
<file path=[Content_Types].xml><?xml version="1.0" encoding="utf-8"?>
<Types xmlns="http://schemas.openxmlformats.org/package/2006/content-types">
  <Default Extension="bin" ContentType="application/vnd.openxmlformats-officedocument.oleObject"/>
  <Default Extension="png" ContentType="image/png"/>
  <Default Extension="emf" ContentType="image/x-emf"/>
  <Default Extension="jpeg" ContentType="image/jpeg"/>
  <Default Extension="rels" ContentType="application/vnd.openxmlformats-package.relationships+xml"/>
  <Default Extension="wmf" ContentType="image/x-wmf"/>
  <Default Extension="xml" ContentType="application/xml"/>
  <Default Extension="asf" ContentType="video/x-ms-asf"/>
  <Default Extension="avi" ContentType="video/x-msvideo"/>
  <Default Extension="gif" ContentType="image/gif"/>
  <Default Extension="tiff" ContentType="image/tiff"/>
  <Default Extension="vml" ContentType="application/vnd.openxmlformats-officedocument.vmlDrawing"/>
  <Default Extension="mp4" ContentType="video/mp4"/>
  <Override PartName="/ppt/presentation.xml" ContentType="application/vnd.openxmlformats-officedocument.presentationml.presentation.main+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notesSlides/notesSlide6.xml" ContentType="application/vnd.openxmlformats-officedocument.presentationml.notesSlide+xml"/>
  <Override PartName="/ppt/notesSlides/notesSlide3.xml" ContentType="application/vnd.openxmlformats-officedocument.presentationml.notesSlide+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notesSlides/notesSlide30.xml" ContentType="application/vnd.openxmlformats-officedocument.presentationml.notesSlid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notesSlides/notesSlide4.xml" ContentType="application/vnd.openxmlformats-officedocument.presentationml.notesSlid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notesSlides/notesSlide7.xml" ContentType="application/vnd.openxmlformats-officedocument.presentationml.notesSlid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notesSlides/notesSlide31.xml" ContentType="application/vnd.openxmlformats-officedocument.presentationml.notesSlide+xml"/>
  <Override PartName="/ppt/notesSlides/notesSlide1.xml" ContentType="application/vnd.openxmlformats-officedocument.presentationml.notesSlide+xml"/>
  <Override PartName="/ppt/notesSlides/notesSlide9.xml" ContentType="application/vnd.openxmlformats-officedocument.presentationml.notesSlide+xml"/>
  <Override PartName="/ppt/notesSlides/notesSlide5.xml" ContentType="application/vnd.openxmlformats-officedocument.presentationml.notesSlide+xml"/>
  <Override PartName="/ppt/notesSlides/notesSlide2.xml" ContentType="application/vnd.openxmlformats-officedocument.presentationml.notesSlide+xml"/>
  <Override PartName="/ppt/notesSlides/notesSlide8.xml" ContentType="application/vnd.openxmlformats-officedocument.presentationml.notesSlide+xml"/>
  <Override PartName="/ppt/notesSlides/notesSlide29.xml" ContentType="application/vnd.openxmlformats-officedocument.presentationml.notesSlide+xml"/>
  <Override PartName="/ppt/notesSlides/notesSlide32.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Masters/notesMaster1.xml" ContentType="application/vnd.openxmlformats-officedocument.presentationml.notesMaster+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theme/themeOverride1.xml" ContentType="application/vnd.openxmlformats-officedocument.themeOverride+xml"/>
  <Override PartName="/ppt/presProps.xml" ContentType="application/vnd.openxmlformats-officedocument.presentationml.presProps+xml"/>
  <Override PartName="/ppt/tableStyles.xml" ContentType="application/vnd.openxmlformats-officedocument.presentationml.tableStyles+xml"/>
  <Override PartName="/ppt/viewProps.xml" ContentType="application/vnd.openxmlformats-officedocument.presentationml.viewProps+xml"/>
  <Override PartName="/docProps/core.xml" ContentType="application/vnd.openxmlformats-package.core-properties+xml"/>
  <Override PartName="/docProps/app.xml" ContentType="application/vnd.openxmlformats-officedocument.extended-propertie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72" r:id="rId3"/>
    <p:sldMasterId id="2147483684" r:id="rId4"/>
    <p:sldMasterId id="2147483696" r:id="rId5"/>
  </p:sldMasterIdLst>
  <p:notesMasterIdLst>
    <p:notesMasterId r:id="rId134"/>
  </p:notesMasterIdLst>
  <p:sldIdLst>
    <p:sldId id="256" r:id="rId6"/>
    <p:sldId id="866" r:id="rId7"/>
    <p:sldId id="711" r:id="rId8"/>
    <p:sldId id="257" r:id="rId9"/>
    <p:sldId id="880" r:id="rId10"/>
    <p:sldId id="262" r:id="rId11"/>
    <p:sldId id="258" r:id="rId12"/>
    <p:sldId id="266" r:id="rId13"/>
    <p:sldId id="263" r:id="rId14"/>
    <p:sldId id="870" r:id="rId15"/>
    <p:sldId id="869" r:id="rId16"/>
    <p:sldId id="427" r:id="rId17"/>
    <p:sldId id="860" r:id="rId18"/>
    <p:sldId id="455" r:id="rId19"/>
    <p:sldId id="862" r:id="rId20"/>
    <p:sldId id="861" r:id="rId21"/>
    <p:sldId id="359" r:id="rId22"/>
    <p:sldId id="871" r:id="rId23"/>
    <p:sldId id="363" r:id="rId24"/>
    <p:sldId id="381" r:id="rId25"/>
    <p:sldId id="355" r:id="rId26"/>
    <p:sldId id="1350" r:id="rId27"/>
    <p:sldId id="1345" r:id="rId28"/>
    <p:sldId id="901" r:id="rId29"/>
    <p:sldId id="865" r:id="rId30"/>
    <p:sldId id="437" r:id="rId31"/>
    <p:sldId id="433" r:id="rId32"/>
    <p:sldId id="344" r:id="rId33"/>
    <p:sldId id="327" r:id="rId34"/>
    <p:sldId id="338" r:id="rId35"/>
    <p:sldId id="299" r:id="rId36"/>
    <p:sldId id="302" r:id="rId37"/>
    <p:sldId id="303" r:id="rId38"/>
    <p:sldId id="304" r:id="rId39"/>
    <p:sldId id="721" r:id="rId40"/>
    <p:sldId id="722" r:id="rId41"/>
    <p:sldId id="723" r:id="rId42"/>
    <p:sldId id="724" r:id="rId43"/>
    <p:sldId id="852" r:id="rId44"/>
    <p:sldId id="403" r:id="rId45"/>
    <p:sldId id="666" r:id="rId46"/>
    <p:sldId id="845" r:id="rId47"/>
    <p:sldId id="667" r:id="rId48"/>
    <p:sldId id="843" r:id="rId49"/>
    <p:sldId id="844" r:id="rId50"/>
    <p:sldId id="891" r:id="rId51"/>
    <p:sldId id="888" r:id="rId52"/>
    <p:sldId id="387" r:id="rId53"/>
    <p:sldId id="856" r:id="rId54"/>
    <p:sldId id="889" r:id="rId55"/>
    <p:sldId id="388" r:id="rId56"/>
    <p:sldId id="391" r:id="rId57"/>
    <p:sldId id="389" r:id="rId58"/>
    <p:sldId id="1347" r:id="rId59"/>
    <p:sldId id="386" r:id="rId60"/>
    <p:sldId id="444" r:id="rId61"/>
    <p:sldId id="431" r:id="rId62"/>
    <p:sldId id="857" r:id="rId63"/>
    <p:sldId id="261" r:id="rId64"/>
    <p:sldId id="397" r:id="rId65"/>
    <p:sldId id="399" r:id="rId66"/>
    <p:sldId id="400" r:id="rId67"/>
    <p:sldId id="408" r:id="rId68"/>
    <p:sldId id="441" r:id="rId69"/>
    <p:sldId id="457" r:id="rId70"/>
    <p:sldId id="858" r:id="rId71"/>
    <p:sldId id="859" r:id="rId72"/>
    <p:sldId id="875" r:id="rId73"/>
    <p:sldId id="893" r:id="rId74"/>
    <p:sldId id="267" r:id="rId75"/>
    <p:sldId id="853" r:id="rId76"/>
    <p:sldId id="899" r:id="rId77"/>
    <p:sldId id="900" r:id="rId78"/>
    <p:sldId id="854" r:id="rId79"/>
    <p:sldId id="271" r:id="rId80"/>
    <p:sldId id="855" r:id="rId81"/>
    <p:sldId id="879" r:id="rId82"/>
    <p:sldId id="451" r:id="rId83"/>
    <p:sldId id="446" r:id="rId84"/>
    <p:sldId id="874" r:id="rId85"/>
    <p:sldId id="447" r:id="rId86"/>
    <p:sldId id="332" r:id="rId87"/>
    <p:sldId id="873" r:id="rId88"/>
    <p:sldId id="336" r:id="rId89"/>
    <p:sldId id="448" r:id="rId90"/>
    <p:sldId id="449" r:id="rId91"/>
    <p:sldId id="896" r:id="rId92"/>
    <p:sldId id="897" r:id="rId93"/>
    <p:sldId id="898" r:id="rId94"/>
    <p:sldId id="894" r:id="rId95"/>
    <p:sldId id="895" r:id="rId96"/>
    <p:sldId id="902" r:id="rId97"/>
    <p:sldId id="1339" r:id="rId98"/>
    <p:sldId id="1348" r:id="rId99"/>
    <p:sldId id="881" r:id="rId100"/>
    <p:sldId id="886" r:id="rId101"/>
    <p:sldId id="882" r:id="rId102"/>
    <p:sldId id="883" r:id="rId103"/>
    <p:sldId id="884" r:id="rId104"/>
    <p:sldId id="885" r:id="rId105"/>
    <p:sldId id="872" r:id="rId106"/>
    <p:sldId id="887" r:id="rId107"/>
    <p:sldId id="1342" r:id="rId108"/>
    <p:sldId id="1343" r:id="rId109"/>
    <p:sldId id="1344" r:id="rId110"/>
    <p:sldId id="1340" r:id="rId111"/>
    <p:sldId id="864" r:id="rId112"/>
    <p:sldId id="349" r:id="rId113"/>
    <p:sldId id="339" r:id="rId114"/>
    <p:sldId id="350" r:id="rId115"/>
    <p:sldId id="876" r:id="rId116"/>
    <p:sldId id="260" r:id="rId117"/>
    <p:sldId id="442" r:id="rId118"/>
    <p:sldId id="443" r:id="rId119"/>
    <p:sldId id="867" r:id="rId120"/>
    <p:sldId id="892" r:id="rId121"/>
    <p:sldId id="868" r:id="rId122"/>
    <p:sldId id="428" r:id="rId123"/>
    <p:sldId id="877" r:id="rId124"/>
    <p:sldId id="878" r:id="rId125"/>
    <p:sldId id="312" r:id="rId126"/>
    <p:sldId id="265" r:id="rId127"/>
    <p:sldId id="404" r:id="rId128"/>
    <p:sldId id="329" r:id="rId129"/>
    <p:sldId id="345" r:id="rId130"/>
    <p:sldId id="432" r:id="rId131"/>
    <p:sldId id="346" r:id="rId132"/>
    <p:sldId id="1349" r:id="rId13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00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010" autoAdjust="0"/>
    <p:restoredTop sz="94660"/>
  </p:normalViewPr>
  <p:slideViewPr>
    <p:cSldViewPr snapToGrid="0">
      <p:cViewPr varScale="1">
        <p:scale>
          <a:sx n="87" d="100"/>
          <a:sy n="87" d="100"/>
        </p:scale>
        <p:origin x="307" y="46"/>
      </p:cViewPr>
      <p:guideLst/>
    </p:cSldViewPr>
  </p:slideViewPr>
  <p:notesTextViewPr>
    <p:cViewPr>
      <p:scale>
        <a:sx n="1" d="1"/>
        <a:sy n="1" d="1"/>
      </p:scale>
      <p:origin x="0" y="0"/>
    </p:cViewPr>
  </p:notesTextViewPr>
  <p:sorterViewPr>
    <p:cViewPr>
      <p:scale>
        <a:sx n="30" d="100"/>
        <a:sy n="3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2.xml"/><Relationship Id="rId21" Type="http://schemas.openxmlformats.org/officeDocument/2006/relationships/slide" Target="slides/slide16.xml"/><Relationship Id="rId42" Type="http://schemas.openxmlformats.org/officeDocument/2006/relationships/slide" Target="slides/slide37.xml"/><Relationship Id="rId63" Type="http://schemas.openxmlformats.org/officeDocument/2006/relationships/slide" Target="slides/slide58.xml"/><Relationship Id="rId84" Type="http://schemas.openxmlformats.org/officeDocument/2006/relationships/slide" Target="slides/slide79.xml"/><Relationship Id="rId138" Type="http://schemas.openxmlformats.org/officeDocument/2006/relationships/tableStyles" Target="tableStyles.xml"/><Relationship Id="rId107" Type="http://schemas.openxmlformats.org/officeDocument/2006/relationships/slide" Target="slides/slide102.xml"/><Relationship Id="rId11" Type="http://schemas.openxmlformats.org/officeDocument/2006/relationships/slide" Target="slides/slide6.xml"/><Relationship Id="rId32" Type="http://schemas.openxmlformats.org/officeDocument/2006/relationships/slide" Target="slides/slide27.xml"/><Relationship Id="rId37" Type="http://schemas.openxmlformats.org/officeDocument/2006/relationships/slide" Target="slides/slide32.xml"/><Relationship Id="rId53" Type="http://schemas.openxmlformats.org/officeDocument/2006/relationships/slide" Target="slides/slide48.xml"/><Relationship Id="rId58" Type="http://schemas.openxmlformats.org/officeDocument/2006/relationships/slide" Target="slides/slide53.xml"/><Relationship Id="rId74" Type="http://schemas.openxmlformats.org/officeDocument/2006/relationships/slide" Target="slides/slide69.xml"/><Relationship Id="rId79" Type="http://schemas.openxmlformats.org/officeDocument/2006/relationships/slide" Target="slides/slide74.xml"/><Relationship Id="rId102" Type="http://schemas.openxmlformats.org/officeDocument/2006/relationships/slide" Target="slides/slide97.xml"/><Relationship Id="rId123" Type="http://schemas.openxmlformats.org/officeDocument/2006/relationships/slide" Target="slides/slide118.xml"/><Relationship Id="rId128" Type="http://schemas.openxmlformats.org/officeDocument/2006/relationships/slide" Target="slides/slide123.xml"/><Relationship Id="rId5" Type="http://schemas.openxmlformats.org/officeDocument/2006/relationships/slideMaster" Target="slideMasters/slideMaster5.xml"/><Relationship Id="rId90" Type="http://schemas.openxmlformats.org/officeDocument/2006/relationships/slide" Target="slides/slide85.xml"/><Relationship Id="rId95" Type="http://schemas.openxmlformats.org/officeDocument/2006/relationships/slide" Target="slides/slide90.xml"/><Relationship Id="rId22" Type="http://schemas.openxmlformats.org/officeDocument/2006/relationships/slide" Target="slides/slide17.xml"/><Relationship Id="rId27" Type="http://schemas.openxmlformats.org/officeDocument/2006/relationships/slide" Target="slides/slide22.xml"/><Relationship Id="rId43" Type="http://schemas.openxmlformats.org/officeDocument/2006/relationships/slide" Target="slides/slide38.xml"/><Relationship Id="rId48" Type="http://schemas.openxmlformats.org/officeDocument/2006/relationships/slide" Target="slides/slide43.xml"/><Relationship Id="rId64" Type="http://schemas.openxmlformats.org/officeDocument/2006/relationships/slide" Target="slides/slide59.xml"/><Relationship Id="rId69" Type="http://schemas.openxmlformats.org/officeDocument/2006/relationships/slide" Target="slides/slide64.xml"/><Relationship Id="rId113" Type="http://schemas.openxmlformats.org/officeDocument/2006/relationships/slide" Target="slides/slide108.xml"/><Relationship Id="rId118" Type="http://schemas.openxmlformats.org/officeDocument/2006/relationships/slide" Target="slides/slide113.xml"/><Relationship Id="rId134" Type="http://schemas.openxmlformats.org/officeDocument/2006/relationships/notesMaster" Target="notesMasters/notesMaster1.xml"/><Relationship Id="rId139" Type="http://schemas.openxmlformats.org/officeDocument/2006/relationships/customXml" Target="../customXml/item1.xml"/><Relationship Id="rId80" Type="http://schemas.openxmlformats.org/officeDocument/2006/relationships/slide" Target="slides/slide75.xml"/><Relationship Id="rId85" Type="http://schemas.openxmlformats.org/officeDocument/2006/relationships/slide" Target="slides/slide80.xml"/><Relationship Id="rId12" Type="http://schemas.openxmlformats.org/officeDocument/2006/relationships/slide" Target="slides/slide7.xml"/><Relationship Id="rId17" Type="http://schemas.openxmlformats.org/officeDocument/2006/relationships/slide" Target="slides/slide12.xml"/><Relationship Id="rId33" Type="http://schemas.openxmlformats.org/officeDocument/2006/relationships/slide" Target="slides/slide28.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slide" Target="slides/slide98.xml"/><Relationship Id="rId108" Type="http://schemas.openxmlformats.org/officeDocument/2006/relationships/slide" Target="slides/slide103.xml"/><Relationship Id="rId124" Type="http://schemas.openxmlformats.org/officeDocument/2006/relationships/slide" Target="slides/slide119.xml"/><Relationship Id="rId129" Type="http://schemas.openxmlformats.org/officeDocument/2006/relationships/slide" Target="slides/slide124.xml"/><Relationship Id="rId54" Type="http://schemas.openxmlformats.org/officeDocument/2006/relationships/slide" Target="slides/slide49.xml"/><Relationship Id="rId70" Type="http://schemas.openxmlformats.org/officeDocument/2006/relationships/slide" Target="slides/slide65.xml"/><Relationship Id="rId75" Type="http://schemas.openxmlformats.org/officeDocument/2006/relationships/slide" Target="slides/slide70.xml"/><Relationship Id="rId91" Type="http://schemas.openxmlformats.org/officeDocument/2006/relationships/slide" Target="slides/slide86.xml"/><Relationship Id="rId96" Type="http://schemas.openxmlformats.org/officeDocument/2006/relationships/slide" Target="slides/slide91.xml"/><Relationship Id="rId140" Type="http://schemas.openxmlformats.org/officeDocument/2006/relationships/customXml" Target="../customXml/item2.xml"/><Relationship Id="rId1" Type="http://schemas.openxmlformats.org/officeDocument/2006/relationships/slideMaster" Target="slideMasters/slideMaster1.xml"/><Relationship Id="rId6" Type="http://schemas.openxmlformats.org/officeDocument/2006/relationships/slide" Target="slides/slide1.xml"/><Relationship Id="rId23" Type="http://schemas.openxmlformats.org/officeDocument/2006/relationships/slide" Target="slides/slide18.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slide" Target="slides/slide109.xml"/><Relationship Id="rId119" Type="http://schemas.openxmlformats.org/officeDocument/2006/relationships/slide" Target="slides/slide114.xml"/><Relationship Id="rId44" Type="http://schemas.openxmlformats.org/officeDocument/2006/relationships/slide" Target="slides/slide39.xml"/><Relationship Id="rId60" Type="http://schemas.openxmlformats.org/officeDocument/2006/relationships/slide" Target="slides/slide55.xml"/><Relationship Id="rId65" Type="http://schemas.openxmlformats.org/officeDocument/2006/relationships/slide" Target="slides/slide60.xml"/><Relationship Id="rId81" Type="http://schemas.openxmlformats.org/officeDocument/2006/relationships/slide" Target="slides/slide76.xml"/><Relationship Id="rId86" Type="http://schemas.openxmlformats.org/officeDocument/2006/relationships/slide" Target="slides/slide81.xml"/><Relationship Id="rId130" Type="http://schemas.openxmlformats.org/officeDocument/2006/relationships/slide" Target="slides/slide125.xml"/><Relationship Id="rId135" Type="http://schemas.openxmlformats.org/officeDocument/2006/relationships/presProps" Target="presProps.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slide" Target="slides/slide10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04" Type="http://schemas.openxmlformats.org/officeDocument/2006/relationships/slide" Target="slides/slide99.xml"/><Relationship Id="rId120" Type="http://schemas.openxmlformats.org/officeDocument/2006/relationships/slide" Target="slides/slide115.xml"/><Relationship Id="rId125" Type="http://schemas.openxmlformats.org/officeDocument/2006/relationships/slide" Target="slides/slide120.xml"/><Relationship Id="rId141" Type="http://schemas.openxmlformats.org/officeDocument/2006/relationships/customXml" Target="../customXml/item3.xml"/><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slide" Target="slides/slide87.xml"/><Relationship Id="rId2" Type="http://schemas.openxmlformats.org/officeDocument/2006/relationships/slideMaster" Target="slideMasters/slideMaster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slide" Target="slides/slide105.xml"/><Relationship Id="rId115" Type="http://schemas.openxmlformats.org/officeDocument/2006/relationships/slide" Target="slides/slide110.xml"/><Relationship Id="rId131" Type="http://schemas.openxmlformats.org/officeDocument/2006/relationships/slide" Target="slides/slide126.xml"/><Relationship Id="rId136" Type="http://schemas.openxmlformats.org/officeDocument/2006/relationships/viewProps" Target="viewProps.xml"/><Relationship Id="rId61" Type="http://schemas.openxmlformats.org/officeDocument/2006/relationships/slide" Target="slides/slide56.xml"/><Relationship Id="rId82" Type="http://schemas.openxmlformats.org/officeDocument/2006/relationships/slide" Target="slides/slide77.xml"/><Relationship Id="rId19" Type="http://schemas.openxmlformats.org/officeDocument/2006/relationships/slide" Target="slides/slide14.xml"/><Relationship Id="rId14" Type="http://schemas.openxmlformats.org/officeDocument/2006/relationships/slide" Target="slides/slide9.xml"/><Relationship Id="rId30" Type="http://schemas.openxmlformats.org/officeDocument/2006/relationships/slide" Target="slides/slide25.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slide" Target="slides/slide95.xml"/><Relationship Id="rId105" Type="http://schemas.openxmlformats.org/officeDocument/2006/relationships/slide" Target="slides/slide100.xml"/><Relationship Id="rId126" Type="http://schemas.openxmlformats.org/officeDocument/2006/relationships/slide" Target="slides/slide121.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98" Type="http://schemas.openxmlformats.org/officeDocument/2006/relationships/slide" Target="slides/slide93.xml"/><Relationship Id="rId121" Type="http://schemas.openxmlformats.org/officeDocument/2006/relationships/slide" Target="slides/slide116.xml"/><Relationship Id="rId3" Type="http://schemas.openxmlformats.org/officeDocument/2006/relationships/slideMaster" Target="slideMasters/slideMaster3.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116" Type="http://schemas.openxmlformats.org/officeDocument/2006/relationships/slide" Target="slides/slide111.xml"/><Relationship Id="rId137" Type="http://schemas.openxmlformats.org/officeDocument/2006/relationships/theme" Target="theme/theme1.xml"/><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88" Type="http://schemas.openxmlformats.org/officeDocument/2006/relationships/slide" Target="slides/slide83.xml"/><Relationship Id="rId111" Type="http://schemas.openxmlformats.org/officeDocument/2006/relationships/slide" Target="slides/slide106.xml"/><Relationship Id="rId132" Type="http://schemas.openxmlformats.org/officeDocument/2006/relationships/slide" Target="slides/slide127.xml"/><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106" Type="http://schemas.openxmlformats.org/officeDocument/2006/relationships/slide" Target="slides/slide101.xml"/><Relationship Id="rId127" Type="http://schemas.openxmlformats.org/officeDocument/2006/relationships/slide" Target="slides/slide122.xml"/><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78" Type="http://schemas.openxmlformats.org/officeDocument/2006/relationships/slide" Target="slides/slide73.xml"/><Relationship Id="rId94" Type="http://schemas.openxmlformats.org/officeDocument/2006/relationships/slide" Target="slides/slide89.xml"/><Relationship Id="rId99" Type="http://schemas.openxmlformats.org/officeDocument/2006/relationships/slide" Target="slides/slide94.xml"/><Relationship Id="rId101" Type="http://schemas.openxmlformats.org/officeDocument/2006/relationships/slide" Target="slides/slide96.xml"/><Relationship Id="rId122" Type="http://schemas.openxmlformats.org/officeDocument/2006/relationships/slide" Target="slides/slide117.xml"/><Relationship Id="rId4" Type="http://schemas.openxmlformats.org/officeDocument/2006/relationships/slideMaster" Target="slideMasters/slideMaster4.xml"/><Relationship Id="rId9" Type="http://schemas.openxmlformats.org/officeDocument/2006/relationships/slide" Target="slides/slide4.xml"/><Relationship Id="rId26" Type="http://schemas.openxmlformats.org/officeDocument/2006/relationships/slide" Target="slides/slide21.xml"/><Relationship Id="rId47" Type="http://schemas.openxmlformats.org/officeDocument/2006/relationships/slide" Target="slides/slide42.xml"/><Relationship Id="rId68" Type="http://schemas.openxmlformats.org/officeDocument/2006/relationships/slide" Target="slides/slide63.xml"/><Relationship Id="rId89" Type="http://schemas.openxmlformats.org/officeDocument/2006/relationships/slide" Target="slides/slide84.xml"/><Relationship Id="rId112" Type="http://schemas.openxmlformats.org/officeDocument/2006/relationships/slide" Target="slides/slide107.xml"/><Relationship Id="rId133" Type="http://schemas.openxmlformats.org/officeDocument/2006/relationships/slide" Target="slides/slide128.xml"/><Relationship Id="rId16" Type="http://schemas.openxmlformats.org/officeDocument/2006/relationships/slide" Target="slides/slide1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21.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BDB1E37-7F13-4C5C-AD08-4AD043C4AD5E}" type="datetimeFigureOut">
              <a:rPr lang="en-GB" smtClean="0"/>
              <a:t>15/10/2019</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BD8E603-32A6-44C4-A8AA-4813770A9EC8}" type="slidenum">
              <a:rPr lang="en-GB" smtClean="0"/>
              <a:t>‹#›</a:t>
            </a:fld>
            <a:endParaRPr lang="en-GB"/>
          </a:p>
        </p:txBody>
      </p:sp>
    </p:spTree>
    <p:extLst>
      <p:ext uri="{BB962C8B-B14F-4D97-AF65-F5344CB8AC3E}">
        <p14:creationId xmlns:p14="http://schemas.microsoft.com/office/powerpoint/2010/main" val="286290376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8" Type="http://schemas.openxmlformats.org/officeDocument/2006/relationships/hyperlink" Target="http://en.wikipedia.org/wiki/Tactile" TargetMode="External"/><Relationship Id="rId13" Type="http://schemas.openxmlformats.org/officeDocument/2006/relationships/hyperlink" Target="http://en.wikipedia.org/wiki/Parietal_lobe#cite_note-Fogassi-7" TargetMode="External"/><Relationship Id="rId3" Type="http://schemas.openxmlformats.org/officeDocument/2006/relationships/hyperlink" Target="http://en.wikipedia.org/wiki/Parietal_lobe#cite_note-kusonoki2003-8" TargetMode="External"/><Relationship Id="rId7" Type="http://schemas.openxmlformats.org/officeDocument/2006/relationships/hyperlink" Target="http://en.wikipedia.org/wiki/Parietal_lobe#cite_note-avillac2005-10" TargetMode="External"/><Relationship Id="rId12" Type="http://schemas.openxmlformats.org/officeDocument/2006/relationships/hyperlink" Target="http://en.wikipedia.org/wiki/Parietal_lobe#cite_note-murata1996-14" TargetMode="External"/><Relationship Id="rId2" Type="http://schemas.openxmlformats.org/officeDocument/2006/relationships/slide" Target="../slides/slide56.xml"/><Relationship Id="rId1" Type="http://schemas.openxmlformats.org/officeDocument/2006/relationships/notesMaster" Target="../notesMasters/notesMaster1.xml"/><Relationship Id="rId6" Type="http://schemas.openxmlformats.org/officeDocument/2006/relationships/hyperlink" Target="http://en.wikipedia.org/wiki/Vestibular_system" TargetMode="External"/><Relationship Id="rId11" Type="http://schemas.openxmlformats.org/officeDocument/2006/relationships/hyperlink" Target="http://en.wikipedia.org/wiki/Parietal_lobe#cite_note-murata2000-13" TargetMode="External"/><Relationship Id="rId5" Type="http://schemas.openxmlformats.org/officeDocument/2006/relationships/hyperlink" Target="http://en.wikipedia.org/wiki/Somatosensory" TargetMode="External"/><Relationship Id="rId10" Type="http://schemas.openxmlformats.org/officeDocument/2006/relationships/hyperlink" Target="http://en.wikipedia.org/wiki/Parietal_lobe#cite_note-pesaran2006-12" TargetMode="External"/><Relationship Id="rId4" Type="http://schemas.openxmlformats.org/officeDocument/2006/relationships/hyperlink" Target="http://en.wikipedia.org/wiki/Parietal_lobe#cite_note-goldberg2006-9" TargetMode="External"/><Relationship Id="rId9" Type="http://schemas.openxmlformats.org/officeDocument/2006/relationships/hyperlink" Target="http://en.wikipedia.org/wiki/Parietal_lobe#cite_note-zhang2004-11" TargetMode="Externa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A4C97E75-D711-4DC8-ABC8-CE6CCBFD8829}" type="slidenum">
              <a:rPr lang="en-US"/>
              <a:pPr/>
              <a:t>12</a:t>
            </a:fld>
            <a:endParaRPr lang="en-US"/>
          </a:p>
        </p:txBody>
      </p:sp>
      <p:sp>
        <p:nvSpPr>
          <p:cNvPr id="63491" name="Rectangle 1026"/>
          <p:cNvSpPr>
            <a:spLocks noGrp="1" noRot="1" noChangeAspect="1" noChangeArrowheads="1" noTextEdit="1"/>
          </p:cNvSpPr>
          <p:nvPr>
            <p:ph type="sldImg"/>
          </p:nvPr>
        </p:nvSpPr>
        <p:spPr>
          <a:ln/>
        </p:spPr>
      </p:sp>
      <p:sp>
        <p:nvSpPr>
          <p:cNvPr id="63492" name="Rectangle 1027"/>
          <p:cNvSpPr>
            <a:spLocks noGrp="1" noChangeArrowheads="1"/>
          </p:cNvSpPr>
          <p:nvPr>
            <p:ph type="body" idx="1"/>
          </p:nvPr>
        </p:nvSpPr>
        <p:spPr>
          <a:noFill/>
          <a:ln/>
        </p:spPr>
        <p:txBody>
          <a:bodyPr/>
          <a:lstStyle/>
          <a:p>
            <a:endParaRPr lang="en-US"/>
          </a:p>
        </p:txBody>
      </p:sp>
    </p:spTree>
    <p:extLst>
      <p:ext uri="{BB962C8B-B14F-4D97-AF65-F5344CB8AC3E}">
        <p14:creationId xmlns:p14="http://schemas.microsoft.com/office/powerpoint/2010/main" val="222554156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dirty="0"/>
              <a:t>How</a:t>
            </a:r>
            <a:r>
              <a:rPr lang="en-GB" baseline="0" dirty="0"/>
              <a:t> does the organisation of intracortical L2/3 connections contribute to these </a:t>
            </a:r>
            <a:r>
              <a:rPr lang="en-GB" baseline="0" dirty="0" err="1"/>
              <a:t>Vm</a:t>
            </a:r>
            <a:r>
              <a:rPr lang="en-GB" baseline="0" dirty="0"/>
              <a:t> </a:t>
            </a:r>
            <a:r>
              <a:rPr lang="en-GB" baseline="0" dirty="0" err="1"/>
              <a:t>dunamics</a:t>
            </a:r>
            <a:r>
              <a:rPr lang="en-GB" baseline="0" dirty="0"/>
              <a:t> and tuning of L2/3 cells. </a:t>
            </a:r>
            <a:r>
              <a:rPr lang="en-GB" baseline="0" dirty="0" err="1"/>
              <a:t>Ie</a:t>
            </a:r>
            <a:r>
              <a:rPr lang="en-GB" baseline="0" dirty="0"/>
              <a:t>. c</a:t>
            </a:r>
            <a:r>
              <a:rPr lang="en-GB" dirty="0"/>
              <a:t>an we explain these </a:t>
            </a:r>
            <a:r>
              <a:rPr lang="en-GB" dirty="0" err="1"/>
              <a:t>dymaincs</a:t>
            </a:r>
            <a:r>
              <a:rPr lang="en-GB" dirty="0"/>
              <a:t> </a:t>
            </a:r>
            <a:r>
              <a:rPr lang="en-GB" baseline="0" dirty="0"/>
              <a:t>of mean </a:t>
            </a:r>
            <a:r>
              <a:rPr lang="en-GB" baseline="0" dirty="0" err="1"/>
              <a:t>depol</a:t>
            </a:r>
            <a:r>
              <a:rPr lang="en-GB" baseline="0" dirty="0"/>
              <a:t> and modulation in a given cell from the patterns of connections it </a:t>
            </a:r>
            <a:r>
              <a:rPr lang="en-GB" baseline="0" dirty="0" err="1"/>
              <a:t>recieves</a:t>
            </a:r>
            <a:r>
              <a:rPr lang="en-GB" baseline="0" dirty="0"/>
              <a:t>?</a:t>
            </a:r>
            <a:endParaRPr lang="en-GB" dirty="0"/>
          </a:p>
        </p:txBody>
      </p:sp>
      <p:sp>
        <p:nvSpPr>
          <p:cNvPr id="4" name="Slide Number Placeholder 3"/>
          <p:cNvSpPr>
            <a:spLocks noGrp="1"/>
          </p:cNvSpPr>
          <p:nvPr>
            <p:ph type="sldNum" sz="quarter" idx="10"/>
          </p:nvPr>
        </p:nvSpPr>
        <p:spPr/>
        <p:txBody>
          <a:bodyPr/>
          <a:lstStyle/>
          <a:p>
            <a:fld id="{FC9F3653-BBB8-42E3-976E-29EEB59AD57D}" type="slidenum">
              <a:rPr lang="en-GB" smtClean="0">
                <a:solidFill>
                  <a:prstClr val="black"/>
                </a:solidFill>
              </a:rPr>
              <a:pPr/>
              <a:t>44</a:t>
            </a:fld>
            <a:endParaRPr lang="en-GB">
              <a:solidFill>
                <a:prstClr val="black"/>
              </a:solidFill>
            </a:endParaRPr>
          </a:p>
        </p:txBody>
      </p:sp>
    </p:spTree>
    <p:extLst>
      <p:ext uri="{BB962C8B-B14F-4D97-AF65-F5344CB8AC3E}">
        <p14:creationId xmlns:p14="http://schemas.microsoft.com/office/powerpoint/2010/main" val="413115955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dirty="0"/>
              <a:t>How</a:t>
            </a:r>
            <a:r>
              <a:rPr lang="en-GB" baseline="0" dirty="0"/>
              <a:t> does the organisation of intracortical L2/3 connections contribute to these </a:t>
            </a:r>
            <a:r>
              <a:rPr lang="en-GB" baseline="0" dirty="0" err="1"/>
              <a:t>Vm</a:t>
            </a:r>
            <a:r>
              <a:rPr lang="en-GB" baseline="0" dirty="0"/>
              <a:t> </a:t>
            </a:r>
            <a:r>
              <a:rPr lang="en-GB" baseline="0" dirty="0" err="1"/>
              <a:t>dunamics</a:t>
            </a:r>
            <a:r>
              <a:rPr lang="en-GB" baseline="0" dirty="0"/>
              <a:t> and tuning of L2/3 cells. </a:t>
            </a:r>
            <a:r>
              <a:rPr lang="en-GB" baseline="0" dirty="0" err="1"/>
              <a:t>Ie</a:t>
            </a:r>
            <a:r>
              <a:rPr lang="en-GB" baseline="0" dirty="0"/>
              <a:t>. c</a:t>
            </a:r>
            <a:r>
              <a:rPr lang="en-GB" dirty="0"/>
              <a:t>an we explain these </a:t>
            </a:r>
            <a:r>
              <a:rPr lang="en-GB" dirty="0" err="1"/>
              <a:t>dymaincs</a:t>
            </a:r>
            <a:r>
              <a:rPr lang="en-GB" dirty="0"/>
              <a:t> </a:t>
            </a:r>
            <a:r>
              <a:rPr lang="en-GB" baseline="0" dirty="0"/>
              <a:t>of mean </a:t>
            </a:r>
            <a:r>
              <a:rPr lang="en-GB" baseline="0" dirty="0" err="1"/>
              <a:t>depol</a:t>
            </a:r>
            <a:r>
              <a:rPr lang="en-GB" baseline="0" dirty="0"/>
              <a:t> and modulation in a given cell from the patterns of connections it </a:t>
            </a:r>
            <a:r>
              <a:rPr lang="en-GB" baseline="0" dirty="0" err="1"/>
              <a:t>recieves</a:t>
            </a:r>
            <a:r>
              <a:rPr lang="en-GB" baseline="0" dirty="0"/>
              <a:t>?</a:t>
            </a:r>
            <a:endParaRPr lang="en-GB" dirty="0"/>
          </a:p>
        </p:txBody>
      </p:sp>
      <p:sp>
        <p:nvSpPr>
          <p:cNvPr id="4" name="Slide Number Placeholder 3"/>
          <p:cNvSpPr>
            <a:spLocks noGrp="1"/>
          </p:cNvSpPr>
          <p:nvPr>
            <p:ph type="sldNum" sz="quarter" idx="10"/>
          </p:nvPr>
        </p:nvSpPr>
        <p:spPr/>
        <p:txBody>
          <a:bodyPr/>
          <a:lstStyle/>
          <a:p>
            <a:fld id="{FC9F3653-BBB8-42E3-976E-29EEB59AD57D}" type="slidenum">
              <a:rPr lang="en-GB" smtClean="0">
                <a:solidFill>
                  <a:prstClr val="black"/>
                </a:solidFill>
              </a:rPr>
              <a:pPr/>
              <a:t>45</a:t>
            </a:fld>
            <a:endParaRPr lang="en-GB">
              <a:solidFill>
                <a:prstClr val="black"/>
              </a:solidFill>
            </a:endParaRPr>
          </a:p>
        </p:txBody>
      </p:sp>
    </p:spTree>
    <p:extLst>
      <p:ext uri="{BB962C8B-B14F-4D97-AF65-F5344CB8AC3E}">
        <p14:creationId xmlns:p14="http://schemas.microsoft.com/office/powerpoint/2010/main" val="267705816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dirty="0"/>
              <a:t>How</a:t>
            </a:r>
            <a:r>
              <a:rPr lang="en-GB" baseline="0" dirty="0"/>
              <a:t> does the organisation of intracortical L2/3 connections contribute to these </a:t>
            </a:r>
            <a:r>
              <a:rPr lang="en-GB" baseline="0" dirty="0" err="1"/>
              <a:t>Vm</a:t>
            </a:r>
            <a:r>
              <a:rPr lang="en-GB" baseline="0" dirty="0"/>
              <a:t> </a:t>
            </a:r>
            <a:r>
              <a:rPr lang="en-GB" baseline="0" dirty="0" err="1"/>
              <a:t>dunamics</a:t>
            </a:r>
            <a:r>
              <a:rPr lang="en-GB" baseline="0" dirty="0"/>
              <a:t> and tuning of L2/3 cells. </a:t>
            </a:r>
            <a:r>
              <a:rPr lang="en-GB" baseline="0" dirty="0" err="1"/>
              <a:t>Ie</a:t>
            </a:r>
            <a:r>
              <a:rPr lang="en-GB" baseline="0" dirty="0"/>
              <a:t>. c</a:t>
            </a:r>
            <a:r>
              <a:rPr lang="en-GB" dirty="0"/>
              <a:t>an we explain these </a:t>
            </a:r>
            <a:r>
              <a:rPr lang="en-GB" dirty="0" err="1"/>
              <a:t>dymaincs</a:t>
            </a:r>
            <a:r>
              <a:rPr lang="en-GB" dirty="0"/>
              <a:t> </a:t>
            </a:r>
            <a:r>
              <a:rPr lang="en-GB" baseline="0" dirty="0"/>
              <a:t>of mean </a:t>
            </a:r>
            <a:r>
              <a:rPr lang="en-GB" baseline="0" dirty="0" err="1"/>
              <a:t>depol</a:t>
            </a:r>
            <a:r>
              <a:rPr lang="en-GB" baseline="0" dirty="0"/>
              <a:t> and modulation in a given cell from the patterns of connections it </a:t>
            </a:r>
            <a:r>
              <a:rPr lang="en-GB" baseline="0" dirty="0" err="1"/>
              <a:t>recieves</a:t>
            </a:r>
            <a:r>
              <a:rPr lang="en-GB" baseline="0" dirty="0"/>
              <a:t>?</a:t>
            </a:r>
            <a:endParaRPr lang="en-GB" dirty="0"/>
          </a:p>
        </p:txBody>
      </p:sp>
      <p:sp>
        <p:nvSpPr>
          <p:cNvPr id="4" name="Slide Number Placeholder 3"/>
          <p:cNvSpPr>
            <a:spLocks noGrp="1"/>
          </p:cNvSpPr>
          <p:nvPr>
            <p:ph type="sldNum" sz="quarter" idx="10"/>
          </p:nvPr>
        </p:nvSpPr>
        <p:spPr/>
        <p:txBody>
          <a:bodyPr/>
          <a:lstStyle/>
          <a:p>
            <a:fld id="{FC9F3653-BBB8-42E3-976E-29EEB59AD57D}" type="slidenum">
              <a:rPr lang="en-GB" smtClean="0">
                <a:solidFill>
                  <a:prstClr val="black"/>
                </a:solidFill>
              </a:rPr>
              <a:pPr/>
              <a:t>46</a:t>
            </a:fld>
            <a:endParaRPr lang="en-GB">
              <a:solidFill>
                <a:prstClr val="black"/>
              </a:solidFill>
            </a:endParaRPr>
          </a:p>
        </p:txBody>
      </p:sp>
    </p:spTree>
    <p:extLst>
      <p:ext uri="{BB962C8B-B14F-4D97-AF65-F5344CB8AC3E}">
        <p14:creationId xmlns:p14="http://schemas.microsoft.com/office/powerpoint/2010/main" val="151509918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p:spPr>
        <p:txBody>
          <a:bodyPr/>
          <a:lstStyle/>
          <a:p>
            <a:fld id="{D27B08D7-0379-493B-9210-F871D3A70AB1}" type="slidenum">
              <a:rPr lang="en-US">
                <a:solidFill>
                  <a:prstClr val="black"/>
                </a:solidFill>
              </a:rPr>
              <a:pPr/>
              <a:t>48</a:t>
            </a:fld>
            <a:endParaRPr lang="en-US">
              <a:solidFill>
                <a:prstClr val="black"/>
              </a:solidFill>
            </a:endParaRPr>
          </a:p>
        </p:txBody>
      </p:sp>
      <p:sp>
        <p:nvSpPr>
          <p:cNvPr id="87043" name="Rectangle 2"/>
          <p:cNvSpPr>
            <a:spLocks noGrp="1" noRot="1" noChangeAspect="1" noChangeArrowheads="1" noTextEdit="1"/>
          </p:cNvSpPr>
          <p:nvPr>
            <p:ph type="sldImg"/>
          </p:nvPr>
        </p:nvSpPr>
        <p:spPr>
          <a:ln/>
        </p:spPr>
      </p:sp>
      <p:sp>
        <p:nvSpPr>
          <p:cNvPr id="87044" name="Rectangle 3"/>
          <p:cNvSpPr>
            <a:spLocks noGrp="1" noChangeArrowheads="1"/>
          </p:cNvSpPr>
          <p:nvPr>
            <p:ph type="body" idx="1"/>
          </p:nvPr>
        </p:nvSpPr>
        <p:spPr>
          <a:noFill/>
          <a:ln/>
        </p:spPr>
        <p:txBody>
          <a:bodyPr/>
          <a:lstStyle/>
          <a:p>
            <a:r>
              <a:rPr lang="de-DE"/>
              <a:t>Up to here 150 min (w some slides left out)</a:t>
            </a:r>
            <a:endParaRPr 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p:spPr>
        <p:txBody>
          <a:bodyPr/>
          <a:lstStyle/>
          <a:p>
            <a:fld id="{D27B08D7-0379-493B-9210-F871D3A70AB1}" type="slidenum">
              <a:rPr lang="en-US">
                <a:solidFill>
                  <a:prstClr val="black"/>
                </a:solidFill>
              </a:rPr>
              <a:pPr/>
              <a:t>51</a:t>
            </a:fld>
            <a:endParaRPr lang="en-US">
              <a:solidFill>
                <a:prstClr val="black"/>
              </a:solidFill>
            </a:endParaRPr>
          </a:p>
        </p:txBody>
      </p:sp>
      <p:sp>
        <p:nvSpPr>
          <p:cNvPr id="87043" name="Rectangle 2"/>
          <p:cNvSpPr>
            <a:spLocks noGrp="1" noRot="1" noChangeAspect="1" noChangeArrowheads="1" noTextEdit="1"/>
          </p:cNvSpPr>
          <p:nvPr>
            <p:ph type="sldImg"/>
          </p:nvPr>
        </p:nvSpPr>
        <p:spPr>
          <a:ln/>
        </p:spPr>
      </p:sp>
      <p:sp>
        <p:nvSpPr>
          <p:cNvPr id="87044" name="Rectangle 3"/>
          <p:cNvSpPr>
            <a:spLocks noGrp="1" noChangeArrowheads="1"/>
          </p:cNvSpPr>
          <p:nvPr>
            <p:ph type="body" idx="1"/>
          </p:nvPr>
        </p:nvSpPr>
        <p:spPr>
          <a:noFill/>
          <a:ln/>
        </p:spPr>
        <p:txBody>
          <a:bodyPr/>
          <a:lstStyle/>
          <a:p>
            <a:r>
              <a:rPr lang="de-DE"/>
              <a:t>Up to here 150 min (w some slides left out)</a:t>
            </a:r>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7" name="Text Box 1"/>
          <p:cNvSpPr txBox="1">
            <a:spLocks noChangeArrowheads="1"/>
          </p:cNvSpPr>
          <p:nvPr/>
        </p:nvSpPr>
        <p:spPr bwMode="auto">
          <a:xfrm>
            <a:off x="1387767" y="992497"/>
            <a:ext cx="4017582" cy="3400161"/>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1995" tIns="40998" rIns="81995" bIns="40998" anchor="ctr"/>
          <a:lstStyle/>
          <a:p>
            <a:pPr defTabSz="913330"/>
            <a:endParaRPr lang="en-GB">
              <a:solidFill>
                <a:prstClr val="black"/>
              </a:solidFill>
            </a:endParaRPr>
          </a:p>
        </p:txBody>
      </p:sp>
      <p:sp>
        <p:nvSpPr>
          <p:cNvPr id="4098" name="Text Box 2"/>
          <p:cNvSpPr txBox="1">
            <a:spLocks noGrp="1" noChangeArrowheads="1"/>
          </p:cNvSpPr>
          <p:nvPr>
            <p:ph type="body"/>
          </p:nvPr>
        </p:nvSpPr>
        <p:spPr bwMode="auto">
          <a:xfrm>
            <a:off x="1036662" y="4721404"/>
            <a:ext cx="4726729" cy="3772737"/>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p>
            <a:pPr marL="76871" indent="-76871">
              <a:lnSpc>
                <a:spcPct val="93000"/>
              </a:lnSpc>
              <a:spcBef>
                <a:spcPct val="0"/>
              </a:spcBef>
              <a:buSzPct val="45000"/>
              <a:tabLst>
                <a:tab pos="649137" algn="l"/>
                <a:tab pos="1298273" algn="l"/>
                <a:tab pos="1947409" algn="l"/>
                <a:tab pos="2596545" algn="l"/>
                <a:tab pos="3245682" algn="l"/>
                <a:tab pos="3894818" algn="l"/>
                <a:tab pos="4543954" algn="l"/>
              </a:tabLst>
            </a:pPr>
            <a:r>
              <a:rPr lang="en-GB" altLang="en-US">
                <a:latin typeface="Arial" charset="0"/>
                <a:ea typeface="msgothic" charset="0"/>
                <a:cs typeface="msgothic" charset="0"/>
              </a:rPr>
              <a:t>Activations by object images and partial features. The outline of the activation spots was determined at one-half of the maximal signal in an individual spot. Only the spots including pixels with significant activation during the stimulation compared with the blank period are shown. (A) The head activated a partial set of the spots activated by the cat and the silhouette of the head activated a partial set of the spots activated by the complete head. (B) The color and gray image and silhouette of a fire extinguisher activated three spots. The body of the fire extinguisher activated a new spot, as well as two of the three spots activated by the fire extinguisher. Single-cell recordings conducted after the optical imaging showed that Spot 1 was activated by protrusions, Spot 2 by a curved line and Spots 3 and 4 by a rectangular shape. Cells in Spot 3 were inhibited by a curved line, but those in Spot 4 were not. Cited from Tsunoda et al. (Tsunoda et al., 2001).</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p:spPr>
        <p:txBody>
          <a:bodyPr/>
          <a:lstStyle/>
          <a:p>
            <a:fld id="{D27B08D7-0379-493B-9210-F871D3A70AB1}" type="slidenum">
              <a:rPr lang="en-US">
                <a:solidFill>
                  <a:prstClr val="black"/>
                </a:solidFill>
              </a:rPr>
              <a:pPr/>
              <a:t>53</a:t>
            </a:fld>
            <a:endParaRPr lang="en-US">
              <a:solidFill>
                <a:prstClr val="black"/>
              </a:solidFill>
            </a:endParaRPr>
          </a:p>
        </p:txBody>
      </p:sp>
      <p:sp>
        <p:nvSpPr>
          <p:cNvPr id="87043" name="Rectangle 2"/>
          <p:cNvSpPr>
            <a:spLocks noGrp="1" noRot="1" noChangeAspect="1" noChangeArrowheads="1" noTextEdit="1"/>
          </p:cNvSpPr>
          <p:nvPr>
            <p:ph type="sldImg"/>
          </p:nvPr>
        </p:nvSpPr>
        <p:spPr>
          <a:ln/>
        </p:spPr>
      </p:sp>
      <p:sp>
        <p:nvSpPr>
          <p:cNvPr id="87044" name="Rectangle 3"/>
          <p:cNvSpPr>
            <a:spLocks noGrp="1" noChangeArrowheads="1"/>
          </p:cNvSpPr>
          <p:nvPr>
            <p:ph type="body" idx="1"/>
          </p:nvPr>
        </p:nvSpPr>
        <p:spPr>
          <a:noFill/>
          <a:ln/>
        </p:spPr>
        <p:txBody>
          <a:bodyPr/>
          <a:lstStyle/>
          <a:p>
            <a:r>
              <a:rPr lang="de-DE"/>
              <a:t>Up to here 150 min (w some slides left out)</a:t>
            </a:r>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asomatognosia</a:t>
            </a:r>
            <a:r>
              <a:rPr lang="en-US" dirty="0"/>
              <a:t>: lack of awareness of the condition of all or part of one's body</a:t>
            </a:r>
          </a:p>
          <a:p>
            <a:endParaRPr lang="en-US" dirty="0"/>
          </a:p>
          <a:p>
            <a:r>
              <a:rPr lang="en-US" dirty="0"/>
              <a:t>The lateral </a:t>
            </a:r>
            <a:r>
              <a:rPr lang="en-US" dirty="0" err="1"/>
              <a:t>intraparietal</a:t>
            </a:r>
            <a:r>
              <a:rPr lang="en-US" dirty="0"/>
              <a:t> (LIP) contains a map of neurons (</a:t>
            </a:r>
            <a:r>
              <a:rPr lang="en-US" dirty="0" err="1"/>
              <a:t>retinotopically</a:t>
            </a:r>
            <a:r>
              <a:rPr lang="en-US" dirty="0"/>
              <a:t>-coded when the eyes are fixed</a:t>
            </a:r>
            <a:r>
              <a:rPr lang="en-US" baseline="30000" dirty="0">
                <a:hlinkClick r:id="rId3"/>
              </a:rPr>
              <a:t>[8]</a:t>
            </a:r>
            <a:r>
              <a:rPr lang="en-US" dirty="0"/>
              <a:t>) representing the saliency of spatial locations, and attention to these spatial locations. It can be used by the oculomotor system for targeting eye movements, when appropriate.</a:t>
            </a:r>
            <a:r>
              <a:rPr lang="en-US" baseline="30000" dirty="0">
                <a:hlinkClick r:id="rId4"/>
              </a:rPr>
              <a:t>[9]</a:t>
            </a:r>
            <a:endParaRPr lang="en-US" dirty="0"/>
          </a:p>
          <a:p>
            <a:r>
              <a:rPr lang="en-US" dirty="0"/>
              <a:t>The ventral </a:t>
            </a:r>
            <a:r>
              <a:rPr lang="en-US" dirty="0" err="1"/>
              <a:t>intraparietal</a:t>
            </a:r>
            <a:r>
              <a:rPr lang="en-US" dirty="0"/>
              <a:t> (VIP) area receives input from a number of senses (visual, </a:t>
            </a:r>
            <a:r>
              <a:rPr lang="en-US" dirty="0">
                <a:hlinkClick r:id="rId5" tooltip="Somatosensory"/>
              </a:rPr>
              <a:t>somatosensory</a:t>
            </a:r>
            <a:r>
              <a:rPr lang="en-US" dirty="0"/>
              <a:t>, auditory, and </a:t>
            </a:r>
            <a:r>
              <a:rPr lang="en-US" dirty="0">
                <a:hlinkClick r:id="rId6" tooltip="Vestibular system"/>
              </a:rPr>
              <a:t>vestibular</a:t>
            </a:r>
            <a:r>
              <a:rPr lang="en-US" baseline="30000" dirty="0">
                <a:hlinkClick r:id="rId7"/>
              </a:rPr>
              <a:t>[10]</a:t>
            </a:r>
            <a:r>
              <a:rPr lang="en-US" dirty="0"/>
              <a:t>). Neurons with </a:t>
            </a:r>
            <a:r>
              <a:rPr lang="en-US" dirty="0">
                <a:hlinkClick r:id="rId8" tooltip="Tactile"/>
              </a:rPr>
              <a:t>tactile</a:t>
            </a:r>
            <a:r>
              <a:rPr lang="en-US" dirty="0"/>
              <a:t> receptive fields represent space in a head-centered reference frame.</a:t>
            </a:r>
            <a:r>
              <a:rPr lang="en-US" baseline="30000" dirty="0">
                <a:hlinkClick r:id="rId7"/>
              </a:rPr>
              <a:t>[10]</a:t>
            </a:r>
            <a:r>
              <a:rPr lang="en-US" dirty="0"/>
              <a:t> The cells with visual receptive fields also fire with head-centered reference frames</a:t>
            </a:r>
            <a:r>
              <a:rPr lang="en-US" baseline="30000" dirty="0">
                <a:hlinkClick r:id="rId9"/>
              </a:rPr>
              <a:t>[11]</a:t>
            </a:r>
            <a:r>
              <a:rPr lang="en-US" dirty="0"/>
              <a:t> but possibly also with eye-centered coordinates</a:t>
            </a:r>
            <a:r>
              <a:rPr lang="en-US" baseline="30000" dirty="0">
                <a:hlinkClick r:id="rId7"/>
              </a:rPr>
              <a:t>[10]</a:t>
            </a:r>
            <a:endParaRPr lang="en-US" dirty="0"/>
          </a:p>
          <a:p>
            <a:r>
              <a:rPr lang="en-US" dirty="0"/>
              <a:t>The medial </a:t>
            </a:r>
            <a:r>
              <a:rPr lang="en-US" dirty="0" err="1"/>
              <a:t>intraparietal</a:t>
            </a:r>
            <a:r>
              <a:rPr lang="en-US" dirty="0"/>
              <a:t> (MIP) area neurons encode the location of a reach target in nose-centered coordinates.</a:t>
            </a:r>
            <a:r>
              <a:rPr lang="en-US" baseline="30000" dirty="0">
                <a:hlinkClick r:id="rId10"/>
              </a:rPr>
              <a:t>[12]</a:t>
            </a:r>
            <a:endParaRPr lang="en-US" dirty="0"/>
          </a:p>
          <a:p>
            <a:r>
              <a:rPr lang="en-US" dirty="0"/>
              <a:t>The anterior </a:t>
            </a:r>
            <a:r>
              <a:rPr lang="en-US" dirty="0" err="1"/>
              <a:t>intraparietal</a:t>
            </a:r>
            <a:r>
              <a:rPr lang="en-US" dirty="0"/>
              <a:t> (AIP) area contains neurons responsive to shape, size, and orientation of objects to be grasped</a:t>
            </a:r>
            <a:r>
              <a:rPr lang="en-US" baseline="30000" dirty="0">
                <a:hlinkClick r:id="rId11"/>
              </a:rPr>
              <a:t>[13]</a:t>
            </a:r>
            <a:r>
              <a:rPr lang="en-US" dirty="0"/>
              <a:t> as well as for manipulation of hands themselves, both to viewed</a:t>
            </a:r>
            <a:r>
              <a:rPr lang="en-US" baseline="30000" dirty="0">
                <a:hlinkClick r:id="rId11"/>
              </a:rPr>
              <a:t>[13]</a:t>
            </a:r>
            <a:r>
              <a:rPr lang="en-US" dirty="0"/>
              <a:t> and remembered stimuli.</a:t>
            </a:r>
            <a:r>
              <a:rPr lang="en-US" baseline="30000" dirty="0">
                <a:hlinkClick r:id="rId12"/>
              </a:rPr>
              <a:t>[14]</a:t>
            </a:r>
            <a:r>
              <a:rPr lang="en-US" dirty="0"/>
              <a:t> The AIP has neurons that are responsible for grasping and manipulating objects through motor and visual inputs. The AIP and ventral premotor working together, are responsible for </a:t>
            </a:r>
            <a:r>
              <a:rPr lang="en-US" dirty="0" err="1"/>
              <a:t>visuomotor</a:t>
            </a:r>
            <a:r>
              <a:rPr lang="en-US" dirty="0"/>
              <a:t> transformations for actions of the hand.</a:t>
            </a:r>
            <a:r>
              <a:rPr lang="en-US" baseline="30000" dirty="0">
                <a:hlinkClick r:id="rId13"/>
              </a:rPr>
              <a:t>[7]</a:t>
            </a:r>
            <a:endParaRPr lang="en-US" dirty="0"/>
          </a:p>
          <a:p>
            <a:endParaRPr lang="en-US" dirty="0"/>
          </a:p>
        </p:txBody>
      </p:sp>
      <p:sp>
        <p:nvSpPr>
          <p:cNvPr id="4" name="Slide Number Placeholder 3"/>
          <p:cNvSpPr>
            <a:spLocks noGrp="1"/>
          </p:cNvSpPr>
          <p:nvPr>
            <p:ph type="sldNum" sz="quarter" idx="10"/>
          </p:nvPr>
        </p:nvSpPr>
        <p:spPr/>
        <p:txBody>
          <a:bodyPr/>
          <a:lstStyle/>
          <a:p>
            <a:fld id="{BFE852B7-9874-47A8-B94C-C9EB76937076}" type="slidenum">
              <a:rPr lang="en-US" smtClean="0"/>
              <a:t>56</a:t>
            </a:fld>
            <a:endParaRPr lang="en-US"/>
          </a:p>
        </p:txBody>
      </p:sp>
    </p:spTree>
    <p:extLst>
      <p:ext uri="{BB962C8B-B14F-4D97-AF65-F5344CB8AC3E}">
        <p14:creationId xmlns:p14="http://schemas.microsoft.com/office/powerpoint/2010/main" val="263176878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p:spPr>
        <p:txBody>
          <a:bodyPr/>
          <a:lstStyle/>
          <a:p>
            <a:fld id="{D27B08D7-0379-493B-9210-F871D3A70AB1}" type="slidenum">
              <a:rPr lang="en-US">
                <a:solidFill>
                  <a:prstClr val="black"/>
                </a:solidFill>
              </a:rPr>
              <a:pPr/>
              <a:t>57</a:t>
            </a:fld>
            <a:endParaRPr lang="en-US">
              <a:solidFill>
                <a:prstClr val="black"/>
              </a:solidFill>
            </a:endParaRPr>
          </a:p>
        </p:txBody>
      </p:sp>
      <p:sp>
        <p:nvSpPr>
          <p:cNvPr id="87043" name="Rectangle 2"/>
          <p:cNvSpPr>
            <a:spLocks noGrp="1" noRot="1" noChangeAspect="1" noChangeArrowheads="1" noTextEdit="1"/>
          </p:cNvSpPr>
          <p:nvPr>
            <p:ph type="sldImg"/>
          </p:nvPr>
        </p:nvSpPr>
        <p:spPr>
          <a:ln/>
        </p:spPr>
      </p:sp>
      <p:sp>
        <p:nvSpPr>
          <p:cNvPr id="87044" name="Rectangle 3"/>
          <p:cNvSpPr>
            <a:spLocks noGrp="1" noChangeArrowheads="1"/>
          </p:cNvSpPr>
          <p:nvPr>
            <p:ph type="body" idx="1"/>
          </p:nvPr>
        </p:nvSpPr>
        <p:spPr>
          <a:noFill/>
          <a:ln/>
        </p:spPr>
        <p:txBody>
          <a:bodyPr/>
          <a:lstStyle/>
          <a:p>
            <a:r>
              <a:rPr lang="de-DE"/>
              <a:t>Up to here 150 min (w some slides left out)</a:t>
            </a:r>
            <a:endParaRPr 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Slide Image Placeholder 1"/>
          <p:cNvSpPr>
            <a:spLocks noGrp="1" noRot="1" noChangeAspect="1" noTextEdit="1"/>
          </p:cNvSpPr>
          <p:nvPr>
            <p:ph type="sldImg"/>
          </p:nvPr>
        </p:nvSpPr>
        <p:spPr bwMode="auto">
          <a:noFill/>
          <a:ln>
            <a:solidFill>
              <a:srgbClr val="000000"/>
            </a:solidFill>
            <a:miter lim="800000"/>
            <a:headEnd/>
            <a:tailEnd/>
          </a:ln>
        </p:spPr>
      </p:sp>
      <p:sp>
        <p:nvSpPr>
          <p:cNvPr id="79875"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a:p>
        </p:txBody>
      </p:sp>
      <p:sp>
        <p:nvSpPr>
          <p:cNvPr id="79876" name="Slide Number Placeholder 3"/>
          <p:cNvSpPr>
            <a:spLocks noGrp="1"/>
          </p:cNvSpPr>
          <p:nvPr>
            <p:ph type="sldNum" sz="quarter" idx="5"/>
          </p:nvPr>
        </p:nvSpPr>
        <p:spPr bwMode="auto">
          <a:noFill/>
          <a:ln>
            <a:miter lim="800000"/>
            <a:headEnd/>
            <a:tailEnd/>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8F2DD38-951C-4115-89FB-C8B56C7329F9}"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6E5967E1-26A5-4BDE-A7A7-754A31E173F2}" type="slidenum">
              <a:rPr lang="en-US"/>
              <a:pPr/>
              <a:t>13</a:t>
            </a:fld>
            <a:endParaRPr lang="en-US"/>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r>
              <a:rPr lang="en-US"/>
              <a:t>Does anybody know what a receptive field is?</a:t>
            </a:r>
          </a:p>
        </p:txBody>
      </p:sp>
    </p:spTree>
    <p:extLst>
      <p:ext uri="{BB962C8B-B14F-4D97-AF65-F5344CB8AC3E}">
        <p14:creationId xmlns:p14="http://schemas.microsoft.com/office/powerpoint/2010/main" val="389914380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Slide Image Placeholder 1"/>
          <p:cNvSpPr>
            <a:spLocks noGrp="1" noRot="1" noChangeAspect="1" noTextEdit="1"/>
          </p:cNvSpPr>
          <p:nvPr>
            <p:ph type="sldImg"/>
          </p:nvPr>
        </p:nvSpPr>
        <p:spPr bwMode="auto">
          <a:noFill/>
          <a:ln>
            <a:solidFill>
              <a:srgbClr val="000000"/>
            </a:solidFill>
            <a:miter lim="800000"/>
            <a:headEnd/>
            <a:tailEnd/>
          </a:ln>
        </p:spPr>
      </p:sp>
      <p:sp>
        <p:nvSpPr>
          <p:cNvPr id="79875"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a:p>
        </p:txBody>
      </p:sp>
      <p:sp>
        <p:nvSpPr>
          <p:cNvPr id="79876" name="Slide Number Placeholder 3"/>
          <p:cNvSpPr>
            <a:spLocks noGrp="1"/>
          </p:cNvSpPr>
          <p:nvPr>
            <p:ph type="sldNum" sz="quarter" idx="5"/>
          </p:nvPr>
        </p:nvSpPr>
        <p:spPr bwMode="auto">
          <a:noFill/>
          <a:ln>
            <a:miter lim="800000"/>
            <a:headEnd/>
            <a:tailEnd/>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8F2DD38-951C-4115-89FB-C8B56C7329F9}"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360CFD0-70AF-4D07-BFDE-2DB4B20841DA}"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endParaRPr lang="en-US"/>
          </a:p>
        </p:txBody>
      </p:sp>
    </p:spTree>
    <p:extLst>
      <p:ext uri="{BB962C8B-B14F-4D97-AF65-F5344CB8AC3E}">
        <p14:creationId xmlns:p14="http://schemas.microsoft.com/office/powerpoint/2010/main" val="123907470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Slide Image Placeholder 1"/>
          <p:cNvSpPr>
            <a:spLocks noGrp="1" noRot="1" noChangeAspect="1" noTextEdit="1"/>
          </p:cNvSpPr>
          <p:nvPr>
            <p:ph type="sldImg"/>
          </p:nvPr>
        </p:nvSpPr>
        <p:spPr bwMode="auto">
          <a:noFill/>
          <a:ln>
            <a:solidFill>
              <a:srgbClr val="000000"/>
            </a:solidFill>
            <a:miter lim="800000"/>
            <a:headEnd/>
            <a:tailEnd/>
          </a:ln>
        </p:spPr>
      </p:sp>
      <p:sp>
        <p:nvSpPr>
          <p:cNvPr id="79875"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a:p>
        </p:txBody>
      </p:sp>
      <p:sp>
        <p:nvSpPr>
          <p:cNvPr id="79876" name="Slide Number Placeholder 3"/>
          <p:cNvSpPr>
            <a:spLocks noGrp="1"/>
          </p:cNvSpPr>
          <p:nvPr>
            <p:ph type="sldNum" sz="quarter" idx="5"/>
          </p:nvPr>
        </p:nvSpPr>
        <p:spPr bwMode="auto">
          <a:noFill/>
          <a:ln>
            <a:miter lim="800000"/>
            <a:headEnd/>
            <a:tailEnd/>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8F2DD38-951C-4115-89FB-C8B56C7329F9}"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7527439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a:noFill/>
        </p:spPr>
        <p:txBody>
          <a:bodyPr/>
          <a:lstStyle>
            <a:lvl1pPr defTabSz="944563">
              <a:spcBef>
                <a:spcPct val="30000"/>
              </a:spcBef>
              <a:defRPr sz="1200">
                <a:solidFill>
                  <a:schemeClr val="tx1"/>
                </a:solidFill>
                <a:latin typeface="Times New Roman" panose="02020603050405020304" pitchFamily="18" charset="0"/>
              </a:defRPr>
            </a:lvl1pPr>
            <a:lvl2pPr marL="769938" indent="-295275" defTabSz="944563">
              <a:spcBef>
                <a:spcPct val="30000"/>
              </a:spcBef>
              <a:defRPr sz="1200">
                <a:solidFill>
                  <a:schemeClr val="tx1"/>
                </a:solidFill>
                <a:latin typeface="Times New Roman" panose="02020603050405020304" pitchFamily="18" charset="0"/>
              </a:defRPr>
            </a:lvl2pPr>
            <a:lvl3pPr marL="1185863" indent="-234950" defTabSz="944563">
              <a:spcBef>
                <a:spcPct val="30000"/>
              </a:spcBef>
              <a:defRPr sz="1200">
                <a:solidFill>
                  <a:schemeClr val="tx1"/>
                </a:solidFill>
                <a:latin typeface="Times New Roman" panose="02020603050405020304" pitchFamily="18" charset="0"/>
              </a:defRPr>
            </a:lvl3pPr>
            <a:lvl4pPr marL="1660525" indent="-234950" defTabSz="944563">
              <a:spcBef>
                <a:spcPct val="30000"/>
              </a:spcBef>
              <a:defRPr sz="1200">
                <a:solidFill>
                  <a:schemeClr val="tx1"/>
                </a:solidFill>
                <a:latin typeface="Times New Roman" panose="02020603050405020304" pitchFamily="18" charset="0"/>
              </a:defRPr>
            </a:lvl4pPr>
            <a:lvl5pPr marL="2136775" indent="-234950" defTabSz="944563">
              <a:spcBef>
                <a:spcPct val="30000"/>
              </a:spcBef>
              <a:defRPr sz="1200">
                <a:solidFill>
                  <a:schemeClr val="tx1"/>
                </a:solidFill>
                <a:latin typeface="Times New Roman" panose="02020603050405020304" pitchFamily="18" charset="0"/>
              </a:defRPr>
            </a:lvl5pPr>
            <a:lvl6pPr marL="2593975" indent="-234950" defTabSz="944563" eaLnBrk="0" fontAlgn="base" hangingPunct="0">
              <a:spcBef>
                <a:spcPct val="30000"/>
              </a:spcBef>
              <a:spcAft>
                <a:spcPct val="0"/>
              </a:spcAft>
              <a:defRPr sz="1200">
                <a:solidFill>
                  <a:schemeClr val="tx1"/>
                </a:solidFill>
                <a:latin typeface="Times New Roman" panose="02020603050405020304" pitchFamily="18" charset="0"/>
              </a:defRPr>
            </a:lvl6pPr>
            <a:lvl7pPr marL="3051175" indent="-234950" defTabSz="944563" eaLnBrk="0" fontAlgn="base" hangingPunct="0">
              <a:spcBef>
                <a:spcPct val="30000"/>
              </a:spcBef>
              <a:spcAft>
                <a:spcPct val="0"/>
              </a:spcAft>
              <a:defRPr sz="1200">
                <a:solidFill>
                  <a:schemeClr val="tx1"/>
                </a:solidFill>
                <a:latin typeface="Times New Roman" panose="02020603050405020304" pitchFamily="18" charset="0"/>
              </a:defRPr>
            </a:lvl7pPr>
            <a:lvl8pPr marL="3508375" indent="-234950" defTabSz="944563" eaLnBrk="0" fontAlgn="base" hangingPunct="0">
              <a:spcBef>
                <a:spcPct val="30000"/>
              </a:spcBef>
              <a:spcAft>
                <a:spcPct val="0"/>
              </a:spcAft>
              <a:defRPr sz="1200">
                <a:solidFill>
                  <a:schemeClr val="tx1"/>
                </a:solidFill>
                <a:latin typeface="Times New Roman" panose="02020603050405020304" pitchFamily="18" charset="0"/>
              </a:defRPr>
            </a:lvl8pPr>
            <a:lvl9pPr marL="3965575" indent="-234950" defTabSz="944563"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2979FABF-FAA2-4A26-8F3E-5F9A7891C632}" type="slidenum">
              <a:rPr lang="en-US" altLang="en-US" smtClean="0"/>
              <a:pPr>
                <a:spcBef>
                  <a:spcPct val="0"/>
                </a:spcBef>
              </a:pPr>
              <a:t>70</a:t>
            </a:fld>
            <a:endParaRPr lang="en-US" altLang="en-US"/>
          </a:p>
        </p:txBody>
      </p:sp>
      <p:sp>
        <p:nvSpPr>
          <p:cNvPr id="25603" name="Rectangle 2"/>
          <p:cNvSpPr>
            <a:spLocks noGrp="1" noRot="1" noChangeAspect="1" noChangeArrowheads="1" noTextEdit="1"/>
          </p:cNvSpPr>
          <p:nvPr>
            <p:ph type="sldImg"/>
          </p:nvPr>
        </p:nvSpPr>
        <p:spPr>
          <a:ln/>
        </p:spPr>
      </p:sp>
      <p:sp>
        <p:nvSpPr>
          <p:cNvPr id="25604"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46274808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p:spPr>
        <p:txBody>
          <a:bodyPr/>
          <a:lstStyle>
            <a:lvl1pPr defTabSz="912813">
              <a:spcBef>
                <a:spcPct val="30000"/>
              </a:spcBef>
              <a:defRPr sz="1200">
                <a:solidFill>
                  <a:schemeClr val="tx1"/>
                </a:solidFill>
                <a:latin typeface="Times New Roman" panose="02020603050405020304" pitchFamily="18" charset="0"/>
              </a:defRPr>
            </a:lvl1pPr>
            <a:lvl2pPr marL="715963" indent="-274638" defTabSz="912813">
              <a:spcBef>
                <a:spcPct val="30000"/>
              </a:spcBef>
              <a:defRPr sz="1200">
                <a:solidFill>
                  <a:schemeClr val="tx1"/>
                </a:solidFill>
                <a:latin typeface="Times New Roman" panose="02020603050405020304" pitchFamily="18" charset="0"/>
              </a:defRPr>
            </a:lvl2pPr>
            <a:lvl3pPr marL="1101725" indent="-219075" defTabSz="912813">
              <a:spcBef>
                <a:spcPct val="30000"/>
              </a:spcBef>
              <a:defRPr sz="1200">
                <a:solidFill>
                  <a:schemeClr val="tx1"/>
                </a:solidFill>
                <a:latin typeface="Times New Roman" panose="02020603050405020304" pitchFamily="18" charset="0"/>
              </a:defRPr>
            </a:lvl3pPr>
            <a:lvl4pPr marL="1543050" indent="-219075" defTabSz="912813">
              <a:spcBef>
                <a:spcPct val="30000"/>
              </a:spcBef>
              <a:defRPr sz="1200">
                <a:solidFill>
                  <a:schemeClr val="tx1"/>
                </a:solidFill>
                <a:latin typeface="Times New Roman" panose="02020603050405020304" pitchFamily="18" charset="0"/>
              </a:defRPr>
            </a:lvl4pPr>
            <a:lvl5pPr marL="1984375" indent="-219075" defTabSz="912813">
              <a:spcBef>
                <a:spcPct val="30000"/>
              </a:spcBef>
              <a:defRPr sz="1200">
                <a:solidFill>
                  <a:schemeClr val="tx1"/>
                </a:solidFill>
                <a:latin typeface="Times New Roman" panose="02020603050405020304" pitchFamily="18" charset="0"/>
              </a:defRPr>
            </a:lvl5pPr>
            <a:lvl6pPr marL="2441575" indent="-219075" defTabSz="912813" eaLnBrk="0" fontAlgn="base" hangingPunct="0">
              <a:spcBef>
                <a:spcPct val="30000"/>
              </a:spcBef>
              <a:spcAft>
                <a:spcPct val="0"/>
              </a:spcAft>
              <a:defRPr sz="1200">
                <a:solidFill>
                  <a:schemeClr val="tx1"/>
                </a:solidFill>
                <a:latin typeface="Times New Roman" panose="02020603050405020304" pitchFamily="18" charset="0"/>
              </a:defRPr>
            </a:lvl6pPr>
            <a:lvl7pPr marL="2898775" indent="-219075" defTabSz="912813" eaLnBrk="0" fontAlgn="base" hangingPunct="0">
              <a:spcBef>
                <a:spcPct val="30000"/>
              </a:spcBef>
              <a:spcAft>
                <a:spcPct val="0"/>
              </a:spcAft>
              <a:defRPr sz="1200">
                <a:solidFill>
                  <a:schemeClr val="tx1"/>
                </a:solidFill>
                <a:latin typeface="Times New Roman" panose="02020603050405020304" pitchFamily="18" charset="0"/>
              </a:defRPr>
            </a:lvl7pPr>
            <a:lvl8pPr marL="3355975" indent="-219075" defTabSz="912813" eaLnBrk="0" fontAlgn="base" hangingPunct="0">
              <a:spcBef>
                <a:spcPct val="30000"/>
              </a:spcBef>
              <a:spcAft>
                <a:spcPct val="0"/>
              </a:spcAft>
              <a:defRPr sz="1200">
                <a:solidFill>
                  <a:schemeClr val="tx1"/>
                </a:solidFill>
                <a:latin typeface="Times New Roman" panose="02020603050405020304" pitchFamily="18" charset="0"/>
              </a:defRPr>
            </a:lvl8pPr>
            <a:lvl9pPr marL="3813175" indent="-219075" defTabSz="912813"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76880251-A3B5-469D-B5F6-FF08A66AA9D6}" type="slidenum">
              <a:rPr lang="en-US" altLang="en-US" smtClean="0"/>
              <a:pPr>
                <a:spcBef>
                  <a:spcPct val="0"/>
                </a:spcBef>
              </a:pPr>
              <a:t>72</a:t>
            </a:fld>
            <a:endParaRPr lang="en-US" altLang="en-US"/>
          </a:p>
        </p:txBody>
      </p:sp>
      <p:sp>
        <p:nvSpPr>
          <p:cNvPr id="51203" name="Rectangle 2"/>
          <p:cNvSpPr>
            <a:spLocks noGrp="1" noRot="1" noChangeAspect="1" noChangeArrowheads="1" noTextEdit="1"/>
          </p:cNvSpPr>
          <p:nvPr>
            <p:ph type="sldImg"/>
          </p:nvPr>
        </p:nvSpPr>
        <p:spPr>
          <a:ln/>
        </p:spPr>
      </p:sp>
      <p:sp>
        <p:nvSpPr>
          <p:cNvPr id="51204"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92441729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lvl1pPr defTabSz="912813">
              <a:spcBef>
                <a:spcPct val="30000"/>
              </a:spcBef>
              <a:defRPr sz="1200">
                <a:solidFill>
                  <a:schemeClr val="tx1"/>
                </a:solidFill>
                <a:latin typeface="Times New Roman" panose="02020603050405020304" pitchFamily="18" charset="0"/>
              </a:defRPr>
            </a:lvl1pPr>
            <a:lvl2pPr marL="715963" indent="-274638" defTabSz="912813">
              <a:spcBef>
                <a:spcPct val="30000"/>
              </a:spcBef>
              <a:defRPr sz="1200">
                <a:solidFill>
                  <a:schemeClr val="tx1"/>
                </a:solidFill>
                <a:latin typeface="Times New Roman" panose="02020603050405020304" pitchFamily="18" charset="0"/>
              </a:defRPr>
            </a:lvl2pPr>
            <a:lvl3pPr marL="1101725" indent="-219075" defTabSz="912813">
              <a:spcBef>
                <a:spcPct val="30000"/>
              </a:spcBef>
              <a:defRPr sz="1200">
                <a:solidFill>
                  <a:schemeClr val="tx1"/>
                </a:solidFill>
                <a:latin typeface="Times New Roman" panose="02020603050405020304" pitchFamily="18" charset="0"/>
              </a:defRPr>
            </a:lvl3pPr>
            <a:lvl4pPr marL="1543050" indent="-219075" defTabSz="912813">
              <a:spcBef>
                <a:spcPct val="30000"/>
              </a:spcBef>
              <a:defRPr sz="1200">
                <a:solidFill>
                  <a:schemeClr val="tx1"/>
                </a:solidFill>
                <a:latin typeface="Times New Roman" panose="02020603050405020304" pitchFamily="18" charset="0"/>
              </a:defRPr>
            </a:lvl4pPr>
            <a:lvl5pPr marL="1984375" indent="-219075" defTabSz="912813">
              <a:spcBef>
                <a:spcPct val="30000"/>
              </a:spcBef>
              <a:defRPr sz="1200">
                <a:solidFill>
                  <a:schemeClr val="tx1"/>
                </a:solidFill>
                <a:latin typeface="Times New Roman" panose="02020603050405020304" pitchFamily="18" charset="0"/>
              </a:defRPr>
            </a:lvl5pPr>
            <a:lvl6pPr marL="2441575" indent="-219075" defTabSz="912813" eaLnBrk="0" fontAlgn="base" hangingPunct="0">
              <a:spcBef>
                <a:spcPct val="30000"/>
              </a:spcBef>
              <a:spcAft>
                <a:spcPct val="0"/>
              </a:spcAft>
              <a:defRPr sz="1200">
                <a:solidFill>
                  <a:schemeClr val="tx1"/>
                </a:solidFill>
                <a:latin typeface="Times New Roman" panose="02020603050405020304" pitchFamily="18" charset="0"/>
              </a:defRPr>
            </a:lvl6pPr>
            <a:lvl7pPr marL="2898775" indent="-219075" defTabSz="912813" eaLnBrk="0" fontAlgn="base" hangingPunct="0">
              <a:spcBef>
                <a:spcPct val="30000"/>
              </a:spcBef>
              <a:spcAft>
                <a:spcPct val="0"/>
              </a:spcAft>
              <a:defRPr sz="1200">
                <a:solidFill>
                  <a:schemeClr val="tx1"/>
                </a:solidFill>
                <a:latin typeface="Times New Roman" panose="02020603050405020304" pitchFamily="18" charset="0"/>
              </a:defRPr>
            </a:lvl7pPr>
            <a:lvl8pPr marL="3355975" indent="-219075" defTabSz="912813" eaLnBrk="0" fontAlgn="base" hangingPunct="0">
              <a:spcBef>
                <a:spcPct val="30000"/>
              </a:spcBef>
              <a:spcAft>
                <a:spcPct val="0"/>
              </a:spcAft>
              <a:defRPr sz="1200">
                <a:solidFill>
                  <a:schemeClr val="tx1"/>
                </a:solidFill>
                <a:latin typeface="Times New Roman" panose="02020603050405020304" pitchFamily="18" charset="0"/>
              </a:defRPr>
            </a:lvl8pPr>
            <a:lvl9pPr marL="3813175" indent="-219075" defTabSz="912813"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E893C2CD-9C68-4E74-92C8-DA5F1F14B230}" type="slidenum">
              <a:rPr lang="en-US" altLang="en-US" smtClean="0"/>
              <a:pPr>
                <a:spcBef>
                  <a:spcPct val="0"/>
                </a:spcBef>
              </a:pPr>
              <a:t>73</a:t>
            </a:fld>
            <a:endParaRPr lang="en-US" altLang="en-US"/>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62667276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5A49359F-6A0B-4872-8F6E-728682E06269}" type="slidenum">
              <a:rPr lang="en-US"/>
              <a:pPr/>
              <a:t>101</a:t>
            </a:fld>
            <a:endParaRPr lang="en-US"/>
          </a:p>
        </p:txBody>
      </p:sp>
      <p:sp>
        <p:nvSpPr>
          <p:cNvPr id="67587" name="Rectangle 1026"/>
          <p:cNvSpPr>
            <a:spLocks noGrp="1" noRot="1" noChangeAspect="1" noChangeArrowheads="1" noTextEdit="1"/>
          </p:cNvSpPr>
          <p:nvPr>
            <p:ph type="sldImg"/>
          </p:nvPr>
        </p:nvSpPr>
        <p:spPr>
          <a:ln/>
        </p:spPr>
      </p:sp>
      <p:sp>
        <p:nvSpPr>
          <p:cNvPr id="67588" name="Rectangle 1027"/>
          <p:cNvSpPr>
            <a:spLocks noGrp="1" noChangeArrowheads="1"/>
          </p:cNvSpPr>
          <p:nvPr>
            <p:ph type="body" idx="1"/>
          </p:nvPr>
        </p:nvSpPr>
        <p:spPr>
          <a:noFill/>
          <a:ln/>
        </p:spPr>
        <p:txBody>
          <a:bodyPr/>
          <a:lstStyle/>
          <a:p>
            <a:endParaRPr lang="en-US"/>
          </a:p>
        </p:txBody>
      </p:sp>
    </p:spTree>
    <p:extLst>
      <p:ext uri="{BB962C8B-B14F-4D97-AF65-F5344CB8AC3E}">
        <p14:creationId xmlns:p14="http://schemas.microsoft.com/office/powerpoint/2010/main" val="26413856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5A49359F-6A0B-4872-8F6E-728682E06269}" type="slidenum">
              <a:rPr lang="en-US"/>
              <a:pPr/>
              <a:t>102</a:t>
            </a:fld>
            <a:endParaRPr lang="en-US"/>
          </a:p>
        </p:txBody>
      </p:sp>
      <p:sp>
        <p:nvSpPr>
          <p:cNvPr id="67587" name="Rectangle 1026"/>
          <p:cNvSpPr>
            <a:spLocks noGrp="1" noRot="1" noChangeAspect="1" noChangeArrowheads="1" noTextEdit="1"/>
          </p:cNvSpPr>
          <p:nvPr>
            <p:ph type="sldImg"/>
          </p:nvPr>
        </p:nvSpPr>
        <p:spPr>
          <a:ln/>
        </p:spPr>
      </p:sp>
      <p:sp>
        <p:nvSpPr>
          <p:cNvPr id="67588" name="Rectangle 1027"/>
          <p:cNvSpPr>
            <a:spLocks noGrp="1" noChangeArrowheads="1"/>
          </p:cNvSpPr>
          <p:nvPr>
            <p:ph type="body" idx="1"/>
          </p:nvPr>
        </p:nvSpPr>
        <p:spPr>
          <a:noFill/>
          <a:ln/>
        </p:spPr>
        <p:txBody>
          <a:bodyPr/>
          <a:lstStyle/>
          <a:p>
            <a:endParaRPr lang="en-US"/>
          </a:p>
        </p:txBody>
      </p:sp>
    </p:spTree>
    <p:extLst>
      <p:ext uri="{BB962C8B-B14F-4D97-AF65-F5344CB8AC3E}">
        <p14:creationId xmlns:p14="http://schemas.microsoft.com/office/powerpoint/2010/main" val="324801334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 as strictly segregated as textbook</a:t>
            </a:r>
            <a:r>
              <a:rPr lang="en-US" baseline="0" dirty="0"/>
              <a:t> view! Interactions, response properties not completely segregated…</a:t>
            </a:r>
            <a:endParaRPr lang="en-US" dirty="0"/>
          </a:p>
        </p:txBody>
      </p:sp>
      <p:sp>
        <p:nvSpPr>
          <p:cNvPr id="4" name="Slide Number Placeholder 3"/>
          <p:cNvSpPr>
            <a:spLocks noGrp="1"/>
          </p:cNvSpPr>
          <p:nvPr>
            <p:ph type="sldNum" sz="quarter" idx="10"/>
          </p:nvPr>
        </p:nvSpPr>
        <p:spPr/>
        <p:txBody>
          <a:bodyPr/>
          <a:lstStyle/>
          <a:p>
            <a:fld id="{BFE852B7-9874-47A8-B94C-C9EB76937076}" type="slidenum">
              <a:rPr lang="en-US" smtClean="0"/>
              <a:t>113</a:t>
            </a:fld>
            <a:endParaRPr lang="en-US"/>
          </a:p>
        </p:txBody>
      </p:sp>
    </p:spTree>
    <p:extLst>
      <p:ext uri="{BB962C8B-B14F-4D97-AF65-F5344CB8AC3E}">
        <p14:creationId xmlns:p14="http://schemas.microsoft.com/office/powerpoint/2010/main" val="427544833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Association cortex:</a:t>
            </a:r>
            <a:r>
              <a:rPr lang="en-US" baseline="0" dirty="0"/>
              <a:t> anything that is not mostly sensory or mostly motor</a:t>
            </a:r>
            <a:endParaRPr lang="en-US" dirty="0"/>
          </a:p>
        </p:txBody>
      </p:sp>
      <p:sp>
        <p:nvSpPr>
          <p:cNvPr id="4" name="Slide Number Placeholder 3"/>
          <p:cNvSpPr>
            <a:spLocks noGrp="1"/>
          </p:cNvSpPr>
          <p:nvPr>
            <p:ph type="sldNum" sz="quarter" idx="10"/>
          </p:nvPr>
        </p:nvSpPr>
        <p:spPr/>
        <p:txBody>
          <a:bodyPr/>
          <a:lstStyle/>
          <a:p>
            <a:fld id="{BFE852B7-9874-47A8-B94C-C9EB76937076}" type="slidenum">
              <a:rPr lang="en-US" smtClean="0"/>
              <a:t>114</a:t>
            </a:fld>
            <a:endParaRPr lang="en-US"/>
          </a:p>
        </p:txBody>
      </p:sp>
    </p:spTree>
    <p:extLst>
      <p:ext uri="{BB962C8B-B14F-4D97-AF65-F5344CB8AC3E}">
        <p14:creationId xmlns:p14="http://schemas.microsoft.com/office/powerpoint/2010/main" val="250691103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6E5967E1-26A5-4BDE-A7A7-754A31E173F2}" type="slidenum">
              <a:rPr lang="en-US"/>
              <a:pPr/>
              <a:t>15</a:t>
            </a:fld>
            <a:endParaRPr lang="en-US"/>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r>
              <a:rPr lang="en-US"/>
              <a:t>Does anybody know what a receptive field is?</a:t>
            </a:r>
          </a:p>
        </p:txBody>
      </p:sp>
    </p:spTree>
    <p:extLst>
      <p:ext uri="{BB962C8B-B14F-4D97-AF65-F5344CB8AC3E}">
        <p14:creationId xmlns:p14="http://schemas.microsoft.com/office/powerpoint/2010/main" val="189815694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A4C97E75-D711-4DC8-ABC8-CE6CCBFD8829}" type="slidenum">
              <a:rPr lang="en-US"/>
              <a:pPr/>
              <a:t>118</a:t>
            </a:fld>
            <a:endParaRPr lang="en-US"/>
          </a:p>
        </p:txBody>
      </p:sp>
      <p:sp>
        <p:nvSpPr>
          <p:cNvPr id="63491" name="Rectangle 1026"/>
          <p:cNvSpPr>
            <a:spLocks noGrp="1" noRot="1" noChangeAspect="1" noChangeArrowheads="1" noTextEdit="1"/>
          </p:cNvSpPr>
          <p:nvPr>
            <p:ph type="sldImg"/>
          </p:nvPr>
        </p:nvSpPr>
        <p:spPr>
          <a:ln/>
        </p:spPr>
      </p:sp>
      <p:sp>
        <p:nvSpPr>
          <p:cNvPr id="63492" name="Rectangle 1027"/>
          <p:cNvSpPr>
            <a:spLocks noGrp="1" noChangeArrowheads="1"/>
          </p:cNvSpPr>
          <p:nvPr>
            <p:ph type="body" idx="1"/>
          </p:nvPr>
        </p:nvSpPr>
        <p:spPr>
          <a:noFill/>
          <a:ln/>
        </p:spPr>
        <p:txBody>
          <a:bodyPr/>
          <a:lstStyle/>
          <a:p>
            <a:endParaRPr lang="en-US"/>
          </a:p>
        </p:txBody>
      </p:sp>
    </p:spTree>
    <p:extLst>
      <p:ext uri="{BB962C8B-B14F-4D97-AF65-F5344CB8AC3E}">
        <p14:creationId xmlns:p14="http://schemas.microsoft.com/office/powerpoint/2010/main" val="222554156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E3F6934D-AD7B-441C-BEAE-6F9E333DD653}" type="slidenum">
              <a:rPr lang="en-US"/>
              <a:pPr/>
              <a:t>119</a:t>
            </a:fld>
            <a:endParaRPr lang="en-US"/>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endParaRPr lang="en-US"/>
          </a:p>
        </p:txBody>
      </p:sp>
    </p:spTree>
    <p:extLst>
      <p:ext uri="{BB962C8B-B14F-4D97-AF65-F5344CB8AC3E}">
        <p14:creationId xmlns:p14="http://schemas.microsoft.com/office/powerpoint/2010/main" val="366485229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360CFD0-70AF-4D07-BFDE-2DB4B20841DA}"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endParaRPr lang="en-US"/>
          </a:p>
        </p:txBody>
      </p:sp>
    </p:spTree>
    <p:extLst>
      <p:ext uri="{BB962C8B-B14F-4D97-AF65-F5344CB8AC3E}">
        <p14:creationId xmlns:p14="http://schemas.microsoft.com/office/powerpoint/2010/main" val="94513623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E3F6934D-AD7B-441C-BEAE-6F9E333DD653}" type="slidenum">
              <a:rPr lang="en-US"/>
              <a:pPr/>
              <a:t>16</a:t>
            </a:fld>
            <a:endParaRPr lang="en-US"/>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endParaRPr lang="en-US"/>
          </a:p>
        </p:txBody>
      </p:sp>
    </p:spTree>
    <p:extLst>
      <p:ext uri="{BB962C8B-B14F-4D97-AF65-F5344CB8AC3E}">
        <p14:creationId xmlns:p14="http://schemas.microsoft.com/office/powerpoint/2010/main" val="287101745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5A49359F-6A0B-4872-8F6E-728682E06269}" type="slidenum">
              <a:rPr lang="en-US"/>
              <a:pPr/>
              <a:t>18</a:t>
            </a:fld>
            <a:endParaRPr lang="en-US"/>
          </a:p>
        </p:txBody>
      </p:sp>
      <p:sp>
        <p:nvSpPr>
          <p:cNvPr id="67587" name="Rectangle 1026"/>
          <p:cNvSpPr>
            <a:spLocks noGrp="1" noRot="1" noChangeAspect="1" noChangeArrowheads="1" noTextEdit="1"/>
          </p:cNvSpPr>
          <p:nvPr>
            <p:ph type="sldImg"/>
          </p:nvPr>
        </p:nvSpPr>
        <p:spPr>
          <a:ln/>
        </p:spPr>
      </p:sp>
      <p:sp>
        <p:nvSpPr>
          <p:cNvPr id="67588" name="Rectangle 1027"/>
          <p:cNvSpPr>
            <a:spLocks noGrp="1" noChangeArrowheads="1"/>
          </p:cNvSpPr>
          <p:nvPr>
            <p:ph type="body" idx="1"/>
          </p:nvPr>
        </p:nvSpPr>
        <p:spPr>
          <a:noFill/>
          <a:ln/>
        </p:spPr>
        <p:txBody>
          <a:bodyPr/>
          <a:lstStyle/>
          <a:p>
            <a:endParaRPr lang="en-US"/>
          </a:p>
        </p:txBody>
      </p:sp>
    </p:spTree>
    <p:extLst>
      <p:ext uri="{BB962C8B-B14F-4D97-AF65-F5344CB8AC3E}">
        <p14:creationId xmlns:p14="http://schemas.microsoft.com/office/powerpoint/2010/main" val="276003324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2075" y="744538"/>
            <a:ext cx="6610350" cy="3719512"/>
          </a:xfrm>
        </p:spPr>
      </p:sp>
      <p:sp>
        <p:nvSpPr>
          <p:cNvPr id="3" name="Notes Placeholder 2"/>
          <p:cNvSpPr>
            <a:spLocks noGrp="1"/>
          </p:cNvSpPr>
          <p:nvPr>
            <p:ph type="body" idx="1"/>
          </p:nvPr>
        </p:nvSpPr>
        <p:spPr/>
        <p:txBody>
          <a:bodyPr/>
          <a:lstStyle/>
          <a:p>
            <a:r>
              <a:rPr lang="en-US" dirty="0"/>
              <a:t>Why you need this: we would burn optic nerve…. We do not represent the entire image.. Getting</a:t>
            </a:r>
            <a:r>
              <a:rPr lang="en-US" baseline="0" dirty="0"/>
              <a:t> rid of useless </a:t>
            </a:r>
          </a:p>
          <a:p>
            <a:r>
              <a:rPr lang="en-US" baseline="0" dirty="0"/>
              <a:t>information. Retina is part of a brain an outpost computing center</a:t>
            </a:r>
            <a:endParaRPr lang="en-US" dirty="0"/>
          </a:p>
        </p:txBody>
      </p:sp>
      <p:sp>
        <p:nvSpPr>
          <p:cNvPr id="4" name="Slide Number Placeholder 3"/>
          <p:cNvSpPr>
            <a:spLocks noGrp="1"/>
          </p:cNvSpPr>
          <p:nvPr>
            <p:ph type="sldNum" sz="quarter" idx="10"/>
          </p:nvPr>
        </p:nvSpPr>
        <p:spPr/>
        <p:txBody>
          <a:bodyPr/>
          <a:lstStyle/>
          <a:p>
            <a:pPr>
              <a:defRPr/>
            </a:pPr>
            <a:fld id="{B53E873F-1384-4EA0-A5E0-8FB731CEBDEC}" type="slidenum">
              <a:rPr lang="en-US" smtClean="0">
                <a:solidFill>
                  <a:prstClr val="black"/>
                </a:solidFill>
              </a:rPr>
              <a:pPr>
                <a:defRPr/>
              </a:pPr>
              <a:t>20</a:t>
            </a:fld>
            <a:endParaRPr lang="en-US">
              <a:solidFill>
                <a:prstClr val="black"/>
              </a:solidFill>
            </a:endParaRPr>
          </a:p>
        </p:txBody>
      </p:sp>
    </p:spTree>
    <p:extLst>
      <p:ext uri="{BB962C8B-B14F-4D97-AF65-F5344CB8AC3E}">
        <p14:creationId xmlns:p14="http://schemas.microsoft.com/office/powerpoint/2010/main" val="402559846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baseline="0" dirty="0"/>
              <a:t>Mapping of orientation preference in cat highly ordered with respect to orientation/OD preference, long range projections show functional </a:t>
            </a:r>
            <a:r>
              <a:rPr lang="en-GB" baseline="0" dirty="0" err="1"/>
              <a:t>specificiy</a:t>
            </a:r>
            <a:r>
              <a:rPr lang="en-GB" baseline="0" dirty="0"/>
              <a:t>, project significantly more to similarly tuned orientation domains.</a:t>
            </a:r>
          </a:p>
          <a:p>
            <a:r>
              <a:rPr lang="en-GB" baseline="0" dirty="0"/>
              <a:t>Rat dramatically different, salt-and-pepper distribution: how does a cell maintain specificity when it is surrounded by and can have contacts with all these cells with dramatically different properties, how specific is the local connectivity, does it follow similar rules as long-</a:t>
            </a:r>
            <a:r>
              <a:rPr lang="en-GB" baseline="0" dirty="0" err="1"/>
              <a:t>rance</a:t>
            </a:r>
            <a:r>
              <a:rPr lang="en-GB" baseline="0" dirty="0"/>
              <a:t> connectivity in cat? Might consider this a mouse-specific problem, but of course cells in </a:t>
            </a:r>
            <a:r>
              <a:rPr lang="en-GB" baseline="0" dirty="0" err="1"/>
              <a:t>iso</a:t>
            </a:r>
            <a:r>
              <a:rPr lang="en-GB" baseline="0" dirty="0"/>
              <a:t>-orientation domain, have still very different receptive fields and show very different, uncorrelated responses to natural stimuli, similar problem: are there specific </a:t>
            </a:r>
            <a:r>
              <a:rPr lang="en-GB" baseline="0" dirty="0" err="1"/>
              <a:t>subnetworks</a:t>
            </a:r>
            <a:r>
              <a:rPr lang="en-GB" baseline="0" dirty="0"/>
              <a:t> for processing sensory </a:t>
            </a:r>
            <a:r>
              <a:rPr lang="en-GB" baseline="0" dirty="0" err="1"/>
              <a:t>informations</a:t>
            </a:r>
            <a:r>
              <a:rPr lang="en-GB" baseline="0" dirty="0"/>
              <a:t>? What is the hierarchy of connections (simple to complex cells), how is the response of a neuron reflected in its local inputs?</a:t>
            </a:r>
            <a:endParaRPr lang="en-GB" dirty="0"/>
          </a:p>
        </p:txBody>
      </p:sp>
      <p:sp>
        <p:nvSpPr>
          <p:cNvPr id="4" name="Slide Number Placeholder 3"/>
          <p:cNvSpPr>
            <a:spLocks noGrp="1"/>
          </p:cNvSpPr>
          <p:nvPr>
            <p:ph type="sldNum" sz="quarter" idx="10"/>
          </p:nvPr>
        </p:nvSpPr>
        <p:spPr/>
        <p:txBody>
          <a:bodyPr/>
          <a:lstStyle/>
          <a:p>
            <a:fld id="{A8A645E9-4DA2-4E5A-97DC-C75163355DD1}" type="slidenum">
              <a:rPr lang="en-GB" smtClean="0">
                <a:solidFill>
                  <a:prstClr val="black"/>
                </a:solidFill>
              </a:rPr>
              <a:pPr/>
              <a:t>36</a:t>
            </a:fld>
            <a:endParaRPr lang="en-GB">
              <a:solidFill>
                <a:prstClr val="black"/>
              </a:solidFil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baseline="0" dirty="0"/>
              <a:t>Mapping of orientation preference in cat highly ordered with respect to orientation/OD preference, long range projections show functional </a:t>
            </a:r>
            <a:r>
              <a:rPr lang="en-GB" baseline="0" dirty="0" err="1"/>
              <a:t>specificiy</a:t>
            </a:r>
            <a:r>
              <a:rPr lang="en-GB" baseline="0" dirty="0"/>
              <a:t>, project significantly more to similarly tuned orientation domains.</a:t>
            </a:r>
          </a:p>
          <a:p>
            <a:r>
              <a:rPr lang="en-GB" baseline="0" dirty="0"/>
              <a:t>Rat dramatically different, salt-and-pepper distribution: how does a cell maintain specificity when it is surrounded by and can have contacts with all these cells with dramatically different properties, how specific is the local connectivity, does it follow similar rules as long-</a:t>
            </a:r>
            <a:r>
              <a:rPr lang="en-GB" baseline="0" dirty="0" err="1"/>
              <a:t>rance</a:t>
            </a:r>
            <a:r>
              <a:rPr lang="en-GB" baseline="0" dirty="0"/>
              <a:t> connectivity in cat? Might consider this a mouse-specific problem, but of course cells in </a:t>
            </a:r>
            <a:r>
              <a:rPr lang="en-GB" baseline="0" dirty="0" err="1"/>
              <a:t>iso</a:t>
            </a:r>
            <a:r>
              <a:rPr lang="en-GB" baseline="0" dirty="0"/>
              <a:t>-orientation domain, have still very different receptive fields and show very different, uncorrelated responses to natural stimuli, similar problem: are there specific </a:t>
            </a:r>
            <a:r>
              <a:rPr lang="en-GB" baseline="0" dirty="0" err="1"/>
              <a:t>subnetworks</a:t>
            </a:r>
            <a:r>
              <a:rPr lang="en-GB" baseline="0" dirty="0"/>
              <a:t> for processing sensory </a:t>
            </a:r>
            <a:r>
              <a:rPr lang="en-GB" baseline="0" dirty="0" err="1"/>
              <a:t>informations</a:t>
            </a:r>
            <a:r>
              <a:rPr lang="en-GB" baseline="0" dirty="0"/>
              <a:t>? What is the hierarchy of connections (simple to complex cells), how is the response of a neuron reflected in its local inputs?</a:t>
            </a:r>
            <a:endParaRPr lang="en-GB" dirty="0"/>
          </a:p>
        </p:txBody>
      </p:sp>
      <p:sp>
        <p:nvSpPr>
          <p:cNvPr id="4" name="Slide Number Placeholder 3"/>
          <p:cNvSpPr>
            <a:spLocks noGrp="1"/>
          </p:cNvSpPr>
          <p:nvPr>
            <p:ph type="sldNum" sz="quarter" idx="10"/>
          </p:nvPr>
        </p:nvSpPr>
        <p:spPr/>
        <p:txBody>
          <a:bodyPr/>
          <a:lstStyle/>
          <a:p>
            <a:fld id="{A8A645E9-4DA2-4E5A-97DC-C75163355DD1}" type="slidenum">
              <a:rPr lang="en-GB" smtClean="0">
                <a:solidFill>
                  <a:prstClr val="black"/>
                </a:solidFill>
              </a:rPr>
              <a:pPr/>
              <a:t>38</a:t>
            </a:fld>
            <a:endParaRPr lang="en-GB">
              <a:solidFill>
                <a:prstClr val="black"/>
              </a:solidFil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Slide Image Placeholder 1"/>
          <p:cNvSpPr>
            <a:spLocks noGrp="1" noRot="1" noChangeAspect="1" noTextEdit="1"/>
          </p:cNvSpPr>
          <p:nvPr>
            <p:ph type="sldImg"/>
          </p:nvPr>
        </p:nvSpPr>
        <p:spPr bwMode="auto">
          <a:noFill/>
          <a:ln>
            <a:solidFill>
              <a:srgbClr val="000000"/>
            </a:solidFill>
            <a:miter lim="800000"/>
            <a:headEnd/>
            <a:tailEnd/>
          </a:ln>
        </p:spPr>
      </p:sp>
      <p:sp>
        <p:nvSpPr>
          <p:cNvPr id="36867"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a:p>
        </p:txBody>
      </p:sp>
      <p:sp>
        <p:nvSpPr>
          <p:cNvPr id="36868" name="Slide Number Placeholder 3"/>
          <p:cNvSpPr>
            <a:spLocks noGrp="1"/>
          </p:cNvSpPr>
          <p:nvPr>
            <p:ph type="sldNum" sz="quarter" idx="5"/>
          </p:nvPr>
        </p:nvSpPr>
        <p:spPr bwMode="auto">
          <a:noFill/>
          <a:ln>
            <a:miter lim="800000"/>
            <a:headEnd/>
            <a:tailEnd/>
          </a:ln>
        </p:spPr>
        <p:txBody>
          <a:bodyPr/>
          <a:lstStyle/>
          <a:p>
            <a:fld id="{E5D8D109-F5B4-4F58-8BFB-8ABB4BC9C9A1}" type="slidenum">
              <a:rPr lang="en-US" sz="1100">
                <a:solidFill>
                  <a:prstClr val="black"/>
                </a:solidFill>
                <a:latin typeface="Arial" pitchFamily="34" charset="0"/>
              </a:rPr>
              <a:pPr/>
              <a:t>41</a:t>
            </a:fld>
            <a:endParaRPr lang="en-US" sz="1100" dirty="0">
              <a:solidFill>
                <a:prstClr val="black"/>
              </a:solidFill>
              <a:latin typeface="Arial"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08C888-0B84-498F-A6CB-912A719BCA2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a:extLst>
              <a:ext uri="{FF2B5EF4-FFF2-40B4-BE49-F238E27FC236}">
                <a16:creationId xmlns:a16="http://schemas.microsoft.com/office/drawing/2014/main" id="{DB485C54-EDEB-431C-876D-1020998D7523}"/>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1D3977A6-24FE-4ABC-97C2-1692375615EA}"/>
              </a:ext>
            </a:extLst>
          </p:cNvPr>
          <p:cNvSpPr>
            <a:spLocks noGrp="1"/>
          </p:cNvSpPr>
          <p:nvPr>
            <p:ph type="dt" sz="half" idx="10"/>
          </p:nvPr>
        </p:nvSpPr>
        <p:spPr/>
        <p:txBody>
          <a:bodyPr/>
          <a:lstStyle/>
          <a:p>
            <a:fld id="{95B31542-032F-4796-9EB0-45891DB5713E}" type="datetimeFigureOut">
              <a:rPr lang="en-GB" smtClean="0"/>
              <a:t>15/10/2019</a:t>
            </a:fld>
            <a:endParaRPr lang="en-GB"/>
          </a:p>
        </p:txBody>
      </p:sp>
      <p:sp>
        <p:nvSpPr>
          <p:cNvPr id="5" name="Footer Placeholder 4">
            <a:extLst>
              <a:ext uri="{FF2B5EF4-FFF2-40B4-BE49-F238E27FC236}">
                <a16:creationId xmlns:a16="http://schemas.microsoft.com/office/drawing/2014/main" id="{B8C077C6-BEF6-457A-A4DE-9983C40C255B}"/>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1BC2880D-298C-49EB-AE8E-C4193E5BA69F}"/>
              </a:ext>
            </a:extLst>
          </p:cNvPr>
          <p:cNvSpPr>
            <a:spLocks noGrp="1"/>
          </p:cNvSpPr>
          <p:nvPr>
            <p:ph type="sldNum" sz="quarter" idx="12"/>
          </p:nvPr>
        </p:nvSpPr>
        <p:spPr/>
        <p:txBody>
          <a:bodyPr/>
          <a:lstStyle/>
          <a:p>
            <a:fld id="{B367DDAB-9D2F-4728-8EE0-80DEFAED84B2}" type="slidenum">
              <a:rPr lang="en-GB" smtClean="0"/>
              <a:t>‹#›</a:t>
            </a:fld>
            <a:endParaRPr lang="en-GB"/>
          </a:p>
        </p:txBody>
      </p:sp>
    </p:spTree>
    <p:extLst>
      <p:ext uri="{BB962C8B-B14F-4D97-AF65-F5344CB8AC3E}">
        <p14:creationId xmlns:p14="http://schemas.microsoft.com/office/powerpoint/2010/main" val="327730544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94686F-2230-4391-B43C-0A5F0B31C9CA}"/>
              </a:ext>
            </a:extLst>
          </p:cNvPr>
          <p:cNvSpPr>
            <a:spLocks noGrp="1"/>
          </p:cNvSpPr>
          <p:nvPr>
            <p:ph type="title"/>
          </p:nvPr>
        </p:nvSpPr>
        <p:spPr/>
        <p:txBody>
          <a:bodyPr/>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466F2072-C659-4454-83F4-6BA4C5C59D22}"/>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94F6C831-489D-490A-B52E-1FB3AEF7472B}"/>
              </a:ext>
            </a:extLst>
          </p:cNvPr>
          <p:cNvSpPr>
            <a:spLocks noGrp="1"/>
          </p:cNvSpPr>
          <p:nvPr>
            <p:ph type="dt" sz="half" idx="10"/>
          </p:nvPr>
        </p:nvSpPr>
        <p:spPr/>
        <p:txBody>
          <a:bodyPr/>
          <a:lstStyle/>
          <a:p>
            <a:fld id="{95B31542-032F-4796-9EB0-45891DB5713E}" type="datetimeFigureOut">
              <a:rPr lang="en-GB" smtClean="0"/>
              <a:t>15/10/2019</a:t>
            </a:fld>
            <a:endParaRPr lang="en-GB"/>
          </a:p>
        </p:txBody>
      </p:sp>
      <p:sp>
        <p:nvSpPr>
          <p:cNvPr id="5" name="Footer Placeholder 4">
            <a:extLst>
              <a:ext uri="{FF2B5EF4-FFF2-40B4-BE49-F238E27FC236}">
                <a16:creationId xmlns:a16="http://schemas.microsoft.com/office/drawing/2014/main" id="{78A1D6EC-1B76-464C-8757-9BBD82F8C192}"/>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D47148A3-5AEC-42D0-9F37-93CF1383C42F}"/>
              </a:ext>
            </a:extLst>
          </p:cNvPr>
          <p:cNvSpPr>
            <a:spLocks noGrp="1"/>
          </p:cNvSpPr>
          <p:nvPr>
            <p:ph type="sldNum" sz="quarter" idx="12"/>
          </p:nvPr>
        </p:nvSpPr>
        <p:spPr/>
        <p:txBody>
          <a:bodyPr/>
          <a:lstStyle/>
          <a:p>
            <a:fld id="{B367DDAB-9D2F-4728-8EE0-80DEFAED84B2}" type="slidenum">
              <a:rPr lang="en-GB" smtClean="0"/>
              <a:t>‹#›</a:t>
            </a:fld>
            <a:endParaRPr lang="en-GB"/>
          </a:p>
        </p:txBody>
      </p:sp>
    </p:spTree>
    <p:extLst>
      <p:ext uri="{BB962C8B-B14F-4D97-AF65-F5344CB8AC3E}">
        <p14:creationId xmlns:p14="http://schemas.microsoft.com/office/powerpoint/2010/main" val="392853165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3E23429-7EA9-4232-A426-A363BE981FBC}"/>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74A86849-9B0C-4B94-A0A5-693BEABEE9B9}"/>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B190E12F-C898-4218-8C6D-0C61B8388BB2}"/>
              </a:ext>
            </a:extLst>
          </p:cNvPr>
          <p:cNvSpPr>
            <a:spLocks noGrp="1"/>
          </p:cNvSpPr>
          <p:nvPr>
            <p:ph type="dt" sz="half" idx="10"/>
          </p:nvPr>
        </p:nvSpPr>
        <p:spPr/>
        <p:txBody>
          <a:bodyPr/>
          <a:lstStyle/>
          <a:p>
            <a:fld id="{95B31542-032F-4796-9EB0-45891DB5713E}" type="datetimeFigureOut">
              <a:rPr lang="en-GB" smtClean="0"/>
              <a:t>15/10/2019</a:t>
            </a:fld>
            <a:endParaRPr lang="en-GB"/>
          </a:p>
        </p:txBody>
      </p:sp>
      <p:sp>
        <p:nvSpPr>
          <p:cNvPr id="5" name="Footer Placeholder 4">
            <a:extLst>
              <a:ext uri="{FF2B5EF4-FFF2-40B4-BE49-F238E27FC236}">
                <a16:creationId xmlns:a16="http://schemas.microsoft.com/office/drawing/2014/main" id="{9AB281E0-F477-40E5-860E-AD8DDB4B1A51}"/>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231BE563-F813-41BB-A976-108C04C74B93}"/>
              </a:ext>
            </a:extLst>
          </p:cNvPr>
          <p:cNvSpPr>
            <a:spLocks noGrp="1"/>
          </p:cNvSpPr>
          <p:nvPr>
            <p:ph type="sldNum" sz="quarter" idx="12"/>
          </p:nvPr>
        </p:nvSpPr>
        <p:spPr/>
        <p:txBody>
          <a:bodyPr/>
          <a:lstStyle/>
          <a:p>
            <a:fld id="{B367DDAB-9D2F-4728-8EE0-80DEFAED84B2}" type="slidenum">
              <a:rPr lang="en-GB" smtClean="0"/>
              <a:t>‹#›</a:t>
            </a:fld>
            <a:endParaRPr lang="en-GB"/>
          </a:p>
        </p:txBody>
      </p:sp>
    </p:spTree>
    <p:extLst>
      <p:ext uri="{BB962C8B-B14F-4D97-AF65-F5344CB8AC3E}">
        <p14:creationId xmlns:p14="http://schemas.microsoft.com/office/powerpoint/2010/main" val="199065804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B8755014-252D-4B44-8615-A88169EF0835}" type="datetimeFigureOut">
              <a:rPr lang="en-US" smtClean="0">
                <a:solidFill>
                  <a:prstClr val="black">
                    <a:tint val="75000"/>
                  </a:prstClr>
                </a:solidFill>
              </a:rPr>
              <a:pPr/>
              <a:t>10/15/2019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49A1414-1882-48DE-AEF4-C4A01F6EF5F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9886823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8755014-252D-4B44-8615-A88169EF0835}" type="datetimeFigureOut">
              <a:rPr lang="en-US" smtClean="0">
                <a:solidFill>
                  <a:prstClr val="black">
                    <a:tint val="75000"/>
                  </a:prstClr>
                </a:solidFill>
              </a:rPr>
              <a:pPr/>
              <a:t>10/15/2019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49A1414-1882-48DE-AEF4-C4A01F6EF5F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9260316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B8755014-252D-4B44-8615-A88169EF0835}" type="datetimeFigureOut">
              <a:rPr lang="en-US" smtClean="0">
                <a:solidFill>
                  <a:prstClr val="black">
                    <a:tint val="75000"/>
                  </a:prstClr>
                </a:solidFill>
              </a:rPr>
              <a:pPr/>
              <a:t>10/15/2019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49A1414-1882-48DE-AEF4-C4A01F6EF5F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3038095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8755014-252D-4B44-8615-A88169EF0835}" type="datetimeFigureOut">
              <a:rPr lang="en-US" smtClean="0">
                <a:solidFill>
                  <a:prstClr val="black">
                    <a:tint val="75000"/>
                  </a:prstClr>
                </a:solidFill>
              </a:rPr>
              <a:pPr/>
              <a:t>10/15/2019</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49A1414-1882-48DE-AEF4-C4A01F6EF5F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5616960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8755014-252D-4B44-8615-A88169EF0835}" type="datetimeFigureOut">
              <a:rPr lang="en-US" smtClean="0">
                <a:solidFill>
                  <a:prstClr val="black">
                    <a:tint val="75000"/>
                  </a:prstClr>
                </a:solidFill>
              </a:rPr>
              <a:pPr/>
              <a:t>10/15/2019</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B49A1414-1882-48DE-AEF4-C4A01F6EF5F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7957489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8755014-252D-4B44-8615-A88169EF0835}" type="datetimeFigureOut">
              <a:rPr lang="en-US" smtClean="0">
                <a:solidFill>
                  <a:prstClr val="black">
                    <a:tint val="75000"/>
                  </a:prstClr>
                </a:solidFill>
              </a:rPr>
              <a:pPr/>
              <a:t>10/15/2019</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B49A1414-1882-48DE-AEF4-C4A01F6EF5F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9158065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8755014-252D-4B44-8615-A88169EF0835}" type="datetimeFigureOut">
              <a:rPr lang="en-US" smtClean="0">
                <a:solidFill>
                  <a:prstClr val="black">
                    <a:tint val="75000"/>
                  </a:prstClr>
                </a:solidFill>
              </a:rPr>
              <a:pPr/>
              <a:t>10/15/2019</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B49A1414-1882-48DE-AEF4-C4A01F6EF5F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6380057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B8755014-252D-4B44-8615-A88169EF0835}" type="datetimeFigureOut">
              <a:rPr lang="en-US" smtClean="0">
                <a:solidFill>
                  <a:prstClr val="black">
                    <a:tint val="75000"/>
                  </a:prstClr>
                </a:solidFill>
              </a:rPr>
              <a:pPr/>
              <a:t>10/15/2019</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49A1414-1882-48DE-AEF4-C4A01F6EF5F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2969209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DC5F3E-0C48-4752-94DC-5C17DDDD3091}"/>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C3A4BC94-6ABC-4736-8735-724F715D5E0D}"/>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BB0DCE36-47F7-4E29-9020-CA59F2877E5A}"/>
              </a:ext>
            </a:extLst>
          </p:cNvPr>
          <p:cNvSpPr>
            <a:spLocks noGrp="1"/>
          </p:cNvSpPr>
          <p:nvPr>
            <p:ph type="dt" sz="half" idx="10"/>
          </p:nvPr>
        </p:nvSpPr>
        <p:spPr/>
        <p:txBody>
          <a:bodyPr/>
          <a:lstStyle/>
          <a:p>
            <a:fld id="{95B31542-032F-4796-9EB0-45891DB5713E}" type="datetimeFigureOut">
              <a:rPr lang="en-GB" smtClean="0"/>
              <a:t>15/10/2019</a:t>
            </a:fld>
            <a:endParaRPr lang="en-GB"/>
          </a:p>
        </p:txBody>
      </p:sp>
      <p:sp>
        <p:nvSpPr>
          <p:cNvPr id="5" name="Footer Placeholder 4">
            <a:extLst>
              <a:ext uri="{FF2B5EF4-FFF2-40B4-BE49-F238E27FC236}">
                <a16:creationId xmlns:a16="http://schemas.microsoft.com/office/drawing/2014/main" id="{D7FCA4A8-D3A5-4456-8C51-3B6FD972E5C5}"/>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00A46F6C-D621-43A4-9C8F-77C2948EEB04}"/>
              </a:ext>
            </a:extLst>
          </p:cNvPr>
          <p:cNvSpPr>
            <a:spLocks noGrp="1"/>
          </p:cNvSpPr>
          <p:nvPr>
            <p:ph type="sldNum" sz="quarter" idx="12"/>
          </p:nvPr>
        </p:nvSpPr>
        <p:spPr/>
        <p:txBody>
          <a:bodyPr/>
          <a:lstStyle/>
          <a:p>
            <a:fld id="{B367DDAB-9D2F-4728-8EE0-80DEFAED84B2}" type="slidenum">
              <a:rPr lang="en-GB" smtClean="0"/>
              <a:t>‹#›</a:t>
            </a:fld>
            <a:endParaRPr lang="en-GB"/>
          </a:p>
        </p:txBody>
      </p:sp>
    </p:spTree>
    <p:extLst>
      <p:ext uri="{BB962C8B-B14F-4D97-AF65-F5344CB8AC3E}">
        <p14:creationId xmlns:p14="http://schemas.microsoft.com/office/powerpoint/2010/main" val="165294735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B8755014-252D-4B44-8615-A88169EF0835}" type="datetimeFigureOut">
              <a:rPr lang="en-US" smtClean="0">
                <a:solidFill>
                  <a:prstClr val="black">
                    <a:tint val="75000"/>
                  </a:prstClr>
                </a:solidFill>
              </a:rPr>
              <a:pPr/>
              <a:t>10/15/2019</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49A1414-1882-48DE-AEF4-C4A01F6EF5F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2348393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8755014-252D-4B44-8615-A88169EF0835}" type="datetimeFigureOut">
              <a:rPr lang="en-US" smtClean="0">
                <a:solidFill>
                  <a:prstClr val="black">
                    <a:tint val="75000"/>
                  </a:prstClr>
                </a:solidFill>
              </a:rPr>
              <a:pPr/>
              <a:t>10/15/2019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49A1414-1882-48DE-AEF4-C4A01F6EF5F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2045891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8755014-252D-4B44-8615-A88169EF0835}" type="datetimeFigureOut">
              <a:rPr lang="en-US" smtClean="0">
                <a:solidFill>
                  <a:prstClr val="black">
                    <a:tint val="75000"/>
                  </a:prstClr>
                </a:solidFill>
              </a:rPr>
              <a:pPr/>
              <a:t>10/15/2019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49A1414-1882-48DE-AEF4-C4A01F6EF5F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5492082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E76DA256-F333-44E9-8D83-027DD8947AE4}" type="datetimeFigureOut">
              <a:rPr lang="en-US" smtClean="0"/>
              <a:pPr/>
              <a:t>10/15/2019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35F42E5-8C27-42F5-982B-EC84FA05C557}" type="slidenum">
              <a:rPr lang="en-US" smtClean="0"/>
              <a:pPr/>
              <a:t>‹#›</a:t>
            </a:fld>
            <a:endParaRPr lang="en-US"/>
          </a:p>
        </p:txBody>
      </p:sp>
    </p:spTree>
    <p:extLst>
      <p:ext uri="{BB962C8B-B14F-4D97-AF65-F5344CB8AC3E}">
        <p14:creationId xmlns:p14="http://schemas.microsoft.com/office/powerpoint/2010/main" val="3006229440"/>
      </p:ext>
    </p:extLst>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76DA256-F333-44E9-8D83-027DD8947AE4}" type="datetimeFigureOut">
              <a:rPr lang="en-US" smtClean="0"/>
              <a:pPr/>
              <a:t>10/15/2019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35F42E5-8C27-42F5-982B-EC84FA05C557}" type="slidenum">
              <a:rPr lang="en-US" smtClean="0"/>
              <a:pPr/>
              <a:t>‹#›</a:t>
            </a:fld>
            <a:endParaRPr lang="en-US"/>
          </a:p>
        </p:txBody>
      </p:sp>
    </p:spTree>
    <p:extLst>
      <p:ext uri="{BB962C8B-B14F-4D97-AF65-F5344CB8AC3E}">
        <p14:creationId xmlns:p14="http://schemas.microsoft.com/office/powerpoint/2010/main" val="660862691"/>
      </p:ext>
    </p:extLst>
  </p:cSld>
  <p:clrMapOvr>
    <a:masterClrMapping/>
  </p:clrMapOvr>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76DA256-F333-44E9-8D83-027DD8947AE4}" type="datetimeFigureOut">
              <a:rPr lang="en-US" smtClean="0"/>
              <a:pPr/>
              <a:t>10/15/2019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35F42E5-8C27-42F5-982B-EC84FA05C557}" type="slidenum">
              <a:rPr lang="en-US" smtClean="0"/>
              <a:pPr/>
              <a:t>‹#›</a:t>
            </a:fld>
            <a:endParaRPr lang="en-US"/>
          </a:p>
        </p:txBody>
      </p:sp>
    </p:spTree>
    <p:extLst>
      <p:ext uri="{BB962C8B-B14F-4D97-AF65-F5344CB8AC3E}">
        <p14:creationId xmlns:p14="http://schemas.microsoft.com/office/powerpoint/2010/main" val="3937497909"/>
      </p:ext>
    </p:extLst>
  </p:cSld>
  <p:clrMapOvr>
    <a:masterClrMapping/>
  </p:clrMapOvr>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76DA256-F333-44E9-8D83-027DD8947AE4}" type="datetimeFigureOut">
              <a:rPr lang="en-US" smtClean="0"/>
              <a:pPr/>
              <a:t>10/15/2019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35F42E5-8C27-42F5-982B-EC84FA05C557}" type="slidenum">
              <a:rPr lang="en-US" smtClean="0"/>
              <a:pPr/>
              <a:t>‹#›</a:t>
            </a:fld>
            <a:endParaRPr lang="en-US"/>
          </a:p>
        </p:txBody>
      </p:sp>
    </p:spTree>
    <p:extLst>
      <p:ext uri="{BB962C8B-B14F-4D97-AF65-F5344CB8AC3E}">
        <p14:creationId xmlns:p14="http://schemas.microsoft.com/office/powerpoint/2010/main" val="4186221999"/>
      </p:ext>
    </p:extLst>
  </p:cSld>
  <p:clrMapOvr>
    <a:masterClrMapping/>
  </p:clrMapOvr>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76DA256-F333-44E9-8D83-027DD8947AE4}" type="datetimeFigureOut">
              <a:rPr lang="en-US" smtClean="0"/>
              <a:pPr/>
              <a:t>10/15/2019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35F42E5-8C27-42F5-982B-EC84FA05C557}" type="slidenum">
              <a:rPr lang="en-US" smtClean="0"/>
              <a:pPr/>
              <a:t>‹#›</a:t>
            </a:fld>
            <a:endParaRPr lang="en-US"/>
          </a:p>
        </p:txBody>
      </p:sp>
    </p:spTree>
    <p:extLst>
      <p:ext uri="{BB962C8B-B14F-4D97-AF65-F5344CB8AC3E}">
        <p14:creationId xmlns:p14="http://schemas.microsoft.com/office/powerpoint/2010/main" val="2247747154"/>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76DA256-F333-44E9-8D83-027DD8947AE4}" type="datetimeFigureOut">
              <a:rPr lang="en-US" smtClean="0"/>
              <a:pPr/>
              <a:t>10/15/2019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35F42E5-8C27-42F5-982B-EC84FA05C557}" type="slidenum">
              <a:rPr lang="en-US" smtClean="0"/>
              <a:pPr/>
              <a:t>‹#›</a:t>
            </a:fld>
            <a:endParaRPr lang="en-US"/>
          </a:p>
        </p:txBody>
      </p:sp>
    </p:spTree>
    <p:extLst>
      <p:ext uri="{BB962C8B-B14F-4D97-AF65-F5344CB8AC3E}">
        <p14:creationId xmlns:p14="http://schemas.microsoft.com/office/powerpoint/2010/main" val="304042010"/>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76DA256-F333-44E9-8D83-027DD8947AE4}" type="datetimeFigureOut">
              <a:rPr lang="en-US" smtClean="0"/>
              <a:pPr/>
              <a:t>10/15/2019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35F42E5-8C27-42F5-982B-EC84FA05C557}" type="slidenum">
              <a:rPr lang="en-US" smtClean="0"/>
              <a:pPr/>
              <a:t>‹#›</a:t>
            </a:fld>
            <a:endParaRPr lang="en-US"/>
          </a:p>
        </p:txBody>
      </p:sp>
    </p:spTree>
    <p:extLst>
      <p:ext uri="{BB962C8B-B14F-4D97-AF65-F5344CB8AC3E}">
        <p14:creationId xmlns:p14="http://schemas.microsoft.com/office/powerpoint/2010/main" val="114441469"/>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D37E50-DB6A-4630-B31D-5C21AE0E94A6}"/>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6DCDD03F-BFC4-485B-9D31-0A2F099D0016}"/>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5618560F-3178-4841-8B09-5F3E54A25982}"/>
              </a:ext>
            </a:extLst>
          </p:cNvPr>
          <p:cNvSpPr>
            <a:spLocks noGrp="1"/>
          </p:cNvSpPr>
          <p:nvPr>
            <p:ph type="dt" sz="half" idx="10"/>
          </p:nvPr>
        </p:nvSpPr>
        <p:spPr/>
        <p:txBody>
          <a:bodyPr/>
          <a:lstStyle/>
          <a:p>
            <a:fld id="{95B31542-032F-4796-9EB0-45891DB5713E}" type="datetimeFigureOut">
              <a:rPr lang="en-GB" smtClean="0"/>
              <a:t>15/10/2019</a:t>
            </a:fld>
            <a:endParaRPr lang="en-GB"/>
          </a:p>
        </p:txBody>
      </p:sp>
      <p:sp>
        <p:nvSpPr>
          <p:cNvPr id="5" name="Footer Placeholder 4">
            <a:extLst>
              <a:ext uri="{FF2B5EF4-FFF2-40B4-BE49-F238E27FC236}">
                <a16:creationId xmlns:a16="http://schemas.microsoft.com/office/drawing/2014/main" id="{C4E45D2A-5D5C-48BA-B43F-2AB70746D678}"/>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7C8D2227-0712-4BE2-96EB-65B97DB66029}"/>
              </a:ext>
            </a:extLst>
          </p:cNvPr>
          <p:cNvSpPr>
            <a:spLocks noGrp="1"/>
          </p:cNvSpPr>
          <p:nvPr>
            <p:ph type="sldNum" sz="quarter" idx="12"/>
          </p:nvPr>
        </p:nvSpPr>
        <p:spPr/>
        <p:txBody>
          <a:bodyPr/>
          <a:lstStyle/>
          <a:p>
            <a:fld id="{B367DDAB-9D2F-4728-8EE0-80DEFAED84B2}" type="slidenum">
              <a:rPr lang="en-GB" smtClean="0"/>
              <a:t>‹#›</a:t>
            </a:fld>
            <a:endParaRPr lang="en-GB"/>
          </a:p>
        </p:txBody>
      </p:sp>
    </p:spTree>
    <p:extLst>
      <p:ext uri="{BB962C8B-B14F-4D97-AF65-F5344CB8AC3E}">
        <p14:creationId xmlns:p14="http://schemas.microsoft.com/office/powerpoint/2010/main" val="358816469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76DA256-F333-44E9-8D83-027DD8947AE4}" type="datetimeFigureOut">
              <a:rPr lang="en-US" smtClean="0"/>
              <a:pPr/>
              <a:t>10/15/2019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35F42E5-8C27-42F5-982B-EC84FA05C557}" type="slidenum">
              <a:rPr lang="en-US" smtClean="0"/>
              <a:pPr/>
              <a:t>‹#›</a:t>
            </a:fld>
            <a:endParaRPr lang="en-US"/>
          </a:p>
        </p:txBody>
      </p:sp>
    </p:spTree>
    <p:extLst>
      <p:ext uri="{BB962C8B-B14F-4D97-AF65-F5344CB8AC3E}">
        <p14:creationId xmlns:p14="http://schemas.microsoft.com/office/powerpoint/2010/main" val="4204283395"/>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76DA256-F333-44E9-8D83-027DD8947AE4}" type="datetimeFigureOut">
              <a:rPr lang="en-US" smtClean="0"/>
              <a:pPr/>
              <a:t>10/15/2019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35F42E5-8C27-42F5-982B-EC84FA05C557}" type="slidenum">
              <a:rPr lang="en-US" smtClean="0"/>
              <a:pPr/>
              <a:t>‹#›</a:t>
            </a:fld>
            <a:endParaRPr lang="en-US"/>
          </a:p>
        </p:txBody>
      </p:sp>
    </p:spTree>
    <p:extLst>
      <p:ext uri="{BB962C8B-B14F-4D97-AF65-F5344CB8AC3E}">
        <p14:creationId xmlns:p14="http://schemas.microsoft.com/office/powerpoint/2010/main" val="1677650242"/>
      </p:ext>
    </p:extLst>
  </p:cSld>
  <p:clrMapOvr>
    <a:masterClrMapping/>
  </p:clrMapOv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76DA256-F333-44E9-8D83-027DD8947AE4}" type="datetimeFigureOut">
              <a:rPr lang="en-US" smtClean="0"/>
              <a:pPr/>
              <a:t>10/15/2019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35F42E5-8C27-42F5-982B-EC84FA05C557}" type="slidenum">
              <a:rPr lang="en-US" smtClean="0"/>
              <a:pPr/>
              <a:t>‹#›</a:t>
            </a:fld>
            <a:endParaRPr lang="en-US"/>
          </a:p>
        </p:txBody>
      </p:sp>
    </p:spTree>
    <p:extLst>
      <p:ext uri="{BB962C8B-B14F-4D97-AF65-F5344CB8AC3E}">
        <p14:creationId xmlns:p14="http://schemas.microsoft.com/office/powerpoint/2010/main" val="846495498"/>
      </p:ext>
    </p:extLst>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76DA256-F333-44E9-8D83-027DD8947AE4}" type="datetimeFigureOut">
              <a:rPr lang="en-US" smtClean="0"/>
              <a:pPr/>
              <a:t>10/15/2019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35F42E5-8C27-42F5-982B-EC84FA05C557}" type="slidenum">
              <a:rPr lang="en-US" smtClean="0"/>
              <a:pPr/>
              <a:t>‹#›</a:t>
            </a:fld>
            <a:endParaRPr lang="en-US"/>
          </a:p>
        </p:txBody>
      </p:sp>
    </p:spTree>
    <p:extLst>
      <p:ext uri="{BB962C8B-B14F-4D97-AF65-F5344CB8AC3E}">
        <p14:creationId xmlns:p14="http://schemas.microsoft.com/office/powerpoint/2010/main" val="320423435"/>
      </p:ext>
    </p:extLst>
  </p:cSld>
  <p:clrMapOvr>
    <a:masterClrMapping/>
  </p:clrMapOvr>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ftr" sz="quarter" idx="10"/>
          </p:nvPr>
        </p:nvSpPr>
        <p:spPr>
          <a:ln/>
        </p:spPr>
        <p:txBody>
          <a:bodyPr/>
          <a:lstStyle>
            <a:lvl1pPr>
              <a:defRPr/>
            </a:lvl1pPr>
          </a:lstStyle>
          <a:p>
            <a:pPr algn="l" rtl="0" eaLnBrk="0" fontAlgn="base" hangingPunct="0">
              <a:spcBef>
                <a:spcPct val="20000"/>
              </a:spcBef>
              <a:spcAft>
                <a:spcPct val="0"/>
              </a:spcAft>
              <a:defRPr/>
            </a:pPr>
            <a:endParaRPr lang="en-US" sz="1400" kern="1200">
              <a:solidFill>
                <a:srgbClr val="66FF33"/>
              </a:solidFill>
              <a:latin typeface="Arial" charset="0"/>
              <a:ea typeface="+mn-ea"/>
              <a:cs typeface="+mn-cs"/>
            </a:endParaRPr>
          </a:p>
        </p:txBody>
      </p:sp>
      <p:sp>
        <p:nvSpPr>
          <p:cNvPr id="5" name="Rectangle 5"/>
          <p:cNvSpPr>
            <a:spLocks noGrp="1" noChangeArrowheads="1"/>
          </p:cNvSpPr>
          <p:nvPr>
            <p:ph type="sldNum" sz="quarter" idx="11"/>
          </p:nvPr>
        </p:nvSpPr>
        <p:spPr>
          <a:ln/>
        </p:spPr>
        <p:txBody>
          <a:bodyPr/>
          <a:lstStyle>
            <a:lvl1pPr>
              <a:defRPr/>
            </a:lvl1pPr>
          </a:lstStyle>
          <a:p>
            <a:pPr algn="r" rtl="0" eaLnBrk="0" fontAlgn="base" hangingPunct="0">
              <a:spcBef>
                <a:spcPct val="20000"/>
              </a:spcBef>
              <a:spcAft>
                <a:spcPct val="0"/>
              </a:spcAft>
              <a:defRPr/>
            </a:pPr>
            <a:r>
              <a:rPr lang="en-US" sz="800" kern="1200">
                <a:solidFill>
                  <a:srgbClr val="000000"/>
                </a:solidFill>
                <a:latin typeface="Arial" charset="0"/>
                <a:ea typeface="+mn-ea"/>
                <a:cs typeface="+mn-cs"/>
              </a:rPr>
              <a:t>Slide </a:t>
            </a:r>
            <a:fld id="{4068B4F4-7CA0-47C3-8809-03C8A54B2DC8}" type="slidenum">
              <a:rPr lang="en-US" sz="800" kern="1200">
                <a:solidFill>
                  <a:srgbClr val="000000"/>
                </a:solidFill>
                <a:latin typeface="Arial" charset="0"/>
                <a:ea typeface="+mn-ea"/>
                <a:cs typeface="+mn-cs"/>
              </a:rPr>
              <a:pPr algn="r" rtl="0" eaLnBrk="0" fontAlgn="base" hangingPunct="0">
                <a:spcBef>
                  <a:spcPct val="20000"/>
                </a:spcBef>
                <a:spcAft>
                  <a:spcPct val="0"/>
                </a:spcAft>
                <a:defRPr/>
              </a:pPr>
              <a:t>‹#›</a:t>
            </a:fld>
            <a:endParaRPr lang="en-US" sz="1400" kern="1200">
              <a:solidFill>
                <a:srgbClr val="66FF33"/>
              </a:solidFill>
              <a:latin typeface="Arial" charset="0"/>
              <a:ea typeface="+mn-ea"/>
              <a:cs typeface="+mn-cs"/>
            </a:endParaRPr>
          </a:p>
        </p:txBody>
      </p:sp>
    </p:spTree>
    <p:extLst>
      <p:ext uri="{BB962C8B-B14F-4D97-AF65-F5344CB8AC3E}">
        <p14:creationId xmlns:p14="http://schemas.microsoft.com/office/powerpoint/2010/main" val="1833771091"/>
      </p:ext>
    </p:extLst>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09600" y="1600201"/>
            <a:ext cx="109728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lgn="l" rtl="0" eaLnBrk="0" fontAlgn="base" hangingPunct="0">
              <a:spcBef>
                <a:spcPct val="20000"/>
              </a:spcBef>
              <a:spcAft>
                <a:spcPct val="0"/>
              </a:spcAft>
              <a:defRPr/>
            </a:pPr>
            <a:endParaRPr lang="en-US" sz="1400" kern="1200">
              <a:solidFill>
                <a:srgbClr val="66FF33"/>
              </a:solidFill>
              <a:latin typeface="Arial" charset="0"/>
              <a:ea typeface="+mn-ea"/>
              <a:cs typeface="+mn-cs"/>
            </a:endParaRPr>
          </a:p>
        </p:txBody>
      </p:sp>
      <p:sp>
        <p:nvSpPr>
          <p:cNvPr id="5" name="Rectangle 5"/>
          <p:cNvSpPr>
            <a:spLocks noGrp="1" noChangeArrowheads="1"/>
          </p:cNvSpPr>
          <p:nvPr>
            <p:ph type="sldNum" sz="quarter" idx="11"/>
          </p:nvPr>
        </p:nvSpPr>
        <p:spPr>
          <a:ln/>
        </p:spPr>
        <p:txBody>
          <a:bodyPr/>
          <a:lstStyle>
            <a:lvl1pPr>
              <a:defRPr/>
            </a:lvl1pPr>
          </a:lstStyle>
          <a:p>
            <a:pPr algn="r" rtl="0" eaLnBrk="0" fontAlgn="base" hangingPunct="0">
              <a:spcBef>
                <a:spcPct val="20000"/>
              </a:spcBef>
              <a:spcAft>
                <a:spcPct val="0"/>
              </a:spcAft>
              <a:defRPr/>
            </a:pPr>
            <a:r>
              <a:rPr lang="en-US" sz="800" kern="1200">
                <a:solidFill>
                  <a:srgbClr val="000000"/>
                </a:solidFill>
                <a:latin typeface="Arial" charset="0"/>
                <a:ea typeface="+mn-ea"/>
                <a:cs typeface="+mn-cs"/>
              </a:rPr>
              <a:t>Slide </a:t>
            </a:r>
            <a:fld id="{9C787985-2E29-4FA7-AE20-EDCE34AA2823}" type="slidenum">
              <a:rPr lang="en-US" sz="800" kern="1200">
                <a:solidFill>
                  <a:srgbClr val="000000"/>
                </a:solidFill>
                <a:latin typeface="Arial" charset="0"/>
                <a:ea typeface="+mn-ea"/>
                <a:cs typeface="+mn-cs"/>
              </a:rPr>
              <a:pPr algn="r" rtl="0" eaLnBrk="0" fontAlgn="base" hangingPunct="0">
                <a:spcBef>
                  <a:spcPct val="20000"/>
                </a:spcBef>
                <a:spcAft>
                  <a:spcPct val="0"/>
                </a:spcAft>
                <a:defRPr/>
              </a:pPr>
              <a:t>‹#›</a:t>
            </a:fld>
            <a:endParaRPr lang="en-US" sz="1400" kern="1200">
              <a:solidFill>
                <a:srgbClr val="66FF33"/>
              </a:solidFill>
              <a:latin typeface="Arial" charset="0"/>
              <a:ea typeface="+mn-ea"/>
              <a:cs typeface="+mn-cs"/>
            </a:endParaRPr>
          </a:p>
        </p:txBody>
      </p:sp>
    </p:spTree>
    <p:extLst>
      <p:ext uri="{BB962C8B-B14F-4D97-AF65-F5344CB8AC3E}">
        <p14:creationId xmlns:p14="http://schemas.microsoft.com/office/powerpoint/2010/main" val="837284017"/>
      </p:ext>
    </p:extLst>
  </p:cSld>
  <p:clrMapOvr>
    <a:masterClrMapping/>
  </p:clrMapOvr>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a:lvl1pPr>
          </a:lstStyle>
          <a:p>
            <a:pPr algn="l" rtl="0" eaLnBrk="0" fontAlgn="base" hangingPunct="0">
              <a:spcBef>
                <a:spcPct val="20000"/>
              </a:spcBef>
              <a:spcAft>
                <a:spcPct val="0"/>
              </a:spcAft>
              <a:defRPr/>
            </a:pPr>
            <a:endParaRPr lang="en-US" sz="1400" kern="1200">
              <a:solidFill>
                <a:srgbClr val="66FF33"/>
              </a:solidFill>
              <a:latin typeface="Arial" charset="0"/>
              <a:ea typeface="+mn-ea"/>
              <a:cs typeface="+mn-cs"/>
            </a:endParaRPr>
          </a:p>
        </p:txBody>
      </p:sp>
      <p:sp>
        <p:nvSpPr>
          <p:cNvPr id="5" name="Rectangle 5"/>
          <p:cNvSpPr>
            <a:spLocks noGrp="1" noChangeArrowheads="1"/>
          </p:cNvSpPr>
          <p:nvPr>
            <p:ph type="sldNum" sz="quarter" idx="11"/>
          </p:nvPr>
        </p:nvSpPr>
        <p:spPr>
          <a:ln/>
        </p:spPr>
        <p:txBody>
          <a:bodyPr/>
          <a:lstStyle>
            <a:lvl1pPr>
              <a:defRPr/>
            </a:lvl1pPr>
          </a:lstStyle>
          <a:p>
            <a:pPr algn="r" rtl="0" eaLnBrk="0" fontAlgn="base" hangingPunct="0">
              <a:spcBef>
                <a:spcPct val="20000"/>
              </a:spcBef>
              <a:spcAft>
                <a:spcPct val="0"/>
              </a:spcAft>
              <a:defRPr/>
            </a:pPr>
            <a:r>
              <a:rPr lang="en-US" sz="800" kern="1200">
                <a:solidFill>
                  <a:srgbClr val="000000"/>
                </a:solidFill>
                <a:latin typeface="Arial" charset="0"/>
                <a:ea typeface="+mn-ea"/>
                <a:cs typeface="+mn-cs"/>
              </a:rPr>
              <a:t>Slide </a:t>
            </a:r>
            <a:fld id="{1E7E6633-2D56-471E-A9C0-3DAECCEE8ED6}" type="slidenum">
              <a:rPr lang="en-US" sz="800" kern="1200">
                <a:solidFill>
                  <a:srgbClr val="000000"/>
                </a:solidFill>
                <a:latin typeface="Arial" charset="0"/>
                <a:ea typeface="+mn-ea"/>
                <a:cs typeface="+mn-cs"/>
              </a:rPr>
              <a:pPr algn="r" rtl="0" eaLnBrk="0" fontAlgn="base" hangingPunct="0">
                <a:spcBef>
                  <a:spcPct val="20000"/>
                </a:spcBef>
                <a:spcAft>
                  <a:spcPct val="0"/>
                </a:spcAft>
                <a:defRPr/>
              </a:pPr>
              <a:t>‹#›</a:t>
            </a:fld>
            <a:endParaRPr lang="en-US" sz="1400" kern="1200">
              <a:solidFill>
                <a:srgbClr val="66FF33"/>
              </a:solidFill>
              <a:latin typeface="Arial" charset="0"/>
              <a:ea typeface="+mn-ea"/>
              <a:cs typeface="+mn-cs"/>
            </a:endParaRPr>
          </a:p>
        </p:txBody>
      </p:sp>
    </p:spTree>
    <p:extLst>
      <p:ext uri="{BB962C8B-B14F-4D97-AF65-F5344CB8AC3E}">
        <p14:creationId xmlns:p14="http://schemas.microsoft.com/office/powerpoint/2010/main" val="3858174166"/>
      </p:ext>
    </p:extLst>
  </p:cSld>
  <p:clrMapOvr>
    <a:masterClrMapping/>
  </p:clrMapOvr>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a:lvl1pPr>
          </a:lstStyle>
          <a:p>
            <a:pPr algn="l" rtl="0" eaLnBrk="0" fontAlgn="base" hangingPunct="0">
              <a:spcBef>
                <a:spcPct val="20000"/>
              </a:spcBef>
              <a:spcAft>
                <a:spcPct val="0"/>
              </a:spcAft>
              <a:defRPr/>
            </a:pPr>
            <a:endParaRPr lang="en-US" sz="1400" kern="1200">
              <a:solidFill>
                <a:srgbClr val="66FF33"/>
              </a:solidFill>
              <a:latin typeface="Arial" charset="0"/>
              <a:ea typeface="+mn-ea"/>
              <a:cs typeface="+mn-cs"/>
            </a:endParaRPr>
          </a:p>
        </p:txBody>
      </p:sp>
      <p:sp>
        <p:nvSpPr>
          <p:cNvPr id="6" name="Rectangle 5"/>
          <p:cNvSpPr>
            <a:spLocks noGrp="1" noChangeArrowheads="1"/>
          </p:cNvSpPr>
          <p:nvPr>
            <p:ph type="sldNum" sz="quarter" idx="11"/>
          </p:nvPr>
        </p:nvSpPr>
        <p:spPr>
          <a:ln/>
        </p:spPr>
        <p:txBody>
          <a:bodyPr/>
          <a:lstStyle>
            <a:lvl1pPr>
              <a:defRPr/>
            </a:lvl1pPr>
          </a:lstStyle>
          <a:p>
            <a:pPr algn="r" rtl="0" eaLnBrk="0" fontAlgn="base" hangingPunct="0">
              <a:spcBef>
                <a:spcPct val="20000"/>
              </a:spcBef>
              <a:spcAft>
                <a:spcPct val="0"/>
              </a:spcAft>
              <a:defRPr/>
            </a:pPr>
            <a:r>
              <a:rPr lang="en-US" sz="800" kern="1200">
                <a:solidFill>
                  <a:srgbClr val="000000"/>
                </a:solidFill>
                <a:latin typeface="Arial" charset="0"/>
                <a:ea typeface="+mn-ea"/>
                <a:cs typeface="+mn-cs"/>
              </a:rPr>
              <a:t>Slide </a:t>
            </a:r>
            <a:fld id="{2A273DA8-1F71-44C8-91BE-F61B9E2D7434}" type="slidenum">
              <a:rPr lang="en-US" sz="800" kern="1200">
                <a:solidFill>
                  <a:srgbClr val="000000"/>
                </a:solidFill>
                <a:latin typeface="Arial" charset="0"/>
                <a:ea typeface="+mn-ea"/>
                <a:cs typeface="+mn-cs"/>
              </a:rPr>
              <a:pPr algn="r" rtl="0" eaLnBrk="0" fontAlgn="base" hangingPunct="0">
                <a:spcBef>
                  <a:spcPct val="20000"/>
                </a:spcBef>
                <a:spcAft>
                  <a:spcPct val="0"/>
                </a:spcAft>
                <a:defRPr/>
              </a:pPr>
              <a:t>‹#›</a:t>
            </a:fld>
            <a:endParaRPr lang="en-US" sz="1400" kern="1200">
              <a:solidFill>
                <a:srgbClr val="66FF33"/>
              </a:solidFill>
              <a:latin typeface="Arial" charset="0"/>
              <a:ea typeface="+mn-ea"/>
              <a:cs typeface="+mn-cs"/>
            </a:endParaRPr>
          </a:p>
        </p:txBody>
      </p:sp>
    </p:spTree>
    <p:extLst>
      <p:ext uri="{BB962C8B-B14F-4D97-AF65-F5344CB8AC3E}">
        <p14:creationId xmlns:p14="http://schemas.microsoft.com/office/powerpoint/2010/main" val="3322735858"/>
      </p:ext>
    </p:extLst>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a:lvl1pPr>
          </a:lstStyle>
          <a:p>
            <a:pPr algn="l" rtl="0" eaLnBrk="0" fontAlgn="base" hangingPunct="0">
              <a:spcBef>
                <a:spcPct val="20000"/>
              </a:spcBef>
              <a:spcAft>
                <a:spcPct val="0"/>
              </a:spcAft>
              <a:defRPr/>
            </a:pPr>
            <a:endParaRPr lang="en-US" sz="1400" kern="1200">
              <a:solidFill>
                <a:srgbClr val="66FF33"/>
              </a:solidFill>
              <a:latin typeface="Arial" charset="0"/>
              <a:ea typeface="+mn-ea"/>
              <a:cs typeface="+mn-cs"/>
            </a:endParaRPr>
          </a:p>
        </p:txBody>
      </p:sp>
      <p:sp>
        <p:nvSpPr>
          <p:cNvPr id="8" name="Rectangle 5"/>
          <p:cNvSpPr>
            <a:spLocks noGrp="1" noChangeArrowheads="1"/>
          </p:cNvSpPr>
          <p:nvPr>
            <p:ph type="sldNum" sz="quarter" idx="11"/>
          </p:nvPr>
        </p:nvSpPr>
        <p:spPr>
          <a:ln/>
        </p:spPr>
        <p:txBody>
          <a:bodyPr/>
          <a:lstStyle>
            <a:lvl1pPr>
              <a:defRPr/>
            </a:lvl1pPr>
          </a:lstStyle>
          <a:p>
            <a:pPr algn="r" rtl="0" eaLnBrk="0" fontAlgn="base" hangingPunct="0">
              <a:spcBef>
                <a:spcPct val="20000"/>
              </a:spcBef>
              <a:spcAft>
                <a:spcPct val="0"/>
              </a:spcAft>
              <a:defRPr/>
            </a:pPr>
            <a:r>
              <a:rPr lang="en-US" sz="800" kern="1200">
                <a:solidFill>
                  <a:srgbClr val="000000"/>
                </a:solidFill>
                <a:latin typeface="Arial" charset="0"/>
                <a:ea typeface="+mn-ea"/>
                <a:cs typeface="+mn-cs"/>
              </a:rPr>
              <a:t>Slide </a:t>
            </a:r>
            <a:fld id="{F75139D2-6DD0-44B9-A1E9-C57B365505C1}" type="slidenum">
              <a:rPr lang="en-US" sz="800" kern="1200">
                <a:solidFill>
                  <a:srgbClr val="000000"/>
                </a:solidFill>
                <a:latin typeface="Arial" charset="0"/>
                <a:ea typeface="+mn-ea"/>
                <a:cs typeface="+mn-cs"/>
              </a:rPr>
              <a:pPr algn="r" rtl="0" eaLnBrk="0" fontAlgn="base" hangingPunct="0">
                <a:spcBef>
                  <a:spcPct val="20000"/>
                </a:spcBef>
                <a:spcAft>
                  <a:spcPct val="0"/>
                </a:spcAft>
                <a:defRPr/>
              </a:pPr>
              <a:t>‹#›</a:t>
            </a:fld>
            <a:endParaRPr lang="en-US" sz="1400" kern="1200">
              <a:solidFill>
                <a:srgbClr val="66FF33"/>
              </a:solidFill>
              <a:latin typeface="Arial" charset="0"/>
              <a:ea typeface="+mn-ea"/>
              <a:cs typeface="+mn-cs"/>
            </a:endParaRPr>
          </a:p>
        </p:txBody>
      </p:sp>
    </p:spTree>
    <p:extLst>
      <p:ext uri="{BB962C8B-B14F-4D97-AF65-F5344CB8AC3E}">
        <p14:creationId xmlns:p14="http://schemas.microsoft.com/office/powerpoint/2010/main" val="1222419830"/>
      </p:ext>
    </p:extLst>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a:lvl1pPr>
          </a:lstStyle>
          <a:p>
            <a:pPr algn="l" rtl="0" eaLnBrk="0" fontAlgn="base" hangingPunct="0">
              <a:spcBef>
                <a:spcPct val="20000"/>
              </a:spcBef>
              <a:spcAft>
                <a:spcPct val="0"/>
              </a:spcAft>
              <a:defRPr/>
            </a:pPr>
            <a:endParaRPr lang="en-US" sz="1400" kern="1200">
              <a:solidFill>
                <a:srgbClr val="66FF33"/>
              </a:solidFill>
              <a:latin typeface="Arial" charset="0"/>
              <a:ea typeface="+mn-ea"/>
              <a:cs typeface="+mn-cs"/>
            </a:endParaRPr>
          </a:p>
        </p:txBody>
      </p:sp>
      <p:sp>
        <p:nvSpPr>
          <p:cNvPr id="4" name="Rectangle 5"/>
          <p:cNvSpPr>
            <a:spLocks noGrp="1" noChangeArrowheads="1"/>
          </p:cNvSpPr>
          <p:nvPr>
            <p:ph type="sldNum" sz="quarter" idx="11"/>
          </p:nvPr>
        </p:nvSpPr>
        <p:spPr>
          <a:ln/>
        </p:spPr>
        <p:txBody>
          <a:bodyPr/>
          <a:lstStyle>
            <a:lvl1pPr>
              <a:defRPr/>
            </a:lvl1pPr>
          </a:lstStyle>
          <a:p>
            <a:pPr algn="r" rtl="0" eaLnBrk="0" fontAlgn="base" hangingPunct="0">
              <a:spcBef>
                <a:spcPct val="20000"/>
              </a:spcBef>
              <a:spcAft>
                <a:spcPct val="0"/>
              </a:spcAft>
              <a:defRPr/>
            </a:pPr>
            <a:r>
              <a:rPr lang="en-US" sz="800" kern="1200">
                <a:solidFill>
                  <a:srgbClr val="000000"/>
                </a:solidFill>
                <a:latin typeface="Arial" charset="0"/>
                <a:ea typeface="+mn-ea"/>
                <a:cs typeface="+mn-cs"/>
              </a:rPr>
              <a:t>Slide </a:t>
            </a:r>
            <a:fld id="{0F92C4D1-8B8E-4C15-9772-00306CAFF445}" type="slidenum">
              <a:rPr lang="en-US" sz="800" kern="1200">
                <a:solidFill>
                  <a:srgbClr val="000000"/>
                </a:solidFill>
                <a:latin typeface="Arial" charset="0"/>
                <a:ea typeface="+mn-ea"/>
                <a:cs typeface="+mn-cs"/>
              </a:rPr>
              <a:pPr algn="r" rtl="0" eaLnBrk="0" fontAlgn="base" hangingPunct="0">
                <a:spcBef>
                  <a:spcPct val="20000"/>
                </a:spcBef>
                <a:spcAft>
                  <a:spcPct val="0"/>
                </a:spcAft>
                <a:defRPr/>
              </a:pPr>
              <a:t>‹#›</a:t>
            </a:fld>
            <a:endParaRPr lang="en-US" sz="1400" kern="1200">
              <a:solidFill>
                <a:srgbClr val="66FF33"/>
              </a:solidFill>
              <a:latin typeface="Arial" charset="0"/>
              <a:ea typeface="+mn-ea"/>
              <a:cs typeface="+mn-cs"/>
            </a:endParaRPr>
          </a:p>
        </p:txBody>
      </p:sp>
    </p:spTree>
    <p:extLst>
      <p:ext uri="{BB962C8B-B14F-4D97-AF65-F5344CB8AC3E}">
        <p14:creationId xmlns:p14="http://schemas.microsoft.com/office/powerpoint/2010/main" val="3870372348"/>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6C6F59-7C65-497A-9B7B-19E7697BA101}"/>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78F9A22C-DA5F-40E0-914C-881E06E6F69F}"/>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B11782A6-74F2-4945-9F03-7D5FE1EFAF80}"/>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7D2906F5-94E2-44E0-9BDE-7B744DAABF23}"/>
              </a:ext>
            </a:extLst>
          </p:cNvPr>
          <p:cNvSpPr>
            <a:spLocks noGrp="1"/>
          </p:cNvSpPr>
          <p:nvPr>
            <p:ph type="dt" sz="half" idx="10"/>
          </p:nvPr>
        </p:nvSpPr>
        <p:spPr/>
        <p:txBody>
          <a:bodyPr/>
          <a:lstStyle/>
          <a:p>
            <a:fld id="{95B31542-032F-4796-9EB0-45891DB5713E}" type="datetimeFigureOut">
              <a:rPr lang="en-GB" smtClean="0"/>
              <a:t>15/10/2019</a:t>
            </a:fld>
            <a:endParaRPr lang="en-GB"/>
          </a:p>
        </p:txBody>
      </p:sp>
      <p:sp>
        <p:nvSpPr>
          <p:cNvPr id="6" name="Footer Placeholder 5">
            <a:extLst>
              <a:ext uri="{FF2B5EF4-FFF2-40B4-BE49-F238E27FC236}">
                <a16:creationId xmlns:a16="http://schemas.microsoft.com/office/drawing/2014/main" id="{B94B6C23-EA20-4B79-9FFA-DA29DAD1387F}"/>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0E89639F-1926-45A5-8C16-A45814EBDE03}"/>
              </a:ext>
            </a:extLst>
          </p:cNvPr>
          <p:cNvSpPr>
            <a:spLocks noGrp="1"/>
          </p:cNvSpPr>
          <p:nvPr>
            <p:ph type="sldNum" sz="quarter" idx="12"/>
          </p:nvPr>
        </p:nvSpPr>
        <p:spPr/>
        <p:txBody>
          <a:bodyPr/>
          <a:lstStyle/>
          <a:p>
            <a:fld id="{B367DDAB-9D2F-4728-8EE0-80DEFAED84B2}" type="slidenum">
              <a:rPr lang="en-GB" smtClean="0"/>
              <a:t>‹#›</a:t>
            </a:fld>
            <a:endParaRPr lang="en-GB"/>
          </a:p>
        </p:txBody>
      </p:sp>
    </p:spTree>
    <p:extLst>
      <p:ext uri="{BB962C8B-B14F-4D97-AF65-F5344CB8AC3E}">
        <p14:creationId xmlns:p14="http://schemas.microsoft.com/office/powerpoint/2010/main" val="220964107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a:lvl1pPr>
          </a:lstStyle>
          <a:p>
            <a:pPr algn="l" rtl="0" eaLnBrk="0" fontAlgn="base" hangingPunct="0">
              <a:spcBef>
                <a:spcPct val="20000"/>
              </a:spcBef>
              <a:spcAft>
                <a:spcPct val="0"/>
              </a:spcAft>
              <a:defRPr/>
            </a:pPr>
            <a:endParaRPr lang="en-US" sz="1400" kern="1200">
              <a:solidFill>
                <a:srgbClr val="66FF33"/>
              </a:solidFill>
              <a:latin typeface="Arial" charset="0"/>
              <a:ea typeface="+mn-ea"/>
              <a:cs typeface="+mn-cs"/>
            </a:endParaRPr>
          </a:p>
        </p:txBody>
      </p:sp>
      <p:sp>
        <p:nvSpPr>
          <p:cNvPr id="3" name="Rectangle 5"/>
          <p:cNvSpPr>
            <a:spLocks noGrp="1" noChangeArrowheads="1"/>
          </p:cNvSpPr>
          <p:nvPr>
            <p:ph type="sldNum" sz="quarter" idx="11"/>
          </p:nvPr>
        </p:nvSpPr>
        <p:spPr>
          <a:ln/>
        </p:spPr>
        <p:txBody>
          <a:bodyPr/>
          <a:lstStyle>
            <a:lvl1pPr>
              <a:defRPr/>
            </a:lvl1pPr>
          </a:lstStyle>
          <a:p>
            <a:pPr algn="r" rtl="0" eaLnBrk="0" fontAlgn="base" hangingPunct="0">
              <a:spcBef>
                <a:spcPct val="20000"/>
              </a:spcBef>
              <a:spcAft>
                <a:spcPct val="0"/>
              </a:spcAft>
              <a:defRPr/>
            </a:pPr>
            <a:r>
              <a:rPr lang="en-US" sz="800" kern="1200">
                <a:solidFill>
                  <a:srgbClr val="000000"/>
                </a:solidFill>
                <a:latin typeface="Arial" charset="0"/>
                <a:ea typeface="+mn-ea"/>
                <a:cs typeface="+mn-cs"/>
              </a:rPr>
              <a:t>Slide </a:t>
            </a:r>
            <a:fld id="{7E1F85B1-C4ED-4132-B394-3FB723B2173A}" type="slidenum">
              <a:rPr lang="en-US" sz="800" kern="1200">
                <a:solidFill>
                  <a:srgbClr val="000000"/>
                </a:solidFill>
                <a:latin typeface="Arial" charset="0"/>
                <a:ea typeface="+mn-ea"/>
                <a:cs typeface="+mn-cs"/>
              </a:rPr>
              <a:pPr algn="r" rtl="0" eaLnBrk="0" fontAlgn="base" hangingPunct="0">
                <a:spcBef>
                  <a:spcPct val="20000"/>
                </a:spcBef>
                <a:spcAft>
                  <a:spcPct val="0"/>
                </a:spcAft>
                <a:defRPr/>
              </a:pPr>
              <a:t>‹#›</a:t>
            </a:fld>
            <a:endParaRPr lang="en-US" sz="1400" kern="1200">
              <a:solidFill>
                <a:srgbClr val="66FF33"/>
              </a:solidFill>
              <a:latin typeface="Arial" charset="0"/>
              <a:ea typeface="+mn-ea"/>
              <a:cs typeface="+mn-cs"/>
            </a:endParaRPr>
          </a:p>
        </p:txBody>
      </p:sp>
    </p:spTree>
    <p:extLst>
      <p:ext uri="{BB962C8B-B14F-4D97-AF65-F5344CB8AC3E}">
        <p14:creationId xmlns:p14="http://schemas.microsoft.com/office/powerpoint/2010/main" val="3434134977"/>
      </p:ext>
    </p:extLst>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lgn="l" rtl="0" eaLnBrk="0" fontAlgn="base" hangingPunct="0">
              <a:spcBef>
                <a:spcPct val="20000"/>
              </a:spcBef>
              <a:spcAft>
                <a:spcPct val="0"/>
              </a:spcAft>
              <a:defRPr/>
            </a:pPr>
            <a:endParaRPr lang="en-US" sz="1400" kern="1200">
              <a:solidFill>
                <a:srgbClr val="66FF33"/>
              </a:solidFill>
              <a:latin typeface="Arial" charset="0"/>
              <a:ea typeface="+mn-ea"/>
              <a:cs typeface="+mn-cs"/>
            </a:endParaRPr>
          </a:p>
        </p:txBody>
      </p:sp>
      <p:sp>
        <p:nvSpPr>
          <p:cNvPr id="6" name="Rectangle 5"/>
          <p:cNvSpPr>
            <a:spLocks noGrp="1" noChangeArrowheads="1"/>
          </p:cNvSpPr>
          <p:nvPr>
            <p:ph type="sldNum" sz="quarter" idx="11"/>
          </p:nvPr>
        </p:nvSpPr>
        <p:spPr>
          <a:ln/>
        </p:spPr>
        <p:txBody>
          <a:bodyPr/>
          <a:lstStyle>
            <a:lvl1pPr>
              <a:defRPr/>
            </a:lvl1pPr>
          </a:lstStyle>
          <a:p>
            <a:pPr algn="r" rtl="0" eaLnBrk="0" fontAlgn="base" hangingPunct="0">
              <a:spcBef>
                <a:spcPct val="20000"/>
              </a:spcBef>
              <a:spcAft>
                <a:spcPct val="0"/>
              </a:spcAft>
              <a:defRPr/>
            </a:pPr>
            <a:r>
              <a:rPr lang="en-US" sz="800" kern="1200">
                <a:solidFill>
                  <a:srgbClr val="000000"/>
                </a:solidFill>
                <a:latin typeface="Arial" charset="0"/>
                <a:ea typeface="+mn-ea"/>
                <a:cs typeface="+mn-cs"/>
              </a:rPr>
              <a:t>Slide </a:t>
            </a:r>
            <a:fld id="{750728DC-0B5A-41ED-B12C-94DD24970C00}" type="slidenum">
              <a:rPr lang="en-US" sz="800" kern="1200">
                <a:solidFill>
                  <a:srgbClr val="000000"/>
                </a:solidFill>
                <a:latin typeface="Arial" charset="0"/>
                <a:ea typeface="+mn-ea"/>
                <a:cs typeface="+mn-cs"/>
              </a:rPr>
              <a:pPr algn="r" rtl="0" eaLnBrk="0" fontAlgn="base" hangingPunct="0">
                <a:spcBef>
                  <a:spcPct val="20000"/>
                </a:spcBef>
                <a:spcAft>
                  <a:spcPct val="0"/>
                </a:spcAft>
                <a:defRPr/>
              </a:pPr>
              <a:t>‹#›</a:t>
            </a:fld>
            <a:endParaRPr lang="en-US" sz="1400" kern="1200">
              <a:solidFill>
                <a:srgbClr val="66FF33"/>
              </a:solidFill>
              <a:latin typeface="Arial" charset="0"/>
              <a:ea typeface="+mn-ea"/>
              <a:cs typeface="+mn-cs"/>
            </a:endParaRPr>
          </a:p>
        </p:txBody>
      </p:sp>
    </p:spTree>
    <p:extLst>
      <p:ext uri="{BB962C8B-B14F-4D97-AF65-F5344CB8AC3E}">
        <p14:creationId xmlns:p14="http://schemas.microsoft.com/office/powerpoint/2010/main" val="35084155"/>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lgn="l" rtl="0" eaLnBrk="0" fontAlgn="base" hangingPunct="0">
              <a:spcBef>
                <a:spcPct val="20000"/>
              </a:spcBef>
              <a:spcAft>
                <a:spcPct val="0"/>
              </a:spcAft>
              <a:defRPr/>
            </a:pPr>
            <a:endParaRPr lang="en-US" sz="1400" kern="1200">
              <a:solidFill>
                <a:srgbClr val="66FF33"/>
              </a:solidFill>
              <a:latin typeface="Arial" charset="0"/>
              <a:ea typeface="+mn-ea"/>
              <a:cs typeface="+mn-cs"/>
            </a:endParaRPr>
          </a:p>
        </p:txBody>
      </p:sp>
      <p:sp>
        <p:nvSpPr>
          <p:cNvPr id="6" name="Rectangle 5"/>
          <p:cNvSpPr>
            <a:spLocks noGrp="1" noChangeArrowheads="1"/>
          </p:cNvSpPr>
          <p:nvPr>
            <p:ph type="sldNum" sz="quarter" idx="11"/>
          </p:nvPr>
        </p:nvSpPr>
        <p:spPr>
          <a:ln/>
        </p:spPr>
        <p:txBody>
          <a:bodyPr/>
          <a:lstStyle>
            <a:lvl1pPr>
              <a:defRPr/>
            </a:lvl1pPr>
          </a:lstStyle>
          <a:p>
            <a:pPr algn="r" rtl="0" eaLnBrk="0" fontAlgn="base" hangingPunct="0">
              <a:spcBef>
                <a:spcPct val="20000"/>
              </a:spcBef>
              <a:spcAft>
                <a:spcPct val="0"/>
              </a:spcAft>
              <a:defRPr/>
            </a:pPr>
            <a:r>
              <a:rPr lang="en-US" sz="800" kern="1200">
                <a:solidFill>
                  <a:srgbClr val="000000"/>
                </a:solidFill>
                <a:latin typeface="Arial" charset="0"/>
                <a:ea typeface="+mn-ea"/>
                <a:cs typeface="+mn-cs"/>
              </a:rPr>
              <a:t>Slide </a:t>
            </a:r>
            <a:fld id="{AF08D5F8-C726-4308-990D-D349BC43913F}" type="slidenum">
              <a:rPr lang="en-US" sz="800" kern="1200">
                <a:solidFill>
                  <a:srgbClr val="000000"/>
                </a:solidFill>
                <a:latin typeface="Arial" charset="0"/>
                <a:ea typeface="+mn-ea"/>
                <a:cs typeface="+mn-cs"/>
              </a:rPr>
              <a:pPr algn="r" rtl="0" eaLnBrk="0" fontAlgn="base" hangingPunct="0">
                <a:spcBef>
                  <a:spcPct val="20000"/>
                </a:spcBef>
                <a:spcAft>
                  <a:spcPct val="0"/>
                </a:spcAft>
                <a:defRPr/>
              </a:pPr>
              <a:t>‹#›</a:t>
            </a:fld>
            <a:endParaRPr lang="en-US" sz="1400" kern="1200">
              <a:solidFill>
                <a:srgbClr val="66FF33"/>
              </a:solidFill>
              <a:latin typeface="Arial" charset="0"/>
              <a:ea typeface="+mn-ea"/>
              <a:cs typeface="+mn-cs"/>
            </a:endParaRPr>
          </a:p>
        </p:txBody>
      </p:sp>
    </p:spTree>
    <p:extLst>
      <p:ext uri="{BB962C8B-B14F-4D97-AF65-F5344CB8AC3E}">
        <p14:creationId xmlns:p14="http://schemas.microsoft.com/office/powerpoint/2010/main" val="1948803113"/>
      </p:ext>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609600" y="1600201"/>
            <a:ext cx="109728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lgn="l" rtl="0" eaLnBrk="0" fontAlgn="base" hangingPunct="0">
              <a:spcBef>
                <a:spcPct val="20000"/>
              </a:spcBef>
              <a:spcAft>
                <a:spcPct val="0"/>
              </a:spcAft>
              <a:defRPr/>
            </a:pPr>
            <a:endParaRPr lang="en-US" sz="1400" kern="1200">
              <a:solidFill>
                <a:srgbClr val="66FF33"/>
              </a:solidFill>
              <a:latin typeface="Arial" charset="0"/>
              <a:ea typeface="+mn-ea"/>
              <a:cs typeface="+mn-cs"/>
            </a:endParaRPr>
          </a:p>
        </p:txBody>
      </p:sp>
      <p:sp>
        <p:nvSpPr>
          <p:cNvPr id="5" name="Rectangle 5"/>
          <p:cNvSpPr>
            <a:spLocks noGrp="1" noChangeArrowheads="1"/>
          </p:cNvSpPr>
          <p:nvPr>
            <p:ph type="sldNum" sz="quarter" idx="11"/>
          </p:nvPr>
        </p:nvSpPr>
        <p:spPr>
          <a:ln/>
        </p:spPr>
        <p:txBody>
          <a:bodyPr/>
          <a:lstStyle>
            <a:lvl1pPr>
              <a:defRPr/>
            </a:lvl1pPr>
          </a:lstStyle>
          <a:p>
            <a:pPr algn="r" rtl="0" eaLnBrk="0" fontAlgn="base" hangingPunct="0">
              <a:spcBef>
                <a:spcPct val="20000"/>
              </a:spcBef>
              <a:spcAft>
                <a:spcPct val="0"/>
              </a:spcAft>
              <a:defRPr/>
            </a:pPr>
            <a:r>
              <a:rPr lang="en-US" sz="800" kern="1200">
                <a:solidFill>
                  <a:srgbClr val="000000"/>
                </a:solidFill>
                <a:latin typeface="Arial" charset="0"/>
                <a:ea typeface="+mn-ea"/>
                <a:cs typeface="+mn-cs"/>
              </a:rPr>
              <a:t>Slide </a:t>
            </a:r>
            <a:fld id="{146CD044-BA65-4281-91D1-DE19458CE014}" type="slidenum">
              <a:rPr lang="en-US" sz="800" kern="1200">
                <a:solidFill>
                  <a:srgbClr val="000000"/>
                </a:solidFill>
                <a:latin typeface="Arial" charset="0"/>
                <a:ea typeface="+mn-ea"/>
                <a:cs typeface="+mn-cs"/>
              </a:rPr>
              <a:pPr algn="r" rtl="0" eaLnBrk="0" fontAlgn="base" hangingPunct="0">
                <a:spcBef>
                  <a:spcPct val="20000"/>
                </a:spcBef>
                <a:spcAft>
                  <a:spcPct val="0"/>
                </a:spcAft>
                <a:defRPr/>
              </a:pPr>
              <a:t>‹#›</a:t>
            </a:fld>
            <a:endParaRPr lang="en-US" sz="1400" kern="1200">
              <a:solidFill>
                <a:srgbClr val="66FF33"/>
              </a:solidFill>
              <a:latin typeface="Arial" charset="0"/>
              <a:ea typeface="+mn-ea"/>
              <a:cs typeface="+mn-cs"/>
            </a:endParaRPr>
          </a:p>
        </p:txBody>
      </p:sp>
    </p:spTree>
    <p:extLst>
      <p:ext uri="{BB962C8B-B14F-4D97-AF65-F5344CB8AC3E}">
        <p14:creationId xmlns:p14="http://schemas.microsoft.com/office/powerpoint/2010/main" val="3449725541"/>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959851" y="547689"/>
            <a:ext cx="2861733" cy="55784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74651" y="547689"/>
            <a:ext cx="8382000" cy="557847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lgn="l" rtl="0" eaLnBrk="0" fontAlgn="base" hangingPunct="0">
              <a:spcBef>
                <a:spcPct val="20000"/>
              </a:spcBef>
              <a:spcAft>
                <a:spcPct val="0"/>
              </a:spcAft>
              <a:defRPr/>
            </a:pPr>
            <a:endParaRPr lang="en-US" sz="1400" kern="1200">
              <a:solidFill>
                <a:srgbClr val="66FF33"/>
              </a:solidFill>
              <a:latin typeface="Arial" charset="0"/>
              <a:ea typeface="+mn-ea"/>
              <a:cs typeface="+mn-cs"/>
            </a:endParaRPr>
          </a:p>
        </p:txBody>
      </p:sp>
      <p:sp>
        <p:nvSpPr>
          <p:cNvPr id="5" name="Rectangle 5"/>
          <p:cNvSpPr>
            <a:spLocks noGrp="1" noChangeArrowheads="1"/>
          </p:cNvSpPr>
          <p:nvPr>
            <p:ph type="sldNum" sz="quarter" idx="11"/>
          </p:nvPr>
        </p:nvSpPr>
        <p:spPr>
          <a:ln/>
        </p:spPr>
        <p:txBody>
          <a:bodyPr/>
          <a:lstStyle>
            <a:lvl1pPr>
              <a:defRPr/>
            </a:lvl1pPr>
          </a:lstStyle>
          <a:p>
            <a:pPr algn="r" rtl="0" eaLnBrk="0" fontAlgn="base" hangingPunct="0">
              <a:spcBef>
                <a:spcPct val="20000"/>
              </a:spcBef>
              <a:spcAft>
                <a:spcPct val="0"/>
              </a:spcAft>
              <a:defRPr/>
            </a:pPr>
            <a:r>
              <a:rPr lang="en-US" sz="800" kern="1200">
                <a:solidFill>
                  <a:srgbClr val="000000"/>
                </a:solidFill>
                <a:latin typeface="Arial" charset="0"/>
                <a:ea typeface="+mn-ea"/>
                <a:cs typeface="+mn-cs"/>
              </a:rPr>
              <a:t>Slide </a:t>
            </a:r>
            <a:fld id="{14AFFFCB-D9ED-401A-A5D3-EAE4A22A9DA7}" type="slidenum">
              <a:rPr lang="en-US" sz="800" kern="1200">
                <a:solidFill>
                  <a:srgbClr val="000000"/>
                </a:solidFill>
                <a:latin typeface="Arial" charset="0"/>
                <a:ea typeface="+mn-ea"/>
                <a:cs typeface="+mn-cs"/>
              </a:rPr>
              <a:pPr algn="r" rtl="0" eaLnBrk="0" fontAlgn="base" hangingPunct="0">
                <a:spcBef>
                  <a:spcPct val="20000"/>
                </a:spcBef>
                <a:spcAft>
                  <a:spcPct val="0"/>
                </a:spcAft>
                <a:defRPr/>
              </a:pPr>
              <a:t>‹#›</a:t>
            </a:fld>
            <a:endParaRPr lang="en-US" sz="1400" kern="1200">
              <a:solidFill>
                <a:srgbClr val="66FF33"/>
              </a:solidFill>
              <a:latin typeface="Arial" charset="0"/>
              <a:ea typeface="+mn-ea"/>
              <a:cs typeface="+mn-cs"/>
            </a:endParaRPr>
          </a:p>
        </p:txBody>
      </p:sp>
    </p:spTree>
    <p:extLst>
      <p:ext uri="{BB962C8B-B14F-4D97-AF65-F5344CB8AC3E}">
        <p14:creationId xmlns:p14="http://schemas.microsoft.com/office/powerpoint/2010/main" val="2052766124"/>
      </p:ext>
    </p:extLst>
  </p:cSld>
  <p:clrMapOvr>
    <a:masterClrMapping/>
  </p:clrMapOvr>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endParaRPr lang="en-GB"/>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GB"/>
          </a:p>
        </p:txBody>
      </p:sp>
      <p:sp>
        <p:nvSpPr>
          <p:cNvPr id="4" name="Date Placeholder 3"/>
          <p:cNvSpPr>
            <a:spLocks noGrp="1"/>
          </p:cNvSpPr>
          <p:nvPr>
            <p:ph type="dt" sz="half" idx="10"/>
          </p:nvPr>
        </p:nvSpPr>
        <p:spPr/>
        <p:txBody>
          <a:bodyPr/>
          <a:lstStyle>
            <a:lvl1pPr>
              <a:defRPr/>
            </a:lvl1pPr>
          </a:lstStyle>
          <a:p>
            <a:endParaRPr lang="en-GB"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GB"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1112A86-4935-4838-B505-80F479E81EB1}" type="slidenum">
              <a:rPr lang="en-GB" altLang="en-US">
                <a:solidFill>
                  <a:srgbClr val="000000"/>
                </a:solidFill>
              </a:rPr>
              <a:pPr/>
              <a:t>‹#›</a:t>
            </a:fld>
            <a:endParaRPr lang="en-GB" altLang="en-US">
              <a:solidFill>
                <a:srgbClr val="000000"/>
              </a:solidFill>
            </a:endParaRPr>
          </a:p>
        </p:txBody>
      </p:sp>
    </p:spTree>
    <p:extLst>
      <p:ext uri="{BB962C8B-B14F-4D97-AF65-F5344CB8AC3E}">
        <p14:creationId xmlns:p14="http://schemas.microsoft.com/office/powerpoint/2010/main" val="351602435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GB"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GB"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4C5A268D-3F6C-4AB4-A976-BF60ABD4E98A}" type="slidenum">
              <a:rPr lang="en-GB" altLang="en-US">
                <a:solidFill>
                  <a:srgbClr val="000000"/>
                </a:solidFill>
              </a:rPr>
              <a:pPr/>
              <a:t>‹#›</a:t>
            </a:fld>
            <a:endParaRPr lang="en-GB" altLang="en-US">
              <a:solidFill>
                <a:srgbClr val="000000"/>
              </a:solidFill>
            </a:endParaRPr>
          </a:p>
        </p:txBody>
      </p:sp>
    </p:spTree>
    <p:extLst>
      <p:ext uri="{BB962C8B-B14F-4D97-AF65-F5344CB8AC3E}">
        <p14:creationId xmlns:p14="http://schemas.microsoft.com/office/powerpoint/2010/main" val="331677654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GB"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GB"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B7E372BD-B5BC-42E2-9919-328947DED4C7}" type="slidenum">
              <a:rPr lang="en-GB" altLang="en-US">
                <a:solidFill>
                  <a:srgbClr val="000000"/>
                </a:solidFill>
              </a:rPr>
              <a:pPr/>
              <a:t>‹#›</a:t>
            </a:fld>
            <a:endParaRPr lang="en-GB" altLang="en-US">
              <a:solidFill>
                <a:srgbClr val="000000"/>
              </a:solidFill>
            </a:endParaRPr>
          </a:p>
        </p:txBody>
      </p:sp>
    </p:spTree>
    <p:extLst>
      <p:ext uri="{BB962C8B-B14F-4D97-AF65-F5344CB8AC3E}">
        <p14:creationId xmlns:p14="http://schemas.microsoft.com/office/powerpoint/2010/main" val="93127207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a:defRPr/>
            </a:lvl1pPr>
          </a:lstStyle>
          <a:p>
            <a:endParaRPr lang="en-GB"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GB"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ECC6BE22-B671-4227-840B-805D6C03CD3B}" type="slidenum">
              <a:rPr lang="en-GB" altLang="en-US">
                <a:solidFill>
                  <a:srgbClr val="000000"/>
                </a:solidFill>
              </a:rPr>
              <a:pPr/>
              <a:t>‹#›</a:t>
            </a:fld>
            <a:endParaRPr lang="en-GB" altLang="en-US">
              <a:solidFill>
                <a:srgbClr val="000000"/>
              </a:solidFill>
            </a:endParaRPr>
          </a:p>
        </p:txBody>
      </p:sp>
    </p:spTree>
    <p:extLst>
      <p:ext uri="{BB962C8B-B14F-4D97-AF65-F5344CB8AC3E}">
        <p14:creationId xmlns:p14="http://schemas.microsoft.com/office/powerpoint/2010/main" val="174184735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a:defRPr/>
            </a:lvl1pPr>
          </a:lstStyle>
          <a:p>
            <a:endParaRPr lang="en-GB" alt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GB" alt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8C30A25B-5046-4BC4-B21C-E026BD8E8B24}" type="slidenum">
              <a:rPr lang="en-GB" altLang="en-US">
                <a:solidFill>
                  <a:srgbClr val="000000"/>
                </a:solidFill>
              </a:rPr>
              <a:pPr/>
              <a:t>‹#›</a:t>
            </a:fld>
            <a:endParaRPr lang="en-GB" altLang="en-US">
              <a:solidFill>
                <a:srgbClr val="000000"/>
              </a:solidFill>
            </a:endParaRPr>
          </a:p>
        </p:txBody>
      </p:sp>
    </p:spTree>
    <p:extLst>
      <p:ext uri="{BB962C8B-B14F-4D97-AF65-F5344CB8AC3E}">
        <p14:creationId xmlns:p14="http://schemas.microsoft.com/office/powerpoint/2010/main" val="175464617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6BE9E6-9465-4D86-86F8-6E5AC967FA4A}"/>
              </a:ext>
            </a:extLst>
          </p:cNvPr>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a:extLst>
              <a:ext uri="{FF2B5EF4-FFF2-40B4-BE49-F238E27FC236}">
                <a16:creationId xmlns:a16="http://schemas.microsoft.com/office/drawing/2014/main" id="{99697CAA-BA39-4A51-9607-1337B17A233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FFB558EA-0B20-438B-B929-FE7C98505D63}"/>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2AA3F93A-88B1-4F53-80F2-87894DD0A797}"/>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F91262E5-E077-4B0E-B80D-D3014283B41D}"/>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F57F7C52-3630-4146-BAA1-17003B28BB6B}"/>
              </a:ext>
            </a:extLst>
          </p:cNvPr>
          <p:cNvSpPr>
            <a:spLocks noGrp="1"/>
          </p:cNvSpPr>
          <p:nvPr>
            <p:ph type="dt" sz="half" idx="10"/>
          </p:nvPr>
        </p:nvSpPr>
        <p:spPr/>
        <p:txBody>
          <a:bodyPr/>
          <a:lstStyle/>
          <a:p>
            <a:fld id="{95B31542-032F-4796-9EB0-45891DB5713E}" type="datetimeFigureOut">
              <a:rPr lang="en-GB" smtClean="0"/>
              <a:t>15/10/2019</a:t>
            </a:fld>
            <a:endParaRPr lang="en-GB"/>
          </a:p>
        </p:txBody>
      </p:sp>
      <p:sp>
        <p:nvSpPr>
          <p:cNvPr id="8" name="Footer Placeholder 7">
            <a:extLst>
              <a:ext uri="{FF2B5EF4-FFF2-40B4-BE49-F238E27FC236}">
                <a16:creationId xmlns:a16="http://schemas.microsoft.com/office/drawing/2014/main" id="{EF6A59A1-8A7C-43DF-935A-A3CF1F0CB898}"/>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A18ECB90-57F4-47BC-85F2-34CA4C58AB21}"/>
              </a:ext>
            </a:extLst>
          </p:cNvPr>
          <p:cNvSpPr>
            <a:spLocks noGrp="1"/>
          </p:cNvSpPr>
          <p:nvPr>
            <p:ph type="sldNum" sz="quarter" idx="12"/>
          </p:nvPr>
        </p:nvSpPr>
        <p:spPr/>
        <p:txBody>
          <a:bodyPr/>
          <a:lstStyle/>
          <a:p>
            <a:fld id="{B367DDAB-9D2F-4728-8EE0-80DEFAED84B2}" type="slidenum">
              <a:rPr lang="en-GB" smtClean="0"/>
              <a:t>‹#›</a:t>
            </a:fld>
            <a:endParaRPr lang="en-GB"/>
          </a:p>
        </p:txBody>
      </p:sp>
    </p:spTree>
    <p:extLst>
      <p:ext uri="{BB962C8B-B14F-4D97-AF65-F5344CB8AC3E}">
        <p14:creationId xmlns:p14="http://schemas.microsoft.com/office/powerpoint/2010/main" val="388296876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a:defRPr/>
            </a:lvl1pPr>
          </a:lstStyle>
          <a:p>
            <a:endParaRPr lang="en-GB" alt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GB" alt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4AA6DD5B-6951-4292-A00C-78D2398B0B42}" type="slidenum">
              <a:rPr lang="en-GB" altLang="en-US">
                <a:solidFill>
                  <a:srgbClr val="000000"/>
                </a:solidFill>
              </a:rPr>
              <a:pPr/>
              <a:t>‹#›</a:t>
            </a:fld>
            <a:endParaRPr lang="en-GB" altLang="en-US">
              <a:solidFill>
                <a:srgbClr val="000000"/>
              </a:solidFill>
            </a:endParaRPr>
          </a:p>
        </p:txBody>
      </p:sp>
    </p:spTree>
    <p:extLst>
      <p:ext uri="{BB962C8B-B14F-4D97-AF65-F5344CB8AC3E}">
        <p14:creationId xmlns:p14="http://schemas.microsoft.com/office/powerpoint/2010/main" val="169918895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GB" alt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GB" alt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444636C3-53E4-49AC-A0A2-0ABDBF52B903}" type="slidenum">
              <a:rPr lang="en-GB" altLang="en-US">
                <a:solidFill>
                  <a:srgbClr val="000000"/>
                </a:solidFill>
              </a:rPr>
              <a:pPr/>
              <a:t>‹#›</a:t>
            </a:fld>
            <a:endParaRPr lang="en-GB" altLang="en-US">
              <a:solidFill>
                <a:srgbClr val="000000"/>
              </a:solidFill>
            </a:endParaRPr>
          </a:p>
        </p:txBody>
      </p:sp>
    </p:spTree>
    <p:extLst>
      <p:ext uri="{BB962C8B-B14F-4D97-AF65-F5344CB8AC3E}">
        <p14:creationId xmlns:p14="http://schemas.microsoft.com/office/powerpoint/2010/main" val="79634668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GB"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GB"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E38BF3F3-E092-4912-B5F4-573718FF67B7}" type="slidenum">
              <a:rPr lang="en-GB" altLang="en-US">
                <a:solidFill>
                  <a:srgbClr val="000000"/>
                </a:solidFill>
              </a:rPr>
              <a:pPr/>
              <a:t>‹#›</a:t>
            </a:fld>
            <a:endParaRPr lang="en-GB" altLang="en-US">
              <a:solidFill>
                <a:srgbClr val="000000"/>
              </a:solidFill>
            </a:endParaRPr>
          </a:p>
        </p:txBody>
      </p:sp>
    </p:spTree>
    <p:extLst>
      <p:ext uri="{BB962C8B-B14F-4D97-AF65-F5344CB8AC3E}">
        <p14:creationId xmlns:p14="http://schemas.microsoft.com/office/powerpoint/2010/main" val="367778530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GB"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GB"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8ABBD7CE-8EDB-4D77-A3F2-57D5B742C3CE}" type="slidenum">
              <a:rPr lang="en-GB" altLang="en-US">
                <a:solidFill>
                  <a:srgbClr val="000000"/>
                </a:solidFill>
              </a:rPr>
              <a:pPr/>
              <a:t>‹#›</a:t>
            </a:fld>
            <a:endParaRPr lang="en-GB" altLang="en-US">
              <a:solidFill>
                <a:srgbClr val="000000"/>
              </a:solidFill>
            </a:endParaRPr>
          </a:p>
        </p:txBody>
      </p:sp>
    </p:spTree>
    <p:extLst>
      <p:ext uri="{BB962C8B-B14F-4D97-AF65-F5344CB8AC3E}">
        <p14:creationId xmlns:p14="http://schemas.microsoft.com/office/powerpoint/2010/main" val="335474452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GB"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GB"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26D05996-B27B-4AC7-AE18-25A8F16D40CD}" type="slidenum">
              <a:rPr lang="en-GB" altLang="en-US">
                <a:solidFill>
                  <a:srgbClr val="000000"/>
                </a:solidFill>
              </a:rPr>
              <a:pPr/>
              <a:t>‹#›</a:t>
            </a:fld>
            <a:endParaRPr lang="en-GB" altLang="en-US">
              <a:solidFill>
                <a:srgbClr val="000000"/>
              </a:solidFill>
            </a:endParaRPr>
          </a:p>
        </p:txBody>
      </p:sp>
    </p:spTree>
    <p:extLst>
      <p:ext uri="{BB962C8B-B14F-4D97-AF65-F5344CB8AC3E}">
        <p14:creationId xmlns:p14="http://schemas.microsoft.com/office/powerpoint/2010/main" val="200202091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GB"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GB"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1F1A6A8-48E2-4544-8A1D-34BAB00A4894}" type="slidenum">
              <a:rPr lang="en-GB" altLang="en-US">
                <a:solidFill>
                  <a:srgbClr val="000000"/>
                </a:solidFill>
              </a:rPr>
              <a:pPr/>
              <a:t>‹#›</a:t>
            </a:fld>
            <a:endParaRPr lang="en-GB" altLang="en-US">
              <a:solidFill>
                <a:srgbClr val="000000"/>
              </a:solidFill>
            </a:endParaRPr>
          </a:p>
        </p:txBody>
      </p:sp>
    </p:spTree>
    <p:extLst>
      <p:ext uri="{BB962C8B-B14F-4D97-AF65-F5344CB8AC3E}">
        <p14:creationId xmlns:p14="http://schemas.microsoft.com/office/powerpoint/2010/main" val="365627139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A7DA3A-0908-45CE-BC3C-EA494E4ADB5F}"/>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B2B1AB66-D17C-4DB7-9BA4-F1D628CBE43A}"/>
              </a:ext>
            </a:extLst>
          </p:cNvPr>
          <p:cNvSpPr>
            <a:spLocks noGrp="1"/>
          </p:cNvSpPr>
          <p:nvPr>
            <p:ph type="dt" sz="half" idx="10"/>
          </p:nvPr>
        </p:nvSpPr>
        <p:spPr/>
        <p:txBody>
          <a:bodyPr/>
          <a:lstStyle/>
          <a:p>
            <a:fld id="{95B31542-032F-4796-9EB0-45891DB5713E}" type="datetimeFigureOut">
              <a:rPr lang="en-GB" smtClean="0"/>
              <a:t>15/10/2019</a:t>
            </a:fld>
            <a:endParaRPr lang="en-GB"/>
          </a:p>
        </p:txBody>
      </p:sp>
      <p:sp>
        <p:nvSpPr>
          <p:cNvPr id="4" name="Footer Placeholder 3">
            <a:extLst>
              <a:ext uri="{FF2B5EF4-FFF2-40B4-BE49-F238E27FC236}">
                <a16:creationId xmlns:a16="http://schemas.microsoft.com/office/drawing/2014/main" id="{562A0DA4-DEF7-4DEA-B43B-48D18E40DF45}"/>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89F731C2-FF10-46BE-8F05-85614E005BE5}"/>
              </a:ext>
            </a:extLst>
          </p:cNvPr>
          <p:cNvSpPr>
            <a:spLocks noGrp="1"/>
          </p:cNvSpPr>
          <p:nvPr>
            <p:ph type="sldNum" sz="quarter" idx="12"/>
          </p:nvPr>
        </p:nvSpPr>
        <p:spPr/>
        <p:txBody>
          <a:bodyPr/>
          <a:lstStyle/>
          <a:p>
            <a:fld id="{B367DDAB-9D2F-4728-8EE0-80DEFAED84B2}" type="slidenum">
              <a:rPr lang="en-GB" smtClean="0"/>
              <a:t>‹#›</a:t>
            </a:fld>
            <a:endParaRPr lang="en-GB"/>
          </a:p>
        </p:txBody>
      </p:sp>
    </p:spTree>
    <p:extLst>
      <p:ext uri="{BB962C8B-B14F-4D97-AF65-F5344CB8AC3E}">
        <p14:creationId xmlns:p14="http://schemas.microsoft.com/office/powerpoint/2010/main" val="211136648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D3861D45-A318-4609-8AB0-D5F9C26C84A9}"/>
              </a:ext>
            </a:extLst>
          </p:cNvPr>
          <p:cNvSpPr>
            <a:spLocks noGrp="1"/>
          </p:cNvSpPr>
          <p:nvPr>
            <p:ph type="dt" sz="half" idx="10"/>
          </p:nvPr>
        </p:nvSpPr>
        <p:spPr/>
        <p:txBody>
          <a:bodyPr/>
          <a:lstStyle/>
          <a:p>
            <a:fld id="{95B31542-032F-4796-9EB0-45891DB5713E}" type="datetimeFigureOut">
              <a:rPr lang="en-GB" smtClean="0"/>
              <a:t>15/10/2019</a:t>
            </a:fld>
            <a:endParaRPr lang="en-GB"/>
          </a:p>
        </p:txBody>
      </p:sp>
      <p:sp>
        <p:nvSpPr>
          <p:cNvPr id="3" name="Footer Placeholder 2">
            <a:extLst>
              <a:ext uri="{FF2B5EF4-FFF2-40B4-BE49-F238E27FC236}">
                <a16:creationId xmlns:a16="http://schemas.microsoft.com/office/drawing/2014/main" id="{6913B70A-91FD-4C87-BEEE-F4D47C33299E}"/>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AEE2F835-C96F-42D7-B30D-C7EDB98141C8}"/>
              </a:ext>
            </a:extLst>
          </p:cNvPr>
          <p:cNvSpPr>
            <a:spLocks noGrp="1"/>
          </p:cNvSpPr>
          <p:nvPr>
            <p:ph type="sldNum" sz="quarter" idx="12"/>
          </p:nvPr>
        </p:nvSpPr>
        <p:spPr/>
        <p:txBody>
          <a:bodyPr/>
          <a:lstStyle/>
          <a:p>
            <a:fld id="{B367DDAB-9D2F-4728-8EE0-80DEFAED84B2}" type="slidenum">
              <a:rPr lang="en-GB" smtClean="0"/>
              <a:t>‹#›</a:t>
            </a:fld>
            <a:endParaRPr lang="en-GB"/>
          </a:p>
        </p:txBody>
      </p:sp>
    </p:spTree>
    <p:extLst>
      <p:ext uri="{BB962C8B-B14F-4D97-AF65-F5344CB8AC3E}">
        <p14:creationId xmlns:p14="http://schemas.microsoft.com/office/powerpoint/2010/main" val="12902756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D6CC74-FFD5-4ACD-A078-DAF385828D1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1BDBC036-51D0-415E-8436-17D04FF045A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a:extLst>
              <a:ext uri="{FF2B5EF4-FFF2-40B4-BE49-F238E27FC236}">
                <a16:creationId xmlns:a16="http://schemas.microsoft.com/office/drawing/2014/main" id="{366BCCF1-D0E6-4328-9A8E-157973C3D96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0A87CBD2-B60F-481F-BCFF-C47863E0B139}"/>
              </a:ext>
            </a:extLst>
          </p:cNvPr>
          <p:cNvSpPr>
            <a:spLocks noGrp="1"/>
          </p:cNvSpPr>
          <p:nvPr>
            <p:ph type="dt" sz="half" idx="10"/>
          </p:nvPr>
        </p:nvSpPr>
        <p:spPr/>
        <p:txBody>
          <a:bodyPr/>
          <a:lstStyle/>
          <a:p>
            <a:fld id="{95B31542-032F-4796-9EB0-45891DB5713E}" type="datetimeFigureOut">
              <a:rPr lang="en-GB" smtClean="0"/>
              <a:t>15/10/2019</a:t>
            </a:fld>
            <a:endParaRPr lang="en-GB"/>
          </a:p>
        </p:txBody>
      </p:sp>
      <p:sp>
        <p:nvSpPr>
          <p:cNvPr id="6" name="Footer Placeholder 5">
            <a:extLst>
              <a:ext uri="{FF2B5EF4-FFF2-40B4-BE49-F238E27FC236}">
                <a16:creationId xmlns:a16="http://schemas.microsoft.com/office/drawing/2014/main" id="{1FE1511C-F881-469F-84E3-6AA1E185C76F}"/>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B98EA2F0-39DA-4195-8396-C985227281C8}"/>
              </a:ext>
            </a:extLst>
          </p:cNvPr>
          <p:cNvSpPr>
            <a:spLocks noGrp="1"/>
          </p:cNvSpPr>
          <p:nvPr>
            <p:ph type="sldNum" sz="quarter" idx="12"/>
          </p:nvPr>
        </p:nvSpPr>
        <p:spPr/>
        <p:txBody>
          <a:bodyPr/>
          <a:lstStyle/>
          <a:p>
            <a:fld id="{B367DDAB-9D2F-4728-8EE0-80DEFAED84B2}" type="slidenum">
              <a:rPr lang="en-GB" smtClean="0"/>
              <a:t>‹#›</a:t>
            </a:fld>
            <a:endParaRPr lang="en-GB"/>
          </a:p>
        </p:txBody>
      </p:sp>
    </p:spTree>
    <p:extLst>
      <p:ext uri="{BB962C8B-B14F-4D97-AF65-F5344CB8AC3E}">
        <p14:creationId xmlns:p14="http://schemas.microsoft.com/office/powerpoint/2010/main" val="331531865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3A85E6-D3AD-4C99-BDF7-9F5235D5614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a:extLst>
              <a:ext uri="{FF2B5EF4-FFF2-40B4-BE49-F238E27FC236}">
                <a16:creationId xmlns:a16="http://schemas.microsoft.com/office/drawing/2014/main" id="{7F98C97D-D7E4-47D6-9AEB-552F03E3456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a:extLst>
              <a:ext uri="{FF2B5EF4-FFF2-40B4-BE49-F238E27FC236}">
                <a16:creationId xmlns:a16="http://schemas.microsoft.com/office/drawing/2014/main" id="{79306645-F0E2-47FA-A0C2-BDBCD626CF1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6EB0FE95-2F91-4472-87AE-04EAEE3E2790}"/>
              </a:ext>
            </a:extLst>
          </p:cNvPr>
          <p:cNvSpPr>
            <a:spLocks noGrp="1"/>
          </p:cNvSpPr>
          <p:nvPr>
            <p:ph type="dt" sz="half" idx="10"/>
          </p:nvPr>
        </p:nvSpPr>
        <p:spPr/>
        <p:txBody>
          <a:bodyPr/>
          <a:lstStyle/>
          <a:p>
            <a:fld id="{95B31542-032F-4796-9EB0-45891DB5713E}" type="datetimeFigureOut">
              <a:rPr lang="en-GB" smtClean="0"/>
              <a:t>15/10/2019</a:t>
            </a:fld>
            <a:endParaRPr lang="en-GB"/>
          </a:p>
        </p:txBody>
      </p:sp>
      <p:sp>
        <p:nvSpPr>
          <p:cNvPr id="6" name="Footer Placeholder 5">
            <a:extLst>
              <a:ext uri="{FF2B5EF4-FFF2-40B4-BE49-F238E27FC236}">
                <a16:creationId xmlns:a16="http://schemas.microsoft.com/office/drawing/2014/main" id="{4232002F-4974-4FB9-AA9C-C1B411DB8C70}"/>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A44C65B7-8FFF-4318-9C82-9D998951CCA2}"/>
              </a:ext>
            </a:extLst>
          </p:cNvPr>
          <p:cNvSpPr>
            <a:spLocks noGrp="1"/>
          </p:cNvSpPr>
          <p:nvPr>
            <p:ph type="sldNum" sz="quarter" idx="12"/>
          </p:nvPr>
        </p:nvSpPr>
        <p:spPr/>
        <p:txBody>
          <a:bodyPr/>
          <a:lstStyle/>
          <a:p>
            <a:fld id="{B367DDAB-9D2F-4728-8EE0-80DEFAED84B2}" type="slidenum">
              <a:rPr lang="en-GB" smtClean="0"/>
              <a:t>‹#›</a:t>
            </a:fld>
            <a:endParaRPr lang="en-GB"/>
          </a:p>
        </p:txBody>
      </p:sp>
    </p:spTree>
    <p:extLst>
      <p:ext uri="{BB962C8B-B14F-4D97-AF65-F5344CB8AC3E}">
        <p14:creationId xmlns:p14="http://schemas.microsoft.com/office/powerpoint/2010/main" val="359055328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61B4672B-BAC9-405E-AE1A-0CDC10BA37B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00E9BF36-4FBB-49B9-9FA8-0F41B51881D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7A82EE88-CFCE-40D5-A657-9F00D9289909}"/>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5B31542-032F-4796-9EB0-45891DB5713E}" type="datetimeFigureOut">
              <a:rPr lang="en-GB" smtClean="0"/>
              <a:t>15/10/2019</a:t>
            </a:fld>
            <a:endParaRPr lang="en-GB"/>
          </a:p>
        </p:txBody>
      </p:sp>
      <p:sp>
        <p:nvSpPr>
          <p:cNvPr id="5" name="Footer Placeholder 4">
            <a:extLst>
              <a:ext uri="{FF2B5EF4-FFF2-40B4-BE49-F238E27FC236}">
                <a16:creationId xmlns:a16="http://schemas.microsoft.com/office/drawing/2014/main" id="{28619BC4-7F47-4212-9E19-91C0C1CB4C3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a:extLst>
              <a:ext uri="{FF2B5EF4-FFF2-40B4-BE49-F238E27FC236}">
                <a16:creationId xmlns:a16="http://schemas.microsoft.com/office/drawing/2014/main" id="{AA96C941-8151-4ACC-9296-072D6539185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367DDAB-9D2F-4728-8EE0-80DEFAED84B2}" type="slidenum">
              <a:rPr lang="en-GB" smtClean="0"/>
              <a:t>‹#›</a:t>
            </a:fld>
            <a:endParaRPr lang="en-GB"/>
          </a:p>
        </p:txBody>
      </p:sp>
    </p:spTree>
    <p:extLst>
      <p:ext uri="{BB962C8B-B14F-4D97-AF65-F5344CB8AC3E}">
        <p14:creationId xmlns:p14="http://schemas.microsoft.com/office/powerpoint/2010/main" val="16337641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8755014-252D-4B44-8615-A88169EF0835}" type="datetimeFigureOut">
              <a:rPr lang="en-US" smtClean="0">
                <a:solidFill>
                  <a:prstClr val="black">
                    <a:tint val="75000"/>
                  </a:prstClr>
                </a:solidFill>
              </a:rPr>
              <a:pPr/>
              <a:t>10/15/2019</a:t>
            </a:fld>
            <a:endParaRPr lang="en-US">
              <a:solidFill>
                <a:prstClr val="black">
                  <a:tint val="75000"/>
                </a:prstClr>
              </a:solidFill>
            </a:endParaRPr>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49A1414-1882-48DE-AEF4-C4A01F6EF5F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87785357"/>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76DA256-F333-44E9-8D83-027DD8947AE4}" type="datetimeFigureOut">
              <a:rPr lang="en-US" smtClean="0"/>
              <a:pPr/>
              <a:t>10/15/2019</a:t>
            </a:fld>
            <a:endParaRPr lang="en-US"/>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35F42E5-8C27-42F5-982B-EC84FA05C557}" type="slidenum">
              <a:rPr lang="en-US" smtClean="0"/>
              <a:pPr/>
              <a:t>‹#›</a:t>
            </a:fld>
            <a:endParaRPr lang="en-US"/>
          </a:p>
        </p:txBody>
      </p:sp>
    </p:spTree>
    <p:extLst>
      <p:ext uri="{BB962C8B-B14F-4D97-AF65-F5344CB8AC3E}">
        <p14:creationId xmlns:p14="http://schemas.microsoft.com/office/powerpoint/2010/main" val="484345326"/>
      </p:ext>
    </p:extLst>
  </p:cSld>
  <p:clrMap bg1="dk1" tx1="lt1" bg2="dk2" tx2="lt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374651" y="547689"/>
            <a:ext cx="11446933" cy="407987"/>
          </a:xfrm>
          <a:prstGeom prst="rect">
            <a:avLst/>
          </a:prstGeom>
          <a:noFill/>
          <a:ln w="2857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579" name="Line 3"/>
          <p:cNvSpPr>
            <a:spLocks noChangeShapeType="1"/>
          </p:cNvSpPr>
          <p:nvPr/>
        </p:nvSpPr>
        <p:spPr bwMode="auto">
          <a:xfrm>
            <a:off x="406401" y="914400"/>
            <a:ext cx="11385551" cy="0"/>
          </a:xfrm>
          <a:prstGeom prst="line">
            <a:avLst/>
          </a:prstGeom>
          <a:noFill/>
          <a:ln w="19050">
            <a:solidFill>
              <a:srgbClr val="FF0000"/>
            </a:solidFill>
            <a:round/>
            <a:headEnd/>
            <a:tailEnd/>
          </a:ln>
          <a:effectLst/>
        </p:spPr>
        <p:txBody>
          <a:bodyPr wrap="none" anchor="ctr"/>
          <a:lstStyle/>
          <a:p>
            <a:pPr algn="l" rtl="0" fontAlgn="base">
              <a:spcBef>
                <a:spcPct val="0"/>
              </a:spcBef>
              <a:spcAft>
                <a:spcPct val="0"/>
              </a:spcAft>
              <a:defRPr/>
            </a:pPr>
            <a:endParaRPr lang="en-US" sz="2400" kern="1200">
              <a:solidFill>
                <a:srgbClr val="000000"/>
              </a:solidFill>
              <a:latin typeface="Times New Roman" pitchFamily="18" charset="0"/>
              <a:ea typeface="+mn-ea"/>
              <a:cs typeface="+mn-cs"/>
            </a:endParaRPr>
          </a:p>
        </p:txBody>
      </p:sp>
      <p:sp>
        <p:nvSpPr>
          <p:cNvPr id="24580" name="Rectangle 4"/>
          <p:cNvSpPr>
            <a:spLocks noGrp="1" noChangeArrowheads="1"/>
          </p:cNvSpPr>
          <p:nvPr>
            <p:ph type="ftr" sz="quarter" idx="3"/>
          </p:nvPr>
        </p:nvSpPr>
        <p:spPr bwMode="auto">
          <a:xfrm>
            <a:off x="563034" y="6400800"/>
            <a:ext cx="3096684" cy="2286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spcBef>
                <a:spcPct val="20000"/>
              </a:spcBef>
              <a:defRPr sz="1400" smtClean="0">
                <a:solidFill>
                  <a:srgbClr val="66FF33"/>
                </a:solidFill>
                <a:latin typeface="Arial" charset="0"/>
              </a:defRPr>
            </a:lvl1pPr>
          </a:lstStyle>
          <a:p>
            <a:pPr algn="l" rtl="0" fontAlgn="base">
              <a:spcAft>
                <a:spcPct val="0"/>
              </a:spcAft>
              <a:defRPr/>
            </a:pPr>
            <a:endParaRPr lang="en-US" kern="1200">
              <a:ea typeface="+mn-ea"/>
              <a:cs typeface="+mn-cs"/>
            </a:endParaRPr>
          </a:p>
        </p:txBody>
      </p:sp>
      <p:sp>
        <p:nvSpPr>
          <p:cNvPr id="24581" name="Rectangle 5"/>
          <p:cNvSpPr>
            <a:spLocks noGrp="1" noChangeArrowheads="1"/>
          </p:cNvSpPr>
          <p:nvPr>
            <p:ph type="sldNum" sz="quarter" idx="4"/>
          </p:nvPr>
        </p:nvSpPr>
        <p:spPr bwMode="auto">
          <a:xfrm>
            <a:off x="10132485" y="6400800"/>
            <a:ext cx="1593849" cy="2286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spcBef>
                <a:spcPct val="20000"/>
              </a:spcBef>
              <a:defRPr sz="800" smtClean="0">
                <a:latin typeface="Arial" charset="0"/>
              </a:defRPr>
            </a:lvl1pPr>
          </a:lstStyle>
          <a:p>
            <a:pPr rtl="0" fontAlgn="base">
              <a:spcAft>
                <a:spcPct val="0"/>
              </a:spcAft>
              <a:defRPr/>
            </a:pPr>
            <a:r>
              <a:rPr lang="en-US" kern="1200">
                <a:solidFill>
                  <a:srgbClr val="000000"/>
                </a:solidFill>
                <a:ea typeface="+mn-ea"/>
                <a:cs typeface="+mn-cs"/>
              </a:rPr>
              <a:t>Slide </a:t>
            </a:r>
            <a:fld id="{14DAB254-B5E8-4A53-A940-B081E1AF5174}" type="slidenum">
              <a:rPr lang="en-US" kern="1200">
                <a:solidFill>
                  <a:srgbClr val="000000"/>
                </a:solidFill>
                <a:ea typeface="+mn-ea"/>
                <a:cs typeface="+mn-cs"/>
              </a:rPr>
              <a:pPr rtl="0" fontAlgn="base">
                <a:spcAft>
                  <a:spcPct val="0"/>
                </a:spcAft>
                <a:defRPr/>
              </a:pPr>
              <a:t>‹#›</a:t>
            </a:fld>
            <a:endParaRPr lang="en-US" sz="1400" kern="1200">
              <a:solidFill>
                <a:srgbClr val="66FF33"/>
              </a:solidFill>
              <a:ea typeface="+mn-ea"/>
              <a:cs typeface="+mn-cs"/>
            </a:endParaRPr>
          </a:p>
        </p:txBody>
      </p:sp>
    </p:spTree>
    <p:extLst>
      <p:ext uri="{BB962C8B-B14F-4D97-AF65-F5344CB8AC3E}">
        <p14:creationId xmlns:p14="http://schemas.microsoft.com/office/powerpoint/2010/main" val="469559524"/>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ransition/>
  <p:txStyles>
    <p:titleStyle>
      <a:lvl1pPr algn="l" rtl="0" eaLnBrk="0" fontAlgn="base" hangingPunct="0">
        <a:spcBef>
          <a:spcPct val="0"/>
        </a:spcBef>
        <a:spcAft>
          <a:spcPct val="0"/>
        </a:spcAft>
        <a:defRPr b="1">
          <a:solidFill>
            <a:srgbClr val="FFE100"/>
          </a:solidFill>
          <a:latin typeface="+mj-lt"/>
          <a:ea typeface="+mj-ea"/>
          <a:cs typeface="+mj-cs"/>
        </a:defRPr>
      </a:lvl1pPr>
      <a:lvl2pPr algn="l" rtl="0" eaLnBrk="0" fontAlgn="base" hangingPunct="0">
        <a:spcBef>
          <a:spcPct val="0"/>
        </a:spcBef>
        <a:spcAft>
          <a:spcPct val="0"/>
        </a:spcAft>
        <a:defRPr b="1">
          <a:solidFill>
            <a:srgbClr val="FFE100"/>
          </a:solidFill>
          <a:latin typeface="Switzerland" pitchFamily="34" charset="0"/>
        </a:defRPr>
      </a:lvl2pPr>
      <a:lvl3pPr algn="l" rtl="0" eaLnBrk="0" fontAlgn="base" hangingPunct="0">
        <a:spcBef>
          <a:spcPct val="0"/>
        </a:spcBef>
        <a:spcAft>
          <a:spcPct val="0"/>
        </a:spcAft>
        <a:defRPr b="1">
          <a:solidFill>
            <a:srgbClr val="FFE100"/>
          </a:solidFill>
          <a:latin typeface="Switzerland" pitchFamily="34" charset="0"/>
        </a:defRPr>
      </a:lvl3pPr>
      <a:lvl4pPr algn="l" rtl="0" eaLnBrk="0" fontAlgn="base" hangingPunct="0">
        <a:spcBef>
          <a:spcPct val="0"/>
        </a:spcBef>
        <a:spcAft>
          <a:spcPct val="0"/>
        </a:spcAft>
        <a:defRPr b="1">
          <a:solidFill>
            <a:srgbClr val="FFE100"/>
          </a:solidFill>
          <a:latin typeface="Switzerland" pitchFamily="34" charset="0"/>
        </a:defRPr>
      </a:lvl4pPr>
      <a:lvl5pPr algn="l" rtl="0" eaLnBrk="0" fontAlgn="base" hangingPunct="0">
        <a:spcBef>
          <a:spcPct val="0"/>
        </a:spcBef>
        <a:spcAft>
          <a:spcPct val="0"/>
        </a:spcAft>
        <a:defRPr b="1">
          <a:solidFill>
            <a:srgbClr val="FFE100"/>
          </a:solidFill>
          <a:latin typeface="Switzerland" pitchFamily="34" charset="0"/>
        </a:defRPr>
      </a:lvl5pPr>
      <a:lvl6pPr marL="457200" algn="l" rtl="0" fontAlgn="base">
        <a:spcBef>
          <a:spcPct val="0"/>
        </a:spcBef>
        <a:spcAft>
          <a:spcPct val="0"/>
        </a:spcAft>
        <a:defRPr b="1">
          <a:solidFill>
            <a:srgbClr val="FFE100"/>
          </a:solidFill>
          <a:latin typeface="Switzerland" pitchFamily="34" charset="0"/>
        </a:defRPr>
      </a:lvl6pPr>
      <a:lvl7pPr marL="914400" algn="l" rtl="0" fontAlgn="base">
        <a:spcBef>
          <a:spcPct val="0"/>
        </a:spcBef>
        <a:spcAft>
          <a:spcPct val="0"/>
        </a:spcAft>
        <a:defRPr b="1">
          <a:solidFill>
            <a:srgbClr val="FFE100"/>
          </a:solidFill>
          <a:latin typeface="Switzerland" pitchFamily="34" charset="0"/>
        </a:defRPr>
      </a:lvl7pPr>
      <a:lvl8pPr marL="1371600" algn="l" rtl="0" fontAlgn="base">
        <a:spcBef>
          <a:spcPct val="0"/>
        </a:spcBef>
        <a:spcAft>
          <a:spcPct val="0"/>
        </a:spcAft>
        <a:defRPr b="1">
          <a:solidFill>
            <a:srgbClr val="FFE100"/>
          </a:solidFill>
          <a:latin typeface="Switzerland" pitchFamily="34" charset="0"/>
        </a:defRPr>
      </a:lvl8pPr>
      <a:lvl9pPr marL="1828800" algn="l" rtl="0" fontAlgn="base">
        <a:spcBef>
          <a:spcPct val="0"/>
        </a:spcBef>
        <a:spcAft>
          <a:spcPct val="0"/>
        </a:spcAft>
        <a:defRPr b="1">
          <a:solidFill>
            <a:srgbClr val="FFE100"/>
          </a:solidFill>
          <a:latin typeface="Switzerland" pitchFamily="34" charset="0"/>
        </a:defRPr>
      </a:lvl9pPr>
    </p:titleStyle>
    <p:bodyStyle>
      <a:lvl1pPr marL="342900" indent="-342900" algn="l" rtl="0" eaLnBrk="0" fontAlgn="base" hangingPunct="0">
        <a:spcBef>
          <a:spcPct val="20000"/>
        </a:spcBef>
        <a:spcAft>
          <a:spcPct val="0"/>
        </a:spcAft>
        <a:defRPr sz="800">
          <a:solidFill>
            <a:schemeClr val="tx1"/>
          </a:solidFill>
          <a:latin typeface="+mn-lt"/>
          <a:ea typeface="+mn-ea"/>
          <a:cs typeface="+mn-cs"/>
        </a:defRPr>
      </a:lvl1pPr>
      <a:lvl2pPr marL="465138" indent="1588" algn="l" rtl="0" eaLnBrk="0" fontAlgn="base" hangingPunct="0">
        <a:spcBef>
          <a:spcPct val="20000"/>
        </a:spcBef>
        <a:spcAft>
          <a:spcPct val="0"/>
        </a:spcAft>
        <a:defRPr>
          <a:solidFill>
            <a:srgbClr val="66FF33"/>
          </a:solidFill>
          <a:latin typeface="Arial" charset="0"/>
        </a:defRPr>
      </a:lvl2pPr>
      <a:lvl3pPr marL="914400" algn="l" rtl="0" eaLnBrk="0" fontAlgn="base" hangingPunct="0">
        <a:spcBef>
          <a:spcPct val="20000"/>
        </a:spcBef>
        <a:spcAft>
          <a:spcPct val="0"/>
        </a:spcAft>
        <a:buClr>
          <a:srgbClr val="FF0000"/>
        </a:buClr>
        <a:defRPr>
          <a:solidFill>
            <a:srgbClr val="FF0000"/>
          </a:solidFill>
          <a:latin typeface="Arial" charset="0"/>
        </a:defRPr>
      </a:lvl3pPr>
      <a:lvl4pPr marL="1328738" indent="-6350" algn="l" rtl="0" eaLnBrk="0" fontAlgn="base" hangingPunct="0">
        <a:spcBef>
          <a:spcPct val="20000"/>
        </a:spcBef>
        <a:spcAft>
          <a:spcPct val="0"/>
        </a:spcAft>
        <a:buChar char="–"/>
        <a:defRPr>
          <a:solidFill>
            <a:srgbClr val="66FF33"/>
          </a:solidFill>
          <a:latin typeface="Arial" charset="0"/>
        </a:defRPr>
      </a:lvl4pPr>
      <a:lvl5pPr marL="2057400" indent="-228600" algn="l" rtl="0" eaLnBrk="0" fontAlgn="base" hangingPunct="0">
        <a:spcBef>
          <a:spcPct val="20000"/>
        </a:spcBef>
        <a:spcAft>
          <a:spcPct val="0"/>
        </a:spcAft>
        <a:buChar char="»"/>
        <a:defRPr>
          <a:solidFill>
            <a:srgbClr val="66FF33"/>
          </a:solidFill>
          <a:latin typeface="Arial" charset="0"/>
        </a:defRPr>
      </a:lvl5pPr>
      <a:lvl6pPr marL="2514600" indent="-228600" algn="l" rtl="0" fontAlgn="base">
        <a:spcBef>
          <a:spcPct val="20000"/>
        </a:spcBef>
        <a:spcAft>
          <a:spcPct val="0"/>
        </a:spcAft>
        <a:buChar char="»"/>
        <a:defRPr>
          <a:solidFill>
            <a:srgbClr val="66FF33"/>
          </a:solidFill>
          <a:latin typeface="Arial" charset="0"/>
        </a:defRPr>
      </a:lvl6pPr>
      <a:lvl7pPr marL="2971800" indent="-228600" algn="l" rtl="0" fontAlgn="base">
        <a:spcBef>
          <a:spcPct val="20000"/>
        </a:spcBef>
        <a:spcAft>
          <a:spcPct val="0"/>
        </a:spcAft>
        <a:buChar char="»"/>
        <a:defRPr>
          <a:solidFill>
            <a:srgbClr val="66FF33"/>
          </a:solidFill>
          <a:latin typeface="Arial" charset="0"/>
        </a:defRPr>
      </a:lvl7pPr>
      <a:lvl8pPr marL="3429000" indent="-228600" algn="l" rtl="0" fontAlgn="base">
        <a:spcBef>
          <a:spcPct val="20000"/>
        </a:spcBef>
        <a:spcAft>
          <a:spcPct val="0"/>
        </a:spcAft>
        <a:buChar char="»"/>
        <a:defRPr>
          <a:solidFill>
            <a:srgbClr val="66FF33"/>
          </a:solidFill>
          <a:latin typeface="Arial" charset="0"/>
        </a:defRPr>
      </a:lvl8pPr>
      <a:lvl9pPr marL="3886200" indent="-228600" algn="l" rtl="0" fontAlgn="base">
        <a:spcBef>
          <a:spcPct val="20000"/>
        </a:spcBef>
        <a:spcAft>
          <a:spcPct val="0"/>
        </a:spcAft>
        <a:buChar char="»"/>
        <a:defRPr>
          <a:solidFill>
            <a:srgbClr val="66FF33"/>
          </a:solidFill>
          <a:latin typeface="Arial"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09600" y="274638"/>
            <a:ext cx="109728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GB" altLang="en-US"/>
              <a:t>Click to edit Master title style</a:t>
            </a:r>
          </a:p>
        </p:txBody>
      </p:sp>
      <p:sp>
        <p:nvSpPr>
          <p:cNvPr id="1027" name="Rectangle 3"/>
          <p:cNvSpPr>
            <a:spLocks noGrp="1" noChangeArrowheads="1"/>
          </p:cNvSpPr>
          <p:nvPr>
            <p:ph type="body" idx="1"/>
          </p:nvPr>
        </p:nvSpPr>
        <p:spPr bwMode="auto">
          <a:xfrm>
            <a:off x="609600" y="1600201"/>
            <a:ext cx="109728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GB" altLang="en-US"/>
              <a:t>Click to edit Master text styles</a:t>
            </a:r>
          </a:p>
          <a:p>
            <a:pPr lvl="1"/>
            <a:r>
              <a:rPr lang="en-GB" altLang="en-US"/>
              <a:t>Second level</a:t>
            </a:r>
          </a:p>
          <a:p>
            <a:pPr lvl="2"/>
            <a:r>
              <a:rPr lang="en-GB" altLang="en-US"/>
              <a:t>Third level</a:t>
            </a:r>
          </a:p>
          <a:p>
            <a:pPr lvl="3"/>
            <a:r>
              <a:rPr lang="en-GB" altLang="en-US"/>
              <a:t>Fourth level</a:t>
            </a:r>
          </a:p>
          <a:p>
            <a:pPr lvl="4"/>
            <a:r>
              <a:rPr lang="en-GB" altLang="en-US"/>
              <a:t>Fifth level</a:t>
            </a:r>
          </a:p>
        </p:txBody>
      </p:sp>
      <p:sp>
        <p:nvSpPr>
          <p:cNvPr id="1028" name="Rectangle 4"/>
          <p:cNvSpPr>
            <a:spLocks noGrp="1" noChangeArrowheads="1"/>
          </p:cNvSpPr>
          <p:nvPr>
            <p:ph type="dt" sz="half" idx="2"/>
          </p:nvPr>
        </p:nvSpPr>
        <p:spPr bwMode="auto">
          <a:xfrm>
            <a:off x="609600" y="6245225"/>
            <a:ext cx="2844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pPr>
            <a:endParaRPr lang="en-GB" altLang="en-US">
              <a:solidFill>
                <a:srgbClr val="000000"/>
              </a:solidFill>
            </a:endParaRPr>
          </a:p>
        </p:txBody>
      </p:sp>
      <p:sp>
        <p:nvSpPr>
          <p:cNvPr id="1029" name="Rectangle 5"/>
          <p:cNvSpPr>
            <a:spLocks noGrp="1" noChangeArrowheads="1"/>
          </p:cNvSpPr>
          <p:nvPr>
            <p:ph type="ftr" sz="quarter" idx="3"/>
          </p:nvPr>
        </p:nvSpPr>
        <p:spPr bwMode="auto">
          <a:xfrm>
            <a:off x="4165600" y="6245225"/>
            <a:ext cx="3860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pPr>
            <a:endParaRPr lang="en-GB" altLang="en-US">
              <a:solidFill>
                <a:srgbClr val="000000"/>
              </a:solidFill>
            </a:endParaRPr>
          </a:p>
        </p:txBody>
      </p:sp>
      <p:sp>
        <p:nvSpPr>
          <p:cNvPr id="1030" name="Rectangle 6"/>
          <p:cNvSpPr>
            <a:spLocks noGrp="1" noChangeArrowheads="1"/>
          </p:cNvSpPr>
          <p:nvPr>
            <p:ph type="sldNum" sz="quarter" idx="4"/>
          </p:nvPr>
        </p:nvSpPr>
        <p:spPr bwMode="auto">
          <a:xfrm>
            <a:off x="8737600" y="6245225"/>
            <a:ext cx="2844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pPr>
            <a:fld id="{F986BBCE-B48A-49AE-B276-8A9AD0759B05}" type="slidenum">
              <a:rPr lang="en-GB" altLang="en-US" smtClean="0">
                <a:solidFill>
                  <a:srgbClr val="000000"/>
                </a:solidFill>
              </a:rPr>
              <a:pPr fontAlgn="base">
                <a:spcBef>
                  <a:spcPct val="0"/>
                </a:spcBef>
                <a:spcAft>
                  <a:spcPct val="0"/>
                </a:spcAft>
              </a:pPr>
              <a:t>‹#›</a:t>
            </a:fld>
            <a:endParaRPr lang="en-GB" altLang="en-US">
              <a:solidFill>
                <a:srgbClr val="000000"/>
              </a:solidFill>
            </a:endParaRPr>
          </a:p>
        </p:txBody>
      </p:sp>
    </p:spTree>
    <p:extLst>
      <p:ext uri="{BB962C8B-B14F-4D97-AF65-F5344CB8AC3E}">
        <p14:creationId xmlns:p14="http://schemas.microsoft.com/office/powerpoint/2010/main" val="618806029"/>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slideLayout" Target="../slideLayouts/slideLayout1.xml"/><Relationship Id="rId1" Type="http://schemas.openxmlformats.org/officeDocument/2006/relationships/themeOverride" Target="../theme/themeOverride1.xml"/></Relationships>
</file>

<file path=ppt/slides/_rels/slide10.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3" Type="http://schemas.openxmlformats.org/officeDocument/2006/relationships/hyperlink" Target="https://webvision.med.utah.edu/book/part-iii-retinal-circuits/the-anatomy-and-physiology-of-direction-selective-retinal-ganglion-cells/" TargetMode="External"/><Relationship Id="rId2" Type="http://schemas.openxmlformats.org/officeDocument/2006/relationships/image" Target="../media/image252.jpeg"/><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3" Type="http://schemas.openxmlformats.org/officeDocument/2006/relationships/image" Target="../media/image254.png"/><Relationship Id="rId2" Type="http://schemas.openxmlformats.org/officeDocument/2006/relationships/notesSlide" Target="../notesSlides/notesSlide27.xml"/><Relationship Id="rId1" Type="http://schemas.openxmlformats.org/officeDocument/2006/relationships/slideLayout" Target="../slideLayouts/slideLayout2.xml"/><Relationship Id="rId4" Type="http://schemas.openxmlformats.org/officeDocument/2006/relationships/image" Target="../media/image255.png"/></Relationships>
</file>

<file path=ppt/slides/_rels/slide103.xml.rels><?xml version="1.0" encoding="UTF-8" standalone="yes"?>
<Relationships xmlns="http://schemas.openxmlformats.org/package/2006/relationships"><Relationship Id="rId3" Type="http://schemas.openxmlformats.org/officeDocument/2006/relationships/image" Target="../media/image256.png"/><Relationship Id="rId2" Type="http://schemas.openxmlformats.org/officeDocument/2006/relationships/image" Target="../media/image26.png"/><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image" Target="../media/image258.png"/><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image" Target="../media/image256.png"/><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09.xml.rels><?xml version="1.0" encoding="UTF-8" standalone="yes"?>
<Relationships xmlns="http://schemas.openxmlformats.org/package/2006/relationships"><Relationship Id="rId2" Type="http://schemas.openxmlformats.org/officeDocument/2006/relationships/image" Target="../media/image259.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2" Type="http://schemas.openxmlformats.org/officeDocument/2006/relationships/image" Target="../media/image260.png"/><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2" Type="http://schemas.openxmlformats.org/officeDocument/2006/relationships/image" Target="../media/image261.png"/><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3" Type="http://schemas.openxmlformats.org/officeDocument/2006/relationships/image" Target="../media/image187.png"/><Relationship Id="rId7" Type="http://schemas.openxmlformats.org/officeDocument/2006/relationships/image" Target="../media/image265.png"/><Relationship Id="rId2" Type="http://schemas.openxmlformats.org/officeDocument/2006/relationships/notesSlide" Target="../notesSlides/notesSlide28.xml"/><Relationship Id="rId1" Type="http://schemas.openxmlformats.org/officeDocument/2006/relationships/slideLayout" Target="../slideLayouts/slideLayout1.xml"/><Relationship Id="rId6" Type="http://schemas.openxmlformats.org/officeDocument/2006/relationships/image" Target="../media/image264.png"/><Relationship Id="rId5" Type="http://schemas.openxmlformats.org/officeDocument/2006/relationships/image" Target="../media/image263.png"/><Relationship Id="rId4" Type="http://schemas.openxmlformats.org/officeDocument/2006/relationships/image" Target="../media/image262.png"/></Relationships>
</file>

<file path=ppt/slides/_rels/slide114.xml.rels><?xml version="1.0" encoding="UTF-8" standalone="yes"?>
<Relationships xmlns="http://schemas.openxmlformats.org/package/2006/relationships"><Relationship Id="rId3" Type="http://schemas.openxmlformats.org/officeDocument/2006/relationships/image" Target="../media/image187.png"/><Relationship Id="rId7" Type="http://schemas.openxmlformats.org/officeDocument/2006/relationships/image" Target="../media/image265.png"/><Relationship Id="rId2" Type="http://schemas.openxmlformats.org/officeDocument/2006/relationships/notesSlide" Target="../notesSlides/notesSlide29.xml"/><Relationship Id="rId1" Type="http://schemas.openxmlformats.org/officeDocument/2006/relationships/slideLayout" Target="../slideLayouts/slideLayout1.xml"/><Relationship Id="rId6" Type="http://schemas.openxmlformats.org/officeDocument/2006/relationships/image" Target="../media/image264.png"/><Relationship Id="rId5" Type="http://schemas.openxmlformats.org/officeDocument/2006/relationships/image" Target="../media/image266.png"/><Relationship Id="rId4" Type="http://schemas.openxmlformats.org/officeDocument/2006/relationships/image" Target="../media/image262.pn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image" Target="../media/image267.jpeg"/><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31.xml"/><Relationship Id="rId1" Type="http://schemas.openxmlformats.org/officeDocument/2006/relationships/slideLayout" Target="../slideLayouts/slideLayout2.xml"/><Relationship Id="rId4" Type="http://schemas.openxmlformats.org/officeDocument/2006/relationships/image" Target="../media/image270.jpeg"/></Relationships>
</file>

<file path=ppt/slides/_rels/slide12.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xml"/><Relationship Id="rId1" Type="http://schemas.openxmlformats.org/officeDocument/2006/relationships/slideLayout" Target="../slideLayouts/slideLayout2.xml"/><Relationship Id="rId4" Type="http://schemas.openxmlformats.org/officeDocument/2006/relationships/image" Target="../media/image14.jpeg"/></Relationships>
</file>

<file path=ppt/slides/_rels/slide12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image" Target="../media/image271.png"/><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image" Target="../media/image272.jpeg"/><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2" Type="http://schemas.openxmlformats.org/officeDocument/2006/relationships/image" Target="../media/image274.png"/><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2" Type="http://schemas.openxmlformats.org/officeDocument/2006/relationships/image" Target="../media/image275.png"/><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file:///C:\Users\Tom\OneDrive%20-%20University%20College%20London\Talks\lectures\lectures\hubel_wiesel_complex.asf" TargetMode="External"/><Relationship Id="rId1" Type="http://schemas.microsoft.com/office/2007/relationships/media" Target="file:///C:\Users\Tom\OneDrive%20-%20University%20College%20London\Talks\lectures\lectures\hubel_wiesel_complex.asf" TargetMode="External"/><Relationship Id="rId4" Type="http://schemas.openxmlformats.org/officeDocument/2006/relationships/image" Target="../media/image276.png"/></Relationships>
</file>

<file path=ppt/slides/_rels/slide126.xml.rels><?xml version="1.0" encoding="UTF-8" standalone="yes"?>
<Relationships xmlns="http://schemas.openxmlformats.org/package/2006/relationships"><Relationship Id="rId2" Type="http://schemas.openxmlformats.org/officeDocument/2006/relationships/image" Target="../media/image274.png"/><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file:///D:\talks\LECTURES\hubel_wiesel_directional_cell.asf" TargetMode="External"/><Relationship Id="rId1" Type="http://schemas.microsoft.com/office/2007/relationships/media" Target="file:///D:\talks\LECTURES\hubel_wiesel_directional_cell.asf" TargetMode="External"/><Relationship Id="rId4" Type="http://schemas.openxmlformats.org/officeDocument/2006/relationships/image" Target="../media/image277.png"/></Relationships>
</file>

<file path=ppt/slides/_rels/slide128.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32.xml"/><Relationship Id="rId1" Type="http://schemas.openxmlformats.org/officeDocument/2006/relationships/slideLayout" Target="../slideLayouts/slideLayout24.xml"/><Relationship Id="rId4" Type="http://schemas.openxmlformats.org/officeDocument/2006/relationships/image" Target="../media/image278.jpeg"/></Relationships>
</file>

<file path=ppt/slides/_rels/slide1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xml"/><Relationship Id="rId1" Type="http://schemas.openxmlformats.org/officeDocument/2006/relationships/slideLayout" Target="../slideLayouts/slideLayout2.xml"/><Relationship Id="rId5" Type="http://schemas.openxmlformats.org/officeDocument/2006/relationships/image" Target="../media/image17.jpeg"/><Relationship Id="rId4" Type="http://schemas.openxmlformats.org/officeDocument/2006/relationships/image" Target="../media/image16.jpeg"/></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2.asf"/><Relationship Id="rId1" Type="http://schemas.microsoft.com/office/2007/relationships/media" Target="../media/media2.asf"/><Relationship Id="rId4" Type="http://schemas.openxmlformats.org/officeDocument/2006/relationships/image" Target="../media/image18.png"/></Relationships>
</file>

<file path=ppt/slides/_rels/slide15.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hyperlink" Target="https://youtu.be/E76YBF3P0K0?t=54" TargetMode="Externa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3.mp4"/><Relationship Id="rId1" Type="http://schemas.microsoft.com/office/2007/relationships/media" Target="../media/media3.mp4"/><Relationship Id="rId5" Type="http://schemas.openxmlformats.org/officeDocument/2006/relationships/image" Target="../media/image25.png"/><Relationship Id="rId4" Type="http://schemas.openxmlformats.org/officeDocument/2006/relationships/notesSlide" Target="../notesSlides/notesSlide6.xml"/></Relationships>
</file>

<file path=ppt/slides/_rels/slide2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1.pn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4.asf"/><Relationship Id="rId1" Type="http://schemas.microsoft.com/office/2007/relationships/media" Target="../media/media4.asf"/><Relationship Id="rId5" Type="http://schemas.openxmlformats.org/officeDocument/2006/relationships/image" Target="../media/image33.png"/><Relationship Id="rId4" Type="http://schemas.openxmlformats.org/officeDocument/2006/relationships/hyperlink" Target="hubel_wiesel_simple_cell.asf" TargetMode="External"/></Relationships>
</file>

<file path=ppt/slides/_rels/slide29.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video" Target="../media/media1.avi"/><Relationship Id="rId1" Type="http://schemas.microsoft.com/office/2007/relationships/media" Target="../media/media1.avi"/><Relationship Id="rId4" Type="http://schemas.openxmlformats.org/officeDocument/2006/relationships/image" Target="../media/image2.png"/></Relationships>
</file>

<file path=ppt/slides/_rels/slide30.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7.xml"/><Relationship Id="rId4" Type="http://schemas.openxmlformats.org/officeDocument/2006/relationships/image" Target="../media/image39.png"/></Relationships>
</file>

<file path=ppt/slides/_rels/slide3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7.xml"/><Relationship Id="rId6" Type="http://schemas.openxmlformats.org/officeDocument/2006/relationships/image" Target="../media/image40.png"/><Relationship Id="rId5" Type="http://schemas.openxmlformats.org/officeDocument/2006/relationships/image" Target="../media/image44.png"/><Relationship Id="rId4" Type="http://schemas.openxmlformats.org/officeDocument/2006/relationships/image" Target="../media/image43.png"/></Relationships>
</file>

<file path=ppt/slides/_rels/slide3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8" Type="http://schemas.openxmlformats.org/officeDocument/2006/relationships/image" Target="../media/image50.jpeg"/><Relationship Id="rId3" Type="http://schemas.openxmlformats.org/officeDocument/2006/relationships/slideLayout" Target="../slideLayouts/slideLayout2.xml"/><Relationship Id="rId7" Type="http://schemas.openxmlformats.org/officeDocument/2006/relationships/image" Target="../media/image49.jpeg"/><Relationship Id="rId2" Type="http://schemas.openxmlformats.org/officeDocument/2006/relationships/video" Target="../media/media5.avi"/><Relationship Id="rId1" Type="http://schemas.microsoft.com/office/2007/relationships/media" Target="../media/media5.avi"/><Relationship Id="rId6" Type="http://schemas.openxmlformats.org/officeDocument/2006/relationships/image" Target="../media/image48.png"/><Relationship Id="rId11" Type="http://schemas.openxmlformats.org/officeDocument/2006/relationships/image" Target="../media/image53.png"/><Relationship Id="rId5" Type="http://schemas.openxmlformats.org/officeDocument/2006/relationships/image" Target="../media/image47.png"/><Relationship Id="rId10" Type="http://schemas.openxmlformats.org/officeDocument/2006/relationships/image" Target="../media/image52.jpeg"/><Relationship Id="rId4" Type="http://schemas.openxmlformats.org/officeDocument/2006/relationships/image" Target="../media/image46.png"/><Relationship Id="rId9" Type="http://schemas.openxmlformats.org/officeDocument/2006/relationships/image" Target="../media/image51.jpeg"/></Relationships>
</file>

<file path=ppt/slides/_rels/slide36.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image" Target="../media/image55.wmf"/></Relationships>
</file>

<file path=ppt/slides/_rels/slide3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56.jpeg"/><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59.png"/><Relationship Id="rId5" Type="http://schemas.openxmlformats.org/officeDocument/2006/relationships/image" Target="../media/image55.wmf"/><Relationship Id="rId4" Type="http://schemas.openxmlformats.org/officeDocument/2006/relationships/image" Target="../media/image58.jpe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image" Target="../media/image61.png"/><Relationship Id="rId7" Type="http://schemas.openxmlformats.org/officeDocument/2006/relationships/image" Target="../media/image65.png"/><Relationship Id="rId2" Type="http://schemas.openxmlformats.org/officeDocument/2006/relationships/notesSlide" Target="../notesSlides/notesSlide9.xml"/><Relationship Id="rId1" Type="http://schemas.openxmlformats.org/officeDocument/2006/relationships/slideLayout" Target="../slideLayouts/slideLayout7.xml"/><Relationship Id="rId6" Type="http://schemas.openxmlformats.org/officeDocument/2006/relationships/image" Target="../media/image64.png"/><Relationship Id="rId5" Type="http://schemas.openxmlformats.org/officeDocument/2006/relationships/image" Target="../media/image63.jpeg"/><Relationship Id="rId4" Type="http://schemas.openxmlformats.org/officeDocument/2006/relationships/image" Target="../media/image62.jpeg"/></Relationships>
</file>

<file path=ppt/slides/_rels/slide42.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6" Type="http://schemas.openxmlformats.org/officeDocument/2006/relationships/image" Target="../media/image92.png"/><Relationship Id="rId21" Type="http://schemas.openxmlformats.org/officeDocument/2006/relationships/image" Target="../media/image87.png"/><Relationship Id="rId42" Type="http://schemas.openxmlformats.org/officeDocument/2006/relationships/image" Target="../media/image108.png"/><Relationship Id="rId47" Type="http://schemas.openxmlformats.org/officeDocument/2006/relationships/image" Target="../media/image113.png"/><Relationship Id="rId63" Type="http://schemas.openxmlformats.org/officeDocument/2006/relationships/image" Target="../media/image129.png"/><Relationship Id="rId68" Type="http://schemas.openxmlformats.org/officeDocument/2006/relationships/image" Target="../media/image134.png"/><Relationship Id="rId84" Type="http://schemas.openxmlformats.org/officeDocument/2006/relationships/image" Target="../media/image150.png"/><Relationship Id="rId89" Type="http://schemas.openxmlformats.org/officeDocument/2006/relationships/image" Target="../media/image155.png"/><Relationship Id="rId7" Type="http://schemas.openxmlformats.org/officeDocument/2006/relationships/image" Target="../media/image73.png"/><Relationship Id="rId71" Type="http://schemas.openxmlformats.org/officeDocument/2006/relationships/image" Target="../media/image137.png"/><Relationship Id="rId92" Type="http://schemas.openxmlformats.org/officeDocument/2006/relationships/image" Target="../media/image158.png"/><Relationship Id="rId2" Type="http://schemas.openxmlformats.org/officeDocument/2006/relationships/image" Target="../media/image68.tiff"/><Relationship Id="rId16" Type="http://schemas.openxmlformats.org/officeDocument/2006/relationships/image" Target="../media/image82.png"/><Relationship Id="rId29" Type="http://schemas.openxmlformats.org/officeDocument/2006/relationships/image" Target="../media/image95.png"/><Relationship Id="rId11" Type="http://schemas.openxmlformats.org/officeDocument/2006/relationships/image" Target="../media/image77.png"/><Relationship Id="rId24" Type="http://schemas.openxmlformats.org/officeDocument/2006/relationships/image" Target="../media/image90.png"/><Relationship Id="rId32" Type="http://schemas.openxmlformats.org/officeDocument/2006/relationships/image" Target="../media/image98.png"/><Relationship Id="rId37" Type="http://schemas.openxmlformats.org/officeDocument/2006/relationships/image" Target="../media/image103.png"/><Relationship Id="rId40" Type="http://schemas.openxmlformats.org/officeDocument/2006/relationships/image" Target="../media/image106.png"/><Relationship Id="rId45" Type="http://schemas.openxmlformats.org/officeDocument/2006/relationships/image" Target="../media/image111.png"/><Relationship Id="rId53" Type="http://schemas.openxmlformats.org/officeDocument/2006/relationships/image" Target="../media/image119.png"/><Relationship Id="rId58" Type="http://schemas.openxmlformats.org/officeDocument/2006/relationships/image" Target="../media/image124.png"/><Relationship Id="rId66" Type="http://schemas.openxmlformats.org/officeDocument/2006/relationships/image" Target="../media/image132.png"/><Relationship Id="rId74" Type="http://schemas.openxmlformats.org/officeDocument/2006/relationships/image" Target="../media/image140.png"/><Relationship Id="rId79" Type="http://schemas.openxmlformats.org/officeDocument/2006/relationships/image" Target="../media/image145.png"/><Relationship Id="rId87" Type="http://schemas.openxmlformats.org/officeDocument/2006/relationships/image" Target="../media/image153.png"/><Relationship Id="rId102" Type="http://schemas.openxmlformats.org/officeDocument/2006/relationships/image" Target="../media/image168.png"/><Relationship Id="rId5" Type="http://schemas.openxmlformats.org/officeDocument/2006/relationships/image" Target="../media/image71.tiff"/><Relationship Id="rId61" Type="http://schemas.openxmlformats.org/officeDocument/2006/relationships/image" Target="../media/image127.png"/><Relationship Id="rId82" Type="http://schemas.openxmlformats.org/officeDocument/2006/relationships/image" Target="../media/image148.png"/><Relationship Id="rId90" Type="http://schemas.openxmlformats.org/officeDocument/2006/relationships/image" Target="../media/image156.png"/><Relationship Id="rId95" Type="http://schemas.openxmlformats.org/officeDocument/2006/relationships/image" Target="../media/image161.png"/><Relationship Id="rId19" Type="http://schemas.openxmlformats.org/officeDocument/2006/relationships/image" Target="../media/image85.png"/><Relationship Id="rId14" Type="http://schemas.openxmlformats.org/officeDocument/2006/relationships/image" Target="../media/image80.png"/><Relationship Id="rId22" Type="http://schemas.openxmlformats.org/officeDocument/2006/relationships/image" Target="../media/image88.png"/><Relationship Id="rId27" Type="http://schemas.openxmlformats.org/officeDocument/2006/relationships/image" Target="../media/image93.png"/><Relationship Id="rId30" Type="http://schemas.openxmlformats.org/officeDocument/2006/relationships/image" Target="../media/image96.png"/><Relationship Id="rId35" Type="http://schemas.openxmlformats.org/officeDocument/2006/relationships/image" Target="../media/image101.png"/><Relationship Id="rId43" Type="http://schemas.openxmlformats.org/officeDocument/2006/relationships/image" Target="../media/image109.png"/><Relationship Id="rId48" Type="http://schemas.openxmlformats.org/officeDocument/2006/relationships/image" Target="../media/image114.png"/><Relationship Id="rId56" Type="http://schemas.openxmlformats.org/officeDocument/2006/relationships/image" Target="../media/image122.png"/><Relationship Id="rId64" Type="http://schemas.openxmlformats.org/officeDocument/2006/relationships/image" Target="../media/image130.png"/><Relationship Id="rId69" Type="http://schemas.openxmlformats.org/officeDocument/2006/relationships/image" Target="../media/image135.png"/><Relationship Id="rId77" Type="http://schemas.openxmlformats.org/officeDocument/2006/relationships/image" Target="../media/image143.png"/><Relationship Id="rId100" Type="http://schemas.openxmlformats.org/officeDocument/2006/relationships/image" Target="../media/image166.png"/><Relationship Id="rId105" Type="http://schemas.openxmlformats.org/officeDocument/2006/relationships/image" Target="../media/image171.png"/><Relationship Id="rId8" Type="http://schemas.openxmlformats.org/officeDocument/2006/relationships/image" Target="../media/image74.png"/><Relationship Id="rId51" Type="http://schemas.openxmlformats.org/officeDocument/2006/relationships/image" Target="../media/image117.png"/><Relationship Id="rId72" Type="http://schemas.openxmlformats.org/officeDocument/2006/relationships/image" Target="../media/image138.png"/><Relationship Id="rId80" Type="http://schemas.openxmlformats.org/officeDocument/2006/relationships/image" Target="../media/image146.png"/><Relationship Id="rId85" Type="http://schemas.openxmlformats.org/officeDocument/2006/relationships/image" Target="../media/image151.png"/><Relationship Id="rId93" Type="http://schemas.openxmlformats.org/officeDocument/2006/relationships/image" Target="../media/image159.png"/><Relationship Id="rId98" Type="http://schemas.openxmlformats.org/officeDocument/2006/relationships/image" Target="../media/image164.png"/><Relationship Id="rId3" Type="http://schemas.openxmlformats.org/officeDocument/2006/relationships/image" Target="../media/image69.tiff"/><Relationship Id="rId12" Type="http://schemas.openxmlformats.org/officeDocument/2006/relationships/image" Target="../media/image78.png"/><Relationship Id="rId17" Type="http://schemas.openxmlformats.org/officeDocument/2006/relationships/image" Target="../media/image83.png"/><Relationship Id="rId25" Type="http://schemas.openxmlformats.org/officeDocument/2006/relationships/image" Target="../media/image91.png"/><Relationship Id="rId33" Type="http://schemas.openxmlformats.org/officeDocument/2006/relationships/image" Target="../media/image99.png"/><Relationship Id="rId38" Type="http://schemas.openxmlformats.org/officeDocument/2006/relationships/image" Target="../media/image104.png"/><Relationship Id="rId46" Type="http://schemas.openxmlformats.org/officeDocument/2006/relationships/image" Target="../media/image112.png"/><Relationship Id="rId59" Type="http://schemas.openxmlformats.org/officeDocument/2006/relationships/image" Target="../media/image125.png"/><Relationship Id="rId67" Type="http://schemas.openxmlformats.org/officeDocument/2006/relationships/image" Target="../media/image133.png"/><Relationship Id="rId103" Type="http://schemas.openxmlformats.org/officeDocument/2006/relationships/image" Target="../media/image169.png"/><Relationship Id="rId20" Type="http://schemas.openxmlformats.org/officeDocument/2006/relationships/image" Target="../media/image86.png"/><Relationship Id="rId41" Type="http://schemas.openxmlformats.org/officeDocument/2006/relationships/image" Target="../media/image107.png"/><Relationship Id="rId54" Type="http://schemas.openxmlformats.org/officeDocument/2006/relationships/image" Target="../media/image120.png"/><Relationship Id="rId62" Type="http://schemas.openxmlformats.org/officeDocument/2006/relationships/image" Target="../media/image128.png"/><Relationship Id="rId70" Type="http://schemas.openxmlformats.org/officeDocument/2006/relationships/image" Target="../media/image136.png"/><Relationship Id="rId75" Type="http://schemas.openxmlformats.org/officeDocument/2006/relationships/image" Target="../media/image141.png"/><Relationship Id="rId83" Type="http://schemas.openxmlformats.org/officeDocument/2006/relationships/image" Target="../media/image149.png"/><Relationship Id="rId88" Type="http://schemas.openxmlformats.org/officeDocument/2006/relationships/image" Target="../media/image154.png"/><Relationship Id="rId91" Type="http://schemas.openxmlformats.org/officeDocument/2006/relationships/image" Target="../media/image157.png"/><Relationship Id="rId96" Type="http://schemas.openxmlformats.org/officeDocument/2006/relationships/image" Target="../media/image162.png"/><Relationship Id="rId1" Type="http://schemas.openxmlformats.org/officeDocument/2006/relationships/slideLayout" Target="../slideLayouts/slideLayout2.xml"/><Relationship Id="rId6" Type="http://schemas.openxmlformats.org/officeDocument/2006/relationships/image" Target="../media/image72.png"/><Relationship Id="rId15" Type="http://schemas.openxmlformats.org/officeDocument/2006/relationships/image" Target="../media/image81.png"/><Relationship Id="rId23" Type="http://schemas.openxmlformats.org/officeDocument/2006/relationships/image" Target="../media/image89.png"/><Relationship Id="rId28" Type="http://schemas.openxmlformats.org/officeDocument/2006/relationships/image" Target="../media/image94.png"/><Relationship Id="rId36" Type="http://schemas.openxmlformats.org/officeDocument/2006/relationships/image" Target="../media/image102.png"/><Relationship Id="rId49" Type="http://schemas.openxmlformats.org/officeDocument/2006/relationships/image" Target="../media/image115.png"/><Relationship Id="rId57" Type="http://schemas.openxmlformats.org/officeDocument/2006/relationships/image" Target="../media/image123.png"/><Relationship Id="rId106" Type="http://schemas.openxmlformats.org/officeDocument/2006/relationships/image" Target="../media/image172.png"/><Relationship Id="rId10" Type="http://schemas.openxmlformats.org/officeDocument/2006/relationships/image" Target="../media/image76.png"/><Relationship Id="rId31" Type="http://schemas.openxmlformats.org/officeDocument/2006/relationships/image" Target="../media/image97.png"/><Relationship Id="rId44" Type="http://schemas.openxmlformats.org/officeDocument/2006/relationships/image" Target="../media/image110.png"/><Relationship Id="rId52" Type="http://schemas.openxmlformats.org/officeDocument/2006/relationships/image" Target="../media/image118.png"/><Relationship Id="rId60" Type="http://schemas.openxmlformats.org/officeDocument/2006/relationships/image" Target="../media/image126.png"/><Relationship Id="rId65" Type="http://schemas.openxmlformats.org/officeDocument/2006/relationships/image" Target="../media/image131.png"/><Relationship Id="rId73" Type="http://schemas.openxmlformats.org/officeDocument/2006/relationships/image" Target="../media/image139.png"/><Relationship Id="rId78" Type="http://schemas.openxmlformats.org/officeDocument/2006/relationships/image" Target="../media/image144.png"/><Relationship Id="rId81" Type="http://schemas.openxmlformats.org/officeDocument/2006/relationships/image" Target="../media/image147.png"/><Relationship Id="rId86" Type="http://schemas.openxmlformats.org/officeDocument/2006/relationships/image" Target="../media/image152.png"/><Relationship Id="rId94" Type="http://schemas.openxmlformats.org/officeDocument/2006/relationships/image" Target="../media/image160.png"/><Relationship Id="rId99" Type="http://schemas.openxmlformats.org/officeDocument/2006/relationships/image" Target="../media/image165.png"/><Relationship Id="rId101" Type="http://schemas.openxmlformats.org/officeDocument/2006/relationships/image" Target="../media/image167.png"/><Relationship Id="rId4" Type="http://schemas.openxmlformats.org/officeDocument/2006/relationships/image" Target="../media/image70.tiff"/><Relationship Id="rId9" Type="http://schemas.openxmlformats.org/officeDocument/2006/relationships/image" Target="../media/image75.png"/><Relationship Id="rId13" Type="http://schemas.openxmlformats.org/officeDocument/2006/relationships/image" Target="../media/image79.png"/><Relationship Id="rId18" Type="http://schemas.openxmlformats.org/officeDocument/2006/relationships/image" Target="../media/image84.png"/><Relationship Id="rId39" Type="http://schemas.openxmlformats.org/officeDocument/2006/relationships/image" Target="../media/image105.png"/><Relationship Id="rId34" Type="http://schemas.openxmlformats.org/officeDocument/2006/relationships/image" Target="../media/image100.png"/><Relationship Id="rId50" Type="http://schemas.openxmlformats.org/officeDocument/2006/relationships/image" Target="../media/image116.png"/><Relationship Id="rId55" Type="http://schemas.openxmlformats.org/officeDocument/2006/relationships/image" Target="../media/image121.png"/><Relationship Id="rId76" Type="http://schemas.openxmlformats.org/officeDocument/2006/relationships/image" Target="../media/image142.png"/><Relationship Id="rId97" Type="http://schemas.openxmlformats.org/officeDocument/2006/relationships/image" Target="../media/image163.png"/><Relationship Id="rId104" Type="http://schemas.openxmlformats.org/officeDocument/2006/relationships/image" Target="../media/image170.png"/></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video" Target="../media/media6.mp4"/><Relationship Id="rId1" Type="http://schemas.microsoft.com/office/2007/relationships/media" Target="../media/media6.mp4"/><Relationship Id="rId6" Type="http://schemas.openxmlformats.org/officeDocument/2006/relationships/image" Target="../media/image174.png"/><Relationship Id="rId5" Type="http://schemas.openxmlformats.org/officeDocument/2006/relationships/image" Target="../media/image173.png"/><Relationship Id="rId4" Type="http://schemas.openxmlformats.org/officeDocument/2006/relationships/notesSlide" Target="../notesSlides/notesSlide10.xml"/></Relationships>
</file>

<file path=ppt/slides/_rels/slide4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video" Target="../media/media6.mp4"/><Relationship Id="rId1" Type="http://schemas.microsoft.com/office/2007/relationships/media" Target="../media/media6.mp4"/><Relationship Id="rId5" Type="http://schemas.openxmlformats.org/officeDocument/2006/relationships/image" Target="../media/image173.png"/><Relationship Id="rId4" Type="http://schemas.openxmlformats.org/officeDocument/2006/relationships/notesSlide" Target="../notesSlides/notesSlide11.xml"/></Relationships>
</file>

<file path=ppt/slides/_rels/slide46.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13.xml"/><Relationship Id="rId1" Type="http://schemas.openxmlformats.org/officeDocument/2006/relationships/slideLayout" Target="../slideLayouts/slideLayout2.xml"/><Relationship Id="rId4" Type="http://schemas.openxmlformats.org/officeDocument/2006/relationships/image" Target="../media/image177.png"/></Relationships>
</file>

<file path=ppt/slides/_rels/slide49.xml.rels><?xml version="1.0" encoding="UTF-8" standalone="yes"?>
<Relationships xmlns="http://schemas.openxmlformats.org/package/2006/relationships"><Relationship Id="rId3" Type="http://schemas.openxmlformats.org/officeDocument/2006/relationships/image" Target="../media/image179.emf"/><Relationship Id="rId2" Type="http://schemas.openxmlformats.org/officeDocument/2006/relationships/image" Target="../media/image178.jpe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image" Target="../media/image178.jpeg"/><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openxmlformats.org/officeDocument/2006/relationships/image" Target="../media/image181.png"/></Relationships>
</file>

<file path=ppt/slides/_rels/slide52.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16.xml"/><Relationship Id="rId1" Type="http://schemas.openxmlformats.org/officeDocument/2006/relationships/slideLayout" Target="../slideLayouts/slideLayout2.xml"/><Relationship Id="rId4" Type="http://schemas.openxmlformats.org/officeDocument/2006/relationships/image" Target="../media/image177.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image" Target="../media/image184.png"/><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3" Type="http://schemas.openxmlformats.org/officeDocument/2006/relationships/image" Target="../media/image185.gif"/><Relationship Id="rId2" Type="http://schemas.openxmlformats.org/officeDocument/2006/relationships/notesSlide" Target="../notesSlides/notesSlide17.xml"/><Relationship Id="rId1" Type="http://schemas.openxmlformats.org/officeDocument/2006/relationships/slideLayout" Target="../slideLayouts/slideLayout1.xml"/><Relationship Id="rId6" Type="http://schemas.openxmlformats.org/officeDocument/2006/relationships/image" Target="../media/image188.jpeg"/><Relationship Id="rId5" Type="http://schemas.openxmlformats.org/officeDocument/2006/relationships/image" Target="../media/image187.png"/><Relationship Id="rId4" Type="http://schemas.openxmlformats.org/officeDocument/2006/relationships/image" Target="../media/image186.png"/></Relationships>
</file>

<file path=ppt/slides/_rels/slide57.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18.xml"/><Relationship Id="rId1" Type="http://schemas.openxmlformats.org/officeDocument/2006/relationships/slideLayout" Target="../slideLayouts/slideLayout2.xml"/><Relationship Id="rId4" Type="http://schemas.openxmlformats.org/officeDocument/2006/relationships/image" Target="../media/image190.png"/></Relationships>
</file>

<file path=ppt/slides/_rels/slide5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191.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19.xml"/><Relationship Id="rId1" Type="http://schemas.openxmlformats.org/officeDocument/2006/relationships/slideLayout" Target="../slideLayouts/slideLayout35.xml"/></Relationships>
</file>

<file path=ppt/slides/_rels/slide61.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slideLayout" Target="../slideLayouts/slideLayout51.xml"/><Relationship Id="rId1" Type="http://schemas.openxmlformats.org/officeDocument/2006/relationships/video" Target="file:///D:\talks\movies\MOUSE_CLASSIC_STIM.AVI" TargetMode="External"/><Relationship Id="rId4" Type="http://schemas.openxmlformats.org/officeDocument/2006/relationships/image" Target="../media/image195.png"/></Relationships>
</file>

<file path=ppt/slides/_rels/slide62.xml.rels><?xml version="1.0" encoding="UTF-8" standalone="yes"?>
<Relationships xmlns="http://schemas.openxmlformats.org/package/2006/relationships"><Relationship Id="rId8" Type="http://schemas.openxmlformats.org/officeDocument/2006/relationships/image" Target="../media/image202.png"/><Relationship Id="rId13" Type="http://schemas.openxmlformats.org/officeDocument/2006/relationships/image" Target="../media/image207.png"/><Relationship Id="rId3" Type="http://schemas.openxmlformats.org/officeDocument/2006/relationships/image" Target="../media/image197.png"/><Relationship Id="rId7" Type="http://schemas.openxmlformats.org/officeDocument/2006/relationships/image" Target="../media/image201.png"/><Relationship Id="rId12" Type="http://schemas.openxmlformats.org/officeDocument/2006/relationships/image" Target="../media/image206.png"/><Relationship Id="rId2" Type="http://schemas.openxmlformats.org/officeDocument/2006/relationships/image" Target="../media/image196.png"/><Relationship Id="rId1" Type="http://schemas.openxmlformats.org/officeDocument/2006/relationships/slideLayout" Target="../slideLayouts/slideLayout51.xml"/><Relationship Id="rId6" Type="http://schemas.openxmlformats.org/officeDocument/2006/relationships/image" Target="../media/image200.png"/><Relationship Id="rId11" Type="http://schemas.openxmlformats.org/officeDocument/2006/relationships/image" Target="../media/image205.png"/><Relationship Id="rId5" Type="http://schemas.openxmlformats.org/officeDocument/2006/relationships/image" Target="../media/image199.png"/><Relationship Id="rId10" Type="http://schemas.openxmlformats.org/officeDocument/2006/relationships/image" Target="../media/image204.png"/><Relationship Id="rId4" Type="http://schemas.openxmlformats.org/officeDocument/2006/relationships/image" Target="../media/image198.png"/><Relationship Id="rId9" Type="http://schemas.openxmlformats.org/officeDocument/2006/relationships/image" Target="../media/image203.png"/><Relationship Id="rId14" Type="http://schemas.openxmlformats.org/officeDocument/2006/relationships/image" Target="../media/image208.png"/></Relationships>
</file>

<file path=ppt/slides/_rels/slide63.xml.rels><?xml version="1.0" encoding="UTF-8" standalone="yes"?>
<Relationships xmlns="http://schemas.openxmlformats.org/package/2006/relationships"><Relationship Id="rId8" Type="http://schemas.openxmlformats.org/officeDocument/2006/relationships/image" Target="../media/image213.png"/><Relationship Id="rId3" Type="http://schemas.openxmlformats.org/officeDocument/2006/relationships/image" Target="../media/image193.jpeg"/><Relationship Id="rId7" Type="http://schemas.openxmlformats.org/officeDocument/2006/relationships/image" Target="../media/image212.png"/><Relationship Id="rId2" Type="http://schemas.openxmlformats.org/officeDocument/2006/relationships/notesSlide" Target="../notesSlides/notesSlide20.xml"/><Relationship Id="rId1" Type="http://schemas.openxmlformats.org/officeDocument/2006/relationships/slideLayout" Target="../slideLayouts/slideLayout35.xml"/><Relationship Id="rId6" Type="http://schemas.openxmlformats.org/officeDocument/2006/relationships/image" Target="../media/image211.png"/><Relationship Id="rId5" Type="http://schemas.openxmlformats.org/officeDocument/2006/relationships/image" Target="../media/image210.png"/><Relationship Id="rId4" Type="http://schemas.openxmlformats.org/officeDocument/2006/relationships/image" Target="../media/image209.jpeg"/><Relationship Id="rId9" Type="http://schemas.openxmlformats.org/officeDocument/2006/relationships/image" Target="../media/image214.png"/></Relationships>
</file>

<file path=ppt/slides/_rels/slide64.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21.xml"/><Relationship Id="rId1" Type="http://schemas.openxmlformats.org/officeDocument/2006/relationships/slideLayout" Target="../slideLayouts/slideLayout24.xml"/></Relationships>
</file>

<file path=ppt/slides/_rels/slide65.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22.xml"/><Relationship Id="rId1" Type="http://schemas.openxmlformats.org/officeDocument/2006/relationships/slideLayout" Target="../slideLayouts/slideLayout35.xml"/></Relationships>
</file>

<file path=ppt/slides/_rels/slide66.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image" Target="../media/image217.jpeg"/><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image" Target="../media/image219.jpe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png"/><Relationship Id="rId1" Type="http://schemas.openxmlformats.org/officeDocument/2006/relationships/slideLayout" Target="../slideLayouts/slideLayout2.xml"/><Relationship Id="rId6" Type="http://schemas.openxmlformats.org/officeDocument/2006/relationships/image" Target="../media/image8.png"/><Relationship Id="rId5" Type="http://schemas.openxmlformats.org/officeDocument/2006/relationships/image" Target="../media/image7.jpeg"/><Relationship Id="rId4" Type="http://schemas.openxmlformats.org/officeDocument/2006/relationships/image" Target="../media/image6.jpeg"/></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7.xml"/><Relationship Id="rId1" Type="http://schemas.openxmlformats.org/officeDocument/2006/relationships/vmlDrawing" Target="../drawings/vmlDrawing1.vml"/><Relationship Id="rId6" Type="http://schemas.openxmlformats.org/officeDocument/2006/relationships/image" Target="../media/image222.wmf"/><Relationship Id="rId5" Type="http://schemas.openxmlformats.org/officeDocument/2006/relationships/image" Target="../media/image221.png"/><Relationship Id="rId4" Type="http://schemas.openxmlformats.org/officeDocument/2006/relationships/oleObject" Target="../embeddings/oleObject1.bin"/></Relationships>
</file>

<file path=ppt/slides/_rels/slide71.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image" Target="../media/image223.png"/><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2" Type="http://schemas.openxmlformats.org/officeDocument/2006/relationships/image" Target="../media/image227.jpeg"/><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image" Target="../media/image228.png"/><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2" Type="http://schemas.openxmlformats.org/officeDocument/2006/relationships/image" Target="../media/image229.jpeg"/><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image" Target="../media/image230.png"/><Relationship Id="rId1" Type="http://schemas.openxmlformats.org/officeDocument/2006/relationships/slideLayout" Target="../slideLayouts/slideLayout2.xml"/><Relationship Id="rId4" Type="http://schemas.openxmlformats.org/officeDocument/2006/relationships/image" Target="../media/image232.pn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image" Target="../media/image233.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image" Target="../media/image234.jpeg"/><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image" Target="../media/image235.jpeg"/><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image" Target="../media/image236.png"/><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image" Target="../media/image236.png"/><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image" Target="../media/image236.png"/><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2" Type="http://schemas.openxmlformats.org/officeDocument/2006/relationships/image" Target="../media/image239.jpeg"/><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image" Target="../media/image240.jpeg"/><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image" Target="../media/image241.emf"/><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3" Type="http://schemas.openxmlformats.org/officeDocument/2006/relationships/image" Target="../media/image242.emf"/><Relationship Id="rId2" Type="http://schemas.openxmlformats.org/officeDocument/2006/relationships/image" Target="../media/image241.emf"/><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3" Type="http://schemas.openxmlformats.org/officeDocument/2006/relationships/image" Target="../media/image243.emf"/><Relationship Id="rId2" Type="http://schemas.openxmlformats.org/officeDocument/2006/relationships/image" Target="../media/image242.emf"/><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2" Type="http://schemas.openxmlformats.org/officeDocument/2006/relationships/image" Target="../media/image244.png"/><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image" Target="../media/image245.png"/><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image" Target="../media/image246.png"/><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2" Type="http://schemas.openxmlformats.org/officeDocument/2006/relationships/image" Target="../media/image247.jpeg"/><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2" Type="http://schemas.openxmlformats.org/officeDocument/2006/relationships/image" Target="../media/image250.jpeg"/><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Rectangle 6">
            <a:extLst>
              <a:ext uri="{FF2B5EF4-FFF2-40B4-BE49-F238E27FC236}">
                <a16:creationId xmlns:a16="http://schemas.microsoft.com/office/drawing/2014/main" id="{0BC30822-F3F6-442D-9E84-C0EEA2DD5248}"/>
              </a:ext>
            </a:extLst>
          </p:cNvPr>
          <p:cNvSpPr>
            <a:spLocks noChangeArrowheads="1"/>
          </p:cNvSpPr>
          <p:nvPr/>
        </p:nvSpPr>
        <p:spPr bwMode="auto">
          <a:xfrm>
            <a:off x="1290084" y="346894"/>
            <a:ext cx="9888279" cy="707886"/>
          </a:xfrm>
          <a:prstGeom prst="rect">
            <a:avLst/>
          </a:prstGeom>
          <a:noFill/>
          <a:ln w="19050">
            <a:noFill/>
            <a:miter lim="800000"/>
            <a:headEnd/>
            <a:tailEnd/>
          </a:ln>
        </p:spPr>
        <p:txBody>
          <a:bodyPr wrap="square">
            <a:spAutoFit/>
          </a:bodyPr>
          <a:lstStyle/>
          <a:p>
            <a:pPr algn="ctr" eaLnBrk="0" hangingPunct="0"/>
            <a:r>
              <a:rPr lang="en-US" sz="2000" b="1" dirty="0">
                <a:solidFill>
                  <a:schemeClr val="accent1">
                    <a:lumMod val="75000"/>
                  </a:schemeClr>
                </a:solidFill>
                <a:latin typeface="Arial" charset="0"/>
              </a:rPr>
              <a:t>Introduction to sensory systems: Principles and computation</a:t>
            </a:r>
          </a:p>
          <a:p>
            <a:pPr algn="ctr" eaLnBrk="0" hangingPunct="0"/>
            <a:endParaRPr lang="en-US" sz="2000" b="1" dirty="0">
              <a:solidFill>
                <a:schemeClr val="accent1">
                  <a:lumMod val="75000"/>
                </a:schemeClr>
              </a:solidFill>
              <a:latin typeface="Arial" charset="0"/>
            </a:endParaRPr>
          </a:p>
        </p:txBody>
      </p:sp>
      <p:sp>
        <p:nvSpPr>
          <p:cNvPr id="5" name="Text Box 7">
            <a:extLst>
              <a:ext uri="{FF2B5EF4-FFF2-40B4-BE49-F238E27FC236}">
                <a16:creationId xmlns:a16="http://schemas.microsoft.com/office/drawing/2014/main" id="{1A6EDC54-236A-47D3-BD76-426115AB61C2}"/>
              </a:ext>
            </a:extLst>
          </p:cNvPr>
          <p:cNvSpPr txBox="1">
            <a:spLocks noChangeArrowheads="1"/>
          </p:cNvSpPr>
          <p:nvPr/>
        </p:nvSpPr>
        <p:spPr bwMode="auto">
          <a:xfrm>
            <a:off x="3888315" y="1465072"/>
            <a:ext cx="4725844" cy="523220"/>
          </a:xfrm>
          <a:prstGeom prst="rect">
            <a:avLst/>
          </a:prstGeom>
          <a:noFill/>
          <a:ln w="19050">
            <a:noFill/>
            <a:miter lim="800000"/>
            <a:headEnd/>
            <a:tailEnd/>
          </a:ln>
        </p:spPr>
        <p:txBody>
          <a:bodyPr wrap="square">
            <a:spAutoFit/>
          </a:bodyPr>
          <a:lstStyle/>
          <a:p>
            <a:pPr algn="ctr" eaLnBrk="0" hangingPunct="0"/>
            <a:r>
              <a:rPr lang="de-DE" sz="1400" dirty="0">
                <a:solidFill>
                  <a:schemeClr val="accent1">
                    <a:lumMod val="75000"/>
                  </a:schemeClr>
                </a:solidFill>
                <a:latin typeface="Arial" charset="0"/>
              </a:rPr>
              <a:t>14th October 2019</a:t>
            </a:r>
          </a:p>
          <a:p>
            <a:pPr algn="ctr" eaLnBrk="0" hangingPunct="0"/>
            <a:r>
              <a:rPr lang="de-DE" sz="1400" dirty="0">
                <a:solidFill>
                  <a:schemeClr val="accent1">
                    <a:lumMod val="75000"/>
                  </a:schemeClr>
                </a:solidFill>
                <a:latin typeface="Arial" charset="0"/>
              </a:rPr>
              <a:t>Thomas Mrsic-Flogel | t.mrsic-flogel@ucl.ac.uk</a:t>
            </a:r>
            <a:endParaRPr lang="en-US" sz="1400" dirty="0">
              <a:solidFill>
                <a:schemeClr val="accent1">
                  <a:lumMod val="75000"/>
                </a:schemeClr>
              </a:solidFill>
              <a:latin typeface="Arial" charset="0"/>
            </a:endParaRPr>
          </a:p>
        </p:txBody>
      </p:sp>
      <p:pic>
        <p:nvPicPr>
          <p:cNvPr id="6" name="Picture 3" descr="brain">
            <a:extLst>
              <a:ext uri="{FF2B5EF4-FFF2-40B4-BE49-F238E27FC236}">
                <a16:creationId xmlns:a16="http://schemas.microsoft.com/office/drawing/2014/main" id="{16D05BEF-E231-4BB3-A54F-FD25C2A5D01E}"/>
              </a:ext>
            </a:extLst>
          </p:cNvPr>
          <p:cNvPicPr>
            <a:picLocks noChangeAspect="1" noChangeArrowheads="1"/>
          </p:cNvPicPr>
          <p:nvPr/>
        </p:nvPicPr>
        <p:blipFill>
          <a:blip r:embed="rId3"/>
          <a:srcRect r="2495"/>
          <a:stretch>
            <a:fillRect/>
          </a:stretch>
        </p:blipFill>
        <p:spPr bwMode="auto">
          <a:xfrm>
            <a:off x="2442349" y="2126338"/>
            <a:ext cx="8001056" cy="4525963"/>
          </a:xfrm>
          <a:prstGeom prst="rect">
            <a:avLst/>
          </a:prstGeom>
          <a:noFill/>
          <a:effectLst/>
        </p:spPr>
      </p:pic>
    </p:spTree>
    <p:extLst>
      <p:ext uri="{BB962C8B-B14F-4D97-AF65-F5344CB8AC3E}">
        <p14:creationId xmlns:p14="http://schemas.microsoft.com/office/powerpoint/2010/main" val="1585510987"/>
      </p:ext>
    </p:extLst>
  </p:cSld>
  <p:clrMapOvr>
    <a:overrideClrMapping bg1="lt1" tx1="dk1" bg2="lt2" tx2="dk2" accent1="accent1" accent2="accent2" accent3="accent3" accent4="accent4" accent5="accent5" accent6="accent6" hlink="hlink" folHlink="folHlink"/>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76100E2E-717C-473A-AD35-4A7F0A4476E0}"/>
              </a:ext>
            </a:extLst>
          </p:cNvPr>
          <p:cNvSpPr txBox="1"/>
          <p:nvPr/>
        </p:nvSpPr>
        <p:spPr>
          <a:xfrm>
            <a:off x="2678705" y="179666"/>
            <a:ext cx="6460423" cy="461665"/>
          </a:xfrm>
          <a:prstGeom prst="rect">
            <a:avLst/>
          </a:prstGeom>
          <a:noFill/>
        </p:spPr>
        <p:txBody>
          <a:bodyPr wrap="none" rtlCol="0">
            <a:spAutoFit/>
          </a:bodyPr>
          <a:lstStyle/>
          <a:p>
            <a:pPr algn="just"/>
            <a:r>
              <a:rPr lang="en-GB" sz="2400" b="1" dirty="0">
                <a:solidFill>
                  <a:schemeClr val="accent1">
                    <a:lumMod val="75000"/>
                  </a:schemeClr>
                </a:solidFill>
                <a:latin typeface="Arial" panose="020B0604020202020204" pitchFamily="34" charset="0"/>
                <a:cs typeface="Arial" panose="020B0604020202020204" pitchFamily="34" charset="0"/>
              </a:rPr>
              <a:t>Extracting features from the sensory world</a:t>
            </a:r>
          </a:p>
        </p:txBody>
      </p:sp>
      <p:sp>
        <p:nvSpPr>
          <p:cNvPr id="10" name="TextBox 9">
            <a:extLst>
              <a:ext uri="{FF2B5EF4-FFF2-40B4-BE49-F238E27FC236}">
                <a16:creationId xmlns:a16="http://schemas.microsoft.com/office/drawing/2014/main" id="{29106808-2062-4C2C-810C-F93F144AFFF1}"/>
              </a:ext>
            </a:extLst>
          </p:cNvPr>
          <p:cNvSpPr txBox="1"/>
          <p:nvPr/>
        </p:nvSpPr>
        <p:spPr>
          <a:xfrm>
            <a:off x="4387686" y="910796"/>
            <a:ext cx="2826415" cy="369332"/>
          </a:xfrm>
          <a:prstGeom prst="rect">
            <a:avLst/>
          </a:prstGeom>
          <a:noFill/>
        </p:spPr>
        <p:txBody>
          <a:bodyPr wrap="none" rtlCol="0">
            <a:spAutoFit/>
          </a:bodyPr>
          <a:lstStyle/>
          <a:p>
            <a:pPr algn="just"/>
            <a:r>
              <a:rPr lang="en-GB" dirty="0">
                <a:solidFill>
                  <a:schemeClr val="accent1">
                    <a:lumMod val="75000"/>
                  </a:schemeClr>
                </a:solidFill>
                <a:latin typeface="Arial" panose="020B0604020202020204" pitchFamily="34" charset="0"/>
                <a:cs typeface="Arial" panose="020B0604020202020204" pitchFamily="34" charset="0"/>
              </a:rPr>
              <a:t>Mammalian visual system</a:t>
            </a:r>
          </a:p>
        </p:txBody>
      </p:sp>
      <p:pic>
        <p:nvPicPr>
          <p:cNvPr id="13" name="Picture 4" descr="PN12020">
            <a:extLst>
              <a:ext uri="{FF2B5EF4-FFF2-40B4-BE49-F238E27FC236}">
                <a16:creationId xmlns:a16="http://schemas.microsoft.com/office/drawing/2014/main" id="{153C66B5-83AC-428F-894C-8DC4DDE0FAFD}"/>
              </a:ext>
            </a:extLst>
          </p:cNvPr>
          <p:cNvPicPr>
            <a:picLocks noChangeAspect="1" noChangeArrowheads="1"/>
          </p:cNvPicPr>
          <p:nvPr/>
        </p:nvPicPr>
        <p:blipFill>
          <a:blip r:embed="rId2"/>
          <a:srcRect b="4208"/>
          <a:stretch>
            <a:fillRect/>
          </a:stretch>
        </p:blipFill>
        <p:spPr bwMode="auto">
          <a:xfrm>
            <a:off x="2716212" y="1382072"/>
            <a:ext cx="6759575" cy="4964113"/>
          </a:xfrm>
          <a:prstGeom prst="rect">
            <a:avLst/>
          </a:prstGeom>
          <a:ln>
            <a:miter lim="800000"/>
            <a:headEnd/>
            <a:tailEnd/>
          </a:ln>
          <a:effectLst>
            <a:outerShdw dist="107763" dir="2700000" algn="ctr" rotWithShape="0">
              <a:sysClr val="window" lastClr="FFFFFF">
                <a:alpha val="50000"/>
              </a:sysClr>
            </a:outerShdw>
          </a:effectLst>
        </p:spPr>
      </p:pic>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Rectangle 60"/>
          <p:cNvSpPr>
            <a:spLocks noChangeArrowheads="1"/>
          </p:cNvSpPr>
          <p:nvPr/>
        </p:nvSpPr>
        <p:spPr bwMode="auto">
          <a:xfrm>
            <a:off x="1663700" y="14289"/>
            <a:ext cx="9004300" cy="846137"/>
          </a:xfrm>
          <a:prstGeom prst="rect">
            <a:avLst/>
          </a:prstGeom>
          <a:noFill/>
          <a:ln w="9525">
            <a:noFill/>
            <a:miter lim="800000"/>
            <a:headEnd/>
            <a:tailEnd/>
          </a:ln>
          <a:effectLst/>
        </p:spPr>
        <p:txBody>
          <a:bodyPr anchor="ctr"/>
          <a:lstStyle/>
          <a:p>
            <a:pPr fontAlgn="base">
              <a:spcBef>
                <a:spcPct val="0"/>
              </a:spcBef>
              <a:spcAft>
                <a:spcPct val="0"/>
              </a:spcAft>
            </a:pPr>
            <a:r>
              <a:rPr lang="en-US" sz="2400" dirty="0">
                <a:solidFill>
                  <a:srgbClr val="000000"/>
                </a:solidFill>
                <a:latin typeface="Arial Unicode MS" pitchFamily="34" charset="-128"/>
              </a:rPr>
              <a:t>SACs provide asymmetric inhibitory input onto </a:t>
            </a:r>
            <a:r>
              <a:rPr lang="en-US" sz="2400" dirty="0" err="1">
                <a:solidFill>
                  <a:srgbClr val="000000"/>
                </a:solidFill>
                <a:latin typeface="Arial Unicode MS" pitchFamily="34" charset="-128"/>
              </a:rPr>
              <a:t>ooDSGCs</a:t>
            </a:r>
            <a:endParaRPr lang="en-US" sz="2400" dirty="0">
              <a:solidFill>
                <a:srgbClr val="000000"/>
              </a:solidFill>
              <a:latin typeface="Arial Unicode MS" pitchFamily="34" charset="-128"/>
            </a:endParaRPr>
          </a:p>
        </p:txBody>
      </p:sp>
      <p:pic>
        <p:nvPicPr>
          <p:cNvPr id="5122" name="Picture 2">
            <a:extLst>
              <a:ext uri="{FF2B5EF4-FFF2-40B4-BE49-F238E27FC236}">
                <a16:creationId xmlns:a16="http://schemas.microsoft.com/office/drawing/2014/main" id="{9C58AE58-0D00-414C-9791-2A0591890B9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689176"/>
            <a:ext cx="7520563" cy="5479648"/>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9FF15077-1372-4684-BDB6-E228DD3E8183}"/>
              </a:ext>
            </a:extLst>
          </p:cNvPr>
          <p:cNvSpPr/>
          <p:nvPr/>
        </p:nvSpPr>
        <p:spPr>
          <a:xfrm>
            <a:off x="646444" y="6340074"/>
            <a:ext cx="8899490" cy="276999"/>
          </a:xfrm>
          <a:prstGeom prst="rect">
            <a:avLst/>
          </a:prstGeom>
        </p:spPr>
        <p:txBody>
          <a:bodyPr wrap="square">
            <a:spAutoFit/>
          </a:bodyPr>
          <a:lstStyle/>
          <a:p>
            <a:r>
              <a:rPr lang="en-GB" sz="1200" dirty="0">
                <a:hlinkClick r:id="rId3"/>
              </a:rPr>
              <a:t>https://webvision.med.utah.edu/book/part-iii-retinal-circuits/the-anatomy-and-physiology-of-direction-selective-retinal-ganglion-cells/</a:t>
            </a:r>
            <a:endParaRPr lang="en-GB" sz="1200" dirty="0"/>
          </a:p>
        </p:txBody>
      </p:sp>
    </p:spTree>
    <p:extLst>
      <p:ext uri="{BB962C8B-B14F-4D97-AF65-F5344CB8AC3E}">
        <p14:creationId xmlns:p14="http://schemas.microsoft.com/office/powerpoint/2010/main" val="1008988819"/>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a:extLst>
              <a:ext uri="{FF2B5EF4-FFF2-40B4-BE49-F238E27FC236}">
                <a16:creationId xmlns:a16="http://schemas.microsoft.com/office/drawing/2014/main" id="{120A4713-D3EE-4803-9B0D-B5C0B474C3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09750" y="1538288"/>
            <a:ext cx="8572500" cy="3781425"/>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4" name="Picture 2"/>
          <p:cNvPicPr>
            <a:picLocks noChangeAspect="1" noChangeArrowheads="1"/>
          </p:cNvPicPr>
          <p:nvPr/>
        </p:nvPicPr>
        <p:blipFill>
          <a:blip r:embed="rId3"/>
          <a:srcRect/>
          <a:stretch>
            <a:fillRect/>
          </a:stretch>
        </p:blipFill>
        <p:spPr bwMode="auto">
          <a:xfrm>
            <a:off x="19270" y="0"/>
            <a:ext cx="6813376" cy="6813376"/>
          </a:xfrm>
          <a:prstGeom prst="rect">
            <a:avLst/>
          </a:prstGeom>
          <a:noFill/>
          <a:ln w="9525">
            <a:noFill/>
            <a:miter lim="800000"/>
            <a:headEnd/>
            <a:tailEnd/>
          </a:ln>
          <a:effectLst/>
        </p:spPr>
      </p:pic>
      <p:sp>
        <p:nvSpPr>
          <p:cNvPr id="3" name="Text Box 5"/>
          <p:cNvSpPr txBox="1">
            <a:spLocks noChangeArrowheads="1"/>
          </p:cNvSpPr>
          <p:nvPr/>
        </p:nvSpPr>
        <p:spPr bwMode="auto">
          <a:xfrm>
            <a:off x="7696742" y="225925"/>
            <a:ext cx="4194771" cy="2092881"/>
          </a:xfrm>
          <a:prstGeom prst="rect">
            <a:avLst/>
          </a:prstGeom>
          <a:noFill/>
          <a:ln w="9525">
            <a:noFill/>
            <a:miter lim="800000"/>
            <a:headEnd/>
            <a:tailEnd/>
          </a:ln>
        </p:spPr>
        <p:txBody>
          <a:bodyPr wrap="square">
            <a:spAutoFit/>
          </a:bodyPr>
          <a:lstStyle/>
          <a:p>
            <a:r>
              <a:rPr lang="en-US" sz="2400" dirty="0"/>
              <a:t>Another example: Jam-B cell</a:t>
            </a:r>
          </a:p>
          <a:p>
            <a:endParaRPr lang="en-US" dirty="0"/>
          </a:p>
          <a:p>
            <a:pPr marL="285750" indent="-285750">
              <a:buFont typeface="Arial" panose="020B0604020202020204" pitchFamily="34" charset="0"/>
              <a:buChar char="•"/>
            </a:pPr>
            <a:r>
              <a:rPr lang="en-US" dirty="0"/>
              <a:t>Ventrally oriented dendrites</a:t>
            </a:r>
          </a:p>
          <a:p>
            <a:pPr marL="285750" indent="-285750">
              <a:buFont typeface="Arial" panose="020B0604020202020204" pitchFamily="34" charset="0"/>
              <a:buChar char="•"/>
            </a:pPr>
            <a:r>
              <a:rPr lang="en-US" dirty="0"/>
              <a:t>Off-</a:t>
            </a:r>
            <a:r>
              <a:rPr lang="en-US" dirty="0" err="1"/>
              <a:t>centre</a:t>
            </a:r>
            <a:endParaRPr lang="en-US" dirty="0"/>
          </a:p>
          <a:p>
            <a:pPr marL="285750" indent="-285750">
              <a:buFont typeface="Arial" panose="020B0604020202020204" pitchFamily="34" charset="0"/>
              <a:buChar char="•"/>
            </a:pPr>
            <a:r>
              <a:rPr lang="en-GB" dirty="0"/>
              <a:t>Upward motion selective</a:t>
            </a:r>
          </a:p>
          <a:p>
            <a:r>
              <a:rPr lang="en-GB" dirty="0"/>
              <a:t>	</a:t>
            </a:r>
          </a:p>
          <a:p>
            <a:r>
              <a:rPr lang="en-GB" sz="1600" dirty="0"/>
              <a:t>		Kim et al 2008, Nature</a:t>
            </a:r>
            <a:endParaRPr lang="en-US" sz="1600" dirty="0"/>
          </a:p>
        </p:txBody>
      </p:sp>
      <p:pic>
        <p:nvPicPr>
          <p:cNvPr id="140290" name="Picture 2"/>
          <p:cNvPicPr>
            <a:picLocks noChangeAspect="1" noChangeArrowheads="1"/>
          </p:cNvPicPr>
          <p:nvPr/>
        </p:nvPicPr>
        <p:blipFill rotWithShape="1">
          <a:blip r:embed="rId4">
            <a:extLst>
              <a:ext uri="{28A0092B-C50C-407E-A947-70E740481C1C}">
                <a14:useLocalDpi xmlns:a14="http://schemas.microsoft.com/office/drawing/2010/main" val="0"/>
              </a:ext>
            </a:extLst>
          </a:blip>
          <a:srcRect l="29028" t="12720" r="38336" b="68230"/>
          <a:stretch/>
        </p:blipFill>
        <p:spPr bwMode="auto">
          <a:xfrm>
            <a:off x="7696742" y="2606376"/>
            <a:ext cx="3665296" cy="13681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 name="Picture 2"/>
          <p:cNvPicPr>
            <a:picLocks noChangeAspect="1" noChangeArrowheads="1"/>
          </p:cNvPicPr>
          <p:nvPr/>
        </p:nvPicPr>
        <p:blipFill rotWithShape="1">
          <a:blip r:embed="rId4">
            <a:extLst>
              <a:ext uri="{28A0092B-C50C-407E-A947-70E740481C1C}">
                <a14:useLocalDpi xmlns:a14="http://schemas.microsoft.com/office/drawing/2010/main" val="0"/>
              </a:ext>
            </a:extLst>
          </a:blip>
          <a:srcRect l="29028" t="52759" r="30791" b="15962"/>
          <a:stretch/>
        </p:blipFill>
        <p:spPr bwMode="auto">
          <a:xfrm>
            <a:off x="7541889" y="4539195"/>
            <a:ext cx="4194771" cy="208823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563028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4029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D90235A-DAF9-4AA5-A3DB-3AFFB41A2AAD}"/>
              </a:ext>
            </a:extLst>
          </p:cNvPr>
          <p:cNvPicPr>
            <a:picLocks noChangeAspect="1"/>
          </p:cNvPicPr>
          <p:nvPr/>
        </p:nvPicPr>
        <p:blipFill>
          <a:blip r:embed="rId2"/>
          <a:stretch>
            <a:fillRect/>
          </a:stretch>
        </p:blipFill>
        <p:spPr>
          <a:xfrm>
            <a:off x="983306" y="613075"/>
            <a:ext cx="4395895" cy="5880796"/>
          </a:xfrm>
          <a:prstGeom prst="rect">
            <a:avLst/>
          </a:prstGeom>
        </p:spPr>
      </p:pic>
      <p:sp>
        <p:nvSpPr>
          <p:cNvPr id="3" name="Rectangle: Rounded Corners 2">
            <a:extLst>
              <a:ext uri="{FF2B5EF4-FFF2-40B4-BE49-F238E27FC236}">
                <a16:creationId xmlns:a16="http://schemas.microsoft.com/office/drawing/2014/main" id="{B590825F-A8C2-4D50-8ECA-07F81B2727B5}"/>
              </a:ext>
            </a:extLst>
          </p:cNvPr>
          <p:cNvSpPr/>
          <p:nvPr/>
        </p:nvSpPr>
        <p:spPr>
          <a:xfrm>
            <a:off x="2119423" y="2303720"/>
            <a:ext cx="1453116" cy="694661"/>
          </a:xfrm>
          <a:prstGeom prst="roundRect">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6" name="Straight Arrow Connector 5">
            <a:extLst>
              <a:ext uri="{FF2B5EF4-FFF2-40B4-BE49-F238E27FC236}">
                <a16:creationId xmlns:a16="http://schemas.microsoft.com/office/drawing/2014/main" id="{8ECA4527-4FDB-47FA-B5F8-619E2BB0D0C4}"/>
              </a:ext>
            </a:extLst>
          </p:cNvPr>
          <p:cNvCxnSpPr>
            <a:stCxn id="3" idx="0"/>
          </p:cNvCxnSpPr>
          <p:nvPr/>
        </p:nvCxnSpPr>
        <p:spPr>
          <a:xfrm flipH="1" flipV="1">
            <a:off x="2615609" y="1701209"/>
            <a:ext cx="230372" cy="602511"/>
          </a:xfrm>
          <a:prstGeom prst="straightConnector1">
            <a:avLst/>
          </a:prstGeom>
          <a:ln w="381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E23546CA-398D-4937-8888-162A8492F22C}"/>
              </a:ext>
            </a:extLst>
          </p:cNvPr>
          <p:cNvSpPr txBox="1"/>
          <p:nvPr/>
        </p:nvSpPr>
        <p:spPr>
          <a:xfrm>
            <a:off x="1925292" y="1349965"/>
            <a:ext cx="1380634" cy="369332"/>
          </a:xfrm>
          <a:prstGeom prst="rect">
            <a:avLst/>
          </a:prstGeom>
          <a:noFill/>
        </p:spPr>
        <p:txBody>
          <a:bodyPr wrap="none" rtlCol="0">
            <a:spAutoFit/>
          </a:bodyPr>
          <a:lstStyle/>
          <a:p>
            <a:r>
              <a:rPr lang="en-GB" dirty="0">
                <a:solidFill>
                  <a:schemeClr val="accent2"/>
                </a:solidFill>
              </a:rPr>
              <a:t>Visual cortex</a:t>
            </a:r>
          </a:p>
        </p:txBody>
      </p:sp>
      <p:grpSp>
        <p:nvGrpSpPr>
          <p:cNvPr id="10" name="Group 9">
            <a:extLst>
              <a:ext uri="{FF2B5EF4-FFF2-40B4-BE49-F238E27FC236}">
                <a16:creationId xmlns:a16="http://schemas.microsoft.com/office/drawing/2014/main" id="{70D14873-8395-4105-B9CB-B8BF3B0F64CA}"/>
              </a:ext>
            </a:extLst>
          </p:cNvPr>
          <p:cNvGrpSpPr/>
          <p:nvPr/>
        </p:nvGrpSpPr>
        <p:grpSpPr>
          <a:xfrm>
            <a:off x="5956822" y="1719297"/>
            <a:ext cx="6005147" cy="3154373"/>
            <a:chOff x="1837592" y="1817677"/>
            <a:chExt cx="6005147" cy="3154373"/>
          </a:xfrm>
        </p:grpSpPr>
        <p:pic>
          <p:nvPicPr>
            <p:cNvPr id="12" name="Picture 11">
              <a:extLst>
                <a:ext uri="{FF2B5EF4-FFF2-40B4-BE49-F238E27FC236}">
                  <a16:creationId xmlns:a16="http://schemas.microsoft.com/office/drawing/2014/main" id="{42FD11C1-D940-4B4F-909D-515AE1A97604}"/>
                </a:ext>
              </a:extLst>
            </p:cNvPr>
            <p:cNvPicPr>
              <a:picLocks noChangeAspect="1"/>
            </p:cNvPicPr>
            <p:nvPr/>
          </p:nvPicPr>
          <p:blipFill>
            <a:blip r:embed="rId3"/>
            <a:stretch>
              <a:fillRect/>
            </a:stretch>
          </p:blipFill>
          <p:spPr>
            <a:xfrm>
              <a:off x="1972604" y="1817677"/>
              <a:ext cx="5635478" cy="3029213"/>
            </a:xfrm>
            <a:prstGeom prst="rect">
              <a:avLst/>
            </a:prstGeom>
          </p:spPr>
        </p:pic>
        <p:sp>
          <p:nvSpPr>
            <p:cNvPr id="13" name="Rectangle 12">
              <a:extLst>
                <a:ext uri="{FF2B5EF4-FFF2-40B4-BE49-F238E27FC236}">
                  <a16:creationId xmlns:a16="http://schemas.microsoft.com/office/drawing/2014/main" id="{9CF70699-8B70-4911-9EF3-44FA0E7941F4}"/>
                </a:ext>
              </a:extLst>
            </p:cNvPr>
            <p:cNvSpPr/>
            <p:nvPr/>
          </p:nvSpPr>
          <p:spPr>
            <a:xfrm>
              <a:off x="1837592" y="4668715"/>
              <a:ext cx="3749920" cy="30333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Rectangle 13">
              <a:extLst>
                <a:ext uri="{FF2B5EF4-FFF2-40B4-BE49-F238E27FC236}">
                  <a16:creationId xmlns:a16="http://schemas.microsoft.com/office/drawing/2014/main" id="{348F3FED-261A-444A-842C-7A08A35666ED}"/>
                </a:ext>
              </a:extLst>
            </p:cNvPr>
            <p:cNvSpPr/>
            <p:nvPr/>
          </p:nvSpPr>
          <p:spPr>
            <a:xfrm>
              <a:off x="7080739" y="4668715"/>
              <a:ext cx="762000" cy="30333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Rectangle 14">
              <a:extLst>
                <a:ext uri="{FF2B5EF4-FFF2-40B4-BE49-F238E27FC236}">
                  <a16:creationId xmlns:a16="http://schemas.microsoft.com/office/drawing/2014/main" id="{DEAC35D0-9A2C-4C76-9F7E-545724D9A399}"/>
                </a:ext>
              </a:extLst>
            </p:cNvPr>
            <p:cNvSpPr/>
            <p:nvPr/>
          </p:nvSpPr>
          <p:spPr>
            <a:xfrm>
              <a:off x="1904267" y="1885950"/>
              <a:ext cx="762000" cy="30333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 name="TextBox 15">
            <a:extLst>
              <a:ext uri="{FF2B5EF4-FFF2-40B4-BE49-F238E27FC236}">
                <a16:creationId xmlns:a16="http://schemas.microsoft.com/office/drawing/2014/main" id="{53EE992C-8174-47EA-8A1B-92770025AC80}"/>
              </a:ext>
            </a:extLst>
          </p:cNvPr>
          <p:cNvSpPr txBox="1"/>
          <p:nvPr/>
        </p:nvSpPr>
        <p:spPr>
          <a:xfrm>
            <a:off x="9446414" y="6228328"/>
            <a:ext cx="2220160" cy="369332"/>
          </a:xfrm>
          <a:prstGeom prst="rect">
            <a:avLst/>
          </a:prstGeom>
          <a:noFill/>
        </p:spPr>
        <p:txBody>
          <a:bodyPr wrap="none" rtlCol="0">
            <a:spAutoFit/>
          </a:bodyPr>
          <a:lstStyle/>
          <a:p>
            <a:r>
              <a:rPr lang="en-GB" dirty="0"/>
              <a:t>Lien &amp; Scanziani 2018</a:t>
            </a:r>
          </a:p>
        </p:txBody>
      </p:sp>
    </p:spTree>
    <p:extLst>
      <p:ext uri="{BB962C8B-B14F-4D97-AF65-F5344CB8AC3E}">
        <p14:creationId xmlns:p14="http://schemas.microsoft.com/office/powerpoint/2010/main" val="3689491210"/>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8AF1699-660F-4400-95AE-1CCD2E4B429B}"/>
              </a:ext>
            </a:extLst>
          </p:cNvPr>
          <p:cNvPicPr>
            <a:picLocks noChangeAspect="1"/>
          </p:cNvPicPr>
          <p:nvPr/>
        </p:nvPicPr>
        <p:blipFill>
          <a:blip r:embed="rId2"/>
          <a:stretch>
            <a:fillRect/>
          </a:stretch>
        </p:blipFill>
        <p:spPr>
          <a:xfrm>
            <a:off x="1404615" y="1396781"/>
            <a:ext cx="9000000" cy="2861558"/>
          </a:xfrm>
          <a:prstGeom prst="rect">
            <a:avLst/>
          </a:prstGeom>
        </p:spPr>
      </p:pic>
      <p:sp>
        <p:nvSpPr>
          <p:cNvPr id="5" name="TextBox 4">
            <a:extLst>
              <a:ext uri="{FF2B5EF4-FFF2-40B4-BE49-F238E27FC236}">
                <a16:creationId xmlns:a16="http://schemas.microsoft.com/office/drawing/2014/main" id="{623DEA5A-128C-42CF-BCE4-DDD284867E33}"/>
              </a:ext>
            </a:extLst>
          </p:cNvPr>
          <p:cNvSpPr txBox="1"/>
          <p:nvPr/>
        </p:nvSpPr>
        <p:spPr>
          <a:xfrm>
            <a:off x="9193619" y="6337005"/>
            <a:ext cx="1717521" cy="369332"/>
          </a:xfrm>
          <a:prstGeom prst="rect">
            <a:avLst/>
          </a:prstGeom>
          <a:noFill/>
        </p:spPr>
        <p:txBody>
          <a:bodyPr wrap="none" rtlCol="0">
            <a:spAutoFit/>
          </a:bodyPr>
          <a:lstStyle/>
          <a:p>
            <a:r>
              <a:rPr lang="en-GB" dirty="0"/>
              <a:t>Hillier et al 2017</a:t>
            </a:r>
          </a:p>
        </p:txBody>
      </p:sp>
      <p:sp>
        <p:nvSpPr>
          <p:cNvPr id="6" name="Rectangle 60">
            <a:extLst>
              <a:ext uri="{FF2B5EF4-FFF2-40B4-BE49-F238E27FC236}">
                <a16:creationId xmlns:a16="http://schemas.microsoft.com/office/drawing/2014/main" id="{50074A45-987F-4636-9C63-683C662D86DB}"/>
              </a:ext>
            </a:extLst>
          </p:cNvPr>
          <p:cNvSpPr>
            <a:spLocks noChangeArrowheads="1"/>
          </p:cNvSpPr>
          <p:nvPr/>
        </p:nvSpPr>
        <p:spPr bwMode="auto">
          <a:xfrm>
            <a:off x="1516912" y="71499"/>
            <a:ext cx="9243237" cy="846137"/>
          </a:xfrm>
          <a:prstGeom prst="rect">
            <a:avLst/>
          </a:prstGeom>
          <a:noFill/>
          <a:ln w="9525">
            <a:noFill/>
            <a:miter lim="800000"/>
            <a:headEnd/>
            <a:tailEnd/>
          </a:ln>
          <a:effectLst/>
        </p:spPr>
        <p:txBody>
          <a:bodyPr anchor="ctr"/>
          <a:lstStyle/>
          <a:p>
            <a:pPr algn="ctr" rtl="0" fontAlgn="base">
              <a:spcBef>
                <a:spcPct val="0"/>
              </a:spcBef>
              <a:spcAft>
                <a:spcPct val="0"/>
              </a:spcAft>
            </a:pPr>
            <a:r>
              <a:rPr lang="en-GB" sz="2400" dirty="0">
                <a:solidFill>
                  <a:srgbClr val="000000"/>
                </a:solidFill>
                <a:latin typeface="Arial Unicode MS" pitchFamily="34" charset="-128"/>
              </a:rPr>
              <a:t>Cortical direction selectivity party inherited from the retina</a:t>
            </a:r>
            <a:endParaRPr lang="en-US" sz="2400" dirty="0">
              <a:solidFill>
                <a:srgbClr val="000000"/>
              </a:solidFill>
              <a:latin typeface="Arial Unicode MS" pitchFamily="34" charset="-128"/>
            </a:endParaRPr>
          </a:p>
        </p:txBody>
      </p:sp>
    </p:spTree>
    <p:extLst>
      <p:ext uri="{BB962C8B-B14F-4D97-AF65-F5344CB8AC3E}">
        <p14:creationId xmlns:p14="http://schemas.microsoft.com/office/powerpoint/2010/main" val="382558386"/>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623DEA5A-128C-42CF-BCE4-DDD284867E33}"/>
              </a:ext>
            </a:extLst>
          </p:cNvPr>
          <p:cNvSpPr txBox="1"/>
          <p:nvPr/>
        </p:nvSpPr>
        <p:spPr>
          <a:xfrm>
            <a:off x="9193619" y="6337005"/>
            <a:ext cx="1717521" cy="369332"/>
          </a:xfrm>
          <a:prstGeom prst="rect">
            <a:avLst/>
          </a:prstGeom>
          <a:noFill/>
        </p:spPr>
        <p:txBody>
          <a:bodyPr wrap="none" rtlCol="0">
            <a:spAutoFit/>
          </a:bodyPr>
          <a:lstStyle/>
          <a:p>
            <a:r>
              <a:rPr lang="en-GB" dirty="0"/>
              <a:t>Hillier et al 2017</a:t>
            </a:r>
          </a:p>
        </p:txBody>
      </p:sp>
      <p:pic>
        <p:nvPicPr>
          <p:cNvPr id="2" name="Picture 1">
            <a:extLst>
              <a:ext uri="{FF2B5EF4-FFF2-40B4-BE49-F238E27FC236}">
                <a16:creationId xmlns:a16="http://schemas.microsoft.com/office/drawing/2014/main" id="{1AE32104-1E25-4A16-9FFB-006BE24AA2CC}"/>
              </a:ext>
            </a:extLst>
          </p:cNvPr>
          <p:cNvPicPr>
            <a:picLocks noChangeAspect="1"/>
          </p:cNvPicPr>
          <p:nvPr/>
        </p:nvPicPr>
        <p:blipFill>
          <a:blip r:embed="rId2"/>
          <a:stretch>
            <a:fillRect/>
          </a:stretch>
        </p:blipFill>
        <p:spPr>
          <a:xfrm>
            <a:off x="1495026" y="1279974"/>
            <a:ext cx="9201947" cy="4298052"/>
          </a:xfrm>
          <a:prstGeom prst="rect">
            <a:avLst/>
          </a:prstGeom>
        </p:spPr>
      </p:pic>
      <p:sp>
        <p:nvSpPr>
          <p:cNvPr id="6" name="Rectangle 60">
            <a:extLst>
              <a:ext uri="{FF2B5EF4-FFF2-40B4-BE49-F238E27FC236}">
                <a16:creationId xmlns:a16="http://schemas.microsoft.com/office/drawing/2014/main" id="{A2172153-DCE3-445A-B20A-992F6CD0BBFC}"/>
              </a:ext>
            </a:extLst>
          </p:cNvPr>
          <p:cNvSpPr>
            <a:spLocks noChangeArrowheads="1"/>
          </p:cNvSpPr>
          <p:nvPr/>
        </p:nvSpPr>
        <p:spPr bwMode="auto">
          <a:xfrm>
            <a:off x="1516912" y="71499"/>
            <a:ext cx="9243237" cy="846137"/>
          </a:xfrm>
          <a:prstGeom prst="rect">
            <a:avLst/>
          </a:prstGeom>
          <a:noFill/>
          <a:ln w="9525">
            <a:noFill/>
            <a:miter lim="800000"/>
            <a:headEnd/>
            <a:tailEnd/>
          </a:ln>
          <a:effectLst/>
        </p:spPr>
        <p:txBody>
          <a:bodyPr anchor="ctr"/>
          <a:lstStyle/>
          <a:p>
            <a:pPr algn="ctr" rtl="0" fontAlgn="base">
              <a:spcBef>
                <a:spcPct val="0"/>
              </a:spcBef>
              <a:spcAft>
                <a:spcPct val="0"/>
              </a:spcAft>
            </a:pPr>
            <a:r>
              <a:rPr lang="en-GB" sz="2400" dirty="0">
                <a:solidFill>
                  <a:srgbClr val="000000"/>
                </a:solidFill>
                <a:latin typeface="Arial Unicode MS" pitchFamily="34" charset="-128"/>
              </a:rPr>
              <a:t>Cortical direction selectivity party inherited from the retina</a:t>
            </a:r>
            <a:endParaRPr lang="en-US" sz="2400" dirty="0">
              <a:solidFill>
                <a:srgbClr val="000000"/>
              </a:solidFill>
              <a:latin typeface="Arial Unicode MS" pitchFamily="34" charset="-128"/>
            </a:endParaRPr>
          </a:p>
        </p:txBody>
      </p:sp>
    </p:spTree>
    <p:extLst>
      <p:ext uri="{BB962C8B-B14F-4D97-AF65-F5344CB8AC3E}">
        <p14:creationId xmlns:p14="http://schemas.microsoft.com/office/powerpoint/2010/main" val="4248342769"/>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8AD61F90-AA66-4CF4-8E39-E171BD4EA77A}"/>
              </a:ext>
            </a:extLst>
          </p:cNvPr>
          <p:cNvSpPr txBox="1"/>
          <p:nvPr/>
        </p:nvSpPr>
        <p:spPr>
          <a:xfrm>
            <a:off x="7394331" y="6132635"/>
            <a:ext cx="2220160" cy="369332"/>
          </a:xfrm>
          <a:prstGeom prst="rect">
            <a:avLst/>
          </a:prstGeom>
          <a:noFill/>
        </p:spPr>
        <p:txBody>
          <a:bodyPr wrap="none" rtlCol="0">
            <a:spAutoFit/>
          </a:bodyPr>
          <a:lstStyle/>
          <a:p>
            <a:r>
              <a:rPr lang="en-GB" dirty="0"/>
              <a:t>Lien &amp; Scanziani 2018</a:t>
            </a:r>
          </a:p>
        </p:txBody>
      </p:sp>
      <p:sp>
        <p:nvSpPr>
          <p:cNvPr id="6" name="Rectangle 60">
            <a:extLst>
              <a:ext uri="{FF2B5EF4-FFF2-40B4-BE49-F238E27FC236}">
                <a16:creationId xmlns:a16="http://schemas.microsoft.com/office/drawing/2014/main" id="{C8D7265F-C32A-4307-B241-80CC95A0E6AC}"/>
              </a:ext>
            </a:extLst>
          </p:cNvPr>
          <p:cNvSpPr>
            <a:spLocks noChangeArrowheads="1"/>
          </p:cNvSpPr>
          <p:nvPr/>
        </p:nvSpPr>
        <p:spPr bwMode="auto">
          <a:xfrm>
            <a:off x="2330007" y="71499"/>
            <a:ext cx="7772400" cy="846137"/>
          </a:xfrm>
          <a:prstGeom prst="rect">
            <a:avLst/>
          </a:prstGeom>
          <a:noFill/>
          <a:ln w="9525">
            <a:noFill/>
            <a:miter lim="800000"/>
            <a:headEnd/>
            <a:tailEnd/>
          </a:ln>
          <a:effectLst/>
        </p:spPr>
        <p:txBody>
          <a:bodyPr anchor="ctr"/>
          <a:lstStyle/>
          <a:p>
            <a:pPr algn="ctr" rtl="0" fontAlgn="base">
              <a:spcBef>
                <a:spcPct val="0"/>
              </a:spcBef>
              <a:spcAft>
                <a:spcPct val="0"/>
              </a:spcAft>
            </a:pPr>
            <a:r>
              <a:rPr lang="en-GB" sz="2400" dirty="0">
                <a:solidFill>
                  <a:srgbClr val="000000"/>
                </a:solidFill>
                <a:latin typeface="Arial Unicode MS" pitchFamily="34" charset="-128"/>
              </a:rPr>
              <a:t>Cortical direction selectivity emerges at convergence of thalamocortical synapses</a:t>
            </a:r>
            <a:endParaRPr lang="en-US" sz="2400" dirty="0">
              <a:solidFill>
                <a:srgbClr val="000000"/>
              </a:solidFill>
              <a:latin typeface="Arial Unicode MS" pitchFamily="34" charset="-128"/>
            </a:endParaRPr>
          </a:p>
        </p:txBody>
      </p:sp>
      <p:grpSp>
        <p:nvGrpSpPr>
          <p:cNvPr id="10" name="Group 9">
            <a:extLst>
              <a:ext uri="{FF2B5EF4-FFF2-40B4-BE49-F238E27FC236}">
                <a16:creationId xmlns:a16="http://schemas.microsoft.com/office/drawing/2014/main" id="{04AF8D56-758A-488B-8FD3-408388D9DFD0}"/>
              </a:ext>
            </a:extLst>
          </p:cNvPr>
          <p:cNvGrpSpPr/>
          <p:nvPr/>
        </p:nvGrpSpPr>
        <p:grpSpPr>
          <a:xfrm>
            <a:off x="2866292" y="1851813"/>
            <a:ext cx="6005147" cy="3154373"/>
            <a:chOff x="1837592" y="1817677"/>
            <a:chExt cx="6005147" cy="3154373"/>
          </a:xfrm>
        </p:grpSpPr>
        <p:pic>
          <p:nvPicPr>
            <p:cNvPr id="4" name="Picture 3">
              <a:extLst>
                <a:ext uri="{FF2B5EF4-FFF2-40B4-BE49-F238E27FC236}">
                  <a16:creationId xmlns:a16="http://schemas.microsoft.com/office/drawing/2014/main" id="{62400CDF-D01E-4C3F-BBBC-E300D29A0EC0}"/>
                </a:ext>
              </a:extLst>
            </p:cNvPr>
            <p:cNvPicPr>
              <a:picLocks noChangeAspect="1"/>
            </p:cNvPicPr>
            <p:nvPr/>
          </p:nvPicPr>
          <p:blipFill>
            <a:blip r:embed="rId2"/>
            <a:stretch>
              <a:fillRect/>
            </a:stretch>
          </p:blipFill>
          <p:spPr>
            <a:xfrm>
              <a:off x="1972604" y="1817677"/>
              <a:ext cx="5635478" cy="3029213"/>
            </a:xfrm>
            <a:prstGeom prst="rect">
              <a:avLst/>
            </a:prstGeom>
          </p:spPr>
        </p:pic>
        <p:sp>
          <p:nvSpPr>
            <p:cNvPr id="7" name="Rectangle 6">
              <a:extLst>
                <a:ext uri="{FF2B5EF4-FFF2-40B4-BE49-F238E27FC236}">
                  <a16:creationId xmlns:a16="http://schemas.microsoft.com/office/drawing/2014/main" id="{3CC9BB38-F9EC-4684-90F2-89EC6C18CC7E}"/>
                </a:ext>
              </a:extLst>
            </p:cNvPr>
            <p:cNvSpPr/>
            <p:nvPr/>
          </p:nvSpPr>
          <p:spPr>
            <a:xfrm>
              <a:off x="1837592" y="4668715"/>
              <a:ext cx="3749920" cy="30333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68963141-E0FF-4809-A77A-2DADF7759E96}"/>
                </a:ext>
              </a:extLst>
            </p:cNvPr>
            <p:cNvSpPr/>
            <p:nvPr/>
          </p:nvSpPr>
          <p:spPr>
            <a:xfrm>
              <a:off x="7080739" y="4668715"/>
              <a:ext cx="762000" cy="30333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8">
              <a:extLst>
                <a:ext uri="{FF2B5EF4-FFF2-40B4-BE49-F238E27FC236}">
                  <a16:creationId xmlns:a16="http://schemas.microsoft.com/office/drawing/2014/main" id="{71220AB4-6666-4221-97D2-2D52F9B7C209}"/>
                </a:ext>
              </a:extLst>
            </p:cNvPr>
            <p:cNvSpPr/>
            <p:nvPr/>
          </p:nvSpPr>
          <p:spPr>
            <a:xfrm>
              <a:off x="1904267" y="1885950"/>
              <a:ext cx="762000" cy="30333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254796136"/>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Related image">
            <a:extLst>
              <a:ext uri="{FF2B5EF4-FFF2-40B4-BE49-F238E27FC236}">
                <a16:creationId xmlns:a16="http://schemas.microsoft.com/office/drawing/2014/main" id="{259D8244-E6E1-47C7-871E-4D725EDC26A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31638" y="1310640"/>
            <a:ext cx="3312999" cy="4780280"/>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9B4B15AE-77F6-45C6-8DE1-06FEDF771EAB}"/>
              </a:ext>
            </a:extLst>
          </p:cNvPr>
          <p:cNvSpPr txBox="1"/>
          <p:nvPr/>
        </p:nvSpPr>
        <p:spPr>
          <a:xfrm>
            <a:off x="1425012" y="553720"/>
            <a:ext cx="3393045" cy="646331"/>
          </a:xfrm>
          <a:prstGeom prst="rect">
            <a:avLst/>
          </a:prstGeom>
          <a:noFill/>
        </p:spPr>
        <p:txBody>
          <a:bodyPr wrap="none" rtlCol="0">
            <a:spAutoFit/>
          </a:bodyPr>
          <a:lstStyle/>
          <a:p>
            <a:pPr algn="ctr"/>
            <a:r>
              <a:rPr lang="en-GB" b="1" dirty="0">
                <a:solidFill>
                  <a:srgbClr val="0070C0"/>
                </a:solidFill>
              </a:rPr>
              <a:t>Subcortical visual pathways</a:t>
            </a:r>
          </a:p>
          <a:p>
            <a:pPr algn="ctr"/>
            <a:r>
              <a:rPr lang="en-GB" dirty="0"/>
              <a:t>(reflexive responses, arousal, fear)</a:t>
            </a:r>
          </a:p>
        </p:txBody>
      </p:sp>
      <p:sp>
        <p:nvSpPr>
          <p:cNvPr id="6" name="TextBox 5">
            <a:extLst>
              <a:ext uri="{FF2B5EF4-FFF2-40B4-BE49-F238E27FC236}">
                <a16:creationId xmlns:a16="http://schemas.microsoft.com/office/drawing/2014/main" id="{09EB0D37-1223-4185-B350-B4D322D3E0D5}"/>
              </a:ext>
            </a:extLst>
          </p:cNvPr>
          <p:cNvSpPr txBox="1"/>
          <p:nvPr/>
        </p:nvSpPr>
        <p:spPr>
          <a:xfrm>
            <a:off x="5485496" y="553720"/>
            <a:ext cx="5960414" cy="646331"/>
          </a:xfrm>
          <a:prstGeom prst="rect">
            <a:avLst/>
          </a:prstGeom>
          <a:noFill/>
        </p:spPr>
        <p:txBody>
          <a:bodyPr wrap="none" rtlCol="0">
            <a:spAutoFit/>
          </a:bodyPr>
          <a:lstStyle/>
          <a:p>
            <a:pPr algn="ctr"/>
            <a:r>
              <a:rPr lang="en-GB" b="1" dirty="0">
                <a:solidFill>
                  <a:srgbClr val="7030A0"/>
                </a:solidFill>
              </a:rPr>
              <a:t>Cortical visual pathways</a:t>
            </a:r>
          </a:p>
          <a:p>
            <a:pPr algn="ctr"/>
            <a:r>
              <a:rPr lang="en-GB" dirty="0"/>
              <a:t>(complex representations, inference, associations, perception)</a:t>
            </a:r>
          </a:p>
        </p:txBody>
      </p:sp>
      <p:pic>
        <p:nvPicPr>
          <p:cNvPr id="24578" name="Picture 2" descr="Related image">
            <a:extLst>
              <a:ext uri="{FF2B5EF4-FFF2-40B4-BE49-F238E27FC236}">
                <a16:creationId xmlns:a16="http://schemas.microsoft.com/office/drawing/2014/main" id="{739E5630-36C3-4639-949B-14FE7407DA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66753" y="1706880"/>
            <a:ext cx="5274640" cy="36883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95821070"/>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 name="Rectangle 15"/>
          <p:cNvSpPr/>
          <p:nvPr/>
        </p:nvSpPr>
        <p:spPr>
          <a:xfrm>
            <a:off x="1452530" y="0"/>
            <a:ext cx="9215470" cy="68580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black"/>
              </a:solidFill>
              <a:latin typeface="Calibri"/>
            </a:endParaRPr>
          </a:p>
        </p:txBody>
      </p:sp>
      <p:sp>
        <p:nvSpPr>
          <p:cNvPr id="23554" name="TextBox 1124"/>
          <p:cNvSpPr txBox="1">
            <a:spLocks noChangeArrowheads="1"/>
          </p:cNvSpPr>
          <p:nvPr/>
        </p:nvSpPr>
        <p:spPr bwMode="auto">
          <a:xfrm>
            <a:off x="1666875" y="101601"/>
            <a:ext cx="8786843" cy="6401753"/>
          </a:xfrm>
          <a:prstGeom prst="rect">
            <a:avLst/>
          </a:prstGeom>
          <a:noFill/>
          <a:ln w="9525">
            <a:noFill/>
            <a:miter lim="800000"/>
            <a:headEnd/>
            <a:tailEnd/>
          </a:ln>
        </p:spPr>
        <p:txBody>
          <a:bodyPr wrap="square">
            <a:spAutoFit/>
          </a:bodyPr>
          <a:lstStyle/>
          <a:p>
            <a:r>
              <a:rPr lang="en-US" dirty="0">
                <a:solidFill>
                  <a:prstClr val="black"/>
                </a:solidFill>
                <a:latin typeface="Calibri"/>
              </a:rPr>
              <a:t>Reading</a:t>
            </a:r>
          </a:p>
          <a:p>
            <a:endParaRPr lang="en-GB" dirty="0">
              <a:solidFill>
                <a:prstClr val="black"/>
              </a:solidFill>
              <a:latin typeface="Calibri"/>
            </a:endParaRPr>
          </a:p>
          <a:p>
            <a:r>
              <a:rPr lang="en-GB" dirty="0">
                <a:solidFill>
                  <a:prstClr val="black"/>
                </a:solidFill>
                <a:latin typeface="Calibri"/>
              </a:rPr>
              <a:t>Book chapters:</a:t>
            </a:r>
          </a:p>
          <a:p>
            <a:r>
              <a:rPr lang="en-GB" sz="1400" dirty="0">
                <a:solidFill>
                  <a:prstClr val="black"/>
                </a:solidFill>
                <a:latin typeface="Calibri"/>
              </a:rPr>
              <a:t>Eye, Brain and Vision – Hubel, Chapters 4-6.</a:t>
            </a:r>
          </a:p>
          <a:p>
            <a:r>
              <a:rPr lang="en-GB" sz="1400" dirty="0">
                <a:solidFill>
                  <a:prstClr val="black"/>
                </a:solidFill>
                <a:latin typeface="Calibri"/>
              </a:rPr>
              <a:t>Fundamental Neuroscience (</a:t>
            </a:r>
            <a:r>
              <a:rPr lang="en-GB" sz="1400" dirty="0" err="1">
                <a:solidFill>
                  <a:prstClr val="black"/>
                </a:solidFill>
                <a:latin typeface="Calibri"/>
              </a:rPr>
              <a:t>Zigmond</a:t>
            </a:r>
            <a:r>
              <a:rPr lang="en-GB" sz="1400" dirty="0">
                <a:solidFill>
                  <a:prstClr val="black"/>
                </a:solidFill>
                <a:latin typeface="Calibri"/>
              </a:rPr>
              <a:t> et al) – Chapter on Vision</a:t>
            </a:r>
          </a:p>
          <a:p>
            <a:r>
              <a:rPr lang="en-GB" sz="1400" dirty="0">
                <a:solidFill>
                  <a:prstClr val="black"/>
                </a:solidFill>
                <a:latin typeface="Calibri"/>
              </a:rPr>
              <a:t>Neuroscience (Bear et al) – Vision chapters</a:t>
            </a:r>
          </a:p>
          <a:p>
            <a:endParaRPr lang="en-GB" dirty="0">
              <a:solidFill>
                <a:prstClr val="black"/>
              </a:solidFill>
              <a:latin typeface="Calibri"/>
            </a:endParaRPr>
          </a:p>
          <a:p>
            <a:endParaRPr lang="en-GB" dirty="0">
              <a:solidFill>
                <a:prstClr val="black"/>
              </a:solidFill>
              <a:latin typeface="Calibri"/>
            </a:endParaRPr>
          </a:p>
          <a:p>
            <a:r>
              <a:rPr lang="en-GB" dirty="0">
                <a:solidFill>
                  <a:prstClr val="black"/>
                </a:solidFill>
                <a:latin typeface="Calibri"/>
              </a:rPr>
              <a:t>References:</a:t>
            </a:r>
          </a:p>
          <a:p>
            <a:r>
              <a:rPr lang="en-GB" sz="1400" dirty="0" err="1">
                <a:solidFill>
                  <a:prstClr val="black"/>
                </a:solidFill>
                <a:latin typeface="Calibri"/>
              </a:rPr>
              <a:t>Gollisch</a:t>
            </a:r>
            <a:r>
              <a:rPr lang="en-GB" sz="1400" dirty="0">
                <a:solidFill>
                  <a:prstClr val="black"/>
                </a:solidFill>
                <a:latin typeface="Calibri"/>
              </a:rPr>
              <a:t> &amp; Meister (2010) Eye Smarter than Scientists Believed: Neural Computations in Circuits of the Retina. Neuron 2010.</a:t>
            </a:r>
          </a:p>
          <a:p>
            <a:r>
              <a:rPr lang="en-GB" sz="1400" dirty="0">
                <a:solidFill>
                  <a:prstClr val="black"/>
                </a:solidFill>
                <a:latin typeface="Calibri"/>
              </a:rPr>
              <a:t>Hubel, D.H. &amp; Wiesel, T.N. (1977) Functional architecture of the macaque monkey visual cortex. Proc. Roy. Soc. (</a:t>
            </a:r>
            <a:r>
              <a:rPr lang="en-GB" sz="1400" dirty="0" err="1">
                <a:solidFill>
                  <a:prstClr val="black"/>
                </a:solidFill>
                <a:latin typeface="Calibri"/>
              </a:rPr>
              <a:t>Lond</a:t>
            </a:r>
            <a:r>
              <a:rPr lang="en-GB" sz="1400" dirty="0">
                <a:solidFill>
                  <a:prstClr val="black"/>
                </a:solidFill>
                <a:latin typeface="Calibri"/>
              </a:rPr>
              <a:t>.) 198, 1-59.</a:t>
            </a:r>
          </a:p>
          <a:p>
            <a:r>
              <a:rPr lang="en-GB" sz="1400" dirty="0">
                <a:solidFill>
                  <a:prstClr val="black"/>
                </a:solidFill>
                <a:latin typeface="Calibri"/>
              </a:rPr>
              <a:t>Livingstone, M.S. &amp; Hubel, D.H. (1988) Segregation of form, </a:t>
            </a:r>
            <a:r>
              <a:rPr lang="en-GB" sz="1400" dirty="0" err="1">
                <a:solidFill>
                  <a:prstClr val="black"/>
                </a:solidFill>
                <a:latin typeface="Calibri"/>
              </a:rPr>
              <a:t>color</a:t>
            </a:r>
            <a:r>
              <a:rPr lang="en-GB" sz="1400" dirty="0">
                <a:solidFill>
                  <a:prstClr val="black"/>
                </a:solidFill>
                <a:latin typeface="Calibri"/>
              </a:rPr>
              <a:t>, movement and depth: Anatomy, physiology and perception. Science 240, 740-749.</a:t>
            </a:r>
          </a:p>
          <a:p>
            <a:r>
              <a:rPr lang="en-US" sz="1400" dirty="0">
                <a:solidFill>
                  <a:prstClr val="black"/>
                </a:solidFill>
                <a:latin typeface="Calibri"/>
              </a:rPr>
              <a:t>Ohki K, Reid RC. Specificity and randomness in the visual cortex. </a:t>
            </a:r>
            <a:r>
              <a:rPr lang="en-US" sz="1400" dirty="0" err="1">
                <a:solidFill>
                  <a:prstClr val="black"/>
                </a:solidFill>
                <a:latin typeface="Calibri"/>
              </a:rPr>
              <a:t>Curr</a:t>
            </a:r>
            <a:r>
              <a:rPr lang="en-US" sz="1400" dirty="0">
                <a:solidFill>
                  <a:prstClr val="black"/>
                </a:solidFill>
                <a:latin typeface="Calibri"/>
              </a:rPr>
              <a:t> </a:t>
            </a:r>
            <a:r>
              <a:rPr lang="en-US" sz="1400" dirty="0" err="1">
                <a:solidFill>
                  <a:prstClr val="black"/>
                </a:solidFill>
                <a:latin typeface="Calibri"/>
              </a:rPr>
              <a:t>Opin</a:t>
            </a:r>
            <a:r>
              <a:rPr lang="en-US" sz="1400" dirty="0">
                <a:solidFill>
                  <a:prstClr val="black"/>
                </a:solidFill>
                <a:latin typeface="Calibri"/>
              </a:rPr>
              <a:t> </a:t>
            </a:r>
            <a:r>
              <a:rPr lang="en-US" sz="1400" dirty="0" err="1">
                <a:solidFill>
                  <a:prstClr val="black"/>
                </a:solidFill>
                <a:latin typeface="Calibri"/>
              </a:rPr>
              <a:t>Neurobiol</a:t>
            </a:r>
            <a:r>
              <a:rPr lang="en-US" sz="1400" dirty="0">
                <a:solidFill>
                  <a:prstClr val="black"/>
                </a:solidFill>
                <a:latin typeface="Calibri"/>
              </a:rPr>
              <a:t>. 2007 Aug;17(4):401-7. </a:t>
            </a:r>
            <a:r>
              <a:rPr lang="en-US" sz="1400" dirty="0" err="1">
                <a:solidFill>
                  <a:prstClr val="black"/>
                </a:solidFill>
                <a:latin typeface="Calibri"/>
              </a:rPr>
              <a:t>Epub</a:t>
            </a:r>
            <a:r>
              <a:rPr lang="en-US" sz="1400" dirty="0">
                <a:solidFill>
                  <a:prstClr val="black"/>
                </a:solidFill>
                <a:latin typeface="Calibri"/>
              </a:rPr>
              <a:t> 2007 Aug 27. Review.</a:t>
            </a:r>
          </a:p>
          <a:p>
            <a:r>
              <a:rPr lang="en-US" sz="1400" dirty="0" err="1">
                <a:solidFill>
                  <a:prstClr val="black"/>
                </a:solidFill>
                <a:latin typeface="Calibri"/>
              </a:rPr>
              <a:t>Sincich</a:t>
            </a:r>
            <a:r>
              <a:rPr lang="en-US" sz="1400" dirty="0">
                <a:solidFill>
                  <a:prstClr val="black"/>
                </a:solidFill>
                <a:latin typeface="Calibri"/>
              </a:rPr>
              <a:t> LC, Horton JC. The circuitry of V1 and V2: integration of color, form, and motion. </a:t>
            </a:r>
            <a:r>
              <a:rPr lang="en-US" sz="1400" dirty="0" err="1">
                <a:solidFill>
                  <a:prstClr val="black"/>
                </a:solidFill>
                <a:latin typeface="Calibri"/>
              </a:rPr>
              <a:t>Annu</a:t>
            </a:r>
            <a:r>
              <a:rPr lang="en-US" sz="1400" dirty="0">
                <a:solidFill>
                  <a:prstClr val="black"/>
                </a:solidFill>
                <a:latin typeface="Calibri"/>
              </a:rPr>
              <a:t> Rev Neurosci. 2005; 28:303-26. Review.</a:t>
            </a:r>
          </a:p>
          <a:p>
            <a:r>
              <a:rPr lang="en-US" sz="1400" dirty="0">
                <a:solidFill>
                  <a:prstClr val="black"/>
                </a:solidFill>
                <a:latin typeface="Calibri"/>
              </a:rPr>
              <a:t>Callaway EM. Structure and function of parallel pathways in the primate early visual system. J Physiol. 2005 Jul 1;566(Pt 1):13-9. </a:t>
            </a:r>
            <a:r>
              <a:rPr lang="en-US" sz="1400" dirty="0" err="1">
                <a:solidFill>
                  <a:prstClr val="black"/>
                </a:solidFill>
                <a:latin typeface="Calibri"/>
              </a:rPr>
              <a:t>Epub</a:t>
            </a:r>
            <a:r>
              <a:rPr lang="en-US" sz="1400" dirty="0">
                <a:solidFill>
                  <a:prstClr val="black"/>
                </a:solidFill>
                <a:latin typeface="Calibri"/>
              </a:rPr>
              <a:t> 2005 May 19. Review. </a:t>
            </a:r>
          </a:p>
          <a:p>
            <a:r>
              <a:rPr lang="en-US" sz="1400" dirty="0" err="1">
                <a:solidFill>
                  <a:prstClr val="black"/>
                </a:solidFill>
                <a:latin typeface="Calibri"/>
              </a:rPr>
              <a:t>Logothetis</a:t>
            </a:r>
            <a:r>
              <a:rPr lang="en-US" sz="1400" dirty="0">
                <a:solidFill>
                  <a:prstClr val="black"/>
                </a:solidFill>
                <a:latin typeface="Calibri"/>
              </a:rPr>
              <a:t> NK. Single units and conscious vision. </a:t>
            </a:r>
            <a:r>
              <a:rPr lang="en-US" sz="1400" dirty="0" err="1">
                <a:solidFill>
                  <a:prstClr val="black"/>
                </a:solidFill>
                <a:latin typeface="Calibri"/>
              </a:rPr>
              <a:t>Philos</a:t>
            </a:r>
            <a:r>
              <a:rPr lang="en-US" sz="1400" dirty="0">
                <a:solidFill>
                  <a:prstClr val="black"/>
                </a:solidFill>
                <a:latin typeface="Calibri"/>
              </a:rPr>
              <a:t> Trans R Soc </a:t>
            </a:r>
            <a:r>
              <a:rPr lang="en-US" sz="1400" dirty="0" err="1">
                <a:solidFill>
                  <a:prstClr val="black"/>
                </a:solidFill>
                <a:latin typeface="Calibri"/>
              </a:rPr>
              <a:t>Lond</a:t>
            </a:r>
            <a:r>
              <a:rPr lang="en-US" sz="1400" dirty="0">
                <a:solidFill>
                  <a:prstClr val="black"/>
                </a:solidFill>
                <a:latin typeface="Calibri"/>
              </a:rPr>
              <a:t> B </a:t>
            </a:r>
            <a:r>
              <a:rPr lang="en-US" sz="1400" dirty="0" err="1">
                <a:solidFill>
                  <a:prstClr val="black"/>
                </a:solidFill>
                <a:latin typeface="Calibri"/>
              </a:rPr>
              <a:t>Biol</a:t>
            </a:r>
            <a:r>
              <a:rPr lang="en-US" sz="1400" dirty="0">
                <a:solidFill>
                  <a:prstClr val="black"/>
                </a:solidFill>
                <a:latin typeface="Calibri"/>
              </a:rPr>
              <a:t> Sci. 1998 Nov 29;353(1377):1801-18. Review.</a:t>
            </a:r>
          </a:p>
          <a:p>
            <a:endParaRPr lang="en-US" sz="1400" dirty="0">
              <a:solidFill>
                <a:prstClr val="black"/>
              </a:solidFill>
              <a:latin typeface="Calibri"/>
            </a:endParaRPr>
          </a:p>
          <a:p>
            <a:endParaRPr lang="en-US" sz="1400" dirty="0">
              <a:solidFill>
                <a:prstClr val="black"/>
              </a:solidFill>
              <a:latin typeface="Calibri"/>
            </a:endParaRPr>
          </a:p>
          <a:p>
            <a:endParaRPr lang="en-GB" dirty="0">
              <a:solidFill>
                <a:prstClr val="black"/>
              </a:solidFill>
              <a:latin typeface="Calibri"/>
            </a:endParaRPr>
          </a:p>
          <a:p>
            <a:endParaRPr lang="en-US" dirty="0">
              <a:solidFill>
                <a:prstClr val="black"/>
              </a:solidFill>
              <a:latin typeface="Calibri"/>
            </a:endParaRP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Rectangle 70"/>
          <p:cNvSpPr/>
          <p:nvPr/>
        </p:nvSpPr>
        <p:spPr>
          <a:xfrm>
            <a:off x="1524000" y="0"/>
            <a:ext cx="9144000" cy="6858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base">
              <a:spcBef>
                <a:spcPct val="0"/>
              </a:spcBef>
              <a:spcAft>
                <a:spcPct val="0"/>
              </a:spcAft>
            </a:pPr>
            <a:endParaRPr lang="en-US" sz="2400">
              <a:solidFill>
                <a:srgbClr val="FFFFFF"/>
              </a:solidFill>
              <a:latin typeface="Switzerland"/>
            </a:endParaRPr>
          </a:p>
        </p:txBody>
      </p:sp>
      <p:sp>
        <p:nvSpPr>
          <p:cNvPr id="72" name="Rectangle 60"/>
          <p:cNvSpPr>
            <a:spLocks noChangeArrowheads="1"/>
          </p:cNvSpPr>
          <p:nvPr/>
        </p:nvSpPr>
        <p:spPr bwMode="auto">
          <a:xfrm>
            <a:off x="1184306" y="-63732"/>
            <a:ext cx="10032630" cy="846137"/>
          </a:xfrm>
          <a:prstGeom prst="rect">
            <a:avLst/>
          </a:prstGeom>
          <a:noFill/>
          <a:ln w="9525">
            <a:noFill/>
            <a:miter lim="800000"/>
            <a:headEnd/>
            <a:tailEnd/>
          </a:ln>
          <a:effectLst/>
        </p:spPr>
        <p:txBody>
          <a:bodyPr anchor="ctr"/>
          <a:lstStyle/>
          <a:p>
            <a:pPr algn="l" rtl="0" fontAlgn="base">
              <a:spcBef>
                <a:spcPct val="0"/>
              </a:spcBef>
              <a:spcAft>
                <a:spcPct val="0"/>
              </a:spcAft>
            </a:pPr>
            <a:r>
              <a:rPr lang="en-GB" sz="2400" dirty="0">
                <a:solidFill>
                  <a:srgbClr val="000000"/>
                </a:solidFill>
                <a:latin typeface="Arial Unicode MS" pitchFamily="34" charset="-128"/>
              </a:rPr>
              <a:t>Beyond primary visual cortex (secondary and higher order visual areas)</a:t>
            </a:r>
            <a:endParaRPr lang="en-US" sz="2400" dirty="0">
              <a:solidFill>
                <a:srgbClr val="000000"/>
              </a:solidFill>
              <a:latin typeface="Arial Unicode MS" pitchFamily="34" charset="-128"/>
            </a:endParaRPr>
          </a:p>
        </p:txBody>
      </p:sp>
      <p:sp>
        <p:nvSpPr>
          <p:cNvPr id="7" name="TextBox 6"/>
          <p:cNvSpPr txBox="1"/>
          <p:nvPr/>
        </p:nvSpPr>
        <p:spPr>
          <a:xfrm>
            <a:off x="7453322" y="1243503"/>
            <a:ext cx="3143272" cy="4832092"/>
          </a:xfrm>
          <a:prstGeom prst="rect">
            <a:avLst/>
          </a:prstGeom>
          <a:noFill/>
        </p:spPr>
        <p:txBody>
          <a:bodyPr wrap="square" rtlCol="0">
            <a:spAutoFit/>
          </a:bodyPr>
          <a:lstStyle/>
          <a:p>
            <a:r>
              <a:rPr lang="en-US" sz="1400" dirty="0">
                <a:latin typeface="Arial" pitchFamily="34" charset="0"/>
                <a:cs typeface="Arial" pitchFamily="34" charset="0"/>
              </a:rPr>
              <a:t>There are approximately 30 visual areas after V1. </a:t>
            </a:r>
          </a:p>
          <a:p>
            <a:endParaRPr lang="en-US" sz="1400" dirty="0">
              <a:latin typeface="Arial" pitchFamily="34" charset="0"/>
              <a:cs typeface="Arial" pitchFamily="34" charset="0"/>
            </a:endParaRPr>
          </a:p>
          <a:p>
            <a:r>
              <a:rPr lang="en-US" sz="1400" dirty="0">
                <a:latin typeface="Arial" pitchFamily="34" charset="0"/>
                <a:cs typeface="Arial" pitchFamily="34" charset="0"/>
              </a:rPr>
              <a:t>Some areas seem specialized for processing a certain aspect of visual information. E.g., MT - motion, V4 - color (?). </a:t>
            </a:r>
          </a:p>
          <a:p>
            <a:pPr lvl="0"/>
            <a:endParaRPr lang="en-US" sz="1400" dirty="0">
              <a:latin typeface="Arial" pitchFamily="34" charset="0"/>
              <a:cs typeface="Arial" pitchFamily="34" charset="0"/>
            </a:endParaRPr>
          </a:p>
          <a:p>
            <a:pPr lvl="0"/>
            <a:r>
              <a:rPr lang="en-US" sz="1400" dirty="0">
                <a:latin typeface="Arial" pitchFamily="34" charset="0"/>
                <a:cs typeface="Arial" pitchFamily="34" charset="0"/>
              </a:rPr>
              <a:t>Cortical areas dedicated to vision are densely interconnected, and can seem quite confusing at first glance.</a:t>
            </a:r>
          </a:p>
          <a:p>
            <a:pPr lvl="0"/>
            <a:endParaRPr lang="en-US" sz="1400" dirty="0">
              <a:latin typeface="Arial" pitchFamily="34" charset="0"/>
              <a:cs typeface="Arial" pitchFamily="34" charset="0"/>
            </a:endParaRPr>
          </a:p>
          <a:p>
            <a:pPr lvl="0"/>
            <a:r>
              <a:rPr lang="en-US" sz="1400" dirty="0">
                <a:latin typeface="Arial" pitchFamily="34" charset="0"/>
                <a:cs typeface="Arial" pitchFamily="34" charset="0"/>
              </a:rPr>
              <a:t>However, a more general organization is evident in a pair of parallel pathways.</a:t>
            </a:r>
          </a:p>
          <a:p>
            <a:pPr lvl="0"/>
            <a:endParaRPr lang="en-US" sz="1400" dirty="0">
              <a:latin typeface="Arial" pitchFamily="34" charset="0"/>
              <a:cs typeface="Arial" pitchFamily="34" charset="0"/>
            </a:endParaRPr>
          </a:p>
          <a:p>
            <a:pPr lvl="1"/>
            <a:r>
              <a:rPr lang="en-US" sz="1400" b="1" dirty="0">
                <a:latin typeface="Arial" pitchFamily="34" charset="0"/>
                <a:cs typeface="Arial" pitchFamily="34" charset="0"/>
              </a:rPr>
              <a:t>What</a:t>
            </a:r>
            <a:r>
              <a:rPr lang="en-US" sz="1400" dirty="0">
                <a:latin typeface="Arial" pitchFamily="34" charset="0"/>
                <a:cs typeface="Arial" pitchFamily="34" charset="0"/>
              </a:rPr>
              <a:t> (P) pathway. Temporal lobe; recognition of objects.</a:t>
            </a:r>
          </a:p>
          <a:p>
            <a:pPr lvl="1"/>
            <a:r>
              <a:rPr lang="en-US" sz="1400" b="1" dirty="0">
                <a:latin typeface="Arial" pitchFamily="34" charset="0"/>
                <a:cs typeface="Arial" pitchFamily="34" charset="0"/>
              </a:rPr>
              <a:t>Where</a:t>
            </a:r>
            <a:r>
              <a:rPr lang="en-US" sz="1400" dirty="0">
                <a:latin typeface="Arial" pitchFamily="34" charset="0"/>
                <a:cs typeface="Arial" pitchFamily="34" charset="0"/>
              </a:rPr>
              <a:t> (M) pathway. Parietal lobe; motion, spatial orientation, localization.</a:t>
            </a:r>
          </a:p>
          <a:p>
            <a:endParaRPr lang="en-US" sz="1400" dirty="0">
              <a:latin typeface="Arial" pitchFamily="34" charset="0"/>
              <a:cs typeface="Arial" pitchFamily="34" charset="0"/>
            </a:endParaRPr>
          </a:p>
        </p:txBody>
      </p:sp>
      <p:pic>
        <p:nvPicPr>
          <p:cNvPr id="151555" name="Picture 3"/>
          <p:cNvPicPr>
            <a:picLocks noChangeAspect="1" noChangeArrowheads="1"/>
          </p:cNvPicPr>
          <p:nvPr/>
        </p:nvPicPr>
        <p:blipFill>
          <a:blip r:embed="rId2"/>
          <a:srcRect/>
          <a:stretch>
            <a:fillRect/>
          </a:stretch>
        </p:blipFill>
        <p:spPr bwMode="auto">
          <a:xfrm>
            <a:off x="1791130" y="928670"/>
            <a:ext cx="4876375" cy="6070758"/>
          </a:xfrm>
          <a:prstGeom prst="rect">
            <a:avLst/>
          </a:prstGeom>
          <a:noFill/>
          <a:ln w="9525">
            <a:noFill/>
            <a:miter lim="800000"/>
            <a:headEnd/>
            <a:tailEnd/>
          </a:ln>
          <a:effectLst/>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AC2806A3-982C-414B-B28B-66A2C23D60F1}"/>
              </a:ext>
            </a:extLst>
          </p:cNvPr>
          <p:cNvSpPr txBox="1"/>
          <p:nvPr/>
        </p:nvSpPr>
        <p:spPr>
          <a:xfrm>
            <a:off x="4209576" y="179666"/>
            <a:ext cx="3398687" cy="461665"/>
          </a:xfrm>
          <a:prstGeom prst="rect">
            <a:avLst/>
          </a:prstGeom>
          <a:noFill/>
        </p:spPr>
        <p:txBody>
          <a:bodyPr wrap="none" rtlCol="0">
            <a:spAutoFit/>
          </a:bodyPr>
          <a:lstStyle/>
          <a:p>
            <a:pPr algn="just"/>
            <a:r>
              <a:rPr lang="en-GB" sz="2400" b="1" dirty="0">
                <a:solidFill>
                  <a:schemeClr val="accent1">
                    <a:lumMod val="75000"/>
                  </a:schemeClr>
                </a:solidFill>
                <a:latin typeface="Arial" panose="020B0604020202020204" pitchFamily="34" charset="0"/>
                <a:cs typeface="Arial" panose="020B0604020202020204" pitchFamily="34" charset="0"/>
              </a:rPr>
              <a:t>Structure of the retina</a:t>
            </a:r>
          </a:p>
        </p:txBody>
      </p:sp>
      <p:pic>
        <p:nvPicPr>
          <p:cNvPr id="2" name="Picture 1">
            <a:extLst>
              <a:ext uri="{FF2B5EF4-FFF2-40B4-BE49-F238E27FC236}">
                <a16:creationId xmlns:a16="http://schemas.microsoft.com/office/drawing/2014/main" id="{9B717D82-F9DB-46BA-83F2-1F6A978F2659}"/>
              </a:ext>
            </a:extLst>
          </p:cNvPr>
          <p:cNvPicPr>
            <a:picLocks noChangeAspect="1"/>
          </p:cNvPicPr>
          <p:nvPr/>
        </p:nvPicPr>
        <p:blipFill>
          <a:blip r:embed="rId2"/>
          <a:stretch>
            <a:fillRect/>
          </a:stretch>
        </p:blipFill>
        <p:spPr>
          <a:xfrm>
            <a:off x="1678328" y="823361"/>
            <a:ext cx="8716701" cy="6034639"/>
          </a:xfrm>
          <a:prstGeom prst="rect">
            <a:avLst/>
          </a:prstGeom>
        </p:spPr>
      </p:pic>
    </p:spTree>
    <p:extLst>
      <p:ext uri="{BB962C8B-B14F-4D97-AF65-F5344CB8AC3E}">
        <p14:creationId xmlns:p14="http://schemas.microsoft.com/office/powerpoint/2010/main" val="4113302892"/>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1" name="Rectangle 70"/>
          <p:cNvSpPr/>
          <p:nvPr/>
        </p:nvSpPr>
        <p:spPr>
          <a:xfrm>
            <a:off x="1524000" y="0"/>
            <a:ext cx="9144000" cy="6858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base">
              <a:spcBef>
                <a:spcPct val="0"/>
              </a:spcBef>
              <a:spcAft>
                <a:spcPct val="0"/>
              </a:spcAft>
            </a:pPr>
            <a:endParaRPr lang="en-US" sz="2400" dirty="0">
              <a:solidFill>
                <a:srgbClr val="FFFFFF"/>
              </a:solidFill>
              <a:latin typeface="Switzerland"/>
            </a:endParaRPr>
          </a:p>
        </p:txBody>
      </p:sp>
      <p:sp>
        <p:nvSpPr>
          <p:cNvPr id="72" name="Rectangle 60"/>
          <p:cNvSpPr>
            <a:spLocks noChangeArrowheads="1"/>
          </p:cNvSpPr>
          <p:nvPr/>
        </p:nvSpPr>
        <p:spPr bwMode="auto">
          <a:xfrm>
            <a:off x="170566" y="-209952"/>
            <a:ext cx="7772400" cy="846137"/>
          </a:xfrm>
          <a:prstGeom prst="rect">
            <a:avLst/>
          </a:prstGeom>
          <a:noFill/>
          <a:ln w="9525">
            <a:noFill/>
            <a:miter lim="800000"/>
            <a:headEnd/>
            <a:tailEnd/>
          </a:ln>
          <a:effectLst/>
        </p:spPr>
        <p:txBody>
          <a:bodyPr anchor="ctr"/>
          <a:lstStyle/>
          <a:p>
            <a:pPr fontAlgn="base">
              <a:spcBef>
                <a:spcPct val="0"/>
              </a:spcBef>
              <a:spcAft>
                <a:spcPct val="0"/>
              </a:spcAft>
            </a:pPr>
            <a:r>
              <a:rPr lang="en-US" sz="2400" dirty="0" err="1"/>
              <a:t>Magno</a:t>
            </a:r>
            <a:r>
              <a:rPr lang="en-US" sz="2400" dirty="0"/>
              <a:t>- and </a:t>
            </a:r>
            <a:r>
              <a:rPr lang="en-US" sz="2400" dirty="0" err="1"/>
              <a:t>Parvocellular</a:t>
            </a:r>
            <a:r>
              <a:rPr lang="en-US" sz="2400" dirty="0"/>
              <a:t> Pathways</a:t>
            </a:r>
            <a:endParaRPr lang="en-US" sz="2400" dirty="0">
              <a:solidFill>
                <a:srgbClr val="000000"/>
              </a:solidFill>
              <a:latin typeface="Arial Unicode MS" pitchFamily="34" charset="-128"/>
            </a:endParaRPr>
          </a:p>
        </p:txBody>
      </p:sp>
      <p:sp>
        <p:nvSpPr>
          <p:cNvPr id="7" name="TextBox 6"/>
          <p:cNvSpPr txBox="1"/>
          <p:nvPr/>
        </p:nvSpPr>
        <p:spPr>
          <a:xfrm>
            <a:off x="376117" y="571481"/>
            <a:ext cx="3794417" cy="1600438"/>
          </a:xfrm>
          <a:prstGeom prst="rect">
            <a:avLst/>
          </a:prstGeom>
          <a:noFill/>
        </p:spPr>
        <p:txBody>
          <a:bodyPr wrap="square" rtlCol="0">
            <a:spAutoFit/>
          </a:bodyPr>
          <a:lstStyle/>
          <a:p>
            <a:r>
              <a:rPr lang="en-US" sz="1400" dirty="0"/>
              <a:t>Beyond area V1, information travels through other areas of the visual cortex: V2, V3, V4, M5 (a.k.a. V5), and on. We can think of the visual system as containing two primary pathways: the </a:t>
            </a:r>
            <a:r>
              <a:rPr lang="en-US" sz="1400" dirty="0">
                <a:solidFill>
                  <a:srgbClr val="FF0000"/>
                </a:solidFill>
              </a:rPr>
              <a:t>M-pathway</a:t>
            </a:r>
            <a:r>
              <a:rPr lang="en-US" sz="1400" dirty="0"/>
              <a:t>, and the</a:t>
            </a:r>
            <a:r>
              <a:rPr lang="en-US" sz="1400" dirty="0">
                <a:solidFill>
                  <a:schemeClr val="accent1"/>
                </a:solidFill>
              </a:rPr>
              <a:t> P-pathway. </a:t>
            </a:r>
            <a:br>
              <a:rPr lang="en-US" sz="1400" dirty="0"/>
            </a:br>
            <a:br>
              <a:rPr lang="en-US" sz="1400" dirty="0"/>
            </a:br>
            <a:endParaRPr lang="en-US" sz="1400" dirty="0">
              <a:latin typeface="Arial" pitchFamily="34" charset="0"/>
              <a:cs typeface="Arial" pitchFamily="34" charset="0"/>
            </a:endParaRPr>
          </a:p>
        </p:txBody>
      </p:sp>
      <p:sp>
        <p:nvSpPr>
          <p:cNvPr id="6" name="TextBox 5"/>
          <p:cNvSpPr txBox="1"/>
          <p:nvPr/>
        </p:nvSpPr>
        <p:spPr>
          <a:xfrm>
            <a:off x="376117" y="2171919"/>
            <a:ext cx="4143404" cy="2031325"/>
          </a:xfrm>
          <a:prstGeom prst="rect">
            <a:avLst/>
          </a:prstGeom>
          <a:noFill/>
        </p:spPr>
        <p:txBody>
          <a:bodyPr wrap="square" rtlCol="0">
            <a:spAutoFit/>
          </a:bodyPr>
          <a:lstStyle/>
          <a:p>
            <a:r>
              <a:rPr lang="en-US" sz="1400" b="1" dirty="0">
                <a:solidFill>
                  <a:srgbClr val="FF0000"/>
                </a:solidFill>
              </a:rPr>
              <a:t>P-pathway (WHERE = motion, flicker): </a:t>
            </a:r>
            <a:br>
              <a:rPr lang="en-US" sz="1400" b="1" dirty="0"/>
            </a:br>
            <a:br>
              <a:rPr lang="en-US" sz="1400" dirty="0"/>
            </a:br>
            <a:r>
              <a:rPr lang="en-US" sz="1400" dirty="0"/>
              <a:t>poor spatial resolution, good temporal resolution </a:t>
            </a:r>
            <a:br>
              <a:rPr lang="en-US" sz="1400" dirty="0"/>
            </a:br>
            <a:r>
              <a:rPr lang="en-US" sz="1400" dirty="0"/>
              <a:t>m ganglion cells (RGC) </a:t>
            </a:r>
            <a:br>
              <a:rPr lang="en-US" sz="1400" dirty="0"/>
            </a:br>
            <a:r>
              <a:rPr lang="en-US" sz="1400" dirty="0"/>
              <a:t>magnocellular layers (LGN) </a:t>
            </a:r>
            <a:br>
              <a:rPr lang="en-US" sz="1400" dirty="0"/>
            </a:br>
            <a:r>
              <a:rPr lang="en-US" sz="1400" dirty="0"/>
              <a:t>an upper subdivision of layer 4 in V1 (not blobs) </a:t>
            </a:r>
            <a:br>
              <a:rPr lang="en-US" sz="1400" dirty="0"/>
            </a:br>
            <a:r>
              <a:rPr lang="en-US" sz="1400" dirty="0"/>
              <a:t>V2 (thick stripes) </a:t>
            </a:r>
            <a:br>
              <a:rPr lang="en-US" sz="1400" dirty="0"/>
            </a:br>
            <a:r>
              <a:rPr lang="en-US" sz="1400" dirty="0"/>
              <a:t>MT ('the motion area') </a:t>
            </a:r>
            <a:br>
              <a:rPr lang="en-US" sz="1400" dirty="0"/>
            </a:br>
            <a:r>
              <a:rPr lang="en-US" sz="1400" dirty="0"/>
              <a:t>parietal lobes ('where') </a:t>
            </a:r>
            <a:endParaRPr lang="en-US" sz="1400" dirty="0">
              <a:latin typeface="Arial" pitchFamily="34" charset="0"/>
              <a:cs typeface="Arial" pitchFamily="34" charset="0"/>
            </a:endParaRPr>
          </a:p>
        </p:txBody>
      </p:sp>
      <p:sp>
        <p:nvSpPr>
          <p:cNvPr id="8" name="TextBox 7"/>
          <p:cNvSpPr txBox="1"/>
          <p:nvPr/>
        </p:nvSpPr>
        <p:spPr>
          <a:xfrm>
            <a:off x="376117" y="4561608"/>
            <a:ext cx="4857784" cy="2031325"/>
          </a:xfrm>
          <a:prstGeom prst="rect">
            <a:avLst/>
          </a:prstGeom>
          <a:noFill/>
        </p:spPr>
        <p:txBody>
          <a:bodyPr wrap="square" rtlCol="0">
            <a:spAutoFit/>
          </a:bodyPr>
          <a:lstStyle/>
          <a:p>
            <a:r>
              <a:rPr lang="en-US" sz="1400" b="1" dirty="0">
                <a:solidFill>
                  <a:schemeClr val="accent1"/>
                </a:solidFill>
              </a:rPr>
              <a:t>P-pathway (WHAT = form/acuity, </a:t>
            </a:r>
            <a:r>
              <a:rPr lang="en-US" sz="1400" b="1" dirty="0" err="1">
                <a:solidFill>
                  <a:schemeClr val="accent1"/>
                </a:solidFill>
              </a:rPr>
              <a:t>colour</a:t>
            </a:r>
            <a:r>
              <a:rPr lang="en-US" sz="1400" b="1" dirty="0">
                <a:solidFill>
                  <a:schemeClr val="accent1"/>
                </a:solidFill>
              </a:rPr>
              <a:t>, texture): </a:t>
            </a:r>
            <a:br>
              <a:rPr lang="en-US" sz="1400" b="1" dirty="0">
                <a:solidFill>
                  <a:schemeClr val="accent1"/>
                </a:solidFill>
              </a:rPr>
            </a:br>
            <a:br>
              <a:rPr lang="en-US" sz="1400" dirty="0">
                <a:solidFill>
                  <a:schemeClr val="accent1"/>
                </a:solidFill>
              </a:rPr>
            </a:br>
            <a:r>
              <a:rPr lang="en-US" sz="1400" dirty="0"/>
              <a:t>poor temporal resolution, good spatial resolution </a:t>
            </a:r>
            <a:br>
              <a:rPr lang="en-US" sz="1400" dirty="0"/>
            </a:br>
            <a:r>
              <a:rPr lang="en-US" sz="1400" dirty="0"/>
              <a:t>p ganglion cells (RGC) </a:t>
            </a:r>
            <a:br>
              <a:rPr lang="en-US" sz="1400" dirty="0"/>
            </a:br>
            <a:r>
              <a:rPr lang="en-US" sz="1400" dirty="0"/>
              <a:t>parvocellular layers (LGN) </a:t>
            </a:r>
            <a:br>
              <a:rPr lang="en-US" sz="1400" dirty="0"/>
            </a:br>
            <a:r>
              <a:rPr lang="en-US" sz="1400" dirty="0"/>
              <a:t>a lower subdivision of layer 4 in V1 (blobs and elsewhere) </a:t>
            </a:r>
            <a:br>
              <a:rPr lang="en-US" sz="1400" dirty="0"/>
            </a:br>
            <a:r>
              <a:rPr lang="en-US" sz="1400" dirty="0"/>
              <a:t>V2 (thin stripes and </a:t>
            </a:r>
            <a:r>
              <a:rPr lang="en-US" sz="1400" dirty="0" err="1"/>
              <a:t>interstripes</a:t>
            </a:r>
            <a:r>
              <a:rPr lang="en-US" sz="1400" dirty="0"/>
              <a:t>) </a:t>
            </a:r>
            <a:br>
              <a:rPr lang="en-US" sz="1400" dirty="0"/>
            </a:br>
            <a:r>
              <a:rPr lang="en-US" sz="1400" dirty="0"/>
              <a:t>V4 ('the color area') </a:t>
            </a:r>
            <a:br>
              <a:rPr lang="en-US" sz="1400" dirty="0"/>
            </a:br>
            <a:r>
              <a:rPr lang="en-US" sz="1400" dirty="0"/>
              <a:t>inferotemporal lobes ('what‘)</a:t>
            </a:r>
            <a:endParaRPr lang="en-US" sz="1400" dirty="0">
              <a:latin typeface="Arial" pitchFamily="34" charset="0"/>
              <a:cs typeface="Arial" pitchFamily="34" charset="0"/>
            </a:endParaRPr>
          </a:p>
        </p:txBody>
      </p:sp>
      <p:pic>
        <p:nvPicPr>
          <p:cNvPr id="2050" name="Picture 2" descr="Related image">
            <a:extLst>
              <a:ext uri="{FF2B5EF4-FFF2-40B4-BE49-F238E27FC236}">
                <a16:creationId xmlns:a16="http://schemas.microsoft.com/office/drawing/2014/main" id="{8FB0804E-DC2D-488F-BC46-82FB16E8FD4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932363" y="0"/>
            <a:ext cx="7259637"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1" name="Rectangle 70"/>
          <p:cNvSpPr/>
          <p:nvPr/>
        </p:nvSpPr>
        <p:spPr>
          <a:xfrm>
            <a:off x="1524000" y="0"/>
            <a:ext cx="9144000" cy="6858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base">
              <a:spcBef>
                <a:spcPct val="0"/>
              </a:spcBef>
              <a:spcAft>
                <a:spcPct val="0"/>
              </a:spcAft>
            </a:pPr>
            <a:endParaRPr lang="en-US" sz="2400" dirty="0">
              <a:solidFill>
                <a:srgbClr val="FFFFFF"/>
              </a:solidFill>
              <a:latin typeface="Switzerland"/>
            </a:endParaRPr>
          </a:p>
        </p:txBody>
      </p:sp>
      <p:sp>
        <p:nvSpPr>
          <p:cNvPr id="72" name="Rectangle 60"/>
          <p:cNvSpPr>
            <a:spLocks noChangeArrowheads="1"/>
          </p:cNvSpPr>
          <p:nvPr/>
        </p:nvSpPr>
        <p:spPr bwMode="auto">
          <a:xfrm>
            <a:off x="1663700" y="-214338"/>
            <a:ext cx="7772400" cy="846137"/>
          </a:xfrm>
          <a:prstGeom prst="rect">
            <a:avLst/>
          </a:prstGeom>
          <a:noFill/>
          <a:ln w="9525">
            <a:noFill/>
            <a:miter lim="800000"/>
            <a:headEnd/>
            <a:tailEnd/>
          </a:ln>
          <a:effectLst/>
        </p:spPr>
        <p:txBody>
          <a:bodyPr anchor="ctr"/>
          <a:lstStyle/>
          <a:p>
            <a:pPr fontAlgn="base">
              <a:spcBef>
                <a:spcPct val="0"/>
              </a:spcBef>
              <a:spcAft>
                <a:spcPct val="0"/>
              </a:spcAft>
            </a:pPr>
            <a:r>
              <a:rPr lang="en-US" sz="2400" dirty="0" err="1"/>
              <a:t>Magno</a:t>
            </a:r>
            <a:r>
              <a:rPr lang="en-US" sz="2400" dirty="0"/>
              <a:t>- and </a:t>
            </a:r>
            <a:r>
              <a:rPr lang="en-US" sz="2400" dirty="0" err="1"/>
              <a:t>Parvocellular</a:t>
            </a:r>
            <a:r>
              <a:rPr lang="en-US" sz="2400" dirty="0"/>
              <a:t> Pathways</a:t>
            </a:r>
            <a:endParaRPr lang="en-US" sz="2400" dirty="0">
              <a:solidFill>
                <a:srgbClr val="000000"/>
              </a:solidFill>
              <a:latin typeface="Arial Unicode MS" pitchFamily="34" charset="-128"/>
            </a:endParaRPr>
          </a:p>
        </p:txBody>
      </p:sp>
      <p:sp>
        <p:nvSpPr>
          <p:cNvPr id="7" name="TextBox 6"/>
          <p:cNvSpPr txBox="1"/>
          <p:nvPr/>
        </p:nvSpPr>
        <p:spPr>
          <a:xfrm>
            <a:off x="1738282" y="571481"/>
            <a:ext cx="8929718" cy="954107"/>
          </a:xfrm>
          <a:prstGeom prst="rect">
            <a:avLst/>
          </a:prstGeom>
          <a:noFill/>
        </p:spPr>
        <p:txBody>
          <a:bodyPr wrap="square" rtlCol="0">
            <a:spAutoFit/>
          </a:bodyPr>
          <a:lstStyle/>
          <a:p>
            <a:r>
              <a:rPr lang="en-US" sz="1400" dirty="0"/>
              <a:t>Beyond area V1, information travels through other areas of the visual cortex: V2, V3, V4, M5 (a.k.a. V5), and on. We can think of the visual system as containing two primary pathways: the </a:t>
            </a:r>
            <a:r>
              <a:rPr lang="en-US" sz="1400" dirty="0">
                <a:solidFill>
                  <a:srgbClr val="FF0000"/>
                </a:solidFill>
              </a:rPr>
              <a:t>m-pathway</a:t>
            </a:r>
            <a:r>
              <a:rPr lang="en-US" sz="1400" dirty="0"/>
              <a:t>, and the </a:t>
            </a:r>
            <a:r>
              <a:rPr lang="en-US" sz="1400" dirty="0">
                <a:solidFill>
                  <a:schemeClr val="accent2"/>
                </a:solidFill>
              </a:rPr>
              <a:t>p-pathway</a:t>
            </a:r>
            <a:r>
              <a:rPr lang="en-US" sz="1400" dirty="0"/>
              <a:t>. </a:t>
            </a:r>
            <a:br>
              <a:rPr lang="en-US" sz="1400" dirty="0"/>
            </a:br>
            <a:br>
              <a:rPr lang="en-US" sz="1400" dirty="0"/>
            </a:br>
            <a:endParaRPr lang="en-US" sz="1400" dirty="0">
              <a:latin typeface="Arial" pitchFamily="34" charset="0"/>
              <a:cs typeface="Arial" pitchFamily="34" charset="0"/>
            </a:endParaRPr>
          </a:p>
        </p:txBody>
      </p:sp>
      <p:sp>
        <p:nvSpPr>
          <p:cNvPr id="6" name="TextBox 5"/>
          <p:cNvSpPr txBox="1"/>
          <p:nvPr/>
        </p:nvSpPr>
        <p:spPr>
          <a:xfrm>
            <a:off x="1809720" y="1210301"/>
            <a:ext cx="4143404" cy="2031325"/>
          </a:xfrm>
          <a:prstGeom prst="rect">
            <a:avLst/>
          </a:prstGeom>
          <a:noFill/>
        </p:spPr>
        <p:txBody>
          <a:bodyPr wrap="square" rtlCol="0">
            <a:spAutoFit/>
          </a:bodyPr>
          <a:lstStyle/>
          <a:p>
            <a:r>
              <a:rPr lang="en-US" sz="1400" b="1" dirty="0">
                <a:solidFill>
                  <a:srgbClr val="FF0000"/>
                </a:solidFill>
              </a:rPr>
              <a:t>m-pathway (WHERE = motion, flicker): </a:t>
            </a:r>
            <a:br>
              <a:rPr lang="en-US" sz="1400" b="1" dirty="0"/>
            </a:br>
            <a:br>
              <a:rPr lang="en-US" sz="1400" dirty="0"/>
            </a:br>
            <a:r>
              <a:rPr lang="en-US" sz="1400" dirty="0"/>
              <a:t>poor spatial resolution, good temporal resolution </a:t>
            </a:r>
            <a:br>
              <a:rPr lang="en-US" sz="1400" dirty="0"/>
            </a:br>
            <a:r>
              <a:rPr lang="en-US" sz="1400" dirty="0"/>
              <a:t>m ganglion cells (RGC) </a:t>
            </a:r>
            <a:br>
              <a:rPr lang="en-US" sz="1400" dirty="0"/>
            </a:br>
            <a:r>
              <a:rPr lang="en-US" sz="1400" dirty="0" err="1"/>
              <a:t>magnocellular</a:t>
            </a:r>
            <a:r>
              <a:rPr lang="en-US" sz="1400" dirty="0"/>
              <a:t> layers (LGN) </a:t>
            </a:r>
            <a:br>
              <a:rPr lang="en-US" sz="1400" dirty="0"/>
            </a:br>
            <a:r>
              <a:rPr lang="en-US" sz="1400" dirty="0"/>
              <a:t>an upper subdivision of layer 4 in V1 (not blobs) </a:t>
            </a:r>
            <a:br>
              <a:rPr lang="en-US" sz="1400" dirty="0"/>
            </a:br>
            <a:r>
              <a:rPr lang="en-US" sz="1400" dirty="0"/>
              <a:t>V2 (thick stripes) </a:t>
            </a:r>
            <a:br>
              <a:rPr lang="en-US" sz="1400" dirty="0"/>
            </a:br>
            <a:r>
              <a:rPr lang="en-US" sz="1400" dirty="0"/>
              <a:t>MT ('the motion area') </a:t>
            </a:r>
            <a:br>
              <a:rPr lang="en-US" sz="1400" dirty="0"/>
            </a:br>
            <a:r>
              <a:rPr lang="en-US" sz="1400" dirty="0"/>
              <a:t>parietal lobes ('where') </a:t>
            </a:r>
            <a:endParaRPr lang="en-US" sz="1400" dirty="0">
              <a:latin typeface="Arial" pitchFamily="34" charset="0"/>
              <a:cs typeface="Arial" pitchFamily="34" charset="0"/>
            </a:endParaRPr>
          </a:p>
        </p:txBody>
      </p:sp>
      <p:sp>
        <p:nvSpPr>
          <p:cNvPr id="8" name="TextBox 7"/>
          <p:cNvSpPr txBox="1"/>
          <p:nvPr/>
        </p:nvSpPr>
        <p:spPr>
          <a:xfrm>
            <a:off x="6024562" y="1206674"/>
            <a:ext cx="4857784" cy="2031325"/>
          </a:xfrm>
          <a:prstGeom prst="rect">
            <a:avLst/>
          </a:prstGeom>
          <a:noFill/>
        </p:spPr>
        <p:txBody>
          <a:bodyPr wrap="square" rtlCol="0">
            <a:spAutoFit/>
          </a:bodyPr>
          <a:lstStyle/>
          <a:p>
            <a:r>
              <a:rPr lang="en-US" sz="1400" b="1" dirty="0">
                <a:solidFill>
                  <a:schemeClr val="accent2"/>
                </a:solidFill>
              </a:rPr>
              <a:t>p-pathway (WHAT = form/acuity, </a:t>
            </a:r>
            <a:r>
              <a:rPr lang="en-US" sz="1400" b="1" dirty="0" err="1">
                <a:solidFill>
                  <a:schemeClr val="accent2"/>
                </a:solidFill>
              </a:rPr>
              <a:t>colour</a:t>
            </a:r>
            <a:r>
              <a:rPr lang="en-US" sz="1400" b="1" dirty="0">
                <a:solidFill>
                  <a:schemeClr val="accent2"/>
                </a:solidFill>
              </a:rPr>
              <a:t>, texture): </a:t>
            </a:r>
            <a:br>
              <a:rPr lang="en-US" sz="1400" b="1" dirty="0"/>
            </a:br>
            <a:br>
              <a:rPr lang="en-US" sz="1400" dirty="0"/>
            </a:br>
            <a:r>
              <a:rPr lang="en-US" sz="1400" dirty="0"/>
              <a:t>poor temporal resolution, good spatial resolution </a:t>
            </a:r>
            <a:br>
              <a:rPr lang="en-US" sz="1400" dirty="0"/>
            </a:br>
            <a:r>
              <a:rPr lang="en-US" sz="1400" dirty="0"/>
              <a:t>p ganglion cells (RGC) </a:t>
            </a:r>
            <a:br>
              <a:rPr lang="en-US" sz="1400" dirty="0"/>
            </a:br>
            <a:r>
              <a:rPr lang="en-US" sz="1400" dirty="0" err="1"/>
              <a:t>parvocellular</a:t>
            </a:r>
            <a:r>
              <a:rPr lang="en-US" sz="1400" dirty="0"/>
              <a:t> layers (LGN) </a:t>
            </a:r>
            <a:br>
              <a:rPr lang="en-US" sz="1400" dirty="0"/>
            </a:br>
            <a:r>
              <a:rPr lang="en-US" sz="1400" dirty="0"/>
              <a:t>a lower subdivision of layer 4 in V1 (blobs and elsewhere) </a:t>
            </a:r>
            <a:br>
              <a:rPr lang="en-US" sz="1400" dirty="0"/>
            </a:br>
            <a:r>
              <a:rPr lang="en-US" sz="1400" dirty="0"/>
              <a:t>V2 (thin stripes and </a:t>
            </a:r>
            <a:r>
              <a:rPr lang="en-US" sz="1400" dirty="0" err="1"/>
              <a:t>interstripes</a:t>
            </a:r>
            <a:r>
              <a:rPr lang="en-US" sz="1400" dirty="0"/>
              <a:t>) </a:t>
            </a:r>
            <a:br>
              <a:rPr lang="en-US" sz="1400" dirty="0"/>
            </a:br>
            <a:r>
              <a:rPr lang="en-US" sz="1400" dirty="0"/>
              <a:t>V4 ('the color area') </a:t>
            </a:r>
            <a:br>
              <a:rPr lang="en-US" sz="1400" dirty="0"/>
            </a:br>
            <a:r>
              <a:rPr lang="en-US" sz="1400" dirty="0" err="1"/>
              <a:t>inferotemporal</a:t>
            </a:r>
            <a:r>
              <a:rPr lang="en-US" sz="1400" dirty="0"/>
              <a:t> lobes ('what‘)</a:t>
            </a:r>
            <a:endParaRPr lang="en-US" sz="1400" dirty="0">
              <a:latin typeface="Arial" pitchFamily="34" charset="0"/>
              <a:cs typeface="Arial" pitchFamily="34" charset="0"/>
            </a:endParaRPr>
          </a:p>
        </p:txBody>
      </p:sp>
      <p:pic>
        <p:nvPicPr>
          <p:cNvPr id="185346" name="Picture 2"/>
          <p:cNvPicPr>
            <a:picLocks noChangeAspect="1" noChangeArrowheads="1"/>
          </p:cNvPicPr>
          <p:nvPr/>
        </p:nvPicPr>
        <p:blipFill>
          <a:blip r:embed="rId2"/>
          <a:srcRect/>
          <a:stretch>
            <a:fillRect/>
          </a:stretch>
        </p:blipFill>
        <p:spPr bwMode="auto">
          <a:xfrm>
            <a:off x="2062335" y="3214686"/>
            <a:ext cx="8177069" cy="5143536"/>
          </a:xfrm>
          <a:prstGeom prst="rect">
            <a:avLst/>
          </a:prstGeom>
          <a:noFill/>
          <a:ln w="9525">
            <a:noFill/>
            <a:miter lim="800000"/>
            <a:headEnd/>
            <a:tailEnd/>
          </a:ln>
          <a:effectLst/>
        </p:spPr>
      </p:pic>
    </p:spTree>
    <p:extLst>
      <p:ext uri="{BB962C8B-B14F-4D97-AF65-F5344CB8AC3E}">
        <p14:creationId xmlns:p14="http://schemas.microsoft.com/office/powerpoint/2010/main" val="3194773354"/>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D70B121-56F4-4848-B38B-182089D909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21564" y="320040"/>
            <a:ext cx="11548872" cy="6217920"/>
          </a:xfrm>
          <a:prstGeom prst="rect">
            <a:avLst/>
          </a:prstGeom>
          <a:solidFill>
            <a:schemeClr val="tx1">
              <a:alpha val="8000"/>
            </a:schemeClr>
          </a:solidFill>
          <a:ln w="127000" cap="sq"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 name="Straight Connector 10">
            <a:extLst>
              <a:ext uri="{FF2B5EF4-FFF2-40B4-BE49-F238E27FC236}">
                <a16:creationId xmlns:a16="http://schemas.microsoft.com/office/drawing/2014/main" id="{2D72A2C9-F3CA-4216-8BAD-FA4C970C3C4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2057400"/>
            <a:ext cx="0" cy="2743200"/>
          </a:xfrm>
          <a:prstGeom prst="line">
            <a:avLst/>
          </a:prstGeom>
          <a:ln w="19050">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4422BAC8-8518-4692-AEB8-78B398CACB05}"/>
              </a:ext>
            </a:extLst>
          </p:cNvPr>
          <p:cNvSpPr txBox="1"/>
          <p:nvPr/>
        </p:nvSpPr>
        <p:spPr>
          <a:xfrm>
            <a:off x="4976031" y="963877"/>
            <a:ext cx="6377769" cy="4930246"/>
          </a:xfrm>
          <a:prstGeom prst="rect">
            <a:avLst/>
          </a:prstGeom>
        </p:spPr>
        <p:txBody>
          <a:bodyPr vert="horz" lIns="91440" tIns="45720" rIns="91440" bIns="45720" rtlCol="0" anchor="ctr">
            <a:normAutofit/>
          </a:bodyPr>
          <a:lstStyle/>
          <a:p>
            <a:pPr indent="-228600">
              <a:lnSpc>
                <a:spcPct val="90000"/>
              </a:lnSpc>
              <a:spcAft>
                <a:spcPts val="600"/>
              </a:spcAft>
              <a:buFont typeface="Arial" panose="020B0604020202020204" pitchFamily="34" charset="0"/>
              <a:buChar char="•"/>
            </a:pPr>
            <a:r>
              <a:rPr lang="en-US" sz="2400" b="1" dirty="0" err="1"/>
              <a:t>Specialised</a:t>
            </a:r>
            <a:r>
              <a:rPr lang="en-US" sz="2400" b="1" dirty="0"/>
              <a:t> cell types, circuits and pathways</a:t>
            </a:r>
          </a:p>
          <a:p>
            <a:pPr indent="-228600">
              <a:lnSpc>
                <a:spcPct val="90000"/>
              </a:lnSpc>
              <a:spcAft>
                <a:spcPts val="600"/>
              </a:spcAft>
              <a:buFont typeface="Arial" panose="020B0604020202020204" pitchFamily="34" charset="0"/>
              <a:buChar char="•"/>
            </a:pPr>
            <a:endParaRPr lang="en-US" sz="2400" b="1" dirty="0"/>
          </a:p>
          <a:p>
            <a:pPr indent="-228600">
              <a:lnSpc>
                <a:spcPct val="90000"/>
              </a:lnSpc>
              <a:spcAft>
                <a:spcPts val="600"/>
              </a:spcAft>
              <a:buFont typeface="Arial" panose="020B0604020202020204" pitchFamily="34" charset="0"/>
              <a:buChar char="•"/>
            </a:pPr>
            <a:r>
              <a:rPr lang="en-US" sz="2400" b="1" dirty="0"/>
              <a:t>Elemental computations: selection, convergence, amplification, contrast enhancement</a:t>
            </a:r>
          </a:p>
          <a:p>
            <a:pPr indent="-228600">
              <a:lnSpc>
                <a:spcPct val="90000"/>
              </a:lnSpc>
              <a:spcAft>
                <a:spcPts val="600"/>
              </a:spcAft>
              <a:buFont typeface="Arial" panose="020B0604020202020204" pitchFamily="34" charset="0"/>
              <a:buChar char="•"/>
            </a:pPr>
            <a:endParaRPr lang="en-US" sz="2400" b="1" dirty="0"/>
          </a:p>
          <a:p>
            <a:pPr indent="-228600">
              <a:lnSpc>
                <a:spcPct val="90000"/>
              </a:lnSpc>
              <a:spcAft>
                <a:spcPts val="600"/>
              </a:spcAft>
              <a:buFont typeface="Arial" panose="020B0604020202020204" pitchFamily="34" charset="0"/>
              <a:buChar char="•"/>
            </a:pPr>
            <a:r>
              <a:rPr lang="en-US" sz="2400" b="1" dirty="0"/>
              <a:t>Generate representations useful for detection, action, perception or for combining with other modalities</a:t>
            </a:r>
          </a:p>
          <a:p>
            <a:pPr indent="-228600">
              <a:lnSpc>
                <a:spcPct val="90000"/>
              </a:lnSpc>
              <a:spcAft>
                <a:spcPts val="600"/>
              </a:spcAft>
              <a:buFont typeface="Arial" panose="020B0604020202020204" pitchFamily="34" charset="0"/>
              <a:buChar char="•"/>
            </a:pPr>
            <a:endParaRPr lang="en-US" sz="2400" b="1" dirty="0"/>
          </a:p>
          <a:p>
            <a:pPr indent="-228600">
              <a:lnSpc>
                <a:spcPct val="90000"/>
              </a:lnSpc>
              <a:spcAft>
                <a:spcPts val="600"/>
              </a:spcAft>
              <a:buFont typeface="Arial" panose="020B0604020202020204" pitchFamily="34" charset="0"/>
              <a:buChar char="•"/>
            </a:pPr>
            <a:r>
              <a:rPr lang="en-US" sz="2400" b="1" dirty="0"/>
              <a:t>Refined by evolution to the suit the ethology of each species</a:t>
            </a:r>
          </a:p>
          <a:p>
            <a:pPr indent="-228600">
              <a:lnSpc>
                <a:spcPct val="90000"/>
              </a:lnSpc>
              <a:spcAft>
                <a:spcPts val="600"/>
              </a:spcAft>
              <a:buFont typeface="Arial" panose="020B0604020202020204" pitchFamily="34" charset="0"/>
              <a:buChar char="•"/>
            </a:pPr>
            <a:endParaRPr lang="en-US" sz="2400" dirty="0"/>
          </a:p>
        </p:txBody>
      </p:sp>
    </p:spTree>
    <p:extLst>
      <p:ext uri="{BB962C8B-B14F-4D97-AF65-F5344CB8AC3E}">
        <p14:creationId xmlns:p14="http://schemas.microsoft.com/office/powerpoint/2010/main" val="1416179943"/>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7032104" y="980728"/>
            <a:ext cx="3020458" cy="338554"/>
          </a:xfrm>
          <a:prstGeom prst="rect">
            <a:avLst/>
          </a:prstGeom>
          <a:noFill/>
        </p:spPr>
        <p:txBody>
          <a:bodyPr wrap="square" rtlCol="0">
            <a:spAutoFit/>
          </a:bodyPr>
          <a:lstStyle/>
          <a:p>
            <a:r>
              <a:rPr lang="en-US" sz="1600" dirty="0"/>
              <a:t>Damage to ventral stream areas:</a:t>
            </a:r>
          </a:p>
        </p:txBody>
      </p:sp>
      <p:sp>
        <p:nvSpPr>
          <p:cNvPr id="10" name="TextBox 9"/>
          <p:cNvSpPr txBox="1"/>
          <p:nvPr/>
        </p:nvSpPr>
        <p:spPr>
          <a:xfrm>
            <a:off x="3071664" y="159024"/>
            <a:ext cx="6192688" cy="461665"/>
          </a:xfrm>
          <a:prstGeom prst="rect">
            <a:avLst/>
          </a:prstGeom>
          <a:noFill/>
        </p:spPr>
        <p:txBody>
          <a:bodyPr wrap="square" rtlCol="0">
            <a:spAutoFit/>
          </a:bodyPr>
          <a:lstStyle/>
          <a:p>
            <a:r>
              <a:rPr lang="en-US" sz="2400" b="1" dirty="0">
                <a:solidFill>
                  <a:schemeClr val="tx1">
                    <a:lumMod val="65000"/>
                    <a:lumOff val="35000"/>
                  </a:schemeClr>
                </a:solidFill>
              </a:rPr>
              <a:t>Ventral and dorsal streams in visual processing</a:t>
            </a:r>
            <a:endParaRPr lang="en-US" sz="2400" dirty="0">
              <a:solidFill>
                <a:schemeClr val="tx1">
                  <a:lumMod val="65000"/>
                  <a:lumOff val="35000"/>
                </a:schemeClr>
              </a:solidFill>
            </a:endParaRPr>
          </a:p>
        </p:txBody>
      </p:sp>
      <p:pic>
        <p:nvPicPr>
          <p:cNvPr id="11"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00961" y="706236"/>
            <a:ext cx="8515519" cy="5846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6"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452648" y="-2267049"/>
            <a:ext cx="5467350" cy="35147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7" name="Picture 3"/>
          <p:cNvPicPr>
            <a:picLocks noChangeAspect="1" noChangeArrowheads="1"/>
          </p:cNvPicPr>
          <p:nvPr/>
        </p:nvPicPr>
        <p:blipFill rotWithShape="1">
          <a:blip r:embed="rId5">
            <a:extLst>
              <a:ext uri="{28A0092B-C50C-407E-A947-70E740481C1C}">
                <a14:useLocalDpi xmlns:a14="http://schemas.microsoft.com/office/drawing/2010/main" val="0"/>
              </a:ext>
            </a:extLst>
          </a:blip>
          <a:srcRect b="26955"/>
          <a:stretch/>
        </p:blipFill>
        <p:spPr bwMode="auto">
          <a:xfrm>
            <a:off x="6816081" y="1393431"/>
            <a:ext cx="3527385" cy="45558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9" name="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3956704" y="2571924"/>
            <a:ext cx="6419850" cy="41624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30" name="Picture 6"/>
          <p:cNvPicPr>
            <a:picLocks noChangeAspect="1" noChangeArrowheads="1"/>
          </p:cNvPicPr>
          <p:nvPr/>
        </p:nvPicPr>
        <p:blipFill rotWithShape="1">
          <a:blip r:embed="rId7">
            <a:extLst>
              <a:ext uri="{28A0092B-C50C-407E-A947-70E740481C1C}">
                <a14:useLocalDpi xmlns:a14="http://schemas.microsoft.com/office/drawing/2010/main" val="0"/>
              </a:ext>
            </a:extLst>
          </a:blip>
          <a:srcRect l="43687"/>
          <a:stretch/>
        </p:blipFill>
        <p:spPr bwMode="auto">
          <a:xfrm>
            <a:off x="1487488" y="1317804"/>
            <a:ext cx="4823948" cy="355135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3" name="Picture 6"/>
          <p:cNvPicPr>
            <a:picLocks noChangeAspect="1" noChangeArrowheads="1"/>
          </p:cNvPicPr>
          <p:nvPr/>
        </p:nvPicPr>
        <p:blipFill rotWithShape="1">
          <a:blip r:embed="rId7">
            <a:extLst>
              <a:ext uri="{28A0092B-C50C-407E-A947-70E740481C1C}">
                <a14:useLocalDpi xmlns:a14="http://schemas.microsoft.com/office/drawing/2010/main" val="0"/>
              </a:ext>
            </a:extLst>
          </a:blip>
          <a:srcRect r="55940"/>
          <a:stretch/>
        </p:blipFill>
        <p:spPr bwMode="auto">
          <a:xfrm>
            <a:off x="-5149080" y="174203"/>
            <a:ext cx="4454105" cy="4191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 name="TextBox 13"/>
          <p:cNvSpPr txBox="1"/>
          <p:nvPr/>
        </p:nvSpPr>
        <p:spPr>
          <a:xfrm>
            <a:off x="3791744" y="4367585"/>
            <a:ext cx="2304256" cy="307777"/>
          </a:xfrm>
          <a:prstGeom prst="rect">
            <a:avLst/>
          </a:prstGeom>
          <a:noFill/>
        </p:spPr>
        <p:txBody>
          <a:bodyPr wrap="square" rtlCol="0">
            <a:spAutoFit/>
          </a:bodyPr>
          <a:lstStyle/>
          <a:p>
            <a:r>
              <a:rPr lang="en-US" sz="1400" dirty="0"/>
              <a:t>Object recognition (‘WHAT’)</a:t>
            </a:r>
          </a:p>
        </p:txBody>
      </p:sp>
      <p:sp>
        <p:nvSpPr>
          <p:cNvPr id="15" name="TextBox 14"/>
          <p:cNvSpPr txBox="1"/>
          <p:nvPr/>
        </p:nvSpPr>
        <p:spPr>
          <a:xfrm>
            <a:off x="4223792" y="1290986"/>
            <a:ext cx="2808312" cy="307777"/>
          </a:xfrm>
          <a:prstGeom prst="rect">
            <a:avLst/>
          </a:prstGeom>
          <a:noFill/>
        </p:spPr>
        <p:txBody>
          <a:bodyPr wrap="square" rtlCol="0">
            <a:spAutoFit/>
          </a:bodyPr>
          <a:lstStyle/>
          <a:p>
            <a:r>
              <a:rPr lang="en-US" sz="1400" dirty="0"/>
              <a:t>Visually-guided action (‘WHERE’)</a:t>
            </a:r>
          </a:p>
        </p:txBody>
      </p:sp>
    </p:spTree>
    <p:extLst>
      <p:ext uri="{BB962C8B-B14F-4D97-AF65-F5344CB8AC3E}">
        <p14:creationId xmlns:p14="http://schemas.microsoft.com/office/powerpoint/2010/main" val="3371521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700808" y="5373216"/>
            <a:ext cx="2376264" cy="369332"/>
          </a:xfrm>
          <a:prstGeom prst="rect">
            <a:avLst/>
          </a:prstGeom>
          <a:noFill/>
        </p:spPr>
        <p:txBody>
          <a:bodyPr wrap="square" rtlCol="0">
            <a:spAutoFit/>
          </a:bodyPr>
          <a:lstStyle/>
          <a:p>
            <a:r>
              <a:rPr lang="en-US" dirty="0"/>
              <a:t>Ventral/dorsal stream</a:t>
            </a:r>
          </a:p>
        </p:txBody>
      </p:sp>
      <p:sp>
        <p:nvSpPr>
          <p:cNvPr id="10" name="TextBox 9"/>
          <p:cNvSpPr txBox="1"/>
          <p:nvPr/>
        </p:nvSpPr>
        <p:spPr>
          <a:xfrm>
            <a:off x="3071664" y="159024"/>
            <a:ext cx="6192688" cy="461665"/>
          </a:xfrm>
          <a:prstGeom prst="rect">
            <a:avLst/>
          </a:prstGeom>
          <a:noFill/>
        </p:spPr>
        <p:txBody>
          <a:bodyPr wrap="square" rtlCol="0">
            <a:spAutoFit/>
          </a:bodyPr>
          <a:lstStyle/>
          <a:p>
            <a:r>
              <a:rPr lang="en-US" sz="2400" b="1" dirty="0">
                <a:solidFill>
                  <a:schemeClr val="tx1">
                    <a:lumMod val="65000"/>
                    <a:lumOff val="35000"/>
                  </a:schemeClr>
                </a:solidFill>
              </a:rPr>
              <a:t>Association cortex</a:t>
            </a:r>
            <a:endParaRPr lang="en-US" sz="2400" dirty="0">
              <a:solidFill>
                <a:schemeClr val="tx1">
                  <a:lumMod val="65000"/>
                  <a:lumOff val="35000"/>
                </a:schemeClr>
              </a:solidFill>
            </a:endParaRPr>
          </a:p>
        </p:txBody>
      </p:sp>
      <p:pic>
        <p:nvPicPr>
          <p:cNvPr id="11"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00961" y="706236"/>
            <a:ext cx="8515519" cy="5846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6"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452648" y="-2267049"/>
            <a:ext cx="5467350" cy="35147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8"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1665" y="1247677"/>
            <a:ext cx="5126335" cy="29870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9" name="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3956704" y="2571924"/>
            <a:ext cx="6419850" cy="41624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3" name="Picture 6"/>
          <p:cNvPicPr>
            <a:picLocks noChangeAspect="1" noChangeArrowheads="1"/>
          </p:cNvPicPr>
          <p:nvPr/>
        </p:nvPicPr>
        <p:blipFill rotWithShape="1">
          <a:blip r:embed="rId7">
            <a:extLst>
              <a:ext uri="{28A0092B-C50C-407E-A947-70E740481C1C}">
                <a14:useLocalDpi xmlns:a14="http://schemas.microsoft.com/office/drawing/2010/main" val="0"/>
              </a:ext>
            </a:extLst>
          </a:blip>
          <a:srcRect r="55940"/>
          <a:stretch/>
        </p:blipFill>
        <p:spPr bwMode="auto">
          <a:xfrm>
            <a:off x="-5149080" y="174203"/>
            <a:ext cx="4454105" cy="4191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 name="Rectangle 13"/>
          <p:cNvSpPr/>
          <p:nvPr/>
        </p:nvSpPr>
        <p:spPr>
          <a:xfrm>
            <a:off x="2135560" y="5837202"/>
            <a:ext cx="7384856" cy="400110"/>
          </a:xfrm>
          <a:prstGeom prst="rect">
            <a:avLst/>
          </a:prstGeom>
        </p:spPr>
        <p:txBody>
          <a:bodyPr wrap="square">
            <a:spAutoFit/>
          </a:bodyPr>
          <a:lstStyle/>
          <a:p>
            <a:r>
              <a:rPr lang="en-US" sz="2000" b="1" dirty="0"/>
              <a:t>Frontal cortex: </a:t>
            </a:r>
            <a:r>
              <a:rPr lang="en-US" dirty="0"/>
              <a:t>organizing </a:t>
            </a:r>
            <a:r>
              <a:rPr lang="en-US" dirty="0" err="1"/>
              <a:t>behaviour</a:t>
            </a:r>
            <a:r>
              <a:rPr lang="en-US" dirty="0"/>
              <a:t>, planning, working memory</a:t>
            </a:r>
          </a:p>
        </p:txBody>
      </p:sp>
      <p:sp>
        <p:nvSpPr>
          <p:cNvPr id="2" name="Rectangle 1"/>
          <p:cNvSpPr/>
          <p:nvPr/>
        </p:nvSpPr>
        <p:spPr>
          <a:xfrm>
            <a:off x="2135560" y="5056148"/>
            <a:ext cx="7488832" cy="677108"/>
          </a:xfrm>
          <a:prstGeom prst="rect">
            <a:avLst/>
          </a:prstGeom>
        </p:spPr>
        <p:txBody>
          <a:bodyPr wrap="square">
            <a:spAutoFit/>
          </a:bodyPr>
          <a:lstStyle/>
          <a:p>
            <a:r>
              <a:rPr lang="en-US" sz="2000" b="1" dirty="0"/>
              <a:t>Parietal cortex: </a:t>
            </a:r>
            <a:r>
              <a:rPr lang="en-US" dirty="0"/>
              <a:t>sensory guidance of motor behavior, spatial perception, 		motion, relative position of objects, self</a:t>
            </a:r>
          </a:p>
        </p:txBody>
      </p:sp>
      <p:sp>
        <p:nvSpPr>
          <p:cNvPr id="3" name="Rectangle 2"/>
          <p:cNvSpPr/>
          <p:nvPr/>
        </p:nvSpPr>
        <p:spPr>
          <a:xfrm>
            <a:off x="2135560" y="4365104"/>
            <a:ext cx="7128792" cy="677108"/>
          </a:xfrm>
          <a:prstGeom prst="rect">
            <a:avLst/>
          </a:prstGeom>
        </p:spPr>
        <p:txBody>
          <a:bodyPr wrap="square">
            <a:spAutoFit/>
          </a:bodyPr>
          <a:lstStyle/>
          <a:p>
            <a:r>
              <a:rPr lang="en-US" sz="2000" b="1" dirty="0"/>
              <a:t>Temporal cortex: </a:t>
            </a:r>
            <a:r>
              <a:rPr lang="en-US" dirty="0"/>
              <a:t>recognition of sensory stimuli, storage of semantic 		knowledge</a:t>
            </a:r>
          </a:p>
        </p:txBody>
      </p:sp>
    </p:spTree>
    <p:extLst>
      <p:ext uri="{BB962C8B-B14F-4D97-AF65-F5344CB8AC3E}">
        <p14:creationId xmlns:p14="http://schemas.microsoft.com/office/powerpoint/2010/main" val="1205219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 grpId="0"/>
      <p:bldP spid="3"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145BFA59-29F5-497C-8E4D-0438BCBC8A4B}"/>
              </a:ext>
            </a:extLst>
          </p:cNvPr>
          <p:cNvSpPr txBox="1"/>
          <p:nvPr/>
        </p:nvSpPr>
        <p:spPr>
          <a:xfrm>
            <a:off x="4213184" y="248856"/>
            <a:ext cx="3267241" cy="461665"/>
          </a:xfrm>
          <a:prstGeom prst="rect">
            <a:avLst/>
          </a:prstGeom>
          <a:noFill/>
        </p:spPr>
        <p:txBody>
          <a:bodyPr wrap="none" rtlCol="0">
            <a:spAutoFit/>
          </a:bodyPr>
          <a:lstStyle/>
          <a:p>
            <a:r>
              <a:rPr lang="en-GB" sz="2400" dirty="0"/>
              <a:t>Organisational principles</a:t>
            </a:r>
          </a:p>
        </p:txBody>
      </p:sp>
      <p:sp>
        <p:nvSpPr>
          <p:cNvPr id="5" name="TextBox 4">
            <a:extLst>
              <a:ext uri="{FF2B5EF4-FFF2-40B4-BE49-F238E27FC236}">
                <a16:creationId xmlns:a16="http://schemas.microsoft.com/office/drawing/2014/main" id="{813722FF-7C17-444B-811C-D145D5C10D5E}"/>
              </a:ext>
            </a:extLst>
          </p:cNvPr>
          <p:cNvSpPr txBox="1"/>
          <p:nvPr/>
        </p:nvSpPr>
        <p:spPr>
          <a:xfrm>
            <a:off x="972273" y="1904035"/>
            <a:ext cx="2081211" cy="1200329"/>
          </a:xfrm>
          <a:prstGeom prst="rect">
            <a:avLst/>
          </a:prstGeom>
          <a:noFill/>
        </p:spPr>
        <p:txBody>
          <a:bodyPr wrap="none" rtlCol="0">
            <a:spAutoFit/>
          </a:bodyPr>
          <a:lstStyle/>
          <a:p>
            <a:r>
              <a:rPr lang="en-GB" b="1" dirty="0"/>
              <a:t>Maps &amp; topography</a:t>
            </a:r>
          </a:p>
          <a:p>
            <a:endParaRPr lang="en-GB" b="1" dirty="0"/>
          </a:p>
          <a:p>
            <a:r>
              <a:rPr lang="en-GB" b="1" dirty="0"/>
              <a:t>Parallel pathways</a:t>
            </a:r>
          </a:p>
          <a:p>
            <a:endParaRPr lang="en-GB" b="1" dirty="0"/>
          </a:p>
        </p:txBody>
      </p:sp>
    </p:spTree>
    <p:extLst>
      <p:ext uri="{BB962C8B-B14F-4D97-AF65-F5344CB8AC3E}">
        <p14:creationId xmlns:p14="http://schemas.microsoft.com/office/powerpoint/2010/main" val="1711694598"/>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172881D9-C62B-4C3A-8E6D-3D44BBEF0F82}"/>
              </a:ext>
            </a:extLst>
          </p:cNvPr>
          <p:cNvSpPr txBox="1"/>
          <p:nvPr/>
        </p:nvSpPr>
        <p:spPr>
          <a:xfrm>
            <a:off x="5325627" y="2703007"/>
            <a:ext cx="1311000" cy="584775"/>
          </a:xfrm>
          <a:prstGeom prst="rect">
            <a:avLst/>
          </a:prstGeom>
          <a:noFill/>
        </p:spPr>
        <p:txBody>
          <a:bodyPr wrap="none" rtlCol="0">
            <a:spAutoFit/>
          </a:bodyPr>
          <a:lstStyle/>
          <a:p>
            <a:r>
              <a:rPr lang="en-GB" sz="3200" dirty="0"/>
              <a:t>Where</a:t>
            </a:r>
          </a:p>
        </p:txBody>
      </p:sp>
    </p:spTree>
    <p:extLst>
      <p:ext uri="{BB962C8B-B14F-4D97-AF65-F5344CB8AC3E}">
        <p14:creationId xmlns:p14="http://schemas.microsoft.com/office/powerpoint/2010/main" val="539067323"/>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FDCC288-2D0D-431F-8ED8-D114678768FB}"/>
              </a:ext>
            </a:extLst>
          </p:cNvPr>
          <p:cNvSpPr txBox="1"/>
          <p:nvPr/>
        </p:nvSpPr>
        <p:spPr>
          <a:xfrm>
            <a:off x="674237" y="914400"/>
            <a:ext cx="3657600" cy="2887579"/>
          </a:xfrm>
          <a:prstGeom prst="ellipse">
            <a:avLst/>
          </a:prstGeom>
        </p:spPr>
        <p:txBody>
          <a:bodyPr vert="horz" lIns="91440" tIns="45720" rIns="91440" bIns="45720" rtlCol="0" anchor="b">
            <a:normAutofit/>
          </a:bodyPr>
          <a:lstStyle/>
          <a:p>
            <a:pPr algn="ctr">
              <a:lnSpc>
                <a:spcPct val="90000"/>
              </a:lnSpc>
              <a:spcBef>
                <a:spcPct val="0"/>
              </a:spcBef>
              <a:spcAft>
                <a:spcPts val="600"/>
              </a:spcAft>
            </a:pPr>
            <a:r>
              <a:rPr lang="en-US" sz="3400" kern="1200" dirty="0">
                <a:solidFill>
                  <a:srgbClr val="FFFFFF"/>
                </a:solidFill>
                <a:latin typeface="+mj-lt"/>
                <a:ea typeface="+mj-ea"/>
                <a:cs typeface="+mj-cs"/>
              </a:rPr>
              <a:t>Why have sensory systems evolved?</a:t>
            </a:r>
          </a:p>
        </p:txBody>
      </p:sp>
      <p:pic>
        <p:nvPicPr>
          <p:cNvPr id="5" name="Picture 4" descr="Image result for evolution of sensory systems">
            <a:extLst>
              <a:ext uri="{FF2B5EF4-FFF2-40B4-BE49-F238E27FC236}">
                <a16:creationId xmlns:a16="http://schemas.microsoft.com/office/drawing/2014/main" id="{947AEB2B-8BAC-4196-BC52-42C6347A62E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969502" y="735641"/>
            <a:ext cx="5910347" cy="58807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07391276"/>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TextBox 5"/>
          <p:cNvSpPr txBox="1"/>
          <p:nvPr/>
        </p:nvSpPr>
        <p:spPr>
          <a:xfrm>
            <a:off x="4592319" y="117520"/>
            <a:ext cx="3007362" cy="369332"/>
          </a:xfrm>
          <a:prstGeom prst="rect">
            <a:avLst/>
          </a:prstGeom>
          <a:noFill/>
        </p:spPr>
        <p:txBody>
          <a:bodyPr wrap="none" rtlCol="0">
            <a:spAutoFit/>
          </a:bodyPr>
          <a:lstStyle/>
          <a:p>
            <a:r>
              <a:rPr lang="en-GB" dirty="0">
                <a:solidFill>
                  <a:srgbClr val="0070C0"/>
                </a:solidFill>
              </a:rPr>
              <a:t>Distribution of rods and cones</a:t>
            </a:r>
          </a:p>
        </p:txBody>
      </p:sp>
      <p:pic>
        <p:nvPicPr>
          <p:cNvPr id="134146" name="Picture 2" descr="http://www.cns.nyu.edu/~david/courses/perception/lecturenotes/retina/retina-slides/Slide24.jpg"/>
          <p:cNvPicPr>
            <a:picLocks noChangeAspect="1" noChangeArrowheads="1"/>
          </p:cNvPicPr>
          <p:nvPr/>
        </p:nvPicPr>
        <p:blipFill rotWithShape="1">
          <a:blip r:embed="rId3">
            <a:extLst>
              <a:ext uri="{28A0092B-C50C-407E-A947-70E740481C1C}">
                <a14:useLocalDpi xmlns:a14="http://schemas.microsoft.com/office/drawing/2010/main" val="0"/>
              </a:ext>
            </a:extLst>
          </a:blip>
          <a:srcRect t="18012"/>
          <a:stretch/>
        </p:blipFill>
        <p:spPr bwMode="auto">
          <a:xfrm>
            <a:off x="2667000" y="1711469"/>
            <a:ext cx="6858000" cy="421705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15779627"/>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a:xfrm>
            <a:off x="1981200" y="-24"/>
            <a:ext cx="8229600" cy="620712"/>
          </a:xfrm>
        </p:spPr>
        <p:txBody>
          <a:bodyPr>
            <a:normAutofit/>
          </a:bodyPr>
          <a:lstStyle/>
          <a:p>
            <a:pPr algn="ctr" eaLnBrk="1" hangingPunct="1"/>
            <a:r>
              <a:rPr lang="en-US" sz="2200" dirty="0">
                <a:solidFill>
                  <a:srgbClr val="0070C0"/>
                </a:solidFill>
              </a:rPr>
              <a:t>Circuits for generation of antagonistic subfields</a:t>
            </a:r>
          </a:p>
        </p:txBody>
      </p:sp>
      <p:pic>
        <p:nvPicPr>
          <p:cNvPr id="53253" name="Picture 5" descr="PN11190"/>
          <p:cNvPicPr>
            <a:picLocks noChangeAspect="1" noChangeArrowheads="1"/>
          </p:cNvPicPr>
          <p:nvPr/>
        </p:nvPicPr>
        <p:blipFill>
          <a:blip r:embed="rId3"/>
          <a:srcRect l="19817" t="-560" r="23175"/>
          <a:stretch>
            <a:fillRect/>
          </a:stretch>
        </p:blipFill>
        <p:spPr bwMode="auto">
          <a:xfrm>
            <a:off x="6499226" y="1219217"/>
            <a:ext cx="3370263" cy="4557712"/>
          </a:xfrm>
          <a:prstGeom prst="rect">
            <a:avLst/>
          </a:prstGeom>
          <a:noFill/>
          <a:effectLst>
            <a:outerShdw dist="107763" dir="2700000" algn="ctr" rotWithShape="0">
              <a:schemeClr val="tx1">
                <a:alpha val="50000"/>
              </a:schemeClr>
            </a:outerShdw>
          </a:effectLst>
        </p:spPr>
      </p:pic>
      <p:pic>
        <p:nvPicPr>
          <p:cNvPr id="53252" name="Picture 4" descr="PN11180"/>
          <p:cNvPicPr>
            <a:picLocks noGrp="1" noChangeAspect="1" noChangeArrowheads="1"/>
          </p:cNvPicPr>
          <p:nvPr>
            <p:ph type="body" idx="1"/>
          </p:nvPr>
        </p:nvPicPr>
        <p:blipFill>
          <a:blip r:embed="rId4"/>
          <a:srcRect l="19791" r="23016"/>
          <a:stretch>
            <a:fillRect/>
          </a:stretch>
        </p:blipFill>
        <p:spPr bwMode="auto">
          <a:xfrm>
            <a:off x="2322513" y="1260492"/>
            <a:ext cx="3376612" cy="4525962"/>
          </a:xfrm>
          <a:ln>
            <a:miter lim="800000"/>
            <a:headEnd/>
            <a:tailEnd/>
          </a:ln>
          <a:effectLst>
            <a:outerShdw dist="107763" dir="2700000" algn="ctr" rotWithShape="0">
              <a:schemeClr val="tx1">
                <a:alpha val="50000"/>
              </a:schemeClr>
            </a:outerShdw>
          </a:effectLst>
        </p:spPr>
      </p:pic>
    </p:spTree>
    <p:extLst>
      <p:ext uri="{BB962C8B-B14F-4D97-AF65-F5344CB8AC3E}">
        <p14:creationId xmlns:p14="http://schemas.microsoft.com/office/powerpoint/2010/main" val="159070909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010938" y="213781"/>
            <a:ext cx="4286238" cy="461665"/>
          </a:xfrm>
          <a:prstGeom prst="rect">
            <a:avLst/>
          </a:prstGeom>
          <a:noFill/>
        </p:spPr>
        <p:txBody>
          <a:bodyPr wrap="none" rtlCol="0">
            <a:spAutoFit/>
          </a:bodyPr>
          <a:lstStyle>
            <a:defPPr>
              <a:defRPr lang="en-US"/>
            </a:defPPr>
            <a:lvl1pPr>
              <a:defRPr>
                <a:solidFill>
                  <a:srgbClr val="0070C0"/>
                </a:solidFill>
              </a:defRPr>
            </a:lvl1pPr>
          </a:lstStyle>
          <a:p>
            <a:r>
              <a:rPr lang="en-GB" sz="2400" b="1" dirty="0"/>
              <a:t>Photoreceptors: Rods and cones</a:t>
            </a:r>
          </a:p>
        </p:txBody>
      </p:sp>
      <p:pic>
        <p:nvPicPr>
          <p:cNvPr id="134152" name="Picture 8" descr="http://images.fineartamerica.com/images-medium-large/4-rods-and-cones-in-retina-omikron.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84146" y="209997"/>
            <a:ext cx="3349585" cy="3312368"/>
          </a:xfrm>
          <a:prstGeom prst="rect">
            <a:avLst/>
          </a:prstGeom>
          <a:noFill/>
          <a:extLst>
            <a:ext uri="{909E8E84-426E-40DD-AFC4-6F175D3DCCD1}">
              <a14:hiddenFill xmlns:a14="http://schemas.microsoft.com/office/drawing/2010/main">
                <a:solidFill>
                  <a:srgbClr val="FFFFFF"/>
                </a:solidFill>
              </a14:hiddenFill>
            </a:ext>
          </a:extLst>
        </p:spPr>
      </p:pic>
      <p:pic>
        <p:nvPicPr>
          <p:cNvPr id="134150" name="Picture 6" descr="http://d1vn86fw4xmcz1.cloudfront.net/content/royptb/364/1531/2881/F7.large.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631504" y="2060848"/>
            <a:ext cx="6025962" cy="39135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04364651"/>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5714"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689698" y="980728"/>
            <a:ext cx="6812604" cy="5400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extBox 4"/>
          <p:cNvSpPr txBox="1"/>
          <p:nvPr/>
        </p:nvSpPr>
        <p:spPr>
          <a:xfrm>
            <a:off x="3071664" y="188641"/>
            <a:ext cx="5850256" cy="461665"/>
          </a:xfrm>
          <a:prstGeom prst="rect">
            <a:avLst/>
          </a:prstGeom>
          <a:noFill/>
        </p:spPr>
        <p:txBody>
          <a:bodyPr wrap="none" rtlCol="0">
            <a:spAutoFit/>
          </a:bodyPr>
          <a:lstStyle/>
          <a:p>
            <a:r>
              <a:rPr lang="en-GB" sz="2400" dirty="0">
                <a:cs typeface="Arial" panose="020B0604020202020204" pitchFamily="34" charset="0"/>
              </a:rPr>
              <a:t>More than 25 types of retinal ganglion cells !!</a:t>
            </a:r>
          </a:p>
        </p:txBody>
      </p:sp>
    </p:spTree>
    <p:extLst>
      <p:ext uri="{BB962C8B-B14F-4D97-AF65-F5344CB8AC3E}">
        <p14:creationId xmlns:p14="http://schemas.microsoft.com/office/powerpoint/2010/main" val="707183108"/>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Rectangle 70"/>
          <p:cNvSpPr/>
          <p:nvPr/>
        </p:nvSpPr>
        <p:spPr>
          <a:xfrm>
            <a:off x="1524000" y="0"/>
            <a:ext cx="9144000" cy="6858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base">
              <a:spcBef>
                <a:spcPct val="0"/>
              </a:spcBef>
              <a:spcAft>
                <a:spcPct val="0"/>
              </a:spcAft>
            </a:pPr>
            <a:endParaRPr lang="en-US" sz="2400">
              <a:solidFill>
                <a:srgbClr val="FFFFFF"/>
              </a:solidFill>
              <a:latin typeface="Switzerland"/>
            </a:endParaRPr>
          </a:p>
        </p:txBody>
      </p:sp>
      <p:pic>
        <p:nvPicPr>
          <p:cNvPr id="123907" name="Picture 3"/>
          <p:cNvPicPr>
            <a:picLocks noChangeAspect="1" noChangeArrowheads="1"/>
          </p:cNvPicPr>
          <p:nvPr/>
        </p:nvPicPr>
        <p:blipFill>
          <a:blip r:embed="rId2"/>
          <a:srcRect/>
          <a:stretch>
            <a:fillRect/>
          </a:stretch>
        </p:blipFill>
        <p:spPr bwMode="auto">
          <a:xfrm>
            <a:off x="1809720" y="320076"/>
            <a:ext cx="8452890" cy="6323634"/>
          </a:xfrm>
          <a:prstGeom prst="rect">
            <a:avLst/>
          </a:prstGeom>
          <a:noFill/>
          <a:ln w="9525">
            <a:noFill/>
            <a:miter lim="800000"/>
            <a:headEnd/>
            <a:tailEnd/>
          </a:ln>
          <a:effectLst/>
        </p:spPr>
      </p:pic>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FDCC288-2D0D-431F-8ED8-D114678768FB}"/>
              </a:ext>
            </a:extLst>
          </p:cNvPr>
          <p:cNvSpPr txBox="1"/>
          <p:nvPr/>
        </p:nvSpPr>
        <p:spPr>
          <a:xfrm>
            <a:off x="5170824" y="155197"/>
            <a:ext cx="1344984" cy="400110"/>
          </a:xfrm>
          <a:prstGeom prst="rect">
            <a:avLst/>
          </a:prstGeom>
          <a:noFill/>
        </p:spPr>
        <p:txBody>
          <a:bodyPr wrap="none" rtlCol="0">
            <a:spAutoFit/>
          </a:bodyPr>
          <a:lstStyle/>
          <a:p>
            <a:pPr algn="just"/>
            <a:r>
              <a:rPr lang="en-GB" sz="2000">
                <a:solidFill>
                  <a:schemeClr val="accent1">
                    <a:lumMod val="75000"/>
                  </a:schemeClr>
                </a:solidFill>
              </a:rPr>
              <a:t>Adaptation</a:t>
            </a:r>
            <a:endParaRPr lang="en-GB" sz="2000" dirty="0">
              <a:solidFill>
                <a:schemeClr val="accent1">
                  <a:lumMod val="75000"/>
                </a:schemeClr>
              </a:solidFill>
            </a:endParaRPr>
          </a:p>
        </p:txBody>
      </p:sp>
      <p:pic>
        <p:nvPicPr>
          <p:cNvPr id="5122" name="Picture 2" descr="Image result for adaptation in retina">
            <a:extLst>
              <a:ext uri="{FF2B5EF4-FFF2-40B4-BE49-F238E27FC236}">
                <a16:creationId xmlns:a16="http://schemas.microsoft.com/office/drawing/2014/main" id="{EB542923-4BDA-436E-A101-79166D50F5C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68988" y="758336"/>
            <a:ext cx="6934200" cy="5200650"/>
          </a:xfrm>
          <a:prstGeom prst="rect">
            <a:avLst/>
          </a:prstGeom>
          <a:noFill/>
          <a:extLst>
            <a:ext uri="{909E8E84-426E-40DD-AFC4-6F175D3DCCD1}">
              <a14:hiddenFill xmlns:a14="http://schemas.microsoft.com/office/drawing/2010/main">
                <a:solidFill>
                  <a:srgbClr val="FFFFFF"/>
                </a:solidFill>
              </a14:hiddenFill>
            </a:ext>
          </a:extLst>
        </p:spPr>
      </p:pic>
      <p:pic>
        <p:nvPicPr>
          <p:cNvPr id="5124" name="Picture 4" descr="Image result for adaptation in retina">
            <a:extLst>
              <a:ext uri="{FF2B5EF4-FFF2-40B4-BE49-F238E27FC236}">
                <a16:creationId xmlns:a16="http://schemas.microsoft.com/office/drawing/2014/main" id="{1A06FEBD-FC09-4CF4-9359-5CF58C8BE5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03188" y="899014"/>
            <a:ext cx="4762500" cy="4762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4036397"/>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Rectangle 70"/>
          <p:cNvSpPr/>
          <p:nvPr/>
        </p:nvSpPr>
        <p:spPr>
          <a:xfrm>
            <a:off x="1524000" y="0"/>
            <a:ext cx="9144000" cy="6858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base">
              <a:spcBef>
                <a:spcPct val="0"/>
              </a:spcBef>
              <a:spcAft>
                <a:spcPct val="0"/>
              </a:spcAft>
            </a:pPr>
            <a:endParaRPr lang="en-US" sz="2400">
              <a:solidFill>
                <a:srgbClr val="FFFFFF"/>
              </a:solidFill>
              <a:latin typeface="Switzerland"/>
            </a:endParaRPr>
          </a:p>
        </p:txBody>
      </p:sp>
      <p:sp>
        <p:nvSpPr>
          <p:cNvPr id="72" name="Rectangle 60"/>
          <p:cNvSpPr>
            <a:spLocks noChangeArrowheads="1"/>
          </p:cNvSpPr>
          <p:nvPr/>
        </p:nvSpPr>
        <p:spPr bwMode="auto">
          <a:xfrm>
            <a:off x="1663700" y="14289"/>
            <a:ext cx="7772400" cy="846137"/>
          </a:xfrm>
          <a:prstGeom prst="rect">
            <a:avLst/>
          </a:prstGeom>
          <a:noFill/>
          <a:ln w="9525">
            <a:noFill/>
            <a:miter lim="800000"/>
            <a:headEnd/>
            <a:tailEnd/>
          </a:ln>
          <a:effectLst/>
        </p:spPr>
        <p:txBody>
          <a:bodyPr anchor="ctr"/>
          <a:lstStyle/>
          <a:p>
            <a:pPr algn="l" rtl="0" fontAlgn="base">
              <a:spcBef>
                <a:spcPct val="0"/>
              </a:spcBef>
              <a:spcAft>
                <a:spcPct val="0"/>
              </a:spcAft>
            </a:pPr>
            <a:r>
              <a:rPr lang="en-GB" sz="2400" dirty="0">
                <a:solidFill>
                  <a:srgbClr val="000000"/>
                </a:solidFill>
                <a:latin typeface="Arial Unicode MS" pitchFamily="34" charset="-128"/>
              </a:rPr>
              <a:t>Simple, complex and </a:t>
            </a:r>
            <a:r>
              <a:rPr lang="en-GB" sz="2400" dirty="0" err="1">
                <a:solidFill>
                  <a:srgbClr val="000000"/>
                </a:solidFill>
                <a:latin typeface="Arial Unicode MS" pitchFamily="34" charset="-128"/>
              </a:rPr>
              <a:t>hypercomplex</a:t>
            </a:r>
            <a:r>
              <a:rPr lang="en-GB" sz="2400" dirty="0">
                <a:solidFill>
                  <a:srgbClr val="000000"/>
                </a:solidFill>
                <a:latin typeface="Arial Unicode MS" pitchFamily="34" charset="-128"/>
              </a:rPr>
              <a:t> cells</a:t>
            </a:r>
            <a:endParaRPr lang="en-US" sz="2400" dirty="0">
              <a:solidFill>
                <a:srgbClr val="000000"/>
              </a:solidFill>
              <a:latin typeface="Arial Unicode MS" pitchFamily="34" charset="-128"/>
            </a:endParaRPr>
          </a:p>
        </p:txBody>
      </p:sp>
      <p:pic>
        <p:nvPicPr>
          <p:cNvPr id="149506" name="Picture 2"/>
          <p:cNvPicPr>
            <a:picLocks noChangeAspect="1" noChangeArrowheads="1"/>
          </p:cNvPicPr>
          <p:nvPr/>
        </p:nvPicPr>
        <p:blipFill>
          <a:blip r:embed="rId2" cstate="print"/>
          <a:srcRect/>
          <a:stretch>
            <a:fillRect/>
          </a:stretch>
        </p:blipFill>
        <p:spPr bwMode="auto">
          <a:xfrm>
            <a:off x="1809721" y="1000108"/>
            <a:ext cx="8572475" cy="5514980"/>
          </a:xfrm>
          <a:prstGeom prst="rect">
            <a:avLst/>
          </a:prstGeom>
          <a:noFill/>
          <a:ln w="9525">
            <a:noFill/>
            <a:miter lim="800000"/>
            <a:headEnd/>
            <a:tailEnd/>
          </a:ln>
          <a:effectLst/>
        </p:spPr>
      </p:pic>
    </p:spTree>
    <p:extLst>
      <p:ext uri="{BB962C8B-B14F-4D97-AF65-F5344CB8AC3E}">
        <p14:creationId xmlns:p14="http://schemas.microsoft.com/office/powerpoint/2010/main" val="984467346"/>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Rectangle 70"/>
          <p:cNvSpPr/>
          <p:nvPr/>
        </p:nvSpPr>
        <p:spPr>
          <a:xfrm>
            <a:off x="1524000" y="0"/>
            <a:ext cx="9144000" cy="6858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base">
              <a:spcBef>
                <a:spcPct val="0"/>
              </a:spcBef>
              <a:spcAft>
                <a:spcPct val="0"/>
              </a:spcAft>
            </a:pPr>
            <a:endParaRPr lang="en-US" sz="2400">
              <a:solidFill>
                <a:srgbClr val="FFFFFF"/>
              </a:solidFill>
              <a:latin typeface="Switzerland"/>
            </a:endParaRPr>
          </a:p>
        </p:txBody>
      </p:sp>
      <p:sp>
        <p:nvSpPr>
          <p:cNvPr id="72" name="Rectangle 60"/>
          <p:cNvSpPr>
            <a:spLocks noChangeArrowheads="1"/>
          </p:cNvSpPr>
          <p:nvPr/>
        </p:nvSpPr>
        <p:spPr bwMode="auto">
          <a:xfrm>
            <a:off x="1663700" y="14289"/>
            <a:ext cx="7772400" cy="846137"/>
          </a:xfrm>
          <a:prstGeom prst="rect">
            <a:avLst/>
          </a:prstGeom>
          <a:noFill/>
          <a:ln w="9525">
            <a:noFill/>
            <a:miter lim="800000"/>
            <a:headEnd/>
            <a:tailEnd/>
          </a:ln>
          <a:effectLst/>
        </p:spPr>
        <p:txBody>
          <a:bodyPr anchor="ctr"/>
          <a:lstStyle/>
          <a:p>
            <a:pPr algn="l" rtl="0" fontAlgn="base">
              <a:spcBef>
                <a:spcPct val="0"/>
              </a:spcBef>
              <a:spcAft>
                <a:spcPct val="0"/>
              </a:spcAft>
            </a:pPr>
            <a:r>
              <a:rPr lang="en-GB" sz="2400" dirty="0">
                <a:solidFill>
                  <a:srgbClr val="000000"/>
                </a:solidFill>
                <a:latin typeface="Arial Unicode MS" pitchFamily="34" charset="-128"/>
              </a:rPr>
              <a:t>Directional selectivity</a:t>
            </a:r>
            <a:endParaRPr lang="en-US" sz="2400" dirty="0">
              <a:solidFill>
                <a:srgbClr val="000000"/>
              </a:solidFill>
              <a:latin typeface="Arial Unicode MS" pitchFamily="34" charset="-128"/>
            </a:endParaRPr>
          </a:p>
        </p:txBody>
      </p:sp>
      <p:pic>
        <p:nvPicPr>
          <p:cNvPr id="150530" name="Picture 2"/>
          <p:cNvPicPr>
            <a:picLocks noChangeAspect="1" noChangeArrowheads="1"/>
          </p:cNvPicPr>
          <p:nvPr/>
        </p:nvPicPr>
        <p:blipFill>
          <a:blip r:embed="rId2"/>
          <a:srcRect/>
          <a:stretch>
            <a:fillRect/>
          </a:stretch>
        </p:blipFill>
        <p:spPr bwMode="auto">
          <a:xfrm>
            <a:off x="1524000" y="1285861"/>
            <a:ext cx="9038310" cy="4495809"/>
          </a:xfrm>
          <a:prstGeom prst="rect">
            <a:avLst/>
          </a:prstGeom>
          <a:noFill/>
          <a:ln w="9525">
            <a:noFill/>
            <a:miter lim="800000"/>
            <a:headEnd/>
            <a:tailEnd/>
          </a:ln>
          <a:effectLst/>
        </p:spPr>
      </p:pic>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71" name="Rectangle 70"/>
          <p:cNvSpPr/>
          <p:nvPr/>
        </p:nvSpPr>
        <p:spPr>
          <a:xfrm>
            <a:off x="1524000" y="0"/>
            <a:ext cx="9144000" cy="68580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base">
              <a:spcBef>
                <a:spcPct val="0"/>
              </a:spcBef>
              <a:spcAft>
                <a:spcPct val="0"/>
              </a:spcAft>
            </a:pPr>
            <a:endParaRPr lang="en-US" sz="2400">
              <a:solidFill>
                <a:srgbClr val="FFFFFF"/>
              </a:solidFill>
              <a:latin typeface="Switzerland"/>
            </a:endParaRPr>
          </a:p>
        </p:txBody>
      </p:sp>
      <p:sp>
        <p:nvSpPr>
          <p:cNvPr id="72" name="Rectangle 60"/>
          <p:cNvSpPr>
            <a:spLocks noChangeArrowheads="1"/>
          </p:cNvSpPr>
          <p:nvPr/>
        </p:nvSpPr>
        <p:spPr bwMode="auto">
          <a:xfrm>
            <a:off x="1663700" y="14289"/>
            <a:ext cx="7772400" cy="846137"/>
          </a:xfrm>
          <a:prstGeom prst="rect">
            <a:avLst/>
          </a:prstGeom>
          <a:noFill/>
          <a:ln w="9525">
            <a:noFill/>
            <a:miter lim="800000"/>
            <a:headEnd/>
            <a:tailEnd/>
          </a:ln>
          <a:effectLst/>
        </p:spPr>
        <p:txBody>
          <a:bodyPr anchor="ctr"/>
          <a:lstStyle/>
          <a:p>
            <a:pPr algn="l" rtl="0" fontAlgn="base">
              <a:spcBef>
                <a:spcPct val="0"/>
              </a:spcBef>
              <a:spcAft>
                <a:spcPct val="0"/>
              </a:spcAft>
            </a:pPr>
            <a:r>
              <a:rPr lang="en-GB" sz="2400" dirty="0">
                <a:solidFill>
                  <a:schemeClr val="bg1"/>
                </a:solidFill>
                <a:latin typeface="Arial Unicode MS" pitchFamily="34" charset="-128"/>
              </a:rPr>
              <a:t>Complex cell in visual cortex</a:t>
            </a:r>
            <a:endParaRPr lang="en-US" sz="2400" dirty="0">
              <a:solidFill>
                <a:schemeClr val="bg1"/>
              </a:solidFill>
              <a:latin typeface="Arial Unicode MS" pitchFamily="34" charset="-128"/>
            </a:endParaRPr>
          </a:p>
        </p:txBody>
      </p:sp>
      <p:sp>
        <p:nvSpPr>
          <p:cNvPr id="7" name="TextBox 6"/>
          <p:cNvSpPr txBox="1"/>
          <p:nvPr/>
        </p:nvSpPr>
        <p:spPr>
          <a:xfrm>
            <a:off x="1809721" y="5929330"/>
            <a:ext cx="1832553" cy="369332"/>
          </a:xfrm>
          <a:prstGeom prst="rect">
            <a:avLst/>
          </a:prstGeom>
          <a:noFill/>
        </p:spPr>
        <p:txBody>
          <a:bodyPr wrap="none" rtlCol="0">
            <a:spAutoFit/>
          </a:bodyPr>
          <a:lstStyle/>
          <a:p>
            <a:r>
              <a:rPr lang="en-GB" dirty="0">
                <a:solidFill>
                  <a:schemeClr val="bg1"/>
                </a:solidFill>
              </a:rPr>
              <a:t>Hubel and Wiesel</a:t>
            </a:r>
            <a:endParaRPr lang="en-US" dirty="0">
              <a:solidFill>
                <a:schemeClr val="bg1"/>
              </a:solidFill>
            </a:endParaRPr>
          </a:p>
        </p:txBody>
      </p:sp>
      <p:pic>
        <p:nvPicPr>
          <p:cNvPr id="5" name="hubel_wiesel_complex.asf">
            <a:hlinkClick r:id="" action="ppaction://media"/>
          </p:cNvPr>
          <p:cNvPicPr>
            <a:picLocks noChangeAspect="1"/>
          </p:cNvPicPr>
          <p:nvPr>
            <a:videoFile r:link="rId2"/>
            <p:extLst>
              <p:ext uri="{DAA4B4D4-6D71-4841-9C94-3DE7FCFB9230}">
                <p14:media xmlns:p14="http://schemas.microsoft.com/office/powerpoint/2010/main" r:link="rId1"/>
              </p:ext>
            </p:extLst>
          </p:nvPr>
        </p:nvPicPr>
        <p:blipFill>
          <a:blip r:embed="rId4"/>
          <a:stretch>
            <a:fillRect/>
          </a:stretch>
        </p:blipFill>
        <p:spPr>
          <a:xfrm>
            <a:off x="3309918" y="1000109"/>
            <a:ext cx="5381652" cy="4036239"/>
          </a:xfrm>
          <a:prstGeom prst="rect">
            <a:avLst/>
          </a:prstGeom>
        </p:spPr>
      </p:pic>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5"/>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5"/>
                                        </p:tgtEl>
                                      </p:cBhvr>
                                    </p:cmd>
                                  </p:childTnLst>
                                </p:cTn>
                              </p:par>
                            </p:childTnLst>
                          </p:cTn>
                        </p:par>
                      </p:childTnLst>
                    </p:cTn>
                  </p:par>
                </p:childTnLst>
              </p:cTn>
              <p:nextCondLst>
                <p:cond evt="onClick" delay="0">
                  <p:tgtEl>
                    <p:spTgt spid="5"/>
                  </p:tgtEl>
                </p:cond>
              </p:nextCondLst>
            </p:seq>
            <p:video>
              <p:cMediaNode>
                <p:cTn id="7" fill="hold" display="0">
                  <p:stCondLst>
                    <p:cond delay="indefinite"/>
                  </p:stCondLst>
                  <p:endCondLst>
                    <p:cond evt="onNext" delay="0">
                      <p:tgtEl>
                        <p:sldTgt/>
                      </p:tgtEl>
                    </p:cond>
                    <p:cond evt="onPrev" delay="0">
                      <p:tgtEl>
                        <p:sldTgt/>
                      </p:tgtEl>
                    </p:cond>
                  </p:endCondLst>
                </p:cTn>
                <p:tgtEl>
                  <p:spTgt spid="5"/>
                </p:tgtEl>
              </p:cMediaNode>
            </p:video>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1" name="Rectangle 70"/>
          <p:cNvSpPr/>
          <p:nvPr/>
        </p:nvSpPr>
        <p:spPr>
          <a:xfrm>
            <a:off x="1524000" y="0"/>
            <a:ext cx="9144000" cy="6858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base">
              <a:spcBef>
                <a:spcPct val="0"/>
              </a:spcBef>
              <a:spcAft>
                <a:spcPct val="0"/>
              </a:spcAft>
            </a:pPr>
            <a:endParaRPr lang="en-US" sz="2400">
              <a:solidFill>
                <a:srgbClr val="FFFFFF"/>
              </a:solidFill>
              <a:latin typeface="Switzerland"/>
            </a:endParaRPr>
          </a:p>
        </p:txBody>
      </p:sp>
      <p:sp>
        <p:nvSpPr>
          <p:cNvPr id="72" name="Rectangle 60"/>
          <p:cNvSpPr>
            <a:spLocks noChangeArrowheads="1"/>
          </p:cNvSpPr>
          <p:nvPr/>
        </p:nvSpPr>
        <p:spPr bwMode="auto">
          <a:xfrm>
            <a:off x="1663700" y="14289"/>
            <a:ext cx="7772400" cy="846137"/>
          </a:xfrm>
          <a:prstGeom prst="rect">
            <a:avLst/>
          </a:prstGeom>
          <a:noFill/>
          <a:ln w="9525">
            <a:noFill/>
            <a:miter lim="800000"/>
            <a:headEnd/>
            <a:tailEnd/>
          </a:ln>
          <a:effectLst/>
        </p:spPr>
        <p:txBody>
          <a:bodyPr anchor="ctr"/>
          <a:lstStyle/>
          <a:p>
            <a:pPr algn="l" rtl="0" fontAlgn="base">
              <a:spcBef>
                <a:spcPct val="0"/>
              </a:spcBef>
              <a:spcAft>
                <a:spcPct val="0"/>
              </a:spcAft>
            </a:pPr>
            <a:r>
              <a:rPr lang="en-GB" sz="2400" dirty="0">
                <a:solidFill>
                  <a:srgbClr val="000000"/>
                </a:solidFill>
                <a:latin typeface="Arial Unicode MS" pitchFamily="34" charset="-128"/>
              </a:rPr>
              <a:t>Simple, complex and </a:t>
            </a:r>
            <a:r>
              <a:rPr lang="en-GB" sz="2400" dirty="0" err="1">
                <a:solidFill>
                  <a:srgbClr val="000000"/>
                </a:solidFill>
                <a:latin typeface="Arial Unicode MS" pitchFamily="34" charset="-128"/>
              </a:rPr>
              <a:t>hypercomplex</a:t>
            </a:r>
            <a:r>
              <a:rPr lang="en-GB" sz="2400" dirty="0">
                <a:solidFill>
                  <a:srgbClr val="000000"/>
                </a:solidFill>
                <a:latin typeface="Arial Unicode MS" pitchFamily="34" charset="-128"/>
              </a:rPr>
              <a:t> cells</a:t>
            </a:r>
            <a:endParaRPr lang="en-US" sz="2400" dirty="0">
              <a:solidFill>
                <a:srgbClr val="000000"/>
              </a:solidFill>
              <a:latin typeface="Arial Unicode MS" pitchFamily="34" charset="-128"/>
            </a:endParaRPr>
          </a:p>
        </p:txBody>
      </p:sp>
      <p:pic>
        <p:nvPicPr>
          <p:cNvPr id="149506" name="Picture 2"/>
          <p:cNvPicPr>
            <a:picLocks noChangeAspect="1" noChangeArrowheads="1"/>
          </p:cNvPicPr>
          <p:nvPr/>
        </p:nvPicPr>
        <p:blipFill>
          <a:blip r:embed="rId2" cstate="print"/>
          <a:srcRect/>
          <a:stretch>
            <a:fillRect/>
          </a:stretch>
        </p:blipFill>
        <p:spPr bwMode="auto">
          <a:xfrm>
            <a:off x="1809721" y="1000108"/>
            <a:ext cx="8572475" cy="5514980"/>
          </a:xfrm>
          <a:prstGeom prst="rect">
            <a:avLst/>
          </a:prstGeom>
          <a:noFill/>
          <a:ln w="9525">
            <a:noFill/>
            <a:miter lim="800000"/>
            <a:headEnd/>
            <a:tailEnd/>
          </a:ln>
          <a:effectLst/>
        </p:spPr>
      </p:pic>
    </p:spTree>
    <p:extLst>
      <p:ext uri="{BB962C8B-B14F-4D97-AF65-F5344CB8AC3E}">
        <p14:creationId xmlns:p14="http://schemas.microsoft.com/office/powerpoint/2010/main" val="1413313026"/>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71" name="Rectangle 70"/>
          <p:cNvSpPr/>
          <p:nvPr/>
        </p:nvSpPr>
        <p:spPr>
          <a:xfrm>
            <a:off x="1524000" y="0"/>
            <a:ext cx="9144000" cy="68580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base">
              <a:spcBef>
                <a:spcPct val="0"/>
              </a:spcBef>
              <a:spcAft>
                <a:spcPct val="0"/>
              </a:spcAft>
            </a:pPr>
            <a:endParaRPr lang="en-US" sz="2400">
              <a:solidFill>
                <a:srgbClr val="FFFFFF"/>
              </a:solidFill>
              <a:latin typeface="Switzerland"/>
            </a:endParaRPr>
          </a:p>
        </p:txBody>
      </p:sp>
      <p:sp>
        <p:nvSpPr>
          <p:cNvPr id="72" name="Rectangle 60"/>
          <p:cNvSpPr>
            <a:spLocks noChangeArrowheads="1"/>
          </p:cNvSpPr>
          <p:nvPr/>
        </p:nvSpPr>
        <p:spPr bwMode="auto">
          <a:xfrm>
            <a:off x="1663700" y="14289"/>
            <a:ext cx="7772400" cy="846137"/>
          </a:xfrm>
          <a:prstGeom prst="rect">
            <a:avLst/>
          </a:prstGeom>
          <a:noFill/>
          <a:ln w="9525">
            <a:noFill/>
            <a:miter lim="800000"/>
            <a:headEnd/>
            <a:tailEnd/>
          </a:ln>
          <a:effectLst/>
        </p:spPr>
        <p:txBody>
          <a:bodyPr anchor="ctr"/>
          <a:lstStyle/>
          <a:p>
            <a:pPr algn="l" rtl="0" fontAlgn="base">
              <a:spcBef>
                <a:spcPct val="0"/>
              </a:spcBef>
              <a:spcAft>
                <a:spcPct val="0"/>
              </a:spcAft>
            </a:pPr>
            <a:r>
              <a:rPr lang="en-GB" sz="2400" dirty="0">
                <a:solidFill>
                  <a:schemeClr val="bg1"/>
                </a:solidFill>
                <a:latin typeface="Arial Unicode MS" pitchFamily="34" charset="-128"/>
              </a:rPr>
              <a:t>Directional cell in visual cortex</a:t>
            </a:r>
            <a:endParaRPr lang="en-US" sz="2400" dirty="0">
              <a:solidFill>
                <a:schemeClr val="bg1"/>
              </a:solidFill>
              <a:latin typeface="Arial Unicode MS" pitchFamily="34" charset="-128"/>
            </a:endParaRPr>
          </a:p>
        </p:txBody>
      </p:sp>
      <p:sp>
        <p:nvSpPr>
          <p:cNvPr id="7" name="TextBox 6"/>
          <p:cNvSpPr txBox="1"/>
          <p:nvPr/>
        </p:nvSpPr>
        <p:spPr>
          <a:xfrm>
            <a:off x="1809721" y="5929330"/>
            <a:ext cx="1832553" cy="369332"/>
          </a:xfrm>
          <a:prstGeom prst="rect">
            <a:avLst/>
          </a:prstGeom>
          <a:noFill/>
        </p:spPr>
        <p:txBody>
          <a:bodyPr wrap="none" rtlCol="0">
            <a:spAutoFit/>
          </a:bodyPr>
          <a:lstStyle/>
          <a:p>
            <a:r>
              <a:rPr lang="en-GB" dirty="0">
                <a:solidFill>
                  <a:schemeClr val="bg1"/>
                </a:solidFill>
              </a:rPr>
              <a:t>Hubel and Wiesel</a:t>
            </a:r>
            <a:endParaRPr lang="en-US" dirty="0">
              <a:solidFill>
                <a:schemeClr val="bg1"/>
              </a:solidFill>
            </a:endParaRPr>
          </a:p>
        </p:txBody>
      </p:sp>
      <p:pic>
        <p:nvPicPr>
          <p:cNvPr id="5" name="hubel_wiesel_directional_cell.asf">
            <a:hlinkClick r:id="" action="ppaction://media"/>
          </p:cNvPr>
          <p:cNvPicPr>
            <a:picLocks noChangeAspect="1"/>
          </p:cNvPicPr>
          <p:nvPr>
            <a:videoFile r:link="rId2"/>
            <p:extLst>
              <p:ext uri="{DAA4B4D4-6D71-4841-9C94-3DE7FCFB9230}">
                <p14:media xmlns:p14="http://schemas.microsoft.com/office/powerpoint/2010/main" r:link="rId1"/>
              </p:ext>
            </p:extLst>
          </p:nvPr>
        </p:nvPicPr>
        <p:blipFill>
          <a:blip r:embed="rId4"/>
          <a:stretch>
            <a:fillRect/>
          </a:stretch>
        </p:blipFill>
        <p:spPr>
          <a:xfrm>
            <a:off x="3479089" y="1142976"/>
            <a:ext cx="4857784" cy="3643338"/>
          </a:xfrm>
          <a:prstGeom prst="rect">
            <a:avLst/>
          </a:prstGeom>
        </p:spPr>
      </p:pic>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5"/>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5"/>
                                        </p:tgtEl>
                                      </p:cBhvr>
                                    </p:cmd>
                                  </p:childTnLst>
                                </p:cTn>
                              </p:par>
                            </p:childTnLst>
                          </p:cTn>
                        </p:par>
                      </p:childTnLst>
                    </p:cTn>
                  </p:par>
                </p:childTnLst>
              </p:cTn>
              <p:nextCondLst>
                <p:cond evt="onClick" delay="0">
                  <p:tgtEl>
                    <p:spTgt spid="5"/>
                  </p:tgtEl>
                </p:cond>
              </p:nextCondLst>
            </p:seq>
            <p:video>
              <p:cMediaNode>
                <p:cTn id="7" fill="hold" display="0">
                  <p:stCondLst>
                    <p:cond delay="indefinite"/>
                  </p:stCondLst>
                  <p:endCondLst>
                    <p:cond evt="onNext" delay="0">
                      <p:tgtEl>
                        <p:sldTgt/>
                      </p:tgtEl>
                    </p:cond>
                    <p:cond evt="onPrev" delay="0">
                      <p:tgtEl>
                        <p:sldTgt/>
                      </p:tgtEl>
                    </p:cond>
                  </p:endCondLst>
                </p:cTn>
                <p:tgtEl>
                  <p:spTgt spid="5"/>
                </p:tgtEl>
              </p:cMediaNode>
            </p:video>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5" name="TextBox 4"/>
          <p:cNvSpPr txBox="1"/>
          <p:nvPr/>
        </p:nvSpPr>
        <p:spPr>
          <a:xfrm>
            <a:off x="4863611" y="137373"/>
            <a:ext cx="2464777" cy="461665"/>
          </a:xfrm>
          <a:prstGeom prst="rect">
            <a:avLst/>
          </a:prstGeom>
          <a:noFill/>
        </p:spPr>
        <p:txBody>
          <a:bodyPr wrap="none" rtlCol="0">
            <a:spAutoFit/>
          </a:bodyPr>
          <a:lstStyle/>
          <a:p>
            <a:r>
              <a:rPr lang="en-GB" sz="2400" dirty="0">
                <a:solidFill>
                  <a:prstClr val="black"/>
                </a:solidFill>
                <a:latin typeface="Calibri"/>
              </a:rPr>
              <a:t>Superior colliculus</a:t>
            </a:r>
          </a:p>
        </p:txBody>
      </p:sp>
      <p:pic>
        <p:nvPicPr>
          <p:cNvPr id="9" name="Picture 137"/>
          <p:cNvPicPr>
            <a:picLocks noChangeAspect="1" noChangeArrowheads="1"/>
          </p:cNvPicPr>
          <p:nvPr/>
        </p:nvPicPr>
        <p:blipFill>
          <a:blip r:embed="rId3"/>
          <a:srcRect/>
          <a:stretch>
            <a:fillRect/>
          </a:stretch>
        </p:blipFill>
        <p:spPr bwMode="auto">
          <a:xfrm>
            <a:off x="5994058" y="542983"/>
            <a:ext cx="6197942" cy="2707147"/>
          </a:xfrm>
          <a:prstGeom prst="rect">
            <a:avLst/>
          </a:prstGeom>
          <a:noFill/>
          <a:ln w="9525">
            <a:noFill/>
            <a:miter lim="800000"/>
            <a:headEnd/>
            <a:tailEnd/>
          </a:ln>
          <a:effectLst/>
        </p:spPr>
      </p:pic>
      <p:sp>
        <p:nvSpPr>
          <p:cNvPr id="8" name="TextBox 7"/>
          <p:cNvSpPr txBox="1"/>
          <p:nvPr/>
        </p:nvSpPr>
        <p:spPr>
          <a:xfrm>
            <a:off x="807824" y="1262014"/>
            <a:ext cx="4678076" cy="1477328"/>
          </a:xfrm>
          <a:prstGeom prst="rect">
            <a:avLst/>
          </a:prstGeom>
          <a:noFill/>
        </p:spPr>
        <p:txBody>
          <a:bodyPr wrap="none" rtlCol="0">
            <a:spAutoFit/>
          </a:bodyPr>
          <a:lstStyle/>
          <a:p>
            <a:pPr marL="285750" indent="-285750">
              <a:buFont typeface="Arial" panose="020B0604020202020204" pitchFamily="34" charset="0"/>
              <a:buChar char="•"/>
            </a:pPr>
            <a:r>
              <a:rPr lang="en-GB" dirty="0">
                <a:solidFill>
                  <a:prstClr val="black"/>
                </a:solidFill>
                <a:latin typeface="Calibri"/>
              </a:rPr>
              <a:t>Midbrain, multisensory structure</a:t>
            </a:r>
          </a:p>
          <a:p>
            <a:pPr marL="285750" indent="-285750">
              <a:buFont typeface="Arial" panose="020B0604020202020204" pitchFamily="34" charset="0"/>
              <a:buChar char="•"/>
            </a:pPr>
            <a:r>
              <a:rPr lang="en-GB" dirty="0">
                <a:solidFill>
                  <a:prstClr val="black"/>
                </a:solidFill>
                <a:latin typeface="Calibri"/>
              </a:rPr>
              <a:t>Direct input from the retina, retinotopic map</a:t>
            </a:r>
          </a:p>
          <a:p>
            <a:pPr marL="285750" indent="-285750">
              <a:buFont typeface="Arial" panose="020B0604020202020204" pitchFamily="34" charset="0"/>
              <a:buChar char="•"/>
            </a:pPr>
            <a:r>
              <a:rPr lang="en-GB" dirty="0">
                <a:solidFill>
                  <a:prstClr val="black"/>
                </a:solidFill>
                <a:latin typeface="Calibri"/>
              </a:rPr>
              <a:t>Map of visual, auditory and tactile space</a:t>
            </a:r>
          </a:p>
          <a:p>
            <a:pPr marL="285750" indent="-285750">
              <a:buFont typeface="Arial" panose="020B0604020202020204" pitchFamily="34" charset="0"/>
              <a:buChar char="•"/>
            </a:pPr>
            <a:r>
              <a:rPr lang="en-GB" dirty="0">
                <a:solidFill>
                  <a:prstClr val="black"/>
                </a:solidFill>
                <a:latin typeface="Calibri"/>
              </a:rPr>
              <a:t>Guides head orienting and eye movements</a:t>
            </a:r>
          </a:p>
          <a:p>
            <a:pPr marL="285750" indent="-285750">
              <a:buFont typeface="Arial" panose="020B0604020202020204" pitchFamily="34" charset="0"/>
              <a:buChar char="•"/>
            </a:pPr>
            <a:r>
              <a:rPr lang="en-GB" dirty="0">
                <a:solidFill>
                  <a:prstClr val="black"/>
                </a:solidFill>
                <a:latin typeface="Calibri"/>
              </a:rPr>
              <a:t>Substrate for “</a:t>
            </a:r>
            <a:r>
              <a:rPr lang="en-GB" dirty="0" err="1">
                <a:solidFill>
                  <a:prstClr val="black"/>
                </a:solidFill>
                <a:latin typeface="Calibri"/>
              </a:rPr>
              <a:t>blindsight</a:t>
            </a:r>
            <a:r>
              <a:rPr lang="en-GB" dirty="0">
                <a:solidFill>
                  <a:prstClr val="black"/>
                </a:solidFill>
                <a:latin typeface="Calibri"/>
              </a:rPr>
              <a:t>”?</a:t>
            </a:r>
          </a:p>
        </p:txBody>
      </p:sp>
      <p:pic>
        <p:nvPicPr>
          <p:cNvPr id="10242" name="Picture 2">
            <a:extLst>
              <a:ext uri="{FF2B5EF4-FFF2-40B4-BE49-F238E27FC236}">
                <a16:creationId xmlns:a16="http://schemas.microsoft.com/office/drawing/2014/main" id="{4C419643-E302-4EC4-BD33-633099F6DC5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1707" y="3250130"/>
            <a:ext cx="6472349" cy="32666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67918378"/>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738"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71331" y="1597804"/>
            <a:ext cx="5293007" cy="366239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 name="TextBox 7"/>
          <p:cNvSpPr txBox="1"/>
          <p:nvPr/>
        </p:nvSpPr>
        <p:spPr>
          <a:xfrm>
            <a:off x="4287704" y="96313"/>
            <a:ext cx="3312317" cy="430887"/>
          </a:xfrm>
          <a:prstGeom prst="rect">
            <a:avLst/>
          </a:prstGeom>
          <a:noFill/>
        </p:spPr>
        <p:txBody>
          <a:bodyPr wrap="none" rtlCol="0">
            <a:spAutoFit/>
          </a:bodyPr>
          <a:lstStyle/>
          <a:p>
            <a:r>
              <a:rPr lang="en-GB" sz="2200" b="1" dirty="0">
                <a:solidFill>
                  <a:schemeClr val="accent1"/>
                </a:solidFill>
              </a:rPr>
              <a:t>Recordings from the retina</a:t>
            </a:r>
          </a:p>
        </p:txBody>
      </p:sp>
      <p:pic>
        <p:nvPicPr>
          <p:cNvPr id="116740" name="Picture 4" descr="512-electrode syste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850633" y="474562"/>
            <a:ext cx="1588697" cy="1191523"/>
          </a:xfrm>
          <a:prstGeom prst="rect">
            <a:avLst/>
          </a:prstGeom>
          <a:noFill/>
          <a:extLst>
            <a:ext uri="{909E8E84-426E-40DD-AFC4-6F175D3DCCD1}">
              <a14:hiddenFill xmlns:a14="http://schemas.microsoft.com/office/drawing/2010/main">
                <a:solidFill>
                  <a:srgbClr val="FFFFFF"/>
                </a:solidFill>
              </a14:hiddenFill>
            </a:ext>
          </a:extLst>
        </p:spPr>
      </p:pic>
      <p:pic>
        <p:nvPicPr>
          <p:cNvPr id="116742" name="Picture 6" descr="http://d2avczb82rh8fa.cloudfront.net/content/jn/95/6/3311/F1.large.jp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b="18066"/>
          <a:stretch/>
        </p:blipFill>
        <p:spPr bwMode="auto">
          <a:xfrm>
            <a:off x="6627750" y="2100160"/>
            <a:ext cx="4246017" cy="4385200"/>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151044" y="1187097"/>
            <a:ext cx="2780441" cy="369332"/>
          </a:xfrm>
          <a:prstGeom prst="rect">
            <a:avLst/>
          </a:prstGeom>
          <a:noFill/>
        </p:spPr>
        <p:txBody>
          <a:bodyPr wrap="none" rtlCol="0">
            <a:spAutoFit/>
          </a:bodyPr>
          <a:lstStyle/>
          <a:p>
            <a:r>
              <a:rPr lang="en-GB" dirty="0">
                <a:solidFill>
                  <a:srgbClr val="7030A0"/>
                </a:solidFill>
              </a:rPr>
              <a:t>In vivo electrode recordings</a:t>
            </a:r>
          </a:p>
        </p:txBody>
      </p:sp>
      <p:sp>
        <p:nvSpPr>
          <p:cNvPr id="13" name="TextBox 12"/>
          <p:cNvSpPr txBox="1"/>
          <p:nvPr/>
        </p:nvSpPr>
        <p:spPr>
          <a:xfrm>
            <a:off x="6744072" y="1196752"/>
            <a:ext cx="2205604" cy="369332"/>
          </a:xfrm>
          <a:prstGeom prst="rect">
            <a:avLst/>
          </a:prstGeom>
          <a:noFill/>
        </p:spPr>
        <p:txBody>
          <a:bodyPr wrap="none" rtlCol="0">
            <a:spAutoFit/>
          </a:bodyPr>
          <a:lstStyle/>
          <a:p>
            <a:r>
              <a:rPr lang="en-GB" dirty="0">
                <a:solidFill>
                  <a:srgbClr val="7030A0"/>
                </a:solidFill>
              </a:rPr>
              <a:t>With electrode arrays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674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674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1" name="Rectangle 70"/>
          <p:cNvSpPr/>
          <p:nvPr/>
        </p:nvSpPr>
        <p:spPr>
          <a:xfrm>
            <a:off x="1524000" y="0"/>
            <a:ext cx="9144000" cy="68580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2400">
              <a:solidFill>
                <a:srgbClr val="FFFFFF"/>
              </a:solidFill>
            </a:endParaRPr>
          </a:p>
        </p:txBody>
      </p:sp>
      <p:sp>
        <p:nvSpPr>
          <p:cNvPr id="72" name="Rectangle 60"/>
          <p:cNvSpPr>
            <a:spLocks noChangeArrowheads="1"/>
          </p:cNvSpPr>
          <p:nvPr/>
        </p:nvSpPr>
        <p:spPr bwMode="auto">
          <a:xfrm>
            <a:off x="1663700" y="14289"/>
            <a:ext cx="7772400" cy="846137"/>
          </a:xfrm>
          <a:prstGeom prst="rect">
            <a:avLst/>
          </a:prstGeom>
          <a:noFill/>
          <a:ln w="9525">
            <a:noFill/>
            <a:miter lim="800000"/>
            <a:headEnd/>
            <a:tailEnd/>
          </a:ln>
          <a:effectLst/>
        </p:spPr>
        <p:txBody>
          <a:bodyPr anchor="ctr"/>
          <a:lstStyle/>
          <a:p>
            <a:pPr fontAlgn="base">
              <a:spcBef>
                <a:spcPct val="0"/>
              </a:spcBef>
              <a:spcAft>
                <a:spcPct val="0"/>
              </a:spcAft>
            </a:pPr>
            <a:r>
              <a:rPr lang="en-GB" sz="2400" dirty="0">
                <a:solidFill>
                  <a:srgbClr val="FFFFFF"/>
                </a:solidFill>
                <a:latin typeface="Arial Unicode MS" pitchFamily="34" charset="-128"/>
              </a:rPr>
              <a:t>ON cell</a:t>
            </a:r>
            <a:endParaRPr lang="en-US" sz="2400" dirty="0">
              <a:solidFill>
                <a:srgbClr val="FFFFFF"/>
              </a:solidFill>
              <a:latin typeface="Arial Unicode MS" pitchFamily="34" charset="-128"/>
            </a:endParaRPr>
          </a:p>
        </p:txBody>
      </p:sp>
      <p:pic>
        <p:nvPicPr>
          <p:cNvPr id="5" name="hubel_wiesel_lgn_on_cell.asf">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3238480" y="1339438"/>
            <a:ext cx="5643602" cy="4232702"/>
          </a:xfrm>
          <a:prstGeom prst="rect">
            <a:avLst/>
          </a:prstGeom>
        </p:spPr>
      </p:pic>
      <p:sp>
        <p:nvSpPr>
          <p:cNvPr id="6" name="TextBox 5"/>
          <p:cNvSpPr txBox="1"/>
          <p:nvPr/>
        </p:nvSpPr>
        <p:spPr>
          <a:xfrm>
            <a:off x="8426849" y="5899682"/>
            <a:ext cx="1789272" cy="369332"/>
          </a:xfrm>
          <a:prstGeom prst="rect">
            <a:avLst/>
          </a:prstGeom>
          <a:noFill/>
        </p:spPr>
        <p:txBody>
          <a:bodyPr wrap="none" rtlCol="0">
            <a:spAutoFit/>
          </a:bodyPr>
          <a:lstStyle/>
          <a:p>
            <a:r>
              <a:rPr lang="en-GB" dirty="0">
                <a:solidFill>
                  <a:srgbClr val="FFFFFF"/>
                </a:solidFill>
              </a:rPr>
              <a:t>Recording in LGN</a:t>
            </a:r>
            <a:endParaRPr lang="en-US" dirty="0">
              <a:solidFill>
                <a:srgbClr val="FFFFFF"/>
              </a:solidFill>
            </a:endParaRPr>
          </a:p>
        </p:txBody>
      </p:sp>
      <p:sp>
        <p:nvSpPr>
          <p:cNvPr id="7" name="TextBox 6"/>
          <p:cNvSpPr txBox="1"/>
          <p:nvPr/>
        </p:nvSpPr>
        <p:spPr>
          <a:xfrm>
            <a:off x="1809721" y="5929330"/>
            <a:ext cx="1832553" cy="369332"/>
          </a:xfrm>
          <a:prstGeom prst="rect">
            <a:avLst/>
          </a:prstGeom>
          <a:noFill/>
        </p:spPr>
        <p:txBody>
          <a:bodyPr wrap="none" rtlCol="0">
            <a:spAutoFit/>
          </a:bodyPr>
          <a:lstStyle/>
          <a:p>
            <a:r>
              <a:rPr lang="en-GB" dirty="0">
                <a:solidFill>
                  <a:srgbClr val="FFFFFF"/>
                </a:solidFill>
              </a:rPr>
              <a:t>Hubel and Wiesel</a:t>
            </a:r>
            <a:endParaRPr lang="en-US" dirty="0">
              <a:solidFill>
                <a:srgbClr val="FFFFFF"/>
              </a:solidFill>
            </a:endParaRPr>
          </a:p>
        </p:txBody>
      </p:sp>
    </p:spTree>
    <p:extLst>
      <p:ext uri="{BB962C8B-B14F-4D97-AF65-F5344CB8AC3E}">
        <p14:creationId xmlns:p14="http://schemas.microsoft.com/office/powerpoint/2010/main" val="588898962"/>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5"/>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5"/>
                                        </p:tgtEl>
                                      </p:cBhvr>
                                    </p:cmd>
                                  </p:childTnLst>
                                </p:cTn>
                              </p:par>
                            </p:childTnLst>
                          </p:cTn>
                        </p:par>
                      </p:childTnLst>
                    </p:cTn>
                  </p:par>
                </p:childTnLst>
              </p:cTn>
              <p:nextCondLst>
                <p:cond evt="onClick" delay="0">
                  <p:tgtEl>
                    <p:spTgt spid="5"/>
                  </p:tgtEl>
                </p:cond>
              </p:nextCondLst>
            </p:seq>
            <p:video>
              <p:cMediaNode>
                <p:cTn id="7" fill="hold" display="0">
                  <p:stCondLst>
                    <p:cond delay="indefinite"/>
                  </p:stCondLst>
                  <p:endCondLst>
                    <p:cond evt="onNext" delay="0">
                      <p:tgtEl>
                        <p:sldTgt/>
                      </p:tgtEl>
                    </p:cond>
                    <p:cond evt="onPrev" delay="0">
                      <p:tgtEl>
                        <p:sldTgt/>
                      </p:tgtEl>
                    </p:cond>
                  </p:endCondLst>
                </p:cTn>
                <p:tgtEl>
                  <p:spTgt spid="5"/>
                </p:tgtEl>
              </p:cMediaNode>
            </p:video>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3" name="Picture 5" descr="PN11140"/>
          <p:cNvPicPr>
            <a:picLocks noGrp="1" noChangeAspect="1" noChangeArrowheads="1"/>
          </p:cNvPicPr>
          <p:nvPr>
            <p:ph type="body" idx="1"/>
          </p:nvPr>
        </p:nvPicPr>
        <p:blipFill rotWithShape="1">
          <a:blip r:embed="rId3"/>
          <a:srcRect r="4909" b="2311"/>
          <a:stretch/>
        </p:blipFill>
        <p:spPr bwMode="auto">
          <a:xfrm>
            <a:off x="2603500" y="1247774"/>
            <a:ext cx="6642100" cy="5232401"/>
          </a:xfrm>
          <a:ln>
            <a:miter lim="800000"/>
            <a:headEnd/>
            <a:tailEnd/>
          </a:ln>
          <a:effectLst>
            <a:outerShdw dist="107763" dir="2700000" algn="ctr" rotWithShape="0">
              <a:schemeClr val="tx1">
                <a:alpha val="50000"/>
              </a:schemeClr>
            </a:outerShdw>
          </a:effectLst>
        </p:spPr>
      </p:pic>
      <p:sp>
        <p:nvSpPr>
          <p:cNvPr id="2" name="TextBox 1"/>
          <p:cNvSpPr txBox="1"/>
          <p:nvPr/>
        </p:nvSpPr>
        <p:spPr>
          <a:xfrm>
            <a:off x="4406174" y="836712"/>
            <a:ext cx="1401794" cy="923330"/>
          </a:xfrm>
          <a:prstGeom prst="rect">
            <a:avLst/>
          </a:prstGeom>
          <a:solidFill>
            <a:schemeClr val="bg1"/>
          </a:solidFill>
        </p:spPr>
        <p:txBody>
          <a:bodyPr wrap="none" rtlCol="0">
            <a:spAutoFit/>
          </a:bodyPr>
          <a:lstStyle/>
          <a:p>
            <a:r>
              <a:rPr lang="en-GB" dirty="0">
                <a:solidFill>
                  <a:srgbClr val="0070C0"/>
                </a:solidFill>
              </a:rPr>
              <a:t>On-center</a:t>
            </a:r>
          </a:p>
          <a:p>
            <a:r>
              <a:rPr lang="en-GB" dirty="0">
                <a:solidFill>
                  <a:srgbClr val="0070C0"/>
                </a:solidFill>
              </a:rPr>
              <a:t>Off-surround</a:t>
            </a:r>
          </a:p>
          <a:p>
            <a:r>
              <a:rPr lang="en-GB" dirty="0">
                <a:solidFill>
                  <a:srgbClr val="0070C0"/>
                </a:solidFill>
              </a:rPr>
              <a:t>ganglion cell</a:t>
            </a:r>
          </a:p>
        </p:txBody>
      </p:sp>
      <p:sp>
        <p:nvSpPr>
          <p:cNvPr id="6" name="TextBox 5"/>
          <p:cNvSpPr txBox="1"/>
          <p:nvPr/>
        </p:nvSpPr>
        <p:spPr>
          <a:xfrm>
            <a:off x="6926454" y="836712"/>
            <a:ext cx="1401794" cy="923330"/>
          </a:xfrm>
          <a:prstGeom prst="rect">
            <a:avLst/>
          </a:prstGeom>
          <a:solidFill>
            <a:schemeClr val="bg1"/>
          </a:solidFill>
        </p:spPr>
        <p:txBody>
          <a:bodyPr wrap="none" rtlCol="0">
            <a:spAutoFit/>
          </a:bodyPr>
          <a:lstStyle/>
          <a:p>
            <a:r>
              <a:rPr lang="en-GB" dirty="0">
                <a:solidFill>
                  <a:srgbClr val="0070C0"/>
                </a:solidFill>
              </a:rPr>
              <a:t>Off-center</a:t>
            </a:r>
          </a:p>
          <a:p>
            <a:r>
              <a:rPr lang="en-GB" dirty="0">
                <a:solidFill>
                  <a:srgbClr val="0070C0"/>
                </a:solidFill>
              </a:rPr>
              <a:t>On-surround</a:t>
            </a:r>
          </a:p>
          <a:p>
            <a:r>
              <a:rPr lang="en-GB" dirty="0">
                <a:solidFill>
                  <a:srgbClr val="0070C0"/>
                </a:solidFill>
              </a:rPr>
              <a:t>ganglion cell</a:t>
            </a:r>
          </a:p>
        </p:txBody>
      </p:sp>
      <p:sp>
        <p:nvSpPr>
          <p:cNvPr id="3" name="Rectangle 2"/>
          <p:cNvSpPr/>
          <p:nvPr/>
        </p:nvSpPr>
        <p:spPr>
          <a:xfrm>
            <a:off x="6642120" y="719535"/>
            <a:ext cx="2880320" cy="576064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551220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a:xfrm>
            <a:off x="1981200" y="-24"/>
            <a:ext cx="8229600" cy="620712"/>
          </a:xfrm>
        </p:spPr>
        <p:txBody>
          <a:bodyPr>
            <a:normAutofit/>
          </a:bodyPr>
          <a:lstStyle/>
          <a:p>
            <a:pPr algn="ctr" eaLnBrk="1" hangingPunct="1"/>
            <a:r>
              <a:rPr lang="en-US" sz="2200" b="1" dirty="0">
                <a:latin typeface="Arial" panose="020B0604020202020204" pitchFamily="34" charset="0"/>
                <a:cs typeface="Arial" panose="020B0604020202020204" pitchFamily="34" charset="0"/>
              </a:rPr>
              <a:t>Circuits for generation of antagonistic subfields</a:t>
            </a:r>
          </a:p>
        </p:txBody>
      </p:sp>
      <p:pic>
        <p:nvPicPr>
          <p:cNvPr id="4" name="Picture 3">
            <a:extLst>
              <a:ext uri="{FF2B5EF4-FFF2-40B4-BE49-F238E27FC236}">
                <a16:creationId xmlns:a16="http://schemas.microsoft.com/office/drawing/2014/main" id="{0B3894BD-14FA-40DF-AF6B-E07ADEC8B863}"/>
              </a:ext>
            </a:extLst>
          </p:cNvPr>
          <p:cNvPicPr>
            <a:picLocks noChangeAspect="1"/>
          </p:cNvPicPr>
          <p:nvPr/>
        </p:nvPicPr>
        <p:blipFill>
          <a:blip r:embed="rId3"/>
          <a:stretch>
            <a:fillRect/>
          </a:stretch>
        </p:blipFill>
        <p:spPr>
          <a:xfrm>
            <a:off x="3828343" y="895316"/>
            <a:ext cx="4535313" cy="5425043"/>
          </a:xfrm>
          <a:prstGeom prst="rect">
            <a:avLst/>
          </a:prstGeom>
        </p:spPr>
      </p:pic>
      <p:sp>
        <p:nvSpPr>
          <p:cNvPr id="3" name="Rectangle 2">
            <a:extLst>
              <a:ext uri="{FF2B5EF4-FFF2-40B4-BE49-F238E27FC236}">
                <a16:creationId xmlns:a16="http://schemas.microsoft.com/office/drawing/2014/main" id="{7E70B28B-3EF8-4339-B67C-27DBB547557F}"/>
              </a:ext>
            </a:extLst>
          </p:cNvPr>
          <p:cNvSpPr/>
          <p:nvPr/>
        </p:nvSpPr>
        <p:spPr>
          <a:xfrm>
            <a:off x="7087264" y="1635274"/>
            <a:ext cx="1800493" cy="461665"/>
          </a:xfrm>
          <a:prstGeom prst="rect">
            <a:avLst/>
          </a:prstGeom>
        </p:spPr>
        <p:txBody>
          <a:bodyPr wrap="none">
            <a:spAutoFit/>
          </a:bodyPr>
          <a:lstStyle/>
          <a:p>
            <a:r>
              <a:rPr lang="en-US" sz="1200" b="1" dirty="0">
                <a:latin typeface="arial" panose="020B0604020202020204" pitchFamily="34" charset="0"/>
              </a:rPr>
              <a:t>photoreceptor</a:t>
            </a:r>
            <a:r>
              <a:rPr lang="en-US" sz="1200" dirty="0">
                <a:latin typeface="arial" panose="020B0604020202020204" pitchFamily="34" charset="0"/>
              </a:rPr>
              <a:t> is </a:t>
            </a:r>
          </a:p>
          <a:p>
            <a:r>
              <a:rPr lang="en-US" sz="1200" b="1" dirty="0">
                <a:latin typeface="arial" panose="020B0604020202020204" pitchFamily="34" charset="0"/>
              </a:rPr>
              <a:t>depolarized</a:t>
            </a:r>
            <a:r>
              <a:rPr lang="en-US" sz="1200" dirty="0">
                <a:latin typeface="arial" panose="020B0604020202020204" pitchFamily="34" charset="0"/>
              </a:rPr>
              <a:t> in the dark</a:t>
            </a:r>
            <a:endParaRPr lang="en-GB" sz="1200" dirty="0"/>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4"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56804" y="1581571"/>
            <a:ext cx="4661408" cy="369485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extBox 4"/>
          <p:cNvSpPr txBox="1"/>
          <p:nvPr/>
        </p:nvSpPr>
        <p:spPr>
          <a:xfrm>
            <a:off x="109954" y="98384"/>
            <a:ext cx="5376985" cy="430887"/>
          </a:xfrm>
          <a:prstGeom prst="rect">
            <a:avLst/>
          </a:prstGeom>
          <a:noFill/>
        </p:spPr>
        <p:txBody>
          <a:bodyPr wrap="none" rtlCol="0">
            <a:spAutoFit/>
          </a:bodyPr>
          <a:lstStyle/>
          <a:p>
            <a:r>
              <a:rPr lang="en-GB" sz="2200" dirty="0">
                <a:cs typeface="Arial" panose="020B0604020202020204" pitchFamily="34" charset="0"/>
              </a:rPr>
              <a:t>More than 25 types of retinal ganglion cells !!</a:t>
            </a:r>
          </a:p>
        </p:txBody>
      </p:sp>
      <p:pic>
        <p:nvPicPr>
          <p:cNvPr id="2" name="Picture 1">
            <a:extLst>
              <a:ext uri="{FF2B5EF4-FFF2-40B4-BE49-F238E27FC236}">
                <a16:creationId xmlns:a16="http://schemas.microsoft.com/office/drawing/2014/main" id="{464D984C-C462-4FCD-B34E-73E3202EA13C}"/>
              </a:ext>
            </a:extLst>
          </p:cNvPr>
          <p:cNvPicPr>
            <a:picLocks noChangeAspect="1"/>
          </p:cNvPicPr>
          <p:nvPr/>
        </p:nvPicPr>
        <p:blipFill>
          <a:blip r:embed="rId3"/>
          <a:stretch>
            <a:fillRect/>
          </a:stretch>
        </p:blipFill>
        <p:spPr>
          <a:xfrm>
            <a:off x="5521028" y="0"/>
            <a:ext cx="6561018" cy="6858000"/>
          </a:xfrm>
          <a:prstGeom prst="rect">
            <a:avLst/>
          </a:prstGeom>
        </p:spPr>
      </p:pic>
    </p:spTree>
    <p:extLst>
      <p:ext uri="{BB962C8B-B14F-4D97-AF65-F5344CB8AC3E}">
        <p14:creationId xmlns:p14="http://schemas.microsoft.com/office/powerpoint/2010/main" val="236619135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a:xfrm>
            <a:off x="1824943" y="-71462"/>
            <a:ext cx="8229600" cy="1143000"/>
          </a:xfrm>
        </p:spPr>
        <p:txBody>
          <a:bodyPr>
            <a:normAutofit/>
          </a:bodyPr>
          <a:lstStyle/>
          <a:p>
            <a:pPr algn="ctr" eaLnBrk="1" hangingPunct="1"/>
            <a:r>
              <a:rPr lang="en-US" sz="2400" dirty="0" err="1">
                <a:latin typeface="+mn-lt"/>
              </a:rPr>
              <a:t>Magno</a:t>
            </a:r>
            <a:r>
              <a:rPr lang="en-US" sz="2400" dirty="0">
                <a:latin typeface="+mn-lt"/>
              </a:rPr>
              <a:t>- &amp; Parvocellular Retinal Ganglion Cells</a:t>
            </a:r>
          </a:p>
        </p:txBody>
      </p:sp>
      <p:pic>
        <p:nvPicPr>
          <p:cNvPr id="11" name="Picture 4" descr="PN12140">
            <a:extLst>
              <a:ext uri="{FF2B5EF4-FFF2-40B4-BE49-F238E27FC236}">
                <a16:creationId xmlns:a16="http://schemas.microsoft.com/office/drawing/2014/main" id="{243E7D5E-8CD1-4720-A8E9-41921152E7C2}"/>
              </a:ext>
            </a:extLst>
          </p:cNvPr>
          <p:cNvPicPr>
            <a:picLocks noChangeAspect="1" noChangeArrowheads="1"/>
          </p:cNvPicPr>
          <p:nvPr/>
        </p:nvPicPr>
        <p:blipFill>
          <a:blip r:embed="rId3"/>
          <a:srcRect b="3062"/>
          <a:stretch>
            <a:fillRect/>
          </a:stretch>
        </p:blipFill>
        <p:spPr bwMode="auto">
          <a:xfrm>
            <a:off x="3214644" y="1192856"/>
            <a:ext cx="6526212" cy="4849813"/>
          </a:xfrm>
          <a:prstGeom prst="rect">
            <a:avLst/>
          </a:prstGeom>
          <a:ln>
            <a:miter lim="800000"/>
            <a:headEnd/>
            <a:tailEnd/>
          </a:ln>
          <a:effectLst>
            <a:outerShdw dist="107763" dir="2700000" algn="ctr" rotWithShape="0">
              <a:sysClr val="window" lastClr="FFFFFF">
                <a:alpha val="50000"/>
              </a:sysClr>
            </a:outerShdw>
          </a:effectLst>
        </p:spPr>
      </p:pic>
      <p:sp>
        <p:nvSpPr>
          <p:cNvPr id="26628" name="Text Box 5"/>
          <p:cNvSpPr txBox="1">
            <a:spLocks noChangeArrowheads="1"/>
          </p:cNvSpPr>
          <p:nvPr/>
        </p:nvSpPr>
        <p:spPr bwMode="auto">
          <a:xfrm>
            <a:off x="1125410" y="3658427"/>
            <a:ext cx="1826141" cy="1446550"/>
          </a:xfrm>
          <a:prstGeom prst="rect">
            <a:avLst/>
          </a:prstGeom>
          <a:noFill/>
          <a:ln w="9525">
            <a:noFill/>
            <a:miter lim="800000"/>
            <a:headEnd/>
            <a:tailEnd/>
          </a:ln>
        </p:spPr>
        <p:txBody>
          <a:bodyPr wrap="none">
            <a:spAutoFit/>
          </a:bodyPr>
          <a:lstStyle/>
          <a:p>
            <a:r>
              <a:rPr lang="en-US" b="1" dirty="0" err="1">
                <a:solidFill>
                  <a:srgbClr val="00B050"/>
                </a:solidFill>
                <a:latin typeface="Arial" charset="0"/>
              </a:rPr>
              <a:t>Parvo</a:t>
            </a:r>
            <a:r>
              <a:rPr lang="en-US" b="1" dirty="0">
                <a:solidFill>
                  <a:srgbClr val="00B050"/>
                </a:solidFill>
                <a:latin typeface="Arial" charset="0"/>
              </a:rPr>
              <a:t> cells:</a:t>
            </a:r>
          </a:p>
          <a:p>
            <a:r>
              <a:rPr lang="en-US" sz="1400" dirty="0">
                <a:solidFill>
                  <a:srgbClr val="00B050"/>
                </a:solidFill>
                <a:latin typeface="Arial" charset="0"/>
              </a:rPr>
              <a:t>e.g. midget cell</a:t>
            </a:r>
          </a:p>
          <a:p>
            <a:r>
              <a:rPr lang="en-US" sz="1400" dirty="0">
                <a:solidFill>
                  <a:srgbClr val="00B050"/>
                </a:solidFill>
                <a:latin typeface="Arial" charset="0"/>
              </a:rPr>
              <a:t>Small dendrites</a:t>
            </a:r>
          </a:p>
          <a:p>
            <a:r>
              <a:rPr lang="en-US" sz="1400" dirty="0">
                <a:solidFill>
                  <a:srgbClr val="00B050"/>
                </a:solidFill>
                <a:latin typeface="Arial" charset="0"/>
              </a:rPr>
              <a:t>small RFs</a:t>
            </a:r>
          </a:p>
          <a:p>
            <a:r>
              <a:rPr lang="en-US" sz="1400" dirty="0">
                <a:solidFill>
                  <a:srgbClr val="00B050"/>
                </a:solidFill>
                <a:latin typeface="Arial" charset="0"/>
              </a:rPr>
              <a:t>sustained responses</a:t>
            </a:r>
          </a:p>
          <a:p>
            <a:r>
              <a:rPr lang="en-US" sz="1400" dirty="0">
                <a:solidFill>
                  <a:srgbClr val="00B050"/>
                </a:solidFill>
                <a:latin typeface="Arial" charset="0"/>
              </a:rPr>
              <a:t>Color sensitive</a:t>
            </a:r>
          </a:p>
        </p:txBody>
      </p:sp>
      <p:sp>
        <p:nvSpPr>
          <p:cNvPr id="26629" name="Text Box 7"/>
          <p:cNvSpPr txBox="1">
            <a:spLocks noChangeArrowheads="1"/>
          </p:cNvSpPr>
          <p:nvPr/>
        </p:nvSpPr>
        <p:spPr bwMode="auto">
          <a:xfrm>
            <a:off x="9674146" y="1442217"/>
            <a:ext cx="1745991" cy="1446550"/>
          </a:xfrm>
          <a:prstGeom prst="rect">
            <a:avLst/>
          </a:prstGeom>
          <a:noFill/>
          <a:ln w="9525">
            <a:noFill/>
            <a:miter lim="800000"/>
            <a:headEnd/>
            <a:tailEnd/>
          </a:ln>
        </p:spPr>
        <p:txBody>
          <a:bodyPr wrap="none">
            <a:spAutoFit/>
          </a:bodyPr>
          <a:lstStyle/>
          <a:p>
            <a:r>
              <a:rPr lang="en-US" b="1" dirty="0">
                <a:solidFill>
                  <a:srgbClr val="0070C0"/>
                </a:solidFill>
                <a:latin typeface="Arial" charset="0"/>
              </a:rPr>
              <a:t>Magno cells:</a:t>
            </a:r>
          </a:p>
          <a:p>
            <a:r>
              <a:rPr lang="en-US" sz="1400" dirty="0">
                <a:solidFill>
                  <a:srgbClr val="0070C0"/>
                </a:solidFill>
                <a:latin typeface="Arial" charset="0"/>
              </a:rPr>
              <a:t>e.g. parasol cell</a:t>
            </a:r>
          </a:p>
          <a:p>
            <a:r>
              <a:rPr lang="en-US" sz="1400" dirty="0">
                <a:solidFill>
                  <a:srgbClr val="0070C0"/>
                </a:solidFill>
                <a:latin typeface="Arial" charset="0"/>
              </a:rPr>
              <a:t>Large dendrites</a:t>
            </a:r>
          </a:p>
          <a:p>
            <a:r>
              <a:rPr lang="en-US" sz="1400" dirty="0">
                <a:solidFill>
                  <a:srgbClr val="0070C0"/>
                </a:solidFill>
                <a:latin typeface="Arial" charset="0"/>
              </a:rPr>
              <a:t>large RFs</a:t>
            </a:r>
          </a:p>
          <a:p>
            <a:r>
              <a:rPr lang="en-US" sz="1400" dirty="0">
                <a:solidFill>
                  <a:srgbClr val="0070C0"/>
                </a:solidFill>
                <a:latin typeface="Arial" charset="0"/>
              </a:rPr>
              <a:t>transient responses</a:t>
            </a:r>
          </a:p>
          <a:p>
            <a:r>
              <a:rPr lang="en-US" sz="1400" dirty="0">
                <a:solidFill>
                  <a:srgbClr val="0070C0"/>
                </a:solidFill>
                <a:latin typeface="Arial" charset="0"/>
              </a:rPr>
              <a:t>Color insensitive</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257346" y="105058"/>
            <a:ext cx="2457724" cy="461665"/>
          </a:xfrm>
          <a:prstGeom prst="rect">
            <a:avLst/>
          </a:prstGeom>
          <a:noFill/>
        </p:spPr>
        <p:txBody>
          <a:bodyPr wrap="none" rtlCol="0">
            <a:spAutoFit/>
          </a:bodyPr>
          <a:lstStyle/>
          <a:p>
            <a:r>
              <a:rPr lang="en-GB" sz="2400" dirty="0">
                <a:solidFill>
                  <a:schemeClr val="accent1"/>
                </a:solidFill>
              </a:rPr>
              <a:t>Tiling and mosaics</a:t>
            </a:r>
          </a:p>
        </p:txBody>
      </p:sp>
      <p:sp>
        <p:nvSpPr>
          <p:cNvPr id="2" name="TextBox 1"/>
          <p:cNvSpPr txBox="1"/>
          <p:nvPr/>
        </p:nvSpPr>
        <p:spPr>
          <a:xfrm>
            <a:off x="337700" y="875889"/>
            <a:ext cx="3528392" cy="1200329"/>
          </a:xfrm>
          <a:prstGeom prst="rect">
            <a:avLst/>
          </a:prstGeom>
          <a:noFill/>
        </p:spPr>
        <p:txBody>
          <a:bodyPr wrap="square" rtlCol="0">
            <a:spAutoFit/>
          </a:bodyPr>
          <a:lstStyle/>
          <a:p>
            <a:pPr marL="285750" indent="-285750">
              <a:buFont typeface="Arial" panose="020B0604020202020204" pitchFamily="34" charset="0"/>
              <a:buChar char="•"/>
            </a:pPr>
            <a:r>
              <a:rPr lang="en-GB" dirty="0">
                <a:solidFill>
                  <a:schemeClr val="accent1"/>
                </a:solidFill>
              </a:rPr>
              <a:t>Each type of ganglion cells forms a mosaic in which individual ganglion cells tile the retina without leaving gaps</a:t>
            </a:r>
          </a:p>
        </p:txBody>
      </p:sp>
      <p:pic>
        <p:nvPicPr>
          <p:cNvPr id="3" name="Picture 2">
            <a:extLst>
              <a:ext uri="{FF2B5EF4-FFF2-40B4-BE49-F238E27FC236}">
                <a16:creationId xmlns:a16="http://schemas.microsoft.com/office/drawing/2014/main" id="{DAA86785-66E7-470C-8A60-00E20E551B9E}"/>
              </a:ext>
            </a:extLst>
          </p:cNvPr>
          <p:cNvPicPr>
            <a:picLocks noChangeAspect="1"/>
          </p:cNvPicPr>
          <p:nvPr/>
        </p:nvPicPr>
        <p:blipFill>
          <a:blip r:embed="rId2"/>
          <a:stretch>
            <a:fillRect/>
          </a:stretch>
        </p:blipFill>
        <p:spPr>
          <a:xfrm>
            <a:off x="5275539" y="0"/>
            <a:ext cx="6515100" cy="6858000"/>
          </a:xfrm>
          <a:prstGeom prst="rect">
            <a:avLst/>
          </a:prstGeom>
        </p:spPr>
      </p:pic>
    </p:spTree>
    <p:extLst>
      <p:ext uri="{BB962C8B-B14F-4D97-AF65-F5344CB8AC3E}">
        <p14:creationId xmlns:p14="http://schemas.microsoft.com/office/powerpoint/2010/main" val="147444958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4267246-27E5-411D-98AB-D6A1669E5457}"/>
              </a:ext>
            </a:extLst>
          </p:cNvPr>
          <p:cNvSpPr/>
          <p:nvPr/>
        </p:nvSpPr>
        <p:spPr>
          <a:xfrm>
            <a:off x="4271430" y="3244334"/>
            <a:ext cx="3702039" cy="369332"/>
          </a:xfrm>
          <a:prstGeom prst="rect">
            <a:avLst/>
          </a:prstGeom>
        </p:spPr>
        <p:txBody>
          <a:bodyPr wrap="none">
            <a:spAutoFit/>
          </a:bodyPr>
          <a:lstStyle/>
          <a:p>
            <a:r>
              <a:rPr lang="en-GB" dirty="0">
                <a:hlinkClick r:id="rId2"/>
              </a:rPr>
              <a:t>https://youtu.be/E76YBF3P0K0?t=54</a:t>
            </a:r>
            <a:r>
              <a:rPr lang="en-GB" dirty="0"/>
              <a:t> </a:t>
            </a:r>
          </a:p>
        </p:txBody>
      </p:sp>
    </p:spTree>
    <p:extLst>
      <p:ext uri="{BB962C8B-B14F-4D97-AF65-F5344CB8AC3E}">
        <p14:creationId xmlns:p14="http://schemas.microsoft.com/office/powerpoint/2010/main" val="237049499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FedererComposite3Faster1.mov">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2495551" y="1369487"/>
            <a:ext cx="7944231" cy="4585336"/>
          </a:xfrm>
          <a:prstGeom prst="rect">
            <a:avLst/>
          </a:prstGeom>
        </p:spPr>
      </p:pic>
      <p:sp>
        <p:nvSpPr>
          <p:cNvPr id="4" name="Text Box 12"/>
          <p:cNvSpPr txBox="1">
            <a:spLocks noChangeArrowheads="1"/>
          </p:cNvSpPr>
          <p:nvPr/>
        </p:nvSpPr>
        <p:spPr bwMode="auto">
          <a:xfrm>
            <a:off x="1676401" y="1845732"/>
            <a:ext cx="509424" cy="461665"/>
          </a:xfrm>
          <a:prstGeom prst="rect">
            <a:avLst/>
          </a:prstGeom>
          <a:noFill/>
          <a:ln w="9525">
            <a:noFill/>
            <a:miter lim="800000"/>
            <a:headEnd/>
            <a:tailEnd/>
          </a:ln>
        </p:spPr>
        <p:txBody>
          <a:bodyPr wrap="none">
            <a:spAutoFit/>
          </a:bodyPr>
          <a:lstStyle/>
          <a:p>
            <a:pPr defTabSz="457200"/>
            <a:r>
              <a:rPr lang="en-US" sz="2400" dirty="0">
                <a:solidFill>
                  <a:prstClr val="black"/>
                </a:solidFill>
                <a:latin typeface="Times New Roman" pitchFamily="18" charset="0"/>
              </a:rPr>
              <a:t>IN</a:t>
            </a:r>
          </a:p>
        </p:txBody>
      </p:sp>
      <p:sp>
        <p:nvSpPr>
          <p:cNvPr id="5" name="Text Box 13"/>
          <p:cNvSpPr txBox="1">
            <a:spLocks noChangeArrowheads="1"/>
          </p:cNvSpPr>
          <p:nvPr/>
        </p:nvSpPr>
        <p:spPr bwMode="auto">
          <a:xfrm>
            <a:off x="1600204" y="5130798"/>
            <a:ext cx="813043" cy="461665"/>
          </a:xfrm>
          <a:prstGeom prst="rect">
            <a:avLst/>
          </a:prstGeom>
          <a:noFill/>
          <a:ln w="9525">
            <a:noFill/>
            <a:miter lim="800000"/>
            <a:headEnd/>
            <a:tailEnd/>
          </a:ln>
        </p:spPr>
        <p:txBody>
          <a:bodyPr wrap="none">
            <a:spAutoFit/>
          </a:bodyPr>
          <a:lstStyle/>
          <a:p>
            <a:pPr defTabSz="457200"/>
            <a:r>
              <a:rPr lang="en-US" sz="2400" dirty="0">
                <a:solidFill>
                  <a:prstClr val="black"/>
                </a:solidFill>
                <a:latin typeface="Times New Roman" pitchFamily="18" charset="0"/>
              </a:rPr>
              <a:t>OUT</a:t>
            </a:r>
          </a:p>
        </p:txBody>
      </p:sp>
      <p:sp>
        <p:nvSpPr>
          <p:cNvPr id="6" name="Text Box 2"/>
          <p:cNvSpPr txBox="1">
            <a:spLocks noChangeArrowheads="1"/>
          </p:cNvSpPr>
          <p:nvPr/>
        </p:nvSpPr>
        <p:spPr bwMode="auto">
          <a:xfrm>
            <a:off x="1560699" y="216000"/>
            <a:ext cx="9107305" cy="523220"/>
          </a:xfrm>
          <a:prstGeom prst="rect">
            <a:avLst/>
          </a:prstGeom>
          <a:noFill/>
          <a:ln w="9525">
            <a:noFill/>
            <a:miter lim="800000"/>
            <a:headEnd/>
            <a:tailEnd/>
          </a:ln>
        </p:spPr>
        <p:txBody>
          <a:bodyPr wrap="square">
            <a:spAutoFit/>
          </a:bodyPr>
          <a:lstStyle/>
          <a:p>
            <a:pPr algn="ctr" defTabSz="457200"/>
            <a:r>
              <a:rPr lang="en-US" sz="2800" dirty="0">
                <a:solidFill>
                  <a:prstClr val="black"/>
                </a:solidFill>
              </a:rPr>
              <a:t>Retina sends ~25 parallel information channels to the brain </a:t>
            </a:r>
          </a:p>
        </p:txBody>
      </p:sp>
    </p:spTree>
    <p:extLst>
      <p:ext uri="{BB962C8B-B14F-4D97-AF65-F5344CB8AC3E}">
        <p14:creationId xmlns:p14="http://schemas.microsoft.com/office/powerpoint/2010/main" val="7684819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6100"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cTn>
                <p:tgtEl>
                  <p:spTgt spid="3"/>
                </p:tgtEl>
              </p:cMediaNode>
            </p:video>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
                                        </p:tgtEl>
                                      </p:cBhvr>
                                    </p:cmd>
                                  </p:childTnLst>
                                </p:cTn>
                              </p:par>
                            </p:childTnLst>
                          </p:cTn>
                        </p:par>
                      </p:childTnLst>
                    </p:cTn>
                  </p:par>
                </p:childTnLst>
              </p:cTn>
              <p:nextCondLst>
                <p:cond evt="onClick" delay="0">
                  <p:tgtEl>
                    <p:spTgt spid="3"/>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B45A142-4255-493C-8284-5D566C121B1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36884" y="321177"/>
            <a:ext cx="4332307" cy="6179552"/>
          </a:xfrm>
          <a:prstGeom prst="rect">
            <a:avLst/>
          </a:prstGeom>
          <a:solidFill>
            <a:srgbClr val="404040">
              <a:alpha val="89804"/>
            </a:srgbClr>
          </a:solidFill>
          <a:ln w="127000" cap="sq" cmpd="thinThick">
            <a:solidFill>
              <a:srgbClr val="595959">
                <a:alpha val="8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674237" y="914400"/>
            <a:ext cx="3657600" cy="2887579"/>
          </a:xfrm>
          <a:prstGeom prst="rect">
            <a:avLst/>
          </a:prstGeom>
        </p:spPr>
        <p:txBody>
          <a:bodyPr vert="horz" lIns="91440" tIns="45720" rIns="91440" bIns="45720" rtlCol="0" anchor="b">
            <a:normAutofit/>
          </a:bodyPr>
          <a:lstStyle/>
          <a:p>
            <a:pPr algn="ctr">
              <a:lnSpc>
                <a:spcPct val="90000"/>
              </a:lnSpc>
              <a:spcBef>
                <a:spcPct val="0"/>
              </a:spcBef>
              <a:spcAft>
                <a:spcPts val="600"/>
              </a:spcAft>
            </a:pPr>
            <a:r>
              <a:rPr lang="en-US" sz="4800" dirty="0">
                <a:solidFill>
                  <a:srgbClr val="FFFFFF"/>
                </a:solidFill>
                <a:latin typeface="+mj-lt"/>
                <a:ea typeface="+mj-ea"/>
                <a:cs typeface="+mj-cs"/>
              </a:rPr>
              <a:t>Retinal</a:t>
            </a:r>
          </a:p>
          <a:p>
            <a:pPr algn="ctr">
              <a:lnSpc>
                <a:spcPct val="90000"/>
              </a:lnSpc>
              <a:spcBef>
                <a:spcPct val="0"/>
              </a:spcBef>
              <a:spcAft>
                <a:spcPts val="600"/>
              </a:spcAft>
            </a:pPr>
            <a:r>
              <a:rPr lang="en-US" sz="4800" dirty="0">
                <a:solidFill>
                  <a:srgbClr val="FFFFFF"/>
                </a:solidFill>
                <a:latin typeface="+mj-lt"/>
                <a:ea typeface="+mj-ea"/>
                <a:cs typeface="+mj-cs"/>
              </a:rPr>
              <a:t>o</a:t>
            </a:r>
            <a:r>
              <a:rPr lang="en-US" sz="4800" kern="1200" dirty="0">
                <a:solidFill>
                  <a:srgbClr val="FFFFFF"/>
                </a:solidFill>
                <a:latin typeface="+mj-lt"/>
                <a:ea typeface="+mj-ea"/>
                <a:cs typeface="+mj-cs"/>
              </a:rPr>
              <a:t>utput pathways</a:t>
            </a:r>
          </a:p>
        </p:txBody>
      </p:sp>
      <p:cxnSp>
        <p:nvCxnSpPr>
          <p:cNvPr id="11" name="Straight Connector 10">
            <a:extLst>
              <a:ext uri="{FF2B5EF4-FFF2-40B4-BE49-F238E27FC236}">
                <a16:creationId xmlns:a16="http://schemas.microsoft.com/office/drawing/2014/main" id="{38FB9660-F42F-4313-BBC4-47C007FE484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191126" y="3910267"/>
            <a:ext cx="2586790" cy="0"/>
          </a:xfrm>
          <a:prstGeom prst="line">
            <a:avLst/>
          </a:prstGeom>
          <a:ln w="22225">
            <a:solidFill>
              <a:srgbClr val="D9D9D9"/>
            </a:solidFill>
          </a:ln>
        </p:spPr>
        <p:style>
          <a:lnRef idx="1">
            <a:schemeClr val="accent1"/>
          </a:lnRef>
          <a:fillRef idx="0">
            <a:schemeClr val="accent1"/>
          </a:fillRef>
          <a:effectRef idx="0">
            <a:schemeClr val="accent1"/>
          </a:effectRef>
          <a:fontRef idx="minor">
            <a:schemeClr val="tx1"/>
          </a:fontRef>
        </p:style>
      </p:cxnSp>
      <p:pic>
        <p:nvPicPr>
          <p:cNvPr id="2" name="Picture 1">
            <a:extLst>
              <a:ext uri="{FF2B5EF4-FFF2-40B4-BE49-F238E27FC236}">
                <a16:creationId xmlns:a16="http://schemas.microsoft.com/office/drawing/2014/main" id="{CD90235A-DAF9-4AA5-A3DB-3AFFB41A2AAD}"/>
              </a:ext>
            </a:extLst>
          </p:cNvPr>
          <p:cNvPicPr>
            <a:picLocks noChangeAspect="1"/>
          </p:cNvPicPr>
          <p:nvPr/>
        </p:nvPicPr>
        <p:blipFill>
          <a:blip r:embed="rId2"/>
          <a:stretch>
            <a:fillRect/>
          </a:stretch>
        </p:blipFill>
        <p:spPr>
          <a:xfrm>
            <a:off x="5966432" y="492573"/>
            <a:ext cx="4395895" cy="5880796"/>
          </a:xfrm>
          <a:prstGeom prst="rect">
            <a:avLst/>
          </a:prstGeom>
        </p:spPr>
      </p:pic>
    </p:spTree>
    <p:extLst>
      <p:ext uri="{BB962C8B-B14F-4D97-AF65-F5344CB8AC3E}">
        <p14:creationId xmlns:p14="http://schemas.microsoft.com/office/powerpoint/2010/main" val="331600098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Related image">
            <a:extLst>
              <a:ext uri="{FF2B5EF4-FFF2-40B4-BE49-F238E27FC236}">
                <a16:creationId xmlns:a16="http://schemas.microsoft.com/office/drawing/2014/main" id="{259D8244-E6E1-47C7-871E-4D725EDC26A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31638" y="1310640"/>
            <a:ext cx="3312999" cy="4780280"/>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9B4B15AE-77F6-45C6-8DE1-06FEDF771EAB}"/>
              </a:ext>
            </a:extLst>
          </p:cNvPr>
          <p:cNvSpPr txBox="1"/>
          <p:nvPr/>
        </p:nvSpPr>
        <p:spPr>
          <a:xfrm>
            <a:off x="1425012" y="553720"/>
            <a:ext cx="3393045" cy="646331"/>
          </a:xfrm>
          <a:prstGeom prst="rect">
            <a:avLst/>
          </a:prstGeom>
          <a:noFill/>
        </p:spPr>
        <p:txBody>
          <a:bodyPr wrap="none" rtlCol="0">
            <a:spAutoFit/>
          </a:bodyPr>
          <a:lstStyle/>
          <a:p>
            <a:pPr algn="ctr"/>
            <a:r>
              <a:rPr lang="en-GB" b="1" dirty="0">
                <a:solidFill>
                  <a:srgbClr val="0070C0"/>
                </a:solidFill>
              </a:rPr>
              <a:t>Subcortical visual pathways</a:t>
            </a:r>
          </a:p>
          <a:p>
            <a:pPr algn="ctr"/>
            <a:r>
              <a:rPr lang="en-GB" dirty="0"/>
              <a:t>(reflexive responses, arousal, fear)</a:t>
            </a:r>
          </a:p>
        </p:txBody>
      </p:sp>
      <p:sp>
        <p:nvSpPr>
          <p:cNvPr id="6" name="TextBox 5">
            <a:extLst>
              <a:ext uri="{FF2B5EF4-FFF2-40B4-BE49-F238E27FC236}">
                <a16:creationId xmlns:a16="http://schemas.microsoft.com/office/drawing/2014/main" id="{09EB0D37-1223-4185-B350-B4D322D3E0D5}"/>
              </a:ext>
            </a:extLst>
          </p:cNvPr>
          <p:cNvSpPr txBox="1"/>
          <p:nvPr/>
        </p:nvSpPr>
        <p:spPr>
          <a:xfrm>
            <a:off x="5485496" y="553720"/>
            <a:ext cx="5960414" cy="646331"/>
          </a:xfrm>
          <a:prstGeom prst="rect">
            <a:avLst/>
          </a:prstGeom>
          <a:noFill/>
        </p:spPr>
        <p:txBody>
          <a:bodyPr wrap="none" rtlCol="0">
            <a:spAutoFit/>
          </a:bodyPr>
          <a:lstStyle/>
          <a:p>
            <a:pPr algn="ctr"/>
            <a:r>
              <a:rPr lang="en-GB" b="1" dirty="0">
                <a:solidFill>
                  <a:srgbClr val="7030A0"/>
                </a:solidFill>
              </a:rPr>
              <a:t>Cortical visual pathways</a:t>
            </a:r>
          </a:p>
          <a:p>
            <a:pPr algn="ctr"/>
            <a:r>
              <a:rPr lang="en-GB" dirty="0"/>
              <a:t>(complex representations, inference, associations, perception)</a:t>
            </a:r>
          </a:p>
        </p:txBody>
      </p:sp>
      <p:pic>
        <p:nvPicPr>
          <p:cNvPr id="24578" name="Picture 2" descr="Related image">
            <a:extLst>
              <a:ext uri="{FF2B5EF4-FFF2-40B4-BE49-F238E27FC236}">
                <a16:creationId xmlns:a16="http://schemas.microsoft.com/office/drawing/2014/main" id="{739E5630-36C3-4639-949B-14FE7407DA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66753" y="1706880"/>
            <a:ext cx="5274640" cy="36883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2633609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EB02E92-3FB7-4CEE-B71F-CE70F03E6CD0}"/>
              </a:ext>
            </a:extLst>
          </p:cNvPr>
          <p:cNvSpPr txBox="1"/>
          <p:nvPr/>
        </p:nvSpPr>
        <p:spPr>
          <a:xfrm>
            <a:off x="5713905" y="2679406"/>
            <a:ext cx="1190775" cy="584775"/>
          </a:xfrm>
          <a:prstGeom prst="rect">
            <a:avLst/>
          </a:prstGeom>
          <a:noFill/>
        </p:spPr>
        <p:txBody>
          <a:bodyPr wrap="none" rtlCol="0">
            <a:spAutoFit/>
          </a:bodyPr>
          <a:lstStyle/>
          <a:p>
            <a:r>
              <a:rPr lang="en-GB" sz="3200" dirty="0"/>
              <a:t>What </a:t>
            </a:r>
          </a:p>
        </p:txBody>
      </p:sp>
    </p:spTree>
    <p:extLst>
      <p:ext uri="{BB962C8B-B14F-4D97-AF65-F5344CB8AC3E}">
        <p14:creationId xmlns:p14="http://schemas.microsoft.com/office/powerpoint/2010/main" val="354005663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AB45A142-4255-493C-8284-5D566C121B1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36884" y="321177"/>
            <a:ext cx="4332307" cy="6179552"/>
          </a:xfrm>
          <a:prstGeom prst="rect">
            <a:avLst/>
          </a:prstGeom>
          <a:solidFill>
            <a:srgbClr val="404040">
              <a:alpha val="89804"/>
            </a:srgbClr>
          </a:solidFill>
          <a:ln w="127000" cap="sq" cmpd="thinThick">
            <a:solidFill>
              <a:srgbClr val="595959">
                <a:alpha val="8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B0BE1BDC-0186-458E-8BB3-2C3C59420E44}"/>
              </a:ext>
            </a:extLst>
          </p:cNvPr>
          <p:cNvSpPr txBox="1"/>
          <p:nvPr/>
        </p:nvSpPr>
        <p:spPr>
          <a:xfrm>
            <a:off x="674237" y="914400"/>
            <a:ext cx="3657600" cy="2887579"/>
          </a:xfrm>
          <a:prstGeom prst="rect">
            <a:avLst/>
          </a:prstGeom>
        </p:spPr>
        <p:txBody>
          <a:bodyPr vert="horz" lIns="91440" tIns="45720" rIns="91440" bIns="45720" rtlCol="0" anchor="b">
            <a:normAutofit fontScale="92500"/>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Calibri Light" panose="020F0302020204030204"/>
                <a:ea typeface="+mn-ea"/>
                <a:cs typeface="+mn-cs"/>
              </a:rPr>
              <a:t>Cortical hierarchy for object representation</a:t>
            </a:r>
          </a:p>
        </p:txBody>
      </p:sp>
      <p:cxnSp>
        <p:nvCxnSpPr>
          <p:cNvPr id="73" name="Straight Connector 72">
            <a:extLst>
              <a:ext uri="{FF2B5EF4-FFF2-40B4-BE49-F238E27FC236}">
                <a16:creationId xmlns:a16="http://schemas.microsoft.com/office/drawing/2014/main" id="{38FB9660-F42F-4313-BBC4-47C007FE484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191126" y="3910267"/>
            <a:ext cx="2586790" cy="0"/>
          </a:xfrm>
          <a:prstGeom prst="line">
            <a:avLst/>
          </a:prstGeom>
          <a:ln w="22225">
            <a:solidFill>
              <a:srgbClr val="D9D9D9"/>
            </a:solidFill>
          </a:ln>
        </p:spPr>
        <p:style>
          <a:lnRef idx="1">
            <a:schemeClr val="accent1"/>
          </a:lnRef>
          <a:fillRef idx="0">
            <a:schemeClr val="accent1"/>
          </a:fillRef>
          <a:effectRef idx="0">
            <a:schemeClr val="accent1"/>
          </a:effectRef>
          <a:fontRef idx="minor">
            <a:schemeClr val="tx1"/>
          </a:fontRef>
        </p:style>
      </p:cxnSp>
      <p:pic>
        <p:nvPicPr>
          <p:cNvPr id="20482" name="Picture 2" descr="Related image">
            <a:extLst>
              <a:ext uri="{FF2B5EF4-FFF2-40B4-BE49-F238E27FC236}">
                <a16:creationId xmlns:a16="http://schemas.microsoft.com/office/drawing/2014/main" id="{35126E67-7CC7-47E5-A6A6-E3CEC28FCB1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88542" y="492573"/>
            <a:ext cx="4484105" cy="5880796"/>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71124F1B-BFAB-491A-BCAE-806AC5C404AA}"/>
              </a:ext>
            </a:extLst>
          </p:cNvPr>
          <p:cNvSpPr txBox="1"/>
          <p:nvPr/>
        </p:nvSpPr>
        <p:spPr>
          <a:xfrm>
            <a:off x="8994546" y="6291379"/>
            <a:ext cx="3657600" cy="418699"/>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1400" b="0" i="0" u="none" strike="noStrike" kern="1200" cap="none" spc="0" normalizeH="0" baseline="0" noProof="0" dirty="0">
                <a:ln>
                  <a:noFill/>
                </a:ln>
                <a:solidFill>
                  <a:srgbClr val="0070C0"/>
                </a:solidFill>
                <a:effectLst/>
                <a:uLnTx/>
                <a:uFillTx/>
                <a:latin typeface="Calibri Light" panose="020F0302020204030204"/>
                <a:ea typeface="+mn-ea"/>
                <a:cs typeface="+mn-cs"/>
              </a:rPr>
              <a:t>Tomaso </a:t>
            </a:r>
            <a:r>
              <a:rPr kumimoji="0" lang="en-US" sz="1400" b="0" i="0" u="none" strike="noStrike" kern="1200" cap="none" spc="0" normalizeH="0" baseline="0" noProof="0" dirty="0" err="1">
                <a:ln>
                  <a:noFill/>
                </a:ln>
                <a:solidFill>
                  <a:srgbClr val="0070C0"/>
                </a:solidFill>
                <a:effectLst/>
                <a:uLnTx/>
                <a:uFillTx/>
                <a:latin typeface="Calibri Light" panose="020F0302020204030204"/>
                <a:ea typeface="+mn-ea"/>
                <a:cs typeface="+mn-cs"/>
              </a:rPr>
              <a:t>Poggio</a:t>
            </a:r>
            <a:r>
              <a:rPr kumimoji="0" lang="en-US" sz="1400" b="0" i="0" u="none" strike="noStrike" kern="1200" cap="none" spc="0" normalizeH="0" baseline="0" noProof="0" dirty="0">
                <a:ln>
                  <a:noFill/>
                </a:ln>
                <a:solidFill>
                  <a:srgbClr val="0070C0"/>
                </a:solidFill>
                <a:effectLst/>
                <a:uLnTx/>
                <a:uFillTx/>
                <a:latin typeface="Calibri Light" panose="020F0302020204030204"/>
                <a:ea typeface="+mn-ea"/>
                <a:cs typeface="+mn-cs"/>
              </a:rPr>
              <a:t> , MIT</a:t>
            </a:r>
          </a:p>
        </p:txBody>
      </p:sp>
    </p:spTree>
    <p:extLst>
      <p:ext uri="{BB962C8B-B14F-4D97-AF65-F5344CB8AC3E}">
        <p14:creationId xmlns:p14="http://schemas.microsoft.com/office/powerpoint/2010/main" val="234478489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B4B15AE-77F6-45C6-8DE1-06FEDF771EAB}"/>
              </a:ext>
            </a:extLst>
          </p:cNvPr>
          <p:cNvSpPr txBox="1"/>
          <p:nvPr/>
        </p:nvSpPr>
        <p:spPr>
          <a:xfrm>
            <a:off x="2724661" y="238760"/>
            <a:ext cx="6402073" cy="430887"/>
          </a:xfrm>
          <a:prstGeom prst="rect">
            <a:avLst/>
          </a:prstGeom>
          <a:noFill/>
        </p:spPr>
        <p:txBody>
          <a:bodyPr wrap="none" rtlCol="0">
            <a:spAutoFit/>
          </a:bodyPr>
          <a:lstStyle/>
          <a:p>
            <a:pPr algn="ctr"/>
            <a:r>
              <a:rPr lang="en-GB" sz="2200" dirty="0">
                <a:solidFill>
                  <a:srgbClr val="0070C0"/>
                </a:solidFill>
              </a:rPr>
              <a:t>Main projection targets of mouse retinal ganglion cells</a:t>
            </a:r>
          </a:p>
        </p:txBody>
      </p:sp>
      <p:pic>
        <p:nvPicPr>
          <p:cNvPr id="25602" name="Picture 2" descr="An external file that holds a picture, illustration, etc.&#10;Object name is nihms849287f5.jpg">
            <a:extLst>
              <a:ext uri="{FF2B5EF4-FFF2-40B4-BE49-F238E27FC236}">
                <a16:creationId xmlns:a16="http://schemas.microsoft.com/office/drawing/2014/main" id="{D3372049-2A58-432E-BDE9-C09490B23BD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3490" b="74000"/>
          <a:stretch/>
        </p:blipFill>
        <p:spPr bwMode="auto">
          <a:xfrm>
            <a:off x="1026160" y="1884680"/>
            <a:ext cx="10140493" cy="308864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1322723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0FD3D8A2-E6A2-4405-B23C-B91E9094DCCE}"/>
              </a:ext>
            </a:extLst>
          </p:cNvPr>
          <p:cNvSpPr txBox="1"/>
          <p:nvPr/>
        </p:nvSpPr>
        <p:spPr>
          <a:xfrm>
            <a:off x="1779499" y="2714099"/>
            <a:ext cx="8680581" cy="461665"/>
          </a:xfrm>
          <a:prstGeom prst="rect">
            <a:avLst/>
          </a:prstGeom>
          <a:noFill/>
        </p:spPr>
        <p:txBody>
          <a:bodyPr wrap="none" rtlCol="0">
            <a:spAutoFit/>
          </a:bodyPr>
          <a:lstStyle/>
          <a:p>
            <a:pPr algn="just"/>
            <a:r>
              <a:rPr lang="en-GB" sz="2400" b="1" dirty="0">
                <a:latin typeface="Arial" panose="020B0604020202020204" pitchFamily="34" charset="0"/>
                <a:cs typeface="Arial" panose="020B0604020202020204" pitchFamily="34" charset="0"/>
              </a:rPr>
              <a:t>Orientation selectivity and receptive fields in visual cortex</a:t>
            </a:r>
          </a:p>
        </p:txBody>
      </p:sp>
    </p:spTree>
    <p:extLst>
      <p:ext uri="{BB962C8B-B14F-4D97-AF65-F5344CB8AC3E}">
        <p14:creationId xmlns:p14="http://schemas.microsoft.com/office/powerpoint/2010/main" val="417569169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312985" y="-243405"/>
            <a:ext cx="9517182" cy="119784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lIns="91400" tIns="45702" rIns="91400" bIns="45702" rtlCol="0" anchor="ctr"/>
          <a:lstStyle/>
          <a:p>
            <a:pPr algn="ctr"/>
            <a:r>
              <a:rPr lang="en-US" sz="2400" b="1" dirty="0">
                <a:solidFill>
                  <a:srgbClr val="000000"/>
                </a:solidFill>
              </a:rPr>
              <a:t>First recordings in cat primary visual cortex</a:t>
            </a:r>
          </a:p>
        </p:txBody>
      </p:sp>
      <p:pic>
        <p:nvPicPr>
          <p:cNvPr id="6" name="Picture 5"/>
          <p:cNvPicPr>
            <a:picLocks noChangeAspect="1"/>
          </p:cNvPicPr>
          <p:nvPr/>
        </p:nvPicPr>
        <p:blipFill>
          <a:blip r:embed="rId2"/>
          <a:stretch>
            <a:fillRect/>
          </a:stretch>
        </p:blipFill>
        <p:spPr>
          <a:xfrm>
            <a:off x="1199457" y="2038554"/>
            <a:ext cx="7015263" cy="3910726"/>
          </a:xfrm>
          <a:prstGeom prst="rect">
            <a:avLst/>
          </a:prstGeom>
        </p:spPr>
      </p:pic>
      <p:sp>
        <p:nvSpPr>
          <p:cNvPr id="8" name="TextBox 7"/>
          <p:cNvSpPr txBox="1"/>
          <p:nvPr/>
        </p:nvSpPr>
        <p:spPr>
          <a:xfrm>
            <a:off x="3186834" y="6122310"/>
            <a:ext cx="3536721" cy="369296"/>
          </a:xfrm>
          <a:prstGeom prst="rect">
            <a:avLst/>
          </a:prstGeom>
          <a:noFill/>
        </p:spPr>
        <p:txBody>
          <a:bodyPr wrap="none" lIns="91400" tIns="45702" rIns="91400" bIns="45702" rtlCol="0">
            <a:spAutoFit/>
          </a:bodyPr>
          <a:lstStyle/>
          <a:p>
            <a:r>
              <a:rPr lang="en-US" dirty="0"/>
              <a:t>David Hubel &amp; </a:t>
            </a:r>
            <a:r>
              <a:rPr lang="en-US" dirty="0" err="1"/>
              <a:t>Torsten</a:t>
            </a:r>
            <a:r>
              <a:rPr lang="en-US" dirty="0"/>
              <a:t> Wiesel, 1962</a:t>
            </a:r>
          </a:p>
        </p:txBody>
      </p:sp>
      <p:sp>
        <p:nvSpPr>
          <p:cNvPr id="10" name="TextBox 9"/>
          <p:cNvSpPr txBox="1"/>
          <p:nvPr/>
        </p:nvSpPr>
        <p:spPr>
          <a:xfrm>
            <a:off x="3610343" y="1496192"/>
            <a:ext cx="3090509" cy="369296"/>
          </a:xfrm>
          <a:prstGeom prst="rect">
            <a:avLst/>
          </a:prstGeom>
          <a:noFill/>
        </p:spPr>
        <p:txBody>
          <a:bodyPr wrap="none" lIns="91400" tIns="45702" rIns="91400" bIns="45702" rtlCol="0">
            <a:spAutoFit/>
          </a:bodyPr>
          <a:lstStyle/>
          <a:p>
            <a:r>
              <a:rPr lang="en-US" dirty="0"/>
              <a:t>Primary visual cortex (A17/ V1)</a:t>
            </a:r>
          </a:p>
        </p:txBody>
      </p:sp>
      <p:pic>
        <p:nvPicPr>
          <p:cNvPr id="12" name="Picture 6" descr="http://www.college-optometrists.org/filemanager/weisel.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32165" y="935747"/>
            <a:ext cx="3324337" cy="249325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7000775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1" name="Rectangle 70"/>
          <p:cNvSpPr/>
          <p:nvPr/>
        </p:nvSpPr>
        <p:spPr>
          <a:xfrm>
            <a:off x="1524000" y="0"/>
            <a:ext cx="9144000" cy="68580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base">
              <a:spcBef>
                <a:spcPct val="0"/>
              </a:spcBef>
              <a:spcAft>
                <a:spcPct val="0"/>
              </a:spcAft>
            </a:pPr>
            <a:endParaRPr lang="en-US" sz="2400">
              <a:solidFill>
                <a:srgbClr val="FFFFFF"/>
              </a:solidFill>
              <a:latin typeface="Switzerland"/>
            </a:endParaRPr>
          </a:p>
        </p:txBody>
      </p:sp>
      <p:sp>
        <p:nvSpPr>
          <p:cNvPr id="72" name="Rectangle 60">
            <a:hlinkClick r:id="rId4" action="ppaction://hlinkfile"/>
          </p:cNvPr>
          <p:cNvSpPr>
            <a:spLocks noChangeArrowheads="1"/>
          </p:cNvSpPr>
          <p:nvPr/>
        </p:nvSpPr>
        <p:spPr bwMode="auto">
          <a:xfrm>
            <a:off x="1663700" y="14289"/>
            <a:ext cx="7772400" cy="846137"/>
          </a:xfrm>
          <a:prstGeom prst="rect">
            <a:avLst/>
          </a:prstGeom>
          <a:noFill/>
          <a:ln w="9525">
            <a:noFill/>
            <a:miter lim="800000"/>
            <a:headEnd/>
            <a:tailEnd/>
          </a:ln>
          <a:effectLst/>
        </p:spPr>
        <p:txBody>
          <a:bodyPr anchor="ctr"/>
          <a:lstStyle/>
          <a:p>
            <a:pPr algn="l" rtl="0" fontAlgn="base">
              <a:spcBef>
                <a:spcPct val="0"/>
              </a:spcBef>
              <a:spcAft>
                <a:spcPct val="0"/>
              </a:spcAft>
            </a:pPr>
            <a:r>
              <a:rPr lang="en-GB" sz="2400" dirty="0">
                <a:solidFill>
                  <a:schemeClr val="bg1"/>
                </a:solidFill>
                <a:latin typeface="Arial Unicode MS" pitchFamily="34" charset="-128"/>
              </a:rPr>
              <a:t>Simple cell in visual cortex</a:t>
            </a:r>
            <a:endParaRPr lang="en-US" sz="2400" dirty="0">
              <a:solidFill>
                <a:schemeClr val="bg1"/>
              </a:solidFill>
              <a:latin typeface="Arial Unicode MS" pitchFamily="34" charset="-128"/>
            </a:endParaRPr>
          </a:p>
        </p:txBody>
      </p:sp>
      <p:sp>
        <p:nvSpPr>
          <p:cNvPr id="7" name="TextBox 6"/>
          <p:cNvSpPr txBox="1"/>
          <p:nvPr/>
        </p:nvSpPr>
        <p:spPr>
          <a:xfrm>
            <a:off x="1809721" y="5929330"/>
            <a:ext cx="1832553" cy="369332"/>
          </a:xfrm>
          <a:prstGeom prst="rect">
            <a:avLst/>
          </a:prstGeom>
          <a:noFill/>
        </p:spPr>
        <p:txBody>
          <a:bodyPr wrap="none" rtlCol="0">
            <a:spAutoFit/>
          </a:bodyPr>
          <a:lstStyle/>
          <a:p>
            <a:r>
              <a:rPr lang="en-GB" dirty="0">
                <a:solidFill>
                  <a:schemeClr val="bg1"/>
                </a:solidFill>
              </a:rPr>
              <a:t>Hubel and Wiesel</a:t>
            </a:r>
            <a:endParaRPr lang="en-US" dirty="0">
              <a:solidFill>
                <a:schemeClr val="bg1"/>
              </a:solidFill>
            </a:endParaRPr>
          </a:p>
        </p:txBody>
      </p:sp>
      <p:pic>
        <p:nvPicPr>
          <p:cNvPr id="2" name="hubel_wiesel_simple_cell.asf">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3023660" y="1124744"/>
            <a:ext cx="6048672" cy="4536504"/>
          </a:xfrm>
          <a:prstGeom prst="rect">
            <a:avLst/>
          </a:prstGeom>
        </p:spPr>
      </p:pic>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2"/>
                                        </p:tgtEl>
                                      </p:cBhvr>
                                    </p:cmd>
                                  </p:childTnLst>
                                </p:cTn>
                              </p:par>
                            </p:childTnLst>
                          </p:cTn>
                        </p:par>
                      </p:childTnLst>
                    </p:cTn>
                  </p:par>
                </p:childTnLst>
              </p:cTn>
              <p:nextCondLst>
                <p:cond evt="onClick" delay="0">
                  <p:tgtEl>
                    <p:spTgt spid="2"/>
                  </p:tgtEl>
                </p:cond>
              </p:nextCondLst>
            </p:seq>
            <p:video>
              <p:cMediaNode vol="80000">
                <p:cTn id="7" fill="hold" display="0">
                  <p:stCondLst>
                    <p:cond delay="indefinite"/>
                  </p:stCondLst>
                </p:cTn>
                <p:tgtEl>
                  <p:spTgt spid="2"/>
                </p:tgtEl>
              </p:cMediaNode>
            </p:video>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Rectangle 60"/>
          <p:cNvSpPr>
            <a:spLocks noChangeArrowheads="1"/>
          </p:cNvSpPr>
          <p:nvPr/>
        </p:nvSpPr>
        <p:spPr bwMode="auto">
          <a:xfrm>
            <a:off x="1663700" y="14289"/>
            <a:ext cx="7795260" cy="846137"/>
          </a:xfrm>
          <a:prstGeom prst="rect">
            <a:avLst/>
          </a:prstGeom>
          <a:noFill/>
          <a:ln w="9525">
            <a:noFill/>
            <a:miter lim="800000"/>
            <a:headEnd/>
            <a:tailEnd/>
          </a:ln>
          <a:effectLst/>
        </p:spPr>
        <p:txBody>
          <a:bodyPr anchor="ctr"/>
          <a:lstStyle/>
          <a:p>
            <a:pPr algn="ctr" rtl="0" fontAlgn="base">
              <a:spcBef>
                <a:spcPct val="0"/>
              </a:spcBef>
              <a:spcAft>
                <a:spcPct val="0"/>
              </a:spcAft>
            </a:pPr>
            <a:r>
              <a:rPr lang="en-GB" sz="2400" dirty="0">
                <a:solidFill>
                  <a:srgbClr val="000000"/>
                </a:solidFill>
                <a:latin typeface="Arial Unicode MS" pitchFamily="34" charset="-128"/>
              </a:rPr>
              <a:t>Orientation selectivity</a:t>
            </a:r>
            <a:endParaRPr lang="en-US" sz="2400" dirty="0">
              <a:solidFill>
                <a:srgbClr val="000000"/>
              </a:solidFill>
              <a:latin typeface="Arial Unicode MS" pitchFamily="34" charset="-128"/>
            </a:endParaRPr>
          </a:p>
        </p:txBody>
      </p:sp>
      <p:pic>
        <p:nvPicPr>
          <p:cNvPr id="148482" name="Picture 2"/>
          <p:cNvPicPr>
            <a:picLocks noChangeAspect="1" noChangeArrowheads="1"/>
          </p:cNvPicPr>
          <p:nvPr/>
        </p:nvPicPr>
        <p:blipFill rotWithShape="1">
          <a:blip r:embed="rId2">
            <a:lum contrast="10000"/>
          </a:blip>
          <a:srcRect l="20569" t="64790" r="49582" b="2126"/>
          <a:stretch/>
        </p:blipFill>
        <p:spPr bwMode="auto">
          <a:xfrm>
            <a:off x="1635542" y="4292599"/>
            <a:ext cx="3411220" cy="2392545"/>
          </a:xfrm>
          <a:prstGeom prst="rect">
            <a:avLst/>
          </a:prstGeom>
          <a:noFill/>
          <a:ln w="9525">
            <a:noFill/>
            <a:miter lim="800000"/>
            <a:headEnd/>
            <a:tailEnd/>
          </a:ln>
          <a:effectLst/>
        </p:spPr>
      </p:pic>
      <p:pic>
        <p:nvPicPr>
          <p:cNvPr id="118786" name="Picture 2" descr="http://www.cns.nyu.edu/~david/courses/perception/lecturenotes/V1/LGN-V1-slides/Slide15.jpg"/>
          <p:cNvPicPr>
            <a:picLocks noChangeAspect="1" noChangeArrowheads="1"/>
          </p:cNvPicPr>
          <p:nvPr/>
        </p:nvPicPr>
        <p:blipFill rotWithShape="1">
          <a:blip r:embed="rId3">
            <a:extLst>
              <a:ext uri="{28A0092B-C50C-407E-A947-70E740481C1C}">
                <a14:useLocalDpi xmlns:a14="http://schemas.microsoft.com/office/drawing/2010/main" val="0"/>
              </a:ext>
            </a:extLst>
          </a:blip>
          <a:srcRect t="20458" b="1938"/>
          <a:stretch/>
        </p:blipFill>
        <p:spPr bwMode="auto">
          <a:xfrm>
            <a:off x="748864" y="1127712"/>
            <a:ext cx="5184576" cy="3017618"/>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2275CDAC-7C13-4687-AC25-816A81865214}"/>
              </a:ext>
            </a:extLst>
          </p:cNvPr>
          <p:cNvSpPr txBox="1"/>
          <p:nvPr/>
        </p:nvSpPr>
        <p:spPr>
          <a:xfrm>
            <a:off x="7190740" y="1783080"/>
            <a:ext cx="4490720" cy="4247317"/>
          </a:xfrm>
          <a:prstGeom prst="rect">
            <a:avLst/>
          </a:prstGeom>
          <a:noFill/>
        </p:spPr>
        <p:txBody>
          <a:bodyPr wrap="square" rtlCol="0">
            <a:spAutoFit/>
          </a:bodyPr>
          <a:lstStyle/>
          <a:p>
            <a:r>
              <a:rPr lang="en-GB" dirty="0"/>
              <a:t>Most cortical cells, in contrast to their retinal and geniculate counterparts, are sensitive to lines &amp; edges of particular orientations.</a:t>
            </a:r>
          </a:p>
          <a:p>
            <a:endParaRPr lang="en-GB" dirty="0"/>
          </a:p>
          <a:p>
            <a:endParaRPr lang="en-GB" dirty="0"/>
          </a:p>
          <a:p>
            <a:endParaRPr lang="en-GB" dirty="0"/>
          </a:p>
          <a:p>
            <a:endParaRPr lang="en-GB" dirty="0"/>
          </a:p>
          <a:p>
            <a:endParaRPr lang="en-GB" dirty="0"/>
          </a:p>
          <a:p>
            <a:endParaRPr lang="en-GB" dirty="0"/>
          </a:p>
          <a:p>
            <a:endParaRPr lang="en-GB" dirty="0"/>
          </a:p>
          <a:p>
            <a:endParaRPr lang="en-GB" dirty="0"/>
          </a:p>
          <a:p>
            <a:r>
              <a:rPr lang="en-GB" dirty="0"/>
              <a:t>Receptive fields are elongated rather than circular. Zones of “ON” or “OFF” regions are arranged so that the maximal response is obtained for a line of particular orientation.</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64" name="Rectangle 363"/>
          <p:cNvSpPr/>
          <p:nvPr/>
        </p:nvSpPr>
        <p:spPr>
          <a:xfrm>
            <a:off x="1524000" y="0"/>
            <a:ext cx="9144000" cy="54428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6" name="Rectangle 5"/>
          <p:cNvSpPr/>
          <p:nvPr/>
        </p:nvSpPr>
        <p:spPr>
          <a:xfrm>
            <a:off x="1734240" y="220578"/>
            <a:ext cx="8136904" cy="400110"/>
          </a:xfrm>
          <a:prstGeom prst="rect">
            <a:avLst/>
          </a:prstGeom>
        </p:spPr>
        <p:txBody>
          <a:bodyPr wrap="square">
            <a:spAutoFit/>
          </a:bodyPr>
          <a:lstStyle/>
          <a:p>
            <a:pPr>
              <a:defRPr/>
            </a:pPr>
            <a:r>
              <a:rPr lang="en-GB" sz="2000" dirty="0">
                <a:solidFill>
                  <a:srgbClr val="FFFFFF"/>
                </a:solidFill>
                <a:uFill>
                  <a:solidFill>
                    <a:prstClr val="white">
                      <a:lumMod val="50000"/>
                    </a:prstClr>
                  </a:solidFill>
                </a:uFill>
                <a:latin typeface="Arial" pitchFamily="34" charset="0"/>
                <a:cs typeface="Arial" pitchFamily="34" charset="0"/>
              </a:rPr>
              <a:t>Mouse running in a virtual corridor</a:t>
            </a:r>
          </a:p>
        </p:txBody>
      </p:sp>
      <p:pic>
        <p:nvPicPr>
          <p:cNvPr id="3" name="MB5_A.avi">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2639616" y="1916833"/>
            <a:ext cx="6840760" cy="3932547"/>
          </a:xfrm>
          <a:prstGeom prst="rect">
            <a:avLst/>
          </a:prstGeom>
        </p:spPr>
      </p:pic>
    </p:spTree>
    <p:extLst>
      <p:ext uri="{BB962C8B-B14F-4D97-AF65-F5344CB8AC3E}">
        <p14:creationId xmlns:p14="http://schemas.microsoft.com/office/powerpoint/2010/main" val="45781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7500"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cTn>
                <p:tgtEl>
                  <p:spTgt spid="3"/>
                </p:tgtEl>
              </p:cMediaNode>
            </p:video>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
                                        </p:tgtEl>
                                      </p:cBhvr>
                                    </p:cmd>
                                  </p:childTnLst>
                                </p:cTn>
                              </p:par>
                            </p:childTnLst>
                          </p:cTn>
                        </p:par>
                      </p:childTnLst>
                    </p:cTn>
                  </p:par>
                </p:childTnLst>
              </p:cTn>
              <p:nextCondLst>
                <p:cond evt="onClick" delay="0">
                  <p:tgtEl>
                    <p:spTgt spid="3"/>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Rectangle 70"/>
          <p:cNvSpPr/>
          <p:nvPr/>
        </p:nvSpPr>
        <p:spPr>
          <a:xfrm>
            <a:off x="1524000" y="0"/>
            <a:ext cx="9144000" cy="6858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base">
              <a:spcBef>
                <a:spcPct val="0"/>
              </a:spcBef>
              <a:spcAft>
                <a:spcPct val="0"/>
              </a:spcAft>
            </a:pPr>
            <a:endParaRPr lang="en-US" sz="2400">
              <a:solidFill>
                <a:srgbClr val="FFFFFF"/>
              </a:solidFill>
              <a:latin typeface="Switzerland"/>
            </a:endParaRPr>
          </a:p>
        </p:txBody>
      </p:sp>
      <p:sp>
        <p:nvSpPr>
          <p:cNvPr id="72" name="Rectangle 60"/>
          <p:cNvSpPr>
            <a:spLocks noChangeArrowheads="1"/>
          </p:cNvSpPr>
          <p:nvPr/>
        </p:nvSpPr>
        <p:spPr bwMode="auto">
          <a:xfrm>
            <a:off x="1663700" y="14289"/>
            <a:ext cx="8790018" cy="846137"/>
          </a:xfrm>
          <a:prstGeom prst="rect">
            <a:avLst/>
          </a:prstGeom>
          <a:noFill/>
          <a:ln w="9525">
            <a:noFill/>
            <a:miter lim="800000"/>
            <a:headEnd/>
            <a:tailEnd/>
          </a:ln>
          <a:effectLst/>
        </p:spPr>
        <p:txBody>
          <a:bodyPr anchor="ctr"/>
          <a:lstStyle/>
          <a:p>
            <a:pPr algn="l" rtl="0" fontAlgn="base">
              <a:spcBef>
                <a:spcPct val="0"/>
              </a:spcBef>
              <a:spcAft>
                <a:spcPct val="0"/>
              </a:spcAft>
            </a:pPr>
            <a:r>
              <a:rPr lang="en-GB" sz="2400" dirty="0">
                <a:solidFill>
                  <a:srgbClr val="000000"/>
                </a:solidFill>
                <a:latin typeface="Arial Unicode MS" pitchFamily="34" charset="-128"/>
              </a:rPr>
              <a:t>Organisation of orientation preference across cortical surface</a:t>
            </a:r>
            <a:endParaRPr lang="en-US" sz="2400" dirty="0">
              <a:solidFill>
                <a:srgbClr val="000000"/>
              </a:solidFill>
              <a:latin typeface="Arial Unicode MS" pitchFamily="34" charset="-128"/>
            </a:endParaRPr>
          </a:p>
        </p:txBody>
      </p:sp>
      <p:sp>
        <p:nvSpPr>
          <p:cNvPr id="6" name="Rectangle 5"/>
          <p:cNvSpPr/>
          <p:nvPr/>
        </p:nvSpPr>
        <p:spPr>
          <a:xfrm>
            <a:off x="1738282" y="1214422"/>
            <a:ext cx="4071966" cy="35719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base">
              <a:spcBef>
                <a:spcPct val="0"/>
              </a:spcBef>
              <a:spcAft>
                <a:spcPct val="0"/>
              </a:spcAft>
            </a:pPr>
            <a:endParaRPr lang="en-US" sz="2400">
              <a:solidFill>
                <a:srgbClr val="FFFFFF"/>
              </a:solidFill>
              <a:latin typeface="Switzerland"/>
            </a:endParaRPr>
          </a:p>
        </p:txBody>
      </p:sp>
      <p:pic>
        <p:nvPicPr>
          <p:cNvPr id="8" name="Picture 4" descr="PN12120"/>
          <p:cNvPicPr>
            <a:picLocks noChangeAspect="1" noChangeArrowheads="1"/>
          </p:cNvPicPr>
          <p:nvPr/>
        </p:nvPicPr>
        <p:blipFill>
          <a:blip r:embed="rId2"/>
          <a:srcRect b="3897"/>
          <a:stretch>
            <a:fillRect/>
          </a:stretch>
        </p:blipFill>
        <p:spPr bwMode="auto">
          <a:xfrm>
            <a:off x="2908300" y="1419226"/>
            <a:ext cx="6375400" cy="4697413"/>
          </a:xfrm>
          <a:prstGeom prst="rect">
            <a:avLst/>
          </a:prstGeom>
          <a:ln>
            <a:miter lim="800000"/>
            <a:headEnd/>
            <a:tailEnd/>
          </a:ln>
          <a:effectLst/>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2" name="Rectangle 2501"/>
          <p:cNvSpPr/>
          <p:nvPr/>
        </p:nvSpPr>
        <p:spPr>
          <a:xfrm>
            <a:off x="1452530" y="0"/>
            <a:ext cx="921547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58" name="AutoShape 2"/>
          <p:cNvSpPr>
            <a:spLocks noChangeAspect="1" noChangeArrowheads="1" noTextEdit="1"/>
          </p:cNvSpPr>
          <p:nvPr/>
        </p:nvSpPr>
        <p:spPr bwMode="auto">
          <a:xfrm>
            <a:off x="1636713" y="542925"/>
            <a:ext cx="8920162" cy="5773738"/>
          </a:xfrm>
          <a:prstGeom prst="rect">
            <a:avLst/>
          </a:prstGeom>
          <a:noFill/>
          <a:ln w="9525">
            <a:noFill/>
            <a:miter lim="800000"/>
            <a:headEnd/>
            <a:tailEnd/>
          </a:ln>
        </p:spPr>
        <p:txBody>
          <a:bodyPr/>
          <a:lstStyle/>
          <a:p>
            <a:endParaRPr lang="en-US"/>
          </a:p>
        </p:txBody>
      </p:sp>
      <p:sp>
        <p:nvSpPr>
          <p:cNvPr id="45059" name="Freeform 3"/>
          <p:cNvSpPr>
            <a:spLocks/>
          </p:cNvSpPr>
          <p:nvPr/>
        </p:nvSpPr>
        <p:spPr bwMode="auto">
          <a:xfrm>
            <a:off x="4265613" y="2935289"/>
            <a:ext cx="1371600" cy="1163637"/>
          </a:xfrm>
          <a:custGeom>
            <a:avLst/>
            <a:gdLst>
              <a:gd name="T0" fmla="*/ 766 w 864"/>
              <a:gd name="T1" fmla="*/ 671 h 733"/>
              <a:gd name="T2" fmla="*/ 559 w 864"/>
              <a:gd name="T3" fmla="*/ 566 h 733"/>
              <a:gd name="T4" fmla="*/ 403 w 864"/>
              <a:gd name="T5" fmla="*/ 481 h 733"/>
              <a:gd name="T6" fmla="*/ 307 w 864"/>
              <a:gd name="T7" fmla="*/ 422 h 733"/>
              <a:gd name="T8" fmla="*/ 221 w 864"/>
              <a:gd name="T9" fmla="*/ 364 h 733"/>
              <a:gd name="T10" fmla="*/ 144 w 864"/>
              <a:gd name="T11" fmla="*/ 309 h 733"/>
              <a:gd name="T12" fmla="*/ 83 w 864"/>
              <a:gd name="T13" fmla="*/ 255 h 733"/>
              <a:gd name="T14" fmla="*/ 40 w 864"/>
              <a:gd name="T15" fmla="*/ 203 h 733"/>
              <a:gd name="T16" fmla="*/ 21 w 864"/>
              <a:gd name="T17" fmla="*/ 169 h 733"/>
              <a:gd name="T18" fmla="*/ 15 w 864"/>
              <a:gd name="T19" fmla="*/ 147 h 733"/>
              <a:gd name="T20" fmla="*/ 15 w 864"/>
              <a:gd name="T21" fmla="*/ 128 h 733"/>
              <a:gd name="T22" fmla="*/ 21 w 864"/>
              <a:gd name="T23" fmla="*/ 111 h 733"/>
              <a:gd name="T24" fmla="*/ 35 w 864"/>
              <a:gd name="T25" fmla="*/ 94 h 733"/>
              <a:gd name="T26" fmla="*/ 54 w 864"/>
              <a:gd name="T27" fmla="*/ 78 h 733"/>
              <a:gd name="T28" fmla="*/ 81 w 864"/>
              <a:gd name="T29" fmla="*/ 63 h 733"/>
              <a:gd name="T30" fmla="*/ 115 w 864"/>
              <a:gd name="T31" fmla="*/ 50 h 733"/>
              <a:gd name="T32" fmla="*/ 184 w 864"/>
              <a:gd name="T33" fmla="*/ 34 h 733"/>
              <a:gd name="T34" fmla="*/ 309 w 864"/>
              <a:gd name="T35" fmla="*/ 21 h 733"/>
              <a:gd name="T36" fmla="*/ 386 w 864"/>
              <a:gd name="T37" fmla="*/ 0 h 733"/>
              <a:gd name="T38" fmla="*/ 240 w 864"/>
              <a:gd name="T39" fmla="*/ 9 h 733"/>
              <a:gd name="T40" fmla="*/ 133 w 864"/>
              <a:gd name="T41" fmla="*/ 28 h 733"/>
              <a:gd name="T42" fmla="*/ 92 w 864"/>
              <a:gd name="T43" fmla="*/ 42 h 733"/>
              <a:gd name="T44" fmla="*/ 58 w 864"/>
              <a:gd name="T45" fmla="*/ 57 h 733"/>
              <a:gd name="T46" fmla="*/ 33 w 864"/>
              <a:gd name="T47" fmla="*/ 74 h 733"/>
              <a:gd name="T48" fmla="*/ 14 w 864"/>
              <a:gd name="T49" fmla="*/ 94 h 733"/>
              <a:gd name="T50" fmla="*/ 4 w 864"/>
              <a:gd name="T51" fmla="*/ 115 h 733"/>
              <a:gd name="T52" fmla="*/ 0 w 864"/>
              <a:gd name="T53" fmla="*/ 138 h 733"/>
              <a:gd name="T54" fmla="*/ 2 w 864"/>
              <a:gd name="T55" fmla="*/ 163 h 733"/>
              <a:gd name="T56" fmla="*/ 12 w 864"/>
              <a:gd name="T57" fmla="*/ 188 h 733"/>
              <a:gd name="T58" fmla="*/ 46 w 864"/>
              <a:gd name="T59" fmla="*/ 240 h 733"/>
              <a:gd name="T60" fmla="*/ 102 w 864"/>
              <a:gd name="T61" fmla="*/ 293 h 733"/>
              <a:gd name="T62" fmla="*/ 171 w 864"/>
              <a:gd name="T63" fmla="*/ 349 h 733"/>
              <a:gd name="T64" fmla="*/ 253 w 864"/>
              <a:gd name="T65" fmla="*/ 407 h 733"/>
              <a:gd name="T66" fmla="*/ 346 w 864"/>
              <a:gd name="T67" fmla="*/ 466 h 733"/>
              <a:gd name="T68" fmla="*/ 445 w 864"/>
              <a:gd name="T69" fmla="*/ 524 h 733"/>
              <a:gd name="T70" fmla="*/ 655 w 864"/>
              <a:gd name="T71" fmla="*/ 635 h 733"/>
              <a:gd name="T72" fmla="*/ 856 w 864"/>
              <a:gd name="T73" fmla="*/ 733 h 7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64"/>
              <a:gd name="T112" fmla="*/ 0 h 733"/>
              <a:gd name="T113" fmla="*/ 864 w 864"/>
              <a:gd name="T114" fmla="*/ 733 h 7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64" h="733">
                <a:moveTo>
                  <a:pt x="864" y="717"/>
                </a:moveTo>
                <a:lnTo>
                  <a:pt x="766" y="671"/>
                </a:lnTo>
                <a:lnTo>
                  <a:pt x="662" y="620"/>
                </a:lnTo>
                <a:lnTo>
                  <a:pt x="559" y="566"/>
                </a:lnTo>
                <a:lnTo>
                  <a:pt x="455" y="508"/>
                </a:lnTo>
                <a:lnTo>
                  <a:pt x="403" y="481"/>
                </a:lnTo>
                <a:lnTo>
                  <a:pt x="355" y="451"/>
                </a:lnTo>
                <a:lnTo>
                  <a:pt x="307" y="422"/>
                </a:lnTo>
                <a:lnTo>
                  <a:pt x="263" y="393"/>
                </a:lnTo>
                <a:lnTo>
                  <a:pt x="221" y="364"/>
                </a:lnTo>
                <a:lnTo>
                  <a:pt x="181" y="337"/>
                </a:lnTo>
                <a:lnTo>
                  <a:pt x="144" y="309"/>
                </a:lnTo>
                <a:lnTo>
                  <a:pt x="111" y="282"/>
                </a:lnTo>
                <a:lnTo>
                  <a:pt x="83" y="255"/>
                </a:lnTo>
                <a:lnTo>
                  <a:pt x="60" y="228"/>
                </a:lnTo>
                <a:lnTo>
                  <a:pt x="40" y="203"/>
                </a:lnTo>
                <a:lnTo>
                  <a:pt x="27" y="180"/>
                </a:lnTo>
                <a:lnTo>
                  <a:pt x="21" y="169"/>
                </a:lnTo>
                <a:lnTo>
                  <a:pt x="17" y="159"/>
                </a:lnTo>
                <a:lnTo>
                  <a:pt x="15" y="147"/>
                </a:lnTo>
                <a:lnTo>
                  <a:pt x="15" y="138"/>
                </a:lnTo>
                <a:lnTo>
                  <a:pt x="15" y="128"/>
                </a:lnTo>
                <a:lnTo>
                  <a:pt x="19" y="119"/>
                </a:lnTo>
                <a:lnTo>
                  <a:pt x="21" y="111"/>
                </a:lnTo>
                <a:lnTo>
                  <a:pt x="27" y="103"/>
                </a:lnTo>
                <a:lnTo>
                  <a:pt x="35" y="94"/>
                </a:lnTo>
                <a:lnTo>
                  <a:pt x="42" y="86"/>
                </a:lnTo>
                <a:lnTo>
                  <a:pt x="54" y="78"/>
                </a:lnTo>
                <a:lnTo>
                  <a:pt x="65" y="71"/>
                </a:lnTo>
                <a:lnTo>
                  <a:pt x="81" y="63"/>
                </a:lnTo>
                <a:lnTo>
                  <a:pt x="98" y="57"/>
                </a:lnTo>
                <a:lnTo>
                  <a:pt x="115" y="50"/>
                </a:lnTo>
                <a:lnTo>
                  <a:pt x="136" y="44"/>
                </a:lnTo>
                <a:lnTo>
                  <a:pt x="184" y="34"/>
                </a:lnTo>
                <a:lnTo>
                  <a:pt x="242" y="26"/>
                </a:lnTo>
                <a:lnTo>
                  <a:pt x="309" y="21"/>
                </a:lnTo>
                <a:lnTo>
                  <a:pt x="386" y="17"/>
                </a:lnTo>
                <a:lnTo>
                  <a:pt x="386" y="0"/>
                </a:lnTo>
                <a:lnTo>
                  <a:pt x="307" y="3"/>
                </a:lnTo>
                <a:lnTo>
                  <a:pt x="240" y="9"/>
                </a:lnTo>
                <a:lnTo>
                  <a:pt x="182" y="19"/>
                </a:lnTo>
                <a:lnTo>
                  <a:pt x="133" y="28"/>
                </a:lnTo>
                <a:lnTo>
                  <a:pt x="111" y="34"/>
                </a:lnTo>
                <a:lnTo>
                  <a:pt x="92" y="42"/>
                </a:lnTo>
                <a:lnTo>
                  <a:pt x="73" y="50"/>
                </a:lnTo>
                <a:lnTo>
                  <a:pt x="58" y="57"/>
                </a:lnTo>
                <a:lnTo>
                  <a:pt x="44" y="65"/>
                </a:lnTo>
                <a:lnTo>
                  <a:pt x="33" y="74"/>
                </a:lnTo>
                <a:lnTo>
                  <a:pt x="23" y="82"/>
                </a:lnTo>
                <a:lnTo>
                  <a:pt x="14" y="94"/>
                </a:lnTo>
                <a:lnTo>
                  <a:pt x="8" y="103"/>
                </a:lnTo>
                <a:lnTo>
                  <a:pt x="4" y="115"/>
                </a:lnTo>
                <a:lnTo>
                  <a:pt x="0" y="126"/>
                </a:lnTo>
                <a:lnTo>
                  <a:pt x="0" y="138"/>
                </a:lnTo>
                <a:lnTo>
                  <a:pt x="0" y="149"/>
                </a:lnTo>
                <a:lnTo>
                  <a:pt x="2" y="163"/>
                </a:lnTo>
                <a:lnTo>
                  <a:pt x="6" y="174"/>
                </a:lnTo>
                <a:lnTo>
                  <a:pt x="12" y="188"/>
                </a:lnTo>
                <a:lnTo>
                  <a:pt x="27" y="213"/>
                </a:lnTo>
                <a:lnTo>
                  <a:pt x="46" y="240"/>
                </a:lnTo>
                <a:lnTo>
                  <a:pt x="71" y="266"/>
                </a:lnTo>
                <a:lnTo>
                  <a:pt x="102" y="293"/>
                </a:lnTo>
                <a:lnTo>
                  <a:pt x="134" y="320"/>
                </a:lnTo>
                <a:lnTo>
                  <a:pt x="171" y="349"/>
                </a:lnTo>
                <a:lnTo>
                  <a:pt x="211" y="378"/>
                </a:lnTo>
                <a:lnTo>
                  <a:pt x="253" y="407"/>
                </a:lnTo>
                <a:lnTo>
                  <a:pt x="300" y="437"/>
                </a:lnTo>
                <a:lnTo>
                  <a:pt x="346" y="466"/>
                </a:lnTo>
                <a:lnTo>
                  <a:pt x="395" y="495"/>
                </a:lnTo>
                <a:lnTo>
                  <a:pt x="445" y="524"/>
                </a:lnTo>
                <a:lnTo>
                  <a:pt x="551" y="579"/>
                </a:lnTo>
                <a:lnTo>
                  <a:pt x="655" y="635"/>
                </a:lnTo>
                <a:lnTo>
                  <a:pt x="758" y="685"/>
                </a:lnTo>
                <a:lnTo>
                  <a:pt x="856" y="733"/>
                </a:lnTo>
                <a:lnTo>
                  <a:pt x="864" y="717"/>
                </a:lnTo>
                <a:close/>
              </a:path>
            </a:pathLst>
          </a:custGeom>
          <a:solidFill>
            <a:srgbClr val="1A0E0E"/>
          </a:solidFill>
          <a:ln w="9525">
            <a:noFill/>
            <a:round/>
            <a:headEnd/>
            <a:tailEnd/>
          </a:ln>
        </p:spPr>
        <p:txBody>
          <a:bodyPr/>
          <a:lstStyle/>
          <a:p>
            <a:endParaRPr lang="en-US"/>
          </a:p>
        </p:txBody>
      </p:sp>
      <p:sp>
        <p:nvSpPr>
          <p:cNvPr id="45060" name="Freeform 4"/>
          <p:cNvSpPr>
            <a:spLocks/>
          </p:cNvSpPr>
          <p:nvPr/>
        </p:nvSpPr>
        <p:spPr bwMode="auto">
          <a:xfrm>
            <a:off x="6432550" y="4473575"/>
            <a:ext cx="1690688" cy="203200"/>
          </a:xfrm>
          <a:custGeom>
            <a:avLst/>
            <a:gdLst>
              <a:gd name="T0" fmla="*/ 55 w 1065"/>
              <a:gd name="T1" fmla="*/ 0 h 128"/>
              <a:gd name="T2" fmla="*/ 1065 w 1065"/>
              <a:gd name="T3" fmla="*/ 6 h 128"/>
              <a:gd name="T4" fmla="*/ 687 w 1065"/>
              <a:gd name="T5" fmla="*/ 128 h 128"/>
              <a:gd name="T6" fmla="*/ 0 w 1065"/>
              <a:gd name="T7" fmla="*/ 27 h 128"/>
              <a:gd name="T8" fmla="*/ 55 w 1065"/>
              <a:gd name="T9" fmla="*/ 0 h 128"/>
              <a:gd name="T10" fmla="*/ 0 60000 65536"/>
              <a:gd name="T11" fmla="*/ 0 60000 65536"/>
              <a:gd name="T12" fmla="*/ 0 60000 65536"/>
              <a:gd name="T13" fmla="*/ 0 60000 65536"/>
              <a:gd name="T14" fmla="*/ 0 60000 65536"/>
              <a:gd name="T15" fmla="*/ 0 w 1065"/>
              <a:gd name="T16" fmla="*/ 0 h 128"/>
              <a:gd name="T17" fmla="*/ 1065 w 1065"/>
              <a:gd name="T18" fmla="*/ 128 h 128"/>
            </a:gdLst>
            <a:ahLst/>
            <a:cxnLst>
              <a:cxn ang="T10">
                <a:pos x="T0" y="T1"/>
              </a:cxn>
              <a:cxn ang="T11">
                <a:pos x="T2" y="T3"/>
              </a:cxn>
              <a:cxn ang="T12">
                <a:pos x="T4" y="T5"/>
              </a:cxn>
              <a:cxn ang="T13">
                <a:pos x="T6" y="T7"/>
              </a:cxn>
              <a:cxn ang="T14">
                <a:pos x="T8" y="T9"/>
              </a:cxn>
            </a:cxnLst>
            <a:rect l="T15" t="T16" r="T17" b="T18"/>
            <a:pathLst>
              <a:path w="1065" h="128">
                <a:moveTo>
                  <a:pt x="55" y="0"/>
                </a:moveTo>
                <a:lnTo>
                  <a:pt x="1065" y="6"/>
                </a:lnTo>
                <a:lnTo>
                  <a:pt x="687" y="128"/>
                </a:lnTo>
                <a:lnTo>
                  <a:pt x="0" y="27"/>
                </a:lnTo>
                <a:lnTo>
                  <a:pt x="55" y="0"/>
                </a:lnTo>
                <a:close/>
              </a:path>
            </a:pathLst>
          </a:custGeom>
          <a:solidFill>
            <a:srgbClr val="FFFFFF"/>
          </a:solidFill>
          <a:ln w="9525">
            <a:noFill/>
            <a:round/>
            <a:headEnd/>
            <a:tailEnd/>
          </a:ln>
        </p:spPr>
        <p:txBody>
          <a:bodyPr/>
          <a:lstStyle/>
          <a:p>
            <a:endParaRPr lang="en-US"/>
          </a:p>
        </p:txBody>
      </p:sp>
      <p:sp>
        <p:nvSpPr>
          <p:cNvPr id="45061" name="Freeform 5"/>
          <p:cNvSpPr>
            <a:spLocks/>
          </p:cNvSpPr>
          <p:nvPr/>
        </p:nvSpPr>
        <p:spPr bwMode="auto">
          <a:xfrm>
            <a:off x="6432551" y="4524375"/>
            <a:ext cx="1090613" cy="1030288"/>
          </a:xfrm>
          <a:custGeom>
            <a:avLst/>
            <a:gdLst>
              <a:gd name="T0" fmla="*/ 40 w 687"/>
              <a:gd name="T1" fmla="*/ 0 h 649"/>
              <a:gd name="T2" fmla="*/ 0 w 687"/>
              <a:gd name="T3" fmla="*/ 62 h 649"/>
              <a:gd name="T4" fmla="*/ 687 w 687"/>
              <a:gd name="T5" fmla="*/ 649 h 649"/>
              <a:gd name="T6" fmla="*/ 687 w 687"/>
              <a:gd name="T7" fmla="*/ 96 h 649"/>
              <a:gd name="T8" fmla="*/ 40 w 687"/>
              <a:gd name="T9" fmla="*/ 0 h 649"/>
              <a:gd name="T10" fmla="*/ 0 60000 65536"/>
              <a:gd name="T11" fmla="*/ 0 60000 65536"/>
              <a:gd name="T12" fmla="*/ 0 60000 65536"/>
              <a:gd name="T13" fmla="*/ 0 60000 65536"/>
              <a:gd name="T14" fmla="*/ 0 60000 65536"/>
              <a:gd name="T15" fmla="*/ 0 w 687"/>
              <a:gd name="T16" fmla="*/ 0 h 649"/>
              <a:gd name="T17" fmla="*/ 687 w 687"/>
              <a:gd name="T18" fmla="*/ 649 h 649"/>
            </a:gdLst>
            <a:ahLst/>
            <a:cxnLst>
              <a:cxn ang="T10">
                <a:pos x="T0" y="T1"/>
              </a:cxn>
              <a:cxn ang="T11">
                <a:pos x="T2" y="T3"/>
              </a:cxn>
              <a:cxn ang="T12">
                <a:pos x="T4" y="T5"/>
              </a:cxn>
              <a:cxn ang="T13">
                <a:pos x="T6" y="T7"/>
              </a:cxn>
              <a:cxn ang="T14">
                <a:pos x="T8" y="T9"/>
              </a:cxn>
            </a:cxnLst>
            <a:rect l="T15" t="T16" r="T17" b="T18"/>
            <a:pathLst>
              <a:path w="687" h="649">
                <a:moveTo>
                  <a:pt x="40" y="0"/>
                </a:moveTo>
                <a:lnTo>
                  <a:pt x="0" y="62"/>
                </a:lnTo>
                <a:lnTo>
                  <a:pt x="687" y="649"/>
                </a:lnTo>
                <a:lnTo>
                  <a:pt x="687" y="96"/>
                </a:lnTo>
                <a:lnTo>
                  <a:pt x="40" y="0"/>
                </a:lnTo>
                <a:close/>
              </a:path>
            </a:pathLst>
          </a:custGeom>
          <a:solidFill>
            <a:srgbClr val="FFFFFF"/>
          </a:solidFill>
          <a:ln w="9525">
            <a:noFill/>
            <a:round/>
            <a:headEnd/>
            <a:tailEnd/>
          </a:ln>
        </p:spPr>
        <p:txBody>
          <a:bodyPr/>
          <a:lstStyle/>
          <a:p>
            <a:endParaRPr lang="en-US"/>
          </a:p>
        </p:txBody>
      </p:sp>
      <p:sp>
        <p:nvSpPr>
          <p:cNvPr id="45062" name="Freeform 6"/>
          <p:cNvSpPr>
            <a:spLocks/>
          </p:cNvSpPr>
          <p:nvPr/>
        </p:nvSpPr>
        <p:spPr bwMode="auto">
          <a:xfrm>
            <a:off x="5594350" y="4016376"/>
            <a:ext cx="992188" cy="881063"/>
          </a:xfrm>
          <a:custGeom>
            <a:avLst/>
            <a:gdLst>
              <a:gd name="T0" fmla="*/ 19 w 625"/>
              <a:gd name="T1" fmla="*/ 35 h 555"/>
              <a:gd name="T2" fmla="*/ 11 w 625"/>
              <a:gd name="T3" fmla="*/ 36 h 555"/>
              <a:gd name="T4" fmla="*/ 6 w 625"/>
              <a:gd name="T5" fmla="*/ 40 h 555"/>
              <a:gd name="T6" fmla="*/ 2 w 625"/>
              <a:gd name="T7" fmla="*/ 44 h 555"/>
              <a:gd name="T8" fmla="*/ 0 w 625"/>
              <a:gd name="T9" fmla="*/ 52 h 555"/>
              <a:gd name="T10" fmla="*/ 0 w 625"/>
              <a:gd name="T11" fmla="*/ 351 h 555"/>
              <a:gd name="T12" fmla="*/ 2 w 625"/>
              <a:gd name="T13" fmla="*/ 357 h 555"/>
              <a:gd name="T14" fmla="*/ 4 w 625"/>
              <a:gd name="T15" fmla="*/ 361 h 555"/>
              <a:gd name="T16" fmla="*/ 8 w 625"/>
              <a:gd name="T17" fmla="*/ 367 h 555"/>
              <a:gd name="T18" fmla="*/ 13 w 625"/>
              <a:gd name="T19" fmla="*/ 370 h 555"/>
              <a:gd name="T20" fmla="*/ 295 w 625"/>
              <a:gd name="T21" fmla="*/ 512 h 555"/>
              <a:gd name="T22" fmla="*/ 303 w 625"/>
              <a:gd name="T23" fmla="*/ 516 h 555"/>
              <a:gd name="T24" fmla="*/ 313 w 625"/>
              <a:gd name="T25" fmla="*/ 518 h 555"/>
              <a:gd name="T26" fmla="*/ 320 w 625"/>
              <a:gd name="T27" fmla="*/ 518 h 555"/>
              <a:gd name="T28" fmla="*/ 330 w 625"/>
              <a:gd name="T29" fmla="*/ 518 h 555"/>
              <a:gd name="T30" fmla="*/ 338 w 625"/>
              <a:gd name="T31" fmla="*/ 518 h 555"/>
              <a:gd name="T32" fmla="*/ 345 w 625"/>
              <a:gd name="T33" fmla="*/ 518 h 555"/>
              <a:gd name="T34" fmla="*/ 355 w 625"/>
              <a:gd name="T35" fmla="*/ 520 h 555"/>
              <a:gd name="T36" fmla="*/ 364 w 625"/>
              <a:gd name="T37" fmla="*/ 524 h 555"/>
              <a:gd name="T38" fmla="*/ 389 w 625"/>
              <a:gd name="T39" fmla="*/ 537 h 555"/>
              <a:gd name="T40" fmla="*/ 412 w 625"/>
              <a:gd name="T41" fmla="*/ 551 h 555"/>
              <a:gd name="T42" fmla="*/ 420 w 625"/>
              <a:gd name="T43" fmla="*/ 553 h 555"/>
              <a:gd name="T44" fmla="*/ 426 w 625"/>
              <a:gd name="T45" fmla="*/ 555 h 555"/>
              <a:gd name="T46" fmla="*/ 432 w 625"/>
              <a:gd name="T47" fmla="*/ 555 h 555"/>
              <a:gd name="T48" fmla="*/ 439 w 625"/>
              <a:gd name="T49" fmla="*/ 555 h 555"/>
              <a:gd name="T50" fmla="*/ 602 w 625"/>
              <a:gd name="T51" fmla="*/ 512 h 555"/>
              <a:gd name="T52" fmla="*/ 612 w 625"/>
              <a:gd name="T53" fmla="*/ 509 h 555"/>
              <a:gd name="T54" fmla="*/ 618 w 625"/>
              <a:gd name="T55" fmla="*/ 503 h 555"/>
              <a:gd name="T56" fmla="*/ 622 w 625"/>
              <a:gd name="T57" fmla="*/ 497 h 555"/>
              <a:gd name="T58" fmla="*/ 622 w 625"/>
              <a:gd name="T59" fmla="*/ 491 h 555"/>
              <a:gd name="T60" fmla="*/ 624 w 625"/>
              <a:gd name="T61" fmla="*/ 472 h 555"/>
              <a:gd name="T62" fmla="*/ 625 w 625"/>
              <a:gd name="T63" fmla="*/ 455 h 555"/>
              <a:gd name="T64" fmla="*/ 625 w 625"/>
              <a:gd name="T65" fmla="*/ 436 h 555"/>
              <a:gd name="T66" fmla="*/ 624 w 625"/>
              <a:gd name="T67" fmla="*/ 418 h 555"/>
              <a:gd name="T68" fmla="*/ 624 w 625"/>
              <a:gd name="T69" fmla="*/ 401 h 555"/>
              <a:gd name="T70" fmla="*/ 620 w 625"/>
              <a:gd name="T71" fmla="*/ 386 h 555"/>
              <a:gd name="T72" fmla="*/ 618 w 625"/>
              <a:gd name="T73" fmla="*/ 368 h 555"/>
              <a:gd name="T74" fmla="*/ 618 w 625"/>
              <a:gd name="T75" fmla="*/ 351 h 555"/>
              <a:gd name="T76" fmla="*/ 618 w 625"/>
              <a:gd name="T77" fmla="*/ 336 h 555"/>
              <a:gd name="T78" fmla="*/ 618 w 625"/>
              <a:gd name="T79" fmla="*/ 320 h 555"/>
              <a:gd name="T80" fmla="*/ 620 w 625"/>
              <a:gd name="T81" fmla="*/ 305 h 555"/>
              <a:gd name="T82" fmla="*/ 620 w 625"/>
              <a:gd name="T83" fmla="*/ 290 h 555"/>
              <a:gd name="T84" fmla="*/ 618 w 625"/>
              <a:gd name="T85" fmla="*/ 276 h 555"/>
              <a:gd name="T86" fmla="*/ 614 w 625"/>
              <a:gd name="T87" fmla="*/ 259 h 555"/>
              <a:gd name="T88" fmla="*/ 604 w 625"/>
              <a:gd name="T89" fmla="*/ 182 h 555"/>
              <a:gd name="T90" fmla="*/ 551 w 625"/>
              <a:gd name="T91" fmla="*/ 159 h 555"/>
              <a:gd name="T92" fmla="*/ 495 w 625"/>
              <a:gd name="T93" fmla="*/ 136 h 555"/>
              <a:gd name="T94" fmla="*/ 439 w 625"/>
              <a:gd name="T95" fmla="*/ 111 h 555"/>
              <a:gd name="T96" fmla="*/ 382 w 625"/>
              <a:gd name="T97" fmla="*/ 88 h 555"/>
              <a:gd name="T98" fmla="*/ 324 w 625"/>
              <a:gd name="T99" fmla="*/ 63 h 555"/>
              <a:gd name="T100" fmla="*/ 269 w 625"/>
              <a:gd name="T101" fmla="*/ 40 h 555"/>
              <a:gd name="T102" fmla="*/ 211 w 625"/>
              <a:gd name="T103" fmla="*/ 19 h 555"/>
              <a:gd name="T104" fmla="*/ 157 w 625"/>
              <a:gd name="T105" fmla="*/ 0 h 555"/>
              <a:gd name="T106" fmla="*/ 142 w 625"/>
              <a:gd name="T107" fmla="*/ 2 h 555"/>
              <a:gd name="T108" fmla="*/ 107 w 625"/>
              <a:gd name="T109" fmla="*/ 11 h 555"/>
              <a:gd name="T110" fmla="*/ 61 w 625"/>
              <a:gd name="T111" fmla="*/ 23 h 555"/>
              <a:gd name="T112" fmla="*/ 19 w 625"/>
              <a:gd name="T113" fmla="*/ 35 h 55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25"/>
              <a:gd name="T172" fmla="*/ 0 h 555"/>
              <a:gd name="T173" fmla="*/ 625 w 625"/>
              <a:gd name="T174" fmla="*/ 555 h 55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25" h="555">
                <a:moveTo>
                  <a:pt x="19" y="35"/>
                </a:moveTo>
                <a:lnTo>
                  <a:pt x="11" y="36"/>
                </a:lnTo>
                <a:lnTo>
                  <a:pt x="6" y="40"/>
                </a:lnTo>
                <a:lnTo>
                  <a:pt x="2" y="44"/>
                </a:lnTo>
                <a:lnTo>
                  <a:pt x="0" y="52"/>
                </a:lnTo>
                <a:lnTo>
                  <a:pt x="0" y="351"/>
                </a:lnTo>
                <a:lnTo>
                  <a:pt x="2" y="357"/>
                </a:lnTo>
                <a:lnTo>
                  <a:pt x="4" y="361"/>
                </a:lnTo>
                <a:lnTo>
                  <a:pt x="8" y="367"/>
                </a:lnTo>
                <a:lnTo>
                  <a:pt x="13" y="370"/>
                </a:lnTo>
                <a:lnTo>
                  <a:pt x="295" y="512"/>
                </a:lnTo>
                <a:lnTo>
                  <a:pt x="303" y="516"/>
                </a:lnTo>
                <a:lnTo>
                  <a:pt x="313" y="518"/>
                </a:lnTo>
                <a:lnTo>
                  <a:pt x="320" y="518"/>
                </a:lnTo>
                <a:lnTo>
                  <a:pt x="330" y="518"/>
                </a:lnTo>
                <a:lnTo>
                  <a:pt x="338" y="518"/>
                </a:lnTo>
                <a:lnTo>
                  <a:pt x="345" y="518"/>
                </a:lnTo>
                <a:lnTo>
                  <a:pt x="355" y="520"/>
                </a:lnTo>
                <a:lnTo>
                  <a:pt x="364" y="524"/>
                </a:lnTo>
                <a:lnTo>
                  <a:pt x="389" y="537"/>
                </a:lnTo>
                <a:lnTo>
                  <a:pt x="412" y="551"/>
                </a:lnTo>
                <a:lnTo>
                  <a:pt x="420" y="553"/>
                </a:lnTo>
                <a:lnTo>
                  <a:pt x="426" y="555"/>
                </a:lnTo>
                <a:lnTo>
                  <a:pt x="432" y="555"/>
                </a:lnTo>
                <a:lnTo>
                  <a:pt x="439" y="555"/>
                </a:lnTo>
                <a:lnTo>
                  <a:pt x="602" y="512"/>
                </a:lnTo>
                <a:lnTo>
                  <a:pt x="612" y="509"/>
                </a:lnTo>
                <a:lnTo>
                  <a:pt x="618" y="503"/>
                </a:lnTo>
                <a:lnTo>
                  <a:pt x="622" y="497"/>
                </a:lnTo>
                <a:lnTo>
                  <a:pt x="622" y="491"/>
                </a:lnTo>
                <a:lnTo>
                  <a:pt x="624" y="472"/>
                </a:lnTo>
                <a:lnTo>
                  <a:pt x="625" y="455"/>
                </a:lnTo>
                <a:lnTo>
                  <a:pt x="625" y="436"/>
                </a:lnTo>
                <a:lnTo>
                  <a:pt x="624" y="418"/>
                </a:lnTo>
                <a:lnTo>
                  <a:pt x="624" y="401"/>
                </a:lnTo>
                <a:lnTo>
                  <a:pt x="620" y="386"/>
                </a:lnTo>
                <a:lnTo>
                  <a:pt x="618" y="368"/>
                </a:lnTo>
                <a:lnTo>
                  <a:pt x="618" y="351"/>
                </a:lnTo>
                <a:lnTo>
                  <a:pt x="618" y="336"/>
                </a:lnTo>
                <a:lnTo>
                  <a:pt x="618" y="320"/>
                </a:lnTo>
                <a:lnTo>
                  <a:pt x="620" y="305"/>
                </a:lnTo>
                <a:lnTo>
                  <a:pt x="620" y="290"/>
                </a:lnTo>
                <a:lnTo>
                  <a:pt x="618" y="276"/>
                </a:lnTo>
                <a:lnTo>
                  <a:pt x="614" y="259"/>
                </a:lnTo>
                <a:lnTo>
                  <a:pt x="604" y="182"/>
                </a:lnTo>
                <a:lnTo>
                  <a:pt x="551" y="159"/>
                </a:lnTo>
                <a:lnTo>
                  <a:pt x="495" y="136"/>
                </a:lnTo>
                <a:lnTo>
                  <a:pt x="439" y="111"/>
                </a:lnTo>
                <a:lnTo>
                  <a:pt x="382" y="88"/>
                </a:lnTo>
                <a:lnTo>
                  <a:pt x="324" y="63"/>
                </a:lnTo>
                <a:lnTo>
                  <a:pt x="269" y="40"/>
                </a:lnTo>
                <a:lnTo>
                  <a:pt x="211" y="19"/>
                </a:lnTo>
                <a:lnTo>
                  <a:pt x="157" y="0"/>
                </a:lnTo>
                <a:lnTo>
                  <a:pt x="142" y="2"/>
                </a:lnTo>
                <a:lnTo>
                  <a:pt x="107" y="11"/>
                </a:lnTo>
                <a:lnTo>
                  <a:pt x="61" y="23"/>
                </a:lnTo>
                <a:lnTo>
                  <a:pt x="19" y="35"/>
                </a:lnTo>
                <a:close/>
              </a:path>
            </a:pathLst>
          </a:custGeom>
          <a:solidFill>
            <a:srgbClr val="848282"/>
          </a:solidFill>
          <a:ln w="9525">
            <a:noFill/>
            <a:round/>
            <a:headEnd/>
            <a:tailEnd/>
          </a:ln>
        </p:spPr>
        <p:txBody>
          <a:bodyPr/>
          <a:lstStyle/>
          <a:p>
            <a:endParaRPr lang="en-US"/>
          </a:p>
        </p:txBody>
      </p:sp>
      <p:sp>
        <p:nvSpPr>
          <p:cNvPr id="45063" name="Freeform 7"/>
          <p:cNvSpPr>
            <a:spLocks/>
          </p:cNvSpPr>
          <p:nvPr/>
        </p:nvSpPr>
        <p:spPr bwMode="auto">
          <a:xfrm>
            <a:off x="5594350" y="4016376"/>
            <a:ext cx="992188" cy="881063"/>
          </a:xfrm>
          <a:custGeom>
            <a:avLst/>
            <a:gdLst>
              <a:gd name="T0" fmla="*/ 19 w 625"/>
              <a:gd name="T1" fmla="*/ 35 h 555"/>
              <a:gd name="T2" fmla="*/ 11 w 625"/>
              <a:gd name="T3" fmla="*/ 36 h 555"/>
              <a:gd name="T4" fmla="*/ 6 w 625"/>
              <a:gd name="T5" fmla="*/ 40 h 555"/>
              <a:gd name="T6" fmla="*/ 2 w 625"/>
              <a:gd name="T7" fmla="*/ 44 h 555"/>
              <a:gd name="T8" fmla="*/ 0 w 625"/>
              <a:gd name="T9" fmla="*/ 52 h 555"/>
              <a:gd name="T10" fmla="*/ 0 w 625"/>
              <a:gd name="T11" fmla="*/ 351 h 555"/>
              <a:gd name="T12" fmla="*/ 2 w 625"/>
              <a:gd name="T13" fmla="*/ 357 h 555"/>
              <a:gd name="T14" fmla="*/ 4 w 625"/>
              <a:gd name="T15" fmla="*/ 361 h 555"/>
              <a:gd name="T16" fmla="*/ 8 w 625"/>
              <a:gd name="T17" fmla="*/ 367 h 555"/>
              <a:gd name="T18" fmla="*/ 13 w 625"/>
              <a:gd name="T19" fmla="*/ 370 h 555"/>
              <a:gd name="T20" fmla="*/ 295 w 625"/>
              <a:gd name="T21" fmla="*/ 512 h 555"/>
              <a:gd name="T22" fmla="*/ 303 w 625"/>
              <a:gd name="T23" fmla="*/ 516 h 555"/>
              <a:gd name="T24" fmla="*/ 313 w 625"/>
              <a:gd name="T25" fmla="*/ 518 h 555"/>
              <a:gd name="T26" fmla="*/ 320 w 625"/>
              <a:gd name="T27" fmla="*/ 518 h 555"/>
              <a:gd name="T28" fmla="*/ 330 w 625"/>
              <a:gd name="T29" fmla="*/ 518 h 555"/>
              <a:gd name="T30" fmla="*/ 338 w 625"/>
              <a:gd name="T31" fmla="*/ 518 h 555"/>
              <a:gd name="T32" fmla="*/ 345 w 625"/>
              <a:gd name="T33" fmla="*/ 518 h 555"/>
              <a:gd name="T34" fmla="*/ 355 w 625"/>
              <a:gd name="T35" fmla="*/ 520 h 555"/>
              <a:gd name="T36" fmla="*/ 364 w 625"/>
              <a:gd name="T37" fmla="*/ 524 h 555"/>
              <a:gd name="T38" fmla="*/ 389 w 625"/>
              <a:gd name="T39" fmla="*/ 537 h 555"/>
              <a:gd name="T40" fmla="*/ 412 w 625"/>
              <a:gd name="T41" fmla="*/ 551 h 555"/>
              <a:gd name="T42" fmla="*/ 420 w 625"/>
              <a:gd name="T43" fmla="*/ 553 h 555"/>
              <a:gd name="T44" fmla="*/ 426 w 625"/>
              <a:gd name="T45" fmla="*/ 555 h 555"/>
              <a:gd name="T46" fmla="*/ 432 w 625"/>
              <a:gd name="T47" fmla="*/ 555 h 555"/>
              <a:gd name="T48" fmla="*/ 439 w 625"/>
              <a:gd name="T49" fmla="*/ 555 h 555"/>
              <a:gd name="T50" fmla="*/ 602 w 625"/>
              <a:gd name="T51" fmla="*/ 512 h 555"/>
              <a:gd name="T52" fmla="*/ 612 w 625"/>
              <a:gd name="T53" fmla="*/ 509 h 555"/>
              <a:gd name="T54" fmla="*/ 618 w 625"/>
              <a:gd name="T55" fmla="*/ 503 h 555"/>
              <a:gd name="T56" fmla="*/ 622 w 625"/>
              <a:gd name="T57" fmla="*/ 497 h 555"/>
              <a:gd name="T58" fmla="*/ 622 w 625"/>
              <a:gd name="T59" fmla="*/ 491 h 555"/>
              <a:gd name="T60" fmla="*/ 624 w 625"/>
              <a:gd name="T61" fmla="*/ 472 h 555"/>
              <a:gd name="T62" fmla="*/ 625 w 625"/>
              <a:gd name="T63" fmla="*/ 455 h 555"/>
              <a:gd name="T64" fmla="*/ 625 w 625"/>
              <a:gd name="T65" fmla="*/ 436 h 555"/>
              <a:gd name="T66" fmla="*/ 624 w 625"/>
              <a:gd name="T67" fmla="*/ 418 h 555"/>
              <a:gd name="T68" fmla="*/ 624 w 625"/>
              <a:gd name="T69" fmla="*/ 401 h 555"/>
              <a:gd name="T70" fmla="*/ 620 w 625"/>
              <a:gd name="T71" fmla="*/ 386 h 555"/>
              <a:gd name="T72" fmla="*/ 618 w 625"/>
              <a:gd name="T73" fmla="*/ 368 h 555"/>
              <a:gd name="T74" fmla="*/ 618 w 625"/>
              <a:gd name="T75" fmla="*/ 351 h 555"/>
              <a:gd name="T76" fmla="*/ 618 w 625"/>
              <a:gd name="T77" fmla="*/ 336 h 555"/>
              <a:gd name="T78" fmla="*/ 618 w 625"/>
              <a:gd name="T79" fmla="*/ 320 h 555"/>
              <a:gd name="T80" fmla="*/ 620 w 625"/>
              <a:gd name="T81" fmla="*/ 305 h 555"/>
              <a:gd name="T82" fmla="*/ 620 w 625"/>
              <a:gd name="T83" fmla="*/ 290 h 555"/>
              <a:gd name="T84" fmla="*/ 618 w 625"/>
              <a:gd name="T85" fmla="*/ 276 h 555"/>
              <a:gd name="T86" fmla="*/ 614 w 625"/>
              <a:gd name="T87" fmla="*/ 259 h 555"/>
              <a:gd name="T88" fmla="*/ 604 w 625"/>
              <a:gd name="T89" fmla="*/ 182 h 555"/>
              <a:gd name="T90" fmla="*/ 551 w 625"/>
              <a:gd name="T91" fmla="*/ 159 h 555"/>
              <a:gd name="T92" fmla="*/ 495 w 625"/>
              <a:gd name="T93" fmla="*/ 136 h 555"/>
              <a:gd name="T94" fmla="*/ 439 w 625"/>
              <a:gd name="T95" fmla="*/ 111 h 555"/>
              <a:gd name="T96" fmla="*/ 382 w 625"/>
              <a:gd name="T97" fmla="*/ 88 h 555"/>
              <a:gd name="T98" fmla="*/ 324 w 625"/>
              <a:gd name="T99" fmla="*/ 63 h 555"/>
              <a:gd name="T100" fmla="*/ 269 w 625"/>
              <a:gd name="T101" fmla="*/ 40 h 555"/>
              <a:gd name="T102" fmla="*/ 211 w 625"/>
              <a:gd name="T103" fmla="*/ 19 h 555"/>
              <a:gd name="T104" fmla="*/ 157 w 625"/>
              <a:gd name="T105" fmla="*/ 0 h 555"/>
              <a:gd name="T106" fmla="*/ 142 w 625"/>
              <a:gd name="T107" fmla="*/ 2 h 555"/>
              <a:gd name="T108" fmla="*/ 107 w 625"/>
              <a:gd name="T109" fmla="*/ 11 h 555"/>
              <a:gd name="T110" fmla="*/ 61 w 625"/>
              <a:gd name="T111" fmla="*/ 23 h 555"/>
              <a:gd name="T112" fmla="*/ 19 w 625"/>
              <a:gd name="T113" fmla="*/ 35 h 55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25"/>
              <a:gd name="T172" fmla="*/ 0 h 555"/>
              <a:gd name="T173" fmla="*/ 625 w 625"/>
              <a:gd name="T174" fmla="*/ 555 h 55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25" h="555">
                <a:moveTo>
                  <a:pt x="19" y="35"/>
                </a:moveTo>
                <a:lnTo>
                  <a:pt x="11" y="36"/>
                </a:lnTo>
                <a:lnTo>
                  <a:pt x="6" y="40"/>
                </a:lnTo>
                <a:lnTo>
                  <a:pt x="2" y="44"/>
                </a:lnTo>
                <a:lnTo>
                  <a:pt x="0" y="52"/>
                </a:lnTo>
                <a:lnTo>
                  <a:pt x="0" y="351"/>
                </a:lnTo>
                <a:lnTo>
                  <a:pt x="2" y="357"/>
                </a:lnTo>
                <a:lnTo>
                  <a:pt x="4" y="361"/>
                </a:lnTo>
                <a:lnTo>
                  <a:pt x="8" y="367"/>
                </a:lnTo>
                <a:lnTo>
                  <a:pt x="13" y="370"/>
                </a:lnTo>
                <a:lnTo>
                  <a:pt x="295" y="512"/>
                </a:lnTo>
                <a:lnTo>
                  <a:pt x="303" y="516"/>
                </a:lnTo>
                <a:lnTo>
                  <a:pt x="313" y="518"/>
                </a:lnTo>
                <a:lnTo>
                  <a:pt x="320" y="518"/>
                </a:lnTo>
                <a:lnTo>
                  <a:pt x="330" y="518"/>
                </a:lnTo>
                <a:lnTo>
                  <a:pt x="338" y="518"/>
                </a:lnTo>
                <a:lnTo>
                  <a:pt x="345" y="518"/>
                </a:lnTo>
                <a:lnTo>
                  <a:pt x="355" y="520"/>
                </a:lnTo>
                <a:lnTo>
                  <a:pt x="364" y="524"/>
                </a:lnTo>
                <a:lnTo>
                  <a:pt x="389" y="537"/>
                </a:lnTo>
                <a:lnTo>
                  <a:pt x="412" y="551"/>
                </a:lnTo>
                <a:lnTo>
                  <a:pt x="420" y="553"/>
                </a:lnTo>
                <a:lnTo>
                  <a:pt x="426" y="555"/>
                </a:lnTo>
                <a:lnTo>
                  <a:pt x="432" y="555"/>
                </a:lnTo>
                <a:lnTo>
                  <a:pt x="439" y="555"/>
                </a:lnTo>
                <a:lnTo>
                  <a:pt x="602" y="512"/>
                </a:lnTo>
                <a:lnTo>
                  <a:pt x="612" y="509"/>
                </a:lnTo>
                <a:lnTo>
                  <a:pt x="618" y="503"/>
                </a:lnTo>
                <a:lnTo>
                  <a:pt x="622" y="497"/>
                </a:lnTo>
                <a:lnTo>
                  <a:pt x="622" y="491"/>
                </a:lnTo>
                <a:lnTo>
                  <a:pt x="624" y="472"/>
                </a:lnTo>
                <a:lnTo>
                  <a:pt x="625" y="455"/>
                </a:lnTo>
                <a:lnTo>
                  <a:pt x="625" y="436"/>
                </a:lnTo>
                <a:lnTo>
                  <a:pt x="624" y="418"/>
                </a:lnTo>
                <a:lnTo>
                  <a:pt x="624" y="401"/>
                </a:lnTo>
                <a:lnTo>
                  <a:pt x="620" y="386"/>
                </a:lnTo>
                <a:lnTo>
                  <a:pt x="618" y="368"/>
                </a:lnTo>
                <a:lnTo>
                  <a:pt x="618" y="351"/>
                </a:lnTo>
                <a:lnTo>
                  <a:pt x="618" y="336"/>
                </a:lnTo>
                <a:lnTo>
                  <a:pt x="618" y="320"/>
                </a:lnTo>
                <a:lnTo>
                  <a:pt x="620" y="305"/>
                </a:lnTo>
                <a:lnTo>
                  <a:pt x="620" y="290"/>
                </a:lnTo>
                <a:lnTo>
                  <a:pt x="618" y="276"/>
                </a:lnTo>
                <a:lnTo>
                  <a:pt x="614" y="259"/>
                </a:lnTo>
                <a:lnTo>
                  <a:pt x="604" y="182"/>
                </a:lnTo>
                <a:lnTo>
                  <a:pt x="551" y="159"/>
                </a:lnTo>
                <a:lnTo>
                  <a:pt x="495" y="136"/>
                </a:lnTo>
                <a:lnTo>
                  <a:pt x="439" y="111"/>
                </a:lnTo>
                <a:lnTo>
                  <a:pt x="382" y="88"/>
                </a:lnTo>
                <a:lnTo>
                  <a:pt x="324" y="63"/>
                </a:lnTo>
                <a:lnTo>
                  <a:pt x="269" y="40"/>
                </a:lnTo>
                <a:lnTo>
                  <a:pt x="211" y="19"/>
                </a:lnTo>
                <a:lnTo>
                  <a:pt x="157" y="0"/>
                </a:lnTo>
                <a:lnTo>
                  <a:pt x="142" y="2"/>
                </a:lnTo>
                <a:lnTo>
                  <a:pt x="107" y="11"/>
                </a:lnTo>
                <a:lnTo>
                  <a:pt x="61" y="23"/>
                </a:lnTo>
                <a:lnTo>
                  <a:pt x="19" y="35"/>
                </a:lnTo>
              </a:path>
            </a:pathLst>
          </a:custGeom>
          <a:noFill/>
          <a:ln w="0">
            <a:solidFill>
              <a:srgbClr val="615E5D"/>
            </a:solidFill>
            <a:round/>
            <a:headEnd/>
            <a:tailEnd/>
          </a:ln>
        </p:spPr>
        <p:txBody>
          <a:bodyPr/>
          <a:lstStyle/>
          <a:p>
            <a:endParaRPr lang="en-US"/>
          </a:p>
        </p:txBody>
      </p:sp>
      <p:sp>
        <p:nvSpPr>
          <p:cNvPr id="45064" name="Freeform 8"/>
          <p:cNvSpPr>
            <a:spLocks/>
          </p:cNvSpPr>
          <p:nvPr/>
        </p:nvSpPr>
        <p:spPr bwMode="auto">
          <a:xfrm>
            <a:off x="6284914" y="4656138"/>
            <a:ext cx="274637" cy="215900"/>
          </a:xfrm>
          <a:custGeom>
            <a:avLst/>
            <a:gdLst>
              <a:gd name="T0" fmla="*/ 173 w 173"/>
              <a:gd name="T1" fmla="*/ 0 h 136"/>
              <a:gd name="T2" fmla="*/ 173 w 173"/>
              <a:gd name="T3" fmla="*/ 96 h 136"/>
              <a:gd name="T4" fmla="*/ 0 w 173"/>
              <a:gd name="T5" fmla="*/ 136 h 136"/>
              <a:gd name="T6" fmla="*/ 0 w 173"/>
              <a:gd name="T7" fmla="*/ 35 h 136"/>
              <a:gd name="T8" fmla="*/ 173 w 173"/>
              <a:gd name="T9" fmla="*/ 0 h 136"/>
              <a:gd name="T10" fmla="*/ 0 60000 65536"/>
              <a:gd name="T11" fmla="*/ 0 60000 65536"/>
              <a:gd name="T12" fmla="*/ 0 60000 65536"/>
              <a:gd name="T13" fmla="*/ 0 60000 65536"/>
              <a:gd name="T14" fmla="*/ 0 60000 65536"/>
              <a:gd name="T15" fmla="*/ 0 w 173"/>
              <a:gd name="T16" fmla="*/ 0 h 136"/>
              <a:gd name="T17" fmla="*/ 173 w 173"/>
              <a:gd name="T18" fmla="*/ 136 h 136"/>
            </a:gdLst>
            <a:ahLst/>
            <a:cxnLst>
              <a:cxn ang="T10">
                <a:pos x="T0" y="T1"/>
              </a:cxn>
              <a:cxn ang="T11">
                <a:pos x="T2" y="T3"/>
              </a:cxn>
              <a:cxn ang="T12">
                <a:pos x="T4" y="T5"/>
              </a:cxn>
              <a:cxn ang="T13">
                <a:pos x="T6" y="T7"/>
              </a:cxn>
              <a:cxn ang="T14">
                <a:pos x="T8" y="T9"/>
              </a:cxn>
            </a:cxnLst>
            <a:rect l="T15" t="T16" r="T17" b="T18"/>
            <a:pathLst>
              <a:path w="173" h="136">
                <a:moveTo>
                  <a:pt x="173" y="0"/>
                </a:moveTo>
                <a:lnTo>
                  <a:pt x="173" y="96"/>
                </a:lnTo>
                <a:lnTo>
                  <a:pt x="0" y="136"/>
                </a:lnTo>
                <a:lnTo>
                  <a:pt x="0" y="35"/>
                </a:lnTo>
                <a:lnTo>
                  <a:pt x="173" y="0"/>
                </a:lnTo>
              </a:path>
            </a:pathLst>
          </a:custGeom>
          <a:noFill/>
          <a:ln w="0">
            <a:solidFill>
              <a:srgbClr val="3D3937"/>
            </a:solidFill>
            <a:round/>
            <a:headEnd/>
            <a:tailEnd/>
          </a:ln>
        </p:spPr>
        <p:txBody>
          <a:bodyPr/>
          <a:lstStyle/>
          <a:p>
            <a:endParaRPr lang="en-US"/>
          </a:p>
        </p:txBody>
      </p:sp>
      <p:sp>
        <p:nvSpPr>
          <p:cNvPr id="45065" name="Freeform 9"/>
          <p:cNvSpPr>
            <a:spLocks/>
          </p:cNvSpPr>
          <p:nvPr/>
        </p:nvSpPr>
        <p:spPr bwMode="auto">
          <a:xfrm>
            <a:off x="5603876" y="4116389"/>
            <a:ext cx="633413" cy="466725"/>
          </a:xfrm>
          <a:custGeom>
            <a:avLst/>
            <a:gdLst>
              <a:gd name="T0" fmla="*/ 0 w 399"/>
              <a:gd name="T1" fmla="*/ 0 h 294"/>
              <a:gd name="T2" fmla="*/ 399 w 399"/>
              <a:gd name="T3" fmla="*/ 185 h 294"/>
              <a:gd name="T4" fmla="*/ 399 w 399"/>
              <a:gd name="T5" fmla="*/ 294 h 294"/>
              <a:gd name="T6" fmla="*/ 0 w 399"/>
              <a:gd name="T7" fmla="*/ 123 h 294"/>
              <a:gd name="T8" fmla="*/ 0 w 399"/>
              <a:gd name="T9" fmla="*/ 0 h 294"/>
              <a:gd name="T10" fmla="*/ 0 60000 65536"/>
              <a:gd name="T11" fmla="*/ 0 60000 65536"/>
              <a:gd name="T12" fmla="*/ 0 60000 65536"/>
              <a:gd name="T13" fmla="*/ 0 60000 65536"/>
              <a:gd name="T14" fmla="*/ 0 60000 65536"/>
              <a:gd name="T15" fmla="*/ 0 w 399"/>
              <a:gd name="T16" fmla="*/ 0 h 294"/>
              <a:gd name="T17" fmla="*/ 399 w 399"/>
              <a:gd name="T18" fmla="*/ 294 h 294"/>
            </a:gdLst>
            <a:ahLst/>
            <a:cxnLst>
              <a:cxn ang="T10">
                <a:pos x="T0" y="T1"/>
              </a:cxn>
              <a:cxn ang="T11">
                <a:pos x="T2" y="T3"/>
              </a:cxn>
              <a:cxn ang="T12">
                <a:pos x="T4" y="T5"/>
              </a:cxn>
              <a:cxn ang="T13">
                <a:pos x="T6" y="T7"/>
              </a:cxn>
              <a:cxn ang="T14">
                <a:pos x="T8" y="T9"/>
              </a:cxn>
            </a:cxnLst>
            <a:rect l="T15" t="T16" r="T17" b="T18"/>
            <a:pathLst>
              <a:path w="399" h="294">
                <a:moveTo>
                  <a:pt x="0" y="0"/>
                </a:moveTo>
                <a:lnTo>
                  <a:pt x="399" y="185"/>
                </a:lnTo>
                <a:lnTo>
                  <a:pt x="399" y="294"/>
                </a:lnTo>
                <a:lnTo>
                  <a:pt x="0" y="123"/>
                </a:lnTo>
                <a:lnTo>
                  <a:pt x="0" y="0"/>
                </a:lnTo>
                <a:close/>
              </a:path>
            </a:pathLst>
          </a:custGeom>
          <a:solidFill>
            <a:srgbClr val="C3C3C2"/>
          </a:solidFill>
          <a:ln w="9525">
            <a:noFill/>
            <a:round/>
            <a:headEnd/>
            <a:tailEnd/>
          </a:ln>
        </p:spPr>
        <p:txBody>
          <a:bodyPr/>
          <a:lstStyle/>
          <a:p>
            <a:endParaRPr lang="en-US"/>
          </a:p>
        </p:txBody>
      </p:sp>
      <p:sp>
        <p:nvSpPr>
          <p:cNvPr id="45066" name="Freeform 10"/>
          <p:cNvSpPr>
            <a:spLocks/>
          </p:cNvSpPr>
          <p:nvPr/>
        </p:nvSpPr>
        <p:spPr bwMode="auto">
          <a:xfrm>
            <a:off x="5608639" y="4071939"/>
            <a:ext cx="701675" cy="319087"/>
          </a:xfrm>
          <a:custGeom>
            <a:avLst/>
            <a:gdLst>
              <a:gd name="T0" fmla="*/ 6 w 442"/>
              <a:gd name="T1" fmla="*/ 0 h 201"/>
              <a:gd name="T2" fmla="*/ 442 w 442"/>
              <a:gd name="T3" fmla="*/ 197 h 201"/>
              <a:gd name="T4" fmla="*/ 432 w 442"/>
              <a:gd name="T5" fmla="*/ 201 h 201"/>
              <a:gd name="T6" fmla="*/ 0 w 442"/>
              <a:gd name="T7" fmla="*/ 3 h 201"/>
              <a:gd name="T8" fmla="*/ 6 w 442"/>
              <a:gd name="T9" fmla="*/ 0 h 201"/>
              <a:gd name="T10" fmla="*/ 0 60000 65536"/>
              <a:gd name="T11" fmla="*/ 0 60000 65536"/>
              <a:gd name="T12" fmla="*/ 0 60000 65536"/>
              <a:gd name="T13" fmla="*/ 0 60000 65536"/>
              <a:gd name="T14" fmla="*/ 0 60000 65536"/>
              <a:gd name="T15" fmla="*/ 0 w 442"/>
              <a:gd name="T16" fmla="*/ 0 h 201"/>
              <a:gd name="T17" fmla="*/ 442 w 442"/>
              <a:gd name="T18" fmla="*/ 201 h 201"/>
            </a:gdLst>
            <a:ahLst/>
            <a:cxnLst>
              <a:cxn ang="T10">
                <a:pos x="T0" y="T1"/>
              </a:cxn>
              <a:cxn ang="T11">
                <a:pos x="T2" y="T3"/>
              </a:cxn>
              <a:cxn ang="T12">
                <a:pos x="T4" y="T5"/>
              </a:cxn>
              <a:cxn ang="T13">
                <a:pos x="T6" y="T7"/>
              </a:cxn>
              <a:cxn ang="T14">
                <a:pos x="T8" y="T9"/>
              </a:cxn>
            </a:cxnLst>
            <a:rect l="T15" t="T16" r="T17" b="T18"/>
            <a:pathLst>
              <a:path w="442" h="201">
                <a:moveTo>
                  <a:pt x="6" y="0"/>
                </a:moveTo>
                <a:lnTo>
                  <a:pt x="442" y="197"/>
                </a:lnTo>
                <a:lnTo>
                  <a:pt x="432" y="201"/>
                </a:lnTo>
                <a:lnTo>
                  <a:pt x="0" y="3"/>
                </a:lnTo>
                <a:lnTo>
                  <a:pt x="6" y="0"/>
                </a:lnTo>
                <a:close/>
              </a:path>
            </a:pathLst>
          </a:custGeom>
          <a:solidFill>
            <a:srgbClr val="848282"/>
          </a:solidFill>
          <a:ln w="9525">
            <a:noFill/>
            <a:round/>
            <a:headEnd/>
            <a:tailEnd/>
          </a:ln>
        </p:spPr>
        <p:txBody>
          <a:bodyPr/>
          <a:lstStyle/>
          <a:p>
            <a:endParaRPr lang="en-US"/>
          </a:p>
        </p:txBody>
      </p:sp>
      <p:sp>
        <p:nvSpPr>
          <p:cNvPr id="45067" name="Freeform 11"/>
          <p:cNvSpPr>
            <a:spLocks/>
          </p:cNvSpPr>
          <p:nvPr/>
        </p:nvSpPr>
        <p:spPr bwMode="auto">
          <a:xfrm>
            <a:off x="5594351" y="4092575"/>
            <a:ext cx="688975" cy="317500"/>
          </a:xfrm>
          <a:custGeom>
            <a:avLst/>
            <a:gdLst>
              <a:gd name="T0" fmla="*/ 2 w 434"/>
              <a:gd name="T1" fmla="*/ 0 h 200"/>
              <a:gd name="T2" fmla="*/ 434 w 434"/>
              <a:gd name="T3" fmla="*/ 198 h 200"/>
              <a:gd name="T4" fmla="*/ 424 w 434"/>
              <a:gd name="T5" fmla="*/ 200 h 200"/>
              <a:gd name="T6" fmla="*/ 0 w 434"/>
              <a:gd name="T7" fmla="*/ 6 h 200"/>
              <a:gd name="T8" fmla="*/ 2 w 434"/>
              <a:gd name="T9" fmla="*/ 0 h 200"/>
              <a:gd name="T10" fmla="*/ 0 60000 65536"/>
              <a:gd name="T11" fmla="*/ 0 60000 65536"/>
              <a:gd name="T12" fmla="*/ 0 60000 65536"/>
              <a:gd name="T13" fmla="*/ 0 60000 65536"/>
              <a:gd name="T14" fmla="*/ 0 60000 65536"/>
              <a:gd name="T15" fmla="*/ 0 w 434"/>
              <a:gd name="T16" fmla="*/ 0 h 200"/>
              <a:gd name="T17" fmla="*/ 434 w 434"/>
              <a:gd name="T18" fmla="*/ 200 h 200"/>
            </a:gdLst>
            <a:ahLst/>
            <a:cxnLst>
              <a:cxn ang="T10">
                <a:pos x="T0" y="T1"/>
              </a:cxn>
              <a:cxn ang="T11">
                <a:pos x="T2" y="T3"/>
              </a:cxn>
              <a:cxn ang="T12">
                <a:pos x="T4" y="T5"/>
              </a:cxn>
              <a:cxn ang="T13">
                <a:pos x="T6" y="T7"/>
              </a:cxn>
              <a:cxn ang="T14">
                <a:pos x="T8" y="T9"/>
              </a:cxn>
            </a:cxnLst>
            <a:rect l="T15" t="T16" r="T17" b="T18"/>
            <a:pathLst>
              <a:path w="434" h="200">
                <a:moveTo>
                  <a:pt x="2" y="0"/>
                </a:moveTo>
                <a:lnTo>
                  <a:pt x="434" y="198"/>
                </a:lnTo>
                <a:lnTo>
                  <a:pt x="424" y="200"/>
                </a:lnTo>
                <a:lnTo>
                  <a:pt x="0" y="6"/>
                </a:lnTo>
                <a:lnTo>
                  <a:pt x="2" y="0"/>
                </a:lnTo>
                <a:close/>
              </a:path>
            </a:pathLst>
          </a:custGeom>
          <a:solidFill>
            <a:srgbClr val="848282"/>
          </a:solidFill>
          <a:ln w="9525">
            <a:noFill/>
            <a:round/>
            <a:headEnd/>
            <a:tailEnd/>
          </a:ln>
        </p:spPr>
        <p:txBody>
          <a:bodyPr/>
          <a:lstStyle/>
          <a:p>
            <a:endParaRPr lang="en-US"/>
          </a:p>
        </p:txBody>
      </p:sp>
      <p:sp>
        <p:nvSpPr>
          <p:cNvPr id="45068" name="Freeform 12"/>
          <p:cNvSpPr>
            <a:spLocks/>
          </p:cNvSpPr>
          <p:nvPr/>
        </p:nvSpPr>
        <p:spPr bwMode="auto">
          <a:xfrm>
            <a:off x="5607050" y="4071939"/>
            <a:ext cx="700088" cy="319087"/>
          </a:xfrm>
          <a:custGeom>
            <a:avLst/>
            <a:gdLst>
              <a:gd name="T0" fmla="*/ 7 w 441"/>
              <a:gd name="T1" fmla="*/ 0 h 201"/>
              <a:gd name="T2" fmla="*/ 61 w 441"/>
              <a:gd name="T3" fmla="*/ 24 h 201"/>
              <a:gd name="T4" fmla="*/ 117 w 441"/>
              <a:gd name="T5" fmla="*/ 49 h 201"/>
              <a:gd name="T6" fmla="*/ 170 w 441"/>
              <a:gd name="T7" fmla="*/ 74 h 201"/>
              <a:gd name="T8" fmla="*/ 224 w 441"/>
              <a:gd name="T9" fmla="*/ 99 h 201"/>
              <a:gd name="T10" fmla="*/ 278 w 441"/>
              <a:gd name="T11" fmla="*/ 124 h 201"/>
              <a:gd name="T12" fmla="*/ 333 w 441"/>
              <a:gd name="T13" fmla="*/ 147 h 201"/>
              <a:gd name="T14" fmla="*/ 387 w 441"/>
              <a:gd name="T15" fmla="*/ 172 h 201"/>
              <a:gd name="T16" fmla="*/ 441 w 441"/>
              <a:gd name="T17" fmla="*/ 197 h 201"/>
              <a:gd name="T18" fmla="*/ 437 w 441"/>
              <a:gd name="T19" fmla="*/ 199 h 201"/>
              <a:gd name="T20" fmla="*/ 433 w 441"/>
              <a:gd name="T21" fmla="*/ 201 h 201"/>
              <a:gd name="T22" fmla="*/ 380 w 441"/>
              <a:gd name="T23" fmla="*/ 176 h 201"/>
              <a:gd name="T24" fmla="*/ 324 w 441"/>
              <a:gd name="T25" fmla="*/ 151 h 201"/>
              <a:gd name="T26" fmla="*/ 270 w 441"/>
              <a:gd name="T27" fmla="*/ 126 h 201"/>
              <a:gd name="T28" fmla="*/ 216 w 441"/>
              <a:gd name="T29" fmla="*/ 101 h 201"/>
              <a:gd name="T30" fmla="*/ 163 w 441"/>
              <a:gd name="T31" fmla="*/ 78 h 201"/>
              <a:gd name="T32" fmla="*/ 109 w 441"/>
              <a:gd name="T33" fmla="*/ 53 h 201"/>
              <a:gd name="T34" fmla="*/ 55 w 441"/>
              <a:gd name="T35" fmla="*/ 28 h 201"/>
              <a:gd name="T36" fmla="*/ 0 w 441"/>
              <a:gd name="T37" fmla="*/ 3 h 201"/>
              <a:gd name="T38" fmla="*/ 3 w 441"/>
              <a:gd name="T39" fmla="*/ 1 h 201"/>
              <a:gd name="T40" fmla="*/ 7 w 441"/>
              <a:gd name="T41" fmla="*/ 0 h 2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1"/>
              <a:gd name="T64" fmla="*/ 0 h 201"/>
              <a:gd name="T65" fmla="*/ 441 w 441"/>
              <a:gd name="T66" fmla="*/ 201 h 20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1" h="201">
                <a:moveTo>
                  <a:pt x="7" y="0"/>
                </a:moveTo>
                <a:lnTo>
                  <a:pt x="61" y="24"/>
                </a:lnTo>
                <a:lnTo>
                  <a:pt x="117" y="49"/>
                </a:lnTo>
                <a:lnTo>
                  <a:pt x="170" y="74"/>
                </a:lnTo>
                <a:lnTo>
                  <a:pt x="224" y="99"/>
                </a:lnTo>
                <a:lnTo>
                  <a:pt x="278" y="124"/>
                </a:lnTo>
                <a:lnTo>
                  <a:pt x="333" y="147"/>
                </a:lnTo>
                <a:lnTo>
                  <a:pt x="387" y="172"/>
                </a:lnTo>
                <a:lnTo>
                  <a:pt x="441" y="197"/>
                </a:lnTo>
                <a:lnTo>
                  <a:pt x="437" y="199"/>
                </a:lnTo>
                <a:lnTo>
                  <a:pt x="433" y="201"/>
                </a:lnTo>
                <a:lnTo>
                  <a:pt x="380" y="176"/>
                </a:lnTo>
                <a:lnTo>
                  <a:pt x="324" y="151"/>
                </a:lnTo>
                <a:lnTo>
                  <a:pt x="270" y="126"/>
                </a:lnTo>
                <a:lnTo>
                  <a:pt x="216" y="101"/>
                </a:lnTo>
                <a:lnTo>
                  <a:pt x="163" y="78"/>
                </a:lnTo>
                <a:lnTo>
                  <a:pt x="109" y="53"/>
                </a:lnTo>
                <a:lnTo>
                  <a:pt x="55" y="28"/>
                </a:lnTo>
                <a:lnTo>
                  <a:pt x="0" y="3"/>
                </a:lnTo>
                <a:lnTo>
                  <a:pt x="3" y="1"/>
                </a:lnTo>
                <a:lnTo>
                  <a:pt x="7" y="0"/>
                </a:lnTo>
                <a:close/>
              </a:path>
            </a:pathLst>
          </a:custGeom>
          <a:solidFill>
            <a:srgbClr val="858483"/>
          </a:solidFill>
          <a:ln w="9525">
            <a:noFill/>
            <a:round/>
            <a:headEnd/>
            <a:tailEnd/>
          </a:ln>
        </p:spPr>
        <p:txBody>
          <a:bodyPr/>
          <a:lstStyle/>
          <a:p>
            <a:endParaRPr lang="en-US"/>
          </a:p>
        </p:txBody>
      </p:sp>
      <p:sp>
        <p:nvSpPr>
          <p:cNvPr id="45069" name="Freeform 13"/>
          <p:cNvSpPr>
            <a:spLocks/>
          </p:cNvSpPr>
          <p:nvPr/>
        </p:nvSpPr>
        <p:spPr bwMode="auto">
          <a:xfrm>
            <a:off x="5607050" y="4073525"/>
            <a:ext cx="700088" cy="317500"/>
          </a:xfrm>
          <a:custGeom>
            <a:avLst/>
            <a:gdLst>
              <a:gd name="T0" fmla="*/ 7 w 441"/>
              <a:gd name="T1" fmla="*/ 0 h 200"/>
              <a:gd name="T2" fmla="*/ 61 w 441"/>
              <a:gd name="T3" fmla="*/ 23 h 200"/>
              <a:gd name="T4" fmla="*/ 115 w 441"/>
              <a:gd name="T5" fmla="*/ 48 h 200"/>
              <a:gd name="T6" fmla="*/ 170 w 441"/>
              <a:gd name="T7" fmla="*/ 73 h 200"/>
              <a:gd name="T8" fmla="*/ 224 w 441"/>
              <a:gd name="T9" fmla="*/ 98 h 200"/>
              <a:gd name="T10" fmla="*/ 278 w 441"/>
              <a:gd name="T11" fmla="*/ 123 h 200"/>
              <a:gd name="T12" fmla="*/ 332 w 441"/>
              <a:gd name="T13" fmla="*/ 148 h 200"/>
              <a:gd name="T14" fmla="*/ 387 w 441"/>
              <a:gd name="T15" fmla="*/ 171 h 200"/>
              <a:gd name="T16" fmla="*/ 441 w 441"/>
              <a:gd name="T17" fmla="*/ 196 h 200"/>
              <a:gd name="T18" fmla="*/ 437 w 441"/>
              <a:gd name="T19" fmla="*/ 198 h 200"/>
              <a:gd name="T20" fmla="*/ 433 w 441"/>
              <a:gd name="T21" fmla="*/ 200 h 200"/>
              <a:gd name="T22" fmla="*/ 378 w 441"/>
              <a:gd name="T23" fmla="*/ 175 h 200"/>
              <a:gd name="T24" fmla="*/ 324 w 441"/>
              <a:gd name="T25" fmla="*/ 150 h 200"/>
              <a:gd name="T26" fmla="*/ 270 w 441"/>
              <a:gd name="T27" fmla="*/ 125 h 200"/>
              <a:gd name="T28" fmla="*/ 216 w 441"/>
              <a:gd name="T29" fmla="*/ 100 h 200"/>
              <a:gd name="T30" fmla="*/ 163 w 441"/>
              <a:gd name="T31" fmla="*/ 77 h 200"/>
              <a:gd name="T32" fmla="*/ 109 w 441"/>
              <a:gd name="T33" fmla="*/ 52 h 200"/>
              <a:gd name="T34" fmla="*/ 53 w 441"/>
              <a:gd name="T35" fmla="*/ 27 h 200"/>
              <a:gd name="T36" fmla="*/ 0 w 441"/>
              <a:gd name="T37" fmla="*/ 2 h 200"/>
              <a:gd name="T38" fmla="*/ 3 w 441"/>
              <a:gd name="T39" fmla="*/ 0 h 200"/>
              <a:gd name="T40" fmla="*/ 7 w 441"/>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1"/>
              <a:gd name="T64" fmla="*/ 0 h 200"/>
              <a:gd name="T65" fmla="*/ 441 w 441"/>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1" h="200">
                <a:moveTo>
                  <a:pt x="7" y="0"/>
                </a:moveTo>
                <a:lnTo>
                  <a:pt x="61" y="23"/>
                </a:lnTo>
                <a:lnTo>
                  <a:pt x="115" y="48"/>
                </a:lnTo>
                <a:lnTo>
                  <a:pt x="170" y="73"/>
                </a:lnTo>
                <a:lnTo>
                  <a:pt x="224" y="98"/>
                </a:lnTo>
                <a:lnTo>
                  <a:pt x="278" y="123"/>
                </a:lnTo>
                <a:lnTo>
                  <a:pt x="332" y="148"/>
                </a:lnTo>
                <a:lnTo>
                  <a:pt x="387" y="171"/>
                </a:lnTo>
                <a:lnTo>
                  <a:pt x="441" y="196"/>
                </a:lnTo>
                <a:lnTo>
                  <a:pt x="437" y="198"/>
                </a:lnTo>
                <a:lnTo>
                  <a:pt x="433" y="200"/>
                </a:lnTo>
                <a:lnTo>
                  <a:pt x="378" y="175"/>
                </a:lnTo>
                <a:lnTo>
                  <a:pt x="324" y="150"/>
                </a:lnTo>
                <a:lnTo>
                  <a:pt x="270" y="125"/>
                </a:lnTo>
                <a:lnTo>
                  <a:pt x="216" y="100"/>
                </a:lnTo>
                <a:lnTo>
                  <a:pt x="163" y="77"/>
                </a:lnTo>
                <a:lnTo>
                  <a:pt x="109" y="52"/>
                </a:lnTo>
                <a:lnTo>
                  <a:pt x="53" y="27"/>
                </a:lnTo>
                <a:lnTo>
                  <a:pt x="0" y="2"/>
                </a:lnTo>
                <a:lnTo>
                  <a:pt x="3" y="0"/>
                </a:lnTo>
                <a:lnTo>
                  <a:pt x="7" y="0"/>
                </a:lnTo>
                <a:close/>
              </a:path>
            </a:pathLst>
          </a:custGeom>
          <a:solidFill>
            <a:srgbClr val="878585"/>
          </a:solidFill>
          <a:ln w="9525">
            <a:noFill/>
            <a:round/>
            <a:headEnd/>
            <a:tailEnd/>
          </a:ln>
        </p:spPr>
        <p:txBody>
          <a:bodyPr/>
          <a:lstStyle/>
          <a:p>
            <a:endParaRPr lang="en-US"/>
          </a:p>
        </p:txBody>
      </p:sp>
      <p:sp>
        <p:nvSpPr>
          <p:cNvPr id="45070" name="Freeform 14"/>
          <p:cNvSpPr>
            <a:spLocks/>
          </p:cNvSpPr>
          <p:nvPr/>
        </p:nvSpPr>
        <p:spPr bwMode="auto">
          <a:xfrm>
            <a:off x="5607051" y="4073525"/>
            <a:ext cx="696913" cy="317500"/>
          </a:xfrm>
          <a:custGeom>
            <a:avLst/>
            <a:gdLst>
              <a:gd name="T0" fmla="*/ 7 w 439"/>
              <a:gd name="T1" fmla="*/ 0 h 200"/>
              <a:gd name="T2" fmla="*/ 61 w 439"/>
              <a:gd name="T3" fmla="*/ 25 h 200"/>
              <a:gd name="T4" fmla="*/ 115 w 439"/>
              <a:gd name="T5" fmla="*/ 48 h 200"/>
              <a:gd name="T6" fmla="*/ 168 w 439"/>
              <a:gd name="T7" fmla="*/ 73 h 200"/>
              <a:gd name="T8" fmla="*/ 224 w 439"/>
              <a:gd name="T9" fmla="*/ 98 h 200"/>
              <a:gd name="T10" fmla="*/ 278 w 439"/>
              <a:gd name="T11" fmla="*/ 123 h 200"/>
              <a:gd name="T12" fmla="*/ 332 w 439"/>
              <a:gd name="T13" fmla="*/ 148 h 200"/>
              <a:gd name="T14" fmla="*/ 385 w 439"/>
              <a:gd name="T15" fmla="*/ 171 h 200"/>
              <a:gd name="T16" fmla="*/ 439 w 439"/>
              <a:gd name="T17" fmla="*/ 196 h 200"/>
              <a:gd name="T18" fmla="*/ 435 w 439"/>
              <a:gd name="T19" fmla="*/ 198 h 200"/>
              <a:gd name="T20" fmla="*/ 431 w 439"/>
              <a:gd name="T21" fmla="*/ 200 h 200"/>
              <a:gd name="T22" fmla="*/ 378 w 439"/>
              <a:gd name="T23" fmla="*/ 175 h 200"/>
              <a:gd name="T24" fmla="*/ 324 w 439"/>
              <a:gd name="T25" fmla="*/ 150 h 200"/>
              <a:gd name="T26" fmla="*/ 270 w 439"/>
              <a:gd name="T27" fmla="*/ 125 h 200"/>
              <a:gd name="T28" fmla="*/ 216 w 439"/>
              <a:gd name="T29" fmla="*/ 102 h 200"/>
              <a:gd name="T30" fmla="*/ 163 w 439"/>
              <a:gd name="T31" fmla="*/ 77 h 200"/>
              <a:gd name="T32" fmla="*/ 107 w 439"/>
              <a:gd name="T33" fmla="*/ 52 h 200"/>
              <a:gd name="T34" fmla="*/ 53 w 439"/>
              <a:gd name="T35" fmla="*/ 27 h 200"/>
              <a:gd name="T36" fmla="*/ 0 w 439"/>
              <a:gd name="T37" fmla="*/ 2 h 200"/>
              <a:gd name="T38" fmla="*/ 3 w 439"/>
              <a:gd name="T39" fmla="*/ 0 h 200"/>
              <a:gd name="T40" fmla="*/ 7 w 439"/>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9"/>
              <a:gd name="T64" fmla="*/ 0 h 200"/>
              <a:gd name="T65" fmla="*/ 439 w 439"/>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9" h="200">
                <a:moveTo>
                  <a:pt x="7" y="0"/>
                </a:moveTo>
                <a:lnTo>
                  <a:pt x="61" y="25"/>
                </a:lnTo>
                <a:lnTo>
                  <a:pt x="115" y="48"/>
                </a:lnTo>
                <a:lnTo>
                  <a:pt x="168" y="73"/>
                </a:lnTo>
                <a:lnTo>
                  <a:pt x="224" y="98"/>
                </a:lnTo>
                <a:lnTo>
                  <a:pt x="278" y="123"/>
                </a:lnTo>
                <a:lnTo>
                  <a:pt x="332" y="148"/>
                </a:lnTo>
                <a:lnTo>
                  <a:pt x="385" y="171"/>
                </a:lnTo>
                <a:lnTo>
                  <a:pt x="439" y="196"/>
                </a:lnTo>
                <a:lnTo>
                  <a:pt x="435" y="198"/>
                </a:lnTo>
                <a:lnTo>
                  <a:pt x="431" y="200"/>
                </a:lnTo>
                <a:lnTo>
                  <a:pt x="378" y="175"/>
                </a:lnTo>
                <a:lnTo>
                  <a:pt x="324" y="150"/>
                </a:lnTo>
                <a:lnTo>
                  <a:pt x="270" y="125"/>
                </a:lnTo>
                <a:lnTo>
                  <a:pt x="216" y="102"/>
                </a:lnTo>
                <a:lnTo>
                  <a:pt x="163" y="77"/>
                </a:lnTo>
                <a:lnTo>
                  <a:pt x="107" y="52"/>
                </a:lnTo>
                <a:lnTo>
                  <a:pt x="53" y="27"/>
                </a:lnTo>
                <a:lnTo>
                  <a:pt x="0" y="2"/>
                </a:lnTo>
                <a:lnTo>
                  <a:pt x="3" y="0"/>
                </a:lnTo>
                <a:lnTo>
                  <a:pt x="7" y="0"/>
                </a:lnTo>
                <a:close/>
              </a:path>
            </a:pathLst>
          </a:custGeom>
          <a:solidFill>
            <a:srgbClr val="898787"/>
          </a:solidFill>
          <a:ln w="9525">
            <a:noFill/>
            <a:round/>
            <a:headEnd/>
            <a:tailEnd/>
          </a:ln>
        </p:spPr>
        <p:txBody>
          <a:bodyPr/>
          <a:lstStyle/>
          <a:p>
            <a:endParaRPr lang="en-US"/>
          </a:p>
        </p:txBody>
      </p:sp>
      <p:sp>
        <p:nvSpPr>
          <p:cNvPr id="45071" name="Freeform 15"/>
          <p:cNvSpPr>
            <a:spLocks/>
          </p:cNvSpPr>
          <p:nvPr/>
        </p:nvSpPr>
        <p:spPr bwMode="auto">
          <a:xfrm>
            <a:off x="5607051" y="4073525"/>
            <a:ext cx="696913" cy="317500"/>
          </a:xfrm>
          <a:custGeom>
            <a:avLst/>
            <a:gdLst>
              <a:gd name="T0" fmla="*/ 5 w 439"/>
              <a:gd name="T1" fmla="*/ 0 h 200"/>
              <a:gd name="T2" fmla="*/ 61 w 439"/>
              <a:gd name="T3" fmla="*/ 25 h 200"/>
              <a:gd name="T4" fmla="*/ 115 w 439"/>
              <a:gd name="T5" fmla="*/ 48 h 200"/>
              <a:gd name="T6" fmla="*/ 168 w 439"/>
              <a:gd name="T7" fmla="*/ 73 h 200"/>
              <a:gd name="T8" fmla="*/ 222 w 439"/>
              <a:gd name="T9" fmla="*/ 98 h 200"/>
              <a:gd name="T10" fmla="*/ 276 w 439"/>
              <a:gd name="T11" fmla="*/ 123 h 200"/>
              <a:gd name="T12" fmla="*/ 332 w 439"/>
              <a:gd name="T13" fmla="*/ 148 h 200"/>
              <a:gd name="T14" fmla="*/ 385 w 439"/>
              <a:gd name="T15" fmla="*/ 173 h 200"/>
              <a:gd name="T16" fmla="*/ 439 w 439"/>
              <a:gd name="T17" fmla="*/ 196 h 200"/>
              <a:gd name="T18" fmla="*/ 435 w 439"/>
              <a:gd name="T19" fmla="*/ 198 h 200"/>
              <a:gd name="T20" fmla="*/ 431 w 439"/>
              <a:gd name="T21" fmla="*/ 200 h 200"/>
              <a:gd name="T22" fmla="*/ 378 w 439"/>
              <a:gd name="T23" fmla="*/ 175 h 200"/>
              <a:gd name="T24" fmla="*/ 324 w 439"/>
              <a:gd name="T25" fmla="*/ 150 h 200"/>
              <a:gd name="T26" fmla="*/ 270 w 439"/>
              <a:gd name="T27" fmla="*/ 127 h 200"/>
              <a:gd name="T28" fmla="*/ 216 w 439"/>
              <a:gd name="T29" fmla="*/ 102 h 200"/>
              <a:gd name="T30" fmla="*/ 161 w 439"/>
              <a:gd name="T31" fmla="*/ 77 h 200"/>
              <a:gd name="T32" fmla="*/ 107 w 439"/>
              <a:gd name="T33" fmla="*/ 52 h 200"/>
              <a:gd name="T34" fmla="*/ 53 w 439"/>
              <a:gd name="T35" fmla="*/ 27 h 200"/>
              <a:gd name="T36" fmla="*/ 0 w 439"/>
              <a:gd name="T37" fmla="*/ 2 h 200"/>
              <a:gd name="T38" fmla="*/ 3 w 439"/>
              <a:gd name="T39" fmla="*/ 2 h 200"/>
              <a:gd name="T40" fmla="*/ 5 w 439"/>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9"/>
              <a:gd name="T64" fmla="*/ 0 h 200"/>
              <a:gd name="T65" fmla="*/ 439 w 439"/>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9" h="200">
                <a:moveTo>
                  <a:pt x="5" y="0"/>
                </a:moveTo>
                <a:lnTo>
                  <a:pt x="61" y="25"/>
                </a:lnTo>
                <a:lnTo>
                  <a:pt x="115" y="48"/>
                </a:lnTo>
                <a:lnTo>
                  <a:pt x="168" y="73"/>
                </a:lnTo>
                <a:lnTo>
                  <a:pt x="222" y="98"/>
                </a:lnTo>
                <a:lnTo>
                  <a:pt x="276" y="123"/>
                </a:lnTo>
                <a:lnTo>
                  <a:pt x="332" y="148"/>
                </a:lnTo>
                <a:lnTo>
                  <a:pt x="385" y="173"/>
                </a:lnTo>
                <a:lnTo>
                  <a:pt x="439" y="196"/>
                </a:lnTo>
                <a:lnTo>
                  <a:pt x="435" y="198"/>
                </a:lnTo>
                <a:lnTo>
                  <a:pt x="431" y="200"/>
                </a:lnTo>
                <a:lnTo>
                  <a:pt x="378" y="175"/>
                </a:lnTo>
                <a:lnTo>
                  <a:pt x="324" y="150"/>
                </a:lnTo>
                <a:lnTo>
                  <a:pt x="270" y="127"/>
                </a:lnTo>
                <a:lnTo>
                  <a:pt x="216" y="102"/>
                </a:lnTo>
                <a:lnTo>
                  <a:pt x="161" y="77"/>
                </a:lnTo>
                <a:lnTo>
                  <a:pt x="107" y="52"/>
                </a:lnTo>
                <a:lnTo>
                  <a:pt x="53" y="27"/>
                </a:lnTo>
                <a:lnTo>
                  <a:pt x="0" y="2"/>
                </a:lnTo>
                <a:lnTo>
                  <a:pt x="3" y="2"/>
                </a:lnTo>
                <a:lnTo>
                  <a:pt x="5" y="0"/>
                </a:lnTo>
                <a:close/>
              </a:path>
            </a:pathLst>
          </a:custGeom>
          <a:solidFill>
            <a:srgbClr val="8A8988"/>
          </a:solidFill>
          <a:ln w="9525">
            <a:noFill/>
            <a:round/>
            <a:headEnd/>
            <a:tailEnd/>
          </a:ln>
        </p:spPr>
        <p:txBody>
          <a:bodyPr/>
          <a:lstStyle/>
          <a:p>
            <a:endParaRPr lang="en-US"/>
          </a:p>
        </p:txBody>
      </p:sp>
      <p:sp>
        <p:nvSpPr>
          <p:cNvPr id="45072" name="Freeform 16"/>
          <p:cNvSpPr>
            <a:spLocks/>
          </p:cNvSpPr>
          <p:nvPr/>
        </p:nvSpPr>
        <p:spPr bwMode="auto">
          <a:xfrm>
            <a:off x="5607051" y="4073525"/>
            <a:ext cx="696913" cy="317500"/>
          </a:xfrm>
          <a:custGeom>
            <a:avLst/>
            <a:gdLst>
              <a:gd name="T0" fmla="*/ 5 w 439"/>
              <a:gd name="T1" fmla="*/ 0 h 200"/>
              <a:gd name="T2" fmla="*/ 59 w 439"/>
              <a:gd name="T3" fmla="*/ 25 h 200"/>
              <a:gd name="T4" fmla="*/ 115 w 439"/>
              <a:gd name="T5" fmla="*/ 50 h 200"/>
              <a:gd name="T6" fmla="*/ 168 w 439"/>
              <a:gd name="T7" fmla="*/ 73 h 200"/>
              <a:gd name="T8" fmla="*/ 222 w 439"/>
              <a:gd name="T9" fmla="*/ 98 h 200"/>
              <a:gd name="T10" fmla="*/ 276 w 439"/>
              <a:gd name="T11" fmla="*/ 123 h 200"/>
              <a:gd name="T12" fmla="*/ 330 w 439"/>
              <a:gd name="T13" fmla="*/ 148 h 200"/>
              <a:gd name="T14" fmla="*/ 385 w 439"/>
              <a:gd name="T15" fmla="*/ 173 h 200"/>
              <a:gd name="T16" fmla="*/ 439 w 439"/>
              <a:gd name="T17" fmla="*/ 198 h 200"/>
              <a:gd name="T18" fmla="*/ 435 w 439"/>
              <a:gd name="T19" fmla="*/ 198 h 200"/>
              <a:gd name="T20" fmla="*/ 431 w 439"/>
              <a:gd name="T21" fmla="*/ 200 h 200"/>
              <a:gd name="T22" fmla="*/ 378 w 439"/>
              <a:gd name="T23" fmla="*/ 175 h 200"/>
              <a:gd name="T24" fmla="*/ 324 w 439"/>
              <a:gd name="T25" fmla="*/ 150 h 200"/>
              <a:gd name="T26" fmla="*/ 270 w 439"/>
              <a:gd name="T27" fmla="*/ 127 h 200"/>
              <a:gd name="T28" fmla="*/ 214 w 439"/>
              <a:gd name="T29" fmla="*/ 102 h 200"/>
              <a:gd name="T30" fmla="*/ 161 w 439"/>
              <a:gd name="T31" fmla="*/ 77 h 200"/>
              <a:gd name="T32" fmla="*/ 107 w 439"/>
              <a:gd name="T33" fmla="*/ 52 h 200"/>
              <a:gd name="T34" fmla="*/ 53 w 439"/>
              <a:gd name="T35" fmla="*/ 27 h 200"/>
              <a:gd name="T36" fmla="*/ 0 w 439"/>
              <a:gd name="T37" fmla="*/ 2 h 200"/>
              <a:gd name="T38" fmla="*/ 3 w 439"/>
              <a:gd name="T39" fmla="*/ 2 h 200"/>
              <a:gd name="T40" fmla="*/ 5 w 439"/>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9"/>
              <a:gd name="T64" fmla="*/ 0 h 200"/>
              <a:gd name="T65" fmla="*/ 439 w 439"/>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9" h="200">
                <a:moveTo>
                  <a:pt x="5" y="0"/>
                </a:moveTo>
                <a:lnTo>
                  <a:pt x="59" y="25"/>
                </a:lnTo>
                <a:lnTo>
                  <a:pt x="115" y="50"/>
                </a:lnTo>
                <a:lnTo>
                  <a:pt x="168" y="73"/>
                </a:lnTo>
                <a:lnTo>
                  <a:pt x="222" y="98"/>
                </a:lnTo>
                <a:lnTo>
                  <a:pt x="276" y="123"/>
                </a:lnTo>
                <a:lnTo>
                  <a:pt x="330" y="148"/>
                </a:lnTo>
                <a:lnTo>
                  <a:pt x="385" y="173"/>
                </a:lnTo>
                <a:lnTo>
                  <a:pt x="439" y="198"/>
                </a:lnTo>
                <a:lnTo>
                  <a:pt x="435" y="198"/>
                </a:lnTo>
                <a:lnTo>
                  <a:pt x="431" y="200"/>
                </a:lnTo>
                <a:lnTo>
                  <a:pt x="378" y="175"/>
                </a:lnTo>
                <a:lnTo>
                  <a:pt x="324" y="150"/>
                </a:lnTo>
                <a:lnTo>
                  <a:pt x="270" y="127"/>
                </a:lnTo>
                <a:lnTo>
                  <a:pt x="214" y="102"/>
                </a:lnTo>
                <a:lnTo>
                  <a:pt x="161" y="77"/>
                </a:lnTo>
                <a:lnTo>
                  <a:pt x="107" y="52"/>
                </a:lnTo>
                <a:lnTo>
                  <a:pt x="53" y="27"/>
                </a:lnTo>
                <a:lnTo>
                  <a:pt x="0" y="2"/>
                </a:lnTo>
                <a:lnTo>
                  <a:pt x="3" y="2"/>
                </a:lnTo>
                <a:lnTo>
                  <a:pt x="5" y="0"/>
                </a:lnTo>
                <a:close/>
              </a:path>
            </a:pathLst>
          </a:custGeom>
          <a:solidFill>
            <a:srgbClr val="8C8B8A"/>
          </a:solidFill>
          <a:ln w="9525">
            <a:noFill/>
            <a:round/>
            <a:headEnd/>
            <a:tailEnd/>
          </a:ln>
        </p:spPr>
        <p:txBody>
          <a:bodyPr/>
          <a:lstStyle/>
          <a:p>
            <a:endParaRPr lang="en-US"/>
          </a:p>
        </p:txBody>
      </p:sp>
      <p:sp>
        <p:nvSpPr>
          <p:cNvPr id="45073" name="Freeform 17"/>
          <p:cNvSpPr>
            <a:spLocks/>
          </p:cNvSpPr>
          <p:nvPr/>
        </p:nvSpPr>
        <p:spPr bwMode="auto">
          <a:xfrm>
            <a:off x="5607050" y="4073525"/>
            <a:ext cx="693738" cy="317500"/>
          </a:xfrm>
          <a:custGeom>
            <a:avLst/>
            <a:gdLst>
              <a:gd name="T0" fmla="*/ 5 w 437"/>
              <a:gd name="T1" fmla="*/ 0 h 200"/>
              <a:gd name="T2" fmla="*/ 59 w 437"/>
              <a:gd name="T3" fmla="*/ 25 h 200"/>
              <a:gd name="T4" fmla="*/ 113 w 437"/>
              <a:gd name="T5" fmla="*/ 50 h 200"/>
              <a:gd name="T6" fmla="*/ 166 w 437"/>
              <a:gd name="T7" fmla="*/ 75 h 200"/>
              <a:gd name="T8" fmla="*/ 222 w 437"/>
              <a:gd name="T9" fmla="*/ 98 h 200"/>
              <a:gd name="T10" fmla="*/ 276 w 437"/>
              <a:gd name="T11" fmla="*/ 123 h 200"/>
              <a:gd name="T12" fmla="*/ 330 w 437"/>
              <a:gd name="T13" fmla="*/ 148 h 200"/>
              <a:gd name="T14" fmla="*/ 383 w 437"/>
              <a:gd name="T15" fmla="*/ 173 h 200"/>
              <a:gd name="T16" fmla="*/ 437 w 437"/>
              <a:gd name="T17" fmla="*/ 198 h 200"/>
              <a:gd name="T18" fmla="*/ 435 w 437"/>
              <a:gd name="T19" fmla="*/ 200 h 200"/>
              <a:gd name="T20" fmla="*/ 431 w 437"/>
              <a:gd name="T21" fmla="*/ 200 h 200"/>
              <a:gd name="T22" fmla="*/ 378 w 437"/>
              <a:gd name="T23" fmla="*/ 175 h 200"/>
              <a:gd name="T24" fmla="*/ 324 w 437"/>
              <a:gd name="T25" fmla="*/ 152 h 200"/>
              <a:gd name="T26" fmla="*/ 268 w 437"/>
              <a:gd name="T27" fmla="*/ 127 h 200"/>
              <a:gd name="T28" fmla="*/ 214 w 437"/>
              <a:gd name="T29" fmla="*/ 102 h 200"/>
              <a:gd name="T30" fmla="*/ 161 w 437"/>
              <a:gd name="T31" fmla="*/ 77 h 200"/>
              <a:gd name="T32" fmla="*/ 107 w 437"/>
              <a:gd name="T33" fmla="*/ 52 h 200"/>
              <a:gd name="T34" fmla="*/ 53 w 437"/>
              <a:gd name="T35" fmla="*/ 27 h 200"/>
              <a:gd name="T36" fmla="*/ 0 w 437"/>
              <a:gd name="T37" fmla="*/ 4 h 200"/>
              <a:gd name="T38" fmla="*/ 1 w 437"/>
              <a:gd name="T39" fmla="*/ 2 h 200"/>
              <a:gd name="T40" fmla="*/ 5 w 437"/>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7"/>
              <a:gd name="T64" fmla="*/ 0 h 200"/>
              <a:gd name="T65" fmla="*/ 437 w 437"/>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7" h="200">
                <a:moveTo>
                  <a:pt x="5" y="0"/>
                </a:moveTo>
                <a:lnTo>
                  <a:pt x="59" y="25"/>
                </a:lnTo>
                <a:lnTo>
                  <a:pt x="113" y="50"/>
                </a:lnTo>
                <a:lnTo>
                  <a:pt x="166" y="75"/>
                </a:lnTo>
                <a:lnTo>
                  <a:pt x="222" y="98"/>
                </a:lnTo>
                <a:lnTo>
                  <a:pt x="276" y="123"/>
                </a:lnTo>
                <a:lnTo>
                  <a:pt x="330" y="148"/>
                </a:lnTo>
                <a:lnTo>
                  <a:pt x="383" y="173"/>
                </a:lnTo>
                <a:lnTo>
                  <a:pt x="437" y="198"/>
                </a:lnTo>
                <a:lnTo>
                  <a:pt x="435" y="200"/>
                </a:lnTo>
                <a:lnTo>
                  <a:pt x="431" y="200"/>
                </a:lnTo>
                <a:lnTo>
                  <a:pt x="378" y="175"/>
                </a:lnTo>
                <a:lnTo>
                  <a:pt x="324" y="152"/>
                </a:lnTo>
                <a:lnTo>
                  <a:pt x="268" y="127"/>
                </a:lnTo>
                <a:lnTo>
                  <a:pt x="214" y="102"/>
                </a:lnTo>
                <a:lnTo>
                  <a:pt x="161" y="77"/>
                </a:lnTo>
                <a:lnTo>
                  <a:pt x="107" y="52"/>
                </a:lnTo>
                <a:lnTo>
                  <a:pt x="53" y="27"/>
                </a:lnTo>
                <a:lnTo>
                  <a:pt x="0" y="4"/>
                </a:lnTo>
                <a:lnTo>
                  <a:pt x="1" y="2"/>
                </a:lnTo>
                <a:lnTo>
                  <a:pt x="5" y="0"/>
                </a:lnTo>
                <a:close/>
              </a:path>
            </a:pathLst>
          </a:custGeom>
          <a:solidFill>
            <a:srgbClr val="8D8C8B"/>
          </a:solidFill>
          <a:ln w="9525">
            <a:noFill/>
            <a:round/>
            <a:headEnd/>
            <a:tailEnd/>
          </a:ln>
        </p:spPr>
        <p:txBody>
          <a:bodyPr/>
          <a:lstStyle/>
          <a:p>
            <a:endParaRPr lang="en-US"/>
          </a:p>
        </p:txBody>
      </p:sp>
      <p:sp>
        <p:nvSpPr>
          <p:cNvPr id="45074" name="Freeform 18"/>
          <p:cNvSpPr>
            <a:spLocks/>
          </p:cNvSpPr>
          <p:nvPr/>
        </p:nvSpPr>
        <p:spPr bwMode="auto">
          <a:xfrm>
            <a:off x="5607050" y="4073525"/>
            <a:ext cx="693738" cy="317500"/>
          </a:xfrm>
          <a:custGeom>
            <a:avLst/>
            <a:gdLst>
              <a:gd name="T0" fmla="*/ 5 w 437"/>
              <a:gd name="T1" fmla="*/ 0 h 200"/>
              <a:gd name="T2" fmla="*/ 59 w 437"/>
              <a:gd name="T3" fmla="*/ 25 h 200"/>
              <a:gd name="T4" fmla="*/ 113 w 437"/>
              <a:gd name="T5" fmla="*/ 50 h 200"/>
              <a:gd name="T6" fmla="*/ 166 w 437"/>
              <a:gd name="T7" fmla="*/ 75 h 200"/>
              <a:gd name="T8" fmla="*/ 220 w 437"/>
              <a:gd name="T9" fmla="*/ 100 h 200"/>
              <a:gd name="T10" fmla="*/ 274 w 437"/>
              <a:gd name="T11" fmla="*/ 123 h 200"/>
              <a:gd name="T12" fmla="*/ 330 w 437"/>
              <a:gd name="T13" fmla="*/ 148 h 200"/>
              <a:gd name="T14" fmla="*/ 383 w 437"/>
              <a:gd name="T15" fmla="*/ 173 h 200"/>
              <a:gd name="T16" fmla="*/ 437 w 437"/>
              <a:gd name="T17" fmla="*/ 198 h 200"/>
              <a:gd name="T18" fmla="*/ 433 w 437"/>
              <a:gd name="T19" fmla="*/ 200 h 200"/>
              <a:gd name="T20" fmla="*/ 431 w 437"/>
              <a:gd name="T21" fmla="*/ 200 h 200"/>
              <a:gd name="T22" fmla="*/ 376 w 437"/>
              <a:gd name="T23" fmla="*/ 175 h 200"/>
              <a:gd name="T24" fmla="*/ 322 w 437"/>
              <a:gd name="T25" fmla="*/ 152 h 200"/>
              <a:gd name="T26" fmla="*/ 268 w 437"/>
              <a:gd name="T27" fmla="*/ 127 h 200"/>
              <a:gd name="T28" fmla="*/ 214 w 437"/>
              <a:gd name="T29" fmla="*/ 102 h 200"/>
              <a:gd name="T30" fmla="*/ 161 w 437"/>
              <a:gd name="T31" fmla="*/ 77 h 200"/>
              <a:gd name="T32" fmla="*/ 107 w 437"/>
              <a:gd name="T33" fmla="*/ 52 h 200"/>
              <a:gd name="T34" fmla="*/ 53 w 437"/>
              <a:gd name="T35" fmla="*/ 29 h 200"/>
              <a:gd name="T36" fmla="*/ 0 w 437"/>
              <a:gd name="T37" fmla="*/ 4 h 200"/>
              <a:gd name="T38" fmla="*/ 1 w 437"/>
              <a:gd name="T39" fmla="*/ 2 h 200"/>
              <a:gd name="T40" fmla="*/ 5 w 437"/>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7"/>
              <a:gd name="T64" fmla="*/ 0 h 200"/>
              <a:gd name="T65" fmla="*/ 437 w 437"/>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7" h="200">
                <a:moveTo>
                  <a:pt x="5" y="0"/>
                </a:moveTo>
                <a:lnTo>
                  <a:pt x="59" y="25"/>
                </a:lnTo>
                <a:lnTo>
                  <a:pt x="113" y="50"/>
                </a:lnTo>
                <a:lnTo>
                  <a:pt x="166" y="75"/>
                </a:lnTo>
                <a:lnTo>
                  <a:pt x="220" y="100"/>
                </a:lnTo>
                <a:lnTo>
                  <a:pt x="274" y="123"/>
                </a:lnTo>
                <a:lnTo>
                  <a:pt x="330" y="148"/>
                </a:lnTo>
                <a:lnTo>
                  <a:pt x="383" y="173"/>
                </a:lnTo>
                <a:lnTo>
                  <a:pt x="437" y="198"/>
                </a:lnTo>
                <a:lnTo>
                  <a:pt x="433" y="200"/>
                </a:lnTo>
                <a:lnTo>
                  <a:pt x="431" y="200"/>
                </a:lnTo>
                <a:lnTo>
                  <a:pt x="376" y="175"/>
                </a:lnTo>
                <a:lnTo>
                  <a:pt x="322" y="152"/>
                </a:lnTo>
                <a:lnTo>
                  <a:pt x="268" y="127"/>
                </a:lnTo>
                <a:lnTo>
                  <a:pt x="214" y="102"/>
                </a:lnTo>
                <a:lnTo>
                  <a:pt x="161" y="77"/>
                </a:lnTo>
                <a:lnTo>
                  <a:pt x="107" y="52"/>
                </a:lnTo>
                <a:lnTo>
                  <a:pt x="53" y="29"/>
                </a:lnTo>
                <a:lnTo>
                  <a:pt x="0" y="4"/>
                </a:lnTo>
                <a:lnTo>
                  <a:pt x="1" y="2"/>
                </a:lnTo>
                <a:lnTo>
                  <a:pt x="5" y="0"/>
                </a:lnTo>
                <a:close/>
              </a:path>
            </a:pathLst>
          </a:custGeom>
          <a:solidFill>
            <a:srgbClr val="8F8E8D"/>
          </a:solidFill>
          <a:ln w="9525">
            <a:noFill/>
            <a:round/>
            <a:headEnd/>
            <a:tailEnd/>
          </a:ln>
        </p:spPr>
        <p:txBody>
          <a:bodyPr/>
          <a:lstStyle/>
          <a:p>
            <a:endParaRPr lang="en-US"/>
          </a:p>
        </p:txBody>
      </p:sp>
      <p:sp>
        <p:nvSpPr>
          <p:cNvPr id="45075" name="Freeform 19"/>
          <p:cNvSpPr>
            <a:spLocks/>
          </p:cNvSpPr>
          <p:nvPr/>
        </p:nvSpPr>
        <p:spPr bwMode="auto">
          <a:xfrm>
            <a:off x="5607050" y="4073525"/>
            <a:ext cx="693738" cy="317500"/>
          </a:xfrm>
          <a:custGeom>
            <a:avLst/>
            <a:gdLst>
              <a:gd name="T0" fmla="*/ 3 w 437"/>
              <a:gd name="T1" fmla="*/ 0 h 200"/>
              <a:gd name="T2" fmla="*/ 57 w 437"/>
              <a:gd name="T3" fmla="*/ 25 h 200"/>
              <a:gd name="T4" fmla="*/ 113 w 437"/>
              <a:gd name="T5" fmla="*/ 50 h 200"/>
              <a:gd name="T6" fmla="*/ 166 w 437"/>
              <a:gd name="T7" fmla="*/ 75 h 200"/>
              <a:gd name="T8" fmla="*/ 220 w 437"/>
              <a:gd name="T9" fmla="*/ 100 h 200"/>
              <a:gd name="T10" fmla="*/ 274 w 437"/>
              <a:gd name="T11" fmla="*/ 125 h 200"/>
              <a:gd name="T12" fmla="*/ 328 w 437"/>
              <a:gd name="T13" fmla="*/ 148 h 200"/>
              <a:gd name="T14" fmla="*/ 381 w 437"/>
              <a:gd name="T15" fmla="*/ 173 h 200"/>
              <a:gd name="T16" fmla="*/ 437 w 437"/>
              <a:gd name="T17" fmla="*/ 198 h 200"/>
              <a:gd name="T18" fmla="*/ 433 w 437"/>
              <a:gd name="T19" fmla="*/ 200 h 200"/>
              <a:gd name="T20" fmla="*/ 429 w 437"/>
              <a:gd name="T21" fmla="*/ 200 h 200"/>
              <a:gd name="T22" fmla="*/ 376 w 437"/>
              <a:gd name="T23" fmla="*/ 177 h 200"/>
              <a:gd name="T24" fmla="*/ 322 w 437"/>
              <a:gd name="T25" fmla="*/ 152 h 200"/>
              <a:gd name="T26" fmla="*/ 268 w 437"/>
              <a:gd name="T27" fmla="*/ 127 h 200"/>
              <a:gd name="T28" fmla="*/ 214 w 437"/>
              <a:gd name="T29" fmla="*/ 102 h 200"/>
              <a:gd name="T30" fmla="*/ 161 w 437"/>
              <a:gd name="T31" fmla="*/ 77 h 200"/>
              <a:gd name="T32" fmla="*/ 107 w 437"/>
              <a:gd name="T33" fmla="*/ 52 h 200"/>
              <a:gd name="T34" fmla="*/ 53 w 437"/>
              <a:gd name="T35" fmla="*/ 29 h 200"/>
              <a:gd name="T36" fmla="*/ 0 w 437"/>
              <a:gd name="T37" fmla="*/ 4 h 200"/>
              <a:gd name="T38" fmla="*/ 1 w 437"/>
              <a:gd name="T39" fmla="*/ 2 h 200"/>
              <a:gd name="T40" fmla="*/ 3 w 437"/>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7"/>
              <a:gd name="T64" fmla="*/ 0 h 200"/>
              <a:gd name="T65" fmla="*/ 437 w 437"/>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7" h="200">
                <a:moveTo>
                  <a:pt x="3" y="0"/>
                </a:moveTo>
                <a:lnTo>
                  <a:pt x="57" y="25"/>
                </a:lnTo>
                <a:lnTo>
                  <a:pt x="113" y="50"/>
                </a:lnTo>
                <a:lnTo>
                  <a:pt x="166" y="75"/>
                </a:lnTo>
                <a:lnTo>
                  <a:pt x="220" y="100"/>
                </a:lnTo>
                <a:lnTo>
                  <a:pt x="274" y="125"/>
                </a:lnTo>
                <a:lnTo>
                  <a:pt x="328" y="148"/>
                </a:lnTo>
                <a:lnTo>
                  <a:pt x="381" y="173"/>
                </a:lnTo>
                <a:lnTo>
                  <a:pt x="437" y="198"/>
                </a:lnTo>
                <a:lnTo>
                  <a:pt x="433" y="200"/>
                </a:lnTo>
                <a:lnTo>
                  <a:pt x="429" y="200"/>
                </a:lnTo>
                <a:lnTo>
                  <a:pt x="376" y="177"/>
                </a:lnTo>
                <a:lnTo>
                  <a:pt x="322" y="152"/>
                </a:lnTo>
                <a:lnTo>
                  <a:pt x="268" y="127"/>
                </a:lnTo>
                <a:lnTo>
                  <a:pt x="214" y="102"/>
                </a:lnTo>
                <a:lnTo>
                  <a:pt x="161" y="77"/>
                </a:lnTo>
                <a:lnTo>
                  <a:pt x="107" y="52"/>
                </a:lnTo>
                <a:lnTo>
                  <a:pt x="53" y="29"/>
                </a:lnTo>
                <a:lnTo>
                  <a:pt x="0" y="4"/>
                </a:lnTo>
                <a:lnTo>
                  <a:pt x="1" y="2"/>
                </a:lnTo>
                <a:lnTo>
                  <a:pt x="3" y="0"/>
                </a:lnTo>
                <a:close/>
              </a:path>
            </a:pathLst>
          </a:custGeom>
          <a:solidFill>
            <a:srgbClr val="908F8F"/>
          </a:solidFill>
          <a:ln w="9525">
            <a:noFill/>
            <a:round/>
            <a:headEnd/>
            <a:tailEnd/>
          </a:ln>
        </p:spPr>
        <p:txBody>
          <a:bodyPr/>
          <a:lstStyle/>
          <a:p>
            <a:endParaRPr lang="en-US"/>
          </a:p>
        </p:txBody>
      </p:sp>
      <p:sp>
        <p:nvSpPr>
          <p:cNvPr id="45076" name="Freeform 20"/>
          <p:cNvSpPr>
            <a:spLocks/>
          </p:cNvSpPr>
          <p:nvPr/>
        </p:nvSpPr>
        <p:spPr bwMode="auto">
          <a:xfrm>
            <a:off x="5603875" y="4076700"/>
            <a:ext cx="693738" cy="317500"/>
          </a:xfrm>
          <a:custGeom>
            <a:avLst/>
            <a:gdLst>
              <a:gd name="T0" fmla="*/ 5 w 437"/>
              <a:gd name="T1" fmla="*/ 0 h 200"/>
              <a:gd name="T2" fmla="*/ 59 w 437"/>
              <a:gd name="T3" fmla="*/ 23 h 200"/>
              <a:gd name="T4" fmla="*/ 113 w 437"/>
              <a:gd name="T5" fmla="*/ 48 h 200"/>
              <a:gd name="T6" fmla="*/ 167 w 437"/>
              <a:gd name="T7" fmla="*/ 73 h 200"/>
              <a:gd name="T8" fmla="*/ 222 w 437"/>
              <a:gd name="T9" fmla="*/ 98 h 200"/>
              <a:gd name="T10" fmla="*/ 276 w 437"/>
              <a:gd name="T11" fmla="*/ 123 h 200"/>
              <a:gd name="T12" fmla="*/ 330 w 437"/>
              <a:gd name="T13" fmla="*/ 148 h 200"/>
              <a:gd name="T14" fmla="*/ 383 w 437"/>
              <a:gd name="T15" fmla="*/ 173 h 200"/>
              <a:gd name="T16" fmla="*/ 437 w 437"/>
              <a:gd name="T17" fmla="*/ 196 h 200"/>
              <a:gd name="T18" fmla="*/ 435 w 437"/>
              <a:gd name="T19" fmla="*/ 198 h 200"/>
              <a:gd name="T20" fmla="*/ 431 w 437"/>
              <a:gd name="T21" fmla="*/ 200 h 200"/>
              <a:gd name="T22" fmla="*/ 378 w 437"/>
              <a:gd name="T23" fmla="*/ 175 h 200"/>
              <a:gd name="T24" fmla="*/ 324 w 437"/>
              <a:gd name="T25" fmla="*/ 150 h 200"/>
              <a:gd name="T26" fmla="*/ 270 w 437"/>
              <a:gd name="T27" fmla="*/ 125 h 200"/>
              <a:gd name="T28" fmla="*/ 216 w 437"/>
              <a:gd name="T29" fmla="*/ 100 h 200"/>
              <a:gd name="T30" fmla="*/ 163 w 437"/>
              <a:gd name="T31" fmla="*/ 75 h 200"/>
              <a:gd name="T32" fmla="*/ 109 w 437"/>
              <a:gd name="T33" fmla="*/ 52 h 200"/>
              <a:gd name="T34" fmla="*/ 55 w 437"/>
              <a:gd name="T35" fmla="*/ 27 h 200"/>
              <a:gd name="T36" fmla="*/ 0 w 437"/>
              <a:gd name="T37" fmla="*/ 2 h 200"/>
              <a:gd name="T38" fmla="*/ 3 w 437"/>
              <a:gd name="T39" fmla="*/ 0 h 200"/>
              <a:gd name="T40" fmla="*/ 5 w 437"/>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7"/>
              <a:gd name="T64" fmla="*/ 0 h 200"/>
              <a:gd name="T65" fmla="*/ 437 w 437"/>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7" h="200">
                <a:moveTo>
                  <a:pt x="5" y="0"/>
                </a:moveTo>
                <a:lnTo>
                  <a:pt x="59" y="23"/>
                </a:lnTo>
                <a:lnTo>
                  <a:pt x="113" y="48"/>
                </a:lnTo>
                <a:lnTo>
                  <a:pt x="167" y="73"/>
                </a:lnTo>
                <a:lnTo>
                  <a:pt x="222" y="98"/>
                </a:lnTo>
                <a:lnTo>
                  <a:pt x="276" y="123"/>
                </a:lnTo>
                <a:lnTo>
                  <a:pt x="330" y="148"/>
                </a:lnTo>
                <a:lnTo>
                  <a:pt x="383" y="173"/>
                </a:lnTo>
                <a:lnTo>
                  <a:pt x="437" y="196"/>
                </a:lnTo>
                <a:lnTo>
                  <a:pt x="435" y="198"/>
                </a:lnTo>
                <a:lnTo>
                  <a:pt x="431" y="200"/>
                </a:lnTo>
                <a:lnTo>
                  <a:pt x="378" y="175"/>
                </a:lnTo>
                <a:lnTo>
                  <a:pt x="324" y="150"/>
                </a:lnTo>
                <a:lnTo>
                  <a:pt x="270" y="125"/>
                </a:lnTo>
                <a:lnTo>
                  <a:pt x="216" y="100"/>
                </a:lnTo>
                <a:lnTo>
                  <a:pt x="163" y="75"/>
                </a:lnTo>
                <a:lnTo>
                  <a:pt x="109" y="52"/>
                </a:lnTo>
                <a:lnTo>
                  <a:pt x="55" y="27"/>
                </a:lnTo>
                <a:lnTo>
                  <a:pt x="0" y="2"/>
                </a:lnTo>
                <a:lnTo>
                  <a:pt x="3" y="0"/>
                </a:lnTo>
                <a:lnTo>
                  <a:pt x="5" y="0"/>
                </a:lnTo>
                <a:close/>
              </a:path>
            </a:pathLst>
          </a:custGeom>
          <a:solidFill>
            <a:srgbClr val="929190"/>
          </a:solidFill>
          <a:ln w="9525">
            <a:noFill/>
            <a:round/>
            <a:headEnd/>
            <a:tailEnd/>
          </a:ln>
        </p:spPr>
        <p:txBody>
          <a:bodyPr/>
          <a:lstStyle/>
          <a:p>
            <a:endParaRPr lang="en-US"/>
          </a:p>
        </p:txBody>
      </p:sp>
      <p:sp>
        <p:nvSpPr>
          <p:cNvPr id="45077" name="Freeform 21"/>
          <p:cNvSpPr>
            <a:spLocks/>
          </p:cNvSpPr>
          <p:nvPr/>
        </p:nvSpPr>
        <p:spPr bwMode="auto">
          <a:xfrm>
            <a:off x="5603875" y="4076700"/>
            <a:ext cx="693738" cy="317500"/>
          </a:xfrm>
          <a:custGeom>
            <a:avLst/>
            <a:gdLst>
              <a:gd name="T0" fmla="*/ 5 w 437"/>
              <a:gd name="T1" fmla="*/ 0 h 200"/>
              <a:gd name="T2" fmla="*/ 59 w 437"/>
              <a:gd name="T3" fmla="*/ 25 h 200"/>
              <a:gd name="T4" fmla="*/ 113 w 437"/>
              <a:gd name="T5" fmla="*/ 48 h 200"/>
              <a:gd name="T6" fmla="*/ 167 w 437"/>
              <a:gd name="T7" fmla="*/ 73 h 200"/>
              <a:gd name="T8" fmla="*/ 220 w 437"/>
              <a:gd name="T9" fmla="*/ 98 h 200"/>
              <a:gd name="T10" fmla="*/ 274 w 437"/>
              <a:gd name="T11" fmla="*/ 123 h 200"/>
              <a:gd name="T12" fmla="*/ 330 w 437"/>
              <a:gd name="T13" fmla="*/ 148 h 200"/>
              <a:gd name="T14" fmla="*/ 383 w 437"/>
              <a:gd name="T15" fmla="*/ 173 h 200"/>
              <a:gd name="T16" fmla="*/ 437 w 437"/>
              <a:gd name="T17" fmla="*/ 198 h 200"/>
              <a:gd name="T18" fmla="*/ 433 w 437"/>
              <a:gd name="T19" fmla="*/ 198 h 200"/>
              <a:gd name="T20" fmla="*/ 431 w 437"/>
              <a:gd name="T21" fmla="*/ 200 h 200"/>
              <a:gd name="T22" fmla="*/ 378 w 437"/>
              <a:gd name="T23" fmla="*/ 175 h 200"/>
              <a:gd name="T24" fmla="*/ 324 w 437"/>
              <a:gd name="T25" fmla="*/ 150 h 200"/>
              <a:gd name="T26" fmla="*/ 270 w 437"/>
              <a:gd name="T27" fmla="*/ 125 h 200"/>
              <a:gd name="T28" fmla="*/ 216 w 437"/>
              <a:gd name="T29" fmla="*/ 100 h 200"/>
              <a:gd name="T30" fmla="*/ 163 w 437"/>
              <a:gd name="T31" fmla="*/ 75 h 200"/>
              <a:gd name="T32" fmla="*/ 107 w 437"/>
              <a:gd name="T33" fmla="*/ 52 h 200"/>
              <a:gd name="T34" fmla="*/ 53 w 437"/>
              <a:gd name="T35" fmla="*/ 27 h 200"/>
              <a:gd name="T36" fmla="*/ 0 w 437"/>
              <a:gd name="T37" fmla="*/ 2 h 200"/>
              <a:gd name="T38" fmla="*/ 3 w 437"/>
              <a:gd name="T39" fmla="*/ 0 h 200"/>
              <a:gd name="T40" fmla="*/ 5 w 437"/>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7"/>
              <a:gd name="T64" fmla="*/ 0 h 200"/>
              <a:gd name="T65" fmla="*/ 437 w 437"/>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7" h="200">
                <a:moveTo>
                  <a:pt x="5" y="0"/>
                </a:moveTo>
                <a:lnTo>
                  <a:pt x="59" y="25"/>
                </a:lnTo>
                <a:lnTo>
                  <a:pt x="113" y="48"/>
                </a:lnTo>
                <a:lnTo>
                  <a:pt x="167" y="73"/>
                </a:lnTo>
                <a:lnTo>
                  <a:pt x="220" y="98"/>
                </a:lnTo>
                <a:lnTo>
                  <a:pt x="274" y="123"/>
                </a:lnTo>
                <a:lnTo>
                  <a:pt x="330" y="148"/>
                </a:lnTo>
                <a:lnTo>
                  <a:pt x="383" y="173"/>
                </a:lnTo>
                <a:lnTo>
                  <a:pt x="437" y="198"/>
                </a:lnTo>
                <a:lnTo>
                  <a:pt x="433" y="198"/>
                </a:lnTo>
                <a:lnTo>
                  <a:pt x="431" y="200"/>
                </a:lnTo>
                <a:lnTo>
                  <a:pt x="378" y="175"/>
                </a:lnTo>
                <a:lnTo>
                  <a:pt x="324" y="150"/>
                </a:lnTo>
                <a:lnTo>
                  <a:pt x="270" y="125"/>
                </a:lnTo>
                <a:lnTo>
                  <a:pt x="216" y="100"/>
                </a:lnTo>
                <a:lnTo>
                  <a:pt x="163" y="75"/>
                </a:lnTo>
                <a:lnTo>
                  <a:pt x="107" y="52"/>
                </a:lnTo>
                <a:lnTo>
                  <a:pt x="53" y="27"/>
                </a:lnTo>
                <a:lnTo>
                  <a:pt x="0" y="2"/>
                </a:lnTo>
                <a:lnTo>
                  <a:pt x="3" y="0"/>
                </a:lnTo>
                <a:lnTo>
                  <a:pt x="5" y="0"/>
                </a:lnTo>
                <a:close/>
              </a:path>
            </a:pathLst>
          </a:custGeom>
          <a:solidFill>
            <a:srgbClr val="959493"/>
          </a:solidFill>
          <a:ln w="9525">
            <a:noFill/>
            <a:round/>
            <a:headEnd/>
            <a:tailEnd/>
          </a:ln>
        </p:spPr>
        <p:txBody>
          <a:bodyPr/>
          <a:lstStyle/>
          <a:p>
            <a:endParaRPr lang="en-US"/>
          </a:p>
        </p:txBody>
      </p:sp>
      <p:sp>
        <p:nvSpPr>
          <p:cNvPr id="45078" name="Freeform 22"/>
          <p:cNvSpPr>
            <a:spLocks/>
          </p:cNvSpPr>
          <p:nvPr/>
        </p:nvSpPr>
        <p:spPr bwMode="auto">
          <a:xfrm>
            <a:off x="5603876" y="4076700"/>
            <a:ext cx="690563" cy="317500"/>
          </a:xfrm>
          <a:custGeom>
            <a:avLst/>
            <a:gdLst>
              <a:gd name="T0" fmla="*/ 5 w 435"/>
              <a:gd name="T1" fmla="*/ 0 h 200"/>
              <a:gd name="T2" fmla="*/ 59 w 435"/>
              <a:gd name="T3" fmla="*/ 25 h 200"/>
              <a:gd name="T4" fmla="*/ 113 w 435"/>
              <a:gd name="T5" fmla="*/ 50 h 200"/>
              <a:gd name="T6" fmla="*/ 167 w 435"/>
              <a:gd name="T7" fmla="*/ 73 h 200"/>
              <a:gd name="T8" fmla="*/ 220 w 435"/>
              <a:gd name="T9" fmla="*/ 98 h 200"/>
              <a:gd name="T10" fmla="*/ 274 w 435"/>
              <a:gd name="T11" fmla="*/ 123 h 200"/>
              <a:gd name="T12" fmla="*/ 328 w 435"/>
              <a:gd name="T13" fmla="*/ 148 h 200"/>
              <a:gd name="T14" fmla="*/ 382 w 435"/>
              <a:gd name="T15" fmla="*/ 173 h 200"/>
              <a:gd name="T16" fmla="*/ 435 w 435"/>
              <a:gd name="T17" fmla="*/ 198 h 200"/>
              <a:gd name="T18" fmla="*/ 433 w 435"/>
              <a:gd name="T19" fmla="*/ 198 h 200"/>
              <a:gd name="T20" fmla="*/ 431 w 435"/>
              <a:gd name="T21" fmla="*/ 200 h 200"/>
              <a:gd name="T22" fmla="*/ 378 w 435"/>
              <a:gd name="T23" fmla="*/ 175 h 200"/>
              <a:gd name="T24" fmla="*/ 324 w 435"/>
              <a:gd name="T25" fmla="*/ 150 h 200"/>
              <a:gd name="T26" fmla="*/ 270 w 435"/>
              <a:gd name="T27" fmla="*/ 125 h 200"/>
              <a:gd name="T28" fmla="*/ 215 w 435"/>
              <a:gd name="T29" fmla="*/ 100 h 200"/>
              <a:gd name="T30" fmla="*/ 161 w 435"/>
              <a:gd name="T31" fmla="*/ 77 h 200"/>
              <a:gd name="T32" fmla="*/ 107 w 435"/>
              <a:gd name="T33" fmla="*/ 52 h 200"/>
              <a:gd name="T34" fmla="*/ 53 w 435"/>
              <a:gd name="T35" fmla="*/ 27 h 200"/>
              <a:gd name="T36" fmla="*/ 0 w 435"/>
              <a:gd name="T37" fmla="*/ 2 h 200"/>
              <a:gd name="T38" fmla="*/ 2 w 435"/>
              <a:gd name="T39" fmla="*/ 2 h 200"/>
              <a:gd name="T40" fmla="*/ 5 w 435"/>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5"/>
              <a:gd name="T64" fmla="*/ 0 h 200"/>
              <a:gd name="T65" fmla="*/ 435 w 435"/>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5" h="200">
                <a:moveTo>
                  <a:pt x="5" y="0"/>
                </a:moveTo>
                <a:lnTo>
                  <a:pt x="59" y="25"/>
                </a:lnTo>
                <a:lnTo>
                  <a:pt x="113" y="50"/>
                </a:lnTo>
                <a:lnTo>
                  <a:pt x="167" y="73"/>
                </a:lnTo>
                <a:lnTo>
                  <a:pt x="220" y="98"/>
                </a:lnTo>
                <a:lnTo>
                  <a:pt x="274" y="123"/>
                </a:lnTo>
                <a:lnTo>
                  <a:pt x="328" y="148"/>
                </a:lnTo>
                <a:lnTo>
                  <a:pt x="382" y="173"/>
                </a:lnTo>
                <a:lnTo>
                  <a:pt x="435" y="198"/>
                </a:lnTo>
                <a:lnTo>
                  <a:pt x="433" y="198"/>
                </a:lnTo>
                <a:lnTo>
                  <a:pt x="431" y="200"/>
                </a:lnTo>
                <a:lnTo>
                  <a:pt x="378" y="175"/>
                </a:lnTo>
                <a:lnTo>
                  <a:pt x="324" y="150"/>
                </a:lnTo>
                <a:lnTo>
                  <a:pt x="270" y="125"/>
                </a:lnTo>
                <a:lnTo>
                  <a:pt x="215" y="100"/>
                </a:lnTo>
                <a:lnTo>
                  <a:pt x="161" y="77"/>
                </a:lnTo>
                <a:lnTo>
                  <a:pt x="107" y="52"/>
                </a:lnTo>
                <a:lnTo>
                  <a:pt x="53" y="27"/>
                </a:lnTo>
                <a:lnTo>
                  <a:pt x="0" y="2"/>
                </a:lnTo>
                <a:lnTo>
                  <a:pt x="2" y="2"/>
                </a:lnTo>
                <a:lnTo>
                  <a:pt x="5" y="0"/>
                </a:lnTo>
                <a:close/>
              </a:path>
            </a:pathLst>
          </a:custGeom>
          <a:solidFill>
            <a:srgbClr val="969595"/>
          </a:solidFill>
          <a:ln w="9525">
            <a:noFill/>
            <a:round/>
            <a:headEnd/>
            <a:tailEnd/>
          </a:ln>
        </p:spPr>
        <p:txBody>
          <a:bodyPr/>
          <a:lstStyle/>
          <a:p>
            <a:endParaRPr lang="en-US"/>
          </a:p>
        </p:txBody>
      </p:sp>
      <p:sp>
        <p:nvSpPr>
          <p:cNvPr id="45079" name="Freeform 23"/>
          <p:cNvSpPr>
            <a:spLocks/>
          </p:cNvSpPr>
          <p:nvPr/>
        </p:nvSpPr>
        <p:spPr bwMode="auto">
          <a:xfrm>
            <a:off x="5603876" y="4076700"/>
            <a:ext cx="690563" cy="317500"/>
          </a:xfrm>
          <a:custGeom>
            <a:avLst/>
            <a:gdLst>
              <a:gd name="T0" fmla="*/ 3 w 435"/>
              <a:gd name="T1" fmla="*/ 0 h 200"/>
              <a:gd name="T2" fmla="*/ 57 w 435"/>
              <a:gd name="T3" fmla="*/ 25 h 200"/>
              <a:gd name="T4" fmla="*/ 111 w 435"/>
              <a:gd name="T5" fmla="*/ 50 h 200"/>
              <a:gd name="T6" fmla="*/ 167 w 435"/>
              <a:gd name="T7" fmla="*/ 75 h 200"/>
              <a:gd name="T8" fmla="*/ 220 w 435"/>
              <a:gd name="T9" fmla="*/ 98 h 200"/>
              <a:gd name="T10" fmla="*/ 274 w 435"/>
              <a:gd name="T11" fmla="*/ 123 h 200"/>
              <a:gd name="T12" fmla="*/ 328 w 435"/>
              <a:gd name="T13" fmla="*/ 148 h 200"/>
              <a:gd name="T14" fmla="*/ 382 w 435"/>
              <a:gd name="T15" fmla="*/ 173 h 200"/>
              <a:gd name="T16" fmla="*/ 435 w 435"/>
              <a:gd name="T17" fmla="*/ 198 h 200"/>
              <a:gd name="T18" fmla="*/ 433 w 435"/>
              <a:gd name="T19" fmla="*/ 198 h 200"/>
              <a:gd name="T20" fmla="*/ 431 w 435"/>
              <a:gd name="T21" fmla="*/ 200 h 200"/>
              <a:gd name="T22" fmla="*/ 378 w 435"/>
              <a:gd name="T23" fmla="*/ 175 h 200"/>
              <a:gd name="T24" fmla="*/ 322 w 435"/>
              <a:gd name="T25" fmla="*/ 150 h 200"/>
              <a:gd name="T26" fmla="*/ 268 w 435"/>
              <a:gd name="T27" fmla="*/ 125 h 200"/>
              <a:gd name="T28" fmla="*/ 215 w 435"/>
              <a:gd name="T29" fmla="*/ 102 h 200"/>
              <a:gd name="T30" fmla="*/ 161 w 435"/>
              <a:gd name="T31" fmla="*/ 77 h 200"/>
              <a:gd name="T32" fmla="*/ 107 w 435"/>
              <a:gd name="T33" fmla="*/ 52 h 200"/>
              <a:gd name="T34" fmla="*/ 53 w 435"/>
              <a:gd name="T35" fmla="*/ 27 h 200"/>
              <a:gd name="T36" fmla="*/ 0 w 435"/>
              <a:gd name="T37" fmla="*/ 2 h 200"/>
              <a:gd name="T38" fmla="*/ 2 w 435"/>
              <a:gd name="T39" fmla="*/ 2 h 200"/>
              <a:gd name="T40" fmla="*/ 3 w 435"/>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5"/>
              <a:gd name="T64" fmla="*/ 0 h 200"/>
              <a:gd name="T65" fmla="*/ 435 w 435"/>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5" h="200">
                <a:moveTo>
                  <a:pt x="3" y="0"/>
                </a:moveTo>
                <a:lnTo>
                  <a:pt x="57" y="25"/>
                </a:lnTo>
                <a:lnTo>
                  <a:pt x="111" y="50"/>
                </a:lnTo>
                <a:lnTo>
                  <a:pt x="167" y="75"/>
                </a:lnTo>
                <a:lnTo>
                  <a:pt x="220" y="98"/>
                </a:lnTo>
                <a:lnTo>
                  <a:pt x="274" y="123"/>
                </a:lnTo>
                <a:lnTo>
                  <a:pt x="328" y="148"/>
                </a:lnTo>
                <a:lnTo>
                  <a:pt x="382" y="173"/>
                </a:lnTo>
                <a:lnTo>
                  <a:pt x="435" y="198"/>
                </a:lnTo>
                <a:lnTo>
                  <a:pt x="433" y="198"/>
                </a:lnTo>
                <a:lnTo>
                  <a:pt x="431" y="200"/>
                </a:lnTo>
                <a:lnTo>
                  <a:pt x="378" y="175"/>
                </a:lnTo>
                <a:lnTo>
                  <a:pt x="322" y="150"/>
                </a:lnTo>
                <a:lnTo>
                  <a:pt x="268" y="125"/>
                </a:lnTo>
                <a:lnTo>
                  <a:pt x="215" y="102"/>
                </a:lnTo>
                <a:lnTo>
                  <a:pt x="161" y="77"/>
                </a:lnTo>
                <a:lnTo>
                  <a:pt x="107" y="52"/>
                </a:lnTo>
                <a:lnTo>
                  <a:pt x="53" y="27"/>
                </a:lnTo>
                <a:lnTo>
                  <a:pt x="0" y="2"/>
                </a:lnTo>
                <a:lnTo>
                  <a:pt x="2" y="2"/>
                </a:lnTo>
                <a:lnTo>
                  <a:pt x="3" y="0"/>
                </a:lnTo>
                <a:close/>
              </a:path>
            </a:pathLst>
          </a:custGeom>
          <a:solidFill>
            <a:srgbClr val="999897"/>
          </a:solidFill>
          <a:ln w="9525">
            <a:noFill/>
            <a:round/>
            <a:headEnd/>
            <a:tailEnd/>
          </a:ln>
        </p:spPr>
        <p:txBody>
          <a:bodyPr/>
          <a:lstStyle/>
          <a:p>
            <a:endParaRPr lang="en-US"/>
          </a:p>
        </p:txBody>
      </p:sp>
      <p:sp>
        <p:nvSpPr>
          <p:cNvPr id="45080" name="Freeform 24"/>
          <p:cNvSpPr>
            <a:spLocks/>
          </p:cNvSpPr>
          <p:nvPr/>
        </p:nvSpPr>
        <p:spPr bwMode="auto">
          <a:xfrm>
            <a:off x="5603876" y="4076700"/>
            <a:ext cx="690563" cy="317500"/>
          </a:xfrm>
          <a:custGeom>
            <a:avLst/>
            <a:gdLst>
              <a:gd name="T0" fmla="*/ 3 w 435"/>
              <a:gd name="T1" fmla="*/ 0 h 200"/>
              <a:gd name="T2" fmla="*/ 57 w 435"/>
              <a:gd name="T3" fmla="*/ 25 h 200"/>
              <a:gd name="T4" fmla="*/ 111 w 435"/>
              <a:gd name="T5" fmla="*/ 50 h 200"/>
              <a:gd name="T6" fmla="*/ 165 w 435"/>
              <a:gd name="T7" fmla="*/ 75 h 200"/>
              <a:gd name="T8" fmla="*/ 218 w 435"/>
              <a:gd name="T9" fmla="*/ 100 h 200"/>
              <a:gd name="T10" fmla="*/ 272 w 435"/>
              <a:gd name="T11" fmla="*/ 123 h 200"/>
              <a:gd name="T12" fmla="*/ 326 w 435"/>
              <a:gd name="T13" fmla="*/ 148 h 200"/>
              <a:gd name="T14" fmla="*/ 382 w 435"/>
              <a:gd name="T15" fmla="*/ 173 h 200"/>
              <a:gd name="T16" fmla="*/ 435 w 435"/>
              <a:gd name="T17" fmla="*/ 198 h 200"/>
              <a:gd name="T18" fmla="*/ 433 w 435"/>
              <a:gd name="T19" fmla="*/ 200 h 200"/>
              <a:gd name="T20" fmla="*/ 429 w 435"/>
              <a:gd name="T21" fmla="*/ 200 h 200"/>
              <a:gd name="T22" fmla="*/ 376 w 435"/>
              <a:gd name="T23" fmla="*/ 175 h 200"/>
              <a:gd name="T24" fmla="*/ 322 w 435"/>
              <a:gd name="T25" fmla="*/ 150 h 200"/>
              <a:gd name="T26" fmla="*/ 268 w 435"/>
              <a:gd name="T27" fmla="*/ 125 h 200"/>
              <a:gd name="T28" fmla="*/ 215 w 435"/>
              <a:gd name="T29" fmla="*/ 102 h 200"/>
              <a:gd name="T30" fmla="*/ 161 w 435"/>
              <a:gd name="T31" fmla="*/ 77 h 200"/>
              <a:gd name="T32" fmla="*/ 107 w 435"/>
              <a:gd name="T33" fmla="*/ 52 h 200"/>
              <a:gd name="T34" fmla="*/ 53 w 435"/>
              <a:gd name="T35" fmla="*/ 27 h 200"/>
              <a:gd name="T36" fmla="*/ 0 w 435"/>
              <a:gd name="T37" fmla="*/ 2 h 200"/>
              <a:gd name="T38" fmla="*/ 2 w 435"/>
              <a:gd name="T39" fmla="*/ 2 h 200"/>
              <a:gd name="T40" fmla="*/ 3 w 435"/>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5"/>
              <a:gd name="T64" fmla="*/ 0 h 200"/>
              <a:gd name="T65" fmla="*/ 435 w 435"/>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5" h="200">
                <a:moveTo>
                  <a:pt x="3" y="0"/>
                </a:moveTo>
                <a:lnTo>
                  <a:pt x="57" y="25"/>
                </a:lnTo>
                <a:lnTo>
                  <a:pt x="111" y="50"/>
                </a:lnTo>
                <a:lnTo>
                  <a:pt x="165" y="75"/>
                </a:lnTo>
                <a:lnTo>
                  <a:pt x="218" y="100"/>
                </a:lnTo>
                <a:lnTo>
                  <a:pt x="272" y="123"/>
                </a:lnTo>
                <a:lnTo>
                  <a:pt x="326" y="148"/>
                </a:lnTo>
                <a:lnTo>
                  <a:pt x="382" y="173"/>
                </a:lnTo>
                <a:lnTo>
                  <a:pt x="435" y="198"/>
                </a:lnTo>
                <a:lnTo>
                  <a:pt x="433" y="200"/>
                </a:lnTo>
                <a:lnTo>
                  <a:pt x="429" y="200"/>
                </a:lnTo>
                <a:lnTo>
                  <a:pt x="376" y="175"/>
                </a:lnTo>
                <a:lnTo>
                  <a:pt x="322" y="150"/>
                </a:lnTo>
                <a:lnTo>
                  <a:pt x="268" y="125"/>
                </a:lnTo>
                <a:lnTo>
                  <a:pt x="215" y="102"/>
                </a:lnTo>
                <a:lnTo>
                  <a:pt x="161" y="77"/>
                </a:lnTo>
                <a:lnTo>
                  <a:pt x="107" y="52"/>
                </a:lnTo>
                <a:lnTo>
                  <a:pt x="53" y="27"/>
                </a:lnTo>
                <a:lnTo>
                  <a:pt x="0" y="2"/>
                </a:lnTo>
                <a:lnTo>
                  <a:pt x="2" y="2"/>
                </a:lnTo>
                <a:lnTo>
                  <a:pt x="3" y="0"/>
                </a:lnTo>
                <a:close/>
              </a:path>
            </a:pathLst>
          </a:custGeom>
          <a:solidFill>
            <a:srgbClr val="9A9A99"/>
          </a:solidFill>
          <a:ln w="9525">
            <a:noFill/>
            <a:round/>
            <a:headEnd/>
            <a:tailEnd/>
          </a:ln>
        </p:spPr>
        <p:txBody>
          <a:bodyPr/>
          <a:lstStyle/>
          <a:p>
            <a:endParaRPr lang="en-US"/>
          </a:p>
        </p:txBody>
      </p:sp>
      <p:sp>
        <p:nvSpPr>
          <p:cNvPr id="45081" name="Freeform 25"/>
          <p:cNvSpPr>
            <a:spLocks/>
          </p:cNvSpPr>
          <p:nvPr/>
        </p:nvSpPr>
        <p:spPr bwMode="auto">
          <a:xfrm>
            <a:off x="5603875" y="4076700"/>
            <a:ext cx="687388" cy="317500"/>
          </a:xfrm>
          <a:custGeom>
            <a:avLst/>
            <a:gdLst>
              <a:gd name="T0" fmla="*/ 3 w 433"/>
              <a:gd name="T1" fmla="*/ 0 h 200"/>
              <a:gd name="T2" fmla="*/ 57 w 433"/>
              <a:gd name="T3" fmla="*/ 25 h 200"/>
              <a:gd name="T4" fmla="*/ 111 w 433"/>
              <a:gd name="T5" fmla="*/ 50 h 200"/>
              <a:gd name="T6" fmla="*/ 165 w 433"/>
              <a:gd name="T7" fmla="*/ 75 h 200"/>
              <a:gd name="T8" fmla="*/ 218 w 433"/>
              <a:gd name="T9" fmla="*/ 100 h 200"/>
              <a:gd name="T10" fmla="*/ 272 w 433"/>
              <a:gd name="T11" fmla="*/ 125 h 200"/>
              <a:gd name="T12" fmla="*/ 326 w 433"/>
              <a:gd name="T13" fmla="*/ 148 h 200"/>
              <a:gd name="T14" fmla="*/ 380 w 433"/>
              <a:gd name="T15" fmla="*/ 173 h 200"/>
              <a:gd name="T16" fmla="*/ 433 w 433"/>
              <a:gd name="T17" fmla="*/ 198 h 200"/>
              <a:gd name="T18" fmla="*/ 431 w 433"/>
              <a:gd name="T19" fmla="*/ 200 h 200"/>
              <a:gd name="T20" fmla="*/ 429 w 433"/>
              <a:gd name="T21" fmla="*/ 200 h 200"/>
              <a:gd name="T22" fmla="*/ 376 w 433"/>
              <a:gd name="T23" fmla="*/ 175 h 200"/>
              <a:gd name="T24" fmla="*/ 322 w 433"/>
              <a:gd name="T25" fmla="*/ 150 h 200"/>
              <a:gd name="T26" fmla="*/ 268 w 433"/>
              <a:gd name="T27" fmla="*/ 127 h 200"/>
              <a:gd name="T28" fmla="*/ 215 w 433"/>
              <a:gd name="T29" fmla="*/ 102 h 200"/>
              <a:gd name="T30" fmla="*/ 161 w 433"/>
              <a:gd name="T31" fmla="*/ 77 h 200"/>
              <a:gd name="T32" fmla="*/ 107 w 433"/>
              <a:gd name="T33" fmla="*/ 52 h 200"/>
              <a:gd name="T34" fmla="*/ 53 w 433"/>
              <a:gd name="T35" fmla="*/ 27 h 200"/>
              <a:gd name="T36" fmla="*/ 0 w 433"/>
              <a:gd name="T37" fmla="*/ 2 h 200"/>
              <a:gd name="T38" fmla="*/ 2 w 433"/>
              <a:gd name="T39" fmla="*/ 2 h 200"/>
              <a:gd name="T40" fmla="*/ 3 w 433"/>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3"/>
              <a:gd name="T64" fmla="*/ 0 h 200"/>
              <a:gd name="T65" fmla="*/ 433 w 433"/>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3" h="200">
                <a:moveTo>
                  <a:pt x="3" y="0"/>
                </a:moveTo>
                <a:lnTo>
                  <a:pt x="57" y="25"/>
                </a:lnTo>
                <a:lnTo>
                  <a:pt x="111" y="50"/>
                </a:lnTo>
                <a:lnTo>
                  <a:pt x="165" y="75"/>
                </a:lnTo>
                <a:lnTo>
                  <a:pt x="218" y="100"/>
                </a:lnTo>
                <a:lnTo>
                  <a:pt x="272" y="125"/>
                </a:lnTo>
                <a:lnTo>
                  <a:pt x="326" y="148"/>
                </a:lnTo>
                <a:lnTo>
                  <a:pt x="380" y="173"/>
                </a:lnTo>
                <a:lnTo>
                  <a:pt x="433" y="198"/>
                </a:lnTo>
                <a:lnTo>
                  <a:pt x="431" y="200"/>
                </a:lnTo>
                <a:lnTo>
                  <a:pt x="429" y="200"/>
                </a:lnTo>
                <a:lnTo>
                  <a:pt x="376" y="175"/>
                </a:lnTo>
                <a:lnTo>
                  <a:pt x="322" y="150"/>
                </a:lnTo>
                <a:lnTo>
                  <a:pt x="268" y="127"/>
                </a:lnTo>
                <a:lnTo>
                  <a:pt x="215" y="102"/>
                </a:lnTo>
                <a:lnTo>
                  <a:pt x="161" y="77"/>
                </a:lnTo>
                <a:lnTo>
                  <a:pt x="107" y="52"/>
                </a:lnTo>
                <a:lnTo>
                  <a:pt x="53" y="27"/>
                </a:lnTo>
                <a:lnTo>
                  <a:pt x="0" y="2"/>
                </a:lnTo>
                <a:lnTo>
                  <a:pt x="2" y="2"/>
                </a:lnTo>
                <a:lnTo>
                  <a:pt x="3" y="0"/>
                </a:lnTo>
                <a:close/>
              </a:path>
            </a:pathLst>
          </a:custGeom>
          <a:solidFill>
            <a:srgbClr val="9D9C9B"/>
          </a:solidFill>
          <a:ln w="9525">
            <a:noFill/>
            <a:round/>
            <a:headEnd/>
            <a:tailEnd/>
          </a:ln>
        </p:spPr>
        <p:txBody>
          <a:bodyPr/>
          <a:lstStyle/>
          <a:p>
            <a:endParaRPr lang="en-US"/>
          </a:p>
        </p:txBody>
      </p:sp>
      <p:sp>
        <p:nvSpPr>
          <p:cNvPr id="45082" name="Freeform 26"/>
          <p:cNvSpPr>
            <a:spLocks/>
          </p:cNvSpPr>
          <p:nvPr/>
        </p:nvSpPr>
        <p:spPr bwMode="auto">
          <a:xfrm>
            <a:off x="5603875" y="4079876"/>
            <a:ext cx="687388" cy="314325"/>
          </a:xfrm>
          <a:custGeom>
            <a:avLst/>
            <a:gdLst>
              <a:gd name="T0" fmla="*/ 2 w 433"/>
              <a:gd name="T1" fmla="*/ 0 h 198"/>
              <a:gd name="T2" fmla="*/ 55 w 433"/>
              <a:gd name="T3" fmla="*/ 23 h 198"/>
              <a:gd name="T4" fmla="*/ 111 w 433"/>
              <a:gd name="T5" fmla="*/ 48 h 198"/>
              <a:gd name="T6" fmla="*/ 165 w 433"/>
              <a:gd name="T7" fmla="*/ 73 h 198"/>
              <a:gd name="T8" fmla="*/ 218 w 433"/>
              <a:gd name="T9" fmla="*/ 98 h 198"/>
              <a:gd name="T10" fmla="*/ 272 w 433"/>
              <a:gd name="T11" fmla="*/ 123 h 198"/>
              <a:gd name="T12" fmla="*/ 326 w 433"/>
              <a:gd name="T13" fmla="*/ 148 h 198"/>
              <a:gd name="T14" fmla="*/ 380 w 433"/>
              <a:gd name="T15" fmla="*/ 171 h 198"/>
              <a:gd name="T16" fmla="*/ 433 w 433"/>
              <a:gd name="T17" fmla="*/ 196 h 198"/>
              <a:gd name="T18" fmla="*/ 431 w 433"/>
              <a:gd name="T19" fmla="*/ 198 h 198"/>
              <a:gd name="T20" fmla="*/ 429 w 433"/>
              <a:gd name="T21" fmla="*/ 198 h 198"/>
              <a:gd name="T22" fmla="*/ 376 w 433"/>
              <a:gd name="T23" fmla="*/ 173 h 198"/>
              <a:gd name="T24" fmla="*/ 322 w 433"/>
              <a:gd name="T25" fmla="*/ 150 h 198"/>
              <a:gd name="T26" fmla="*/ 268 w 433"/>
              <a:gd name="T27" fmla="*/ 125 h 198"/>
              <a:gd name="T28" fmla="*/ 215 w 433"/>
              <a:gd name="T29" fmla="*/ 100 h 198"/>
              <a:gd name="T30" fmla="*/ 161 w 433"/>
              <a:gd name="T31" fmla="*/ 75 h 198"/>
              <a:gd name="T32" fmla="*/ 107 w 433"/>
              <a:gd name="T33" fmla="*/ 50 h 198"/>
              <a:gd name="T34" fmla="*/ 53 w 433"/>
              <a:gd name="T35" fmla="*/ 25 h 198"/>
              <a:gd name="T36" fmla="*/ 0 w 433"/>
              <a:gd name="T37" fmla="*/ 0 h 198"/>
              <a:gd name="T38" fmla="*/ 2 w 433"/>
              <a:gd name="T39" fmla="*/ 0 h 198"/>
              <a:gd name="T40" fmla="*/ 2 w 433"/>
              <a:gd name="T41" fmla="*/ 0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3"/>
              <a:gd name="T64" fmla="*/ 0 h 198"/>
              <a:gd name="T65" fmla="*/ 433 w 433"/>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3" h="198">
                <a:moveTo>
                  <a:pt x="2" y="0"/>
                </a:moveTo>
                <a:lnTo>
                  <a:pt x="55" y="23"/>
                </a:lnTo>
                <a:lnTo>
                  <a:pt x="111" y="48"/>
                </a:lnTo>
                <a:lnTo>
                  <a:pt x="165" y="73"/>
                </a:lnTo>
                <a:lnTo>
                  <a:pt x="218" y="98"/>
                </a:lnTo>
                <a:lnTo>
                  <a:pt x="272" y="123"/>
                </a:lnTo>
                <a:lnTo>
                  <a:pt x="326" y="148"/>
                </a:lnTo>
                <a:lnTo>
                  <a:pt x="380" y="171"/>
                </a:lnTo>
                <a:lnTo>
                  <a:pt x="433" y="196"/>
                </a:lnTo>
                <a:lnTo>
                  <a:pt x="431" y="198"/>
                </a:lnTo>
                <a:lnTo>
                  <a:pt x="429" y="198"/>
                </a:lnTo>
                <a:lnTo>
                  <a:pt x="376" y="173"/>
                </a:lnTo>
                <a:lnTo>
                  <a:pt x="322" y="150"/>
                </a:lnTo>
                <a:lnTo>
                  <a:pt x="268" y="125"/>
                </a:lnTo>
                <a:lnTo>
                  <a:pt x="215" y="100"/>
                </a:lnTo>
                <a:lnTo>
                  <a:pt x="161" y="75"/>
                </a:lnTo>
                <a:lnTo>
                  <a:pt x="107" y="50"/>
                </a:lnTo>
                <a:lnTo>
                  <a:pt x="53" y="25"/>
                </a:lnTo>
                <a:lnTo>
                  <a:pt x="0" y="0"/>
                </a:lnTo>
                <a:lnTo>
                  <a:pt x="2" y="0"/>
                </a:lnTo>
                <a:close/>
              </a:path>
            </a:pathLst>
          </a:custGeom>
          <a:solidFill>
            <a:srgbClr val="9F9E9D"/>
          </a:solidFill>
          <a:ln w="9525">
            <a:noFill/>
            <a:round/>
            <a:headEnd/>
            <a:tailEnd/>
          </a:ln>
        </p:spPr>
        <p:txBody>
          <a:bodyPr/>
          <a:lstStyle/>
          <a:p>
            <a:endParaRPr lang="en-US"/>
          </a:p>
        </p:txBody>
      </p:sp>
      <p:sp>
        <p:nvSpPr>
          <p:cNvPr id="45083" name="Freeform 27"/>
          <p:cNvSpPr>
            <a:spLocks/>
          </p:cNvSpPr>
          <p:nvPr/>
        </p:nvSpPr>
        <p:spPr bwMode="auto">
          <a:xfrm>
            <a:off x="5603875" y="4079876"/>
            <a:ext cx="687388" cy="314325"/>
          </a:xfrm>
          <a:custGeom>
            <a:avLst/>
            <a:gdLst>
              <a:gd name="T0" fmla="*/ 2 w 433"/>
              <a:gd name="T1" fmla="*/ 0 h 198"/>
              <a:gd name="T2" fmla="*/ 55 w 433"/>
              <a:gd name="T3" fmla="*/ 25 h 198"/>
              <a:gd name="T4" fmla="*/ 109 w 433"/>
              <a:gd name="T5" fmla="*/ 48 h 198"/>
              <a:gd name="T6" fmla="*/ 163 w 433"/>
              <a:gd name="T7" fmla="*/ 73 h 198"/>
              <a:gd name="T8" fmla="*/ 216 w 433"/>
              <a:gd name="T9" fmla="*/ 98 h 198"/>
              <a:gd name="T10" fmla="*/ 270 w 433"/>
              <a:gd name="T11" fmla="*/ 123 h 198"/>
              <a:gd name="T12" fmla="*/ 324 w 433"/>
              <a:gd name="T13" fmla="*/ 148 h 198"/>
              <a:gd name="T14" fmla="*/ 378 w 433"/>
              <a:gd name="T15" fmla="*/ 173 h 198"/>
              <a:gd name="T16" fmla="*/ 433 w 433"/>
              <a:gd name="T17" fmla="*/ 198 h 198"/>
              <a:gd name="T18" fmla="*/ 431 w 433"/>
              <a:gd name="T19" fmla="*/ 198 h 198"/>
              <a:gd name="T20" fmla="*/ 429 w 433"/>
              <a:gd name="T21" fmla="*/ 198 h 198"/>
              <a:gd name="T22" fmla="*/ 376 w 433"/>
              <a:gd name="T23" fmla="*/ 175 h 198"/>
              <a:gd name="T24" fmla="*/ 322 w 433"/>
              <a:gd name="T25" fmla="*/ 150 h 198"/>
              <a:gd name="T26" fmla="*/ 268 w 433"/>
              <a:gd name="T27" fmla="*/ 125 h 198"/>
              <a:gd name="T28" fmla="*/ 215 w 433"/>
              <a:gd name="T29" fmla="*/ 100 h 198"/>
              <a:gd name="T30" fmla="*/ 161 w 433"/>
              <a:gd name="T31" fmla="*/ 75 h 198"/>
              <a:gd name="T32" fmla="*/ 107 w 433"/>
              <a:gd name="T33" fmla="*/ 50 h 198"/>
              <a:gd name="T34" fmla="*/ 53 w 433"/>
              <a:gd name="T35" fmla="*/ 25 h 198"/>
              <a:gd name="T36" fmla="*/ 0 w 433"/>
              <a:gd name="T37" fmla="*/ 2 h 198"/>
              <a:gd name="T38" fmla="*/ 0 w 433"/>
              <a:gd name="T39" fmla="*/ 0 h 198"/>
              <a:gd name="T40" fmla="*/ 2 w 433"/>
              <a:gd name="T41" fmla="*/ 0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3"/>
              <a:gd name="T64" fmla="*/ 0 h 198"/>
              <a:gd name="T65" fmla="*/ 433 w 433"/>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3" h="198">
                <a:moveTo>
                  <a:pt x="2" y="0"/>
                </a:moveTo>
                <a:lnTo>
                  <a:pt x="55" y="25"/>
                </a:lnTo>
                <a:lnTo>
                  <a:pt x="109" y="48"/>
                </a:lnTo>
                <a:lnTo>
                  <a:pt x="163" y="73"/>
                </a:lnTo>
                <a:lnTo>
                  <a:pt x="216" y="98"/>
                </a:lnTo>
                <a:lnTo>
                  <a:pt x="270" y="123"/>
                </a:lnTo>
                <a:lnTo>
                  <a:pt x="324" y="148"/>
                </a:lnTo>
                <a:lnTo>
                  <a:pt x="378" y="173"/>
                </a:lnTo>
                <a:lnTo>
                  <a:pt x="433" y="198"/>
                </a:lnTo>
                <a:lnTo>
                  <a:pt x="431" y="198"/>
                </a:lnTo>
                <a:lnTo>
                  <a:pt x="429" y="198"/>
                </a:lnTo>
                <a:lnTo>
                  <a:pt x="376" y="175"/>
                </a:lnTo>
                <a:lnTo>
                  <a:pt x="322" y="150"/>
                </a:lnTo>
                <a:lnTo>
                  <a:pt x="268" y="125"/>
                </a:lnTo>
                <a:lnTo>
                  <a:pt x="215" y="100"/>
                </a:lnTo>
                <a:lnTo>
                  <a:pt x="161" y="75"/>
                </a:lnTo>
                <a:lnTo>
                  <a:pt x="107" y="50"/>
                </a:lnTo>
                <a:lnTo>
                  <a:pt x="53" y="25"/>
                </a:lnTo>
                <a:lnTo>
                  <a:pt x="0" y="2"/>
                </a:lnTo>
                <a:lnTo>
                  <a:pt x="0" y="0"/>
                </a:lnTo>
                <a:lnTo>
                  <a:pt x="2" y="0"/>
                </a:lnTo>
                <a:close/>
              </a:path>
            </a:pathLst>
          </a:custGeom>
          <a:solidFill>
            <a:srgbClr val="A09F9F"/>
          </a:solidFill>
          <a:ln w="9525">
            <a:noFill/>
            <a:round/>
            <a:headEnd/>
            <a:tailEnd/>
          </a:ln>
        </p:spPr>
        <p:txBody>
          <a:bodyPr/>
          <a:lstStyle/>
          <a:p>
            <a:endParaRPr lang="en-US"/>
          </a:p>
        </p:txBody>
      </p:sp>
      <p:sp>
        <p:nvSpPr>
          <p:cNvPr id="45084" name="Freeform 28"/>
          <p:cNvSpPr>
            <a:spLocks/>
          </p:cNvSpPr>
          <p:nvPr/>
        </p:nvSpPr>
        <p:spPr bwMode="auto">
          <a:xfrm>
            <a:off x="5600700" y="4079876"/>
            <a:ext cx="687388" cy="314325"/>
          </a:xfrm>
          <a:custGeom>
            <a:avLst/>
            <a:gdLst>
              <a:gd name="T0" fmla="*/ 4 w 433"/>
              <a:gd name="T1" fmla="*/ 0 h 198"/>
              <a:gd name="T2" fmla="*/ 57 w 433"/>
              <a:gd name="T3" fmla="*/ 25 h 198"/>
              <a:gd name="T4" fmla="*/ 111 w 433"/>
              <a:gd name="T5" fmla="*/ 50 h 198"/>
              <a:gd name="T6" fmla="*/ 165 w 433"/>
              <a:gd name="T7" fmla="*/ 73 h 198"/>
              <a:gd name="T8" fmla="*/ 218 w 433"/>
              <a:gd name="T9" fmla="*/ 98 h 198"/>
              <a:gd name="T10" fmla="*/ 272 w 433"/>
              <a:gd name="T11" fmla="*/ 123 h 198"/>
              <a:gd name="T12" fmla="*/ 326 w 433"/>
              <a:gd name="T13" fmla="*/ 148 h 198"/>
              <a:gd name="T14" fmla="*/ 380 w 433"/>
              <a:gd name="T15" fmla="*/ 173 h 198"/>
              <a:gd name="T16" fmla="*/ 433 w 433"/>
              <a:gd name="T17" fmla="*/ 198 h 198"/>
              <a:gd name="T18" fmla="*/ 431 w 433"/>
              <a:gd name="T19" fmla="*/ 198 h 198"/>
              <a:gd name="T20" fmla="*/ 431 w 433"/>
              <a:gd name="T21" fmla="*/ 198 h 198"/>
              <a:gd name="T22" fmla="*/ 378 w 433"/>
              <a:gd name="T23" fmla="*/ 175 h 198"/>
              <a:gd name="T24" fmla="*/ 324 w 433"/>
              <a:gd name="T25" fmla="*/ 150 h 198"/>
              <a:gd name="T26" fmla="*/ 270 w 433"/>
              <a:gd name="T27" fmla="*/ 125 h 198"/>
              <a:gd name="T28" fmla="*/ 217 w 433"/>
              <a:gd name="T29" fmla="*/ 100 h 198"/>
              <a:gd name="T30" fmla="*/ 163 w 433"/>
              <a:gd name="T31" fmla="*/ 75 h 198"/>
              <a:gd name="T32" fmla="*/ 109 w 433"/>
              <a:gd name="T33" fmla="*/ 50 h 198"/>
              <a:gd name="T34" fmla="*/ 53 w 433"/>
              <a:gd name="T35" fmla="*/ 25 h 198"/>
              <a:gd name="T36" fmla="*/ 0 w 433"/>
              <a:gd name="T37" fmla="*/ 2 h 198"/>
              <a:gd name="T38" fmla="*/ 2 w 433"/>
              <a:gd name="T39" fmla="*/ 0 h 198"/>
              <a:gd name="T40" fmla="*/ 4 w 433"/>
              <a:gd name="T41" fmla="*/ 0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3"/>
              <a:gd name="T64" fmla="*/ 0 h 198"/>
              <a:gd name="T65" fmla="*/ 433 w 433"/>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3" h="198">
                <a:moveTo>
                  <a:pt x="4" y="0"/>
                </a:moveTo>
                <a:lnTo>
                  <a:pt x="57" y="25"/>
                </a:lnTo>
                <a:lnTo>
                  <a:pt x="111" y="50"/>
                </a:lnTo>
                <a:lnTo>
                  <a:pt x="165" y="73"/>
                </a:lnTo>
                <a:lnTo>
                  <a:pt x="218" y="98"/>
                </a:lnTo>
                <a:lnTo>
                  <a:pt x="272" y="123"/>
                </a:lnTo>
                <a:lnTo>
                  <a:pt x="326" y="148"/>
                </a:lnTo>
                <a:lnTo>
                  <a:pt x="380" y="173"/>
                </a:lnTo>
                <a:lnTo>
                  <a:pt x="433" y="198"/>
                </a:lnTo>
                <a:lnTo>
                  <a:pt x="431" y="198"/>
                </a:lnTo>
                <a:lnTo>
                  <a:pt x="378" y="175"/>
                </a:lnTo>
                <a:lnTo>
                  <a:pt x="324" y="150"/>
                </a:lnTo>
                <a:lnTo>
                  <a:pt x="270" y="125"/>
                </a:lnTo>
                <a:lnTo>
                  <a:pt x="217" y="100"/>
                </a:lnTo>
                <a:lnTo>
                  <a:pt x="163" y="75"/>
                </a:lnTo>
                <a:lnTo>
                  <a:pt x="109" y="50"/>
                </a:lnTo>
                <a:lnTo>
                  <a:pt x="53" y="25"/>
                </a:lnTo>
                <a:lnTo>
                  <a:pt x="0" y="2"/>
                </a:lnTo>
                <a:lnTo>
                  <a:pt x="2" y="0"/>
                </a:lnTo>
                <a:lnTo>
                  <a:pt x="4" y="0"/>
                </a:lnTo>
                <a:close/>
              </a:path>
            </a:pathLst>
          </a:custGeom>
          <a:solidFill>
            <a:srgbClr val="A2A2A1"/>
          </a:solidFill>
          <a:ln w="9525">
            <a:noFill/>
            <a:round/>
            <a:headEnd/>
            <a:tailEnd/>
          </a:ln>
        </p:spPr>
        <p:txBody>
          <a:bodyPr/>
          <a:lstStyle/>
          <a:p>
            <a:endParaRPr lang="en-US"/>
          </a:p>
        </p:txBody>
      </p:sp>
      <p:sp>
        <p:nvSpPr>
          <p:cNvPr id="45085" name="Freeform 29"/>
          <p:cNvSpPr>
            <a:spLocks/>
          </p:cNvSpPr>
          <p:nvPr/>
        </p:nvSpPr>
        <p:spPr bwMode="auto">
          <a:xfrm>
            <a:off x="5600700" y="4079875"/>
            <a:ext cx="687388" cy="317500"/>
          </a:xfrm>
          <a:custGeom>
            <a:avLst/>
            <a:gdLst>
              <a:gd name="T0" fmla="*/ 4 w 433"/>
              <a:gd name="T1" fmla="*/ 0 h 200"/>
              <a:gd name="T2" fmla="*/ 57 w 433"/>
              <a:gd name="T3" fmla="*/ 25 h 200"/>
              <a:gd name="T4" fmla="*/ 111 w 433"/>
              <a:gd name="T5" fmla="*/ 50 h 200"/>
              <a:gd name="T6" fmla="*/ 165 w 433"/>
              <a:gd name="T7" fmla="*/ 75 h 200"/>
              <a:gd name="T8" fmla="*/ 218 w 433"/>
              <a:gd name="T9" fmla="*/ 98 h 200"/>
              <a:gd name="T10" fmla="*/ 272 w 433"/>
              <a:gd name="T11" fmla="*/ 123 h 200"/>
              <a:gd name="T12" fmla="*/ 326 w 433"/>
              <a:gd name="T13" fmla="*/ 148 h 200"/>
              <a:gd name="T14" fmla="*/ 380 w 433"/>
              <a:gd name="T15" fmla="*/ 173 h 200"/>
              <a:gd name="T16" fmla="*/ 433 w 433"/>
              <a:gd name="T17" fmla="*/ 198 h 200"/>
              <a:gd name="T18" fmla="*/ 431 w 433"/>
              <a:gd name="T19" fmla="*/ 198 h 200"/>
              <a:gd name="T20" fmla="*/ 430 w 433"/>
              <a:gd name="T21" fmla="*/ 200 h 200"/>
              <a:gd name="T22" fmla="*/ 376 w 433"/>
              <a:gd name="T23" fmla="*/ 175 h 200"/>
              <a:gd name="T24" fmla="*/ 322 w 433"/>
              <a:gd name="T25" fmla="*/ 150 h 200"/>
              <a:gd name="T26" fmla="*/ 268 w 433"/>
              <a:gd name="T27" fmla="*/ 125 h 200"/>
              <a:gd name="T28" fmla="*/ 215 w 433"/>
              <a:gd name="T29" fmla="*/ 100 h 200"/>
              <a:gd name="T30" fmla="*/ 161 w 433"/>
              <a:gd name="T31" fmla="*/ 75 h 200"/>
              <a:gd name="T32" fmla="*/ 107 w 433"/>
              <a:gd name="T33" fmla="*/ 50 h 200"/>
              <a:gd name="T34" fmla="*/ 53 w 433"/>
              <a:gd name="T35" fmla="*/ 27 h 200"/>
              <a:gd name="T36" fmla="*/ 0 w 433"/>
              <a:gd name="T37" fmla="*/ 2 h 200"/>
              <a:gd name="T38" fmla="*/ 2 w 433"/>
              <a:gd name="T39" fmla="*/ 0 h 200"/>
              <a:gd name="T40" fmla="*/ 4 w 433"/>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3"/>
              <a:gd name="T64" fmla="*/ 0 h 200"/>
              <a:gd name="T65" fmla="*/ 433 w 433"/>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3" h="200">
                <a:moveTo>
                  <a:pt x="4" y="0"/>
                </a:moveTo>
                <a:lnTo>
                  <a:pt x="57" y="25"/>
                </a:lnTo>
                <a:lnTo>
                  <a:pt x="111" y="50"/>
                </a:lnTo>
                <a:lnTo>
                  <a:pt x="165" y="75"/>
                </a:lnTo>
                <a:lnTo>
                  <a:pt x="218" y="98"/>
                </a:lnTo>
                <a:lnTo>
                  <a:pt x="272" y="123"/>
                </a:lnTo>
                <a:lnTo>
                  <a:pt x="326" y="148"/>
                </a:lnTo>
                <a:lnTo>
                  <a:pt x="380" y="173"/>
                </a:lnTo>
                <a:lnTo>
                  <a:pt x="433" y="198"/>
                </a:lnTo>
                <a:lnTo>
                  <a:pt x="431" y="198"/>
                </a:lnTo>
                <a:lnTo>
                  <a:pt x="430" y="200"/>
                </a:lnTo>
                <a:lnTo>
                  <a:pt x="376" y="175"/>
                </a:lnTo>
                <a:lnTo>
                  <a:pt x="322" y="150"/>
                </a:lnTo>
                <a:lnTo>
                  <a:pt x="268" y="125"/>
                </a:lnTo>
                <a:lnTo>
                  <a:pt x="215" y="100"/>
                </a:lnTo>
                <a:lnTo>
                  <a:pt x="161" y="75"/>
                </a:lnTo>
                <a:lnTo>
                  <a:pt x="107" y="50"/>
                </a:lnTo>
                <a:lnTo>
                  <a:pt x="53" y="27"/>
                </a:lnTo>
                <a:lnTo>
                  <a:pt x="0" y="2"/>
                </a:lnTo>
                <a:lnTo>
                  <a:pt x="2" y="0"/>
                </a:lnTo>
                <a:lnTo>
                  <a:pt x="4" y="0"/>
                </a:lnTo>
                <a:close/>
              </a:path>
            </a:pathLst>
          </a:custGeom>
          <a:solidFill>
            <a:srgbClr val="A4A3A3"/>
          </a:solidFill>
          <a:ln w="9525">
            <a:noFill/>
            <a:round/>
            <a:headEnd/>
            <a:tailEnd/>
          </a:ln>
        </p:spPr>
        <p:txBody>
          <a:bodyPr/>
          <a:lstStyle/>
          <a:p>
            <a:endParaRPr lang="en-US"/>
          </a:p>
        </p:txBody>
      </p:sp>
      <p:sp>
        <p:nvSpPr>
          <p:cNvPr id="45086" name="Freeform 30"/>
          <p:cNvSpPr>
            <a:spLocks/>
          </p:cNvSpPr>
          <p:nvPr/>
        </p:nvSpPr>
        <p:spPr bwMode="auto">
          <a:xfrm>
            <a:off x="5600701" y="4079875"/>
            <a:ext cx="684213" cy="317500"/>
          </a:xfrm>
          <a:custGeom>
            <a:avLst/>
            <a:gdLst>
              <a:gd name="T0" fmla="*/ 2 w 431"/>
              <a:gd name="T1" fmla="*/ 0 h 200"/>
              <a:gd name="T2" fmla="*/ 55 w 431"/>
              <a:gd name="T3" fmla="*/ 25 h 200"/>
              <a:gd name="T4" fmla="*/ 109 w 431"/>
              <a:gd name="T5" fmla="*/ 50 h 200"/>
              <a:gd name="T6" fmla="*/ 163 w 431"/>
              <a:gd name="T7" fmla="*/ 75 h 200"/>
              <a:gd name="T8" fmla="*/ 217 w 431"/>
              <a:gd name="T9" fmla="*/ 100 h 200"/>
              <a:gd name="T10" fmla="*/ 270 w 431"/>
              <a:gd name="T11" fmla="*/ 123 h 200"/>
              <a:gd name="T12" fmla="*/ 324 w 431"/>
              <a:gd name="T13" fmla="*/ 148 h 200"/>
              <a:gd name="T14" fmla="*/ 378 w 431"/>
              <a:gd name="T15" fmla="*/ 173 h 200"/>
              <a:gd name="T16" fmla="*/ 431 w 431"/>
              <a:gd name="T17" fmla="*/ 198 h 200"/>
              <a:gd name="T18" fmla="*/ 431 w 431"/>
              <a:gd name="T19" fmla="*/ 198 h 200"/>
              <a:gd name="T20" fmla="*/ 430 w 431"/>
              <a:gd name="T21" fmla="*/ 200 h 200"/>
              <a:gd name="T22" fmla="*/ 376 w 431"/>
              <a:gd name="T23" fmla="*/ 175 h 200"/>
              <a:gd name="T24" fmla="*/ 322 w 431"/>
              <a:gd name="T25" fmla="*/ 150 h 200"/>
              <a:gd name="T26" fmla="*/ 268 w 431"/>
              <a:gd name="T27" fmla="*/ 125 h 200"/>
              <a:gd name="T28" fmla="*/ 215 w 431"/>
              <a:gd name="T29" fmla="*/ 100 h 200"/>
              <a:gd name="T30" fmla="*/ 161 w 431"/>
              <a:gd name="T31" fmla="*/ 75 h 200"/>
              <a:gd name="T32" fmla="*/ 107 w 431"/>
              <a:gd name="T33" fmla="*/ 52 h 200"/>
              <a:gd name="T34" fmla="*/ 53 w 431"/>
              <a:gd name="T35" fmla="*/ 27 h 200"/>
              <a:gd name="T36" fmla="*/ 0 w 431"/>
              <a:gd name="T37" fmla="*/ 2 h 200"/>
              <a:gd name="T38" fmla="*/ 2 w 431"/>
              <a:gd name="T39" fmla="*/ 2 h 200"/>
              <a:gd name="T40" fmla="*/ 2 w 431"/>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1"/>
              <a:gd name="T64" fmla="*/ 0 h 200"/>
              <a:gd name="T65" fmla="*/ 431 w 431"/>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1" h="200">
                <a:moveTo>
                  <a:pt x="2" y="0"/>
                </a:moveTo>
                <a:lnTo>
                  <a:pt x="55" y="25"/>
                </a:lnTo>
                <a:lnTo>
                  <a:pt x="109" y="50"/>
                </a:lnTo>
                <a:lnTo>
                  <a:pt x="163" y="75"/>
                </a:lnTo>
                <a:lnTo>
                  <a:pt x="217" y="100"/>
                </a:lnTo>
                <a:lnTo>
                  <a:pt x="270" y="123"/>
                </a:lnTo>
                <a:lnTo>
                  <a:pt x="324" y="148"/>
                </a:lnTo>
                <a:lnTo>
                  <a:pt x="378" y="173"/>
                </a:lnTo>
                <a:lnTo>
                  <a:pt x="431" y="198"/>
                </a:lnTo>
                <a:lnTo>
                  <a:pt x="430" y="200"/>
                </a:lnTo>
                <a:lnTo>
                  <a:pt x="376" y="175"/>
                </a:lnTo>
                <a:lnTo>
                  <a:pt x="322" y="150"/>
                </a:lnTo>
                <a:lnTo>
                  <a:pt x="268" y="125"/>
                </a:lnTo>
                <a:lnTo>
                  <a:pt x="215" y="100"/>
                </a:lnTo>
                <a:lnTo>
                  <a:pt x="161" y="75"/>
                </a:lnTo>
                <a:lnTo>
                  <a:pt x="107" y="52"/>
                </a:lnTo>
                <a:lnTo>
                  <a:pt x="53" y="27"/>
                </a:lnTo>
                <a:lnTo>
                  <a:pt x="0" y="2"/>
                </a:lnTo>
                <a:lnTo>
                  <a:pt x="2" y="2"/>
                </a:lnTo>
                <a:lnTo>
                  <a:pt x="2" y="0"/>
                </a:lnTo>
                <a:close/>
              </a:path>
            </a:pathLst>
          </a:custGeom>
          <a:solidFill>
            <a:srgbClr val="A6A5A5"/>
          </a:solidFill>
          <a:ln w="9525">
            <a:noFill/>
            <a:round/>
            <a:headEnd/>
            <a:tailEnd/>
          </a:ln>
        </p:spPr>
        <p:txBody>
          <a:bodyPr/>
          <a:lstStyle/>
          <a:p>
            <a:endParaRPr lang="en-US"/>
          </a:p>
        </p:txBody>
      </p:sp>
      <p:sp>
        <p:nvSpPr>
          <p:cNvPr id="45087" name="Freeform 31"/>
          <p:cNvSpPr>
            <a:spLocks/>
          </p:cNvSpPr>
          <p:nvPr/>
        </p:nvSpPr>
        <p:spPr bwMode="auto">
          <a:xfrm>
            <a:off x="5600701" y="4079875"/>
            <a:ext cx="684213" cy="317500"/>
          </a:xfrm>
          <a:custGeom>
            <a:avLst/>
            <a:gdLst>
              <a:gd name="T0" fmla="*/ 2 w 431"/>
              <a:gd name="T1" fmla="*/ 0 h 200"/>
              <a:gd name="T2" fmla="*/ 55 w 431"/>
              <a:gd name="T3" fmla="*/ 25 h 200"/>
              <a:gd name="T4" fmla="*/ 109 w 431"/>
              <a:gd name="T5" fmla="*/ 50 h 200"/>
              <a:gd name="T6" fmla="*/ 163 w 431"/>
              <a:gd name="T7" fmla="*/ 75 h 200"/>
              <a:gd name="T8" fmla="*/ 217 w 431"/>
              <a:gd name="T9" fmla="*/ 100 h 200"/>
              <a:gd name="T10" fmla="*/ 270 w 431"/>
              <a:gd name="T11" fmla="*/ 125 h 200"/>
              <a:gd name="T12" fmla="*/ 324 w 431"/>
              <a:gd name="T13" fmla="*/ 148 h 200"/>
              <a:gd name="T14" fmla="*/ 378 w 431"/>
              <a:gd name="T15" fmla="*/ 173 h 200"/>
              <a:gd name="T16" fmla="*/ 431 w 431"/>
              <a:gd name="T17" fmla="*/ 198 h 200"/>
              <a:gd name="T18" fmla="*/ 431 w 431"/>
              <a:gd name="T19" fmla="*/ 200 h 200"/>
              <a:gd name="T20" fmla="*/ 430 w 431"/>
              <a:gd name="T21" fmla="*/ 200 h 200"/>
              <a:gd name="T22" fmla="*/ 376 w 431"/>
              <a:gd name="T23" fmla="*/ 175 h 200"/>
              <a:gd name="T24" fmla="*/ 322 w 431"/>
              <a:gd name="T25" fmla="*/ 150 h 200"/>
              <a:gd name="T26" fmla="*/ 268 w 431"/>
              <a:gd name="T27" fmla="*/ 125 h 200"/>
              <a:gd name="T28" fmla="*/ 215 w 431"/>
              <a:gd name="T29" fmla="*/ 100 h 200"/>
              <a:gd name="T30" fmla="*/ 161 w 431"/>
              <a:gd name="T31" fmla="*/ 77 h 200"/>
              <a:gd name="T32" fmla="*/ 107 w 431"/>
              <a:gd name="T33" fmla="*/ 52 h 200"/>
              <a:gd name="T34" fmla="*/ 53 w 431"/>
              <a:gd name="T35" fmla="*/ 27 h 200"/>
              <a:gd name="T36" fmla="*/ 0 w 431"/>
              <a:gd name="T37" fmla="*/ 2 h 200"/>
              <a:gd name="T38" fmla="*/ 2 w 431"/>
              <a:gd name="T39" fmla="*/ 2 h 200"/>
              <a:gd name="T40" fmla="*/ 2 w 431"/>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1"/>
              <a:gd name="T64" fmla="*/ 0 h 200"/>
              <a:gd name="T65" fmla="*/ 431 w 431"/>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1" h="200">
                <a:moveTo>
                  <a:pt x="2" y="0"/>
                </a:moveTo>
                <a:lnTo>
                  <a:pt x="55" y="25"/>
                </a:lnTo>
                <a:lnTo>
                  <a:pt x="109" y="50"/>
                </a:lnTo>
                <a:lnTo>
                  <a:pt x="163" y="75"/>
                </a:lnTo>
                <a:lnTo>
                  <a:pt x="217" y="100"/>
                </a:lnTo>
                <a:lnTo>
                  <a:pt x="270" y="125"/>
                </a:lnTo>
                <a:lnTo>
                  <a:pt x="324" y="148"/>
                </a:lnTo>
                <a:lnTo>
                  <a:pt x="378" y="173"/>
                </a:lnTo>
                <a:lnTo>
                  <a:pt x="431" y="198"/>
                </a:lnTo>
                <a:lnTo>
                  <a:pt x="431" y="200"/>
                </a:lnTo>
                <a:lnTo>
                  <a:pt x="430" y="200"/>
                </a:lnTo>
                <a:lnTo>
                  <a:pt x="376" y="175"/>
                </a:lnTo>
                <a:lnTo>
                  <a:pt x="322" y="150"/>
                </a:lnTo>
                <a:lnTo>
                  <a:pt x="268" y="125"/>
                </a:lnTo>
                <a:lnTo>
                  <a:pt x="215" y="100"/>
                </a:lnTo>
                <a:lnTo>
                  <a:pt x="161" y="77"/>
                </a:lnTo>
                <a:lnTo>
                  <a:pt x="107" y="52"/>
                </a:lnTo>
                <a:lnTo>
                  <a:pt x="53" y="27"/>
                </a:lnTo>
                <a:lnTo>
                  <a:pt x="0" y="2"/>
                </a:lnTo>
                <a:lnTo>
                  <a:pt x="2" y="2"/>
                </a:lnTo>
                <a:lnTo>
                  <a:pt x="2" y="0"/>
                </a:lnTo>
                <a:close/>
              </a:path>
            </a:pathLst>
          </a:custGeom>
          <a:solidFill>
            <a:srgbClr val="A8A7A6"/>
          </a:solidFill>
          <a:ln w="9525">
            <a:noFill/>
            <a:round/>
            <a:headEnd/>
            <a:tailEnd/>
          </a:ln>
        </p:spPr>
        <p:txBody>
          <a:bodyPr/>
          <a:lstStyle/>
          <a:p>
            <a:endParaRPr lang="en-US"/>
          </a:p>
        </p:txBody>
      </p:sp>
      <p:sp>
        <p:nvSpPr>
          <p:cNvPr id="45088" name="Freeform 32"/>
          <p:cNvSpPr>
            <a:spLocks/>
          </p:cNvSpPr>
          <p:nvPr/>
        </p:nvSpPr>
        <p:spPr bwMode="auto">
          <a:xfrm>
            <a:off x="5594351" y="4092575"/>
            <a:ext cx="688975" cy="317500"/>
          </a:xfrm>
          <a:custGeom>
            <a:avLst/>
            <a:gdLst>
              <a:gd name="T0" fmla="*/ 2 w 434"/>
              <a:gd name="T1" fmla="*/ 0 h 200"/>
              <a:gd name="T2" fmla="*/ 56 w 434"/>
              <a:gd name="T3" fmla="*/ 25 h 200"/>
              <a:gd name="T4" fmla="*/ 109 w 434"/>
              <a:gd name="T5" fmla="*/ 50 h 200"/>
              <a:gd name="T6" fmla="*/ 163 w 434"/>
              <a:gd name="T7" fmla="*/ 73 h 200"/>
              <a:gd name="T8" fmla="*/ 217 w 434"/>
              <a:gd name="T9" fmla="*/ 98 h 200"/>
              <a:gd name="T10" fmla="*/ 272 w 434"/>
              <a:gd name="T11" fmla="*/ 123 h 200"/>
              <a:gd name="T12" fmla="*/ 326 w 434"/>
              <a:gd name="T13" fmla="*/ 148 h 200"/>
              <a:gd name="T14" fmla="*/ 380 w 434"/>
              <a:gd name="T15" fmla="*/ 173 h 200"/>
              <a:gd name="T16" fmla="*/ 434 w 434"/>
              <a:gd name="T17" fmla="*/ 198 h 200"/>
              <a:gd name="T18" fmla="*/ 430 w 434"/>
              <a:gd name="T19" fmla="*/ 198 h 200"/>
              <a:gd name="T20" fmla="*/ 426 w 434"/>
              <a:gd name="T21" fmla="*/ 200 h 200"/>
              <a:gd name="T22" fmla="*/ 372 w 434"/>
              <a:gd name="T23" fmla="*/ 175 h 200"/>
              <a:gd name="T24" fmla="*/ 318 w 434"/>
              <a:gd name="T25" fmla="*/ 152 h 200"/>
              <a:gd name="T26" fmla="*/ 267 w 434"/>
              <a:gd name="T27" fmla="*/ 127 h 200"/>
              <a:gd name="T28" fmla="*/ 213 w 434"/>
              <a:gd name="T29" fmla="*/ 104 h 200"/>
              <a:gd name="T30" fmla="*/ 159 w 434"/>
              <a:gd name="T31" fmla="*/ 79 h 200"/>
              <a:gd name="T32" fmla="*/ 107 w 434"/>
              <a:gd name="T33" fmla="*/ 54 h 200"/>
              <a:gd name="T34" fmla="*/ 54 w 434"/>
              <a:gd name="T35" fmla="*/ 31 h 200"/>
              <a:gd name="T36" fmla="*/ 0 w 434"/>
              <a:gd name="T37" fmla="*/ 6 h 200"/>
              <a:gd name="T38" fmla="*/ 2 w 434"/>
              <a:gd name="T39" fmla="*/ 2 h 200"/>
              <a:gd name="T40" fmla="*/ 2 w 434"/>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200"/>
              <a:gd name="T65" fmla="*/ 434 w 434"/>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200">
                <a:moveTo>
                  <a:pt x="2" y="0"/>
                </a:moveTo>
                <a:lnTo>
                  <a:pt x="56" y="25"/>
                </a:lnTo>
                <a:lnTo>
                  <a:pt x="109" y="50"/>
                </a:lnTo>
                <a:lnTo>
                  <a:pt x="163" y="73"/>
                </a:lnTo>
                <a:lnTo>
                  <a:pt x="217" y="98"/>
                </a:lnTo>
                <a:lnTo>
                  <a:pt x="272" y="123"/>
                </a:lnTo>
                <a:lnTo>
                  <a:pt x="326" y="148"/>
                </a:lnTo>
                <a:lnTo>
                  <a:pt x="380" y="173"/>
                </a:lnTo>
                <a:lnTo>
                  <a:pt x="434" y="198"/>
                </a:lnTo>
                <a:lnTo>
                  <a:pt x="430" y="198"/>
                </a:lnTo>
                <a:lnTo>
                  <a:pt x="426" y="200"/>
                </a:lnTo>
                <a:lnTo>
                  <a:pt x="372" y="175"/>
                </a:lnTo>
                <a:lnTo>
                  <a:pt x="318" y="152"/>
                </a:lnTo>
                <a:lnTo>
                  <a:pt x="267" y="127"/>
                </a:lnTo>
                <a:lnTo>
                  <a:pt x="213" y="104"/>
                </a:lnTo>
                <a:lnTo>
                  <a:pt x="159" y="79"/>
                </a:lnTo>
                <a:lnTo>
                  <a:pt x="107" y="54"/>
                </a:lnTo>
                <a:lnTo>
                  <a:pt x="54" y="31"/>
                </a:lnTo>
                <a:lnTo>
                  <a:pt x="0" y="6"/>
                </a:lnTo>
                <a:lnTo>
                  <a:pt x="2" y="2"/>
                </a:lnTo>
                <a:lnTo>
                  <a:pt x="2" y="0"/>
                </a:lnTo>
                <a:close/>
              </a:path>
            </a:pathLst>
          </a:custGeom>
          <a:solidFill>
            <a:srgbClr val="858483"/>
          </a:solidFill>
          <a:ln w="9525">
            <a:noFill/>
            <a:round/>
            <a:headEnd/>
            <a:tailEnd/>
          </a:ln>
        </p:spPr>
        <p:txBody>
          <a:bodyPr/>
          <a:lstStyle/>
          <a:p>
            <a:endParaRPr lang="en-US"/>
          </a:p>
        </p:txBody>
      </p:sp>
      <p:sp>
        <p:nvSpPr>
          <p:cNvPr id="45089" name="Freeform 33"/>
          <p:cNvSpPr>
            <a:spLocks/>
          </p:cNvSpPr>
          <p:nvPr/>
        </p:nvSpPr>
        <p:spPr bwMode="auto">
          <a:xfrm>
            <a:off x="5597525" y="4092575"/>
            <a:ext cx="685800" cy="317500"/>
          </a:xfrm>
          <a:custGeom>
            <a:avLst/>
            <a:gdLst>
              <a:gd name="T0" fmla="*/ 0 w 432"/>
              <a:gd name="T1" fmla="*/ 0 h 200"/>
              <a:gd name="T2" fmla="*/ 54 w 432"/>
              <a:gd name="T3" fmla="*/ 25 h 200"/>
              <a:gd name="T4" fmla="*/ 107 w 432"/>
              <a:gd name="T5" fmla="*/ 48 h 200"/>
              <a:gd name="T6" fmla="*/ 161 w 432"/>
              <a:gd name="T7" fmla="*/ 73 h 200"/>
              <a:gd name="T8" fmla="*/ 215 w 432"/>
              <a:gd name="T9" fmla="*/ 98 h 200"/>
              <a:gd name="T10" fmla="*/ 270 w 432"/>
              <a:gd name="T11" fmla="*/ 123 h 200"/>
              <a:gd name="T12" fmla="*/ 324 w 432"/>
              <a:gd name="T13" fmla="*/ 148 h 200"/>
              <a:gd name="T14" fmla="*/ 378 w 432"/>
              <a:gd name="T15" fmla="*/ 173 h 200"/>
              <a:gd name="T16" fmla="*/ 432 w 432"/>
              <a:gd name="T17" fmla="*/ 196 h 200"/>
              <a:gd name="T18" fmla="*/ 428 w 432"/>
              <a:gd name="T19" fmla="*/ 198 h 200"/>
              <a:gd name="T20" fmla="*/ 424 w 432"/>
              <a:gd name="T21" fmla="*/ 200 h 200"/>
              <a:gd name="T22" fmla="*/ 370 w 432"/>
              <a:gd name="T23" fmla="*/ 175 h 200"/>
              <a:gd name="T24" fmla="*/ 318 w 432"/>
              <a:gd name="T25" fmla="*/ 152 h 200"/>
              <a:gd name="T26" fmla="*/ 265 w 432"/>
              <a:gd name="T27" fmla="*/ 127 h 200"/>
              <a:gd name="T28" fmla="*/ 211 w 432"/>
              <a:gd name="T29" fmla="*/ 102 h 200"/>
              <a:gd name="T30" fmla="*/ 159 w 432"/>
              <a:gd name="T31" fmla="*/ 79 h 200"/>
              <a:gd name="T32" fmla="*/ 105 w 432"/>
              <a:gd name="T33" fmla="*/ 54 h 200"/>
              <a:gd name="T34" fmla="*/ 52 w 432"/>
              <a:gd name="T35" fmla="*/ 29 h 200"/>
              <a:gd name="T36" fmla="*/ 0 w 432"/>
              <a:gd name="T37" fmla="*/ 6 h 200"/>
              <a:gd name="T38" fmla="*/ 0 w 432"/>
              <a:gd name="T39" fmla="*/ 2 h 200"/>
              <a:gd name="T40" fmla="*/ 0 w 432"/>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2"/>
              <a:gd name="T64" fmla="*/ 0 h 200"/>
              <a:gd name="T65" fmla="*/ 432 w 432"/>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2" h="200">
                <a:moveTo>
                  <a:pt x="0" y="0"/>
                </a:moveTo>
                <a:lnTo>
                  <a:pt x="54" y="25"/>
                </a:lnTo>
                <a:lnTo>
                  <a:pt x="107" y="48"/>
                </a:lnTo>
                <a:lnTo>
                  <a:pt x="161" y="73"/>
                </a:lnTo>
                <a:lnTo>
                  <a:pt x="215" y="98"/>
                </a:lnTo>
                <a:lnTo>
                  <a:pt x="270" y="123"/>
                </a:lnTo>
                <a:lnTo>
                  <a:pt x="324" y="148"/>
                </a:lnTo>
                <a:lnTo>
                  <a:pt x="378" y="173"/>
                </a:lnTo>
                <a:lnTo>
                  <a:pt x="432" y="196"/>
                </a:lnTo>
                <a:lnTo>
                  <a:pt x="428" y="198"/>
                </a:lnTo>
                <a:lnTo>
                  <a:pt x="424" y="200"/>
                </a:lnTo>
                <a:lnTo>
                  <a:pt x="370" y="175"/>
                </a:lnTo>
                <a:lnTo>
                  <a:pt x="318" y="152"/>
                </a:lnTo>
                <a:lnTo>
                  <a:pt x="265" y="127"/>
                </a:lnTo>
                <a:lnTo>
                  <a:pt x="211" y="102"/>
                </a:lnTo>
                <a:lnTo>
                  <a:pt x="159" y="79"/>
                </a:lnTo>
                <a:lnTo>
                  <a:pt x="105" y="54"/>
                </a:lnTo>
                <a:lnTo>
                  <a:pt x="52" y="29"/>
                </a:lnTo>
                <a:lnTo>
                  <a:pt x="0" y="6"/>
                </a:lnTo>
                <a:lnTo>
                  <a:pt x="0" y="2"/>
                </a:lnTo>
                <a:lnTo>
                  <a:pt x="0" y="0"/>
                </a:lnTo>
                <a:close/>
              </a:path>
            </a:pathLst>
          </a:custGeom>
          <a:solidFill>
            <a:srgbClr val="878585"/>
          </a:solidFill>
          <a:ln w="9525">
            <a:noFill/>
            <a:round/>
            <a:headEnd/>
            <a:tailEnd/>
          </a:ln>
        </p:spPr>
        <p:txBody>
          <a:bodyPr/>
          <a:lstStyle/>
          <a:p>
            <a:endParaRPr lang="en-US"/>
          </a:p>
        </p:txBody>
      </p:sp>
      <p:sp>
        <p:nvSpPr>
          <p:cNvPr id="45090" name="Freeform 34"/>
          <p:cNvSpPr>
            <a:spLocks/>
          </p:cNvSpPr>
          <p:nvPr/>
        </p:nvSpPr>
        <p:spPr bwMode="auto">
          <a:xfrm>
            <a:off x="5597525" y="4092575"/>
            <a:ext cx="685800" cy="317500"/>
          </a:xfrm>
          <a:custGeom>
            <a:avLst/>
            <a:gdLst>
              <a:gd name="T0" fmla="*/ 0 w 432"/>
              <a:gd name="T1" fmla="*/ 0 h 200"/>
              <a:gd name="T2" fmla="*/ 54 w 432"/>
              <a:gd name="T3" fmla="*/ 23 h 200"/>
              <a:gd name="T4" fmla="*/ 107 w 432"/>
              <a:gd name="T5" fmla="*/ 48 h 200"/>
              <a:gd name="T6" fmla="*/ 161 w 432"/>
              <a:gd name="T7" fmla="*/ 73 h 200"/>
              <a:gd name="T8" fmla="*/ 217 w 432"/>
              <a:gd name="T9" fmla="*/ 98 h 200"/>
              <a:gd name="T10" fmla="*/ 270 w 432"/>
              <a:gd name="T11" fmla="*/ 123 h 200"/>
              <a:gd name="T12" fmla="*/ 324 w 432"/>
              <a:gd name="T13" fmla="*/ 148 h 200"/>
              <a:gd name="T14" fmla="*/ 378 w 432"/>
              <a:gd name="T15" fmla="*/ 171 h 200"/>
              <a:gd name="T16" fmla="*/ 432 w 432"/>
              <a:gd name="T17" fmla="*/ 196 h 200"/>
              <a:gd name="T18" fmla="*/ 428 w 432"/>
              <a:gd name="T19" fmla="*/ 198 h 200"/>
              <a:gd name="T20" fmla="*/ 424 w 432"/>
              <a:gd name="T21" fmla="*/ 200 h 200"/>
              <a:gd name="T22" fmla="*/ 370 w 432"/>
              <a:gd name="T23" fmla="*/ 175 h 200"/>
              <a:gd name="T24" fmla="*/ 318 w 432"/>
              <a:gd name="T25" fmla="*/ 150 h 200"/>
              <a:gd name="T26" fmla="*/ 265 w 432"/>
              <a:gd name="T27" fmla="*/ 127 h 200"/>
              <a:gd name="T28" fmla="*/ 211 w 432"/>
              <a:gd name="T29" fmla="*/ 102 h 200"/>
              <a:gd name="T30" fmla="*/ 159 w 432"/>
              <a:gd name="T31" fmla="*/ 77 h 200"/>
              <a:gd name="T32" fmla="*/ 105 w 432"/>
              <a:gd name="T33" fmla="*/ 54 h 200"/>
              <a:gd name="T34" fmla="*/ 52 w 432"/>
              <a:gd name="T35" fmla="*/ 29 h 200"/>
              <a:gd name="T36" fmla="*/ 0 w 432"/>
              <a:gd name="T37" fmla="*/ 4 h 200"/>
              <a:gd name="T38" fmla="*/ 0 w 432"/>
              <a:gd name="T39" fmla="*/ 2 h 200"/>
              <a:gd name="T40" fmla="*/ 0 w 432"/>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2"/>
              <a:gd name="T64" fmla="*/ 0 h 200"/>
              <a:gd name="T65" fmla="*/ 432 w 432"/>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2" h="200">
                <a:moveTo>
                  <a:pt x="0" y="0"/>
                </a:moveTo>
                <a:lnTo>
                  <a:pt x="54" y="23"/>
                </a:lnTo>
                <a:lnTo>
                  <a:pt x="107" y="48"/>
                </a:lnTo>
                <a:lnTo>
                  <a:pt x="161" y="73"/>
                </a:lnTo>
                <a:lnTo>
                  <a:pt x="217" y="98"/>
                </a:lnTo>
                <a:lnTo>
                  <a:pt x="270" y="123"/>
                </a:lnTo>
                <a:lnTo>
                  <a:pt x="324" y="148"/>
                </a:lnTo>
                <a:lnTo>
                  <a:pt x="378" y="171"/>
                </a:lnTo>
                <a:lnTo>
                  <a:pt x="432" y="196"/>
                </a:lnTo>
                <a:lnTo>
                  <a:pt x="428" y="198"/>
                </a:lnTo>
                <a:lnTo>
                  <a:pt x="424" y="200"/>
                </a:lnTo>
                <a:lnTo>
                  <a:pt x="370" y="175"/>
                </a:lnTo>
                <a:lnTo>
                  <a:pt x="318" y="150"/>
                </a:lnTo>
                <a:lnTo>
                  <a:pt x="265" y="127"/>
                </a:lnTo>
                <a:lnTo>
                  <a:pt x="211" y="102"/>
                </a:lnTo>
                <a:lnTo>
                  <a:pt x="159" y="77"/>
                </a:lnTo>
                <a:lnTo>
                  <a:pt x="105" y="54"/>
                </a:lnTo>
                <a:lnTo>
                  <a:pt x="52" y="29"/>
                </a:lnTo>
                <a:lnTo>
                  <a:pt x="0" y="4"/>
                </a:lnTo>
                <a:lnTo>
                  <a:pt x="0" y="2"/>
                </a:lnTo>
                <a:lnTo>
                  <a:pt x="0" y="0"/>
                </a:lnTo>
                <a:close/>
              </a:path>
            </a:pathLst>
          </a:custGeom>
          <a:solidFill>
            <a:srgbClr val="898787"/>
          </a:solidFill>
          <a:ln w="9525">
            <a:noFill/>
            <a:round/>
            <a:headEnd/>
            <a:tailEnd/>
          </a:ln>
        </p:spPr>
        <p:txBody>
          <a:bodyPr/>
          <a:lstStyle/>
          <a:p>
            <a:endParaRPr lang="en-US"/>
          </a:p>
        </p:txBody>
      </p:sp>
      <p:sp>
        <p:nvSpPr>
          <p:cNvPr id="45091" name="Freeform 35"/>
          <p:cNvSpPr>
            <a:spLocks/>
          </p:cNvSpPr>
          <p:nvPr/>
        </p:nvSpPr>
        <p:spPr bwMode="auto">
          <a:xfrm>
            <a:off x="5597525" y="4089400"/>
            <a:ext cx="685800" cy="317500"/>
          </a:xfrm>
          <a:custGeom>
            <a:avLst/>
            <a:gdLst>
              <a:gd name="T0" fmla="*/ 0 w 432"/>
              <a:gd name="T1" fmla="*/ 0 h 200"/>
              <a:gd name="T2" fmla="*/ 54 w 432"/>
              <a:gd name="T3" fmla="*/ 25 h 200"/>
              <a:gd name="T4" fmla="*/ 107 w 432"/>
              <a:gd name="T5" fmla="*/ 50 h 200"/>
              <a:gd name="T6" fmla="*/ 161 w 432"/>
              <a:gd name="T7" fmla="*/ 75 h 200"/>
              <a:gd name="T8" fmla="*/ 217 w 432"/>
              <a:gd name="T9" fmla="*/ 100 h 200"/>
              <a:gd name="T10" fmla="*/ 270 w 432"/>
              <a:gd name="T11" fmla="*/ 125 h 200"/>
              <a:gd name="T12" fmla="*/ 324 w 432"/>
              <a:gd name="T13" fmla="*/ 148 h 200"/>
              <a:gd name="T14" fmla="*/ 378 w 432"/>
              <a:gd name="T15" fmla="*/ 173 h 200"/>
              <a:gd name="T16" fmla="*/ 432 w 432"/>
              <a:gd name="T17" fmla="*/ 198 h 200"/>
              <a:gd name="T18" fmla="*/ 428 w 432"/>
              <a:gd name="T19" fmla="*/ 200 h 200"/>
              <a:gd name="T20" fmla="*/ 424 w 432"/>
              <a:gd name="T21" fmla="*/ 200 h 200"/>
              <a:gd name="T22" fmla="*/ 372 w 432"/>
              <a:gd name="T23" fmla="*/ 177 h 200"/>
              <a:gd name="T24" fmla="*/ 318 w 432"/>
              <a:gd name="T25" fmla="*/ 152 h 200"/>
              <a:gd name="T26" fmla="*/ 265 w 432"/>
              <a:gd name="T27" fmla="*/ 127 h 200"/>
              <a:gd name="T28" fmla="*/ 211 w 432"/>
              <a:gd name="T29" fmla="*/ 104 h 200"/>
              <a:gd name="T30" fmla="*/ 159 w 432"/>
              <a:gd name="T31" fmla="*/ 79 h 200"/>
              <a:gd name="T32" fmla="*/ 105 w 432"/>
              <a:gd name="T33" fmla="*/ 54 h 200"/>
              <a:gd name="T34" fmla="*/ 52 w 432"/>
              <a:gd name="T35" fmla="*/ 31 h 200"/>
              <a:gd name="T36" fmla="*/ 0 w 432"/>
              <a:gd name="T37" fmla="*/ 6 h 200"/>
              <a:gd name="T38" fmla="*/ 0 w 432"/>
              <a:gd name="T39" fmla="*/ 4 h 200"/>
              <a:gd name="T40" fmla="*/ 0 w 432"/>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2"/>
              <a:gd name="T64" fmla="*/ 0 h 200"/>
              <a:gd name="T65" fmla="*/ 432 w 432"/>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2" h="200">
                <a:moveTo>
                  <a:pt x="0" y="0"/>
                </a:moveTo>
                <a:lnTo>
                  <a:pt x="54" y="25"/>
                </a:lnTo>
                <a:lnTo>
                  <a:pt x="107" y="50"/>
                </a:lnTo>
                <a:lnTo>
                  <a:pt x="161" y="75"/>
                </a:lnTo>
                <a:lnTo>
                  <a:pt x="217" y="100"/>
                </a:lnTo>
                <a:lnTo>
                  <a:pt x="270" y="125"/>
                </a:lnTo>
                <a:lnTo>
                  <a:pt x="324" y="148"/>
                </a:lnTo>
                <a:lnTo>
                  <a:pt x="378" y="173"/>
                </a:lnTo>
                <a:lnTo>
                  <a:pt x="432" y="198"/>
                </a:lnTo>
                <a:lnTo>
                  <a:pt x="428" y="200"/>
                </a:lnTo>
                <a:lnTo>
                  <a:pt x="424" y="200"/>
                </a:lnTo>
                <a:lnTo>
                  <a:pt x="372" y="177"/>
                </a:lnTo>
                <a:lnTo>
                  <a:pt x="318" y="152"/>
                </a:lnTo>
                <a:lnTo>
                  <a:pt x="265" y="127"/>
                </a:lnTo>
                <a:lnTo>
                  <a:pt x="211" y="104"/>
                </a:lnTo>
                <a:lnTo>
                  <a:pt x="159" y="79"/>
                </a:lnTo>
                <a:lnTo>
                  <a:pt x="105" y="54"/>
                </a:lnTo>
                <a:lnTo>
                  <a:pt x="52" y="31"/>
                </a:lnTo>
                <a:lnTo>
                  <a:pt x="0" y="6"/>
                </a:lnTo>
                <a:lnTo>
                  <a:pt x="0" y="4"/>
                </a:lnTo>
                <a:lnTo>
                  <a:pt x="0" y="0"/>
                </a:lnTo>
                <a:close/>
              </a:path>
            </a:pathLst>
          </a:custGeom>
          <a:solidFill>
            <a:srgbClr val="8A8988"/>
          </a:solidFill>
          <a:ln w="9525">
            <a:noFill/>
            <a:round/>
            <a:headEnd/>
            <a:tailEnd/>
          </a:ln>
        </p:spPr>
        <p:txBody>
          <a:bodyPr/>
          <a:lstStyle/>
          <a:p>
            <a:endParaRPr lang="en-US"/>
          </a:p>
        </p:txBody>
      </p:sp>
      <p:sp>
        <p:nvSpPr>
          <p:cNvPr id="45092" name="Freeform 36"/>
          <p:cNvSpPr>
            <a:spLocks/>
          </p:cNvSpPr>
          <p:nvPr/>
        </p:nvSpPr>
        <p:spPr bwMode="auto">
          <a:xfrm>
            <a:off x="5597525" y="4089400"/>
            <a:ext cx="685800" cy="317500"/>
          </a:xfrm>
          <a:custGeom>
            <a:avLst/>
            <a:gdLst>
              <a:gd name="T0" fmla="*/ 0 w 432"/>
              <a:gd name="T1" fmla="*/ 0 h 200"/>
              <a:gd name="T2" fmla="*/ 54 w 432"/>
              <a:gd name="T3" fmla="*/ 25 h 200"/>
              <a:gd name="T4" fmla="*/ 107 w 432"/>
              <a:gd name="T5" fmla="*/ 50 h 200"/>
              <a:gd name="T6" fmla="*/ 163 w 432"/>
              <a:gd name="T7" fmla="*/ 75 h 200"/>
              <a:gd name="T8" fmla="*/ 217 w 432"/>
              <a:gd name="T9" fmla="*/ 100 h 200"/>
              <a:gd name="T10" fmla="*/ 270 w 432"/>
              <a:gd name="T11" fmla="*/ 123 h 200"/>
              <a:gd name="T12" fmla="*/ 324 w 432"/>
              <a:gd name="T13" fmla="*/ 148 h 200"/>
              <a:gd name="T14" fmla="*/ 378 w 432"/>
              <a:gd name="T15" fmla="*/ 173 h 200"/>
              <a:gd name="T16" fmla="*/ 432 w 432"/>
              <a:gd name="T17" fmla="*/ 198 h 200"/>
              <a:gd name="T18" fmla="*/ 428 w 432"/>
              <a:gd name="T19" fmla="*/ 200 h 200"/>
              <a:gd name="T20" fmla="*/ 424 w 432"/>
              <a:gd name="T21" fmla="*/ 200 h 200"/>
              <a:gd name="T22" fmla="*/ 372 w 432"/>
              <a:gd name="T23" fmla="*/ 177 h 200"/>
              <a:gd name="T24" fmla="*/ 318 w 432"/>
              <a:gd name="T25" fmla="*/ 152 h 200"/>
              <a:gd name="T26" fmla="*/ 265 w 432"/>
              <a:gd name="T27" fmla="*/ 127 h 200"/>
              <a:gd name="T28" fmla="*/ 213 w 432"/>
              <a:gd name="T29" fmla="*/ 104 h 200"/>
              <a:gd name="T30" fmla="*/ 159 w 432"/>
              <a:gd name="T31" fmla="*/ 79 h 200"/>
              <a:gd name="T32" fmla="*/ 105 w 432"/>
              <a:gd name="T33" fmla="*/ 54 h 200"/>
              <a:gd name="T34" fmla="*/ 52 w 432"/>
              <a:gd name="T35" fmla="*/ 29 h 200"/>
              <a:gd name="T36" fmla="*/ 0 w 432"/>
              <a:gd name="T37" fmla="*/ 6 h 200"/>
              <a:gd name="T38" fmla="*/ 0 w 432"/>
              <a:gd name="T39" fmla="*/ 4 h 200"/>
              <a:gd name="T40" fmla="*/ 0 w 432"/>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2"/>
              <a:gd name="T64" fmla="*/ 0 h 200"/>
              <a:gd name="T65" fmla="*/ 432 w 432"/>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2" h="200">
                <a:moveTo>
                  <a:pt x="0" y="0"/>
                </a:moveTo>
                <a:lnTo>
                  <a:pt x="54" y="25"/>
                </a:lnTo>
                <a:lnTo>
                  <a:pt x="107" y="50"/>
                </a:lnTo>
                <a:lnTo>
                  <a:pt x="163" y="75"/>
                </a:lnTo>
                <a:lnTo>
                  <a:pt x="217" y="100"/>
                </a:lnTo>
                <a:lnTo>
                  <a:pt x="270" y="123"/>
                </a:lnTo>
                <a:lnTo>
                  <a:pt x="324" y="148"/>
                </a:lnTo>
                <a:lnTo>
                  <a:pt x="378" y="173"/>
                </a:lnTo>
                <a:lnTo>
                  <a:pt x="432" y="198"/>
                </a:lnTo>
                <a:lnTo>
                  <a:pt x="428" y="200"/>
                </a:lnTo>
                <a:lnTo>
                  <a:pt x="424" y="200"/>
                </a:lnTo>
                <a:lnTo>
                  <a:pt x="372" y="177"/>
                </a:lnTo>
                <a:lnTo>
                  <a:pt x="318" y="152"/>
                </a:lnTo>
                <a:lnTo>
                  <a:pt x="265" y="127"/>
                </a:lnTo>
                <a:lnTo>
                  <a:pt x="213" y="104"/>
                </a:lnTo>
                <a:lnTo>
                  <a:pt x="159" y="79"/>
                </a:lnTo>
                <a:lnTo>
                  <a:pt x="105" y="54"/>
                </a:lnTo>
                <a:lnTo>
                  <a:pt x="52" y="29"/>
                </a:lnTo>
                <a:lnTo>
                  <a:pt x="0" y="6"/>
                </a:lnTo>
                <a:lnTo>
                  <a:pt x="0" y="4"/>
                </a:lnTo>
                <a:lnTo>
                  <a:pt x="0" y="0"/>
                </a:lnTo>
                <a:close/>
              </a:path>
            </a:pathLst>
          </a:custGeom>
          <a:solidFill>
            <a:srgbClr val="8C8B8A"/>
          </a:solidFill>
          <a:ln w="9525">
            <a:noFill/>
            <a:round/>
            <a:headEnd/>
            <a:tailEnd/>
          </a:ln>
        </p:spPr>
        <p:txBody>
          <a:bodyPr/>
          <a:lstStyle/>
          <a:p>
            <a:endParaRPr lang="en-US"/>
          </a:p>
        </p:txBody>
      </p:sp>
      <p:sp>
        <p:nvSpPr>
          <p:cNvPr id="45093" name="Freeform 37"/>
          <p:cNvSpPr>
            <a:spLocks/>
          </p:cNvSpPr>
          <p:nvPr/>
        </p:nvSpPr>
        <p:spPr bwMode="auto">
          <a:xfrm>
            <a:off x="5597525" y="4089400"/>
            <a:ext cx="685800" cy="317500"/>
          </a:xfrm>
          <a:custGeom>
            <a:avLst/>
            <a:gdLst>
              <a:gd name="T0" fmla="*/ 0 w 432"/>
              <a:gd name="T1" fmla="*/ 0 h 200"/>
              <a:gd name="T2" fmla="*/ 54 w 432"/>
              <a:gd name="T3" fmla="*/ 25 h 200"/>
              <a:gd name="T4" fmla="*/ 107 w 432"/>
              <a:gd name="T5" fmla="*/ 50 h 200"/>
              <a:gd name="T6" fmla="*/ 163 w 432"/>
              <a:gd name="T7" fmla="*/ 75 h 200"/>
              <a:gd name="T8" fmla="*/ 217 w 432"/>
              <a:gd name="T9" fmla="*/ 98 h 200"/>
              <a:gd name="T10" fmla="*/ 270 w 432"/>
              <a:gd name="T11" fmla="*/ 123 h 200"/>
              <a:gd name="T12" fmla="*/ 324 w 432"/>
              <a:gd name="T13" fmla="*/ 148 h 200"/>
              <a:gd name="T14" fmla="*/ 378 w 432"/>
              <a:gd name="T15" fmla="*/ 173 h 200"/>
              <a:gd name="T16" fmla="*/ 432 w 432"/>
              <a:gd name="T17" fmla="*/ 198 h 200"/>
              <a:gd name="T18" fmla="*/ 428 w 432"/>
              <a:gd name="T19" fmla="*/ 198 h 200"/>
              <a:gd name="T20" fmla="*/ 426 w 432"/>
              <a:gd name="T21" fmla="*/ 200 h 200"/>
              <a:gd name="T22" fmla="*/ 372 w 432"/>
              <a:gd name="T23" fmla="*/ 175 h 200"/>
              <a:gd name="T24" fmla="*/ 318 w 432"/>
              <a:gd name="T25" fmla="*/ 152 h 200"/>
              <a:gd name="T26" fmla="*/ 265 w 432"/>
              <a:gd name="T27" fmla="*/ 127 h 200"/>
              <a:gd name="T28" fmla="*/ 213 w 432"/>
              <a:gd name="T29" fmla="*/ 102 h 200"/>
              <a:gd name="T30" fmla="*/ 159 w 432"/>
              <a:gd name="T31" fmla="*/ 79 h 200"/>
              <a:gd name="T32" fmla="*/ 105 w 432"/>
              <a:gd name="T33" fmla="*/ 54 h 200"/>
              <a:gd name="T34" fmla="*/ 54 w 432"/>
              <a:gd name="T35" fmla="*/ 29 h 200"/>
              <a:gd name="T36" fmla="*/ 0 w 432"/>
              <a:gd name="T37" fmla="*/ 4 h 200"/>
              <a:gd name="T38" fmla="*/ 0 w 432"/>
              <a:gd name="T39" fmla="*/ 2 h 200"/>
              <a:gd name="T40" fmla="*/ 0 w 432"/>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2"/>
              <a:gd name="T64" fmla="*/ 0 h 200"/>
              <a:gd name="T65" fmla="*/ 432 w 432"/>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2" h="200">
                <a:moveTo>
                  <a:pt x="0" y="0"/>
                </a:moveTo>
                <a:lnTo>
                  <a:pt x="54" y="25"/>
                </a:lnTo>
                <a:lnTo>
                  <a:pt x="107" y="50"/>
                </a:lnTo>
                <a:lnTo>
                  <a:pt x="163" y="75"/>
                </a:lnTo>
                <a:lnTo>
                  <a:pt x="217" y="98"/>
                </a:lnTo>
                <a:lnTo>
                  <a:pt x="270" y="123"/>
                </a:lnTo>
                <a:lnTo>
                  <a:pt x="324" y="148"/>
                </a:lnTo>
                <a:lnTo>
                  <a:pt x="378" y="173"/>
                </a:lnTo>
                <a:lnTo>
                  <a:pt x="432" y="198"/>
                </a:lnTo>
                <a:lnTo>
                  <a:pt x="428" y="198"/>
                </a:lnTo>
                <a:lnTo>
                  <a:pt x="426" y="200"/>
                </a:lnTo>
                <a:lnTo>
                  <a:pt x="372" y="175"/>
                </a:lnTo>
                <a:lnTo>
                  <a:pt x="318" y="152"/>
                </a:lnTo>
                <a:lnTo>
                  <a:pt x="265" y="127"/>
                </a:lnTo>
                <a:lnTo>
                  <a:pt x="213" y="102"/>
                </a:lnTo>
                <a:lnTo>
                  <a:pt x="159" y="79"/>
                </a:lnTo>
                <a:lnTo>
                  <a:pt x="105" y="54"/>
                </a:lnTo>
                <a:lnTo>
                  <a:pt x="54" y="29"/>
                </a:lnTo>
                <a:lnTo>
                  <a:pt x="0" y="4"/>
                </a:lnTo>
                <a:lnTo>
                  <a:pt x="0" y="2"/>
                </a:lnTo>
                <a:lnTo>
                  <a:pt x="0" y="0"/>
                </a:lnTo>
                <a:close/>
              </a:path>
            </a:pathLst>
          </a:custGeom>
          <a:solidFill>
            <a:srgbClr val="8D8C8B"/>
          </a:solidFill>
          <a:ln w="9525">
            <a:noFill/>
            <a:round/>
            <a:headEnd/>
            <a:tailEnd/>
          </a:ln>
        </p:spPr>
        <p:txBody>
          <a:bodyPr/>
          <a:lstStyle/>
          <a:p>
            <a:endParaRPr lang="en-US"/>
          </a:p>
        </p:txBody>
      </p:sp>
      <p:sp>
        <p:nvSpPr>
          <p:cNvPr id="45094" name="Freeform 38"/>
          <p:cNvSpPr>
            <a:spLocks/>
          </p:cNvSpPr>
          <p:nvPr/>
        </p:nvSpPr>
        <p:spPr bwMode="auto">
          <a:xfrm>
            <a:off x="5597525" y="4089400"/>
            <a:ext cx="685800" cy="317500"/>
          </a:xfrm>
          <a:custGeom>
            <a:avLst/>
            <a:gdLst>
              <a:gd name="T0" fmla="*/ 0 w 432"/>
              <a:gd name="T1" fmla="*/ 0 h 200"/>
              <a:gd name="T2" fmla="*/ 54 w 432"/>
              <a:gd name="T3" fmla="*/ 25 h 200"/>
              <a:gd name="T4" fmla="*/ 109 w 432"/>
              <a:gd name="T5" fmla="*/ 50 h 200"/>
              <a:gd name="T6" fmla="*/ 163 w 432"/>
              <a:gd name="T7" fmla="*/ 73 h 200"/>
              <a:gd name="T8" fmla="*/ 217 w 432"/>
              <a:gd name="T9" fmla="*/ 98 h 200"/>
              <a:gd name="T10" fmla="*/ 270 w 432"/>
              <a:gd name="T11" fmla="*/ 123 h 200"/>
              <a:gd name="T12" fmla="*/ 324 w 432"/>
              <a:gd name="T13" fmla="*/ 148 h 200"/>
              <a:gd name="T14" fmla="*/ 378 w 432"/>
              <a:gd name="T15" fmla="*/ 173 h 200"/>
              <a:gd name="T16" fmla="*/ 432 w 432"/>
              <a:gd name="T17" fmla="*/ 198 h 200"/>
              <a:gd name="T18" fmla="*/ 430 w 432"/>
              <a:gd name="T19" fmla="*/ 198 h 200"/>
              <a:gd name="T20" fmla="*/ 426 w 432"/>
              <a:gd name="T21" fmla="*/ 200 h 200"/>
              <a:gd name="T22" fmla="*/ 372 w 432"/>
              <a:gd name="T23" fmla="*/ 175 h 200"/>
              <a:gd name="T24" fmla="*/ 318 w 432"/>
              <a:gd name="T25" fmla="*/ 150 h 200"/>
              <a:gd name="T26" fmla="*/ 267 w 432"/>
              <a:gd name="T27" fmla="*/ 127 h 200"/>
              <a:gd name="T28" fmla="*/ 213 w 432"/>
              <a:gd name="T29" fmla="*/ 102 h 200"/>
              <a:gd name="T30" fmla="*/ 159 w 432"/>
              <a:gd name="T31" fmla="*/ 77 h 200"/>
              <a:gd name="T32" fmla="*/ 105 w 432"/>
              <a:gd name="T33" fmla="*/ 54 h 200"/>
              <a:gd name="T34" fmla="*/ 54 w 432"/>
              <a:gd name="T35" fmla="*/ 29 h 200"/>
              <a:gd name="T36" fmla="*/ 0 w 432"/>
              <a:gd name="T37" fmla="*/ 4 h 200"/>
              <a:gd name="T38" fmla="*/ 0 w 432"/>
              <a:gd name="T39" fmla="*/ 2 h 200"/>
              <a:gd name="T40" fmla="*/ 0 w 432"/>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2"/>
              <a:gd name="T64" fmla="*/ 0 h 200"/>
              <a:gd name="T65" fmla="*/ 432 w 432"/>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2" h="200">
                <a:moveTo>
                  <a:pt x="0" y="0"/>
                </a:moveTo>
                <a:lnTo>
                  <a:pt x="54" y="25"/>
                </a:lnTo>
                <a:lnTo>
                  <a:pt x="109" y="50"/>
                </a:lnTo>
                <a:lnTo>
                  <a:pt x="163" y="73"/>
                </a:lnTo>
                <a:lnTo>
                  <a:pt x="217" y="98"/>
                </a:lnTo>
                <a:lnTo>
                  <a:pt x="270" y="123"/>
                </a:lnTo>
                <a:lnTo>
                  <a:pt x="324" y="148"/>
                </a:lnTo>
                <a:lnTo>
                  <a:pt x="378" y="173"/>
                </a:lnTo>
                <a:lnTo>
                  <a:pt x="432" y="198"/>
                </a:lnTo>
                <a:lnTo>
                  <a:pt x="430" y="198"/>
                </a:lnTo>
                <a:lnTo>
                  <a:pt x="426" y="200"/>
                </a:lnTo>
                <a:lnTo>
                  <a:pt x="372" y="175"/>
                </a:lnTo>
                <a:lnTo>
                  <a:pt x="318" y="150"/>
                </a:lnTo>
                <a:lnTo>
                  <a:pt x="267" y="127"/>
                </a:lnTo>
                <a:lnTo>
                  <a:pt x="213" y="102"/>
                </a:lnTo>
                <a:lnTo>
                  <a:pt x="159" y="77"/>
                </a:lnTo>
                <a:lnTo>
                  <a:pt x="105" y="54"/>
                </a:lnTo>
                <a:lnTo>
                  <a:pt x="54" y="29"/>
                </a:lnTo>
                <a:lnTo>
                  <a:pt x="0" y="4"/>
                </a:lnTo>
                <a:lnTo>
                  <a:pt x="0" y="2"/>
                </a:lnTo>
                <a:lnTo>
                  <a:pt x="0" y="0"/>
                </a:lnTo>
                <a:close/>
              </a:path>
            </a:pathLst>
          </a:custGeom>
          <a:solidFill>
            <a:srgbClr val="8F8E8D"/>
          </a:solidFill>
          <a:ln w="9525">
            <a:noFill/>
            <a:round/>
            <a:headEnd/>
            <a:tailEnd/>
          </a:ln>
        </p:spPr>
        <p:txBody>
          <a:bodyPr/>
          <a:lstStyle/>
          <a:p>
            <a:endParaRPr lang="en-US"/>
          </a:p>
        </p:txBody>
      </p:sp>
      <p:sp>
        <p:nvSpPr>
          <p:cNvPr id="45095" name="Freeform 39"/>
          <p:cNvSpPr>
            <a:spLocks/>
          </p:cNvSpPr>
          <p:nvPr/>
        </p:nvSpPr>
        <p:spPr bwMode="auto">
          <a:xfrm>
            <a:off x="5597525" y="4089400"/>
            <a:ext cx="685800" cy="317500"/>
          </a:xfrm>
          <a:custGeom>
            <a:avLst/>
            <a:gdLst>
              <a:gd name="T0" fmla="*/ 0 w 432"/>
              <a:gd name="T1" fmla="*/ 0 h 200"/>
              <a:gd name="T2" fmla="*/ 55 w 432"/>
              <a:gd name="T3" fmla="*/ 25 h 200"/>
              <a:gd name="T4" fmla="*/ 109 w 432"/>
              <a:gd name="T5" fmla="*/ 48 h 200"/>
              <a:gd name="T6" fmla="*/ 163 w 432"/>
              <a:gd name="T7" fmla="*/ 73 h 200"/>
              <a:gd name="T8" fmla="*/ 217 w 432"/>
              <a:gd name="T9" fmla="*/ 98 h 200"/>
              <a:gd name="T10" fmla="*/ 270 w 432"/>
              <a:gd name="T11" fmla="*/ 123 h 200"/>
              <a:gd name="T12" fmla="*/ 324 w 432"/>
              <a:gd name="T13" fmla="*/ 148 h 200"/>
              <a:gd name="T14" fmla="*/ 378 w 432"/>
              <a:gd name="T15" fmla="*/ 173 h 200"/>
              <a:gd name="T16" fmla="*/ 432 w 432"/>
              <a:gd name="T17" fmla="*/ 196 h 200"/>
              <a:gd name="T18" fmla="*/ 430 w 432"/>
              <a:gd name="T19" fmla="*/ 198 h 200"/>
              <a:gd name="T20" fmla="*/ 426 w 432"/>
              <a:gd name="T21" fmla="*/ 200 h 200"/>
              <a:gd name="T22" fmla="*/ 372 w 432"/>
              <a:gd name="T23" fmla="*/ 175 h 200"/>
              <a:gd name="T24" fmla="*/ 320 w 432"/>
              <a:gd name="T25" fmla="*/ 150 h 200"/>
              <a:gd name="T26" fmla="*/ 267 w 432"/>
              <a:gd name="T27" fmla="*/ 125 h 200"/>
              <a:gd name="T28" fmla="*/ 213 w 432"/>
              <a:gd name="T29" fmla="*/ 102 h 200"/>
              <a:gd name="T30" fmla="*/ 159 w 432"/>
              <a:gd name="T31" fmla="*/ 77 h 200"/>
              <a:gd name="T32" fmla="*/ 105 w 432"/>
              <a:gd name="T33" fmla="*/ 52 h 200"/>
              <a:gd name="T34" fmla="*/ 54 w 432"/>
              <a:gd name="T35" fmla="*/ 29 h 200"/>
              <a:gd name="T36" fmla="*/ 0 w 432"/>
              <a:gd name="T37" fmla="*/ 4 h 200"/>
              <a:gd name="T38" fmla="*/ 0 w 432"/>
              <a:gd name="T39" fmla="*/ 2 h 200"/>
              <a:gd name="T40" fmla="*/ 0 w 432"/>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2"/>
              <a:gd name="T64" fmla="*/ 0 h 200"/>
              <a:gd name="T65" fmla="*/ 432 w 432"/>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2" h="200">
                <a:moveTo>
                  <a:pt x="0" y="0"/>
                </a:moveTo>
                <a:lnTo>
                  <a:pt x="55" y="25"/>
                </a:lnTo>
                <a:lnTo>
                  <a:pt x="109" y="48"/>
                </a:lnTo>
                <a:lnTo>
                  <a:pt x="163" y="73"/>
                </a:lnTo>
                <a:lnTo>
                  <a:pt x="217" y="98"/>
                </a:lnTo>
                <a:lnTo>
                  <a:pt x="270" y="123"/>
                </a:lnTo>
                <a:lnTo>
                  <a:pt x="324" y="148"/>
                </a:lnTo>
                <a:lnTo>
                  <a:pt x="378" y="173"/>
                </a:lnTo>
                <a:lnTo>
                  <a:pt x="432" y="196"/>
                </a:lnTo>
                <a:lnTo>
                  <a:pt x="430" y="198"/>
                </a:lnTo>
                <a:lnTo>
                  <a:pt x="426" y="200"/>
                </a:lnTo>
                <a:lnTo>
                  <a:pt x="372" y="175"/>
                </a:lnTo>
                <a:lnTo>
                  <a:pt x="320" y="150"/>
                </a:lnTo>
                <a:lnTo>
                  <a:pt x="267" y="125"/>
                </a:lnTo>
                <a:lnTo>
                  <a:pt x="213" y="102"/>
                </a:lnTo>
                <a:lnTo>
                  <a:pt x="159" y="77"/>
                </a:lnTo>
                <a:lnTo>
                  <a:pt x="105" y="52"/>
                </a:lnTo>
                <a:lnTo>
                  <a:pt x="54" y="29"/>
                </a:lnTo>
                <a:lnTo>
                  <a:pt x="0" y="4"/>
                </a:lnTo>
                <a:lnTo>
                  <a:pt x="0" y="2"/>
                </a:lnTo>
                <a:lnTo>
                  <a:pt x="0" y="0"/>
                </a:lnTo>
                <a:close/>
              </a:path>
            </a:pathLst>
          </a:custGeom>
          <a:solidFill>
            <a:srgbClr val="908F8F"/>
          </a:solidFill>
          <a:ln w="9525">
            <a:noFill/>
            <a:round/>
            <a:headEnd/>
            <a:tailEnd/>
          </a:ln>
        </p:spPr>
        <p:txBody>
          <a:bodyPr/>
          <a:lstStyle/>
          <a:p>
            <a:endParaRPr lang="en-US"/>
          </a:p>
        </p:txBody>
      </p:sp>
      <p:sp>
        <p:nvSpPr>
          <p:cNvPr id="45096" name="Freeform 40"/>
          <p:cNvSpPr>
            <a:spLocks/>
          </p:cNvSpPr>
          <p:nvPr/>
        </p:nvSpPr>
        <p:spPr bwMode="auto">
          <a:xfrm>
            <a:off x="5597525" y="4089401"/>
            <a:ext cx="685800" cy="314325"/>
          </a:xfrm>
          <a:custGeom>
            <a:avLst/>
            <a:gdLst>
              <a:gd name="T0" fmla="*/ 2 w 432"/>
              <a:gd name="T1" fmla="*/ 0 h 198"/>
              <a:gd name="T2" fmla="*/ 55 w 432"/>
              <a:gd name="T3" fmla="*/ 23 h 198"/>
              <a:gd name="T4" fmla="*/ 109 w 432"/>
              <a:gd name="T5" fmla="*/ 48 h 198"/>
              <a:gd name="T6" fmla="*/ 163 w 432"/>
              <a:gd name="T7" fmla="*/ 73 h 198"/>
              <a:gd name="T8" fmla="*/ 217 w 432"/>
              <a:gd name="T9" fmla="*/ 98 h 198"/>
              <a:gd name="T10" fmla="*/ 270 w 432"/>
              <a:gd name="T11" fmla="*/ 123 h 198"/>
              <a:gd name="T12" fmla="*/ 324 w 432"/>
              <a:gd name="T13" fmla="*/ 148 h 198"/>
              <a:gd name="T14" fmla="*/ 378 w 432"/>
              <a:gd name="T15" fmla="*/ 171 h 198"/>
              <a:gd name="T16" fmla="*/ 432 w 432"/>
              <a:gd name="T17" fmla="*/ 196 h 198"/>
              <a:gd name="T18" fmla="*/ 430 w 432"/>
              <a:gd name="T19" fmla="*/ 198 h 198"/>
              <a:gd name="T20" fmla="*/ 426 w 432"/>
              <a:gd name="T21" fmla="*/ 198 h 198"/>
              <a:gd name="T22" fmla="*/ 374 w 432"/>
              <a:gd name="T23" fmla="*/ 175 h 198"/>
              <a:gd name="T24" fmla="*/ 320 w 432"/>
              <a:gd name="T25" fmla="*/ 150 h 198"/>
              <a:gd name="T26" fmla="*/ 267 w 432"/>
              <a:gd name="T27" fmla="*/ 125 h 198"/>
              <a:gd name="T28" fmla="*/ 213 w 432"/>
              <a:gd name="T29" fmla="*/ 102 h 198"/>
              <a:gd name="T30" fmla="*/ 159 w 432"/>
              <a:gd name="T31" fmla="*/ 77 h 198"/>
              <a:gd name="T32" fmla="*/ 107 w 432"/>
              <a:gd name="T33" fmla="*/ 52 h 198"/>
              <a:gd name="T34" fmla="*/ 54 w 432"/>
              <a:gd name="T35" fmla="*/ 27 h 198"/>
              <a:gd name="T36" fmla="*/ 0 w 432"/>
              <a:gd name="T37" fmla="*/ 4 h 198"/>
              <a:gd name="T38" fmla="*/ 0 w 432"/>
              <a:gd name="T39" fmla="*/ 2 h 198"/>
              <a:gd name="T40" fmla="*/ 2 w 432"/>
              <a:gd name="T41" fmla="*/ 0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2"/>
              <a:gd name="T64" fmla="*/ 0 h 198"/>
              <a:gd name="T65" fmla="*/ 432 w 43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2" h="198">
                <a:moveTo>
                  <a:pt x="2" y="0"/>
                </a:moveTo>
                <a:lnTo>
                  <a:pt x="55" y="23"/>
                </a:lnTo>
                <a:lnTo>
                  <a:pt x="109" y="48"/>
                </a:lnTo>
                <a:lnTo>
                  <a:pt x="163" y="73"/>
                </a:lnTo>
                <a:lnTo>
                  <a:pt x="217" y="98"/>
                </a:lnTo>
                <a:lnTo>
                  <a:pt x="270" y="123"/>
                </a:lnTo>
                <a:lnTo>
                  <a:pt x="324" y="148"/>
                </a:lnTo>
                <a:lnTo>
                  <a:pt x="378" y="171"/>
                </a:lnTo>
                <a:lnTo>
                  <a:pt x="432" y="196"/>
                </a:lnTo>
                <a:lnTo>
                  <a:pt x="430" y="198"/>
                </a:lnTo>
                <a:lnTo>
                  <a:pt x="426" y="198"/>
                </a:lnTo>
                <a:lnTo>
                  <a:pt x="374" y="175"/>
                </a:lnTo>
                <a:lnTo>
                  <a:pt x="320" y="150"/>
                </a:lnTo>
                <a:lnTo>
                  <a:pt x="267" y="125"/>
                </a:lnTo>
                <a:lnTo>
                  <a:pt x="213" y="102"/>
                </a:lnTo>
                <a:lnTo>
                  <a:pt x="159" y="77"/>
                </a:lnTo>
                <a:lnTo>
                  <a:pt x="107" y="52"/>
                </a:lnTo>
                <a:lnTo>
                  <a:pt x="54" y="27"/>
                </a:lnTo>
                <a:lnTo>
                  <a:pt x="0" y="4"/>
                </a:lnTo>
                <a:lnTo>
                  <a:pt x="0" y="2"/>
                </a:lnTo>
                <a:lnTo>
                  <a:pt x="2" y="0"/>
                </a:lnTo>
                <a:close/>
              </a:path>
            </a:pathLst>
          </a:custGeom>
          <a:solidFill>
            <a:srgbClr val="929190"/>
          </a:solidFill>
          <a:ln w="9525">
            <a:noFill/>
            <a:round/>
            <a:headEnd/>
            <a:tailEnd/>
          </a:ln>
        </p:spPr>
        <p:txBody>
          <a:bodyPr/>
          <a:lstStyle/>
          <a:p>
            <a:endParaRPr lang="en-US"/>
          </a:p>
        </p:txBody>
      </p:sp>
      <p:sp>
        <p:nvSpPr>
          <p:cNvPr id="45097" name="Freeform 41"/>
          <p:cNvSpPr>
            <a:spLocks/>
          </p:cNvSpPr>
          <p:nvPr/>
        </p:nvSpPr>
        <p:spPr bwMode="auto">
          <a:xfrm>
            <a:off x="5597525" y="4086225"/>
            <a:ext cx="685800" cy="317500"/>
          </a:xfrm>
          <a:custGeom>
            <a:avLst/>
            <a:gdLst>
              <a:gd name="T0" fmla="*/ 2 w 432"/>
              <a:gd name="T1" fmla="*/ 0 h 200"/>
              <a:gd name="T2" fmla="*/ 55 w 432"/>
              <a:gd name="T3" fmla="*/ 25 h 200"/>
              <a:gd name="T4" fmla="*/ 109 w 432"/>
              <a:gd name="T5" fmla="*/ 50 h 200"/>
              <a:gd name="T6" fmla="*/ 163 w 432"/>
              <a:gd name="T7" fmla="*/ 75 h 200"/>
              <a:gd name="T8" fmla="*/ 217 w 432"/>
              <a:gd name="T9" fmla="*/ 100 h 200"/>
              <a:gd name="T10" fmla="*/ 270 w 432"/>
              <a:gd name="T11" fmla="*/ 125 h 200"/>
              <a:gd name="T12" fmla="*/ 324 w 432"/>
              <a:gd name="T13" fmla="*/ 148 h 200"/>
              <a:gd name="T14" fmla="*/ 378 w 432"/>
              <a:gd name="T15" fmla="*/ 173 h 200"/>
              <a:gd name="T16" fmla="*/ 432 w 432"/>
              <a:gd name="T17" fmla="*/ 198 h 200"/>
              <a:gd name="T18" fmla="*/ 430 w 432"/>
              <a:gd name="T19" fmla="*/ 200 h 200"/>
              <a:gd name="T20" fmla="*/ 428 w 432"/>
              <a:gd name="T21" fmla="*/ 200 h 200"/>
              <a:gd name="T22" fmla="*/ 374 w 432"/>
              <a:gd name="T23" fmla="*/ 175 h 200"/>
              <a:gd name="T24" fmla="*/ 320 w 432"/>
              <a:gd name="T25" fmla="*/ 152 h 200"/>
              <a:gd name="T26" fmla="*/ 267 w 432"/>
              <a:gd name="T27" fmla="*/ 127 h 200"/>
              <a:gd name="T28" fmla="*/ 213 w 432"/>
              <a:gd name="T29" fmla="*/ 102 h 200"/>
              <a:gd name="T30" fmla="*/ 161 w 432"/>
              <a:gd name="T31" fmla="*/ 79 h 200"/>
              <a:gd name="T32" fmla="*/ 107 w 432"/>
              <a:gd name="T33" fmla="*/ 54 h 200"/>
              <a:gd name="T34" fmla="*/ 54 w 432"/>
              <a:gd name="T35" fmla="*/ 29 h 200"/>
              <a:gd name="T36" fmla="*/ 0 w 432"/>
              <a:gd name="T37" fmla="*/ 4 h 200"/>
              <a:gd name="T38" fmla="*/ 0 w 432"/>
              <a:gd name="T39" fmla="*/ 2 h 200"/>
              <a:gd name="T40" fmla="*/ 2 w 432"/>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2"/>
              <a:gd name="T64" fmla="*/ 0 h 200"/>
              <a:gd name="T65" fmla="*/ 432 w 432"/>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2" h="200">
                <a:moveTo>
                  <a:pt x="2" y="0"/>
                </a:moveTo>
                <a:lnTo>
                  <a:pt x="55" y="25"/>
                </a:lnTo>
                <a:lnTo>
                  <a:pt x="109" y="50"/>
                </a:lnTo>
                <a:lnTo>
                  <a:pt x="163" y="75"/>
                </a:lnTo>
                <a:lnTo>
                  <a:pt x="217" y="100"/>
                </a:lnTo>
                <a:lnTo>
                  <a:pt x="270" y="125"/>
                </a:lnTo>
                <a:lnTo>
                  <a:pt x="324" y="148"/>
                </a:lnTo>
                <a:lnTo>
                  <a:pt x="378" y="173"/>
                </a:lnTo>
                <a:lnTo>
                  <a:pt x="432" y="198"/>
                </a:lnTo>
                <a:lnTo>
                  <a:pt x="430" y="200"/>
                </a:lnTo>
                <a:lnTo>
                  <a:pt x="428" y="200"/>
                </a:lnTo>
                <a:lnTo>
                  <a:pt x="374" y="175"/>
                </a:lnTo>
                <a:lnTo>
                  <a:pt x="320" y="152"/>
                </a:lnTo>
                <a:lnTo>
                  <a:pt x="267" y="127"/>
                </a:lnTo>
                <a:lnTo>
                  <a:pt x="213" y="102"/>
                </a:lnTo>
                <a:lnTo>
                  <a:pt x="161" y="79"/>
                </a:lnTo>
                <a:lnTo>
                  <a:pt x="107" y="54"/>
                </a:lnTo>
                <a:lnTo>
                  <a:pt x="54" y="29"/>
                </a:lnTo>
                <a:lnTo>
                  <a:pt x="0" y="4"/>
                </a:lnTo>
                <a:lnTo>
                  <a:pt x="0" y="2"/>
                </a:lnTo>
                <a:lnTo>
                  <a:pt x="2" y="0"/>
                </a:lnTo>
                <a:close/>
              </a:path>
            </a:pathLst>
          </a:custGeom>
          <a:solidFill>
            <a:srgbClr val="959493"/>
          </a:solidFill>
          <a:ln w="9525">
            <a:noFill/>
            <a:round/>
            <a:headEnd/>
            <a:tailEnd/>
          </a:ln>
        </p:spPr>
        <p:txBody>
          <a:bodyPr/>
          <a:lstStyle/>
          <a:p>
            <a:endParaRPr lang="en-US"/>
          </a:p>
        </p:txBody>
      </p:sp>
      <p:sp>
        <p:nvSpPr>
          <p:cNvPr id="45098" name="Freeform 42"/>
          <p:cNvSpPr>
            <a:spLocks/>
          </p:cNvSpPr>
          <p:nvPr/>
        </p:nvSpPr>
        <p:spPr bwMode="auto">
          <a:xfrm>
            <a:off x="5597525" y="4086225"/>
            <a:ext cx="685800" cy="317500"/>
          </a:xfrm>
          <a:custGeom>
            <a:avLst/>
            <a:gdLst>
              <a:gd name="T0" fmla="*/ 2 w 432"/>
              <a:gd name="T1" fmla="*/ 0 h 200"/>
              <a:gd name="T2" fmla="*/ 55 w 432"/>
              <a:gd name="T3" fmla="*/ 25 h 200"/>
              <a:gd name="T4" fmla="*/ 109 w 432"/>
              <a:gd name="T5" fmla="*/ 50 h 200"/>
              <a:gd name="T6" fmla="*/ 163 w 432"/>
              <a:gd name="T7" fmla="*/ 75 h 200"/>
              <a:gd name="T8" fmla="*/ 217 w 432"/>
              <a:gd name="T9" fmla="*/ 100 h 200"/>
              <a:gd name="T10" fmla="*/ 270 w 432"/>
              <a:gd name="T11" fmla="*/ 123 h 200"/>
              <a:gd name="T12" fmla="*/ 324 w 432"/>
              <a:gd name="T13" fmla="*/ 148 h 200"/>
              <a:gd name="T14" fmla="*/ 378 w 432"/>
              <a:gd name="T15" fmla="*/ 173 h 200"/>
              <a:gd name="T16" fmla="*/ 432 w 432"/>
              <a:gd name="T17" fmla="*/ 198 h 200"/>
              <a:gd name="T18" fmla="*/ 430 w 432"/>
              <a:gd name="T19" fmla="*/ 198 h 200"/>
              <a:gd name="T20" fmla="*/ 428 w 432"/>
              <a:gd name="T21" fmla="*/ 200 h 200"/>
              <a:gd name="T22" fmla="*/ 374 w 432"/>
              <a:gd name="T23" fmla="*/ 175 h 200"/>
              <a:gd name="T24" fmla="*/ 320 w 432"/>
              <a:gd name="T25" fmla="*/ 150 h 200"/>
              <a:gd name="T26" fmla="*/ 267 w 432"/>
              <a:gd name="T27" fmla="*/ 127 h 200"/>
              <a:gd name="T28" fmla="*/ 213 w 432"/>
              <a:gd name="T29" fmla="*/ 102 h 200"/>
              <a:gd name="T30" fmla="*/ 161 w 432"/>
              <a:gd name="T31" fmla="*/ 77 h 200"/>
              <a:gd name="T32" fmla="*/ 107 w 432"/>
              <a:gd name="T33" fmla="*/ 52 h 200"/>
              <a:gd name="T34" fmla="*/ 54 w 432"/>
              <a:gd name="T35" fmla="*/ 29 h 200"/>
              <a:gd name="T36" fmla="*/ 0 w 432"/>
              <a:gd name="T37" fmla="*/ 4 h 200"/>
              <a:gd name="T38" fmla="*/ 0 w 432"/>
              <a:gd name="T39" fmla="*/ 2 h 200"/>
              <a:gd name="T40" fmla="*/ 2 w 432"/>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2"/>
              <a:gd name="T64" fmla="*/ 0 h 200"/>
              <a:gd name="T65" fmla="*/ 432 w 432"/>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2" h="200">
                <a:moveTo>
                  <a:pt x="2" y="0"/>
                </a:moveTo>
                <a:lnTo>
                  <a:pt x="55" y="25"/>
                </a:lnTo>
                <a:lnTo>
                  <a:pt x="109" y="50"/>
                </a:lnTo>
                <a:lnTo>
                  <a:pt x="163" y="75"/>
                </a:lnTo>
                <a:lnTo>
                  <a:pt x="217" y="100"/>
                </a:lnTo>
                <a:lnTo>
                  <a:pt x="270" y="123"/>
                </a:lnTo>
                <a:lnTo>
                  <a:pt x="324" y="148"/>
                </a:lnTo>
                <a:lnTo>
                  <a:pt x="378" y="173"/>
                </a:lnTo>
                <a:lnTo>
                  <a:pt x="432" y="198"/>
                </a:lnTo>
                <a:lnTo>
                  <a:pt x="430" y="198"/>
                </a:lnTo>
                <a:lnTo>
                  <a:pt x="428" y="200"/>
                </a:lnTo>
                <a:lnTo>
                  <a:pt x="374" y="175"/>
                </a:lnTo>
                <a:lnTo>
                  <a:pt x="320" y="150"/>
                </a:lnTo>
                <a:lnTo>
                  <a:pt x="267" y="127"/>
                </a:lnTo>
                <a:lnTo>
                  <a:pt x="213" y="102"/>
                </a:lnTo>
                <a:lnTo>
                  <a:pt x="161" y="77"/>
                </a:lnTo>
                <a:lnTo>
                  <a:pt x="107" y="52"/>
                </a:lnTo>
                <a:lnTo>
                  <a:pt x="54" y="29"/>
                </a:lnTo>
                <a:lnTo>
                  <a:pt x="0" y="4"/>
                </a:lnTo>
                <a:lnTo>
                  <a:pt x="0" y="2"/>
                </a:lnTo>
                <a:lnTo>
                  <a:pt x="2" y="0"/>
                </a:lnTo>
                <a:close/>
              </a:path>
            </a:pathLst>
          </a:custGeom>
          <a:solidFill>
            <a:srgbClr val="969595"/>
          </a:solidFill>
          <a:ln w="9525">
            <a:noFill/>
            <a:round/>
            <a:headEnd/>
            <a:tailEnd/>
          </a:ln>
        </p:spPr>
        <p:txBody>
          <a:bodyPr/>
          <a:lstStyle/>
          <a:p>
            <a:endParaRPr lang="en-US"/>
          </a:p>
        </p:txBody>
      </p:sp>
      <p:sp>
        <p:nvSpPr>
          <p:cNvPr id="45099" name="Freeform 43"/>
          <p:cNvSpPr>
            <a:spLocks/>
          </p:cNvSpPr>
          <p:nvPr/>
        </p:nvSpPr>
        <p:spPr bwMode="auto">
          <a:xfrm>
            <a:off x="5597525" y="4086225"/>
            <a:ext cx="685800" cy="317500"/>
          </a:xfrm>
          <a:custGeom>
            <a:avLst/>
            <a:gdLst>
              <a:gd name="T0" fmla="*/ 2 w 432"/>
              <a:gd name="T1" fmla="*/ 0 h 200"/>
              <a:gd name="T2" fmla="*/ 55 w 432"/>
              <a:gd name="T3" fmla="*/ 25 h 200"/>
              <a:gd name="T4" fmla="*/ 109 w 432"/>
              <a:gd name="T5" fmla="*/ 50 h 200"/>
              <a:gd name="T6" fmla="*/ 163 w 432"/>
              <a:gd name="T7" fmla="*/ 75 h 200"/>
              <a:gd name="T8" fmla="*/ 217 w 432"/>
              <a:gd name="T9" fmla="*/ 98 h 200"/>
              <a:gd name="T10" fmla="*/ 270 w 432"/>
              <a:gd name="T11" fmla="*/ 123 h 200"/>
              <a:gd name="T12" fmla="*/ 324 w 432"/>
              <a:gd name="T13" fmla="*/ 148 h 200"/>
              <a:gd name="T14" fmla="*/ 378 w 432"/>
              <a:gd name="T15" fmla="*/ 173 h 200"/>
              <a:gd name="T16" fmla="*/ 432 w 432"/>
              <a:gd name="T17" fmla="*/ 198 h 200"/>
              <a:gd name="T18" fmla="*/ 430 w 432"/>
              <a:gd name="T19" fmla="*/ 198 h 200"/>
              <a:gd name="T20" fmla="*/ 428 w 432"/>
              <a:gd name="T21" fmla="*/ 200 h 200"/>
              <a:gd name="T22" fmla="*/ 374 w 432"/>
              <a:gd name="T23" fmla="*/ 175 h 200"/>
              <a:gd name="T24" fmla="*/ 320 w 432"/>
              <a:gd name="T25" fmla="*/ 150 h 200"/>
              <a:gd name="T26" fmla="*/ 267 w 432"/>
              <a:gd name="T27" fmla="*/ 127 h 200"/>
              <a:gd name="T28" fmla="*/ 215 w 432"/>
              <a:gd name="T29" fmla="*/ 102 h 200"/>
              <a:gd name="T30" fmla="*/ 161 w 432"/>
              <a:gd name="T31" fmla="*/ 77 h 200"/>
              <a:gd name="T32" fmla="*/ 107 w 432"/>
              <a:gd name="T33" fmla="*/ 52 h 200"/>
              <a:gd name="T34" fmla="*/ 54 w 432"/>
              <a:gd name="T35" fmla="*/ 27 h 200"/>
              <a:gd name="T36" fmla="*/ 0 w 432"/>
              <a:gd name="T37" fmla="*/ 4 h 200"/>
              <a:gd name="T38" fmla="*/ 2 w 432"/>
              <a:gd name="T39" fmla="*/ 2 h 200"/>
              <a:gd name="T40" fmla="*/ 2 w 432"/>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2"/>
              <a:gd name="T64" fmla="*/ 0 h 200"/>
              <a:gd name="T65" fmla="*/ 432 w 432"/>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2" h="200">
                <a:moveTo>
                  <a:pt x="2" y="0"/>
                </a:moveTo>
                <a:lnTo>
                  <a:pt x="55" y="25"/>
                </a:lnTo>
                <a:lnTo>
                  <a:pt x="109" y="50"/>
                </a:lnTo>
                <a:lnTo>
                  <a:pt x="163" y="75"/>
                </a:lnTo>
                <a:lnTo>
                  <a:pt x="217" y="98"/>
                </a:lnTo>
                <a:lnTo>
                  <a:pt x="270" y="123"/>
                </a:lnTo>
                <a:lnTo>
                  <a:pt x="324" y="148"/>
                </a:lnTo>
                <a:lnTo>
                  <a:pt x="378" y="173"/>
                </a:lnTo>
                <a:lnTo>
                  <a:pt x="432" y="198"/>
                </a:lnTo>
                <a:lnTo>
                  <a:pt x="430" y="198"/>
                </a:lnTo>
                <a:lnTo>
                  <a:pt x="428" y="200"/>
                </a:lnTo>
                <a:lnTo>
                  <a:pt x="374" y="175"/>
                </a:lnTo>
                <a:lnTo>
                  <a:pt x="320" y="150"/>
                </a:lnTo>
                <a:lnTo>
                  <a:pt x="267" y="127"/>
                </a:lnTo>
                <a:lnTo>
                  <a:pt x="215" y="102"/>
                </a:lnTo>
                <a:lnTo>
                  <a:pt x="161" y="77"/>
                </a:lnTo>
                <a:lnTo>
                  <a:pt x="107" y="52"/>
                </a:lnTo>
                <a:lnTo>
                  <a:pt x="54" y="27"/>
                </a:lnTo>
                <a:lnTo>
                  <a:pt x="0" y="4"/>
                </a:lnTo>
                <a:lnTo>
                  <a:pt x="2" y="2"/>
                </a:lnTo>
                <a:lnTo>
                  <a:pt x="2" y="0"/>
                </a:lnTo>
                <a:close/>
              </a:path>
            </a:pathLst>
          </a:custGeom>
          <a:solidFill>
            <a:srgbClr val="999897"/>
          </a:solidFill>
          <a:ln w="9525">
            <a:noFill/>
            <a:round/>
            <a:headEnd/>
            <a:tailEnd/>
          </a:ln>
        </p:spPr>
        <p:txBody>
          <a:bodyPr/>
          <a:lstStyle/>
          <a:p>
            <a:endParaRPr lang="en-US"/>
          </a:p>
        </p:txBody>
      </p:sp>
      <p:sp>
        <p:nvSpPr>
          <p:cNvPr id="45100" name="Freeform 44"/>
          <p:cNvSpPr>
            <a:spLocks/>
          </p:cNvSpPr>
          <p:nvPr/>
        </p:nvSpPr>
        <p:spPr bwMode="auto">
          <a:xfrm>
            <a:off x="5597525" y="4086225"/>
            <a:ext cx="685800" cy="317500"/>
          </a:xfrm>
          <a:custGeom>
            <a:avLst/>
            <a:gdLst>
              <a:gd name="T0" fmla="*/ 2 w 432"/>
              <a:gd name="T1" fmla="*/ 0 h 200"/>
              <a:gd name="T2" fmla="*/ 55 w 432"/>
              <a:gd name="T3" fmla="*/ 25 h 200"/>
              <a:gd name="T4" fmla="*/ 109 w 432"/>
              <a:gd name="T5" fmla="*/ 50 h 200"/>
              <a:gd name="T6" fmla="*/ 163 w 432"/>
              <a:gd name="T7" fmla="*/ 73 h 200"/>
              <a:gd name="T8" fmla="*/ 217 w 432"/>
              <a:gd name="T9" fmla="*/ 98 h 200"/>
              <a:gd name="T10" fmla="*/ 270 w 432"/>
              <a:gd name="T11" fmla="*/ 123 h 200"/>
              <a:gd name="T12" fmla="*/ 324 w 432"/>
              <a:gd name="T13" fmla="*/ 148 h 200"/>
              <a:gd name="T14" fmla="*/ 378 w 432"/>
              <a:gd name="T15" fmla="*/ 173 h 200"/>
              <a:gd name="T16" fmla="*/ 432 w 432"/>
              <a:gd name="T17" fmla="*/ 198 h 200"/>
              <a:gd name="T18" fmla="*/ 430 w 432"/>
              <a:gd name="T19" fmla="*/ 198 h 200"/>
              <a:gd name="T20" fmla="*/ 428 w 432"/>
              <a:gd name="T21" fmla="*/ 200 h 200"/>
              <a:gd name="T22" fmla="*/ 374 w 432"/>
              <a:gd name="T23" fmla="*/ 175 h 200"/>
              <a:gd name="T24" fmla="*/ 320 w 432"/>
              <a:gd name="T25" fmla="*/ 150 h 200"/>
              <a:gd name="T26" fmla="*/ 268 w 432"/>
              <a:gd name="T27" fmla="*/ 125 h 200"/>
              <a:gd name="T28" fmla="*/ 215 w 432"/>
              <a:gd name="T29" fmla="*/ 100 h 200"/>
              <a:gd name="T30" fmla="*/ 161 w 432"/>
              <a:gd name="T31" fmla="*/ 77 h 200"/>
              <a:gd name="T32" fmla="*/ 107 w 432"/>
              <a:gd name="T33" fmla="*/ 52 h 200"/>
              <a:gd name="T34" fmla="*/ 54 w 432"/>
              <a:gd name="T35" fmla="*/ 27 h 200"/>
              <a:gd name="T36" fmla="*/ 0 w 432"/>
              <a:gd name="T37" fmla="*/ 2 h 200"/>
              <a:gd name="T38" fmla="*/ 2 w 432"/>
              <a:gd name="T39" fmla="*/ 2 h 200"/>
              <a:gd name="T40" fmla="*/ 2 w 432"/>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2"/>
              <a:gd name="T64" fmla="*/ 0 h 200"/>
              <a:gd name="T65" fmla="*/ 432 w 432"/>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2" h="200">
                <a:moveTo>
                  <a:pt x="2" y="0"/>
                </a:moveTo>
                <a:lnTo>
                  <a:pt x="55" y="25"/>
                </a:lnTo>
                <a:lnTo>
                  <a:pt x="109" y="50"/>
                </a:lnTo>
                <a:lnTo>
                  <a:pt x="163" y="73"/>
                </a:lnTo>
                <a:lnTo>
                  <a:pt x="217" y="98"/>
                </a:lnTo>
                <a:lnTo>
                  <a:pt x="270" y="123"/>
                </a:lnTo>
                <a:lnTo>
                  <a:pt x="324" y="148"/>
                </a:lnTo>
                <a:lnTo>
                  <a:pt x="378" y="173"/>
                </a:lnTo>
                <a:lnTo>
                  <a:pt x="432" y="198"/>
                </a:lnTo>
                <a:lnTo>
                  <a:pt x="430" y="198"/>
                </a:lnTo>
                <a:lnTo>
                  <a:pt x="428" y="200"/>
                </a:lnTo>
                <a:lnTo>
                  <a:pt x="374" y="175"/>
                </a:lnTo>
                <a:lnTo>
                  <a:pt x="320" y="150"/>
                </a:lnTo>
                <a:lnTo>
                  <a:pt x="268" y="125"/>
                </a:lnTo>
                <a:lnTo>
                  <a:pt x="215" y="100"/>
                </a:lnTo>
                <a:lnTo>
                  <a:pt x="161" y="77"/>
                </a:lnTo>
                <a:lnTo>
                  <a:pt x="107" y="52"/>
                </a:lnTo>
                <a:lnTo>
                  <a:pt x="54" y="27"/>
                </a:lnTo>
                <a:lnTo>
                  <a:pt x="0" y="2"/>
                </a:lnTo>
                <a:lnTo>
                  <a:pt x="2" y="2"/>
                </a:lnTo>
                <a:lnTo>
                  <a:pt x="2" y="0"/>
                </a:lnTo>
                <a:close/>
              </a:path>
            </a:pathLst>
          </a:custGeom>
          <a:solidFill>
            <a:srgbClr val="9A9A99"/>
          </a:solidFill>
          <a:ln w="9525">
            <a:noFill/>
            <a:round/>
            <a:headEnd/>
            <a:tailEnd/>
          </a:ln>
        </p:spPr>
        <p:txBody>
          <a:bodyPr/>
          <a:lstStyle/>
          <a:p>
            <a:endParaRPr lang="en-US"/>
          </a:p>
        </p:txBody>
      </p:sp>
      <p:sp>
        <p:nvSpPr>
          <p:cNvPr id="45101" name="Freeform 45"/>
          <p:cNvSpPr>
            <a:spLocks/>
          </p:cNvSpPr>
          <p:nvPr/>
        </p:nvSpPr>
        <p:spPr bwMode="auto">
          <a:xfrm>
            <a:off x="5597525" y="4086226"/>
            <a:ext cx="685800" cy="314325"/>
          </a:xfrm>
          <a:custGeom>
            <a:avLst/>
            <a:gdLst>
              <a:gd name="T0" fmla="*/ 2 w 432"/>
              <a:gd name="T1" fmla="*/ 0 h 198"/>
              <a:gd name="T2" fmla="*/ 55 w 432"/>
              <a:gd name="T3" fmla="*/ 25 h 198"/>
              <a:gd name="T4" fmla="*/ 109 w 432"/>
              <a:gd name="T5" fmla="*/ 48 h 198"/>
              <a:gd name="T6" fmla="*/ 163 w 432"/>
              <a:gd name="T7" fmla="*/ 73 h 198"/>
              <a:gd name="T8" fmla="*/ 217 w 432"/>
              <a:gd name="T9" fmla="*/ 98 h 198"/>
              <a:gd name="T10" fmla="*/ 270 w 432"/>
              <a:gd name="T11" fmla="*/ 123 h 198"/>
              <a:gd name="T12" fmla="*/ 324 w 432"/>
              <a:gd name="T13" fmla="*/ 148 h 198"/>
              <a:gd name="T14" fmla="*/ 378 w 432"/>
              <a:gd name="T15" fmla="*/ 173 h 198"/>
              <a:gd name="T16" fmla="*/ 432 w 432"/>
              <a:gd name="T17" fmla="*/ 196 h 198"/>
              <a:gd name="T18" fmla="*/ 430 w 432"/>
              <a:gd name="T19" fmla="*/ 198 h 198"/>
              <a:gd name="T20" fmla="*/ 428 w 432"/>
              <a:gd name="T21" fmla="*/ 198 h 198"/>
              <a:gd name="T22" fmla="*/ 374 w 432"/>
              <a:gd name="T23" fmla="*/ 175 h 198"/>
              <a:gd name="T24" fmla="*/ 322 w 432"/>
              <a:gd name="T25" fmla="*/ 150 h 198"/>
              <a:gd name="T26" fmla="*/ 268 w 432"/>
              <a:gd name="T27" fmla="*/ 125 h 198"/>
              <a:gd name="T28" fmla="*/ 215 w 432"/>
              <a:gd name="T29" fmla="*/ 100 h 198"/>
              <a:gd name="T30" fmla="*/ 161 w 432"/>
              <a:gd name="T31" fmla="*/ 75 h 198"/>
              <a:gd name="T32" fmla="*/ 107 w 432"/>
              <a:gd name="T33" fmla="*/ 52 h 198"/>
              <a:gd name="T34" fmla="*/ 54 w 432"/>
              <a:gd name="T35" fmla="*/ 27 h 198"/>
              <a:gd name="T36" fmla="*/ 0 w 432"/>
              <a:gd name="T37" fmla="*/ 2 h 198"/>
              <a:gd name="T38" fmla="*/ 2 w 432"/>
              <a:gd name="T39" fmla="*/ 0 h 198"/>
              <a:gd name="T40" fmla="*/ 2 w 432"/>
              <a:gd name="T41" fmla="*/ 0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2"/>
              <a:gd name="T64" fmla="*/ 0 h 198"/>
              <a:gd name="T65" fmla="*/ 432 w 43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2" h="198">
                <a:moveTo>
                  <a:pt x="2" y="0"/>
                </a:moveTo>
                <a:lnTo>
                  <a:pt x="55" y="25"/>
                </a:lnTo>
                <a:lnTo>
                  <a:pt x="109" y="48"/>
                </a:lnTo>
                <a:lnTo>
                  <a:pt x="163" y="73"/>
                </a:lnTo>
                <a:lnTo>
                  <a:pt x="217" y="98"/>
                </a:lnTo>
                <a:lnTo>
                  <a:pt x="270" y="123"/>
                </a:lnTo>
                <a:lnTo>
                  <a:pt x="324" y="148"/>
                </a:lnTo>
                <a:lnTo>
                  <a:pt x="378" y="173"/>
                </a:lnTo>
                <a:lnTo>
                  <a:pt x="432" y="196"/>
                </a:lnTo>
                <a:lnTo>
                  <a:pt x="430" y="198"/>
                </a:lnTo>
                <a:lnTo>
                  <a:pt x="428" y="198"/>
                </a:lnTo>
                <a:lnTo>
                  <a:pt x="374" y="175"/>
                </a:lnTo>
                <a:lnTo>
                  <a:pt x="322" y="150"/>
                </a:lnTo>
                <a:lnTo>
                  <a:pt x="268" y="125"/>
                </a:lnTo>
                <a:lnTo>
                  <a:pt x="215" y="100"/>
                </a:lnTo>
                <a:lnTo>
                  <a:pt x="161" y="75"/>
                </a:lnTo>
                <a:lnTo>
                  <a:pt x="107" y="52"/>
                </a:lnTo>
                <a:lnTo>
                  <a:pt x="54" y="27"/>
                </a:lnTo>
                <a:lnTo>
                  <a:pt x="0" y="2"/>
                </a:lnTo>
                <a:lnTo>
                  <a:pt x="2" y="0"/>
                </a:lnTo>
                <a:close/>
              </a:path>
            </a:pathLst>
          </a:custGeom>
          <a:solidFill>
            <a:srgbClr val="9D9C9B"/>
          </a:solidFill>
          <a:ln w="9525">
            <a:noFill/>
            <a:round/>
            <a:headEnd/>
            <a:tailEnd/>
          </a:ln>
        </p:spPr>
        <p:txBody>
          <a:bodyPr/>
          <a:lstStyle/>
          <a:p>
            <a:endParaRPr lang="en-US"/>
          </a:p>
        </p:txBody>
      </p:sp>
      <p:sp>
        <p:nvSpPr>
          <p:cNvPr id="45102" name="Freeform 46"/>
          <p:cNvSpPr>
            <a:spLocks/>
          </p:cNvSpPr>
          <p:nvPr/>
        </p:nvSpPr>
        <p:spPr bwMode="auto">
          <a:xfrm>
            <a:off x="5600701" y="4086226"/>
            <a:ext cx="682625" cy="314325"/>
          </a:xfrm>
          <a:custGeom>
            <a:avLst/>
            <a:gdLst>
              <a:gd name="T0" fmla="*/ 0 w 430"/>
              <a:gd name="T1" fmla="*/ 0 h 198"/>
              <a:gd name="T2" fmla="*/ 53 w 430"/>
              <a:gd name="T3" fmla="*/ 23 h 198"/>
              <a:gd name="T4" fmla="*/ 107 w 430"/>
              <a:gd name="T5" fmla="*/ 48 h 198"/>
              <a:gd name="T6" fmla="*/ 161 w 430"/>
              <a:gd name="T7" fmla="*/ 73 h 198"/>
              <a:gd name="T8" fmla="*/ 215 w 430"/>
              <a:gd name="T9" fmla="*/ 98 h 198"/>
              <a:gd name="T10" fmla="*/ 268 w 430"/>
              <a:gd name="T11" fmla="*/ 123 h 198"/>
              <a:gd name="T12" fmla="*/ 322 w 430"/>
              <a:gd name="T13" fmla="*/ 148 h 198"/>
              <a:gd name="T14" fmla="*/ 376 w 430"/>
              <a:gd name="T15" fmla="*/ 171 h 198"/>
              <a:gd name="T16" fmla="*/ 430 w 430"/>
              <a:gd name="T17" fmla="*/ 196 h 198"/>
              <a:gd name="T18" fmla="*/ 430 w 430"/>
              <a:gd name="T19" fmla="*/ 198 h 198"/>
              <a:gd name="T20" fmla="*/ 428 w 430"/>
              <a:gd name="T21" fmla="*/ 198 h 198"/>
              <a:gd name="T22" fmla="*/ 374 w 430"/>
              <a:gd name="T23" fmla="*/ 173 h 198"/>
              <a:gd name="T24" fmla="*/ 320 w 430"/>
              <a:gd name="T25" fmla="*/ 150 h 198"/>
              <a:gd name="T26" fmla="*/ 266 w 430"/>
              <a:gd name="T27" fmla="*/ 125 h 198"/>
              <a:gd name="T28" fmla="*/ 213 w 430"/>
              <a:gd name="T29" fmla="*/ 100 h 198"/>
              <a:gd name="T30" fmla="*/ 159 w 430"/>
              <a:gd name="T31" fmla="*/ 75 h 198"/>
              <a:gd name="T32" fmla="*/ 105 w 430"/>
              <a:gd name="T33" fmla="*/ 50 h 198"/>
              <a:gd name="T34" fmla="*/ 52 w 430"/>
              <a:gd name="T35" fmla="*/ 27 h 198"/>
              <a:gd name="T36" fmla="*/ 0 w 430"/>
              <a:gd name="T37" fmla="*/ 2 h 198"/>
              <a:gd name="T38" fmla="*/ 0 w 430"/>
              <a:gd name="T39" fmla="*/ 0 h 198"/>
              <a:gd name="T40" fmla="*/ 0 w 430"/>
              <a:gd name="T41" fmla="*/ 0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0"/>
              <a:gd name="T64" fmla="*/ 0 h 198"/>
              <a:gd name="T65" fmla="*/ 430 w 430"/>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0" h="198">
                <a:moveTo>
                  <a:pt x="0" y="0"/>
                </a:moveTo>
                <a:lnTo>
                  <a:pt x="53" y="23"/>
                </a:lnTo>
                <a:lnTo>
                  <a:pt x="107" y="48"/>
                </a:lnTo>
                <a:lnTo>
                  <a:pt x="161" y="73"/>
                </a:lnTo>
                <a:lnTo>
                  <a:pt x="215" y="98"/>
                </a:lnTo>
                <a:lnTo>
                  <a:pt x="268" y="123"/>
                </a:lnTo>
                <a:lnTo>
                  <a:pt x="322" y="148"/>
                </a:lnTo>
                <a:lnTo>
                  <a:pt x="376" y="171"/>
                </a:lnTo>
                <a:lnTo>
                  <a:pt x="430" y="196"/>
                </a:lnTo>
                <a:lnTo>
                  <a:pt x="430" y="198"/>
                </a:lnTo>
                <a:lnTo>
                  <a:pt x="428" y="198"/>
                </a:lnTo>
                <a:lnTo>
                  <a:pt x="374" y="173"/>
                </a:lnTo>
                <a:lnTo>
                  <a:pt x="320" y="150"/>
                </a:lnTo>
                <a:lnTo>
                  <a:pt x="266" y="125"/>
                </a:lnTo>
                <a:lnTo>
                  <a:pt x="213" y="100"/>
                </a:lnTo>
                <a:lnTo>
                  <a:pt x="159" y="75"/>
                </a:lnTo>
                <a:lnTo>
                  <a:pt x="105" y="50"/>
                </a:lnTo>
                <a:lnTo>
                  <a:pt x="52" y="27"/>
                </a:lnTo>
                <a:lnTo>
                  <a:pt x="0" y="2"/>
                </a:lnTo>
                <a:lnTo>
                  <a:pt x="0" y="0"/>
                </a:lnTo>
                <a:close/>
              </a:path>
            </a:pathLst>
          </a:custGeom>
          <a:solidFill>
            <a:srgbClr val="9F9E9D"/>
          </a:solidFill>
          <a:ln w="9525">
            <a:noFill/>
            <a:round/>
            <a:headEnd/>
            <a:tailEnd/>
          </a:ln>
        </p:spPr>
        <p:txBody>
          <a:bodyPr/>
          <a:lstStyle/>
          <a:p>
            <a:endParaRPr lang="en-US"/>
          </a:p>
        </p:txBody>
      </p:sp>
      <p:sp>
        <p:nvSpPr>
          <p:cNvPr id="45103" name="Freeform 47"/>
          <p:cNvSpPr>
            <a:spLocks/>
          </p:cNvSpPr>
          <p:nvPr/>
        </p:nvSpPr>
        <p:spPr bwMode="auto">
          <a:xfrm>
            <a:off x="5600701" y="4083050"/>
            <a:ext cx="682625" cy="317500"/>
          </a:xfrm>
          <a:custGeom>
            <a:avLst/>
            <a:gdLst>
              <a:gd name="T0" fmla="*/ 0 w 430"/>
              <a:gd name="T1" fmla="*/ 0 h 200"/>
              <a:gd name="T2" fmla="*/ 53 w 430"/>
              <a:gd name="T3" fmla="*/ 25 h 200"/>
              <a:gd name="T4" fmla="*/ 107 w 430"/>
              <a:gd name="T5" fmla="*/ 50 h 200"/>
              <a:gd name="T6" fmla="*/ 161 w 430"/>
              <a:gd name="T7" fmla="*/ 75 h 200"/>
              <a:gd name="T8" fmla="*/ 215 w 430"/>
              <a:gd name="T9" fmla="*/ 100 h 200"/>
              <a:gd name="T10" fmla="*/ 268 w 430"/>
              <a:gd name="T11" fmla="*/ 125 h 200"/>
              <a:gd name="T12" fmla="*/ 322 w 430"/>
              <a:gd name="T13" fmla="*/ 148 h 200"/>
              <a:gd name="T14" fmla="*/ 376 w 430"/>
              <a:gd name="T15" fmla="*/ 173 h 200"/>
              <a:gd name="T16" fmla="*/ 430 w 430"/>
              <a:gd name="T17" fmla="*/ 198 h 200"/>
              <a:gd name="T18" fmla="*/ 430 w 430"/>
              <a:gd name="T19" fmla="*/ 200 h 200"/>
              <a:gd name="T20" fmla="*/ 428 w 430"/>
              <a:gd name="T21" fmla="*/ 200 h 200"/>
              <a:gd name="T22" fmla="*/ 374 w 430"/>
              <a:gd name="T23" fmla="*/ 175 h 200"/>
              <a:gd name="T24" fmla="*/ 320 w 430"/>
              <a:gd name="T25" fmla="*/ 150 h 200"/>
              <a:gd name="T26" fmla="*/ 266 w 430"/>
              <a:gd name="T27" fmla="*/ 127 h 200"/>
              <a:gd name="T28" fmla="*/ 213 w 430"/>
              <a:gd name="T29" fmla="*/ 102 h 200"/>
              <a:gd name="T30" fmla="*/ 159 w 430"/>
              <a:gd name="T31" fmla="*/ 77 h 200"/>
              <a:gd name="T32" fmla="*/ 105 w 430"/>
              <a:gd name="T33" fmla="*/ 52 h 200"/>
              <a:gd name="T34" fmla="*/ 52 w 430"/>
              <a:gd name="T35" fmla="*/ 27 h 200"/>
              <a:gd name="T36" fmla="*/ 0 w 430"/>
              <a:gd name="T37" fmla="*/ 4 h 200"/>
              <a:gd name="T38" fmla="*/ 0 w 430"/>
              <a:gd name="T39" fmla="*/ 2 h 200"/>
              <a:gd name="T40" fmla="*/ 0 w 430"/>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0"/>
              <a:gd name="T64" fmla="*/ 0 h 200"/>
              <a:gd name="T65" fmla="*/ 430 w 430"/>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0" h="200">
                <a:moveTo>
                  <a:pt x="0" y="0"/>
                </a:moveTo>
                <a:lnTo>
                  <a:pt x="53" y="25"/>
                </a:lnTo>
                <a:lnTo>
                  <a:pt x="107" y="50"/>
                </a:lnTo>
                <a:lnTo>
                  <a:pt x="161" y="75"/>
                </a:lnTo>
                <a:lnTo>
                  <a:pt x="215" y="100"/>
                </a:lnTo>
                <a:lnTo>
                  <a:pt x="268" y="125"/>
                </a:lnTo>
                <a:lnTo>
                  <a:pt x="322" y="148"/>
                </a:lnTo>
                <a:lnTo>
                  <a:pt x="376" y="173"/>
                </a:lnTo>
                <a:lnTo>
                  <a:pt x="430" y="198"/>
                </a:lnTo>
                <a:lnTo>
                  <a:pt x="430" y="200"/>
                </a:lnTo>
                <a:lnTo>
                  <a:pt x="428" y="200"/>
                </a:lnTo>
                <a:lnTo>
                  <a:pt x="374" y="175"/>
                </a:lnTo>
                <a:lnTo>
                  <a:pt x="320" y="150"/>
                </a:lnTo>
                <a:lnTo>
                  <a:pt x="266" y="127"/>
                </a:lnTo>
                <a:lnTo>
                  <a:pt x="213" y="102"/>
                </a:lnTo>
                <a:lnTo>
                  <a:pt x="159" y="77"/>
                </a:lnTo>
                <a:lnTo>
                  <a:pt x="105" y="52"/>
                </a:lnTo>
                <a:lnTo>
                  <a:pt x="52" y="27"/>
                </a:lnTo>
                <a:lnTo>
                  <a:pt x="0" y="4"/>
                </a:lnTo>
                <a:lnTo>
                  <a:pt x="0" y="2"/>
                </a:lnTo>
                <a:lnTo>
                  <a:pt x="0" y="0"/>
                </a:lnTo>
                <a:close/>
              </a:path>
            </a:pathLst>
          </a:custGeom>
          <a:solidFill>
            <a:srgbClr val="A09F9F"/>
          </a:solidFill>
          <a:ln w="9525">
            <a:noFill/>
            <a:round/>
            <a:headEnd/>
            <a:tailEnd/>
          </a:ln>
        </p:spPr>
        <p:txBody>
          <a:bodyPr/>
          <a:lstStyle/>
          <a:p>
            <a:endParaRPr lang="en-US"/>
          </a:p>
        </p:txBody>
      </p:sp>
      <p:sp>
        <p:nvSpPr>
          <p:cNvPr id="45104" name="Freeform 48"/>
          <p:cNvSpPr>
            <a:spLocks/>
          </p:cNvSpPr>
          <p:nvPr/>
        </p:nvSpPr>
        <p:spPr bwMode="auto">
          <a:xfrm>
            <a:off x="5600701" y="4083050"/>
            <a:ext cx="684213" cy="317500"/>
          </a:xfrm>
          <a:custGeom>
            <a:avLst/>
            <a:gdLst>
              <a:gd name="T0" fmla="*/ 0 w 431"/>
              <a:gd name="T1" fmla="*/ 0 h 200"/>
              <a:gd name="T2" fmla="*/ 53 w 431"/>
              <a:gd name="T3" fmla="*/ 25 h 200"/>
              <a:gd name="T4" fmla="*/ 107 w 431"/>
              <a:gd name="T5" fmla="*/ 50 h 200"/>
              <a:gd name="T6" fmla="*/ 161 w 431"/>
              <a:gd name="T7" fmla="*/ 75 h 200"/>
              <a:gd name="T8" fmla="*/ 215 w 431"/>
              <a:gd name="T9" fmla="*/ 100 h 200"/>
              <a:gd name="T10" fmla="*/ 268 w 431"/>
              <a:gd name="T11" fmla="*/ 123 h 200"/>
              <a:gd name="T12" fmla="*/ 322 w 431"/>
              <a:gd name="T13" fmla="*/ 148 h 200"/>
              <a:gd name="T14" fmla="*/ 376 w 431"/>
              <a:gd name="T15" fmla="*/ 173 h 200"/>
              <a:gd name="T16" fmla="*/ 431 w 431"/>
              <a:gd name="T17" fmla="*/ 198 h 200"/>
              <a:gd name="T18" fmla="*/ 430 w 431"/>
              <a:gd name="T19" fmla="*/ 198 h 200"/>
              <a:gd name="T20" fmla="*/ 428 w 431"/>
              <a:gd name="T21" fmla="*/ 200 h 200"/>
              <a:gd name="T22" fmla="*/ 374 w 431"/>
              <a:gd name="T23" fmla="*/ 175 h 200"/>
              <a:gd name="T24" fmla="*/ 320 w 431"/>
              <a:gd name="T25" fmla="*/ 150 h 200"/>
              <a:gd name="T26" fmla="*/ 266 w 431"/>
              <a:gd name="T27" fmla="*/ 125 h 200"/>
              <a:gd name="T28" fmla="*/ 213 w 431"/>
              <a:gd name="T29" fmla="*/ 100 h 200"/>
              <a:gd name="T30" fmla="*/ 159 w 431"/>
              <a:gd name="T31" fmla="*/ 77 h 200"/>
              <a:gd name="T32" fmla="*/ 105 w 431"/>
              <a:gd name="T33" fmla="*/ 52 h 200"/>
              <a:gd name="T34" fmla="*/ 53 w 431"/>
              <a:gd name="T35" fmla="*/ 27 h 200"/>
              <a:gd name="T36" fmla="*/ 0 w 431"/>
              <a:gd name="T37" fmla="*/ 2 h 200"/>
              <a:gd name="T38" fmla="*/ 0 w 431"/>
              <a:gd name="T39" fmla="*/ 2 h 200"/>
              <a:gd name="T40" fmla="*/ 0 w 431"/>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1"/>
              <a:gd name="T64" fmla="*/ 0 h 200"/>
              <a:gd name="T65" fmla="*/ 431 w 431"/>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1" h="200">
                <a:moveTo>
                  <a:pt x="0" y="0"/>
                </a:moveTo>
                <a:lnTo>
                  <a:pt x="53" y="25"/>
                </a:lnTo>
                <a:lnTo>
                  <a:pt x="107" y="50"/>
                </a:lnTo>
                <a:lnTo>
                  <a:pt x="161" y="75"/>
                </a:lnTo>
                <a:lnTo>
                  <a:pt x="215" y="100"/>
                </a:lnTo>
                <a:lnTo>
                  <a:pt x="268" y="123"/>
                </a:lnTo>
                <a:lnTo>
                  <a:pt x="322" y="148"/>
                </a:lnTo>
                <a:lnTo>
                  <a:pt x="376" y="173"/>
                </a:lnTo>
                <a:lnTo>
                  <a:pt x="431" y="198"/>
                </a:lnTo>
                <a:lnTo>
                  <a:pt x="430" y="198"/>
                </a:lnTo>
                <a:lnTo>
                  <a:pt x="428" y="200"/>
                </a:lnTo>
                <a:lnTo>
                  <a:pt x="374" y="175"/>
                </a:lnTo>
                <a:lnTo>
                  <a:pt x="320" y="150"/>
                </a:lnTo>
                <a:lnTo>
                  <a:pt x="266" y="125"/>
                </a:lnTo>
                <a:lnTo>
                  <a:pt x="213" y="100"/>
                </a:lnTo>
                <a:lnTo>
                  <a:pt x="159" y="77"/>
                </a:lnTo>
                <a:lnTo>
                  <a:pt x="105" y="52"/>
                </a:lnTo>
                <a:lnTo>
                  <a:pt x="53" y="27"/>
                </a:lnTo>
                <a:lnTo>
                  <a:pt x="0" y="2"/>
                </a:lnTo>
                <a:lnTo>
                  <a:pt x="0" y="0"/>
                </a:lnTo>
                <a:close/>
              </a:path>
            </a:pathLst>
          </a:custGeom>
          <a:solidFill>
            <a:srgbClr val="A2A2A1"/>
          </a:solidFill>
          <a:ln w="9525">
            <a:noFill/>
            <a:round/>
            <a:headEnd/>
            <a:tailEnd/>
          </a:ln>
        </p:spPr>
        <p:txBody>
          <a:bodyPr/>
          <a:lstStyle/>
          <a:p>
            <a:endParaRPr lang="en-US"/>
          </a:p>
        </p:txBody>
      </p:sp>
      <p:sp>
        <p:nvSpPr>
          <p:cNvPr id="45105" name="Freeform 49"/>
          <p:cNvSpPr>
            <a:spLocks/>
          </p:cNvSpPr>
          <p:nvPr/>
        </p:nvSpPr>
        <p:spPr bwMode="auto">
          <a:xfrm>
            <a:off x="5600701" y="4083050"/>
            <a:ext cx="684213" cy="317500"/>
          </a:xfrm>
          <a:custGeom>
            <a:avLst/>
            <a:gdLst>
              <a:gd name="T0" fmla="*/ 0 w 431"/>
              <a:gd name="T1" fmla="*/ 0 h 200"/>
              <a:gd name="T2" fmla="*/ 53 w 431"/>
              <a:gd name="T3" fmla="*/ 25 h 200"/>
              <a:gd name="T4" fmla="*/ 107 w 431"/>
              <a:gd name="T5" fmla="*/ 50 h 200"/>
              <a:gd name="T6" fmla="*/ 163 w 431"/>
              <a:gd name="T7" fmla="*/ 75 h 200"/>
              <a:gd name="T8" fmla="*/ 217 w 431"/>
              <a:gd name="T9" fmla="*/ 98 h 200"/>
              <a:gd name="T10" fmla="*/ 270 w 431"/>
              <a:gd name="T11" fmla="*/ 123 h 200"/>
              <a:gd name="T12" fmla="*/ 324 w 431"/>
              <a:gd name="T13" fmla="*/ 148 h 200"/>
              <a:gd name="T14" fmla="*/ 378 w 431"/>
              <a:gd name="T15" fmla="*/ 173 h 200"/>
              <a:gd name="T16" fmla="*/ 431 w 431"/>
              <a:gd name="T17" fmla="*/ 198 h 200"/>
              <a:gd name="T18" fmla="*/ 430 w 431"/>
              <a:gd name="T19" fmla="*/ 198 h 200"/>
              <a:gd name="T20" fmla="*/ 428 w 431"/>
              <a:gd name="T21" fmla="*/ 200 h 200"/>
              <a:gd name="T22" fmla="*/ 374 w 431"/>
              <a:gd name="T23" fmla="*/ 175 h 200"/>
              <a:gd name="T24" fmla="*/ 320 w 431"/>
              <a:gd name="T25" fmla="*/ 150 h 200"/>
              <a:gd name="T26" fmla="*/ 266 w 431"/>
              <a:gd name="T27" fmla="*/ 125 h 200"/>
              <a:gd name="T28" fmla="*/ 213 w 431"/>
              <a:gd name="T29" fmla="*/ 100 h 200"/>
              <a:gd name="T30" fmla="*/ 161 w 431"/>
              <a:gd name="T31" fmla="*/ 75 h 200"/>
              <a:gd name="T32" fmla="*/ 107 w 431"/>
              <a:gd name="T33" fmla="*/ 52 h 200"/>
              <a:gd name="T34" fmla="*/ 53 w 431"/>
              <a:gd name="T35" fmla="*/ 27 h 200"/>
              <a:gd name="T36" fmla="*/ 0 w 431"/>
              <a:gd name="T37" fmla="*/ 2 h 200"/>
              <a:gd name="T38" fmla="*/ 0 w 431"/>
              <a:gd name="T39" fmla="*/ 0 h 200"/>
              <a:gd name="T40" fmla="*/ 0 w 431"/>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1"/>
              <a:gd name="T64" fmla="*/ 0 h 200"/>
              <a:gd name="T65" fmla="*/ 431 w 431"/>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1" h="200">
                <a:moveTo>
                  <a:pt x="0" y="0"/>
                </a:moveTo>
                <a:lnTo>
                  <a:pt x="53" y="25"/>
                </a:lnTo>
                <a:lnTo>
                  <a:pt x="107" y="50"/>
                </a:lnTo>
                <a:lnTo>
                  <a:pt x="163" y="75"/>
                </a:lnTo>
                <a:lnTo>
                  <a:pt x="217" y="98"/>
                </a:lnTo>
                <a:lnTo>
                  <a:pt x="270" y="123"/>
                </a:lnTo>
                <a:lnTo>
                  <a:pt x="324" y="148"/>
                </a:lnTo>
                <a:lnTo>
                  <a:pt x="378" y="173"/>
                </a:lnTo>
                <a:lnTo>
                  <a:pt x="431" y="198"/>
                </a:lnTo>
                <a:lnTo>
                  <a:pt x="430" y="198"/>
                </a:lnTo>
                <a:lnTo>
                  <a:pt x="428" y="200"/>
                </a:lnTo>
                <a:lnTo>
                  <a:pt x="374" y="175"/>
                </a:lnTo>
                <a:lnTo>
                  <a:pt x="320" y="150"/>
                </a:lnTo>
                <a:lnTo>
                  <a:pt x="266" y="125"/>
                </a:lnTo>
                <a:lnTo>
                  <a:pt x="213" y="100"/>
                </a:lnTo>
                <a:lnTo>
                  <a:pt x="161" y="75"/>
                </a:lnTo>
                <a:lnTo>
                  <a:pt x="107" y="52"/>
                </a:lnTo>
                <a:lnTo>
                  <a:pt x="53" y="27"/>
                </a:lnTo>
                <a:lnTo>
                  <a:pt x="0" y="2"/>
                </a:lnTo>
                <a:lnTo>
                  <a:pt x="0" y="0"/>
                </a:lnTo>
                <a:close/>
              </a:path>
            </a:pathLst>
          </a:custGeom>
          <a:solidFill>
            <a:srgbClr val="A4A3A3"/>
          </a:solidFill>
          <a:ln w="9525">
            <a:noFill/>
            <a:round/>
            <a:headEnd/>
            <a:tailEnd/>
          </a:ln>
        </p:spPr>
        <p:txBody>
          <a:bodyPr/>
          <a:lstStyle/>
          <a:p>
            <a:endParaRPr lang="en-US"/>
          </a:p>
        </p:txBody>
      </p:sp>
      <p:sp>
        <p:nvSpPr>
          <p:cNvPr id="45106" name="Freeform 50"/>
          <p:cNvSpPr>
            <a:spLocks/>
          </p:cNvSpPr>
          <p:nvPr/>
        </p:nvSpPr>
        <p:spPr bwMode="auto">
          <a:xfrm>
            <a:off x="5600701" y="4083051"/>
            <a:ext cx="684213" cy="314325"/>
          </a:xfrm>
          <a:custGeom>
            <a:avLst/>
            <a:gdLst>
              <a:gd name="T0" fmla="*/ 2 w 431"/>
              <a:gd name="T1" fmla="*/ 0 h 198"/>
              <a:gd name="T2" fmla="*/ 55 w 431"/>
              <a:gd name="T3" fmla="*/ 25 h 198"/>
              <a:gd name="T4" fmla="*/ 109 w 431"/>
              <a:gd name="T5" fmla="*/ 50 h 198"/>
              <a:gd name="T6" fmla="*/ 163 w 431"/>
              <a:gd name="T7" fmla="*/ 73 h 198"/>
              <a:gd name="T8" fmla="*/ 217 w 431"/>
              <a:gd name="T9" fmla="*/ 98 h 198"/>
              <a:gd name="T10" fmla="*/ 270 w 431"/>
              <a:gd name="T11" fmla="*/ 123 h 198"/>
              <a:gd name="T12" fmla="*/ 324 w 431"/>
              <a:gd name="T13" fmla="*/ 148 h 198"/>
              <a:gd name="T14" fmla="*/ 378 w 431"/>
              <a:gd name="T15" fmla="*/ 173 h 198"/>
              <a:gd name="T16" fmla="*/ 431 w 431"/>
              <a:gd name="T17" fmla="*/ 198 h 198"/>
              <a:gd name="T18" fmla="*/ 430 w 431"/>
              <a:gd name="T19" fmla="*/ 198 h 198"/>
              <a:gd name="T20" fmla="*/ 428 w 431"/>
              <a:gd name="T21" fmla="*/ 198 h 198"/>
              <a:gd name="T22" fmla="*/ 374 w 431"/>
              <a:gd name="T23" fmla="*/ 175 h 198"/>
              <a:gd name="T24" fmla="*/ 322 w 431"/>
              <a:gd name="T25" fmla="*/ 150 h 198"/>
              <a:gd name="T26" fmla="*/ 268 w 431"/>
              <a:gd name="T27" fmla="*/ 125 h 198"/>
              <a:gd name="T28" fmla="*/ 215 w 431"/>
              <a:gd name="T29" fmla="*/ 100 h 198"/>
              <a:gd name="T30" fmla="*/ 161 w 431"/>
              <a:gd name="T31" fmla="*/ 75 h 198"/>
              <a:gd name="T32" fmla="*/ 107 w 431"/>
              <a:gd name="T33" fmla="*/ 50 h 198"/>
              <a:gd name="T34" fmla="*/ 53 w 431"/>
              <a:gd name="T35" fmla="*/ 25 h 198"/>
              <a:gd name="T36" fmla="*/ 0 w 431"/>
              <a:gd name="T37" fmla="*/ 2 h 198"/>
              <a:gd name="T38" fmla="*/ 0 w 431"/>
              <a:gd name="T39" fmla="*/ 0 h 198"/>
              <a:gd name="T40" fmla="*/ 2 w 431"/>
              <a:gd name="T41" fmla="*/ 0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1"/>
              <a:gd name="T64" fmla="*/ 0 h 198"/>
              <a:gd name="T65" fmla="*/ 431 w 431"/>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1" h="198">
                <a:moveTo>
                  <a:pt x="2" y="0"/>
                </a:moveTo>
                <a:lnTo>
                  <a:pt x="55" y="25"/>
                </a:lnTo>
                <a:lnTo>
                  <a:pt x="109" y="50"/>
                </a:lnTo>
                <a:lnTo>
                  <a:pt x="163" y="73"/>
                </a:lnTo>
                <a:lnTo>
                  <a:pt x="217" y="98"/>
                </a:lnTo>
                <a:lnTo>
                  <a:pt x="270" y="123"/>
                </a:lnTo>
                <a:lnTo>
                  <a:pt x="324" y="148"/>
                </a:lnTo>
                <a:lnTo>
                  <a:pt x="378" y="173"/>
                </a:lnTo>
                <a:lnTo>
                  <a:pt x="431" y="198"/>
                </a:lnTo>
                <a:lnTo>
                  <a:pt x="430" y="198"/>
                </a:lnTo>
                <a:lnTo>
                  <a:pt x="428" y="198"/>
                </a:lnTo>
                <a:lnTo>
                  <a:pt x="374" y="175"/>
                </a:lnTo>
                <a:lnTo>
                  <a:pt x="322" y="150"/>
                </a:lnTo>
                <a:lnTo>
                  <a:pt x="268" y="125"/>
                </a:lnTo>
                <a:lnTo>
                  <a:pt x="215" y="100"/>
                </a:lnTo>
                <a:lnTo>
                  <a:pt x="161" y="75"/>
                </a:lnTo>
                <a:lnTo>
                  <a:pt x="107" y="50"/>
                </a:lnTo>
                <a:lnTo>
                  <a:pt x="53" y="25"/>
                </a:lnTo>
                <a:lnTo>
                  <a:pt x="0" y="2"/>
                </a:lnTo>
                <a:lnTo>
                  <a:pt x="0" y="0"/>
                </a:lnTo>
                <a:lnTo>
                  <a:pt x="2" y="0"/>
                </a:lnTo>
                <a:close/>
              </a:path>
            </a:pathLst>
          </a:custGeom>
          <a:solidFill>
            <a:srgbClr val="A6A5A5"/>
          </a:solidFill>
          <a:ln w="9525">
            <a:noFill/>
            <a:round/>
            <a:headEnd/>
            <a:tailEnd/>
          </a:ln>
        </p:spPr>
        <p:txBody>
          <a:bodyPr/>
          <a:lstStyle/>
          <a:p>
            <a:endParaRPr lang="en-US"/>
          </a:p>
        </p:txBody>
      </p:sp>
      <p:sp>
        <p:nvSpPr>
          <p:cNvPr id="45107" name="Freeform 51"/>
          <p:cNvSpPr>
            <a:spLocks/>
          </p:cNvSpPr>
          <p:nvPr/>
        </p:nvSpPr>
        <p:spPr bwMode="auto">
          <a:xfrm>
            <a:off x="5600701" y="4083051"/>
            <a:ext cx="684213" cy="314325"/>
          </a:xfrm>
          <a:custGeom>
            <a:avLst/>
            <a:gdLst>
              <a:gd name="T0" fmla="*/ 2 w 431"/>
              <a:gd name="T1" fmla="*/ 0 h 198"/>
              <a:gd name="T2" fmla="*/ 55 w 431"/>
              <a:gd name="T3" fmla="*/ 25 h 198"/>
              <a:gd name="T4" fmla="*/ 109 w 431"/>
              <a:gd name="T5" fmla="*/ 48 h 198"/>
              <a:gd name="T6" fmla="*/ 163 w 431"/>
              <a:gd name="T7" fmla="*/ 73 h 198"/>
              <a:gd name="T8" fmla="*/ 217 w 431"/>
              <a:gd name="T9" fmla="*/ 98 h 198"/>
              <a:gd name="T10" fmla="*/ 270 w 431"/>
              <a:gd name="T11" fmla="*/ 123 h 198"/>
              <a:gd name="T12" fmla="*/ 324 w 431"/>
              <a:gd name="T13" fmla="*/ 148 h 198"/>
              <a:gd name="T14" fmla="*/ 378 w 431"/>
              <a:gd name="T15" fmla="*/ 173 h 198"/>
              <a:gd name="T16" fmla="*/ 431 w 431"/>
              <a:gd name="T17" fmla="*/ 198 h 198"/>
              <a:gd name="T18" fmla="*/ 430 w 431"/>
              <a:gd name="T19" fmla="*/ 198 h 198"/>
              <a:gd name="T20" fmla="*/ 430 w 431"/>
              <a:gd name="T21" fmla="*/ 198 h 198"/>
              <a:gd name="T22" fmla="*/ 376 w 431"/>
              <a:gd name="T23" fmla="*/ 173 h 198"/>
              <a:gd name="T24" fmla="*/ 322 w 431"/>
              <a:gd name="T25" fmla="*/ 148 h 198"/>
              <a:gd name="T26" fmla="*/ 268 w 431"/>
              <a:gd name="T27" fmla="*/ 125 h 198"/>
              <a:gd name="T28" fmla="*/ 215 w 431"/>
              <a:gd name="T29" fmla="*/ 100 h 198"/>
              <a:gd name="T30" fmla="*/ 161 w 431"/>
              <a:gd name="T31" fmla="*/ 75 h 198"/>
              <a:gd name="T32" fmla="*/ 107 w 431"/>
              <a:gd name="T33" fmla="*/ 50 h 198"/>
              <a:gd name="T34" fmla="*/ 53 w 431"/>
              <a:gd name="T35" fmla="*/ 25 h 198"/>
              <a:gd name="T36" fmla="*/ 0 w 431"/>
              <a:gd name="T37" fmla="*/ 0 h 198"/>
              <a:gd name="T38" fmla="*/ 0 w 431"/>
              <a:gd name="T39" fmla="*/ 0 h 198"/>
              <a:gd name="T40" fmla="*/ 2 w 431"/>
              <a:gd name="T41" fmla="*/ 0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1"/>
              <a:gd name="T64" fmla="*/ 0 h 198"/>
              <a:gd name="T65" fmla="*/ 431 w 431"/>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1" h="198">
                <a:moveTo>
                  <a:pt x="2" y="0"/>
                </a:moveTo>
                <a:lnTo>
                  <a:pt x="55" y="25"/>
                </a:lnTo>
                <a:lnTo>
                  <a:pt x="109" y="48"/>
                </a:lnTo>
                <a:lnTo>
                  <a:pt x="163" y="73"/>
                </a:lnTo>
                <a:lnTo>
                  <a:pt x="217" y="98"/>
                </a:lnTo>
                <a:lnTo>
                  <a:pt x="270" y="123"/>
                </a:lnTo>
                <a:lnTo>
                  <a:pt x="324" y="148"/>
                </a:lnTo>
                <a:lnTo>
                  <a:pt x="378" y="173"/>
                </a:lnTo>
                <a:lnTo>
                  <a:pt x="431" y="198"/>
                </a:lnTo>
                <a:lnTo>
                  <a:pt x="430" y="198"/>
                </a:lnTo>
                <a:lnTo>
                  <a:pt x="376" y="173"/>
                </a:lnTo>
                <a:lnTo>
                  <a:pt x="322" y="148"/>
                </a:lnTo>
                <a:lnTo>
                  <a:pt x="268" y="125"/>
                </a:lnTo>
                <a:lnTo>
                  <a:pt x="215" y="100"/>
                </a:lnTo>
                <a:lnTo>
                  <a:pt x="161" y="75"/>
                </a:lnTo>
                <a:lnTo>
                  <a:pt x="107" y="50"/>
                </a:lnTo>
                <a:lnTo>
                  <a:pt x="53" y="25"/>
                </a:lnTo>
                <a:lnTo>
                  <a:pt x="0" y="0"/>
                </a:lnTo>
                <a:lnTo>
                  <a:pt x="2" y="0"/>
                </a:lnTo>
                <a:close/>
              </a:path>
            </a:pathLst>
          </a:custGeom>
          <a:solidFill>
            <a:srgbClr val="A8A7A6"/>
          </a:solidFill>
          <a:ln w="9525">
            <a:noFill/>
            <a:round/>
            <a:headEnd/>
            <a:tailEnd/>
          </a:ln>
        </p:spPr>
        <p:txBody>
          <a:bodyPr/>
          <a:lstStyle/>
          <a:p>
            <a:endParaRPr lang="en-US"/>
          </a:p>
        </p:txBody>
      </p:sp>
      <p:sp>
        <p:nvSpPr>
          <p:cNvPr id="45108" name="Freeform 52"/>
          <p:cNvSpPr>
            <a:spLocks/>
          </p:cNvSpPr>
          <p:nvPr/>
        </p:nvSpPr>
        <p:spPr bwMode="auto">
          <a:xfrm>
            <a:off x="5600701" y="4083051"/>
            <a:ext cx="684213" cy="314325"/>
          </a:xfrm>
          <a:custGeom>
            <a:avLst/>
            <a:gdLst>
              <a:gd name="T0" fmla="*/ 2 w 431"/>
              <a:gd name="T1" fmla="*/ 0 h 198"/>
              <a:gd name="T2" fmla="*/ 431 w 431"/>
              <a:gd name="T3" fmla="*/ 196 h 198"/>
              <a:gd name="T4" fmla="*/ 430 w 431"/>
              <a:gd name="T5" fmla="*/ 198 h 198"/>
              <a:gd name="T6" fmla="*/ 0 w 431"/>
              <a:gd name="T7" fmla="*/ 0 h 198"/>
              <a:gd name="T8" fmla="*/ 2 w 431"/>
              <a:gd name="T9" fmla="*/ 0 h 198"/>
              <a:gd name="T10" fmla="*/ 0 60000 65536"/>
              <a:gd name="T11" fmla="*/ 0 60000 65536"/>
              <a:gd name="T12" fmla="*/ 0 60000 65536"/>
              <a:gd name="T13" fmla="*/ 0 60000 65536"/>
              <a:gd name="T14" fmla="*/ 0 60000 65536"/>
              <a:gd name="T15" fmla="*/ 0 w 431"/>
              <a:gd name="T16" fmla="*/ 0 h 198"/>
              <a:gd name="T17" fmla="*/ 431 w 431"/>
              <a:gd name="T18" fmla="*/ 198 h 198"/>
            </a:gdLst>
            <a:ahLst/>
            <a:cxnLst>
              <a:cxn ang="T10">
                <a:pos x="T0" y="T1"/>
              </a:cxn>
              <a:cxn ang="T11">
                <a:pos x="T2" y="T3"/>
              </a:cxn>
              <a:cxn ang="T12">
                <a:pos x="T4" y="T5"/>
              </a:cxn>
              <a:cxn ang="T13">
                <a:pos x="T6" y="T7"/>
              </a:cxn>
              <a:cxn ang="T14">
                <a:pos x="T8" y="T9"/>
              </a:cxn>
            </a:cxnLst>
            <a:rect l="T15" t="T16" r="T17" b="T18"/>
            <a:pathLst>
              <a:path w="431" h="198">
                <a:moveTo>
                  <a:pt x="2" y="0"/>
                </a:moveTo>
                <a:lnTo>
                  <a:pt x="431" y="196"/>
                </a:lnTo>
                <a:lnTo>
                  <a:pt x="430" y="198"/>
                </a:lnTo>
                <a:lnTo>
                  <a:pt x="0" y="0"/>
                </a:lnTo>
                <a:lnTo>
                  <a:pt x="2" y="0"/>
                </a:lnTo>
                <a:close/>
              </a:path>
            </a:pathLst>
          </a:custGeom>
          <a:solidFill>
            <a:srgbClr val="AAA9A9"/>
          </a:solidFill>
          <a:ln w="9525">
            <a:noFill/>
            <a:round/>
            <a:headEnd/>
            <a:tailEnd/>
          </a:ln>
        </p:spPr>
        <p:txBody>
          <a:bodyPr/>
          <a:lstStyle/>
          <a:p>
            <a:endParaRPr lang="en-US"/>
          </a:p>
        </p:txBody>
      </p:sp>
      <p:sp>
        <p:nvSpPr>
          <p:cNvPr id="45109" name="Freeform 53"/>
          <p:cNvSpPr>
            <a:spLocks/>
          </p:cNvSpPr>
          <p:nvPr/>
        </p:nvSpPr>
        <p:spPr bwMode="auto">
          <a:xfrm>
            <a:off x="6280150" y="4321175"/>
            <a:ext cx="285750" cy="292100"/>
          </a:xfrm>
          <a:custGeom>
            <a:avLst/>
            <a:gdLst>
              <a:gd name="T0" fmla="*/ 180 w 180"/>
              <a:gd name="T1" fmla="*/ 88 h 184"/>
              <a:gd name="T2" fmla="*/ 178 w 180"/>
              <a:gd name="T3" fmla="*/ 67 h 184"/>
              <a:gd name="T4" fmla="*/ 174 w 180"/>
              <a:gd name="T5" fmla="*/ 46 h 184"/>
              <a:gd name="T6" fmla="*/ 170 w 180"/>
              <a:gd name="T7" fmla="*/ 23 h 184"/>
              <a:gd name="T8" fmla="*/ 169 w 180"/>
              <a:gd name="T9" fmla="*/ 2 h 184"/>
              <a:gd name="T10" fmla="*/ 167 w 180"/>
              <a:gd name="T11" fmla="*/ 0 h 184"/>
              <a:gd name="T12" fmla="*/ 161 w 180"/>
              <a:gd name="T13" fmla="*/ 0 h 184"/>
              <a:gd name="T14" fmla="*/ 122 w 180"/>
              <a:gd name="T15" fmla="*/ 9 h 184"/>
              <a:gd name="T16" fmla="*/ 86 w 180"/>
              <a:gd name="T17" fmla="*/ 21 h 184"/>
              <a:gd name="T18" fmla="*/ 50 w 180"/>
              <a:gd name="T19" fmla="*/ 33 h 184"/>
              <a:gd name="T20" fmla="*/ 11 w 180"/>
              <a:gd name="T21" fmla="*/ 42 h 184"/>
              <a:gd name="T22" fmla="*/ 7 w 180"/>
              <a:gd name="T23" fmla="*/ 44 h 184"/>
              <a:gd name="T24" fmla="*/ 3 w 180"/>
              <a:gd name="T25" fmla="*/ 46 h 184"/>
              <a:gd name="T26" fmla="*/ 2 w 180"/>
              <a:gd name="T27" fmla="*/ 50 h 184"/>
              <a:gd name="T28" fmla="*/ 0 w 180"/>
              <a:gd name="T29" fmla="*/ 54 h 184"/>
              <a:gd name="T30" fmla="*/ 0 w 180"/>
              <a:gd name="T31" fmla="*/ 184 h 184"/>
              <a:gd name="T32" fmla="*/ 180 w 180"/>
              <a:gd name="T33" fmla="*/ 88 h 1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0"/>
              <a:gd name="T52" fmla="*/ 0 h 184"/>
              <a:gd name="T53" fmla="*/ 180 w 180"/>
              <a:gd name="T54" fmla="*/ 184 h 1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0" h="184">
                <a:moveTo>
                  <a:pt x="180" y="88"/>
                </a:moveTo>
                <a:lnTo>
                  <a:pt x="178" y="67"/>
                </a:lnTo>
                <a:lnTo>
                  <a:pt x="174" y="46"/>
                </a:lnTo>
                <a:lnTo>
                  <a:pt x="170" y="23"/>
                </a:lnTo>
                <a:lnTo>
                  <a:pt x="169" y="2"/>
                </a:lnTo>
                <a:lnTo>
                  <a:pt x="167" y="0"/>
                </a:lnTo>
                <a:lnTo>
                  <a:pt x="161" y="0"/>
                </a:lnTo>
                <a:lnTo>
                  <a:pt x="122" y="9"/>
                </a:lnTo>
                <a:lnTo>
                  <a:pt x="86" y="21"/>
                </a:lnTo>
                <a:lnTo>
                  <a:pt x="50" y="33"/>
                </a:lnTo>
                <a:lnTo>
                  <a:pt x="11" y="42"/>
                </a:lnTo>
                <a:lnTo>
                  <a:pt x="7" y="44"/>
                </a:lnTo>
                <a:lnTo>
                  <a:pt x="3" y="46"/>
                </a:lnTo>
                <a:lnTo>
                  <a:pt x="2" y="50"/>
                </a:lnTo>
                <a:lnTo>
                  <a:pt x="0" y="54"/>
                </a:lnTo>
                <a:lnTo>
                  <a:pt x="0" y="184"/>
                </a:lnTo>
                <a:lnTo>
                  <a:pt x="180" y="88"/>
                </a:lnTo>
                <a:close/>
              </a:path>
            </a:pathLst>
          </a:custGeom>
          <a:solidFill>
            <a:srgbClr val="AAA9A9"/>
          </a:solidFill>
          <a:ln w="9525">
            <a:noFill/>
            <a:round/>
            <a:headEnd/>
            <a:tailEnd/>
          </a:ln>
        </p:spPr>
        <p:txBody>
          <a:bodyPr/>
          <a:lstStyle/>
          <a:p>
            <a:endParaRPr lang="en-US"/>
          </a:p>
        </p:txBody>
      </p:sp>
      <p:sp>
        <p:nvSpPr>
          <p:cNvPr id="45110" name="Freeform 54"/>
          <p:cNvSpPr>
            <a:spLocks/>
          </p:cNvSpPr>
          <p:nvPr/>
        </p:nvSpPr>
        <p:spPr bwMode="auto">
          <a:xfrm>
            <a:off x="6280150" y="4321175"/>
            <a:ext cx="285750" cy="292100"/>
          </a:xfrm>
          <a:custGeom>
            <a:avLst/>
            <a:gdLst>
              <a:gd name="T0" fmla="*/ 180 w 180"/>
              <a:gd name="T1" fmla="*/ 88 h 184"/>
              <a:gd name="T2" fmla="*/ 178 w 180"/>
              <a:gd name="T3" fmla="*/ 67 h 184"/>
              <a:gd name="T4" fmla="*/ 174 w 180"/>
              <a:gd name="T5" fmla="*/ 46 h 184"/>
              <a:gd name="T6" fmla="*/ 170 w 180"/>
              <a:gd name="T7" fmla="*/ 23 h 184"/>
              <a:gd name="T8" fmla="*/ 169 w 180"/>
              <a:gd name="T9" fmla="*/ 2 h 184"/>
              <a:gd name="T10" fmla="*/ 167 w 180"/>
              <a:gd name="T11" fmla="*/ 0 h 184"/>
              <a:gd name="T12" fmla="*/ 161 w 180"/>
              <a:gd name="T13" fmla="*/ 0 h 184"/>
              <a:gd name="T14" fmla="*/ 122 w 180"/>
              <a:gd name="T15" fmla="*/ 9 h 184"/>
              <a:gd name="T16" fmla="*/ 86 w 180"/>
              <a:gd name="T17" fmla="*/ 21 h 184"/>
              <a:gd name="T18" fmla="*/ 50 w 180"/>
              <a:gd name="T19" fmla="*/ 33 h 184"/>
              <a:gd name="T20" fmla="*/ 11 w 180"/>
              <a:gd name="T21" fmla="*/ 42 h 184"/>
              <a:gd name="T22" fmla="*/ 7 w 180"/>
              <a:gd name="T23" fmla="*/ 44 h 184"/>
              <a:gd name="T24" fmla="*/ 3 w 180"/>
              <a:gd name="T25" fmla="*/ 46 h 184"/>
              <a:gd name="T26" fmla="*/ 2 w 180"/>
              <a:gd name="T27" fmla="*/ 50 h 184"/>
              <a:gd name="T28" fmla="*/ 0 w 180"/>
              <a:gd name="T29" fmla="*/ 54 h 184"/>
              <a:gd name="T30" fmla="*/ 0 w 180"/>
              <a:gd name="T31" fmla="*/ 184 h 184"/>
              <a:gd name="T32" fmla="*/ 180 w 180"/>
              <a:gd name="T33" fmla="*/ 88 h 1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0"/>
              <a:gd name="T52" fmla="*/ 0 h 184"/>
              <a:gd name="T53" fmla="*/ 180 w 180"/>
              <a:gd name="T54" fmla="*/ 184 h 1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0" h="184">
                <a:moveTo>
                  <a:pt x="180" y="88"/>
                </a:moveTo>
                <a:lnTo>
                  <a:pt x="178" y="67"/>
                </a:lnTo>
                <a:lnTo>
                  <a:pt x="174" y="46"/>
                </a:lnTo>
                <a:lnTo>
                  <a:pt x="170" y="23"/>
                </a:lnTo>
                <a:lnTo>
                  <a:pt x="169" y="2"/>
                </a:lnTo>
                <a:lnTo>
                  <a:pt x="167" y="0"/>
                </a:lnTo>
                <a:lnTo>
                  <a:pt x="161" y="0"/>
                </a:lnTo>
                <a:lnTo>
                  <a:pt x="122" y="9"/>
                </a:lnTo>
                <a:lnTo>
                  <a:pt x="86" y="21"/>
                </a:lnTo>
                <a:lnTo>
                  <a:pt x="50" y="33"/>
                </a:lnTo>
                <a:lnTo>
                  <a:pt x="11" y="42"/>
                </a:lnTo>
                <a:lnTo>
                  <a:pt x="7" y="44"/>
                </a:lnTo>
                <a:lnTo>
                  <a:pt x="3" y="46"/>
                </a:lnTo>
                <a:lnTo>
                  <a:pt x="2" y="50"/>
                </a:lnTo>
                <a:lnTo>
                  <a:pt x="0" y="54"/>
                </a:lnTo>
                <a:lnTo>
                  <a:pt x="0" y="184"/>
                </a:lnTo>
                <a:lnTo>
                  <a:pt x="180" y="88"/>
                </a:lnTo>
                <a:close/>
              </a:path>
            </a:pathLst>
          </a:custGeom>
          <a:noFill/>
          <a:ln w="3175">
            <a:solidFill>
              <a:srgbClr val="1A0E0E"/>
            </a:solidFill>
            <a:round/>
            <a:headEnd/>
            <a:tailEnd/>
          </a:ln>
        </p:spPr>
        <p:txBody>
          <a:bodyPr/>
          <a:lstStyle/>
          <a:p>
            <a:endParaRPr lang="en-US"/>
          </a:p>
        </p:txBody>
      </p:sp>
      <p:sp>
        <p:nvSpPr>
          <p:cNvPr id="45111" name="Freeform 55"/>
          <p:cNvSpPr>
            <a:spLocks/>
          </p:cNvSpPr>
          <p:nvPr/>
        </p:nvSpPr>
        <p:spPr bwMode="auto">
          <a:xfrm>
            <a:off x="6291264" y="4391026"/>
            <a:ext cx="238125" cy="265113"/>
          </a:xfrm>
          <a:custGeom>
            <a:avLst/>
            <a:gdLst>
              <a:gd name="T0" fmla="*/ 121 w 150"/>
              <a:gd name="T1" fmla="*/ 8 h 167"/>
              <a:gd name="T2" fmla="*/ 133 w 150"/>
              <a:gd name="T3" fmla="*/ 15 h 167"/>
              <a:gd name="T4" fmla="*/ 140 w 150"/>
              <a:gd name="T5" fmla="*/ 25 h 167"/>
              <a:gd name="T6" fmla="*/ 146 w 150"/>
              <a:gd name="T7" fmla="*/ 38 h 167"/>
              <a:gd name="T8" fmla="*/ 150 w 150"/>
              <a:gd name="T9" fmla="*/ 52 h 167"/>
              <a:gd name="T10" fmla="*/ 150 w 150"/>
              <a:gd name="T11" fmla="*/ 67 h 167"/>
              <a:gd name="T12" fmla="*/ 148 w 150"/>
              <a:gd name="T13" fmla="*/ 84 h 167"/>
              <a:gd name="T14" fmla="*/ 142 w 150"/>
              <a:gd name="T15" fmla="*/ 100 h 167"/>
              <a:gd name="T16" fmla="*/ 135 w 150"/>
              <a:gd name="T17" fmla="*/ 117 h 167"/>
              <a:gd name="T18" fmla="*/ 123 w 150"/>
              <a:gd name="T19" fmla="*/ 131 h 167"/>
              <a:gd name="T20" fmla="*/ 112 w 150"/>
              <a:gd name="T21" fmla="*/ 144 h 167"/>
              <a:gd name="T22" fmla="*/ 98 w 150"/>
              <a:gd name="T23" fmla="*/ 154 h 167"/>
              <a:gd name="T24" fmla="*/ 83 w 150"/>
              <a:gd name="T25" fmla="*/ 161 h 167"/>
              <a:gd name="T26" fmla="*/ 69 w 150"/>
              <a:gd name="T27" fmla="*/ 167 h 167"/>
              <a:gd name="T28" fmla="*/ 54 w 150"/>
              <a:gd name="T29" fmla="*/ 167 h 167"/>
              <a:gd name="T30" fmla="*/ 41 w 150"/>
              <a:gd name="T31" fmla="*/ 167 h 167"/>
              <a:gd name="T32" fmla="*/ 27 w 150"/>
              <a:gd name="T33" fmla="*/ 161 h 167"/>
              <a:gd name="T34" fmla="*/ 18 w 150"/>
              <a:gd name="T35" fmla="*/ 154 h 167"/>
              <a:gd name="T36" fmla="*/ 8 w 150"/>
              <a:gd name="T37" fmla="*/ 142 h 167"/>
              <a:gd name="T38" fmla="*/ 2 w 150"/>
              <a:gd name="T39" fmla="*/ 131 h 167"/>
              <a:gd name="T40" fmla="*/ 0 w 150"/>
              <a:gd name="T41" fmla="*/ 115 h 167"/>
              <a:gd name="T42" fmla="*/ 0 w 150"/>
              <a:gd name="T43" fmla="*/ 100 h 167"/>
              <a:gd name="T44" fmla="*/ 2 w 150"/>
              <a:gd name="T45" fmla="*/ 84 h 167"/>
              <a:gd name="T46" fmla="*/ 8 w 150"/>
              <a:gd name="T47" fmla="*/ 67 h 167"/>
              <a:gd name="T48" fmla="*/ 16 w 150"/>
              <a:gd name="T49" fmla="*/ 52 h 167"/>
              <a:gd name="T50" fmla="*/ 25 w 150"/>
              <a:gd name="T51" fmla="*/ 36 h 167"/>
              <a:gd name="T52" fmla="*/ 39 w 150"/>
              <a:gd name="T53" fmla="*/ 25 h 167"/>
              <a:gd name="T54" fmla="*/ 52 w 150"/>
              <a:gd name="T55" fmla="*/ 13 h 167"/>
              <a:gd name="T56" fmla="*/ 66 w 150"/>
              <a:gd name="T57" fmla="*/ 6 h 167"/>
              <a:gd name="T58" fmla="*/ 81 w 150"/>
              <a:gd name="T59" fmla="*/ 2 h 167"/>
              <a:gd name="T60" fmla="*/ 94 w 150"/>
              <a:gd name="T61" fmla="*/ 0 h 167"/>
              <a:gd name="T62" fmla="*/ 110 w 150"/>
              <a:gd name="T63" fmla="*/ 2 h 167"/>
              <a:gd name="T64" fmla="*/ 121 w 150"/>
              <a:gd name="T65" fmla="*/ 8 h 1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0"/>
              <a:gd name="T100" fmla="*/ 0 h 167"/>
              <a:gd name="T101" fmla="*/ 150 w 150"/>
              <a:gd name="T102" fmla="*/ 167 h 1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0" h="167">
                <a:moveTo>
                  <a:pt x="121" y="8"/>
                </a:moveTo>
                <a:lnTo>
                  <a:pt x="133" y="15"/>
                </a:lnTo>
                <a:lnTo>
                  <a:pt x="140" y="25"/>
                </a:lnTo>
                <a:lnTo>
                  <a:pt x="146" y="38"/>
                </a:lnTo>
                <a:lnTo>
                  <a:pt x="150" y="52"/>
                </a:lnTo>
                <a:lnTo>
                  <a:pt x="150" y="67"/>
                </a:lnTo>
                <a:lnTo>
                  <a:pt x="148" y="84"/>
                </a:lnTo>
                <a:lnTo>
                  <a:pt x="142" y="100"/>
                </a:lnTo>
                <a:lnTo>
                  <a:pt x="135" y="117"/>
                </a:lnTo>
                <a:lnTo>
                  <a:pt x="123" y="131"/>
                </a:lnTo>
                <a:lnTo>
                  <a:pt x="112" y="144"/>
                </a:lnTo>
                <a:lnTo>
                  <a:pt x="98" y="154"/>
                </a:lnTo>
                <a:lnTo>
                  <a:pt x="83" y="161"/>
                </a:lnTo>
                <a:lnTo>
                  <a:pt x="69" y="167"/>
                </a:lnTo>
                <a:lnTo>
                  <a:pt x="54" y="167"/>
                </a:lnTo>
                <a:lnTo>
                  <a:pt x="41" y="167"/>
                </a:lnTo>
                <a:lnTo>
                  <a:pt x="27" y="161"/>
                </a:lnTo>
                <a:lnTo>
                  <a:pt x="18" y="154"/>
                </a:lnTo>
                <a:lnTo>
                  <a:pt x="8" y="142"/>
                </a:lnTo>
                <a:lnTo>
                  <a:pt x="2" y="131"/>
                </a:lnTo>
                <a:lnTo>
                  <a:pt x="0" y="115"/>
                </a:lnTo>
                <a:lnTo>
                  <a:pt x="0" y="100"/>
                </a:lnTo>
                <a:lnTo>
                  <a:pt x="2" y="84"/>
                </a:lnTo>
                <a:lnTo>
                  <a:pt x="8" y="67"/>
                </a:lnTo>
                <a:lnTo>
                  <a:pt x="16" y="52"/>
                </a:lnTo>
                <a:lnTo>
                  <a:pt x="25" y="36"/>
                </a:lnTo>
                <a:lnTo>
                  <a:pt x="39" y="25"/>
                </a:lnTo>
                <a:lnTo>
                  <a:pt x="52" y="13"/>
                </a:lnTo>
                <a:lnTo>
                  <a:pt x="66" y="6"/>
                </a:lnTo>
                <a:lnTo>
                  <a:pt x="81" y="2"/>
                </a:lnTo>
                <a:lnTo>
                  <a:pt x="94" y="0"/>
                </a:lnTo>
                <a:lnTo>
                  <a:pt x="110" y="2"/>
                </a:lnTo>
                <a:lnTo>
                  <a:pt x="121" y="8"/>
                </a:lnTo>
                <a:close/>
              </a:path>
            </a:pathLst>
          </a:custGeom>
          <a:solidFill>
            <a:srgbClr val="1F1A17"/>
          </a:solidFill>
          <a:ln w="9525">
            <a:noFill/>
            <a:round/>
            <a:headEnd/>
            <a:tailEnd/>
          </a:ln>
        </p:spPr>
        <p:txBody>
          <a:bodyPr/>
          <a:lstStyle/>
          <a:p>
            <a:endParaRPr lang="en-US"/>
          </a:p>
        </p:txBody>
      </p:sp>
      <p:sp>
        <p:nvSpPr>
          <p:cNvPr id="45112" name="Freeform 56"/>
          <p:cNvSpPr>
            <a:spLocks/>
          </p:cNvSpPr>
          <p:nvPr/>
        </p:nvSpPr>
        <p:spPr bwMode="auto">
          <a:xfrm>
            <a:off x="6483351" y="4400551"/>
            <a:ext cx="49213" cy="176213"/>
          </a:xfrm>
          <a:custGeom>
            <a:avLst/>
            <a:gdLst>
              <a:gd name="T0" fmla="*/ 12 w 31"/>
              <a:gd name="T1" fmla="*/ 109 h 111"/>
              <a:gd name="T2" fmla="*/ 12 w 31"/>
              <a:gd name="T3" fmla="*/ 109 h 111"/>
              <a:gd name="T4" fmla="*/ 19 w 31"/>
              <a:gd name="T5" fmla="*/ 94 h 111"/>
              <a:gd name="T6" fmla="*/ 25 w 31"/>
              <a:gd name="T7" fmla="*/ 78 h 111"/>
              <a:gd name="T8" fmla="*/ 27 w 31"/>
              <a:gd name="T9" fmla="*/ 61 h 111"/>
              <a:gd name="T10" fmla="*/ 27 w 31"/>
              <a:gd name="T11" fmla="*/ 46 h 111"/>
              <a:gd name="T12" fmla="*/ 25 w 31"/>
              <a:gd name="T13" fmla="*/ 32 h 111"/>
              <a:gd name="T14" fmla="*/ 19 w 31"/>
              <a:gd name="T15" fmla="*/ 21 h 111"/>
              <a:gd name="T16" fmla="*/ 12 w 31"/>
              <a:gd name="T17" fmla="*/ 9 h 111"/>
              <a:gd name="T18" fmla="*/ 0 w 31"/>
              <a:gd name="T19" fmla="*/ 2 h 111"/>
              <a:gd name="T20" fmla="*/ 2 w 31"/>
              <a:gd name="T21" fmla="*/ 0 h 111"/>
              <a:gd name="T22" fmla="*/ 14 w 31"/>
              <a:gd name="T23" fmla="*/ 7 h 111"/>
              <a:gd name="T24" fmla="*/ 21 w 31"/>
              <a:gd name="T25" fmla="*/ 19 h 111"/>
              <a:gd name="T26" fmla="*/ 27 w 31"/>
              <a:gd name="T27" fmla="*/ 32 h 111"/>
              <a:gd name="T28" fmla="*/ 31 w 31"/>
              <a:gd name="T29" fmla="*/ 46 h 111"/>
              <a:gd name="T30" fmla="*/ 31 w 31"/>
              <a:gd name="T31" fmla="*/ 61 h 111"/>
              <a:gd name="T32" fmla="*/ 29 w 31"/>
              <a:gd name="T33" fmla="*/ 78 h 111"/>
              <a:gd name="T34" fmla="*/ 23 w 31"/>
              <a:gd name="T35" fmla="*/ 96 h 111"/>
              <a:gd name="T36" fmla="*/ 14 w 31"/>
              <a:gd name="T37" fmla="*/ 111 h 111"/>
              <a:gd name="T38" fmla="*/ 14 w 31"/>
              <a:gd name="T39" fmla="*/ 111 h 111"/>
              <a:gd name="T40" fmla="*/ 12 w 31"/>
              <a:gd name="T41" fmla="*/ 109 h 1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1"/>
              <a:gd name="T64" fmla="*/ 0 h 111"/>
              <a:gd name="T65" fmla="*/ 31 w 31"/>
              <a:gd name="T66" fmla="*/ 111 h 1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1" h="111">
                <a:moveTo>
                  <a:pt x="12" y="109"/>
                </a:moveTo>
                <a:lnTo>
                  <a:pt x="12" y="109"/>
                </a:lnTo>
                <a:lnTo>
                  <a:pt x="19" y="94"/>
                </a:lnTo>
                <a:lnTo>
                  <a:pt x="25" y="78"/>
                </a:lnTo>
                <a:lnTo>
                  <a:pt x="27" y="61"/>
                </a:lnTo>
                <a:lnTo>
                  <a:pt x="27" y="46"/>
                </a:lnTo>
                <a:lnTo>
                  <a:pt x="25" y="32"/>
                </a:lnTo>
                <a:lnTo>
                  <a:pt x="19" y="21"/>
                </a:lnTo>
                <a:lnTo>
                  <a:pt x="12" y="9"/>
                </a:lnTo>
                <a:lnTo>
                  <a:pt x="0" y="2"/>
                </a:lnTo>
                <a:lnTo>
                  <a:pt x="2" y="0"/>
                </a:lnTo>
                <a:lnTo>
                  <a:pt x="14" y="7"/>
                </a:lnTo>
                <a:lnTo>
                  <a:pt x="21" y="19"/>
                </a:lnTo>
                <a:lnTo>
                  <a:pt x="27" y="32"/>
                </a:lnTo>
                <a:lnTo>
                  <a:pt x="31" y="46"/>
                </a:lnTo>
                <a:lnTo>
                  <a:pt x="31" y="61"/>
                </a:lnTo>
                <a:lnTo>
                  <a:pt x="29" y="78"/>
                </a:lnTo>
                <a:lnTo>
                  <a:pt x="23" y="96"/>
                </a:lnTo>
                <a:lnTo>
                  <a:pt x="14" y="111"/>
                </a:lnTo>
                <a:lnTo>
                  <a:pt x="12" y="109"/>
                </a:lnTo>
                <a:close/>
              </a:path>
            </a:pathLst>
          </a:custGeom>
          <a:solidFill>
            <a:srgbClr val="1F1A17"/>
          </a:solidFill>
          <a:ln w="9525">
            <a:noFill/>
            <a:round/>
            <a:headEnd/>
            <a:tailEnd/>
          </a:ln>
        </p:spPr>
        <p:txBody>
          <a:bodyPr/>
          <a:lstStyle/>
          <a:p>
            <a:endParaRPr lang="en-US"/>
          </a:p>
        </p:txBody>
      </p:sp>
      <p:sp>
        <p:nvSpPr>
          <p:cNvPr id="45113" name="Freeform 57"/>
          <p:cNvSpPr>
            <a:spLocks/>
          </p:cNvSpPr>
          <p:nvPr/>
        </p:nvSpPr>
        <p:spPr bwMode="auto">
          <a:xfrm>
            <a:off x="6334125" y="4573589"/>
            <a:ext cx="171450" cy="85725"/>
          </a:xfrm>
          <a:custGeom>
            <a:avLst/>
            <a:gdLst>
              <a:gd name="T0" fmla="*/ 2 w 108"/>
              <a:gd name="T1" fmla="*/ 44 h 54"/>
              <a:gd name="T2" fmla="*/ 2 w 108"/>
              <a:gd name="T3" fmla="*/ 44 h 54"/>
              <a:gd name="T4" fmla="*/ 14 w 108"/>
              <a:gd name="T5" fmla="*/ 50 h 54"/>
              <a:gd name="T6" fmla="*/ 27 w 108"/>
              <a:gd name="T7" fmla="*/ 52 h 54"/>
              <a:gd name="T8" fmla="*/ 42 w 108"/>
              <a:gd name="T9" fmla="*/ 50 h 54"/>
              <a:gd name="T10" fmla="*/ 56 w 108"/>
              <a:gd name="T11" fmla="*/ 46 h 54"/>
              <a:gd name="T12" fmla="*/ 69 w 108"/>
              <a:gd name="T13" fmla="*/ 39 h 54"/>
              <a:gd name="T14" fmla="*/ 83 w 108"/>
              <a:gd name="T15" fmla="*/ 29 h 54"/>
              <a:gd name="T16" fmla="*/ 96 w 108"/>
              <a:gd name="T17" fmla="*/ 16 h 54"/>
              <a:gd name="T18" fmla="*/ 106 w 108"/>
              <a:gd name="T19" fmla="*/ 0 h 54"/>
              <a:gd name="T20" fmla="*/ 108 w 108"/>
              <a:gd name="T21" fmla="*/ 2 h 54"/>
              <a:gd name="T22" fmla="*/ 98 w 108"/>
              <a:gd name="T23" fmla="*/ 17 h 54"/>
              <a:gd name="T24" fmla="*/ 85 w 108"/>
              <a:gd name="T25" fmla="*/ 31 h 54"/>
              <a:gd name="T26" fmla="*/ 71 w 108"/>
              <a:gd name="T27" fmla="*/ 40 h 54"/>
              <a:gd name="T28" fmla="*/ 58 w 108"/>
              <a:gd name="T29" fmla="*/ 48 h 54"/>
              <a:gd name="T30" fmla="*/ 42 w 108"/>
              <a:gd name="T31" fmla="*/ 52 h 54"/>
              <a:gd name="T32" fmla="*/ 27 w 108"/>
              <a:gd name="T33" fmla="*/ 54 h 54"/>
              <a:gd name="T34" fmla="*/ 14 w 108"/>
              <a:gd name="T35" fmla="*/ 52 h 54"/>
              <a:gd name="T36" fmla="*/ 0 w 108"/>
              <a:gd name="T37" fmla="*/ 48 h 54"/>
              <a:gd name="T38" fmla="*/ 0 w 108"/>
              <a:gd name="T39" fmla="*/ 48 h 54"/>
              <a:gd name="T40" fmla="*/ 2 w 108"/>
              <a:gd name="T41" fmla="*/ 44 h 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8"/>
              <a:gd name="T64" fmla="*/ 0 h 54"/>
              <a:gd name="T65" fmla="*/ 108 w 108"/>
              <a:gd name="T66" fmla="*/ 54 h 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8" h="54">
                <a:moveTo>
                  <a:pt x="2" y="44"/>
                </a:moveTo>
                <a:lnTo>
                  <a:pt x="2" y="44"/>
                </a:lnTo>
                <a:lnTo>
                  <a:pt x="14" y="50"/>
                </a:lnTo>
                <a:lnTo>
                  <a:pt x="27" y="52"/>
                </a:lnTo>
                <a:lnTo>
                  <a:pt x="42" y="50"/>
                </a:lnTo>
                <a:lnTo>
                  <a:pt x="56" y="46"/>
                </a:lnTo>
                <a:lnTo>
                  <a:pt x="69" y="39"/>
                </a:lnTo>
                <a:lnTo>
                  <a:pt x="83" y="29"/>
                </a:lnTo>
                <a:lnTo>
                  <a:pt x="96" y="16"/>
                </a:lnTo>
                <a:lnTo>
                  <a:pt x="106" y="0"/>
                </a:lnTo>
                <a:lnTo>
                  <a:pt x="108" y="2"/>
                </a:lnTo>
                <a:lnTo>
                  <a:pt x="98" y="17"/>
                </a:lnTo>
                <a:lnTo>
                  <a:pt x="85" y="31"/>
                </a:lnTo>
                <a:lnTo>
                  <a:pt x="71" y="40"/>
                </a:lnTo>
                <a:lnTo>
                  <a:pt x="58" y="48"/>
                </a:lnTo>
                <a:lnTo>
                  <a:pt x="42" y="52"/>
                </a:lnTo>
                <a:lnTo>
                  <a:pt x="27" y="54"/>
                </a:lnTo>
                <a:lnTo>
                  <a:pt x="14" y="52"/>
                </a:lnTo>
                <a:lnTo>
                  <a:pt x="0" y="48"/>
                </a:lnTo>
                <a:lnTo>
                  <a:pt x="2" y="44"/>
                </a:lnTo>
                <a:close/>
              </a:path>
            </a:pathLst>
          </a:custGeom>
          <a:solidFill>
            <a:srgbClr val="1F1A17"/>
          </a:solidFill>
          <a:ln w="9525">
            <a:noFill/>
            <a:round/>
            <a:headEnd/>
            <a:tailEnd/>
          </a:ln>
        </p:spPr>
        <p:txBody>
          <a:bodyPr/>
          <a:lstStyle/>
          <a:p>
            <a:endParaRPr lang="en-US"/>
          </a:p>
        </p:txBody>
      </p:sp>
      <p:sp>
        <p:nvSpPr>
          <p:cNvPr id="45114" name="Freeform 58"/>
          <p:cNvSpPr>
            <a:spLocks/>
          </p:cNvSpPr>
          <p:nvPr/>
        </p:nvSpPr>
        <p:spPr bwMode="auto">
          <a:xfrm>
            <a:off x="6288088" y="4473576"/>
            <a:ext cx="49212" cy="176213"/>
          </a:xfrm>
          <a:custGeom>
            <a:avLst/>
            <a:gdLst>
              <a:gd name="T0" fmla="*/ 20 w 31"/>
              <a:gd name="T1" fmla="*/ 0 h 111"/>
              <a:gd name="T2" fmla="*/ 20 w 31"/>
              <a:gd name="T3" fmla="*/ 0 h 111"/>
              <a:gd name="T4" fmla="*/ 10 w 31"/>
              <a:gd name="T5" fmla="*/ 17 h 111"/>
              <a:gd name="T6" fmla="*/ 4 w 31"/>
              <a:gd name="T7" fmla="*/ 32 h 111"/>
              <a:gd name="T8" fmla="*/ 2 w 31"/>
              <a:gd name="T9" fmla="*/ 48 h 111"/>
              <a:gd name="T10" fmla="*/ 2 w 31"/>
              <a:gd name="T11" fmla="*/ 63 h 111"/>
              <a:gd name="T12" fmla="*/ 6 w 31"/>
              <a:gd name="T13" fmla="*/ 77 h 111"/>
              <a:gd name="T14" fmla="*/ 12 w 31"/>
              <a:gd name="T15" fmla="*/ 90 h 111"/>
              <a:gd name="T16" fmla="*/ 20 w 31"/>
              <a:gd name="T17" fmla="*/ 100 h 111"/>
              <a:gd name="T18" fmla="*/ 31 w 31"/>
              <a:gd name="T19" fmla="*/ 107 h 111"/>
              <a:gd name="T20" fmla="*/ 29 w 31"/>
              <a:gd name="T21" fmla="*/ 111 h 111"/>
              <a:gd name="T22" fmla="*/ 18 w 31"/>
              <a:gd name="T23" fmla="*/ 102 h 111"/>
              <a:gd name="T24" fmla="*/ 10 w 31"/>
              <a:gd name="T25" fmla="*/ 92 h 111"/>
              <a:gd name="T26" fmla="*/ 4 w 31"/>
              <a:gd name="T27" fmla="*/ 79 h 111"/>
              <a:gd name="T28" fmla="*/ 0 w 31"/>
              <a:gd name="T29" fmla="*/ 63 h 111"/>
              <a:gd name="T30" fmla="*/ 0 w 31"/>
              <a:gd name="T31" fmla="*/ 48 h 111"/>
              <a:gd name="T32" fmla="*/ 2 w 31"/>
              <a:gd name="T33" fmla="*/ 32 h 111"/>
              <a:gd name="T34" fmla="*/ 8 w 31"/>
              <a:gd name="T35" fmla="*/ 15 h 111"/>
              <a:gd name="T36" fmla="*/ 16 w 31"/>
              <a:gd name="T37" fmla="*/ 0 h 111"/>
              <a:gd name="T38" fmla="*/ 16 w 31"/>
              <a:gd name="T39" fmla="*/ 0 h 111"/>
              <a:gd name="T40" fmla="*/ 20 w 31"/>
              <a:gd name="T41" fmla="*/ 0 h 1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1"/>
              <a:gd name="T64" fmla="*/ 0 h 111"/>
              <a:gd name="T65" fmla="*/ 31 w 31"/>
              <a:gd name="T66" fmla="*/ 111 h 1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1" h="111">
                <a:moveTo>
                  <a:pt x="20" y="0"/>
                </a:moveTo>
                <a:lnTo>
                  <a:pt x="20" y="0"/>
                </a:lnTo>
                <a:lnTo>
                  <a:pt x="10" y="17"/>
                </a:lnTo>
                <a:lnTo>
                  <a:pt x="4" y="32"/>
                </a:lnTo>
                <a:lnTo>
                  <a:pt x="2" y="48"/>
                </a:lnTo>
                <a:lnTo>
                  <a:pt x="2" y="63"/>
                </a:lnTo>
                <a:lnTo>
                  <a:pt x="6" y="77"/>
                </a:lnTo>
                <a:lnTo>
                  <a:pt x="12" y="90"/>
                </a:lnTo>
                <a:lnTo>
                  <a:pt x="20" y="100"/>
                </a:lnTo>
                <a:lnTo>
                  <a:pt x="31" y="107"/>
                </a:lnTo>
                <a:lnTo>
                  <a:pt x="29" y="111"/>
                </a:lnTo>
                <a:lnTo>
                  <a:pt x="18" y="102"/>
                </a:lnTo>
                <a:lnTo>
                  <a:pt x="10" y="92"/>
                </a:lnTo>
                <a:lnTo>
                  <a:pt x="4" y="79"/>
                </a:lnTo>
                <a:lnTo>
                  <a:pt x="0" y="63"/>
                </a:lnTo>
                <a:lnTo>
                  <a:pt x="0" y="48"/>
                </a:lnTo>
                <a:lnTo>
                  <a:pt x="2" y="32"/>
                </a:lnTo>
                <a:lnTo>
                  <a:pt x="8" y="15"/>
                </a:lnTo>
                <a:lnTo>
                  <a:pt x="16" y="0"/>
                </a:lnTo>
                <a:lnTo>
                  <a:pt x="20" y="0"/>
                </a:lnTo>
                <a:close/>
              </a:path>
            </a:pathLst>
          </a:custGeom>
          <a:solidFill>
            <a:srgbClr val="1F1A17"/>
          </a:solidFill>
          <a:ln w="9525">
            <a:noFill/>
            <a:round/>
            <a:headEnd/>
            <a:tailEnd/>
          </a:ln>
        </p:spPr>
        <p:txBody>
          <a:bodyPr/>
          <a:lstStyle/>
          <a:p>
            <a:endParaRPr lang="en-US"/>
          </a:p>
        </p:txBody>
      </p:sp>
      <p:sp>
        <p:nvSpPr>
          <p:cNvPr id="45115" name="Freeform 59"/>
          <p:cNvSpPr>
            <a:spLocks/>
          </p:cNvSpPr>
          <p:nvPr/>
        </p:nvSpPr>
        <p:spPr bwMode="auto">
          <a:xfrm>
            <a:off x="6313489" y="4391025"/>
            <a:ext cx="173037" cy="82550"/>
          </a:xfrm>
          <a:custGeom>
            <a:avLst/>
            <a:gdLst>
              <a:gd name="T0" fmla="*/ 107 w 109"/>
              <a:gd name="T1" fmla="*/ 8 h 52"/>
              <a:gd name="T2" fmla="*/ 107 w 109"/>
              <a:gd name="T3" fmla="*/ 8 h 52"/>
              <a:gd name="T4" fmla="*/ 94 w 109"/>
              <a:gd name="T5" fmla="*/ 4 h 52"/>
              <a:gd name="T6" fmla="*/ 80 w 109"/>
              <a:gd name="T7" fmla="*/ 2 h 52"/>
              <a:gd name="T8" fmla="*/ 67 w 109"/>
              <a:gd name="T9" fmla="*/ 4 h 52"/>
              <a:gd name="T10" fmla="*/ 53 w 109"/>
              <a:gd name="T11" fmla="*/ 8 h 52"/>
              <a:gd name="T12" fmla="*/ 38 w 109"/>
              <a:gd name="T13" fmla="*/ 15 h 52"/>
              <a:gd name="T14" fmla="*/ 25 w 109"/>
              <a:gd name="T15" fmla="*/ 25 h 52"/>
              <a:gd name="T16" fmla="*/ 13 w 109"/>
              <a:gd name="T17" fmla="*/ 38 h 52"/>
              <a:gd name="T18" fmla="*/ 4 w 109"/>
              <a:gd name="T19" fmla="*/ 52 h 52"/>
              <a:gd name="T20" fmla="*/ 0 w 109"/>
              <a:gd name="T21" fmla="*/ 52 h 52"/>
              <a:gd name="T22" fmla="*/ 11 w 109"/>
              <a:gd name="T23" fmla="*/ 36 h 52"/>
              <a:gd name="T24" fmla="*/ 23 w 109"/>
              <a:gd name="T25" fmla="*/ 23 h 52"/>
              <a:gd name="T26" fmla="*/ 36 w 109"/>
              <a:gd name="T27" fmla="*/ 13 h 52"/>
              <a:gd name="T28" fmla="*/ 52 w 109"/>
              <a:gd name="T29" fmla="*/ 6 h 52"/>
              <a:gd name="T30" fmla="*/ 67 w 109"/>
              <a:gd name="T31" fmla="*/ 0 h 52"/>
              <a:gd name="T32" fmla="*/ 80 w 109"/>
              <a:gd name="T33" fmla="*/ 0 h 52"/>
              <a:gd name="T34" fmla="*/ 96 w 109"/>
              <a:gd name="T35" fmla="*/ 0 h 52"/>
              <a:gd name="T36" fmla="*/ 109 w 109"/>
              <a:gd name="T37" fmla="*/ 6 h 52"/>
              <a:gd name="T38" fmla="*/ 109 w 109"/>
              <a:gd name="T39" fmla="*/ 6 h 52"/>
              <a:gd name="T40" fmla="*/ 107 w 109"/>
              <a:gd name="T41" fmla="*/ 8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52"/>
              <a:gd name="T65" fmla="*/ 109 w 109"/>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52">
                <a:moveTo>
                  <a:pt x="107" y="8"/>
                </a:moveTo>
                <a:lnTo>
                  <a:pt x="107" y="8"/>
                </a:lnTo>
                <a:lnTo>
                  <a:pt x="94" y="4"/>
                </a:lnTo>
                <a:lnTo>
                  <a:pt x="80" y="2"/>
                </a:lnTo>
                <a:lnTo>
                  <a:pt x="67" y="4"/>
                </a:lnTo>
                <a:lnTo>
                  <a:pt x="53" y="8"/>
                </a:lnTo>
                <a:lnTo>
                  <a:pt x="38" y="15"/>
                </a:lnTo>
                <a:lnTo>
                  <a:pt x="25" y="25"/>
                </a:lnTo>
                <a:lnTo>
                  <a:pt x="13" y="38"/>
                </a:lnTo>
                <a:lnTo>
                  <a:pt x="4" y="52"/>
                </a:lnTo>
                <a:lnTo>
                  <a:pt x="0" y="52"/>
                </a:lnTo>
                <a:lnTo>
                  <a:pt x="11" y="36"/>
                </a:lnTo>
                <a:lnTo>
                  <a:pt x="23" y="23"/>
                </a:lnTo>
                <a:lnTo>
                  <a:pt x="36" y="13"/>
                </a:lnTo>
                <a:lnTo>
                  <a:pt x="52" y="6"/>
                </a:lnTo>
                <a:lnTo>
                  <a:pt x="67" y="0"/>
                </a:lnTo>
                <a:lnTo>
                  <a:pt x="80" y="0"/>
                </a:lnTo>
                <a:lnTo>
                  <a:pt x="96" y="0"/>
                </a:lnTo>
                <a:lnTo>
                  <a:pt x="109" y="6"/>
                </a:lnTo>
                <a:lnTo>
                  <a:pt x="107" y="8"/>
                </a:lnTo>
                <a:close/>
              </a:path>
            </a:pathLst>
          </a:custGeom>
          <a:solidFill>
            <a:srgbClr val="1F1A17"/>
          </a:solidFill>
          <a:ln w="9525">
            <a:noFill/>
            <a:round/>
            <a:headEnd/>
            <a:tailEnd/>
          </a:ln>
        </p:spPr>
        <p:txBody>
          <a:bodyPr/>
          <a:lstStyle/>
          <a:p>
            <a:endParaRPr lang="en-US"/>
          </a:p>
        </p:txBody>
      </p:sp>
      <p:sp>
        <p:nvSpPr>
          <p:cNvPr id="45116" name="Freeform 60"/>
          <p:cNvSpPr>
            <a:spLocks/>
          </p:cNvSpPr>
          <p:nvPr/>
        </p:nvSpPr>
        <p:spPr bwMode="auto">
          <a:xfrm>
            <a:off x="6303963" y="4394201"/>
            <a:ext cx="252412" cy="277813"/>
          </a:xfrm>
          <a:custGeom>
            <a:avLst/>
            <a:gdLst>
              <a:gd name="T0" fmla="*/ 129 w 159"/>
              <a:gd name="T1" fmla="*/ 6 h 175"/>
              <a:gd name="T2" fmla="*/ 140 w 159"/>
              <a:gd name="T3" fmla="*/ 15 h 175"/>
              <a:gd name="T4" fmla="*/ 150 w 159"/>
              <a:gd name="T5" fmla="*/ 25 h 175"/>
              <a:gd name="T6" fmla="*/ 155 w 159"/>
              <a:gd name="T7" fmla="*/ 38 h 175"/>
              <a:gd name="T8" fmla="*/ 159 w 159"/>
              <a:gd name="T9" fmla="*/ 54 h 175"/>
              <a:gd name="T10" fmla="*/ 159 w 159"/>
              <a:gd name="T11" fmla="*/ 71 h 175"/>
              <a:gd name="T12" fmla="*/ 155 w 159"/>
              <a:gd name="T13" fmla="*/ 86 h 175"/>
              <a:gd name="T14" fmla="*/ 150 w 159"/>
              <a:gd name="T15" fmla="*/ 104 h 175"/>
              <a:gd name="T16" fmla="*/ 142 w 159"/>
              <a:gd name="T17" fmla="*/ 121 h 175"/>
              <a:gd name="T18" fmla="*/ 130 w 159"/>
              <a:gd name="T19" fmla="*/ 136 h 175"/>
              <a:gd name="T20" fmla="*/ 117 w 159"/>
              <a:gd name="T21" fmla="*/ 150 h 175"/>
              <a:gd name="T22" fmla="*/ 104 w 159"/>
              <a:gd name="T23" fmla="*/ 159 h 175"/>
              <a:gd name="T24" fmla="*/ 88 w 159"/>
              <a:gd name="T25" fmla="*/ 169 h 175"/>
              <a:gd name="T26" fmla="*/ 73 w 159"/>
              <a:gd name="T27" fmla="*/ 173 h 175"/>
              <a:gd name="T28" fmla="*/ 58 w 159"/>
              <a:gd name="T29" fmla="*/ 175 h 175"/>
              <a:gd name="T30" fmla="*/ 44 w 159"/>
              <a:gd name="T31" fmla="*/ 173 h 175"/>
              <a:gd name="T32" fmla="*/ 31 w 159"/>
              <a:gd name="T33" fmla="*/ 167 h 175"/>
              <a:gd name="T34" fmla="*/ 19 w 159"/>
              <a:gd name="T35" fmla="*/ 159 h 175"/>
              <a:gd name="T36" fmla="*/ 10 w 159"/>
              <a:gd name="T37" fmla="*/ 148 h 175"/>
              <a:gd name="T38" fmla="*/ 4 w 159"/>
              <a:gd name="T39" fmla="*/ 134 h 175"/>
              <a:gd name="T40" fmla="*/ 0 w 159"/>
              <a:gd name="T41" fmla="*/ 121 h 175"/>
              <a:gd name="T42" fmla="*/ 0 w 159"/>
              <a:gd name="T43" fmla="*/ 104 h 175"/>
              <a:gd name="T44" fmla="*/ 4 w 159"/>
              <a:gd name="T45" fmla="*/ 86 h 175"/>
              <a:gd name="T46" fmla="*/ 10 w 159"/>
              <a:gd name="T47" fmla="*/ 69 h 175"/>
              <a:gd name="T48" fmla="*/ 17 w 159"/>
              <a:gd name="T49" fmla="*/ 54 h 175"/>
              <a:gd name="T50" fmla="*/ 29 w 159"/>
              <a:gd name="T51" fmla="*/ 38 h 175"/>
              <a:gd name="T52" fmla="*/ 42 w 159"/>
              <a:gd name="T53" fmla="*/ 25 h 175"/>
              <a:gd name="T54" fmla="*/ 56 w 159"/>
              <a:gd name="T55" fmla="*/ 13 h 175"/>
              <a:gd name="T56" fmla="*/ 71 w 159"/>
              <a:gd name="T57" fmla="*/ 6 h 175"/>
              <a:gd name="T58" fmla="*/ 86 w 159"/>
              <a:gd name="T59" fmla="*/ 2 h 175"/>
              <a:gd name="T60" fmla="*/ 102 w 159"/>
              <a:gd name="T61" fmla="*/ 0 h 175"/>
              <a:gd name="T62" fmla="*/ 115 w 159"/>
              <a:gd name="T63" fmla="*/ 2 h 175"/>
              <a:gd name="T64" fmla="*/ 129 w 159"/>
              <a:gd name="T65" fmla="*/ 6 h 17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9"/>
              <a:gd name="T100" fmla="*/ 0 h 175"/>
              <a:gd name="T101" fmla="*/ 159 w 159"/>
              <a:gd name="T102" fmla="*/ 175 h 17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9" h="175">
                <a:moveTo>
                  <a:pt x="129" y="6"/>
                </a:moveTo>
                <a:lnTo>
                  <a:pt x="140" y="15"/>
                </a:lnTo>
                <a:lnTo>
                  <a:pt x="150" y="25"/>
                </a:lnTo>
                <a:lnTo>
                  <a:pt x="155" y="38"/>
                </a:lnTo>
                <a:lnTo>
                  <a:pt x="159" y="54"/>
                </a:lnTo>
                <a:lnTo>
                  <a:pt x="159" y="71"/>
                </a:lnTo>
                <a:lnTo>
                  <a:pt x="155" y="86"/>
                </a:lnTo>
                <a:lnTo>
                  <a:pt x="150" y="104"/>
                </a:lnTo>
                <a:lnTo>
                  <a:pt x="142" y="121"/>
                </a:lnTo>
                <a:lnTo>
                  <a:pt x="130" y="136"/>
                </a:lnTo>
                <a:lnTo>
                  <a:pt x="117" y="150"/>
                </a:lnTo>
                <a:lnTo>
                  <a:pt x="104" y="159"/>
                </a:lnTo>
                <a:lnTo>
                  <a:pt x="88" y="169"/>
                </a:lnTo>
                <a:lnTo>
                  <a:pt x="73" y="173"/>
                </a:lnTo>
                <a:lnTo>
                  <a:pt x="58" y="175"/>
                </a:lnTo>
                <a:lnTo>
                  <a:pt x="44" y="173"/>
                </a:lnTo>
                <a:lnTo>
                  <a:pt x="31" y="167"/>
                </a:lnTo>
                <a:lnTo>
                  <a:pt x="19" y="159"/>
                </a:lnTo>
                <a:lnTo>
                  <a:pt x="10" y="148"/>
                </a:lnTo>
                <a:lnTo>
                  <a:pt x="4" y="134"/>
                </a:lnTo>
                <a:lnTo>
                  <a:pt x="0" y="121"/>
                </a:lnTo>
                <a:lnTo>
                  <a:pt x="0" y="104"/>
                </a:lnTo>
                <a:lnTo>
                  <a:pt x="4" y="86"/>
                </a:lnTo>
                <a:lnTo>
                  <a:pt x="10" y="69"/>
                </a:lnTo>
                <a:lnTo>
                  <a:pt x="17" y="54"/>
                </a:lnTo>
                <a:lnTo>
                  <a:pt x="29" y="38"/>
                </a:lnTo>
                <a:lnTo>
                  <a:pt x="42" y="25"/>
                </a:lnTo>
                <a:lnTo>
                  <a:pt x="56" y="13"/>
                </a:lnTo>
                <a:lnTo>
                  <a:pt x="71" y="6"/>
                </a:lnTo>
                <a:lnTo>
                  <a:pt x="86" y="2"/>
                </a:lnTo>
                <a:lnTo>
                  <a:pt x="102" y="0"/>
                </a:lnTo>
                <a:lnTo>
                  <a:pt x="115" y="2"/>
                </a:lnTo>
                <a:lnTo>
                  <a:pt x="129" y="6"/>
                </a:lnTo>
                <a:close/>
              </a:path>
            </a:pathLst>
          </a:custGeom>
          <a:solidFill>
            <a:srgbClr val="585554"/>
          </a:solidFill>
          <a:ln w="9525">
            <a:noFill/>
            <a:round/>
            <a:headEnd/>
            <a:tailEnd/>
          </a:ln>
        </p:spPr>
        <p:txBody>
          <a:bodyPr/>
          <a:lstStyle/>
          <a:p>
            <a:endParaRPr lang="en-US"/>
          </a:p>
        </p:txBody>
      </p:sp>
      <p:sp>
        <p:nvSpPr>
          <p:cNvPr id="45117" name="Freeform 61"/>
          <p:cNvSpPr>
            <a:spLocks/>
          </p:cNvSpPr>
          <p:nvPr/>
        </p:nvSpPr>
        <p:spPr bwMode="auto">
          <a:xfrm>
            <a:off x="6508751" y="4403726"/>
            <a:ext cx="47625" cy="182563"/>
          </a:xfrm>
          <a:custGeom>
            <a:avLst/>
            <a:gdLst>
              <a:gd name="T0" fmla="*/ 11 w 30"/>
              <a:gd name="T1" fmla="*/ 115 h 115"/>
              <a:gd name="T2" fmla="*/ 11 w 30"/>
              <a:gd name="T3" fmla="*/ 115 h 115"/>
              <a:gd name="T4" fmla="*/ 21 w 30"/>
              <a:gd name="T5" fmla="*/ 98 h 115"/>
              <a:gd name="T6" fmla="*/ 26 w 30"/>
              <a:gd name="T7" fmla="*/ 80 h 115"/>
              <a:gd name="T8" fmla="*/ 28 w 30"/>
              <a:gd name="T9" fmla="*/ 63 h 115"/>
              <a:gd name="T10" fmla="*/ 28 w 30"/>
              <a:gd name="T11" fmla="*/ 48 h 115"/>
              <a:gd name="T12" fmla="*/ 25 w 30"/>
              <a:gd name="T13" fmla="*/ 34 h 115"/>
              <a:gd name="T14" fmla="*/ 19 w 30"/>
              <a:gd name="T15" fmla="*/ 21 h 115"/>
              <a:gd name="T16" fmla="*/ 11 w 30"/>
              <a:gd name="T17" fmla="*/ 9 h 115"/>
              <a:gd name="T18" fmla="*/ 0 w 30"/>
              <a:gd name="T19" fmla="*/ 2 h 115"/>
              <a:gd name="T20" fmla="*/ 0 w 30"/>
              <a:gd name="T21" fmla="*/ 0 h 115"/>
              <a:gd name="T22" fmla="*/ 13 w 30"/>
              <a:gd name="T23" fmla="*/ 7 h 115"/>
              <a:gd name="T24" fmla="*/ 21 w 30"/>
              <a:gd name="T25" fmla="*/ 19 h 115"/>
              <a:gd name="T26" fmla="*/ 26 w 30"/>
              <a:gd name="T27" fmla="*/ 32 h 115"/>
              <a:gd name="T28" fmla="*/ 30 w 30"/>
              <a:gd name="T29" fmla="*/ 48 h 115"/>
              <a:gd name="T30" fmla="*/ 30 w 30"/>
              <a:gd name="T31" fmla="*/ 65 h 115"/>
              <a:gd name="T32" fmla="*/ 28 w 30"/>
              <a:gd name="T33" fmla="*/ 80 h 115"/>
              <a:gd name="T34" fmla="*/ 23 w 30"/>
              <a:gd name="T35" fmla="*/ 98 h 115"/>
              <a:gd name="T36" fmla="*/ 13 w 30"/>
              <a:gd name="T37" fmla="*/ 115 h 115"/>
              <a:gd name="T38" fmla="*/ 13 w 30"/>
              <a:gd name="T39" fmla="*/ 115 h 115"/>
              <a:gd name="T40" fmla="*/ 11 w 30"/>
              <a:gd name="T41" fmla="*/ 115 h 1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115"/>
              <a:gd name="T65" fmla="*/ 30 w 30"/>
              <a:gd name="T66" fmla="*/ 115 h 1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115">
                <a:moveTo>
                  <a:pt x="11" y="115"/>
                </a:moveTo>
                <a:lnTo>
                  <a:pt x="11" y="115"/>
                </a:lnTo>
                <a:lnTo>
                  <a:pt x="21" y="98"/>
                </a:lnTo>
                <a:lnTo>
                  <a:pt x="26" y="80"/>
                </a:lnTo>
                <a:lnTo>
                  <a:pt x="28" y="63"/>
                </a:lnTo>
                <a:lnTo>
                  <a:pt x="28" y="48"/>
                </a:lnTo>
                <a:lnTo>
                  <a:pt x="25" y="34"/>
                </a:lnTo>
                <a:lnTo>
                  <a:pt x="19" y="21"/>
                </a:lnTo>
                <a:lnTo>
                  <a:pt x="11" y="9"/>
                </a:lnTo>
                <a:lnTo>
                  <a:pt x="0" y="2"/>
                </a:lnTo>
                <a:lnTo>
                  <a:pt x="0" y="0"/>
                </a:lnTo>
                <a:lnTo>
                  <a:pt x="13" y="7"/>
                </a:lnTo>
                <a:lnTo>
                  <a:pt x="21" y="19"/>
                </a:lnTo>
                <a:lnTo>
                  <a:pt x="26" y="32"/>
                </a:lnTo>
                <a:lnTo>
                  <a:pt x="30" y="48"/>
                </a:lnTo>
                <a:lnTo>
                  <a:pt x="30" y="65"/>
                </a:lnTo>
                <a:lnTo>
                  <a:pt x="28" y="80"/>
                </a:lnTo>
                <a:lnTo>
                  <a:pt x="23" y="98"/>
                </a:lnTo>
                <a:lnTo>
                  <a:pt x="13" y="115"/>
                </a:lnTo>
                <a:lnTo>
                  <a:pt x="11" y="115"/>
                </a:lnTo>
                <a:close/>
              </a:path>
            </a:pathLst>
          </a:custGeom>
          <a:solidFill>
            <a:srgbClr val="1F1A17"/>
          </a:solidFill>
          <a:ln w="9525">
            <a:noFill/>
            <a:round/>
            <a:headEnd/>
            <a:tailEnd/>
          </a:ln>
        </p:spPr>
        <p:txBody>
          <a:bodyPr/>
          <a:lstStyle/>
          <a:p>
            <a:endParaRPr lang="en-US"/>
          </a:p>
        </p:txBody>
      </p:sp>
      <p:sp>
        <p:nvSpPr>
          <p:cNvPr id="45118" name="Freeform 62"/>
          <p:cNvSpPr>
            <a:spLocks/>
          </p:cNvSpPr>
          <p:nvPr/>
        </p:nvSpPr>
        <p:spPr bwMode="auto">
          <a:xfrm>
            <a:off x="6353176" y="4586288"/>
            <a:ext cx="176213" cy="88900"/>
          </a:xfrm>
          <a:custGeom>
            <a:avLst/>
            <a:gdLst>
              <a:gd name="T0" fmla="*/ 0 w 111"/>
              <a:gd name="T1" fmla="*/ 46 h 56"/>
              <a:gd name="T2" fmla="*/ 0 w 111"/>
              <a:gd name="T3" fmla="*/ 46 h 56"/>
              <a:gd name="T4" fmla="*/ 13 w 111"/>
              <a:gd name="T5" fmla="*/ 50 h 56"/>
              <a:gd name="T6" fmla="*/ 27 w 111"/>
              <a:gd name="T7" fmla="*/ 52 h 56"/>
              <a:gd name="T8" fmla="*/ 42 w 111"/>
              <a:gd name="T9" fmla="*/ 50 h 56"/>
              <a:gd name="T10" fmla="*/ 57 w 111"/>
              <a:gd name="T11" fmla="*/ 46 h 56"/>
              <a:gd name="T12" fmla="*/ 73 w 111"/>
              <a:gd name="T13" fmla="*/ 38 h 56"/>
              <a:gd name="T14" fmla="*/ 86 w 111"/>
              <a:gd name="T15" fmla="*/ 27 h 56"/>
              <a:gd name="T16" fmla="*/ 99 w 111"/>
              <a:gd name="T17" fmla="*/ 15 h 56"/>
              <a:gd name="T18" fmla="*/ 109 w 111"/>
              <a:gd name="T19" fmla="*/ 0 h 56"/>
              <a:gd name="T20" fmla="*/ 111 w 111"/>
              <a:gd name="T21" fmla="*/ 0 h 56"/>
              <a:gd name="T22" fmla="*/ 101 w 111"/>
              <a:gd name="T23" fmla="*/ 17 h 56"/>
              <a:gd name="T24" fmla="*/ 88 w 111"/>
              <a:gd name="T25" fmla="*/ 29 h 56"/>
              <a:gd name="T26" fmla="*/ 73 w 111"/>
              <a:gd name="T27" fmla="*/ 40 h 56"/>
              <a:gd name="T28" fmla="*/ 59 w 111"/>
              <a:gd name="T29" fmla="*/ 48 h 56"/>
              <a:gd name="T30" fmla="*/ 42 w 111"/>
              <a:gd name="T31" fmla="*/ 54 h 56"/>
              <a:gd name="T32" fmla="*/ 27 w 111"/>
              <a:gd name="T33" fmla="*/ 56 h 56"/>
              <a:gd name="T34" fmla="*/ 13 w 111"/>
              <a:gd name="T35" fmla="*/ 54 h 56"/>
              <a:gd name="T36" fmla="*/ 0 w 111"/>
              <a:gd name="T37" fmla="*/ 48 h 56"/>
              <a:gd name="T38" fmla="*/ 0 w 111"/>
              <a:gd name="T39" fmla="*/ 48 h 56"/>
              <a:gd name="T40" fmla="*/ 0 w 111"/>
              <a:gd name="T41" fmla="*/ 46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1"/>
              <a:gd name="T64" fmla="*/ 0 h 56"/>
              <a:gd name="T65" fmla="*/ 111 w 111"/>
              <a:gd name="T66" fmla="*/ 56 h 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1" h="56">
                <a:moveTo>
                  <a:pt x="0" y="46"/>
                </a:moveTo>
                <a:lnTo>
                  <a:pt x="0" y="46"/>
                </a:lnTo>
                <a:lnTo>
                  <a:pt x="13" y="50"/>
                </a:lnTo>
                <a:lnTo>
                  <a:pt x="27" y="52"/>
                </a:lnTo>
                <a:lnTo>
                  <a:pt x="42" y="50"/>
                </a:lnTo>
                <a:lnTo>
                  <a:pt x="57" y="46"/>
                </a:lnTo>
                <a:lnTo>
                  <a:pt x="73" y="38"/>
                </a:lnTo>
                <a:lnTo>
                  <a:pt x="86" y="27"/>
                </a:lnTo>
                <a:lnTo>
                  <a:pt x="99" y="15"/>
                </a:lnTo>
                <a:lnTo>
                  <a:pt x="109" y="0"/>
                </a:lnTo>
                <a:lnTo>
                  <a:pt x="111" y="0"/>
                </a:lnTo>
                <a:lnTo>
                  <a:pt x="101" y="17"/>
                </a:lnTo>
                <a:lnTo>
                  <a:pt x="88" y="29"/>
                </a:lnTo>
                <a:lnTo>
                  <a:pt x="73" y="40"/>
                </a:lnTo>
                <a:lnTo>
                  <a:pt x="59" y="48"/>
                </a:lnTo>
                <a:lnTo>
                  <a:pt x="42" y="54"/>
                </a:lnTo>
                <a:lnTo>
                  <a:pt x="27" y="56"/>
                </a:lnTo>
                <a:lnTo>
                  <a:pt x="13" y="54"/>
                </a:lnTo>
                <a:lnTo>
                  <a:pt x="0" y="48"/>
                </a:lnTo>
                <a:lnTo>
                  <a:pt x="0" y="46"/>
                </a:lnTo>
                <a:close/>
              </a:path>
            </a:pathLst>
          </a:custGeom>
          <a:solidFill>
            <a:srgbClr val="1F1A17"/>
          </a:solidFill>
          <a:ln w="9525">
            <a:noFill/>
            <a:round/>
            <a:headEnd/>
            <a:tailEnd/>
          </a:ln>
        </p:spPr>
        <p:txBody>
          <a:bodyPr/>
          <a:lstStyle/>
          <a:p>
            <a:endParaRPr lang="en-US"/>
          </a:p>
        </p:txBody>
      </p:sp>
      <p:sp>
        <p:nvSpPr>
          <p:cNvPr id="45119" name="Freeform 63"/>
          <p:cNvSpPr>
            <a:spLocks/>
          </p:cNvSpPr>
          <p:nvPr/>
        </p:nvSpPr>
        <p:spPr bwMode="auto">
          <a:xfrm>
            <a:off x="6303963" y="4476750"/>
            <a:ext cx="49212" cy="185738"/>
          </a:xfrm>
          <a:custGeom>
            <a:avLst/>
            <a:gdLst>
              <a:gd name="T0" fmla="*/ 19 w 31"/>
              <a:gd name="T1" fmla="*/ 2 h 117"/>
              <a:gd name="T2" fmla="*/ 19 w 31"/>
              <a:gd name="T3" fmla="*/ 2 h 117"/>
              <a:gd name="T4" fmla="*/ 10 w 31"/>
              <a:gd name="T5" fmla="*/ 19 h 117"/>
              <a:gd name="T6" fmla="*/ 4 w 31"/>
              <a:gd name="T7" fmla="*/ 36 h 117"/>
              <a:gd name="T8" fmla="*/ 2 w 31"/>
              <a:gd name="T9" fmla="*/ 52 h 117"/>
              <a:gd name="T10" fmla="*/ 2 w 31"/>
              <a:gd name="T11" fmla="*/ 67 h 117"/>
              <a:gd name="T12" fmla="*/ 6 w 31"/>
              <a:gd name="T13" fmla="*/ 82 h 117"/>
              <a:gd name="T14" fmla="*/ 12 w 31"/>
              <a:gd name="T15" fmla="*/ 96 h 117"/>
              <a:gd name="T16" fmla="*/ 19 w 31"/>
              <a:gd name="T17" fmla="*/ 107 h 117"/>
              <a:gd name="T18" fmla="*/ 31 w 31"/>
              <a:gd name="T19" fmla="*/ 115 h 117"/>
              <a:gd name="T20" fmla="*/ 31 w 31"/>
              <a:gd name="T21" fmla="*/ 117 h 117"/>
              <a:gd name="T22" fmla="*/ 17 w 31"/>
              <a:gd name="T23" fmla="*/ 107 h 117"/>
              <a:gd name="T24" fmla="*/ 10 w 31"/>
              <a:gd name="T25" fmla="*/ 98 h 117"/>
              <a:gd name="T26" fmla="*/ 2 w 31"/>
              <a:gd name="T27" fmla="*/ 82 h 117"/>
              <a:gd name="T28" fmla="*/ 0 w 31"/>
              <a:gd name="T29" fmla="*/ 69 h 117"/>
              <a:gd name="T30" fmla="*/ 0 w 31"/>
              <a:gd name="T31" fmla="*/ 52 h 117"/>
              <a:gd name="T32" fmla="*/ 2 w 31"/>
              <a:gd name="T33" fmla="*/ 34 h 117"/>
              <a:gd name="T34" fmla="*/ 8 w 31"/>
              <a:gd name="T35" fmla="*/ 17 h 117"/>
              <a:gd name="T36" fmla="*/ 15 w 31"/>
              <a:gd name="T37" fmla="*/ 0 h 117"/>
              <a:gd name="T38" fmla="*/ 15 w 31"/>
              <a:gd name="T39" fmla="*/ 0 h 117"/>
              <a:gd name="T40" fmla="*/ 19 w 31"/>
              <a:gd name="T41" fmla="*/ 2 h 1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1"/>
              <a:gd name="T64" fmla="*/ 0 h 117"/>
              <a:gd name="T65" fmla="*/ 31 w 31"/>
              <a:gd name="T66" fmla="*/ 117 h 1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1" h="117">
                <a:moveTo>
                  <a:pt x="19" y="2"/>
                </a:moveTo>
                <a:lnTo>
                  <a:pt x="19" y="2"/>
                </a:lnTo>
                <a:lnTo>
                  <a:pt x="10" y="19"/>
                </a:lnTo>
                <a:lnTo>
                  <a:pt x="4" y="36"/>
                </a:lnTo>
                <a:lnTo>
                  <a:pt x="2" y="52"/>
                </a:lnTo>
                <a:lnTo>
                  <a:pt x="2" y="67"/>
                </a:lnTo>
                <a:lnTo>
                  <a:pt x="6" y="82"/>
                </a:lnTo>
                <a:lnTo>
                  <a:pt x="12" y="96"/>
                </a:lnTo>
                <a:lnTo>
                  <a:pt x="19" y="107"/>
                </a:lnTo>
                <a:lnTo>
                  <a:pt x="31" y="115"/>
                </a:lnTo>
                <a:lnTo>
                  <a:pt x="31" y="117"/>
                </a:lnTo>
                <a:lnTo>
                  <a:pt x="17" y="107"/>
                </a:lnTo>
                <a:lnTo>
                  <a:pt x="10" y="98"/>
                </a:lnTo>
                <a:lnTo>
                  <a:pt x="2" y="82"/>
                </a:lnTo>
                <a:lnTo>
                  <a:pt x="0" y="69"/>
                </a:lnTo>
                <a:lnTo>
                  <a:pt x="0" y="52"/>
                </a:lnTo>
                <a:lnTo>
                  <a:pt x="2" y="34"/>
                </a:lnTo>
                <a:lnTo>
                  <a:pt x="8" y="17"/>
                </a:lnTo>
                <a:lnTo>
                  <a:pt x="15" y="0"/>
                </a:lnTo>
                <a:lnTo>
                  <a:pt x="19" y="2"/>
                </a:lnTo>
                <a:close/>
              </a:path>
            </a:pathLst>
          </a:custGeom>
          <a:solidFill>
            <a:srgbClr val="1F1A17"/>
          </a:solidFill>
          <a:ln w="9525">
            <a:noFill/>
            <a:round/>
            <a:headEnd/>
            <a:tailEnd/>
          </a:ln>
        </p:spPr>
        <p:txBody>
          <a:bodyPr/>
          <a:lstStyle/>
          <a:p>
            <a:endParaRPr lang="en-US"/>
          </a:p>
        </p:txBody>
      </p:sp>
      <p:sp>
        <p:nvSpPr>
          <p:cNvPr id="45120" name="Freeform 64"/>
          <p:cNvSpPr>
            <a:spLocks/>
          </p:cNvSpPr>
          <p:nvPr/>
        </p:nvSpPr>
        <p:spPr bwMode="auto">
          <a:xfrm>
            <a:off x="6327776" y="4391025"/>
            <a:ext cx="180975" cy="88900"/>
          </a:xfrm>
          <a:custGeom>
            <a:avLst/>
            <a:gdLst>
              <a:gd name="T0" fmla="*/ 114 w 114"/>
              <a:gd name="T1" fmla="*/ 10 h 56"/>
              <a:gd name="T2" fmla="*/ 114 w 114"/>
              <a:gd name="T3" fmla="*/ 10 h 56"/>
              <a:gd name="T4" fmla="*/ 100 w 114"/>
              <a:gd name="T5" fmla="*/ 4 h 56"/>
              <a:gd name="T6" fmla="*/ 87 w 114"/>
              <a:gd name="T7" fmla="*/ 2 h 56"/>
              <a:gd name="T8" fmla="*/ 71 w 114"/>
              <a:gd name="T9" fmla="*/ 4 h 56"/>
              <a:gd name="T10" fmla="*/ 56 w 114"/>
              <a:gd name="T11" fmla="*/ 10 h 56"/>
              <a:gd name="T12" fmla="*/ 41 w 114"/>
              <a:gd name="T13" fmla="*/ 17 h 56"/>
              <a:gd name="T14" fmla="*/ 27 w 114"/>
              <a:gd name="T15" fmla="*/ 27 h 56"/>
              <a:gd name="T16" fmla="*/ 14 w 114"/>
              <a:gd name="T17" fmla="*/ 40 h 56"/>
              <a:gd name="T18" fmla="*/ 4 w 114"/>
              <a:gd name="T19" fmla="*/ 56 h 56"/>
              <a:gd name="T20" fmla="*/ 0 w 114"/>
              <a:gd name="T21" fmla="*/ 54 h 56"/>
              <a:gd name="T22" fmla="*/ 12 w 114"/>
              <a:gd name="T23" fmla="*/ 38 h 56"/>
              <a:gd name="T24" fmla="*/ 25 w 114"/>
              <a:gd name="T25" fmla="*/ 25 h 56"/>
              <a:gd name="T26" fmla="*/ 41 w 114"/>
              <a:gd name="T27" fmla="*/ 15 h 56"/>
              <a:gd name="T28" fmla="*/ 54 w 114"/>
              <a:gd name="T29" fmla="*/ 6 h 56"/>
              <a:gd name="T30" fmla="*/ 69 w 114"/>
              <a:gd name="T31" fmla="*/ 2 h 56"/>
              <a:gd name="T32" fmla="*/ 87 w 114"/>
              <a:gd name="T33" fmla="*/ 0 h 56"/>
              <a:gd name="T34" fmla="*/ 100 w 114"/>
              <a:gd name="T35" fmla="*/ 2 h 56"/>
              <a:gd name="T36" fmla="*/ 114 w 114"/>
              <a:gd name="T37" fmla="*/ 8 h 56"/>
              <a:gd name="T38" fmla="*/ 114 w 114"/>
              <a:gd name="T39" fmla="*/ 8 h 56"/>
              <a:gd name="T40" fmla="*/ 114 w 114"/>
              <a:gd name="T41" fmla="*/ 10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56"/>
              <a:gd name="T65" fmla="*/ 114 w 114"/>
              <a:gd name="T66" fmla="*/ 56 h 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56">
                <a:moveTo>
                  <a:pt x="114" y="10"/>
                </a:moveTo>
                <a:lnTo>
                  <a:pt x="114" y="10"/>
                </a:lnTo>
                <a:lnTo>
                  <a:pt x="100" y="4"/>
                </a:lnTo>
                <a:lnTo>
                  <a:pt x="87" y="2"/>
                </a:lnTo>
                <a:lnTo>
                  <a:pt x="71" y="4"/>
                </a:lnTo>
                <a:lnTo>
                  <a:pt x="56" y="10"/>
                </a:lnTo>
                <a:lnTo>
                  <a:pt x="41" y="17"/>
                </a:lnTo>
                <a:lnTo>
                  <a:pt x="27" y="27"/>
                </a:lnTo>
                <a:lnTo>
                  <a:pt x="14" y="40"/>
                </a:lnTo>
                <a:lnTo>
                  <a:pt x="4" y="56"/>
                </a:lnTo>
                <a:lnTo>
                  <a:pt x="0" y="54"/>
                </a:lnTo>
                <a:lnTo>
                  <a:pt x="12" y="38"/>
                </a:lnTo>
                <a:lnTo>
                  <a:pt x="25" y="25"/>
                </a:lnTo>
                <a:lnTo>
                  <a:pt x="41" y="15"/>
                </a:lnTo>
                <a:lnTo>
                  <a:pt x="54" y="6"/>
                </a:lnTo>
                <a:lnTo>
                  <a:pt x="69" y="2"/>
                </a:lnTo>
                <a:lnTo>
                  <a:pt x="87" y="0"/>
                </a:lnTo>
                <a:lnTo>
                  <a:pt x="100" y="2"/>
                </a:lnTo>
                <a:lnTo>
                  <a:pt x="114" y="8"/>
                </a:lnTo>
                <a:lnTo>
                  <a:pt x="114" y="10"/>
                </a:lnTo>
                <a:close/>
              </a:path>
            </a:pathLst>
          </a:custGeom>
          <a:solidFill>
            <a:srgbClr val="1F1A17"/>
          </a:solidFill>
          <a:ln w="9525">
            <a:noFill/>
            <a:round/>
            <a:headEnd/>
            <a:tailEnd/>
          </a:ln>
        </p:spPr>
        <p:txBody>
          <a:bodyPr/>
          <a:lstStyle/>
          <a:p>
            <a:endParaRPr lang="en-US"/>
          </a:p>
        </p:txBody>
      </p:sp>
      <p:sp>
        <p:nvSpPr>
          <p:cNvPr id="45121" name="Freeform 65"/>
          <p:cNvSpPr>
            <a:spLocks/>
          </p:cNvSpPr>
          <p:nvPr/>
        </p:nvSpPr>
        <p:spPr bwMode="auto">
          <a:xfrm>
            <a:off x="6316664" y="4397376"/>
            <a:ext cx="255587" cy="282575"/>
          </a:xfrm>
          <a:custGeom>
            <a:avLst/>
            <a:gdLst>
              <a:gd name="T0" fmla="*/ 130 w 161"/>
              <a:gd name="T1" fmla="*/ 6 h 178"/>
              <a:gd name="T2" fmla="*/ 136 w 161"/>
              <a:gd name="T3" fmla="*/ 11 h 178"/>
              <a:gd name="T4" fmla="*/ 142 w 161"/>
              <a:gd name="T5" fmla="*/ 15 h 178"/>
              <a:gd name="T6" fmla="*/ 147 w 161"/>
              <a:gd name="T7" fmla="*/ 21 h 178"/>
              <a:gd name="T8" fmla="*/ 151 w 161"/>
              <a:gd name="T9" fmla="*/ 27 h 178"/>
              <a:gd name="T10" fmla="*/ 157 w 161"/>
              <a:gd name="T11" fmla="*/ 40 h 178"/>
              <a:gd name="T12" fmla="*/ 161 w 161"/>
              <a:gd name="T13" fmla="*/ 56 h 178"/>
              <a:gd name="T14" fmla="*/ 161 w 161"/>
              <a:gd name="T15" fmla="*/ 71 h 178"/>
              <a:gd name="T16" fmla="*/ 159 w 161"/>
              <a:gd name="T17" fmla="*/ 88 h 178"/>
              <a:gd name="T18" fmla="*/ 153 w 161"/>
              <a:gd name="T19" fmla="*/ 107 h 178"/>
              <a:gd name="T20" fmla="*/ 144 w 161"/>
              <a:gd name="T21" fmla="*/ 125 h 178"/>
              <a:gd name="T22" fmla="*/ 132 w 161"/>
              <a:gd name="T23" fmla="*/ 140 h 178"/>
              <a:gd name="T24" fmla="*/ 119 w 161"/>
              <a:gd name="T25" fmla="*/ 153 h 178"/>
              <a:gd name="T26" fmla="*/ 105 w 161"/>
              <a:gd name="T27" fmla="*/ 165 h 178"/>
              <a:gd name="T28" fmla="*/ 90 w 161"/>
              <a:gd name="T29" fmla="*/ 173 h 178"/>
              <a:gd name="T30" fmla="*/ 75 w 161"/>
              <a:gd name="T31" fmla="*/ 176 h 178"/>
              <a:gd name="T32" fmla="*/ 57 w 161"/>
              <a:gd name="T33" fmla="*/ 178 h 178"/>
              <a:gd name="T34" fmla="*/ 44 w 161"/>
              <a:gd name="T35" fmla="*/ 176 h 178"/>
              <a:gd name="T36" fmla="*/ 28 w 161"/>
              <a:gd name="T37" fmla="*/ 173 h 178"/>
              <a:gd name="T38" fmla="*/ 23 w 161"/>
              <a:gd name="T39" fmla="*/ 169 h 178"/>
              <a:gd name="T40" fmla="*/ 17 w 161"/>
              <a:gd name="T41" fmla="*/ 163 h 178"/>
              <a:gd name="T42" fmla="*/ 13 w 161"/>
              <a:gd name="T43" fmla="*/ 157 h 178"/>
              <a:gd name="T44" fmla="*/ 9 w 161"/>
              <a:gd name="T45" fmla="*/ 151 h 178"/>
              <a:gd name="T46" fmla="*/ 2 w 161"/>
              <a:gd name="T47" fmla="*/ 138 h 178"/>
              <a:gd name="T48" fmla="*/ 0 w 161"/>
              <a:gd name="T49" fmla="*/ 123 h 178"/>
              <a:gd name="T50" fmla="*/ 0 w 161"/>
              <a:gd name="T51" fmla="*/ 107 h 178"/>
              <a:gd name="T52" fmla="*/ 2 w 161"/>
              <a:gd name="T53" fmla="*/ 90 h 178"/>
              <a:gd name="T54" fmla="*/ 7 w 161"/>
              <a:gd name="T55" fmla="*/ 71 h 178"/>
              <a:gd name="T56" fmla="*/ 17 w 161"/>
              <a:gd name="T57" fmla="*/ 54 h 178"/>
              <a:gd name="T58" fmla="*/ 28 w 161"/>
              <a:gd name="T59" fmla="*/ 38 h 178"/>
              <a:gd name="T60" fmla="*/ 40 w 161"/>
              <a:gd name="T61" fmla="*/ 25 h 178"/>
              <a:gd name="T62" fmla="*/ 55 w 161"/>
              <a:gd name="T63" fmla="*/ 13 h 178"/>
              <a:gd name="T64" fmla="*/ 71 w 161"/>
              <a:gd name="T65" fmla="*/ 6 h 178"/>
              <a:gd name="T66" fmla="*/ 86 w 161"/>
              <a:gd name="T67" fmla="*/ 2 h 178"/>
              <a:gd name="T68" fmla="*/ 101 w 161"/>
              <a:gd name="T69" fmla="*/ 0 h 178"/>
              <a:gd name="T70" fmla="*/ 117 w 161"/>
              <a:gd name="T71" fmla="*/ 2 h 178"/>
              <a:gd name="T72" fmla="*/ 130 w 161"/>
              <a:gd name="T73" fmla="*/ 6 h 17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61"/>
              <a:gd name="T112" fmla="*/ 0 h 178"/>
              <a:gd name="T113" fmla="*/ 161 w 161"/>
              <a:gd name="T114" fmla="*/ 178 h 17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61" h="178">
                <a:moveTo>
                  <a:pt x="130" y="6"/>
                </a:moveTo>
                <a:lnTo>
                  <a:pt x="136" y="11"/>
                </a:lnTo>
                <a:lnTo>
                  <a:pt x="142" y="15"/>
                </a:lnTo>
                <a:lnTo>
                  <a:pt x="147" y="21"/>
                </a:lnTo>
                <a:lnTo>
                  <a:pt x="151" y="27"/>
                </a:lnTo>
                <a:lnTo>
                  <a:pt x="157" y="40"/>
                </a:lnTo>
                <a:lnTo>
                  <a:pt x="161" y="56"/>
                </a:lnTo>
                <a:lnTo>
                  <a:pt x="161" y="71"/>
                </a:lnTo>
                <a:lnTo>
                  <a:pt x="159" y="88"/>
                </a:lnTo>
                <a:lnTo>
                  <a:pt x="153" y="107"/>
                </a:lnTo>
                <a:lnTo>
                  <a:pt x="144" y="125"/>
                </a:lnTo>
                <a:lnTo>
                  <a:pt x="132" y="140"/>
                </a:lnTo>
                <a:lnTo>
                  <a:pt x="119" y="153"/>
                </a:lnTo>
                <a:lnTo>
                  <a:pt x="105" y="165"/>
                </a:lnTo>
                <a:lnTo>
                  <a:pt x="90" y="173"/>
                </a:lnTo>
                <a:lnTo>
                  <a:pt x="75" y="176"/>
                </a:lnTo>
                <a:lnTo>
                  <a:pt x="57" y="178"/>
                </a:lnTo>
                <a:lnTo>
                  <a:pt x="44" y="176"/>
                </a:lnTo>
                <a:lnTo>
                  <a:pt x="28" y="173"/>
                </a:lnTo>
                <a:lnTo>
                  <a:pt x="23" y="169"/>
                </a:lnTo>
                <a:lnTo>
                  <a:pt x="17" y="163"/>
                </a:lnTo>
                <a:lnTo>
                  <a:pt x="13" y="157"/>
                </a:lnTo>
                <a:lnTo>
                  <a:pt x="9" y="151"/>
                </a:lnTo>
                <a:lnTo>
                  <a:pt x="2" y="138"/>
                </a:lnTo>
                <a:lnTo>
                  <a:pt x="0" y="123"/>
                </a:lnTo>
                <a:lnTo>
                  <a:pt x="0" y="107"/>
                </a:lnTo>
                <a:lnTo>
                  <a:pt x="2" y="90"/>
                </a:lnTo>
                <a:lnTo>
                  <a:pt x="7" y="71"/>
                </a:lnTo>
                <a:lnTo>
                  <a:pt x="17" y="54"/>
                </a:lnTo>
                <a:lnTo>
                  <a:pt x="28" y="38"/>
                </a:lnTo>
                <a:lnTo>
                  <a:pt x="40" y="25"/>
                </a:lnTo>
                <a:lnTo>
                  <a:pt x="55" y="13"/>
                </a:lnTo>
                <a:lnTo>
                  <a:pt x="71" y="6"/>
                </a:lnTo>
                <a:lnTo>
                  <a:pt x="86" y="2"/>
                </a:lnTo>
                <a:lnTo>
                  <a:pt x="101" y="0"/>
                </a:lnTo>
                <a:lnTo>
                  <a:pt x="117" y="2"/>
                </a:lnTo>
                <a:lnTo>
                  <a:pt x="130" y="6"/>
                </a:lnTo>
                <a:close/>
              </a:path>
            </a:pathLst>
          </a:custGeom>
          <a:solidFill>
            <a:srgbClr val="1F1A17"/>
          </a:solidFill>
          <a:ln w="9525">
            <a:noFill/>
            <a:round/>
            <a:headEnd/>
            <a:tailEnd/>
          </a:ln>
        </p:spPr>
        <p:txBody>
          <a:bodyPr/>
          <a:lstStyle/>
          <a:p>
            <a:endParaRPr lang="en-US"/>
          </a:p>
        </p:txBody>
      </p:sp>
      <p:sp>
        <p:nvSpPr>
          <p:cNvPr id="45122" name="Freeform 66"/>
          <p:cNvSpPr>
            <a:spLocks/>
          </p:cNvSpPr>
          <p:nvPr/>
        </p:nvSpPr>
        <p:spPr bwMode="auto">
          <a:xfrm>
            <a:off x="6523039" y="4406901"/>
            <a:ext cx="52387" cy="188913"/>
          </a:xfrm>
          <a:custGeom>
            <a:avLst/>
            <a:gdLst>
              <a:gd name="T0" fmla="*/ 12 w 33"/>
              <a:gd name="T1" fmla="*/ 117 h 119"/>
              <a:gd name="T2" fmla="*/ 12 w 33"/>
              <a:gd name="T3" fmla="*/ 117 h 119"/>
              <a:gd name="T4" fmla="*/ 21 w 33"/>
              <a:gd name="T5" fmla="*/ 99 h 119"/>
              <a:gd name="T6" fmla="*/ 27 w 33"/>
              <a:gd name="T7" fmla="*/ 82 h 119"/>
              <a:gd name="T8" fmla="*/ 29 w 33"/>
              <a:gd name="T9" fmla="*/ 65 h 119"/>
              <a:gd name="T10" fmla="*/ 29 w 33"/>
              <a:gd name="T11" fmla="*/ 50 h 119"/>
              <a:gd name="T12" fmla="*/ 25 w 33"/>
              <a:gd name="T13" fmla="*/ 34 h 119"/>
              <a:gd name="T14" fmla="*/ 19 w 33"/>
              <a:gd name="T15" fmla="*/ 21 h 119"/>
              <a:gd name="T16" fmla="*/ 16 w 33"/>
              <a:gd name="T17" fmla="*/ 15 h 119"/>
              <a:gd name="T18" fmla="*/ 12 w 33"/>
              <a:gd name="T19" fmla="*/ 9 h 119"/>
              <a:gd name="T20" fmla="*/ 6 w 33"/>
              <a:gd name="T21" fmla="*/ 5 h 119"/>
              <a:gd name="T22" fmla="*/ 0 w 33"/>
              <a:gd name="T23" fmla="*/ 2 h 119"/>
              <a:gd name="T24" fmla="*/ 0 w 33"/>
              <a:gd name="T25" fmla="*/ 0 h 119"/>
              <a:gd name="T26" fmla="*/ 8 w 33"/>
              <a:gd name="T27" fmla="*/ 3 h 119"/>
              <a:gd name="T28" fmla="*/ 14 w 33"/>
              <a:gd name="T29" fmla="*/ 9 h 119"/>
              <a:gd name="T30" fmla="*/ 17 w 33"/>
              <a:gd name="T31" fmla="*/ 13 h 119"/>
              <a:gd name="T32" fmla="*/ 21 w 33"/>
              <a:gd name="T33" fmla="*/ 21 h 119"/>
              <a:gd name="T34" fmla="*/ 29 w 33"/>
              <a:gd name="T35" fmla="*/ 34 h 119"/>
              <a:gd name="T36" fmla="*/ 31 w 33"/>
              <a:gd name="T37" fmla="*/ 50 h 119"/>
              <a:gd name="T38" fmla="*/ 33 w 33"/>
              <a:gd name="T39" fmla="*/ 67 h 119"/>
              <a:gd name="T40" fmla="*/ 29 w 33"/>
              <a:gd name="T41" fmla="*/ 84 h 119"/>
              <a:gd name="T42" fmla="*/ 23 w 33"/>
              <a:gd name="T43" fmla="*/ 101 h 119"/>
              <a:gd name="T44" fmla="*/ 16 w 33"/>
              <a:gd name="T45" fmla="*/ 119 h 119"/>
              <a:gd name="T46" fmla="*/ 16 w 33"/>
              <a:gd name="T47" fmla="*/ 119 h 119"/>
              <a:gd name="T48" fmla="*/ 12 w 33"/>
              <a:gd name="T49" fmla="*/ 117 h 1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
              <a:gd name="T76" fmla="*/ 0 h 119"/>
              <a:gd name="T77" fmla="*/ 33 w 33"/>
              <a:gd name="T78" fmla="*/ 119 h 11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 h="119">
                <a:moveTo>
                  <a:pt x="12" y="117"/>
                </a:moveTo>
                <a:lnTo>
                  <a:pt x="12" y="117"/>
                </a:lnTo>
                <a:lnTo>
                  <a:pt x="21" y="99"/>
                </a:lnTo>
                <a:lnTo>
                  <a:pt x="27" y="82"/>
                </a:lnTo>
                <a:lnTo>
                  <a:pt x="29" y="65"/>
                </a:lnTo>
                <a:lnTo>
                  <a:pt x="29" y="50"/>
                </a:lnTo>
                <a:lnTo>
                  <a:pt x="25" y="34"/>
                </a:lnTo>
                <a:lnTo>
                  <a:pt x="19" y="21"/>
                </a:lnTo>
                <a:lnTo>
                  <a:pt x="16" y="15"/>
                </a:lnTo>
                <a:lnTo>
                  <a:pt x="12" y="9"/>
                </a:lnTo>
                <a:lnTo>
                  <a:pt x="6" y="5"/>
                </a:lnTo>
                <a:lnTo>
                  <a:pt x="0" y="2"/>
                </a:lnTo>
                <a:lnTo>
                  <a:pt x="0" y="0"/>
                </a:lnTo>
                <a:lnTo>
                  <a:pt x="8" y="3"/>
                </a:lnTo>
                <a:lnTo>
                  <a:pt x="14" y="9"/>
                </a:lnTo>
                <a:lnTo>
                  <a:pt x="17" y="13"/>
                </a:lnTo>
                <a:lnTo>
                  <a:pt x="21" y="21"/>
                </a:lnTo>
                <a:lnTo>
                  <a:pt x="29" y="34"/>
                </a:lnTo>
                <a:lnTo>
                  <a:pt x="31" y="50"/>
                </a:lnTo>
                <a:lnTo>
                  <a:pt x="33" y="67"/>
                </a:lnTo>
                <a:lnTo>
                  <a:pt x="29" y="84"/>
                </a:lnTo>
                <a:lnTo>
                  <a:pt x="23" y="101"/>
                </a:lnTo>
                <a:lnTo>
                  <a:pt x="16" y="119"/>
                </a:lnTo>
                <a:lnTo>
                  <a:pt x="12" y="117"/>
                </a:lnTo>
                <a:close/>
              </a:path>
            </a:pathLst>
          </a:custGeom>
          <a:solidFill>
            <a:srgbClr val="1F1A17"/>
          </a:solidFill>
          <a:ln w="9525">
            <a:noFill/>
            <a:round/>
            <a:headEnd/>
            <a:tailEnd/>
          </a:ln>
        </p:spPr>
        <p:txBody>
          <a:bodyPr/>
          <a:lstStyle/>
          <a:p>
            <a:endParaRPr lang="en-US"/>
          </a:p>
        </p:txBody>
      </p:sp>
      <p:sp>
        <p:nvSpPr>
          <p:cNvPr id="45123" name="Freeform 67"/>
          <p:cNvSpPr>
            <a:spLocks/>
          </p:cNvSpPr>
          <p:nvPr/>
        </p:nvSpPr>
        <p:spPr bwMode="auto">
          <a:xfrm>
            <a:off x="6361114" y="4592639"/>
            <a:ext cx="187325" cy="90487"/>
          </a:xfrm>
          <a:custGeom>
            <a:avLst/>
            <a:gdLst>
              <a:gd name="T0" fmla="*/ 2 w 118"/>
              <a:gd name="T1" fmla="*/ 48 h 57"/>
              <a:gd name="T2" fmla="*/ 2 w 118"/>
              <a:gd name="T3" fmla="*/ 48 h 57"/>
              <a:gd name="T4" fmla="*/ 16 w 118"/>
              <a:gd name="T5" fmla="*/ 53 h 57"/>
              <a:gd name="T6" fmla="*/ 29 w 118"/>
              <a:gd name="T7" fmla="*/ 55 h 57"/>
              <a:gd name="T8" fmla="*/ 45 w 118"/>
              <a:gd name="T9" fmla="*/ 53 h 57"/>
              <a:gd name="T10" fmla="*/ 60 w 118"/>
              <a:gd name="T11" fmla="*/ 48 h 57"/>
              <a:gd name="T12" fmla="*/ 75 w 118"/>
              <a:gd name="T13" fmla="*/ 40 h 57"/>
              <a:gd name="T14" fmla="*/ 91 w 118"/>
              <a:gd name="T15" fmla="*/ 28 h 57"/>
              <a:gd name="T16" fmla="*/ 102 w 118"/>
              <a:gd name="T17" fmla="*/ 17 h 57"/>
              <a:gd name="T18" fmla="*/ 114 w 118"/>
              <a:gd name="T19" fmla="*/ 0 h 57"/>
              <a:gd name="T20" fmla="*/ 118 w 118"/>
              <a:gd name="T21" fmla="*/ 2 h 57"/>
              <a:gd name="T22" fmla="*/ 106 w 118"/>
              <a:gd name="T23" fmla="*/ 17 h 57"/>
              <a:gd name="T24" fmla="*/ 93 w 118"/>
              <a:gd name="T25" fmla="*/ 30 h 57"/>
              <a:gd name="T26" fmla="*/ 77 w 118"/>
              <a:gd name="T27" fmla="*/ 42 h 57"/>
              <a:gd name="T28" fmla="*/ 62 w 118"/>
              <a:gd name="T29" fmla="*/ 50 h 57"/>
              <a:gd name="T30" fmla="*/ 47 w 118"/>
              <a:gd name="T31" fmla="*/ 55 h 57"/>
              <a:gd name="T32" fmla="*/ 29 w 118"/>
              <a:gd name="T33" fmla="*/ 57 h 57"/>
              <a:gd name="T34" fmla="*/ 16 w 118"/>
              <a:gd name="T35" fmla="*/ 55 h 57"/>
              <a:gd name="T36" fmla="*/ 0 w 118"/>
              <a:gd name="T37" fmla="*/ 50 h 57"/>
              <a:gd name="T38" fmla="*/ 0 w 118"/>
              <a:gd name="T39" fmla="*/ 50 h 57"/>
              <a:gd name="T40" fmla="*/ 2 w 118"/>
              <a:gd name="T41" fmla="*/ 48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8"/>
              <a:gd name="T64" fmla="*/ 0 h 57"/>
              <a:gd name="T65" fmla="*/ 118 w 118"/>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8" h="57">
                <a:moveTo>
                  <a:pt x="2" y="48"/>
                </a:moveTo>
                <a:lnTo>
                  <a:pt x="2" y="48"/>
                </a:lnTo>
                <a:lnTo>
                  <a:pt x="16" y="53"/>
                </a:lnTo>
                <a:lnTo>
                  <a:pt x="29" y="55"/>
                </a:lnTo>
                <a:lnTo>
                  <a:pt x="45" y="53"/>
                </a:lnTo>
                <a:lnTo>
                  <a:pt x="60" y="48"/>
                </a:lnTo>
                <a:lnTo>
                  <a:pt x="75" y="40"/>
                </a:lnTo>
                <a:lnTo>
                  <a:pt x="91" y="28"/>
                </a:lnTo>
                <a:lnTo>
                  <a:pt x="102" y="17"/>
                </a:lnTo>
                <a:lnTo>
                  <a:pt x="114" y="0"/>
                </a:lnTo>
                <a:lnTo>
                  <a:pt x="118" y="2"/>
                </a:lnTo>
                <a:lnTo>
                  <a:pt x="106" y="17"/>
                </a:lnTo>
                <a:lnTo>
                  <a:pt x="93" y="30"/>
                </a:lnTo>
                <a:lnTo>
                  <a:pt x="77" y="42"/>
                </a:lnTo>
                <a:lnTo>
                  <a:pt x="62" y="50"/>
                </a:lnTo>
                <a:lnTo>
                  <a:pt x="47" y="55"/>
                </a:lnTo>
                <a:lnTo>
                  <a:pt x="29" y="57"/>
                </a:lnTo>
                <a:lnTo>
                  <a:pt x="16" y="55"/>
                </a:lnTo>
                <a:lnTo>
                  <a:pt x="0" y="50"/>
                </a:lnTo>
                <a:lnTo>
                  <a:pt x="2" y="48"/>
                </a:lnTo>
                <a:close/>
              </a:path>
            </a:pathLst>
          </a:custGeom>
          <a:solidFill>
            <a:srgbClr val="1F1A17"/>
          </a:solidFill>
          <a:ln w="9525">
            <a:noFill/>
            <a:round/>
            <a:headEnd/>
            <a:tailEnd/>
          </a:ln>
        </p:spPr>
        <p:txBody>
          <a:bodyPr/>
          <a:lstStyle/>
          <a:p>
            <a:endParaRPr lang="en-US"/>
          </a:p>
        </p:txBody>
      </p:sp>
      <p:sp>
        <p:nvSpPr>
          <p:cNvPr id="45124" name="Freeform 68"/>
          <p:cNvSpPr>
            <a:spLocks/>
          </p:cNvSpPr>
          <p:nvPr/>
        </p:nvSpPr>
        <p:spPr bwMode="auto">
          <a:xfrm>
            <a:off x="6313488" y="4483101"/>
            <a:ext cx="50800" cy="188913"/>
          </a:xfrm>
          <a:custGeom>
            <a:avLst/>
            <a:gdLst>
              <a:gd name="T0" fmla="*/ 19 w 32"/>
              <a:gd name="T1" fmla="*/ 2 h 119"/>
              <a:gd name="T2" fmla="*/ 19 w 32"/>
              <a:gd name="T3" fmla="*/ 2 h 119"/>
              <a:gd name="T4" fmla="*/ 11 w 32"/>
              <a:gd name="T5" fmla="*/ 19 h 119"/>
              <a:gd name="T6" fmla="*/ 6 w 32"/>
              <a:gd name="T7" fmla="*/ 36 h 119"/>
              <a:gd name="T8" fmla="*/ 2 w 32"/>
              <a:gd name="T9" fmla="*/ 53 h 119"/>
              <a:gd name="T10" fmla="*/ 2 w 32"/>
              <a:gd name="T11" fmla="*/ 69 h 119"/>
              <a:gd name="T12" fmla="*/ 6 w 32"/>
              <a:gd name="T13" fmla="*/ 84 h 119"/>
              <a:gd name="T14" fmla="*/ 11 w 32"/>
              <a:gd name="T15" fmla="*/ 97 h 119"/>
              <a:gd name="T16" fmla="*/ 15 w 32"/>
              <a:gd name="T17" fmla="*/ 103 h 119"/>
              <a:gd name="T18" fmla="*/ 21 w 32"/>
              <a:gd name="T19" fmla="*/ 109 h 119"/>
              <a:gd name="T20" fmla="*/ 27 w 32"/>
              <a:gd name="T21" fmla="*/ 113 h 119"/>
              <a:gd name="T22" fmla="*/ 32 w 32"/>
              <a:gd name="T23" fmla="*/ 117 h 119"/>
              <a:gd name="T24" fmla="*/ 30 w 32"/>
              <a:gd name="T25" fmla="*/ 119 h 119"/>
              <a:gd name="T26" fmla="*/ 25 w 32"/>
              <a:gd name="T27" fmla="*/ 115 h 119"/>
              <a:gd name="T28" fmla="*/ 19 w 32"/>
              <a:gd name="T29" fmla="*/ 111 h 119"/>
              <a:gd name="T30" fmla="*/ 13 w 32"/>
              <a:gd name="T31" fmla="*/ 105 h 119"/>
              <a:gd name="T32" fmla="*/ 9 w 32"/>
              <a:gd name="T33" fmla="*/ 97 h 119"/>
              <a:gd name="T34" fmla="*/ 4 w 32"/>
              <a:gd name="T35" fmla="*/ 84 h 119"/>
              <a:gd name="T36" fmla="*/ 0 w 32"/>
              <a:gd name="T37" fmla="*/ 69 h 119"/>
              <a:gd name="T38" fmla="*/ 0 w 32"/>
              <a:gd name="T39" fmla="*/ 51 h 119"/>
              <a:gd name="T40" fmla="*/ 2 w 32"/>
              <a:gd name="T41" fmla="*/ 34 h 119"/>
              <a:gd name="T42" fmla="*/ 7 w 32"/>
              <a:gd name="T43" fmla="*/ 17 h 119"/>
              <a:gd name="T44" fmla="*/ 17 w 32"/>
              <a:gd name="T45" fmla="*/ 0 h 119"/>
              <a:gd name="T46" fmla="*/ 17 w 32"/>
              <a:gd name="T47" fmla="*/ 0 h 119"/>
              <a:gd name="T48" fmla="*/ 19 w 32"/>
              <a:gd name="T49" fmla="*/ 2 h 1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2"/>
              <a:gd name="T76" fmla="*/ 0 h 119"/>
              <a:gd name="T77" fmla="*/ 32 w 32"/>
              <a:gd name="T78" fmla="*/ 119 h 11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2" h="119">
                <a:moveTo>
                  <a:pt x="19" y="2"/>
                </a:moveTo>
                <a:lnTo>
                  <a:pt x="19" y="2"/>
                </a:lnTo>
                <a:lnTo>
                  <a:pt x="11" y="19"/>
                </a:lnTo>
                <a:lnTo>
                  <a:pt x="6" y="36"/>
                </a:lnTo>
                <a:lnTo>
                  <a:pt x="2" y="53"/>
                </a:lnTo>
                <a:lnTo>
                  <a:pt x="2" y="69"/>
                </a:lnTo>
                <a:lnTo>
                  <a:pt x="6" y="84"/>
                </a:lnTo>
                <a:lnTo>
                  <a:pt x="11" y="97"/>
                </a:lnTo>
                <a:lnTo>
                  <a:pt x="15" y="103"/>
                </a:lnTo>
                <a:lnTo>
                  <a:pt x="21" y="109"/>
                </a:lnTo>
                <a:lnTo>
                  <a:pt x="27" y="113"/>
                </a:lnTo>
                <a:lnTo>
                  <a:pt x="32" y="117"/>
                </a:lnTo>
                <a:lnTo>
                  <a:pt x="30" y="119"/>
                </a:lnTo>
                <a:lnTo>
                  <a:pt x="25" y="115"/>
                </a:lnTo>
                <a:lnTo>
                  <a:pt x="19" y="111"/>
                </a:lnTo>
                <a:lnTo>
                  <a:pt x="13" y="105"/>
                </a:lnTo>
                <a:lnTo>
                  <a:pt x="9" y="97"/>
                </a:lnTo>
                <a:lnTo>
                  <a:pt x="4" y="84"/>
                </a:lnTo>
                <a:lnTo>
                  <a:pt x="0" y="69"/>
                </a:lnTo>
                <a:lnTo>
                  <a:pt x="0" y="51"/>
                </a:lnTo>
                <a:lnTo>
                  <a:pt x="2" y="34"/>
                </a:lnTo>
                <a:lnTo>
                  <a:pt x="7" y="17"/>
                </a:lnTo>
                <a:lnTo>
                  <a:pt x="17" y="0"/>
                </a:lnTo>
                <a:lnTo>
                  <a:pt x="19" y="2"/>
                </a:lnTo>
                <a:close/>
              </a:path>
            </a:pathLst>
          </a:custGeom>
          <a:solidFill>
            <a:srgbClr val="1F1A17"/>
          </a:solidFill>
          <a:ln w="9525">
            <a:noFill/>
            <a:round/>
            <a:headEnd/>
            <a:tailEnd/>
          </a:ln>
        </p:spPr>
        <p:txBody>
          <a:bodyPr/>
          <a:lstStyle/>
          <a:p>
            <a:endParaRPr lang="en-US"/>
          </a:p>
        </p:txBody>
      </p:sp>
      <p:sp>
        <p:nvSpPr>
          <p:cNvPr id="45125" name="Freeform 69"/>
          <p:cNvSpPr>
            <a:spLocks/>
          </p:cNvSpPr>
          <p:nvPr/>
        </p:nvSpPr>
        <p:spPr bwMode="auto">
          <a:xfrm>
            <a:off x="6340476" y="4394201"/>
            <a:ext cx="182563" cy="92075"/>
          </a:xfrm>
          <a:custGeom>
            <a:avLst/>
            <a:gdLst>
              <a:gd name="T0" fmla="*/ 115 w 115"/>
              <a:gd name="T1" fmla="*/ 10 h 58"/>
              <a:gd name="T2" fmla="*/ 115 w 115"/>
              <a:gd name="T3" fmla="*/ 10 h 58"/>
              <a:gd name="T4" fmla="*/ 102 w 115"/>
              <a:gd name="T5" fmla="*/ 4 h 58"/>
              <a:gd name="T6" fmla="*/ 86 w 115"/>
              <a:gd name="T7" fmla="*/ 2 h 58"/>
              <a:gd name="T8" fmla="*/ 71 w 115"/>
              <a:gd name="T9" fmla="*/ 4 h 58"/>
              <a:gd name="T10" fmla="*/ 56 w 115"/>
              <a:gd name="T11" fmla="*/ 10 h 58"/>
              <a:gd name="T12" fmla="*/ 40 w 115"/>
              <a:gd name="T13" fmla="*/ 17 h 58"/>
              <a:gd name="T14" fmla="*/ 27 w 115"/>
              <a:gd name="T15" fmla="*/ 29 h 58"/>
              <a:gd name="T16" fmla="*/ 13 w 115"/>
              <a:gd name="T17" fmla="*/ 40 h 58"/>
              <a:gd name="T18" fmla="*/ 2 w 115"/>
              <a:gd name="T19" fmla="*/ 58 h 58"/>
              <a:gd name="T20" fmla="*/ 0 w 115"/>
              <a:gd name="T21" fmla="*/ 56 h 58"/>
              <a:gd name="T22" fmla="*/ 12 w 115"/>
              <a:gd name="T23" fmla="*/ 40 h 58"/>
              <a:gd name="T24" fmla="*/ 25 w 115"/>
              <a:gd name="T25" fmla="*/ 27 h 58"/>
              <a:gd name="T26" fmla="*/ 40 w 115"/>
              <a:gd name="T27" fmla="*/ 15 h 58"/>
              <a:gd name="T28" fmla="*/ 56 w 115"/>
              <a:gd name="T29" fmla="*/ 8 h 58"/>
              <a:gd name="T30" fmla="*/ 71 w 115"/>
              <a:gd name="T31" fmla="*/ 2 h 58"/>
              <a:gd name="T32" fmla="*/ 86 w 115"/>
              <a:gd name="T33" fmla="*/ 0 h 58"/>
              <a:gd name="T34" fmla="*/ 102 w 115"/>
              <a:gd name="T35" fmla="*/ 2 h 58"/>
              <a:gd name="T36" fmla="*/ 115 w 115"/>
              <a:gd name="T37" fmla="*/ 8 h 58"/>
              <a:gd name="T38" fmla="*/ 115 w 115"/>
              <a:gd name="T39" fmla="*/ 8 h 58"/>
              <a:gd name="T40" fmla="*/ 115 w 115"/>
              <a:gd name="T41" fmla="*/ 10 h 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5"/>
              <a:gd name="T64" fmla="*/ 0 h 58"/>
              <a:gd name="T65" fmla="*/ 115 w 115"/>
              <a:gd name="T66" fmla="*/ 58 h 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5" h="58">
                <a:moveTo>
                  <a:pt x="115" y="10"/>
                </a:moveTo>
                <a:lnTo>
                  <a:pt x="115" y="10"/>
                </a:lnTo>
                <a:lnTo>
                  <a:pt x="102" y="4"/>
                </a:lnTo>
                <a:lnTo>
                  <a:pt x="86" y="2"/>
                </a:lnTo>
                <a:lnTo>
                  <a:pt x="71" y="4"/>
                </a:lnTo>
                <a:lnTo>
                  <a:pt x="56" y="10"/>
                </a:lnTo>
                <a:lnTo>
                  <a:pt x="40" y="17"/>
                </a:lnTo>
                <a:lnTo>
                  <a:pt x="27" y="29"/>
                </a:lnTo>
                <a:lnTo>
                  <a:pt x="13" y="40"/>
                </a:lnTo>
                <a:lnTo>
                  <a:pt x="2" y="58"/>
                </a:lnTo>
                <a:lnTo>
                  <a:pt x="0" y="56"/>
                </a:lnTo>
                <a:lnTo>
                  <a:pt x="12" y="40"/>
                </a:lnTo>
                <a:lnTo>
                  <a:pt x="25" y="27"/>
                </a:lnTo>
                <a:lnTo>
                  <a:pt x="40" y="15"/>
                </a:lnTo>
                <a:lnTo>
                  <a:pt x="56" y="8"/>
                </a:lnTo>
                <a:lnTo>
                  <a:pt x="71" y="2"/>
                </a:lnTo>
                <a:lnTo>
                  <a:pt x="86" y="0"/>
                </a:lnTo>
                <a:lnTo>
                  <a:pt x="102" y="2"/>
                </a:lnTo>
                <a:lnTo>
                  <a:pt x="115" y="8"/>
                </a:lnTo>
                <a:lnTo>
                  <a:pt x="115" y="10"/>
                </a:lnTo>
                <a:close/>
              </a:path>
            </a:pathLst>
          </a:custGeom>
          <a:solidFill>
            <a:srgbClr val="1F1A17"/>
          </a:solidFill>
          <a:ln w="9525">
            <a:noFill/>
            <a:round/>
            <a:headEnd/>
            <a:tailEnd/>
          </a:ln>
        </p:spPr>
        <p:txBody>
          <a:bodyPr/>
          <a:lstStyle/>
          <a:p>
            <a:endParaRPr lang="en-US"/>
          </a:p>
        </p:txBody>
      </p:sp>
      <p:sp>
        <p:nvSpPr>
          <p:cNvPr id="45126" name="Freeform 70"/>
          <p:cNvSpPr>
            <a:spLocks/>
          </p:cNvSpPr>
          <p:nvPr/>
        </p:nvSpPr>
        <p:spPr bwMode="auto">
          <a:xfrm>
            <a:off x="6337301" y="4414838"/>
            <a:ext cx="225425" cy="254000"/>
          </a:xfrm>
          <a:custGeom>
            <a:avLst/>
            <a:gdLst>
              <a:gd name="T0" fmla="*/ 115 w 142"/>
              <a:gd name="T1" fmla="*/ 8 h 160"/>
              <a:gd name="T2" fmla="*/ 127 w 142"/>
              <a:gd name="T3" fmla="*/ 16 h 160"/>
              <a:gd name="T4" fmla="*/ 134 w 142"/>
              <a:gd name="T5" fmla="*/ 25 h 160"/>
              <a:gd name="T6" fmla="*/ 140 w 142"/>
              <a:gd name="T7" fmla="*/ 37 h 160"/>
              <a:gd name="T8" fmla="*/ 142 w 142"/>
              <a:gd name="T9" fmla="*/ 50 h 160"/>
              <a:gd name="T10" fmla="*/ 142 w 142"/>
              <a:gd name="T11" fmla="*/ 66 h 160"/>
              <a:gd name="T12" fmla="*/ 140 w 142"/>
              <a:gd name="T13" fmla="*/ 81 h 160"/>
              <a:gd name="T14" fmla="*/ 134 w 142"/>
              <a:gd name="T15" fmla="*/ 96 h 160"/>
              <a:gd name="T16" fmla="*/ 127 w 142"/>
              <a:gd name="T17" fmla="*/ 112 h 160"/>
              <a:gd name="T18" fmla="*/ 117 w 142"/>
              <a:gd name="T19" fmla="*/ 125 h 160"/>
              <a:gd name="T20" fmla="*/ 106 w 142"/>
              <a:gd name="T21" fmla="*/ 137 h 160"/>
              <a:gd name="T22" fmla="*/ 92 w 142"/>
              <a:gd name="T23" fmla="*/ 146 h 160"/>
              <a:gd name="T24" fmla="*/ 79 w 142"/>
              <a:gd name="T25" fmla="*/ 154 h 160"/>
              <a:gd name="T26" fmla="*/ 65 w 142"/>
              <a:gd name="T27" fmla="*/ 158 h 160"/>
              <a:gd name="T28" fmla="*/ 52 w 142"/>
              <a:gd name="T29" fmla="*/ 160 h 160"/>
              <a:gd name="T30" fmla="*/ 38 w 142"/>
              <a:gd name="T31" fmla="*/ 158 h 160"/>
              <a:gd name="T32" fmla="*/ 27 w 142"/>
              <a:gd name="T33" fmla="*/ 154 h 160"/>
              <a:gd name="T34" fmla="*/ 15 w 142"/>
              <a:gd name="T35" fmla="*/ 146 h 160"/>
              <a:gd name="T36" fmla="*/ 8 w 142"/>
              <a:gd name="T37" fmla="*/ 137 h 160"/>
              <a:gd name="T38" fmla="*/ 2 w 142"/>
              <a:gd name="T39" fmla="*/ 123 h 160"/>
              <a:gd name="T40" fmla="*/ 0 w 142"/>
              <a:gd name="T41" fmla="*/ 110 h 160"/>
              <a:gd name="T42" fmla="*/ 0 w 142"/>
              <a:gd name="T43" fmla="*/ 96 h 160"/>
              <a:gd name="T44" fmla="*/ 2 w 142"/>
              <a:gd name="T45" fmla="*/ 81 h 160"/>
              <a:gd name="T46" fmla="*/ 6 w 142"/>
              <a:gd name="T47" fmla="*/ 66 h 160"/>
              <a:gd name="T48" fmla="*/ 14 w 142"/>
              <a:gd name="T49" fmla="*/ 50 h 160"/>
              <a:gd name="T50" fmla="*/ 25 w 142"/>
              <a:gd name="T51" fmla="*/ 35 h 160"/>
              <a:gd name="T52" fmla="*/ 37 w 142"/>
              <a:gd name="T53" fmla="*/ 23 h 160"/>
              <a:gd name="T54" fmla="*/ 50 w 142"/>
              <a:gd name="T55" fmla="*/ 14 h 160"/>
              <a:gd name="T56" fmla="*/ 63 w 142"/>
              <a:gd name="T57" fmla="*/ 6 h 160"/>
              <a:gd name="T58" fmla="*/ 77 w 142"/>
              <a:gd name="T59" fmla="*/ 2 h 160"/>
              <a:gd name="T60" fmla="*/ 90 w 142"/>
              <a:gd name="T61" fmla="*/ 0 h 160"/>
              <a:gd name="T62" fmla="*/ 104 w 142"/>
              <a:gd name="T63" fmla="*/ 2 h 160"/>
              <a:gd name="T64" fmla="*/ 115 w 142"/>
              <a:gd name="T65" fmla="*/ 8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2"/>
              <a:gd name="T100" fmla="*/ 0 h 160"/>
              <a:gd name="T101" fmla="*/ 142 w 142"/>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2" h="160">
                <a:moveTo>
                  <a:pt x="115" y="8"/>
                </a:moveTo>
                <a:lnTo>
                  <a:pt x="127" y="16"/>
                </a:lnTo>
                <a:lnTo>
                  <a:pt x="134" y="25"/>
                </a:lnTo>
                <a:lnTo>
                  <a:pt x="140" y="37"/>
                </a:lnTo>
                <a:lnTo>
                  <a:pt x="142" y="50"/>
                </a:lnTo>
                <a:lnTo>
                  <a:pt x="142" y="66"/>
                </a:lnTo>
                <a:lnTo>
                  <a:pt x="140" y="81"/>
                </a:lnTo>
                <a:lnTo>
                  <a:pt x="134" y="96"/>
                </a:lnTo>
                <a:lnTo>
                  <a:pt x="127" y="112"/>
                </a:lnTo>
                <a:lnTo>
                  <a:pt x="117" y="125"/>
                </a:lnTo>
                <a:lnTo>
                  <a:pt x="106" y="137"/>
                </a:lnTo>
                <a:lnTo>
                  <a:pt x="92" y="146"/>
                </a:lnTo>
                <a:lnTo>
                  <a:pt x="79" y="154"/>
                </a:lnTo>
                <a:lnTo>
                  <a:pt x="65" y="158"/>
                </a:lnTo>
                <a:lnTo>
                  <a:pt x="52" y="160"/>
                </a:lnTo>
                <a:lnTo>
                  <a:pt x="38" y="158"/>
                </a:lnTo>
                <a:lnTo>
                  <a:pt x="27" y="154"/>
                </a:lnTo>
                <a:lnTo>
                  <a:pt x="15" y="146"/>
                </a:lnTo>
                <a:lnTo>
                  <a:pt x="8" y="137"/>
                </a:lnTo>
                <a:lnTo>
                  <a:pt x="2" y="123"/>
                </a:lnTo>
                <a:lnTo>
                  <a:pt x="0" y="110"/>
                </a:lnTo>
                <a:lnTo>
                  <a:pt x="0" y="96"/>
                </a:lnTo>
                <a:lnTo>
                  <a:pt x="2" y="81"/>
                </a:lnTo>
                <a:lnTo>
                  <a:pt x="6" y="66"/>
                </a:lnTo>
                <a:lnTo>
                  <a:pt x="14" y="50"/>
                </a:lnTo>
                <a:lnTo>
                  <a:pt x="25" y="35"/>
                </a:lnTo>
                <a:lnTo>
                  <a:pt x="37" y="23"/>
                </a:lnTo>
                <a:lnTo>
                  <a:pt x="50" y="14"/>
                </a:lnTo>
                <a:lnTo>
                  <a:pt x="63" y="6"/>
                </a:lnTo>
                <a:lnTo>
                  <a:pt x="77" y="2"/>
                </a:lnTo>
                <a:lnTo>
                  <a:pt x="90" y="0"/>
                </a:lnTo>
                <a:lnTo>
                  <a:pt x="104" y="2"/>
                </a:lnTo>
                <a:lnTo>
                  <a:pt x="115" y="8"/>
                </a:lnTo>
                <a:close/>
              </a:path>
            </a:pathLst>
          </a:custGeom>
          <a:solidFill>
            <a:srgbClr val="585554"/>
          </a:solidFill>
          <a:ln w="9525">
            <a:noFill/>
            <a:round/>
            <a:headEnd/>
            <a:tailEnd/>
          </a:ln>
        </p:spPr>
        <p:txBody>
          <a:bodyPr/>
          <a:lstStyle/>
          <a:p>
            <a:endParaRPr lang="en-US"/>
          </a:p>
        </p:txBody>
      </p:sp>
      <p:sp>
        <p:nvSpPr>
          <p:cNvPr id="45127" name="Freeform 71"/>
          <p:cNvSpPr>
            <a:spLocks/>
          </p:cNvSpPr>
          <p:nvPr/>
        </p:nvSpPr>
        <p:spPr bwMode="auto">
          <a:xfrm>
            <a:off x="6519864" y="4424364"/>
            <a:ext cx="46037" cy="168275"/>
          </a:xfrm>
          <a:custGeom>
            <a:avLst/>
            <a:gdLst>
              <a:gd name="T0" fmla="*/ 12 w 29"/>
              <a:gd name="T1" fmla="*/ 104 h 106"/>
              <a:gd name="T2" fmla="*/ 12 w 29"/>
              <a:gd name="T3" fmla="*/ 104 h 106"/>
              <a:gd name="T4" fmla="*/ 19 w 29"/>
              <a:gd name="T5" fmla="*/ 88 h 106"/>
              <a:gd name="T6" fmla="*/ 23 w 29"/>
              <a:gd name="T7" fmla="*/ 73 h 106"/>
              <a:gd name="T8" fmla="*/ 27 w 29"/>
              <a:gd name="T9" fmla="*/ 60 h 106"/>
              <a:gd name="T10" fmla="*/ 25 w 29"/>
              <a:gd name="T11" fmla="*/ 44 h 106"/>
              <a:gd name="T12" fmla="*/ 23 w 29"/>
              <a:gd name="T13" fmla="*/ 31 h 106"/>
              <a:gd name="T14" fmla="*/ 18 w 29"/>
              <a:gd name="T15" fmla="*/ 19 h 106"/>
              <a:gd name="T16" fmla="*/ 10 w 29"/>
              <a:gd name="T17" fmla="*/ 10 h 106"/>
              <a:gd name="T18" fmla="*/ 0 w 29"/>
              <a:gd name="T19" fmla="*/ 2 h 106"/>
              <a:gd name="T20" fmla="*/ 0 w 29"/>
              <a:gd name="T21" fmla="*/ 0 h 106"/>
              <a:gd name="T22" fmla="*/ 12 w 29"/>
              <a:gd name="T23" fmla="*/ 8 h 106"/>
              <a:gd name="T24" fmla="*/ 19 w 29"/>
              <a:gd name="T25" fmla="*/ 17 h 106"/>
              <a:gd name="T26" fmla="*/ 25 w 29"/>
              <a:gd name="T27" fmla="*/ 31 h 106"/>
              <a:gd name="T28" fmla="*/ 29 w 29"/>
              <a:gd name="T29" fmla="*/ 44 h 106"/>
              <a:gd name="T30" fmla="*/ 29 w 29"/>
              <a:gd name="T31" fmla="*/ 60 h 106"/>
              <a:gd name="T32" fmla="*/ 27 w 29"/>
              <a:gd name="T33" fmla="*/ 75 h 106"/>
              <a:gd name="T34" fmla="*/ 21 w 29"/>
              <a:gd name="T35" fmla="*/ 90 h 106"/>
              <a:gd name="T36" fmla="*/ 14 w 29"/>
              <a:gd name="T37" fmla="*/ 106 h 106"/>
              <a:gd name="T38" fmla="*/ 14 w 29"/>
              <a:gd name="T39" fmla="*/ 106 h 106"/>
              <a:gd name="T40" fmla="*/ 12 w 29"/>
              <a:gd name="T41" fmla="*/ 104 h 10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9"/>
              <a:gd name="T64" fmla="*/ 0 h 106"/>
              <a:gd name="T65" fmla="*/ 29 w 29"/>
              <a:gd name="T66" fmla="*/ 106 h 10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9" h="106">
                <a:moveTo>
                  <a:pt x="12" y="104"/>
                </a:moveTo>
                <a:lnTo>
                  <a:pt x="12" y="104"/>
                </a:lnTo>
                <a:lnTo>
                  <a:pt x="19" y="88"/>
                </a:lnTo>
                <a:lnTo>
                  <a:pt x="23" y="73"/>
                </a:lnTo>
                <a:lnTo>
                  <a:pt x="27" y="60"/>
                </a:lnTo>
                <a:lnTo>
                  <a:pt x="25" y="44"/>
                </a:lnTo>
                <a:lnTo>
                  <a:pt x="23" y="31"/>
                </a:lnTo>
                <a:lnTo>
                  <a:pt x="18" y="19"/>
                </a:lnTo>
                <a:lnTo>
                  <a:pt x="10" y="10"/>
                </a:lnTo>
                <a:lnTo>
                  <a:pt x="0" y="2"/>
                </a:lnTo>
                <a:lnTo>
                  <a:pt x="0" y="0"/>
                </a:lnTo>
                <a:lnTo>
                  <a:pt x="12" y="8"/>
                </a:lnTo>
                <a:lnTo>
                  <a:pt x="19" y="17"/>
                </a:lnTo>
                <a:lnTo>
                  <a:pt x="25" y="31"/>
                </a:lnTo>
                <a:lnTo>
                  <a:pt x="29" y="44"/>
                </a:lnTo>
                <a:lnTo>
                  <a:pt x="29" y="60"/>
                </a:lnTo>
                <a:lnTo>
                  <a:pt x="27" y="75"/>
                </a:lnTo>
                <a:lnTo>
                  <a:pt x="21" y="90"/>
                </a:lnTo>
                <a:lnTo>
                  <a:pt x="14" y="106"/>
                </a:lnTo>
                <a:lnTo>
                  <a:pt x="12" y="104"/>
                </a:lnTo>
                <a:close/>
              </a:path>
            </a:pathLst>
          </a:custGeom>
          <a:solidFill>
            <a:srgbClr val="1F1A17"/>
          </a:solidFill>
          <a:ln w="9525">
            <a:noFill/>
            <a:round/>
            <a:headEnd/>
            <a:tailEnd/>
          </a:ln>
        </p:spPr>
        <p:txBody>
          <a:bodyPr/>
          <a:lstStyle/>
          <a:p>
            <a:endParaRPr lang="en-US"/>
          </a:p>
        </p:txBody>
      </p:sp>
      <p:sp>
        <p:nvSpPr>
          <p:cNvPr id="45128" name="Freeform 72"/>
          <p:cNvSpPr>
            <a:spLocks/>
          </p:cNvSpPr>
          <p:nvPr/>
        </p:nvSpPr>
        <p:spPr bwMode="auto">
          <a:xfrm>
            <a:off x="6376988" y="4589463"/>
            <a:ext cx="165100" cy="82550"/>
          </a:xfrm>
          <a:custGeom>
            <a:avLst/>
            <a:gdLst>
              <a:gd name="T0" fmla="*/ 2 w 104"/>
              <a:gd name="T1" fmla="*/ 42 h 52"/>
              <a:gd name="T2" fmla="*/ 2 w 104"/>
              <a:gd name="T3" fmla="*/ 42 h 52"/>
              <a:gd name="T4" fmla="*/ 13 w 104"/>
              <a:gd name="T5" fmla="*/ 48 h 52"/>
              <a:gd name="T6" fmla="*/ 27 w 104"/>
              <a:gd name="T7" fmla="*/ 48 h 52"/>
              <a:gd name="T8" fmla="*/ 40 w 104"/>
              <a:gd name="T9" fmla="*/ 48 h 52"/>
              <a:gd name="T10" fmla="*/ 54 w 104"/>
              <a:gd name="T11" fmla="*/ 42 h 52"/>
              <a:gd name="T12" fmla="*/ 67 w 104"/>
              <a:gd name="T13" fmla="*/ 36 h 52"/>
              <a:gd name="T14" fmla="*/ 79 w 104"/>
              <a:gd name="T15" fmla="*/ 27 h 52"/>
              <a:gd name="T16" fmla="*/ 90 w 104"/>
              <a:gd name="T17" fmla="*/ 15 h 52"/>
              <a:gd name="T18" fmla="*/ 102 w 104"/>
              <a:gd name="T19" fmla="*/ 0 h 52"/>
              <a:gd name="T20" fmla="*/ 104 w 104"/>
              <a:gd name="T21" fmla="*/ 2 h 52"/>
              <a:gd name="T22" fmla="*/ 94 w 104"/>
              <a:gd name="T23" fmla="*/ 15 h 52"/>
              <a:gd name="T24" fmla="*/ 81 w 104"/>
              <a:gd name="T25" fmla="*/ 29 h 52"/>
              <a:gd name="T26" fmla="*/ 69 w 104"/>
              <a:gd name="T27" fmla="*/ 38 h 52"/>
              <a:gd name="T28" fmla="*/ 54 w 104"/>
              <a:gd name="T29" fmla="*/ 46 h 52"/>
              <a:gd name="T30" fmla="*/ 40 w 104"/>
              <a:gd name="T31" fmla="*/ 50 h 52"/>
              <a:gd name="T32" fmla="*/ 27 w 104"/>
              <a:gd name="T33" fmla="*/ 52 h 52"/>
              <a:gd name="T34" fmla="*/ 13 w 104"/>
              <a:gd name="T35" fmla="*/ 50 h 52"/>
              <a:gd name="T36" fmla="*/ 0 w 104"/>
              <a:gd name="T37" fmla="*/ 44 h 52"/>
              <a:gd name="T38" fmla="*/ 0 w 104"/>
              <a:gd name="T39" fmla="*/ 44 h 52"/>
              <a:gd name="T40" fmla="*/ 2 w 104"/>
              <a:gd name="T41" fmla="*/ 42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52"/>
              <a:gd name="T65" fmla="*/ 104 w 104"/>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52">
                <a:moveTo>
                  <a:pt x="2" y="42"/>
                </a:moveTo>
                <a:lnTo>
                  <a:pt x="2" y="42"/>
                </a:lnTo>
                <a:lnTo>
                  <a:pt x="13" y="48"/>
                </a:lnTo>
                <a:lnTo>
                  <a:pt x="27" y="48"/>
                </a:lnTo>
                <a:lnTo>
                  <a:pt x="40" y="48"/>
                </a:lnTo>
                <a:lnTo>
                  <a:pt x="54" y="42"/>
                </a:lnTo>
                <a:lnTo>
                  <a:pt x="67" y="36"/>
                </a:lnTo>
                <a:lnTo>
                  <a:pt x="79" y="27"/>
                </a:lnTo>
                <a:lnTo>
                  <a:pt x="90" y="15"/>
                </a:lnTo>
                <a:lnTo>
                  <a:pt x="102" y="0"/>
                </a:lnTo>
                <a:lnTo>
                  <a:pt x="104" y="2"/>
                </a:lnTo>
                <a:lnTo>
                  <a:pt x="94" y="15"/>
                </a:lnTo>
                <a:lnTo>
                  <a:pt x="81" y="29"/>
                </a:lnTo>
                <a:lnTo>
                  <a:pt x="69" y="38"/>
                </a:lnTo>
                <a:lnTo>
                  <a:pt x="54" y="46"/>
                </a:lnTo>
                <a:lnTo>
                  <a:pt x="40" y="50"/>
                </a:lnTo>
                <a:lnTo>
                  <a:pt x="27" y="52"/>
                </a:lnTo>
                <a:lnTo>
                  <a:pt x="13" y="50"/>
                </a:lnTo>
                <a:lnTo>
                  <a:pt x="0" y="44"/>
                </a:lnTo>
                <a:lnTo>
                  <a:pt x="2" y="42"/>
                </a:lnTo>
                <a:close/>
              </a:path>
            </a:pathLst>
          </a:custGeom>
          <a:solidFill>
            <a:srgbClr val="1F1A17"/>
          </a:solidFill>
          <a:ln w="9525">
            <a:noFill/>
            <a:round/>
            <a:headEnd/>
            <a:tailEnd/>
          </a:ln>
        </p:spPr>
        <p:txBody>
          <a:bodyPr/>
          <a:lstStyle/>
          <a:p>
            <a:endParaRPr lang="en-US"/>
          </a:p>
        </p:txBody>
      </p:sp>
      <p:sp>
        <p:nvSpPr>
          <p:cNvPr id="45129" name="Freeform 73"/>
          <p:cNvSpPr>
            <a:spLocks/>
          </p:cNvSpPr>
          <p:nvPr/>
        </p:nvSpPr>
        <p:spPr bwMode="auto">
          <a:xfrm>
            <a:off x="6334125" y="4491039"/>
            <a:ext cx="46038" cy="168275"/>
          </a:xfrm>
          <a:custGeom>
            <a:avLst/>
            <a:gdLst>
              <a:gd name="T0" fmla="*/ 17 w 29"/>
              <a:gd name="T1" fmla="*/ 2 h 106"/>
              <a:gd name="T2" fmla="*/ 17 w 29"/>
              <a:gd name="T3" fmla="*/ 2 h 106"/>
              <a:gd name="T4" fmla="*/ 10 w 29"/>
              <a:gd name="T5" fmla="*/ 18 h 106"/>
              <a:gd name="T6" fmla="*/ 4 w 29"/>
              <a:gd name="T7" fmla="*/ 33 h 106"/>
              <a:gd name="T8" fmla="*/ 2 w 29"/>
              <a:gd name="T9" fmla="*/ 48 h 106"/>
              <a:gd name="T10" fmla="*/ 2 w 29"/>
              <a:gd name="T11" fmla="*/ 62 h 106"/>
              <a:gd name="T12" fmla="*/ 6 w 29"/>
              <a:gd name="T13" fmla="*/ 75 h 106"/>
              <a:gd name="T14" fmla="*/ 12 w 29"/>
              <a:gd name="T15" fmla="*/ 87 h 106"/>
              <a:gd name="T16" fmla="*/ 19 w 29"/>
              <a:gd name="T17" fmla="*/ 96 h 106"/>
              <a:gd name="T18" fmla="*/ 29 w 29"/>
              <a:gd name="T19" fmla="*/ 104 h 106"/>
              <a:gd name="T20" fmla="*/ 27 w 29"/>
              <a:gd name="T21" fmla="*/ 106 h 106"/>
              <a:gd name="T22" fmla="*/ 17 w 29"/>
              <a:gd name="T23" fmla="*/ 98 h 106"/>
              <a:gd name="T24" fmla="*/ 8 w 29"/>
              <a:gd name="T25" fmla="*/ 89 h 106"/>
              <a:gd name="T26" fmla="*/ 4 w 29"/>
              <a:gd name="T27" fmla="*/ 75 h 106"/>
              <a:gd name="T28" fmla="*/ 0 w 29"/>
              <a:gd name="T29" fmla="*/ 62 h 106"/>
              <a:gd name="T30" fmla="*/ 0 w 29"/>
              <a:gd name="T31" fmla="*/ 48 h 106"/>
              <a:gd name="T32" fmla="*/ 2 w 29"/>
              <a:gd name="T33" fmla="*/ 33 h 106"/>
              <a:gd name="T34" fmla="*/ 8 w 29"/>
              <a:gd name="T35" fmla="*/ 16 h 106"/>
              <a:gd name="T36" fmla="*/ 16 w 29"/>
              <a:gd name="T37" fmla="*/ 0 h 106"/>
              <a:gd name="T38" fmla="*/ 16 w 29"/>
              <a:gd name="T39" fmla="*/ 0 h 106"/>
              <a:gd name="T40" fmla="*/ 17 w 29"/>
              <a:gd name="T41" fmla="*/ 2 h 10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9"/>
              <a:gd name="T64" fmla="*/ 0 h 106"/>
              <a:gd name="T65" fmla="*/ 29 w 29"/>
              <a:gd name="T66" fmla="*/ 106 h 10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9" h="106">
                <a:moveTo>
                  <a:pt x="17" y="2"/>
                </a:moveTo>
                <a:lnTo>
                  <a:pt x="17" y="2"/>
                </a:lnTo>
                <a:lnTo>
                  <a:pt x="10" y="18"/>
                </a:lnTo>
                <a:lnTo>
                  <a:pt x="4" y="33"/>
                </a:lnTo>
                <a:lnTo>
                  <a:pt x="2" y="48"/>
                </a:lnTo>
                <a:lnTo>
                  <a:pt x="2" y="62"/>
                </a:lnTo>
                <a:lnTo>
                  <a:pt x="6" y="75"/>
                </a:lnTo>
                <a:lnTo>
                  <a:pt x="12" y="87"/>
                </a:lnTo>
                <a:lnTo>
                  <a:pt x="19" y="96"/>
                </a:lnTo>
                <a:lnTo>
                  <a:pt x="29" y="104"/>
                </a:lnTo>
                <a:lnTo>
                  <a:pt x="27" y="106"/>
                </a:lnTo>
                <a:lnTo>
                  <a:pt x="17" y="98"/>
                </a:lnTo>
                <a:lnTo>
                  <a:pt x="8" y="89"/>
                </a:lnTo>
                <a:lnTo>
                  <a:pt x="4" y="75"/>
                </a:lnTo>
                <a:lnTo>
                  <a:pt x="0" y="62"/>
                </a:lnTo>
                <a:lnTo>
                  <a:pt x="0" y="48"/>
                </a:lnTo>
                <a:lnTo>
                  <a:pt x="2" y="33"/>
                </a:lnTo>
                <a:lnTo>
                  <a:pt x="8" y="16"/>
                </a:lnTo>
                <a:lnTo>
                  <a:pt x="16" y="0"/>
                </a:lnTo>
                <a:lnTo>
                  <a:pt x="17" y="2"/>
                </a:lnTo>
                <a:close/>
              </a:path>
            </a:pathLst>
          </a:custGeom>
          <a:solidFill>
            <a:srgbClr val="1F1A17"/>
          </a:solidFill>
          <a:ln w="9525">
            <a:noFill/>
            <a:round/>
            <a:headEnd/>
            <a:tailEnd/>
          </a:ln>
        </p:spPr>
        <p:txBody>
          <a:bodyPr/>
          <a:lstStyle/>
          <a:p>
            <a:endParaRPr lang="en-US"/>
          </a:p>
        </p:txBody>
      </p:sp>
      <p:sp>
        <p:nvSpPr>
          <p:cNvPr id="45130" name="Freeform 74"/>
          <p:cNvSpPr>
            <a:spLocks/>
          </p:cNvSpPr>
          <p:nvPr/>
        </p:nvSpPr>
        <p:spPr bwMode="auto">
          <a:xfrm>
            <a:off x="6359525" y="4414839"/>
            <a:ext cx="160338" cy="79375"/>
          </a:xfrm>
          <a:custGeom>
            <a:avLst/>
            <a:gdLst>
              <a:gd name="T0" fmla="*/ 101 w 101"/>
              <a:gd name="T1" fmla="*/ 8 h 50"/>
              <a:gd name="T2" fmla="*/ 101 w 101"/>
              <a:gd name="T3" fmla="*/ 8 h 50"/>
              <a:gd name="T4" fmla="*/ 90 w 101"/>
              <a:gd name="T5" fmla="*/ 4 h 50"/>
              <a:gd name="T6" fmla="*/ 76 w 101"/>
              <a:gd name="T7" fmla="*/ 2 h 50"/>
              <a:gd name="T8" fmla="*/ 63 w 101"/>
              <a:gd name="T9" fmla="*/ 4 h 50"/>
              <a:gd name="T10" fmla="*/ 49 w 101"/>
              <a:gd name="T11" fmla="*/ 8 h 50"/>
              <a:gd name="T12" fmla="*/ 36 w 101"/>
              <a:gd name="T13" fmla="*/ 16 h 50"/>
              <a:gd name="T14" fmla="*/ 23 w 101"/>
              <a:gd name="T15" fmla="*/ 25 h 50"/>
              <a:gd name="T16" fmla="*/ 11 w 101"/>
              <a:gd name="T17" fmla="*/ 37 h 50"/>
              <a:gd name="T18" fmla="*/ 1 w 101"/>
              <a:gd name="T19" fmla="*/ 50 h 50"/>
              <a:gd name="T20" fmla="*/ 0 w 101"/>
              <a:gd name="T21" fmla="*/ 48 h 50"/>
              <a:gd name="T22" fmla="*/ 9 w 101"/>
              <a:gd name="T23" fmla="*/ 35 h 50"/>
              <a:gd name="T24" fmla="*/ 21 w 101"/>
              <a:gd name="T25" fmla="*/ 23 h 50"/>
              <a:gd name="T26" fmla="*/ 34 w 101"/>
              <a:gd name="T27" fmla="*/ 14 h 50"/>
              <a:gd name="T28" fmla="*/ 48 w 101"/>
              <a:gd name="T29" fmla="*/ 6 h 50"/>
              <a:gd name="T30" fmla="*/ 63 w 101"/>
              <a:gd name="T31" fmla="*/ 0 h 50"/>
              <a:gd name="T32" fmla="*/ 76 w 101"/>
              <a:gd name="T33" fmla="*/ 0 h 50"/>
              <a:gd name="T34" fmla="*/ 90 w 101"/>
              <a:gd name="T35" fmla="*/ 0 h 50"/>
              <a:gd name="T36" fmla="*/ 101 w 101"/>
              <a:gd name="T37" fmla="*/ 6 h 50"/>
              <a:gd name="T38" fmla="*/ 101 w 101"/>
              <a:gd name="T39" fmla="*/ 6 h 50"/>
              <a:gd name="T40" fmla="*/ 101 w 101"/>
              <a:gd name="T41" fmla="*/ 8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1"/>
              <a:gd name="T64" fmla="*/ 0 h 50"/>
              <a:gd name="T65" fmla="*/ 101 w 101"/>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1" h="50">
                <a:moveTo>
                  <a:pt x="101" y="8"/>
                </a:moveTo>
                <a:lnTo>
                  <a:pt x="101" y="8"/>
                </a:lnTo>
                <a:lnTo>
                  <a:pt x="90" y="4"/>
                </a:lnTo>
                <a:lnTo>
                  <a:pt x="76" y="2"/>
                </a:lnTo>
                <a:lnTo>
                  <a:pt x="63" y="4"/>
                </a:lnTo>
                <a:lnTo>
                  <a:pt x="49" y="8"/>
                </a:lnTo>
                <a:lnTo>
                  <a:pt x="36" y="16"/>
                </a:lnTo>
                <a:lnTo>
                  <a:pt x="23" y="25"/>
                </a:lnTo>
                <a:lnTo>
                  <a:pt x="11" y="37"/>
                </a:lnTo>
                <a:lnTo>
                  <a:pt x="1" y="50"/>
                </a:lnTo>
                <a:lnTo>
                  <a:pt x="0" y="48"/>
                </a:lnTo>
                <a:lnTo>
                  <a:pt x="9" y="35"/>
                </a:lnTo>
                <a:lnTo>
                  <a:pt x="21" y="23"/>
                </a:lnTo>
                <a:lnTo>
                  <a:pt x="34" y="14"/>
                </a:lnTo>
                <a:lnTo>
                  <a:pt x="48" y="6"/>
                </a:lnTo>
                <a:lnTo>
                  <a:pt x="63" y="0"/>
                </a:lnTo>
                <a:lnTo>
                  <a:pt x="76" y="0"/>
                </a:lnTo>
                <a:lnTo>
                  <a:pt x="90" y="0"/>
                </a:lnTo>
                <a:lnTo>
                  <a:pt x="101" y="6"/>
                </a:lnTo>
                <a:lnTo>
                  <a:pt x="101" y="8"/>
                </a:lnTo>
                <a:close/>
              </a:path>
            </a:pathLst>
          </a:custGeom>
          <a:solidFill>
            <a:srgbClr val="1F1A17"/>
          </a:solidFill>
          <a:ln w="9525">
            <a:noFill/>
            <a:round/>
            <a:headEnd/>
            <a:tailEnd/>
          </a:ln>
        </p:spPr>
        <p:txBody>
          <a:bodyPr/>
          <a:lstStyle/>
          <a:p>
            <a:endParaRPr lang="en-US"/>
          </a:p>
        </p:txBody>
      </p:sp>
      <p:sp>
        <p:nvSpPr>
          <p:cNvPr id="45131" name="Freeform 75"/>
          <p:cNvSpPr>
            <a:spLocks/>
          </p:cNvSpPr>
          <p:nvPr/>
        </p:nvSpPr>
        <p:spPr bwMode="auto">
          <a:xfrm>
            <a:off x="6364288" y="4421188"/>
            <a:ext cx="258762" cy="277812"/>
          </a:xfrm>
          <a:custGeom>
            <a:avLst/>
            <a:gdLst>
              <a:gd name="T0" fmla="*/ 131 w 163"/>
              <a:gd name="T1" fmla="*/ 8 h 175"/>
              <a:gd name="T2" fmla="*/ 142 w 163"/>
              <a:gd name="T3" fmla="*/ 16 h 175"/>
              <a:gd name="T4" fmla="*/ 152 w 163"/>
              <a:gd name="T5" fmla="*/ 27 h 175"/>
              <a:gd name="T6" fmla="*/ 158 w 163"/>
              <a:gd name="T7" fmla="*/ 41 h 175"/>
              <a:gd name="T8" fmla="*/ 162 w 163"/>
              <a:gd name="T9" fmla="*/ 56 h 175"/>
              <a:gd name="T10" fmla="*/ 163 w 163"/>
              <a:gd name="T11" fmla="*/ 71 h 175"/>
              <a:gd name="T12" fmla="*/ 160 w 163"/>
              <a:gd name="T13" fmla="*/ 89 h 175"/>
              <a:gd name="T14" fmla="*/ 154 w 163"/>
              <a:gd name="T15" fmla="*/ 106 h 175"/>
              <a:gd name="T16" fmla="*/ 146 w 163"/>
              <a:gd name="T17" fmla="*/ 123 h 175"/>
              <a:gd name="T18" fmla="*/ 135 w 163"/>
              <a:gd name="T19" fmla="*/ 138 h 175"/>
              <a:gd name="T20" fmla="*/ 121 w 163"/>
              <a:gd name="T21" fmla="*/ 152 h 175"/>
              <a:gd name="T22" fmla="*/ 108 w 163"/>
              <a:gd name="T23" fmla="*/ 161 h 175"/>
              <a:gd name="T24" fmla="*/ 92 w 163"/>
              <a:gd name="T25" fmla="*/ 169 h 175"/>
              <a:gd name="T26" fmla="*/ 77 w 163"/>
              <a:gd name="T27" fmla="*/ 175 h 175"/>
              <a:gd name="T28" fmla="*/ 62 w 163"/>
              <a:gd name="T29" fmla="*/ 175 h 175"/>
              <a:gd name="T30" fmla="*/ 46 w 163"/>
              <a:gd name="T31" fmla="*/ 173 h 175"/>
              <a:gd name="T32" fmla="*/ 33 w 163"/>
              <a:gd name="T33" fmla="*/ 167 h 175"/>
              <a:gd name="T34" fmla="*/ 21 w 163"/>
              <a:gd name="T35" fmla="*/ 160 h 175"/>
              <a:gd name="T36" fmla="*/ 12 w 163"/>
              <a:gd name="T37" fmla="*/ 148 h 175"/>
              <a:gd name="T38" fmla="*/ 4 w 163"/>
              <a:gd name="T39" fmla="*/ 135 h 175"/>
              <a:gd name="T40" fmla="*/ 0 w 163"/>
              <a:gd name="T41" fmla="*/ 119 h 175"/>
              <a:gd name="T42" fmla="*/ 0 w 163"/>
              <a:gd name="T43" fmla="*/ 104 h 175"/>
              <a:gd name="T44" fmla="*/ 2 w 163"/>
              <a:gd name="T45" fmla="*/ 87 h 175"/>
              <a:gd name="T46" fmla="*/ 8 w 163"/>
              <a:gd name="T47" fmla="*/ 69 h 175"/>
              <a:gd name="T48" fmla="*/ 18 w 163"/>
              <a:gd name="T49" fmla="*/ 52 h 175"/>
              <a:gd name="T50" fmla="*/ 27 w 163"/>
              <a:gd name="T51" fmla="*/ 37 h 175"/>
              <a:gd name="T52" fmla="*/ 41 w 163"/>
              <a:gd name="T53" fmla="*/ 23 h 175"/>
              <a:gd name="T54" fmla="*/ 56 w 163"/>
              <a:gd name="T55" fmla="*/ 14 h 175"/>
              <a:gd name="T56" fmla="*/ 71 w 163"/>
              <a:gd name="T57" fmla="*/ 6 h 175"/>
              <a:gd name="T58" fmla="*/ 87 w 163"/>
              <a:gd name="T59" fmla="*/ 2 h 175"/>
              <a:gd name="T60" fmla="*/ 102 w 163"/>
              <a:gd name="T61" fmla="*/ 0 h 175"/>
              <a:gd name="T62" fmla="*/ 117 w 163"/>
              <a:gd name="T63" fmla="*/ 2 h 175"/>
              <a:gd name="T64" fmla="*/ 131 w 163"/>
              <a:gd name="T65" fmla="*/ 8 h 17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3"/>
              <a:gd name="T100" fmla="*/ 0 h 175"/>
              <a:gd name="T101" fmla="*/ 163 w 163"/>
              <a:gd name="T102" fmla="*/ 175 h 17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3" h="175">
                <a:moveTo>
                  <a:pt x="131" y="8"/>
                </a:moveTo>
                <a:lnTo>
                  <a:pt x="142" y="16"/>
                </a:lnTo>
                <a:lnTo>
                  <a:pt x="152" y="27"/>
                </a:lnTo>
                <a:lnTo>
                  <a:pt x="158" y="41"/>
                </a:lnTo>
                <a:lnTo>
                  <a:pt x="162" y="56"/>
                </a:lnTo>
                <a:lnTo>
                  <a:pt x="163" y="71"/>
                </a:lnTo>
                <a:lnTo>
                  <a:pt x="160" y="89"/>
                </a:lnTo>
                <a:lnTo>
                  <a:pt x="154" y="106"/>
                </a:lnTo>
                <a:lnTo>
                  <a:pt x="146" y="123"/>
                </a:lnTo>
                <a:lnTo>
                  <a:pt x="135" y="138"/>
                </a:lnTo>
                <a:lnTo>
                  <a:pt x="121" y="152"/>
                </a:lnTo>
                <a:lnTo>
                  <a:pt x="108" y="161"/>
                </a:lnTo>
                <a:lnTo>
                  <a:pt x="92" y="169"/>
                </a:lnTo>
                <a:lnTo>
                  <a:pt x="77" y="175"/>
                </a:lnTo>
                <a:lnTo>
                  <a:pt x="62" y="175"/>
                </a:lnTo>
                <a:lnTo>
                  <a:pt x="46" y="173"/>
                </a:lnTo>
                <a:lnTo>
                  <a:pt x="33" y="167"/>
                </a:lnTo>
                <a:lnTo>
                  <a:pt x="21" y="160"/>
                </a:lnTo>
                <a:lnTo>
                  <a:pt x="12" y="148"/>
                </a:lnTo>
                <a:lnTo>
                  <a:pt x="4" y="135"/>
                </a:lnTo>
                <a:lnTo>
                  <a:pt x="0" y="119"/>
                </a:lnTo>
                <a:lnTo>
                  <a:pt x="0" y="104"/>
                </a:lnTo>
                <a:lnTo>
                  <a:pt x="2" y="87"/>
                </a:lnTo>
                <a:lnTo>
                  <a:pt x="8" y="69"/>
                </a:lnTo>
                <a:lnTo>
                  <a:pt x="18" y="52"/>
                </a:lnTo>
                <a:lnTo>
                  <a:pt x="27" y="37"/>
                </a:lnTo>
                <a:lnTo>
                  <a:pt x="41" y="23"/>
                </a:lnTo>
                <a:lnTo>
                  <a:pt x="56" y="14"/>
                </a:lnTo>
                <a:lnTo>
                  <a:pt x="71" y="6"/>
                </a:lnTo>
                <a:lnTo>
                  <a:pt x="87" y="2"/>
                </a:lnTo>
                <a:lnTo>
                  <a:pt x="102" y="0"/>
                </a:lnTo>
                <a:lnTo>
                  <a:pt x="117" y="2"/>
                </a:lnTo>
                <a:lnTo>
                  <a:pt x="131" y="8"/>
                </a:lnTo>
                <a:close/>
              </a:path>
            </a:pathLst>
          </a:custGeom>
          <a:solidFill>
            <a:srgbClr val="1F1A17"/>
          </a:solidFill>
          <a:ln w="9525">
            <a:noFill/>
            <a:round/>
            <a:headEnd/>
            <a:tailEnd/>
          </a:ln>
        </p:spPr>
        <p:txBody>
          <a:bodyPr/>
          <a:lstStyle/>
          <a:p>
            <a:endParaRPr lang="en-US"/>
          </a:p>
        </p:txBody>
      </p:sp>
      <p:sp>
        <p:nvSpPr>
          <p:cNvPr id="45132" name="Freeform 76"/>
          <p:cNvSpPr>
            <a:spLocks/>
          </p:cNvSpPr>
          <p:nvPr/>
        </p:nvSpPr>
        <p:spPr bwMode="auto">
          <a:xfrm>
            <a:off x="6572250" y="4430714"/>
            <a:ext cx="50800" cy="185737"/>
          </a:xfrm>
          <a:custGeom>
            <a:avLst/>
            <a:gdLst>
              <a:gd name="T0" fmla="*/ 13 w 32"/>
              <a:gd name="T1" fmla="*/ 117 h 117"/>
              <a:gd name="T2" fmla="*/ 13 w 32"/>
              <a:gd name="T3" fmla="*/ 117 h 117"/>
              <a:gd name="T4" fmla="*/ 23 w 32"/>
              <a:gd name="T5" fmla="*/ 100 h 117"/>
              <a:gd name="T6" fmla="*/ 29 w 32"/>
              <a:gd name="T7" fmla="*/ 83 h 117"/>
              <a:gd name="T8" fmla="*/ 31 w 32"/>
              <a:gd name="T9" fmla="*/ 65 h 117"/>
              <a:gd name="T10" fmla="*/ 31 w 32"/>
              <a:gd name="T11" fmla="*/ 50 h 117"/>
              <a:gd name="T12" fmla="*/ 27 w 32"/>
              <a:gd name="T13" fmla="*/ 35 h 117"/>
              <a:gd name="T14" fmla="*/ 19 w 32"/>
              <a:gd name="T15" fmla="*/ 21 h 117"/>
              <a:gd name="T16" fmla="*/ 11 w 32"/>
              <a:gd name="T17" fmla="*/ 11 h 117"/>
              <a:gd name="T18" fmla="*/ 0 w 32"/>
              <a:gd name="T19" fmla="*/ 2 h 117"/>
              <a:gd name="T20" fmla="*/ 0 w 32"/>
              <a:gd name="T21" fmla="*/ 0 h 117"/>
              <a:gd name="T22" fmla="*/ 13 w 32"/>
              <a:gd name="T23" fmla="*/ 10 h 117"/>
              <a:gd name="T24" fmla="*/ 23 w 32"/>
              <a:gd name="T25" fmla="*/ 21 h 117"/>
              <a:gd name="T26" fmla="*/ 29 w 32"/>
              <a:gd name="T27" fmla="*/ 35 h 117"/>
              <a:gd name="T28" fmla="*/ 32 w 32"/>
              <a:gd name="T29" fmla="*/ 50 h 117"/>
              <a:gd name="T30" fmla="*/ 32 w 32"/>
              <a:gd name="T31" fmla="*/ 65 h 117"/>
              <a:gd name="T32" fmla="*/ 31 w 32"/>
              <a:gd name="T33" fmla="*/ 83 h 117"/>
              <a:gd name="T34" fmla="*/ 25 w 32"/>
              <a:gd name="T35" fmla="*/ 100 h 117"/>
              <a:gd name="T36" fmla="*/ 17 w 32"/>
              <a:gd name="T37" fmla="*/ 117 h 117"/>
              <a:gd name="T38" fmla="*/ 17 w 32"/>
              <a:gd name="T39" fmla="*/ 117 h 117"/>
              <a:gd name="T40" fmla="*/ 13 w 32"/>
              <a:gd name="T41" fmla="*/ 117 h 1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117"/>
              <a:gd name="T65" fmla="*/ 32 w 32"/>
              <a:gd name="T66" fmla="*/ 117 h 1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117">
                <a:moveTo>
                  <a:pt x="13" y="117"/>
                </a:moveTo>
                <a:lnTo>
                  <a:pt x="13" y="117"/>
                </a:lnTo>
                <a:lnTo>
                  <a:pt x="23" y="100"/>
                </a:lnTo>
                <a:lnTo>
                  <a:pt x="29" y="83"/>
                </a:lnTo>
                <a:lnTo>
                  <a:pt x="31" y="65"/>
                </a:lnTo>
                <a:lnTo>
                  <a:pt x="31" y="50"/>
                </a:lnTo>
                <a:lnTo>
                  <a:pt x="27" y="35"/>
                </a:lnTo>
                <a:lnTo>
                  <a:pt x="19" y="21"/>
                </a:lnTo>
                <a:lnTo>
                  <a:pt x="11" y="11"/>
                </a:lnTo>
                <a:lnTo>
                  <a:pt x="0" y="2"/>
                </a:lnTo>
                <a:lnTo>
                  <a:pt x="0" y="0"/>
                </a:lnTo>
                <a:lnTo>
                  <a:pt x="13" y="10"/>
                </a:lnTo>
                <a:lnTo>
                  <a:pt x="23" y="21"/>
                </a:lnTo>
                <a:lnTo>
                  <a:pt x="29" y="35"/>
                </a:lnTo>
                <a:lnTo>
                  <a:pt x="32" y="50"/>
                </a:lnTo>
                <a:lnTo>
                  <a:pt x="32" y="65"/>
                </a:lnTo>
                <a:lnTo>
                  <a:pt x="31" y="83"/>
                </a:lnTo>
                <a:lnTo>
                  <a:pt x="25" y="100"/>
                </a:lnTo>
                <a:lnTo>
                  <a:pt x="17" y="117"/>
                </a:lnTo>
                <a:lnTo>
                  <a:pt x="13" y="117"/>
                </a:lnTo>
                <a:close/>
              </a:path>
            </a:pathLst>
          </a:custGeom>
          <a:solidFill>
            <a:srgbClr val="1F1A17"/>
          </a:solidFill>
          <a:ln w="9525">
            <a:noFill/>
            <a:round/>
            <a:headEnd/>
            <a:tailEnd/>
          </a:ln>
        </p:spPr>
        <p:txBody>
          <a:bodyPr/>
          <a:lstStyle/>
          <a:p>
            <a:endParaRPr lang="en-US"/>
          </a:p>
        </p:txBody>
      </p:sp>
      <p:sp>
        <p:nvSpPr>
          <p:cNvPr id="45133" name="Freeform 77"/>
          <p:cNvSpPr>
            <a:spLocks/>
          </p:cNvSpPr>
          <p:nvPr/>
        </p:nvSpPr>
        <p:spPr bwMode="auto">
          <a:xfrm>
            <a:off x="6413500" y="4616451"/>
            <a:ext cx="185738" cy="85725"/>
          </a:xfrm>
          <a:custGeom>
            <a:avLst/>
            <a:gdLst>
              <a:gd name="T0" fmla="*/ 2 w 117"/>
              <a:gd name="T1" fmla="*/ 44 h 54"/>
              <a:gd name="T2" fmla="*/ 2 w 117"/>
              <a:gd name="T3" fmla="*/ 44 h 54"/>
              <a:gd name="T4" fmla="*/ 15 w 117"/>
              <a:gd name="T5" fmla="*/ 50 h 54"/>
              <a:gd name="T6" fmla="*/ 31 w 117"/>
              <a:gd name="T7" fmla="*/ 52 h 54"/>
              <a:gd name="T8" fmla="*/ 46 w 117"/>
              <a:gd name="T9" fmla="*/ 50 h 54"/>
              <a:gd name="T10" fmla="*/ 61 w 117"/>
              <a:gd name="T11" fmla="*/ 46 h 54"/>
              <a:gd name="T12" fmla="*/ 77 w 117"/>
              <a:gd name="T13" fmla="*/ 38 h 54"/>
              <a:gd name="T14" fmla="*/ 90 w 117"/>
              <a:gd name="T15" fmla="*/ 27 h 54"/>
              <a:gd name="T16" fmla="*/ 104 w 117"/>
              <a:gd name="T17" fmla="*/ 15 h 54"/>
              <a:gd name="T18" fmla="*/ 113 w 117"/>
              <a:gd name="T19" fmla="*/ 0 h 54"/>
              <a:gd name="T20" fmla="*/ 117 w 117"/>
              <a:gd name="T21" fmla="*/ 0 h 54"/>
              <a:gd name="T22" fmla="*/ 106 w 117"/>
              <a:gd name="T23" fmla="*/ 15 h 54"/>
              <a:gd name="T24" fmla="*/ 92 w 117"/>
              <a:gd name="T25" fmla="*/ 29 h 54"/>
              <a:gd name="T26" fmla="*/ 77 w 117"/>
              <a:gd name="T27" fmla="*/ 40 h 54"/>
              <a:gd name="T28" fmla="*/ 61 w 117"/>
              <a:gd name="T29" fmla="*/ 48 h 54"/>
              <a:gd name="T30" fmla="*/ 46 w 117"/>
              <a:gd name="T31" fmla="*/ 52 h 54"/>
              <a:gd name="T32" fmla="*/ 31 w 117"/>
              <a:gd name="T33" fmla="*/ 54 h 54"/>
              <a:gd name="T34" fmla="*/ 15 w 117"/>
              <a:gd name="T35" fmla="*/ 52 h 54"/>
              <a:gd name="T36" fmla="*/ 0 w 117"/>
              <a:gd name="T37" fmla="*/ 46 h 54"/>
              <a:gd name="T38" fmla="*/ 0 w 117"/>
              <a:gd name="T39" fmla="*/ 46 h 54"/>
              <a:gd name="T40" fmla="*/ 2 w 117"/>
              <a:gd name="T41" fmla="*/ 44 h 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54"/>
              <a:gd name="T65" fmla="*/ 117 w 117"/>
              <a:gd name="T66" fmla="*/ 54 h 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54">
                <a:moveTo>
                  <a:pt x="2" y="44"/>
                </a:moveTo>
                <a:lnTo>
                  <a:pt x="2" y="44"/>
                </a:lnTo>
                <a:lnTo>
                  <a:pt x="15" y="50"/>
                </a:lnTo>
                <a:lnTo>
                  <a:pt x="31" y="52"/>
                </a:lnTo>
                <a:lnTo>
                  <a:pt x="46" y="50"/>
                </a:lnTo>
                <a:lnTo>
                  <a:pt x="61" y="46"/>
                </a:lnTo>
                <a:lnTo>
                  <a:pt x="77" y="38"/>
                </a:lnTo>
                <a:lnTo>
                  <a:pt x="90" y="27"/>
                </a:lnTo>
                <a:lnTo>
                  <a:pt x="104" y="15"/>
                </a:lnTo>
                <a:lnTo>
                  <a:pt x="113" y="0"/>
                </a:lnTo>
                <a:lnTo>
                  <a:pt x="117" y="0"/>
                </a:lnTo>
                <a:lnTo>
                  <a:pt x="106" y="15"/>
                </a:lnTo>
                <a:lnTo>
                  <a:pt x="92" y="29"/>
                </a:lnTo>
                <a:lnTo>
                  <a:pt x="77" y="40"/>
                </a:lnTo>
                <a:lnTo>
                  <a:pt x="61" y="48"/>
                </a:lnTo>
                <a:lnTo>
                  <a:pt x="46" y="52"/>
                </a:lnTo>
                <a:lnTo>
                  <a:pt x="31" y="54"/>
                </a:lnTo>
                <a:lnTo>
                  <a:pt x="15" y="52"/>
                </a:lnTo>
                <a:lnTo>
                  <a:pt x="0" y="46"/>
                </a:lnTo>
                <a:lnTo>
                  <a:pt x="2" y="44"/>
                </a:lnTo>
                <a:close/>
              </a:path>
            </a:pathLst>
          </a:custGeom>
          <a:solidFill>
            <a:srgbClr val="1F1A17"/>
          </a:solidFill>
          <a:ln w="9525">
            <a:noFill/>
            <a:round/>
            <a:headEnd/>
            <a:tailEnd/>
          </a:ln>
        </p:spPr>
        <p:txBody>
          <a:bodyPr/>
          <a:lstStyle/>
          <a:p>
            <a:endParaRPr lang="en-US"/>
          </a:p>
        </p:txBody>
      </p:sp>
      <p:sp>
        <p:nvSpPr>
          <p:cNvPr id="45134" name="Freeform 78"/>
          <p:cNvSpPr>
            <a:spLocks/>
          </p:cNvSpPr>
          <p:nvPr/>
        </p:nvSpPr>
        <p:spPr bwMode="auto">
          <a:xfrm>
            <a:off x="6361113" y="4503739"/>
            <a:ext cx="55562" cy="185737"/>
          </a:xfrm>
          <a:custGeom>
            <a:avLst/>
            <a:gdLst>
              <a:gd name="T0" fmla="*/ 20 w 35"/>
              <a:gd name="T1" fmla="*/ 0 h 117"/>
              <a:gd name="T2" fmla="*/ 20 w 35"/>
              <a:gd name="T3" fmla="*/ 0 h 117"/>
              <a:gd name="T4" fmla="*/ 12 w 35"/>
              <a:gd name="T5" fmla="*/ 17 h 117"/>
              <a:gd name="T6" fmla="*/ 6 w 35"/>
              <a:gd name="T7" fmla="*/ 35 h 117"/>
              <a:gd name="T8" fmla="*/ 4 w 35"/>
              <a:gd name="T9" fmla="*/ 52 h 117"/>
              <a:gd name="T10" fmla="*/ 4 w 35"/>
              <a:gd name="T11" fmla="*/ 67 h 117"/>
              <a:gd name="T12" fmla="*/ 8 w 35"/>
              <a:gd name="T13" fmla="*/ 83 h 117"/>
              <a:gd name="T14" fmla="*/ 14 w 35"/>
              <a:gd name="T15" fmla="*/ 96 h 117"/>
              <a:gd name="T16" fmla="*/ 23 w 35"/>
              <a:gd name="T17" fmla="*/ 106 h 117"/>
              <a:gd name="T18" fmla="*/ 35 w 35"/>
              <a:gd name="T19" fmla="*/ 115 h 117"/>
              <a:gd name="T20" fmla="*/ 33 w 35"/>
              <a:gd name="T21" fmla="*/ 117 h 117"/>
              <a:gd name="T22" fmla="*/ 22 w 35"/>
              <a:gd name="T23" fmla="*/ 108 h 117"/>
              <a:gd name="T24" fmla="*/ 12 w 35"/>
              <a:gd name="T25" fmla="*/ 96 h 117"/>
              <a:gd name="T26" fmla="*/ 6 w 35"/>
              <a:gd name="T27" fmla="*/ 83 h 117"/>
              <a:gd name="T28" fmla="*/ 2 w 35"/>
              <a:gd name="T29" fmla="*/ 67 h 117"/>
              <a:gd name="T30" fmla="*/ 0 w 35"/>
              <a:gd name="T31" fmla="*/ 52 h 117"/>
              <a:gd name="T32" fmla="*/ 4 w 35"/>
              <a:gd name="T33" fmla="*/ 35 h 117"/>
              <a:gd name="T34" fmla="*/ 10 w 35"/>
              <a:gd name="T35" fmla="*/ 17 h 117"/>
              <a:gd name="T36" fmla="*/ 18 w 35"/>
              <a:gd name="T37" fmla="*/ 0 h 117"/>
              <a:gd name="T38" fmla="*/ 18 w 35"/>
              <a:gd name="T39" fmla="*/ 0 h 117"/>
              <a:gd name="T40" fmla="*/ 20 w 35"/>
              <a:gd name="T41" fmla="*/ 0 h 1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117"/>
              <a:gd name="T65" fmla="*/ 35 w 35"/>
              <a:gd name="T66" fmla="*/ 117 h 1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117">
                <a:moveTo>
                  <a:pt x="20" y="0"/>
                </a:moveTo>
                <a:lnTo>
                  <a:pt x="20" y="0"/>
                </a:lnTo>
                <a:lnTo>
                  <a:pt x="12" y="17"/>
                </a:lnTo>
                <a:lnTo>
                  <a:pt x="6" y="35"/>
                </a:lnTo>
                <a:lnTo>
                  <a:pt x="4" y="52"/>
                </a:lnTo>
                <a:lnTo>
                  <a:pt x="4" y="67"/>
                </a:lnTo>
                <a:lnTo>
                  <a:pt x="8" y="83"/>
                </a:lnTo>
                <a:lnTo>
                  <a:pt x="14" y="96"/>
                </a:lnTo>
                <a:lnTo>
                  <a:pt x="23" y="106"/>
                </a:lnTo>
                <a:lnTo>
                  <a:pt x="35" y="115"/>
                </a:lnTo>
                <a:lnTo>
                  <a:pt x="33" y="117"/>
                </a:lnTo>
                <a:lnTo>
                  <a:pt x="22" y="108"/>
                </a:lnTo>
                <a:lnTo>
                  <a:pt x="12" y="96"/>
                </a:lnTo>
                <a:lnTo>
                  <a:pt x="6" y="83"/>
                </a:lnTo>
                <a:lnTo>
                  <a:pt x="2" y="67"/>
                </a:lnTo>
                <a:lnTo>
                  <a:pt x="0" y="52"/>
                </a:lnTo>
                <a:lnTo>
                  <a:pt x="4" y="35"/>
                </a:lnTo>
                <a:lnTo>
                  <a:pt x="10" y="17"/>
                </a:lnTo>
                <a:lnTo>
                  <a:pt x="18" y="0"/>
                </a:lnTo>
                <a:lnTo>
                  <a:pt x="20" y="0"/>
                </a:lnTo>
                <a:close/>
              </a:path>
            </a:pathLst>
          </a:custGeom>
          <a:solidFill>
            <a:srgbClr val="1F1A17"/>
          </a:solidFill>
          <a:ln w="9525">
            <a:noFill/>
            <a:round/>
            <a:headEnd/>
            <a:tailEnd/>
          </a:ln>
        </p:spPr>
        <p:txBody>
          <a:bodyPr/>
          <a:lstStyle/>
          <a:p>
            <a:endParaRPr lang="en-US"/>
          </a:p>
        </p:txBody>
      </p:sp>
      <p:sp>
        <p:nvSpPr>
          <p:cNvPr id="45135" name="Freeform 79"/>
          <p:cNvSpPr>
            <a:spLocks/>
          </p:cNvSpPr>
          <p:nvPr/>
        </p:nvSpPr>
        <p:spPr bwMode="auto">
          <a:xfrm>
            <a:off x="6389688" y="4418014"/>
            <a:ext cx="182562" cy="85725"/>
          </a:xfrm>
          <a:custGeom>
            <a:avLst/>
            <a:gdLst>
              <a:gd name="T0" fmla="*/ 115 w 115"/>
              <a:gd name="T1" fmla="*/ 10 h 54"/>
              <a:gd name="T2" fmla="*/ 115 w 115"/>
              <a:gd name="T3" fmla="*/ 10 h 54"/>
              <a:gd name="T4" fmla="*/ 100 w 115"/>
              <a:gd name="T5" fmla="*/ 4 h 54"/>
              <a:gd name="T6" fmla="*/ 86 w 115"/>
              <a:gd name="T7" fmla="*/ 2 h 54"/>
              <a:gd name="T8" fmla="*/ 71 w 115"/>
              <a:gd name="T9" fmla="*/ 4 h 54"/>
              <a:gd name="T10" fmla="*/ 55 w 115"/>
              <a:gd name="T11" fmla="*/ 10 h 54"/>
              <a:gd name="T12" fmla="*/ 40 w 115"/>
              <a:gd name="T13" fmla="*/ 16 h 54"/>
              <a:gd name="T14" fmla="*/ 27 w 115"/>
              <a:gd name="T15" fmla="*/ 27 h 54"/>
              <a:gd name="T16" fmla="*/ 13 w 115"/>
              <a:gd name="T17" fmla="*/ 41 h 54"/>
              <a:gd name="T18" fmla="*/ 2 w 115"/>
              <a:gd name="T19" fmla="*/ 54 h 54"/>
              <a:gd name="T20" fmla="*/ 0 w 115"/>
              <a:gd name="T21" fmla="*/ 54 h 54"/>
              <a:gd name="T22" fmla="*/ 11 w 115"/>
              <a:gd name="T23" fmla="*/ 39 h 54"/>
              <a:gd name="T24" fmla="*/ 25 w 115"/>
              <a:gd name="T25" fmla="*/ 25 h 54"/>
              <a:gd name="T26" fmla="*/ 38 w 115"/>
              <a:gd name="T27" fmla="*/ 14 h 54"/>
              <a:gd name="T28" fmla="*/ 53 w 115"/>
              <a:gd name="T29" fmla="*/ 6 h 54"/>
              <a:gd name="T30" fmla="*/ 71 w 115"/>
              <a:gd name="T31" fmla="*/ 2 h 54"/>
              <a:gd name="T32" fmla="*/ 86 w 115"/>
              <a:gd name="T33" fmla="*/ 0 h 54"/>
              <a:gd name="T34" fmla="*/ 101 w 115"/>
              <a:gd name="T35" fmla="*/ 2 h 54"/>
              <a:gd name="T36" fmla="*/ 115 w 115"/>
              <a:gd name="T37" fmla="*/ 8 h 54"/>
              <a:gd name="T38" fmla="*/ 115 w 115"/>
              <a:gd name="T39" fmla="*/ 8 h 54"/>
              <a:gd name="T40" fmla="*/ 115 w 115"/>
              <a:gd name="T41" fmla="*/ 10 h 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5"/>
              <a:gd name="T64" fmla="*/ 0 h 54"/>
              <a:gd name="T65" fmla="*/ 115 w 115"/>
              <a:gd name="T66" fmla="*/ 54 h 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5" h="54">
                <a:moveTo>
                  <a:pt x="115" y="10"/>
                </a:moveTo>
                <a:lnTo>
                  <a:pt x="115" y="10"/>
                </a:lnTo>
                <a:lnTo>
                  <a:pt x="100" y="4"/>
                </a:lnTo>
                <a:lnTo>
                  <a:pt x="86" y="2"/>
                </a:lnTo>
                <a:lnTo>
                  <a:pt x="71" y="4"/>
                </a:lnTo>
                <a:lnTo>
                  <a:pt x="55" y="10"/>
                </a:lnTo>
                <a:lnTo>
                  <a:pt x="40" y="16"/>
                </a:lnTo>
                <a:lnTo>
                  <a:pt x="27" y="27"/>
                </a:lnTo>
                <a:lnTo>
                  <a:pt x="13" y="41"/>
                </a:lnTo>
                <a:lnTo>
                  <a:pt x="2" y="54"/>
                </a:lnTo>
                <a:lnTo>
                  <a:pt x="0" y="54"/>
                </a:lnTo>
                <a:lnTo>
                  <a:pt x="11" y="39"/>
                </a:lnTo>
                <a:lnTo>
                  <a:pt x="25" y="25"/>
                </a:lnTo>
                <a:lnTo>
                  <a:pt x="38" y="14"/>
                </a:lnTo>
                <a:lnTo>
                  <a:pt x="53" y="6"/>
                </a:lnTo>
                <a:lnTo>
                  <a:pt x="71" y="2"/>
                </a:lnTo>
                <a:lnTo>
                  <a:pt x="86" y="0"/>
                </a:lnTo>
                <a:lnTo>
                  <a:pt x="101" y="2"/>
                </a:lnTo>
                <a:lnTo>
                  <a:pt x="115" y="8"/>
                </a:lnTo>
                <a:lnTo>
                  <a:pt x="115" y="10"/>
                </a:lnTo>
                <a:close/>
              </a:path>
            </a:pathLst>
          </a:custGeom>
          <a:solidFill>
            <a:srgbClr val="1F1A17"/>
          </a:solidFill>
          <a:ln w="9525">
            <a:noFill/>
            <a:round/>
            <a:headEnd/>
            <a:tailEnd/>
          </a:ln>
        </p:spPr>
        <p:txBody>
          <a:bodyPr/>
          <a:lstStyle/>
          <a:p>
            <a:endParaRPr lang="en-US"/>
          </a:p>
        </p:txBody>
      </p:sp>
      <p:sp>
        <p:nvSpPr>
          <p:cNvPr id="45136" name="Freeform 80"/>
          <p:cNvSpPr>
            <a:spLocks/>
          </p:cNvSpPr>
          <p:nvPr/>
        </p:nvSpPr>
        <p:spPr bwMode="auto">
          <a:xfrm>
            <a:off x="6559551" y="4443414"/>
            <a:ext cx="49213" cy="166687"/>
          </a:xfrm>
          <a:custGeom>
            <a:avLst/>
            <a:gdLst>
              <a:gd name="T0" fmla="*/ 14 w 31"/>
              <a:gd name="T1" fmla="*/ 103 h 105"/>
              <a:gd name="T2" fmla="*/ 14 w 31"/>
              <a:gd name="T3" fmla="*/ 103 h 105"/>
              <a:gd name="T4" fmla="*/ 21 w 31"/>
              <a:gd name="T5" fmla="*/ 88 h 105"/>
              <a:gd name="T6" fmla="*/ 25 w 31"/>
              <a:gd name="T7" fmla="*/ 73 h 105"/>
              <a:gd name="T8" fmla="*/ 27 w 31"/>
              <a:gd name="T9" fmla="*/ 57 h 105"/>
              <a:gd name="T10" fmla="*/ 27 w 31"/>
              <a:gd name="T11" fmla="*/ 44 h 105"/>
              <a:gd name="T12" fmla="*/ 23 w 31"/>
              <a:gd name="T13" fmla="*/ 30 h 105"/>
              <a:gd name="T14" fmla="*/ 19 w 31"/>
              <a:gd name="T15" fmla="*/ 19 h 105"/>
              <a:gd name="T16" fmla="*/ 10 w 31"/>
              <a:gd name="T17" fmla="*/ 9 h 105"/>
              <a:gd name="T18" fmla="*/ 0 w 31"/>
              <a:gd name="T19" fmla="*/ 2 h 105"/>
              <a:gd name="T20" fmla="*/ 2 w 31"/>
              <a:gd name="T21" fmla="*/ 0 h 105"/>
              <a:gd name="T22" fmla="*/ 12 w 31"/>
              <a:gd name="T23" fmla="*/ 7 h 105"/>
              <a:gd name="T24" fmla="*/ 21 w 31"/>
              <a:gd name="T25" fmla="*/ 17 h 105"/>
              <a:gd name="T26" fmla="*/ 27 w 31"/>
              <a:gd name="T27" fmla="*/ 30 h 105"/>
              <a:gd name="T28" fmla="*/ 29 w 31"/>
              <a:gd name="T29" fmla="*/ 44 h 105"/>
              <a:gd name="T30" fmla="*/ 31 w 31"/>
              <a:gd name="T31" fmla="*/ 59 h 105"/>
              <a:gd name="T32" fmla="*/ 29 w 31"/>
              <a:gd name="T33" fmla="*/ 75 h 105"/>
              <a:gd name="T34" fmla="*/ 23 w 31"/>
              <a:gd name="T35" fmla="*/ 90 h 105"/>
              <a:gd name="T36" fmla="*/ 16 w 31"/>
              <a:gd name="T37" fmla="*/ 105 h 105"/>
              <a:gd name="T38" fmla="*/ 16 w 31"/>
              <a:gd name="T39" fmla="*/ 105 h 105"/>
              <a:gd name="T40" fmla="*/ 14 w 31"/>
              <a:gd name="T41" fmla="*/ 103 h 10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1"/>
              <a:gd name="T64" fmla="*/ 0 h 105"/>
              <a:gd name="T65" fmla="*/ 31 w 31"/>
              <a:gd name="T66" fmla="*/ 105 h 10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1" h="105">
                <a:moveTo>
                  <a:pt x="14" y="103"/>
                </a:moveTo>
                <a:lnTo>
                  <a:pt x="14" y="103"/>
                </a:lnTo>
                <a:lnTo>
                  <a:pt x="21" y="88"/>
                </a:lnTo>
                <a:lnTo>
                  <a:pt x="25" y="73"/>
                </a:lnTo>
                <a:lnTo>
                  <a:pt x="27" y="57"/>
                </a:lnTo>
                <a:lnTo>
                  <a:pt x="27" y="44"/>
                </a:lnTo>
                <a:lnTo>
                  <a:pt x="23" y="30"/>
                </a:lnTo>
                <a:lnTo>
                  <a:pt x="19" y="19"/>
                </a:lnTo>
                <a:lnTo>
                  <a:pt x="10" y="9"/>
                </a:lnTo>
                <a:lnTo>
                  <a:pt x="0" y="2"/>
                </a:lnTo>
                <a:lnTo>
                  <a:pt x="2" y="0"/>
                </a:lnTo>
                <a:lnTo>
                  <a:pt x="12" y="7"/>
                </a:lnTo>
                <a:lnTo>
                  <a:pt x="21" y="17"/>
                </a:lnTo>
                <a:lnTo>
                  <a:pt x="27" y="30"/>
                </a:lnTo>
                <a:lnTo>
                  <a:pt x="29" y="44"/>
                </a:lnTo>
                <a:lnTo>
                  <a:pt x="31" y="59"/>
                </a:lnTo>
                <a:lnTo>
                  <a:pt x="29" y="75"/>
                </a:lnTo>
                <a:lnTo>
                  <a:pt x="23" y="90"/>
                </a:lnTo>
                <a:lnTo>
                  <a:pt x="16" y="105"/>
                </a:lnTo>
                <a:lnTo>
                  <a:pt x="14" y="103"/>
                </a:lnTo>
                <a:close/>
              </a:path>
            </a:pathLst>
          </a:custGeom>
          <a:solidFill>
            <a:srgbClr val="DFDFDE"/>
          </a:solidFill>
          <a:ln w="9525">
            <a:noFill/>
            <a:round/>
            <a:headEnd/>
            <a:tailEnd/>
          </a:ln>
        </p:spPr>
        <p:txBody>
          <a:bodyPr/>
          <a:lstStyle/>
          <a:p>
            <a:endParaRPr lang="en-US"/>
          </a:p>
        </p:txBody>
      </p:sp>
      <p:sp>
        <p:nvSpPr>
          <p:cNvPr id="45137" name="Freeform 81"/>
          <p:cNvSpPr>
            <a:spLocks/>
          </p:cNvSpPr>
          <p:nvPr/>
        </p:nvSpPr>
        <p:spPr bwMode="auto">
          <a:xfrm>
            <a:off x="6419850" y="4606926"/>
            <a:ext cx="165100" cy="79375"/>
          </a:xfrm>
          <a:custGeom>
            <a:avLst/>
            <a:gdLst>
              <a:gd name="T0" fmla="*/ 2 w 104"/>
              <a:gd name="T1" fmla="*/ 41 h 50"/>
              <a:gd name="T2" fmla="*/ 2 w 104"/>
              <a:gd name="T3" fmla="*/ 41 h 50"/>
              <a:gd name="T4" fmla="*/ 13 w 104"/>
              <a:gd name="T5" fmla="*/ 44 h 50"/>
              <a:gd name="T6" fmla="*/ 27 w 104"/>
              <a:gd name="T7" fmla="*/ 46 h 50"/>
              <a:gd name="T8" fmla="*/ 40 w 104"/>
              <a:gd name="T9" fmla="*/ 46 h 50"/>
              <a:gd name="T10" fmla="*/ 54 w 104"/>
              <a:gd name="T11" fmla="*/ 43 h 50"/>
              <a:gd name="T12" fmla="*/ 67 w 104"/>
              <a:gd name="T13" fmla="*/ 35 h 50"/>
              <a:gd name="T14" fmla="*/ 81 w 104"/>
              <a:gd name="T15" fmla="*/ 25 h 50"/>
              <a:gd name="T16" fmla="*/ 92 w 104"/>
              <a:gd name="T17" fmla="*/ 14 h 50"/>
              <a:gd name="T18" fmla="*/ 102 w 104"/>
              <a:gd name="T19" fmla="*/ 0 h 50"/>
              <a:gd name="T20" fmla="*/ 104 w 104"/>
              <a:gd name="T21" fmla="*/ 2 h 50"/>
              <a:gd name="T22" fmla="*/ 94 w 104"/>
              <a:gd name="T23" fmla="*/ 16 h 50"/>
              <a:gd name="T24" fmla="*/ 82 w 104"/>
              <a:gd name="T25" fmla="*/ 27 h 50"/>
              <a:gd name="T26" fmla="*/ 69 w 104"/>
              <a:gd name="T27" fmla="*/ 37 h 50"/>
              <a:gd name="T28" fmla="*/ 56 w 104"/>
              <a:gd name="T29" fmla="*/ 44 h 50"/>
              <a:gd name="T30" fmla="*/ 40 w 104"/>
              <a:gd name="T31" fmla="*/ 48 h 50"/>
              <a:gd name="T32" fmla="*/ 27 w 104"/>
              <a:gd name="T33" fmla="*/ 50 h 50"/>
              <a:gd name="T34" fmla="*/ 13 w 104"/>
              <a:gd name="T35" fmla="*/ 48 h 50"/>
              <a:gd name="T36" fmla="*/ 0 w 104"/>
              <a:gd name="T37" fmla="*/ 43 h 50"/>
              <a:gd name="T38" fmla="*/ 0 w 104"/>
              <a:gd name="T39" fmla="*/ 43 h 50"/>
              <a:gd name="T40" fmla="*/ 2 w 104"/>
              <a:gd name="T41" fmla="*/ 41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50"/>
              <a:gd name="T65" fmla="*/ 104 w 104"/>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50">
                <a:moveTo>
                  <a:pt x="2" y="41"/>
                </a:moveTo>
                <a:lnTo>
                  <a:pt x="2" y="41"/>
                </a:lnTo>
                <a:lnTo>
                  <a:pt x="13" y="44"/>
                </a:lnTo>
                <a:lnTo>
                  <a:pt x="27" y="46"/>
                </a:lnTo>
                <a:lnTo>
                  <a:pt x="40" y="46"/>
                </a:lnTo>
                <a:lnTo>
                  <a:pt x="54" y="43"/>
                </a:lnTo>
                <a:lnTo>
                  <a:pt x="67" y="35"/>
                </a:lnTo>
                <a:lnTo>
                  <a:pt x="81" y="25"/>
                </a:lnTo>
                <a:lnTo>
                  <a:pt x="92" y="14"/>
                </a:lnTo>
                <a:lnTo>
                  <a:pt x="102" y="0"/>
                </a:lnTo>
                <a:lnTo>
                  <a:pt x="104" y="2"/>
                </a:lnTo>
                <a:lnTo>
                  <a:pt x="94" y="16"/>
                </a:lnTo>
                <a:lnTo>
                  <a:pt x="82" y="27"/>
                </a:lnTo>
                <a:lnTo>
                  <a:pt x="69" y="37"/>
                </a:lnTo>
                <a:lnTo>
                  <a:pt x="56" y="44"/>
                </a:lnTo>
                <a:lnTo>
                  <a:pt x="40" y="48"/>
                </a:lnTo>
                <a:lnTo>
                  <a:pt x="27" y="50"/>
                </a:lnTo>
                <a:lnTo>
                  <a:pt x="13" y="48"/>
                </a:lnTo>
                <a:lnTo>
                  <a:pt x="0" y="43"/>
                </a:lnTo>
                <a:lnTo>
                  <a:pt x="2" y="41"/>
                </a:lnTo>
                <a:close/>
              </a:path>
            </a:pathLst>
          </a:custGeom>
          <a:solidFill>
            <a:srgbClr val="DFDFDE"/>
          </a:solidFill>
          <a:ln w="9525">
            <a:noFill/>
            <a:round/>
            <a:headEnd/>
            <a:tailEnd/>
          </a:ln>
        </p:spPr>
        <p:txBody>
          <a:bodyPr/>
          <a:lstStyle/>
          <a:p>
            <a:endParaRPr lang="en-US"/>
          </a:p>
        </p:txBody>
      </p:sp>
      <p:sp>
        <p:nvSpPr>
          <p:cNvPr id="45138" name="Freeform 82"/>
          <p:cNvSpPr>
            <a:spLocks/>
          </p:cNvSpPr>
          <p:nvPr/>
        </p:nvSpPr>
        <p:spPr bwMode="auto">
          <a:xfrm>
            <a:off x="6373813" y="4506914"/>
            <a:ext cx="49212" cy="168275"/>
          </a:xfrm>
          <a:custGeom>
            <a:avLst/>
            <a:gdLst>
              <a:gd name="T0" fmla="*/ 17 w 31"/>
              <a:gd name="T1" fmla="*/ 2 h 106"/>
              <a:gd name="T2" fmla="*/ 17 w 31"/>
              <a:gd name="T3" fmla="*/ 2 h 106"/>
              <a:gd name="T4" fmla="*/ 10 w 31"/>
              <a:gd name="T5" fmla="*/ 15 h 106"/>
              <a:gd name="T6" fmla="*/ 4 w 31"/>
              <a:gd name="T7" fmla="*/ 31 h 106"/>
              <a:gd name="T8" fmla="*/ 2 w 31"/>
              <a:gd name="T9" fmla="*/ 46 h 106"/>
              <a:gd name="T10" fmla="*/ 2 w 31"/>
              <a:gd name="T11" fmla="*/ 61 h 106"/>
              <a:gd name="T12" fmla="*/ 6 w 31"/>
              <a:gd name="T13" fmla="*/ 75 h 106"/>
              <a:gd name="T14" fmla="*/ 12 w 31"/>
              <a:gd name="T15" fmla="*/ 86 h 106"/>
              <a:gd name="T16" fmla="*/ 19 w 31"/>
              <a:gd name="T17" fmla="*/ 96 h 106"/>
              <a:gd name="T18" fmla="*/ 31 w 31"/>
              <a:gd name="T19" fmla="*/ 104 h 106"/>
              <a:gd name="T20" fmla="*/ 29 w 31"/>
              <a:gd name="T21" fmla="*/ 106 h 106"/>
              <a:gd name="T22" fmla="*/ 17 w 31"/>
              <a:gd name="T23" fmla="*/ 98 h 106"/>
              <a:gd name="T24" fmla="*/ 10 w 31"/>
              <a:gd name="T25" fmla="*/ 86 h 106"/>
              <a:gd name="T26" fmla="*/ 4 w 31"/>
              <a:gd name="T27" fmla="*/ 75 h 106"/>
              <a:gd name="T28" fmla="*/ 0 w 31"/>
              <a:gd name="T29" fmla="*/ 61 h 106"/>
              <a:gd name="T30" fmla="*/ 0 w 31"/>
              <a:gd name="T31" fmla="*/ 46 h 106"/>
              <a:gd name="T32" fmla="*/ 2 w 31"/>
              <a:gd name="T33" fmla="*/ 31 h 106"/>
              <a:gd name="T34" fmla="*/ 6 w 31"/>
              <a:gd name="T35" fmla="*/ 15 h 106"/>
              <a:gd name="T36" fmla="*/ 14 w 31"/>
              <a:gd name="T37" fmla="*/ 0 h 106"/>
              <a:gd name="T38" fmla="*/ 14 w 31"/>
              <a:gd name="T39" fmla="*/ 0 h 106"/>
              <a:gd name="T40" fmla="*/ 17 w 31"/>
              <a:gd name="T41" fmla="*/ 2 h 10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1"/>
              <a:gd name="T64" fmla="*/ 0 h 106"/>
              <a:gd name="T65" fmla="*/ 31 w 31"/>
              <a:gd name="T66" fmla="*/ 106 h 10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1" h="106">
                <a:moveTo>
                  <a:pt x="17" y="2"/>
                </a:moveTo>
                <a:lnTo>
                  <a:pt x="17" y="2"/>
                </a:lnTo>
                <a:lnTo>
                  <a:pt x="10" y="15"/>
                </a:lnTo>
                <a:lnTo>
                  <a:pt x="4" y="31"/>
                </a:lnTo>
                <a:lnTo>
                  <a:pt x="2" y="46"/>
                </a:lnTo>
                <a:lnTo>
                  <a:pt x="2" y="61"/>
                </a:lnTo>
                <a:lnTo>
                  <a:pt x="6" y="75"/>
                </a:lnTo>
                <a:lnTo>
                  <a:pt x="12" y="86"/>
                </a:lnTo>
                <a:lnTo>
                  <a:pt x="19" y="96"/>
                </a:lnTo>
                <a:lnTo>
                  <a:pt x="31" y="104"/>
                </a:lnTo>
                <a:lnTo>
                  <a:pt x="29" y="106"/>
                </a:lnTo>
                <a:lnTo>
                  <a:pt x="17" y="98"/>
                </a:lnTo>
                <a:lnTo>
                  <a:pt x="10" y="86"/>
                </a:lnTo>
                <a:lnTo>
                  <a:pt x="4" y="75"/>
                </a:lnTo>
                <a:lnTo>
                  <a:pt x="0" y="61"/>
                </a:lnTo>
                <a:lnTo>
                  <a:pt x="0" y="46"/>
                </a:lnTo>
                <a:lnTo>
                  <a:pt x="2" y="31"/>
                </a:lnTo>
                <a:lnTo>
                  <a:pt x="6" y="15"/>
                </a:lnTo>
                <a:lnTo>
                  <a:pt x="14" y="0"/>
                </a:lnTo>
                <a:lnTo>
                  <a:pt x="17" y="2"/>
                </a:lnTo>
                <a:close/>
              </a:path>
            </a:pathLst>
          </a:custGeom>
          <a:solidFill>
            <a:srgbClr val="DFDFDE"/>
          </a:solidFill>
          <a:ln w="9525">
            <a:noFill/>
            <a:round/>
            <a:headEnd/>
            <a:tailEnd/>
          </a:ln>
        </p:spPr>
        <p:txBody>
          <a:bodyPr/>
          <a:lstStyle/>
          <a:p>
            <a:endParaRPr lang="en-US"/>
          </a:p>
        </p:txBody>
      </p:sp>
      <p:sp>
        <p:nvSpPr>
          <p:cNvPr id="45139" name="Freeform 83"/>
          <p:cNvSpPr>
            <a:spLocks/>
          </p:cNvSpPr>
          <p:nvPr/>
        </p:nvSpPr>
        <p:spPr bwMode="auto">
          <a:xfrm>
            <a:off x="6396039" y="4430714"/>
            <a:ext cx="166687" cy="79375"/>
          </a:xfrm>
          <a:custGeom>
            <a:avLst/>
            <a:gdLst>
              <a:gd name="T0" fmla="*/ 103 w 105"/>
              <a:gd name="T1" fmla="*/ 10 h 50"/>
              <a:gd name="T2" fmla="*/ 103 w 105"/>
              <a:gd name="T3" fmla="*/ 10 h 50"/>
              <a:gd name="T4" fmla="*/ 90 w 105"/>
              <a:gd name="T5" fmla="*/ 4 h 50"/>
              <a:gd name="T6" fmla="*/ 78 w 105"/>
              <a:gd name="T7" fmla="*/ 2 h 50"/>
              <a:gd name="T8" fmla="*/ 65 w 105"/>
              <a:gd name="T9" fmla="*/ 4 h 50"/>
              <a:gd name="T10" fmla="*/ 49 w 105"/>
              <a:gd name="T11" fmla="*/ 8 h 50"/>
              <a:gd name="T12" fmla="*/ 36 w 105"/>
              <a:gd name="T13" fmla="*/ 15 h 50"/>
              <a:gd name="T14" fmla="*/ 25 w 105"/>
              <a:gd name="T15" fmla="*/ 23 h 50"/>
              <a:gd name="T16" fmla="*/ 13 w 105"/>
              <a:gd name="T17" fmla="*/ 35 h 50"/>
              <a:gd name="T18" fmla="*/ 3 w 105"/>
              <a:gd name="T19" fmla="*/ 50 h 50"/>
              <a:gd name="T20" fmla="*/ 0 w 105"/>
              <a:gd name="T21" fmla="*/ 48 h 50"/>
              <a:gd name="T22" fmla="*/ 11 w 105"/>
              <a:gd name="T23" fmla="*/ 35 h 50"/>
              <a:gd name="T24" fmla="*/ 23 w 105"/>
              <a:gd name="T25" fmla="*/ 23 h 50"/>
              <a:gd name="T26" fmla="*/ 36 w 105"/>
              <a:gd name="T27" fmla="*/ 13 h 50"/>
              <a:gd name="T28" fmla="*/ 49 w 105"/>
              <a:gd name="T29" fmla="*/ 6 h 50"/>
              <a:gd name="T30" fmla="*/ 63 w 105"/>
              <a:gd name="T31" fmla="*/ 2 h 50"/>
              <a:gd name="T32" fmla="*/ 78 w 105"/>
              <a:gd name="T33" fmla="*/ 0 h 50"/>
              <a:gd name="T34" fmla="*/ 92 w 105"/>
              <a:gd name="T35" fmla="*/ 2 h 50"/>
              <a:gd name="T36" fmla="*/ 105 w 105"/>
              <a:gd name="T37" fmla="*/ 8 h 50"/>
              <a:gd name="T38" fmla="*/ 105 w 105"/>
              <a:gd name="T39" fmla="*/ 8 h 50"/>
              <a:gd name="T40" fmla="*/ 103 w 105"/>
              <a:gd name="T41" fmla="*/ 10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5"/>
              <a:gd name="T64" fmla="*/ 0 h 50"/>
              <a:gd name="T65" fmla="*/ 105 w 105"/>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5" h="50">
                <a:moveTo>
                  <a:pt x="103" y="10"/>
                </a:moveTo>
                <a:lnTo>
                  <a:pt x="103" y="10"/>
                </a:lnTo>
                <a:lnTo>
                  <a:pt x="90" y="4"/>
                </a:lnTo>
                <a:lnTo>
                  <a:pt x="78" y="2"/>
                </a:lnTo>
                <a:lnTo>
                  <a:pt x="65" y="4"/>
                </a:lnTo>
                <a:lnTo>
                  <a:pt x="49" y="8"/>
                </a:lnTo>
                <a:lnTo>
                  <a:pt x="36" y="15"/>
                </a:lnTo>
                <a:lnTo>
                  <a:pt x="25" y="23"/>
                </a:lnTo>
                <a:lnTo>
                  <a:pt x="13" y="35"/>
                </a:lnTo>
                <a:lnTo>
                  <a:pt x="3" y="50"/>
                </a:lnTo>
                <a:lnTo>
                  <a:pt x="0" y="48"/>
                </a:lnTo>
                <a:lnTo>
                  <a:pt x="11" y="35"/>
                </a:lnTo>
                <a:lnTo>
                  <a:pt x="23" y="23"/>
                </a:lnTo>
                <a:lnTo>
                  <a:pt x="36" y="13"/>
                </a:lnTo>
                <a:lnTo>
                  <a:pt x="49" y="6"/>
                </a:lnTo>
                <a:lnTo>
                  <a:pt x="63" y="2"/>
                </a:lnTo>
                <a:lnTo>
                  <a:pt x="78" y="0"/>
                </a:lnTo>
                <a:lnTo>
                  <a:pt x="92" y="2"/>
                </a:lnTo>
                <a:lnTo>
                  <a:pt x="105" y="8"/>
                </a:lnTo>
                <a:lnTo>
                  <a:pt x="103" y="10"/>
                </a:lnTo>
                <a:close/>
              </a:path>
            </a:pathLst>
          </a:custGeom>
          <a:solidFill>
            <a:srgbClr val="DFDFDE"/>
          </a:solidFill>
          <a:ln w="9525">
            <a:noFill/>
            <a:round/>
            <a:headEnd/>
            <a:tailEnd/>
          </a:ln>
        </p:spPr>
        <p:txBody>
          <a:bodyPr/>
          <a:lstStyle/>
          <a:p>
            <a:endParaRPr lang="en-US"/>
          </a:p>
        </p:txBody>
      </p:sp>
      <p:sp>
        <p:nvSpPr>
          <p:cNvPr id="45140" name="Freeform 84"/>
          <p:cNvSpPr>
            <a:spLocks/>
          </p:cNvSpPr>
          <p:nvPr/>
        </p:nvSpPr>
        <p:spPr bwMode="auto">
          <a:xfrm>
            <a:off x="6545264" y="4451351"/>
            <a:ext cx="39687" cy="144463"/>
          </a:xfrm>
          <a:custGeom>
            <a:avLst/>
            <a:gdLst>
              <a:gd name="T0" fmla="*/ 9 w 25"/>
              <a:gd name="T1" fmla="*/ 89 h 91"/>
              <a:gd name="T2" fmla="*/ 9 w 25"/>
              <a:gd name="T3" fmla="*/ 89 h 91"/>
              <a:gd name="T4" fmla="*/ 17 w 25"/>
              <a:gd name="T5" fmla="*/ 75 h 91"/>
              <a:gd name="T6" fmla="*/ 21 w 25"/>
              <a:gd name="T7" fmla="*/ 64 h 91"/>
              <a:gd name="T8" fmla="*/ 23 w 25"/>
              <a:gd name="T9" fmla="*/ 50 h 91"/>
              <a:gd name="T10" fmla="*/ 23 w 25"/>
              <a:gd name="T11" fmla="*/ 39 h 91"/>
              <a:gd name="T12" fmla="*/ 19 w 25"/>
              <a:gd name="T13" fmla="*/ 27 h 91"/>
              <a:gd name="T14" fmla="*/ 15 w 25"/>
              <a:gd name="T15" fmla="*/ 18 h 91"/>
              <a:gd name="T16" fmla="*/ 7 w 25"/>
              <a:gd name="T17" fmla="*/ 8 h 91"/>
              <a:gd name="T18" fmla="*/ 0 w 25"/>
              <a:gd name="T19" fmla="*/ 2 h 91"/>
              <a:gd name="T20" fmla="*/ 0 w 25"/>
              <a:gd name="T21" fmla="*/ 0 h 91"/>
              <a:gd name="T22" fmla="*/ 9 w 25"/>
              <a:gd name="T23" fmla="*/ 6 h 91"/>
              <a:gd name="T24" fmla="*/ 17 w 25"/>
              <a:gd name="T25" fmla="*/ 16 h 91"/>
              <a:gd name="T26" fmla="*/ 23 w 25"/>
              <a:gd name="T27" fmla="*/ 25 h 91"/>
              <a:gd name="T28" fmla="*/ 25 w 25"/>
              <a:gd name="T29" fmla="*/ 39 h 91"/>
              <a:gd name="T30" fmla="*/ 25 w 25"/>
              <a:gd name="T31" fmla="*/ 50 h 91"/>
              <a:gd name="T32" fmla="*/ 23 w 25"/>
              <a:gd name="T33" fmla="*/ 64 h 91"/>
              <a:gd name="T34" fmla="*/ 19 w 25"/>
              <a:gd name="T35" fmla="*/ 77 h 91"/>
              <a:gd name="T36" fmla="*/ 13 w 25"/>
              <a:gd name="T37" fmla="*/ 91 h 91"/>
              <a:gd name="T38" fmla="*/ 13 w 25"/>
              <a:gd name="T39" fmla="*/ 91 h 91"/>
              <a:gd name="T40" fmla="*/ 9 w 25"/>
              <a:gd name="T41" fmla="*/ 89 h 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
              <a:gd name="T64" fmla="*/ 0 h 91"/>
              <a:gd name="T65" fmla="*/ 25 w 25"/>
              <a:gd name="T66" fmla="*/ 91 h 9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 h="91">
                <a:moveTo>
                  <a:pt x="9" y="89"/>
                </a:moveTo>
                <a:lnTo>
                  <a:pt x="9" y="89"/>
                </a:lnTo>
                <a:lnTo>
                  <a:pt x="17" y="75"/>
                </a:lnTo>
                <a:lnTo>
                  <a:pt x="21" y="64"/>
                </a:lnTo>
                <a:lnTo>
                  <a:pt x="23" y="50"/>
                </a:lnTo>
                <a:lnTo>
                  <a:pt x="23" y="39"/>
                </a:lnTo>
                <a:lnTo>
                  <a:pt x="19" y="27"/>
                </a:lnTo>
                <a:lnTo>
                  <a:pt x="15" y="18"/>
                </a:lnTo>
                <a:lnTo>
                  <a:pt x="7" y="8"/>
                </a:lnTo>
                <a:lnTo>
                  <a:pt x="0" y="2"/>
                </a:lnTo>
                <a:lnTo>
                  <a:pt x="0" y="0"/>
                </a:lnTo>
                <a:lnTo>
                  <a:pt x="9" y="6"/>
                </a:lnTo>
                <a:lnTo>
                  <a:pt x="17" y="16"/>
                </a:lnTo>
                <a:lnTo>
                  <a:pt x="23" y="25"/>
                </a:lnTo>
                <a:lnTo>
                  <a:pt x="25" y="39"/>
                </a:lnTo>
                <a:lnTo>
                  <a:pt x="25" y="50"/>
                </a:lnTo>
                <a:lnTo>
                  <a:pt x="23" y="64"/>
                </a:lnTo>
                <a:lnTo>
                  <a:pt x="19" y="77"/>
                </a:lnTo>
                <a:lnTo>
                  <a:pt x="13" y="91"/>
                </a:lnTo>
                <a:lnTo>
                  <a:pt x="9" y="89"/>
                </a:lnTo>
                <a:close/>
              </a:path>
            </a:pathLst>
          </a:custGeom>
          <a:solidFill>
            <a:srgbClr val="DFDFDE"/>
          </a:solidFill>
          <a:ln w="9525">
            <a:noFill/>
            <a:round/>
            <a:headEnd/>
            <a:tailEnd/>
          </a:ln>
        </p:spPr>
        <p:txBody>
          <a:bodyPr/>
          <a:lstStyle/>
          <a:p>
            <a:endParaRPr lang="en-US"/>
          </a:p>
        </p:txBody>
      </p:sp>
      <p:sp>
        <p:nvSpPr>
          <p:cNvPr id="45141" name="Freeform 85"/>
          <p:cNvSpPr>
            <a:spLocks/>
          </p:cNvSpPr>
          <p:nvPr/>
        </p:nvSpPr>
        <p:spPr bwMode="auto">
          <a:xfrm>
            <a:off x="6426200" y="4592639"/>
            <a:ext cx="139700" cy="66675"/>
          </a:xfrm>
          <a:custGeom>
            <a:avLst/>
            <a:gdLst>
              <a:gd name="T0" fmla="*/ 0 w 88"/>
              <a:gd name="T1" fmla="*/ 34 h 42"/>
              <a:gd name="T2" fmla="*/ 0 w 88"/>
              <a:gd name="T3" fmla="*/ 34 h 42"/>
              <a:gd name="T4" fmla="*/ 11 w 88"/>
              <a:gd name="T5" fmla="*/ 38 h 42"/>
              <a:gd name="T6" fmla="*/ 23 w 88"/>
              <a:gd name="T7" fmla="*/ 40 h 42"/>
              <a:gd name="T8" fmla="*/ 34 w 88"/>
              <a:gd name="T9" fmla="*/ 38 h 42"/>
              <a:gd name="T10" fmla="*/ 46 w 88"/>
              <a:gd name="T11" fmla="*/ 34 h 42"/>
              <a:gd name="T12" fmla="*/ 55 w 88"/>
              <a:gd name="T13" fmla="*/ 28 h 42"/>
              <a:gd name="T14" fmla="*/ 67 w 88"/>
              <a:gd name="T15" fmla="*/ 21 h 42"/>
              <a:gd name="T16" fmla="*/ 77 w 88"/>
              <a:gd name="T17" fmla="*/ 11 h 42"/>
              <a:gd name="T18" fmla="*/ 84 w 88"/>
              <a:gd name="T19" fmla="*/ 0 h 42"/>
              <a:gd name="T20" fmla="*/ 88 w 88"/>
              <a:gd name="T21" fmla="*/ 2 h 42"/>
              <a:gd name="T22" fmla="*/ 78 w 88"/>
              <a:gd name="T23" fmla="*/ 13 h 42"/>
              <a:gd name="T24" fmla="*/ 69 w 88"/>
              <a:gd name="T25" fmla="*/ 23 h 42"/>
              <a:gd name="T26" fmla="*/ 57 w 88"/>
              <a:gd name="T27" fmla="*/ 30 h 42"/>
              <a:gd name="T28" fmla="*/ 46 w 88"/>
              <a:gd name="T29" fmla="*/ 36 h 42"/>
              <a:gd name="T30" fmla="*/ 34 w 88"/>
              <a:gd name="T31" fmla="*/ 40 h 42"/>
              <a:gd name="T32" fmla="*/ 21 w 88"/>
              <a:gd name="T33" fmla="*/ 42 h 42"/>
              <a:gd name="T34" fmla="*/ 9 w 88"/>
              <a:gd name="T35" fmla="*/ 40 h 42"/>
              <a:gd name="T36" fmla="*/ 0 w 88"/>
              <a:gd name="T37" fmla="*/ 36 h 42"/>
              <a:gd name="T38" fmla="*/ 0 w 88"/>
              <a:gd name="T39" fmla="*/ 36 h 42"/>
              <a:gd name="T40" fmla="*/ 0 w 88"/>
              <a:gd name="T41" fmla="*/ 34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42"/>
              <a:gd name="T65" fmla="*/ 88 w 88"/>
              <a:gd name="T66" fmla="*/ 42 h 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42">
                <a:moveTo>
                  <a:pt x="0" y="34"/>
                </a:moveTo>
                <a:lnTo>
                  <a:pt x="0" y="34"/>
                </a:lnTo>
                <a:lnTo>
                  <a:pt x="11" y="38"/>
                </a:lnTo>
                <a:lnTo>
                  <a:pt x="23" y="40"/>
                </a:lnTo>
                <a:lnTo>
                  <a:pt x="34" y="38"/>
                </a:lnTo>
                <a:lnTo>
                  <a:pt x="46" y="34"/>
                </a:lnTo>
                <a:lnTo>
                  <a:pt x="55" y="28"/>
                </a:lnTo>
                <a:lnTo>
                  <a:pt x="67" y="21"/>
                </a:lnTo>
                <a:lnTo>
                  <a:pt x="77" y="11"/>
                </a:lnTo>
                <a:lnTo>
                  <a:pt x="84" y="0"/>
                </a:lnTo>
                <a:lnTo>
                  <a:pt x="88" y="2"/>
                </a:lnTo>
                <a:lnTo>
                  <a:pt x="78" y="13"/>
                </a:lnTo>
                <a:lnTo>
                  <a:pt x="69" y="23"/>
                </a:lnTo>
                <a:lnTo>
                  <a:pt x="57" y="30"/>
                </a:lnTo>
                <a:lnTo>
                  <a:pt x="46" y="36"/>
                </a:lnTo>
                <a:lnTo>
                  <a:pt x="34" y="40"/>
                </a:lnTo>
                <a:lnTo>
                  <a:pt x="21" y="42"/>
                </a:lnTo>
                <a:lnTo>
                  <a:pt x="9" y="40"/>
                </a:lnTo>
                <a:lnTo>
                  <a:pt x="0" y="36"/>
                </a:lnTo>
                <a:lnTo>
                  <a:pt x="0" y="34"/>
                </a:lnTo>
                <a:close/>
              </a:path>
            </a:pathLst>
          </a:custGeom>
          <a:solidFill>
            <a:srgbClr val="DFDFDE"/>
          </a:solidFill>
          <a:ln w="9525">
            <a:noFill/>
            <a:round/>
            <a:headEnd/>
            <a:tailEnd/>
          </a:ln>
        </p:spPr>
        <p:txBody>
          <a:bodyPr/>
          <a:lstStyle/>
          <a:p>
            <a:endParaRPr lang="en-US"/>
          </a:p>
        </p:txBody>
      </p:sp>
      <p:sp>
        <p:nvSpPr>
          <p:cNvPr id="45142" name="Freeform 86"/>
          <p:cNvSpPr>
            <a:spLocks/>
          </p:cNvSpPr>
          <p:nvPr/>
        </p:nvSpPr>
        <p:spPr bwMode="auto">
          <a:xfrm>
            <a:off x="6386514" y="4506914"/>
            <a:ext cx="39687" cy="142875"/>
          </a:xfrm>
          <a:custGeom>
            <a:avLst/>
            <a:gdLst>
              <a:gd name="T0" fmla="*/ 13 w 25"/>
              <a:gd name="T1" fmla="*/ 2 h 90"/>
              <a:gd name="T2" fmla="*/ 13 w 25"/>
              <a:gd name="T3" fmla="*/ 2 h 90"/>
              <a:gd name="T4" fmla="*/ 7 w 25"/>
              <a:gd name="T5" fmla="*/ 13 h 90"/>
              <a:gd name="T6" fmla="*/ 4 w 25"/>
              <a:gd name="T7" fmla="*/ 27 h 90"/>
              <a:gd name="T8" fmla="*/ 2 w 25"/>
              <a:gd name="T9" fmla="*/ 40 h 90"/>
              <a:gd name="T10" fmla="*/ 2 w 25"/>
              <a:gd name="T11" fmla="*/ 52 h 90"/>
              <a:gd name="T12" fmla="*/ 6 w 25"/>
              <a:gd name="T13" fmla="*/ 63 h 90"/>
              <a:gd name="T14" fmla="*/ 9 w 25"/>
              <a:gd name="T15" fmla="*/ 73 h 90"/>
              <a:gd name="T16" fmla="*/ 17 w 25"/>
              <a:gd name="T17" fmla="*/ 81 h 90"/>
              <a:gd name="T18" fmla="*/ 25 w 25"/>
              <a:gd name="T19" fmla="*/ 88 h 90"/>
              <a:gd name="T20" fmla="*/ 25 w 25"/>
              <a:gd name="T21" fmla="*/ 90 h 90"/>
              <a:gd name="T22" fmla="*/ 15 w 25"/>
              <a:gd name="T23" fmla="*/ 82 h 90"/>
              <a:gd name="T24" fmla="*/ 7 w 25"/>
              <a:gd name="T25" fmla="*/ 75 h 90"/>
              <a:gd name="T26" fmla="*/ 2 w 25"/>
              <a:gd name="T27" fmla="*/ 63 h 90"/>
              <a:gd name="T28" fmla="*/ 0 w 25"/>
              <a:gd name="T29" fmla="*/ 52 h 90"/>
              <a:gd name="T30" fmla="*/ 0 w 25"/>
              <a:gd name="T31" fmla="*/ 40 h 90"/>
              <a:gd name="T32" fmla="*/ 2 w 25"/>
              <a:gd name="T33" fmla="*/ 27 h 90"/>
              <a:gd name="T34" fmla="*/ 6 w 25"/>
              <a:gd name="T35" fmla="*/ 13 h 90"/>
              <a:gd name="T36" fmla="*/ 11 w 25"/>
              <a:gd name="T37" fmla="*/ 0 h 90"/>
              <a:gd name="T38" fmla="*/ 11 w 25"/>
              <a:gd name="T39" fmla="*/ 0 h 90"/>
              <a:gd name="T40" fmla="*/ 13 w 25"/>
              <a:gd name="T41" fmla="*/ 2 h 9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
              <a:gd name="T64" fmla="*/ 0 h 90"/>
              <a:gd name="T65" fmla="*/ 25 w 25"/>
              <a:gd name="T66" fmla="*/ 90 h 9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 h="90">
                <a:moveTo>
                  <a:pt x="13" y="2"/>
                </a:moveTo>
                <a:lnTo>
                  <a:pt x="13" y="2"/>
                </a:lnTo>
                <a:lnTo>
                  <a:pt x="7" y="13"/>
                </a:lnTo>
                <a:lnTo>
                  <a:pt x="4" y="27"/>
                </a:lnTo>
                <a:lnTo>
                  <a:pt x="2" y="40"/>
                </a:lnTo>
                <a:lnTo>
                  <a:pt x="2" y="52"/>
                </a:lnTo>
                <a:lnTo>
                  <a:pt x="6" y="63"/>
                </a:lnTo>
                <a:lnTo>
                  <a:pt x="9" y="73"/>
                </a:lnTo>
                <a:lnTo>
                  <a:pt x="17" y="81"/>
                </a:lnTo>
                <a:lnTo>
                  <a:pt x="25" y="88"/>
                </a:lnTo>
                <a:lnTo>
                  <a:pt x="25" y="90"/>
                </a:lnTo>
                <a:lnTo>
                  <a:pt x="15" y="82"/>
                </a:lnTo>
                <a:lnTo>
                  <a:pt x="7" y="75"/>
                </a:lnTo>
                <a:lnTo>
                  <a:pt x="2" y="63"/>
                </a:lnTo>
                <a:lnTo>
                  <a:pt x="0" y="52"/>
                </a:lnTo>
                <a:lnTo>
                  <a:pt x="0" y="40"/>
                </a:lnTo>
                <a:lnTo>
                  <a:pt x="2" y="27"/>
                </a:lnTo>
                <a:lnTo>
                  <a:pt x="6" y="13"/>
                </a:lnTo>
                <a:lnTo>
                  <a:pt x="11" y="0"/>
                </a:lnTo>
                <a:lnTo>
                  <a:pt x="13" y="2"/>
                </a:lnTo>
                <a:close/>
              </a:path>
            </a:pathLst>
          </a:custGeom>
          <a:solidFill>
            <a:srgbClr val="DFDFDE"/>
          </a:solidFill>
          <a:ln w="9525">
            <a:noFill/>
            <a:round/>
            <a:headEnd/>
            <a:tailEnd/>
          </a:ln>
        </p:spPr>
        <p:txBody>
          <a:bodyPr/>
          <a:lstStyle/>
          <a:p>
            <a:endParaRPr lang="en-US"/>
          </a:p>
        </p:txBody>
      </p:sp>
      <p:sp>
        <p:nvSpPr>
          <p:cNvPr id="45143" name="Freeform 87"/>
          <p:cNvSpPr>
            <a:spLocks/>
          </p:cNvSpPr>
          <p:nvPr/>
        </p:nvSpPr>
        <p:spPr bwMode="auto">
          <a:xfrm>
            <a:off x="6403975" y="4443414"/>
            <a:ext cx="141288" cy="66675"/>
          </a:xfrm>
          <a:custGeom>
            <a:avLst/>
            <a:gdLst>
              <a:gd name="T0" fmla="*/ 89 w 89"/>
              <a:gd name="T1" fmla="*/ 7 h 42"/>
              <a:gd name="T2" fmla="*/ 89 w 89"/>
              <a:gd name="T3" fmla="*/ 7 h 42"/>
              <a:gd name="T4" fmla="*/ 77 w 89"/>
              <a:gd name="T5" fmla="*/ 3 h 42"/>
              <a:gd name="T6" fmla="*/ 66 w 89"/>
              <a:gd name="T7" fmla="*/ 2 h 42"/>
              <a:gd name="T8" fmla="*/ 54 w 89"/>
              <a:gd name="T9" fmla="*/ 3 h 42"/>
              <a:gd name="T10" fmla="*/ 43 w 89"/>
              <a:gd name="T11" fmla="*/ 5 h 42"/>
              <a:gd name="T12" fmla="*/ 31 w 89"/>
              <a:gd name="T13" fmla="*/ 11 h 42"/>
              <a:gd name="T14" fmla="*/ 21 w 89"/>
              <a:gd name="T15" fmla="*/ 19 h 42"/>
              <a:gd name="T16" fmla="*/ 12 w 89"/>
              <a:gd name="T17" fmla="*/ 30 h 42"/>
              <a:gd name="T18" fmla="*/ 2 w 89"/>
              <a:gd name="T19" fmla="*/ 42 h 42"/>
              <a:gd name="T20" fmla="*/ 0 w 89"/>
              <a:gd name="T21" fmla="*/ 40 h 42"/>
              <a:gd name="T22" fmla="*/ 10 w 89"/>
              <a:gd name="T23" fmla="*/ 28 h 42"/>
              <a:gd name="T24" fmla="*/ 20 w 89"/>
              <a:gd name="T25" fmla="*/ 19 h 42"/>
              <a:gd name="T26" fmla="*/ 31 w 89"/>
              <a:gd name="T27" fmla="*/ 9 h 42"/>
              <a:gd name="T28" fmla="*/ 43 w 89"/>
              <a:gd name="T29" fmla="*/ 3 h 42"/>
              <a:gd name="T30" fmla="*/ 54 w 89"/>
              <a:gd name="T31" fmla="*/ 0 h 42"/>
              <a:gd name="T32" fmla="*/ 66 w 89"/>
              <a:gd name="T33" fmla="*/ 0 h 42"/>
              <a:gd name="T34" fmla="*/ 79 w 89"/>
              <a:gd name="T35" fmla="*/ 2 h 42"/>
              <a:gd name="T36" fmla="*/ 89 w 89"/>
              <a:gd name="T37" fmla="*/ 5 h 42"/>
              <a:gd name="T38" fmla="*/ 89 w 89"/>
              <a:gd name="T39" fmla="*/ 5 h 42"/>
              <a:gd name="T40" fmla="*/ 89 w 89"/>
              <a:gd name="T41" fmla="*/ 7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42"/>
              <a:gd name="T65" fmla="*/ 89 w 89"/>
              <a:gd name="T66" fmla="*/ 42 h 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42">
                <a:moveTo>
                  <a:pt x="89" y="7"/>
                </a:moveTo>
                <a:lnTo>
                  <a:pt x="89" y="7"/>
                </a:lnTo>
                <a:lnTo>
                  <a:pt x="77" y="3"/>
                </a:lnTo>
                <a:lnTo>
                  <a:pt x="66" y="2"/>
                </a:lnTo>
                <a:lnTo>
                  <a:pt x="54" y="3"/>
                </a:lnTo>
                <a:lnTo>
                  <a:pt x="43" y="5"/>
                </a:lnTo>
                <a:lnTo>
                  <a:pt x="31" y="11"/>
                </a:lnTo>
                <a:lnTo>
                  <a:pt x="21" y="19"/>
                </a:lnTo>
                <a:lnTo>
                  <a:pt x="12" y="30"/>
                </a:lnTo>
                <a:lnTo>
                  <a:pt x="2" y="42"/>
                </a:lnTo>
                <a:lnTo>
                  <a:pt x="0" y="40"/>
                </a:lnTo>
                <a:lnTo>
                  <a:pt x="10" y="28"/>
                </a:lnTo>
                <a:lnTo>
                  <a:pt x="20" y="19"/>
                </a:lnTo>
                <a:lnTo>
                  <a:pt x="31" y="9"/>
                </a:lnTo>
                <a:lnTo>
                  <a:pt x="43" y="3"/>
                </a:lnTo>
                <a:lnTo>
                  <a:pt x="54" y="0"/>
                </a:lnTo>
                <a:lnTo>
                  <a:pt x="66" y="0"/>
                </a:lnTo>
                <a:lnTo>
                  <a:pt x="79" y="2"/>
                </a:lnTo>
                <a:lnTo>
                  <a:pt x="89" y="5"/>
                </a:lnTo>
                <a:lnTo>
                  <a:pt x="89" y="7"/>
                </a:lnTo>
                <a:close/>
              </a:path>
            </a:pathLst>
          </a:custGeom>
          <a:solidFill>
            <a:srgbClr val="DFDFDE"/>
          </a:solidFill>
          <a:ln w="9525">
            <a:noFill/>
            <a:round/>
            <a:headEnd/>
            <a:tailEnd/>
          </a:ln>
        </p:spPr>
        <p:txBody>
          <a:bodyPr/>
          <a:lstStyle/>
          <a:p>
            <a:endParaRPr lang="en-US"/>
          </a:p>
        </p:txBody>
      </p:sp>
      <p:sp>
        <p:nvSpPr>
          <p:cNvPr id="45144" name="Freeform 88"/>
          <p:cNvSpPr>
            <a:spLocks/>
          </p:cNvSpPr>
          <p:nvPr/>
        </p:nvSpPr>
        <p:spPr bwMode="auto">
          <a:xfrm>
            <a:off x="6392863" y="4457700"/>
            <a:ext cx="163512" cy="177800"/>
          </a:xfrm>
          <a:custGeom>
            <a:avLst/>
            <a:gdLst>
              <a:gd name="T0" fmla="*/ 82 w 103"/>
              <a:gd name="T1" fmla="*/ 4 h 112"/>
              <a:gd name="T2" fmla="*/ 90 w 103"/>
              <a:gd name="T3" fmla="*/ 10 h 112"/>
              <a:gd name="T4" fmla="*/ 96 w 103"/>
              <a:gd name="T5" fmla="*/ 18 h 112"/>
              <a:gd name="T6" fmla="*/ 99 w 103"/>
              <a:gd name="T7" fmla="*/ 25 h 112"/>
              <a:gd name="T8" fmla="*/ 101 w 103"/>
              <a:gd name="T9" fmla="*/ 35 h 112"/>
              <a:gd name="T10" fmla="*/ 103 w 103"/>
              <a:gd name="T11" fmla="*/ 46 h 112"/>
              <a:gd name="T12" fmla="*/ 101 w 103"/>
              <a:gd name="T13" fmla="*/ 56 h 112"/>
              <a:gd name="T14" fmla="*/ 98 w 103"/>
              <a:gd name="T15" fmla="*/ 67 h 112"/>
              <a:gd name="T16" fmla="*/ 92 w 103"/>
              <a:gd name="T17" fmla="*/ 79 h 112"/>
              <a:gd name="T18" fmla="*/ 84 w 103"/>
              <a:gd name="T19" fmla="*/ 89 h 112"/>
              <a:gd name="T20" fmla="*/ 76 w 103"/>
              <a:gd name="T21" fmla="*/ 96 h 112"/>
              <a:gd name="T22" fmla="*/ 67 w 103"/>
              <a:gd name="T23" fmla="*/ 102 h 112"/>
              <a:gd name="T24" fmla="*/ 57 w 103"/>
              <a:gd name="T25" fmla="*/ 108 h 112"/>
              <a:gd name="T26" fmla="*/ 48 w 103"/>
              <a:gd name="T27" fmla="*/ 110 h 112"/>
              <a:gd name="T28" fmla="*/ 38 w 103"/>
              <a:gd name="T29" fmla="*/ 112 h 112"/>
              <a:gd name="T30" fmla="*/ 28 w 103"/>
              <a:gd name="T31" fmla="*/ 110 h 112"/>
              <a:gd name="T32" fmla="*/ 21 w 103"/>
              <a:gd name="T33" fmla="*/ 106 h 112"/>
              <a:gd name="T34" fmla="*/ 13 w 103"/>
              <a:gd name="T35" fmla="*/ 102 h 112"/>
              <a:gd name="T36" fmla="*/ 7 w 103"/>
              <a:gd name="T37" fmla="*/ 94 h 112"/>
              <a:gd name="T38" fmla="*/ 3 w 103"/>
              <a:gd name="T39" fmla="*/ 85 h 112"/>
              <a:gd name="T40" fmla="*/ 0 w 103"/>
              <a:gd name="T41" fmla="*/ 75 h 112"/>
              <a:gd name="T42" fmla="*/ 0 w 103"/>
              <a:gd name="T43" fmla="*/ 66 h 112"/>
              <a:gd name="T44" fmla="*/ 2 w 103"/>
              <a:gd name="T45" fmla="*/ 54 h 112"/>
              <a:gd name="T46" fmla="*/ 5 w 103"/>
              <a:gd name="T47" fmla="*/ 44 h 112"/>
              <a:gd name="T48" fmla="*/ 11 w 103"/>
              <a:gd name="T49" fmla="*/ 33 h 112"/>
              <a:gd name="T50" fmla="*/ 17 w 103"/>
              <a:gd name="T51" fmla="*/ 23 h 112"/>
              <a:gd name="T52" fmla="*/ 27 w 103"/>
              <a:gd name="T53" fmla="*/ 16 h 112"/>
              <a:gd name="T54" fmla="*/ 34 w 103"/>
              <a:gd name="T55" fmla="*/ 8 h 112"/>
              <a:gd name="T56" fmla="*/ 44 w 103"/>
              <a:gd name="T57" fmla="*/ 4 h 112"/>
              <a:gd name="T58" fmla="*/ 53 w 103"/>
              <a:gd name="T59" fmla="*/ 0 h 112"/>
              <a:gd name="T60" fmla="*/ 65 w 103"/>
              <a:gd name="T61" fmla="*/ 0 h 112"/>
              <a:gd name="T62" fmla="*/ 73 w 103"/>
              <a:gd name="T63" fmla="*/ 2 h 112"/>
              <a:gd name="T64" fmla="*/ 82 w 103"/>
              <a:gd name="T65" fmla="*/ 4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12"/>
              <a:gd name="T101" fmla="*/ 103 w 103"/>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12">
                <a:moveTo>
                  <a:pt x="82" y="4"/>
                </a:moveTo>
                <a:lnTo>
                  <a:pt x="90" y="10"/>
                </a:lnTo>
                <a:lnTo>
                  <a:pt x="96" y="18"/>
                </a:lnTo>
                <a:lnTo>
                  <a:pt x="99" y="25"/>
                </a:lnTo>
                <a:lnTo>
                  <a:pt x="101" y="35"/>
                </a:lnTo>
                <a:lnTo>
                  <a:pt x="103" y="46"/>
                </a:lnTo>
                <a:lnTo>
                  <a:pt x="101" y="56"/>
                </a:lnTo>
                <a:lnTo>
                  <a:pt x="98" y="67"/>
                </a:lnTo>
                <a:lnTo>
                  <a:pt x="92" y="79"/>
                </a:lnTo>
                <a:lnTo>
                  <a:pt x="84" y="89"/>
                </a:lnTo>
                <a:lnTo>
                  <a:pt x="76" y="96"/>
                </a:lnTo>
                <a:lnTo>
                  <a:pt x="67" y="102"/>
                </a:lnTo>
                <a:lnTo>
                  <a:pt x="57" y="108"/>
                </a:lnTo>
                <a:lnTo>
                  <a:pt x="48" y="110"/>
                </a:lnTo>
                <a:lnTo>
                  <a:pt x="38" y="112"/>
                </a:lnTo>
                <a:lnTo>
                  <a:pt x="28" y="110"/>
                </a:lnTo>
                <a:lnTo>
                  <a:pt x="21" y="106"/>
                </a:lnTo>
                <a:lnTo>
                  <a:pt x="13" y="102"/>
                </a:lnTo>
                <a:lnTo>
                  <a:pt x="7" y="94"/>
                </a:lnTo>
                <a:lnTo>
                  <a:pt x="3" y="85"/>
                </a:lnTo>
                <a:lnTo>
                  <a:pt x="0" y="75"/>
                </a:lnTo>
                <a:lnTo>
                  <a:pt x="0" y="66"/>
                </a:lnTo>
                <a:lnTo>
                  <a:pt x="2" y="54"/>
                </a:lnTo>
                <a:lnTo>
                  <a:pt x="5" y="44"/>
                </a:lnTo>
                <a:lnTo>
                  <a:pt x="11" y="33"/>
                </a:lnTo>
                <a:lnTo>
                  <a:pt x="17" y="23"/>
                </a:lnTo>
                <a:lnTo>
                  <a:pt x="27" y="16"/>
                </a:lnTo>
                <a:lnTo>
                  <a:pt x="34" y="8"/>
                </a:lnTo>
                <a:lnTo>
                  <a:pt x="44" y="4"/>
                </a:lnTo>
                <a:lnTo>
                  <a:pt x="53" y="0"/>
                </a:lnTo>
                <a:lnTo>
                  <a:pt x="65" y="0"/>
                </a:lnTo>
                <a:lnTo>
                  <a:pt x="73" y="2"/>
                </a:lnTo>
                <a:lnTo>
                  <a:pt x="82" y="4"/>
                </a:lnTo>
                <a:close/>
              </a:path>
            </a:pathLst>
          </a:custGeom>
          <a:solidFill>
            <a:srgbClr val="B6B6B5"/>
          </a:solidFill>
          <a:ln w="9525">
            <a:noFill/>
            <a:round/>
            <a:headEnd/>
            <a:tailEnd/>
          </a:ln>
        </p:spPr>
        <p:txBody>
          <a:bodyPr/>
          <a:lstStyle/>
          <a:p>
            <a:endParaRPr lang="en-US"/>
          </a:p>
        </p:txBody>
      </p:sp>
      <p:sp>
        <p:nvSpPr>
          <p:cNvPr id="45145" name="Freeform 89"/>
          <p:cNvSpPr>
            <a:spLocks/>
          </p:cNvSpPr>
          <p:nvPr/>
        </p:nvSpPr>
        <p:spPr bwMode="auto">
          <a:xfrm>
            <a:off x="6523039" y="4464051"/>
            <a:ext cx="33337" cy="119063"/>
          </a:xfrm>
          <a:custGeom>
            <a:avLst/>
            <a:gdLst>
              <a:gd name="T0" fmla="*/ 10 w 21"/>
              <a:gd name="T1" fmla="*/ 73 h 75"/>
              <a:gd name="T2" fmla="*/ 10 w 21"/>
              <a:gd name="T3" fmla="*/ 73 h 75"/>
              <a:gd name="T4" fmla="*/ 14 w 21"/>
              <a:gd name="T5" fmla="*/ 63 h 75"/>
              <a:gd name="T6" fmla="*/ 17 w 21"/>
              <a:gd name="T7" fmla="*/ 52 h 75"/>
              <a:gd name="T8" fmla="*/ 19 w 21"/>
              <a:gd name="T9" fmla="*/ 42 h 75"/>
              <a:gd name="T10" fmla="*/ 19 w 21"/>
              <a:gd name="T11" fmla="*/ 31 h 75"/>
              <a:gd name="T12" fmla="*/ 17 w 21"/>
              <a:gd name="T13" fmla="*/ 23 h 75"/>
              <a:gd name="T14" fmla="*/ 12 w 21"/>
              <a:gd name="T15" fmla="*/ 14 h 75"/>
              <a:gd name="T16" fmla="*/ 8 w 21"/>
              <a:gd name="T17" fmla="*/ 8 h 75"/>
              <a:gd name="T18" fmla="*/ 0 w 21"/>
              <a:gd name="T19" fmla="*/ 2 h 75"/>
              <a:gd name="T20" fmla="*/ 0 w 21"/>
              <a:gd name="T21" fmla="*/ 0 h 75"/>
              <a:gd name="T22" fmla="*/ 10 w 21"/>
              <a:gd name="T23" fmla="*/ 6 h 75"/>
              <a:gd name="T24" fmla="*/ 16 w 21"/>
              <a:gd name="T25" fmla="*/ 14 h 75"/>
              <a:gd name="T26" fmla="*/ 19 w 21"/>
              <a:gd name="T27" fmla="*/ 21 h 75"/>
              <a:gd name="T28" fmla="*/ 21 w 21"/>
              <a:gd name="T29" fmla="*/ 31 h 75"/>
              <a:gd name="T30" fmla="*/ 21 w 21"/>
              <a:gd name="T31" fmla="*/ 42 h 75"/>
              <a:gd name="T32" fmla="*/ 19 w 21"/>
              <a:gd name="T33" fmla="*/ 52 h 75"/>
              <a:gd name="T34" fmla="*/ 17 w 21"/>
              <a:gd name="T35" fmla="*/ 63 h 75"/>
              <a:gd name="T36" fmla="*/ 12 w 21"/>
              <a:gd name="T37" fmla="*/ 75 h 75"/>
              <a:gd name="T38" fmla="*/ 12 w 21"/>
              <a:gd name="T39" fmla="*/ 75 h 75"/>
              <a:gd name="T40" fmla="*/ 10 w 21"/>
              <a:gd name="T41" fmla="*/ 73 h 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75"/>
              <a:gd name="T65" fmla="*/ 21 w 21"/>
              <a:gd name="T66" fmla="*/ 75 h 7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75">
                <a:moveTo>
                  <a:pt x="10" y="73"/>
                </a:moveTo>
                <a:lnTo>
                  <a:pt x="10" y="73"/>
                </a:lnTo>
                <a:lnTo>
                  <a:pt x="14" y="63"/>
                </a:lnTo>
                <a:lnTo>
                  <a:pt x="17" y="52"/>
                </a:lnTo>
                <a:lnTo>
                  <a:pt x="19" y="42"/>
                </a:lnTo>
                <a:lnTo>
                  <a:pt x="19" y="31"/>
                </a:lnTo>
                <a:lnTo>
                  <a:pt x="17" y="23"/>
                </a:lnTo>
                <a:lnTo>
                  <a:pt x="12" y="14"/>
                </a:lnTo>
                <a:lnTo>
                  <a:pt x="8" y="8"/>
                </a:lnTo>
                <a:lnTo>
                  <a:pt x="0" y="2"/>
                </a:lnTo>
                <a:lnTo>
                  <a:pt x="0" y="0"/>
                </a:lnTo>
                <a:lnTo>
                  <a:pt x="10" y="6"/>
                </a:lnTo>
                <a:lnTo>
                  <a:pt x="16" y="14"/>
                </a:lnTo>
                <a:lnTo>
                  <a:pt x="19" y="21"/>
                </a:lnTo>
                <a:lnTo>
                  <a:pt x="21" y="31"/>
                </a:lnTo>
                <a:lnTo>
                  <a:pt x="21" y="42"/>
                </a:lnTo>
                <a:lnTo>
                  <a:pt x="19" y="52"/>
                </a:lnTo>
                <a:lnTo>
                  <a:pt x="17" y="63"/>
                </a:lnTo>
                <a:lnTo>
                  <a:pt x="12" y="75"/>
                </a:lnTo>
                <a:lnTo>
                  <a:pt x="10" y="73"/>
                </a:lnTo>
                <a:close/>
              </a:path>
            </a:pathLst>
          </a:custGeom>
          <a:solidFill>
            <a:srgbClr val="1F1A17"/>
          </a:solidFill>
          <a:ln w="9525">
            <a:noFill/>
            <a:round/>
            <a:headEnd/>
            <a:tailEnd/>
          </a:ln>
        </p:spPr>
        <p:txBody>
          <a:bodyPr/>
          <a:lstStyle/>
          <a:p>
            <a:endParaRPr lang="en-US"/>
          </a:p>
        </p:txBody>
      </p:sp>
      <p:sp>
        <p:nvSpPr>
          <p:cNvPr id="45146" name="Freeform 90"/>
          <p:cNvSpPr>
            <a:spLocks/>
          </p:cNvSpPr>
          <p:nvPr/>
        </p:nvSpPr>
        <p:spPr bwMode="auto">
          <a:xfrm>
            <a:off x="6423026" y="4579938"/>
            <a:ext cx="119063" cy="55562"/>
          </a:xfrm>
          <a:custGeom>
            <a:avLst/>
            <a:gdLst>
              <a:gd name="T0" fmla="*/ 2 w 75"/>
              <a:gd name="T1" fmla="*/ 29 h 35"/>
              <a:gd name="T2" fmla="*/ 2 w 75"/>
              <a:gd name="T3" fmla="*/ 29 h 35"/>
              <a:gd name="T4" fmla="*/ 9 w 75"/>
              <a:gd name="T5" fmla="*/ 33 h 35"/>
              <a:gd name="T6" fmla="*/ 19 w 75"/>
              <a:gd name="T7" fmla="*/ 33 h 35"/>
              <a:gd name="T8" fmla="*/ 29 w 75"/>
              <a:gd name="T9" fmla="*/ 33 h 35"/>
              <a:gd name="T10" fmla="*/ 38 w 75"/>
              <a:gd name="T11" fmla="*/ 29 h 35"/>
              <a:gd name="T12" fmla="*/ 48 w 75"/>
              <a:gd name="T13" fmla="*/ 25 h 35"/>
              <a:gd name="T14" fmla="*/ 57 w 75"/>
              <a:gd name="T15" fmla="*/ 17 h 35"/>
              <a:gd name="T16" fmla="*/ 65 w 75"/>
              <a:gd name="T17" fmla="*/ 10 h 35"/>
              <a:gd name="T18" fmla="*/ 73 w 75"/>
              <a:gd name="T19" fmla="*/ 0 h 35"/>
              <a:gd name="T20" fmla="*/ 75 w 75"/>
              <a:gd name="T21" fmla="*/ 2 h 35"/>
              <a:gd name="T22" fmla="*/ 67 w 75"/>
              <a:gd name="T23" fmla="*/ 12 h 35"/>
              <a:gd name="T24" fmla="*/ 59 w 75"/>
              <a:gd name="T25" fmla="*/ 19 h 35"/>
              <a:gd name="T26" fmla="*/ 50 w 75"/>
              <a:gd name="T27" fmla="*/ 27 h 35"/>
              <a:gd name="T28" fmla="*/ 40 w 75"/>
              <a:gd name="T29" fmla="*/ 31 h 35"/>
              <a:gd name="T30" fmla="*/ 29 w 75"/>
              <a:gd name="T31" fmla="*/ 35 h 35"/>
              <a:gd name="T32" fmla="*/ 19 w 75"/>
              <a:gd name="T33" fmla="*/ 35 h 35"/>
              <a:gd name="T34" fmla="*/ 9 w 75"/>
              <a:gd name="T35" fmla="*/ 35 h 35"/>
              <a:gd name="T36" fmla="*/ 0 w 75"/>
              <a:gd name="T37" fmla="*/ 31 h 35"/>
              <a:gd name="T38" fmla="*/ 0 w 75"/>
              <a:gd name="T39" fmla="*/ 31 h 35"/>
              <a:gd name="T40" fmla="*/ 2 w 75"/>
              <a:gd name="T41" fmla="*/ 29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5"/>
              <a:gd name="T65" fmla="*/ 75 w 75"/>
              <a:gd name="T66" fmla="*/ 35 h 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5">
                <a:moveTo>
                  <a:pt x="2" y="29"/>
                </a:moveTo>
                <a:lnTo>
                  <a:pt x="2" y="29"/>
                </a:lnTo>
                <a:lnTo>
                  <a:pt x="9" y="33"/>
                </a:lnTo>
                <a:lnTo>
                  <a:pt x="19" y="33"/>
                </a:lnTo>
                <a:lnTo>
                  <a:pt x="29" y="33"/>
                </a:lnTo>
                <a:lnTo>
                  <a:pt x="38" y="29"/>
                </a:lnTo>
                <a:lnTo>
                  <a:pt x="48" y="25"/>
                </a:lnTo>
                <a:lnTo>
                  <a:pt x="57" y="17"/>
                </a:lnTo>
                <a:lnTo>
                  <a:pt x="65" y="10"/>
                </a:lnTo>
                <a:lnTo>
                  <a:pt x="73" y="0"/>
                </a:lnTo>
                <a:lnTo>
                  <a:pt x="75" y="2"/>
                </a:lnTo>
                <a:lnTo>
                  <a:pt x="67" y="12"/>
                </a:lnTo>
                <a:lnTo>
                  <a:pt x="59" y="19"/>
                </a:lnTo>
                <a:lnTo>
                  <a:pt x="50" y="27"/>
                </a:lnTo>
                <a:lnTo>
                  <a:pt x="40" y="31"/>
                </a:lnTo>
                <a:lnTo>
                  <a:pt x="29" y="35"/>
                </a:lnTo>
                <a:lnTo>
                  <a:pt x="19" y="35"/>
                </a:lnTo>
                <a:lnTo>
                  <a:pt x="9" y="35"/>
                </a:lnTo>
                <a:lnTo>
                  <a:pt x="0" y="31"/>
                </a:lnTo>
                <a:lnTo>
                  <a:pt x="2" y="29"/>
                </a:lnTo>
                <a:close/>
              </a:path>
            </a:pathLst>
          </a:custGeom>
          <a:solidFill>
            <a:srgbClr val="1F1A17"/>
          </a:solidFill>
          <a:ln w="9525">
            <a:noFill/>
            <a:round/>
            <a:headEnd/>
            <a:tailEnd/>
          </a:ln>
        </p:spPr>
        <p:txBody>
          <a:bodyPr/>
          <a:lstStyle/>
          <a:p>
            <a:endParaRPr lang="en-US"/>
          </a:p>
        </p:txBody>
      </p:sp>
      <p:sp>
        <p:nvSpPr>
          <p:cNvPr id="45147" name="Freeform 91"/>
          <p:cNvSpPr>
            <a:spLocks/>
          </p:cNvSpPr>
          <p:nvPr/>
        </p:nvSpPr>
        <p:spPr bwMode="auto">
          <a:xfrm>
            <a:off x="6389688" y="4510088"/>
            <a:ext cx="36512" cy="119062"/>
          </a:xfrm>
          <a:custGeom>
            <a:avLst/>
            <a:gdLst>
              <a:gd name="T0" fmla="*/ 13 w 23"/>
              <a:gd name="T1" fmla="*/ 2 h 75"/>
              <a:gd name="T2" fmla="*/ 13 w 23"/>
              <a:gd name="T3" fmla="*/ 2 h 75"/>
              <a:gd name="T4" fmla="*/ 7 w 23"/>
              <a:gd name="T5" fmla="*/ 11 h 75"/>
              <a:gd name="T6" fmla="*/ 5 w 23"/>
              <a:gd name="T7" fmla="*/ 23 h 75"/>
              <a:gd name="T8" fmla="*/ 4 w 23"/>
              <a:gd name="T9" fmla="*/ 33 h 75"/>
              <a:gd name="T10" fmla="*/ 4 w 23"/>
              <a:gd name="T11" fmla="*/ 42 h 75"/>
              <a:gd name="T12" fmla="*/ 5 w 23"/>
              <a:gd name="T13" fmla="*/ 52 h 75"/>
              <a:gd name="T14" fmla="*/ 9 w 23"/>
              <a:gd name="T15" fmla="*/ 59 h 75"/>
              <a:gd name="T16" fmla="*/ 15 w 23"/>
              <a:gd name="T17" fmla="*/ 67 h 75"/>
              <a:gd name="T18" fmla="*/ 23 w 23"/>
              <a:gd name="T19" fmla="*/ 73 h 75"/>
              <a:gd name="T20" fmla="*/ 21 w 23"/>
              <a:gd name="T21" fmla="*/ 75 h 75"/>
              <a:gd name="T22" fmla="*/ 13 w 23"/>
              <a:gd name="T23" fmla="*/ 69 h 75"/>
              <a:gd name="T24" fmla="*/ 7 w 23"/>
              <a:gd name="T25" fmla="*/ 61 h 75"/>
              <a:gd name="T26" fmla="*/ 4 w 23"/>
              <a:gd name="T27" fmla="*/ 54 h 75"/>
              <a:gd name="T28" fmla="*/ 2 w 23"/>
              <a:gd name="T29" fmla="*/ 42 h 75"/>
              <a:gd name="T30" fmla="*/ 0 w 23"/>
              <a:gd name="T31" fmla="*/ 33 h 75"/>
              <a:gd name="T32" fmla="*/ 2 w 23"/>
              <a:gd name="T33" fmla="*/ 21 h 75"/>
              <a:gd name="T34" fmla="*/ 5 w 23"/>
              <a:gd name="T35" fmla="*/ 11 h 75"/>
              <a:gd name="T36" fmla="*/ 11 w 23"/>
              <a:gd name="T37" fmla="*/ 0 h 75"/>
              <a:gd name="T38" fmla="*/ 11 w 23"/>
              <a:gd name="T39" fmla="*/ 0 h 75"/>
              <a:gd name="T40" fmla="*/ 13 w 23"/>
              <a:gd name="T41" fmla="*/ 2 h 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75"/>
              <a:gd name="T65" fmla="*/ 23 w 23"/>
              <a:gd name="T66" fmla="*/ 75 h 7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75">
                <a:moveTo>
                  <a:pt x="13" y="2"/>
                </a:moveTo>
                <a:lnTo>
                  <a:pt x="13" y="2"/>
                </a:lnTo>
                <a:lnTo>
                  <a:pt x="7" y="11"/>
                </a:lnTo>
                <a:lnTo>
                  <a:pt x="5" y="23"/>
                </a:lnTo>
                <a:lnTo>
                  <a:pt x="4" y="33"/>
                </a:lnTo>
                <a:lnTo>
                  <a:pt x="4" y="42"/>
                </a:lnTo>
                <a:lnTo>
                  <a:pt x="5" y="52"/>
                </a:lnTo>
                <a:lnTo>
                  <a:pt x="9" y="59"/>
                </a:lnTo>
                <a:lnTo>
                  <a:pt x="15" y="67"/>
                </a:lnTo>
                <a:lnTo>
                  <a:pt x="23" y="73"/>
                </a:lnTo>
                <a:lnTo>
                  <a:pt x="21" y="75"/>
                </a:lnTo>
                <a:lnTo>
                  <a:pt x="13" y="69"/>
                </a:lnTo>
                <a:lnTo>
                  <a:pt x="7" y="61"/>
                </a:lnTo>
                <a:lnTo>
                  <a:pt x="4" y="54"/>
                </a:lnTo>
                <a:lnTo>
                  <a:pt x="2" y="42"/>
                </a:lnTo>
                <a:lnTo>
                  <a:pt x="0" y="33"/>
                </a:lnTo>
                <a:lnTo>
                  <a:pt x="2" y="21"/>
                </a:lnTo>
                <a:lnTo>
                  <a:pt x="5" y="11"/>
                </a:lnTo>
                <a:lnTo>
                  <a:pt x="11" y="0"/>
                </a:lnTo>
                <a:lnTo>
                  <a:pt x="13" y="2"/>
                </a:lnTo>
                <a:close/>
              </a:path>
            </a:pathLst>
          </a:custGeom>
          <a:solidFill>
            <a:srgbClr val="1F1A17"/>
          </a:solidFill>
          <a:ln w="9525">
            <a:noFill/>
            <a:round/>
            <a:headEnd/>
            <a:tailEnd/>
          </a:ln>
        </p:spPr>
        <p:txBody>
          <a:bodyPr/>
          <a:lstStyle/>
          <a:p>
            <a:endParaRPr lang="en-US"/>
          </a:p>
        </p:txBody>
      </p:sp>
      <p:sp>
        <p:nvSpPr>
          <p:cNvPr id="45148" name="Freeform 92"/>
          <p:cNvSpPr>
            <a:spLocks/>
          </p:cNvSpPr>
          <p:nvPr/>
        </p:nvSpPr>
        <p:spPr bwMode="auto">
          <a:xfrm>
            <a:off x="6407150" y="4454525"/>
            <a:ext cx="115888" cy="58738"/>
          </a:xfrm>
          <a:custGeom>
            <a:avLst/>
            <a:gdLst>
              <a:gd name="T0" fmla="*/ 73 w 73"/>
              <a:gd name="T1" fmla="*/ 8 h 37"/>
              <a:gd name="T2" fmla="*/ 73 w 73"/>
              <a:gd name="T3" fmla="*/ 8 h 37"/>
              <a:gd name="T4" fmla="*/ 64 w 73"/>
              <a:gd name="T5" fmla="*/ 4 h 37"/>
              <a:gd name="T6" fmla="*/ 56 w 73"/>
              <a:gd name="T7" fmla="*/ 4 h 37"/>
              <a:gd name="T8" fmla="*/ 46 w 73"/>
              <a:gd name="T9" fmla="*/ 4 h 37"/>
              <a:gd name="T10" fmla="*/ 37 w 73"/>
              <a:gd name="T11" fmla="*/ 8 h 37"/>
              <a:gd name="T12" fmla="*/ 27 w 73"/>
              <a:gd name="T13" fmla="*/ 12 h 37"/>
              <a:gd name="T14" fmla="*/ 18 w 73"/>
              <a:gd name="T15" fmla="*/ 18 h 37"/>
              <a:gd name="T16" fmla="*/ 10 w 73"/>
              <a:gd name="T17" fmla="*/ 27 h 37"/>
              <a:gd name="T18" fmla="*/ 2 w 73"/>
              <a:gd name="T19" fmla="*/ 37 h 37"/>
              <a:gd name="T20" fmla="*/ 0 w 73"/>
              <a:gd name="T21" fmla="*/ 35 h 37"/>
              <a:gd name="T22" fmla="*/ 8 w 73"/>
              <a:gd name="T23" fmla="*/ 25 h 37"/>
              <a:gd name="T24" fmla="*/ 16 w 73"/>
              <a:gd name="T25" fmla="*/ 16 h 37"/>
              <a:gd name="T26" fmla="*/ 25 w 73"/>
              <a:gd name="T27" fmla="*/ 10 h 37"/>
              <a:gd name="T28" fmla="*/ 35 w 73"/>
              <a:gd name="T29" fmla="*/ 4 h 37"/>
              <a:gd name="T30" fmla="*/ 44 w 73"/>
              <a:gd name="T31" fmla="*/ 2 h 37"/>
              <a:gd name="T32" fmla="*/ 56 w 73"/>
              <a:gd name="T33" fmla="*/ 0 h 37"/>
              <a:gd name="T34" fmla="*/ 65 w 73"/>
              <a:gd name="T35" fmla="*/ 2 h 37"/>
              <a:gd name="T36" fmla="*/ 73 w 73"/>
              <a:gd name="T37" fmla="*/ 6 h 37"/>
              <a:gd name="T38" fmla="*/ 73 w 73"/>
              <a:gd name="T39" fmla="*/ 6 h 37"/>
              <a:gd name="T40" fmla="*/ 73 w 73"/>
              <a:gd name="T41" fmla="*/ 8 h 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3"/>
              <a:gd name="T64" fmla="*/ 0 h 37"/>
              <a:gd name="T65" fmla="*/ 73 w 73"/>
              <a:gd name="T66" fmla="*/ 37 h 3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3" h="37">
                <a:moveTo>
                  <a:pt x="73" y="8"/>
                </a:moveTo>
                <a:lnTo>
                  <a:pt x="73" y="8"/>
                </a:lnTo>
                <a:lnTo>
                  <a:pt x="64" y="4"/>
                </a:lnTo>
                <a:lnTo>
                  <a:pt x="56" y="4"/>
                </a:lnTo>
                <a:lnTo>
                  <a:pt x="46" y="4"/>
                </a:lnTo>
                <a:lnTo>
                  <a:pt x="37" y="8"/>
                </a:lnTo>
                <a:lnTo>
                  <a:pt x="27" y="12"/>
                </a:lnTo>
                <a:lnTo>
                  <a:pt x="18" y="18"/>
                </a:lnTo>
                <a:lnTo>
                  <a:pt x="10" y="27"/>
                </a:lnTo>
                <a:lnTo>
                  <a:pt x="2" y="37"/>
                </a:lnTo>
                <a:lnTo>
                  <a:pt x="0" y="35"/>
                </a:lnTo>
                <a:lnTo>
                  <a:pt x="8" y="25"/>
                </a:lnTo>
                <a:lnTo>
                  <a:pt x="16" y="16"/>
                </a:lnTo>
                <a:lnTo>
                  <a:pt x="25" y="10"/>
                </a:lnTo>
                <a:lnTo>
                  <a:pt x="35" y="4"/>
                </a:lnTo>
                <a:lnTo>
                  <a:pt x="44" y="2"/>
                </a:lnTo>
                <a:lnTo>
                  <a:pt x="56" y="0"/>
                </a:lnTo>
                <a:lnTo>
                  <a:pt x="65" y="2"/>
                </a:lnTo>
                <a:lnTo>
                  <a:pt x="73" y="6"/>
                </a:lnTo>
                <a:lnTo>
                  <a:pt x="73" y="8"/>
                </a:lnTo>
                <a:close/>
              </a:path>
            </a:pathLst>
          </a:custGeom>
          <a:solidFill>
            <a:srgbClr val="1F1A17"/>
          </a:solidFill>
          <a:ln w="9525">
            <a:noFill/>
            <a:round/>
            <a:headEnd/>
            <a:tailEnd/>
          </a:ln>
        </p:spPr>
        <p:txBody>
          <a:bodyPr/>
          <a:lstStyle/>
          <a:p>
            <a:endParaRPr lang="en-US"/>
          </a:p>
        </p:txBody>
      </p:sp>
      <p:sp>
        <p:nvSpPr>
          <p:cNvPr id="45149" name="Freeform 93"/>
          <p:cNvSpPr>
            <a:spLocks noEditPoints="1"/>
          </p:cNvSpPr>
          <p:nvPr/>
        </p:nvSpPr>
        <p:spPr bwMode="auto">
          <a:xfrm>
            <a:off x="6397626" y="4460875"/>
            <a:ext cx="155575" cy="165100"/>
          </a:xfrm>
          <a:custGeom>
            <a:avLst/>
            <a:gdLst>
              <a:gd name="T0" fmla="*/ 48 w 98"/>
              <a:gd name="T1" fmla="*/ 0 h 104"/>
              <a:gd name="T2" fmla="*/ 48 w 98"/>
              <a:gd name="T3" fmla="*/ 14 h 104"/>
              <a:gd name="T4" fmla="*/ 47 w 98"/>
              <a:gd name="T5" fmla="*/ 25 h 104"/>
              <a:gd name="T6" fmla="*/ 43 w 98"/>
              <a:gd name="T7" fmla="*/ 37 h 104"/>
              <a:gd name="T8" fmla="*/ 35 w 98"/>
              <a:gd name="T9" fmla="*/ 46 h 104"/>
              <a:gd name="T10" fmla="*/ 27 w 98"/>
              <a:gd name="T11" fmla="*/ 56 h 104"/>
              <a:gd name="T12" fmla="*/ 20 w 98"/>
              <a:gd name="T13" fmla="*/ 65 h 104"/>
              <a:gd name="T14" fmla="*/ 10 w 98"/>
              <a:gd name="T15" fmla="*/ 71 h 104"/>
              <a:gd name="T16" fmla="*/ 0 w 98"/>
              <a:gd name="T17" fmla="*/ 79 h 104"/>
              <a:gd name="T18" fmla="*/ 0 w 98"/>
              <a:gd name="T19" fmla="*/ 64 h 104"/>
              <a:gd name="T20" fmla="*/ 2 w 98"/>
              <a:gd name="T21" fmla="*/ 50 h 104"/>
              <a:gd name="T22" fmla="*/ 6 w 98"/>
              <a:gd name="T23" fmla="*/ 39 h 104"/>
              <a:gd name="T24" fmla="*/ 12 w 98"/>
              <a:gd name="T25" fmla="*/ 29 h 104"/>
              <a:gd name="T26" fmla="*/ 20 w 98"/>
              <a:gd name="T27" fmla="*/ 19 h 104"/>
              <a:gd name="T28" fmla="*/ 27 w 98"/>
              <a:gd name="T29" fmla="*/ 12 h 104"/>
              <a:gd name="T30" fmla="*/ 37 w 98"/>
              <a:gd name="T31" fmla="*/ 4 h 104"/>
              <a:gd name="T32" fmla="*/ 48 w 98"/>
              <a:gd name="T33" fmla="*/ 0 h 104"/>
              <a:gd name="T34" fmla="*/ 98 w 98"/>
              <a:gd name="T35" fmla="*/ 29 h 104"/>
              <a:gd name="T36" fmla="*/ 98 w 98"/>
              <a:gd name="T37" fmla="*/ 40 h 104"/>
              <a:gd name="T38" fmla="*/ 96 w 98"/>
              <a:gd name="T39" fmla="*/ 50 h 104"/>
              <a:gd name="T40" fmla="*/ 95 w 98"/>
              <a:gd name="T41" fmla="*/ 62 h 104"/>
              <a:gd name="T42" fmla="*/ 89 w 98"/>
              <a:gd name="T43" fmla="*/ 71 h 104"/>
              <a:gd name="T44" fmla="*/ 83 w 98"/>
              <a:gd name="T45" fmla="*/ 83 h 104"/>
              <a:gd name="T46" fmla="*/ 75 w 98"/>
              <a:gd name="T47" fmla="*/ 90 h 104"/>
              <a:gd name="T48" fmla="*/ 64 w 98"/>
              <a:gd name="T49" fmla="*/ 98 h 104"/>
              <a:gd name="T50" fmla="*/ 52 w 98"/>
              <a:gd name="T51" fmla="*/ 104 h 104"/>
              <a:gd name="T52" fmla="*/ 60 w 98"/>
              <a:gd name="T53" fmla="*/ 98 h 104"/>
              <a:gd name="T54" fmla="*/ 68 w 98"/>
              <a:gd name="T55" fmla="*/ 90 h 104"/>
              <a:gd name="T56" fmla="*/ 75 w 98"/>
              <a:gd name="T57" fmla="*/ 83 h 104"/>
              <a:gd name="T58" fmla="*/ 81 w 98"/>
              <a:gd name="T59" fmla="*/ 73 h 104"/>
              <a:gd name="T60" fmla="*/ 87 w 98"/>
              <a:gd name="T61" fmla="*/ 64 h 104"/>
              <a:gd name="T62" fmla="*/ 91 w 98"/>
              <a:gd name="T63" fmla="*/ 54 h 104"/>
              <a:gd name="T64" fmla="*/ 95 w 98"/>
              <a:gd name="T65" fmla="*/ 42 h 104"/>
              <a:gd name="T66" fmla="*/ 98 w 98"/>
              <a:gd name="T67" fmla="*/ 29 h 10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8"/>
              <a:gd name="T103" fmla="*/ 0 h 104"/>
              <a:gd name="T104" fmla="*/ 98 w 98"/>
              <a:gd name="T105" fmla="*/ 104 h 10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8" h="104">
                <a:moveTo>
                  <a:pt x="48" y="0"/>
                </a:moveTo>
                <a:lnTo>
                  <a:pt x="48" y="14"/>
                </a:lnTo>
                <a:lnTo>
                  <a:pt x="47" y="25"/>
                </a:lnTo>
                <a:lnTo>
                  <a:pt x="43" y="37"/>
                </a:lnTo>
                <a:lnTo>
                  <a:pt x="35" y="46"/>
                </a:lnTo>
                <a:lnTo>
                  <a:pt x="27" y="56"/>
                </a:lnTo>
                <a:lnTo>
                  <a:pt x="20" y="65"/>
                </a:lnTo>
                <a:lnTo>
                  <a:pt x="10" y="71"/>
                </a:lnTo>
                <a:lnTo>
                  <a:pt x="0" y="79"/>
                </a:lnTo>
                <a:lnTo>
                  <a:pt x="0" y="64"/>
                </a:lnTo>
                <a:lnTo>
                  <a:pt x="2" y="50"/>
                </a:lnTo>
                <a:lnTo>
                  <a:pt x="6" y="39"/>
                </a:lnTo>
                <a:lnTo>
                  <a:pt x="12" y="29"/>
                </a:lnTo>
                <a:lnTo>
                  <a:pt x="20" y="19"/>
                </a:lnTo>
                <a:lnTo>
                  <a:pt x="27" y="12"/>
                </a:lnTo>
                <a:lnTo>
                  <a:pt x="37" y="4"/>
                </a:lnTo>
                <a:lnTo>
                  <a:pt x="48" y="0"/>
                </a:lnTo>
                <a:close/>
                <a:moveTo>
                  <a:pt x="98" y="29"/>
                </a:moveTo>
                <a:lnTo>
                  <a:pt x="98" y="40"/>
                </a:lnTo>
                <a:lnTo>
                  <a:pt x="96" y="50"/>
                </a:lnTo>
                <a:lnTo>
                  <a:pt x="95" y="62"/>
                </a:lnTo>
                <a:lnTo>
                  <a:pt x="89" y="71"/>
                </a:lnTo>
                <a:lnTo>
                  <a:pt x="83" y="83"/>
                </a:lnTo>
                <a:lnTo>
                  <a:pt x="75" y="90"/>
                </a:lnTo>
                <a:lnTo>
                  <a:pt x="64" y="98"/>
                </a:lnTo>
                <a:lnTo>
                  <a:pt x="52" y="104"/>
                </a:lnTo>
                <a:lnTo>
                  <a:pt x="60" y="98"/>
                </a:lnTo>
                <a:lnTo>
                  <a:pt x="68" y="90"/>
                </a:lnTo>
                <a:lnTo>
                  <a:pt x="75" y="83"/>
                </a:lnTo>
                <a:lnTo>
                  <a:pt x="81" y="73"/>
                </a:lnTo>
                <a:lnTo>
                  <a:pt x="87" y="64"/>
                </a:lnTo>
                <a:lnTo>
                  <a:pt x="91" y="54"/>
                </a:lnTo>
                <a:lnTo>
                  <a:pt x="95" y="42"/>
                </a:lnTo>
                <a:lnTo>
                  <a:pt x="98" y="29"/>
                </a:lnTo>
                <a:close/>
              </a:path>
            </a:pathLst>
          </a:custGeom>
          <a:solidFill>
            <a:srgbClr val="FFFFFF"/>
          </a:solidFill>
          <a:ln w="9525">
            <a:noFill/>
            <a:round/>
            <a:headEnd/>
            <a:tailEnd/>
          </a:ln>
        </p:spPr>
        <p:txBody>
          <a:bodyPr/>
          <a:lstStyle/>
          <a:p>
            <a:endParaRPr lang="en-US"/>
          </a:p>
        </p:txBody>
      </p:sp>
      <p:sp>
        <p:nvSpPr>
          <p:cNvPr id="45150" name="Freeform 94"/>
          <p:cNvSpPr>
            <a:spLocks/>
          </p:cNvSpPr>
          <p:nvPr/>
        </p:nvSpPr>
        <p:spPr bwMode="auto">
          <a:xfrm>
            <a:off x="6396038" y="4460876"/>
            <a:ext cx="80962" cy="125413"/>
          </a:xfrm>
          <a:custGeom>
            <a:avLst/>
            <a:gdLst>
              <a:gd name="T0" fmla="*/ 3 w 51"/>
              <a:gd name="T1" fmla="*/ 77 h 79"/>
              <a:gd name="T2" fmla="*/ 1 w 51"/>
              <a:gd name="T3" fmla="*/ 77 h 79"/>
              <a:gd name="T4" fmla="*/ 9 w 51"/>
              <a:gd name="T5" fmla="*/ 71 h 79"/>
              <a:gd name="T6" fmla="*/ 19 w 51"/>
              <a:gd name="T7" fmla="*/ 64 h 79"/>
              <a:gd name="T8" fmla="*/ 28 w 51"/>
              <a:gd name="T9" fmla="*/ 56 h 79"/>
              <a:gd name="T10" fmla="*/ 36 w 51"/>
              <a:gd name="T11" fmla="*/ 46 h 79"/>
              <a:gd name="T12" fmla="*/ 42 w 51"/>
              <a:gd name="T13" fmla="*/ 35 h 79"/>
              <a:gd name="T14" fmla="*/ 46 w 51"/>
              <a:gd name="T15" fmla="*/ 25 h 79"/>
              <a:gd name="T16" fmla="*/ 48 w 51"/>
              <a:gd name="T17" fmla="*/ 12 h 79"/>
              <a:gd name="T18" fmla="*/ 48 w 51"/>
              <a:gd name="T19" fmla="*/ 0 h 79"/>
              <a:gd name="T20" fmla="*/ 49 w 51"/>
              <a:gd name="T21" fmla="*/ 0 h 79"/>
              <a:gd name="T22" fmla="*/ 51 w 51"/>
              <a:gd name="T23" fmla="*/ 14 h 79"/>
              <a:gd name="T24" fmla="*/ 49 w 51"/>
              <a:gd name="T25" fmla="*/ 25 h 79"/>
              <a:gd name="T26" fmla="*/ 44 w 51"/>
              <a:gd name="T27" fmla="*/ 37 h 79"/>
              <a:gd name="T28" fmla="*/ 38 w 51"/>
              <a:gd name="T29" fmla="*/ 46 h 79"/>
              <a:gd name="T30" fmla="*/ 30 w 51"/>
              <a:gd name="T31" fmla="*/ 58 h 79"/>
              <a:gd name="T32" fmla="*/ 21 w 51"/>
              <a:gd name="T33" fmla="*/ 65 h 79"/>
              <a:gd name="T34" fmla="*/ 11 w 51"/>
              <a:gd name="T35" fmla="*/ 73 h 79"/>
              <a:gd name="T36" fmla="*/ 1 w 51"/>
              <a:gd name="T37" fmla="*/ 79 h 79"/>
              <a:gd name="T38" fmla="*/ 0 w 51"/>
              <a:gd name="T39" fmla="*/ 79 h 79"/>
              <a:gd name="T40" fmla="*/ 1 w 51"/>
              <a:gd name="T41" fmla="*/ 79 h 79"/>
              <a:gd name="T42" fmla="*/ 0 w 51"/>
              <a:gd name="T43" fmla="*/ 79 h 79"/>
              <a:gd name="T44" fmla="*/ 1 w 51"/>
              <a:gd name="T45" fmla="*/ 77 h 79"/>
              <a:gd name="T46" fmla="*/ 3 w 51"/>
              <a:gd name="T47" fmla="*/ 77 h 7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1"/>
              <a:gd name="T73" fmla="*/ 0 h 79"/>
              <a:gd name="T74" fmla="*/ 51 w 51"/>
              <a:gd name="T75" fmla="*/ 79 h 7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1" h="79">
                <a:moveTo>
                  <a:pt x="3" y="77"/>
                </a:moveTo>
                <a:lnTo>
                  <a:pt x="1" y="77"/>
                </a:lnTo>
                <a:lnTo>
                  <a:pt x="9" y="71"/>
                </a:lnTo>
                <a:lnTo>
                  <a:pt x="19" y="64"/>
                </a:lnTo>
                <a:lnTo>
                  <a:pt x="28" y="56"/>
                </a:lnTo>
                <a:lnTo>
                  <a:pt x="36" y="46"/>
                </a:lnTo>
                <a:lnTo>
                  <a:pt x="42" y="35"/>
                </a:lnTo>
                <a:lnTo>
                  <a:pt x="46" y="25"/>
                </a:lnTo>
                <a:lnTo>
                  <a:pt x="48" y="12"/>
                </a:lnTo>
                <a:lnTo>
                  <a:pt x="48" y="0"/>
                </a:lnTo>
                <a:lnTo>
                  <a:pt x="49" y="0"/>
                </a:lnTo>
                <a:lnTo>
                  <a:pt x="51" y="14"/>
                </a:lnTo>
                <a:lnTo>
                  <a:pt x="49" y="25"/>
                </a:lnTo>
                <a:lnTo>
                  <a:pt x="44" y="37"/>
                </a:lnTo>
                <a:lnTo>
                  <a:pt x="38" y="46"/>
                </a:lnTo>
                <a:lnTo>
                  <a:pt x="30" y="58"/>
                </a:lnTo>
                <a:lnTo>
                  <a:pt x="21" y="65"/>
                </a:lnTo>
                <a:lnTo>
                  <a:pt x="11" y="73"/>
                </a:lnTo>
                <a:lnTo>
                  <a:pt x="1" y="79"/>
                </a:lnTo>
                <a:lnTo>
                  <a:pt x="0" y="79"/>
                </a:lnTo>
                <a:lnTo>
                  <a:pt x="1" y="79"/>
                </a:lnTo>
                <a:lnTo>
                  <a:pt x="0" y="79"/>
                </a:lnTo>
                <a:lnTo>
                  <a:pt x="1" y="77"/>
                </a:lnTo>
                <a:lnTo>
                  <a:pt x="3" y="77"/>
                </a:lnTo>
                <a:close/>
              </a:path>
            </a:pathLst>
          </a:custGeom>
          <a:solidFill>
            <a:srgbClr val="FFFFFF"/>
          </a:solidFill>
          <a:ln w="9525">
            <a:noFill/>
            <a:round/>
            <a:headEnd/>
            <a:tailEnd/>
          </a:ln>
        </p:spPr>
        <p:txBody>
          <a:bodyPr/>
          <a:lstStyle/>
          <a:p>
            <a:endParaRPr lang="en-US"/>
          </a:p>
        </p:txBody>
      </p:sp>
      <p:sp>
        <p:nvSpPr>
          <p:cNvPr id="45151" name="Freeform 95"/>
          <p:cNvSpPr>
            <a:spLocks/>
          </p:cNvSpPr>
          <p:nvPr/>
        </p:nvSpPr>
        <p:spPr bwMode="auto">
          <a:xfrm>
            <a:off x="6396039" y="4457700"/>
            <a:ext cx="77787" cy="128588"/>
          </a:xfrm>
          <a:custGeom>
            <a:avLst/>
            <a:gdLst>
              <a:gd name="T0" fmla="*/ 48 w 49"/>
              <a:gd name="T1" fmla="*/ 2 h 81"/>
              <a:gd name="T2" fmla="*/ 49 w 49"/>
              <a:gd name="T3" fmla="*/ 4 h 81"/>
              <a:gd name="T4" fmla="*/ 40 w 49"/>
              <a:gd name="T5" fmla="*/ 8 h 81"/>
              <a:gd name="T6" fmla="*/ 30 w 49"/>
              <a:gd name="T7" fmla="*/ 14 h 81"/>
              <a:gd name="T8" fmla="*/ 21 w 49"/>
              <a:gd name="T9" fmla="*/ 21 h 81"/>
              <a:gd name="T10" fmla="*/ 13 w 49"/>
              <a:gd name="T11" fmla="*/ 31 h 81"/>
              <a:gd name="T12" fmla="*/ 7 w 49"/>
              <a:gd name="T13" fmla="*/ 41 h 81"/>
              <a:gd name="T14" fmla="*/ 3 w 49"/>
              <a:gd name="T15" fmla="*/ 54 h 81"/>
              <a:gd name="T16" fmla="*/ 1 w 49"/>
              <a:gd name="T17" fmla="*/ 66 h 81"/>
              <a:gd name="T18" fmla="*/ 3 w 49"/>
              <a:gd name="T19" fmla="*/ 79 h 81"/>
              <a:gd name="T20" fmla="*/ 0 w 49"/>
              <a:gd name="T21" fmla="*/ 81 h 81"/>
              <a:gd name="T22" fmla="*/ 0 w 49"/>
              <a:gd name="T23" fmla="*/ 66 h 81"/>
              <a:gd name="T24" fmla="*/ 1 w 49"/>
              <a:gd name="T25" fmla="*/ 52 h 81"/>
              <a:gd name="T26" fmla="*/ 5 w 49"/>
              <a:gd name="T27" fmla="*/ 41 h 81"/>
              <a:gd name="T28" fmla="*/ 11 w 49"/>
              <a:gd name="T29" fmla="*/ 29 h 81"/>
              <a:gd name="T30" fmla="*/ 19 w 49"/>
              <a:gd name="T31" fmla="*/ 19 h 81"/>
              <a:gd name="T32" fmla="*/ 28 w 49"/>
              <a:gd name="T33" fmla="*/ 12 h 81"/>
              <a:gd name="T34" fmla="*/ 38 w 49"/>
              <a:gd name="T35" fmla="*/ 6 h 81"/>
              <a:gd name="T36" fmla="*/ 49 w 49"/>
              <a:gd name="T37" fmla="*/ 0 h 81"/>
              <a:gd name="T38" fmla="*/ 49 w 49"/>
              <a:gd name="T39" fmla="*/ 2 h 81"/>
              <a:gd name="T40" fmla="*/ 49 w 49"/>
              <a:gd name="T41" fmla="*/ 0 h 81"/>
              <a:gd name="T42" fmla="*/ 49 w 49"/>
              <a:gd name="T43" fmla="*/ 2 h 81"/>
              <a:gd name="T44" fmla="*/ 49 w 49"/>
              <a:gd name="T45" fmla="*/ 4 h 81"/>
              <a:gd name="T46" fmla="*/ 48 w 49"/>
              <a:gd name="T47" fmla="*/ 2 h 8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81"/>
              <a:gd name="T74" fmla="*/ 49 w 49"/>
              <a:gd name="T75" fmla="*/ 81 h 8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81">
                <a:moveTo>
                  <a:pt x="48" y="2"/>
                </a:moveTo>
                <a:lnTo>
                  <a:pt x="49" y="4"/>
                </a:lnTo>
                <a:lnTo>
                  <a:pt x="40" y="8"/>
                </a:lnTo>
                <a:lnTo>
                  <a:pt x="30" y="14"/>
                </a:lnTo>
                <a:lnTo>
                  <a:pt x="21" y="21"/>
                </a:lnTo>
                <a:lnTo>
                  <a:pt x="13" y="31"/>
                </a:lnTo>
                <a:lnTo>
                  <a:pt x="7" y="41"/>
                </a:lnTo>
                <a:lnTo>
                  <a:pt x="3" y="54"/>
                </a:lnTo>
                <a:lnTo>
                  <a:pt x="1" y="66"/>
                </a:lnTo>
                <a:lnTo>
                  <a:pt x="3" y="79"/>
                </a:lnTo>
                <a:lnTo>
                  <a:pt x="0" y="81"/>
                </a:lnTo>
                <a:lnTo>
                  <a:pt x="0" y="66"/>
                </a:lnTo>
                <a:lnTo>
                  <a:pt x="1" y="52"/>
                </a:lnTo>
                <a:lnTo>
                  <a:pt x="5" y="41"/>
                </a:lnTo>
                <a:lnTo>
                  <a:pt x="11" y="29"/>
                </a:lnTo>
                <a:lnTo>
                  <a:pt x="19" y="19"/>
                </a:lnTo>
                <a:lnTo>
                  <a:pt x="28" y="12"/>
                </a:lnTo>
                <a:lnTo>
                  <a:pt x="38" y="6"/>
                </a:lnTo>
                <a:lnTo>
                  <a:pt x="49" y="0"/>
                </a:lnTo>
                <a:lnTo>
                  <a:pt x="49" y="2"/>
                </a:lnTo>
                <a:lnTo>
                  <a:pt x="49" y="0"/>
                </a:lnTo>
                <a:lnTo>
                  <a:pt x="49" y="2"/>
                </a:lnTo>
                <a:lnTo>
                  <a:pt x="49" y="4"/>
                </a:lnTo>
                <a:lnTo>
                  <a:pt x="48" y="2"/>
                </a:lnTo>
                <a:close/>
              </a:path>
            </a:pathLst>
          </a:custGeom>
          <a:solidFill>
            <a:srgbClr val="FFFFFF"/>
          </a:solidFill>
          <a:ln w="9525">
            <a:noFill/>
            <a:round/>
            <a:headEnd/>
            <a:tailEnd/>
          </a:ln>
        </p:spPr>
        <p:txBody>
          <a:bodyPr/>
          <a:lstStyle/>
          <a:p>
            <a:endParaRPr lang="en-US"/>
          </a:p>
        </p:txBody>
      </p:sp>
      <p:sp>
        <p:nvSpPr>
          <p:cNvPr id="45152" name="Freeform 96"/>
          <p:cNvSpPr>
            <a:spLocks/>
          </p:cNvSpPr>
          <p:nvPr/>
        </p:nvSpPr>
        <p:spPr bwMode="auto">
          <a:xfrm>
            <a:off x="6477001" y="4506914"/>
            <a:ext cx="79375" cy="122237"/>
          </a:xfrm>
          <a:custGeom>
            <a:avLst/>
            <a:gdLst>
              <a:gd name="T0" fmla="*/ 2 w 50"/>
              <a:gd name="T1" fmla="*/ 77 h 77"/>
              <a:gd name="T2" fmla="*/ 2 w 50"/>
              <a:gd name="T3" fmla="*/ 75 h 77"/>
              <a:gd name="T4" fmla="*/ 14 w 50"/>
              <a:gd name="T5" fmla="*/ 69 h 77"/>
              <a:gd name="T6" fmla="*/ 23 w 50"/>
              <a:gd name="T7" fmla="*/ 61 h 77"/>
              <a:gd name="T8" fmla="*/ 33 w 50"/>
              <a:gd name="T9" fmla="*/ 52 h 77"/>
              <a:gd name="T10" fmla="*/ 39 w 50"/>
              <a:gd name="T11" fmla="*/ 42 h 77"/>
              <a:gd name="T12" fmla="*/ 43 w 50"/>
              <a:gd name="T13" fmla="*/ 33 h 77"/>
              <a:gd name="T14" fmla="*/ 46 w 50"/>
              <a:gd name="T15" fmla="*/ 21 h 77"/>
              <a:gd name="T16" fmla="*/ 46 w 50"/>
              <a:gd name="T17" fmla="*/ 11 h 77"/>
              <a:gd name="T18" fmla="*/ 46 w 50"/>
              <a:gd name="T19" fmla="*/ 0 h 77"/>
              <a:gd name="T20" fmla="*/ 48 w 50"/>
              <a:gd name="T21" fmla="*/ 0 h 77"/>
              <a:gd name="T22" fmla="*/ 50 w 50"/>
              <a:gd name="T23" fmla="*/ 11 h 77"/>
              <a:gd name="T24" fmla="*/ 48 w 50"/>
              <a:gd name="T25" fmla="*/ 21 h 77"/>
              <a:gd name="T26" fmla="*/ 46 w 50"/>
              <a:gd name="T27" fmla="*/ 33 h 77"/>
              <a:gd name="T28" fmla="*/ 41 w 50"/>
              <a:gd name="T29" fmla="*/ 44 h 77"/>
              <a:gd name="T30" fmla="*/ 35 w 50"/>
              <a:gd name="T31" fmla="*/ 54 h 77"/>
              <a:gd name="T32" fmla="*/ 25 w 50"/>
              <a:gd name="T33" fmla="*/ 63 h 77"/>
              <a:gd name="T34" fmla="*/ 16 w 50"/>
              <a:gd name="T35" fmla="*/ 71 h 77"/>
              <a:gd name="T36" fmla="*/ 2 w 50"/>
              <a:gd name="T37" fmla="*/ 77 h 77"/>
              <a:gd name="T38" fmla="*/ 0 w 50"/>
              <a:gd name="T39" fmla="*/ 75 h 77"/>
              <a:gd name="T40" fmla="*/ 2 w 50"/>
              <a:gd name="T41" fmla="*/ 77 h 77"/>
              <a:gd name="T42" fmla="*/ 0 w 50"/>
              <a:gd name="T43" fmla="*/ 77 h 77"/>
              <a:gd name="T44" fmla="*/ 2 w 50"/>
              <a:gd name="T45" fmla="*/ 75 h 77"/>
              <a:gd name="T46" fmla="*/ 2 w 50"/>
              <a:gd name="T47" fmla="*/ 77 h 7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0"/>
              <a:gd name="T73" fmla="*/ 0 h 77"/>
              <a:gd name="T74" fmla="*/ 50 w 50"/>
              <a:gd name="T75" fmla="*/ 77 h 7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0" h="77">
                <a:moveTo>
                  <a:pt x="2" y="77"/>
                </a:moveTo>
                <a:lnTo>
                  <a:pt x="2" y="75"/>
                </a:lnTo>
                <a:lnTo>
                  <a:pt x="14" y="69"/>
                </a:lnTo>
                <a:lnTo>
                  <a:pt x="23" y="61"/>
                </a:lnTo>
                <a:lnTo>
                  <a:pt x="33" y="52"/>
                </a:lnTo>
                <a:lnTo>
                  <a:pt x="39" y="42"/>
                </a:lnTo>
                <a:lnTo>
                  <a:pt x="43" y="33"/>
                </a:lnTo>
                <a:lnTo>
                  <a:pt x="46" y="21"/>
                </a:lnTo>
                <a:lnTo>
                  <a:pt x="46" y="11"/>
                </a:lnTo>
                <a:lnTo>
                  <a:pt x="46" y="0"/>
                </a:lnTo>
                <a:lnTo>
                  <a:pt x="48" y="0"/>
                </a:lnTo>
                <a:lnTo>
                  <a:pt x="50" y="11"/>
                </a:lnTo>
                <a:lnTo>
                  <a:pt x="48" y="21"/>
                </a:lnTo>
                <a:lnTo>
                  <a:pt x="46" y="33"/>
                </a:lnTo>
                <a:lnTo>
                  <a:pt x="41" y="44"/>
                </a:lnTo>
                <a:lnTo>
                  <a:pt x="35" y="54"/>
                </a:lnTo>
                <a:lnTo>
                  <a:pt x="25" y="63"/>
                </a:lnTo>
                <a:lnTo>
                  <a:pt x="16" y="71"/>
                </a:lnTo>
                <a:lnTo>
                  <a:pt x="2" y="77"/>
                </a:lnTo>
                <a:lnTo>
                  <a:pt x="0" y="75"/>
                </a:lnTo>
                <a:lnTo>
                  <a:pt x="2" y="77"/>
                </a:lnTo>
                <a:lnTo>
                  <a:pt x="0" y="77"/>
                </a:lnTo>
                <a:lnTo>
                  <a:pt x="2" y="75"/>
                </a:lnTo>
                <a:lnTo>
                  <a:pt x="2" y="77"/>
                </a:lnTo>
                <a:close/>
              </a:path>
            </a:pathLst>
          </a:custGeom>
          <a:solidFill>
            <a:srgbClr val="FFFFFF"/>
          </a:solidFill>
          <a:ln w="9525">
            <a:noFill/>
            <a:round/>
            <a:headEnd/>
            <a:tailEnd/>
          </a:ln>
        </p:spPr>
        <p:txBody>
          <a:bodyPr/>
          <a:lstStyle/>
          <a:p>
            <a:endParaRPr lang="en-US"/>
          </a:p>
        </p:txBody>
      </p:sp>
      <p:sp>
        <p:nvSpPr>
          <p:cNvPr id="45153" name="Freeform 97"/>
          <p:cNvSpPr>
            <a:spLocks/>
          </p:cNvSpPr>
          <p:nvPr/>
        </p:nvSpPr>
        <p:spPr bwMode="auto">
          <a:xfrm>
            <a:off x="6477000" y="4506914"/>
            <a:ext cx="76200" cy="122237"/>
          </a:xfrm>
          <a:custGeom>
            <a:avLst/>
            <a:gdLst>
              <a:gd name="T0" fmla="*/ 46 w 48"/>
              <a:gd name="T1" fmla="*/ 0 h 77"/>
              <a:gd name="T2" fmla="*/ 48 w 48"/>
              <a:gd name="T3" fmla="*/ 0 h 77"/>
              <a:gd name="T4" fmla="*/ 46 w 48"/>
              <a:gd name="T5" fmla="*/ 13 h 77"/>
              <a:gd name="T6" fmla="*/ 43 w 48"/>
              <a:gd name="T7" fmla="*/ 25 h 77"/>
              <a:gd name="T8" fmla="*/ 39 w 48"/>
              <a:gd name="T9" fmla="*/ 35 h 77"/>
              <a:gd name="T10" fmla="*/ 33 w 48"/>
              <a:gd name="T11" fmla="*/ 46 h 77"/>
              <a:gd name="T12" fmla="*/ 25 w 48"/>
              <a:gd name="T13" fmla="*/ 54 h 77"/>
              <a:gd name="T14" fmla="*/ 20 w 48"/>
              <a:gd name="T15" fmla="*/ 63 h 77"/>
              <a:gd name="T16" fmla="*/ 12 w 48"/>
              <a:gd name="T17" fmla="*/ 69 h 77"/>
              <a:gd name="T18" fmla="*/ 2 w 48"/>
              <a:gd name="T19" fmla="*/ 77 h 77"/>
              <a:gd name="T20" fmla="*/ 0 w 48"/>
              <a:gd name="T21" fmla="*/ 75 h 77"/>
              <a:gd name="T22" fmla="*/ 10 w 48"/>
              <a:gd name="T23" fmla="*/ 69 h 77"/>
              <a:gd name="T24" fmla="*/ 18 w 48"/>
              <a:gd name="T25" fmla="*/ 61 h 77"/>
              <a:gd name="T26" fmla="*/ 23 w 48"/>
              <a:gd name="T27" fmla="*/ 52 h 77"/>
              <a:gd name="T28" fmla="*/ 31 w 48"/>
              <a:gd name="T29" fmla="*/ 44 h 77"/>
              <a:gd name="T30" fmla="*/ 35 w 48"/>
              <a:gd name="T31" fmla="*/ 35 h 77"/>
              <a:gd name="T32" fmla="*/ 41 w 48"/>
              <a:gd name="T33" fmla="*/ 23 h 77"/>
              <a:gd name="T34" fmla="*/ 45 w 48"/>
              <a:gd name="T35" fmla="*/ 13 h 77"/>
              <a:gd name="T36" fmla="*/ 46 w 48"/>
              <a:gd name="T37" fmla="*/ 0 h 77"/>
              <a:gd name="T38" fmla="*/ 48 w 48"/>
              <a:gd name="T39" fmla="*/ 0 h 77"/>
              <a:gd name="T40" fmla="*/ 46 w 48"/>
              <a:gd name="T41" fmla="*/ 0 h 77"/>
              <a:gd name="T42" fmla="*/ 48 w 48"/>
              <a:gd name="T43" fmla="*/ 0 h 77"/>
              <a:gd name="T44" fmla="*/ 48 w 48"/>
              <a:gd name="T45" fmla="*/ 0 h 77"/>
              <a:gd name="T46" fmla="*/ 46 w 48"/>
              <a:gd name="T47" fmla="*/ 0 h 7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
              <a:gd name="T73" fmla="*/ 0 h 77"/>
              <a:gd name="T74" fmla="*/ 48 w 48"/>
              <a:gd name="T75" fmla="*/ 77 h 7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 h="77">
                <a:moveTo>
                  <a:pt x="46" y="0"/>
                </a:moveTo>
                <a:lnTo>
                  <a:pt x="48" y="0"/>
                </a:lnTo>
                <a:lnTo>
                  <a:pt x="46" y="13"/>
                </a:lnTo>
                <a:lnTo>
                  <a:pt x="43" y="25"/>
                </a:lnTo>
                <a:lnTo>
                  <a:pt x="39" y="35"/>
                </a:lnTo>
                <a:lnTo>
                  <a:pt x="33" y="46"/>
                </a:lnTo>
                <a:lnTo>
                  <a:pt x="25" y="54"/>
                </a:lnTo>
                <a:lnTo>
                  <a:pt x="20" y="63"/>
                </a:lnTo>
                <a:lnTo>
                  <a:pt x="12" y="69"/>
                </a:lnTo>
                <a:lnTo>
                  <a:pt x="2" y="77"/>
                </a:lnTo>
                <a:lnTo>
                  <a:pt x="0" y="75"/>
                </a:lnTo>
                <a:lnTo>
                  <a:pt x="10" y="69"/>
                </a:lnTo>
                <a:lnTo>
                  <a:pt x="18" y="61"/>
                </a:lnTo>
                <a:lnTo>
                  <a:pt x="23" y="52"/>
                </a:lnTo>
                <a:lnTo>
                  <a:pt x="31" y="44"/>
                </a:lnTo>
                <a:lnTo>
                  <a:pt x="35" y="35"/>
                </a:lnTo>
                <a:lnTo>
                  <a:pt x="41" y="23"/>
                </a:lnTo>
                <a:lnTo>
                  <a:pt x="45" y="13"/>
                </a:lnTo>
                <a:lnTo>
                  <a:pt x="46" y="0"/>
                </a:lnTo>
                <a:lnTo>
                  <a:pt x="48" y="0"/>
                </a:lnTo>
                <a:lnTo>
                  <a:pt x="46" y="0"/>
                </a:lnTo>
                <a:lnTo>
                  <a:pt x="48" y="0"/>
                </a:lnTo>
                <a:lnTo>
                  <a:pt x="46" y="0"/>
                </a:lnTo>
                <a:close/>
              </a:path>
            </a:pathLst>
          </a:custGeom>
          <a:solidFill>
            <a:srgbClr val="FFFFFF"/>
          </a:solidFill>
          <a:ln w="9525">
            <a:noFill/>
            <a:round/>
            <a:headEnd/>
            <a:tailEnd/>
          </a:ln>
        </p:spPr>
        <p:txBody>
          <a:bodyPr/>
          <a:lstStyle/>
          <a:p>
            <a:endParaRPr lang="en-US"/>
          </a:p>
        </p:txBody>
      </p:sp>
      <p:sp>
        <p:nvSpPr>
          <p:cNvPr id="45154" name="Freeform 98"/>
          <p:cNvSpPr>
            <a:spLocks/>
          </p:cNvSpPr>
          <p:nvPr/>
        </p:nvSpPr>
        <p:spPr bwMode="auto">
          <a:xfrm>
            <a:off x="6251575" y="4613276"/>
            <a:ext cx="31750" cy="284163"/>
          </a:xfrm>
          <a:custGeom>
            <a:avLst/>
            <a:gdLst>
              <a:gd name="T0" fmla="*/ 20 w 20"/>
              <a:gd name="T1" fmla="*/ 0 h 179"/>
              <a:gd name="T2" fmla="*/ 10 w 20"/>
              <a:gd name="T3" fmla="*/ 33 h 179"/>
              <a:gd name="T4" fmla="*/ 2 w 20"/>
              <a:gd name="T5" fmla="*/ 63 h 179"/>
              <a:gd name="T6" fmla="*/ 0 w 20"/>
              <a:gd name="T7" fmla="*/ 94 h 179"/>
              <a:gd name="T8" fmla="*/ 0 w 20"/>
              <a:gd name="T9" fmla="*/ 121 h 179"/>
              <a:gd name="T10" fmla="*/ 4 w 20"/>
              <a:gd name="T11" fmla="*/ 161 h 179"/>
              <a:gd name="T12" fmla="*/ 6 w 20"/>
              <a:gd name="T13" fmla="*/ 179 h 179"/>
              <a:gd name="T14" fmla="*/ 0 60000 65536"/>
              <a:gd name="T15" fmla="*/ 0 60000 65536"/>
              <a:gd name="T16" fmla="*/ 0 60000 65536"/>
              <a:gd name="T17" fmla="*/ 0 60000 65536"/>
              <a:gd name="T18" fmla="*/ 0 60000 65536"/>
              <a:gd name="T19" fmla="*/ 0 60000 65536"/>
              <a:gd name="T20" fmla="*/ 0 60000 65536"/>
              <a:gd name="T21" fmla="*/ 0 w 20"/>
              <a:gd name="T22" fmla="*/ 0 h 179"/>
              <a:gd name="T23" fmla="*/ 20 w 20"/>
              <a:gd name="T24" fmla="*/ 179 h 17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79">
                <a:moveTo>
                  <a:pt x="20" y="0"/>
                </a:moveTo>
                <a:lnTo>
                  <a:pt x="10" y="33"/>
                </a:lnTo>
                <a:lnTo>
                  <a:pt x="2" y="63"/>
                </a:lnTo>
                <a:lnTo>
                  <a:pt x="0" y="94"/>
                </a:lnTo>
                <a:lnTo>
                  <a:pt x="0" y="121"/>
                </a:lnTo>
                <a:lnTo>
                  <a:pt x="4" y="161"/>
                </a:lnTo>
                <a:lnTo>
                  <a:pt x="6" y="179"/>
                </a:lnTo>
              </a:path>
            </a:pathLst>
          </a:custGeom>
          <a:noFill/>
          <a:ln w="3175">
            <a:solidFill>
              <a:srgbClr val="211E20"/>
            </a:solidFill>
            <a:round/>
            <a:headEnd/>
            <a:tailEnd/>
          </a:ln>
        </p:spPr>
        <p:txBody>
          <a:bodyPr/>
          <a:lstStyle/>
          <a:p>
            <a:endParaRPr lang="en-US"/>
          </a:p>
        </p:txBody>
      </p:sp>
      <p:sp>
        <p:nvSpPr>
          <p:cNvPr id="45155" name="Freeform 99"/>
          <p:cNvSpPr>
            <a:spLocks/>
          </p:cNvSpPr>
          <p:nvPr/>
        </p:nvSpPr>
        <p:spPr bwMode="auto">
          <a:xfrm>
            <a:off x="6135688" y="4606926"/>
            <a:ext cx="112712" cy="225425"/>
          </a:xfrm>
          <a:custGeom>
            <a:avLst/>
            <a:gdLst>
              <a:gd name="T0" fmla="*/ 71 w 71"/>
              <a:gd name="T1" fmla="*/ 0 h 142"/>
              <a:gd name="T2" fmla="*/ 58 w 71"/>
              <a:gd name="T3" fmla="*/ 16 h 142"/>
              <a:gd name="T4" fmla="*/ 47 w 71"/>
              <a:gd name="T5" fmla="*/ 31 h 142"/>
              <a:gd name="T6" fmla="*/ 37 w 71"/>
              <a:gd name="T7" fmla="*/ 46 h 142"/>
              <a:gd name="T8" fmla="*/ 27 w 71"/>
              <a:gd name="T9" fmla="*/ 62 h 142"/>
              <a:gd name="T10" fmla="*/ 20 w 71"/>
              <a:gd name="T11" fmla="*/ 79 h 142"/>
              <a:gd name="T12" fmla="*/ 14 w 71"/>
              <a:gd name="T13" fmla="*/ 98 h 142"/>
              <a:gd name="T14" fmla="*/ 6 w 71"/>
              <a:gd name="T15" fmla="*/ 119 h 142"/>
              <a:gd name="T16" fmla="*/ 0 w 71"/>
              <a:gd name="T17" fmla="*/ 142 h 142"/>
              <a:gd name="T18" fmla="*/ 0 w 71"/>
              <a:gd name="T19" fmla="*/ 142 h 142"/>
              <a:gd name="T20" fmla="*/ 2 w 71"/>
              <a:gd name="T21" fmla="*/ 142 h 142"/>
              <a:gd name="T22" fmla="*/ 16 w 71"/>
              <a:gd name="T23" fmla="*/ 114 h 142"/>
              <a:gd name="T24" fmla="*/ 31 w 71"/>
              <a:gd name="T25" fmla="*/ 79 h 142"/>
              <a:gd name="T26" fmla="*/ 50 w 71"/>
              <a:gd name="T27" fmla="*/ 41 h 142"/>
              <a:gd name="T28" fmla="*/ 71 w 71"/>
              <a:gd name="T29" fmla="*/ 0 h 142"/>
              <a:gd name="T30" fmla="*/ 71 w 71"/>
              <a:gd name="T31" fmla="*/ 0 h 142"/>
              <a:gd name="T32" fmla="*/ 71 w 71"/>
              <a:gd name="T33" fmla="*/ 0 h 1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142"/>
              <a:gd name="T53" fmla="*/ 71 w 71"/>
              <a:gd name="T54" fmla="*/ 142 h 1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142">
                <a:moveTo>
                  <a:pt x="71" y="0"/>
                </a:moveTo>
                <a:lnTo>
                  <a:pt x="58" y="16"/>
                </a:lnTo>
                <a:lnTo>
                  <a:pt x="47" y="31"/>
                </a:lnTo>
                <a:lnTo>
                  <a:pt x="37" y="46"/>
                </a:lnTo>
                <a:lnTo>
                  <a:pt x="27" y="62"/>
                </a:lnTo>
                <a:lnTo>
                  <a:pt x="20" y="79"/>
                </a:lnTo>
                <a:lnTo>
                  <a:pt x="14" y="98"/>
                </a:lnTo>
                <a:lnTo>
                  <a:pt x="6" y="119"/>
                </a:lnTo>
                <a:lnTo>
                  <a:pt x="0" y="142"/>
                </a:lnTo>
                <a:lnTo>
                  <a:pt x="2" y="142"/>
                </a:lnTo>
                <a:lnTo>
                  <a:pt x="16" y="114"/>
                </a:lnTo>
                <a:lnTo>
                  <a:pt x="31" y="79"/>
                </a:lnTo>
                <a:lnTo>
                  <a:pt x="50" y="41"/>
                </a:lnTo>
                <a:lnTo>
                  <a:pt x="71" y="0"/>
                </a:lnTo>
                <a:close/>
              </a:path>
            </a:pathLst>
          </a:custGeom>
          <a:solidFill>
            <a:srgbClr val="848282"/>
          </a:solidFill>
          <a:ln w="9525">
            <a:noFill/>
            <a:round/>
            <a:headEnd/>
            <a:tailEnd/>
          </a:ln>
        </p:spPr>
        <p:txBody>
          <a:bodyPr/>
          <a:lstStyle/>
          <a:p>
            <a:endParaRPr lang="en-US"/>
          </a:p>
        </p:txBody>
      </p:sp>
      <p:sp>
        <p:nvSpPr>
          <p:cNvPr id="45156" name="Freeform 100"/>
          <p:cNvSpPr>
            <a:spLocks/>
          </p:cNvSpPr>
          <p:nvPr/>
        </p:nvSpPr>
        <p:spPr bwMode="auto">
          <a:xfrm>
            <a:off x="6178550" y="4616451"/>
            <a:ext cx="95250" cy="231775"/>
          </a:xfrm>
          <a:custGeom>
            <a:avLst/>
            <a:gdLst>
              <a:gd name="T0" fmla="*/ 60 w 60"/>
              <a:gd name="T1" fmla="*/ 0 h 146"/>
              <a:gd name="T2" fmla="*/ 41 w 60"/>
              <a:gd name="T3" fmla="*/ 33 h 146"/>
              <a:gd name="T4" fmla="*/ 25 w 60"/>
              <a:gd name="T5" fmla="*/ 65 h 146"/>
              <a:gd name="T6" fmla="*/ 12 w 60"/>
              <a:gd name="T7" fmla="*/ 102 h 146"/>
              <a:gd name="T8" fmla="*/ 0 w 60"/>
              <a:gd name="T9" fmla="*/ 146 h 146"/>
              <a:gd name="T10" fmla="*/ 0 w 60"/>
              <a:gd name="T11" fmla="*/ 146 h 146"/>
              <a:gd name="T12" fmla="*/ 2 w 60"/>
              <a:gd name="T13" fmla="*/ 146 h 146"/>
              <a:gd name="T14" fmla="*/ 12 w 60"/>
              <a:gd name="T15" fmla="*/ 117 h 146"/>
              <a:gd name="T16" fmla="*/ 25 w 60"/>
              <a:gd name="T17" fmla="*/ 83 h 146"/>
              <a:gd name="T18" fmla="*/ 43 w 60"/>
              <a:gd name="T19" fmla="*/ 42 h 146"/>
              <a:gd name="T20" fmla="*/ 60 w 60"/>
              <a:gd name="T21" fmla="*/ 0 h 146"/>
              <a:gd name="T22" fmla="*/ 60 w 60"/>
              <a:gd name="T23" fmla="*/ 0 h 146"/>
              <a:gd name="T24" fmla="*/ 60 w 60"/>
              <a:gd name="T25" fmla="*/ 0 h 1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0"/>
              <a:gd name="T40" fmla="*/ 0 h 146"/>
              <a:gd name="T41" fmla="*/ 60 w 60"/>
              <a:gd name="T42" fmla="*/ 146 h 1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0" h="146">
                <a:moveTo>
                  <a:pt x="60" y="0"/>
                </a:moveTo>
                <a:lnTo>
                  <a:pt x="41" y="33"/>
                </a:lnTo>
                <a:lnTo>
                  <a:pt x="25" y="65"/>
                </a:lnTo>
                <a:lnTo>
                  <a:pt x="12" y="102"/>
                </a:lnTo>
                <a:lnTo>
                  <a:pt x="0" y="146"/>
                </a:lnTo>
                <a:lnTo>
                  <a:pt x="2" y="146"/>
                </a:lnTo>
                <a:lnTo>
                  <a:pt x="12" y="117"/>
                </a:lnTo>
                <a:lnTo>
                  <a:pt x="25" y="83"/>
                </a:lnTo>
                <a:lnTo>
                  <a:pt x="43" y="42"/>
                </a:lnTo>
                <a:lnTo>
                  <a:pt x="60" y="0"/>
                </a:lnTo>
                <a:close/>
              </a:path>
            </a:pathLst>
          </a:custGeom>
          <a:solidFill>
            <a:srgbClr val="848282"/>
          </a:solidFill>
          <a:ln w="9525">
            <a:noFill/>
            <a:round/>
            <a:headEnd/>
            <a:tailEnd/>
          </a:ln>
        </p:spPr>
        <p:txBody>
          <a:bodyPr/>
          <a:lstStyle/>
          <a:p>
            <a:endParaRPr lang="en-US"/>
          </a:p>
        </p:txBody>
      </p:sp>
      <p:sp>
        <p:nvSpPr>
          <p:cNvPr id="45157" name="Freeform 101"/>
          <p:cNvSpPr>
            <a:spLocks noEditPoints="1"/>
          </p:cNvSpPr>
          <p:nvPr/>
        </p:nvSpPr>
        <p:spPr bwMode="auto">
          <a:xfrm>
            <a:off x="6175376" y="4616451"/>
            <a:ext cx="98425" cy="231775"/>
          </a:xfrm>
          <a:custGeom>
            <a:avLst/>
            <a:gdLst>
              <a:gd name="T0" fmla="*/ 62 w 62"/>
              <a:gd name="T1" fmla="*/ 0 h 146"/>
              <a:gd name="T2" fmla="*/ 60 w 62"/>
              <a:gd name="T3" fmla="*/ 2 h 146"/>
              <a:gd name="T4" fmla="*/ 60 w 62"/>
              <a:gd name="T5" fmla="*/ 4 h 146"/>
              <a:gd name="T6" fmla="*/ 60 w 62"/>
              <a:gd name="T7" fmla="*/ 4 h 146"/>
              <a:gd name="T8" fmla="*/ 60 w 62"/>
              <a:gd name="T9" fmla="*/ 4 h 146"/>
              <a:gd name="T10" fmla="*/ 62 w 62"/>
              <a:gd name="T11" fmla="*/ 2 h 146"/>
              <a:gd name="T12" fmla="*/ 62 w 62"/>
              <a:gd name="T13" fmla="*/ 0 h 146"/>
              <a:gd name="T14" fmla="*/ 62 w 62"/>
              <a:gd name="T15" fmla="*/ 0 h 146"/>
              <a:gd name="T16" fmla="*/ 62 w 62"/>
              <a:gd name="T17" fmla="*/ 0 h 146"/>
              <a:gd name="T18" fmla="*/ 0 w 62"/>
              <a:gd name="T19" fmla="*/ 142 h 146"/>
              <a:gd name="T20" fmla="*/ 0 w 62"/>
              <a:gd name="T21" fmla="*/ 144 h 146"/>
              <a:gd name="T22" fmla="*/ 0 w 62"/>
              <a:gd name="T23" fmla="*/ 146 h 146"/>
              <a:gd name="T24" fmla="*/ 0 w 62"/>
              <a:gd name="T25" fmla="*/ 146 h 146"/>
              <a:gd name="T26" fmla="*/ 2 w 62"/>
              <a:gd name="T27" fmla="*/ 146 h 146"/>
              <a:gd name="T28" fmla="*/ 2 w 62"/>
              <a:gd name="T29" fmla="*/ 144 h 146"/>
              <a:gd name="T30" fmla="*/ 2 w 62"/>
              <a:gd name="T31" fmla="*/ 142 h 146"/>
              <a:gd name="T32" fmla="*/ 2 w 62"/>
              <a:gd name="T33" fmla="*/ 142 h 146"/>
              <a:gd name="T34" fmla="*/ 0 w 62"/>
              <a:gd name="T35" fmla="*/ 142 h 1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2"/>
              <a:gd name="T55" fmla="*/ 0 h 146"/>
              <a:gd name="T56" fmla="*/ 62 w 62"/>
              <a:gd name="T57" fmla="*/ 146 h 14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2" h="146">
                <a:moveTo>
                  <a:pt x="62" y="0"/>
                </a:moveTo>
                <a:lnTo>
                  <a:pt x="60" y="2"/>
                </a:lnTo>
                <a:lnTo>
                  <a:pt x="60" y="4"/>
                </a:lnTo>
                <a:lnTo>
                  <a:pt x="62" y="2"/>
                </a:lnTo>
                <a:lnTo>
                  <a:pt x="62" y="0"/>
                </a:lnTo>
                <a:close/>
                <a:moveTo>
                  <a:pt x="0" y="142"/>
                </a:moveTo>
                <a:lnTo>
                  <a:pt x="0" y="144"/>
                </a:lnTo>
                <a:lnTo>
                  <a:pt x="0" y="146"/>
                </a:lnTo>
                <a:lnTo>
                  <a:pt x="2" y="146"/>
                </a:lnTo>
                <a:lnTo>
                  <a:pt x="2" y="144"/>
                </a:lnTo>
                <a:lnTo>
                  <a:pt x="2" y="142"/>
                </a:lnTo>
                <a:lnTo>
                  <a:pt x="0" y="142"/>
                </a:lnTo>
                <a:close/>
              </a:path>
            </a:pathLst>
          </a:custGeom>
          <a:solidFill>
            <a:srgbClr val="848282"/>
          </a:solidFill>
          <a:ln w="9525">
            <a:noFill/>
            <a:round/>
            <a:headEnd/>
            <a:tailEnd/>
          </a:ln>
        </p:spPr>
        <p:txBody>
          <a:bodyPr/>
          <a:lstStyle/>
          <a:p>
            <a:endParaRPr lang="en-US"/>
          </a:p>
        </p:txBody>
      </p:sp>
      <p:sp>
        <p:nvSpPr>
          <p:cNvPr id="45158" name="Freeform 102"/>
          <p:cNvSpPr>
            <a:spLocks noEditPoints="1"/>
          </p:cNvSpPr>
          <p:nvPr/>
        </p:nvSpPr>
        <p:spPr bwMode="auto">
          <a:xfrm>
            <a:off x="6175376" y="4619626"/>
            <a:ext cx="98425" cy="225425"/>
          </a:xfrm>
          <a:custGeom>
            <a:avLst/>
            <a:gdLst>
              <a:gd name="T0" fmla="*/ 62 w 62"/>
              <a:gd name="T1" fmla="*/ 0 h 142"/>
              <a:gd name="T2" fmla="*/ 60 w 62"/>
              <a:gd name="T3" fmla="*/ 0 h 142"/>
              <a:gd name="T4" fmla="*/ 60 w 62"/>
              <a:gd name="T5" fmla="*/ 0 h 142"/>
              <a:gd name="T6" fmla="*/ 60 w 62"/>
              <a:gd name="T7" fmla="*/ 2 h 142"/>
              <a:gd name="T8" fmla="*/ 58 w 62"/>
              <a:gd name="T9" fmla="*/ 2 h 142"/>
              <a:gd name="T10" fmla="*/ 58 w 62"/>
              <a:gd name="T11" fmla="*/ 4 h 142"/>
              <a:gd name="T12" fmla="*/ 60 w 62"/>
              <a:gd name="T13" fmla="*/ 4 h 142"/>
              <a:gd name="T14" fmla="*/ 60 w 62"/>
              <a:gd name="T15" fmla="*/ 2 h 142"/>
              <a:gd name="T16" fmla="*/ 62 w 62"/>
              <a:gd name="T17" fmla="*/ 0 h 142"/>
              <a:gd name="T18" fmla="*/ 0 w 62"/>
              <a:gd name="T19" fmla="*/ 142 h 142"/>
              <a:gd name="T20" fmla="*/ 2 w 62"/>
              <a:gd name="T21" fmla="*/ 142 h 142"/>
              <a:gd name="T22" fmla="*/ 2 w 62"/>
              <a:gd name="T23" fmla="*/ 142 h 142"/>
              <a:gd name="T24" fmla="*/ 2 w 62"/>
              <a:gd name="T25" fmla="*/ 140 h 142"/>
              <a:gd name="T26" fmla="*/ 4 w 62"/>
              <a:gd name="T27" fmla="*/ 138 h 142"/>
              <a:gd name="T28" fmla="*/ 2 w 62"/>
              <a:gd name="T29" fmla="*/ 138 h 142"/>
              <a:gd name="T30" fmla="*/ 2 w 62"/>
              <a:gd name="T31" fmla="*/ 138 h 142"/>
              <a:gd name="T32" fmla="*/ 0 w 62"/>
              <a:gd name="T33" fmla="*/ 140 h 142"/>
              <a:gd name="T34" fmla="*/ 0 w 62"/>
              <a:gd name="T35" fmla="*/ 142 h 1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2"/>
              <a:gd name="T55" fmla="*/ 0 h 142"/>
              <a:gd name="T56" fmla="*/ 62 w 62"/>
              <a:gd name="T57" fmla="*/ 142 h 14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2" h="142">
                <a:moveTo>
                  <a:pt x="62" y="0"/>
                </a:moveTo>
                <a:lnTo>
                  <a:pt x="60" y="0"/>
                </a:lnTo>
                <a:lnTo>
                  <a:pt x="60" y="2"/>
                </a:lnTo>
                <a:lnTo>
                  <a:pt x="58" y="2"/>
                </a:lnTo>
                <a:lnTo>
                  <a:pt x="58" y="4"/>
                </a:lnTo>
                <a:lnTo>
                  <a:pt x="60" y="4"/>
                </a:lnTo>
                <a:lnTo>
                  <a:pt x="60" y="2"/>
                </a:lnTo>
                <a:lnTo>
                  <a:pt x="62" y="0"/>
                </a:lnTo>
                <a:close/>
                <a:moveTo>
                  <a:pt x="0" y="142"/>
                </a:moveTo>
                <a:lnTo>
                  <a:pt x="2" y="142"/>
                </a:lnTo>
                <a:lnTo>
                  <a:pt x="2" y="140"/>
                </a:lnTo>
                <a:lnTo>
                  <a:pt x="4" y="138"/>
                </a:lnTo>
                <a:lnTo>
                  <a:pt x="2" y="138"/>
                </a:lnTo>
                <a:lnTo>
                  <a:pt x="0" y="140"/>
                </a:lnTo>
                <a:lnTo>
                  <a:pt x="0" y="142"/>
                </a:lnTo>
                <a:close/>
              </a:path>
            </a:pathLst>
          </a:custGeom>
          <a:solidFill>
            <a:srgbClr val="848282"/>
          </a:solidFill>
          <a:ln w="9525">
            <a:noFill/>
            <a:round/>
            <a:headEnd/>
            <a:tailEnd/>
          </a:ln>
        </p:spPr>
        <p:txBody>
          <a:bodyPr/>
          <a:lstStyle/>
          <a:p>
            <a:endParaRPr lang="en-US"/>
          </a:p>
        </p:txBody>
      </p:sp>
      <p:sp>
        <p:nvSpPr>
          <p:cNvPr id="45159" name="Freeform 103"/>
          <p:cNvSpPr>
            <a:spLocks noEditPoints="1"/>
          </p:cNvSpPr>
          <p:nvPr/>
        </p:nvSpPr>
        <p:spPr bwMode="auto">
          <a:xfrm>
            <a:off x="6175375" y="4622801"/>
            <a:ext cx="95250" cy="219075"/>
          </a:xfrm>
          <a:custGeom>
            <a:avLst/>
            <a:gdLst>
              <a:gd name="T0" fmla="*/ 60 w 60"/>
              <a:gd name="T1" fmla="*/ 0 h 138"/>
              <a:gd name="T2" fmla="*/ 60 w 60"/>
              <a:gd name="T3" fmla="*/ 0 h 138"/>
              <a:gd name="T4" fmla="*/ 60 w 60"/>
              <a:gd name="T5" fmla="*/ 0 h 138"/>
              <a:gd name="T6" fmla="*/ 58 w 60"/>
              <a:gd name="T7" fmla="*/ 0 h 138"/>
              <a:gd name="T8" fmla="*/ 58 w 60"/>
              <a:gd name="T9" fmla="*/ 2 h 138"/>
              <a:gd name="T10" fmla="*/ 58 w 60"/>
              <a:gd name="T11" fmla="*/ 2 h 138"/>
              <a:gd name="T12" fmla="*/ 58 w 60"/>
              <a:gd name="T13" fmla="*/ 4 h 138"/>
              <a:gd name="T14" fmla="*/ 60 w 60"/>
              <a:gd name="T15" fmla="*/ 2 h 138"/>
              <a:gd name="T16" fmla="*/ 60 w 60"/>
              <a:gd name="T17" fmla="*/ 0 h 138"/>
              <a:gd name="T18" fmla="*/ 0 w 60"/>
              <a:gd name="T19" fmla="*/ 138 h 138"/>
              <a:gd name="T20" fmla="*/ 2 w 60"/>
              <a:gd name="T21" fmla="*/ 138 h 138"/>
              <a:gd name="T22" fmla="*/ 2 w 60"/>
              <a:gd name="T23" fmla="*/ 138 h 138"/>
              <a:gd name="T24" fmla="*/ 4 w 60"/>
              <a:gd name="T25" fmla="*/ 136 h 138"/>
              <a:gd name="T26" fmla="*/ 4 w 60"/>
              <a:gd name="T27" fmla="*/ 134 h 138"/>
              <a:gd name="T28" fmla="*/ 4 w 60"/>
              <a:gd name="T29" fmla="*/ 134 h 138"/>
              <a:gd name="T30" fmla="*/ 2 w 60"/>
              <a:gd name="T31" fmla="*/ 134 h 138"/>
              <a:gd name="T32" fmla="*/ 2 w 60"/>
              <a:gd name="T33" fmla="*/ 136 h 138"/>
              <a:gd name="T34" fmla="*/ 0 w 60"/>
              <a:gd name="T35" fmla="*/ 138 h 1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0"/>
              <a:gd name="T55" fmla="*/ 0 h 138"/>
              <a:gd name="T56" fmla="*/ 60 w 60"/>
              <a:gd name="T57" fmla="*/ 138 h 1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0" h="138">
                <a:moveTo>
                  <a:pt x="60" y="0"/>
                </a:moveTo>
                <a:lnTo>
                  <a:pt x="60" y="0"/>
                </a:lnTo>
                <a:lnTo>
                  <a:pt x="58" y="0"/>
                </a:lnTo>
                <a:lnTo>
                  <a:pt x="58" y="2"/>
                </a:lnTo>
                <a:lnTo>
                  <a:pt x="58" y="4"/>
                </a:lnTo>
                <a:lnTo>
                  <a:pt x="60" y="2"/>
                </a:lnTo>
                <a:lnTo>
                  <a:pt x="60" y="0"/>
                </a:lnTo>
                <a:close/>
                <a:moveTo>
                  <a:pt x="0" y="138"/>
                </a:moveTo>
                <a:lnTo>
                  <a:pt x="2" y="138"/>
                </a:lnTo>
                <a:lnTo>
                  <a:pt x="4" y="136"/>
                </a:lnTo>
                <a:lnTo>
                  <a:pt x="4" y="134"/>
                </a:lnTo>
                <a:lnTo>
                  <a:pt x="2" y="134"/>
                </a:lnTo>
                <a:lnTo>
                  <a:pt x="2" y="136"/>
                </a:lnTo>
                <a:lnTo>
                  <a:pt x="0" y="138"/>
                </a:lnTo>
                <a:close/>
              </a:path>
            </a:pathLst>
          </a:custGeom>
          <a:solidFill>
            <a:srgbClr val="848282"/>
          </a:solidFill>
          <a:ln w="9525">
            <a:noFill/>
            <a:round/>
            <a:headEnd/>
            <a:tailEnd/>
          </a:ln>
        </p:spPr>
        <p:txBody>
          <a:bodyPr/>
          <a:lstStyle/>
          <a:p>
            <a:endParaRPr lang="en-US"/>
          </a:p>
        </p:txBody>
      </p:sp>
      <p:sp>
        <p:nvSpPr>
          <p:cNvPr id="45160" name="Freeform 104"/>
          <p:cNvSpPr>
            <a:spLocks noEditPoints="1"/>
          </p:cNvSpPr>
          <p:nvPr/>
        </p:nvSpPr>
        <p:spPr bwMode="auto">
          <a:xfrm>
            <a:off x="6178551" y="4622800"/>
            <a:ext cx="92075" cy="215900"/>
          </a:xfrm>
          <a:custGeom>
            <a:avLst/>
            <a:gdLst>
              <a:gd name="T0" fmla="*/ 58 w 58"/>
              <a:gd name="T1" fmla="*/ 2 h 136"/>
              <a:gd name="T2" fmla="*/ 56 w 58"/>
              <a:gd name="T3" fmla="*/ 2 h 136"/>
              <a:gd name="T4" fmla="*/ 56 w 58"/>
              <a:gd name="T5" fmla="*/ 0 h 136"/>
              <a:gd name="T6" fmla="*/ 56 w 58"/>
              <a:gd name="T7" fmla="*/ 2 h 136"/>
              <a:gd name="T8" fmla="*/ 54 w 58"/>
              <a:gd name="T9" fmla="*/ 4 h 136"/>
              <a:gd name="T10" fmla="*/ 56 w 58"/>
              <a:gd name="T11" fmla="*/ 4 h 136"/>
              <a:gd name="T12" fmla="*/ 56 w 58"/>
              <a:gd name="T13" fmla="*/ 6 h 136"/>
              <a:gd name="T14" fmla="*/ 56 w 58"/>
              <a:gd name="T15" fmla="*/ 4 h 136"/>
              <a:gd name="T16" fmla="*/ 58 w 58"/>
              <a:gd name="T17" fmla="*/ 2 h 136"/>
              <a:gd name="T18" fmla="*/ 0 w 58"/>
              <a:gd name="T19" fmla="*/ 136 h 136"/>
              <a:gd name="T20" fmla="*/ 0 w 58"/>
              <a:gd name="T21" fmla="*/ 136 h 136"/>
              <a:gd name="T22" fmla="*/ 2 w 58"/>
              <a:gd name="T23" fmla="*/ 136 h 136"/>
              <a:gd name="T24" fmla="*/ 2 w 58"/>
              <a:gd name="T25" fmla="*/ 134 h 136"/>
              <a:gd name="T26" fmla="*/ 4 w 58"/>
              <a:gd name="T27" fmla="*/ 134 h 136"/>
              <a:gd name="T28" fmla="*/ 2 w 58"/>
              <a:gd name="T29" fmla="*/ 132 h 136"/>
              <a:gd name="T30" fmla="*/ 0 w 58"/>
              <a:gd name="T31" fmla="*/ 132 h 136"/>
              <a:gd name="T32" fmla="*/ 0 w 58"/>
              <a:gd name="T33" fmla="*/ 134 h 136"/>
              <a:gd name="T34" fmla="*/ 0 w 58"/>
              <a:gd name="T35" fmla="*/ 136 h 1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136"/>
              <a:gd name="T56" fmla="*/ 58 w 58"/>
              <a:gd name="T57" fmla="*/ 136 h 1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136">
                <a:moveTo>
                  <a:pt x="58" y="2"/>
                </a:moveTo>
                <a:lnTo>
                  <a:pt x="56" y="2"/>
                </a:lnTo>
                <a:lnTo>
                  <a:pt x="56" y="0"/>
                </a:lnTo>
                <a:lnTo>
                  <a:pt x="56" y="2"/>
                </a:lnTo>
                <a:lnTo>
                  <a:pt x="54" y="4"/>
                </a:lnTo>
                <a:lnTo>
                  <a:pt x="56" y="4"/>
                </a:lnTo>
                <a:lnTo>
                  <a:pt x="56" y="6"/>
                </a:lnTo>
                <a:lnTo>
                  <a:pt x="56" y="4"/>
                </a:lnTo>
                <a:lnTo>
                  <a:pt x="58" y="2"/>
                </a:lnTo>
                <a:close/>
                <a:moveTo>
                  <a:pt x="0" y="136"/>
                </a:moveTo>
                <a:lnTo>
                  <a:pt x="0" y="136"/>
                </a:lnTo>
                <a:lnTo>
                  <a:pt x="2" y="136"/>
                </a:lnTo>
                <a:lnTo>
                  <a:pt x="2" y="134"/>
                </a:lnTo>
                <a:lnTo>
                  <a:pt x="4" y="134"/>
                </a:lnTo>
                <a:lnTo>
                  <a:pt x="2" y="132"/>
                </a:lnTo>
                <a:lnTo>
                  <a:pt x="0" y="132"/>
                </a:lnTo>
                <a:lnTo>
                  <a:pt x="0" y="134"/>
                </a:lnTo>
                <a:lnTo>
                  <a:pt x="0" y="136"/>
                </a:lnTo>
                <a:close/>
              </a:path>
            </a:pathLst>
          </a:custGeom>
          <a:solidFill>
            <a:srgbClr val="848282"/>
          </a:solidFill>
          <a:ln w="9525">
            <a:noFill/>
            <a:round/>
            <a:headEnd/>
            <a:tailEnd/>
          </a:ln>
        </p:spPr>
        <p:txBody>
          <a:bodyPr/>
          <a:lstStyle/>
          <a:p>
            <a:endParaRPr lang="en-US"/>
          </a:p>
        </p:txBody>
      </p:sp>
      <p:sp>
        <p:nvSpPr>
          <p:cNvPr id="45161" name="Freeform 105"/>
          <p:cNvSpPr>
            <a:spLocks noEditPoints="1"/>
          </p:cNvSpPr>
          <p:nvPr/>
        </p:nvSpPr>
        <p:spPr bwMode="auto">
          <a:xfrm>
            <a:off x="6178550" y="4625975"/>
            <a:ext cx="88900" cy="209550"/>
          </a:xfrm>
          <a:custGeom>
            <a:avLst/>
            <a:gdLst>
              <a:gd name="T0" fmla="*/ 56 w 56"/>
              <a:gd name="T1" fmla="*/ 2 h 132"/>
              <a:gd name="T2" fmla="*/ 56 w 56"/>
              <a:gd name="T3" fmla="*/ 0 h 132"/>
              <a:gd name="T4" fmla="*/ 56 w 56"/>
              <a:gd name="T5" fmla="*/ 0 h 132"/>
              <a:gd name="T6" fmla="*/ 54 w 56"/>
              <a:gd name="T7" fmla="*/ 2 h 132"/>
              <a:gd name="T8" fmla="*/ 52 w 56"/>
              <a:gd name="T9" fmla="*/ 4 h 132"/>
              <a:gd name="T10" fmla="*/ 54 w 56"/>
              <a:gd name="T11" fmla="*/ 4 h 132"/>
              <a:gd name="T12" fmla="*/ 56 w 56"/>
              <a:gd name="T13" fmla="*/ 4 h 132"/>
              <a:gd name="T14" fmla="*/ 56 w 56"/>
              <a:gd name="T15" fmla="*/ 4 h 132"/>
              <a:gd name="T16" fmla="*/ 56 w 56"/>
              <a:gd name="T17" fmla="*/ 2 h 132"/>
              <a:gd name="T18" fmla="*/ 0 w 56"/>
              <a:gd name="T19" fmla="*/ 132 h 132"/>
              <a:gd name="T20" fmla="*/ 2 w 56"/>
              <a:gd name="T21" fmla="*/ 132 h 132"/>
              <a:gd name="T22" fmla="*/ 2 w 56"/>
              <a:gd name="T23" fmla="*/ 132 h 132"/>
              <a:gd name="T24" fmla="*/ 4 w 56"/>
              <a:gd name="T25" fmla="*/ 132 h 132"/>
              <a:gd name="T26" fmla="*/ 4 w 56"/>
              <a:gd name="T27" fmla="*/ 130 h 132"/>
              <a:gd name="T28" fmla="*/ 2 w 56"/>
              <a:gd name="T29" fmla="*/ 128 h 132"/>
              <a:gd name="T30" fmla="*/ 2 w 56"/>
              <a:gd name="T31" fmla="*/ 128 h 132"/>
              <a:gd name="T32" fmla="*/ 0 w 56"/>
              <a:gd name="T33" fmla="*/ 130 h 132"/>
              <a:gd name="T34" fmla="*/ 0 w 56"/>
              <a:gd name="T35" fmla="*/ 132 h 1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132"/>
              <a:gd name="T56" fmla="*/ 56 w 56"/>
              <a:gd name="T57" fmla="*/ 132 h 1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132">
                <a:moveTo>
                  <a:pt x="56" y="2"/>
                </a:moveTo>
                <a:lnTo>
                  <a:pt x="56" y="0"/>
                </a:lnTo>
                <a:lnTo>
                  <a:pt x="54" y="2"/>
                </a:lnTo>
                <a:lnTo>
                  <a:pt x="52" y="4"/>
                </a:lnTo>
                <a:lnTo>
                  <a:pt x="54" y="4"/>
                </a:lnTo>
                <a:lnTo>
                  <a:pt x="56" y="4"/>
                </a:lnTo>
                <a:lnTo>
                  <a:pt x="56" y="2"/>
                </a:lnTo>
                <a:close/>
                <a:moveTo>
                  <a:pt x="0" y="132"/>
                </a:moveTo>
                <a:lnTo>
                  <a:pt x="2" y="132"/>
                </a:lnTo>
                <a:lnTo>
                  <a:pt x="4" y="132"/>
                </a:lnTo>
                <a:lnTo>
                  <a:pt x="4" y="130"/>
                </a:lnTo>
                <a:lnTo>
                  <a:pt x="2" y="128"/>
                </a:lnTo>
                <a:lnTo>
                  <a:pt x="0" y="130"/>
                </a:lnTo>
                <a:lnTo>
                  <a:pt x="0" y="132"/>
                </a:lnTo>
                <a:close/>
              </a:path>
            </a:pathLst>
          </a:custGeom>
          <a:solidFill>
            <a:srgbClr val="848282"/>
          </a:solidFill>
          <a:ln w="9525">
            <a:noFill/>
            <a:round/>
            <a:headEnd/>
            <a:tailEnd/>
          </a:ln>
        </p:spPr>
        <p:txBody>
          <a:bodyPr/>
          <a:lstStyle/>
          <a:p>
            <a:endParaRPr lang="en-US"/>
          </a:p>
        </p:txBody>
      </p:sp>
      <p:sp>
        <p:nvSpPr>
          <p:cNvPr id="45162" name="Freeform 106"/>
          <p:cNvSpPr>
            <a:spLocks noEditPoints="1"/>
          </p:cNvSpPr>
          <p:nvPr/>
        </p:nvSpPr>
        <p:spPr bwMode="auto">
          <a:xfrm>
            <a:off x="6178550" y="4629151"/>
            <a:ext cx="88900" cy="206375"/>
          </a:xfrm>
          <a:custGeom>
            <a:avLst/>
            <a:gdLst>
              <a:gd name="T0" fmla="*/ 56 w 56"/>
              <a:gd name="T1" fmla="*/ 2 h 130"/>
              <a:gd name="T2" fmla="*/ 56 w 56"/>
              <a:gd name="T3" fmla="*/ 0 h 130"/>
              <a:gd name="T4" fmla="*/ 54 w 56"/>
              <a:gd name="T5" fmla="*/ 0 h 130"/>
              <a:gd name="T6" fmla="*/ 52 w 56"/>
              <a:gd name="T7" fmla="*/ 2 h 130"/>
              <a:gd name="T8" fmla="*/ 52 w 56"/>
              <a:gd name="T9" fmla="*/ 4 h 130"/>
              <a:gd name="T10" fmla="*/ 54 w 56"/>
              <a:gd name="T11" fmla="*/ 4 h 130"/>
              <a:gd name="T12" fmla="*/ 54 w 56"/>
              <a:gd name="T13" fmla="*/ 4 h 130"/>
              <a:gd name="T14" fmla="*/ 56 w 56"/>
              <a:gd name="T15" fmla="*/ 2 h 130"/>
              <a:gd name="T16" fmla="*/ 56 w 56"/>
              <a:gd name="T17" fmla="*/ 2 h 130"/>
              <a:gd name="T18" fmla="*/ 0 w 56"/>
              <a:gd name="T19" fmla="*/ 128 h 130"/>
              <a:gd name="T20" fmla="*/ 2 w 56"/>
              <a:gd name="T21" fmla="*/ 128 h 130"/>
              <a:gd name="T22" fmla="*/ 4 w 56"/>
              <a:gd name="T23" fmla="*/ 130 h 130"/>
              <a:gd name="T24" fmla="*/ 4 w 56"/>
              <a:gd name="T25" fmla="*/ 128 h 130"/>
              <a:gd name="T26" fmla="*/ 4 w 56"/>
              <a:gd name="T27" fmla="*/ 126 h 130"/>
              <a:gd name="T28" fmla="*/ 4 w 56"/>
              <a:gd name="T29" fmla="*/ 124 h 130"/>
              <a:gd name="T30" fmla="*/ 2 w 56"/>
              <a:gd name="T31" fmla="*/ 124 h 130"/>
              <a:gd name="T32" fmla="*/ 2 w 56"/>
              <a:gd name="T33" fmla="*/ 126 h 130"/>
              <a:gd name="T34" fmla="*/ 0 w 56"/>
              <a:gd name="T35" fmla="*/ 128 h 1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130"/>
              <a:gd name="T56" fmla="*/ 56 w 56"/>
              <a:gd name="T57" fmla="*/ 130 h 1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130">
                <a:moveTo>
                  <a:pt x="56" y="2"/>
                </a:moveTo>
                <a:lnTo>
                  <a:pt x="56" y="0"/>
                </a:lnTo>
                <a:lnTo>
                  <a:pt x="54" y="0"/>
                </a:lnTo>
                <a:lnTo>
                  <a:pt x="52" y="2"/>
                </a:lnTo>
                <a:lnTo>
                  <a:pt x="52" y="4"/>
                </a:lnTo>
                <a:lnTo>
                  <a:pt x="54" y="4"/>
                </a:lnTo>
                <a:lnTo>
                  <a:pt x="56" y="2"/>
                </a:lnTo>
                <a:close/>
                <a:moveTo>
                  <a:pt x="0" y="128"/>
                </a:moveTo>
                <a:lnTo>
                  <a:pt x="2" y="128"/>
                </a:lnTo>
                <a:lnTo>
                  <a:pt x="4" y="130"/>
                </a:lnTo>
                <a:lnTo>
                  <a:pt x="4" y="128"/>
                </a:lnTo>
                <a:lnTo>
                  <a:pt x="4" y="126"/>
                </a:lnTo>
                <a:lnTo>
                  <a:pt x="4" y="124"/>
                </a:lnTo>
                <a:lnTo>
                  <a:pt x="2" y="124"/>
                </a:lnTo>
                <a:lnTo>
                  <a:pt x="2" y="126"/>
                </a:lnTo>
                <a:lnTo>
                  <a:pt x="0" y="128"/>
                </a:lnTo>
                <a:close/>
              </a:path>
            </a:pathLst>
          </a:custGeom>
          <a:solidFill>
            <a:srgbClr val="848282"/>
          </a:solidFill>
          <a:ln w="9525">
            <a:noFill/>
            <a:round/>
            <a:headEnd/>
            <a:tailEnd/>
          </a:ln>
        </p:spPr>
        <p:txBody>
          <a:bodyPr/>
          <a:lstStyle/>
          <a:p>
            <a:endParaRPr lang="en-US"/>
          </a:p>
        </p:txBody>
      </p:sp>
      <p:sp>
        <p:nvSpPr>
          <p:cNvPr id="45163" name="Freeform 107"/>
          <p:cNvSpPr>
            <a:spLocks noEditPoints="1"/>
          </p:cNvSpPr>
          <p:nvPr/>
        </p:nvSpPr>
        <p:spPr bwMode="auto">
          <a:xfrm>
            <a:off x="6181726" y="4632326"/>
            <a:ext cx="85725" cy="200025"/>
          </a:xfrm>
          <a:custGeom>
            <a:avLst/>
            <a:gdLst>
              <a:gd name="T0" fmla="*/ 54 w 54"/>
              <a:gd name="T1" fmla="*/ 0 h 126"/>
              <a:gd name="T2" fmla="*/ 52 w 54"/>
              <a:gd name="T3" fmla="*/ 0 h 126"/>
              <a:gd name="T4" fmla="*/ 50 w 54"/>
              <a:gd name="T5" fmla="*/ 0 h 126"/>
              <a:gd name="T6" fmla="*/ 50 w 54"/>
              <a:gd name="T7" fmla="*/ 2 h 126"/>
              <a:gd name="T8" fmla="*/ 48 w 54"/>
              <a:gd name="T9" fmla="*/ 3 h 126"/>
              <a:gd name="T10" fmla="*/ 50 w 54"/>
              <a:gd name="T11" fmla="*/ 3 h 126"/>
              <a:gd name="T12" fmla="*/ 52 w 54"/>
              <a:gd name="T13" fmla="*/ 3 h 126"/>
              <a:gd name="T14" fmla="*/ 52 w 54"/>
              <a:gd name="T15" fmla="*/ 2 h 126"/>
              <a:gd name="T16" fmla="*/ 54 w 54"/>
              <a:gd name="T17" fmla="*/ 0 h 126"/>
              <a:gd name="T18" fmla="*/ 0 w 54"/>
              <a:gd name="T19" fmla="*/ 124 h 126"/>
              <a:gd name="T20" fmla="*/ 0 w 54"/>
              <a:gd name="T21" fmla="*/ 124 h 126"/>
              <a:gd name="T22" fmla="*/ 2 w 54"/>
              <a:gd name="T23" fmla="*/ 126 h 126"/>
              <a:gd name="T24" fmla="*/ 2 w 54"/>
              <a:gd name="T25" fmla="*/ 124 h 126"/>
              <a:gd name="T26" fmla="*/ 4 w 54"/>
              <a:gd name="T27" fmla="*/ 122 h 126"/>
              <a:gd name="T28" fmla="*/ 2 w 54"/>
              <a:gd name="T29" fmla="*/ 121 h 126"/>
              <a:gd name="T30" fmla="*/ 0 w 54"/>
              <a:gd name="T31" fmla="*/ 121 h 126"/>
              <a:gd name="T32" fmla="*/ 0 w 54"/>
              <a:gd name="T33" fmla="*/ 122 h 126"/>
              <a:gd name="T34" fmla="*/ 0 w 54"/>
              <a:gd name="T35" fmla="*/ 124 h 1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
              <a:gd name="T55" fmla="*/ 0 h 126"/>
              <a:gd name="T56" fmla="*/ 54 w 54"/>
              <a:gd name="T57" fmla="*/ 126 h 1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 h="126">
                <a:moveTo>
                  <a:pt x="54" y="0"/>
                </a:moveTo>
                <a:lnTo>
                  <a:pt x="52" y="0"/>
                </a:lnTo>
                <a:lnTo>
                  <a:pt x="50" y="0"/>
                </a:lnTo>
                <a:lnTo>
                  <a:pt x="50" y="2"/>
                </a:lnTo>
                <a:lnTo>
                  <a:pt x="48" y="3"/>
                </a:lnTo>
                <a:lnTo>
                  <a:pt x="50" y="3"/>
                </a:lnTo>
                <a:lnTo>
                  <a:pt x="52" y="3"/>
                </a:lnTo>
                <a:lnTo>
                  <a:pt x="52" y="2"/>
                </a:lnTo>
                <a:lnTo>
                  <a:pt x="54" y="0"/>
                </a:lnTo>
                <a:close/>
                <a:moveTo>
                  <a:pt x="0" y="124"/>
                </a:moveTo>
                <a:lnTo>
                  <a:pt x="0" y="124"/>
                </a:lnTo>
                <a:lnTo>
                  <a:pt x="2" y="126"/>
                </a:lnTo>
                <a:lnTo>
                  <a:pt x="2" y="124"/>
                </a:lnTo>
                <a:lnTo>
                  <a:pt x="4" y="122"/>
                </a:lnTo>
                <a:lnTo>
                  <a:pt x="2" y="121"/>
                </a:lnTo>
                <a:lnTo>
                  <a:pt x="0" y="121"/>
                </a:lnTo>
                <a:lnTo>
                  <a:pt x="0" y="122"/>
                </a:lnTo>
                <a:lnTo>
                  <a:pt x="0" y="124"/>
                </a:lnTo>
                <a:close/>
              </a:path>
            </a:pathLst>
          </a:custGeom>
          <a:solidFill>
            <a:srgbClr val="848282"/>
          </a:solidFill>
          <a:ln w="9525">
            <a:noFill/>
            <a:round/>
            <a:headEnd/>
            <a:tailEnd/>
          </a:ln>
        </p:spPr>
        <p:txBody>
          <a:bodyPr/>
          <a:lstStyle/>
          <a:p>
            <a:endParaRPr lang="en-US"/>
          </a:p>
        </p:txBody>
      </p:sp>
      <p:sp>
        <p:nvSpPr>
          <p:cNvPr id="45164" name="Freeform 108"/>
          <p:cNvSpPr>
            <a:spLocks noEditPoints="1"/>
          </p:cNvSpPr>
          <p:nvPr/>
        </p:nvSpPr>
        <p:spPr bwMode="auto">
          <a:xfrm>
            <a:off x="6181725" y="4635501"/>
            <a:ext cx="82550" cy="193675"/>
          </a:xfrm>
          <a:custGeom>
            <a:avLst/>
            <a:gdLst>
              <a:gd name="T0" fmla="*/ 52 w 52"/>
              <a:gd name="T1" fmla="*/ 0 h 122"/>
              <a:gd name="T2" fmla="*/ 52 w 52"/>
              <a:gd name="T3" fmla="*/ 0 h 122"/>
              <a:gd name="T4" fmla="*/ 50 w 52"/>
              <a:gd name="T5" fmla="*/ 0 h 122"/>
              <a:gd name="T6" fmla="*/ 48 w 52"/>
              <a:gd name="T7" fmla="*/ 1 h 122"/>
              <a:gd name="T8" fmla="*/ 48 w 52"/>
              <a:gd name="T9" fmla="*/ 3 h 122"/>
              <a:gd name="T10" fmla="*/ 50 w 52"/>
              <a:gd name="T11" fmla="*/ 3 h 122"/>
              <a:gd name="T12" fmla="*/ 50 w 52"/>
              <a:gd name="T13" fmla="*/ 3 h 122"/>
              <a:gd name="T14" fmla="*/ 52 w 52"/>
              <a:gd name="T15" fmla="*/ 1 h 122"/>
              <a:gd name="T16" fmla="*/ 52 w 52"/>
              <a:gd name="T17" fmla="*/ 0 h 122"/>
              <a:gd name="T18" fmla="*/ 0 w 52"/>
              <a:gd name="T19" fmla="*/ 120 h 122"/>
              <a:gd name="T20" fmla="*/ 2 w 52"/>
              <a:gd name="T21" fmla="*/ 120 h 122"/>
              <a:gd name="T22" fmla="*/ 2 w 52"/>
              <a:gd name="T23" fmla="*/ 122 h 122"/>
              <a:gd name="T24" fmla="*/ 4 w 52"/>
              <a:gd name="T25" fmla="*/ 120 h 122"/>
              <a:gd name="T26" fmla="*/ 4 w 52"/>
              <a:gd name="T27" fmla="*/ 119 h 122"/>
              <a:gd name="T28" fmla="*/ 2 w 52"/>
              <a:gd name="T29" fmla="*/ 117 h 122"/>
              <a:gd name="T30" fmla="*/ 0 w 52"/>
              <a:gd name="T31" fmla="*/ 117 h 122"/>
              <a:gd name="T32" fmla="*/ 0 w 52"/>
              <a:gd name="T33" fmla="*/ 119 h 122"/>
              <a:gd name="T34" fmla="*/ 0 w 52"/>
              <a:gd name="T35" fmla="*/ 120 h 1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122"/>
              <a:gd name="T56" fmla="*/ 52 w 52"/>
              <a:gd name="T57" fmla="*/ 122 h 12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122">
                <a:moveTo>
                  <a:pt x="52" y="0"/>
                </a:moveTo>
                <a:lnTo>
                  <a:pt x="52" y="0"/>
                </a:lnTo>
                <a:lnTo>
                  <a:pt x="50" y="0"/>
                </a:lnTo>
                <a:lnTo>
                  <a:pt x="48" y="1"/>
                </a:lnTo>
                <a:lnTo>
                  <a:pt x="48" y="3"/>
                </a:lnTo>
                <a:lnTo>
                  <a:pt x="50" y="3"/>
                </a:lnTo>
                <a:lnTo>
                  <a:pt x="52" y="1"/>
                </a:lnTo>
                <a:lnTo>
                  <a:pt x="52" y="0"/>
                </a:lnTo>
                <a:close/>
                <a:moveTo>
                  <a:pt x="0" y="120"/>
                </a:moveTo>
                <a:lnTo>
                  <a:pt x="2" y="120"/>
                </a:lnTo>
                <a:lnTo>
                  <a:pt x="2" y="122"/>
                </a:lnTo>
                <a:lnTo>
                  <a:pt x="4" y="120"/>
                </a:lnTo>
                <a:lnTo>
                  <a:pt x="4" y="119"/>
                </a:lnTo>
                <a:lnTo>
                  <a:pt x="2" y="117"/>
                </a:lnTo>
                <a:lnTo>
                  <a:pt x="0" y="117"/>
                </a:lnTo>
                <a:lnTo>
                  <a:pt x="0" y="119"/>
                </a:lnTo>
                <a:lnTo>
                  <a:pt x="0" y="120"/>
                </a:lnTo>
                <a:close/>
              </a:path>
            </a:pathLst>
          </a:custGeom>
          <a:solidFill>
            <a:srgbClr val="848282"/>
          </a:solidFill>
          <a:ln w="9525">
            <a:noFill/>
            <a:round/>
            <a:headEnd/>
            <a:tailEnd/>
          </a:ln>
        </p:spPr>
        <p:txBody>
          <a:bodyPr/>
          <a:lstStyle/>
          <a:p>
            <a:endParaRPr lang="en-US"/>
          </a:p>
        </p:txBody>
      </p:sp>
      <p:sp>
        <p:nvSpPr>
          <p:cNvPr id="45165" name="Freeform 109"/>
          <p:cNvSpPr>
            <a:spLocks noEditPoints="1"/>
          </p:cNvSpPr>
          <p:nvPr/>
        </p:nvSpPr>
        <p:spPr bwMode="auto">
          <a:xfrm>
            <a:off x="6181725" y="4637088"/>
            <a:ext cx="82550" cy="188912"/>
          </a:xfrm>
          <a:custGeom>
            <a:avLst/>
            <a:gdLst>
              <a:gd name="T0" fmla="*/ 52 w 52"/>
              <a:gd name="T1" fmla="*/ 0 h 119"/>
              <a:gd name="T2" fmla="*/ 50 w 52"/>
              <a:gd name="T3" fmla="*/ 0 h 119"/>
              <a:gd name="T4" fmla="*/ 48 w 52"/>
              <a:gd name="T5" fmla="*/ 0 h 119"/>
              <a:gd name="T6" fmla="*/ 48 w 52"/>
              <a:gd name="T7" fmla="*/ 2 h 119"/>
              <a:gd name="T8" fmla="*/ 46 w 52"/>
              <a:gd name="T9" fmla="*/ 2 h 119"/>
              <a:gd name="T10" fmla="*/ 48 w 52"/>
              <a:gd name="T11" fmla="*/ 4 h 119"/>
              <a:gd name="T12" fmla="*/ 50 w 52"/>
              <a:gd name="T13" fmla="*/ 4 h 119"/>
              <a:gd name="T14" fmla="*/ 50 w 52"/>
              <a:gd name="T15" fmla="*/ 2 h 119"/>
              <a:gd name="T16" fmla="*/ 52 w 52"/>
              <a:gd name="T17" fmla="*/ 0 h 119"/>
              <a:gd name="T18" fmla="*/ 0 w 52"/>
              <a:gd name="T19" fmla="*/ 118 h 119"/>
              <a:gd name="T20" fmla="*/ 2 w 52"/>
              <a:gd name="T21" fmla="*/ 118 h 119"/>
              <a:gd name="T22" fmla="*/ 4 w 52"/>
              <a:gd name="T23" fmla="*/ 119 h 119"/>
              <a:gd name="T24" fmla="*/ 4 w 52"/>
              <a:gd name="T25" fmla="*/ 118 h 119"/>
              <a:gd name="T26" fmla="*/ 4 w 52"/>
              <a:gd name="T27" fmla="*/ 116 h 119"/>
              <a:gd name="T28" fmla="*/ 2 w 52"/>
              <a:gd name="T29" fmla="*/ 116 h 119"/>
              <a:gd name="T30" fmla="*/ 2 w 52"/>
              <a:gd name="T31" fmla="*/ 114 h 119"/>
              <a:gd name="T32" fmla="*/ 0 w 52"/>
              <a:gd name="T33" fmla="*/ 116 h 119"/>
              <a:gd name="T34" fmla="*/ 0 w 52"/>
              <a:gd name="T35" fmla="*/ 118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119"/>
              <a:gd name="T56" fmla="*/ 52 w 52"/>
              <a:gd name="T57" fmla="*/ 119 h 1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119">
                <a:moveTo>
                  <a:pt x="52" y="0"/>
                </a:moveTo>
                <a:lnTo>
                  <a:pt x="50" y="0"/>
                </a:lnTo>
                <a:lnTo>
                  <a:pt x="48" y="0"/>
                </a:lnTo>
                <a:lnTo>
                  <a:pt x="48" y="2"/>
                </a:lnTo>
                <a:lnTo>
                  <a:pt x="46" y="2"/>
                </a:lnTo>
                <a:lnTo>
                  <a:pt x="48" y="4"/>
                </a:lnTo>
                <a:lnTo>
                  <a:pt x="50" y="4"/>
                </a:lnTo>
                <a:lnTo>
                  <a:pt x="50" y="2"/>
                </a:lnTo>
                <a:lnTo>
                  <a:pt x="52" y="0"/>
                </a:lnTo>
                <a:close/>
                <a:moveTo>
                  <a:pt x="0" y="118"/>
                </a:moveTo>
                <a:lnTo>
                  <a:pt x="2" y="118"/>
                </a:lnTo>
                <a:lnTo>
                  <a:pt x="4" y="119"/>
                </a:lnTo>
                <a:lnTo>
                  <a:pt x="4" y="118"/>
                </a:lnTo>
                <a:lnTo>
                  <a:pt x="4" y="116"/>
                </a:lnTo>
                <a:lnTo>
                  <a:pt x="2" y="116"/>
                </a:lnTo>
                <a:lnTo>
                  <a:pt x="2" y="114"/>
                </a:lnTo>
                <a:lnTo>
                  <a:pt x="0" y="116"/>
                </a:lnTo>
                <a:lnTo>
                  <a:pt x="0" y="118"/>
                </a:lnTo>
                <a:close/>
              </a:path>
            </a:pathLst>
          </a:custGeom>
          <a:solidFill>
            <a:srgbClr val="848282"/>
          </a:solidFill>
          <a:ln w="9525">
            <a:noFill/>
            <a:round/>
            <a:headEnd/>
            <a:tailEnd/>
          </a:ln>
        </p:spPr>
        <p:txBody>
          <a:bodyPr/>
          <a:lstStyle/>
          <a:p>
            <a:endParaRPr lang="en-US"/>
          </a:p>
        </p:txBody>
      </p:sp>
      <p:sp>
        <p:nvSpPr>
          <p:cNvPr id="45166" name="Freeform 110"/>
          <p:cNvSpPr>
            <a:spLocks noEditPoints="1"/>
          </p:cNvSpPr>
          <p:nvPr/>
        </p:nvSpPr>
        <p:spPr bwMode="auto">
          <a:xfrm>
            <a:off x="6181726" y="4640263"/>
            <a:ext cx="79375" cy="184150"/>
          </a:xfrm>
          <a:custGeom>
            <a:avLst/>
            <a:gdLst>
              <a:gd name="T0" fmla="*/ 50 w 50"/>
              <a:gd name="T1" fmla="*/ 0 h 116"/>
              <a:gd name="T2" fmla="*/ 50 w 50"/>
              <a:gd name="T3" fmla="*/ 0 h 116"/>
              <a:gd name="T4" fmla="*/ 48 w 50"/>
              <a:gd name="T5" fmla="*/ 0 h 116"/>
              <a:gd name="T6" fmla="*/ 46 w 50"/>
              <a:gd name="T7" fmla="*/ 0 h 116"/>
              <a:gd name="T8" fmla="*/ 46 w 50"/>
              <a:gd name="T9" fmla="*/ 2 h 116"/>
              <a:gd name="T10" fmla="*/ 48 w 50"/>
              <a:gd name="T11" fmla="*/ 4 h 116"/>
              <a:gd name="T12" fmla="*/ 48 w 50"/>
              <a:gd name="T13" fmla="*/ 4 h 116"/>
              <a:gd name="T14" fmla="*/ 50 w 50"/>
              <a:gd name="T15" fmla="*/ 2 h 116"/>
              <a:gd name="T16" fmla="*/ 50 w 50"/>
              <a:gd name="T17" fmla="*/ 0 h 116"/>
              <a:gd name="T18" fmla="*/ 0 w 50"/>
              <a:gd name="T19" fmla="*/ 114 h 116"/>
              <a:gd name="T20" fmla="*/ 2 w 50"/>
              <a:gd name="T21" fmla="*/ 114 h 116"/>
              <a:gd name="T22" fmla="*/ 4 w 50"/>
              <a:gd name="T23" fmla="*/ 116 h 116"/>
              <a:gd name="T24" fmla="*/ 4 w 50"/>
              <a:gd name="T25" fmla="*/ 114 h 116"/>
              <a:gd name="T26" fmla="*/ 6 w 50"/>
              <a:gd name="T27" fmla="*/ 112 h 116"/>
              <a:gd name="T28" fmla="*/ 4 w 50"/>
              <a:gd name="T29" fmla="*/ 112 h 116"/>
              <a:gd name="T30" fmla="*/ 2 w 50"/>
              <a:gd name="T31" fmla="*/ 110 h 116"/>
              <a:gd name="T32" fmla="*/ 2 w 50"/>
              <a:gd name="T33" fmla="*/ 112 h 116"/>
              <a:gd name="T34" fmla="*/ 0 w 50"/>
              <a:gd name="T35" fmla="*/ 114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116"/>
              <a:gd name="T56" fmla="*/ 50 w 50"/>
              <a:gd name="T57" fmla="*/ 116 h 1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116">
                <a:moveTo>
                  <a:pt x="50" y="0"/>
                </a:moveTo>
                <a:lnTo>
                  <a:pt x="50" y="0"/>
                </a:lnTo>
                <a:lnTo>
                  <a:pt x="48" y="0"/>
                </a:lnTo>
                <a:lnTo>
                  <a:pt x="46" y="0"/>
                </a:lnTo>
                <a:lnTo>
                  <a:pt x="46" y="2"/>
                </a:lnTo>
                <a:lnTo>
                  <a:pt x="48" y="4"/>
                </a:lnTo>
                <a:lnTo>
                  <a:pt x="50" y="2"/>
                </a:lnTo>
                <a:lnTo>
                  <a:pt x="50" y="0"/>
                </a:lnTo>
                <a:close/>
                <a:moveTo>
                  <a:pt x="0" y="114"/>
                </a:moveTo>
                <a:lnTo>
                  <a:pt x="2" y="114"/>
                </a:lnTo>
                <a:lnTo>
                  <a:pt x="4" y="116"/>
                </a:lnTo>
                <a:lnTo>
                  <a:pt x="4" y="114"/>
                </a:lnTo>
                <a:lnTo>
                  <a:pt x="6" y="112"/>
                </a:lnTo>
                <a:lnTo>
                  <a:pt x="4" y="112"/>
                </a:lnTo>
                <a:lnTo>
                  <a:pt x="2" y="110"/>
                </a:lnTo>
                <a:lnTo>
                  <a:pt x="2" y="112"/>
                </a:lnTo>
                <a:lnTo>
                  <a:pt x="0" y="114"/>
                </a:lnTo>
                <a:close/>
              </a:path>
            </a:pathLst>
          </a:custGeom>
          <a:solidFill>
            <a:srgbClr val="848282"/>
          </a:solidFill>
          <a:ln w="9525">
            <a:noFill/>
            <a:round/>
            <a:headEnd/>
            <a:tailEnd/>
          </a:ln>
        </p:spPr>
        <p:txBody>
          <a:bodyPr/>
          <a:lstStyle/>
          <a:p>
            <a:endParaRPr lang="en-US"/>
          </a:p>
        </p:txBody>
      </p:sp>
      <p:sp>
        <p:nvSpPr>
          <p:cNvPr id="45167" name="Freeform 111"/>
          <p:cNvSpPr>
            <a:spLocks noEditPoints="1"/>
          </p:cNvSpPr>
          <p:nvPr/>
        </p:nvSpPr>
        <p:spPr bwMode="auto">
          <a:xfrm>
            <a:off x="6184900" y="4640264"/>
            <a:ext cx="76200" cy="180975"/>
          </a:xfrm>
          <a:custGeom>
            <a:avLst/>
            <a:gdLst>
              <a:gd name="T0" fmla="*/ 48 w 48"/>
              <a:gd name="T1" fmla="*/ 2 h 114"/>
              <a:gd name="T2" fmla="*/ 46 w 48"/>
              <a:gd name="T3" fmla="*/ 2 h 114"/>
              <a:gd name="T4" fmla="*/ 44 w 48"/>
              <a:gd name="T5" fmla="*/ 0 h 114"/>
              <a:gd name="T6" fmla="*/ 44 w 48"/>
              <a:gd name="T7" fmla="*/ 2 h 114"/>
              <a:gd name="T8" fmla="*/ 42 w 48"/>
              <a:gd name="T9" fmla="*/ 4 h 114"/>
              <a:gd name="T10" fmla="*/ 44 w 48"/>
              <a:gd name="T11" fmla="*/ 6 h 114"/>
              <a:gd name="T12" fmla="*/ 46 w 48"/>
              <a:gd name="T13" fmla="*/ 6 h 114"/>
              <a:gd name="T14" fmla="*/ 46 w 48"/>
              <a:gd name="T15" fmla="*/ 4 h 114"/>
              <a:gd name="T16" fmla="*/ 48 w 48"/>
              <a:gd name="T17" fmla="*/ 2 h 114"/>
              <a:gd name="T18" fmla="*/ 0 w 48"/>
              <a:gd name="T19" fmla="*/ 112 h 114"/>
              <a:gd name="T20" fmla="*/ 0 w 48"/>
              <a:gd name="T21" fmla="*/ 114 h 114"/>
              <a:gd name="T22" fmla="*/ 2 w 48"/>
              <a:gd name="T23" fmla="*/ 114 h 114"/>
              <a:gd name="T24" fmla="*/ 4 w 48"/>
              <a:gd name="T25" fmla="*/ 112 h 114"/>
              <a:gd name="T26" fmla="*/ 4 w 48"/>
              <a:gd name="T27" fmla="*/ 110 h 114"/>
              <a:gd name="T28" fmla="*/ 2 w 48"/>
              <a:gd name="T29" fmla="*/ 110 h 114"/>
              <a:gd name="T30" fmla="*/ 0 w 48"/>
              <a:gd name="T31" fmla="*/ 108 h 114"/>
              <a:gd name="T32" fmla="*/ 0 w 48"/>
              <a:gd name="T33" fmla="*/ 110 h 114"/>
              <a:gd name="T34" fmla="*/ 0 w 48"/>
              <a:gd name="T35" fmla="*/ 112 h 1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114"/>
              <a:gd name="T56" fmla="*/ 48 w 48"/>
              <a:gd name="T57" fmla="*/ 114 h 1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114">
                <a:moveTo>
                  <a:pt x="48" y="2"/>
                </a:moveTo>
                <a:lnTo>
                  <a:pt x="46" y="2"/>
                </a:lnTo>
                <a:lnTo>
                  <a:pt x="44" y="0"/>
                </a:lnTo>
                <a:lnTo>
                  <a:pt x="44" y="2"/>
                </a:lnTo>
                <a:lnTo>
                  <a:pt x="42" y="4"/>
                </a:lnTo>
                <a:lnTo>
                  <a:pt x="44" y="6"/>
                </a:lnTo>
                <a:lnTo>
                  <a:pt x="46" y="6"/>
                </a:lnTo>
                <a:lnTo>
                  <a:pt x="46" y="4"/>
                </a:lnTo>
                <a:lnTo>
                  <a:pt x="48" y="2"/>
                </a:lnTo>
                <a:close/>
                <a:moveTo>
                  <a:pt x="0" y="112"/>
                </a:moveTo>
                <a:lnTo>
                  <a:pt x="0" y="114"/>
                </a:lnTo>
                <a:lnTo>
                  <a:pt x="2" y="114"/>
                </a:lnTo>
                <a:lnTo>
                  <a:pt x="4" y="112"/>
                </a:lnTo>
                <a:lnTo>
                  <a:pt x="4" y="110"/>
                </a:lnTo>
                <a:lnTo>
                  <a:pt x="2" y="110"/>
                </a:lnTo>
                <a:lnTo>
                  <a:pt x="0" y="108"/>
                </a:lnTo>
                <a:lnTo>
                  <a:pt x="0" y="110"/>
                </a:lnTo>
                <a:lnTo>
                  <a:pt x="0" y="112"/>
                </a:lnTo>
                <a:close/>
              </a:path>
            </a:pathLst>
          </a:custGeom>
          <a:solidFill>
            <a:srgbClr val="848282"/>
          </a:solidFill>
          <a:ln w="9525">
            <a:noFill/>
            <a:round/>
            <a:headEnd/>
            <a:tailEnd/>
          </a:ln>
        </p:spPr>
        <p:txBody>
          <a:bodyPr/>
          <a:lstStyle/>
          <a:p>
            <a:endParaRPr lang="en-US"/>
          </a:p>
        </p:txBody>
      </p:sp>
      <p:sp>
        <p:nvSpPr>
          <p:cNvPr id="45168" name="Freeform 112"/>
          <p:cNvSpPr>
            <a:spLocks noEditPoints="1"/>
          </p:cNvSpPr>
          <p:nvPr/>
        </p:nvSpPr>
        <p:spPr bwMode="auto">
          <a:xfrm>
            <a:off x="6184901" y="4643439"/>
            <a:ext cx="73025" cy="174625"/>
          </a:xfrm>
          <a:custGeom>
            <a:avLst/>
            <a:gdLst>
              <a:gd name="T0" fmla="*/ 46 w 46"/>
              <a:gd name="T1" fmla="*/ 2 h 110"/>
              <a:gd name="T2" fmla="*/ 46 w 46"/>
              <a:gd name="T3" fmla="*/ 2 h 110"/>
              <a:gd name="T4" fmla="*/ 44 w 46"/>
              <a:gd name="T5" fmla="*/ 0 h 110"/>
              <a:gd name="T6" fmla="*/ 42 w 46"/>
              <a:gd name="T7" fmla="*/ 2 h 110"/>
              <a:gd name="T8" fmla="*/ 42 w 46"/>
              <a:gd name="T9" fmla="*/ 4 h 110"/>
              <a:gd name="T10" fmla="*/ 44 w 46"/>
              <a:gd name="T11" fmla="*/ 4 h 110"/>
              <a:gd name="T12" fmla="*/ 46 w 46"/>
              <a:gd name="T13" fmla="*/ 6 h 110"/>
              <a:gd name="T14" fmla="*/ 46 w 46"/>
              <a:gd name="T15" fmla="*/ 4 h 110"/>
              <a:gd name="T16" fmla="*/ 46 w 46"/>
              <a:gd name="T17" fmla="*/ 2 h 110"/>
              <a:gd name="T18" fmla="*/ 0 w 46"/>
              <a:gd name="T19" fmla="*/ 108 h 110"/>
              <a:gd name="T20" fmla="*/ 2 w 46"/>
              <a:gd name="T21" fmla="*/ 110 h 110"/>
              <a:gd name="T22" fmla="*/ 4 w 46"/>
              <a:gd name="T23" fmla="*/ 110 h 110"/>
              <a:gd name="T24" fmla="*/ 4 w 46"/>
              <a:gd name="T25" fmla="*/ 108 h 110"/>
              <a:gd name="T26" fmla="*/ 4 w 46"/>
              <a:gd name="T27" fmla="*/ 106 h 110"/>
              <a:gd name="T28" fmla="*/ 2 w 46"/>
              <a:gd name="T29" fmla="*/ 106 h 110"/>
              <a:gd name="T30" fmla="*/ 2 w 46"/>
              <a:gd name="T31" fmla="*/ 104 h 110"/>
              <a:gd name="T32" fmla="*/ 0 w 46"/>
              <a:gd name="T33" fmla="*/ 106 h 110"/>
              <a:gd name="T34" fmla="*/ 0 w 46"/>
              <a:gd name="T35" fmla="*/ 108 h 1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6"/>
              <a:gd name="T55" fmla="*/ 0 h 110"/>
              <a:gd name="T56" fmla="*/ 46 w 46"/>
              <a:gd name="T57" fmla="*/ 110 h 1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6" h="110">
                <a:moveTo>
                  <a:pt x="46" y="2"/>
                </a:moveTo>
                <a:lnTo>
                  <a:pt x="46" y="2"/>
                </a:lnTo>
                <a:lnTo>
                  <a:pt x="44" y="0"/>
                </a:lnTo>
                <a:lnTo>
                  <a:pt x="42" y="2"/>
                </a:lnTo>
                <a:lnTo>
                  <a:pt x="42" y="4"/>
                </a:lnTo>
                <a:lnTo>
                  <a:pt x="44" y="4"/>
                </a:lnTo>
                <a:lnTo>
                  <a:pt x="46" y="6"/>
                </a:lnTo>
                <a:lnTo>
                  <a:pt x="46" y="4"/>
                </a:lnTo>
                <a:lnTo>
                  <a:pt x="46" y="2"/>
                </a:lnTo>
                <a:close/>
                <a:moveTo>
                  <a:pt x="0" y="108"/>
                </a:moveTo>
                <a:lnTo>
                  <a:pt x="2" y="110"/>
                </a:lnTo>
                <a:lnTo>
                  <a:pt x="4" y="110"/>
                </a:lnTo>
                <a:lnTo>
                  <a:pt x="4" y="108"/>
                </a:lnTo>
                <a:lnTo>
                  <a:pt x="4" y="106"/>
                </a:lnTo>
                <a:lnTo>
                  <a:pt x="2" y="106"/>
                </a:lnTo>
                <a:lnTo>
                  <a:pt x="2" y="104"/>
                </a:lnTo>
                <a:lnTo>
                  <a:pt x="0" y="106"/>
                </a:lnTo>
                <a:lnTo>
                  <a:pt x="0" y="108"/>
                </a:lnTo>
                <a:close/>
              </a:path>
            </a:pathLst>
          </a:custGeom>
          <a:solidFill>
            <a:srgbClr val="848282"/>
          </a:solidFill>
          <a:ln w="9525">
            <a:noFill/>
            <a:round/>
            <a:headEnd/>
            <a:tailEnd/>
          </a:ln>
        </p:spPr>
        <p:txBody>
          <a:bodyPr/>
          <a:lstStyle/>
          <a:p>
            <a:endParaRPr lang="en-US"/>
          </a:p>
        </p:txBody>
      </p:sp>
      <p:sp>
        <p:nvSpPr>
          <p:cNvPr id="45169" name="Freeform 113"/>
          <p:cNvSpPr>
            <a:spLocks noEditPoints="1"/>
          </p:cNvSpPr>
          <p:nvPr/>
        </p:nvSpPr>
        <p:spPr bwMode="auto">
          <a:xfrm>
            <a:off x="6184901" y="4646614"/>
            <a:ext cx="73025" cy="168275"/>
          </a:xfrm>
          <a:custGeom>
            <a:avLst/>
            <a:gdLst>
              <a:gd name="T0" fmla="*/ 46 w 46"/>
              <a:gd name="T1" fmla="*/ 2 h 106"/>
              <a:gd name="T2" fmla="*/ 44 w 46"/>
              <a:gd name="T3" fmla="*/ 2 h 106"/>
              <a:gd name="T4" fmla="*/ 42 w 46"/>
              <a:gd name="T5" fmla="*/ 0 h 106"/>
              <a:gd name="T6" fmla="*/ 42 w 46"/>
              <a:gd name="T7" fmla="*/ 2 h 106"/>
              <a:gd name="T8" fmla="*/ 40 w 46"/>
              <a:gd name="T9" fmla="*/ 4 h 106"/>
              <a:gd name="T10" fmla="*/ 42 w 46"/>
              <a:gd name="T11" fmla="*/ 4 h 106"/>
              <a:gd name="T12" fmla="*/ 44 w 46"/>
              <a:gd name="T13" fmla="*/ 6 h 106"/>
              <a:gd name="T14" fmla="*/ 46 w 46"/>
              <a:gd name="T15" fmla="*/ 4 h 106"/>
              <a:gd name="T16" fmla="*/ 46 w 46"/>
              <a:gd name="T17" fmla="*/ 2 h 106"/>
              <a:gd name="T18" fmla="*/ 0 w 46"/>
              <a:gd name="T19" fmla="*/ 104 h 106"/>
              <a:gd name="T20" fmla="*/ 2 w 46"/>
              <a:gd name="T21" fmla="*/ 106 h 106"/>
              <a:gd name="T22" fmla="*/ 4 w 46"/>
              <a:gd name="T23" fmla="*/ 106 h 106"/>
              <a:gd name="T24" fmla="*/ 4 w 46"/>
              <a:gd name="T25" fmla="*/ 104 h 106"/>
              <a:gd name="T26" fmla="*/ 6 w 46"/>
              <a:gd name="T27" fmla="*/ 102 h 106"/>
              <a:gd name="T28" fmla="*/ 4 w 46"/>
              <a:gd name="T29" fmla="*/ 102 h 106"/>
              <a:gd name="T30" fmla="*/ 2 w 46"/>
              <a:gd name="T31" fmla="*/ 100 h 106"/>
              <a:gd name="T32" fmla="*/ 2 w 46"/>
              <a:gd name="T33" fmla="*/ 102 h 106"/>
              <a:gd name="T34" fmla="*/ 0 w 46"/>
              <a:gd name="T35" fmla="*/ 104 h 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6"/>
              <a:gd name="T55" fmla="*/ 0 h 106"/>
              <a:gd name="T56" fmla="*/ 46 w 46"/>
              <a:gd name="T57" fmla="*/ 106 h 1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6" h="106">
                <a:moveTo>
                  <a:pt x="46" y="2"/>
                </a:moveTo>
                <a:lnTo>
                  <a:pt x="44" y="2"/>
                </a:lnTo>
                <a:lnTo>
                  <a:pt x="42" y="0"/>
                </a:lnTo>
                <a:lnTo>
                  <a:pt x="42" y="2"/>
                </a:lnTo>
                <a:lnTo>
                  <a:pt x="40" y="4"/>
                </a:lnTo>
                <a:lnTo>
                  <a:pt x="42" y="4"/>
                </a:lnTo>
                <a:lnTo>
                  <a:pt x="44" y="6"/>
                </a:lnTo>
                <a:lnTo>
                  <a:pt x="46" y="4"/>
                </a:lnTo>
                <a:lnTo>
                  <a:pt x="46" y="2"/>
                </a:lnTo>
                <a:close/>
                <a:moveTo>
                  <a:pt x="0" y="104"/>
                </a:moveTo>
                <a:lnTo>
                  <a:pt x="2" y="106"/>
                </a:lnTo>
                <a:lnTo>
                  <a:pt x="4" y="106"/>
                </a:lnTo>
                <a:lnTo>
                  <a:pt x="4" y="104"/>
                </a:lnTo>
                <a:lnTo>
                  <a:pt x="6" y="102"/>
                </a:lnTo>
                <a:lnTo>
                  <a:pt x="4" y="102"/>
                </a:lnTo>
                <a:lnTo>
                  <a:pt x="2" y="100"/>
                </a:lnTo>
                <a:lnTo>
                  <a:pt x="2" y="102"/>
                </a:lnTo>
                <a:lnTo>
                  <a:pt x="0" y="104"/>
                </a:lnTo>
                <a:close/>
              </a:path>
            </a:pathLst>
          </a:custGeom>
          <a:solidFill>
            <a:srgbClr val="848282"/>
          </a:solidFill>
          <a:ln w="9525">
            <a:noFill/>
            <a:round/>
            <a:headEnd/>
            <a:tailEnd/>
          </a:ln>
        </p:spPr>
        <p:txBody>
          <a:bodyPr/>
          <a:lstStyle/>
          <a:p>
            <a:endParaRPr lang="en-US"/>
          </a:p>
        </p:txBody>
      </p:sp>
      <p:sp>
        <p:nvSpPr>
          <p:cNvPr id="45170" name="Freeform 114"/>
          <p:cNvSpPr>
            <a:spLocks noEditPoints="1"/>
          </p:cNvSpPr>
          <p:nvPr/>
        </p:nvSpPr>
        <p:spPr bwMode="auto">
          <a:xfrm>
            <a:off x="6188075" y="4649789"/>
            <a:ext cx="69850" cy="161925"/>
          </a:xfrm>
          <a:custGeom>
            <a:avLst/>
            <a:gdLst>
              <a:gd name="T0" fmla="*/ 44 w 44"/>
              <a:gd name="T1" fmla="*/ 2 h 102"/>
              <a:gd name="T2" fmla="*/ 42 w 44"/>
              <a:gd name="T3" fmla="*/ 0 h 102"/>
              <a:gd name="T4" fmla="*/ 40 w 44"/>
              <a:gd name="T5" fmla="*/ 0 h 102"/>
              <a:gd name="T6" fmla="*/ 38 w 44"/>
              <a:gd name="T7" fmla="*/ 2 h 102"/>
              <a:gd name="T8" fmla="*/ 38 w 44"/>
              <a:gd name="T9" fmla="*/ 4 h 102"/>
              <a:gd name="T10" fmla="*/ 40 w 44"/>
              <a:gd name="T11" fmla="*/ 4 h 102"/>
              <a:gd name="T12" fmla="*/ 42 w 44"/>
              <a:gd name="T13" fmla="*/ 6 h 102"/>
              <a:gd name="T14" fmla="*/ 42 w 44"/>
              <a:gd name="T15" fmla="*/ 4 h 102"/>
              <a:gd name="T16" fmla="*/ 44 w 44"/>
              <a:gd name="T17" fmla="*/ 2 h 102"/>
              <a:gd name="T18" fmla="*/ 0 w 44"/>
              <a:gd name="T19" fmla="*/ 100 h 102"/>
              <a:gd name="T20" fmla="*/ 0 w 44"/>
              <a:gd name="T21" fmla="*/ 102 h 102"/>
              <a:gd name="T22" fmla="*/ 2 w 44"/>
              <a:gd name="T23" fmla="*/ 102 h 102"/>
              <a:gd name="T24" fmla="*/ 4 w 44"/>
              <a:gd name="T25" fmla="*/ 100 h 102"/>
              <a:gd name="T26" fmla="*/ 4 w 44"/>
              <a:gd name="T27" fmla="*/ 98 h 102"/>
              <a:gd name="T28" fmla="*/ 2 w 44"/>
              <a:gd name="T29" fmla="*/ 98 h 102"/>
              <a:gd name="T30" fmla="*/ 0 w 44"/>
              <a:gd name="T31" fmla="*/ 96 h 102"/>
              <a:gd name="T32" fmla="*/ 0 w 44"/>
              <a:gd name="T33" fmla="*/ 98 h 102"/>
              <a:gd name="T34" fmla="*/ 0 w 44"/>
              <a:gd name="T35" fmla="*/ 100 h 1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102"/>
              <a:gd name="T56" fmla="*/ 44 w 44"/>
              <a:gd name="T57" fmla="*/ 102 h 10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102">
                <a:moveTo>
                  <a:pt x="44" y="2"/>
                </a:moveTo>
                <a:lnTo>
                  <a:pt x="42" y="0"/>
                </a:lnTo>
                <a:lnTo>
                  <a:pt x="40" y="0"/>
                </a:lnTo>
                <a:lnTo>
                  <a:pt x="38" y="2"/>
                </a:lnTo>
                <a:lnTo>
                  <a:pt x="38" y="4"/>
                </a:lnTo>
                <a:lnTo>
                  <a:pt x="40" y="4"/>
                </a:lnTo>
                <a:lnTo>
                  <a:pt x="42" y="6"/>
                </a:lnTo>
                <a:lnTo>
                  <a:pt x="42" y="4"/>
                </a:lnTo>
                <a:lnTo>
                  <a:pt x="44" y="2"/>
                </a:lnTo>
                <a:close/>
                <a:moveTo>
                  <a:pt x="0" y="100"/>
                </a:moveTo>
                <a:lnTo>
                  <a:pt x="0" y="102"/>
                </a:lnTo>
                <a:lnTo>
                  <a:pt x="2" y="102"/>
                </a:lnTo>
                <a:lnTo>
                  <a:pt x="4" y="100"/>
                </a:lnTo>
                <a:lnTo>
                  <a:pt x="4" y="98"/>
                </a:lnTo>
                <a:lnTo>
                  <a:pt x="2" y="98"/>
                </a:lnTo>
                <a:lnTo>
                  <a:pt x="0" y="96"/>
                </a:lnTo>
                <a:lnTo>
                  <a:pt x="0" y="98"/>
                </a:lnTo>
                <a:lnTo>
                  <a:pt x="0" y="100"/>
                </a:lnTo>
                <a:close/>
              </a:path>
            </a:pathLst>
          </a:custGeom>
          <a:solidFill>
            <a:srgbClr val="848282"/>
          </a:solidFill>
          <a:ln w="9525">
            <a:noFill/>
            <a:round/>
            <a:headEnd/>
            <a:tailEnd/>
          </a:ln>
        </p:spPr>
        <p:txBody>
          <a:bodyPr/>
          <a:lstStyle/>
          <a:p>
            <a:endParaRPr lang="en-US"/>
          </a:p>
        </p:txBody>
      </p:sp>
      <p:sp>
        <p:nvSpPr>
          <p:cNvPr id="45171" name="Freeform 115"/>
          <p:cNvSpPr>
            <a:spLocks noEditPoints="1"/>
          </p:cNvSpPr>
          <p:nvPr/>
        </p:nvSpPr>
        <p:spPr bwMode="auto">
          <a:xfrm>
            <a:off x="6188076" y="4652964"/>
            <a:ext cx="66675" cy="155575"/>
          </a:xfrm>
          <a:custGeom>
            <a:avLst/>
            <a:gdLst>
              <a:gd name="T0" fmla="*/ 42 w 42"/>
              <a:gd name="T1" fmla="*/ 2 h 98"/>
              <a:gd name="T2" fmla="*/ 40 w 42"/>
              <a:gd name="T3" fmla="*/ 0 h 98"/>
              <a:gd name="T4" fmla="*/ 38 w 42"/>
              <a:gd name="T5" fmla="*/ 0 h 98"/>
              <a:gd name="T6" fmla="*/ 38 w 42"/>
              <a:gd name="T7" fmla="*/ 2 h 98"/>
              <a:gd name="T8" fmla="*/ 37 w 42"/>
              <a:gd name="T9" fmla="*/ 4 h 98"/>
              <a:gd name="T10" fmla="*/ 38 w 42"/>
              <a:gd name="T11" fmla="*/ 4 h 98"/>
              <a:gd name="T12" fmla="*/ 40 w 42"/>
              <a:gd name="T13" fmla="*/ 6 h 98"/>
              <a:gd name="T14" fmla="*/ 42 w 42"/>
              <a:gd name="T15" fmla="*/ 4 h 98"/>
              <a:gd name="T16" fmla="*/ 42 w 42"/>
              <a:gd name="T17" fmla="*/ 2 h 98"/>
              <a:gd name="T18" fmla="*/ 0 w 42"/>
              <a:gd name="T19" fmla="*/ 96 h 98"/>
              <a:gd name="T20" fmla="*/ 2 w 42"/>
              <a:gd name="T21" fmla="*/ 98 h 98"/>
              <a:gd name="T22" fmla="*/ 4 w 42"/>
              <a:gd name="T23" fmla="*/ 98 h 98"/>
              <a:gd name="T24" fmla="*/ 4 w 42"/>
              <a:gd name="T25" fmla="*/ 96 h 98"/>
              <a:gd name="T26" fmla="*/ 6 w 42"/>
              <a:gd name="T27" fmla="*/ 94 h 98"/>
              <a:gd name="T28" fmla="*/ 2 w 42"/>
              <a:gd name="T29" fmla="*/ 94 h 98"/>
              <a:gd name="T30" fmla="*/ 0 w 42"/>
              <a:gd name="T31" fmla="*/ 92 h 98"/>
              <a:gd name="T32" fmla="*/ 0 w 42"/>
              <a:gd name="T33" fmla="*/ 94 h 98"/>
              <a:gd name="T34" fmla="*/ 0 w 42"/>
              <a:gd name="T35" fmla="*/ 96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98"/>
              <a:gd name="T56" fmla="*/ 42 w 42"/>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98">
                <a:moveTo>
                  <a:pt x="42" y="2"/>
                </a:moveTo>
                <a:lnTo>
                  <a:pt x="40" y="0"/>
                </a:lnTo>
                <a:lnTo>
                  <a:pt x="38" y="0"/>
                </a:lnTo>
                <a:lnTo>
                  <a:pt x="38" y="2"/>
                </a:lnTo>
                <a:lnTo>
                  <a:pt x="37" y="4"/>
                </a:lnTo>
                <a:lnTo>
                  <a:pt x="38" y="4"/>
                </a:lnTo>
                <a:lnTo>
                  <a:pt x="40" y="6"/>
                </a:lnTo>
                <a:lnTo>
                  <a:pt x="42" y="4"/>
                </a:lnTo>
                <a:lnTo>
                  <a:pt x="42" y="2"/>
                </a:lnTo>
                <a:close/>
                <a:moveTo>
                  <a:pt x="0" y="96"/>
                </a:moveTo>
                <a:lnTo>
                  <a:pt x="2" y="98"/>
                </a:lnTo>
                <a:lnTo>
                  <a:pt x="4" y="98"/>
                </a:lnTo>
                <a:lnTo>
                  <a:pt x="4" y="96"/>
                </a:lnTo>
                <a:lnTo>
                  <a:pt x="6" y="94"/>
                </a:lnTo>
                <a:lnTo>
                  <a:pt x="2" y="94"/>
                </a:lnTo>
                <a:lnTo>
                  <a:pt x="0" y="92"/>
                </a:lnTo>
                <a:lnTo>
                  <a:pt x="0" y="94"/>
                </a:lnTo>
                <a:lnTo>
                  <a:pt x="0" y="96"/>
                </a:lnTo>
                <a:close/>
              </a:path>
            </a:pathLst>
          </a:custGeom>
          <a:solidFill>
            <a:srgbClr val="848282"/>
          </a:solidFill>
          <a:ln w="9525">
            <a:noFill/>
            <a:round/>
            <a:headEnd/>
            <a:tailEnd/>
          </a:ln>
        </p:spPr>
        <p:txBody>
          <a:bodyPr/>
          <a:lstStyle/>
          <a:p>
            <a:endParaRPr lang="en-US"/>
          </a:p>
        </p:txBody>
      </p:sp>
      <p:sp>
        <p:nvSpPr>
          <p:cNvPr id="45172" name="Freeform 116"/>
          <p:cNvSpPr>
            <a:spLocks noEditPoints="1"/>
          </p:cNvSpPr>
          <p:nvPr/>
        </p:nvSpPr>
        <p:spPr bwMode="auto">
          <a:xfrm>
            <a:off x="6188076" y="4656139"/>
            <a:ext cx="66675" cy="149225"/>
          </a:xfrm>
          <a:custGeom>
            <a:avLst/>
            <a:gdLst>
              <a:gd name="T0" fmla="*/ 42 w 42"/>
              <a:gd name="T1" fmla="*/ 2 h 94"/>
              <a:gd name="T2" fmla="*/ 40 w 42"/>
              <a:gd name="T3" fmla="*/ 0 h 94"/>
              <a:gd name="T4" fmla="*/ 38 w 42"/>
              <a:gd name="T5" fmla="*/ 0 h 94"/>
              <a:gd name="T6" fmla="*/ 37 w 42"/>
              <a:gd name="T7" fmla="*/ 2 h 94"/>
              <a:gd name="T8" fmla="*/ 37 w 42"/>
              <a:gd name="T9" fmla="*/ 4 h 94"/>
              <a:gd name="T10" fmla="*/ 38 w 42"/>
              <a:gd name="T11" fmla="*/ 4 h 94"/>
              <a:gd name="T12" fmla="*/ 40 w 42"/>
              <a:gd name="T13" fmla="*/ 6 h 94"/>
              <a:gd name="T14" fmla="*/ 40 w 42"/>
              <a:gd name="T15" fmla="*/ 4 h 94"/>
              <a:gd name="T16" fmla="*/ 42 w 42"/>
              <a:gd name="T17" fmla="*/ 2 h 94"/>
              <a:gd name="T18" fmla="*/ 0 w 42"/>
              <a:gd name="T19" fmla="*/ 92 h 94"/>
              <a:gd name="T20" fmla="*/ 2 w 42"/>
              <a:gd name="T21" fmla="*/ 94 h 94"/>
              <a:gd name="T22" fmla="*/ 4 w 42"/>
              <a:gd name="T23" fmla="*/ 94 h 94"/>
              <a:gd name="T24" fmla="*/ 6 w 42"/>
              <a:gd name="T25" fmla="*/ 92 h 94"/>
              <a:gd name="T26" fmla="*/ 6 w 42"/>
              <a:gd name="T27" fmla="*/ 90 h 94"/>
              <a:gd name="T28" fmla="*/ 4 w 42"/>
              <a:gd name="T29" fmla="*/ 90 h 94"/>
              <a:gd name="T30" fmla="*/ 2 w 42"/>
              <a:gd name="T31" fmla="*/ 88 h 94"/>
              <a:gd name="T32" fmla="*/ 0 w 42"/>
              <a:gd name="T33" fmla="*/ 90 h 94"/>
              <a:gd name="T34" fmla="*/ 0 w 42"/>
              <a:gd name="T35" fmla="*/ 92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94"/>
              <a:gd name="T56" fmla="*/ 42 w 42"/>
              <a:gd name="T57" fmla="*/ 94 h 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94">
                <a:moveTo>
                  <a:pt x="42" y="2"/>
                </a:moveTo>
                <a:lnTo>
                  <a:pt x="40" y="0"/>
                </a:lnTo>
                <a:lnTo>
                  <a:pt x="38" y="0"/>
                </a:lnTo>
                <a:lnTo>
                  <a:pt x="37" y="2"/>
                </a:lnTo>
                <a:lnTo>
                  <a:pt x="37" y="4"/>
                </a:lnTo>
                <a:lnTo>
                  <a:pt x="38" y="4"/>
                </a:lnTo>
                <a:lnTo>
                  <a:pt x="40" y="6"/>
                </a:lnTo>
                <a:lnTo>
                  <a:pt x="40" y="4"/>
                </a:lnTo>
                <a:lnTo>
                  <a:pt x="42" y="2"/>
                </a:lnTo>
                <a:close/>
                <a:moveTo>
                  <a:pt x="0" y="92"/>
                </a:moveTo>
                <a:lnTo>
                  <a:pt x="2" y="94"/>
                </a:lnTo>
                <a:lnTo>
                  <a:pt x="4" y="94"/>
                </a:lnTo>
                <a:lnTo>
                  <a:pt x="6" y="92"/>
                </a:lnTo>
                <a:lnTo>
                  <a:pt x="6" y="90"/>
                </a:lnTo>
                <a:lnTo>
                  <a:pt x="4" y="90"/>
                </a:lnTo>
                <a:lnTo>
                  <a:pt x="2" y="88"/>
                </a:lnTo>
                <a:lnTo>
                  <a:pt x="0" y="90"/>
                </a:lnTo>
                <a:lnTo>
                  <a:pt x="0" y="92"/>
                </a:lnTo>
                <a:close/>
              </a:path>
            </a:pathLst>
          </a:custGeom>
          <a:solidFill>
            <a:srgbClr val="848282"/>
          </a:solidFill>
          <a:ln w="9525">
            <a:noFill/>
            <a:round/>
            <a:headEnd/>
            <a:tailEnd/>
          </a:ln>
        </p:spPr>
        <p:txBody>
          <a:bodyPr/>
          <a:lstStyle/>
          <a:p>
            <a:endParaRPr lang="en-US"/>
          </a:p>
        </p:txBody>
      </p:sp>
      <p:sp>
        <p:nvSpPr>
          <p:cNvPr id="45173" name="Freeform 117"/>
          <p:cNvSpPr>
            <a:spLocks noEditPoints="1"/>
          </p:cNvSpPr>
          <p:nvPr/>
        </p:nvSpPr>
        <p:spPr bwMode="auto">
          <a:xfrm>
            <a:off x="6188075" y="4659314"/>
            <a:ext cx="63500" cy="142875"/>
          </a:xfrm>
          <a:custGeom>
            <a:avLst/>
            <a:gdLst>
              <a:gd name="T0" fmla="*/ 40 w 40"/>
              <a:gd name="T1" fmla="*/ 2 h 90"/>
              <a:gd name="T2" fmla="*/ 38 w 40"/>
              <a:gd name="T3" fmla="*/ 0 h 90"/>
              <a:gd name="T4" fmla="*/ 37 w 40"/>
              <a:gd name="T5" fmla="*/ 0 h 90"/>
              <a:gd name="T6" fmla="*/ 37 w 40"/>
              <a:gd name="T7" fmla="*/ 2 h 90"/>
              <a:gd name="T8" fmla="*/ 35 w 40"/>
              <a:gd name="T9" fmla="*/ 4 h 90"/>
              <a:gd name="T10" fmla="*/ 37 w 40"/>
              <a:gd name="T11" fmla="*/ 4 h 90"/>
              <a:gd name="T12" fmla="*/ 40 w 40"/>
              <a:gd name="T13" fmla="*/ 4 h 90"/>
              <a:gd name="T14" fmla="*/ 40 w 40"/>
              <a:gd name="T15" fmla="*/ 4 h 90"/>
              <a:gd name="T16" fmla="*/ 40 w 40"/>
              <a:gd name="T17" fmla="*/ 2 h 90"/>
              <a:gd name="T18" fmla="*/ 0 w 40"/>
              <a:gd name="T19" fmla="*/ 88 h 90"/>
              <a:gd name="T20" fmla="*/ 2 w 40"/>
              <a:gd name="T21" fmla="*/ 90 h 90"/>
              <a:gd name="T22" fmla="*/ 6 w 40"/>
              <a:gd name="T23" fmla="*/ 90 h 90"/>
              <a:gd name="T24" fmla="*/ 6 w 40"/>
              <a:gd name="T25" fmla="*/ 88 h 90"/>
              <a:gd name="T26" fmla="*/ 6 w 40"/>
              <a:gd name="T27" fmla="*/ 86 h 90"/>
              <a:gd name="T28" fmla="*/ 4 w 40"/>
              <a:gd name="T29" fmla="*/ 86 h 90"/>
              <a:gd name="T30" fmla="*/ 2 w 40"/>
              <a:gd name="T31" fmla="*/ 84 h 90"/>
              <a:gd name="T32" fmla="*/ 2 w 40"/>
              <a:gd name="T33" fmla="*/ 86 h 90"/>
              <a:gd name="T34" fmla="*/ 0 w 40"/>
              <a:gd name="T35" fmla="*/ 88 h 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90"/>
              <a:gd name="T56" fmla="*/ 40 w 40"/>
              <a:gd name="T57" fmla="*/ 90 h 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90">
                <a:moveTo>
                  <a:pt x="40" y="2"/>
                </a:moveTo>
                <a:lnTo>
                  <a:pt x="38" y="0"/>
                </a:lnTo>
                <a:lnTo>
                  <a:pt x="37" y="0"/>
                </a:lnTo>
                <a:lnTo>
                  <a:pt x="37" y="2"/>
                </a:lnTo>
                <a:lnTo>
                  <a:pt x="35" y="4"/>
                </a:lnTo>
                <a:lnTo>
                  <a:pt x="37" y="4"/>
                </a:lnTo>
                <a:lnTo>
                  <a:pt x="40" y="4"/>
                </a:lnTo>
                <a:lnTo>
                  <a:pt x="40" y="2"/>
                </a:lnTo>
                <a:close/>
                <a:moveTo>
                  <a:pt x="0" y="88"/>
                </a:moveTo>
                <a:lnTo>
                  <a:pt x="2" y="90"/>
                </a:lnTo>
                <a:lnTo>
                  <a:pt x="6" y="90"/>
                </a:lnTo>
                <a:lnTo>
                  <a:pt x="6" y="88"/>
                </a:lnTo>
                <a:lnTo>
                  <a:pt x="6" y="86"/>
                </a:lnTo>
                <a:lnTo>
                  <a:pt x="4" y="86"/>
                </a:lnTo>
                <a:lnTo>
                  <a:pt x="2" y="84"/>
                </a:lnTo>
                <a:lnTo>
                  <a:pt x="2" y="86"/>
                </a:lnTo>
                <a:lnTo>
                  <a:pt x="0" y="88"/>
                </a:lnTo>
                <a:close/>
              </a:path>
            </a:pathLst>
          </a:custGeom>
          <a:solidFill>
            <a:srgbClr val="848282"/>
          </a:solidFill>
          <a:ln w="9525">
            <a:noFill/>
            <a:round/>
            <a:headEnd/>
            <a:tailEnd/>
          </a:ln>
        </p:spPr>
        <p:txBody>
          <a:bodyPr/>
          <a:lstStyle/>
          <a:p>
            <a:endParaRPr lang="en-US"/>
          </a:p>
        </p:txBody>
      </p:sp>
      <p:sp>
        <p:nvSpPr>
          <p:cNvPr id="45174" name="Freeform 118"/>
          <p:cNvSpPr>
            <a:spLocks noEditPoints="1"/>
          </p:cNvSpPr>
          <p:nvPr/>
        </p:nvSpPr>
        <p:spPr bwMode="auto">
          <a:xfrm>
            <a:off x="6191251" y="4662489"/>
            <a:ext cx="60325" cy="136525"/>
          </a:xfrm>
          <a:custGeom>
            <a:avLst/>
            <a:gdLst>
              <a:gd name="T0" fmla="*/ 38 w 38"/>
              <a:gd name="T1" fmla="*/ 2 h 86"/>
              <a:gd name="T2" fmla="*/ 36 w 38"/>
              <a:gd name="T3" fmla="*/ 0 h 86"/>
              <a:gd name="T4" fmla="*/ 35 w 38"/>
              <a:gd name="T5" fmla="*/ 0 h 86"/>
              <a:gd name="T6" fmla="*/ 33 w 38"/>
              <a:gd name="T7" fmla="*/ 2 h 86"/>
              <a:gd name="T8" fmla="*/ 33 w 38"/>
              <a:gd name="T9" fmla="*/ 4 h 86"/>
              <a:gd name="T10" fmla="*/ 35 w 38"/>
              <a:gd name="T11" fmla="*/ 4 h 86"/>
              <a:gd name="T12" fmla="*/ 36 w 38"/>
              <a:gd name="T13" fmla="*/ 4 h 86"/>
              <a:gd name="T14" fmla="*/ 38 w 38"/>
              <a:gd name="T15" fmla="*/ 2 h 86"/>
              <a:gd name="T16" fmla="*/ 38 w 38"/>
              <a:gd name="T17" fmla="*/ 2 h 86"/>
              <a:gd name="T18" fmla="*/ 0 w 38"/>
              <a:gd name="T19" fmla="*/ 84 h 86"/>
              <a:gd name="T20" fmla="*/ 2 w 38"/>
              <a:gd name="T21" fmla="*/ 86 h 86"/>
              <a:gd name="T22" fmla="*/ 4 w 38"/>
              <a:gd name="T23" fmla="*/ 86 h 86"/>
              <a:gd name="T24" fmla="*/ 4 w 38"/>
              <a:gd name="T25" fmla="*/ 84 h 86"/>
              <a:gd name="T26" fmla="*/ 6 w 38"/>
              <a:gd name="T27" fmla="*/ 82 h 86"/>
              <a:gd name="T28" fmla="*/ 2 w 38"/>
              <a:gd name="T29" fmla="*/ 82 h 86"/>
              <a:gd name="T30" fmla="*/ 0 w 38"/>
              <a:gd name="T31" fmla="*/ 80 h 86"/>
              <a:gd name="T32" fmla="*/ 0 w 38"/>
              <a:gd name="T33" fmla="*/ 82 h 86"/>
              <a:gd name="T34" fmla="*/ 0 w 38"/>
              <a:gd name="T35" fmla="*/ 84 h 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8"/>
              <a:gd name="T55" fmla="*/ 0 h 86"/>
              <a:gd name="T56" fmla="*/ 38 w 38"/>
              <a:gd name="T57" fmla="*/ 86 h 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8" h="86">
                <a:moveTo>
                  <a:pt x="38" y="2"/>
                </a:moveTo>
                <a:lnTo>
                  <a:pt x="36" y="0"/>
                </a:lnTo>
                <a:lnTo>
                  <a:pt x="35" y="0"/>
                </a:lnTo>
                <a:lnTo>
                  <a:pt x="33" y="2"/>
                </a:lnTo>
                <a:lnTo>
                  <a:pt x="33" y="4"/>
                </a:lnTo>
                <a:lnTo>
                  <a:pt x="35" y="4"/>
                </a:lnTo>
                <a:lnTo>
                  <a:pt x="36" y="4"/>
                </a:lnTo>
                <a:lnTo>
                  <a:pt x="38" y="2"/>
                </a:lnTo>
                <a:close/>
                <a:moveTo>
                  <a:pt x="0" y="84"/>
                </a:moveTo>
                <a:lnTo>
                  <a:pt x="2" y="86"/>
                </a:lnTo>
                <a:lnTo>
                  <a:pt x="4" y="86"/>
                </a:lnTo>
                <a:lnTo>
                  <a:pt x="4" y="84"/>
                </a:lnTo>
                <a:lnTo>
                  <a:pt x="6" y="82"/>
                </a:lnTo>
                <a:lnTo>
                  <a:pt x="2" y="82"/>
                </a:lnTo>
                <a:lnTo>
                  <a:pt x="0" y="80"/>
                </a:lnTo>
                <a:lnTo>
                  <a:pt x="0" y="82"/>
                </a:lnTo>
                <a:lnTo>
                  <a:pt x="0" y="84"/>
                </a:lnTo>
                <a:close/>
              </a:path>
            </a:pathLst>
          </a:custGeom>
          <a:solidFill>
            <a:srgbClr val="848282"/>
          </a:solidFill>
          <a:ln w="9525">
            <a:noFill/>
            <a:round/>
            <a:headEnd/>
            <a:tailEnd/>
          </a:ln>
        </p:spPr>
        <p:txBody>
          <a:bodyPr/>
          <a:lstStyle/>
          <a:p>
            <a:endParaRPr lang="en-US"/>
          </a:p>
        </p:txBody>
      </p:sp>
      <p:sp>
        <p:nvSpPr>
          <p:cNvPr id="45175" name="Freeform 119"/>
          <p:cNvSpPr>
            <a:spLocks noEditPoints="1"/>
          </p:cNvSpPr>
          <p:nvPr/>
        </p:nvSpPr>
        <p:spPr bwMode="auto">
          <a:xfrm>
            <a:off x="6191251" y="4665664"/>
            <a:ext cx="60325" cy="130175"/>
          </a:xfrm>
          <a:custGeom>
            <a:avLst/>
            <a:gdLst>
              <a:gd name="T0" fmla="*/ 38 w 38"/>
              <a:gd name="T1" fmla="*/ 0 h 82"/>
              <a:gd name="T2" fmla="*/ 35 w 38"/>
              <a:gd name="T3" fmla="*/ 0 h 82"/>
              <a:gd name="T4" fmla="*/ 33 w 38"/>
              <a:gd name="T5" fmla="*/ 0 h 82"/>
              <a:gd name="T6" fmla="*/ 33 w 38"/>
              <a:gd name="T7" fmla="*/ 2 h 82"/>
              <a:gd name="T8" fmla="*/ 31 w 38"/>
              <a:gd name="T9" fmla="*/ 2 h 82"/>
              <a:gd name="T10" fmla="*/ 35 w 38"/>
              <a:gd name="T11" fmla="*/ 4 h 82"/>
              <a:gd name="T12" fmla="*/ 36 w 38"/>
              <a:gd name="T13" fmla="*/ 4 h 82"/>
              <a:gd name="T14" fmla="*/ 36 w 38"/>
              <a:gd name="T15" fmla="*/ 2 h 82"/>
              <a:gd name="T16" fmla="*/ 38 w 38"/>
              <a:gd name="T17" fmla="*/ 0 h 82"/>
              <a:gd name="T18" fmla="*/ 0 w 38"/>
              <a:gd name="T19" fmla="*/ 80 h 82"/>
              <a:gd name="T20" fmla="*/ 2 w 38"/>
              <a:gd name="T21" fmla="*/ 82 h 82"/>
              <a:gd name="T22" fmla="*/ 4 w 38"/>
              <a:gd name="T23" fmla="*/ 82 h 82"/>
              <a:gd name="T24" fmla="*/ 6 w 38"/>
              <a:gd name="T25" fmla="*/ 80 h 82"/>
              <a:gd name="T26" fmla="*/ 6 w 38"/>
              <a:gd name="T27" fmla="*/ 78 h 82"/>
              <a:gd name="T28" fmla="*/ 4 w 38"/>
              <a:gd name="T29" fmla="*/ 78 h 82"/>
              <a:gd name="T30" fmla="*/ 2 w 38"/>
              <a:gd name="T31" fmla="*/ 77 h 82"/>
              <a:gd name="T32" fmla="*/ 0 w 38"/>
              <a:gd name="T33" fmla="*/ 78 h 82"/>
              <a:gd name="T34" fmla="*/ 0 w 38"/>
              <a:gd name="T35" fmla="*/ 80 h 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8"/>
              <a:gd name="T55" fmla="*/ 0 h 82"/>
              <a:gd name="T56" fmla="*/ 38 w 38"/>
              <a:gd name="T57" fmla="*/ 82 h 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8" h="82">
                <a:moveTo>
                  <a:pt x="38" y="0"/>
                </a:moveTo>
                <a:lnTo>
                  <a:pt x="35" y="0"/>
                </a:lnTo>
                <a:lnTo>
                  <a:pt x="33" y="0"/>
                </a:lnTo>
                <a:lnTo>
                  <a:pt x="33" y="2"/>
                </a:lnTo>
                <a:lnTo>
                  <a:pt x="31" y="2"/>
                </a:lnTo>
                <a:lnTo>
                  <a:pt x="35" y="4"/>
                </a:lnTo>
                <a:lnTo>
                  <a:pt x="36" y="4"/>
                </a:lnTo>
                <a:lnTo>
                  <a:pt x="36" y="2"/>
                </a:lnTo>
                <a:lnTo>
                  <a:pt x="38" y="0"/>
                </a:lnTo>
                <a:close/>
                <a:moveTo>
                  <a:pt x="0" y="80"/>
                </a:moveTo>
                <a:lnTo>
                  <a:pt x="2" y="82"/>
                </a:lnTo>
                <a:lnTo>
                  <a:pt x="4" y="82"/>
                </a:lnTo>
                <a:lnTo>
                  <a:pt x="6" y="80"/>
                </a:lnTo>
                <a:lnTo>
                  <a:pt x="6" y="78"/>
                </a:lnTo>
                <a:lnTo>
                  <a:pt x="4" y="78"/>
                </a:lnTo>
                <a:lnTo>
                  <a:pt x="2" y="77"/>
                </a:lnTo>
                <a:lnTo>
                  <a:pt x="0" y="78"/>
                </a:lnTo>
                <a:lnTo>
                  <a:pt x="0" y="80"/>
                </a:lnTo>
                <a:close/>
              </a:path>
            </a:pathLst>
          </a:custGeom>
          <a:solidFill>
            <a:srgbClr val="848282"/>
          </a:solidFill>
          <a:ln w="9525">
            <a:noFill/>
            <a:round/>
            <a:headEnd/>
            <a:tailEnd/>
          </a:ln>
        </p:spPr>
        <p:txBody>
          <a:bodyPr/>
          <a:lstStyle/>
          <a:p>
            <a:endParaRPr lang="en-US"/>
          </a:p>
        </p:txBody>
      </p:sp>
      <p:sp>
        <p:nvSpPr>
          <p:cNvPr id="45176" name="Freeform 120"/>
          <p:cNvSpPr>
            <a:spLocks noEditPoints="1"/>
          </p:cNvSpPr>
          <p:nvPr/>
        </p:nvSpPr>
        <p:spPr bwMode="auto">
          <a:xfrm>
            <a:off x="6191250" y="4668839"/>
            <a:ext cx="57150" cy="123825"/>
          </a:xfrm>
          <a:custGeom>
            <a:avLst/>
            <a:gdLst>
              <a:gd name="T0" fmla="*/ 36 w 36"/>
              <a:gd name="T1" fmla="*/ 0 h 78"/>
              <a:gd name="T2" fmla="*/ 35 w 36"/>
              <a:gd name="T3" fmla="*/ 0 h 78"/>
              <a:gd name="T4" fmla="*/ 33 w 36"/>
              <a:gd name="T5" fmla="*/ 0 h 78"/>
              <a:gd name="T6" fmla="*/ 31 w 36"/>
              <a:gd name="T7" fmla="*/ 0 h 78"/>
              <a:gd name="T8" fmla="*/ 31 w 36"/>
              <a:gd name="T9" fmla="*/ 2 h 78"/>
              <a:gd name="T10" fmla="*/ 33 w 36"/>
              <a:gd name="T11" fmla="*/ 4 h 78"/>
              <a:gd name="T12" fmla="*/ 35 w 36"/>
              <a:gd name="T13" fmla="*/ 4 h 78"/>
              <a:gd name="T14" fmla="*/ 36 w 36"/>
              <a:gd name="T15" fmla="*/ 2 h 78"/>
              <a:gd name="T16" fmla="*/ 36 w 36"/>
              <a:gd name="T17" fmla="*/ 0 h 78"/>
              <a:gd name="T18" fmla="*/ 0 w 36"/>
              <a:gd name="T19" fmla="*/ 76 h 78"/>
              <a:gd name="T20" fmla="*/ 2 w 36"/>
              <a:gd name="T21" fmla="*/ 78 h 78"/>
              <a:gd name="T22" fmla="*/ 6 w 36"/>
              <a:gd name="T23" fmla="*/ 78 h 78"/>
              <a:gd name="T24" fmla="*/ 6 w 36"/>
              <a:gd name="T25" fmla="*/ 76 h 78"/>
              <a:gd name="T26" fmla="*/ 6 w 36"/>
              <a:gd name="T27" fmla="*/ 76 h 78"/>
              <a:gd name="T28" fmla="*/ 4 w 36"/>
              <a:gd name="T29" fmla="*/ 75 h 78"/>
              <a:gd name="T30" fmla="*/ 2 w 36"/>
              <a:gd name="T31" fmla="*/ 73 h 78"/>
              <a:gd name="T32" fmla="*/ 2 w 36"/>
              <a:gd name="T33" fmla="*/ 75 h 78"/>
              <a:gd name="T34" fmla="*/ 0 w 36"/>
              <a:gd name="T35" fmla="*/ 76 h 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
              <a:gd name="T55" fmla="*/ 0 h 78"/>
              <a:gd name="T56" fmla="*/ 36 w 36"/>
              <a:gd name="T57" fmla="*/ 78 h 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 h="78">
                <a:moveTo>
                  <a:pt x="36" y="0"/>
                </a:moveTo>
                <a:lnTo>
                  <a:pt x="35" y="0"/>
                </a:lnTo>
                <a:lnTo>
                  <a:pt x="33" y="0"/>
                </a:lnTo>
                <a:lnTo>
                  <a:pt x="31" y="0"/>
                </a:lnTo>
                <a:lnTo>
                  <a:pt x="31" y="2"/>
                </a:lnTo>
                <a:lnTo>
                  <a:pt x="33" y="4"/>
                </a:lnTo>
                <a:lnTo>
                  <a:pt x="35" y="4"/>
                </a:lnTo>
                <a:lnTo>
                  <a:pt x="36" y="2"/>
                </a:lnTo>
                <a:lnTo>
                  <a:pt x="36" y="0"/>
                </a:lnTo>
                <a:close/>
                <a:moveTo>
                  <a:pt x="0" y="76"/>
                </a:moveTo>
                <a:lnTo>
                  <a:pt x="2" y="78"/>
                </a:lnTo>
                <a:lnTo>
                  <a:pt x="6" y="78"/>
                </a:lnTo>
                <a:lnTo>
                  <a:pt x="6" y="76"/>
                </a:lnTo>
                <a:lnTo>
                  <a:pt x="4" y="75"/>
                </a:lnTo>
                <a:lnTo>
                  <a:pt x="2" y="73"/>
                </a:lnTo>
                <a:lnTo>
                  <a:pt x="2" y="75"/>
                </a:lnTo>
                <a:lnTo>
                  <a:pt x="0" y="76"/>
                </a:lnTo>
                <a:close/>
              </a:path>
            </a:pathLst>
          </a:custGeom>
          <a:solidFill>
            <a:srgbClr val="848282"/>
          </a:solidFill>
          <a:ln w="9525">
            <a:noFill/>
            <a:round/>
            <a:headEnd/>
            <a:tailEnd/>
          </a:ln>
        </p:spPr>
        <p:txBody>
          <a:bodyPr/>
          <a:lstStyle/>
          <a:p>
            <a:endParaRPr lang="en-US"/>
          </a:p>
        </p:txBody>
      </p:sp>
      <p:sp>
        <p:nvSpPr>
          <p:cNvPr id="45177" name="Freeform 121"/>
          <p:cNvSpPr>
            <a:spLocks noEditPoints="1"/>
          </p:cNvSpPr>
          <p:nvPr/>
        </p:nvSpPr>
        <p:spPr bwMode="auto">
          <a:xfrm>
            <a:off x="6194426" y="4668838"/>
            <a:ext cx="53975" cy="120650"/>
          </a:xfrm>
          <a:custGeom>
            <a:avLst/>
            <a:gdLst>
              <a:gd name="T0" fmla="*/ 34 w 34"/>
              <a:gd name="T1" fmla="*/ 2 h 76"/>
              <a:gd name="T2" fmla="*/ 33 w 34"/>
              <a:gd name="T3" fmla="*/ 2 h 76"/>
              <a:gd name="T4" fmla="*/ 29 w 34"/>
              <a:gd name="T5" fmla="*/ 0 h 76"/>
              <a:gd name="T6" fmla="*/ 29 w 34"/>
              <a:gd name="T7" fmla="*/ 2 h 76"/>
              <a:gd name="T8" fmla="*/ 27 w 34"/>
              <a:gd name="T9" fmla="*/ 4 h 76"/>
              <a:gd name="T10" fmla="*/ 31 w 34"/>
              <a:gd name="T11" fmla="*/ 5 h 76"/>
              <a:gd name="T12" fmla="*/ 33 w 34"/>
              <a:gd name="T13" fmla="*/ 5 h 76"/>
              <a:gd name="T14" fmla="*/ 33 w 34"/>
              <a:gd name="T15" fmla="*/ 4 h 76"/>
              <a:gd name="T16" fmla="*/ 34 w 34"/>
              <a:gd name="T17" fmla="*/ 2 h 76"/>
              <a:gd name="T18" fmla="*/ 0 w 34"/>
              <a:gd name="T19" fmla="*/ 75 h 76"/>
              <a:gd name="T20" fmla="*/ 2 w 34"/>
              <a:gd name="T21" fmla="*/ 76 h 76"/>
              <a:gd name="T22" fmla="*/ 4 w 34"/>
              <a:gd name="T23" fmla="*/ 76 h 76"/>
              <a:gd name="T24" fmla="*/ 4 w 34"/>
              <a:gd name="T25" fmla="*/ 76 h 76"/>
              <a:gd name="T26" fmla="*/ 6 w 34"/>
              <a:gd name="T27" fmla="*/ 75 h 76"/>
              <a:gd name="T28" fmla="*/ 2 w 34"/>
              <a:gd name="T29" fmla="*/ 73 h 76"/>
              <a:gd name="T30" fmla="*/ 0 w 34"/>
              <a:gd name="T31" fmla="*/ 71 h 76"/>
              <a:gd name="T32" fmla="*/ 0 w 34"/>
              <a:gd name="T33" fmla="*/ 73 h 76"/>
              <a:gd name="T34" fmla="*/ 0 w 34"/>
              <a:gd name="T35" fmla="*/ 75 h 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4"/>
              <a:gd name="T55" fmla="*/ 0 h 76"/>
              <a:gd name="T56" fmla="*/ 34 w 34"/>
              <a:gd name="T57" fmla="*/ 76 h 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4" h="76">
                <a:moveTo>
                  <a:pt x="34" y="2"/>
                </a:moveTo>
                <a:lnTo>
                  <a:pt x="33" y="2"/>
                </a:lnTo>
                <a:lnTo>
                  <a:pt x="29" y="0"/>
                </a:lnTo>
                <a:lnTo>
                  <a:pt x="29" y="2"/>
                </a:lnTo>
                <a:lnTo>
                  <a:pt x="27" y="4"/>
                </a:lnTo>
                <a:lnTo>
                  <a:pt x="31" y="5"/>
                </a:lnTo>
                <a:lnTo>
                  <a:pt x="33" y="5"/>
                </a:lnTo>
                <a:lnTo>
                  <a:pt x="33" y="4"/>
                </a:lnTo>
                <a:lnTo>
                  <a:pt x="34" y="2"/>
                </a:lnTo>
                <a:close/>
                <a:moveTo>
                  <a:pt x="0" y="75"/>
                </a:moveTo>
                <a:lnTo>
                  <a:pt x="2" y="76"/>
                </a:lnTo>
                <a:lnTo>
                  <a:pt x="4" y="76"/>
                </a:lnTo>
                <a:lnTo>
                  <a:pt x="6" y="75"/>
                </a:lnTo>
                <a:lnTo>
                  <a:pt x="2" y="73"/>
                </a:lnTo>
                <a:lnTo>
                  <a:pt x="0" y="71"/>
                </a:lnTo>
                <a:lnTo>
                  <a:pt x="0" y="73"/>
                </a:lnTo>
                <a:lnTo>
                  <a:pt x="0" y="75"/>
                </a:lnTo>
                <a:close/>
              </a:path>
            </a:pathLst>
          </a:custGeom>
          <a:solidFill>
            <a:srgbClr val="848382"/>
          </a:solidFill>
          <a:ln w="9525">
            <a:noFill/>
            <a:round/>
            <a:headEnd/>
            <a:tailEnd/>
          </a:ln>
        </p:spPr>
        <p:txBody>
          <a:bodyPr/>
          <a:lstStyle/>
          <a:p>
            <a:endParaRPr lang="en-US"/>
          </a:p>
        </p:txBody>
      </p:sp>
      <p:sp>
        <p:nvSpPr>
          <p:cNvPr id="45178" name="Freeform 122"/>
          <p:cNvSpPr>
            <a:spLocks noEditPoints="1"/>
          </p:cNvSpPr>
          <p:nvPr/>
        </p:nvSpPr>
        <p:spPr bwMode="auto">
          <a:xfrm>
            <a:off x="6194425" y="4672014"/>
            <a:ext cx="52388" cy="117475"/>
          </a:xfrm>
          <a:custGeom>
            <a:avLst/>
            <a:gdLst>
              <a:gd name="T0" fmla="*/ 33 w 33"/>
              <a:gd name="T1" fmla="*/ 2 h 74"/>
              <a:gd name="T2" fmla="*/ 31 w 33"/>
              <a:gd name="T3" fmla="*/ 2 h 74"/>
              <a:gd name="T4" fmla="*/ 29 w 33"/>
              <a:gd name="T5" fmla="*/ 0 h 74"/>
              <a:gd name="T6" fmla="*/ 27 w 33"/>
              <a:gd name="T7" fmla="*/ 2 h 74"/>
              <a:gd name="T8" fmla="*/ 27 w 33"/>
              <a:gd name="T9" fmla="*/ 3 h 74"/>
              <a:gd name="T10" fmla="*/ 29 w 33"/>
              <a:gd name="T11" fmla="*/ 5 h 74"/>
              <a:gd name="T12" fmla="*/ 33 w 33"/>
              <a:gd name="T13" fmla="*/ 5 h 74"/>
              <a:gd name="T14" fmla="*/ 33 w 33"/>
              <a:gd name="T15" fmla="*/ 3 h 74"/>
              <a:gd name="T16" fmla="*/ 33 w 33"/>
              <a:gd name="T17" fmla="*/ 2 h 74"/>
              <a:gd name="T18" fmla="*/ 0 w 33"/>
              <a:gd name="T19" fmla="*/ 71 h 74"/>
              <a:gd name="T20" fmla="*/ 2 w 33"/>
              <a:gd name="T21" fmla="*/ 73 h 74"/>
              <a:gd name="T22" fmla="*/ 4 w 33"/>
              <a:gd name="T23" fmla="*/ 74 h 74"/>
              <a:gd name="T24" fmla="*/ 6 w 33"/>
              <a:gd name="T25" fmla="*/ 73 h 74"/>
              <a:gd name="T26" fmla="*/ 6 w 33"/>
              <a:gd name="T27" fmla="*/ 71 h 74"/>
              <a:gd name="T28" fmla="*/ 4 w 33"/>
              <a:gd name="T29" fmla="*/ 69 h 74"/>
              <a:gd name="T30" fmla="*/ 2 w 33"/>
              <a:gd name="T31" fmla="*/ 67 h 74"/>
              <a:gd name="T32" fmla="*/ 0 w 33"/>
              <a:gd name="T33" fmla="*/ 69 h 74"/>
              <a:gd name="T34" fmla="*/ 0 w 33"/>
              <a:gd name="T35" fmla="*/ 71 h 7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3"/>
              <a:gd name="T55" fmla="*/ 0 h 74"/>
              <a:gd name="T56" fmla="*/ 33 w 33"/>
              <a:gd name="T57" fmla="*/ 74 h 7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3" h="74">
                <a:moveTo>
                  <a:pt x="33" y="2"/>
                </a:moveTo>
                <a:lnTo>
                  <a:pt x="31" y="2"/>
                </a:lnTo>
                <a:lnTo>
                  <a:pt x="29" y="0"/>
                </a:lnTo>
                <a:lnTo>
                  <a:pt x="27" y="2"/>
                </a:lnTo>
                <a:lnTo>
                  <a:pt x="27" y="3"/>
                </a:lnTo>
                <a:lnTo>
                  <a:pt x="29" y="5"/>
                </a:lnTo>
                <a:lnTo>
                  <a:pt x="33" y="5"/>
                </a:lnTo>
                <a:lnTo>
                  <a:pt x="33" y="3"/>
                </a:lnTo>
                <a:lnTo>
                  <a:pt x="33" y="2"/>
                </a:lnTo>
                <a:close/>
                <a:moveTo>
                  <a:pt x="0" y="71"/>
                </a:moveTo>
                <a:lnTo>
                  <a:pt x="2" y="73"/>
                </a:lnTo>
                <a:lnTo>
                  <a:pt x="4" y="74"/>
                </a:lnTo>
                <a:lnTo>
                  <a:pt x="6" y="73"/>
                </a:lnTo>
                <a:lnTo>
                  <a:pt x="6" y="71"/>
                </a:lnTo>
                <a:lnTo>
                  <a:pt x="4" y="69"/>
                </a:lnTo>
                <a:lnTo>
                  <a:pt x="2" y="67"/>
                </a:lnTo>
                <a:lnTo>
                  <a:pt x="0" y="69"/>
                </a:lnTo>
                <a:lnTo>
                  <a:pt x="0" y="71"/>
                </a:lnTo>
                <a:close/>
              </a:path>
            </a:pathLst>
          </a:custGeom>
          <a:solidFill>
            <a:srgbClr val="848382"/>
          </a:solidFill>
          <a:ln w="9525">
            <a:noFill/>
            <a:round/>
            <a:headEnd/>
            <a:tailEnd/>
          </a:ln>
        </p:spPr>
        <p:txBody>
          <a:bodyPr/>
          <a:lstStyle/>
          <a:p>
            <a:endParaRPr lang="en-US"/>
          </a:p>
        </p:txBody>
      </p:sp>
      <p:sp>
        <p:nvSpPr>
          <p:cNvPr id="45179" name="Freeform 123"/>
          <p:cNvSpPr>
            <a:spLocks noEditPoints="1"/>
          </p:cNvSpPr>
          <p:nvPr/>
        </p:nvSpPr>
        <p:spPr bwMode="auto">
          <a:xfrm>
            <a:off x="6194425" y="4675188"/>
            <a:ext cx="52388" cy="112712"/>
          </a:xfrm>
          <a:custGeom>
            <a:avLst/>
            <a:gdLst>
              <a:gd name="T0" fmla="*/ 33 w 33"/>
              <a:gd name="T1" fmla="*/ 1 h 71"/>
              <a:gd name="T2" fmla="*/ 31 w 33"/>
              <a:gd name="T3" fmla="*/ 1 h 71"/>
              <a:gd name="T4" fmla="*/ 27 w 33"/>
              <a:gd name="T5" fmla="*/ 0 h 71"/>
              <a:gd name="T6" fmla="*/ 27 w 33"/>
              <a:gd name="T7" fmla="*/ 1 h 71"/>
              <a:gd name="T8" fmla="*/ 25 w 33"/>
              <a:gd name="T9" fmla="*/ 3 h 71"/>
              <a:gd name="T10" fmla="*/ 29 w 33"/>
              <a:gd name="T11" fmla="*/ 3 h 71"/>
              <a:gd name="T12" fmla="*/ 31 w 33"/>
              <a:gd name="T13" fmla="*/ 5 h 71"/>
              <a:gd name="T14" fmla="*/ 33 w 33"/>
              <a:gd name="T15" fmla="*/ 3 h 71"/>
              <a:gd name="T16" fmla="*/ 33 w 33"/>
              <a:gd name="T17" fmla="*/ 1 h 71"/>
              <a:gd name="T18" fmla="*/ 0 w 33"/>
              <a:gd name="T19" fmla="*/ 67 h 71"/>
              <a:gd name="T20" fmla="*/ 2 w 33"/>
              <a:gd name="T21" fmla="*/ 69 h 71"/>
              <a:gd name="T22" fmla="*/ 6 w 33"/>
              <a:gd name="T23" fmla="*/ 71 h 71"/>
              <a:gd name="T24" fmla="*/ 6 w 33"/>
              <a:gd name="T25" fmla="*/ 69 h 71"/>
              <a:gd name="T26" fmla="*/ 6 w 33"/>
              <a:gd name="T27" fmla="*/ 67 h 71"/>
              <a:gd name="T28" fmla="*/ 4 w 33"/>
              <a:gd name="T29" fmla="*/ 65 h 71"/>
              <a:gd name="T30" fmla="*/ 2 w 33"/>
              <a:gd name="T31" fmla="*/ 63 h 71"/>
              <a:gd name="T32" fmla="*/ 2 w 33"/>
              <a:gd name="T33" fmla="*/ 65 h 71"/>
              <a:gd name="T34" fmla="*/ 0 w 33"/>
              <a:gd name="T35" fmla="*/ 67 h 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3"/>
              <a:gd name="T55" fmla="*/ 0 h 71"/>
              <a:gd name="T56" fmla="*/ 33 w 33"/>
              <a:gd name="T57" fmla="*/ 71 h 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3" h="71">
                <a:moveTo>
                  <a:pt x="33" y="1"/>
                </a:moveTo>
                <a:lnTo>
                  <a:pt x="31" y="1"/>
                </a:lnTo>
                <a:lnTo>
                  <a:pt x="27" y="0"/>
                </a:lnTo>
                <a:lnTo>
                  <a:pt x="27" y="1"/>
                </a:lnTo>
                <a:lnTo>
                  <a:pt x="25" y="3"/>
                </a:lnTo>
                <a:lnTo>
                  <a:pt x="29" y="3"/>
                </a:lnTo>
                <a:lnTo>
                  <a:pt x="31" y="5"/>
                </a:lnTo>
                <a:lnTo>
                  <a:pt x="33" y="3"/>
                </a:lnTo>
                <a:lnTo>
                  <a:pt x="33" y="1"/>
                </a:lnTo>
                <a:close/>
                <a:moveTo>
                  <a:pt x="0" y="67"/>
                </a:moveTo>
                <a:lnTo>
                  <a:pt x="2" y="69"/>
                </a:lnTo>
                <a:lnTo>
                  <a:pt x="6" y="71"/>
                </a:lnTo>
                <a:lnTo>
                  <a:pt x="6" y="69"/>
                </a:lnTo>
                <a:lnTo>
                  <a:pt x="6" y="67"/>
                </a:lnTo>
                <a:lnTo>
                  <a:pt x="4" y="65"/>
                </a:lnTo>
                <a:lnTo>
                  <a:pt x="2" y="63"/>
                </a:lnTo>
                <a:lnTo>
                  <a:pt x="2" y="65"/>
                </a:lnTo>
                <a:lnTo>
                  <a:pt x="0" y="67"/>
                </a:lnTo>
                <a:close/>
              </a:path>
            </a:pathLst>
          </a:custGeom>
          <a:solidFill>
            <a:srgbClr val="848382"/>
          </a:solidFill>
          <a:ln w="9525">
            <a:noFill/>
            <a:round/>
            <a:headEnd/>
            <a:tailEnd/>
          </a:ln>
        </p:spPr>
        <p:txBody>
          <a:bodyPr/>
          <a:lstStyle/>
          <a:p>
            <a:endParaRPr lang="en-US"/>
          </a:p>
        </p:txBody>
      </p:sp>
      <p:sp>
        <p:nvSpPr>
          <p:cNvPr id="45180" name="Freeform 124"/>
          <p:cNvSpPr>
            <a:spLocks noEditPoints="1"/>
          </p:cNvSpPr>
          <p:nvPr/>
        </p:nvSpPr>
        <p:spPr bwMode="auto">
          <a:xfrm>
            <a:off x="6197601" y="4676775"/>
            <a:ext cx="49213" cy="107950"/>
          </a:xfrm>
          <a:custGeom>
            <a:avLst/>
            <a:gdLst>
              <a:gd name="T0" fmla="*/ 31 w 31"/>
              <a:gd name="T1" fmla="*/ 2 h 68"/>
              <a:gd name="T2" fmla="*/ 27 w 31"/>
              <a:gd name="T3" fmla="*/ 2 h 68"/>
              <a:gd name="T4" fmla="*/ 25 w 31"/>
              <a:gd name="T5" fmla="*/ 0 h 68"/>
              <a:gd name="T6" fmla="*/ 23 w 31"/>
              <a:gd name="T7" fmla="*/ 2 h 68"/>
              <a:gd name="T8" fmla="*/ 23 w 31"/>
              <a:gd name="T9" fmla="*/ 4 h 68"/>
              <a:gd name="T10" fmla="*/ 25 w 31"/>
              <a:gd name="T11" fmla="*/ 4 h 68"/>
              <a:gd name="T12" fmla="*/ 29 w 31"/>
              <a:gd name="T13" fmla="*/ 6 h 68"/>
              <a:gd name="T14" fmla="*/ 29 w 31"/>
              <a:gd name="T15" fmla="*/ 4 h 68"/>
              <a:gd name="T16" fmla="*/ 31 w 31"/>
              <a:gd name="T17" fmla="*/ 2 h 68"/>
              <a:gd name="T18" fmla="*/ 0 w 31"/>
              <a:gd name="T19" fmla="*/ 64 h 68"/>
              <a:gd name="T20" fmla="*/ 2 w 31"/>
              <a:gd name="T21" fmla="*/ 66 h 68"/>
              <a:gd name="T22" fmla="*/ 4 w 31"/>
              <a:gd name="T23" fmla="*/ 68 h 68"/>
              <a:gd name="T24" fmla="*/ 4 w 31"/>
              <a:gd name="T25" fmla="*/ 66 h 68"/>
              <a:gd name="T26" fmla="*/ 6 w 31"/>
              <a:gd name="T27" fmla="*/ 64 h 68"/>
              <a:gd name="T28" fmla="*/ 2 w 31"/>
              <a:gd name="T29" fmla="*/ 62 h 68"/>
              <a:gd name="T30" fmla="*/ 0 w 31"/>
              <a:gd name="T31" fmla="*/ 60 h 68"/>
              <a:gd name="T32" fmla="*/ 0 w 31"/>
              <a:gd name="T33" fmla="*/ 62 h 68"/>
              <a:gd name="T34" fmla="*/ 0 w 31"/>
              <a:gd name="T35" fmla="*/ 64 h 6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68"/>
              <a:gd name="T56" fmla="*/ 31 w 31"/>
              <a:gd name="T57" fmla="*/ 68 h 6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68">
                <a:moveTo>
                  <a:pt x="31" y="2"/>
                </a:moveTo>
                <a:lnTo>
                  <a:pt x="27" y="2"/>
                </a:lnTo>
                <a:lnTo>
                  <a:pt x="25" y="0"/>
                </a:lnTo>
                <a:lnTo>
                  <a:pt x="23" y="2"/>
                </a:lnTo>
                <a:lnTo>
                  <a:pt x="23" y="4"/>
                </a:lnTo>
                <a:lnTo>
                  <a:pt x="25" y="4"/>
                </a:lnTo>
                <a:lnTo>
                  <a:pt x="29" y="6"/>
                </a:lnTo>
                <a:lnTo>
                  <a:pt x="29" y="4"/>
                </a:lnTo>
                <a:lnTo>
                  <a:pt x="31" y="2"/>
                </a:lnTo>
                <a:close/>
                <a:moveTo>
                  <a:pt x="0" y="64"/>
                </a:moveTo>
                <a:lnTo>
                  <a:pt x="2" y="66"/>
                </a:lnTo>
                <a:lnTo>
                  <a:pt x="4" y="68"/>
                </a:lnTo>
                <a:lnTo>
                  <a:pt x="4" y="66"/>
                </a:lnTo>
                <a:lnTo>
                  <a:pt x="6" y="64"/>
                </a:lnTo>
                <a:lnTo>
                  <a:pt x="2" y="62"/>
                </a:lnTo>
                <a:lnTo>
                  <a:pt x="0" y="60"/>
                </a:lnTo>
                <a:lnTo>
                  <a:pt x="0" y="62"/>
                </a:lnTo>
                <a:lnTo>
                  <a:pt x="0" y="64"/>
                </a:lnTo>
                <a:close/>
              </a:path>
            </a:pathLst>
          </a:custGeom>
          <a:solidFill>
            <a:srgbClr val="848382"/>
          </a:solidFill>
          <a:ln w="9525">
            <a:noFill/>
            <a:round/>
            <a:headEnd/>
            <a:tailEnd/>
          </a:ln>
        </p:spPr>
        <p:txBody>
          <a:bodyPr/>
          <a:lstStyle/>
          <a:p>
            <a:endParaRPr lang="en-US"/>
          </a:p>
        </p:txBody>
      </p:sp>
      <p:sp>
        <p:nvSpPr>
          <p:cNvPr id="45181" name="Freeform 125"/>
          <p:cNvSpPr>
            <a:spLocks noEditPoints="1"/>
          </p:cNvSpPr>
          <p:nvPr/>
        </p:nvSpPr>
        <p:spPr bwMode="auto">
          <a:xfrm>
            <a:off x="6197600" y="4679950"/>
            <a:ext cx="46038" cy="101600"/>
          </a:xfrm>
          <a:custGeom>
            <a:avLst/>
            <a:gdLst>
              <a:gd name="T0" fmla="*/ 29 w 29"/>
              <a:gd name="T1" fmla="*/ 2 h 64"/>
              <a:gd name="T2" fmla="*/ 27 w 29"/>
              <a:gd name="T3" fmla="*/ 0 h 64"/>
              <a:gd name="T4" fmla="*/ 23 w 29"/>
              <a:gd name="T5" fmla="*/ 0 h 64"/>
              <a:gd name="T6" fmla="*/ 23 w 29"/>
              <a:gd name="T7" fmla="*/ 2 h 64"/>
              <a:gd name="T8" fmla="*/ 23 w 29"/>
              <a:gd name="T9" fmla="*/ 4 h 64"/>
              <a:gd name="T10" fmla="*/ 25 w 29"/>
              <a:gd name="T11" fmla="*/ 4 h 64"/>
              <a:gd name="T12" fmla="*/ 27 w 29"/>
              <a:gd name="T13" fmla="*/ 6 h 64"/>
              <a:gd name="T14" fmla="*/ 29 w 29"/>
              <a:gd name="T15" fmla="*/ 4 h 64"/>
              <a:gd name="T16" fmla="*/ 29 w 29"/>
              <a:gd name="T17" fmla="*/ 2 h 64"/>
              <a:gd name="T18" fmla="*/ 0 w 29"/>
              <a:gd name="T19" fmla="*/ 60 h 64"/>
              <a:gd name="T20" fmla="*/ 2 w 29"/>
              <a:gd name="T21" fmla="*/ 62 h 64"/>
              <a:gd name="T22" fmla="*/ 4 w 29"/>
              <a:gd name="T23" fmla="*/ 64 h 64"/>
              <a:gd name="T24" fmla="*/ 6 w 29"/>
              <a:gd name="T25" fmla="*/ 62 h 64"/>
              <a:gd name="T26" fmla="*/ 6 w 29"/>
              <a:gd name="T27" fmla="*/ 60 h 64"/>
              <a:gd name="T28" fmla="*/ 4 w 29"/>
              <a:gd name="T29" fmla="*/ 58 h 64"/>
              <a:gd name="T30" fmla="*/ 0 w 29"/>
              <a:gd name="T31" fmla="*/ 56 h 64"/>
              <a:gd name="T32" fmla="*/ 0 w 29"/>
              <a:gd name="T33" fmla="*/ 58 h 64"/>
              <a:gd name="T34" fmla="*/ 0 w 29"/>
              <a:gd name="T35" fmla="*/ 60 h 6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64"/>
              <a:gd name="T56" fmla="*/ 29 w 29"/>
              <a:gd name="T57" fmla="*/ 64 h 6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64">
                <a:moveTo>
                  <a:pt x="29" y="2"/>
                </a:moveTo>
                <a:lnTo>
                  <a:pt x="27" y="0"/>
                </a:lnTo>
                <a:lnTo>
                  <a:pt x="23" y="0"/>
                </a:lnTo>
                <a:lnTo>
                  <a:pt x="23" y="2"/>
                </a:lnTo>
                <a:lnTo>
                  <a:pt x="23" y="4"/>
                </a:lnTo>
                <a:lnTo>
                  <a:pt x="25" y="4"/>
                </a:lnTo>
                <a:lnTo>
                  <a:pt x="27" y="6"/>
                </a:lnTo>
                <a:lnTo>
                  <a:pt x="29" y="4"/>
                </a:lnTo>
                <a:lnTo>
                  <a:pt x="29" y="2"/>
                </a:lnTo>
                <a:close/>
                <a:moveTo>
                  <a:pt x="0" y="60"/>
                </a:moveTo>
                <a:lnTo>
                  <a:pt x="2" y="62"/>
                </a:lnTo>
                <a:lnTo>
                  <a:pt x="4" y="64"/>
                </a:lnTo>
                <a:lnTo>
                  <a:pt x="6" y="62"/>
                </a:lnTo>
                <a:lnTo>
                  <a:pt x="6" y="60"/>
                </a:lnTo>
                <a:lnTo>
                  <a:pt x="4" y="58"/>
                </a:lnTo>
                <a:lnTo>
                  <a:pt x="0" y="56"/>
                </a:lnTo>
                <a:lnTo>
                  <a:pt x="0" y="58"/>
                </a:lnTo>
                <a:lnTo>
                  <a:pt x="0" y="60"/>
                </a:lnTo>
                <a:close/>
              </a:path>
            </a:pathLst>
          </a:custGeom>
          <a:solidFill>
            <a:srgbClr val="848382"/>
          </a:solidFill>
          <a:ln w="9525">
            <a:noFill/>
            <a:round/>
            <a:headEnd/>
            <a:tailEnd/>
          </a:ln>
        </p:spPr>
        <p:txBody>
          <a:bodyPr/>
          <a:lstStyle/>
          <a:p>
            <a:endParaRPr lang="en-US"/>
          </a:p>
        </p:txBody>
      </p:sp>
      <p:sp>
        <p:nvSpPr>
          <p:cNvPr id="45182" name="Freeform 126"/>
          <p:cNvSpPr>
            <a:spLocks noEditPoints="1"/>
          </p:cNvSpPr>
          <p:nvPr/>
        </p:nvSpPr>
        <p:spPr bwMode="auto">
          <a:xfrm>
            <a:off x="6197600" y="4683125"/>
            <a:ext cx="46038" cy="95250"/>
          </a:xfrm>
          <a:custGeom>
            <a:avLst/>
            <a:gdLst>
              <a:gd name="T0" fmla="*/ 29 w 29"/>
              <a:gd name="T1" fmla="*/ 2 h 60"/>
              <a:gd name="T2" fmla="*/ 25 w 29"/>
              <a:gd name="T3" fmla="*/ 0 h 60"/>
              <a:gd name="T4" fmla="*/ 23 w 29"/>
              <a:gd name="T5" fmla="*/ 0 h 60"/>
              <a:gd name="T6" fmla="*/ 23 w 29"/>
              <a:gd name="T7" fmla="*/ 2 h 60"/>
              <a:gd name="T8" fmla="*/ 21 w 29"/>
              <a:gd name="T9" fmla="*/ 4 h 60"/>
              <a:gd name="T10" fmla="*/ 25 w 29"/>
              <a:gd name="T11" fmla="*/ 4 h 60"/>
              <a:gd name="T12" fmla="*/ 27 w 29"/>
              <a:gd name="T13" fmla="*/ 6 h 60"/>
              <a:gd name="T14" fmla="*/ 27 w 29"/>
              <a:gd name="T15" fmla="*/ 4 h 60"/>
              <a:gd name="T16" fmla="*/ 29 w 29"/>
              <a:gd name="T17" fmla="*/ 2 h 60"/>
              <a:gd name="T18" fmla="*/ 0 w 29"/>
              <a:gd name="T19" fmla="*/ 56 h 60"/>
              <a:gd name="T20" fmla="*/ 2 w 29"/>
              <a:gd name="T21" fmla="*/ 58 h 60"/>
              <a:gd name="T22" fmla="*/ 6 w 29"/>
              <a:gd name="T23" fmla="*/ 60 h 60"/>
              <a:gd name="T24" fmla="*/ 6 w 29"/>
              <a:gd name="T25" fmla="*/ 58 h 60"/>
              <a:gd name="T26" fmla="*/ 8 w 29"/>
              <a:gd name="T27" fmla="*/ 56 h 60"/>
              <a:gd name="T28" fmla="*/ 4 w 29"/>
              <a:gd name="T29" fmla="*/ 54 h 60"/>
              <a:gd name="T30" fmla="*/ 2 w 29"/>
              <a:gd name="T31" fmla="*/ 52 h 60"/>
              <a:gd name="T32" fmla="*/ 0 w 29"/>
              <a:gd name="T33" fmla="*/ 54 h 60"/>
              <a:gd name="T34" fmla="*/ 0 w 29"/>
              <a:gd name="T35" fmla="*/ 56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60"/>
              <a:gd name="T56" fmla="*/ 29 w 29"/>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60">
                <a:moveTo>
                  <a:pt x="29" y="2"/>
                </a:moveTo>
                <a:lnTo>
                  <a:pt x="25" y="0"/>
                </a:lnTo>
                <a:lnTo>
                  <a:pt x="23" y="0"/>
                </a:lnTo>
                <a:lnTo>
                  <a:pt x="23" y="2"/>
                </a:lnTo>
                <a:lnTo>
                  <a:pt x="21" y="4"/>
                </a:lnTo>
                <a:lnTo>
                  <a:pt x="25" y="4"/>
                </a:lnTo>
                <a:lnTo>
                  <a:pt x="27" y="6"/>
                </a:lnTo>
                <a:lnTo>
                  <a:pt x="27" y="4"/>
                </a:lnTo>
                <a:lnTo>
                  <a:pt x="29" y="2"/>
                </a:lnTo>
                <a:close/>
                <a:moveTo>
                  <a:pt x="0" y="56"/>
                </a:moveTo>
                <a:lnTo>
                  <a:pt x="2" y="58"/>
                </a:lnTo>
                <a:lnTo>
                  <a:pt x="6" y="60"/>
                </a:lnTo>
                <a:lnTo>
                  <a:pt x="6" y="58"/>
                </a:lnTo>
                <a:lnTo>
                  <a:pt x="8" y="56"/>
                </a:lnTo>
                <a:lnTo>
                  <a:pt x="4" y="54"/>
                </a:lnTo>
                <a:lnTo>
                  <a:pt x="2" y="52"/>
                </a:lnTo>
                <a:lnTo>
                  <a:pt x="0" y="54"/>
                </a:lnTo>
                <a:lnTo>
                  <a:pt x="0" y="56"/>
                </a:lnTo>
                <a:close/>
              </a:path>
            </a:pathLst>
          </a:custGeom>
          <a:solidFill>
            <a:srgbClr val="848382"/>
          </a:solidFill>
          <a:ln w="9525">
            <a:noFill/>
            <a:round/>
            <a:headEnd/>
            <a:tailEnd/>
          </a:ln>
        </p:spPr>
        <p:txBody>
          <a:bodyPr/>
          <a:lstStyle/>
          <a:p>
            <a:endParaRPr lang="en-US"/>
          </a:p>
        </p:txBody>
      </p:sp>
      <p:sp>
        <p:nvSpPr>
          <p:cNvPr id="45183" name="Freeform 127"/>
          <p:cNvSpPr>
            <a:spLocks noEditPoints="1"/>
          </p:cNvSpPr>
          <p:nvPr/>
        </p:nvSpPr>
        <p:spPr bwMode="auto">
          <a:xfrm>
            <a:off x="6197601" y="4686300"/>
            <a:ext cx="42863" cy="88900"/>
          </a:xfrm>
          <a:custGeom>
            <a:avLst/>
            <a:gdLst>
              <a:gd name="T0" fmla="*/ 27 w 27"/>
              <a:gd name="T1" fmla="*/ 2 h 56"/>
              <a:gd name="T2" fmla="*/ 25 w 27"/>
              <a:gd name="T3" fmla="*/ 0 h 56"/>
              <a:gd name="T4" fmla="*/ 23 w 27"/>
              <a:gd name="T5" fmla="*/ 0 h 56"/>
              <a:gd name="T6" fmla="*/ 21 w 27"/>
              <a:gd name="T7" fmla="*/ 2 h 56"/>
              <a:gd name="T8" fmla="*/ 21 w 27"/>
              <a:gd name="T9" fmla="*/ 4 h 56"/>
              <a:gd name="T10" fmla="*/ 23 w 27"/>
              <a:gd name="T11" fmla="*/ 4 h 56"/>
              <a:gd name="T12" fmla="*/ 27 w 27"/>
              <a:gd name="T13" fmla="*/ 6 h 56"/>
              <a:gd name="T14" fmla="*/ 27 w 27"/>
              <a:gd name="T15" fmla="*/ 4 h 56"/>
              <a:gd name="T16" fmla="*/ 27 w 27"/>
              <a:gd name="T17" fmla="*/ 2 h 56"/>
              <a:gd name="T18" fmla="*/ 0 w 27"/>
              <a:gd name="T19" fmla="*/ 52 h 56"/>
              <a:gd name="T20" fmla="*/ 4 w 27"/>
              <a:gd name="T21" fmla="*/ 54 h 56"/>
              <a:gd name="T22" fmla="*/ 6 w 27"/>
              <a:gd name="T23" fmla="*/ 56 h 56"/>
              <a:gd name="T24" fmla="*/ 8 w 27"/>
              <a:gd name="T25" fmla="*/ 54 h 56"/>
              <a:gd name="T26" fmla="*/ 8 w 27"/>
              <a:gd name="T27" fmla="*/ 52 h 56"/>
              <a:gd name="T28" fmla="*/ 4 w 27"/>
              <a:gd name="T29" fmla="*/ 50 h 56"/>
              <a:gd name="T30" fmla="*/ 2 w 27"/>
              <a:gd name="T31" fmla="*/ 50 h 56"/>
              <a:gd name="T32" fmla="*/ 2 w 27"/>
              <a:gd name="T33" fmla="*/ 50 h 56"/>
              <a:gd name="T34" fmla="*/ 0 w 27"/>
              <a:gd name="T35" fmla="*/ 52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56"/>
              <a:gd name="T56" fmla="*/ 27 w 27"/>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56">
                <a:moveTo>
                  <a:pt x="27" y="2"/>
                </a:moveTo>
                <a:lnTo>
                  <a:pt x="25" y="0"/>
                </a:lnTo>
                <a:lnTo>
                  <a:pt x="23" y="0"/>
                </a:lnTo>
                <a:lnTo>
                  <a:pt x="21" y="2"/>
                </a:lnTo>
                <a:lnTo>
                  <a:pt x="21" y="4"/>
                </a:lnTo>
                <a:lnTo>
                  <a:pt x="23" y="4"/>
                </a:lnTo>
                <a:lnTo>
                  <a:pt x="27" y="6"/>
                </a:lnTo>
                <a:lnTo>
                  <a:pt x="27" y="4"/>
                </a:lnTo>
                <a:lnTo>
                  <a:pt x="27" y="2"/>
                </a:lnTo>
                <a:close/>
                <a:moveTo>
                  <a:pt x="0" y="52"/>
                </a:moveTo>
                <a:lnTo>
                  <a:pt x="4" y="54"/>
                </a:lnTo>
                <a:lnTo>
                  <a:pt x="6" y="56"/>
                </a:lnTo>
                <a:lnTo>
                  <a:pt x="8" y="54"/>
                </a:lnTo>
                <a:lnTo>
                  <a:pt x="8" y="52"/>
                </a:lnTo>
                <a:lnTo>
                  <a:pt x="4" y="50"/>
                </a:lnTo>
                <a:lnTo>
                  <a:pt x="2" y="50"/>
                </a:lnTo>
                <a:lnTo>
                  <a:pt x="0" y="52"/>
                </a:lnTo>
                <a:close/>
              </a:path>
            </a:pathLst>
          </a:custGeom>
          <a:solidFill>
            <a:srgbClr val="848382"/>
          </a:solidFill>
          <a:ln w="9525">
            <a:noFill/>
            <a:round/>
            <a:headEnd/>
            <a:tailEnd/>
          </a:ln>
        </p:spPr>
        <p:txBody>
          <a:bodyPr/>
          <a:lstStyle/>
          <a:p>
            <a:endParaRPr lang="en-US"/>
          </a:p>
        </p:txBody>
      </p:sp>
      <p:sp>
        <p:nvSpPr>
          <p:cNvPr id="45184" name="Freeform 128"/>
          <p:cNvSpPr>
            <a:spLocks noEditPoints="1"/>
          </p:cNvSpPr>
          <p:nvPr/>
        </p:nvSpPr>
        <p:spPr bwMode="auto">
          <a:xfrm>
            <a:off x="6200775" y="4689475"/>
            <a:ext cx="39688" cy="82550"/>
          </a:xfrm>
          <a:custGeom>
            <a:avLst/>
            <a:gdLst>
              <a:gd name="T0" fmla="*/ 25 w 25"/>
              <a:gd name="T1" fmla="*/ 2 h 52"/>
              <a:gd name="T2" fmla="*/ 23 w 25"/>
              <a:gd name="T3" fmla="*/ 0 h 52"/>
              <a:gd name="T4" fmla="*/ 19 w 25"/>
              <a:gd name="T5" fmla="*/ 0 h 52"/>
              <a:gd name="T6" fmla="*/ 19 w 25"/>
              <a:gd name="T7" fmla="*/ 2 h 52"/>
              <a:gd name="T8" fmla="*/ 17 w 25"/>
              <a:gd name="T9" fmla="*/ 4 h 52"/>
              <a:gd name="T10" fmla="*/ 21 w 25"/>
              <a:gd name="T11" fmla="*/ 4 h 52"/>
              <a:gd name="T12" fmla="*/ 23 w 25"/>
              <a:gd name="T13" fmla="*/ 6 h 52"/>
              <a:gd name="T14" fmla="*/ 25 w 25"/>
              <a:gd name="T15" fmla="*/ 4 h 52"/>
              <a:gd name="T16" fmla="*/ 25 w 25"/>
              <a:gd name="T17" fmla="*/ 2 h 52"/>
              <a:gd name="T18" fmla="*/ 0 w 25"/>
              <a:gd name="T19" fmla="*/ 48 h 52"/>
              <a:gd name="T20" fmla="*/ 2 w 25"/>
              <a:gd name="T21" fmla="*/ 50 h 52"/>
              <a:gd name="T22" fmla="*/ 6 w 25"/>
              <a:gd name="T23" fmla="*/ 52 h 52"/>
              <a:gd name="T24" fmla="*/ 6 w 25"/>
              <a:gd name="T25" fmla="*/ 50 h 52"/>
              <a:gd name="T26" fmla="*/ 6 w 25"/>
              <a:gd name="T27" fmla="*/ 48 h 52"/>
              <a:gd name="T28" fmla="*/ 4 w 25"/>
              <a:gd name="T29" fmla="*/ 46 h 52"/>
              <a:gd name="T30" fmla="*/ 0 w 25"/>
              <a:gd name="T31" fmla="*/ 46 h 52"/>
              <a:gd name="T32" fmla="*/ 0 w 25"/>
              <a:gd name="T33" fmla="*/ 48 h 52"/>
              <a:gd name="T34" fmla="*/ 0 w 25"/>
              <a:gd name="T35" fmla="*/ 48 h 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
              <a:gd name="T55" fmla="*/ 0 h 52"/>
              <a:gd name="T56" fmla="*/ 25 w 25"/>
              <a:gd name="T57" fmla="*/ 52 h 5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 h="52">
                <a:moveTo>
                  <a:pt x="25" y="2"/>
                </a:moveTo>
                <a:lnTo>
                  <a:pt x="23" y="0"/>
                </a:lnTo>
                <a:lnTo>
                  <a:pt x="19" y="0"/>
                </a:lnTo>
                <a:lnTo>
                  <a:pt x="19" y="2"/>
                </a:lnTo>
                <a:lnTo>
                  <a:pt x="17" y="4"/>
                </a:lnTo>
                <a:lnTo>
                  <a:pt x="21" y="4"/>
                </a:lnTo>
                <a:lnTo>
                  <a:pt x="23" y="6"/>
                </a:lnTo>
                <a:lnTo>
                  <a:pt x="25" y="4"/>
                </a:lnTo>
                <a:lnTo>
                  <a:pt x="25" y="2"/>
                </a:lnTo>
                <a:close/>
                <a:moveTo>
                  <a:pt x="0" y="48"/>
                </a:moveTo>
                <a:lnTo>
                  <a:pt x="2" y="50"/>
                </a:lnTo>
                <a:lnTo>
                  <a:pt x="6" y="52"/>
                </a:lnTo>
                <a:lnTo>
                  <a:pt x="6" y="50"/>
                </a:lnTo>
                <a:lnTo>
                  <a:pt x="6" y="48"/>
                </a:lnTo>
                <a:lnTo>
                  <a:pt x="4" y="46"/>
                </a:lnTo>
                <a:lnTo>
                  <a:pt x="0" y="46"/>
                </a:lnTo>
                <a:lnTo>
                  <a:pt x="0" y="48"/>
                </a:lnTo>
                <a:close/>
              </a:path>
            </a:pathLst>
          </a:custGeom>
          <a:solidFill>
            <a:srgbClr val="848382"/>
          </a:solidFill>
          <a:ln w="9525">
            <a:noFill/>
            <a:round/>
            <a:headEnd/>
            <a:tailEnd/>
          </a:ln>
        </p:spPr>
        <p:txBody>
          <a:bodyPr/>
          <a:lstStyle/>
          <a:p>
            <a:endParaRPr lang="en-US"/>
          </a:p>
        </p:txBody>
      </p:sp>
      <p:sp>
        <p:nvSpPr>
          <p:cNvPr id="45185" name="Freeform 129"/>
          <p:cNvSpPr>
            <a:spLocks noEditPoints="1"/>
          </p:cNvSpPr>
          <p:nvPr/>
        </p:nvSpPr>
        <p:spPr bwMode="auto">
          <a:xfrm>
            <a:off x="6200775" y="4692650"/>
            <a:ext cx="39688" cy="76200"/>
          </a:xfrm>
          <a:custGeom>
            <a:avLst/>
            <a:gdLst>
              <a:gd name="T0" fmla="*/ 25 w 25"/>
              <a:gd name="T1" fmla="*/ 2 h 48"/>
              <a:gd name="T2" fmla="*/ 21 w 25"/>
              <a:gd name="T3" fmla="*/ 0 h 48"/>
              <a:gd name="T4" fmla="*/ 19 w 25"/>
              <a:gd name="T5" fmla="*/ 0 h 48"/>
              <a:gd name="T6" fmla="*/ 17 w 25"/>
              <a:gd name="T7" fmla="*/ 2 h 48"/>
              <a:gd name="T8" fmla="*/ 17 w 25"/>
              <a:gd name="T9" fmla="*/ 4 h 48"/>
              <a:gd name="T10" fmla="*/ 19 w 25"/>
              <a:gd name="T11" fmla="*/ 4 h 48"/>
              <a:gd name="T12" fmla="*/ 23 w 25"/>
              <a:gd name="T13" fmla="*/ 6 h 48"/>
              <a:gd name="T14" fmla="*/ 23 w 25"/>
              <a:gd name="T15" fmla="*/ 4 h 48"/>
              <a:gd name="T16" fmla="*/ 25 w 25"/>
              <a:gd name="T17" fmla="*/ 2 h 48"/>
              <a:gd name="T18" fmla="*/ 0 w 25"/>
              <a:gd name="T19" fmla="*/ 46 h 48"/>
              <a:gd name="T20" fmla="*/ 2 w 25"/>
              <a:gd name="T21" fmla="*/ 46 h 48"/>
              <a:gd name="T22" fmla="*/ 6 w 25"/>
              <a:gd name="T23" fmla="*/ 48 h 48"/>
              <a:gd name="T24" fmla="*/ 6 w 25"/>
              <a:gd name="T25" fmla="*/ 46 h 48"/>
              <a:gd name="T26" fmla="*/ 7 w 25"/>
              <a:gd name="T27" fmla="*/ 44 h 48"/>
              <a:gd name="T28" fmla="*/ 4 w 25"/>
              <a:gd name="T29" fmla="*/ 42 h 48"/>
              <a:gd name="T30" fmla="*/ 2 w 25"/>
              <a:gd name="T31" fmla="*/ 42 h 48"/>
              <a:gd name="T32" fmla="*/ 0 w 25"/>
              <a:gd name="T33" fmla="*/ 44 h 48"/>
              <a:gd name="T34" fmla="*/ 0 w 25"/>
              <a:gd name="T35" fmla="*/ 46 h 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
              <a:gd name="T55" fmla="*/ 0 h 48"/>
              <a:gd name="T56" fmla="*/ 25 w 25"/>
              <a:gd name="T57" fmla="*/ 48 h 4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 h="48">
                <a:moveTo>
                  <a:pt x="25" y="2"/>
                </a:moveTo>
                <a:lnTo>
                  <a:pt x="21" y="0"/>
                </a:lnTo>
                <a:lnTo>
                  <a:pt x="19" y="0"/>
                </a:lnTo>
                <a:lnTo>
                  <a:pt x="17" y="2"/>
                </a:lnTo>
                <a:lnTo>
                  <a:pt x="17" y="4"/>
                </a:lnTo>
                <a:lnTo>
                  <a:pt x="19" y="4"/>
                </a:lnTo>
                <a:lnTo>
                  <a:pt x="23" y="6"/>
                </a:lnTo>
                <a:lnTo>
                  <a:pt x="23" y="4"/>
                </a:lnTo>
                <a:lnTo>
                  <a:pt x="25" y="2"/>
                </a:lnTo>
                <a:close/>
                <a:moveTo>
                  <a:pt x="0" y="46"/>
                </a:moveTo>
                <a:lnTo>
                  <a:pt x="2" y="46"/>
                </a:lnTo>
                <a:lnTo>
                  <a:pt x="6" y="48"/>
                </a:lnTo>
                <a:lnTo>
                  <a:pt x="6" y="46"/>
                </a:lnTo>
                <a:lnTo>
                  <a:pt x="7" y="44"/>
                </a:lnTo>
                <a:lnTo>
                  <a:pt x="4" y="42"/>
                </a:lnTo>
                <a:lnTo>
                  <a:pt x="2" y="42"/>
                </a:lnTo>
                <a:lnTo>
                  <a:pt x="0" y="44"/>
                </a:lnTo>
                <a:lnTo>
                  <a:pt x="0" y="46"/>
                </a:lnTo>
                <a:close/>
              </a:path>
            </a:pathLst>
          </a:custGeom>
          <a:solidFill>
            <a:srgbClr val="848382"/>
          </a:solidFill>
          <a:ln w="9525">
            <a:noFill/>
            <a:round/>
            <a:headEnd/>
            <a:tailEnd/>
          </a:ln>
        </p:spPr>
        <p:txBody>
          <a:bodyPr/>
          <a:lstStyle/>
          <a:p>
            <a:endParaRPr lang="en-US"/>
          </a:p>
        </p:txBody>
      </p:sp>
      <p:sp>
        <p:nvSpPr>
          <p:cNvPr id="45186" name="Freeform 130"/>
          <p:cNvSpPr>
            <a:spLocks noEditPoints="1"/>
          </p:cNvSpPr>
          <p:nvPr/>
        </p:nvSpPr>
        <p:spPr bwMode="auto">
          <a:xfrm>
            <a:off x="6200776" y="4695825"/>
            <a:ext cx="36513" cy="69850"/>
          </a:xfrm>
          <a:custGeom>
            <a:avLst/>
            <a:gdLst>
              <a:gd name="T0" fmla="*/ 23 w 23"/>
              <a:gd name="T1" fmla="*/ 2 h 44"/>
              <a:gd name="T2" fmla="*/ 21 w 23"/>
              <a:gd name="T3" fmla="*/ 0 h 44"/>
              <a:gd name="T4" fmla="*/ 17 w 23"/>
              <a:gd name="T5" fmla="*/ 0 h 44"/>
              <a:gd name="T6" fmla="*/ 17 w 23"/>
              <a:gd name="T7" fmla="*/ 2 h 44"/>
              <a:gd name="T8" fmla="*/ 15 w 23"/>
              <a:gd name="T9" fmla="*/ 4 h 44"/>
              <a:gd name="T10" fmla="*/ 19 w 23"/>
              <a:gd name="T11" fmla="*/ 4 h 44"/>
              <a:gd name="T12" fmla="*/ 21 w 23"/>
              <a:gd name="T13" fmla="*/ 4 h 44"/>
              <a:gd name="T14" fmla="*/ 23 w 23"/>
              <a:gd name="T15" fmla="*/ 4 h 44"/>
              <a:gd name="T16" fmla="*/ 23 w 23"/>
              <a:gd name="T17" fmla="*/ 2 h 44"/>
              <a:gd name="T18" fmla="*/ 0 w 23"/>
              <a:gd name="T19" fmla="*/ 42 h 44"/>
              <a:gd name="T20" fmla="*/ 4 w 23"/>
              <a:gd name="T21" fmla="*/ 42 h 44"/>
              <a:gd name="T22" fmla="*/ 6 w 23"/>
              <a:gd name="T23" fmla="*/ 44 h 44"/>
              <a:gd name="T24" fmla="*/ 7 w 23"/>
              <a:gd name="T25" fmla="*/ 42 h 44"/>
              <a:gd name="T26" fmla="*/ 7 w 23"/>
              <a:gd name="T27" fmla="*/ 40 h 44"/>
              <a:gd name="T28" fmla="*/ 4 w 23"/>
              <a:gd name="T29" fmla="*/ 38 h 44"/>
              <a:gd name="T30" fmla="*/ 2 w 23"/>
              <a:gd name="T31" fmla="*/ 38 h 44"/>
              <a:gd name="T32" fmla="*/ 2 w 23"/>
              <a:gd name="T33" fmla="*/ 40 h 44"/>
              <a:gd name="T34" fmla="*/ 0 w 23"/>
              <a:gd name="T35" fmla="*/ 42 h 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44"/>
              <a:gd name="T56" fmla="*/ 23 w 23"/>
              <a:gd name="T57" fmla="*/ 44 h 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44">
                <a:moveTo>
                  <a:pt x="23" y="2"/>
                </a:moveTo>
                <a:lnTo>
                  <a:pt x="21" y="0"/>
                </a:lnTo>
                <a:lnTo>
                  <a:pt x="17" y="0"/>
                </a:lnTo>
                <a:lnTo>
                  <a:pt x="17" y="2"/>
                </a:lnTo>
                <a:lnTo>
                  <a:pt x="15" y="4"/>
                </a:lnTo>
                <a:lnTo>
                  <a:pt x="19" y="4"/>
                </a:lnTo>
                <a:lnTo>
                  <a:pt x="21" y="4"/>
                </a:lnTo>
                <a:lnTo>
                  <a:pt x="23" y="4"/>
                </a:lnTo>
                <a:lnTo>
                  <a:pt x="23" y="2"/>
                </a:lnTo>
                <a:close/>
                <a:moveTo>
                  <a:pt x="0" y="42"/>
                </a:moveTo>
                <a:lnTo>
                  <a:pt x="4" y="42"/>
                </a:lnTo>
                <a:lnTo>
                  <a:pt x="6" y="44"/>
                </a:lnTo>
                <a:lnTo>
                  <a:pt x="7" y="42"/>
                </a:lnTo>
                <a:lnTo>
                  <a:pt x="7" y="40"/>
                </a:lnTo>
                <a:lnTo>
                  <a:pt x="4" y="38"/>
                </a:lnTo>
                <a:lnTo>
                  <a:pt x="2" y="38"/>
                </a:lnTo>
                <a:lnTo>
                  <a:pt x="2" y="40"/>
                </a:lnTo>
                <a:lnTo>
                  <a:pt x="0" y="42"/>
                </a:lnTo>
                <a:close/>
              </a:path>
            </a:pathLst>
          </a:custGeom>
          <a:solidFill>
            <a:srgbClr val="848382"/>
          </a:solidFill>
          <a:ln w="9525">
            <a:noFill/>
            <a:round/>
            <a:headEnd/>
            <a:tailEnd/>
          </a:ln>
        </p:spPr>
        <p:txBody>
          <a:bodyPr/>
          <a:lstStyle/>
          <a:p>
            <a:endParaRPr lang="en-US"/>
          </a:p>
        </p:txBody>
      </p:sp>
      <p:sp>
        <p:nvSpPr>
          <p:cNvPr id="45187" name="Freeform 131"/>
          <p:cNvSpPr>
            <a:spLocks noEditPoints="1"/>
          </p:cNvSpPr>
          <p:nvPr/>
        </p:nvSpPr>
        <p:spPr bwMode="auto">
          <a:xfrm>
            <a:off x="6203950" y="4699000"/>
            <a:ext cx="33338" cy="63500"/>
          </a:xfrm>
          <a:custGeom>
            <a:avLst/>
            <a:gdLst>
              <a:gd name="T0" fmla="*/ 21 w 21"/>
              <a:gd name="T1" fmla="*/ 2 h 40"/>
              <a:gd name="T2" fmla="*/ 17 w 21"/>
              <a:gd name="T3" fmla="*/ 0 h 40"/>
              <a:gd name="T4" fmla="*/ 15 w 21"/>
              <a:gd name="T5" fmla="*/ 0 h 40"/>
              <a:gd name="T6" fmla="*/ 13 w 21"/>
              <a:gd name="T7" fmla="*/ 2 h 40"/>
              <a:gd name="T8" fmla="*/ 13 w 21"/>
              <a:gd name="T9" fmla="*/ 4 h 40"/>
              <a:gd name="T10" fmla="*/ 17 w 21"/>
              <a:gd name="T11" fmla="*/ 4 h 40"/>
              <a:gd name="T12" fmla="*/ 19 w 21"/>
              <a:gd name="T13" fmla="*/ 4 h 40"/>
              <a:gd name="T14" fmla="*/ 19 w 21"/>
              <a:gd name="T15" fmla="*/ 2 h 40"/>
              <a:gd name="T16" fmla="*/ 21 w 21"/>
              <a:gd name="T17" fmla="*/ 2 h 40"/>
              <a:gd name="T18" fmla="*/ 0 w 21"/>
              <a:gd name="T19" fmla="*/ 38 h 40"/>
              <a:gd name="T20" fmla="*/ 2 w 21"/>
              <a:gd name="T21" fmla="*/ 38 h 40"/>
              <a:gd name="T22" fmla="*/ 5 w 21"/>
              <a:gd name="T23" fmla="*/ 40 h 40"/>
              <a:gd name="T24" fmla="*/ 5 w 21"/>
              <a:gd name="T25" fmla="*/ 38 h 40"/>
              <a:gd name="T26" fmla="*/ 5 w 21"/>
              <a:gd name="T27" fmla="*/ 36 h 40"/>
              <a:gd name="T28" fmla="*/ 4 w 21"/>
              <a:gd name="T29" fmla="*/ 34 h 40"/>
              <a:gd name="T30" fmla="*/ 2 w 21"/>
              <a:gd name="T31" fmla="*/ 32 h 40"/>
              <a:gd name="T32" fmla="*/ 0 w 21"/>
              <a:gd name="T33" fmla="*/ 36 h 40"/>
              <a:gd name="T34" fmla="*/ 0 w 21"/>
              <a:gd name="T35" fmla="*/ 38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
              <a:gd name="T55" fmla="*/ 0 h 40"/>
              <a:gd name="T56" fmla="*/ 21 w 21"/>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 h="40">
                <a:moveTo>
                  <a:pt x="21" y="2"/>
                </a:moveTo>
                <a:lnTo>
                  <a:pt x="17" y="0"/>
                </a:lnTo>
                <a:lnTo>
                  <a:pt x="15" y="0"/>
                </a:lnTo>
                <a:lnTo>
                  <a:pt x="13" y="2"/>
                </a:lnTo>
                <a:lnTo>
                  <a:pt x="13" y="4"/>
                </a:lnTo>
                <a:lnTo>
                  <a:pt x="17" y="4"/>
                </a:lnTo>
                <a:lnTo>
                  <a:pt x="19" y="4"/>
                </a:lnTo>
                <a:lnTo>
                  <a:pt x="19" y="2"/>
                </a:lnTo>
                <a:lnTo>
                  <a:pt x="21" y="2"/>
                </a:lnTo>
                <a:close/>
                <a:moveTo>
                  <a:pt x="0" y="38"/>
                </a:moveTo>
                <a:lnTo>
                  <a:pt x="2" y="38"/>
                </a:lnTo>
                <a:lnTo>
                  <a:pt x="5" y="40"/>
                </a:lnTo>
                <a:lnTo>
                  <a:pt x="5" y="38"/>
                </a:lnTo>
                <a:lnTo>
                  <a:pt x="5" y="36"/>
                </a:lnTo>
                <a:lnTo>
                  <a:pt x="4" y="34"/>
                </a:lnTo>
                <a:lnTo>
                  <a:pt x="2" y="32"/>
                </a:lnTo>
                <a:lnTo>
                  <a:pt x="0" y="36"/>
                </a:lnTo>
                <a:lnTo>
                  <a:pt x="0" y="38"/>
                </a:lnTo>
                <a:close/>
              </a:path>
            </a:pathLst>
          </a:custGeom>
          <a:solidFill>
            <a:srgbClr val="848382"/>
          </a:solidFill>
          <a:ln w="9525">
            <a:noFill/>
            <a:round/>
            <a:headEnd/>
            <a:tailEnd/>
          </a:ln>
        </p:spPr>
        <p:txBody>
          <a:bodyPr/>
          <a:lstStyle/>
          <a:p>
            <a:endParaRPr lang="en-US"/>
          </a:p>
        </p:txBody>
      </p:sp>
      <p:sp>
        <p:nvSpPr>
          <p:cNvPr id="45188" name="Freeform 132"/>
          <p:cNvSpPr>
            <a:spLocks noEditPoints="1"/>
          </p:cNvSpPr>
          <p:nvPr/>
        </p:nvSpPr>
        <p:spPr bwMode="auto">
          <a:xfrm>
            <a:off x="6203951" y="4702175"/>
            <a:ext cx="30163" cy="57150"/>
          </a:xfrm>
          <a:custGeom>
            <a:avLst/>
            <a:gdLst>
              <a:gd name="T0" fmla="*/ 19 w 19"/>
              <a:gd name="T1" fmla="*/ 0 h 36"/>
              <a:gd name="T2" fmla="*/ 17 w 19"/>
              <a:gd name="T3" fmla="*/ 0 h 36"/>
              <a:gd name="T4" fmla="*/ 13 w 19"/>
              <a:gd name="T5" fmla="*/ 0 h 36"/>
              <a:gd name="T6" fmla="*/ 13 w 19"/>
              <a:gd name="T7" fmla="*/ 2 h 36"/>
              <a:gd name="T8" fmla="*/ 11 w 19"/>
              <a:gd name="T9" fmla="*/ 4 h 36"/>
              <a:gd name="T10" fmla="*/ 11 w 19"/>
              <a:gd name="T11" fmla="*/ 4 h 36"/>
              <a:gd name="T12" fmla="*/ 13 w 19"/>
              <a:gd name="T13" fmla="*/ 4 h 36"/>
              <a:gd name="T14" fmla="*/ 15 w 19"/>
              <a:gd name="T15" fmla="*/ 4 h 36"/>
              <a:gd name="T16" fmla="*/ 19 w 19"/>
              <a:gd name="T17" fmla="*/ 4 h 36"/>
              <a:gd name="T18" fmla="*/ 19 w 19"/>
              <a:gd name="T19" fmla="*/ 2 h 36"/>
              <a:gd name="T20" fmla="*/ 19 w 19"/>
              <a:gd name="T21" fmla="*/ 0 h 36"/>
              <a:gd name="T22" fmla="*/ 0 w 19"/>
              <a:gd name="T23" fmla="*/ 34 h 36"/>
              <a:gd name="T24" fmla="*/ 2 w 19"/>
              <a:gd name="T25" fmla="*/ 34 h 36"/>
              <a:gd name="T26" fmla="*/ 5 w 19"/>
              <a:gd name="T27" fmla="*/ 36 h 36"/>
              <a:gd name="T28" fmla="*/ 5 w 19"/>
              <a:gd name="T29" fmla="*/ 34 h 36"/>
              <a:gd name="T30" fmla="*/ 7 w 19"/>
              <a:gd name="T31" fmla="*/ 32 h 36"/>
              <a:gd name="T32" fmla="*/ 4 w 19"/>
              <a:gd name="T33" fmla="*/ 32 h 36"/>
              <a:gd name="T34" fmla="*/ 2 w 19"/>
              <a:gd name="T35" fmla="*/ 29 h 36"/>
              <a:gd name="T36" fmla="*/ 2 w 19"/>
              <a:gd name="T37" fmla="*/ 30 h 36"/>
              <a:gd name="T38" fmla="*/ 0 w 19"/>
              <a:gd name="T39" fmla="*/ 34 h 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36"/>
              <a:gd name="T62" fmla="*/ 19 w 19"/>
              <a:gd name="T63" fmla="*/ 36 h 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36">
                <a:moveTo>
                  <a:pt x="19" y="0"/>
                </a:moveTo>
                <a:lnTo>
                  <a:pt x="17" y="0"/>
                </a:lnTo>
                <a:lnTo>
                  <a:pt x="13" y="0"/>
                </a:lnTo>
                <a:lnTo>
                  <a:pt x="13" y="2"/>
                </a:lnTo>
                <a:lnTo>
                  <a:pt x="11" y="4"/>
                </a:lnTo>
                <a:lnTo>
                  <a:pt x="13" y="4"/>
                </a:lnTo>
                <a:lnTo>
                  <a:pt x="15" y="4"/>
                </a:lnTo>
                <a:lnTo>
                  <a:pt x="19" y="4"/>
                </a:lnTo>
                <a:lnTo>
                  <a:pt x="19" y="2"/>
                </a:lnTo>
                <a:lnTo>
                  <a:pt x="19" y="0"/>
                </a:lnTo>
                <a:close/>
                <a:moveTo>
                  <a:pt x="0" y="34"/>
                </a:moveTo>
                <a:lnTo>
                  <a:pt x="2" y="34"/>
                </a:lnTo>
                <a:lnTo>
                  <a:pt x="5" y="36"/>
                </a:lnTo>
                <a:lnTo>
                  <a:pt x="5" y="34"/>
                </a:lnTo>
                <a:lnTo>
                  <a:pt x="7" y="32"/>
                </a:lnTo>
                <a:lnTo>
                  <a:pt x="4" y="32"/>
                </a:lnTo>
                <a:lnTo>
                  <a:pt x="2" y="29"/>
                </a:lnTo>
                <a:lnTo>
                  <a:pt x="2" y="30"/>
                </a:lnTo>
                <a:lnTo>
                  <a:pt x="0" y="34"/>
                </a:lnTo>
                <a:close/>
              </a:path>
            </a:pathLst>
          </a:custGeom>
          <a:solidFill>
            <a:srgbClr val="848382"/>
          </a:solidFill>
          <a:ln w="9525">
            <a:noFill/>
            <a:round/>
            <a:headEnd/>
            <a:tailEnd/>
          </a:ln>
        </p:spPr>
        <p:txBody>
          <a:bodyPr/>
          <a:lstStyle/>
          <a:p>
            <a:endParaRPr lang="en-US"/>
          </a:p>
        </p:txBody>
      </p:sp>
      <p:sp>
        <p:nvSpPr>
          <p:cNvPr id="45189" name="Freeform 133"/>
          <p:cNvSpPr>
            <a:spLocks noEditPoints="1"/>
          </p:cNvSpPr>
          <p:nvPr/>
        </p:nvSpPr>
        <p:spPr bwMode="auto">
          <a:xfrm>
            <a:off x="6207125" y="4705350"/>
            <a:ext cx="26988" cy="50800"/>
          </a:xfrm>
          <a:custGeom>
            <a:avLst/>
            <a:gdLst>
              <a:gd name="T0" fmla="*/ 17 w 17"/>
              <a:gd name="T1" fmla="*/ 0 h 32"/>
              <a:gd name="T2" fmla="*/ 15 w 17"/>
              <a:gd name="T3" fmla="*/ 0 h 32"/>
              <a:gd name="T4" fmla="*/ 11 w 17"/>
              <a:gd name="T5" fmla="*/ 0 h 32"/>
              <a:gd name="T6" fmla="*/ 9 w 17"/>
              <a:gd name="T7" fmla="*/ 2 h 32"/>
              <a:gd name="T8" fmla="*/ 9 w 17"/>
              <a:gd name="T9" fmla="*/ 4 h 32"/>
              <a:gd name="T10" fmla="*/ 9 w 17"/>
              <a:gd name="T11" fmla="*/ 4 h 32"/>
              <a:gd name="T12" fmla="*/ 11 w 17"/>
              <a:gd name="T13" fmla="*/ 4 h 32"/>
              <a:gd name="T14" fmla="*/ 13 w 17"/>
              <a:gd name="T15" fmla="*/ 4 h 32"/>
              <a:gd name="T16" fmla="*/ 15 w 17"/>
              <a:gd name="T17" fmla="*/ 4 h 32"/>
              <a:gd name="T18" fmla="*/ 17 w 17"/>
              <a:gd name="T19" fmla="*/ 2 h 32"/>
              <a:gd name="T20" fmla="*/ 17 w 17"/>
              <a:gd name="T21" fmla="*/ 0 h 32"/>
              <a:gd name="T22" fmla="*/ 0 w 17"/>
              <a:gd name="T23" fmla="*/ 28 h 32"/>
              <a:gd name="T24" fmla="*/ 2 w 17"/>
              <a:gd name="T25" fmla="*/ 30 h 32"/>
              <a:gd name="T26" fmla="*/ 3 w 17"/>
              <a:gd name="T27" fmla="*/ 32 h 32"/>
              <a:gd name="T28" fmla="*/ 5 w 17"/>
              <a:gd name="T29" fmla="*/ 30 h 32"/>
              <a:gd name="T30" fmla="*/ 5 w 17"/>
              <a:gd name="T31" fmla="*/ 28 h 32"/>
              <a:gd name="T32" fmla="*/ 3 w 17"/>
              <a:gd name="T33" fmla="*/ 28 h 32"/>
              <a:gd name="T34" fmla="*/ 0 w 17"/>
              <a:gd name="T35" fmla="*/ 25 h 32"/>
              <a:gd name="T36" fmla="*/ 0 w 17"/>
              <a:gd name="T37" fmla="*/ 27 h 32"/>
              <a:gd name="T38" fmla="*/ 0 w 17"/>
              <a:gd name="T39" fmla="*/ 28 h 3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32"/>
              <a:gd name="T62" fmla="*/ 17 w 17"/>
              <a:gd name="T63" fmla="*/ 32 h 3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32">
                <a:moveTo>
                  <a:pt x="17" y="0"/>
                </a:moveTo>
                <a:lnTo>
                  <a:pt x="15" y="0"/>
                </a:lnTo>
                <a:lnTo>
                  <a:pt x="11" y="0"/>
                </a:lnTo>
                <a:lnTo>
                  <a:pt x="9" y="2"/>
                </a:lnTo>
                <a:lnTo>
                  <a:pt x="9" y="4"/>
                </a:lnTo>
                <a:lnTo>
                  <a:pt x="11" y="4"/>
                </a:lnTo>
                <a:lnTo>
                  <a:pt x="13" y="4"/>
                </a:lnTo>
                <a:lnTo>
                  <a:pt x="15" y="4"/>
                </a:lnTo>
                <a:lnTo>
                  <a:pt x="17" y="2"/>
                </a:lnTo>
                <a:lnTo>
                  <a:pt x="17" y="0"/>
                </a:lnTo>
                <a:close/>
                <a:moveTo>
                  <a:pt x="0" y="28"/>
                </a:moveTo>
                <a:lnTo>
                  <a:pt x="2" y="30"/>
                </a:lnTo>
                <a:lnTo>
                  <a:pt x="3" y="32"/>
                </a:lnTo>
                <a:lnTo>
                  <a:pt x="5" y="30"/>
                </a:lnTo>
                <a:lnTo>
                  <a:pt x="5" y="28"/>
                </a:lnTo>
                <a:lnTo>
                  <a:pt x="3" y="28"/>
                </a:lnTo>
                <a:lnTo>
                  <a:pt x="0" y="25"/>
                </a:lnTo>
                <a:lnTo>
                  <a:pt x="0" y="27"/>
                </a:lnTo>
                <a:lnTo>
                  <a:pt x="0" y="28"/>
                </a:lnTo>
                <a:close/>
              </a:path>
            </a:pathLst>
          </a:custGeom>
          <a:solidFill>
            <a:srgbClr val="848382"/>
          </a:solidFill>
          <a:ln w="9525">
            <a:noFill/>
            <a:round/>
            <a:headEnd/>
            <a:tailEnd/>
          </a:ln>
        </p:spPr>
        <p:txBody>
          <a:bodyPr/>
          <a:lstStyle/>
          <a:p>
            <a:endParaRPr lang="en-US"/>
          </a:p>
        </p:txBody>
      </p:sp>
      <p:sp>
        <p:nvSpPr>
          <p:cNvPr id="45190" name="Freeform 134"/>
          <p:cNvSpPr>
            <a:spLocks noEditPoints="1"/>
          </p:cNvSpPr>
          <p:nvPr/>
        </p:nvSpPr>
        <p:spPr bwMode="auto">
          <a:xfrm>
            <a:off x="6207125" y="4708525"/>
            <a:ext cx="26988" cy="44450"/>
          </a:xfrm>
          <a:custGeom>
            <a:avLst/>
            <a:gdLst>
              <a:gd name="T0" fmla="*/ 17 w 17"/>
              <a:gd name="T1" fmla="*/ 0 h 28"/>
              <a:gd name="T2" fmla="*/ 13 w 17"/>
              <a:gd name="T3" fmla="*/ 0 h 28"/>
              <a:gd name="T4" fmla="*/ 11 w 17"/>
              <a:gd name="T5" fmla="*/ 0 h 28"/>
              <a:gd name="T6" fmla="*/ 9 w 17"/>
              <a:gd name="T7" fmla="*/ 0 h 28"/>
              <a:gd name="T8" fmla="*/ 9 w 17"/>
              <a:gd name="T9" fmla="*/ 0 h 28"/>
              <a:gd name="T10" fmla="*/ 9 w 17"/>
              <a:gd name="T11" fmla="*/ 2 h 28"/>
              <a:gd name="T12" fmla="*/ 7 w 17"/>
              <a:gd name="T13" fmla="*/ 3 h 28"/>
              <a:gd name="T14" fmla="*/ 9 w 17"/>
              <a:gd name="T15" fmla="*/ 3 h 28"/>
              <a:gd name="T16" fmla="*/ 11 w 17"/>
              <a:gd name="T17" fmla="*/ 3 h 28"/>
              <a:gd name="T18" fmla="*/ 13 w 17"/>
              <a:gd name="T19" fmla="*/ 3 h 28"/>
              <a:gd name="T20" fmla="*/ 15 w 17"/>
              <a:gd name="T21" fmla="*/ 3 h 28"/>
              <a:gd name="T22" fmla="*/ 15 w 17"/>
              <a:gd name="T23" fmla="*/ 2 h 28"/>
              <a:gd name="T24" fmla="*/ 17 w 17"/>
              <a:gd name="T25" fmla="*/ 0 h 28"/>
              <a:gd name="T26" fmla="*/ 0 w 17"/>
              <a:gd name="T27" fmla="*/ 25 h 28"/>
              <a:gd name="T28" fmla="*/ 2 w 17"/>
              <a:gd name="T29" fmla="*/ 28 h 28"/>
              <a:gd name="T30" fmla="*/ 5 w 17"/>
              <a:gd name="T31" fmla="*/ 28 h 28"/>
              <a:gd name="T32" fmla="*/ 5 w 17"/>
              <a:gd name="T33" fmla="*/ 26 h 28"/>
              <a:gd name="T34" fmla="*/ 5 w 17"/>
              <a:gd name="T35" fmla="*/ 25 h 28"/>
              <a:gd name="T36" fmla="*/ 3 w 17"/>
              <a:gd name="T37" fmla="*/ 25 h 28"/>
              <a:gd name="T38" fmla="*/ 2 w 17"/>
              <a:gd name="T39" fmla="*/ 21 h 28"/>
              <a:gd name="T40" fmla="*/ 0 w 17"/>
              <a:gd name="T41" fmla="*/ 23 h 28"/>
              <a:gd name="T42" fmla="*/ 0 w 17"/>
              <a:gd name="T43" fmla="*/ 25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
              <a:gd name="T67" fmla="*/ 0 h 28"/>
              <a:gd name="T68" fmla="*/ 17 w 17"/>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 h="28">
                <a:moveTo>
                  <a:pt x="17" y="0"/>
                </a:moveTo>
                <a:lnTo>
                  <a:pt x="13" y="0"/>
                </a:lnTo>
                <a:lnTo>
                  <a:pt x="11" y="0"/>
                </a:lnTo>
                <a:lnTo>
                  <a:pt x="9" y="0"/>
                </a:lnTo>
                <a:lnTo>
                  <a:pt x="9" y="2"/>
                </a:lnTo>
                <a:lnTo>
                  <a:pt x="7" y="3"/>
                </a:lnTo>
                <a:lnTo>
                  <a:pt x="9" y="3"/>
                </a:lnTo>
                <a:lnTo>
                  <a:pt x="11" y="3"/>
                </a:lnTo>
                <a:lnTo>
                  <a:pt x="13" y="3"/>
                </a:lnTo>
                <a:lnTo>
                  <a:pt x="15" y="3"/>
                </a:lnTo>
                <a:lnTo>
                  <a:pt x="15" y="2"/>
                </a:lnTo>
                <a:lnTo>
                  <a:pt x="17" y="0"/>
                </a:lnTo>
                <a:close/>
                <a:moveTo>
                  <a:pt x="0" y="25"/>
                </a:moveTo>
                <a:lnTo>
                  <a:pt x="2" y="28"/>
                </a:lnTo>
                <a:lnTo>
                  <a:pt x="5" y="28"/>
                </a:lnTo>
                <a:lnTo>
                  <a:pt x="5" y="26"/>
                </a:lnTo>
                <a:lnTo>
                  <a:pt x="5" y="25"/>
                </a:lnTo>
                <a:lnTo>
                  <a:pt x="3" y="25"/>
                </a:lnTo>
                <a:lnTo>
                  <a:pt x="2" y="21"/>
                </a:lnTo>
                <a:lnTo>
                  <a:pt x="0" y="23"/>
                </a:lnTo>
                <a:lnTo>
                  <a:pt x="0" y="25"/>
                </a:lnTo>
                <a:close/>
              </a:path>
            </a:pathLst>
          </a:custGeom>
          <a:solidFill>
            <a:srgbClr val="848382"/>
          </a:solidFill>
          <a:ln w="9525">
            <a:noFill/>
            <a:round/>
            <a:headEnd/>
            <a:tailEnd/>
          </a:ln>
        </p:spPr>
        <p:txBody>
          <a:bodyPr/>
          <a:lstStyle/>
          <a:p>
            <a:endParaRPr lang="en-US"/>
          </a:p>
        </p:txBody>
      </p:sp>
      <p:sp>
        <p:nvSpPr>
          <p:cNvPr id="45191" name="Freeform 135"/>
          <p:cNvSpPr>
            <a:spLocks noEditPoints="1"/>
          </p:cNvSpPr>
          <p:nvPr/>
        </p:nvSpPr>
        <p:spPr bwMode="auto">
          <a:xfrm>
            <a:off x="6207126" y="4711700"/>
            <a:ext cx="23813" cy="38100"/>
          </a:xfrm>
          <a:custGeom>
            <a:avLst/>
            <a:gdLst>
              <a:gd name="T0" fmla="*/ 15 w 15"/>
              <a:gd name="T1" fmla="*/ 0 h 24"/>
              <a:gd name="T2" fmla="*/ 13 w 15"/>
              <a:gd name="T3" fmla="*/ 0 h 24"/>
              <a:gd name="T4" fmla="*/ 11 w 15"/>
              <a:gd name="T5" fmla="*/ 0 h 24"/>
              <a:gd name="T6" fmla="*/ 9 w 15"/>
              <a:gd name="T7" fmla="*/ 0 h 24"/>
              <a:gd name="T8" fmla="*/ 9 w 15"/>
              <a:gd name="T9" fmla="*/ 0 h 24"/>
              <a:gd name="T10" fmla="*/ 7 w 15"/>
              <a:gd name="T11" fmla="*/ 1 h 24"/>
              <a:gd name="T12" fmla="*/ 7 w 15"/>
              <a:gd name="T13" fmla="*/ 3 h 24"/>
              <a:gd name="T14" fmla="*/ 9 w 15"/>
              <a:gd name="T15" fmla="*/ 3 h 24"/>
              <a:gd name="T16" fmla="*/ 11 w 15"/>
              <a:gd name="T17" fmla="*/ 3 h 24"/>
              <a:gd name="T18" fmla="*/ 13 w 15"/>
              <a:gd name="T19" fmla="*/ 3 h 24"/>
              <a:gd name="T20" fmla="*/ 15 w 15"/>
              <a:gd name="T21" fmla="*/ 3 h 24"/>
              <a:gd name="T22" fmla="*/ 15 w 15"/>
              <a:gd name="T23" fmla="*/ 1 h 24"/>
              <a:gd name="T24" fmla="*/ 15 w 15"/>
              <a:gd name="T25" fmla="*/ 0 h 24"/>
              <a:gd name="T26" fmla="*/ 0 w 15"/>
              <a:gd name="T27" fmla="*/ 21 h 24"/>
              <a:gd name="T28" fmla="*/ 3 w 15"/>
              <a:gd name="T29" fmla="*/ 24 h 24"/>
              <a:gd name="T30" fmla="*/ 5 w 15"/>
              <a:gd name="T31" fmla="*/ 24 h 24"/>
              <a:gd name="T32" fmla="*/ 5 w 15"/>
              <a:gd name="T33" fmla="*/ 23 h 24"/>
              <a:gd name="T34" fmla="*/ 7 w 15"/>
              <a:gd name="T35" fmla="*/ 21 h 24"/>
              <a:gd name="T36" fmla="*/ 3 w 15"/>
              <a:gd name="T37" fmla="*/ 21 h 24"/>
              <a:gd name="T38" fmla="*/ 2 w 15"/>
              <a:gd name="T39" fmla="*/ 17 h 24"/>
              <a:gd name="T40" fmla="*/ 2 w 15"/>
              <a:gd name="T41" fmla="*/ 19 h 24"/>
              <a:gd name="T42" fmla="*/ 0 w 15"/>
              <a:gd name="T43" fmla="*/ 21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
              <a:gd name="T67" fmla="*/ 0 h 24"/>
              <a:gd name="T68" fmla="*/ 15 w 15"/>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 h="24">
                <a:moveTo>
                  <a:pt x="15" y="0"/>
                </a:moveTo>
                <a:lnTo>
                  <a:pt x="13" y="0"/>
                </a:lnTo>
                <a:lnTo>
                  <a:pt x="11" y="0"/>
                </a:lnTo>
                <a:lnTo>
                  <a:pt x="9" y="0"/>
                </a:lnTo>
                <a:lnTo>
                  <a:pt x="7" y="1"/>
                </a:lnTo>
                <a:lnTo>
                  <a:pt x="7" y="3"/>
                </a:lnTo>
                <a:lnTo>
                  <a:pt x="9" y="3"/>
                </a:lnTo>
                <a:lnTo>
                  <a:pt x="11" y="3"/>
                </a:lnTo>
                <a:lnTo>
                  <a:pt x="13" y="3"/>
                </a:lnTo>
                <a:lnTo>
                  <a:pt x="15" y="3"/>
                </a:lnTo>
                <a:lnTo>
                  <a:pt x="15" y="1"/>
                </a:lnTo>
                <a:lnTo>
                  <a:pt x="15" y="0"/>
                </a:lnTo>
                <a:close/>
                <a:moveTo>
                  <a:pt x="0" y="21"/>
                </a:moveTo>
                <a:lnTo>
                  <a:pt x="3" y="24"/>
                </a:lnTo>
                <a:lnTo>
                  <a:pt x="5" y="24"/>
                </a:lnTo>
                <a:lnTo>
                  <a:pt x="5" y="23"/>
                </a:lnTo>
                <a:lnTo>
                  <a:pt x="7" y="21"/>
                </a:lnTo>
                <a:lnTo>
                  <a:pt x="3" y="21"/>
                </a:lnTo>
                <a:lnTo>
                  <a:pt x="2" y="17"/>
                </a:lnTo>
                <a:lnTo>
                  <a:pt x="2" y="19"/>
                </a:lnTo>
                <a:lnTo>
                  <a:pt x="0" y="21"/>
                </a:lnTo>
                <a:close/>
              </a:path>
            </a:pathLst>
          </a:custGeom>
          <a:solidFill>
            <a:srgbClr val="848382"/>
          </a:solidFill>
          <a:ln w="9525">
            <a:noFill/>
            <a:round/>
            <a:headEnd/>
            <a:tailEnd/>
          </a:ln>
        </p:spPr>
        <p:txBody>
          <a:bodyPr/>
          <a:lstStyle/>
          <a:p>
            <a:endParaRPr lang="en-US"/>
          </a:p>
        </p:txBody>
      </p:sp>
      <p:sp>
        <p:nvSpPr>
          <p:cNvPr id="45192" name="Freeform 136"/>
          <p:cNvSpPr>
            <a:spLocks noEditPoints="1"/>
          </p:cNvSpPr>
          <p:nvPr/>
        </p:nvSpPr>
        <p:spPr bwMode="auto">
          <a:xfrm>
            <a:off x="6210300" y="4713289"/>
            <a:ext cx="20638" cy="34925"/>
          </a:xfrm>
          <a:custGeom>
            <a:avLst/>
            <a:gdLst>
              <a:gd name="T0" fmla="*/ 13 w 13"/>
              <a:gd name="T1" fmla="*/ 0 h 22"/>
              <a:gd name="T2" fmla="*/ 11 w 13"/>
              <a:gd name="T3" fmla="*/ 0 h 22"/>
              <a:gd name="T4" fmla="*/ 9 w 13"/>
              <a:gd name="T5" fmla="*/ 0 h 22"/>
              <a:gd name="T6" fmla="*/ 7 w 13"/>
              <a:gd name="T7" fmla="*/ 0 h 22"/>
              <a:gd name="T8" fmla="*/ 5 w 13"/>
              <a:gd name="T9" fmla="*/ 0 h 22"/>
              <a:gd name="T10" fmla="*/ 5 w 13"/>
              <a:gd name="T11" fmla="*/ 2 h 22"/>
              <a:gd name="T12" fmla="*/ 3 w 13"/>
              <a:gd name="T13" fmla="*/ 4 h 22"/>
              <a:gd name="T14" fmla="*/ 5 w 13"/>
              <a:gd name="T15" fmla="*/ 4 h 22"/>
              <a:gd name="T16" fmla="*/ 9 w 13"/>
              <a:gd name="T17" fmla="*/ 4 h 22"/>
              <a:gd name="T18" fmla="*/ 9 w 13"/>
              <a:gd name="T19" fmla="*/ 4 h 22"/>
              <a:gd name="T20" fmla="*/ 11 w 13"/>
              <a:gd name="T21" fmla="*/ 4 h 22"/>
              <a:gd name="T22" fmla="*/ 13 w 13"/>
              <a:gd name="T23" fmla="*/ 2 h 22"/>
              <a:gd name="T24" fmla="*/ 13 w 13"/>
              <a:gd name="T25" fmla="*/ 0 h 22"/>
              <a:gd name="T26" fmla="*/ 0 w 13"/>
              <a:gd name="T27" fmla="*/ 18 h 22"/>
              <a:gd name="T28" fmla="*/ 1 w 13"/>
              <a:gd name="T29" fmla="*/ 22 h 22"/>
              <a:gd name="T30" fmla="*/ 3 w 13"/>
              <a:gd name="T31" fmla="*/ 22 h 22"/>
              <a:gd name="T32" fmla="*/ 5 w 13"/>
              <a:gd name="T33" fmla="*/ 20 h 22"/>
              <a:gd name="T34" fmla="*/ 5 w 13"/>
              <a:gd name="T35" fmla="*/ 20 h 22"/>
              <a:gd name="T36" fmla="*/ 3 w 13"/>
              <a:gd name="T37" fmla="*/ 16 h 22"/>
              <a:gd name="T38" fmla="*/ 1 w 13"/>
              <a:gd name="T39" fmla="*/ 14 h 22"/>
              <a:gd name="T40" fmla="*/ 0 w 13"/>
              <a:gd name="T41" fmla="*/ 16 h 22"/>
              <a:gd name="T42" fmla="*/ 0 w 13"/>
              <a:gd name="T43" fmla="*/ 18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
              <a:gd name="T67" fmla="*/ 0 h 22"/>
              <a:gd name="T68" fmla="*/ 13 w 13"/>
              <a:gd name="T69" fmla="*/ 22 h 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 h="22">
                <a:moveTo>
                  <a:pt x="13" y="0"/>
                </a:moveTo>
                <a:lnTo>
                  <a:pt x="11" y="0"/>
                </a:lnTo>
                <a:lnTo>
                  <a:pt x="9" y="0"/>
                </a:lnTo>
                <a:lnTo>
                  <a:pt x="7" y="0"/>
                </a:lnTo>
                <a:lnTo>
                  <a:pt x="5" y="0"/>
                </a:lnTo>
                <a:lnTo>
                  <a:pt x="5" y="2"/>
                </a:lnTo>
                <a:lnTo>
                  <a:pt x="3" y="4"/>
                </a:lnTo>
                <a:lnTo>
                  <a:pt x="5" y="4"/>
                </a:lnTo>
                <a:lnTo>
                  <a:pt x="9" y="4"/>
                </a:lnTo>
                <a:lnTo>
                  <a:pt x="11" y="4"/>
                </a:lnTo>
                <a:lnTo>
                  <a:pt x="13" y="2"/>
                </a:lnTo>
                <a:lnTo>
                  <a:pt x="13" y="0"/>
                </a:lnTo>
                <a:close/>
                <a:moveTo>
                  <a:pt x="0" y="18"/>
                </a:moveTo>
                <a:lnTo>
                  <a:pt x="1" y="22"/>
                </a:lnTo>
                <a:lnTo>
                  <a:pt x="3" y="22"/>
                </a:lnTo>
                <a:lnTo>
                  <a:pt x="5" y="20"/>
                </a:lnTo>
                <a:lnTo>
                  <a:pt x="3" y="16"/>
                </a:lnTo>
                <a:lnTo>
                  <a:pt x="1" y="14"/>
                </a:lnTo>
                <a:lnTo>
                  <a:pt x="0" y="16"/>
                </a:lnTo>
                <a:lnTo>
                  <a:pt x="0" y="18"/>
                </a:lnTo>
                <a:close/>
              </a:path>
            </a:pathLst>
          </a:custGeom>
          <a:solidFill>
            <a:srgbClr val="848382"/>
          </a:solidFill>
          <a:ln w="9525">
            <a:noFill/>
            <a:round/>
            <a:headEnd/>
            <a:tailEnd/>
          </a:ln>
        </p:spPr>
        <p:txBody>
          <a:bodyPr/>
          <a:lstStyle/>
          <a:p>
            <a:endParaRPr lang="en-US"/>
          </a:p>
        </p:txBody>
      </p:sp>
      <p:sp>
        <p:nvSpPr>
          <p:cNvPr id="45193" name="Freeform 137"/>
          <p:cNvSpPr>
            <a:spLocks/>
          </p:cNvSpPr>
          <p:nvPr/>
        </p:nvSpPr>
        <p:spPr bwMode="auto">
          <a:xfrm>
            <a:off x="6210300" y="4716464"/>
            <a:ext cx="20638" cy="28575"/>
          </a:xfrm>
          <a:custGeom>
            <a:avLst/>
            <a:gdLst>
              <a:gd name="T0" fmla="*/ 13 w 13"/>
              <a:gd name="T1" fmla="*/ 0 h 18"/>
              <a:gd name="T2" fmla="*/ 11 w 13"/>
              <a:gd name="T3" fmla="*/ 0 h 18"/>
              <a:gd name="T4" fmla="*/ 9 w 13"/>
              <a:gd name="T5" fmla="*/ 0 h 18"/>
              <a:gd name="T6" fmla="*/ 7 w 13"/>
              <a:gd name="T7" fmla="*/ 0 h 18"/>
              <a:gd name="T8" fmla="*/ 5 w 13"/>
              <a:gd name="T9" fmla="*/ 0 h 18"/>
              <a:gd name="T10" fmla="*/ 3 w 13"/>
              <a:gd name="T11" fmla="*/ 8 h 18"/>
              <a:gd name="T12" fmla="*/ 0 w 13"/>
              <a:gd name="T13" fmla="*/ 14 h 18"/>
              <a:gd name="T14" fmla="*/ 1 w 13"/>
              <a:gd name="T15" fmla="*/ 18 h 18"/>
              <a:gd name="T16" fmla="*/ 5 w 13"/>
              <a:gd name="T17" fmla="*/ 18 h 18"/>
              <a:gd name="T18" fmla="*/ 5 w 13"/>
              <a:gd name="T19" fmla="*/ 18 h 18"/>
              <a:gd name="T20" fmla="*/ 7 w 13"/>
              <a:gd name="T21" fmla="*/ 16 h 18"/>
              <a:gd name="T22" fmla="*/ 3 w 13"/>
              <a:gd name="T23" fmla="*/ 14 h 18"/>
              <a:gd name="T24" fmla="*/ 3 w 13"/>
              <a:gd name="T25" fmla="*/ 10 h 18"/>
              <a:gd name="T26" fmla="*/ 3 w 13"/>
              <a:gd name="T27" fmla="*/ 6 h 18"/>
              <a:gd name="T28" fmla="*/ 9 w 13"/>
              <a:gd name="T29" fmla="*/ 4 h 18"/>
              <a:gd name="T30" fmla="*/ 9 w 13"/>
              <a:gd name="T31" fmla="*/ 4 h 18"/>
              <a:gd name="T32" fmla="*/ 11 w 13"/>
              <a:gd name="T33" fmla="*/ 4 h 18"/>
              <a:gd name="T34" fmla="*/ 11 w 13"/>
              <a:gd name="T35" fmla="*/ 2 h 18"/>
              <a:gd name="T36" fmla="*/ 13 w 1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
              <a:gd name="T58" fmla="*/ 0 h 18"/>
              <a:gd name="T59" fmla="*/ 13 w 1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 h="18">
                <a:moveTo>
                  <a:pt x="13" y="0"/>
                </a:moveTo>
                <a:lnTo>
                  <a:pt x="11" y="0"/>
                </a:lnTo>
                <a:lnTo>
                  <a:pt x="9" y="0"/>
                </a:lnTo>
                <a:lnTo>
                  <a:pt x="7" y="0"/>
                </a:lnTo>
                <a:lnTo>
                  <a:pt x="5" y="0"/>
                </a:lnTo>
                <a:lnTo>
                  <a:pt x="3" y="8"/>
                </a:lnTo>
                <a:lnTo>
                  <a:pt x="0" y="14"/>
                </a:lnTo>
                <a:lnTo>
                  <a:pt x="1" y="18"/>
                </a:lnTo>
                <a:lnTo>
                  <a:pt x="5" y="18"/>
                </a:lnTo>
                <a:lnTo>
                  <a:pt x="7" y="16"/>
                </a:lnTo>
                <a:lnTo>
                  <a:pt x="3" y="14"/>
                </a:lnTo>
                <a:lnTo>
                  <a:pt x="3" y="10"/>
                </a:lnTo>
                <a:lnTo>
                  <a:pt x="3" y="6"/>
                </a:lnTo>
                <a:lnTo>
                  <a:pt x="9" y="4"/>
                </a:lnTo>
                <a:lnTo>
                  <a:pt x="11" y="4"/>
                </a:lnTo>
                <a:lnTo>
                  <a:pt x="11" y="2"/>
                </a:lnTo>
                <a:lnTo>
                  <a:pt x="13" y="0"/>
                </a:lnTo>
                <a:close/>
              </a:path>
            </a:pathLst>
          </a:custGeom>
          <a:solidFill>
            <a:srgbClr val="848382"/>
          </a:solidFill>
          <a:ln w="9525">
            <a:noFill/>
            <a:round/>
            <a:headEnd/>
            <a:tailEnd/>
          </a:ln>
        </p:spPr>
        <p:txBody>
          <a:bodyPr/>
          <a:lstStyle/>
          <a:p>
            <a:endParaRPr lang="en-US"/>
          </a:p>
        </p:txBody>
      </p:sp>
      <p:sp>
        <p:nvSpPr>
          <p:cNvPr id="45194" name="Freeform 138"/>
          <p:cNvSpPr>
            <a:spLocks/>
          </p:cNvSpPr>
          <p:nvPr/>
        </p:nvSpPr>
        <p:spPr bwMode="auto">
          <a:xfrm>
            <a:off x="6211889" y="4719638"/>
            <a:ext cx="15875" cy="25400"/>
          </a:xfrm>
          <a:custGeom>
            <a:avLst/>
            <a:gdLst>
              <a:gd name="T0" fmla="*/ 10 w 10"/>
              <a:gd name="T1" fmla="*/ 0 h 16"/>
              <a:gd name="T2" fmla="*/ 8 w 10"/>
              <a:gd name="T3" fmla="*/ 0 h 16"/>
              <a:gd name="T4" fmla="*/ 8 w 10"/>
              <a:gd name="T5" fmla="*/ 0 h 16"/>
              <a:gd name="T6" fmla="*/ 4 w 10"/>
              <a:gd name="T7" fmla="*/ 0 h 16"/>
              <a:gd name="T8" fmla="*/ 2 w 10"/>
              <a:gd name="T9" fmla="*/ 0 h 16"/>
              <a:gd name="T10" fmla="*/ 2 w 10"/>
              <a:gd name="T11" fmla="*/ 6 h 16"/>
              <a:gd name="T12" fmla="*/ 0 w 10"/>
              <a:gd name="T13" fmla="*/ 10 h 16"/>
              <a:gd name="T14" fmla="*/ 2 w 10"/>
              <a:gd name="T15" fmla="*/ 12 h 16"/>
              <a:gd name="T16" fmla="*/ 4 w 10"/>
              <a:gd name="T17" fmla="*/ 16 h 16"/>
              <a:gd name="T18" fmla="*/ 6 w 10"/>
              <a:gd name="T19" fmla="*/ 14 h 16"/>
              <a:gd name="T20" fmla="*/ 6 w 10"/>
              <a:gd name="T21" fmla="*/ 12 h 16"/>
              <a:gd name="T22" fmla="*/ 4 w 10"/>
              <a:gd name="T23" fmla="*/ 10 h 16"/>
              <a:gd name="T24" fmla="*/ 4 w 10"/>
              <a:gd name="T25" fmla="*/ 8 h 16"/>
              <a:gd name="T26" fmla="*/ 4 w 10"/>
              <a:gd name="T27" fmla="*/ 4 h 16"/>
              <a:gd name="T28" fmla="*/ 8 w 10"/>
              <a:gd name="T29" fmla="*/ 4 h 16"/>
              <a:gd name="T30" fmla="*/ 8 w 10"/>
              <a:gd name="T31" fmla="*/ 4 h 16"/>
              <a:gd name="T32" fmla="*/ 8 w 10"/>
              <a:gd name="T33" fmla="*/ 4 h 16"/>
              <a:gd name="T34" fmla="*/ 10 w 10"/>
              <a:gd name="T35" fmla="*/ 2 h 16"/>
              <a:gd name="T36" fmla="*/ 10 w 10"/>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16"/>
              <a:gd name="T59" fmla="*/ 10 w 10"/>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16">
                <a:moveTo>
                  <a:pt x="10" y="0"/>
                </a:moveTo>
                <a:lnTo>
                  <a:pt x="8" y="0"/>
                </a:lnTo>
                <a:lnTo>
                  <a:pt x="4" y="0"/>
                </a:lnTo>
                <a:lnTo>
                  <a:pt x="2" y="0"/>
                </a:lnTo>
                <a:lnTo>
                  <a:pt x="2" y="6"/>
                </a:lnTo>
                <a:lnTo>
                  <a:pt x="0" y="10"/>
                </a:lnTo>
                <a:lnTo>
                  <a:pt x="2" y="12"/>
                </a:lnTo>
                <a:lnTo>
                  <a:pt x="4" y="16"/>
                </a:lnTo>
                <a:lnTo>
                  <a:pt x="6" y="14"/>
                </a:lnTo>
                <a:lnTo>
                  <a:pt x="6" y="12"/>
                </a:lnTo>
                <a:lnTo>
                  <a:pt x="4" y="10"/>
                </a:lnTo>
                <a:lnTo>
                  <a:pt x="4" y="8"/>
                </a:lnTo>
                <a:lnTo>
                  <a:pt x="4" y="4"/>
                </a:lnTo>
                <a:lnTo>
                  <a:pt x="8" y="4"/>
                </a:lnTo>
                <a:lnTo>
                  <a:pt x="10" y="2"/>
                </a:lnTo>
                <a:lnTo>
                  <a:pt x="10" y="0"/>
                </a:lnTo>
                <a:close/>
              </a:path>
            </a:pathLst>
          </a:custGeom>
          <a:solidFill>
            <a:srgbClr val="848382"/>
          </a:solidFill>
          <a:ln w="9525">
            <a:noFill/>
            <a:round/>
            <a:headEnd/>
            <a:tailEnd/>
          </a:ln>
        </p:spPr>
        <p:txBody>
          <a:bodyPr/>
          <a:lstStyle/>
          <a:p>
            <a:endParaRPr lang="en-US"/>
          </a:p>
        </p:txBody>
      </p:sp>
      <p:sp>
        <p:nvSpPr>
          <p:cNvPr id="45195" name="Freeform 139"/>
          <p:cNvSpPr>
            <a:spLocks/>
          </p:cNvSpPr>
          <p:nvPr/>
        </p:nvSpPr>
        <p:spPr bwMode="auto">
          <a:xfrm>
            <a:off x="6215063" y="4722813"/>
            <a:ext cx="12700" cy="19050"/>
          </a:xfrm>
          <a:custGeom>
            <a:avLst/>
            <a:gdLst>
              <a:gd name="T0" fmla="*/ 8 w 8"/>
              <a:gd name="T1" fmla="*/ 0 h 12"/>
              <a:gd name="T2" fmla="*/ 6 w 8"/>
              <a:gd name="T3" fmla="*/ 0 h 12"/>
              <a:gd name="T4" fmla="*/ 6 w 8"/>
              <a:gd name="T5" fmla="*/ 0 h 12"/>
              <a:gd name="T6" fmla="*/ 0 w 8"/>
              <a:gd name="T7" fmla="*/ 2 h 12"/>
              <a:gd name="T8" fmla="*/ 0 w 8"/>
              <a:gd name="T9" fmla="*/ 6 h 12"/>
              <a:gd name="T10" fmla="*/ 0 w 8"/>
              <a:gd name="T11" fmla="*/ 10 h 12"/>
              <a:gd name="T12" fmla="*/ 4 w 8"/>
              <a:gd name="T13" fmla="*/ 12 h 12"/>
              <a:gd name="T14" fmla="*/ 6 w 8"/>
              <a:gd name="T15" fmla="*/ 6 h 12"/>
              <a:gd name="T16" fmla="*/ 8 w 8"/>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12"/>
              <a:gd name="T29" fmla="*/ 8 w 8"/>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12">
                <a:moveTo>
                  <a:pt x="8" y="0"/>
                </a:moveTo>
                <a:lnTo>
                  <a:pt x="6" y="0"/>
                </a:lnTo>
                <a:lnTo>
                  <a:pt x="0" y="2"/>
                </a:lnTo>
                <a:lnTo>
                  <a:pt x="0" y="6"/>
                </a:lnTo>
                <a:lnTo>
                  <a:pt x="0" y="10"/>
                </a:lnTo>
                <a:lnTo>
                  <a:pt x="4" y="12"/>
                </a:lnTo>
                <a:lnTo>
                  <a:pt x="6" y="6"/>
                </a:lnTo>
                <a:lnTo>
                  <a:pt x="8" y="0"/>
                </a:lnTo>
                <a:close/>
              </a:path>
            </a:pathLst>
          </a:custGeom>
          <a:solidFill>
            <a:srgbClr val="848382"/>
          </a:solidFill>
          <a:ln w="9525">
            <a:noFill/>
            <a:round/>
            <a:headEnd/>
            <a:tailEnd/>
          </a:ln>
        </p:spPr>
        <p:txBody>
          <a:bodyPr/>
          <a:lstStyle/>
          <a:p>
            <a:endParaRPr lang="en-US"/>
          </a:p>
        </p:txBody>
      </p:sp>
      <p:sp>
        <p:nvSpPr>
          <p:cNvPr id="45196" name="Freeform 140"/>
          <p:cNvSpPr>
            <a:spLocks/>
          </p:cNvSpPr>
          <p:nvPr/>
        </p:nvSpPr>
        <p:spPr bwMode="auto">
          <a:xfrm>
            <a:off x="6218238" y="4725988"/>
            <a:ext cx="6350" cy="12700"/>
          </a:xfrm>
          <a:custGeom>
            <a:avLst/>
            <a:gdLst>
              <a:gd name="T0" fmla="*/ 4 w 4"/>
              <a:gd name="T1" fmla="*/ 0 h 8"/>
              <a:gd name="T2" fmla="*/ 4 w 4"/>
              <a:gd name="T3" fmla="*/ 0 h 8"/>
              <a:gd name="T4" fmla="*/ 4 w 4"/>
              <a:gd name="T5" fmla="*/ 0 h 8"/>
              <a:gd name="T6" fmla="*/ 0 w 4"/>
              <a:gd name="T7" fmla="*/ 0 h 8"/>
              <a:gd name="T8" fmla="*/ 0 w 4"/>
              <a:gd name="T9" fmla="*/ 4 h 8"/>
              <a:gd name="T10" fmla="*/ 0 w 4"/>
              <a:gd name="T11" fmla="*/ 6 h 8"/>
              <a:gd name="T12" fmla="*/ 2 w 4"/>
              <a:gd name="T13" fmla="*/ 8 h 8"/>
              <a:gd name="T14" fmla="*/ 4 w 4"/>
              <a:gd name="T15" fmla="*/ 4 h 8"/>
              <a:gd name="T16" fmla="*/ 4 w 4"/>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8"/>
              <a:gd name="T29" fmla="*/ 4 w 4"/>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8">
                <a:moveTo>
                  <a:pt x="4" y="0"/>
                </a:moveTo>
                <a:lnTo>
                  <a:pt x="4" y="0"/>
                </a:lnTo>
                <a:lnTo>
                  <a:pt x="0" y="0"/>
                </a:lnTo>
                <a:lnTo>
                  <a:pt x="0" y="4"/>
                </a:lnTo>
                <a:lnTo>
                  <a:pt x="0" y="6"/>
                </a:lnTo>
                <a:lnTo>
                  <a:pt x="2" y="8"/>
                </a:lnTo>
                <a:lnTo>
                  <a:pt x="4" y="4"/>
                </a:lnTo>
                <a:lnTo>
                  <a:pt x="4" y="0"/>
                </a:lnTo>
                <a:close/>
              </a:path>
            </a:pathLst>
          </a:custGeom>
          <a:solidFill>
            <a:srgbClr val="848382"/>
          </a:solidFill>
          <a:ln w="9525">
            <a:noFill/>
            <a:round/>
            <a:headEnd/>
            <a:tailEnd/>
          </a:ln>
        </p:spPr>
        <p:txBody>
          <a:bodyPr/>
          <a:lstStyle/>
          <a:p>
            <a:endParaRPr lang="en-US"/>
          </a:p>
        </p:txBody>
      </p:sp>
      <p:sp>
        <p:nvSpPr>
          <p:cNvPr id="45197" name="Freeform 141"/>
          <p:cNvSpPr>
            <a:spLocks/>
          </p:cNvSpPr>
          <p:nvPr/>
        </p:nvSpPr>
        <p:spPr bwMode="auto">
          <a:xfrm>
            <a:off x="6221414" y="4729163"/>
            <a:ext cx="3175" cy="6350"/>
          </a:xfrm>
          <a:custGeom>
            <a:avLst/>
            <a:gdLst>
              <a:gd name="T0" fmla="*/ 2 w 2"/>
              <a:gd name="T1" fmla="*/ 0 h 4"/>
              <a:gd name="T2" fmla="*/ 2 w 2"/>
              <a:gd name="T3" fmla="*/ 0 h 4"/>
              <a:gd name="T4" fmla="*/ 2 w 2"/>
              <a:gd name="T5" fmla="*/ 0 h 4"/>
              <a:gd name="T6" fmla="*/ 0 w 2"/>
              <a:gd name="T7" fmla="*/ 0 h 4"/>
              <a:gd name="T8" fmla="*/ 0 w 2"/>
              <a:gd name="T9" fmla="*/ 2 h 4"/>
              <a:gd name="T10" fmla="*/ 0 w 2"/>
              <a:gd name="T11" fmla="*/ 2 h 4"/>
              <a:gd name="T12" fmla="*/ 0 w 2"/>
              <a:gd name="T13" fmla="*/ 4 h 4"/>
              <a:gd name="T14" fmla="*/ 2 w 2"/>
              <a:gd name="T15" fmla="*/ 2 h 4"/>
              <a:gd name="T16" fmla="*/ 2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4"/>
              <a:gd name="T29" fmla="*/ 2 w 2"/>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4">
                <a:moveTo>
                  <a:pt x="2" y="0"/>
                </a:moveTo>
                <a:lnTo>
                  <a:pt x="2" y="0"/>
                </a:lnTo>
                <a:lnTo>
                  <a:pt x="0" y="0"/>
                </a:lnTo>
                <a:lnTo>
                  <a:pt x="0" y="2"/>
                </a:lnTo>
                <a:lnTo>
                  <a:pt x="0" y="4"/>
                </a:lnTo>
                <a:lnTo>
                  <a:pt x="2" y="2"/>
                </a:lnTo>
                <a:lnTo>
                  <a:pt x="2" y="0"/>
                </a:lnTo>
                <a:close/>
              </a:path>
            </a:pathLst>
          </a:custGeom>
          <a:solidFill>
            <a:srgbClr val="858483"/>
          </a:solidFill>
          <a:ln w="9525">
            <a:noFill/>
            <a:round/>
            <a:headEnd/>
            <a:tailEnd/>
          </a:ln>
        </p:spPr>
        <p:txBody>
          <a:bodyPr/>
          <a:lstStyle/>
          <a:p>
            <a:endParaRPr lang="en-US"/>
          </a:p>
        </p:txBody>
      </p:sp>
      <p:sp>
        <p:nvSpPr>
          <p:cNvPr id="45198" name="Freeform 142"/>
          <p:cNvSpPr>
            <a:spLocks noEditPoints="1"/>
          </p:cNvSpPr>
          <p:nvPr/>
        </p:nvSpPr>
        <p:spPr bwMode="auto">
          <a:xfrm>
            <a:off x="6172200" y="4616450"/>
            <a:ext cx="101600" cy="228600"/>
          </a:xfrm>
          <a:custGeom>
            <a:avLst/>
            <a:gdLst>
              <a:gd name="T0" fmla="*/ 62 w 64"/>
              <a:gd name="T1" fmla="*/ 0 h 144"/>
              <a:gd name="T2" fmla="*/ 62 w 64"/>
              <a:gd name="T3" fmla="*/ 2 h 144"/>
              <a:gd name="T4" fmla="*/ 60 w 64"/>
              <a:gd name="T5" fmla="*/ 2 h 144"/>
              <a:gd name="T6" fmla="*/ 62 w 64"/>
              <a:gd name="T7" fmla="*/ 4 h 144"/>
              <a:gd name="T8" fmla="*/ 62 w 64"/>
              <a:gd name="T9" fmla="*/ 4 h 144"/>
              <a:gd name="T10" fmla="*/ 62 w 64"/>
              <a:gd name="T11" fmla="*/ 2 h 144"/>
              <a:gd name="T12" fmla="*/ 64 w 64"/>
              <a:gd name="T13" fmla="*/ 0 h 144"/>
              <a:gd name="T14" fmla="*/ 62 w 64"/>
              <a:gd name="T15" fmla="*/ 0 h 144"/>
              <a:gd name="T16" fmla="*/ 62 w 64"/>
              <a:gd name="T17" fmla="*/ 0 h 144"/>
              <a:gd name="T18" fmla="*/ 2 w 64"/>
              <a:gd name="T19" fmla="*/ 142 h 144"/>
              <a:gd name="T20" fmla="*/ 2 w 64"/>
              <a:gd name="T21" fmla="*/ 142 h 144"/>
              <a:gd name="T22" fmla="*/ 0 w 64"/>
              <a:gd name="T23" fmla="*/ 144 h 144"/>
              <a:gd name="T24" fmla="*/ 0 w 64"/>
              <a:gd name="T25" fmla="*/ 144 h 144"/>
              <a:gd name="T26" fmla="*/ 2 w 64"/>
              <a:gd name="T27" fmla="*/ 144 h 144"/>
              <a:gd name="T28" fmla="*/ 4 w 64"/>
              <a:gd name="T29" fmla="*/ 144 h 144"/>
              <a:gd name="T30" fmla="*/ 4 w 64"/>
              <a:gd name="T31" fmla="*/ 142 h 144"/>
              <a:gd name="T32" fmla="*/ 2 w 64"/>
              <a:gd name="T33" fmla="*/ 142 h 144"/>
              <a:gd name="T34" fmla="*/ 2 w 64"/>
              <a:gd name="T35" fmla="*/ 142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4"/>
              <a:gd name="T55" fmla="*/ 0 h 144"/>
              <a:gd name="T56" fmla="*/ 64 w 64"/>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4" h="144">
                <a:moveTo>
                  <a:pt x="62" y="0"/>
                </a:moveTo>
                <a:lnTo>
                  <a:pt x="62" y="2"/>
                </a:lnTo>
                <a:lnTo>
                  <a:pt x="60" y="2"/>
                </a:lnTo>
                <a:lnTo>
                  <a:pt x="62" y="4"/>
                </a:lnTo>
                <a:lnTo>
                  <a:pt x="62" y="2"/>
                </a:lnTo>
                <a:lnTo>
                  <a:pt x="64" y="0"/>
                </a:lnTo>
                <a:lnTo>
                  <a:pt x="62" y="0"/>
                </a:lnTo>
                <a:close/>
                <a:moveTo>
                  <a:pt x="2" y="142"/>
                </a:moveTo>
                <a:lnTo>
                  <a:pt x="2" y="142"/>
                </a:lnTo>
                <a:lnTo>
                  <a:pt x="0" y="144"/>
                </a:lnTo>
                <a:lnTo>
                  <a:pt x="2" y="144"/>
                </a:lnTo>
                <a:lnTo>
                  <a:pt x="4" y="144"/>
                </a:lnTo>
                <a:lnTo>
                  <a:pt x="4" y="142"/>
                </a:lnTo>
                <a:lnTo>
                  <a:pt x="2" y="142"/>
                </a:lnTo>
                <a:close/>
              </a:path>
            </a:pathLst>
          </a:custGeom>
          <a:solidFill>
            <a:srgbClr val="848282"/>
          </a:solidFill>
          <a:ln w="9525">
            <a:noFill/>
            <a:round/>
            <a:headEnd/>
            <a:tailEnd/>
          </a:ln>
        </p:spPr>
        <p:txBody>
          <a:bodyPr/>
          <a:lstStyle/>
          <a:p>
            <a:endParaRPr lang="en-US"/>
          </a:p>
        </p:txBody>
      </p:sp>
      <p:sp>
        <p:nvSpPr>
          <p:cNvPr id="45199" name="Freeform 143"/>
          <p:cNvSpPr>
            <a:spLocks noEditPoints="1"/>
          </p:cNvSpPr>
          <p:nvPr/>
        </p:nvSpPr>
        <p:spPr bwMode="auto">
          <a:xfrm>
            <a:off x="6175375" y="4619626"/>
            <a:ext cx="95250" cy="225425"/>
          </a:xfrm>
          <a:custGeom>
            <a:avLst/>
            <a:gdLst>
              <a:gd name="T0" fmla="*/ 60 w 60"/>
              <a:gd name="T1" fmla="*/ 0 h 142"/>
              <a:gd name="T2" fmla="*/ 60 w 60"/>
              <a:gd name="T3" fmla="*/ 0 h 142"/>
              <a:gd name="T4" fmla="*/ 60 w 60"/>
              <a:gd name="T5" fmla="*/ 0 h 142"/>
              <a:gd name="T6" fmla="*/ 58 w 60"/>
              <a:gd name="T7" fmla="*/ 0 h 142"/>
              <a:gd name="T8" fmla="*/ 58 w 60"/>
              <a:gd name="T9" fmla="*/ 2 h 142"/>
              <a:gd name="T10" fmla="*/ 58 w 60"/>
              <a:gd name="T11" fmla="*/ 2 h 142"/>
              <a:gd name="T12" fmla="*/ 60 w 60"/>
              <a:gd name="T13" fmla="*/ 4 h 142"/>
              <a:gd name="T14" fmla="*/ 60 w 60"/>
              <a:gd name="T15" fmla="*/ 2 h 142"/>
              <a:gd name="T16" fmla="*/ 60 w 60"/>
              <a:gd name="T17" fmla="*/ 0 h 142"/>
              <a:gd name="T18" fmla="*/ 0 w 60"/>
              <a:gd name="T19" fmla="*/ 142 h 142"/>
              <a:gd name="T20" fmla="*/ 0 w 60"/>
              <a:gd name="T21" fmla="*/ 142 h 142"/>
              <a:gd name="T22" fmla="*/ 0 w 60"/>
              <a:gd name="T23" fmla="*/ 142 h 142"/>
              <a:gd name="T24" fmla="*/ 2 w 60"/>
              <a:gd name="T25" fmla="*/ 140 h 142"/>
              <a:gd name="T26" fmla="*/ 2 w 60"/>
              <a:gd name="T27" fmla="*/ 138 h 142"/>
              <a:gd name="T28" fmla="*/ 2 w 60"/>
              <a:gd name="T29" fmla="*/ 138 h 142"/>
              <a:gd name="T30" fmla="*/ 0 w 60"/>
              <a:gd name="T31" fmla="*/ 138 h 142"/>
              <a:gd name="T32" fmla="*/ 0 w 60"/>
              <a:gd name="T33" fmla="*/ 140 h 142"/>
              <a:gd name="T34" fmla="*/ 0 w 60"/>
              <a:gd name="T35" fmla="*/ 142 h 1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0"/>
              <a:gd name="T55" fmla="*/ 0 h 142"/>
              <a:gd name="T56" fmla="*/ 60 w 60"/>
              <a:gd name="T57" fmla="*/ 142 h 14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0" h="142">
                <a:moveTo>
                  <a:pt x="60" y="0"/>
                </a:moveTo>
                <a:lnTo>
                  <a:pt x="60" y="0"/>
                </a:lnTo>
                <a:lnTo>
                  <a:pt x="58" y="0"/>
                </a:lnTo>
                <a:lnTo>
                  <a:pt x="58" y="2"/>
                </a:lnTo>
                <a:lnTo>
                  <a:pt x="60" y="4"/>
                </a:lnTo>
                <a:lnTo>
                  <a:pt x="60" y="2"/>
                </a:lnTo>
                <a:lnTo>
                  <a:pt x="60" y="0"/>
                </a:lnTo>
                <a:close/>
                <a:moveTo>
                  <a:pt x="0" y="142"/>
                </a:moveTo>
                <a:lnTo>
                  <a:pt x="0" y="142"/>
                </a:lnTo>
                <a:lnTo>
                  <a:pt x="2" y="140"/>
                </a:lnTo>
                <a:lnTo>
                  <a:pt x="2" y="138"/>
                </a:lnTo>
                <a:lnTo>
                  <a:pt x="0" y="138"/>
                </a:lnTo>
                <a:lnTo>
                  <a:pt x="0" y="140"/>
                </a:lnTo>
                <a:lnTo>
                  <a:pt x="0" y="142"/>
                </a:lnTo>
                <a:close/>
              </a:path>
            </a:pathLst>
          </a:custGeom>
          <a:solidFill>
            <a:srgbClr val="848282"/>
          </a:solidFill>
          <a:ln w="9525">
            <a:noFill/>
            <a:round/>
            <a:headEnd/>
            <a:tailEnd/>
          </a:ln>
        </p:spPr>
        <p:txBody>
          <a:bodyPr/>
          <a:lstStyle/>
          <a:p>
            <a:endParaRPr lang="en-US"/>
          </a:p>
        </p:txBody>
      </p:sp>
      <p:sp>
        <p:nvSpPr>
          <p:cNvPr id="45200" name="Freeform 144"/>
          <p:cNvSpPr>
            <a:spLocks noEditPoints="1"/>
          </p:cNvSpPr>
          <p:nvPr/>
        </p:nvSpPr>
        <p:spPr bwMode="auto">
          <a:xfrm>
            <a:off x="6175375" y="4619625"/>
            <a:ext cx="95250" cy="222250"/>
          </a:xfrm>
          <a:custGeom>
            <a:avLst/>
            <a:gdLst>
              <a:gd name="T0" fmla="*/ 60 w 60"/>
              <a:gd name="T1" fmla="*/ 2 h 140"/>
              <a:gd name="T2" fmla="*/ 60 w 60"/>
              <a:gd name="T3" fmla="*/ 2 h 140"/>
              <a:gd name="T4" fmla="*/ 58 w 60"/>
              <a:gd name="T5" fmla="*/ 0 h 140"/>
              <a:gd name="T6" fmla="*/ 58 w 60"/>
              <a:gd name="T7" fmla="*/ 2 h 140"/>
              <a:gd name="T8" fmla="*/ 56 w 60"/>
              <a:gd name="T9" fmla="*/ 4 h 140"/>
              <a:gd name="T10" fmla="*/ 58 w 60"/>
              <a:gd name="T11" fmla="*/ 4 h 140"/>
              <a:gd name="T12" fmla="*/ 58 w 60"/>
              <a:gd name="T13" fmla="*/ 6 h 140"/>
              <a:gd name="T14" fmla="*/ 60 w 60"/>
              <a:gd name="T15" fmla="*/ 4 h 140"/>
              <a:gd name="T16" fmla="*/ 60 w 60"/>
              <a:gd name="T17" fmla="*/ 2 h 140"/>
              <a:gd name="T18" fmla="*/ 0 w 60"/>
              <a:gd name="T19" fmla="*/ 140 h 140"/>
              <a:gd name="T20" fmla="*/ 0 w 60"/>
              <a:gd name="T21" fmla="*/ 140 h 140"/>
              <a:gd name="T22" fmla="*/ 2 w 60"/>
              <a:gd name="T23" fmla="*/ 140 h 140"/>
              <a:gd name="T24" fmla="*/ 2 w 60"/>
              <a:gd name="T25" fmla="*/ 138 h 140"/>
              <a:gd name="T26" fmla="*/ 4 w 60"/>
              <a:gd name="T27" fmla="*/ 136 h 140"/>
              <a:gd name="T28" fmla="*/ 2 w 60"/>
              <a:gd name="T29" fmla="*/ 136 h 140"/>
              <a:gd name="T30" fmla="*/ 0 w 60"/>
              <a:gd name="T31" fmla="*/ 136 h 140"/>
              <a:gd name="T32" fmla="*/ 0 w 60"/>
              <a:gd name="T33" fmla="*/ 138 h 140"/>
              <a:gd name="T34" fmla="*/ 0 w 60"/>
              <a:gd name="T35" fmla="*/ 140 h 1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0"/>
              <a:gd name="T55" fmla="*/ 0 h 140"/>
              <a:gd name="T56" fmla="*/ 60 w 60"/>
              <a:gd name="T57" fmla="*/ 140 h 1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0" h="140">
                <a:moveTo>
                  <a:pt x="60" y="2"/>
                </a:moveTo>
                <a:lnTo>
                  <a:pt x="60" y="2"/>
                </a:lnTo>
                <a:lnTo>
                  <a:pt x="58" y="0"/>
                </a:lnTo>
                <a:lnTo>
                  <a:pt x="58" y="2"/>
                </a:lnTo>
                <a:lnTo>
                  <a:pt x="56" y="4"/>
                </a:lnTo>
                <a:lnTo>
                  <a:pt x="58" y="4"/>
                </a:lnTo>
                <a:lnTo>
                  <a:pt x="58" y="6"/>
                </a:lnTo>
                <a:lnTo>
                  <a:pt x="60" y="4"/>
                </a:lnTo>
                <a:lnTo>
                  <a:pt x="60" y="2"/>
                </a:lnTo>
                <a:close/>
                <a:moveTo>
                  <a:pt x="0" y="140"/>
                </a:moveTo>
                <a:lnTo>
                  <a:pt x="0" y="140"/>
                </a:lnTo>
                <a:lnTo>
                  <a:pt x="2" y="140"/>
                </a:lnTo>
                <a:lnTo>
                  <a:pt x="2" y="138"/>
                </a:lnTo>
                <a:lnTo>
                  <a:pt x="4" y="136"/>
                </a:lnTo>
                <a:lnTo>
                  <a:pt x="2" y="136"/>
                </a:lnTo>
                <a:lnTo>
                  <a:pt x="0" y="136"/>
                </a:lnTo>
                <a:lnTo>
                  <a:pt x="0" y="138"/>
                </a:lnTo>
                <a:lnTo>
                  <a:pt x="0" y="140"/>
                </a:lnTo>
                <a:close/>
              </a:path>
            </a:pathLst>
          </a:custGeom>
          <a:solidFill>
            <a:srgbClr val="848282"/>
          </a:solidFill>
          <a:ln w="9525">
            <a:noFill/>
            <a:round/>
            <a:headEnd/>
            <a:tailEnd/>
          </a:ln>
        </p:spPr>
        <p:txBody>
          <a:bodyPr/>
          <a:lstStyle/>
          <a:p>
            <a:endParaRPr lang="en-US"/>
          </a:p>
        </p:txBody>
      </p:sp>
      <p:sp>
        <p:nvSpPr>
          <p:cNvPr id="45201" name="Freeform 145"/>
          <p:cNvSpPr>
            <a:spLocks noEditPoints="1"/>
          </p:cNvSpPr>
          <p:nvPr/>
        </p:nvSpPr>
        <p:spPr bwMode="auto">
          <a:xfrm>
            <a:off x="6175375" y="4622800"/>
            <a:ext cx="95250" cy="215900"/>
          </a:xfrm>
          <a:custGeom>
            <a:avLst/>
            <a:gdLst>
              <a:gd name="T0" fmla="*/ 60 w 60"/>
              <a:gd name="T1" fmla="*/ 2 h 136"/>
              <a:gd name="T2" fmla="*/ 58 w 60"/>
              <a:gd name="T3" fmla="*/ 0 h 136"/>
              <a:gd name="T4" fmla="*/ 58 w 60"/>
              <a:gd name="T5" fmla="*/ 0 h 136"/>
              <a:gd name="T6" fmla="*/ 56 w 60"/>
              <a:gd name="T7" fmla="*/ 2 h 136"/>
              <a:gd name="T8" fmla="*/ 56 w 60"/>
              <a:gd name="T9" fmla="*/ 4 h 136"/>
              <a:gd name="T10" fmla="*/ 56 w 60"/>
              <a:gd name="T11" fmla="*/ 4 h 136"/>
              <a:gd name="T12" fmla="*/ 58 w 60"/>
              <a:gd name="T13" fmla="*/ 4 h 136"/>
              <a:gd name="T14" fmla="*/ 58 w 60"/>
              <a:gd name="T15" fmla="*/ 4 h 136"/>
              <a:gd name="T16" fmla="*/ 60 w 60"/>
              <a:gd name="T17" fmla="*/ 2 h 136"/>
              <a:gd name="T18" fmla="*/ 0 w 60"/>
              <a:gd name="T19" fmla="*/ 136 h 136"/>
              <a:gd name="T20" fmla="*/ 2 w 60"/>
              <a:gd name="T21" fmla="*/ 136 h 136"/>
              <a:gd name="T22" fmla="*/ 2 w 60"/>
              <a:gd name="T23" fmla="*/ 136 h 136"/>
              <a:gd name="T24" fmla="*/ 4 w 60"/>
              <a:gd name="T25" fmla="*/ 134 h 136"/>
              <a:gd name="T26" fmla="*/ 4 w 60"/>
              <a:gd name="T27" fmla="*/ 132 h 136"/>
              <a:gd name="T28" fmla="*/ 2 w 60"/>
              <a:gd name="T29" fmla="*/ 132 h 136"/>
              <a:gd name="T30" fmla="*/ 2 w 60"/>
              <a:gd name="T31" fmla="*/ 132 h 136"/>
              <a:gd name="T32" fmla="*/ 0 w 60"/>
              <a:gd name="T33" fmla="*/ 134 h 136"/>
              <a:gd name="T34" fmla="*/ 0 w 60"/>
              <a:gd name="T35" fmla="*/ 136 h 1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0"/>
              <a:gd name="T55" fmla="*/ 0 h 136"/>
              <a:gd name="T56" fmla="*/ 60 w 60"/>
              <a:gd name="T57" fmla="*/ 136 h 1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0" h="136">
                <a:moveTo>
                  <a:pt x="60" y="2"/>
                </a:moveTo>
                <a:lnTo>
                  <a:pt x="58" y="0"/>
                </a:lnTo>
                <a:lnTo>
                  <a:pt x="56" y="2"/>
                </a:lnTo>
                <a:lnTo>
                  <a:pt x="56" y="4"/>
                </a:lnTo>
                <a:lnTo>
                  <a:pt x="58" y="4"/>
                </a:lnTo>
                <a:lnTo>
                  <a:pt x="60" y="2"/>
                </a:lnTo>
                <a:close/>
                <a:moveTo>
                  <a:pt x="0" y="136"/>
                </a:moveTo>
                <a:lnTo>
                  <a:pt x="2" y="136"/>
                </a:lnTo>
                <a:lnTo>
                  <a:pt x="4" y="134"/>
                </a:lnTo>
                <a:lnTo>
                  <a:pt x="4" y="132"/>
                </a:lnTo>
                <a:lnTo>
                  <a:pt x="2" y="132"/>
                </a:lnTo>
                <a:lnTo>
                  <a:pt x="0" y="134"/>
                </a:lnTo>
                <a:lnTo>
                  <a:pt x="0" y="136"/>
                </a:lnTo>
                <a:close/>
              </a:path>
            </a:pathLst>
          </a:custGeom>
          <a:solidFill>
            <a:srgbClr val="848282"/>
          </a:solidFill>
          <a:ln w="9525">
            <a:noFill/>
            <a:round/>
            <a:headEnd/>
            <a:tailEnd/>
          </a:ln>
        </p:spPr>
        <p:txBody>
          <a:bodyPr/>
          <a:lstStyle/>
          <a:p>
            <a:endParaRPr lang="en-US"/>
          </a:p>
        </p:txBody>
      </p:sp>
      <p:sp>
        <p:nvSpPr>
          <p:cNvPr id="45202" name="Freeform 146"/>
          <p:cNvSpPr>
            <a:spLocks noEditPoints="1"/>
          </p:cNvSpPr>
          <p:nvPr/>
        </p:nvSpPr>
        <p:spPr bwMode="auto">
          <a:xfrm>
            <a:off x="6175376" y="4625975"/>
            <a:ext cx="92075" cy="209550"/>
          </a:xfrm>
          <a:custGeom>
            <a:avLst/>
            <a:gdLst>
              <a:gd name="T0" fmla="*/ 58 w 58"/>
              <a:gd name="T1" fmla="*/ 2 h 132"/>
              <a:gd name="T2" fmla="*/ 58 w 58"/>
              <a:gd name="T3" fmla="*/ 0 h 132"/>
              <a:gd name="T4" fmla="*/ 56 w 58"/>
              <a:gd name="T5" fmla="*/ 0 h 132"/>
              <a:gd name="T6" fmla="*/ 56 w 58"/>
              <a:gd name="T7" fmla="*/ 2 h 132"/>
              <a:gd name="T8" fmla="*/ 54 w 58"/>
              <a:gd name="T9" fmla="*/ 4 h 132"/>
              <a:gd name="T10" fmla="*/ 56 w 58"/>
              <a:gd name="T11" fmla="*/ 4 h 132"/>
              <a:gd name="T12" fmla="*/ 56 w 58"/>
              <a:gd name="T13" fmla="*/ 4 h 132"/>
              <a:gd name="T14" fmla="*/ 58 w 58"/>
              <a:gd name="T15" fmla="*/ 2 h 132"/>
              <a:gd name="T16" fmla="*/ 58 w 58"/>
              <a:gd name="T17" fmla="*/ 2 h 132"/>
              <a:gd name="T18" fmla="*/ 0 w 58"/>
              <a:gd name="T19" fmla="*/ 132 h 132"/>
              <a:gd name="T20" fmla="*/ 2 w 58"/>
              <a:gd name="T21" fmla="*/ 132 h 132"/>
              <a:gd name="T22" fmla="*/ 4 w 58"/>
              <a:gd name="T23" fmla="*/ 132 h 132"/>
              <a:gd name="T24" fmla="*/ 4 w 58"/>
              <a:gd name="T25" fmla="*/ 130 h 132"/>
              <a:gd name="T26" fmla="*/ 4 w 58"/>
              <a:gd name="T27" fmla="*/ 128 h 132"/>
              <a:gd name="T28" fmla="*/ 4 w 58"/>
              <a:gd name="T29" fmla="*/ 128 h 132"/>
              <a:gd name="T30" fmla="*/ 2 w 58"/>
              <a:gd name="T31" fmla="*/ 128 h 132"/>
              <a:gd name="T32" fmla="*/ 2 w 58"/>
              <a:gd name="T33" fmla="*/ 130 h 132"/>
              <a:gd name="T34" fmla="*/ 0 w 58"/>
              <a:gd name="T35" fmla="*/ 132 h 1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132"/>
              <a:gd name="T56" fmla="*/ 58 w 58"/>
              <a:gd name="T57" fmla="*/ 132 h 1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132">
                <a:moveTo>
                  <a:pt x="58" y="2"/>
                </a:moveTo>
                <a:lnTo>
                  <a:pt x="58" y="0"/>
                </a:lnTo>
                <a:lnTo>
                  <a:pt x="56" y="0"/>
                </a:lnTo>
                <a:lnTo>
                  <a:pt x="56" y="2"/>
                </a:lnTo>
                <a:lnTo>
                  <a:pt x="54" y="4"/>
                </a:lnTo>
                <a:lnTo>
                  <a:pt x="56" y="4"/>
                </a:lnTo>
                <a:lnTo>
                  <a:pt x="58" y="2"/>
                </a:lnTo>
                <a:close/>
                <a:moveTo>
                  <a:pt x="0" y="132"/>
                </a:moveTo>
                <a:lnTo>
                  <a:pt x="2" y="132"/>
                </a:lnTo>
                <a:lnTo>
                  <a:pt x="4" y="132"/>
                </a:lnTo>
                <a:lnTo>
                  <a:pt x="4" y="130"/>
                </a:lnTo>
                <a:lnTo>
                  <a:pt x="4" y="128"/>
                </a:lnTo>
                <a:lnTo>
                  <a:pt x="2" y="128"/>
                </a:lnTo>
                <a:lnTo>
                  <a:pt x="2" y="130"/>
                </a:lnTo>
                <a:lnTo>
                  <a:pt x="0" y="132"/>
                </a:lnTo>
                <a:close/>
              </a:path>
            </a:pathLst>
          </a:custGeom>
          <a:solidFill>
            <a:srgbClr val="848282"/>
          </a:solidFill>
          <a:ln w="9525">
            <a:noFill/>
            <a:round/>
            <a:headEnd/>
            <a:tailEnd/>
          </a:ln>
        </p:spPr>
        <p:txBody>
          <a:bodyPr/>
          <a:lstStyle/>
          <a:p>
            <a:endParaRPr lang="en-US"/>
          </a:p>
        </p:txBody>
      </p:sp>
      <p:sp>
        <p:nvSpPr>
          <p:cNvPr id="45203" name="Freeform 147"/>
          <p:cNvSpPr>
            <a:spLocks noEditPoints="1"/>
          </p:cNvSpPr>
          <p:nvPr/>
        </p:nvSpPr>
        <p:spPr bwMode="auto">
          <a:xfrm>
            <a:off x="6178550" y="4629150"/>
            <a:ext cx="88900" cy="203200"/>
          </a:xfrm>
          <a:custGeom>
            <a:avLst/>
            <a:gdLst>
              <a:gd name="T0" fmla="*/ 56 w 56"/>
              <a:gd name="T1" fmla="*/ 0 h 128"/>
              <a:gd name="T2" fmla="*/ 54 w 56"/>
              <a:gd name="T3" fmla="*/ 0 h 128"/>
              <a:gd name="T4" fmla="*/ 54 w 56"/>
              <a:gd name="T5" fmla="*/ 0 h 128"/>
              <a:gd name="T6" fmla="*/ 52 w 56"/>
              <a:gd name="T7" fmla="*/ 2 h 128"/>
              <a:gd name="T8" fmla="*/ 52 w 56"/>
              <a:gd name="T9" fmla="*/ 4 h 128"/>
              <a:gd name="T10" fmla="*/ 52 w 56"/>
              <a:gd name="T11" fmla="*/ 4 h 128"/>
              <a:gd name="T12" fmla="*/ 54 w 56"/>
              <a:gd name="T13" fmla="*/ 4 h 128"/>
              <a:gd name="T14" fmla="*/ 54 w 56"/>
              <a:gd name="T15" fmla="*/ 2 h 128"/>
              <a:gd name="T16" fmla="*/ 56 w 56"/>
              <a:gd name="T17" fmla="*/ 0 h 128"/>
              <a:gd name="T18" fmla="*/ 0 w 56"/>
              <a:gd name="T19" fmla="*/ 128 h 128"/>
              <a:gd name="T20" fmla="*/ 0 w 56"/>
              <a:gd name="T21" fmla="*/ 128 h 128"/>
              <a:gd name="T22" fmla="*/ 2 w 56"/>
              <a:gd name="T23" fmla="*/ 128 h 128"/>
              <a:gd name="T24" fmla="*/ 2 w 56"/>
              <a:gd name="T25" fmla="*/ 126 h 128"/>
              <a:gd name="T26" fmla="*/ 4 w 56"/>
              <a:gd name="T27" fmla="*/ 124 h 128"/>
              <a:gd name="T28" fmla="*/ 2 w 56"/>
              <a:gd name="T29" fmla="*/ 124 h 128"/>
              <a:gd name="T30" fmla="*/ 0 w 56"/>
              <a:gd name="T31" fmla="*/ 124 h 128"/>
              <a:gd name="T32" fmla="*/ 0 w 56"/>
              <a:gd name="T33" fmla="*/ 126 h 128"/>
              <a:gd name="T34" fmla="*/ 0 w 56"/>
              <a:gd name="T35" fmla="*/ 128 h 1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128"/>
              <a:gd name="T56" fmla="*/ 56 w 56"/>
              <a:gd name="T57" fmla="*/ 128 h 1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128">
                <a:moveTo>
                  <a:pt x="56" y="0"/>
                </a:moveTo>
                <a:lnTo>
                  <a:pt x="54" y="0"/>
                </a:lnTo>
                <a:lnTo>
                  <a:pt x="52" y="2"/>
                </a:lnTo>
                <a:lnTo>
                  <a:pt x="52" y="4"/>
                </a:lnTo>
                <a:lnTo>
                  <a:pt x="54" y="4"/>
                </a:lnTo>
                <a:lnTo>
                  <a:pt x="54" y="2"/>
                </a:lnTo>
                <a:lnTo>
                  <a:pt x="56" y="0"/>
                </a:lnTo>
                <a:close/>
                <a:moveTo>
                  <a:pt x="0" y="128"/>
                </a:moveTo>
                <a:lnTo>
                  <a:pt x="0" y="128"/>
                </a:lnTo>
                <a:lnTo>
                  <a:pt x="2" y="128"/>
                </a:lnTo>
                <a:lnTo>
                  <a:pt x="2" y="126"/>
                </a:lnTo>
                <a:lnTo>
                  <a:pt x="4" y="124"/>
                </a:lnTo>
                <a:lnTo>
                  <a:pt x="2" y="124"/>
                </a:lnTo>
                <a:lnTo>
                  <a:pt x="0" y="124"/>
                </a:lnTo>
                <a:lnTo>
                  <a:pt x="0" y="126"/>
                </a:lnTo>
                <a:lnTo>
                  <a:pt x="0" y="128"/>
                </a:lnTo>
                <a:close/>
              </a:path>
            </a:pathLst>
          </a:custGeom>
          <a:solidFill>
            <a:srgbClr val="848282"/>
          </a:solidFill>
          <a:ln w="9525">
            <a:noFill/>
            <a:round/>
            <a:headEnd/>
            <a:tailEnd/>
          </a:ln>
        </p:spPr>
        <p:txBody>
          <a:bodyPr/>
          <a:lstStyle/>
          <a:p>
            <a:endParaRPr lang="en-US"/>
          </a:p>
        </p:txBody>
      </p:sp>
      <p:sp>
        <p:nvSpPr>
          <p:cNvPr id="45204" name="Freeform 148"/>
          <p:cNvSpPr>
            <a:spLocks noEditPoints="1"/>
          </p:cNvSpPr>
          <p:nvPr/>
        </p:nvSpPr>
        <p:spPr bwMode="auto">
          <a:xfrm>
            <a:off x="6178551" y="4632325"/>
            <a:ext cx="85725" cy="196850"/>
          </a:xfrm>
          <a:custGeom>
            <a:avLst/>
            <a:gdLst>
              <a:gd name="T0" fmla="*/ 54 w 54"/>
              <a:gd name="T1" fmla="*/ 0 h 124"/>
              <a:gd name="T2" fmla="*/ 54 w 54"/>
              <a:gd name="T3" fmla="*/ 0 h 124"/>
              <a:gd name="T4" fmla="*/ 52 w 54"/>
              <a:gd name="T5" fmla="*/ 0 h 124"/>
              <a:gd name="T6" fmla="*/ 52 w 54"/>
              <a:gd name="T7" fmla="*/ 2 h 124"/>
              <a:gd name="T8" fmla="*/ 50 w 54"/>
              <a:gd name="T9" fmla="*/ 3 h 124"/>
              <a:gd name="T10" fmla="*/ 52 w 54"/>
              <a:gd name="T11" fmla="*/ 3 h 124"/>
              <a:gd name="T12" fmla="*/ 52 w 54"/>
              <a:gd name="T13" fmla="*/ 3 h 124"/>
              <a:gd name="T14" fmla="*/ 54 w 54"/>
              <a:gd name="T15" fmla="*/ 2 h 124"/>
              <a:gd name="T16" fmla="*/ 54 w 54"/>
              <a:gd name="T17" fmla="*/ 0 h 124"/>
              <a:gd name="T18" fmla="*/ 0 w 54"/>
              <a:gd name="T19" fmla="*/ 124 h 124"/>
              <a:gd name="T20" fmla="*/ 2 w 54"/>
              <a:gd name="T21" fmla="*/ 124 h 124"/>
              <a:gd name="T22" fmla="*/ 2 w 54"/>
              <a:gd name="T23" fmla="*/ 124 h 124"/>
              <a:gd name="T24" fmla="*/ 4 w 54"/>
              <a:gd name="T25" fmla="*/ 122 h 124"/>
              <a:gd name="T26" fmla="*/ 4 w 54"/>
              <a:gd name="T27" fmla="*/ 121 h 124"/>
              <a:gd name="T28" fmla="*/ 2 w 54"/>
              <a:gd name="T29" fmla="*/ 121 h 124"/>
              <a:gd name="T30" fmla="*/ 2 w 54"/>
              <a:gd name="T31" fmla="*/ 121 h 124"/>
              <a:gd name="T32" fmla="*/ 0 w 54"/>
              <a:gd name="T33" fmla="*/ 122 h 124"/>
              <a:gd name="T34" fmla="*/ 0 w 54"/>
              <a:gd name="T35" fmla="*/ 124 h 1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
              <a:gd name="T55" fmla="*/ 0 h 124"/>
              <a:gd name="T56" fmla="*/ 54 w 54"/>
              <a:gd name="T57" fmla="*/ 124 h 1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 h="124">
                <a:moveTo>
                  <a:pt x="54" y="0"/>
                </a:moveTo>
                <a:lnTo>
                  <a:pt x="54" y="0"/>
                </a:lnTo>
                <a:lnTo>
                  <a:pt x="52" y="0"/>
                </a:lnTo>
                <a:lnTo>
                  <a:pt x="52" y="2"/>
                </a:lnTo>
                <a:lnTo>
                  <a:pt x="50" y="3"/>
                </a:lnTo>
                <a:lnTo>
                  <a:pt x="52" y="3"/>
                </a:lnTo>
                <a:lnTo>
                  <a:pt x="54" y="2"/>
                </a:lnTo>
                <a:lnTo>
                  <a:pt x="54" y="0"/>
                </a:lnTo>
                <a:close/>
                <a:moveTo>
                  <a:pt x="0" y="124"/>
                </a:moveTo>
                <a:lnTo>
                  <a:pt x="2" y="124"/>
                </a:lnTo>
                <a:lnTo>
                  <a:pt x="4" y="122"/>
                </a:lnTo>
                <a:lnTo>
                  <a:pt x="4" y="121"/>
                </a:lnTo>
                <a:lnTo>
                  <a:pt x="2" y="121"/>
                </a:lnTo>
                <a:lnTo>
                  <a:pt x="0" y="122"/>
                </a:lnTo>
                <a:lnTo>
                  <a:pt x="0" y="124"/>
                </a:lnTo>
                <a:close/>
              </a:path>
            </a:pathLst>
          </a:custGeom>
          <a:solidFill>
            <a:srgbClr val="848282"/>
          </a:solidFill>
          <a:ln w="9525">
            <a:noFill/>
            <a:round/>
            <a:headEnd/>
            <a:tailEnd/>
          </a:ln>
        </p:spPr>
        <p:txBody>
          <a:bodyPr/>
          <a:lstStyle/>
          <a:p>
            <a:endParaRPr lang="en-US"/>
          </a:p>
        </p:txBody>
      </p:sp>
      <p:sp>
        <p:nvSpPr>
          <p:cNvPr id="45205" name="Freeform 149"/>
          <p:cNvSpPr>
            <a:spLocks noEditPoints="1"/>
          </p:cNvSpPr>
          <p:nvPr/>
        </p:nvSpPr>
        <p:spPr bwMode="auto">
          <a:xfrm>
            <a:off x="6178551" y="4635500"/>
            <a:ext cx="85725" cy="190500"/>
          </a:xfrm>
          <a:custGeom>
            <a:avLst/>
            <a:gdLst>
              <a:gd name="T0" fmla="*/ 54 w 54"/>
              <a:gd name="T1" fmla="*/ 0 h 120"/>
              <a:gd name="T2" fmla="*/ 52 w 54"/>
              <a:gd name="T3" fmla="*/ 0 h 120"/>
              <a:gd name="T4" fmla="*/ 52 w 54"/>
              <a:gd name="T5" fmla="*/ 0 h 120"/>
              <a:gd name="T6" fmla="*/ 50 w 54"/>
              <a:gd name="T7" fmla="*/ 1 h 120"/>
              <a:gd name="T8" fmla="*/ 50 w 54"/>
              <a:gd name="T9" fmla="*/ 3 h 120"/>
              <a:gd name="T10" fmla="*/ 50 w 54"/>
              <a:gd name="T11" fmla="*/ 3 h 120"/>
              <a:gd name="T12" fmla="*/ 52 w 54"/>
              <a:gd name="T13" fmla="*/ 3 h 120"/>
              <a:gd name="T14" fmla="*/ 52 w 54"/>
              <a:gd name="T15" fmla="*/ 1 h 120"/>
              <a:gd name="T16" fmla="*/ 54 w 54"/>
              <a:gd name="T17" fmla="*/ 0 h 120"/>
              <a:gd name="T18" fmla="*/ 0 w 54"/>
              <a:gd name="T19" fmla="*/ 120 h 120"/>
              <a:gd name="T20" fmla="*/ 2 w 54"/>
              <a:gd name="T21" fmla="*/ 120 h 120"/>
              <a:gd name="T22" fmla="*/ 4 w 54"/>
              <a:gd name="T23" fmla="*/ 120 h 120"/>
              <a:gd name="T24" fmla="*/ 4 w 54"/>
              <a:gd name="T25" fmla="*/ 119 h 120"/>
              <a:gd name="T26" fmla="*/ 4 w 54"/>
              <a:gd name="T27" fmla="*/ 117 h 120"/>
              <a:gd name="T28" fmla="*/ 4 w 54"/>
              <a:gd name="T29" fmla="*/ 117 h 120"/>
              <a:gd name="T30" fmla="*/ 2 w 54"/>
              <a:gd name="T31" fmla="*/ 117 h 120"/>
              <a:gd name="T32" fmla="*/ 2 w 54"/>
              <a:gd name="T33" fmla="*/ 119 h 120"/>
              <a:gd name="T34" fmla="*/ 0 w 54"/>
              <a:gd name="T35" fmla="*/ 120 h 1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
              <a:gd name="T55" fmla="*/ 0 h 120"/>
              <a:gd name="T56" fmla="*/ 54 w 54"/>
              <a:gd name="T57" fmla="*/ 120 h 1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 h="120">
                <a:moveTo>
                  <a:pt x="54" y="0"/>
                </a:moveTo>
                <a:lnTo>
                  <a:pt x="52" y="0"/>
                </a:lnTo>
                <a:lnTo>
                  <a:pt x="50" y="1"/>
                </a:lnTo>
                <a:lnTo>
                  <a:pt x="50" y="3"/>
                </a:lnTo>
                <a:lnTo>
                  <a:pt x="52" y="3"/>
                </a:lnTo>
                <a:lnTo>
                  <a:pt x="52" y="1"/>
                </a:lnTo>
                <a:lnTo>
                  <a:pt x="54" y="0"/>
                </a:lnTo>
                <a:close/>
                <a:moveTo>
                  <a:pt x="0" y="120"/>
                </a:moveTo>
                <a:lnTo>
                  <a:pt x="2" y="120"/>
                </a:lnTo>
                <a:lnTo>
                  <a:pt x="4" y="120"/>
                </a:lnTo>
                <a:lnTo>
                  <a:pt x="4" y="119"/>
                </a:lnTo>
                <a:lnTo>
                  <a:pt x="4" y="117"/>
                </a:lnTo>
                <a:lnTo>
                  <a:pt x="2" y="117"/>
                </a:lnTo>
                <a:lnTo>
                  <a:pt x="2" y="119"/>
                </a:lnTo>
                <a:lnTo>
                  <a:pt x="0" y="120"/>
                </a:lnTo>
                <a:close/>
              </a:path>
            </a:pathLst>
          </a:custGeom>
          <a:solidFill>
            <a:srgbClr val="848282"/>
          </a:solidFill>
          <a:ln w="9525">
            <a:noFill/>
            <a:round/>
            <a:headEnd/>
            <a:tailEnd/>
          </a:ln>
        </p:spPr>
        <p:txBody>
          <a:bodyPr/>
          <a:lstStyle/>
          <a:p>
            <a:endParaRPr lang="en-US"/>
          </a:p>
        </p:txBody>
      </p:sp>
      <p:sp>
        <p:nvSpPr>
          <p:cNvPr id="45206" name="Freeform 150"/>
          <p:cNvSpPr>
            <a:spLocks noEditPoints="1"/>
          </p:cNvSpPr>
          <p:nvPr/>
        </p:nvSpPr>
        <p:spPr bwMode="auto">
          <a:xfrm>
            <a:off x="6181726" y="4637089"/>
            <a:ext cx="79375" cy="187325"/>
          </a:xfrm>
          <a:custGeom>
            <a:avLst/>
            <a:gdLst>
              <a:gd name="T0" fmla="*/ 50 w 50"/>
              <a:gd name="T1" fmla="*/ 0 h 118"/>
              <a:gd name="T2" fmla="*/ 50 w 50"/>
              <a:gd name="T3" fmla="*/ 0 h 118"/>
              <a:gd name="T4" fmla="*/ 48 w 50"/>
              <a:gd name="T5" fmla="*/ 0 h 118"/>
              <a:gd name="T6" fmla="*/ 48 w 50"/>
              <a:gd name="T7" fmla="*/ 2 h 118"/>
              <a:gd name="T8" fmla="*/ 46 w 50"/>
              <a:gd name="T9" fmla="*/ 2 h 118"/>
              <a:gd name="T10" fmla="*/ 48 w 50"/>
              <a:gd name="T11" fmla="*/ 4 h 118"/>
              <a:gd name="T12" fmla="*/ 50 w 50"/>
              <a:gd name="T13" fmla="*/ 4 h 118"/>
              <a:gd name="T14" fmla="*/ 50 w 50"/>
              <a:gd name="T15" fmla="*/ 2 h 118"/>
              <a:gd name="T16" fmla="*/ 50 w 50"/>
              <a:gd name="T17" fmla="*/ 0 h 118"/>
              <a:gd name="T18" fmla="*/ 0 w 50"/>
              <a:gd name="T19" fmla="*/ 118 h 118"/>
              <a:gd name="T20" fmla="*/ 0 w 50"/>
              <a:gd name="T21" fmla="*/ 118 h 118"/>
              <a:gd name="T22" fmla="*/ 2 w 50"/>
              <a:gd name="T23" fmla="*/ 118 h 118"/>
              <a:gd name="T24" fmla="*/ 2 w 50"/>
              <a:gd name="T25" fmla="*/ 116 h 118"/>
              <a:gd name="T26" fmla="*/ 4 w 50"/>
              <a:gd name="T27" fmla="*/ 114 h 118"/>
              <a:gd name="T28" fmla="*/ 2 w 50"/>
              <a:gd name="T29" fmla="*/ 114 h 118"/>
              <a:gd name="T30" fmla="*/ 0 w 50"/>
              <a:gd name="T31" fmla="*/ 114 h 118"/>
              <a:gd name="T32" fmla="*/ 0 w 50"/>
              <a:gd name="T33" fmla="*/ 116 h 118"/>
              <a:gd name="T34" fmla="*/ 0 w 50"/>
              <a:gd name="T35" fmla="*/ 118 h 1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118"/>
              <a:gd name="T56" fmla="*/ 50 w 50"/>
              <a:gd name="T57" fmla="*/ 118 h 1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118">
                <a:moveTo>
                  <a:pt x="50" y="0"/>
                </a:moveTo>
                <a:lnTo>
                  <a:pt x="50" y="0"/>
                </a:lnTo>
                <a:lnTo>
                  <a:pt x="48" y="0"/>
                </a:lnTo>
                <a:lnTo>
                  <a:pt x="48" y="2"/>
                </a:lnTo>
                <a:lnTo>
                  <a:pt x="46" y="2"/>
                </a:lnTo>
                <a:lnTo>
                  <a:pt x="48" y="4"/>
                </a:lnTo>
                <a:lnTo>
                  <a:pt x="50" y="4"/>
                </a:lnTo>
                <a:lnTo>
                  <a:pt x="50" y="2"/>
                </a:lnTo>
                <a:lnTo>
                  <a:pt x="50" y="0"/>
                </a:lnTo>
                <a:close/>
                <a:moveTo>
                  <a:pt x="0" y="118"/>
                </a:moveTo>
                <a:lnTo>
                  <a:pt x="0" y="118"/>
                </a:lnTo>
                <a:lnTo>
                  <a:pt x="2" y="118"/>
                </a:lnTo>
                <a:lnTo>
                  <a:pt x="2" y="116"/>
                </a:lnTo>
                <a:lnTo>
                  <a:pt x="4" y="114"/>
                </a:lnTo>
                <a:lnTo>
                  <a:pt x="2" y="114"/>
                </a:lnTo>
                <a:lnTo>
                  <a:pt x="0" y="114"/>
                </a:lnTo>
                <a:lnTo>
                  <a:pt x="0" y="116"/>
                </a:lnTo>
                <a:lnTo>
                  <a:pt x="0" y="118"/>
                </a:lnTo>
                <a:close/>
              </a:path>
            </a:pathLst>
          </a:custGeom>
          <a:solidFill>
            <a:srgbClr val="848282"/>
          </a:solidFill>
          <a:ln w="9525">
            <a:noFill/>
            <a:round/>
            <a:headEnd/>
            <a:tailEnd/>
          </a:ln>
        </p:spPr>
        <p:txBody>
          <a:bodyPr/>
          <a:lstStyle/>
          <a:p>
            <a:endParaRPr lang="en-US"/>
          </a:p>
        </p:txBody>
      </p:sp>
      <p:sp>
        <p:nvSpPr>
          <p:cNvPr id="45207" name="Freeform 151"/>
          <p:cNvSpPr>
            <a:spLocks noEditPoints="1"/>
          </p:cNvSpPr>
          <p:nvPr/>
        </p:nvSpPr>
        <p:spPr bwMode="auto">
          <a:xfrm>
            <a:off x="6181726" y="4640264"/>
            <a:ext cx="79375" cy="180975"/>
          </a:xfrm>
          <a:custGeom>
            <a:avLst/>
            <a:gdLst>
              <a:gd name="T0" fmla="*/ 50 w 50"/>
              <a:gd name="T1" fmla="*/ 0 h 114"/>
              <a:gd name="T2" fmla="*/ 48 w 50"/>
              <a:gd name="T3" fmla="*/ 0 h 114"/>
              <a:gd name="T4" fmla="*/ 48 w 50"/>
              <a:gd name="T5" fmla="*/ 0 h 114"/>
              <a:gd name="T6" fmla="*/ 46 w 50"/>
              <a:gd name="T7" fmla="*/ 0 h 114"/>
              <a:gd name="T8" fmla="*/ 46 w 50"/>
              <a:gd name="T9" fmla="*/ 2 h 114"/>
              <a:gd name="T10" fmla="*/ 46 w 50"/>
              <a:gd name="T11" fmla="*/ 4 h 114"/>
              <a:gd name="T12" fmla="*/ 48 w 50"/>
              <a:gd name="T13" fmla="*/ 4 h 114"/>
              <a:gd name="T14" fmla="*/ 50 w 50"/>
              <a:gd name="T15" fmla="*/ 2 h 114"/>
              <a:gd name="T16" fmla="*/ 50 w 50"/>
              <a:gd name="T17" fmla="*/ 0 h 114"/>
              <a:gd name="T18" fmla="*/ 0 w 50"/>
              <a:gd name="T19" fmla="*/ 114 h 114"/>
              <a:gd name="T20" fmla="*/ 2 w 50"/>
              <a:gd name="T21" fmla="*/ 114 h 114"/>
              <a:gd name="T22" fmla="*/ 2 w 50"/>
              <a:gd name="T23" fmla="*/ 114 h 114"/>
              <a:gd name="T24" fmla="*/ 4 w 50"/>
              <a:gd name="T25" fmla="*/ 112 h 114"/>
              <a:gd name="T26" fmla="*/ 4 w 50"/>
              <a:gd name="T27" fmla="*/ 112 h 114"/>
              <a:gd name="T28" fmla="*/ 2 w 50"/>
              <a:gd name="T29" fmla="*/ 110 h 114"/>
              <a:gd name="T30" fmla="*/ 0 w 50"/>
              <a:gd name="T31" fmla="*/ 110 h 114"/>
              <a:gd name="T32" fmla="*/ 0 w 50"/>
              <a:gd name="T33" fmla="*/ 112 h 114"/>
              <a:gd name="T34" fmla="*/ 0 w 50"/>
              <a:gd name="T35" fmla="*/ 114 h 1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114"/>
              <a:gd name="T56" fmla="*/ 50 w 50"/>
              <a:gd name="T57" fmla="*/ 114 h 1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114">
                <a:moveTo>
                  <a:pt x="50" y="0"/>
                </a:moveTo>
                <a:lnTo>
                  <a:pt x="48" y="0"/>
                </a:lnTo>
                <a:lnTo>
                  <a:pt x="46" y="0"/>
                </a:lnTo>
                <a:lnTo>
                  <a:pt x="46" y="2"/>
                </a:lnTo>
                <a:lnTo>
                  <a:pt x="46" y="4"/>
                </a:lnTo>
                <a:lnTo>
                  <a:pt x="48" y="4"/>
                </a:lnTo>
                <a:lnTo>
                  <a:pt x="50" y="2"/>
                </a:lnTo>
                <a:lnTo>
                  <a:pt x="50" y="0"/>
                </a:lnTo>
                <a:close/>
                <a:moveTo>
                  <a:pt x="0" y="114"/>
                </a:moveTo>
                <a:lnTo>
                  <a:pt x="2" y="114"/>
                </a:lnTo>
                <a:lnTo>
                  <a:pt x="4" y="112"/>
                </a:lnTo>
                <a:lnTo>
                  <a:pt x="2" y="110"/>
                </a:lnTo>
                <a:lnTo>
                  <a:pt x="0" y="110"/>
                </a:lnTo>
                <a:lnTo>
                  <a:pt x="0" y="112"/>
                </a:lnTo>
                <a:lnTo>
                  <a:pt x="0" y="114"/>
                </a:lnTo>
                <a:close/>
              </a:path>
            </a:pathLst>
          </a:custGeom>
          <a:solidFill>
            <a:srgbClr val="848282"/>
          </a:solidFill>
          <a:ln w="9525">
            <a:noFill/>
            <a:round/>
            <a:headEnd/>
            <a:tailEnd/>
          </a:ln>
        </p:spPr>
        <p:txBody>
          <a:bodyPr/>
          <a:lstStyle/>
          <a:p>
            <a:endParaRPr lang="en-US"/>
          </a:p>
        </p:txBody>
      </p:sp>
      <p:sp>
        <p:nvSpPr>
          <p:cNvPr id="45208" name="Freeform 152"/>
          <p:cNvSpPr>
            <a:spLocks noEditPoints="1"/>
          </p:cNvSpPr>
          <p:nvPr/>
        </p:nvSpPr>
        <p:spPr bwMode="auto">
          <a:xfrm>
            <a:off x="6181726" y="4640263"/>
            <a:ext cx="79375" cy="177800"/>
          </a:xfrm>
          <a:custGeom>
            <a:avLst/>
            <a:gdLst>
              <a:gd name="T0" fmla="*/ 50 w 50"/>
              <a:gd name="T1" fmla="*/ 2 h 112"/>
              <a:gd name="T2" fmla="*/ 48 w 50"/>
              <a:gd name="T3" fmla="*/ 2 h 112"/>
              <a:gd name="T4" fmla="*/ 46 w 50"/>
              <a:gd name="T5" fmla="*/ 0 h 112"/>
              <a:gd name="T6" fmla="*/ 46 w 50"/>
              <a:gd name="T7" fmla="*/ 2 h 112"/>
              <a:gd name="T8" fmla="*/ 44 w 50"/>
              <a:gd name="T9" fmla="*/ 4 h 112"/>
              <a:gd name="T10" fmla="*/ 46 w 50"/>
              <a:gd name="T11" fmla="*/ 4 h 112"/>
              <a:gd name="T12" fmla="*/ 48 w 50"/>
              <a:gd name="T13" fmla="*/ 6 h 112"/>
              <a:gd name="T14" fmla="*/ 48 w 50"/>
              <a:gd name="T15" fmla="*/ 4 h 112"/>
              <a:gd name="T16" fmla="*/ 50 w 50"/>
              <a:gd name="T17" fmla="*/ 2 h 112"/>
              <a:gd name="T18" fmla="*/ 0 w 50"/>
              <a:gd name="T19" fmla="*/ 112 h 112"/>
              <a:gd name="T20" fmla="*/ 2 w 50"/>
              <a:gd name="T21" fmla="*/ 112 h 112"/>
              <a:gd name="T22" fmla="*/ 4 w 50"/>
              <a:gd name="T23" fmla="*/ 112 h 112"/>
              <a:gd name="T24" fmla="*/ 4 w 50"/>
              <a:gd name="T25" fmla="*/ 112 h 112"/>
              <a:gd name="T26" fmla="*/ 6 w 50"/>
              <a:gd name="T27" fmla="*/ 110 h 112"/>
              <a:gd name="T28" fmla="*/ 4 w 50"/>
              <a:gd name="T29" fmla="*/ 108 h 112"/>
              <a:gd name="T30" fmla="*/ 2 w 50"/>
              <a:gd name="T31" fmla="*/ 108 h 112"/>
              <a:gd name="T32" fmla="*/ 0 w 50"/>
              <a:gd name="T33" fmla="*/ 110 h 112"/>
              <a:gd name="T34" fmla="*/ 0 w 50"/>
              <a:gd name="T35" fmla="*/ 112 h 1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112"/>
              <a:gd name="T56" fmla="*/ 50 w 50"/>
              <a:gd name="T57" fmla="*/ 112 h 1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112">
                <a:moveTo>
                  <a:pt x="50" y="2"/>
                </a:moveTo>
                <a:lnTo>
                  <a:pt x="48" y="2"/>
                </a:lnTo>
                <a:lnTo>
                  <a:pt x="46" y="0"/>
                </a:lnTo>
                <a:lnTo>
                  <a:pt x="46" y="2"/>
                </a:lnTo>
                <a:lnTo>
                  <a:pt x="44" y="4"/>
                </a:lnTo>
                <a:lnTo>
                  <a:pt x="46" y="4"/>
                </a:lnTo>
                <a:lnTo>
                  <a:pt x="48" y="6"/>
                </a:lnTo>
                <a:lnTo>
                  <a:pt x="48" y="4"/>
                </a:lnTo>
                <a:lnTo>
                  <a:pt x="50" y="2"/>
                </a:lnTo>
                <a:close/>
                <a:moveTo>
                  <a:pt x="0" y="112"/>
                </a:moveTo>
                <a:lnTo>
                  <a:pt x="2" y="112"/>
                </a:lnTo>
                <a:lnTo>
                  <a:pt x="4" y="112"/>
                </a:lnTo>
                <a:lnTo>
                  <a:pt x="6" y="110"/>
                </a:lnTo>
                <a:lnTo>
                  <a:pt x="4" y="108"/>
                </a:lnTo>
                <a:lnTo>
                  <a:pt x="2" y="108"/>
                </a:lnTo>
                <a:lnTo>
                  <a:pt x="0" y="110"/>
                </a:lnTo>
                <a:lnTo>
                  <a:pt x="0" y="112"/>
                </a:lnTo>
                <a:close/>
              </a:path>
            </a:pathLst>
          </a:custGeom>
          <a:solidFill>
            <a:srgbClr val="848382"/>
          </a:solidFill>
          <a:ln w="9525">
            <a:noFill/>
            <a:round/>
            <a:headEnd/>
            <a:tailEnd/>
          </a:ln>
        </p:spPr>
        <p:txBody>
          <a:bodyPr/>
          <a:lstStyle/>
          <a:p>
            <a:endParaRPr lang="en-US"/>
          </a:p>
        </p:txBody>
      </p:sp>
      <p:sp>
        <p:nvSpPr>
          <p:cNvPr id="45209" name="Freeform 153"/>
          <p:cNvSpPr>
            <a:spLocks noEditPoints="1"/>
          </p:cNvSpPr>
          <p:nvPr/>
        </p:nvSpPr>
        <p:spPr bwMode="auto">
          <a:xfrm>
            <a:off x="6181725" y="4643439"/>
            <a:ext cx="76200" cy="174625"/>
          </a:xfrm>
          <a:custGeom>
            <a:avLst/>
            <a:gdLst>
              <a:gd name="T0" fmla="*/ 48 w 48"/>
              <a:gd name="T1" fmla="*/ 2 h 110"/>
              <a:gd name="T2" fmla="*/ 46 w 48"/>
              <a:gd name="T3" fmla="*/ 2 h 110"/>
              <a:gd name="T4" fmla="*/ 46 w 48"/>
              <a:gd name="T5" fmla="*/ 0 h 110"/>
              <a:gd name="T6" fmla="*/ 44 w 48"/>
              <a:gd name="T7" fmla="*/ 2 h 110"/>
              <a:gd name="T8" fmla="*/ 44 w 48"/>
              <a:gd name="T9" fmla="*/ 4 h 110"/>
              <a:gd name="T10" fmla="*/ 44 w 48"/>
              <a:gd name="T11" fmla="*/ 4 h 110"/>
              <a:gd name="T12" fmla="*/ 46 w 48"/>
              <a:gd name="T13" fmla="*/ 6 h 110"/>
              <a:gd name="T14" fmla="*/ 48 w 48"/>
              <a:gd name="T15" fmla="*/ 4 h 110"/>
              <a:gd name="T16" fmla="*/ 48 w 48"/>
              <a:gd name="T17" fmla="*/ 2 h 110"/>
              <a:gd name="T18" fmla="*/ 0 w 48"/>
              <a:gd name="T19" fmla="*/ 108 h 110"/>
              <a:gd name="T20" fmla="*/ 2 w 48"/>
              <a:gd name="T21" fmla="*/ 108 h 110"/>
              <a:gd name="T22" fmla="*/ 4 w 48"/>
              <a:gd name="T23" fmla="*/ 110 h 110"/>
              <a:gd name="T24" fmla="*/ 6 w 48"/>
              <a:gd name="T25" fmla="*/ 108 h 110"/>
              <a:gd name="T26" fmla="*/ 6 w 48"/>
              <a:gd name="T27" fmla="*/ 106 h 110"/>
              <a:gd name="T28" fmla="*/ 4 w 48"/>
              <a:gd name="T29" fmla="*/ 104 h 110"/>
              <a:gd name="T30" fmla="*/ 2 w 48"/>
              <a:gd name="T31" fmla="*/ 104 h 110"/>
              <a:gd name="T32" fmla="*/ 2 w 48"/>
              <a:gd name="T33" fmla="*/ 106 h 110"/>
              <a:gd name="T34" fmla="*/ 0 w 48"/>
              <a:gd name="T35" fmla="*/ 108 h 1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110"/>
              <a:gd name="T56" fmla="*/ 48 w 48"/>
              <a:gd name="T57" fmla="*/ 110 h 1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110">
                <a:moveTo>
                  <a:pt x="48" y="2"/>
                </a:moveTo>
                <a:lnTo>
                  <a:pt x="46" y="2"/>
                </a:lnTo>
                <a:lnTo>
                  <a:pt x="46" y="0"/>
                </a:lnTo>
                <a:lnTo>
                  <a:pt x="44" y="2"/>
                </a:lnTo>
                <a:lnTo>
                  <a:pt x="44" y="4"/>
                </a:lnTo>
                <a:lnTo>
                  <a:pt x="46" y="6"/>
                </a:lnTo>
                <a:lnTo>
                  <a:pt x="48" y="4"/>
                </a:lnTo>
                <a:lnTo>
                  <a:pt x="48" y="2"/>
                </a:lnTo>
                <a:close/>
                <a:moveTo>
                  <a:pt x="0" y="108"/>
                </a:moveTo>
                <a:lnTo>
                  <a:pt x="2" y="108"/>
                </a:lnTo>
                <a:lnTo>
                  <a:pt x="4" y="110"/>
                </a:lnTo>
                <a:lnTo>
                  <a:pt x="6" y="108"/>
                </a:lnTo>
                <a:lnTo>
                  <a:pt x="6" y="106"/>
                </a:lnTo>
                <a:lnTo>
                  <a:pt x="4" y="104"/>
                </a:lnTo>
                <a:lnTo>
                  <a:pt x="2" y="104"/>
                </a:lnTo>
                <a:lnTo>
                  <a:pt x="2" y="106"/>
                </a:lnTo>
                <a:lnTo>
                  <a:pt x="0" y="108"/>
                </a:lnTo>
                <a:close/>
              </a:path>
            </a:pathLst>
          </a:custGeom>
          <a:solidFill>
            <a:srgbClr val="848382"/>
          </a:solidFill>
          <a:ln w="9525">
            <a:noFill/>
            <a:round/>
            <a:headEnd/>
            <a:tailEnd/>
          </a:ln>
        </p:spPr>
        <p:txBody>
          <a:bodyPr/>
          <a:lstStyle/>
          <a:p>
            <a:endParaRPr lang="en-US"/>
          </a:p>
        </p:txBody>
      </p:sp>
      <p:sp>
        <p:nvSpPr>
          <p:cNvPr id="45210" name="Freeform 154"/>
          <p:cNvSpPr>
            <a:spLocks noEditPoints="1"/>
          </p:cNvSpPr>
          <p:nvPr/>
        </p:nvSpPr>
        <p:spPr bwMode="auto">
          <a:xfrm>
            <a:off x="6184901" y="4646614"/>
            <a:ext cx="73025" cy="168275"/>
          </a:xfrm>
          <a:custGeom>
            <a:avLst/>
            <a:gdLst>
              <a:gd name="T0" fmla="*/ 46 w 46"/>
              <a:gd name="T1" fmla="*/ 2 h 106"/>
              <a:gd name="T2" fmla="*/ 44 w 46"/>
              <a:gd name="T3" fmla="*/ 0 h 106"/>
              <a:gd name="T4" fmla="*/ 42 w 46"/>
              <a:gd name="T5" fmla="*/ 0 h 106"/>
              <a:gd name="T6" fmla="*/ 42 w 46"/>
              <a:gd name="T7" fmla="*/ 2 h 106"/>
              <a:gd name="T8" fmla="*/ 40 w 46"/>
              <a:gd name="T9" fmla="*/ 4 h 106"/>
              <a:gd name="T10" fmla="*/ 42 w 46"/>
              <a:gd name="T11" fmla="*/ 4 h 106"/>
              <a:gd name="T12" fmla="*/ 44 w 46"/>
              <a:gd name="T13" fmla="*/ 6 h 106"/>
              <a:gd name="T14" fmla="*/ 44 w 46"/>
              <a:gd name="T15" fmla="*/ 4 h 106"/>
              <a:gd name="T16" fmla="*/ 46 w 46"/>
              <a:gd name="T17" fmla="*/ 2 h 106"/>
              <a:gd name="T18" fmla="*/ 0 w 46"/>
              <a:gd name="T19" fmla="*/ 104 h 106"/>
              <a:gd name="T20" fmla="*/ 2 w 46"/>
              <a:gd name="T21" fmla="*/ 104 h 106"/>
              <a:gd name="T22" fmla="*/ 4 w 46"/>
              <a:gd name="T23" fmla="*/ 106 h 106"/>
              <a:gd name="T24" fmla="*/ 4 w 46"/>
              <a:gd name="T25" fmla="*/ 104 h 106"/>
              <a:gd name="T26" fmla="*/ 4 w 46"/>
              <a:gd name="T27" fmla="*/ 102 h 106"/>
              <a:gd name="T28" fmla="*/ 2 w 46"/>
              <a:gd name="T29" fmla="*/ 100 h 106"/>
              <a:gd name="T30" fmla="*/ 0 w 46"/>
              <a:gd name="T31" fmla="*/ 100 h 106"/>
              <a:gd name="T32" fmla="*/ 0 w 46"/>
              <a:gd name="T33" fmla="*/ 102 h 106"/>
              <a:gd name="T34" fmla="*/ 0 w 46"/>
              <a:gd name="T35" fmla="*/ 104 h 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6"/>
              <a:gd name="T55" fmla="*/ 0 h 106"/>
              <a:gd name="T56" fmla="*/ 46 w 46"/>
              <a:gd name="T57" fmla="*/ 106 h 1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6" h="106">
                <a:moveTo>
                  <a:pt x="46" y="2"/>
                </a:moveTo>
                <a:lnTo>
                  <a:pt x="44" y="0"/>
                </a:lnTo>
                <a:lnTo>
                  <a:pt x="42" y="0"/>
                </a:lnTo>
                <a:lnTo>
                  <a:pt x="42" y="2"/>
                </a:lnTo>
                <a:lnTo>
                  <a:pt x="40" y="4"/>
                </a:lnTo>
                <a:lnTo>
                  <a:pt x="42" y="4"/>
                </a:lnTo>
                <a:lnTo>
                  <a:pt x="44" y="6"/>
                </a:lnTo>
                <a:lnTo>
                  <a:pt x="44" y="4"/>
                </a:lnTo>
                <a:lnTo>
                  <a:pt x="46" y="2"/>
                </a:lnTo>
                <a:close/>
                <a:moveTo>
                  <a:pt x="0" y="104"/>
                </a:moveTo>
                <a:lnTo>
                  <a:pt x="2" y="104"/>
                </a:lnTo>
                <a:lnTo>
                  <a:pt x="4" y="106"/>
                </a:lnTo>
                <a:lnTo>
                  <a:pt x="4" y="104"/>
                </a:lnTo>
                <a:lnTo>
                  <a:pt x="4" y="102"/>
                </a:lnTo>
                <a:lnTo>
                  <a:pt x="2" y="100"/>
                </a:lnTo>
                <a:lnTo>
                  <a:pt x="0" y="100"/>
                </a:lnTo>
                <a:lnTo>
                  <a:pt x="0" y="102"/>
                </a:lnTo>
                <a:lnTo>
                  <a:pt x="0" y="104"/>
                </a:lnTo>
                <a:close/>
              </a:path>
            </a:pathLst>
          </a:custGeom>
          <a:solidFill>
            <a:srgbClr val="848382"/>
          </a:solidFill>
          <a:ln w="9525">
            <a:noFill/>
            <a:round/>
            <a:headEnd/>
            <a:tailEnd/>
          </a:ln>
        </p:spPr>
        <p:txBody>
          <a:bodyPr/>
          <a:lstStyle/>
          <a:p>
            <a:endParaRPr lang="en-US"/>
          </a:p>
        </p:txBody>
      </p:sp>
      <p:sp>
        <p:nvSpPr>
          <p:cNvPr id="45211" name="Freeform 155"/>
          <p:cNvSpPr>
            <a:spLocks noEditPoints="1"/>
          </p:cNvSpPr>
          <p:nvPr/>
        </p:nvSpPr>
        <p:spPr bwMode="auto">
          <a:xfrm>
            <a:off x="6184900" y="4649789"/>
            <a:ext cx="69850" cy="161925"/>
          </a:xfrm>
          <a:custGeom>
            <a:avLst/>
            <a:gdLst>
              <a:gd name="T0" fmla="*/ 44 w 44"/>
              <a:gd name="T1" fmla="*/ 2 h 102"/>
              <a:gd name="T2" fmla="*/ 42 w 44"/>
              <a:gd name="T3" fmla="*/ 0 h 102"/>
              <a:gd name="T4" fmla="*/ 42 w 44"/>
              <a:gd name="T5" fmla="*/ 0 h 102"/>
              <a:gd name="T6" fmla="*/ 40 w 44"/>
              <a:gd name="T7" fmla="*/ 2 h 102"/>
              <a:gd name="T8" fmla="*/ 40 w 44"/>
              <a:gd name="T9" fmla="*/ 4 h 102"/>
              <a:gd name="T10" fmla="*/ 42 w 44"/>
              <a:gd name="T11" fmla="*/ 4 h 102"/>
              <a:gd name="T12" fmla="*/ 42 w 44"/>
              <a:gd name="T13" fmla="*/ 6 h 102"/>
              <a:gd name="T14" fmla="*/ 44 w 44"/>
              <a:gd name="T15" fmla="*/ 4 h 102"/>
              <a:gd name="T16" fmla="*/ 44 w 44"/>
              <a:gd name="T17" fmla="*/ 2 h 102"/>
              <a:gd name="T18" fmla="*/ 0 w 44"/>
              <a:gd name="T19" fmla="*/ 100 h 102"/>
              <a:gd name="T20" fmla="*/ 2 w 44"/>
              <a:gd name="T21" fmla="*/ 100 h 102"/>
              <a:gd name="T22" fmla="*/ 4 w 44"/>
              <a:gd name="T23" fmla="*/ 102 h 102"/>
              <a:gd name="T24" fmla="*/ 4 w 44"/>
              <a:gd name="T25" fmla="*/ 100 h 102"/>
              <a:gd name="T26" fmla="*/ 6 w 44"/>
              <a:gd name="T27" fmla="*/ 98 h 102"/>
              <a:gd name="T28" fmla="*/ 4 w 44"/>
              <a:gd name="T29" fmla="*/ 96 h 102"/>
              <a:gd name="T30" fmla="*/ 2 w 44"/>
              <a:gd name="T31" fmla="*/ 96 h 102"/>
              <a:gd name="T32" fmla="*/ 0 w 44"/>
              <a:gd name="T33" fmla="*/ 98 h 102"/>
              <a:gd name="T34" fmla="*/ 0 w 44"/>
              <a:gd name="T35" fmla="*/ 100 h 1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102"/>
              <a:gd name="T56" fmla="*/ 44 w 44"/>
              <a:gd name="T57" fmla="*/ 102 h 10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102">
                <a:moveTo>
                  <a:pt x="44" y="2"/>
                </a:moveTo>
                <a:lnTo>
                  <a:pt x="42" y="0"/>
                </a:lnTo>
                <a:lnTo>
                  <a:pt x="40" y="2"/>
                </a:lnTo>
                <a:lnTo>
                  <a:pt x="40" y="4"/>
                </a:lnTo>
                <a:lnTo>
                  <a:pt x="42" y="4"/>
                </a:lnTo>
                <a:lnTo>
                  <a:pt x="42" y="6"/>
                </a:lnTo>
                <a:lnTo>
                  <a:pt x="44" y="4"/>
                </a:lnTo>
                <a:lnTo>
                  <a:pt x="44" y="2"/>
                </a:lnTo>
                <a:close/>
                <a:moveTo>
                  <a:pt x="0" y="100"/>
                </a:moveTo>
                <a:lnTo>
                  <a:pt x="2" y="100"/>
                </a:lnTo>
                <a:lnTo>
                  <a:pt x="4" y="102"/>
                </a:lnTo>
                <a:lnTo>
                  <a:pt x="4" y="100"/>
                </a:lnTo>
                <a:lnTo>
                  <a:pt x="6" y="98"/>
                </a:lnTo>
                <a:lnTo>
                  <a:pt x="4" y="96"/>
                </a:lnTo>
                <a:lnTo>
                  <a:pt x="2" y="96"/>
                </a:lnTo>
                <a:lnTo>
                  <a:pt x="0" y="98"/>
                </a:lnTo>
                <a:lnTo>
                  <a:pt x="0" y="100"/>
                </a:lnTo>
                <a:close/>
              </a:path>
            </a:pathLst>
          </a:custGeom>
          <a:solidFill>
            <a:srgbClr val="848382"/>
          </a:solidFill>
          <a:ln w="9525">
            <a:noFill/>
            <a:round/>
            <a:headEnd/>
            <a:tailEnd/>
          </a:ln>
        </p:spPr>
        <p:txBody>
          <a:bodyPr/>
          <a:lstStyle/>
          <a:p>
            <a:endParaRPr lang="en-US"/>
          </a:p>
        </p:txBody>
      </p:sp>
      <p:sp>
        <p:nvSpPr>
          <p:cNvPr id="45212" name="Freeform 156"/>
          <p:cNvSpPr>
            <a:spLocks noEditPoints="1"/>
          </p:cNvSpPr>
          <p:nvPr/>
        </p:nvSpPr>
        <p:spPr bwMode="auto">
          <a:xfrm>
            <a:off x="6184900" y="4652964"/>
            <a:ext cx="69850" cy="155575"/>
          </a:xfrm>
          <a:custGeom>
            <a:avLst/>
            <a:gdLst>
              <a:gd name="T0" fmla="*/ 44 w 44"/>
              <a:gd name="T1" fmla="*/ 2 h 98"/>
              <a:gd name="T2" fmla="*/ 42 w 44"/>
              <a:gd name="T3" fmla="*/ 0 h 98"/>
              <a:gd name="T4" fmla="*/ 40 w 44"/>
              <a:gd name="T5" fmla="*/ 0 h 98"/>
              <a:gd name="T6" fmla="*/ 40 w 44"/>
              <a:gd name="T7" fmla="*/ 2 h 98"/>
              <a:gd name="T8" fmla="*/ 39 w 44"/>
              <a:gd name="T9" fmla="*/ 4 h 98"/>
              <a:gd name="T10" fmla="*/ 40 w 44"/>
              <a:gd name="T11" fmla="*/ 4 h 98"/>
              <a:gd name="T12" fmla="*/ 42 w 44"/>
              <a:gd name="T13" fmla="*/ 4 h 98"/>
              <a:gd name="T14" fmla="*/ 42 w 44"/>
              <a:gd name="T15" fmla="*/ 4 h 98"/>
              <a:gd name="T16" fmla="*/ 44 w 44"/>
              <a:gd name="T17" fmla="*/ 2 h 98"/>
              <a:gd name="T18" fmla="*/ 0 w 44"/>
              <a:gd name="T19" fmla="*/ 96 h 98"/>
              <a:gd name="T20" fmla="*/ 2 w 44"/>
              <a:gd name="T21" fmla="*/ 96 h 98"/>
              <a:gd name="T22" fmla="*/ 4 w 44"/>
              <a:gd name="T23" fmla="*/ 98 h 98"/>
              <a:gd name="T24" fmla="*/ 6 w 44"/>
              <a:gd name="T25" fmla="*/ 96 h 98"/>
              <a:gd name="T26" fmla="*/ 6 w 44"/>
              <a:gd name="T27" fmla="*/ 94 h 98"/>
              <a:gd name="T28" fmla="*/ 4 w 44"/>
              <a:gd name="T29" fmla="*/ 92 h 98"/>
              <a:gd name="T30" fmla="*/ 2 w 44"/>
              <a:gd name="T31" fmla="*/ 92 h 98"/>
              <a:gd name="T32" fmla="*/ 2 w 44"/>
              <a:gd name="T33" fmla="*/ 94 h 98"/>
              <a:gd name="T34" fmla="*/ 0 w 44"/>
              <a:gd name="T35" fmla="*/ 96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98"/>
              <a:gd name="T56" fmla="*/ 44 w 44"/>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98">
                <a:moveTo>
                  <a:pt x="44" y="2"/>
                </a:moveTo>
                <a:lnTo>
                  <a:pt x="42" y="0"/>
                </a:lnTo>
                <a:lnTo>
                  <a:pt x="40" y="0"/>
                </a:lnTo>
                <a:lnTo>
                  <a:pt x="40" y="2"/>
                </a:lnTo>
                <a:lnTo>
                  <a:pt x="39" y="4"/>
                </a:lnTo>
                <a:lnTo>
                  <a:pt x="40" y="4"/>
                </a:lnTo>
                <a:lnTo>
                  <a:pt x="42" y="4"/>
                </a:lnTo>
                <a:lnTo>
                  <a:pt x="44" y="2"/>
                </a:lnTo>
                <a:close/>
                <a:moveTo>
                  <a:pt x="0" y="96"/>
                </a:moveTo>
                <a:lnTo>
                  <a:pt x="2" y="96"/>
                </a:lnTo>
                <a:lnTo>
                  <a:pt x="4" y="98"/>
                </a:lnTo>
                <a:lnTo>
                  <a:pt x="6" y="96"/>
                </a:lnTo>
                <a:lnTo>
                  <a:pt x="6" y="94"/>
                </a:lnTo>
                <a:lnTo>
                  <a:pt x="4" y="92"/>
                </a:lnTo>
                <a:lnTo>
                  <a:pt x="2" y="92"/>
                </a:lnTo>
                <a:lnTo>
                  <a:pt x="2" y="94"/>
                </a:lnTo>
                <a:lnTo>
                  <a:pt x="0" y="96"/>
                </a:lnTo>
                <a:close/>
              </a:path>
            </a:pathLst>
          </a:custGeom>
          <a:solidFill>
            <a:srgbClr val="848382"/>
          </a:solidFill>
          <a:ln w="9525">
            <a:noFill/>
            <a:round/>
            <a:headEnd/>
            <a:tailEnd/>
          </a:ln>
        </p:spPr>
        <p:txBody>
          <a:bodyPr/>
          <a:lstStyle/>
          <a:p>
            <a:endParaRPr lang="en-US"/>
          </a:p>
        </p:txBody>
      </p:sp>
      <p:sp>
        <p:nvSpPr>
          <p:cNvPr id="45213" name="Freeform 157"/>
          <p:cNvSpPr>
            <a:spLocks noEditPoints="1"/>
          </p:cNvSpPr>
          <p:nvPr/>
        </p:nvSpPr>
        <p:spPr bwMode="auto">
          <a:xfrm>
            <a:off x="6188075" y="4656139"/>
            <a:ext cx="63500" cy="149225"/>
          </a:xfrm>
          <a:custGeom>
            <a:avLst/>
            <a:gdLst>
              <a:gd name="T0" fmla="*/ 40 w 40"/>
              <a:gd name="T1" fmla="*/ 2 h 94"/>
              <a:gd name="T2" fmla="*/ 40 w 40"/>
              <a:gd name="T3" fmla="*/ 0 h 94"/>
              <a:gd name="T4" fmla="*/ 38 w 40"/>
              <a:gd name="T5" fmla="*/ 0 h 94"/>
              <a:gd name="T6" fmla="*/ 37 w 40"/>
              <a:gd name="T7" fmla="*/ 2 h 94"/>
              <a:gd name="T8" fmla="*/ 37 w 40"/>
              <a:gd name="T9" fmla="*/ 4 h 94"/>
              <a:gd name="T10" fmla="*/ 38 w 40"/>
              <a:gd name="T11" fmla="*/ 4 h 94"/>
              <a:gd name="T12" fmla="*/ 40 w 40"/>
              <a:gd name="T13" fmla="*/ 4 h 94"/>
              <a:gd name="T14" fmla="*/ 40 w 40"/>
              <a:gd name="T15" fmla="*/ 2 h 94"/>
              <a:gd name="T16" fmla="*/ 40 w 40"/>
              <a:gd name="T17" fmla="*/ 2 h 94"/>
              <a:gd name="T18" fmla="*/ 0 w 40"/>
              <a:gd name="T19" fmla="*/ 92 h 94"/>
              <a:gd name="T20" fmla="*/ 2 w 40"/>
              <a:gd name="T21" fmla="*/ 92 h 94"/>
              <a:gd name="T22" fmla="*/ 4 w 40"/>
              <a:gd name="T23" fmla="*/ 94 h 94"/>
              <a:gd name="T24" fmla="*/ 4 w 40"/>
              <a:gd name="T25" fmla="*/ 92 h 94"/>
              <a:gd name="T26" fmla="*/ 4 w 40"/>
              <a:gd name="T27" fmla="*/ 90 h 94"/>
              <a:gd name="T28" fmla="*/ 2 w 40"/>
              <a:gd name="T29" fmla="*/ 90 h 94"/>
              <a:gd name="T30" fmla="*/ 0 w 40"/>
              <a:gd name="T31" fmla="*/ 88 h 94"/>
              <a:gd name="T32" fmla="*/ 0 w 40"/>
              <a:gd name="T33" fmla="*/ 90 h 94"/>
              <a:gd name="T34" fmla="*/ 0 w 40"/>
              <a:gd name="T35" fmla="*/ 92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94"/>
              <a:gd name="T56" fmla="*/ 40 w 40"/>
              <a:gd name="T57" fmla="*/ 94 h 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94">
                <a:moveTo>
                  <a:pt x="40" y="2"/>
                </a:moveTo>
                <a:lnTo>
                  <a:pt x="40" y="0"/>
                </a:lnTo>
                <a:lnTo>
                  <a:pt x="38" y="0"/>
                </a:lnTo>
                <a:lnTo>
                  <a:pt x="37" y="2"/>
                </a:lnTo>
                <a:lnTo>
                  <a:pt x="37" y="4"/>
                </a:lnTo>
                <a:lnTo>
                  <a:pt x="38" y="4"/>
                </a:lnTo>
                <a:lnTo>
                  <a:pt x="40" y="4"/>
                </a:lnTo>
                <a:lnTo>
                  <a:pt x="40" y="2"/>
                </a:lnTo>
                <a:close/>
                <a:moveTo>
                  <a:pt x="0" y="92"/>
                </a:moveTo>
                <a:lnTo>
                  <a:pt x="2" y="92"/>
                </a:lnTo>
                <a:lnTo>
                  <a:pt x="4" y="94"/>
                </a:lnTo>
                <a:lnTo>
                  <a:pt x="4" y="92"/>
                </a:lnTo>
                <a:lnTo>
                  <a:pt x="4" y="90"/>
                </a:lnTo>
                <a:lnTo>
                  <a:pt x="2" y="90"/>
                </a:lnTo>
                <a:lnTo>
                  <a:pt x="0" y="88"/>
                </a:lnTo>
                <a:lnTo>
                  <a:pt x="0" y="90"/>
                </a:lnTo>
                <a:lnTo>
                  <a:pt x="0" y="92"/>
                </a:lnTo>
                <a:close/>
              </a:path>
            </a:pathLst>
          </a:custGeom>
          <a:solidFill>
            <a:srgbClr val="848382"/>
          </a:solidFill>
          <a:ln w="9525">
            <a:noFill/>
            <a:round/>
            <a:headEnd/>
            <a:tailEnd/>
          </a:ln>
        </p:spPr>
        <p:txBody>
          <a:bodyPr/>
          <a:lstStyle/>
          <a:p>
            <a:endParaRPr lang="en-US"/>
          </a:p>
        </p:txBody>
      </p:sp>
      <p:sp>
        <p:nvSpPr>
          <p:cNvPr id="45214" name="Freeform 158"/>
          <p:cNvSpPr>
            <a:spLocks noEditPoints="1"/>
          </p:cNvSpPr>
          <p:nvPr/>
        </p:nvSpPr>
        <p:spPr bwMode="auto">
          <a:xfrm>
            <a:off x="6188075" y="4659314"/>
            <a:ext cx="63500" cy="142875"/>
          </a:xfrm>
          <a:custGeom>
            <a:avLst/>
            <a:gdLst>
              <a:gd name="T0" fmla="*/ 40 w 40"/>
              <a:gd name="T1" fmla="*/ 0 h 90"/>
              <a:gd name="T2" fmla="*/ 38 w 40"/>
              <a:gd name="T3" fmla="*/ 0 h 90"/>
              <a:gd name="T4" fmla="*/ 37 w 40"/>
              <a:gd name="T5" fmla="*/ 0 h 90"/>
              <a:gd name="T6" fmla="*/ 37 w 40"/>
              <a:gd name="T7" fmla="*/ 2 h 90"/>
              <a:gd name="T8" fmla="*/ 35 w 40"/>
              <a:gd name="T9" fmla="*/ 4 h 90"/>
              <a:gd name="T10" fmla="*/ 37 w 40"/>
              <a:gd name="T11" fmla="*/ 4 h 90"/>
              <a:gd name="T12" fmla="*/ 38 w 40"/>
              <a:gd name="T13" fmla="*/ 4 h 90"/>
              <a:gd name="T14" fmla="*/ 40 w 40"/>
              <a:gd name="T15" fmla="*/ 2 h 90"/>
              <a:gd name="T16" fmla="*/ 40 w 40"/>
              <a:gd name="T17" fmla="*/ 0 h 90"/>
              <a:gd name="T18" fmla="*/ 0 w 40"/>
              <a:gd name="T19" fmla="*/ 88 h 90"/>
              <a:gd name="T20" fmla="*/ 2 w 40"/>
              <a:gd name="T21" fmla="*/ 88 h 90"/>
              <a:gd name="T22" fmla="*/ 4 w 40"/>
              <a:gd name="T23" fmla="*/ 90 h 90"/>
              <a:gd name="T24" fmla="*/ 4 w 40"/>
              <a:gd name="T25" fmla="*/ 88 h 90"/>
              <a:gd name="T26" fmla="*/ 6 w 40"/>
              <a:gd name="T27" fmla="*/ 86 h 90"/>
              <a:gd name="T28" fmla="*/ 4 w 40"/>
              <a:gd name="T29" fmla="*/ 86 h 90"/>
              <a:gd name="T30" fmla="*/ 2 w 40"/>
              <a:gd name="T31" fmla="*/ 84 h 90"/>
              <a:gd name="T32" fmla="*/ 0 w 40"/>
              <a:gd name="T33" fmla="*/ 86 h 90"/>
              <a:gd name="T34" fmla="*/ 0 w 40"/>
              <a:gd name="T35" fmla="*/ 88 h 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90"/>
              <a:gd name="T56" fmla="*/ 40 w 40"/>
              <a:gd name="T57" fmla="*/ 90 h 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90">
                <a:moveTo>
                  <a:pt x="40" y="0"/>
                </a:moveTo>
                <a:lnTo>
                  <a:pt x="38" y="0"/>
                </a:lnTo>
                <a:lnTo>
                  <a:pt x="37" y="0"/>
                </a:lnTo>
                <a:lnTo>
                  <a:pt x="37" y="2"/>
                </a:lnTo>
                <a:lnTo>
                  <a:pt x="35" y="4"/>
                </a:lnTo>
                <a:lnTo>
                  <a:pt x="37" y="4"/>
                </a:lnTo>
                <a:lnTo>
                  <a:pt x="38" y="4"/>
                </a:lnTo>
                <a:lnTo>
                  <a:pt x="40" y="2"/>
                </a:lnTo>
                <a:lnTo>
                  <a:pt x="40" y="0"/>
                </a:lnTo>
                <a:close/>
                <a:moveTo>
                  <a:pt x="0" y="88"/>
                </a:moveTo>
                <a:lnTo>
                  <a:pt x="2" y="88"/>
                </a:lnTo>
                <a:lnTo>
                  <a:pt x="4" y="90"/>
                </a:lnTo>
                <a:lnTo>
                  <a:pt x="4" y="88"/>
                </a:lnTo>
                <a:lnTo>
                  <a:pt x="6" y="86"/>
                </a:lnTo>
                <a:lnTo>
                  <a:pt x="4" y="86"/>
                </a:lnTo>
                <a:lnTo>
                  <a:pt x="2" y="84"/>
                </a:lnTo>
                <a:lnTo>
                  <a:pt x="0" y="86"/>
                </a:lnTo>
                <a:lnTo>
                  <a:pt x="0" y="88"/>
                </a:lnTo>
                <a:close/>
              </a:path>
            </a:pathLst>
          </a:custGeom>
          <a:solidFill>
            <a:srgbClr val="848382"/>
          </a:solidFill>
          <a:ln w="9525">
            <a:noFill/>
            <a:round/>
            <a:headEnd/>
            <a:tailEnd/>
          </a:ln>
        </p:spPr>
        <p:txBody>
          <a:bodyPr/>
          <a:lstStyle/>
          <a:p>
            <a:endParaRPr lang="en-US"/>
          </a:p>
        </p:txBody>
      </p:sp>
      <p:sp>
        <p:nvSpPr>
          <p:cNvPr id="45215" name="Freeform 159"/>
          <p:cNvSpPr>
            <a:spLocks noEditPoints="1"/>
          </p:cNvSpPr>
          <p:nvPr/>
        </p:nvSpPr>
        <p:spPr bwMode="auto">
          <a:xfrm>
            <a:off x="6188075" y="4662489"/>
            <a:ext cx="63500" cy="136525"/>
          </a:xfrm>
          <a:custGeom>
            <a:avLst/>
            <a:gdLst>
              <a:gd name="T0" fmla="*/ 40 w 40"/>
              <a:gd name="T1" fmla="*/ 0 h 86"/>
              <a:gd name="T2" fmla="*/ 38 w 40"/>
              <a:gd name="T3" fmla="*/ 0 h 86"/>
              <a:gd name="T4" fmla="*/ 37 w 40"/>
              <a:gd name="T5" fmla="*/ 0 h 86"/>
              <a:gd name="T6" fmla="*/ 35 w 40"/>
              <a:gd name="T7" fmla="*/ 2 h 86"/>
              <a:gd name="T8" fmla="*/ 35 w 40"/>
              <a:gd name="T9" fmla="*/ 2 h 86"/>
              <a:gd name="T10" fmla="*/ 37 w 40"/>
              <a:gd name="T11" fmla="*/ 4 h 86"/>
              <a:gd name="T12" fmla="*/ 38 w 40"/>
              <a:gd name="T13" fmla="*/ 4 h 86"/>
              <a:gd name="T14" fmla="*/ 38 w 40"/>
              <a:gd name="T15" fmla="*/ 2 h 86"/>
              <a:gd name="T16" fmla="*/ 40 w 40"/>
              <a:gd name="T17" fmla="*/ 0 h 86"/>
              <a:gd name="T18" fmla="*/ 0 w 40"/>
              <a:gd name="T19" fmla="*/ 84 h 86"/>
              <a:gd name="T20" fmla="*/ 2 w 40"/>
              <a:gd name="T21" fmla="*/ 86 h 86"/>
              <a:gd name="T22" fmla="*/ 4 w 40"/>
              <a:gd name="T23" fmla="*/ 86 h 86"/>
              <a:gd name="T24" fmla="*/ 6 w 40"/>
              <a:gd name="T25" fmla="*/ 84 h 86"/>
              <a:gd name="T26" fmla="*/ 6 w 40"/>
              <a:gd name="T27" fmla="*/ 82 h 86"/>
              <a:gd name="T28" fmla="*/ 4 w 40"/>
              <a:gd name="T29" fmla="*/ 82 h 86"/>
              <a:gd name="T30" fmla="*/ 2 w 40"/>
              <a:gd name="T31" fmla="*/ 80 h 86"/>
              <a:gd name="T32" fmla="*/ 2 w 40"/>
              <a:gd name="T33" fmla="*/ 82 h 86"/>
              <a:gd name="T34" fmla="*/ 0 w 40"/>
              <a:gd name="T35" fmla="*/ 84 h 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86"/>
              <a:gd name="T56" fmla="*/ 40 w 40"/>
              <a:gd name="T57" fmla="*/ 86 h 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86">
                <a:moveTo>
                  <a:pt x="40" y="0"/>
                </a:moveTo>
                <a:lnTo>
                  <a:pt x="38" y="0"/>
                </a:lnTo>
                <a:lnTo>
                  <a:pt x="37" y="0"/>
                </a:lnTo>
                <a:lnTo>
                  <a:pt x="35" y="2"/>
                </a:lnTo>
                <a:lnTo>
                  <a:pt x="37" y="4"/>
                </a:lnTo>
                <a:lnTo>
                  <a:pt x="38" y="4"/>
                </a:lnTo>
                <a:lnTo>
                  <a:pt x="38" y="2"/>
                </a:lnTo>
                <a:lnTo>
                  <a:pt x="40" y="0"/>
                </a:lnTo>
                <a:close/>
                <a:moveTo>
                  <a:pt x="0" y="84"/>
                </a:moveTo>
                <a:lnTo>
                  <a:pt x="2" y="86"/>
                </a:lnTo>
                <a:lnTo>
                  <a:pt x="4" y="86"/>
                </a:lnTo>
                <a:lnTo>
                  <a:pt x="6" y="84"/>
                </a:lnTo>
                <a:lnTo>
                  <a:pt x="6" y="82"/>
                </a:lnTo>
                <a:lnTo>
                  <a:pt x="4" y="82"/>
                </a:lnTo>
                <a:lnTo>
                  <a:pt x="2" y="80"/>
                </a:lnTo>
                <a:lnTo>
                  <a:pt x="2" y="82"/>
                </a:lnTo>
                <a:lnTo>
                  <a:pt x="0" y="84"/>
                </a:lnTo>
                <a:close/>
              </a:path>
            </a:pathLst>
          </a:custGeom>
          <a:solidFill>
            <a:srgbClr val="848382"/>
          </a:solidFill>
          <a:ln w="9525">
            <a:noFill/>
            <a:round/>
            <a:headEnd/>
            <a:tailEnd/>
          </a:ln>
        </p:spPr>
        <p:txBody>
          <a:bodyPr/>
          <a:lstStyle/>
          <a:p>
            <a:endParaRPr lang="en-US"/>
          </a:p>
        </p:txBody>
      </p:sp>
      <p:sp>
        <p:nvSpPr>
          <p:cNvPr id="45216" name="Freeform 160"/>
          <p:cNvSpPr>
            <a:spLocks noEditPoints="1"/>
          </p:cNvSpPr>
          <p:nvPr/>
        </p:nvSpPr>
        <p:spPr bwMode="auto">
          <a:xfrm>
            <a:off x="6191250" y="4665664"/>
            <a:ext cx="57150" cy="130175"/>
          </a:xfrm>
          <a:custGeom>
            <a:avLst/>
            <a:gdLst>
              <a:gd name="T0" fmla="*/ 36 w 36"/>
              <a:gd name="T1" fmla="*/ 0 h 82"/>
              <a:gd name="T2" fmla="*/ 35 w 36"/>
              <a:gd name="T3" fmla="*/ 0 h 82"/>
              <a:gd name="T4" fmla="*/ 33 w 36"/>
              <a:gd name="T5" fmla="*/ 0 h 82"/>
              <a:gd name="T6" fmla="*/ 33 w 36"/>
              <a:gd name="T7" fmla="*/ 0 h 82"/>
              <a:gd name="T8" fmla="*/ 31 w 36"/>
              <a:gd name="T9" fmla="*/ 2 h 82"/>
              <a:gd name="T10" fmla="*/ 33 w 36"/>
              <a:gd name="T11" fmla="*/ 4 h 82"/>
              <a:gd name="T12" fmla="*/ 35 w 36"/>
              <a:gd name="T13" fmla="*/ 4 h 82"/>
              <a:gd name="T14" fmla="*/ 36 w 36"/>
              <a:gd name="T15" fmla="*/ 2 h 82"/>
              <a:gd name="T16" fmla="*/ 36 w 36"/>
              <a:gd name="T17" fmla="*/ 0 h 82"/>
              <a:gd name="T18" fmla="*/ 0 w 36"/>
              <a:gd name="T19" fmla="*/ 80 h 82"/>
              <a:gd name="T20" fmla="*/ 2 w 36"/>
              <a:gd name="T21" fmla="*/ 82 h 82"/>
              <a:gd name="T22" fmla="*/ 4 w 36"/>
              <a:gd name="T23" fmla="*/ 82 h 82"/>
              <a:gd name="T24" fmla="*/ 4 w 36"/>
              <a:gd name="T25" fmla="*/ 80 h 82"/>
              <a:gd name="T26" fmla="*/ 4 w 36"/>
              <a:gd name="T27" fmla="*/ 78 h 82"/>
              <a:gd name="T28" fmla="*/ 2 w 36"/>
              <a:gd name="T29" fmla="*/ 78 h 82"/>
              <a:gd name="T30" fmla="*/ 0 w 36"/>
              <a:gd name="T31" fmla="*/ 77 h 82"/>
              <a:gd name="T32" fmla="*/ 0 w 36"/>
              <a:gd name="T33" fmla="*/ 78 h 82"/>
              <a:gd name="T34" fmla="*/ 0 w 36"/>
              <a:gd name="T35" fmla="*/ 80 h 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
              <a:gd name="T55" fmla="*/ 0 h 82"/>
              <a:gd name="T56" fmla="*/ 36 w 36"/>
              <a:gd name="T57" fmla="*/ 82 h 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 h="82">
                <a:moveTo>
                  <a:pt x="36" y="0"/>
                </a:moveTo>
                <a:lnTo>
                  <a:pt x="35" y="0"/>
                </a:lnTo>
                <a:lnTo>
                  <a:pt x="33" y="0"/>
                </a:lnTo>
                <a:lnTo>
                  <a:pt x="31" y="2"/>
                </a:lnTo>
                <a:lnTo>
                  <a:pt x="33" y="4"/>
                </a:lnTo>
                <a:lnTo>
                  <a:pt x="35" y="4"/>
                </a:lnTo>
                <a:lnTo>
                  <a:pt x="36" y="2"/>
                </a:lnTo>
                <a:lnTo>
                  <a:pt x="36" y="0"/>
                </a:lnTo>
                <a:close/>
                <a:moveTo>
                  <a:pt x="0" y="80"/>
                </a:moveTo>
                <a:lnTo>
                  <a:pt x="2" y="82"/>
                </a:lnTo>
                <a:lnTo>
                  <a:pt x="4" y="82"/>
                </a:lnTo>
                <a:lnTo>
                  <a:pt x="4" y="80"/>
                </a:lnTo>
                <a:lnTo>
                  <a:pt x="4" y="78"/>
                </a:lnTo>
                <a:lnTo>
                  <a:pt x="2" y="78"/>
                </a:lnTo>
                <a:lnTo>
                  <a:pt x="0" y="77"/>
                </a:lnTo>
                <a:lnTo>
                  <a:pt x="0" y="78"/>
                </a:lnTo>
                <a:lnTo>
                  <a:pt x="0" y="80"/>
                </a:lnTo>
                <a:close/>
              </a:path>
            </a:pathLst>
          </a:custGeom>
          <a:solidFill>
            <a:srgbClr val="848382"/>
          </a:solidFill>
          <a:ln w="9525">
            <a:noFill/>
            <a:round/>
            <a:headEnd/>
            <a:tailEnd/>
          </a:ln>
        </p:spPr>
        <p:txBody>
          <a:bodyPr/>
          <a:lstStyle/>
          <a:p>
            <a:endParaRPr lang="en-US"/>
          </a:p>
        </p:txBody>
      </p:sp>
      <p:sp>
        <p:nvSpPr>
          <p:cNvPr id="45217" name="Freeform 161"/>
          <p:cNvSpPr>
            <a:spLocks noEditPoints="1"/>
          </p:cNvSpPr>
          <p:nvPr/>
        </p:nvSpPr>
        <p:spPr bwMode="auto">
          <a:xfrm>
            <a:off x="6191250" y="4665663"/>
            <a:ext cx="57150" cy="127000"/>
          </a:xfrm>
          <a:custGeom>
            <a:avLst/>
            <a:gdLst>
              <a:gd name="T0" fmla="*/ 36 w 36"/>
              <a:gd name="T1" fmla="*/ 2 h 80"/>
              <a:gd name="T2" fmla="*/ 35 w 36"/>
              <a:gd name="T3" fmla="*/ 2 h 80"/>
              <a:gd name="T4" fmla="*/ 33 w 36"/>
              <a:gd name="T5" fmla="*/ 0 h 80"/>
              <a:gd name="T6" fmla="*/ 31 w 36"/>
              <a:gd name="T7" fmla="*/ 2 h 80"/>
              <a:gd name="T8" fmla="*/ 31 w 36"/>
              <a:gd name="T9" fmla="*/ 4 h 80"/>
              <a:gd name="T10" fmla="*/ 33 w 36"/>
              <a:gd name="T11" fmla="*/ 6 h 80"/>
              <a:gd name="T12" fmla="*/ 35 w 36"/>
              <a:gd name="T13" fmla="*/ 6 h 80"/>
              <a:gd name="T14" fmla="*/ 35 w 36"/>
              <a:gd name="T15" fmla="*/ 4 h 80"/>
              <a:gd name="T16" fmla="*/ 36 w 36"/>
              <a:gd name="T17" fmla="*/ 2 h 80"/>
              <a:gd name="T18" fmla="*/ 0 w 36"/>
              <a:gd name="T19" fmla="*/ 78 h 80"/>
              <a:gd name="T20" fmla="*/ 2 w 36"/>
              <a:gd name="T21" fmla="*/ 80 h 80"/>
              <a:gd name="T22" fmla="*/ 4 w 36"/>
              <a:gd name="T23" fmla="*/ 80 h 80"/>
              <a:gd name="T24" fmla="*/ 4 w 36"/>
              <a:gd name="T25" fmla="*/ 78 h 80"/>
              <a:gd name="T26" fmla="*/ 6 w 36"/>
              <a:gd name="T27" fmla="*/ 77 h 80"/>
              <a:gd name="T28" fmla="*/ 4 w 36"/>
              <a:gd name="T29" fmla="*/ 77 h 80"/>
              <a:gd name="T30" fmla="*/ 0 w 36"/>
              <a:gd name="T31" fmla="*/ 75 h 80"/>
              <a:gd name="T32" fmla="*/ 0 w 36"/>
              <a:gd name="T33" fmla="*/ 77 h 80"/>
              <a:gd name="T34" fmla="*/ 0 w 36"/>
              <a:gd name="T35" fmla="*/ 78 h 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
              <a:gd name="T55" fmla="*/ 0 h 80"/>
              <a:gd name="T56" fmla="*/ 36 w 36"/>
              <a:gd name="T57" fmla="*/ 80 h 8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 h="80">
                <a:moveTo>
                  <a:pt x="36" y="2"/>
                </a:moveTo>
                <a:lnTo>
                  <a:pt x="35" y="2"/>
                </a:lnTo>
                <a:lnTo>
                  <a:pt x="33" y="0"/>
                </a:lnTo>
                <a:lnTo>
                  <a:pt x="31" y="2"/>
                </a:lnTo>
                <a:lnTo>
                  <a:pt x="31" y="4"/>
                </a:lnTo>
                <a:lnTo>
                  <a:pt x="33" y="6"/>
                </a:lnTo>
                <a:lnTo>
                  <a:pt x="35" y="6"/>
                </a:lnTo>
                <a:lnTo>
                  <a:pt x="35" y="4"/>
                </a:lnTo>
                <a:lnTo>
                  <a:pt x="36" y="2"/>
                </a:lnTo>
                <a:close/>
                <a:moveTo>
                  <a:pt x="0" y="78"/>
                </a:moveTo>
                <a:lnTo>
                  <a:pt x="2" y="80"/>
                </a:lnTo>
                <a:lnTo>
                  <a:pt x="4" y="80"/>
                </a:lnTo>
                <a:lnTo>
                  <a:pt x="4" y="78"/>
                </a:lnTo>
                <a:lnTo>
                  <a:pt x="6" y="77"/>
                </a:lnTo>
                <a:lnTo>
                  <a:pt x="4" y="77"/>
                </a:lnTo>
                <a:lnTo>
                  <a:pt x="0" y="75"/>
                </a:lnTo>
                <a:lnTo>
                  <a:pt x="0" y="77"/>
                </a:lnTo>
                <a:lnTo>
                  <a:pt x="0" y="78"/>
                </a:lnTo>
                <a:close/>
              </a:path>
            </a:pathLst>
          </a:custGeom>
          <a:solidFill>
            <a:srgbClr val="848382"/>
          </a:solidFill>
          <a:ln w="9525">
            <a:noFill/>
            <a:round/>
            <a:headEnd/>
            <a:tailEnd/>
          </a:ln>
        </p:spPr>
        <p:txBody>
          <a:bodyPr/>
          <a:lstStyle/>
          <a:p>
            <a:endParaRPr lang="en-US"/>
          </a:p>
        </p:txBody>
      </p:sp>
      <p:sp>
        <p:nvSpPr>
          <p:cNvPr id="45218" name="Freeform 162"/>
          <p:cNvSpPr>
            <a:spLocks noEditPoints="1"/>
          </p:cNvSpPr>
          <p:nvPr/>
        </p:nvSpPr>
        <p:spPr bwMode="auto">
          <a:xfrm>
            <a:off x="6191251" y="4668838"/>
            <a:ext cx="55563" cy="120650"/>
          </a:xfrm>
          <a:custGeom>
            <a:avLst/>
            <a:gdLst>
              <a:gd name="T0" fmla="*/ 35 w 35"/>
              <a:gd name="T1" fmla="*/ 2 h 76"/>
              <a:gd name="T2" fmla="*/ 33 w 35"/>
              <a:gd name="T3" fmla="*/ 2 h 76"/>
              <a:gd name="T4" fmla="*/ 31 w 35"/>
              <a:gd name="T5" fmla="*/ 0 h 76"/>
              <a:gd name="T6" fmla="*/ 31 w 35"/>
              <a:gd name="T7" fmla="*/ 2 h 76"/>
              <a:gd name="T8" fmla="*/ 29 w 35"/>
              <a:gd name="T9" fmla="*/ 4 h 76"/>
              <a:gd name="T10" fmla="*/ 31 w 35"/>
              <a:gd name="T11" fmla="*/ 5 h 76"/>
              <a:gd name="T12" fmla="*/ 35 w 35"/>
              <a:gd name="T13" fmla="*/ 5 h 76"/>
              <a:gd name="T14" fmla="*/ 35 w 35"/>
              <a:gd name="T15" fmla="*/ 4 h 76"/>
              <a:gd name="T16" fmla="*/ 35 w 35"/>
              <a:gd name="T17" fmla="*/ 2 h 76"/>
              <a:gd name="T18" fmla="*/ 0 w 35"/>
              <a:gd name="T19" fmla="*/ 75 h 76"/>
              <a:gd name="T20" fmla="*/ 2 w 35"/>
              <a:gd name="T21" fmla="*/ 76 h 76"/>
              <a:gd name="T22" fmla="*/ 4 w 35"/>
              <a:gd name="T23" fmla="*/ 76 h 76"/>
              <a:gd name="T24" fmla="*/ 6 w 35"/>
              <a:gd name="T25" fmla="*/ 75 h 76"/>
              <a:gd name="T26" fmla="*/ 6 w 35"/>
              <a:gd name="T27" fmla="*/ 73 h 76"/>
              <a:gd name="T28" fmla="*/ 4 w 35"/>
              <a:gd name="T29" fmla="*/ 73 h 76"/>
              <a:gd name="T30" fmla="*/ 2 w 35"/>
              <a:gd name="T31" fmla="*/ 71 h 76"/>
              <a:gd name="T32" fmla="*/ 0 w 35"/>
              <a:gd name="T33" fmla="*/ 73 h 76"/>
              <a:gd name="T34" fmla="*/ 0 w 35"/>
              <a:gd name="T35" fmla="*/ 75 h 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76"/>
              <a:gd name="T56" fmla="*/ 35 w 35"/>
              <a:gd name="T57" fmla="*/ 76 h 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76">
                <a:moveTo>
                  <a:pt x="35" y="2"/>
                </a:moveTo>
                <a:lnTo>
                  <a:pt x="33" y="2"/>
                </a:lnTo>
                <a:lnTo>
                  <a:pt x="31" y="0"/>
                </a:lnTo>
                <a:lnTo>
                  <a:pt x="31" y="2"/>
                </a:lnTo>
                <a:lnTo>
                  <a:pt x="29" y="4"/>
                </a:lnTo>
                <a:lnTo>
                  <a:pt x="31" y="5"/>
                </a:lnTo>
                <a:lnTo>
                  <a:pt x="35" y="5"/>
                </a:lnTo>
                <a:lnTo>
                  <a:pt x="35" y="4"/>
                </a:lnTo>
                <a:lnTo>
                  <a:pt x="35" y="2"/>
                </a:lnTo>
                <a:close/>
                <a:moveTo>
                  <a:pt x="0" y="75"/>
                </a:moveTo>
                <a:lnTo>
                  <a:pt x="2" y="76"/>
                </a:lnTo>
                <a:lnTo>
                  <a:pt x="4" y="76"/>
                </a:lnTo>
                <a:lnTo>
                  <a:pt x="6" y="75"/>
                </a:lnTo>
                <a:lnTo>
                  <a:pt x="6" y="73"/>
                </a:lnTo>
                <a:lnTo>
                  <a:pt x="4" y="73"/>
                </a:lnTo>
                <a:lnTo>
                  <a:pt x="2" y="71"/>
                </a:lnTo>
                <a:lnTo>
                  <a:pt x="0" y="73"/>
                </a:lnTo>
                <a:lnTo>
                  <a:pt x="0" y="75"/>
                </a:lnTo>
                <a:close/>
              </a:path>
            </a:pathLst>
          </a:custGeom>
          <a:solidFill>
            <a:srgbClr val="858483"/>
          </a:solidFill>
          <a:ln w="9525">
            <a:noFill/>
            <a:round/>
            <a:headEnd/>
            <a:tailEnd/>
          </a:ln>
        </p:spPr>
        <p:txBody>
          <a:bodyPr/>
          <a:lstStyle/>
          <a:p>
            <a:endParaRPr lang="en-US"/>
          </a:p>
        </p:txBody>
      </p:sp>
      <p:sp>
        <p:nvSpPr>
          <p:cNvPr id="45219" name="Freeform 163"/>
          <p:cNvSpPr>
            <a:spLocks noEditPoints="1"/>
          </p:cNvSpPr>
          <p:nvPr/>
        </p:nvSpPr>
        <p:spPr bwMode="auto">
          <a:xfrm>
            <a:off x="6191251" y="4672014"/>
            <a:ext cx="55563" cy="115887"/>
          </a:xfrm>
          <a:custGeom>
            <a:avLst/>
            <a:gdLst>
              <a:gd name="T0" fmla="*/ 35 w 35"/>
              <a:gd name="T1" fmla="*/ 2 h 73"/>
              <a:gd name="T2" fmla="*/ 33 w 35"/>
              <a:gd name="T3" fmla="*/ 2 h 73"/>
              <a:gd name="T4" fmla="*/ 31 w 35"/>
              <a:gd name="T5" fmla="*/ 0 h 73"/>
              <a:gd name="T6" fmla="*/ 29 w 35"/>
              <a:gd name="T7" fmla="*/ 2 h 73"/>
              <a:gd name="T8" fmla="*/ 29 w 35"/>
              <a:gd name="T9" fmla="*/ 3 h 73"/>
              <a:gd name="T10" fmla="*/ 31 w 35"/>
              <a:gd name="T11" fmla="*/ 3 h 73"/>
              <a:gd name="T12" fmla="*/ 33 w 35"/>
              <a:gd name="T13" fmla="*/ 5 h 73"/>
              <a:gd name="T14" fmla="*/ 35 w 35"/>
              <a:gd name="T15" fmla="*/ 3 h 73"/>
              <a:gd name="T16" fmla="*/ 35 w 35"/>
              <a:gd name="T17" fmla="*/ 2 h 73"/>
              <a:gd name="T18" fmla="*/ 0 w 35"/>
              <a:gd name="T19" fmla="*/ 71 h 73"/>
              <a:gd name="T20" fmla="*/ 4 w 35"/>
              <a:gd name="T21" fmla="*/ 73 h 73"/>
              <a:gd name="T22" fmla="*/ 6 w 35"/>
              <a:gd name="T23" fmla="*/ 73 h 73"/>
              <a:gd name="T24" fmla="*/ 6 w 35"/>
              <a:gd name="T25" fmla="*/ 71 h 73"/>
              <a:gd name="T26" fmla="*/ 8 w 35"/>
              <a:gd name="T27" fmla="*/ 69 h 73"/>
              <a:gd name="T28" fmla="*/ 4 w 35"/>
              <a:gd name="T29" fmla="*/ 69 h 73"/>
              <a:gd name="T30" fmla="*/ 2 w 35"/>
              <a:gd name="T31" fmla="*/ 67 h 73"/>
              <a:gd name="T32" fmla="*/ 2 w 35"/>
              <a:gd name="T33" fmla="*/ 69 h 73"/>
              <a:gd name="T34" fmla="*/ 0 w 35"/>
              <a:gd name="T35" fmla="*/ 71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73"/>
              <a:gd name="T56" fmla="*/ 35 w 35"/>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73">
                <a:moveTo>
                  <a:pt x="35" y="2"/>
                </a:moveTo>
                <a:lnTo>
                  <a:pt x="33" y="2"/>
                </a:lnTo>
                <a:lnTo>
                  <a:pt x="31" y="0"/>
                </a:lnTo>
                <a:lnTo>
                  <a:pt x="29" y="2"/>
                </a:lnTo>
                <a:lnTo>
                  <a:pt x="29" y="3"/>
                </a:lnTo>
                <a:lnTo>
                  <a:pt x="31" y="3"/>
                </a:lnTo>
                <a:lnTo>
                  <a:pt x="33" y="5"/>
                </a:lnTo>
                <a:lnTo>
                  <a:pt x="35" y="3"/>
                </a:lnTo>
                <a:lnTo>
                  <a:pt x="35" y="2"/>
                </a:lnTo>
                <a:close/>
                <a:moveTo>
                  <a:pt x="0" y="71"/>
                </a:moveTo>
                <a:lnTo>
                  <a:pt x="4" y="73"/>
                </a:lnTo>
                <a:lnTo>
                  <a:pt x="6" y="73"/>
                </a:lnTo>
                <a:lnTo>
                  <a:pt x="6" y="71"/>
                </a:lnTo>
                <a:lnTo>
                  <a:pt x="8" y="69"/>
                </a:lnTo>
                <a:lnTo>
                  <a:pt x="4" y="69"/>
                </a:lnTo>
                <a:lnTo>
                  <a:pt x="2" y="67"/>
                </a:lnTo>
                <a:lnTo>
                  <a:pt x="2" y="69"/>
                </a:lnTo>
                <a:lnTo>
                  <a:pt x="0" y="71"/>
                </a:lnTo>
                <a:close/>
              </a:path>
            </a:pathLst>
          </a:custGeom>
          <a:solidFill>
            <a:srgbClr val="858483"/>
          </a:solidFill>
          <a:ln w="9525">
            <a:noFill/>
            <a:round/>
            <a:headEnd/>
            <a:tailEnd/>
          </a:ln>
        </p:spPr>
        <p:txBody>
          <a:bodyPr/>
          <a:lstStyle/>
          <a:p>
            <a:endParaRPr lang="en-US"/>
          </a:p>
        </p:txBody>
      </p:sp>
      <p:sp>
        <p:nvSpPr>
          <p:cNvPr id="45220" name="Freeform 164"/>
          <p:cNvSpPr>
            <a:spLocks noEditPoints="1"/>
          </p:cNvSpPr>
          <p:nvPr/>
        </p:nvSpPr>
        <p:spPr bwMode="auto">
          <a:xfrm>
            <a:off x="6194425" y="4675189"/>
            <a:ext cx="52388" cy="109537"/>
          </a:xfrm>
          <a:custGeom>
            <a:avLst/>
            <a:gdLst>
              <a:gd name="T0" fmla="*/ 33 w 33"/>
              <a:gd name="T1" fmla="*/ 1 h 69"/>
              <a:gd name="T2" fmla="*/ 29 w 33"/>
              <a:gd name="T3" fmla="*/ 1 h 69"/>
              <a:gd name="T4" fmla="*/ 27 w 33"/>
              <a:gd name="T5" fmla="*/ 0 h 69"/>
              <a:gd name="T6" fmla="*/ 27 w 33"/>
              <a:gd name="T7" fmla="*/ 1 h 69"/>
              <a:gd name="T8" fmla="*/ 25 w 33"/>
              <a:gd name="T9" fmla="*/ 3 h 69"/>
              <a:gd name="T10" fmla="*/ 29 w 33"/>
              <a:gd name="T11" fmla="*/ 3 h 69"/>
              <a:gd name="T12" fmla="*/ 31 w 33"/>
              <a:gd name="T13" fmla="*/ 5 h 69"/>
              <a:gd name="T14" fmla="*/ 31 w 33"/>
              <a:gd name="T15" fmla="*/ 3 h 69"/>
              <a:gd name="T16" fmla="*/ 33 w 33"/>
              <a:gd name="T17" fmla="*/ 1 h 69"/>
              <a:gd name="T18" fmla="*/ 0 w 33"/>
              <a:gd name="T19" fmla="*/ 67 h 69"/>
              <a:gd name="T20" fmla="*/ 2 w 33"/>
              <a:gd name="T21" fmla="*/ 69 h 69"/>
              <a:gd name="T22" fmla="*/ 4 w 33"/>
              <a:gd name="T23" fmla="*/ 69 h 69"/>
              <a:gd name="T24" fmla="*/ 6 w 33"/>
              <a:gd name="T25" fmla="*/ 67 h 69"/>
              <a:gd name="T26" fmla="*/ 6 w 33"/>
              <a:gd name="T27" fmla="*/ 65 h 69"/>
              <a:gd name="T28" fmla="*/ 4 w 33"/>
              <a:gd name="T29" fmla="*/ 65 h 69"/>
              <a:gd name="T30" fmla="*/ 0 w 33"/>
              <a:gd name="T31" fmla="*/ 63 h 69"/>
              <a:gd name="T32" fmla="*/ 0 w 33"/>
              <a:gd name="T33" fmla="*/ 65 h 69"/>
              <a:gd name="T34" fmla="*/ 0 w 33"/>
              <a:gd name="T35" fmla="*/ 67 h 6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3"/>
              <a:gd name="T55" fmla="*/ 0 h 69"/>
              <a:gd name="T56" fmla="*/ 33 w 33"/>
              <a:gd name="T57" fmla="*/ 69 h 6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3" h="69">
                <a:moveTo>
                  <a:pt x="33" y="1"/>
                </a:moveTo>
                <a:lnTo>
                  <a:pt x="29" y="1"/>
                </a:lnTo>
                <a:lnTo>
                  <a:pt x="27" y="0"/>
                </a:lnTo>
                <a:lnTo>
                  <a:pt x="27" y="1"/>
                </a:lnTo>
                <a:lnTo>
                  <a:pt x="25" y="3"/>
                </a:lnTo>
                <a:lnTo>
                  <a:pt x="29" y="3"/>
                </a:lnTo>
                <a:lnTo>
                  <a:pt x="31" y="5"/>
                </a:lnTo>
                <a:lnTo>
                  <a:pt x="31" y="3"/>
                </a:lnTo>
                <a:lnTo>
                  <a:pt x="33" y="1"/>
                </a:lnTo>
                <a:close/>
                <a:moveTo>
                  <a:pt x="0" y="67"/>
                </a:moveTo>
                <a:lnTo>
                  <a:pt x="2" y="69"/>
                </a:lnTo>
                <a:lnTo>
                  <a:pt x="4" y="69"/>
                </a:lnTo>
                <a:lnTo>
                  <a:pt x="6" y="67"/>
                </a:lnTo>
                <a:lnTo>
                  <a:pt x="6" y="65"/>
                </a:lnTo>
                <a:lnTo>
                  <a:pt x="4" y="65"/>
                </a:lnTo>
                <a:lnTo>
                  <a:pt x="0" y="63"/>
                </a:lnTo>
                <a:lnTo>
                  <a:pt x="0" y="65"/>
                </a:lnTo>
                <a:lnTo>
                  <a:pt x="0" y="67"/>
                </a:lnTo>
                <a:close/>
              </a:path>
            </a:pathLst>
          </a:custGeom>
          <a:solidFill>
            <a:srgbClr val="858483"/>
          </a:solidFill>
          <a:ln w="9525">
            <a:noFill/>
            <a:round/>
            <a:headEnd/>
            <a:tailEnd/>
          </a:ln>
        </p:spPr>
        <p:txBody>
          <a:bodyPr/>
          <a:lstStyle/>
          <a:p>
            <a:endParaRPr lang="en-US"/>
          </a:p>
        </p:txBody>
      </p:sp>
      <p:sp>
        <p:nvSpPr>
          <p:cNvPr id="45221" name="Freeform 165"/>
          <p:cNvSpPr>
            <a:spLocks noEditPoints="1"/>
          </p:cNvSpPr>
          <p:nvPr/>
        </p:nvSpPr>
        <p:spPr bwMode="auto">
          <a:xfrm>
            <a:off x="6194426" y="4676776"/>
            <a:ext cx="49213" cy="104775"/>
          </a:xfrm>
          <a:custGeom>
            <a:avLst/>
            <a:gdLst>
              <a:gd name="T0" fmla="*/ 31 w 31"/>
              <a:gd name="T1" fmla="*/ 2 h 66"/>
              <a:gd name="T2" fmla="*/ 29 w 31"/>
              <a:gd name="T3" fmla="*/ 0 h 66"/>
              <a:gd name="T4" fmla="*/ 27 w 31"/>
              <a:gd name="T5" fmla="*/ 0 h 66"/>
              <a:gd name="T6" fmla="*/ 25 w 31"/>
              <a:gd name="T7" fmla="*/ 2 h 66"/>
              <a:gd name="T8" fmla="*/ 25 w 31"/>
              <a:gd name="T9" fmla="*/ 4 h 66"/>
              <a:gd name="T10" fmla="*/ 27 w 31"/>
              <a:gd name="T11" fmla="*/ 4 h 66"/>
              <a:gd name="T12" fmla="*/ 29 w 31"/>
              <a:gd name="T13" fmla="*/ 6 h 66"/>
              <a:gd name="T14" fmla="*/ 31 w 31"/>
              <a:gd name="T15" fmla="*/ 4 h 66"/>
              <a:gd name="T16" fmla="*/ 31 w 31"/>
              <a:gd name="T17" fmla="*/ 2 h 66"/>
              <a:gd name="T18" fmla="*/ 0 w 31"/>
              <a:gd name="T19" fmla="*/ 64 h 66"/>
              <a:gd name="T20" fmla="*/ 2 w 31"/>
              <a:gd name="T21" fmla="*/ 66 h 66"/>
              <a:gd name="T22" fmla="*/ 6 w 31"/>
              <a:gd name="T23" fmla="*/ 66 h 66"/>
              <a:gd name="T24" fmla="*/ 6 w 31"/>
              <a:gd name="T25" fmla="*/ 64 h 66"/>
              <a:gd name="T26" fmla="*/ 6 w 31"/>
              <a:gd name="T27" fmla="*/ 62 h 66"/>
              <a:gd name="T28" fmla="*/ 4 w 31"/>
              <a:gd name="T29" fmla="*/ 62 h 66"/>
              <a:gd name="T30" fmla="*/ 2 w 31"/>
              <a:gd name="T31" fmla="*/ 60 h 66"/>
              <a:gd name="T32" fmla="*/ 0 w 31"/>
              <a:gd name="T33" fmla="*/ 62 h 66"/>
              <a:gd name="T34" fmla="*/ 0 w 31"/>
              <a:gd name="T35" fmla="*/ 64 h 6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66"/>
              <a:gd name="T56" fmla="*/ 31 w 31"/>
              <a:gd name="T57" fmla="*/ 66 h 6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66">
                <a:moveTo>
                  <a:pt x="31" y="2"/>
                </a:moveTo>
                <a:lnTo>
                  <a:pt x="29" y="0"/>
                </a:lnTo>
                <a:lnTo>
                  <a:pt x="27" y="0"/>
                </a:lnTo>
                <a:lnTo>
                  <a:pt x="25" y="2"/>
                </a:lnTo>
                <a:lnTo>
                  <a:pt x="25" y="4"/>
                </a:lnTo>
                <a:lnTo>
                  <a:pt x="27" y="4"/>
                </a:lnTo>
                <a:lnTo>
                  <a:pt x="29" y="6"/>
                </a:lnTo>
                <a:lnTo>
                  <a:pt x="31" y="4"/>
                </a:lnTo>
                <a:lnTo>
                  <a:pt x="31" y="2"/>
                </a:lnTo>
                <a:close/>
                <a:moveTo>
                  <a:pt x="0" y="64"/>
                </a:moveTo>
                <a:lnTo>
                  <a:pt x="2" y="66"/>
                </a:lnTo>
                <a:lnTo>
                  <a:pt x="6" y="66"/>
                </a:lnTo>
                <a:lnTo>
                  <a:pt x="6" y="64"/>
                </a:lnTo>
                <a:lnTo>
                  <a:pt x="6" y="62"/>
                </a:lnTo>
                <a:lnTo>
                  <a:pt x="4" y="62"/>
                </a:lnTo>
                <a:lnTo>
                  <a:pt x="2" y="60"/>
                </a:lnTo>
                <a:lnTo>
                  <a:pt x="0" y="62"/>
                </a:lnTo>
                <a:lnTo>
                  <a:pt x="0" y="64"/>
                </a:lnTo>
                <a:close/>
              </a:path>
            </a:pathLst>
          </a:custGeom>
          <a:solidFill>
            <a:srgbClr val="858483"/>
          </a:solidFill>
          <a:ln w="9525">
            <a:noFill/>
            <a:round/>
            <a:headEnd/>
            <a:tailEnd/>
          </a:ln>
        </p:spPr>
        <p:txBody>
          <a:bodyPr/>
          <a:lstStyle/>
          <a:p>
            <a:endParaRPr lang="en-US"/>
          </a:p>
        </p:txBody>
      </p:sp>
      <p:sp>
        <p:nvSpPr>
          <p:cNvPr id="45222" name="Freeform 166"/>
          <p:cNvSpPr>
            <a:spLocks noEditPoints="1"/>
          </p:cNvSpPr>
          <p:nvPr/>
        </p:nvSpPr>
        <p:spPr bwMode="auto">
          <a:xfrm>
            <a:off x="6194426" y="4679951"/>
            <a:ext cx="49213" cy="98425"/>
          </a:xfrm>
          <a:custGeom>
            <a:avLst/>
            <a:gdLst>
              <a:gd name="T0" fmla="*/ 31 w 31"/>
              <a:gd name="T1" fmla="*/ 2 h 62"/>
              <a:gd name="T2" fmla="*/ 29 w 31"/>
              <a:gd name="T3" fmla="*/ 0 h 62"/>
              <a:gd name="T4" fmla="*/ 25 w 31"/>
              <a:gd name="T5" fmla="*/ 0 h 62"/>
              <a:gd name="T6" fmla="*/ 25 w 31"/>
              <a:gd name="T7" fmla="*/ 2 h 62"/>
              <a:gd name="T8" fmla="*/ 23 w 31"/>
              <a:gd name="T9" fmla="*/ 4 h 62"/>
              <a:gd name="T10" fmla="*/ 27 w 31"/>
              <a:gd name="T11" fmla="*/ 4 h 62"/>
              <a:gd name="T12" fmla="*/ 29 w 31"/>
              <a:gd name="T13" fmla="*/ 6 h 62"/>
              <a:gd name="T14" fmla="*/ 29 w 31"/>
              <a:gd name="T15" fmla="*/ 4 h 62"/>
              <a:gd name="T16" fmla="*/ 31 w 31"/>
              <a:gd name="T17" fmla="*/ 2 h 62"/>
              <a:gd name="T18" fmla="*/ 0 w 31"/>
              <a:gd name="T19" fmla="*/ 60 h 62"/>
              <a:gd name="T20" fmla="*/ 4 w 31"/>
              <a:gd name="T21" fmla="*/ 62 h 62"/>
              <a:gd name="T22" fmla="*/ 6 w 31"/>
              <a:gd name="T23" fmla="*/ 62 h 62"/>
              <a:gd name="T24" fmla="*/ 6 w 31"/>
              <a:gd name="T25" fmla="*/ 60 h 62"/>
              <a:gd name="T26" fmla="*/ 8 w 31"/>
              <a:gd name="T27" fmla="*/ 60 h 62"/>
              <a:gd name="T28" fmla="*/ 4 w 31"/>
              <a:gd name="T29" fmla="*/ 58 h 62"/>
              <a:gd name="T30" fmla="*/ 2 w 31"/>
              <a:gd name="T31" fmla="*/ 56 h 62"/>
              <a:gd name="T32" fmla="*/ 2 w 31"/>
              <a:gd name="T33" fmla="*/ 58 h 62"/>
              <a:gd name="T34" fmla="*/ 0 w 31"/>
              <a:gd name="T35" fmla="*/ 60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62"/>
              <a:gd name="T56" fmla="*/ 31 w 31"/>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62">
                <a:moveTo>
                  <a:pt x="31" y="2"/>
                </a:moveTo>
                <a:lnTo>
                  <a:pt x="29" y="0"/>
                </a:lnTo>
                <a:lnTo>
                  <a:pt x="25" y="0"/>
                </a:lnTo>
                <a:lnTo>
                  <a:pt x="25" y="2"/>
                </a:lnTo>
                <a:lnTo>
                  <a:pt x="23" y="4"/>
                </a:lnTo>
                <a:lnTo>
                  <a:pt x="27" y="4"/>
                </a:lnTo>
                <a:lnTo>
                  <a:pt x="29" y="6"/>
                </a:lnTo>
                <a:lnTo>
                  <a:pt x="29" y="4"/>
                </a:lnTo>
                <a:lnTo>
                  <a:pt x="31" y="2"/>
                </a:lnTo>
                <a:close/>
                <a:moveTo>
                  <a:pt x="0" y="60"/>
                </a:moveTo>
                <a:lnTo>
                  <a:pt x="4" y="62"/>
                </a:lnTo>
                <a:lnTo>
                  <a:pt x="6" y="62"/>
                </a:lnTo>
                <a:lnTo>
                  <a:pt x="6" y="60"/>
                </a:lnTo>
                <a:lnTo>
                  <a:pt x="8" y="60"/>
                </a:lnTo>
                <a:lnTo>
                  <a:pt x="4" y="58"/>
                </a:lnTo>
                <a:lnTo>
                  <a:pt x="2" y="56"/>
                </a:lnTo>
                <a:lnTo>
                  <a:pt x="2" y="58"/>
                </a:lnTo>
                <a:lnTo>
                  <a:pt x="0" y="60"/>
                </a:lnTo>
                <a:close/>
              </a:path>
            </a:pathLst>
          </a:custGeom>
          <a:solidFill>
            <a:srgbClr val="858483"/>
          </a:solidFill>
          <a:ln w="9525">
            <a:noFill/>
            <a:round/>
            <a:headEnd/>
            <a:tailEnd/>
          </a:ln>
        </p:spPr>
        <p:txBody>
          <a:bodyPr/>
          <a:lstStyle/>
          <a:p>
            <a:endParaRPr lang="en-US"/>
          </a:p>
        </p:txBody>
      </p:sp>
      <p:sp>
        <p:nvSpPr>
          <p:cNvPr id="45223" name="Freeform 167"/>
          <p:cNvSpPr>
            <a:spLocks noEditPoints="1"/>
          </p:cNvSpPr>
          <p:nvPr/>
        </p:nvSpPr>
        <p:spPr bwMode="auto">
          <a:xfrm>
            <a:off x="6197601" y="4683126"/>
            <a:ext cx="42863" cy="92075"/>
          </a:xfrm>
          <a:custGeom>
            <a:avLst/>
            <a:gdLst>
              <a:gd name="T0" fmla="*/ 27 w 27"/>
              <a:gd name="T1" fmla="*/ 2 h 58"/>
              <a:gd name="T2" fmla="*/ 25 w 27"/>
              <a:gd name="T3" fmla="*/ 0 h 58"/>
              <a:gd name="T4" fmla="*/ 23 w 27"/>
              <a:gd name="T5" fmla="*/ 0 h 58"/>
              <a:gd name="T6" fmla="*/ 21 w 27"/>
              <a:gd name="T7" fmla="*/ 2 h 58"/>
              <a:gd name="T8" fmla="*/ 21 w 27"/>
              <a:gd name="T9" fmla="*/ 4 h 58"/>
              <a:gd name="T10" fmla="*/ 23 w 27"/>
              <a:gd name="T11" fmla="*/ 4 h 58"/>
              <a:gd name="T12" fmla="*/ 27 w 27"/>
              <a:gd name="T13" fmla="*/ 6 h 58"/>
              <a:gd name="T14" fmla="*/ 27 w 27"/>
              <a:gd name="T15" fmla="*/ 4 h 58"/>
              <a:gd name="T16" fmla="*/ 27 w 27"/>
              <a:gd name="T17" fmla="*/ 2 h 58"/>
              <a:gd name="T18" fmla="*/ 0 w 27"/>
              <a:gd name="T19" fmla="*/ 56 h 58"/>
              <a:gd name="T20" fmla="*/ 2 w 27"/>
              <a:gd name="T21" fmla="*/ 58 h 58"/>
              <a:gd name="T22" fmla="*/ 4 w 27"/>
              <a:gd name="T23" fmla="*/ 58 h 58"/>
              <a:gd name="T24" fmla="*/ 6 w 27"/>
              <a:gd name="T25" fmla="*/ 58 h 58"/>
              <a:gd name="T26" fmla="*/ 6 w 27"/>
              <a:gd name="T27" fmla="*/ 56 h 58"/>
              <a:gd name="T28" fmla="*/ 4 w 27"/>
              <a:gd name="T29" fmla="*/ 54 h 58"/>
              <a:gd name="T30" fmla="*/ 0 w 27"/>
              <a:gd name="T31" fmla="*/ 52 h 58"/>
              <a:gd name="T32" fmla="*/ 0 w 27"/>
              <a:gd name="T33" fmla="*/ 54 h 58"/>
              <a:gd name="T34" fmla="*/ 0 w 27"/>
              <a:gd name="T35" fmla="*/ 56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58"/>
              <a:gd name="T56" fmla="*/ 27 w 27"/>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58">
                <a:moveTo>
                  <a:pt x="27" y="2"/>
                </a:moveTo>
                <a:lnTo>
                  <a:pt x="25" y="0"/>
                </a:lnTo>
                <a:lnTo>
                  <a:pt x="23" y="0"/>
                </a:lnTo>
                <a:lnTo>
                  <a:pt x="21" y="2"/>
                </a:lnTo>
                <a:lnTo>
                  <a:pt x="21" y="4"/>
                </a:lnTo>
                <a:lnTo>
                  <a:pt x="23" y="4"/>
                </a:lnTo>
                <a:lnTo>
                  <a:pt x="27" y="6"/>
                </a:lnTo>
                <a:lnTo>
                  <a:pt x="27" y="4"/>
                </a:lnTo>
                <a:lnTo>
                  <a:pt x="27" y="2"/>
                </a:lnTo>
                <a:close/>
                <a:moveTo>
                  <a:pt x="0" y="56"/>
                </a:moveTo>
                <a:lnTo>
                  <a:pt x="2" y="58"/>
                </a:lnTo>
                <a:lnTo>
                  <a:pt x="4" y="58"/>
                </a:lnTo>
                <a:lnTo>
                  <a:pt x="6" y="58"/>
                </a:lnTo>
                <a:lnTo>
                  <a:pt x="6" y="56"/>
                </a:lnTo>
                <a:lnTo>
                  <a:pt x="4" y="54"/>
                </a:lnTo>
                <a:lnTo>
                  <a:pt x="0" y="52"/>
                </a:lnTo>
                <a:lnTo>
                  <a:pt x="0" y="54"/>
                </a:lnTo>
                <a:lnTo>
                  <a:pt x="0" y="56"/>
                </a:lnTo>
                <a:close/>
              </a:path>
            </a:pathLst>
          </a:custGeom>
          <a:solidFill>
            <a:srgbClr val="858483"/>
          </a:solidFill>
          <a:ln w="9525">
            <a:noFill/>
            <a:round/>
            <a:headEnd/>
            <a:tailEnd/>
          </a:ln>
        </p:spPr>
        <p:txBody>
          <a:bodyPr/>
          <a:lstStyle/>
          <a:p>
            <a:endParaRPr lang="en-US"/>
          </a:p>
        </p:txBody>
      </p:sp>
      <p:sp>
        <p:nvSpPr>
          <p:cNvPr id="45224" name="Freeform 168"/>
          <p:cNvSpPr>
            <a:spLocks noEditPoints="1"/>
          </p:cNvSpPr>
          <p:nvPr/>
        </p:nvSpPr>
        <p:spPr bwMode="auto">
          <a:xfrm>
            <a:off x="6197601" y="4686300"/>
            <a:ext cx="42863" cy="88900"/>
          </a:xfrm>
          <a:custGeom>
            <a:avLst/>
            <a:gdLst>
              <a:gd name="T0" fmla="*/ 27 w 27"/>
              <a:gd name="T1" fmla="*/ 2 h 56"/>
              <a:gd name="T2" fmla="*/ 25 w 27"/>
              <a:gd name="T3" fmla="*/ 0 h 56"/>
              <a:gd name="T4" fmla="*/ 21 w 27"/>
              <a:gd name="T5" fmla="*/ 0 h 56"/>
              <a:gd name="T6" fmla="*/ 21 w 27"/>
              <a:gd name="T7" fmla="*/ 2 h 56"/>
              <a:gd name="T8" fmla="*/ 19 w 27"/>
              <a:gd name="T9" fmla="*/ 4 h 56"/>
              <a:gd name="T10" fmla="*/ 23 w 27"/>
              <a:gd name="T11" fmla="*/ 4 h 56"/>
              <a:gd name="T12" fmla="*/ 25 w 27"/>
              <a:gd name="T13" fmla="*/ 6 h 56"/>
              <a:gd name="T14" fmla="*/ 27 w 27"/>
              <a:gd name="T15" fmla="*/ 4 h 56"/>
              <a:gd name="T16" fmla="*/ 27 w 27"/>
              <a:gd name="T17" fmla="*/ 2 h 56"/>
              <a:gd name="T18" fmla="*/ 0 w 27"/>
              <a:gd name="T19" fmla="*/ 52 h 56"/>
              <a:gd name="T20" fmla="*/ 2 w 27"/>
              <a:gd name="T21" fmla="*/ 54 h 56"/>
              <a:gd name="T22" fmla="*/ 6 w 27"/>
              <a:gd name="T23" fmla="*/ 56 h 56"/>
              <a:gd name="T24" fmla="*/ 6 w 27"/>
              <a:gd name="T25" fmla="*/ 54 h 56"/>
              <a:gd name="T26" fmla="*/ 6 w 27"/>
              <a:gd name="T27" fmla="*/ 52 h 56"/>
              <a:gd name="T28" fmla="*/ 4 w 27"/>
              <a:gd name="T29" fmla="*/ 50 h 56"/>
              <a:gd name="T30" fmla="*/ 2 w 27"/>
              <a:gd name="T31" fmla="*/ 48 h 56"/>
              <a:gd name="T32" fmla="*/ 0 w 27"/>
              <a:gd name="T33" fmla="*/ 50 h 56"/>
              <a:gd name="T34" fmla="*/ 0 w 27"/>
              <a:gd name="T35" fmla="*/ 52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56"/>
              <a:gd name="T56" fmla="*/ 27 w 27"/>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56">
                <a:moveTo>
                  <a:pt x="27" y="2"/>
                </a:moveTo>
                <a:lnTo>
                  <a:pt x="25" y="0"/>
                </a:lnTo>
                <a:lnTo>
                  <a:pt x="21" y="0"/>
                </a:lnTo>
                <a:lnTo>
                  <a:pt x="21" y="2"/>
                </a:lnTo>
                <a:lnTo>
                  <a:pt x="19" y="4"/>
                </a:lnTo>
                <a:lnTo>
                  <a:pt x="23" y="4"/>
                </a:lnTo>
                <a:lnTo>
                  <a:pt x="25" y="6"/>
                </a:lnTo>
                <a:lnTo>
                  <a:pt x="27" y="4"/>
                </a:lnTo>
                <a:lnTo>
                  <a:pt x="27" y="2"/>
                </a:lnTo>
                <a:close/>
                <a:moveTo>
                  <a:pt x="0" y="52"/>
                </a:moveTo>
                <a:lnTo>
                  <a:pt x="2" y="54"/>
                </a:lnTo>
                <a:lnTo>
                  <a:pt x="6" y="56"/>
                </a:lnTo>
                <a:lnTo>
                  <a:pt x="6" y="54"/>
                </a:lnTo>
                <a:lnTo>
                  <a:pt x="6" y="52"/>
                </a:lnTo>
                <a:lnTo>
                  <a:pt x="4" y="50"/>
                </a:lnTo>
                <a:lnTo>
                  <a:pt x="2" y="48"/>
                </a:lnTo>
                <a:lnTo>
                  <a:pt x="0" y="50"/>
                </a:lnTo>
                <a:lnTo>
                  <a:pt x="0" y="52"/>
                </a:lnTo>
                <a:close/>
              </a:path>
            </a:pathLst>
          </a:custGeom>
          <a:solidFill>
            <a:srgbClr val="858483"/>
          </a:solidFill>
          <a:ln w="9525">
            <a:noFill/>
            <a:round/>
            <a:headEnd/>
            <a:tailEnd/>
          </a:ln>
        </p:spPr>
        <p:txBody>
          <a:bodyPr/>
          <a:lstStyle/>
          <a:p>
            <a:endParaRPr lang="en-US"/>
          </a:p>
        </p:txBody>
      </p:sp>
      <p:sp>
        <p:nvSpPr>
          <p:cNvPr id="45225" name="Freeform 169"/>
          <p:cNvSpPr>
            <a:spLocks noEditPoints="1"/>
          </p:cNvSpPr>
          <p:nvPr/>
        </p:nvSpPr>
        <p:spPr bwMode="auto">
          <a:xfrm>
            <a:off x="6197601" y="4689475"/>
            <a:ext cx="42863" cy="82550"/>
          </a:xfrm>
          <a:custGeom>
            <a:avLst/>
            <a:gdLst>
              <a:gd name="T0" fmla="*/ 27 w 27"/>
              <a:gd name="T1" fmla="*/ 2 h 52"/>
              <a:gd name="T2" fmla="*/ 23 w 27"/>
              <a:gd name="T3" fmla="*/ 0 h 52"/>
              <a:gd name="T4" fmla="*/ 21 w 27"/>
              <a:gd name="T5" fmla="*/ 0 h 52"/>
              <a:gd name="T6" fmla="*/ 19 w 27"/>
              <a:gd name="T7" fmla="*/ 2 h 52"/>
              <a:gd name="T8" fmla="*/ 19 w 27"/>
              <a:gd name="T9" fmla="*/ 4 h 52"/>
              <a:gd name="T10" fmla="*/ 23 w 27"/>
              <a:gd name="T11" fmla="*/ 4 h 52"/>
              <a:gd name="T12" fmla="*/ 25 w 27"/>
              <a:gd name="T13" fmla="*/ 4 h 52"/>
              <a:gd name="T14" fmla="*/ 25 w 27"/>
              <a:gd name="T15" fmla="*/ 4 h 52"/>
              <a:gd name="T16" fmla="*/ 27 w 27"/>
              <a:gd name="T17" fmla="*/ 2 h 52"/>
              <a:gd name="T18" fmla="*/ 0 w 27"/>
              <a:gd name="T19" fmla="*/ 48 h 52"/>
              <a:gd name="T20" fmla="*/ 4 w 27"/>
              <a:gd name="T21" fmla="*/ 50 h 52"/>
              <a:gd name="T22" fmla="*/ 6 w 27"/>
              <a:gd name="T23" fmla="*/ 52 h 52"/>
              <a:gd name="T24" fmla="*/ 6 w 27"/>
              <a:gd name="T25" fmla="*/ 50 h 52"/>
              <a:gd name="T26" fmla="*/ 8 w 27"/>
              <a:gd name="T27" fmla="*/ 48 h 52"/>
              <a:gd name="T28" fmla="*/ 4 w 27"/>
              <a:gd name="T29" fmla="*/ 46 h 52"/>
              <a:gd name="T30" fmla="*/ 2 w 27"/>
              <a:gd name="T31" fmla="*/ 44 h 52"/>
              <a:gd name="T32" fmla="*/ 2 w 27"/>
              <a:gd name="T33" fmla="*/ 46 h 52"/>
              <a:gd name="T34" fmla="*/ 0 w 27"/>
              <a:gd name="T35" fmla="*/ 48 h 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52"/>
              <a:gd name="T56" fmla="*/ 27 w 27"/>
              <a:gd name="T57" fmla="*/ 52 h 5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52">
                <a:moveTo>
                  <a:pt x="27" y="2"/>
                </a:moveTo>
                <a:lnTo>
                  <a:pt x="23" y="0"/>
                </a:lnTo>
                <a:lnTo>
                  <a:pt x="21" y="0"/>
                </a:lnTo>
                <a:lnTo>
                  <a:pt x="19" y="2"/>
                </a:lnTo>
                <a:lnTo>
                  <a:pt x="19" y="4"/>
                </a:lnTo>
                <a:lnTo>
                  <a:pt x="23" y="4"/>
                </a:lnTo>
                <a:lnTo>
                  <a:pt x="25" y="4"/>
                </a:lnTo>
                <a:lnTo>
                  <a:pt x="27" y="2"/>
                </a:lnTo>
                <a:close/>
                <a:moveTo>
                  <a:pt x="0" y="48"/>
                </a:moveTo>
                <a:lnTo>
                  <a:pt x="4" y="50"/>
                </a:lnTo>
                <a:lnTo>
                  <a:pt x="6" y="52"/>
                </a:lnTo>
                <a:lnTo>
                  <a:pt x="6" y="50"/>
                </a:lnTo>
                <a:lnTo>
                  <a:pt x="8" y="48"/>
                </a:lnTo>
                <a:lnTo>
                  <a:pt x="4" y="46"/>
                </a:lnTo>
                <a:lnTo>
                  <a:pt x="2" y="44"/>
                </a:lnTo>
                <a:lnTo>
                  <a:pt x="2" y="46"/>
                </a:lnTo>
                <a:lnTo>
                  <a:pt x="0" y="48"/>
                </a:lnTo>
                <a:close/>
              </a:path>
            </a:pathLst>
          </a:custGeom>
          <a:solidFill>
            <a:srgbClr val="858483"/>
          </a:solidFill>
          <a:ln w="9525">
            <a:noFill/>
            <a:round/>
            <a:headEnd/>
            <a:tailEnd/>
          </a:ln>
        </p:spPr>
        <p:txBody>
          <a:bodyPr/>
          <a:lstStyle/>
          <a:p>
            <a:endParaRPr lang="en-US"/>
          </a:p>
        </p:txBody>
      </p:sp>
      <p:sp>
        <p:nvSpPr>
          <p:cNvPr id="45226" name="Freeform 170"/>
          <p:cNvSpPr>
            <a:spLocks noEditPoints="1"/>
          </p:cNvSpPr>
          <p:nvPr/>
        </p:nvSpPr>
        <p:spPr bwMode="auto">
          <a:xfrm>
            <a:off x="6200776" y="4692650"/>
            <a:ext cx="36513" cy="76200"/>
          </a:xfrm>
          <a:custGeom>
            <a:avLst/>
            <a:gdLst>
              <a:gd name="T0" fmla="*/ 23 w 23"/>
              <a:gd name="T1" fmla="*/ 2 h 48"/>
              <a:gd name="T2" fmla="*/ 21 w 23"/>
              <a:gd name="T3" fmla="*/ 0 h 48"/>
              <a:gd name="T4" fmla="*/ 17 w 23"/>
              <a:gd name="T5" fmla="*/ 0 h 48"/>
              <a:gd name="T6" fmla="*/ 17 w 23"/>
              <a:gd name="T7" fmla="*/ 2 h 48"/>
              <a:gd name="T8" fmla="*/ 17 w 23"/>
              <a:gd name="T9" fmla="*/ 4 h 48"/>
              <a:gd name="T10" fmla="*/ 19 w 23"/>
              <a:gd name="T11" fmla="*/ 4 h 48"/>
              <a:gd name="T12" fmla="*/ 21 w 23"/>
              <a:gd name="T13" fmla="*/ 4 h 48"/>
              <a:gd name="T14" fmla="*/ 23 w 23"/>
              <a:gd name="T15" fmla="*/ 2 h 48"/>
              <a:gd name="T16" fmla="*/ 23 w 23"/>
              <a:gd name="T17" fmla="*/ 2 h 48"/>
              <a:gd name="T18" fmla="*/ 0 w 23"/>
              <a:gd name="T19" fmla="*/ 44 h 48"/>
              <a:gd name="T20" fmla="*/ 2 w 23"/>
              <a:gd name="T21" fmla="*/ 46 h 48"/>
              <a:gd name="T22" fmla="*/ 4 w 23"/>
              <a:gd name="T23" fmla="*/ 48 h 48"/>
              <a:gd name="T24" fmla="*/ 6 w 23"/>
              <a:gd name="T25" fmla="*/ 46 h 48"/>
              <a:gd name="T26" fmla="*/ 6 w 23"/>
              <a:gd name="T27" fmla="*/ 44 h 48"/>
              <a:gd name="T28" fmla="*/ 4 w 23"/>
              <a:gd name="T29" fmla="*/ 42 h 48"/>
              <a:gd name="T30" fmla="*/ 2 w 23"/>
              <a:gd name="T31" fmla="*/ 40 h 48"/>
              <a:gd name="T32" fmla="*/ 0 w 23"/>
              <a:gd name="T33" fmla="*/ 42 h 48"/>
              <a:gd name="T34" fmla="*/ 0 w 23"/>
              <a:gd name="T35" fmla="*/ 44 h 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48"/>
              <a:gd name="T56" fmla="*/ 23 w 23"/>
              <a:gd name="T57" fmla="*/ 48 h 4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48">
                <a:moveTo>
                  <a:pt x="23" y="2"/>
                </a:moveTo>
                <a:lnTo>
                  <a:pt x="21" y="0"/>
                </a:lnTo>
                <a:lnTo>
                  <a:pt x="17" y="0"/>
                </a:lnTo>
                <a:lnTo>
                  <a:pt x="17" y="2"/>
                </a:lnTo>
                <a:lnTo>
                  <a:pt x="17" y="4"/>
                </a:lnTo>
                <a:lnTo>
                  <a:pt x="19" y="4"/>
                </a:lnTo>
                <a:lnTo>
                  <a:pt x="21" y="4"/>
                </a:lnTo>
                <a:lnTo>
                  <a:pt x="23" y="2"/>
                </a:lnTo>
                <a:close/>
                <a:moveTo>
                  <a:pt x="0" y="44"/>
                </a:moveTo>
                <a:lnTo>
                  <a:pt x="2" y="46"/>
                </a:lnTo>
                <a:lnTo>
                  <a:pt x="4" y="48"/>
                </a:lnTo>
                <a:lnTo>
                  <a:pt x="6" y="46"/>
                </a:lnTo>
                <a:lnTo>
                  <a:pt x="6" y="44"/>
                </a:lnTo>
                <a:lnTo>
                  <a:pt x="4" y="42"/>
                </a:lnTo>
                <a:lnTo>
                  <a:pt x="2" y="40"/>
                </a:lnTo>
                <a:lnTo>
                  <a:pt x="0" y="42"/>
                </a:lnTo>
                <a:lnTo>
                  <a:pt x="0" y="44"/>
                </a:lnTo>
                <a:close/>
              </a:path>
            </a:pathLst>
          </a:custGeom>
          <a:solidFill>
            <a:srgbClr val="858483"/>
          </a:solidFill>
          <a:ln w="9525">
            <a:noFill/>
            <a:round/>
            <a:headEnd/>
            <a:tailEnd/>
          </a:ln>
        </p:spPr>
        <p:txBody>
          <a:bodyPr/>
          <a:lstStyle/>
          <a:p>
            <a:endParaRPr lang="en-US"/>
          </a:p>
        </p:txBody>
      </p:sp>
      <p:sp>
        <p:nvSpPr>
          <p:cNvPr id="45227" name="Freeform 171"/>
          <p:cNvSpPr>
            <a:spLocks noEditPoints="1"/>
          </p:cNvSpPr>
          <p:nvPr/>
        </p:nvSpPr>
        <p:spPr bwMode="auto">
          <a:xfrm>
            <a:off x="6200776" y="4695825"/>
            <a:ext cx="36513" cy="69850"/>
          </a:xfrm>
          <a:custGeom>
            <a:avLst/>
            <a:gdLst>
              <a:gd name="T0" fmla="*/ 23 w 23"/>
              <a:gd name="T1" fmla="*/ 0 h 44"/>
              <a:gd name="T2" fmla="*/ 21 w 23"/>
              <a:gd name="T3" fmla="*/ 0 h 44"/>
              <a:gd name="T4" fmla="*/ 17 w 23"/>
              <a:gd name="T5" fmla="*/ 0 h 44"/>
              <a:gd name="T6" fmla="*/ 17 w 23"/>
              <a:gd name="T7" fmla="*/ 2 h 44"/>
              <a:gd name="T8" fmla="*/ 15 w 23"/>
              <a:gd name="T9" fmla="*/ 4 h 44"/>
              <a:gd name="T10" fmla="*/ 19 w 23"/>
              <a:gd name="T11" fmla="*/ 4 h 44"/>
              <a:gd name="T12" fmla="*/ 21 w 23"/>
              <a:gd name="T13" fmla="*/ 4 h 44"/>
              <a:gd name="T14" fmla="*/ 21 w 23"/>
              <a:gd name="T15" fmla="*/ 2 h 44"/>
              <a:gd name="T16" fmla="*/ 23 w 23"/>
              <a:gd name="T17" fmla="*/ 0 h 44"/>
              <a:gd name="T18" fmla="*/ 0 w 23"/>
              <a:gd name="T19" fmla="*/ 40 h 44"/>
              <a:gd name="T20" fmla="*/ 2 w 23"/>
              <a:gd name="T21" fmla="*/ 42 h 44"/>
              <a:gd name="T22" fmla="*/ 6 w 23"/>
              <a:gd name="T23" fmla="*/ 44 h 44"/>
              <a:gd name="T24" fmla="*/ 6 w 23"/>
              <a:gd name="T25" fmla="*/ 42 h 44"/>
              <a:gd name="T26" fmla="*/ 7 w 23"/>
              <a:gd name="T27" fmla="*/ 40 h 44"/>
              <a:gd name="T28" fmla="*/ 4 w 23"/>
              <a:gd name="T29" fmla="*/ 38 h 44"/>
              <a:gd name="T30" fmla="*/ 2 w 23"/>
              <a:gd name="T31" fmla="*/ 36 h 44"/>
              <a:gd name="T32" fmla="*/ 2 w 23"/>
              <a:gd name="T33" fmla="*/ 38 h 44"/>
              <a:gd name="T34" fmla="*/ 0 w 23"/>
              <a:gd name="T35" fmla="*/ 40 h 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44"/>
              <a:gd name="T56" fmla="*/ 23 w 23"/>
              <a:gd name="T57" fmla="*/ 44 h 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44">
                <a:moveTo>
                  <a:pt x="23" y="0"/>
                </a:moveTo>
                <a:lnTo>
                  <a:pt x="21" y="0"/>
                </a:lnTo>
                <a:lnTo>
                  <a:pt x="17" y="0"/>
                </a:lnTo>
                <a:lnTo>
                  <a:pt x="17" y="2"/>
                </a:lnTo>
                <a:lnTo>
                  <a:pt x="15" y="4"/>
                </a:lnTo>
                <a:lnTo>
                  <a:pt x="19" y="4"/>
                </a:lnTo>
                <a:lnTo>
                  <a:pt x="21" y="4"/>
                </a:lnTo>
                <a:lnTo>
                  <a:pt x="21" y="2"/>
                </a:lnTo>
                <a:lnTo>
                  <a:pt x="23" y="0"/>
                </a:lnTo>
                <a:close/>
                <a:moveTo>
                  <a:pt x="0" y="40"/>
                </a:moveTo>
                <a:lnTo>
                  <a:pt x="2" y="42"/>
                </a:lnTo>
                <a:lnTo>
                  <a:pt x="6" y="44"/>
                </a:lnTo>
                <a:lnTo>
                  <a:pt x="6" y="42"/>
                </a:lnTo>
                <a:lnTo>
                  <a:pt x="7" y="40"/>
                </a:lnTo>
                <a:lnTo>
                  <a:pt x="4" y="38"/>
                </a:lnTo>
                <a:lnTo>
                  <a:pt x="2" y="36"/>
                </a:lnTo>
                <a:lnTo>
                  <a:pt x="2" y="38"/>
                </a:lnTo>
                <a:lnTo>
                  <a:pt x="0" y="40"/>
                </a:lnTo>
                <a:close/>
              </a:path>
            </a:pathLst>
          </a:custGeom>
          <a:solidFill>
            <a:srgbClr val="858483"/>
          </a:solidFill>
          <a:ln w="9525">
            <a:noFill/>
            <a:round/>
            <a:headEnd/>
            <a:tailEnd/>
          </a:ln>
        </p:spPr>
        <p:txBody>
          <a:bodyPr/>
          <a:lstStyle/>
          <a:p>
            <a:endParaRPr lang="en-US"/>
          </a:p>
        </p:txBody>
      </p:sp>
      <p:sp>
        <p:nvSpPr>
          <p:cNvPr id="45228" name="Freeform 172"/>
          <p:cNvSpPr>
            <a:spLocks noEditPoints="1"/>
          </p:cNvSpPr>
          <p:nvPr/>
        </p:nvSpPr>
        <p:spPr bwMode="auto">
          <a:xfrm>
            <a:off x="6203951" y="4699000"/>
            <a:ext cx="30163" cy="63500"/>
          </a:xfrm>
          <a:custGeom>
            <a:avLst/>
            <a:gdLst>
              <a:gd name="T0" fmla="*/ 19 w 19"/>
              <a:gd name="T1" fmla="*/ 0 h 40"/>
              <a:gd name="T2" fmla="*/ 17 w 19"/>
              <a:gd name="T3" fmla="*/ 0 h 40"/>
              <a:gd name="T4" fmla="*/ 15 w 19"/>
              <a:gd name="T5" fmla="*/ 0 h 40"/>
              <a:gd name="T6" fmla="*/ 13 w 19"/>
              <a:gd name="T7" fmla="*/ 2 h 40"/>
              <a:gd name="T8" fmla="*/ 13 w 19"/>
              <a:gd name="T9" fmla="*/ 4 h 40"/>
              <a:gd name="T10" fmla="*/ 15 w 19"/>
              <a:gd name="T11" fmla="*/ 4 h 40"/>
              <a:gd name="T12" fmla="*/ 19 w 19"/>
              <a:gd name="T13" fmla="*/ 4 h 40"/>
              <a:gd name="T14" fmla="*/ 19 w 19"/>
              <a:gd name="T15" fmla="*/ 2 h 40"/>
              <a:gd name="T16" fmla="*/ 19 w 19"/>
              <a:gd name="T17" fmla="*/ 0 h 40"/>
              <a:gd name="T18" fmla="*/ 0 w 19"/>
              <a:gd name="T19" fmla="*/ 36 h 40"/>
              <a:gd name="T20" fmla="*/ 2 w 19"/>
              <a:gd name="T21" fmla="*/ 38 h 40"/>
              <a:gd name="T22" fmla="*/ 4 w 19"/>
              <a:gd name="T23" fmla="*/ 40 h 40"/>
              <a:gd name="T24" fmla="*/ 5 w 19"/>
              <a:gd name="T25" fmla="*/ 38 h 40"/>
              <a:gd name="T26" fmla="*/ 5 w 19"/>
              <a:gd name="T27" fmla="*/ 36 h 40"/>
              <a:gd name="T28" fmla="*/ 4 w 19"/>
              <a:gd name="T29" fmla="*/ 34 h 40"/>
              <a:gd name="T30" fmla="*/ 0 w 19"/>
              <a:gd name="T31" fmla="*/ 32 h 40"/>
              <a:gd name="T32" fmla="*/ 0 w 19"/>
              <a:gd name="T33" fmla="*/ 34 h 40"/>
              <a:gd name="T34" fmla="*/ 0 w 19"/>
              <a:gd name="T35" fmla="*/ 36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40"/>
              <a:gd name="T56" fmla="*/ 19 w 19"/>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40">
                <a:moveTo>
                  <a:pt x="19" y="0"/>
                </a:moveTo>
                <a:lnTo>
                  <a:pt x="17" y="0"/>
                </a:lnTo>
                <a:lnTo>
                  <a:pt x="15" y="0"/>
                </a:lnTo>
                <a:lnTo>
                  <a:pt x="13" y="2"/>
                </a:lnTo>
                <a:lnTo>
                  <a:pt x="13" y="4"/>
                </a:lnTo>
                <a:lnTo>
                  <a:pt x="15" y="4"/>
                </a:lnTo>
                <a:lnTo>
                  <a:pt x="19" y="4"/>
                </a:lnTo>
                <a:lnTo>
                  <a:pt x="19" y="2"/>
                </a:lnTo>
                <a:lnTo>
                  <a:pt x="19" y="0"/>
                </a:lnTo>
                <a:close/>
                <a:moveTo>
                  <a:pt x="0" y="36"/>
                </a:moveTo>
                <a:lnTo>
                  <a:pt x="2" y="38"/>
                </a:lnTo>
                <a:lnTo>
                  <a:pt x="4" y="40"/>
                </a:lnTo>
                <a:lnTo>
                  <a:pt x="5" y="38"/>
                </a:lnTo>
                <a:lnTo>
                  <a:pt x="5" y="36"/>
                </a:lnTo>
                <a:lnTo>
                  <a:pt x="4" y="34"/>
                </a:lnTo>
                <a:lnTo>
                  <a:pt x="0" y="32"/>
                </a:lnTo>
                <a:lnTo>
                  <a:pt x="0" y="34"/>
                </a:lnTo>
                <a:lnTo>
                  <a:pt x="0" y="36"/>
                </a:lnTo>
                <a:close/>
              </a:path>
            </a:pathLst>
          </a:custGeom>
          <a:solidFill>
            <a:srgbClr val="868584"/>
          </a:solidFill>
          <a:ln w="9525">
            <a:noFill/>
            <a:round/>
            <a:headEnd/>
            <a:tailEnd/>
          </a:ln>
        </p:spPr>
        <p:txBody>
          <a:bodyPr/>
          <a:lstStyle/>
          <a:p>
            <a:endParaRPr lang="en-US"/>
          </a:p>
        </p:txBody>
      </p:sp>
      <p:sp>
        <p:nvSpPr>
          <p:cNvPr id="45229" name="Freeform 173"/>
          <p:cNvSpPr>
            <a:spLocks noEditPoints="1"/>
          </p:cNvSpPr>
          <p:nvPr/>
        </p:nvSpPr>
        <p:spPr bwMode="auto">
          <a:xfrm>
            <a:off x="6203951" y="4702175"/>
            <a:ext cx="30163" cy="57150"/>
          </a:xfrm>
          <a:custGeom>
            <a:avLst/>
            <a:gdLst>
              <a:gd name="T0" fmla="*/ 19 w 19"/>
              <a:gd name="T1" fmla="*/ 0 h 36"/>
              <a:gd name="T2" fmla="*/ 17 w 19"/>
              <a:gd name="T3" fmla="*/ 0 h 36"/>
              <a:gd name="T4" fmla="*/ 13 w 19"/>
              <a:gd name="T5" fmla="*/ 0 h 36"/>
              <a:gd name="T6" fmla="*/ 13 w 19"/>
              <a:gd name="T7" fmla="*/ 2 h 36"/>
              <a:gd name="T8" fmla="*/ 11 w 19"/>
              <a:gd name="T9" fmla="*/ 2 h 36"/>
              <a:gd name="T10" fmla="*/ 15 w 19"/>
              <a:gd name="T11" fmla="*/ 4 h 36"/>
              <a:gd name="T12" fmla="*/ 17 w 19"/>
              <a:gd name="T13" fmla="*/ 4 h 36"/>
              <a:gd name="T14" fmla="*/ 19 w 19"/>
              <a:gd name="T15" fmla="*/ 2 h 36"/>
              <a:gd name="T16" fmla="*/ 19 w 19"/>
              <a:gd name="T17" fmla="*/ 0 h 36"/>
              <a:gd name="T18" fmla="*/ 0 w 19"/>
              <a:gd name="T19" fmla="*/ 32 h 36"/>
              <a:gd name="T20" fmla="*/ 2 w 19"/>
              <a:gd name="T21" fmla="*/ 34 h 36"/>
              <a:gd name="T22" fmla="*/ 5 w 19"/>
              <a:gd name="T23" fmla="*/ 36 h 36"/>
              <a:gd name="T24" fmla="*/ 5 w 19"/>
              <a:gd name="T25" fmla="*/ 34 h 36"/>
              <a:gd name="T26" fmla="*/ 5 w 19"/>
              <a:gd name="T27" fmla="*/ 32 h 36"/>
              <a:gd name="T28" fmla="*/ 4 w 19"/>
              <a:gd name="T29" fmla="*/ 30 h 36"/>
              <a:gd name="T30" fmla="*/ 2 w 19"/>
              <a:gd name="T31" fmla="*/ 29 h 36"/>
              <a:gd name="T32" fmla="*/ 0 w 19"/>
              <a:gd name="T33" fmla="*/ 30 h 36"/>
              <a:gd name="T34" fmla="*/ 0 w 19"/>
              <a:gd name="T35" fmla="*/ 32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36"/>
              <a:gd name="T56" fmla="*/ 19 w 19"/>
              <a:gd name="T57" fmla="*/ 36 h 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36">
                <a:moveTo>
                  <a:pt x="19" y="0"/>
                </a:moveTo>
                <a:lnTo>
                  <a:pt x="17" y="0"/>
                </a:lnTo>
                <a:lnTo>
                  <a:pt x="13" y="0"/>
                </a:lnTo>
                <a:lnTo>
                  <a:pt x="13" y="2"/>
                </a:lnTo>
                <a:lnTo>
                  <a:pt x="11" y="2"/>
                </a:lnTo>
                <a:lnTo>
                  <a:pt x="15" y="4"/>
                </a:lnTo>
                <a:lnTo>
                  <a:pt x="17" y="4"/>
                </a:lnTo>
                <a:lnTo>
                  <a:pt x="19" y="2"/>
                </a:lnTo>
                <a:lnTo>
                  <a:pt x="19" y="0"/>
                </a:lnTo>
                <a:close/>
                <a:moveTo>
                  <a:pt x="0" y="32"/>
                </a:moveTo>
                <a:lnTo>
                  <a:pt x="2" y="34"/>
                </a:lnTo>
                <a:lnTo>
                  <a:pt x="5" y="36"/>
                </a:lnTo>
                <a:lnTo>
                  <a:pt x="5" y="34"/>
                </a:lnTo>
                <a:lnTo>
                  <a:pt x="5" y="32"/>
                </a:lnTo>
                <a:lnTo>
                  <a:pt x="4" y="30"/>
                </a:lnTo>
                <a:lnTo>
                  <a:pt x="2" y="29"/>
                </a:lnTo>
                <a:lnTo>
                  <a:pt x="0" y="30"/>
                </a:lnTo>
                <a:lnTo>
                  <a:pt x="0" y="32"/>
                </a:lnTo>
                <a:close/>
              </a:path>
            </a:pathLst>
          </a:custGeom>
          <a:solidFill>
            <a:srgbClr val="868584"/>
          </a:solidFill>
          <a:ln w="9525">
            <a:noFill/>
            <a:round/>
            <a:headEnd/>
            <a:tailEnd/>
          </a:ln>
        </p:spPr>
        <p:txBody>
          <a:bodyPr/>
          <a:lstStyle/>
          <a:p>
            <a:endParaRPr lang="en-US"/>
          </a:p>
        </p:txBody>
      </p:sp>
      <p:sp>
        <p:nvSpPr>
          <p:cNvPr id="45230" name="Freeform 174"/>
          <p:cNvSpPr>
            <a:spLocks noEditPoints="1"/>
          </p:cNvSpPr>
          <p:nvPr/>
        </p:nvSpPr>
        <p:spPr bwMode="auto">
          <a:xfrm>
            <a:off x="6203951" y="4705350"/>
            <a:ext cx="30163" cy="50800"/>
          </a:xfrm>
          <a:custGeom>
            <a:avLst/>
            <a:gdLst>
              <a:gd name="T0" fmla="*/ 19 w 19"/>
              <a:gd name="T1" fmla="*/ 0 h 32"/>
              <a:gd name="T2" fmla="*/ 15 w 19"/>
              <a:gd name="T3" fmla="*/ 0 h 32"/>
              <a:gd name="T4" fmla="*/ 13 w 19"/>
              <a:gd name="T5" fmla="*/ 0 h 32"/>
              <a:gd name="T6" fmla="*/ 11 w 19"/>
              <a:gd name="T7" fmla="*/ 2 h 32"/>
              <a:gd name="T8" fmla="*/ 11 w 19"/>
              <a:gd name="T9" fmla="*/ 4 h 32"/>
              <a:gd name="T10" fmla="*/ 11 w 19"/>
              <a:gd name="T11" fmla="*/ 4 h 32"/>
              <a:gd name="T12" fmla="*/ 11 w 19"/>
              <a:gd name="T13" fmla="*/ 4 h 32"/>
              <a:gd name="T14" fmla="*/ 15 w 19"/>
              <a:gd name="T15" fmla="*/ 4 h 32"/>
              <a:gd name="T16" fmla="*/ 17 w 19"/>
              <a:gd name="T17" fmla="*/ 4 h 32"/>
              <a:gd name="T18" fmla="*/ 17 w 19"/>
              <a:gd name="T19" fmla="*/ 2 h 32"/>
              <a:gd name="T20" fmla="*/ 19 w 19"/>
              <a:gd name="T21" fmla="*/ 0 h 32"/>
              <a:gd name="T22" fmla="*/ 0 w 19"/>
              <a:gd name="T23" fmla="*/ 28 h 32"/>
              <a:gd name="T24" fmla="*/ 4 w 19"/>
              <a:gd name="T25" fmla="*/ 30 h 32"/>
              <a:gd name="T26" fmla="*/ 5 w 19"/>
              <a:gd name="T27" fmla="*/ 32 h 32"/>
              <a:gd name="T28" fmla="*/ 5 w 19"/>
              <a:gd name="T29" fmla="*/ 30 h 32"/>
              <a:gd name="T30" fmla="*/ 7 w 19"/>
              <a:gd name="T31" fmla="*/ 28 h 32"/>
              <a:gd name="T32" fmla="*/ 4 w 19"/>
              <a:gd name="T33" fmla="*/ 27 h 32"/>
              <a:gd name="T34" fmla="*/ 2 w 19"/>
              <a:gd name="T35" fmla="*/ 25 h 32"/>
              <a:gd name="T36" fmla="*/ 2 w 19"/>
              <a:gd name="T37" fmla="*/ 27 h 32"/>
              <a:gd name="T38" fmla="*/ 0 w 19"/>
              <a:gd name="T39" fmla="*/ 28 h 3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32"/>
              <a:gd name="T62" fmla="*/ 19 w 19"/>
              <a:gd name="T63" fmla="*/ 32 h 3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32">
                <a:moveTo>
                  <a:pt x="19" y="0"/>
                </a:moveTo>
                <a:lnTo>
                  <a:pt x="15" y="0"/>
                </a:lnTo>
                <a:lnTo>
                  <a:pt x="13" y="0"/>
                </a:lnTo>
                <a:lnTo>
                  <a:pt x="11" y="2"/>
                </a:lnTo>
                <a:lnTo>
                  <a:pt x="11" y="4"/>
                </a:lnTo>
                <a:lnTo>
                  <a:pt x="15" y="4"/>
                </a:lnTo>
                <a:lnTo>
                  <a:pt x="17" y="4"/>
                </a:lnTo>
                <a:lnTo>
                  <a:pt x="17" y="2"/>
                </a:lnTo>
                <a:lnTo>
                  <a:pt x="19" y="0"/>
                </a:lnTo>
                <a:close/>
                <a:moveTo>
                  <a:pt x="0" y="28"/>
                </a:moveTo>
                <a:lnTo>
                  <a:pt x="4" y="30"/>
                </a:lnTo>
                <a:lnTo>
                  <a:pt x="5" y="32"/>
                </a:lnTo>
                <a:lnTo>
                  <a:pt x="5" y="30"/>
                </a:lnTo>
                <a:lnTo>
                  <a:pt x="7" y="28"/>
                </a:lnTo>
                <a:lnTo>
                  <a:pt x="4" y="27"/>
                </a:lnTo>
                <a:lnTo>
                  <a:pt x="2" y="25"/>
                </a:lnTo>
                <a:lnTo>
                  <a:pt x="2" y="27"/>
                </a:lnTo>
                <a:lnTo>
                  <a:pt x="0" y="28"/>
                </a:lnTo>
                <a:close/>
              </a:path>
            </a:pathLst>
          </a:custGeom>
          <a:solidFill>
            <a:srgbClr val="868584"/>
          </a:solidFill>
          <a:ln w="9525">
            <a:noFill/>
            <a:round/>
            <a:headEnd/>
            <a:tailEnd/>
          </a:ln>
        </p:spPr>
        <p:txBody>
          <a:bodyPr/>
          <a:lstStyle/>
          <a:p>
            <a:endParaRPr lang="en-US"/>
          </a:p>
        </p:txBody>
      </p:sp>
      <p:sp>
        <p:nvSpPr>
          <p:cNvPr id="45231" name="Freeform 175"/>
          <p:cNvSpPr>
            <a:spLocks noEditPoints="1"/>
          </p:cNvSpPr>
          <p:nvPr/>
        </p:nvSpPr>
        <p:spPr bwMode="auto">
          <a:xfrm>
            <a:off x="6207126" y="4705351"/>
            <a:ext cx="23813" cy="47625"/>
          </a:xfrm>
          <a:custGeom>
            <a:avLst/>
            <a:gdLst>
              <a:gd name="T0" fmla="*/ 15 w 15"/>
              <a:gd name="T1" fmla="*/ 2 h 30"/>
              <a:gd name="T2" fmla="*/ 13 w 15"/>
              <a:gd name="T3" fmla="*/ 2 h 30"/>
              <a:gd name="T4" fmla="*/ 9 w 15"/>
              <a:gd name="T5" fmla="*/ 0 h 30"/>
              <a:gd name="T6" fmla="*/ 9 w 15"/>
              <a:gd name="T7" fmla="*/ 4 h 30"/>
              <a:gd name="T8" fmla="*/ 7 w 15"/>
              <a:gd name="T9" fmla="*/ 5 h 30"/>
              <a:gd name="T10" fmla="*/ 9 w 15"/>
              <a:gd name="T11" fmla="*/ 5 h 30"/>
              <a:gd name="T12" fmla="*/ 9 w 15"/>
              <a:gd name="T13" fmla="*/ 5 h 30"/>
              <a:gd name="T14" fmla="*/ 11 w 15"/>
              <a:gd name="T15" fmla="*/ 5 h 30"/>
              <a:gd name="T16" fmla="*/ 15 w 15"/>
              <a:gd name="T17" fmla="*/ 5 h 30"/>
              <a:gd name="T18" fmla="*/ 15 w 15"/>
              <a:gd name="T19" fmla="*/ 4 h 30"/>
              <a:gd name="T20" fmla="*/ 15 w 15"/>
              <a:gd name="T21" fmla="*/ 2 h 30"/>
              <a:gd name="T22" fmla="*/ 0 w 15"/>
              <a:gd name="T23" fmla="*/ 27 h 30"/>
              <a:gd name="T24" fmla="*/ 2 w 15"/>
              <a:gd name="T25" fmla="*/ 28 h 30"/>
              <a:gd name="T26" fmla="*/ 3 w 15"/>
              <a:gd name="T27" fmla="*/ 30 h 30"/>
              <a:gd name="T28" fmla="*/ 5 w 15"/>
              <a:gd name="T29" fmla="*/ 28 h 30"/>
              <a:gd name="T30" fmla="*/ 5 w 15"/>
              <a:gd name="T31" fmla="*/ 27 h 30"/>
              <a:gd name="T32" fmla="*/ 3 w 15"/>
              <a:gd name="T33" fmla="*/ 25 h 30"/>
              <a:gd name="T34" fmla="*/ 0 w 15"/>
              <a:gd name="T35" fmla="*/ 23 h 30"/>
              <a:gd name="T36" fmla="*/ 0 w 15"/>
              <a:gd name="T37" fmla="*/ 25 h 30"/>
              <a:gd name="T38" fmla="*/ 0 w 15"/>
              <a:gd name="T39" fmla="*/ 27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
              <a:gd name="T61" fmla="*/ 0 h 30"/>
              <a:gd name="T62" fmla="*/ 15 w 15"/>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 h="30">
                <a:moveTo>
                  <a:pt x="15" y="2"/>
                </a:moveTo>
                <a:lnTo>
                  <a:pt x="13" y="2"/>
                </a:lnTo>
                <a:lnTo>
                  <a:pt x="9" y="0"/>
                </a:lnTo>
                <a:lnTo>
                  <a:pt x="9" y="4"/>
                </a:lnTo>
                <a:lnTo>
                  <a:pt x="7" y="5"/>
                </a:lnTo>
                <a:lnTo>
                  <a:pt x="9" y="5"/>
                </a:lnTo>
                <a:lnTo>
                  <a:pt x="11" y="5"/>
                </a:lnTo>
                <a:lnTo>
                  <a:pt x="15" y="5"/>
                </a:lnTo>
                <a:lnTo>
                  <a:pt x="15" y="4"/>
                </a:lnTo>
                <a:lnTo>
                  <a:pt x="15" y="2"/>
                </a:lnTo>
                <a:close/>
                <a:moveTo>
                  <a:pt x="0" y="27"/>
                </a:moveTo>
                <a:lnTo>
                  <a:pt x="2" y="28"/>
                </a:lnTo>
                <a:lnTo>
                  <a:pt x="3" y="30"/>
                </a:lnTo>
                <a:lnTo>
                  <a:pt x="5" y="28"/>
                </a:lnTo>
                <a:lnTo>
                  <a:pt x="5" y="27"/>
                </a:lnTo>
                <a:lnTo>
                  <a:pt x="3" y="25"/>
                </a:lnTo>
                <a:lnTo>
                  <a:pt x="0" y="23"/>
                </a:lnTo>
                <a:lnTo>
                  <a:pt x="0" y="25"/>
                </a:lnTo>
                <a:lnTo>
                  <a:pt x="0" y="27"/>
                </a:lnTo>
                <a:close/>
              </a:path>
            </a:pathLst>
          </a:custGeom>
          <a:solidFill>
            <a:srgbClr val="868584"/>
          </a:solidFill>
          <a:ln w="9525">
            <a:noFill/>
            <a:round/>
            <a:headEnd/>
            <a:tailEnd/>
          </a:ln>
        </p:spPr>
        <p:txBody>
          <a:bodyPr/>
          <a:lstStyle/>
          <a:p>
            <a:endParaRPr lang="en-US"/>
          </a:p>
        </p:txBody>
      </p:sp>
      <p:sp>
        <p:nvSpPr>
          <p:cNvPr id="45232" name="Freeform 176"/>
          <p:cNvSpPr>
            <a:spLocks noEditPoints="1"/>
          </p:cNvSpPr>
          <p:nvPr/>
        </p:nvSpPr>
        <p:spPr bwMode="auto">
          <a:xfrm>
            <a:off x="6207126" y="4711700"/>
            <a:ext cx="23813" cy="38100"/>
          </a:xfrm>
          <a:custGeom>
            <a:avLst/>
            <a:gdLst>
              <a:gd name="T0" fmla="*/ 15 w 15"/>
              <a:gd name="T1" fmla="*/ 0 h 24"/>
              <a:gd name="T2" fmla="*/ 13 w 15"/>
              <a:gd name="T3" fmla="*/ 0 h 24"/>
              <a:gd name="T4" fmla="*/ 9 w 15"/>
              <a:gd name="T5" fmla="*/ 0 h 24"/>
              <a:gd name="T6" fmla="*/ 9 w 15"/>
              <a:gd name="T7" fmla="*/ 0 h 24"/>
              <a:gd name="T8" fmla="*/ 9 w 15"/>
              <a:gd name="T9" fmla="*/ 0 h 24"/>
              <a:gd name="T10" fmla="*/ 7 w 15"/>
              <a:gd name="T11" fmla="*/ 1 h 24"/>
              <a:gd name="T12" fmla="*/ 7 w 15"/>
              <a:gd name="T13" fmla="*/ 3 h 24"/>
              <a:gd name="T14" fmla="*/ 9 w 15"/>
              <a:gd name="T15" fmla="*/ 3 h 24"/>
              <a:gd name="T16" fmla="*/ 9 w 15"/>
              <a:gd name="T17" fmla="*/ 3 h 24"/>
              <a:gd name="T18" fmla="*/ 11 w 15"/>
              <a:gd name="T19" fmla="*/ 3 h 24"/>
              <a:gd name="T20" fmla="*/ 13 w 15"/>
              <a:gd name="T21" fmla="*/ 3 h 24"/>
              <a:gd name="T22" fmla="*/ 15 w 15"/>
              <a:gd name="T23" fmla="*/ 1 h 24"/>
              <a:gd name="T24" fmla="*/ 15 w 15"/>
              <a:gd name="T25" fmla="*/ 0 h 24"/>
              <a:gd name="T26" fmla="*/ 0 w 15"/>
              <a:gd name="T27" fmla="*/ 21 h 24"/>
              <a:gd name="T28" fmla="*/ 2 w 15"/>
              <a:gd name="T29" fmla="*/ 23 h 24"/>
              <a:gd name="T30" fmla="*/ 5 w 15"/>
              <a:gd name="T31" fmla="*/ 24 h 24"/>
              <a:gd name="T32" fmla="*/ 5 w 15"/>
              <a:gd name="T33" fmla="*/ 23 h 24"/>
              <a:gd name="T34" fmla="*/ 5 w 15"/>
              <a:gd name="T35" fmla="*/ 21 h 24"/>
              <a:gd name="T36" fmla="*/ 3 w 15"/>
              <a:gd name="T37" fmla="*/ 19 h 24"/>
              <a:gd name="T38" fmla="*/ 2 w 15"/>
              <a:gd name="T39" fmla="*/ 17 h 24"/>
              <a:gd name="T40" fmla="*/ 0 w 15"/>
              <a:gd name="T41" fmla="*/ 19 h 24"/>
              <a:gd name="T42" fmla="*/ 0 w 15"/>
              <a:gd name="T43" fmla="*/ 21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
              <a:gd name="T67" fmla="*/ 0 h 24"/>
              <a:gd name="T68" fmla="*/ 15 w 15"/>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 h="24">
                <a:moveTo>
                  <a:pt x="15" y="0"/>
                </a:moveTo>
                <a:lnTo>
                  <a:pt x="13" y="0"/>
                </a:lnTo>
                <a:lnTo>
                  <a:pt x="9" y="0"/>
                </a:lnTo>
                <a:lnTo>
                  <a:pt x="7" y="1"/>
                </a:lnTo>
                <a:lnTo>
                  <a:pt x="7" y="3"/>
                </a:lnTo>
                <a:lnTo>
                  <a:pt x="9" y="3"/>
                </a:lnTo>
                <a:lnTo>
                  <a:pt x="11" y="3"/>
                </a:lnTo>
                <a:lnTo>
                  <a:pt x="13" y="3"/>
                </a:lnTo>
                <a:lnTo>
                  <a:pt x="15" y="1"/>
                </a:lnTo>
                <a:lnTo>
                  <a:pt x="15" y="0"/>
                </a:lnTo>
                <a:close/>
                <a:moveTo>
                  <a:pt x="0" y="21"/>
                </a:moveTo>
                <a:lnTo>
                  <a:pt x="2" y="23"/>
                </a:lnTo>
                <a:lnTo>
                  <a:pt x="5" y="24"/>
                </a:lnTo>
                <a:lnTo>
                  <a:pt x="5" y="23"/>
                </a:lnTo>
                <a:lnTo>
                  <a:pt x="5" y="21"/>
                </a:lnTo>
                <a:lnTo>
                  <a:pt x="3" y="19"/>
                </a:lnTo>
                <a:lnTo>
                  <a:pt x="2" y="17"/>
                </a:lnTo>
                <a:lnTo>
                  <a:pt x="0" y="19"/>
                </a:lnTo>
                <a:lnTo>
                  <a:pt x="0" y="21"/>
                </a:lnTo>
                <a:close/>
              </a:path>
            </a:pathLst>
          </a:custGeom>
          <a:solidFill>
            <a:srgbClr val="868584"/>
          </a:solidFill>
          <a:ln w="9525">
            <a:noFill/>
            <a:round/>
            <a:headEnd/>
            <a:tailEnd/>
          </a:ln>
        </p:spPr>
        <p:txBody>
          <a:bodyPr/>
          <a:lstStyle/>
          <a:p>
            <a:endParaRPr lang="en-US"/>
          </a:p>
        </p:txBody>
      </p:sp>
      <p:sp>
        <p:nvSpPr>
          <p:cNvPr id="45233" name="Freeform 177"/>
          <p:cNvSpPr>
            <a:spLocks noEditPoints="1"/>
          </p:cNvSpPr>
          <p:nvPr/>
        </p:nvSpPr>
        <p:spPr bwMode="auto">
          <a:xfrm>
            <a:off x="6207126" y="4713289"/>
            <a:ext cx="23813" cy="34925"/>
          </a:xfrm>
          <a:custGeom>
            <a:avLst/>
            <a:gdLst>
              <a:gd name="T0" fmla="*/ 15 w 15"/>
              <a:gd name="T1" fmla="*/ 0 h 22"/>
              <a:gd name="T2" fmla="*/ 11 w 15"/>
              <a:gd name="T3" fmla="*/ 0 h 22"/>
              <a:gd name="T4" fmla="*/ 9 w 15"/>
              <a:gd name="T5" fmla="*/ 0 h 22"/>
              <a:gd name="T6" fmla="*/ 9 w 15"/>
              <a:gd name="T7" fmla="*/ 0 h 22"/>
              <a:gd name="T8" fmla="*/ 7 w 15"/>
              <a:gd name="T9" fmla="*/ 0 h 22"/>
              <a:gd name="T10" fmla="*/ 7 w 15"/>
              <a:gd name="T11" fmla="*/ 2 h 22"/>
              <a:gd name="T12" fmla="*/ 5 w 15"/>
              <a:gd name="T13" fmla="*/ 4 h 22"/>
              <a:gd name="T14" fmla="*/ 7 w 15"/>
              <a:gd name="T15" fmla="*/ 4 h 22"/>
              <a:gd name="T16" fmla="*/ 9 w 15"/>
              <a:gd name="T17" fmla="*/ 4 h 22"/>
              <a:gd name="T18" fmla="*/ 11 w 15"/>
              <a:gd name="T19" fmla="*/ 4 h 22"/>
              <a:gd name="T20" fmla="*/ 13 w 15"/>
              <a:gd name="T21" fmla="*/ 4 h 22"/>
              <a:gd name="T22" fmla="*/ 13 w 15"/>
              <a:gd name="T23" fmla="*/ 2 h 22"/>
              <a:gd name="T24" fmla="*/ 15 w 15"/>
              <a:gd name="T25" fmla="*/ 0 h 22"/>
              <a:gd name="T26" fmla="*/ 0 w 15"/>
              <a:gd name="T27" fmla="*/ 18 h 22"/>
              <a:gd name="T28" fmla="*/ 3 w 15"/>
              <a:gd name="T29" fmla="*/ 20 h 22"/>
              <a:gd name="T30" fmla="*/ 5 w 15"/>
              <a:gd name="T31" fmla="*/ 22 h 22"/>
              <a:gd name="T32" fmla="*/ 5 w 15"/>
              <a:gd name="T33" fmla="*/ 20 h 22"/>
              <a:gd name="T34" fmla="*/ 7 w 15"/>
              <a:gd name="T35" fmla="*/ 18 h 22"/>
              <a:gd name="T36" fmla="*/ 3 w 15"/>
              <a:gd name="T37" fmla="*/ 16 h 22"/>
              <a:gd name="T38" fmla="*/ 2 w 15"/>
              <a:gd name="T39" fmla="*/ 14 h 22"/>
              <a:gd name="T40" fmla="*/ 2 w 15"/>
              <a:gd name="T41" fmla="*/ 16 h 22"/>
              <a:gd name="T42" fmla="*/ 0 w 15"/>
              <a:gd name="T43" fmla="*/ 18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
              <a:gd name="T67" fmla="*/ 0 h 22"/>
              <a:gd name="T68" fmla="*/ 15 w 15"/>
              <a:gd name="T69" fmla="*/ 22 h 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 h="22">
                <a:moveTo>
                  <a:pt x="15" y="0"/>
                </a:moveTo>
                <a:lnTo>
                  <a:pt x="11" y="0"/>
                </a:lnTo>
                <a:lnTo>
                  <a:pt x="9" y="0"/>
                </a:lnTo>
                <a:lnTo>
                  <a:pt x="7" y="0"/>
                </a:lnTo>
                <a:lnTo>
                  <a:pt x="7" y="2"/>
                </a:lnTo>
                <a:lnTo>
                  <a:pt x="5" y="4"/>
                </a:lnTo>
                <a:lnTo>
                  <a:pt x="7" y="4"/>
                </a:lnTo>
                <a:lnTo>
                  <a:pt x="9" y="4"/>
                </a:lnTo>
                <a:lnTo>
                  <a:pt x="11" y="4"/>
                </a:lnTo>
                <a:lnTo>
                  <a:pt x="13" y="4"/>
                </a:lnTo>
                <a:lnTo>
                  <a:pt x="13" y="2"/>
                </a:lnTo>
                <a:lnTo>
                  <a:pt x="15" y="0"/>
                </a:lnTo>
                <a:close/>
                <a:moveTo>
                  <a:pt x="0" y="18"/>
                </a:moveTo>
                <a:lnTo>
                  <a:pt x="3" y="20"/>
                </a:lnTo>
                <a:lnTo>
                  <a:pt x="5" y="22"/>
                </a:lnTo>
                <a:lnTo>
                  <a:pt x="5" y="20"/>
                </a:lnTo>
                <a:lnTo>
                  <a:pt x="7" y="18"/>
                </a:lnTo>
                <a:lnTo>
                  <a:pt x="3" y="16"/>
                </a:lnTo>
                <a:lnTo>
                  <a:pt x="2" y="14"/>
                </a:lnTo>
                <a:lnTo>
                  <a:pt x="2" y="16"/>
                </a:lnTo>
                <a:lnTo>
                  <a:pt x="0" y="18"/>
                </a:lnTo>
                <a:close/>
              </a:path>
            </a:pathLst>
          </a:custGeom>
          <a:solidFill>
            <a:srgbClr val="868584"/>
          </a:solidFill>
          <a:ln w="9525">
            <a:noFill/>
            <a:round/>
            <a:headEnd/>
            <a:tailEnd/>
          </a:ln>
        </p:spPr>
        <p:txBody>
          <a:bodyPr/>
          <a:lstStyle/>
          <a:p>
            <a:endParaRPr lang="en-US"/>
          </a:p>
        </p:txBody>
      </p:sp>
      <p:sp>
        <p:nvSpPr>
          <p:cNvPr id="45234" name="Freeform 178"/>
          <p:cNvSpPr>
            <a:spLocks/>
          </p:cNvSpPr>
          <p:nvPr/>
        </p:nvSpPr>
        <p:spPr bwMode="auto">
          <a:xfrm>
            <a:off x="6210301" y="4716464"/>
            <a:ext cx="17463" cy="28575"/>
          </a:xfrm>
          <a:custGeom>
            <a:avLst/>
            <a:gdLst>
              <a:gd name="T0" fmla="*/ 11 w 11"/>
              <a:gd name="T1" fmla="*/ 0 h 18"/>
              <a:gd name="T2" fmla="*/ 9 w 11"/>
              <a:gd name="T3" fmla="*/ 0 h 18"/>
              <a:gd name="T4" fmla="*/ 7 w 11"/>
              <a:gd name="T5" fmla="*/ 0 h 18"/>
              <a:gd name="T6" fmla="*/ 7 w 11"/>
              <a:gd name="T7" fmla="*/ 0 h 18"/>
              <a:gd name="T8" fmla="*/ 5 w 11"/>
              <a:gd name="T9" fmla="*/ 0 h 18"/>
              <a:gd name="T10" fmla="*/ 1 w 11"/>
              <a:gd name="T11" fmla="*/ 6 h 18"/>
              <a:gd name="T12" fmla="*/ 0 w 11"/>
              <a:gd name="T13" fmla="*/ 14 h 18"/>
              <a:gd name="T14" fmla="*/ 1 w 11"/>
              <a:gd name="T15" fmla="*/ 16 h 18"/>
              <a:gd name="T16" fmla="*/ 3 w 11"/>
              <a:gd name="T17" fmla="*/ 18 h 18"/>
              <a:gd name="T18" fmla="*/ 5 w 11"/>
              <a:gd name="T19" fmla="*/ 16 h 18"/>
              <a:gd name="T20" fmla="*/ 5 w 11"/>
              <a:gd name="T21" fmla="*/ 14 h 18"/>
              <a:gd name="T22" fmla="*/ 3 w 11"/>
              <a:gd name="T23" fmla="*/ 12 h 18"/>
              <a:gd name="T24" fmla="*/ 1 w 11"/>
              <a:gd name="T25" fmla="*/ 10 h 18"/>
              <a:gd name="T26" fmla="*/ 3 w 11"/>
              <a:gd name="T27" fmla="*/ 4 h 18"/>
              <a:gd name="T28" fmla="*/ 7 w 11"/>
              <a:gd name="T29" fmla="*/ 4 h 18"/>
              <a:gd name="T30" fmla="*/ 9 w 11"/>
              <a:gd name="T31" fmla="*/ 4 h 18"/>
              <a:gd name="T32" fmla="*/ 9 w 11"/>
              <a:gd name="T33" fmla="*/ 4 h 18"/>
              <a:gd name="T34" fmla="*/ 11 w 11"/>
              <a:gd name="T35" fmla="*/ 2 h 18"/>
              <a:gd name="T36" fmla="*/ 11 w 11"/>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18"/>
              <a:gd name="T59" fmla="*/ 11 w 11"/>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18">
                <a:moveTo>
                  <a:pt x="11" y="0"/>
                </a:moveTo>
                <a:lnTo>
                  <a:pt x="9" y="0"/>
                </a:lnTo>
                <a:lnTo>
                  <a:pt x="7" y="0"/>
                </a:lnTo>
                <a:lnTo>
                  <a:pt x="5" y="0"/>
                </a:lnTo>
                <a:lnTo>
                  <a:pt x="1" y="6"/>
                </a:lnTo>
                <a:lnTo>
                  <a:pt x="0" y="14"/>
                </a:lnTo>
                <a:lnTo>
                  <a:pt x="1" y="16"/>
                </a:lnTo>
                <a:lnTo>
                  <a:pt x="3" y="18"/>
                </a:lnTo>
                <a:lnTo>
                  <a:pt x="5" y="16"/>
                </a:lnTo>
                <a:lnTo>
                  <a:pt x="5" y="14"/>
                </a:lnTo>
                <a:lnTo>
                  <a:pt x="3" y="12"/>
                </a:lnTo>
                <a:lnTo>
                  <a:pt x="1" y="10"/>
                </a:lnTo>
                <a:lnTo>
                  <a:pt x="3" y="4"/>
                </a:lnTo>
                <a:lnTo>
                  <a:pt x="7" y="4"/>
                </a:lnTo>
                <a:lnTo>
                  <a:pt x="9" y="4"/>
                </a:lnTo>
                <a:lnTo>
                  <a:pt x="11" y="2"/>
                </a:lnTo>
                <a:lnTo>
                  <a:pt x="11" y="0"/>
                </a:lnTo>
                <a:close/>
              </a:path>
            </a:pathLst>
          </a:custGeom>
          <a:solidFill>
            <a:srgbClr val="868584"/>
          </a:solidFill>
          <a:ln w="9525">
            <a:noFill/>
            <a:round/>
            <a:headEnd/>
            <a:tailEnd/>
          </a:ln>
        </p:spPr>
        <p:txBody>
          <a:bodyPr/>
          <a:lstStyle/>
          <a:p>
            <a:endParaRPr lang="en-US"/>
          </a:p>
        </p:txBody>
      </p:sp>
      <p:sp>
        <p:nvSpPr>
          <p:cNvPr id="45235" name="Freeform 179"/>
          <p:cNvSpPr>
            <a:spLocks/>
          </p:cNvSpPr>
          <p:nvPr/>
        </p:nvSpPr>
        <p:spPr bwMode="auto">
          <a:xfrm>
            <a:off x="6210301" y="4719639"/>
            <a:ext cx="17463" cy="22225"/>
          </a:xfrm>
          <a:custGeom>
            <a:avLst/>
            <a:gdLst>
              <a:gd name="T0" fmla="*/ 11 w 11"/>
              <a:gd name="T1" fmla="*/ 0 h 14"/>
              <a:gd name="T2" fmla="*/ 9 w 11"/>
              <a:gd name="T3" fmla="*/ 0 h 14"/>
              <a:gd name="T4" fmla="*/ 7 w 11"/>
              <a:gd name="T5" fmla="*/ 0 h 14"/>
              <a:gd name="T6" fmla="*/ 5 w 11"/>
              <a:gd name="T7" fmla="*/ 0 h 14"/>
              <a:gd name="T8" fmla="*/ 3 w 11"/>
              <a:gd name="T9" fmla="*/ 0 h 14"/>
              <a:gd name="T10" fmla="*/ 1 w 11"/>
              <a:gd name="T11" fmla="*/ 4 h 14"/>
              <a:gd name="T12" fmla="*/ 0 w 11"/>
              <a:gd name="T13" fmla="*/ 10 h 14"/>
              <a:gd name="T14" fmla="*/ 1 w 11"/>
              <a:gd name="T15" fmla="*/ 12 h 14"/>
              <a:gd name="T16" fmla="*/ 5 w 11"/>
              <a:gd name="T17" fmla="*/ 14 h 14"/>
              <a:gd name="T18" fmla="*/ 5 w 11"/>
              <a:gd name="T19" fmla="*/ 12 h 14"/>
              <a:gd name="T20" fmla="*/ 7 w 11"/>
              <a:gd name="T21" fmla="*/ 10 h 14"/>
              <a:gd name="T22" fmla="*/ 5 w 11"/>
              <a:gd name="T23" fmla="*/ 10 h 14"/>
              <a:gd name="T24" fmla="*/ 3 w 11"/>
              <a:gd name="T25" fmla="*/ 8 h 14"/>
              <a:gd name="T26" fmla="*/ 5 w 11"/>
              <a:gd name="T27" fmla="*/ 4 h 14"/>
              <a:gd name="T28" fmla="*/ 7 w 11"/>
              <a:gd name="T29" fmla="*/ 4 h 14"/>
              <a:gd name="T30" fmla="*/ 9 w 11"/>
              <a:gd name="T31" fmla="*/ 4 h 14"/>
              <a:gd name="T32" fmla="*/ 9 w 11"/>
              <a:gd name="T33" fmla="*/ 4 h 14"/>
              <a:gd name="T34" fmla="*/ 9 w 11"/>
              <a:gd name="T35" fmla="*/ 2 h 14"/>
              <a:gd name="T36" fmla="*/ 11 w 11"/>
              <a:gd name="T37" fmla="*/ 0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14"/>
              <a:gd name="T59" fmla="*/ 11 w 11"/>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14">
                <a:moveTo>
                  <a:pt x="11" y="0"/>
                </a:moveTo>
                <a:lnTo>
                  <a:pt x="9" y="0"/>
                </a:lnTo>
                <a:lnTo>
                  <a:pt x="7" y="0"/>
                </a:lnTo>
                <a:lnTo>
                  <a:pt x="5" y="0"/>
                </a:lnTo>
                <a:lnTo>
                  <a:pt x="3" y="0"/>
                </a:lnTo>
                <a:lnTo>
                  <a:pt x="1" y="4"/>
                </a:lnTo>
                <a:lnTo>
                  <a:pt x="0" y="10"/>
                </a:lnTo>
                <a:lnTo>
                  <a:pt x="1" y="12"/>
                </a:lnTo>
                <a:lnTo>
                  <a:pt x="5" y="14"/>
                </a:lnTo>
                <a:lnTo>
                  <a:pt x="5" y="12"/>
                </a:lnTo>
                <a:lnTo>
                  <a:pt x="7" y="10"/>
                </a:lnTo>
                <a:lnTo>
                  <a:pt x="5" y="10"/>
                </a:lnTo>
                <a:lnTo>
                  <a:pt x="3" y="8"/>
                </a:lnTo>
                <a:lnTo>
                  <a:pt x="5" y="4"/>
                </a:lnTo>
                <a:lnTo>
                  <a:pt x="7" y="4"/>
                </a:lnTo>
                <a:lnTo>
                  <a:pt x="9" y="4"/>
                </a:lnTo>
                <a:lnTo>
                  <a:pt x="9" y="2"/>
                </a:lnTo>
                <a:lnTo>
                  <a:pt x="11" y="0"/>
                </a:lnTo>
                <a:close/>
              </a:path>
            </a:pathLst>
          </a:custGeom>
          <a:solidFill>
            <a:srgbClr val="868584"/>
          </a:solidFill>
          <a:ln w="9525">
            <a:noFill/>
            <a:round/>
            <a:headEnd/>
            <a:tailEnd/>
          </a:ln>
        </p:spPr>
        <p:txBody>
          <a:bodyPr/>
          <a:lstStyle/>
          <a:p>
            <a:endParaRPr lang="en-US"/>
          </a:p>
        </p:txBody>
      </p:sp>
      <p:sp>
        <p:nvSpPr>
          <p:cNvPr id="45236" name="Freeform 180"/>
          <p:cNvSpPr>
            <a:spLocks/>
          </p:cNvSpPr>
          <p:nvPr/>
        </p:nvSpPr>
        <p:spPr bwMode="auto">
          <a:xfrm>
            <a:off x="6211888" y="4722814"/>
            <a:ext cx="12700" cy="15875"/>
          </a:xfrm>
          <a:custGeom>
            <a:avLst/>
            <a:gdLst>
              <a:gd name="T0" fmla="*/ 8 w 8"/>
              <a:gd name="T1" fmla="*/ 0 h 10"/>
              <a:gd name="T2" fmla="*/ 8 w 8"/>
              <a:gd name="T3" fmla="*/ 0 h 10"/>
              <a:gd name="T4" fmla="*/ 6 w 8"/>
              <a:gd name="T5" fmla="*/ 0 h 10"/>
              <a:gd name="T6" fmla="*/ 2 w 8"/>
              <a:gd name="T7" fmla="*/ 0 h 10"/>
              <a:gd name="T8" fmla="*/ 0 w 8"/>
              <a:gd name="T9" fmla="*/ 6 h 10"/>
              <a:gd name="T10" fmla="*/ 2 w 8"/>
              <a:gd name="T11" fmla="*/ 8 h 10"/>
              <a:gd name="T12" fmla="*/ 4 w 8"/>
              <a:gd name="T13" fmla="*/ 10 h 10"/>
              <a:gd name="T14" fmla="*/ 6 w 8"/>
              <a:gd name="T15" fmla="*/ 6 h 10"/>
              <a:gd name="T16" fmla="*/ 8 w 8"/>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10"/>
              <a:gd name="T29" fmla="*/ 8 w 8"/>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10">
                <a:moveTo>
                  <a:pt x="8" y="0"/>
                </a:moveTo>
                <a:lnTo>
                  <a:pt x="8" y="0"/>
                </a:lnTo>
                <a:lnTo>
                  <a:pt x="6" y="0"/>
                </a:lnTo>
                <a:lnTo>
                  <a:pt x="2" y="0"/>
                </a:lnTo>
                <a:lnTo>
                  <a:pt x="0" y="6"/>
                </a:lnTo>
                <a:lnTo>
                  <a:pt x="2" y="8"/>
                </a:lnTo>
                <a:lnTo>
                  <a:pt x="4" y="10"/>
                </a:lnTo>
                <a:lnTo>
                  <a:pt x="6" y="6"/>
                </a:lnTo>
                <a:lnTo>
                  <a:pt x="8" y="0"/>
                </a:lnTo>
                <a:close/>
              </a:path>
            </a:pathLst>
          </a:custGeom>
          <a:solidFill>
            <a:srgbClr val="868584"/>
          </a:solidFill>
          <a:ln w="9525">
            <a:noFill/>
            <a:round/>
            <a:headEnd/>
            <a:tailEnd/>
          </a:ln>
        </p:spPr>
        <p:txBody>
          <a:bodyPr/>
          <a:lstStyle/>
          <a:p>
            <a:endParaRPr lang="en-US"/>
          </a:p>
        </p:txBody>
      </p:sp>
      <p:sp>
        <p:nvSpPr>
          <p:cNvPr id="45237" name="Freeform 181"/>
          <p:cNvSpPr>
            <a:spLocks/>
          </p:cNvSpPr>
          <p:nvPr/>
        </p:nvSpPr>
        <p:spPr bwMode="auto">
          <a:xfrm>
            <a:off x="6215064" y="4725989"/>
            <a:ext cx="9525" cy="9525"/>
          </a:xfrm>
          <a:custGeom>
            <a:avLst/>
            <a:gdLst>
              <a:gd name="T0" fmla="*/ 6 w 6"/>
              <a:gd name="T1" fmla="*/ 0 h 6"/>
              <a:gd name="T2" fmla="*/ 6 w 6"/>
              <a:gd name="T3" fmla="*/ 0 h 6"/>
              <a:gd name="T4" fmla="*/ 4 w 6"/>
              <a:gd name="T5" fmla="*/ 0 h 6"/>
              <a:gd name="T6" fmla="*/ 2 w 6"/>
              <a:gd name="T7" fmla="*/ 0 h 6"/>
              <a:gd name="T8" fmla="*/ 0 w 6"/>
              <a:gd name="T9" fmla="*/ 4 h 6"/>
              <a:gd name="T10" fmla="*/ 2 w 6"/>
              <a:gd name="T11" fmla="*/ 6 h 6"/>
              <a:gd name="T12" fmla="*/ 4 w 6"/>
              <a:gd name="T13" fmla="*/ 6 h 6"/>
              <a:gd name="T14" fmla="*/ 4 w 6"/>
              <a:gd name="T15" fmla="*/ 4 h 6"/>
              <a:gd name="T16" fmla="*/ 6 w 6"/>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6"/>
              <a:gd name="T29" fmla="*/ 6 w 6"/>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6">
                <a:moveTo>
                  <a:pt x="6" y="0"/>
                </a:moveTo>
                <a:lnTo>
                  <a:pt x="6" y="0"/>
                </a:lnTo>
                <a:lnTo>
                  <a:pt x="4" y="0"/>
                </a:lnTo>
                <a:lnTo>
                  <a:pt x="2" y="0"/>
                </a:lnTo>
                <a:lnTo>
                  <a:pt x="0" y="4"/>
                </a:lnTo>
                <a:lnTo>
                  <a:pt x="2" y="6"/>
                </a:lnTo>
                <a:lnTo>
                  <a:pt x="4" y="6"/>
                </a:lnTo>
                <a:lnTo>
                  <a:pt x="4" y="4"/>
                </a:lnTo>
                <a:lnTo>
                  <a:pt x="6" y="0"/>
                </a:lnTo>
                <a:close/>
              </a:path>
            </a:pathLst>
          </a:custGeom>
          <a:solidFill>
            <a:srgbClr val="868584"/>
          </a:solidFill>
          <a:ln w="9525">
            <a:noFill/>
            <a:round/>
            <a:headEnd/>
            <a:tailEnd/>
          </a:ln>
        </p:spPr>
        <p:txBody>
          <a:bodyPr/>
          <a:lstStyle/>
          <a:p>
            <a:endParaRPr lang="en-US"/>
          </a:p>
        </p:txBody>
      </p:sp>
      <p:sp>
        <p:nvSpPr>
          <p:cNvPr id="45238" name="Freeform 182"/>
          <p:cNvSpPr>
            <a:spLocks/>
          </p:cNvSpPr>
          <p:nvPr/>
        </p:nvSpPr>
        <p:spPr bwMode="auto">
          <a:xfrm>
            <a:off x="6218238" y="4729164"/>
            <a:ext cx="6350" cy="3175"/>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2 w 4"/>
              <a:gd name="T13" fmla="*/ 2 h 2"/>
              <a:gd name="T14" fmla="*/ 2 w 4"/>
              <a:gd name="T15" fmla="*/ 2 h 2"/>
              <a:gd name="T16" fmla="*/ 4 w 4"/>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2"/>
              <a:gd name="T29" fmla="*/ 4 w 4"/>
              <a:gd name="T30" fmla="*/ 2 h 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2">
                <a:moveTo>
                  <a:pt x="4" y="0"/>
                </a:moveTo>
                <a:lnTo>
                  <a:pt x="2" y="0"/>
                </a:lnTo>
                <a:lnTo>
                  <a:pt x="0" y="0"/>
                </a:lnTo>
                <a:lnTo>
                  <a:pt x="0" y="2"/>
                </a:lnTo>
                <a:lnTo>
                  <a:pt x="2" y="2"/>
                </a:lnTo>
                <a:lnTo>
                  <a:pt x="4" y="0"/>
                </a:lnTo>
                <a:close/>
              </a:path>
            </a:pathLst>
          </a:custGeom>
          <a:solidFill>
            <a:srgbClr val="878585"/>
          </a:solidFill>
          <a:ln w="9525">
            <a:noFill/>
            <a:round/>
            <a:headEnd/>
            <a:tailEnd/>
          </a:ln>
        </p:spPr>
        <p:txBody>
          <a:bodyPr/>
          <a:lstStyle/>
          <a:p>
            <a:endParaRPr lang="en-US"/>
          </a:p>
        </p:txBody>
      </p:sp>
      <p:sp>
        <p:nvSpPr>
          <p:cNvPr id="45239" name="Freeform 183"/>
          <p:cNvSpPr>
            <a:spLocks noEditPoints="1"/>
          </p:cNvSpPr>
          <p:nvPr/>
        </p:nvSpPr>
        <p:spPr bwMode="auto">
          <a:xfrm>
            <a:off x="6172201" y="4616450"/>
            <a:ext cx="98425" cy="228600"/>
          </a:xfrm>
          <a:custGeom>
            <a:avLst/>
            <a:gdLst>
              <a:gd name="T0" fmla="*/ 62 w 62"/>
              <a:gd name="T1" fmla="*/ 0 h 144"/>
              <a:gd name="T2" fmla="*/ 60 w 62"/>
              <a:gd name="T3" fmla="*/ 2 h 144"/>
              <a:gd name="T4" fmla="*/ 60 w 62"/>
              <a:gd name="T5" fmla="*/ 2 h 144"/>
              <a:gd name="T6" fmla="*/ 60 w 62"/>
              <a:gd name="T7" fmla="*/ 2 h 144"/>
              <a:gd name="T8" fmla="*/ 62 w 62"/>
              <a:gd name="T9" fmla="*/ 4 h 144"/>
              <a:gd name="T10" fmla="*/ 62 w 62"/>
              <a:gd name="T11" fmla="*/ 2 h 144"/>
              <a:gd name="T12" fmla="*/ 62 w 62"/>
              <a:gd name="T13" fmla="*/ 0 h 144"/>
              <a:gd name="T14" fmla="*/ 62 w 62"/>
              <a:gd name="T15" fmla="*/ 0 h 144"/>
              <a:gd name="T16" fmla="*/ 62 w 62"/>
              <a:gd name="T17" fmla="*/ 0 h 144"/>
              <a:gd name="T18" fmla="*/ 0 w 62"/>
              <a:gd name="T19" fmla="*/ 140 h 144"/>
              <a:gd name="T20" fmla="*/ 0 w 62"/>
              <a:gd name="T21" fmla="*/ 142 h 144"/>
              <a:gd name="T22" fmla="*/ 0 w 62"/>
              <a:gd name="T23" fmla="*/ 144 h 144"/>
              <a:gd name="T24" fmla="*/ 0 w 62"/>
              <a:gd name="T25" fmla="*/ 144 h 144"/>
              <a:gd name="T26" fmla="*/ 2 w 62"/>
              <a:gd name="T27" fmla="*/ 144 h 144"/>
              <a:gd name="T28" fmla="*/ 2 w 62"/>
              <a:gd name="T29" fmla="*/ 142 h 144"/>
              <a:gd name="T30" fmla="*/ 2 w 62"/>
              <a:gd name="T31" fmla="*/ 142 h 144"/>
              <a:gd name="T32" fmla="*/ 2 w 62"/>
              <a:gd name="T33" fmla="*/ 140 h 144"/>
              <a:gd name="T34" fmla="*/ 0 w 62"/>
              <a:gd name="T35" fmla="*/ 140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2"/>
              <a:gd name="T55" fmla="*/ 0 h 144"/>
              <a:gd name="T56" fmla="*/ 62 w 62"/>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2" h="144">
                <a:moveTo>
                  <a:pt x="62" y="0"/>
                </a:moveTo>
                <a:lnTo>
                  <a:pt x="60" y="2"/>
                </a:lnTo>
                <a:lnTo>
                  <a:pt x="62" y="4"/>
                </a:lnTo>
                <a:lnTo>
                  <a:pt x="62" y="2"/>
                </a:lnTo>
                <a:lnTo>
                  <a:pt x="62" y="0"/>
                </a:lnTo>
                <a:close/>
                <a:moveTo>
                  <a:pt x="0" y="140"/>
                </a:moveTo>
                <a:lnTo>
                  <a:pt x="0" y="142"/>
                </a:lnTo>
                <a:lnTo>
                  <a:pt x="0" y="144"/>
                </a:lnTo>
                <a:lnTo>
                  <a:pt x="2" y="144"/>
                </a:lnTo>
                <a:lnTo>
                  <a:pt x="2" y="142"/>
                </a:lnTo>
                <a:lnTo>
                  <a:pt x="2" y="140"/>
                </a:lnTo>
                <a:lnTo>
                  <a:pt x="0" y="140"/>
                </a:lnTo>
                <a:close/>
              </a:path>
            </a:pathLst>
          </a:custGeom>
          <a:solidFill>
            <a:srgbClr val="848282"/>
          </a:solidFill>
          <a:ln w="9525">
            <a:noFill/>
            <a:round/>
            <a:headEnd/>
            <a:tailEnd/>
          </a:ln>
        </p:spPr>
        <p:txBody>
          <a:bodyPr/>
          <a:lstStyle/>
          <a:p>
            <a:endParaRPr lang="en-US"/>
          </a:p>
        </p:txBody>
      </p:sp>
      <p:sp>
        <p:nvSpPr>
          <p:cNvPr id="45240" name="Freeform 184"/>
          <p:cNvSpPr>
            <a:spLocks noEditPoints="1"/>
          </p:cNvSpPr>
          <p:nvPr/>
        </p:nvSpPr>
        <p:spPr bwMode="auto">
          <a:xfrm>
            <a:off x="6172201" y="4616451"/>
            <a:ext cx="98425" cy="225425"/>
          </a:xfrm>
          <a:custGeom>
            <a:avLst/>
            <a:gdLst>
              <a:gd name="T0" fmla="*/ 62 w 62"/>
              <a:gd name="T1" fmla="*/ 2 h 142"/>
              <a:gd name="T2" fmla="*/ 62 w 62"/>
              <a:gd name="T3" fmla="*/ 2 h 142"/>
              <a:gd name="T4" fmla="*/ 60 w 62"/>
              <a:gd name="T5" fmla="*/ 0 h 142"/>
              <a:gd name="T6" fmla="*/ 60 w 62"/>
              <a:gd name="T7" fmla="*/ 2 h 142"/>
              <a:gd name="T8" fmla="*/ 58 w 62"/>
              <a:gd name="T9" fmla="*/ 4 h 142"/>
              <a:gd name="T10" fmla="*/ 60 w 62"/>
              <a:gd name="T11" fmla="*/ 4 h 142"/>
              <a:gd name="T12" fmla="*/ 60 w 62"/>
              <a:gd name="T13" fmla="*/ 6 h 142"/>
              <a:gd name="T14" fmla="*/ 62 w 62"/>
              <a:gd name="T15" fmla="*/ 4 h 142"/>
              <a:gd name="T16" fmla="*/ 62 w 62"/>
              <a:gd name="T17" fmla="*/ 2 h 142"/>
              <a:gd name="T18" fmla="*/ 0 w 62"/>
              <a:gd name="T19" fmla="*/ 142 h 142"/>
              <a:gd name="T20" fmla="*/ 0 w 62"/>
              <a:gd name="T21" fmla="*/ 142 h 142"/>
              <a:gd name="T22" fmla="*/ 2 w 62"/>
              <a:gd name="T23" fmla="*/ 142 h 142"/>
              <a:gd name="T24" fmla="*/ 2 w 62"/>
              <a:gd name="T25" fmla="*/ 142 h 142"/>
              <a:gd name="T26" fmla="*/ 4 w 62"/>
              <a:gd name="T27" fmla="*/ 140 h 142"/>
              <a:gd name="T28" fmla="*/ 2 w 62"/>
              <a:gd name="T29" fmla="*/ 138 h 142"/>
              <a:gd name="T30" fmla="*/ 2 w 62"/>
              <a:gd name="T31" fmla="*/ 138 h 142"/>
              <a:gd name="T32" fmla="*/ 0 w 62"/>
              <a:gd name="T33" fmla="*/ 140 h 142"/>
              <a:gd name="T34" fmla="*/ 0 w 62"/>
              <a:gd name="T35" fmla="*/ 142 h 1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2"/>
              <a:gd name="T55" fmla="*/ 0 h 142"/>
              <a:gd name="T56" fmla="*/ 62 w 62"/>
              <a:gd name="T57" fmla="*/ 142 h 14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2" h="142">
                <a:moveTo>
                  <a:pt x="62" y="2"/>
                </a:moveTo>
                <a:lnTo>
                  <a:pt x="62" y="2"/>
                </a:lnTo>
                <a:lnTo>
                  <a:pt x="60" y="0"/>
                </a:lnTo>
                <a:lnTo>
                  <a:pt x="60" y="2"/>
                </a:lnTo>
                <a:lnTo>
                  <a:pt x="58" y="4"/>
                </a:lnTo>
                <a:lnTo>
                  <a:pt x="60" y="4"/>
                </a:lnTo>
                <a:lnTo>
                  <a:pt x="60" y="6"/>
                </a:lnTo>
                <a:lnTo>
                  <a:pt x="62" y="4"/>
                </a:lnTo>
                <a:lnTo>
                  <a:pt x="62" y="2"/>
                </a:lnTo>
                <a:close/>
                <a:moveTo>
                  <a:pt x="0" y="142"/>
                </a:moveTo>
                <a:lnTo>
                  <a:pt x="0" y="142"/>
                </a:lnTo>
                <a:lnTo>
                  <a:pt x="2" y="142"/>
                </a:lnTo>
                <a:lnTo>
                  <a:pt x="4" y="140"/>
                </a:lnTo>
                <a:lnTo>
                  <a:pt x="2" y="138"/>
                </a:lnTo>
                <a:lnTo>
                  <a:pt x="0" y="140"/>
                </a:lnTo>
                <a:lnTo>
                  <a:pt x="0" y="142"/>
                </a:lnTo>
                <a:close/>
              </a:path>
            </a:pathLst>
          </a:custGeom>
          <a:solidFill>
            <a:srgbClr val="848282"/>
          </a:solidFill>
          <a:ln w="9525">
            <a:noFill/>
            <a:round/>
            <a:headEnd/>
            <a:tailEnd/>
          </a:ln>
        </p:spPr>
        <p:txBody>
          <a:bodyPr/>
          <a:lstStyle/>
          <a:p>
            <a:endParaRPr lang="en-US"/>
          </a:p>
        </p:txBody>
      </p:sp>
      <p:sp>
        <p:nvSpPr>
          <p:cNvPr id="45241" name="Freeform 185"/>
          <p:cNvSpPr>
            <a:spLocks noEditPoints="1"/>
          </p:cNvSpPr>
          <p:nvPr/>
        </p:nvSpPr>
        <p:spPr bwMode="auto">
          <a:xfrm>
            <a:off x="6172201" y="4619625"/>
            <a:ext cx="98425" cy="222250"/>
          </a:xfrm>
          <a:custGeom>
            <a:avLst/>
            <a:gdLst>
              <a:gd name="T0" fmla="*/ 62 w 62"/>
              <a:gd name="T1" fmla="*/ 2 h 140"/>
              <a:gd name="T2" fmla="*/ 60 w 62"/>
              <a:gd name="T3" fmla="*/ 0 h 140"/>
              <a:gd name="T4" fmla="*/ 60 w 62"/>
              <a:gd name="T5" fmla="*/ 0 h 140"/>
              <a:gd name="T6" fmla="*/ 58 w 62"/>
              <a:gd name="T7" fmla="*/ 2 h 140"/>
              <a:gd name="T8" fmla="*/ 58 w 62"/>
              <a:gd name="T9" fmla="*/ 4 h 140"/>
              <a:gd name="T10" fmla="*/ 58 w 62"/>
              <a:gd name="T11" fmla="*/ 4 h 140"/>
              <a:gd name="T12" fmla="*/ 60 w 62"/>
              <a:gd name="T13" fmla="*/ 4 h 140"/>
              <a:gd name="T14" fmla="*/ 60 w 62"/>
              <a:gd name="T15" fmla="*/ 4 h 140"/>
              <a:gd name="T16" fmla="*/ 62 w 62"/>
              <a:gd name="T17" fmla="*/ 2 h 140"/>
              <a:gd name="T18" fmla="*/ 0 w 62"/>
              <a:gd name="T19" fmla="*/ 138 h 140"/>
              <a:gd name="T20" fmla="*/ 2 w 62"/>
              <a:gd name="T21" fmla="*/ 138 h 140"/>
              <a:gd name="T22" fmla="*/ 2 w 62"/>
              <a:gd name="T23" fmla="*/ 140 h 140"/>
              <a:gd name="T24" fmla="*/ 4 w 62"/>
              <a:gd name="T25" fmla="*/ 138 h 140"/>
              <a:gd name="T26" fmla="*/ 4 w 62"/>
              <a:gd name="T27" fmla="*/ 136 h 140"/>
              <a:gd name="T28" fmla="*/ 2 w 62"/>
              <a:gd name="T29" fmla="*/ 134 h 140"/>
              <a:gd name="T30" fmla="*/ 2 w 62"/>
              <a:gd name="T31" fmla="*/ 134 h 140"/>
              <a:gd name="T32" fmla="*/ 2 w 62"/>
              <a:gd name="T33" fmla="*/ 136 h 140"/>
              <a:gd name="T34" fmla="*/ 0 w 62"/>
              <a:gd name="T35" fmla="*/ 138 h 1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2"/>
              <a:gd name="T55" fmla="*/ 0 h 140"/>
              <a:gd name="T56" fmla="*/ 62 w 62"/>
              <a:gd name="T57" fmla="*/ 140 h 1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2" h="140">
                <a:moveTo>
                  <a:pt x="62" y="2"/>
                </a:moveTo>
                <a:lnTo>
                  <a:pt x="60" y="0"/>
                </a:lnTo>
                <a:lnTo>
                  <a:pt x="58" y="2"/>
                </a:lnTo>
                <a:lnTo>
                  <a:pt x="58" y="4"/>
                </a:lnTo>
                <a:lnTo>
                  <a:pt x="60" y="4"/>
                </a:lnTo>
                <a:lnTo>
                  <a:pt x="62" y="2"/>
                </a:lnTo>
                <a:close/>
                <a:moveTo>
                  <a:pt x="0" y="138"/>
                </a:moveTo>
                <a:lnTo>
                  <a:pt x="2" y="138"/>
                </a:lnTo>
                <a:lnTo>
                  <a:pt x="2" y="140"/>
                </a:lnTo>
                <a:lnTo>
                  <a:pt x="4" y="138"/>
                </a:lnTo>
                <a:lnTo>
                  <a:pt x="4" y="136"/>
                </a:lnTo>
                <a:lnTo>
                  <a:pt x="2" y="134"/>
                </a:lnTo>
                <a:lnTo>
                  <a:pt x="2" y="136"/>
                </a:lnTo>
                <a:lnTo>
                  <a:pt x="0" y="138"/>
                </a:lnTo>
                <a:close/>
              </a:path>
            </a:pathLst>
          </a:custGeom>
          <a:solidFill>
            <a:srgbClr val="848282"/>
          </a:solidFill>
          <a:ln w="9525">
            <a:noFill/>
            <a:round/>
            <a:headEnd/>
            <a:tailEnd/>
          </a:ln>
        </p:spPr>
        <p:txBody>
          <a:bodyPr/>
          <a:lstStyle/>
          <a:p>
            <a:endParaRPr lang="en-US"/>
          </a:p>
        </p:txBody>
      </p:sp>
      <p:sp>
        <p:nvSpPr>
          <p:cNvPr id="45242" name="Freeform 186"/>
          <p:cNvSpPr>
            <a:spLocks noEditPoints="1"/>
          </p:cNvSpPr>
          <p:nvPr/>
        </p:nvSpPr>
        <p:spPr bwMode="auto">
          <a:xfrm>
            <a:off x="6175376" y="4622800"/>
            <a:ext cx="92075" cy="215900"/>
          </a:xfrm>
          <a:custGeom>
            <a:avLst/>
            <a:gdLst>
              <a:gd name="T0" fmla="*/ 58 w 58"/>
              <a:gd name="T1" fmla="*/ 2 h 136"/>
              <a:gd name="T2" fmla="*/ 58 w 58"/>
              <a:gd name="T3" fmla="*/ 0 h 136"/>
              <a:gd name="T4" fmla="*/ 56 w 58"/>
              <a:gd name="T5" fmla="*/ 0 h 136"/>
              <a:gd name="T6" fmla="*/ 56 w 58"/>
              <a:gd name="T7" fmla="*/ 2 h 136"/>
              <a:gd name="T8" fmla="*/ 54 w 58"/>
              <a:gd name="T9" fmla="*/ 4 h 136"/>
              <a:gd name="T10" fmla="*/ 56 w 58"/>
              <a:gd name="T11" fmla="*/ 4 h 136"/>
              <a:gd name="T12" fmla="*/ 56 w 58"/>
              <a:gd name="T13" fmla="*/ 4 h 136"/>
              <a:gd name="T14" fmla="*/ 58 w 58"/>
              <a:gd name="T15" fmla="*/ 2 h 136"/>
              <a:gd name="T16" fmla="*/ 58 w 58"/>
              <a:gd name="T17" fmla="*/ 2 h 136"/>
              <a:gd name="T18" fmla="*/ 0 w 58"/>
              <a:gd name="T19" fmla="*/ 134 h 136"/>
              <a:gd name="T20" fmla="*/ 0 w 58"/>
              <a:gd name="T21" fmla="*/ 134 h 136"/>
              <a:gd name="T22" fmla="*/ 2 w 58"/>
              <a:gd name="T23" fmla="*/ 136 h 136"/>
              <a:gd name="T24" fmla="*/ 2 w 58"/>
              <a:gd name="T25" fmla="*/ 134 h 136"/>
              <a:gd name="T26" fmla="*/ 2 w 58"/>
              <a:gd name="T27" fmla="*/ 132 h 136"/>
              <a:gd name="T28" fmla="*/ 2 w 58"/>
              <a:gd name="T29" fmla="*/ 132 h 136"/>
              <a:gd name="T30" fmla="*/ 0 w 58"/>
              <a:gd name="T31" fmla="*/ 130 h 136"/>
              <a:gd name="T32" fmla="*/ 0 w 58"/>
              <a:gd name="T33" fmla="*/ 132 h 136"/>
              <a:gd name="T34" fmla="*/ 0 w 58"/>
              <a:gd name="T35" fmla="*/ 134 h 1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136"/>
              <a:gd name="T56" fmla="*/ 58 w 58"/>
              <a:gd name="T57" fmla="*/ 136 h 1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136">
                <a:moveTo>
                  <a:pt x="58" y="2"/>
                </a:moveTo>
                <a:lnTo>
                  <a:pt x="58" y="0"/>
                </a:lnTo>
                <a:lnTo>
                  <a:pt x="56" y="0"/>
                </a:lnTo>
                <a:lnTo>
                  <a:pt x="56" y="2"/>
                </a:lnTo>
                <a:lnTo>
                  <a:pt x="54" y="4"/>
                </a:lnTo>
                <a:lnTo>
                  <a:pt x="56" y="4"/>
                </a:lnTo>
                <a:lnTo>
                  <a:pt x="58" y="2"/>
                </a:lnTo>
                <a:close/>
                <a:moveTo>
                  <a:pt x="0" y="134"/>
                </a:moveTo>
                <a:lnTo>
                  <a:pt x="0" y="134"/>
                </a:lnTo>
                <a:lnTo>
                  <a:pt x="2" y="136"/>
                </a:lnTo>
                <a:lnTo>
                  <a:pt x="2" y="134"/>
                </a:lnTo>
                <a:lnTo>
                  <a:pt x="2" y="132"/>
                </a:lnTo>
                <a:lnTo>
                  <a:pt x="0" y="130"/>
                </a:lnTo>
                <a:lnTo>
                  <a:pt x="0" y="132"/>
                </a:lnTo>
                <a:lnTo>
                  <a:pt x="0" y="134"/>
                </a:lnTo>
                <a:close/>
              </a:path>
            </a:pathLst>
          </a:custGeom>
          <a:solidFill>
            <a:srgbClr val="848282"/>
          </a:solidFill>
          <a:ln w="9525">
            <a:noFill/>
            <a:round/>
            <a:headEnd/>
            <a:tailEnd/>
          </a:ln>
        </p:spPr>
        <p:txBody>
          <a:bodyPr/>
          <a:lstStyle/>
          <a:p>
            <a:endParaRPr lang="en-US"/>
          </a:p>
        </p:txBody>
      </p:sp>
      <p:sp>
        <p:nvSpPr>
          <p:cNvPr id="45243" name="Freeform 187"/>
          <p:cNvSpPr>
            <a:spLocks noEditPoints="1"/>
          </p:cNvSpPr>
          <p:nvPr/>
        </p:nvSpPr>
        <p:spPr bwMode="auto">
          <a:xfrm>
            <a:off x="6175376" y="4625975"/>
            <a:ext cx="92075" cy="209550"/>
          </a:xfrm>
          <a:custGeom>
            <a:avLst/>
            <a:gdLst>
              <a:gd name="T0" fmla="*/ 58 w 58"/>
              <a:gd name="T1" fmla="*/ 0 h 132"/>
              <a:gd name="T2" fmla="*/ 56 w 58"/>
              <a:gd name="T3" fmla="*/ 0 h 132"/>
              <a:gd name="T4" fmla="*/ 56 w 58"/>
              <a:gd name="T5" fmla="*/ 0 h 132"/>
              <a:gd name="T6" fmla="*/ 54 w 58"/>
              <a:gd name="T7" fmla="*/ 2 h 132"/>
              <a:gd name="T8" fmla="*/ 54 w 58"/>
              <a:gd name="T9" fmla="*/ 4 h 132"/>
              <a:gd name="T10" fmla="*/ 54 w 58"/>
              <a:gd name="T11" fmla="*/ 4 h 132"/>
              <a:gd name="T12" fmla="*/ 56 w 58"/>
              <a:gd name="T13" fmla="*/ 4 h 132"/>
              <a:gd name="T14" fmla="*/ 56 w 58"/>
              <a:gd name="T15" fmla="*/ 2 h 132"/>
              <a:gd name="T16" fmla="*/ 58 w 58"/>
              <a:gd name="T17" fmla="*/ 0 h 132"/>
              <a:gd name="T18" fmla="*/ 0 w 58"/>
              <a:gd name="T19" fmla="*/ 130 h 132"/>
              <a:gd name="T20" fmla="*/ 0 w 58"/>
              <a:gd name="T21" fmla="*/ 130 h 132"/>
              <a:gd name="T22" fmla="*/ 2 w 58"/>
              <a:gd name="T23" fmla="*/ 132 h 132"/>
              <a:gd name="T24" fmla="*/ 2 w 58"/>
              <a:gd name="T25" fmla="*/ 130 h 132"/>
              <a:gd name="T26" fmla="*/ 4 w 58"/>
              <a:gd name="T27" fmla="*/ 128 h 132"/>
              <a:gd name="T28" fmla="*/ 2 w 58"/>
              <a:gd name="T29" fmla="*/ 128 h 132"/>
              <a:gd name="T30" fmla="*/ 0 w 58"/>
              <a:gd name="T31" fmla="*/ 126 h 132"/>
              <a:gd name="T32" fmla="*/ 0 w 58"/>
              <a:gd name="T33" fmla="*/ 128 h 132"/>
              <a:gd name="T34" fmla="*/ 0 w 58"/>
              <a:gd name="T35" fmla="*/ 130 h 1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132"/>
              <a:gd name="T56" fmla="*/ 58 w 58"/>
              <a:gd name="T57" fmla="*/ 132 h 1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132">
                <a:moveTo>
                  <a:pt x="58" y="0"/>
                </a:moveTo>
                <a:lnTo>
                  <a:pt x="56" y="0"/>
                </a:lnTo>
                <a:lnTo>
                  <a:pt x="54" y="2"/>
                </a:lnTo>
                <a:lnTo>
                  <a:pt x="54" y="4"/>
                </a:lnTo>
                <a:lnTo>
                  <a:pt x="56" y="4"/>
                </a:lnTo>
                <a:lnTo>
                  <a:pt x="56" y="2"/>
                </a:lnTo>
                <a:lnTo>
                  <a:pt x="58" y="0"/>
                </a:lnTo>
                <a:close/>
                <a:moveTo>
                  <a:pt x="0" y="130"/>
                </a:moveTo>
                <a:lnTo>
                  <a:pt x="0" y="130"/>
                </a:lnTo>
                <a:lnTo>
                  <a:pt x="2" y="132"/>
                </a:lnTo>
                <a:lnTo>
                  <a:pt x="2" y="130"/>
                </a:lnTo>
                <a:lnTo>
                  <a:pt x="4" y="128"/>
                </a:lnTo>
                <a:lnTo>
                  <a:pt x="2" y="128"/>
                </a:lnTo>
                <a:lnTo>
                  <a:pt x="0" y="126"/>
                </a:lnTo>
                <a:lnTo>
                  <a:pt x="0" y="128"/>
                </a:lnTo>
                <a:lnTo>
                  <a:pt x="0" y="130"/>
                </a:lnTo>
                <a:close/>
              </a:path>
            </a:pathLst>
          </a:custGeom>
          <a:solidFill>
            <a:srgbClr val="848282"/>
          </a:solidFill>
          <a:ln w="9525">
            <a:noFill/>
            <a:round/>
            <a:headEnd/>
            <a:tailEnd/>
          </a:ln>
        </p:spPr>
        <p:txBody>
          <a:bodyPr/>
          <a:lstStyle/>
          <a:p>
            <a:endParaRPr lang="en-US"/>
          </a:p>
        </p:txBody>
      </p:sp>
      <p:sp>
        <p:nvSpPr>
          <p:cNvPr id="45244" name="Freeform 188"/>
          <p:cNvSpPr>
            <a:spLocks noEditPoints="1"/>
          </p:cNvSpPr>
          <p:nvPr/>
        </p:nvSpPr>
        <p:spPr bwMode="auto">
          <a:xfrm>
            <a:off x="6175375" y="4629150"/>
            <a:ext cx="88900" cy="203200"/>
          </a:xfrm>
          <a:custGeom>
            <a:avLst/>
            <a:gdLst>
              <a:gd name="T0" fmla="*/ 56 w 56"/>
              <a:gd name="T1" fmla="*/ 0 h 128"/>
              <a:gd name="T2" fmla="*/ 56 w 56"/>
              <a:gd name="T3" fmla="*/ 0 h 128"/>
              <a:gd name="T4" fmla="*/ 54 w 56"/>
              <a:gd name="T5" fmla="*/ 0 h 128"/>
              <a:gd name="T6" fmla="*/ 54 w 56"/>
              <a:gd name="T7" fmla="*/ 2 h 128"/>
              <a:gd name="T8" fmla="*/ 52 w 56"/>
              <a:gd name="T9" fmla="*/ 4 h 128"/>
              <a:gd name="T10" fmla="*/ 54 w 56"/>
              <a:gd name="T11" fmla="*/ 4 h 128"/>
              <a:gd name="T12" fmla="*/ 54 w 56"/>
              <a:gd name="T13" fmla="*/ 4 h 128"/>
              <a:gd name="T14" fmla="*/ 56 w 56"/>
              <a:gd name="T15" fmla="*/ 2 h 128"/>
              <a:gd name="T16" fmla="*/ 56 w 56"/>
              <a:gd name="T17" fmla="*/ 0 h 128"/>
              <a:gd name="T18" fmla="*/ 0 w 56"/>
              <a:gd name="T19" fmla="*/ 126 h 128"/>
              <a:gd name="T20" fmla="*/ 2 w 56"/>
              <a:gd name="T21" fmla="*/ 128 h 128"/>
              <a:gd name="T22" fmla="*/ 2 w 56"/>
              <a:gd name="T23" fmla="*/ 128 h 128"/>
              <a:gd name="T24" fmla="*/ 4 w 56"/>
              <a:gd name="T25" fmla="*/ 126 h 128"/>
              <a:gd name="T26" fmla="*/ 4 w 56"/>
              <a:gd name="T27" fmla="*/ 124 h 128"/>
              <a:gd name="T28" fmla="*/ 2 w 56"/>
              <a:gd name="T29" fmla="*/ 124 h 128"/>
              <a:gd name="T30" fmla="*/ 2 w 56"/>
              <a:gd name="T31" fmla="*/ 123 h 128"/>
              <a:gd name="T32" fmla="*/ 0 w 56"/>
              <a:gd name="T33" fmla="*/ 124 h 128"/>
              <a:gd name="T34" fmla="*/ 0 w 56"/>
              <a:gd name="T35" fmla="*/ 126 h 1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128"/>
              <a:gd name="T56" fmla="*/ 56 w 56"/>
              <a:gd name="T57" fmla="*/ 128 h 1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128">
                <a:moveTo>
                  <a:pt x="56" y="0"/>
                </a:moveTo>
                <a:lnTo>
                  <a:pt x="56" y="0"/>
                </a:lnTo>
                <a:lnTo>
                  <a:pt x="54" y="0"/>
                </a:lnTo>
                <a:lnTo>
                  <a:pt x="54" y="2"/>
                </a:lnTo>
                <a:lnTo>
                  <a:pt x="52" y="4"/>
                </a:lnTo>
                <a:lnTo>
                  <a:pt x="54" y="4"/>
                </a:lnTo>
                <a:lnTo>
                  <a:pt x="56" y="2"/>
                </a:lnTo>
                <a:lnTo>
                  <a:pt x="56" y="0"/>
                </a:lnTo>
                <a:close/>
                <a:moveTo>
                  <a:pt x="0" y="126"/>
                </a:moveTo>
                <a:lnTo>
                  <a:pt x="2" y="128"/>
                </a:lnTo>
                <a:lnTo>
                  <a:pt x="4" y="126"/>
                </a:lnTo>
                <a:lnTo>
                  <a:pt x="4" y="124"/>
                </a:lnTo>
                <a:lnTo>
                  <a:pt x="2" y="124"/>
                </a:lnTo>
                <a:lnTo>
                  <a:pt x="2" y="123"/>
                </a:lnTo>
                <a:lnTo>
                  <a:pt x="0" y="124"/>
                </a:lnTo>
                <a:lnTo>
                  <a:pt x="0" y="126"/>
                </a:lnTo>
                <a:close/>
              </a:path>
            </a:pathLst>
          </a:custGeom>
          <a:solidFill>
            <a:srgbClr val="848282"/>
          </a:solidFill>
          <a:ln w="9525">
            <a:noFill/>
            <a:round/>
            <a:headEnd/>
            <a:tailEnd/>
          </a:ln>
        </p:spPr>
        <p:txBody>
          <a:bodyPr/>
          <a:lstStyle/>
          <a:p>
            <a:endParaRPr lang="en-US"/>
          </a:p>
        </p:txBody>
      </p:sp>
      <p:sp>
        <p:nvSpPr>
          <p:cNvPr id="45245" name="Freeform 189"/>
          <p:cNvSpPr>
            <a:spLocks noEditPoints="1"/>
          </p:cNvSpPr>
          <p:nvPr/>
        </p:nvSpPr>
        <p:spPr bwMode="auto">
          <a:xfrm>
            <a:off x="6175375" y="4632325"/>
            <a:ext cx="88900" cy="196850"/>
          </a:xfrm>
          <a:custGeom>
            <a:avLst/>
            <a:gdLst>
              <a:gd name="T0" fmla="*/ 56 w 56"/>
              <a:gd name="T1" fmla="*/ 0 h 124"/>
              <a:gd name="T2" fmla="*/ 54 w 56"/>
              <a:gd name="T3" fmla="*/ 0 h 124"/>
              <a:gd name="T4" fmla="*/ 54 w 56"/>
              <a:gd name="T5" fmla="*/ 0 h 124"/>
              <a:gd name="T6" fmla="*/ 52 w 56"/>
              <a:gd name="T7" fmla="*/ 2 h 124"/>
              <a:gd name="T8" fmla="*/ 52 w 56"/>
              <a:gd name="T9" fmla="*/ 3 h 124"/>
              <a:gd name="T10" fmla="*/ 52 w 56"/>
              <a:gd name="T11" fmla="*/ 3 h 124"/>
              <a:gd name="T12" fmla="*/ 54 w 56"/>
              <a:gd name="T13" fmla="*/ 3 h 124"/>
              <a:gd name="T14" fmla="*/ 54 w 56"/>
              <a:gd name="T15" fmla="*/ 2 h 124"/>
              <a:gd name="T16" fmla="*/ 56 w 56"/>
              <a:gd name="T17" fmla="*/ 0 h 124"/>
              <a:gd name="T18" fmla="*/ 0 w 56"/>
              <a:gd name="T19" fmla="*/ 122 h 124"/>
              <a:gd name="T20" fmla="*/ 2 w 56"/>
              <a:gd name="T21" fmla="*/ 124 h 124"/>
              <a:gd name="T22" fmla="*/ 4 w 56"/>
              <a:gd name="T23" fmla="*/ 124 h 124"/>
              <a:gd name="T24" fmla="*/ 4 w 56"/>
              <a:gd name="T25" fmla="*/ 122 h 124"/>
              <a:gd name="T26" fmla="*/ 4 w 56"/>
              <a:gd name="T27" fmla="*/ 121 h 124"/>
              <a:gd name="T28" fmla="*/ 4 w 56"/>
              <a:gd name="T29" fmla="*/ 121 h 124"/>
              <a:gd name="T30" fmla="*/ 2 w 56"/>
              <a:gd name="T31" fmla="*/ 119 h 124"/>
              <a:gd name="T32" fmla="*/ 2 w 56"/>
              <a:gd name="T33" fmla="*/ 121 h 124"/>
              <a:gd name="T34" fmla="*/ 0 w 56"/>
              <a:gd name="T35" fmla="*/ 122 h 1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124"/>
              <a:gd name="T56" fmla="*/ 56 w 56"/>
              <a:gd name="T57" fmla="*/ 124 h 1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124">
                <a:moveTo>
                  <a:pt x="56" y="0"/>
                </a:moveTo>
                <a:lnTo>
                  <a:pt x="54" y="0"/>
                </a:lnTo>
                <a:lnTo>
                  <a:pt x="52" y="2"/>
                </a:lnTo>
                <a:lnTo>
                  <a:pt x="52" y="3"/>
                </a:lnTo>
                <a:lnTo>
                  <a:pt x="54" y="3"/>
                </a:lnTo>
                <a:lnTo>
                  <a:pt x="54" y="2"/>
                </a:lnTo>
                <a:lnTo>
                  <a:pt x="56" y="0"/>
                </a:lnTo>
                <a:close/>
                <a:moveTo>
                  <a:pt x="0" y="122"/>
                </a:moveTo>
                <a:lnTo>
                  <a:pt x="2" y="124"/>
                </a:lnTo>
                <a:lnTo>
                  <a:pt x="4" y="124"/>
                </a:lnTo>
                <a:lnTo>
                  <a:pt x="4" y="122"/>
                </a:lnTo>
                <a:lnTo>
                  <a:pt x="4" y="121"/>
                </a:lnTo>
                <a:lnTo>
                  <a:pt x="2" y="119"/>
                </a:lnTo>
                <a:lnTo>
                  <a:pt x="2" y="121"/>
                </a:lnTo>
                <a:lnTo>
                  <a:pt x="0" y="122"/>
                </a:lnTo>
                <a:close/>
              </a:path>
            </a:pathLst>
          </a:custGeom>
          <a:solidFill>
            <a:srgbClr val="848382"/>
          </a:solidFill>
          <a:ln w="9525">
            <a:noFill/>
            <a:round/>
            <a:headEnd/>
            <a:tailEnd/>
          </a:ln>
        </p:spPr>
        <p:txBody>
          <a:bodyPr/>
          <a:lstStyle/>
          <a:p>
            <a:endParaRPr lang="en-US"/>
          </a:p>
        </p:txBody>
      </p:sp>
      <p:sp>
        <p:nvSpPr>
          <p:cNvPr id="45246" name="Freeform 190"/>
          <p:cNvSpPr>
            <a:spLocks noEditPoints="1"/>
          </p:cNvSpPr>
          <p:nvPr/>
        </p:nvSpPr>
        <p:spPr bwMode="auto">
          <a:xfrm>
            <a:off x="6178550" y="4635500"/>
            <a:ext cx="82550" cy="190500"/>
          </a:xfrm>
          <a:custGeom>
            <a:avLst/>
            <a:gdLst>
              <a:gd name="T0" fmla="*/ 52 w 52"/>
              <a:gd name="T1" fmla="*/ 0 h 120"/>
              <a:gd name="T2" fmla="*/ 52 w 52"/>
              <a:gd name="T3" fmla="*/ 0 h 120"/>
              <a:gd name="T4" fmla="*/ 50 w 52"/>
              <a:gd name="T5" fmla="*/ 0 h 120"/>
              <a:gd name="T6" fmla="*/ 50 w 52"/>
              <a:gd name="T7" fmla="*/ 1 h 120"/>
              <a:gd name="T8" fmla="*/ 48 w 52"/>
              <a:gd name="T9" fmla="*/ 1 h 120"/>
              <a:gd name="T10" fmla="*/ 50 w 52"/>
              <a:gd name="T11" fmla="*/ 3 h 120"/>
              <a:gd name="T12" fmla="*/ 52 w 52"/>
              <a:gd name="T13" fmla="*/ 3 h 120"/>
              <a:gd name="T14" fmla="*/ 52 w 52"/>
              <a:gd name="T15" fmla="*/ 1 h 120"/>
              <a:gd name="T16" fmla="*/ 52 w 52"/>
              <a:gd name="T17" fmla="*/ 0 h 120"/>
              <a:gd name="T18" fmla="*/ 0 w 52"/>
              <a:gd name="T19" fmla="*/ 119 h 120"/>
              <a:gd name="T20" fmla="*/ 0 w 52"/>
              <a:gd name="T21" fmla="*/ 120 h 120"/>
              <a:gd name="T22" fmla="*/ 2 w 52"/>
              <a:gd name="T23" fmla="*/ 120 h 120"/>
              <a:gd name="T24" fmla="*/ 2 w 52"/>
              <a:gd name="T25" fmla="*/ 119 h 120"/>
              <a:gd name="T26" fmla="*/ 4 w 52"/>
              <a:gd name="T27" fmla="*/ 117 h 120"/>
              <a:gd name="T28" fmla="*/ 2 w 52"/>
              <a:gd name="T29" fmla="*/ 117 h 120"/>
              <a:gd name="T30" fmla="*/ 0 w 52"/>
              <a:gd name="T31" fmla="*/ 115 h 120"/>
              <a:gd name="T32" fmla="*/ 0 w 52"/>
              <a:gd name="T33" fmla="*/ 117 h 120"/>
              <a:gd name="T34" fmla="*/ 0 w 52"/>
              <a:gd name="T35" fmla="*/ 119 h 1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120"/>
              <a:gd name="T56" fmla="*/ 52 w 52"/>
              <a:gd name="T57" fmla="*/ 120 h 1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120">
                <a:moveTo>
                  <a:pt x="52" y="0"/>
                </a:moveTo>
                <a:lnTo>
                  <a:pt x="52" y="0"/>
                </a:lnTo>
                <a:lnTo>
                  <a:pt x="50" y="0"/>
                </a:lnTo>
                <a:lnTo>
                  <a:pt x="50" y="1"/>
                </a:lnTo>
                <a:lnTo>
                  <a:pt x="48" y="1"/>
                </a:lnTo>
                <a:lnTo>
                  <a:pt x="50" y="3"/>
                </a:lnTo>
                <a:lnTo>
                  <a:pt x="52" y="3"/>
                </a:lnTo>
                <a:lnTo>
                  <a:pt x="52" y="1"/>
                </a:lnTo>
                <a:lnTo>
                  <a:pt x="52" y="0"/>
                </a:lnTo>
                <a:close/>
                <a:moveTo>
                  <a:pt x="0" y="119"/>
                </a:moveTo>
                <a:lnTo>
                  <a:pt x="0" y="120"/>
                </a:lnTo>
                <a:lnTo>
                  <a:pt x="2" y="120"/>
                </a:lnTo>
                <a:lnTo>
                  <a:pt x="2" y="119"/>
                </a:lnTo>
                <a:lnTo>
                  <a:pt x="4" y="117"/>
                </a:lnTo>
                <a:lnTo>
                  <a:pt x="2" y="117"/>
                </a:lnTo>
                <a:lnTo>
                  <a:pt x="0" y="115"/>
                </a:lnTo>
                <a:lnTo>
                  <a:pt x="0" y="117"/>
                </a:lnTo>
                <a:lnTo>
                  <a:pt x="0" y="119"/>
                </a:lnTo>
                <a:close/>
              </a:path>
            </a:pathLst>
          </a:custGeom>
          <a:solidFill>
            <a:srgbClr val="848382"/>
          </a:solidFill>
          <a:ln w="9525">
            <a:noFill/>
            <a:round/>
            <a:headEnd/>
            <a:tailEnd/>
          </a:ln>
        </p:spPr>
        <p:txBody>
          <a:bodyPr/>
          <a:lstStyle/>
          <a:p>
            <a:endParaRPr lang="en-US"/>
          </a:p>
        </p:txBody>
      </p:sp>
      <p:sp>
        <p:nvSpPr>
          <p:cNvPr id="45247" name="Freeform 191"/>
          <p:cNvSpPr>
            <a:spLocks noEditPoints="1"/>
          </p:cNvSpPr>
          <p:nvPr/>
        </p:nvSpPr>
        <p:spPr bwMode="auto">
          <a:xfrm>
            <a:off x="6178550" y="4637089"/>
            <a:ext cx="82550" cy="187325"/>
          </a:xfrm>
          <a:custGeom>
            <a:avLst/>
            <a:gdLst>
              <a:gd name="T0" fmla="*/ 52 w 52"/>
              <a:gd name="T1" fmla="*/ 0 h 118"/>
              <a:gd name="T2" fmla="*/ 50 w 52"/>
              <a:gd name="T3" fmla="*/ 0 h 118"/>
              <a:gd name="T4" fmla="*/ 50 w 52"/>
              <a:gd name="T5" fmla="*/ 0 h 118"/>
              <a:gd name="T6" fmla="*/ 48 w 52"/>
              <a:gd name="T7" fmla="*/ 0 h 118"/>
              <a:gd name="T8" fmla="*/ 48 w 52"/>
              <a:gd name="T9" fmla="*/ 2 h 118"/>
              <a:gd name="T10" fmla="*/ 48 w 52"/>
              <a:gd name="T11" fmla="*/ 4 h 118"/>
              <a:gd name="T12" fmla="*/ 50 w 52"/>
              <a:gd name="T13" fmla="*/ 4 h 118"/>
              <a:gd name="T14" fmla="*/ 52 w 52"/>
              <a:gd name="T15" fmla="*/ 2 h 118"/>
              <a:gd name="T16" fmla="*/ 52 w 52"/>
              <a:gd name="T17" fmla="*/ 0 h 118"/>
              <a:gd name="T18" fmla="*/ 0 w 52"/>
              <a:gd name="T19" fmla="*/ 116 h 118"/>
              <a:gd name="T20" fmla="*/ 2 w 52"/>
              <a:gd name="T21" fmla="*/ 118 h 118"/>
              <a:gd name="T22" fmla="*/ 2 w 52"/>
              <a:gd name="T23" fmla="*/ 118 h 118"/>
              <a:gd name="T24" fmla="*/ 4 w 52"/>
              <a:gd name="T25" fmla="*/ 116 h 118"/>
              <a:gd name="T26" fmla="*/ 4 w 52"/>
              <a:gd name="T27" fmla="*/ 114 h 118"/>
              <a:gd name="T28" fmla="*/ 2 w 52"/>
              <a:gd name="T29" fmla="*/ 114 h 118"/>
              <a:gd name="T30" fmla="*/ 2 w 52"/>
              <a:gd name="T31" fmla="*/ 112 h 118"/>
              <a:gd name="T32" fmla="*/ 0 w 52"/>
              <a:gd name="T33" fmla="*/ 114 h 118"/>
              <a:gd name="T34" fmla="*/ 0 w 52"/>
              <a:gd name="T35" fmla="*/ 116 h 1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118"/>
              <a:gd name="T56" fmla="*/ 52 w 52"/>
              <a:gd name="T57" fmla="*/ 118 h 1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118">
                <a:moveTo>
                  <a:pt x="52" y="0"/>
                </a:moveTo>
                <a:lnTo>
                  <a:pt x="50" y="0"/>
                </a:lnTo>
                <a:lnTo>
                  <a:pt x="48" y="0"/>
                </a:lnTo>
                <a:lnTo>
                  <a:pt x="48" y="2"/>
                </a:lnTo>
                <a:lnTo>
                  <a:pt x="48" y="4"/>
                </a:lnTo>
                <a:lnTo>
                  <a:pt x="50" y="4"/>
                </a:lnTo>
                <a:lnTo>
                  <a:pt x="52" y="2"/>
                </a:lnTo>
                <a:lnTo>
                  <a:pt x="52" y="0"/>
                </a:lnTo>
                <a:close/>
                <a:moveTo>
                  <a:pt x="0" y="116"/>
                </a:moveTo>
                <a:lnTo>
                  <a:pt x="2" y="118"/>
                </a:lnTo>
                <a:lnTo>
                  <a:pt x="4" y="116"/>
                </a:lnTo>
                <a:lnTo>
                  <a:pt x="4" y="114"/>
                </a:lnTo>
                <a:lnTo>
                  <a:pt x="2" y="114"/>
                </a:lnTo>
                <a:lnTo>
                  <a:pt x="2" y="112"/>
                </a:lnTo>
                <a:lnTo>
                  <a:pt x="0" y="114"/>
                </a:lnTo>
                <a:lnTo>
                  <a:pt x="0" y="116"/>
                </a:lnTo>
                <a:close/>
              </a:path>
            </a:pathLst>
          </a:custGeom>
          <a:solidFill>
            <a:srgbClr val="848382"/>
          </a:solidFill>
          <a:ln w="9525">
            <a:noFill/>
            <a:round/>
            <a:headEnd/>
            <a:tailEnd/>
          </a:ln>
        </p:spPr>
        <p:txBody>
          <a:bodyPr/>
          <a:lstStyle/>
          <a:p>
            <a:endParaRPr lang="en-US"/>
          </a:p>
        </p:txBody>
      </p:sp>
      <p:sp>
        <p:nvSpPr>
          <p:cNvPr id="45248" name="Freeform 192"/>
          <p:cNvSpPr>
            <a:spLocks noEditPoints="1"/>
          </p:cNvSpPr>
          <p:nvPr/>
        </p:nvSpPr>
        <p:spPr bwMode="auto">
          <a:xfrm>
            <a:off x="6178550" y="4637088"/>
            <a:ext cx="82550" cy="184150"/>
          </a:xfrm>
          <a:custGeom>
            <a:avLst/>
            <a:gdLst>
              <a:gd name="T0" fmla="*/ 52 w 52"/>
              <a:gd name="T1" fmla="*/ 2 h 116"/>
              <a:gd name="T2" fmla="*/ 50 w 52"/>
              <a:gd name="T3" fmla="*/ 2 h 116"/>
              <a:gd name="T4" fmla="*/ 48 w 52"/>
              <a:gd name="T5" fmla="*/ 0 h 116"/>
              <a:gd name="T6" fmla="*/ 48 w 52"/>
              <a:gd name="T7" fmla="*/ 2 h 116"/>
              <a:gd name="T8" fmla="*/ 46 w 52"/>
              <a:gd name="T9" fmla="*/ 4 h 116"/>
              <a:gd name="T10" fmla="*/ 48 w 52"/>
              <a:gd name="T11" fmla="*/ 6 h 116"/>
              <a:gd name="T12" fmla="*/ 50 w 52"/>
              <a:gd name="T13" fmla="*/ 6 h 116"/>
              <a:gd name="T14" fmla="*/ 50 w 52"/>
              <a:gd name="T15" fmla="*/ 4 h 116"/>
              <a:gd name="T16" fmla="*/ 52 w 52"/>
              <a:gd name="T17" fmla="*/ 2 h 116"/>
              <a:gd name="T18" fmla="*/ 0 w 52"/>
              <a:gd name="T19" fmla="*/ 114 h 116"/>
              <a:gd name="T20" fmla="*/ 2 w 52"/>
              <a:gd name="T21" fmla="*/ 116 h 116"/>
              <a:gd name="T22" fmla="*/ 4 w 52"/>
              <a:gd name="T23" fmla="*/ 116 h 116"/>
              <a:gd name="T24" fmla="*/ 4 w 52"/>
              <a:gd name="T25" fmla="*/ 114 h 116"/>
              <a:gd name="T26" fmla="*/ 6 w 52"/>
              <a:gd name="T27" fmla="*/ 112 h 116"/>
              <a:gd name="T28" fmla="*/ 4 w 52"/>
              <a:gd name="T29" fmla="*/ 112 h 116"/>
              <a:gd name="T30" fmla="*/ 2 w 52"/>
              <a:gd name="T31" fmla="*/ 110 h 116"/>
              <a:gd name="T32" fmla="*/ 2 w 52"/>
              <a:gd name="T33" fmla="*/ 112 h 116"/>
              <a:gd name="T34" fmla="*/ 0 w 52"/>
              <a:gd name="T35" fmla="*/ 114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116"/>
              <a:gd name="T56" fmla="*/ 52 w 52"/>
              <a:gd name="T57" fmla="*/ 116 h 1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116">
                <a:moveTo>
                  <a:pt x="52" y="2"/>
                </a:moveTo>
                <a:lnTo>
                  <a:pt x="50" y="2"/>
                </a:lnTo>
                <a:lnTo>
                  <a:pt x="48" y="0"/>
                </a:lnTo>
                <a:lnTo>
                  <a:pt x="48" y="2"/>
                </a:lnTo>
                <a:lnTo>
                  <a:pt x="46" y="4"/>
                </a:lnTo>
                <a:lnTo>
                  <a:pt x="48" y="6"/>
                </a:lnTo>
                <a:lnTo>
                  <a:pt x="50" y="6"/>
                </a:lnTo>
                <a:lnTo>
                  <a:pt x="50" y="4"/>
                </a:lnTo>
                <a:lnTo>
                  <a:pt x="52" y="2"/>
                </a:lnTo>
                <a:close/>
                <a:moveTo>
                  <a:pt x="0" y="114"/>
                </a:moveTo>
                <a:lnTo>
                  <a:pt x="2" y="116"/>
                </a:lnTo>
                <a:lnTo>
                  <a:pt x="4" y="116"/>
                </a:lnTo>
                <a:lnTo>
                  <a:pt x="4" y="114"/>
                </a:lnTo>
                <a:lnTo>
                  <a:pt x="6" y="112"/>
                </a:lnTo>
                <a:lnTo>
                  <a:pt x="4" y="112"/>
                </a:lnTo>
                <a:lnTo>
                  <a:pt x="2" y="110"/>
                </a:lnTo>
                <a:lnTo>
                  <a:pt x="2" y="112"/>
                </a:lnTo>
                <a:lnTo>
                  <a:pt x="0" y="114"/>
                </a:lnTo>
                <a:close/>
              </a:path>
            </a:pathLst>
          </a:custGeom>
          <a:solidFill>
            <a:srgbClr val="848382"/>
          </a:solidFill>
          <a:ln w="9525">
            <a:noFill/>
            <a:round/>
            <a:headEnd/>
            <a:tailEnd/>
          </a:ln>
        </p:spPr>
        <p:txBody>
          <a:bodyPr/>
          <a:lstStyle/>
          <a:p>
            <a:endParaRPr lang="en-US"/>
          </a:p>
        </p:txBody>
      </p:sp>
      <p:sp>
        <p:nvSpPr>
          <p:cNvPr id="45249" name="Freeform 193"/>
          <p:cNvSpPr>
            <a:spLocks noEditPoints="1"/>
          </p:cNvSpPr>
          <p:nvPr/>
        </p:nvSpPr>
        <p:spPr bwMode="auto">
          <a:xfrm>
            <a:off x="6181725" y="4640263"/>
            <a:ext cx="76200" cy="177800"/>
          </a:xfrm>
          <a:custGeom>
            <a:avLst/>
            <a:gdLst>
              <a:gd name="T0" fmla="*/ 48 w 48"/>
              <a:gd name="T1" fmla="*/ 2 h 112"/>
              <a:gd name="T2" fmla="*/ 46 w 48"/>
              <a:gd name="T3" fmla="*/ 2 h 112"/>
              <a:gd name="T4" fmla="*/ 46 w 48"/>
              <a:gd name="T5" fmla="*/ 0 h 112"/>
              <a:gd name="T6" fmla="*/ 44 w 48"/>
              <a:gd name="T7" fmla="*/ 2 h 112"/>
              <a:gd name="T8" fmla="*/ 44 w 48"/>
              <a:gd name="T9" fmla="*/ 4 h 112"/>
              <a:gd name="T10" fmla="*/ 46 w 48"/>
              <a:gd name="T11" fmla="*/ 4 h 112"/>
              <a:gd name="T12" fmla="*/ 46 w 48"/>
              <a:gd name="T13" fmla="*/ 6 h 112"/>
              <a:gd name="T14" fmla="*/ 48 w 48"/>
              <a:gd name="T15" fmla="*/ 4 h 112"/>
              <a:gd name="T16" fmla="*/ 48 w 48"/>
              <a:gd name="T17" fmla="*/ 2 h 112"/>
              <a:gd name="T18" fmla="*/ 0 w 48"/>
              <a:gd name="T19" fmla="*/ 110 h 112"/>
              <a:gd name="T20" fmla="*/ 0 w 48"/>
              <a:gd name="T21" fmla="*/ 112 h 112"/>
              <a:gd name="T22" fmla="*/ 2 w 48"/>
              <a:gd name="T23" fmla="*/ 112 h 112"/>
              <a:gd name="T24" fmla="*/ 4 w 48"/>
              <a:gd name="T25" fmla="*/ 110 h 112"/>
              <a:gd name="T26" fmla="*/ 4 w 48"/>
              <a:gd name="T27" fmla="*/ 108 h 112"/>
              <a:gd name="T28" fmla="*/ 2 w 48"/>
              <a:gd name="T29" fmla="*/ 108 h 112"/>
              <a:gd name="T30" fmla="*/ 0 w 48"/>
              <a:gd name="T31" fmla="*/ 108 h 112"/>
              <a:gd name="T32" fmla="*/ 0 w 48"/>
              <a:gd name="T33" fmla="*/ 108 h 112"/>
              <a:gd name="T34" fmla="*/ 0 w 48"/>
              <a:gd name="T35" fmla="*/ 110 h 1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112"/>
              <a:gd name="T56" fmla="*/ 48 w 48"/>
              <a:gd name="T57" fmla="*/ 112 h 1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112">
                <a:moveTo>
                  <a:pt x="48" y="2"/>
                </a:moveTo>
                <a:lnTo>
                  <a:pt x="46" y="2"/>
                </a:lnTo>
                <a:lnTo>
                  <a:pt x="46" y="0"/>
                </a:lnTo>
                <a:lnTo>
                  <a:pt x="44" y="2"/>
                </a:lnTo>
                <a:lnTo>
                  <a:pt x="44" y="4"/>
                </a:lnTo>
                <a:lnTo>
                  <a:pt x="46" y="4"/>
                </a:lnTo>
                <a:lnTo>
                  <a:pt x="46" y="6"/>
                </a:lnTo>
                <a:lnTo>
                  <a:pt x="48" y="4"/>
                </a:lnTo>
                <a:lnTo>
                  <a:pt x="48" y="2"/>
                </a:lnTo>
                <a:close/>
                <a:moveTo>
                  <a:pt x="0" y="110"/>
                </a:moveTo>
                <a:lnTo>
                  <a:pt x="0" y="112"/>
                </a:lnTo>
                <a:lnTo>
                  <a:pt x="2" y="112"/>
                </a:lnTo>
                <a:lnTo>
                  <a:pt x="4" y="110"/>
                </a:lnTo>
                <a:lnTo>
                  <a:pt x="4" y="108"/>
                </a:lnTo>
                <a:lnTo>
                  <a:pt x="2" y="108"/>
                </a:lnTo>
                <a:lnTo>
                  <a:pt x="0" y="108"/>
                </a:lnTo>
                <a:lnTo>
                  <a:pt x="0" y="110"/>
                </a:lnTo>
                <a:close/>
              </a:path>
            </a:pathLst>
          </a:custGeom>
          <a:solidFill>
            <a:srgbClr val="848382"/>
          </a:solidFill>
          <a:ln w="9525">
            <a:noFill/>
            <a:round/>
            <a:headEnd/>
            <a:tailEnd/>
          </a:ln>
        </p:spPr>
        <p:txBody>
          <a:bodyPr/>
          <a:lstStyle/>
          <a:p>
            <a:endParaRPr lang="en-US"/>
          </a:p>
        </p:txBody>
      </p:sp>
      <p:sp>
        <p:nvSpPr>
          <p:cNvPr id="45250" name="Freeform 194"/>
          <p:cNvSpPr>
            <a:spLocks noEditPoints="1"/>
          </p:cNvSpPr>
          <p:nvPr/>
        </p:nvSpPr>
        <p:spPr bwMode="auto">
          <a:xfrm>
            <a:off x="6181725" y="4643438"/>
            <a:ext cx="76200" cy="171450"/>
          </a:xfrm>
          <a:custGeom>
            <a:avLst/>
            <a:gdLst>
              <a:gd name="T0" fmla="*/ 48 w 48"/>
              <a:gd name="T1" fmla="*/ 2 h 108"/>
              <a:gd name="T2" fmla="*/ 46 w 48"/>
              <a:gd name="T3" fmla="*/ 0 h 108"/>
              <a:gd name="T4" fmla="*/ 44 w 48"/>
              <a:gd name="T5" fmla="*/ 0 h 108"/>
              <a:gd name="T6" fmla="*/ 44 w 48"/>
              <a:gd name="T7" fmla="*/ 2 h 108"/>
              <a:gd name="T8" fmla="*/ 42 w 48"/>
              <a:gd name="T9" fmla="*/ 4 h 108"/>
              <a:gd name="T10" fmla="*/ 44 w 48"/>
              <a:gd name="T11" fmla="*/ 4 h 108"/>
              <a:gd name="T12" fmla="*/ 46 w 48"/>
              <a:gd name="T13" fmla="*/ 6 h 108"/>
              <a:gd name="T14" fmla="*/ 46 w 48"/>
              <a:gd name="T15" fmla="*/ 4 h 108"/>
              <a:gd name="T16" fmla="*/ 48 w 48"/>
              <a:gd name="T17" fmla="*/ 2 h 108"/>
              <a:gd name="T18" fmla="*/ 0 w 48"/>
              <a:gd name="T19" fmla="*/ 106 h 108"/>
              <a:gd name="T20" fmla="*/ 2 w 48"/>
              <a:gd name="T21" fmla="*/ 108 h 108"/>
              <a:gd name="T22" fmla="*/ 4 w 48"/>
              <a:gd name="T23" fmla="*/ 108 h 108"/>
              <a:gd name="T24" fmla="*/ 4 w 48"/>
              <a:gd name="T25" fmla="*/ 106 h 108"/>
              <a:gd name="T26" fmla="*/ 4 w 48"/>
              <a:gd name="T27" fmla="*/ 104 h 108"/>
              <a:gd name="T28" fmla="*/ 2 w 48"/>
              <a:gd name="T29" fmla="*/ 104 h 108"/>
              <a:gd name="T30" fmla="*/ 2 w 48"/>
              <a:gd name="T31" fmla="*/ 104 h 108"/>
              <a:gd name="T32" fmla="*/ 0 w 48"/>
              <a:gd name="T33" fmla="*/ 106 h 108"/>
              <a:gd name="T34" fmla="*/ 0 w 48"/>
              <a:gd name="T35" fmla="*/ 106 h 10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108"/>
              <a:gd name="T56" fmla="*/ 48 w 48"/>
              <a:gd name="T57" fmla="*/ 108 h 10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108">
                <a:moveTo>
                  <a:pt x="48" y="2"/>
                </a:moveTo>
                <a:lnTo>
                  <a:pt x="46" y="0"/>
                </a:lnTo>
                <a:lnTo>
                  <a:pt x="44" y="0"/>
                </a:lnTo>
                <a:lnTo>
                  <a:pt x="44" y="2"/>
                </a:lnTo>
                <a:lnTo>
                  <a:pt x="42" y="4"/>
                </a:lnTo>
                <a:lnTo>
                  <a:pt x="44" y="4"/>
                </a:lnTo>
                <a:lnTo>
                  <a:pt x="46" y="6"/>
                </a:lnTo>
                <a:lnTo>
                  <a:pt x="46" y="4"/>
                </a:lnTo>
                <a:lnTo>
                  <a:pt x="48" y="2"/>
                </a:lnTo>
                <a:close/>
                <a:moveTo>
                  <a:pt x="0" y="106"/>
                </a:moveTo>
                <a:lnTo>
                  <a:pt x="2" y="108"/>
                </a:lnTo>
                <a:lnTo>
                  <a:pt x="4" y="108"/>
                </a:lnTo>
                <a:lnTo>
                  <a:pt x="4" y="106"/>
                </a:lnTo>
                <a:lnTo>
                  <a:pt x="4" y="104"/>
                </a:lnTo>
                <a:lnTo>
                  <a:pt x="2" y="104"/>
                </a:lnTo>
                <a:lnTo>
                  <a:pt x="0" y="106"/>
                </a:lnTo>
                <a:close/>
              </a:path>
            </a:pathLst>
          </a:custGeom>
          <a:solidFill>
            <a:srgbClr val="848382"/>
          </a:solidFill>
          <a:ln w="9525">
            <a:noFill/>
            <a:round/>
            <a:headEnd/>
            <a:tailEnd/>
          </a:ln>
        </p:spPr>
        <p:txBody>
          <a:bodyPr/>
          <a:lstStyle/>
          <a:p>
            <a:endParaRPr lang="en-US"/>
          </a:p>
        </p:txBody>
      </p:sp>
      <p:sp>
        <p:nvSpPr>
          <p:cNvPr id="45251" name="Freeform 195"/>
          <p:cNvSpPr>
            <a:spLocks noEditPoints="1"/>
          </p:cNvSpPr>
          <p:nvPr/>
        </p:nvSpPr>
        <p:spPr bwMode="auto">
          <a:xfrm>
            <a:off x="6181726" y="4646613"/>
            <a:ext cx="73025" cy="165100"/>
          </a:xfrm>
          <a:custGeom>
            <a:avLst/>
            <a:gdLst>
              <a:gd name="T0" fmla="*/ 46 w 46"/>
              <a:gd name="T1" fmla="*/ 2 h 104"/>
              <a:gd name="T2" fmla="*/ 46 w 46"/>
              <a:gd name="T3" fmla="*/ 0 h 104"/>
              <a:gd name="T4" fmla="*/ 44 w 46"/>
              <a:gd name="T5" fmla="*/ 0 h 104"/>
              <a:gd name="T6" fmla="*/ 42 w 46"/>
              <a:gd name="T7" fmla="*/ 2 h 104"/>
              <a:gd name="T8" fmla="*/ 42 w 46"/>
              <a:gd name="T9" fmla="*/ 4 h 104"/>
              <a:gd name="T10" fmla="*/ 44 w 46"/>
              <a:gd name="T11" fmla="*/ 4 h 104"/>
              <a:gd name="T12" fmla="*/ 46 w 46"/>
              <a:gd name="T13" fmla="*/ 6 h 104"/>
              <a:gd name="T14" fmla="*/ 46 w 46"/>
              <a:gd name="T15" fmla="*/ 4 h 104"/>
              <a:gd name="T16" fmla="*/ 46 w 46"/>
              <a:gd name="T17" fmla="*/ 2 h 104"/>
              <a:gd name="T18" fmla="*/ 0 w 46"/>
              <a:gd name="T19" fmla="*/ 104 h 104"/>
              <a:gd name="T20" fmla="*/ 2 w 46"/>
              <a:gd name="T21" fmla="*/ 104 h 104"/>
              <a:gd name="T22" fmla="*/ 4 w 46"/>
              <a:gd name="T23" fmla="*/ 104 h 104"/>
              <a:gd name="T24" fmla="*/ 4 w 46"/>
              <a:gd name="T25" fmla="*/ 102 h 104"/>
              <a:gd name="T26" fmla="*/ 6 w 46"/>
              <a:gd name="T27" fmla="*/ 100 h 104"/>
              <a:gd name="T28" fmla="*/ 4 w 46"/>
              <a:gd name="T29" fmla="*/ 100 h 104"/>
              <a:gd name="T30" fmla="*/ 2 w 46"/>
              <a:gd name="T31" fmla="*/ 100 h 104"/>
              <a:gd name="T32" fmla="*/ 2 w 46"/>
              <a:gd name="T33" fmla="*/ 102 h 104"/>
              <a:gd name="T34" fmla="*/ 0 w 46"/>
              <a:gd name="T35" fmla="*/ 104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6"/>
              <a:gd name="T55" fmla="*/ 0 h 104"/>
              <a:gd name="T56" fmla="*/ 46 w 46"/>
              <a:gd name="T57" fmla="*/ 104 h 10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6" h="104">
                <a:moveTo>
                  <a:pt x="46" y="2"/>
                </a:moveTo>
                <a:lnTo>
                  <a:pt x="46" y="0"/>
                </a:lnTo>
                <a:lnTo>
                  <a:pt x="44" y="0"/>
                </a:lnTo>
                <a:lnTo>
                  <a:pt x="42" y="2"/>
                </a:lnTo>
                <a:lnTo>
                  <a:pt x="42" y="4"/>
                </a:lnTo>
                <a:lnTo>
                  <a:pt x="44" y="4"/>
                </a:lnTo>
                <a:lnTo>
                  <a:pt x="46" y="6"/>
                </a:lnTo>
                <a:lnTo>
                  <a:pt x="46" y="4"/>
                </a:lnTo>
                <a:lnTo>
                  <a:pt x="46" y="2"/>
                </a:lnTo>
                <a:close/>
                <a:moveTo>
                  <a:pt x="0" y="104"/>
                </a:moveTo>
                <a:lnTo>
                  <a:pt x="2" y="104"/>
                </a:lnTo>
                <a:lnTo>
                  <a:pt x="4" y="104"/>
                </a:lnTo>
                <a:lnTo>
                  <a:pt x="4" y="102"/>
                </a:lnTo>
                <a:lnTo>
                  <a:pt x="6" y="100"/>
                </a:lnTo>
                <a:lnTo>
                  <a:pt x="4" y="100"/>
                </a:lnTo>
                <a:lnTo>
                  <a:pt x="2" y="100"/>
                </a:lnTo>
                <a:lnTo>
                  <a:pt x="2" y="102"/>
                </a:lnTo>
                <a:lnTo>
                  <a:pt x="0" y="104"/>
                </a:lnTo>
                <a:close/>
              </a:path>
            </a:pathLst>
          </a:custGeom>
          <a:solidFill>
            <a:srgbClr val="858483"/>
          </a:solidFill>
          <a:ln w="9525">
            <a:noFill/>
            <a:round/>
            <a:headEnd/>
            <a:tailEnd/>
          </a:ln>
        </p:spPr>
        <p:txBody>
          <a:bodyPr/>
          <a:lstStyle/>
          <a:p>
            <a:endParaRPr lang="en-US"/>
          </a:p>
        </p:txBody>
      </p:sp>
      <p:sp>
        <p:nvSpPr>
          <p:cNvPr id="45252" name="Freeform 196"/>
          <p:cNvSpPr>
            <a:spLocks noEditPoints="1"/>
          </p:cNvSpPr>
          <p:nvPr/>
        </p:nvSpPr>
        <p:spPr bwMode="auto">
          <a:xfrm>
            <a:off x="6184900" y="4649788"/>
            <a:ext cx="69850" cy="158750"/>
          </a:xfrm>
          <a:custGeom>
            <a:avLst/>
            <a:gdLst>
              <a:gd name="T0" fmla="*/ 44 w 44"/>
              <a:gd name="T1" fmla="*/ 2 h 100"/>
              <a:gd name="T2" fmla="*/ 42 w 44"/>
              <a:gd name="T3" fmla="*/ 0 h 100"/>
              <a:gd name="T4" fmla="*/ 40 w 44"/>
              <a:gd name="T5" fmla="*/ 0 h 100"/>
              <a:gd name="T6" fmla="*/ 40 w 44"/>
              <a:gd name="T7" fmla="*/ 2 h 100"/>
              <a:gd name="T8" fmla="*/ 39 w 44"/>
              <a:gd name="T9" fmla="*/ 4 h 100"/>
              <a:gd name="T10" fmla="*/ 40 w 44"/>
              <a:gd name="T11" fmla="*/ 4 h 100"/>
              <a:gd name="T12" fmla="*/ 42 w 44"/>
              <a:gd name="T13" fmla="*/ 4 h 100"/>
              <a:gd name="T14" fmla="*/ 44 w 44"/>
              <a:gd name="T15" fmla="*/ 4 h 100"/>
              <a:gd name="T16" fmla="*/ 44 w 44"/>
              <a:gd name="T17" fmla="*/ 2 h 100"/>
              <a:gd name="T18" fmla="*/ 0 w 44"/>
              <a:gd name="T19" fmla="*/ 100 h 100"/>
              <a:gd name="T20" fmla="*/ 0 w 44"/>
              <a:gd name="T21" fmla="*/ 100 h 100"/>
              <a:gd name="T22" fmla="*/ 2 w 44"/>
              <a:gd name="T23" fmla="*/ 100 h 100"/>
              <a:gd name="T24" fmla="*/ 4 w 44"/>
              <a:gd name="T25" fmla="*/ 98 h 100"/>
              <a:gd name="T26" fmla="*/ 4 w 44"/>
              <a:gd name="T27" fmla="*/ 96 h 100"/>
              <a:gd name="T28" fmla="*/ 2 w 44"/>
              <a:gd name="T29" fmla="*/ 96 h 100"/>
              <a:gd name="T30" fmla="*/ 0 w 44"/>
              <a:gd name="T31" fmla="*/ 96 h 100"/>
              <a:gd name="T32" fmla="*/ 0 w 44"/>
              <a:gd name="T33" fmla="*/ 98 h 100"/>
              <a:gd name="T34" fmla="*/ 0 w 44"/>
              <a:gd name="T35" fmla="*/ 100 h 1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100"/>
              <a:gd name="T56" fmla="*/ 44 w 44"/>
              <a:gd name="T57" fmla="*/ 100 h 10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100">
                <a:moveTo>
                  <a:pt x="44" y="2"/>
                </a:moveTo>
                <a:lnTo>
                  <a:pt x="42" y="0"/>
                </a:lnTo>
                <a:lnTo>
                  <a:pt x="40" y="0"/>
                </a:lnTo>
                <a:lnTo>
                  <a:pt x="40" y="2"/>
                </a:lnTo>
                <a:lnTo>
                  <a:pt x="39" y="4"/>
                </a:lnTo>
                <a:lnTo>
                  <a:pt x="40" y="4"/>
                </a:lnTo>
                <a:lnTo>
                  <a:pt x="42" y="4"/>
                </a:lnTo>
                <a:lnTo>
                  <a:pt x="44" y="4"/>
                </a:lnTo>
                <a:lnTo>
                  <a:pt x="44" y="2"/>
                </a:lnTo>
                <a:close/>
                <a:moveTo>
                  <a:pt x="0" y="100"/>
                </a:moveTo>
                <a:lnTo>
                  <a:pt x="0" y="100"/>
                </a:lnTo>
                <a:lnTo>
                  <a:pt x="2" y="100"/>
                </a:lnTo>
                <a:lnTo>
                  <a:pt x="4" y="98"/>
                </a:lnTo>
                <a:lnTo>
                  <a:pt x="4" y="96"/>
                </a:lnTo>
                <a:lnTo>
                  <a:pt x="2" y="96"/>
                </a:lnTo>
                <a:lnTo>
                  <a:pt x="0" y="96"/>
                </a:lnTo>
                <a:lnTo>
                  <a:pt x="0" y="98"/>
                </a:lnTo>
                <a:lnTo>
                  <a:pt x="0" y="100"/>
                </a:lnTo>
                <a:close/>
              </a:path>
            </a:pathLst>
          </a:custGeom>
          <a:solidFill>
            <a:srgbClr val="858483"/>
          </a:solidFill>
          <a:ln w="9525">
            <a:noFill/>
            <a:round/>
            <a:headEnd/>
            <a:tailEnd/>
          </a:ln>
        </p:spPr>
        <p:txBody>
          <a:bodyPr/>
          <a:lstStyle/>
          <a:p>
            <a:endParaRPr lang="en-US"/>
          </a:p>
        </p:txBody>
      </p:sp>
      <p:sp>
        <p:nvSpPr>
          <p:cNvPr id="45253" name="Freeform 197"/>
          <p:cNvSpPr>
            <a:spLocks noEditPoints="1"/>
          </p:cNvSpPr>
          <p:nvPr/>
        </p:nvSpPr>
        <p:spPr bwMode="auto">
          <a:xfrm>
            <a:off x="6184900" y="4652963"/>
            <a:ext cx="69850" cy="152400"/>
          </a:xfrm>
          <a:custGeom>
            <a:avLst/>
            <a:gdLst>
              <a:gd name="T0" fmla="*/ 44 w 44"/>
              <a:gd name="T1" fmla="*/ 2 h 96"/>
              <a:gd name="T2" fmla="*/ 42 w 44"/>
              <a:gd name="T3" fmla="*/ 0 h 96"/>
              <a:gd name="T4" fmla="*/ 40 w 44"/>
              <a:gd name="T5" fmla="*/ 0 h 96"/>
              <a:gd name="T6" fmla="*/ 39 w 44"/>
              <a:gd name="T7" fmla="*/ 2 h 96"/>
              <a:gd name="T8" fmla="*/ 39 w 44"/>
              <a:gd name="T9" fmla="*/ 4 h 96"/>
              <a:gd name="T10" fmla="*/ 40 w 44"/>
              <a:gd name="T11" fmla="*/ 4 h 96"/>
              <a:gd name="T12" fmla="*/ 42 w 44"/>
              <a:gd name="T13" fmla="*/ 4 h 96"/>
              <a:gd name="T14" fmla="*/ 42 w 44"/>
              <a:gd name="T15" fmla="*/ 2 h 96"/>
              <a:gd name="T16" fmla="*/ 44 w 44"/>
              <a:gd name="T17" fmla="*/ 2 h 96"/>
              <a:gd name="T18" fmla="*/ 0 w 44"/>
              <a:gd name="T19" fmla="*/ 96 h 96"/>
              <a:gd name="T20" fmla="*/ 2 w 44"/>
              <a:gd name="T21" fmla="*/ 96 h 96"/>
              <a:gd name="T22" fmla="*/ 4 w 44"/>
              <a:gd name="T23" fmla="*/ 96 h 96"/>
              <a:gd name="T24" fmla="*/ 4 w 44"/>
              <a:gd name="T25" fmla="*/ 94 h 96"/>
              <a:gd name="T26" fmla="*/ 4 w 44"/>
              <a:gd name="T27" fmla="*/ 94 h 96"/>
              <a:gd name="T28" fmla="*/ 2 w 44"/>
              <a:gd name="T29" fmla="*/ 92 h 96"/>
              <a:gd name="T30" fmla="*/ 0 w 44"/>
              <a:gd name="T31" fmla="*/ 92 h 96"/>
              <a:gd name="T32" fmla="*/ 0 w 44"/>
              <a:gd name="T33" fmla="*/ 94 h 96"/>
              <a:gd name="T34" fmla="*/ 0 w 44"/>
              <a:gd name="T35" fmla="*/ 96 h 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96"/>
              <a:gd name="T56" fmla="*/ 44 w 44"/>
              <a:gd name="T57" fmla="*/ 96 h 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96">
                <a:moveTo>
                  <a:pt x="44" y="2"/>
                </a:moveTo>
                <a:lnTo>
                  <a:pt x="42" y="0"/>
                </a:lnTo>
                <a:lnTo>
                  <a:pt x="40" y="0"/>
                </a:lnTo>
                <a:lnTo>
                  <a:pt x="39" y="2"/>
                </a:lnTo>
                <a:lnTo>
                  <a:pt x="39" y="4"/>
                </a:lnTo>
                <a:lnTo>
                  <a:pt x="40" y="4"/>
                </a:lnTo>
                <a:lnTo>
                  <a:pt x="42" y="4"/>
                </a:lnTo>
                <a:lnTo>
                  <a:pt x="42" y="2"/>
                </a:lnTo>
                <a:lnTo>
                  <a:pt x="44" y="2"/>
                </a:lnTo>
                <a:close/>
                <a:moveTo>
                  <a:pt x="0" y="96"/>
                </a:moveTo>
                <a:lnTo>
                  <a:pt x="2" y="96"/>
                </a:lnTo>
                <a:lnTo>
                  <a:pt x="4" y="96"/>
                </a:lnTo>
                <a:lnTo>
                  <a:pt x="4" y="94"/>
                </a:lnTo>
                <a:lnTo>
                  <a:pt x="2" y="92"/>
                </a:lnTo>
                <a:lnTo>
                  <a:pt x="0" y="92"/>
                </a:lnTo>
                <a:lnTo>
                  <a:pt x="0" y="94"/>
                </a:lnTo>
                <a:lnTo>
                  <a:pt x="0" y="96"/>
                </a:lnTo>
                <a:close/>
              </a:path>
            </a:pathLst>
          </a:custGeom>
          <a:solidFill>
            <a:srgbClr val="858483"/>
          </a:solidFill>
          <a:ln w="9525">
            <a:noFill/>
            <a:round/>
            <a:headEnd/>
            <a:tailEnd/>
          </a:ln>
        </p:spPr>
        <p:txBody>
          <a:bodyPr/>
          <a:lstStyle/>
          <a:p>
            <a:endParaRPr lang="en-US"/>
          </a:p>
        </p:txBody>
      </p:sp>
      <p:sp>
        <p:nvSpPr>
          <p:cNvPr id="45254" name="Freeform 198"/>
          <p:cNvSpPr>
            <a:spLocks noEditPoints="1"/>
          </p:cNvSpPr>
          <p:nvPr/>
        </p:nvSpPr>
        <p:spPr bwMode="auto">
          <a:xfrm>
            <a:off x="6184901" y="4656138"/>
            <a:ext cx="66675" cy="146050"/>
          </a:xfrm>
          <a:custGeom>
            <a:avLst/>
            <a:gdLst>
              <a:gd name="T0" fmla="*/ 42 w 42"/>
              <a:gd name="T1" fmla="*/ 0 h 92"/>
              <a:gd name="T2" fmla="*/ 40 w 42"/>
              <a:gd name="T3" fmla="*/ 0 h 92"/>
              <a:gd name="T4" fmla="*/ 39 w 42"/>
              <a:gd name="T5" fmla="*/ 0 h 92"/>
              <a:gd name="T6" fmla="*/ 39 w 42"/>
              <a:gd name="T7" fmla="*/ 2 h 92"/>
              <a:gd name="T8" fmla="*/ 37 w 42"/>
              <a:gd name="T9" fmla="*/ 4 h 92"/>
              <a:gd name="T10" fmla="*/ 39 w 42"/>
              <a:gd name="T11" fmla="*/ 4 h 92"/>
              <a:gd name="T12" fmla="*/ 40 w 42"/>
              <a:gd name="T13" fmla="*/ 4 h 92"/>
              <a:gd name="T14" fmla="*/ 42 w 42"/>
              <a:gd name="T15" fmla="*/ 2 h 92"/>
              <a:gd name="T16" fmla="*/ 42 w 42"/>
              <a:gd name="T17" fmla="*/ 0 h 92"/>
              <a:gd name="T18" fmla="*/ 0 w 42"/>
              <a:gd name="T19" fmla="*/ 92 h 92"/>
              <a:gd name="T20" fmla="*/ 2 w 42"/>
              <a:gd name="T21" fmla="*/ 92 h 92"/>
              <a:gd name="T22" fmla="*/ 4 w 42"/>
              <a:gd name="T23" fmla="*/ 92 h 92"/>
              <a:gd name="T24" fmla="*/ 4 w 42"/>
              <a:gd name="T25" fmla="*/ 92 h 92"/>
              <a:gd name="T26" fmla="*/ 6 w 42"/>
              <a:gd name="T27" fmla="*/ 90 h 92"/>
              <a:gd name="T28" fmla="*/ 4 w 42"/>
              <a:gd name="T29" fmla="*/ 88 h 92"/>
              <a:gd name="T30" fmla="*/ 2 w 42"/>
              <a:gd name="T31" fmla="*/ 88 h 92"/>
              <a:gd name="T32" fmla="*/ 0 w 42"/>
              <a:gd name="T33" fmla="*/ 90 h 92"/>
              <a:gd name="T34" fmla="*/ 0 w 42"/>
              <a:gd name="T35" fmla="*/ 92 h 9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92"/>
              <a:gd name="T56" fmla="*/ 42 w 42"/>
              <a:gd name="T57" fmla="*/ 92 h 9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92">
                <a:moveTo>
                  <a:pt x="42" y="0"/>
                </a:moveTo>
                <a:lnTo>
                  <a:pt x="40" y="0"/>
                </a:lnTo>
                <a:lnTo>
                  <a:pt x="39" y="0"/>
                </a:lnTo>
                <a:lnTo>
                  <a:pt x="39" y="2"/>
                </a:lnTo>
                <a:lnTo>
                  <a:pt x="37" y="4"/>
                </a:lnTo>
                <a:lnTo>
                  <a:pt x="39" y="4"/>
                </a:lnTo>
                <a:lnTo>
                  <a:pt x="40" y="4"/>
                </a:lnTo>
                <a:lnTo>
                  <a:pt x="42" y="2"/>
                </a:lnTo>
                <a:lnTo>
                  <a:pt x="42" y="0"/>
                </a:lnTo>
                <a:close/>
                <a:moveTo>
                  <a:pt x="0" y="92"/>
                </a:moveTo>
                <a:lnTo>
                  <a:pt x="2" y="92"/>
                </a:lnTo>
                <a:lnTo>
                  <a:pt x="4" y="92"/>
                </a:lnTo>
                <a:lnTo>
                  <a:pt x="6" y="90"/>
                </a:lnTo>
                <a:lnTo>
                  <a:pt x="4" y="88"/>
                </a:lnTo>
                <a:lnTo>
                  <a:pt x="2" y="88"/>
                </a:lnTo>
                <a:lnTo>
                  <a:pt x="0" y="90"/>
                </a:lnTo>
                <a:lnTo>
                  <a:pt x="0" y="92"/>
                </a:lnTo>
                <a:close/>
              </a:path>
            </a:pathLst>
          </a:custGeom>
          <a:solidFill>
            <a:srgbClr val="858483"/>
          </a:solidFill>
          <a:ln w="9525">
            <a:noFill/>
            <a:round/>
            <a:headEnd/>
            <a:tailEnd/>
          </a:ln>
        </p:spPr>
        <p:txBody>
          <a:bodyPr/>
          <a:lstStyle/>
          <a:p>
            <a:endParaRPr lang="en-US"/>
          </a:p>
        </p:txBody>
      </p:sp>
      <p:sp>
        <p:nvSpPr>
          <p:cNvPr id="45255" name="Freeform 199"/>
          <p:cNvSpPr>
            <a:spLocks noEditPoints="1"/>
          </p:cNvSpPr>
          <p:nvPr/>
        </p:nvSpPr>
        <p:spPr bwMode="auto">
          <a:xfrm>
            <a:off x="6184901" y="4659314"/>
            <a:ext cx="66675" cy="142875"/>
          </a:xfrm>
          <a:custGeom>
            <a:avLst/>
            <a:gdLst>
              <a:gd name="T0" fmla="*/ 42 w 42"/>
              <a:gd name="T1" fmla="*/ 0 h 90"/>
              <a:gd name="T2" fmla="*/ 40 w 42"/>
              <a:gd name="T3" fmla="*/ 0 h 90"/>
              <a:gd name="T4" fmla="*/ 39 w 42"/>
              <a:gd name="T5" fmla="*/ 0 h 90"/>
              <a:gd name="T6" fmla="*/ 37 w 42"/>
              <a:gd name="T7" fmla="*/ 2 h 90"/>
              <a:gd name="T8" fmla="*/ 37 w 42"/>
              <a:gd name="T9" fmla="*/ 2 h 90"/>
              <a:gd name="T10" fmla="*/ 39 w 42"/>
              <a:gd name="T11" fmla="*/ 4 h 90"/>
              <a:gd name="T12" fmla="*/ 40 w 42"/>
              <a:gd name="T13" fmla="*/ 4 h 90"/>
              <a:gd name="T14" fmla="*/ 40 w 42"/>
              <a:gd name="T15" fmla="*/ 2 h 90"/>
              <a:gd name="T16" fmla="*/ 42 w 42"/>
              <a:gd name="T17" fmla="*/ 0 h 90"/>
              <a:gd name="T18" fmla="*/ 0 w 42"/>
              <a:gd name="T19" fmla="*/ 88 h 90"/>
              <a:gd name="T20" fmla="*/ 2 w 42"/>
              <a:gd name="T21" fmla="*/ 88 h 90"/>
              <a:gd name="T22" fmla="*/ 4 w 42"/>
              <a:gd name="T23" fmla="*/ 90 h 90"/>
              <a:gd name="T24" fmla="*/ 6 w 42"/>
              <a:gd name="T25" fmla="*/ 88 h 90"/>
              <a:gd name="T26" fmla="*/ 6 w 42"/>
              <a:gd name="T27" fmla="*/ 86 h 90"/>
              <a:gd name="T28" fmla="*/ 4 w 42"/>
              <a:gd name="T29" fmla="*/ 84 h 90"/>
              <a:gd name="T30" fmla="*/ 2 w 42"/>
              <a:gd name="T31" fmla="*/ 84 h 90"/>
              <a:gd name="T32" fmla="*/ 2 w 42"/>
              <a:gd name="T33" fmla="*/ 86 h 90"/>
              <a:gd name="T34" fmla="*/ 0 w 42"/>
              <a:gd name="T35" fmla="*/ 88 h 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90"/>
              <a:gd name="T56" fmla="*/ 42 w 42"/>
              <a:gd name="T57" fmla="*/ 90 h 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90">
                <a:moveTo>
                  <a:pt x="42" y="0"/>
                </a:moveTo>
                <a:lnTo>
                  <a:pt x="40" y="0"/>
                </a:lnTo>
                <a:lnTo>
                  <a:pt x="39" y="0"/>
                </a:lnTo>
                <a:lnTo>
                  <a:pt x="37" y="2"/>
                </a:lnTo>
                <a:lnTo>
                  <a:pt x="39" y="4"/>
                </a:lnTo>
                <a:lnTo>
                  <a:pt x="40" y="4"/>
                </a:lnTo>
                <a:lnTo>
                  <a:pt x="40" y="2"/>
                </a:lnTo>
                <a:lnTo>
                  <a:pt x="42" y="0"/>
                </a:lnTo>
                <a:close/>
                <a:moveTo>
                  <a:pt x="0" y="88"/>
                </a:moveTo>
                <a:lnTo>
                  <a:pt x="2" y="88"/>
                </a:lnTo>
                <a:lnTo>
                  <a:pt x="4" y="90"/>
                </a:lnTo>
                <a:lnTo>
                  <a:pt x="6" y="88"/>
                </a:lnTo>
                <a:lnTo>
                  <a:pt x="6" y="86"/>
                </a:lnTo>
                <a:lnTo>
                  <a:pt x="4" y="84"/>
                </a:lnTo>
                <a:lnTo>
                  <a:pt x="2" y="84"/>
                </a:lnTo>
                <a:lnTo>
                  <a:pt x="2" y="86"/>
                </a:lnTo>
                <a:lnTo>
                  <a:pt x="0" y="88"/>
                </a:lnTo>
                <a:close/>
              </a:path>
            </a:pathLst>
          </a:custGeom>
          <a:solidFill>
            <a:srgbClr val="858483"/>
          </a:solidFill>
          <a:ln w="9525">
            <a:noFill/>
            <a:round/>
            <a:headEnd/>
            <a:tailEnd/>
          </a:ln>
        </p:spPr>
        <p:txBody>
          <a:bodyPr/>
          <a:lstStyle/>
          <a:p>
            <a:endParaRPr lang="en-US"/>
          </a:p>
        </p:txBody>
      </p:sp>
      <p:sp>
        <p:nvSpPr>
          <p:cNvPr id="45256" name="Freeform 200"/>
          <p:cNvSpPr>
            <a:spLocks noEditPoints="1"/>
          </p:cNvSpPr>
          <p:nvPr/>
        </p:nvSpPr>
        <p:spPr bwMode="auto">
          <a:xfrm>
            <a:off x="6188076" y="4662489"/>
            <a:ext cx="60325" cy="136525"/>
          </a:xfrm>
          <a:custGeom>
            <a:avLst/>
            <a:gdLst>
              <a:gd name="T0" fmla="*/ 38 w 38"/>
              <a:gd name="T1" fmla="*/ 0 h 86"/>
              <a:gd name="T2" fmla="*/ 37 w 38"/>
              <a:gd name="T3" fmla="*/ 0 h 86"/>
              <a:gd name="T4" fmla="*/ 35 w 38"/>
              <a:gd name="T5" fmla="*/ 0 h 86"/>
              <a:gd name="T6" fmla="*/ 35 w 38"/>
              <a:gd name="T7" fmla="*/ 0 h 86"/>
              <a:gd name="T8" fmla="*/ 33 w 38"/>
              <a:gd name="T9" fmla="*/ 2 h 86"/>
              <a:gd name="T10" fmla="*/ 35 w 38"/>
              <a:gd name="T11" fmla="*/ 4 h 86"/>
              <a:gd name="T12" fmla="*/ 38 w 38"/>
              <a:gd name="T13" fmla="*/ 4 h 86"/>
              <a:gd name="T14" fmla="*/ 38 w 38"/>
              <a:gd name="T15" fmla="*/ 2 h 86"/>
              <a:gd name="T16" fmla="*/ 38 w 38"/>
              <a:gd name="T17" fmla="*/ 0 h 86"/>
              <a:gd name="T18" fmla="*/ 0 w 38"/>
              <a:gd name="T19" fmla="*/ 84 h 86"/>
              <a:gd name="T20" fmla="*/ 2 w 38"/>
              <a:gd name="T21" fmla="*/ 84 h 86"/>
              <a:gd name="T22" fmla="*/ 4 w 38"/>
              <a:gd name="T23" fmla="*/ 86 h 86"/>
              <a:gd name="T24" fmla="*/ 4 w 38"/>
              <a:gd name="T25" fmla="*/ 84 h 86"/>
              <a:gd name="T26" fmla="*/ 6 w 38"/>
              <a:gd name="T27" fmla="*/ 82 h 86"/>
              <a:gd name="T28" fmla="*/ 4 w 38"/>
              <a:gd name="T29" fmla="*/ 80 h 86"/>
              <a:gd name="T30" fmla="*/ 0 w 38"/>
              <a:gd name="T31" fmla="*/ 80 h 86"/>
              <a:gd name="T32" fmla="*/ 0 w 38"/>
              <a:gd name="T33" fmla="*/ 82 h 86"/>
              <a:gd name="T34" fmla="*/ 0 w 38"/>
              <a:gd name="T35" fmla="*/ 84 h 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8"/>
              <a:gd name="T55" fmla="*/ 0 h 86"/>
              <a:gd name="T56" fmla="*/ 38 w 38"/>
              <a:gd name="T57" fmla="*/ 86 h 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8" h="86">
                <a:moveTo>
                  <a:pt x="38" y="0"/>
                </a:moveTo>
                <a:lnTo>
                  <a:pt x="37" y="0"/>
                </a:lnTo>
                <a:lnTo>
                  <a:pt x="35" y="0"/>
                </a:lnTo>
                <a:lnTo>
                  <a:pt x="33" y="2"/>
                </a:lnTo>
                <a:lnTo>
                  <a:pt x="35" y="4"/>
                </a:lnTo>
                <a:lnTo>
                  <a:pt x="38" y="4"/>
                </a:lnTo>
                <a:lnTo>
                  <a:pt x="38" y="2"/>
                </a:lnTo>
                <a:lnTo>
                  <a:pt x="38" y="0"/>
                </a:lnTo>
                <a:close/>
                <a:moveTo>
                  <a:pt x="0" y="84"/>
                </a:moveTo>
                <a:lnTo>
                  <a:pt x="2" y="84"/>
                </a:lnTo>
                <a:lnTo>
                  <a:pt x="4" y="86"/>
                </a:lnTo>
                <a:lnTo>
                  <a:pt x="4" y="84"/>
                </a:lnTo>
                <a:lnTo>
                  <a:pt x="6" y="82"/>
                </a:lnTo>
                <a:lnTo>
                  <a:pt x="4" y="80"/>
                </a:lnTo>
                <a:lnTo>
                  <a:pt x="0" y="80"/>
                </a:lnTo>
                <a:lnTo>
                  <a:pt x="0" y="82"/>
                </a:lnTo>
                <a:lnTo>
                  <a:pt x="0" y="84"/>
                </a:lnTo>
                <a:close/>
              </a:path>
            </a:pathLst>
          </a:custGeom>
          <a:solidFill>
            <a:srgbClr val="858483"/>
          </a:solidFill>
          <a:ln w="9525">
            <a:noFill/>
            <a:round/>
            <a:headEnd/>
            <a:tailEnd/>
          </a:ln>
        </p:spPr>
        <p:txBody>
          <a:bodyPr/>
          <a:lstStyle/>
          <a:p>
            <a:endParaRPr lang="en-US"/>
          </a:p>
        </p:txBody>
      </p:sp>
      <p:grpSp>
        <p:nvGrpSpPr>
          <p:cNvPr id="2" name="Group 201"/>
          <p:cNvGrpSpPr>
            <a:grpSpLocks/>
          </p:cNvGrpSpPr>
          <p:nvPr/>
        </p:nvGrpSpPr>
        <p:grpSpPr bwMode="auto">
          <a:xfrm>
            <a:off x="6164263" y="4613275"/>
            <a:ext cx="106362" cy="228600"/>
            <a:chOff x="2923" y="2906"/>
            <a:chExt cx="67" cy="144"/>
          </a:xfrm>
        </p:grpSpPr>
        <p:sp>
          <p:nvSpPr>
            <p:cNvPr id="47358" name="Freeform 202"/>
            <p:cNvSpPr>
              <a:spLocks noEditPoints="1"/>
            </p:cNvSpPr>
            <p:nvPr/>
          </p:nvSpPr>
          <p:spPr bwMode="auto">
            <a:xfrm>
              <a:off x="2938" y="2937"/>
              <a:ext cx="38" cy="84"/>
            </a:xfrm>
            <a:custGeom>
              <a:avLst/>
              <a:gdLst>
                <a:gd name="T0" fmla="*/ 38 w 38"/>
                <a:gd name="T1" fmla="*/ 2 h 84"/>
                <a:gd name="T2" fmla="*/ 37 w 38"/>
                <a:gd name="T3" fmla="*/ 2 h 84"/>
                <a:gd name="T4" fmla="*/ 35 w 38"/>
                <a:gd name="T5" fmla="*/ 0 h 84"/>
                <a:gd name="T6" fmla="*/ 33 w 38"/>
                <a:gd name="T7" fmla="*/ 2 h 84"/>
                <a:gd name="T8" fmla="*/ 33 w 38"/>
                <a:gd name="T9" fmla="*/ 4 h 84"/>
                <a:gd name="T10" fmla="*/ 35 w 38"/>
                <a:gd name="T11" fmla="*/ 6 h 84"/>
                <a:gd name="T12" fmla="*/ 37 w 38"/>
                <a:gd name="T13" fmla="*/ 6 h 84"/>
                <a:gd name="T14" fmla="*/ 38 w 38"/>
                <a:gd name="T15" fmla="*/ 4 h 84"/>
                <a:gd name="T16" fmla="*/ 38 w 38"/>
                <a:gd name="T17" fmla="*/ 2 h 84"/>
                <a:gd name="T18" fmla="*/ 0 w 38"/>
                <a:gd name="T19" fmla="*/ 82 h 84"/>
                <a:gd name="T20" fmla="*/ 2 w 38"/>
                <a:gd name="T21" fmla="*/ 82 h 84"/>
                <a:gd name="T22" fmla="*/ 4 w 38"/>
                <a:gd name="T23" fmla="*/ 84 h 84"/>
                <a:gd name="T24" fmla="*/ 6 w 38"/>
                <a:gd name="T25" fmla="*/ 82 h 84"/>
                <a:gd name="T26" fmla="*/ 6 w 38"/>
                <a:gd name="T27" fmla="*/ 80 h 84"/>
                <a:gd name="T28" fmla="*/ 4 w 38"/>
                <a:gd name="T29" fmla="*/ 79 h 84"/>
                <a:gd name="T30" fmla="*/ 2 w 38"/>
                <a:gd name="T31" fmla="*/ 79 h 84"/>
                <a:gd name="T32" fmla="*/ 0 w 38"/>
                <a:gd name="T33" fmla="*/ 80 h 84"/>
                <a:gd name="T34" fmla="*/ 0 w 38"/>
                <a:gd name="T35" fmla="*/ 82 h 8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8"/>
                <a:gd name="T55" fmla="*/ 0 h 84"/>
                <a:gd name="T56" fmla="*/ 38 w 38"/>
                <a:gd name="T57" fmla="*/ 84 h 8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8" h="84">
                  <a:moveTo>
                    <a:pt x="38" y="2"/>
                  </a:moveTo>
                  <a:lnTo>
                    <a:pt x="37" y="2"/>
                  </a:lnTo>
                  <a:lnTo>
                    <a:pt x="35" y="0"/>
                  </a:lnTo>
                  <a:lnTo>
                    <a:pt x="33" y="2"/>
                  </a:lnTo>
                  <a:lnTo>
                    <a:pt x="33" y="4"/>
                  </a:lnTo>
                  <a:lnTo>
                    <a:pt x="35" y="6"/>
                  </a:lnTo>
                  <a:lnTo>
                    <a:pt x="37" y="6"/>
                  </a:lnTo>
                  <a:lnTo>
                    <a:pt x="38" y="4"/>
                  </a:lnTo>
                  <a:lnTo>
                    <a:pt x="38" y="2"/>
                  </a:lnTo>
                  <a:close/>
                  <a:moveTo>
                    <a:pt x="0" y="82"/>
                  </a:moveTo>
                  <a:lnTo>
                    <a:pt x="2" y="82"/>
                  </a:lnTo>
                  <a:lnTo>
                    <a:pt x="4" y="84"/>
                  </a:lnTo>
                  <a:lnTo>
                    <a:pt x="6" y="82"/>
                  </a:lnTo>
                  <a:lnTo>
                    <a:pt x="6" y="80"/>
                  </a:lnTo>
                  <a:lnTo>
                    <a:pt x="4" y="79"/>
                  </a:lnTo>
                  <a:lnTo>
                    <a:pt x="2" y="79"/>
                  </a:lnTo>
                  <a:lnTo>
                    <a:pt x="0" y="80"/>
                  </a:lnTo>
                  <a:lnTo>
                    <a:pt x="0" y="82"/>
                  </a:lnTo>
                  <a:close/>
                </a:path>
              </a:pathLst>
            </a:custGeom>
            <a:solidFill>
              <a:srgbClr val="868584"/>
            </a:solidFill>
            <a:ln w="9525">
              <a:noFill/>
              <a:round/>
              <a:headEnd/>
              <a:tailEnd/>
            </a:ln>
          </p:spPr>
          <p:txBody>
            <a:bodyPr/>
            <a:lstStyle/>
            <a:p>
              <a:endParaRPr lang="en-US"/>
            </a:p>
          </p:txBody>
        </p:sp>
        <p:sp>
          <p:nvSpPr>
            <p:cNvPr id="47359" name="Freeform 203"/>
            <p:cNvSpPr>
              <a:spLocks noEditPoints="1"/>
            </p:cNvSpPr>
            <p:nvPr/>
          </p:nvSpPr>
          <p:spPr bwMode="auto">
            <a:xfrm>
              <a:off x="2938" y="2939"/>
              <a:ext cx="38" cy="80"/>
            </a:xfrm>
            <a:custGeom>
              <a:avLst/>
              <a:gdLst>
                <a:gd name="T0" fmla="*/ 38 w 38"/>
                <a:gd name="T1" fmla="*/ 2 h 80"/>
                <a:gd name="T2" fmla="*/ 35 w 38"/>
                <a:gd name="T3" fmla="*/ 2 h 80"/>
                <a:gd name="T4" fmla="*/ 33 w 38"/>
                <a:gd name="T5" fmla="*/ 0 h 80"/>
                <a:gd name="T6" fmla="*/ 33 w 38"/>
                <a:gd name="T7" fmla="*/ 2 h 80"/>
                <a:gd name="T8" fmla="*/ 31 w 38"/>
                <a:gd name="T9" fmla="*/ 4 h 80"/>
                <a:gd name="T10" fmla="*/ 35 w 38"/>
                <a:gd name="T11" fmla="*/ 6 h 80"/>
                <a:gd name="T12" fmla="*/ 37 w 38"/>
                <a:gd name="T13" fmla="*/ 6 h 80"/>
                <a:gd name="T14" fmla="*/ 37 w 38"/>
                <a:gd name="T15" fmla="*/ 4 h 80"/>
                <a:gd name="T16" fmla="*/ 38 w 38"/>
                <a:gd name="T17" fmla="*/ 2 h 80"/>
                <a:gd name="T18" fmla="*/ 0 w 38"/>
                <a:gd name="T19" fmla="*/ 78 h 80"/>
                <a:gd name="T20" fmla="*/ 4 w 38"/>
                <a:gd name="T21" fmla="*/ 78 h 80"/>
                <a:gd name="T22" fmla="*/ 6 w 38"/>
                <a:gd name="T23" fmla="*/ 80 h 80"/>
                <a:gd name="T24" fmla="*/ 6 w 38"/>
                <a:gd name="T25" fmla="*/ 78 h 80"/>
                <a:gd name="T26" fmla="*/ 6 w 38"/>
                <a:gd name="T27" fmla="*/ 77 h 80"/>
                <a:gd name="T28" fmla="*/ 4 w 38"/>
                <a:gd name="T29" fmla="*/ 75 h 80"/>
                <a:gd name="T30" fmla="*/ 2 w 38"/>
                <a:gd name="T31" fmla="*/ 75 h 80"/>
                <a:gd name="T32" fmla="*/ 2 w 38"/>
                <a:gd name="T33" fmla="*/ 77 h 80"/>
                <a:gd name="T34" fmla="*/ 0 w 38"/>
                <a:gd name="T35" fmla="*/ 78 h 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8"/>
                <a:gd name="T55" fmla="*/ 0 h 80"/>
                <a:gd name="T56" fmla="*/ 38 w 38"/>
                <a:gd name="T57" fmla="*/ 80 h 8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8" h="80">
                  <a:moveTo>
                    <a:pt x="38" y="2"/>
                  </a:moveTo>
                  <a:lnTo>
                    <a:pt x="35" y="2"/>
                  </a:lnTo>
                  <a:lnTo>
                    <a:pt x="33" y="0"/>
                  </a:lnTo>
                  <a:lnTo>
                    <a:pt x="33" y="2"/>
                  </a:lnTo>
                  <a:lnTo>
                    <a:pt x="31" y="4"/>
                  </a:lnTo>
                  <a:lnTo>
                    <a:pt x="35" y="6"/>
                  </a:lnTo>
                  <a:lnTo>
                    <a:pt x="37" y="6"/>
                  </a:lnTo>
                  <a:lnTo>
                    <a:pt x="37" y="4"/>
                  </a:lnTo>
                  <a:lnTo>
                    <a:pt x="38" y="2"/>
                  </a:lnTo>
                  <a:close/>
                  <a:moveTo>
                    <a:pt x="0" y="78"/>
                  </a:moveTo>
                  <a:lnTo>
                    <a:pt x="4" y="78"/>
                  </a:lnTo>
                  <a:lnTo>
                    <a:pt x="6" y="80"/>
                  </a:lnTo>
                  <a:lnTo>
                    <a:pt x="6" y="78"/>
                  </a:lnTo>
                  <a:lnTo>
                    <a:pt x="6" y="77"/>
                  </a:lnTo>
                  <a:lnTo>
                    <a:pt x="4" y="75"/>
                  </a:lnTo>
                  <a:lnTo>
                    <a:pt x="2" y="75"/>
                  </a:lnTo>
                  <a:lnTo>
                    <a:pt x="2" y="77"/>
                  </a:lnTo>
                  <a:lnTo>
                    <a:pt x="0" y="78"/>
                  </a:lnTo>
                  <a:close/>
                </a:path>
              </a:pathLst>
            </a:custGeom>
            <a:solidFill>
              <a:srgbClr val="868584"/>
            </a:solidFill>
            <a:ln w="9525">
              <a:noFill/>
              <a:round/>
              <a:headEnd/>
              <a:tailEnd/>
            </a:ln>
          </p:spPr>
          <p:txBody>
            <a:bodyPr/>
            <a:lstStyle/>
            <a:p>
              <a:endParaRPr lang="en-US"/>
            </a:p>
          </p:txBody>
        </p:sp>
        <p:sp>
          <p:nvSpPr>
            <p:cNvPr id="47360" name="Freeform 204"/>
            <p:cNvSpPr>
              <a:spLocks noEditPoints="1"/>
            </p:cNvSpPr>
            <p:nvPr/>
          </p:nvSpPr>
          <p:spPr bwMode="auto">
            <a:xfrm>
              <a:off x="2940" y="2941"/>
              <a:ext cx="35" cy="76"/>
            </a:xfrm>
            <a:custGeom>
              <a:avLst/>
              <a:gdLst>
                <a:gd name="T0" fmla="*/ 35 w 35"/>
                <a:gd name="T1" fmla="*/ 2 h 76"/>
                <a:gd name="T2" fmla="*/ 33 w 35"/>
                <a:gd name="T3" fmla="*/ 2 h 76"/>
                <a:gd name="T4" fmla="*/ 31 w 35"/>
                <a:gd name="T5" fmla="*/ 0 h 76"/>
                <a:gd name="T6" fmla="*/ 29 w 35"/>
                <a:gd name="T7" fmla="*/ 2 h 76"/>
                <a:gd name="T8" fmla="*/ 29 w 35"/>
                <a:gd name="T9" fmla="*/ 4 h 76"/>
                <a:gd name="T10" fmla="*/ 31 w 35"/>
                <a:gd name="T11" fmla="*/ 4 h 76"/>
                <a:gd name="T12" fmla="*/ 33 w 35"/>
                <a:gd name="T13" fmla="*/ 5 h 76"/>
                <a:gd name="T14" fmla="*/ 35 w 35"/>
                <a:gd name="T15" fmla="*/ 4 h 76"/>
                <a:gd name="T16" fmla="*/ 35 w 35"/>
                <a:gd name="T17" fmla="*/ 2 h 76"/>
                <a:gd name="T18" fmla="*/ 0 w 35"/>
                <a:gd name="T19" fmla="*/ 75 h 76"/>
                <a:gd name="T20" fmla="*/ 2 w 35"/>
                <a:gd name="T21" fmla="*/ 75 h 76"/>
                <a:gd name="T22" fmla="*/ 4 w 35"/>
                <a:gd name="T23" fmla="*/ 76 h 76"/>
                <a:gd name="T24" fmla="*/ 4 w 35"/>
                <a:gd name="T25" fmla="*/ 75 h 76"/>
                <a:gd name="T26" fmla="*/ 6 w 35"/>
                <a:gd name="T27" fmla="*/ 73 h 76"/>
                <a:gd name="T28" fmla="*/ 4 w 35"/>
                <a:gd name="T29" fmla="*/ 71 h 76"/>
                <a:gd name="T30" fmla="*/ 0 w 35"/>
                <a:gd name="T31" fmla="*/ 71 h 76"/>
                <a:gd name="T32" fmla="*/ 0 w 35"/>
                <a:gd name="T33" fmla="*/ 73 h 76"/>
                <a:gd name="T34" fmla="*/ 0 w 35"/>
                <a:gd name="T35" fmla="*/ 75 h 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76"/>
                <a:gd name="T56" fmla="*/ 35 w 35"/>
                <a:gd name="T57" fmla="*/ 76 h 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76">
                  <a:moveTo>
                    <a:pt x="35" y="2"/>
                  </a:moveTo>
                  <a:lnTo>
                    <a:pt x="33" y="2"/>
                  </a:lnTo>
                  <a:lnTo>
                    <a:pt x="31" y="0"/>
                  </a:lnTo>
                  <a:lnTo>
                    <a:pt x="29" y="2"/>
                  </a:lnTo>
                  <a:lnTo>
                    <a:pt x="29" y="4"/>
                  </a:lnTo>
                  <a:lnTo>
                    <a:pt x="31" y="4"/>
                  </a:lnTo>
                  <a:lnTo>
                    <a:pt x="33" y="5"/>
                  </a:lnTo>
                  <a:lnTo>
                    <a:pt x="35" y="4"/>
                  </a:lnTo>
                  <a:lnTo>
                    <a:pt x="35" y="2"/>
                  </a:lnTo>
                  <a:close/>
                  <a:moveTo>
                    <a:pt x="0" y="75"/>
                  </a:moveTo>
                  <a:lnTo>
                    <a:pt x="2" y="75"/>
                  </a:lnTo>
                  <a:lnTo>
                    <a:pt x="4" y="76"/>
                  </a:lnTo>
                  <a:lnTo>
                    <a:pt x="4" y="75"/>
                  </a:lnTo>
                  <a:lnTo>
                    <a:pt x="6" y="73"/>
                  </a:lnTo>
                  <a:lnTo>
                    <a:pt x="4" y="71"/>
                  </a:lnTo>
                  <a:lnTo>
                    <a:pt x="0" y="71"/>
                  </a:lnTo>
                  <a:lnTo>
                    <a:pt x="0" y="73"/>
                  </a:lnTo>
                  <a:lnTo>
                    <a:pt x="0" y="75"/>
                  </a:lnTo>
                  <a:close/>
                </a:path>
              </a:pathLst>
            </a:custGeom>
            <a:solidFill>
              <a:srgbClr val="868584"/>
            </a:solidFill>
            <a:ln w="9525">
              <a:noFill/>
              <a:round/>
              <a:headEnd/>
              <a:tailEnd/>
            </a:ln>
          </p:spPr>
          <p:txBody>
            <a:bodyPr/>
            <a:lstStyle/>
            <a:p>
              <a:endParaRPr lang="en-US"/>
            </a:p>
          </p:txBody>
        </p:sp>
        <p:sp>
          <p:nvSpPr>
            <p:cNvPr id="47361" name="Freeform 205"/>
            <p:cNvSpPr>
              <a:spLocks noEditPoints="1"/>
            </p:cNvSpPr>
            <p:nvPr/>
          </p:nvSpPr>
          <p:spPr bwMode="auto">
            <a:xfrm>
              <a:off x="2940" y="2943"/>
              <a:ext cx="35" cy="73"/>
            </a:xfrm>
            <a:custGeom>
              <a:avLst/>
              <a:gdLst>
                <a:gd name="T0" fmla="*/ 35 w 35"/>
                <a:gd name="T1" fmla="*/ 2 h 73"/>
                <a:gd name="T2" fmla="*/ 33 w 35"/>
                <a:gd name="T3" fmla="*/ 2 h 73"/>
                <a:gd name="T4" fmla="*/ 29 w 35"/>
                <a:gd name="T5" fmla="*/ 0 h 73"/>
                <a:gd name="T6" fmla="*/ 29 w 35"/>
                <a:gd name="T7" fmla="*/ 2 h 73"/>
                <a:gd name="T8" fmla="*/ 29 w 35"/>
                <a:gd name="T9" fmla="*/ 3 h 73"/>
                <a:gd name="T10" fmla="*/ 31 w 35"/>
                <a:gd name="T11" fmla="*/ 3 h 73"/>
                <a:gd name="T12" fmla="*/ 33 w 35"/>
                <a:gd name="T13" fmla="*/ 5 h 73"/>
                <a:gd name="T14" fmla="*/ 33 w 35"/>
                <a:gd name="T15" fmla="*/ 3 h 73"/>
                <a:gd name="T16" fmla="*/ 35 w 35"/>
                <a:gd name="T17" fmla="*/ 2 h 73"/>
                <a:gd name="T18" fmla="*/ 0 w 35"/>
                <a:gd name="T19" fmla="*/ 71 h 73"/>
                <a:gd name="T20" fmla="*/ 2 w 35"/>
                <a:gd name="T21" fmla="*/ 71 h 73"/>
                <a:gd name="T22" fmla="*/ 4 w 35"/>
                <a:gd name="T23" fmla="*/ 73 h 73"/>
                <a:gd name="T24" fmla="*/ 6 w 35"/>
                <a:gd name="T25" fmla="*/ 71 h 73"/>
                <a:gd name="T26" fmla="*/ 6 w 35"/>
                <a:gd name="T27" fmla="*/ 69 h 73"/>
                <a:gd name="T28" fmla="*/ 4 w 35"/>
                <a:gd name="T29" fmla="*/ 69 h 73"/>
                <a:gd name="T30" fmla="*/ 2 w 35"/>
                <a:gd name="T31" fmla="*/ 67 h 73"/>
                <a:gd name="T32" fmla="*/ 0 w 35"/>
                <a:gd name="T33" fmla="*/ 69 h 73"/>
                <a:gd name="T34" fmla="*/ 0 w 35"/>
                <a:gd name="T35" fmla="*/ 71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73"/>
                <a:gd name="T56" fmla="*/ 35 w 35"/>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73">
                  <a:moveTo>
                    <a:pt x="35" y="2"/>
                  </a:moveTo>
                  <a:lnTo>
                    <a:pt x="33" y="2"/>
                  </a:lnTo>
                  <a:lnTo>
                    <a:pt x="29" y="0"/>
                  </a:lnTo>
                  <a:lnTo>
                    <a:pt x="29" y="2"/>
                  </a:lnTo>
                  <a:lnTo>
                    <a:pt x="29" y="3"/>
                  </a:lnTo>
                  <a:lnTo>
                    <a:pt x="31" y="3"/>
                  </a:lnTo>
                  <a:lnTo>
                    <a:pt x="33" y="5"/>
                  </a:lnTo>
                  <a:lnTo>
                    <a:pt x="33" y="3"/>
                  </a:lnTo>
                  <a:lnTo>
                    <a:pt x="35" y="2"/>
                  </a:lnTo>
                  <a:close/>
                  <a:moveTo>
                    <a:pt x="0" y="71"/>
                  </a:moveTo>
                  <a:lnTo>
                    <a:pt x="2" y="71"/>
                  </a:lnTo>
                  <a:lnTo>
                    <a:pt x="4" y="73"/>
                  </a:lnTo>
                  <a:lnTo>
                    <a:pt x="6" y="71"/>
                  </a:lnTo>
                  <a:lnTo>
                    <a:pt x="6" y="69"/>
                  </a:lnTo>
                  <a:lnTo>
                    <a:pt x="4" y="69"/>
                  </a:lnTo>
                  <a:lnTo>
                    <a:pt x="2" y="67"/>
                  </a:lnTo>
                  <a:lnTo>
                    <a:pt x="0" y="69"/>
                  </a:lnTo>
                  <a:lnTo>
                    <a:pt x="0" y="71"/>
                  </a:lnTo>
                  <a:close/>
                </a:path>
              </a:pathLst>
            </a:custGeom>
            <a:solidFill>
              <a:srgbClr val="868584"/>
            </a:solidFill>
            <a:ln w="9525">
              <a:noFill/>
              <a:round/>
              <a:headEnd/>
              <a:tailEnd/>
            </a:ln>
          </p:spPr>
          <p:txBody>
            <a:bodyPr/>
            <a:lstStyle/>
            <a:p>
              <a:endParaRPr lang="en-US"/>
            </a:p>
          </p:txBody>
        </p:sp>
        <p:sp>
          <p:nvSpPr>
            <p:cNvPr id="47362" name="Freeform 206"/>
            <p:cNvSpPr>
              <a:spLocks noEditPoints="1"/>
            </p:cNvSpPr>
            <p:nvPr/>
          </p:nvSpPr>
          <p:spPr bwMode="auto">
            <a:xfrm>
              <a:off x="2940" y="2945"/>
              <a:ext cx="33" cy="69"/>
            </a:xfrm>
            <a:custGeom>
              <a:avLst/>
              <a:gdLst>
                <a:gd name="T0" fmla="*/ 33 w 33"/>
                <a:gd name="T1" fmla="*/ 1 h 69"/>
                <a:gd name="T2" fmla="*/ 31 w 33"/>
                <a:gd name="T3" fmla="*/ 0 h 69"/>
                <a:gd name="T4" fmla="*/ 29 w 33"/>
                <a:gd name="T5" fmla="*/ 0 h 69"/>
                <a:gd name="T6" fmla="*/ 29 w 33"/>
                <a:gd name="T7" fmla="*/ 1 h 69"/>
                <a:gd name="T8" fmla="*/ 27 w 33"/>
                <a:gd name="T9" fmla="*/ 3 h 69"/>
                <a:gd name="T10" fmla="*/ 29 w 33"/>
                <a:gd name="T11" fmla="*/ 3 h 69"/>
                <a:gd name="T12" fmla="*/ 31 w 33"/>
                <a:gd name="T13" fmla="*/ 5 h 69"/>
                <a:gd name="T14" fmla="*/ 33 w 33"/>
                <a:gd name="T15" fmla="*/ 3 h 69"/>
                <a:gd name="T16" fmla="*/ 33 w 33"/>
                <a:gd name="T17" fmla="*/ 1 h 69"/>
                <a:gd name="T18" fmla="*/ 0 w 33"/>
                <a:gd name="T19" fmla="*/ 67 h 69"/>
                <a:gd name="T20" fmla="*/ 4 w 33"/>
                <a:gd name="T21" fmla="*/ 67 h 69"/>
                <a:gd name="T22" fmla="*/ 6 w 33"/>
                <a:gd name="T23" fmla="*/ 69 h 69"/>
                <a:gd name="T24" fmla="*/ 6 w 33"/>
                <a:gd name="T25" fmla="*/ 67 h 69"/>
                <a:gd name="T26" fmla="*/ 6 w 33"/>
                <a:gd name="T27" fmla="*/ 65 h 69"/>
                <a:gd name="T28" fmla="*/ 4 w 33"/>
                <a:gd name="T29" fmla="*/ 65 h 69"/>
                <a:gd name="T30" fmla="*/ 2 w 33"/>
                <a:gd name="T31" fmla="*/ 63 h 69"/>
                <a:gd name="T32" fmla="*/ 2 w 33"/>
                <a:gd name="T33" fmla="*/ 65 h 69"/>
                <a:gd name="T34" fmla="*/ 0 w 33"/>
                <a:gd name="T35" fmla="*/ 67 h 6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3"/>
                <a:gd name="T55" fmla="*/ 0 h 69"/>
                <a:gd name="T56" fmla="*/ 33 w 33"/>
                <a:gd name="T57" fmla="*/ 69 h 6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3" h="69">
                  <a:moveTo>
                    <a:pt x="33" y="1"/>
                  </a:moveTo>
                  <a:lnTo>
                    <a:pt x="31" y="0"/>
                  </a:lnTo>
                  <a:lnTo>
                    <a:pt x="29" y="0"/>
                  </a:lnTo>
                  <a:lnTo>
                    <a:pt x="29" y="1"/>
                  </a:lnTo>
                  <a:lnTo>
                    <a:pt x="27" y="3"/>
                  </a:lnTo>
                  <a:lnTo>
                    <a:pt x="29" y="3"/>
                  </a:lnTo>
                  <a:lnTo>
                    <a:pt x="31" y="5"/>
                  </a:lnTo>
                  <a:lnTo>
                    <a:pt x="33" y="3"/>
                  </a:lnTo>
                  <a:lnTo>
                    <a:pt x="33" y="1"/>
                  </a:lnTo>
                  <a:close/>
                  <a:moveTo>
                    <a:pt x="0" y="67"/>
                  </a:moveTo>
                  <a:lnTo>
                    <a:pt x="4" y="67"/>
                  </a:lnTo>
                  <a:lnTo>
                    <a:pt x="6" y="69"/>
                  </a:lnTo>
                  <a:lnTo>
                    <a:pt x="6" y="67"/>
                  </a:lnTo>
                  <a:lnTo>
                    <a:pt x="6" y="65"/>
                  </a:lnTo>
                  <a:lnTo>
                    <a:pt x="4" y="65"/>
                  </a:lnTo>
                  <a:lnTo>
                    <a:pt x="2" y="63"/>
                  </a:lnTo>
                  <a:lnTo>
                    <a:pt x="2" y="65"/>
                  </a:lnTo>
                  <a:lnTo>
                    <a:pt x="0" y="67"/>
                  </a:lnTo>
                  <a:close/>
                </a:path>
              </a:pathLst>
            </a:custGeom>
            <a:solidFill>
              <a:srgbClr val="868584"/>
            </a:solidFill>
            <a:ln w="9525">
              <a:noFill/>
              <a:round/>
              <a:headEnd/>
              <a:tailEnd/>
            </a:ln>
          </p:spPr>
          <p:txBody>
            <a:bodyPr/>
            <a:lstStyle/>
            <a:p>
              <a:endParaRPr lang="en-US"/>
            </a:p>
          </p:txBody>
        </p:sp>
        <p:sp>
          <p:nvSpPr>
            <p:cNvPr id="47363" name="Freeform 207"/>
            <p:cNvSpPr>
              <a:spLocks noEditPoints="1"/>
            </p:cNvSpPr>
            <p:nvPr/>
          </p:nvSpPr>
          <p:spPr bwMode="auto">
            <a:xfrm>
              <a:off x="2942" y="2946"/>
              <a:ext cx="31" cy="66"/>
            </a:xfrm>
            <a:custGeom>
              <a:avLst/>
              <a:gdLst>
                <a:gd name="T0" fmla="*/ 31 w 31"/>
                <a:gd name="T1" fmla="*/ 2 h 66"/>
                <a:gd name="T2" fmla="*/ 29 w 31"/>
                <a:gd name="T3" fmla="*/ 0 h 66"/>
                <a:gd name="T4" fmla="*/ 27 w 31"/>
                <a:gd name="T5" fmla="*/ 0 h 66"/>
                <a:gd name="T6" fmla="*/ 25 w 31"/>
                <a:gd name="T7" fmla="*/ 2 h 66"/>
                <a:gd name="T8" fmla="*/ 25 w 31"/>
                <a:gd name="T9" fmla="*/ 4 h 66"/>
                <a:gd name="T10" fmla="*/ 27 w 31"/>
                <a:gd name="T11" fmla="*/ 4 h 66"/>
                <a:gd name="T12" fmla="*/ 29 w 31"/>
                <a:gd name="T13" fmla="*/ 6 h 66"/>
                <a:gd name="T14" fmla="*/ 29 w 31"/>
                <a:gd name="T15" fmla="*/ 4 h 66"/>
                <a:gd name="T16" fmla="*/ 31 w 31"/>
                <a:gd name="T17" fmla="*/ 2 h 66"/>
                <a:gd name="T18" fmla="*/ 0 w 31"/>
                <a:gd name="T19" fmla="*/ 64 h 66"/>
                <a:gd name="T20" fmla="*/ 2 w 31"/>
                <a:gd name="T21" fmla="*/ 66 h 66"/>
                <a:gd name="T22" fmla="*/ 4 w 31"/>
                <a:gd name="T23" fmla="*/ 66 h 66"/>
                <a:gd name="T24" fmla="*/ 4 w 31"/>
                <a:gd name="T25" fmla="*/ 64 h 66"/>
                <a:gd name="T26" fmla="*/ 6 w 31"/>
                <a:gd name="T27" fmla="*/ 62 h 66"/>
                <a:gd name="T28" fmla="*/ 4 w 31"/>
                <a:gd name="T29" fmla="*/ 62 h 66"/>
                <a:gd name="T30" fmla="*/ 0 w 31"/>
                <a:gd name="T31" fmla="*/ 60 h 66"/>
                <a:gd name="T32" fmla="*/ 0 w 31"/>
                <a:gd name="T33" fmla="*/ 62 h 66"/>
                <a:gd name="T34" fmla="*/ 0 w 31"/>
                <a:gd name="T35" fmla="*/ 64 h 6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66"/>
                <a:gd name="T56" fmla="*/ 31 w 31"/>
                <a:gd name="T57" fmla="*/ 66 h 6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66">
                  <a:moveTo>
                    <a:pt x="31" y="2"/>
                  </a:moveTo>
                  <a:lnTo>
                    <a:pt x="29" y="0"/>
                  </a:lnTo>
                  <a:lnTo>
                    <a:pt x="27" y="0"/>
                  </a:lnTo>
                  <a:lnTo>
                    <a:pt x="25" y="2"/>
                  </a:lnTo>
                  <a:lnTo>
                    <a:pt x="25" y="4"/>
                  </a:lnTo>
                  <a:lnTo>
                    <a:pt x="27" y="4"/>
                  </a:lnTo>
                  <a:lnTo>
                    <a:pt x="29" y="6"/>
                  </a:lnTo>
                  <a:lnTo>
                    <a:pt x="29" y="4"/>
                  </a:lnTo>
                  <a:lnTo>
                    <a:pt x="31" y="2"/>
                  </a:lnTo>
                  <a:close/>
                  <a:moveTo>
                    <a:pt x="0" y="64"/>
                  </a:moveTo>
                  <a:lnTo>
                    <a:pt x="2" y="66"/>
                  </a:lnTo>
                  <a:lnTo>
                    <a:pt x="4" y="66"/>
                  </a:lnTo>
                  <a:lnTo>
                    <a:pt x="4" y="64"/>
                  </a:lnTo>
                  <a:lnTo>
                    <a:pt x="6" y="62"/>
                  </a:lnTo>
                  <a:lnTo>
                    <a:pt x="4" y="62"/>
                  </a:lnTo>
                  <a:lnTo>
                    <a:pt x="0" y="60"/>
                  </a:lnTo>
                  <a:lnTo>
                    <a:pt x="0" y="62"/>
                  </a:lnTo>
                  <a:lnTo>
                    <a:pt x="0" y="64"/>
                  </a:lnTo>
                  <a:close/>
                </a:path>
              </a:pathLst>
            </a:custGeom>
            <a:solidFill>
              <a:srgbClr val="878585"/>
            </a:solidFill>
            <a:ln w="9525">
              <a:noFill/>
              <a:round/>
              <a:headEnd/>
              <a:tailEnd/>
            </a:ln>
          </p:spPr>
          <p:txBody>
            <a:bodyPr/>
            <a:lstStyle/>
            <a:p>
              <a:endParaRPr lang="en-US"/>
            </a:p>
          </p:txBody>
        </p:sp>
        <p:sp>
          <p:nvSpPr>
            <p:cNvPr id="47364" name="Freeform 208"/>
            <p:cNvSpPr>
              <a:spLocks noEditPoints="1"/>
            </p:cNvSpPr>
            <p:nvPr/>
          </p:nvSpPr>
          <p:spPr bwMode="auto">
            <a:xfrm>
              <a:off x="2942" y="2948"/>
              <a:ext cx="31" cy="62"/>
            </a:xfrm>
            <a:custGeom>
              <a:avLst/>
              <a:gdLst>
                <a:gd name="T0" fmla="*/ 31 w 31"/>
                <a:gd name="T1" fmla="*/ 2 h 62"/>
                <a:gd name="T2" fmla="*/ 27 w 31"/>
                <a:gd name="T3" fmla="*/ 0 h 62"/>
                <a:gd name="T4" fmla="*/ 25 w 31"/>
                <a:gd name="T5" fmla="*/ 0 h 62"/>
                <a:gd name="T6" fmla="*/ 25 w 31"/>
                <a:gd name="T7" fmla="*/ 2 h 62"/>
                <a:gd name="T8" fmla="*/ 23 w 31"/>
                <a:gd name="T9" fmla="*/ 4 h 62"/>
                <a:gd name="T10" fmla="*/ 25 w 31"/>
                <a:gd name="T11" fmla="*/ 4 h 62"/>
                <a:gd name="T12" fmla="*/ 29 w 31"/>
                <a:gd name="T13" fmla="*/ 6 h 62"/>
                <a:gd name="T14" fmla="*/ 29 w 31"/>
                <a:gd name="T15" fmla="*/ 4 h 62"/>
                <a:gd name="T16" fmla="*/ 31 w 31"/>
                <a:gd name="T17" fmla="*/ 2 h 62"/>
                <a:gd name="T18" fmla="*/ 0 w 31"/>
                <a:gd name="T19" fmla="*/ 60 h 62"/>
                <a:gd name="T20" fmla="*/ 2 w 31"/>
                <a:gd name="T21" fmla="*/ 62 h 62"/>
                <a:gd name="T22" fmla="*/ 4 w 31"/>
                <a:gd name="T23" fmla="*/ 62 h 62"/>
                <a:gd name="T24" fmla="*/ 6 w 31"/>
                <a:gd name="T25" fmla="*/ 60 h 62"/>
                <a:gd name="T26" fmla="*/ 6 w 31"/>
                <a:gd name="T27" fmla="*/ 58 h 62"/>
                <a:gd name="T28" fmla="*/ 4 w 31"/>
                <a:gd name="T29" fmla="*/ 58 h 62"/>
                <a:gd name="T30" fmla="*/ 2 w 31"/>
                <a:gd name="T31" fmla="*/ 56 h 62"/>
                <a:gd name="T32" fmla="*/ 0 w 31"/>
                <a:gd name="T33" fmla="*/ 58 h 62"/>
                <a:gd name="T34" fmla="*/ 0 w 31"/>
                <a:gd name="T35" fmla="*/ 60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62"/>
                <a:gd name="T56" fmla="*/ 31 w 31"/>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62">
                  <a:moveTo>
                    <a:pt x="31" y="2"/>
                  </a:moveTo>
                  <a:lnTo>
                    <a:pt x="27" y="0"/>
                  </a:lnTo>
                  <a:lnTo>
                    <a:pt x="25" y="0"/>
                  </a:lnTo>
                  <a:lnTo>
                    <a:pt x="25" y="2"/>
                  </a:lnTo>
                  <a:lnTo>
                    <a:pt x="23" y="4"/>
                  </a:lnTo>
                  <a:lnTo>
                    <a:pt x="25" y="4"/>
                  </a:lnTo>
                  <a:lnTo>
                    <a:pt x="29" y="6"/>
                  </a:lnTo>
                  <a:lnTo>
                    <a:pt x="29" y="4"/>
                  </a:lnTo>
                  <a:lnTo>
                    <a:pt x="31" y="2"/>
                  </a:lnTo>
                  <a:close/>
                  <a:moveTo>
                    <a:pt x="0" y="60"/>
                  </a:moveTo>
                  <a:lnTo>
                    <a:pt x="2" y="62"/>
                  </a:lnTo>
                  <a:lnTo>
                    <a:pt x="4" y="62"/>
                  </a:lnTo>
                  <a:lnTo>
                    <a:pt x="6" y="60"/>
                  </a:lnTo>
                  <a:lnTo>
                    <a:pt x="6" y="58"/>
                  </a:lnTo>
                  <a:lnTo>
                    <a:pt x="4" y="58"/>
                  </a:lnTo>
                  <a:lnTo>
                    <a:pt x="2" y="56"/>
                  </a:lnTo>
                  <a:lnTo>
                    <a:pt x="0" y="58"/>
                  </a:lnTo>
                  <a:lnTo>
                    <a:pt x="0" y="60"/>
                  </a:lnTo>
                  <a:close/>
                </a:path>
              </a:pathLst>
            </a:custGeom>
            <a:solidFill>
              <a:srgbClr val="878585"/>
            </a:solidFill>
            <a:ln w="9525">
              <a:noFill/>
              <a:round/>
              <a:headEnd/>
              <a:tailEnd/>
            </a:ln>
          </p:spPr>
          <p:txBody>
            <a:bodyPr/>
            <a:lstStyle/>
            <a:p>
              <a:endParaRPr lang="en-US"/>
            </a:p>
          </p:txBody>
        </p:sp>
        <p:sp>
          <p:nvSpPr>
            <p:cNvPr id="47365" name="Freeform 209"/>
            <p:cNvSpPr>
              <a:spLocks noEditPoints="1"/>
            </p:cNvSpPr>
            <p:nvPr/>
          </p:nvSpPr>
          <p:spPr bwMode="auto">
            <a:xfrm>
              <a:off x="2942" y="2950"/>
              <a:ext cx="29" cy="58"/>
            </a:xfrm>
            <a:custGeom>
              <a:avLst/>
              <a:gdLst>
                <a:gd name="T0" fmla="*/ 29 w 29"/>
                <a:gd name="T1" fmla="*/ 2 h 58"/>
                <a:gd name="T2" fmla="*/ 27 w 29"/>
                <a:gd name="T3" fmla="*/ 0 h 58"/>
                <a:gd name="T4" fmla="*/ 25 w 29"/>
                <a:gd name="T5" fmla="*/ 0 h 58"/>
                <a:gd name="T6" fmla="*/ 23 w 29"/>
                <a:gd name="T7" fmla="*/ 2 h 58"/>
                <a:gd name="T8" fmla="*/ 23 w 29"/>
                <a:gd name="T9" fmla="*/ 4 h 58"/>
                <a:gd name="T10" fmla="*/ 25 w 29"/>
                <a:gd name="T11" fmla="*/ 4 h 58"/>
                <a:gd name="T12" fmla="*/ 27 w 29"/>
                <a:gd name="T13" fmla="*/ 4 h 58"/>
                <a:gd name="T14" fmla="*/ 29 w 29"/>
                <a:gd name="T15" fmla="*/ 4 h 58"/>
                <a:gd name="T16" fmla="*/ 29 w 29"/>
                <a:gd name="T17" fmla="*/ 2 h 58"/>
                <a:gd name="T18" fmla="*/ 0 w 29"/>
                <a:gd name="T19" fmla="*/ 56 h 58"/>
                <a:gd name="T20" fmla="*/ 4 w 29"/>
                <a:gd name="T21" fmla="*/ 58 h 58"/>
                <a:gd name="T22" fmla="*/ 6 w 29"/>
                <a:gd name="T23" fmla="*/ 58 h 58"/>
                <a:gd name="T24" fmla="*/ 6 w 29"/>
                <a:gd name="T25" fmla="*/ 56 h 58"/>
                <a:gd name="T26" fmla="*/ 8 w 29"/>
                <a:gd name="T27" fmla="*/ 54 h 58"/>
                <a:gd name="T28" fmla="*/ 4 w 29"/>
                <a:gd name="T29" fmla="*/ 54 h 58"/>
                <a:gd name="T30" fmla="*/ 2 w 29"/>
                <a:gd name="T31" fmla="*/ 52 h 58"/>
                <a:gd name="T32" fmla="*/ 2 w 29"/>
                <a:gd name="T33" fmla="*/ 54 h 58"/>
                <a:gd name="T34" fmla="*/ 0 w 29"/>
                <a:gd name="T35" fmla="*/ 56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58"/>
                <a:gd name="T56" fmla="*/ 29 w 29"/>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58">
                  <a:moveTo>
                    <a:pt x="29" y="2"/>
                  </a:moveTo>
                  <a:lnTo>
                    <a:pt x="27" y="0"/>
                  </a:lnTo>
                  <a:lnTo>
                    <a:pt x="25" y="0"/>
                  </a:lnTo>
                  <a:lnTo>
                    <a:pt x="23" y="2"/>
                  </a:lnTo>
                  <a:lnTo>
                    <a:pt x="23" y="4"/>
                  </a:lnTo>
                  <a:lnTo>
                    <a:pt x="25" y="4"/>
                  </a:lnTo>
                  <a:lnTo>
                    <a:pt x="27" y="4"/>
                  </a:lnTo>
                  <a:lnTo>
                    <a:pt x="29" y="4"/>
                  </a:lnTo>
                  <a:lnTo>
                    <a:pt x="29" y="2"/>
                  </a:lnTo>
                  <a:close/>
                  <a:moveTo>
                    <a:pt x="0" y="56"/>
                  </a:moveTo>
                  <a:lnTo>
                    <a:pt x="4" y="58"/>
                  </a:lnTo>
                  <a:lnTo>
                    <a:pt x="6" y="58"/>
                  </a:lnTo>
                  <a:lnTo>
                    <a:pt x="6" y="56"/>
                  </a:lnTo>
                  <a:lnTo>
                    <a:pt x="8" y="54"/>
                  </a:lnTo>
                  <a:lnTo>
                    <a:pt x="4" y="54"/>
                  </a:lnTo>
                  <a:lnTo>
                    <a:pt x="2" y="52"/>
                  </a:lnTo>
                  <a:lnTo>
                    <a:pt x="2" y="54"/>
                  </a:lnTo>
                  <a:lnTo>
                    <a:pt x="0" y="56"/>
                  </a:lnTo>
                  <a:close/>
                </a:path>
              </a:pathLst>
            </a:custGeom>
            <a:solidFill>
              <a:srgbClr val="878585"/>
            </a:solidFill>
            <a:ln w="9525">
              <a:noFill/>
              <a:round/>
              <a:headEnd/>
              <a:tailEnd/>
            </a:ln>
          </p:spPr>
          <p:txBody>
            <a:bodyPr/>
            <a:lstStyle/>
            <a:p>
              <a:endParaRPr lang="en-US"/>
            </a:p>
          </p:txBody>
        </p:sp>
        <p:sp>
          <p:nvSpPr>
            <p:cNvPr id="47366" name="Freeform 210"/>
            <p:cNvSpPr>
              <a:spLocks noEditPoints="1"/>
            </p:cNvSpPr>
            <p:nvPr/>
          </p:nvSpPr>
          <p:spPr bwMode="auto">
            <a:xfrm>
              <a:off x="2944" y="2952"/>
              <a:ext cx="27" cy="54"/>
            </a:xfrm>
            <a:custGeom>
              <a:avLst/>
              <a:gdLst>
                <a:gd name="T0" fmla="*/ 27 w 27"/>
                <a:gd name="T1" fmla="*/ 2 h 54"/>
                <a:gd name="T2" fmla="*/ 23 w 27"/>
                <a:gd name="T3" fmla="*/ 0 h 54"/>
                <a:gd name="T4" fmla="*/ 21 w 27"/>
                <a:gd name="T5" fmla="*/ 0 h 54"/>
                <a:gd name="T6" fmla="*/ 21 w 27"/>
                <a:gd name="T7" fmla="*/ 2 h 54"/>
                <a:gd name="T8" fmla="*/ 19 w 27"/>
                <a:gd name="T9" fmla="*/ 4 h 54"/>
                <a:gd name="T10" fmla="*/ 23 w 27"/>
                <a:gd name="T11" fmla="*/ 4 h 54"/>
                <a:gd name="T12" fmla="*/ 25 w 27"/>
                <a:gd name="T13" fmla="*/ 4 h 54"/>
                <a:gd name="T14" fmla="*/ 25 w 27"/>
                <a:gd name="T15" fmla="*/ 2 h 54"/>
                <a:gd name="T16" fmla="*/ 27 w 27"/>
                <a:gd name="T17" fmla="*/ 2 h 54"/>
                <a:gd name="T18" fmla="*/ 0 w 27"/>
                <a:gd name="T19" fmla="*/ 52 h 54"/>
                <a:gd name="T20" fmla="*/ 2 w 27"/>
                <a:gd name="T21" fmla="*/ 54 h 54"/>
                <a:gd name="T22" fmla="*/ 4 w 27"/>
                <a:gd name="T23" fmla="*/ 54 h 54"/>
                <a:gd name="T24" fmla="*/ 6 w 27"/>
                <a:gd name="T25" fmla="*/ 52 h 54"/>
                <a:gd name="T26" fmla="*/ 6 w 27"/>
                <a:gd name="T27" fmla="*/ 50 h 54"/>
                <a:gd name="T28" fmla="*/ 4 w 27"/>
                <a:gd name="T29" fmla="*/ 50 h 54"/>
                <a:gd name="T30" fmla="*/ 0 w 27"/>
                <a:gd name="T31" fmla="*/ 48 h 54"/>
                <a:gd name="T32" fmla="*/ 0 w 27"/>
                <a:gd name="T33" fmla="*/ 50 h 54"/>
                <a:gd name="T34" fmla="*/ 0 w 27"/>
                <a:gd name="T35" fmla="*/ 52 h 5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54"/>
                <a:gd name="T56" fmla="*/ 27 w 27"/>
                <a:gd name="T57" fmla="*/ 54 h 5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54">
                  <a:moveTo>
                    <a:pt x="27" y="2"/>
                  </a:moveTo>
                  <a:lnTo>
                    <a:pt x="23" y="0"/>
                  </a:lnTo>
                  <a:lnTo>
                    <a:pt x="21" y="0"/>
                  </a:lnTo>
                  <a:lnTo>
                    <a:pt x="21" y="2"/>
                  </a:lnTo>
                  <a:lnTo>
                    <a:pt x="19" y="4"/>
                  </a:lnTo>
                  <a:lnTo>
                    <a:pt x="23" y="4"/>
                  </a:lnTo>
                  <a:lnTo>
                    <a:pt x="25" y="4"/>
                  </a:lnTo>
                  <a:lnTo>
                    <a:pt x="25" y="2"/>
                  </a:lnTo>
                  <a:lnTo>
                    <a:pt x="27" y="2"/>
                  </a:lnTo>
                  <a:close/>
                  <a:moveTo>
                    <a:pt x="0" y="52"/>
                  </a:moveTo>
                  <a:lnTo>
                    <a:pt x="2" y="54"/>
                  </a:lnTo>
                  <a:lnTo>
                    <a:pt x="4" y="54"/>
                  </a:lnTo>
                  <a:lnTo>
                    <a:pt x="6" y="52"/>
                  </a:lnTo>
                  <a:lnTo>
                    <a:pt x="6" y="50"/>
                  </a:lnTo>
                  <a:lnTo>
                    <a:pt x="4" y="50"/>
                  </a:lnTo>
                  <a:lnTo>
                    <a:pt x="0" y="48"/>
                  </a:lnTo>
                  <a:lnTo>
                    <a:pt x="0" y="50"/>
                  </a:lnTo>
                  <a:lnTo>
                    <a:pt x="0" y="52"/>
                  </a:lnTo>
                  <a:close/>
                </a:path>
              </a:pathLst>
            </a:custGeom>
            <a:solidFill>
              <a:srgbClr val="878585"/>
            </a:solidFill>
            <a:ln w="9525">
              <a:noFill/>
              <a:round/>
              <a:headEnd/>
              <a:tailEnd/>
            </a:ln>
          </p:spPr>
          <p:txBody>
            <a:bodyPr/>
            <a:lstStyle/>
            <a:p>
              <a:endParaRPr lang="en-US"/>
            </a:p>
          </p:txBody>
        </p:sp>
        <p:sp>
          <p:nvSpPr>
            <p:cNvPr id="47367" name="Freeform 211"/>
            <p:cNvSpPr>
              <a:spLocks noEditPoints="1"/>
            </p:cNvSpPr>
            <p:nvPr/>
          </p:nvSpPr>
          <p:spPr bwMode="auto">
            <a:xfrm>
              <a:off x="2944" y="2954"/>
              <a:ext cx="25" cy="50"/>
            </a:xfrm>
            <a:custGeom>
              <a:avLst/>
              <a:gdLst>
                <a:gd name="T0" fmla="*/ 25 w 25"/>
                <a:gd name="T1" fmla="*/ 0 h 50"/>
                <a:gd name="T2" fmla="*/ 23 w 25"/>
                <a:gd name="T3" fmla="*/ 0 h 50"/>
                <a:gd name="T4" fmla="*/ 21 w 25"/>
                <a:gd name="T5" fmla="*/ 0 h 50"/>
                <a:gd name="T6" fmla="*/ 19 w 25"/>
                <a:gd name="T7" fmla="*/ 2 h 50"/>
                <a:gd name="T8" fmla="*/ 19 w 25"/>
                <a:gd name="T9" fmla="*/ 2 h 50"/>
                <a:gd name="T10" fmla="*/ 21 w 25"/>
                <a:gd name="T11" fmla="*/ 4 h 50"/>
                <a:gd name="T12" fmla="*/ 25 w 25"/>
                <a:gd name="T13" fmla="*/ 4 h 50"/>
                <a:gd name="T14" fmla="*/ 25 w 25"/>
                <a:gd name="T15" fmla="*/ 2 h 50"/>
                <a:gd name="T16" fmla="*/ 25 w 25"/>
                <a:gd name="T17" fmla="*/ 0 h 50"/>
                <a:gd name="T18" fmla="*/ 0 w 25"/>
                <a:gd name="T19" fmla="*/ 48 h 50"/>
                <a:gd name="T20" fmla="*/ 2 w 25"/>
                <a:gd name="T21" fmla="*/ 50 h 50"/>
                <a:gd name="T22" fmla="*/ 6 w 25"/>
                <a:gd name="T23" fmla="*/ 50 h 50"/>
                <a:gd name="T24" fmla="*/ 6 w 25"/>
                <a:gd name="T25" fmla="*/ 48 h 50"/>
                <a:gd name="T26" fmla="*/ 6 w 25"/>
                <a:gd name="T27" fmla="*/ 46 h 50"/>
                <a:gd name="T28" fmla="*/ 4 w 25"/>
                <a:gd name="T29" fmla="*/ 46 h 50"/>
                <a:gd name="T30" fmla="*/ 2 w 25"/>
                <a:gd name="T31" fmla="*/ 44 h 50"/>
                <a:gd name="T32" fmla="*/ 0 w 25"/>
                <a:gd name="T33" fmla="*/ 46 h 50"/>
                <a:gd name="T34" fmla="*/ 0 w 25"/>
                <a:gd name="T35" fmla="*/ 48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
                <a:gd name="T55" fmla="*/ 0 h 50"/>
                <a:gd name="T56" fmla="*/ 25 w 25"/>
                <a:gd name="T57" fmla="*/ 50 h 5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 h="50">
                  <a:moveTo>
                    <a:pt x="25" y="0"/>
                  </a:moveTo>
                  <a:lnTo>
                    <a:pt x="23" y="0"/>
                  </a:lnTo>
                  <a:lnTo>
                    <a:pt x="21" y="0"/>
                  </a:lnTo>
                  <a:lnTo>
                    <a:pt x="19" y="2"/>
                  </a:lnTo>
                  <a:lnTo>
                    <a:pt x="21" y="4"/>
                  </a:lnTo>
                  <a:lnTo>
                    <a:pt x="25" y="4"/>
                  </a:lnTo>
                  <a:lnTo>
                    <a:pt x="25" y="2"/>
                  </a:lnTo>
                  <a:lnTo>
                    <a:pt x="25" y="0"/>
                  </a:lnTo>
                  <a:close/>
                  <a:moveTo>
                    <a:pt x="0" y="48"/>
                  </a:moveTo>
                  <a:lnTo>
                    <a:pt x="2" y="50"/>
                  </a:lnTo>
                  <a:lnTo>
                    <a:pt x="6" y="50"/>
                  </a:lnTo>
                  <a:lnTo>
                    <a:pt x="6" y="48"/>
                  </a:lnTo>
                  <a:lnTo>
                    <a:pt x="6" y="46"/>
                  </a:lnTo>
                  <a:lnTo>
                    <a:pt x="4" y="46"/>
                  </a:lnTo>
                  <a:lnTo>
                    <a:pt x="2" y="44"/>
                  </a:lnTo>
                  <a:lnTo>
                    <a:pt x="0" y="46"/>
                  </a:lnTo>
                  <a:lnTo>
                    <a:pt x="0" y="48"/>
                  </a:lnTo>
                  <a:close/>
                </a:path>
              </a:pathLst>
            </a:custGeom>
            <a:solidFill>
              <a:srgbClr val="878585"/>
            </a:solidFill>
            <a:ln w="9525">
              <a:noFill/>
              <a:round/>
              <a:headEnd/>
              <a:tailEnd/>
            </a:ln>
          </p:spPr>
          <p:txBody>
            <a:bodyPr/>
            <a:lstStyle/>
            <a:p>
              <a:endParaRPr lang="en-US"/>
            </a:p>
          </p:txBody>
        </p:sp>
        <p:sp>
          <p:nvSpPr>
            <p:cNvPr id="47368" name="Freeform 212"/>
            <p:cNvSpPr>
              <a:spLocks noEditPoints="1"/>
            </p:cNvSpPr>
            <p:nvPr/>
          </p:nvSpPr>
          <p:spPr bwMode="auto">
            <a:xfrm>
              <a:off x="2944" y="2956"/>
              <a:ext cx="25" cy="46"/>
            </a:xfrm>
            <a:custGeom>
              <a:avLst/>
              <a:gdLst>
                <a:gd name="T0" fmla="*/ 25 w 25"/>
                <a:gd name="T1" fmla="*/ 0 h 46"/>
                <a:gd name="T2" fmla="*/ 23 w 25"/>
                <a:gd name="T3" fmla="*/ 0 h 46"/>
                <a:gd name="T4" fmla="*/ 19 w 25"/>
                <a:gd name="T5" fmla="*/ 0 h 46"/>
                <a:gd name="T6" fmla="*/ 19 w 25"/>
                <a:gd name="T7" fmla="*/ 0 h 46"/>
                <a:gd name="T8" fmla="*/ 17 w 25"/>
                <a:gd name="T9" fmla="*/ 2 h 46"/>
                <a:gd name="T10" fmla="*/ 21 w 25"/>
                <a:gd name="T11" fmla="*/ 4 h 46"/>
                <a:gd name="T12" fmla="*/ 23 w 25"/>
                <a:gd name="T13" fmla="*/ 4 h 46"/>
                <a:gd name="T14" fmla="*/ 25 w 25"/>
                <a:gd name="T15" fmla="*/ 2 h 46"/>
                <a:gd name="T16" fmla="*/ 25 w 25"/>
                <a:gd name="T17" fmla="*/ 0 h 46"/>
                <a:gd name="T18" fmla="*/ 0 w 25"/>
                <a:gd name="T19" fmla="*/ 44 h 46"/>
                <a:gd name="T20" fmla="*/ 4 w 25"/>
                <a:gd name="T21" fmla="*/ 46 h 46"/>
                <a:gd name="T22" fmla="*/ 6 w 25"/>
                <a:gd name="T23" fmla="*/ 46 h 46"/>
                <a:gd name="T24" fmla="*/ 6 w 25"/>
                <a:gd name="T25" fmla="*/ 44 h 46"/>
                <a:gd name="T26" fmla="*/ 8 w 25"/>
                <a:gd name="T27" fmla="*/ 44 h 46"/>
                <a:gd name="T28" fmla="*/ 4 w 25"/>
                <a:gd name="T29" fmla="*/ 42 h 46"/>
                <a:gd name="T30" fmla="*/ 2 w 25"/>
                <a:gd name="T31" fmla="*/ 40 h 46"/>
                <a:gd name="T32" fmla="*/ 2 w 25"/>
                <a:gd name="T33" fmla="*/ 42 h 46"/>
                <a:gd name="T34" fmla="*/ 0 w 25"/>
                <a:gd name="T35" fmla="*/ 44 h 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
                <a:gd name="T55" fmla="*/ 0 h 46"/>
                <a:gd name="T56" fmla="*/ 25 w 25"/>
                <a:gd name="T57" fmla="*/ 46 h 4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 h="46">
                  <a:moveTo>
                    <a:pt x="25" y="0"/>
                  </a:moveTo>
                  <a:lnTo>
                    <a:pt x="23" y="0"/>
                  </a:lnTo>
                  <a:lnTo>
                    <a:pt x="19" y="0"/>
                  </a:lnTo>
                  <a:lnTo>
                    <a:pt x="17" y="2"/>
                  </a:lnTo>
                  <a:lnTo>
                    <a:pt x="21" y="4"/>
                  </a:lnTo>
                  <a:lnTo>
                    <a:pt x="23" y="4"/>
                  </a:lnTo>
                  <a:lnTo>
                    <a:pt x="25" y="2"/>
                  </a:lnTo>
                  <a:lnTo>
                    <a:pt x="25" y="0"/>
                  </a:lnTo>
                  <a:close/>
                  <a:moveTo>
                    <a:pt x="0" y="44"/>
                  </a:moveTo>
                  <a:lnTo>
                    <a:pt x="4" y="46"/>
                  </a:lnTo>
                  <a:lnTo>
                    <a:pt x="6" y="46"/>
                  </a:lnTo>
                  <a:lnTo>
                    <a:pt x="6" y="44"/>
                  </a:lnTo>
                  <a:lnTo>
                    <a:pt x="8" y="44"/>
                  </a:lnTo>
                  <a:lnTo>
                    <a:pt x="4" y="42"/>
                  </a:lnTo>
                  <a:lnTo>
                    <a:pt x="2" y="40"/>
                  </a:lnTo>
                  <a:lnTo>
                    <a:pt x="2" y="42"/>
                  </a:lnTo>
                  <a:lnTo>
                    <a:pt x="0" y="44"/>
                  </a:lnTo>
                  <a:close/>
                </a:path>
              </a:pathLst>
            </a:custGeom>
            <a:solidFill>
              <a:srgbClr val="878585"/>
            </a:solidFill>
            <a:ln w="9525">
              <a:noFill/>
              <a:round/>
              <a:headEnd/>
              <a:tailEnd/>
            </a:ln>
          </p:spPr>
          <p:txBody>
            <a:bodyPr/>
            <a:lstStyle/>
            <a:p>
              <a:endParaRPr lang="en-US"/>
            </a:p>
          </p:txBody>
        </p:sp>
        <p:sp>
          <p:nvSpPr>
            <p:cNvPr id="47369" name="Freeform 213"/>
            <p:cNvSpPr>
              <a:spLocks noEditPoints="1"/>
            </p:cNvSpPr>
            <p:nvPr/>
          </p:nvSpPr>
          <p:spPr bwMode="auto">
            <a:xfrm>
              <a:off x="2946" y="2956"/>
              <a:ext cx="23" cy="44"/>
            </a:xfrm>
            <a:custGeom>
              <a:avLst/>
              <a:gdLst>
                <a:gd name="T0" fmla="*/ 23 w 23"/>
                <a:gd name="T1" fmla="*/ 2 h 44"/>
                <a:gd name="T2" fmla="*/ 19 w 23"/>
                <a:gd name="T3" fmla="*/ 2 h 44"/>
                <a:gd name="T4" fmla="*/ 17 w 23"/>
                <a:gd name="T5" fmla="*/ 0 h 44"/>
                <a:gd name="T6" fmla="*/ 15 w 23"/>
                <a:gd name="T7" fmla="*/ 2 h 44"/>
                <a:gd name="T8" fmla="*/ 15 w 23"/>
                <a:gd name="T9" fmla="*/ 4 h 44"/>
                <a:gd name="T10" fmla="*/ 17 w 23"/>
                <a:gd name="T11" fmla="*/ 6 h 44"/>
                <a:gd name="T12" fmla="*/ 21 w 23"/>
                <a:gd name="T13" fmla="*/ 6 h 44"/>
                <a:gd name="T14" fmla="*/ 21 w 23"/>
                <a:gd name="T15" fmla="*/ 4 h 44"/>
                <a:gd name="T16" fmla="*/ 23 w 23"/>
                <a:gd name="T17" fmla="*/ 2 h 44"/>
                <a:gd name="T18" fmla="*/ 0 w 23"/>
                <a:gd name="T19" fmla="*/ 42 h 44"/>
                <a:gd name="T20" fmla="*/ 2 w 23"/>
                <a:gd name="T21" fmla="*/ 44 h 44"/>
                <a:gd name="T22" fmla="*/ 4 w 23"/>
                <a:gd name="T23" fmla="*/ 44 h 44"/>
                <a:gd name="T24" fmla="*/ 6 w 23"/>
                <a:gd name="T25" fmla="*/ 44 h 44"/>
                <a:gd name="T26" fmla="*/ 6 w 23"/>
                <a:gd name="T27" fmla="*/ 42 h 44"/>
                <a:gd name="T28" fmla="*/ 4 w 23"/>
                <a:gd name="T29" fmla="*/ 40 h 44"/>
                <a:gd name="T30" fmla="*/ 2 w 23"/>
                <a:gd name="T31" fmla="*/ 38 h 44"/>
                <a:gd name="T32" fmla="*/ 0 w 23"/>
                <a:gd name="T33" fmla="*/ 40 h 44"/>
                <a:gd name="T34" fmla="*/ 0 w 23"/>
                <a:gd name="T35" fmla="*/ 42 h 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44"/>
                <a:gd name="T56" fmla="*/ 23 w 23"/>
                <a:gd name="T57" fmla="*/ 44 h 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44">
                  <a:moveTo>
                    <a:pt x="23" y="2"/>
                  </a:moveTo>
                  <a:lnTo>
                    <a:pt x="19" y="2"/>
                  </a:lnTo>
                  <a:lnTo>
                    <a:pt x="17" y="0"/>
                  </a:lnTo>
                  <a:lnTo>
                    <a:pt x="15" y="2"/>
                  </a:lnTo>
                  <a:lnTo>
                    <a:pt x="15" y="4"/>
                  </a:lnTo>
                  <a:lnTo>
                    <a:pt x="17" y="6"/>
                  </a:lnTo>
                  <a:lnTo>
                    <a:pt x="21" y="6"/>
                  </a:lnTo>
                  <a:lnTo>
                    <a:pt x="21" y="4"/>
                  </a:lnTo>
                  <a:lnTo>
                    <a:pt x="23" y="2"/>
                  </a:lnTo>
                  <a:close/>
                  <a:moveTo>
                    <a:pt x="0" y="42"/>
                  </a:moveTo>
                  <a:lnTo>
                    <a:pt x="2" y="44"/>
                  </a:lnTo>
                  <a:lnTo>
                    <a:pt x="4" y="44"/>
                  </a:lnTo>
                  <a:lnTo>
                    <a:pt x="6" y="44"/>
                  </a:lnTo>
                  <a:lnTo>
                    <a:pt x="6" y="42"/>
                  </a:lnTo>
                  <a:lnTo>
                    <a:pt x="4" y="40"/>
                  </a:lnTo>
                  <a:lnTo>
                    <a:pt x="2" y="38"/>
                  </a:lnTo>
                  <a:lnTo>
                    <a:pt x="0" y="40"/>
                  </a:lnTo>
                  <a:lnTo>
                    <a:pt x="0" y="42"/>
                  </a:lnTo>
                  <a:close/>
                </a:path>
              </a:pathLst>
            </a:custGeom>
            <a:solidFill>
              <a:srgbClr val="878685"/>
            </a:solidFill>
            <a:ln w="9525">
              <a:noFill/>
              <a:round/>
              <a:headEnd/>
              <a:tailEnd/>
            </a:ln>
          </p:spPr>
          <p:txBody>
            <a:bodyPr/>
            <a:lstStyle/>
            <a:p>
              <a:endParaRPr lang="en-US"/>
            </a:p>
          </p:txBody>
        </p:sp>
        <p:sp>
          <p:nvSpPr>
            <p:cNvPr id="47370" name="Freeform 214"/>
            <p:cNvSpPr>
              <a:spLocks noEditPoints="1"/>
            </p:cNvSpPr>
            <p:nvPr/>
          </p:nvSpPr>
          <p:spPr bwMode="auto">
            <a:xfrm>
              <a:off x="2946" y="2958"/>
              <a:ext cx="21" cy="42"/>
            </a:xfrm>
            <a:custGeom>
              <a:avLst/>
              <a:gdLst>
                <a:gd name="T0" fmla="*/ 21 w 21"/>
                <a:gd name="T1" fmla="*/ 2 h 42"/>
                <a:gd name="T2" fmla="*/ 19 w 21"/>
                <a:gd name="T3" fmla="*/ 2 h 42"/>
                <a:gd name="T4" fmla="*/ 15 w 21"/>
                <a:gd name="T5" fmla="*/ 0 h 42"/>
                <a:gd name="T6" fmla="*/ 15 w 21"/>
                <a:gd name="T7" fmla="*/ 2 h 42"/>
                <a:gd name="T8" fmla="*/ 15 w 21"/>
                <a:gd name="T9" fmla="*/ 4 h 42"/>
                <a:gd name="T10" fmla="*/ 17 w 21"/>
                <a:gd name="T11" fmla="*/ 6 h 42"/>
                <a:gd name="T12" fmla="*/ 19 w 21"/>
                <a:gd name="T13" fmla="*/ 6 h 42"/>
                <a:gd name="T14" fmla="*/ 21 w 21"/>
                <a:gd name="T15" fmla="*/ 4 h 42"/>
                <a:gd name="T16" fmla="*/ 21 w 21"/>
                <a:gd name="T17" fmla="*/ 2 h 42"/>
                <a:gd name="T18" fmla="*/ 0 w 21"/>
                <a:gd name="T19" fmla="*/ 38 h 42"/>
                <a:gd name="T20" fmla="*/ 2 w 21"/>
                <a:gd name="T21" fmla="*/ 40 h 42"/>
                <a:gd name="T22" fmla="*/ 6 w 21"/>
                <a:gd name="T23" fmla="*/ 42 h 42"/>
                <a:gd name="T24" fmla="*/ 6 w 21"/>
                <a:gd name="T25" fmla="*/ 40 h 42"/>
                <a:gd name="T26" fmla="*/ 6 w 21"/>
                <a:gd name="T27" fmla="*/ 38 h 42"/>
                <a:gd name="T28" fmla="*/ 4 w 21"/>
                <a:gd name="T29" fmla="*/ 36 h 42"/>
                <a:gd name="T30" fmla="*/ 2 w 21"/>
                <a:gd name="T31" fmla="*/ 34 h 42"/>
                <a:gd name="T32" fmla="*/ 2 w 21"/>
                <a:gd name="T33" fmla="*/ 36 h 42"/>
                <a:gd name="T34" fmla="*/ 0 w 21"/>
                <a:gd name="T35" fmla="*/ 38 h 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
                <a:gd name="T55" fmla="*/ 0 h 42"/>
                <a:gd name="T56" fmla="*/ 21 w 21"/>
                <a:gd name="T57" fmla="*/ 42 h 4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 h="42">
                  <a:moveTo>
                    <a:pt x="21" y="2"/>
                  </a:moveTo>
                  <a:lnTo>
                    <a:pt x="19" y="2"/>
                  </a:lnTo>
                  <a:lnTo>
                    <a:pt x="15" y="0"/>
                  </a:lnTo>
                  <a:lnTo>
                    <a:pt x="15" y="2"/>
                  </a:lnTo>
                  <a:lnTo>
                    <a:pt x="15" y="4"/>
                  </a:lnTo>
                  <a:lnTo>
                    <a:pt x="17" y="6"/>
                  </a:lnTo>
                  <a:lnTo>
                    <a:pt x="19" y="6"/>
                  </a:lnTo>
                  <a:lnTo>
                    <a:pt x="21" y="4"/>
                  </a:lnTo>
                  <a:lnTo>
                    <a:pt x="21" y="2"/>
                  </a:lnTo>
                  <a:close/>
                  <a:moveTo>
                    <a:pt x="0" y="38"/>
                  </a:moveTo>
                  <a:lnTo>
                    <a:pt x="2" y="40"/>
                  </a:lnTo>
                  <a:lnTo>
                    <a:pt x="6" y="42"/>
                  </a:lnTo>
                  <a:lnTo>
                    <a:pt x="6" y="40"/>
                  </a:lnTo>
                  <a:lnTo>
                    <a:pt x="6" y="38"/>
                  </a:lnTo>
                  <a:lnTo>
                    <a:pt x="4" y="36"/>
                  </a:lnTo>
                  <a:lnTo>
                    <a:pt x="2" y="34"/>
                  </a:lnTo>
                  <a:lnTo>
                    <a:pt x="2" y="36"/>
                  </a:lnTo>
                  <a:lnTo>
                    <a:pt x="0" y="38"/>
                  </a:lnTo>
                  <a:close/>
                </a:path>
              </a:pathLst>
            </a:custGeom>
            <a:solidFill>
              <a:srgbClr val="878685"/>
            </a:solidFill>
            <a:ln w="9525">
              <a:noFill/>
              <a:round/>
              <a:headEnd/>
              <a:tailEnd/>
            </a:ln>
          </p:spPr>
          <p:txBody>
            <a:bodyPr/>
            <a:lstStyle/>
            <a:p>
              <a:endParaRPr lang="en-US"/>
            </a:p>
          </p:txBody>
        </p:sp>
        <p:sp>
          <p:nvSpPr>
            <p:cNvPr id="47371" name="Freeform 215"/>
            <p:cNvSpPr>
              <a:spLocks noEditPoints="1"/>
            </p:cNvSpPr>
            <p:nvPr/>
          </p:nvSpPr>
          <p:spPr bwMode="auto">
            <a:xfrm>
              <a:off x="2948" y="2960"/>
              <a:ext cx="19" cy="38"/>
            </a:xfrm>
            <a:custGeom>
              <a:avLst/>
              <a:gdLst>
                <a:gd name="T0" fmla="*/ 19 w 19"/>
                <a:gd name="T1" fmla="*/ 2 h 38"/>
                <a:gd name="T2" fmla="*/ 15 w 19"/>
                <a:gd name="T3" fmla="*/ 2 h 38"/>
                <a:gd name="T4" fmla="*/ 13 w 19"/>
                <a:gd name="T5" fmla="*/ 0 h 38"/>
                <a:gd name="T6" fmla="*/ 13 w 19"/>
                <a:gd name="T7" fmla="*/ 2 h 38"/>
                <a:gd name="T8" fmla="*/ 11 w 19"/>
                <a:gd name="T9" fmla="*/ 4 h 38"/>
                <a:gd name="T10" fmla="*/ 15 w 19"/>
                <a:gd name="T11" fmla="*/ 6 h 38"/>
                <a:gd name="T12" fmla="*/ 17 w 19"/>
                <a:gd name="T13" fmla="*/ 6 h 38"/>
                <a:gd name="T14" fmla="*/ 17 w 19"/>
                <a:gd name="T15" fmla="*/ 4 h 38"/>
                <a:gd name="T16" fmla="*/ 19 w 19"/>
                <a:gd name="T17" fmla="*/ 2 h 38"/>
                <a:gd name="T18" fmla="*/ 0 w 19"/>
                <a:gd name="T19" fmla="*/ 34 h 38"/>
                <a:gd name="T20" fmla="*/ 2 w 19"/>
                <a:gd name="T21" fmla="*/ 36 h 38"/>
                <a:gd name="T22" fmla="*/ 4 w 19"/>
                <a:gd name="T23" fmla="*/ 38 h 38"/>
                <a:gd name="T24" fmla="*/ 4 w 19"/>
                <a:gd name="T25" fmla="*/ 36 h 38"/>
                <a:gd name="T26" fmla="*/ 5 w 19"/>
                <a:gd name="T27" fmla="*/ 34 h 38"/>
                <a:gd name="T28" fmla="*/ 4 w 19"/>
                <a:gd name="T29" fmla="*/ 32 h 38"/>
                <a:gd name="T30" fmla="*/ 0 w 19"/>
                <a:gd name="T31" fmla="*/ 31 h 38"/>
                <a:gd name="T32" fmla="*/ 0 w 19"/>
                <a:gd name="T33" fmla="*/ 32 h 38"/>
                <a:gd name="T34" fmla="*/ 0 w 19"/>
                <a:gd name="T35" fmla="*/ 34 h 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38"/>
                <a:gd name="T56" fmla="*/ 19 w 19"/>
                <a:gd name="T57" fmla="*/ 38 h 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38">
                  <a:moveTo>
                    <a:pt x="19" y="2"/>
                  </a:moveTo>
                  <a:lnTo>
                    <a:pt x="15" y="2"/>
                  </a:lnTo>
                  <a:lnTo>
                    <a:pt x="13" y="0"/>
                  </a:lnTo>
                  <a:lnTo>
                    <a:pt x="13" y="2"/>
                  </a:lnTo>
                  <a:lnTo>
                    <a:pt x="11" y="4"/>
                  </a:lnTo>
                  <a:lnTo>
                    <a:pt x="15" y="6"/>
                  </a:lnTo>
                  <a:lnTo>
                    <a:pt x="17" y="6"/>
                  </a:lnTo>
                  <a:lnTo>
                    <a:pt x="17" y="4"/>
                  </a:lnTo>
                  <a:lnTo>
                    <a:pt x="19" y="2"/>
                  </a:lnTo>
                  <a:close/>
                  <a:moveTo>
                    <a:pt x="0" y="34"/>
                  </a:moveTo>
                  <a:lnTo>
                    <a:pt x="2" y="36"/>
                  </a:lnTo>
                  <a:lnTo>
                    <a:pt x="4" y="38"/>
                  </a:lnTo>
                  <a:lnTo>
                    <a:pt x="4" y="36"/>
                  </a:lnTo>
                  <a:lnTo>
                    <a:pt x="5" y="34"/>
                  </a:lnTo>
                  <a:lnTo>
                    <a:pt x="4" y="32"/>
                  </a:lnTo>
                  <a:lnTo>
                    <a:pt x="0" y="31"/>
                  </a:lnTo>
                  <a:lnTo>
                    <a:pt x="0" y="32"/>
                  </a:lnTo>
                  <a:lnTo>
                    <a:pt x="0" y="34"/>
                  </a:lnTo>
                  <a:close/>
                </a:path>
              </a:pathLst>
            </a:custGeom>
            <a:solidFill>
              <a:srgbClr val="878685"/>
            </a:solidFill>
            <a:ln w="9525">
              <a:noFill/>
              <a:round/>
              <a:headEnd/>
              <a:tailEnd/>
            </a:ln>
          </p:spPr>
          <p:txBody>
            <a:bodyPr/>
            <a:lstStyle/>
            <a:p>
              <a:endParaRPr lang="en-US"/>
            </a:p>
          </p:txBody>
        </p:sp>
        <p:sp>
          <p:nvSpPr>
            <p:cNvPr id="47372" name="Freeform 216"/>
            <p:cNvSpPr>
              <a:spLocks noEditPoints="1"/>
            </p:cNvSpPr>
            <p:nvPr/>
          </p:nvSpPr>
          <p:spPr bwMode="auto">
            <a:xfrm>
              <a:off x="2948" y="2962"/>
              <a:ext cx="17" cy="34"/>
            </a:xfrm>
            <a:custGeom>
              <a:avLst/>
              <a:gdLst>
                <a:gd name="T0" fmla="*/ 17 w 17"/>
                <a:gd name="T1" fmla="*/ 2 h 34"/>
                <a:gd name="T2" fmla="*/ 15 w 17"/>
                <a:gd name="T3" fmla="*/ 2 h 34"/>
                <a:gd name="T4" fmla="*/ 13 w 17"/>
                <a:gd name="T5" fmla="*/ 0 h 34"/>
                <a:gd name="T6" fmla="*/ 11 w 17"/>
                <a:gd name="T7" fmla="*/ 2 h 34"/>
                <a:gd name="T8" fmla="*/ 11 w 17"/>
                <a:gd name="T9" fmla="*/ 4 h 34"/>
                <a:gd name="T10" fmla="*/ 13 w 17"/>
                <a:gd name="T11" fmla="*/ 4 h 34"/>
                <a:gd name="T12" fmla="*/ 17 w 17"/>
                <a:gd name="T13" fmla="*/ 6 h 34"/>
                <a:gd name="T14" fmla="*/ 17 w 17"/>
                <a:gd name="T15" fmla="*/ 4 h 34"/>
                <a:gd name="T16" fmla="*/ 17 w 17"/>
                <a:gd name="T17" fmla="*/ 2 h 34"/>
                <a:gd name="T18" fmla="*/ 0 w 17"/>
                <a:gd name="T19" fmla="*/ 30 h 34"/>
                <a:gd name="T20" fmla="*/ 2 w 17"/>
                <a:gd name="T21" fmla="*/ 32 h 34"/>
                <a:gd name="T22" fmla="*/ 4 w 17"/>
                <a:gd name="T23" fmla="*/ 34 h 34"/>
                <a:gd name="T24" fmla="*/ 5 w 17"/>
                <a:gd name="T25" fmla="*/ 32 h 34"/>
                <a:gd name="T26" fmla="*/ 5 w 17"/>
                <a:gd name="T27" fmla="*/ 30 h 34"/>
                <a:gd name="T28" fmla="*/ 4 w 17"/>
                <a:gd name="T29" fmla="*/ 29 h 34"/>
                <a:gd name="T30" fmla="*/ 2 w 17"/>
                <a:gd name="T31" fmla="*/ 27 h 34"/>
                <a:gd name="T32" fmla="*/ 0 w 17"/>
                <a:gd name="T33" fmla="*/ 29 h 34"/>
                <a:gd name="T34" fmla="*/ 0 w 17"/>
                <a:gd name="T35" fmla="*/ 30 h 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34"/>
                <a:gd name="T56" fmla="*/ 17 w 17"/>
                <a:gd name="T57" fmla="*/ 34 h 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34">
                  <a:moveTo>
                    <a:pt x="17" y="2"/>
                  </a:moveTo>
                  <a:lnTo>
                    <a:pt x="15" y="2"/>
                  </a:lnTo>
                  <a:lnTo>
                    <a:pt x="13" y="0"/>
                  </a:lnTo>
                  <a:lnTo>
                    <a:pt x="11" y="2"/>
                  </a:lnTo>
                  <a:lnTo>
                    <a:pt x="11" y="4"/>
                  </a:lnTo>
                  <a:lnTo>
                    <a:pt x="13" y="4"/>
                  </a:lnTo>
                  <a:lnTo>
                    <a:pt x="17" y="6"/>
                  </a:lnTo>
                  <a:lnTo>
                    <a:pt x="17" y="4"/>
                  </a:lnTo>
                  <a:lnTo>
                    <a:pt x="17" y="2"/>
                  </a:lnTo>
                  <a:close/>
                  <a:moveTo>
                    <a:pt x="0" y="30"/>
                  </a:moveTo>
                  <a:lnTo>
                    <a:pt x="2" y="32"/>
                  </a:lnTo>
                  <a:lnTo>
                    <a:pt x="4" y="34"/>
                  </a:lnTo>
                  <a:lnTo>
                    <a:pt x="5" y="32"/>
                  </a:lnTo>
                  <a:lnTo>
                    <a:pt x="5" y="30"/>
                  </a:lnTo>
                  <a:lnTo>
                    <a:pt x="4" y="29"/>
                  </a:lnTo>
                  <a:lnTo>
                    <a:pt x="2" y="27"/>
                  </a:lnTo>
                  <a:lnTo>
                    <a:pt x="0" y="29"/>
                  </a:lnTo>
                  <a:lnTo>
                    <a:pt x="0" y="30"/>
                  </a:lnTo>
                  <a:close/>
                </a:path>
              </a:pathLst>
            </a:custGeom>
            <a:solidFill>
              <a:srgbClr val="878685"/>
            </a:solidFill>
            <a:ln w="9525">
              <a:noFill/>
              <a:round/>
              <a:headEnd/>
              <a:tailEnd/>
            </a:ln>
          </p:spPr>
          <p:txBody>
            <a:bodyPr/>
            <a:lstStyle/>
            <a:p>
              <a:endParaRPr lang="en-US"/>
            </a:p>
          </p:txBody>
        </p:sp>
        <p:sp>
          <p:nvSpPr>
            <p:cNvPr id="47373" name="Freeform 217"/>
            <p:cNvSpPr>
              <a:spLocks noEditPoints="1"/>
            </p:cNvSpPr>
            <p:nvPr/>
          </p:nvSpPr>
          <p:spPr bwMode="auto">
            <a:xfrm>
              <a:off x="2948" y="2964"/>
              <a:ext cx="17" cy="30"/>
            </a:xfrm>
            <a:custGeom>
              <a:avLst/>
              <a:gdLst>
                <a:gd name="T0" fmla="*/ 17 w 17"/>
                <a:gd name="T1" fmla="*/ 2 h 30"/>
                <a:gd name="T2" fmla="*/ 15 w 17"/>
                <a:gd name="T3" fmla="*/ 2 h 30"/>
                <a:gd name="T4" fmla="*/ 11 w 17"/>
                <a:gd name="T5" fmla="*/ 0 h 30"/>
                <a:gd name="T6" fmla="*/ 11 w 17"/>
                <a:gd name="T7" fmla="*/ 2 h 30"/>
                <a:gd name="T8" fmla="*/ 9 w 17"/>
                <a:gd name="T9" fmla="*/ 4 h 30"/>
                <a:gd name="T10" fmla="*/ 9 w 17"/>
                <a:gd name="T11" fmla="*/ 4 h 30"/>
                <a:gd name="T12" fmla="*/ 11 w 17"/>
                <a:gd name="T13" fmla="*/ 4 h 30"/>
                <a:gd name="T14" fmla="*/ 13 w 17"/>
                <a:gd name="T15" fmla="*/ 4 h 30"/>
                <a:gd name="T16" fmla="*/ 15 w 17"/>
                <a:gd name="T17" fmla="*/ 5 h 30"/>
                <a:gd name="T18" fmla="*/ 17 w 17"/>
                <a:gd name="T19" fmla="*/ 4 h 30"/>
                <a:gd name="T20" fmla="*/ 17 w 17"/>
                <a:gd name="T21" fmla="*/ 2 h 30"/>
                <a:gd name="T22" fmla="*/ 0 w 17"/>
                <a:gd name="T23" fmla="*/ 27 h 30"/>
                <a:gd name="T24" fmla="*/ 4 w 17"/>
                <a:gd name="T25" fmla="*/ 28 h 30"/>
                <a:gd name="T26" fmla="*/ 5 w 17"/>
                <a:gd name="T27" fmla="*/ 30 h 30"/>
                <a:gd name="T28" fmla="*/ 5 w 17"/>
                <a:gd name="T29" fmla="*/ 28 h 30"/>
                <a:gd name="T30" fmla="*/ 7 w 17"/>
                <a:gd name="T31" fmla="*/ 27 h 30"/>
                <a:gd name="T32" fmla="*/ 4 w 17"/>
                <a:gd name="T33" fmla="*/ 25 h 30"/>
                <a:gd name="T34" fmla="*/ 2 w 17"/>
                <a:gd name="T35" fmla="*/ 23 h 30"/>
                <a:gd name="T36" fmla="*/ 2 w 17"/>
                <a:gd name="T37" fmla="*/ 25 h 30"/>
                <a:gd name="T38" fmla="*/ 0 w 17"/>
                <a:gd name="T39" fmla="*/ 27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30"/>
                <a:gd name="T62" fmla="*/ 17 w 1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30">
                  <a:moveTo>
                    <a:pt x="17" y="2"/>
                  </a:moveTo>
                  <a:lnTo>
                    <a:pt x="15" y="2"/>
                  </a:lnTo>
                  <a:lnTo>
                    <a:pt x="11" y="0"/>
                  </a:lnTo>
                  <a:lnTo>
                    <a:pt x="11" y="2"/>
                  </a:lnTo>
                  <a:lnTo>
                    <a:pt x="9" y="4"/>
                  </a:lnTo>
                  <a:lnTo>
                    <a:pt x="11" y="4"/>
                  </a:lnTo>
                  <a:lnTo>
                    <a:pt x="13" y="4"/>
                  </a:lnTo>
                  <a:lnTo>
                    <a:pt x="15" y="5"/>
                  </a:lnTo>
                  <a:lnTo>
                    <a:pt x="17" y="4"/>
                  </a:lnTo>
                  <a:lnTo>
                    <a:pt x="17" y="2"/>
                  </a:lnTo>
                  <a:close/>
                  <a:moveTo>
                    <a:pt x="0" y="27"/>
                  </a:moveTo>
                  <a:lnTo>
                    <a:pt x="4" y="28"/>
                  </a:lnTo>
                  <a:lnTo>
                    <a:pt x="5" y="30"/>
                  </a:lnTo>
                  <a:lnTo>
                    <a:pt x="5" y="28"/>
                  </a:lnTo>
                  <a:lnTo>
                    <a:pt x="7" y="27"/>
                  </a:lnTo>
                  <a:lnTo>
                    <a:pt x="4" y="25"/>
                  </a:lnTo>
                  <a:lnTo>
                    <a:pt x="2" y="23"/>
                  </a:lnTo>
                  <a:lnTo>
                    <a:pt x="2" y="25"/>
                  </a:lnTo>
                  <a:lnTo>
                    <a:pt x="0" y="27"/>
                  </a:lnTo>
                  <a:close/>
                </a:path>
              </a:pathLst>
            </a:custGeom>
            <a:solidFill>
              <a:srgbClr val="878685"/>
            </a:solidFill>
            <a:ln w="9525">
              <a:noFill/>
              <a:round/>
              <a:headEnd/>
              <a:tailEnd/>
            </a:ln>
          </p:spPr>
          <p:txBody>
            <a:bodyPr/>
            <a:lstStyle/>
            <a:p>
              <a:endParaRPr lang="en-US"/>
            </a:p>
          </p:txBody>
        </p:sp>
        <p:sp>
          <p:nvSpPr>
            <p:cNvPr id="47374" name="Freeform 218"/>
            <p:cNvSpPr>
              <a:spLocks noEditPoints="1"/>
            </p:cNvSpPr>
            <p:nvPr/>
          </p:nvSpPr>
          <p:spPr bwMode="auto">
            <a:xfrm>
              <a:off x="2950" y="2966"/>
              <a:ext cx="15" cy="26"/>
            </a:xfrm>
            <a:custGeom>
              <a:avLst/>
              <a:gdLst>
                <a:gd name="T0" fmla="*/ 15 w 15"/>
                <a:gd name="T1" fmla="*/ 2 h 26"/>
                <a:gd name="T2" fmla="*/ 11 w 15"/>
                <a:gd name="T3" fmla="*/ 0 h 26"/>
                <a:gd name="T4" fmla="*/ 9 w 15"/>
                <a:gd name="T5" fmla="*/ 0 h 26"/>
                <a:gd name="T6" fmla="*/ 7 w 15"/>
                <a:gd name="T7" fmla="*/ 2 h 26"/>
                <a:gd name="T8" fmla="*/ 7 w 15"/>
                <a:gd name="T9" fmla="*/ 3 h 26"/>
                <a:gd name="T10" fmla="*/ 7 w 15"/>
                <a:gd name="T11" fmla="*/ 3 h 26"/>
                <a:gd name="T12" fmla="*/ 9 w 15"/>
                <a:gd name="T13" fmla="*/ 3 h 26"/>
                <a:gd name="T14" fmla="*/ 11 w 15"/>
                <a:gd name="T15" fmla="*/ 3 h 26"/>
                <a:gd name="T16" fmla="*/ 13 w 15"/>
                <a:gd name="T17" fmla="*/ 5 h 26"/>
                <a:gd name="T18" fmla="*/ 13 w 15"/>
                <a:gd name="T19" fmla="*/ 3 h 26"/>
                <a:gd name="T20" fmla="*/ 15 w 15"/>
                <a:gd name="T21" fmla="*/ 2 h 26"/>
                <a:gd name="T22" fmla="*/ 0 w 15"/>
                <a:gd name="T23" fmla="*/ 23 h 26"/>
                <a:gd name="T24" fmla="*/ 2 w 15"/>
                <a:gd name="T25" fmla="*/ 25 h 26"/>
                <a:gd name="T26" fmla="*/ 3 w 15"/>
                <a:gd name="T27" fmla="*/ 26 h 26"/>
                <a:gd name="T28" fmla="*/ 5 w 15"/>
                <a:gd name="T29" fmla="*/ 25 h 26"/>
                <a:gd name="T30" fmla="*/ 5 w 15"/>
                <a:gd name="T31" fmla="*/ 23 h 26"/>
                <a:gd name="T32" fmla="*/ 3 w 15"/>
                <a:gd name="T33" fmla="*/ 21 h 26"/>
                <a:gd name="T34" fmla="*/ 2 w 15"/>
                <a:gd name="T35" fmla="*/ 19 h 26"/>
                <a:gd name="T36" fmla="*/ 0 w 15"/>
                <a:gd name="T37" fmla="*/ 21 h 26"/>
                <a:gd name="T38" fmla="*/ 0 w 15"/>
                <a:gd name="T39" fmla="*/ 23 h 2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
                <a:gd name="T61" fmla="*/ 0 h 26"/>
                <a:gd name="T62" fmla="*/ 15 w 15"/>
                <a:gd name="T63" fmla="*/ 26 h 2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 h="26">
                  <a:moveTo>
                    <a:pt x="15" y="2"/>
                  </a:moveTo>
                  <a:lnTo>
                    <a:pt x="11" y="0"/>
                  </a:lnTo>
                  <a:lnTo>
                    <a:pt x="9" y="0"/>
                  </a:lnTo>
                  <a:lnTo>
                    <a:pt x="7" y="2"/>
                  </a:lnTo>
                  <a:lnTo>
                    <a:pt x="7" y="3"/>
                  </a:lnTo>
                  <a:lnTo>
                    <a:pt x="9" y="3"/>
                  </a:lnTo>
                  <a:lnTo>
                    <a:pt x="11" y="3"/>
                  </a:lnTo>
                  <a:lnTo>
                    <a:pt x="13" y="5"/>
                  </a:lnTo>
                  <a:lnTo>
                    <a:pt x="13" y="3"/>
                  </a:lnTo>
                  <a:lnTo>
                    <a:pt x="15" y="2"/>
                  </a:lnTo>
                  <a:close/>
                  <a:moveTo>
                    <a:pt x="0" y="23"/>
                  </a:moveTo>
                  <a:lnTo>
                    <a:pt x="2" y="25"/>
                  </a:lnTo>
                  <a:lnTo>
                    <a:pt x="3" y="26"/>
                  </a:lnTo>
                  <a:lnTo>
                    <a:pt x="5" y="25"/>
                  </a:lnTo>
                  <a:lnTo>
                    <a:pt x="5" y="23"/>
                  </a:lnTo>
                  <a:lnTo>
                    <a:pt x="3" y="21"/>
                  </a:lnTo>
                  <a:lnTo>
                    <a:pt x="2" y="19"/>
                  </a:lnTo>
                  <a:lnTo>
                    <a:pt x="0" y="21"/>
                  </a:lnTo>
                  <a:lnTo>
                    <a:pt x="0" y="23"/>
                  </a:lnTo>
                  <a:close/>
                </a:path>
              </a:pathLst>
            </a:custGeom>
            <a:solidFill>
              <a:srgbClr val="878685"/>
            </a:solidFill>
            <a:ln w="9525">
              <a:noFill/>
              <a:round/>
              <a:headEnd/>
              <a:tailEnd/>
            </a:ln>
          </p:spPr>
          <p:txBody>
            <a:bodyPr/>
            <a:lstStyle/>
            <a:p>
              <a:endParaRPr lang="en-US"/>
            </a:p>
          </p:txBody>
        </p:sp>
        <p:sp>
          <p:nvSpPr>
            <p:cNvPr id="47375" name="Freeform 219"/>
            <p:cNvSpPr>
              <a:spLocks noEditPoints="1"/>
            </p:cNvSpPr>
            <p:nvPr/>
          </p:nvSpPr>
          <p:spPr bwMode="auto">
            <a:xfrm>
              <a:off x="2950" y="2968"/>
              <a:ext cx="13" cy="23"/>
            </a:xfrm>
            <a:custGeom>
              <a:avLst/>
              <a:gdLst>
                <a:gd name="T0" fmla="*/ 13 w 13"/>
                <a:gd name="T1" fmla="*/ 1 h 23"/>
                <a:gd name="T2" fmla="*/ 11 w 13"/>
                <a:gd name="T3" fmla="*/ 0 h 23"/>
                <a:gd name="T4" fmla="*/ 9 w 13"/>
                <a:gd name="T5" fmla="*/ 0 h 23"/>
                <a:gd name="T6" fmla="*/ 7 w 13"/>
                <a:gd name="T7" fmla="*/ 0 h 23"/>
                <a:gd name="T8" fmla="*/ 7 w 13"/>
                <a:gd name="T9" fmla="*/ 0 h 23"/>
                <a:gd name="T10" fmla="*/ 7 w 13"/>
                <a:gd name="T11" fmla="*/ 1 h 23"/>
                <a:gd name="T12" fmla="*/ 5 w 13"/>
                <a:gd name="T13" fmla="*/ 5 h 23"/>
                <a:gd name="T14" fmla="*/ 7 w 13"/>
                <a:gd name="T15" fmla="*/ 3 h 23"/>
                <a:gd name="T16" fmla="*/ 9 w 13"/>
                <a:gd name="T17" fmla="*/ 3 h 23"/>
                <a:gd name="T18" fmla="*/ 11 w 13"/>
                <a:gd name="T19" fmla="*/ 3 h 23"/>
                <a:gd name="T20" fmla="*/ 11 w 13"/>
                <a:gd name="T21" fmla="*/ 5 h 23"/>
                <a:gd name="T22" fmla="*/ 13 w 13"/>
                <a:gd name="T23" fmla="*/ 3 h 23"/>
                <a:gd name="T24" fmla="*/ 13 w 13"/>
                <a:gd name="T25" fmla="*/ 1 h 23"/>
                <a:gd name="T26" fmla="*/ 0 w 13"/>
                <a:gd name="T27" fmla="*/ 19 h 23"/>
                <a:gd name="T28" fmla="*/ 2 w 13"/>
                <a:gd name="T29" fmla="*/ 21 h 23"/>
                <a:gd name="T30" fmla="*/ 5 w 13"/>
                <a:gd name="T31" fmla="*/ 23 h 23"/>
                <a:gd name="T32" fmla="*/ 5 w 13"/>
                <a:gd name="T33" fmla="*/ 21 h 23"/>
                <a:gd name="T34" fmla="*/ 5 w 13"/>
                <a:gd name="T35" fmla="*/ 19 h 23"/>
                <a:gd name="T36" fmla="*/ 3 w 13"/>
                <a:gd name="T37" fmla="*/ 17 h 23"/>
                <a:gd name="T38" fmla="*/ 2 w 13"/>
                <a:gd name="T39" fmla="*/ 15 h 23"/>
                <a:gd name="T40" fmla="*/ 2 w 13"/>
                <a:gd name="T41" fmla="*/ 17 h 23"/>
                <a:gd name="T42" fmla="*/ 0 w 13"/>
                <a:gd name="T43" fmla="*/ 19 h 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
                <a:gd name="T67" fmla="*/ 0 h 23"/>
                <a:gd name="T68" fmla="*/ 13 w 13"/>
                <a:gd name="T69" fmla="*/ 23 h 2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 h="23">
                  <a:moveTo>
                    <a:pt x="13" y="1"/>
                  </a:moveTo>
                  <a:lnTo>
                    <a:pt x="11" y="0"/>
                  </a:lnTo>
                  <a:lnTo>
                    <a:pt x="9" y="0"/>
                  </a:lnTo>
                  <a:lnTo>
                    <a:pt x="7" y="0"/>
                  </a:lnTo>
                  <a:lnTo>
                    <a:pt x="7" y="1"/>
                  </a:lnTo>
                  <a:lnTo>
                    <a:pt x="5" y="5"/>
                  </a:lnTo>
                  <a:lnTo>
                    <a:pt x="7" y="3"/>
                  </a:lnTo>
                  <a:lnTo>
                    <a:pt x="9" y="3"/>
                  </a:lnTo>
                  <a:lnTo>
                    <a:pt x="11" y="3"/>
                  </a:lnTo>
                  <a:lnTo>
                    <a:pt x="11" y="5"/>
                  </a:lnTo>
                  <a:lnTo>
                    <a:pt x="13" y="3"/>
                  </a:lnTo>
                  <a:lnTo>
                    <a:pt x="13" y="1"/>
                  </a:lnTo>
                  <a:close/>
                  <a:moveTo>
                    <a:pt x="0" y="19"/>
                  </a:moveTo>
                  <a:lnTo>
                    <a:pt x="2" y="21"/>
                  </a:lnTo>
                  <a:lnTo>
                    <a:pt x="5" y="23"/>
                  </a:lnTo>
                  <a:lnTo>
                    <a:pt x="5" y="21"/>
                  </a:lnTo>
                  <a:lnTo>
                    <a:pt x="5" y="19"/>
                  </a:lnTo>
                  <a:lnTo>
                    <a:pt x="3" y="17"/>
                  </a:lnTo>
                  <a:lnTo>
                    <a:pt x="2" y="15"/>
                  </a:lnTo>
                  <a:lnTo>
                    <a:pt x="2" y="17"/>
                  </a:lnTo>
                  <a:lnTo>
                    <a:pt x="0" y="19"/>
                  </a:lnTo>
                  <a:close/>
                </a:path>
              </a:pathLst>
            </a:custGeom>
            <a:solidFill>
              <a:srgbClr val="888786"/>
            </a:solidFill>
            <a:ln w="9525">
              <a:noFill/>
              <a:round/>
              <a:headEnd/>
              <a:tailEnd/>
            </a:ln>
          </p:spPr>
          <p:txBody>
            <a:bodyPr/>
            <a:lstStyle/>
            <a:p>
              <a:endParaRPr lang="en-US"/>
            </a:p>
          </p:txBody>
        </p:sp>
        <p:sp>
          <p:nvSpPr>
            <p:cNvPr id="47376" name="Freeform 220"/>
            <p:cNvSpPr>
              <a:spLocks noEditPoints="1"/>
            </p:cNvSpPr>
            <p:nvPr/>
          </p:nvSpPr>
          <p:spPr bwMode="auto">
            <a:xfrm>
              <a:off x="2952" y="2969"/>
              <a:ext cx="11" cy="20"/>
            </a:xfrm>
            <a:custGeom>
              <a:avLst/>
              <a:gdLst>
                <a:gd name="T0" fmla="*/ 11 w 11"/>
                <a:gd name="T1" fmla="*/ 2 h 20"/>
                <a:gd name="T2" fmla="*/ 9 w 11"/>
                <a:gd name="T3" fmla="*/ 0 h 20"/>
                <a:gd name="T4" fmla="*/ 7 w 11"/>
                <a:gd name="T5" fmla="*/ 0 h 20"/>
                <a:gd name="T6" fmla="*/ 5 w 11"/>
                <a:gd name="T7" fmla="*/ 0 h 20"/>
                <a:gd name="T8" fmla="*/ 5 w 11"/>
                <a:gd name="T9" fmla="*/ 0 h 20"/>
                <a:gd name="T10" fmla="*/ 3 w 11"/>
                <a:gd name="T11" fmla="*/ 4 h 20"/>
                <a:gd name="T12" fmla="*/ 3 w 11"/>
                <a:gd name="T13" fmla="*/ 6 h 20"/>
                <a:gd name="T14" fmla="*/ 5 w 11"/>
                <a:gd name="T15" fmla="*/ 6 h 20"/>
                <a:gd name="T16" fmla="*/ 7 w 11"/>
                <a:gd name="T17" fmla="*/ 4 h 20"/>
                <a:gd name="T18" fmla="*/ 7 w 11"/>
                <a:gd name="T19" fmla="*/ 4 h 20"/>
                <a:gd name="T20" fmla="*/ 9 w 11"/>
                <a:gd name="T21" fmla="*/ 6 h 20"/>
                <a:gd name="T22" fmla="*/ 9 w 11"/>
                <a:gd name="T23" fmla="*/ 4 h 20"/>
                <a:gd name="T24" fmla="*/ 11 w 11"/>
                <a:gd name="T25" fmla="*/ 2 h 20"/>
                <a:gd name="T26" fmla="*/ 0 w 11"/>
                <a:gd name="T27" fmla="*/ 16 h 20"/>
                <a:gd name="T28" fmla="*/ 1 w 11"/>
                <a:gd name="T29" fmla="*/ 18 h 20"/>
                <a:gd name="T30" fmla="*/ 3 w 11"/>
                <a:gd name="T31" fmla="*/ 20 h 20"/>
                <a:gd name="T32" fmla="*/ 3 w 11"/>
                <a:gd name="T33" fmla="*/ 18 h 20"/>
                <a:gd name="T34" fmla="*/ 5 w 11"/>
                <a:gd name="T35" fmla="*/ 16 h 20"/>
                <a:gd name="T36" fmla="*/ 1 w 11"/>
                <a:gd name="T37" fmla="*/ 14 h 20"/>
                <a:gd name="T38" fmla="*/ 1 w 11"/>
                <a:gd name="T39" fmla="*/ 10 h 20"/>
                <a:gd name="T40" fmla="*/ 0 w 11"/>
                <a:gd name="T41" fmla="*/ 14 h 20"/>
                <a:gd name="T42" fmla="*/ 0 w 11"/>
                <a:gd name="T43" fmla="*/ 1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
                <a:gd name="T67" fmla="*/ 0 h 20"/>
                <a:gd name="T68" fmla="*/ 11 w 11"/>
                <a:gd name="T69" fmla="*/ 20 h 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 h="20">
                  <a:moveTo>
                    <a:pt x="11" y="2"/>
                  </a:moveTo>
                  <a:lnTo>
                    <a:pt x="9" y="0"/>
                  </a:lnTo>
                  <a:lnTo>
                    <a:pt x="7" y="0"/>
                  </a:lnTo>
                  <a:lnTo>
                    <a:pt x="5" y="0"/>
                  </a:lnTo>
                  <a:lnTo>
                    <a:pt x="3" y="4"/>
                  </a:lnTo>
                  <a:lnTo>
                    <a:pt x="3" y="6"/>
                  </a:lnTo>
                  <a:lnTo>
                    <a:pt x="5" y="6"/>
                  </a:lnTo>
                  <a:lnTo>
                    <a:pt x="7" y="4"/>
                  </a:lnTo>
                  <a:lnTo>
                    <a:pt x="9" y="6"/>
                  </a:lnTo>
                  <a:lnTo>
                    <a:pt x="9" y="4"/>
                  </a:lnTo>
                  <a:lnTo>
                    <a:pt x="11" y="2"/>
                  </a:lnTo>
                  <a:close/>
                  <a:moveTo>
                    <a:pt x="0" y="16"/>
                  </a:moveTo>
                  <a:lnTo>
                    <a:pt x="1" y="18"/>
                  </a:lnTo>
                  <a:lnTo>
                    <a:pt x="3" y="20"/>
                  </a:lnTo>
                  <a:lnTo>
                    <a:pt x="3" y="18"/>
                  </a:lnTo>
                  <a:lnTo>
                    <a:pt x="5" y="16"/>
                  </a:lnTo>
                  <a:lnTo>
                    <a:pt x="1" y="14"/>
                  </a:lnTo>
                  <a:lnTo>
                    <a:pt x="1" y="10"/>
                  </a:lnTo>
                  <a:lnTo>
                    <a:pt x="0" y="14"/>
                  </a:lnTo>
                  <a:lnTo>
                    <a:pt x="0" y="16"/>
                  </a:lnTo>
                  <a:close/>
                </a:path>
              </a:pathLst>
            </a:custGeom>
            <a:solidFill>
              <a:srgbClr val="888786"/>
            </a:solidFill>
            <a:ln w="9525">
              <a:noFill/>
              <a:round/>
              <a:headEnd/>
              <a:tailEnd/>
            </a:ln>
          </p:spPr>
          <p:txBody>
            <a:bodyPr/>
            <a:lstStyle/>
            <a:p>
              <a:endParaRPr lang="en-US"/>
            </a:p>
          </p:txBody>
        </p:sp>
        <p:sp>
          <p:nvSpPr>
            <p:cNvPr id="47377" name="Freeform 221"/>
            <p:cNvSpPr>
              <a:spLocks/>
            </p:cNvSpPr>
            <p:nvPr/>
          </p:nvSpPr>
          <p:spPr bwMode="auto">
            <a:xfrm>
              <a:off x="2952" y="2971"/>
              <a:ext cx="9" cy="16"/>
            </a:xfrm>
            <a:custGeom>
              <a:avLst/>
              <a:gdLst>
                <a:gd name="T0" fmla="*/ 9 w 9"/>
                <a:gd name="T1" fmla="*/ 2 h 16"/>
                <a:gd name="T2" fmla="*/ 9 w 9"/>
                <a:gd name="T3" fmla="*/ 0 h 16"/>
                <a:gd name="T4" fmla="*/ 7 w 9"/>
                <a:gd name="T5" fmla="*/ 0 h 16"/>
                <a:gd name="T6" fmla="*/ 5 w 9"/>
                <a:gd name="T7" fmla="*/ 0 h 16"/>
                <a:gd name="T8" fmla="*/ 3 w 9"/>
                <a:gd name="T9" fmla="*/ 2 h 16"/>
                <a:gd name="T10" fmla="*/ 1 w 9"/>
                <a:gd name="T11" fmla="*/ 6 h 16"/>
                <a:gd name="T12" fmla="*/ 0 w 9"/>
                <a:gd name="T13" fmla="*/ 12 h 16"/>
                <a:gd name="T14" fmla="*/ 1 w 9"/>
                <a:gd name="T15" fmla="*/ 14 h 16"/>
                <a:gd name="T16" fmla="*/ 3 w 9"/>
                <a:gd name="T17" fmla="*/ 16 h 16"/>
                <a:gd name="T18" fmla="*/ 5 w 9"/>
                <a:gd name="T19" fmla="*/ 14 h 16"/>
                <a:gd name="T20" fmla="*/ 5 w 9"/>
                <a:gd name="T21" fmla="*/ 12 h 16"/>
                <a:gd name="T22" fmla="*/ 3 w 9"/>
                <a:gd name="T23" fmla="*/ 12 h 16"/>
                <a:gd name="T24" fmla="*/ 3 w 9"/>
                <a:gd name="T25" fmla="*/ 8 h 16"/>
                <a:gd name="T26" fmla="*/ 3 w 9"/>
                <a:gd name="T27" fmla="*/ 6 h 16"/>
                <a:gd name="T28" fmla="*/ 7 w 9"/>
                <a:gd name="T29" fmla="*/ 4 h 16"/>
                <a:gd name="T30" fmla="*/ 7 w 9"/>
                <a:gd name="T31" fmla="*/ 4 h 16"/>
                <a:gd name="T32" fmla="*/ 9 w 9"/>
                <a:gd name="T33" fmla="*/ 6 h 16"/>
                <a:gd name="T34" fmla="*/ 9 w 9"/>
                <a:gd name="T35" fmla="*/ 4 h 16"/>
                <a:gd name="T36" fmla="*/ 9 w 9"/>
                <a:gd name="T37" fmla="*/ 2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
                <a:gd name="T58" fmla="*/ 0 h 16"/>
                <a:gd name="T59" fmla="*/ 9 w 9"/>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 h="16">
                  <a:moveTo>
                    <a:pt x="9" y="2"/>
                  </a:moveTo>
                  <a:lnTo>
                    <a:pt x="9" y="0"/>
                  </a:lnTo>
                  <a:lnTo>
                    <a:pt x="7" y="0"/>
                  </a:lnTo>
                  <a:lnTo>
                    <a:pt x="5" y="0"/>
                  </a:lnTo>
                  <a:lnTo>
                    <a:pt x="3" y="2"/>
                  </a:lnTo>
                  <a:lnTo>
                    <a:pt x="1" y="6"/>
                  </a:lnTo>
                  <a:lnTo>
                    <a:pt x="0" y="12"/>
                  </a:lnTo>
                  <a:lnTo>
                    <a:pt x="1" y="14"/>
                  </a:lnTo>
                  <a:lnTo>
                    <a:pt x="3" y="16"/>
                  </a:lnTo>
                  <a:lnTo>
                    <a:pt x="5" y="14"/>
                  </a:lnTo>
                  <a:lnTo>
                    <a:pt x="5" y="12"/>
                  </a:lnTo>
                  <a:lnTo>
                    <a:pt x="3" y="12"/>
                  </a:lnTo>
                  <a:lnTo>
                    <a:pt x="3" y="8"/>
                  </a:lnTo>
                  <a:lnTo>
                    <a:pt x="3" y="6"/>
                  </a:lnTo>
                  <a:lnTo>
                    <a:pt x="7" y="4"/>
                  </a:lnTo>
                  <a:lnTo>
                    <a:pt x="9" y="6"/>
                  </a:lnTo>
                  <a:lnTo>
                    <a:pt x="9" y="4"/>
                  </a:lnTo>
                  <a:lnTo>
                    <a:pt x="9" y="2"/>
                  </a:lnTo>
                  <a:close/>
                </a:path>
              </a:pathLst>
            </a:custGeom>
            <a:solidFill>
              <a:srgbClr val="888786"/>
            </a:solidFill>
            <a:ln w="9525">
              <a:noFill/>
              <a:round/>
              <a:headEnd/>
              <a:tailEnd/>
            </a:ln>
          </p:spPr>
          <p:txBody>
            <a:bodyPr/>
            <a:lstStyle/>
            <a:p>
              <a:endParaRPr lang="en-US"/>
            </a:p>
          </p:txBody>
        </p:sp>
        <p:sp>
          <p:nvSpPr>
            <p:cNvPr id="47378" name="Freeform 222"/>
            <p:cNvSpPr>
              <a:spLocks/>
            </p:cNvSpPr>
            <p:nvPr/>
          </p:nvSpPr>
          <p:spPr bwMode="auto">
            <a:xfrm>
              <a:off x="2953" y="2973"/>
              <a:ext cx="8" cy="12"/>
            </a:xfrm>
            <a:custGeom>
              <a:avLst/>
              <a:gdLst>
                <a:gd name="T0" fmla="*/ 8 w 8"/>
                <a:gd name="T1" fmla="*/ 2 h 12"/>
                <a:gd name="T2" fmla="*/ 6 w 8"/>
                <a:gd name="T3" fmla="*/ 0 h 12"/>
                <a:gd name="T4" fmla="*/ 6 w 8"/>
                <a:gd name="T5" fmla="*/ 0 h 12"/>
                <a:gd name="T6" fmla="*/ 4 w 8"/>
                <a:gd name="T7" fmla="*/ 2 h 12"/>
                <a:gd name="T8" fmla="*/ 2 w 8"/>
                <a:gd name="T9" fmla="*/ 2 h 12"/>
                <a:gd name="T10" fmla="*/ 0 w 8"/>
                <a:gd name="T11" fmla="*/ 4 h 12"/>
                <a:gd name="T12" fmla="*/ 0 w 8"/>
                <a:gd name="T13" fmla="*/ 6 h 12"/>
                <a:gd name="T14" fmla="*/ 0 w 8"/>
                <a:gd name="T15" fmla="*/ 10 h 12"/>
                <a:gd name="T16" fmla="*/ 4 w 8"/>
                <a:gd name="T17" fmla="*/ 12 h 12"/>
                <a:gd name="T18" fmla="*/ 6 w 8"/>
                <a:gd name="T19" fmla="*/ 6 h 12"/>
                <a:gd name="T20" fmla="*/ 8 w 8"/>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12"/>
                <a:gd name="T35" fmla="*/ 8 w 8"/>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12">
                  <a:moveTo>
                    <a:pt x="8" y="2"/>
                  </a:moveTo>
                  <a:lnTo>
                    <a:pt x="6" y="0"/>
                  </a:lnTo>
                  <a:lnTo>
                    <a:pt x="4" y="2"/>
                  </a:lnTo>
                  <a:lnTo>
                    <a:pt x="2" y="2"/>
                  </a:lnTo>
                  <a:lnTo>
                    <a:pt x="0" y="4"/>
                  </a:lnTo>
                  <a:lnTo>
                    <a:pt x="0" y="6"/>
                  </a:lnTo>
                  <a:lnTo>
                    <a:pt x="0" y="10"/>
                  </a:lnTo>
                  <a:lnTo>
                    <a:pt x="4" y="12"/>
                  </a:lnTo>
                  <a:lnTo>
                    <a:pt x="6" y="6"/>
                  </a:lnTo>
                  <a:lnTo>
                    <a:pt x="8" y="2"/>
                  </a:lnTo>
                  <a:close/>
                </a:path>
              </a:pathLst>
            </a:custGeom>
            <a:solidFill>
              <a:srgbClr val="888786"/>
            </a:solidFill>
            <a:ln w="9525">
              <a:noFill/>
              <a:round/>
              <a:headEnd/>
              <a:tailEnd/>
            </a:ln>
          </p:spPr>
          <p:txBody>
            <a:bodyPr/>
            <a:lstStyle/>
            <a:p>
              <a:endParaRPr lang="en-US"/>
            </a:p>
          </p:txBody>
        </p:sp>
        <p:sp>
          <p:nvSpPr>
            <p:cNvPr id="47379" name="Freeform 223"/>
            <p:cNvSpPr>
              <a:spLocks/>
            </p:cNvSpPr>
            <p:nvPr/>
          </p:nvSpPr>
          <p:spPr bwMode="auto">
            <a:xfrm>
              <a:off x="2955" y="2975"/>
              <a:ext cx="6" cy="8"/>
            </a:xfrm>
            <a:custGeom>
              <a:avLst/>
              <a:gdLst>
                <a:gd name="T0" fmla="*/ 6 w 6"/>
                <a:gd name="T1" fmla="*/ 2 h 8"/>
                <a:gd name="T2" fmla="*/ 4 w 6"/>
                <a:gd name="T3" fmla="*/ 0 h 8"/>
                <a:gd name="T4" fmla="*/ 4 w 6"/>
                <a:gd name="T5" fmla="*/ 0 h 8"/>
                <a:gd name="T6" fmla="*/ 0 w 6"/>
                <a:gd name="T7" fmla="*/ 2 h 8"/>
                <a:gd name="T8" fmla="*/ 0 w 6"/>
                <a:gd name="T9" fmla="*/ 4 h 8"/>
                <a:gd name="T10" fmla="*/ 0 w 6"/>
                <a:gd name="T11" fmla="*/ 8 h 8"/>
                <a:gd name="T12" fmla="*/ 2 w 6"/>
                <a:gd name="T13" fmla="*/ 8 h 8"/>
                <a:gd name="T14" fmla="*/ 4 w 6"/>
                <a:gd name="T15" fmla="*/ 4 h 8"/>
                <a:gd name="T16" fmla="*/ 6 w 6"/>
                <a:gd name="T17" fmla="*/ 2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8"/>
                <a:gd name="T29" fmla="*/ 6 w 6"/>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8">
                  <a:moveTo>
                    <a:pt x="6" y="2"/>
                  </a:moveTo>
                  <a:lnTo>
                    <a:pt x="4" y="0"/>
                  </a:lnTo>
                  <a:lnTo>
                    <a:pt x="0" y="2"/>
                  </a:lnTo>
                  <a:lnTo>
                    <a:pt x="0" y="4"/>
                  </a:lnTo>
                  <a:lnTo>
                    <a:pt x="0" y="8"/>
                  </a:lnTo>
                  <a:lnTo>
                    <a:pt x="2" y="8"/>
                  </a:lnTo>
                  <a:lnTo>
                    <a:pt x="4" y="4"/>
                  </a:lnTo>
                  <a:lnTo>
                    <a:pt x="6" y="2"/>
                  </a:lnTo>
                  <a:close/>
                </a:path>
              </a:pathLst>
            </a:custGeom>
            <a:solidFill>
              <a:srgbClr val="888786"/>
            </a:solidFill>
            <a:ln w="9525">
              <a:noFill/>
              <a:round/>
              <a:headEnd/>
              <a:tailEnd/>
            </a:ln>
          </p:spPr>
          <p:txBody>
            <a:bodyPr/>
            <a:lstStyle/>
            <a:p>
              <a:endParaRPr lang="en-US"/>
            </a:p>
          </p:txBody>
        </p:sp>
        <p:sp>
          <p:nvSpPr>
            <p:cNvPr id="47380" name="Freeform 224"/>
            <p:cNvSpPr>
              <a:spLocks/>
            </p:cNvSpPr>
            <p:nvPr/>
          </p:nvSpPr>
          <p:spPr bwMode="auto">
            <a:xfrm>
              <a:off x="2957" y="2977"/>
              <a:ext cx="2" cy="4"/>
            </a:xfrm>
            <a:custGeom>
              <a:avLst/>
              <a:gdLst>
                <a:gd name="T0" fmla="*/ 2 w 2"/>
                <a:gd name="T1" fmla="*/ 0 h 4"/>
                <a:gd name="T2" fmla="*/ 2 w 2"/>
                <a:gd name="T3" fmla="*/ 0 h 4"/>
                <a:gd name="T4" fmla="*/ 2 w 2"/>
                <a:gd name="T5" fmla="*/ 0 h 4"/>
                <a:gd name="T6" fmla="*/ 0 w 2"/>
                <a:gd name="T7" fmla="*/ 2 h 4"/>
                <a:gd name="T8" fmla="*/ 0 w 2"/>
                <a:gd name="T9" fmla="*/ 2 h 4"/>
                <a:gd name="T10" fmla="*/ 0 w 2"/>
                <a:gd name="T11" fmla="*/ 4 h 4"/>
                <a:gd name="T12" fmla="*/ 2 w 2"/>
                <a:gd name="T13" fmla="*/ 4 h 4"/>
                <a:gd name="T14" fmla="*/ 2 w 2"/>
                <a:gd name="T15" fmla="*/ 2 h 4"/>
                <a:gd name="T16" fmla="*/ 2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4"/>
                <a:gd name="T29" fmla="*/ 2 w 2"/>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4">
                  <a:moveTo>
                    <a:pt x="2" y="0"/>
                  </a:moveTo>
                  <a:lnTo>
                    <a:pt x="2" y="0"/>
                  </a:lnTo>
                  <a:lnTo>
                    <a:pt x="0" y="2"/>
                  </a:lnTo>
                  <a:lnTo>
                    <a:pt x="0" y="4"/>
                  </a:lnTo>
                  <a:lnTo>
                    <a:pt x="2" y="4"/>
                  </a:lnTo>
                  <a:lnTo>
                    <a:pt x="2" y="2"/>
                  </a:lnTo>
                  <a:lnTo>
                    <a:pt x="2" y="0"/>
                  </a:lnTo>
                  <a:close/>
                </a:path>
              </a:pathLst>
            </a:custGeom>
            <a:solidFill>
              <a:srgbClr val="898787"/>
            </a:solidFill>
            <a:ln w="9525">
              <a:noFill/>
              <a:round/>
              <a:headEnd/>
              <a:tailEnd/>
            </a:ln>
          </p:spPr>
          <p:txBody>
            <a:bodyPr/>
            <a:lstStyle/>
            <a:p>
              <a:endParaRPr lang="en-US"/>
            </a:p>
          </p:txBody>
        </p:sp>
        <p:sp>
          <p:nvSpPr>
            <p:cNvPr id="47381" name="Freeform 225"/>
            <p:cNvSpPr>
              <a:spLocks noEditPoints="1"/>
            </p:cNvSpPr>
            <p:nvPr/>
          </p:nvSpPr>
          <p:spPr bwMode="auto">
            <a:xfrm>
              <a:off x="2927" y="2908"/>
              <a:ext cx="63" cy="142"/>
            </a:xfrm>
            <a:custGeom>
              <a:avLst/>
              <a:gdLst>
                <a:gd name="T0" fmla="*/ 61 w 63"/>
                <a:gd name="T1" fmla="*/ 0 h 142"/>
                <a:gd name="T2" fmla="*/ 61 w 63"/>
                <a:gd name="T3" fmla="*/ 0 h 142"/>
                <a:gd name="T4" fmla="*/ 59 w 63"/>
                <a:gd name="T5" fmla="*/ 2 h 142"/>
                <a:gd name="T6" fmla="*/ 61 w 63"/>
                <a:gd name="T7" fmla="*/ 2 h 142"/>
                <a:gd name="T8" fmla="*/ 61 w 63"/>
                <a:gd name="T9" fmla="*/ 4 h 142"/>
                <a:gd name="T10" fmla="*/ 63 w 63"/>
                <a:gd name="T11" fmla="*/ 2 h 142"/>
                <a:gd name="T12" fmla="*/ 63 w 63"/>
                <a:gd name="T13" fmla="*/ 0 h 142"/>
                <a:gd name="T14" fmla="*/ 63 w 63"/>
                <a:gd name="T15" fmla="*/ 0 h 142"/>
                <a:gd name="T16" fmla="*/ 61 w 63"/>
                <a:gd name="T17" fmla="*/ 0 h 142"/>
                <a:gd name="T18" fmla="*/ 1 w 63"/>
                <a:gd name="T19" fmla="*/ 140 h 142"/>
                <a:gd name="T20" fmla="*/ 0 w 63"/>
                <a:gd name="T21" fmla="*/ 142 h 142"/>
                <a:gd name="T22" fmla="*/ 0 w 63"/>
                <a:gd name="T23" fmla="*/ 142 h 142"/>
                <a:gd name="T24" fmla="*/ 0 w 63"/>
                <a:gd name="T25" fmla="*/ 142 h 142"/>
                <a:gd name="T26" fmla="*/ 1 w 63"/>
                <a:gd name="T27" fmla="*/ 142 h 142"/>
                <a:gd name="T28" fmla="*/ 1 w 63"/>
                <a:gd name="T29" fmla="*/ 142 h 142"/>
                <a:gd name="T30" fmla="*/ 3 w 63"/>
                <a:gd name="T31" fmla="*/ 140 h 142"/>
                <a:gd name="T32" fmla="*/ 1 w 63"/>
                <a:gd name="T33" fmla="*/ 140 h 142"/>
                <a:gd name="T34" fmla="*/ 1 w 63"/>
                <a:gd name="T35" fmla="*/ 140 h 1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3"/>
                <a:gd name="T55" fmla="*/ 0 h 142"/>
                <a:gd name="T56" fmla="*/ 63 w 63"/>
                <a:gd name="T57" fmla="*/ 142 h 14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3" h="142">
                  <a:moveTo>
                    <a:pt x="61" y="0"/>
                  </a:moveTo>
                  <a:lnTo>
                    <a:pt x="61" y="0"/>
                  </a:lnTo>
                  <a:lnTo>
                    <a:pt x="59" y="2"/>
                  </a:lnTo>
                  <a:lnTo>
                    <a:pt x="61" y="2"/>
                  </a:lnTo>
                  <a:lnTo>
                    <a:pt x="61" y="4"/>
                  </a:lnTo>
                  <a:lnTo>
                    <a:pt x="63" y="2"/>
                  </a:lnTo>
                  <a:lnTo>
                    <a:pt x="63" y="0"/>
                  </a:lnTo>
                  <a:lnTo>
                    <a:pt x="61" y="0"/>
                  </a:lnTo>
                  <a:close/>
                  <a:moveTo>
                    <a:pt x="1" y="140"/>
                  </a:moveTo>
                  <a:lnTo>
                    <a:pt x="0" y="142"/>
                  </a:lnTo>
                  <a:lnTo>
                    <a:pt x="1" y="142"/>
                  </a:lnTo>
                  <a:lnTo>
                    <a:pt x="3" y="140"/>
                  </a:lnTo>
                  <a:lnTo>
                    <a:pt x="1" y="140"/>
                  </a:lnTo>
                  <a:close/>
                </a:path>
              </a:pathLst>
            </a:custGeom>
            <a:solidFill>
              <a:srgbClr val="848282"/>
            </a:solidFill>
            <a:ln w="9525">
              <a:noFill/>
              <a:round/>
              <a:headEnd/>
              <a:tailEnd/>
            </a:ln>
          </p:spPr>
          <p:txBody>
            <a:bodyPr/>
            <a:lstStyle/>
            <a:p>
              <a:endParaRPr lang="en-US"/>
            </a:p>
          </p:txBody>
        </p:sp>
        <p:sp>
          <p:nvSpPr>
            <p:cNvPr id="47382" name="Freeform 226"/>
            <p:cNvSpPr>
              <a:spLocks noEditPoints="1"/>
            </p:cNvSpPr>
            <p:nvPr/>
          </p:nvSpPr>
          <p:spPr bwMode="auto">
            <a:xfrm>
              <a:off x="2927" y="2908"/>
              <a:ext cx="63" cy="142"/>
            </a:xfrm>
            <a:custGeom>
              <a:avLst/>
              <a:gdLst>
                <a:gd name="T0" fmla="*/ 63 w 63"/>
                <a:gd name="T1" fmla="*/ 2 h 142"/>
                <a:gd name="T2" fmla="*/ 61 w 63"/>
                <a:gd name="T3" fmla="*/ 2 h 142"/>
                <a:gd name="T4" fmla="*/ 61 w 63"/>
                <a:gd name="T5" fmla="*/ 0 h 142"/>
                <a:gd name="T6" fmla="*/ 59 w 63"/>
                <a:gd name="T7" fmla="*/ 2 h 142"/>
                <a:gd name="T8" fmla="*/ 59 w 63"/>
                <a:gd name="T9" fmla="*/ 4 h 142"/>
                <a:gd name="T10" fmla="*/ 59 w 63"/>
                <a:gd name="T11" fmla="*/ 4 h 142"/>
                <a:gd name="T12" fmla="*/ 61 w 63"/>
                <a:gd name="T13" fmla="*/ 4 h 142"/>
                <a:gd name="T14" fmla="*/ 61 w 63"/>
                <a:gd name="T15" fmla="*/ 4 h 142"/>
                <a:gd name="T16" fmla="*/ 63 w 63"/>
                <a:gd name="T17" fmla="*/ 2 h 142"/>
                <a:gd name="T18" fmla="*/ 0 w 63"/>
                <a:gd name="T19" fmla="*/ 142 h 142"/>
                <a:gd name="T20" fmla="*/ 1 w 63"/>
                <a:gd name="T21" fmla="*/ 142 h 142"/>
                <a:gd name="T22" fmla="*/ 1 w 63"/>
                <a:gd name="T23" fmla="*/ 142 h 142"/>
                <a:gd name="T24" fmla="*/ 3 w 63"/>
                <a:gd name="T25" fmla="*/ 140 h 142"/>
                <a:gd name="T26" fmla="*/ 3 w 63"/>
                <a:gd name="T27" fmla="*/ 138 h 142"/>
                <a:gd name="T28" fmla="*/ 1 w 63"/>
                <a:gd name="T29" fmla="*/ 138 h 142"/>
                <a:gd name="T30" fmla="*/ 1 w 63"/>
                <a:gd name="T31" fmla="*/ 138 h 142"/>
                <a:gd name="T32" fmla="*/ 1 w 63"/>
                <a:gd name="T33" fmla="*/ 140 h 142"/>
                <a:gd name="T34" fmla="*/ 0 w 63"/>
                <a:gd name="T35" fmla="*/ 142 h 1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3"/>
                <a:gd name="T55" fmla="*/ 0 h 142"/>
                <a:gd name="T56" fmla="*/ 63 w 63"/>
                <a:gd name="T57" fmla="*/ 142 h 14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3" h="142">
                  <a:moveTo>
                    <a:pt x="63" y="2"/>
                  </a:moveTo>
                  <a:lnTo>
                    <a:pt x="61" y="2"/>
                  </a:lnTo>
                  <a:lnTo>
                    <a:pt x="61" y="0"/>
                  </a:lnTo>
                  <a:lnTo>
                    <a:pt x="59" y="2"/>
                  </a:lnTo>
                  <a:lnTo>
                    <a:pt x="59" y="4"/>
                  </a:lnTo>
                  <a:lnTo>
                    <a:pt x="61" y="4"/>
                  </a:lnTo>
                  <a:lnTo>
                    <a:pt x="63" y="2"/>
                  </a:lnTo>
                  <a:close/>
                  <a:moveTo>
                    <a:pt x="0" y="142"/>
                  </a:moveTo>
                  <a:lnTo>
                    <a:pt x="1" y="142"/>
                  </a:lnTo>
                  <a:lnTo>
                    <a:pt x="3" y="140"/>
                  </a:lnTo>
                  <a:lnTo>
                    <a:pt x="3" y="138"/>
                  </a:lnTo>
                  <a:lnTo>
                    <a:pt x="1" y="138"/>
                  </a:lnTo>
                  <a:lnTo>
                    <a:pt x="1" y="140"/>
                  </a:lnTo>
                  <a:lnTo>
                    <a:pt x="0" y="142"/>
                  </a:lnTo>
                  <a:close/>
                </a:path>
              </a:pathLst>
            </a:custGeom>
            <a:solidFill>
              <a:srgbClr val="848282"/>
            </a:solidFill>
            <a:ln w="9525">
              <a:noFill/>
              <a:round/>
              <a:headEnd/>
              <a:tailEnd/>
            </a:ln>
          </p:spPr>
          <p:txBody>
            <a:bodyPr/>
            <a:lstStyle/>
            <a:p>
              <a:endParaRPr lang="en-US"/>
            </a:p>
          </p:txBody>
        </p:sp>
        <p:sp>
          <p:nvSpPr>
            <p:cNvPr id="47383" name="Freeform 227"/>
            <p:cNvSpPr>
              <a:spLocks noEditPoints="1"/>
            </p:cNvSpPr>
            <p:nvPr/>
          </p:nvSpPr>
          <p:spPr bwMode="auto">
            <a:xfrm>
              <a:off x="2928" y="2910"/>
              <a:ext cx="60" cy="138"/>
            </a:xfrm>
            <a:custGeom>
              <a:avLst/>
              <a:gdLst>
                <a:gd name="T0" fmla="*/ 60 w 60"/>
                <a:gd name="T1" fmla="*/ 2 h 138"/>
                <a:gd name="T2" fmla="*/ 60 w 60"/>
                <a:gd name="T3" fmla="*/ 0 h 138"/>
                <a:gd name="T4" fmla="*/ 58 w 60"/>
                <a:gd name="T5" fmla="*/ 0 h 138"/>
                <a:gd name="T6" fmla="*/ 58 w 60"/>
                <a:gd name="T7" fmla="*/ 2 h 138"/>
                <a:gd name="T8" fmla="*/ 56 w 60"/>
                <a:gd name="T9" fmla="*/ 4 h 138"/>
                <a:gd name="T10" fmla="*/ 58 w 60"/>
                <a:gd name="T11" fmla="*/ 4 h 138"/>
                <a:gd name="T12" fmla="*/ 58 w 60"/>
                <a:gd name="T13" fmla="*/ 4 h 138"/>
                <a:gd name="T14" fmla="*/ 60 w 60"/>
                <a:gd name="T15" fmla="*/ 2 h 138"/>
                <a:gd name="T16" fmla="*/ 60 w 60"/>
                <a:gd name="T17" fmla="*/ 2 h 138"/>
                <a:gd name="T18" fmla="*/ 0 w 60"/>
                <a:gd name="T19" fmla="*/ 138 h 138"/>
                <a:gd name="T20" fmla="*/ 0 w 60"/>
                <a:gd name="T21" fmla="*/ 138 h 138"/>
                <a:gd name="T22" fmla="*/ 2 w 60"/>
                <a:gd name="T23" fmla="*/ 138 h 138"/>
                <a:gd name="T24" fmla="*/ 2 w 60"/>
                <a:gd name="T25" fmla="*/ 136 h 138"/>
                <a:gd name="T26" fmla="*/ 2 w 60"/>
                <a:gd name="T27" fmla="*/ 134 h 138"/>
                <a:gd name="T28" fmla="*/ 2 w 60"/>
                <a:gd name="T29" fmla="*/ 134 h 138"/>
                <a:gd name="T30" fmla="*/ 0 w 60"/>
                <a:gd name="T31" fmla="*/ 134 h 138"/>
                <a:gd name="T32" fmla="*/ 0 w 60"/>
                <a:gd name="T33" fmla="*/ 136 h 138"/>
                <a:gd name="T34" fmla="*/ 0 w 60"/>
                <a:gd name="T35" fmla="*/ 138 h 1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0"/>
                <a:gd name="T55" fmla="*/ 0 h 138"/>
                <a:gd name="T56" fmla="*/ 60 w 60"/>
                <a:gd name="T57" fmla="*/ 138 h 1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0" h="138">
                  <a:moveTo>
                    <a:pt x="60" y="2"/>
                  </a:moveTo>
                  <a:lnTo>
                    <a:pt x="60" y="0"/>
                  </a:lnTo>
                  <a:lnTo>
                    <a:pt x="58" y="0"/>
                  </a:lnTo>
                  <a:lnTo>
                    <a:pt x="58" y="2"/>
                  </a:lnTo>
                  <a:lnTo>
                    <a:pt x="56" y="4"/>
                  </a:lnTo>
                  <a:lnTo>
                    <a:pt x="58" y="4"/>
                  </a:lnTo>
                  <a:lnTo>
                    <a:pt x="60" y="2"/>
                  </a:lnTo>
                  <a:close/>
                  <a:moveTo>
                    <a:pt x="0" y="138"/>
                  </a:moveTo>
                  <a:lnTo>
                    <a:pt x="0" y="138"/>
                  </a:lnTo>
                  <a:lnTo>
                    <a:pt x="2" y="138"/>
                  </a:lnTo>
                  <a:lnTo>
                    <a:pt x="2" y="136"/>
                  </a:lnTo>
                  <a:lnTo>
                    <a:pt x="2" y="134"/>
                  </a:lnTo>
                  <a:lnTo>
                    <a:pt x="0" y="134"/>
                  </a:lnTo>
                  <a:lnTo>
                    <a:pt x="0" y="136"/>
                  </a:lnTo>
                  <a:lnTo>
                    <a:pt x="0" y="138"/>
                  </a:lnTo>
                  <a:close/>
                </a:path>
              </a:pathLst>
            </a:custGeom>
            <a:solidFill>
              <a:srgbClr val="848282"/>
            </a:solidFill>
            <a:ln w="9525">
              <a:noFill/>
              <a:round/>
              <a:headEnd/>
              <a:tailEnd/>
            </a:ln>
          </p:spPr>
          <p:txBody>
            <a:bodyPr/>
            <a:lstStyle/>
            <a:p>
              <a:endParaRPr lang="en-US"/>
            </a:p>
          </p:txBody>
        </p:sp>
        <p:sp>
          <p:nvSpPr>
            <p:cNvPr id="47384" name="Freeform 228"/>
            <p:cNvSpPr>
              <a:spLocks noEditPoints="1"/>
            </p:cNvSpPr>
            <p:nvPr/>
          </p:nvSpPr>
          <p:spPr bwMode="auto">
            <a:xfrm>
              <a:off x="2928" y="2912"/>
              <a:ext cx="60" cy="134"/>
            </a:xfrm>
            <a:custGeom>
              <a:avLst/>
              <a:gdLst>
                <a:gd name="T0" fmla="*/ 60 w 60"/>
                <a:gd name="T1" fmla="*/ 0 h 134"/>
                <a:gd name="T2" fmla="*/ 58 w 60"/>
                <a:gd name="T3" fmla="*/ 0 h 134"/>
                <a:gd name="T4" fmla="*/ 58 w 60"/>
                <a:gd name="T5" fmla="*/ 0 h 134"/>
                <a:gd name="T6" fmla="*/ 56 w 60"/>
                <a:gd name="T7" fmla="*/ 2 h 134"/>
                <a:gd name="T8" fmla="*/ 56 w 60"/>
                <a:gd name="T9" fmla="*/ 4 h 134"/>
                <a:gd name="T10" fmla="*/ 56 w 60"/>
                <a:gd name="T11" fmla="*/ 4 h 134"/>
                <a:gd name="T12" fmla="*/ 58 w 60"/>
                <a:gd name="T13" fmla="*/ 4 h 134"/>
                <a:gd name="T14" fmla="*/ 58 w 60"/>
                <a:gd name="T15" fmla="*/ 2 h 134"/>
                <a:gd name="T16" fmla="*/ 60 w 60"/>
                <a:gd name="T17" fmla="*/ 0 h 134"/>
                <a:gd name="T18" fmla="*/ 0 w 60"/>
                <a:gd name="T19" fmla="*/ 134 h 134"/>
                <a:gd name="T20" fmla="*/ 0 w 60"/>
                <a:gd name="T21" fmla="*/ 134 h 134"/>
                <a:gd name="T22" fmla="*/ 2 w 60"/>
                <a:gd name="T23" fmla="*/ 134 h 134"/>
                <a:gd name="T24" fmla="*/ 2 w 60"/>
                <a:gd name="T25" fmla="*/ 132 h 134"/>
                <a:gd name="T26" fmla="*/ 4 w 60"/>
                <a:gd name="T27" fmla="*/ 130 h 134"/>
                <a:gd name="T28" fmla="*/ 2 w 60"/>
                <a:gd name="T29" fmla="*/ 130 h 134"/>
                <a:gd name="T30" fmla="*/ 2 w 60"/>
                <a:gd name="T31" fmla="*/ 130 h 134"/>
                <a:gd name="T32" fmla="*/ 0 w 60"/>
                <a:gd name="T33" fmla="*/ 132 h 134"/>
                <a:gd name="T34" fmla="*/ 0 w 60"/>
                <a:gd name="T35" fmla="*/ 134 h 1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0"/>
                <a:gd name="T55" fmla="*/ 0 h 134"/>
                <a:gd name="T56" fmla="*/ 60 w 60"/>
                <a:gd name="T57" fmla="*/ 134 h 1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0" h="134">
                  <a:moveTo>
                    <a:pt x="60" y="0"/>
                  </a:moveTo>
                  <a:lnTo>
                    <a:pt x="58" y="0"/>
                  </a:lnTo>
                  <a:lnTo>
                    <a:pt x="56" y="2"/>
                  </a:lnTo>
                  <a:lnTo>
                    <a:pt x="56" y="4"/>
                  </a:lnTo>
                  <a:lnTo>
                    <a:pt x="58" y="4"/>
                  </a:lnTo>
                  <a:lnTo>
                    <a:pt x="58" y="2"/>
                  </a:lnTo>
                  <a:lnTo>
                    <a:pt x="60" y="0"/>
                  </a:lnTo>
                  <a:close/>
                  <a:moveTo>
                    <a:pt x="0" y="134"/>
                  </a:moveTo>
                  <a:lnTo>
                    <a:pt x="0" y="134"/>
                  </a:lnTo>
                  <a:lnTo>
                    <a:pt x="2" y="134"/>
                  </a:lnTo>
                  <a:lnTo>
                    <a:pt x="2" y="132"/>
                  </a:lnTo>
                  <a:lnTo>
                    <a:pt x="4" y="130"/>
                  </a:lnTo>
                  <a:lnTo>
                    <a:pt x="2" y="130"/>
                  </a:lnTo>
                  <a:lnTo>
                    <a:pt x="0" y="132"/>
                  </a:lnTo>
                  <a:lnTo>
                    <a:pt x="0" y="134"/>
                  </a:lnTo>
                  <a:close/>
                </a:path>
              </a:pathLst>
            </a:custGeom>
            <a:solidFill>
              <a:srgbClr val="848282"/>
            </a:solidFill>
            <a:ln w="9525">
              <a:noFill/>
              <a:round/>
              <a:headEnd/>
              <a:tailEnd/>
            </a:ln>
          </p:spPr>
          <p:txBody>
            <a:bodyPr/>
            <a:lstStyle/>
            <a:p>
              <a:endParaRPr lang="en-US"/>
            </a:p>
          </p:txBody>
        </p:sp>
        <p:sp>
          <p:nvSpPr>
            <p:cNvPr id="47385" name="Freeform 229"/>
            <p:cNvSpPr>
              <a:spLocks noEditPoints="1"/>
            </p:cNvSpPr>
            <p:nvPr/>
          </p:nvSpPr>
          <p:spPr bwMode="auto">
            <a:xfrm>
              <a:off x="2928" y="2914"/>
              <a:ext cx="58" cy="130"/>
            </a:xfrm>
            <a:custGeom>
              <a:avLst/>
              <a:gdLst>
                <a:gd name="T0" fmla="*/ 58 w 58"/>
                <a:gd name="T1" fmla="*/ 0 h 130"/>
                <a:gd name="T2" fmla="*/ 58 w 58"/>
                <a:gd name="T3" fmla="*/ 0 h 130"/>
                <a:gd name="T4" fmla="*/ 56 w 58"/>
                <a:gd name="T5" fmla="*/ 0 h 130"/>
                <a:gd name="T6" fmla="*/ 56 w 58"/>
                <a:gd name="T7" fmla="*/ 2 h 130"/>
                <a:gd name="T8" fmla="*/ 54 w 58"/>
                <a:gd name="T9" fmla="*/ 4 h 130"/>
                <a:gd name="T10" fmla="*/ 56 w 58"/>
                <a:gd name="T11" fmla="*/ 4 h 130"/>
                <a:gd name="T12" fmla="*/ 58 w 58"/>
                <a:gd name="T13" fmla="*/ 4 h 130"/>
                <a:gd name="T14" fmla="*/ 58 w 58"/>
                <a:gd name="T15" fmla="*/ 2 h 130"/>
                <a:gd name="T16" fmla="*/ 58 w 58"/>
                <a:gd name="T17" fmla="*/ 0 h 130"/>
                <a:gd name="T18" fmla="*/ 0 w 58"/>
                <a:gd name="T19" fmla="*/ 130 h 130"/>
                <a:gd name="T20" fmla="*/ 2 w 58"/>
                <a:gd name="T21" fmla="*/ 130 h 130"/>
                <a:gd name="T22" fmla="*/ 2 w 58"/>
                <a:gd name="T23" fmla="*/ 130 h 130"/>
                <a:gd name="T24" fmla="*/ 4 w 58"/>
                <a:gd name="T25" fmla="*/ 128 h 130"/>
                <a:gd name="T26" fmla="*/ 4 w 58"/>
                <a:gd name="T27" fmla="*/ 126 h 130"/>
                <a:gd name="T28" fmla="*/ 4 w 58"/>
                <a:gd name="T29" fmla="*/ 126 h 130"/>
                <a:gd name="T30" fmla="*/ 2 w 58"/>
                <a:gd name="T31" fmla="*/ 126 h 130"/>
                <a:gd name="T32" fmla="*/ 2 w 58"/>
                <a:gd name="T33" fmla="*/ 128 h 130"/>
                <a:gd name="T34" fmla="*/ 0 w 58"/>
                <a:gd name="T35" fmla="*/ 130 h 1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130"/>
                <a:gd name="T56" fmla="*/ 58 w 58"/>
                <a:gd name="T57" fmla="*/ 130 h 1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130">
                  <a:moveTo>
                    <a:pt x="58" y="0"/>
                  </a:moveTo>
                  <a:lnTo>
                    <a:pt x="58" y="0"/>
                  </a:lnTo>
                  <a:lnTo>
                    <a:pt x="56" y="0"/>
                  </a:lnTo>
                  <a:lnTo>
                    <a:pt x="56" y="2"/>
                  </a:lnTo>
                  <a:lnTo>
                    <a:pt x="54" y="4"/>
                  </a:lnTo>
                  <a:lnTo>
                    <a:pt x="56" y="4"/>
                  </a:lnTo>
                  <a:lnTo>
                    <a:pt x="58" y="4"/>
                  </a:lnTo>
                  <a:lnTo>
                    <a:pt x="58" y="2"/>
                  </a:lnTo>
                  <a:lnTo>
                    <a:pt x="58" y="0"/>
                  </a:lnTo>
                  <a:close/>
                  <a:moveTo>
                    <a:pt x="0" y="130"/>
                  </a:moveTo>
                  <a:lnTo>
                    <a:pt x="2" y="130"/>
                  </a:lnTo>
                  <a:lnTo>
                    <a:pt x="4" y="128"/>
                  </a:lnTo>
                  <a:lnTo>
                    <a:pt x="4" y="126"/>
                  </a:lnTo>
                  <a:lnTo>
                    <a:pt x="2" y="126"/>
                  </a:lnTo>
                  <a:lnTo>
                    <a:pt x="2" y="128"/>
                  </a:lnTo>
                  <a:lnTo>
                    <a:pt x="0" y="130"/>
                  </a:lnTo>
                  <a:close/>
                </a:path>
              </a:pathLst>
            </a:custGeom>
            <a:solidFill>
              <a:srgbClr val="848282"/>
            </a:solidFill>
            <a:ln w="9525">
              <a:noFill/>
              <a:round/>
              <a:headEnd/>
              <a:tailEnd/>
            </a:ln>
          </p:spPr>
          <p:txBody>
            <a:bodyPr/>
            <a:lstStyle/>
            <a:p>
              <a:endParaRPr lang="en-US"/>
            </a:p>
          </p:txBody>
        </p:sp>
        <p:sp>
          <p:nvSpPr>
            <p:cNvPr id="47386" name="Freeform 230"/>
            <p:cNvSpPr>
              <a:spLocks noEditPoints="1"/>
            </p:cNvSpPr>
            <p:nvPr/>
          </p:nvSpPr>
          <p:spPr bwMode="auto">
            <a:xfrm>
              <a:off x="2930" y="2916"/>
              <a:ext cx="56" cy="126"/>
            </a:xfrm>
            <a:custGeom>
              <a:avLst/>
              <a:gdLst>
                <a:gd name="T0" fmla="*/ 56 w 56"/>
                <a:gd name="T1" fmla="*/ 0 h 126"/>
                <a:gd name="T2" fmla="*/ 54 w 56"/>
                <a:gd name="T3" fmla="*/ 0 h 126"/>
                <a:gd name="T4" fmla="*/ 54 w 56"/>
                <a:gd name="T5" fmla="*/ 0 h 126"/>
                <a:gd name="T6" fmla="*/ 52 w 56"/>
                <a:gd name="T7" fmla="*/ 2 h 126"/>
                <a:gd name="T8" fmla="*/ 52 w 56"/>
                <a:gd name="T9" fmla="*/ 4 h 126"/>
                <a:gd name="T10" fmla="*/ 54 w 56"/>
                <a:gd name="T11" fmla="*/ 4 h 126"/>
                <a:gd name="T12" fmla="*/ 54 w 56"/>
                <a:gd name="T13" fmla="*/ 4 h 126"/>
                <a:gd name="T14" fmla="*/ 56 w 56"/>
                <a:gd name="T15" fmla="*/ 2 h 126"/>
                <a:gd name="T16" fmla="*/ 56 w 56"/>
                <a:gd name="T17" fmla="*/ 0 h 126"/>
                <a:gd name="T18" fmla="*/ 0 w 56"/>
                <a:gd name="T19" fmla="*/ 126 h 126"/>
                <a:gd name="T20" fmla="*/ 0 w 56"/>
                <a:gd name="T21" fmla="*/ 126 h 126"/>
                <a:gd name="T22" fmla="*/ 2 w 56"/>
                <a:gd name="T23" fmla="*/ 126 h 126"/>
                <a:gd name="T24" fmla="*/ 2 w 56"/>
                <a:gd name="T25" fmla="*/ 124 h 126"/>
                <a:gd name="T26" fmla="*/ 4 w 56"/>
                <a:gd name="T27" fmla="*/ 124 h 126"/>
                <a:gd name="T28" fmla="*/ 2 w 56"/>
                <a:gd name="T29" fmla="*/ 123 h 126"/>
                <a:gd name="T30" fmla="*/ 0 w 56"/>
                <a:gd name="T31" fmla="*/ 123 h 126"/>
                <a:gd name="T32" fmla="*/ 0 w 56"/>
                <a:gd name="T33" fmla="*/ 124 h 126"/>
                <a:gd name="T34" fmla="*/ 0 w 56"/>
                <a:gd name="T35" fmla="*/ 126 h 1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126"/>
                <a:gd name="T56" fmla="*/ 56 w 56"/>
                <a:gd name="T57" fmla="*/ 126 h 1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126">
                  <a:moveTo>
                    <a:pt x="56" y="0"/>
                  </a:moveTo>
                  <a:lnTo>
                    <a:pt x="54" y="0"/>
                  </a:lnTo>
                  <a:lnTo>
                    <a:pt x="52" y="2"/>
                  </a:lnTo>
                  <a:lnTo>
                    <a:pt x="52" y="4"/>
                  </a:lnTo>
                  <a:lnTo>
                    <a:pt x="54" y="4"/>
                  </a:lnTo>
                  <a:lnTo>
                    <a:pt x="56" y="2"/>
                  </a:lnTo>
                  <a:lnTo>
                    <a:pt x="56" y="0"/>
                  </a:lnTo>
                  <a:close/>
                  <a:moveTo>
                    <a:pt x="0" y="126"/>
                  </a:moveTo>
                  <a:lnTo>
                    <a:pt x="0" y="126"/>
                  </a:lnTo>
                  <a:lnTo>
                    <a:pt x="2" y="126"/>
                  </a:lnTo>
                  <a:lnTo>
                    <a:pt x="2" y="124"/>
                  </a:lnTo>
                  <a:lnTo>
                    <a:pt x="4" y="124"/>
                  </a:lnTo>
                  <a:lnTo>
                    <a:pt x="2" y="123"/>
                  </a:lnTo>
                  <a:lnTo>
                    <a:pt x="0" y="123"/>
                  </a:lnTo>
                  <a:lnTo>
                    <a:pt x="0" y="124"/>
                  </a:lnTo>
                  <a:lnTo>
                    <a:pt x="0" y="126"/>
                  </a:lnTo>
                  <a:close/>
                </a:path>
              </a:pathLst>
            </a:custGeom>
            <a:solidFill>
              <a:srgbClr val="848382"/>
            </a:solidFill>
            <a:ln w="9525">
              <a:noFill/>
              <a:round/>
              <a:headEnd/>
              <a:tailEnd/>
            </a:ln>
          </p:spPr>
          <p:txBody>
            <a:bodyPr/>
            <a:lstStyle/>
            <a:p>
              <a:endParaRPr lang="en-US"/>
            </a:p>
          </p:txBody>
        </p:sp>
        <p:sp>
          <p:nvSpPr>
            <p:cNvPr id="47387" name="Freeform 231"/>
            <p:cNvSpPr>
              <a:spLocks noEditPoints="1"/>
            </p:cNvSpPr>
            <p:nvPr/>
          </p:nvSpPr>
          <p:spPr bwMode="auto">
            <a:xfrm>
              <a:off x="2930" y="2918"/>
              <a:ext cx="56" cy="122"/>
            </a:xfrm>
            <a:custGeom>
              <a:avLst/>
              <a:gdLst>
                <a:gd name="T0" fmla="*/ 56 w 56"/>
                <a:gd name="T1" fmla="*/ 0 h 122"/>
                <a:gd name="T2" fmla="*/ 54 w 56"/>
                <a:gd name="T3" fmla="*/ 0 h 122"/>
                <a:gd name="T4" fmla="*/ 52 w 56"/>
                <a:gd name="T5" fmla="*/ 0 h 122"/>
                <a:gd name="T6" fmla="*/ 52 w 56"/>
                <a:gd name="T7" fmla="*/ 2 h 122"/>
                <a:gd name="T8" fmla="*/ 50 w 56"/>
                <a:gd name="T9" fmla="*/ 2 h 122"/>
                <a:gd name="T10" fmla="*/ 52 w 56"/>
                <a:gd name="T11" fmla="*/ 3 h 122"/>
                <a:gd name="T12" fmla="*/ 54 w 56"/>
                <a:gd name="T13" fmla="*/ 3 h 122"/>
                <a:gd name="T14" fmla="*/ 54 w 56"/>
                <a:gd name="T15" fmla="*/ 2 h 122"/>
                <a:gd name="T16" fmla="*/ 56 w 56"/>
                <a:gd name="T17" fmla="*/ 0 h 122"/>
                <a:gd name="T18" fmla="*/ 0 w 56"/>
                <a:gd name="T19" fmla="*/ 122 h 122"/>
                <a:gd name="T20" fmla="*/ 2 w 56"/>
                <a:gd name="T21" fmla="*/ 122 h 122"/>
                <a:gd name="T22" fmla="*/ 2 w 56"/>
                <a:gd name="T23" fmla="*/ 122 h 122"/>
                <a:gd name="T24" fmla="*/ 4 w 56"/>
                <a:gd name="T25" fmla="*/ 122 h 122"/>
                <a:gd name="T26" fmla="*/ 4 w 56"/>
                <a:gd name="T27" fmla="*/ 121 h 122"/>
                <a:gd name="T28" fmla="*/ 2 w 56"/>
                <a:gd name="T29" fmla="*/ 119 h 122"/>
                <a:gd name="T30" fmla="*/ 0 w 56"/>
                <a:gd name="T31" fmla="*/ 119 h 122"/>
                <a:gd name="T32" fmla="*/ 0 w 56"/>
                <a:gd name="T33" fmla="*/ 121 h 122"/>
                <a:gd name="T34" fmla="*/ 0 w 56"/>
                <a:gd name="T35" fmla="*/ 122 h 1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122"/>
                <a:gd name="T56" fmla="*/ 56 w 56"/>
                <a:gd name="T57" fmla="*/ 122 h 12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122">
                  <a:moveTo>
                    <a:pt x="56" y="0"/>
                  </a:moveTo>
                  <a:lnTo>
                    <a:pt x="54" y="0"/>
                  </a:lnTo>
                  <a:lnTo>
                    <a:pt x="52" y="0"/>
                  </a:lnTo>
                  <a:lnTo>
                    <a:pt x="52" y="2"/>
                  </a:lnTo>
                  <a:lnTo>
                    <a:pt x="50" y="2"/>
                  </a:lnTo>
                  <a:lnTo>
                    <a:pt x="52" y="3"/>
                  </a:lnTo>
                  <a:lnTo>
                    <a:pt x="54" y="3"/>
                  </a:lnTo>
                  <a:lnTo>
                    <a:pt x="54" y="2"/>
                  </a:lnTo>
                  <a:lnTo>
                    <a:pt x="56" y="0"/>
                  </a:lnTo>
                  <a:close/>
                  <a:moveTo>
                    <a:pt x="0" y="122"/>
                  </a:moveTo>
                  <a:lnTo>
                    <a:pt x="2" y="122"/>
                  </a:lnTo>
                  <a:lnTo>
                    <a:pt x="4" y="122"/>
                  </a:lnTo>
                  <a:lnTo>
                    <a:pt x="4" y="121"/>
                  </a:lnTo>
                  <a:lnTo>
                    <a:pt x="2" y="119"/>
                  </a:lnTo>
                  <a:lnTo>
                    <a:pt x="0" y="119"/>
                  </a:lnTo>
                  <a:lnTo>
                    <a:pt x="0" y="121"/>
                  </a:lnTo>
                  <a:lnTo>
                    <a:pt x="0" y="122"/>
                  </a:lnTo>
                  <a:close/>
                </a:path>
              </a:pathLst>
            </a:custGeom>
            <a:solidFill>
              <a:srgbClr val="848382"/>
            </a:solidFill>
            <a:ln w="9525">
              <a:noFill/>
              <a:round/>
              <a:headEnd/>
              <a:tailEnd/>
            </a:ln>
          </p:spPr>
          <p:txBody>
            <a:bodyPr/>
            <a:lstStyle/>
            <a:p>
              <a:endParaRPr lang="en-US"/>
            </a:p>
          </p:txBody>
        </p:sp>
        <p:sp>
          <p:nvSpPr>
            <p:cNvPr id="47388" name="Freeform 232"/>
            <p:cNvSpPr>
              <a:spLocks noEditPoints="1"/>
            </p:cNvSpPr>
            <p:nvPr/>
          </p:nvSpPr>
          <p:spPr bwMode="auto">
            <a:xfrm>
              <a:off x="2930" y="2920"/>
              <a:ext cx="54" cy="120"/>
            </a:xfrm>
            <a:custGeom>
              <a:avLst/>
              <a:gdLst>
                <a:gd name="T0" fmla="*/ 54 w 54"/>
                <a:gd name="T1" fmla="*/ 0 h 120"/>
                <a:gd name="T2" fmla="*/ 54 w 54"/>
                <a:gd name="T3" fmla="*/ 0 h 120"/>
                <a:gd name="T4" fmla="*/ 52 w 54"/>
                <a:gd name="T5" fmla="*/ 0 h 120"/>
                <a:gd name="T6" fmla="*/ 50 w 54"/>
                <a:gd name="T7" fmla="*/ 0 h 120"/>
                <a:gd name="T8" fmla="*/ 50 w 54"/>
                <a:gd name="T9" fmla="*/ 1 h 120"/>
                <a:gd name="T10" fmla="*/ 52 w 54"/>
                <a:gd name="T11" fmla="*/ 3 h 120"/>
                <a:gd name="T12" fmla="*/ 52 w 54"/>
                <a:gd name="T13" fmla="*/ 3 h 120"/>
                <a:gd name="T14" fmla="*/ 54 w 54"/>
                <a:gd name="T15" fmla="*/ 1 h 120"/>
                <a:gd name="T16" fmla="*/ 54 w 54"/>
                <a:gd name="T17" fmla="*/ 0 h 120"/>
                <a:gd name="T18" fmla="*/ 0 w 54"/>
                <a:gd name="T19" fmla="*/ 119 h 120"/>
                <a:gd name="T20" fmla="*/ 2 w 54"/>
                <a:gd name="T21" fmla="*/ 119 h 120"/>
                <a:gd name="T22" fmla="*/ 4 w 54"/>
                <a:gd name="T23" fmla="*/ 120 h 120"/>
                <a:gd name="T24" fmla="*/ 4 w 54"/>
                <a:gd name="T25" fmla="*/ 119 h 120"/>
                <a:gd name="T26" fmla="*/ 4 w 54"/>
                <a:gd name="T27" fmla="*/ 117 h 120"/>
                <a:gd name="T28" fmla="*/ 4 w 54"/>
                <a:gd name="T29" fmla="*/ 115 h 120"/>
                <a:gd name="T30" fmla="*/ 2 w 54"/>
                <a:gd name="T31" fmla="*/ 115 h 120"/>
                <a:gd name="T32" fmla="*/ 0 w 54"/>
                <a:gd name="T33" fmla="*/ 117 h 120"/>
                <a:gd name="T34" fmla="*/ 0 w 54"/>
                <a:gd name="T35" fmla="*/ 119 h 1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
                <a:gd name="T55" fmla="*/ 0 h 120"/>
                <a:gd name="T56" fmla="*/ 54 w 54"/>
                <a:gd name="T57" fmla="*/ 120 h 1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 h="120">
                  <a:moveTo>
                    <a:pt x="54" y="0"/>
                  </a:moveTo>
                  <a:lnTo>
                    <a:pt x="54" y="0"/>
                  </a:lnTo>
                  <a:lnTo>
                    <a:pt x="52" y="0"/>
                  </a:lnTo>
                  <a:lnTo>
                    <a:pt x="50" y="0"/>
                  </a:lnTo>
                  <a:lnTo>
                    <a:pt x="50" y="1"/>
                  </a:lnTo>
                  <a:lnTo>
                    <a:pt x="52" y="3"/>
                  </a:lnTo>
                  <a:lnTo>
                    <a:pt x="54" y="1"/>
                  </a:lnTo>
                  <a:lnTo>
                    <a:pt x="54" y="0"/>
                  </a:lnTo>
                  <a:close/>
                  <a:moveTo>
                    <a:pt x="0" y="119"/>
                  </a:moveTo>
                  <a:lnTo>
                    <a:pt x="2" y="119"/>
                  </a:lnTo>
                  <a:lnTo>
                    <a:pt x="4" y="120"/>
                  </a:lnTo>
                  <a:lnTo>
                    <a:pt x="4" y="119"/>
                  </a:lnTo>
                  <a:lnTo>
                    <a:pt x="4" y="117"/>
                  </a:lnTo>
                  <a:lnTo>
                    <a:pt x="4" y="115"/>
                  </a:lnTo>
                  <a:lnTo>
                    <a:pt x="2" y="115"/>
                  </a:lnTo>
                  <a:lnTo>
                    <a:pt x="0" y="117"/>
                  </a:lnTo>
                  <a:lnTo>
                    <a:pt x="0" y="119"/>
                  </a:lnTo>
                  <a:close/>
                </a:path>
              </a:pathLst>
            </a:custGeom>
            <a:solidFill>
              <a:srgbClr val="848382"/>
            </a:solidFill>
            <a:ln w="9525">
              <a:noFill/>
              <a:round/>
              <a:headEnd/>
              <a:tailEnd/>
            </a:ln>
          </p:spPr>
          <p:txBody>
            <a:bodyPr/>
            <a:lstStyle/>
            <a:p>
              <a:endParaRPr lang="en-US"/>
            </a:p>
          </p:txBody>
        </p:sp>
        <p:sp>
          <p:nvSpPr>
            <p:cNvPr id="47389" name="Freeform 233"/>
            <p:cNvSpPr>
              <a:spLocks noEditPoints="1"/>
            </p:cNvSpPr>
            <p:nvPr/>
          </p:nvSpPr>
          <p:spPr bwMode="auto">
            <a:xfrm>
              <a:off x="2930" y="2920"/>
              <a:ext cx="54" cy="119"/>
            </a:xfrm>
            <a:custGeom>
              <a:avLst/>
              <a:gdLst>
                <a:gd name="T0" fmla="*/ 54 w 54"/>
                <a:gd name="T1" fmla="*/ 1 h 119"/>
                <a:gd name="T2" fmla="*/ 52 w 54"/>
                <a:gd name="T3" fmla="*/ 1 h 119"/>
                <a:gd name="T4" fmla="*/ 50 w 54"/>
                <a:gd name="T5" fmla="*/ 0 h 119"/>
                <a:gd name="T6" fmla="*/ 50 w 54"/>
                <a:gd name="T7" fmla="*/ 1 h 119"/>
                <a:gd name="T8" fmla="*/ 48 w 54"/>
                <a:gd name="T9" fmla="*/ 3 h 119"/>
                <a:gd name="T10" fmla="*/ 50 w 54"/>
                <a:gd name="T11" fmla="*/ 5 h 119"/>
                <a:gd name="T12" fmla="*/ 52 w 54"/>
                <a:gd name="T13" fmla="*/ 5 h 119"/>
                <a:gd name="T14" fmla="*/ 52 w 54"/>
                <a:gd name="T15" fmla="*/ 3 h 119"/>
                <a:gd name="T16" fmla="*/ 54 w 54"/>
                <a:gd name="T17" fmla="*/ 1 h 119"/>
                <a:gd name="T18" fmla="*/ 0 w 54"/>
                <a:gd name="T19" fmla="*/ 117 h 119"/>
                <a:gd name="T20" fmla="*/ 2 w 54"/>
                <a:gd name="T21" fmla="*/ 117 h 119"/>
                <a:gd name="T22" fmla="*/ 4 w 54"/>
                <a:gd name="T23" fmla="*/ 119 h 119"/>
                <a:gd name="T24" fmla="*/ 4 w 54"/>
                <a:gd name="T25" fmla="*/ 117 h 119"/>
                <a:gd name="T26" fmla="*/ 6 w 54"/>
                <a:gd name="T27" fmla="*/ 115 h 119"/>
                <a:gd name="T28" fmla="*/ 4 w 54"/>
                <a:gd name="T29" fmla="*/ 113 h 119"/>
                <a:gd name="T30" fmla="*/ 2 w 54"/>
                <a:gd name="T31" fmla="*/ 113 h 119"/>
                <a:gd name="T32" fmla="*/ 2 w 54"/>
                <a:gd name="T33" fmla="*/ 115 h 119"/>
                <a:gd name="T34" fmla="*/ 0 w 54"/>
                <a:gd name="T35" fmla="*/ 117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
                <a:gd name="T55" fmla="*/ 0 h 119"/>
                <a:gd name="T56" fmla="*/ 54 w 54"/>
                <a:gd name="T57" fmla="*/ 119 h 1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 h="119">
                  <a:moveTo>
                    <a:pt x="54" y="1"/>
                  </a:moveTo>
                  <a:lnTo>
                    <a:pt x="52" y="1"/>
                  </a:lnTo>
                  <a:lnTo>
                    <a:pt x="50" y="0"/>
                  </a:lnTo>
                  <a:lnTo>
                    <a:pt x="50" y="1"/>
                  </a:lnTo>
                  <a:lnTo>
                    <a:pt x="48" y="3"/>
                  </a:lnTo>
                  <a:lnTo>
                    <a:pt x="50" y="5"/>
                  </a:lnTo>
                  <a:lnTo>
                    <a:pt x="52" y="5"/>
                  </a:lnTo>
                  <a:lnTo>
                    <a:pt x="52" y="3"/>
                  </a:lnTo>
                  <a:lnTo>
                    <a:pt x="54" y="1"/>
                  </a:lnTo>
                  <a:close/>
                  <a:moveTo>
                    <a:pt x="0" y="117"/>
                  </a:moveTo>
                  <a:lnTo>
                    <a:pt x="2" y="117"/>
                  </a:lnTo>
                  <a:lnTo>
                    <a:pt x="4" y="119"/>
                  </a:lnTo>
                  <a:lnTo>
                    <a:pt x="4" y="117"/>
                  </a:lnTo>
                  <a:lnTo>
                    <a:pt x="6" y="115"/>
                  </a:lnTo>
                  <a:lnTo>
                    <a:pt x="4" y="113"/>
                  </a:lnTo>
                  <a:lnTo>
                    <a:pt x="2" y="113"/>
                  </a:lnTo>
                  <a:lnTo>
                    <a:pt x="2" y="115"/>
                  </a:lnTo>
                  <a:lnTo>
                    <a:pt x="0" y="117"/>
                  </a:lnTo>
                  <a:close/>
                </a:path>
              </a:pathLst>
            </a:custGeom>
            <a:solidFill>
              <a:srgbClr val="848382"/>
            </a:solidFill>
            <a:ln w="9525">
              <a:noFill/>
              <a:round/>
              <a:headEnd/>
              <a:tailEnd/>
            </a:ln>
          </p:spPr>
          <p:txBody>
            <a:bodyPr/>
            <a:lstStyle/>
            <a:p>
              <a:endParaRPr lang="en-US"/>
            </a:p>
          </p:txBody>
        </p:sp>
        <p:sp>
          <p:nvSpPr>
            <p:cNvPr id="47390" name="Freeform 234"/>
            <p:cNvSpPr>
              <a:spLocks noEditPoints="1"/>
            </p:cNvSpPr>
            <p:nvPr/>
          </p:nvSpPr>
          <p:spPr bwMode="auto">
            <a:xfrm>
              <a:off x="2932" y="2921"/>
              <a:ext cx="50" cy="116"/>
            </a:xfrm>
            <a:custGeom>
              <a:avLst/>
              <a:gdLst>
                <a:gd name="T0" fmla="*/ 50 w 50"/>
                <a:gd name="T1" fmla="*/ 2 h 116"/>
                <a:gd name="T2" fmla="*/ 50 w 50"/>
                <a:gd name="T3" fmla="*/ 2 h 116"/>
                <a:gd name="T4" fmla="*/ 48 w 50"/>
                <a:gd name="T5" fmla="*/ 0 h 116"/>
                <a:gd name="T6" fmla="*/ 46 w 50"/>
                <a:gd name="T7" fmla="*/ 2 h 116"/>
                <a:gd name="T8" fmla="*/ 46 w 50"/>
                <a:gd name="T9" fmla="*/ 4 h 116"/>
                <a:gd name="T10" fmla="*/ 48 w 50"/>
                <a:gd name="T11" fmla="*/ 4 h 116"/>
                <a:gd name="T12" fmla="*/ 48 w 50"/>
                <a:gd name="T13" fmla="*/ 6 h 116"/>
                <a:gd name="T14" fmla="*/ 50 w 50"/>
                <a:gd name="T15" fmla="*/ 4 h 116"/>
                <a:gd name="T16" fmla="*/ 50 w 50"/>
                <a:gd name="T17" fmla="*/ 2 h 116"/>
                <a:gd name="T18" fmla="*/ 0 w 50"/>
                <a:gd name="T19" fmla="*/ 114 h 116"/>
                <a:gd name="T20" fmla="*/ 2 w 50"/>
                <a:gd name="T21" fmla="*/ 114 h 116"/>
                <a:gd name="T22" fmla="*/ 2 w 50"/>
                <a:gd name="T23" fmla="*/ 116 h 116"/>
                <a:gd name="T24" fmla="*/ 4 w 50"/>
                <a:gd name="T25" fmla="*/ 114 h 116"/>
                <a:gd name="T26" fmla="*/ 4 w 50"/>
                <a:gd name="T27" fmla="*/ 112 h 116"/>
                <a:gd name="T28" fmla="*/ 2 w 50"/>
                <a:gd name="T29" fmla="*/ 110 h 116"/>
                <a:gd name="T30" fmla="*/ 0 w 50"/>
                <a:gd name="T31" fmla="*/ 110 h 116"/>
                <a:gd name="T32" fmla="*/ 0 w 50"/>
                <a:gd name="T33" fmla="*/ 112 h 116"/>
                <a:gd name="T34" fmla="*/ 0 w 50"/>
                <a:gd name="T35" fmla="*/ 114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116"/>
                <a:gd name="T56" fmla="*/ 50 w 50"/>
                <a:gd name="T57" fmla="*/ 116 h 1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116">
                  <a:moveTo>
                    <a:pt x="50" y="2"/>
                  </a:moveTo>
                  <a:lnTo>
                    <a:pt x="50" y="2"/>
                  </a:lnTo>
                  <a:lnTo>
                    <a:pt x="48" y="0"/>
                  </a:lnTo>
                  <a:lnTo>
                    <a:pt x="46" y="2"/>
                  </a:lnTo>
                  <a:lnTo>
                    <a:pt x="46" y="4"/>
                  </a:lnTo>
                  <a:lnTo>
                    <a:pt x="48" y="4"/>
                  </a:lnTo>
                  <a:lnTo>
                    <a:pt x="48" y="6"/>
                  </a:lnTo>
                  <a:lnTo>
                    <a:pt x="50" y="4"/>
                  </a:lnTo>
                  <a:lnTo>
                    <a:pt x="50" y="2"/>
                  </a:lnTo>
                  <a:close/>
                  <a:moveTo>
                    <a:pt x="0" y="114"/>
                  </a:moveTo>
                  <a:lnTo>
                    <a:pt x="2" y="114"/>
                  </a:lnTo>
                  <a:lnTo>
                    <a:pt x="2" y="116"/>
                  </a:lnTo>
                  <a:lnTo>
                    <a:pt x="4" y="114"/>
                  </a:lnTo>
                  <a:lnTo>
                    <a:pt x="4" y="112"/>
                  </a:lnTo>
                  <a:lnTo>
                    <a:pt x="2" y="110"/>
                  </a:lnTo>
                  <a:lnTo>
                    <a:pt x="0" y="110"/>
                  </a:lnTo>
                  <a:lnTo>
                    <a:pt x="0" y="112"/>
                  </a:lnTo>
                  <a:lnTo>
                    <a:pt x="0" y="114"/>
                  </a:lnTo>
                  <a:close/>
                </a:path>
              </a:pathLst>
            </a:custGeom>
            <a:solidFill>
              <a:srgbClr val="858483"/>
            </a:solidFill>
            <a:ln w="9525">
              <a:noFill/>
              <a:round/>
              <a:headEnd/>
              <a:tailEnd/>
            </a:ln>
          </p:spPr>
          <p:txBody>
            <a:bodyPr/>
            <a:lstStyle/>
            <a:p>
              <a:endParaRPr lang="en-US"/>
            </a:p>
          </p:txBody>
        </p:sp>
        <p:sp>
          <p:nvSpPr>
            <p:cNvPr id="47391" name="Freeform 235"/>
            <p:cNvSpPr>
              <a:spLocks noEditPoints="1"/>
            </p:cNvSpPr>
            <p:nvPr/>
          </p:nvSpPr>
          <p:spPr bwMode="auto">
            <a:xfrm>
              <a:off x="2932" y="2923"/>
              <a:ext cx="50" cy="112"/>
            </a:xfrm>
            <a:custGeom>
              <a:avLst/>
              <a:gdLst>
                <a:gd name="T0" fmla="*/ 50 w 50"/>
                <a:gd name="T1" fmla="*/ 2 h 112"/>
                <a:gd name="T2" fmla="*/ 48 w 50"/>
                <a:gd name="T3" fmla="*/ 2 h 112"/>
                <a:gd name="T4" fmla="*/ 46 w 50"/>
                <a:gd name="T5" fmla="*/ 0 h 112"/>
                <a:gd name="T6" fmla="*/ 46 w 50"/>
                <a:gd name="T7" fmla="*/ 2 h 112"/>
                <a:gd name="T8" fmla="*/ 46 w 50"/>
                <a:gd name="T9" fmla="*/ 4 h 112"/>
                <a:gd name="T10" fmla="*/ 46 w 50"/>
                <a:gd name="T11" fmla="*/ 4 h 112"/>
                <a:gd name="T12" fmla="*/ 48 w 50"/>
                <a:gd name="T13" fmla="*/ 6 h 112"/>
                <a:gd name="T14" fmla="*/ 48 w 50"/>
                <a:gd name="T15" fmla="*/ 4 h 112"/>
                <a:gd name="T16" fmla="*/ 50 w 50"/>
                <a:gd name="T17" fmla="*/ 2 h 112"/>
                <a:gd name="T18" fmla="*/ 0 w 50"/>
                <a:gd name="T19" fmla="*/ 110 h 112"/>
                <a:gd name="T20" fmla="*/ 2 w 50"/>
                <a:gd name="T21" fmla="*/ 110 h 112"/>
                <a:gd name="T22" fmla="*/ 4 w 50"/>
                <a:gd name="T23" fmla="*/ 112 h 112"/>
                <a:gd name="T24" fmla="*/ 4 w 50"/>
                <a:gd name="T25" fmla="*/ 110 h 112"/>
                <a:gd name="T26" fmla="*/ 4 w 50"/>
                <a:gd name="T27" fmla="*/ 108 h 112"/>
                <a:gd name="T28" fmla="*/ 4 w 50"/>
                <a:gd name="T29" fmla="*/ 108 h 112"/>
                <a:gd name="T30" fmla="*/ 2 w 50"/>
                <a:gd name="T31" fmla="*/ 106 h 112"/>
                <a:gd name="T32" fmla="*/ 0 w 50"/>
                <a:gd name="T33" fmla="*/ 108 h 112"/>
                <a:gd name="T34" fmla="*/ 0 w 50"/>
                <a:gd name="T35" fmla="*/ 110 h 1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112"/>
                <a:gd name="T56" fmla="*/ 50 w 50"/>
                <a:gd name="T57" fmla="*/ 112 h 1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112">
                  <a:moveTo>
                    <a:pt x="50" y="2"/>
                  </a:moveTo>
                  <a:lnTo>
                    <a:pt x="48" y="2"/>
                  </a:lnTo>
                  <a:lnTo>
                    <a:pt x="46" y="0"/>
                  </a:lnTo>
                  <a:lnTo>
                    <a:pt x="46" y="2"/>
                  </a:lnTo>
                  <a:lnTo>
                    <a:pt x="46" y="4"/>
                  </a:lnTo>
                  <a:lnTo>
                    <a:pt x="48" y="6"/>
                  </a:lnTo>
                  <a:lnTo>
                    <a:pt x="48" y="4"/>
                  </a:lnTo>
                  <a:lnTo>
                    <a:pt x="50" y="2"/>
                  </a:lnTo>
                  <a:close/>
                  <a:moveTo>
                    <a:pt x="0" y="110"/>
                  </a:moveTo>
                  <a:lnTo>
                    <a:pt x="2" y="110"/>
                  </a:lnTo>
                  <a:lnTo>
                    <a:pt x="4" y="112"/>
                  </a:lnTo>
                  <a:lnTo>
                    <a:pt x="4" y="110"/>
                  </a:lnTo>
                  <a:lnTo>
                    <a:pt x="4" y="108"/>
                  </a:lnTo>
                  <a:lnTo>
                    <a:pt x="2" y="106"/>
                  </a:lnTo>
                  <a:lnTo>
                    <a:pt x="0" y="108"/>
                  </a:lnTo>
                  <a:lnTo>
                    <a:pt x="0" y="110"/>
                  </a:lnTo>
                  <a:close/>
                </a:path>
              </a:pathLst>
            </a:custGeom>
            <a:solidFill>
              <a:srgbClr val="858483"/>
            </a:solidFill>
            <a:ln w="9525">
              <a:noFill/>
              <a:round/>
              <a:headEnd/>
              <a:tailEnd/>
            </a:ln>
          </p:spPr>
          <p:txBody>
            <a:bodyPr/>
            <a:lstStyle/>
            <a:p>
              <a:endParaRPr lang="en-US"/>
            </a:p>
          </p:txBody>
        </p:sp>
        <p:sp>
          <p:nvSpPr>
            <p:cNvPr id="47392" name="Freeform 236"/>
            <p:cNvSpPr>
              <a:spLocks noEditPoints="1"/>
            </p:cNvSpPr>
            <p:nvPr/>
          </p:nvSpPr>
          <p:spPr bwMode="auto">
            <a:xfrm>
              <a:off x="2932" y="2925"/>
              <a:ext cx="48" cy="108"/>
            </a:xfrm>
            <a:custGeom>
              <a:avLst/>
              <a:gdLst>
                <a:gd name="T0" fmla="*/ 48 w 48"/>
                <a:gd name="T1" fmla="*/ 2 h 108"/>
                <a:gd name="T2" fmla="*/ 48 w 48"/>
                <a:gd name="T3" fmla="*/ 0 h 108"/>
                <a:gd name="T4" fmla="*/ 46 w 48"/>
                <a:gd name="T5" fmla="*/ 0 h 108"/>
                <a:gd name="T6" fmla="*/ 46 w 48"/>
                <a:gd name="T7" fmla="*/ 2 h 108"/>
                <a:gd name="T8" fmla="*/ 44 w 48"/>
                <a:gd name="T9" fmla="*/ 4 h 108"/>
                <a:gd name="T10" fmla="*/ 46 w 48"/>
                <a:gd name="T11" fmla="*/ 4 h 108"/>
                <a:gd name="T12" fmla="*/ 48 w 48"/>
                <a:gd name="T13" fmla="*/ 6 h 108"/>
                <a:gd name="T14" fmla="*/ 48 w 48"/>
                <a:gd name="T15" fmla="*/ 4 h 108"/>
                <a:gd name="T16" fmla="*/ 48 w 48"/>
                <a:gd name="T17" fmla="*/ 2 h 108"/>
                <a:gd name="T18" fmla="*/ 0 w 48"/>
                <a:gd name="T19" fmla="*/ 106 h 108"/>
                <a:gd name="T20" fmla="*/ 2 w 48"/>
                <a:gd name="T21" fmla="*/ 106 h 108"/>
                <a:gd name="T22" fmla="*/ 4 w 48"/>
                <a:gd name="T23" fmla="*/ 108 h 108"/>
                <a:gd name="T24" fmla="*/ 4 w 48"/>
                <a:gd name="T25" fmla="*/ 106 h 108"/>
                <a:gd name="T26" fmla="*/ 6 w 48"/>
                <a:gd name="T27" fmla="*/ 104 h 108"/>
                <a:gd name="T28" fmla="*/ 4 w 48"/>
                <a:gd name="T29" fmla="*/ 104 h 108"/>
                <a:gd name="T30" fmla="*/ 2 w 48"/>
                <a:gd name="T31" fmla="*/ 102 h 108"/>
                <a:gd name="T32" fmla="*/ 2 w 48"/>
                <a:gd name="T33" fmla="*/ 104 h 108"/>
                <a:gd name="T34" fmla="*/ 0 w 48"/>
                <a:gd name="T35" fmla="*/ 106 h 10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108"/>
                <a:gd name="T56" fmla="*/ 48 w 48"/>
                <a:gd name="T57" fmla="*/ 108 h 10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108">
                  <a:moveTo>
                    <a:pt x="48" y="2"/>
                  </a:moveTo>
                  <a:lnTo>
                    <a:pt x="48" y="0"/>
                  </a:lnTo>
                  <a:lnTo>
                    <a:pt x="46" y="0"/>
                  </a:lnTo>
                  <a:lnTo>
                    <a:pt x="46" y="2"/>
                  </a:lnTo>
                  <a:lnTo>
                    <a:pt x="44" y="4"/>
                  </a:lnTo>
                  <a:lnTo>
                    <a:pt x="46" y="4"/>
                  </a:lnTo>
                  <a:lnTo>
                    <a:pt x="48" y="6"/>
                  </a:lnTo>
                  <a:lnTo>
                    <a:pt x="48" y="4"/>
                  </a:lnTo>
                  <a:lnTo>
                    <a:pt x="48" y="2"/>
                  </a:lnTo>
                  <a:close/>
                  <a:moveTo>
                    <a:pt x="0" y="106"/>
                  </a:moveTo>
                  <a:lnTo>
                    <a:pt x="2" y="106"/>
                  </a:lnTo>
                  <a:lnTo>
                    <a:pt x="4" y="108"/>
                  </a:lnTo>
                  <a:lnTo>
                    <a:pt x="4" y="106"/>
                  </a:lnTo>
                  <a:lnTo>
                    <a:pt x="6" y="104"/>
                  </a:lnTo>
                  <a:lnTo>
                    <a:pt x="4" y="104"/>
                  </a:lnTo>
                  <a:lnTo>
                    <a:pt x="2" y="102"/>
                  </a:lnTo>
                  <a:lnTo>
                    <a:pt x="2" y="104"/>
                  </a:lnTo>
                  <a:lnTo>
                    <a:pt x="0" y="106"/>
                  </a:lnTo>
                  <a:close/>
                </a:path>
              </a:pathLst>
            </a:custGeom>
            <a:solidFill>
              <a:srgbClr val="858483"/>
            </a:solidFill>
            <a:ln w="9525">
              <a:noFill/>
              <a:round/>
              <a:headEnd/>
              <a:tailEnd/>
            </a:ln>
          </p:spPr>
          <p:txBody>
            <a:bodyPr/>
            <a:lstStyle/>
            <a:p>
              <a:endParaRPr lang="en-US"/>
            </a:p>
          </p:txBody>
        </p:sp>
        <p:sp>
          <p:nvSpPr>
            <p:cNvPr id="47393" name="Freeform 237"/>
            <p:cNvSpPr>
              <a:spLocks noEditPoints="1"/>
            </p:cNvSpPr>
            <p:nvPr/>
          </p:nvSpPr>
          <p:spPr bwMode="auto">
            <a:xfrm>
              <a:off x="2934" y="2927"/>
              <a:ext cx="46" cy="104"/>
            </a:xfrm>
            <a:custGeom>
              <a:avLst/>
              <a:gdLst>
                <a:gd name="T0" fmla="*/ 46 w 46"/>
                <a:gd name="T1" fmla="*/ 2 h 104"/>
                <a:gd name="T2" fmla="*/ 44 w 46"/>
                <a:gd name="T3" fmla="*/ 0 h 104"/>
                <a:gd name="T4" fmla="*/ 44 w 46"/>
                <a:gd name="T5" fmla="*/ 0 h 104"/>
                <a:gd name="T6" fmla="*/ 42 w 46"/>
                <a:gd name="T7" fmla="*/ 2 h 104"/>
                <a:gd name="T8" fmla="*/ 42 w 46"/>
                <a:gd name="T9" fmla="*/ 4 h 104"/>
                <a:gd name="T10" fmla="*/ 42 w 46"/>
                <a:gd name="T11" fmla="*/ 4 h 104"/>
                <a:gd name="T12" fmla="*/ 44 w 46"/>
                <a:gd name="T13" fmla="*/ 4 h 104"/>
                <a:gd name="T14" fmla="*/ 46 w 46"/>
                <a:gd name="T15" fmla="*/ 4 h 104"/>
                <a:gd name="T16" fmla="*/ 46 w 46"/>
                <a:gd name="T17" fmla="*/ 2 h 104"/>
                <a:gd name="T18" fmla="*/ 0 w 46"/>
                <a:gd name="T19" fmla="*/ 102 h 104"/>
                <a:gd name="T20" fmla="*/ 2 w 46"/>
                <a:gd name="T21" fmla="*/ 104 h 104"/>
                <a:gd name="T22" fmla="*/ 2 w 46"/>
                <a:gd name="T23" fmla="*/ 104 h 104"/>
                <a:gd name="T24" fmla="*/ 4 w 46"/>
                <a:gd name="T25" fmla="*/ 102 h 104"/>
                <a:gd name="T26" fmla="*/ 4 w 46"/>
                <a:gd name="T27" fmla="*/ 100 h 104"/>
                <a:gd name="T28" fmla="*/ 2 w 46"/>
                <a:gd name="T29" fmla="*/ 100 h 104"/>
                <a:gd name="T30" fmla="*/ 0 w 46"/>
                <a:gd name="T31" fmla="*/ 98 h 104"/>
                <a:gd name="T32" fmla="*/ 0 w 46"/>
                <a:gd name="T33" fmla="*/ 100 h 104"/>
                <a:gd name="T34" fmla="*/ 0 w 46"/>
                <a:gd name="T35" fmla="*/ 102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6"/>
                <a:gd name="T55" fmla="*/ 0 h 104"/>
                <a:gd name="T56" fmla="*/ 46 w 46"/>
                <a:gd name="T57" fmla="*/ 104 h 10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6" h="104">
                  <a:moveTo>
                    <a:pt x="46" y="2"/>
                  </a:moveTo>
                  <a:lnTo>
                    <a:pt x="44" y="0"/>
                  </a:lnTo>
                  <a:lnTo>
                    <a:pt x="42" y="2"/>
                  </a:lnTo>
                  <a:lnTo>
                    <a:pt x="42" y="4"/>
                  </a:lnTo>
                  <a:lnTo>
                    <a:pt x="44" y="4"/>
                  </a:lnTo>
                  <a:lnTo>
                    <a:pt x="46" y="4"/>
                  </a:lnTo>
                  <a:lnTo>
                    <a:pt x="46" y="2"/>
                  </a:lnTo>
                  <a:close/>
                  <a:moveTo>
                    <a:pt x="0" y="102"/>
                  </a:moveTo>
                  <a:lnTo>
                    <a:pt x="2" y="104"/>
                  </a:lnTo>
                  <a:lnTo>
                    <a:pt x="4" y="102"/>
                  </a:lnTo>
                  <a:lnTo>
                    <a:pt x="4" y="100"/>
                  </a:lnTo>
                  <a:lnTo>
                    <a:pt x="2" y="100"/>
                  </a:lnTo>
                  <a:lnTo>
                    <a:pt x="0" y="98"/>
                  </a:lnTo>
                  <a:lnTo>
                    <a:pt x="0" y="100"/>
                  </a:lnTo>
                  <a:lnTo>
                    <a:pt x="0" y="102"/>
                  </a:lnTo>
                  <a:close/>
                </a:path>
              </a:pathLst>
            </a:custGeom>
            <a:solidFill>
              <a:srgbClr val="858483"/>
            </a:solidFill>
            <a:ln w="9525">
              <a:noFill/>
              <a:round/>
              <a:headEnd/>
              <a:tailEnd/>
            </a:ln>
          </p:spPr>
          <p:txBody>
            <a:bodyPr/>
            <a:lstStyle/>
            <a:p>
              <a:endParaRPr lang="en-US"/>
            </a:p>
          </p:txBody>
        </p:sp>
        <p:sp>
          <p:nvSpPr>
            <p:cNvPr id="47394" name="Freeform 238"/>
            <p:cNvSpPr>
              <a:spLocks noEditPoints="1"/>
            </p:cNvSpPr>
            <p:nvPr/>
          </p:nvSpPr>
          <p:spPr bwMode="auto">
            <a:xfrm>
              <a:off x="2934" y="2929"/>
              <a:ext cx="46" cy="100"/>
            </a:xfrm>
            <a:custGeom>
              <a:avLst/>
              <a:gdLst>
                <a:gd name="T0" fmla="*/ 46 w 46"/>
                <a:gd name="T1" fmla="*/ 2 h 100"/>
                <a:gd name="T2" fmla="*/ 44 w 46"/>
                <a:gd name="T3" fmla="*/ 0 h 100"/>
                <a:gd name="T4" fmla="*/ 42 w 46"/>
                <a:gd name="T5" fmla="*/ 0 h 100"/>
                <a:gd name="T6" fmla="*/ 42 w 46"/>
                <a:gd name="T7" fmla="*/ 2 h 100"/>
                <a:gd name="T8" fmla="*/ 41 w 46"/>
                <a:gd name="T9" fmla="*/ 4 h 100"/>
                <a:gd name="T10" fmla="*/ 42 w 46"/>
                <a:gd name="T11" fmla="*/ 4 h 100"/>
                <a:gd name="T12" fmla="*/ 44 w 46"/>
                <a:gd name="T13" fmla="*/ 4 h 100"/>
                <a:gd name="T14" fmla="*/ 44 w 46"/>
                <a:gd name="T15" fmla="*/ 2 h 100"/>
                <a:gd name="T16" fmla="*/ 46 w 46"/>
                <a:gd name="T17" fmla="*/ 2 h 100"/>
                <a:gd name="T18" fmla="*/ 0 w 46"/>
                <a:gd name="T19" fmla="*/ 98 h 100"/>
                <a:gd name="T20" fmla="*/ 2 w 46"/>
                <a:gd name="T21" fmla="*/ 100 h 100"/>
                <a:gd name="T22" fmla="*/ 4 w 46"/>
                <a:gd name="T23" fmla="*/ 100 h 100"/>
                <a:gd name="T24" fmla="*/ 4 w 46"/>
                <a:gd name="T25" fmla="*/ 98 h 100"/>
                <a:gd name="T26" fmla="*/ 6 w 46"/>
                <a:gd name="T27" fmla="*/ 96 h 100"/>
                <a:gd name="T28" fmla="*/ 4 w 46"/>
                <a:gd name="T29" fmla="*/ 96 h 100"/>
                <a:gd name="T30" fmla="*/ 2 w 46"/>
                <a:gd name="T31" fmla="*/ 94 h 100"/>
                <a:gd name="T32" fmla="*/ 0 w 46"/>
                <a:gd name="T33" fmla="*/ 96 h 100"/>
                <a:gd name="T34" fmla="*/ 0 w 46"/>
                <a:gd name="T35" fmla="*/ 98 h 1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6"/>
                <a:gd name="T55" fmla="*/ 0 h 100"/>
                <a:gd name="T56" fmla="*/ 46 w 46"/>
                <a:gd name="T57" fmla="*/ 100 h 10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6" h="100">
                  <a:moveTo>
                    <a:pt x="46" y="2"/>
                  </a:moveTo>
                  <a:lnTo>
                    <a:pt x="44" y="0"/>
                  </a:lnTo>
                  <a:lnTo>
                    <a:pt x="42" y="0"/>
                  </a:lnTo>
                  <a:lnTo>
                    <a:pt x="42" y="2"/>
                  </a:lnTo>
                  <a:lnTo>
                    <a:pt x="41" y="4"/>
                  </a:lnTo>
                  <a:lnTo>
                    <a:pt x="42" y="4"/>
                  </a:lnTo>
                  <a:lnTo>
                    <a:pt x="44" y="4"/>
                  </a:lnTo>
                  <a:lnTo>
                    <a:pt x="44" y="2"/>
                  </a:lnTo>
                  <a:lnTo>
                    <a:pt x="46" y="2"/>
                  </a:lnTo>
                  <a:close/>
                  <a:moveTo>
                    <a:pt x="0" y="98"/>
                  </a:moveTo>
                  <a:lnTo>
                    <a:pt x="2" y="100"/>
                  </a:lnTo>
                  <a:lnTo>
                    <a:pt x="4" y="100"/>
                  </a:lnTo>
                  <a:lnTo>
                    <a:pt x="4" y="98"/>
                  </a:lnTo>
                  <a:lnTo>
                    <a:pt x="6" y="96"/>
                  </a:lnTo>
                  <a:lnTo>
                    <a:pt x="4" y="96"/>
                  </a:lnTo>
                  <a:lnTo>
                    <a:pt x="2" y="94"/>
                  </a:lnTo>
                  <a:lnTo>
                    <a:pt x="0" y="96"/>
                  </a:lnTo>
                  <a:lnTo>
                    <a:pt x="0" y="98"/>
                  </a:lnTo>
                  <a:close/>
                </a:path>
              </a:pathLst>
            </a:custGeom>
            <a:solidFill>
              <a:srgbClr val="858483"/>
            </a:solidFill>
            <a:ln w="9525">
              <a:noFill/>
              <a:round/>
              <a:headEnd/>
              <a:tailEnd/>
            </a:ln>
          </p:spPr>
          <p:txBody>
            <a:bodyPr/>
            <a:lstStyle/>
            <a:p>
              <a:endParaRPr lang="en-US"/>
            </a:p>
          </p:txBody>
        </p:sp>
        <p:sp>
          <p:nvSpPr>
            <p:cNvPr id="47395" name="Freeform 239"/>
            <p:cNvSpPr>
              <a:spLocks noEditPoints="1"/>
            </p:cNvSpPr>
            <p:nvPr/>
          </p:nvSpPr>
          <p:spPr bwMode="auto">
            <a:xfrm>
              <a:off x="2934" y="2931"/>
              <a:ext cx="44" cy="96"/>
            </a:xfrm>
            <a:custGeom>
              <a:avLst/>
              <a:gdLst>
                <a:gd name="T0" fmla="*/ 44 w 44"/>
                <a:gd name="T1" fmla="*/ 0 h 96"/>
                <a:gd name="T2" fmla="*/ 42 w 44"/>
                <a:gd name="T3" fmla="*/ 0 h 96"/>
                <a:gd name="T4" fmla="*/ 42 w 44"/>
                <a:gd name="T5" fmla="*/ 0 h 96"/>
                <a:gd name="T6" fmla="*/ 41 w 44"/>
                <a:gd name="T7" fmla="*/ 2 h 96"/>
                <a:gd name="T8" fmla="*/ 41 w 44"/>
                <a:gd name="T9" fmla="*/ 4 h 96"/>
                <a:gd name="T10" fmla="*/ 42 w 44"/>
                <a:gd name="T11" fmla="*/ 4 h 96"/>
                <a:gd name="T12" fmla="*/ 42 w 44"/>
                <a:gd name="T13" fmla="*/ 4 h 96"/>
                <a:gd name="T14" fmla="*/ 44 w 44"/>
                <a:gd name="T15" fmla="*/ 2 h 96"/>
                <a:gd name="T16" fmla="*/ 44 w 44"/>
                <a:gd name="T17" fmla="*/ 0 h 96"/>
                <a:gd name="T18" fmla="*/ 0 w 44"/>
                <a:gd name="T19" fmla="*/ 94 h 96"/>
                <a:gd name="T20" fmla="*/ 2 w 44"/>
                <a:gd name="T21" fmla="*/ 96 h 96"/>
                <a:gd name="T22" fmla="*/ 4 w 44"/>
                <a:gd name="T23" fmla="*/ 96 h 96"/>
                <a:gd name="T24" fmla="*/ 6 w 44"/>
                <a:gd name="T25" fmla="*/ 94 h 96"/>
                <a:gd name="T26" fmla="*/ 6 w 44"/>
                <a:gd name="T27" fmla="*/ 92 h 96"/>
                <a:gd name="T28" fmla="*/ 4 w 44"/>
                <a:gd name="T29" fmla="*/ 92 h 96"/>
                <a:gd name="T30" fmla="*/ 2 w 44"/>
                <a:gd name="T31" fmla="*/ 90 h 96"/>
                <a:gd name="T32" fmla="*/ 2 w 44"/>
                <a:gd name="T33" fmla="*/ 92 h 96"/>
                <a:gd name="T34" fmla="*/ 0 w 44"/>
                <a:gd name="T35" fmla="*/ 94 h 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96"/>
                <a:gd name="T56" fmla="*/ 44 w 44"/>
                <a:gd name="T57" fmla="*/ 96 h 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96">
                  <a:moveTo>
                    <a:pt x="44" y="0"/>
                  </a:moveTo>
                  <a:lnTo>
                    <a:pt x="42" y="0"/>
                  </a:lnTo>
                  <a:lnTo>
                    <a:pt x="41" y="2"/>
                  </a:lnTo>
                  <a:lnTo>
                    <a:pt x="41" y="4"/>
                  </a:lnTo>
                  <a:lnTo>
                    <a:pt x="42" y="4"/>
                  </a:lnTo>
                  <a:lnTo>
                    <a:pt x="44" y="2"/>
                  </a:lnTo>
                  <a:lnTo>
                    <a:pt x="44" y="0"/>
                  </a:lnTo>
                  <a:close/>
                  <a:moveTo>
                    <a:pt x="0" y="94"/>
                  </a:moveTo>
                  <a:lnTo>
                    <a:pt x="2" y="96"/>
                  </a:lnTo>
                  <a:lnTo>
                    <a:pt x="4" y="96"/>
                  </a:lnTo>
                  <a:lnTo>
                    <a:pt x="6" y="94"/>
                  </a:lnTo>
                  <a:lnTo>
                    <a:pt x="6" y="92"/>
                  </a:lnTo>
                  <a:lnTo>
                    <a:pt x="4" y="92"/>
                  </a:lnTo>
                  <a:lnTo>
                    <a:pt x="2" y="90"/>
                  </a:lnTo>
                  <a:lnTo>
                    <a:pt x="2" y="92"/>
                  </a:lnTo>
                  <a:lnTo>
                    <a:pt x="0" y="94"/>
                  </a:lnTo>
                  <a:close/>
                </a:path>
              </a:pathLst>
            </a:custGeom>
            <a:solidFill>
              <a:srgbClr val="868584"/>
            </a:solidFill>
            <a:ln w="9525">
              <a:noFill/>
              <a:round/>
              <a:headEnd/>
              <a:tailEnd/>
            </a:ln>
          </p:spPr>
          <p:txBody>
            <a:bodyPr/>
            <a:lstStyle/>
            <a:p>
              <a:endParaRPr lang="en-US"/>
            </a:p>
          </p:txBody>
        </p:sp>
        <p:sp>
          <p:nvSpPr>
            <p:cNvPr id="47396" name="Freeform 240"/>
            <p:cNvSpPr>
              <a:spLocks noEditPoints="1"/>
            </p:cNvSpPr>
            <p:nvPr/>
          </p:nvSpPr>
          <p:spPr bwMode="auto">
            <a:xfrm>
              <a:off x="2936" y="2933"/>
              <a:ext cx="42" cy="92"/>
            </a:xfrm>
            <a:custGeom>
              <a:avLst/>
              <a:gdLst>
                <a:gd name="T0" fmla="*/ 42 w 42"/>
                <a:gd name="T1" fmla="*/ 0 h 92"/>
                <a:gd name="T2" fmla="*/ 40 w 42"/>
                <a:gd name="T3" fmla="*/ 0 h 92"/>
                <a:gd name="T4" fmla="*/ 39 w 42"/>
                <a:gd name="T5" fmla="*/ 0 h 92"/>
                <a:gd name="T6" fmla="*/ 39 w 42"/>
                <a:gd name="T7" fmla="*/ 2 h 92"/>
                <a:gd name="T8" fmla="*/ 37 w 42"/>
                <a:gd name="T9" fmla="*/ 2 h 92"/>
                <a:gd name="T10" fmla="*/ 39 w 42"/>
                <a:gd name="T11" fmla="*/ 4 h 92"/>
                <a:gd name="T12" fmla="*/ 40 w 42"/>
                <a:gd name="T13" fmla="*/ 4 h 92"/>
                <a:gd name="T14" fmla="*/ 40 w 42"/>
                <a:gd name="T15" fmla="*/ 2 h 92"/>
                <a:gd name="T16" fmla="*/ 42 w 42"/>
                <a:gd name="T17" fmla="*/ 0 h 92"/>
                <a:gd name="T18" fmla="*/ 0 w 42"/>
                <a:gd name="T19" fmla="*/ 90 h 92"/>
                <a:gd name="T20" fmla="*/ 2 w 42"/>
                <a:gd name="T21" fmla="*/ 92 h 92"/>
                <a:gd name="T22" fmla="*/ 4 w 42"/>
                <a:gd name="T23" fmla="*/ 92 h 92"/>
                <a:gd name="T24" fmla="*/ 4 w 42"/>
                <a:gd name="T25" fmla="*/ 90 h 92"/>
                <a:gd name="T26" fmla="*/ 4 w 42"/>
                <a:gd name="T27" fmla="*/ 88 h 92"/>
                <a:gd name="T28" fmla="*/ 2 w 42"/>
                <a:gd name="T29" fmla="*/ 88 h 92"/>
                <a:gd name="T30" fmla="*/ 0 w 42"/>
                <a:gd name="T31" fmla="*/ 86 h 92"/>
                <a:gd name="T32" fmla="*/ 0 w 42"/>
                <a:gd name="T33" fmla="*/ 88 h 92"/>
                <a:gd name="T34" fmla="*/ 0 w 42"/>
                <a:gd name="T35" fmla="*/ 90 h 9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92"/>
                <a:gd name="T56" fmla="*/ 42 w 42"/>
                <a:gd name="T57" fmla="*/ 92 h 9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92">
                  <a:moveTo>
                    <a:pt x="42" y="0"/>
                  </a:moveTo>
                  <a:lnTo>
                    <a:pt x="40" y="0"/>
                  </a:lnTo>
                  <a:lnTo>
                    <a:pt x="39" y="0"/>
                  </a:lnTo>
                  <a:lnTo>
                    <a:pt x="39" y="2"/>
                  </a:lnTo>
                  <a:lnTo>
                    <a:pt x="37" y="2"/>
                  </a:lnTo>
                  <a:lnTo>
                    <a:pt x="39" y="4"/>
                  </a:lnTo>
                  <a:lnTo>
                    <a:pt x="40" y="4"/>
                  </a:lnTo>
                  <a:lnTo>
                    <a:pt x="40" y="2"/>
                  </a:lnTo>
                  <a:lnTo>
                    <a:pt x="42" y="0"/>
                  </a:lnTo>
                  <a:close/>
                  <a:moveTo>
                    <a:pt x="0" y="90"/>
                  </a:moveTo>
                  <a:lnTo>
                    <a:pt x="2" y="92"/>
                  </a:lnTo>
                  <a:lnTo>
                    <a:pt x="4" y="92"/>
                  </a:lnTo>
                  <a:lnTo>
                    <a:pt x="4" y="90"/>
                  </a:lnTo>
                  <a:lnTo>
                    <a:pt x="4" y="88"/>
                  </a:lnTo>
                  <a:lnTo>
                    <a:pt x="2" y="88"/>
                  </a:lnTo>
                  <a:lnTo>
                    <a:pt x="0" y="86"/>
                  </a:lnTo>
                  <a:lnTo>
                    <a:pt x="0" y="88"/>
                  </a:lnTo>
                  <a:lnTo>
                    <a:pt x="0" y="90"/>
                  </a:lnTo>
                  <a:close/>
                </a:path>
              </a:pathLst>
            </a:custGeom>
            <a:solidFill>
              <a:srgbClr val="868584"/>
            </a:solidFill>
            <a:ln w="9525">
              <a:noFill/>
              <a:round/>
              <a:headEnd/>
              <a:tailEnd/>
            </a:ln>
          </p:spPr>
          <p:txBody>
            <a:bodyPr/>
            <a:lstStyle/>
            <a:p>
              <a:endParaRPr lang="en-US"/>
            </a:p>
          </p:txBody>
        </p:sp>
        <p:sp>
          <p:nvSpPr>
            <p:cNvPr id="47397" name="Freeform 241"/>
            <p:cNvSpPr>
              <a:spLocks noEditPoints="1"/>
            </p:cNvSpPr>
            <p:nvPr/>
          </p:nvSpPr>
          <p:spPr bwMode="auto">
            <a:xfrm>
              <a:off x="2936" y="2935"/>
              <a:ext cx="40" cy="88"/>
            </a:xfrm>
            <a:custGeom>
              <a:avLst/>
              <a:gdLst>
                <a:gd name="T0" fmla="*/ 40 w 40"/>
                <a:gd name="T1" fmla="*/ 0 h 88"/>
                <a:gd name="T2" fmla="*/ 40 w 40"/>
                <a:gd name="T3" fmla="*/ 0 h 88"/>
                <a:gd name="T4" fmla="*/ 39 w 40"/>
                <a:gd name="T5" fmla="*/ 0 h 88"/>
                <a:gd name="T6" fmla="*/ 37 w 40"/>
                <a:gd name="T7" fmla="*/ 0 h 88"/>
                <a:gd name="T8" fmla="*/ 37 w 40"/>
                <a:gd name="T9" fmla="*/ 2 h 88"/>
                <a:gd name="T10" fmla="*/ 39 w 40"/>
                <a:gd name="T11" fmla="*/ 4 h 88"/>
                <a:gd name="T12" fmla="*/ 40 w 40"/>
                <a:gd name="T13" fmla="*/ 4 h 88"/>
                <a:gd name="T14" fmla="*/ 40 w 40"/>
                <a:gd name="T15" fmla="*/ 2 h 88"/>
                <a:gd name="T16" fmla="*/ 40 w 40"/>
                <a:gd name="T17" fmla="*/ 0 h 88"/>
                <a:gd name="T18" fmla="*/ 0 w 40"/>
                <a:gd name="T19" fmla="*/ 86 h 88"/>
                <a:gd name="T20" fmla="*/ 2 w 40"/>
                <a:gd name="T21" fmla="*/ 88 h 88"/>
                <a:gd name="T22" fmla="*/ 4 w 40"/>
                <a:gd name="T23" fmla="*/ 88 h 88"/>
                <a:gd name="T24" fmla="*/ 4 w 40"/>
                <a:gd name="T25" fmla="*/ 86 h 88"/>
                <a:gd name="T26" fmla="*/ 6 w 40"/>
                <a:gd name="T27" fmla="*/ 84 h 88"/>
                <a:gd name="T28" fmla="*/ 4 w 40"/>
                <a:gd name="T29" fmla="*/ 84 h 88"/>
                <a:gd name="T30" fmla="*/ 2 w 40"/>
                <a:gd name="T31" fmla="*/ 82 h 88"/>
                <a:gd name="T32" fmla="*/ 0 w 40"/>
                <a:gd name="T33" fmla="*/ 84 h 88"/>
                <a:gd name="T34" fmla="*/ 0 w 40"/>
                <a:gd name="T35" fmla="*/ 86 h 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88"/>
                <a:gd name="T56" fmla="*/ 40 w 40"/>
                <a:gd name="T57" fmla="*/ 88 h 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88">
                  <a:moveTo>
                    <a:pt x="40" y="0"/>
                  </a:moveTo>
                  <a:lnTo>
                    <a:pt x="40" y="0"/>
                  </a:lnTo>
                  <a:lnTo>
                    <a:pt x="39" y="0"/>
                  </a:lnTo>
                  <a:lnTo>
                    <a:pt x="37" y="0"/>
                  </a:lnTo>
                  <a:lnTo>
                    <a:pt x="37" y="2"/>
                  </a:lnTo>
                  <a:lnTo>
                    <a:pt x="39" y="4"/>
                  </a:lnTo>
                  <a:lnTo>
                    <a:pt x="40" y="4"/>
                  </a:lnTo>
                  <a:lnTo>
                    <a:pt x="40" y="2"/>
                  </a:lnTo>
                  <a:lnTo>
                    <a:pt x="40" y="0"/>
                  </a:lnTo>
                  <a:close/>
                  <a:moveTo>
                    <a:pt x="0" y="86"/>
                  </a:moveTo>
                  <a:lnTo>
                    <a:pt x="2" y="88"/>
                  </a:lnTo>
                  <a:lnTo>
                    <a:pt x="4" y="88"/>
                  </a:lnTo>
                  <a:lnTo>
                    <a:pt x="4" y="86"/>
                  </a:lnTo>
                  <a:lnTo>
                    <a:pt x="6" y="84"/>
                  </a:lnTo>
                  <a:lnTo>
                    <a:pt x="4" y="84"/>
                  </a:lnTo>
                  <a:lnTo>
                    <a:pt x="2" y="82"/>
                  </a:lnTo>
                  <a:lnTo>
                    <a:pt x="0" y="84"/>
                  </a:lnTo>
                  <a:lnTo>
                    <a:pt x="0" y="86"/>
                  </a:lnTo>
                  <a:close/>
                </a:path>
              </a:pathLst>
            </a:custGeom>
            <a:solidFill>
              <a:srgbClr val="868584"/>
            </a:solidFill>
            <a:ln w="9525">
              <a:noFill/>
              <a:round/>
              <a:headEnd/>
              <a:tailEnd/>
            </a:ln>
          </p:spPr>
          <p:txBody>
            <a:bodyPr/>
            <a:lstStyle/>
            <a:p>
              <a:endParaRPr lang="en-US"/>
            </a:p>
          </p:txBody>
        </p:sp>
        <p:sp>
          <p:nvSpPr>
            <p:cNvPr id="47398" name="Freeform 242"/>
            <p:cNvSpPr>
              <a:spLocks noEditPoints="1"/>
            </p:cNvSpPr>
            <p:nvPr/>
          </p:nvSpPr>
          <p:spPr bwMode="auto">
            <a:xfrm>
              <a:off x="2936" y="2935"/>
              <a:ext cx="40" cy="86"/>
            </a:xfrm>
            <a:custGeom>
              <a:avLst/>
              <a:gdLst>
                <a:gd name="T0" fmla="*/ 40 w 40"/>
                <a:gd name="T1" fmla="*/ 2 h 86"/>
                <a:gd name="T2" fmla="*/ 39 w 40"/>
                <a:gd name="T3" fmla="*/ 2 h 86"/>
                <a:gd name="T4" fmla="*/ 37 w 40"/>
                <a:gd name="T5" fmla="*/ 0 h 86"/>
                <a:gd name="T6" fmla="*/ 37 w 40"/>
                <a:gd name="T7" fmla="*/ 2 h 86"/>
                <a:gd name="T8" fmla="*/ 35 w 40"/>
                <a:gd name="T9" fmla="*/ 4 h 86"/>
                <a:gd name="T10" fmla="*/ 37 w 40"/>
                <a:gd name="T11" fmla="*/ 6 h 86"/>
                <a:gd name="T12" fmla="*/ 39 w 40"/>
                <a:gd name="T13" fmla="*/ 6 h 86"/>
                <a:gd name="T14" fmla="*/ 40 w 40"/>
                <a:gd name="T15" fmla="*/ 4 h 86"/>
                <a:gd name="T16" fmla="*/ 40 w 40"/>
                <a:gd name="T17" fmla="*/ 2 h 86"/>
                <a:gd name="T18" fmla="*/ 0 w 40"/>
                <a:gd name="T19" fmla="*/ 84 h 86"/>
                <a:gd name="T20" fmla="*/ 2 w 40"/>
                <a:gd name="T21" fmla="*/ 86 h 86"/>
                <a:gd name="T22" fmla="*/ 4 w 40"/>
                <a:gd name="T23" fmla="*/ 86 h 86"/>
                <a:gd name="T24" fmla="*/ 6 w 40"/>
                <a:gd name="T25" fmla="*/ 84 h 86"/>
                <a:gd name="T26" fmla="*/ 6 w 40"/>
                <a:gd name="T27" fmla="*/ 82 h 86"/>
                <a:gd name="T28" fmla="*/ 4 w 40"/>
                <a:gd name="T29" fmla="*/ 82 h 86"/>
                <a:gd name="T30" fmla="*/ 2 w 40"/>
                <a:gd name="T31" fmla="*/ 82 h 86"/>
                <a:gd name="T32" fmla="*/ 2 w 40"/>
                <a:gd name="T33" fmla="*/ 82 h 86"/>
                <a:gd name="T34" fmla="*/ 0 w 40"/>
                <a:gd name="T35" fmla="*/ 84 h 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86"/>
                <a:gd name="T56" fmla="*/ 40 w 40"/>
                <a:gd name="T57" fmla="*/ 86 h 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86">
                  <a:moveTo>
                    <a:pt x="40" y="2"/>
                  </a:moveTo>
                  <a:lnTo>
                    <a:pt x="39" y="2"/>
                  </a:lnTo>
                  <a:lnTo>
                    <a:pt x="37" y="0"/>
                  </a:lnTo>
                  <a:lnTo>
                    <a:pt x="37" y="2"/>
                  </a:lnTo>
                  <a:lnTo>
                    <a:pt x="35" y="4"/>
                  </a:lnTo>
                  <a:lnTo>
                    <a:pt x="37" y="6"/>
                  </a:lnTo>
                  <a:lnTo>
                    <a:pt x="39" y="6"/>
                  </a:lnTo>
                  <a:lnTo>
                    <a:pt x="40" y="4"/>
                  </a:lnTo>
                  <a:lnTo>
                    <a:pt x="40" y="2"/>
                  </a:lnTo>
                  <a:close/>
                  <a:moveTo>
                    <a:pt x="0" y="84"/>
                  </a:moveTo>
                  <a:lnTo>
                    <a:pt x="2" y="86"/>
                  </a:lnTo>
                  <a:lnTo>
                    <a:pt x="4" y="86"/>
                  </a:lnTo>
                  <a:lnTo>
                    <a:pt x="6" y="84"/>
                  </a:lnTo>
                  <a:lnTo>
                    <a:pt x="6" y="82"/>
                  </a:lnTo>
                  <a:lnTo>
                    <a:pt x="4" y="82"/>
                  </a:lnTo>
                  <a:lnTo>
                    <a:pt x="2" y="82"/>
                  </a:lnTo>
                  <a:lnTo>
                    <a:pt x="0" y="84"/>
                  </a:lnTo>
                  <a:close/>
                </a:path>
              </a:pathLst>
            </a:custGeom>
            <a:solidFill>
              <a:srgbClr val="868584"/>
            </a:solidFill>
            <a:ln w="9525">
              <a:noFill/>
              <a:round/>
              <a:headEnd/>
              <a:tailEnd/>
            </a:ln>
          </p:spPr>
          <p:txBody>
            <a:bodyPr/>
            <a:lstStyle/>
            <a:p>
              <a:endParaRPr lang="en-US"/>
            </a:p>
          </p:txBody>
        </p:sp>
        <p:sp>
          <p:nvSpPr>
            <p:cNvPr id="47399" name="Freeform 243"/>
            <p:cNvSpPr>
              <a:spLocks noEditPoints="1"/>
            </p:cNvSpPr>
            <p:nvPr/>
          </p:nvSpPr>
          <p:spPr bwMode="auto">
            <a:xfrm>
              <a:off x="2938" y="2937"/>
              <a:ext cx="38" cy="82"/>
            </a:xfrm>
            <a:custGeom>
              <a:avLst/>
              <a:gdLst>
                <a:gd name="T0" fmla="*/ 38 w 38"/>
                <a:gd name="T1" fmla="*/ 2 h 82"/>
                <a:gd name="T2" fmla="*/ 37 w 38"/>
                <a:gd name="T3" fmla="*/ 2 h 82"/>
                <a:gd name="T4" fmla="*/ 35 w 38"/>
                <a:gd name="T5" fmla="*/ 0 h 82"/>
                <a:gd name="T6" fmla="*/ 33 w 38"/>
                <a:gd name="T7" fmla="*/ 2 h 82"/>
                <a:gd name="T8" fmla="*/ 33 w 38"/>
                <a:gd name="T9" fmla="*/ 4 h 82"/>
                <a:gd name="T10" fmla="*/ 35 w 38"/>
                <a:gd name="T11" fmla="*/ 4 h 82"/>
                <a:gd name="T12" fmla="*/ 37 w 38"/>
                <a:gd name="T13" fmla="*/ 6 h 82"/>
                <a:gd name="T14" fmla="*/ 37 w 38"/>
                <a:gd name="T15" fmla="*/ 4 h 82"/>
                <a:gd name="T16" fmla="*/ 38 w 38"/>
                <a:gd name="T17" fmla="*/ 2 h 82"/>
                <a:gd name="T18" fmla="*/ 0 w 38"/>
                <a:gd name="T19" fmla="*/ 80 h 82"/>
                <a:gd name="T20" fmla="*/ 2 w 38"/>
                <a:gd name="T21" fmla="*/ 82 h 82"/>
                <a:gd name="T22" fmla="*/ 4 w 38"/>
                <a:gd name="T23" fmla="*/ 82 h 82"/>
                <a:gd name="T24" fmla="*/ 4 w 38"/>
                <a:gd name="T25" fmla="*/ 80 h 82"/>
                <a:gd name="T26" fmla="*/ 4 w 38"/>
                <a:gd name="T27" fmla="*/ 80 h 82"/>
                <a:gd name="T28" fmla="*/ 2 w 38"/>
                <a:gd name="T29" fmla="*/ 79 h 82"/>
                <a:gd name="T30" fmla="*/ 0 w 38"/>
                <a:gd name="T31" fmla="*/ 79 h 82"/>
                <a:gd name="T32" fmla="*/ 0 w 38"/>
                <a:gd name="T33" fmla="*/ 80 h 82"/>
                <a:gd name="T34" fmla="*/ 0 w 38"/>
                <a:gd name="T35" fmla="*/ 80 h 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8"/>
                <a:gd name="T55" fmla="*/ 0 h 82"/>
                <a:gd name="T56" fmla="*/ 38 w 38"/>
                <a:gd name="T57" fmla="*/ 82 h 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8" h="82">
                  <a:moveTo>
                    <a:pt x="38" y="2"/>
                  </a:moveTo>
                  <a:lnTo>
                    <a:pt x="37" y="2"/>
                  </a:lnTo>
                  <a:lnTo>
                    <a:pt x="35" y="0"/>
                  </a:lnTo>
                  <a:lnTo>
                    <a:pt x="33" y="2"/>
                  </a:lnTo>
                  <a:lnTo>
                    <a:pt x="33" y="4"/>
                  </a:lnTo>
                  <a:lnTo>
                    <a:pt x="35" y="4"/>
                  </a:lnTo>
                  <a:lnTo>
                    <a:pt x="37" y="6"/>
                  </a:lnTo>
                  <a:lnTo>
                    <a:pt x="37" y="4"/>
                  </a:lnTo>
                  <a:lnTo>
                    <a:pt x="38" y="2"/>
                  </a:lnTo>
                  <a:close/>
                  <a:moveTo>
                    <a:pt x="0" y="80"/>
                  </a:moveTo>
                  <a:lnTo>
                    <a:pt x="2" y="82"/>
                  </a:lnTo>
                  <a:lnTo>
                    <a:pt x="4" y="82"/>
                  </a:lnTo>
                  <a:lnTo>
                    <a:pt x="4" y="80"/>
                  </a:lnTo>
                  <a:lnTo>
                    <a:pt x="2" y="79"/>
                  </a:lnTo>
                  <a:lnTo>
                    <a:pt x="0" y="79"/>
                  </a:lnTo>
                  <a:lnTo>
                    <a:pt x="0" y="80"/>
                  </a:lnTo>
                  <a:close/>
                </a:path>
              </a:pathLst>
            </a:custGeom>
            <a:solidFill>
              <a:srgbClr val="878585"/>
            </a:solidFill>
            <a:ln w="9525">
              <a:noFill/>
              <a:round/>
              <a:headEnd/>
              <a:tailEnd/>
            </a:ln>
          </p:spPr>
          <p:txBody>
            <a:bodyPr/>
            <a:lstStyle/>
            <a:p>
              <a:endParaRPr lang="en-US"/>
            </a:p>
          </p:txBody>
        </p:sp>
        <p:sp>
          <p:nvSpPr>
            <p:cNvPr id="47400" name="Freeform 244"/>
            <p:cNvSpPr>
              <a:spLocks noEditPoints="1"/>
            </p:cNvSpPr>
            <p:nvPr/>
          </p:nvSpPr>
          <p:spPr bwMode="auto">
            <a:xfrm>
              <a:off x="2938" y="2939"/>
              <a:ext cx="37" cy="78"/>
            </a:xfrm>
            <a:custGeom>
              <a:avLst/>
              <a:gdLst>
                <a:gd name="T0" fmla="*/ 37 w 37"/>
                <a:gd name="T1" fmla="*/ 2 h 78"/>
                <a:gd name="T2" fmla="*/ 35 w 37"/>
                <a:gd name="T3" fmla="*/ 2 h 78"/>
                <a:gd name="T4" fmla="*/ 33 w 37"/>
                <a:gd name="T5" fmla="*/ 0 h 78"/>
                <a:gd name="T6" fmla="*/ 33 w 37"/>
                <a:gd name="T7" fmla="*/ 2 h 78"/>
                <a:gd name="T8" fmla="*/ 31 w 37"/>
                <a:gd name="T9" fmla="*/ 4 h 78"/>
                <a:gd name="T10" fmla="*/ 33 w 37"/>
                <a:gd name="T11" fmla="*/ 4 h 78"/>
                <a:gd name="T12" fmla="*/ 35 w 37"/>
                <a:gd name="T13" fmla="*/ 6 h 78"/>
                <a:gd name="T14" fmla="*/ 37 w 37"/>
                <a:gd name="T15" fmla="*/ 4 h 78"/>
                <a:gd name="T16" fmla="*/ 37 w 37"/>
                <a:gd name="T17" fmla="*/ 2 h 78"/>
                <a:gd name="T18" fmla="*/ 0 w 37"/>
                <a:gd name="T19" fmla="*/ 78 h 78"/>
                <a:gd name="T20" fmla="*/ 2 w 37"/>
                <a:gd name="T21" fmla="*/ 78 h 78"/>
                <a:gd name="T22" fmla="*/ 4 w 37"/>
                <a:gd name="T23" fmla="*/ 78 h 78"/>
                <a:gd name="T24" fmla="*/ 4 w 37"/>
                <a:gd name="T25" fmla="*/ 78 h 78"/>
                <a:gd name="T26" fmla="*/ 6 w 37"/>
                <a:gd name="T27" fmla="*/ 77 h 78"/>
                <a:gd name="T28" fmla="*/ 4 w 37"/>
                <a:gd name="T29" fmla="*/ 75 h 78"/>
                <a:gd name="T30" fmla="*/ 2 w 37"/>
                <a:gd name="T31" fmla="*/ 75 h 78"/>
                <a:gd name="T32" fmla="*/ 0 w 37"/>
                <a:gd name="T33" fmla="*/ 77 h 78"/>
                <a:gd name="T34" fmla="*/ 0 w 37"/>
                <a:gd name="T35" fmla="*/ 78 h 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
                <a:gd name="T55" fmla="*/ 0 h 78"/>
                <a:gd name="T56" fmla="*/ 37 w 37"/>
                <a:gd name="T57" fmla="*/ 78 h 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 h="78">
                  <a:moveTo>
                    <a:pt x="37" y="2"/>
                  </a:moveTo>
                  <a:lnTo>
                    <a:pt x="35" y="2"/>
                  </a:lnTo>
                  <a:lnTo>
                    <a:pt x="33" y="0"/>
                  </a:lnTo>
                  <a:lnTo>
                    <a:pt x="33" y="2"/>
                  </a:lnTo>
                  <a:lnTo>
                    <a:pt x="31" y="4"/>
                  </a:lnTo>
                  <a:lnTo>
                    <a:pt x="33" y="4"/>
                  </a:lnTo>
                  <a:lnTo>
                    <a:pt x="35" y="6"/>
                  </a:lnTo>
                  <a:lnTo>
                    <a:pt x="37" y="4"/>
                  </a:lnTo>
                  <a:lnTo>
                    <a:pt x="37" y="2"/>
                  </a:lnTo>
                  <a:close/>
                  <a:moveTo>
                    <a:pt x="0" y="78"/>
                  </a:moveTo>
                  <a:lnTo>
                    <a:pt x="2" y="78"/>
                  </a:lnTo>
                  <a:lnTo>
                    <a:pt x="4" y="78"/>
                  </a:lnTo>
                  <a:lnTo>
                    <a:pt x="6" y="77"/>
                  </a:lnTo>
                  <a:lnTo>
                    <a:pt x="4" y="75"/>
                  </a:lnTo>
                  <a:lnTo>
                    <a:pt x="2" y="75"/>
                  </a:lnTo>
                  <a:lnTo>
                    <a:pt x="0" y="77"/>
                  </a:lnTo>
                  <a:lnTo>
                    <a:pt x="0" y="78"/>
                  </a:lnTo>
                  <a:close/>
                </a:path>
              </a:pathLst>
            </a:custGeom>
            <a:solidFill>
              <a:srgbClr val="878585"/>
            </a:solidFill>
            <a:ln w="9525">
              <a:noFill/>
              <a:round/>
              <a:headEnd/>
              <a:tailEnd/>
            </a:ln>
          </p:spPr>
          <p:txBody>
            <a:bodyPr/>
            <a:lstStyle/>
            <a:p>
              <a:endParaRPr lang="en-US"/>
            </a:p>
          </p:txBody>
        </p:sp>
        <p:sp>
          <p:nvSpPr>
            <p:cNvPr id="47401" name="Freeform 245"/>
            <p:cNvSpPr>
              <a:spLocks noEditPoints="1"/>
            </p:cNvSpPr>
            <p:nvPr/>
          </p:nvSpPr>
          <p:spPr bwMode="auto">
            <a:xfrm>
              <a:off x="2938" y="2941"/>
              <a:ext cx="37" cy="76"/>
            </a:xfrm>
            <a:custGeom>
              <a:avLst/>
              <a:gdLst>
                <a:gd name="T0" fmla="*/ 37 w 37"/>
                <a:gd name="T1" fmla="*/ 2 h 76"/>
                <a:gd name="T2" fmla="*/ 35 w 37"/>
                <a:gd name="T3" fmla="*/ 0 h 76"/>
                <a:gd name="T4" fmla="*/ 33 w 37"/>
                <a:gd name="T5" fmla="*/ 0 h 76"/>
                <a:gd name="T6" fmla="*/ 31 w 37"/>
                <a:gd name="T7" fmla="*/ 2 h 76"/>
                <a:gd name="T8" fmla="*/ 31 w 37"/>
                <a:gd name="T9" fmla="*/ 4 h 76"/>
                <a:gd name="T10" fmla="*/ 33 w 37"/>
                <a:gd name="T11" fmla="*/ 4 h 76"/>
                <a:gd name="T12" fmla="*/ 35 w 37"/>
                <a:gd name="T13" fmla="*/ 5 h 76"/>
                <a:gd name="T14" fmla="*/ 35 w 37"/>
                <a:gd name="T15" fmla="*/ 4 h 76"/>
                <a:gd name="T16" fmla="*/ 37 w 37"/>
                <a:gd name="T17" fmla="*/ 2 h 76"/>
                <a:gd name="T18" fmla="*/ 0 w 37"/>
                <a:gd name="T19" fmla="*/ 75 h 76"/>
                <a:gd name="T20" fmla="*/ 2 w 37"/>
                <a:gd name="T21" fmla="*/ 75 h 76"/>
                <a:gd name="T22" fmla="*/ 4 w 37"/>
                <a:gd name="T23" fmla="*/ 76 h 76"/>
                <a:gd name="T24" fmla="*/ 6 w 37"/>
                <a:gd name="T25" fmla="*/ 75 h 76"/>
                <a:gd name="T26" fmla="*/ 6 w 37"/>
                <a:gd name="T27" fmla="*/ 73 h 76"/>
                <a:gd name="T28" fmla="*/ 4 w 37"/>
                <a:gd name="T29" fmla="*/ 71 h 76"/>
                <a:gd name="T30" fmla="*/ 2 w 37"/>
                <a:gd name="T31" fmla="*/ 71 h 76"/>
                <a:gd name="T32" fmla="*/ 2 w 37"/>
                <a:gd name="T33" fmla="*/ 73 h 76"/>
                <a:gd name="T34" fmla="*/ 0 w 37"/>
                <a:gd name="T35" fmla="*/ 75 h 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
                <a:gd name="T55" fmla="*/ 0 h 76"/>
                <a:gd name="T56" fmla="*/ 37 w 37"/>
                <a:gd name="T57" fmla="*/ 76 h 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 h="76">
                  <a:moveTo>
                    <a:pt x="37" y="2"/>
                  </a:moveTo>
                  <a:lnTo>
                    <a:pt x="35" y="0"/>
                  </a:lnTo>
                  <a:lnTo>
                    <a:pt x="33" y="0"/>
                  </a:lnTo>
                  <a:lnTo>
                    <a:pt x="31" y="2"/>
                  </a:lnTo>
                  <a:lnTo>
                    <a:pt x="31" y="4"/>
                  </a:lnTo>
                  <a:lnTo>
                    <a:pt x="33" y="4"/>
                  </a:lnTo>
                  <a:lnTo>
                    <a:pt x="35" y="5"/>
                  </a:lnTo>
                  <a:lnTo>
                    <a:pt x="35" y="4"/>
                  </a:lnTo>
                  <a:lnTo>
                    <a:pt x="37" y="2"/>
                  </a:lnTo>
                  <a:close/>
                  <a:moveTo>
                    <a:pt x="0" y="75"/>
                  </a:moveTo>
                  <a:lnTo>
                    <a:pt x="2" y="75"/>
                  </a:lnTo>
                  <a:lnTo>
                    <a:pt x="4" y="76"/>
                  </a:lnTo>
                  <a:lnTo>
                    <a:pt x="6" y="75"/>
                  </a:lnTo>
                  <a:lnTo>
                    <a:pt x="6" y="73"/>
                  </a:lnTo>
                  <a:lnTo>
                    <a:pt x="4" y="71"/>
                  </a:lnTo>
                  <a:lnTo>
                    <a:pt x="2" y="71"/>
                  </a:lnTo>
                  <a:lnTo>
                    <a:pt x="2" y="73"/>
                  </a:lnTo>
                  <a:lnTo>
                    <a:pt x="0" y="75"/>
                  </a:lnTo>
                  <a:close/>
                </a:path>
              </a:pathLst>
            </a:custGeom>
            <a:solidFill>
              <a:srgbClr val="878585"/>
            </a:solidFill>
            <a:ln w="9525">
              <a:noFill/>
              <a:round/>
              <a:headEnd/>
              <a:tailEnd/>
            </a:ln>
          </p:spPr>
          <p:txBody>
            <a:bodyPr/>
            <a:lstStyle/>
            <a:p>
              <a:endParaRPr lang="en-US"/>
            </a:p>
          </p:txBody>
        </p:sp>
        <p:sp>
          <p:nvSpPr>
            <p:cNvPr id="47402" name="Freeform 246"/>
            <p:cNvSpPr>
              <a:spLocks noEditPoints="1"/>
            </p:cNvSpPr>
            <p:nvPr/>
          </p:nvSpPr>
          <p:spPr bwMode="auto">
            <a:xfrm>
              <a:off x="2940" y="2943"/>
              <a:ext cx="33" cy="73"/>
            </a:xfrm>
            <a:custGeom>
              <a:avLst/>
              <a:gdLst>
                <a:gd name="T0" fmla="*/ 33 w 33"/>
                <a:gd name="T1" fmla="*/ 2 h 73"/>
                <a:gd name="T2" fmla="*/ 31 w 33"/>
                <a:gd name="T3" fmla="*/ 0 h 73"/>
                <a:gd name="T4" fmla="*/ 29 w 33"/>
                <a:gd name="T5" fmla="*/ 0 h 73"/>
                <a:gd name="T6" fmla="*/ 29 w 33"/>
                <a:gd name="T7" fmla="*/ 2 h 73"/>
                <a:gd name="T8" fmla="*/ 27 w 33"/>
                <a:gd name="T9" fmla="*/ 3 h 73"/>
                <a:gd name="T10" fmla="*/ 29 w 33"/>
                <a:gd name="T11" fmla="*/ 3 h 73"/>
                <a:gd name="T12" fmla="*/ 33 w 33"/>
                <a:gd name="T13" fmla="*/ 5 h 73"/>
                <a:gd name="T14" fmla="*/ 33 w 33"/>
                <a:gd name="T15" fmla="*/ 3 h 73"/>
                <a:gd name="T16" fmla="*/ 33 w 33"/>
                <a:gd name="T17" fmla="*/ 2 h 73"/>
                <a:gd name="T18" fmla="*/ 0 w 33"/>
                <a:gd name="T19" fmla="*/ 71 h 73"/>
                <a:gd name="T20" fmla="*/ 2 w 33"/>
                <a:gd name="T21" fmla="*/ 71 h 73"/>
                <a:gd name="T22" fmla="*/ 4 w 33"/>
                <a:gd name="T23" fmla="*/ 73 h 73"/>
                <a:gd name="T24" fmla="*/ 4 w 33"/>
                <a:gd name="T25" fmla="*/ 71 h 73"/>
                <a:gd name="T26" fmla="*/ 6 w 33"/>
                <a:gd name="T27" fmla="*/ 69 h 73"/>
                <a:gd name="T28" fmla="*/ 4 w 33"/>
                <a:gd name="T29" fmla="*/ 67 h 73"/>
                <a:gd name="T30" fmla="*/ 0 w 33"/>
                <a:gd name="T31" fmla="*/ 67 h 73"/>
                <a:gd name="T32" fmla="*/ 0 w 33"/>
                <a:gd name="T33" fmla="*/ 69 h 73"/>
                <a:gd name="T34" fmla="*/ 0 w 33"/>
                <a:gd name="T35" fmla="*/ 71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3"/>
                <a:gd name="T55" fmla="*/ 0 h 73"/>
                <a:gd name="T56" fmla="*/ 33 w 33"/>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3" h="73">
                  <a:moveTo>
                    <a:pt x="33" y="2"/>
                  </a:moveTo>
                  <a:lnTo>
                    <a:pt x="31" y="0"/>
                  </a:lnTo>
                  <a:lnTo>
                    <a:pt x="29" y="0"/>
                  </a:lnTo>
                  <a:lnTo>
                    <a:pt x="29" y="2"/>
                  </a:lnTo>
                  <a:lnTo>
                    <a:pt x="27" y="3"/>
                  </a:lnTo>
                  <a:lnTo>
                    <a:pt x="29" y="3"/>
                  </a:lnTo>
                  <a:lnTo>
                    <a:pt x="33" y="5"/>
                  </a:lnTo>
                  <a:lnTo>
                    <a:pt x="33" y="3"/>
                  </a:lnTo>
                  <a:lnTo>
                    <a:pt x="33" y="2"/>
                  </a:lnTo>
                  <a:close/>
                  <a:moveTo>
                    <a:pt x="0" y="71"/>
                  </a:moveTo>
                  <a:lnTo>
                    <a:pt x="2" y="71"/>
                  </a:lnTo>
                  <a:lnTo>
                    <a:pt x="4" y="73"/>
                  </a:lnTo>
                  <a:lnTo>
                    <a:pt x="4" y="71"/>
                  </a:lnTo>
                  <a:lnTo>
                    <a:pt x="6" y="69"/>
                  </a:lnTo>
                  <a:lnTo>
                    <a:pt x="4" y="67"/>
                  </a:lnTo>
                  <a:lnTo>
                    <a:pt x="0" y="67"/>
                  </a:lnTo>
                  <a:lnTo>
                    <a:pt x="0" y="69"/>
                  </a:lnTo>
                  <a:lnTo>
                    <a:pt x="0" y="71"/>
                  </a:lnTo>
                  <a:close/>
                </a:path>
              </a:pathLst>
            </a:custGeom>
            <a:solidFill>
              <a:srgbClr val="878585"/>
            </a:solidFill>
            <a:ln w="9525">
              <a:noFill/>
              <a:round/>
              <a:headEnd/>
              <a:tailEnd/>
            </a:ln>
          </p:spPr>
          <p:txBody>
            <a:bodyPr/>
            <a:lstStyle/>
            <a:p>
              <a:endParaRPr lang="en-US"/>
            </a:p>
          </p:txBody>
        </p:sp>
        <p:sp>
          <p:nvSpPr>
            <p:cNvPr id="47403" name="Freeform 247"/>
            <p:cNvSpPr>
              <a:spLocks noEditPoints="1"/>
            </p:cNvSpPr>
            <p:nvPr/>
          </p:nvSpPr>
          <p:spPr bwMode="auto">
            <a:xfrm>
              <a:off x="2940" y="2945"/>
              <a:ext cx="33" cy="69"/>
            </a:xfrm>
            <a:custGeom>
              <a:avLst/>
              <a:gdLst>
                <a:gd name="T0" fmla="*/ 33 w 33"/>
                <a:gd name="T1" fmla="*/ 1 h 69"/>
                <a:gd name="T2" fmla="*/ 31 w 33"/>
                <a:gd name="T3" fmla="*/ 0 h 69"/>
                <a:gd name="T4" fmla="*/ 29 w 33"/>
                <a:gd name="T5" fmla="*/ 0 h 69"/>
                <a:gd name="T6" fmla="*/ 27 w 33"/>
                <a:gd name="T7" fmla="*/ 1 h 69"/>
                <a:gd name="T8" fmla="*/ 27 w 33"/>
                <a:gd name="T9" fmla="*/ 3 h 69"/>
                <a:gd name="T10" fmla="*/ 29 w 33"/>
                <a:gd name="T11" fmla="*/ 3 h 69"/>
                <a:gd name="T12" fmla="*/ 31 w 33"/>
                <a:gd name="T13" fmla="*/ 5 h 69"/>
                <a:gd name="T14" fmla="*/ 33 w 33"/>
                <a:gd name="T15" fmla="*/ 3 h 69"/>
                <a:gd name="T16" fmla="*/ 33 w 33"/>
                <a:gd name="T17" fmla="*/ 1 h 69"/>
                <a:gd name="T18" fmla="*/ 0 w 33"/>
                <a:gd name="T19" fmla="*/ 67 h 69"/>
                <a:gd name="T20" fmla="*/ 2 w 33"/>
                <a:gd name="T21" fmla="*/ 67 h 69"/>
                <a:gd name="T22" fmla="*/ 4 w 33"/>
                <a:gd name="T23" fmla="*/ 69 h 69"/>
                <a:gd name="T24" fmla="*/ 6 w 33"/>
                <a:gd name="T25" fmla="*/ 67 h 69"/>
                <a:gd name="T26" fmla="*/ 6 w 33"/>
                <a:gd name="T27" fmla="*/ 65 h 69"/>
                <a:gd name="T28" fmla="*/ 4 w 33"/>
                <a:gd name="T29" fmla="*/ 63 h 69"/>
                <a:gd name="T30" fmla="*/ 2 w 33"/>
                <a:gd name="T31" fmla="*/ 63 h 69"/>
                <a:gd name="T32" fmla="*/ 0 w 33"/>
                <a:gd name="T33" fmla="*/ 65 h 69"/>
                <a:gd name="T34" fmla="*/ 0 w 33"/>
                <a:gd name="T35" fmla="*/ 67 h 6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3"/>
                <a:gd name="T55" fmla="*/ 0 h 69"/>
                <a:gd name="T56" fmla="*/ 33 w 33"/>
                <a:gd name="T57" fmla="*/ 69 h 6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3" h="69">
                  <a:moveTo>
                    <a:pt x="33" y="1"/>
                  </a:moveTo>
                  <a:lnTo>
                    <a:pt x="31" y="0"/>
                  </a:lnTo>
                  <a:lnTo>
                    <a:pt x="29" y="0"/>
                  </a:lnTo>
                  <a:lnTo>
                    <a:pt x="27" y="1"/>
                  </a:lnTo>
                  <a:lnTo>
                    <a:pt x="27" y="3"/>
                  </a:lnTo>
                  <a:lnTo>
                    <a:pt x="29" y="3"/>
                  </a:lnTo>
                  <a:lnTo>
                    <a:pt x="31" y="5"/>
                  </a:lnTo>
                  <a:lnTo>
                    <a:pt x="33" y="3"/>
                  </a:lnTo>
                  <a:lnTo>
                    <a:pt x="33" y="1"/>
                  </a:lnTo>
                  <a:close/>
                  <a:moveTo>
                    <a:pt x="0" y="67"/>
                  </a:moveTo>
                  <a:lnTo>
                    <a:pt x="2" y="67"/>
                  </a:lnTo>
                  <a:lnTo>
                    <a:pt x="4" y="69"/>
                  </a:lnTo>
                  <a:lnTo>
                    <a:pt x="6" y="67"/>
                  </a:lnTo>
                  <a:lnTo>
                    <a:pt x="6" y="65"/>
                  </a:lnTo>
                  <a:lnTo>
                    <a:pt x="4" y="63"/>
                  </a:lnTo>
                  <a:lnTo>
                    <a:pt x="2" y="63"/>
                  </a:lnTo>
                  <a:lnTo>
                    <a:pt x="0" y="65"/>
                  </a:lnTo>
                  <a:lnTo>
                    <a:pt x="0" y="67"/>
                  </a:lnTo>
                  <a:close/>
                </a:path>
              </a:pathLst>
            </a:custGeom>
            <a:solidFill>
              <a:srgbClr val="878585"/>
            </a:solidFill>
            <a:ln w="9525">
              <a:noFill/>
              <a:round/>
              <a:headEnd/>
              <a:tailEnd/>
            </a:ln>
          </p:spPr>
          <p:txBody>
            <a:bodyPr/>
            <a:lstStyle/>
            <a:p>
              <a:endParaRPr lang="en-US"/>
            </a:p>
          </p:txBody>
        </p:sp>
        <p:sp>
          <p:nvSpPr>
            <p:cNvPr id="47404" name="Freeform 248"/>
            <p:cNvSpPr>
              <a:spLocks noEditPoints="1"/>
            </p:cNvSpPr>
            <p:nvPr/>
          </p:nvSpPr>
          <p:spPr bwMode="auto">
            <a:xfrm>
              <a:off x="2940" y="2946"/>
              <a:ext cx="33" cy="66"/>
            </a:xfrm>
            <a:custGeom>
              <a:avLst/>
              <a:gdLst>
                <a:gd name="T0" fmla="*/ 33 w 33"/>
                <a:gd name="T1" fmla="*/ 2 h 66"/>
                <a:gd name="T2" fmla="*/ 29 w 33"/>
                <a:gd name="T3" fmla="*/ 0 h 66"/>
                <a:gd name="T4" fmla="*/ 27 w 33"/>
                <a:gd name="T5" fmla="*/ 0 h 66"/>
                <a:gd name="T6" fmla="*/ 27 w 33"/>
                <a:gd name="T7" fmla="*/ 2 h 66"/>
                <a:gd name="T8" fmla="*/ 25 w 33"/>
                <a:gd name="T9" fmla="*/ 4 h 66"/>
                <a:gd name="T10" fmla="*/ 29 w 33"/>
                <a:gd name="T11" fmla="*/ 4 h 66"/>
                <a:gd name="T12" fmla="*/ 31 w 33"/>
                <a:gd name="T13" fmla="*/ 4 h 66"/>
                <a:gd name="T14" fmla="*/ 31 w 33"/>
                <a:gd name="T15" fmla="*/ 4 h 66"/>
                <a:gd name="T16" fmla="*/ 33 w 33"/>
                <a:gd name="T17" fmla="*/ 2 h 66"/>
                <a:gd name="T18" fmla="*/ 0 w 33"/>
                <a:gd name="T19" fmla="*/ 64 h 66"/>
                <a:gd name="T20" fmla="*/ 4 w 33"/>
                <a:gd name="T21" fmla="*/ 64 h 66"/>
                <a:gd name="T22" fmla="*/ 6 w 33"/>
                <a:gd name="T23" fmla="*/ 66 h 66"/>
                <a:gd name="T24" fmla="*/ 6 w 33"/>
                <a:gd name="T25" fmla="*/ 64 h 66"/>
                <a:gd name="T26" fmla="*/ 6 w 33"/>
                <a:gd name="T27" fmla="*/ 62 h 66"/>
                <a:gd name="T28" fmla="*/ 4 w 33"/>
                <a:gd name="T29" fmla="*/ 60 h 66"/>
                <a:gd name="T30" fmla="*/ 2 w 33"/>
                <a:gd name="T31" fmla="*/ 60 h 66"/>
                <a:gd name="T32" fmla="*/ 2 w 33"/>
                <a:gd name="T33" fmla="*/ 62 h 66"/>
                <a:gd name="T34" fmla="*/ 0 w 33"/>
                <a:gd name="T35" fmla="*/ 64 h 6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3"/>
                <a:gd name="T55" fmla="*/ 0 h 66"/>
                <a:gd name="T56" fmla="*/ 33 w 33"/>
                <a:gd name="T57" fmla="*/ 66 h 6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3" h="66">
                  <a:moveTo>
                    <a:pt x="33" y="2"/>
                  </a:moveTo>
                  <a:lnTo>
                    <a:pt x="29" y="0"/>
                  </a:lnTo>
                  <a:lnTo>
                    <a:pt x="27" y="0"/>
                  </a:lnTo>
                  <a:lnTo>
                    <a:pt x="27" y="2"/>
                  </a:lnTo>
                  <a:lnTo>
                    <a:pt x="25" y="4"/>
                  </a:lnTo>
                  <a:lnTo>
                    <a:pt x="29" y="4"/>
                  </a:lnTo>
                  <a:lnTo>
                    <a:pt x="31" y="4"/>
                  </a:lnTo>
                  <a:lnTo>
                    <a:pt x="33" y="2"/>
                  </a:lnTo>
                  <a:close/>
                  <a:moveTo>
                    <a:pt x="0" y="64"/>
                  </a:moveTo>
                  <a:lnTo>
                    <a:pt x="4" y="64"/>
                  </a:lnTo>
                  <a:lnTo>
                    <a:pt x="6" y="66"/>
                  </a:lnTo>
                  <a:lnTo>
                    <a:pt x="6" y="64"/>
                  </a:lnTo>
                  <a:lnTo>
                    <a:pt x="6" y="62"/>
                  </a:lnTo>
                  <a:lnTo>
                    <a:pt x="4" y="60"/>
                  </a:lnTo>
                  <a:lnTo>
                    <a:pt x="2" y="60"/>
                  </a:lnTo>
                  <a:lnTo>
                    <a:pt x="2" y="62"/>
                  </a:lnTo>
                  <a:lnTo>
                    <a:pt x="0" y="64"/>
                  </a:lnTo>
                  <a:close/>
                </a:path>
              </a:pathLst>
            </a:custGeom>
            <a:solidFill>
              <a:srgbClr val="878685"/>
            </a:solidFill>
            <a:ln w="9525">
              <a:noFill/>
              <a:round/>
              <a:headEnd/>
              <a:tailEnd/>
            </a:ln>
          </p:spPr>
          <p:txBody>
            <a:bodyPr/>
            <a:lstStyle/>
            <a:p>
              <a:endParaRPr lang="en-US"/>
            </a:p>
          </p:txBody>
        </p:sp>
        <p:sp>
          <p:nvSpPr>
            <p:cNvPr id="47405" name="Freeform 249"/>
            <p:cNvSpPr>
              <a:spLocks noEditPoints="1"/>
            </p:cNvSpPr>
            <p:nvPr/>
          </p:nvSpPr>
          <p:spPr bwMode="auto">
            <a:xfrm>
              <a:off x="2942" y="2948"/>
              <a:ext cx="29" cy="62"/>
            </a:xfrm>
            <a:custGeom>
              <a:avLst/>
              <a:gdLst>
                <a:gd name="T0" fmla="*/ 29 w 29"/>
                <a:gd name="T1" fmla="*/ 2 h 62"/>
                <a:gd name="T2" fmla="*/ 27 w 29"/>
                <a:gd name="T3" fmla="*/ 0 h 62"/>
                <a:gd name="T4" fmla="*/ 25 w 29"/>
                <a:gd name="T5" fmla="*/ 0 h 62"/>
                <a:gd name="T6" fmla="*/ 23 w 29"/>
                <a:gd name="T7" fmla="*/ 2 h 62"/>
                <a:gd name="T8" fmla="*/ 23 w 29"/>
                <a:gd name="T9" fmla="*/ 4 h 62"/>
                <a:gd name="T10" fmla="*/ 25 w 29"/>
                <a:gd name="T11" fmla="*/ 4 h 62"/>
                <a:gd name="T12" fmla="*/ 27 w 29"/>
                <a:gd name="T13" fmla="*/ 4 h 62"/>
                <a:gd name="T14" fmla="*/ 29 w 29"/>
                <a:gd name="T15" fmla="*/ 2 h 62"/>
                <a:gd name="T16" fmla="*/ 29 w 29"/>
                <a:gd name="T17" fmla="*/ 2 h 62"/>
                <a:gd name="T18" fmla="*/ 0 w 29"/>
                <a:gd name="T19" fmla="*/ 60 h 62"/>
                <a:gd name="T20" fmla="*/ 2 w 29"/>
                <a:gd name="T21" fmla="*/ 60 h 62"/>
                <a:gd name="T22" fmla="*/ 4 w 29"/>
                <a:gd name="T23" fmla="*/ 62 h 62"/>
                <a:gd name="T24" fmla="*/ 4 w 29"/>
                <a:gd name="T25" fmla="*/ 60 h 62"/>
                <a:gd name="T26" fmla="*/ 6 w 29"/>
                <a:gd name="T27" fmla="*/ 58 h 62"/>
                <a:gd name="T28" fmla="*/ 4 w 29"/>
                <a:gd name="T29" fmla="*/ 56 h 62"/>
                <a:gd name="T30" fmla="*/ 0 w 29"/>
                <a:gd name="T31" fmla="*/ 56 h 62"/>
                <a:gd name="T32" fmla="*/ 0 w 29"/>
                <a:gd name="T33" fmla="*/ 58 h 62"/>
                <a:gd name="T34" fmla="*/ 0 w 29"/>
                <a:gd name="T35" fmla="*/ 60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62"/>
                <a:gd name="T56" fmla="*/ 29 w 29"/>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62">
                  <a:moveTo>
                    <a:pt x="29" y="2"/>
                  </a:moveTo>
                  <a:lnTo>
                    <a:pt x="27" y="0"/>
                  </a:lnTo>
                  <a:lnTo>
                    <a:pt x="25" y="0"/>
                  </a:lnTo>
                  <a:lnTo>
                    <a:pt x="23" y="2"/>
                  </a:lnTo>
                  <a:lnTo>
                    <a:pt x="23" y="4"/>
                  </a:lnTo>
                  <a:lnTo>
                    <a:pt x="25" y="4"/>
                  </a:lnTo>
                  <a:lnTo>
                    <a:pt x="27" y="4"/>
                  </a:lnTo>
                  <a:lnTo>
                    <a:pt x="29" y="2"/>
                  </a:lnTo>
                  <a:close/>
                  <a:moveTo>
                    <a:pt x="0" y="60"/>
                  </a:moveTo>
                  <a:lnTo>
                    <a:pt x="2" y="60"/>
                  </a:lnTo>
                  <a:lnTo>
                    <a:pt x="4" y="62"/>
                  </a:lnTo>
                  <a:lnTo>
                    <a:pt x="4" y="60"/>
                  </a:lnTo>
                  <a:lnTo>
                    <a:pt x="6" y="58"/>
                  </a:lnTo>
                  <a:lnTo>
                    <a:pt x="4" y="56"/>
                  </a:lnTo>
                  <a:lnTo>
                    <a:pt x="0" y="56"/>
                  </a:lnTo>
                  <a:lnTo>
                    <a:pt x="0" y="58"/>
                  </a:lnTo>
                  <a:lnTo>
                    <a:pt x="0" y="60"/>
                  </a:lnTo>
                  <a:close/>
                </a:path>
              </a:pathLst>
            </a:custGeom>
            <a:solidFill>
              <a:srgbClr val="878685"/>
            </a:solidFill>
            <a:ln w="9525">
              <a:noFill/>
              <a:round/>
              <a:headEnd/>
              <a:tailEnd/>
            </a:ln>
          </p:spPr>
          <p:txBody>
            <a:bodyPr/>
            <a:lstStyle/>
            <a:p>
              <a:endParaRPr lang="en-US"/>
            </a:p>
          </p:txBody>
        </p:sp>
        <p:sp>
          <p:nvSpPr>
            <p:cNvPr id="47406" name="Freeform 250"/>
            <p:cNvSpPr>
              <a:spLocks noEditPoints="1"/>
            </p:cNvSpPr>
            <p:nvPr/>
          </p:nvSpPr>
          <p:spPr bwMode="auto">
            <a:xfrm>
              <a:off x="2942" y="2950"/>
              <a:ext cx="29" cy="58"/>
            </a:xfrm>
            <a:custGeom>
              <a:avLst/>
              <a:gdLst>
                <a:gd name="T0" fmla="*/ 29 w 29"/>
                <a:gd name="T1" fmla="*/ 0 h 58"/>
                <a:gd name="T2" fmla="*/ 27 w 29"/>
                <a:gd name="T3" fmla="*/ 0 h 58"/>
                <a:gd name="T4" fmla="*/ 23 w 29"/>
                <a:gd name="T5" fmla="*/ 0 h 58"/>
                <a:gd name="T6" fmla="*/ 23 w 29"/>
                <a:gd name="T7" fmla="*/ 2 h 58"/>
                <a:gd name="T8" fmla="*/ 23 w 29"/>
                <a:gd name="T9" fmla="*/ 2 h 58"/>
                <a:gd name="T10" fmla="*/ 25 w 29"/>
                <a:gd name="T11" fmla="*/ 4 h 58"/>
                <a:gd name="T12" fmla="*/ 27 w 29"/>
                <a:gd name="T13" fmla="*/ 4 h 58"/>
                <a:gd name="T14" fmla="*/ 27 w 29"/>
                <a:gd name="T15" fmla="*/ 2 h 58"/>
                <a:gd name="T16" fmla="*/ 29 w 29"/>
                <a:gd name="T17" fmla="*/ 0 h 58"/>
                <a:gd name="T18" fmla="*/ 0 w 29"/>
                <a:gd name="T19" fmla="*/ 56 h 58"/>
                <a:gd name="T20" fmla="*/ 2 w 29"/>
                <a:gd name="T21" fmla="*/ 56 h 58"/>
                <a:gd name="T22" fmla="*/ 4 w 29"/>
                <a:gd name="T23" fmla="*/ 58 h 58"/>
                <a:gd name="T24" fmla="*/ 6 w 29"/>
                <a:gd name="T25" fmla="*/ 56 h 58"/>
                <a:gd name="T26" fmla="*/ 6 w 29"/>
                <a:gd name="T27" fmla="*/ 54 h 58"/>
                <a:gd name="T28" fmla="*/ 4 w 29"/>
                <a:gd name="T29" fmla="*/ 54 h 58"/>
                <a:gd name="T30" fmla="*/ 2 w 29"/>
                <a:gd name="T31" fmla="*/ 52 h 58"/>
                <a:gd name="T32" fmla="*/ 0 w 29"/>
                <a:gd name="T33" fmla="*/ 54 h 58"/>
                <a:gd name="T34" fmla="*/ 0 w 29"/>
                <a:gd name="T35" fmla="*/ 56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58"/>
                <a:gd name="T56" fmla="*/ 29 w 29"/>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58">
                  <a:moveTo>
                    <a:pt x="29" y="0"/>
                  </a:moveTo>
                  <a:lnTo>
                    <a:pt x="27" y="0"/>
                  </a:lnTo>
                  <a:lnTo>
                    <a:pt x="23" y="0"/>
                  </a:lnTo>
                  <a:lnTo>
                    <a:pt x="23" y="2"/>
                  </a:lnTo>
                  <a:lnTo>
                    <a:pt x="25" y="4"/>
                  </a:lnTo>
                  <a:lnTo>
                    <a:pt x="27" y="4"/>
                  </a:lnTo>
                  <a:lnTo>
                    <a:pt x="27" y="2"/>
                  </a:lnTo>
                  <a:lnTo>
                    <a:pt x="29" y="0"/>
                  </a:lnTo>
                  <a:close/>
                  <a:moveTo>
                    <a:pt x="0" y="56"/>
                  </a:moveTo>
                  <a:lnTo>
                    <a:pt x="2" y="56"/>
                  </a:lnTo>
                  <a:lnTo>
                    <a:pt x="4" y="58"/>
                  </a:lnTo>
                  <a:lnTo>
                    <a:pt x="6" y="56"/>
                  </a:lnTo>
                  <a:lnTo>
                    <a:pt x="6" y="54"/>
                  </a:lnTo>
                  <a:lnTo>
                    <a:pt x="4" y="54"/>
                  </a:lnTo>
                  <a:lnTo>
                    <a:pt x="2" y="52"/>
                  </a:lnTo>
                  <a:lnTo>
                    <a:pt x="0" y="54"/>
                  </a:lnTo>
                  <a:lnTo>
                    <a:pt x="0" y="56"/>
                  </a:lnTo>
                  <a:close/>
                </a:path>
              </a:pathLst>
            </a:custGeom>
            <a:solidFill>
              <a:srgbClr val="878685"/>
            </a:solidFill>
            <a:ln w="9525">
              <a:noFill/>
              <a:round/>
              <a:headEnd/>
              <a:tailEnd/>
            </a:ln>
          </p:spPr>
          <p:txBody>
            <a:bodyPr/>
            <a:lstStyle/>
            <a:p>
              <a:endParaRPr lang="en-US"/>
            </a:p>
          </p:txBody>
        </p:sp>
        <p:sp>
          <p:nvSpPr>
            <p:cNvPr id="47407" name="Freeform 251"/>
            <p:cNvSpPr>
              <a:spLocks noEditPoints="1"/>
            </p:cNvSpPr>
            <p:nvPr/>
          </p:nvSpPr>
          <p:spPr bwMode="auto">
            <a:xfrm>
              <a:off x="2942" y="2952"/>
              <a:ext cx="27" cy="54"/>
            </a:xfrm>
            <a:custGeom>
              <a:avLst/>
              <a:gdLst>
                <a:gd name="T0" fmla="*/ 27 w 27"/>
                <a:gd name="T1" fmla="*/ 0 h 54"/>
                <a:gd name="T2" fmla="*/ 25 w 27"/>
                <a:gd name="T3" fmla="*/ 0 h 54"/>
                <a:gd name="T4" fmla="*/ 23 w 27"/>
                <a:gd name="T5" fmla="*/ 0 h 54"/>
                <a:gd name="T6" fmla="*/ 23 w 27"/>
                <a:gd name="T7" fmla="*/ 0 h 54"/>
                <a:gd name="T8" fmla="*/ 21 w 27"/>
                <a:gd name="T9" fmla="*/ 2 h 54"/>
                <a:gd name="T10" fmla="*/ 23 w 27"/>
                <a:gd name="T11" fmla="*/ 4 h 54"/>
                <a:gd name="T12" fmla="*/ 27 w 27"/>
                <a:gd name="T13" fmla="*/ 4 h 54"/>
                <a:gd name="T14" fmla="*/ 27 w 27"/>
                <a:gd name="T15" fmla="*/ 2 h 54"/>
                <a:gd name="T16" fmla="*/ 27 w 27"/>
                <a:gd name="T17" fmla="*/ 0 h 54"/>
                <a:gd name="T18" fmla="*/ 0 w 27"/>
                <a:gd name="T19" fmla="*/ 52 h 54"/>
                <a:gd name="T20" fmla="*/ 4 w 27"/>
                <a:gd name="T21" fmla="*/ 52 h 54"/>
                <a:gd name="T22" fmla="*/ 6 w 27"/>
                <a:gd name="T23" fmla="*/ 54 h 54"/>
                <a:gd name="T24" fmla="*/ 6 w 27"/>
                <a:gd name="T25" fmla="*/ 52 h 54"/>
                <a:gd name="T26" fmla="*/ 8 w 27"/>
                <a:gd name="T27" fmla="*/ 50 h 54"/>
                <a:gd name="T28" fmla="*/ 4 w 27"/>
                <a:gd name="T29" fmla="*/ 50 h 54"/>
                <a:gd name="T30" fmla="*/ 2 w 27"/>
                <a:gd name="T31" fmla="*/ 48 h 54"/>
                <a:gd name="T32" fmla="*/ 2 w 27"/>
                <a:gd name="T33" fmla="*/ 50 h 54"/>
                <a:gd name="T34" fmla="*/ 0 w 27"/>
                <a:gd name="T35" fmla="*/ 52 h 5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54"/>
                <a:gd name="T56" fmla="*/ 27 w 27"/>
                <a:gd name="T57" fmla="*/ 54 h 5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54">
                  <a:moveTo>
                    <a:pt x="27" y="0"/>
                  </a:moveTo>
                  <a:lnTo>
                    <a:pt x="25" y="0"/>
                  </a:lnTo>
                  <a:lnTo>
                    <a:pt x="23" y="0"/>
                  </a:lnTo>
                  <a:lnTo>
                    <a:pt x="21" y="2"/>
                  </a:lnTo>
                  <a:lnTo>
                    <a:pt x="23" y="4"/>
                  </a:lnTo>
                  <a:lnTo>
                    <a:pt x="27" y="4"/>
                  </a:lnTo>
                  <a:lnTo>
                    <a:pt x="27" y="2"/>
                  </a:lnTo>
                  <a:lnTo>
                    <a:pt x="27" y="0"/>
                  </a:lnTo>
                  <a:close/>
                  <a:moveTo>
                    <a:pt x="0" y="52"/>
                  </a:moveTo>
                  <a:lnTo>
                    <a:pt x="4" y="52"/>
                  </a:lnTo>
                  <a:lnTo>
                    <a:pt x="6" y="54"/>
                  </a:lnTo>
                  <a:lnTo>
                    <a:pt x="6" y="52"/>
                  </a:lnTo>
                  <a:lnTo>
                    <a:pt x="8" y="50"/>
                  </a:lnTo>
                  <a:lnTo>
                    <a:pt x="4" y="50"/>
                  </a:lnTo>
                  <a:lnTo>
                    <a:pt x="2" y="48"/>
                  </a:lnTo>
                  <a:lnTo>
                    <a:pt x="2" y="50"/>
                  </a:lnTo>
                  <a:lnTo>
                    <a:pt x="0" y="52"/>
                  </a:lnTo>
                  <a:close/>
                </a:path>
              </a:pathLst>
            </a:custGeom>
            <a:solidFill>
              <a:srgbClr val="878685"/>
            </a:solidFill>
            <a:ln w="9525">
              <a:noFill/>
              <a:round/>
              <a:headEnd/>
              <a:tailEnd/>
            </a:ln>
          </p:spPr>
          <p:txBody>
            <a:bodyPr/>
            <a:lstStyle/>
            <a:p>
              <a:endParaRPr lang="en-US"/>
            </a:p>
          </p:txBody>
        </p:sp>
        <p:sp>
          <p:nvSpPr>
            <p:cNvPr id="47408" name="Freeform 252"/>
            <p:cNvSpPr>
              <a:spLocks noEditPoints="1"/>
            </p:cNvSpPr>
            <p:nvPr/>
          </p:nvSpPr>
          <p:spPr bwMode="auto">
            <a:xfrm>
              <a:off x="2944" y="2952"/>
              <a:ext cx="25" cy="52"/>
            </a:xfrm>
            <a:custGeom>
              <a:avLst/>
              <a:gdLst>
                <a:gd name="T0" fmla="*/ 25 w 25"/>
                <a:gd name="T1" fmla="*/ 2 h 52"/>
                <a:gd name="T2" fmla="*/ 23 w 25"/>
                <a:gd name="T3" fmla="*/ 2 h 52"/>
                <a:gd name="T4" fmla="*/ 21 w 25"/>
                <a:gd name="T5" fmla="*/ 0 h 52"/>
                <a:gd name="T6" fmla="*/ 19 w 25"/>
                <a:gd name="T7" fmla="*/ 2 h 52"/>
                <a:gd name="T8" fmla="*/ 19 w 25"/>
                <a:gd name="T9" fmla="*/ 4 h 52"/>
                <a:gd name="T10" fmla="*/ 21 w 25"/>
                <a:gd name="T11" fmla="*/ 6 h 52"/>
                <a:gd name="T12" fmla="*/ 23 w 25"/>
                <a:gd name="T13" fmla="*/ 6 h 52"/>
                <a:gd name="T14" fmla="*/ 25 w 25"/>
                <a:gd name="T15" fmla="*/ 4 h 52"/>
                <a:gd name="T16" fmla="*/ 25 w 25"/>
                <a:gd name="T17" fmla="*/ 2 h 52"/>
                <a:gd name="T18" fmla="*/ 0 w 25"/>
                <a:gd name="T19" fmla="*/ 50 h 52"/>
                <a:gd name="T20" fmla="*/ 2 w 25"/>
                <a:gd name="T21" fmla="*/ 52 h 52"/>
                <a:gd name="T22" fmla="*/ 4 w 25"/>
                <a:gd name="T23" fmla="*/ 52 h 52"/>
                <a:gd name="T24" fmla="*/ 6 w 25"/>
                <a:gd name="T25" fmla="*/ 50 h 52"/>
                <a:gd name="T26" fmla="*/ 6 w 25"/>
                <a:gd name="T27" fmla="*/ 48 h 52"/>
                <a:gd name="T28" fmla="*/ 4 w 25"/>
                <a:gd name="T29" fmla="*/ 48 h 52"/>
                <a:gd name="T30" fmla="*/ 2 w 25"/>
                <a:gd name="T31" fmla="*/ 46 h 52"/>
                <a:gd name="T32" fmla="*/ 0 w 25"/>
                <a:gd name="T33" fmla="*/ 48 h 52"/>
                <a:gd name="T34" fmla="*/ 0 w 25"/>
                <a:gd name="T35" fmla="*/ 50 h 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
                <a:gd name="T55" fmla="*/ 0 h 52"/>
                <a:gd name="T56" fmla="*/ 25 w 25"/>
                <a:gd name="T57" fmla="*/ 52 h 5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 h="52">
                  <a:moveTo>
                    <a:pt x="25" y="2"/>
                  </a:moveTo>
                  <a:lnTo>
                    <a:pt x="23" y="2"/>
                  </a:lnTo>
                  <a:lnTo>
                    <a:pt x="21" y="0"/>
                  </a:lnTo>
                  <a:lnTo>
                    <a:pt x="19" y="2"/>
                  </a:lnTo>
                  <a:lnTo>
                    <a:pt x="19" y="4"/>
                  </a:lnTo>
                  <a:lnTo>
                    <a:pt x="21" y="6"/>
                  </a:lnTo>
                  <a:lnTo>
                    <a:pt x="23" y="6"/>
                  </a:lnTo>
                  <a:lnTo>
                    <a:pt x="25" y="4"/>
                  </a:lnTo>
                  <a:lnTo>
                    <a:pt x="25" y="2"/>
                  </a:lnTo>
                  <a:close/>
                  <a:moveTo>
                    <a:pt x="0" y="50"/>
                  </a:moveTo>
                  <a:lnTo>
                    <a:pt x="2" y="52"/>
                  </a:lnTo>
                  <a:lnTo>
                    <a:pt x="4" y="52"/>
                  </a:lnTo>
                  <a:lnTo>
                    <a:pt x="6" y="50"/>
                  </a:lnTo>
                  <a:lnTo>
                    <a:pt x="6" y="48"/>
                  </a:lnTo>
                  <a:lnTo>
                    <a:pt x="4" y="48"/>
                  </a:lnTo>
                  <a:lnTo>
                    <a:pt x="2" y="46"/>
                  </a:lnTo>
                  <a:lnTo>
                    <a:pt x="0" y="48"/>
                  </a:lnTo>
                  <a:lnTo>
                    <a:pt x="0" y="50"/>
                  </a:lnTo>
                  <a:close/>
                </a:path>
              </a:pathLst>
            </a:custGeom>
            <a:solidFill>
              <a:srgbClr val="888786"/>
            </a:solidFill>
            <a:ln w="9525">
              <a:noFill/>
              <a:round/>
              <a:headEnd/>
              <a:tailEnd/>
            </a:ln>
          </p:spPr>
          <p:txBody>
            <a:bodyPr/>
            <a:lstStyle/>
            <a:p>
              <a:endParaRPr lang="en-US"/>
            </a:p>
          </p:txBody>
        </p:sp>
        <p:sp>
          <p:nvSpPr>
            <p:cNvPr id="47409" name="Freeform 253"/>
            <p:cNvSpPr>
              <a:spLocks noEditPoints="1"/>
            </p:cNvSpPr>
            <p:nvPr/>
          </p:nvSpPr>
          <p:spPr bwMode="auto">
            <a:xfrm>
              <a:off x="2944" y="2954"/>
              <a:ext cx="25" cy="48"/>
            </a:xfrm>
            <a:custGeom>
              <a:avLst/>
              <a:gdLst>
                <a:gd name="T0" fmla="*/ 25 w 25"/>
                <a:gd name="T1" fmla="*/ 2 h 48"/>
                <a:gd name="T2" fmla="*/ 21 w 25"/>
                <a:gd name="T3" fmla="*/ 2 h 48"/>
                <a:gd name="T4" fmla="*/ 19 w 25"/>
                <a:gd name="T5" fmla="*/ 0 h 48"/>
                <a:gd name="T6" fmla="*/ 19 w 25"/>
                <a:gd name="T7" fmla="*/ 2 h 48"/>
                <a:gd name="T8" fmla="*/ 17 w 25"/>
                <a:gd name="T9" fmla="*/ 4 h 48"/>
                <a:gd name="T10" fmla="*/ 21 w 25"/>
                <a:gd name="T11" fmla="*/ 6 h 48"/>
                <a:gd name="T12" fmla="*/ 23 w 25"/>
                <a:gd name="T13" fmla="*/ 6 h 48"/>
                <a:gd name="T14" fmla="*/ 23 w 25"/>
                <a:gd name="T15" fmla="*/ 4 h 48"/>
                <a:gd name="T16" fmla="*/ 25 w 25"/>
                <a:gd name="T17" fmla="*/ 2 h 48"/>
                <a:gd name="T18" fmla="*/ 0 w 25"/>
                <a:gd name="T19" fmla="*/ 46 h 48"/>
                <a:gd name="T20" fmla="*/ 2 w 25"/>
                <a:gd name="T21" fmla="*/ 48 h 48"/>
                <a:gd name="T22" fmla="*/ 6 w 25"/>
                <a:gd name="T23" fmla="*/ 48 h 48"/>
                <a:gd name="T24" fmla="*/ 6 w 25"/>
                <a:gd name="T25" fmla="*/ 46 h 48"/>
                <a:gd name="T26" fmla="*/ 6 w 25"/>
                <a:gd name="T27" fmla="*/ 44 h 48"/>
                <a:gd name="T28" fmla="*/ 4 w 25"/>
                <a:gd name="T29" fmla="*/ 44 h 48"/>
                <a:gd name="T30" fmla="*/ 2 w 25"/>
                <a:gd name="T31" fmla="*/ 42 h 48"/>
                <a:gd name="T32" fmla="*/ 2 w 25"/>
                <a:gd name="T33" fmla="*/ 44 h 48"/>
                <a:gd name="T34" fmla="*/ 0 w 25"/>
                <a:gd name="T35" fmla="*/ 46 h 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
                <a:gd name="T55" fmla="*/ 0 h 48"/>
                <a:gd name="T56" fmla="*/ 25 w 25"/>
                <a:gd name="T57" fmla="*/ 48 h 4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 h="48">
                  <a:moveTo>
                    <a:pt x="25" y="2"/>
                  </a:moveTo>
                  <a:lnTo>
                    <a:pt x="21" y="2"/>
                  </a:lnTo>
                  <a:lnTo>
                    <a:pt x="19" y="0"/>
                  </a:lnTo>
                  <a:lnTo>
                    <a:pt x="19" y="2"/>
                  </a:lnTo>
                  <a:lnTo>
                    <a:pt x="17" y="4"/>
                  </a:lnTo>
                  <a:lnTo>
                    <a:pt x="21" y="6"/>
                  </a:lnTo>
                  <a:lnTo>
                    <a:pt x="23" y="6"/>
                  </a:lnTo>
                  <a:lnTo>
                    <a:pt x="23" y="4"/>
                  </a:lnTo>
                  <a:lnTo>
                    <a:pt x="25" y="2"/>
                  </a:lnTo>
                  <a:close/>
                  <a:moveTo>
                    <a:pt x="0" y="46"/>
                  </a:moveTo>
                  <a:lnTo>
                    <a:pt x="2" y="48"/>
                  </a:lnTo>
                  <a:lnTo>
                    <a:pt x="6" y="48"/>
                  </a:lnTo>
                  <a:lnTo>
                    <a:pt x="6" y="46"/>
                  </a:lnTo>
                  <a:lnTo>
                    <a:pt x="6" y="44"/>
                  </a:lnTo>
                  <a:lnTo>
                    <a:pt x="4" y="44"/>
                  </a:lnTo>
                  <a:lnTo>
                    <a:pt x="2" y="42"/>
                  </a:lnTo>
                  <a:lnTo>
                    <a:pt x="2" y="44"/>
                  </a:lnTo>
                  <a:lnTo>
                    <a:pt x="0" y="46"/>
                  </a:lnTo>
                  <a:close/>
                </a:path>
              </a:pathLst>
            </a:custGeom>
            <a:solidFill>
              <a:srgbClr val="888786"/>
            </a:solidFill>
            <a:ln w="9525">
              <a:noFill/>
              <a:round/>
              <a:headEnd/>
              <a:tailEnd/>
            </a:ln>
          </p:spPr>
          <p:txBody>
            <a:bodyPr/>
            <a:lstStyle/>
            <a:p>
              <a:endParaRPr lang="en-US"/>
            </a:p>
          </p:txBody>
        </p:sp>
        <p:sp>
          <p:nvSpPr>
            <p:cNvPr id="47410" name="Freeform 254"/>
            <p:cNvSpPr>
              <a:spLocks noEditPoints="1"/>
            </p:cNvSpPr>
            <p:nvPr/>
          </p:nvSpPr>
          <p:spPr bwMode="auto">
            <a:xfrm>
              <a:off x="2946" y="2956"/>
              <a:ext cx="21" cy="44"/>
            </a:xfrm>
            <a:custGeom>
              <a:avLst/>
              <a:gdLst>
                <a:gd name="T0" fmla="*/ 21 w 21"/>
                <a:gd name="T1" fmla="*/ 2 h 44"/>
                <a:gd name="T2" fmla="*/ 19 w 21"/>
                <a:gd name="T3" fmla="*/ 2 h 44"/>
                <a:gd name="T4" fmla="*/ 17 w 21"/>
                <a:gd name="T5" fmla="*/ 0 h 44"/>
                <a:gd name="T6" fmla="*/ 15 w 21"/>
                <a:gd name="T7" fmla="*/ 2 h 44"/>
                <a:gd name="T8" fmla="*/ 15 w 21"/>
                <a:gd name="T9" fmla="*/ 4 h 44"/>
                <a:gd name="T10" fmla="*/ 17 w 21"/>
                <a:gd name="T11" fmla="*/ 6 h 44"/>
                <a:gd name="T12" fmla="*/ 19 w 21"/>
                <a:gd name="T13" fmla="*/ 6 h 44"/>
                <a:gd name="T14" fmla="*/ 21 w 21"/>
                <a:gd name="T15" fmla="*/ 4 h 44"/>
                <a:gd name="T16" fmla="*/ 21 w 21"/>
                <a:gd name="T17" fmla="*/ 2 h 44"/>
                <a:gd name="T18" fmla="*/ 0 w 21"/>
                <a:gd name="T19" fmla="*/ 42 h 44"/>
                <a:gd name="T20" fmla="*/ 2 w 21"/>
                <a:gd name="T21" fmla="*/ 44 h 44"/>
                <a:gd name="T22" fmla="*/ 4 w 21"/>
                <a:gd name="T23" fmla="*/ 44 h 44"/>
                <a:gd name="T24" fmla="*/ 4 w 21"/>
                <a:gd name="T25" fmla="*/ 42 h 44"/>
                <a:gd name="T26" fmla="*/ 6 w 21"/>
                <a:gd name="T27" fmla="*/ 40 h 44"/>
                <a:gd name="T28" fmla="*/ 2 w 21"/>
                <a:gd name="T29" fmla="*/ 40 h 44"/>
                <a:gd name="T30" fmla="*/ 0 w 21"/>
                <a:gd name="T31" fmla="*/ 38 h 44"/>
                <a:gd name="T32" fmla="*/ 0 w 21"/>
                <a:gd name="T33" fmla="*/ 40 h 44"/>
                <a:gd name="T34" fmla="*/ 0 w 21"/>
                <a:gd name="T35" fmla="*/ 42 h 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
                <a:gd name="T55" fmla="*/ 0 h 44"/>
                <a:gd name="T56" fmla="*/ 21 w 21"/>
                <a:gd name="T57" fmla="*/ 44 h 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 h="44">
                  <a:moveTo>
                    <a:pt x="21" y="2"/>
                  </a:moveTo>
                  <a:lnTo>
                    <a:pt x="19" y="2"/>
                  </a:lnTo>
                  <a:lnTo>
                    <a:pt x="17" y="0"/>
                  </a:lnTo>
                  <a:lnTo>
                    <a:pt x="15" y="2"/>
                  </a:lnTo>
                  <a:lnTo>
                    <a:pt x="15" y="4"/>
                  </a:lnTo>
                  <a:lnTo>
                    <a:pt x="17" y="6"/>
                  </a:lnTo>
                  <a:lnTo>
                    <a:pt x="19" y="6"/>
                  </a:lnTo>
                  <a:lnTo>
                    <a:pt x="21" y="4"/>
                  </a:lnTo>
                  <a:lnTo>
                    <a:pt x="21" y="2"/>
                  </a:lnTo>
                  <a:close/>
                  <a:moveTo>
                    <a:pt x="0" y="42"/>
                  </a:moveTo>
                  <a:lnTo>
                    <a:pt x="2" y="44"/>
                  </a:lnTo>
                  <a:lnTo>
                    <a:pt x="4" y="44"/>
                  </a:lnTo>
                  <a:lnTo>
                    <a:pt x="4" y="42"/>
                  </a:lnTo>
                  <a:lnTo>
                    <a:pt x="6" y="40"/>
                  </a:lnTo>
                  <a:lnTo>
                    <a:pt x="2" y="40"/>
                  </a:lnTo>
                  <a:lnTo>
                    <a:pt x="0" y="38"/>
                  </a:lnTo>
                  <a:lnTo>
                    <a:pt x="0" y="40"/>
                  </a:lnTo>
                  <a:lnTo>
                    <a:pt x="0" y="42"/>
                  </a:lnTo>
                  <a:close/>
                </a:path>
              </a:pathLst>
            </a:custGeom>
            <a:solidFill>
              <a:srgbClr val="888786"/>
            </a:solidFill>
            <a:ln w="9525">
              <a:noFill/>
              <a:round/>
              <a:headEnd/>
              <a:tailEnd/>
            </a:ln>
          </p:spPr>
          <p:txBody>
            <a:bodyPr/>
            <a:lstStyle/>
            <a:p>
              <a:endParaRPr lang="en-US"/>
            </a:p>
          </p:txBody>
        </p:sp>
        <p:sp>
          <p:nvSpPr>
            <p:cNvPr id="47411" name="Freeform 255"/>
            <p:cNvSpPr>
              <a:spLocks noEditPoints="1"/>
            </p:cNvSpPr>
            <p:nvPr/>
          </p:nvSpPr>
          <p:spPr bwMode="auto">
            <a:xfrm>
              <a:off x="2946" y="2958"/>
              <a:ext cx="21" cy="40"/>
            </a:xfrm>
            <a:custGeom>
              <a:avLst/>
              <a:gdLst>
                <a:gd name="T0" fmla="*/ 21 w 21"/>
                <a:gd name="T1" fmla="*/ 2 h 40"/>
                <a:gd name="T2" fmla="*/ 19 w 21"/>
                <a:gd name="T3" fmla="*/ 2 h 40"/>
                <a:gd name="T4" fmla="*/ 15 w 21"/>
                <a:gd name="T5" fmla="*/ 0 h 40"/>
                <a:gd name="T6" fmla="*/ 15 w 21"/>
                <a:gd name="T7" fmla="*/ 2 h 40"/>
                <a:gd name="T8" fmla="*/ 13 w 21"/>
                <a:gd name="T9" fmla="*/ 4 h 40"/>
                <a:gd name="T10" fmla="*/ 17 w 21"/>
                <a:gd name="T11" fmla="*/ 4 h 40"/>
                <a:gd name="T12" fmla="*/ 19 w 21"/>
                <a:gd name="T13" fmla="*/ 6 h 40"/>
                <a:gd name="T14" fmla="*/ 19 w 21"/>
                <a:gd name="T15" fmla="*/ 4 h 40"/>
                <a:gd name="T16" fmla="*/ 21 w 21"/>
                <a:gd name="T17" fmla="*/ 2 h 40"/>
                <a:gd name="T18" fmla="*/ 0 w 21"/>
                <a:gd name="T19" fmla="*/ 38 h 40"/>
                <a:gd name="T20" fmla="*/ 2 w 21"/>
                <a:gd name="T21" fmla="*/ 40 h 40"/>
                <a:gd name="T22" fmla="*/ 4 w 21"/>
                <a:gd name="T23" fmla="*/ 40 h 40"/>
                <a:gd name="T24" fmla="*/ 6 w 21"/>
                <a:gd name="T25" fmla="*/ 38 h 40"/>
                <a:gd name="T26" fmla="*/ 6 w 21"/>
                <a:gd name="T27" fmla="*/ 36 h 40"/>
                <a:gd name="T28" fmla="*/ 4 w 21"/>
                <a:gd name="T29" fmla="*/ 36 h 40"/>
                <a:gd name="T30" fmla="*/ 2 w 21"/>
                <a:gd name="T31" fmla="*/ 34 h 40"/>
                <a:gd name="T32" fmla="*/ 0 w 21"/>
                <a:gd name="T33" fmla="*/ 36 h 40"/>
                <a:gd name="T34" fmla="*/ 0 w 21"/>
                <a:gd name="T35" fmla="*/ 38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
                <a:gd name="T55" fmla="*/ 0 h 40"/>
                <a:gd name="T56" fmla="*/ 21 w 21"/>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 h="40">
                  <a:moveTo>
                    <a:pt x="21" y="2"/>
                  </a:moveTo>
                  <a:lnTo>
                    <a:pt x="19" y="2"/>
                  </a:lnTo>
                  <a:lnTo>
                    <a:pt x="15" y="0"/>
                  </a:lnTo>
                  <a:lnTo>
                    <a:pt x="15" y="2"/>
                  </a:lnTo>
                  <a:lnTo>
                    <a:pt x="13" y="4"/>
                  </a:lnTo>
                  <a:lnTo>
                    <a:pt x="17" y="4"/>
                  </a:lnTo>
                  <a:lnTo>
                    <a:pt x="19" y="6"/>
                  </a:lnTo>
                  <a:lnTo>
                    <a:pt x="19" y="4"/>
                  </a:lnTo>
                  <a:lnTo>
                    <a:pt x="21" y="2"/>
                  </a:lnTo>
                  <a:close/>
                  <a:moveTo>
                    <a:pt x="0" y="38"/>
                  </a:moveTo>
                  <a:lnTo>
                    <a:pt x="2" y="40"/>
                  </a:lnTo>
                  <a:lnTo>
                    <a:pt x="4" y="40"/>
                  </a:lnTo>
                  <a:lnTo>
                    <a:pt x="6" y="38"/>
                  </a:lnTo>
                  <a:lnTo>
                    <a:pt x="6" y="36"/>
                  </a:lnTo>
                  <a:lnTo>
                    <a:pt x="4" y="36"/>
                  </a:lnTo>
                  <a:lnTo>
                    <a:pt x="2" y="34"/>
                  </a:lnTo>
                  <a:lnTo>
                    <a:pt x="0" y="36"/>
                  </a:lnTo>
                  <a:lnTo>
                    <a:pt x="0" y="38"/>
                  </a:lnTo>
                  <a:close/>
                </a:path>
              </a:pathLst>
            </a:custGeom>
            <a:solidFill>
              <a:srgbClr val="888786"/>
            </a:solidFill>
            <a:ln w="9525">
              <a:noFill/>
              <a:round/>
              <a:headEnd/>
              <a:tailEnd/>
            </a:ln>
          </p:spPr>
          <p:txBody>
            <a:bodyPr/>
            <a:lstStyle/>
            <a:p>
              <a:endParaRPr lang="en-US"/>
            </a:p>
          </p:txBody>
        </p:sp>
        <p:sp>
          <p:nvSpPr>
            <p:cNvPr id="47412" name="Freeform 256"/>
            <p:cNvSpPr>
              <a:spLocks noEditPoints="1"/>
            </p:cNvSpPr>
            <p:nvPr/>
          </p:nvSpPr>
          <p:spPr bwMode="auto">
            <a:xfrm>
              <a:off x="2946" y="2960"/>
              <a:ext cx="19" cy="36"/>
            </a:xfrm>
            <a:custGeom>
              <a:avLst/>
              <a:gdLst>
                <a:gd name="T0" fmla="*/ 19 w 19"/>
                <a:gd name="T1" fmla="*/ 2 h 36"/>
                <a:gd name="T2" fmla="*/ 17 w 19"/>
                <a:gd name="T3" fmla="*/ 2 h 36"/>
                <a:gd name="T4" fmla="*/ 15 w 19"/>
                <a:gd name="T5" fmla="*/ 0 h 36"/>
                <a:gd name="T6" fmla="*/ 13 w 19"/>
                <a:gd name="T7" fmla="*/ 2 h 36"/>
                <a:gd name="T8" fmla="*/ 13 w 19"/>
                <a:gd name="T9" fmla="*/ 4 h 36"/>
                <a:gd name="T10" fmla="*/ 15 w 19"/>
                <a:gd name="T11" fmla="*/ 4 h 36"/>
                <a:gd name="T12" fmla="*/ 19 w 19"/>
                <a:gd name="T13" fmla="*/ 6 h 36"/>
                <a:gd name="T14" fmla="*/ 19 w 19"/>
                <a:gd name="T15" fmla="*/ 4 h 36"/>
                <a:gd name="T16" fmla="*/ 19 w 19"/>
                <a:gd name="T17" fmla="*/ 2 h 36"/>
                <a:gd name="T18" fmla="*/ 0 w 19"/>
                <a:gd name="T19" fmla="*/ 34 h 36"/>
                <a:gd name="T20" fmla="*/ 2 w 19"/>
                <a:gd name="T21" fmla="*/ 36 h 36"/>
                <a:gd name="T22" fmla="*/ 6 w 19"/>
                <a:gd name="T23" fmla="*/ 36 h 36"/>
                <a:gd name="T24" fmla="*/ 6 w 19"/>
                <a:gd name="T25" fmla="*/ 34 h 36"/>
                <a:gd name="T26" fmla="*/ 6 w 19"/>
                <a:gd name="T27" fmla="*/ 34 h 36"/>
                <a:gd name="T28" fmla="*/ 4 w 19"/>
                <a:gd name="T29" fmla="*/ 32 h 36"/>
                <a:gd name="T30" fmla="*/ 2 w 19"/>
                <a:gd name="T31" fmla="*/ 31 h 36"/>
                <a:gd name="T32" fmla="*/ 2 w 19"/>
                <a:gd name="T33" fmla="*/ 32 h 36"/>
                <a:gd name="T34" fmla="*/ 0 w 19"/>
                <a:gd name="T35" fmla="*/ 34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36"/>
                <a:gd name="T56" fmla="*/ 19 w 19"/>
                <a:gd name="T57" fmla="*/ 36 h 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36">
                  <a:moveTo>
                    <a:pt x="19" y="2"/>
                  </a:moveTo>
                  <a:lnTo>
                    <a:pt x="17" y="2"/>
                  </a:lnTo>
                  <a:lnTo>
                    <a:pt x="15" y="0"/>
                  </a:lnTo>
                  <a:lnTo>
                    <a:pt x="13" y="2"/>
                  </a:lnTo>
                  <a:lnTo>
                    <a:pt x="13" y="4"/>
                  </a:lnTo>
                  <a:lnTo>
                    <a:pt x="15" y="4"/>
                  </a:lnTo>
                  <a:lnTo>
                    <a:pt x="19" y="6"/>
                  </a:lnTo>
                  <a:lnTo>
                    <a:pt x="19" y="4"/>
                  </a:lnTo>
                  <a:lnTo>
                    <a:pt x="19" y="2"/>
                  </a:lnTo>
                  <a:close/>
                  <a:moveTo>
                    <a:pt x="0" y="34"/>
                  </a:moveTo>
                  <a:lnTo>
                    <a:pt x="2" y="36"/>
                  </a:lnTo>
                  <a:lnTo>
                    <a:pt x="6" y="36"/>
                  </a:lnTo>
                  <a:lnTo>
                    <a:pt x="6" y="34"/>
                  </a:lnTo>
                  <a:lnTo>
                    <a:pt x="4" y="32"/>
                  </a:lnTo>
                  <a:lnTo>
                    <a:pt x="2" y="31"/>
                  </a:lnTo>
                  <a:lnTo>
                    <a:pt x="2" y="32"/>
                  </a:lnTo>
                  <a:lnTo>
                    <a:pt x="0" y="34"/>
                  </a:lnTo>
                  <a:close/>
                </a:path>
              </a:pathLst>
            </a:custGeom>
            <a:solidFill>
              <a:srgbClr val="888786"/>
            </a:solidFill>
            <a:ln w="9525">
              <a:noFill/>
              <a:round/>
              <a:headEnd/>
              <a:tailEnd/>
            </a:ln>
          </p:spPr>
          <p:txBody>
            <a:bodyPr/>
            <a:lstStyle/>
            <a:p>
              <a:endParaRPr lang="en-US"/>
            </a:p>
          </p:txBody>
        </p:sp>
        <p:sp>
          <p:nvSpPr>
            <p:cNvPr id="47413" name="Freeform 257"/>
            <p:cNvSpPr>
              <a:spLocks noEditPoints="1"/>
            </p:cNvSpPr>
            <p:nvPr/>
          </p:nvSpPr>
          <p:spPr bwMode="auto">
            <a:xfrm>
              <a:off x="2948" y="2962"/>
              <a:ext cx="17" cy="32"/>
            </a:xfrm>
            <a:custGeom>
              <a:avLst/>
              <a:gdLst>
                <a:gd name="T0" fmla="*/ 17 w 17"/>
                <a:gd name="T1" fmla="*/ 2 h 32"/>
                <a:gd name="T2" fmla="*/ 15 w 17"/>
                <a:gd name="T3" fmla="*/ 0 h 32"/>
                <a:gd name="T4" fmla="*/ 11 w 17"/>
                <a:gd name="T5" fmla="*/ 0 h 32"/>
                <a:gd name="T6" fmla="*/ 11 w 17"/>
                <a:gd name="T7" fmla="*/ 2 h 32"/>
                <a:gd name="T8" fmla="*/ 11 w 17"/>
                <a:gd name="T9" fmla="*/ 4 h 32"/>
                <a:gd name="T10" fmla="*/ 13 w 17"/>
                <a:gd name="T11" fmla="*/ 4 h 32"/>
                <a:gd name="T12" fmla="*/ 15 w 17"/>
                <a:gd name="T13" fmla="*/ 6 h 32"/>
                <a:gd name="T14" fmla="*/ 17 w 17"/>
                <a:gd name="T15" fmla="*/ 4 h 32"/>
                <a:gd name="T16" fmla="*/ 17 w 17"/>
                <a:gd name="T17" fmla="*/ 2 h 32"/>
                <a:gd name="T18" fmla="*/ 0 w 17"/>
                <a:gd name="T19" fmla="*/ 30 h 32"/>
                <a:gd name="T20" fmla="*/ 2 w 17"/>
                <a:gd name="T21" fmla="*/ 32 h 32"/>
                <a:gd name="T22" fmla="*/ 4 w 17"/>
                <a:gd name="T23" fmla="*/ 32 h 32"/>
                <a:gd name="T24" fmla="*/ 4 w 17"/>
                <a:gd name="T25" fmla="*/ 32 h 32"/>
                <a:gd name="T26" fmla="*/ 5 w 17"/>
                <a:gd name="T27" fmla="*/ 30 h 32"/>
                <a:gd name="T28" fmla="*/ 4 w 17"/>
                <a:gd name="T29" fmla="*/ 29 h 32"/>
                <a:gd name="T30" fmla="*/ 0 w 17"/>
                <a:gd name="T31" fmla="*/ 27 h 32"/>
                <a:gd name="T32" fmla="*/ 0 w 17"/>
                <a:gd name="T33" fmla="*/ 29 h 32"/>
                <a:gd name="T34" fmla="*/ 0 w 17"/>
                <a:gd name="T35" fmla="*/ 30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32"/>
                <a:gd name="T56" fmla="*/ 17 w 17"/>
                <a:gd name="T57" fmla="*/ 32 h 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32">
                  <a:moveTo>
                    <a:pt x="17" y="2"/>
                  </a:moveTo>
                  <a:lnTo>
                    <a:pt x="15" y="0"/>
                  </a:lnTo>
                  <a:lnTo>
                    <a:pt x="11" y="0"/>
                  </a:lnTo>
                  <a:lnTo>
                    <a:pt x="11" y="2"/>
                  </a:lnTo>
                  <a:lnTo>
                    <a:pt x="11" y="4"/>
                  </a:lnTo>
                  <a:lnTo>
                    <a:pt x="13" y="4"/>
                  </a:lnTo>
                  <a:lnTo>
                    <a:pt x="15" y="6"/>
                  </a:lnTo>
                  <a:lnTo>
                    <a:pt x="17" y="4"/>
                  </a:lnTo>
                  <a:lnTo>
                    <a:pt x="17" y="2"/>
                  </a:lnTo>
                  <a:close/>
                  <a:moveTo>
                    <a:pt x="0" y="30"/>
                  </a:moveTo>
                  <a:lnTo>
                    <a:pt x="2" y="32"/>
                  </a:lnTo>
                  <a:lnTo>
                    <a:pt x="4" y="32"/>
                  </a:lnTo>
                  <a:lnTo>
                    <a:pt x="5" y="30"/>
                  </a:lnTo>
                  <a:lnTo>
                    <a:pt x="4" y="29"/>
                  </a:lnTo>
                  <a:lnTo>
                    <a:pt x="0" y="27"/>
                  </a:lnTo>
                  <a:lnTo>
                    <a:pt x="0" y="29"/>
                  </a:lnTo>
                  <a:lnTo>
                    <a:pt x="0" y="30"/>
                  </a:lnTo>
                  <a:close/>
                </a:path>
              </a:pathLst>
            </a:custGeom>
            <a:solidFill>
              <a:srgbClr val="898787"/>
            </a:solidFill>
            <a:ln w="9525">
              <a:noFill/>
              <a:round/>
              <a:headEnd/>
              <a:tailEnd/>
            </a:ln>
          </p:spPr>
          <p:txBody>
            <a:bodyPr/>
            <a:lstStyle/>
            <a:p>
              <a:endParaRPr lang="en-US"/>
            </a:p>
          </p:txBody>
        </p:sp>
        <p:sp>
          <p:nvSpPr>
            <p:cNvPr id="47414" name="Freeform 258"/>
            <p:cNvSpPr>
              <a:spLocks noEditPoints="1"/>
            </p:cNvSpPr>
            <p:nvPr/>
          </p:nvSpPr>
          <p:spPr bwMode="auto">
            <a:xfrm>
              <a:off x="2948" y="2964"/>
              <a:ext cx="17" cy="30"/>
            </a:xfrm>
            <a:custGeom>
              <a:avLst/>
              <a:gdLst>
                <a:gd name="T0" fmla="*/ 17 w 17"/>
                <a:gd name="T1" fmla="*/ 2 h 30"/>
                <a:gd name="T2" fmla="*/ 13 w 17"/>
                <a:gd name="T3" fmla="*/ 0 h 30"/>
                <a:gd name="T4" fmla="*/ 11 w 17"/>
                <a:gd name="T5" fmla="*/ 0 h 30"/>
                <a:gd name="T6" fmla="*/ 11 w 17"/>
                <a:gd name="T7" fmla="*/ 2 h 30"/>
                <a:gd name="T8" fmla="*/ 9 w 17"/>
                <a:gd name="T9" fmla="*/ 4 h 30"/>
                <a:gd name="T10" fmla="*/ 9 w 17"/>
                <a:gd name="T11" fmla="*/ 4 h 30"/>
                <a:gd name="T12" fmla="*/ 9 w 17"/>
                <a:gd name="T13" fmla="*/ 4 h 30"/>
                <a:gd name="T14" fmla="*/ 13 w 17"/>
                <a:gd name="T15" fmla="*/ 4 h 30"/>
                <a:gd name="T16" fmla="*/ 15 w 17"/>
                <a:gd name="T17" fmla="*/ 5 h 30"/>
                <a:gd name="T18" fmla="*/ 15 w 17"/>
                <a:gd name="T19" fmla="*/ 4 h 30"/>
                <a:gd name="T20" fmla="*/ 17 w 17"/>
                <a:gd name="T21" fmla="*/ 2 h 30"/>
                <a:gd name="T22" fmla="*/ 0 w 17"/>
                <a:gd name="T23" fmla="*/ 27 h 30"/>
                <a:gd name="T24" fmla="*/ 2 w 17"/>
                <a:gd name="T25" fmla="*/ 28 h 30"/>
                <a:gd name="T26" fmla="*/ 4 w 17"/>
                <a:gd name="T27" fmla="*/ 30 h 30"/>
                <a:gd name="T28" fmla="*/ 5 w 17"/>
                <a:gd name="T29" fmla="*/ 28 h 30"/>
                <a:gd name="T30" fmla="*/ 5 w 17"/>
                <a:gd name="T31" fmla="*/ 27 h 30"/>
                <a:gd name="T32" fmla="*/ 4 w 17"/>
                <a:gd name="T33" fmla="*/ 25 h 30"/>
                <a:gd name="T34" fmla="*/ 2 w 17"/>
                <a:gd name="T35" fmla="*/ 23 h 30"/>
                <a:gd name="T36" fmla="*/ 0 w 17"/>
                <a:gd name="T37" fmla="*/ 25 h 30"/>
                <a:gd name="T38" fmla="*/ 0 w 17"/>
                <a:gd name="T39" fmla="*/ 27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30"/>
                <a:gd name="T62" fmla="*/ 17 w 1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30">
                  <a:moveTo>
                    <a:pt x="17" y="2"/>
                  </a:moveTo>
                  <a:lnTo>
                    <a:pt x="13" y="0"/>
                  </a:lnTo>
                  <a:lnTo>
                    <a:pt x="11" y="0"/>
                  </a:lnTo>
                  <a:lnTo>
                    <a:pt x="11" y="2"/>
                  </a:lnTo>
                  <a:lnTo>
                    <a:pt x="9" y="4"/>
                  </a:lnTo>
                  <a:lnTo>
                    <a:pt x="13" y="4"/>
                  </a:lnTo>
                  <a:lnTo>
                    <a:pt x="15" y="5"/>
                  </a:lnTo>
                  <a:lnTo>
                    <a:pt x="15" y="4"/>
                  </a:lnTo>
                  <a:lnTo>
                    <a:pt x="17" y="2"/>
                  </a:lnTo>
                  <a:close/>
                  <a:moveTo>
                    <a:pt x="0" y="27"/>
                  </a:moveTo>
                  <a:lnTo>
                    <a:pt x="2" y="28"/>
                  </a:lnTo>
                  <a:lnTo>
                    <a:pt x="4" y="30"/>
                  </a:lnTo>
                  <a:lnTo>
                    <a:pt x="5" y="28"/>
                  </a:lnTo>
                  <a:lnTo>
                    <a:pt x="5" y="27"/>
                  </a:lnTo>
                  <a:lnTo>
                    <a:pt x="4" y="25"/>
                  </a:lnTo>
                  <a:lnTo>
                    <a:pt x="2" y="23"/>
                  </a:lnTo>
                  <a:lnTo>
                    <a:pt x="0" y="25"/>
                  </a:lnTo>
                  <a:lnTo>
                    <a:pt x="0" y="27"/>
                  </a:lnTo>
                  <a:close/>
                </a:path>
              </a:pathLst>
            </a:custGeom>
            <a:solidFill>
              <a:srgbClr val="898787"/>
            </a:solidFill>
            <a:ln w="9525">
              <a:noFill/>
              <a:round/>
              <a:headEnd/>
              <a:tailEnd/>
            </a:ln>
          </p:spPr>
          <p:txBody>
            <a:bodyPr/>
            <a:lstStyle/>
            <a:p>
              <a:endParaRPr lang="en-US"/>
            </a:p>
          </p:txBody>
        </p:sp>
        <p:sp>
          <p:nvSpPr>
            <p:cNvPr id="47415" name="Freeform 259"/>
            <p:cNvSpPr>
              <a:spLocks noEditPoints="1"/>
            </p:cNvSpPr>
            <p:nvPr/>
          </p:nvSpPr>
          <p:spPr bwMode="auto">
            <a:xfrm>
              <a:off x="2948" y="2966"/>
              <a:ext cx="15" cy="26"/>
            </a:xfrm>
            <a:custGeom>
              <a:avLst/>
              <a:gdLst>
                <a:gd name="T0" fmla="*/ 15 w 15"/>
                <a:gd name="T1" fmla="*/ 2 h 26"/>
                <a:gd name="T2" fmla="*/ 13 w 15"/>
                <a:gd name="T3" fmla="*/ 0 h 26"/>
                <a:gd name="T4" fmla="*/ 11 w 15"/>
                <a:gd name="T5" fmla="*/ 0 h 26"/>
                <a:gd name="T6" fmla="*/ 9 w 15"/>
                <a:gd name="T7" fmla="*/ 2 h 26"/>
                <a:gd name="T8" fmla="*/ 9 w 15"/>
                <a:gd name="T9" fmla="*/ 3 h 26"/>
                <a:gd name="T10" fmla="*/ 9 w 15"/>
                <a:gd name="T11" fmla="*/ 3 h 26"/>
                <a:gd name="T12" fmla="*/ 9 w 15"/>
                <a:gd name="T13" fmla="*/ 3 h 26"/>
                <a:gd name="T14" fmla="*/ 11 w 15"/>
                <a:gd name="T15" fmla="*/ 3 h 26"/>
                <a:gd name="T16" fmla="*/ 13 w 15"/>
                <a:gd name="T17" fmla="*/ 5 h 26"/>
                <a:gd name="T18" fmla="*/ 15 w 15"/>
                <a:gd name="T19" fmla="*/ 3 h 26"/>
                <a:gd name="T20" fmla="*/ 15 w 15"/>
                <a:gd name="T21" fmla="*/ 2 h 26"/>
                <a:gd name="T22" fmla="*/ 0 w 15"/>
                <a:gd name="T23" fmla="*/ 23 h 26"/>
                <a:gd name="T24" fmla="*/ 4 w 15"/>
                <a:gd name="T25" fmla="*/ 25 h 26"/>
                <a:gd name="T26" fmla="*/ 5 w 15"/>
                <a:gd name="T27" fmla="*/ 26 h 26"/>
                <a:gd name="T28" fmla="*/ 5 w 15"/>
                <a:gd name="T29" fmla="*/ 25 h 26"/>
                <a:gd name="T30" fmla="*/ 7 w 15"/>
                <a:gd name="T31" fmla="*/ 23 h 26"/>
                <a:gd name="T32" fmla="*/ 4 w 15"/>
                <a:gd name="T33" fmla="*/ 21 h 26"/>
                <a:gd name="T34" fmla="*/ 2 w 15"/>
                <a:gd name="T35" fmla="*/ 19 h 26"/>
                <a:gd name="T36" fmla="*/ 2 w 15"/>
                <a:gd name="T37" fmla="*/ 21 h 26"/>
                <a:gd name="T38" fmla="*/ 0 w 15"/>
                <a:gd name="T39" fmla="*/ 23 h 2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
                <a:gd name="T61" fmla="*/ 0 h 26"/>
                <a:gd name="T62" fmla="*/ 15 w 15"/>
                <a:gd name="T63" fmla="*/ 26 h 2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 h="26">
                  <a:moveTo>
                    <a:pt x="15" y="2"/>
                  </a:moveTo>
                  <a:lnTo>
                    <a:pt x="13" y="0"/>
                  </a:lnTo>
                  <a:lnTo>
                    <a:pt x="11" y="0"/>
                  </a:lnTo>
                  <a:lnTo>
                    <a:pt x="9" y="2"/>
                  </a:lnTo>
                  <a:lnTo>
                    <a:pt x="9" y="3"/>
                  </a:lnTo>
                  <a:lnTo>
                    <a:pt x="11" y="3"/>
                  </a:lnTo>
                  <a:lnTo>
                    <a:pt x="13" y="5"/>
                  </a:lnTo>
                  <a:lnTo>
                    <a:pt x="15" y="3"/>
                  </a:lnTo>
                  <a:lnTo>
                    <a:pt x="15" y="2"/>
                  </a:lnTo>
                  <a:close/>
                  <a:moveTo>
                    <a:pt x="0" y="23"/>
                  </a:moveTo>
                  <a:lnTo>
                    <a:pt x="4" y="25"/>
                  </a:lnTo>
                  <a:lnTo>
                    <a:pt x="5" y="26"/>
                  </a:lnTo>
                  <a:lnTo>
                    <a:pt x="5" y="25"/>
                  </a:lnTo>
                  <a:lnTo>
                    <a:pt x="7" y="23"/>
                  </a:lnTo>
                  <a:lnTo>
                    <a:pt x="4" y="21"/>
                  </a:lnTo>
                  <a:lnTo>
                    <a:pt x="2" y="19"/>
                  </a:lnTo>
                  <a:lnTo>
                    <a:pt x="2" y="21"/>
                  </a:lnTo>
                  <a:lnTo>
                    <a:pt x="0" y="23"/>
                  </a:lnTo>
                  <a:close/>
                </a:path>
              </a:pathLst>
            </a:custGeom>
            <a:solidFill>
              <a:srgbClr val="898787"/>
            </a:solidFill>
            <a:ln w="9525">
              <a:noFill/>
              <a:round/>
              <a:headEnd/>
              <a:tailEnd/>
            </a:ln>
          </p:spPr>
          <p:txBody>
            <a:bodyPr/>
            <a:lstStyle/>
            <a:p>
              <a:endParaRPr lang="en-US"/>
            </a:p>
          </p:txBody>
        </p:sp>
        <p:sp>
          <p:nvSpPr>
            <p:cNvPr id="47416" name="Freeform 260"/>
            <p:cNvSpPr>
              <a:spLocks noEditPoints="1"/>
            </p:cNvSpPr>
            <p:nvPr/>
          </p:nvSpPr>
          <p:spPr bwMode="auto">
            <a:xfrm>
              <a:off x="2950" y="2968"/>
              <a:ext cx="13" cy="23"/>
            </a:xfrm>
            <a:custGeom>
              <a:avLst/>
              <a:gdLst>
                <a:gd name="T0" fmla="*/ 13 w 13"/>
                <a:gd name="T1" fmla="*/ 1 h 23"/>
                <a:gd name="T2" fmla="*/ 11 w 13"/>
                <a:gd name="T3" fmla="*/ 0 h 23"/>
                <a:gd name="T4" fmla="*/ 7 w 13"/>
                <a:gd name="T5" fmla="*/ 0 h 23"/>
                <a:gd name="T6" fmla="*/ 7 w 13"/>
                <a:gd name="T7" fmla="*/ 0 h 23"/>
                <a:gd name="T8" fmla="*/ 7 w 13"/>
                <a:gd name="T9" fmla="*/ 0 h 23"/>
                <a:gd name="T10" fmla="*/ 7 w 13"/>
                <a:gd name="T11" fmla="*/ 1 h 23"/>
                <a:gd name="T12" fmla="*/ 5 w 13"/>
                <a:gd name="T13" fmla="*/ 3 h 23"/>
                <a:gd name="T14" fmla="*/ 7 w 13"/>
                <a:gd name="T15" fmla="*/ 3 h 23"/>
                <a:gd name="T16" fmla="*/ 7 w 13"/>
                <a:gd name="T17" fmla="*/ 3 h 23"/>
                <a:gd name="T18" fmla="*/ 9 w 13"/>
                <a:gd name="T19" fmla="*/ 3 h 23"/>
                <a:gd name="T20" fmla="*/ 11 w 13"/>
                <a:gd name="T21" fmla="*/ 3 h 23"/>
                <a:gd name="T22" fmla="*/ 11 w 13"/>
                <a:gd name="T23" fmla="*/ 3 h 23"/>
                <a:gd name="T24" fmla="*/ 13 w 13"/>
                <a:gd name="T25" fmla="*/ 1 h 23"/>
                <a:gd name="T26" fmla="*/ 0 w 13"/>
                <a:gd name="T27" fmla="*/ 19 h 23"/>
                <a:gd name="T28" fmla="*/ 2 w 13"/>
                <a:gd name="T29" fmla="*/ 21 h 23"/>
                <a:gd name="T30" fmla="*/ 3 w 13"/>
                <a:gd name="T31" fmla="*/ 23 h 23"/>
                <a:gd name="T32" fmla="*/ 5 w 13"/>
                <a:gd name="T33" fmla="*/ 21 h 23"/>
                <a:gd name="T34" fmla="*/ 5 w 13"/>
                <a:gd name="T35" fmla="*/ 19 h 23"/>
                <a:gd name="T36" fmla="*/ 3 w 13"/>
                <a:gd name="T37" fmla="*/ 17 h 23"/>
                <a:gd name="T38" fmla="*/ 2 w 13"/>
                <a:gd name="T39" fmla="*/ 15 h 23"/>
                <a:gd name="T40" fmla="*/ 0 w 13"/>
                <a:gd name="T41" fmla="*/ 17 h 23"/>
                <a:gd name="T42" fmla="*/ 0 w 13"/>
                <a:gd name="T43" fmla="*/ 19 h 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
                <a:gd name="T67" fmla="*/ 0 h 23"/>
                <a:gd name="T68" fmla="*/ 13 w 13"/>
                <a:gd name="T69" fmla="*/ 23 h 2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 h="23">
                  <a:moveTo>
                    <a:pt x="13" y="1"/>
                  </a:moveTo>
                  <a:lnTo>
                    <a:pt x="11" y="0"/>
                  </a:lnTo>
                  <a:lnTo>
                    <a:pt x="7" y="0"/>
                  </a:lnTo>
                  <a:lnTo>
                    <a:pt x="7" y="1"/>
                  </a:lnTo>
                  <a:lnTo>
                    <a:pt x="5" y="3"/>
                  </a:lnTo>
                  <a:lnTo>
                    <a:pt x="7" y="3"/>
                  </a:lnTo>
                  <a:lnTo>
                    <a:pt x="9" y="3"/>
                  </a:lnTo>
                  <a:lnTo>
                    <a:pt x="11" y="3"/>
                  </a:lnTo>
                  <a:lnTo>
                    <a:pt x="13" y="1"/>
                  </a:lnTo>
                  <a:close/>
                  <a:moveTo>
                    <a:pt x="0" y="19"/>
                  </a:moveTo>
                  <a:lnTo>
                    <a:pt x="2" y="21"/>
                  </a:lnTo>
                  <a:lnTo>
                    <a:pt x="3" y="23"/>
                  </a:lnTo>
                  <a:lnTo>
                    <a:pt x="5" y="21"/>
                  </a:lnTo>
                  <a:lnTo>
                    <a:pt x="5" y="19"/>
                  </a:lnTo>
                  <a:lnTo>
                    <a:pt x="3" y="17"/>
                  </a:lnTo>
                  <a:lnTo>
                    <a:pt x="2" y="15"/>
                  </a:lnTo>
                  <a:lnTo>
                    <a:pt x="0" y="17"/>
                  </a:lnTo>
                  <a:lnTo>
                    <a:pt x="0" y="19"/>
                  </a:lnTo>
                  <a:close/>
                </a:path>
              </a:pathLst>
            </a:custGeom>
            <a:solidFill>
              <a:srgbClr val="898787"/>
            </a:solidFill>
            <a:ln w="9525">
              <a:noFill/>
              <a:round/>
              <a:headEnd/>
              <a:tailEnd/>
            </a:ln>
          </p:spPr>
          <p:txBody>
            <a:bodyPr/>
            <a:lstStyle/>
            <a:p>
              <a:endParaRPr lang="en-US"/>
            </a:p>
          </p:txBody>
        </p:sp>
        <p:sp>
          <p:nvSpPr>
            <p:cNvPr id="47417" name="Freeform 261"/>
            <p:cNvSpPr>
              <a:spLocks noEditPoints="1"/>
            </p:cNvSpPr>
            <p:nvPr/>
          </p:nvSpPr>
          <p:spPr bwMode="auto">
            <a:xfrm>
              <a:off x="2950" y="2969"/>
              <a:ext cx="11" cy="20"/>
            </a:xfrm>
            <a:custGeom>
              <a:avLst/>
              <a:gdLst>
                <a:gd name="T0" fmla="*/ 11 w 11"/>
                <a:gd name="T1" fmla="*/ 2 h 20"/>
                <a:gd name="T2" fmla="*/ 9 w 11"/>
                <a:gd name="T3" fmla="*/ 0 h 20"/>
                <a:gd name="T4" fmla="*/ 7 w 11"/>
                <a:gd name="T5" fmla="*/ 0 h 20"/>
                <a:gd name="T6" fmla="*/ 7 w 11"/>
                <a:gd name="T7" fmla="*/ 0 h 20"/>
                <a:gd name="T8" fmla="*/ 7 w 11"/>
                <a:gd name="T9" fmla="*/ 0 h 20"/>
                <a:gd name="T10" fmla="*/ 5 w 11"/>
                <a:gd name="T11" fmla="*/ 2 h 20"/>
                <a:gd name="T12" fmla="*/ 5 w 11"/>
                <a:gd name="T13" fmla="*/ 6 h 20"/>
                <a:gd name="T14" fmla="*/ 5 w 11"/>
                <a:gd name="T15" fmla="*/ 4 h 20"/>
                <a:gd name="T16" fmla="*/ 7 w 11"/>
                <a:gd name="T17" fmla="*/ 4 h 20"/>
                <a:gd name="T18" fmla="*/ 9 w 11"/>
                <a:gd name="T19" fmla="*/ 4 h 20"/>
                <a:gd name="T20" fmla="*/ 11 w 11"/>
                <a:gd name="T21" fmla="*/ 4 h 20"/>
                <a:gd name="T22" fmla="*/ 11 w 11"/>
                <a:gd name="T23" fmla="*/ 2 h 20"/>
                <a:gd name="T24" fmla="*/ 11 w 11"/>
                <a:gd name="T25" fmla="*/ 2 h 20"/>
                <a:gd name="T26" fmla="*/ 0 w 11"/>
                <a:gd name="T27" fmla="*/ 16 h 20"/>
                <a:gd name="T28" fmla="*/ 2 w 11"/>
                <a:gd name="T29" fmla="*/ 18 h 20"/>
                <a:gd name="T30" fmla="*/ 5 w 11"/>
                <a:gd name="T31" fmla="*/ 20 h 20"/>
                <a:gd name="T32" fmla="*/ 5 w 11"/>
                <a:gd name="T33" fmla="*/ 18 h 20"/>
                <a:gd name="T34" fmla="*/ 5 w 11"/>
                <a:gd name="T35" fmla="*/ 16 h 20"/>
                <a:gd name="T36" fmla="*/ 3 w 11"/>
                <a:gd name="T37" fmla="*/ 14 h 20"/>
                <a:gd name="T38" fmla="*/ 2 w 11"/>
                <a:gd name="T39" fmla="*/ 12 h 20"/>
                <a:gd name="T40" fmla="*/ 2 w 11"/>
                <a:gd name="T41" fmla="*/ 14 h 20"/>
                <a:gd name="T42" fmla="*/ 0 w 11"/>
                <a:gd name="T43" fmla="*/ 1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
                <a:gd name="T67" fmla="*/ 0 h 20"/>
                <a:gd name="T68" fmla="*/ 11 w 11"/>
                <a:gd name="T69" fmla="*/ 20 h 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 h="20">
                  <a:moveTo>
                    <a:pt x="11" y="2"/>
                  </a:moveTo>
                  <a:lnTo>
                    <a:pt x="9" y="0"/>
                  </a:lnTo>
                  <a:lnTo>
                    <a:pt x="7" y="0"/>
                  </a:lnTo>
                  <a:lnTo>
                    <a:pt x="5" y="2"/>
                  </a:lnTo>
                  <a:lnTo>
                    <a:pt x="5" y="6"/>
                  </a:lnTo>
                  <a:lnTo>
                    <a:pt x="5" y="4"/>
                  </a:lnTo>
                  <a:lnTo>
                    <a:pt x="7" y="4"/>
                  </a:lnTo>
                  <a:lnTo>
                    <a:pt x="9" y="4"/>
                  </a:lnTo>
                  <a:lnTo>
                    <a:pt x="11" y="4"/>
                  </a:lnTo>
                  <a:lnTo>
                    <a:pt x="11" y="2"/>
                  </a:lnTo>
                  <a:close/>
                  <a:moveTo>
                    <a:pt x="0" y="16"/>
                  </a:moveTo>
                  <a:lnTo>
                    <a:pt x="2" y="18"/>
                  </a:lnTo>
                  <a:lnTo>
                    <a:pt x="5" y="20"/>
                  </a:lnTo>
                  <a:lnTo>
                    <a:pt x="5" y="18"/>
                  </a:lnTo>
                  <a:lnTo>
                    <a:pt x="5" y="16"/>
                  </a:lnTo>
                  <a:lnTo>
                    <a:pt x="3" y="14"/>
                  </a:lnTo>
                  <a:lnTo>
                    <a:pt x="2" y="12"/>
                  </a:lnTo>
                  <a:lnTo>
                    <a:pt x="2" y="14"/>
                  </a:lnTo>
                  <a:lnTo>
                    <a:pt x="0" y="16"/>
                  </a:lnTo>
                  <a:close/>
                </a:path>
              </a:pathLst>
            </a:custGeom>
            <a:solidFill>
              <a:srgbClr val="898887"/>
            </a:solidFill>
            <a:ln w="9525">
              <a:noFill/>
              <a:round/>
              <a:headEnd/>
              <a:tailEnd/>
            </a:ln>
          </p:spPr>
          <p:txBody>
            <a:bodyPr/>
            <a:lstStyle/>
            <a:p>
              <a:endParaRPr lang="en-US"/>
            </a:p>
          </p:txBody>
        </p:sp>
        <p:sp>
          <p:nvSpPr>
            <p:cNvPr id="47418" name="Freeform 262"/>
            <p:cNvSpPr>
              <a:spLocks/>
            </p:cNvSpPr>
            <p:nvPr/>
          </p:nvSpPr>
          <p:spPr bwMode="auto">
            <a:xfrm>
              <a:off x="2952" y="2971"/>
              <a:ext cx="9" cy="16"/>
            </a:xfrm>
            <a:custGeom>
              <a:avLst/>
              <a:gdLst>
                <a:gd name="T0" fmla="*/ 9 w 9"/>
                <a:gd name="T1" fmla="*/ 0 h 16"/>
                <a:gd name="T2" fmla="*/ 7 w 9"/>
                <a:gd name="T3" fmla="*/ 0 h 16"/>
                <a:gd name="T4" fmla="*/ 5 w 9"/>
                <a:gd name="T5" fmla="*/ 0 h 16"/>
                <a:gd name="T6" fmla="*/ 5 w 9"/>
                <a:gd name="T7" fmla="*/ 0 h 16"/>
                <a:gd name="T8" fmla="*/ 3 w 9"/>
                <a:gd name="T9" fmla="*/ 0 h 16"/>
                <a:gd name="T10" fmla="*/ 1 w 9"/>
                <a:gd name="T11" fmla="*/ 6 h 16"/>
                <a:gd name="T12" fmla="*/ 0 w 9"/>
                <a:gd name="T13" fmla="*/ 12 h 16"/>
                <a:gd name="T14" fmla="*/ 1 w 9"/>
                <a:gd name="T15" fmla="*/ 14 h 16"/>
                <a:gd name="T16" fmla="*/ 3 w 9"/>
                <a:gd name="T17" fmla="*/ 16 h 16"/>
                <a:gd name="T18" fmla="*/ 3 w 9"/>
                <a:gd name="T19" fmla="*/ 14 h 16"/>
                <a:gd name="T20" fmla="*/ 5 w 9"/>
                <a:gd name="T21" fmla="*/ 12 h 16"/>
                <a:gd name="T22" fmla="*/ 3 w 9"/>
                <a:gd name="T23" fmla="*/ 10 h 16"/>
                <a:gd name="T24" fmla="*/ 1 w 9"/>
                <a:gd name="T25" fmla="*/ 8 h 16"/>
                <a:gd name="T26" fmla="*/ 3 w 9"/>
                <a:gd name="T27" fmla="*/ 6 h 16"/>
                <a:gd name="T28" fmla="*/ 5 w 9"/>
                <a:gd name="T29" fmla="*/ 4 h 16"/>
                <a:gd name="T30" fmla="*/ 7 w 9"/>
                <a:gd name="T31" fmla="*/ 4 h 16"/>
                <a:gd name="T32" fmla="*/ 7 w 9"/>
                <a:gd name="T33" fmla="*/ 4 h 16"/>
                <a:gd name="T34" fmla="*/ 9 w 9"/>
                <a:gd name="T35" fmla="*/ 2 h 16"/>
                <a:gd name="T36" fmla="*/ 9 w 9"/>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
                <a:gd name="T58" fmla="*/ 0 h 16"/>
                <a:gd name="T59" fmla="*/ 9 w 9"/>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 h="16">
                  <a:moveTo>
                    <a:pt x="9" y="0"/>
                  </a:moveTo>
                  <a:lnTo>
                    <a:pt x="7" y="0"/>
                  </a:lnTo>
                  <a:lnTo>
                    <a:pt x="5" y="0"/>
                  </a:lnTo>
                  <a:lnTo>
                    <a:pt x="3" y="0"/>
                  </a:lnTo>
                  <a:lnTo>
                    <a:pt x="1" y="6"/>
                  </a:lnTo>
                  <a:lnTo>
                    <a:pt x="0" y="12"/>
                  </a:lnTo>
                  <a:lnTo>
                    <a:pt x="1" y="14"/>
                  </a:lnTo>
                  <a:lnTo>
                    <a:pt x="3" y="16"/>
                  </a:lnTo>
                  <a:lnTo>
                    <a:pt x="3" y="14"/>
                  </a:lnTo>
                  <a:lnTo>
                    <a:pt x="5" y="12"/>
                  </a:lnTo>
                  <a:lnTo>
                    <a:pt x="3" y="10"/>
                  </a:lnTo>
                  <a:lnTo>
                    <a:pt x="1" y="8"/>
                  </a:lnTo>
                  <a:lnTo>
                    <a:pt x="3" y="6"/>
                  </a:lnTo>
                  <a:lnTo>
                    <a:pt x="5" y="4"/>
                  </a:lnTo>
                  <a:lnTo>
                    <a:pt x="7" y="4"/>
                  </a:lnTo>
                  <a:lnTo>
                    <a:pt x="9" y="2"/>
                  </a:lnTo>
                  <a:lnTo>
                    <a:pt x="9" y="0"/>
                  </a:lnTo>
                  <a:close/>
                </a:path>
              </a:pathLst>
            </a:custGeom>
            <a:solidFill>
              <a:srgbClr val="898887"/>
            </a:solidFill>
            <a:ln w="9525">
              <a:noFill/>
              <a:round/>
              <a:headEnd/>
              <a:tailEnd/>
            </a:ln>
          </p:spPr>
          <p:txBody>
            <a:bodyPr/>
            <a:lstStyle/>
            <a:p>
              <a:endParaRPr lang="en-US"/>
            </a:p>
          </p:txBody>
        </p:sp>
        <p:sp>
          <p:nvSpPr>
            <p:cNvPr id="47419" name="Freeform 263"/>
            <p:cNvSpPr>
              <a:spLocks/>
            </p:cNvSpPr>
            <p:nvPr/>
          </p:nvSpPr>
          <p:spPr bwMode="auto">
            <a:xfrm>
              <a:off x="2952" y="2973"/>
              <a:ext cx="9" cy="12"/>
            </a:xfrm>
            <a:custGeom>
              <a:avLst/>
              <a:gdLst>
                <a:gd name="T0" fmla="*/ 9 w 9"/>
                <a:gd name="T1" fmla="*/ 0 h 12"/>
                <a:gd name="T2" fmla="*/ 7 w 9"/>
                <a:gd name="T3" fmla="*/ 0 h 12"/>
                <a:gd name="T4" fmla="*/ 5 w 9"/>
                <a:gd name="T5" fmla="*/ 0 h 12"/>
                <a:gd name="T6" fmla="*/ 3 w 9"/>
                <a:gd name="T7" fmla="*/ 0 h 12"/>
                <a:gd name="T8" fmla="*/ 3 w 9"/>
                <a:gd name="T9" fmla="*/ 2 h 12"/>
                <a:gd name="T10" fmla="*/ 1 w 9"/>
                <a:gd name="T11" fmla="*/ 4 h 12"/>
                <a:gd name="T12" fmla="*/ 0 w 9"/>
                <a:gd name="T13" fmla="*/ 8 h 12"/>
                <a:gd name="T14" fmla="*/ 1 w 9"/>
                <a:gd name="T15" fmla="*/ 10 h 12"/>
                <a:gd name="T16" fmla="*/ 3 w 9"/>
                <a:gd name="T17" fmla="*/ 12 h 12"/>
                <a:gd name="T18" fmla="*/ 5 w 9"/>
                <a:gd name="T19" fmla="*/ 6 h 12"/>
                <a:gd name="T20" fmla="*/ 9 w 9"/>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12"/>
                <a:gd name="T35" fmla="*/ 9 w 9"/>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12">
                  <a:moveTo>
                    <a:pt x="9" y="0"/>
                  </a:moveTo>
                  <a:lnTo>
                    <a:pt x="7" y="0"/>
                  </a:lnTo>
                  <a:lnTo>
                    <a:pt x="5" y="0"/>
                  </a:lnTo>
                  <a:lnTo>
                    <a:pt x="3" y="0"/>
                  </a:lnTo>
                  <a:lnTo>
                    <a:pt x="3" y="2"/>
                  </a:lnTo>
                  <a:lnTo>
                    <a:pt x="1" y="4"/>
                  </a:lnTo>
                  <a:lnTo>
                    <a:pt x="0" y="8"/>
                  </a:lnTo>
                  <a:lnTo>
                    <a:pt x="1" y="10"/>
                  </a:lnTo>
                  <a:lnTo>
                    <a:pt x="3" y="12"/>
                  </a:lnTo>
                  <a:lnTo>
                    <a:pt x="5" y="6"/>
                  </a:lnTo>
                  <a:lnTo>
                    <a:pt x="9" y="0"/>
                  </a:lnTo>
                  <a:close/>
                </a:path>
              </a:pathLst>
            </a:custGeom>
            <a:solidFill>
              <a:srgbClr val="898887"/>
            </a:solidFill>
            <a:ln w="9525">
              <a:noFill/>
              <a:round/>
              <a:headEnd/>
              <a:tailEnd/>
            </a:ln>
          </p:spPr>
          <p:txBody>
            <a:bodyPr/>
            <a:lstStyle/>
            <a:p>
              <a:endParaRPr lang="en-US"/>
            </a:p>
          </p:txBody>
        </p:sp>
        <p:sp>
          <p:nvSpPr>
            <p:cNvPr id="47420" name="Freeform 264"/>
            <p:cNvSpPr>
              <a:spLocks/>
            </p:cNvSpPr>
            <p:nvPr/>
          </p:nvSpPr>
          <p:spPr bwMode="auto">
            <a:xfrm>
              <a:off x="2953" y="2975"/>
              <a:ext cx="6" cy="8"/>
            </a:xfrm>
            <a:custGeom>
              <a:avLst/>
              <a:gdLst>
                <a:gd name="T0" fmla="*/ 6 w 6"/>
                <a:gd name="T1" fmla="*/ 0 h 8"/>
                <a:gd name="T2" fmla="*/ 6 w 6"/>
                <a:gd name="T3" fmla="*/ 0 h 8"/>
                <a:gd name="T4" fmla="*/ 4 w 6"/>
                <a:gd name="T5" fmla="*/ 0 h 8"/>
                <a:gd name="T6" fmla="*/ 2 w 6"/>
                <a:gd name="T7" fmla="*/ 2 h 8"/>
                <a:gd name="T8" fmla="*/ 0 w 6"/>
                <a:gd name="T9" fmla="*/ 4 h 8"/>
                <a:gd name="T10" fmla="*/ 2 w 6"/>
                <a:gd name="T11" fmla="*/ 6 h 8"/>
                <a:gd name="T12" fmla="*/ 4 w 6"/>
                <a:gd name="T13" fmla="*/ 8 h 8"/>
                <a:gd name="T14" fmla="*/ 4 w 6"/>
                <a:gd name="T15" fmla="*/ 4 h 8"/>
                <a:gd name="T16" fmla="*/ 6 w 6"/>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8"/>
                <a:gd name="T29" fmla="*/ 6 w 6"/>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8">
                  <a:moveTo>
                    <a:pt x="6" y="0"/>
                  </a:moveTo>
                  <a:lnTo>
                    <a:pt x="6" y="0"/>
                  </a:lnTo>
                  <a:lnTo>
                    <a:pt x="4" y="0"/>
                  </a:lnTo>
                  <a:lnTo>
                    <a:pt x="2" y="2"/>
                  </a:lnTo>
                  <a:lnTo>
                    <a:pt x="0" y="4"/>
                  </a:lnTo>
                  <a:lnTo>
                    <a:pt x="2" y="6"/>
                  </a:lnTo>
                  <a:lnTo>
                    <a:pt x="4" y="8"/>
                  </a:lnTo>
                  <a:lnTo>
                    <a:pt x="4" y="4"/>
                  </a:lnTo>
                  <a:lnTo>
                    <a:pt x="6" y="0"/>
                  </a:lnTo>
                  <a:close/>
                </a:path>
              </a:pathLst>
            </a:custGeom>
            <a:solidFill>
              <a:srgbClr val="898887"/>
            </a:solidFill>
            <a:ln w="9525">
              <a:noFill/>
              <a:round/>
              <a:headEnd/>
              <a:tailEnd/>
            </a:ln>
          </p:spPr>
          <p:txBody>
            <a:bodyPr/>
            <a:lstStyle/>
            <a:p>
              <a:endParaRPr lang="en-US"/>
            </a:p>
          </p:txBody>
        </p:sp>
        <p:sp>
          <p:nvSpPr>
            <p:cNvPr id="47421" name="Freeform 265"/>
            <p:cNvSpPr>
              <a:spLocks/>
            </p:cNvSpPr>
            <p:nvPr/>
          </p:nvSpPr>
          <p:spPr bwMode="auto">
            <a:xfrm>
              <a:off x="2955" y="2977"/>
              <a:ext cx="4" cy="4"/>
            </a:xfrm>
            <a:custGeom>
              <a:avLst/>
              <a:gdLst>
                <a:gd name="T0" fmla="*/ 4 w 4"/>
                <a:gd name="T1" fmla="*/ 0 h 4"/>
                <a:gd name="T2" fmla="*/ 4 w 4"/>
                <a:gd name="T3" fmla="*/ 0 h 4"/>
                <a:gd name="T4" fmla="*/ 2 w 4"/>
                <a:gd name="T5" fmla="*/ 0 h 4"/>
                <a:gd name="T6" fmla="*/ 2 w 4"/>
                <a:gd name="T7" fmla="*/ 0 h 4"/>
                <a:gd name="T8" fmla="*/ 0 w 4"/>
                <a:gd name="T9" fmla="*/ 2 h 4"/>
                <a:gd name="T10" fmla="*/ 0 w 4"/>
                <a:gd name="T11" fmla="*/ 4 h 4"/>
                <a:gd name="T12" fmla="*/ 2 w 4"/>
                <a:gd name="T13" fmla="*/ 4 h 4"/>
                <a:gd name="T14" fmla="*/ 2 w 4"/>
                <a:gd name="T15" fmla="*/ 2 h 4"/>
                <a:gd name="T16" fmla="*/ 4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4" y="0"/>
                  </a:moveTo>
                  <a:lnTo>
                    <a:pt x="4" y="0"/>
                  </a:lnTo>
                  <a:lnTo>
                    <a:pt x="2" y="0"/>
                  </a:lnTo>
                  <a:lnTo>
                    <a:pt x="0" y="2"/>
                  </a:lnTo>
                  <a:lnTo>
                    <a:pt x="0" y="4"/>
                  </a:lnTo>
                  <a:lnTo>
                    <a:pt x="2" y="4"/>
                  </a:lnTo>
                  <a:lnTo>
                    <a:pt x="2" y="2"/>
                  </a:lnTo>
                  <a:lnTo>
                    <a:pt x="4" y="0"/>
                  </a:lnTo>
                  <a:close/>
                </a:path>
              </a:pathLst>
            </a:custGeom>
            <a:solidFill>
              <a:srgbClr val="8A8988"/>
            </a:solidFill>
            <a:ln w="9525">
              <a:noFill/>
              <a:round/>
              <a:headEnd/>
              <a:tailEnd/>
            </a:ln>
          </p:spPr>
          <p:txBody>
            <a:bodyPr/>
            <a:lstStyle/>
            <a:p>
              <a:endParaRPr lang="en-US"/>
            </a:p>
          </p:txBody>
        </p:sp>
        <p:sp>
          <p:nvSpPr>
            <p:cNvPr id="47422" name="Freeform 266"/>
            <p:cNvSpPr>
              <a:spLocks noEditPoints="1"/>
            </p:cNvSpPr>
            <p:nvPr/>
          </p:nvSpPr>
          <p:spPr bwMode="auto">
            <a:xfrm>
              <a:off x="2925" y="2908"/>
              <a:ext cx="65" cy="142"/>
            </a:xfrm>
            <a:custGeom>
              <a:avLst/>
              <a:gdLst>
                <a:gd name="T0" fmla="*/ 63 w 65"/>
                <a:gd name="T1" fmla="*/ 0 h 142"/>
                <a:gd name="T2" fmla="*/ 61 w 65"/>
                <a:gd name="T3" fmla="*/ 0 h 142"/>
                <a:gd name="T4" fmla="*/ 61 w 65"/>
                <a:gd name="T5" fmla="*/ 2 h 142"/>
                <a:gd name="T6" fmla="*/ 61 w 65"/>
                <a:gd name="T7" fmla="*/ 2 h 142"/>
                <a:gd name="T8" fmla="*/ 63 w 65"/>
                <a:gd name="T9" fmla="*/ 4 h 142"/>
                <a:gd name="T10" fmla="*/ 63 w 65"/>
                <a:gd name="T11" fmla="*/ 2 h 142"/>
                <a:gd name="T12" fmla="*/ 65 w 65"/>
                <a:gd name="T13" fmla="*/ 0 h 142"/>
                <a:gd name="T14" fmla="*/ 63 w 65"/>
                <a:gd name="T15" fmla="*/ 0 h 142"/>
                <a:gd name="T16" fmla="*/ 63 w 65"/>
                <a:gd name="T17" fmla="*/ 0 h 142"/>
                <a:gd name="T18" fmla="*/ 2 w 65"/>
                <a:gd name="T19" fmla="*/ 138 h 142"/>
                <a:gd name="T20" fmla="*/ 2 w 65"/>
                <a:gd name="T21" fmla="*/ 140 h 142"/>
                <a:gd name="T22" fmla="*/ 0 w 65"/>
                <a:gd name="T23" fmla="*/ 142 h 142"/>
                <a:gd name="T24" fmla="*/ 2 w 65"/>
                <a:gd name="T25" fmla="*/ 142 h 142"/>
                <a:gd name="T26" fmla="*/ 2 w 65"/>
                <a:gd name="T27" fmla="*/ 142 h 142"/>
                <a:gd name="T28" fmla="*/ 3 w 65"/>
                <a:gd name="T29" fmla="*/ 140 h 142"/>
                <a:gd name="T30" fmla="*/ 3 w 65"/>
                <a:gd name="T31" fmla="*/ 140 h 142"/>
                <a:gd name="T32" fmla="*/ 2 w 65"/>
                <a:gd name="T33" fmla="*/ 140 h 142"/>
                <a:gd name="T34" fmla="*/ 2 w 65"/>
                <a:gd name="T35" fmla="*/ 138 h 1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5"/>
                <a:gd name="T55" fmla="*/ 0 h 142"/>
                <a:gd name="T56" fmla="*/ 65 w 65"/>
                <a:gd name="T57" fmla="*/ 142 h 14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5" h="142">
                  <a:moveTo>
                    <a:pt x="63" y="0"/>
                  </a:moveTo>
                  <a:lnTo>
                    <a:pt x="61" y="0"/>
                  </a:lnTo>
                  <a:lnTo>
                    <a:pt x="61" y="2"/>
                  </a:lnTo>
                  <a:lnTo>
                    <a:pt x="63" y="4"/>
                  </a:lnTo>
                  <a:lnTo>
                    <a:pt x="63" y="2"/>
                  </a:lnTo>
                  <a:lnTo>
                    <a:pt x="65" y="0"/>
                  </a:lnTo>
                  <a:lnTo>
                    <a:pt x="63" y="0"/>
                  </a:lnTo>
                  <a:close/>
                  <a:moveTo>
                    <a:pt x="2" y="138"/>
                  </a:moveTo>
                  <a:lnTo>
                    <a:pt x="2" y="140"/>
                  </a:lnTo>
                  <a:lnTo>
                    <a:pt x="0" y="142"/>
                  </a:lnTo>
                  <a:lnTo>
                    <a:pt x="2" y="142"/>
                  </a:lnTo>
                  <a:lnTo>
                    <a:pt x="3" y="140"/>
                  </a:lnTo>
                  <a:lnTo>
                    <a:pt x="2" y="140"/>
                  </a:lnTo>
                  <a:lnTo>
                    <a:pt x="2" y="138"/>
                  </a:lnTo>
                  <a:close/>
                </a:path>
              </a:pathLst>
            </a:custGeom>
            <a:solidFill>
              <a:srgbClr val="848282"/>
            </a:solidFill>
            <a:ln w="9525">
              <a:noFill/>
              <a:round/>
              <a:headEnd/>
              <a:tailEnd/>
            </a:ln>
          </p:spPr>
          <p:txBody>
            <a:bodyPr/>
            <a:lstStyle/>
            <a:p>
              <a:endParaRPr lang="en-US"/>
            </a:p>
          </p:txBody>
        </p:sp>
        <p:sp>
          <p:nvSpPr>
            <p:cNvPr id="47423" name="Freeform 267"/>
            <p:cNvSpPr>
              <a:spLocks noEditPoints="1"/>
            </p:cNvSpPr>
            <p:nvPr/>
          </p:nvSpPr>
          <p:spPr bwMode="auto">
            <a:xfrm>
              <a:off x="2927" y="2908"/>
              <a:ext cx="61" cy="142"/>
            </a:xfrm>
            <a:custGeom>
              <a:avLst/>
              <a:gdLst>
                <a:gd name="T0" fmla="*/ 61 w 61"/>
                <a:gd name="T1" fmla="*/ 2 h 142"/>
                <a:gd name="T2" fmla="*/ 61 w 61"/>
                <a:gd name="T3" fmla="*/ 0 h 142"/>
                <a:gd name="T4" fmla="*/ 61 w 61"/>
                <a:gd name="T5" fmla="*/ 0 h 142"/>
                <a:gd name="T6" fmla="*/ 59 w 61"/>
                <a:gd name="T7" fmla="*/ 2 h 142"/>
                <a:gd name="T8" fmla="*/ 59 w 61"/>
                <a:gd name="T9" fmla="*/ 4 h 142"/>
                <a:gd name="T10" fmla="*/ 59 w 61"/>
                <a:gd name="T11" fmla="*/ 4 h 142"/>
                <a:gd name="T12" fmla="*/ 59 w 61"/>
                <a:gd name="T13" fmla="*/ 4 h 142"/>
                <a:gd name="T14" fmla="*/ 61 w 61"/>
                <a:gd name="T15" fmla="*/ 4 h 142"/>
                <a:gd name="T16" fmla="*/ 61 w 61"/>
                <a:gd name="T17" fmla="*/ 2 h 142"/>
                <a:gd name="T18" fmla="*/ 0 w 61"/>
                <a:gd name="T19" fmla="*/ 140 h 142"/>
                <a:gd name="T20" fmla="*/ 0 w 61"/>
                <a:gd name="T21" fmla="*/ 140 h 142"/>
                <a:gd name="T22" fmla="*/ 1 w 61"/>
                <a:gd name="T23" fmla="*/ 142 h 142"/>
                <a:gd name="T24" fmla="*/ 1 w 61"/>
                <a:gd name="T25" fmla="*/ 140 h 142"/>
                <a:gd name="T26" fmla="*/ 1 w 61"/>
                <a:gd name="T27" fmla="*/ 138 h 142"/>
                <a:gd name="T28" fmla="*/ 1 w 61"/>
                <a:gd name="T29" fmla="*/ 138 h 142"/>
                <a:gd name="T30" fmla="*/ 0 w 61"/>
                <a:gd name="T31" fmla="*/ 136 h 142"/>
                <a:gd name="T32" fmla="*/ 0 w 61"/>
                <a:gd name="T33" fmla="*/ 138 h 142"/>
                <a:gd name="T34" fmla="*/ 0 w 61"/>
                <a:gd name="T35" fmla="*/ 140 h 1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142"/>
                <a:gd name="T56" fmla="*/ 61 w 61"/>
                <a:gd name="T57" fmla="*/ 142 h 14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142">
                  <a:moveTo>
                    <a:pt x="61" y="2"/>
                  </a:moveTo>
                  <a:lnTo>
                    <a:pt x="61" y="0"/>
                  </a:lnTo>
                  <a:lnTo>
                    <a:pt x="59" y="2"/>
                  </a:lnTo>
                  <a:lnTo>
                    <a:pt x="59" y="4"/>
                  </a:lnTo>
                  <a:lnTo>
                    <a:pt x="61" y="4"/>
                  </a:lnTo>
                  <a:lnTo>
                    <a:pt x="61" y="2"/>
                  </a:lnTo>
                  <a:close/>
                  <a:moveTo>
                    <a:pt x="0" y="140"/>
                  </a:moveTo>
                  <a:lnTo>
                    <a:pt x="0" y="140"/>
                  </a:lnTo>
                  <a:lnTo>
                    <a:pt x="1" y="142"/>
                  </a:lnTo>
                  <a:lnTo>
                    <a:pt x="1" y="140"/>
                  </a:lnTo>
                  <a:lnTo>
                    <a:pt x="1" y="138"/>
                  </a:lnTo>
                  <a:lnTo>
                    <a:pt x="0" y="136"/>
                  </a:lnTo>
                  <a:lnTo>
                    <a:pt x="0" y="138"/>
                  </a:lnTo>
                  <a:lnTo>
                    <a:pt x="0" y="140"/>
                  </a:lnTo>
                  <a:close/>
                </a:path>
              </a:pathLst>
            </a:custGeom>
            <a:solidFill>
              <a:srgbClr val="848282"/>
            </a:solidFill>
            <a:ln w="9525">
              <a:noFill/>
              <a:round/>
              <a:headEnd/>
              <a:tailEnd/>
            </a:ln>
          </p:spPr>
          <p:txBody>
            <a:bodyPr/>
            <a:lstStyle/>
            <a:p>
              <a:endParaRPr lang="en-US"/>
            </a:p>
          </p:txBody>
        </p:sp>
        <p:sp>
          <p:nvSpPr>
            <p:cNvPr id="47424" name="Freeform 268"/>
            <p:cNvSpPr>
              <a:spLocks noEditPoints="1"/>
            </p:cNvSpPr>
            <p:nvPr/>
          </p:nvSpPr>
          <p:spPr bwMode="auto">
            <a:xfrm>
              <a:off x="2927" y="2910"/>
              <a:ext cx="61" cy="138"/>
            </a:xfrm>
            <a:custGeom>
              <a:avLst/>
              <a:gdLst>
                <a:gd name="T0" fmla="*/ 61 w 61"/>
                <a:gd name="T1" fmla="*/ 2 h 138"/>
                <a:gd name="T2" fmla="*/ 59 w 61"/>
                <a:gd name="T3" fmla="*/ 0 h 138"/>
                <a:gd name="T4" fmla="*/ 59 w 61"/>
                <a:gd name="T5" fmla="*/ 0 h 138"/>
                <a:gd name="T6" fmla="*/ 59 w 61"/>
                <a:gd name="T7" fmla="*/ 2 h 138"/>
                <a:gd name="T8" fmla="*/ 57 w 61"/>
                <a:gd name="T9" fmla="*/ 4 h 138"/>
                <a:gd name="T10" fmla="*/ 59 w 61"/>
                <a:gd name="T11" fmla="*/ 4 h 138"/>
                <a:gd name="T12" fmla="*/ 59 w 61"/>
                <a:gd name="T13" fmla="*/ 4 h 138"/>
                <a:gd name="T14" fmla="*/ 59 w 61"/>
                <a:gd name="T15" fmla="*/ 2 h 138"/>
                <a:gd name="T16" fmla="*/ 61 w 61"/>
                <a:gd name="T17" fmla="*/ 2 h 138"/>
                <a:gd name="T18" fmla="*/ 0 w 61"/>
                <a:gd name="T19" fmla="*/ 136 h 138"/>
                <a:gd name="T20" fmla="*/ 0 w 61"/>
                <a:gd name="T21" fmla="*/ 138 h 138"/>
                <a:gd name="T22" fmla="*/ 1 w 61"/>
                <a:gd name="T23" fmla="*/ 138 h 138"/>
                <a:gd name="T24" fmla="*/ 1 w 61"/>
                <a:gd name="T25" fmla="*/ 136 h 138"/>
                <a:gd name="T26" fmla="*/ 3 w 61"/>
                <a:gd name="T27" fmla="*/ 134 h 138"/>
                <a:gd name="T28" fmla="*/ 1 w 61"/>
                <a:gd name="T29" fmla="*/ 134 h 138"/>
                <a:gd name="T30" fmla="*/ 1 w 61"/>
                <a:gd name="T31" fmla="*/ 132 h 138"/>
                <a:gd name="T32" fmla="*/ 0 w 61"/>
                <a:gd name="T33" fmla="*/ 134 h 138"/>
                <a:gd name="T34" fmla="*/ 0 w 61"/>
                <a:gd name="T35" fmla="*/ 136 h 1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138"/>
                <a:gd name="T56" fmla="*/ 61 w 61"/>
                <a:gd name="T57" fmla="*/ 138 h 1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138">
                  <a:moveTo>
                    <a:pt x="61" y="2"/>
                  </a:moveTo>
                  <a:lnTo>
                    <a:pt x="59" y="0"/>
                  </a:lnTo>
                  <a:lnTo>
                    <a:pt x="59" y="2"/>
                  </a:lnTo>
                  <a:lnTo>
                    <a:pt x="57" y="4"/>
                  </a:lnTo>
                  <a:lnTo>
                    <a:pt x="59" y="4"/>
                  </a:lnTo>
                  <a:lnTo>
                    <a:pt x="59" y="2"/>
                  </a:lnTo>
                  <a:lnTo>
                    <a:pt x="61" y="2"/>
                  </a:lnTo>
                  <a:close/>
                  <a:moveTo>
                    <a:pt x="0" y="136"/>
                  </a:moveTo>
                  <a:lnTo>
                    <a:pt x="0" y="138"/>
                  </a:lnTo>
                  <a:lnTo>
                    <a:pt x="1" y="138"/>
                  </a:lnTo>
                  <a:lnTo>
                    <a:pt x="1" y="136"/>
                  </a:lnTo>
                  <a:lnTo>
                    <a:pt x="3" y="134"/>
                  </a:lnTo>
                  <a:lnTo>
                    <a:pt x="1" y="134"/>
                  </a:lnTo>
                  <a:lnTo>
                    <a:pt x="1" y="132"/>
                  </a:lnTo>
                  <a:lnTo>
                    <a:pt x="0" y="134"/>
                  </a:lnTo>
                  <a:lnTo>
                    <a:pt x="0" y="136"/>
                  </a:lnTo>
                  <a:close/>
                </a:path>
              </a:pathLst>
            </a:custGeom>
            <a:solidFill>
              <a:srgbClr val="848282"/>
            </a:solidFill>
            <a:ln w="9525">
              <a:noFill/>
              <a:round/>
              <a:headEnd/>
              <a:tailEnd/>
            </a:ln>
          </p:spPr>
          <p:txBody>
            <a:bodyPr/>
            <a:lstStyle/>
            <a:p>
              <a:endParaRPr lang="en-US"/>
            </a:p>
          </p:txBody>
        </p:sp>
        <p:sp>
          <p:nvSpPr>
            <p:cNvPr id="47425" name="Freeform 269"/>
            <p:cNvSpPr>
              <a:spLocks noEditPoints="1"/>
            </p:cNvSpPr>
            <p:nvPr/>
          </p:nvSpPr>
          <p:spPr bwMode="auto">
            <a:xfrm>
              <a:off x="2927" y="2912"/>
              <a:ext cx="59" cy="134"/>
            </a:xfrm>
            <a:custGeom>
              <a:avLst/>
              <a:gdLst>
                <a:gd name="T0" fmla="*/ 59 w 59"/>
                <a:gd name="T1" fmla="*/ 0 h 134"/>
                <a:gd name="T2" fmla="*/ 59 w 59"/>
                <a:gd name="T3" fmla="*/ 0 h 134"/>
                <a:gd name="T4" fmla="*/ 59 w 59"/>
                <a:gd name="T5" fmla="*/ 0 h 134"/>
                <a:gd name="T6" fmla="*/ 57 w 59"/>
                <a:gd name="T7" fmla="*/ 2 h 134"/>
                <a:gd name="T8" fmla="*/ 57 w 59"/>
                <a:gd name="T9" fmla="*/ 4 h 134"/>
                <a:gd name="T10" fmla="*/ 57 w 59"/>
                <a:gd name="T11" fmla="*/ 4 h 134"/>
                <a:gd name="T12" fmla="*/ 59 w 59"/>
                <a:gd name="T13" fmla="*/ 4 h 134"/>
                <a:gd name="T14" fmla="*/ 59 w 59"/>
                <a:gd name="T15" fmla="*/ 2 h 134"/>
                <a:gd name="T16" fmla="*/ 59 w 59"/>
                <a:gd name="T17" fmla="*/ 0 h 134"/>
                <a:gd name="T18" fmla="*/ 0 w 59"/>
                <a:gd name="T19" fmla="*/ 132 h 134"/>
                <a:gd name="T20" fmla="*/ 1 w 59"/>
                <a:gd name="T21" fmla="*/ 134 h 134"/>
                <a:gd name="T22" fmla="*/ 1 w 59"/>
                <a:gd name="T23" fmla="*/ 134 h 134"/>
                <a:gd name="T24" fmla="*/ 3 w 59"/>
                <a:gd name="T25" fmla="*/ 132 h 134"/>
                <a:gd name="T26" fmla="*/ 3 w 59"/>
                <a:gd name="T27" fmla="*/ 130 h 134"/>
                <a:gd name="T28" fmla="*/ 3 w 59"/>
                <a:gd name="T29" fmla="*/ 130 h 134"/>
                <a:gd name="T30" fmla="*/ 1 w 59"/>
                <a:gd name="T31" fmla="*/ 128 h 134"/>
                <a:gd name="T32" fmla="*/ 1 w 59"/>
                <a:gd name="T33" fmla="*/ 130 h 134"/>
                <a:gd name="T34" fmla="*/ 0 w 59"/>
                <a:gd name="T35" fmla="*/ 132 h 1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134"/>
                <a:gd name="T56" fmla="*/ 59 w 59"/>
                <a:gd name="T57" fmla="*/ 134 h 1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134">
                  <a:moveTo>
                    <a:pt x="59" y="0"/>
                  </a:moveTo>
                  <a:lnTo>
                    <a:pt x="59" y="0"/>
                  </a:lnTo>
                  <a:lnTo>
                    <a:pt x="57" y="2"/>
                  </a:lnTo>
                  <a:lnTo>
                    <a:pt x="57" y="4"/>
                  </a:lnTo>
                  <a:lnTo>
                    <a:pt x="59" y="4"/>
                  </a:lnTo>
                  <a:lnTo>
                    <a:pt x="59" y="2"/>
                  </a:lnTo>
                  <a:lnTo>
                    <a:pt x="59" y="0"/>
                  </a:lnTo>
                  <a:close/>
                  <a:moveTo>
                    <a:pt x="0" y="132"/>
                  </a:moveTo>
                  <a:lnTo>
                    <a:pt x="1" y="134"/>
                  </a:lnTo>
                  <a:lnTo>
                    <a:pt x="3" y="132"/>
                  </a:lnTo>
                  <a:lnTo>
                    <a:pt x="3" y="130"/>
                  </a:lnTo>
                  <a:lnTo>
                    <a:pt x="1" y="128"/>
                  </a:lnTo>
                  <a:lnTo>
                    <a:pt x="1" y="130"/>
                  </a:lnTo>
                  <a:lnTo>
                    <a:pt x="0" y="132"/>
                  </a:lnTo>
                  <a:close/>
                </a:path>
              </a:pathLst>
            </a:custGeom>
            <a:solidFill>
              <a:srgbClr val="848282"/>
            </a:solidFill>
            <a:ln w="9525">
              <a:noFill/>
              <a:round/>
              <a:headEnd/>
              <a:tailEnd/>
            </a:ln>
          </p:spPr>
          <p:txBody>
            <a:bodyPr/>
            <a:lstStyle/>
            <a:p>
              <a:endParaRPr lang="en-US"/>
            </a:p>
          </p:txBody>
        </p:sp>
        <p:sp>
          <p:nvSpPr>
            <p:cNvPr id="47426" name="Freeform 270"/>
            <p:cNvSpPr>
              <a:spLocks noEditPoints="1"/>
            </p:cNvSpPr>
            <p:nvPr/>
          </p:nvSpPr>
          <p:spPr bwMode="auto">
            <a:xfrm>
              <a:off x="2928" y="2914"/>
              <a:ext cx="58" cy="130"/>
            </a:xfrm>
            <a:custGeom>
              <a:avLst/>
              <a:gdLst>
                <a:gd name="T0" fmla="*/ 58 w 58"/>
                <a:gd name="T1" fmla="*/ 0 h 130"/>
                <a:gd name="T2" fmla="*/ 58 w 58"/>
                <a:gd name="T3" fmla="*/ 0 h 130"/>
                <a:gd name="T4" fmla="*/ 56 w 58"/>
                <a:gd name="T5" fmla="*/ 0 h 130"/>
                <a:gd name="T6" fmla="*/ 56 w 58"/>
                <a:gd name="T7" fmla="*/ 2 h 130"/>
                <a:gd name="T8" fmla="*/ 54 w 58"/>
                <a:gd name="T9" fmla="*/ 4 h 130"/>
                <a:gd name="T10" fmla="*/ 56 w 58"/>
                <a:gd name="T11" fmla="*/ 4 h 130"/>
                <a:gd name="T12" fmla="*/ 56 w 58"/>
                <a:gd name="T13" fmla="*/ 4 h 130"/>
                <a:gd name="T14" fmla="*/ 58 w 58"/>
                <a:gd name="T15" fmla="*/ 2 h 130"/>
                <a:gd name="T16" fmla="*/ 58 w 58"/>
                <a:gd name="T17" fmla="*/ 0 h 130"/>
                <a:gd name="T18" fmla="*/ 0 w 58"/>
                <a:gd name="T19" fmla="*/ 128 h 130"/>
                <a:gd name="T20" fmla="*/ 0 w 58"/>
                <a:gd name="T21" fmla="*/ 130 h 130"/>
                <a:gd name="T22" fmla="*/ 2 w 58"/>
                <a:gd name="T23" fmla="*/ 130 h 130"/>
                <a:gd name="T24" fmla="*/ 2 w 58"/>
                <a:gd name="T25" fmla="*/ 128 h 130"/>
                <a:gd name="T26" fmla="*/ 4 w 58"/>
                <a:gd name="T27" fmla="*/ 126 h 130"/>
                <a:gd name="T28" fmla="*/ 2 w 58"/>
                <a:gd name="T29" fmla="*/ 126 h 130"/>
                <a:gd name="T30" fmla="*/ 0 w 58"/>
                <a:gd name="T31" fmla="*/ 126 h 130"/>
                <a:gd name="T32" fmla="*/ 0 w 58"/>
                <a:gd name="T33" fmla="*/ 126 h 130"/>
                <a:gd name="T34" fmla="*/ 0 w 58"/>
                <a:gd name="T35" fmla="*/ 128 h 1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130"/>
                <a:gd name="T56" fmla="*/ 58 w 58"/>
                <a:gd name="T57" fmla="*/ 130 h 1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130">
                  <a:moveTo>
                    <a:pt x="58" y="0"/>
                  </a:moveTo>
                  <a:lnTo>
                    <a:pt x="58" y="0"/>
                  </a:lnTo>
                  <a:lnTo>
                    <a:pt x="56" y="0"/>
                  </a:lnTo>
                  <a:lnTo>
                    <a:pt x="56" y="2"/>
                  </a:lnTo>
                  <a:lnTo>
                    <a:pt x="54" y="4"/>
                  </a:lnTo>
                  <a:lnTo>
                    <a:pt x="56" y="4"/>
                  </a:lnTo>
                  <a:lnTo>
                    <a:pt x="58" y="2"/>
                  </a:lnTo>
                  <a:lnTo>
                    <a:pt x="58" y="0"/>
                  </a:lnTo>
                  <a:close/>
                  <a:moveTo>
                    <a:pt x="0" y="128"/>
                  </a:moveTo>
                  <a:lnTo>
                    <a:pt x="0" y="130"/>
                  </a:lnTo>
                  <a:lnTo>
                    <a:pt x="2" y="130"/>
                  </a:lnTo>
                  <a:lnTo>
                    <a:pt x="2" y="128"/>
                  </a:lnTo>
                  <a:lnTo>
                    <a:pt x="4" y="126"/>
                  </a:lnTo>
                  <a:lnTo>
                    <a:pt x="2" y="126"/>
                  </a:lnTo>
                  <a:lnTo>
                    <a:pt x="0" y="126"/>
                  </a:lnTo>
                  <a:lnTo>
                    <a:pt x="0" y="128"/>
                  </a:lnTo>
                  <a:close/>
                </a:path>
              </a:pathLst>
            </a:custGeom>
            <a:solidFill>
              <a:srgbClr val="848382"/>
            </a:solidFill>
            <a:ln w="9525">
              <a:noFill/>
              <a:round/>
              <a:headEnd/>
              <a:tailEnd/>
            </a:ln>
          </p:spPr>
          <p:txBody>
            <a:bodyPr/>
            <a:lstStyle/>
            <a:p>
              <a:endParaRPr lang="en-US"/>
            </a:p>
          </p:txBody>
        </p:sp>
        <p:sp>
          <p:nvSpPr>
            <p:cNvPr id="47427" name="Freeform 271"/>
            <p:cNvSpPr>
              <a:spLocks noEditPoints="1"/>
            </p:cNvSpPr>
            <p:nvPr/>
          </p:nvSpPr>
          <p:spPr bwMode="auto">
            <a:xfrm>
              <a:off x="2928" y="2916"/>
              <a:ext cx="58" cy="126"/>
            </a:xfrm>
            <a:custGeom>
              <a:avLst/>
              <a:gdLst>
                <a:gd name="T0" fmla="*/ 58 w 58"/>
                <a:gd name="T1" fmla="*/ 0 h 126"/>
                <a:gd name="T2" fmla="*/ 56 w 58"/>
                <a:gd name="T3" fmla="*/ 0 h 126"/>
                <a:gd name="T4" fmla="*/ 56 w 58"/>
                <a:gd name="T5" fmla="*/ 0 h 126"/>
                <a:gd name="T6" fmla="*/ 54 w 58"/>
                <a:gd name="T7" fmla="*/ 2 h 126"/>
                <a:gd name="T8" fmla="*/ 54 w 58"/>
                <a:gd name="T9" fmla="*/ 4 h 126"/>
                <a:gd name="T10" fmla="*/ 54 w 58"/>
                <a:gd name="T11" fmla="*/ 4 h 126"/>
                <a:gd name="T12" fmla="*/ 56 w 58"/>
                <a:gd name="T13" fmla="*/ 4 h 126"/>
                <a:gd name="T14" fmla="*/ 56 w 58"/>
                <a:gd name="T15" fmla="*/ 2 h 126"/>
                <a:gd name="T16" fmla="*/ 58 w 58"/>
                <a:gd name="T17" fmla="*/ 0 h 126"/>
                <a:gd name="T18" fmla="*/ 0 w 58"/>
                <a:gd name="T19" fmla="*/ 124 h 126"/>
                <a:gd name="T20" fmla="*/ 2 w 58"/>
                <a:gd name="T21" fmla="*/ 126 h 126"/>
                <a:gd name="T22" fmla="*/ 2 w 58"/>
                <a:gd name="T23" fmla="*/ 126 h 126"/>
                <a:gd name="T24" fmla="*/ 4 w 58"/>
                <a:gd name="T25" fmla="*/ 124 h 126"/>
                <a:gd name="T26" fmla="*/ 4 w 58"/>
                <a:gd name="T27" fmla="*/ 123 h 126"/>
                <a:gd name="T28" fmla="*/ 2 w 58"/>
                <a:gd name="T29" fmla="*/ 123 h 126"/>
                <a:gd name="T30" fmla="*/ 2 w 58"/>
                <a:gd name="T31" fmla="*/ 123 h 126"/>
                <a:gd name="T32" fmla="*/ 0 w 58"/>
                <a:gd name="T33" fmla="*/ 124 h 126"/>
                <a:gd name="T34" fmla="*/ 0 w 58"/>
                <a:gd name="T35" fmla="*/ 124 h 1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126"/>
                <a:gd name="T56" fmla="*/ 58 w 58"/>
                <a:gd name="T57" fmla="*/ 126 h 1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126">
                  <a:moveTo>
                    <a:pt x="58" y="0"/>
                  </a:moveTo>
                  <a:lnTo>
                    <a:pt x="56" y="0"/>
                  </a:lnTo>
                  <a:lnTo>
                    <a:pt x="54" y="2"/>
                  </a:lnTo>
                  <a:lnTo>
                    <a:pt x="54" y="4"/>
                  </a:lnTo>
                  <a:lnTo>
                    <a:pt x="56" y="4"/>
                  </a:lnTo>
                  <a:lnTo>
                    <a:pt x="56" y="2"/>
                  </a:lnTo>
                  <a:lnTo>
                    <a:pt x="58" y="0"/>
                  </a:lnTo>
                  <a:close/>
                  <a:moveTo>
                    <a:pt x="0" y="124"/>
                  </a:moveTo>
                  <a:lnTo>
                    <a:pt x="2" y="126"/>
                  </a:lnTo>
                  <a:lnTo>
                    <a:pt x="4" y="124"/>
                  </a:lnTo>
                  <a:lnTo>
                    <a:pt x="4" y="123"/>
                  </a:lnTo>
                  <a:lnTo>
                    <a:pt x="2" y="123"/>
                  </a:lnTo>
                  <a:lnTo>
                    <a:pt x="0" y="124"/>
                  </a:lnTo>
                  <a:close/>
                </a:path>
              </a:pathLst>
            </a:custGeom>
            <a:solidFill>
              <a:srgbClr val="848382"/>
            </a:solidFill>
            <a:ln w="9525">
              <a:noFill/>
              <a:round/>
              <a:headEnd/>
              <a:tailEnd/>
            </a:ln>
          </p:spPr>
          <p:txBody>
            <a:bodyPr/>
            <a:lstStyle/>
            <a:p>
              <a:endParaRPr lang="en-US"/>
            </a:p>
          </p:txBody>
        </p:sp>
        <p:sp>
          <p:nvSpPr>
            <p:cNvPr id="47428" name="Freeform 272"/>
            <p:cNvSpPr>
              <a:spLocks noEditPoints="1"/>
            </p:cNvSpPr>
            <p:nvPr/>
          </p:nvSpPr>
          <p:spPr bwMode="auto">
            <a:xfrm>
              <a:off x="2928" y="2918"/>
              <a:ext cx="56" cy="122"/>
            </a:xfrm>
            <a:custGeom>
              <a:avLst/>
              <a:gdLst>
                <a:gd name="T0" fmla="*/ 56 w 56"/>
                <a:gd name="T1" fmla="*/ 0 h 122"/>
                <a:gd name="T2" fmla="*/ 56 w 56"/>
                <a:gd name="T3" fmla="*/ 0 h 122"/>
                <a:gd name="T4" fmla="*/ 54 w 56"/>
                <a:gd name="T5" fmla="*/ 0 h 122"/>
                <a:gd name="T6" fmla="*/ 54 w 56"/>
                <a:gd name="T7" fmla="*/ 2 h 122"/>
                <a:gd name="T8" fmla="*/ 52 w 56"/>
                <a:gd name="T9" fmla="*/ 2 h 122"/>
                <a:gd name="T10" fmla="*/ 54 w 56"/>
                <a:gd name="T11" fmla="*/ 3 h 122"/>
                <a:gd name="T12" fmla="*/ 54 w 56"/>
                <a:gd name="T13" fmla="*/ 3 h 122"/>
                <a:gd name="T14" fmla="*/ 56 w 56"/>
                <a:gd name="T15" fmla="*/ 2 h 122"/>
                <a:gd name="T16" fmla="*/ 56 w 56"/>
                <a:gd name="T17" fmla="*/ 0 h 122"/>
                <a:gd name="T18" fmla="*/ 0 w 56"/>
                <a:gd name="T19" fmla="*/ 122 h 122"/>
                <a:gd name="T20" fmla="*/ 2 w 56"/>
                <a:gd name="T21" fmla="*/ 122 h 122"/>
                <a:gd name="T22" fmla="*/ 4 w 56"/>
                <a:gd name="T23" fmla="*/ 122 h 122"/>
                <a:gd name="T24" fmla="*/ 4 w 56"/>
                <a:gd name="T25" fmla="*/ 121 h 122"/>
                <a:gd name="T26" fmla="*/ 4 w 56"/>
                <a:gd name="T27" fmla="*/ 119 h 122"/>
                <a:gd name="T28" fmla="*/ 4 w 56"/>
                <a:gd name="T29" fmla="*/ 119 h 122"/>
                <a:gd name="T30" fmla="*/ 2 w 56"/>
                <a:gd name="T31" fmla="*/ 119 h 122"/>
                <a:gd name="T32" fmla="*/ 2 w 56"/>
                <a:gd name="T33" fmla="*/ 121 h 122"/>
                <a:gd name="T34" fmla="*/ 0 w 56"/>
                <a:gd name="T35" fmla="*/ 122 h 1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122"/>
                <a:gd name="T56" fmla="*/ 56 w 56"/>
                <a:gd name="T57" fmla="*/ 122 h 12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122">
                  <a:moveTo>
                    <a:pt x="56" y="0"/>
                  </a:moveTo>
                  <a:lnTo>
                    <a:pt x="56" y="0"/>
                  </a:lnTo>
                  <a:lnTo>
                    <a:pt x="54" y="0"/>
                  </a:lnTo>
                  <a:lnTo>
                    <a:pt x="54" y="2"/>
                  </a:lnTo>
                  <a:lnTo>
                    <a:pt x="52" y="2"/>
                  </a:lnTo>
                  <a:lnTo>
                    <a:pt x="54" y="3"/>
                  </a:lnTo>
                  <a:lnTo>
                    <a:pt x="56" y="2"/>
                  </a:lnTo>
                  <a:lnTo>
                    <a:pt x="56" y="0"/>
                  </a:lnTo>
                  <a:close/>
                  <a:moveTo>
                    <a:pt x="0" y="122"/>
                  </a:moveTo>
                  <a:lnTo>
                    <a:pt x="2" y="122"/>
                  </a:lnTo>
                  <a:lnTo>
                    <a:pt x="4" y="122"/>
                  </a:lnTo>
                  <a:lnTo>
                    <a:pt x="4" y="121"/>
                  </a:lnTo>
                  <a:lnTo>
                    <a:pt x="4" y="119"/>
                  </a:lnTo>
                  <a:lnTo>
                    <a:pt x="2" y="119"/>
                  </a:lnTo>
                  <a:lnTo>
                    <a:pt x="2" y="121"/>
                  </a:lnTo>
                  <a:lnTo>
                    <a:pt x="0" y="122"/>
                  </a:lnTo>
                  <a:close/>
                </a:path>
              </a:pathLst>
            </a:custGeom>
            <a:solidFill>
              <a:srgbClr val="848382"/>
            </a:solidFill>
            <a:ln w="9525">
              <a:noFill/>
              <a:round/>
              <a:headEnd/>
              <a:tailEnd/>
            </a:ln>
          </p:spPr>
          <p:txBody>
            <a:bodyPr/>
            <a:lstStyle/>
            <a:p>
              <a:endParaRPr lang="en-US"/>
            </a:p>
          </p:txBody>
        </p:sp>
        <p:sp>
          <p:nvSpPr>
            <p:cNvPr id="47429" name="Freeform 273"/>
            <p:cNvSpPr>
              <a:spLocks noEditPoints="1"/>
            </p:cNvSpPr>
            <p:nvPr/>
          </p:nvSpPr>
          <p:spPr bwMode="auto">
            <a:xfrm>
              <a:off x="2930" y="2920"/>
              <a:ext cx="54" cy="119"/>
            </a:xfrm>
            <a:custGeom>
              <a:avLst/>
              <a:gdLst>
                <a:gd name="T0" fmla="*/ 54 w 54"/>
                <a:gd name="T1" fmla="*/ 0 h 119"/>
                <a:gd name="T2" fmla="*/ 52 w 54"/>
                <a:gd name="T3" fmla="*/ 0 h 119"/>
                <a:gd name="T4" fmla="*/ 52 w 54"/>
                <a:gd name="T5" fmla="*/ 0 h 119"/>
                <a:gd name="T6" fmla="*/ 50 w 54"/>
                <a:gd name="T7" fmla="*/ 0 h 119"/>
                <a:gd name="T8" fmla="*/ 50 w 54"/>
                <a:gd name="T9" fmla="*/ 1 h 119"/>
                <a:gd name="T10" fmla="*/ 50 w 54"/>
                <a:gd name="T11" fmla="*/ 3 h 119"/>
                <a:gd name="T12" fmla="*/ 52 w 54"/>
                <a:gd name="T13" fmla="*/ 3 h 119"/>
                <a:gd name="T14" fmla="*/ 52 w 54"/>
                <a:gd name="T15" fmla="*/ 1 h 119"/>
                <a:gd name="T16" fmla="*/ 54 w 54"/>
                <a:gd name="T17" fmla="*/ 0 h 119"/>
                <a:gd name="T18" fmla="*/ 0 w 54"/>
                <a:gd name="T19" fmla="*/ 119 h 119"/>
                <a:gd name="T20" fmla="*/ 0 w 54"/>
                <a:gd name="T21" fmla="*/ 119 h 119"/>
                <a:gd name="T22" fmla="*/ 2 w 54"/>
                <a:gd name="T23" fmla="*/ 119 h 119"/>
                <a:gd name="T24" fmla="*/ 2 w 54"/>
                <a:gd name="T25" fmla="*/ 117 h 119"/>
                <a:gd name="T26" fmla="*/ 4 w 54"/>
                <a:gd name="T27" fmla="*/ 115 h 119"/>
                <a:gd name="T28" fmla="*/ 2 w 54"/>
                <a:gd name="T29" fmla="*/ 115 h 119"/>
                <a:gd name="T30" fmla="*/ 0 w 54"/>
                <a:gd name="T31" fmla="*/ 115 h 119"/>
                <a:gd name="T32" fmla="*/ 0 w 54"/>
                <a:gd name="T33" fmla="*/ 117 h 119"/>
                <a:gd name="T34" fmla="*/ 0 w 54"/>
                <a:gd name="T35" fmla="*/ 119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
                <a:gd name="T55" fmla="*/ 0 h 119"/>
                <a:gd name="T56" fmla="*/ 54 w 54"/>
                <a:gd name="T57" fmla="*/ 119 h 1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 h="119">
                  <a:moveTo>
                    <a:pt x="54" y="0"/>
                  </a:moveTo>
                  <a:lnTo>
                    <a:pt x="52" y="0"/>
                  </a:lnTo>
                  <a:lnTo>
                    <a:pt x="50" y="0"/>
                  </a:lnTo>
                  <a:lnTo>
                    <a:pt x="50" y="1"/>
                  </a:lnTo>
                  <a:lnTo>
                    <a:pt x="50" y="3"/>
                  </a:lnTo>
                  <a:lnTo>
                    <a:pt x="52" y="3"/>
                  </a:lnTo>
                  <a:lnTo>
                    <a:pt x="52" y="1"/>
                  </a:lnTo>
                  <a:lnTo>
                    <a:pt x="54" y="0"/>
                  </a:lnTo>
                  <a:close/>
                  <a:moveTo>
                    <a:pt x="0" y="119"/>
                  </a:moveTo>
                  <a:lnTo>
                    <a:pt x="0" y="119"/>
                  </a:lnTo>
                  <a:lnTo>
                    <a:pt x="2" y="119"/>
                  </a:lnTo>
                  <a:lnTo>
                    <a:pt x="2" y="117"/>
                  </a:lnTo>
                  <a:lnTo>
                    <a:pt x="4" y="115"/>
                  </a:lnTo>
                  <a:lnTo>
                    <a:pt x="2" y="115"/>
                  </a:lnTo>
                  <a:lnTo>
                    <a:pt x="0" y="115"/>
                  </a:lnTo>
                  <a:lnTo>
                    <a:pt x="0" y="117"/>
                  </a:lnTo>
                  <a:lnTo>
                    <a:pt x="0" y="119"/>
                  </a:lnTo>
                  <a:close/>
                </a:path>
              </a:pathLst>
            </a:custGeom>
            <a:solidFill>
              <a:srgbClr val="848382"/>
            </a:solidFill>
            <a:ln w="9525">
              <a:noFill/>
              <a:round/>
              <a:headEnd/>
              <a:tailEnd/>
            </a:ln>
          </p:spPr>
          <p:txBody>
            <a:bodyPr/>
            <a:lstStyle/>
            <a:p>
              <a:endParaRPr lang="en-US"/>
            </a:p>
          </p:txBody>
        </p:sp>
        <p:sp>
          <p:nvSpPr>
            <p:cNvPr id="47430" name="Freeform 274"/>
            <p:cNvSpPr>
              <a:spLocks noEditPoints="1"/>
            </p:cNvSpPr>
            <p:nvPr/>
          </p:nvSpPr>
          <p:spPr bwMode="auto">
            <a:xfrm>
              <a:off x="2930" y="2920"/>
              <a:ext cx="52" cy="117"/>
            </a:xfrm>
            <a:custGeom>
              <a:avLst/>
              <a:gdLst>
                <a:gd name="T0" fmla="*/ 52 w 52"/>
                <a:gd name="T1" fmla="*/ 1 h 117"/>
                <a:gd name="T2" fmla="*/ 52 w 52"/>
                <a:gd name="T3" fmla="*/ 1 h 117"/>
                <a:gd name="T4" fmla="*/ 50 w 52"/>
                <a:gd name="T5" fmla="*/ 0 h 117"/>
                <a:gd name="T6" fmla="*/ 50 w 52"/>
                <a:gd name="T7" fmla="*/ 1 h 117"/>
                <a:gd name="T8" fmla="*/ 48 w 52"/>
                <a:gd name="T9" fmla="*/ 3 h 117"/>
                <a:gd name="T10" fmla="*/ 50 w 52"/>
                <a:gd name="T11" fmla="*/ 3 h 117"/>
                <a:gd name="T12" fmla="*/ 52 w 52"/>
                <a:gd name="T13" fmla="*/ 5 h 117"/>
                <a:gd name="T14" fmla="*/ 52 w 52"/>
                <a:gd name="T15" fmla="*/ 3 h 117"/>
                <a:gd name="T16" fmla="*/ 52 w 52"/>
                <a:gd name="T17" fmla="*/ 1 h 117"/>
                <a:gd name="T18" fmla="*/ 0 w 52"/>
                <a:gd name="T19" fmla="*/ 117 h 117"/>
                <a:gd name="T20" fmla="*/ 2 w 52"/>
                <a:gd name="T21" fmla="*/ 117 h 117"/>
                <a:gd name="T22" fmla="*/ 2 w 52"/>
                <a:gd name="T23" fmla="*/ 117 h 117"/>
                <a:gd name="T24" fmla="*/ 4 w 52"/>
                <a:gd name="T25" fmla="*/ 115 h 117"/>
                <a:gd name="T26" fmla="*/ 4 w 52"/>
                <a:gd name="T27" fmla="*/ 113 h 117"/>
                <a:gd name="T28" fmla="*/ 2 w 52"/>
                <a:gd name="T29" fmla="*/ 113 h 117"/>
                <a:gd name="T30" fmla="*/ 2 w 52"/>
                <a:gd name="T31" fmla="*/ 113 h 117"/>
                <a:gd name="T32" fmla="*/ 0 w 52"/>
                <a:gd name="T33" fmla="*/ 115 h 117"/>
                <a:gd name="T34" fmla="*/ 0 w 52"/>
                <a:gd name="T35" fmla="*/ 117 h 1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117"/>
                <a:gd name="T56" fmla="*/ 52 w 52"/>
                <a:gd name="T57" fmla="*/ 117 h 1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117">
                  <a:moveTo>
                    <a:pt x="52" y="1"/>
                  </a:moveTo>
                  <a:lnTo>
                    <a:pt x="52" y="1"/>
                  </a:lnTo>
                  <a:lnTo>
                    <a:pt x="50" y="0"/>
                  </a:lnTo>
                  <a:lnTo>
                    <a:pt x="50" y="1"/>
                  </a:lnTo>
                  <a:lnTo>
                    <a:pt x="48" y="3"/>
                  </a:lnTo>
                  <a:lnTo>
                    <a:pt x="50" y="3"/>
                  </a:lnTo>
                  <a:lnTo>
                    <a:pt x="52" y="5"/>
                  </a:lnTo>
                  <a:lnTo>
                    <a:pt x="52" y="3"/>
                  </a:lnTo>
                  <a:lnTo>
                    <a:pt x="52" y="1"/>
                  </a:lnTo>
                  <a:close/>
                  <a:moveTo>
                    <a:pt x="0" y="117"/>
                  </a:moveTo>
                  <a:lnTo>
                    <a:pt x="2" y="117"/>
                  </a:lnTo>
                  <a:lnTo>
                    <a:pt x="4" y="115"/>
                  </a:lnTo>
                  <a:lnTo>
                    <a:pt x="4" y="113"/>
                  </a:lnTo>
                  <a:lnTo>
                    <a:pt x="2" y="113"/>
                  </a:lnTo>
                  <a:lnTo>
                    <a:pt x="0" y="115"/>
                  </a:lnTo>
                  <a:lnTo>
                    <a:pt x="0" y="117"/>
                  </a:lnTo>
                  <a:close/>
                </a:path>
              </a:pathLst>
            </a:custGeom>
            <a:solidFill>
              <a:srgbClr val="858483"/>
            </a:solidFill>
            <a:ln w="9525">
              <a:noFill/>
              <a:round/>
              <a:headEnd/>
              <a:tailEnd/>
            </a:ln>
          </p:spPr>
          <p:txBody>
            <a:bodyPr/>
            <a:lstStyle/>
            <a:p>
              <a:endParaRPr lang="en-US"/>
            </a:p>
          </p:txBody>
        </p:sp>
        <p:sp>
          <p:nvSpPr>
            <p:cNvPr id="47431" name="Freeform 275"/>
            <p:cNvSpPr>
              <a:spLocks noEditPoints="1"/>
            </p:cNvSpPr>
            <p:nvPr/>
          </p:nvSpPr>
          <p:spPr bwMode="auto">
            <a:xfrm>
              <a:off x="2930" y="2921"/>
              <a:ext cx="52" cy="114"/>
            </a:xfrm>
            <a:custGeom>
              <a:avLst/>
              <a:gdLst>
                <a:gd name="T0" fmla="*/ 52 w 52"/>
                <a:gd name="T1" fmla="*/ 2 h 114"/>
                <a:gd name="T2" fmla="*/ 50 w 52"/>
                <a:gd name="T3" fmla="*/ 2 h 114"/>
                <a:gd name="T4" fmla="*/ 50 w 52"/>
                <a:gd name="T5" fmla="*/ 0 h 114"/>
                <a:gd name="T6" fmla="*/ 48 w 52"/>
                <a:gd name="T7" fmla="*/ 2 h 114"/>
                <a:gd name="T8" fmla="*/ 48 w 52"/>
                <a:gd name="T9" fmla="*/ 4 h 114"/>
                <a:gd name="T10" fmla="*/ 48 w 52"/>
                <a:gd name="T11" fmla="*/ 4 h 114"/>
                <a:gd name="T12" fmla="*/ 50 w 52"/>
                <a:gd name="T13" fmla="*/ 6 h 114"/>
                <a:gd name="T14" fmla="*/ 52 w 52"/>
                <a:gd name="T15" fmla="*/ 4 h 114"/>
                <a:gd name="T16" fmla="*/ 52 w 52"/>
                <a:gd name="T17" fmla="*/ 2 h 114"/>
                <a:gd name="T18" fmla="*/ 0 w 52"/>
                <a:gd name="T19" fmla="*/ 114 h 114"/>
                <a:gd name="T20" fmla="*/ 2 w 52"/>
                <a:gd name="T21" fmla="*/ 114 h 114"/>
                <a:gd name="T22" fmla="*/ 4 w 52"/>
                <a:gd name="T23" fmla="*/ 114 h 114"/>
                <a:gd name="T24" fmla="*/ 4 w 52"/>
                <a:gd name="T25" fmla="*/ 112 h 114"/>
                <a:gd name="T26" fmla="*/ 6 w 52"/>
                <a:gd name="T27" fmla="*/ 110 h 114"/>
                <a:gd name="T28" fmla="*/ 4 w 52"/>
                <a:gd name="T29" fmla="*/ 110 h 114"/>
                <a:gd name="T30" fmla="*/ 2 w 52"/>
                <a:gd name="T31" fmla="*/ 110 h 114"/>
                <a:gd name="T32" fmla="*/ 2 w 52"/>
                <a:gd name="T33" fmla="*/ 112 h 114"/>
                <a:gd name="T34" fmla="*/ 0 w 52"/>
                <a:gd name="T35" fmla="*/ 114 h 1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114"/>
                <a:gd name="T56" fmla="*/ 52 w 52"/>
                <a:gd name="T57" fmla="*/ 114 h 1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114">
                  <a:moveTo>
                    <a:pt x="52" y="2"/>
                  </a:moveTo>
                  <a:lnTo>
                    <a:pt x="50" y="2"/>
                  </a:lnTo>
                  <a:lnTo>
                    <a:pt x="50" y="0"/>
                  </a:lnTo>
                  <a:lnTo>
                    <a:pt x="48" y="2"/>
                  </a:lnTo>
                  <a:lnTo>
                    <a:pt x="48" y="4"/>
                  </a:lnTo>
                  <a:lnTo>
                    <a:pt x="50" y="6"/>
                  </a:lnTo>
                  <a:lnTo>
                    <a:pt x="52" y="4"/>
                  </a:lnTo>
                  <a:lnTo>
                    <a:pt x="52" y="2"/>
                  </a:lnTo>
                  <a:close/>
                  <a:moveTo>
                    <a:pt x="0" y="114"/>
                  </a:moveTo>
                  <a:lnTo>
                    <a:pt x="2" y="114"/>
                  </a:lnTo>
                  <a:lnTo>
                    <a:pt x="4" y="114"/>
                  </a:lnTo>
                  <a:lnTo>
                    <a:pt x="4" y="112"/>
                  </a:lnTo>
                  <a:lnTo>
                    <a:pt x="6" y="110"/>
                  </a:lnTo>
                  <a:lnTo>
                    <a:pt x="4" y="110"/>
                  </a:lnTo>
                  <a:lnTo>
                    <a:pt x="2" y="110"/>
                  </a:lnTo>
                  <a:lnTo>
                    <a:pt x="2" y="112"/>
                  </a:lnTo>
                  <a:lnTo>
                    <a:pt x="0" y="114"/>
                  </a:lnTo>
                  <a:close/>
                </a:path>
              </a:pathLst>
            </a:custGeom>
            <a:solidFill>
              <a:srgbClr val="858483"/>
            </a:solidFill>
            <a:ln w="9525">
              <a:noFill/>
              <a:round/>
              <a:headEnd/>
              <a:tailEnd/>
            </a:ln>
          </p:spPr>
          <p:txBody>
            <a:bodyPr/>
            <a:lstStyle/>
            <a:p>
              <a:endParaRPr lang="en-US"/>
            </a:p>
          </p:txBody>
        </p:sp>
        <p:sp>
          <p:nvSpPr>
            <p:cNvPr id="47432" name="Freeform 276"/>
            <p:cNvSpPr>
              <a:spLocks noEditPoints="1"/>
            </p:cNvSpPr>
            <p:nvPr/>
          </p:nvSpPr>
          <p:spPr bwMode="auto">
            <a:xfrm>
              <a:off x="2932" y="2923"/>
              <a:ext cx="50" cy="110"/>
            </a:xfrm>
            <a:custGeom>
              <a:avLst/>
              <a:gdLst>
                <a:gd name="T0" fmla="*/ 50 w 50"/>
                <a:gd name="T1" fmla="*/ 2 h 110"/>
                <a:gd name="T2" fmla="*/ 48 w 50"/>
                <a:gd name="T3" fmla="*/ 0 h 110"/>
                <a:gd name="T4" fmla="*/ 46 w 50"/>
                <a:gd name="T5" fmla="*/ 0 h 110"/>
                <a:gd name="T6" fmla="*/ 46 w 50"/>
                <a:gd name="T7" fmla="*/ 2 h 110"/>
                <a:gd name="T8" fmla="*/ 44 w 50"/>
                <a:gd name="T9" fmla="*/ 4 h 110"/>
                <a:gd name="T10" fmla="*/ 46 w 50"/>
                <a:gd name="T11" fmla="*/ 4 h 110"/>
                <a:gd name="T12" fmla="*/ 48 w 50"/>
                <a:gd name="T13" fmla="*/ 6 h 110"/>
                <a:gd name="T14" fmla="*/ 48 w 50"/>
                <a:gd name="T15" fmla="*/ 4 h 110"/>
                <a:gd name="T16" fmla="*/ 50 w 50"/>
                <a:gd name="T17" fmla="*/ 2 h 110"/>
                <a:gd name="T18" fmla="*/ 0 w 50"/>
                <a:gd name="T19" fmla="*/ 110 h 110"/>
                <a:gd name="T20" fmla="*/ 0 w 50"/>
                <a:gd name="T21" fmla="*/ 110 h 110"/>
                <a:gd name="T22" fmla="*/ 2 w 50"/>
                <a:gd name="T23" fmla="*/ 110 h 110"/>
                <a:gd name="T24" fmla="*/ 4 w 50"/>
                <a:gd name="T25" fmla="*/ 108 h 110"/>
                <a:gd name="T26" fmla="*/ 4 w 50"/>
                <a:gd name="T27" fmla="*/ 108 h 110"/>
                <a:gd name="T28" fmla="*/ 2 w 50"/>
                <a:gd name="T29" fmla="*/ 106 h 110"/>
                <a:gd name="T30" fmla="*/ 0 w 50"/>
                <a:gd name="T31" fmla="*/ 106 h 110"/>
                <a:gd name="T32" fmla="*/ 0 w 50"/>
                <a:gd name="T33" fmla="*/ 108 h 110"/>
                <a:gd name="T34" fmla="*/ 0 w 50"/>
                <a:gd name="T35" fmla="*/ 110 h 1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110"/>
                <a:gd name="T56" fmla="*/ 50 w 50"/>
                <a:gd name="T57" fmla="*/ 110 h 1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110">
                  <a:moveTo>
                    <a:pt x="50" y="2"/>
                  </a:moveTo>
                  <a:lnTo>
                    <a:pt x="48" y="0"/>
                  </a:lnTo>
                  <a:lnTo>
                    <a:pt x="46" y="0"/>
                  </a:lnTo>
                  <a:lnTo>
                    <a:pt x="46" y="2"/>
                  </a:lnTo>
                  <a:lnTo>
                    <a:pt x="44" y="4"/>
                  </a:lnTo>
                  <a:lnTo>
                    <a:pt x="46" y="4"/>
                  </a:lnTo>
                  <a:lnTo>
                    <a:pt x="48" y="6"/>
                  </a:lnTo>
                  <a:lnTo>
                    <a:pt x="48" y="4"/>
                  </a:lnTo>
                  <a:lnTo>
                    <a:pt x="50" y="2"/>
                  </a:lnTo>
                  <a:close/>
                  <a:moveTo>
                    <a:pt x="0" y="110"/>
                  </a:moveTo>
                  <a:lnTo>
                    <a:pt x="0" y="110"/>
                  </a:lnTo>
                  <a:lnTo>
                    <a:pt x="2" y="110"/>
                  </a:lnTo>
                  <a:lnTo>
                    <a:pt x="4" y="108"/>
                  </a:lnTo>
                  <a:lnTo>
                    <a:pt x="2" y="106"/>
                  </a:lnTo>
                  <a:lnTo>
                    <a:pt x="0" y="106"/>
                  </a:lnTo>
                  <a:lnTo>
                    <a:pt x="0" y="108"/>
                  </a:lnTo>
                  <a:lnTo>
                    <a:pt x="0" y="110"/>
                  </a:lnTo>
                  <a:close/>
                </a:path>
              </a:pathLst>
            </a:custGeom>
            <a:solidFill>
              <a:srgbClr val="858483"/>
            </a:solidFill>
            <a:ln w="9525">
              <a:noFill/>
              <a:round/>
              <a:headEnd/>
              <a:tailEnd/>
            </a:ln>
          </p:spPr>
          <p:txBody>
            <a:bodyPr/>
            <a:lstStyle/>
            <a:p>
              <a:endParaRPr lang="en-US"/>
            </a:p>
          </p:txBody>
        </p:sp>
        <p:sp>
          <p:nvSpPr>
            <p:cNvPr id="47433" name="Freeform 277"/>
            <p:cNvSpPr>
              <a:spLocks noEditPoints="1"/>
            </p:cNvSpPr>
            <p:nvPr/>
          </p:nvSpPr>
          <p:spPr bwMode="auto">
            <a:xfrm>
              <a:off x="2932" y="2925"/>
              <a:ext cx="48" cy="106"/>
            </a:xfrm>
            <a:custGeom>
              <a:avLst/>
              <a:gdLst>
                <a:gd name="T0" fmla="*/ 48 w 48"/>
                <a:gd name="T1" fmla="*/ 2 h 106"/>
                <a:gd name="T2" fmla="*/ 46 w 48"/>
                <a:gd name="T3" fmla="*/ 0 h 106"/>
                <a:gd name="T4" fmla="*/ 46 w 48"/>
                <a:gd name="T5" fmla="*/ 0 h 106"/>
                <a:gd name="T6" fmla="*/ 44 w 48"/>
                <a:gd name="T7" fmla="*/ 2 h 106"/>
                <a:gd name="T8" fmla="*/ 44 w 48"/>
                <a:gd name="T9" fmla="*/ 4 h 106"/>
                <a:gd name="T10" fmla="*/ 46 w 48"/>
                <a:gd name="T11" fmla="*/ 4 h 106"/>
                <a:gd name="T12" fmla="*/ 46 w 48"/>
                <a:gd name="T13" fmla="*/ 4 h 106"/>
                <a:gd name="T14" fmla="*/ 48 w 48"/>
                <a:gd name="T15" fmla="*/ 4 h 106"/>
                <a:gd name="T16" fmla="*/ 48 w 48"/>
                <a:gd name="T17" fmla="*/ 2 h 106"/>
                <a:gd name="T18" fmla="*/ 0 w 48"/>
                <a:gd name="T19" fmla="*/ 106 h 106"/>
                <a:gd name="T20" fmla="*/ 2 w 48"/>
                <a:gd name="T21" fmla="*/ 106 h 106"/>
                <a:gd name="T22" fmla="*/ 4 w 48"/>
                <a:gd name="T23" fmla="*/ 106 h 106"/>
                <a:gd name="T24" fmla="*/ 4 w 48"/>
                <a:gd name="T25" fmla="*/ 106 h 106"/>
                <a:gd name="T26" fmla="*/ 4 w 48"/>
                <a:gd name="T27" fmla="*/ 104 h 106"/>
                <a:gd name="T28" fmla="*/ 2 w 48"/>
                <a:gd name="T29" fmla="*/ 102 h 106"/>
                <a:gd name="T30" fmla="*/ 2 w 48"/>
                <a:gd name="T31" fmla="*/ 102 h 106"/>
                <a:gd name="T32" fmla="*/ 0 w 48"/>
                <a:gd name="T33" fmla="*/ 104 h 106"/>
                <a:gd name="T34" fmla="*/ 0 w 48"/>
                <a:gd name="T35" fmla="*/ 106 h 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106"/>
                <a:gd name="T56" fmla="*/ 48 w 48"/>
                <a:gd name="T57" fmla="*/ 106 h 1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106">
                  <a:moveTo>
                    <a:pt x="48" y="2"/>
                  </a:moveTo>
                  <a:lnTo>
                    <a:pt x="46" y="0"/>
                  </a:lnTo>
                  <a:lnTo>
                    <a:pt x="44" y="2"/>
                  </a:lnTo>
                  <a:lnTo>
                    <a:pt x="44" y="4"/>
                  </a:lnTo>
                  <a:lnTo>
                    <a:pt x="46" y="4"/>
                  </a:lnTo>
                  <a:lnTo>
                    <a:pt x="48" y="4"/>
                  </a:lnTo>
                  <a:lnTo>
                    <a:pt x="48" y="2"/>
                  </a:lnTo>
                  <a:close/>
                  <a:moveTo>
                    <a:pt x="0" y="106"/>
                  </a:moveTo>
                  <a:lnTo>
                    <a:pt x="2" y="106"/>
                  </a:lnTo>
                  <a:lnTo>
                    <a:pt x="4" y="106"/>
                  </a:lnTo>
                  <a:lnTo>
                    <a:pt x="4" y="104"/>
                  </a:lnTo>
                  <a:lnTo>
                    <a:pt x="2" y="102"/>
                  </a:lnTo>
                  <a:lnTo>
                    <a:pt x="0" y="104"/>
                  </a:lnTo>
                  <a:lnTo>
                    <a:pt x="0" y="106"/>
                  </a:lnTo>
                  <a:close/>
                </a:path>
              </a:pathLst>
            </a:custGeom>
            <a:solidFill>
              <a:srgbClr val="868584"/>
            </a:solidFill>
            <a:ln w="9525">
              <a:noFill/>
              <a:round/>
              <a:headEnd/>
              <a:tailEnd/>
            </a:ln>
          </p:spPr>
          <p:txBody>
            <a:bodyPr/>
            <a:lstStyle/>
            <a:p>
              <a:endParaRPr lang="en-US"/>
            </a:p>
          </p:txBody>
        </p:sp>
        <p:sp>
          <p:nvSpPr>
            <p:cNvPr id="47434" name="Freeform 278"/>
            <p:cNvSpPr>
              <a:spLocks noEditPoints="1"/>
            </p:cNvSpPr>
            <p:nvPr/>
          </p:nvSpPr>
          <p:spPr bwMode="auto">
            <a:xfrm>
              <a:off x="2932" y="2927"/>
              <a:ext cx="48" cy="104"/>
            </a:xfrm>
            <a:custGeom>
              <a:avLst/>
              <a:gdLst>
                <a:gd name="T0" fmla="*/ 48 w 48"/>
                <a:gd name="T1" fmla="*/ 2 h 104"/>
                <a:gd name="T2" fmla="*/ 46 w 48"/>
                <a:gd name="T3" fmla="*/ 0 h 104"/>
                <a:gd name="T4" fmla="*/ 44 w 48"/>
                <a:gd name="T5" fmla="*/ 0 h 104"/>
                <a:gd name="T6" fmla="*/ 44 w 48"/>
                <a:gd name="T7" fmla="*/ 2 h 104"/>
                <a:gd name="T8" fmla="*/ 43 w 48"/>
                <a:gd name="T9" fmla="*/ 4 h 104"/>
                <a:gd name="T10" fmla="*/ 44 w 48"/>
                <a:gd name="T11" fmla="*/ 4 h 104"/>
                <a:gd name="T12" fmla="*/ 46 w 48"/>
                <a:gd name="T13" fmla="*/ 4 h 104"/>
                <a:gd name="T14" fmla="*/ 46 w 48"/>
                <a:gd name="T15" fmla="*/ 2 h 104"/>
                <a:gd name="T16" fmla="*/ 48 w 48"/>
                <a:gd name="T17" fmla="*/ 2 h 104"/>
                <a:gd name="T18" fmla="*/ 0 w 48"/>
                <a:gd name="T19" fmla="*/ 102 h 104"/>
                <a:gd name="T20" fmla="*/ 2 w 48"/>
                <a:gd name="T21" fmla="*/ 102 h 104"/>
                <a:gd name="T22" fmla="*/ 4 w 48"/>
                <a:gd name="T23" fmla="*/ 104 h 104"/>
                <a:gd name="T24" fmla="*/ 4 w 48"/>
                <a:gd name="T25" fmla="*/ 102 h 104"/>
                <a:gd name="T26" fmla="*/ 6 w 48"/>
                <a:gd name="T27" fmla="*/ 100 h 104"/>
                <a:gd name="T28" fmla="*/ 4 w 48"/>
                <a:gd name="T29" fmla="*/ 98 h 104"/>
                <a:gd name="T30" fmla="*/ 2 w 48"/>
                <a:gd name="T31" fmla="*/ 98 h 104"/>
                <a:gd name="T32" fmla="*/ 2 w 48"/>
                <a:gd name="T33" fmla="*/ 100 h 104"/>
                <a:gd name="T34" fmla="*/ 0 w 48"/>
                <a:gd name="T35" fmla="*/ 102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104"/>
                <a:gd name="T56" fmla="*/ 48 w 48"/>
                <a:gd name="T57" fmla="*/ 104 h 10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104">
                  <a:moveTo>
                    <a:pt x="48" y="2"/>
                  </a:moveTo>
                  <a:lnTo>
                    <a:pt x="46" y="0"/>
                  </a:lnTo>
                  <a:lnTo>
                    <a:pt x="44" y="0"/>
                  </a:lnTo>
                  <a:lnTo>
                    <a:pt x="44" y="2"/>
                  </a:lnTo>
                  <a:lnTo>
                    <a:pt x="43" y="4"/>
                  </a:lnTo>
                  <a:lnTo>
                    <a:pt x="44" y="4"/>
                  </a:lnTo>
                  <a:lnTo>
                    <a:pt x="46" y="4"/>
                  </a:lnTo>
                  <a:lnTo>
                    <a:pt x="46" y="2"/>
                  </a:lnTo>
                  <a:lnTo>
                    <a:pt x="48" y="2"/>
                  </a:lnTo>
                  <a:close/>
                  <a:moveTo>
                    <a:pt x="0" y="102"/>
                  </a:moveTo>
                  <a:lnTo>
                    <a:pt x="2" y="102"/>
                  </a:lnTo>
                  <a:lnTo>
                    <a:pt x="4" y="104"/>
                  </a:lnTo>
                  <a:lnTo>
                    <a:pt x="4" y="102"/>
                  </a:lnTo>
                  <a:lnTo>
                    <a:pt x="6" y="100"/>
                  </a:lnTo>
                  <a:lnTo>
                    <a:pt x="4" y="98"/>
                  </a:lnTo>
                  <a:lnTo>
                    <a:pt x="2" y="98"/>
                  </a:lnTo>
                  <a:lnTo>
                    <a:pt x="2" y="100"/>
                  </a:lnTo>
                  <a:lnTo>
                    <a:pt x="0" y="102"/>
                  </a:lnTo>
                  <a:close/>
                </a:path>
              </a:pathLst>
            </a:custGeom>
            <a:solidFill>
              <a:srgbClr val="868584"/>
            </a:solidFill>
            <a:ln w="9525">
              <a:noFill/>
              <a:round/>
              <a:headEnd/>
              <a:tailEnd/>
            </a:ln>
          </p:spPr>
          <p:txBody>
            <a:bodyPr/>
            <a:lstStyle/>
            <a:p>
              <a:endParaRPr lang="en-US"/>
            </a:p>
          </p:txBody>
        </p:sp>
        <p:sp>
          <p:nvSpPr>
            <p:cNvPr id="47435" name="Freeform 279"/>
            <p:cNvSpPr>
              <a:spLocks noEditPoints="1"/>
            </p:cNvSpPr>
            <p:nvPr/>
          </p:nvSpPr>
          <p:spPr bwMode="auto">
            <a:xfrm>
              <a:off x="2934" y="2929"/>
              <a:ext cx="44" cy="100"/>
            </a:xfrm>
            <a:custGeom>
              <a:avLst/>
              <a:gdLst>
                <a:gd name="T0" fmla="*/ 44 w 44"/>
                <a:gd name="T1" fmla="*/ 0 h 100"/>
                <a:gd name="T2" fmla="*/ 44 w 44"/>
                <a:gd name="T3" fmla="*/ 0 h 100"/>
                <a:gd name="T4" fmla="*/ 42 w 44"/>
                <a:gd name="T5" fmla="*/ 0 h 100"/>
                <a:gd name="T6" fmla="*/ 41 w 44"/>
                <a:gd name="T7" fmla="*/ 2 h 100"/>
                <a:gd name="T8" fmla="*/ 41 w 44"/>
                <a:gd name="T9" fmla="*/ 4 h 100"/>
                <a:gd name="T10" fmla="*/ 42 w 44"/>
                <a:gd name="T11" fmla="*/ 4 h 100"/>
                <a:gd name="T12" fmla="*/ 42 w 44"/>
                <a:gd name="T13" fmla="*/ 4 h 100"/>
                <a:gd name="T14" fmla="*/ 44 w 44"/>
                <a:gd name="T15" fmla="*/ 2 h 100"/>
                <a:gd name="T16" fmla="*/ 44 w 44"/>
                <a:gd name="T17" fmla="*/ 0 h 100"/>
                <a:gd name="T18" fmla="*/ 0 w 44"/>
                <a:gd name="T19" fmla="*/ 98 h 100"/>
                <a:gd name="T20" fmla="*/ 0 w 44"/>
                <a:gd name="T21" fmla="*/ 98 h 100"/>
                <a:gd name="T22" fmla="*/ 2 w 44"/>
                <a:gd name="T23" fmla="*/ 100 h 100"/>
                <a:gd name="T24" fmla="*/ 4 w 44"/>
                <a:gd name="T25" fmla="*/ 98 h 100"/>
                <a:gd name="T26" fmla="*/ 4 w 44"/>
                <a:gd name="T27" fmla="*/ 96 h 100"/>
                <a:gd name="T28" fmla="*/ 2 w 44"/>
                <a:gd name="T29" fmla="*/ 94 h 100"/>
                <a:gd name="T30" fmla="*/ 0 w 44"/>
                <a:gd name="T31" fmla="*/ 94 h 100"/>
                <a:gd name="T32" fmla="*/ 0 w 44"/>
                <a:gd name="T33" fmla="*/ 96 h 100"/>
                <a:gd name="T34" fmla="*/ 0 w 44"/>
                <a:gd name="T35" fmla="*/ 98 h 1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100"/>
                <a:gd name="T56" fmla="*/ 44 w 44"/>
                <a:gd name="T57" fmla="*/ 100 h 10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100">
                  <a:moveTo>
                    <a:pt x="44" y="0"/>
                  </a:moveTo>
                  <a:lnTo>
                    <a:pt x="44" y="0"/>
                  </a:lnTo>
                  <a:lnTo>
                    <a:pt x="42" y="0"/>
                  </a:lnTo>
                  <a:lnTo>
                    <a:pt x="41" y="2"/>
                  </a:lnTo>
                  <a:lnTo>
                    <a:pt x="41" y="4"/>
                  </a:lnTo>
                  <a:lnTo>
                    <a:pt x="42" y="4"/>
                  </a:lnTo>
                  <a:lnTo>
                    <a:pt x="44" y="2"/>
                  </a:lnTo>
                  <a:lnTo>
                    <a:pt x="44" y="0"/>
                  </a:lnTo>
                  <a:close/>
                  <a:moveTo>
                    <a:pt x="0" y="98"/>
                  </a:moveTo>
                  <a:lnTo>
                    <a:pt x="0" y="98"/>
                  </a:lnTo>
                  <a:lnTo>
                    <a:pt x="2" y="100"/>
                  </a:lnTo>
                  <a:lnTo>
                    <a:pt x="4" y="98"/>
                  </a:lnTo>
                  <a:lnTo>
                    <a:pt x="4" y="96"/>
                  </a:lnTo>
                  <a:lnTo>
                    <a:pt x="2" y="94"/>
                  </a:lnTo>
                  <a:lnTo>
                    <a:pt x="0" y="94"/>
                  </a:lnTo>
                  <a:lnTo>
                    <a:pt x="0" y="96"/>
                  </a:lnTo>
                  <a:lnTo>
                    <a:pt x="0" y="98"/>
                  </a:lnTo>
                  <a:close/>
                </a:path>
              </a:pathLst>
            </a:custGeom>
            <a:solidFill>
              <a:srgbClr val="868584"/>
            </a:solidFill>
            <a:ln w="9525">
              <a:noFill/>
              <a:round/>
              <a:headEnd/>
              <a:tailEnd/>
            </a:ln>
          </p:spPr>
          <p:txBody>
            <a:bodyPr/>
            <a:lstStyle/>
            <a:p>
              <a:endParaRPr lang="en-US"/>
            </a:p>
          </p:txBody>
        </p:sp>
        <p:sp>
          <p:nvSpPr>
            <p:cNvPr id="47436" name="Freeform 280"/>
            <p:cNvSpPr>
              <a:spLocks noEditPoints="1"/>
            </p:cNvSpPr>
            <p:nvPr/>
          </p:nvSpPr>
          <p:spPr bwMode="auto">
            <a:xfrm>
              <a:off x="2934" y="2931"/>
              <a:ext cx="44" cy="96"/>
            </a:xfrm>
            <a:custGeom>
              <a:avLst/>
              <a:gdLst>
                <a:gd name="T0" fmla="*/ 44 w 44"/>
                <a:gd name="T1" fmla="*/ 0 h 96"/>
                <a:gd name="T2" fmla="*/ 42 w 44"/>
                <a:gd name="T3" fmla="*/ 0 h 96"/>
                <a:gd name="T4" fmla="*/ 41 w 44"/>
                <a:gd name="T5" fmla="*/ 0 h 96"/>
                <a:gd name="T6" fmla="*/ 41 w 44"/>
                <a:gd name="T7" fmla="*/ 2 h 96"/>
                <a:gd name="T8" fmla="*/ 39 w 44"/>
                <a:gd name="T9" fmla="*/ 2 h 96"/>
                <a:gd name="T10" fmla="*/ 41 w 44"/>
                <a:gd name="T11" fmla="*/ 4 h 96"/>
                <a:gd name="T12" fmla="*/ 42 w 44"/>
                <a:gd name="T13" fmla="*/ 4 h 96"/>
                <a:gd name="T14" fmla="*/ 42 w 44"/>
                <a:gd name="T15" fmla="*/ 2 h 96"/>
                <a:gd name="T16" fmla="*/ 44 w 44"/>
                <a:gd name="T17" fmla="*/ 0 h 96"/>
                <a:gd name="T18" fmla="*/ 0 w 44"/>
                <a:gd name="T19" fmla="*/ 94 h 96"/>
                <a:gd name="T20" fmla="*/ 2 w 44"/>
                <a:gd name="T21" fmla="*/ 94 h 96"/>
                <a:gd name="T22" fmla="*/ 4 w 44"/>
                <a:gd name="T23" fmla="*/ 96 h 96"/>
                <a:gd name="T24" fmla="*/ 4 w 44"/>
                <a:gd name="T25" fmla="*/ 94 h 96"/>
                <a:gd name="T26" fmla="*/ 4 w 44"/>
                <a:gd name="T27" fmla="*/ 92 h 96"/>
                <a:gd name="T28" fmla="*/ 4 w 44"/>
                <a:gd name="T29" fmla="*/ 92 h 96"/>
                <a:gd name="T30" fmla="*/ 2 w 44"/>
                <a:gd name="T31" fmla="*/ 90 h 96"/>
                <a:gd name="T32" fmla="*/ 0 w 44"/>
                <a:gd name="T33" fmla="*/ 92 h 96"/>
                <a:gd name="T34" fmla="*/ 0 w 44"/>
                <a:gd name="T35" fmla="*/ 94 h 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96"/>
                <a:gd name="T56" fmla="*/ 44 w 44"/>
                <a:gd name="T57" fmla="*/ 96 h 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96">
                  <a:moveTo>
                    <a:pt x="44" y="0"/>
                  </a:moveTo>
                  <a:lnTo>
                    <a:pt x="42" y="0"/>
                  </a:lnTo>
                  <a:lnTo>
                    <a:pt x="41" y="0"/>
                  </a:lnTo>
                  <a:lnTo>
                    <a:pt x="41" y="2"/>
                  </a:lnTo>
                  <a:lnTo>
                    <a:pt x="39" y="2"/>
                  </a:lnTo>
                  <a:lnTo>
                    <a:pt x="41" y="4"/>
                  </a:lnTo>
                  <a:lnTo>
                    <a:pt x="42" y="4"/>
                  </a:lnTo>
                  <a:lnTo>
                    <a:pt x="42" y="2"/>
                  </a:lnTo>
                  <a:lnTo>
                    <a:pt x="44" y="0"/>
                  </a:lnTo>
                  <a:close/>
                  <a:moveTo>
                    <a:pt x="0" y="94"/>
                  </a:moveTo>
                  <a:lnTo>
                    <a:pt x="2" y="94"/>
                  </a:lnTo>
                  <a:lnTo>
                    <a:pt x="4" y="96"/>
                  </a:lnTo>
                  <a:lnTo>
                    <a:pt x="4" y="94"/>
                  </a:lnTo>
                  <a:lnTo>
                    <a:pt x="4" y="92"/>
                  </a:lnTo>
                  <a:lnTo>
                    <a:pt x="2" y="90"/>
                  </a:lnTo>
                  <a:lnTo>
                    <a:pt x="0" y="92"/>
                  </a:lnTo>
                  <a:lnTo>
                    <a:pt x="0" y="94"/>
                  </a:lnTo>
                  <a:close/>
                </a:path>
              </a:pathLst>
            </a:custGeom>
            <a:solidFill>
              <a:srgbClr val="868584"/>
            </a:solidFill>
            <a:ln w="9525">
              <a:noFill/>
              <a:round/>
              <a:headEnd/>
              <a:tailEnd/>
            </a:ln>
          </p:spPr>
          <p:txBody>
            <a:bodyPr/>
            <a:lstStyle/>
            <a:p>
              <a:endParaRPr lang="en-US"/>
            </a:p>
          </p:txBody>
        </p:sp>
        <p:sp>
          <p:nvSpPr>
            <p:cNvPr id="47437" name="Freeform 281"/>
            <p:cNvSpPr>
              <a:spLocks noEditPoints="1"/>
            </p:cNvSpPr>
            <p:nvPr/>
          </p:nvSpPr>
          <p:spPr bwMode="auto">
            <a:xfrm>
              <a:off x="2934" y="2933"/>
              <a:ext cx="42" cy="92"/>
            </a:xfrm>
            <a:custGeom>
              <a:avLst/>
              <a:gdLst>
                <a:gd name="T0" fmla="*/ 42 w 42"/>
                <a:gd name="T1" fmla="*/ 0 h 92"/>
                <a:gd name="T2" fmla="*/ 42 w 42"/>
                <a:gd name="T3" fmla="*/ 0 h 92"/>
                <a:gd name="T4" fmla="*/ 41 w 42"/>
                <a:gd name="T5" fmla="*/ 0 h 92"/>
                <a:gd name="T6" fmla="*/ 39 w 42"/>
                <a:gd name="T7" fmla="*/ 0 h 92"/>
                <a:gd name="T8" fmla="*/ 39 w 42"/>
                <a:gd name="T9" fmla="*/ 2 h 92"/>
                <a:gd name="T10" fmla="*/ 41 w 42"/>
                <a:gd name="T11" fmla="*/ 4 h 92"/>
                <a:gd name="T12" fmla="*/ 42 w 42"/>
                <a:gd name="T13" fmla="*/ 4 h 92"/>
                <a:gd name="T14" fmla="*/ 42 w 42"/>
                <a:gd name="T15" fmla="*/ 2 h 92"/>
                <a:gd name="T16" fmla="*/ 42 w 42"/>
                <a:gd name="T17" fmla="*/ 0 h 92"/>
                <a:gd name="T18" fmla="*/ 0 w 42"/>
                <a:gd name="T19" fmla="*/ 90 h 92"/>
                <a:gd name="T20" fmla="*/ 2 w 42"/>
                <a:gd name="T21" fmla="*/ 90 h 92"/>
                <a:gd name="T22" fmla="*/ 4 w 42"/>
                <a:gd name="T23" fmla="*/ 92 h 92"/>
                <a:gd name="T24" fmla="*/ 4 w 42"/>
                <a:gd name="T25" fmla="*/ 90 h 92"/>
                <a:gd name="T26" fmla="*/ 6 w 42"/>
                <a:gd name="T27" fmla="*/ 88 h 92"/>
                <a:gd name="T28" fmla="*/ 4 w 42"/>
                <a:gd name="T29" fmla="*/ 88 h 92"/>
                <a:gd name="T30" fmla="*/ 2 w 42"/>
                <a:gd name="T31" fmla="*/ 86 h 92"/>
                <a:gd name="T32" fmla="*/ 2 w 42"/>
                <a:gd name="T33" fmla="*/ 88 h 92"/>
                <a:gd name="T34" fmla="*/ 0 w 42"/>
                <a:gd name="T35" fmla="*/ 90 h 9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92"/>
                <a:gd name="T56" fmla="*/ 42 w 42"/>
                <a:gd name="T57" fmla="*/ 92 h 9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92">
                  <a:moveTo>
                    <a:pt x="42" y="0"/>
                  </a:moveTo>
                  <a:lnTo>
                    <a:pt x="42" y="0"/>
                  </a:lnTo>
                  <a:lnTo>
                    <a:pt x="41" y="0"/>
                  </a:lnTo>
                  <a:lnTo>
                    <a:pt x="39" y="0"/>
                  </a:lnTo>
                  <a:lnTo>
                    <a:pt x="39" y="2"/>
                  </a:lnTo>
                  <a:lnTo>
                    <a:pt x="41" y="4"/>
                  </a:lnTo>
                  <a:lnTo>
                    <a:pt x="42" y="4"/>
                  </a:lnTo>
                  <a:lnTo>
                    <a:pt x="42" y="2"/>
                  </a:lnTo>
                  <a:lnTo>
                    <a:pt x="42" y="0"/>
                  </a:lnTo>
                  <a:close/>
                  <a:moveTo>
                    <a:pt x="0" y="90"/>
                  </a:moveTo>
                  <a:lnTo>
                    <a:pt x="2" y="90"/>
                  </a:lnTo>
                  <a:lnTo>
                    <a:pt x="4" y="92"/>
                  </a:lnTo>
                  <a:lnTo>
                    <a:pt x="4" y="90"/>
                  </a:lnTo>
                  <a:lnTo>
                    <a:pt x="6" y="88"/>
                  </a:lnTo>
                  <a:lnTo>
                    <a:pt x="4" y="88"/>
                  </a:lnTo>
                  <a:lnTo>
                    <a:pt x="2" y="86"/>
                  </a:lnTo>
                  <a:lnTo>
                    <a:pt x="2" y="88"/>
                  </a:lnTo>
                  <a:lnTo>
                    <a:pt x="0" y="90"/>
                  </a:lnTo>
                  <a:close/>
                </a:path>
              </a:pathLst>
            </a:custGeom>
            <a:solidFill>
              <a:srgbClr val="878585"/>
            </a:solidFill>
            <a:ln w="9525">
              <a:noFill/>
              <a:round/>
              <a:headEnd/>
              <a:tailEnd/>
            </a:ln>
          </p:spPr>
          <p:txBody>
            <a:bodyPr/>
            <a:lstStyle/>
            <a:p>
              <a:endParaRPr lang="en-US"/>
            </a:p>
          </p:txBody>
        </p:sp>
        <p:sp>
          <p:nvSpPr>
            <p:cNvPr id="47438" name="Freeform 282"/>
            <p:cNvSpPr>
              <a:spLocks noEditPoints="1"/>
            </p:cNvSpPr>
            <p:nvPr/>
          </p:nvSpPr>
          <p:spPr bwMode="auto">
            <a:xfrm>
              <a:off x="2936" y="2933"/>
              <a:ext cx="40" cy="90"/>
            </a:xfrm>
            <a:custGeom>
              <a:avLst/>
              <a:gdLst>
                <a:gd name="T0" fmla="*/ 40 w 40"/>
                <a:gd name="T1" fmla="*/ 2 h 90"/>
                <a:gd name="T2" fmla="*/ 39 w 40"/>
                <a:gd name="T3" fmla="*/ 2 h 90"/>
                <a:gd name="T4" fmla="*/ 37 w 40"/>
                <a:gd name="T5" fmla="*/ 0 h 90"/>
                <a:gd name="T6" fmla="*/ 37 w 40"/>
                <a:gd name="T7" fmla="*/ 2 h 90"/>
                <a:gd name="T8" fmla="*/ 35 w 40"/>
                <a:gd name="T9" fmla="*/ 4 h 90"/>
                <a:gd name="T10" fmla="*/ 37 w 40"/>
                <a:gd name="T11" fmla="*/ 6 h 90"/>
                <a:gd name="T12" fmla="*/ 39 w 40"/>
                <a:gd name="T13" fmla="*/ 6 h 90"/>
                <a:gd name="T14" fmla="*/ 40 w 40"/>
                <a:gd name="T15" fmla="*/ 4 h 90"/>
                <a:gd name="T16" fmla="*/ 40 w 40"/>
                <a:gd name="T17" fmla="*/ 2 h 90"/>
                <a:gd name="T18" fmla="*/ 0 w 40"/>
                <a:gd name="T19" fmla="*/ 88 h 90"/>
                <a:gd name="T20" fmla="*/ 2 w 40"/>
                <a:gd name="T21" fmla="*/ 90 h 90"/>
                <a:gd name="T22" fmla="*/ 2 w 40"/>
                <a:gd name="T23" fmla="*/ 90 h 90"/>
                <a:gd name="T24" fmla="*/ 4 w 40"/>
                <a:gd name="T25" fmla="*/ 88 h 90"/>
                <a:gd name="T26" fmla="*/ 4 w 40"/>
                <a:gd name="T27" fmla="*/ 86 h 90"/>
                <a:gd name="T28" fmla="*/ 2 w 40"/>
                <a:gd name="T29" fmla="*/ 86 h 90"/>
                <a:gd name="T30" fmla="*/ 0 w 40"/>
                <a:gd name="T31" fmla="*/ 84 h 90"/>
                <a:gd name="T32" fmla="*/ 0 w 40"/>
                <a:gd name="T33" fmla="*/ 86 h 90"/>
                <a:gd name="T34" fmla="*/ 0 w 40"/>
                <a:gd name="T35" fmla="*/ 88 h 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90"/>
                <a:gd name="T56" fmla="*/ 40 w 40"/>
                <a:gd name="T57" fmla="*/ 90 h 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90">
                  <a:moveTo>
                    <a:pt x="40" y="2"/>
                  </a:moveTo>
                  <a:lnTo>
                    <a:pt x="39" y="2"/>
                  </a:lnTo>
                  <a:lnTo>
                    <a:pt x="37" y="0"/>
                  </a:lnTo>
                  <a:lnTo>
                    <a:pt x="37" y="2"/>
                  </a:lnTo>
                  <a:lnTo>
                    <a:pt x="35" y="4"/>
                  </a:lnTo>
                  <a:lnTo>
                    <a:pt x="37" y="6"/>
                  </a:lnTo>
                  <a:lnTo>
                    <a:pt x="39" y="6"/>
                  </a:lnTo>
                  <a:lnTo>
                    <a:pt x="40" y="4"/>
                  </a:lnTo>
                  <a:lnTo>
                    <a:pt x="40" y="2"/>
                  </a:lnTo>
                  <a:close/>
                  <a:moveTo>
                    <a:pt x="0" y="88"/>
                  </a:moveTo>
                  <a:lnTo>
                    <a:pt x="2" y="90"/>
                  </a:lnTo>
                  <a:lnTo>
                    <a:pt x="4" y="88"/>
                  </a:lnTo>
                  <a:lnTo>
                    <a:pt x="4" y="86"/>
                  </a:lnTo>
                  <a:lnTo>
                    <a:pt x="2" y="86"/>
                  </a:lnTo>
                  <a:lnTo>
                    <a:pt x="0" y="84"/>
                  </a:lnTo>
                  <a:lnTo>
                    <a:pt x="0" y="86"/>
                  </a:lnTo>
                  <a:lnTo>
                    <a:pt x="0" y="88"/>
                  </a:lnTo>
                  <a:close/>
                </a:path>
              </a:pathLst>
            </a:custGeom>
            <a:solidFill>
              <a:srgbClr val="878585"/>
            </a:solidFill>
            <a:ln w="9525">
              <a:noFill/>
              <a:round/>
              <a:headEnd/>
              <a:tailEnd/>
            </a:ln>
          </p:spPr>
          <p:txBody>
            <a:bodyPr/>
            <a:lstStyle/>
            <a:p>
              <a:endParaRPr lang="en-US"/>
            </a:p>
          </p:txBody>
        </p:sp>
        <p:sp>
          <p:nvSpPr>
            <p:cNvPr id="47439" name="Freeform 283"/>
            <p:cNvSpPr>
              <a:spLocks noEditPoints="1"/>
            </p:cNvSpPr>
            <p:nvPr/>
          </p:nvSpPr>
          <p:spPr bwMode="auto">
            <a:xfrm>
              <a:off x="2936" y="2935"/>
              <a:ext cx="40" cy="86"/>
            </a:xfrm>
            <a:custGeom>
              <a:avLst/>
              <a:gdLst>
                <a:gd name="T0" fmla="*/ 40 w 40"/>
                <a:gd name="T1" fmla="*/ 2 h 86"/>
                <a:gd name="T2" fmla="*/ 39 w 40"/>
                <a:gd name="T3" fmla="*/ 2 h 86"/>
                <a:gd name="T4" fmla="*/ 37 w 40"/>
                <a:gd name="T5" fmla="*/ 0 h 86"/>
                <a:gd name="T6" fmla="*/ 35 w 40"/>
                <a:gd name="T7" fmla="*/ 2 h 86"/>
                <a:gd name="T8" fmla="*/ 35 w 40"/>
                <a:gd name="T9" fmla="*/ 4 h 86"/>
                <a:gd name="T10" fmla="*/ 37 w 40"/>
                <a:gd name="T11" fmla="*/ 4 h 86"/>
                <a:gd name="T12" fmla="*/ 39 w 40"/>
                <a:gd name="T13" fmla="*/ 6 h 86"/>
                <a:gd name="T14" fmla="*/ 39 w 40"/>
                <a:gd name="T15" fmla="*/ 4 h 86"/>
                <a:gd name="T16" fmla="*/ 40 w 40"/>
                <a:gd name="T17" fmla="*/ 2 h 86"/>
                <a:gd name="T18" fmla="*/ 0 w 40"/>
                <a:gd name="T19" fmla="*/ 84 h 86"/>
                <a:gd name="T20" fmla="*/ 2 w 40"/>
                <a:gd name="T21" fmla="*/ 86 h 86"/>
                <a:gd name="T22" fmla="*/ 4 w 40"/>
                <a:gd name="T23" fmla="*/ 86 h 86"/>
                <a:gd name="T24" fmla="*/ 4 w 40"/>
                <a:gd name="T25" fmla="*/ 84 h 86"/>
                <a:gd name="T26" fmla="*/ 6 w 40"/>
                <a:gd name="T27" fmla="*/ 82 h 86"/>
                <a:gd name="T28" fmla="*/ 4 w 40"/>
                <a:gd name="T29" fmla="*/ 82 h 86"/>
                <a:gd name="T30" fmla="*/ 2 w 40"/>
                <a:gd name="T31" fmla="*/ 81 h 86"/>
                <a:gd name="T32" fmla="*/ 0 w 40"/>
                <a:gd name="T33" fmla="*/ 82 h 86"/>
                <a:gd name="T34" fmla="*/ 0 w 40"/>
                <a:gd name="T35" fmla="*/ 84 h 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86"/>
                <a:gd name="T56" fmla="*/ 40 w 40"/>
                <a:gd name="T57" fmla="*/ 86 h 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86">
                  <a:moveTo>
                    <a:pt x="40" y="2"/>
                  </a:moveTo>
                  <a:lnTo>
                    <a:pt x="39" y="2"/>
                  </a:lnTo>
                  <a:lnTo>
                    <a:pt x="37" y="0"/>
                  </a:lnTo>
                  <a:lnTo>
                    <a:pt x="35" y="2"/>
                  </a:lnTo>
                  <a:lnTo>
                    <a:pt x="35" y="4"/>
                  </a:lnTo>
                  <a:lnTo>
                    <a:pt x="37" y="4"/>
                  </a:lnTo>
                  <a:lnTo>
                    <a:pt x="39" y="6"/>
                  </a:lnTo>
                  <a:lnTo>
                    <a:pt x="39" y="4"/>
                  </a:lnTo>
                  <a:lnTo>
                    <a:pt x="40" y="2"/>
                  </a:lnTo>
                  <a:close/>
                  <a:moveTo>
                    <a:pt x="0" y="84"/>
                  </a:moveTo>
                  <a:lnTo>
                    <a:pt x="2" y="86"/>
                  </a:lnTo>
                  <a:lnTo>
                    <a:pt x="4" y="86"/>
                  </a:lnTo>
                  <a:lnTo>
                    <a:pt x="4" y="84"/>
                  </a:lnTo>
                  <a:lnTo>
                    <a:pt x="6" y="82"/>
                  </a:lnTo>
                  <a:lnTo>
                    <a:pt x="4" y="82"/>
                  </a:lnTo>
                  <a:lnTo>
                    <a:pt x="2" y="81"/>
                  </a:lnTo>
                  <a:lnTo>
                    <a:pt x="0" y="82"/>
                  </a:lnTo>
                  <a:lnTo>
                    <a:pt x="0" y="84"/>
                  </a:lnTo>
                  <a:close/>
                </a:path>
              </a:pathLst>
            </a:custGeom>
            <a:solidFill>
              <a:srgbClr val="878585"/>
            </a:solidFill>
            <a:ln w="9525">
              <a:noFill/>
              <a:round/>
              <a:headEnd/>
              <a:tailEnd/>
            </a:ln>
          </p:spPr>
          <p:txBody>
            <a:bodyPr/>
            <a:lstStyle/>
            <a:p>
              <a:endParaRPr lang="en-US"/>
            </a:p>
          </p:txBody>
        </p:sp>
        <p:sp>
          <p:nvSpPr>
            <p:cNvPr id="47440" name="Freeform 284"/>
            <p:cNvSpPr>
              <a:spLocks noEditPoints="1"/>
            </p:cNvSpPr>
            <p:nvPr/>
          </p:nvSpPr>
          <p:spPr bwMode="auto">
            <a:xfrm>
              <a:off x="2936" y="2937"/>
              <a:ext cx="39" cy="82"/>
            </a:xfrm>
            <a:custGeom>
              <a:avLst/>
              <a:gdLst>
                <a:gd name="T0" fmla="*/ 39 w 39"/>
                <a:gd name="T1" fmla="*/ 2 h 82"/>
                <a:gd name="T2" fmla="*/ 37 w 39"/>
                <a:gd name="T3" fmla="*/ 2 h 82"/>
                <a:gd name="T4" fmla="*/ 35 w 39"/>
                <a:gd name="T5" fmla="*/ 0 h 82"/>
                <a:gd name="T6" fmla="*/ 35 w 39"/>
                <a:gd name="T7" fmla="*/ 2 h 82"/>
                <a:gd name="T8" fmla="*/ 35 w 39"/>
                <a:gd name="T9" fmla="*/ 4 h 82"/>
                <a:gd name="T10" fmla="*/ 35 w 39"/>
                <a:gd name="T11" fmla="*/ 4 h 82"/>
                <a:gd name="T12" fmla="*/ 37 w 39"/>
                <a:gd name="T13" fmla="*/ 6 h 82"/>
                <a:gd name="T14" fmla="*/ 39 w 39"/>
                <a:gd name="T15" fmla="*/ 4 h 82"/>
                <a:gd name="T16" fmla="*/ 39 w 39"/>
                <a:gd name="T17" fmla="*/ 2 h 82"/>
                <a:gd name="T18" fmla="*/ 0 w 39"/>
                <a:gd name="T19" fmla="*/ 80 h 82"/>
                <a:gd name="T20" fmla="*/ 2 w 39"/>
                <a:gd name="T21" fmla="*/ 82 h 82"/>
                <a:gd name="T22" fmla="*/ 4 w 39"/>
                <a:gd name="T23" fmla="*/ 82 h 82"/>
                <a:gd name="T24" fmla="*/ 6 w 39"/>
                <a:gd name="T25" fmla="*/ 80 h 82"/>
                <a:gd name="T26" fmla="*/ 6 w 39"/>
                <a:gd name="T27" fmla="*/ 79 h 82"/>
                <a:gd name="T28" fmla="*/ 4 w 39"/>
                <a:gd name="T29" fmla="*/ 79 h 82"/>
                <a:gd name="T30" fmla="*/ 2 w 39"/>
                <a:gd name="T31" fmla="*/ 77 h 82"/>
                <a:gd name="T32" fmla="*/ 2 w 39"/>
                <a:gd name="T33" fmla="*/ 79 h 82"/>
                <a:gd name="T34" fmla="*/ 0 w 39"/>
                <a:gd name="T35" fmla="*/ 80 h 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82"/>
                <a:gd name="T56" fmla="*/ 39 w 39"/>
                <a:gd name="T57" fmla="*/ 82 h 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82">
                  <a:moveTo>
                    <a:pt x="39" y="2"/>
                  </a:moveTo>
                  <a:lnTo>
                    <a:pt x="37" y="2"/>
                  </a:lnTo>
                  <a:lnTo>
                    <a:pt x="35" y="0"/>
                  </a:lnTo>
                  <a:lnTo>
                    <a:pt x="35" y="2"/>
                  </a:lnTo>
                  <a:lnTo>
                    <a:pt x="35" y="4"/>
                  </a:lnTo>
                  <a:lnTo>
                    <a:pt x="37" y="6"/>
                  </a:lnTo>
                  <a:lnTo>
                    <a:pt x="39" y="4"/>
                  </a:lnTo>
                  <a:lnTo>
                    <a:pt x="39" y="2"/>
                  </a:lnTo>
                  <a:close/>
                  <a:moveTo>
                    <a:pt x="0" y="80"/>
                  </a:moveTo>
                  <a:lnTo>
                    <a:pt x="2" y="82"/>
                  </a:lnTo>
                  <a:lnTo>
                    <a:pt x="4" y="82"/>
                  </a:lnTo>
                  <a:lnTo>
                    <a:pt x="6" y="80"/>
                  </a:lnTo>
                  <a:lnTo>
                    <a:pt x="6" y="79"/>
                  </a:lnTo>
                  <a:lnTo>
                    <a:pt x="4" y="79"/>
                  </a:lnTo>
                  <a:lnTo>
                    <a:pt x="2" y="77"/>
                  </a:lnTo>
                  <a:lnTo>
                    <a:pt x="2" y="79"/>
                  </a:lnTo>
                  <a:lnTo>
                    <a:pt x="0" y="80"/>
                  </a:lnTo>
                  <a:close/>
                </a:path>
              </a:pathLst>
            </a:custGeom>
            <a:solidFill>
              <a:srgbClr val="878585"/>
            </a:solidFill>
            <a:ln w="9525">
              <a:noFill/>
              <a:round/>
              <a:headEnd/>
              <a:tailEnd/>
            </a:ln>
          </p:spPr>
          <p:txBody>
            <a:bodyPr/>
            <a:lstStyle/>
            <a:p>
              <a:endParaRPr lang="en-US"/>
            </a:p>
          </p:txBody>
        </p:sp>
        <p:sp>
          <p:nvSpPr>
            <p:cNvPr id="47441" name="Freeform 285"/>
            <p:cNvSpPr>
              <a:spLocks noEditPoints="1"/>
            </p:cNvSpPr>
            <p:nvPr/>
          </p:nvSpPr>
          <p:spPr bwMode="auto">
            <a:xfrm>
              <a:off x="2938" y="2939"/>
              <a:ext cx="37" cy="78"/>
            </a:xfrm>
            <a:custGeom>
              <a:avLst/>
              <a:gdLst>
                <a:gd name="T0" fmla="*/ 37 w 37"/>
                <a:gd name="T1" fmla="*/ 2 h 78"/>
                <a:gd name="T2" fmla="*/ 35 w 37"/>
                <a:gd name="T3" fmla="*/ 0 h 78"/>
                <a:gd name="T4" fmla="*/ 33 w 37"/>
                <a:gd name="T5" fmla="*/ 0 h 78"/>
                <a:gd name="T6" fmla="*/ 33 w 37"/>
                <a:gd name="T7" fmla="*/ 2 h 78"/>
                <a:gd name="T8" fmla="*/ 31 w 37"/>
                <a:gd name="T9" fmla="*/ 4 h 78"/>
                <a:gd name="T10" fmla="*/ 33 w 37"/>
                <a:gd name="T11" fmla="*/ 4 h 78"/>
                <a:gd name="T12" fmla="*/ 35 w 37"/>
                <a:gd name="T13" fmla="*/ 6 h 78"/>
                <a:gd name="T14" fmla="*/ 35 w 37"/>
                <a:gd name="T15" fmla="*/ 4 h 78"/>
                <a:gd name="T16" fmla="*/ 37 w 37"/>
                <a:gd name="T17" fmla="*/ 2 h 78"/>
                <a:gd name="T18" fmla="*/ 0 w 37"/>
                <a:gd name="T19" fmla="*/ 77 h 78"/>
                <a:gd name="T20" fmla="*/ 2 w 37"/>
                <a:gd name="T21" fmla="*/ 78 h 78"/>
                <a:gd name="T22" fmla="*/ 4 w 37"/>
                <a:gd name="T23" fmla="*/ 78 h 78"/>
                <a:gd name="T24" fmla="*/ 4 w 37"/>
                <a:gd name="T25" fmla="*/ 77 h 78"/>
                <a:gd name="T26" fmla="*/ 4 w 37"/>
                <a:gd name="T27" fmla="*/ 75 h 78"/>
                <a:gd name="T28" fmla="*/ 2 w 37"/>
                <a:gd name="T29" fmla="*/ 75 h 78"/>
                <a:gd name="T30" fmla="*/ 0 w 37"/>
                <a:gd name="T31" fmla="*/ 73 h 78"/>
                <a:gd name="T32" fmla="*/ 0 w 37"/>
                <a:gd name="T33" fmla="*/ 75 h 78"/>
                <a:gd name="T34" fmla="*/ 0 w 37"/>
                <a:gd name="T35" fmla="*/ 77 h 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
                <a:gd name="T55" fmla="*/ 0 h 78"/>
                <a:gd name="T56" fmla="*/ 37 w 37"/>
                <a:gd name="T57" fmla="*/ 78 h 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 h="78">
                  <a:moveTo>
                    <a:pt x="37" y="2"/>
                  </a:moveTo>
                  <a:lnTo>
                    <a:pt x="35" y="0"/>
                  </a:lnTo>
                  <a:lnTo>
                    <a:pt x="33" y="0"/>
                  </a:lnTo>
                  <a:lnTo>
                    <a:pt x="33" y="2"/>
                  </a:lnTo>
                  <a:lnTo>
                    <a:pt x="31" y="4"/>
                  </a:lnTo>
                  <a:lnTo>
                    <a:pt x="33" y="4"/>
                  </a:lnTo>
                  <a:lnTo>
                    <a:pt x="35" y="6"/>
                  </a:lnTo>
                  <a:lnTo>
                    <a:pt x="35" y="4"/>
                  </a:lnTo>
                  <a:lnTo>
                    <a:pt x="37" y="2"/>
                  </a:lnTo>
                  <a:close/>
                  <a:moveTo>
                    <a:pt x="0" y="77"/>
                  </a:moveTo>
                  <a:lnTo>
                    <a:pt x="2" y="78"/>
                  </a:lnTo>
                  <a:lnTo>
                    <a:pt x="4" y="78"/>
                  </a:lnTo>
                  <a:lnTo>
                    <a:pt x="4" y="77"/>
                  </a:lnTo>
                  <a:lnTo>
                    <a:pt x="4" y="75"/>
                  </a:lnTo>
                  <a:lnTo>
                    <a:pt x="2" y="75"/>
                  </a:lnTo>
                  <a:lnTo>
                    <a:pt x="0" y="73"/>
                  </a:lnTo>
                  <a:lnTo>
                    <a:pt x="0" y="75"/>
                  </a:lnTo>
                  <a:lnTo>
                    <a:pt x="0" y="77"/>
                  </a:lnTo>
                  <a:close/>
                </a:path>
              </a:pathLst>
            </a:custGeom>
            <a:solidFill>
              <a:srgbClr val="878685"/>
            </a:solidFill>
            <a:ln w="9525">
              <a:noFill/>
              <a:round/>
              <a:headEnd/>
              <a:tailEnd/>
            </a:ln>
          </p:spPr>
          <p:txBody>
            <a:bodyPr/>
            <a:lstStyle/>
            <a:p>
              <a:endParaRPr lang="en-US"/>
            </a:p>
          </p:txBody>
        </p:sp>
        <p:sp>
          <p:nvSpPr>
            <p:cNvPr id="47442" name="Freeform 286"/>
            <p:cNvSpPr>
              <a:spLocks noEditPoints="1"/>
            </p:cNvSpPr>
            <p:nvPr/>
          </p:nvSpPr>
          <p:spPr bwMode="auto">
            <a:xfrm>
              <a:off x="2938" y="2941"/>
              <a:ext cx="35" cy="75"/>
            </a:xfrm>
            <a:custGeom>
              <a:avLst/>
              <a:gdLst>
                <a:gd name="T0" fmla="*/ 35 w 35"/>
                <a:gd name="T1" fmla="*/ 2 h 75"/>
                <a:gd name="T2" fmla="*/ 33 w 35"/>
                <a:gd name="T3" fmla="*/ 0 h 75"/>
                <a:gd name="T4" fmla="*/ 33 w 35"/>
                <a:gd name="T5" fmla="*/ 0 h 75"/>
                <a:gd name="T6" fmla="*/ 31 w 35"/>
                <a:gd name="T7" fmla="*/ 2 h 75"/>
                <a:gd name="T8" fmla="*/ 31 w 35"/>
                <a:gd name="T9" fmla="*/ 4 h 75"/>
                <a:gd name="T10" fmla="*/ 33 w 35"/>
                <a:gd name="T11" fmla="*/ 4 h 75"/>
                <a:gd name="T12" fmla="*/ 35 w 35"/>
                <a:gd name="T13" fmla="*/ 5 h 75"/>
                <a:gd name="T14" fmla="*/ 35 w 35"/>
                <a:gd name="T15" fmla="*/ 4 h 75"/>
                <a:gd name="T16" fmla="*/ 35 w 35"/>
                <a:gd name="T17" fmla="*/ 2 h 75"/>
                <a:gd name="T18" fmla="*/ 0 w 35"/>
                <a:gd name="T19" fmla="*/ 73 h 75"/>
                <a:gd name="T20" fmla="*/ 2 w 35"/>
                <a:gd name="T21" fmla="*/ 75 h 75"/>
                <a:gd name="T22" fmla="*/ 4 w 35"/>
                <a:gd name="T23" fmla="*/ 75 h 75"/>
                <a:gd name="T24" fmla="*/ 4 w 35"/>
                <a:gd name="T25" fmla="*/ 73 h 75"/>
                <a:gd name="T26" fmla="*/ 6 w 35"/>
                <a:gd name="T27" fmla="*/ 71 h 75"/>
                <a:gd name="T28" fmla="*/ 4 w 35"/>
                <a:gd name="T29" fmla="*/ 71 h 75"/>
                <a:gd name="T30" fmla="*/ 2 w 35"/>
                <a:gd name="T31" fmla="*/ 69 h 75"/>
                <a:gd name="T32" fmla="*/ 0 w 35"/>
                <a:gd name="T33" fmla="*/ 71 h 75"/>
                <a:gd name="T34" fmla="*/ 0 w 35"/>
                <a:gd name="T35" fmla="*/ 73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75"/>
                <a:gd name="T56" fmla="*/ 35 w 35"/>
                <a:gd name="T57" fmla="*/ 75 h 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75">
                  <a:moveTo>
                    <a:pt x="35" y="2"/>
                  </a:moveTo>
                  <a:lnTo>
                    <a:pt x="33" y="0"/>
                  </a:lnTo>
                  <a:lnTo>
                    <a:pt x="31" y="2"/>
                  </a:lnTo>
                  <a:lnTo>
                    <a:pt x="31" y="4"/>
                  </a:lnTo>
                  <a:lnTo>
                    <a:pt x="33" y="4"/>
                  </a:lnTo>
                  <a:lnTo>
                    <a:pt x="35" y="5"/>
                  </a:lnTo>
                  <a:lnTo>
                    <a:pt x="35" y="4"/>
                  </a:lnTo>
                  <a:lnTo>
                    <a:pt x="35" y="2"/>
                  </a:lnTo>
                  <a:close/>
                  <a:moveTo>
                    <a:pt x="0" y="73"/>
                  </a:moveTo>
                  <a:lnTo>
                    <a:pt x="2" y="75"/>
                  </a:lnTo>
                  <a:lnTo>
                    <a:pt x="4" y="75"/>
                  </a:lnTo>
                  <a:lnTo>
                    <a:pt x="4" y="73"/>
                  </a:lnTo>
                  <a:lnTo>
                    <a:pt x="6" y="71"/>
                  </a:lnTo>
                  <a:lnTo>
                    <a:pt x="4" y="71"/>
                  </a:lnTo>
                  <a:lnTo>
                    <a:pt x="2" y="69"/>
                  </a:lnTo>
                  <a:lnTo>
                    <a:pt x="0" y="71"/>
                  </a:lnTo>
                  <a:lnTo>
                    <a:pt x="0" y="73"/>
                  </a:lnTo>
                  <a:close/>
                </a:path>
              </a:pathLst>
            </a:custGeom>
            <a:solidFill>
              <a:srgbClr val="878685"/>
            </a:solidFill>
            <a:ln w="9525">
              <a:noFill/>
              <a:round/>
              <a:headEnd/>
              <a:tailEnd/>
            </a:ln>
          </p:spPr>
          <p:txBody>
            <a:bodyPr/>
            <a:lstStyle/>
            <a:p>
              <a:endParaRPr lang="en-US"/>
            </a:p>
          </p:txBody>
        </p:sp>
        <p:sp>
          <p:nvSpPr>
            <p:cNvPr id="47443" name="Freeform 287"/>
            <p:cNvSpPr>
              <a:spLocks noEditPoints="1"/>
            </p:cNvSpPr>
            <p:nvPr/>
          </p:nvSpPr>
          <p:spPr bwMode="auto">
            <a:xfrm>
              <a:off x="2938" y="2943"/>
              <a:ext cx="35" cy="71"/>
            </a:xfrm>
            <a:custGeom>
              <a:avLst/>
              <a:gdLst>
                <a:gd name="T0" fmla="*/ 35 w 35"/>
                <a:gd name="T1" fmla="*/ 2 h 71"/>
                <a:gd name="T2" fmla="*/ 33 w 35"/>
                <a:gd name="T3" fmla="*/ 0 h 71"/>
                <a:gd name="T4" fmla="*/ 31 w 35"/>
                <a:gd name="T5" fmla="*/ 0 h 71"/>
                <a:gd name="T6" fmla="*/ 31 w 35"/>
                <a:gd name="T7" fmla="*/ 2 h 71"/>
                <a:gd name="T8" fmla="*/ 29 w 35"/>
                <a:gd name="T9" fmla="*/ 3 h 71"/>
                <a:gd name="T10" fmla="*/ 31 w 35"/>
                <a:gd name="T11" fmla="*/ 3 h 71"/>
                <a:gd name="T12" fmla="*/ 33 w 35"/>
                <a:gd name="T13" fmla="*/ 5 h 71"/>
                <a:gd name="T14" fmla="*/ 35 w 35"/>
                <a:gd name="T15" fmla="*/ 3 h 71"/>
                <a:gd name="T16" fmla="*/ 35 w 35"/>
                <a:gd name="T17" fmla="*/ 2 h 71"/>
                <a:gd name="T18" fmla="*/ 0 w 35"/>
                <a:gd name="T19" fmla="*/ 69 h 71"/>
                <a:gd name="T20" fmla="*/ 2 w 35"/>
                <a:gd name="T21" fmla="*/ 71 h 71"/>
                <a:gd name="T22" fmla="*/ 4 w 35"/>
                <a:gd name="T23" fmla="*/ 71 h 71"/>
                <a:gd name="T24" fmla="*/ 6 w 35"/>
                <a:gd name="T25" fmla="*/ 69 h 71"/>
                <a:gd name="T26" fmla="*/ 6 w 35"/>
                <a:gd name="T27" fmla="*/ 67 h 71"/>
                <a:gd name="T28" fmla="*/ 4 w 35"/>
                <a:gd name="T29" fmla="*/ 67 h 71"/>
                <a:gd name="T30" fmla="*/ 2 w 35"/>
                <a:gd name="T31" fmla="*/ 67 h 71"/>
                <a:gd name="T32" fmla="*/ 2 w 35"/>
                <a:gd name="T33" fmla="*/ 67 h 71"/>
                <a:gd name="T34" fmla="*/ 0 w 35"/>
                <a:gd name="T35" fmla="*/ 69 h 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71"/>
                <a:gd name="T56" fmla="*/ 35 w 35"/>
                <a:gd name="T57" fmla="*/ 71 h 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71">
                  <a:moveTo>
                    <a:pt x="35" y="2"/>
                  </a:moveTo>
                  <a:lnTo>
                    <a:pt x="33" y="0"/>
                  </a:lnTo>
                  <a:lnTo>
                    <a:pt x="31" y="0"/>
                  </a:lnTo>
                  <a:lnTo>
                    <a:pt x="31" y="2"/>
                  </a:lnTo>
                  <a:lnTo>
                    <a:pt x="29" y="3"/>
                  </a:lnTo>
                  <a:lnTo>
                    <a:pt x="31" y="3"/>
                  </a:lnTo>
                  <a:lnTo>
                    <a:pt x="33" y="5"/>
                  </a:lnTo>
                  <a:lnTo>
                    <a:pt x="35" y="3"/>
                  </a:lnTo>
                  <a:lnTo>
                    <a:pt x="35" y="2"/>
                  </a:lnTo>
                  <a:close/>
                  <a:moveTo>
                    <a:pt x="0" y="69"/>
                  </a:moveTo>
                  <a:lnTo>
                    <a:pt x="2" y="71"/>
                  </a:lnTo>
                  <a:lnTo>
                    <a:pt x="4" y="71"/>
                  </a:lnTo>
                  <a:lnTo>
                    <a:pt x="6" y="69"/>
                  </a:lnTo>
                  <a:lnTo>
                    <a:pt x="6" y="67"/>
                  </a:lnTo>
                  <a:lnTo>
                    <a:pt x="4" y="67"/>
                  </a:lnTo>
                  <a:lnTo>
                    <a:pt x="2" y="67"/>
                  </a:lnTo>
                  <a:lnTo>
                    <a:pt x="0" y="69"/>
                  </a:lnTo>
                  <a:close/>
                </a:path>
              </a:pathLst>
            </a:custGeom>
            <a:solidFill>
              <a:srgbClr val="878685"/>
            </a:solidFill>
            <a:ln w="9525">
              <a:noFill/>
              <a:round/>
              <a:headEnd/>
              <a:tailEnd/>
            </a:ln>
          </p:spPr>
          <p:txBody>
            <a:bodyPr/>
            <a:lstStyle/>
            <a:p>
              <a:endParaRPr lang="en-US"/>
            </a:p>
          </p:txBody>
        </p:sp>
        <p:sp>
          <p:nvSpPr>
            <p:cNvPr id="47444" name="Freeform 288"/>
            <p:cNvSpPr>
              <a:spLocks noEditPoints="1"/>
            </p:cNvSpPr>
            <p:nvPr/>
          </p:nvSpPr>
          <p:spPr bwMode="auto">
            <a:xfrm>
              <a:off x="2940" y="2945"/>
              <a:ext cx="33" cy="67"/>
            </a:xfrm>
            <a:custGeom>
              <a:avLst/>
              <a:gdLst>
                <a:gd name="T0" fmla="*/ 33 w 33"/>
                <a:gd name="T1" fmla="*/ 1 h 67"/>
                <a:gd name="T2" fmla="*/ 31 w 33"/>
                <a:gd name="T3" fmla="*/ 0 h 67"/>
                <a:gd name="T4" fmla="*/ 29 w 33"/>
                <a:gd name="T5" fmla="*/ 0 h 67"/>
                <a:gd name="T6" fmla="*/ 27 w 33"/>
                <a:gd name="T7" fmla="*/ 1 h 67"/>
                <a:gd name="T8" fmla="*/ 27 w 33"/>
                <a:gd name="T9" fmla="*/ 3 h 67"/>
                <a:gd name="T10" fmla="*/ 29 w 33"/>
                <a:gd name="T11" fmla="*/ 3 h 67"/>
                <a:gd name="T12" fmla="*/ 31 w 33"/>
                <a:gd name="T13" fmla="*/ 3 h 67"/>
                <a:gd name="T14" fmla="*/ 31 w 33"/>
                <a:gd name="T15" fmla="*/ 3 h 67"/>
                <a:gd name="T16" fmla="*/ 33 w 33"/>
                <a:gd name="T17" fmla="*/ 1 h 67"/>
                <a:gd name="T18" fmla="*/ 0 w 33"/>
                <a:gd name="T19" fmla="*/ 65 h 67"/>
                <a:gd name="T20" fmla="*/ 2 w 33"/>
                <a:gd name="T21" fmla="*/ 67 h 67"/>
                <a:gd name="T22" fmla="*/ 4 w 33"/>
                <a:gd name="T23" fmla="*/ 67 h 67"/>
                <a:gd name="T24" fmla="*/ 4 w 33"/>
                <a:gd name="T25" fmla="*/ 65 h 67"/>
                <a:gd name="T26" fmla="*/ 6 w 33"/>
                <a:gd name="T27" fmla="*/ 65 h 67"/>
                <a:gd name="T28" fmla="*/ 2 w 33"/>
                <a:gd name="T29" fmla="*/ 63 h 67"/>
                <a:gd name="T30" fmla="*/ 0 w 33"/>
                <a:gd name="T31" fmla="*/ 63 h 67"/>
                <a:gd name="T32" fmla="*/ 0 w 33"/>
                <a:gd name="T33" fmla="*/ 63 h 67"/>
                <a:gd name="T34" fmla="*/ 0 w 33"/>
                <a:gd name="T35" fmla="*/ 65 h 6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3"/>
                <a:gd name="T55" fmla="*/ 0 h 67"/>
                <a:gd name="T56" fmla="*/ 33 w 33"/>
                <a:gd name="T57" fmla="*/ 67 h 6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3" h="67">
                  <a:moveTo>
                    <a:pt x="33" y="1"/>
                  </a:moveTo>
                  <a:lnTo>
                    <a:pt x="31" y="0"/>
                  </a:lnTo>
                  <a:lnTo>
                    <a:pt x="29" y="0"/>
                  </a:lnTo>
                  <a:lnTo>
                    <a:pt x="27" y="1"/>
                  </a:lnTo>
                  <a:lnTo>
                    <a:pt x="27" y="3"/>
                  </a:lnTo>
                  <a:lnTo>
                    <a:pt x="29" y="3"/>
                  </a:lnTo>
                  <a:lnTo>
                    <a:pt x="31" y="3"/>
                  </a:lnTo>
                  <a:lnTo>
                    <a:pt x="33" y="1"/>
                  </a:lnTo>
                  <a:close/>
                  <a:moveTo>
                    <a:pt x="0" y="65"/>
                  </a:moveTo>
                  <a:lnTo>
                    <a:pt x="2" y="67"/>
                  </a:lnTo>
                  <a:lnTo>
                    <a:pt x="4" y="67"/>
                  </a:lnTo>
                  <a:lnTo>
                    <a:pt x="4" y="65"/>
                  </a:lnTo>
                  <a:lnTo>
                    <a:pt x="6" y="65"/>
                  </a:lnTo>
                  <a:lnTo>
                    <a:pt x="2" y="63"/>
                  </a:lnTo>
                  <a:lnTo>
                    <a:pt x="0" y="63"/>
                  </a:lnTo>
                  <a:lnTo>
                    <a:pt x="0" y="65"/>
                  </a:lnTo>
                  <a:close/>
                </a:path>
              </a:pathLst>
            </a:custGeom>
            <a:solidFill>
              <a:srgbClr val="888786"/>
            </a:solidFill>
            <a:ln w="9525">
              <a:noFill/>
              <a:round/>
              <a:headEnd/>
              <a:tailEnd/>
            </a:ln>
          </p:spPr>
          <p:txBody>
            <a:bodyPr/>
            <a:lstStyle/>
            <a:p>
              <a:endParaRPr lang="en-US"/>
            </a:p>
          </p:txBody>
        </p:sp>
        <p:sp>
          <p:nvSpPr>
            <p:cNvPr id="47445" name="Freeform 289"/>
            <p:cNvSpPr>
              <a:spLocks noEditPoints="1"/>
            </p:cNvSpPr>
            <p:nvPr/>
          </p:nvSpPr>
          <p:spPr bwMode="auto">
            <a:xfrm>
              <a:off x="2940" y="2946"/>
              <a:ext cx="31" cy="64"/>
            </a:xfrm>
            <a:custGeom>
              <a:avLst/>
              <a:gdLst>
                <a:gd name="T0" fmla="*/ 31 w 31"/>
                <a:gd name="T1" fmla="*/ 2 h 64"/>
                <a:gd name="T2" fmla="*/ 29 w 31"/>
                <a:gd name="T3" fmla="*/ 0 h 64"/>
                <a:gd name="T4" fmla="*/ 27 w 31"/>
                <a:gd name="T5" fmla="*/ 0 h 64"/>
                <a:gd name="T6" fmla="*/ 27 w 31"/>
                <a:gd name="T7" fmla="*/ 2 h 64"/>
                <a:gd name="T8" fmla="*/ 25 w 31"/>
                <a:gd name="T9" fmla="*/ 4 h 64"/>
                <a:gd name="T10" fmla="*/ 27 w 31"/>
                <a:gd name="T11" fmla="*/ 4 h 64"/>
                <a:gd name="T12" fmla="*/ 29 w 31"/>
                <a:gd name="T13" fmla="*/ 4 h 64"/>
                <a:gd name="T14" fmla="*/ 31 w 31"/>
                <a:gd name="T15" fmla="*/ 2 h 64"/>
                <a:gd name="T16" fmla="*/ 31 w 31"/>
                <a:gd name="T17" fmla="*/ 2 h 64"/>
                <a:gd name="T18" fmla="*/ 0 w 31"/>
                <a:gd name="T19" fmla="*/ 62 h 64"/>
                <a:gd name="T20" fmla="*/ 2 w 31"/>
                <a:gd name="T21" fmla="*/ 64 h 64"/>
                <a:gd name="T22" fmla="*/ 4 w 31"/>
                <a:gd name="T23" fmla="*/ 64 h 64"/>
                <a:gd name="T24" fmla="*/ 6 w 31"/>
                <a:gd name="T25" fmla="*/ 64 h 64"/>
                <a:gd name="T26" fmla="*/ 6 w 31"/>
                <a:gd name="T27" fmla="*/ 62 h 64"/>
                <a:gd name="T28" fmla="*/ 4 w 31"/>
                <a:gd name="T29" fmla="*/ 60 h 64"/>
                <a:gd name="T30" fmla="*/ 2 w 31"/>
                <a:gd name="T31" fmla="*/ 60 h 64"/>
                <a:gd name="T32" fmla="*/ 0 w 31"/>
                <a:gd name="T33" fmla="*/ 62 h 64"/>
                <a:gd name="T34" fmla="*/ 0 w 31"/>
                <a:gd name="T35" fmla="*/ 62 h 6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64"/>
                <a:gd name="T56" fmla="*/ 31 w 31"/>
                <a:gd name="T57" fmla="*/ 64 h 6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64">
                  <a:moveTo>
                    <a:pt x="31" y="2"/>
                  </a:moveTo>
                  <a:lnTo>
                    <a:pt x="29" y="0"/>
                  </a:lnTo>
                  <a:lnTo>
                    <a:pt x="27" y="0"/>
                  </a:lnTo>
                  <a:lnTo>
                    <a:pt x="27" y="2"/>
                  </a:lnTo>
                  <a:lnTo>
                    <a:pt x="25" y="4"/>
                  </a:lnTo>
                  <a:lnTo>
                    <a:pt x="27" y="4"/>
                  </a:lnTo>
                  <a:lnTo>
                    <a:pt x="29" y="4"/>
                  </a:lnTo>
                  <a:lnTo>
                    <a:pt x="31" y="2"/>
                  </a:lnTo>
                  <a:close/>
                  <a:moveTo>
                    <a:pt x="0" y="62"/>
                  </a:moveTo>
                  <a:lnTo>
                    <a:pt x="2" y="64"/>
                  </a:lnTo>
                  <a:lnTo>
                    <a:pt x="4" y="64"/>
                  </a:lnTo>
                  <a:lnTo>
                    <a:pt x="6" y="64"/>
                  </a:lnTo>
                  <a:lnTo>
                    <a:pt x="6" y="62"/>
                  </a:lnTo>
                  <a:lnTo>
                    <a:pt x="4" y="60"/>
                  </a:lnTo>
                  <a:lnTo>
                    <a:pt x="2" y="60"/>
                  </a:lnTo>
                  <a:lnTo>
                    <a:pt x="0" y="62"/>
                  </a:lnTo>
                  <a:close/>
                </a:path>
              </a:pathLst>
            </a:custGeom>
            <a:solidFill>
              <a:srgbClr val="888786"/>
            </a:solidFill>
            <a:ln w="9525">
              <a:noFill/>
              <a:round/>
              <a:headEnd/>
              <a:tailEnd/>
            </a:ln>
          </p:spPr>
          <p:txBody>
            <a:bodyPr/>
            <a:lstStyle/>
            <a:p>
              <a:endParaRPr lang="en-US"/>
            </a:p>
          </p:txBody>
        </p:sp>
        <p:sp>
          <p:nvSpPr>
            <p:cNvPr id="47446" name="Freeform 290"/>
            <p:cNvSpPr>
              <a:spLocks noEditPoints="1"/>
            </p:cNvSpPr>
            <p:nvPr/>
          </p:nvSpPr>
          <p:spPr bwMode="auto">
            <a:xfrm>
              <a:off x="2940" y="2948"/>
              <a:ext cx="31" cy="62"/>
            </a:xfrm>
            <a:custGeom>
              <a:avLst/>
              <a:gdLst>
                <a:gd name="T0" fmla="*/ 31 w 31"/>
                <a:gd name="T1" fmla="*/ 0 h 62"/>
                <a:gd name="T2" fmla="*/ 29 w 31"/>
                <a:gd name="T3" fmla="*/ 0 h 62"/>
                <a:gd name="T4" fmla="*/ 27 w 31"/>
                <a:gd name="T5" fmla="*/ 0 h 62"/>
                <a:gd name="T6" fmla="*/ 25 w 31"/>
                <a:gd name="T7" fmla="*/ 2 h 62"/>
                <a:gd name="T8" fmla="*/ 25 w 31"/>
                <a:gd name="T9" fmla="*/ 2 h 62"/>
                <a:gd name="T10" fmla="*/ 27 w 31"/>
                <a:gd name="T11" fmla="*/ 4 h 62"/>
                <a:gd name="T12" fmla="*/ 29 w 31"/>
                <a:gd name="T13" fmla="*/ 4 h 62"/>
                <a:gd name="T14" fmla="*/ 29 w 31"/>
                <a:gd name="T15" fmla="*/ 2 h 62"/>
                <a:gd name="T16" fmla="*/ 31 w 31"/>
                <a:gd name="T17" fmla="*/ 0 h 62"/>
                <a:gd name="T18" fmla="*/ 0 w 31"/>
                <a:gd name="T19" fmla="*/ 60 h 62"/>
                <a:gd name="T20" fmla="*/ 2 w 31"/>
                <a:gd name="T21" fmla="*/ 60 h 62"/>
                <a:gd name="T22" fmla="*/ 6 w 31"/>
                <a:gd name="T23" fmla="*/ 62 h 62"/>
                <a:gd name="T24" fmla="*/ 6 w 31"/>
                <a:gd name="T25" fmla="*/ 60 h 62"/>
                <a:gd name="T26" fmla="*/ 6 w 31"/>
                <a:gd name="T27" fmla="*/ 58 h 62"/>
                <a:gd name="T28" fmla="*/ 4 w 31"/>
                <a:gd name="T29" fmla="*/ 56 h 62"/>
                <a:gd name="T30" fmla="*/ 2 w 31"/>
                <a:gd name="T31" fmla="*/ 56 h 62"/>
                <a:gd name="T32" fmla="*/ 2 w 31"/>
                <a:gd name="T33" fmla="*/ 58 h 62"/>
                <a:gd name="T34" fmla="*/ 0 w 31"/>
                <a:gd name="T35" fmla="*/ 60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62"/>
                <a:gd name="T56" fmla="*/ 31 w 31"/>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62">
                  <a:moveTo>
                    <a:pt x="31" y="0"/>
                  </a:moveTo>
                  <a:lnTo>
                    <a:pt x="29" y="0"/>
                  </a:lnTo>
                  <a:lnTo>
                    <a:pt x="27" y="0"/>
                  </a:lnTo>
                  <a:lnTo>
                    <a:pt x="25" y="2"/>
                  </a:lnTo>
                  <a:lnTo>
                    <a:pt x="27" y="4"/>
                  </a:lnTo>
                  <a:lnTo>
                    <a:pt x="29" y="4"/>
                  </a:lnTo>
                  <a:lnTo>
                    <a:pt x="29" y="2"/>
                  </a:lnTo>
                  <a:lnTo>
                    <a:pt x="31" y="0"/>
                  </a:lnTo>
                  <a:close/>
                  <a:moveTo>
                    <a:pt x="0" y="60"/>
                  </a:moveTo>
                  <a:lnTo>
                    <a:pt x="2" y="60"/>
                  </a:lnTo>
                  <a:lnTo>
                    <a:pt x="6" y="62"/>
                  </a:lnTo>
                  <a:lnTo>
                    <a:pt x="6" y="60"/>
                  </a:lnTo>
                  <a:lnTo>
                    <a:pt x="6" y="58"/>
                  </a:lnTo>
                  <a:lnTo>
                    <a:pt x="4" y="56"/>
                  </a:lnTo>
                  <a:lnTo>
                    <a:pt x="2" y="56"/>
                  </a:lnTo>
                  <a:lnTo>
                    <a:pt x="2" y="58"/>
                  </a:lnTo>
                  <a:lnTo>
                    <a:pt x="0" y="60"/>
                  </a:lnTo>
                  <a:close/>
                </a:path>
              </a:pathLst>
            </a:custGeom>
            <a:solidFill>
              <a:srgbClr val="888786"/>
            </a:solidFill>
            <a:ln w="9525">
              <a:noFill/>
              <a:round/>
              <a:headEnd/>
              <a:tailEnd/>
            </a:ln>
          </p:spPr>
          <p:txBody>
            <a:bodyPr/>
            <a:lstStyle/>
            <a:p>
              <a:endParaRPr lang="en-US"/>
            </a:p>
          </p:txBody>
        </p:sp>
        <p:sp>
          <p:nvSpPr>
            <p:cNvPr id="47447" name="Freeform 291"/>
            <p:cNvSpPr>
              <a:spLocks noEditPoints="1"/>
            </p:cNvSpPr>
            <p:nvPr/>
          </p:nvSpPr>
          <p:spPr bwMode="auto">
            <a:xfrm>
              <a:off x="2942" y="2950"/>
              <a:ext cx="27" cy="58"/>
            </a:xfrm>
            <a:custGeom>
              <a:avLst/>
              <a:gdLst>
                <a:gd name="T0" fmla="*/ 27 w 27"/>
                <a:gd name="T1" fmla="*/ 0 h 58"/>
                <a:gd name="T2" fmla="*/ 25 w 27"/>
                <a:gd name="T3" fmla="*/ 0 h 58"/>
                <a:gd name="T4" fmla="*/ 23 w 27"/>
                <a:gd name="T5" fmla="*/ 0 h 58"/>
                <a:gd name="T6" fmla="*/ 23 w 27"/>
                <a:gd name="T7" fmla="*/ 0 h 58"/>
                <a:gd name="T8" fmla="*/ 21 w 27"/>
                <a:gd name="T9" fmla="*/ 2 h 58"/>
                <a:gd name="T10" fmla="*/ 25 w 27"/>
                <a:gd name="T11" fmla="*/ 4 h 58"/>
                <a:gd name="T12" fmla="*/ 27 w 27"/>
                <a:gd name="T13" fmla="*/ 4 h 58"/>
                <a:gd name="T14" fmla="*/ 27 w 27"/>
                <a:gd name="T15" fmla="*/ 2 h 58"/>
                <a:gd name="T16" fmla="*/ 27 w 27"/>
                <a:gd name="T17" fmla="*/ 0 h 58"/>
                <a:gd name="T18" fmla="*/ 0 w 27"/>
                <a:gd name="T19" fmla="*/ 56 h 58"/>
                <a:gd name="T20" fmla="*/ 2 w 27"/>
                <a:gd name="T21" fmla="*/ 56 h 58"/>
                <a:gd name="T22" fmla="*/ 4 w 27"/>
                <a:gd name="T23" fmla="*/ 58 h 58"/>
                <a:gd name="T24" fmla="*/ 4 w 27"/>
                <a:gd name="T25" fmla="*/ 56 h 58"/>
                <a:gd name="T26" fmla="*/ 6 w 27"/>
                <a:gd name="T27" fmla="*/ 54 h 58"/>
                <a:gd name="T28" fmla="*/ 4 w 27"/>
                <a:gd name="T29" fmla="*/ 52 h 58"/>
                <a:gd name="T30" fmla="*/ 2 w 27"/>
                <a:gd name="T31" fmla="*/ 52 h 58"/>
                <a:gd name="T32" fmla="*/ 0 w 27"/>
                <a:gd name="T33" fmla="*/ 54 h 58"/>
                <a:gd name="T34" fmla="*/ 0 w 27"/>
                <a:gd name="T35" fmla="*/ 56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58"/>
                <a:gd name="T56" fmla="*/ 27 w 27"/>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58">
                  <a:moveTo>
                    <a:pt x="27" y="0"/>
                  </a:moveTo>
                  <a:lnTo>
                    <a:pt x="25" y="0"/>
                  </a:lnTo>
                  <a:lnTo>
                    <a:pt x="23" y="0"/>
                  </a:lnTo>
                  <a:lnTo>
                    <a:pt x="21" y="2"/>
                  </a:lnTo>
                  <a:lnTo>
                    <a:pt x="25" y="4"/>
                  </a:lnTo>
                  <a:lnTo>
                    <a:pt x="27" y="4"/>
                  </a:lnTo>
                  <a:lnTo>
                    <a:pt x="27" y="2"/>
                  </a:lnTo>
                  <a:lnTo>
                    <a:pt x="27" y="0"/>
                  </a:lnTo>
                  <a:close/>
                  <a:moveTo>
                    <a:pt x="0" y="56"/>
                  </a:moveTo>
                  <a:lnTo>
                    <a:pt x="2" y="56"/>
                  </a:lnTo>
                  <a:lnTo>
                    <a:pt x="4" y="58"/>
                  </a:lnTo>
                  <a:lnTo>
                    <a:pt x="4" y="56"/>
                  </a:lnTo>
                  <a:lnTo>
                    <a:pt x="6" y="54"/>
                  </a:lnTo>
                  <a:lnTo>
                    <a:pt x="4" y="52"/>
                  </a:lnTo>
                  <a:lnTo>
                    <a:pt x="2" y="52"/>
                  </a:lnTo>
                  <a:lnTo>
                    <a:pt x="0" y="54"/>
                  </a:lnTo>
                  <a:lnTo>
                    <a:pt x="0" y="56"/>
                  </a:lnTo>
                  <a:close/>
                </a:path>
              </a:pathLst>
            </a:custGeom>
            <a:solidFill>
              <a:srgbClr val="888786"/>
            </a:solidFill>
            <a:ln w="9525">
              <a:noFill/>
              <a:round/>
              <a:headEnd/>
              <a:tailEnd/>
            </a:ln>
          </p:spPr>
          <p:txBody>
            <a:bodyPr/>
            <a:lstStyle/>
            <a:p>
              <a:endParaRPr lang="en-US"/>
            </a:p>
          </p:txBody>
        </p:sp>
        <p:sp>
          <p:nvSpPr>
            <p:cNvPr id="47448" name="Freeform 292"/>
            <p:cNvSpPr>
              <a:spLocks noEditPoints="1"/>
            </p:cNvSpPr>
            <p:nvPr/>
          </p:nvSpPr>
          <p:spPr bwMode="auto">
            <a:xfrm>
              <a:off x="2942" y="2950"/>
              <a:ext cx="27" cy="56"/>
            </a:xfrm>
            <a:custGeom>
              <a:avLst/>
              <a:gdLst>
                <a:gd name="T0" fmla="*/ 27 w 27"/>
                <a:gd name="T1" fmla="*/ 2 h 56"/>
                <a:gd name="T2" fmla="*/ 25 w 27"/>
                <a:gd name="T3" fmla="*/ 2 h 56"/>
                <a:gd name="T4" fmla="*/ 23 w 27"/>
                <a:gd name="T5" fmla="*/ 0 h 56"/>
                <a:gd name="T6" fmla="*/ 21 w 27"/>
                <a:gd name="T7" fmla="*/ 2 h 56"/>
                <a:gd name="T8" fmla="*/ 21 w 27"/>
                <a:gd name="T9" fmla="*/ 4 h 56"/>
                <a:gd name="T10" fmla="*/ 23 w 27"/>
                <a:gd name="T11" fmla="*/ 6 h 56"/>
                <a:gd name="T12" fmla="*/ 25 w 27"/>
                <a:gd name="T13" fmla="*/ 6 h 56"/>
                <a:gd name="T14" fmla="*/ 27 w 27"/>
                <a:gd name="T15" fmla="*/ 4 h 56"/>
                <a:gd name="T16" fmla="*/ 27 w 27"/>
                <a:gd name="T17" fmla="*/ 2 h 56"/>
                <a:gd name="T18" fmla="*/ 0 w 27"/>
                <a:gd name="T19" fmla="*/ 54 h 56"/>
                <a:gd name="T20" fmla="*/ 2 w 27"/>
                <a:gd name="T21" fmla="*/ 54 h 56"/>
                <a:gd name="T22" fmla="*/ 4 w 27"/>
                <a:gd name="T23" fmla="*/ 56 h 56"/>
                <a:gd name="T24" fmla="*/ 6 w 27"/>
                <a:gd name="T25" fmla="*/ 54 h 56"/>
                <a:gd name="T26" fmla="*/ 6 w 27"/>
                <a:gd name="T27" fmla="*/ 52 h 56"/>
                <a:gd name="T28" fmla="*/ 4 w 27"/>
                <a:gd name="T29" fmla="*/ 50 h 56"/>
                <a:gd name="T30" fmla="*/ 2 w 27"/>
                <a:gd name="T31" fmla="*/ 50 h 56"/>
                <a:gd name="T32" fmla="*/ 2 w 27"/>
                <a:gd name="T33" fmla="*/ 52 h 56"/>
                <a:gd name="T34" fmla="*/ 0 w 27"/>
                <a:gd name="T35" fmla="*/ 54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56"/>
                <a:gd name="T56" fmla="*/ 27 w 27"/>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56">
                  <a:moveTo>
                    <a:pt x="27" y="2"/>
                  </a:moveTo>
                  <a:lnTo>
                    <a:pt x="25" y="2"/>
                  </a:lnTo>
                  <a:lnTo>
                    <a:pt x="23" y="0"/>
                  </a:lnTo>
                  <a:lnTo>
                    <a:pt x="21" y="2"/>
                  </a:lnTo>
                  <a:lnTo>
                    <a:pt x="21" y="4"/>
                  </a:lnTo>
                  <a:lnTo>
                    <a:pt x="23" y="6"/>
                  </a:lnTo>
                  <a:lnTo>
                    <a:pt x="25" y="6"/>
                  </a:lnTo>
                  <a:lnTo>
                    <a:pt x="27" y="4"/>
                  </a:lnTo>
                  <a:lnTo>
                    <a:pt x="27" y="2"/>
                  </a:lnTo>
                  <a:close/>
                  <a:moveTo>
                    <a:pt x="0" y="54"/>
                  </a:moveTo>
                  <a:lnTo>
                    <a:pt x="2" y="54"/>
                  </a:lnTo>
                  <a:lnTo>
                    <a:pt x="4" y="56"/>
                  </a:lnTo>
                  <a:lnTo>
                    <a:pt x="6" y="54"/>
                  </a:lnTo>
                  <a:lnTo>
                    <a:pt x="6" y="52"/>
                  </a:lnTo>
                  <a:lnTo>
                    <a:pt x="4" y="50"/>
                  </a:lnTo>
                  <a:lnTo>
                    <a:pt x="2" y="50"/>
                  </a:lnTo>
                  <a:lnTo>
                    <a:pt x="2" y="52"/>
                  </a:lnTo>
                  <a:lnTo>
                    <a:pt x="0" y="54"/>
                  </a:lnTo>
                  <a:close/>
                </a:path>
              </a:pathLst>
            </a:custGeom>
            <a:solidFill>
              <a:srgbClr val="898787"/>
            </a:solidFill>
            <a:ln w="9525">
              <a:noFill/>
              <a:round/>
              <a:headEnd/>
              <a:tailEnd/>
            </a:ln>
          </p:spPr>
          <p:txBody>
            <a:bodyPr/>
            <a:lstStyle/>
            <a:p>
              <a:endParaRPr lang="en-US"/>
            </a:p>
          </p:txBody>
        </p:sp>
        <p:sp>
          <p:nvSpPr>
            <p:cNvPr id="47449" name="Freeform 293"/>
            <p:cNvSpPr>
              <a:spLocks noEditPoints="1"/>
            </p:cNvSpPr>
            <p:nvPr/>
          </p:nvSpPr>
          <p:spPr bwMode="auto">
            <a:xfrm>
              <a:off x="2944" y="2952"/>
              <a:ext cx="25" cy="52"/>
            </a:xfrm>
            <a:custGeom>
              <a:avLst/>
              <a:gdLst>
                <a:gd name="T0" fmla="*/ 25 w 25"/>
                <a:gd name="T1" fmla="*/ 2 h 52"/>
                <a:gd name="T2" fmla="*/ 23 w 25"/>
                <a:gd name="T3" fmla="*/ 2 h 52"/>
                <a:gd name="T4" fmla="*/ 19 w 25"/>
                <a:gd name="T5" fmla="*/ 0 h 52"/>
                <a:gd name="T6" fmla="*/ 19 w 25"/>
                <a:gd name="T7" fmla="*/ 2 h 52"/>
                <a:gd name="T8" fmla="*/ 19 w 25"/>
                <a:gd name="T9" fmla="*/ 4 h 52"/>
                <a:gd name="T10" fmla="*/ 21 w 25"/>
                <a:gd name="T11" fmla="*/ 6 h 52"/>
                <a:gd name="T12" fmla="*/ 23 w 25"/>
                <a:gd name="T13" fmla="*/ 6 h 52"/>
                <a:gd name="T14" fmla="*/ 23 w 25"/>
                <a:gd name="T15" fmla="*/ 4 h 52"/>
                <a:gd name="T16" fmla="*/ 25 w 25"/>
                <a:gd name="T17" fmla="*/ 2 h 52"/>
                <a:gd name="T18" fmla="*/ 0 w 25"/>
                <a:gd name="T19" fmla="*/ 50 h 52"/>
                <a:gd name="T20" fmla="*/ 2 w 25"/>
                <a:gd name="T21" fmla="*/ 50 h 52"/>
                <a:gd name="T22" fmla="*/ 4 w 25"/>
                <a:gd name="T23" fmla="*/ 52 h 52"/>
                <a:gd name="T24" fmla="*/ 4 w 25"/>
                <a:gd name="T25" fmla="*/ 50 h 52"/>
                <a:gd name="T26" fmla="*/ 4 w 25"/>
                <a:gd name="T27" fmla="*/ 48 h 52"/>
                <a:gd name="T28" fmla="*/ 2 w 25"/>
                <a:gd name="T29" fmla="*/ 46 h 52"/>
                <a:gd name="T30" fmla="*/ 0 w 25"/>
                <a:gd name="T31" fmla="*/ 46 h 52"/>
                <a:gd name="T32" fmla="*/ 0 w 25"/>
                <a:gd name="T33" fmla="*/ 48 h 52"/>
                <a:gd name="T34" fmla="*/ 0 w 25"/>
                <a:gd name="T35" fmla="*/ 50 h 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
                <a:gd name="T55" fmla="*/ 0 h 52"/>
                <a:gd name="T56" fmla="*/ 25 w 25"/>
                <a:gd name="T57" fmla="*/ 52 h 5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 h="52">
                  <a:moveTo>
                    <a:pt x="25" y="2"/>
                  </a:moveTo>
                  <a:lnTo>
                    <a:pt x="23" y="2"/>
                  </a:lnTo>
                  <a:lnTo>
                    <a:pt x="19" y="0"/>
                  </a:lnTo>
                  <a:lnTo>
                    <a:pt x="19" y="2"/>
                  </a:lnTo>
                  <a:lnTo>
                    <a:pt x="19" y="4"/>
                  </a:lnTo>
                  <a:lnTo>
                    <a:pt x="21" y="6"/>
                  </a:lnTo>
                  <a:lnTo>
                    <a:pt x="23" y="6"/>
                  </a:lnTo>
                  <a:lnTo>
                    <a:pt x="23" y="4"/>
                  </a:lnTo>
                  <a:lnTo>
                    <a:pt x="25" y="2"/>
                  </a:lnTo>
                  <a:close/>
                  <a:moveTo>
                    <a:pt x="0" y="50"/>
                  </a:moveTo>
                  <a:lnTo>
                    <a:pt x="2" y="50"/>
                  </a:lnTo>
                  <a:lnTo>
                    <a:pt x="4" y="52"/>
                  </a:lnTo>
                  <a:lnTo>
                    <a:pt x="4" y="50"/>
                  </a:lnTo>
                  <a:lnTo>
                    <a:pt x="4" y="48"/>
                  </a:lnTo>
                  <a:lnTo>
                    <a:pt x="2" y="46"/>
                  </a:lnTo>
                  <a:lnTo>
                    <a:pt x="0" y="46"/>
                  </a:lnTo>
                  <a:lnTo>
                    <a:pt x="0" y="48"/>
                  </a:lnTo>
                  <a:lnTo>
                    <a:pt x="0" y="50"/>
                  </a:lnTo>
                  <a:close/>
                </a:path>
              </a:pathLst>
            </a:custGeom>
            <a:solidFill>
              <a:srgbClr val="898787"/>
            </a:solidFill>
            <a:ln w="9525">
              <a:noFill/>
              <a:round/>
              <a:headEnd/>
              <a:tailEnd/>
            </a:ln>
          </p:spPr>
          <p:txBody>
            <a:bodyPr/>
            <a:lstStyle/>
            <a:p>
              <a:endParaRPr lang="en-US"/>
            </a:p>
          </p:txBody>
        </p:sp>
        <p:sp>
          <p:nvSpPr>
            <p:cNvPr id="47450" name="Freeform 294"/>
            <p:cNvSpPr>
              <a:spLocks noEditPoints="1"/>
            </p:cNvSpPr>
            <p:nvPr/>
          </p:nvSpPr>
          <p:spPr bwMode="auto">
            <a:xfrm>
              <a:off x="2944" y="2954"/>
              <a:ext cx="23" cy="48"/>
            </a:xfrm>
            <a:custGeom>
              <a:avLst/>
              <a:gdLst>
                <a:gd name="T0" fmla="*/ 23 w 23"/>
                <a:gd name="T1" fmla="*/ 2 h 48"/>
                <a:gd name="T2" fmla="*/ 21 w 23"/>
                <a:gd name="T3" fmla="*/ 2 h 48"/>
                <a:gd name="T4" fmla="*/ 19 w 23"/>
                <a:gd name="T5" fmla="*/ 0 h 48"/>
                <a:gd name="T6" fmla="*/ 19 w 23"/>
                <a:gd name="T7" fmla="*/ 2 h 48"/>
                <a:gd name="T8" fmla="*/ 17 w 23"/>
                <a:gd name="T9" fmla="*/ 4 h 48"/>
                <a:gd name="T10" fmla="*/ 19 w 23"/>
                <a:gd name="T11" fmla="*/ 4 h 48"/>
                <a:gd name="T12" fmla="*/ 21 w 23"/>
                <a:gd name="T13" fmla="*/ 6 h 48"/>
                <a:gd name="T14" fmla="*/ 23 w 23"/>
                <a:gd name="T15" fmla="*/ 4 h 48"/>
                <a:gd name="T16" fmla="*/ 23 w 23"/>
                <a:gd name="T17" fmla="*/ 2 h 48"/>
                <a:gd name="T18" fmla="*/ 0 w 23"/>
                <a:gd name="T19" fmla="*/ 46 h 48"/>
                <a:gd name="T20" fmla="*/ 2 w 23"/>
                <a:gd name="T21" fmla="*/ 46 h 48"/>
                <a:gd name="T22" fmla="*/ 4 w 23"/>
                <a:gd name="T23" fmla="*/ 48 h 48"/>
                <a:gd name="T24" fmla="*/ 4 w 23"/>
                <a:gd name="T25" fmla="*/ 46 h 48"/>
                <a:gd name="T26" fmla="*/ 6 w 23"/>
                <a:gd name="T27" fmla="*/ 44 h 48"/>
                <a:gd name="T28" fmla="*/ 4 w 23"/>
                <a:gd name="T29" fmla="*/ 44 h 48"/>
                <a:gd name="T30" fmla="*/ 2 w 23"/>
                <a:gd name="T31" fmla="*/ 42 h 48"/>
                <a:gd name="T32" fmla="*/ 0 w 23"/>
                <a:gd name="T33" fmla="*/ 44 h 48"/>
                <a:gd name="T34" fmla="*/ 0 w 23"/>
                <a:gd name="T35" fmla="*/ 46 h 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48"/>
                <a:gd name="T56" fmla="*/ 23 w 23"/>
                <a:gd name="T57" fmla="*/ 48 h 4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48">
                  <a:moveTo>
                    <a:pt x="23" y="2"/>
                  </a:moveTo>
                  <a:lnTo>
                    <a:pt x="21" y="2"/>
                  </a:lnTo>
                  <a:lnTo>
                    <a:pt x="19" y="0"/>
                  </a:lnTo>
                  <a:lnTo>
                    <a:pt x="19" y="2"/>
                  </a:lnTo>
                  <a:lnTo>
                    <a:pt x="17" y="4"/>
                  </a:lnTo>
                  <a:lnTo>
                    <a:pt x="19" y="4"/>
                  </a:lnTo>
                  <a:lnTo>
                    <a:pt x="21" y="6"/>
                  </a:lnTo>
                  <a:lnTo>
                    <a:pt x="23" y="4"/>
                  </a:lnTo>
                  <a:lnTo>
                    <a:pt x="23" y="2"/>
                  </a:lnTo>
                  <a:close/>
                  <a:moveTo>
                    <a:pt x="0" y="46"/>
                  </a:moveTo>
                  <a:lnTo>
                    <a:pt x="2" y="46"/>
                  </a:lnTo>
                  <a:lnTo>
                    <a:pt x="4" y="48"/>
                  </a:lnTo>
                  <a:lnTo>
                    <a:pt x="4" y="46"/>
                  </a:lnTo>
                  <a:lnTo>
                    <a:pt x="6" y="44"/>
                  </a:lnTo>
                  <a:lnTo>
                    <a:pt x="4" y="44"/>
                  </a:lnTo>
                  <a:lnTo>
                    <a:pt x="2" y="42"/>
                  </a:lnTo>
                  <a:lnTo>
                    <a:pt x="0" y="44"/>
                  </a:lnTo>
                  <a:lnTo>
                    <a:pt x="0" y="46"/>
                  </a:lnTo>
                  <a:close/>
                </a:path>
              </a:pathLst>
            </a:custGeom>
            <a:solidFill>
              <a:srgbClr val="898787"/>
            </a:solidFill>
            <a:ln w="9525">
              <a:noFill/>
              <a:round/>
              <a:headEnd/>
              <a:tailEnd/>
            </a:ln>
          </p:spPr>
          <p:txBody>
            <a:bodyPr/>
            <a:lstStyle/>
            <a:p>
              <a:endParaRPr lang="en-US"/>
            </a:p>
          </p:txBody>
        </p:sp>
        <p:sp>
          <p:nvSpPr>
            <p:cNvPr id="47451" name="Freeform 295"/>
            <p:cNvSpPr>
              <a:spLocks noEditPoints="1"/>
            </p:cNvSpPr>
            <p:nvPr/>
          </p:nvSpPr>
          <p:spPr bwMode="auto">
            <a:xfrm>
              <a:off x="2944" y="2956"/>
              <a:ext cx="23" cy="44"/>
            </a:xfrm>
            <a:custGeom>
              <a:avLst/>
              <a:gdLst>
                <a:gd name="T0" fmla="*/ 23 w 23"/>
                <a:gd name="T1" fmla="*/ 2 h 44"/>
                <a:gd name="T2" fmla="*/ 21 w 23"/>
                <a:gd name="T3" fmla="*/ 2 h 44"/>
                <a:gd name="T4" fmla="*/ 19 w 23"/>
                <a:gd name="T5" fmla="*/ 0 h 44"/>
                <a:gd name="T6" fmla="*/ 17 w 23"/>
                <a:gd name="T7" fmla="*/ 2 h 44"/>
                <a:gd name="T8" fmla="*/ 17 w 23"/>
                <a:gd name="T9" fmla="*/ 4 h 44"/>
                <a:gd name="T10" fmla="*/ 19 w 23"/>
                <a:gd name="T11" fmla="*/ 4 h 44"/>
                <a:gd name="T12" fmla="*/ 21 w 23"/>
                <a:gd name="T13" fmla="*/ 6 h 44"/>
                <a:gd name="T14" fmla="*/ 21 w 23"/>
                <a:gd name="T15" fmla="*/ 4 h 44"/>
                <a:gd name="T16" fmla="*/ 23 w 23"/>
                <a:gd name="T17" fmla="*/ 2 h 44"/>
                <a:gd name="T18" fmla="*/ 0 w 23"/>
                <a:gd name="T19" fmla="*/ 42 h 44"/>
                <a:gd name="T20" fmla="*/ 2 w 23"/>
                <a:gd name="T21" fmla="*/ 42 h 44"/>
                <a:gd name="T22" fmla="*/ 4 w 23"/>
                <a:gd name="T23" fmla="*/ 44 h 44"/>
                <a:gd name="T24" fmla="*/ 6 w 23"/>
                <a:gd name="T25" fmla="*/ 42 h 44"/>
                <a:gd name="T26" fmla="*/ 6 w 23"/>
                <a:gd name="T27" fmla="*/ 40 h 44"/>
                <a:gd name="T28" fmla="*/ 4 w 23"/>
                <a:gd name="T29" fmla="*/ 40 h 44"/>
                <a:gd name="T30" fmla="*/ 2 w 23"/>
                <a:gd name="T31" fmla="*/ 38 h 44"/>
                <a:gd name="T32" fmla="*/ 2 w 23"/>
                <a:gd name="T33" fmla="*/ 40 h 44"/>
                <a:gd name="T34" fmla="*/ 0 w 23"/>
                <a:gd name="T35" fmla="*/ 42 h 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44"/>
                <a:gd name="T56" fmla="*/ 23 w 23"/>
                <a:gd name="T57" fmla="*/ 44 h 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44">
                  <a:moveTo>
                    <a:pt x="23" y="2"/>
                  </a:moveTo>
                  <a:lnTo>
                    <a:pt x="21" y="2"/>
                  </a:lnTo>
                  <a:lnTo>
                    <a:pt x="19" y="0"/>
                  </a:lnTo>
                  <a:lnTo>
                    <a:pt x="17" y="2"/>
                  </a:lnTo>
                  <a:lnTo>
                    <a:pt x="17" y="4"/>
                  </a:lnTo>
                  <a:lnTo>
                    <a:pt x="19" y="4"/>
                  </a:lnTo>
                  <a:lnTo>
                    <a:pt x="21" y="6"/>
                  </a:lnTo>
                  <a:lnTo>
                    <a:pt x="21" y="4"/>
                  </a:lnTo>
                  <a:lnTo>
                    <a:pt x="23" y="2"/>
                  </a:lnTo>
                  <a:close/>
                  <a:moveTo>
                    <a:pt x="0" y="42"/>
                  </a:moveTo>
                  <a:lnTo>
                    <a:pt x="2" y="42"/>
                  </a:lnTo>
                  <a:lnTo>
                    <a:pt x="4" y="44"/>
                  </a:lnTo>
                  <a:lnTo>
                    <a:pt x="6" y="42"/>
                  </a:lnTo>
                  <a:lnTo>
                    <a:pt x="6" y="40"/>
                  </a:lnTo>
                  <a:lnTo>
                    <a:pt x="4" y="40"/>
                  </a:lnTo>
                  <a:lnTo>
                    <a:pt x="2" y="38"/>
                  </a:lnTo>
                  <a:lnTo>
                    <a:pt x="2" y="40"/>
                  </a:lnTo>
                  <a:lnTo>
                    <a:pt x="0" y="42"/>
                  </a:lnTo>
                  <a:close/>
                </a:path>
              </a:pathLst>
            </a:custGeom>
            <a:solidFill>
              <a:srgbClr val="898787"/>
            </a:solidFill>
            <a:ln w="9525">
              <a:noFill/>
              <a:round/>
              <a:headEnd/>
              <a:tailEnd/>
            </a:ln>
          </p:spPr>
          <p:txBody>
            <a:bodyPr/>
            <a:lstStyle/>
            <a:p>
              <a:endParaRPr lang="en-US"/>
            </a:p>
          </p:txBody>
        </p:sp>
        <p:sp>
          <p:nvSpPr>
            <p:cNvPr id="47452" name="Freeform 296"/>
            <p:cNvSpPr>
              <a:spLocks noEditPoints="1"/>
            </p:cNvSpPr>
            <p:nvPr/>
          </p:nvSpPr>
          <p:spPr bwMode="auto">
            <a:xfrm>
              <a:off x="2946" y="2958"/>
              <a:ext cx="19" cy="40"/>
            </a:xfrm>
            <a:custGeom>
              <a:avLst/>
              <a:gdLst>
                <a:gd name="T0" fmla="*/ 19 w 19"/>
                <a:gd name="T1" fmla="*/ 2 h 40"/>
                <a:gd name="T2" fmla="*/ 17 w 19"/>
                <a:gd name="T3" fmla="*/ 0 h 40"/>
                <a:gd name="T4" fmla="*/ 15 w 19"/>
                <a:gd name="T5" fmla="*/ 0 h 40"/>
                <a:gd name="T6" fmla="*/ 15 w 19"/>
                <a:gd name="T7" fmla="*/ 2 h 40"/>
                <a:gd name="T8" fmla="*/ 13 w 19"/>
                <a:gd name="T9" fmla="*/ 4 h 40"/>
                <a:gd name="T10" fmla="*/ 15 w 19"/>
                <a:gd name="T11" fmla="*/ 4 h 40"/>
                <a:gd name="T12" fmla="*/ 19 w 19"/>
                <a:gd name="T13" fmla="*/ 6 h 40"/>
                <a:gd name="T14" fmla="*/ 19 w 19"/>
                <a:gd name="T15" fmla="*/ 4 h 40"/>
                <a:gd name="T16" fmla="*/ 19 w 19"/>
                <a:gd name="T17" fmla="*/ 2 h 40"/>
                <a:gd name="T18" fmla="*/ 0 w 19"/>
                <a:gd name="T19" fmla="*/ 38 h 40"/>
                <a:gd name="T20" fmla="*/ 2 w 19"/>
                <a:gd name="T21" fmla="*/ 40 h 40"/>
                <a:gd name="T22" fmla="*/ 4 w 19"/>
                <a:gd name="T23" fmla="*/ 40 h 40"/>
                <a:gd name="T24" fmla="*/ 4 w 19"/>
                <a:gd name="T25" fmla="*/ 38 h 40"/>
                <a:gd name="T26" fmla="*/ 6 w 19"/>
                <a:gd name="T27" fmla="*/ 36 h 40"/>
                <a:gd name="T28" fmla="*/ 2 w 19"/>
                <a:gd name="T29" fmla="*/ 36 h 40"/>
                <a:gd name="T30" fmla="*/ 0 w 19"/>
                <a:gd name="T31" fmla="*/ 34 h 40"/>
                <a:gd name="T32" fmla="*/ 0 w 19"/>
                <a:gd name="T33" fmla="*/ 36 h 40"/>
                <a:gd name="T34" fmla="*/ 0 w 19"/>
                <a:gd name="T35" fmla="*/ 38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40"/>
                <a:gd name="T56" fmla="*/ 19 w 19"/>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40">
                  <a:moveTo>
                    <a:pt x="19" y="2"/>
                  </a:moveTo>
                  <a:lnTo>
                    <a:pt x="17" y="0"/>
                  </a:lnTo>
                  <a:lnTo>
                    <a:pt x="15" y="0"/>
                  </a:lnTo>
                  <a:lnTo>
                    <a:pt x="15" y="2"/>
                  </a:lnTo>
                  <a:lnTo>
                    <a:pt x="13" y="4"/>
                  </a:lnTo>
                  <a:lnTo>
                    <a:pt x="15" y="4"/>
                  </a:lnTo>
                  <a:lnTo>
                    <a:pt x="19" y="6"/>
                  </a:lnTo>
                  <a:lnTo>
                    <a:pt x="19" y="4"/>
                  </a:lnTo>
                  <a:lnTo>
                    <a:pt x="19" y="2"/>
                  </a:lnTo>
                  <a:close/>
                  <a:moveTo>
                    <a:pt x="0" y="38"/>
                  </a:moveTo>
                  <a:lnTo>
                    <a:pt x="2" y="40"/>
                  </a:lnTo>
                  <a:lnTo>
                    <a:pt x="4" y="40"/>
                  </a:lnTo>
                  <a:lnTo>
                    <a:pt x="4" y="38"/>
                  </a:lnTo>
                  <a:lnTo>
                    <a:pt x="6" y="36"/>
                  </a:lnTo>
                  <a:lnTo>
                    <a:pt x="2" y="36"/>
                  </a:lnTo>
                  <a:lnTo>
                    <a:pt x="0" y="34"/>
                  </a:lnTo>
                  <a:lnTo>
                    <a:pt x="0" y="36"/>
                  </a:lnTo>
                  <a:lnTo>
                    <a:pt x="0" y="38"/>
                  </a:lnTo>
                  <a:close/>
                </a:path>
              </a:pathLst>
            </a:custGeom>
            <a:solidFill>
              <a:srgbClr val="898887"/>
            </a:solidFill>
            <a:ln w="9525">
              <a:noFill/>
              <a:round/>
              <a:headEnd/>
              <a:tailEnd/>
            </a:ln>
          </p:spPr>
          <p:txBody>
            <a:bodyPr/>
            <a:lstStyle/>
            <a:p>
              <a:endParaRPr lang="en-US"/>
            </a:p>
          </p:txBody>
        </p:sp>
        <p:sp>
          <p:nvSpPr>
            <p:cNvPr id="47453" name="Freeform 297"/>
            <p:cNvSpPr>
              <a:spLocks noEditPoints="1"/>
            </p:cNvSpPr>
            <p:nvPr/>
          </p:nvSpPr>
          <p:spPr bwMode="auto">
            <a:xfrm>
              <a:off x="2946" y="2960"/>
              <a:ext cx="19" cy="36"/>
            </a:xfrm>
            <a:custGeom>
              <a:avLst/>
              <a:gdLst>
                <a:gd name="T0" fmla="*/ 19 w 19"/>
                <a:gd name="T1" fmla="*/ 2 h 36"/>
                <a:gd name="T2" fmla="*/ 17 w 19"/>
                <a:gd name="T3" fmla="*/ 0 h 36"/>
                <a:gd name="T4" fmla="*/ 15 w 19"/>
                <a:gd name="T5" fmla="*/ 0 h 36"/>
                <a:gd name="T6" fmla="*/ 13 w 19"/>
                <a:gd name="T7" fmla="*/ 2 h 36"/>
                <a:gd name="T8" fmla="*/ 13 w 19"/>
                <a:gd name="T9" fmla="*/ 4 h 36"/>
                <a:gd name="T10" fmla="*/ 15 w 19"/>
                <a:gd name="T11" fmla="*/ 4 h 36"/>
                <a:gd name="T12" fmla="*/ 17 w 19"/>
                <a:gd name="T13" fmla="*/ 6 h 36"/>
                <a:gd name="T14" fmla="*/ 19 w 19"/>
                <a:gd name="T15" fmla="*/ 4 h 36"/>
                <a:gd name="T16" fmla="*/ 19 w 19"/>
                <a:gd name="T17" fmla="*/ 2 h 36"/>
                <a:gd name="T18" fmla="*/ 0 w 19"/>
                <a:gd name="T19" fmla="*/ 34 h 36"/>
                <a:gd name="T20" fmla="*/ 2 w 19"/>
                <a:gd name="T21" fmla="*/ 36 h 36"/>
                <a:gd name="T22" fmla="*/ 4 w 19"/>
                <a:gd name="T23" fmla="*/ 36 h 36"/>
                <a:gd name="T24" fmla="*/ 6 w 19"/>
                <a:gd name="T25" fmla="*/ 34 h 36"/>
                <a:gd name="T26" fmla="*/ 6 w 19"/>
                <a:gd name="T27" fmla="*/ 32 h 36"/>
                <a:gd name="T28" fmla="*/ 4 w 19"/>
                <a:gd name="T29" fmla="*/ 32 h 36"/>
                <a:gd name="T30" fmla="*/ 2 w 19"/>
                <a:gd name="T31" fmla="*/ 31 h 36"/>
                <a:gd name="T32" fmla="*/ 0 w 19"/>
                <a:gd name="T33" fmla="*/ 32 h 36"/>
                <a:gd name="T34" fmla="*/ 0 w 19"/>
                <a:gd name="T35" fmla="*/ 34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36"/>
                <a:gd name="T56" fmla="*/ 19 w 19"/>
                <a:gd name="T57" fmla="*/ 36 h 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36">
                  <a:moveTo>
                    <a:pt x="19" y="2"/>
                  </a:moveTo>
                  <a:lnTo>
                    <a:pt x="17" y="0"/>
                  </a:lnTo>
                  <a:lnTo>
                    <a:pt x="15" y="0"/>
                  </a:lnTo>
                  <a:lnTo>
                    <a:pt x="13" y="2"/>
                  </a:lnTo>
                  <a:lnTo>
                    <a:pt x="13" y="4"/>
                  </a:lnTo>
                  <a:lnTo>
                    <a:pt x="15" y="4"/>
                  </a:lnTo>
                  <a:lnTo>
                    <a:pt x="17" y="6"/>
                  </a:lnTo>
                  <a:lnTo>
                    <a:pt x="19" y="4"/>
                  </a:lnTo>
                  <a:lnTo>
                    <a:pt x="19" y="2"/>
                  </a:lnTo>
                  <a:close/>
                  <a:moveTo>
                    <a:pt x="0" y="34"/>
                  </a:moveTo>
                  <a:lnTo>
                    <a:pt x="2" y="36"/>
                  </a:lnTo>
                  <a:lnTo>
                    <a:pt x="4" y="36"/>
                  </a:lnTo>
                  <a:lnTo>
                    <a:pt x="6" y="34"/>
                  </a:lnTo>
                  <a:lnTo>
                    <a:pt x="6" y="32"/>
                  </a:lnTo>
                  <a:lnTo>
                    <a:pt x="4" y="32"/>
                  </a:lnTo>
                  <a:lnTo>
                    <a:pt x="2" y="31"/>
                  </a:lnTo>
                  <a:lnTo>
                    <a:pt x="0" y="32"/>
                  </a:lnTo>
                  <a:lnTo>
                    <a:pt x="0" y="34"/>
                  </a:lnTo>
                  <a:close/>
                </a:path>
              </a:pathLst>
            </a:custGeom>
            <a:solidFill>
              <a:srgbClr val="898887"/>
            </a:solidFill>
            <a:ln w="9525">
              <a:noFill/>
              <a:round/>
              <a:headEnd/>
              <a:tailEnd/>
            </a:ln>
          </p:spPr>
          <p:txBody>
            <a:bodyPr/>
            <a:lstStyle/>
            <a:p>
              <a:endParaRPr lang="en-US"/>
            </a:p>
          </p:txBody>
        </p:sp>
        <p:sp>
          <p:nvSpPr>
            <p:cNvPr id="47454" name="Freeform 298"/>
            <p:cNvSpPr>
              <a:spLocks noEditPoints="1"/>
            </p:cNvSpPr>
            <p:nvPr/>
          </p:nvSpPr>
          <p:spPr bwMode="auto">
            <a:xfrm>
              <a:off x="2946" y="2962"/>
              <a:ext cx="19" cy="32"/>
            </a:xfrm>
            <a:custGeom>
              <a:avLst/>
              <a:gdLst>
                <a:gd name="T0" fmla="*/ 19 w 19"/>
                <a:gd name="T1" fmla="*/ 2 h 32"/>
                <a:gd name="T2" fmla="*/ 15 w 19"/>
                <a:gd name="T3" fmla="*/ 0 h 32"/>
                <a:gd name="T4" fmla="*/ 13 w 19"/>
                <a:gd name="T5" fmla="*/ 0 h 32"/>
                <a:gd name="T6" fmla="*/ 13 w 19"/>
                <a:gd name="T7" fmla="*/ 2 h 32"/>
                <a:gd name="T8" fmla="*/ 11 w 19"/>
                <a:gd name="T9" fmla="*/ 4 h 32"/>
                <a:gd name="T10" fmla="*/ 15 w 19"/>
                <a:gd name="T11" fmla="*/ 4 h 32"/>
                <a:gd name="T12" fmla="*/ 17 w 19"/>
                <a:gd name="T13" fmla="*/ 6 h 32"/>
                <a:gd name="T14" fmla="*/ 17 w 19"/>
                <a:gd name="T15" fmla="*/ 4 h 32"/>
                <a:gd name="T16" fmla="*/ 19 w 19"/>
                <a:gd name="T17" fmla="*/ 2 h 32"/>
                <a:gd name="T18" fmla="*/ 0 w 19"/>
                <a:gd name="T19" fmla="*/ 30 h 32"/>
                <a:gd name="T20" fmla="*/ 2 w 19"/>
                <a:gd name="T21" fmla="*/ 32 h 32"/>
                <a:gd name="T22" fmla="*/ 6 w 19"/>
                <a:gd name="T23" fmla="*/ 32 h 32"/>
                <a:gd name="T24" fmla="*/ 6 w 19"/>
                <a:gd name="T25" fmla="*/ 30 h 32"/>
                <a:gd name="T26" fmla="*/ 6 w 19"/>
                <a:gd name="T27" fmla="*/ 29 h 32"/>
                <a:gd name="T28" fmla="*/ 4 w 19"/>
                <a:gd name="T29" fmla="*/ 29 h 32"/>
                <a:gd name="T30" fmla="*/ 2 w 19"/>
                <a:gd name="T31" fmla="*/ 27 h 32"/>
                <a:gd name="T32" fmla="*/ 2 w 19"/>
                <a:gd name="T33" fmla="*/ 29 h 32"/>
                <a:gd name="T34" fmla="*/ 0 w 19"/>
                <a:gd name="T35" fmla="*/ 30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32"/>
                <a:gd name="T56" fmla="*/ 19 w 19"/>
                <a:gd name="T57" fmla="*/ 32 h 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32">
                  <a:moveTo>
                    <a:pt x="19" y="2"/>
                  </a:moveTo>
                  <a:lnTo>
                    <a:pt x="15" y="0"/>
                  </a:lnTo>
                  <a:lnTo>
                    <a:pt x="13" y="0"/>
                  </a:lnTo>
                  <a:lnTo>
                    <a:pt x="13" y="2"/>
                  </a:lnTo>
                  <a:lnTo>
                    <a:pt x="11" y="4"/>
                  </a:lnTo>
                  <a:lnTo>
                    <a:pt x="15" y="4"/>
                  </a:lnTo>
                  <a:lnTo>
                    <a:pt x="17" y="6"/>
                  </a:lnTo>
                  <a:lnTo>
                    <a:pt x="17" y="4"/>
                  </a:lnTo>
                  <a:lnTo>
                    <a:pt x="19" y="2"/>
                  </a:lnTo>
                  <a:close/>
                  <a:moveTo>
                    <a:pt x="0" y="30"/>
                  </a:moveTo>
                  <a:lnTo>
                    <a:pt x="2" y="32"/>
                  </a:lnTo>
                  <a:lnTo>
                    <a:pt x="6" y="32"/>
                  </a:lnTo>
                  <a:lnTo>
                    <a:pt x="6" y="30"/>
                  </a:lnTo>
                  <a:lnTo>
                    <a:pt x="6" y="29"/>
                  </a:lnTo>
                  <a:lnTo>
                    <a:pt x="4" y="29"/>
                  </a:lnTo>
                  <a:lnTo>
                    <a:pt x="2" y="27"/>
                  </a:lnTo>
                  <a:lnTo>
                    <a:pt x="2" y="29"/>
                  </a:lnTo>
                  <a:lnTo>
                    <a:pt x="0" y="30"/>
                  </a:lnTo>
                  <a:close/>
                </a:path>
              </a:pathLst>
            </a:custGeom>
            <a:solidFill>
              <a:srgbClr val="898887"/>
            </a:solidFill>
            <a:ln w="9525">
              <a:noFill/>
              <a:round/>
              <a:headEnd/>
              <a:tailEnd/>
            </a:ln>
          </p:spPr>
          <p:txBody>
            <a:bodyPr/>
            <a:lstStyle/>
            <a:p>
              <a:endParaRPr lang="en-US"/>
            </a:p>
          </p:txBody>
        </p:sp>
        <p:sp>
          <p:nvSpPr>
            <p:cNvPr id="47455" name="Freeform 299"/>
            <p:cNvSpPr>
              <a:spLocks noEditPoints="1"/>
            </p:cNvSpPr>
            <p:nvPr/>
          </p:nvSpPr>
          <p:spPr bwMode="auto">
            <a:xfrm>
              <a:off x="2948" y="2964"/>
              <a:ext cx="15" cy="28"/>
            </a:xfrm>
            <a:custGeom>
              <a:avLst/>
              <a:gdLst>
                <a:gd name="T0" fmla="*/ 15 w 15"/>
                <a:gd name="T1" fmla="*/ 2 h 28"/>
                <a:gd name="T2" fmla="*/ 13 w 15"/>
                <a:gd name="T3" fmla="*/ 0 h 28"/>
                <a:gd name="T4" fmla="*/ 11 w 15"/>
                <a:gd name="T5" fmla="*/ 0 h 28"/>
                <a:gd name="T6" fmla="*/ 9 w 15"/>
                <a:gd name="T7" fmla="*/ 2 h 28"/>
                <a:gd name="T8" fmla="*/ 9 w 15"/>
                <a:gd name="T9" fmla="*/ 4 h 28"/>
                <a:gd name="T10" fmla="*/ 11 w 15"/>
                <a:gd name="T11" fmla="*/ 4 h 28"/>
                <a:gd name="T12" fmla="*/ 13 w 15"/>
                <a:gd name="T13" fmla="*/ 4 h 28"/>
                <a:gd name="T14" fmla="*/ 15 w 15"/>
                <a:gd name="T15" fmla="*/ 4 h 28"/>
                <a:gd name="T16" fmla="*/ 15 w 15"/>
                <a:gd name="T17" fmla="*/ 2 h 28"/>
                <a:gd name="T18" fmla="*/ 0 w 15"/>
                <a:gd name="T19" fmla="*/ 27 h 28"/>
                <a:gd name="T20" fmla="*/ 2 w 15"/>
                <a:gd name="T21" fmla="*/ 28 h 28"/>
                <a:gd name="T22" fmla="*/ 4 w 15"/>
                <a:gd name="T23" fmla="*/ 28 h 28"/>
                <a:gd name="T24" fmla="*/ 4 w 15"/>
                <a:gd name="T25" fmla="*/ 27 h 28"/>
                <a:gd name="T26" fmla="*/ 5 w 15"/>
                <a:gd name="T27" fmla="*/ 25 h 28"/>
                <a:gd name="T28" fmla="*/ 4 w 15"/>
                <a:gd name="T29" fmla="*/ 25 h 28"/>
                <a:gd name="T30" fmla="*/ 2 w 15"/>
                <a:gd name="T31" fmla="*/ 23 h 28"/>
                <a:gd name="T32" fmla="*/ 0 w 15"/>
                <a:gd name="T33" fmla="*/ 25 h 28"/>
                <a:gd name="T34" fmla="*/ 0 w 15"/>
                <a:gd name="T35" fmla="*/ 27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28"/>
                <a:gd name="T56" fmla="*/ 15 w 15"/>
                <a:gd name="T57" fmla="*/ 28 h 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28">
                  <a:moveTo>
                    <a:pt x="15" y="2"/>
                  </a:moveTo>
                  <a:lnTo>
                    <a:pt x="13" y="0"/>
                  </a:lnTo>
                  <a:lnTo>
                    <a:pt x="11" y="0"/>
                  </a:lnTo>
                  <a:lnTo>
                    <a:pt x="9" y="2"/>
                  </a:lnTo>
                  <a:lnTo>
                    <a:pt x="9" y="4"/>
                  </a:lnTo>
                  <a:lnTo>
                    <a:pt x="11" y="4"/>
                  </a:lnTo>
                  <a:lnTo>
                    <a:pt x="13" y="4"/>
                  </a:lnTo>
                  <a:lnTo>
                    <a:pt x="15" y="4"/>
                  </a:lnTo>
                  <a:lnTo>
                    <a:pt x="15" y="2"/>
                  </a:lnTo>
                  <a:close/>
                  <a:moveTo>
                    <a:pt x="0" y="27"/>
                  </a:moveTo>
                  <a:lnTo>
                    <a:pt x="2" y="28"/>
                  </a:lnTo>
                  <a:lnTo>
                    <a:pt x="4" y="28"/>
                  </a:lnTo>
                  <a:lnTo>
                    <a:pt x="4" y="27"/>
                  </a:lnTo>
                  <a:lnTo>
                    <a:pt x="5" y="25"/>
                  </a:lnTo>
                  <a:lnTo>
                    <a:pt x="4" y="25"/>
                  </a:lnTo>
                  <a:lnTo>
                    <a:pt x="2" y="23"/>
                  </a:lnTo>
                  <a:lnTo>
                    <a:pt x="0" y="25"/>
                  </a:lnTo>
                  <a:lnTo>
                    <a:pt x="0" y="27"/>
                  </a:lnTo>
                  <a:close/>
                </a:path>
              </a:pathLst>
            </a:custGeom>
            <a:solidFill>
              <a:srgbClr val="8A8988"/>
            </a:solidFill>
            <a:ln w="9525">
              <a:noFill/>
              <a:round/>
              <a:headEnd/>
              <a:tailEnd/>
            </a:ln>
          </p:spPr>
          <p:txBody>
            <a:bodyPr/>
            <a:lstStyle/>
            <a:p>
              <a:endParaRPr lang="en-US"/>
            </a:p>
          </p:txBody>
        </p:sp>
        <p:sp>
          <p:nvSpPr>
            <p:cNvPr id="47456" name="Freeform 300"/>
            <p:cNvSpPr>
              <a:spLocks noEditPoints="1"/>
            </p:cNvSpPr>
            <p:nvPr/>
          </p:nvSpPr>
          <p:spPr bwMode="auto">
            <a:xfrm>
              <a:off x="2948" y="2966"/>
              <a:ext cx="15" cy="25"/>
            </a:xfrm>
            <a:custGeom>
              <a:avLst/>
              <a:gdLst>
                <a:gd name="T0" fmla="*/ 15 w 15"/>
                <a:gd name="T1" fmla="*/ 2 h 25"/>
                <a:gd name="T2" fmla="*/ 13 w 15"/>
                <a:gd name="T3" fmla="*/ 0 h 25"/>
                <a:gd name="T4" fmla="*/ 9 w 15"/>
                <a:gd name="T5" fmla="*/ 0 h 25"/>
                <a:gd name="T6" fmla="*/ 9 w 15"/>
                <a:gd name="T7" fmla="*/ 2 h 25"/>
                <a:gd name="T8" fmla="*/ 9 w 15"/>
                <a:gd name="T9" fmla="*/ 3 h 25"/>
                <a:gd name="T10" fmla="*/ 9 w 15"/>
                <a:gd name="T11" fmla="*/ 3 h 25"/>
                <a:gd name="T12" fmla="*/ 9 w 15"/>
                <a:gd name="T13" fmla="*/ 3 h 25"/>
                <a:gd name="T14" fmla="*/ 11 w 15"/>
                <a:gd name="T15" fmla="*/ 3 h 25"/>
                <a:gd name="T16" fmla="*/ 13 w 15"/>
                <a:gd name="T17" fmla="*/ 3 h 25"/>
                <a:gd name="T18" fmla="*/ 13 w 15"/>
                <a:gd name="T19" fmla="*/ 2 h 25"/>
                <a:gd name="T20" fmla="*/ 15 w 15"/>
                <a:gd name="T21" fmla="*/ 2 h 25"/>
                <a:gd name="T22" fmla="*/ 0 w 15"/>
                <a:gd name="T23" fmla="*/ 23 h 25"/>
                <a:gd name="T24" fmla="*/ 2 w 15"/>
                <a:gd name="T25" fmla="*/ 25 h 25"/>
                <a:gd name="T26" fmla="*/ 4 w 15"/>
                <a:gd name="T27" fmla="*/ 25 h 25"/>
                <a:gd name="T28" fmla="*/ 5 w 15"/>
                <a:gd name="T29" fmla="*/ 23 h 25"/>
                <a:gd name="T30" fmla="*/ 5 w 15"/>
                <a:gd name="T31" fmla="*/ 23 h 25"/>
                <a:gd name="T32" fmla="*/ 4 w 15"/>
                <a:gd name="T33" fmla="*/ 21 h 25"/>
                <a:gd name="T34" fmla="*/ 2 w 15"/>
                <a:gd name="T35" fmla="*/ 19 h 25"/>
                <a:gd name="T36" fmla="*/ 2 w 15"/>
                <a:gd name="T37" fmla="*/ 21 h 25"/>
                <a:gd name="T38" fmla="*/ 0 w 15"/>
                <a:gd name="T39" fmla="*/ 23 h 2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
                <a:gd name="T61" fmla="*/ 0 h 25"/>
                <a:gd name="T62" fmla="*/ 15 w 15"/>
                <a:gd name="T63" fmla="*/ 25 h 2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 h="25">
                  <a:moveTo>
                    <a:pt x="15" y="2"/>
                  </a:moveTo>
                  <a:lnTo>
                    <a:pt x="13" y="0"/>
                  </a:lnTo>
                  <a:lnTo>
                    <a:pt x="9" y="0"/>
                  </a:lnTo>
                  <a:lnTo>
                    <a:pt x="9" y="2"/>
                  </a:lnTo>
                  <a:lnTo>
                    <a:pt x="9" y="3"/>
                  </a:lnTo>
                  <a:lnTo>
                    <a:pt x="11" y="3"/>
                  </a:lnTo>
                  <a:lnTo>
                    <a:pt x="13" y="3"/>
                  </a:lnTo>
                  <a:lnTo>
                    <a:pt x="13" y="2"/>
                  </a:lnTo>
                  <a:lnTo>
                    <a:pt x="15" y="2"/>
                  </a:lnTo>
                  <a:close/>
                  <a:moveTo>
                    <a:pt x="0" y="23"/>
                  </a:moveTo>
                  <a:lnTo>
                    <a:pt x="2" y="25"/>
                  </a:lnTo>
                  <a:lnTo>
                    <a:pt x="4" y="25"/>
                  </a:lnTo>
                  <a:lnTo>
                    <a:pt x="5" y="23"/>
                  </a:lnTo>
                  <a:lnTo>
                    <a:pt x="4" y="21"/>
                  </a:lnTo>
                  <a:lnTo>
                    <a:pt x="2" y="19"/>
                  </a:lnTo>
                  <a:lnTo>
                    <a:pt x="2" y="21"/>
                  </a:lnTo>
                  <a:lnTo>
                    <a:pt x="0" y="23"/>
                  </a:lnTo>
                  <a:close/>
                </a:path>
              </a:pathLst>
            </a:custGeom>
            <a:solidFill>
              <a:srgbClr val="8A8988"/>
            </a:solidFill>
            <a:ln w="9525">
              <a:noFill/>
              <a:round/>
              <a:headEnd/>
              <a:tailEnd/>
            </a:ln>
          </p:spPr>
          <p:txBody>
            <a:bodyPr/>
            <a:lstStyle/>
            <a:p>
              <a:endParaRPr lang="en-US"/>
            </a:p>
          </p:txBody>
        </p:sp>
        <p:sp>
          <p:nvSpPr>
            <p:cNvPr id="47457" name="Freeform 301"/>
            <p:cNvSpPr>
              <a:spLocks noEditPoints="1"/>
            </p:cNvSpPr>
            <p:nvPr/>
          </p:nvSpPr>
          <p:spPr bwMode="auto">
            <a:xfrm>
              <a:off x="2950" y="2968"/>
              <a:ext cx="11" cy="21"/>
            </a:xfrm>
            <a:custGeom>
              <a:avLst/>
              <a:gdLst>
                <a:gd name="T0" fmla="*/ 11 w 11"/>
                <a:gd name="T1" fmla="*/ 0 h 21"/>
                <a:gd name="T2" fmla="*/ 9 w 11"/>
                <a:gd name="T3" fmla="*/ 0 h 21"/>
                <a:gd name="T4" fmla="*/ 7 w 11"/>
                <a:gd name="T5" fmla="*/ 0 h 21"/>
                <a:gd name="T6" fmla="*/ 7 w 11"/>
                <a:gd name="T7" fmla="*/ 1 h 21"/>
                <a:gd name="T8" fmla="*/ 5 w 11"/>
                <a:gd name="T9" fmla="*/ 3 h 21"/>
                <a:gd name="T10" fmla="*/ 5 w 11"/>
                <a:gd name="T11" fmla="*/ 3 h 21"/>
                <a:gd name="T12" fmla="*/ 7 w 11"/>
                <a:gd name="T13" fmla="*/ 3 h 21"/>
                <a:gd name="T14" fmla="*/ 9 w 11"/>
                <a:gd name="T15" fmla="*/ 3 h 21"/>
                <a:gd name="T16" fmla="*/ 11 w 11"/>
                <a:gd name="T17" fmla="*/ 3 h 21"/>
                <a:gd name="T18" fmla="*/ 11 w 11"/>
                <a:gd name="T19" fmla="*/ 1 h 21"/>
                <a:gd name="T20" fmla="*/ 11 w 11"/>
                <a:gd name="T21" fmla="*/ 0 h 21"/>
                <a:gd name="T22" fmla="*/ 0 w 11"/>
                <a:gd name="T23" fmla="*/ 19 h 21"/>
                <a:gd name="T24" fmla="*/ 2 w 11"/>
                <a:gd name="T25" fmla="*/ 21 h 21"/>
                <a:gd name="T26" fmla="*/ 3 w 11"/>
                <a:gd name="T27" fmla="*/ 21 h 21"/>
                <a:gd name="T28" fmla="*/ 3 w 11"/>
                <a:gd name="T29" fmla="*/ 21 h 21"/>
                <a:gd name="T30" fmla="*/ 5 w 11"/>
                <a:gd name="T31" fmla="*/ 19 h 21"/>
                <a:gd name="T32" fmla="*/ 2 w 11"/>
                <a:gd name="T33" fmla="*/ 17 h 21"/>
                <a:gd name="T34" fmla="*/ 0 w 11"/>
                <a:gd name="T35" fmla="*/ 15 h 21"/>
                <a:gd name="T36" fmla="*/ 0 w 11"/>
                <a:gd name="T37" fmla="*/ 17 h 21"/>
                <a:gd name="T38" fmla="*/ 0 w 11"/>
                <a:gd name="T39" fmla="*/ 19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
                <a:gd name="T61" fmla="*/ 0 h 21"/>
                <a:gd name="T62" fmla="*/ 11 w 11"/>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 h="21">
                  <a:moveTo>
                    <a:pt x="11" y="0"/>
                  </a:moveTo>
                  <a:lnTo>
                    <a:pt x="9" y="0"/>
                  </a:lnTo>
                  <a:lnTo>
                    <a:pt x="7" y="0"/>
                  </a:lnTo>
                  <a:lnTo>
                    <a:pt x="7" y="1"/>
                  </a:lnTo>
                  <a:lnTo>
                    <a:pt x="5" y="3"/>
                  </a:lnTo>
                  <a:lnTo>
                    <a:pt x="7" y="3"/>
                  </a:lnTo>
                  <a:lnTo>
                    <a:pt x="9" y="3"/>
                  </a:lnTo>
                  <a:lnTo>
                    <a:pt x="11" y="3"/>
                  </a:lnTo>
                  <a:lnTo>
                    <a:pt x="11" y="1"/>
                  </a:lnTo>
                  <a:lnTo>
                    <a:pt x="11" y="0"/>
                  </a:lnTo>
                  <a:close/>
                  <a:moveTo>
                    <a:pt x="0" y="19"/>
                  </a:moveTo>
                  <a:lnTo>
                    <a:pt x="2" y="21"/>
                  </a:lnTo>
                  <a:lnTo>
                    <a:pt x="3" y="21"/>
                  </a:lnTo>
                  <a:lnTo>
                    <a:pt x="5" y="19"/>
                  </a:lnTo>
                  <a:lnTo>
                    <a:pt x="2" y="17"/>
                  </a:lnTo>
                  <a:lnTo>
                    <a:pt x="0" y="15"/>
                  </a:lnTo>
                  <a:lnTo>
                    <a:pt x="0" y="17"/>
                  </a:lnTo>
                  <a:lnTo>
                    <a:pt x="0" y="19"/>
                  </a:lnTo>
                  <a:close/>
                </a:path>
              </a:pathLst>
            </a:custGeom>
            <a:solidFill>
              <a:srgbClr val="8A8988"/>
            </a:solidFill>
            <a:ln w="9525">
              <a:noFill/>
              <a:round/>
              <a:headEnd/>
              <a:tailEnd/>
            </a:ln>
          </p:spPr>
          <p:txBody>
            <a:bodyPr/>
            <a:lstStyle/>
            <a:p>
              <a:endParaRPr lang="en-US"/>
            </a:p>
          </p:txBody>
        </p:sp>
        <p:sp>
          <p:nvSpPr>
            <p:cNvPr id="47458" name="Freeform 302"/>
            <p:cNvSpPr>
              <a:spLocks noEditPoints="1"/>
            </p:cNvSpPr>
            <p:nvPr/>
          </p:nvSpPr>
          <p:spPr bwMode="auto">
            <a:xfrm>
              <a:off x="2950" y="2969"/>
              <a:ext cx="11" cy="20"/>
            </a:xfrm>
            <a:custGeom>
              <a:avLst/>
              <a:gdLst>
                <a:gd name="T0" fmla="*/ 11 w 11"/>
                <a:gd name="T1" fmla="*/ 0 h 20"/>
                <a:gd name="T2" fmla="*/ 9 w 11"/>
                <a:gd name="T3" fmla="*/ 0 h 20"/>
                <a:gd name="T4" fmla="*/ 7 w 11"/>
                <a:gd name="T5" fmla="*/ 0 h 20"/>
                <a:gd name="T6" fmla="*/ 7 w 11"/>
                <a:gd name="T7" fmla="*/ 0 h 20"/>
                <a:gd name="T8" fmla="*/ 7 w 11"/>
                <a:gd name="T9" fmla="*/ 0 h 20"/>
                <a:gd name="T10" fmla="*/ 5 w 11"/>
                <a:gd name="T11" fmla="*/ 2 h 20"/>
                <a:gd name="T12" fmla="*/ 5 w 11"/>
                <a:gd name="T13" fmla="*/ 4 h 20"/>
                <a:gd name="T14" fmla="*/ 5 w 11"/>
                <a:gd name="T15" fmla="*/ 4 h 20"/>
                <a:gd name="T16" fmla="*/ 7 w 11"/>
                <a:gd name="T17" fmla="*/ 4 h 20"/>
                <a:gd name="T18" fmla="*/ 9 w 11"/>
                <a:gd name="T19" fmla="*/ 4 h 20"/>
                <a:gd name="T20" fmla="*/ 9 w 11"/>
                <a:gd name="T21" fmla="*/ 4 h 20"/>
                <a:gd name="T22" fmla="*/ 11 w 11"/>
                <a:gd name="T23" fmla="*/ 2 h 20"/>
                <a:gd name="T24" fmla="*/ 11 w 11"/>
                <a:gd name="T25" fmla="*/ 0 h 20"/>
                <a:gd name="T26" fmla="*/ 0 w 11"/>
                <a:gd name="T27" fmla="*/ 16 h 20"/>
                <a:gd name="T28" fmla="*/ 2 w 11"/>
                <a:gd name="T29" fmla="*/ 18 h 20"/>
                <a:gd name="T30" fmla="*/ 3 w 11"/>
                <a:gd name="T31" fmla="*/ 20 h 20"/>
                <a:gd name="T32" fmla="*/ 5 w 11"/>
                <a:gd name="T33" fmla="*/ 18 h 20"/>
                <a:gd name="T34" fmla="*/ 5 w 11"/>
                <a:gd name="T35" fmla="*/ 16 h 20"/>
                <a:gd name="T36" fmla="*/ 3 w 11"/>
                <a:gd name="T37" fmla="*/ 14 h 20"/>
                <a:gd name="T38" fmla="*/ 2 w 11"/>
                <a:gd name="T39" fmla="*/ 12 h 20"/>
                <a:gd name="T40" fmla="*/ 0 w 11"/>
                <a:gd name="T41" fmla="*/ 14 h 20"/>
                <a:gd name="T42" fmla="*/ 0 w 11"/>
                <a:gd name="T43" fmla="*/ 1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
                <a:gd name="T67" fmla="*/ 0 h 20"/>
                <a:gd name="T68" fmla="*/ 11 w 11"/>
                <a:gd name="T69" fmla="*/ 20 h 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 h="20">
                  <a:moveTo>
                    <a:pt x="11" y="0"/>
                  </a:moveTo>
                  <a:lnTo>
                    <a:pt x="9" y="0"/>
                  </a:lnTo>
                  <a:lnTo>
                    <a:pt x="7" y="0"/>
                  </a:lnTo>
                  <a:lnTo>
                    <a:pt x="5" y="2"/>
                  </a:lnTo>
                  <a:lnTo>
                    <a:pt x="5" y="4"/>
                  </a:lnTo>
                  <a:lnTo>
                    <a:pt x="7" y="4"/>
                  </a:lnTo>
                  <a:lnTo>
                    <a:pt x="9" y="4"/>
                  </a:lnTo>
                  <a:lnTo>
                    <a:pt x="11" y="2"/>
                  </a:lnTo>
                  <a:lnTo>
                    <a:pt x="11" y="0"/>
                  </a:lnTo>
                  <a:close/>
                  <a:moveTo>
                    <a:pt x="0" y="16"/>
                  </a:moveTo>
                  <a:lnTo>
                    <a:pt x="2" y="18"/>
                  </a:lnTo>
                  <a:lnTo>
                    <a:pt x="3" y="20"/>
                  </a:lnTo>
                  <a:lnTo>
                    <a:pt x="5" y="18"/>
                  </a:lnTo>
                  <a:lnTo>
                    <a:pt x="5" y="16"/>
                  </a:lnTo>
                  <a:lnTo>
                    <a:pt x="3" y="14"/>
                  </a:lnTo>
                  <a:lnTo>
                    <a:pt x="2" y="12"/>
                  </a:lnTo>
                  <a:lnTo>
                    <a:pt x="0" y="14"/>
                  </a:lnTo>
                  <a:lnTo>
                    <a:pt x="0" y="16"/>
                  </a:lnTo>
                  <a:close/>
                </a:path>
              </a:pathLst>
            </a:custGeom>
            <a:solidFill>
              <a:srgbClr val="8A8988"/>
            </a:solidFill>
            <a:ln w="9525">
              <a:noFill/>
              <a:round/>
              <a:headEnd/>
              <a:tailEnd/>
            </a:ln>
          </p:spPr>
          <p:txBody>
            <a:bodyPr/>
            <a:lstStyle/>
            <a:p>
              <a:endParaRPr lang="en-US"/>
            </a:p>
          </p:txBody>
        </p:sp>
        <p:sp>
          <p:nvSpPr>
            <p:cNvPr id="47459" name="Freeform 303"/>
            <p:cNvSpPr>
              <a:spLocks/>
            </p:cNvSpPr>
            <p:nvPr/>
          </p:nvSpPr>
          <p:spPr bwMode="auto">
            <a:xfrm>
              <a:off x="2950" y="2971"/>
              <a:ext cx="11" cy="16"/>
            </a:xfrm>
            <a:custGeom>
              <a:avLst/>
              <a:gdLst>
                <a:gd name="T0" fmla="*/ 11 w 11"/>
                <a:gd name="T1" fmla="*/ 0 h 16"/>
                <a:gd name="T2" fmla="*/ 9 w 11"/>
                <a:gd name="T3" fmla="*/ 0 h 16"/>
                <a:gd name="T4" fmla="*/ 7 w 11"/>
                <a:gd name="T5" fmla="*/ 0 h 16"/>
                <a:gd name="T6" fmla="*/ 5 w 11"/>
                <a:gd name="T7" fmla="*/ 0 h 16"/>
                <a:gd name="T8" fmla="*/ 5 w 11"/>
                <a:gd name="T9" fmla="*/ 0 h 16"/>
                <a:gd name="T10" fmla="*/ 3 w 11"/>
                <a:gd name="T11" fmla="*/ 6 h 16"/>
                <a:gd name="T12" fmla="*/ 0 w 11"/>
                <a:gd name="T13" fmla="*/ 12 h 16"/>
                <a:gd name="T14" fmla="*/ 2 w 11"/>
                <a:gd name="T15" fmla="*/ 14 h 16"/>
                <a:gd name="T16" fmla="*/ 5 w 11"/>
                <a:gd name="T17" fmla="*/ 16 h 16"/>
                <a:gd name="T18" fmla="*/ 5 w 11"/>
                <a:gd name="T19" fmla="*/ 14 h 16"/>
                <a:gd name="T20" fmla="*/ 5 w 11"/>
                <a:gd name="T21" fmla="*/ 12 h 16"/>
                <a:gd name="T22" fmla="*/ 3 w 11"/>
                <a:gd name="T23" fmla="*/ 10 h 16"/>
                <a:gd name="T24" fmla="*/ 3 w 11"/>
                <a:gd name="T25" fmla="*/ 8 h 16"/>
                <a:gd name="T26" fmla="*/ 3 w 11"/>
                <a:gd name="T27" fmla="*/ 4 h 16"/>
                <a:gd name="T28" fmla="*/ 7 w 11"/>
                <a:gd name="T29" fmla="*/ 4 h 16"/>
                <a:gd name="T30" fmla="*/ 7 w 11"/>
                <a:gd name="T31" fmla="*/ 4 h 16"/>
                <a:gd name="T32" fmla="*/ 9 w 11"/>
                <a:gd name="T33" fmla="*/ 4 h 16"/>
                <a:gd name="T34" fmla="*/ 9 w 11"/>
                <a:gd name="T35" fmla="*/ 2 h 16"/>
                <a:gd name="T36" fmla="*/ 11 w 11"/>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16"/>
                <a:gd name="T59" fmla="*/ 11 w 11"/>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16">
                  <a:moveTo>
                    <a:pt x="11" y="0"/>
                  </a:moveTo>
                  <a:lnTo>
                    <a:pt x="9" y="0"/>
                  </a:lnTo>
                  <a:lnTo>
                    <a:pt x="7" y="0"/>
                  </a:lnTo>
                  <a:lnTo>
                    <a:pt x="5" y="0"/>
                  </a:lnTo>
                  <a:lnTo>
                    <a:pt x="3" y="6"/>
                  </a:lnTo>
                  <a:lnTo>
                    <a:pt x="0" y="12"/>
                  </a:lnTo>
                  <a:lnTo>
                    <a:pt x="2" y="14"/>
                  </a:lnTo>
                  <a:lnTo>
                    <a:pt x="5" y="16"/>
                  </a:lnTo>
                  <a:lnTo>
                    <a:pt x="5" y="14"/>
                  </a:lnTo>
                  <a:lnTo>
                    <a:pt x="5" y="12"/>
                  </a:lnTo>
                  <a:lnTo>
                    <a:pt x="3" y="10"/>
                  </a:lnTo>
                  <a:lnTo>
                    <a:pt x="3" y="8"/>
                  </a:lnTo>
                  <a:lnTo>
                    <a:pt x="3" y="4"/>
                  </a:lnTo>
                  <a:lnTo>
                    <a:pt x="7" y="4"/>
                  </a:lnTo>
                  <a:lnTo>
                    <a:pt x="9" y="4"/>
                  </a:lnTo>
                  <a:lnTo>
                    <a:pt x="9" y="2"/>
                  </a:lnTo>
                  <a:lnTo>
                    <a:pt x="11" y="0"/>
                  </a:lnTo>
                  <a:close/>
                </a:path>
              </a:pathLst>
            </a:custGeom>
            <a:solidFill>
              <a:srgbClr val="8B8989"/>
            </a:solidFill>
            <a:ln w="9525">
              <a:noFill/>
              <a:round/>
              <a:headEnd/>
              <a:tailEnd/>
            </a:ln>
          </p:spPr>
          <p:txBody>
            <a:bodyPr/>
            <a:lstStyle/>
            <a:p>
              <a:endParaRPr lang="en-US"/>
            </a:p>
          </p:txBody>
        </p:sp>
        <p:sp>
          <p:nvSpPr>
            <p:cNvPr id="47460" name="Freeform 304"/>
            <p:cNvSpPr>
              <a:spLocks/>
            </p:cNvSpPr>
            <p:nvPr/>
          </p:nvSpPr>
          <p:spPr bwMode="auto">
            <a:xfrm>
              <a:off x="2952" y="2973"/>
              <a:ext cx="7" cy="12"/>
            </a:xfrm>
            <a:custGeom>
              <a:avLst/>
              <a:gdLst>
                <a:gd name="T0" fmla="*/ 7 w 7"/>
                <a:gd name="T1" fmla="*/ 0 h 12"/>
                <a:gd name="T2" fmla="*/ 7 w 7"/>
                <a:gd name="T3" fmla="*/ 0 h 12"/>
                <a:gd name="T4" fmla="*/ 5 w 7"/>
                <a:gd name="T5" fmla="*/ 0 h 12"/>
                <a:gd name="T6" fmla="*/ 3 w 7"/>
                <a:gd name="T7" fmla="*/ 0 h 12"/>
                <a:gd name="T8" fmla="*/ 3 w 7"/>
                <a:gd name="T9" fmla="*/ 0 h 12"/>
                <a:gd name="T10" fmla="*/ 1 w 7"/>
                <a:gd name="T11" fmla="*/ 4 h 12"/>
                <a:gd name="T12" fmla="*/ 0 w 7"/>
                <a:gd name="T13" fmla="*/ 8 h 12"/>
                <a:gd name="T14" fmla="*/ 1 w 7"/>
                <a:gd name="T15" fmla="*/ 10 h 12"/>
                <a:gd name="T16" fmla="*/ 3 w 7"/>
                <a:gd name="T17" fmla="*/ 12 h 12"/>
                <a:gd name="T18" fmla="*/ 5 w 7"/>
                <a:gd name="T19" fmla="*/ 6 h 12"/>
                <a:gd name="T20" fmla="*/ 7 w 7"/>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2"/>
                <a:gd name="T35" fmla="*/ 7 w 7"/>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2">
                  <a:moveTo>
                    <a:pt x="7" y="0"/>
                  </a:moveTo>
                  <a:lnTo>
                    <a:pt x="7" y="0"/>
                  </a:lnTo>
                  <a:lnTo>
                    <a:pt x="5" y="0"/>
                  </a:lnTo>
                  <a:lnTo>
                    <a:pt x="3" y="0"/>
                  </a:lnTo>
                  <a:lnTo>
                    <a:pt x="1" y="4"/>
                  </a:lnTo>
                  <a:lnTo>
                    <a:pt x="0" y="8"/>
                  </a:lnTo>
                  <a:lnTo>
                    <a:pt x="1" y="10"/>
                  </a:lnTo>
                  <a:lnTo>
                    <a:pt x="3" y="12"/>
                  </a:lnTo>
                  <a:lnTo>
                    <a:pt x="5" y="6"/>
                  </a:lnTo>
                  <a:lnTo>
                    <a:pt x="7" y="0"/>
                  </a:lnTo>
                  <a:close/>
                </a:path>
              </a:pathLst>
            </a:custGeom>
            <a:solidFill>
              <a:srgbClr val="8B8989"/>
            </a:solidFill>
            <a:ln w="9525">
              <a:noFill/>
              <a:round/>
              <a:headEnd/>
              <a:tailEnd/>
            </a:ln>
          </p:spPr>
          <p:txBody>
            <a:bodyPr/>
            <a:lstStyle/>
            <a:p>
              <a:endParaRPr lang="en-US"/>
            </a:p>
          </p:txBody>
        </p:sp>
        <p:sp>
          <p:nvSpPr>
            <p:cNvPr id="47461" name="Freeform 305"/>
            <p:cNvSpPr>
              <a:spLocks/>
            </p:cNvSpPr>
            <p:nvPr/>
          </p:nvSpPr>
          <p:spPr bwMode="auto">
            <a:xfrm>
              <a:off x="2953" y="2975"/>
              <a:ext cx="6" cy="8"/>
            </a:xfrm>
            <a:custGeom>
              <a:avLst/>
              <a:gdLst>
                <a:gd name="T0" fmla="*/ 6 w 6"/>
                <a:gd name="T1" fmla="*/ 0 h 8"/>
                <a:gd name="T2" fmla="*/ 4 w 6"/>
                <a:gd name="T3" fmla="*/ 0 h 8"/>
                <a:gd name="T4" fmla="*/ 4 w 6"/>
                <a:gd name="T5" fmla="*/ 0 h 8"/>
                <a:gd name="T6" fmla="*/ 0 w 6"/>
                <a:gd name="T7" fmla="*/ 0 h 8"/>
                <a:gd name="T8" fmla="*/ 0 w 6"/>
                <a:gd name="T9" fmla="*/ 4 h 8"/>
                <a:gd name="T10" fmla="*/ 0 w 6"/>
                <a:gd name="T11" fmla="*/ 6 h 8"/>
                <a:gd name="T12" fmla="*/ 2 w 6"/>
                <a:gd name="T13" fmla="*/ 8 h 8"/>
                <a:gd name="T14" fmla="*/ 4 w 6"/>
                <a:gd name="T15" fmla="*/ 4 h 8"/>
                <a:gd name="T16" fmla="*/ 6 w 6"/>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8"/>
                <a:gd name="T29" fmla="*/ 6 w 6"/>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8">
                  <a:moveTo>
                    <a:pt x="6" y="0"/>
                  </a:moveTo>
                  <a:lnTo>
                    <a:pt x="4" y="0"/>
                  </a:lnTo>
                  <a:lnTo>
                    <a:pt x="0" y="0"/>
                  </a:lnTo>
                  <a:lnTo>
                    <a:pt x="0" y="4"/>
                  </a:lnTo>
                  <a:lnTo>
                    <a:pt x="0" y="6"/>
                  </a:lnTo>
                  <a:lnTo>
                    <a:pt x="2" y="8"/>
                  </a:lnTo>
                  <a:lnTo>
                    <a:pt x="4" y="4"/>
                  </a:lnTo>
                  <a:lnTo>
                    <a:pt x="6" y="0"/>
                  </a:lnTo>
                  <a:close/>
                </a:path>
              </a:pathLst>
            </a:custGeom>
            <a:solidFill>
              <a:srgbClr val="8B8989"/>
            </a:solidFill>
            <a:ln w="9525">
              <a:noFill/>
              <a:round/>
              <a:headEnd/>
              <a:tailEnd/>
            </a:ln>
          </p:spPr>
          <p:txBody>
            <a:bodyPr/>
            <a:lstStyle/>
            <a:p>
              <a:endParaRPr lang="en-US"/>
            </a:p>
          </p:txBody>
        </p:sp>
        <p:sp>
          <p:nvSpPr>
            <p:cNvPr id="47462" name="Freeform 306"/>
            <p:cNvSpPr>
              <a:spLocks/>
            </p:cNvSpPr>
            <p:nvPr/>
          </p:nvSpPr>
          <p:spPr bwMode="auto">
            <a:xfrm>
              <a:off x="2955" y="2977"/>
              <a:ext cx="2" cy="4"/>
            </a:xfrm>
            <a:custGeom>
              <a:avLst/>
              <a:gdLst>
                <a:gd name="T0" fmla="*/ 2 w 2"/>
                <a:gd name="T1" fmla="*/ 0 h 4"/>
                <a:gd name="T2" fmla="*/ 2 w 2"/>
                <a:gd name="T3" fmla="*/ 0 h 4"/>
                <a:gd name="T4" fmla="*/ 2 w 2"/>
                <a:gd name="T5" fmla="*/ 0 h 4"/>
                <a:gd name="T6" fmla="*/ 0 w 2"/>
                <a:gd name="T7" fmla="*/ 0 h 4"/>
                <a:gd name="T8" fmla="*/ 0 w 2"/>
                <a:gd name="T9" fmla="*/ 2 h 4"/>
                <a:gd name="T10" fmla="*/ 0 w 2"/>
                <a:gd name="T11" fmla="*/ 4 h 4"/>
                <a:gd name="T12" fmla="*/ 2 w 2"/>
                <a:gd name="T13" fmla="*/ 4 h 4"/>
                <a:gd name="T14" fmla="*/ 2 w 2"/>
                <a:gd name="T15" fmla="*/ 2 h 4"/>
                <a:gd name="T16" fmla="*/ 2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4"/>
                <a:gd name="T29" fmla="*/ 2 w 2"/>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4">
                  <a:moveTo>
                    <a:pt x="2" y="0"/>
                  </a:moveTo>
                  <a:lnTo>
                    <a:pt x="2" y="0"/>
                  </a:lnTo>
                  <a:lnTo>
                    <a:pt x="0" y="0"/>
                  </a:lnTo>
                  <a:lnTo>
                    <a:pt x="0" y="2"/>
                  </a:lnTo>
                  <a:lnTo>
                    <a:pt x="0" y="4"/>
                  </a:lnTo>
                  <a:lnTo>
                    <a:pt x="2" y="4"/>
                  </a:lnTo>
                  <a:lnTo>
                    <a:pt x="2" y="2"/>
                  </a:lnTo>
                  <a:lnTo>
                    <a:pt x="2" y="0"/>
                  </a:lnTo>
                  <a:close/>
                </a:path>
              </a:pathLst>
            </a:custGeom>
            <a:solidFill>
              <a:srgbClr val="8B8A89"/>
            </a:solidFill>
            <a:ln w="9525">
              <a:noFill/>
              <a:round/>
              <a:headEnd/>
              <a:tailEnd/>
            </a:ln>
          </p:spPr>
          <p:txBody>
            <a:bodyPr/>
            <a:lstStyle/>
            <a:p>
              <a:endParaRPr lang="en-US"/>
            </a:p>
          </p:txBody>
        </p:sp>
        <p:sp>
          <p:nvSpPr>
            <p:cNvPr id="47463" name="Freeform 307"/>
            <p:cNvSpPr>
              <a:spLocks noEditPoints="1"/>
            </p:cNvSpPr>
            <p:nvPr/>
          </p:nvSpPr>
          <p:spPr bwMode="auto">
            <a:xfrm>
              <a:off x="2925" y="2908"/>
              <a:ext cx="63" cy="142"/>
            </a:xfrm>
            <a:custGeom>
              <a:avLst/>
              <a:gdLst>
                <a:gd name="T0" fmla="*/ 61 w 63"/>
                <a:gd name="T1" fmla="*/ 0 h 142"/>
                <a:gd name="T2" fmla="*/ 61 w 63"/>
                <a:gd name="T3" fmla="*/ 0 h 142"/>
                <a:gd name="T4" fmla="*/ 61 w 63"/>
                <a:gd name="T5" fmla="*/ 2 h 142"/>
                <a:gd name="T6" fmla="*/ 61 w 63"/>
                <a:gd name="T7" fmla="*/ 2 h 142"/>
                <a:gd name="T8" fmla="*/ 61 w 63"/>
                <a:gd name="T9" fmla="*/ 2 h 142"/>
                <a:gd name="T10" fmla="*/ 63 w 63"/>
                <a:gd name="T11" fmla="*/ 2 h 142"/>
                <a:gd name="T12" fmla="*/ 63 w 63"/>
                <a:gd name="T13" fmla="*/ 0 h 142"/>
                <a:gd name="T14" fmla="*/ 63 w 63"/>
                <a:gd name="T15" fmla="*/ 0 h 142"/>
                <a:gd name="T16" fmla="*/ 61 w 63"/>
                <a:gd name="T17" fmla="*/ 0 h 142"/>
                <a:gd name="T18" fmla="*/ 0 w 63"/>
                <a:gd name="T19" fmla="*/ 138 h 142"/>
                <a:gd name="T20" fmla="*/ 0 w 63"/>
                <a:gd name="T21" fmla="*/ 140 h 142"/>
                <a:gd name="T22" fmla="*/ 0 w 63"/>
                <a:gd name="T23" fmla="*/ 140 h 142"/>
                <a:gd name="T24" fmla="*/ 0 w 63"/>
                <a:gd name="T25" fmla="*/ 142 h 142"/>
                <a:gd name="T26" fmla="*/ 2 w 63"/>
                <a:gd name="T27" fmla="*/ 142 h 142"/>
                <a:gd name="T28" fmla="*/ 2 w 63"/>
                <a:gd name="T29" fmla="*/ 140 h 142"/>
                <a:gd name="T30" fmla="*/ 2 w 63"/>
                <a:gd name="T31" fmla="*/ 138 h 142"/>
                <a:gd name="T32" fmla="*/ 2 w 63"/>
                <a:gd name="T33" fmla="*/ 138 h 142"/>
                <a:gd name="T34" fmla="*/ 0 w 63"/>
                <a:gd name="T35" fmla="*/ 138 h 1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3"/>
                <a:gd name="T55" fmla="*/ 0 h 142"/>
                <a:gd name="T56" fmla="*/ 63 w 63"/>
                <a:gd name="T57" fmla="*/ 142 h 14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3" h="142">
                  <a:moveTo>
                    <a:pt x="61" y="0"/>
                  </a:moveTo>
                  <a:lnTo>
                    <a:pt x="61" y="0"/>
                  </a:lnTo>
                  <a:lnTo>
                    <a:pt x="61" y="2"/>
                  </a:lnTo>
                  <a:lnTo>
                    <a:pt x="63" y="2"/>
                  </a:lnTo>
                  <a:lnTo>
                    <a:pt x="63" y="0"/>
                  </a:lnTo>
                  <a:lnTo>
                    <a:pt x="61" y="0"/>
                  </a:lnTo>
                  <a:close/>
                  <a:moveTo>
                    <a:pt x="0" y="138"/>
                  </a:moveTo>
                  <a:lnTo>
                    <a:pt x="0" y="140"/>
                  </a:lnTo>
                  <a:lnTo>
                    <a:pt x="0" y="142"/>
                  </a:lnTo>
                  <a:lnTo>
                    <a:pt x="2" y="142"/>
                  </a:lnTo>
                  <a:lnTo>
                    <a:pt x="2" y="140"/>
                  </a:lnTo>
                  <a:lnTo>
                    <a:pt x="2" y="138"/>
                  </a:lnTo>
                  <a:lnTo>
                    <a:pt x="0" y="138"/>
                  </a:lnTo>
                  <a:close/>
                </a:path>
              </a:pathLst>
            </a:custGeom>
            <a:solidFill>
              <a:srgbClr val="848282"/>
            </a:solidFill>
            <a:ln w="9525">
              <a:noFill/>
              <a:round/>
              <a:headEnd/>
              <a:tailEnd/>
            </a:ln>
          </p:spPr>
          <p:txBody>
            <a:bodyPr/>
            <a:lstStyle/>
            <a:p>
              <a:endParaRPr lang="en-US"/>
            </a:p>
          </p:txBody>
        </p:sp>
        <p:sp>
          <p:nvSpPr>
            <p:cNvPr id="47464" name="Freeform 308"/>
            <p:cNvSpPr>
              <a:spLocks noEditPoints="1"/>
            </p:cNvSpPr>
            <p:nvPr/>
          </p:nvSpPr>
          <p:spPr bwMode="auto">
            <a:xfrm>
              <a:off x="2925" y="2908"/>
              <a:ext cx="63" cy="140"/>
            </a:xfrm>
            <a:custGeom>
              <a:avLst/>
              <a:gdLst>
                <a:gd name="T0" fmla="*/ 63 w 63"/>
                <a:gd name="T1" fmla="*/ 2 h 140"/>
                <a:gd name="T2" fmla="*/ 63 w 63"/>
                <a:gd name="T3" fmla="*/ 0 h 140"/>
                <a:gd name="T4" fmla="*/ 61 w 63"/>
                <a:gd name="T5" fmla="*/ 0 h 140"/>
                <a:gd name="T6" fmla="*/ 61 w 63"/>
                <a:gd name="T7" fmla="*/ 2 h 140"/>
                <a:gd name="T8" fmla="*/ 59 w 63"/>
                <a:gd name="T9" fmla="*/ 4 h 140"/>
                <a:gd name="T10" fmla="*/ 61 w 63"/>
                <a:gd name="T11" fmla="*/ 4 h 140"/>
                <a:gd name="T12" fmla="*/ 61 w 63"/>
                <a:gd name="T13" fmla="*/ 4 h 140"/>
                <a:gd name="T14" fmla="*/ 61 w 63"/>
                <a:gd name="T15" fmla="*/ 2 h 140"/>
                <a:gd name="T16" fmla="*/ 63 w 63"/>
                <a:gd name="T17" fmla="*/ 2 h 140"/>
                <a:gd name="T18" fmla="*/ 0 w 63"/>
                <a:gd name="T19" fmla="*/ 140 h 140"/>
                <a:gd name="T20" fmla="*/ 2 w 63"/>
                <a:gd name="T21" fmla="*/ 140 h 140"/>
                <a:gd name="T22" fmla="*/ 2 w 63"/>
                <a:gd name="T23" fmla="*/ 140 h 140"/>
                <a:gd name="T24" fmla="*/ 2 w 63"/>
                <a:gd name="T25" fmla="*/ 138 h 140"/>
                <a:gd name="T26" fmla="*/ 3 w 63"/>
                <a:gd name="T27" fmla="*/ 136 h 140"/>
                <a:gd name="T28" fmla="*/ 2 w 63"/>
                <a:gd name="T29" fmla="*/ 136 h 140"/>
                <a:gd name="T30" fmla="*/ 2 w 63"/>
                <a:gd name="T31" fmla="*/ 136 h 140"/>
                <a:gd name="T32" fmla="*/ 0 w 63"/>
                <a:gd name="T33" fmla="*/ 138 h 140"/>
                <a:gd name="T34" fmla="*/ 0 w 63"/>
                <a:gd name="T35" fmla="*/ 140 h 1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3"/>
                <a:gd name="T55" fmla="*/ 0 h 140"/>
                <a:gd name="T56" fmla="*/ 63 w 63"/>
                <a:gd name="T57" fmla="*/ 140 h 1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3" h="140">
                  <a:moveTo>
                    <a:pt x="63" y="2"/>
                  </a:moveTo>
                  <a:lnTo>
                    <a:pt x="63" y="0"/>
                  </a:lnTo>
                  <a:lnTo>
                    <a:pt x="61" y="0"/>
                  </a:lnTo>
                  <a:lnTo>
                    <a:pt x="61" y="2"/>
                  </a:lnTo>
                  <a:lnTo>
                    <a:pt x="59" y="4"/>
                  </a:lnTo>
                  <a:lnTo>
                    <a:pt x="61" y="4"/>
                  </a:lnTo>
                  <a:lnTo>
                    <a:pt x="61" y="2"/>
                  </a:lnTo>
                  <a:lnTo>
                    <a:pt x="63" y="2"/>
                  </a:lnTo>
                  <a:close/>
                  <a:moveTo>
                    <a:pt x="0" y="140"/>
                  </a:moveTo>
                  <a:lnTo>
                    <a:pt x="2" y="140"/>
                  </a:lnTo>
                  <a:lnTo>
                    <a:pt x="2" y="138"/>
                  </a:lnTo>
                  <a:lnTo>
                    <a:pt x="3" y="136"/>
                  </a:lnTo>
                  <a:lnTo>
                    <a:pt x="2" y="136"/>
                  </a:lnTo>
                  <a:lnTo>
                    <a:pt x="0" y="138"/>
                  </a:lnTo>
                  <a:lnTo>
                    <a:pt x="0" y="140"/>
                  </a:lnTo>
                  <a:close/>
                </a:path>
              </a:pathLst>
            </a:custGeom>
            <a:solidFill>
              <a:srgbClr val="848282"/>
            </a:solidFill>
            <a:ln w="9525">
              <a:noFill/>
              <a:round/>
              <a:headEnd/>
              <a:tailEnd/>
            </a:ln>
          </p:spPr>
          <p:txBody>
            <a:bodyPr/>
            <a:lstStyle/>
            <a:p>
              <a:endParaRPr lang="en-US"/>
            </a:p>
          </p:txBody>
        </p:sp>
        <p:sp>
          <p:nvSpPr>
            <p:cNvPr id="47465" name="Freeform 309"/>
            <p:cNvSpPr>
              <a:spLocks noEditPoints="1"/>
            </p:cNvSpPr>
            <p:nvPr/>
          </p:nvSpPr>
          <p:spPr bwMode="auto">
            <a:xfrm>
              <a:off x="2925" y="2910"/>
              <a:ext cx="61" cy="136"/>
            </a:xfrm>
            <a:custGeom>
              <a:avLst/>
              <a:gdLst>
                <a:gd name="T0" fmla="*/ 61 w 61"/>
                <a:gd name="T1" fmla="*/ 0 h 136"/>
                <a:gd name="T2" fmla="*/ 61 w 61"/>
                <a:gd name="T3" fmla="*/ 0 h 136"/>
                <a:gd name="T4" fmla="*/ 61 w 61"/>
                <a:gd name="T5" fmla="*/ 0 h 136"/>
                <a:gd name="T6" fmla="*/ 59 w 61"/>
                <a:gd name="T7" fmla="*/ 2 h 136"/>
                <a:gd name="T8" fmla="*/ 59 w 61"/>
                <a:gd name="T9" fmla="*/ 4 h 136"/>
                <a:gd name="T10" fmla="*/ 59 w 61"/>
                <a:gd name="T11" fmla="*/ 4 h 136"/>
                <a:gd name="T12" fmla="*/ 61 w 61"/>
                <a:gd name="T13" fmla="*/ 4 h 136"/>
                <a:gd name="T14" fmla="*/ 61 w 61"/>
                <a:gd name="T15" fmla="*/ 2 h 136"/>
                <a:gd name="T16" fmla="*/ 61 w 61"/>
                <a:gd name="T17" fmla="*/ 0 h 136"/>
                <a:gd name="T18" fmla="*/ 0 w 61"/>
                <a:gd name="T19" fmla="*/ 136 h 136"/>
                <a:gd name="T20" fmla="*/ 2 w 61"/>
                <a:gd name="T21" fmla="*/ 136 h 136"/>
                <a:gd name="T22" fmla="*/ 2 w 61"/>
                <a:gd name="T23" fmla="*/ 136 h 136"/>
                <a:gd name="T24" fmla="*/ 3 w 61"/>
                <a:gd name="T25" fmla="*/ 134 h 136"/>
                <a:gd name="T26" fmla="*/ 3 w 61"/>
                <a:gd name="T27" fmla="*/ 132 h 136"/>
                <a:gd name="T28" fmla="*/ 3 w 61"/>
                <a:gd name="T29" fmla="*/ 132 h 136"/>
                <a:gd name="T30" fmla="*/ 2 w 61"/>
                <a:gd name="T31" fmla="*/ 132 h 136"/>
                <a:gd name="T32" fmla="*/ 2 w 61"/>
                <a:gd name="T33" fmla="*/ 134 h 136"/>
                <a:gd name="T34" fmla="*/ 0 w 61"/>
                <a:gd name="T35" fmla="*/ 136 h 1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136"/>
                <a:gd name="T56" fmla="*/ 61 w 61"/>
                <a:gd name="T57" fmla="*/ 136 h 1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136">
                  <a:moveTo>
                    <a:pt x="61" y="0"/>
                  </a:moveTo>
                  <a:lnTo>
                    <a:pt x="61" y="0"/>
                  </a:lnTo>
                  <a:lnTo>
                    <a:pt x="59" y="2"/>
                  </a:lnTo>
                  <a:lnTo>
                    <a:pt x="59" y="4"/>
                  </a:lnTo>
                  <a:lnTo>
                    <a:pt x="61" y="4"/>
                  </a:lnTo>
                  <a:lnTo>
                    <a:pt x="61" y="2"/>
                  </a:lnTo>
                  <a:lnTo>
                    <a:pt x="61" y="0"/>
                  </a:lnTo>
                  <a:close/>
                  <a:moveTo>
                    <a:pt x="0" y="136"/>
                  </a:moveTo>
                  <a:lnTo>
                    <a:pt x="2" y="136"/>
                  </a:lnTo>
                  <a:lnTo>
                    <a:pt x="3" y="134"/>
                  </a:lnTo>
                  <a:lnTo>
                    <a:pt x="3" y="132"/>
                  </a:lnTo>
                  <a:lnTo>
                    <a:pt x="2" y="132"/>
                  </a:lnTo>
                  <a:lnTo>
                    <a:pt x="2" y="134"/>
                  </a:lnTo>
                  <a:lnTo>
                    <a:pt x="0" y="136"/>
                  </a:lnTo>
                  <a:close/>
                </a:path>
              </a:pathLst>
            </a:custGeom>
            <a:solidFill>
              <a:srgbClr val="848282"/>
            </a:solidFill>
            <a:ln w="9525">
              <a:noFill/>
              <a:round/>
              <a:headEnd/>
              <a:tailEnd/>
            </a:ln>
          </p:spPr>
          <p:txBody>
            <a:bodyPr/>
            <a:lstStyle/>
            <a:p>
              <a:endParaRPr lang="en-US"/>
            </a:p>
          </p:txBody>
        </p:sp>
        <p:sp>
          <p:nvSpPr>
            <p:cNvPr id="47466" name="Freeform 310"/>
            <p:cNvSpPr>
              <a:spLocks noEditPoints="1"/>
            </p:cNvSpPr>
            <p:nvPr/>
          </p:nvSpPr>
          <p:spPr bwMode="auto">
            <a:xfrm>
              <a:off x="2927" y="2912"/>
              <a:ext cx="59" cy="132"/>
            </a:xfrm>
            <a:custGeom>
              <a:avLst/>
              <a:gdLst>
                <a:gd name="T0" fmla="*/ 59 w 59"/>
                <a:gd name="T1" fmla="*/ 0 h 132"/>
                <a:gd name="T2" fmla="*/ 59 w 59"/>
                <a:gd name="T3" fmla="*/ 0 h 132"/>
                <a:gd name="T4" fmla="*/ 57 w 59"/>
                <a:gd name="T5" fmla="*/ 0 h 132"/>
                <a:gd name="T6" fmla="*/ 57 w 59"/>
                <a:gd name="T7" fmla="*/ 2 h 132"/>
                <a:gd name="T8" fmla="*/ 55 w 59"/>
                <a:gd name="T9" fmla="*/ 4 h 132"/>
                <a:gd name="T10" fmla="*/ 57 w 59"/>
                <a:gd name="T11" fmla="*/ 4 h 132"/>
                <a:gd name="T12" fmla="*/ 57 w 59"/>
                <a:gd name="T13" fmla="*/ 4 h 132"/>
                <a:gd name="T14" fmla="*/ 59 w 59"/>
                <a:gd name="T15" fmla="*/ 2 h 132"/>
                <a:gd name="T16" fmla="*/ 59 w 59"/>
                <a:gd name="T17" fmla="*/ 0 h 132"/>
                <a:gd name="T18" fmla="*/ 0 w 59"/>
                <a:gd name="T19" fmla="*/ 132 h 132"/>
                <a:gd name="T20" fmla="*/ 0 w 59"/>
                <a:gd name="T21" fmla="*/ 132 h 132"/>
                <a:gd name="T22" fmla="*/ 1 w 59"/>
                <a:gd name="T23" fmla="*/ 132 h 132"/>
                <a:gd name="T24" fmla="*/ 1 w 59"/>
                <a:gd name="T25" fmla="*/ 130 h 132"/>
                <a:gd name="T26" fmla="*/ 3 w 59"/>
                <a:gd name="T27" fmla="*/ 128 h 132"/>
                <a:gd name="T28" fmla="*/ 1 w 59"/>
                <a:gd name="T29" fmla="*/ 128 h 132"/>
                <a:gd name="T30" fmla="*/ 1 w 59"/>
                <a:gd name="T31" fmla="*/ 128 h 132"/>
                <a:gd name="T32" fmla="*/ 0 w 59"/>
                <a:gd name="T33" fmla="*/ 130 h 132"/>
                <a:gd name="T34" fmla="*/ 0 w 59"/>
                <a:gd name="T35" fmla="*/ 132 h 1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132"/>
                <a:gd name="T56" fmla="*/ 59 w 59"/>
                <a:gd name="T57" fmla="*/ 132 h 1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132">
                  <a:moveTo>
                    <a:pt x="59" y="0"/>
                  </a:moveTo>
                  <a:lnTo>
                    <a:pt x="59" y="0"/>
                  </a:lnTo>
                  <a:lnTo>
                    <a:pt x="57" y="0"/>
                  </a:lnTo>
                  <a:lnTo>
                    <a:pt x="57" y="2"/>
                  </a:lnTo>
                  <a:lnTo>
                    <a:pt x="55" y="4"/>
                  </a:lnTo>
                  <a:lnTo>
                    <a:pt x="57" y="4"/>
                  </a:lnTo>
                  <a:lnTo>
                    <a:pt x="59" y="2"/>
                  </a:lnTo>
                  <a:lnTo>
                    <a:pt x="59" y="0"/>
                  </a:lnTo>
                  <a:close/>
                  <a:moveTo>
                    <a:pt x="0" y="132"/>
                  </a:moveTo>
                  <a:lnTo>
                    <a:pt x="0" y="132"/>
                  </a:lnTo>
                  <a:lnTo>
                    <a:pt x="1" y="132"/>
                  </a:lnTo>
                  <a:lnTo>
                    <a:pt x="1" y="130"/>
                  </a:lnTo>
                  <a:lnTo>
                    <a:pt x="3" y="128"/>
                  </a:lnTo>
                  <a:lnTo>
                    <a:pt x="1" y="128"/>
                  </a:lnTo>
                  <a:lnTo>
                    <a:pt x="0" y="130"/>
                  </a:lnTo>
                  <a:lnTo>
                    <a:pt x="0" y="132"/>
                  </a:lnTo>
                  <a:close/>
                </a:path>
              </a:pathLst>
            </a:custGeom>
            <a:solidFill>
              <a:srgbClr val="848382"/>
            </a:solidFill>
            <a:ln w="9525">
              <a:noFill/>
              <a:round/>
              <a:headEnd/>
              <a:tailEnd/>
            </a:ln>
          </p:spPr>
          <p:txBody>
            <a:bodyPr/>
            <a:lstStyle/>
            <a:p>
              <a:endParaRPr lang="en-US"/>
            </a:p>
          </p:txBody>
        </p:sp>
        <p:sp>
          <p:nvSpPr>
            <p:cNvPr id="47467" name="Freeform 311"/>
            <p:cNvSpPr>
              <a:spLocks noEditPoints="1"/>
            </p:cNvSpPr>
            <p:nvPr/>
          </p:nvSpPr>
          <p:spPr bwMode="auto">
            <a:xfrm>
              <a:off x="2927" y="2914"/>
              <a:ext cx="59" cy="128"/>
            </a:xfrm>
            <a:custGeom>
              <a:avLst/>
              <a:gdLst>
                <a:gd name="T0" fmla="*/ 59 w 59"/>
                <a:gd name="T1" fmla="*/ 0 h 128"/>
                <a:gd name="T2" fmla="*/ 57 w 59"/>
                <a:gd name="T3" fmla="*/ 0 h 128"/>
                <a:gd name="T4" fmla="*/ 57 w 59"/>
                <a:gd name="T5" fmla="*/ 0 h 128"/>
                <a:gd name="T6" fmla="*/ 55 w 59"/>
                <a:gd name="T7" fmla="*/ 2 h 128"/>
                <a:gd name="T8" fmla="*/ 55 w 59"/>
                <a:gd name="T9" fmla="*/ 4 h 128"/>
                <a:gd name="T10" fmla="*/ 55 w 59"/>
                <a:gd name="T11" fmla="*/ 4 h 128"/>
                <a:gd name="T12" fmla="*/ 57 w 59"/>
                <a:gd name="T13" fmla="*/ 4 h 128"/>
                <a:gd name="T14" fmla="*/ 57 w 59"/>
                <a:gd name="T15" fmla="*/ 2 h 128"/>
                <a:gd name="T16" fmla="*/ 59 w 59"/>
                <a:gd name="T17" fmla="*/ 0 h 128"/>
                <a:gd name="T18" fmla="*/ 0 w 59"/>
                <a:gd name="T19" fmla="*/ 128 h 128"/>
                <a:gd name="T20" fmla="*/ 1 w 59"/>
                <a:gd name="T21" fmla="*/ 128 h 128"/>
                <a:gd name="T22" fmla="*/ 1 w 59"/>
                <a:gd name="T23" fmla="*/ 128 h 128"/>
                <a:gd name="T24" fmla="*/ 3 w 59"/>
                <a:gd name="T25" fmla="*/ 126 h 128"/>
                <a:gd name="T26" fmla="*/ 3 w 59"/>
                <a:gd name="T27" fmla="*/ 125 h 128"/>
                <a:gd name="T28" fmla="*/ 1 w 59"/>
                <a:gd name="T29" fmla="*/ 125 h 128"/>
                <a:gd name="T30" fmla="*/ 1 w 59"/>
                <a:gd name="T31" fmla="*/ 125 h 128"/>
                <a:gd name="T32" fmla="*/ 1 w 59"/>
                <a:gd name="T33" fmla="*/ 126 h 128"/>
                <a:gd name="T34" fmla="*/ 0 w 59"/>
                <a:gd name="T35" fmla="*/ 128 h 1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128"/>
                <a:gd name="T56" fmla="*/ 59 w 59"/>
                <a:gd name="T57" fmla="*/ 128 h 1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128">
                  <a:moveTo>
                    <a:pt x="59" y="0"/>
                  </a:moveTo>
                  <a:lnTo>
                    <a:pt x="57" y="0"/>
                  </a:lnTo>
                  <a:lnTo>
                    <a:pt x="55" y="2"/>
                  </a:lnTo>
                  <a:lnTo>
                    <a:pt x="55" y="4"/>
                  </a:lnTo>
                  <a:lnTo>
                    <a:pt x="57" y="4"/>
                  </a:lnTo>
                  <a:lnTo>
                    <a:pt x="57" y="2"/>
                  </a:lnTo>
                  <a:lnTo>
                    <a:pt x="59" y="0"/>
                  </a:lnTo>
                  <a:close/>
                  <a:moveTo>
                    <a:pt x="0" y="128"/>
                  </a:moveTo>
                  <a:lnTo>
                    <a:pt x="1" y="128"/>
                  </a:lnTo>
                  <a:lnTo>
                    <a:pt x="3" y="126"/>
                  </a:lnTo>
                  <a:lnTo>
                    <a:pt x="3" y="125"/>
                  </a:lnTo>
                  <a:lnTo>
                    <a:pt x="1" y="125"/>
                  </a:lnTo>
                  <a:lnTo>
                    <a:pt x="1" y="126"/>
                  </a:lnTo>
                  <a:lnTo>
                    <a:pt x="0" y="128"/>
                  </a:lnTo>
                  <a:close/>
                </a:path>
              </a:pathLst>
            </a:custGeom>
            <a:solidFill>
              <a:srgbClr val="848382"/>
            </a:solidFill>
            <a:ln w="9525">
              <a:noFill/>
              <a:round/>
              <a:headEnd/>
              <a:tailEnd/>
            </a:ln>
          </p:spPr>
          <p:txBody>
            <a:bodyPr/>
            <a:lstStyle/>
            <a:p>
              <a:endParaRPr lang="en-US"/>
            </a:p>
          </p:txBody>
        </p:sp>
        <p:sp>
          <p:nvSpPr>
            <p:cNvPr id="47468" name="Freeform 312"/>
            <p:cNvSpPr>
              <a:spLocks noEditPoints="1"/>
            </p:cNvSpPr>
            <p:nvPr/>
          </p:nvSpPr>
          <p:spPr bwMode="auto">
            <a:xfrm>
              <a:off x="2928" y="2916"/>
              <a:ext cx="56" cy="124"/>
            </a:xfrm>
            <a:custGeom>
              <a:avLst/>
              <a:gdLst>
                <a:gd name="T0" fmla="*/ 56 w 56"/>
                <a:gd name="T1" fmla="*/ 0 h 124"/>
                <a:gd name="T2" fmla="*/ 56 w 56"/>
                <a:gd name="T3" fmla="*/ 0 h 124"/>
                <a:gd name="T4" fmla="*/ 54 w 56"/>
                <a:gd name="T5" fmla="*/ 0 h 124"/>
                <a:gd name="T6" fmla="*/ 54 w 56"/>
                <a:gd name="T7" fmla="*/ 2 h 124"/>
                <a:gd name="T8" fmla="*/ 52 w 56"/>
                <a:gd name="T9" fmla="*/ 4 h 124"/>
                <a:gd name="T10" fmla="*/ 54 w 56"/>
                <a:gd name="T11" fmla="*/ 4 h 124"/>
                <a:gd name="T12" fmla="*/ 54 w 56"/>
                <a:gd name="T13" fmla="*/ 4 h 124"/>
                <a:gd name="T14" fmla="*/ 56 w 56"/>
                <a:gd name="T15" fmla="*/ 2 h 124"/>
                <a:gd name="T16" fmla="*/ 56 w 56"/>
                <a:gd name="T17" fmla="*/ 0 h 124"/>
                <a:gd name="T18" fmla="*/ 0 w 56"/>
                <a:gd name="T19" fmla="*/ 124 h 124"/>
                <a:gd name="T20" fmla="*/ 0 w 56"/>
                <a:gd name="T21" fmla="*/ 124 h 124"/>
                <a:gd name="T22" fmla="*/ 2 w 56"/>
                <a:gd name="T23" fmla="*/ 124 h 124"/>
                <a:gd name="T24" fmla="*/ 2 w 56"/>
                <a:gd name="T25" fmla="*/ 123 h 124"/>
                <a:gd name="T26" fmla="*/ 4 w 56"/>
                <a:gd name="T27" fmla="*/ 121 h 124"/>
                <a:gd name="T28" fmla="*/ 2 w 56"/>
                <a:gd name="T29" fmla="*/ 121 h 124"/>
                <a:gd name="T30" fmla="*/ 0 w 56"/>
                <a:gd name="T31" fmla="*/ 121 h 124"/>
                <a:gd name="T32" fmla="*/ 0 w 56"/>
                <a:gd name="T33" fmla="*/ 123 h 124"/>
                <a:gd name="T34" fmla="*/ 0 w 56"/>
                <a:gd name="T35" fmla="*/ 124 h 1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124"/>
                <a:gd name="T56" fmla="*/ 56 w 56"/>
                <a:gd name="T57" fmla="*/ 124 h 1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124">
                  <a:moveTo>
                    <a:pt x="56" y="0"/>
                  </a:moveTo>
                  <a:lnTo>
                    <a:pt x="56" y="0"/>
                  </a:lnTo>
                  <a:lnTo>
                    <a:pt x="54" y="0"/>
                  </a:lnTo>
                  <a:lnTo>
                    <a:pt x="54" y="2"/>
                  </a:lnTo>
                  <a:lnTo>
                    <a:pt x="52" y="4"/>
                  </a:lnTo>
                  <a:lnTo>
                    <a:pt x="54" y="4"/>
                  </a:lnTo>
                  <a:lnTo>
                    <a:pt x="56" y="2"/>
                  </a:lnTo>
                  <a:lnTo>
                    <a:pt x="56" y="0"/>
                  </a:lnTo>
                  <a:close/>
                  <a:moveTo>
                    <a:pt x="0" y="124"/>
                  </a:moveTo>
                  <a:lnTo>
                    <a:pt x="0" y="124"/>
                  </a:lnTo>
                  <a:lnTo>
                    <a:pt x="2" y="124"/>
                  </a:lnTo>
                  <a:lnTo>
                    <a:pt x="2" y="123"/>
                  </a:lnTo>
                  <a:lnTo>
                    <a:pt x="4" y="121"/>
                  </a:lnTo>
                  <a:lnTo>
                    <a:pt x="2" y="121"/>
                  </a:lnTo>
                  <a:lnTo>
                    <a:pt x="0" y="121"/>
                  </a:lnTo>
                  <a:lnTo>
                    <a:pt x="0" y="123"/>
                  </a:lnTo>
                  <a:lnTo>
                    <a:pt x="0" y="124"/>
                  </a:lnTo>
                  <a:close/>
                </a:path>
              </a:pathLst>
            </a:custGeom>
            <a:solidFill>
              <a:srgbClr val="848382"/>
            </a:solidFill>
            <a:ln w="9525">
              <a:noFill/>
              <a:round/>
              <a:headEnd/>
              <a:tailEnd/>
            </a:ln>
          </p:spPr>
          <p:txBody>
            <a:bodyPr/>
            <a:lstStyle/>
            <a:p>
              <a:endParaRPr lang="en-US"/>
            </a:p>
          </p:txBody>
        </p:sp>
        <p:sp>
          <p:nvSpPr>
            <p:cNvPr id="47469" name="Freeform 313"/>
            <p:cNvSpPr>
              <a:spLocks noEditPoints="1"/>
            </p:cNvSpPr>
            <p:nvPr/>
          </p:nvSpPr>
          <p:spPr bwMode="auto">
            <a:xfrm>
              <a:off x="2928" y="2918"/>
              <a:ext cx="56" cy="121"/>
            </a:xfrm>
            <a:custGeom>
              <a:avLst/>
              <a:gdLst>
                <a:gd name="T0" fmla="*/ 56 w 56"/>
                <a:gd name="T1" fmla="*/ 0 h 121"/>
                <a:gd name="T2" fmla="*/ 54 w 56"/>
                <a:gd name="T3" fmla="*/ 0 h 121"/>
                <a:gd name="T4" fmla="*/ 54 w 56"/>
                <a:gd name="T5" fmla="*/ 0 h 121"/>
                <a:gd name="T6" fmla="*/ 52 w 56"/>
                <a:gd name="T7" fmla="*/ 2 h 121"/>
                <a:gd name="T8" fmla="*/ 52 w 56"/>
                <a:gd name="T9" fmla="*/ 2 h 121"/>
                <a:gd name="T10" fmla="*/ 52 w 56"/>
                <a:gd name="T11" fmla="*/ 3 h 121"/>
                <a:gd name="T12" fmla="*/ 54 w 56"/>
                <a:gd name="T13" fmla="*/ 3 h 121"/>
                <a:gd name="T14" fmla="*/ 54 w 56"/>
                <a:gd name="T15" fmla="*/ 2 h 121"/>
                <a:gd name="T16" fmla="*/ 56 w 56"/>
                <a:gd name="T17" fmla="*/ 0 h 121"/>
                <a:gd name="T18" fmla="*/ 0 w 56"/>
                <a:gd name="T19" fmla="*/ 121 h 121"/>
                <a:gd name="T20" fmla="*/ 0 w 56"/>
                <a:gd name="T21" fmla="*/ 121 h 121"/>
                <a:gd name="T22" fmla="*/ 2 w 56"/>
                <a:gd name="T23" fmla="*/ 121 h 121"/>
                <a:gd name="T24" fmla="*/ 4 w 56"/>
                <a:gd name="T25" fmla="*/ 119 h 121"/>
                <a:gd name="T26" fmla="*/ 4 w 56"/>
                <a:gd name="T27" fmla="*/ 117 h 121"/>
                <a:gd name="T28" fmla="*/ 2 w 56"/>
                <a:gd name="T29" fmla="*/ 117 h 121"/>
                <a:gd name="T30" fmla="*/ 2 w 56"/>
                <a:gd name="T31" fmla="*/ 117 h 121"/>
                <a:gd name="T32" fmla="*/ 0 w 56"/>
                <a:gd name="T33" fmla="*/ 119 h 121"/>
                <a:gd name="T34" fmla="*/ 0 w 56"/>
                <a:gd name="T35" fmla="*/ 121 h 1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121"/>
                <a:gd name="T56" fmla="*/ 56 w 56"/>
                <a:gd name="T57" fmla="*/ 121 h 1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121">
                  <a:moveTo>
                    <a:pt x="56" y="0"/>
                  </a:moveTo>
                  <a:lnTo>
                    <a:pt x="54" y="0"/>
                  </a:lnTo>
                  <a:lnTo>
                    <a:pt x="52" y="2"/>
                  </a:lnTo>
                  <a:lnTo>
                    <a:pt x="52" y="3"/>
                  </a:lnTo>
                  <a:lnTo>
                    <a:pt x="54" y="3"/>
                  </a:lnTo>
                  <a:lnTo>
                    <a:pt x="54" y="2"/>
                  </a:lnTo>
                  <a:lnTo>
                    <a:pt x="56" y="0"/>
                  </a:lnTo>
                  <a:close/>
                  <a:moveTo>
                    <a:pt x="0" y="121"/>
                  </a:moveTo>
                  <a:lnTo>
                    <a:pt x="0" y="121"/>
                  </a:lnTo>
                  <a:lnTo>
                    <a:pt x="2" y="121"/>
                  </a:lnTo>
                  <a:lnTo>
                    <a:pt x="4" y="119"/>
                  </a:lnTo>
                  <a:lnTo>
                    <a:pt x="4" y="117"/>
                  </a:lnTo>
                  <a:lnTo>
                    <a:pt x="2" y="117"/>
                  </a:lnTo>
                  <a:lnTo>
                    <a:pt x="0" y="119"/>
                  </a:lnTo>
                  <a:lnTo>
                    <a:pt x="0" y="121"/>
                  </a:lnTo>
                  <a:close/>
                </a:path>
              </a:pathLst>
            </a:custGeom>
            <a:solidFill>
              <a:srgbClr val="858483"/>
            </a:solidFill>
            <a:ln w="9525">
              <a:noFill/>
              <a:round/>
              <a:headEnd/>
              <a:tailEnd/>
            </a:ln>
          </p:spPr>
          <p:txBody>
            <a:bodyPr/>
            <a:lstStyle/>
            <a:p>
              <a:endParaRPr lang="en-US"/>
            </a:p>
          </p:txBody>
        </p:sp>
        <p:sp>
          <p:nvSpPr>
            <p:cNvPr id="47470" name="Freeform 314"/>
            <p:cNvSpPr>
              <a:spLocks noEditPoints="1"/>
            </p:cNvSpPr>
            <p:nvPr/>
          </p:nvSpPr>
          <p:spPr bwMode="auto">
            <a:xfrm>
              <a:off x="2928" y="2920"/>
              <a:ext cx="54" cy="117"/>
            </a:xfrm>
            <a:custGeom>
              <a:avLst/>
              <a:gdLst>
                <a:gd name="T0" fmla="*/ 54 w 54"/>
                <a:gd name="T1" fmla="*/ 0 h 117"/>
                <a:gd name="T2" fmla="*/ 54 w 54"/>
                <a:gd name="T3" fmla="*/ 0 h 117"/>
                <a:gd name="T4" fmla="*/ 52 w 54"/>
                <a:gd name="T5" fmla="*/ 0 h 117"/>
                <a:gd name="T6" fmla="*/ 52 w 54"/>
                <a:gd name="T7" fmla="*/ 0 h 117"/>
                <a:gd name="T8" fmla="*/ 50 w 54"/>
                <a:gd name="T9" fmla="*/ 1 h 117"/>
                <a:gd name="T10" fmla="*/ 52 w 54"/>
                <a:gd name="T11" fmla="*/ 3 h 117"/>
                <a:gd name="T12" fmla="*/ 52 w 54"/>
                <a:gd name="T13" fmla="*/ 3 h 117"/>
                <a:gd name="T14" fmla="*/ 54 w 54"/>
                <a:gd name="T15" fmla="*/ 1 h 117"/>
                <a:gd name="T16" fmla="*/ 54 w 54"/>
                <a:gd name="T17" fmla="*/ 0 h 117"/>
                <a:gd name="T18" fmla="*/ 0 w 54"/>
                <a:gd name="T19" fmla="*/ 117 h 117"/>
                <a:gd name="T20" fmla="*/ 2 w 54"/>
                <a:gd name="T21" fmla="*/ 117 h 117"/>
                <a:gd name="T22" fmla="*/ 4 w 54"/>
                <a:gd name="T23" fmla="*/ 117 h 117"/>
                <a:gd name="T24" fmla="*/ 4 w 54"/>
                <a:gd name="T25" fmla="*/ 117 h 117"/>
                <a:gd name="T26" fmla="*/ 4 w 54"/>
                <a:gd name="T27" fmla="*/ 115 h 117"/>
                <a:gd name="T28" fmla="*/ 4 w 54"/>
                <a:gd name="T29" fmla="*/ 113 h 117"/>
                <a:gd name="T30" fmla="*/ 2 w 54"/>
                <a:gd name="T31" fmla="*/ 113 h 117"/>
                <a:gd name="T32" fmla="*/ 2 w 54"/>
                <a:gd name="T33" fmla="*/ 115 h 117"/>
                <a:gd name="T34" fmla="*/ 0 w 54"/>
                <a:gd name="T35" fmla="*/ 117 h 1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
                <a:gd name="T55" fmla="*/ 0 h 117"/>
                <a:gd name="T56" fmla="*/ 54 w 54"/>
                <a:gd name="T57" fmla="*/ 117 h 1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 h="117">
                  <a:moveTo>
                    <a:pt x="54" y="0"/>
                  </a:moveTo>
                  <a:lnTo>
                    <a:pt x="54" y="0"/>
                  </a:lnTo>
                  <a:lnTo>
                    <a:pt x="52" y="0"/>
                  </a:lnTo>
                  <a:lnTo>
                    <a:pt x="50" y="1"/>
                  </a:lnTo>
                  <a:lnTo>
                    <a:pt x="52" y="3"/>
                  </a:lnTo>
                  <a:lnTo>
                    <a:pt x="54" y="1"/>
                  </a:lnTo>
                  <a:lnTo>
                    <a:pt x="54" y="0"/>
                  </a:lnTo>
                  <a:close/>
                  <a:moveTo>
                    <a:pt x="0" y="117"/>
                  </a:moveTo>
                  <a:lnTo>
                    <a:pt x="2" y="117"/>
                  </a:lnTo>
                  <a:lnTo>
                    <a:pt x="4" y="117"/>
                  </a:lnTo>
                  <a:lnTo>
                    <a:pt x="4" y="115"/>
                  </a:lnTo>
                  <a:lnTo>
                    <a:pt x="4" y="113"/>
                  </a:lnTo>
                  <a:lnTo>
                    <a:pt x="2" y="113"/>
                  </a:lnTo>
                  <a:lnTo>
                    <a:pt x="2" y="115"/>
                  </a:lnTo>
                  <a:lnTo>
                    <a:pt x="0" y="117"/>
                  </a:lnTo>
                  <a:close/>
                </a:path>
              </a:pathLst>
            </a:custGeom>
            <a:solidFill>
              <a:srgbClr val="858483"/>
            </a:solidFill>
            <a:ln w="9525">
              <a:noFill/>
              <a:round/>
              <a:headEnd/>
              <a:tailEnd/>
            </a:ln>
          </p:spPr>
          <p:txBody>
            <a:bodyPr/>
            <a:lstStyle/>
            <a:p>
              <a:endParaRPr lang="en-US"/>
            </a:p>
          </p:txBody>
        </p:sp>
        <p:sp>
          <p:nvSpPr>
            <p:cNvPr id="47471" name="Freeform 315"/>
            <p:cNvSpPr>
              <a:spLocks noEditPoints="1"/>
            </p:cNvSpPr>
            <p:nvPr/>
          </p:nvSpPr>
          <p:spPr bwMode="auto">
            <a:xfrm>
              <a:off x="2930" y="2920"/>
              <a:ext cx="52" cy="115"/>
            </a:xfrm>
            <a:custGeom>
              <a:avLst/>
              <a:gdLst>
                <a:gd name="T0" fmla="*/ 52 w 52"/>
                <a:gd name="T1" fmla="*/ 1 h 115"/>
                <a:gd name="T2" fmla="*/ 50 w 52"/>
                <a:gd name="T3" fmla="*/ 1 h 115"/>
                <a:gd name="T4" fmla="*/ 50 w 52"/>
                <a:gd name="T5" fmla="*/ 0 h 115"/>
                <a:gd name="T6" fmla="*/ 48 w 52"/>
                <a:gd name="T7" fmla="*/ 1 h 115"/>
                <a:gd name="T8" fmla="*/ 48 w 52"/>
                <a:gd name="T9" fmla="*/ 3 h 115"/>
                <a:gd name="T10" fmla="*/ 48 w 52"/>
                <a:gd name="T11" fmla="*/ 5 h 115"/>
                <a:gd name="T12" fmla="*/ 50 w 52"/>
                <a:gd name="T13" fmla="*/ 5 h 115"/>
                <a:gd name="T14" fmla="*/ 50 w 52"/>
                <a:gd name="T15" fmla="*/ 3 h 115"/>
                <a:gd name="T16" fmla="*/ 52 w 52"/>
                <a:gd name="T17" fmla="*/ 1 h 115"/>
                <a:gd name="T18" fmla="*/ 0 w 52"/>
                <a:gd name="T19" fmla="*/ 115 h 115"/>
                <a:gd name="T20" fmla="*/ 0 w 52"/>
                <a:gd name="T21" fmla="*/ 115 h 115"/>
                <a:gd name="T22" fmla="*/ 2 w 52"/>
                <a:gd name="T23" fmla="*/ 115 h 115"/>
                <a:gd name="T24" fmla="*/ 2 w 52"/>
                <a:gd name="T25" fmla="*/ 115 h 115"/>
                <a:gd name="T26" fmla="*/ 4 w 52"/>
                <a:gd name="T27" fmla="*/ 113 h 115"/>
                <a:gd name="T28" fmla="*/ 2 w 52"/>
                <a:gd name="T29" fmla="*/ 111 h 115"/>
                <a:gd name="T30" fmla="*/ 0 w 52"/>
                <a:gd name="T31" fmla="*/ 111 h 115"/>
                <a:gd name="T32" fmla="*/ 0 w 52"/>
                <a:gd name="T33" fmla="*/ 113 h 115"/>
                <a:gd name="T34" fmla="*/ 0 w 52"/>
                <a:gd name="T35" fmla="*/ 115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115"/>
                <a:gd name="T56" fmla="*/ 52 w 52"/>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115">
                  <a:moveTo>
                    <a:pt x="52" y="1"/>
                  </a:moveTo>
                  <a:lnTo>
                    <a:pt x="50" y="1"/>
                  </a:lnTo>
                  <a:lnTo>
                    <a:pt x="50" y="0"/>
                  </a:lnTo>
                  <a:lnTo>
                    <a:pt x="48" y="1"/>
                  </a:lnTo>
                  <a:lnTo>
                    <a:pt x="48" y="3"/>
                  </a:lnTo>
                  <a:lnTo>
                    <a:pt x="48" y="5"/>
                  </a:lnTo>
                  <a:lnTo>
                    <a:pt x="50" y="5"/>
                  </a:lnTo>
                  <a:lnTo>
                    <a:pt x="50" y="3"/>
                  </a:lnTo>
                  <a:lnTo>
                    <a:pt x="52" y="1"/>
                  </a:lnTo>
                  <a:close/>
                  <a:moveTo>
                    <a:pt x="0" y="115"/>
                  </a:moveTo>
                  <a:lnTo>
                    <a:pt x="0" y="115"/>
                  </a:lnTo>
                  <a:lnTo>
                    <a:pt x="2" y="115"/>
                  </a:lnTo>
                  <a:lnTo>
                    <a:pt x="4" y="113"/>
                  </a:lnTo>
                  <a:lnTo>
                    <a:pt x="2" y="111"/>
                  </a:lnTo>
                  <a:lnTo>
                    <a:pt x="0" y="111"/>
                  </a:lnTo>
                  <a:lnTo>
                    <a:pt x="0" y="113"/>
                  </a:lnTo>
                  <a:lnTo>
                    <a:pt x="0" y="115"/>
                  </a:lnTo>
                  <a:close/>
                </a:path>
              </a:pathLst>
            </a:custGeom>
            <a:solidFill>
              <a:srgbClr val="858483"/>
            </a:solidFill>
            <a:ln w="9525">
              <a:noFill/>
              <a:round/>
              <a:headEnd/>
              <a:tailEnd/>
            </a:ln>
          </p:spPr>
          <p:txBody>
            <a:bodyPr/>
            <a:lstStyle/>
            <a:p>
              <a:endParaRPr lang="en-US"/>
            </a:p>
          </p:txBody>
        </p:sp>
        <p:sp>
          <p:nvSpPr>
            <p:cNvPr id="47472" name="Freeform 316"/>
            <p:cNvSpPr>
              <a:spLocks noEditPoints="1"/>
            </p:cNvSpPr>
            <p:nvPr/>
          </p:nvSpPr>
          <p:spPr bwMode="auto">
            <a:xfrm>
              <a:off x="2930" y="2921"/>
              <a:ext cx="50" cy="114"/>
            </a:xfrm>
            <a:custGeom>
              <a:avLst/>
              <a:gdLst>
                <a:gd name="T0" fmla="*/ 50 w 50"/>
                <a:gd name="T1" fmla="*/ 2 h 114"/>
                <a:gd name="T2" fmla="*/ 50 w 50"/>
                <a:gd name="T3" fmla="*/ 2 h 114"/>
                <a:gd name="T4" fmla="*/ 48 w 50"/>
                <a:gd name="T5" fmla="*/ 0 h 114"/>
                <a:gd name="T6" fmla="*/ 48 w 50"/>
                <a:gd name="T7" fmla="*/ 2 h 114"/>
                <a:gd name="T8" fmla="*/ 46 w 50"/>
                <a:gd name="T9" fmla="*/ 4 h 114"/>
                <a:gd name="T10" fmla="*/ 48 w 50"/>
                <a:gd name="T11" fmla="*/ 4 h 114"/>
                <a:gd name="T12" fmla="*/ 50 w 50"/>
                <a:gd name="T13" fmla="*/ 6 h 114"/>
                <a:gd name="T14" fmla="*/ 50 w 50"/>
                <a:gd name="T15" fmla="*/ 4 h 114"/>
                <a:gd name="T16" fmla="*/ 50 w 50"/>
                <a:gd name="T17" fmla="*/ 2 h 114"/>
                <a:gd name="T18" fmla="*/ 0 w 50"/>
                <a:gd name="T19" fmla="*/ 112 h 114"/>
                <a:gd name="T20" fmla="*/ 2 w 50"/>
                <a:gd name="T21" fmla="*/ 112 h 114"/>
                <a:gd name="T22" fmla="*/ 2 w 50"/>
                <a:gd name="T23" fmla="*/ 114 h 114"/>
                <a:gd name="T24" fmla="*/ 4 w 50"/>
                <a:gd name="T25" fmla="*/ 112 h 114"/>
                <a:gd name="T26" fmla="*/ 4 w 50"/>
                <a:gd name="T27" fmla="*/ 110 h 114"/>
                <a:gd name="T28" fmla="*/ 2 w 50"/>
                <a:gd name="T29" fmla="*/ 108 h 114"/>
                <a:gd name="T30" fmla="*/ 2 w 50"/>
                <a:gd name="T31" fmla="*/ 108 h 114"/>
                <a:gd name="T32" fmla="*/ 0 w 50"/>
                <a:gd name="T33" fmla="*/ 110 h 114"/>
                <a:gd name="T34" fmla="*/ 0 w 50"/>
                <a:gd name="T35" fmla="*/ 112 h 1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114"/>
                <a:gd name="T56" fmla="*/ 50 w 50"/>
                <a:gd name="T57" fmla="*/ 114 h 1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114">
                  <a:moveTo>
                    <a:pt x="50" y="2"/>
                  </a:moveTo>
                  <a:lnTo>
                    <a:pt x="50" y="2"/>
                  </a:lnTo>
                  <a:lnTo>
                    <a:pt x="48" y="0"/>
                  </a:lnTo>
                  <a:lnTo>
                    <a:pt x="48" y="2"/>
                  </a:lnTo>
                  <a:lnTo>
                    <a:pt x="46" y="4"/>
                  </a:lnTo>
                  <a:lnTo>
                    <a:pt x="48" y="4"/>
                  </a:lnTo>
                  <a:lnTo>
                    <a:pt x="50" y="6"/>
                  </a:lnTo>
                  <a:lnTo>
                    <a:pt x="50" y="4"/>
                  </a:lnTo>
                  <a:lnTo>
                    <a:pt x="50" y="2"/>
                  </a:lnTo>
                  <a:close/>
                  <a:moveTo>
                    <a:pt x="0" y="112"/>
                  </a:moveTo>
                  <a:lnTo>
                    <a:pt x="2" y="112"/>
                  </a:lnTo>
                  <a:lnTo>
                    <a:pt x="2" y="114"/>
                  </a:lnTo>
                  <a:lnTo>
                    <a:pt x="4" y="112"/>
                  </a:lnTo>
                  <a:lnTo>
                    <a:pt x="4" y="110"/>
                  </a:lnTo>
                  <a:lnTo>
                    <a:pt x="2" y="108"/>
                  </a:lnTo>
                  <a:lnTo>
                    <a:pt x="0" y="110"/>
                  </a:lnTo>
                  <a:lnTo>
                    <a:pt x="0" y="112"/>
                  </a:lnTo>
                  <a:close/>
                </a:path>
              </a:pathLst>
            </a:custGeom>
            <a:solidFill>
              <a:srgbClr val="868584"/>
            </a:solidFill>
            <a:ln w="9525">
              <a:noFill/>
              <a:round/>
              <a:headEnd/>
              <a:tailEnd/>
            </a:ln>
          </p:spPr>
          <p:txBody>
            <a:bodyPr/>
            <a:lstStyle/>
            <a:p>
              <a:endParaRPr lang="en-US"/>
            </a:p>
          </p:txBody>
        </p:sp>
        <p:sp>
          <p:nvSpPr>
            <p:cNvPr id="47473" name="Freeform 317"/>
            <p:cNvSpPr>
              <a:spLocks noEditPoints="1"/>
            </p:cNvSpPr>
            <p:nvPr/>
          </p:nvSpPr>
          <p:spPr bwMode="auto">
            <a:xfrm>
              <a:off x="2930" y="2923"/>
              <a:ext cx="50" cy="110"/>
            </a:xfrm>
            <a:custGeom>
              <a:avLst/>
              <a:gdLst>
                <a:gd name="T0" fmla="*/ 50 w 50"/>
                <a:gd name="T1" fmla="*/ 2 h 110"/>
                <a:gd name="T2" fmla="*/ 48 w 50"/>
                <a:gd name="T3" fmla="*/ 2 h 110"/>
                <a:gd name="T4" fmla="*/ 48 w 50"/>
                <a:gd name="T5" fmla="*/ 0 h 110"/>
                <a:gd name="T6" fmla="*/ 46 w 50"/>
                <a:gd name="T7" fmla="*/ 2 h 110"/>
                <a:gd name="T8" fmla="*/ 46 w 50"/>
                <a:gd name="T9" fmla="*/ 4 h 110"/>
                <a:gd name="T10" fmla="*/ 48 w 50"/>
                <a:gd name="T11" fmla="*/ 4 h 110"/>
                <a:gd name="T12" fmla="*/ 48 w 50"/>
                <a:gd name="T13" fmla="*/ 6 h 110"/>
                <a:gd name="T14" fmla="*/ 50 w 50"/>
                <a:gd name="T15" fmla="*/ 4 h 110"/>
                <a:gd name="T16" fmla="*/ 50 w 50"/>
                <a:gd name="T17" fmla="*/ 2 h 110"/>
                <a:gd name="T18" fmla="*/ 0 w 50"/>
                <a:gd name="T19" fmla="*/ 108 h 110"/>
                <a:gd name="T20" fmla="*/ 2 w 50"/>
                <a:gd name="T21" fmla="*/ 108 h 110"/>
                <a:gd name="T22" fmla="*/ 4 w 50"/>
                <a:gd name="T23" fmla="*/ 110 h 110"/>
                <a:gd name="T24" fmla="*/ 4 w 50"/>
                <a:gd name="T25" fmla="*/ 108 h 110"/>
                <a:gd name="T26" fmla="*/ 6 w 50"/>
                <a:gd name="T27" fmla="*/ 106 h 110"/>
                <a:gd name="T28" fmla="*/ 4 w 50"/>
                <a:gd name="T29" fmla="*/ 104 h 110"/>
                <a:gd name="T30" fmla="*/ 2 w 50"/>
                <a:gd name="T31" fmla="*/ 104 h 110"/>
                <a:gd name="T32" fmla="*/ 2 w 50"/>
                <a:gd name="T33" fmla="*/ 106 h 110"/>
                <a:gd name="T34" fmla="*/ 0 w 50"/>
                <a:gd name="T35" fmla="*/ 108 h 1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110"/>
                <a:gd name="T56" fmla="*/ 50 w 50"/>
                <a:gd name="T57" fmla="*/ 110 h 1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110">
                  <a:moveTo>
                    <a:pt x="50" y="2"/>
                  </a:moveTo>
                  <a:lnTo>
                    <a:pt x="48" y="2"/>
                  </a:lnTo>
                  <a:lnTo>
                    <a:pt x="48" y="0"/>
                  </a:lnTo>
                  <a:lnTo>
                    <a:pt x="46" y="2"/>
                  </a:lnTo>
                  <a:lnTo>
                    <a:pt x="46" y="4"/>
                  </a:lnTo>
                  <a:lnTo>
                    <a:pt x="48" y="4"/>
                  </a:lnTo>
                  <a:lnTo>
                    <a:pt x="48" y="6"/>
                  </a:lnTo>
                  <a:lnTo>
                    <a:pt x="50" y="4"/>
                  </a:lnTo>
                  <a:lnTo>
                    <a:pt x="50" y="2"/>
                  </a:lnTo>
                  <a:close/>
                  <a:moveTo>
                    <a:pt x="0" y="108"/>
                  </a:moveTo>
                  <a:lnTo>
                    <a:pt x="2" y="108"/>
                  </a:lnTo>
                  <a:lnTo>
                    <a:pt x="4" y="110"/>
                  </a:lnTo>
                  <a:lnTo>
                    <a:pt x="4" y="108"/>
                  </a:lnTo>
                  <a:lnTo>
                    <a:pt x="6" y="106"/>
                  </a:lnTo>
                  <a:lnTo>
                    <a:pt x="4" y="104"/>
                  </a:lnTo>
                  <a:lnTo>
                    <a:pt x="2" y="104"/>
                  </a:lnTo>
                  <a:lnTo>
                    <a:pt x="2" y="106"/>
                  </a:lnTo>
                  <a:lnTo>
                    <a:pt x="0" y="108"/>
                  </a:lnTo>
                  <a:close/>
                </a:path>
              </a:pathLst>
            </a:custGeom>
            <a:solidFill>
              <a:srgbClr val="868584"/>
            </a:solidFill>
            <a:ln w="9525">
              <a:noFill/>
              <a:round/>
              <a:headEnd/>
              <a:tailEnd/>
            </a:ln>
          </p:spPr>
          <p:txBody>
            <a:bodyPr/>
            <a:lstStyle/>
            <a:p>
              <a:endParaRPr lang="en-US"/>
            </a:p>
          </p:txBody>
        </p:sp>
        <p:sp>
          <p:nvSpPr>
            <p:cNvPr id="47474" name="Freeform 318"/>
            <p:cNvSpPr>
              <a:spLocks noEditPoints="1"/>
            </p:cNvSpPr>
            <p:nvPr/>
          </p:nvSpPr>
          <p:spPr bwMode="auto">
            <a:xfrm>
              <a:off x="2932" y="2925"/>
              <a:ext cx="48" cy="106"/>
            </a:xfrm>
            <a:custGeom>
              <a:avLst/>
              <a:gdLst>
                <a:gd name="T0" fmla="*/ 48 w 48"/>
                <a:gd name="T1" fmla="*/ 2 h 106"/>
                <a:gd name="T2" fmla="*/ 46 w 48"/>
                <a:gd name="T3" fmla="*/ 0 h 106"/>
                <a:gd name="T4" fmla="*/ 44 w 48"/>
                <a:gd name="T5" fmla="*/ 0 h 106"/>
                <a:gd name="T6" fmla="*/ 44 w 48"/>
                <a:gd name="T7" fmla="*/ 2 h 106"/>
                <a:gd name="T8" fmla="*/ 43 w 48"/>
                <a:gd name="T9" fmla="*/ 4 h 106"/>
                <a:gd name="T10" fmla="*/ 44 w 48"/>
                <a:gd name="T11" fmla="*/ 4 h 106"/>
                <a:gd name="T12" fmla="*/ 46 w 48"/>
                <a:gd name="T13" fmla="*/ 6 h 106"/>
                <a:gd name="T14" fmla="*/ 46 w 48"/>
                <a:gd name="T15" fmla="*/ 4 h 106"/>
                <a:gd name="T16" fmla="*/ 48 w 48"/>
                <a:gd name="T17" fmla="*/ 2 h 106"/>
                <a:gd name="T18" fmla="*/ 0 w 48"/>
                <a:gd name="T19" fmla="*/ 104 h 106"/>
                <a:gd name="T20" fmla="*/ 0 w 48"/>
                <a:gd name="T21" fmla="*/ 104 h 106"/>
                <a:gd name="T22" fmla="*/ 2 w 48"/>
                <a:gd name="T23" fmla="*/ 106 h 106"/>
                <a:gd name="T24" fmla="*/ 4 w 48"/>
                <a:gd name="T25" fmla="*/ 104 h 106"/>
                <a:gd name="T26" fmla="*/ 4 w 48"/>
                <a:gd name="T27" fmla="*/ 102 h 106"/>
                <a:gd name="T28" fmla="*/ 2 w 48"/>
                <a:gd name="T29" fmla="*/ 100 h 106"/>
                <a:gd name="T30" fmla="*/ 0 w 48"/>
                <a:gd name="T31" fmla="*/ 100 h 106"/>
                <a:gd name="T32" fmla="*/ 0 w 48"/>
                <a:gd name="T33" fmla="*/ 102 h 106"/>
                <a:gd name="T34" fmla="*/ 0 w 48"/>
                <a:gd name="T35" fmla="*/ 104 h 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106"/>
                <a:gd name="T56" fmla="*/ 48 w 48"/>
                <a:gd name="T57" fmla="*/ 106 h 1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106">
                  <a:moveTo>
                    <a:pt x="48" y="2"/>
                  </a:moveTo>
                  <a:lnTo>
                    <a:pt x="46" y="0"/>
                  </a:lnTo>
                  <a:lnTo>
                    <a:pt x="44" y="0"/>
                  </a:lnTo>
                  <a:lnTo>
                    <a:pt x="44" y="2"/>
                  </a:lnTo>
                  <a:lnTo>
                    <a:pt x="43" y="4"/>
                  </a:lnTo>
                  <a:lnTo>
                    <a:pt x="44" y="4"/>
                  </a:lnTo>
                  <a:lnTo>
                    <a:pt x="46" y="6"/>
                  </a:lnTo>
                  <a:lnTo>
                    <a:pt x="46" y="4"/>
                  </a:lnTo>
                  <a:lnTo>
                    <a:pt x="48" y="2"/>
                  </a:lnTo>
                  <a:close/>
                  <a:moveTo>
                    <a:pt x="0" y="104"/>
                  </a:moveTo>
                  <a:lnTo>
                    <a:pt x="0" y="104"/>
                  </a:lnTo>
                  <a:lnTo>
                    <a:pt x="2" y="106"/>
                  </a:lnTo>
                  <a:lnTo>
                    <a:pt x="4" y="104"/>
                  </a:lnTo>
                  <a:lnTo>
                    <a:pt x="4" y="102"/>
                  </a:lnTo>
                  <a:lnTo>
                    <a:pt x="2" y="100"/>
                  </a:lnTo>
                  <a:lnTo>
                    <a:pt x="0" y="100"/>
                  </a:lnTo>
                  <a:lnTo>
                    <a:pt x="0" y="102"/>
                  </a:lnTo>
                  <a:lnTo>
                    <a:pt x="0" y="104"/>
                  </a:lnTo>
                  <a:close/>
                </a:path>
              </a:pathLst>
            </a:custGeom>
            <a:solidFill>
              <a:srgbClr val="868584"/>
            </a:solidFill>
            <a:ln w="9525">
              <a:noFill/>
              <a:round/>
              <a:headEnd/>
              <a:tailEnd/>
            </a:ln>
          </p:spPr>
          <p:txBody>
            <a:bodyPr/>
            <a:lstStyle/>
            <a:p>
              <a:endParaRPr lang="en-US"/>
            </a:p>
          </p:txBody>
        </p:sp>
        <p:sp>
          <p:nvSpPr>
            <p:cNvPr id="47475" name="Freeform 319"/>
            <p:cNvSpPr>
              <a:spLocks noEditPoints="1"/>
            </p:cNvSpPr>
            <p:nvPr/>
          </p:nvSpPr>
          <p:spPr bwMode="auto">
            <a:xfrm>
              <a:off x="2932" y="2927"/>
              <a:ext cx="46" cy="102"/>
            </a:xfrm>
            <a:custGeom>
              <a:avLst/>
              <a:gdLst>
                <a:gd name="T0" fmla="*/ 46 w 46"/>
                <a:gd name="T1" fmla="*/ 2 h 102"/>
                <a:gd name="T2" fmla="*/ 46 w 46"/>
                <a:gd name="T3" fmla="*/ 0 h 102"/>
                <a:gd name="T4" fmla="*/ 44 w 46"/>
                <a:gd name="T5" fmla="*/ 0 h 102"/>
                <a:gd name="T6" fmla="*/ 43 w 46"/>
                <a:gd name="T7" fmla="*/ 2 h 102"/>
                <a:gd name="T8" fmla="*/ 43 w 46"/>
                <a:gd name="T9" fmla="*/ 4 h 102"/>
                <a:gd name="T10" fmla="*/ 44 w 46"/>
                <a:gd name="T11" fmla="*/ 4 h 102"/>
                <a:gd name="T12" fmla="*/ 44 w 46"/>
                <a:gd name="T13" fmla="*/ 6 h 102"/>
                <a:gd name="T14" fmla="*/ 46 w 46"/>
                <a:gd name="T15" fmla="*/ 4 h 102"/>
                <a:gd name="T16" fmla="*/ 46 w 46"/>
                <a:gd name="T17" fmla="*/ 2 h 102"/>
                <a:gd name="T18" fmla="*/ 0 w 46"/>
                <a:gd name="T19" fmla="*/ 100 h 102"/>
                <a:gd name="T20" fmla="*/ 2 w 46"/>
                <a:gd name="T21" fmla="*/ 100 h 102"/>
                <a:gd name="T22" fmla="*/ 4 w 46"/>
                <a:gd name="T23" fmla="*/ 102 h 102"/>
                <a:gd name="T24" fmla="*/ 4 w 46"/>
                <a:gd name="T25" fmla="*/ 100 h 102"/>
                <a:gd name="T26" fmla="*/ 4 w 46"/>
                <a:gd name="T27" fmla="*/ 98 h 102"/>
                <a:gd name="T28" fmla="*/ 4 w 46"/>
                <a:gd name="T29" fmla="*/ 98 h 102"/>
                <a:gd name="T30" fmla="*/ 2 w 46"/>
                <a:gd name="T31" fmla="*/ 96 h 102"/>
                <a:gd name="T32" fmla="*/ 0 w 46"/>
                <a:gd name="T33" fmla="*/ 98 h 102"/>
                <a:gd name="T34" fmla="*/ 0 w 46"/>
                <a:gd name="T35" fmla="*/ 100 h 1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6"/>
                <a:gd name="T55" fmla="*/ 0 h 102"/>
                <a:gd name="T56" fmla="*/ 46 w 46"/>
                <a:gd name="T57" fmla="*/ 102 h 10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6" h="102">
                  <a:moveTo>
                    <a:pt x="46" y="2"/>
                  </a:moveTo>
                  <a:lnTo>
                    <a:pt x="46" y="0"/>
                  </a:lnTo>
                  <a:lnTo>
                    <a:pt x="44" y="0"/>
                  </a:lnTo>
                  <a:lnTo>
                    <a:pt x="43" y="2"/>
                  </a:lnTo>
                  <a:lnTo>
                    <a:pt x="43" y="4"/>
                  </a:lnTo>
                  <a:lnTo>
                    <a:pt x="44" y="4"/>
                  </a:lnTo>
                  <a:lnTo>
                    <a:pt x="44" y="6"/>
                  </a:lnTo>
                  <a:lnTo>
                    <a:pt x="46" y="4"/>
                  </a:lnTo>
                  <a:lnTo>
                    <a:pt x="46" y="2"/>
                  </a:lnTo>
                  <a:close/>
                  <a:moveTo>
                    <a:pt x="0" y="100"/>
                  </a:moveTo>
                  <a:lnTo>
                    <a:pt x="2" y="100"/>
                  </a:lnTo>
                  <a:lnTo>
                    <a:pt x="4" y="102"/>
                  </a:lnTo>
                  <a:lnTo>
                    <a:pt x="4" y="100"/>
                  </a:lnTo>
                  <a:lnTo>
                    <a:pt x="4" y="98"/>
                  </a:lnTo>
                  <a:lnTo>
                    <a:pt x="2" y="96"/>
                  </a:lnTo>
                  <a:lnTo>
                    <a:pt x="0" y="98"/>
                  </a:lnTo>
                  <a:lnTo>
                    <a:pt x="0" y="100"/>
                  </a:lnTo>
                  <a:close/>
                </a:path>
              </a:pathLst>
            </a:custGeom>
            <a:solidFill>
              <a:srgbClr val="878585"/>
            </a:solidFill>
            <a:ln w="9525">
              <a:noFill/>
              <a:round/>
              <a:headEnd/>
              <a:tailEnd/>
            </a:ln>
          </p:spPr>
          <p:txBody>
            <a:bodyPr/>
            <a:lstStyle/>
            <a:p>
              <a:endParaRPr lang="en-US"/>
            </a:p>
          </p:txBody>
        </p:sp>
        <p:sp>
          <p:nvSpPr>
            <p:cNvPr id="47476" name="Freeform 320"/>
            <p:cNvSpPr>
              <a:spLocks noEditPoints="1"/>
            </p:cNvSpPr>
            <p:nvPr/>
          </p:nvSpPr>
          <p:spPr bwMode="auto">
            <a:xfrm>
              <a:off x="2932" y="2929"/>
              <a:ext cx="46" cy="98"/>
            </a:xfrm>
            <a:custGeom>
              <a:avLst/>
              <a:gdLst>
                <a:gd name="T0" fmla="*/ 46 w 46"/>
                <a:gd name="T1" fmla="*/ 2 h 98"/>
                <a:gd name="T2" fmla="*/ 44 w 46"/>
                <a:gd name="T3" fmla="*/ 0 h 98"/>
                <a:gd name="T4" fmla="*/ 43 w 46"/>
                <a:gd name="T5" fmla="*/ 0 h 98"/>
                <a:gd name="T6" fmla="*/ 43 w 46"/>
                <a:gd name="T7" fmla="*/ 2 h 98"/>
                <a:gd name="T8" fmla="*/ 41 w 46"/>
                <a:gd name="T9" fmla="*/ 4 h 98"/>
                <a:gd name="T10" fmla="*/ 43 w 46"/>
                <a:gd name="T11" fmla="*/ 4 h 98"/>
                <a:gd name="T12" fmla="*/ 44 w 46"/>
                <a:gd name="T13" fmla="*/ 4 h 98"/>
                <a:gd name="T14" fmla="*/ 44 w 46"/>
                <a:gd name="T15" fmla="*/ 4 h 98"/>
                <a:gd name="T16" fmla="*/ 46 w 46"/>
                <a:gd name="T17" fmla="*/ 2 h 98"/>
                <a:gd name="T18" fmla="*/ 0 w 46"/>
                <a:gd name="T19" fmla="*/ 96 h 98"/>
                <a:gd name="T20" fmla="*/ 2 w 46"/>
                <a:gd name="T21" fmla="*/ 96 h 98"/>
                <a:gd name="T22" fmla="*/ 4 w 46"/>
                <a:gd name="T23" fmla="*/ 98 h 98"/>
                <a:gd name="T24" fmla="*/ 4 w 46"/>
                <a:gd name="T25" fmla="*/ 96 h 98"/>
                <a:gd name="T26" fmla="*/ 6 w 46"/>
                <a:gd name="T27" fmla="*/ 94 h 98"/>
                <a:gd name="T28" fmla="*/ 4 w 46"/>
                <a:gd name="T29" fmla="*/ 94 h 98"/>
                <a:gd name="T30" fmla="*/ 2 w 46"/>
                <a:gd name="T31" fmla="*/ 92 h 98"/>
                <a:gd name="T32" fmla="*/ 2 w 46"/>
                <a:gd name="T33" fmla="*/ 94 h 98"/>
                <a:gd name="T34" fmla="*/ 0 w 46"/>
                <a:gd name="T35" fmla="*/ 96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6"/>
                <a:gd name="T55" fmla="*/ 0 h 98"/>
                <a:gd name="T56" fmla="*/ 46 w 46"/>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6" h="98">
                  <a:moveTo>
                    <a:pt x="46" y="2"/>
                  </a:moveTo>
                  <a:lnTo>
                    <a:pt x="44" y="0"/>
                  </a:lnTo>
                  <a:lnTo>
                    <a:pt x="43" y="0"/>
                  </a:lnTo>
                  <a:lnTo>
                    <a:pt x="43" y="2"/>
                  </a:lnTo>
                  <a:lnTo>
                    <a:pt x="41" y="4"/>
                  </a:lnTo>
                  <a:lnTo>
                    <a:pt x="43" y="4"/>
                  </a:lnTo>
                  <a:lnTo>
                    <a:pt x="44" y="4"/>
                  </a:lnTo>
                  <a:lnTo>
                    <a:pt x="46" y="2"/>
                  </a:lnTo>
                  <a:close/>
                  <a:moveTo>
                    <a:pt x="0" y="96"/>
                  </a:moveTo>
                  <a:lnTo>
                    <a:pt x="2" y="96"/>
                  </a:lnTo>
                  <a:lnTo>
                    <a:pt x="4" y="98"/>
                  </a:lnTo>
                  <a:lnTo>
                    <a:pt x="4" y="96"/>
                  </a:lnTo>
                  <a:lnTo>
                    <a:pt x="6" y="94"/>
                  </a:lnTo>
                  <a:lnTo>
                    <a:pt x="4" y="94"/>
                  </a:lnTo>
                  <a:lnTo>
                    <a:pt x="2" y="92"/>
                  </a:lnTo>
                  <a:lnTo>
                    <a:pt x="2" y="94"/>
                  </a:lnTo>
                  <a:lnTo>
                    <a:pt x="0" y="96"/>
                  </a:lnTo>
                  <a:close/>
                </a:path>
              </a:pathLst>
            </a:custGeom>
            <a:solidFill>
              <a:srgbClr val="878585"/>
            </a:solidFill>
            <a:ln w="9525">
              <a:noFill/>
              <a:round/>
              <a:headEnd/>
              <a:tailEnd/>
            </a:ln>
          </p:spPr>
          <p:txBody>
            <a:bodyPr/>
            <a:lstStyle/>
            <a:p>
              <a:endParaRPr lang="en-US"/>
            </a:p>
          </p:txBody>
        </p:sp>
        <p:sp>
          <p:nvSpPr>
            <p:cNvPr id="47477" name="Freeform 321"/>
            <p:cNvSpPr>
              <a:spLocks noEditPoints="1"/>
            </p:cNvSpPr>
            <p:nvPr/>
          </p:nvSpPr>
          <p:spPr bwMode="auto">
            <a:xfrm>
              <a:off x="2934" y="2931"/>
              <a:ext cx="42" cy="94"/>
            </a:xfrm>
            <a:custGeom>
              <a:avLst/>
              <a:gdLst>
                <a:gd name="T0" fmla="*/ 42 w 42"/>
                <a:gd name="T1" fmla="*/ 2 h 94"/>
                <a:gd name="T2" fmla="*/ 42 w 42"/>
                <a:gd name="T3" fmla="*/ 0 h 94"/>
                <a:gd name="T4" fmla="*/ 41 w 42"/>
                <a:gd name="T5" fmla="*/ 0 h 94"/>
                <a:gd name="T6" fmla="*/ 39 w 42"/>
                <a:gd name="T7" fmla="*/ 2 h 94"/>
                <a:gd name="T8" fmla="*/ 39 w 42"/>
                <a:gd name="T9" fmla="*/ 4 h 94"/>
                <a:gd name="T10" fmla="*/ 41 w 42"/>
                <a:gd name="T11" fmla="*/ 4 h 94"/>
                <a:gd name="T12" fmla="*/ 42 w 42"/>
                <a:gd name="T13" fmla="*/ 4 h 94"/>
                <a:gd name="T14" fmla="*/ 42 w 42"/>
                <a:gd name="T15" fmla="*/ 2 h 94"/>
                <a:gd name="T16" fmla="*/ 42 w 42"/>
                <a:gd name="T17" fmla="*/ 2 h 94"/>
                <a:gd name="T18" fmla="*/ 0 w 42"/>
                <a:gd name="T19" fmla="*/ 92 h 94"/>
                <a:gd name="T20" fmla="*/ 2 w 42"/>
                <a:gd name="T21" fmla="*/ 94 h 94"/>
                <a:gd name="T22" fmla="*/ 2 w 42"/>
                <a:gd name="T23" fmla="*/ 94 h 94"/>
                <a:gd name="T24" fmla="*/ 4 w 42"/>
                <a:gd name="T25" fmla="*/ 92 h 94"/>
                <a:gd name="T26" fmla="*/ 4 w 42"/>
                <a:gd name="T27" fmla="*/ 90 h 94"/>
                <a:gd name="T28" fmla="*/ 2 w 42"/>
                <a:gd name="T29" fmla="*/ 90 h 94"/>
                <a:gd name="T30" fmla="*/ 0 w 42"/>
                <a:gd name="T31" fmla="*/ 88 h 94"/>
                <a:gd name="T32" fmla="*/ 0 w 42"/>
                <a:gd name="T33" fmla="*/ 90 h 94"/>
                <a:gd name="T34" fmla="*/ 0 w 42"/>
                <a:gd name="T35" fmla="*/ 92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94"/>
                <a:gd name="T56" fmla="*/ 42 w 42"/>
                <a:gd name="T57" fmla="*/ 94 h 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94">
                  <a:moveTo>
                    <a:pt x="42" y="2"/>
                  </a:moveTo>
                  <a:lnTo>
                    <a:pt x="42" y="0"/>
                  </a:lnTo>
                  <a:lnTo>
                    <a:pt x="41" y="0"/>
                  </a:lnTo>
                  <a:lnTo>
                    <a:pt x="39" y="2"/>
                  </a:lnTo>
                  <a:lnTo>
                    <a:pt x="39" y="4"/>
                  </a:lnTo>
                  <a:lnTo>
                    <a:pt x="41" y="4"/>
                  </a:lnTo>
                  <a:lnTo>
                    <a:pt x="42" y="4"/>
                  </a:lnTo>
                  <a:lnTo>
                    <a:pt x="42" y="2"/>
                  </a:lnTo>
                  <a:close/>
                  <a:moveTo>
                    <a:pt x="0" y="92"/>
                  </a:moveTo>
                  <a:lnTo>
                    <a:pt x="2" y="94"/>
                  </a:lnTo>
                  <a:lnTo>
                    <a:pt x="4" y="92"/>
                  </a:lnTo>
                  <a:lnTo>
                    <a:pt x="4" y="90"/>
                  </a:lnTo>
                  <a:lnTo>
                    <a:pt x="2" y="90"/>
                  </a:lnTo>
                  <a:lnTo>
                    <a:pt x="0" y="88"/>
                  </a:lnTo>
                  <a:lnTo>
                    <a:pt x="0" y="90"/>
                  </a:lnTo>
                  <a:lnTo>
                    <a:pt x="0" y="92"/>
                  </a:lnTo>
                  <a:close/>
                </a:path>
              </a:pathLst>
            </a:custGeom>
            <a:solidFill>
              <a:srgbClr val="878685"/>
            </a:solidFill>
            <a:ln w="9525">
              <a:noFill/>
              <a:round/>
              <a:headEnd/>
              <a:tailEnd/>
            </a:ln>
          </p:spPr>
          <p:txBody>
            <a:bodyPr/>
            <a:lstStyle/>
            <a:p>
              <a:endParaRPr lang="en-US"/>
            </a:p>
          </p:txBody>
        </p:sp>
        <p:sp>
          <p:nvSpPr>
            <p:cNvPr id="47478" name="Freeform 322"/>
            <p:cNvSpPr>
              <a:spLocks noEditPoints="1"/>
            </p:cNvSpPr>
            <p:nvPr/>
          </p:nvSpPr>
          <p:spPr bwMode="auto">
            <a:xfrm>
              <a:off x="2934" y="2933"/>
              <a:ext cx="42" cy="90"/>
            </a:xfrm>
            <a:custGeom>
              <a:avLst/>
              <a:gdLst>
                <a:gd name="T0" fmla="*/ 42 w 42"/>
                <a:gd name="T1" fmla="*/ 0 h 90"/>
                <a:gd name="T2" fmla="*/ 41 w 42"/>
                <a:gd name="T3" fmla="*/ 0 h 90"/>
                <a:gd name="T4" fmla="*/ 39 w 42"/>
                <a:gd name="T5" fmla="*/ 0 h 90"/>
                <a:gd name="T6" fmla="*/ 39 w 42"/>
                <a:gd name="T7" fmla="*/ 2 h 90"/>
                <a:gd name="T8" fmla="*/ 39 w 42"/>
                <a:gd name="T9" fmla="*/ 4 h 90"/>
                <a:gd name="T10" fmla="*/ 39 w 42"/>
                <a:gd name="T11" fmla="*/ 4 h 90"/>
                <a:gd name="T12" fmla="*/ 41 w 42"/>
                <a:gd name="T13" fmla="*/ 4 h 90"/>
                <a:gd name="T14" fmla="*/ 42 w 42"/>
                <a:gd name="T15" fmla="*/ 2 h 90"/>
                <a:gd name="T16" fmla="*/ 42 w 42"/>
                <a:gd name="T17" fmla="*/ 0 h 90"/>
                <a:gd name="T18" fmla="*/ 0 w 42"/>
                <a:gd name="T19" fmla="*/ 88 h 90"/>
                <a:gd name="T20" fmla="*/ 2 w 42"/>
                <a:gd name="T21" fmla="*/ 90 h 90"/>
                <a:gd name="T22" fmla="*/ 4 w 42"/>
                <a:gd name="T23" fmla="*/ 90 h 90"/>
                <a:gd name="T24" fmla="*/ 4 w 42"/>
                <a:gd name="T25" fmla="*/ 88 h 90"/>
                <a:gd name="T26" fmla="*/ 6 w 42"/>
                <a:gd name="T27" fmla="*/ 86 h 90"/>
                <a:gd name="T28" fmla="*/ 4 w 42"/>
                <a:gd name="T29" fmla="*/ 86 h 90"/>
                <a:gd name="T30" fmla="*/ 2 w 42"/>
                <a:gd name="T31" fmla="*/ 84 h 90"/>
                <a:gd name="T32" fmla="*/ 0 w 42"/>
                <a:gd name="T33" fmla="*/ 86 h 90"/>
                <a:gd name="T34" fmla="*/ 0 w 42"/>
                <a:gd name="T35" fmla="*/ 88 h 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90"/>
                <a:gd name="T56" fmla="*/ 42 w 42"/>
                <a:gd name="T57" fmla="*/ 90 h 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90">
                  <a:moveTo>
                    <a:pt x="42" y="0"/>
                  </a:moveTo>
                  <a:lnTo>
                    <a:pt x="41" y="0"/>
                  </a:lnTo>
                  <a:lnTo>
                    <a:pt x="39" y="0"/>
                  </a:lnTo>
                  <a:lnTo>
                    <a:pt x="39" y="2"/>
                  </a:lnTo>
                  <a:lnTo>
                    <a:pt x="39" y="4"/>
                  </a:lnTo>
                  <a:lnTo>
                    <a:pt x="41" y="4"/>
                  </a:lnTo>
                  <a:lnTo>
                    <a:pt x="42" y="2"/>
                  </a:lnTo>
                  <a:lnTo>
                    <a:pt x="42" y="0"/>
                  </a:lnTo>
                  <a:close/>
                  <a:moveTo>
                    <a:pt x="0" y="88"/>
                  </a:moveTo>
                  <a:lnTo>
                    <a:pt x="2" y="90"/>
                  </a:lnTo>
                  <a:lnTo>
                    <a:pt x="4" y="90"/>
                  </a:lnTo>
                  <a:lnTo>
                    <a:pt x="4" y="88"/>
                  </a:lnTo>
                  <a:lnTo>
                    <a:pt x="6" y="86"/>
                  </a:lnTo>
                  <a:lnTo>
                    <a:pt x="4" y="86"/>
                  </a:lnTo>
                  <a:lnTo>
                    <a:pt x="2" y="84"/>
                  </a:lnTo>
                  <a:lnTo>
                    <a:pt x="0" y="86"/>
                  </a:lnTo>
                  <a:lnTo>
                    <a:pt x="0" y="88"/>
                  </a:lnTo>
                  <a:close/>
                </a:path>
              </a:pathLst>
            </a:custGeom>
            <a:solidFill>
              <a:srgbClr val="878685"/>
            </a:solidFill>
            <a:ln w="9525">
              <a:noFill/>
              <a:round/>
              <a:headEnd/>
              <a:tailEnd/>
            </a:ln>
          </p:spPr>
          <p:txBody>
            <a:bodyPr/>
            <a:lstStyle/>
            <a:p>
              <a:endParaRPr lang="en-US"/>
            </a:p>
          </p:txBody>
        </p:sp>
        <p:sp>
          <p:nvSpPr>
            <p:cNvPr id="47479" name="Freeform 323"/>
            <p:cNvSpPr>
              <a:spLocks noEditPoints="1"/>
            </p:cNvSpPr>
            <p:nvPr/>
          </p:nvSpPr>
          <p:spPr bwMode="auto">
            <a:xfrm>
              <a:off x="2934" y="2935"/>
              <a:ext cx="42" cy="86"/>
            </a:xfrm>
            <a:custGeom>
              <a:avLst/>
              <a:gdLst>
                <a:gd name="T0" fmla="*/ 42 w 42"/>
                <a:gd name="T1" fmla="*/ 0 h 86"/>
                <a:gd name="T2" fmla="*/ 41 w 42"/>
                <a:gd name="T3" fmla="*/ 0 h 86"/>
                <a:gd name="T4" fmla="*/ 39 w 42"/>
                <a:gd name="T5" fmla="*/ 0 h 86"/>
                <a:gd name="T6" fmla="*/ 39 w 42"/>
                <a:gd name="T7" fmla="*/ 2 h 86"/>
                <a:gd name="T8" fmla="*/ 37 w 42"/>
                <a:gd name="T9" fmla="*/ 4 h 86"/>
                <a:gd name="T10" fmla="*/ 39 w 42"/>
                <a:gd name="T11" fmla="*/ 4 h 86"/>
                <a:gd name="T12" fmla="*/ 41 w 42"/>
                <a:gd name="T13" fmla="*/ 4 h 86"/>
                <a:gd name="T14" fmla="*/ 41 w 42"/>
                <a:gd name="T15" fmla="*/ 2 h 86"/>
                <a:gd name="T16" fmla="*/ 42 w 42"/>
                <a:gd name="T17" fmla="*/ 0 h 86"/>
                <a:gd name="T18" fmla="*/ 0 w 42"/>
                <a:gd name="T19" fmla="*/ 84 h 86"/>
                <a:gd name="T20" fmla="*/ 2 w 42"/>
                <a:gd name="T21" fmla="*/ 86 h 86"/>
                <a:gd name="T22" fmla="*/ 4 w 42"/>
                <a:gd name="T23" fmla="*/ 86 h 86"/>
                <a:gd name="T24" fmla="*/ 6 w 42"/>
                <a:gd name="T25" fmla="*/ 84 h 86"/>
                <a:gd name="T26" fmla="*/ 6 w 42"/>
                <a:gd name="T27" fmla="*/ 82 h 86"/>
                <a:gd name="T28" fmla="*/ 4 w 42"/>
                <a:gd name="T29" fmla="*/ 82 h 86"/>
                <a:gd name="T30" fmla="*/ 2 w 42"/>
                <a:gd name="T31" fmla="*/ 81 h 86"/>
                <a:gd name="T32" fmla="*/ 2 w 42"/>
                <a:gd name="T33" fmla="*/ 82 h 86"/>
                <a:gd name="T34" fmla="*/ 0 w 42"/>
                <a:gd name="T35" fmla="*/ 84 h 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86"/>
                <a:gd name="T56" fmla="*/ 42 w 42"/>
                <a:gd name="T57" fmla="*/ 86 h 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86">
                  <a:moveTo>
                    <a:pt x="42" y="0"/>
                  </a:moveTo>
                  <a:lnTo>
                    <a:pt x="41" y="0"/>
                  </a:lnTo>
                  <a:lnTo>
                    <a:pt x="39" y="0"/>
                  </a:lnTo>
                  <a:lnTo>
                    <a:pt x="39" y="2"/>
                  </a:lnTo>
                  <a:lnTo>
                    <a:pt x="37" y="4"/>
                  </a:lnTo>
                  <a:lnTo>
                    <a:pt x="39" y="4"/>
                  </a:lnTo>
                  <a:lnTo>
                    <a:pt x="41" y="4"/>
                  </a:lnTo>
                  <a:lnTo>
                    <a:pt x="41" y="2"/>
                  </a:lnTo>
                  <a:lnTo>
                    <a:pt x="42" y="0"/>
                  </a:lnTo>
                  <a:close/>
                  <a:moveTo>
                    <a:pt x="0" y="84"/>
                  </a:moveTo>
                  <a:lnTo>
                    <a:pt x="2" y="86"/>
                  </a:lnTo>
                  <a:lnTo>
                    <a:pt x="4" y="86"/>
                  </a:lnTo>
                  <a:lnTo>
                    <a:pt x="6" y="84"/>
                  </a:lnTo>
                  <a:lnTo>
                    <a:pt x="6" y="82"/>
                  </a:lnTo>
                  <a:lnTo>
                    <a:pt x="4" y="82"/>
                  </a:lnTo>
                  <a:lnTo>
                    <a:pt x="2" y="81"/>
                  </a:lnTo>
                  <a:lnTo>
                    <a:pt x="2" y="82"/>
                  </a:lnTo>
                  <a:lnTo>
                    <a:pt x="0" y="84"/>
                  </a:lnTo>
                  <a:close/>
                </a:path>
              </a:pathLst>
            </a:custGeom>
            <a:solidFill>
              <a:srgbClr val="878685"/>
            </a:solidFill>
            <a:ln w="9525">
              <a:noFill/>
              <a:round/>
              <a:headEnd/>
              <a:tailEnd/>
            </a:ln>
          </p:spPr>
          <p:txBody>
            <a:bodyPr/>
            <a:lstStyle/>
            <a:p>
              <a:endParaRPr lang="en-US"/>
            </a:p>
          </p:txBody>
        </p:sp>
        <p:sp>
          <p:nvSpPr>
            <p:cNvPr id="47480" name="Freeform 324"/>
            <p:cNvSpPr>
              <a:spLocks noEditPoints="1"/>
            </p:cNvSpPr>
            <p:nvPr/>
          </p:nvSpPr>
          <p:spPr bwMode="auto">
            <a:xfrm>
              <a:off x="2936" y="2937"/>
              <a:ext cx="39" cy="82"/>
            </a:xfrm>
            <a:custGeom>
              <a:avLst/>
              <a:gdLst>
                <a:gd name="T0" fmla="*/ 39 w 39"/>
                <a:gd name="T1" fmla="*/ 0 h 82"/>
                <a:gd name="T2" fmla="*/ 37 w 39"/>
                <a:gd name="T3" fmla="*/ 0 h 82"/>
                <a:gd name="T4" fmla="*/ 37 w 39"/>
                <a:gd name="T5" fmla="*/ 0 h 82"/>
                <a:gd name="T6" fmla="*/ 35 w 39"/>
                <a:gd name="T7" fmla="*/ 2 h 82"/>
                <a:gd name="T8" fmla="*/ 35 w 39"/>
                <a:gd name="T9" fmla="*/ 2 h 82"/>
                <a:gd name="T10" fmla="*/ 35 w 39"/>
                <a:gd name="T11" fmla="*/ 4 h 82"/>
                <a:gd name="T12" fmla="*/ 37 w 39"/>
                <a:gd name="T13" fmla="*/ 4 h 82"/>
                <a:gd name="T14" fmla="*/ 39 w 39"/>
                <a:gd name="T15" fmla="*/ 2 h 82"/>
                <a:gd name="T16" fmla="*/ 39 w 39"/>
                <a:gd name="T17" fmla="*/ 0 h 82"/>
                <a:gd name="T18" fmla="*/ 0 w 39"/>
                <a:gd name="T19" fmla="*/ 80 h 82"/>
                <a:gd name="T20" fmla="*/ 2 w 39"/>
                <a:gd name="T21" fmla="*/ 82 h 82"/>
                <a:gd name="T22" fmla="*/ 4 w 39"/>
                <a:gd name="T23" fmla="*/ 82 h 82"/>
                <a:gd name="T24" fmla="*/ 4 w 39"/>
                <a:gd name="T25" fmla="*/ 80 h 82"/>
                <a:gd name="T26" fmla="*/ 4 w 39"/>
                <a:gd name="T27" fmla="*/ 79 h 82"/>
                <a:gd name="T28" fmla="*/ 2 w 39"/>
                <a:gd name="T29" fmla="*/ 79 h 82"/>
                <a:gd name="T30" fmla="*/ 2 w 39"/>
                <a:gd name="T31" fmla="*/ 77 h 82"/>
                <a:gd name="T32" fmla="*/ 0 w 39"/>
                <a:gd name="T33" fmla="*/ 79 h 82"/>
                <a:gd name="T34" fmla="*/ 0 w 39"/>
                <a:gd name="T35" fmla="*/ 80 h 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82"/>
                <a:gd name="T56" fmla="*/ 39 w 39"/>
                <a:gd name="T57" fmla="*/ 82 h 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82">
                  <a:moveTo>
                    <a:pt x="39" y="0"/>
                  </a:moveTo>
                  <a:lnTo>
                    <a:pt x="37" y="0"/>
                  </a:lnTo>
                  <a:lnTo>
                    <a:pt x="35" y="2"/>
                  </a:lnTo>
                  <a:lnTo>
                    <a:pt x="35" y="4"/>
                  </a:lnTo>
                  <a:lnTo>
                    <a:pt x="37" y="4"/>
                  </a:lnTo>
                  <a:lnTo>
                    <a:pt x="39" y="2"/>
                  </a:lnTo>
                  <a:lnTo>
                    <a:pt x="39" y="0"/>
                  </a:lnTo>
                  <a:close/>
                  <a:moveTo>
                    <a:pt x="0" y="80"/>
                  </a:moveTo>
                  <a:lnTo>
                    <a:pt x="2" y="82"/>
                  </a:lnTo>
                  <a:lnTo>
                    <a:pt x="4" y="82"/>
                  </a:lnTo>
                  <a:lnTo>
                    <a:pt x="4" y="80"/>
                  </a:lnTo>
                  <a:lnTo>
                    <a:pt x="4" y="79"/>
                  </a:lnTo>
                  <a:lnTo>
                    <a:pt x="2" y="79"/>
                  </a:lnTo>
                  <a:lnTo>
                    <a:pt x="2" y="77"/>
                  </a:lnTo>
                  <a:lnTo>
                    <a:pt x="0" y="79"/>
                  </a:lnTo>
                  <a:lnTo>
                    <a:pt x="0" y="80"/>
                  </a:lnTo>
                  <a:close/>
                </a:path>
              </a:pathLst>
            </a:custGeom>
            <a:solidFill>
              <a:srgbClr val="888786"/>
            </a:solidFill>
            <a:ln w="9525">
              <a:noFill/>
              <a:round/>
              <a:headEnd/>
              <a:tailEnd/>
            </a:ln>
          </p:spPr>
          <p:txBody>
            <a:bodyPr/>
            <a:lstStyle/>
            <a:p>
              <a:endParaRPr lang="en-US"/>
            </a:p>
          </p:txBody>
        </p:sp>
        <p:sp>
          <p:nvSpPr>
            <p:cNvPr id="47481" name="Freeform 325"/>
            <p:cNvSpPr>
              <a:spLocks noEditPoints="1"/>
            </p:cNvSpPr>
            <p:nvPr/>
          </p:nvSpPr>
          <p:spPr bwMode="auto">
            <a:xfrm>
              <a:off x="2936" y="2939"/>
              <a:ext cx="39" cy="78"/>
            </a:xfrm>
            <a:custGeom>
              <a:avLst/>
              <a:gdLst>
                <a:gd name="T0" fmla="*/ 39 w 39"/>
                <a:gd name="T1" fmla="*/ 0 h 78"/>
                <a:gd name="T2" fmla="*/ 37 w 39"/>
                <a:gd name="T3" fmla="*/ 0 h 78"/>
                <a:gd name="T4" fmla="*/ 35 w 39"/>
                <a:gd name="T5" fmla="*/ 0 h 78"/>
                <a:gd name="T6" fmla="*/ 35 w 39"/>
                <a:gd name="T7" fmla="*/ 0 h 78"/>
                <a:gd name="T8" fmla="*/ 33 w 39"/>
                <a:gd name="T9" fmla="*/ 2 h 78"/>
                <a:gd name="T10" fmla="*/ 35 w 39"/>
                <a:gd name="T11" fmla="*/ 4 h 78"/>
                <a:gd name="T12" fmla="*/ 37 w 39"/>
                <a:gd name="T13" fmla="*/ 4 h 78"/>
                <a:gd name="T14" fmla="*/ 37 w 39"/>
                <a:gd name="T15" fmla="*/ 2 h 78"/>
                <a:gd name="T16" fmla="*/ 39 w 39"/>
                <a:gd name="T17" fmla="*/ 0 h 78"/>
                <a:gd name="T18" fmla="*/ 0 w 39"/>
                <a:gd name="T19" fmla="*/ 77 h 78"/>
                <a:gd name="T20" fmla="*/ 2 w 39"/>
                <a:gd name="T21" fmla="*/ 78 h 78"/>
                <a:gd name="T22" fmla="*/ 4 w 39"/>
                <a:gd name="T23" fmla="*/ 78 h 78"/>
                <a:gd name="T24" fmla="*/ 4 w 39"/>
                <a:gd name="T25" fmla="*/ 77 h 78"/>
                <a:gd name="T26" fmla="*/ 6 w 39"/>
                <a:gd name="T27" fmla="*/ 75 h 78"/>
                <a:gd name="T28" fmla="*/ 4 w 39"/>
                <a:gd name="T29" fmla="*/ 75 h 78"/>
                <a:gd name="T30" fmla="*/ 2 w 39"/>
                <a:gd name="T31" fmla="*/ 73 h 78"/>
                <a:gd name="T32" fmla="*/ 2 w 39"/>
                <a:gd name="T33" fmla="*/ 75 h 78"/>
                <a:gd name="T34" fmla="*/ 0 w 39"/>
                <a:gd name="T35" fmla="*/ 77 h 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78"/>
                <a:gd name="T56" fmla="*/ 39 w 39"/>
                <a:gd name="T57" fmla="*/ 78 h 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78">
                  <a:moveTo>
                    <a:pt x="39" y="0"/>
                  </a:moveTo>
                  <a:lnTo>
                    <a:pt x="37" y="0"/>
                  </a:lnTo>
                  <a:lnTo>
                    <a:pt x="35" y="0"/>
                  </a:lnTo>
                  <a:lnTo>
                    <a:pt x="33" y="2"/>
                  </a:lnTo>
                  <a:lnTo>
                    <a:pt x="35" y="4"/>
                  </a:lnTo>
                  <a:lnTo>
                    <a:pt x="37" y="4"/>
                  </a:lnTo>
                  <a:lnTo>
                    <a:pt x="37" y="2"/>
                  </a:lnTo>
                  <a:lnTo>
                    <a:pt x="39" y="0"/>
                  </a:lnTo>
                  <a:close/>
                  <a:moveTo>
                    <a:pt x="0" y="77"/>
                  </a:moveTo>
                  <a:lnTo>
                    <a:pt x="2" y="78"/>
                  </a:lnTo>
                  <a:lnTo>
                    <a:pt x="4" y="78"/>
                  </a:lnTo>
                  <a:lnTo>
                    <a:pt x="4" y="77"/>
                  </a:lnTo>
                  <a:lnTo>
                    <a:pt x="6" y="75"/>
                  </a:lnTo>
                  <a:lnTo>
                    <a:pt x="4" y="75"/>
                  </a:lnTo>
                  <a:lnTo>
                    <a:pt x="2" y="73"/>
                  </a:lnTo>
                  <a:lnTo>
                    <a:pt x="2" y="75"/>
                  </a:lnTo>
                  <a:lnTo>
                    <a:pt x="0" y="77"/>
                  </a:lnTo>
                  <a:close/>
                </a:path>
              </a:pathLst>
            </a:custGeom>
            <a:solidFill>
              <a:srgbClr val="888786"/>
            </a:solidFill>
            <a:ln w="9525">
              <a:noFill/>
              <a:round/>
              <a:headEnd/>
              <a:tailEnd/>
            </a:ln>
          </p:spPr>
          <p:txBody>
            <a:bodyPr/>
            <a:lstStyle/>
            <a:p>
              <a:endParaRPr lang="en-US"/>
            </a:p>
          </p:txBody>
        </p:sp>
        <p:sp>
          <p:nvSpPr>
            <p:cNvPr id="47482" name="Freeform 326"/>
            <p:cNvSpPr>
              <a:spLocks noEditPoints="1"/>
            </p:cNvSpPr>
            <p:nvPr/>
          </p:nvSpPr>
          <p:spPr bwMode="auto">
            <a:xfrm>
              <a:off x="2938" y="2939"/>
              <a:ext cx="35" cy="77"/>
            </a:xfrm>
            <a:custGeom>
              <a:avLst/>
              <a:gdLst>
                <a:gd name="T0" fmla="*/ 35 w 35"/>
                <a:gd name="T1" fmla="*/ 2 h 77"/>
                <a:gd name="T2" fmla="*/ 33 w 35"/>
                <a:gd name="T3" fmla="*/ 2 h 77"/>
                <a:gd name="T4" fmla="*/ 33 w 35"/>
                <a:gd name="T5" fmla="*/ 0 h 77"/>
                <a:gd name="T6" fmla="*/ 31 w 35"/>
                <a:gd name="T7" fmla="*/ 2 h 77"/>
                <a:gd name="T8" fmla="*/ 31 w 35"/>
                <a:gd name="T9" fmla="*/ 4 h 77"/>
                <a:gd name="T10" fmla="*/ 33 w 35"/>
                <a:gd name="T11" fmla="*/ 6 h 77"/>
                <a:gd name="T12" fmla="*/ 33 w 35"/>
                <a:gd name="T13" fmla="*/ 6 h 77"/>
                <a:gd name="T14" fmla="*/ 35 w 35"/>
                <a:gd name="T15" fmla="*/ 4 h 77"/>
                <a:gd name="T16" fmla="*/ 35 w 35"/>
                <a:gd name="T17" fmla="*/ 2 h 77"/>
                <a:gd name="T18" fmla="*/ 0 w 35"/>
                <a:gd name="T19" fmla="*/ 75 h 77"/>
                <a:gd name="T20" fmla="*/ 0 w 35"/>
                <a:gd name="T21" fmla="*/ 77 h 77"/>
                <a:gd name="T22" fmla="*/ 2 w 35"/>
                <a:gd name="T23" fmla="*/ 77 h 77"/>
                <a:gd name="T24" fmla="*/ 4 w 35"/>
                <a:gd name="T25" fmla="*/ 75 h 77"/>
                <a:gd name="T26" fmla="*/ 4 w 35"/>
                <a:gd name="T27" fmla="*/ 73 h 77"/>
                <a:gd name="T28" fmla="*/ 2 w 35"/>
                <a:gd name="T29" fmla="*/ 73 h 77"/>
                <a:gd name="T30" fmla="*/ 0 w 35"/>
                <a:gd name="T31" fmla="*/ 71 h 77"/>
                <a:gd name="T32" fmla="*/ 0 w 35"/>
                <a:gd name="T33" fmla="*/ 73 h 77"/>
                <a:gd name="T34" fmla="*/ 0 w 35"/>
                <a:gd name="T35" fmla="*/ 75 h 7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77"/>
                <a:gd name="T56" fmla="*/ 35 w 35"/>
                <a:gd name="T57" fmla="*/ 77 h 7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77">
                  <a:moveTo>
                    <a:pt x="35" y="2"/>
                  </a:moveTo>
                  <a:lnTo>
                    <a:pt x="33" y="2"/>
                  </a:lnTo>
                  <a:lnTo>
                    <a:pt x="33" y="0"/>
                  </a:lnTo>
                  <a:lnTo>
                    <a:pt x="31" y="2"/>
                  </a:lnTo>
                  <a:lnTo>
                    <a:pt x="31" y="4"/>
                  </a:lnTo>
                  <a:lnTo>
                    <a:pt x="33" y="6"/>
                  </a:lnTo>
                  <a:lnTo>
                    <a:pt x="35" y="4"/>
                  </a:lnTo>
                  <a:lnTo>
                    <a:pt x="35" y="2"/>
                  </a:lnTo>
                  <a:close/>
                  <a:moveTo>
                    <a:pt x="0" y="75"/>
                  </a:moveTo>
                  <a:lnTo>
                    <a:pt x="0" y="77"/>
                  </a:lnTo>
                  <a:lnTo>
                    <a:pt x="2" y="77"/>
                  </a:lnTo>
                  <a:lnTo>
                    <a:pt x="4" y="75"/>
                  </a:lnTo>
                  <a:lnTo>
                    <a:pt x="4" y="73"/>
                  </a:lnTo>
                  <a:lnTo>
                    <a:pt x="2" y="73"/>
                  </a:lnTo>
                  <a:lnTo>
                    <a:pt x="0" y="71"/>
                  </a:lnTo>
                  <a:lnTo>
                    <a:pt x="0" y="73"/>
                  </a:lnTo>
                  <a:lnTo>
                    <a:pt x="0" y="75"/>
                  </a:lnTo>
                  <a:close/>
                </a:path>
              </a:pathLst>
            </a:custGeom>
            <a:solidFill>
              <a:srgbClr val="888786"/>
            </a:solidFill>
            <a:ln w="9525">
              <a:noFill/>
              <a:round/>
              <a:headEnd/>
              <a:tailEnd/>
            </a:ln>
          </p:spPr>
          <p:txBody>
            <a:bodyPr/>
            <a:lstStyle/>
            <a:p>
              <a:endParaRPr lang="en-US"/>
            </a:p>
          </p:txBody>
        </p:sp>
        <p:sp>
          <p:nvSpPr>
            <p:cNvPr id="47483" name="Freeform 327"/>
            <p:cNvSpPr>
              <a:spLocks noEditPoints="1"/>
            </p:cNvSpPr>
            <p:nvPr/>
          </p:nvSpPr>
          <p:spPr bwMode="auto">
            <a:xfrm>
              <a:off x="2938" y="2941"/>
              <a:ext cx="35" cy="73"/>
            </a:xfrm>
            <a:custGeom>
              <a:avLst/>
              <a:gdLst>
                <a:gd name="T0" fmla="*/ 35 w 35"/>
                <a:gd name="T1" fmla="*/ 2 h 73"/>
                <a:gd name="T2" fmla="*/ 33 w 35"/>
                <a:gd name="T3" fmla="*/ 2 h 73"/>
                <a:gd name="T4" fmla="*/ 31 w 35"/>
                <a:gd name="T5" fmla="*/ 0 h 73"/>
                <a:gd name="T6" fmla="*/ 31 w 35"/>
                <a:gd name="T7" fmla="*/ 2 h 73"/>
                <a:gd name="T8" fmla="*/ 29 w 35"/>
                <a:gd name="T9" fmla="*/ 4 h 73"/>
                <a:gd name="T10" fmla="*/ 31 w 35"/>
                <a:gd name="T11" fmla="*/ 5 h 73"/>
                <a:gd name="T12" fmla="*/ 33 w 35"/>
                <a:gd name="T13" fmla="*/ 5 h 73"/>
                <a:gd name="T14" fmla="*/ 33 w 35"/>
                <a:gd name="T15" fmla="*/ 4 h 73"/>
                <a:gd name="T16" fmla="*/ 35 w 35"/>
                <a:gd name="T17" fmla="*/ 2 h 73"/>
                <a:gd name="T18" fmla="*/ 0 w 35"/>
                <a:gd name="T19" fmla="*/ 71 h 73"/>
                <a:gd name="T20" fmla="*/ 2 w 35"/>
                <a:gd name="T21" fmla="*/ 73 h 73"/>
                <a:gd name="T22" fmla="*/ 4 w 35"/>
                <a:gd name="T23" fmla="*/ 73 h 73"/>
                <a:gd name="T24" fmla="*/ 4 w 35"/>
                <a:gd name="T25" fmla="*/ 71 h 73"/>
                <a:gd name="T26" fmla="*/ 6 w 35"/>
                <a:gd name="T27" fmla="*/ 69 h 73"/>
                <a:gd name="T28" fmla="*/ 4 w 35"/>
                <a:gd name="T29" fmla="*/ 69 h 73"/>
                <a:gd name="T30" fmla="*/ 2 w 35"/>
                <a:gd name="T31" fmla="*/ 69 h 73"/>
                <a:gd name="T32" fmla="*/ 0 w 35"/>
                <a:gd name="T33" fmla="*/ 69 h 73"/>
                <a:gd name="T34" fmla="*/ 0 w 35"/>
                <a:gd name="T35" fmla="*/ 71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73"/>
                <a:gd name="T56" fmla="*/ 35 w 35"/>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73">
                  <a:moveTo>
                    <a:pt x="35" y="2"/>
                  </a:moveTo>
                  <a:lnTo>
                    <a:pt x="33" y="2"/>
                  </a:lnTo>
                  <a:lnTo>
                    <a:pt x="31" y="0"/>
                  </a:lnTo>
                  <a:lnTo>
                    <a:pt x="31" y="2"/>
                  </a:lnTo>
                  <a:lnTo>
                    <a:pt x="29" y="4"/>
                  </a:lnTo>
                  <a:lnTo>
                    <a:pt x="31" y="5"/>
                  </a:lnTo>
                  <a:lnTo>
                    <a:pt x="33" y="5"/>
                  </a:lnTo>
                  <a:lnTo>
                    <a:pt x="33" y="4"/>
                  </a:lnTo>
                  <a:lnTo>
                    <a:pt x="35" y="2"/>
                  </a:lnTo>
                  <a:close/>
                  <a:moveTo>
                    <a:pt x="0" y="71"/>
                  </a:moveTo>
                  <a:lnTo>
                    <a:pt x="2" y="73"/>
                  </a:lnTo>
                  <a:lnTo>
                    <a:pt x="4" y="73"/>
                  </a:lnTo>
                  <a:lnTo>
                    <a:pt x="4" y="71"/>
                  </a:lnTo>
                  <a:lnTo>
                    <a:pt x="6" y="69"/>
                  </a:lnTo>
                  <a:lnTo>
                    <a:pt x="4" y="69"/>
                  </a:lnTo>
                  <a:lnTo>
                    <a:pt x="2" y="69"/>
                  </a:lnTo>
                  <a:lnTo>
                    <a:pt x="0" y="69"/>
                  </a:lnTo>
                  <a:lnTo>
                    <a:pt x="0" y="71"/>
                  </a:lnTo>
                  <a:close/>
                </a:path>
              </a:pathLst>
            </a:custGeom>
            <a:solidFill>
              <a:srgbClr val="898787"/>
            </a:solidFill>
            <a:ln w="9525">
              <a:noFill/>
              <a:round/>
              <a:headEnd/>
              <a:tailEnd/>
            </a:ln>
          </p:spPr>
          <p:txBody>
            <a:bodyPr/>
            <a:lstStyle/>
            <a:p>
              <a:endParaRPr lang="en-US"/>
            </a:p>
          </p:txBody>
        </p:sp>
        <p:sp>
          <p:nvSpPr>
            <p:cNvPr id="47484" name="Freeform 328"/>
            <p:cNvSpPr>
              <a:spLocks noEditPoints="1"/>
            </p:cNvSpPr>
            <p:nvPr/>
          </p:nvSpPr>
          <p:spPr bwMode="auto">
            <a:xfrm>
              <a:off x="2938" y="2943"/>
              <a:ext cx="33" cy="69"/>
            </a:xfrm>
            <a:custGeom>
              <a:avLst/>
              <a:gdLst>
                <a:gd name="T0" fmla="*/ 33 w 33"/>
                <a:gd name="T1" fmla="*/ 2 h 69"/>
                <a:gd name="T2" fmla="*/ 33 w 33"/>
                <a:gd name="T3" fmla="*/ 2 h 69"/>
                <a:gd name="T4" fmla="*/ 31 w 33"/>
                <a:gd name="T5" fmla="*/ 0 h 69"/>
                <a:gd name="T6" fmla="*/ 29 w 33"/>
                <a:gd name="T7" fmla="*/ 2 h 69"/>
                <a:gd name="T8" fmla="*/ 29 w 33"/>
                <a:gd name="T9" fmla="*/ 3 h 69"/>
                <a:gd name="T10" fmla="*/ 31 w 33"/>
                <a:gd name="T11" fmla="*/ 3 h 69"/>
                <a:gd name="T12" fmla="*/ 33 w 33"/>
                <a:gd name="T13" fmla="*/ 5 h 69"/>
                <a:gd name="T14" fmla="*/ 33 w 33"/>
                <a:gd name="T15" fmla="*/ 3 h 69"/>
                <a:gd name="T16" fmla="*/ 33 w 33"/>
                <a:gd name="T17" fmla="*/ 2 h 69"/>
                <a:gd name="T18" fmla="*/ 0 w 33"/>
                <a:gd name="T19" fmla="*/ 67 h 69"/>
                <a:gd name="T20" fmla="*/ 2 w 33"/>
                <a:gd name="T21" fmla="*/ 69 h 69"/>
                <a:gd name="T22" fmla="*/ 4 w 33"/>
                <a:gd name="T23" fmla="*/ 69 h 69"/>
                <a:gd name="T24" fmla="*/ 6 w 33"/>
                <a:gd name="T25" fmla="*/ 67 h 69"/>
                <a:gd name="T26" fmla="*/ 6 w 33"/>
                <a:gd name="T27" fmla="*/ 67 h 69"/>
                <a:gd name="T28" fmla="*/ 4 w 33"/>
                <a:gd name="T29" fmla="*/ 65 h 69"/>
                <a:gd name="T30" fmla="*/ 2 w 33"/>
                <a:gd name="T31" fmla="*/ 65 h 69"/>
                <a:gd name="T32" fmla="*/ 2 w 33"/>
                <a:gd name="T33" fmla="*/ 67 h 69"/>
                <a:gd name="T34" fmla="*/ 0 w 33"/>
                <a:gd name="T35" fmla="*/ 67 h 6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3"/>
                <a:gd name="T55" fmla="*/ 0 h 69"/>
                <a:gd name="T56" fmla="*/ 33 w 33"/>
                <a:gd name="T57" fmla="*/ 69 h 6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3" h="69">
                  <a:moveTo>
                    <a:pt x="33" y="2"/>
                  </a:moveTo>
                  <a:lnTo>
                    <a:pt x="33" y="2"/>
                  </a:lnTo>
                  <a:lnTo>
                    <a:pt x="31" y="0"/>
                  </a:lnTo>
                  <a:lnTo>
                    <a:pt x="29" y="2"/>
                  </a:lnTo>
                  <a:lnTo>
                    <a:pt x="29" y="3"/>
                  </a:lnTo>
                  <a:lnTo>
                    <a:pt x="31" y="3"/>
                  </a:lnTo>
                  <a:lnTo>
                    <a:pt x="33" y="5"/>
                  </a:lnTo>
                  <a:lnTo>
                    <a:pt x="33" y="3"/>
                  </a:lnTo>
                  <a:lnTo>
                    <a:pt x="33" y="2"/>
                  </a:lnTo>
                  <a:close/>
                  <a:moveTo>
                    <a:pt x="0" y="67"/>
                  </a:moveTo>
                  <a:lnTo>
                    <a:pt x="2" y="69"/>
                  </a:lnTo>
                  <a:lnTo>
                    <a:pt x="4" y="69"/>
                  </a:lnTo>
                  <a:lnTo>
                    <a:pt x="6" y="67"/>
                  </a:lnTo>
                  <a:lnTo>
                    <a:pt x="4" y="65"/>
                  </a:lnTo>
                  <a:lnTo>
                    <a:pt x="2" y="65"/>
                  </a:lnTo>
                  <a:lnTo>
                    <a:pt x="2" y="67"/>
                  </a:lnTo>
                  <a:lnTo>
                    <a:pt x="0" y="67"/>
                  </a:lnTo>
                  <a:close/>
                </a:path>
              </a:pathLst>
            </a:custGeom>
            <a:solidFill>
              <a:srgbClr val="898787"/>
            </a:solidFill>
            <a:ln w="9525">
              <a:noFill/>
              <a:round/>
              <a:headEnd/>
              <a:tailEnd/>
            </a:ln>
          </p:spPr>
          <p:txBody>
            <a:bodyPr/>
            <a:lstStyle/>
            <a:p>
              <a:endParaRPr lang="en-US"/>
            </a:p>
          </p:txBody>
        </p:sp>
        <p:sp>
          <p:nvSpPr>
            <p:cNvPr id="47485" name="Freeform 329"/>
            <p:cNvSpPr>
              <a:spLocks noEditPoints="1"/>
            </p:cNvSpPr>
            <p:nvPr/>
          </p:nvSpPr>
          <p:spPr bwMode="auto">
            <a:xfrm>
              <a:off x="2940" y="2945"/>
              <a:ext cx="31" cy="65"/>
            </a:xfrm>
            <a:custGeom>
              <a:avLst/>
              <a:gdLst>
                <a:gd name="T0" fmla="*/ 31 w 31"/>
                <a:gd name="T1" fmla="*/ 1 h 65"/>
                <a:gd name="T2" fmla="*/ 29 w 31"/>
                <a:gd name="T3" fmla="*/ 1 h 65"/>
                <a:gd name="T4" fmla="*/ 27 w 31"/>
                <a:gd name="T5" fmla="*/ 0 h 65"/>
                <a:gd name="T6" fmla="*/ 27 w 31"/>
                <a:gd name="T7" fmla="*/ 1 h 65"/>
                <a:gd name="T8" fmla="*/ 25 w 31"/>
                <a:gd name="T9" fmla="*/ 3 h 65"/>
                <a:gd name="T10" fmla="*/ 27 w 31"/>
                <a:gd name="T11" fmla="*/ 3 h 65"/>
                <a:gd name="T12" fmla="*/ 29 w 31"/>
                <a:gd name="T13" fmla="*/ 5 h 65"/>
                <a:gd name="T14" fmla="*/ 31 w 31"/>
                <a:gd name="T15" fmla="*/ 3 h 65"/>
                <a:gd name="T16" fmla="*/ 31 w 31"/>
                <a:gd name="T17" fmla="*/ 1 h 65"/>
                <a:gd name="T18" fmla="*/ 0 w 31"/>
                <a:gd name="T19" fmla="*/ 65 h 65"/>
                <a:gd name="T20" fmla="*/ 2 w 31"/>
                <a:gd name="T21" fmla="*/ 65 h 65"/>
                <a:gd name="T22" fmla="*/ 4 w 31"/>
                <a:gd name="T23" fmla="*/ 65 h 65"/>
                <a:gd name="T24" fmla="*/ 4 w 31"/>
                <a:gd name="T25" fmla="*/ 65 h 65"/>
                <a:gd name="T26" fmla="*/ 4 w 31"/>
                <a:gd name="T27" fmla="*/ 63 h 65"/>
                <a:gd name="T28" fmla="*/ 2 w 31"/>
                <a:gd name="T29" fmla="*/ 61 h 65"/>
                <a:gd name="T30" fmla="*/ 0 w 31"/>
                <a:gd name="T31" fmla="*/ 61 h 65"/>
                <a:gd name="T32" fmla="*/ 0 w 31"/>
                <a:gd name="T33" fmla="*/ 63 h 65"/>
                <a:gd name="T34" fmla="*/ 0 w 31"/>
                <a:gd name="T35" fmla="*/ 65 h 6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65"/>
                <a:gd name="T56" fmla="*/ 31 w 31"/>
                <a:gd name="T57" fmla="*/ 65 h 6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65">
                  <a:moveTo>
                    <a:pt x="31" y="1"/>
                  </a:moveTo>
                  <a:lnTo>
                    <a:pt x="29" y="1"/>
                  </a:lnTo>
                  <a:lnTo>
                    <a:pt x="27" y="0"/>
                  </a:lnTo>
                  <a:lnTo>
                    <a:pt x="27" y="1"/>
                  </a:lnTo>
                  <a:lnTo>
                    <a:pt x="25" y="3"/>
                  </a:lnTo>
                  <a:lnTo>
                    <a:pt x="27" y="3"/>
                  </a:lnTo>
                  <a:lnTo>
                    <a:pt x="29" y="5"/>
                  </a:lnTo>
                  <a:lnTo>
                    <a:pt x="31" y="3"/>
                  </a:lnTo>
                  <a:lnTo>
                    <a:pt x="31" y="1"/>
                  </a:lnTo>
                  <a:close/>
                  <a:moveTo>
                    <a:pt x="0" y="65"/>
                  </a:moveTo>
                  <a:lnTo>
                    <a:pt x="2" y="65"/>
                  </a:lnTo>
                  <a:lnTo>
                    <a:pt x="4" y="65"/>
                  </a:lnTo>
                  <a:lnTo>
                    <a:pt x="4" y="63"/>
                  </a:lnTo>
                  <a:lnTo>
                    <a:pt x="2" y="61"/>
                  </a:lnTo>
                  <a:lnTo>
                    <a:pt x="0" y="61"/>
                  </a:lnTo>
                  <a:lnTo>
                    <a:pt x="0" y="63"/>
                  </a:lnTo>
                  <a:lnTo>
                    <a:pt x="0" y="65"/>
                  </a:lnTo>
                  <a:close/>
                </a:path>
              </a:pathLst>
            </a:custGeom>
            <a:solidFill>
              <a:srgbClr val="898787"/>
            </a:solidFill>
            <a:ln w="9525">
              <a:noFill/>
              <a:round/>
              <a:headEnd/>
              <a:tailEnd/>
            </a:ln>
          </p:spPr>
          <p:txBody>
            <a:bodyPr/>
            <a:lstStyle/>
            <a:p>
              <a:endParaRPr lang="en-US"/>
            </a:p>
          </p:txBody>
        </p:sp>
        <p:sp>
          <p:nvSpPr>
            <p:cNvPr id="47486" name="Freeform 330"/>
            <p:cNvSpPr>
              <a:spLocks noEditPoints="1"/>
            </p:cNvSpPr>
            <p:nvPr/>
          </p:nvSpPr>
          <p:spPr bwMode="auto">
            <a:xfrm>
              <a:off x="2940" y="2946"/>
              <a:ext cx="31" cy="64"/>
            </a:xfrm>
            <a:custGeom>
              <a:avLst/>
              <a:gdLst>
                <a:gd name="T0" fmla="*/ 31 w 31"/>
                <a:gd name="T1" fmla="*/ 2 h 64"/>
                <a:gd name="T2" fmla="*/ 29 w 31"/>
                <a:gd name="T3" fmla="*/ 0 h 64"/>
                <a:gd name="T4" fmla="*/ 27 w 31"/>
                <a:gd name="T5" fmla="*/ 0 h 64"/>
                <a:gd name="T6" fmla="*/ 25 w 31"/>
                <a:gd name="T7" fmla="*/ 2 h 64"/>
                <a:gd name="T8" fmla="*/ 25 w 31"/>
                <a:gd name="T9" fmla="*/ 4 h 64"/>
                <a:gd name="T10" fmla="*/ 27 w 31"/>
                <a:gd name="T11" fmla="*/ 4 h 64"/>
                <a:gd name="T12" fmla="*/ 29 w 31"/>
                <a:gd name="T13" fmla="*/ 6 h 64"/>
                <a:gd name="T14" fmla="*/ 29 w 31"/>
                <a:gd name="T15" fmla="*/ 4 h 64"/>
                <a:gd name="T16" fmla="*/ 31 w 31"/>
                <a:gd name="T17" fmla="*/ 2 h 64"/>
                <a:gd name="T18" fmla="*/ 0 w 31"/>
                <a:gd name="T19" fmla="*/ 62 h 64"/>
                <a:gd name="T20" fmla="*/ 2 w 31"/>
                <a:gd name="T21" fmla="*/ 62 h 64"/>
                <a:gd name="T22" fmla="*/ 4 w 31"/>
                <a:gd name="T23" fmla="*/ 64 h 64"/>
                <a:gd name="T24" fmla="*/ 4 w 31"/>
                <a:gd name="T25" fmla="*/ 62 h 64"/>
                <a:gd name="T26" fmla="*/ 6 w 31"/>
                <a:gd name="T27" fmla="*/ 60 h 64"/>
                <a:gd name="T28" fmla="*/ 4 w 31"/>
                <a:gd name="T29" fmla="*/ 58 h 64"/>
                <a:gd name="T30" fmla="*/ 2 w 31"/>
                <a:gd name="T31" fmla="*/ 58 h 64"/>
                <a:gd name="T32" fmla="*/ 0 w 31"/>
                <a:gd name="T33" fmla="*/ 60 h 64"/>
                <a:gd name="T34" fmla="*/ 0 w 31"/>
                <a:gd name="T35" fmla="*/ 62 h 6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64"/>
                <a:gd name="T56" fmla="*/ 31 w 31"/>
                <a:gd name="T57" fmla="*/ 64 h 6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64">
                  <a:moveTo>
                    <a:pt x="31" y="2"/>
                  </a:moveTo>
                  <a:lnTo>
                    <a:pt x="29" y="0"/>
                  </a:lnTo>
                  <a:lnTo>
                    <a:pt x="27" y="0"/>
                  </a:lnTo>
                  <a:lnTo>
                    <a:pt x="25" y="2"/>
                  </a:lnTo>
                  <a:lnTo>
                    <a:pt x="25" y="4"/>
                  </a:lnTo>
                  <a:lnTo>
                    <a:pt x="27" y="4"/>
                  </a:lnTo>
                  <a:lnTo>
                    <a:pt x="29" y="6"/>
                  </a:lnTo>
                  <a:lnTo>
                    <a:pt x="29" y="4"/>
                  </a:lnTo>
                  <a:lnTo>
                    <a:pt x="31" y="2"/>
                  </a:lnTo>
                  <a:close/>
                  <a:moveTo>
                    <a:pt x="0" y="62"/>
                  </a:moveTo>
                  <a:lnTo>
                    <a:pt x="2" y="62"/>
                  </a:lnTo>
                  <a:lnTo>
                    <a:pt x="4" y="64"/>
                  </a:lnTo>
                  <a:lnTo>
                    <a:pt x="4" y="62"/>
                  </a:lnTo>
                  <a:lnTo>
                    <a:pt x="6" y="60"/>
                  </a:lnTo>
                  <a:lnTo>
                    <a:pt x="4" y="58"/>
                  </a:lnTo>
                  <a:lnTo>
                    <a:pt x="2" y="58"/>
                  </a:lnTo>
                  <a:lnTo>
                    <a:pt x="0" y="60"/>
                  </a:lnTo>
                  <a:lnTo>
                    <a:pt x="0" y="62"/>
                  </a:lnTo>
                  <a:close/>
                </a:path>
              </a:pathLst>
            </a:custGeom>
            <a:solidFill>
              <a:srgbClr val="898887"/>
            </a:solidFill>
            <a:ln w="9525">
              <a:noFill/>
              <a:round/>
              <a:headEnd/>
              <a:tailEnd/>
            </a:ln>
          </p:spPr>
          <p:txBody>
            <a:bodyPr/>
            <a:lstStyle/>
            <a:p>
              <a:endParaRPr lang="en-US"/>
            </a:p>
          </p:txBody>
        </p:sp>
        <p:sp>
          <p:nvSpPr>
            <p:cNvPr id="47487" name="Freeform 331"/>
            <p:cNvSpPr>
              <a:spLocks noEditPoints="1"/>
            </p:cNvSpPr>
            <p:nvPr/>
          </p:nvSpPr>
          <p:spPr bwMode="auto">
            <a:xfrm>
              <a:off x="2940" y="2948"/>
              <a:ext cx="29" cy="60"/>
            </a:xfrm>
            <a:custGeom>
              <a:avLst/>
              <a:gdLst>
                <a:gd name="T0" fmla="*/ 29 w 29"/>
                <a:gd name="T1" fmla="*/ 2 h 60"/>
                <a:gd name="T2" fmla="*/ 27 w 29"/>
                <a:gd name="T3" fmla="*/ 0 h 60"/>
                <a:gd name="T4" fmla="*/ 25 w 29"/>
                <a:gd name="T5" fmla="*/ 0 h 60"/>
                <a:gd name="T6" fmla="*/ 25 w 29"/>
                <a:gd name="T7" fmla="*/ 2 h 60"/>
                <a:gd name="T8" fmla="*/ 23 w 29"/>
                <a:gd name="T9" fmla="*/ 4 h 60"/>
                <a:gd name="T10" fmla="*/ 25 w 29"/>
                <a:gd name="T11" fmla="*/ 4 h 60"/>
                <a:gd name="T12" fmla="*/ 27 w 29"/>
                <a:gd name="T13" fmla="*/ 6 h 60"/>
                <a:gd name="T14" fmla="*/ 29 w 29"/>
                <a:gd name="T15" fmla="*/ 4 h 60"/>
                <a:gd name="T16" fmla="*/ 29 w 29"/>
                <a:gd name="T17" fmla="*/ 2 h 60"/>
                <a:gd name="T18" fmla="*/ 0 w 29"/>
                <a:gd name="T19" fmla="*/ 58 h 60"/>
                <a:gd name="T20" fmla="*/ 2 w 29"/>
                <a:gd name="T21" fmla="*/ 58 h 60"/>
                <a:gd name="T22" fmla="*/ 4 w 29"/>
                <a:gd name="T23" fmla="*/ 60 h 60"/>
                <a:gd name="T24" fmla="*/ 6 w 29"/>
                <a:gd name="T25" fmla="*/ 58 h 60"/>
                <a:gd name="T26" fmla="*/ 6 w 29"/>
                <a:gd name="T27" fmla="*/ 56 h 60"/>
                <a:gd name="T28" fmla="*/ 4 w 29"/>
                <a:gd name="T29" fmla="*/ 54 h 60"/>
                <a:gd name="T30" fmla="*/ 2 w 29"/>
                <a:gd name="T31" fmla="*/ 54 h 60"/>
                <a:gd name="T32" fmla="*/ 2 w 29"/>
                <a:gd name="T33" fmla="*/ 56 h 60"/>
                <a:gd name="T34" fmla="*/ 0 w 29"/>
                <a:gd name="T35" fmla="*/ 58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60"/>
                <a:gd name="T56" fmla="*/ 29 w 29"/>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60">
                  <a:moveTo>
                    <a:pt x="29" y="2"/>
                  </a:moveTo>
                  <a:lnTo>
                    <a:pt x="27" y="0"/>
                  </a:lnTo>
                  <a:lnTo>
                    <a:pt x="25" y="0"/>
                  </a:lnTo>
                  <a:lnTo>
                    <a:pt x="25" y="2"/>
                  </a:lnTo>
                  <a:lnTo>
                    <a:pt x="23" y="4"/>
                  </a:lnTo>
                  <a:lnTo>
                    <a:pt x="25" y="4"/>
                  </a:lnTo>
                  <a:lnTo>
                    <a:pt x="27" y="6"/>
                  </a:lnTo>
                  <a:lnTo>
                    <a:pt x="29" y="4"/>
                  </a:lnTo>
                  <a:lnTo>
                    <a:pt x="29" y="2"/>
                  </a:lnTo>
                  <a:close/>
                  <a:moveTo>
                    <a:pt x="0" y="58"/>
                  </a:moveTo>
                  <a:lnTo>
                    <a:pt x="2" y="58"/>
                  </a:lnTo>
                  <a:lnTo>
                    <a:pt x="4" y="60"/>
                  </a:lnTo>
                  <a:lnTo>
                    <a:pt x="6" y="58"/>
                  </a:lnTo>
                  <a:lnTo>
                    <a:pt x="6" y="56"/>
                  </a:lnTo>
                  <a:lnTo>
                    <a:pt x="4" y="54"/>
                  </a:lnTo>
                  <a:lnTo>
                    <a:pt x="2" y="54"/>
                  </a:lnTo>
                  <a:lnTo>
                    <a:pt x="2" y="56"/>
                  </a:lnTo>
                  <a:lnTo>
                    <a:pt x="0" y="58"/>
                  </a:lnTo>
                  <a:close/>
                </a:path>
              </a:pathLst>
            </a:custGeom>
            <a:solidFill>
              <a:srgbClr val="898887"/>
            </a:solidFill>
            <a:ln w="9525">
              <a:noFill/>
              <a:round/>
              <a:headEnd/>
              <a:tailEnd/>
            </a:ln>
          </p:spPr>
          <p:txBody>
            <a:bodyPr/>
            <a:lstStyle/>
            <a:p>
              <a:endParaRPr lang="en-US"/>
            </a:p>
          </p:txBody>
        </p:sp>
        <p:sp>
          <p:nvSpPr>
            <p:cNvPr id="47488" name="Freeform 332"/>
            <p:cNvSpPr>
              <a:spLocks noEditPoints="1"/>
            </p:cNvSpPr>
            <p:nvPr/>
          </p:nvSpPr>
          <p:spPr bwMode="auto">
            <a:xfrm>
              <a:off x="2942" y="2950"/>
              <a:ext cx="27" cy="56"/>
            </a:xfrm>
            <a:custGeom>
              <a:avLst/>
              <a:gdLst>
                <a:gd name="T0" fmla="*/ 27 w 27"/>
                <a:gd name="T1" fmla="*/ 2 h 56"/>
                <a:gd name="T2" fmla="*/ 25 w 27"/>
                <a:gd name="T3" fmla="*/ 0 h 56"/>
                <a:gd name="T4" fmla="*/ 23 w 27"/>
                <a:gd name="T5" fmla="*/ 0 h 56"/>
                <a:gd name="T6" fmla="*/ 21 w 27"/>
                <a:gd name="T7" fmla="*/ 2 h 56"/>
                <a:gd name="T8" fmla="*/ 21 w 27"/>
                <a:gd name="T9" fmla="*/ 4 h 56"/>
                <a:gd name="T10" fmla="*/ 23 w 27"/>
                <a:gd name="T11" fmla="*/ 4 h 56"/>
                <a:gd name="T12" fmla="*/ 25 w 27"/>
                <a:gd name="T13" fmla="*/ 6 h 56"/>
                <a:gd name="T14" fmla="*/ 25 w 27"/>
                <a:gd name="T15" fmla="*/ 4 h 56"/>
                <a:gd name="T16" fmla="*/ 27 w 27"/>
                <a:gd name="T17" fmla="*/ 2 h 56"/>
                <a:gd name="T18" fmla="*/ 0 w 27"/>
                <a:gd name="T19" fmla="*/ 54 h 56"/>
                <a:gd name="T20" fmla="*/ 2 w 27"/>
                <a:gd name="T21" fmla="*/ 54 h 56"/>
                <a:gd name="T22" fmla="*/ 4 w 27"/>
                <a:gd name="T23" fmla="*/ 56 h 56"/>
                <a:gd name="T24" fmla="*/ 4 w 27"/>
                <a:gd name="T25" fmla="*/ 54 h 56"/>
                <a:gd name="T26" fmla="*/ 6 w 27"/>
                <a:gd name="T27" fmla="*/ 52 h 56"/>
                <a:gd name="T28" fmla="*/ 2 w 27"/>
                <a:gd name="T29" fmla="*/ 50 h 56"/>
                <a:gd name="T30" fmla="*/ 2 w 27"/>
                <a:gd name="T31" fmla="*/ 50 h 56"/>
                <a:gd name="T32" fmla="*/ 0 w 27"/>
                <a:gd name="T33" fmla="*/ 52 h 56"/>
                <a:gd name="T34" fmla="*/ 0 w 27"/>
                <a:gd name="T35" fmla="*/ 54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56"/>
                <a:gd name="T56" fmla="*/ 27 w 27"/>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56">
                  <a:moveTo>
                    <a:pt x="27" y="2"/>
                  </a:moveTo>
                  <a:lnTo>
                    <a:pt x="25" y="0"/>
                  </a:lnTo>
                  <a:lnTo>
                    <a:pt x="23" y="0"/>
                  </a:lnTo>
                  <a:lnTo>
                    <a:pt x="21" y="2"/>
                  </a:lnTo>
                  <a:lnTo>
                    <a:pt x="21" y="4"/>
                  </a:lnTo>
                  <a:lnTo>
                    <a:pt x="23" y="4"/>
                  </a:lnTo>
                  <a:lnTo>
                    <a:pt x="25" y="6"/>
                  </a:lnTo>
                  <a:lnTo>
                    <a:pt x="25" y="4"/>
                  </a:lnTo>
                  <a:lnTo>
                    <a:pt x="27" y="2"/>
                  </a:lnTo>
                  <a:close/>
                  <a:moveTo>
                    <a:pt x="0" y="54"/>
                  </a:moveTo>
                  <a:lnTo>
                    <a:pt x="2" y="54"/>
                  </a:lnTo>
                  <a:lnTo>
                    <a:pt x="4" y="56"/>
                  </a:lnTo>
                  <a:lnTo>
                    <a:pt x="4" y="54"/>
                  </a:lnTo>
                  <a:lnTo>
                    <a:pt x="6" y="52"/>
                  </a:lnTo>
                  <a:lnTo>
                    <a:pt x="2" y="50"/>
                  </a:lnTo>
                  <a:lnTo>
                    <a:pt x="0" y="52"/>
                  </a:lnTo>
                  <a:lnTo>
                    <a:pt x="0" y="54"/>
                  </a:lnTo>
                  <a:close/>
                </a:path>
              </a:pathLst>
            </a:custGeom>
            <a:solidFill>
              <a:srgbClr val="898887"/>
            </a:solidFill>
            <a:ln w="9525">
              <a:noFill/>
              <a:round/>
              <a:headEnd/>
              <a:tailEnd/>
            </a:ln>
          </p:spPr>
          <p:txBody>
            <a:bodyPr/>
            <a:lstStyle/>
            <a:p>
              <a:endParaRPr lang="en-US"/>
            </a:p>
          </p:txBody>
        </p:sp>
        <p:sp>
          <p:nvSpPr>
            <p:cNvPr id="47489" name="Freeform 333"/>
            <p:cNvSpPr>
              <a:spLocks noEditPoints="1"/>
            </p:cNvSpPr>
            <p:nvPr/>
          </p:nvSpPr>
          <p:spPr bwMode="auto">
            <a:xfrm>
              <a:off x="2942" y="2952"/>
              <a:ext cx="25" cy="52"/>
            </a:xfrm>
            <a:custGeom>
              <a:avLst/>
              <a:gdLst>
                <a:gd name="T0" fmla="*/ 25 w 25"/>
                <a:gd name="T1" fmla="*/ 2 h 52"/>
                <a:gd name="T2" fmla="*/ 23 w 25"/>
                <a:gd name="T3" fmla="*/ 0 h 52"/>
                <a:gd name="T4" fmla="*/ 21 w 25"/>
                <a:gd name="T5" fmla="*/ 0 h 52"/>
                <a:gd name="T6" fmla="*/ 21 w 25"/>
                <a:gd name="T7" fmla="*/ 2 h 52"/>
                <a:gd name="T8" fmla="*/ 21 w 25"/>
                <a:gd name="T9" fmla="*/ 4 h 52"/>
                <a:gd name="T10" fmla="*/ 23 w 25"/>
                <a:gd name="T11" fmla="*/ 4 h 52"/>
                <a:gd name="T12" fmla="*/ 25 w 25"/>
                <a:gd name="T13" fmla="*/ 4 h 52"/>
                <a:gd name="T14" fmla="*/ 25 w 25"/>
                <a:gd name="T15" fmla="*/ 4 h 52"/>
                <a:gd name="T16" fmla="*/ 25 w 25"/>
                <a:gd name="T17" fmla="*/ 2 h 52"/>
                <a:gd name="T18" fmla="*/ 0 w 25"/>
                <a:gd name="T19" fmla="*/ 50 h 52"/>
                <a:gd name="T20" fmla="*/ 2 w 25"/>
                <a:gd name="T21" fmla="*/ 50 h 52"/>
                <a:gd name="T22" fmla="*/ 4 w 25"/>
                <a:gd name="T23" fmla="*/ 52 h 52"/>
                <a:gd name="T24" fmla="*/ 6 w 25"/>
                <a:gd name="T25" fmla="*/ 50 h 52"/>
                <a:gd name="T26" fmla="*/ 6 w 25"/>
                <a:gd name="T27" fmla="*/ 48 h 52"/>
                <a:gd name="T28" fmla="*/ 4 w 25"/>
                <a:gd name="T29" fmla="*/ 46 h 52"/>
                <a:gd name="T30" fmla="*/ 2 w 25"/>
                <a:gd name="T31" fmla="*/ 46 h 52"/>
                <a:gd name="T32" fmla="*/ 2 w 25"/>
                <a:gd name="T33" fmla="*/ 48 h 52"/>
                <a:gd name="T34" fmla="*/ 0 w 25"/>
                <a:gd name="T35" fmla="*/ 50 h 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
                <a:gd name="T55" fmla="*/ 0 h 52"/>
                <a:gd name="T56" fmla="*/ 25 w 25"/>
                <a:gd name="T57" fmla="*/ 52 h 5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 h="52">
                  <a:moveTo>
                    <a:pt x="25" y="2"/>
                  </a:moveTo>
                  <a:lnTo>
                    <a:pt x="23" y="0"/>
                  </a:lnTo>
                  <a:lnTo>
                    <a:pt x="21" y="0"/>
                  </a:lnTo>
                  <a:lnTo>
                    <a:pt x="21" y="2"/>
                  </a:lnTo>
                  <a:lnTo>
                    <a:pt x="21" y="4"/>
                  </a:lnTo>
                  <a:lnTo>
                    <a:pt x="23" y="4"/>
                  </a:lnTo>
                  <a:lnTo>
                    <a:pt x="25" y="4"/>
                  </a:lnTo>
                  <a:lnTo>
                    <a:pt x="25" y="2"/>
                  </a:lnTo>
                  <a:close/>
                  <a:moveTo>
                    <a:pt x="0" y="50"/>
                  </a:moveTo>
                  <a:lnTo>
                    <a:pt x="2" y="50"/>
                  </a:lnTo>
                  <a:lnTo>
                    <a:pt x="4" y="52"/>
                  </a:lnTo>
                  <a:lnTo>
                    <a:pt x="6" y="50"/>
                  </a:lnTo>
                  <a:lnTo>
                    <a:pt x="6" y="48"/>
                  </a:lnTo>
                  <a:lnTo>
                    <a:pt x="4" y="46"/>
                  </a:lnTo>
                  <a:lnTo>
                    <a:pt x="2" y="46"/>
                  </a:lnTo>
                  <a:lnTo>
                    <a:pt x="2" y="48"/>
                  </a:lnTo>
                  <a:lnTo>
                    <a:pt x="0" y="50"/>
                  </a:lnTo>
                  <a:close/>
                </a:path>
              </a:pathLst>
            </a:custGeom>
            <a:solidFill>
              <a:srgbClr val="8A8988"/>
            </a:solidFill>
            <a:ln w="9525">
              <a:noFill/>
              <a:round/>
              <a:headEnd/>
              <a:tailEnd/>
            </a:ln>
          </p:spPr>
          <p:txBody>
            <a:bodyPr/>
            <a:lstStyle/>
            <a:p>
              <a:endParaRPr lang="en-US"/>
            </a:p>
          </p:txBody>
        </p:sp>
        <p:sp>
          <p:nvSpPr>
            <p:cNvPr id="47490" name="Freeform 334"/>
            <p:cNvSpPr>
              <a:spLocks noEditPoints="1"/>
            </p:cNvSpPr>
            <p:nvPr/>
          </p:nvSpPr>
          <p:spPr bwMode="auto">
            <a:xfrm>
              <a:off x="2944" y="2954"/>
              <a:ext cx="23" cy="48"/>
            </a:xfrm>
            <a:custGeom>
              <a:avLst/>
              <a:gdLst>
                <a:gd name="T0" fmla="*/ 23 w 23"/>
                <a:gd name="T1" fmla="*/ 2 h 48"/>
                <a:gd name="T2" fmla="*/ 21 w 23"/>
                <a:gd name="T3" fmla="*/ 0 h 48"/>
                <a:gd name="T4" fmla="*/ 19 w 23"/>
                <a:gd name="T5" fmla="*/ 0 h 48"/>
                <a:gd name="T6" fmla="*/ 19 w 23"/>
                <a:gd name="T7" fmla="*/ 2 h 48"/>
                <a:gd name="T8" fmla="*/ 17 w 23"/>
                <a:gd name="T9" fmla="*/ 4 h 48"/>
                <a:gd name="T10" fmla="*/ 19 w 23"/>
                <a:gd name="T11" fmla="*/ 4 h 48"/>
                <a:gd name="T12" fmla="*/ 21 w 23"/>
                <a:gd name="T13" fmla="*/ 4 h 48"/>
                <a:gd name="T14" fmla="*/ 23 w 23"/>
                <a:gd name="T15" fmla="*/ 2 h 48"/>
                <a:gd name="T16" fmla="*/ 23 w 23"/>
                <a:gd name="T17" fmla="*/ 2 h 48"/>
                <a:gd name="T18" fmla="*/ 0 w 23"/>
                <a:gd name="T19" fmla="*/ 46 h 48"/>
                <a:gd name="T20" fmla="*/ 0 w 23"/>
                <a:gd name="T21" fmla="*/ 46 h 48"/>
                <a:gd name="T22" fmla="*/ 4 w 23"/>
                <a:gd name="T23" fmla="*/ 48 h 48"/>
                <a:gd name="T24" fmla="*/ 4 w 23"/>
                <a:gd name="T25" fmla="*/ 46 h 48"/>
                <a:gd name="T26" fmla="*/ 4 w 23"/>
                <a:gd name="T27" fmla="*/ 44 h 48"/>
                <a:gd name="T28" fmla="*/ 2 w 23"/>
                <a:gd name="T29" fmla="*/ 42 h 48"/>
                <a:gd name="T30" fmla="*/ 0 w 23"/>
                <a:gd name="T31" fmla="*/ 42 h 48"/>
                <a:gd name="T32" fmla="*/ 0 w 23"/>
                <a:gd name="T33" fmla="*/ 44 h 48"/>
                <a:gd name="T34" fmla="*/ 0 w 23"/>
                <a:gd name="T35" fmla="*/ 46 h 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48"/>
                <a:gd name="T56" fmla="*/ 23 w 23"/>
                <a:gd name="T57" fmla="*/ 48 h 4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48">
                  <a:moveTo>
                    <a:pt x="23" y="2"/>
                  </a:moveTo>
                  <a:lnTo>
                    <a:pt x="21" y="0"/>
                  </a:lnTo>
                  <a:lnTo>
                    <a:pt x="19" y="0"/>
                  </a:lnTo>
                  <a:lnTo>
                    <a:pt x="19" y="2"/>
                  </a:lnTo>
                  <a:lnTo>
                    <a:pt x="17" y="4"/>
                  </a:lnTo>
                  <a:lnTo>
                    <a:pt x="19" y="4"/>
                  </a:lnTo>
                  <a:lnTo>
                    <a:pt x="21" y="4"/>
                  </a:lnTo>
                  <a:lnTo>
                    <a:pt x="23" y="2"/>
                  </a:lnTo>
                  <a:close/>
                  <a:moveTo>
                    <a:pt x="0" y="46"/>
                  </a:moveTo>
                  <a:lnTo>
                    <a:pt x="0" y="46"/>
                  </a:lnTo>
                  <a:lnTo>
                    <a:pt x="4" y="48"/>
                  </a:lnTo>
                  <a:lnTo>
                    <a:pt x="4" y="46"/>
                  </a:lnTo>
                  <a:lnTo>
                    <a:pt x="4" y="44"/>
                  </a:lnTo>
                  <a:lnTo>
                    <a:pt x="2" y="42"/>
                  </a:lnTo>
                  <a:lnTo>
                    <a:pt x="0" y="42"/>
                  </a:lnTo>
                  <a:lnTo>
                    <a:pt x="0" y="44"/>
                  </a:lnTo>
                  <a:lnTo>
                    <a:pt x="0" y="46"/>
                  </a:lnTo>
                  <a:close/>
                </a:path>
              </a:pathLst>
            </a:custGeom>
            <a:solidFill>
              <a:srgbClr val="8A8988"/>
            </a:solidFill>
            <a:ln w="9525">
              <a:noFill/>
              <a:round/>
              <a:headEnd/>
              <a:tailEnd/>
            </a:ln>
          </p:spPr>
          <p:txBody>
            <a:bodyPr/>
            <a:lstStyle/>
            <a:p>
              <a:endParaRPr lang="en-US"/>
            </a:p>
          </p:txBody>
        </p:sp>
        <p:sp>
          <p:nvSpPr>
            <p:cNvPr id="47491" name="Freeform 335"/>
            <p:cNvSpPr>
              <a:spLocks noEditPoints="1"/>
            </p:cNvSpPr>
            <p:nvPr/>
          </p:nvSpPr>
          <p:spPr bwMode="auto">
            <a:xfrm>
              <a:off x="2944" y="2956"/>
              <a:ext cx="23" cy="44"/>
            </a:xfrm>
            <a:custGeom>
              <a:avLst/>
              <a:gdLst>
                <a:gd name="T0" fmla="*/ 23 w 23"/>
                <a:gd name="T1" fmla="*/ 0 h 44"/>
                <a:gd name="T2" fmla="*/ 21 w 23"/>
                <a:gd name="T3" fmla="*/ 0 h 44"/>
                <a:gd name="T4" fmla="*/ 19 w 23"/>
                <a:gd name="T5" fmla="*/ 0 h 44"/>
                <a:gd name="T6" fmla="*/ 17 w 23"/>
                <a:gd name="T7" fmla="*/ 2 h 44"/>
                <a:gd name="T8" fmla="*/ 17 w 23"/>
                <a:gd name="T9" fmla="*/ 4 h 44"/>
                <a:gd name="T10" fmla="*/ 19 w 23"/>
                <a:gd name="T11" fmla="*/ 4 h 44"/>
                <a:gd name="T12" fmla="*/ 21 w 23"/>
                <a:gd name="T13" fmla="*/ 4 h 44"/>
                <a:gd name="T14" fmla="*/ 21 w 23"/>
                <a:gd name="T15" fmla="*/ 2 h 44"/>
                <a:gd name="T16" fmla="*/ 23 w 23"/>
                <a:gd name="T17" fmla="*/ 0 h 44"/>
                <a:gd name="T18" fmla="*/ 0 w 23"/>
                <a:gd name="T19" fmla="*/ 42 h 44"/>
                <a:gd name="T20" fmla="*/ 2 w 23"/>
                <a:gd name="T21" fmla="*/ 42 h 44"/>
                <a:gd name="T22" fmla="*/ 4 w 23"/>
                <a:gd name="T23" fmla="*/ 44 h 44"/>
                <a:gd name="T24" fmla="*/ 4 w 23"/>
                <a:gd name="T25" fmla="*/ 42 h 44"/>
                <a:gd name="T26" fmla="*/ 6 w 23"/>
                <a:gd name="T27" fmla="*/ 40 h 44"/>
                <a:gd name="T28" fmla="*/ 4 w 23"/>
                <a:gd name="T29" fmla="*/ 38 h 44"/>
                <a:gd name="T30" fmla="*/ 2 w 23"/>
                <a:gd name="T31" fmla="*/ 38 h 44"/>
                <a:gd name="T32" fmla="*/ 0 w 23"/>
                <a:gd name="T33" fmla="*/ 40 h 44"/>
                <a:gd name="T34" fmla="*/ 0 w 23"/>
                <a:gd name="T35" fmla="*/ 42 h 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44"/>
                <a:gd name="T56" fmla="*/ 23 w 23"/>
                <a:gd name="T57" fmla="*/ 44 h 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44">
                  <a:moveTo>
                    <a:pt x="23" y="0"/>
                  </a:moveTo>
                  <a:lnTo>
                    <a:pt x="21" y="0"/>
                  </a:lnTo>
                  <a:lnTo>
                    <a:pt x="19" y="0"/>
                  </a:lnTo>
                  <a:lnTo>
                    <a:pt x="17" y="2"/>
                  </a:lnTo>
                  <a:lnTo>
                    <a:pt x="17" y="4"/>
                  </a:lnTo>
                  <a:lnTo>
                    <a:pt x="19" y="4"/>
                  </a:lnTo>
                  <a:lnTo>
                    <a:pt x="21" y="4"/>
                  </a:lnTo>
                  <a:lnTo>
                    <a:pt x="21" y="2"/>
                  </a:lnTo>
                  <a:lnTo>
                    <a:pt x="23" y="0"/>
                  </a:lnTo>
                  <a:close/>
                  <a:moveTo>
                    <a:pt x="0" y="42"/>
                  </a:moveTo>
                  <a:lnTo>
                    <a:pt x="2" y="42"/>
                  </a:lnTo>
                  <a:lnTo>
                    <a:pt x="4" y="44"/>
                  </a:lnTo>
                  <a:lnTo>
                    <a:pt x="4" y="42"/>
                  </a:lnTo>
                  <a:lnTo>
                    <a:pt x="6" y="40"/>
                  </a:lnTo>
                  <a:lnTo>
                    <a:pt x="4" y="38"/>
                  </a:lnTo>
                  <a:lnTo>
                    <a:pt x="2" y="38"/>
                  </a:lnTo>
                  <a:lnTo>
                    <a:pt x="0" y="40"/>
                  </a:lnTo>
                  <a:lnTo>
                    <a:pt x="0" y="42"/>
                  </a:lnTo>
                  <a:close/>
                </a:path>
              </a:pathLst>
            </a:custGeom>
            <a:solidFill>
              <a:srgbClr val="8B8989"/>
            </a:solidFill>
            <a:ln w="9525">
              <a:noFill/>
              <a:round/>
              <a:headEnd/>
              <a:tailEnd/>
            </a:ln>
          </p:spPr>
          <p:txBody>
            <a:bodyPr/>
            <a:lstStyle/>
            <a:p>
              <a:endParaRPr lang="en-US"/>
            </a:p>
          </p:txBody>
        </p:sp>
        <p:sp>
          <p:nvSpPr>
            <p:cNvPr id="47492" name="Freeform 336"/>
            <p:cNvSpPr>
              <a:spLocks noEditPoints="1"/>
            </p:cNvSpPr>
            <p:nvPr/>
          </p:nvSpPr>
          <p:spPr bwMode="auto">
            <a:xfrm>
              <a:off x="2944" y="2958"/>
              <a:ext cx="21" cy="40"/>
            </a:xfrm>
            <a:custGeom>
              <a:avLst/>
              <a:gdLst>
                <a:gd name="T0" fmla="*/ 21 w 21"/>
                <a:gd name="T1" fmla="*/ 0 h 40"/>
                <a:gd name="T2" fmla="*/ 19 w 21"/>
                <a:gd name="T3" fmla="*/ 0 h 40"/>
                <a:gd name="T4" fmla="*/ 17 w 21"/>
                <a:gd name="T5" fmla="*/ 0 h 40"/>
                <a:gd name="T6" fmla="*/ 17 w 21"/>
                <a:gd name="T7" fmla="*/ 2 h 40"/>
                <a:gd name="T8" fmla="*/ 15 w 21"/>
                <a:gd name="T9" fmla="*/ 4 h 40"/>
                <a:gd name="T10" fmla="*/ 17 w 21"/>
                <a:gd name="T11" fmla="*/ 4 h 40"/>
                <a:gd name="T12" fmla="*/ 19 w 21"/>
                <a:gd name="T13" fmla="*/ 4 h 40"/>
                <a:gd name="T14" fmla="*/ 21 w 21"/>
                <a:gd name="T15" fmla="*/ 2 h 40"/>
                <a:gd name="T16" fmla="*/ 21 w 21"/>
                <a:gd name="T17" fmla="*/ 0 h 40"/>
                <a:gd name="T18" fmla="*/ 0 w 21"/>
                <a:gd name="T19" fmla="*/ 38 h 40"/>
                <a:gd name="T20" fmla="*/ 2 w 21"/>
                <a:gd name="T21" fmla="*/ 38 h 40"/>
                <a:gd name="T22" fmla="*/ 4 w 21"/>
                <a:gd name="T23" fmla="*/ 40 h 40"/>
                <a:gd name="T24" fmla="*/ 6 w 21"/>
                <a:gd name="T25" fmla="*/ 38 h 40"/>
                <a:gd name="T26" fmla="*/ 6 w 21"/>
                <a:gd name="T27" fmla="*/ 36 h 40"/>
                <a:gd name="T28" fmla="*/ 4 w 21"/>
                <a:gd name="T29" fmla="*/ 36 h 40"/>
                <a:gd name="T30" fmla="*/ 2 w 21"/>
                <a:gd name="T31" fmla="*/ 34 h 40"/>
                <a:gd name="T32" fmla="*/ 2 w 21"/>
                <a:gd name="T33" fmla="*/ 36 h 40"/>
                <a:gd name="T34" fmla="*/ 0 w 21"/>
                <a:gd name="T35" fmla="*/ 38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
                <a:gd name="T55" fmla="*/ 0 h 40"/>
                <a:gd name="T56" fmla="*/ 21 w 21"/>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 h="40">
                  <a:moveTo>
                    <a:pt x="21" y="0"/>
                  </a:moveTo>
                  <a:lnTo>
                    <a:pt x="19" y="0"/>
                  </a:lnTo>
                  <a:lnTo>
                    <a:pt x="17" y="0"/>
                  </a:lnTo>
                  <a:lnTo>
                    <a:pt x="17" y="2"/>
                  </a:lnTo>
                  <a:lnTo>
                    <a:pt x="15" y="4"/>
                  </a:lnTo>
                  <a:lnTo>
                    <a:pt x="17" y="4"/>
                  </a:lnTo>
                  <a:lnTo>
                    <a:pt x="19" y="4"/>
                  </a:lnTo>
                  <a:lnTo>
                    <a:pt x="21" y="2"/>
                  </a:lnTo>
                  <a:lnTo>
                    <a:pt x="21" y="0"/>
                  </a:lnTo>
                  <a:close/>
                  <a:moveTo>
                    <a:pt x="0" y="38"/>
                  </a:moveTo>
                  <a:lnTo>
                    <a:pt x="2" y="38"/>
                  </a:lnTo>
                  <a:lnTo>
                    <a:pt x="4" y="40"/>
                  </a:lnTo>
                  <a:lnTo>
                    <a:pt x="6" y="38"/>
                  </a:lnTo>
                  <a:lnTo>
                    <a:pt x="6" y="36"/>
                  </a:lnTo>
                  <a:lnTo>
                    <a:pt x="4" y="36"/>
                  </a:lnTo>
                  <a:lnTo>
                    <a:pt x="2" y="34"/>
                  </a:lnTo>
                  <a:lnTo>
                    <a:pt x="2" y="36"/>
                  </a:lnTo>
                  <a:lnTo>
                    <a:pt x="0" y="38"/>
                  </a:lnTo>
                  <a:close/>
                </a:path>
              </a:pathLst>
            </a:custGeom>
            <a:solidFill>
              <a:srgbClr val="8B8989"/>
            </a:solidFill>
            <a:ln w="9525">
              <a:noFill/>
              <a:round/>
              <a:headEnd/>
              <a:tailEnd/>
            </a:ln>
          </p:spPr>
          <p:txBody>
            <a:bodyPr/>
            <a:lstStyle/>
            <a:p>
              <a:endParaRPr lang="en-US"/>
            </a:p>
          </p:txBody>
        </p:sp>
        <p:sp>
          <p:nvSpPr>
            <p:cNvPr id="47493" name="Freeform 337"/>
            <p:cNvSpPr>
              <a:spLocks noEditPoints="1"/>
            </p:cNvSpPr>
            <p:nvPr/>
          </p:nvSpPr>
          <p:spPr bwMode="auto">
            <a:xfrm>
              <a:off x="2946" y="2960"/>
              <a:ext cx="19" cy="36"/>
            </a:xfrm>
            <a:custGeom>
              <a:avLst/>
              <a:gdLst>
                <a:gd name="T0" fmla="*/ 19 w 19"/>
                <a:gd name="T1" fmla="*/ 0 h 36"/>
                <a:gd name="T2" fmla="*/ 17 w 19"/>
                <a:gd name="T3" fmla="*/ 0 h 36"/>
                <a:gd name="T4" fmla="*/ 15 w 19"/>
                <a:gd name="T5" fmla="*/ 0 h 36"/>
                <a:gd name="T6" fmla="*/ 13 w 19"/>
                <a:gd name="T7" fmla="*/ 2 h 36"/>
                <a:gd name="T8" fmla="*/ 13 w 19"/>
                <a:gd name="T9" fmla="*/ 4 h 36"/>
                <a:gd name="T10" fmla="*/ 15 w 19"/>
                <a:gd name="T11" fmla="*/ 4 h 36"/>
                <a:gd name="T12" fmla="*/ 17 w 19"/>
                <a:gd name="T13" fmla="*/ 4 h 36"/>
                <a:gd name="T14" fmla="*/ 17 w 19"/>
                <a:gd name="T15" fmla="*/ 2 h 36"/>
                <a:gd name="T16" fmla="*/ 19 w 19"/>
                <a:gd name="T17" fmla="*/ 0 h 36"/>
                <a:gd name="T18" fmla="*/ 0 w 19"/>
                <a:gd name="T19" fmla="*/ 34 h 36"/>
                <a:gd name="T20" fmla="*/ 2 w 19"/>
                <a:gd name="T21" fmla="*/ 34 h 36"/>
                <a:gd name="T22" fmla="*/ 4 w 19"/>
                <a:gd name="T23" fmla="*/ 36 h 36"/>
                <a:gd name="T24" fmla="*/ 4 w 19"/>
                <a:gd name="T25" fmla="*/ 34 h 36"/>
                <a:gd name="T26" fmla="*/ 6 w 19"/>
                <a:gd name="T27" fmla="*/ 32 h 36"/>
                <a:gd name="T28" fmla="*/ 2 w 19"/>
                <a:gd name="T29" fmla="*/ 32 h 36"/>
                <a:gd name="T30" fmla="*/ 0 w 19"/>
                <a:gd name="T31" fmla="*/ 31 h 36"/>
                <a:gd name="T32" fmla="*/ 0 w 19"/>
                <a:gd name="T33" fmla="*/ 32 h 36"/>
                <a:gd name="T34" fmla="*/ 0 w 19"/>
                <a:gd name="T35" fmla="*/ 34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36"/>
                <a:gd name="T56" fmla="*/ 19 w 19"/>
                <a:gd name="T57" fmla="*/ 36 h 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36">
                  <a:moveTo>
                    <a:pt x="19" y="0"/>
                  </a:moveTo>
                  <a:lnTo>
                    <a:pt x="17" y="0"/>
                  </a:lnTo>
                  <a:lnTo>
                    <a:pt x="15" y="0"/>
                  </a:lnTo>
                  <a:lnTo>
                    <a:pt x="13" y="2"/>
                  </a:lnTo>
                  <a:lnTo>
                    <a:pt x="13" y="4"/>
                  </a:lnTo>
                  <a:lnTo>
                    <a:pt x="15" y="4"/>
                  </a:lnTo>
                  <a:lnTo>
                    <a:pt x="17" y="4"/>
                  </a:lnTo>
                  <a:lnTo>
                    <a:pt x="17" y="2"/>
                  </a:lnTo>
                  <a:lnTo>
                    <a:pt x="19" y="0"/>
                  </a:lnTo>
                  <a:close/>
                  <a:moveTo>
                    <a:pt x="0" y="34"/>
                  </a:moveTo>
                  <a:lnTo>
                    <a:pt x="2" y="34"/>
                  </a:lnTo>
                  <a:lnTo>
                    <a:pt x="4" y="36"/>
                  </a:lnTo>
                  <a:lnTo>
                    <a:pt x="4" y="34"/>
                  </a:lnTo>
                  <a:lnTo>
                    <a:pt x="6" y="32"/>
                  </a:lnTo>
                  <a:lnTo>
                    <a:pt x="2" y="32"/>
                  </a:lnTo>
                  <a:lnTo>
                    <a:pt x="0" y="31"/>
                  </a:lnTo>
                  <a:lnTo>
                    <a:pt x="0" y="32"/>
                  </a:lnTo>
                  <a:lnTo>
                    <a:pt x="0" y="34"/>
                  </a:lnTo>
                  <a:close/>
                </a:path>
              </a:pathLst>
            </a:custGeom>
            <a:solidFill>
              <a:srgbClr val="8B8989"/>
            </a:solidFill>
            <a:ln w="9525">
              <a:noFill/>
              <a:round/>
              <a:headEnd/>
              <a:tailEnd/>
            </a:ln>
          </p:spPr>
          <p:txBody>
            <a:bodyPr/>
            <a:lstStyle/>
            <a:p>
              <a:endParaRPr lang="en-US"/>
            </a:p>
          </p:txBody>
        </p:sp>
        <p:sp>
          <p:nvSpPr>
            <p:cNvPr id="47494" name="Freeform 338"/>
            <p:cNvSpPr>
              <a:spLocks noEditPoints="1"/>
            </p:cNvSpPr>
            <p:nvPr/>
          </p:nvSpPr>
          <p:spPr bwMode="auto">
            <a:xfrm>
              <a:off x="2946" y="2962"/>
              <a:ext cx="17" cy="32"/>
            </a:xfrm>
            <a:custGeom>
              <a:avLst/>
              <a:gdLst>
                <a:gd name="T0" fmla="*/ 17 w 17"/>
                <a:gd name="T1" fmla="*/ 0 h 32"/>
                <a:gd name="T2" fmla="*/ 15 w 17"/>
                <a:gd name="T3" fmla="*/ 0 h 32"/>
                <a:gd name="T4" fmla="*/ 13 w 17"/>
                <a:gd name="T5" fmla="*/ 0 h 32"/>
                <a:gd name="T6" fmla="*/ 13 w 17"/>
                <a:gd name="T7" fmla="*/ 2 h 32"/>
                <a:gd name="T8" fmla="*/ 11 w 17"/>
                <a:gd name="T9" fmla="*/ 4 h 32"/>
                <a:gd name="T10" fmla="*/ 13 w 17"/>
                <a:gd name="T11" fmla="*/ 4 h 32"/>
                <a:gd name="T12" fmla="*/ 17 w 17"/>
                <a:gd name="T13" fmla="*/ 4 h 32"/>
                <a:gd name="T14" fmla="*/ 17 w 17"/>
                <a:gd name="T15" fmla="*/ 2 h 32"/>
                <a:gd name="T16" fmla="*/ 17 w 17"/>
                <a:gd name="T17" fmla="*/ 0 h 32"/>
                <a:gd name="T18" fmla="*/ 0 w 17"/>
                <a:gd name="T19" fmla="*/ 30 h 32"/>
                <a:gd name="T20" fmla="*/ 2 w 17"/>
                <a:gd name="T21" fmla="*/ 32 h 32"/>
                <a:gd name="T22" fmla="*/ 4 w 17"/>
                <a:gd name="T23" fmla="*/ 32 h 32"/>
                <a:gd name="T24" fmla="*/ 6 w 17"/>
                <a:gd name="T25" fmla="*/ 30 h 32"/>
                <a:gd name="T26" fmla="*/ 6 w 17"/>
                <a:gd name="T27" fmla="*/ 29 h 32"/>
                <a:gd name="T28" fmla="*/ 4 w 17"/>
                <a:gd name="T29" fmla="*/ 29 h 32"/>
                <a:gd name="T30" fmla="*/ 2 w 17"/>
                <a:gd name="T31" fmla="*/ 27 h 32"/>
                <a:gd name="T32" fmla="*/ 0 w 17"/>
                <a:gd name="T33" fmla="*/ 29 h 32"/>
                <a:gd name="T34" fmla="*/ 0 w 17"/>
                <a:gd name="T35" fmla="*/ 30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32"/>
                <a:gd name="T56" fmla="*/ 17 w 17"/>
                <a:gd name="T57" fmla="*/ 32 h 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32">
                  <a:moveTo>
                    <a:pt x="17" y="0"/>
                  </a:moveTo>
                  <a:lnTo>
                    <a:pt x="15" y="0"/>
                  </a:lnTo>
                  <a:lnTo>
                    <a:pt x="13" y="0"/>
                  </a:lnTo>
                  <a:lnTo>
                    <a:pt x="13" y="2"/>
                  </a:lnTo>
                  <a:lnTo>
                    <a:pt x="11" y="4"/>
                  </a:lnTo>
                  <a:lnTo>
                    <a:pt x="13" y="4"/>
                  </a:lnTo>
                  <a:lnTo>
                    <a:pt x="17" y="4"/>
                  </a:lnTo>
                  <a:lnTo>
                    <a:pt x="17" y="2"/>
                  </a:lnTo>
                  <a:lnTo>
                    <a:pt x="17" y="0"/>
                  </a:lnTo>
                  <a:close/>
                  <a:moveTo>
                    <a:pt x="0" y="30"/>
                  </a:moveTo>
                  <a:lnTo>
                    <a:pt x="2" y="32"/>
                  </a:lnTo>
                  <a:lnTo>
                    <a:pt x="4" y="32"/>
                  </a:lnTo>
                  <a:lnTo>
                    <a:pt x="6" y="30"/>
                  </a:lnTo>
                  <a:lnTo>
                    <a:pt x="6" y="29"/>
                  </a:lnTo>
                  <a:lnTo>
                    <a:pt x="4" y="29"/>
                  </a:lnTo>
                  <a:lnTo>
                    <a:pt x="2" y="27"/>
                  </a:lnTo>
                  <a:lnTo>
                    <a:pt x="0" y="29"/>
                  </a:lnTo>
                  <a:lnTo>
                    <a:pt x="0" y="30"/>
                  </a:lnTo>
                  <a:close/>
                </a:path>
              </a:pathLst>
            </a:custGeom>
            <a:solidFill>
              <a:srgbClr val="8B8A89"/>
            </a:solidFill>
            <a:ln w="9525">
              <a:noFill/>
              <a:round/>
              <a:headEnd/>
              <a:tailEnd/>
            </a:ln>
          </p:spPr>
          <p:txBody>
            <a:bodyPr/>
            <a:lstStyle/>
            <a:p>
              <a:endParaRPr lang="en-US"/>
            </a:p>
          </p:txBody>
        </p:sp>
        <p:sp>
          <p:nvSpPr>
            <p:cNvPr id="47495" name="Freeform 339"/>
            <p:cNvSpPr>
              <a:spLocks noEditPoints="1"/>
            </p:cNvSpPr>
            <p:nvPr/>
          </p:nvSpPr>
          <p:spPr bwMode="auto">
            <a:xfrm>
              <a:off x="2946" y="2964"/>
              <a:ext cx="17" cy="28"/>
            </a:xfrm>
            <a:custGeom>
              <a:avLst/>
              <a:gdLst>
                <a:gd name="T0" fmla="*/ 17 w 17"/>
                <a:gd name="T1" fmla="*/ 0 h 28"/>
                <a:gd name="T2" fmla="*/ 15 w 17"/>
                <a:gd name="T3" fmla="*/ 0 h 28"/>
                <a:gd name="T4" fmla="*/ 13 w 17"/>
                <a:gd name="T5" fmla="*/ 0 h 28"/>
                <a:gd name="T6" fmla="*/ 11 w 17"/>
                <a:gd name="T7" fmla="*/ 2 h 28"/>
                <a:gd name="T8" fmla="*/ 11 w 17"/>
                <a:gd name="T9" fmla="*/ 2 h 28"/>
                <a:gd name="T10" fmla="*/ 13 w 17"/>
                <a:gd name="T11" fmla="*/ 4 h 28"/>
                <a:gd name="T12" fmla="*/ 15 w 17"/>
                <a:gd name="T13" fmla="*/ 4 h 28"/>
                <a:gd name="T14" fmla="*/ 17 w 17"/>
                <a:gd name="T15" fmla="*/ 2 h 28"/>
                <a:gd name="T16" fmla="*/ 17 w 17"/>
                <a:gd name="T17" fmla="*/ 0 h 28"/>
                <a:gd name="T18" fmla="*/ 0 w 17"/>
                <a:gd name="T19" fmla="*/ 27 h 28"/>
                <a:gd name="T20" fmla="*/ 2 w 17"/>
                <a:gd name="T21" fmla="*/ 28 h 28"/>
                <a:gd name="T22" fmla="*/ 6 w 17"/>
                <a:gd name="T23" fmla="*/ 28 h 28"/>
                <a:gd name="T24" fmla="*/ 6 w 17"/>
                <a:gd name="T25" fmla="*/ 27 h 28"/>
                <a:gd name="T26" fmla="*/ 6 w 17"/>
                <a:gd name="T27" fmla="*/ 25 h 28"/>
                <a:gd name="T28" fmla="*/ 4 w 17"/>
                <a:gd name="T29" fmla="*/ 25 h 28"/>
                <a:gd name="T30" fmla="*/ 2 w 17"/>
                <a:gd name="T31" fmla="*/ 23 h 28"/>
                <a:gd name="T32" fmla="*/ 2 w 17"/>
                <a:gd name="T33" fmla="*/ 25 h 28"/>
                <a:gd name="T34" fmla="*/ 0 w 17"/>
                <a:gd name="T35" fmla="*/ 27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28"/>
                <a:gd name="T56" fmla="*/ 17 w 17"/>
                <a:gd name="T57" fmla="*/ 28 h 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28">
                  <a:moveTo>
                    <a:pt x="17" y="0"/>
                  </a:moveTo>
                  <a:lnTo>
                    <a:pt x="15" y="0"/>
                  </a:lnTo>
                  <a:lnTo>
                    <a:pt x="13" y="0"/>
                  </a:lnTo>
                  <a:lnTo>
                    <a:pt x="11" y="2"/>
                  </a:lnTo>
                  <a:lnTo>
                    <a:pt x="13" y="4"/>
                  </a:lnTo>
                  <a:lnTo>
                    <a:pt x="15" y="4"/>
                  </a:lnTo>
                  <a:lnTo>
                    <a:pt x="17" y="2"/>
                  </a:lnTo>
                  <a:lnTo>
                    <a:pt x="17" y="0"/>
                  </a:lnTo>
                  <a:close/>
                  <a:moveTo>
                    <a:pt x="0" y="27"/>
                  </a:moveTo>
                  <a:lnTo>
                    <a:pt x="2" y="28"/>
                  </a:lnTo>
                  <a:lnTo>
                    <a:pt x="6" y="28"/>
                  </a:lnTo>
                  <a:lnTo>
                    <a:pt x="6" y="27"/>
                  </a:lnTo>
                  <a:lnTo>
                    <a:pt x="6" y="25"/>
                  </a:lnTo>
                  <a:lnTo>
                    <a:pt x="4" y="25"/>
                  </a:lnTo>
                  <a:lnTo>
                    <a:pt x="2" y="23"/>
                  </a:lnTo>
                  <a:lnTo>
                    <a:pt x="2" y="25"/>
                  </a:lnTo>
                  <a:lnTo>
                    <a:pt x="0" y="27"/>
                  </a:lnTo>
                  <a:close/>
                </a:path>
              </a:pathLst>
            </a:custGeom>
            <a:solidFill>
              <a:srgbClr val="8B8A89"/>
            </a:solidFill>
            <a:ln w="9525">
              <a:noFill/>
              <a:round/>
              <a:headEnd/>
              <a:tailEnd/>
            </a:ln>
          </p:spPr>
          <p:txBody>
            <a:bodyPr/>
            <a:lstStyle/>
            <a:p>
              <a:endParaRPr lang="en-US"/>
            </a:p>
          </p:txBody>
        </p:sp>
        <p:sp>
          <p:nvSpPr>
            <p:cNvPr id="47496" name="Freeform 340"/>
            <p:cNvSpPr>
              <a:spLocks noEditPoints="1"/>
            </p:cNvSpPr>
            <p:nvPr/>
          </p:nvSpPr>
          <p:spPr bwMode="auto">
            <a:xfrm>
              <a:off x="2948" y="2966"/>
              <a:ext cx="15" cy="25"/>
            </a:xfrm>
            <a:custGeom>
              <a:avLst/>
              <a:gdLst>
                <a:gd name="T0" fmla="*/ 15 w 15"/>
                <a:gd name="T1" fmla="*/ 0 h 25"/>
                <a:gd name="T2" fmla="*/ 11 w 15"/>
                <a:gd name="T3" fmla="*/ 0 h 25"/>
                <a:gd name="T4" fmla="*/ 9 w 15"/>
                <a:gd name="T5" fmla="*/ 0 h 25"/>
                <a:gd name="T6" fmla="*/ 9 w 15"/>
                <a:gd name="T7" fmla="*/ 2 h 25"/>
                <a:gd name="T8" fmla="*/ 7 w 15"/>
                <a:gd name="T9" fmla="*/ 3 h 25"/>
                <a:gd name="T10" fmla="*/ 7 w 15"/>
                <a:gd name="T11" fmla="*/ 3 h 25"/>
                <a:gd name="T12" fmla="*/ 9 w 15"/>
                <a:gd name="T13" fmla="*/ 3 h 25"/>
                <a:gd name="T14" fmla="*/ 11 w 15"/>
                <a:gd name="T15" fmla="*/ 3 h 25"/>
                <a:gd name="T16" fmla="*/ 13 w 15"/>
                <a:gd name="T17" fmla="*/ 3 h 25"/>
                <a:gd name="T18" fmla="*/ 13 w 15"/>
                <a:gd name="T19" fmla="*/ 2 h 25"/>
                <a:gd name="T20" fmla="*/ 15 w 15"/>
                <a:gd name="T21" fmla="*/ 0 h 25"/>
                <a:gd name="T22" fmla="*/ 0 w 15"/>
                <a:gd name="T23" fmla="*/ 23 h 25"/>
                <a:gd name="T24" fmla="*/ 2 w 15"/>
                <a:gd name="T25" fmla="*/ 25 h 25"/>
                <a:gd name="T26" fmla="*/ 4 w 15"/>
                <a:gd name="T27" fmla="*/ 25 h 25"/>
                <a:gd name="T28" fmla="*/ 4 w 15"/>
                <a:gd name="T29" fmla="*/ 23 h 25"/>
                <a:gd name="T30" fmla="*/ 5 w 15"/>
                <a:gd name="T31" fmla="*/ 21 h 25"/>
                <a:gd name="T32" fmla="*/ 4 w 15"/>
                <a:gd name="T33" fmla="*/ 21 h 25"/>
                <a:gd name="T34" fmla="*/ 2 w 15"/>
                <a:gd name="T35" fmla="*/ 19 h 25"/>
                <a:gd name="T36" fmla="*/ 0 w 15"/>
                <a:gd name="T37" fmla="*/ 21 h 25"/>
                <a:gd name="T38" fmla="*/ 0 w 15"/>
                <a:gd name="T39" fmla="*/ 23 h 2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
                <a:gd name="T61" fmla="*/ 0 h 25"/>
                <a:gd name="T62" fmla="*/ 15 w 15"/>
                <a:gd name="T63" fmla="*/ 25 h 2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 h="25">
                  <a:moveTo>
                    <a:pt x="15" y="0"/>
                  </a:moveTo>
                  <a:lnTo>
                    <a:pt x="11" y="0"/>
                  </a:lnTo>
                  <a:lnTo>
                    <a:pt x="9" y="0"/>
                  </a:lnTo>
                  <a:lnTo>
                    <a:pt x="9" y="2"/>
                  </a:lnTo>
                  <a:lnTo>
                    <a:pt x="7" y="3"/>
                  </a:lnTo>
                  <a:lnTo>
                    <a:pt x="9" y="3"/>
                  </a:lnTo>
                  <a:lnTo>
                    <a:pt x="11" y="3"/>
                  </a:lnTo>
                  <a:lnTo>
                    <a:pt x="13" y="3"/>
                  </a:lnTo>
                  <a:lnTo>
                    <a:pt x="13" y="2"/>
                  </a:lnTo>
                  <a:lnTo>
                    <a:pt x="15" y="0"/>
                  </a:lnTo>
                  <a:close/>
                  <a:moveTo>
                    <a:pt x="0" y="23"/>
                  </a:moveTo>
                  <a:lnTo>
                    <a:pt x="2" y="25"/>
                  </a:lnTo>
                  <a:lnTo>
                    <a:pt x="4" y="25"/>
                  </a:lnTo>
                  <a:lnTo>
                    <a:pt x="4" y="23"/>
                  </a:lnTo>
                  <a:lnTo>
                    <a:pt x="5" y="21"/>
                  </a:lnTo>
                  <a:lnTo>
                    <a:pt x="4" y="21"/>
                  </a:lnTo>
                  <a:lnTo>
                    <a:pt x="2" y="19"/>
                  </a:lnTo>
                  <a:lnTo>
                    <a:pt x="0" y="21"/>
                  </a:lnTo>
                  <a:lnTo>
                    <a:pt x="0" y="23"/>
                  </a:lnTo>
                  <a:close/>
                </a:path>
              </a:pathLst>
            </a:custGeom>
            <a:solidFill>
              <a:srgbClr val="8B8A89"/>
            </a:solidFill>
            <a:ln w="9525">
              <a:noFill/>
              <a:round/>
              <a:headEnd/>
              <a:tailEnd/>
            </a:ln>
          </p:spPr>
          <p:txBody>
            <a:bodyPr/>
            <a:lstStyle/>
            <a:p>
              <a:endParaRPr lang="en-US"/>
            </a:p>
          </p:txBody>
        </p:sp>
        <p:sp>
          <p:nvSpPr>
            <p:cNvPr id="47497" name="Freeform 341"/>
            <p:cNvSpPr>
              <a:spLocks noEditPoints="1"/>
            </p:cNvSpPr>
            <p:nvPr/>
          </p:nvSpPr>
          <p:spPr bwMode="auto">
            <a:xfrm>
              <a:off x="2948" y="2968"/>
              <a:ext cx="13" cy="21"/>
            </a:xfrm>
            <a:custGeom>
              <a:avLst/>
              <a:gdLst>
                <a:gd name="T0" fmla="*/ 13 w 13"/>
                <a:gd name="T1" fmla="*/ 0 h 21"/>
                <a:gd name="T2" fmla="*/ 11 w 13"/>
                <a:gd name="T3" fmla="*/ 0 h 21"/>
                <a:gd name="T4" fmla="*/ 9 w 13"/>
                <a:gd name="T5" fmla="*/ 0 h 21"/>
                <a:gd name="T6" fmla="*/ 7 w 13"/>
                <a:gd name="T7" fmla="*/ 1 h 21"/>
                <a:gd name="T8" fmla="*/ 7 w 13"/>
                <a:gd name="T9" fmla="*/ 3 h 21"/>
                <a:gd name="T10" fmla="*/ 7 w 13"/>
                <a:gd name="T11" fmla="*/ 3 h 21"/>
                <a:gd name="T12" fmla="*/ 9 w 13"/>
                <a:gd name="T13" fmla="*/ 3 h 21"/>
                <a:gd name="T14" fmla="*/ 9 w 13"/>
                <a:gd name="T15" fmla="*/ 3 h 21"/>
                <a:gd name="T16" fmla="*/ 11 w 13"/>
                <a:gd name="T17" fmla="*/ 3 h 21"/>
                <a:gd name="T18" fmla="*/ 13 w 13"/>
                <a:gd name="T19" fmla="*/ 1 h 21"/>
                <a:gd name="T20" fmla="*/ 13 w 13"/>
                <a:gd name="T21" fmla="*/ 0 h 21"/>
                <a:gd name="T22" fmla="*/ 0 w 13"/>
                <a:gd name="T23" fmla="*/ 19 h 21"/>
                <a:gd name="T24" fmla="*/ 2 w 13"/>
                <a:gd name="T25" fmla="*/ 21 h 21"/>
                <a:gd name="T26" fmla="*/ 4 w 13"/>
                <a:gd name="T27" fmla="*/ 21 h 21"/>
                <a:gd name="T28" fmla="*/ 5 w 13"/>
                <a:gd name="T29" fmla="*/ 19 h 21"/>
                <a:gd name="T30" fmla="*/ 5 w 13"/>
                <a:gd name="T31" fmla="*/ 17 h 21"/>
                <a:gd name="T32" fmla="*/ 4 w 13"/>
                <a:gd name="T33" fmla="*/ 17 h 21"/>
                <a:gd name="T34" fmla="*/ 2 w 13"/>
                <a:gd name="T35" fmla="*/ 15 h 21"/>
                <a:gd name="T36" fmla="*/ 2 w 13"/>
                <a:gd name="T37" fmla="*/ 17 h 21"/>
                <a:gd name="T38" fmla="*/ 0 w 13"/>
                <a:gd name="T39" fmla="*/ 19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
                <a:gd name="T61" fmla="*/ 0 h 21"/>
                <a:gd name="T62" fmla="*/ 13 w 13"/>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 h="21">
                  <a:moveTo>
                    <a:pt x="13" y="0"/>
                  </a:moveTo>
                  <a:lnTo>
                    <a:pt x="11" y="0"/>
                  </a:lnTo>
                  <a:lnTo>
                    <a:pt x="9" y="0"/>
                  </a:lnTo>
                  <a:lnTo>
                    <a:pt x="7" y="1"/>
                  </a:lnTo>
                  <a:lnTo>
                    <a:pt x="7" y="3"/>
                  </a:lnTo>
                  <a:lnTo>
                    <a:pt x="9" y="3"/>
                  </a:lnTo>
                  <a:lnTo>
                    <a:pt x="11" y="3"/>
                  </a:lnTo>
                  <a:lnTo>
                    <a:pt x="13" y="1"/>
                  </a:lnTo>
                  <a:lnTo>
                    <a:pt x="13" y="0"/>
                  </a:lnTo>
                  <a:close/>
                  <a:moveTo>
                    <a:pt x="0" y="19"/>
                  </a:moveTo>
                  <a:lnTo>
                    <a:pt x="2" y="21"/>
                  </a:lnTo>
                  <a:lnTo>
                    <a:pt x="4" y="21"/>
                  </a:lnTo>
                  <a:lnTo>
                    <a:pt x="5" y="19"/>
                  </a:lnTo>
                  <a:lnTo>
                    <a:pt x="5" y="17"/>
                  </a:lnTo>
                  <a:lnTo>
                    <a:pt x="4" y="17"/>
                  </a:lnTo>
                  <a:lnTo>
                    <a:pt x="2" y="15"/>
                  </a:lnTo>
                  <a:lnTo>
                    <a:pt x="2" y="17"/>
                  </a:lnTo>
                  <a:lnTo>
                    <a:pt x="0" y="19"/>
                  </a:lnTo>
                  <a:close/>
                </a:path>
              </a:pathLst>
            </a:custGeom>
            <a:solidFill>
              <a:srgbClr val="8C8B8A"/>
            </a:solidFill>
            <a:ln w="9525">
              <a:noFill/>
              <a:round/>
              <a:headEnd/>
              <a:tailEnd/>
            </a:ln>
          </p:spPr>
          <p:txBody>
            <a:bodyPr/>
            <a:lstStyle/>
            <a:p>
              <a:endParaRPr lang="en-US"/>
            </a:p>
          </p:txBody>
        </p:sp>
        <p:sp>
          <p:nvSpPr>
            <p:cNvPr id="47498" name="Freeform 342"/>
            <p:cNvSpPr>
              <a:spLocks noEditPoints="1"/>
            </p:cNvSpPr>
            <p:nvPr/>
          </p:nvSpPr>
          <p:spPr bwMode="auto">
            <a:xfrm>
              <a:off x="2950" y="2969"/>
              <a:ext cx="11" cy="18"/>
            </a:xfrm>
            <a:custGeom>
              <a:avLst/>
              <a:gdLst>
                <a:gd name="T0" fmla="*/ 11 w 11"/>
                <a:gd name="T1" fmla="*/ 0 h 18"/>
                <a:gd name="T2" fmla="*/ 9 w 11"/>
                <a:gd name="T3" fmla="*/ 0 h 18"/>
                <a:gd name="T4" fmla="*/ 7 w 11"/>
                <a:gd name="T5" fmla="*/ 0 h 18"/>
                <a:gd name="T6" fmla="*/ 5 w 11"/>
                <a:gd name="T7" fmla="*/ 0 h 18"/>
                <a:gd name="T8" fmla="*/ 5 w 11"/>
                <a:gd name="T9" fmla="*/ 0 h 18"/>
                <a:gd name="T10" fmla="*/ 5 w 11"/>
                <a:gd name="T11" fmla="*/ 2 h 18"/>
                <a:gd name="T12" fmla="*/ 3 w 11"/>
                <a:gd name="T13" fmla="*/ 4 h 18"/>
                <a:gd name="T14" fmla="*/ 5 w 11"/>
                <a:gd name="T15" fmla="*/ 4 h 18"/>
                <a:gd name="T16" fmla="*/ 7 w 11"/>
                <a:gd name="T17" fmla="*/ 4 h 18"/>
                <a:gd name="T18" fmla="*/ 7 w 11"/>
                <a:gd name="T19" fmla="*/ 4 h 18"/>
                <a:gd name="T20" fmla="*/ 9 w 11"/>
                <a:gd name="T21" fmla="*/ 4 h 18"/>
                <a:gd name="T22" fmla="*/ 9 w 11"/>
                <a:gd name="T23" fmla="*/ 2 h 18"/>
                <a:gd name="T24" fmla="*/ 11 w 11"/>
                <a:gd name="T25" fmla="*/ 0 h 18"/>
                <a:gd name="T26" fmla="*/ 0 w 11"/>
                <a:gd name="T27" fmla="*/ 16 h 18"/>
                <a:gd name="T28" fmla="*/ 2 w 11"/>
                <a:gd name="T29" fmla="*/ 18 h 18"/>
                <a:gd name="T30" fmla="*/ 3 w 11"/>
                <a:gd name="T31" fmla="*/ 18 h 18"/>
                <a:gd name="T32" fmla="*/ 3 w 11"/>
                <a:gd name="T33" fmla="*/ 16 h 18"/>
                <a:gd name="T34" fmla="*/ 5 w 11"/>
                <a:gd name="T35" fmla="*/ 14 h 18"/>
                <a:gd name="T36" fmla="*/ 2 w 11"/>
                <a:gd name="T37" fmla="*/ 14 h 18"/>
                <a:gd name="T38" fmla="*/ 2 w 11"/>
                <a:gd name="T39" fmla="*/ 12 h 18"/>
                <a:gd name="T40" fmla="*/ 0 w 11"/>
                <a:gd name="T41" fmla="*/ 14 h 18"/>
                <a:gd name="T42" fmla="*/ 0 w 11"/>
                <a:gd name="T43" fmla="*/ 16 h 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
                <a:gd name="T67" fmla="*/ 0 h 18"/>
                <a:gd name="T68" fmla="*/ 11 w 11"/>
                <a:gd name="T69" fmla="*/ 18 h 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 h="18">
                  <a:moveTo>
                    <a:pt x="11" y="0"/>
                  </a:moveTo>
                  <a:lnTo>
                    <a:pt x="9" y="0"/>
                  </a:lnTo>
                  <a:lnTo>
                    <a:pt x="7" y="0"/>
                  </a:lnTo>
                  <a:lnTo>
                    <a:pt x="5" y="0"/>
                  </a:lnTo>
                  <a:lnTo>
                    <a:pt x="5" y="2"/>
                  </a:lnTo>
                  <a:lnTo>
                    <a:pt x="3" y="4"/>
                  </a:lnTo>
                  <a:lnTo>
                    <a:pt x="5" y="4"/>
                  </a:lnTo>
                  <a:lnTo>
                    <a:pt x="7" y="4"/>
                  </a:lnTo>
                  <a:lnTo>
                    <a:pt x="9" y="4"/>
                  </a:lnTo>
                  <a:lnTo>
                    <a:pt x="9" y="2"/>
                  </a:lnTo>
                  <a:lnTo>
                    <a:pt x="11" y="0"/>
                  </a:lnTo>
                  <a:close/>
                  <a:moveTo>
                    <a:pt x="0" y="16"/>
                  </a:moveTo>
                  <a:lnTo>
                    <a:pt x="2" y="18"/>
                  </a:lnTo>
                  <a:lnTo>
                    <a:pt x="3" y="18"/>
                  </a:lnTo>
                  <a:lnTo>
                    <a:pt x="3" y="16"/>
                  </a:lnTo>
                  <a:lnTo>
                    <a:pt x="5" y="14"/>
                  </a:lnTo>
                  <a:lnTo>
                    <a:pt x="2" y="14"/>
                  </a:lnTo>
                  <a:lnTo>
                    <a:pt x="2" y="12"/>
                  </a:lnTo>
                  <a:lnTo>
                    <a:pt x="0" y="14"/>
                  </a:lnTo>
                  <a:lnTo>
                    <a:pt x="0" y="16"/>
                  </a:lnTo>
                  <a:close/>
                </a:path>
              </a:pathLst>
            </a:custGeom>
            <a:solidFill>
              <a:srgbClr val="8C8B8A"/>
            </a:solidFill>
            <a:ln w="9525">
              <a:noFill/>
              <a:round/>
              <a:headEnd/>
              <a:tailEnd/>
            </a:ln>
          </p:spPr>
          <p:txBody>
            <a:bodyPr/>
            <a:lstStyle/>
            <a:p>
              <a:endParaRPr lang="en-US"/>
            </a:p>
          </p:txBody>
        </p:sp>
        <p:sp>
          <p:nvSpPr>
            <p:cNvPr id="47499" name="Freeform 343"/>
            <p:cNvSpPr>
              <a:spLocks/>
            </p:cNvSpPr>
            <p:nvPr/>
          </p:nvSpPr>
          <p:spPr bwMode="auto">
            <a:xfrm>
              <a:off x="2950" y="2971"/>
              <a:ext cx="9" cy="14"/>
            </a:xfrm>
            <a:custGeom>
              <a:avLst/>
              <a:gdLst>
                <a:gd name="T0" fmla="*/ 9 w 9"/>
                <a:gd name="T1" fmla="*/ 0 h 14"/>
                <a:gd name="T2" fmla="*/ 7 w 9"/>
                <a:gd name="T3" fmla="*/ 0 h 14"/>
                <a:gd name="T4" fmla="*/ 7 w 9"/>
                <a:gd name="T5" fmla="*/ 0 h 14"/>
                <a:gd name="T6" fmla="*/ 5 w 9"/>
                <a:gd name="T7" fmla="*/ 0 h 14"/>
                <a:gd name="T8" fmla="*/ 5 w 9"/>
                <a:gd name="T9" fmla="*/ 0 h 14"/>
                <a:gd name="T10" fmla="*/ 3 w 9"/>
                <a:gd name="T11" fmla="*/ 6 h 14"/>
                <a:gd name="T12" fmla="*/ 0 w 9"/>
                <a:gd name="T13" fmla="*/ 12 h 14"/>
                <a:gd name="T14" fmla="*/ 2 w 9"/>
                <a:gd name="T15" fmla="*/ 14 h 14"/>
                <a:gd name="T16" fmla="*/ 3 w 9"/>
                <a:gd name="T17" fmla="*/ 14 h 14"/>
                <a:gd name="T18" fmla="*/ 5 w 9"/>
                <a:gd name="T19" fmla="*/ 12 h 14"/>
                <a:gd name="T20" fmla="*/ 5 w 9"/>
                <a:gd name="T21" fmla="*/ 12 h 14"/>
                <a:gd name="T22" fmla="*/ 3 w 9"/>
                <a:gd name="T23" fmla="*/ 10 h 14"/>
                <a:gd name="T24" fmla="*/ 3 w 9"/>
                <a:gd name="T25" fmla="*/ 8 h 14"/>
                <a:gd name="T26" fmla="*/ 3 w 9"/>
                <a:gd name="T27" fmla="*/ 4 h 14"/>
                <a:gd name="T28" fmla="*/ 7 w 9"/>
                <a:gd name="T29" fmla="*/ 4 h 14"/>
                <a:gd name="T30" fmla="*/ 7 w 9"/>
                <a:gd name="T31" fmla="*/ 4 h 14"/>
                <a:gd name="T32" fmla="*/ 9 w 9"/>
                <a:gd name="T33" fmla="*/ 4 h 14"/>
                <a:gd name="T34" fmla="*/ 9 w 9"/>
                <a:gd name="T35" fmla="*/ 2 h 14"/>
                <a:gd name="T36" fmla="*/ 9 w 9"/>
                <a:gd name="T37" fmla="*/ 0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
                <a:gd name="T58" fmla="*/ 0 h 14"/>
                <a:gd name="T59" fmla="*/ 9 w 9"/>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 h="14">
                  <a:moveTo>
                    <a:pt x="9" y="0"/>
                  </a:moveTo>
                  <a:lnTo>
                    <a:pt x="7" y="0"/>
                  </a:lnTo>
                  <a:lnTo>
                    <a:pt x="5" y="0"/>
                  </a:lnTo>
                  <a:lnTo>
                    <a:pt x="3" y="6"/>
                  </a:lnTo>
                  <a:lnTo>
                    <a:pt x="0" y="12"/>
                  </a:lnTo>
                  <a:lnTo>
                    <a:pt x="2" y="14"/>
                  </a:lnTo>
                  <a:lnTo>
                    <a:pt x="3" y="14"/>
                  </a:lnTo>
                  <a:lnTo>
                    <a:pt x="5" y="12"/>
                  </a:lnTo>
                  <a:lnTo>
                    <a:pt x="3" y="10"/>
                  </a:lnTo>
                  <a:lnTo>
                    <a:pt x="3" y="8"/>
                  </a:lnTo>
                  <a:lnTo>
                    <a:pt x="3" y="4"/>
                  </a:lnTo>
                  <a:lnTo>
                    <a:pt x="7" y="4"/>
                  </a:lnTo>
                  <a:lnTo>
                    <a:pt x="9" y="4"/>
                  </a:lnTo>
                  <a:lnTo>
                    <a:pt x="9" y="2"/>
                  </a:lnTo>
                  <a:lnTo>
                    <a:pt x="9" y="0"/>
                  </a:lnTo>
                  <a:close/>
                </a:path>
              </a:pathLst>
            </a:custGeom>
            <a:solidFill>
              <a:srgbClr val="8C8B8A"/>
            </a:solidFill>
            <a:ln w="9525">
              <a:noFill/>
              <a:round/>
              <a:headEnd/>
              <a:tailEnd/>
            </a:ln>
          </p:spPr>
          <p:txBody>
            <a:bodyPr/>
            <a:lstStyle/>
            <a:p>
              <a:endParaRPr lang="en-US"/>
            </a:p>
          </p:txBody>
        </p:sp>
        <p:sp>
          <p:nvSpPr>
            <p:cNvPr id="47500" name="Freeform 344"/>
            <p:cNvSpPr>
              <a:spLocks/>
            </p:cNvSpPr>
            <p:nvPr/>
          </p:nvSpPr>
          <p:spPr bwMode="auto">
            <a:xfrm>
              <a:off x="2952" y="2973"/>
              <a:ext cx="7" cy="10"/>
            </a:xfrm>
            <a:custGeom>
              <a:avLst/>
              <a:gdLst>
                <a:gd name="T0" fmla="*/ 7 w 7"/>
                <a:gd name="T1" fmla="*/ 0 h 10"/>
                <a:gd name="T2" fmla="*/ 5 w 7"/>
                <a:gd name="T3" fmla="*/ 0 h 10"/>
                <a:gd name="T4" fmla="*/ 5 w 7"/>
                <a:gd name="T5" fmla="*/ 0 h 10"/>
                <a:gd name="T6" fmla="*/ 3 w 7"/>
                <a:gd name="T7" fmla="*/ 0 h 10"/>
                <a:gd name="T8" fmla="*/ 1 w 7"/>
                <a:gd name="T9" fmla="*/ 0 h 10"/>
                <a:gd name="T10" fmla="*/ 1 w 7"/>
                <a:gd name="T11" fmla="*/ 4 h 10"/>
                <a:gd name="T12" fmla="*/ 0 w 7"/>
                <a:gd name="T13" fmla="*/ 8 h 10"/>
                <a:gd name="T14" fmla="*/ 0 w 7"/>
                <a:gd name="T15" fmla="*/ 10 h 10"/>
                <a:gd name="T16" fmla="*/ 3 w 7"/>
                <a:gd name="T17" fmla="*/ 10 h 10"/>
                <a:gd name="T18" fmla="*/ 5 w 7"/>
                <a:gd name="T19" fmla="*/ 6 h 10"/>
                <a:gd name="T20" fmla="*/ 7 w 7"/>
                <a:gd name="T21" fmla="*/ 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0"/>
                <a:gd name="T35" fmla="*/ 7 w 7"/>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0">
                  <a:moveTo>
                    <a:pt x="7" y="0"/>
                  </a:moveTo>
                  <a:lnTo>
                    <a:pt x="5" y="0"/>
                  </a:lnTo>
                  <a:lnTo>
                    <a:pt x="3" y="0"/>
                  </a:lnTo>
                  <a:lnTo>
                    <a:pt x="1" y="0"/>
                  </a:lnTo>
                  <a:lnTo>
                    <a:pt x="1" y="4"/>
                  </a:lnTo>
                  <a:lnTo>
                    <a:pt x="0" y="8"/>
                  </a:lnTo>
                  <a:lnTo>
                    <a:pt x="0" y="10"/>
                  </a:lnTo>
                  <a:lnTo>
                    <a:pt x="3" y="10"/>
                  </a:lnTo>
                  <a:lnTo>
                    <a:pt x="5" y="6"/>
                  </a:lnTo>
                  <a:lnTo>
                    <a:pt x="7" y="0"/>
                  </a:lnTo>
                  <a:close/>
                </a:path>
              </a:pathLst>
            </a:custGeom>
            <a:solidFill>
              <a:srgbClr val="8C8B8B"/>
            </a:solidFill>
            <a:ln w="9525">
              <a:noFill/>
              <a:round/>
              <a:headEnd/>
              <a:tailEnd/>
            </a:ln>
          </p:spPr>
          <p:txBody>
            <a:bodyPr/>
            <a:lstStyle/>
            <a:p>
              <a:endParaRPr lang="en-US"/>
            </a:p>
          </p:txBody>
        </p:sp>
        <p:sp>
          <p:nvSpPr>
            <p:cNvPr id="47501" name="Freeform 345"/>
            <p:cNvSpPr>
              <a:spLocks/>
            </p:cNvSpPr>
            <p:nvPr/>
          </p:nvSpPr>
          <p:spPr bwMode="auto">
            <a:xfrm>
              <a:off x="2953" y="2975"/>
              <a:ext cx="6" cy="8"/>
            </a:xfrm>
            <a:custGeom>
              <a:avLst/>
              <a:gdLst>
                <a:gd name="T0" fmla="*/ 6 w 6"/>
                <a:gd name="T1" fmla="*/ 0 h 8"/>
                <a:gd name="T2" fmla="*/ 4 w 6"/>
                <a:gd name="T3" fmla="*/ 0 h 8"/>
                <a:gd name="T4" fmla="*/ 4 w 6"/>
                <a:gd name="T5" fmla="*/ 0 h 8"/>
                <a:gd name="T6" fmla="*/ 0 w 6"/>
                <a:gd name="T7" fmla="*/ 0 h 8"/>
                <a:gd name="T8" fmla="*/ 0 w 6"/>
                <a:gd name="T9" fmla="*/ 4 h 8"/>
                <a:gd name="T10" fmla="*/ 0 w 6"/>
                <a:gd name="T11" fmla="*/ 6 h 8"/>
                <a:gd name="T12" fmla="*/ 2 w 6"/>
                <a:gd name="T13" fmla="*/ 8 h 8"/>
                <a:gd name="T14" fmla="*/ 4 w 6"/>
                <a:gd name="T15" fmla="*/ 4 h 8"/>
                <a:gd name="T16" fmla="*/ 6 w 6"/>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8"/>
                <a:gd name="T29" fmla="*/ 6 w 6"/>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8">
                  <a:moveTo>
                    <a:pt x="6" y="0"/>
                  </a:moveTo>
                  <a:lnTo>
                    <a:pt x="4" y="0"/>
                  </a:lnTo>
                  <a:lnTo>
                    <a:pt x="0" y="0"/>
                  </a:lnTo>
                  <a:lnTo>
                    <a:pt x="0" y="4"/>
                  </a:lnTo>
                  <a:lnTo>
                    <a:pt x="0" y="6"/>
                  </a:lnTo>
                  <a:lnTo>
                    <a:pt x="2" y="8"/>
                  </a:lnTo>
                  <a:lnTo>
                    <a:pt x="4" y="4"/>
                  </a:lnTo>
                  <a:lnTo>
                    <a:pt x="6" y="0"/>
                  </a:lnTo>
                  <a:close/>
                </a:path>
              </a:pathLst>
            </a:custGeom>
            <a:solidFill>
              <a:srgbClr val="8C8B8B"/>
            </a:solidFill>
            <a:ln w="9525">
              <a:noFill/>
              <a:round/>
              <a:headEnd/>
              <a:tailEnd/>
            </a:ln>
          </p:spPr>
          <p:txBody>
            <a:bodyPr/>
            <a:lstStyle/>
            <a:p>
              <a:endParaRPr lang="en-US"/>
            </a:p>
          </p:txBody>
        </p:sp>
        <p:sp>
          <p:nvSpPr>
            <p:cNvPr id="47502" name="Freeform 346"/>
            <p:cNvSpPr>
              <a:spLocks/>
            </p:cNvSpPr>
            <p:nvPr/>
          </p:nvSpPr>
          <p:spPr bwMode="auto">
            <a:xfrm>
              <a:off x="2955" y="2977"/>
              <a:ext cx="2" cy="4"/>
            </a:xfrm>
            <a:custGeom>
              <a:avLst/>
              <a:gdLst>
                <a:gd name="T0" fmla="*/ 2 w 2"/>
                <a:gd name="T1" fmla="*/ 0 h 4"/>
                <a:gd name="T2" fmla="*/ 2 w 2"/>
                <a:gd name="T3" fmla="*/ 0 h 4"/>
                <a:gd name="T4" fmla="*/ 2 w 2"/>
                <a:gd name="T5" fmla="*/ 0 h 4"/>
                <a:gd name="T6" fmla="*/ 0 w 2"/>
                <a:gd name="T7" fmla="*/ 0 h 4"/>
                <a:gd name="T8" fmla="*/ 0 w 2"/>
                <a:gd name="T9" fmla="*/ 2 h 4"/>
                <a:gd name="T10" fmla="*/ 0 w 2"/>
                <a:gd name="T11" fmla="*/ 2 h 4"/>
                <a:gd name="T12" fmla="*/ 0 w 2"/>
                <a:gd name="T13" fmla="*/ 4 h 4"/>
                <a:gd name="T14" fmla="*/ 2 w 2"/>
                <a:gd name="T15" fmla="*/ 2 h 4"/>
                <a:gd name="T16" fmla="*/ 2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4"/>
                <a:gd name="T29" fmla="*/ 2 w 2"/>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4">
                  <a:moveTo>
                    <a:pt x="2" y="0"/>
                  </a:moveTo>
                  <a:lnTo>
                    <a:pt x="2" y="0"/>
                  </a:lnTo>
                  <a:lnTo>
                    <a:pt x="0" y="0"/>
                  </a:lnTo>
                  <a:lnTo>
                    <a:pt x="0" y="2"/>
                  </a:lnTo>
                  <a:lnTo>
                    <a:pt x="0" y="4"/>
                  </a:lnTo>
                  <a:lnTo>
                    <a:pt x="2" y="2"/>
                  </a:lnTo>
                  <a:lnTo>
                    <a:pt x="2" y="0"/>
                  </a:lnTo>
                  <a:close/>
                </a:path>
              </a:pathLst>
            </a:custGeom>
            <a:solidFill>
              <a:srgbClr val="8D8C8B"/>
            </a:solidFill>
            <a:ln w="9525">
              <a:noFill/>
              <a:round/>
              <a:headEnd/>
              <a:tailEnd/>
            </a:ln>
          </p:spPr>
          <p:txBody>
            <a:bodyPr/>
            <a:lstStyle/>
            <a:p>
              <a:endParaRPr lang="en-US"/>
            </a:p>
          </p:txBody>
        </p:sp>
        <p:sp>
          <p:nvSpPr>
            <p:cNvPr id="47503" name="Freeform 347"/>
            <p:cNvSpPr>
              <a:spLocks noEditPoints="1"/>
            </p:cNvSpPr>
            <p:nvPr/>
          </p:nvSpPr>
          <p:spPr bwMode="auto">
            <a:xfrm>
              <a:off x="2923" y="2908"/>
              <a:ext cx="65" cy="140"/>
            </a:xfrm>
            <a:custGeom>
              <a:avLst/>
              <a:gdLst>
                <a:gd name="T0" fmla="*/ 63 w 65"/>
                <a:gd name="T1" fmla="*/ 0 h 140"/>
                <a:gd name="T2" fmla="*/ 63 w 65"/>
                <a:gd name="T3" fmla="*/ 0 h 140"/>
                <a:gd name="T4" fmla="*/ 61 w 65"/>
                <a:gd name="T5" fmla="*/ 2 h 140"/>
                <a:gd name="T6" fmla="*/ 63 w 65"/>
                <a:gd name="T7" fmla="*/ 2 h 140"/>
                <a:gd name="T8" fmla="*/ 63 w 65"/>
                <a:gd name="T9" fmla="*/ 2 h 140"/>
                <a:gd name="T10" fmla="*/ 65 w 65"/>
                <a:gd name="T11" fmla="*/ 0 h 140"/>
                <a:gd name="T12" fmla="*/ 65 w 65"/>
                <a:gd name="T13" fmla="*/ 0 h 140"/>
                <a:gd name="T14" fmla="*/ 63 w 65"/>
                <a:gd name="T15" fmla="*/ 0 h 140"/>
                <a:gd name="T16" fmla="*/ 63 w 65"/>
                <a:gd name="T17" fmla="*/ 0 h 140"/>
                <a:gd name="T18" fmla="*/ 2 w 65"/>
                <a:gd name="T19" fmla="*/ 136 h 140"/>
                <a:gd name="T20" fmla="*/ 2 w 65"/>
                <a:gd name="T21" fmla="*/ 138 h 140"/>
                <a:gd name="T22" fmla="*/ 0 w 65"/>
                <a:gd name="T23" fmla="*/ 140 h 140"/>
                <a:gd name="T24" fmla="*/ 0 w 65"/>
                <a:gd name="T25" fmla="*/ 140 h 140"/>
                <a:gd name="T26" fmla="*/ 2 w 65"/>
                <a:gd name="T27" fmla="*/ 140 h 140"/>
                <a:gd name="T28" fmla="*/ 4 w 65"/>
                <a:gd name="T29" fmla="*/ 138 h 140"/>
                <a:gd name="T30" fmla="*/ 4 w 65"/>
                <a:gd name="T31" fmla="*/ 138 h 140"/>
                <a:gd name="T32" fmla="*/ 2 w 65"/>
                <a:gd name="T33" fmla="*/ 136 h 140"/>
                <a:gd name="T34" fmla="*/ 2 w 65"/>
                <a:gd name="T35" fmla="*/ 136 h 1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5"/>
                <a:gd name="T55" fmla="*/ 0 h 140"/>
                <a:gd name="T56" fmla="*/ 65 w 65"/>
                <a:gd name="T57" fmla="*/ 140 h 1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5" h="140">
                  <a:moveTo>
                    <a:pt x="63" y="0"/>
                  </a:moveTo>
                  <a:lnTo>
                    <a:pt x="63" y="0"/>
                  </a:lnTo>
                  <a:lnTo>
                    <a:pt x="61" y="2"/>
                  </a:lnTo>
                  <a:lnTo>
                    <a:pt x="63" y="2"/>
                  </a:lnTo>
                  <a:lnTo>
                    <a:pt x="65" y="0"/>
                  </a:lnTo>
                  <a:lnTo>
                    <a:pt x="63" y="0"/>
                  </a:lnTo>
                  <a:close/>
                  <a:moveTo>
                    <a:pt x="2" y="136"/>
                  </a:moveTo>
                  <a:lnTo>
                    <a:pt x="2" y="138"/>
                  </a:lnTo>
                  <a:lnTo>
                    <a:pt x="0" y="140"/>
                  </a:lnTo>
                  <a:lnTo>
                    <a:pt x="2" y="140"/>
                  </a:lnTo>
                  <a:lnTo>
                    <a:pt x="4" y="138"/>
                  </a:lnTo>
                  <a:lnTo>
                    <a:pt x="2" y="136"/>
                  </a:lnTo>
                  <a:close/>
                </a:path>
              </a:pathLst>
            </a:custGeom>
            <a:solidFill>
              <a:srgbClr val="848282"/>
            </a:solidFill>
            <a:ln w="9525">
              <a:noFill/>
              <a:round/>
              <a:headEnd/>
              <a:tailEnd/>
            </a:ln>
          </p:spPr>
          <p:txBody>
            <a:bodyPr/>
            <a:lstStyle/>
            <a:p>
              <a:endParaRPr lang="en-US"/>
            </a:p>
          </p:txBody>
        </p:sp>
        <p:sp>
          <p:nvSpPr>
            <p:cNvPr id="47504" name="Freeform 348"/>
            <p:cNvSpPr>
              <a:spLocks noEditPoints="1"/>
            </p:cNvSpPr>
            <p:nvPr/>
          </p:nvSpPr>
          <p:spPr bwMode="auto">
            <a:xfrm>
              <a:off x="2925" y="2908"/>
              <a:ext cx="63" cy="140"/>
            </a:xfrm>
            <a:custGeom>
              <a:avLst/>
              <a:gdLst>
                <a:gd name="T0" fmla="*/ 63 w 63"/>
                <a:gd name="T1" fmla="*/ 0 h 140"/>
                <a:gd name="T2" fmla="*/ 61 w 63"/>
                <a:gd name="T3" fmla="*/ 0 h 140"/>
                <a:gd name="T4" fmla="*/ 61 w 63"/>
                <a:gd name="T5" fmla="*/ 0 h 140"/>
                <a:gd name="T6" fmla="*/ 59 w 63"/>
                <a:gd name="T7" fmla="*/ 2 h 140"/>
                <a:gd name="T8" fmla="*/ 59 w 63"/>
                <a:gd name="T9" fmla="*/ 4 h 140"/>
                <a:gd name="T10" fmla="*/ 59 w 63"/>
                <a:gd name="T11" fmla="*/ 4 h 140"/>
                <a:gd name="T12" fmla="*/ 61 w 63"/>
                <a:gd name="T13" fmla="*/ 4 h 140"/>
                <a:gd name="T14" fmla="*/ 61 w 63"/>
                <a:gd name="T15" fmla="*/ 2 h 140"/>
                <a:gd name="T16" fmla="*/ 63 w 63"/>
                <a:gd name="T17" fmla="*/ 0 h 140"/>
                <a:gd name="T18" fmla="*/ 0 w 63"/>
                <a:gd name="T19" fmla="*/ 138 h 140"/>
                <a:gd name="T20" fmla="*/ 0 w 63"/>
                <a:gd name="T21" fmla="*/ 138 h 140"/>
                <a:gd name="T22" fmla="*/ 0 w 63"/>
                <a:gd name="T23" fmla="*/ 140 h 140"/>
                <a:gd name="T24" fmla="*/ 2 w 63"/>
                <a:gd name="T25" fmla="*/ 138 h 140"/>
                <a:gd name="T26" fmla="*/ 2 w 63"/>
                <a:gd name="T27" fmla="*/ 136 h 140"/>
                <a:gd name="T28" fmla="*/ 2 w 63"/>
                <a:gd name="T29" fmla="*/ 136 h 140"/>
                <a:gd name="T30" fmla="*/ 0 w 63"/>
                <a:gd name="T31" fmla="*/ 134 h 140"/>
                <a:gd name="T32" fmla="*/ 0 w 63"/>
                <a:gd name="T33" fmla="*/ 136 h 140"/>
                <a:gd name="T34" fmla="*/ 0 w 63"/>
                <a:gd name="T35" fmla="*/ 138 h 1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3"/>
                <a:gd name="T55" fmla="*/ 0 h 140"/>
                <a:gd name="T56" fmla="*/ 63 w 63"/>
                <a:gd name="T57" fmla="*/ 140 h 1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3" h="140">
                  <a:moveTo>
                    <a:pt x="63" y="0"/>
                  </a:moveTo>
                  <a:lnTo>
                    <a:pt x="61" y="0"/>
                  </a:lnTo>
                  <a:lnTo>
                    <a:pt x="59" y="2"/>
                  </a:lnTo>
                  <a:lnTo>
                    <a:pt x="59" y="4"/>
                  </a:lnTo>
                  <a:lnTo>
                    <a:pt x="61" y="4"/>
                  </a:lnTo>
                  <a:lnTo>
                    <a:pt x="61" y="2"/>
                  </a:lnTo>
                  <a:lnTo>
                    <a:pt x="63" y="0"/>
                  </a:lnTo>
                  <a:close/>
                  <a:moveTo>
                    <a:pt x="0" y="138"/>
                  </a:moveTo>
                  <a:lnTo>
                    <a:pt x="0" y="138"/>
                  </a:lnTo>
                  <a:lnTo>
                    <a:pt x="0" y="140"/>
                  </a:lnTo>
                  <a:lnTo>
                    <a:pt x="2" y="138"/>
                  </a:lnTo>
                  <a:lnTo>
                    <a:pt x="2" y="136"/>
                  </a:lnTo>
                  <a:lnTo>
                    <a:pt x="0" y="134"/>
                  </a:lnTo>
                  <a:lnTo>
                    <a:pt x="0" y="136"/>
                  </a:lnTo>
                  <a:lnTo>
                    <a:pt x="0" y="138"/>
                  </a:lnTo>
                  <a:close/>
                </a:path>
              </a:pathLst>
            </a:custGeom>
            <a:solidFill>
              <a:srgbClr val="848282"/>
            </a:solidFill>
            <a:ln w="9525">
              <a:noFill/>
              <a:round/>
              <a:headEnd/>
              <a:tailEnd/>
            </a:ln>
          </p:spPr>
          <p:txBody>
            <a:bodyPr/>
            <a:lstStyle/>
            <a:p>
              <a:endParaRPr lang="en-US"/>
            </a:p>
          </p:txBody>
        </p:sp>
        <p:sp>
          <p:nvSpPr>
            <p:cNvPr id="47505" name="Freeform 349"/>
            <p:cNvSpPr>
              <a:spLocks noEditPoints="1"/>
            </p:cNvSpPr>
            <p:nvPr/>
          </p:nvSpPr>
          <p:spPr bwMode="auto">
            <a:xfrm>
              <a:off x="2925" y="2910"/>
              <a:ext cx="61" cy="136"/>
            </a:xfrm>
            <a:custGeom>
              <a:avLst/>
              <a:gdLst>
                <a:gd name="T0" fmla="*/ 61 w 61"/>
                <a:gd name="T1" fmla="*/ 0 h 136"/>
                <a:gd name="T2" fmla="*/ 61 w 61"/>
                <a:gd name="T3" fmla="*/ 0 h 136"/>
                <a:gd name="T4" fmla="*/ 59 w 61"/>
                <a:gd name="T5" fmla="*/ 0 h 136"/>
                <a:gd name="T6" fmla="*/ 59 w 61"/>
                <a:gd name="T7" fmla="*/ 2 h 136"/>
                <a:gd name="T8" fmla="*/ 57 w 61"/>
                <a:gd name="T9" fmla="*/ 4 h 136"/>
                <a:gd name="T10" fmla="*/ 59 w 61"/>
                <a:gd name="T11" fmla="*/ 4 h 136"/>
                <a:gd name="T12" fmla="*/ 59 w 61"/>
                <a:gd name="T13" fmla="*/ 4 h 136"/>
                <a:gd name="T14" fmla="*/ 61 w 61"/>
                <a:gd name="T15" fmla="*/ 2 h 136"/>
                <a:gd name="T16" fmla="*/ 61 w 61"/>
                <a:gd name="T17" fmla="*/ 0 h 136"/>
                <a:gd name="T18" fmla="*/ 0 w 61"/>
                <a:gd name="T19" fmla="*/ 134 h 136"/>
                <a:gd name="T20" fmla="*/ 0 w 61"/>
                <a:gd name="T21" fmla="*/ 134 h 136"/>
                <a:gd name="T22" fmla="*/ 2 w 61"/>
                <a:gd name="T23" fmla="*/ 136 h 136"/>
                <a:gd name="T24" fmla="*/ 2 w 61"/>
                <a:gd name="T25" fmla="*/ 134 h 136"/>
                <a:gd name="T26" fmla="*/ 3 w 61"/>
                <a:gd name="T27" fmla="*/ 132 h 136"/>
                <a:gd name="T28" fmla="*/ 2 w 61"/>
                <a:gd name="T29" fmla="*/ 132 h 136"/>
                <a:gd name="T30" fmla="*/ 2 w 61"/>
                <a:gd name="T31" fmla="*/ 130 h 136"/>
                <a:gd name="T32" fmla="*/ 0 w 61"/>
                <a:gd name="T33" fmla="*/ 132 h 136"/>
                <a:gd name="T34" fmla="*/ 0 w 61"/>
                <a:gd name="T35" fmla="*/ 134 h 1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136"/>
                <a:gd name="T56" fmla="*/ 61 w 61"/>
                <a:gd name="T57" fmla="*/ 136 h 1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136">
                  <a:moveTo>
                    <a:pt x="61" y="0"/>
                  </a:moveTo>
                  <a:lnTo>
                    <a:pt x="61" y="0"/>
                  </a:lnTo>
                  <a:lnTo>
                    <a:pt x="59" y="0"/>
                  </a:lnTo>
                  <a:lnTo>
                    <a:pt x="59" y="2"/>
                  </a:lnTo>
                  <a:lnTo>
                    <a:pt x="57" y="4"/>
                  </a:lnTo>
                  <a:lnTo>
                    <a:pt x="59" y="4"/>
                  </a:lnTo>
                  <a:lnTo>
                    <a:pt x="61" y="2"/>
                  </a:lnTo>
                  <a:lnTo>
                    <a:pt x="61" y="0"/>
                  </a:lnTo>
                  <a:close/>
                  <a:moveTo>
                    <a:pt x="0" y="134"/>
                  </a:moveTo>
                  <a:lnTo>
                    <a:pt x="0" y="134"/>
                  </a:lnTo>
                  <a:lnTo>
                    <a:pt x="2" y="136"/>
                  </a:lnTo>
                  <a:lnTo>
                    <a:pt x="2" y="134"/>
                  </a:lnTo>
                  <a:lnTo>
                    <a:pt x="3" y="132"/>
                  </a:lnTo>
                  <a:lnTo>
                    <a:pt x="2" y="132"/>
                  </a:lnTo>
                  <a:lnTo>
                    <a:pt x="2" y="130"/>
                  </a:lnTo>
                  <a:lnTo>
                    <a:pt x="0" y="132"/>
                  </a:lnTo>
                  <a:lnTo>
                    <a:pt x="0" y="134"/>
                  </a:lnTo>
                  <a:close/>
                </a:path>
              </a:pathLst>
            </a:custGeom>
            <a:solidFill>
              <a:srgbClr val="848282"/>
            </a:solidFill>
            <a:ln w="9525">
              <a:noFill/>
              <a:round/>
              <a:headEnd/>
              <a:tailEnd/>
            </a:ln>
          </p:spPr>
          <p:txBody>
            <a:bodyPr/>
            <a:lstStyle/>
            <a:p>
              <a:endParaRPr lang="en-US"/>
            </a:p>
          </p:txBody>
        </p:sp>
        <p:sp>
          <p:nvSpPr>
            <p:cNvPr id="47506" name="Freeform 350"/>
            <p:cNvSpPr>
              <a:spLocks noEditPoints="1"/>
            </p:cNvSpPr>
            <p:nvPr/>
          </p:nvSpPr>
          <p:spPr bwMode="auto">
            <a:xfrm>
              <a:off x="2925" y="2912"/>
              <a:ext cx="61" cy="132"/>
            </a:xfrm>
            <a:custGeom>
              <a:avLst/>
              <a:gdLst>
                <a:gd name="T0" fmla="*/ 61 w 61"/>
                <a:gd name="T1" fmla="*/ 0 h 132"/>
                <a:gd name="T2" fmla="*/ 59 w 61"/>
                <a:gd name="T3" fmla="*/ 0 h 132"/>
                <a:gd name="T4" fmla="*/ 59 w 61"/>
                <a:gd name="T5" fmla="*/ 0 h 132"/>
                <a:gd name="T6" fmla="*/ 57 w 61"/>
                <a:gd name="T7" fmla="*/ 2 h 132"/>
                <a:gd name="T8" fmla="*/ 57 w 61"/>
                <a:gd name="T9" fmla="*/ 2 h 132"/>
                <a:gd name="T10" fmla="*/ 57 w 61"/>
                <a:gd name="T11" fmla="*/ 4 h 132"/>
                <a:gd name="T12" fmla="*/ 59 w 61"/>
                <a:gd name="T13" fmla="*/ 4 h 132"/>
                <a:gd name="T14" fmla="*/ 59 w 61"/>
                <a:gd name="T15" fmla="*/ 2 h 132"/>
                <a:gd name="T16" fmla="*/ 61 w 61"/>
                <a:gd name="T17" fmla="*/ 0 h 132"/>
                <a:gd name="T18" fmla="*/ 0 w 61"/>
                <a:gd name="T19" fmla="*/ 130 h 132"/>
                <a:gd name="T20" fmla="*/ 2 w 61"/>
                <a:gd name="T21" fmla="*/ 132 h 132"/>
                <a:gd name="T22" fmla="*/ 2 w 61"/>
                <a:gd name="T23" fmla="*/ 132 h 132"/>
                <a:gd name="T24" fmla="*/ 3 w 61"/>
                <a:gd name="T25" fmla="*/ 130 h 132"/>
                <a:gd name="T26" fmla="*/ 3 w 61"/>
                <a:gd name="T27" fmla="*/ 128 h 132"/>
                <a:gd name="T28" fmla="*/ 3 w 61"/>
                <a:gd name="T29" fmla="*/ 128 h 132"/>
                <a:gd name="T30" fmla="*/ 2 w 61"/>
                <a:gd name="T31" fmla="*/ 127 h 132"/>
                <a:gd name="T32" fmla="*/ 2 w 61"/>
                <a:gd name="T33" fmla="*/ 128 h 132"/>
                <a:gd name="T34" fmla="*/ 0 w 61"/>
                <a:gd name="T35" fmla="*/ 130 h 1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132"/>
                <a:gd name="T56" fmla="*/ 61 w 61"/>
                <a:gd name="T57" fmla="*/ 132 h 1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132">
                  <a:moveTo>
                    <a:pt x="61" y="0"/>
                  </a:moveTo>
                  <a:lnTo>
                    <a:pt x="59" y="0"/>
                  </a:lnTo>
                  <a:lnTo>
                    <a:pt x="57" y="2"/>
                  </a:lnTo>
                  <a:lnTo>
                    <a:pt x="57" y="4"/>
                  </a:lnTo>
                  <a:lnTo>
                    <a:pt x="59" y="4"/>
                  </a:lnTo>
                  <a:lnTo>
                    <a:pt x="59" y="2"/>
                  </a:lnTo>
                  <a:lnTo>
                    <a:pt x="61" y="0"/>
                  </a:lnTo>
                  <a:close/>
                  <a:moveTo>
                    <a:pt x="0" y="130"/>
                  </a:moveTo>
                  <a:lnTo>
                    <a:pt x="2" y="132"/>
                  </a:lnTo>
                  <a:lnTo>
                    <a:pt x="3" y="130"/>
                  </a:lnTo>
                  <a:lnTo>
                    <a:pt x="3" y="128"/>
                  </a:lnTo>
                  <a:lnTo>
                    <a:pt x="2" y="127"/>
                  </a:lnTo>
                  <a:lnTo>
                    <a:pt x="2" y="128"/>
                  </a:lnTo>
                  <a:lnTo>
                    <a:pt x="0" y="130"/>
                  </a:lnTo>
                  <a:close/>
                </a:path>
              </a:pathLst>
            </a:custGeom>
            <a:solidFill>
              <a:srgbClr val="848382"/>
            </a:solidFill>
            <a:ln w="9525">
              <a:noFill/>
              <a:round/>
              <a:headEnd/>
              <a:tailEnd/>
            </a:ln>
          </p:spPr>
          <p:txBody>
            <a:bodyPr/>
            <a:lstStyle/>
            <a:p>
              <a:endParaRPr lang="en-US"/>
            </a:p>
          </p:txBody>
        </p:sp>
        <p:sp>
          <p:nvSpPr>
            <p:cNvPr id="47507" name="Freeform 351"/>
            <p:cNvSpPr>
              <a:spLocks noEditPoints="1"/>
            </p:cNvSpPr>
            <p:nvPr/>
          </p:nvSpPr>
          <p:spPr bwMode="auto">
            <a:xfrm>
              <a:off x="2927" y="2914"/>
              <a:ext cx="57" cy="128"/>
            </a:xfrm>
            <a:custGeom>
              <a:avLst/>
              <a:gdLst>
                <a:gd name="T0" fmla="*/ 57 w 57"/>
                <a:gd name="T1" fmla="*/ 0 h 128"/>
                <a:gd name="T2" fmla="*/ 57 w 57"/>
                <a:gd name="T3" fmla="*/ 0 h 128"/>
                <a:gd name="T4" fmla="*/ 55 w 57"/>
                <a:gd name="T5" fmla="*/ 0 h 128"/>
                <a:gd name="T6" fmla="*/ 55 w 57"/>
                <a:gd name="T7" fmla="*/ 0 h 128"/>
                <a:gd name="T8" fmla="*/ 53 w 57"/>
                <a:gd name="T9" fmla="*/ 2 h 128"/>
                <a:gd name="T10" fmla="*/ 55 w 57"/>
                <a:gd name="T11" fmla="*/ 4 h 128"/>
                <a:gd name="T12" fmla="*/ 57 w 57"/>
                <a:gd name="T13" fmla="*/ 4 h 128"/>
                <a:gd name="T14" fmla="*/ 57 w 57"/>
                <a:gd name="T15" fmla="*/ 2 h 128"/>
                <a:gd name="T16" fmla="*/ 57 w 57"/>
                <a:gd name="T17" fmla="*/ 0 h 128"/>
                <a:gd name="T18" fmla="*/ 0 w 57"/>
                <a:gd name="T19" fmla="*/ 126 h 128"/>
                <a:gd name="T20" fmla="*/ 0 w 57"/>
                <a:gd name="T21" fmla="*/ 128 h 128"/>
                <a:gd name="T22" fmla="*/ 1 w 57"/>
                <a:gd name="T23" fmla="*/ 128 h 128"/>
                <a:gd name="T24" fmla="*/ 1 w 57"/>
                <a:gd name="T25" fmla="*/ 126 h 128"/>
                <a:gd name="T26" fmla="*/ 3 w 57"/>
                <a:gd name="T27" fmla="*/ 125 h 128"/>
                <a:gd name="T28" fmla="*/ 1 w 57"/>
                <a:gd name="T29" fmla="*/ 125 h 128"/>
                <a:gd name="T30" fmla="*/ 0 w 57"/>
                <a:gd name="T31" fmla="*/ 123 h 128"/>
                <a:gd name="T32" fmla="*/ 0 w 57"/>
                <a:gd name="T33" fmla="*/ 125 h 128"/>
                <a:gd name="T34" fmla="*/ 0 w 57"/>
                <a:gd name="T35" fmla="*/ 126 h 1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7"/>
                <a:gd name="T55" fmla="*/ 0 h 128"/>
                <a:gd name="T56" fmla="*/ 57 w 57"/>
                <a:gd name="T57" fmla="*/ 128 h 1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7" h="128">
                  <a:moveTo>
                    <a:pt x="57" y="0"/>
                  </a:moveTo>
                  <a:lnTo>
                    <a:pt x="57" y="0"/>
                  </a:lnTo>
                  <a:lnTo>
                    <a:pt x="55" y="0"/>
                  </a:lnTo>
                  <a:lnTo>
                    <a:pt x="53" y="2"/>
                  </a:lnTo>
                  <a:lnTo>
                    <a:pt x="55" y="4"/>
                  </a:lnTo>
                  <a:lnTo>
                    <a:pt x="57" y="4"/>
                  </a:lnTo>
                  <a:lnTo>
                    <a:pt x="57" y="2"/>
                  </a:lnTo>
                  <a:lnTo>
                    <a:pt x="57" y="0"/>
                  </a:lnTo>
                  <a:close/>
                  <a:moveTo>
                    <a:pt x="0" y="126"/>
                  </a:moveTo>
                  <a:lnTo>
                    <a:pt x="0" y="128"/>
                  </a:lnTo>
                  <a:lnTo>
                    <a:pt x="1" y="128"/>
                  </a:lnTo>
                  <a:lnTo>
                    <a:pt x="1" y="126"/>
                  </a:lnTo>
                  <a:lnTo>
                    <a:pt x="3" y="125"/>
                  </a:lnTo>
                  <a:lnTo>
                    <a:pt x="1" y="125"/>
                  </a:lnTo>
                  <a:lnTo>
                    <a:pt x="0" y="123"/>
                  </a:lnTo>
                  <a:lnTo>
                    <a:pt x="0" y="125"/>
                  </a:lnTo>
                  <a:lnTo>
                    <a:pt x="0" y="126"/>
                  </a:lnTo>
                  <a:close/>
                </a:path>
              </a:pathLst>
            </a:custGeom>
            <a:solidFill>
              <a:srgbClr val="848382"/>
            </a:solidFill>
            <a:ln w="9525">
              <a:noFill/>
              <a:round/>
              <a:headEnd/>
              <a:tailEnd/>
            </a:ln>
          </p:spPr>
          <p:txBody>
            <a:bodyPr/>
            <a:lstStyle/>
            <a:p>
              <a:endParaRPr lang="en-US"/>
            </a:p>
          </p:txBody>
        </p:sp>
        <p:sp>
          <p:nvSpPr>
            <p:cNvPr id="47508" name="Freeform 352"/>
            <p:cNvSpPr>
              <a:spLocks noEditPoints="1"/>
            </p:cNvSpPr>
            <p:nvPr/>
          </p:nvSpPr>
          <p:spPr bwMode="auto">
            <a:xfrm>
              <a:off x="2927" y="2914"/>
              <a:ext cx="57" cy="126"/>
            </a:xfrm>
            <a:custGeom>
              <a:avLst/>
              <a:gdLst>
                <a:gd name="T0" fmla="*/ 57 w 57"/>
                <a:gd name="T1" fmla="*/ 2 h 126"/>
                <a:gd name="T2" fmla="*/ 55 w 57"/>
                <a:gd name="T3" fmla="*/ 2 h 126"/>
                <a:gd name="T4" fmla="*/ 55 w 57"/>
                <a:gd name="T5" fmla="*/ 0 h 126"/>
                <a:gd name="T6" fmla="*/ 53 w 57"/>
                <a:gd name="T7" fmla="*/ 2 h 126"/>
                <a:gd name="T8" fmla="*/ 53 w 57"/>
                <a:gd name="T9" fmla="*/ 4 h 126"/>
                <a:gd name="T10" fmla="*/ 55 w 57"/>
                <a:gd name="T11" fmla="*/ 6 h 126"/>
                <a:gd name="T12" fmla="*/ 55 w 57"/>
                <a:gd name="T13" fmla="*/ 6 h 126"/>
                <a:gd name="T14" fmla="*/ 57 w 57"/>
                <a:gd name="T15" fmla="*/ 4 h 126"/>
                <a:gd name="T16" fmla="*/ 57 w 57"/>
                <a:gd name="T17" fmla="*/ 2 h 126"/>
                <a:gd name="T18" fmla="*/ 0 w 57"/>
                <a:gd name="T19" fmla="*/ 125 h 126"/>
                <a:gd name="T20" fmla="*/ 1 w 57"/>
                <a:gd name="T21" fmla="*/ 126 h 126"/>
                <a:gd name="T22" fmla="*/ 1 w 57"/>
                <a:gd name="T23" fmla="*/ 126 h 126"/>
                <a:gd name="T24" fmla="*/ 3 w 57"/>
                <a:gd name="T25" fmla="*/ 125 h 126"/>
                <a:gd name="T26" fmla="*/ 3 w 57"/>
                <a:gd name="T27" fmla="*/ 123 h 126"/>
                <a:gd name="T28" fmla="*/ 1 w 57"/>
                <a:gd name="T29" fmla="*/ 123 h 126"/>
                <a:gd name="T30" fmla="*/ 1 w 57"/>
                <a:gd name="T31" fmla="*/ 121 h 126"/>
                <a:gd name="T32" fmla="*/ 0 w 57"/>
                <a:gd name="T33" fmla="*/ 123 h 126"/>
                <a:gd name="T34" fmla="*/ 0 w 57"/>
                <a:gd name="T35" fmla="*/ 125 h 1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7"/>
                <a:gd name="T55" fmla="*/ 0 h 126"/>
                <a:gd name="T56" fmla="*/ 57 w 57"/>
                <a:gd name="T57" fmla="*/ 126 h 1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7" h="126">
                  <a:moveTo>
                    <a:pt x="57" y="2"/>
                  </a:moveTo>
                  <a:lnTo>
                    <a:pt x="55" y="2"/>
                  </a:lnTo>
                  <a:lnTo>
                    <a:pt x="55" y="0"/>
                  </a:lnTo>
                  <a:lnTo>
                    <a:pt x="53" y="2"/>
                  </a:lnTo>
                  <a:lnTo>
                    <a:pt x="53" y="4"/>
                  </a:lnTo>
                  <a:lnTo>
                    <a:pt x="55" y="6"/>
                  </a:lnTo>
                  <a:lnTo>
                    <a:pt x="57" y="4"/>
                  </a:lnTo>
                  <a:lnTo>
                    <a:pt x="57" y="2"/>
                  </a:lnTo>
                  <a:close/>
                  <a:moveTo>
                    <a:pt x="0" y="125"/>
                  </a:moveTo>
                  <a:lnTo>
                    <a:pt x="1" y="126"/>
                  </a:lnTo>
                  <a:lnTo>
                    <a:pt x="3" y="125"/>
                  </a:lnTo>
                  <a:lnTo>
                    <a:pt x="3" y="123"/>
                  </a:lnTo>
                  <a:lnTo>
                    <a:pt x="1" y="123"/>
                  </a:lnTo>
                  <a:lnTo>
                    <a:pt x="1" y="121"/>
                  </a:lnTo>
                  <a:lnTo>
                    <a:pt x="0" y="123"/>
                  </a:lnTo>
                  <a:lnTo>
                    <a:pt x="0" y="125"/>
                  </a:lnTo>
                  <a:close/>
                </a:path>
              </a:pathLst>
            </a:custGeom>
            <a:solidFill>
              <a:srgbClr val="858483"/>
            </a:solidFill>
            <a:ln w="9525">
              <a:noFill/>
              <a:round/>
              <a:headEnd/>
              <a:tailEnd/>
            </a:ln>
          </p:spPr>
          <p:txBody>
            <a:bodyPr/>
            <a:lstStyle/>
            <a:p>
              <a:endParaRPr lang="en-US"/>
            </a:p>
          </p:txBody>
        </p:sp>
        <p:sp>
          <p:nvSpPr>
            <p:cNvPr id="47509" name="Freeform 353"/>
            <p:cNvSpPr>
              <a:spLocks noEditPoints="1"/>
            </p:cNvSpPr>
            <p:nvPr/>
          </p:nvSpPr>
          <p:spPr bwMode="auto">
            <a:xfrm>
              <a:off x="2927" y="2916"/>
              <a:ext cx="57" cy="123"/>
            </a:xfrm>
            <a:custGeom>
              <a:avLst/>
              <a:gdLst>
                <a:gd name="T0" fmla="*/ 57 w 57"/>
                <a:gd name="T1" fmla="*/ 2 h 123"/>
                <a:gd name="T2" fmla="*/ 55 w 57"/>
                <a:gd name="T3" fmla="*/ 2 h 123"/>
                <a:gd name="T4" fmla="*/ 53 w 57"/>
                <a:gd name="T5" fmla="*/ 0 h 123"/>
                <a:gd name="T6" fmla="*/ 53 w 57"/>
                <a:gd name="T7" fmla="*/ 2 h 123"/>
                <a:gd name="T8" fmla="*/ 53 w 57"/>
                <a:gd name="T9" fmla="*/ 4 h 123"/>
                <a:gd name="T10" fmla="*/ 53 w 57"/>
                <a:gd name="T11" fmla="*/ 4 h 123"/>
                <a:gd name="T12" fmla="*/ 55 w 57"/>
                <a:gd name="T13" fmla="*/ 5 h 123"/>
                <a:gd name="T14" fmla="*/ 55 w 57"/>
                <a:gd name="T15" fmla="*/ 4 h 123"/>
                <a:gd name="T16" fmla="*/ 57 w 57"/>
                <a:gd name="T17" fmla="*/ 2 h 123"/>
                <a:gd name="T18" fmla="*/ 0 w 57"/>
                <a:gd name="T19" fmla="*/ 121 h 123"/>
                <a:gd name="T20" fmla="*/ 1 w 57"/>
                <a:gd name="T21" fmla="*/ 123 h 123"/>
                <a:gd name="T22" fmla="*/ 3 w 57"/>
                <a:gd name="T23" fmla="*/ 123 h 123"/>
                <a:gd name="T24" fmla="*/ 3 w 57"/>
                <a:gd name="T25" fmla="*/ 121 h 123"/>
                <a:gd name="T26" fmla="*/ 3 w 57"/>
                <a:gd name="T27" fmla="*/ 119 h 123"/>
                <a:gd name="T28" fmla="*/ 3 w 57"/>
                <a:gd name="T29" fmla="*/ 119 h 123"/>
                <a:gd name="T30" fmla="*/ 1 w 57"/>
                <a:gd name="T31" fmla="*/ 119 h 123"/>
                <a:gd name="T32" fmla="*/ 1 w 57"/>
                <a:gd name="T33" fmla="*/ 119 h 123"/>
                <a:gd name="T34" fmla="*/ 0 w 57"/>
                <a:gd name="T35" fmla="*/ 121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7"/>
                <a:gd name="T55" fmla="*/ 0 h 123"/>
                <a:gd name="T56" fmla="*/ 57 w 57"/>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7" h="123">
                  <a:moveTo>
                    <a:pt x="57" y="2"/>
                  </a:moveTo>
                  <a:lnTo>
                    <a:pt x="55" y="2"/>
                  </a:lnTo>
                  <a:lnTo>
                    <a:pt x="53" y="0"/>
                  </a:lnTo>
                  <a:lnTo>
                    <a:pt x="53" y="2"/>
                  </a:lnTo>
                  <a:lnTo>
                    <a:pt x="53" y="4"/>
                  </a:lnTo>
                  <a:lnTo>
                    <a:pt x="55" y="5"/>
                  </a:lnTo>
                  <a:lnTo>
                    <a:pt x="55" y="4"/>
                  </a:lnTo>
                  <a:lnTo>
                    <a:pt x="57" y="2"/>
                  </a:lnTo>
                  <a:close/>
                  <a:moveTo>
                    <a:pt x="0" y="121"/>
                  </a:moveTo>
                  <a:lnTo>
                    <a:pt x="1" y="123"/>
                  </a:lnTo>
                  <a:lnTo>
                    <a:pt x="3" y="123"/>
                  </a:lnTo>
                  <a:lnTo>
                    <a:pt x="3" y="121"/>
                  </a:lnTo>
                  <a:lnTo>
                    <a:pt x="3" y="119"/>
                  </a:lnTo>
                  <a:lnTo>
                    <a:pt x="1" y="119"/>
                  </a:lnTo>
                  <a:lnTo>
                    <a:pt x="0" y="121"/>
                  </a:lnTo>
                  <a:close/>
                </a:path>
              </a:pathLst>
            </a:custGeom>
            <a:solidFill>
              <a:srgbClr val="858483"/>
            </a:solidFill>
            <a:ln w="9525">
              <a:noFill/>
              <a:round/>
              <a:headEnd/>
              <a:tailEnd/>
            </a:ln>
          </p:spPr>
          <p:txBody>
            <a:bodyPr/>
            <a:lstStyle/>
            <a:p>
              <a:endParaRPr lang="en-US"/>
            </a:p>
          </p:txBody>
        </p:sp>
        <p:sp>
          <p:nvSpPr>
            <p:cNvPr id="47510" name="Freeform 354"/>
            <p:cNvSpPr>
              <a:spLocks noEditPoints="1"/>
            </p:cNvSpPr>
            <p:nvPr/>
          </p:nvSpPr>
          <p:spPr bwMode="auto">
            <a:xfrm>
              <a:off x="2928" y="2918"/>
              <a:ext cx="54" cy="119"/>
            </a:xfrm>
            <a:custGeom>
              <a:avLst/>
              <a:gdLst>
                <a:gd name="T0" fmla="*/ 54 w 54"/>
                <a:gd name="T1" fmla="*/ 2 h 119"/>
                <a:gd name="T2" fmla="*/ 54 w 54"/>
                <a:gd name="T3" fmla="*/ 2 h 119"/>
                <a:gd name="T4" fmla="*/ 52 w 54"/>
                <a:gd name="T5" fmla="*/ 0 h 119"/>
                <a:gd name="T6" fmla="*/ 52 w 54"/>
                <a:gd name="T7" fmla="*/ 2 h 119"/>
                <a:gd name="T8" fmla="*/ 50 w 54"/>
                <a:gd name="T9" fmla="*/ 3 h 119"/>
                <a:gd name="T10" fmla="*/ 52 w 54"/>
                <a:gd name="T11" fmla="*/ 3 h 119"/>
                <a:gd name="T12" fmla="*/ 52 w 54"/>
                <a:gd name="T13" fmla="*/ 5 h 119"/>
                <a:gd name="T14" fmla="*/ 54 w 54"/>
                <a:gd name="T15" fmla="*/ 3 h 119"/>
                <a:gd name="T16" fmla="*/ 54 w 54"/>
                <a:gd name="T17" fmla="*/ 2 h 119"/>
                <a:gd name="T18" fmla="*/ 0 w 54"/>
                <a:gd name="T19" fmla="*/ 117 h 119"/>
                <a:gd name="T20" fmla="*/ 0 w 54"/>
                <a:gd name="T21" fmla="*/ 119 h 119"/>
                <a:gd name="T22" fmla="*/ 2 w 54"/>
                <a:gd name="T23" fmla="*/ 119 h 119"/>
                <a:gd name="T24" fmla="*/ 2 w 54"/>
                <a:gd name="T25" fmla="*/ 117 h 119"/>
                <a:gd name="T26" fmla="*/ 4 w 54"/>
                <a:gd name="T27" fmla="*/ 115 h 119"/>
                <a:gd name="T28" fmla="*/ 2 w 54"/>
                <a:gd name="T29" fmla="*/ 115 h 119"/>
                <a:gd name="T30" fmla="*/ 0 w 54"/>
                <a:gd name="T31" fmla="*/ 115 h 119"/>
                <a:gd name="T32" fmla="*/ 0 w 54"/>
                <a:gd name="T33" fmla="*/ 117 h 119"/>
                <a:gd name="T34" fmla="*/ 0 w 54"/>
                <a:gd name="T35" fmla="*/ 117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
                <a:gd name="T55" fmla="*/ 0 h 119"/>
                <a:gd name="T56" fmla="*/ 54 w 54"/>
                <a:gd name="T57" fmla="*/ 119 h 1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 h="119">
                  <a:moveTo>
                    <a:pt x="54" y="2"/>
                  </a:moveTo>
                  <a:lnTo>
                    <a:pt x="54" y="2"/>
                  </a:lnTo>
                  <a:lnTo>
                    <a:pt x="52" y="0"/>
                  </a:lnTo>
                  <a:lnTo>
                    <a:pt x="52" y="2"/>
                  </a:lnTo>
                  <a:lnTo>
                    <a:pt x="50" y="3"/>
                  </a:lnTo>
                  <a:lnTo>
                    <a:pt x="52" y="3"/>
                  </a:lnTo>
                  <a:lnTo>
                    <a:pt x="52" y="5"/>
                  </a:lnTo>
                  <a:lnTo>
                    <a:pt x="54" y="3"/>
                  </a:lnTo>
                  <a:lnTo>
                    <a:pt x="54" y="2"/>
                  </a:lnTo>
                  <a:close/>
                  <a:moveTo>
                    <a:pt x="0" y="117"/>
                  </a:moveTo>
                  <a:lnTo>
                    <a:pt x="0" y="119"/>
                  </a:lnTo>
                  <a:lnTo>
                    <a:pt x="2" y="119"/>
                  </a:lnTo>
                  <a:lnTo>
                    <a:pt x="2" y="117"/>
                  </a:lnTo>
                  <a:lnTo>
                    <a:pt x="4" y="115"/>
                  </a:lnTo>
                  <a:lnTo>
                    <a:pt x="2" y="115"/>
                  </a:lnTo>
                  <a:lnTo>
                    <a:pt x="0" y="115"/>
                  </a:lnTo>
                  <a:lnTo>
                    <a:pt x="0" y="117"/>
                  </a:lnTo>
                  <a:close/>
                </a:path>
              </a:pathLst>
            </a:custGeom>
            <a:solidFill>
              <a:srgbClr val="858483"/>
            </a:solidFill>
            <a:ln w="9525">
              <a:noFill/>
              <a:round/>
              <a:headEnd/>
              <a:tailEnd/>
            </a:ln>
          </p:spPr>
          <p:txBody>
            <a:bodyPr/>
            <a:lstStyle/>
            <a:p>
              <a:endParaRPr lang="en-US"/>
            </a:p>
          </p:txBody>
        </p:sp>
        <p:sp>
          <p:nvSpPr>
            <p:cNvPr id="47511" name="Freeform 355"/>
            <p:cNvSpPr>
              <a:spLocks noEditPoints="1"/>
            </p:cNvSpPr>
            <p:nvPr/>
          </p:nvSpPr>
          <p:spPr bwMode="auto">
            <a:xfrm>
              <a:off x="2928" y="2920"/>
              <a:ext cx="54" cy="115"/>
            </a:xfrm>
            <a:custGeom>
              <a:avLst/>
              <a:gdLst>
                <a:gd name="T0" fmla="*/ 54 w 54"/>
                <a:gd name="T1" fmla="*/ 1 h 115"/>
                <a:gd name="T2" fmla="*/ 52 w 54"/>
                <a:gd name="T3" fmla="*/ 0 h 115"/>
                <a:gd name="T4" fmla="*/ 52 w 54"/>
                <a:gd name="T5" fmla="*/ 0 h 115"/>
                <a:gd name="T6" fmla="*/ 50 w 54"/>
                <a:gd name="T7" fmla="*/ 1 h 115"/>
                <a:gd name="T8" fmla="*/ 50 w 54"/>
                <a:gd name="T9" fmla="*/ 3 h 115"/>
                <a:gd name="T10" fmla="*/ 50 w 54"/>
                <a:gd name="T11" fmla="*/ 3 h 115"/>
                <a:gd name="T12" fmla="*/ 52 w 54"/>
                <a:gd name="T13" fmla="*/ 5 h 115"/>
                <a:gd name="T14" fmla="*/ 52 w 54"/>
                <a:gd name="T15" fmla="*/ 3 h 115"/>
                <a:gd name="T16" fmla="*/ 54 w 54"/>
                <a:gd name="T17" fmla="*/ 1 h 115"/>
                <a:gd name="T18" fmla="*/ 0 w 54"/>
                <a:gd name="T19" fmla="*/ 115 h 115"/>
                <a:gd name="T20" fmla="*/ 2 w 54"/>
                <a:gd name="T21" fmla="*/ 115 h 115"/>
                <a:gd name="T22" fmla="*/ 2 w 54"/>
                <a:gd name="T23" fmla="*/ 115 h 115"/>
                <a:gd name="T24" fmla="*/ 4 w 54"/>
                <a:gd name="T25" fmla="*/ 113 h 115"/>
                <a:gd name="T26" fmla="*/ 4 w 54"/>
                <a:gd name="T27" fmla="*/ 111 h 115"/>
                <a:gd name="T28" fmla="*/ 2 w 54"/>
                <a:gd name="T29" fmla="*/ 111 h 115"/>
                <a:gd name="T30" fmla="*/ 2 w 54"/>
                <a:gd name="T31" fmla="*/ 111 h 115"/>
                <a:gd name="T32" fmla="*/ 0 w 54"/>
                <a:gd name="T33" fmla="*/ 113 h 115"/>
                <a:gd name="T34" fmla="*/ 0 w 54"/>
                <a:gd name="T35" fmla="*/ 115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
                <a:gd name="T55" fmla="*/ 0 h 115"/>
                <a:gd name="T56" fmla="*/ 54 w 54"/>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 h="115">
                  <a:moveTo>
                    <a:pt x="54" y="1"/>
                  </a:moveTo>
                  <a:lnTo>
                    <a:pt x="52" y="0"/>
                  </a:lnTo>
                  <a:lnTo>
                    <a:pt x="50" y="1"/>
                  </a:lnTo>
                  <a:lnTo>
                    <a:pt x="50" y="3"/>
                  </a:lnTo>
                  <a:lnTo>
                    <a:pt x="52" y="5"/>
                  </a:lnTo>
                  <a:lnTo>
                    <a:pt x="52" y="3"/>
                  </a:lnTo>
                  <a:lnTo>
                    <a:pt x="54" y="1"/>
                  </a:lnTo>
                  <a:close/>
                  <a:moveTo>
                    <a:pt x="0" y="115"/>
                  </a:moveTo>
                  <a:lnTo>
                    <a:pt x="2" y="115"/>
                  </a:lnTo>
                  <a:lnTo>
                    <a:pt x="4" y="113"/>
                  </a:lnTo>
                  <a:lnTo>
                    <a:pt x="4" y="111"/>
                  </a:lnTo>
                  <a:lnTo>
                    <a:pt x="2" y="111"/>
                  </a:lnTo>
                  <a:lnTo>
                    <a:pt x="0" y="113"/>
                  </a:lnTo>
                  <a:lnTo>
                    <a:pt x="0" y="115"/>
                  </a:lnTo>
                  <a:close/>
                </a:path>
              </a:pathLst>
            </a:custGeom>
            <a:solidFill>
              <a:srgbClr val="868584"/>
            </a:solidFill>
            <a:ln w="9525">
              <a:noFill/>
              <a:round/>
              <a:headEnd/>
              <a:tailEnd/>
            </a:ln>
          </p:spPr>
          <p:txBody>
            <a:bodyPr/>
            <a:lstStyle/>
            <a:p>
              <a:endParaRPr lang="en-US"/>
            </a:p>
          </p:txBody>
        </p:sp>
        <p:sp>
          <p:nvSpPr>
            <p:cNvPr id="47512" name="Freeform 356"/>
            <p:cNvSpPr>
              <a:spLocks noEditPoints="1"/>
            </p:cNvSpPr>
            <p:nvPr/>
          </p:nvSpPr>
          <p:spPr bwMode="auto">
            <a:xfrm>
              <a:off x="2928" y="2921"/>
              <a:ext cx="52" cy="112"/>
            </a:xfrm>
            <a:custGeom>
              <a:avLst/>
              <a:gdLst>
                <a:gd name="T0" fmla="*/ 52 w 52"/>
                <a:gd name="T1" fmla="*/ 2 h 112"/>
                <a:gd name="T2" fmla="*/ 52 w 52"/>
                <a:gd name="T3" fmla="*/ 0 h 112"/>
                <a:gd name="T4" fmla="*/ 50 w 52"/>
                <a:gd name="T5" fmla="*/ 0 h 112"/>
                <a:gd name="T6" fmla="*/ 50 w 52"/>
                <a:gd name="T7" fmla="*/ 2 h 112"/>
                <a:gd name="T8" fmla="*/ 48 w 52"/>
                <a:gd name="T9" fmla="*/ 4 h 112"/>
                <a:gd name="T10" fmla="*/ 50 w 52"/>
                <a:gd name="T11" fmla="*/ 4 h 112"/>
                <a:gd name="T12" fmla="*/ 50 w 52"/>
                <a:gd name="T13" fmla="*/ 4 h 112"/>
                <a:gd name="T14" fmla="*/ 52 w 52"/>
                <a:gd name="T15" fmla="*/ 4 h 112"/>
                <a:gd name="T16" fmla="*/ 52 w 52"/>
                <a:gd name="T17" fmla="*/ 2 h 112"/>
                <a:gd name="T18" fmla="*/ 0 w 52"/>
                <a:gd name="T19" fmla="*/ 112 h 112"/>
                <a:gd name="T20" fmla="*/ 2 w 52"/>
                <a:gd name="T21" fmla="*/ 112 h 112"/>
                <a:gd name="T22" fmla="*/ 4 w 52"/>
                <a:gd name="T23" fmla="*/ 112 h 112"/>
                <a:gd name="T24" fmla="*/ 4 w 52"/>
                <a:gd name="T25" fmla="*/ 110 h 112"/>
                <a:gd name="T26" fmla="*/ 6 w 52"/>
                <a:gd name="T27" fmla="*/ 108 h 112"/>
                <a:gd name="T28" fmla="*/ 4 w 52"/>
                <a:gd name="T29" fmla="*/ 108 h 112"/>
                <a:gd name="T30" fmla="*/ 2 w 52"/>
                <a:gd name="T31" fmla="*/ 108 h 112"/>
                <a:gd name="T32" fmla="*/ 2 w 52"/>
                <a:gd name="T33" fmla="*/ 110 h 112"/>
                <a:gd name="T34" fmla="*/ 0 w 52"/>
                <a:gd name="T35" fmla="*/ 112 h 1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112"/>
                <a:gd name="T56" fmla="*/ 52 w 52"/>
                <a:gd name="T57" fmla="*/ 112 h 1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112">
                  <a:moveTo>
                    <a:pt x="52" y="2"/>
                  </a:moveTo>
                  <a:lnTo>
                    <a:pt x="52" y="0"/>
                  </a:lnTo>
                  <a:lnTo>
                    <a:pt x="50" y="0"/>
                  </a:lnTo>
                  <a:lnTo>
                    <a:pt x="50" y="2"/>
                  </a:lnTo>
                  <a:lnTo>
                    <a:pt x="48" y="4"/>
                  </a:lnTo>
                  <a:lnTo>
                    <a:pt x="50" y="4"/>
                  </a:lnTo>
                  <a:lnTo>
                    <a:pt x="52" y="4"/>
                  </a:lnTo>
                  <a:lnTo>
                    <a:pt x="52" y="2"/>
                  </a:lnTo>
                  <a:close/>
                  <a:moveTo>
                    <a:pt x="0" y="112"/>
                  </a:moveTo>
                  <a:lnTo>
                    <a:pt x="2" y="112"/>
                  </a:lnTo>
                  <a:lnTo>
                    <a:pt x="4" y="112"/>
                  </a:lnTo>
                  <a:lnTo>
                    <a:pt x="4" y="110"/>
                  </a:lnTo>
                  <a:lnTo>
                    <a:pt x="6" y="108"/>
                  </a:lnTo>
                  <a:lnTo>
                    <a:pt x="4" y="108"/>
                  </a:lnTo>
                  <a:lnTo>
                    <a:pt x="2" y="108"/>
                  </a:lnTo>
                  <a:lnTo>
                    <a:pt x="2" y="110"/>
                  </a:lnTo>
                  <a:lnTo>
                    <a:pt x="0" y="112"/>
                  </a:lnTo>
                  <a:close/>
                </a:path>
              </a:pathLst>
            </a:custGeom>
            <a:solidFill>
              <a:srgbClr val="868584"/>
            </a:solidFill>
            <a:ln w="9525">
              <a:noFill/>
              <a:round/>
              <a:headEnd/>
              <a:tailEnd/>
            </a:ln>
          </p:spPr>
          <p:txBody>
            <a:bodyPr/>
            <a:lstStyle/>
            <a:p>
              <a:endParaRPr lang="en-US"/>
            </a:p>
          </p:txBody>
        </p:sp>
        <p:sp>
          <p:nvSpPr>
            <p:cNvPr id="47513" name="Freeform 357"/>
            <p:cNvSpPr>
              <a:spLocks noEditPoints="1"/>
            </p:cNvSpPr>
            <p:nvPr/>
          </p:nvSpPr>
          <p:spPr bwMode="auto">
            <a:xfrm>
              <a:off x="2930" y="2923"/>
              <a:ext cx="50" cy="108"/>
            </a:xfrm>
            <a:custGeom>
              <a:avLst/>
              <a:gdLst>
                <a:gd name="T0" fmla="*/ 50 w 50"/>
                <a:gd name="T1" fmla="*/ 2 h 108"/>
                <a:gd name="T2" fmla="*/ 48 w 50"/>
                <a:gd name="T3" fmla="*/ 0 h 108"/>
                <a:gd name="T4" fmla="*/ 48 w 50"/>
                <a:gd name="T5" fmla="*/ 0 h 108"/>
                <a:gd name="T6" fmla="*/ 46 w 50"/>
                <a:gd name="T7" fmla="*/ 2 h 108"/>
                <a:gd name="T8" fmla="*/ 46 w 50"/>
                <a:gd name="T9" fmla="*/ 4 h 108"/>
                <a:gd name="T10" fmla="*/ 46 w 50"/>
                <a:gd name="T11" fmla="*/ 4 h 108"/>
                <a:gd name="T12" fmla="*/ 48 w 50"/>
                <a:gd name="T13" fmla="*/ 4 h 108"/>
                <a:gd name="T14" fmla="*/ 48 w 50"/>
                <a:gd name="T15" fmla="*/ 2 h 108"/>
                <a:gd name="T16" fmla="*/ 50 w 50"/>
                <a:gd name="T17" fmla="*/ 2 h 108"/>
                <a:gd name="T18" fmla="*/ 0 w 50"/>
                <a:gd name="T19" fmla="*/ 108 h 108"/>
                <a:gd name="T20" fmla="*/ 0 w 50"/>
                <a:gd name="T21" fmla="*/ 108 h 108"/>
                <a:gd name="T22" fmla="*/ 2 w 50"/>
                <a:gd name="T23" fmla="*/ 108 h 108"/>
                <a:gd name="T24" fmla="*/ 4 w 50"/>
                <a:gd name="T25" fmla="*/ 106 h 108"/>
                <a:gd name="T26" fmla="*/ 4 w 50"/>
                <a:gd name="T27" fmla="*/ 104 h 108"/>
                <a:gd name="T28" fmla="*/ 2 w 50"/>
                <a:gd name="T29" fmla="*/ 104 h 108"/>
                <a:gd name="T30" fmla="*/ 2 w 50"/>
                <a:gd name="T31" fmla="*/ 104 h 108"/>
                <a:gd name="T32" fmla="*/ 0 w 50"/>
                <a:gd name="T33" fmla="*/ 106 h 108"/>
                <a:gd name="T34" fmla="*/ 0 w 50"/>
                <a:gd name="T35" fmla="*/ 108 h 10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108"/>
                <a:gd name="T56" fmla="*/ 50 w 50"/>
                <a:gd name="T57" fmla="*/ 108 h 10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108">
                  <a:moveTo>
                    <a:pt x="50" y="2"/>
                  </a:moveTo>
                  <a:lnTo>
                    <a:pt x="48" y="0"/>
                  </a:lnTo>
                  <a:lnTo>
                    <a:pt x="46" y="2"/>
                  </a:lnTo>
                  <a:lnTo>
                    <a:pt x="46" y="4"/>
                  </a:lnTo>
                  <a:lnTo>
                    <a:pt x="48" y="4"/>
                  </a:lnTo>
                  <a:lnTo>
                    <a:pt x="48" y="2"/>
                  </a:lnTo>
                  <a:lnTo>
                    <a:pt x="50" y="2"/>
                  </a:lnTo>
                  <a:close/>
                  <a:moveTo>
                    <a:pt x="0" y="108"/>
                  </a:moveTo>
                  <a:lnTo>
                    <a:pt x="0" y="108"/>
                  </a:lnTo>
                  <a:lnTo>
                    <a:pt x="2" y="108"/>
                  </a:lnTo>
                  <a:lnTo>
                    <a:pt x="4" y="106"/>
                  </a:lnTo>
                  <a:lnTo>
                    <a:pt x="4" y="104"/>
                  </a:lnTo>
                  <a:lnTo>
                    <a:pt x="2" y="104"/>
                  </a:lnTo>
                  <a:lnTo>
                    <a:pt x="0" y="106"/>
                  </a:lnTo>
                  <a:lnTo>
                    <a:pt x="0" y="108"/>
                  </a:lnTo>
                  <a:close/>
                </a:path>
              </a:pathLst>
            </a:custGeom>
            <a:solidFill>
              <a:srgbClr val="878585"/>
            </a:solidFill>
            <a:ln w="9525">
              <a:noFill/>
              <a:round/>
              <a:headEnd/>
              <a:tailEnd/>
            </a:ln>
          </p:spPr>
          <p:txBody>
            <a:bodyPr/>
            <a:lstStyle/>
            <a:p>
              <a:endParaRPr lang="en-US"/>
            </a:p>
          </p:txBody>
        </p:sp>
        <p:sp>
          <p:nvSpPr>
            <p:cNvPr id="47514" name="Freeform 358"/>
            <p:cNvSpPr>
              <a:spLocks noEditPoints="1"/>
            </p:cNvSpPr>
            <p:nvPr/>
          </p:nvSpPr>
          <p:spPr bwMode="auto">
            <a:xfrm>
              <a:off x="2930" y="2925"/>
              <a:ext cx="48" cy="104"/>
            </a:xfrm>
            <a:custGeom>
              <a:avLst/>
              <a:gdLst>
                <a:gd name="T0" fmla="*/ 48 w 48"/>
                <a:gd name="T1" fmla="*/ 0 h 104"/>
                <a:gd name="T2" fmla="*/ 48 w 48"/>
                <a:gd name="T3" fmla="*/ 0 h 104"/>
                <a:gd name="T4" fmla="*/ 46 w 48"/>
                <a:gd name="T5" fmla="*/ 0 h 104"/>
                <a:gd name="T6" fmla="*/ 46 w 48"/>
                <a:gd name="T7" fmla="*/ 2 h 104"/>
                <a:gd name="T8" fmla="*/ 45 w 48"/>
                <a:gd name="T9" fmla="*/ 4 h 104"/>
                <a:gd name="T10" fmla="*/ 46 w 48"/>
                <a:gd name="T11" fmla="*/ 4 h 104"/>
                <a:gd name="T12" fmla="*/ 48 w 48"/>
                <a:gd name="T13" fmla="*/ 4 h 104"/>
                <a:gd name="T14" fmla="*/ 48 w 48"/>
                <a:gd name="T15" fmla="*/ 2 h 104"/>
                <a:gd name="T16" fmla="*/ 48 w 48"/>
                <a:gd name="T17" fmla="*/ 0 h 104"/>
                <a:gd name="T18" fmla="*/ 0 w 48"/>
                <a:gd name="T19" fmla="*/ 104 h 104"/>
                <a:gd name="T20" fmla="*/ 2 w 48"/>
                <a:gd name="T21" fmla="*/ 104 h 104"/>
                <a:gd name="T22" fmla="*/ 4 w 48"/>
                <a:gd name="T23" fmla="*/ 104 h 104"/>
                <a:gd name="T24" fmla="*/ 4 w 48"/>
                <a:gd name="T25" fmla="*/ 102 h 104"/>
                <a:gd name="T26" fmla="*/ 4 w 48"/>
                <a:gd name="T27" fmla="*/ 100 h 104"/>
                <a:gd name="T28" fmla="*/ 4 w 48"/>
                <a:gd name="T29" fmla="*/ 100 h 104"/>
                <a:gd name="T30" fmla="*/ 2 w 48"/>
                <a:gd name="T31" fmla="*/ 100 h 104"/>
                <a:gd name="T32" fmla="*/ 2 w 48"/>
                <a:gd name="T33" fmla="*/ 102 h 104"/>
                <a:gd name="T34" fmla="*/ 0 w 48"/>
                <a:gd name="T35" fmla="*/ 104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104"/>
                <a:gd name="T56" fmla="*/ 48 w 48"/>
                <a:gd name="T57" fmla="*/ 104 h 10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104">
                  <a:moveTo>
                    <a:pt x="48" y="0"/>
                  </a:moveTo>
                  <a:lnTo>
                    <a:pt x="48" y="0"/>
                  </a:lnTo>
                  <a:lnTo>
                    <a:pt x="46" y="0"/>
                  </a:lnTo>
                  <a:lnTo>
                    <a:pt x="46" y="2"/>
                  </a:lnTo>
                  <a:lnTo>
                    <a:pt x="45" y="4"/>
                  </a:lnTo>
                  <a:lnTo>
                    <a:pt x="46" y="4"/>
                  </a:lnTo>
                  <a:lnTo>
                    <a:pt x="48" y="4"/>
                  </a:lnTo>
                  <a:lnTo>
                    <a:pt x="48" y="2"/>
                  </a:lnTo>
                  <a:lnTo>
                    <a:pt x="48" y="0"/>
                  </a:lnTo>
                  <a:close/>
                  <a:moveTo>
                    <a:pt x="0" y="104"/>
                  </a:moveTo>
                  <a:lnTo>
                    <a:pt x="2" y="104"/>
                  </a:lnTo>
                  <a:lnTo>
                    <a:pt x="4" y="104"/>
                  </a:lnTo>
                  <a:lnTo>
                    <a:pt x="4" y="102"/>
                  </a:lnTo>
                  <a:lnTo>
                    <a:pt x="4" y="100"/>
                  </a:lnTo>
                  <a:lnTo>
                    <a:pt x="2" y="100"/>
                  </a:lnTo>
                  <a:lnTo>
                    <a:pt x="2" y="102"/>
                  </a:lnTo>
                  <a:lnTo>
                    <a:pt x="0" y="104"/>
                  </a:lnTo>
                  <a:close/>
                </a:path>
              </a:pathLst>
            </a:custGeom>
            <a:solidFill>
              <a:srgbClr val="878585"/>
            </a:solidFill>
            <a:ln w="9525">
              <a:noFill/>
              <a:round/>
              <a:headEnd/>
              <a:tailEnd/>
            </a:ln>
          </p:spPr>
          <p:txBody>
            <a:bodyPr/>
            <a:lstStyle/>
            <a:p>
              <a:endParaRPr lang="en-US"/>
            </a:p>
          </p:txBody>
        </p:sp>
        <p:sp>
          <p:nvSpPr>
            <p:cNvPr id="47515" name="Freeform 359"/>
            <p:cNvSpPr>
              <a:spLocks noEditPoints="1"/>
            </p:cNvSpPr>
            <p:nvPr/>
          </p:nvSpPr>
          <p:spPr bwMode="auto">
            <a:xfrm>
              <a:off x="2932" y="2927"/>
              <a:ext cx="46" cy="100"/>
            </a:xfrm>
            <a:custGeom>
              <a:avLst/>
              <a:gdLst>
                <a:gd name="T0" fmla="*/ 46 w 46"/>
                <a:gd name="T1" fmla="*/ 0 h 100"/>
                <a:gd name="T2" fmla="*/ 44 w 46"/>
                <a:gd name="T3" fmla="*/ 0 h 100"/>
                <a:gd name="T4" fmla="*/ 44 w 46"/>
                <a:gd name="T5" fmla="*/ 0 h 100"/>
                <a:gd name="T6" fmla="*/ 43 w 46"/>
                <a:gd name="T7" fmla="*/ 2 h 100"/>
                <a:gd name="T8" fmla="*/ 43 w 46"/>
                <a:gd name="T9" fmla="*/ 4 h 100"/>
                <a:gd name="T10" fmla="*/ 43 w 46"/>
                <a:gd name="T11" fmla="*/ 4 h 100"/>
                <a:gd name="T12" fmla="*/ 44 w 46"/>
                <a:gd name="T13" fmla="*/ 4 h 100"/>
                <a:gd name="T14" fmla="*/ 46 w 46"/>
                <a:gd name="T15" fmla="*/ 2 h 100"/>
                <a:gd name="T16" fmla="*/ 46 w 46"/>
                <a:gd name="T17" fmla="*/ 0 h 100"/>
                <a:gd name="T18" fmla="*/ 0 w 46"/>
                <a:gd name="T19" fmla="*/ 100 h 100"/>
                <a:gd name="T20" fmla="*/ 0 w 46"/>
                <a:gd name="T21" fmla="*/ 100 h 100"/>
                <a:gd name="T22" fmla="*/ 2 w 46"/>
                <a:gd name="T23" fmla="*/ 100 h 100"/>
                <a:gd name="T24" fmla="*/ 2 w 46"/>
                <a:gd name="T25" fmla="*/ 98 h 100"/>
                <a:gd name="T26" fmla="*/ 4 w 46"/>
                <a:gd name="T27" fmla="*/ 98 h 100"/>
                <a:gd name="T28" fmla="*/ 2 w 46"/>
                <a:gd name="T29" fmla="*/ 96 h 100"/>
                <a:gd name="T30" fmla="*/ 0 w 46"/>
                <a:gd name="T31" fmla="*/ 96 h 100"/>
                <a:gd name="T32" fmla="*/ 0 w 46"/>
                <a:gd name="T33" fmla="*/ 98 h 100"/>
                <a:gd name="T34" fmla="*/ 0 w 46"/>
                <a:gd name="T35" fmla="*/ 100 h 1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6"/>
                <a:gd name="T55" fmla="*/ 0 h 100"/>
                <a:gd name="T56" fmla="*/ 46 w 46"/>
                <a:gd name="T57" fmla="*/ 100 h 10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6" h="100">
                  <a:moveTo>
                    <a:pt x="46" y="0"/>
                  </a:moveTo>
                  <a:lnTo>
                    <a:pt x="44" y="0"/>
                  </a:lnTo>
                  <a:lnTo>
                    <a:pt x="43" y="2"/>
                  </a:lnTo>
                  <a:lnTo>
                    <a:pt x="43" y="4"/>
                  </a:lnTo>
                  <a:lnTo>
                    <a:pt x="44" y="4"/>
                  </a:lnTo>
                  <a:lnTo>
                    <a:pt x="46" y="2"/>
                  </a:lnTo>
                  <a:lnTo>
                    <a:pt x="46" y="0"/>
                  </a:lnTo>
                  <a:close/>
                  <a:moveTo>
                    <a:pt x="0" y="100"/>
                  </a:moveTo>
                  <a:lnTo>
                    <a:pt x="0" y="100"/>
                  </a:lnTo>
                  <a:lnTo>
                    <a:pt x="2" y="100"/>
                  </a:lnTo>
                  <a:lnTo>
                    <a:pt x="2" y="98"/>
                  </a:lnTo>
                  <a:lnTo>
                    <a:pt x="4" y="98"/>
                  </a:lnTo>
                  <a:lnTo>
                    <a:pt x="2" y="96"/>
                  </a:lnTo>
                  <a:lnTo>
                    <a:pt x="0" y="96"/>
                  </a:lnTo>
                  <a:lnTo>
                    <a:pt x="0" y="98"/>
                  </a:lnTo>
                  <a:lnTo>
                    <a:pt x="0" y="100"/>
                  </a:lnTo>
                  <a:close/>
                </a:path>
              </a:pathLst>
            </a:custGeom>
            <a:solidFill>
              <a:srgbClr val="878585"/>
            </a:solidFill>
            <a:ln w="9525">
              <a:noFill/>
              <a:round/>
              <a:headEnd/>
              <a:tailEnd/>
            </a:ln>
          </p:spPr>
          <p:txBody>
            <a:bodyPr/>
            <a:lstStyle/>
            <a:p>
              <a:endParaRPr lang="en-US"/>
            </a:p>
          </p:txBody>
        </p:sp>
        <p:sp>
          <p:nvSpPr>
            <p:cNvPr id="47516" name="Freeform 360"/>
            <p:cNvSpPr>
              <a:spLocks noEditPoints="1"/>
            </p:cNvSpPr>
            <p:nvPr/>
          </p:nvSpPr>
          <p:spPr bwMode="auto">
            <a:xfrm>
              <a:off x="2932" y="2929"/>
              <a:ext cx="46" cy="96"/>
            </a:xfrm>
            <a:custGeom>
              <a:avLst/>
              <a:gdLst>
                <a:gd name="T0" fmla="*/ 46 w 46"/>
                <a:gd name="T1" fmla="*/ 0 h 96"/>
                <a:gd name="T2" fmla="*/ 44 w 46"/>
                <a:gd name="T3" fmla="*/ 0 h 96"/>
                <a:gd name="T4" fmla="*/ 43 w 46"/>
                <a:gd name="T5" fmla="*/ 0 h 96"/>
                <a:gd name="T6" fmla="*/ 43 w 46"/>
                <a:gd name="T7" fmla="*/ 2 h 96"/>
                <a:gd name="T8" fmla="*/ 41 w 46"/>
                <a:gd name="T9" fmla="*/ 4 h 96"/>
                <a:gd name="T10" fmla="*/ 43 w 46"/>
                <a:gd name="T11" fmla="*/ 4 h 96"/>
                <a:gd name="T12" fmla="*/ 44 w 46"/>
                <a:gd name="T13" fmla="*/ 4 h 96"/>
                <a:gd name="T14" fmla="*/ 44 w 46"/>
                <a:gd name="T15" fmla="*/ 2 h 96"/>
                <a:gd name="T16" fmla="*/ 46 w 46"/>
                <a:gd name="T17" fmla="*/ 0 h 96"/>
                <a:gd name="T18" fmla="*/ 0 w 46"/>
                <a:gd name="T19" fmla="*/ 96 h 96"/>
                <a:gd name="T20" fmla="*/ 2 w 46"/>
                <a:gd name="T21" fmla="*/ 96 h 96"/>
                <a:gd name="T22" fmla="*/ 2 w 46"/>
                <a:gd name="T23" fmla="*/ 96 h 96"/>
                <a:gd name="T24" fmla="*/ 4 w 46"/>
                <a:gd name="T25" fmla="*/ 96 h 96"/>
                <a:gd name="T26" fmla="*/ 4 w 46"/>
                <a:gd name="T27" fmla="*/ 94 h 96"/>
                <a:gd name="T28" fmla="*/ 2 w 46"/>
                <a:gd name="T29" fmla="*/ 92 h 96"/>
                <a:gd name="T30" fmla="*/ 2 w 46"/>
                <a:gd name="T31" fmla="*/ 92 h 96"/>
                <a:gd name="T32" fmla="*/ 0 w 46"/>
                <a:gd name="T33" fmla="*/ 94 h 96"/>
                <a:gd name="T34" fmla="*/ 0 w 46"/>
                <a:gd name="T35" fmla="*/ 96 h 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6"/>
                <a:gd name="T55" fmla="*/ 0 h 96"/>
                <a:gd name="T56" fmla="*/ 46 w 46"/>
                <a:gd name="T57" fmla="*/ 96 h 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6" h="96">
                  <a:moveTo>
                    <a:pt x="46" y="0"/>
                  </a:moveTo>
                  <a:lnTo>
                    <a:pt x="44" y="0"/>
                  </a:lnTo>
                  <a:lnTo>
                    <a:pt x="43" y="0"/>
                  </a:lnTo>
                  <a:lnTo>
                    <a:pt x="43" y="2"/>
                  </a:lnTo>
                  <a:lnTo>
                    <a:pt x="41" y="4"/>
                  </a:lnTo>
                  <a:lnTo>
                    <a:pt x="43" y="4"/>
                  </a:lnTo>
                  <a:lnTo>
                    <a:pt x="44" y="4"/>
                  </a:lnTo>
                  <a:lnTo>
                    <a:pt x="44" y="2"/>
                  </a:lnTo>
                  <a:lnTo>
                    <a:pt x="46" y="0"/>
                  </a:lnTo>
                  <a:close/>
                  <a:moveTo>
                    <a:pt x="0" y="96"/>
                  </a:moveTo>
                  <a:lnTo>
                    <a:pt x="2" y="96"/>
                  </a:lnTo>
                  <a:lnTo>
                    <a:pt x="4" y="96"/>
                  </a:lnTo>
                  <a:lnTo>
                    <a:pt x="4" y="94"/>
                  </a:lnTo>
                  <a:lnTo>
                    <a:pt x="2" y="92"/>
                  </a:lnTo>
                  <a:lnTo>
                    <a:pt x="0" y="94"/>
                  </a:lnTo>
                  <a:lnTo>
                    <a:pt x="0" y="96"/>
                  </a:lnTo>
                  <a:close/>
                </a:path>
              </a:pathLst>
            </a:custGeom>
            <a:solidFill>
              <a:srgbClr val="878685"/>
            </a:solidFill>
            <a:ln w="9525">
              <a:noFill/>
              <a:round/>
              <a:headEnd/>
              <a:tailEnd/>
            </a:ln>
          </p:spPr>
          <p:txBody>
            <a:bodyPr/>
            <a:lstStyle/>
            <a:p>
              <a:endParaRPr lang="en-US"/>
            </a:p>
          </p:txBody>
        </p:sp>
        <p:sp>
          <p:nvSpPr>
            <p:cNvPr id="47517" name="Freeform 361"/>
            <p:cNvSpPr>
              <a:spLocks noEditPoints="1"/>
            </p:cNvSpPr>
            <p:nvPr/>
          </p:nvSpPr>
          <p:spPr bwMode="auto">
            <a:xfrm>
              <a:off x="2932" y="2931"/>
              <a:ext cx="44" cy="94"/>
            </a:xfrm>
            <a:custGeom>
              <a:avLst/>
              <a:gdLst>
                <a:gd name="T0" fmla="*/ 44 w 44"/>
                <a:gd name="T1" fmla="*/ 0 h 94"/>
                <a:gd name="T2" fmla="*/ 43 w 44"/>
                <a:gd name="T3" fmla="*/ 0 h 94"/>
                <a:gd name="T4" fmla="*/ 43 w 44"/>
                <a:gd name="T5" fmla="*/ 0 h 94"/>
                <a:gd name="T6" fmla="*/ 41 w 44"/>
                <a:gd name="T7" fmla="*/ 2 h 94"/>
                <a:gd name="T8" fmla="*/ 41 w 44"/>
                <a:gd name="T9" fmla="*/ 2 h 94"/>
                <a:gd name="T10" fmla="*/ 43 w 44"/>
                <a:gd name="T11" fmla="*/ 4 h 94"/>
                <a:gd name="T12" fmla="*/ 43 w 44"/>
                <a:gd name="T13" fmla="*/ 4 h 94"/>
                <a:gd name="T14" fmla="*/ 44 w 44"/>
                <a:gd name="T15" fmla="*/ 2 h 94"/>
                <a:gd name="T16" fmla="*/ 44 w 44"/>
                <a:gd name="T17" fmla="*/ 0 h 94"/>
                <a:gd name="T18" fmla="*/ 0 w 44"/>
                <a:gd name="T19" fmla="*/ 92 h 94"/>
                <a:gd name="T20" fmla="*/ 2 w 44"/>
                <a:gd name="T21" fmla="*/ 92 h 94"/>
                <a:gd name="T22" fmla="*/ 4 w 44"/>
                <a:gd name="T23" fmla="*/ 94 h 94"/>
                <a:gd name="T24" fmla="*/ 4 w 44"/>
                <a:gd name="T25" fmla="*/ 92 h 94"/>
                <a:gd name="T26" fmla="*/ 6 w 44"/>
                <a:gd name="T27" fmla="*/ 90 h 94"/>
                <a:gd name="T28" fmla="*/ 4 w 44"/>
                <a:gd name="T29" fmla="*/ 88 h 94"/>
                <a:gd name="T30" fmla="*/ 2 w 44"/>
                <a:gd name="T31" fmla="*/ 88 h 94"/>
                <a:gd name="T32" fmla="*/ 2 w 44"/>
                <a:gd name="T33" fmla="*/ 90 h 94"/>
                <a:gd name="T34" fmla="*/ 0 w 44"/>
                <a:gd name="T35" fmla="*/ 92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94"/>
                <a:gd name="T56" fmla="*/ 44 w 44"/>
                <a:gd name="T57" fmla="*/ 94 h 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94">
                  <a:moveTo>
                    <a:pt x="44" y="0"/>
                  </a:moveTo>
                  <a:lnTo>
                    <a:pt x="43" y="0"/>
                  </a:lnTo>
                  <a:lnTo>
                    <a:pt x="41" y="2"/>
                  </a:lnTo>
                  <a:lnTo>
                    <a:pt x="43" y="4"/>
                  </a:lnTo>
                  <a:lnTo>
                    <a:pt x="44" y="2"/>
                  </a:lnTo>
                  <a:lnTo>
                    <a:pt x="44" y="0"/>
                  </a:lnTo>
                  <a:close/>
                  <a:moveTo>
                    <a:pt x="0" y="92"/>
                  </a:moveTo>
                  <a:lnTo>
                    <a:pt x="2" y="92"/>
                  </a:lnTo>
                  <a:lnTo>
                    <a:pt x="4" y="94"/>
                  </a:lnTo>
                  <a:lnTo>
                    <a:pt x="4" y="92"/>
                  </a:lnTo>
                  <a:lnTo>
                    <a:pt x="6" y="90"/>
                  </a:lnTo>
                  <a:lnTo>
                    <a:pt x="4" y="88"/>
                  </a:lnTo>
                  <a:lnTo>
                    <a:pt x="2" y="88"/>
                  </a:lnTo>
                  <a:lnTo>
                    <a:pt x="2" y="90"/>
                  </a:lnTo>
                  <a:lnTo>
                    <a:pt x="0" y="92"/>
                  </a:lnTo>
                  <a:close/>
                </a:path>
              </a:pathLst>
            </a:custGeom>
            <a:solidFill>
              <a:srgbClr val="878685"/>
            </a:solidFill>
            <a:ln w="9525">
              <a:noFill/>
              <a:round/>
              <a:headEnd/>
              <a:tailEnd/>
            </a:ln>
          </p:spPr>
          <p:txBody>
            <a:bodyPr/>
            <a:lstStyle/>
            <a:p>
              <a:endParaRPr lang="en-US"/>
            </a:p>
          </p:txBody>
        </p:sp>
        <p:sp>
          <p:nvSpPr>
            <p:cNvPr id="47518" name="Freeform 362"/>
            <p:cNvSpPr>
              <a:spLocks noEditPoints="1"/>
            </p:cNvSpPr>
            <p:nvPr/>
          </p:nvSpPr>
          <p:spPr bwMode="auto">
            <a:xfrm>
              <a:off x="2934" y="2933"/>
              <a:ext cx="42" cy="90"/>
            </a:xfrm>
            <a:custGeom>
              <a:avLst/>
              <a:gdLst>
                <a:gd name="T0" fmla="*/ 42 w 42"/>
                <a:gd name="T1" fmla="*/ 0 h 90"/>
                <a:gd name="T2" fmla="*/ 41 w 42"/>
                <a:gd name="T3" fmla="*/ 0 h 90"/>
                <a:gd name="T4" fmla="*/ 39 w 42"/>
                <a:gd name="T5" fmla="*/ 0 h 90"/>
                <a:gd name="T6" fmla="*/ 39 w 42"/>
                <a:gd name="T7" fmla="*/ 0 h 90"/>
                <a:gd name="T8" fmla="*/ 37 w 42"/>
                <a:gd name="T9" fmla="*/ 2 h 90"/>
                <a:gd name="T10" fmla="*/ 39 w 42"/>
                <a:gd name="T11" fmla="*/ 4 h 90"/>
                <a:gd name="T12" fmla="*/ 41 w 42"/>
                <a:gd name="T13" fmla="*/ 4 h 90"/>
                <a:gd name="T14" fmla="*/ 41 w 42"/>
                <a:gd name="T15" fmla="*/ 2 h 90"/>
                <a:gd name="T16" fmla="*/ 42 w 42"/>
                <a:gd name="T17" fmla="*/ 0 h 90"/>
                <a:gd name="T18" fmla="*/ 0 w 42"/>
                <a:gd name="T19" fmla="*/ 88 h 90"/>
                <a:gd name="T20" fmla="*/ 0 w 42"/>
                <a:gd name="T21" fmla="*/ 88 h 90"/>
                <a:gd name="T22" fmla="*/ 2 w 42"/>
                <a:gd name="T23" fmla="*/ 90 h 90"/>
                <a:gd name="T24" fmla="*/ 4 w 42"/>
                <a:gd name="T25" fmla="*/ 88 h 90"/>
                <a:gd name="T26" fmla="*/ 4 w 42"/>
                <a:gd name="T27" fmla="*/ 86 h 90"/>
                <a:gd name="T28" fmla="*/ 2 w 42"/>
                <a:gd name="T29" fmla="*/ 84 h 90"/>
                <a:gd name="T30" fmla="*/ 0 w 42"/>
                <a:gd name="T31" fmla="*/ 84 h 90"/>
                <a:gd name="T32" fmla="*/ 0 w 42"/>
                <a:gd name="T33" fmla="*/ 86 h 90"/>
                <a:gd name="T34" fmla="*/ 0 w 42"/>
                <a:gd name="T35" fmla="*/ 88 h 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90"/>
                <a:gd name="T56" fmla="*/ 42 w 42"/>
                <a:gd name="T57" fmla="*/ 90 h 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90">
                  <a:moveTo>
                    <a:pt x="42" y="0"/>
                  </a:moveTo>
                  <a:lnTo>
                    <a:pt x="41" y="0"/>
                  </a:lnTo>
                  <a:lnTo>
                    <a:pt x="39" y="0"/>
                  </a:lnTo>
                  <a:lnTo>
                    <a:pt x="37" y="2"/>
                  </a:lnTo>
                  <a:lnTo>
                    <a:pt x="39" y="4"/>
                  </a:lnTo>
                  <a:lnTo>
                    <a:pt x="41" y="4"/>
                  </a:lnTo>
                  <a:lnTo>
                    <a:pt x="41" y="2"/>
                  </a:lnTo>
                  <a:lnTo>
                    <a:pt x="42" y="0"/>
                  </a:lnTo>
                  <a:close/>
                  <a:moveTo>
                    <a:pt x="0" y="88"/>
                  </a:moveTo>
                  <a:lnTo>
                    <a:pt x="0" y="88"/>
                  </a:lnTo>
                  <a:lnTo>
                    <a:pt x="2" y="90"/>
                  </a:lnTo>
                  <a:lnTo>
                    <a:pt x="4" y="88"/>
                  </a:lnTo>
                  <a:lnTo>
                    <a:pt x="4" y="86"/>
                  </a:lnTo>
                  <a:lnTo>
                    <a:pt x="2" y="84"/>
                  </a:lnTo>
                  <a:lnTo>
                    <a:pt x="0" y="84"/>
                  </a:lnTo>
                  <a:lnTo>
                    <a:pt x="0" y="86"/>
                  </a:lnTo>
                  <a:lnTo>
                    <a:pt x="0" y="88"/>
                  </a:lnTo>
                  <a:close/>
                </a:path>
              </a:pathLst>
            </a:custGeom>
            <a:solidFill>
              <a:srgbClr val="888786"/>
            </a:solidFill>
            <a:ln w="9525">
              <a:noFill/>
              <a:round/>
              <a:headEnd/>
              <a:tailEnd/>
            </a:ln>
          </p:spPr>
          <p:txBody>
            <a:bodyPr/>
            <a:lstStyle/>
            <a:p>
              <a:endParaRPr lang="en-US"/>
            </a:p>
          </p:txBody>
        </p:sp>
        <p:sp>
          <p:nvSpPr>
            <p:cNvPr id="47519" name="Freeform 363"/>
            <p:cNvSpPr>
              <a:spLocks noEditPoints="1"/>
            </p:cNvSpPr>
            <p:nvPr/>
          </p:nvSpPr>
          <p:spPr bwMode="auto">
            <a:xfrm>
              <a:off x="2934" y="2933"/>
              <a:ext cx="41" cy="88"/>
            </a:xfrm>
            <a:custGeom>
              <a:avLst/>
              <a:gdLst>
                <a:gd name="T0" fmla="*/ 41 w 41"/>
                <a:gd name="T1" fmla="*/ 2 h 88"/>
                <a:gd name="T2" fmla="*/ 41 w 41"/>
                <a:gd name="T3" fmla="*/ 2 h 88"/>
                <a:gd name="T4" fmla="*/ 39 w 41"/>
                <a:gd name="T5" fmla="*/ 0 h 88"/>
                <a:gd name="T6" fmla="*/ 37 w 41"/>
                <a:gd name="T7" fmla="*/ 2 h 88"/>
                <a:gd name="T8" fmla="*/ 37 w 41"/>
                <a:gd name="T9" fmla="*/ 4 h 88"/>
                <a:gd name="T10" fmla="*/ 39 w 41"/>
                <a:gd name="T11" fmla="*/ 6 h 88"/>
                <a:gd name="T12" fmla="*/ 39 w 41"/>
                <a:gd name="T13" fmla="*/ 6 h 88"/>
                <a:gd name="T14" fmla="*/ 41 w 41"/>
                <a:gd name="T15" fmla="*/ 4 h 88"/>
                <a:gd name="T16" fmla="*/ 41 w 41"/>
                <a:gd name="T17" fmla="*/ 2 h 88"/>
                <a:gd name="T18" fmla="*/ 0 w 41"/>
                <a:gd name="T19" fmla="*/ 86 h 88"/>
                <a:gd name="T20" fmla="*/ 2 w 41"/>
                <a:gd name="T21" fmla="*/ 86 h 88"/>
                <a:gd name="T22" fmla="*/ 4 w 41"/>
                <a:gd name="T23" fmla="*/ 88 h 88"/>
                <a:gd name="T24" fmla="*/ 4 w 41"/>
                <a:gd name="T25" fmla="*/ 86 h 88"/>
                <a:gd name="T26" fmla="*/ 4 w 41"/>
                <a:gd name="T27" fmla="*/ 84 h 88"/>
                <a:gd name="T28" fmla="*/ 4 w 41"/>
                <a:gd name="T29" fmla="*/ 83 h 88"/>
                <a:gd name="T30" fmla="*/ 2 w 41"/>
                <a:gd name="T31" fmla="*/ 83 h 88"/>
                <a:gd name="T32" fmla="*/ 0 w 41"/>
                <a:gd name="T33" fmla="*/ 84 h 88"/>
                <a:gd name="T34" fmla="*/ 0 w 41"/>
                <a:gd name="T35" fmla="*/ 86 h 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1"/>
                <a:gd name="T55" fmla="*/ 0 h 88"/>
                <a:gd name="T56" fmla="*/ 41 w 41"/>
                <a:gd name="T57" fmla="*/ 88 h 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1" h="88">
                  <a:moveTo>
                    <a:pt x="41" y="2"/>
                  </a:moveTo>
                  <a:lnTo>
                    <a:pt x="41" y="2"/>
                  </a:lnTo>
                  <a:lnTo>
                    <a:pt x="39" y="0"/>
                  </a:lnTo>
                  <a:lnTo>
                    <a:pt x="37" y="2"/>
                  </a:lnTo>
                  <a:lnTo>
                    <a:pt x="37" y="4"/>
                  </a:lnTo>
                  <a:lnTo>
                    <a:pt x="39" y="6"/>
                  </a:lnTo>
                  <a:lnTo>
                    <a:pt x="41" y="4"/>
                  </a:lnTo>
                  <a:lnTo>
                    <a:pt x="41" y="2"/>
                  </a:lnTo>
                  <a:close/>
                  <a:moveTo>
                    <a:pt x="0" y="86"/>
                  </a:moveTo>
                  <a:lnTo>
                    <a:pt x="2" y="86"/>
                  </a:lnTo>
                  <a:lnTo>
                    <a:pt x="4" y="88"/>
                  </a:lnTo>
                  <a:lnTo>
                    <a:pt x="4" y="86"/>
                  </a:lnTo>
                  <a:lnTo>
                    <a:pt x="4" y="84"/>
                  </a:lnTo>
                  <a:lnTo>
                    <a:pt x="4" y="83"/>
                  </a:lnTo>
                  <a:lnTo>
                    <a:pt x="2" y="83"/>
                  </a:lnTo>
                  <a:lnTo>
                    <a:pt x="0" y="84"/>
                  </a:lnTo>
                  <a:lnTo>
                    <a:pt x="0" y="86"/>
                  </a:lnTo>
                  <a:close/>
                </a:path>
              </a:pathLst>
            </a:custGeom>
            <a:solidFill>
              <a:srgbClr val="888786"/>
            </a:solidFill>
            <a:ln w="9525">
              <a:noFill/>
              <a:round/>
              <a:headEnd/>
              <a:tailEnd/>
            </a:ln>
          </p:spPr>
          <p:txBody>
            <a:bodyPr/>
            <a:lstStyle/>
            <a:p>
              <a:endParaRPr lang="en-US"/>
            </a:p>
          </p:txBody>
        </p:sp>
        <p:sp>
          <p:nvSpPr>
            <p:cNvPr id="47520" name="Freeform 364"/>
            <p:cNvSpPr>
              <a:spLocks noEditPoints="1"/>
            </p:cNvSpPr>
            <p:nvPr/>
          </p:nvSpPr>
          <p:spPr bwMode="auto">
            <a:xfrm>
              <a:off x="2934" y="2935"/>
              <a:ext cx="41" cy="84"/>
            </a:xfrm>
            <a:custGeom>
              <a:avLst/>
              <a:gdLst>
                <a:gd name="T0" fmla="*/ 41 w 41"/>
                <a:gd name="T1" fmla="*/ 2 h 84"/>
                <a:gd name="T2" fmla="*/ 39 w 41"/>
                <a:gd name="T3" fmla="*/ 2 h 84"/>
                <a:gd name="T4" fmla="*/ 37 w 41"/>
                <a:gd name="T5" fmla="*/ 0 h 84"/>
                <a:gd name="T6" fmla="*/ 37 w 41"/>
                <a:gd name="T7" fmla="*/ 2 h 84"/>
                <a:gd name="T8" fmla="*/ 35 w 41"/>
                <a:gd name="T9" fmla="*/ 4 h 84"/>
                <a:gd name="T10" fmla="*/ 37 w 41"/>
                <a:gd name="T11" fmla="*/ 4 h 84"/>
                <a:gd name="T12" fmla="*/ 39 w 41"/>
                <a:gd name="T13" fmla="*/ 6 h 84"/>
                <a:gd name="T14" fmla="*/ 39 w 41"/>
                <a:gd name="T15" fmla="*/ 4 h 84"/>
                <a:gd name="T16" fmla="*/ 41 w 41"/>
                <a:gd name="T17" fmla="*/ 2 h 84"/>
                <a:gd name="T18" fmla="*/ 0 w 41"/>
                <a:gd name="T19" fmla="*/ 82 h 84"/>
                <a:gd name="T20" fmla="*/ 2 w 41"/>
                <a:gd name="T21" fmla="*/ 82 h 84"/>
                <a:gd name="T22" fmla="*/ 4 w 41"/>
                <a:gd name="T23" fmla="*/ 84 h 84"/>
                <a:gd name="T24" fmla="*/ 4 w 41"/>
                <a:gd name="T25" fmla="*/ 82 h 84"/>
                <a:gd name="T26" fmla="*/ 6 w 41"/>
                <a:gd name="T27" fmla="*/ 81 h 84"/>
                <a:gd name="T28" fmla="*/ 4 w 41"/>
                <a:gd name="T29" fmla="*/ 79 h 84"/>
                <a:gd name="T30" fmla="*/ 2 w 41"/>
                <a:gd name="T31" fmla="*/ 79 h 84"/>
                <a:gd name="T32" fmla="*/ 2 w 41"/>
                <a:gd name="T33" fmla="*/ 81 h 84"/>
                <a:gd name="T34" fmla="*/ 0 w 41"/>
                <a:gd name="T35" fmla="*/ 82 h 8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1"/>
                <a:gd name="T55" fmla="*/ 0 h 84"/>
                <a:gd name="T56" fmla="*/ 41 w 41"/>
                <a:gd name="T57" fmla="*/ 84 h 8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1" h="84">
                  <a:moveTo>
                    <a:pt x="41" y="2"/>
                  </a:moveTo>
                  <a:lnTo>
                    <a:pt x="39" y="2"/>
                  </a:lnTo>
                  <a:lnTo>
                    <a:pt x="37" y="0"/>
                  </a:lnTo>
                  <a:lnTo>
                    <a:pt x="37" y="2"/>
                  </a:lnTo>
                  <a:lnTo>
                    <a:pt x="35" y="4"/>
                  </a:lnTo>
                  <a:lnTo>
                    <a:pt x="37" y="4"/>
                  </a:lnTo>
                  <a:lnTo>
                    <a:pt x="39" y="6"/>
                  </a:lnTo>
                  <a:lnTo>
                    <a:pt x="39" y="4"/>
                  </a:lnTo>
                  <a:lnTo>
                    <a:pt x="41" y="2"/>
                  </a:lnTo>
                  <a:close/>
                  <a:moveTo>
                    <a:pt x="0" y="82"/>
                  </a:moveTo>
                  <a:lnTo>
                    <a:pt x="2" y="82"/>
                  </a:lnTo>
                  <a:lnTo>
                    <a:pt x="4" y="84"/>
                  </a:lnTo>
                  <a:lnTo>
                    <a:pt x="4" y="82"/>
                  </a:lnTo>
                  <a:lnTo>
                    <a:pt x="6" y="81"/>
                  </a:lnTo>
                  <a:lnTo>
                    <a:pt x="4" y="79"/>
                  </a:lnTo>
                  <a:lnTo>
                    <a:pt x="2" y="79"/>
                  </a:lnTo>
                  <a:lnTo>
                    <a:pt x="2" y="81"/>
                  </a:lnTo>
                  <a:lnTo>
                    <a:pt x="0" y="82"/>
                  </a:lnTo>
                  <a:close/>
                </a:path>
              </a:pathLst>
            </a:custGeom>
            <a:solidFill>
              <a:srgbClr val="888786"/>
            </a:solidFill>
            <a:ln w="9525">
              <a:noFill/>
              <a:round/>
              <a:headEnd/>
              <a:tailEnd/>
            </a:ln>
          </p:spPr>
          <p:txBody>
            <a:bodyPr/>
            <a:lstStyle/>
            <a:p>
              <a:endParaRPr lang="en-US"/>
            </a:p>
          </p:txBody>
        </p:sp>
        <p:sp>
          <p:nvSpPr>
            <p:cNvPr id="47521" name="Freeform 365"/>
            <p:cNvSpPr>
              <a:spLocks noEditPoints="1"/>
            </p:cNvSpPr>
            <p:nvPr/>
          </p:nvSpPr>
          <p:spPr bwMode="auto">
            <a:xfrm>
              <a:off x="2936" y="2937"/>
              <a:ext cx="37" cy="80"/>
            </a:xfrm>
            <a:custGeom>
              <a:avLst/>
              <a:gdLst>
                <a:gd name="T0" fmla="*/ 37 w 37"/>
                <a:gd name="T1" fmla="*/ 2 h 80"/>
                <a:gd name="T2" fmla="*/ 37 w 37"/>
                <a:gd name="T3" fmla="*/ 2 h 80"/>
                <a:gd name="T4" fmla="*/ 35 w 37"/>
                <a:gd name="T5" fmla="*/ 0 h 80"/>
                <a:gd name="T6" fmla="*/ 33 w 37"/>
                <a:gd name="T7" fmla="*/ 2 h 80"/>
                <a:gd name="T8" fmla="*/ 33 w 37"/>
                <a:gd name="T9" fmla="*/ 4 h 80"/>
                <a:gd name="T10" fmla="*/ 35 w 37"/>
                <a:gd name="T11" fmla="*/ 4 h 80"/>
                <a:gd name="T12" fmla="*/ 37 w 37"/>
                <a:gd name="T13" fmla="*/ 6 h 80"/>
                <a:gd name="T14" fmla="*/ 37 w 37"/>
                <a:gd name="T15" fmla="*/ 4 h 80"/>
                <a:gd name="T16" fmla="*/ 37 w 37"/>
                <a:gd name="T17" fmla="*/ 2 h 80"/>
                <a:gd name="T18" fmla="*/ 0 w 37"/>
                <a:gd name="T19" fmla="*/ 79 h 80"/>
                <a:gd name="T20" fmla="*/ 2 w 37"/>
                <a:gd name="T21" fmla="*/ 79 h 80"/>
                <a:gd name="T22" fmla="*/ 2 w 37"/>
                <a:gd name="T23" fmla="*/ 80 h 80"/>
                <a:gd name="T24" fmla="*/ 4 w 37"/>
                <a:gd name="T25" fmla="*/ 79 h 80"/>
                <a:gd name="T26" fmla="*/ 4 w 37"/>
                <a:gd name="T27" fmla="*/ 77 h 80"/>
                <a:gd name="T28" fmla="*/ 2 w 37"/>
                <a:gd name="T29" fmla="*/ 77 h 80"/>
                <a:gd name="T30" fmla="*/ 2 w 37"/>
                <a:gd name="T31" fmla="*/ 75 h 80"/>
                <a:gd name="T32" fmla="*/ 0 w 37"/>
                <a:gd name="T33" fmla="*/ 77 h 80"/>
                <a:gd name="T34" fmla="*/ 0 w 37"/>
                <a:gd name="T35" fmla="*/ 79 h 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
                <a:gd name="T55" fmla="*/ 0 h 80"/>
                <a:gd name="T56" fmla="*/ 37 w 37"/>
                <a:gd name="T57" fmla="*/ 80 h 8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 h="80">
                  <a:moveTo>
                    <a:pt x="37" y="2"/>
                  </a:moveTo>
                  <a:lnTo>
                    <a:pt x="37" y="2"/>
                  </a:lnTo>
                  <a:lnTo>
                    <a:pt x="35" y="0"/>
                  </a:lnTo>
                  <a:lnTo>
                    <a:pt x="33" y="2"/>
                  </a:lnTo>
                  <a:lnTo>
                    <a:pt x="33" y="4"/>
                  </a:lnTo>
                  <a:lnTo>
                    <a:pt x="35" y="4"/>
                  </a:lnTo>
                  <a:lnTo>
                    <a:pt x="37" y="6"/>
                  </a:lnTo>
                  <a:lnTo>
                    <a:pt x="37" y="4"/>
                  </a:lnTo>
                  <a:lnTo>
                    <a:pt x="37" y="2"/>
                  </a:lnTo>
                  <a:close/>
                  <a:moveTo>
                    <a:pt x="0" y="79"/>
                  </a:moveTo>
                  <a:lnTo>
                    <a:pt x="2" y="79"/>
                  </a:lnTo>
                  <a:lnTo>
                    <a:pt x="2" y="80"/>
                  </a:lnTo>
                  <a:lnTo>
                    <a:pt x="4" y="79"/>
                  </a:lnTo>
                  <a:lnTo>
                    <a:pt x="4" y="77"/>
                  </a:lnTo>
                  <a:lnTo>
                    <a:pt x="2" y="77"/>
                  </a:lnTo>
                  <a:lnTo>
                    <a:pt x="2" y="75"/>
                  </a:lnTo>
                  <a:lnTo>
                    <a:pt x="0" y="77"/>
                  </a:lnTo>
                  <a:lnTo>
                    <a:pt x="0" y="79"/>
                  </a:lnTo>
                  <a:close/>
                </a:path>
              </a:pathLst>
            </a:custGeom>
            <a:solidFill>
              <a:srgbClr val="898787"/>
            </a:solidFill>
            <a:ln w="9525">
              <a:noFill/>
              <a:round/>
              <a:headEnd/>
              <a:tailEnd/>
            </a:ln>
          </p:spPr>
          <p:txBody>
            <a:bodyPr/>
            <a:lstStyle/>
            <a:p>
              <a:endParaRPr lang="en-US"/>
            </a:p>
          </p:txBody>
        </p:sp>
        <p:sp>
          <p:nvSpPr>
            <p:cNvPr id="47522" name="Freeform 366"/>
            <p:cNvSpPr>
              <a:spLocks noEditPoints="1"/>
            </p:cNvSpPr>
            <p:nvPr/>
          </p:nvSpPr>
          <p:spPr bwMode="auto">
            <a:xfrm>
              <a:off x="2936" y="2939"/>
              <a:ext cx="37" cy="77"/>
            </a:xfrm>
            <a:custGeom>
              <a:avLst/>
              <a:gdLst>
                <a:gd name="T0" fmla="*/ 37 w 37"/>
                <a:gd name="T1" fmla="*/ 2 h 77"/>
                <a:gd name="T2" fmla="*/ 35 w 37"/>
                <a:gd name="T3" fmla="*/ 0 h 77"/>
                <a:gd name="T4" fmla="*/ 33 w 37"/>
                <a:gd name="T5" fmla="*/ 0 h 77"/>
                <a:gd name="T6" fmla="*/ 33 w 37"/>
                <a:gd name="T7" fmla="*/ 2 h 77"/>
                <a:gd name="T8" fmla="*/ 33 w 37"/>
                <a:gd name="T9" fmla="*/ 4 h 77"/>
                <a:gd name="T10" fmla="*/ 33 w 37"/>
                <a:gd name="T11" fmla="*/ 4 h 77"/>
                <a:gd name="T12" fmla="*/ 35 w 37"/>
                <a:gd name="T13" fmla="*/ 6 h 77"/>
                <a:gd name="T14" fmla="*/ 37 w 37"/>
                <a:gd name="T15" fmla="*/ 4 h 77"/>
                <a:gd name="T16" fmla="*/ 37 w 37"/>
                <a:gd name="T17" fmla="*/ 2 h 77"/>
                <a:gd name="T18" fmla="*/ 0 w 37"/>
                <a:gd name="T19" fmla="*/ 75 h 77"/>
                <a:gd name="T20" fmla="*/ 2 w 37"/>
                <a:gd name="T21" fmla="*/ 75 h 77"/>
                <a:gd name="T22" fmla="*/ 4 w 37"/>
                <a:gd name="T23" fmla="*/ 77 h 77"/>
                <a:gd name="T24" fmla="*/ 4 w 37"/>
                <a:gd name="T25" fmla="*/ 75 h 77"/>
                <a:gd name="T26" fmla="*/ 6 w 37"/>
                <a:gd name="T27" fmla="*/ 73 h 77"/>
                <a:gd name="T28" fmla="*/ 4 w 37"/>
                <a:gd name="T29" fmla="*/ 73 h 77"/>
                <a:gd name="T30" fmla="*/ 2 w 37"/>
                <a:gd name="T31" fmla="*/ 71 h 77"/>
                <a:gd name="T32" fmla="*/ 2 w 37"/>
                <a:gd name="T33" fmla="*/ 73 h 77"/>
                <a:gd name="T34" fmla="*/ 0 w 37"/>
                <a:gd name="T35" fmla="*/ 75 h 7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
                <a:gd name="T55" fmla="*/ 0 h 77"/>
                <a:gd name="T56" fmla="*/ 37 w 37"/>
                <a:gd name="T57" fmla="*/ 77 h 7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 h="77">
                  <a:moveTo>
                    <a:pt x="37" y="2"/>
                  </a:moveTo>
                  <a:lnTo>
                    <a:pt x="35" y="0"/>
                  </a:lnTo>
                  <a:lnTo>
                    <a:pt x="33" y="0"/>
                  </a:lnTo>
                  <a:lnTo>
                    <a:pt x="33" y="2"/>
                  </a:lnTo>
                  <a:lnTo>
                    <a:pt x="33" y="4"/>
                  </a:lnTo>
                  <a:lnTo>
                    <a:pt x="35" y="6"/>
                  </a:lnTo>
                  <a:lnTo>
                    <a:pt x="37" y="4"/>
                  </a:lnTo>
                  <a:lnTo>
                    <a:pt x="37" y="2"/>
                  </a:lnTo>
                  <a:close/>
                  <a:moveTo>
                    <a:pt x="0" y="75"/>
                  </a:moveTo>
                  <a:lnTo>
                    <a:pt x="2" y="75"/>
                  </a:lnTo>
                  <a:lnTo>
                    <a:pt x="4" y="77"/>
                  </a:lnTo>
                  <a:lnTo>
                    <a:pt x="4" y="75"/>
                  </a:lnTo>
                  <a:lnTo>
                    <a:pt x="6" y="73"/>
                  </a:lnTo>
                  <a:lnTo>
                    <a:pt x="4" y="73"/>
                  </a:lnTo>
                  <a:lnTo>
                    <a:pt x="2" y="71"/>
                  </a:lnTo>
                  <a:lnTo>
                    <a:pt x="2" y="73"/>
                  </a:lnTo>
                  <a:lnTo>
                    <a:pt x="0" y="75"/>
                  </a:lnTo>
                  <a:close/>
                </a:path>
              </a:pathLst>
            </a:custGeom>
            <a:solidFill>
              <a:srgbClr val="898787"/>
            </a:solidFill>
            <a:ln w="9525">
              <a:noFill/>
              <a:round/>
              <a:headEnd/>
              <a:tailEnd/>
            </a:ln>
          </p:spPr>
          <p:txBody>
            <a:bodyPr/>
            <a:lstStyle/>
            <a:p>
              <a:endParaRPr lang="en-US"/>
            </a:p>
          </p:txBody>
        </p:sp>
        <p:sp>
          <p:nvSpPr>
            <p:cNvPr id="47523" name="Freeform 367"/>
            <p:cNvSpPr>
              <a:spLocks noEditPoints="1"/>
            </p:cNvSpPr>
            <p:nvPr/>
          </p:nvSpPr>
          <p:spPr bwMode="auto">
            <a:xfrm>
              <a:off x="2938" y="2941"/>
              <a:ext cx="35" cy="73"/>
            </a:xfrm>
            <a:custGeom>
              <a:avLst/>
              <a:gdLst>
                <a:gd name="T0" fmla="*/ 35 w 35"/>
                <a:gd name="T1" fmla="*/ 2 h 73"/>
                <a:gd name="T2" fmla="*/ 33 w 35"/>
                <a:gd name="T3" fmla="*/ 0 h 73"/>
                <a:gd name="T4" fmla="*/ 31 w 35"/>
                <a:gd name="T5" fmla="*/ 0 h 73"/>
                <a:gd name="T6" fmla="*/ 31 w 35"/>
                <a:gd name="T7" fmla="*/ 2 h 73"/>
                <a:gd name="T8" fmla="*/ 29 w 35"/>
                <a:gd name="T9" fmla="*/ 4 h 73"/>
                <a:gd name="T10" fmla="*/ 31 w 35"/>
                <a:gd name="T11" fmla="*/ 4 h 73"/>
                <a:gd name="T12" fmla="*/ 33 w 35"/>
                <a:gd name="T13" fmla="*/ 5 h 73"/>
                <a:gd name="T14" fmla="*/ 33 w 35"/>
                <a:gd name="T15" fmla="*/ 4 h 73"/>
                <a:gd name="T16" fmla="*/ 35 w 35"/>
                <a:gd name="T17" fmla="*/ 2 h 73"/>
                <a:gd name="T18" fmla="*/ 0 w 35"/>
                <a:gd name="T19" fmla="*/ 71 h 73"/>
                <a:gd name="T20" fmla="*/ 0 w 35"/>
                <a:gd name="T21" fmla="*/ 73 h 73"/>
                <a:gd name="T22" fmla="*/ 2 w 35"/>
                <a:gd name="T23" fmla="*/ 73 h 73"/>
                <a:gd name="T24" fmla="*/ 4 w 35"/>
                <a:gd name="T25" fmla="*/ 71 h 73"/>
                <a:gd name="T26" fmla="*/ 4 w 35"/>
                <a:gd name="T27" fmla="*/ 69 h 73"/>
                <a:gd name="T28" fmla="*/ 2 w 35"/>
                <a:gd name="T29" fmla="*/ 69 h 73"/>
                <a:gd name="T30" fmla="*/ 0 w 35"/>
                <a:gd name="T31" fmla="*/ 67 h 73"/>
                <a:gd name="T32" fmla="*/ 0 w 35"/>
                <a:gd name="T33" fmla="*/ 69 h 73"/>
                <a:gd name="T34" fmla="*/ 0 w 35"/>
                <a:gd name="T35" fmla="*/ 71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73"/>
                <a:gd name="T56" fmla="*/ 35 w 35"/>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73">
                  <a:moveTo>
                    <a:pt x="35" y="2"/>
                  </a:moveTo>
                  <a:lnTo>
                    <a:pt x="33" y="0"/>
                  </a:lnTo>
                  <a:lnTo>
                    <a:pt x="31" y="0"/>
                  </a:lnTo>
                  <a:lnTo>
                    <a:pt x="31" y="2"/>
                  </a:lnTo>
                  <a:lnTo>
                    <a:pt x="29" y="4"/>
                  </a:lnTo>
                  <a:lnTo>
                    <a:pt x="31" y="4"/>
                  </a:lnTo>
                  <a:lnTo>
                    <a:pt x="33" y="5"/>
                  </a:lnTo>
                  <a:lnTo>
                    <a:pt x="33" y="4"/>
                  </a:lnTo>
                  <a:lnTo>
                    <a:pt x="35" y="2"/>
                  </a:lnTo>
                  <a:close/>
                  <a:moveTo>
                    <a:pt x="0" y="71"/>
                  </a:moveTo>
                  <a:lnTo>
                    <a:pt x="0" y="73"/>
                  </a:lnTo>
                  <a:lnTo>
                    <a:pt x="2" y="73"/>
                  </a:lnTo>
                  <a:lnTo>
                    <a:pt x="4" y="71"/>
                  </a:lnTo>
                  <a:lnTo>
                    <a:pt x="4" y="69"/>
                  </a:lnTo>
                  <a:lnTo>
                    <a:pt x="2" y="69"/>
                  </a:lnTo>
                  <a:lnTo>
                    <a:pt x="0" y="67"/>
                  </a:lnTo>
                  <a:lnTo>
                    <a:pt x="0" y="69"/>
                  </a:lnTo>
                  <a:lnTo>
                    <a:pt x="0" y="71"/>
                  </a:lnTo>
                  <a:close/>
                </a:path>
              </a:pathLst>
            </a:custGeom>
            <a:solidFill>
              <a:srgbClr val="898887"/>
            </a:solidFill>
            <a:ln w="9525">
              <a:noFill/>
              <a:round/>
              <a:headEnd/>
              <a:tailEnd/>
            </a:ln>
          </p:spPr>
          <p:txBody>
            <a:bodyPr/>
            <a:lstStyle/>
            <a:p>
              <a:endParaRPr lang="en-US"/>
            </a:p>
          </p:txBody>
        </p:sp>
        <p:sp>
          <p:nvSpPr>
            <p:cNvPr id="47524" name="Freeform 368"/>
            <p:cNvSpPr>
              <a:spLocks noEditPoints="1"/>
            </p:cNvSpPr>
            <p:nvPr/>
          </p:nvSpPr>
          <p:spPr bwMode="auto">
            <a:xfrm>
              <a:off x="2938" y="2943"/>
              <a:ext cx="33" cy="69"/>
            </a:xfrm>
            <a:custGeom>
              <a:avLst/>
              <a:gdLst>
                <a:gd name="T0" fmla="*/ 33 w 33"/>
                <a:gd name="T1" fmla="*/ 2 h 69"/>
                <a:gd name="T2" fmla="*/ 31 w 33"/>
                <a:gd name="T3" fmla="*/ 0 h 69"/>
                <a:gd name="T4" fmla="*/ 31 w 33"/>
                <a:gd name="T5" fmla="*/ 0 h 69"/>
                <a:gd name="T6" fmla="*/ 29 w 33"/>
                <a:gd name="T7" fmla="*/ 2 h 69"/>
                <a:gd name="T8" fmla="*/ 29 w 33"/>
                <a:gd name="T9" fmla="*/ 3 h 69"/>
                <a:gd name="T10" fmla="*/ 31 w 33"/>
                <a:gd name="T11" fmla="*/ 3 h 69"/>
                <a:gd name="T12" fmla="*/ 31 w 33"/>
                <a:gd name="T13" fmla="*/ 5 h 69"/>
                <a:gd name="T14" fmla="*/ 33 w 33"/>
                <a:gd name="T15" fmla="*/ 3 h 69"/>
                <a:gd name="T16" fmla="*/ 33 w 33"/>
                <a:gd name="T17" fmla="*/ 2 h 69"/>
                <a:gd name="T18" fmla="*/ 0 w 33"/>
                <a:gd name="T19" fmla="*/ 67 h 69"/>
                <a:gd name="T20" fmla="*/ 2 w 33"/>
                <a:gd name="T21" fmla="*/ 69 h 69"/>
                <a:gd name="T22" fmla="*/ 4 w 33"/>
                <a:gd name="T23" fmla="*/ 69 h 69"/>
                <a:gd name="T24" fmla="*/ 4 w 33"/>
                <a:gd name="T25" fmla="*/ 67 h 69"/>
                <a:gd name="T26" fmla="*/ 4 w 33"/>
                <a:gd name="T27" fmla="*/ 65 h 69"/>
                <a:gd name="T28" fmla="*/ 4 w 33"/>
                <a:gd name="T29" fmla="*/ 65 h 69"/>
                <a:gd name="T30" fmla="*/ 2 w 33"/>
                <a:gd name="T31" fmla="*/ 63 h 69"/>
                <a:gd name="T32" fmla="*/ 0 w 33"/>
                <a:gd name="T33" fmla="*/ 65 h 69"/>
                <a:gd name="T34" fmla="*/ 0 w 33"/>
                <a:gd name="T35" fmla="*/ 67 h 6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3"/>
                <a:gd name="T55" fmla="*/ 0 h 69"/>
                <a:gd name="T56" fmla="*/ 33 w 33"/>
                <a:gd name="T57" fmla="*/ 69 h 6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3" h="69">
                  <a:moveTo>
                    <a:pt x="33" y="2"/>
                  </a:moveTo>
                  <a:lnTo>
                    <a:pt x="31" y="0"/>
                  </a:lnTo>
                  <a:lnTo>
                    <a:pt x="29" y="2"/>
                  </a:lnTo>
                  <a:lnTo>
                    <a:pt x="29" y="3"/>
                  </a:lnTo>
                  <a:lnTo>
                    <a:pt x="31" y="3"/>
                  </a:lnTo>
                  <a:lnTo>
                    <a:pt x="31" y="5"/>
                  </a:lnTo>
                  <a:lnTo>
                    <a:pt x="33" y="3"/>
                  </a:lnTo>
                  <a:lnTo>
                    <a:pt x="33" y="2"/>
                  </a:lnTo>
                  <a:close/>
                  <a:moveTo>
                    <a:pt x="0" y="67"/>
                  </a:moveTo>
                  <a:lnTo>
                    <a:pt x="2" y="69"/>
                  </a:lnTo>
                  <a:lnTo>
                    <a:pt x="4" y="69"/>
                  </a:lnTo>
                  <a:lnTo>
                    <a:pt x="4" y="67"/>
                  </a:lnTo>
                  <a:lnTo>
                    <a:pt x="4" y="65"/>
                  </a:lnTo>
                  <a:lnTo>
                    <a:pt x="2" y="63"/>
                  </a:lnTo>
                  <a:lnTo>
                    <a:pt x="0" y="65"/>
                  </a:lnTo>
                  <a:lnTo>
                    <a:pt x="0" y="67"/>
                  </a:lnTo>
                  <a:close/>
                </a:path>
              </a:pathLst>
            </a:custGeom>
            <a:solidFill>
              <a:srgbClr val="898887"/>
            </a:solidFill>
            <a:ln w="9525">
              <a:noFill/>
              <a:round/>
              <a:headEnd/>
              <a:tailEnd/>
            </a:ln>
          </p:spPr>
          <p:txBody>
            <a:bodyPr/>
            <a:lstStyle/>
            <a:p>
              <a:endParaRPr lang="en-US"/>
            </a:p>
          </p:txBody>
        </p:sp>
        <p:sp>
          <p:nvSpPr>
            <p:cNvPr id="47525" name="Freeform 369"/>
            <p:cNvSpPr>
              <a:spLocks noEditPoints="1"/>
            </p:cNvSpPr>
            <p:nvPr/>
          </p:nvSpPr>
          <p:spPr bwMode="auto">
            <a:xfrm>
              <a:off x="2938" y="2945"/>
              <a:ext cx="33" cy="65"/>
            </a:xfrm>
            <a:custGeom>
              <a:avLst/>
              <a:gdLst>
                <a:gd name="T0" fmla="*/ 33 w 33"/>
                <a:gd name="T1" fmla="*/ 1 h 65"/>
                <a:gd name="T2" fmla="*/ 31 w 33"/>
                <a:gd name="T3" fmla="*/ 0 h 65"/>
                <a:gd name="T4" fmla="*/ 29 w 33"/>
                <a:gd name="T5" fmla="*/ 0 h 65"/>
                <a:gd name="T6" fmla="*/ 29 w 33"/>
                <a:gd name="T7" fmla="*/ 1 h 65"/>
                <a:gd name="T8" fmla="*/ 27 w 33"/>
                <a:gd name="T9" fmla="*/ 3 h 65"/>
                <a:gd name="T10" fmla="*/ 29 w 33"/>
                <a:gd name="T11" fmla="*/ 3 h 65"/>
                <a:gd name="T12" fmla="*/ 31 w 33"/>
                <a:gd name="T13" fmla="*/ 3 h 65"/>
                <a:gd name="T14" fmla="*/ 31 w 33"/>
                <a:gd name="T15" fmla="*/ 3 h 65"/>
                <a:gd name="T16" fmla="*/ 33 w 33"/>
                <a:gd name="T17" fmla="*/ 1 h 65"/>
                <a:gd name="T18" fmla="*/ 0 w 33"/>
                <a:gd name="T19" fmla="*/ 63 h 65"/>
                <a:gd name="T20" fmla="*/ 2 w 33"/>
                <a:gd name="T21" fmla="*/ 65 h 65"/>
                <a:gd name="T22" fmla="*/ 4 w 33"/>
                <a:gd name="T23" fmla="*/ 65 h 65"/>
                <a:gd name="T24" fmla="*/ 4 w 33"/>
                <a:gd name="T25" fmla="*/ 63 h 65"/>
                <a:gd name="T26" fmla="*/ 6 w 33"/>
                <a:gd name="T27" fmla="*/ 61 h 65"/>
                <a:gd name="T28" fmla="*/ 4 w 33"/>
                <a:gd name="T29" fmla="*/ 61 h 65"/>
                <a:gd name="T30" fmla="*/ 2 w 33"/>
                <a:gd name="T31" fmla="*/ 59 h 65"/>
                <a:gd name="T32" fmla="*/ 2 w 33"/>
                <a:gd name="T33" fmla="*/ 61 h 65"/>
                <a:gd name="T34" fmla="*/ 0 w 33"/>
                <a:gd name="T35" fmla="*/ 63 h 6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3"/>
                <a:gd name="T55" fmla="*/ 0 h 65"/>
                <a:gd name="T56" fmla="*/ 33 w 33"/>
                <a:gd name="T57" fmla="*/ 65 h 6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3" h="65">
                  <a:moveTo>
                    <a:pt x="33" y="1"/>
                  </a:moveTo>
                  <a:lnTo>
                    <a:pt x="31" y="0"/>
                  </a:lnTo>
                  <a:lnTo>
                    <a:pt x="29" y="0"/>
                  </a:lnTo>
                  <a:lnTo>
                    <a:pt x="29" y="1"/>
                  </a:lnTo>
                  <a:lnTo>
                    <a:pt x="27" y="3"/>
                  </a:lnTo>
                  <a:lnTo>
                    <a:pt x="29" y="3"/>
                  </a:lnTo>
                  <a:lnTo>
                    <a:pt x="31" y="3"/>
                  </a:lnTo>
                  <a:lnTo>
                    <a:pt x="33" y="1"/>
                  </a:lnTo>
                  <a:close/>
                  <a:moveTo>
                    <a:pt x="0" y="63"/>
                  </a:moveTo>
                  <a:lnTo>
                    <a:pt x="2" y="65"/>
                  </a:lnTo>
                  <a:lnTo>
                    <a:pt x="4" y="65"/>
                  </a:lnTo>
                  <a:lnTo>
                    <a:pt x="4" y="63"/>
                  </a:lnTo>
                  <a:lnTo>
                    <a:pt x="6" y="61"/>
                  </a:lnTo>
                  <a:lnTo>
                    <a:pt x="4" y="61"/>
                  </a:lnTo>
                  <a:lnTo>
                    <a:pt x="2" y="59"/>
                  </a:lnTo>
                  <a:lnTo>
                    <a:pt x="2" y="61"/>
                  </a:lnTo>
                  <a:lnTo>
                    <a:pt x="0" y="63"/>
                  </a:lnTo>
                  <a:close/>
                </a:path>
              </a:pathLst>
            </a:custGeom>
            <a:solidFill>
              <a:srgbClr val="8A8988"/>
            </a:solidFill>
            <a:ln w="9525">
              <a:noFill/>
              <a:round/>
              <a:headEnd/>
              <a:tailEnd/>
            </a:ln>
          </p:spPr>
          <p:txBody>
            <a:bodyPr/>
            <a:lstStyle/>
            <a:p>
              <a:endParaRPr lang="en-US"/>
            </a:p>
          </p:txBody>
        </p:sp>
        <p:sp>
          <p:nvSpPr>
            <p:cNvPr id="47526" name="Freeform 370"/>
            <p:cNvSpPr>
              <a:spLocks noEditPoints="1"/>
            </p:cNvSpPr>
            <p:nvPr/>
          </p:nvSpPr>
          <p:spPr bwMode="auto">
            <a:xfrm>
              <a:off x="2940" y="2946"/>
              <a:ext cx="29" cy="62"/>
            </a:xfrm>
            <a:custGeom>
              <a:avLst/>
              <a:gdLst>
                <a:gd name="T0" fmla="*/ 29 w 29"/>
                <a:gd name="T1" fmla="*/ 2 h 62"/>
                <a:gd name="T2" fmla="*/ 29 w 29"/>
                <a:gd name="T3" fmla="*/ 0 h 62"/>
                <a:gd name="T4" fmla="*/ 27 w 29"/>
                <a:gd name="T5" fmla="*/ 0 h 62"/>
                <a:gd name="T6" fmla="*/ 25 w 29"/>
                <a:gd name="T7" fmla="*/ 2 h 62"/>
                <a:gd name="T8" fmla="*/ 25 w 29"/>
                <a:gd name="T9" fmla="*/ 4 h 62"/>
                <a:gd name="T10" fmla="*/ 27 w 29"/>
                <a:gd name="T11" fmla="*/ 4 h 62"/>
                <a:gd name="T12" fmla="*/ 29 w 29"/>
                <a:gd name="T13" fmla="*/ 4 h 62"/>
                <a:gd name="T14" fmla="*/ 29 w 29"/>
                <a:gd name="T15" fmla="*/ 2 h 62"/>
                <a:gd name="T16" fmla="*/ 29 w 29"/>
                <a:gd name="T17" fmla="*/ 2 h 62"/>
                <a:gd name="T18" fmla="*/ 0 w 29"/>
                <a:gd name="T19" fmla="*/ 60 h 62"/>
                <a:gd name="T20" fmla="*/ 2 w 29"/>
                <a:gd name="T21" fmla="*/ 62 h 62"/>
                <a:gd name="T22" fmla="*/ 2 w 29"/>
                <a:gd name="T23" fmla="*/ 62 h 62"/>
                <a:gd name="T24" fmla="*/ 4 w 29"/>
                <a:gd name="T25" fmla="*/ 60 h 62"/>
                <a:gd name="T26" fmla="*/ 4 w 29"/>
                <a:gd name="T27" fmla="*/ 58 h 62"/>
                <a:gd name="T28" fmla="*/ 2 w 29"/>
                <a:gd name="T29" fmla="*/ 58 h 62"/>
                <a:gd name="T30" fmla="*/ 0 w 29"/>
                <a:gd name="T31" fmla="*/ 56 h 62"/>
                <a:gd name="T32" fmla="*/ 0 w 29"/>
                <a:gd name="T33" fmla="*/ 58 h 62"/>
                <a:gd name="T34" fmla="*/ 0 w 29"/>
                <a:gd name="T35" fmla="*/ 60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62"/>
                <a:gd name="T56" fmla="*/ 29 w 29"/>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62">
                  <a:moveTo>
                    <a:pt x="29" y="2"/>
                  </a:moveTo>
                  <a:lnTo>
                    <a:pt x="29" y="0"/>
                  </a:lnTo>
                  <a:lnTo>
                    <a:pt x="27" y="0"/>
                  </a:lnTo>
                  <a:lnTo>
                    <a:pt x="25" y="2"/>
                  </a:lnTo>
                  <a:lnTo>
                    <a:pt x="25" y="4"/>
                  </a:lnTo>
                  <a:lnTo>
                    <a:pt x="27" y="4"/>
                  </a:lnTo>
                  <a:lnTo>
                    <a:pt x="29" y="4"/>
                  </a:lnTo>
                  <a:lnTo>
                    <a:pt x="29" y="2"/>
                  </a:lnTo>
                  <a:close/>
                  <a:moveTo>
                    <a:pt x="0" y="60"/>
                  </a:moveTo>
                  <a:lnTo>
                    <a:pt x="2" y="62"/>
                  </a:lnTo>
                  <a:lnTo>
                    <a:pt x="4" y="60"/>
                  </a:lnTo>
                  <a:lnTo>
                    <a:pt x="4" y="58"/>
                  </a:lnTo>
                  <a:lnTo>
                    <a:pt x="2" y="58"/>
                  </a:lnTo>
                  <a:lnTo>
                    <a:pt x="0" y="56"/>
                  </a:lnTo>
                  <a:lnTo>
                    <a:pt x="0" y="58"/>
                  </a:lnTo>
                  <a:lnTo>
                    <a:pt x="0" y="60"/>
                  </a:lnTo>
                  <a:close/>
                </a:path>
              </a:pathLst>
            </a:custGeom>
            <a:solidFill>
              <a:srgbClr val="8A8988"/>
            </a:solidFill>
            <a:ln w="9525">
              <a:noFill/>
              <a:round/>
              <a:headEnd/>
              <a:tailEnd/>
            </a:ln>
          </p:spPr>
          <p:txBody>
            <a:bodyPr/>
            <a:lstStyle/>
            <a:p>
              <a:endParaRPr lang="en-US"/>
            </a:p>
          </p:txBody>
        </p:sp>
        <p:sp>
          <p:nvSpPr>
            <p:cNvPr id="47527" name="Freeform 371"/>
            <p:cNvSpPr>
              <a:spLocks noEditPoints="1"/>
            </p:cNvSpPr>
            <p:nvPr/>
          </p:nvSpPr>
          <p:spPr bwMode="auto">
            <a:xfrm>
              <a:off x="2940" y="2948"/>
              <a:ext cx="29" cy="58"/>
            </a:xfrm>
            <a:custGeom>
              <a:avLst/>
              <a:gdLst>
                <a:gd name="T0" fmla="*/ 29 w 29"/>
                <a:gd name="T1" fmla="*/ 0 h 58"/>
                <a:gd name="T2" fmla="*/ 27 w 29"/>
                <a:gd name="T3" fmla="*/ 0 h 58"/>
                <a:gd name="T4" fmla="*/ 25 w 29"/>
                <a:gd name="T5" fmla="*/ 0 h 58"/>
                <a:gd name="T6" fmla="*/ 25 w 29"/>
                <a:gd name="T7" fmla="*/ 2 h 58"/>
                <a:gd name="T8" fmla="*/ 23 w 29"/>
                <a:gd name="T9" fmla="*/ 4 h 58"/>
                <a:gd name="T10" fmla="*/ 25 w 29"/>
                <a:gd name="T11" fmla="*/ 4 h 58"/>
                <a:gd name="T12" fmla="*/ 27 w 29"/>
                <a:gd name="T13" fmla="*/ 4 h 58"/>
                <a:gd name="T14" fmla="*/ 29 w 29"/>
                <a:gd name="T15" fmla="*/ 2 h 58"/>
                <a:gd name="T16" fmla="*/ 29 w 29"/>
                <a:gd name="T17" fmla="*/ 0 h 58"/>
                <a:gd name="T18" fmla="*/ 0 w 29"/>
                <a:gd name="T19" fmla="*/ 56 h 58"/>
                <a:gd name="T20" fmla="*/ 2 w 29"/>
                <a:gd name="T21" fmla="*/ 58 h 58"/>
                <a:gd name="T22" fmla="*/ 4 w 29"/>
                <a:gd name="T23" fmla="*/ 58 h 58"/>
                <a:gd name="T24" fmla="*/ 4 w 29"/>
                <a:gd name="T25" fmla="*/ 56 h 58"/>
                <a:gd name="T26" fmla="*/ 6 w 29"/>
                <a:gd name="T27" fmla="*/ 54 h 58"/>
                <a:gd name="T28" fmla="*/ 4 w 29"/>
                <a:gd name="T29" fmla="*/ 54 h 58"/>
                <a:gd name="T30" fmla="*/ 2 w 29"/>
                <a:gd name="T31" fmla="*/ 52 h 58"/>
                <a:gd name="T32" fmla="*/ 0 w 29"/>
                <a:gd name="T33" fmla="*/ 54 h 58"/>
                <a:gd name="T34" fmla="*/ 0 w 29"/>
                <a:gd name="T35" fmla="*/ 56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58"/>
                <a:gd name="T56" fmla="*/ 29 w 29"/>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58">
                  <a:moveTo>
                    <a:pt x="29" y="0"/>
                  </a:moveTo>
                  <a:lnTo>
                    <a:pt x="27" y="0"/>
                  </a:lnTo>
                  <a:lnTo>
                    <a:pt x="25" y="0"/>
                  </a:lnTo>
                  <a:lnTo>
                    <a:pt x="25" y="2"/>
                  </a:lnTo>
                  <a:lnTo>
                    <a:pt x="23" y="4"/>
                  </a:lnTo>
                  <a:lnTo>
                    <a:pt x="25" y="4"/>
                  </a:lnTo>
                  <a:lnTo>
                    <a:pt x="27" y="4"/>
                  </a:lnTo>
                  <a:lnTo>
                    <a:pt x="29" y="2"/>
                  </a:lnTo>
                  <a:lnTo>
                    <a:pt x="29" y="0"/>
                  </a:lnTo>
                  <a:close/>
                  <a:moveTo>
                    <a:pt x="0" y="56"/>
                  </a:moveTo>
                  <a:lnTo>
                    <a:pt x="2" y="58"/>
                  </a:lnTo>
                  <a:lnTo>
                    <a:pt x="4" y="58"/>
                  </a:lnTo>
                  <a:lnTo>
                    <a:pt x="4" y="56"/>
                  </a:lnTo>
                  <a:lnTo>
                    <a:pt x="6" y="54"/>
                  </a:lnTo>
                  <a:lnTo>
                    <a:pt x="4" y="54"/>
                  </a:lnTo>
                  <a:lnTo>
                    <a:pt x="2" y="52"/>
                  </a:lnTo>
                  <a:lnTo>
                    <a:pt x="0" y="54"/>
                  </a:lnTo>
                  <a:lnTo>
                    <a:pt x="0" y="56"/>
                  </a:lnTo>
                  <a:close/>
                </a:path>
              </a:pathLst>
            </a:custGeom>
            <a:solidFill>
              <a:srgbClr val="8A8988"/>
            </a:solidFill>
            <a:ln w="9525">
              <a:noFill/>
              <a:round/>
              <a:headEnd/>
              <a:tailEnd/>
            </a:ln>
          </p:spPr>
          <p:txBody>
            <a:bodyPr/>
            <a:lstStyle/>
            <a:p>
              <a:endParaRPr lang="en-US"/>
            </a:p>
          </p:txBody>
        </p:sp>
        <p:sp>
          <p:nvSpPr>
            <p:cNvPr id="47528" name="Freeform 372"/>
            <p:cNvSpPr>
              <a:spLocks noEditPoints="1"/>
            </p:cNvSpPr>
            <p:nvPr/>
          </p:nvSpPr>
          <p:spPr bwMode="auto">
            <a:xfrm>
              <a:off x="2940" y="2950"/>
              <a:ext cx="29" cy="54"/>
            </a:xfrm>
            <a:custGeom>
              <a:avLst/>
              <a:gdLst>
                <a:gd name="T0" fmla="*/ 29 w 29"/>
                <a:gd name="T1" fmla="*/ 0 h 54"/>
                <a:gd name="T2" fmla="*/ 27 w 29"/>
                <a:gd name="T3" fmla="*/ 0 h 54"/>
                <a:gd name="T4" fmla="*/ 25 w 29"/>
                <a:gd name="T5" fmla="*/ 0 h 54"/>
                <a:gd name="T6" fmla="*/ 23 w 29"/>
                <a:gd name="T7" fmla="*/ 2 h 54"/>
                <a:gd name="T8" fmla="*/ 23 w 29"/>
                <a:gd name="T9" fmla="*/ 4 h 54"/>
                <a:gd name="T10" fmla="*/ 25 w 29"/>
                <a:gd name="T11" fmla="*/ 4 h 54"/>
                <a:gd name="T12" fmla="*/ 27 w 29"/>
                <a:gd name="T13" fmla="*/ 4 h 54"/>
                <a:gd name="T14" fmla="*/ 27 w 29"/>
                <a:gd name="T15" fmla="*/ 2 h 54"/>
                <a:gd name="T16" fmla="*/ 29 w 29"/>
                <a:gd name="T17" fmla="*/ 0 h 54"/>
                <a:gd name="T18" fmla="*/ 0 w 29"/>
                <a:gd name="T19" fmla="*/ 52 h 54"/>
                <a:gd name="T20" fmla="*/ 2 w 29"/>
                <a:gd name="T21" fmla="*/ 54 h 54"/>
                <a:gd name="T22" fmla="*/ 4 w 29"/>
                <a:gd name="T23" fmla="*/ 54 h 54"/>
                <a:gd name="T24" fmla="*/ 6 w 29"/>
                <a:gd name="T25" fmla="*/ 52 h 54"/>
                <a:gd name="T26" fmla="*/ 6 w 29"/>
                <a:gd name="T27" fmla="*/ 50 h 54"/>
                <a:gd name="T28" fmla="*/ 4 w 29"/>
                <a:gd name="T29" fmla="*/ 50 h 54"/>
                <a:gd name="T30" fmla="*/ 2 w 29"/>
                <a:gd name="T31" fmla="*/ 48 h 54"/>
                <a:gd name="T32" fmla="*/ 2 w 29"/>
                <a:gd name="T33" fmla="*/ 50 h 54"/>
                <a:gd name="T34" fmla="*/ 0 w 29"/>
                <a:gd name="T35" fmla="*/ 52 h 5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54"/>
                <a:gd name="T56" fmla="*/ 29 w 29"/>
                <a:gd name="T57" fmla="*/ 54 h 5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54">
                  <a:moveTo>
                    <a:pt x="29" y="0"/>
                  </a:moveTo>
                  <a:lnTo>
                    <a:pt x="27" y="0"/>
                  </a:lnTo>
                  <a:lnTo>
                    <a:pt x="25" y="0"/>
                  </a:lnTo>
                  <a:lnTo>
                    <a:pt x="23" y="2"/>
                  </a:lnTo>
                  <a:lnTo>
                    <a:pt x="23" y="4"/>
                  </a:lnTo>
                  <a:lnTo>
                    <a:pt x="25" y="4"/>
                  </a:lnTo>
                  <a:lnTo>
                    <a:pt x="27" y="4"/>
                  </a:lnTo>
                  <a:lnTo>
                    <a:pt x="27" y="2"/>
                  </a:lnTo>
                  <a:lnTo>
                    <a:pt x="29" y="0"/>
                  </a:lnTo>
                  <a:close/>
                  <a:moveTo>
                    <a:pt x="0" y="52"/>
                  </a:moveTo>
                  <a:lnTo>
                    <a:pt x="2" y="54"/>
                  </a:lnTo>
                  <a:lnTo>
                    <a:pt x="4" y="54"/>
                  </a:lnTo>
                  <a:lnTo>
                    <a:pt x="6" y="52"/>
                  </a:lnTo>
                  <a:lnTo>
                    <a:pt x="6" y="50"/>
                  </a:lnTo>
                  <a:lnTo>
                    <a:pt x="4" y="50"/>
                  </a:lnTo>
                  <a:lnTo>
                    <a:pt x="2" y="48"/>
                  </a:lnTo>
                  <a:lnTo>
                    <a:pt x="2" y="50"/>
                  </a:lnTo>
                  <a:lnTo>
                    <a:pt x="0" y="52"/>
                  </a:lnTo>
                  <a:close/>
                </a:path>
              </a:pathLst>
            </a:custGeom>
            <a:solidFill>
              <a:srgbClr val="8B8989"/>
            </a:solidFill>
            <a:ln w="9525">
              <a:noFill/>
              <a:round/>
              <a:headEnd/>
              <a:tailEnd/>
            </a:ln>
          </p:spPr>
          <p:txBody>
            <a:bodyPr/>
            <a:lstStyle/>
            <a:p>
              <a:endParaRPr lang="en-US"/>
            </a:p>
          </p:txBody>
        </p:sp>
        <p:sp>
          <p:nvSpPr>
            <p:cNvPr id="47529" name="Freeform 373"/>
            <p:cNvSpPr>
              <a:spLocks noEditPoints="1"/>
            </p:cNvSpPr>
            <p:nvPr/>
          </p:nvSpPr>
          <p:spPr bwMode="auto">
            <a:xfrm>
              <a:off x="2942" y="2952"/>
              <a:ext cx="25" cy="50"/>
            </a:xfrm>
            <a:custGeom>
              <a:avLst/>
              <a:gdLst>
                <a:gd name="T0" fmla="*/ 25 w 25"/>
                <a:gd name="T1" fmla="*/ 0 h 50"/>
                <a:gd name="T2" fmla="*/ 23 w 25"/>
                <a:gd name="T3" fmla="*/ 0 h 50"/>
                <a:gd name="T4" fmla="*/ 21 w 25"/>
                <a:gd name="T5" fmla="*/ 0 h 50"/>
                <a:gd name="T6" fmla="*/ 21 w 25"/>
                <a:gd name="T7" fmla="*/ 2 h 50"/>
                <a:gd name="T8" fmla="*/ 19 w 25"/>
                <a:gd name="T9" fmla="*/ 4 h 50"/>
                <a:gd name="T10" fmla="*/ 21 w 25"/>
                <a:gd name="T11" fmla="*/ 4 h 50"/>
                <a:gd name="T12" fmla="*/ 23 w 25"/>
                <a:gd name="T13" fmla="*/ 4 h 50"/>
                <a:gd name="T14" fmla="*/ 25 w 25"/>
                <a:gd name="T15" fmla="*/ 2 h 50"/>
                <a:gd name="T16" fmla="*/ 25 w 25"/>
                <a:gd name="T17" fmla="*/ 0 h 50"/>
                <a:gd name="T18" fmla="*/ 0 w 25"/>
                <a:gd name="T19" fmla="*/ 48 h 50"/>
                <a:gd name="T20" fmla="*/ 2 w 25"/>
                <a:gd name="T21" fmla="*/ 50 h 50"/>
                <a:gd name="T22" fmla="*/ 4 w 25"/>
                <a:gd name="T23" fmla="*/ 50 h 50"/>
                <a:gd name="T24" fmla="*/ 4 w 25"/>
                <a:gd name="T25" fmla="*/ 48 h 50"/>
                <a:gd name="T26" fmla="*/ 4 w 25"/>
                <a:gd name="T27" fmla="*/ 46 h 50"/>
                <a:gd name="T28" fmla="*/ 4 w 25"/>
                <a:gd name="T29" fmla="*/ 46 h 50"/>
                <a:gd name="T30" fmla="*/ 2 w 25"/>
                <a:gd name="T31" fmla="*/ 46 h 50"/>
                <a:gd name="T32" fmla="*/ 0 w 25"/>
                <a:gd name="T33" fmla="*/ 46 h 50"/>
                <a:gd name="T34" fmla="*/ 0 w 25"/>
                <a:gd name="T35" fmla="*/ 48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
                <a:gd name="T55" fmla="*/ 0 h 50"/>
                <a:gd name="T56" fmla="*/ 25 w 25"/>
                <a:gd name="T57" fmla="*/ 50 h 5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 h="50">
                  <a:moveTo>
                    <a:pt x="25" y="0"/>
                  </a:moveTo>
                  <a:lnTo>
                    <a:pt x="23" y="0"/>
                  </a:lnTo>
                  <a:lnTo>
                    <a:pt x="21" y="0"/>
                  </a:lnTo>
                  <a:lnTo>
                    <a:pt x="21" y="2"/>
                  </a:lnTo>
                  <a:lnTo>
                    <a:pt x="19" y="4"/>
                  </a:lnTo>
                  <a:lnTo>
                    <a:pt x="21" y="4"/>
                  </a:lnTo>
                  <a:lnTo>
                    <a:pt x="23" y="4"/>
                  </a:lnTo>
                  <a:lnTo>
                    <a:pt x="25" y="2"/>
                  </a:lnTo>
                  <a:lnTo>
                    <a:pt x="25" y="0"/>
                  </a:lnTo>
                  <a:close/>
                  <a:moveTo>
                    <a:pt x="0" y="48"/>
                  </a:moveTo>
                  <a:lnTo>
                    <a:pt x="2" y="50"/>
                  </a:lnTo>
                  <a:lnTo>
                    <a:pt x="4" y="50"/>
                  </a:lnTo>
                  <a:lnTo>
                    <a:pt x="4" y="48"/>
                  </a:lnTo>
                  <a:lnTo>
                    <a:pt x="4" y="46"/>
                  </a:lnTo>
                  <a:lnTo>
                    <a:pt x="2" y="46"/>
                  </a:lnTo>
                  <a:lnTo>
                    <a:pt x="0" y="46"/>
                  </a:lnTo>
                  <a:lnTo>
                    <a:pt x="0" y="48"/>
                  </a:lnTo>
                  <a:close/>
                </a:path>
              </a:pathLst>
            </a:custGeom>
            <a:solidFill>
              <a:srgbClr val="8B8989"/>
            </a:solidFill>
            <a:ln w="9525">
              <a:noFill/>
              <a:round/>
              <a:headEnd/>
              <a:tailEnd/>
            </a:ln>
          </p:spPr>
          <p:txBody>
            <a:bodyPr/>
            <a:lstStyle/>
            <a:p>
              <a:endParaRPr lang="en-US"/>
            </a:p>
          </p:txBody>
        </p:sp>
        <p:sp>
          <p:nvSpPr>
            <p:cNvPr id="47530" name="Freeform 374"/>
            <p:cNvSpPr>
              <a:spLocks noEditPoints="1"/>
            </p:cNvSpPr>
            <p:nvPr/>
          </p:nvSpPr>
          <p:spPr bwMode="auto">
            <a:xfrm>
              <a:off x="2942" y="2954"/>
              <a:ext cx="25" cy="46"/>
            </a:xfrm>
            <a:custGeom>
              <a:avLst/>
              <a:gdLst>
                <a:gd name="T0" fmla="*/ 25 w 25"/>
                <a:gd name="T1" fmla="*/ 0 h 46"/>
                <a:gd name="T2" fmla="*/ 23 w 25"/>
                <a:gd name="T3" fmla="*/ 0 h 46"/>
                <a:gd name="T4" fmla="*/ 21 w 25"/>
                <a:gd name="T5" fmla="*/ 0 h 46"/>
                <a:gd name="T6" fmla="*/ 19 w 25"/>
                <a:gd name="T7" fmla="*/ 2 h 46"/>
                <a:gd name="T8" fmla="*/ 19 w 25"/>
                <a:gd name="T9" fmla="*/ 2 h 46"/>
                <a:gd name="T10" fmla="*/ 21 w 25"/>
                <a:gd name="T11" fmla="*/ 4 h 46"/>
                <a:gd name="T12" fmla="*/ 23 w 25"/>
                <a:gd name="T13" fmla="*/ 4 h 46"/>
                <a:gd name="T14" fmla="*/ 23 w 25"/>
                <a:gd name="T15" fmla="*/ 2 h 46"/>
                <a:gd name="T16" fmla="*/ 25 w 25"/>
                <a:gd name="T17" fmla="*/ 0 h 46"/>
                <a:gd name="T18" fmla="*/ 0 w 25"/>
                <a:gd name="T19" fmla="*/ 44 h 46"/>
                <a:gd name="T20" fmla="*/ 2 w 25"/>
                <a:gd name="T21" fmla="*/ 46 h 46"/>
                <a:gd name="T22" fmla="*/ 4 w 25"/>
                <a:gd name="T23" fmla="*/ 46 h 46"/>
                <a:gd name="T24" fmla="*/ 4 w 25"/>
                <a:gd name="T25" fmla="*/ 46 h 46"/>
                <a:gd name="T26" fmla="*/ 6 w 25"/>
                <a:gd name="T27" fmla="*/ 44 h 46"/>
                <a:gd name="T28" fmla="*/ 4 w 25"/>
                <a:gd name="T29" fmla="*/ 42 h 46"/>
                <a:gd name="T30" fmla="*/ 2 w 25"/>
                <a:gd name="T31" fmla="*/ 42 h 46"/>
                <a:gd name="T32" fmla="*/ 2 w 25"/>
                <a:gd name="T33" fmla="*/ 44 h 46"/>
                <a:gd name="T34" fmla="*/ 0 w 25"/>
                <a:gd name="T35" fmla="*/ 44 h 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
                <a:gd name="T55" fmla="*/ 0 h 46"/>
                <a:gd name="T56" fmla="*/ 25 w 25"/>
                <a:gd name="T57" fmla="*/ 46 h 4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 h="46">
                  <a:moveTo>
                    <a:pt x="25" y="0"/>
                  </a:moveTo>
                  <a:lnTo>
                    <a:pt x="23" y="0"/>
                  </a:lnTo>
                  <a:lnTo>
                    <a:pt x="21" y="0"/>
                  </a:lnTo>
                  <a:lnTo>
                    <a:pt x="19" y="2"/>
                  </a:lnTo>
                  <a:lnTo>
                    <a:pt x="21" y="4"/>
                  </a:lnTo>
                  <a:lnTo>
                    <a:pt x="23" y="4"/>
                  </a:lnTo>
                  <a:lnTo>
                    <a:pt x="23" y="2"/>
                  </a:lnTo>
                  <a:lnTo>
                    <a:pt x="25" y="0"/>
                  </a:lnTo>
                  <a:close/>
                  <a:moveTo>
                    <a:pt x="0" y="44"/>
                  </a:moveTo>
                  <a:lnTo>
                    <a:pt x="2" y="46"/>
                  </a:lnTo>
                  <a:lnTo>
                    <a:pt x="4" y="46"/>
                  </a:lnTo>
                  <a:lnTo>
                    <a:pt x="6" y="44"/>
                  </a:lnTo>
                  <a:lnTo>
                    <a:pt x="4" y="42"/>
                  </a:lnTo>
                  <a:lnTo>
                    <a:pt x="2" y="42"/>
                  </a:lnTo>
                  <a:lnTo>
                    <a:pt x="2" y="44"/>
                  </a:lnTo>
                  <a:lnTo>
                    <a:pt x="0" y="44"/>
                  </a:lnTo>
                  <a:close/>
                </a:path>
              </a:pathLst>
            </a:custGeom>
            <a:solidFill>
              <a:srgbClr val="8B8A89"/>
            </a:solidFill>
            <a:ln w="9525">
              <a:noFill/>
              <a:round/>
              <a:headEnd/>
              <a:tailEnd/>
            </a:ln>
          </p:spPr>
          <p:txBody>
            <a:bodyPr/>
            <a:lstStyle/>
            <a:p>
              <a:endParaRPr lang="en-US"/>
            </a:p>
          </p:txBody>
        </p:sp>
        <p:sp>
          <p:nvSpPr>
            <p:cNvPr id="47531" name="Freeform 375"/>
            <p:cNvSpPr>
              <a:spLocks noEditPoints="1"/>
            </p:cNvSpPr>
            <p:nvPr/>
          </p:nvSpPr>
          <p:spPr bwMode="auto">
            <a:xfrm>
              <a:off x="2944" y="2956"/>
              <a:ext cx="21" cy="42"/>
            </a:xfrm>
            <a:custGeom>
              <a:avLst/>
              <a:gdLst>
                <a:gd name="T0" fmla="*/ 21 w 21"/>
                <a:gd name="T1" fmla="*/ 0 h 42"/>
                <a:gd name="T2" fmla="*/ 19 w 21"/>
                <a:gd name="T3" fmla="*/ 0 h 42"/>
                <a:gd name="T4" fmla="*/ 17 w 21"/>
                <a:gd name="T5" fmla="*/ 0 h 42"/>
                <a:gd name="T6" fmla="*/ 17 w 21"/>
                <a:gd name="T7" fmla="*/ 0 h 42"/>
                <a:gd name="T8" fmla="*/ 17 w 21"/>
                <a:gd name="T9" fmla="*/ 2 h 42"/>
                <a:gd name="T10" fmla="*/ 19 w 21"/>
                <a:gd name="T11" fmla="*/ 4 h 42"/>
                <a:gd name="T12" fmla="*/ 19 w 21"/>
                <a:gd name="T13" fmla="*/ 4 h 42"/>
                <a:gd name="T14" fmla="*/ 21 w 21"/>
                <a:gd name="T15" fmla="*/ 2 h 42"/>
                <a:gd name="T16" fmla="*/ 21 w 21"/>
                <a:gd name="T17" fmla="*/ 0 h 42"/>
                <a:gd name="T18" fmla="*/ 0 w 21"/>
                <a:gd name="T19" fmla="*/ 42 h 42"/>
                <a:gd name="T20" fmla="*/ 2 w 21"/>
                <a:gd name="T21" fmla="*/ 42 h 42"/>
                <a:gd name="T22" fmla="*/ 2 w 21"/>
                <a:gd name="T23" fmla="*/ 42 h 42"/>
                <a:gd name="T24" fmla="*/ 4 w 21"/>
                <a:gd name="T25" fmla="*/ 42 h 42"/>
                <a:gd name="T26" fmla="*/ 4 w 21"/>
                <a:gd name="T27" fmla="*/ 40 h 42"/>
                <a:gd name="T28" fmla="*/ 2 w 21"/>
                <a:gd name="T29" fmla="*/ 38 h 42"/>
                <a:gd name="T30" fmla="*/ 0 w 21"/>
                <a:gd name="T31" fmla="*/ 38 h 42"/>
                <a:gd name="T32" fmla="*/ 0 w 21"/>
                <a:gd name="T33" fmla="*/ 40 h 42"/>
                <a:gd name="T34" fmla="*/ 0 w 21"/>
                <a:gd name="T35" fmla="*/ 42 h 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
                <a:gd name="T55" fmla="*/ 0 h 42"/>
                <a:gd name="T56" fmla="*/ 21 w 21"/>
                <a:gd name="T57" fmla="*/ 42 h 4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 h="42">
                  <a:moveTo>
                    <a:pt x="21" y="0"/>
                  </a:moveTo>
                  <a:lnTo>
                    <a:pt x="19" y="0"/>
                  </a:lnTo>
                  <a:lnTo>
                    <a:pt x="17" y="0"/>
                  </a:lnTo>
                  <a:lnTo>
                    <a:pt x="17" y="2"/>
                  </a:lnTo>
                  <a:lnTo>
                    <a:pt x="19" y="4"/>
                  </a:lnTo>
                  <a:lnTo>
                    <a:pt x="21" y="2"/>
                  </a:lnTo>
                  <a:lnTo>
                    <a:pt x="21" y="0"/>
                  </a:lnTo>
                  <a:close/>
                  <a:moveTo>
                    <a:pt x="0" y="42"/>
                  </a:moveTo>
                  <a:lnTo>
                    <a:pt x="2" y="42"/>
                  </a:lnTo>
                  <a:lnTo>
                    <a:pt x="4" y="42"/>
                  </a:lnTo>
                  <a:lnTo>
                    <a:pt x="4" y="40"/>
                  </a:lnTo>
                  <a:lnTo>
                    <a:pt x="2" y="38"/>
                  </a:lnTo>
                  <a:lnTo>
                    <a:pt x="0" y="38"/>
                  </a:lnTo>
                  <a:lnTo>
                    <a:pt x="0" y="40"/>
                  </a:lnTo>
                  <a:lnTo>
                    <a:pt x="0" y="42"/>
                  </a:lnTo>
                  <a:close/>
                </a:path>
              </a:pathLst>
            </a:custGeom>
            <a:solidFill>
              <a:srgbClr val="8B8A89"/>
            </a:solidFill>
            <a:ln w="9525">
              <a:noFill/>
              <a:round/>
              <a:headEnd/>
              <a:tailEnd/>
            </a:ln>
          </p:spPr>
          <p:txBody>
            <a:bodyPr/>
            <a:lstStyle/>
            <a:p>
              <a:endParaRPr lang="en-US"/>
            </a:p>
          </p:txBody>
        </p:sp>
        <p:sp>
          <p:nvSpPr>
            <p:cNvPr id="47532" name="Freeform 376"/>
            <p:cNvSpPr>
              <a:spLocks noEditPoints="1"/>
            </p:cNvSpPr>
            <p:nvPr/>
          </p:nvSpPr>
          <p:spPr bwMode="auto">
            <a:xfrm>
              <a:off x="2944" y="2956"/>
              <a:ext cx="21" cy="42"/>
            </a:xfrm>
            <a:custGeom>
              <a:avLst/>
              <a:gdLst>
                <a:gd name="T0" fmla="*/ 21 w 21"/>
                <a:gd name="T1" fmla="*/ 2 h 42"/>
                <a:gd name="T2" fmla="*/ 19 w 21"/>
                <a:gd name="T3" fmla="*/ 2 h 42"/>
                <a:gd name="T4" fmla="*/ 17 w 21"/>
                <a:gd name="T5" fmla="*/ 0 h 42"/>
                <a:gd name="T6" fmla="*/ 17 w 21"/>
                <a:gd name="T7" fmla="*/ 2 h 42"/>
                <a:gd name="T8" fmla="*/ 15 w 21"/>
                <a:gd name="T9" fmla="*/ 4 h 42"/>
                <a:gd name="T10" fmla="*/ 17 w 21"/>
                <a:gd name="T11" fmla="*/ 6 h 42"/>
                <a:gd name="T12" fmla="*/ 19 w 21"/>
                <a:gd name="T13" fmla="*/ 6 h 42"/>
                <a:gd name="T14" fmla="*/ 19 w 21"/>
                <a:gd name="T15" fmla="*/ 4 h 42"/>
                <a:gd name="T16" fmla="*/ 21 w 21"/>
                <a:gd name="T17" fmla="*/ 2 h 42"/>
                <a:gd name="T18" fmla="*/ 0 w 21"/>
                <a:gd name="T19" fmla="*/ 40 h 42"/>
                <a:gd name="T20" fmla="*/ 2 w 21"/>
                <a:gd name="T21" fmla="*/ 40 h 42"/>
                <a:gd name="T22" fmla="*/ 4 w 21"/>
                <a:gd name="T23" fmla="*/ 42 h 42"/>
                <a:gd name="T24" fmla="*/ 4 w 21"/>
                <a:gd name="T25" fmla="*/ 40 h 42"/>
                <a:gd name="T26" fmla="*/ 6 w 21"/>
                <a:gd name="T27" fmla="*/ 38 h 42"/>
                <a:gd name="T28" fmla="*/ 4 w 21"/>
                <a:gd name="T29" fmla="*/ 36 h 42"/>
                <a:gd name="T30" fmla="*/ 2 w 21"/>
                <a:gd name="T31" fmla="*/ 36 h 42"/>
                <a:gd name="T32" fmla="*/ 0 w 21"/>
                <a:gd name="T33" fmla="*/ 38 h 42"/>
                <a:gd name="T34" fmla="*/ 0 w 21"/>
                <a:gd name="T35" fmla="*/ 40 h 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
                <a:gd name="T55" fmla="*/ 0 h 42"/>
                <a:gd name="T56" fmla="*/ 21 w 21"/>
                <a:gd name="T57" fmla="*/ 42 h 4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 h="42">
                  <a:moveTo>
                    <a:pt x="21" y="2"/>
                  </a:moveTo>
                  <a:lnTo>
                    <a:pt x="19" y="2"/>
                  </a:lnTo>
                  <a:lnTo>
                    <a:pt x="17" y="0"/>
                  </a:lnTo>
                  <a:lnTo>
                    <a:pt x="17" y="2"/>
                  </a:lnTo>
                  <a:lnTo>
                    <a:pt x="15" y="4"/>
                  </a:lnTo>
                  <a:lnTo>
                    <a:pt x="17" y="6"/>
                  </a:lnTo>
                  <a:lnTo>
                    <a:pt x="19" y="6"/>
                  </a:lnTo>
                  <a:lnTo>
                    <a:pt x="19" y="4"/>
                  </a:lnTo>
                  <a:lnTo>
                    <a:pt x="21" y="2"/>
                  </a:lnTo>
                  <a:close/>
                  <a:moveTo>
                    <a:pt x="0" y="40"/>
                  </a:moveTo>
                  <a:lnTo>
                    <a:pt x="2" y="40"/>
                  </a:lnTo>
                  <a:lnTo>
                    <a:pt x="4" y="42"/>
                  </a:lnTo>
                  <a:lnTo>
                    <a:pt x="4" y="40"/>
                  </a:lnTo>
                  <a:lnTo>
                    <a:pt x="6" y="38"/>
                  </a:lnTo>
                  <a:lnTo>
                    <a:pt x="4" y="36"/>
                  </a:lnTo>
                  <a:lnTo>
                    <a:pt x="2" y="36"/>
                  </a:lnTo>
                  <a:lnTo>
                    <a:pt x="0" y="38"/>
                  </a:lnTo>
                  <a:lnTo>
                    <a:pt x="0" y="40"/>
                  </a:lnTo>
                  <a:close/>
                </a:path>
              </a:pathLst>
            </a:custGeom>
            <a:solidFill>
              <a:srgbClr val="8B8A89"/>
            </a:solidFill>
            <a:ln w="9525">
              <a:noFill/>
              <a:round/>
              <a:headEnd/>
              <a:tailEnd/>
            </a:ln>
          </p:spPr>
          <p:txBody>
            <a:bodyPr/>
            <a:lstStyle/>
            <a:p>
              <a:endParaRPr lang="en-US"/>
            </a:p>
          </p:txBody>
        </p:sp>
        <p:sp>
          <p:nvSpPr>
            <p:cNvPr id="47533" name="Freeform 377"/>
            <p:cNvSpPr>
              <a:spLocks noEditPoints="1"/>
            </p:cNvSpPr>
            <p:nvPr/>
          </p:nvSpPr>
          <p:spPr bwMode="auto">
            <a:xfrm>
              <a:off x="2944" y="2958"/>
              <a:ext cx="19" cy="38"/>
            </a:xfrm>
            <a:custGeom>
              <a:avLst/>
              <a:gdLst>
                <a:gd name="T0" fmla="*/ 19 w 19"/>
                <a:gd name="T1" fmla="*/ 2 h 38"/>
                <a:gd name="T2" fmla="*/ 19 w 19"/>
                <a:gd name="T3" fmla="*/ 2 h 38"/>
                <a:gd name="T4" fmla="*/ 17 w 19"/>
                <a:gd name="T5" fmla="*/ 0 h 38"/>
                <a:gd name="T6" fmla="*/ 15 w 19"/>
                <a:gd name="T7" fmla="*/ 2 h 38"/>
                <a:gd name="T8" fmla="*/ 15 w 19"/>
                <a:gd name="T9" fmla="*/ 4 h 38"/>
                <a:gd name="T10" fmla="*/ 17 w 19"/>
                <a:gd name="T11" fmla="*/ 6 h 38"/>
                <a:gd name="T12" fmla="*/ 19 w 19"/>
                <a:gd name="T13" fmla="*/ 6 h 38"/>
                <a:gd name="T14" fmla="*/ 19 w 19"/>
                <a:gd name="T15" fmla="*/ 4 h 38"/>
                <a:gd name="T16" fmla="*/ 19 w 19"/>
                <a:gd name="T17" fmla="*/ 2 h 38"/>
                <a:gd name="T18" fmla="*/ 0 w 19"/>
                <a:gd name="T19" fmla="*/ 36 h 38"/>
                <a:gd name="T20" fmla="*/ 2 w 19"/>
                <a:gd name="T21" fmla="*/ 36 h 38"/>
                <a:gd name="T22" fmla="*/ 4 w 19"/>
                <a:gd name="T23" fmla="*/ 38 h 38"/>
                <a:gd name="T24" fmla="*/ 6 w 19"/>
                <a:gd name="T25" fmla="*/ 36 h 38"/>
                <a:gd name="T26" fmla="*/ 6 w 19"/>
                <a:gd name="T27" fmla="*/ 34 h 38"/>
                <a:gd name="T28" fmla="*/ 4 w 19"/>
                <a:gd name="T29" fmla="*/ 33 h 38"/>
                <a:gd name="T30" fmla="*/ 2 w 19"/>
                <a:gd name="T31" fmla="*/ 33 h 38"/>
                <a:gd name="T32" fmla="*/ 2 w 19"/>
                <a:gd name="T33" fmla="*/ 34 h 38"/>
                <a:gd name="T34" fmla="*/ 0 w 19"/>
                <a:gd name="T35" fmla="*/ 36 h 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38"/>
                <a:gd name="T56" fmla="*/ 19 w 19"/>
                <a:gd name="T57" fmla="*/ 38 h 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38">
                  <a:moveTo>
                    <a:pt x="19" y="2"/>
                  </a:moveTo>
                  <a:lnTo>
                    <a:pt x="19" y="2"/>
                  </a:lnTo>
                  <a:lnTo>
                    <a:pt x="17" y="0"/>
                  </a:lnTo>
                  <a:lnTo>
                    <a:pt x="15" y="2"/>
                  </a:lnTo>
                  <a:lnTo>
                    <a:pt x="15" y="4"/>
                  </a:lnTo>
                  <a:lnTo>
                    <a:pt x="17" y="6"/>
                  </a:lnTo>
                  <a:lnTo>
                    <a:pt x="19" y="6"/>
                  </a:lnTo>
                  <a:lnTo>
                    <a:pt x="19" y="4"/>
                  </a:lnTo>
                  <a:lnTo>
                    <a:pt x="19" y="2"/>
                  </a:lnTo>
                  <a:close/>
                  <a:moveTo>
                    <a:pt x="0" y="36"/>
                  </a:moveTo>
                  <a:lnTo>
                    <a:pt x="2" y="36"/>
                  </a:lnTo>
                  <a:lnTo>
                    <a:pt x="4" y="38"/>
                  </a:lnTo>
                  <a:lnTo>
                    <a:pt x="6" y="36"/>
                  </a:lnTo>
                  <a:lnTo>
                    <a:pt x="6" y="34"/>
                  </a:lnTo>
                  <a:lnTo>
                    <a:pt x="4" y="33"/>
                  </a:lnTo>
                  <a:lnTo>
                    <a:pt x="2" y="33"/>
                  </a:lnTo>
                  <a:lnTo>
                    <a:pt x="2" y="34"/>
                  </a:lnTo>
                  <a:lnTo>
                    <a:pt x="0" y="36"/>
                  </a:lnTo>
                  <a:close/>
                </a:path>
              </a:pathLst>
            </a:custGeom>
            <a:solidFill>
              <a:srgbClr val="8C8B8A"/>
            </a:solidFill>
            <a:ln w="9525">
              <a:noFill/>
              <a:round/>
              <a:headEnd/>
              <a:tailEnd/>
            </a:ln>
          </p:spPr>
          <p:txBody>
            <a:bodyPr/>
            <a:lstStyle/>
            <a:p>
              <a:endParaRPr lang="en-US"/>
            </a:p>
          </p:txBody>
        </p:sp>
        <p:sp>
          <p:nvSpPr>
            <p:cNvPr id="47534" name="Freeform 378"/>
            <p:cNvSpPr>
              <a:spLocks noEditPoints="1"/>
            </p:cNvSpPr>
            <p:nvPr/>
          </p:nvSpPr>
          <p:spPr bwMode="auto">
            <a:xfrm>
              <a:off x="2946" y="2960"/>
              <a:ext cx="17" cy="34"/>
            </a:xfrm>
            <a:custGeom>
              <a:avLst/>
              <a:gdLst>
                <a:gd name="T0" fmla="*/ 17 w 17"/>
                <a:gd name="T1" fmla="*/ 2 h 34"/>
                <a:gd name="T2" fmla="*/ 15 w 17"/>
                <a:gd name="T3" fmla="*/ 2 h 34"/>
                <a:gd name="T4" fmla="*/ 13 w 17"/>
                <a:gd name="T5" fmla="*/ 0 h 34"/>
                <a:gd name="T6" fmla="*/ 13 w 17"/>
                <a:gd name="T7" fmla="*/ 2 h 34"/>
                <a:gd name="T8" fmla="*/ 11 w 17"/>
                <a:gd name="T9" fmla="*/ 4 h 34"/>
                <a:gd name="T10" fmla="*/ 13 w 17"/>
                <a:gd name="T11" fmla="*/ 4 h 34"/>
                <a:gd name="T12" fmla="*/ 15 w 17"/>
                <a:gd name="T13" fmla="*/ 6 h 34"/>
                <a:gd name="T14" fmla="*/ 17 w 17"/>
                <a:gd name="T15" fmla="*/ 4 h 34"/>
                <a:gd name="T16" fmla="*/ 17 w 17"/>
                <a:gd name="T17" fmla="*/ 2 h 34"/>
                <a:gd name="T18" fmla="*/ 0 w 17"/>
                <a:gd name="T19" fmla="*/ 32 h 34"/>
                <a:gd name="T20" fmla="*/ 2 w 17"/>
                <a:gd name="T21" fmla="*/ 32 h 34"/>
                <a:gd name="T22" fmla="*/ 4 w 17"/>
                <a:gd name="T23" fmla="*/ 34 h 34"/>
                <a:gd name="T24" fmla="*/ 4 w 17"/>
                <a:gd name="T25" fmla="*/ 32 h 34"/>
                <a:gd name="T26" fmla="*/ 4 w 17"/>
                <a:gd name="T27" fmla="*/ 31 h 34"/>
                <a:gd name="T28" fmla="*/ 4 w 17"/>
                <a:gd name="T29" fmla="*/ 29 h 34"/>
                <a:gd name="T30" fmla="*/ 2 w 17"/>
                <a:gd name="T31" fmla="*/ 29 h 34"/>
                <a:gd name="T32" fmla="*/ 0 w 17"/>
                <a:gd name="T33" fmla="*/ 31 h 34"/>
                <a:gd name="T34" fmla="*/ 0 w 17"/>
                <a:gd name="T35" fmla="*/ 32 h 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34"/>
                <a:gd name="T56" fmla="*/ 17 w 17"/>
                <a:gd name="T57" fmla="*/ 34 h 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34">
                  <a:moveTo>
                    <a:pt x="17" y="2"/>
                  </a:moveTo>
                  <a:lnTo>
                    <a:pt x="15" y="2"/>
                  </a:lnTo>
                  <a:lnTo>
                    <a:pt x="13" y="0"/>
                  </a:lnTo>
                  <a:lnTo>
                    <a:pt x="13" y="2"/>
                  </a:lnTo>
                  <a:lnTo>
                    <a:pt x="11" y="4"/>
                  </a:lnTo>
                  <a:lnTo>
                    <a:pt x="13" y="4"/>
                  </a:lnTo>
                  <a:lnTo>
                    <a:pt x="15" y="6"/>
                  </a:lnTo>
                  <a:lnTo>
                    <a:pt x="17" y="4"/>
                  </a:lnTo>
                  <a:lnTo>
                    <a:pt x="17" y="2"/>
                  </a:lnTo>
                  <a:close/>
                  <a:moveTo>
                    <a:pt x="0" y="32"/>
                  </a:moveTo>
                  <a:lnTo>
                    <a:pt x="2" y="32"/>
                  </a:lnTo>
                  <a:lnTo>
                    <a:pt x="4" y="34"/>
                  </a:lnTo>
                  <a:lnTo>
                    <a:pt x="4" y="32"/>
                  </a:lnTo>
                  <a:lnTo>
                    <a:pt x="4" y="31"/>
                  </a:lnTo>
                  <a:lnTo>
                    <a:pt x="4" y="29"/>
                  </a:lnTo>
                  <a:lnTo>
                    <a:pt x="2" y="29"/>
                  </a:lnTo>
                  <a:lnTo>
                    <a:pt x="0" y="31"/>
                  </a:lnTo>
                  <a:lnTo>
                    <a:pt x="0" y="32"/>
                  </a:lnTo>
                  <a:close/>
                </a:path>
              </a:pathLst>
            </a:custGeom>
            <a:solidFill>
              <a:srgbClr val="8C8B8A"/>
            </a:solidFill>
            <a:ln w="9525">
              <a:noFill/>
              <a:round/>
              <a:headEnd/>
              <a:tailEnd/>
            </a:ln>
          </p:spPr>
          <p:txBody>
            <a:bodyPr/>
            <a:lstStyle/>
            <a:p>
              <a:endParaRPr lang="en-US"/>
            </a:p>
          </p:txBody>
        </p:sp>
        <p:sp>
          <p:nvSpPr>
            <p:cNvPr id="47535" name="Freeform 379"/>
            <p:cNvSpPr>
              <a:spLocks noEditPoints="1"/>
            </p:cNvSpPr>
            <p:nvPr/>
          </p:nvSpPr>
          <p:spPr bwMode="auto">
            <a:xfrm>
              <a:off x="2946" y="2962"/>
              <a:ext cx="17" cy="30"/>
            </a:xfrm>
            <a:custGeom>
              <a:avLst/>
              <a:gdLst>
                <a:gd name="T0" fmla="*/ 17 w 17"/>
                <a:gd name="T1" fmla="*/ 2 h 30"/>
                <a:gd name="T2" fmla="*/ 15 w 17"/>
                <a:gd name="T3" fmla="*/ 2 h 30"/>
                <a:gd name="T4" fmla="*/ 13 w 17"/>
                <a:gd name="T5" fmla="*/ 0 h 30"/>
                <a:gd name="T6" fmla="*/ 11 w 17"/>
                <a:gd name="T7" fmla="*/ 2 h 30"/>
                <a:gd name="T8" fmla="*/ 11 w 17"/>
                <a:gd name="T9" fmla="*/ 4 h 30"/>
                <a:gd name="T10" fmla="*/ 13 w 17"/>
                <a:gd name="T11" fmla="*/ 4 h 30"/>
                <a:gd name="T12" fmla="*/ 15 w 17"/>
                <a:gd name="T13" fmla="*/ 6 h 30"/>
                <a:gd name="T14" fmla="*/ 15 w 17"/>
                <a:gd name="T15" fmla="*/ 4 h 30"/>
                <a:gd name="T16" fmla="*/ 17 w 17"/>
                <a:gd name="T17" fmla="*/ 2 h 30"/>
                <a:gd name="T18" fmla="*/ 0 w 17"/>
                <a:gd name="T19" fmla="*/ 29 h 30"/>
                <a:gd name="T20" fmla="*/ 2 w 17"/>
                <a:gd name="T21" fmla="*/ 29 h 30"/>
                <a:gd name="T22" fmla="*/ 4 w 17"/>
                <a:gd name="T23" fmla="*/ 30 h 30"/>
                <a:gd name="T24" fmla="*/ 4 w 17"/>
                <a:gd name="T25" fmla="*/ 29 h 30"/>
                <a:gd name="T26" fmla="*/ 6 w 17"/>
                <a:gd name="T27" fmla="*/ 27 h 30"/>
                <a:gd name="T28" fmla="*/ 4 w 17"/>
                <a:gd name="T29" fmla="*/ 25 h 30"/>
                <a:gd name="T30" fmla="*/ 2 w 17"/>
                <a:gd name="T31" fmla="*/ 25 h 30"/>
                <a:gd name="T32" fmla="*/ 2 w 17"/>
                <a:gd name="T33" fmla="*/ 27 h 30"/>
                <a:gd name="T34" fmla="*/ 0 w 17"/>
                <a:gd name="T35" fmla="*/ 29 h 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30"/>
                <a:gd name="T56" fmla="*/ 17 w 17"/>
                <a:gd name="T57" fmla="*/ 30 h 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30">
                  <a:moveTo>
                    <a:pt x="17" y="2"/>
                  </a:moveTo>
                  <a:lnTo>
                    <a:pt x="15" y="2"/>
                  </a:lnTo>
                  <a:lnTo>
                    <a:pt x="13" y="0"/>
                  </a:lnTo>
                  <a:lnTo>
                    <a:pt x="11" y="2"/>
                  </a:lnTo>
                  <a:lnTo>
                    <a:pt x="11" y="4"/>
                  </a:lnTo>
                  <a:lnTo>
                    <a:pt x="13" y="4"/>
                  </a:lnTo>
                  <a:lnTo>
                    <a:pt x="15" y="6"/>
                  </a:lnTo>
                  <a:lnTo>
                    <a:pt x="15" y="4"/>
                  </a:lnTo>
                  <a:lnTo>
                    <a:pt x="17" y="2"/>
                  </a:lnTo>
                  <a:close/>
                  <a:moveTo>
                    <a:pt x="0" y="29"/>
                  </a:moveTo>
                  <a:lnTo>
                    <a:pt x="2" y="29"/>
                  </a:lnTo>
                  <a:lnTo>
                    <a:pt x="4" y="30"/>
                  </a:lnTo>
                  <a:lnTo>
                    <a:pt x="4" y="29"/>
                  </a:lnTo>
                  <a:lnTo>
                    <a:pt x="6" y="27"/>
                  </a:lnTo>
                  <a:lnTo>
                    <a:pt x="4" y="25"/>
                  </a:lnTo>
                  <a:lnTo>
                    <a:pt x="2" y="25"/>
                  </a:lnTo>
                  <a:lnTo>
                    <a:pt x="2" y="27"/>
                  </a:lnTo>
                  <a:lnTo>
                    <a:pt x="0" y="29"/>
                  </a:lnTo>
                  <a:close/>
                </a:path>
              </a:pathLst>
            </a:custGeom>
            <a:solidFill>
              <a:srgbClr val="8C8B8B"/>
            </a:solidFill>
            <a:ln w="9525">
              <a:noFill/>
              <a:round/>
              <a:headEnd/>
              <a:tailEnd/>
            </a:ln>
          </p:spPr>
          <p:txBody>
            <a:bodyPr/>
            <a:lstStyle/>
            <a:p>
              <a:endParaRPr lang="en-US"/>
            </a:p>
          </p:txBody>
        </p:sp>
        <p:sp>
          <p:nvSpPr>
            <p:cNvPr id="47536" name="Freeform 380"/>
            <p:cNvSpPr>
              <a:spLocks noEditPoints="1"/>
            </p:cNvSpPr>
            <p:nvPr/>
          </p:nvSpPr>
          <p:spPr bwMode="auto">
            <a:xfrm>
              <a:off x="2948" y="2964"/>
              <a:ext cx="13" cy="27"/>
            </a:xfrm>
            <a:custGeom>
              <a:avLst/>
              <a:gdLst>
                <a:gd name="T0" fmla="*/ 13 w 13"/>
                <a:gd name="T1" fmla="*/ 2 h 27"/>
                <a:gd name="T2" fmla="*/ 11 w 13"/>
                <a:gd name="T3" fmla="*/ 0 h 27"/>
                <a:gd name="T4" fmla="*/ 9 w 13"/>
                <a:gd name="T5" fmla="*/ 0 h 27"/>
                <a:gd name="T6" fmla="*/ 9 w 13"/>
                <a:gd name="T7" fmla="*/ 2 h 27"/>
                <a:gd name="T8" fmla="*/ 7 w 13"/>
                <a:gd name="T9" fmla="*/ 4 h 27"/>
                <a:gd name="T10" fmla="*/ 7 w 13"/>
                <a:gd name="T11" fmla="*/ 4 h 27"/>
                <a:gd name="T12" fmla="*/ 7 w 13"/>
                <a:gd name="T13" fmla="*/ 4 h 27"/>
                <a:gd name="T14" fmla="*/ 9 w 13"/>
                <a:gd name="T15" fmla="*/ 4 h 27"/>
                <a:gd name="T16" fmla="*/ 11 w 13"/>
                <a:gd name="T17" fmla="*/ 5 h 27"/>
                <a:gd name="T18" fmla="*/ 13 w 13"/>
                <a:gd name="T19" fmla="*/ 4 h 27"/>
                <a:gd name="T20" fmla="*/ 13 w 13"/>
                <a:gd name="T21" fmla="*/ 2 h 27"/>
                <a:gd name="T22" fmla="*/ 0 w 13"/>
                <a:gd name="T23" fmla="*/ 25 h 27"/>
                <a:gd name="T24" fmla="*/ 2 w 13"/>
                <a:gd name="T25" fmla="*/ 25 h 27"/>
                <a:gd name="T26" fmla="*/ 2 w 13"/>
                <a:gd name="T27" fmla="*/ 27 h 27"/>
                <a:gd name="T28" fmla="*/ 4 w 13"/>
                <a:gd name="T29" fmla="*/ 25 h 27"/>
                <a:gd name="T30" fmla="*/ 4 w 13"/>
                <a:gd name="T31" fmla="*/ 23 h 27"/>
                <a:gd name="T32" fmla="*/ 2 w 13"/>
                <a:gd name="T33" fmla="*/ 21 h 27"/>
                <a:gd name="T34" fmla="*/ 2 w 13"/>
                <a:gd name="T35" fmla="*/ 21 h 27"/>
                <a:gd name="T36" fmla="*/ 0 w 13"/>
                <a:gd name="T37" fmla="*/ 23 h 27"/>
                <a:gd name="T38" fmla="*/ 0 w 13"/>
                <a:gd name="T39" fmla="*/ 25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
                <a:gd name="T61" fmla="*/ 0 h 27"/>
                <a:gd name="T62" fmla="*/ 13 w 13"/>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 h="27">
                  <a:moveTo>
                    <a:pt x="13" y="2"/>
                  </a:moveTo>
                  <a:lnTo>
                    <a:pt x="11" y="0"/>
                  </a:lnTo>
                  <a:lnTo>
                    <a:pt x="9" y="0"/>
                  </a:lnTo>
                  <a:lnTo>
                    <a:pt x="9" y="2"/>
                  </a:lnTo>
                  <a:lnTo>
                    <a:pt x="7" y="4"/>
                  </a:lnTo>
                  <a:lnTo>
                    <a:pt x="9" y="4"/>
                  </a:lnTo>
                  <a:lnTo>
                    <a:pt x="11" y="5"/>
                  </a:lnTo>
                  <a:lnTo>
                    <a:pt x="13" y="4"/>
                  </a:lnTo>
                  <a:lnTo>
                    <a:pt x="13" y="2"/>
                  </a:lnTo>
                  <a:close/>
                  <a:moveTo>
                    <a:pt x="0" y="25"/>
                  </a:moveTo>
                  <a:lnTo>
                    <a:pt x="2" y="25"/>
                  </a:lnTo>
                  <a:lnTo>
                    <a:pt x="2" y="27"/>
                  </a:lnTo>
                  <a:lnTo>
                    <a:pt x="4" y="25"/>
                  </a:lnTo>
                  <a:lnTo>
                    <a:pt x="4" y="23"/>
                  </a:lnTo>
                  <a:lnTo>
                    <a:pt x="2" y="21"/>
                  </a:lnTo>
                  <a:lnTo>
                    <a:pt x="0" y="23"/>
                  </a:lnTo>
                  <a:lnTo>
                    <a:pt x="0" y="25"/>
                  </a:lnTo>
                  <a:close/>
                </a:path>
              </a:pathLst>
            </a:custGeom>
            <a:solidFill>
              <a:srgbClr val="8C8B8B"/>
            </a:solidFill>
            <a:ln w="9525">
              <a:noFill/>
              <a:round/>
              <a:headEnd/>
              <a:tailEnd/>
            </a:ln>
          </p:spPr>
          <p:txBody>
            <a:bodyPr/>
            <a:lstStyle/>
            <a:p>
              <a:endParaRPr lang="en-US"/>
            </a:p>
          </p:txBody>
        </p:sp>
        <p:sp>
          <p:nvSpPr>
            <p:cNvPr id="47537" name="Freeform 381"/>
            <p:cNvSpPr>
              <a:spLocks noEditPoints="1"/>
            </p:cNvSpPr>
            <p:nvPr/>
          </p:nvSpPr>
          <p:spPr bwMode="auto">
            <a:xfrm>
              <a:off x="2948" y="2966"/>
              <a:ext cx="13" cy="23"/>
            </a:xfrm>
            <a:custGeom>
              <a:avLst/>
              <a:gdLst>
                <a:gd name="T0" fmla="*/ 13 w 13"/>
                <a:gd name="T1" fmla="*/ 2 h 23"/>
                <a:gd name="T2" fmla="*/ 11 w 13"/>
                <a:gd name="T3" fmla="*/ 0 h 23"/>
                <a:gd name="T4" fmla="*/ 9 w 13"/>
                <a:gd name="T5" fmla="*/ 0 h 23"/>
                <a:gd name="T6" fmla="*/ 7 w 13"/>
                <a:gd name="T7" fmla="*/ 2 h 23"/>
                <a:gd name="T8" fmla="*/ 7 w 13"/>
                <a:gd name="T9" fmla="*/ 3 h 23"/>
                <a:gd name="T10" fmla="*/ 7 w 13"/>
                <a:gd name="T11" fmla="*/ 3 h 23"/>
                <a:gd name="T12" fmla="*/ 7 w 13"/>
                <a:gd name="T13" fmla="*/ 3 h 23"/>
                <a:gd name="T14" fmla="*/ 9 w 13"/>
                <a:gd name="T15" fmla="*/ 3 h 23"/>
                <a:gd name="T16" fmla="*/ 11 w 13"/>
                <a:gd name="T17" fmla="*/ 5 h 23"/>
                <a:gd name="T18" fmla="*/ 11 w 13"/>
                <a:gd name="T19" fmla="*/ 3 h 23"/>
                <a:gd name="T20" fmla="*/ 13 w 13"/>
                <a:gd name="T21" fmla="*/ 2 h 23"/>
                <a:gd name="T22" fmla="*/ 0 w 13"/>
                <a:gd name="T23" fmla="*/ 21 h 23"/>
                <a:gd name="T24" fmla="*/ 2 w 13"/>
                <a:gd name="T25" fmla="*/ 21 h 23"/>
                <a:gd name="T26" fmla="*/ 4 w 13"/>
                <a:gd name="T27" fmla="*/ 23 h 23"/>
                <a:gd name="T28" fmla="*/ 4 w 13"/>
                <a:gd name="T29" fmla="*/ 21 h 23"/>
                <a:gd name="T30" fmla="*/ 5 w 13"/>
                <a:gd name="T31" fmla="*/ 19 h 23"/>
                <a:gd name="T32" fmla="*/ 4 w 13"/>
                <a:gd name="T33" fmla="*/ 17 h 23"/>
                <a:gd name="T34" fmla="*/ 2 w 13"/>
                <a:gd name="T35" fmla="*/ 17 h 23"/>
                <a:gd name="T36" fmla="*/ 2 w 13"/>
                <a:gd name="T37" fmla="*/ 19 h 23"/>
                <a:gd name="T38" fmla="*/ 0 w 13"/>
                <a:gd name="T39" fmla="*/ 21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
                <a:gd name="T61" fmla="*/ 0 h 23"/>
                <a:gd name="T62" fmla="*/ 13 w 13"/>
                <a:gd name="T63" fmla="*/ 23 h 2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 h="23">
                  <a:moveTo>
                    <a:pt x="13" y="2"/>
                  </a:moveTo>
                  <a:lnTo>
                    <a:pt x="11" y="0"/>
                  </a:lnTo>
                  <a:lnTo>
                    <a:pt x="9" y="0"/>
                  </a:lnTo>
                  <a:lnTo>
                    <a:pt x="7" y="2"/>
                  </a:lnTo>
                  <a:lnTo>
                    <a:pt x="7" y="3"/>
                  </a:lnTo>
                  <a:lnTo>
                    <a:pt x="9" y="3"/>
                  </a:lnTo>
                  <a:lnTo>
                    <a:pt x="11" y="5"/>
                  </a:lnTo>
                  <a:lnTo>
                    <a:pt x="11" y="3"/>
                  </a:lnTo>
                  <a:lnTo>
                    <a:pt x="13" y="2"/>
                  </a:lnTo>
                  <a:close/>
                  <a:moveTo>
                    <a:pt x="0" y="21"/>
                  </a:moveTo>
                  <a:lnTo>
                    <a:pt x="2" y="21"/>
                  </a:lnTo>
                  <a:lnTo>
                    <a:pt x="4" y="23"/>
                  </a:lnTo>
                  <a:lnTo>
                    <a:pt x="4" y="21"/>
                  </a:lnTo>
                  <a:lnTo>
                    <a:pt x="5" y="19"/>
                  </a:lnTo>
                  <a:lnTo>
                    <a:pt x="4" y="17"/>
                  </a:lnTo>
                  <a:lnTo>
                    <a:pt x="2" y="17"/>
                  </a:lnTo>
                  <a:lnTo>
                    <a:pt x="2" y="19"/>
                  </a:lnTo>
                  <a:lnTo>
                    <a:pt x="0" y="21"/>
                  </a:lnTo>
                  <a:close/>
                </a:path>
              </a:pathLst>
            </a:custGeom>
            <a:solidFill>
              <a:srgbClr val="8C8B8B"/>
            </a:solidFill>
            <a:ln w="9525">
              <a:noFill/>
              <a:round/>
              <a:headEnd/>
              <a:tailEnd/>
            </a:ln>
          </p:spPr>
          <p:txBody>
            <a:bodyPr/>
            <a:lstStyle/>
            <a:p>
              <a:endParaRPr lang="en-US"/>
            </a:p>
          </p:txBody>
        </p:sp>
        <p:sp>
          <p:nvSpPr>
            <p:cNvPr id="47538" name="Freeform 382"/>
            <p:cNvSpPr>
              <a:spLocks noEditPoints="1"/>
            </p:cNvSpPr>
            <p:nvPr/>
          </p:nvSpPr>
          <p:spPr bwMode="auto">
            <a:xfrm>
              <a:off x="2950" y="2968"/>
              <a:ext cx="9" cy="19"/>
            </a:xfrm>
            <a:custGeom>
              <a:avLst/>
              <a:gdLst>
                <a:gd name="T0" fmla="*/ 9 w 9"/>
                <a:gd name="T1" fmla="*/ 1 h 19"/>
                <a:gd name="T2" fmla="*/ 7 w 9"/>
                <a:gd name="T3" fmla="*/ 0 h 19"/>
                <a:gd name="T4" fmla="*/ 5 w 9"/>
                <a:gd name="T5" fmla="*/ 0 h 19"/>
                <a:gd name="T6" fmla="*/ 5 w 9"/>
                <a:gd name="T7" fmla="*/ 0 h 19"/>
                <a:gd name="T8" fmla="*/ 5 w 9"/>
                <a:gd name="T9" fmla="*/ 0 h 19"/>
                <a:gd name="T10" fmla="*/ 5 w 9"/>
                <a:gd name="T11" fmla="*/ 1 h 19"/>
                <a:gd name="T12" fmla="*/ 3 w 9"/>
                <a:gd name="T13" fmla="*/ 3 h 19"/>
                <a:gd name="T14" fmla="*/ 5 w 9"/>
                <a:gd name="T15" fmla="*/ 3 h 19"/>
                <a:gd name="T16" fmla="*/ 5 w 9"/>
                <a:gd name="T17" fmla="*/ 3 h 19"/>
                <a:gd name="T18" fmla="*/ 7 w 9"/>
                <a:gd name="T19" fmla="*/ 3 h 19"/>
                <a:gd name="T20" fmla="*/ 9 w 9"/>
                <a:gd name="T21" fmla="*/ 5 h 19"/>
                <a:gd name="T22" fmla="*/ 9 w 9"/>
                <a:gd name="T23" fmla="*/ 3 h 19"/>
                <a:gd name="T24" fmla="*/ 9 w 9"/>
                <a:gd name="T25" fmla="*/ 1 h 19"/>
                <a:gd name="T26" fmla="*/ 0 w 9"/>
                <a:gd name="T27" fmla="*/ 17 h 19"/>
                <a:gd name="T28" fmla="*/ 0 w 9"/>
                <a:gd name="T29" fmla="*/ 17 h 19"/>
                <a:gd name="T30" fmla="*/ 2 w 9"/>
                <a:gd name="T31" fmla="*/ 19 h 19"/>
                <a:gd name="T32" fmla="*/ 3 w 9"/>
                <a:gd name="T33" fmla="*/ 17 h 19"/>
                <a:gd name="T34" fmla="*/ 3 w 9"/>
                <a:gd name="T35" fmla="*/ 15 h 19"/>
                <a:gd name="T36" fmla="*/ 2 w 9"/>
                <a:gd name="T37" fmla="*/ 13 h 19"/>
                <a:gd name="T38" fmla="*/ 2 w 9"/>
                <a:gd name="T39" fmla="*/ 11 h 19"/>
                <a:gd name="T40" fmla="*/ 0 w 9"/>
                <a:gd name="T41" fmla="*/ 15 h 19"/>
                <a:gd name="T42" fmla="*/ 0 w 9"/>
                <a:gd name="T43" fmla="*/ 17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
                <a:gd name="T67" fmla="*/ 0 h 19"/>
                <a:gd name="T68" fmla="*/ 9 w 9"/>
                <a:gd name="T69" fmla="*/ 19 h 1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 h="19">
                  <a:moveTo>
                    <a:pt x="9" y="1"/>
                  </a:moveTo>
                  <a:lnTo>
                    <a:pt x="7" y="0"/>
                  </a:lnTo>
                  <a:lnTo>
                    <a:pt x="5" y="0"/>
                  </a:lnTo>
                  <a:lnTo>
                    <a:pt x="5" y="1"/>
                  </a:lnTo>
                  <a:lnTo>
                    <a:pt x="3" y="3"/>
                  </a:lnTo>
                  <a:lnTo>
                    <a:pt x="5" y="3"/>
                  </a:lnTo>
                  <a:lnTo>
                    <a:pt x="7" y="3"/>
                  </a:lnTo>
                  <a:lnTo>
                    <a:pt x="9" y="5"/>
                  </a:lnTo>
                  <a:lnTo>
                    <a:pt x="9" y="3"/>
                  </a:lnTo>
                  <a:lnTo>
                    <a:pt x="9" y="1"/>
                  </a:lnTo>
                  <a:close/>
                  <a:moveTo>
                    <a:pt x="0" y="17"/>
                  </a:moveTo>
                  <a:lnTo>
                    <a:pt x="0" y="17"/>
                  </a:lnTo>
                  <a:lnTo>
                    <a:pt x="2" y="19"/>
                  </a:lnTo>
                  <a:lnTo>
                    <a:pt x="3" y="17"/>
                  </a:lnTo>
                  <a:lnTo>
                    <a:pt x="3" y="15"/>
                  </a:lnTo>
                  <a:lnTo>
                    <a:pt x="2" y="13"/>
                  </a:lnTo>
                  <a:lnTo>
                    <a:pt x="2" y="11"/>
                  </a:lnTo>
                  <a:lnTo>
                    <a:pt x="0" y="15"/>
                  </a:lnTo>
                  <a:lnTo>
                    <a:pt x="0" y="17"/>
                  </a:lnTo>
                  <a:close/>
                </a:path>
              </a:pathLst>
            </a:custGeom>
            <a:solidFill>
              <a:srgbClr val="8D8C8B"/>
            </a:solidFill>
            <a:ln w="9525">
              <a:noFill/>
              <a:round/>
              <a:headEnd/>
              <a:tailEnd/>
            </a:ln>
          </p:spPr>
          <p:txBody>
            <a:bodyPr/>
            <a:lstStyle/>
            <a:p>
              <a:endParaRPr lang="en-US"/>
            </a:p>
          </p:txBody>
        </p:sp>
        <p:sp>
          <p:nvSpPr>
            <p:cNvPr id="47539" name="Freeform 383"/>
            <p:cNvSpPr>
              <a:spLocks/>
            </p:cNvSpPr>
            <p:nvPr/>
          </p:nvSpPr>
          <p:spPr bwMode="auto">
            <a:xfrm>
              <a:off x="2950" y="2969"/>
              <a:ext cx="9" cy="16"/>
            </a:xfrm>
            <a:custGeom>
              <a:avLst/>
              <a:gdLst>
                <a:gd name="T0" fmla="*/ 9 w 9"/>
                <a:gd name="T1" fmla="*/ 2 h 16"/>
                <a:gd name="T2" fmla="*/ 7 w 9"/>
                <a:gd name="T3" fmla="*/ 0 h 16"/>
                <a:gd name="T4" fmla="*/ 5 w 9"/>
                <a:gd name="T5" fmla="*/ 0 h 16"/>
                <a:gd name="T6" fmla="*/ 5 w 9"/>
                <a:gd name="T7" fmla="*/ 0 h 16"/>
                <a:gd name="T8" fmla="*/ 5 w 9"/>
                <a:gd name="T9" fmla="*/ 0 h 16"/>
                <a:gd name="T10" fmla="*/ 2 w 9"/>
                <a:gd name="T11" fmla="*/ 6 h 16"/>
                <a:gd name="T12" fmla="*/ 0 w 9"/>
                <a:gd name="T13" fmla="*/ 14 h 16"/>
                <a:gd name="T14" fmla="*/ 2 w 9"/>
                <a:gd name="T15" fmla="*/ 14 h 16"/>
                <a:gd name="T16" fmla="*/ 3 w 9"/>
                <a:gd name="T17" fmla="*/ 16 h 16"/>
                <a:gd name="T18" fmla="*/ 3 w 9"/>
                <a:gd name="T19" fmla="*/ 14 h 16"/>
                <a:gd name="T20" fmla="*/ 5 w 9"/>
                <a:gd name="T21" fmla="*/ 12 h 16"/>
                <a:gd name="T22" fmla="*/ 3 w 9"/>
                <a:gd name="T23" fmla="*/ 10 h 16"/>
                <a:gd name="T24" fmla="*/ 2 w 9"/>
                <a:gd name="T25" fmla="*/ 8 h 16"/>
                <a:gd name="T26" fmla="*/ 3 w 9"/>
                <a:gd name="T27" fmla="*/ 6 h 16"/>
                <a:gd name="T28" fmla="*/ 5 w 9"/>
                <a:gd name="T29" fmla="*/ 4 h 16"/>
                <a:gd name="T30" fmla="*/ 7 w 9"/>
                <a:gd name="T31" fmla="*/ 4 h 16"/>
                <a:gd name="T32" fmla="*/ 7 w 9"/>
                <a:gd name="T33" fmla="*/ 4 h 16"/>
                <a:gd name="T34" fmla="*/ 9 w 9"/>
                <a:gd name="T35" fmla="*/ 4 h 16"/>
                <a:gd name="T36" fmla="*/ 9 w 9"/>
                <a:gd name="T37" fmla="*/ 2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
                <a:gd name="T58" fmla="*/ 0 h 16"/>
                <a:gd name="T59" fmla="*/ 9 w 9"/>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 h="16">
                  <a:moveTo>
                    <a:pt x="9" y="2"/>
                  </a:moveTo>
                  <a:lnTo>
                    <a:pt x="7" y="0"/>
                  </a:lnTo>
                  <a:lnTo>
                    <a:pt x="5" y="0"/>
                  </a:lnTo>
                  <a:lnTo>
                    <a:pt x="2" y="6"/>
                  </a:lnTo>
                  <a:lnTo>
                    <a:pt x="0" y="14"/>
                  </a:lnTo>
                  <a:lnTo>
                    <a:pt x="2" y="14"/>
                  </a:lnTo>
                  <a:lnTo>
                    <a:pt x="3" y="16"/>
                  </a:lnTo>
                  <a:lnTo>
                    <a:pt x="3" y="14"/>
                  </a:lnTo>
                  <a:lnTo>
                    <a:pt x="5" y="12"/>
                  </a:lnTo>
                  <a:lnTo>
                    <a:pt x="3" y="10"/>
                  </a:lnTo>
                  <a:lnTo>
                    <a:pt x="2" y="8"/>
                  </a:lnTo>
                  <a:lnTo>
                    <a:pt x="3" y="6"/>
                  </a:lnTo>
                  <a:lnTo>
                    <a:pt x="5" y="4"/>
                  </a:lnTo>
                  <a:lnTo>
                    <a:pt x="7" y="4"/>
                  </a:lnTo>
                  <a:lnTo>
                    <a:pt x="9" y="4"/>
                  </a:lnTo>
                  <a:lnTo>
                    <a:pt x="9" y="2"/>
                  </a:lnTo>
                  <a:close/>
                </a:path>
              </a:pathLst>
            </a:custGeom>
            <a:solidFill>
              <a:srgbClr val="8D8C8B"/>
            </a:solidFill>
            <a:ln w="9525">
              <a:noFill/>
              <a:round/>
              <a:headEnd/>
              <a:tailEnd/>
            </a:ln>
          </p:spPr>
          <p:txBody>
            <a:bodyPr/>
            <a:lstStyle/>
            <a:p>
              <a:endParaRPr lang="en-US"/>
            </a:p>
          </p:txBody>
        </p:sp>
        <p:sp>
          <p:nvSpPr>
            <p:cNvPr id="47540" name="Freeform 384"/>
            <p:cNvSpPr>
              <a:spLocks/>
            </p:cNvSpPr>
            <p:nvPr/>
          </p:nvSpPr>
          <p:spPr bwMode="auto">
            <a:xfrm>
              <a:off x="2952" y="2971"/>
              <a:ext cx="7" cy="12"/>
            </a:xfrm>
            <a:custGeom>
              <a:avLst/>
              <a:gdLst>
                <a:gd name="T0" fmla="*/ 7 w 7"/>
                <a:gd name="T1" fmla="*/ 2 h 12"/>
                <a:gd name="T2" fmla="*/ 5 w 7"/>
                <a:gd name="T3" fmla="*/ 0 h 12"/>
                <a:gd name="T4" fmla="*/ 3 w 7"/>
                <a:gd name="T5" fmla="*/ 0 h 12"/>
                <a:gd name="T6" fmla="*/ 3 w 7"/>
                <a:gd name="T7" fmla="*/ 0 h 12"/>
                <a:gd name="T8" fmla="*/ 1 w 7"/>
                <a:gd name="T9" fmla="*/ 0 h 12"/>
                <a:gd name="T10" fmla="*/ 0 w 7"/>
                <a:gd name="T11" fmla="*/ 4 h 12"/>
                <a:gd name="T12" fmla="*/ 0 w 7"/>
                <a:gd name="T13" fmla="*/ 8 h 12"/>
                <a:gd name="T14" fmla="*/ 0 w 7"/>
                <a:gd name="T15" fmla="*/ 10 h 12"/>
                <a:gd name="T16" fmla="*/ 1 w 7"/>
                <a:gd name="T17" fmla="*/ 12 h 12"/>
                <a:gd name="T18" fmla="*/ 3 w 7"/>
                <a:gd name="T19" fmla="*/ 6 h 12"/>
                <a:gd name="T20" fmla="*/ 7 w 7"/>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2"/>
                <a:gd name="T35" fmla="*/ 7 w 7"/>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2">
                  <a:moveTo>
                    <a:pt x="7" y="2"/>
                  </a:moveTo>
                  <a:lnTo>
                    <a:pt x="5" y="0"/>
                  </a:lnTo>
                  <a:lnTo>
                    <a:pt x="3" y="0"/>
                  </a:lnTo>
                  <a:lnTo>
                    <a:pt x="1" y="0"/>
                  </a:lnTo>
                  <a:lnTo>
                    <a:pt x="0" y="4"/>
                  </a:lnTo>
                  <a:lnTo>
                    <a:pt x="0" y="8"/>
                  </a:lnTo>
                  <a:lnTo>
                    <a:pt x="0" y="10"/>
                  </a:lnTo>
                  <a:lnTo>
                    <a:pt x="1" y="12"/>
                  </a:lnTo>
                  <a:lnTo>
                    <a:pt x="3" y="6"/>
                  </a:lnTo>
                  <a:lnTo>
                    <a:pt x="7" y="2"/>
                  </a:lnTo>
                  <a:close/>
                </a:path>
              </a:pathLst>
            </a:custGeom>
            <a:solidFill>
              <a:srgbClr val="8E8D8C"/>
            </a:solidFill>
            <a:ln w="9525">
              <a:noFill/>
              <a:round/>
              <a:headEnd/>
              <a:tailEnd/>
            </a:ln>
          </p:spPr>
          <p:txBody>
            <a:bodyPr/>
            <a:lstStyle/>
            <a:p>
              <a:endParaRPr lang="en-US"/>
            </a:p>
          </p:txBody>
        </p:sp>
        <p:sp>
          <p:nvSpPr>
            <p:cNvPr id="47541" name="Freeform 385"/>
            <p:cNvSpPr>
              <a:spLocks/>
            </p:cNvSpPr>
            <p:nvPr/>
          </p:nvSpPr>
          <p:spPr bwMode="auto">
            <a:xfrm>
              <a:off x="2952" y="2973"/>
              <a:ext cx="5" cy="8"/>
            </a:xfrm>
            <a:custGeom>
              <a:avLst/>
              <a:gdLst>
                <a:gd name="T0" fmla="*/ 5 w 5"/>
                <a:gd name="T1" fmla="*/ 0 h 8"/>
                <a:gd name="T2" fmla="*/ 5 w 5"/>
                <a:gd name="T3" fmla="*/ 0 h 8"/>
                <a:gd name="T4" fmla="*/ 3 w 5"/>
                <a:gd name="T5" fmla="*/ 0 h 8"/>
                <a:gd name="T6" fmla="*/ 1 w 5"/>
                <a:gd name="T7" fmla="*/ 2 h 8"/>
                <a:gd name="T8" fmla="*/ 0 w 5"/>
                <a:gd name="T9" fmla="*/ 4 h 8"/>
                <a:gd name="T10" fmla="*/ 1 w 5"/>
                <a:gd name="T11" fmla="*/ 6 h 8"/>
                <a:gd name="T12" fmla="*/ 3 w 5"/>
                <a:gd name="T13" fmla="*/ 8 h 8"/>
                <a:gd name="T14" fmla="*/ 3 w 5"/>
                <a:gd name="T15" fmla="*/ 4 h 8"/>
                <a:gd name="T16" fmla="*/ 5 w 5"/>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8"/>
                <a:gd name="T29" fmla="*/ 5 w 5"/>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8">
                  <a:moveTo>
                    <a:pt x="5" y="0"/>
                  </a:moveTo>
                  <a:lnTo>
                    <a:pt x="5" y="0"/>
                  </a:lnTo>
                  <a:lnTo>
                    <a:pt x="3" y="0"/>
                  </a:lnTo>
                  <a:lnTo>
                    <a:pt x="1" y="2"/>
                  </a:lnTo>
                  <a:lnTo>
                    <a:pt x="0" y="4"/>
                  </a:lnTo>
                  <a:lnTo>
                    <a:pt x="1" y="6"/>
                  </a:lnTo>
                  <a:lnTo>
                    <a:pt x="3" y="8"/>
                  </a:lnTo>
                  <a:lnTo>
                    <a:pt x="3" y="4"/>
                  </a:lnTo>
                  <a:lnTo>
                    <a:pt x="5" y="0"/>
                  </a:lnTo>
                  <a:close/>
                </a:path>
              </a:pathLst>
            </a:custGeom>
            <a:solidFill>
              <a:srgbClr val="8E8D8C"/>
            </a:solidFill>
            <a:ln w="9525">
              <a:noFill/>
              <a:round/>
              <a:headEnd/>
              <a:tailEnd/>
            </a:ln>
          </p:spPr>
          <p:txBody>
            <a:bodyPr/>
            <a:lstStyle/>
            <a:p>
              <a:endParaRPr lang="en-US"/>
            </a:p>
          </p:txBody>
        </p:sp>
        <p:sp>
          <p:nvSpPr>
            <p:cNvPr id="47542" name="Freeform 386"/>
            <p:cNvSpPr>
              <a:spLocks/>
            </p:cNvSpPr>
            <p:nvPr/>
          </p:nvSpPr>
          <p:spPr bwMode="auto">
            <a:xfrm>
              <a:off x="2953" y="2975"/>
              <a:ext cx="4" cy="4"/>
            </a:xfrm>
            <a:custGeom>
              <a:avLst/>
              <a:gdLst>
                <a:gd name="T0" fmla="*/ 4 w 4"/>
                <a:gd name="T1" fmla="*/ 0 h 4"/>
                <a:gd name="T2" fmla="*/ 4 w 4"/>
                <a:gd name="T3" fmla="*/ 0 h 4"/>
                <a:gd name="T4" fmla="*/ 2 w 4"/>
                <a:gd name="T5" fmla="*/ 0 h 4"/>
                <a:gd name="T6" fmla="*/ 2 w 4"/>
                <a:gd name="T7" fmla="*/ 2 h 4"/>
                <a:gd name="T8" fmla="*/ 0 w 4"/>
                <a:gd name="T9" fmla="*/ 2 h 4"/>
                <a:gd name="T10" fmla="*/ 2 w 4"/>
                <a:gd name="T11" fmla="*/ 4 h 4"/>
                <a:gd name="T12" fmla="*/ 2 w 4"/>
                <a:gd name="T13" fmla="*/ 4 h 4"/>
                <a:gd name="T14" fmla="*/ 2 w 4"/>
                <a:gd name="T15" fmla="*/ 2 h 4"/>
                <a:gd name="T16" fmla="*/ 4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4" y="0"/>
                  </a:moveTo>
                  <a:lnTo>
                    <a:pt x="4" y="0"/>
                  </a:lnTo>
                  <a:lnTo>
                    <a:pt x="2" y="0"/>
                  </a:lnTo>
                  <a:lnTo>
                    <a:pt x="2" y="2"/>
                  </a:lnTo>
                  <a:lnTo>
                    <a:pt x="0" y="2"/>
                  </a:lnTo>
                  <a:lnTo>
                    <a:pt x="2" y="4"/>
                  </a:lnTo>
                  <a:lnTo>
                    <a:pt x="2" y="2"/>
                  </a:lnTo>
                  <a:lnTo>
                    <a:pt x="4" y="0"/>
                  </a:lnTo>
                  <a:close/>
                </a:path>
              </a:pathLst>
            </a:custGeom>
            <a:solidFill>
              <a:srgbClr val="8E8D8D"/>
            </a:solidFill>
            <a:ln w="9525">
              <a:noFill/>
              <a:round/>
              <a:headEnd/>
              <a:tailEnd/>
            </a:ln>
          </p:spPr>
          <p:txBody>
            <a:bodyPr/>
            <a:lstStyle/>
            <a:p>
              <a:endParaRPr lang="en-US"/>
            </a:p>
          </p:txBody>
        </p:sp>
        <p:sp>
          <p:nvSpPr>
            <p:cNvPr id="47543" name="Freeform 387"/>
            <p:cNvSpPr>
              <a:spLocks noEditPoints="1"/>
            </p:cNvSpPr>
            <p:nvPr/>
          </p:nvSpPr>
          <p:spPr bwMode="auto">
            <a:xfrm>
              <a:off x="2923" y="2906"/>
              <a:ext cx="65" cy="142"/>
            </a:xfrm>
            <a:custGeom>
              <a:avLst/>
              <a:gdLst>
                <a:gd name="T0" fmla="*/ 63 w 65"/>
                <a:gd name="T1" fmla="*/ 0 h 142"/>
                <a:gd name="T2" fmla="*/ 61 w 65"/>
                <a:gd name="T3" fmla="*/ 2 h 142"/>
                <a:gd name="T4" fmla="*/ 61 w 65"/>
                <a:gd name="T5" fmla="*/ 4 h 142"/>
                <a:gd name="T6" fmla="*/ 61 w 65"/>
                <a:gd name="T7" fmla="*/ 4 h 142"/>
                <a:gd name="T8" fmla="*/ 63 w 65"/>
                <a:gd name="T9" fmla="*/ 4 h 142"/>
                <a:gd name="T10" fmla="*/ 63 w 65"/>
                <a:gd name="T11" fmla="*/ 2 h 142"/>
                <a:gd name="T12" fmla="*/ 65 w 65"/>
                <a:gd name="T13" fmla="*/ 2 h 142"/>
                <a:gd name="T14" fmla="*/ 63 w 65"/>
                <a:gd name="T15" fmla="*/ 2 h 142"/>
                <a:gd name="T16" fmla="*/ 63 w 65"/>
                <a:gd name="T17" fmla="*/ 0 h 142"/>
                <a:gd name="T18" fmla="*/ 0 w 65"/>
                <a:gd name="T19" fmla="*/ 138 h 142"/>
                <a:gd name="T20" fmla="*/ 0 w 65"/>
                <a:gd name="T21" fmla="*/ 140 h 142"/>
                <a:gd name="T22" fmla="*/ 0 w 65"/>
                <a:gd name="T23" fmla="*/ 142 h 142"/>
                <a:gd name="T24" fmla="*/ 0 w 65"/>
                <a:gd name="T25" fmla="*/ 142 h 142"/>
                <a:gd name="T26" fmla="*/ 2 w 65"/>
                <a:gd name="T27" fmla="*/ 142 h 142"/>
                <a:gd name="T28" fmla="*/ 2 w 65"/>
                <a:gd name="T29" fmla="*/ 140 h 142"/>
                <a:gd name="T30" fmla="*/ 2 w 65"/>
                <a:gd name="T31" fmla="*/ 138 h 142"/>
                <a:gd name="T32" fmla="*/ 2 w 65"/>
                <a:gd name="T33" fmla="*/ 138 h 142"/>
                <a:gd name="T34" fmla="*/ 0 w 65"/>
                <a:gd name="T35" fmla="*/ 138 h 1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5"/>
                <a:gd name="T55" fmla="*/ 0 h 142"/>
                <a:gd name="T56" fmla="*/ 65 w 65"/>
                <a:gd name="T57" fmla="*/ 142 h 14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5" h="142">
                  <a:moveTo>
                    <a:pt x="63" y="0"/>
                  </a:moveTo>
                  <a:lnTo>
                    <a:pt x="61" y="2"/>
                  </a:lnTo>
                  <a:lnTo>
                    <a:pt x="61" y="4"/>
                  </a:lnTo>
                  <a:lnTo>
                    <a:pt x="63" y="4"/>
                  </a:lnTo>
                  <a:lnTo>
                    <a:pt x="63" y="2"/>
                  </a:lnTo>
                  <a:lnTo>
                    <a:pt x="65" y="2"/>
                  </a:lnTo>
                  <a:lnTo>
                    <a:pt x="63" y="2"/>
                  </a:lnTo>
                  <a:lnTo>
                    <a:pt x="63" y="0"/>
                  </a:lnTo>
                  <a:close/>
                  <a:moveTo>
                    <a:pt x="0" y="138"/>
                  </a:moveTo>
                  <a:lnTo>
                    <a:pt x="0" y="140"/>
                  </a:lnTo>
                  <a:lnTo>
                    <a:pt x="0" y="142"/>
                  </a:lnTo>
                  <a:lnTo>
                    <a:pt x="2" y="142"/>
                  </a:lnTo>
                  <a:lnTo>
                    <a:pt x="2" y="140"/>
                  </a:lnTo>
                  <a:lnTo>
                    <a:pt x="2" y="138"/>
                  </a:lnTo>
                  <a:lnTo>
                    <a:pt x="0" y="138"/>
                  </a:lnTo>
                  <a:close/>
                </a:path>
              </a:pathLst>
            </a:custGeom>
            <a:solidFill>
              <a:srgbClr val="848282"/>
            </a:solidFill>
            <a:ln w="9525">
              <a:noFill/>
              <a:round/>
              <a:headEnd/>
              <a:tailEnd/>
            </a:ln>
          </p:spPr>
          <p:txBody>
            <a:bodyPr/>
            <a:lstStyle/>
            <a:p>
              <a:endParaRPr lang="en-US"/>
            </a:p>
          </p:txBody>
        </p:sp>
        <p:sp>
          <p:nvSpPr>
            <p:cNvPr id="47544" name="Freeform 388"/>
            <p:cNvSpPr>
              <a:spLocks noEditPoints="1"/>
            </p:cNvSpPr>
            <p:nvPr/>
          </p:nvSpPr>
          <p:spPr bwMode="auto">
            <a:xfrm>
              <a:off x="2923" y="2908"/>
              <a:ext cx="63" cy="138"/>
            </a:xfrm>
            <a:custGeom>
              <a:avLst/>
              <a:gdLst>
                <a:gd name="T0" fmla="*/ 63 w 63"/>
                <a:gd name="T1" fmla="*/ 0 h 138"/>
                <a:gd name="T2" fmla="*/ 63 w 63"/>
                <a:gd name="T3" fmla="*/ 0 h 138"/>
                <a:gd name="T4" fmla="*/ 61 w 63"/>
                <a:gd name="T5" fmla="*/ 0 h 138"/>
                <a:gd name="T6" fmla="*/ 61 w 63"/>
                <a:gd name="T7" fmla="*/ 2 h 138"/>
                <a:gd name="T8" fmla="*/ 61 w 63"/>
                <a:gd name="T9" fmla="*/ 4 h 138"/>
                <a:gd name="T10" fmla="*/ 61 w 63"/>
                <a:gd name="T11" fmla="*/ 4 h 138"/>
                <a:gd name="T12" fmla="*/ 61 w 63"/>
                <a:gd name="T13" fmla="*/ 4 h 138"/>
                <a:gd name="T14" fmla="*/ 63 w 63"/>
                <a:gd name="T15" fmla="*/ 2 h 138"/>
                <a:gd name="T16" fmla="*/ 63 w 63"/>
                <a:gd name="T17" fmla="*/ 0 h 138"/>
                <a:gd name="T18" fmla="*/ 0 w 63"/>
                <a:gd name="T19" fmla="*/ 138 h 138"/>
                <a:gd name="T20" fmla="*/ 0 w 63"/>
                <a:gd name="T21" fmla="*/ 138 h 138"/>
                <a:gd name="T22" fmla="*/ 2 w 63"/>
                <a:gd name="T23" fmla="*/ 138 h 138"/>
                <a:gd name="T24" fmla="*/ 2 w 63"/>
                <a:gd name="T25" fmla="*/ 136 h 138"/>
                <a:gd name="T26" fmla="*/ 4 w 63"/>
                <a:gd name="T27" fmla="*/ 134 h 138"/>
                <a:gd name="T28" fmla="*/ 2 w 63"/>
                <a:gd name="T29" fmla="*/ 134 h 138"/>
                <a:gd name="T30" fmla="*/ 2 w 63"/>
                <a:gd name="T31" fmla="*/ 134 h 138"/>
                <a:gd name="T32" fmla="*/ 0 w 63"/>
                <a:gd name="T33" fmla="*/ 136 h 138"/>
                <a:gd name="T34" fmla="*/ 0 w 63"/>
                <a:gd name="T35" fmla="*/ 138 h 1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3"/>
                <a:gd name="T55" fmla="*/ 0 h 138"/>
                <a:gd name="T56" fmla="*/ 63 w 63"/>
                <a:gd name="T57" fmla="*/ 138 h 1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3" h="138">
                  <a:moveTo>
                    <a:pt x="63" y="0"/>
                  </a:moveTo>
                  <a:lnTo>
                    <a:pt x="63" y="0"/>
                  </a:lnTo>
                  <a:lnTo>
                    <a:pt x="61" y="0"/>
                  </a:lnTo>
                  <a:lnTo>
                    <a:pt x="61" y="2"/>
                  </a:lnTo>
                  <a:lnTo>
                    <a:pt x="61" y="4"/>
                  </a:lnTo>
                  <a:lnTo>
                    <a:pt x="63" y="2"/>
                  </a:lnTo>
                  <a:lnTo>
                    <a:pt x="63" y="0"/>
                  </a:lnTo>
                  <a:close/>
                  <a:moveTo>
                    <a:pt x="0" y="138"/>
                  </a:moveTo>
                  <a:lnTo>
                    <a:pt x="0" y="138"/>
                  </a:lnTo>
                  <a:lnTo>
                    <a:pt x="2" y="138"/>
                  </a:lnTo>
                  <a:lnTo>
                    <a:pt x="2" y="136"/>
                  </a:lnTo>
                  <a:lnTo>
                    <a:pt x="4" y="134"/>
                  </a:lnTo>
                  <a:lnTo>
                    <a:pt x="2" y="134"/>
                  </a:lnTo>
                  <a:lnTo>
                    <a:pt x="0" y="136"/>
                  </a:lnTo>
                  <a:lnTo>
                    <a:pt x="0" y="138"/>
                  </a:lnTo>
                  <a:close/>
                </a:path>
              </a:pathLst>
            </a:custGeom>
            <a:solidFill>
              <a:srgbClr val="848282"/>
            </a:solidFill>
            <a:ln w="9525">
              <a:noFill/>
              <a:round/>
              <a:headEnd/>
              <a:tailEnd/>
            </a:ln>
          </p:spPr>
          <p:txBody>
            <a:bodyPr/>
            <a:lstStyle/>
            <a:p>
              <a:endParaRPr lang="en-US"/>
            </a:p>
          </p:txBody>
        </p:sp>
        <p:sp>
          <p:nvSpPr>
            <p:cNvPr id="47545" name="Freeform 389"/>
            <p:cNvSpPr>
              <a:spLocks noEditPoints="1"/>
            </p:cNvSpPr>
            <p:nvPr/>
          </p:nvSpPr>
          <p:spPr bwMode="auto">
            <a:xfrm>
              <a:off x="2923" y="2910"/>
              <a:ext cx="63" cy="134"/>
            </a:xfrm>
            <a:custGeom>
              <a:avLst/>
              <a:gdLst>
                <a:gd name="T0" fmla="*/ 63 w 63"/>
                <a:gd name="T1" fmla="*/ 0 h 134"/>
                <a:gd name="T2" fmla="*/ 61 w 63"/>
                <a:gd name="T3" fmla="*/ 0 h 134"/>
                <a:gd name="T4" fmla="*/ 61 w 63"/>
                <a:gd name="T5" fmla="*/ 0 h 134"/>
                <a:gd name="T6" fmla="*/ 61 w 63"/>
                <a:gd name="T7" fmla="*/ 2 h 134"/>
                <a:gd name="T8" fmla="*/ 59 w 63"/>
                <a:gd name="T9" fmla="*/ 2 h 134"/>
                <a:gd name="T10" fmla="*/ 61 w 63"/>
                <a:gd name="T11" fmla="*/ 4 h 134"/>
                <a:gd name="T12" fmla="*/ 61 w 63"/>
                <a:gd name="T13" fmla="*/ 4 h 134"/>
                <a:gd name="T14" fmla="*/ 61 w 63"/>
                <a:gd name="T15" fmla="*/ 2 h 134"/>
                <a:gd name="T16" fmla="*/ 63 w 63"/>
                <a:gd name="T17" fmla="*/ 0 h 134"/>
                <a:gd name="T18" fmla="*/ 0 w 63"/>
                <a:gd name="T19" fmla="*/ 134 h 134"/>
                <a:gd name="T20" fmla="*/ 2 w 63"/>
                <a:gd name="T21" fmla="*/ 134 h 134"/>
                <a:gd name="T22" fmla="*/ 2 w 63"/>
                <a:gd name="T23" fmla="*/ 134 h 134"/>
                <a:gd name="T24" fmla="*/ 4 w 63"/>
                <a:gd name="T25" fmla="*/ 132 h 134"/>
                <a:gd name="T26" fmla="*/ 4 w 63"/>
                <a:gd name="T27" fmla="*/ 130 h 134"/>
                <a:gd name="T28" fmla="*/ 4 w 63"/>
                <a:gd name="T29" fmla="*/ 130 h 134"/>
                <a:gd name="T30" fmla="*/ 2 w 63"/>
                <a:gd name="T31" fmla="*/ 130 h 134"/>
                <a:gd name="T32" fmla="*/ 2 w 63"/>
                <a:gd name="T33" fmla="*/ 132 h 134"/>
                <a:gd name="T34" fmla="*/ 0 w 63"/>
                <a:gd name="T35" fmla="*/ 134 h 1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3"/>
                <a:gd name="T55" fmla="*/ 0 h 134"/>
                <a:gd name="T56" fmla="*/ 63 w 63"/>
                <a:gd name="T57" fmla="*/ 134 h 1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3" h="134">
                  <a:moveTo>
                    <a:pt x="63" y="0"/>
                  </a:moveTo>
                  <a:lnTo>
                    <a:pt x="61" y="0"/>
                  </a:lnTo>
                  <a:lnTo>
                    <a:pt x="61" y="2"/>
                  </a:lnTo>
                  <a:lnTo>
                    <a:pt x="59" y="2"/>
                  </a:lnTo>
                  <a:lnTo>
                    <a:pt x="61" y="4"/>
                  </a:lnTo>
                  <a:lnTo>
                    <a:pt x="61" y="2"/>
                  </a:lnTo>
                  <a:lnTo>
                    <a:pt x="63" y="0"/>
                  </a:lnTo>
                  <a:close/>
                  <a:moveTo>
                    <a:pt x="0" y="134"/>
                  </a:moveTo>
                  <a:lnTo>
                    <a:pt x="2" y="134"/>
                  </a:lnTo>
                  <a:lnTo>
                    <a:pt x="4" y="132"/>
                  </a:lnTo>
                  <a:lnTo>
                    <a:pt x="4" y="130"/>
                  </a:lnTo>
                  <a:lnTo>
                    <a:pt x="2" y="130"/>
                  </a:lnTo>
                  <a:lnTo>
                    <a:pt x="2" y="132"/>
                  </a:lnTo>
                  <a:lnTo>
                    <a:pt x="0" y="134"/>
                  </a:lnTo>
                  <a:close/>
                </a:path>
              </a:pathLst>
            </a:custGeom>
            <a:solidFill>
              <a:srgbClr val="848282"/>
            </a:solidFill>
            <a:ln w="9525">
              <a:noFill/>
              <a:round/>
              <a:headEnd/>
              <a:tailEnd/>
            </a:ln>
          </p:spPr>
          <p:txBody>
            <a:bodyPr/>
            <a:lstStyle/>
            <a:p>
              <a:endParaRPr lang="en-US"/>
            </a:p>
          </p:txBody>
        </p:sp>
        <p:sp>
          <p:nvSpPr>
            <p:cNvPr id="47546" name="Freeform 390"/>
            <p:cNvSpPr>
              <a:spLocks noEditPoints="1"/>
            </p:cNvSpPr>
            <p:nvPr/>
          </p:nvSpPr>
          <p:spPr bwMode="auto">
            <a:xfrm>
              <a:off x="2925" y="2912"/>
              <a:ext cx="59" cy="130"/>
            </a:xfrm>
            <a:custGeom>
              <a:avLst/>
              <a:gdLst>
                <a:gd name="T0" fmla="*/ 59 w 59"/>
                <a:gd name="T1" fmla="*/ 0 h 130"/>
                <a:gd name="T2" fmla="*/ 59 w 59"/>
                <a:gd name="T3" fmla="*/ 0 h 130"/>
                <a:gd name="T4" fmla="*/ 59 w 59"/>
                <a:gd name="T5" fmla="*/ 0 h 130"/>
                <a:gd name="T6" fmla="*/ 57 w 59"/>
                <a:gd name="T7" fmla="*/ 0 h 130"/>
                <a:gd name="T8" fmla="*/ 57 w 59"/>
                <a:gd name="T9" fmla="*/ 2 h 130"/>
                <a:gd name="T10" fmla="*/ 57 w 59"/>
                <a:gd name="T11" fmla="*/ 4 h 130"/>
                <a:gd name="T12" fmla="*/ 59 w 59"/>
                <a:gd name="T13" fmla="*/ 4 h 130"/>
                <a:gd name="T14" fmla="*/ 59 w 59"/>
                <a:gd name="T15" fmla="*/ 2 h 130"/>
                <a:gd name="T16" fmla="*/ 59 w 59"/>
                <a:gd name="T17" fmla="*/ 0 h 130"/>
                <a:gd name="T18" fmla="*/ 0 w 59"/>
                <a:gd name="T19" fmla="*/ 130 h 130"/>
                <a:gd name="T20" fmla="*/ 0 w 59"/>
                <a:gd name="T21" fmla="*/ 130 h 130"/>
                <a:gd name="T22" fmla="*/ 2 w 59"/>
                <a:gd name="T23" fmla="*/ 130 h 130"/>
                <a:gd name="T24" fmla="*/ 2 w 59"/>
                <a:gd name="T25" fmla="*/ 128 h 130"/>
                <a:gd name="T26" fmla="*/ 3 w 59"/>
                <a:gd name="T27" fmla="*/ 128 h 130"/>
                <a:gd name="T28" fmla="*/ 2 w 59"/>
                <a:gd name="T29" fmla="*/ 127 h 130"/>
                <a:gd name="T30" fmla="*/ 0 w 59"/>
                <a:gd name="T31" fmla="*/ 127 h 130"/>
                <a:gd name="T32" fmla="*/ 0 w 59"/>
                <a:gd name="T33" fmla="*/ 128 h 130"/>
                <a:gd name="T34" fmla="*/ 0 w 59"/>
                <a:gd name="T35" fmla="*/ 130 h 1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130"/>
                <a:gd name="T56" fmla="*/ 59 w 59"/>
                <a:gd name="T57" fmla="*/ 130 h 1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130">
                  <a:moveTo>
                    <a:pt x="59" y="0"/>
                  </a:moveTo>
                  <a:lnTo>
                    <a:pt x="59" y="0"/>
                  </a:lnTo>
                  <a:lnTo>
                    <a:pt x="57" y="0"/>
                  </a:lnTo>
                  <a:lnTo>
                    <a:pt x="57" y="2"/>
                  </a:lnTo>
                  <a:lnTo>
                    <a:pt x="57" y="4"/>
                  </a:lnTo>
                  <a:lnTo>
                    <a:pt x="59" y="4"/>
                  </a:lnTo>
                  <a:lnTo>
                    <a:pt x="59" y="2"/>
                  </a:lnTo>
                  <a:lnTo>
                    <a:pt x="59" y="0"/>
                  </a:lnTo>
                  <a:close/>
                  <a:moveTo>
                    <a:pt x="0" y="130"/>
                  </a:moveTo>
                  <a:lnTo>
                    <a:pt x="0" y="130"/>
                  </a:lnTo>
                  <a:lnTo>
                    <a:pt x="2" y="130"/>
                  </a:lnTo>
                  <a:lnTo>
                    <a:pt x="2" y="128"/>
                  </a:lnTo>
                  <a:lnTo>
                    <a:pt x="3" y="128"/>
                  </a:lnTo>
                  <a:lnTo>
                    <a:pt x="2" y="127"/>
                  </a:lnTo>
                  <a:lnTo>
                    <a:pt x="0" y="127"/>
                  </a:lnTo>
                  <a:lnTo>
                    <a:pt x="0" y="128"/>
                  </a:lnTo>
                  <a:lnTo>
                    <a:pt x="0" y="130"/>
                  </a:lnTo>
                  <a:close/>
                </a:path>
              </a:pathLst>
            </a:custGeom>
            <a:solidFill>
              <a:srgbClr val="848382"/>
            </a:solidFill>
            <a:ln w="9525">
              <a:noFill/>
              <a:round/>
              <a:headEnd/>
              <a:tailEnd/>
            </a:ln>
          </p:spPr>
          <p:txBody>
            <a:bodyPr/>
            <a:lstStyle/>
            <a:p>
              <a:endParaRPr lang="en-US"/>
            </a:p>
          </p:txBody>
        </p:sp>
        <p:sp>
          <p:nvSpPr>
            <p:cNvPr id="47547" name="Freeform 391"/>
            <p:cNvSpPr>
              <a:spLocks noEditPoints="1"/>
            </p:cNvSpPr>
            <p:nvPr/>
          </p:nvSpPr>
          <p:spPr bwMode="auto">
            <a:xfrm>
              <a:off x="2925" y="2912"/>
              <a:ext cx="59" cy="128"/>
            </a:xfrm>
            <a:custGeom>
              <a:avLst/>
              <a:gdLst>
                <a:gd name="T0" fmla="*/ 59 w 59"/>
                <a:gd name="T1" fmla="*/ 2 h 128"/>
                <a:gd name="T2" fmla="*/ 59 w 59"/>
                <a:gd name="T3" fmla="*/ 2 h 128"/>
                <a:gd name="T4" fmla="*/ 57 w 59"/>
                <a:gd name="T5" fmla="*/ 0 h 128"/>
                <a:gd name="T6" fmla="*/ 57 w 59"/>
                <a:gd name="T7" fmla="*/ 2 h 128"/>
                <a:gd name="T8" fmla="*/ 55 w 59"/>
                <a:gd name="T9" fmla="*/ 4 h 128"/>
                <a:gd name="T10" fmla="*/ 57 w 59"/>
                <a:gd name="T11" fmla="*/ 6 h 128"/>
                <a:gd name="T12" fmla="*/ 57 w 59"/>
                <a:gd name="T13" fmla="*/ 6 h 128"/>
                <a:gd name="T14" fmla="*/ 59 w 59"/>
                <a:gd name="T15" fmla="*/ 4 h 128"/>
                <a:gd name="T16" fmla="*/ 59 w 59"/>
                <a:gd name="T17" fmla="*/ 2 h 128"/>
                <a:gd name="T18" fmla="*/ 0 w 59"/>
                <a:gd name="T19" fmla="*/ 128 h 128"/>
                <a:gd name="T20" fmla="*/ 2 w 59"/>
                <a:gd name="T21" fmla="*/ 128 h 128"/>
                <a:gd name="T22" fmla="*/ 2 w 59"/>
                <a:gd name="T23" fmla="*/ 128 h 128"/>
                <a:gd name="T24" fmla="*/ 3 w 59"/>
                <a:gd name="T25" fmla="*/ 128 h 128"/>
                <a:gd name="T26" fmla="*/ 3 w 59"/>
                <a:gd name="T27" fmla="*/ 127 h 128"/>
                <a:gd name="T28" fmla="*/ 2 w 59"/>
                <a:gd name="T29" fmla="*/ 125 h 128"/>
                <a:gd name="T30" fmla="*/ 2 w 59"/>
                <a:gd name="T31" fmla="*/ 125 h 128"/>
                <a:gd name="T32" fmla="*/ 0 w 59"/>
                <a:gd name="T33" fmla="*/ 127 h 128"/>
                <a:gd name="T34" fmla="*/ 0 w 59"/>
                <a:gd name="T35" fmla="*/ 128 h 1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128"/>
                <a:gd name="T56" fmla="*/ 59 w 59"/>
                <a:gd name="T57" fmla="*/ 128 h 1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128">
                  <a:moveTo>
                    <a:pt x="59" y="2"/>
                  </a:moveTo>
                  <a:lnTo>
                    <a:pt x="59" y="2"/>
                  </a:lnTo>
                  <a:lnTo>
                    <a:pt x="57" y="0"/>
                  </a:lnTo>
                  <a:lnTo>
                    <a:pt x="57" y="2"/>
                  </a:lnTo>
                  <a:lnTo>
                    <a:pt x="55" y="4"/>
                  </a:lnTo>
                  <a:lnTo>
                    <a:pt x="57" y="6"/>
                  </a:lnTo>
                  <a:lnTo>
                    <a:pt x="59" y="4"/>
                  </a:lnTo>
                  <a:lnTo>
                    <a:pt x="59" y="2"/>
                  </a:lnTo>
                  <a:close/>
                  <a:moveTo>
                    <a:pt x="0" y="128"/>
                  </a:moveTo>
                  <a:lnTo>
                    <a:pt x="2" y="128"/>
                  </a:lnTo>
                  <a:lnTo>
                    <a:pt x="3" y="128"/>
                  </a:lnTo>
                  <a:lnTo>
                    <a:pt x="3" y="127"/>
                  </a:lnTo>
                  <a:lnTo>
                    <a:pt x="2" y="125"/>
                  </a:lnTo>
                  <a:lnTo>
                    <a:pt x="0" y="127"/>
                  </a:lnTo>
                  <a:lnTo>
                    <a:pt x="0" y="128"/>
                  </a:lnTo>
                  <a:close/>
                </a:path>
              </a:pathLst>
            </a:custGeom>
            <a:solidFill>
              <a:srgbClr val="848382"/>
            </a:solidFill>
            <a:ln w="9525">
              <a:noFill/>
              <a:round/>
              <a:headEnd/>
              <a:tailEnd/>
            </a:ln>
          </p:spPr>
          <p:txBody>
            <a:bodyPr/>
            <a:lstStyle/>
            <a:p>
              <a:endParaRPr lang="en-US"/>
            </a:p>
          </p:txBody>
        </p:sp>
        <p:sp>
          <p:nvSpPr>
            <p:cNvPr id="47548" name="Freeform 392"/>
            <p:cNvSpPr>
              <a:spLocks noEditPoints="1"/>
            </p:cNvSpPr>
            <p:nvPr/>
          </p:nvSpPr>
          <p:spPr bwMode="auto">
            <a:xfrm>
              <a:off x="2925" y="2914"/>
              <a:ext cx="59" cy="126"/>
            </a:xfrm>
            <a:custGeom>
              <a:avLst/>
              <a:gdLst>
                <a:gd name="T0" fmla="*/ 59 w 59"/>
                <a:gd name="T1" fmla="*/ 2 h 126"/>
                <a:gd name="T2" fmla="*/ 57 w 59"/>
                <a:gd name="T3" fmla="*/ 2 h 126"/>
                <a:gd name="T4" fmla="*/ 57 w 59"/>
                <a:gd name="T5" fmla="*/ 0 h 126"/>
                <a:gd name="T6" fmla="*/ 55 w 59"/>
                <a:gd name="T7" fmla="*/ 2 h 126"/>
                <a:gd name="T8" fmla="*/ 55 w 59"/>
                <a:gd name="T9" fmla="*/ 4 h 126"/>
                <a:gd name="T10" fmla="*/ 55 w 59"/>
                <a:gd name="T11" fmla="*/ 4 h 126"/>
                <a:gd name="T12" fmla="*/ 57 w 59"/>
                <a:gd name="T13" fmla="*/ 6 h 126"/>
                <a:gd name="T14" fmla="*/ 57 w 59"/>
                <a:gd name="T15" fmla="*/ 4 h 126"/>
                <a:gd name="T16" fmla="*/ 59 w 59"/>
                <a:gd name="T17" fmla="*/ 2 h 126"/>
                <a:gd name="T18" fmla="*/ 0 w 59"/>
                <a:gd name="T19" fmla="*/ 125 h 126"/>
                <a:gd name="T20" fmla="*/ 2 w 59"/>
                <a:gd name="T21" fmla="*/ 125 h 126"/>
                <a:gd name="T22" fmla="*/ 3 w 59"/>
                <a:gd name="T23" fmla="*/ 126 h 126"/>
                <a:gd name="T24" fmla="*/ 3 w 59"/>
                <a:gd name="T25" fmla="*/ 125 h 126"/>
                <a:gd name="T26" fmla="*/ 3 w 59"/>
                <a:gd name="T27" fmla="*/ 123 h 126"/>
                <a:gd name="T28" fmla="*/ 3 w 59"/>
                <a:gd name="T29" fmla="*/ 121 h 126"/>
                <a:gd name="T30" fmla="*/ 2 w 59"/>
                <a:gd name="T31" fmla="*/ 121 h 126"/>
                <a:gd name="T32" fmla="*/ 2 w 59"/>
                <a:gd name="T33" fmla="*/ 123 h 126"/>
                <a:gd name="T34" fmla="*/ 0 w 59"/>
                <a:gd name="T35" fmla="*/ 125 h 1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126"/>
                <a:gd name="T56" fmla="*/ 59 w 59"/>
                <a:gd name="T57" fmla="*/ 126 h 1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126">
                  <a:moveTo>
                    <a:pt x="59" y="2"/>
                  </a:moveTo>
                  <a:lnTo>
                    <a:pt x="57" y="2"/>
                  </a:lnTo>
                  <a:lnTo>
                    <a:pt x="57" y="0"/>
                  </a:lnTo>
                  <a:lnTo>
                    <a:pt x="55" y="2"/>
                  </a:lnTo>
                  <a:lnTo>
                    <a:pt x="55" y="4"/>
                  </a:lnTo>
                  <a:lnTo>
                    <a:pt x="57" y="6"/>
                  </a:lnTo>
                  <a:lnTo>
                    <a:pt x="57" y="4"/>
                  </a:lnTo>
                  <a:lnTo>
                    <a:pt x="59" y="2"/>
                  </a:lnTo>
                  <a:close/>
                  <a:moveTo>
                    <a:pt x="0" y="125"/>
                  </a:moveTo>
                  <a:lnTo>
                    <a:pt x="2" y="125"/>
                  </a:lnTo>
                  <a:lnTo>
                    <a:pt x="3" y="126"/>
                  </a:lnTo>
                  <a:lnTo>
                    <a:pt x="3" y="125"/>
                  </a:lnTo>
                  <a:lnTo>
                    <a:pt x="3" y="123"/>
                  </a:lnTo>
                  <a:lnTo>
                    <a:pt x="3" y="121"/>
                  </a:lnTo>
                  <a:lnTo>
                    <a:pt x="2" y="121"/>
                  </a:lnTo>
                  <a:lnTo>
                    <a:pt x="2" y="123"/>
                  </a:lnTo>
                  <a:lnTo>
                    <a:pt x="0" y="125"/>
                  </a:lnTo>
                  <a:close/>
                </a:path>
              </a:pathLst>
            </a:custGeom>
            <a:solidFill>
              <a:srgbClr val="858483"/>
            </a:solidFill>
            <a:ln w="9525">
              <a:noFill/>
              <a:round/>
              <a:headEnd/>
              <a:tailEnd/>
            </a:ln>
          </p:spPr>
          <p:txBody>
            <a:bodyPr/>
            <a:lstStyle/>
            <a:p>
              <a:endParaRPr lang="en-US"/>
            </a:p>
          </p:txBody>
        </p:sp>
        <p:sp>
          <p:nvSpPr>
            <p:cNvPr id="47549" name="Freeform 393"/>
            <p:cNvSpPr>
              <a:spLocks noEditPoints="1"/>
            </p:cNvSpPr>
            <p:nvPr/>
          </p:nvSpPr>
          <p:spPr bwMode="auto">
            <a:xfrm>
              <a:off x="2927" y="2916"/>
              <a:ext cx="55" cy="123"/>
            </a:xfrm>
            <a:custGeom>
              <a:avLst/>
              <a:gdLst>
                <a:gd name="T0" fmla="*/ 55 w 55"/>
                <a:gd name="T1" fmla="*/ 2 h 123"/>
                <a:gd name="T2" fmla="*/ 55 w 55"/>
                <a:gd name="T3" fmla="*/ 2 h 123"/>
                <a:gd name="T4" fmla="*/ 53 w 55"/>
                <a:gd name="T5" fmla="*/ 0 h 123"/>
                <a:gd name="T6" fmla="*/ 53 w 55"/>
                <a:gd name="T7" fmla="*/ 2 h 123"/>
                <a:gd name="T8" fmla="*/ 51 w 55"/>
                <a:gd name="T9" fmla="*/ 4 h 123"/>
                <a:gd name="T10" fmla="*/ 53 w 55"/>
                <a:gd name="T11" fmla="*/ 4 h 123"/>
                <a:gd name="T12" fmla="*/ 53 w 55"/>
                <a:gd name="T13" fmla="*/ 5 h 123"/>
                <a:gd name="T14" fmla="*/ 55 w 55"/>
                <a:gd name="T15" fmla="*/ 4 h 123"/>
                <a:gd name="T16" fmla="*/ 55 w 55"/>
                <a:gd name="T17" fmla="*/ 2 h 123"/>
                <a:gd name="T18" fmla="*/ 0 w 55"/>
                <a:gd name="T19" fmla="*/ 121 h 123"/>
                <a:gd name="T20" fmla="*/ 0 w 55"/>
                <a:gd name="T21" fmla="*/ 121 h 123"/>
                <a:gd name="T22" fmla="*/ 1 w 55"/>
                <a:gd name="T23" fmla="*/ 123 h 123"/>
                <a:gd name="T24" fmla="*/ 1 w 55"/>
                <a:gd name="T25" fmla="*/ 121 h 123"/>
                <a:gd name="T26" fmla="*/ 3 w 55"/>
                <a:gd name="T27" fmla="*/ 119 h 123"/>
                <a:gd name="T28" fmla="*/ 1 w 55"/>
                <a:gd name="T29" fmla="*/ 117 h 123"/>
                <a:gd name="T30" fmla="*/ 1 w 55"/>
                <a:gd name="T31" fmla="*/ 117 h 123"/>
                <a:gd name="T32" fmla="*/ 0 w 55"/>
                <a:gd name="T33" fmla="*/ 119 h 123"/>
                <a:gd name="T34" fmla="*/ 0 w 55"/>
                <a:gd name="T35" fmla="*/ 121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5"/>
                <a:gd name="T55" fmla="*/ 0 h 123"/>
                <a:gd name="T56" fmla="*/ 55 w 55"/>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5" h="123">
                  <a:moveTo>
                    <a:pt x="55" y="2"/>
                  </a:moveTo>
                  <a:lnTo>
                    <a:pt x="55" y="2"/>
                  </a:lnTo>
                  <a:lnTo>
                    <a:pt x="53" y="0"/>
                  </a:lnTo>
                  <a:lnTo>
                    <a:pt x="53" y="2"/>
                  </a:lnTo>
                  <a:lnTo>
                    <a:pt x="51" y="4"/>
                  </a:lnTo>
                  <a:lnTo>
                    <a:pt x="53" y="4"/>
                  </a:lnTo>
                  <a:lnTo>
                    <a:pt x="53" y="5"/>
                  </a:lnTo>
                  <a:lnTo>
                    <a:pt x="55" y="4"/>
                  </a:lnTo>
                  <a:lnTo>
                    <a:pt x="55" y="2"/>
                  </a:lnTo>
                  <a:close/>
                  <a:moveTo>
                    <a:pt x="0" y="121"/>
                  </a:moveTo>
                  <a:lnTo>
                    <a:pt x="0" y="121"/>
                  </a:lnTo>
                  <a:lnTo>
                    <a:pt x="1" y="123"/>
                  </a:lnTo>
                  <a:lnTo>
                    <a:pt x="1" y="121"/>
                  </a:lnTo>
                  <a:lnTo>
                    <a:pt x="3" y="119"/>
                  </a:lnTo>
                  <a:lnTo>
                    <a:pt x="1" y="117"/>
                  </a:lnTo>
                  <a:lnTo>
                    <a:pt x="0" y="119"/>
                  </a:lnTo>
                  <a:lnTo>
                    <a:pt x="0" y="121"/>
                  </a:lnTo>
                  <a:close/>
                </a:path>
              </a:pathLst>
            </a:custGeom>
            <a:solidFill>
              <a:srgbClr val="858483"/>
            </a:solidFill>
            <a:ln w="9525">
              <a:noFill/>
              <a:round/>
              <a:headEnd/>
              <a:tailEnd/>
            </a:ln>
          </p:spPr>
          <p:txBody>
            <a:bodyPr/>
            <a:lstStyle/>
            <a:p>
              <a:endParaRPr lang="en-US"/>
            </a:p>
          </p:txBody>
        </p:sp>
        <p:sp>
          <p:nvSpPr>
            <p:cNvPr id="47550" name="Freeform 394"/>
            <p:cNvSpPr>
              <a:spLocks noEditPoints="1"/>
            </p:cNvSpPr>
            <p:nvPr/>
          </p:nvSpPr>
          <p:spPr bwMode="auto">
            <a:xfrm>
              <a:off x="2927" y="2918"/>
              <a:ext cx="55" cy="119"/>
            </a:xfrm>
            <a:custGeom>
              <a:avLst/>
              <a:gdLst>
                <a:gd name="T0" fmla="*/ 55 w 55"/>
                <a:gd name="T1" fmla="*/ 2 h 119"/>
                <a:gd name="T2" fmla="*/ 53 w 55"/>
                <a:gd name="T3" fmla="*/ 0 h 119"/>
                <a:gd name="T4" fmla="*/ 53 w 55"/>
                <a:gd name="T5" fmla="*/ 0 h 119"/>
                <a:gd name="T6" fmla="*/ 51 w 55"/>
                <a:gd name="T7" fmla="*/ 2 h 119"/>
                <a:gd name="T8" fmla="*/ 51 w 55"/>
                <a:gd name="T9" fmla="*/ 3 h 119"/>
                <a:gd name="T10" fmla="*/ 51 w 55"/>
                <a:gd name="T11" fmla="*/ 3 h 119"/>
                <a:gd name="T12" fmla="*/ 53 w 55"/>
                <a:gd name="T13" fmla="*/ 3 h 119"/>
                <a:gd name="T14" fmla="*/ 53 w 55"/>
                <a:gd name="T15" fmla="*/ 3 h 119"/>
                <a:gd name="T16" fmla="*/ 55 w 55"/>
                <a:gd name="T17" fmla="*/ 2 h 119"/>
                <a:gd name="T18" fmla="*/ 0 w 55"/>
                <a:gd name="T19" fmla="*/ 117 h 119"/>
                <a:gd name="T20" fmla="*/ 1 w 55"/>
                <a:gd name="T21" fmla="*/ 117 h 119"/>
                <a:gd name="T22" fmla="*/ 1 w 55"/>
                <a:gd name="T23" fmla="*/ 119 h 119"/>
                <a:gd name="T24" fmla="*/ 3 w 55"/>
                <a:gd name="T25" fmla="*/ 117 h 119"/>
                <a:gd name="T26" fmla="*/ 3 w 55"/>
                <a:gd name="T27" fmla="*/ 115 h 119"/>
                <a:gd name="T28" fmla="*/ 3 w 55"/>
                <a:gd name="T29" fmla="*/ 115 h 119"/>
                <a:gd name="T30" fmla="*/ 1 w 55"/>
                <a:gd name="T31" fmla="*/ 113 h 119"/>
                <a:gd name="T32" fmla="*/ 1 w 55"/>
                <a:gd name="T33" fmla="*/ 115 h 119"/>
                <a:gd name="T34" fmla="*/ 0 w 55"/>
                <a:gd name="T35" fmla="*/ 117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5"/>
                <a:gd name="T55" fmla="*/ 0 h 119"/>
                <a:gd name="T56" fmla="*/ 55 w 55"/>
                <a:gd name="T57" fmla="*/ 119 h 1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5" h="119">
                  <a:moveTo>
                    <a:pt x="55" y="2"/>
                  </a:moveTo>
                  <a:lnTo>
                    <a:pt x="53" y="0"/>
                  </a:lnTo>
                  <a:lnTo>
                    <a:pt x="51" y="2"/>
                  </a:lnTo>
                  <a:lnTo>
                    <a:pt x="51" y="3"/>
                  </a:lnTo>
                  <a:lnTo>
                    <a:pt x="53" y="3"/>
                  </a:lnTo>
                  <a:lnTo>
                    <a:pt x="55" y="2"/>
                  </a:lnTo>
                  <a:close/>
                  <a:moveTo>
                    <a:pt x="0" y="117"/>
                  </a:moveTo>
                  <a:lnTo>
                    <a:pt x="1" y="117"/>
                  </a:lnTo>
                  <a:lnTo>
                    <a:pt x="1" y="119"/>
                  </a:lnTo>
                  <a:lnTo>
                    <a:pt x="3" y="117"/>
                  </a:lnTo>
                  <a:lnTo>
                    <a:pt x="3" y="115"/>
                  </a:lnTo>
                  <a:lnTo>
                    <a:pt x="1" y="113"/>
                  </a:lnTo>
                  <a:lnTo>
                    <a:pt x="1" y="115"/>
                  </a:lnTo>
                  <a:lnTo>
                    <a:pt x="0" y="117"/>
                  </a:lnTo>
                  <a:close/>
                </a:path>
              </a:pathLst>
            </a:custGeom>
            <a:solidFill>
              <a:srgbClr val="868584"/>
            </a:solidFill>
            <a:ln w="9525">
              <a:noFill/>
              <a:round/>
              <a:headEnd/>
              <a:tailEnd/>
            </a:ln>
          </p:spPr>
          <p:txBody>
            <a:bodyPr/>
            <a:lstStyle/>
            <a:p>
              <a:endParaRPr lang="en-US"/>
            </a:p>
          </p:txBody>
        </p:sp>
        <p:sp>
          <p:nvSpPr>
            <p:cNvPr id="47551" name="Freeform 395"/>
            <p:cNvSpPr>
              <a:spLocks noEditPoints="1"/>
            </p:cNvSpPr>
            <p:nvPr/>
          </p:nvSpPr>
          <p:spPr bwMode="auto">
            <a:xfrm>
              <a:off x="2928" y="2920"/>
              <a:ext cx="52" cy="115"/>
            </a:xfrm>
            <a:custGeom>
              <a:avLst/>
              <a:gdLst>
                <a:gd name="T0" fmla="*/ 52 w 52"/>
                <a:gd name="T1" fmla="*/ 1 h 115"/>
                <a:gd name="T2" fmla="*/ 52 w 52"/>
                <a:gd name="T3" fmla="*/ 0 h 115"/>
                <a:gd name="T4" fmla="*/ 50 w 52"/>
                <a:gd name="T5" fmla="*/ 0 h 115"/>
                <a:gd name="T6" fmla="*/ 50 w 52"/>
                <a:gd name="T7" fmla="*/ 1 h 115"/>
                <a:gd name="T8" fmla="*/ 48 w 52"/>
                <a:gd name="T9" fmla="*/ 3 h 115"/>
                <a:gd name="T10" fmla="*/ 50 w 52"/>
                <a:gd name="T11" fmla="*/ 3 h 115"/>
                <a:gd name="T12" fmla="*/ 50 w 52"/>
                <a:gd name="T13" fmla="*/ 3 h 115"/>
                <a:gd name="T14" fmla="*/ 52 w 52"/>
                <a:gd name="T15" fmla="*/ 1 h 115"/>
                <a:gd name="T16" fmla="*/ 52 w 52"/>
                <a:gd name="T17" fmla="*/ 1 h 115"/>
                <a:gd name="T18" fmla="*/ 0 w 52"/>
                <a:gd name="T19" fmla="*/ 113 h 115"/>
                <a:gd name="T20" fmla="*/ 0 w 52"/>
                <a:gd name="T21" fmla="*/ 113 h 115"/>
                <a:gd name="T22" fmla="*/ 2 w 52"/>
                <a:gd name="T23" fmla="*/ 115 h 115"/>
                <a:gd name="T24" fmla="*/ 2 w 52"/>
                <a:gd name="T25" fmla="*/ 113 h 115"/>
                <a:gd name="T26" fmla="*/ 4 w 52"/>
                <a:gd name="T27" fmla="*/ 111 h 115"/>
                <a:gd name="T28" fmla="*/ 2 w 52"/>
                <a:gd name="T29" fmla="*/ 111 h 115"/>
                <a:gd name="T30" fmla="*/ 0 w 52"/>
                <a:gd name="T31" fmla="*/ 109 h 115"/>
                <a:gd name="T32" fmla="*/ 0 w 52"/>
                <a:gd name="T33" fmla="*/ 111 h 115"/>
                <a:gd name="T34" fmla="*/ 0 w 52"/>
                <a:gd name="T35" fmla="*/ 113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115"/>
                <a:gd name="T56" fmla="*/ 52 w 52"/>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115">
                  <a:moveTo>
                    <a:pt x="52" y="1"/>
                  </a:moveTo>
                  <a:lnTo>
                    <a:pt x="52" y="0"/>
                  </a:lnTo>
                  <a:lnTo>
                    <a:pt x="50" y="0"/>
                  </a:lnTo>
                  <a:lnTo>
                    <a:pt x="50" y="1"/>
                  </a:lnTo>
                  <a:lnTo>
                    <a:pt x="48" y="3"/>
                  </a:lnTo>
                  <a:lnTo>
                    <a:pt x="50" y="3"/>
                  </a:lnTo>
                  <a:lnTo>
                    <a:pt x="52" y="1"/>
                  </a:lnTo>
                  <a:close/>
                  <a:moveTo>
                    <a:pt x="0" y="113"/>
                  </a:moveTo>
                  <a:lnTo>
                    <a:pt x="0" y="113"/>
                  </a:lnTo>
                  <a:lnTo>
                    <a:pt x="2" y="115"/>
                  </a:lnTo>
                  <a:lnTo>
                    <a:pt x="2" y="113"/>
                  </a:lnTo>
                  <a:lnTo>
                    <a:pt x="4" y="111"/>
                  </a:lnTo>
                  <a:lnTo>
                    <a:pt x="2" y="111"/>
                  </a:lnTo>
                  <a:lnTo>
                    <a:pt x="0" y="109"/>
                  </a:lnTo>
                  <a:lnTo>
                    <a:pt x="0" y="111"/>
                  </a:lnTo>
                  <a:lnTo>
                    <a:pt x="0" y="113"/>
                  </a:lnTo>
                  <a:close/>
                </a:path>
              </a:pathLst>
            </a:custGeom>
            <a:solidFill>
              <a:srgbClr val="868584"/>
            </a:solidFill>
            <a:ln w="9525">
              <a:noFill/>
              <a:round/>
              <a:headEnd/>
              <a:tailEnd/>
            </a:ln>
          </p:spPr>
          <p:txBody>
            <a:bodyPr/>
            <a:lstStyle/>
            <a:p>
              <a:endParaRPr lang="en-US"/>
            </a:p>
          </p:txBody>
        </p:sp>
        <p:sp>
          <p:nvSpPr>
            <p:cNvPr id="47552" name="Freeform 396"/>
            <p:cNvSpPr>
              <a:spLocks noEditPoints="1"/>
            </p:cNvSpPr>
            <p:nvPr/>
          </p:nvSpPr>
          <p:spPr bwMode="auto">
            <a:xfrm>
              <a:off x="2928" y="2921"/>
              <a:ext cx="52" cy="112"/>
            </a:xfrm>
            <a:custGeom>
              <a:avLst/>
              <a:gdLst>
                <a:gd name="T0" fmla="*/ 52 w 52"/>
                <a:gd name="T1" fmla="*/ 0 h 112"/>
                <a:gd name="T2" fmla="*/ 50 w 52"/>
                <a:gd name="T3" fmla="*/ 0 h 112"/>
                <a:gd name="T4" fmla="*/ 50 w 52"/>
                <a:gd name="T5" fmla="*/ 0 h 112"/>
                <a:gd name="T6" fmla="*/ 48 w 52"/>
                <a:gd name="T7" fmla="*/ 2 h 112"/>
                <a:gd name="T8" fmla="*/ 48 w 52"/>
                <a:gd name="T9" fmla="*/ 4 h 112"/>
                <a:gd name="T10" fmla="*/ 48 w 52"/>
                <a:gd name="T11" fmla="*/ 4 h 112"/>
                <a:gd name="T12" fmla="*/ 50 w 52"/>
                <a:gd name="T13" fmla="*/ 4 h 112"/>
                <a:gd name="T14" fmla="*/ 50 w 52"/>
                <a:gd name="T15" fmla="*/ 2 h 112"/>
                <a:gd name="T16" fmla="*/ 52 w 52"/>
                <a:gd name="T17" fmla="*/ 0 h 112"/>
                <a:gd name="T18" fmla="*/ 0 w 52"/>
                <a:gd name="T19" fmla="*/ 110 h 112"/>
                <a:gd name="T20" fmla="*/ 2 w 52"/>
                <a:gd name="T21" fmla="*/ 112 h 112"/>
                <a:gd name="T22" fmla="*/ 2 w 52"/>
                <a:gd name="T23" fmla="*/ 112 h 112"/>
                <a:gd name="T24" fmla="*/ 4 w 52"/>
                <a:gd name="T25" fmla="*/ 110 h 112"/>
                <a:gd name="T26" fmla="*/ 4 w 52"/>
                <a:gd name="T27" fmla="*/ 108 h 112"/>
                <a:gd name="T28" fmla="*/ 2 w 52"/>
                <a:gd name="T29" fmla="*/ 108 h 112"/>
                <a:gd name="T30" fmla="*/ 2 w 52"/>
                <a:gd name="T31" fmla="*/ 106 h 112"/>
                <a:gd name="T32" fmla="*/ 0 w 52"/>
                <a:gd name="T33" fmla="*/ 108 h 112"/>
                <a:gd name="T34" fmla="*/ 0 w 52"/>
                <a:gd name="T35" fmla="*/ 110 h 1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112"/>
                <a:gd name="T56" fmla="*/ 52 w 52"/>
                <a:gd name="T57" fmla="*/ 112 h 1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112">
                  <a:moveTo>
                    <a:pt x="52" y="0"/>
                  </a:moveTo>
                  <a:lnTo>
                    <a:pt x="50" y="0"/>
                  </a:lnTo>
                  <a:lnTo>
                    <a:pt x="48" y="2"/>
                  </a:lnTo>
                  <a:lnTo>
                    <a:pt x="48" y="4"/>
                  </a:lnTo>
                  <a:lnTo>
                    <a:pt x="50" y="4"/>
                  </a:lnTo>
                  <a:lnTo>
                    <a:pt x="50" y="2"/>
                  </a:lnTo>
                  <a:lnTo>
                    <a:pt x="52" y="0"/>
                  </a:lnTo>
                  <a:close/>
                  <a:moveTo>
                    <a:pt x="0" y="110"/>
                  </a:moveTo>
                  <a:lnTo>
                    <a:pt x="2" y="112"/>
                  </a:lnTo>
                  <a:lnTo>
                    <a:pt x="4" y="110"/>
                  </a:lnTo>
                  <a:lnTo>
                    <a:pt x="4" y="108"/>
                  </a:lnTo>
                  <a:lnTo>
                    <a:pt x="2" y="108"/>
                  </a:lnTo>
                  <a:lnTo>
                    <a:pt x="2" y="106"/>
                  </a:lnTo>
                  <a:lnTo>
                    <a:pt x="0" y="108"/>
                  </a:lnTo>
                  <a:lnTo>
                    <a:pt x="0" y="110"/>
                  </a:lnTo>
                  <a:close/>
                </a:path>
              </a:pathLst>
            </a:custGeom>
            <a:solidFill>
              <a:srgbClr val="878585"/>
            </a:solidFill>
            <a:ln w="9525">
              <a:noFill/>
              <a:round/>
              <a:headEnd/>
              <a:tailEnd/>
            </a:ln>
          </p:spPr>
          <p:txBody>
            <a:bodyPr/>
            <a:lstStyle/>
            <a:p>
              <a:endParaRPr lang="en-US"/>
            </a:p>
          </p:txBody>
        </p:sp>
        <p:sp>
          <p:nvSpPr>
            <p:cNvPr id="47553" name="Freeform 397"/>
            <p:cNvSpPr>
              <a:spLocks noEditPoints="1"/>
            </p:cNvSpPr>
            <p:nvPr/>
          </p:nvSpPr>
          <p:spPr bwMode="auto">
            <a:xfrm>
              <a:off x="2928" y="2923"/>
              <a:ext cx="50" cy="108"/>
            </a:xfrm>
            <a:custGeom>
              <a:avLst/>
              <a:gdLst>
                <a:gd name="T0" fmla="*/ 50 w 50"/>
                <a:gd name="T1" fmla="*/ 0 h 108"/>
                <a:gd name="T2" fmla="*/ 50 w 50"/>
                <a:gd name="T3" fmla="*/ 0 h 108"/>
                <a:gd name="T4" fmla="*/ 48 w 50"/>
                <a:gd name="T5" fmla="*/ 0 h 108"/>
                <a:gd name="T6" fmla="*/ 48 w 50"/>
                <a:gd name="T7" fmla="*/ 2 h 108"/>
                <a:gd name="T8" fmla="*/ 47 w 50"/>
                <a:gd name="T9" fmla="*/ 4 h 108"/>
                <a:gd name="T10" fmla="*/ 48 w 50"/>
                <a:gd name="T11" fmla="*/ 4 h 108"/>
                <a:gd name="T12" fmla="*/ 50 w 50"/>
                <a:gd name="T13" fmla="*/ 4 h 108"/>
                <a:gd name="T14" fmla="*/ 50 w 50"/>
                <a:gd name="T15" fmla="*/ 2 h 108"/>
                <a:gd name="T16" fmla="*/ 50 w 50"/>
                <a:gd name="T17" fmla="*/ 0 h 108"/>
                <a:gd name="T18" fmla="*/ 0 w 50"/>
                <a:gd name="T19" fmla="*/ 106 h 108"/>
                <a:gd name="T20" fmla="*/ 2 w 50"/>
                <a:gd name="T21" fmla="*/ 108 h 108"/>
                <a:gd name="T22" fmla="*/ 4 w 50"/>
                <a:gd name="T23" fmla="*/ 108 h 108"/>
                <a:gd name="T24" fmla="*/ 4 w 50"/>
                <a:gd name="T25" fmla="*/ 106 h 108"/>
                <a:gd name="T26" fmla="*/ 4 w 50"/>
                <a:gd name="T27" fmla="*/ 104 h 108"/>
                <a:gd name="T28" fmla="*/ 4 w 50"/>
                <a:gd name="T29" fmla="*/ 104 h 108"/>
                <a:gd name="T30" fmla="*/ 2 w 50"/>
                <a:gd name="T31" fmla="*/ 102 h 108"/>
                <a:gd name="T32" fmla="*/ 2 w 50"/>
                <a:gd name="T33" fmla="*/ 104 h 108"/>
                <a:gd name="T34" fmla="*/ 0 w 50"/>
                <a:gd name="T35" fmla="*/ 106 h 10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108"/>
                <a:gd name="T56" fmla="*/ 50 w 50"/>
                <a:gd name="T57" fmla="*/ 108 h 10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108">
                  <a:moveTo>
                    <a:pt x="50" y="0"/>
                  </a:moveTo>
                  <a:lnTo>
                    <a:pt x="50" y="0"/>
                  </a:lnTo>
                  <a:lnTo>
                    <a:pt x="48" y="0"/>
                  </a:lnTo>
                  <a:lnTo>
                    <a:pt x="48" y="2"/>
                  </a:lnTo>
                  <a:lnTo>
                    <a:pt x="47" y="4"/>
                  </a:lnTo>
                  <a:lnTo>
                    <a:pt x="48" y="4"/>
                  </a:lnTo>
                  <a:lnTo>
                    <a:pt x="50" y="4"/>
                  </a:lnTo>
                  <a:lnTo>
                    <a:pt x="50" y="2"/>
                  </a:lnTo>
                  <a:lnTo>
                    <a:pt x="50" y="0"/>
                  </a:lnTo>
                  <a:close/>
                  <a:moveTo>
                    <a:pt x="0" y="106"/>
                  </a:moveTo>
                  <a:lnTo>
                    <a:pt x="2" y="108"/>
                  </a:lnTo>
                  <a:lnTo>
                    <a:pt x="4" y="108"/>
                  </a:lnTo>
                  <a:lnTo>
                    <a:pt x="4" y="106"/>
                  </a:lnTo>
                  <a:lnTo>
                    <a:pt x="4" y="104"/>
                  </a:lnTo>
                  <a:lnTo>
                    <a:pt x="2" y="102"/>
                  </a:lnTo>
                  <a:lnTo>
                    <a:pt x="2" y="104"/>
                  </a:lnTo>
                  <a:lnTo>
                    <a:pt x="0" y="106"/>
                  </a:lnTo>
                  <a:close/>
                </a:path>
              </a:pathLst>
            </a:custGeom>
            <a:solidFill>
              <a:srgbClr val="878585"/>
            </a:solidFill>
            <a:ln w="9525">
              <a:noFill/>
              <a:round/>
              <a:headEnd/>
              <a:tailEnd/>
            </a:ln>
          </p:spPr>
          <p:txBody>
            <a:bodyPr/>
            <a:lstStyle/>
            <a:p>
              <a:endParaRPr lang="en-US"/>
            </a:p>
          </p:txBody>
        </p:sp>
        <p:sp>
          <p:nvSpPr>
            <p:cNvPr id="47554" name="Freeform 398"/>
            <p:cNvSpPr>
              <a:spLocks noEditPoints="1"/>
            </p:cNvSpPr>
            <p:nvPr/>
          </p:nvSpPr>
          <p:spPr bwMode="auto">
            <a:xfrm>
              <a:off x="2930" y="2925"/>
              <a:ext cx="48" cy="104"/>
            </a:xfrm>
            <a:custGeom>
              <a:avLst/>
              <a:gdLst>
                <a:gd name="T0" fmla="*/ 48 w 48"/>
                <a:gd name="T1" fmla="*/ 0 h 104"/>
                <a:gd name="T2" fmla="*/ 46 w 48"/>
                <a:gd name="T3" fmla="*/ 0 h 104"/>
                <a:gd name="T4" fmla="*/ 46 w 48"/>
                <a:gd name="T5" fmla="*/ 0 h 104"/>
                <a:gd name="T6" fmla="*/ 45 w 48"/>
                <a:gd name="T7" fmla="*/ 2 h 104"/>
                <a:gd name="T8" fmla="*/ 45 w 48"/>
                <a:gd name="T9" fmla="*/ 4 h 104"/>
                <a:gd name="T10" fmla="*/ 46 w 48"/>
                <a:gd name="T11" fmla="*/ 4 h 104"/>
                <a:gd name="T12" fmla="*/ 46 w 48"/>
                <a:gd name="T13" fmla="*/ 4 h 104"/>
                <a:gd name="T14" fmla="*/ 48 w 48"/>
                <a:gd name="T15" fmla="*/ 2 h 104"/>
                <a:gd name="T16" fmla="*/ 48 w 48"/>
                <a:gd name="T17" fmla="*/ 0 h 104"/>
                <a:gd name="T18" fmla="*/ 0 w 48"/>
                <a:gd name="T19" fmla="*/ 102 h 104"/>
                <a:gd name="T20" fmla="*/ 0 w 48"/>
                <a:gd name="T21" fmla="*/ 104 h 104"/>
                <a:gd name="T22" fmla="*/ 2 w 48"/>
                <a:gd name="T23" fmla="*/ 104 h 104"/>
                <a:gd name="T24" fmla="*/ 2 w 48"/>
                <a:gd name="T25" fmla="*/ 102 h 104"/>
                <a:gd name="T26" fmla="*/ 4 w 48"/>
                <a:gd name="T27" fmla="*/ 100 h 104"/>
                <a:gd name="T28" fmla="*/ 2 w 48"/>
                <a:gd name="T29" fmla="*/ 100 h 104"/>
                <a:gd name="T30" fmla="*/ 0 w 48"/>
                <a:gd name="T31" fmla="*/ 98 h 104"/>
                <a:gd name="T32" fmla="*/ 0 w 48"/>
                <a:gd name="T33" fmla="*/ 100 h 104"/>
                <a:gd name="T34" fmla="*/ 0 w 48"/>
                <a:gd name="T35" fmla="*/ 102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104"/>
                <a:gd name="T56" fmla="*/ 48 w 48"/>
                <a:gd name="T57" fmla="*/ 104 h 10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104">
                  <a:moveTo>
                    <a:pt x="48" y="0"/>
                  </a:moveTo>
                  <a:lnTo>
                    <a:pt x="46" y="0"/>
                  </a:lnTo>
                  <a:lnTo>
                    <a:pt x="45" y="2"/>
                  </a:lnTo>
                  <a:lnTo>
                    <a:pt x="45" y="4"/>
                  </a:lnTo>
                  <a:lnTo>
                    <a:pt x="46" y="4"/>
                  </a:lnTo>
                  <a:lnTo>
                    <a:pt x="48" y="2"/>
                  </a:lnTo>
                  <a:lnTo>
                    <a:pt x="48" y="0"/>
                  </a:lnTo>
                  <a:close/>
                  <a:moveTo>
                    <a:pt x="0" y="102"/>
                  </a:moveTo>
                  <a:lnTo>
                    <a:pt x="0" y="104"/>
                  </a:lnTo>
                  <a:lnTo>
                    <a:pt x="2" y="104"/>
                  </a:lnTo>
                  <a:lnTo>
                    <a:pt x="2" y="102"/>
                  </a:lnTo>
                  <a:lnTo>
                    <a:pt x="4" y="100"/>
                  </a:lnTo>
                  <a:lnTo>
                    <a:pt x="2" y="100"/>
                  </a:lnTo>
                  <a:lnTo>
                    <a:pt x="0" y="98"/>
                  </a:lnTo>
                  <a:lnTo>
                    <a:pt x="0" y="100"/>
                  </a:lnTo>
                  <a:lnTo>
                    <a:pt x="0" y="102"/>
                  </a:lnTo>
                  <a:close/>
                </a:path>
              </a:pathLst>
            </a:custGeom>
            <a:solidFill>
              <a:srgbClr val="878685"/>
            </a:solidFill>
            <a:ln w="9525">
              <a:noFill/>
              <a:round/>
              <a:headEnd/>
              <a:tailEnd/>
            </a:ln>
          </p:spPr>
          <p:txBody>
            <a:bodyPr/>
            <a:lstStyle/>
            <a:p>
              <a:endParaRPr lang="en-US"/>
            </a:p>
          </p:txBody>
        </p:sp>
        <p:sp>
          <p:nvSpPr>
            <p:cNvPr id="47555" name="Freeform 399"/>
            <p:cNvSpPr>
              <a:spLocks noEditPoints="1"/>
            </p:cNvSpPr>
            <p:nvPr/>
          </p:nvSpPr>
          <p:spPr bwMode="auto">
            <a:xfrm>
              <a:off x="2930" y="2927"/>
              <a:ext cx="48" cy="100"/>
            </a:xfrm>
            <a:custGeom>
              <a:avLst/>
              <a:gdLst>
                <a:gd name="T0" fmla="*/ 48 w 48"/>
                <a:gd name="T1" fmla="*/ 0 h 100"/>
                <a:gd name="T2" fmla="*/ 46 w 48"/>
                <a:gd name="T3" fmla="*/ 0 h 100"/>
                <a:gd name="T4" fmla="*/ 45 w 48"/>
                <a:gd name="T5" fmla="*/ 0 h 100"/>
                <a:gd name="T6" fmla="*/ 45 w 48"/>
                <a:gd name="T7" fmla="*/ 2 h 100"/>
                <a:gd name="T8" fmla="*/ 43 w 48"/>
                <a:gd name="T9" fmla="*/ 4 h 100"/>
                <a:gd name="T10" fmla="*/ 45 w 48"/>
                <a:gd name="T11" fmla="*/ 4 h 100"/>
                <a:gd name="T12" fmla="*/ 46 w 48"/>
                <a:gd name="T13" fmla="*/ 4 h 100"/>
                <a:gd name="T14" fmla="*/ 46 w 48"/>
                <a:gd name="T15" fmla="*/ 2 h 100"/>
                <a:gd name="T16" fmla="*/ 48 w 48"/>
                <a:gd name="T17" fmla="*/ 0 h 100"/>
                <a:gd name="T18" fmla="*/ 0 w 48"/>
                <a:gd name="T19" fmla="*/ 98 h 100"/>
                <a:gd name="T20" fmla="*/ 2 w 48"/>
                <a:gd name="T21" fmla="*/ 100 h 100"/>
                <a:gd name="T22" fmla="*/ 2 w 48"/>
                <a:gd name="T23" fmla="*/ 100 h 100"/>
                <a:gd name="T24" fmla="*/ 4 w 48"/>
                <a:gd name="T25" fmla="*/ 98 h 100"/>
                <a:gd name="T26" fmla="*/ 4 w 48"/>
                <a:gd name="T27" fmla="*/ 96 h 100"/>
                <a:gd name="T28" fmla="*/ 4 w 48"/>
                <a:gd name="T29" fmla="*/ 96 h 100"/>
                <a:gd name="T30" fmla="*/ 2 w 48"/>
                <a:gd name="T31" fmla="*/ 96 h 100"/>
                <a:gd name="T32" fmla="*/ 0 w 48"/>
                <a:gd name="T33" fmla="*/ 96 h 100"/>
                <a:gd name="T34" fmla="*/ 0 w 48"/>
                <a:gd name="T35" fmla="*/ 98 h 1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100"/>
                <a:gd name="T56" fmla="*/ 48 w 48"/>
                <a:gd name="T57" fmla="*/ 100 h 10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100">
                  <a:moveTo>
                    <a:pt x="48" y="0"/>
                  </a:moveTo>
                  <a:lnTo>
                    <a:pt x="46" y="0"/>
                  </a:lnTo>
                  <a:lnTo>
                    <a:pt x="45" y="0"/>
                  </a:lnTo>
                  <a:lnTo>
                    <a:pt x="45" y="2"/>
                  </a:lnTo>
                  <a:lnTo>
                    <a:pt x="43" y="4"/>
                  </a:lnTo>
                  <a:lnTo>
                    <a:pt x="45" y="4"/>
                  </a:lnTo>
                  <a:lnTo>
                    <a:pt x="46" y="4"/>
                  </a:lnTo>
                  <a:lnTo>
                    <a:pt x="46" y="2"/>
                  </a:lnTo>
                  <a:lnTo>
                    <a:pt x="48" y="0"/>
                  </a:lnTo>
                  <a:close/>
                  <a:moveTo>
                    <a:pt x="0" y="98"/>
                  </a:moveTo>
                  <a:lnTo>
                    <a:pt x="2" y="100"/>
                  </a:lnTo>
                  <a:lnTo>
                    <a:pt x="4" y="98"/>
                  </a:lnTo>
                  <a:lnTo>
                    <a:pt x="4" y="96"/>
                  </a:lnTo>
                  <a:lnTo>
                    <a:pt x="2" y="96"/>
                  </a:lnTo>
                  <a:lnTo>
                    <a:pt x="0" y="96"/>
                  </a:lnTo>
                  <a:lnTo>
                    <a:pt x="0" y="98"/>
                  </a:lnTo>
                  <a:close/>
                </a:path>
              </a:pathLst>
            </a:custGeom>
            <a:solidFill>
              <a:srgbClr val="878685"/>
            </a:solidFill>
            <a:ln w="9525">
              <a:noFill/>
              <a:round/>
              <a:headEnd/>
              <a:tailEnd/>
            </a:ln>
          </p:spPr>
          <p:txBody>
            <a:bodyPr/>
            <a:lstStyle/>
            <a:p>
              <a:endParaRPr lang="en-US"/>
            </a:p>
          </p:txBody>
        </p:sp>
        <p:sp>
          <p:nvSpPr>
            <p:cNvPr id="47556" name="Freeform 400"/>
            <p:cNvSpPr>
              <a:spLocks noEditPoints="1"/>
            </p:cNvSpPr>
            <p:nvPr/>
          </p:nvSpPr>
          <p:spPr bwMode="auto">
            <a:xfrm>
              <a:off x="2930" y="2929"/>
              <a:ext cx="46" cy="96"/>
            </a:xfrm>
            <a:custGeom>
              <a:avLst/>
              <a:gdLst>
                <a:gd name="T0" fmla="*/ 46 w 46"/>
                <a:gd name="T1" fmla="*/ 0 h 96"/>
                <a:gd name="T2" fmla="*/ 46 w 46"/>
                <a:gd name="T3" fmla="*/ 0 h 96"/>
                <a:gd name="T4" fmla="*/ 45 w 46"/>
                <a:gd name="T5" fmla="*/ 0 h 96"/>
                <a:gd name="T6" fmla="*/ 43 w 46"/>
                <a:gd name="T7" fmla="*/ 2 h 96"/>
                <a:gd name="T8" fmla="*/ 43 w 46"/>
                <a:gd name="T9" fmla="*/ 2 h 96"/>
                <a:gd name="T10" fmla="*/ 45 w 46"/>
                <a:gd name="T11" fmla="*/ 4 h 96"/>
                <a:gd name="T12" fmla="*/ 45 w 46"/>
                <a:gd name="T13" fmla="*/ 4 h 96"/>
                <a:gd name="T14" fmla="*/ 46 w 46"/>
                <a:gd name="T15" fmla="*/ 2 h 96"/>
                <a:gd name="T16" fmla="*/ 46 w 46"/>
                <a:gd name="T17" fmla="*/ 0 h 96"/>
                <a:gd name="T18" fmla="*/ 0 w 46"/>
                <a:gd name="T19" fmla="*/ 94 h 96"/>
                <a:gd name="T20" fmla="*/ 2 w 46"/>
                <a:gd name="T21" fmla="*/ 96 h 96"/>
                <a:gd name="T22" fmla="*/ 4 w 46"/>
                <a:gd name="T23" fmla="*/ 96 h 96"/>
                <a:gd name="T24" fmla="*/ 4 w 46"/>
                <a:gd name="T25" fmla="*/ 94 h 96"/>
                <a:gd name="T26" fmla="*/ 6 w 46"/>
                <a:gd name="T27" fmla="*/ 92 h 96"/>
                <a:gd name="T28" fmla="*/ 4 w 46"/>
                <a:gd name="T29" fmla="*/ 92 h 96"/>
                <a:gd name="T30" fmla="*/ 2 w 46"/>
                <a:gd name="T31" fmla="*/ 92 h 96"/>
                <a:gd name="T32" fmla="*/ 2 w 46"/>
                <a:gd name="T33" fmla="*/ 94 h 96"/>
                <a:gd name="T34" fmla="*/ 0 w 46"/>
                <a:gd name="T35" fmla="*/ 94 h 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6"/>
                <a:gd name="T55" fmla="*/ 0 h 96"/>
                <a:gd name="T56" fmla="*/ 46 w 46"/>
                <a:gd name="T57" fmla="*/ 96 h 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6" h="96">
                  <a:moveTo>
                    <a:pt x="46" y="0"/>
                  </a:moveTo>
                  <a:lnTo>
                    <a:pt x="46" y="0"/>
                  </a:lnTo>
                  <a:lnTo>
                    <a:pt x="45" y="0"/>
                  </a:lnTo>
                  <a:lnTo>
                    <a:pt x="43" y="2"/>
                  </a:lnTo>
                  <a:lnTo>
                    <a:pt x="45" y="4"/>
                  </a:lnTo>
                  <a:lnTo>
                    <a:pt x="46" y="2"/>
                  </a:lnTo>
                  <a:lnTo>
                    <a:pt x="46" y="0"/>
                  </a:lnTo>
                  <a:close/>
                  <a:moveTo>
                    <a:pt x="0" y="94"/>
                  </a:moveTo>
                  <a:lnTo>
                    <a:pt x="2" y="96"/>
                  </a:lnTo>
                  <a:lnTo>
                    <a:pt x="4" y="96"/>
                  </a:lnTo>
                  <a:lnTo>
                    <a:pt x="4" y="94"/>
                  </a:lnTo>
                  <a:lnTo>
                    <a:pt x="6" y="92"/>
                  </a:lnTo>
                  <a:lnTo>
                    <a:pt x="4" y="92"/>
                  </a:lnTo>
                  <a:lnTo>
                    <a:pt x="2" y="92"/>
                  </a:lnTo>
                  <a:lnTo>
                    <a:pt x="2" y="94"/>
                  </a:lnTo>
                  <a:lnTo>
                    <a:pt x="0" y="94"/>
                  </a:lnTo>
                  <a:close/>
                </a:path>
              </a:pathLst>
            </a:custGeom>
            <a:solidFill>
              <a:srgbClr val="888786"/>
            </a:solidFill>
            <a:ln w="9525">
              <a:noFill/>
              <a:round/>
              <a:headEnd/>
              <a:tailEnd/>
            </a:ln>
          </p:spPr>
          <p:txBody>
            <a:bodyPr/>
            <a:lstStyle/>
            <a:p>
              <a:endParaRPr lang="en-US"/>
            </a:p>
          </p:txBody>
        </p:sp>
        <p:sp>
          <p:nvSpPr>
            <p:cNvPr id="47557" name="Freeform 401"/>
            <p:cNvSpPr>
              <a:spLocks noEditPoints="1"/>
            </p:cNvSpPr>
            <p:nvPr/>
          </p:nvSpPr>
          <p:spPr bwMode="auto">
            <a:xfrm>
              <a:off x="2932" y="2931"/>
              <a:ext cx="44" cy="92"/>
            </a:xfrm>
            <a:custGeom>
              <a:avLst/>
              <a:gdLst>
                <a:gd name="T0" fmla="*/ 44 w 44"/>
                <a:gd name="T1" fmla="*/ 0 h 92"/>
                <a:gd name="T2" fmla="*/ 43 w 44"/>
                <a:gd name="T3" fmla="*/ 0 h 92"/>
                <a:gd name="T4" fmla="*/ 41 w 44"/>
                <a:gd name="T5" fmla="*/ 0 h 92"/>
                <a:gd name="T6" fmla="*/ 41 w 44"/>
                <a:gd name="T7" fmla="*/ 0 h 92"/>
                <a:gd name="T8" fmla="*/ 41 w 44"/>
                <a:gd name="T9" fmla="*/ 2 h 92"/>
                <a:gd name="T10" fmla="*/ 41 w 44"/>
                <a:gd name="T11" fmla="*/ 4 h 92"/>
                <a:gd name="T12" fmla="*/ 43 w 44"/>
                <a:gd name="T13" fmla="*/ 4 h 92"/>
                <a:gd name="T14" fmla="*/ 43 w 44"/>
                <a:gd name="T15" fmla="*/ 2 h 92"/>
                <a:gd name="T16" fmla="*/ 44 w 44"/>
                <a:gd name="T17" fmla="*/ 0 h 92"/>
                <a:gd name="T18" fmla="*/ 0 w 44"/>
                <a:gd name="T19" fmla="*/ 92 h 92"/>
                <a:gd name="T20" fmla="*/ 2 w 44"/>
                <a:gd name="T21" fmla="*/ 92 h 92"/>
                <a:gd name="T22" fmla="*/ 2 w 44"/>
                <a:gd name="T23" fmla="*/ 92 h 92"/>
                <a:gd name="T24" fmla="*/ 4 w 44"/>
                <a:gd name="T25" fmla="*/ 90 h 92"/>
                <a:gd name="T26" fmla="*/ 4 w 44"/>
                <a:gd name="T27" fmla="*/ 88 h 92"/>
                <a:gd name="T28" fmla="*/ 2 w 44"/>
                <a:gd name="T29" fmla="*/ 88 h 92"/>
                <a:gd name="T30" fmla="*/ 2 w 44"/>
                <a:gd name="T31" fmla="*/ 88 h 92"/>
                <a:gd name="T32" fmla="*/ 0 w 44"/>
                <a:gd name="T33" fmla="*/ 90 h 92"/>
                <a:gd name="T34" fmla="*/ 0 w 44"/>
                <a:gd name="T35" fmla="*/ 92 h 9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92"/>
                <a:gd name="T56" fmla="*/ 44 w 44"/>
                <a:gd name="T57" fmla="*/ 92 h 9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92">
                  <a:moveTo>
                    <a:pt x="44" y="0"/>
                  </a:moveTo>
                  <a:lnTo>
                    <a:pt x="43" y="0"/>
                  </a:lnTo>
                  <a:lnTo>
                    <a:pt x="41" y="0"/>
                  </a:lnTo>
                  <a:lnTo>
                    <a:pt x="41" y="2"/>
                  </a:lnTo>
                  <a:lnTo>
                    <a:pt x="41" y="4"/>
                  </a:lnTo>
                  <a:lnTo>
                    <a:pt x="43" y="4"/>
                  </a:lnTo>
                  <a:lnTo>
                    <a:pt x="43" y="2"/>
                  </a:lnTo>
                  <a:lnTo>
                    <a:pt x="44" y="0"/>
                  </a:lnTo>
                  <a:close/>
                  <a:moveTo>
                    <a:pt x="0" y="92"/>
                  </a:moveTo>
                  <a:lnTo>
                    <a:pt x="2" y="92"/>
                  </a:lnTo>
                  <a:lnTo>
                    <a:pt x="4" y="90"/>
                  </a:lnTo>
                  <a:lnTo>
                    <a:pt x="4" y="88"/>
                  </a:lnTo>
                  <a:lnTo>
                    <a:pt x="2" y="88"/>
                  </a:lnTo>
                  <a:lnTo>
                    <a:pt x="0" y="90"/>
                  </a:lnTo>
                  <a:lnTo>
                    <a:pt x="0" y="92"/>
                  </a:lnTo>
                  <a:close/>
                </a:path>
              </a:pathLst>
            </a:custGeom>
            <a:solidFill>
              <a:srgbClr val="888786"/>
            </a:solidFill>
            <a:ln w="9525">
              <a:noFill/>
              <a:round/>
              <a:headEnd/>
              <a:tailEnd/>
            </a:ln>
          </p:spPr>
          <p:txBody>
            <a:bodyPr/>
            <a:lstStyle/>
            <a:p>
              <a:endParaRPr lang="en-US"/>
            </a:p>
          </p:txBody>
        </p:sp>
      </p:grpSp>
      <p:grpSp>
        <p:nvGrpSpPr>
          <p:cNvPr id="3" name="Group 402"/>
          <p:cNvGrpSpPr>
            <a:grpSpLocks/>
          </p:cNvGrpSpPr>
          <p:nvPr/>
        </p:nvGrpSpPr>
        <p:grpSpPr bwMode="auto">
          <a:xfrm>
            <a:off x="6138863" y="4606925"/>
            <a:ext cx="125412" cy="228600"/>
            <a:chOff x="2907" y="2902"/>
            <a:chExt cx="79" cy="144"/>
          </a:xfrm>
        </p:grpSpPr>
        <p:sp>
          <p:nvSpPr>
            <p:cNvPr id="47158" name="Freeform 403"/>
            <p:cNvSpPr>
              <a:spLocks noEditPoints="1"/>
            </p:cNvSpPr>
            <p:nvPr/>
          </p:nvSpPr>
          <p:spPr bwMode="auto">
            <a:xfrm>
              <a:off x="2932" y="2931"/>
              <a:ext cx="43" cy="90"/>
            </a:xfrm>
            <a:custGeom>
              <a:avLst/>
              <a:gdLst>
                <a:gd name="T0" fmla="*/ 43 w 43"/>
                <a:gd name="T1" fmla="*/ 2 h 90"/>
                <a:gd name="T2" fmla="*/ 43 w 43"/>
                <a:gd name="T3" fmla="*/ 2 h 90"/>
                <a:gd name="T4" fmla="*/ 41 w 43"/>
                <a:gd name="T5" fmla="*/ 0 h 90"/>
                <a:gd name="T6" fmla="*/ 41 w 43"/>
                <a:gd name="T7" fmla="*/ 2 h 90"/>
                <a:gd name="T8" fmla="*/ 39 w 43"/>
                <a:gd name="T9" fmla="*/ 4 h 90"/>
                <a:gd name="T10" fmla="*/ 41 w 43"/>
                <a:gd name="T11" fmla="*/ 6 h 90"/>
                <a:gd name="T12" fmla="*/ 41 w 43"/>
                <a:gd name="T13" fmla="*/ 6 h 90"/>
                <a:gd name="T14" fmla="*/ 43 w 43"/>
                <a:gd name="T15" fmla="*/ 4 h 90"/>
                <a:gd name="T16" fmla="*/ 43 w 43"/>
                <a:gd name="T17" fmla="*/ 2 h 90"/>
                <a:gd name="T18" fmla="*/ 0 w 43"/>
                <a:gd name="T19" fmla="*/ 90 h 90"/>
                <a:gd name="T20" fmla="*/ 2 w 43"/>
                <a:gd name="T21" fmla="*/ 90 h 90"/>
                <a:gd name="T22" fmla="*/ 4 w 43"/>
                <a:gd name="T23" fmla="*/ 90 h 90"/>
                <a:gd name="T24" fmla="*/ 4 w 43"/>
                <a:gd name="T25" fmla="*/ 88 h 90"/>
                <a:gd name="T26" fmla="*/ 4 w 43"/>
                <a:gd name="T27" fmla="*/ 86 h 90"/>
                <a:gd name="T28" fmla="*/ 4 w 43"/>
                <a:gd name="T29" fmla="*/ 86 h 90"/>
                <a:gd name="T30" fmla="*/ 2 w 43"/>
                <a:gd name="T31" fmla="*/ 86 h 90"/>
                <a:gd name="T32" fmla="*/ 2 w 43"/>
                <a:gd name="T33" fmla="*/ 88 h 90"/>
                <a:gd name="T34" fmla="*/ 0 w 43"/>
                <a:gd name="T35" fmla="*/ 90 h 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
                <a:gd name="T55" fmla="*/ 0 h 90"/>
                <a:gd name="T56" fmla="*/ 43 w 43"/>
                <a:gd name="T57" fmla="*/ 90 h 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 h="90">
                  <a:moveTo>
                    <a:pt x="43" y="2"/>
                  </a:moveTo>
                  <a:lnTo>
                    <a:pt x="43" y="2"/>
                  </a:lnTo>
                  <a:lnTo>
                    <a:pt x="41" y="0"/>
                  </a:lnTo>
                  <a:lnTo>
                    <a:pt x="41" y="2"/>
                  </a:lnTo>
                  <a:lnTo>
                    <a:pt x="39" y="4"/>
                  </a:lnTo>
                  <a:lnTo>
                    <a:pt x="41" y="6"/>
                  </a:lnTo>
                  <a:lnTo>
                    <a:pt x="43" y="4"/>
                  </a:lnTo>
                  <a:lnTo>
                    <a:pt x="43" y="2"/>
                  </a:lnTo>
                  <a:close/>
                  <a:moveTo>
                    <a:pt x="0" y="90"/>
                  </a:moveTo>
                  <a:lnTo>
                    <a:pt x="2" y="90"/>
                  </a:lnTo>
                  <a:lnTo>
                    <a:pt x="4" y="90"/>
                  </a:lnTo>
                  <a:lnTo>
                    <a:pt x="4" y="88"/>
                  </a:lnTo>
                  <a:lnTo>
                    <a:pt x="4" y="86"/>
                  </a:lnTo>
                  <a:lnTo>
                    <a:pt x="2" y="86"/>
                  </a:lnTo>
                  <a:lnTo>
                    <a:pt x="2" y="88"/>
                  </a:lnTo>
                  <a:lnTo>
                    <a:pt x="0" y="90"/>
                  </a:lnTo>
                  <a:close/>
                </a:path>
              </a:pathLst>
            </a:custGeom>
            <a:solidFill>
              <a:srgbClr val="888786"/>
            </a:solidFill>
            <a:ln w="9525">
              <a:noFill/>
              <a:round/>
              <a:headEnd/>
              <a:tailEnd/>
            </a:ln>
          </p:spPr>
          <p:txBody>
            <a:bodyPr/>
            <a:lstStyle/>
            <a:p>
              <a:endParaRPr lang="en-US"/>
            </a:p>
          </p:txBody>
        </p:sp>
        <p:sp>
          <p:nvSpPr>
            <p:cNvPr id="47159" name="Freeform 404"/>
            <p:cNvSpPr>
              <a:spLocks noEditPoints="1"/>
            </p:cNvSpPr>
            <p:nvPr/>
          </p:nvSpPr>
          <p:spPr bwMode="auto">
            <a:xfrm>
              <a:off x="2934" y="2933"/>
              <a:ext cx="41" cy="86"/>
            </a:xfrm>
            <a:custGeom>
              <a:avLst/>
              <a:gdLst>
                <a:gd name="T0" fmla="*/ 41 w 41"/>
                <a:gd name="T1" fmla="*/ 2 h 86"/>
                <a:gd name="T2" fmla="*/ 39 w 41"/>
                <a:gd name="T3" fmla="*/ 2 h 86"/>
                <a:gd name="T4" fmla="*/ 39 w 41"/>
                <a:gd name="T5" fmla="*/ 0 h 86"/>
                <a:gd name="T6" fmla="*/ 37 w 41"/>
                <a:gd name="T7" fmla="*/ 2 h 86"/>
                <a:gd name="T8" fmla="*/ 37 w 41"/>
                <a:gd name="T9" fmla="*/ 4 h 86"/>
                <a:gd name="T10" fmla="*/ 37 w 41"/>
                <a:gd name="T11" fmla="*/ 4 h 86"/>
                <a:gd name="T12" fmla="*/ 39 w 41"/>
                <a:gd name="T13" fmla="*/ 6 h 86"/>
                <a:gd name="T14" fmla="*/ 39 w 41"/>
                <a:gd name="T15" fmla="*/ 4 h 86"/>
                <a:gd name="T16" fmla="*/ 41 w 41"/>
                <a:gd name="T17" fmla="*/ 2 h 86"/>
                <a:gd name="T18" fmla="*/ 0 w 41"/>
                <a:gd name="T19" fmla="*/ 86 h 86"/>
                <a:gd name="T20" fmla="*/ 0 w 41"/>
                <a:gd name="T21" fmla="*/ 86 h 86"/>
                <a:gd name="T22" fmla="*/ 2 w 41"/>
                <a:gd name="T23" fmla="*/ 86 h 86"/>
                <a:gd name="T24" fmla="*/ 2 w 41"/>
                <a:gd name="T25" fmla="*/ 84 h 86"/>
                <a:gd name="T26" fmla="*/ 4 w 41"/>
                <a:gd name="T27" fmla="*/ 84 h 86"/>
                <a:gd name="T28" fmla="*/ 2 w 41"/>
                <a:gd name="T29" fmla="*/ 83 h 86"/>
                <a:gd name="T30" fmla="*/ 0 w 41"/>
                <a:gd name="T31" fmla="*/ 83 h 86"/>
                <a:gd name="T32" fmla="*/ 0 w 41"/>
                <a:gd name="T33" fmla="*/ 84 h 86"/>
                <a:gd name="T34" fmla="*/ 0 w 41"/>
                <a:gd name="T35" fmla="*/ 86 h 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1"/>
                <a:gd name="T55" fmla="*/ 0 h 86"/>
                <a:gd name="T56" fmla="*/ 41 w 41"/>
                <a:gd name="T57" fmla="*/ 86 h 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1" h="86">
                  <a:moveTo>
                    <a:pt x="41" y="2"/>
                  </a:moveTo>
                  <a:lnTo>
                    <a:pt x="39" y="2"/>
                  </a:lnTo>
                  <a:lnTo>
                    <a:pt x="39" y="0"/>
                  </a:lnTo>
                  <a:lnTo>
                    <a:pt x="37" y="2"/>
                  </a:lnTo>
                  <a:lnTo>
                    <a:pt x="37" y="4"/>
                  </a:lnTo>
                  <a:lnTo>
                    <a:pt x="39" y="6"/>
                  </a:lnTo>
                  <a:lnTo>
                    <a:pt x="39" y="4"/>
                  </a:lnTo>
                  <a:lnTo>
                    <a:pt x="41" y="2"/>
                  </a:lnTo>
                  <a:close/>
                  <a:moveTo>
                    <a:pt x="0" y="86"/>
                  </a:moveTo>
                  <a:lnTo>
                    <a:pt x="0" y="86"/>
                  </a:lnTo>
                  <a:lnTo>
                    <a:pt x="2" y="86"/>
                  </a:lnTo>
                  <a:lnTo>
                    <a:pt x="2" y="84"/>
                  </a:lnTo>
                  <a:lnTo>
                    <a:pt x="4" y="84"/>
                  </a:lnTo>
                  <a:lnTo>
                    <a:pt x="2" y="83"/>
                  </a:lnTo>
                  <a:lnTo>
                    <a:pt x="0" y="83"/>
                  </a:lnTo>
                  <a:lnTo>
                    <a:pt x="0" y="84"/>
                  </a:lnTo>
                  <a:lnTo>
                    <a:pt x="0" y="86"/>
                  </a:lnTo>
                  <a:close/>
                </a:path>
              </a:pathLst>
            </a:custGeom>
            <a:solidFill>
              <a:srgbClr val="898787"/>
            </a:solidFill>
            <a:ln w="9525">
              <a:noFill/>
              <a:round/>
              <a:headEnd/>
              <a:tailEnd/>
            </a:ln>
          </p:spPr>
          <p:txBody>
            <a:bodyPr/>
            <a:lstStyle/>
            <a:p>
              <a:endParaRPr lang="en-US"/>
            </a:p>
          </p:txBody>
        </p:sp>
        <p:sp>
          <p:nvSpPr>
            <p:cNvPr id="47160" name="Freeform 405"/>
            <p:cNvSpPr>
              <a:spLocks noEditPoints="1"/>
            </p:cNvSpPr>
            <p:nvPr/>
          </p:nvSpPr>
          <p:spPr bwMode="auto">
            <a:xfrm>
              <a:off x="2934" y="2935"/>
              <a:ext cx="39" cy="82"/>
            </a:xfrm>
            <a:custGeom>
              <a:avLst/>
              <a:gdLst>
                <a:gd name="T0" fmla="*/ 39 w 39"/>
                <a:gd name="T1" fmla="*/ 2 h 82"/>
                <a:gd name="T2" fmla="*/ 39 w 39"/>
                <a:gd name="T3" fmla="*/ 2 h 82"/>
                <a:gd name="T4" fmla="*/ 37 w 39"/>
                <a:gd name="T5" fmla="*/ 0 h 82"/>
                <a:gd name="T6" fmla="*/ 37 w 39"/>
                <a:gd name="T7" fmla="*/ 2 h 82"/>
                <a:gd name="T8" fmla="*/ 35 w 39"/>
                <a:gd name="T9" fmla="*/ 4 h 82"/>
                <a:gd name="T10" fmla="*/ 37 w 39"/>
                <a:gd name="T11" fmla="*/ 4 h 82"/>
                <a:gd name="T12" fmla="*/ 39 w 39"/>
                <a:gd name="T13" fmla="*/ 6 h 82"/>
                <a:gd name="T14" fmla="*/ 39 w 39"/>
                <a:gd name="T15" fmla="*/ 4 h 82"/>
                <a:gd name="T16" fmla="*/ 39 w 39"/>
                <a:gd name="T17" fmla="*/ 2 h 82"/>
                <a:gd name="T18" fmla="*/ 0 w 39"/>
                <a:gd name="T19" fmla="*/ 82 h 82"/>
                <a:gd name="T20" fmla="*/ 2 w 39"/>
                <a:gd name="T21" fmla="*/ 82 h 82"/>
                <a:gd name="T22" fmla="*/ 2 w 39"/>
                <a:gd name="T23" fmla="*/ 82 h 82"/>
                <a:gd name="T24" fmla="*/ 4 w 39"/>
                <a:gd name="T25" fmla="*/ 82 h 82"/>
                <a:gd name="T26" fmla="*/ 4 w 39"/>
                <a:gd name="T27" fmla="*/ 81 h 82"/>
                <a:gd name="T28" fmla="*/ 4 w 39"/>
                <a:gd name="T29" fmla="*/ 79 h 82"/>
                <a:gd name="T30" fmla="*/ 2 w 39"/>
                <a:gd name="T31" fmla="*/ 79 h 82"/>
                <a:gd name="T32" fmla="*/ 0 w 39"/>
                <a:gd name="T33" fmla="*/ 81 h 82"/>
                <a:gd name="T34" fmla="*/ 0 w 39"/>
                <a:gd name="T35" fmla="*/ 82 h 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82"/>
                <a:gd name="T56" fmla="*/ 39 w 39"/>
                <a:gd name="T57" fmla="*/ 82 h 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82">
                  <a:moveTo>
                    <a:pt x="39" y="2"/>
                  </a:moveTo>
                  <a:lnTo>
                    <a:pt x="39" y="2"/>
                  </a:lnTo>
                  <a:lnTo>
                    <a:pt x="37" y="0"/>
                  </a:lnTo>
                  <a:lnTo>
                    <a:pt x="37" y="2"/>
                  </a:lnTo>
                  <a:lnTo>
                    <a:pt x="35" y="4"/>
                  </a:lnTo>
                  <a:lnTo>
                    <a:pt x="37" y="4"/>
                  </a:lnTo>
                  <a:lnTo>
                    <a:pt x="39" y="6"/>
                  </a:lnTo>
                  <a:lnTo>
                    <a:pt x="39" y="4"/>
                  </a:lnTo>
                  <a:lnTo>
                    <a:pt x="39" y="2"/>
                  </a:lnTo>
                  <a:close/>
                  <a:moveTo>
                    <a:pt x="0" y="82"/>
                  </a:moveTo>
                  <a:lnTo>
                    <a:pt x="2" y="82"/>
                  </a:lnTo>
                  <a:lnTo>
                    <a:pt x="4" y="82"/>
                  </a:lnTo>
                  <a:lnTo>
                    <a:pt x="4" y="81"/>
                  </a:lnTo>
                  <a:lnTo>
                    <a:pt x="4" y="79"/>
                  </a:lnTo>
                  <a:lnTo>
                    <a:pt x="2" y="79"/>
                  </a:lnTo>
                  <a:lnTo>
                    <a:pt x="0" y="81"/>
                  </a:lnTo>
                  <a:lnTo>
                    <a:pt x="0" y="82"/>
                  </a:lnTo>
                  <a:close/>
                </a:path>
              </a:pathLst>
            </a:custGeom>
            <a:solidFill>
              <a:srgbClr val="898787"/>
            </a:solidFill>
            <a:ln w="9525">
              <a:noFill/>
              <a:round/>
              <a:headEnd/>
              <a:tailEnd/>
            </a:ln>
          </p:spPr>
          <p:txBody>
            <a:bodyPr/>
            <a:lstStyle/>
            <a:p>
              <a:endParaRPr lang="en-US"/>
            </a:p>
          </p:txBody>
        </p:sp>
        <p:sp>
          <p:nvSpPr>
            <p:cNvPr id="47161" name="Freeform 406"/>
            <p:cNvSpPr>
              <a:spLocks noEditPoints="1"/>
            </p:cNvSpPr>
            <p:nvPr/>
          </p:nvSpPr>
          <p:spPr bwMode="auto">
            <a:xfrm>
              <a:off x="2934" y="2937"/>
              <a:ext cx="39" cy="80"/>
            </a:xfrm>
            <a:custGeom>
              <a:avLst/>
              <a:gdLst>
                <a:gd name="T0" fmla="*/ 39 w 39"/>
                <a:gd name="T1" fmla="*/ 2 h 80"/>
                <a:gd name="T2" fmla="*/ 37 w 39"/>
                <a:gd name="T3" fmla="*/ 0 h 80"/>
                <a:gd name="T4" fmla="*/ 37 w 39"/>
                <a:gd name="T5" fmla="*/ 0 h 80"/>
                <a:gd name="T6" fmla="*/ 35 w 39"/>
                <a:gd name="T7" fmla="*/ 2 h 80"/>
                <a:gd name="T8" fmla="*/ 35 w 39"/>
                <a:gd name="T9" fmla="*/ 4 h 80"/>
                <a:gd name="T10" fmla="*/ 37 w 39"/>
                <a:gd name="T11" fmla="*/ 4 h 80"/>
                <a:gd name="T12" fmla="*/ 37 w 39"/>
                <a:gd name="T13" fmla="*/ 6 h 80"/>
                <a:gd name="T14" fmla="*/ 39 w 39"/>
                <a:gd name="T15" fmla="*/ 4 h 80"/>
                <a:gd name="T16" fmla="*/ 39 w 39"/>
                <a:gd name="T17" fmla="*/ 2 h 80"/>
                <a:gd name="T18" fmla="*/ 0 w 39"/>
                <a:gd name="T19" fmla="*/ 79 h 80"/>
                <a:gd name="T20" fmla="*/ 2 w 39"/>
                <a:gd name="T21" fmla="*/ 79 h 80"/>
                <a:gd name="T22" fmla="*/ 4 w 39"/>
                <a:gd name="T23" fmla="*/ 80 h 80"/>
                <a:gd name="T24" fmla="*/ 4 w 39"/>
                <a:gd name="T25" fmla="*/ 79 h 80"/>
                <a:gd name="T26" fmla="*/ 6 w 39"/>
                <a:gd name="T27" fmla="*/ 77 h 80"/>
                <a:gd name="T28" fmla="*/ 4 w 39"/>
                <a:gd name="T29" fmla="*/ 75 h 80"/>
                <a:gd name="T30" fmla="*/ 2 w 39"/>
                <a:gd name="T31" fmla="*/ 75 h 80"/>
                <a:gd name="T32" fmla="*/ 2 w 39"/>
                <a:gd name="T33" fmla="*/ 77 h 80"/>
                <a:gd name="T34" fmla="*/ 0 w 39"/>
                <a:gd name="T35" fmla="*/ 79 h 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80"/>
                <a:gd name="T56" fmla="*/ 39 w 39"/>
                <a:gd name="T57" fmla="*/ 80 h 8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80">
                  <a:moveTo>
                    <a:pt x="39" y="2"/>
                  </a:moveTo>
                  <a:lnTo>
                    <a:pt x="37" y="0"/>
                  </a:lnTo>
                  <a:lnTo>
                    <a:pt x="35" y="2"/>
                  </a:lnTo>
                  <a:lnTo>
                    <a:pt x="35" y="4"/>
                  </a:lnTo>
                  <a:lnTo>
                    <a:pt x="37" y="4"/>
                  </a:lnTo>
                  <a:lnTo>
                    <a:pt x="37" y="6"/>
                  </a:lnTo>
                  <a:lnTo>
                    <a:pt x="39" y="4"/>
                  </a:lnTo>
                  <a:lnTo>
                    <a:pt x="39" y="2"/>
                  </a:lnTo>
                  <a:close/>
                  <a:moveTo>
                    <a:pt x="0" y="79"/>
                  </a:moveTo>
                  <a:lnTo>
                    <a:pt x="2" y="79"/>
                  </a:lnTo>
                  <a:lnTo>
                    <a:pt x="4" y="80"/>
                  </a:lnTo>
                  <a:lnTo>
                    <a:pt x="4" y="79"/>
                  </a:lnTo>
                  <a:lnTo>
                    <a:pt x="6" y="77"/>
                  </a:lnTo>
                  <a:lnTo>
                    <a:pt x="4" y="75"/>
                  </a:lnTo>
                  <a:lnTo>
                    <a:pt x="2" y="75"/>
                  </a:lnTo>
                  <a:lnTo>
                    <a:pt x="2" y="77"/>
                  </a:lnTo>
                  <a:lnTo>
                    <a:pt x="0" y="79"/>
                  </a:lnTo>
                  <a:close/>
                </a:path>
              </a:pathLst>
            </a:custGeom>
            <a:solidFill>
              <a:srgbClr val="898887"/>
            </a:solidFill>
            <a:ln w="9525">
              <a:noFill/>
              <a:round/>
              <a:headEnd/>
              <a:tailEnd/>
            </a:ln>
          </p:spPr>
          <p:txBody>
            <a:bodyPr/>
            <a:lstStyle/>
            <a:p>
              <a:endParaRPr lang="en-US"/>
            </a:p>
          </p:txBody>
        </p:sp>
        <p:sp>
          <p:nvSpPr>
            <p:cNvPr id="47162" name="Freeform 407"/>
            <p:cNvSpPr>
              <a:spLocks noEditPoints="1"/>
            </p:cNvSpPr>
            <p:nvPr/>
          </p:nvSpPr>
          <p:spPr bwMode="auto">
            <a:xfrm>
              <a:off x="2936" y="2939"/>
              <a:ext cx="37" cy="77"/>
            </a:xfrm>
            <a:custGeom>
              <a:avLst/>
              <a:gdLst>
                <a:gd name="T0" fmla="*/ 37 w 37"/>
                <a:gd name="T1" fmla="*/ 2 h 77"/>
                <a:gd name="T2" fmla="*/ 35 w 37"/>
                <a:gd name="T3" fmla="*/ 0 h 77"/>
                <a:gd name="T4" fmla="*/ 33 w 37"/>
                <a:gd name="T5" fmla="*/ 0 h 77"/>
                <a:gd name="T6" fmla="*/ 33 w 37"/>
                <a:gd name="T7" fmla="*/ 2 h 77"/>
                <a:gd name="T8" fmla="*/ 31 w 37"/>
                <a:gd name="T9" fmla="*/ 4 h 77"/>
                <a:gd name="T10" fmla="*/ 33 w 37"/>
                <a:gd name="T11" fmla="*/ 4 h 77"/>
                <a:gd name="T12" fmla="*/ 35 w 37"/>
                <a:gd name="T13" fmla="*/ 6 h 77"/>
                <a:gd name="T14" fmla="*/ 35 w 37"/>
                <a:gd name="T15" fmla="*/ 4 h 77"/>
                <a:gd name="T16" fmla="*/ 37 w 37"/>
                <a:gd name="T17" fmla="*/ 2 h 77"/>
                <a:gd name="T18" fmla="*/ 0 w 37"/>
                <a:gd name="T19" fmla="*/ 75 h 77"/>
                <a:gd name="T20" fmla="*/ 2 w 37"/>
                <a:gd name="T21" fmla="*/ 75 h 77"/>
                <a:gd name="T22" fmla="*/ 2 w 37"/>
                <a:gd name="T23" fmla="*/ 77 h 77"/>
                <a:gd name="T24" fmla="*/ 4 w 37"/>
                <a:gd name="T25" fmla="*/ 75 h 77"/>
                <a:gd name="T26" fmla="*/ 4 w 37"/>
                <a:gd name="T27" fmla="*/ 73 h 77"/>
                <a:gd name="T28" fmla="*/ 2 w 37"/>
                <a:gd name="T29" fmla="*/ 71 h 77"/>
                <a:gd name="T30" fmla="*/ 2 w 37"/>
                <a:gd name="T31" fmla="*/ 71 h 77"/>
                <a:gd name="T32" fmla="*/ 0 w 37"/>
                <a:gd name="T33" fmla="*/ 73 h 77"/>
                <a:gd name="T34" fmla="*/ 0 w 37"/>
                <a:gd name="T35" fmla="*/ 75 h 7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
                <a:gd name="T55" fmla="*/ 0 h 77"/>
                <a:gd name="T56" fmla="*/ 37 w 37"/>
                <a:gd name="T57" fmla="*/ 77 h 7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 h="77">
                  <a:moveTo>
                    <a:pt x="37" y="2"/>
                  </a:moveTo>
                  <a:lnTo>
                    <a:pt x="35" y="0"/>
                  </a:lnTo>
                  <a:lnTo>
                    <a:pt x="33" y="0"/>
                  </a:lnTo>
                  <a:lnTo>
                    <a:pt x="33" y="2"/>
                  </a:lnTo>
                  <a:lnTo>
                    <a:pt x="31" y="4"/>
                  </a:lnTo>
                  <a:lnTo>
                    <a:pt x="33" y="4"/>
                  </a:lnTo>
                  <a:lnTo>
                    <a:pt x="35" y="6"/>
                  </a:lnTo>
                  <a:lnTo>
                    <a:pt x="35" y="4"/>
                  </a:lnTo>
                  <a:lnTo>
                    <a:pt x="37" y="2"/>
                  </a:lnTo>
                  <a:close/>
                  <a:moveTo>
                    <a:pt x="0" y="75"/>
                  </a:moveTo>
                  <a:lnTo>
                    <a:pt x="2" y="75"/>
                  </a:lnTo>
                  <a:lnTo>
                    <a:pt x="2" y="77"/>
                  </a:lnTo>
                  <a:lnTo>
                    <a:pt x="4" y="75"/>
                  </a:lnTo>
                  <a:lnTo>
                    <a:pt x="4" y="73"/>
                  </a:lnTo>
                  <a:lnTo>
                    <a:pt x="2" y="71"/>
                  </a:lnTo>
                  <a:lnTo>
                    <a:pt x="0" y="73"/>
                  </a:lnTo>
                  <a:lnTo>
                    <a:pt x="0" y="75"/>
                  </a:lnTo>
                  <a:close/>
                </a:path>
              </a:pathLst>
            </a:custGeom>
            <a:solidFill>
              <a:srgbClr val="898887"/>
            </a:solidFill>
            <a:ln w="9525">
              <a:noFill/>
              <a:round/>
              <a:headEnd/>
              <a:tailEnd/>
            </a:ln>
          </p:spPr>
          <p:txBody>
            <a:bodyPr/>
            <a:lstStyle/>
            <a:p>
              <a:endParaRPr lang="en-US"/>
            </a:p>
          </p:txBody>
        </p:sp>
        <p:sp>
          <p:nvSpPr>
            <p:cNvPr id="47163" name="Freeform 408"/>
            <p:cNvSpPr>
              <a:spLocks noEditPoints="1"/>
            </p:cNvSpPr>
            <p:nvPr/>
          </p:nvSpPr>
          <p:spPr bwMode="auto">
            <a:xfrm>
              <a:off x="2936" y="2941"/>
              <a:ext cx="35" cy="73"/>
            </a:xfrm>
            <a:custGeom>
              <a:avLst/>
              <a:gdLst>
                <a:gd name="T0" fmla="*/ 35 w 35"/>
                <a:gd name="T1" fmla="*/ 2 h 73"/>
                <a:gd name="T2" fmla="*/ 35 w 35"/>
                <a:gd name="T3" fmla="*/ 0 h 73"/>
                <a:gd name="T4" fmla="*/ 33 w 35"/>
                <a:gd name="T5" fmla="*/ 0 h 73"/>
                <a:gd name="T6" fmla="*/ 31 w 35"/>
                <a:gd name="T7" fmla="*/ 2 h 73"/>
                <a:gd name="T8" fmla="*/ 31 w 35"/>
                <a:gd name="T9" fmla="*/ 4 h 73"/>
                <a:gd name="T10" fmla="*/ 33 w 35"/>
                <a:gd name="T11" fmla="*/ 4 h 73"/>
                <a:gd name="T12" fmla="*/ 33 w 35"/>
                <a:gd name="T13" fmla="*/ 4 h 73"/>
                <a:gd name="T14" fmla="*/ 35 w 35"/>
                <a:gd name="T15" fmla="*/ 4 h 73"/>
                <a:gd name="T16" fmla="*/ 35 w 35"/>
                <a:gd name="T17" fmla="*/ 2 h 73"/>
                <a:gd name="T18" fmla="*/ 0 w 35"/>
                <a:gd name="T19" fmla="*/ 71 h 73"/>
                <a:gd name="T20" fmla="*/ 2 w 35"/>
                <a:gd name="T21" fmla="*/ 71 h 73"/>
                <a:gd name="T22" fmla="*/ 4 w 35"/>
                <a:gd name="T23" fmla="*/ 73 h 73"/>
                <a:gd name="T24" fmla="*/ 4 w 35"/>
                <a:gd name="T25" fmla="*/ 71 h 73"/>
                <a:gd name="T26" fmla="*/ 6 w 35"/>
                <a:gd name="T27" fmla="*/ 69 h 73"/>
                <a:gd name="T28" fmla="*/ 4 w 35"/>
                <a:gd name="T29" fmla="*/ 67 h 73"/>
                <a:gd name="T30" fmla="*/ 2 w 35"/>
                <a:gd name="T31" fmla="*/ 67 h 73"/>
                <a:gd name="T32" fmla="*/ 2 w 35"/>
                <a:gd name="T33" fmla="*/ 69 h 73"/>
                <a:gd name="T34" fmla="*/ 0 w 35"/>
                <a:gd name="T35" fmla="*/ 71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73"/>
                <a:gd name="T56" fmla="*/ 35 w 35"/>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73">
                  <a:moveTo>
                    <a:pt x="35" y="2"/>
                  </a:moveTo>
                  <a:lnTo>
                    <a:pt x="35" y="0"/>
                  </a:lnTo>
                  <a:lnTo>
                    <a:pt x="33" y="0"/>
                  </a:lnTo>
                  <a:lnTo>
                    <a:pt x="31" y="2"/>
                  </a:lnTo>
                  <a:lnTo>
                    <a:pt x="31" y="4"/>
                  </a:lnTo>
                  <a:lnTo>
                    <a:pt x="33" y="4"/>
                  </a:lnTo>
                  <a:lnTo>
                    <a:pt x="35" y="4"/>
                  </a:lnTo>
                  <a:lnTo>
                    <a:pt x="35" y="2"/>
                  </a:lnTo>
                  <a:close/>
                  <a:moveTo>
                    <a:pt x="0" y="71"/>
                  </a:moveTo>
                  <a:lnTo>
                    <a:pt x="2" y="71"/>
                  </a:lnTo>
                  <a:lnTo>
                    <a:pt x="4" y="73"/>
                  </a:lnTo>
                  <a:lnTo>
                    <a:pt x="4" y="71"/>
                  </a:lnTo>
                  <a:lnTo>
                    <a:pt x="6" y="69"/>
                  </a:lnTo>
                  <a:lnTo>
                    <a:pt x="4" y="67"/>
                  </a:lnTo>
                  <a:lnTo>
                    <a:pt x="2" y="67"/>
                  </a:lnTo>
                  <a:lnTo>
                    <a:pt x="2" y="69"/>
                  </a:lnTo>
                  <a:lnTo>
                    <a:pt x="0" y="71"/>
                  </a:lnTo>
                  <a:close/>
                </a:path>
              </a:pathLst>
            </a:custGeom>
            <a:solidFill>
              <a:srgbClr val="8A8988"/>
            </a:solidFill>
            <a:ln w="9525">
              <a:noFill/>
              <a:round/>
              <a:headEnd/>
              <a:tailEnd/>
            </a:ln>
          </p:spPr>
          <p:txBody>
            <a:bodyPr/>
            <a:lstStyle/>
            <a:p>
              <a:endParaRPr lang="en-US"/>
            </a:p>
          </p:txBody>
        </p:sp>
        <p:sp>
          <p:nvSpPr>
            <p:cNvPr id="47164" name="Freeform 409"/>
            <p:cNvSpPr>
              <a:spLocks noEditPoints="1"/>
            </p:cNvSpPr>
            <p:nvPr/>
          </p:nvSpPr>
          <p:spPr bwMode="auto">
            <a:xfrm>
              <a:off x="2938" y="2943"/>
              <a:ext cx="33" cy="69"/>
            </a:xfrm>
            <a:custGeom>
              <a:avLst/>
              <a:gdLst>
                <a:gd name="T0" fmla="*/ 33 w 33"/>
                <a:gd name="T1" fmla="*/ 2 h 69"/>
                <a:gd name="T2" fmla="*/ 31 w 33"/>
                <a:gd name="T3" fmla="*/ 0 h 69"/>
                <a:gd name="T4" fmla="*/ 29 w 33"/>
                <a:gd name="T5" fmla="*/ 0 h 69"/>
                <a:gd name="T6" fmla="*/ 29 w 33"/>
                <a:gd name="T7" fmla="*/ 2 h 69"/>
                <a:gd name="T8" fmla="*/ 27 w 33"/>
                <a:gd name="T9" fmla="*/ 3 h 69"/>
                <a:gd name="T10" fmla="*/ 29 w 33"/>
                <a:gd name="T11" fmla="*/ 3 h 69"/>
                <a:gd name="T12" fmla="*/ 31 w 33"/>
                <a:gd name="T13" fmla="*/ 3 h 69"/>
                <a:gd name="T14" fmla="*/ 31 w 33"/>
                <a:gd name="T15" fmla="*/ 2 h 69"/>
                <a:gd name="T16" fmla="*/ 33 w 33"/>
                <a:gd name="T17" fmla="*/ 2 h 69"/>
                <a:gd name="T18" fmla="*/ 0 w 33"/>
                <a:gd name="T19" fmla="*/ 67 h 69"/>
                <a:gd name="T20" fmla="*/ 0 w 33"/>
                <a:gd name="T21" fmla="*/ 67 h 69"/>
                <a:gd name="T22" fmla="*/ 2 w 33"/>
                <a:gd name="T23" fmla="*/ 69 h 69"/>
                <a:gd name="T24" fmla="*/ 4 w 33"/>
                <a:gd name="T25" fmla="*/ 67 h 69"/>
                <a:gd name="T26" fmla="*/ 4 w 33"/>
                <a:gd name="T27" fmla="*/ 65 h 69"/>
                <a:gd name="T28" fmla="*/ 2 w 33"/>
                <a:gd name="T29" fmla="*/ 63 h 69"/>
                <a:gd name="T30" fmla="*/ 0 w 33"/>
                <a:gd name="T31" fmla="*/ 63 h 69"/>
                <a:gd name="T32" fmla="*/ 0 w 33"/>
                <a:gd name="T33" fmla="*/ 65 h 69"/>
                <a:gd name="T34" fmla="*/ 0 w 33"/>
                <a:gd name="T35" fmla="*/ 67 h 6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3"/>
                <a:gd name="T55" fmla="*/ 0 h 69"/>
                <a:gd name="T56" fmla="*/ 33 w 33"/>
                <a:gd name="T57" fmla="*/ 69 h 6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3" h="69">
                  <a:moveTo>
                    <a:pt x="33" y="2"/>
                  </a:moveTo>
                  <a:lnTo>
                    <a:pt x="31" y="0"/>
                  </a:lnTo>
                  <a:lnTo>
                    <a:pt x="29" y="0"/>
                  </a:lnTo>
                  <a:lnTo>
                    <a:pt x="29" y="2"/>
                  </a:lnTo>
                  <a:lnTo>
                    <a:pt x="27" y="3"/>
                  </a:lnTo>
                  <a:lnTo>
                    <a:pt x="29" y="3"/>
                  </a:lnTo>
                  <a:lnTo>
                    <a:pt x="31" y="3"/>
                  </a:lnTo>
                  <a:lnTo>
                    <a:pt x="31" y="2"/>
                  </a:lnTo>
                  <a:lnTo>
                    <a:pt x="33" y="2"/>
                  </a:lnTo>
                  <a:close/>
                  <a:moveTo>
                    <a:pt x="0" y="67"/>
                  </a:moveTo>
                  <a:lnTo>
                    <a:pt x="0" y="67"/>
                  </a:lnTo>
                  <a:lnTo>
                    <a:pt x="2" y="69"/>
                  </a:lnTo>
                  <a:lnTo>
                    <a:pt x="4" y="67"/>
                  </a:lnTo>
                  <a:lnTo>
                    <a:pt x="4" y="65"/>
                  </a:lnTo>
                  <a:lnTo>
                    <a:pt x="2" y="63"/>
                  </a:lnTo>
                  <a:lnTo>
                    <a:pt x="0" y="63"/>
                  </a:lnTo>
                  <a:lnTo>
                    <a:pt x="0" y="65"/>
                  </a:lnTo>
                  <a:lnTo>
                    <a:pt x="0" y="67"/>
                  </a:lnTo>
                  <a:close/>
                </a:path>
              </a:pathLst>
            </a:custGeom>
            <a:solidFill>
              <a:srgbClr val="8A8988"/>
            </a:solidFill>
            <a:ln w="9525">
              <a:noFill/>
              <a:round/>
              <a:headEnd/>
              <a:tailEnd/>
            </a:ln>
          </p:spPr>
          <p:txBody>
            <a:bodyPr/>
            <a:lstStyle/>
            <a:p>
              <a:endParaRPr lang="en-US"/>
            </a:p>
          </p:txBody>
        </p:sp>
        <p:sp>
          <p:nvSpPr>
            <p:cNvPr id="47165" name="Freeform 410"/>
            <p:cNvSpPr>
              <a:spLocks noEditPoints="1"/>
            </p:cNvSpPr>
            <p:nvPr/>
          </p:nvSpPr>
          <p:spPr bwMode="auto">
            <a:xfrm>
              <a:off x="2938" y="2945"/>
              <a:ext cx="31" cy="65"/>
            </a:xfrm>
            <a:custGeom>
              <a:avLst/>
              <a:gdLst>
                <a:gd name="T0" fmla="*/ 31 w 31"/>
                <a:gd name="T1" fmla="*/ 0 h 65"/>
                <a:gd name="T2" fmla="*/ 31 w 31"/>
                <a:gd name="T3" fmla="*/ 0 h 65"/>
                <a:gd name="T4" fmla="*/ 29 w 31"/>
                <a:gd name="T5" fmla="*/ 0 h 65"/>
                <a:gd name="T6" fmla="*/ 27 w 31"/>
                <a:gd name="T7" fmla="*/ 1 h 65"/>
                <a:gd name="T8" fmla="*/ 27 w 31"/>
                <a:gd name="T9" fmla="*/ 3 h 65"/>
                <a:gd name="T10" fmla="*/ 29 w 31"/>
                <a:gd name="T11" fmla="*/ 3 h 65"/>
                <a:gd name="T12" fmla="*/ 31 w 31"/>
                <a:gd name="T13" fmla="*/ 3 h 65"/>
                <a:gd name="T14" fmla="*/ 31 w 31"/>
                <a:gd name="T15" fmla="*/ 1 h 65"/>
                <a:gd name="T16" fmla="*/ 31 w 31"/>
                <a:gd name="T17" fmla="*/ 0 h 65"/>
                <a:gd name="T18" fmla="*/ 0 w 31"/>
                <a:gd name="T19" fmla="*/ 63 h 65"/>
                <a:gd name="T20" fmla="*/ 2 w 31"/>
                <a:gd name="T21" fmla="*/ 63 h 65"/>
                <a:gd name="T22" fmla="*/ 4 w 31"/>
                <a:gd name="T23" fmla="*/ 65 h 65"/>
                <a:gd name="T24" fmla="*/ 4 w 31"/>
                <a:gd name="T25" fmla="*/ 63 h 65"/>
                <a:gd name="T26" fmla="*/ 4 w 31"/>
                <a:gd name="T27" fmla="*/ 61 h 65"/>
                <a:gd name="T28" fmla="*/ 4 w 31"/>
                <a:gd name="T29" fmla="*/ 61 h 65"/>
                <a:gd name="T30" fmla="*/ 2 w 31"/>
                <a:gd name="T31" fmla="*/ 59 h 65"/>
                <a:gd name="T32" fmla="*/ 0 w 31"/>
                <a:gd name="T33" fmla="*/ 61 h 65"/>
                <a:gd name="T34" fmla="*/ 0 w 31"/>
                <a:gd name="T35" fmla="*/ 63 h 6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65"/>
                <a:gd name="T56" fmla="*/ 31 w 31"/>
                <a:gd name="T57" fmla="*/ 65 h 6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65">
                  <a:moveTo>
                    <a:pt x="31" y="0"/>
                  </a:moveTo>
                  <a:lnTo>
                    <a:pt x="31" y="0"/>
                  </a:lnTo>
                  <a:lnTo>
                    <a:pt x="29" y="0"/>
                  </a:lnTo>
                  <a:lnTo>
                    <a:pt x="27" y="1"/>
                  </a:lnTo>
                  <a:lnTo>
                    <a:pt x="27" y="3"/>
                  </a:lnTo>
                  <a:lnTo>
                    <a:pt x="29" y="3"/>
                  </a:lnTo>
                  <a:lnTo>
                    <a:pt x="31" y="3"/>
                  </a:lnTo>
                  <a:lnTo>
                    <a:pt x="31" y="1"/>
                  </a:lnTo>
                  <a:lnTo>
                    <a:pt x="31" y="0"/>
                  </a:lnTo>
                  <a:close/>
                  <a:moveTo>
                    <a:pt x="0" y="63"/>
                  </a:moveTo>
                  <a:lnTo>
                    <a:pt x="2" y="63"/>
                  </a:lnTo>
                  <a:lnTo>
                    <a:pt x="4" y="65"/>
                  </a:lnTo>
                  <a:lnTo>
                    <a:pt x="4" y="63"/>
                  </a:lnTo>
                  <a:lnTo>
                    <a:pt x="4" y="61"/>
                  </a:lnTo>
                  <a:lnTo>
                    <a:pt x="2" y="59"/>
                  </a:lnTo>
                  <a:lnTo>
                    <a:pt x="0" y="61"/>
                  </a:lnTo>
                  <a:lnTo>
                    <a:pt x="0" y="63"/>
                  </a:lnTo>
                  <a:close/>
                </a:path>
              </a:pathLst>
            </a:custGeom>
            <a:solidFill>
              <a:srgbClr val="8B8989"/>
            </a:solidFill>
            <a:ln w="9525">
              <a:noFill/>
              <a:round/>
              <a:headEnd/>
              <a:tailEnd/>
            </a:ln>
          </p:spPr>
          <p:txBody>
            <a:bodyPr/>
            <a:lstStyle/>
            <a:p>
              <a:endParaRPr lang="en-US"/>
            </a:p>
          </p:txBody>
        </p:sp>
        <p:sp>
          <p:nvSpPr>
            <p:cNvPr id="47166" name="Freeform 411"/>
            <p:cNvSpPr>
              <a:spLocks noEditPoints="1"/>
            </p:cNvSpPr>
            <p:nvPr/>
          </p:nvSpPr>
          <p:spPr bwMode="auto">
            <a:xfrm>
              <a:off x="2938" y="2946"/>
              <a:ext cx="31" cy="62"/>
            </a:xfrm>
            <a:custGeom>
              <a:avLst/>
              <a:gdLst>
                <a:gd name="T0" fmla="*/ 31 w 31"/>
                <a:gd name="T1" fmla="*/ 0 h 62"/>
                <a:gd name="T2" fmla="*/ 29 w 31"/>
                <a:gd name="T3" fmla="*/ 0 h 62"/>
                <a:gd name="T4" fmla="*/ 27 w 31"/>
                <a:gd name="T5" fmla="*/ 0 h 62"/>
                <a:gd name="T6" fmla="*/ 27 w 31"/>
                <a:gd name="T7" fmla="*/ 2 h 62"/>
                <a:gd name="T8" fmla="*/ 27 w 31"/>
                <a:gd name="T9" fmla="*/ 4 h 62"/>
                <a:gd name="T10" fmla="*/ 27 w 31"/>
                <a:gd name="T11" fmla="*/ 4 h 62"/>
                <a:gd name="T12" fmla="*/ 29 w 31"/>
                <a:gd name="T13" fmla="*/ 4 h 62"/>
                <a:gd name="T14" fmla="*/ 31 w 31"/>
                <a:gd name="T15" fmla="*/ 2 h 62"/>
                <a:gd name="T16" fmla="*/ 31 w 31"/>
                <a:gd name="T17" fmla="*/ 0 h 62"/>
                <a:gd name="T18" fmla="*/ 0 w 31"/>
                <a:gd name="T19" fmla="*/ 60 h 62"/>
                <a:gd name="T20" fmla="*/ 2 w 31"/>
                <a:gd name="T21" fmla="*/ 60 h 62"/>
                <a:gd name="T22" fmla="*/ 4 w 31"/>
                <a:gd name="T23" fmla="*/ 62 h 62"/>
                <a:gd name="T24" fmla="*/ 4 w 31"/>
                <a:gd name="T25" fmla="*/ 60 h 62"/>
                <a:gd name="T26" fmla="*/ 6 w 31"/>
                <a:gd name="T27" fmla="*/ 58 h 62"/>
                <a:gd name="T28" fmla="*/ 4 w 31"/>
                <a:gd name="T29" fmla="*/ 58 h 62"/>
                <a:gd name="T30" fmla="*/ 2 w 31"/>
                <a:gd name="T31" fmla="*/ 56 h 62"/>
                <a:gd name="T32" fmla="*/ 2 w 31"/>
                <a:gd name="T33" fmla="*/ 58 h 62"/>
                <a:gd name="T34" fmla="*/ 0 w 31"/>
                <a:gd name="T35" fmla="*/ 60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62"/>
                <a:gd name="T56" fmla="*/ 31 w 31"/>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62">
                  <a:moveTo>
                    <a:pt x="31" y="0"/>
                  </a:moveTo>
                  <a:lnTo>
                    <a:pt x="29" y="0"/>
                  </a:lnTo>
                  <a:lnTo>
                    <a:pt x="27" y="0"/>
                  </a:lnTo>
                  <a:lnTo>
                    <a:pt x="27" y="2"/>
                  </a:lnTo>
                  <a:lnTo>
                    <a:pt x="27" y="4"/>
                  </a:lnTo>
                  <a:lnTo>
                    <a:pt x="29" y="4"/>
                  </a:lnTo>
                  <a:lnTo>
                    <a:pt x="31" y="2"/>
                  </a:lnTo>
                  <a:lnTo>
                    <a:pt x="31" y="0"/>
                  </a:lnTo>
                  <a:close/>
                  <a:moveTo>
                    <a:pt x="0" y="60"/>
                  </a:moveTo>
                  <a:lnTo>
                    <a:pt x="2" y="60"/>
                  </a:lnTo>
                  <a:lnTo>
                    <a:pt x="4" y="62"/>
                  </a:lnTo>
                  <a:lnTo>
                    <a:pt x="4" y="60"/>
                  </a:lnTo>
                  <a:lnTo>
                    <a:pt x="6" y="58"/>
                  </a:lnTo>
                  <a:lnTo>
                    <a:pt x="4" y="58"/>
                  </a:lnTo>
                  <a:lnTo>
                    <a:pt x="2" y="56"/>
                  </a:lnTo>
                  <a:lnTo>
                    <a:pt x="2" y="58"/>
                  </a:lnTo>
                  <a:lnTo>
                    <a:pt x="0" y="60"/>
                  </a:lnTo>
                  <a:close/>
                </a:path>
              </a:pathLst>
            </a:custGeom>
            <a:solidFill>
              <a:srgbClr val="8B8989"/>
            </a:solidFill>
            <a:ln w="9525">
              <a:noFill/>
              <a:round/>
              <a:headEnd/>
              <a:tailEnd/>
            </a:ln>
          </p:spPr>
          <p:txBody>
            <a:bodyPr/>
            <a:lstStyle/>
            <a:p>
              <a:endParaRPr lang="en-US"/>
            </a:p>
          </p:txBody>
        </p:sp>
        <p:sp>
          <p:nvSpPr>
            <p:cNvPr id="47167" name="Freeform 412"/>
            <p:cNvSpPr>
              <a:spLocks noEditPoints="1"/>
            </p:cNvSpPr>
            <p:nvPr/>
          </p:nvSpPr>
          <p:spPr bwMode="auto">
            <a:xfrm>
              <a:off x="2940" y="2948"/>
              <a:ext cx="29" cy="58"/>
            </a:xfrm>
            <a:custGeom>
              <a:avLst/>
              <a:gdLst>
                <a:gd name="T0" fmla="*/ 29 w 29"/>
                <a:gd name="T1" fmla="*/ 0 h 58"/>
                <a:gd name="T2" fmla="*/ 27 w 29"/>
                <a:gd name="T3" fmla="*/ 0 h 58"/>
                <a:gd name="T4" fmla="*/ 25 w 29"/>
                <a:gd name="T5" fmla="*/ 0 h 58"/>
                <a:gd name="T6" fmla="*/ 25 w 29"/>
                <a:gd name="T7" fmla="*/ 2 h 58"/>
                <a:gd name="T8" fmla="*/ 23 w 29"/>
                <a:gd name="T9" fmla="*/ 4 h 58"/>
                <a:gd name="T10" fmla="*/ 25 w 29"/>
                <a:gd name="T11" fmla="*/ 4 h 58"/>
                <a:gd name="T12" fmla="*/ 27 w 29"/>
                <a:gd name="T13" fmla="*/ 4 h 58"/>
                <a:gd name="T14" fmla="*/ 27 w 29"/>
                <a:gd name="T15" fmla="*/ 2 h 58"/>
                <a:gd name="T16" fmla="*/ 29 w 29"/>
                <a:gd name="T17" fmla="*/ 0 h 58"/>
                <a:gd name="T18" fmla="*/ 0 w 29"/>
                <a:gd name="T19" fmla="*/ 56 h 58"/>
                <a:gd name="T20" fmla="*/ 2 w 29"/>
                <a:gd name="T21" fmla="*/ 58 h 58"/>
                <a:gd name="T22" fmla="*/ 2 w 29"/>
                <a:gd name="T23" fmla="*/ 58 h 58"/>
                <a:gd name="T24" fmla="*/ 4 w 29"/>
                <a:gd name="T25" fmla="*/ 56 h 58"/>
                <a:gd name="T26" fmla="*/ 4 w 29"/>
                <a:gd name="T27" fmla="*/ 54 h 58"/>
                <a:gd name="T28" fmla="*/ 2 w 29"/>
                <a:gd name="T29" fmla="*/ 54 h 58"/>
                <a:gd name="T30" fmla="*/ 2 w 29"/>
                <a:gd name="T31" fmla="*/ 52 h 58"/>
                <a:gd name="T32" fmla="*/ 0 w 29"/>
                <a:gd name="T33" fmla="*/ 54 h 58"/>
                <a:gd name="T34" fmla="*/ 0 w 29"/>
                <a:gd name="T35" fmla="*/ 56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58"/>
                <a:gd name="T56" fmla="*/ 29 w 29"/>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58">
                  <a:moveTo>
                    <a:pt x="29" y="0"/>
                  </a:moveTo>
                  <a:lnTo>
                    <a:pt x="27" y="0"/>
                  </a:lnTo>
                  <a:lnTo>
                    <a:pt x="25" y="0"/>
                  </a:lnTo>
                  <a:lnTo>
                    <a:pt x="25" y="2"/>
                  </a:lnTo>
                  <a:lnTo>
                    <a:pt x="23" y="4"/>
                  </a:lnTo>
                  <a:lnTo>
                    <a:pt x="25" y="4"/>
                  </a:lnTo>
                  <a:lnTo>
                    <a:pt x="27" y="4"/>
                  </a:lnTo>
                  <a:lnTo>
                    <a:pt x="27" y="2"/>
                  </a:lnTo>
                  <a:lnTo>
                    <a:pt x="29" y="0"/>
                  </a:lnTo>
                  <a:close/>
                  <a:moveTo>
                    <a:pt x="0" y="56"/>
                  </a:moveTo>
                  <a:lnTo>
                    <a:pt x="2" y="58"/>
                  </a:lnTo>
                  <a:lnTo>
                    <a:pt x="4" y="56"/>
                  </a:lnTo>
                  <a:lnTo>
                    <a:pt x="4" y="54"/>
                  </a:lnTo>
                  <a:lnTo>
                    <a:pt x="2" y="54"/>
                  </a:lnTo>
                  <a:lnTo>
                    <a:pt x="2" y="52"/>
                  </a:lnTo>
                  <a:lnTo>
                    <a:pt x="0" y="54"/>
                  </a:lnTo>
                  <a:lnTo>
                    <a:pt x="0" y="56"/>
                  </a:lnTo>
                  <a:close/>
                </a:path>
              </a:pathLst>
            </a:custGeom>
            <a:solidFill>
              <a:srgbClr val="8B8A89"/>
            </a:solidFill>
            <a:ln w="9525">
              <a:noFill/>
              <a:round/>
              <a:headEnd/>
              <a:tailEnd/>
            </a:ln>
          </p:spPr>
          <p:txBody>
            <a:bodyPr/>
            <a:lstStyle/>
            <a:p>
              <a:endParaRPr lang="en-US"/>
            </a:p>
          </p:txBody>
        </p:sp>
        <p:sp>
          <p:nvSpPr>
            <p:cNvPr id="47168" name="Freeform 413"/>
            <p:cNvSpPr>
              <a:spLocks noEditPoints="1"/>
            </p:cNvSpPr>
            <p:nvPr/>
          </p:nvSpPr>
          <p:spPr bwMode="auto">
            <a:xfrm>
              <a:off x="2940" y="2950"/>
              <a:ext cx="27" cy="54"/>
            </a:xfrm>
            <a:custGeom>
              <a:avLst/>
              <a:gdLst>
                <a:gd name="T0" fmla="*/ 27 w 27"/>
                <a:gd name="T1" fmla="*/ 0 h 54"/>
                <a:gd name="T2" fmla="*/ 25 w 27"/>
                <a:gd name="T3" fmla="*/ 0 h 54"/>
                <a:gd name="T4" fmla="*/ 25 w 27"/>
                <a:gd name="T5" fmla="*/ 0 h 54"/>
                <a:gd name="T6" fmla="*/ 23 w 27"/>
                <a:gd name="T7" fmla="*/ 2 h 54"/>
                <a:gd name="T8" fmla="*/ 23 w 27"/>
                <a:gd name="T9" fmla="*/ 2 h 54"/>
                <a:gd name="T10" fmla="*/ 25 w 27"/>
                <a:gd name="T11" fmla="*/ 4 h 54"/>
                <a:gd name="T12" fmla="*/ 25 w 27"/>
                <a:gd name="T13" fmla="*/ 4 h 54"/>
                <a:gd name="T14" fmla="*/ 27 w 27"/>
                <a:gd name="T15" fmla="*/ 2 h 54"/>
                <a:gd name="T16" fmla="*/ 27 w 27"/>
                <a:gd name="T17" fmla="*/ 0 h 54"/>
                <a:gd name="T18" fmla="*/ 0 w 27"/>
                <a:gd name="T19" fmla="*/ 52 h 54"/>
                <a:gd name="T20" fmla="*/ 2 w 27"/>
                <a:gd name="T21" fmla="*/ 54 h 54"/>
                <a:gd name="T22" fmla="*/ 4 w 27"/>
                <a:gd name="T23" fmla="*/ 54 h 54"/>
                <a:gd name="T24" fmla="*/ 4 w 27"/>
                <a:gd name="T25" fmla="*/ 52 h 54"/>
                <a:gd name="T26" fmla="*/ 6 w 27"/>
                <a:gd name="T27" fmla="*/ 50 h 54"/>
                <a:gd name="T28" fmla="*/ 4 w 27"/>
                <a:gd name="T29" fmla="*/ 50 h 54"/>
                <a:gd name="T30" fmla="*/ 2 w 27"/>
                <a:gd name="T31" fmla="*/ 48 h 54"/>
                <a:gd name="T32" fmla="*/ 2 w 27"/>
                <a:gd name="T33" fmla="*/ 50 h 54"/>
                <a:gd name="T34" fmla="*/ 0 w 27"/>
                <a:gd name="T35" fmla="*/ 52 h 5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54"/>
                <a:gd name="T56" fmla="*/ 27 w 27"/>
                <a:gd name="T57" fmla="*/ 54 h 5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54">
                  <a:moveTo>
                    <a:pt x="27" y="0"/>
                  </a:moveTo>
                  <a:lnTo>
                    <a:pt x="25" y="0"/>
                  </a:lnTo>
                  <a:lnTo>
                    <a:pt x="23" y="2"/>
                  </a:lnTo>
                  <a:lnTo>
                    <a:pt x="25" y="4"/>
                  </a:lnTo>
                  <a:lnTo>
                    <a:pt x="27" y="2"/>
                  </a:lnTo>
                  <a:lnTo>
                    <a:pt x="27" y="0"/>
                  </a:lnTo>
                  <a:close/>
                  <a:moveTo>
                    <a:pt x="0" y="52"/>
                  </a:moveTo>
                  <a:lnTo>
                    <a:pt x="2" y="54"/>
                  </a:lnTo>
                  <a:lnTo>
                    <a:pt x="4" y="54"/>
                  </a:lnTo>
                  <a:lnTo>
                    <a:pt x="4" y="52"/>
                  </a:lnTo>
                  <a:lnTo>
                    <a:pt x="6" y="50"/>
                  </a:lnTo>
                  <a:lnTo>
                    <a:pt x="4" y="50"/>
                  </a:lnTo>
                  <a:lnTo>
                    <a:pt x="2" y="48"/>
                  </a:lnTo>
                  <a:lnTo>
                    <a:pt x="2" y="50"/>
                  </a:lnTo>
                  <a:lnTo>
                    <a:pt x="0" y="52"/>
                  </a:lnTo>
                  <a:close/>
                </a:path>
              </a:pathLst>
            </a:custGeom>
            <a:solidFill>
              <a:srgbClr val="8B8A89"/>
            </a:solidFill>
            <a:ln w="9525">
              <a:noFill/>
              <a:round/>
              <a:headEnd/>
              <a:tailEnd/>
            </a:ln>
          </p:spPr>
          <p:txBody>
            <a:bodyPr/>
            <a:lstStyle/>
            <a:p>
              <a:endParaRPr lang="en-US"/>
            </a:p>
          </p:txBody>
        </p:sp>
        <p:sp>
          <p:nvSpPr>
            <p:cNvPr id="47169" name="Freeform 414"/>
            <p:cNvSpPr>
              <a:spLocks noEditPoints="1"/>
            </p:cNvSpPr>
            <p:nvPr/>
          </p:nvSpPr>
          <p:spPr bwMode="auto">
            <a:xfrm>
              <a:off x="2942" y="2952"/>
              <a:ext cx="25" cy="50"/>
            </a:xfrm>
            <a:custGeom>
              <a:avLst/>
              <a:gdLst>
                <a:gd name="T0" fmla="*/ 25 w 25"/>
                <a:gd name="T1" fmla="*/ 0 h 50"/>
                <a:gd name="T2" fmla="*/ 23 w 25"/>
                <a:gd name="T3" fmla="*/ 0 h 50"/>
                <a:gd name="T4" fmla="*/ 21 w 25"/>
                <a:gd name="T5" fmla="*/ 0 h 50"/>
                <a:gd name="T6" fmla="*/ 21 w 25"/>
                <a:gd name="T7" fmla="*/ 0 h 50"/>
                <a:gd name="T8" fmla="*/ 19 w 25"/>
                <a:gd name="T9" fmla="*/ 2 h 50"/>
                <a:gd name="T10" fmla="*/ 21 w 25"/>
                <a:gd name="T11" fmla="*/ 4 h 50"/>
                <a:gd name="T12" fmla="*/ 23 w 25"/>
                <a:gd name="T13" fmla="*/ 4 h 50"/>
                <a:gd name="T14" fmla="*/ 23 w 25"/>
                <a:gd name="T15" fmla="*/ 2 h 50"/>
                <a:gd name="T16" fmla="*/ 25 w 25"/>
                <a:gd name="T17" fmla="*/ 0 h 50"/>
                <a:gd name="T18" fmla="*/ 0 w 25"/>
                <a:gd name="T19" fmla="*/ 48 h 50"/>
                <a:gd name="T20" fmla="*/ 0 w 25"/>
                <a:gd name="T21" fmla="*/ 50 h 50"/>
                <a:gd name="T22" fmla="*/ 2 w 25"/>
                <a:gd name="T23" fmla="*/ 50 h 50"/>
                <a:gd name="T24" fmla="*/ 4 w 25"/>
                <a:gd name="T25" fmla="*/ 48 h 50"/>
                <a:gd name="T26" fmla="*/ 4 w 25"/>
                <a:gd name="T27" fmla="*/ 46 h 50"/>
                <a:gd name="T28" fmla="*/ 2 w 25"/>
                <a:gd name="T29" fmla="*/ 46 h 50"/>
                <a:gd name="T30" fmla="*/ 0 w 25"/>
                <a:gd name="T31" fmla="*/ 44 h 50"/>
                <a:gd name="T32" fmla="*/ 0 w 25"/>
                <a:gd name="T33" fmla="*/ 46 h 50"/>
                <a:gd name="T34" fmla="*/ 0 w 25"/>
                <a:gd name="T35" fmla="*/ 48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
                <a:gd name="T55" fmla="*/ 0 h 50"/>
                <a:gd name="T56" fmla="*/ 25 w 25"/>
                <a:gd name="T57" fmla="*/ 50 h 5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 h="50">
                  <a:moveTo>
                    <a:pt x="25" y="0"/>
                  </a:moveTo>
                  <a:lnTo>
                    <a:pt x="23" y="0"/>
                  </a:lnTo>
                  <a:lnTo>
                    <a:pt x="21" y="0"/>
                  </a:lnTo>
                  <a:lnTo>
                    <a:pt x="19" y="2"/>
                  </a:lnTo>
                  <a:lnTo>
                    <a:pt x="21" y="4"/>
                  </a:lnTo>
                  <a:lnTo>
                    <a:pt x="23" y="4"/>
                  </a:lnTo>
                  <a:lnTo>
                    <a:pt x="23" y="2"/>
                  </a:lnTo>
                  <a:lnTo>
                    <a:pt x="25" y="0"/>
                  </a:lnTo>
                  <a:close/>
                  <a:moveTo>
                    <a:pt x="0" y="48"/>
                  </a:moveTo>
                  <a:lnTo>
                    <a:pt x="0" y="50"/>
                  </a:lnTo>
                  <a:lnTo>
                    <a:pt x="2" y="50"/>
                  </a:lnTo>
                  <a:lnTo>
                    <a:pt x="4" y="48"/>
                  </a:lnTo>
                  <a:lnTo>
                    <a:pt x="4" y="46"/>
                  </a:lnTo>
                  <a:lnTo>
                    <a:pt x="2" y="46"/>
                  </a:lnTo>
                  <a:lnTo>
                    <a:pt x="0" y="44"/>
                  </a:lnTo>
                  <a:lnTo>
                    <a:pt x="0" y="46"/>
                  </a:lnTo>
                  <a:lnTo>
                    <a:pt x="0" y="48"/>
                  </a:lnTo>
                  <a:close/>
                </a:path>
              </a:pathLst>
            </a:custGeom>
            <a:solidFill>
              <a:srgbClr val="8C8B8A"/>
            </a:solidFill>
            <a:ln w="9525">
              <a:noFill/>
              <a:round/>
              <a:headEnd/>
              <a:tailEnd/>
            </a:ln>
          </p:spPr>
          <p:txBody>
            <a:bodyPr/>
            <a:lstStyle/>
            <a:p>
              <a:endParaRPr lang="en-US"/>
            </a:p>
          </p:txBody>
        </p:sp>
        <p:sp>
          <p:nvSpPr>
            <p:cNvPr id="47170" name="Freeform 415"/>
            <p:cNvSpPr>
              <a:spLocks noEditPoints="1"/>
            </p:cNvSpPr>
            <p:nvPr/>
          </p:nvSpPr>
          <p:spPr bwMode="auto">
            <a:xfrm>
              <a:off x="2942" y="2952"/>
              <a:ext cx="23" cy="48"/>
            </a:xfrm>
            <a:custGeom>
              <a:avLst/>
              <a:gdLst>
                <a:gd name="T0" fmla="*/ 23 w 23"/>
                <a:gd name="T1" fmla="*/ 2 h 48"/>
                <a:gd name="T2" fmla="*/ 23 w 23"/>
                <a:gd name="T3" fmla="*/ 2 h 48"/>
                <a:gd name="T4" fmla="*/ 21 w 23"/>
                <a:gd name="T5" fmla="*/ 0 h 48"/>
                <a:gd name="T6" fmla="*/ 19 w 23"/>
                <a:gd name="T7" fmla="*/ 2 h 48"/>
                <a:gd name="T8" fmla="*/ 19 w 23"/>
                <a:gd name="T9" fmla="*/ 4 h 48"/>
                <a:gd name="T10" fmla="*/ 21 w 23"/>
                <a:gd name="T11" fmla="*/ 6 h 48"/>
                <a:gd name="T12" fmla="*/ 21 w 23"/>
                <a:gd name="T13" fmla="*/ 6 h 48"/>
                <a:gd name="T14" fmla="*/ 23 w 23"/>
                <a:gd name="T15" fmla="*/ 4 h 48"/>
                <a:gd name="T16" fmla="*/ 23 w 23"/>
                <a:gd name="T17" fmla="*/ 2 h 48"/>
                <a:gd name="T18" fmla="*/ 0 w 23"/>
                <a:gd name="T19" fmla="*/ 46 h 48"/>
                <a:gd name="T20" fmla="*/ 2 w 23"/>
                <a:gd name="T21" fmla="*/ 48 h 48"/>
                <a:gd name="T22" fmla="*/ 4 w 23"/>
                <a:gd name="T23" fmla="*/ 48 h 48"/>
                <a:gd name="T24" fmla="*/ 4 w 23"/>
                <a:gd name="T25" fmla="*/ 46 h 48"/>
                <a:gd name="T26" fmla="*/ 4 w 23"/>
                <a:gd name="T27" fmla="*/ 44 h 48"/>
                <a:gd name="T28" fmla="*/ 4 w 23"/>
                <a:gd name="T29" fmla="*/ 44 h 48"/>
                <a:gd name="T30" fmla="*/ 2 w 23"/>
                <a:gd name="T31" fmla="*/ 42 h 48"/>
                <a:gd name="T32" fmla="*/ 0 w 23"/>
                <a:gd name="T33" fmla="*/ 44 h 48"/>
                <a:gd name="T34" fmla="*/ 0 w 23"/>
                <a:gd name="T35" fmla="*/ 46 h 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48"/>
                <a:gd name="T56" fmla="*/ 23 w 23"/>
                <a:gd name="T57" fmla="*/ 48 h 4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48">
                  <a:moveTo>
                    <a:pt x="23" y="2"/>
                  </a:moveTo>
                  <a:lnTo>
                    <a:pt x="23" y="2"/>
                  </a:lnTo>
                  <a:lnTo>
                    <a:pt x="21" y="0"/>
                  </a:lnTo>
                  <a:lnTo>
                    <a:pt x="19" y="2"/>
                  </a:lnTo>
                  <a:lnTo>
                    <a:pt x="19" y="4"/>
                  </a:lnTo>
                  <a:lnTo>
                    <a:pt x="21" y="6"/>
                  </a:lnTo>
                  <a:lnTo>
                    <a:pt x="23" y="4"/>
                  </a:lnTo>
                  <a:lnTo>
                    <a:pt x="23" y="2"/>
                  </a:lnTo>
                  <a:close/>
                  <a:moveTo>
                    <a:pt x="0" y="46"/>
                  </a:moveTo>
                  <a:lnTo>
                    <a:pt x="2" y="48"/>
                  </a:lnTo>
                  <a:lnTo>
                    <a:pt x="4" y="48"/>
                  </a:lnTo>
                  <a:lnTo>
                    <a:pt x="4" y="46"/>
                  </a:lnTo>
                  <a:lnTo>
                    <a:pt x="4" y="44"/>
                  </a:lnTo>
                  <a:lnTo>
                    <a:pt x="2" y="42"/>
                  </a:lnTo>
                  <a:lnTo>
                    <a:pt x="0" y="44"/>
                  </a:lnTo>
                  <a:lnTo>
                    <a:pt x="0" y="46"/>
                  </a:lnTo>
                  <a:close/>
                </a:path>
              </a:pathLst>
            </a:custGeom>
            <a:solidFill>
              <a:srgbClr val="8C8B8A"/>
            </a:solidFill>
            <a:ln w="9525">
              <a:noFill/>
              <a:round/>
              <a:headEnd/>
              <a:tailEnd/>
            </a:ln>
          </p:spPr>
          <p:txBody>
            <a:bodyPr/>
            <a:lstStyle/>
            <a:p>
              <a:endParaRPr lang="en-US"/>
            </a:p>
          </p:txBody>
        </p:sp>
        <p:sp>
          <p:nvSpPr>
            <p:cNvPr id="47171" name="Freeform 416"/>
            <p:cNvSpPr>
              <a:spLocks noEditPoints="1"/>
            </p:cNvSpPr>
            <p:nvPr/>
          </p:nvSpPr>
          <p:spPr bwMode="auto">
            <a:xfrm>
              <a:off x="2942" y="2954"/>
              <a:ext cx="23" cy="44"/>
            </a:xfrm>
            <a:custGeom>
              <a:avLst/>
              <a:gdLst>
                <a:gd name="T0" fmla="*/ 23 w 23"/>
                <a:gd name="T1" fmla="*/ 2 h 44"/>
                <a:gd name="T2" fmla="*/ 21 w 23"/>
                <a:gd name="T3" fmla="*/ 2 h 44"/>
                <a:gd name="T4" fmla="*/ 19 w 23"/>
                <a:gd name="T5" fmla="*/ 0 h 44"/>
                <a:gd name="T6" fmla="*/ 19 w 23"/>
                <a:gd name="T7" fmla="*/ 2 h 44"/>
                <a:gd name="T8" fmla="*/ 17 w 23"/>
                <a:gd name="T9" fmla="*/ 4 h 44"/>
                <a:gd name="T10" fmla="*/ 19 w 23"/>
                <a:gd name="T11" fmla="*/ 6 h 44"/>
                <a:gd name="T12" fmla="*/ 21 w 23"/>
                <a:gd name="T13" fmla="*/ 6 h 44"/>
                <a:gd name="T14" fmla="*/ 21 w 23"/>
                <a:gd name="T15" fmla="*/ 4 h 44"/>
                <a:gd name="T16" fmla="*/ 23 w 23"/>
                <a:gd name="T17" fmla="*/ 2 h 44"/>
                <a:gd name="T18" fmla="*/ 0 w 23"/>
                <a:gd name="T19" fmla="*/ 42 h 44"/>
                <a:gd name="T20" fmla="*/ 2 w 23"/>
                <a:gd name="T21" fmla="*/ 44 h 44"/>
                <a:gd name="T22" fmla="*/ 4 w 23"/>
                <a:gd name="T23" fmla="*/ 44 h 44"/>
                <a:gd name="T24" fmla="*/ 4 w 23"/>
                <a:gd name="T25" fmla="*/ 42 h 44"/>
                <a:gd name="T26" fmla="*/ 6 w 23"/>
                <a:gd name="T27" fmla="*/ 40 h 44"/>
                <a:gd name="T28" fmla="*/ 4 w 23"/>
                <a:gd name="T29" fmla="*/ 40 h 44"/>
                <a:gd name="T30" fmla="*/ 2 w 23"/>
                <a:gd name="T31" fmla="*/ 38 h 44"/>
                <a:gd name="T32" fmla="*/ 2 w 23"/>
                <a:gd name="T33" fmla="*/ 40 h 44"/>
                <a:gd name="T34" fmla="*/ 0 w 23"/>
                <a:gd name="T35" fmla="*/ 42 h 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44"/>
                <a:gd name="T56" fmla="*/ 23 w 23"/>
                <a:gd name="T57" fmla="*/ 44 h 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44">
                  <a:moveTo>
                    <a:pt x="23" y="2"/>
                  </a:moveTo>
                  <a:lnTo>
                    <a:pt x="21" y="2"/>
                  </a:lnTo>
                  <a:lnTo>
                    <a:pt x="19" y="0"/>
                  </a:lnTo>
                  <a:lnTo>
                    <a:pt x="19" y="2"/>
                  </a:lnTo>
                  <a:lnTo>
                    <a:pt x="17" y="4"/>
                  </a:lnTo>
                  <a:lnTo>
                    <a:pt x="19" y="6"/>
                  </a:lnTo>
                  <a:lnTo>
                    <a:pt x="21" y="6"/>
                  </a:lnTo>
                  <a:lnTo>
                    <a:pt x="21" y="4"/>
                  </a:lnTo>
                  <a:lnTo>
                    <a:pt x="23" y="2"/>
                  </a:lnTo>
                  <a:close/>
                  <a:moveTo>
                    <a:pt x="0" y="42"/>
                  </a:moveTo>
                  <a:lnTo>
                    <a:pt x="2" y="44"/>
                  </a:lnTo>
                  <a:lnTo>
                    <a:pt x="4" y="44"/>
                  </a:lnTo>
                  <a:lnTo>
                    <a:pt x="4" y="42"/>
                  </a:lnTo>
                  <a:lnTo>
                    <a:pt x="6" y="40"/>
                  </a:lnTo>
                  <a:lnTo>
                    <a:pt x="4" y="40"/>
                  </a:lnTo>
                  <a:lnTo>
                    <a:pt x="2" y="38"/>
                  </a:lnTo>
                  <a:lnTo>
                    <a:pt x="2" y="40"/>
                  </a:lnTo>
                  <a:lnTo>
                    <a:pt x="0" y="42"/>
                  </a:lnTo>
                  <a:close/>
                </a:path>
              </a:pathLst>
            </a:custGeom>
            <a:solidFill>
              <a:srgbClr val="8C8B8A"/>
            </a:solidFill>
            <a:ln w="9525">
              <a:noFill/>
              <a:round/>
              <a:headEnd/>
              <a:tailEnd/>
            </a:ln>
          </p:spPr>
          <p:txBody>
            <a:bodyPr/>
            <a:lstStyle/>
            <a:p>
              <a:endParaRPr lang="en-US"/>
            </a:p>
          </p:txBody>
        </p:sp>
        <p:sp>
          <p:nvSpPr>
            <p:cNvPr id="47172" name="Freeform 417"/>
            <p:cNvSpPr>
              <a:spLocks noEditPoints="1"/>
            </p:cNvSpPr>
            <p:nvPr/>
          </p:nvSpPr>
          <p:spPr bwMode="auto">
            <a:xfrm>
              <a:off x="2944" y="2956"/>
              <a:ext cx="19" cy="40"/>
            </a:xfrm>
            <a:custGeom>
              <a:avLst/>
              <a:gdLst>
                <a:gd name="T0" fmla="*/ 19 w 19"/>
                <a:gd name="T1" fmla="*/ 2 h 40"/>
                <a:gd name="T2" fmla="*/ 19 w 19"/>
                <a:gd name="T3" fmla="*/ 2 h 40"/>
                <a:gd name="T4" fmla="*/ 17 w 19"/>
                <a:gd name="T5" fmla="*/ 0 h 40"/>
                <a:gd name="T6" fmla="*/ 15 w 19"/>
                <a:gd name="T7" fmla="*/ 2 h 40"/>
                <a:gd name="T8" fmla="*/ 15 w 19"/>
                <a:gd name="T9" fmla="*/ 4 h 40"/>
                <a:gd name="T10" fmla="*/ 17 w 19"/>
                <a:gd name="T11" fmla="*/ 4 h 40"/>
                <a:gd name="T12" fmla="*/ 19 w 19"/>
                <a:gd name="T13" fmla="*/ 6 h 40"/>
                <a:gd name="T14" fmla="*/ 19 w 19"/>
                <a:gd name="T15" fmla="*/ 4 h 40"/>
                <a:gd name="T16" fmla="*/ 19 w 19"/>
                <a:gd name="T17" fmla="*/ 2 h 40"/>
                <a:gd name="T18" fmla="*/ 0 w 19"/>
                <a:gd name="T19" fmla="*/ 38 h 40"/>
                <a:gd name="T20" fmla="*/ 2 w 19"/>
                <a:gd name="T21" fmla="*/ 40 h 40"/>
                <a:gd name="T22" fmla="*/ 2 w 19"/>
                <a:gd name="T23" fmla="*/ 40 h 40"/>
                <a:gd name="T24" fmla="*/ 4 w 19"/>
                <a:gd name="T25" fmla="*/ 38 h 40"/>
                <a:gd name="T26" fmla="*/ 4 w 19"/>
                <a:gd name="T27" fmla="*/ 36 h 40"/>
                <a:gd name="T28" fmla="*/ 2 w 19"/>
                <a:gd name="T29" fmla="*/ 36 h 40"/>
                <a:gd name="T30" fmla="*/ 2 w 19"/>
                <a:gd name="T31" fmla="*/ 36 h 40"/>
                <a:gd name="T32" fmla="*/ 0 w 19"/>
                <a:gd name="T33" fmla="*/ 36 h 40"/>
                <a:gd name="T34" fmla="*/ 0 w 19"/>
                <a:gd name="T35" fmla="*/ 38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40"/>
                <a:gd name="T56" fmla="*/ 19 w 19"/>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40">
                  <a:moveTo>
                    <a:pt x="19" y="2"/>
                  </a:moveTo>
                  <a:lnTo>
                    <a:pt x="19" y="2"/>
                  </a:lnTo>
                  <a:lnTo>
                    <a:pt x="17" y="0"/>
                  </a:lnTo>
                  <a:lnTo>
                    <a:pt x="15" y="2"/>
                  </a:lnTo>
                  <a:lnTo>
                    <a:pt x="15" y="4"/>
                  </a:lnTo>
                  <a:lnTo>
                    <a:pt x="17" y="4"/>
                  </a:lnTo>
                  <a:lnTo>
                    <a:pt x="19" y="6"/>
                  </a:lnTo>
                  <a:lnTo>
                    <a:pt x="19" y="4"/>
                  </a:lnTo>
                  <a:lnTo>
                    <a:pt x="19" y="2"/>
                  </a:lnTo>
                  <a:close/>
                  <a:moveTo>
                    <a:pt x="0" y="38"/>
                  </a:moveTo>
                  <a:lnTo>
                    <a:pt x="2" y="40"/>
                  </a:lnTo>
                  <a:lnTo>
                    <a:pt x="4" y="38"/>
                  </a:lnTo>
                  <a:lnTo>
                    <a:pt x="4" y="36"/>
                  </a:lnTo>
                  <a:lnTo>
                    <a:pt x="2" y="36"/>
                  </a:lnTo>
                  <a:lnTo>
                    <a:pt x="0" y="36"/>
                  </a:lnTo>
                  <a:lnTo>
                    <a:pt x="0" y="38"/>
                  </a:lnTo>
                  <a:close/>
                </a:path>
              </a:pathLst>
            </a:custGeom>
            <a:solidFill>
              <a:srgbClr val="8C8B8B"/>
            </a:solidFill>
            <a:ln w="9525">
              <a:noFill/>
              <a:round/>
              <a:headEnd/>
              <a:tailEnd/>
            </a:ln>
          </p:spPr>
          <p:txBody>
            <a:bodyPr/>
            <a:lstStyle/>
            <a:p>
              <a:endParaRPr lang="en-US"/>
            </a:p>
          </p:txBody>
        </p:sp>
        <p:sp>
          <p:nvSpPr>
            <p:cNvPr id="47173" name="Freeform 418"/>
            <p:cNvSpPr>
              <a:spLocks noEditPoints="1"/>
            </p:cNvSpPr>
            <p:nvPr/>
          </p:nvSpPr>
          <p:spPr bwMode="auto">
            <a:xfrm>
              <a:off x="2944" y="2958"/>
              <a:ext cx="19" cy="36"/>
            </a:xfrm>
            <a:custGeom>
              <a:avLst/>
              <a:gdLst>
                <a:gd name="T0" fmla="*/ 19 w 19"/>
                <a:gd name="T1" fmla="*/ 2 h 36"/>
                <a:gd name="T2" fmla="*/ 17 w 19"/>
                <a:gd name="T3" fmla="*/ 2 h 36"/>
                <a:gd name="T4" fmla="*/ 15 w 19"/>
                <a:gd name="T5" fmla="*/ 0 h 36"/>
                <a:gd name="T6" fmla="*/ 15 w 19"/>
                <a:gd name="T7" fmla="*/ 2 h 36"/>
                <a:gd name="T8" fmla="*/ 15 w 19"/>
                <a:gd name="T9" fmla="*/ 4 h 36"/>
                <a:gd name="T10" fmla="*/ 15 w 19"/>
                <a:gd name="T11" fmla="*/ 4 h 36"/>
                <a:gd name="T12" fmla="*/ 17 w 19"/>
                <a:gd name="T13" fmla="*/ 6 h 36"/>
                <a:gd name="T14" fmla="*/ 19 w 19"/>
                <a:gd name="T15" fmla="*/ 4 h 36"/>
                <a:gd name="T16" fmla="*/ 19 w 19"/>
                <a:gd name="T17" fmla="*/ 2 h 36"/>
                <a:gd name="T18" fmla="*/ 0 w 19"/>
                <a:gd name="T19" fmla="*/ 34 h 36"/>
                <a:gd name="T20" fmla="*/ 2 w 19"/>
                <a:gd name="T21" fmla="*/ 36 h 36"/>
                <a:gd name="T22" fmla="*/ 4 w 19"/>
                <a:gd name="T23" fmla="*/ 36 h 36"/>
                <a:gd name="T24" fmla="*/ 4 w 19"/>
                <a:gd name="T25" fmla="*/ 34 h 36"/>
                <a:gd name="T26" fmla="*/ 6 w 19"/>
                <a:gd name="T27" fmla="*/ 34 h 36"/>
                <a:gd name="T28" fmla="*/ 4 w 19"/>
                <a:gd name="T29" fmla="*/ 33 h 36"/>
                <a:gd name="T30" fmla="*/ 2 w 19"/>
                <a:gd name="T31" fmla="*/ 33 h 36"/>
                <a:gd name="T32" fmla="*/ 2 w 19"/>
                <a:gd name="T33" fmla="*/ 34 h 36"/>
                <a:gd name="T34" fmla="*/ 0 w 19"/>
                <a:gd name="T35" fmla="*/ 34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36"/>
                <a:gd name="T56" fmla="*/ 19 w 19"/>
                <a:gd name="T57" fmla="*/ 36 h 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36">
                  <a:moveTo>
                    <a:pt x="19" y="2"/>
                  </a:moveTo>
                  <a:lnTo>
                    <a:pt x="17" y="2"/>
                  </a:lnTo>
                  <a:lnTo>
                    <a:pt x="15" y="0"/>
                  </a:lnTo>
                  <a:lnTo>
                    <a:pt x="15" y="2"/>
                  </a:lnTo>
                  <a:lnTo>
                    <a:pt x="15" y="4"/>
                  </a:lnTo>
                  <a:lnTo>
                    <a:pt x="17" y="6"/>
                  </a:lnTo>
                  <a:lnTo>
                    <a:pt x="19" y="4"/>
                  </a:lnTo>
                  <a:lnTo>
                    <a:pt x="19" y="2"/>
                  </a:lnTo>
                  <a:close/>
                  <a:moveTo>
                    <a:pt x="0" y="34"/>
                  </a:moveTo>
                  <a:lnTo>
                    <a:pt x="2" y="36"/>
                  </a:lnTo>
                  <a:lnTo>
                    <a:pt x="4" y="36"/>
                  </a:lnTo>
                  <a:lnTo>
                    <a:pt x="4" y="34"/>
                  </a:lnTo>
                  <a:lnTo>
                    <a:pt x="6" y="34"/>
                  </a:lnTo>
                  <a:lnTo>
                    <a:pt x="4" y="33"/>
                  </a:lnTo>
                  <a:lnTo>
                    <a:pt x="2" y="33"/>
                  </a:lnTo>
                  <a:lnTo>
                    <a:pt x="2" y="34"/>
                  </a:lnTo>
                  <a:lnTo>
                    <a:pt x="0" y="34"/>
                  </a:lnTo>
                  <a:close/>
                </a:path>
              </a:pathLst>
            </a:custGeom>
            <a:solidFill>
              <a:srgbClr val="8C8B8B"/>
            </a:solidFill>
            <a:ln w="9525">
              <a:noFill/>
              <a:round/>
              <a:headEnd/>
              <a:tailEnd/>
            </a:ln>
          </p:spPr>
          <p:txBody>
            <a:bodyPr/>
            <a:lstStyle/>
            <a:p>
              <a:endParaRPr lang="en-US"/>
            </a:p>
          </p:txBody>
        </p:sp>
        <p:sp>
          <p:nvSpPr>
            <p:cNvPr id="47174" name="Freeform 419"/>
            <p:cNvSpPr>
              <a:spLocks noEditPoints="1"/>
            </p:cNvSpPr>
            <p:nvPr/>
          </p:nvSpPr>
          <p:spPr bwMode="auto">
            <a:xfrm>
              <a:off x="2946" y="2960"/>
              <a:ext cx="17" cy="32"/>
            </a:xfrm>
            <a:custGeom>
              <a:avLst/>
              <a:gdLst>
                <a:gd name="T0" fmla="*/ 17 w 17"/>
                <a:gd name="T1" fmla="*/ 2 h 32"/>
                <a:gd name="T2" fmla="*/ 15 w 17"/>
                <a:gd name="T3" fmla="*/ 0 h 32"/>
                <a:gd name="T4" fmla="*/ 13 w 17"/>
                <a:gd name="T5" fmla="*/ 0 h 32"/>
                <a:gd name="T6" fmla="*/ 13 w 17"/>
                <a:gd name="T7" fmla="*/ 2 h 32"/>
                <a:gd name="T8" fmla="*/ 11 w 17"/>
                <a:gd name="T9" fmla="*/ 4 h 32"/>
                <a:gd name="T10" fmla="*/ 13 w 17"/>
                <a:gd name="T11" fmla="*/ 4 h 32"/>
                <a:gd name="T12" fmla="*/ 15 w 17"/>
                <a:gd name="T13" fmla="*/ 6 h 32"/>
                <a:gd name="T14" fmla="*/ 15 w 17"/>
                <a:gd name="T15" fmla="*/ 4 h 32"/>
                <a:gd name="T16" fmla="*/ 17 w 17"/>
                <a:gd name="T17" fmla="*/ 2 h 32"/>
                <a:gd name="T18" fmla="*/ 0 w 17"/>
                <a:gd name="T19" fmla="*/ 32 h 32"/>
                <a:gd name="T20" fmla="*/ 0 w 17"/>
                <a:gd name="T21" fmla="*/ 32 h 32"/>
                <a:gd name="T22" fmla="*/ 2 w 17"/>
                <a:gd name="T23" fmla="*/ 32 h 32"/>
                <a:gd name="T24" fmla="*/ 4 w 17"/>
                <a:gd name="T25" fmla="*/ 32 h 32"/>
                <a:gd name="T26" fmla="*/ 4 w 17"/>
                <a:gd name="T27" fmla="*/ 31 h 32"/>
                <a:gd name="T28" fmla="*/ 2 w 17"/>
                <a:gd name="T29" fmla="*/ 29 h 32"/>
                <a:gd name="T30" fmla="*/ 0 w 17"/>
                <a:gd name="T31" fmla="*/ 29 h 32"/>
                <a:gd name="T32" fmla="*/ 0 w 17"/>
                <a:gd name="T33" fmla="*/ 31 h 32"/>
                <a:gd name="T34" fmla="*/ 0 w 17"/>
                <a:gd name="T35" fmla="*/ 32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32"/>
                <a:gd name="T56" fmla="*/ 17 w 17"/>
                <a:gd name="T57" fmla="*/ 32 h 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32">
                  <a:moveTo>
                    <a:pt x="17" y="2"/>
                  </a:moveTo>
                  <a:lnTo>
                    <a:pt x="15" y="0"/>
                  </a:lnTo>
                  <a:lnTo>
                    <a:pt x="13" y="0"/>
                  </a:lnTo>
                  <a:lnTo>
                    <a:pt x="13" y="2"/>
                  </a:lnTo>
                  <a:lnTo>
                    <a:pt x="11" y="4"/>
                  </a:lnTo>
                  <a:lnTo>
                    <a:pt x="13" y="4"/>
                  </a:lnTo>
                  <a:lnTo>
                    <a:pt x="15" y="6"/>
                  </a:lnTo>
                  <a:lnTo>
                    <a:pt x="15" y="4"/>
                  </a:lnTo>
                  <a:lnTo>
                    <a:pt x="17" y="2"/>
                  </a:lnTo>
                  <a:close/>
                  <a:moveTo>
                    <a:pt x="0" y="32"/>
                  </a:moveTo>
                  <a:lnTo>
                    <a:pt x="0" y="32"/>
                  </a:lnTo>
                  <a:lnTo>
                    <a:pt x="2" y="32"/>
                  </a:lnTo>
                  <a:lnTo>
                    <a:pt x="4" y="32"/>
                  </a:lnTo>
                  <a:lnTo>
                    <a:pt x="4" y="31"/>
                  </a:lnTo>
                  <a:lnTo>
                    <a:pt x="2" y="29"/>
                  </a:lnTo>
                  <a:lnTo>
                    <a:pt x="0" y="29"/>
                  </a:lnTo>
                  <a:lnTo>
                    <a:pt x="0" y="31"/>
                  </a:lnTo>
                  <a:lnTo>
                    <a:pt x="0" y="32"/>
                  </a:lnTo>
                  <a:close/>
                </a:path>
              </a:pathLst>
            </a:custGeom>
            <a:solidFill>
              <a:srgbClr val="8D8C8B"/>
            </a:solidFill>
            <a:ln w="9525">
              <a:noFill/>
              <a:round/>
              <a:headEnd/>
              <a:tailEnd/>
            </a:ln>
          </p:spPr>
          <p:txBody>
            <a:bodyPr/>
            <a:lstStyle/>
            <a:p>
              <a:endParaRPr lang="en-US"/>
            </a:p>
          </p:txBody>
        </p:sp>
        <p:sp>
          <p:nvSpPr>
            <p:cNvPr id="47175" name="Freeform 420"/>
            <p:cNvSpPr>
              <a:spLocks noEditPoints="1"/>
            </p:cNvSpPr>
            <p:nvPr/>
          </p:nvSpPr>
          <p:spPr bwMode="auto">
            <a:xfrm>
              <a:off x="2946" y="2962"/>
              <a:ext cx="15" cy="30"/>
            </a:xfrm>
            <a:custGeom>
              <a:avLst/>
              <a:gdLst>
                <a:gd name="T0" fmla="*/ 15 w 15"/>
                <a:gd name="T1" fmla="*/ 2 h 30"/>
                <a:gd name="T2" fmla="*/ 13 w 15"/>
                <a:gd name="T3" fmla="*/ 0 h 30"/>
                <a:gd name="T4" fmla="*/ 13 w 15"/>
                <a:gd name="T5" fmla="*/ 0 h 30"/>
                <a:gd name="T6" fmla="*/ 11 w 15"/>
                <a:gd name="T7" fmla="*/ 2 h 30"/>
                <a:gd name="T8" fmla="*/ 11 w 15"/>
                <a:gd name="T9" fmla="*/ 4 h 30"/>
                <a:gd name="T10" fmla="*/ 13 w 15"/>
                <a:gd name="T11" fmla="*/ 4 h 30"/>
                <a:gd name="T12" fmla="*/ 13 w 15"/>
                <a:gd name="T13" fmla="*/ 6 h 30"/>
                <a:gd name="T14" fmla="*/ 15 w 15"/>
                <a:gd name="T15" fmla="*/ 4 h 30"/>
                <a:gd name="T16" fmla="*/ 15 w 15"/>
                <a:gd name="T17" fmla="*/ 2 h 30"/>
                <a:gd name="T18" fmla="*/ 0 w 15"/>
                <a:gd name="T19" fmla="*/ 29 h 30"/>
                <a:gd name="T20" fmla="*/ 2 w 15"/>
                <a:gd name="T21" fmla="*/ 29 h 30"/>
                <a:gd name="T22" fmla="*/ 4 w 15"/>
                <a:gd name="T23" fmla="*/ 30 h 30"/>
                <a:gd name="T24" fmla="*/ 4 w 15"/>
                <a:gd name="T25" fmla="*/ 29 h 30"/>
                <a:gd name="T26" fmla="*/ 4 w 15"/>
                <a:gd name="T27" fmla="*/ 27 h 30"/>
                <a:gd name="T28" fmla="*/ 4 w 15"/>
                <a:gd name="T29" fmla="*/ 25 h 30"/>
                <a:gd name="T30" fmla="*/ 2 w 15"/>
                <a:gd name="T31" fmla="*/ 25 h 30"/>
                <a:gd name="T32" fmla="*/ 0 w 15"/>
                <a:gd name="T33" fmla="*/ 27 h 30"/>
                <a:gd name="T34" fmla="*/ 0 w 15"/>
                <a:gd name="T35" fmla="*/ 29 h 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0"/>
                <a:gd name="T56" fmla="*/ 15 w 15"/>
                <a:gd name="T57" fmla="*/ 30 h 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0">
                  <a:moveTo>
                    <a:pt x="15" y="2"/>
                  </a:moveTo>
                  <a:lnTo>
                    <a:pt x="13" y="0"/>
                  </a:lnTo>
                  <a:lnTo>
                    <a:pt x="11" y="2"/>
                  </a:lnTo>
                  <a:lnTo>
                    <a:pt x="11" y="4"/>
                  </a:lnTo>
                  <a:lnTo>
                    <a:pt x="13" y="4"/>
                  </a:lnTo>
                  <a:lnTo>
                    <a:pt x="13" y="6"/>
                  </a:lnTo>
                  <a:lnTo>
                    <a:pt x="15" y="4"/>
                  </a:lnTo>
                  <a:lnTo>
                    <a:pt x="15" y="2"/>
                  </a:lnTo>
                  <a:close/>
                  <a:moveTo>
                    <a:pt x="0" y="29"/>
                  </a:moveTo>
                  <a:lnTo>
                    <a:pt x="2" y="29"/>
                  </a:lnTo>
                  <a:lnTo>
                    <a:pt x="4" y="30"/>
                  </a:lnTo>
                  <a:lnTo>
                    <a:pt x="4" y="29"/>
                  </a:lnTo>
                  <a:lnTo>
                    <a:pt x="4" y="27"/>
                  </a:lnTo>
                  <a:lnTo>
                    <a:pt x="4" y="25"/>
                  </a:lnTo>
                  <a:lnTo>
                    <a:pt x="2" y="25"/>
                  </a:lnTo>
                  <a:lnTo>
                    <a:pt x="0" y="27"/>
                  </a:lnTo>
                  <a:lnTo>
                    <a:pt x="0" y="29"/>
                  </a:lnTo>
                  <a:close/>
                </a:path>
              </a:pathLst>
            </a:custGeom>
            <a:solidFill>
              <a:srgbClr val="8D8C8B"/>
            </a:solidFill>
            <a:ln w="9525">
              <a:noFill/>
              <a:round/>
              <a:headEnd/>
              <a:tailEnd/>
            </a:ln>
          </p:spPr>
          <p:txBody>
            <a:bodyPr/>
            <a:lstStyle/>
            <a:p>
              <a:endParaRPr lang="en-US"/>
            </a:p>
          </p:txBody>
        </p:sp>
        <p:sp>
          <p:nvSpPr>
            <p:cNvPr id="47176" name="Freeform 421"/>
            <p:cNvSpPr>
              <a:spLocks noEditPoints="1"/>
            </p:cNvSpPr>
            <p:nvPr/>
          </p:nvSpPr>
          <p:spPr bwMode="auto">
            <a:xfrm>
              <a:off x="2946" y="2964"/>
              <a:ext cx="15" cy="27"/>
            </a:xfrm>
            <a:custGeom>
              <a:avLst/>
              <a:gdLst>
                <a:gd name="T0" fmla="*/ 15 w 15"/>
                <a:gd name="T1" fmla="*/ 2 h 27"/>
                <a:gd name="T2" fmla="*/ 13 w 15"/>
                <a:gd name="T3" fmla="*/ 0 h 27"/>
                <a:gd name="T4" fmla="*/ 11 w 15"/>
                <a:gd name="T5" fmla="*/ 0 h 27"/>
                <a:gd name="T6" fmla="*/ 11 w 15"/>
                <a:gd name="T7" fmla="*/ 2 h 27"/>
                <a:gd name="T8" fmla="*/ 9 w 15"/>
                <a:gd name="T9" fmla="*/ 4 h 27"/>
                <a:gd name="T10" fmla="*/ 11 w 15"/>
                <a:gd name="T11" fmla="*/ 4 h 27"/>
                <a:gd name="T12" fmla="*/ 13 w 15"/>
                <a:gd name="T13" fmla="*/ 4 h 27"/>
                <a:gd name="T14" fmla="*/ 13 w 15"/>
                <a:gd name="T15" fmla="*/ 4 h 27"/>
                <a:gd name="T16" fmla="*/ 15 w 15"/>
                <a:gd name="T17" fmla="*/ 2 h 27"/>
                <a:gd name="T18" fmla="*/ 0 w 15"/>
                <a:gd name="T19" fmla="*/ 25 h 27"/>
                <a:gd name="T20" fmla="*/ 2 w 15"/>
                <a:gd name="T21" fmla="*/ 25 h 27"/>
                <a:gd name="T22" fmla="*/ 4 w 15"/>
                <a:gd name="T23" fmla="*/ 27 h 27"/>
                <a:gd name="T24" fmla="*/ 4 w 15"/>
                <a:gd name="T25" fmla="*/ 25 h 27"/>
                <a:gd name="T26" fmla="*/ 6 w 15"/>
                <a:gd name="T27" fmla="*/ 23 h 27"/>
                <a:gd name="T28" fmla="*/ 4 w 15"/>
                <a:gd name="T29" fmla="*/ 21 h 27"/>
                <a:gd name="T30" fmla="*/ 2 w 15"/>
                <a:gd name="T31" fmla="*/ 21 h 27"/>
                <a:gd name="T32" fmla="*/ 2 w 15"/>
                <a:gd name="T33" fmla="*/ 23 h 27"/>
                <a:gd name="T34" fmla="*/ 0 w 15"/>
                <a:gd name="T35" fmla="*/ 25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27"/>
                <a:gd name="T56" fmla="*/ 15 w 15"/>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27">
                  <a:moveTo>
                    <a:pt x="15" y="2"/>
                  </a:moveTo>
                  <a:lnTo>
                    <a:pt x="13" y="0"/>
                  </a:lnTo>
                  <a:lnTo>
                    <a:pt x="11" y="0"/>
                  </a:lnTo>
                  <a:lnTo>
                    <a:pt x="11" y="2"/>
                  </a:lnTo>
                  <a:lnTo>
                    <a:pt x="9" y="4"/>
                  </a:lnTo>
                  <a:lnTo>
                    <a:pt x="11" y="4"/>
                  </a:lnTo>
                  <a:lnTo>
                    <a:pt x="13" y="4"/>
                  </a:lnTo>
                  <a:lnTo>
                    <a:pt x="15" y="2"/>
                  </a:lnTo>
                  <a:close/>
                  <a:moveTo>
                    <a:pt x="0" y="25"/>
                  </a:moveTo>
                  <a:lnTo>
                    <a:pt x="2" y="25"/>
                  </a:lnTo>
                  <a:lnTo>
                    <a:pt x="4" y="27"/>
                  </a:lnTo>
                  <a:lnTo>
                    <a:pt x="4" y="25"/>
                  </a:lnTo>
                  <a:lnTo>
                    <a:pt x="6" y="23"/>
                  </a:lnTo>
                  <a:lnTo>
                    <a:pt x="4" y="21"/>
                  </a:lnTo>
                  <a:lnTo>
                    <a:pt x="2" y="21"/>
                  </a:lnTo>
                  <a:lnTo>
                    <a:pt x="2" y="23"/>
                  </a:lnTo>
                  <a:lnTo>
                    <a:pt x="0" y="25"/>
                  </a:lnTo>
                  <a:close/>
                </a:path>
              </a:pathLst>
            </a:custGeom>
            <a:solidFill>
              <a:srgbClr val="8E8D8C"/>
            </a:solidFill>
            <a:ln w="9525">
              <a:noFill/>
              <a:round/>
              <a:headEnd/>
              <a:tailEnd/>
            </a:ln>
          </p:spPr>
          <p:txBody>
            <a:bodyPr/>
            <a:lstStyle/>
            <a:p>
              <a:endParaRPr lang="en-US"/>
            </a:p>
          </p:txBody>
        </p:sp>
        <p:sp>
          <p:nvSpPr>
            <p:cNvPr id="47177" name="Freeform 422"/>
            <p:cNvSpPr>
              <a:spLocks noEditPoints="1"/>
            </p:cNvSpPr>
            <p:nvPr/>
          </p:nvSpPr>
          <p:spPr bwMode="auto">
            <a:xfrm>
              <a:off x="2948" y="2966"/>
              <a:ext cx="11" cy="23"/>
            </a:xfrm>
            <a:custGeom>
              <a:avLst/>
              <a:gdLst>
                <a:gd name="T0" fmla="*/ 11 w 11"/>
                <a:gd name="T1" fmla="*/ 2 h 23"/>
                <a:gd name="T2" fmla="*/ 11 w 11"/>
                <a:gd name="T3" fmla="*/ 0 h 23"/>
                <a:gd name="T4" fmla="*/ 9 w 11"/>
                <a:gd name="T5" fmla="*/ 0 h 23"/>
                <a:gd name="T6" fmla="*/ 7 w 11"/>
                <a:gd name="T7" fmla="*/ 2 h 23"/>
                <a:gd name="T8" fmla="*/ 7 w 11"/>
                <a:gd name="T9" fmla="*/ 3 h 23"/>
                <a:gd name="T10" fmla="*/ 7 w 11"/>
                <a:gd name="T11" fmla="*/ 3 h 23"/>
                <a:gd name="T12" fmla="*/ 7 w 11"/>
                <a:gd name="T13" fmla="*/ 3 h 23"/>
                <a:gd name="T14" fmla="*/ 9 w 11"/>
                <a:gd name="T15" fmla="*/ 3 h 23"/>
                <a:gd name="T16" fmla="*/ 11 w 11"/>
                <a:gd name="T17" fmla="*/ 3 h 23"/>
                <a:gd name="T18" fmla="*/ 11 w 11"/>
                <a:gd name="T19" fmla="*/ 2 h 23"/>
                <a:gd name="T20" fmla="*/ 11 w 11"/>
                <a:gd name="T21" fmla="*/ 2 h 23"/>
                <a:gd name="T22" fmla="*/ 0 w 11"/>
                <a:gd name="T23" fmla="*/ 21 h 23"/>
                <a:gd name="T24" fmla="*/ 2 w 11"/>
                <a:gd name="T25" fmla="*/ 21 h 23"/>
                <a:gd name="T26" fmla="*/ 2 w 11"/>
                <a:gd name="T27" fmla="*/ 23 h 23"/>
                <a:gd name="T28" fmla="*/ 4 w 11"/>
                <a:gd name="T29" fmla="*/ 21 h 23"/>
                <a:gd name="T30" fmla="*/ 4 w 11"/>
                <a:gd name="T31" fmla="*/ 19 h 23"/>
                <a:gd name="T32" fmla="*/ 2 w 11"/>
                <a:gd name="T33" fmla="*/ 17 h 23"/>
                <a:gd name="T34" fmla="*/ 2 w 11"/>
                <a:gd name="T35" fmla="*/ 17 h 23"/>
                <a:gd name="T36" fmla="*/ 0 w 11"/>
                <a:gd name="T37" fmla="*/ 19 h 23"/>
                <a:gd name="T38" fmla="*/ 0 w 11"/>
                <a:gd name="T39" fmla="*/ 21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
                <a:gd name="T61" fmla="*/ 0 h 23"/>
                <a:gd name="T62" fmla="*/ 11 w 11"/>
                <a:gd name="T63" fmla="*/ 23 h 2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 h="23">
                  <a:moveTo>
                    <a:pt x="11" y="2"/>
                  </a:moveTo>
                  <a:lnTo>
                    <a:pt x="11" y="0"/>
                  </a:lnTo>
                  <a:lnTo>
                    <a:pt x="9" y="0"/>
                  </a:lnTo>
                  <a:lnTo>
                    <a:pt x="7" y="2"/>
                  </a:lnTo>
                  <a:lnTo>
                    <a:pt x="7" y="3"/>
                  </a:lnTo>
                  <a:lnTo>
                    <a:pt x="9" y="3"/>
                  </a:lnTo>
                  <a:lnTo>
                    <a:pt x="11" y="3"/>
                  </a:lnTo>
                  <a:lnTo>
                    <a:pt x="11" y="2"/>
                  </a:lnTo>
                  <a:close/>
                  <a:moveTo>
                    <a:pt x="0" y="21"/>
                  </a:moveTo>
                  <a:lnTo>
                    <a:pt x="2" y="21"/>
                  </a:lnTo>
                  <a:lnTo>
                    <a:pt x="2" y="23"/>
                  </a:lnTo>
                  <a:lnTo>
                    <a:pt x="4" y="21"/>
                  </a:lnTo>
                  <a:lnTo>
                    <a:pt x="4" y="19"/>
                  </a:lnTo>
                  <a:lnTo>
                    <a:pt x="2" y="17"/>
                  </a:lnTo>
                  <a:lnTo>
                    <a:pt x="0" y="19"/>
                  </a:lnTo>
                  <a:lnTo>
                    <a:pt x="0" y="21"/>
                  </a:lnTo>
                  <a:close/>
                </a:path>
              </a:pathLst>
            </a:custGeom>
            <a:solidFill>
              <a:srgbClr val="8E8D8C"/>
            </a:solidFill>
            <a:ln w="9525">
              <a:noFill/>
              <a:round/>
              <a:headEnd/>
              <a:tailEnd/>
            </a:ln>
          </p:spPr>
          <p:txBody>
            <a:bodyPr/>
            <a:lstStyle/>
            <a:p>
              <a:endParaRPr lang="en-US"/>
            </a:p>
          </p:txBody>
        </p:sp>
        <p:sp>
          <p:nvSpPr>
            <p:cNvPr id="47178" name="Freeform 423"/>
            <p:cNvSpPr>
              <a:spLocks noEditPoints="1"/>
            </p:cNvSpPr>
            <p:nvPr/>
          </p:nvSpPr>
          <p:spPr bwMode="auto">
            <a:xfrm>
              <a:off x="2948" y="2968"/>
              <a:ext cx="11" cy="19"/>
            </a:xfrm>
            <a:custGeom>
              <a:avLst/>
              <a:gdLst>
                <a:gd name="T0" fmla="*/ 11 w 11"/>
                <a:gd name="T1" fmla="*/ 0 h 19"/>
                <a:gd name="T2" fmla="*/ 9 w 11"/>
                <a:gd name="T3" fmla="*/ 0 h 19"/>
                <a:gd name="T4" fmla="*/ 7 w 11"/>
                <a:gd name="T5" fmla="*/ 0 h 19"/>
                <a:gd name="T6" fmla="*/ 7 w 11"/>
                <a:gd name="T7" fmla="*/ 1 h 19"/>
                <a:gd name="T8" fmla="*/ 5 w 11"/>
                <a:gd name="T9" fmla="*/ 3 h 19"/>
                <a:gd name="T10" fmla="*/ 7 w 11"/>
                <a:gd name="T11" fmla="*/ 3 h 19"/>
                <a:gd name="T12" fmla="*/ 7 w 11"/>
                <a:gd name="T13" fmla="*/ 3 h 19"/>
                <a:gd name="T14" fmla="*/ 9 w 11"/>
                <a:gd name="T15" fmla="*/ 3 h 19"/>
                <a:gd name="T16" fmla="*/ 9 w 11"/>
                <a:gd name="T17" fmla="*/ 3 h 19"/>
                <a:gd name="T18" fmla="*/ 11 w 11"/>
                <a:gd name="T19" fmla="*/ 1 h 19"/>
                <a:gd name="T20" fmla="*/ 11 w 11"/>
                <a:gd name="T21" fmla="*/ 0 h 19"/>
                <a:gd name="T22" fmla="*/ 0 w 11"/>
                <a:gd name="T23" fmla="*/ 17 h 19"/>
                <a:gd name="T24" fmla="*/ 2 w 11"/>
                <a:gd name="T25" fmla="*/ 17 h 19"/>
                <a:gd name="T26" fmla="*/ 4 w 11"/>
                <a:gd name="T27" fmla="*/ 19 h 19"/>
                <a:gd name="T28" fmla="*/ 4 w 11"/>
                <a:gd name="T29" fmla="*/ 17 h 19"/>
                <a:gd name="T30" fmla="*/ 5 w 11"/>
                <a:gd name="T31" fmla="*/ 15 h 19"/>
                <a:gd name="T32" fmla="*/ 4 w 11"/>
                <a:gd name="T33" fmla="*/ 13 h 19"/>
                <a:gd name="T34" fmla="*/ 2 w 11"/>
                <a:gd name="T35" fmla="*/ 13 h 19"/>
                <a:gd name="T36" fmla="*/ 2 w 11"/>
                <a:gd name="T37" fmla="*/ 15 h 19"/>
                <a:gd name="T38" fmla="*/ 0 w 11"/>
                <a:gd name="T39" fmla="*/ 17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
                <a:gd name="T61" fmla="*/ 0 h 19"/>
                <a:gd name="T62" fmla="*/ 11 w 11"/>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 h="19">
                  <a:moveTo>
                    <a:pt x="11" y="0"/>
                  </a:moveTo>
                  <a:lnTo>
                    <a:pt x="9" y="0"/>
                  </a:lnTo>
                  <a:lnTo>
                    <a:pt x="7" y="0"/>
                  </a:lnTo>
                  <a:lnTo>
                    <a:pt x="7" y="1"/>
                  </a:lnTo>
                  <a:lnTo>
                    <a:pt x="5" y="3"/>
                  </a:lnTo>
                  <a:lnTo>
                    <a:pt x="7" y="3"/>
                  </a:lnTo>
                  <a:lnTo>
                    <a:pt x="9" y="3"/>
                  </a:lnTo>
                  <a:lnTo>
                    <a:pt x="11" y="1"/>
                  </a:lnTo>
                  <a:lnTo>
                    <a:pt x="11" y="0"/>
                  </a:lnTo>
                  <a:close/>
                  <a:moveTo>
                    <a:pt x="0" y="17"/>
                  </a:moveTo>
                  <a:lnTo>
                    <a:pt x="2" y="17"/>
                  </a:lnTo>
                  <a:lnTo>
                    <a:pt x="4" y="19"/>
                  </a:lnTo>
                  <a:lnTo>
                    <a:pt x="4" y="17"/>
                  </a:lnTo>
                  <a:lnTo>
                    <a:pt x="5" y="15"/>
                  </a:lnTo>
                  <a:lnTo>
                    <a:pt x="4" y="13"/>
                  </a:lnTo>
                  <a:lnTo>
                    <a:pt x="2" y="13"/>
                  </a:lnTo>
                  <a:lnTo>
                    <a:pt x="2" y="15"/>
                  </a:lnTo>
                  <a:lnTo>
                    <a:pt x="0" y="17"/>
                  </a:lnTo>
                  <a:close/>
                </a:path>
              </a:pathLst>
            </a:custGeom>
            <a:solidFill>
              <a:srgbClr val="8E8D8D"/>
            </a:solidFill>
            <a:ln w="9525">
              <a:noFill/>
              <a:round/>
              <a:headEnd/>
              <a:tailEnd/>
            </a:ln>
          </p:spPr>
          <p:txBody>
            <a:bodyPr/>
            <a:lstStyle/>
            <a:p>
              <a:endParaRPr lang="en-US"/>
            </a:p>
          </p:txBody>
        </p:sp>
        <p:sp>
          <p:nvSpPr>
            <p:cNvPr id="47179" name="Freeform 424"/>
            <p:cNvSpPr>
              <a:spLocks noEditPoints="1"/>
            </p:cNvSpPr>
            <p:nvPr/>
          </p:nvSpPr>
          <p:spPr bwMode="auto">
            <a:xfrm>
              <a:off x="2950" y="2969"/>
              <a:ext cx="9" cy="16"/>
            </a:xfrm>
            <a:custGeom>
              <a:avLst/>
              <a:gdLst>
                <a:gd name="T0" fmla="*/ 9 w 9"/>
                <a:gd name="T1" fmla="*/ 0 h 16"/>
                <a:gd name="T2" fmla="*/ 7 w 9"/>
                <a:gd name="T3" fmla="*/ 0 h 16"/>
                <a:gd name="T4" fmla="*/ 5 w 9"/>
                <a:gd name="T5" fmla="*/ 0 h 16"/>
                <a:gd name="T6" fmla="*/ 5 w 9"/>
                <a:gd name="T7" fmla="*/ 0 h 16"/>
                <a:gd name="T8" fmla="*/ 5 w 9"/>
                <a:gd name="T9" fmla="*/ 0 h 16"/>
                <a:gd name="T10" fmla="*/ 3 w 9"/>
                <a:gd name="T11" fmla="*/ 2 h 16"/>
                <a:gd name="T12" fmla="*/ 3 w 9"/>
                <a:gd name="T13" fmla="*/ 6 h 16"/>
                <a:gd name="T14" fmla="*/ 3 w 9"/>
                <a:gd name="T15" fmla="*/ 4 h 16"/>
                <a:gd name="T16" fmla="*/ 5 w 9"/>
                <a:gd name="T17" fmla="*/ 4 h 16"/>
                <a:gd name="T18" fmla="*/ 5 w 9"/>
                <a:gd name="T19" fmla="*/ 4 h 16"/>
                <a:gd name="T20" fmla="*/ 7 w 9"/>
                <a:gd name="T21" fmla="*/ 4 h 16"/>
                <a:gd name="T22" fmla="*/ 7 w 9"/>
                <a:gd name="T23" fmla="*/ 2 h 16"/>
                <a:gd name="T24" fmla="*/ 9 w 9"/>
                <a:gd name="T25" fmla="*/ 0 h 16"/>
                <a:gd name="T26" fmla="*/ 0 w 9"/>
                <a:gd name="T27" fmla="*/ 14 h 16"/>
                <a:gd name="T28" fmla="*/ 0 w 9"/>
                <a:gd name="T29" fmla="*/ 14 h 16"/>
                <a:gd name="T30" fmla="*/ 2 w 9"/>
                <a:gd name="T31" fmla="*/ 16 h 16"/>
                <a:gd name="T32" fmla="*/ 3 w 9"/>
                <a:gd name="T33" fmla="*/ 14 h 16"/>
                <a:gd name="T34" fmla="*/ 3 w 9"/>
                <a:gd name="T35" fmla="*/ 12 h 16"/>
                <a:gd name="T36" fmla="*/ 2 w 9"/>
                <a:gd name="T37" fmla="*/ 10 h 16"/>
                <a:gd name="T38" fmla="*/ 2 w 9"/>
                <a:gd name="T39" fmla="*/ 8 h 16"/>
                <a:gd name="T40" fmla="*/ 0 w 9"/>
                <a:gd name="T41" fmla="*/ 10 h 16"/>
                <a:gd name="T42" fmla="*/ 0 w 9"/>
                <a:gd name="T43" fmla="*/ 14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
                <a:gd name="T67" fmla="*/ 0 h 16"/>
                <a:gd name="T68" fmla="*/ 9 w 9"/>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 h="16">
                  <a:moveTo>
                    <a:pt x="9" y="0"/>
                  </a:moveTo>
                  <a:lnTo>
                    <a:pt x="7" y="0"/>
                  </a:lnTo>
                  <a:lnTo>
                    <a:pt x="5" y="0"/>
                  </a:lnTo>
                  <a:lnTo>
                    <a:pt x="3" y="2"/>
                  </a:lnTo>
                  <a:lnTo>
                    <a:pt x="3" y="6"/>
                  </a:lnTo>
                  <a:lnTo>
                    <a:pt x="3" y="4"/>
                  </a:lnTo>
                  <a:lnTo>
                    <a:pt x="5" y="4"/>
                  </a:lnTo>
                  <a:lnTo>
                    <a:pt x="7" y="4"/>
                  </a:lnTo>
                  <a:lnTo>
                    <a:pt x="7" y="2"/>
                  </a:lnTo>
                  <a:lnTo>
                    <a:pt x="9" y="0"/>
                  </a:lnTo>
                  <a:close/>
                  <a:moveTo>
                    <a:pt x="0" y="14"/>
                  </a:moveTo>
                  <a:lnTo>
                    <a:pt x="0" y="14"/>
                  </a:lnTo>
                  <a:lnTo>
                    <a:pt x="2" y="16"/>
                  </a:lnTo>
                  <a:lnTo>
                    <a:pt x="3" y="14"/>
                  </a:lnTo>
                  <a:lnTo>
                    <a:pt x="3" y="12"/>
                  </a:lnTo>
                  <a:lnTo>
                    <a:pt x="2" y="10"/>
                  </a:lnTo>
                  <a:lnTo>
                    <a:pt x="2" y="8"/>
                  </a:lnTo>
                  <a:lnTo>
                    <a:pt x="0" y="10"/>
                  </a:lnTo>
                  <a:lnTo>
                    <a:pt x="0" y="14"/>
                  </a:lnTo>
                  <a:close/>
                </a:path>
              </a:pathLst>
            </a:custGeom>
            <a:solidFill>
              <a:srgbClr val="8E8D8D"/>
            </a:solidFill>
            <a:ln w="9525">
              <a:noFill/>
              <a:round/>
              <a:headEnd/>
              <a:tailEnd/>
            </a:ln>
          </p:spPr>
          <p:txBody>
            <a:bodyPr/>
            <a:lstStyle/>
            <a:p>
              <a:endParaRPr lang="en-US"/>
            </a:p>
          </p:txBody>
        </p:sp>
        <p:sp>
          <p:nvSpPr>
            <p:cNvPr id="47180" name="Freeform 425"/>
            <p:cNvSpPr>
              <a:spLocks/>
            </p:cNvSpPr>
            <p:nvPr/>
          </p:nvSpPr>
          <p:spPr bwMode="auto">
            <a:xfrm>
              <a:off x="2950" y="2971"/>
              <a:ext cx="7" cy="12"/>
            </a:xfrm>
            <a:custGeom>
              <a:avLst/>
              <a:gdLst>
                <a:gd name="T0" fmla="*/ 7 w 7"/>
                <a:gd name="T1" fmla="*/ 0 h 12"/>
                <a:gd name="T2" fmla="*/ 7 w 7"/>
                <a:gd name="T3" fmla="*/ 0 h 12"/>
                <a:gd name="T4" fmla="*/ 5 w 7"/>
                <a:gd name="T5" fmla="*/ 0 h 12"/>
                <a:gd name="T6" fmla="*/ 5 w 7"/>
                <a:gd name="T7" fmla="*/ 0 h 12"/>
                <a:gd name="T8" fmla="*/ 3 w 7"/>
                <a:gd name="T9" fmla="*/ 0 h 12"/>
                <a:gd name="T10" fmla="*/ 2 w 7"/>
                <a:gd name="T11" fmla="*/ 4 h 12"/>
                <a:gd name="T12" fmla="*/ 0 w 7"/>
                <a:gd name="T13" fmla="*/ 10 h 12"/>
                <a:gd name="T14" fmla="*/ 2 w 7"/>
                <a:gd name="T15" fmla="*/ 10 h 12"/>
                <a:gd name="T16" fmla="*/ 3 w 7"/>
                <a:gd name="T17" fmla="*/ 12 h 12"/>
                <a:gd name="T18" fmla="*/ 5 w 7"/>
                <a:gd name="T19" fmla="*/ 6 h 12"/>
                <a:gd name="T20" fmla="*/ 7 w 7"/>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2"/>
                <a:gd name="T35" fmla="*/ 7 w 7"/>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2">
                  <a:moveTo>
                    <a:pt x="7" y="0"/>
                  </a:moveTo>
                  <a:lnTo>
                    <a:pt x="7" y="0"/>
                  </a:lnTo>
                  <a:lnTo>
                    <a:pt x="5" y="0"/>
                  </a:lnTo>
                  <a:lnTo>
                    <a:pt x="3" y="0"/>
                  </a:lnTo>
                  <a:lnTo>
                    <a:pt x="2" y="4"/>
                  </a:lnTo>
                  <a:lnTo>
                    <a:pt x="0" y="10"/>
                  </a:lnTo>
                  <a:lnTo>
                    <a:pt x="2" y="10"/>
                  </a:lnTo>
                  <a:lnTo>
                    <a:pt x="3" y="12"/>
                  </a:lnTo>
                  <a:lnTo>
                    <a:pt x="5" y="6"/>
                  </a:lnTo>
                  <a:lnTo>
                    <a:pt x="7" y="0"/>
                  </a:lnTo>
                  <a:close/>
                </a:path>
              </a:pathLst>
            </a:custGeom>
            <a:solidFill>
              <a:srgbClr val="8F8E8D"/>
            </a:solidFill>
            <a:ln w="9525">
              <a:noFill/>
              <a:round/>
              <a:headEnd/>
              <a:tailEnd/>
            </a:ln>
          </p:spPr>
          <p:txBody>
            <a:bodyPr/>
            <a:lstStyle/>
            <a:p>
              <a:endParaRPr lang="en-US"/>
            </a:p>
          </p:txBody>
        </p:sp>
        <p:sp>
          <p:nvSpPr>
            <p:cNvPr id="47181" name="Freeform 426"/>
            <p:cNvSpPr>
              <a:spLocks/>
            </p:cNvSpPr>
            <p:nvPr/>
          </p:nvSpPr>
          <p:spPr bwMode="auto">
            <a:xfrm>
              <a:off x="2952" y="2973"/>
              <a:ext cx="5" cy="8"/>
            </a:xfrm>
            <a:custGeom>
              <a:avLst/>
              <a:gdLst>
                <a:gd name="T0" fmla="*/ 5 w 5"/>
                <a:gd name="T1" fmla="*/ 0 h 8"/>
                <a:gd name="T2" fmla="*/ 3 w 5"/>
                <a:gd name="T3" fmla="*/ 0 h 8"/>
                <a:gd name="T4" fmla="*/ 3 w 5"/>
                <a:gd name="T5" fmla="*/ 0 h 8"/>
                <a:gd name="T6" fmla="*/ 1 w 5"/>
                <a:gd name="T7" fmla="*/ 0 h 8"/>
                <a:gd name="T8" fmla="*/ 1 w 5"/>
                <a:gd name="T9" fmla="*/ 2 h 8"/>
                <a:gd name="T10" fmla="*/ 0 w 5"/>
                <a:gd name="T11" fmla="*/ 2 h 8"/>
                <a:gd name="T12" fmla="*/ 0 w 5"/>
                <a:gd name="T13" fmla="*/ 4 h 8"/>
                <a:gd name="T14" fmla="*/ 0 w 5"/>
                <a:gd name="T15" fmla="*/ 6 h 8"/>
                <a:gd name="T16" fmla="*/ 1 w 5"/>
                <a:gd name="T17" fmla="*/ 8 h 8"/>
                <a:gd name="T18" fmla="*/ 3 w 5"/>
                <a:gd name="T19" fmla="*/ 4 h 8"/>
                <a:gd name="T20" fmla="*/ 5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8"/>
                <a:gd name="T35" fmla="*/ 5 w 5"/>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8">
                  <a:moveTo>
                    <a:pt x="5" y="0"/>
                  </a:moveTo>
                  <a:lnTo>
                    <a:pt x="3" y="0"/>
                  </a:lnTo>
                  <a:lnTo>
                    <a:pt x="1" y="0"/>
                  </a:lnTo>
                  <a:lnTo>
                    <a:pt x="1" y="2"/>
                  </a:lnTo>
                  <a:lnTo>
                    <a:pt x="0" y="2"/>
                  </a:lnTo>
                  <a:lnTo>
                    <a:pt x="0" y="4"/>
                  </a:lnTo>
                  <a:lnTo>
                    <a:pt x="0" y="6"/>
                  </a:lnTo>
                  <a:lnTo>
                    <a:pt x="1" y="8"/>
                  </a:lnTo>
                  <a:lnTo>
                    <a:pt x="3" y="4"/>
                  </a:lnTo>
                  <a:lnTo>
                    <a:pt x="5" y="0"/>
                  </a:lnTo>
                  <a:close/>
                </a:path>
              </a:pathLst>
            </a:custGeom>
            <a:solidFill>
              <a:srgbClr val="8F8E8D"/>
            </a:solidFill>
            <a:ln w="9525">
              <a:noFill/>
              <a:round/>
              <a:headEnd/>
              <a:tailEnd/>
            </a:ln>
          </p:spPr>
          <p:txBody>
            <a:bodyPr/>
            <a:lstStyle/>
            <a:p>
              <a:endParaRPr lang="en-US"/>
            </a:p>
          </p:txBody>
        </p:sp>
        <p:sp>
          <p:nvSpPr>
            <p:cNvPr id="47182" name="Freeform 427"/>
            <p:cNvSpPr>
              <a:spLocks/>
            </p:cNvSpPr>
            <p:nvPr/>
          </p:nvSpPr>
          <p:spPr bwMode="auto">
            <a:xfrm>
              <a:off x="2953" y="2975"/>
              <a:ext cx="2" cy="4"/>
            </a:xfrm>
            <a:custGeom>
              <a:avLst/>
              <a:gdLst>
                <a:gd name="T0" fmla="*/ 2 w 2"/>
                <a:gd name="T1" fmla="*/ 0 h 4"/>
                <a:gd name="T2" fmla="*/ 2 w 2"/>
                <a:gd name="T3" fmla="*/ 0 h 4"/>
                <a:gd name="T4" fmla="*/ 2 w 2"/>
                <a:gd name="T5" fmla="*/ 0 h 4"/>
                <a:gd name="T6" fmla="*/ 0 w 2"/>
                <a:gd name="T7" fmla="*/ 0 h 4"/>
                <a:gd name="T8" fmla="*/ 0 w 2"/>
                <a:gd name="T9" fmla="*/ 2 h 4"/>
                <a:gd name="T10" fmla="*/ 0 w 2"/>
                <a:gd name="T11" fmla="*/ 4 h 4"/>
                <a:gd name="T12" fmla="*/ 2 w 2"/>
                <a:gd name="T13" fmla="*/ 4 h 4"/>
                <a:gd name="T14" fmla="*/ 2 w 2"/>
                <a:gd name="T15" fmla="*/ 2 h 4"/>
                <a:gd name="T16" fmla="*/ 2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4"/>
                <a:gd name="T29" fmla="*/ 2 w 2"/>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4">
                  <a:moveTo>
                    <a:pt x="2" y="0"/>
                  </a:moveTo>
                  <a:lnTo>
                    <a:pt x="2" y="0"/>
                  </a:lnTo>
                  <a:lnTo>
                    <a:pt x="0" y="0"/>
                  </a:lnTo>
                  <a:lnTo>
                    <a:pt x="0" y="2"/>
                  </a:lnTo>
                  <a:lnTo>
                    <a:pt x="0" y="4"/>
                  </a:lnTo>
                  <a:lnTo>
                    <a:pt x="2" y="4"/>
                  </a:lnTo>
                  <a:lnTo>
                    <a:pt x="2" y="2"/>
                  </a:lnTo>
                  <a:lnTo>
                    <a:pt x="2" y="0"/>
                  </a:lnTo>
                  <a:close/>
                </a:path>
              </a:pathLst>
            </a:custGeom>
            <a:solidFill>
              <a:srgbClr val="908F8E"/>
            </a:solidFill>
            <a:ln w="9525">
              <a:noFill/>
              <a:round/>
              <a:headEnd/>
              <a:tailEnd/>
            </a:ln>
          </p:spPr>
          <p:txBody>
            <a:bodyPr/>
            <a:lstStyle/>
            <a:p>
              <a:endParaRPr lang="en-US"/>
            </a:p>
          </p:txBody>
        </p:sp>
        <p:sp>
          <p:nvSpPr>
            <p:cNvPr id="47183" name="Freeform 428"/>
            <p:cNvSpPr>
              <a:spLocks noEditPoints="1"/>
            </p:cNvSpPr>
            <p:nvPr/>
          </p:nvSpPr>
          <p:spPr bwMode="auto">
            <a:xfrm>
              <a:off x="2921" y="2906"/>
              <a:ext cx="65" cy="140"/>
            </a:xfrm>
            <a:custGeom>
              <a:avLst/>
              <a:gdLst>
                <a:gd name="T0" fmla="*/ 63 w 65"/>
                <a:gd name="T1" fmla="*/ 0 h 140"/>
                <a:gd name="T2" fmla="*/ 63 w 65"/>
                <a:gd name="T3" fmla="*/ 2 h 140"/>
                <a:gd name="T4" fmla="*/ 63 w 65"/>
                <a:gd name="T5" fmla="*/ 4 h 140"/>
                <a:gd name="T6" fmla="*/ 63 w 65"/>
                <a:gd name="T7" fmla="*/ 4 h 140"/>
                <a:gd name="T8" fmla="*/ 65 w 65"/>
                <a:gd name="T9" fmla="*/ 4 h 140"/>
                <a:gd name="T10" fmla="*/ 65 w 65"/>
                <a:gd name="T11" fmla="*/ 2 h 140"/>
                <a:gd name="T12" fmla="*/ 65 w 65"/>
                <a:gd name="T13" fmla="*/ 2 h 140"/>
                <a:gd name="T14" fmla="*/ 65 w 65"/>
                <a:gd name="T15" fmla="*/ 0 h 140"/>
                <a:gd name="T16" fmla="*/ 63 w 65"/>
                <a:gd name="T17" fmla="*/ 0 h 140"/>
                <a:gd name="T18" fmla="*/ 2 w 65"/>
                <a:gd name="T19" fmla="*/ 136 h 140"/>
                <a:gd name="T20" fmla="*/ 0 w 65"/>
                <a:gd name="T21" fmla="*/ 138 h 140"/>
                <a:gd name="T22" fmla="*/ 0 w 65"/>
                <a:gd name="T23" fmla="*/ 140 h 140"/>
                <a:gd name="T24" fmla="*/ 0 w 65"/>
                <a:gd name="T25" fmla="*/ 140 h 140"/>
                <a:gd name="T26" fmla="*/ 2 w 65"/>
                <a:gd name="T27" fmla="*/ 140 h 140"/>
                <a:gd name="T28" fmla="*/ 2 w 65"/>
                <a:gd name="T29" fmla="*/ 140 h 140"/>
                <a:gd name="T30" fmla="*/ 4 w 65"/>
                <a:gd name="T31" fmla="*/ 138 h 140"/>
                <a:gd name="T32" fmla="*/ 2 w 65"/>
                <a:gd name="T33" fmla="*/ 138 h 140"/>
                <a:gd name="T34" fmla="*/ 2 w 65"/>
                <a:gd name="T35" fmla="*/ 136 h 1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5"/>
                <a:gd name="T55" fmla="*/ 0 h 140"/>
                <a:gd name="T56" fmla="*/ 65 w 65"/>
                <a:gd name="T57" fmla="*/ 140 h 1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5" h="140">
                  <a:moveTo>
                    <a:pt x="63" y="0"/>
                  </a:moveTo>
                  <a:lnTo>
                    <a:pt x="63" y="2"/>
                  </a:lnTo>
                  <a:lnTo>
                    <a:pt x="63" y="4"/>
                  </a:lnTo>
                  <a:lnTo>
                    <a:pt x="65" y="4"/>
                  </a:lnTo>
                  <a:lnTo>
                    <a:pt x="65" y="2"/>
                  </a:lnTo>
                  <a:lnTo>
                    <a:pt x="65" y="0"/>
                  </a:lnTo>
                  <a:lnTo>
                    <a:pt x="63" y="0"/>
                  </a:lnTo>
                  <a:close/>
                  <a:moveTo>
                    <a:pt x="2" y="136"/>
                  </a:moveTo>
                  <a:lnTo>
                    <a:pt x="0" y="138"/>
                  </a:lnTo>
                  <a:lnTo>
                    <a:pt x="0" y="140"/>
                  </a:lnTo>
                  <a:lnTo>
                    <a:pt x="2" y="140"/>
                  </a:lnTo>
                  <a:lnTo>
                    <a:pt x="4" y="138"/>
                  </a:lnTo>
                  <a:lnTo>
                    <a:pt x="2" y="138"/>
                  </a:lnTo>
                  <a:lnTo>
                    <a:pt x="2" y="136"/>
                  </a:lnTo>
                  <a:close/>
                </a:path>
              </a:pathLst>
            </a:custGeom>
            <a:solidFill>
              <a:srgbClr val="848282"/>
            </a:solidFill>
            <a:ln w="9525">
              <a:noFill/>
              <a:round/>
              <a:headEnd/>
              <a:tailEnd/>
            </a:ln>
          </p:spPr>
          <p:txBody>
            <a:bodyPr/>
            <a:lstStyle/>
            <a:p>
              <a:endParaRPr lang="en-US"/>
            </a:p>
          </p:txBody>
        </p:sp>
        <p:sp>
          <p:nvSpPr>
            <p:cNvPr id="47184" name="Freeform 429"/>
            <p:cNvSpPr>
              <a:spLocks noEditPoints="1"/>
            </p:cNvSpPr>
            <p:nvPr/>
          </p:nvSpPr>
          <p:spPr bwMode="auto">
            <a:xfrm>
              <a:off x="2921" y="2908"/>
              <a:ext cx="65" cy="138"/>
            </a:xfrm>
            <a:custGeom>
              <a:avLst/>
              <a:gdLst>
                <a:gd name="T0" fmla="*/ 65 w 65"/>
                <a:gd name="T1" fmla="*/ 0 h 138"/>
                <a:gd name="T2" fmla="*/ 65 w 65"/>
                <a:gd name="T3" fmla="*/ 0 h 138"/>
                <a:gd name="T4" fmla="*/ 63 w 65"/>
                <a:gd name="T5" fmla="*/ 0 h 138"/>
                <a:gd name="T6" fmla="*/ 63 w 65"/>
                <a:gd name="T7" fmla="*/ 2 h 138"/>
                <a:gd name="T8" fmla="*/ 61 w 65"/>
                <a:gd name="T9" fmla="*/ 2 h 138"/>
                <a:gd name="T10" fmla="*/ 63 w 65"/>
                <a:gd name="T11" fmla="*/ 4 h 138"/>
                <a:gd name="T12" fmla="*/ 63 w 65"/>
                <a:gd name="T13" fmla="*/ 4 h 138"/>
                <a:gd name="T14" fmla="*/ 65 w 65"/>
                <a:gd name="T15" fmla="*/ 2 h 138"/>
                <a:gd name="T16" fmla="*/ 65 w 65"/>
                <a:gd name="T17" fmla="*/ 0 h 138"/>
                <a:gd name="T18" fmla="*/ 0 w 65"/>
                <a:gd name="T19" fmla="*/ 136 h 138"/>
                <a:gd name="T20" fmla="*/ 2 w 65"/>
                <a:gd name="T21" fmla="*/ 138 h 138"/>
                <a:gd name="T22" fmla="*/ 2 w 65"/>
                <a:gd name="T23" fmla="*/ 138 h 138"/>
                <a:gd name="T24" fmla="*/ 4 w 65"/>
                <a:gd name="T25" fmla="*/ 136 h 138"/>
                <a:gd name="T26" fmla="*/ 4 w 65"/>
                <a:gd name="T27" fmla="*/ 134 h 138"/>
                <a:gd name="T28" fmla="*/ 4 w 65"/>
                <a:gd name="T29" fmla="*/ 134 h 138"/>
                <a:gd name="T30" fmla="*/ 2 w 65"/>
                <a:gd name="T31" fmla="*/ 134 h 138"/>
                <a:gd name="T32" fmla="*/ 2 w 65"/>
                <a:gd name="T33" fmla="*/ 134 h 138"/>
                <a:gd name="T34" fmla="*/ 0 w 65"/>
                <a:gd name="T35" fmla="*/ 136 h 1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5"/>
                <a:gd name="T55" fmla="*/ 0 h 138"/>
                <a:gd name="T56" fmla="*/ 65 w 65"/>
                <a:gd name="T57" fmla="*/ 138 h 1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5" h="138">
                  <a:moveTo>
                    <a:pt x="65" y="0"/>
                  </a:moveTo>
                  <a:lnTo>
                    <a:pt x="65" y="0"/>
                  </a:lnTo>
                  <a:lnTo>
                    <a:pt x="63" y="0"/>
                  </a:lnTo>
                  <a:lnTo>
                    <a:pt x="63" y="2"/>
                  </a:lnTo>
                  <a:lnTo>
                    <a:pt x="61" y="2"/>
                  </a:lnTo>
                  <a:lnTo>
                    <a:pt x="63" y="4"/>
                  </a:lnTo>
                  <a:lnTo>
                    <a:pt x="65" y="2"/>
                  </a:lnTo>
                  <a:lnTo>
                    <a:pt x="65" y="0"/>
                  </a:lnTo>
                  <a:close/>
                  <a:moveTo>
                    <a:pt x="0" y="136"/>
                  </a:moveTo>
                  <a:lnTo>
                    <a:pt x="2" y="138"/>
                  </a:lnTo>
                  <a:lnTo>
                    <a:pt x="4" y="136"/>
                  </a:lnTo>
                  <a:lnTo>
                    <a:pt x="4" y="134"/>
                  </a:lnTo>
                  <a:lnTo>
                    <a:pt x="2" y="134"/>
                  </a:lnTo>
                  <a:lnTo>
                    <a:pt x="0" y="136"/>
                  </a:lnTo>
                  <a:close/>
                </a:path>
              </a:pathLst>
            </a:custGeom>
            <a:solidFill>
              <a:srgbClr val="848282"/>
            </a:solidFill>
            <a:ln w="9525">
              <a:noFill/>
              <a:round/>
              <a:headEnd/>
              <a:tailEnd/>
            </a:ln>
          </p:spPr>
          <p:txBody>
            <a:bodyPr/>
            <a:lstStyle/>
            <a:p>
              <a:endParaRPr lang="en-US"/>
            </a:p>
          </p:txBody>
        </p:sp>
        <p:sp>
          <p:nvSpPr>
            <p:cNvPr id="47185" name="Freeform 430"/>
            <p:cNvSpPr>
              <a:spLocks noEditPoints="1"/>
            </p:cNvSpPr>
            <p:nvPr/>
          </p:nvSpPr>
          <p:spPr bwMode="auto">
            <a:xfrm>
              <a:off x="2923" y="2910"/>
              <a:ext cx="63" cy="134"/>
            </a:xfrm>
            <a:custGeom>
              <a:avLst/>
              <a:gdLst>
                <a:gd name="T0" fmla="*/ 63 w 63"/>
                <a:gd name="T1" fmla="*/ 0 h 134"/>
                <a:gd name="T2" fmla="*/ 61 w 63"/>
                <a:gd name="T3" fmla="*/ 0 h 134"/>
                <a:gd name="T4" fmla="*/ 61 w 63"/>
                <a:gd name="T5" fmla="*/ 0 h 134"/>
                <a:gd name="T6" fmla="*/ 59 w 63"/>
                <a:gd name="T7" fmla="*/ 0 h 134"/>
                <a:gd name="T8" fmla="*/ 59 w 63"/>
                <a:gd name="T9" fmla="*/ 2 h 134"/>
                <a:gd name="T10" fmla="*/ 59 w 63"/>
                <a:gd name="T11" fmla="*/ 4 h 134"/>
                <a:gd name="T12" fmla="*/ 61 w 63"/>
                <a:gd name="T13" fmla="*/ 4 h 134"/>
                <a:gd name="T14" fmla="*/ 61 w 63"/>
                <a:gd name="T15" fmla="*/ 2 h 134"/>
                <a:gd name="T16" fmla="*/ 63 w 63"/>
                <a:gd name="T17" fmla="*/ 0 h 134"/>
                <a:gd name="T18" fmla="*/ 0 w 63"/>
                <a:gd name="T19" fmla="*/ 132 h 134"/>
                <a:gd name="T20" fmla="*/ 0 w 63"/>
                <a:gd name="T21" fmla="*/ 134 h 134"/>
                <a:gd name="T22" fmla="*/ 2 w 63"/>
                <a:gd name="T23" fmla="*/ 134 h 134"/>
                <a:gd name="T24" fmla="*/ 2 w 63"/>
                <a:gd name="T25" fmla="*/ 132 h 134"/>
                <a:gd name="T26" fmla="*/ 2 w 63"/>
                <a:gd name="T27" fmla="*/ 130 h 134"/>
                <a:gd name="T28" fmla="*/ 2 w 63"/>
                <a:gd name="T29" fmla="*/ 130 h 134"/>
                <a:gd name="T30" fmla="*/ 0 w 63"/>
                <a:gd name="T31" fmla="*/ 130 h 134"/>
                <a:gd name="T32" fmla="*/ 0 w 63"/>
                <a:gd name="T33" fmla="*/ 132 h 134"/>
                <a:gd name="T34" fmla="*/ 0 w 63"/>
                <a:gd name="T35" fmla="*/ 132 h 1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3"/>
                <a:gd name="T55" fmla="*/ 0 h 134"/>
                <a:gd name="T56" fmla="*/ 63 w 63"/>
                <a:gd name="T57" fmla="*/ 134 h 1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3" h="134">
                  <a:moveTo>
                    <a:pt x="63" y="0"/>
                  </a:moveTo>
                  <a:lnTo>
                    <a:pt x="61" y="0"/>
                  </a:lnTo>
                  <a:lnTo>
                    <a:pt x="59" y="0"/>
                  </a:lnTo>
                  <a:lnTo>
                    <a:pt x="59" y="2"/>
                  </a:lnTo>
                  <a:lnTo>
                    <a:pt x="59" y="4"/>
                  </a:lnTo>
                  <a:lnTo>
                    <a:pt x="61" y="4"/>
                  </a:lnTo>
                  <a:lnTo>
                    <a:pt x="61" y="2"/>
                  </a:lnTo>
                  <a:lnTo>
                    <a:pt x="63" y="0"/>
                  </a:lnTo>
                  <a:close/>
                  <a:moveTo>
                    <a:pt x="0" y="132"/>
                  </a:moveTo>
                  <a:lnTo>
                    <a:pt x="0" y="134"/>
                  </a:lnTo>
                  <a:lnTo>
                    <a:pt x="2" y="134"/>
                  </a:lnTo>
                  <a:lnTo>
                    <a:pt x="2" y="132"/>
                  </a:lnTo>
                  <a:lnTo>
                    <a:pt x="2" y="130"/>
                  </a:lnTo>
                  <a:lnTo>
                    <a:pt x="0" y="130"/>
                  </a:lnTo>
                  <a:lnTo>
                    <a:pt x="0" y="132"/>
                  </a:lnTo>
                  <a:close/>
                </a:path>
              </a:pathLst>
            </a:custGeom>
            <a:solidFill>
              <a:srgbClr val="848382"/>
            </a:solidFill>
            <a:ln w="9525">
              <a:noFill/>
              <a:round/>
              <a:headEnd/>
              <a:tailEnd/>
            </a:ln>
          </p:spPr>
          <p:txBody>
            <a:bodyPr/>
            <a:lstStyle/>
            <a:p>
              <a:endParaRPr lang="en-US"/>
            </a:p>
          </p:txBody>
        </p:sp>
        <p:sp>
          <p:nvSpPr>
            <p:cNvPr id="47186" name="Freeform 431"/>
            <p:cNvSpPr>
              <a:spLocks noEditPoints="1"/>
            </p:cNvSpPr>
            <p:nvPr/>
          </p:nvSpPr>
          <p:spPr bwMode="auto">
            <a:xfrm>
              <a:off x="2923" y="2910"/>
              <a:ext cx="61" cy="132"/>
            </a:xfrm>
            <a:custGeom>
              <a:avLst/>
              <a:gdLst>
                <a:gd name="T0" fmla="*/ 61 w 61"/>
                <a:gd name="T1" fmla="*/ 2 h 132"/>
                <a:gd name="T2" fmla="*/ 61 w 61"/>
                <a:gd name="T3" fmla="*/ 2 h 132"/>
                <a:gd name="T4" fmla="*/ 59 w 61"/>
                <a:gd name="T5" fmla="*/ 0 h 132"/>
                <a:gd name="T6" fmla="*/ 59 w 61"/>
                <a:gd name="T7" fmla="*/ 2 h 132"/>
                <a:gd name="T8" fmla="*/ 57 w 61"/>
                <a:gd name="T9" fmla="*/ 4 h 132"/>
                <a:gd name="T10" fmla="*/ 59 w 61"/>
                <a:gd name="T11" fmla="*/ 6 h 132"/>
                <a:gd name="T12" fmla="*/ 59 w 61"/>
                <a:gd name="T13" fmla="*/ 6 h 132"/>
                <a:gd name="T14" fmla="*/ 61 w 61"/>
                <a:gd name="T15" fmla="*/ 4 h 132"/>
                <a:gd name="T16" fmla="*/ 61 w 61"/>
                <a:gd name="T17" fmla="*/ 2 h 132"/>
                <a:gd name="T18" fmla="*/ 0 w 61"/>
                <a:gd name="T19" fmla="*/ 132 h 132"/>
                <a:gd name="T20" fmla="*/ 2 w 61"/>
                <a:gd name="T21" fmla="*/ 132 h 132"/>
                <a:gd name="T22" fmla="*/ 2 w 61"/>
                <a:gd name="T23" fmla="*/ 132 h 132"/>
                <a:gd name="T24" fmla="*/ 2 w 61"/>
                <a:gd name="T25" fmla="*/ 130 h 132"/>
                <a:gd name="T26" fmla="*/ 4 w 61"/>
                <a:gd name="T27" fmla="*/ 129 h 132"/>
                <a:gd name="T28" fmla="*/ 2 w 61"/>
                <a:gd name="T29" fmla="*/ 129 h 132"/>
                <a:gd name="T30" fmla="*/ 2 w 61"/>
                <a:gd name="T31" fmla="*/ 129 h 132"/>
                <a:gd name="T32" fmla="*/ 0 w 61"/>
                <a:gd name="T33" fmla="*/ 130 h 132"/>
                <a:gd name="T34" fmla="*/ 0 w 61"/>
                <a:gd name="T35" fmla="*/ 132 h 1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132"/>
                <a:gd name="T56" fmla="*/ 61 w 61"/>
                <a:gd name="T57" fmla="*/ 132 h 1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132">
                  <a:moveTo>
                    <a:pt x="61" y="2"/>
                  </a:moveTo>
                  <a:lnTo>
                    <a:pt x="61" y="2"/>
                  </a:lnTo>
                  <a:lnTo>
                    <a:pt x="59" y="0"/>
                  </a:lnTo>
                  <a:lnTo>
                    <a:pt x="59" y="2"/>
                  </a:lnTo>
                  <a:lnTo>
                    <a:pt x="57" y="4"/>
                  </a:lnTo>
                  <a:lnTo>
                    <a:pt x="59" y="6"/>
                  </a:lnTo>
                  <a:lnTo>
                    <a:pt x="61" y="4"/>
                  </a:lnTo>
                  <a:lnTo>
                    <a:pt x="61" y="2"/>
                  </a:lnTo>
                  <a:close/>
                  <a:moveTo>
                    <a:pt x="0" y="132"/>
                  </a:moveTo>
                  <a:lnTo>
                    <a:pt x="2" y="132"/>
                  </a:lnTo>
                  <a:lnTo>
                    <a:pt x="2" y="130"/>
                  </a:lnTo>
                  <a:lnTo>
                    <a:pt x="4" y="129"/>
                  </a:lnTo>
                  <a:lnTo>
                    <a:pt x="2" y="129"/>
                  </a:lnTo>
                  <a:lnTo>
                    <a:pt x="0" y="130"/>
                  </a:lnTo>
                  <a:lnTo>
                    <a:pt x="0" y="132"/>
                  </a:lnTo>
                  <a:close/>
                </a:path>
              </a:pathLst>
            </a:custGeom>
            <a:solidFill>
              <a:srgbClr val="848382"/>
            </a:solidFill>
            <a:ln w="9525">
              <a:noFill/>
              <a:round/>
              <a:headEnd/>
              <a:tailEnd/>
            </a:ln>
          </p:spPr>
          <p:txBody>
            <a:bodyPr/>
            <a:lstStyle/>
            <a:p>
              <a:endParaRPr lang="en-US"/>
            </a:p>
          </p:txBody>
        </p:sp>
        <p:sp>
          <p:nvSpPr>
            <p:cNvPr id="47187" name="Freeform 432"/>
            <p:cNvSpPr>
              <a:spLocks noEditPoints="1"/>
            </p:cNvSpPr>
            <p:nvPr/>
          </p:nvSpPr>
          <p:spPr bwMode="auto">
            <a:xfrm>
              <a:off x="2923" y="2912"/>
              <a:ext cx="61" cy="128"/>
            </a:xfrm>
            <a:custGeom>
              <a:avLst/>
              <a:gdLst>
                <a:gd name="T0" fmla="*/ 61 w 61"/>
                <a:gd name="T1" fmla="*/ 2 h 128"/>
                <a:gd name="T2" fmla="*/ 59 w 61"/>
                <a:gd name="T3" fmla="*/ 2 h 128"/>
                <a:gd name="T4" fmla="*/ 59 w 61"/>
                <a:gd name="T5" fmla="*/ 0 h 128"/>
                <a:gd name="T6" fmla="*/ 57 w 61"/>
                <a:gd name="T7" fmla="*/ 2 h 128"/>
                <a:gd name="T8" fmla="*/ 57 w 61"/>
                <a:gd name="T9" fmla="*/ 4 h 128"/>
                <a:gd name="T10" fmla="*/ 57 w 61"/>
                <a:gd name="T11" fmla="*/ 4 h 128"/>
                <a:gd name="T12" fmla="*/ 59 w 61"/>
                <a:gd name="T13" fmla="*/ 6 h 128"/>
                <a:gd name="T14" fmla="*/ 59 w 61"/>
                <a:gd name="T15" fmla="*/ 4 h 128"/>
                <a:gd name="T16" fmla="*/ 61 w 61"/>
                <a:gd name="T17" fmla="*/ 2 h 128"/>
                <a:gd name="T18" fmla="*/ 0 w 61"/>
                <a:gd name="T19" fmla="*/ 128 h 128"/>
                <a:gd name="T20" fmla="*/ 2 w 61"/>
                <a:gd name="T21" fmla="*/ 128 h 128"/>
                <a:gd name="T22" fmla="*/ 2 w 61"/>
                <a:gd name="T23" fmla="*/ 128 h 128"/>
                <a:gd name="T24" fmla="*/ 4 w 61"/>
                <a:gd name="T25" fmla="*/ 127 h 128"/>
                <a:gd name="T26" fmla="*/ 4 w 61"/>
                <a:gd name="T27" fmla="*/ 125 h 128"/>
                <a:gd name="T28" fmla="*/ 4 w 61"/>
                <a:gd name="T29" fmla="*/ 125 h 128"/>
                <a:gd name="T30" fmla="*/ 2 w 61"/>
                <a:gd name="T31" fmla="*/ 125 h 128"/>
                <a:gd name="T32" fmla="*/ 2 w 61"/>
                <a:gd name="T33" fmla="*/ 127 h 128"/>
                <a:gd name="T34" fmla="*/ 0 w 61"/>
                <a:gd name="T35" fmla="*/ 128 h 1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128"/>
                <a:gd name="T56" fmla="*/ 61 w 61"/>
                <a:gd name="T57" fmla="*/ 128 h 1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128">
                  <a:moveTo>
                    <a:pt x="61" y="2"/>
                  </a:moveTo>
                  <a:lnTo>
                    <a:pt x="59" y="2"/>
                  </a:lnTo>
                  <a:lnTo>
                    <a:pt x="59" y="0"/>
                  </a:lnTo>
                  <a:lnTo>
                    <a:pt x="57" y="2"/>
                  </a:lnTo>
                  <a:lnTo>
                    <a:pt x="57" y="4"/>
                  </a:lnTo>
                  <a:lnTo>
                    <a:pt x="59" y="6"/>
                  </a:lnTo>
                  <a:lnTo>
                    <a:pt x="59" y="4"/>
                  </a:lnTo>
                  <a:lnTo>
                    <a:pt x="61" y="2"/>
                  </a:lnTo>
                  <a:close/>
                  <a:moveTo>
                    <a:pt x="0" y="128"/>
                  </a:moveTo>
                  <a:lnTo>
                    <a:pt x="2" y="128"/>
                  </a:lnTo>
                  <a:lnTo>
                    <a:pt x="4" y="127"/>
                  </a:lnTo>
                  <a:lnTo>
                    <a:pt x="4" y="125"/>
                  </a:lnTo>
                  <a:lnTo>
                    <a:pt x="2" y="125"/>
                  </a:lnTo>
                  <a:lnTo>
                    <a:pt x="2" y="127"/>
                  </a:lnTo>
                  <a:lnTo>
                    <a:pt x="0" y="128"/>
                  </a:lnTo>
                  <a:close/>
                </a:path>
              </a:pathLst>
            </a:custGeom>
            <a:solidFill>
              <a:srgbClr val="858483"/>
            </a:solidFill>
            <a:ln w="9525">
              <a:noFill/>
              <a:round/>
              <a:headEnd/>
              <a:tailEnd/>
            </a:ln>
          </p:spPr>
          <p:txBody>
            <a:bodyPr/>
            <a:lstStyle/>
            <a:p>
              <a:endParaRPr lang="en-US"/>
            </a:p>
          </p:txBody>
        </p:sp>
        <p:sp>
          <p:nvSpPr>
            <p:cNvPr id="47188" name="Freeform 433"/>
            <p:cNvSpPr>
              <a:spLocks noEditPoints="1"/>
            </p:cNvSpPr>
            <p:nvPr/>
          </p:nvSpPr>
          <p:spPr bwMode="auto">
            <a:xfrm>
              <a:off x="2925" y="2914"/>
              <a:ext cx="57" cy="125"/>
            </a:xfrm>
            <a:custGeom>
              <a:avLst/>
              <a:gdLst>
                <a:gd name="T0" fmla="*/ 57 w 57"/>
                <a:gd name="T1" fmla="*/ 2 h 125"/>
                <a:gd name="T2" fmla="*/ 57 w 57"/>
                <a:gd name="T3" fmla="*/ 2 h 125"/>
                <a:gd name="T4" fmla="*/ 55 w 57"/>
                <a:gd name="T5" fmla="*/ 0 h 125"/>
                <a:gd name="T6" fmla="*/ 55 w 57"/>
                <a:gd name="T7" fmla="*/ 2 h 125"/>
                <a:gd name="T8" fmla="*/ 53 w 57"/>
                <a:gd name="T9" fmla="*/ 4 h 125"/>
                <a:gd name="T10" fmla="*/ 55 w 57"/>
                <a:gd name="T11" fmla="*/ 4 h 125"/>
                <a:gd name="T12" fmla="*/ 55 w 57"/>
                <a:gd name="T13" fmla="*/ 6 h 125"/>
                <a:gd name="T14" fmla="*/ 57 w 57"/>
                <a:gd name="T15" fmla="*/ 4 h 125"/>
                <a:gd name="T16" fmla="*/ 57 w 57"/>
                <a:gd name="T17" fmla="*/ 2 h 125"/>
                <a:gd name="T18" fmla="*/ 0 w 57"/>
                <a:gd name="T19" fmla="*/ 125 h 125"/>
                <a:gd name="T20" fmla="*/ 0 w 57"/>
                <a:gd name="T21" fmla="*/ 125 h 125"/>
                <a:gd name="T22" fmla="*/ 2 w 57"/>
                <a:gd name="T23" fmla="*/ 125 h 125"/>
                <a:gd name="T24" fmla="*/ 2 w 57"/>
                <a:gd name="T25" fmla="*/ 123 h 125"/>
                <a:gd name="T26" fmla="*/ 3 w 57"/>
                <a:gd name="T27" fmla="*/ 121 h 125"/>
                <a:gd name="T28" fmla="*/ 2 w 57"/>
                <a:gd name="T29" fmla="*/ 121 h 125"/>
                <a:gd name="T30" fmla="*/ 2 w 57"/>
                <a:gd name="T31" fmla="*/ 121 h 125"/>
                <a:gd name="T32" fmla="*/ 0 w 57"/>
                <a:gd name="T33" fmla="*/ 123 h 125"/>
                <a:gd name="T34" fmla="*/ 0 w 57"/>
                <a:gd name="T35" fmla="*/ 125 h 1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7"/>
                <a:gd name="T55" fmla="*/ 0 h 125"/>
                <a:gd name="T56" fmla="*/ 57 w 57"/>
                <a:gd name="T57" fmla="*/ 125 h 1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7" h="125">
                  <a:moveTo>
                    <a:pt x="57" y="2"/>
                  </a:moveTo>
                  <a:lnTo>
                    <a:pt x="57" y="2"/>
                  </a:lnTo>
                  <a:lnTo>
                    <a:pt x="55" y="0"/>
                  </a:lnTo>
                  <a:lnTo>
                    <a:pt x="55" y="2"/>
                  </a:lnTo>
                  <a:lnTo>
                    <a:pt x="53" y="4"/>
                  </a:lnTo>
                  <a:lnTo>
                    <a:pt x="55" y="4"/>
                  </a:lnTo>
                  <a:lnTo>
                    <a:pt x="55" y="6"/>
                  </a:lnTo>
                  <a:lnTo>
                    <a:pt x="57" y="4"/>
                  </a:lnTo>
                  <a:lnTo>
                    <a:pt x="57" y="2"/>
                  </a:lnTo>
                  <a:close/>
                  <a:moveTo>
                    <a:pt x="0" y="125"/>
                  </a:moveTo>
                  <a:lnTo>
                    <a:pt x="0" y="125"/>
                  </a:lnTo>
                  <a:lnTo>
                    <a:pt x="2" y="125"/>
                  </a:lnTo>
                  <a:lnTo>
                    <a:pt x="2" y="123"/>
                  </a:lnTo>
                  <a:lnTo>
                    <a:pt x="3" y="121"/>
                  </a:lnTo>
                  <a:lnTo>
                    <a:pt x="2" y="121"/>
                  </a:lnTo>
                  <a:lnTo>
                    <a:pt x="0" y="123"/>
                  </a:lnTo>
                  <a:lnTo>
                    <a:pt x="0" y="125"/>
                  </a:lnTo>
                  <a:close/>
                </a:path>
              </a:pathLst>
            </a:custGeom>
            <a:solidFill>
              <a:srgbClr val="858483"/>
            </a:solidFill>
            <a:ln w="9525">
              <a:noFill/>
              <a:round/>
              <a:headEnd/>
              <a:tailEnd/>
            </a:ln>
          </p:spPr>
          <p:txBody>
            <a:bodyPr/>
            <a:lstStyle/>
            <a:p>
              <a:endParaRPr lang="en-US"/>
            </a:p>
          </p:txBody>
        </p:sp>
        <p:sp>
          <p:nvSpPr>
            <p:cNvPr id="47189" name="Freeform 434"/>
            <p:cNvSpPr>
              <a:spLocks noEditPoints="1"/>
            </p:cNvSpPr>
            <p:nvPr/>
          </p:nvSpPr>
          <p:spPr bwMode="auto">
            <a:xfrm>
              <a:off x="2925" y="2916"/>
              <a:ext cx="57" cy="121"/>
            </a:xfrm>
            <a:custGeom>
              <a:avLst/>
              <a:gdLst>
                <a:gd name="T0" fmla="*/ 57 w 57"/>
                <a:gd name="T1" fmla="*/ 2 h 121"/>
                <a:gd name="T2" fmla="*/ 55 w 57"/>
                <a:gd name="T3" fmla="*/ 0 h 121"/>
                <a:gd name="T4" fmla="*/ 55 w 57"/>
                <a:gd name="T5" fmla="*/ 0 h 121"/>
                <a:gd name="T6" fmla="*/ 53 w 57"/>
                <a:gd name="T7" fmla="*/ 2 h 121"/>
                <a:gd name="T8" fmla="*/ 53 w 57"/>
                <a:gd name="T9" fmla="*/ 4 h 121"/>
                <a:gd name="T10" fmla="*/ 53 w 57"/>
                <a:gd name="T11" fmla="*/ 4 h 121"/>
                <a:gd name="T12" fmla="*/ 55 w 57"/>
                <a:gd name="T13" fmla="*/ 4 h 121"/>
                <a:gd name="T14" fmla="*/ 55 w 57"/>
                <a:gd name="T15" fmla="*/ 4 h 121"/>
                <a:gd name="T16" fmla="*/ 57 w 57"/>
                <a:gd name="T17" fmla="*/ 2 h 121"/>
                <a:gd name="T18" fmla="*/ 0 w 57"/>
                <a:gd name="T19" fmla="*/ 121 h 121"/>
                <a:gd name="T20" fmla="*/ 2 w 57"/>
                <a:gd name="T21" fmla="*/ 121 h 121"/>
                <a:gd name="T22" fmla="*/ 2 w 57"/>
                <a:gd name="T23" fmla="*/ 121 h 121"/>
                <a:gd name="T24" fmla="*/ 3 w 57"/>
                <a:gd name="T25" fmla="*/ 119 h 121"/>
                <a:gd name="T26" fmla="*/ 3 w 57"/>
                <a:gd name="T27" fmla="*/ 117 h 121"/>
                <a:gd name="T28" fmla="*/ 3 w 57"/>
                <a:gd name="T29" fmla="*/ 117 h 121"/>
                <a:gd name="T30" fmla="*/ 2 w 57"/>
                <a:gd name="T31" fmla="*/ 117 h 121"/>
                <a:gd name="T32" fmla="*/ 2 w 57"/>
                <a:gd name="T33" fmla="*/ 119 h 121"/>
                <a:gd name="T34" fmla="*/ 0 w 57"/>
                <a:gd name="T35" fmla="*/ 121 h 1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7"/>
                <a:gd name="T55" fmla="*/ 0 h 121"/>
                <a:gd name="T56" fmla="*/ 57 w 57"/>
                <a:gd name="T57" fmla="*/ 121 h 1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7" h="121">
                  <a:moveTo>
                    <a:pt x="57" y="2"/>
                  </a:moveTo>
                  <a:lnTo>
                    <a:pt x="55" y="0"/>
                  </a:lnTo>
                  <a:lnTo>
                    <a:pt x="53" y="2"/>
                  </a:lnTo>
                  <a:lnTo>
                    <a:pt x="53" y="4"/>
                  </a:lnTo>
                  <a:lnTo>
                    <a:pt x="55" y="4"/>
                  </a:lnTo>
                  <a:lnTo>
                    <a:pt x="57" y="2"/>
                  </a:lnTo>
                  <a:close/>
                  <a:moveTo>
                    <a:pt x="0" y="121"/>
                  </a:moveTo>
                  <a:lnTo>
                    <a:pt x="2" y="121"/>
                  </a:lnTo>
                  <a:lnTo>
                    <a:pt x="3" y="119"/>
                  </a:lnTo>
                  <a:lnTo>
                    <a:pt x="3" y="117"/>
                  </a:lnTo>
                  <a:lnTo>
                    <a:pt x="2" y="117"/>
                  </a:lnTo>
                  <a:lnTo>
                    <a:pt x="2" y="119"/>
                  </a:lnTo>
                  <a:lnTo>
                    <a:pt x="0" y="121"/>
                  </a:lnTo>
                  <a:close/>
                </a:path>
              </a:pathLst>
            </a:custGeom>
            <a:solidFill>
              <a:srgbClr val="868584"/>
            </a:solidFill>
            <a:ln w="9525">
              <a:noFill/>
              <a:round/>
              <a:headEnd/>
              <a:tailEnd/>
            </a:ln>
          </p:spPr>
          <p:txBody>
            <a:bodyPr/>
            <a:lstStyle/>
            <a:p>
              <a:endParaRPr lang="en-US"/>
            </a:p>
          </p:txBody>
        </p:sp>
        <p:sp>
          <p:nvSpPr>
            <p:cNvPr id="47190" name="Freeform 435"/>
            <p:cNvSpPr>
              <a:spLocks noEditPoints="1"/>
            </p:cNvSpPr>
            <p:nvPr/>
          </p:nvSpPr>
          <p:spPr bwMode="auto">
            <a:xfrm>
              <a:off x="2927" y="2918"/>
              <a:ext cx="53" cy="117"/>
            </a:xfrm>
            <a:custGeom>
              <a:avLst/>
              <a:gdLst>
                <a:gd name="T0" fmla="*/ 53 w 53"/>
                <a:gd name="T1" fmla="*/ 2 h 117"/>
                <a:gd name="T2" fmla="*/ 53 w 53"/>
                <a:gd name="T3" fmla="*/ 0 h 117"/>
                <a:gd name="T4" fmla="*/ 51 w 53"/>
                <a:gd name="T5" fmla="*/ 0 h 117"/>
                <a:gd name="T6" fmla="*/ 51 w 53"/>
                <a:gd name="T7" fmla="*/ 2 h 117"/>
                <a:gd name="T8" fmla="*/ 49 w 53"/>
                <a:gd name="T9" fmla="*/ 3 h 117"/>
                <a:gd name="T10" fmla="*/ 51 w 53"/>
                <a:gd name="T11" fmla="*/ 3 h 117"/>
                <a:gd name="T12" fmla="*/ 53 w 53"/>
                <a:gd name="T13" fmla="*/ 3 h 117"/>
                <a:gd name="T14" fmla="*/ 53 w 53"/>
                <a:gd name="T15" fmla="*/ 2 h 117"/>
                <a:gd name="T16" fmla="*/ 53 w 53"/>
                <a:gd name="T17" fmla="*/ 2 h 117"/>
                <a:gd name="T18" fmla="*/ 0 w 53"/>
                <a:gd name="T19" fmla="*/ 117 h 117"/>
                <a:gd name="T20" fmla="*/ 0 w 53"/>
                <a:gd name="T21" fmla="*/ 117 h 117"/>
                <a:gd name="T22" fmla="*/ 1 w 53"/>
                <a:gd name="T23" fmla="*/ 117 h 117"/>
                <a:gd name="T24" fmla="*/ 1 w 53"/>
                <a:gd name="T25" fmla="*/ 115 h 117"/>
                <a:gd name="T26" fmla="*/ 3 w 53"/>
                <a:gd name="T27" fmla="*/ 115 h 117"/>
                <a:gd name="T28" fmla="*/ 1 w 53"/>
                <a:gd name="T29" fmla="*/ 113 h 117"/>
                <a:gd name="T30" fmla="*/ 0 w 53"/>
                <a:gd name="T31" fmla="*/ 113 h 117"/>
                <a:gd name="T32" fmla="*/ 0 w 53"/>
                <a:gd name="T33" fmla="*/ 115 h 117"/>
                <a:gd name="T34" fmla="*/ 0 w 53"/>
                <a:gd name="T35" fmla="*/ 117 h 1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117"/>
                <a:gd name="T56" fmla="*/ 53 w 53"/>
                <a:gd name="T57" fmla="*/ 117 h 1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117">
                  <a:moveTo>
                    <a:pt x="53" y="2"/>
                  </a:moveTo>
                  <a:lnTo>
                    <a:pt x="53" y="0"/>
                  </a:lnTo>
                  <a:lnTo>
                    <a:pt x="51" y="0"/>
                  </a:lnTo>
                  <a:lnTo>
                    <a:pt x="51" y="2"/>
                  </a:lnTo>
                  <a:lnTo>
                    <a:pt x="49" y="3"/>
                  </a:lnTo>
                  <a:lnTo>
                    <a:pt x="51" y="3"/>
                  </a:lnTo>
                  <a:lnTo>
                    <a:pt x="53" y="3"/>
                  </a:lnTo>
                  <a:lnTo>
                    <a:pt x="53" y="2"/>
                  </a:lnTo>
                  <a:close/>
                  <a:moveTo>
                    <a:pt x="0" y="117"/>
                  </a:moveTo>
                  <a:lnTo>
                    <a:pt x="0" y="117"/>
                  </a:lnTo>
                  <a:lnTo>
                    <a:pt x="1" y="117"/>
                  </a:lnTo>
                  <a:lnTo>
                    <a:pt x="1" y="115"/>
                  </a:lnTo>
                  <a:lnTo>
                    <a:pt x="3" y="115"/>
                  </a:lnTo>
                  <a:lnTo>
                    <a:pt x="1" y="113"/>
                  </a:lnTo>
                  <a:lnTo>
                    <a:pt x="0" y="113"/>
                  </a:lnTo>
                  <a:lnTo>
                    <a:pt x="0" y="115"/>
                  </a:lnTo>
                  <a:lnTo>
                    <a:pt x="0" y="117"/>
                  </a:lnTo>
                  <a:close/>
                </a:path>
              </a:pathLst>
            </a:custGeom>
            <a:solidFill>
              <a:srgbClr val="868584"/>
            </a:solidFill>
            <a:ln w="9525">
              <a:noFill/>
              <a:round/>
              <a:headEnd/>
              <a:tailEnd/>
            </a:ln>
          </p:spPr>
          <p:txBody>
            <a:bodyPr/>
            <a:lstStyle/>
            <a:p>
              <a:endParaRPr lang="en-US"/>
            </a:p>
          </p:txBody>
        </p:sp>
        <p:sp>
          <p:nvSpPr>
            <p:cNvPr id="47191" name="Freeform 436"/>
            <p:cNvSpPr>
              <a:spLocks noEditPoints="1"/>
            </p:cNvSpPr>
            <p:nvPr/>
          </p:nvSpPr>
          <p:spPr bwMode="auto">
            <a:xfrm>
              <a:off x="2927" y="2920"/>
              <a:ext cx="53" cy="113"/>
            </a:xfrm>
            <a:custGeom>
              <a:avLst/>
              <a:gdLst>
                <a:gd name="T0" fmla="*/ 53 w 53"/>
                <a:gd name="T1" fmla="*/ 0 h 113"/>
                <a:gd name="T2" fmla="*/ 51 w 53"/>
                <a:gd name="T3" fmla="*/ 0 h 113"/>
                <a:gd name="T4" fmla="*/ 51 w 53"/>
                <a:gd name="T5" fmla="*/ 0 h 113"/>
                <a:gd name="T6" fmla="*/ 49 w 53"/>
                <a:gd name="T7" fmla="*/ 1 h 113"/>
                <a:gd name="T8" fmla="*/ 49 w 53"/>
                <a:gd name="T9" fmla="*/ 3 h 113"/>
                <a:gd name="T10" fmla="*/ 51 w 53"/>
                <a:gd name="T11" fmla="*/ 3 h 113"/>
                <a:gd name="T12" fmla="*/ 51 w 53"/>
                <a:gd name="T13" fmla="*/ 3 h 113"/>
                <a:gd name="T14" fmla="*/ 53 w 53"/>
                <a:gd name="T15" fmla="*/ 1 h 113"/>
                <a:gd name="T16" fmla="*/ 53 w 53"/>
                <a:gd name="T17" fmla="*/ 0 h 113"/>
                <a:gd name="T18" fmla="*/ 0 w 53"/>
                <a:gd name="T19" fmla="*/ 113 h 113"/>
                <a:gd name="T20" fmla="*/ 1 w 53"/>
                <a:gd name="T21" fmla="*/ 113 h 113"/>
                <a:gd name="T22" fmla="*/ 1 w 53"/>
                <a:gd name="T23" fmla="*/ 113 h 113"/>
                <a:gd name="T24" fmla="*/ 3 w 53"/>
                <a:gd name="T25" fmla="*/ 113 h 113"/>
                <a:gd name="T26" fmla="*/ 3 w 53"/>
                <a:gd name="T27" fmla="*/ 111 h 113"/>
                <a:gd name="T28" fmla="*/ 1 w 53"/>
                <a:gd name="T29" fmla="*/ 109 h 113"/>
                <a:gd name="T30" fmla="*/ 1 w 53"/>
                <a:gd name="T31" fmla="*/ 109 h 113"/>
                <a:gd name="T32" fmla="*/ 0 w 53"/>
                <a:gd name="T33" fmla="*/ 111 h 113"/>
                <a:gd name="T34" fmla="*/ 0 w 53"/>
                <a:gd name="T35" fmla="*/ 113 h 11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113"/>
                <a:gd name="T56" fmla="*/ 53 w 53"/>
                <a:gd name="T57" fmla="*/ 113 h 11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113">
                  <a:moveTo>
                    <a:pt x="53" y="0"/>
                  </a:moveTo>
                  <a:lnTo>
                    <a:pt x="51" y="0"/>
                  </a:lnTo>
                  <a:lnTo>
                    <a:pt x="49" y="1"/>
                  </a:lnTo>
                  <a:lnTo>
                    <a:pt x="49" y="3"/>
                  </a:lnTo>
                  <a:lnTo>
                    <a:pt x="51" y="3"/>
                  </a:lnTo>
                  <a:lnTo>
                    <a:pt x="53" y="1"/>
                  </a:lnTo>
                  <a:lnTo>
                    <a:pt x="53" y="0"/>
                  </a:lnTo>
                  <a:close/>
                  <a:moveTo>
                    <a:pt x="0" y="113"/>
                  </a:moveTo>
                  <a:lnTo>
                    <a:pt x="1" y="113"/>
                  </a:lnTo>
                  <a:lnTo>
                    <a:pt x="3" y="113"/>
                  </a:lnTo>
                  <a:lnTo>
                    <a:pt x="3" y="111"/>
                  </a:lnTo>
                  <a:lnTo>
                    <a:pt x="1" y="109"/>
                  </a:lnTo>
                  <a:lnTo>
                    <a:pt x="0" y="111"/>
                  </a:lnTo>
                  <a:lnTo>
                    <a:pt x="0" y="113"/>
                  </a:lnTo>
                  <a:close/>
                </a:path>
              </a:pathLst>
            </a:custGeom>
            <a:solidFill>
              <a:srgbClr val="878585"/>
            </a:solidFill>
            <a:ln w="9525">
              <a:noFill/>
              <a:round/>
              <a:headEnd/>
              <a:tailEnd/>
            </a:ln>
          </p:spPr>
          <p:txBody>
            <a:bodyPr/>
            <a:lstStyle/>
            <a:p>
              <a:endParaRPr lang="en-US"/>
            </a:p>
          </p:txBody>
        </p:sp>
        <p:sp>
          <p:nvSpPr>
            <p:cNvPr id="47192" name="Freeform 437"/>
            <p:cNvSpPr>
              <a:spLocks noEditPoints="1"/>
            </p:cNvSpPr>
            <p:nvPr/>
          </p:nvSpPr>
          <p:spPr bwMode="auto">
            <a:xfrm>
              <a:off x="2927" y="2921"/>
              <a:ext cx="53" cy="112"/>
            </a:xfrm>
            <a:custGeom>
              <a:avLst/>
              <a:gdLst>
                <a:gd name="T0" fmla="*/ 53 w 53"/>
                <a:gd name="T1" fmla="*/ 0 h 112"/>
                <a:gd name="T2" fmla="*/ 51 w 53"/>
                <a:gd name="T3" fmla="*/ 0 h 112"/>
                <a:gd name="T4" fmla="*/ 49 w 53"/>
                <a:gd name="T5" fmla="*/ 0 h 112"/>
                <a:gd name="T6" fmla="*/ 49 w 53"/>
                <a:gd name="T7" fmla="*/ 2 h 112"/>
                <a:gd name="T8" fmla="*/ 49 w 53"/>
                <a:gd name="T9" fmla="*/ 4 h 112"/>
                <a:gd name="T10" fmla="*/ 49 w 53"/>
                <a:gd name="T11" fmla="*/ 4 h 112"/>
                <a:gd name="T12" fmla="*/ 51 w 53"/>
                <a:gd name="T13" fmla="*/ 4 h 112"/>
                <a:gd name="T14" fmla="*/ 51 w 53"/>
                <a:gd name="T15" fmla="*/ 2 h 112"/>
                <a:gd name="T16" fmla="*/ 53 w 53"/>
                <a:gd name="T17" fmla="*/ 0 h 112"/>
                <a:gd name="T18" fmla="*/ 0 w 53"/>
                <a:gd name="T19" fmla="*/ 110 h 112"/>
                <a:gd name="T20" fmla="*/ 1 w 53"/>
                <a:gd name="T21" fmla="*/ 110 h 112"/>
                <a:gd name="T22" fmla="*/ 3 w 53"/>
                <a:gd name="T23" fmla="*/ 112 h 112"/>
                <a:gd name="T24" fmla="*/ 3 w 53"/>
                <a:gd name="T25" fmla="*/ 110 h 112"/>
                <a:gd name="T26" fmla="*/ 3 w 53"/>
                <a:gd name="T27" fmla="*/ 108 h 112"/>
                <a:gd name="T28" fmla="*/ 3 w 53"/>
                <a:gd name="T29" fmla="*/ 106 h 112"/>
                <a:gd name="T30" fmla="*/ 1 w 53"/>
                <a:gd name="T31" fmla="*/ 106 h 112"/>
                <a:gd name="T32" fmla="*/ 1 w 53"/>
                <a:gd name="T33" fmla="*/ 108 h 112"/>
                <a:gd name="T34" fmla="*/ 0 w 53"/>
                <a:gd name="T35" fmla="*/ 110 h 1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112"/>
                <a:gd name="T56" fmla="*/ 53 w 53"/>
                <a:gd name="T57" fmla="*/ 112 h 1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112">
                  <a:moveTo>
                    <a:pt x="53" y="0"/>
                  </a:moveTo>
                  <a:lnTo>
                    <a:pt x="51" y="0"/>
                  </a:lnTo>
                  <a:lnTo>
                    <a:pt x="49" y="0"/>
                  </a:lnTo>
                  <a:lnTo>
                    <a:pt x="49" y="2"/>
                  </a:lnTo>
                  <a:lnTo>
                    <a:pt x="49" y="4"/>
                  </a:lnTo>
                  <a:lnTo>
                    <a:pt x="51" y="4"/>
                  </a:lnTo>
                  <a:lnTo>
                    <a:pt x="51" y="2"/>
                  </a:lnTo>
                  <a:lnTo>
                    <a:pt x="53" y="0"/>
                  </a:lnTo>
                  <a:close/>
                  <a:moveTo>
                    <a:pt x="0" y="110"/>
                  </a:moveTo>
                  <a:lnTo>
                    <a:pt x="1" y="110"/>
                  </a:lnTo>
                  <a:lnTo>
                    <a:pt x="3" y="112"/>
                  </a:lnTo>
                  <a:lnTo>
                    <a:pt x="3" y="110"/>
                  </a:lnTo>
                  <a:lnTo>
                    <a:pt x="3" y="108"/>
                  </a:lnTo>
                  <a:lnTo>
                    <a:pt x="3" y="106"/>
                  </a:lnTo>
                  <a:lnTo>
                    <a:pt x="1" y="106"/>
                  </a:lnTo>
                  <a:lnTo>
                    <a:pt x="1" y="108"/>
                  </a:lnTo>
                  <a:lnTo>
                    <a:pt x="0" y="110"/>
                  </a:lnTo>
                  <a:close/>
                </a:path>
              </a:pathLst>
            </a:custGeom>
            <a:solidFill>
              <a:srgbClr val="878585"/>
            </a:solidFill>
            <a:ln w="9525">
              <a:noFill/>
              <a:round/>
              <a:headEnd/>
              <a:tailEnd/>
            </a:ln>
          </p:spPr>
          <p:txBody>
            <a:bodyPr/>
            <a:lstStyle/>
            <a:p>
              <a:endParaRPr lang="en-US"/>
            </a:p>
          </p:txBody>
        </p:sp>
        <p:sp>
          <p:nvSpPr>
            <p:cNvPr id="47193" name="Freeform 438"/>
            <p:cNvSpPr>
              <a:spLocks noEditPoints="1"/>
            </p:cNvSpPr>
            <p:nvPr/>
          </p:nvSpPr>
          <p:spPr bwMode="auto">
            <a:xfrm>
              <a:off x="2928" y="2923"/>
              <a:ext cx="50" cy="108"/>
            </a:xfrm>
            <a:custGeom>
              <a:avLst/>
              <a:gdLst>
                <a:gd name="T0" fmla="*/ 50 w 50"/>
                <a:gd name="T1" fmla="*/ 0 h 108"/>
                <a:gd name="T2" fmla="*/ 50 w 50"/>
                <a:gd name="T3" fmla="*/ 0 h 108"/>
                <a:gd name="T4" fmla="*/ 48 w 50"/>
                <a:gd name="T5" fmla="*/ 0 h 108"/>
                <a:gd name="T6" fmla="*/ 48 w 50"/>
                <a:gd name="T7" fmla="*/ 2 h 108"/>
                <a:gd name="T8" fmla="*/ 47 w 50"/>
                <a:gd name="T9" fmla="*/ 4 h 108"/>
                <a:gd name="T10" fmla="*/ 48 w 50"/>
                <a:gd name="T11" fmla="*/ 4 h 108"/>
                <a:gd name="T12" fmla="*/ 48 w 50"/>
                <a:gd name="T13" fmla="*/ 4 h 108"/>
                <a:gd name="T14" fmla="*/ 50 w 50"/>
                <a:gd name="T15" fmla="*/ 2 h 108"/>
                <a:gd name="T16" fmla="*/ 50 w 50"/>
                <a:gd name="T17" fmla="*/ 0 h 108"/>
                <a:gd name="T18" fmla="*/ 0 w 50"/>
                <a:gd name="T19" fmla="*/ 106 h 108"/>
                <a:gd name="T20" fmla="*/ 0 w 50"/>
                <a:gd name="T21" fmla="*/ 106 h 108"/>
                <a:gd name="T22" fmla="*/ 2 w 50"/>
                <a:gd name="T23" fmla="*/ 108 h 108"/>
                <a:gd name="T24" fmla="*/ 2 w 50"/>
                <a:gd name="T25" fmla="*/ 106 h 108"/>
                <a:gd name="T26" fmla="*/ 4 w 50"/>
                <a:gd name="T27" fmla="*/ 104 h 108"/>
                <a:gd name="T28" fmla="*/ 2 w 50"/>
                <a:gd name="T29" fmla="*/ 102 h 108"/>
                <a:gd name="T30" fmla="*/ 2 w 50"/>
                <a:gd name="T31" fmla="*/ 102 h 108"/>
                <a:gd name="T32" fmla="*/ 0 w 50"/>
                <a:gd name="T33" fmla="*/ 104 h 108"/>
                <a:gd name="T34" fmla="*/ 0 w 50"/>
                <a:gd name="T35" fmla="*/ 106 h 10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108"/>
                <a:gd name="T56" fmla="*/ 50 w 50"/>
                <a:gd name="T57" fmla="*/ 108 h 10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108">
                  <a:moveTo>
                    <a:pt x="50" y="0"/>
                  </a:moveTo>
                  <a:lnTo>
                    <a:pt x="50" y="0"/>
                  </a:lnTo>
                  <a:lnTo>
                    <a:pt x="48" y="0"/>
                  </a:lnTo>
                  <a:lnTo>
                    <a:pt x="48" y="2"/>
                  </a:lnTo>
                  <a:lnTo>
                    <a:pt x="47" y="4"/>
                  </a:lnTo>
                  <a:lnTo>
                    <a:pt x="48" y="4"/>
                  </a:lnTo>
                  <a:lnTo>
                    <a:pt x="50" y="2"/>
                  </a:lnTo>
                  <a:lnTo>
                    <a:pt x="50" y="0"/>
                  </a:lnTo>
                  <a:close/>
                  <a:moveTo>
                    <a:pt x="0" y="106"/>
                  </a:moveTo>
                  <a:lnTo>
                    <a:pt x="0" y="106"/>
                  </a:lnTo>
                  <a:lnTo>
                    <a:pt x="2" y="108"/>
                  </a:lnTo>
                  <a:lnTo>
                    <a:pt x="2" y="106"/>
                  </a:lnTo>
                  <a:lnTo>
                    <a:pt x="4" y="104"/>
                  </a:lnTo>
                  <a:lnTo>
                    <a:pt x="2" y="102"/>
                  </a:lnTo>
                  <a:lnTo>
                    <a:pt x="0" y="104"/>
                  </a:lnTo>
                  <a:lnTo>
                    <a:pt x="0" y="106"/>
                  </a:lnTo>
                  <a:close/>
                </a:path>
              </a:pathLst>
            </a:custGeom>
            <a:solidFill>
              <a:srgbClr val="878685"/>
            </a:solidFill>
            <a:ln w="9525">
              <a:noFill/>
              <a:round/>
              <a:headEnd/>
              <a:tailEnd/>
            </a:ln>
          </p:spPr>
          <p:txBody>
            <a:bodyPr/>
            <a:lstStyle/>
            <a:p>
              <a:endParaRPr lang="en-US"/>
            </a:p>
          </p:txBody>
        </p:sp>
        <p:sp>
          <p:nvSpPr>
            <p:cNvPr id="47194" name="Freeform 439"/>
            <p:cNvSpPr>
              <a:spLocks noEditPoints="1"/>
            </p:cNvSpPr>
            <p:nvPr/>
          </p:nvSpPr>
          <p:spPr bwMode="auto">
            <a:xfrm>
              <a:off x="2928" y="2925"/>
              <a:ext cx="50" cy="104"/>
            </a:xfrm>
            <a:custGeom>
              <a:avLst/>
              <a:gdLst>
                <a:gd name="T0" fmla="*/ 50 w 50"/>
                <a:gd name="T1" fmla="*/ 0 h 104"/>
                <a:gd name="T2" fmla="*/ 48 w 50"/>
                <a:gd name="T3" fmla="*/ 0 h 104"/>
                <a:gd name="T4" fmla="*/ 48 w 50"/>
                <a:gd name="T5" fmla="*/ 0 h 104"/>
                <a:gd name="T6" fmla="*/ 47 w 50"/>
                <a:gd name="T7" fmla="*/ 2 h 104"/>
                <a:gd name="T8" fmla="*/ 47 w 50"/>
                <a:gd name="T9" fmla="*/ 4 h 104"/>
                <a:gd name="T10" fmla="*/ 47 w 50"/>
                <a:gd name="T11" fmla="*/ 4 h 104"/>
                <a:gd name="T12" fmla="*/ 48 w 50"/>
                <a:gd name="T13" fmla="*/ 4 h 104"/>
                <a:gd name="T14" fmla="*/ 48 w 50"/>
                <a:gd name="T15" fmla="*/ 2 h 104"/>
                <a:gd name="T16" fmla="*/ 50 w 50"/>
                <a:gd name="T17" fmla="*/ 0 h 104"/>
                <a:gd name="T18" fmla="*/ 0 w 50"/>
                <a:gd name="T19" fmla="*/ 102 h 104"/>
                <a:gd name="T20" fmla="*/ 2 w 50"/>
                <a:gd name="T21" fmla="*/ 102 h 104"/>
                <a:gd name="T22" fmla="*/ 2 w 50"/>
                <a:gd name="T23" fmla="*/ 104 h 104"/>
                <a:gd name="T24" fmla="*/ 4 w 50"/>
                <a:gd name="T25" fmla="*/ 102 h 104"/>
                <a:gd name="T26" fmla="*/ 4 w 50"/>
                <a:gd name="T27" fmla="*/ 100 h 104"/>
                <a:gd name="T28" fmla="*/ 4 w 50"/>
                <a:gd name="T29" fmla="*/ 100 h 104"/>
                <a:gd name="T30" fmla="*/ 2 w 50"/>
                <a:gd name="T31" fmla="*/ 98 h 104"/>
                <a:gd name="T32" fmla="*/ 2 w 50"/>
                <a:gd name="T33" fmla="*/ 100 h 104"/>
                <a:gd name="T34" fmla="*/ 0 w 50"/>
                <a:gd name="T35" fmla="*/ 102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104"/>
                <a:gd name="T56" fmla="*/ 50 w 50"/>
                <a:gd name="T57" fmla="*/ 104 h 10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104">
                  <a:moveTo>
                    <a:pt x="50" y="0"/>
                  </a:moveTo>
                  <a:lnTo>
                    <a:pt x="48" y="0"/>
                  </a:lnTo>
                  <a:lnTo>
                    <a:pt x="47" y="2"/>
                  </a:lnTo>
                  <a:lnTo>
                    <a:pt x="47" y="4"/>
                  </a:lnTo>
                  <a:lnTo>
                    <a:pt x="48" y="4"/>
                  </a:lnTo>
                  <a:lnTo>
                    <a:pt x="48" y="2"/>
                  </a:lnTo>
                  <a:lnTo>
                    <a:pt x="50" y="0"/>
                  </a:lnTo>
                  <a:close/>
                  <a:moveTo>
                    <a:pt x="0" y="102"/>
                  </a:moveTo>
                  <a:lnTo>
                    <a:pt x="2" y="102"/>
                  </a:lnTo>
                  <a:lnTo>
                    <a:pt x="2" y="104"/>
                  </a:lnTo>
                  <a:lnTo>
                    <a:pt x="4" y="102"/>
                  </a:lnTo>
                  <a:lnTo>
                    <a:pt x="4" y="100"/>
                  </a:lnTo>
                  <a:lnTo>
                    <a:pt x="2" y="98"/>
                  </a:lnTo>
                  <a:lnTo>
                    <a:pt x="2" y="100"/>
                  </a:lnTo>
                  <a:lnTo>
                    <a:pt x="0" y="102"/>
                  </a:lnTo>
                  <a:close/>
                </a:path>
              </a:pathLst>
            </a:custGeom>
            <a:solidFill>
              <a:srgbClr val="878685"/>
            </a:solidFill>
            <a:ln w="9525">
              <a:noFill/>
              <a:round/>
              <a:headEnd/>
              <a:tailEnd/>
            </a:ln>
          </p:spPr>
          <p:txBody>
            <a:bodyPr/>
            <a:lstStyle/>
            <a:p>
              <a:endParaRPr lang="en-US"/>
            </a:p>
          </p:txBody>
        </p:sp>
        <p:sp>
          <p:nvSpPr>
            <p:cNvPr id="47195" name="Freeform 440"/>
            <p:cNvSpPr>
              <a:spLocks noEditPoints="1"/>
            </p:cNvSpPr>
            <p:nvPr/>
          </p:nvSpPr>
          <p:spPr bwMode="auto">
            <a:xfrm>
              <a:off x="2930" y="2927"/>
              <a:ext cx="46" cy="100"/>
            </a:xfrm>
            <a:custGeom>
              <a:avLst/>
              <a:gdLst>
                <a:gd name="T0" fmla="*/ 46 w 46"/>
                <a:gd name="T1" fmla="*/ 0 h 100"/>
                <a:gd name="T2" fmla="*/ 46 w 46"/>
                <a:gd name="T3" fmla="*/ 0 h 100"/>
                <a:gd name="T4" fmla="*/ 45 w 46"/>
                <a:gd name="T5" fmla="*/ 0 h 100"/>
                <a:gd name="T6" fmla="*/ 45 w 46"/>
                <a:gd name="T7" fmla="*/ 2 h 100"/>
                <a:gd name="T8" fmla="*/ 43 w 46"/>
                <a:gd name="T9" fmla="*/ 2 h 100"/>
                <a:gd name="T10" fmla="*/ 45 w 46"/>
                <a:gd name="T11" fmla="*/ 4 h 100"/>
                <a:gd name="T12" fmla="*/ 45 w 46"/>
                <a:gd name="T13" fmla="*/ 4 h 100"/>
                <a:gd name="T14" fmla="*/ 46 w 46"/>
                <a:gd name="T15" fmla="*/ 2 h 100"/>
                <a:gd name="T16" fmla="*/ 46 w 46"/>
                <a:gd name="T17" fmla="*/ 0 h 100"/>
                <a:gd name="T18" fmla="*/ 0 w 46"/>
                <a:gd name="T19" fmla="*/ 98 h 100"/>
                <a:gd name="T20" fmla="*/ 0 w 46"/>
                <a:gd name="T21" fmla="*/ 98 h 100"/>
                <a:gd name="T22" fmla="*/ 2 w 46"/>
                <a:gd name="T23" fmla="*/ 100 h 100"/>
                <a:gd name="T24" fmla="*/ 2 w 46"/>
                <a:gd name="T25" fmla="*/ 98 h 100"/>
                <a:gd name="T26" fmla="*/ 4 w 46"/>
                <a:gd name="T27" fmla="*/ 96 h 100"/>
                <a:gd name="T28" fmla="*/ 2 w 46"/>
                <a:gd name="T29" fmla="*/ 96 h 100"/>
                <a:gd name="T30" fmla="*/ 0 w 46"/>
                <a:gd name="T31" fmla="*/ 94 h 100"/>
                <a:gd name="T32" fmla="*/ 0 w 46"/>
                <a:gd name="T33" fmla="*/ 96 h 100"/>
                <a:gd name="T34" fmla="*/ 0 w 46"/>
                <a:gd name="T35" fmla="*/ 98 h 1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6"/>
                <a:gd name="T55" fmla="*/ 0 h 100"/>
                <a:gd name="T56" fmla="*/ 46 w 46"/>
                <a:gd name="T57" fmla="*/ 100 h 10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6" h="100">
                  <a:moveTo>
                    <a:pt x="46" y="0"/>
                  </a:moveTo>
                  <a:lnTo>
                    <a:pt x="46" y="0"/>
                  </a:lnTo>
                  <a:lnTo>
                    <a:pt x="45" y="0"/>
                  </a:lnTo>
                  <a:lnTo>
                    <a:pt x="45" y="2"/>
                  </a:lnTo>
                  <a:lnTo>
                    <a:pt x="43" y="2"/>
                  </a:lnTo>
                  <a:lnTo>
                    <a:pt x="45" y="4"/>
                  </a:lnTo>
                  <a:lnTo>
                    <a:pt x="46" y="2"/>
                  </a:lnTo>
                  <a:lnTo>
                    <a:pt x="46" y="0"/>
                  </a:lnTo>
                  <a:close/>
                  <a:moveTo>
                    <a:pt x="0" y="98"/>
                  </a:moveTo>
                  <a:lnTo>
                    <a:pt x="0" y="98"/>
                  </a:lnTo>
                  <a:lnTo>
                    <a:pt x="2" y="100"/>
                  </a:lnTo>
                  <a:lnTo>
                    <a:pt x="2" y="98"/>
                  </a:lnTo>
                  <a:lnTo>
                    <a:pt x="4" y="96"/>
                  </a:lnTo>
                  <a:lnTo>
                    <a:pt x="2" y="96"/>
                  </a:lnTo>
                  <a:lnTo>
                    <a:pt x="0" y="94"/>
                  </a:lnTo>
                  <a:lnTo>
                    <a:pt x="0" y="96"/>
                  </a:lnTo>
                  <a:lnTo>
                    <a:pt x="0" y="98"/>
                  </a:lnTo>
                  <a:close/>
                </a:path>
              </a:pathLst>
            </a:custGeom>
            <a:solidFill>
              <a:srgbClr val="888786"/>
            </a:solidFill>
            <a:ln w="9525">
              <a:noFill/>
              <a:round/>
              <a:headEnd/>
              <a:tailEnd/>
            </a:ln>
          </p:spPr>
          <p:txBody>
            <a:bodyPr/>
            <a:lstStyle/>
            <a:p>
              <a:endParaRPr lang="en-US"/>
            </a:p>
          </p:txBody>
        </p:sp>
        <p:sp>
          <p:nvSpPr>
            <p:cNvPr id="47196" name="Freeform 441"/>
            <p:cNvSpPr>
              <a:spLocks noEditPoints="1"/>
            </p:cNvSpPr>
            <p:nvPr/>
          </p:nvSpPr>
          <p:spPr bwMode="auto">
            <a:xfrm>
              <a:off x="2930" y="2929"/>
              <a:ext cx="46" cy="96"/>
            </a:xfrm>
            <a:custGeom>
              <a:avLst/>
              <a:gdLst>
                <a:gd name="T0" fmla="*/ 46 w 46"/>
                <a:gd name="T1" fmla="*/ 0 h 96"/>
                <a:gd name="T2" fmla="*/ 45 w 46"/>
                <a:gd name="T3" fmla="*/ 0 h 96"/>
                <a:gd name="T4" fmla="*/ 45 w 46"/>
                <a:gd name="T5" fmla="*/ 0 h 96"/>
                <a:gd name="T6" fmla="*/ 43 w 46"/>
                <a:gd name="T7" fmla="*/ 0 h 96"/>
                <a:gd name="T8" fmla="*/ 43 w 46"/>
                <a:gd name="T9" fmla="*/ 2 h 96"/>
                <a:gd name="T10" fmla="*/ 43 w 46"/>
                <a:gd name="T11" fmla="*/ 4 h 96"/>
                <a:gd name="T12" fmla="*/ 45 w 46"/>
                <a:gd name="T13" fmla="*/ 4 h 96"/>
                <a:gd name="T14" fmla="*/ 45 w 46"/>
                <a:gd name="T15" fmla="*/ 2 h 96"/>
                <a:gd name="T16" fmla="*/ 46 w 46"/>
                <a:gd name="T17" fmla="*/ 0 h 96"/>
                <a:gd name="T18" fmla="*/ 0 w 46"/>
                <a:gd name="T19" fmla="*/ 94 h 96"/>
                <a:gd name="T20" fmla="*/ 2 w 46"/>
                <a:gd name="T21" fmla="*/ 96 h 96"/>
                <a:gd name="T22" fmla="*/ 2 w 46"/>
                <a:gd name="T23" fmla="*/ 96 h 96"/>
                <a:gd name="T24" fmla="*/ 4 w 46"/>
                <a:gd name="T25" fmla="*/ 94 h 96"/>
                <a:gd name="T26" fmla="*/ 4 w 46"/>
                <a:gd name="T27" fmla="*/ 92 h 96"/>
                <a:gd name="T28" fmla="*/ 2 w 46"/>
                <a:gd name="T29" fmla="*/ 92 h 96"/>
                <a:gd name="T30" fmla="*/ 2 w 46"/>
                <a:gd name="T31" fmla="*/ 90 h 96"/>
                <a:gd name="T32" fmla="*/ 0 w 46"/>
                <a:gd name="T33" fmla="*/ 92 h 96"/>
                <a:gd name="T34" fmla="*/ 0 w 46"/>
                <a:gd name="T35" fmla="*/ 94 h 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6"/>
                <a:gd name="T55" fmla="*/ 0 h 96"/>
                <a:gd name="T56" fmla="*/ 46 w 46"/>
                <a:gd name="T57" fmla="*/ 96 h 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6" h="96">
                  <a:moveTo>
                    <a:pt x="46" y="0"/>
                  </a:moveTo>
                  <a:lnTo>
                    <a:pt x="45" y="0"/>
                  </a:lnTo>
                  <a:lnTo>
                    <a:pt x="43" y="0"/>
                  </a:lnTo>
                  <a:lnTo>
                    <a:pt x="43" y="2"/>
                  </a:lnTo>
                  <a:lnTo>
                    <a:pt x="43" y="4"/>
                  </a:lnTo>
                  <a:lnTo>
                    <a:pt x="45" y="4"/>
                  </a:lnTo>
                  <a:lnTo>
                    <a:pt x="45" y="2"/>
                  </a:lnTo>
                  <a:lnTo>
                    <a:pt x="46" y="0"/>
                  </a:lnTo>
                  <a:close/>
                  <a:moveTo>
                    <a:pt x="0" y="94"/>
                  </a:moveTo>
                  <a:lnTo>
                    <a:pt x="2" y="96"/>
                  </a:lnTo>
                  <a:lnTo>
                    <a:pt x="4" y="94"/>
                  </a:lnTo>
                  <a:lnTo>
                    <a:pt x="4" y="92"/>
                  </a:lnTo>
                  <a:lnTo>
                    <a:pt x="2" y="92"/>
                  </a:lnTo>
                  <a:lnTo>
                    <a:pt x="2" y="90"/>
                  </a:lnTo>
                  <a:lnTo>
                    <a:pt x="0" y="92"/>
                  </a:lnTo>
                  <a:lnTo>
                    <a:pt x="0" y="94"/>
                  </a:lnTo>
                  <a:close/>
                </a:path>
              </a:pathLst>
            </a:custGeom>
            <a:solidFill>
              <a:srgbClr val="898787"/>
            </a:solidFill>
            <a:ln w="9525">
              <a:noFill/>
              <a:round/>
              <a:headEnd/>
              <a:tailEnd/>
            </a:ln>
          </p:spPr>
          <p:txBody>
            <a:bodyPr/>
            <a:lstStyle/>
            <a:p>
              <a:endParaRPr lang="en-US"/>
            </a:p>
          </p:txBody>
        </p:sp>
        <p:sp>
          <p:nvSpPr>
            <p:cNvPr id="47197" name="Freeform 442"/>
            <p:cNvSpPr>
              <a:spLocks noEditPoints="1"/>
            </p:cNvSpPr>
            <p:nvPr/>
          </p:nvSpPr>
          <p:spPr bwMode="auto">
            <a:xfrm>
              <a:off x="2930" y="2929"/>
              <a:ext cx="45" cy="94"/>
            </a:xfrm>
            <a:custGeom>
              <a:avLst/>
              <a:gdLst>
                <a:gd name="T0" fmla="*/ 45 w 45"/>
                <a:gd name="T1" fmla="*/ 2 h 94"/>
                <a:gd name="T2" fmla="*/ 45 w 45"/>
                <a:gd name="T3" fmla="*/ 2 h 94"/>
                <a:gd name="T4" fmla="*/ 43 w 45"/>
                <a:gd name="T5" fmla="*/ 0 h 94"/>
                <a:gd name="T6" fmla="*/ 43 w 45"/>
                <a:gd name="T7" fmla="*/ 2 h 94"/>
                <a:gd name="T8" fmla="*/ 41 w 45"/>
                <a:gd name="T9" fmla="*/ 4 h 94"/>
                <a:gd name="T10" fmla="*/ 43 w 45"/>
                <a:gd name="T11" fmla="*/ 6 h 94"/>
                <a:gd name="T12" fmla="*/ 45 w 45"/>
                <a:gd name="T13" fmla="*/ 6 h 94"/>
                <a:gd name="T14" fmla="*/ 45 w 45"/>
                <a:gd name="T15" fmla="*/ 4 h 94"/>
                <a:gd name="T16" fmla="*/ 45 w 45"/>
                <a:gd name="T17" fmla="*/ 2 h 94"/>
                <a:gd name="T18" fmla="*/ 0 w 45"/>
                <a:gd name="T19" fmla="*/ 92 h 94"/>
                <a:gd name="T20" fmla="*/ 2 w 45"/>
                <a:gd name="T21" fmla="*/ 94 h 94"/>
                <a:gd name="T22" fmla="*/ 4 w 45"/>
                <a:gd name="T23" fmla="*/ 94 h 94"/>
                <a:gd name="T24" fmla="*/ 4 w 45"/>
                <a:gd name="T25" fmla="*/ 92 h 94"/>
                <a:gd name="T26" fmla="*/ 4 w 45"/>
                <a:gd name="T27" fmla="*/ 90 h 94"/>
                <a:gd name="T28" fmla="*/ 4 w 45"/>
                <a:gd name="T29" fmla="*/ 90 h 94"/>
                <a:gd name="T30" fmla="*/ 2 w 45"/>
                <a:gd name="T31" fmla="*/ 88 h 94"/>
                <a:gd name="T32" fmla="*/ 2 w 45"/>
                <a:gd name="T33" fmla="*/ 90 h 94"/>
                <a:gd name="T34" fmla="*/ 0 w 45"/>
                <a:gd name="T35" fmla="*/ 92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5"/>
                <a:gd name="T55" fmla="*/ 0 h 94"/>
                <a:gd name="T56" fmla="*/ 45 w 45"/>
                <a:gd name="T57" fmla="*/ 94 h 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5" h="94">
                  <a:moveTo>
                    <a:pt x="45" y="2"/>
                  </a:moveTo>
                  <a:lnTo>
                    <a:pt x="45" y="2"/>
                  </a:lnTo>
                  <a:lnTo>
                    <a:pt x="43" y="0"/>
                  </a:lnTo>
                  <a:lnTo>
                    <a:pt x="43" y="2"/>
                  </a:lnTo>
                  <a:lnTo>
                    <a:pt x="41" y="4"/>
                  </a:lnTo>
                  <a:lnTo>
                    <a:pt x="43" y="6"/>
                  </a:lnTo>
                  <a:lnTo>
                    <a:pt x="45" y="6"/>
                  </a:lnTo>
                  <a:lnTo>
                    <a:pt x="45" y="4"/>
                  </a:lnTo>
                  <a:lnTo>
                    <a:pt x="45" y="2"/>
                  </a:lnTo>
                  <a:close/>
                  <a:moveTo>
                    <a:pt x="0" y="92"/>
                  </a:moveTo>
                  <a:lnTo>
                    <a:pt x="2" y="94"/>
                  </a:lnTo>
                  <a:lnTo>
                    <a:pt x="4" y="94"/>
                  </a:lnTo>
                  <a:lnTo>
                    <a:pt x="4" y="92"/>
                  </a:lnTo>
                  <a:lnTo>
                    <a:pt x="4" y="90"/>
                  </a:lnTo>
                  <a:lnTo>
                    <a:pt x="2" y="88"/>
                  </a:lnTo>
                  <a:lnTo>
                    <a:pt x="2" y="90"/>
                  </a:lnTo>
                  <a:lnTo>
                    <a:pt x="0" y="92"/>
                  </a:lnTo>
                  <a:close/>
                </a:path>
              </a:pathLst>
            </a:custGeom>
            <a:solidFill>
              <a:srgbClr val="898787"/>
            </a:solidFill>
            <a:ln w="9525">
              <a:noFill/>
              <a:round/>
              <a:headEnd/>
              <a:tailEnd/>
            </a:ln>
          </p:spPr>
          <p:txBody>
            <a:bodyPr/>
            <a:lstStyle/>
            <a:p>
              <a:endParaRPr lang="en-US"/>
            </a:p>
          </p:txBody>
        </p:sp>
        <p:sp>
          <p:nvSpPr>
            <p:cNvPr id="47198" name="Freeform 443"/>
            <p:cNvSpPr>
              <a:spLocks noEditPoints="1"/>
            </p:cNvSpPr>
            <p:nvPr/>
          </p:nvSpPr>
          <p:spPr bwMode="auto">
            <a:xfrm>
              <a:off x="2932" y="2931"/>
              <a:ext cx="43" cy="90"/>
            </a:xfrm>
            <a:custGeom>
              <a:avLst/>
              <a:gdLst>
                <a:gd name="T0" fmla="*/ 43 w 43"/>
                <a:gd name="T1" fmla="*/ 2 h 90"/>
                <a:gd name="T2" fmla="*/ 41 w 43"/>
                <a:gd name="T3" fmla="*/ 2 h 90"/>
                <a:gd name="T4" fmla="*/ 41 w 43"/>
                <a:gd name="T5" fmla="*/ 0 h 90"/>
                <a:gd name="T6" fmla="*/ 39 w 43"/>
                <a:gd name="T7" fmla="*/ 2 h 90"/>
                <a:gd name="T8" fmla="*/ 39 w 43"/>
                <a:gd name="T9" fmla="*/ 4 h 90"/>
                <a:gd name="T10" fmla="*/ 41 w 43"/>
                <a:gd name="T11" fmla="*/ 4 h 90"/>
                <a:gd name="T12" fmla="*/ 41 w 43"/>
                <a:gd name="T13" fmla="*/ 6 h 90"/>
                <a:gd name="T14" fmla="*/ 43 w 43"/>
                <a:gd name="T15" fmla="*/ 4 h 90"/>
                <a:gd name="T16" fmla="*/ 43 w 43"/>
                <a:gd name="T17" fmla="*/ 2 h 90"/>
                <a:gd name="T18" fmla="*/ 0 w 43"/>
                <a:gd name="T19" fmla="*/ 88 h 90"/>
                <a:gd name="T20" fmla="*/ 0 w 43"/>
                <a:gd name="T21" fmla="*/ 90 h 90"/>
                <a:gd name="T22" fmla="*/ 2 w 43"/>
                <a:gd name="T23" fmla="*/ 90 h 90"/>
                <a:gd name="T24" fmla="*/ 2 w 43"/>
                <a:gd name="T25" fmla="*/ 88 h 90"/>
                <a:gd name="T26" fmla="*/ 4 w 43"/>
                <a:gd name="T27" fmla="*/ 86 h 90"/>
                <a:gd name="T28" fmla="*/ 2 w 43"/>
                <a:gd name="T29" fmla="*/ 86 h 90"/>
                <a:gd name="T30" fmla="*/ 2 w 43"/>
                <a:gd name="T31" fmla="*/ 85 h 90"/>
                <a:gd name="T32" fmla="*/ 0 w 43"/>
                <a:gd name="T33" fmla="*/ 86 h 90"/>
                <a:gd name="T34" fmla="*/ 0 w 43"/>
                <a:gd name="T35" fmla="*/ 88 h 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
                <a:gd name="T55" fmla="*/ 0 h 90"/>
                <a:gd name="T56" fmla="*/ 43 w 43"/>
                <a:gd name="T57" fmla="*/ 90 h 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 h="90">
                  <a:moveTo>
                    <a:pt x="43" y="2"/>
                  </a:moveTo>
                  <a:lnTo>
                    <a:pt x="41" y="2"/>
                  </a:lnTo>
                  <a:lnTo>
                    <a:pt x="41" y="0"/>
                  </a:lnTo>
                  <a:lnTo>
                    <a:pt x="39" y="2"/>
                  </a:lnTo>
                  <a:lnTo>
                    <a:pt x="39" y="4"/>
                  </a:lnTo>
                  <a:lnTo>
                    <a:pt x="41" y="4"/>
                  </a:lnTo>
                  <a:lnTo>
                    <a:pt x="41" y="6"/>
                  </a:lnTo>
                  <a:lnTo>
                    <a:pt x="43" y="4"/>
                  </a:lnTo>
                  <a:lnTo>
                    <a:pt x="43" y="2"/>
                  </a:lnTo>
                  <a:close/>
                  <a:moveTo>
                    <a:pt x="0" y="88"/>
                  </a:moveTo>
                  <a:lnTo>
                    <a:pt x="0" y="90"/>
                  </a:lnTo>
                  <a:lnTo>
                    <a:pt x="2" y="90"/>
                  </a:lnTo>
                  <a:lnTo>
                    <a:pt x="2" y="88"/>
                  </a:lnTo>
                  <a:lnTo>
                    <a:pt x="4" y="86"/>
                  </a:lnTo>
                  <a:lnTo>
                    <a:pt x="2" y="86"/>
                  </a:lnTo>
                  <a:lnTo>
                    <a:pt x="2" y="85"/>
                  </a:lnTo>
                  <a:lnTo>
                    <a:pt x="0" y="86"/>
                  </a:lnTo>
                  <a:lnTo>
                    <a:pt x="0" y="88"/>
                  </a:lnTo>
                  <a:close/>
                </a:path>
              </a:pathLst>
            </a:custGeom>
            <a:solidFill>
              <a:srgbClr val="898887"/>
            </a:solidFill>
            <a:ln w="9525">
              <a:noFill/>
              <a:round/>
              <a:headEnd/>
              <a:tailEnd/>
            </a:ln>
          </p:spPr>
          <p:txBody>
            <a:bodyPr/>
            <a:lstStyle/>
            <a:p>
              <a:endParaRPr lang="en-US"/>
            </a:p>
          </p:txBody>
        </p:sp>
        <p:sp>
          <p:nvSpPr>
            <p:cNvPr id="47199" name="Freeform 444"/>
            <p:cNvSpPr>
              <a:spLocks noEditPoints="1"/>
            </p:cNvSpPr>
            <p:nvPr/>
          </p:nvSpPr>
          <p:spPr bwMode="auto">
            <a:xfrm>
              <a:off x="2932" y="2933"/>
              <a:ext cx="43" cy="86"/>
            </a:xfrm>
            <a:custGeom>
              <a:avLst/>
              <a:gdLst>
                <a:gd name="T0" fmla="*/ 43 w 43"/>
                <a:gd name="T1" fmla="*/ 2 h 86"/>
                <a:gd name="T2" fmla="*/ 41 w 43"/>
                <a:gd name="T3" fmla="*/ 2 h 86"/>
                <a:gd name="T4" fmla="*/ 39 w 43"/>
                <a:gd name="T5" fmla="*/ 0 h 86"/>
                <a:gd name="T6" fmla="*/ 39 w 43"/>
                <a:gd name="T7" fmla="*/ 2 h 86"/>
                <a:gd name="T8" fmla="*/ 37 w 43"/>
                <a:gd name="T9" fmla="*/ 4 h 86"/>
                <a:gd name="T10" fmla="*/ 39 w 43"/>
                <a:gd name="T11" fmla="*/ 4 h 86"/>
                <a:gd name="T12" fmla="*/ 41 w 43"/>
                <a:gd name="T13" fmla="*/ 6 h 86"/>
                <a:gd name="T14" fmla="*/ 41 w 43"/>
                <a:gd name="T15" fmla="*/ 4 h 86"/>
                <a:gd name="T16" fmla="*/ 43 w 43"/>
                <a:gd name="T17" fmla="*/ 2 h 86"/>
                <a:gd name="T18" fmla="*/ 0 w 43"/>
                <a:gd name="T19" fmla="*/ 84 h 86"/>
                <a:gd name="T20" fmla="*/ 2 w 43"/>
                <a:gd name="T21" fmla="*/ 86 h 86"/>
                <a:gd name="T22" fmla="*/ 2 w 43"/>
                <a:gd name="T23" fmla="*/ 86 h 86"/>
                <a:gd name="T24" fmla="*/ 4 w 43"/>
                <a:gd name="T25" fmla="*/ 84 h 86"/>
                <a:gd name="T26" fmla="*/ 4 w 43"/>
                <a:gd name="T27" fmla="*/ 83 h 86"/>
                <a:gd name="T28" fmla="*/ 4 w 43"/>
                <a:gd name="T29" fmla="*/ 83 h 86"/>
                <a:gd name="T30" fmla="*/ 2 w 43"/>
                <a:gd name="T31" fmla="*/ 83 h 86"/>
                <a:gd name="T32" fmla="*/ 2 w 43"/>
                <a:gd name="T33" fmla="*/ 83 h 86"/>
                <a:gd name="T34" fmla="*/ 0 w 43"/>
                <a:gd name="T35" fmla="*/ 84 h 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
                <a:gd name="T55" fmla="*/ 0 h 86"/>
                <a:gd name="T56" fmla="*/ 43 w 43"/>
                <a:gd name="T57" fmla="*/ 86 h 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 h="86">
                  <a:moveTo>
                    <a:pt x="43" y="2"/>
                  </a:moveTo>
                  <a:lnTo>
                    <a:pt x="41" y="2"/>
                  </a:lnTo>
                  <a:lnTo>
                    <a:pt x="39" y="0"/>
                  </a:lnTo>
                  <a:lnTo>
                    <a:pt x="39" y="2"/>
                  </a:lnTo>
                  <a:lnTo>
                    <a:pt x="37" y="4"/>
                  </a:lnTo>
                  <a:lnTo>
                    <a:pt x="39" y="4"/>
                  </a:lnTo>
                  <a:lnTo>
                    <a:pt x="41" y="6"/>
                  </a:lnTo>
                  <a:lnTo>
                    <a:pt x="41" y="4"/>
                  </a:lnTo>
                  <a:lnTo>
                    <a:pt x="43" y="2"/>
                  </a:lnTo>
                  <a:close/>
                  <a:moveTo>
                    <a:pt x="0" y="84"/>
                  </a:moveTo>
                  <a:lnTo>
                    <a:pt x="2" y="86"/>
                  </a:lnTo>
                  <a:lnTo>
                    <a:pt x="4" y="84"/>
                  </a:lnTo>
                  <a:lnTo>
                    <a:pt x="4" y="83"/>
                  </a:lnTo>
                  <a:lnTo>
                    <a:pt x="2" y="83"/>
                  </a:lnTo>
                  <a:lnTo>
                    <a:pt x="0" y="84"/>
                  </a:lnTo>
                  <a:close/>
                </a:path>
              </a:pathLst>
            </a:custGeom>
            <a:solidFill>
              <a:srgbClr val="898887"/>
            </a:solidFill>
            <a:ln w="9525">
              <a:noFill/>
              <a:round/>
              <a:headEnd/>
              <a:tailEnd/>
            </a:ln>
          </p:spPr>
          <p:txBody>
            <a:bodyPr/>
            <a:lstStyle/>
            <a:p>
              <a:endParaRPr lang="en-US"/>
            </a:p>
          </p:txBody>
        </p:sp>
        <p:sp>
          <p:nvSpPr>
            <p:cNvPr id="47200" name="Freeform 445"/>
            <p:cNvSpPr>
              <a:spLocks noEditPoints="1"/>
            </p:cNvSpPr>
            <p:nvPr/>
          </p:nvSpPr>
          <p:spPr bwMode="auto">
            <a:xfrm>
              <a:off x="2934" y="2935"/>
              <a:ext cx="39" cy="82"/>
            </a:xfrm>
            <a:custGeom>
              <a:avLst/>
              <a:gdLst>
                <a:gd name="T0" fmla="*/ 39 w 39"/>
                <a:gd name="T1" fmla="*/ 2 h 82"/>
                <a:gd name="T2" fmla="*/ 39 w 39"/>
                <a:gd name="T3" fmla="*/ 0 h 82"/>
                <a:gd name="T4" fmla="*/ 37 w 39"/>
                <a:gd name="T5" fmla="*/ 0 h 82"/>
                <a:gd name="T6" fmla="*/ 35 w 39"/>
                <a:gd name="T7" fmla="*/ 2 h 82"/>
                <a:gd name="T8" fmla="*/ 35 w 39"/>
                <a:gd name="T9" fmla="*/ 4 h 82"/>
                <a:gd name="T10" fmla="*/ 37 w 39"/>
                <a:gd name="T11" fmla="*/ 4 h 82"/>
                <a:gd name="T12" fmla="*/ 37 w 39"/>
                <a:gd name="T13" fmla="*/ 6 h 82"/>
                <a:gd name="T14" fmla="*/ 39 w 39"/>
                <a:gd name="T15" fmla="*/ 4 h 82"/>
                <a:gd name="T16" fmla="*/ 39 w 39"/>
                <a:gd name="T17" fmla="*/ 2 h 82"/>
                <a:gd name="T18" fmla="*/ 0 w 39"/>
                <a:gd name="T19" fmla="*/ 81 h 82"/>
                <a:gd name="T20" fmla="*/ 0 w 39"/>
                <a:gd name="T21" fmla="*/ 82 h 82"/>
                <a:gd name="T22" fmla="*/ 2 w 39"/>
                <a:gd name="T23" fmla="*/ 82 h 82"/>
                <a:gd name="T24" fmla="*/ 2 w 39"/>
                <a:gd name="T25" fmla="*/ 81 h 82"/>
                <a:gd name="T26" fmla="*/ 4 w 39"/>
                <a:gd name="T27" fmla="*/ 79 h 82"/>
                <a:gd name="T28" fmla="*/ 2 w 39"/>
                <a:gd name="T29" fmla="*/ 79 h 82"/>
                <a:gd name="T30" fmla="*/ 0 w 39"/>
                <a:gd name="T31" fmla="*/ 79 h 82"/>
                <a:gd name="T32" fmla="*/ 0 w 39"/>
                <a:gd name="T33" fmla="*/ 81 h 82"/>
                <a:gd name="T34" fmla="*/ 0 w 39"/>
                <a:gd name="T35" fmla="*/ 81 h 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82"/>
                <a:gd name="T56" fmla="*/ 39 w 39"/>
                <a:gd name="T57" fmla="*/ 82 h 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82">
                  <a:moveTo>
                    <a:pt x="39" y="2"/>
                  </a:moveTo>
                  <a:lnTo>
                    <a:pt x="39" y="0"/>
                  </a:lnTo>
                  <a:lnTo>
                    <a:pt x="37" y="0"/>
                  </a:lnTo>
                  <a:lnTo>
                    <a:pt x="35" y="2"/>
                  </a:lnTo>
                  <a:lnTo>
                    <a:pt x="35" y="4"/>
                  </a:lnTo>
                  <a:lnTo>
                    <a:pt x="37" y="4"/>
                  </a:lnTo>
                  <a:lnTo>
                    <a:pt x="37" y="6"/>
                  </a:lnTo>
                  <a:lnTo>
                    <a:pt x="39" y="4"/>
                  </a:lnTo>
                  <a:lnTo>
                    <a:pt x="39" y="2"/>
                  </a:lnTo>
                  <a:close/>
                  <a:moveTo>
                    <a:pt x="0" y="81"/>
                  </a:moveTo>
                  <a:lnTo>
                    <a:pt x="0" y="82"/>
                  </a:lnTo>
                  <a:lnTo>
                    <a:pt x="2" y="82"/>
                  </a:lnTo>
                  <a:lnTo>
                    <a:pt x="2" y="81"/>
                  </a:lnTo>
                  <a:lnTo>
                    <a:pt x="4" y="79"/>
                  </a:lnTo>
                  <a:lnTo>
                    <a:pt x="2" y="79"/>
                  </a:lnTo>
                  <a:lnTo>
                    <a:pt x="0" y="79"/>
                  </a:lnTo>
                  <a:lnTo>
                    <a:pt x="0" y="81"/>
                  </a:lnTo>
                  <a:close/>
                </a:path>
              </a:pathLst>
            </a:custGeom>
            <a:solidFill>
              <a:srgbClr val="8A8988"/>
            </a:solidFill>
            <a:ln w="9525">
              <a:noFill/>
              <a:round/>
              <a:headEnd/>
              <a:tailEnd/>
            </a:ln>
          </p:spPr>
          <p:txBody>
            <a:bodyPr/>
            <a:lstStyle/>
            <a:p>
              <a:endParaRPr lang="en-US"/>
            </a:p>
          </p:txBody>
        </p:sp>
        <p:sp>
          <p:nvSpPr>
            <p:cNvPr id="47201" name="Freeform 446"/>
            <p:cNvSpPr>
              <a:spLocks noEditPoints="1"/>
            </p:cNvSpPr>
            <p:nvPr/>
          </p:nvSpPr>
          <p:spPr bwMode="auto">
            <a:xfrm>
              <a:off x="2934" y="2937"/>
              <a:ext cx="39" cy="79"/>
            </a:xfrm>
            <a:custGeom>
              <a:avLst/>
              <a:gdLst>
                <a:gd name="T0" fmla="*/ 39 w 39"/>
                <a:gd name="T1" fmla="*/ 2 h 79"/>
                <a:gd name="T2" fmla="*/ 37 w 39"/>
                <a:gd name="T3" fmla="*/ 0 h 79"/>
                <a:gd name="T4" fmla="*/ 35 w 39"/>
                <a:gd name="T5" fmla="*/ 0 h 79"/>
                <a:gd name="T6" fmla="*/ 35 w 39"/>
                <a:gd name="T7" fmla="*/ 2 h 79"/>
                <a:gd name="T8" fmla="*/ 35 w 39"/>
                <a:gd name="T9" fmla="*/ 4 h 79"/>
                <a:gd name="T10" fmla="*/ 35 w 39"/>
                <a:gd name="T11" fmla="*/ 4 h 79"/>
                <a:gd name="T12" fmla="*/ 37 w 39"/>
                <a:gd name="T13" fmla="*/ 4 h 79"/>
                <a:gd name="T14" fmla="*/ 37 w 39"/>
                <a:gd name="T15" fmla="*/ 4 h 79"/>
                <a:gd name="T16" fmla="*/ 39 w 39"/>
                <a:gd name="T17" fmla="*/ 2 h 79"/>
                <a:gd name="T18" fmla="*/ 0 w 39"/>
                <a:gd name="T19" fmla="*/ 79 h 79"/>
                <a:gd name="T20" fmla="*/ 2 w 39"/>
                <a:gd name="T21" fmla="*/ 79 h 79"/>
                <a:gd name="T22" fmla="*/ 2 w 39"/>
                <a:gd name="T23" fmla="*/ 79 h 79"/>
                <a:gd name="T24" fmla="*/ 4 w 39"/>
                <a:gd name="T25" fmla="*/ 77 h 79"/>
                <a:gd name="T26" fmla="*/ 4 w 39"/>
                <a:gd name="T27" fmla="*/ 75 h 79"/>
                <a:gd name="T28" fmla="*/ 2 w 39"/>
                <a:gd name="T29" fmla="*/ 75 h 79"/>
                <a:gd name="T30" fmla="*/ 2 w 39"/>
                <a:gd name="T31" fmla="*/ 75 h 79"/>
                <a:gd name="T32" fmla="*/ 0 w 39"/>
                <a:gd name="T33" fmla="*/ 77 h 79"/>
                <a:gd name="T34" fmla="*/ 0 w 39"/>
                <a:gd name="T35" fmla="*/ 79 h 7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79"/>
                <a:gd name="T56" fmla="*/ 39 w 39"/>
                <a:gd name="T57" fmla="*/ 79 h 7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79">
                  <a:moveTo>
                    <a:pt x="39" y="2"/>
                  </a:moveTo>
                  <a:lnTo>
                    <a:pt x="37" y="0"/>
                  </a:lnTo>
                  <a:lnTo>
                    <a:pt x="35" y="0"/>
                  </a:lnTo>
                  <a:lnTo>
                    <a:pt x="35" y="2"/>
                  </a:lnTo>
                  <a:lnTo>
                    <a:pt x="35" y="4"/>
                  </a:lnTo>
                  <a:lnTo>
                    <a:pt x="37" y="4"/>
                  </a:lnTo>
                  <a:lnTo>
                    <a:pt x="39" y="2"/>
                  </a:lnTo>
                  <a:close/>
                  <a:moveTo>
                    <a:pt x="0" y="79"/>
                  </a:moveTo>
                  <a:lnTo>
                    <a:pt x="2" y="79"/>
                  </a:lnTo>
                  <a:lnTo>
                    <a:pt x="4" y="77"/>
                  </a:lnTo>
                  <a:lnTo>
                    <a:pt x="4" y="75"/>
                  </a:lnTo>
                  <a:lnTo>
                    <a:pt x="2" y="75"/>
                  </a:lnTo>
                  <a:lnTo>
                    <a:pt x="0" y="77"/>
                  </a:lnTo>
                  <a:lnTo>
                    <a:pt x="0" y="79"/>
                  </a:lnTo>
                  <a:close/>
                </a:path>
              </a:pathLst>
            </a:custGeom>
            <a:solidFill>
              <a:srgbClr val="8A8988"/>
            </a:solidFill>
            <a:ln w="9525">
              <a:noFill/>
              <a:round/>
              <a:headEnd/>
              <a:tailEnd/>
            </a:ln>
          </p:spPr>
          <p:txBody>
            <a:bodyPr/>
            <a:lstStyle/>
            <a:p>
              <a:endParaRPr lang="en-US"/>
            </a:p>
          </p:txBody>
        </p:sp>
        <p:sp>
          <p:nvSpPr>
            <p:cNvPr id="47202" name="Freeform 447"/>
            <p:cNvSpPr>
              <a:spLocks noEditPoints="1"/>
            </p:cNvSpPr>
            <p:nvPr/>
          </p:nvSpPr>
          <p:spPr bwMode="auto">
            <a:xfrm>
              <a:off x="2934" y="2939"/>
              <a:ext cx="37" cy="75"/>
            </a:xfrm>
            <a:custGeom>
              <a:avLst/>
              <a:gdLst>
                <a:gd name="T0" fmla="*/ 37 w 37"/>
                <a:gd name="T1" fmla="*/ 2 h 75"/>
                <a:gd name="T2" fmla="*/ 37 w 37"/>
                <a:gd name="T3" fmla="*/ 0 h 75"/>
                <a:gd name="T4" fmla="*/ 35 w 37"/>
                <a:gd name="T5" fmla="*/ 0 h 75"/>
                <a:gd name="T6" fmla="*/ 35 w 37"/>
                <a:gd name="T7" fmla="*/ 2 h 75"/>
                <a:gd name="T8" fmla="*/ 33 w 37"/>
                <a:gd name="T9" fmla="*/ 4 h 75"/>
                <a:gd name="T10" fmla="*/ 35 w 37"/>
                <a:gd name="T11" fmla="*/ 4 h 75"/>
                <a:gd name="T12" fmla="*/ 35 w 37"/>
                <a:gd name="T13" fmla="*/ 4 h 75"/>
                <a:gd name="T14" fmla="*/ 37 w 37"/>
                <a:gd name="T15" fmla="*/ 4 h 75"/>
                <a:gd name="T16" fmla="*/ 37 w 37"/>
                <a:gd name="T17" fmla="*/ 2 h 75"/>
                <a:gd name="T18" fmla="*/ 0 w 37"/>
                <a:gd name="T19" fmla="*/ 75 h 75"/>
                <a:gd name="T20" fmla="*/ 2 w 37"/>
                <a:gd name="T21" fmla="*/ 75 h 75"/>
                <a:gd name="T22" fmla="*/ 4 w 37"/>
                <a:gd name="T23" fmla="*/ 75 h 75"/>
                <a:gd name="T24" fmla="*/ 4 w 37"/>
                <a:gd name="T25" fmla="*/ 73 h 75"/>
                <a:gd name="T26" fmla="*/ 6 w 37"/>
                <a:gd name="T27" fmla="*/ 71 h 75"/>
                <a:gd name="T28" fmla="*/ 4 w 37"/>
                <a:gd name="T29" fmla="*/ 71 h 75"/>
                <a:gd name="T30" fmla="*/ 2 w 37"/>
                <a:gd name="T31" fmla="*/ 71 h 75"/>
                <a:gd name="T32" fmla="*/ 2 w 37"/>
                <a:gd name="T33" fmla="*/ 73 h 75"/>
                <a:gd name="T34" fmla="*/ 0 w 37"/>
                <a:gd name="T35" fmla="*/ 75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
                <a:gd name="T55" fmla="*/ 0 h 75"/>
                <a:gd name="T56" fmla="*/ 37 w 37"/>
                <a:gd name="T57" fmla="*/ 75 h 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 h="75">
                  <a:moveTo>
                    <a:pt x="37" y="2"/>
                  </a:moveTo>
                  <a:lnTo>
                    <a:pt x="37" y="0"/>
                  </a:lnTo>
                  <a:lnTo>
                    <a:pt x="35" y="0"/>
                  </a:lnTo>
                  <a:lnTo>
                    <a:pt x="35" y="2"/>
                  </a:lnTo>
                  <a:lnTo>
                    <a:pt x="33" y="4"/>
                  </a:lnTo>
                  <a:lnTo>
                    <a:pt x="35" y="4"/>
                  </a:lnTo>
                  <a:lnTo>
                    <a:pt x="37" y="4"/>
                  </a:lnTo>
                  <a:lnTo>
                    <a:pt x="37" y="2"/>
                  </a:lnTo>
                  <a:close/>
                  <a:moveTo>
                    <a:pt x="0" y="75"/>
                  </a:moveTo>
                  <a:lnTo>
                    <a:pt x="2" y="75"/>
                  </a:lnTo>
                  <a:lnTo>
                    <a:pt x="4" y="75"/>
                  </a:lnTo>
                  <a:lnTo>
                    <a:pt x="4" y="73"/>
                  </a:lnTo>
                  <a:lnTo>
                    <a:pt x="6" y="71"/>
                  </a:lnTo>
                  <a:lnTo>
                    <a:pt x="4" y="71"/>
                  </a:lnTo>
                  <a:lnTo>
                    <a:pt x="2" y="71"/>
                  </a:lnTo>
                  <a:lnTo>
                    <a:pt x="2" y="73"/>
                  </a:lnTo>
                  <a:lnTo>
                    <a:pt x="0" y="75"/>
                  </a:lnTo>
                  <a:close/>
                </a:path>
              </a:pathLst>
            </a:custGeom>
            <a:solidFill>
              <a:srgbClr val="8B8989"/>
            </a:solidFill>
            <a:ln w="9525">
              <a:noFill/>
              <a:round/>
              <a:headEnd/>
              <a:tailEnd/>
            </a:ln>
          </p:spPr>
          <p:txBody>
            <a:bodyPr/>
            <a:lstStyle/>
            <a:p>
              <a:endParaRPr lang="en-US"/>
            </a:p>
          </p:txBody>
        </p:sp>
        <p:sp>
          <p:nvSpPr>
            <p:cNvPr id="47203" name="Freeform 448"/>
            <p:cNvSpPr>
              <a:spLocks noEditPoints="1"/>
            </p:cNvSpPr>
            <p:nvPr/>
          </p:nvSpPr>
          <p:spPr bwMode="auto">
            <a:xfrm>
              <a:off x="2936" y="2941"/>
              <a:ext cx="35" cy="71"/>
            </a:xfrm>
            <a:custGeom>
              <a:avLst/>
              <a:gdLst>
                <a:gd name="T0" fmla="*/ 35 w 35"/>
                <a:gd name="T1" fmla="*/ 0 h 71"/>
                <a:gd name="T2" fmla="*/ 33 w 35"/>
                <a:gd name="T3" fmla="*/ 0 h 71"/>
                <a:gd name="T4" fmla="*/ 33 w 35"/>
                <a:gd name="T5" fmla="*/ 0 h 71"/>
                <a:gd name="T6" fmla="*/ 31 w 35"/>
                <a:gd name="T7" fmla="*/ 2 h 71"/>
                <a:gd name="T8" fmla="*/ 31 w 35"/>
                <a:gd name="T9" fmla="*/ 4 h 71"/>
                <a:gd name="T10" fmla="*/ 31 w 35"/>
                <a:gd name="T11" fmla="*/ 4 h 71"/>
                <a:gd name="T12" fmla="*/ 33 w 35"/>
                <a:gd name="T13" fmla="*/ 4 h 71"/>
                <a:gd name="T14" fmla="*/ 33 w 35"/>
                <a:gd name="T15" fmla="*/ 2 h 71"/>
                <a:gd name="T16" fmla="*/ 35 w 35"/>
                <a:gd name="T17" fmla="*/ 0 h 71"/>
                <a:gd name="T18" fmla="*/ 0 w 35"/>
                <a:gd name="T19" fmla="*/ 71 h 71"/>
                <a:gd name="T20" fmla="*/ 0 w 35"/>
                <a:gd name="T21" fmla="*/ 71 h 71"/>
                <a:gd name="T22" fmla="*/ 2 w 35"/>
                <a:gd name="T23" fmla="*/ 71 h 71"/>
                <a:gd name="T24" fmla="*/ 4 w 35"/>
                <a:gd name="T25" fmla="*/ 69 h 71"/>
                <a:gd name="T26" fmla="*/ 4 w 35"/>
                <a:gd name="T27" fmla="*/ 69 h 71"/>
                <a:gd name="T28" fmla="*/ 2 w 35"/>
                <a:gd name="T29" fmla="*/ 67 h 71"/>
                <a:gd name="T30" fmla="*/ 2 w 35"/>
                <a:gd name="T31" fmla="*/ 67 h 71"/>
                <a:gd name="T32" fmla="*/ 0 w 35"/>
                <a:gd name="T33" fmla="*/ 69 h 71"/>
                <a:gd name="T34" fmla="*/ 0 w 35"/>
                <a:gd name="T35" fmla="*/ 71 h 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71"/>
                <a:gd name="T56" fmla="*/ 35 w 35"/>
                <a:gd name="T57" fmla="*/ 71 h 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71">
                  <a:moveTo>
                    <a:pt x="35" y="0"/>
                  </a:moveTo>
                  <a:lnTo>
                    <a:pt x="33" y="0"/>
                  </a:lnTo>
                  <a:lnTo>
                    <a:pt x="31" y="2"/>
                  </a:lnTo>
                  <a:lnTo>
                    <a:pt x="31" y="4"/>
                  </a:lnTo>
                  <a:lnTo>
                    <a:pt x="33" y="4"/>
                  </a:lnTo>
                  <a:lnTo>
                    <a:pt x="33" y="2"/>
                  </a:lnTo>
                  <a:lnTo>
                    <a:pt x="35" y="0"/>
                  </a:lnTo>
                  <a:close/>
                  <a:moveTo>
                    <a:pt x="0" y="71"/>
                  </a:moveTo>
                  <a:lnTo>
                    <a:pt x="0" y="71"/>
                  </a:lnTo>
                  <a:lnTo>
                    <a:pt x="2" y="71"/>
                  </a:lnTo>
                  <a:lnTo>
                    <a:pt x="4" y="69"/>
                  </a:lnTo>
                  <a:lnTo>
                    <a:pt x="2" y="67"/>
                  </a:lnTo>
                  <a:lnTo>
                    <a:pt x="0" y="69"/>
                  </a:lnTo>
                  <a:lnTo>
                    <a:pt x="0" y="71"/>
                  </a:lnTo>
                  <a:close/>
                </a:path>
              </a:pathLst>
            </a:custGeom>
            <a:solidFill>
              <a:srgbClr val="8B8989"/>
            </a:solidFill>
            <a:ln w="9525">
              <a:noFill/>
              <a:round/>
              <a:headEnd/>
              <a:tailEnd/>
            </a:ln>
          </p:spPr>
          <p:txBody>
            <a:bodyPr/>
            <a:lstStyle/>
            <a:p>
              <a:endParaRPr lang="en-US"/>
            </a:p>
          </p:txBody>
        </p:sp>
        <p:sp>
          <p:nvSpPr>
            <p:cNvPr id="47204" name="Freeform 449"/>
            <p:cNvSpPr>
              <a:spLocks noEditPoints="1"/>
            </p:cNvSpPr>
            <p:nvPr/>
          </p:nvSpPr>
          <p:spPr bwMode="auto">
            <a:xfrm>
              <a:off x="2936" y="2943"/>
              <a:ext cx="33" cy="67"/>
            </a:xfrm>
            <a:custGeom>
              <a:avLst/>
              <a:gdLst>
                <a:gd name="T0" fmla="*/ 33 w 33"/>
                <a:gd name="T1" fmla="*/ 0 h 67"/>
                <a:gd name="T2" fmla="*/ 33 w 33"/>
                <a:gd name="T3" fmla="*/ 0 h 67"/>
                <a:gd name="T4" fmla="*/ 31 w 33"/>
                <a:gd name="T5" fmla="*/ 0 h 67"/>
                <a:gd name="T6" fmla="*/ 31 w 33"/>
                <a:gd name="T7" fmla="*/ 2 h 67"/>
                <a:gd name="T8" fmla="*/ 29 w 33"/>
                <a:gd name="T9" fmla="*/ 3 h 67"/>
                <a:gd name="T10" fmla="*/ 31 w 33"/>
                <a:gd name="T11" fmla="*/ 3 h 67"/>
                <a:gd name="T12" fmla="*/ 33 w 33"/>
                <a:gd name="T13" fmla="*/ 3 h 67"/>
                <a:gd name="T14" fmla="*/ 33 w 33"/>
                <a:gd name="T15" fmla="*/ 2 h 67"/>
                <a:gd name="T16" fmla="*/ 33 w 33"/>
                <a:gd name="T17" fmla="*/ 0 h 67"/>
                <a:gd name="T18" fmla="*/ 0 w 33"/>
                <a:gd name="T19" fmla="*/ 67 h 67"/>
                <a:gd name="T20" fmla="*/ 2 w 33"/>
                <a:gd name="T21" fmla="*/ 67 h 67"/>
                <a:gd name="T22" fmla="*/ 4 w 33"/>
                <a:gd name="T23" fmla="*/ 67 h 67"/>
                <a:gd name="T24" fmla="*/ 4 w 33"/>
                <a:gd name="T25" fmla="*/ 67 h 67"/>
                <a:gd name="T26" fmla="*/ 4 w 33"/>
                <a:gd name="T27" fmla="*/ 65 h 67"/>
                <a:gd name="T28" fmla="*/ 4 w 33"/>
                <a:gd name="T29" fmla="*/ 63 h 67"/>
                <a:gd name="T30" fmla="*/ 2 w 33"/>
                <a:gd name="T31" fmla="*/ 63 h 67"/>
                <a:gd name="T32" fmla="*/ 2 w 33"/>
                <a:gd name="T33" fmla="*/ 65 h 67"/>
                <a:gd name="T34" fmla="*/ 0 w 33"/>
                <a:gd name="T35" fmla="*/ 67 h 6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3"/>
                <a:gd name="T55" fmla="*/ 0 h 67"/>
                <a:gd name="T56" fmla="*/ 33 w 33"/>
                <a:gd name="T57" fmla="*/ 67 h 6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3" h="67">
                  <a:moveTo>
                    <a:pt x="33" y="0"/>
                  </a:moveTo>
                  <a:lnTo>
                    <a:pt x="33" y="0"/>
                  </a:lnTo>
                  <a:lnTo>
                    <a:pt x="31" y="0"/>
                  </a:lnTo>
                  <a:lnTo>
                    <a:pt x="31" y="2"/>
                  </a:lnTo>
                  <a:lnTo>
                    <a:pt x="29" y="3"/>
                  </a:lnTo>
                  <a:lnTo>
                    <a:pt x="31" y="3"/>
                  </a:lnTo>
                  <a:lnTo>
                    <a:pt x="33" y="3"/>
                  </a:lnTo>
                  <a:lnTo>
                    <a:pt x="33" y="2"/>
                  </a:lnTo>
                  <a:lnTo>
                    <a:pt x="33" y="0"/>
                  </a:lnTo>
                  <a:close/>
                  <a:moveTo>
                    <a:pt x="0" y="67"/>
                  </a:moveTo>
                  <a:lnTo>
                    <a:pt x="2" y="67"/>
                  </a:lnTo>
                  <a:lnTo>
                    <a:pt x="4" y="67"/>
                  </a:lnTo>
                  <a:lnTo>
                    <a:pt x="4" y="65"/>
                  </a:lnTo>
                  <a:lnTo>
                    <a:pt x="4" y="63"/>
                  </a:lnTo>
                  <a:lnTo>
                    <a:pt x="2" y="63"/>
                  </a:lnTo>
                  <a:lnTo>
                    <a:pt x="2" y="65"/>
                  </a:lnTo>
                  <a:lnTo>
                    <a:pt x="0" y="67"/>
                  </a:lnTo>
                  <a:close/>
                </a:path>
              </a:pathLst>
            </a:custGeom>
            <a:solidFill>
              <a:srgbClr val="8B8A89"/>
            </a:solidFill>
            <a:ln w="9525">
              <a:noFill/>
              <a:round/>
              <a:headEnd/>
              <a:tailEnd/>
            </a:ln>
          </p:spPr>
          <p:txBody>
            <a:bodyPr/>
            <a:lstStyle/>
            <a:p>
              <a:endParaRPr lang="en-US"/>
            </a:p>
          </p:txBody>
        </p:sp>
        <p:sp>
          <p:nvSpPr>
            <p:cNvPr id="47205" name="Freeform 450"/>
            <p:cNvSpPr>
              <a:spLocks noEditPoints="1"/>
            </p:cNvSpPr>
            <p:nvPr/>
          </p:nvSpPr>
          <p:spPr bwMode="auto">
            <a:xfrm>
              <a:off x="2938" y="2945"/>
              <a:ext cx="31" cy="65"/>
            </a:xfrm>
            <a:custGeom>
              <a:avLst/>
              <a:gdLst>
                <a:gd name="T0" fmla="*/ 31 w 31"/>
                <a:gd name="T1" fmla="*/ 0 h 65"/>
                <a:gd name="T2" fmla="*/ 29 w 31"/>
                <a:gd name="T3" fmla="*/ 0 h 65"/>
                <a:gd name="T4" fmla="*/ 29 w 31"/>
                <a:gd name="T5" fmla="*/ 0 h 65"/>
                <a:gd name="T6" fmla="*/ 27 w 31"/>
                <a:gd name="T7" fmla="*/ 1 h 65"/>
                <a:gd name="T8" fmla="*/ 27 w 31"/>
                <a:gd name="T9" fmla="*/ 3 h 65"/>
                <a:gd name="T10" fmla="*/ 29 w 31"/>
                <a:gd name="T11" fmla="*/ 3 h 65"/>
                <a:gd name="T12" fmla="*/ 29 w 31"/>
                <a:gd name="T13" fmla="*/ 3 h 65"/>
                <a:gd name="T14" fmla="*/ 31 w 31"/>
                <a:gd name="T15" fmla="*/ 1 h 65"/>
                <a:gd name="T16" fmla="*/ 31 w 31"/>
                <a:gd name="T17" fmla="*/ 0 h 65"/>
                <a:gd name="T18" fmla="*/ 0 w 31"/>
                <a:gd name="T19" fmla="*/ 63 h 65"/>
                <a:gd name="T20" fmla="*/ 0 w 31"/>
                <a:gd name="T21" fmla="*/ 63 h 65"/>
                <a:gd name="T22" fmla="*/ 2 w 31"/>
                <a:gd name="T23" fmla="*/ 65 h 65"/>
                <a:gd name="T24" fmla="*/ 2 w 31"/>
                <a:gd name="T25" fmla="*/ 63 h 65"/>
                <a:gd name="T26" fmla="*/ 4 w 31"/>
                <a:gd name="T27" fmla="*/ 61 h 65"/>
                <a:gd name="T28" fmla="*/ 2 w 31"/>
                <a:gd name="T29" fmla="*/ 59 h 65"/>
                <a:gd name="T30" fmla="*/ 0 w 31"/>
                <a:gd name="T31" fmla="*/ 59 h 65"/>
                <a:gd name="T32" fmla="*/ 0 w 31"/>
                <a:gd name="T33" fmla="*/ 61 h 65"/>
                <a:gd name="T34" fmla="*/ 0 w 31"/>
                <a:gd name="T35" fmla="*/ 63 h 6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65"/>
                <a:gd name="T56" fmla="*/ 31 w 31"/>
                <a:gd name="T57" fmla="*/ 65 h 6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65">
                  <a:moveTo>
                    <a:pt x="31" y="0"/>
                  </a:moveTo>
                  <a:lnTo>
                    <a:pt x="29" y="0"/>
                  </a:lnTo>
                  <a:lnTo>
                    <a:pt x="27" y="1"/>
                  </a:lnTo>
                  <a:lnTo>
                    <a:pt x="27" y="3"/>
                  </a:lnTo>
                  <a:lnTo>
                    <a:pt x="29" y="3"/>
                  </a:lnTo>
                  <a:lnTo>
                    <a:pt x="31" y="1"/>
                  </a:lnTo>
                  <a:lnTo>
                    <a:pt x="31" y="0"/>
                  </a:lnTo>
                  <a:close/>
                  <a:moveTo>
                    <a:pt x="0" y="63"/>
                  </a:moveTo>
                  <a:lnTo>
                    <a:pt x="0" y="63"/>
                  </a:lnTo>
                  <a:lnTo>
                    <a:pt x="2" y="65"/>
                  </a:lnTo>
                  <a:lnTo>
                    <a:pt x="2" y="63"/>
                  </a:lnTo>
                  <a:lnTo>
                    <a:pt x="4" y="61"/>
                  </a:lnTo>
                  <a:lnTo>
                    <a:pt x="2" y="59"/>
                  </a:lnTo>
                  <a:lnTo>
                    <a:pt x="0" y="59"/>
                  </a:lnTo>
                  <a:lnTo>
                    <a:pt x="0" y="61"/>
                  </a:lnTo>
                  <a:lnTo>
                    <a:pt x="0" y="63"/>
                  </a:lnTo>
                  <a:close/>
                </a:path>
              </a:pathLst>
            </a:custGeom>
            <a:solidFill>
              <a:srgbClr val="8B8A89"/>
            </a:solidFill>
            <a:ln w="9525">
              <a:noFill/>
              <a:round/>
              <a:headEnd/>
              <a:tailEnd/>
            </a:ln>
          </p:spPr>
          <p:txBody>
            <a:bodyPr/>
            <a:lstStyle/>
            <a:p>
              <a:endParaRPr lang="en-US"/>
            </a:p>
          </p:txBody>
        </p:sp>
        <p:sp>
          <p:nvSpPr>
            <p:cNvPr id="47206" name="Freeform 451"/>
            <p:cNvSpPr>
              <a:spLocks noEditPoints="1"/>
            </p:cNvSpPr>
            <p:nvPr/>
          </p:nvSpPr>
          <p:spPr bwMode="auto">
            <a:xfrm>
              <a:off x="2938" y="2946"/>
              <a:ext cx="31" cy="62"/>
            </a:xfrm>
            <a:custGeom>
              <a:avLst/>
              <a:gdLst>
                <a:gd name="T0" fmla="*/ 31 w 31"/>
                <a:gd name="T1" fmla="*/ 0 h 62"/>
                <a:gd name="T2" fmla="*/ 29 w 31"/>
                <a:gd name="T3" fmla="*/ 0 h 62"/>
                <a:gd name="T4" fmla="*/ 27 w 31"/>
                <a:gd name="T5" fmla="*/ 0 h 62"/>
                <a:gd name="T6" fmla="*/ 27 w 31"/>
                <a:gd name="T7" fmla="*/ 2 h 62"/>
                <a:gd name="T8" fmla="*/ 25 w 31"/>
                <a:gd name="T9" fmla="*/ 4 h 62"/>
                <a:gd name="T10" fmla="*/ 27 w 31"/>
                <a:gd name="T11" fmla="*/ 4 h 62"/>
                <a:gd name="T12" fmla="*/ 29 w 31"/>
                <a:gd name="T13" fmla="*/ 4 h 62"/>
                <a:gd name="T14" fmla="*/ 29 w 31"/>
                <a:gd name="T15" fmla="*/ 2 h 62"/>
                <a:gd name="T16" fmla="*/ 31 w 31"/>
                <a:gd name="T17" fmla="*/ 0 h 62"/>
                <a:gd name="T18" fmla="*/ 0 w 31"/>
                <a:gd name="T19" fmla="*/ 60 h 62"/>
                <a:gd name="T20" fmla="*/ 2 w 31"/>
                <a:gd name="T21" fmla="*/ 60 h 62"/>
                <a:gd name="T22" fmla="*/ 2 w 31"/>
                <a:gd name="T23" fmla="*/ 62 h 62"/>
                <a:gd name="T24" fmla="*/ 4 w 31"/>
                <a:gd name="T25" fmla="*/ 60 h 62"/>
                <a:gd name="T26" fmla="*/ 4 w 31"/>
                <a:gd name="T27" fmla="*/ 58 h 62"/>
                <a:gd name="T28" fmla="*/ 4 w 31"/>
                <a:gd name="T29" fmla="*/ 56 h 62"/>
                <a:gd name="T30" fmla="*/ 2 w 31"/>
                <a:gd name="T31" fmla="*/ 56 h 62"/>
                <a:gd name="T32" fmla="*/ 0 w 31"/>
                <a:gd name="T33" fmla="*/ 58 h 62"/>
                <a:gd name="T34" fmla="*/ 0 w 31"/>
                <a:gd name="T35" fmla="*/ 60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62"/>
                <a:gd name="T56" fmla="*/ 31 w 31"/>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62">
                  <a:moveTo>
                    <a:pt x="31" y="0"/>
                  </a:moveTo>
                  <a:lnTo>
                    <a:pt x="29" y="0"/>
                  </a:lnTo>
                  <a:lnTo>
                    <a:pt x="27" y="0"/>
                  </a:lnTo>
                  <a:lnTo>
                    <a:pt x="27" y="2"/>
                  </a:lnTo>
                  <a:lnTo>
                    <a:pt x="25" y="4"/>
                  </a:lnTo>
                  <a:lnTo>
                    <a:pt x="27" y="4"/>
                  </a:lnTo>
                  <a:lnTo>
                    <a:pt x="29" y="4"/>
                  </a:lnTo>
                  <a:lnTo>
                    <a:pt x="29" y="2"/>
                  </a:lnTo>
                  <a:lnTo>
                    <a:pt x="31" y="0"/>
                  </a:lnTo>
                  <a:close/>
                  <a:moveTo>
                    <a:pt x="0" y="60"/>
                  </a:moveTo>
                  <a:lnTo>
                    <a:pt x="2" y="60"/>
                  </a:lnTo>
                  <a:lnTo>
                    <a:pt x="2" y="62"/>
                  </a:lnTo>
                  <a:lnTo>
                    <a:pt x="4" y="60"/>
                  </a:lnTo>
                  <a:lnTo>
                    <a:pt x="4" y="58"/>
                  </a:lnTo>
                  <a:lnTo>
                    <a:pt x="4" y="56"/>
                  </a:lnTo>
                  <a:lnTo>
                    <a:pt x="2" y="56"/>
                  </a:lnTo>
                  <a:lnTo>
                    <a:pt x="0" y="58"/>
                  </a:lnTo>
                  <a:lnTo>
                    <a:pt x="0" y="60"/>
                  </a:lnTo>
                  <a:close/>
                </a:path>
              </a:pathLst>
            </a:custGeom>
            <a:solidFill>
              <a:srgbClr val="8C8B8A"/>
            </a:solidFill>
            <a:ln w="9525">
              <a:noFill/>
              <a:round/>
              <a:headEnd/>
              <a:tailEnd/>
            </a:ln>
          </p:spPr>
          <p:txBody>
            <a:bodyPr/>
            <a:lstStyle/>
            <a:p>
              <a:endParaRPr lang="en-US"/>
            </a:p>
          </p:txBody>
        </p:sp>
        <p:sp>
          <p:nvSpPr>
            <p:cNvPr id="47207" name="Freeform 452"/>
            <p:cNvSpPr>
              <a:spLocks noEditPoints="1"/>
            </p:cNvSpPr>
            <p:nvPr/>
          </p:nvSpPr>
          <p:spPr bwMode="auto">
            <a:xfrm>
              <a:off x="2938" y="2948"/>
              <a:ext cx="29" cy="58"/>
            </a:xfrm>
            <a:custGeom>
              <a:avLst/>
              <a:gdLst>
                <a:gd name="T0" fmla="*/ 29 w 29"/>
                <a:gd name="T1" fmla="*/ 0 h 58"/>
                <a:gd name="T2" fmla="*/ 29 w 29"/>
                <a:gd name="T3" fmla="*/ 0 h 58"/>
                <a:gd name="T4" fmla="*/ 27 w 29"/>
                <a:gd name="T5" fmla="*/ 0 h 58"/>
                <a:gd name="T6" fmla="*/ 25 w 29"/>
                <a:gd name="T7" fmla="*/ 2 h 58"/>
                <a:gd name="T8" fmla="*/ 25 w 29"/>
                <a:gd name="T9" fmla="*/ 2 h 58"/>
                <a:gd name="T10" fmla="*/ 27 w 29"/>
                <a:gd name="T11" fmla="*/ 4 h 58"/>
                <a:gd name="T12" fmla="*/ 27 w 29"/>
                <a:gd name="T13" fmla="*/ 4 h 58"/>
                <a:gd name="T14" fmla="*/ 29 w 29"/>
                <a:gd name="T15" fmla="*/ 2 h 58"/>
                <a:gd name="T16" fmla="*/ 29 w 29"/>
                <a:gd name="T17" fmla="*/ 0 h 58"/>
                <a:gd name="T18" fmla="*/ 0 w 29"/>
                <a:gd name="T19" fmla="*/ 56 h 58"/>
                <a:gd name="T20" fmla="*/ 2 w 29"/>
                <a:gd name="T21" fmla="*/ 56 h 58"/>
                <a:gd name="T22" fmla="*/ 4 w 29"/>
                <a:gd name="T23" fmla="*/ 58 h 58"/>
                <a:gd name="T24" fmla="*/ 4 w 29"/>
                <a:gd name="T25" fmla="*/ 56 h 58"/>
                <a:gd name="T26" fmla="*/ 6 w 29"/>
                <a:gd name="T27" fmla="*/ 54 h 58"/>
                <a:gd name="T28" fmla="*/ 4 w 29"/>
                <a:gd name="T29" fmla="*/ 52 h 58"/>
                <a:gd name="T30" fmla="*/ 2 w 29"/>
                <a:gd name="T31" fmla="*/ 52 h 58"/>
                <a:gd name="T32" fmla="*/ 2 w 29"/>
                <a:gd name="T33" fmla="*/ 54 h 58"/>
                <a:gd name="T34" fmla="*/ 0 w 29"/>
                <a:gd name="T35" fmla="*/ 56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58"/>
                <a:gd name="T56" fmla="*/ 29 w 29"/>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58">
                  <a:moveTo>
                    <a:pt x="29" y="0"/>
                  </a:moveTo>
                  <a:lnTo>
                    <a:pt x="29" y="0"/>
                  </a:lnTo>
                  <a:lnTo>
                    <a:pt x="27" y="0"/>
                  </a:lnTo>
                  <a:lnTo>
                    <a:pt x="25" y="2"/>
                  </a:lnTo>
                  <a:lnTo>
                    <a:pt x="27" y="4"/>
                  </a:lnTo>
                  <a:lnTo>
                    <a:pt x="29" y="2"/>
                  </a:lnTo>
                  <a:lnTo>
                    <a:pt x="29" y="0"/>
                  </a:lnTo>
                  <a:close/>
                  <a:moveTo>
                    <a:pt x="0" y="56"/>
                  </a:moveTo>
                  <a:lnTo>
                    <a:pt x="2" y="56"/>
                  </a:lnTo>
                  <a:lnTo>
                    <a:pt x="4" y="58"/>
                  </a:lnTo>
                  <a:lnTo>
                    <a:pt x="4" y="56"/>
                  </a:lnTo>
                  <a:lnTo>
                    <a:pt x="6" y="54"/>
                  </a:lnTo>
                  <a:lnTo>
                    <a:pt x="4" y="52"/>
                  </a:lnTo>
                  <a:lnTo>
                    <a:pt x="2" y="52"/>
                  </a:lnTo>
                  <a:lnTo>
                    <a:pt x="2" y="54"/>
                  </a:lnTo>
                  <a:lnTo>
                    <a:pt x="0" y="56"/>
                  </a:lnTo>
                  <a:close/>
                </a:path>
              </a:pathLst>
            </a:custGeom>
            <a:solidFill>
              <a:srgbClr val="8C8B8A"/>
            </a:solidFill>
            <a:ln w="9525">
              <a:noFill/>
              <a:round/>
              <a:headEnd/>
              <a:tailEnd/>
            </a:ln>
          </p:spPr>
          <p:txBody>
            <a:bodyPr/>
            <a:lstStyle/>
            <a:p>
              <a:endParaRPr lang="en-US"/>
            </a:p>
          </p:txBody>
        </p:sp>
        <p:sp>
          <p:nvSpPr>
            <p:cNvPr id="47208" name="Freeform 453"/>
            <p:cNvSpPr>
              <a:spLocks noEditPoints="1"/>
            </p:cNvSpPr>
            <p:nvPr/>
          </p:nvSpPr>
          <p:spPr bwMode="auto">
            <a:xfrm>
              <a:off x="2940" y="2950"/>
              <a:ext cx="27" cy="54"/>
            </a:xfrm>
            <a:custGeom>
              <a:avLst/>
              <a:gdLst>
                <a:gd name="T0" fmla="*/ 27 w 27"/>
                <a:gd name="T1" fmla="*/ 0 h 54"/>
                <a:gd name="T2" fmla="*/ 25 w 27"/>
                <a:gd name="T3" fmla="*/ 0 h 54"/>
                <a:gd name="T4" fmla="*/ 23 w 27"/>
                <a:gd name="T5" fmla="*/ 0 h 54"/>
                <a:gd name="T6" fmla="*/ 23 w 27"/>
                <a:gd name="T7" fmla="*/ 0 h 54"/>
                <a:gd name="T8" fmla="*/ 23 w 27"/>
                <a:gd name="T9" fmla="*/ 2 h 54"/>
                <a:gd name="T10" fmla="*/ 23 w 27"/>
                <a:gd name="T11" fmla="*/ 4 h 54"/>
                <a:gd name="T12" fmla="*/ 25 w 27"/>
                <a:gd name="T13" fmla="*/ 4 h 54"/>
                <a:gd name="T14" fmla="*/ 25 w 27"/>
                <a:gd name="T15" fmla="*/ 2 h 54"/>
                <a:gd name="T16" fmla="*/ 27 w 27"/>
                <a:gd name="T17" fmla="*/ 0 h 54"/>
                <a:gd name="T18" fmla="*/ 0 w 27"/>
                <a:gd name="T19" fmla="*/ 52 h 54"/>
                <a:gd name="T20" fmla="*/ 2 w 27"/>
                <a:gd name="T21" fmla="*/ 52 h 54"/>
                <a:gd name="T22" fmla="*/ 2 w 27"/>
                <a:gd name="T23" fmla="*/ 54 h 54"/>
                <a:gd name="T24" fmla="*/ 4 w 27"/>
                <a:gd name="T25" fmla="*/ 52 h 54"/>
                <a:gd name="T26" fmla="*/ 4 w 27"/>
                <a:gd name="T27" fmla="*/ 50 h 54"/>
                <a:gd name="T28" fmla="*/ 2 w 27"/>
                <a:gd name="T29" fmla="*/ 50 h 54"/>
                <a:gd name="T30" fmla="*/ 2 w 27"/>
                <a:gd name="T31" fmla="*/ 48 h 54"/>
                <a:gd name="T32" fmla="*/ 0 w 27"/>
                <a:gd name="T33" fmla="*/ 50 h 54"/>
                <a:gd name="T34" fmla="*/ 0 w 27"/>
                <a:gd name="T35" fmla="*/ 52 h 5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54"/>
                <a:gd name="T56" fmla="*/ 27 w 27"/>
                <a:gd name="T57" fmla="*/ 54 h 5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54">
                  <a:moveTo>
                    <a:pt x="27" y="0"/>
                  </a:moveTo>
                  <a:lnTo>
                    <a:pt x="25" y="0"/>
                  </a:lnTo>
                  <a:lnTo>
                    <a:pt x="23" y="0"/>
                  </a:lnTo>
                  <a:lnTo>
                    <a:pt x="23" y="2"/>
                  </a:lnTo>
                  <a:lnTo>
                    <a:pt x="23" y="4"/>
                  </a:lnTo>
                  <a:lnTo>
                    <a:pt x="25" y="4"/>
                  </a:lnTo>
                  <a:lnTo>
                    <a:pt x="25" y="2"/>
                  </a:lnTo>
                  <a:lnTo>
                    <a:pt x="27" y="0"/>
                  </a:lnTo>
                  <a:close/>
                  <a:moveTo>
                    <a:pt x="0" y="52"/>
                  </a:moveTo>
                  <a:lnTo>
                    <a:pt x="2" y="52"/>
                  </a:lnTo>
                  <a:lnTo>
                    <a:pt x="2" y="54"/>
                  </a:lnTo>
                  <a:lnTo>
                    <a:pt x="4" y="52"/>
                  </a:lnTo>
                  <a:lnTo>
                    <a:pt x="4" y="50"/>
                  </a:lnTo>
                  <a:lnTo>
                    <a:pt x="2" y="50"/>
                  </a:lnTo>
                  <a:lnTo>
                    <a:pt x="2" y="48"/>
                  </a:lnTo>
                  <a:lnTo>
                    <a:pt x="0" y="50"/>
                  </a:lnTo>
                  <a:lnTo>
                    <a:pt x="0" y="52"/>
                  </a:lnTo>
                  <a:close/>
                </a:path>
              </a:pathLst>
            </a:custGeom>
            <a:solidFill>
              <a:srgbClr val="8C8B8B"/>
            </a:solidFill>
            <a:ln w="9525">
              <a:noFill/>
              <a:round/>
              <a:headEnd/>
              <a:tailEnd/>
            </a:ln>
          </p:spPr>
          <p:txBody>
            <a:bodyPr/>
            <a:lstStyle/>
            <a:p>
              <a:endParaRPr lang="en-US"/>
            </a:p>
          </p:txBody>
        </p:sp>
        <p:sp>
          <p:nvSpPr>
            <p:cNvPr id="47209" name="Freeform 454"/>
            <p:cNvSpPr>
              <a:spLocks noEditPoints="1"/>
            </p:cNvSpPr>
            <p:nvPr/>
          </p:nvSpPr>
          <p:spPr bwMode="auto">
            <a:xfrm>
              <a:off x="2940" y="2950"/>
              <a:ext cx="25" cy="52"/>
            </a:xfrm>
            <a:custGeom>
              <a:avLst/>
              <a:gdLst>
                <a:gd name="T0" fmla="*/ 25 w 25"/>
                <a:gd name="T1" fmla="*/ 2 h 52"/>
                <a:gd name="T2" fmla="*/ 25 w 25"/>
                <a:gd name="T3" fmla="*/ 2 h 52"/>
                <a:gd name="T4" fmla="*/ 23 w 25"/>
                <a:gd name="T5" fmla="*/ 0 h 52"/>
                <a:gd name="T6" fmla="*/ 23 w 25"/>
                <a:gd name="T7" fmla="*/ 2 h 52"/>
                <a:gd name="T8" fmla="*/ 21 w 25"/>
                <a:gd name="T9" fmla="*/ 4 h 52"/>
                <a:gd name="T10" fmla="*/ 23 w 25"/>
                <a:gd name="T11" fmla="*/ 6 h 52"/>
                <a:gd name="T12" fmla="*/ 23 w 25"/>
                <a:gd name="T13" fmla="*/ 6 h 52"/>
                <a:gd name="T14" fmla="*/ 25 w 25"/>
                <a:gd name="T15" fmla="*/ 4 h 52"/>
                <a:gd name="T16" fmla="*/ 25 w 25"/>
                <a:gd name="T17" fmla="*/ 2 h 52"/>
                <a:gd name="T18" fmla="*/ 0 w 25"/>
                <a:gd name="T19" fmla="*/ 50 h 52"/>
                <a:gd name="T20" fmla="*/ 2 w 25"/>
                <a:gd name="T21" fmla="*/ 50 h 52"/>
                <a:gd name="T22" fmla="*/ 4 w 25"/>
                <a:gd name="T23" fmla="*/ 52 h 52"/>
                <a:gd name="T24" fmla="*/ 4 w 25"/>
                <a:gd name="T25" fmla="*/ 50 h 52"/>
                <a:gd name="T26" fmla="*/ 4 w 25"/>
                <a:gd name="T27" fmla="*/ 48 h 52"/>
                <a:gd name="T28" fmla="*/ 4 w 25"/>
                <a:gd name="T29" fmla="*/ 48 h 52"/>
                <a:gd name="T30" fmla="*/ 2 w 25"/>
                <a:gd name="T31" fmla="*/ 46 h 52"/>
                <a:gd name="T32" fmla="*/ 2 w 25"/>
                <a:gd name="T33" fmla="*/ 48 h 52"/>
                <a:gd name="T34" fmla="*/ 0 w 25"/>
                <a:gd name="T35" fmla="*/ 50 h 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
                <a:gd name="T55" fmla="*/ 0 h 52"/>
                <a:gd name="T56" fmla="*/ 25 w 25"/>
                <a:gd name="T57" fmla="*/ 52 h 5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 h="52">
                  <a:moveTo>
                    <a:pt x="25" y="2"/>
                  </a:moveTo>
                  <a:lnTo>
                    <a:pt x="25" y="2"/>
                  </a:lnTo>
                  <a:lnTo>
                    <a:pt x="23" y="0"/>
                  </a:lnTo>
                  <a:lnTo>
                    <a:pt x="23" y="2"/>
                  </a:lnTo>
                  <a:lnTo>
                    <a:pt x="21" y="4"/>
                  </a:lnTo>
                  <a:lnTo>
                    <a:pt x="23" y="6"/>
                  </a:lnTo>
                  <a:lnTo>
                    <a:pt x="25" y="4"/>
                  </a:lnTo>
                  <a:lnTo>
                    <a:pt x="25" y="2"/>
                  </a:lnTo>
                  <a:close/>
                  <a:moveTo>
                    <a:pt x="0" y="50"/>
                  </a:moveTo>
                  <a:lnTo>
                    <a:pt x="2" y="50"/>
                  </a:lnTo>
                  <a:lnTo>
                    <a:pt x="4" y="52"/>
                  </a:lnTo>
                  <a:lnTo>
                    <a:pt x="4" y="50"/>
                  </a:lnTo>
                  <a:lnTo>
                    <a:pt x="4" y="48"/>
                  </a:lnTo>
                  <a:lnTo>
                    <a:pt x="2" y="46"/>
                  </a:lnTo>
                  <a:lnTo>
                    <a:pt x="2" y="48"/>
                  </a:lnTo>
                  <a:lnTo>
                    <a:pt x="0" y="50"/>
                  </a:lnTo>
                  <a:close/>
                </a:path>
              </a:pathLst>
            </a:custGeom>
            <a:solidFill>
              <a:srgbClr val="8D8C8B"/>
            </a:solidFill>
            <a:ln w="9525">
              <a:noFill/>
              <a:round/>
              <a:headEnd/>
              <a:tailEnd/>
            </a:ln>
          </p:spPr>
          <p:txBody>
            <a:bodyPr/>
            <a:lstStyle/>
            <a:p>
              <a:endParaRPr lang="en-US"/>
            </a:p>
          </p:txBody>
        </p:sp>
        <p:sp>
          <p:nvSpPr>
            <p:cNvPr id="47210" name="Freeform 455"/>
            <p:cNvSpPr>
              <a:spLocks noEditPoints="1"/>
            </p:cNvSpPr>
            <p:nvPr/>
          </p:nvSpPr>
          <p:spPr bwMode="auto">
            <a:xfrm>
              <a:off x="2942" y="2952"/>
              <a:ext cx="23" cy="48"/>
            </a:xfrm>
            <a:custGeom>
              <a:avLst/>
              <a:gdLst>
                <a:gd name="T0" fmla="*/ 23 w 23"/>
                <a:gd name="T1" fmla="*/ 2 h 48"/>
                <a:gd name="T2" fmla="*/ 21 w 23"/>
                <a:gd name="T3" fmla="*/ 2 h 48"/>
                <a:gd name="T4" fmla="*/ 21 w 23"/>
                <a:gd name="T5" fmla="*/ 0 h 48"/>
                <a:gd name="T6" fmla="*/ 19 w 23"/>
                <a:gd name="T7" fmla="*/ 2 h 48"/>
                <a:gd name="T8" fmla="*/ 19 w 23"/>
                <a:gd name="T9" fmla="*/ 4 h 48"/>
                <a:gd name="T10" fmla="*/ 19 w 23"/>
                <a:gd name="T11" fmla="*/ 4 h 48"/>
                <a:gd name="T12" fmla="*/ 21 w 23"/>
                <a:gd name="T13" fmla="*/ 6 h 48"/>
                <a:gd name="T14" fmla="*/ 21 w 23"/>
                <a:gd name="T15" fmla="*/ 4 h 48"/>
                <a:gd name="T16" fmla="*/ 23 w 23"/>
                <a:gd name="T17" fmla="*/ 2 h 48"/>
                <a:gd name="T18" fmla="*/ 0 w 23"/>
                <a:gd name="T19" fmla="*/ 46 h 48"/>
                <a:gd name="T20" fmla="*/ 0 w 23"/>
                <a:gd name="T21" fmla="*/ 48 h 48"/>
                <a:gd name="T22" fmla="*/ 2 w 23"/>
                <a:gd name="T23" fmla="*/ 48 h 48"/>
                <a:gd name="T24" fmla="*/ 2 w 23"/>
                <a:gd name="T25" fmla="*/ 46 h 48"/>
                <a:gd name="T26" fmla="*/ 4 w 23"/>
                <a:gd name="T27" fmla="*/ 44 h 48"/>
                <a:gd name="T28" fmla="*/ 2 w 23"/>
                <a:gd name="T29" fmla="*/ 44 h 48"/>
                <a:gd name="T30" fmla="*/ 0 w 23"/>
                <a:gd name="T31" fmla="*/ 42 h 48"/>
                <a:gd name="T32" fmla="*/ 0 w 23"/>
                <a:gd name="T33" fmla="*/ 44 h 48"/>
                <a:gd name="T34" fmla="*/ 0 w 23"/>
                <a:gd name="T35" fmla="*/ 46 h 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48"/>
                <a:gd name="T56" fmla="*/ 23 w 23"/>
                <a:gd name="T57" fmla="*/ 48 h 4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48">
                  <a:moveTo>
                    <a:pt x="23" y="2"/>
                  </a:moveTo>
                  <a:lnTo>
                    <a:pt x="21" y="2"/>
                  </a:lnTo>
                  <a:lnTo>
                    <a:pt x="21" y="0"/>
                  </a:lnTo>
                  <a:lnTo>
                    <a:pt x="19" y="2"/>
                  </a:lnTo>
                  <a:lnTo>
                    <a:pt x="19" y="4"/>
                  </a:lnTo>
                  <a:lnTo>
                    <a:pt x="21" y="6"/>
                  </a:lnTo>
                  <a:lnTo>
                    <a:pt x="21" y="4"/>
                  </a:lnTo>
                  <a:lnTo>
                    <a:pt x="23" y="2"/>
                  </a:lnTo>
                  <a:close/>
                  <a:moveTo>
                    <a:pt x="0" y="46"/>
                  </a:moveTo>
                  <a:lnTo>
                    <a:pt x="0" y="48"/>
                  </a:lnTo>
                  <a:lnTo>
                    <a:pt x="2" y="48"/>
                  </a:lnTo>
                  <a:lnTo>
                    <a:pt x="2" y="46"/>
                  </a:lnTo>
                  <a:lnTo>
                    <a:pt x="4" y="44"/>
                  </a:lnTo>
                  <a:lnTo>
                    <a:pt x="2" y="44"/>
                  </a:lnTo>
                  <a:lnTo>
                    <a:pt x="0" y="42"/>
                  </a:lnTo>
                  <a:lnTo>
                    <a:pt x="0" y="44"/>
                  </a:lnTo>
                  <a:lnTo>
                    <a:pt x="0" y="46"/>
                  </a:lnTo>
                  <a:close/>
                </a:path>
              </a:pathLst>
            </a:custGeom>
            <a:solidFill>
              <a:srgbClr val="8D8C8B"/>
            </a:solidFill>
            <a:ln w="9525">
              <a:noFill/>
              <a:round/>
              <a:headEnd/>
              <a:tailEnd/>
            </a:ln>
          </p:spPr>
          <p:txBody>
            <a:bodyPr/>
            <a:lstStyle/>
            <a:p>
              <a:endParaRPr lang="en-US"/>
            </a:p>
          </p:txBody>
        </p:sp>
        <p:sp>
          <p:nvSpPr>
            <p:cNvPr id="47211" name="Freeform 456"/>
            <p:cNvSpPr>
              <a:spLocks noEditPoints="1"/>
            </p:cNvSpPr>
            <p:nvPr/>
          </p:nvSpPr>
          <p:spPr bwMode="auto">
            <a:xfrm>
              <a:off x="2942" y="2954"/>
              <a:ext cx="21" cy="44"/>
            </a:xfrm>
            <a:custGeom>
              <a:avLst/>
              <a:gdLst>
                <a:gd name="T0" fmla="*/ 21 w 21"/>
                <a:gd name="T1" fmla="*/ 2 h 44"/>
                <a:gd name="T2" fmla="*/ 21 w 21"/>
                <a:gd name="T3" fmla="*/ 2 h 44"/>
                <a:gd name="T4" fmla="*/ 19 w 21"/>
                <a:gd name="T5" fmla="*/ 0 h 44"/>
                <a:gd name="T6" fmla="*/ 19 w 21"/>
                <a:gd name="T7" fmla="*/ 2 h 44"/>
                <a:gd name="T8" fmla="*/ 17 w 21"/>
                <a:gd name="T9" fmla="*/ 4 h 44"/>
                <a:gd name="T10" fmla="*/ 19 w 21"/>
                <a:gd name="T11" fmla="*/ 4 h 44"/>
                <a:gd name="T12" fmla="*/ 21 w 21"/>
                <a:gd name="T13" fmla="*/ 6 h 44"/>
                <a:gd name="T14" fmla="*/ 21 w 21"/>
                <a:gd name="T15" fmla="*/ 4 h 44"/>
                <a:gd name="T16" fmla="*/ 21 w 21"/>
                <a:gd name="T17" fmla="*/ 2 h 44"/>
                <a:gd name="T18" fmla="*/ 0 w 21"/>
                <a:gd name="T19" fmla="*/ 42 h 44"/>
                <a:gd name="T20" fmla="*/ 2 w 21"/>
                <a:gd name="T21" fmla="*/ 44 h 44"/>
                <a:gd name="T22" fmla="*/ 2 w 21"/>
                <a:gd name="T23" fmla="*/ 44 h 44"/>
                <a:gd name="T24" fmla="*/ 4 w 21"/>
                <a:gd name="T25" fmla="*/ 42 h 44"/>
                <a:gd name="T26" fmla="*/ 4 w 21"/>
                <a:gd name="T27" fmla="*/ 40 h 44"/>
                <a:gd name="T28" fmla="*/ 4 w 21"/>
                <a:gd name="T29" fmla="*/ 40 h 44"/>
                <a:gd name="T30" fmla="*/ 2 w 21"/>
                <a:gd name="T31" fmla="*/ 38 h 44"/>
                <a:gd name="T32" fmla="*/ 0 w 21"/>
                <a:gd name="T33" fmla="*/ 40 h 44"/>
                <a:gd name="T34" fmla="*/ 0 w 21"/>
                <a:gd name="T35" fmla="*/ 42 h 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
                <a:gd name="T55" fmla="*/ 0 h 44"/>
                <a:gd name="T56" fmla="*/ 21 w 21"/>
                <a:gd name="T57" fmla="*/ 44 h 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 h="44">
                  <a:moveTo>
                    <a:pt x="21" y="2"/>
                  </a:moveTo>
                  <a:lnTo>
                    <a:pt x="21" y="2"/>
                  </a:lnTo>
                  <a:lnTo>
                    <a:pt x="19" y="0"/>
                  </a:lnTo>
                  <a:lnTo>
                    <a:pt x="19" y="2"/>
                  </a:lnTo>
                  <a:lnTo>
                    <a:pt x="17" y="4"/>
                  </a:lnTo>
                  <a:lnTo>
                    <a:pt x="19" y="4"/>
                  </a:lnTo>
                  <a:lnTo>
                    <a:pt x="21" y="6"/>
                  </a:lnTo>
                  <a:lnTo>
                    <a:pt x="21" y="4"/>
                  </a:lnTo>
                  <a:lnTo>
                    <a:pt x="21" y="2"/>
                  </a:lnTo>
                  <a:close/>
                  <a:moveTo>
                    <a:pt x="0" y="42"/>
                  </a:moveTo>
                  <a:lnTo>
                    <a:pt x="2" y="44"/>
                  </a:lnTo>
                  <a:lnTo>
                    <a:pt x="4" y="42"/>
                  </a:lnTo>
                  <a:lnTo>
                    <a:pt x="4" y="40"/>
                  </a:lnTo>
                  <a:lnTo>
                    <a:pt x="2" y="38"/>
                  </a:lnTo>
                  <a:lnTo>
                    <a:pt x="0" y="40"/>
                  </a:lnTo>
                  <a:lnTo>
                    <a:pt x="0" y="42"/>
                  </a:lnTo>
                  <a:close/>
                </a:path>
              </a:pathLst>
            </a:custGeom>
            <a:solidFill>
              <a:srgbClr val="8E8D8C"/>
            </a:solidFill>
            <a:ln w="9525">
              <a:noFill/>
              <a:round/>
              <a:headEnd/>
              <a:tailEnd/>
            </a:ln>
          </p:spPr>
          <p:txBody>
            <a:bodyPr/>
            <a:lstStyle/>
            <a:p>
              <a:endParaRPr lang="en-US"/>
            </a:p>
          </p:txBody>
        </p:sp>
        <p:sp>
          <p:nvSpPr>
            <p:cNvPr id="47212" name="Freeform 457"/>
            <p:cNvSpPr>
              <a:spLocks noEditPoints="1"/>
            </p:cNvSpPr>
            <p:nvPr/>
          </p:nvSpPr>
          <p:spPr bwMode="auto">
            <a:xfrm>
              <a:off x="2942" y="2956"/>
              <a:ext cx="21" cy="40"/>
            </a:xfrm>
            <a:custGeom>
              <a:avLst/>
              <a:gdLst>
                <a:gd name="T0" fmla="*/ 21 w 21"/>
                <a:gd name="T1" fmla="*/ 2 h 40"/>
                <a:gd name="T2" fmla="*/ 19 w 21"/>
                <a:gd name="T3" fmla="*/ 0 h 40"/>
                <a:gd name="T4" fmla="*/ 19 w 21"/>
                <a:gd name="T5" fmla="*/ 0 h 40"/>
                <a:gd name="T6" fmla="*/ 17 w 21"/>
                <a:gd name="T7" fmla="*/ 2 h 40"/>
                <a:gd name="T8" fmla="*/ 17 w 21"/>
                <a:gd name="T9" fmla="*/ 4 h 40"/>
                <a:gd name="T10" fmla="*/ 19 w 21"/>
                <a:gd name="T11" fmla="*/ 4 h 40"/>
                <a:gd name="T12" fmla="*/ 19 w 21"/>
                <a:gd name="T13" fmla="*/ 6 h 40"/>
                <a:gd name="T14" fmla="*/ 21 w 21"/>
                <a:gd name="T15" fmla="*/ 4 h 40"/>
                <a:gd name="T16" fmla="*/ 21 w 21"/>
                <a:gd name="T17" fmla="*/ 2 h 40"/>
                <a:gd name="T18" fmla="*/ 0 w 21"/>
                <a:gd name="T19" fmla="*/ 38 h 40"/>
                <a:gd name="T20" fmla="*/ 2 w 21"/>
                <a:gd name="T21" fmla="*/ 40 h 40"/>
                <a:gd name="T22" fmla="*/ 4 w 21"/>
                <a:gd name="T23" fmla="*/ 40 h 40"/>
                <a:gd name="T24" fmla="*/ 4 w 21"/>
                <a:gd name="T25" fmla="*/ 38 h 40"/>
                <a:gd name="T26" fmla="*/ 6 w 21"/>
                <a:gd name="T27" fmla="*/ 36 h 40"/>
                <a:gd name="T28" fmla="*/ 4 w 21"/>
                <a:gd name="T29" fmla="*/ 36 h 40"/>
                <a:gd name="T30" fmla="*/ 2 w 21"/>
                <a:gd name="T31" fmla="*/ 35 h 40"/>
                <a:gd name="T32" fmla="*/ 2 w 21"/>
                <a:gd name="T33" fmla="*/ 36 h 40"/>
                <a:gd name="T34" fmla="*/ 0 w 21"/>
                <a:gd name="T35" fmla="*/ 38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
                <a:gd name="T55" fmla="*/ 0 h 40"/>
                <a:gd name="T56" fmla="*/ 21 w 21"/>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 h="40">
                  <a:moveTo>
                    <a:pt x="21" y="2"/>
                  </a:moveTo>
                  <a:lnTo>
                    <a:pt x="19" y="0"/>
                  </a:lnTo>
                  <a:lnTo>
                    <a:pt x="17" y="2"/>
                  </a:lnTo>
                  <a:lnTo>
                    <a:pt x="17" y="4"/>
                  </a:lnTo>
                  <a:lnTo>
                    <a:pt x="19" y="4"/>
                  </a:lnTo>
                  <a:lnTo>
                    <a:pt x="19" y="6"/>
                  </a:lnTo>
                  <a:lnTo>
                    <a:pt x="21" y="4"/>
                  </a:lnTo>
                  <a:lnTo>
                    <a:pt x="21" y="2"/>
                  </a:lnTo>
                  <a:close/>
                  <a:moveTo>
                    <a:pt x="0" y="38"/>
                  </a:moveTo>
                  <a:lnTo>
                    <a:pt x="2" y="40"/>
                  </a:lnTo>
                  <a:lnTo>
                    <a:pt x="4" y="40"/>
                  </a:lnTo>
                  <a:lnTo>
                    <a:pt x="4" y="38"/>
                  </a:lnTo>
                  <a:lnTo>
                    <a:pt x="6" y="36"/>
                  </a:lnTo>
                  <a:lnTo>
                    <a:pt x="4" y="36"/>
                  </a:lnTo>
                  <a:lnTo>
                    <a:pt x="2" y="35"/>
                  </a:lnTo>
                  <a:lnTo>
                    <a:pt x="2" y="36"/>
                  </a:lnTo>
                  <a:lnTo>
                    <a:pt x="0" y="38"/>
                  </a:lnTo>
                  <a:close/>
                </a:path>
              </a:pathLst>
            </a:custGeom>
            <a:solidFill>
              <a:srgbClr val="8E8D8C"/>
            </a:solidFill>
            <a:ln w="9525">
              <a:noFill/>
              <a:round/>
              <a:headEnd/>
              <a:tailEnd/>
            </a:ln>
          </p:spPr>
          <p:txBody>
            <a:bodyPr/>
            <a:lstStyle/>
            <a:p>
              <a:endParaRPr lang="en-US"/>
            </a:p>
          </p:txBody>
        </p:sp>
        <p:sp>
          <p:nvSpPr>
            <p:cNvPr id="47213" name="Freeform 458"/>
            <p:cNvSpPr>
              <a:spLocks noEditPoints="1"/>
            </p:cNvSpPr>
            <p:nvPr/>
          </p:nvSpPr>
          <p:spPr bwMode="auto">
            <a:xfrm>
              <a:off x="2944" y="2958"/>
              <a:ext cx="19" cy="36"/>
            </a:xfrm>
            <a:custGeom>
              <a:avLst/>
              <a:gdLst>
                <a:gd name="T0" fmla="*/ 19 w 19"/>
                <a:gd name="T1" fmla="*/ 2 h 36"/>
                <a:gd name="T2" fmla="*/ 17 w 19"/>
                <a:gd name="T3" fmla="*/ 0 h 36"/>
                <a:gd name="T4" fmla="*/ 15 w 19"/>
                <a:gd name="T5" fmla="*/ 0 h 36"/>
                <a:gd name="T6" fmla="*/ 15 w 19"/>
                <a:gd name="T7" fmla="*/ 2 h 36"/>
                <a:gd name="T8" fmla="*/ 13 w 19"/>
                <a:gd name="T9" fmla="*/ 4 h 36"/>
                <a:gd name="T10" fmla="*/ 15 w 19"/>
                <a:gd name="T11" fmla="*/ 4 h 36"/>
                <a:gd name="T12" fmla="*/ 17 w 19"/>
                <a:gd name="T13" fmla="*/ 6 h 36"/>
                <a:gd name="T14" fmla="*/ 17 w 19"/>
                <a:gd name="T15" fmla="*/ 4 h 36"/>
                <a:gd name="T16" fmla="*/ 19 w 19"/>
                <a:gd name="T17" fmla="*/ 2 h 36"/>
                <a:gd name="T18" fmla="*/ 0 w 19"/>
                <a:gd name="T19" fmla="*/ 34 h 36"/>
                <a:gd name="T20" fmla="*/ 2 w 19"/>
                <a:gd name="T21" fmla="*/ 36 h 36"/>
                <a:gd name="T22" fmla="*/ 2 w 19"/>
                <a:gd name="T23" fmla="*/ 36 h 36"/>
                <a:gd name="T24" fmla="*/ 4 w 19"/>
                <a:gd name="T25" fmla="*/ 34 h 36"/>
                <a:gd name="T26" fmla="*/ 4 w 19"/>
                <a:gd name="T27" fmla="*/ 33 h 36"/>
                <a:gd name="T28" fmla="*/ 2 w 19"/>
                <a:gd name="T29" fmla="*/ 33 h 36"/>
                <a:gd name="T30" fmla="*/ 2 w 19"/>
                <a:gd name="T31" fmla="*/ 33 h 36"/>
                <a:gd name="T32" fmla="*/ 0 w 19"/>
                <a:gd name="T33" fmla="*/ 33 h 36"/>
                <a:gd name="T34" fmla="*/ 0 w 19"/>
                <a:gd name="T35" fmla="*/ 34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36"/>
                <a:gd name="T56" fmla="*/ 19 w 19"/>
                <a:gd name="T57" fmla="*/ 36 h 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36">
                  <a:moveTo>
                    <a:pt x="19" y="2"/>
                  </a:moveTo>
                  <a:lnTo>
                    <a:pt x="17" y="0"/>
                  </a:lnTo>
                  <a:lnTo>
                    <a:pt x="15" y="0"/>
                  </a:lnTo>
                  <a:lnTo>
                    <a:pt x="15" y="2"/>
                  </a:lnTo>
                  <a:lnTo>
                    <a:pt x="13" y="4"/>
                  </a:lnTo>
                  <a:lnTo>
                    <a:pt x="15" y="4"/>
                  </a:lnTo>
                  <a:lnTo>
                    <a:pt x="17" y="6"/>
                  </a:lnTo>
                  <a:lnTo>
                    <a:pt x="17" y="4"/>
                  </a:lnTo>
                  <a:lnTo>
                    <a:pt x="19" y="2"/>
                  </a:lnTo>
                  <a:close/>
                  <a:moveTo>
                    <a:pt x="0" y="34"/>
                  </a:moveTo>
                  <a:lnTo>
                    <a:pt x="2" y="36"/>
                  </a:lnTo>
                  <a:lnTo>
                    <a:pt x="4" y="34"/>
                  </a:lnTo>
                  <a:lnTo>
                    <a:pt x="4" y="33"/>
                  </a:lnTo>
                  <a:lnTo>
                    <a:pt x="2" y="33"/>
                  </a:lnTo>
                  <a:lnTo>
                    <a:pt x="0" y="33"/>
                  </a:lnTo>
                  <a:lnTo>
                    <a:pt x="0" y="34"/>
                  </a:lnTo>
                  <a:close/>
                </a:path>
              </a:pathLst>
            </a:custGeom>
            <a:solidFill>
              <a:srgbClr val="8E8D8D"/>
            </a:solidFill>
            <a:ln w="9525">
              <a:noFill/>
              <a:round/>
              <a:headEnd/>
              <a:tailEnd/>
            </a:ln>
          </p:spPr>
          <p:txBody>
            <a:bodyPr/>
            <a:lstStyle/>
            <a:p>
              <a:endParaRPr lang="en-US"/>
            </a:p>
          </p:txBody>
        </p:sp>
        <p:sp>
          <p:nvSpPr>
            <p:cNvPr id="47214" name="Freeform 459"/>
            <p:cNvSpPr>
              <a:spLocks noEditPoints="1"/>
            </p:cNvSpPr>
            <p:nvPr/>
          </p:nvSpPr>
          <p:spPr bwMode="auto">
            <a:xfrm>
              <a:off x="2944" y="2960"/>
              <a:ext cx="17" cy="32"/>
            </a:xfrm>
            <a:custGeom>
              <a:avLst/>
              <a:gdLst>
                <a:gd name="T0" fmla="*/ 17 w 17"/>
                <a:gd name="T1" fmla="*/ 2 h 32"/>
                <a:gd name="T2" fmla="*/ 17 w 17"/>
                <a:gd name="T3" fmla="*/ 0 h 32"/>
                <a:gd name="T4" fmla="*/ 15 w 17"/>
                <a:gd name="T5" fmla="*/ 0 h 32"/>
                <a:gd name="T6" fmla="*/ 13 w 17"/>
                <a:gd name="T7" fmla="*/ 2 h 32"/>
                <a:gd name="T8" fmla="*/ 13 w 17"/>
                <a:gd name="T9" fmla="*/ 4 h 32"/>
                <a:gd name="T10" fmla="*/ 15 w 17"/>
                <a:gd name="T11" fmla="*/ 4 h 32"/>
                <a:gd name="T12" fmla="*/ 15 w 17"/>
                <a:gd name="T13" fmla="*/ 4 h 32"/>
                <a:gd name="T14" fmla="*/ 17 w 17"/>
                <a:gd name="T15" fmla="*/ 4 h 32"/>
                <a:gd name="T16" fmla="*/ 17 w 17"/>
                <a:gd name="T17" fmla="*/ 2 h 32"/>
                <a:gd name="T18" fmla="*/ 0 w 17"/>
                <a:gd name="T19" fmla="*/ 31 h 32"/>
                <a:gd name="T20" fmla="*/ 2 w 17"/>
                <a:gd name="T21" fmla="*/ 32 h 32"/>
                <a:gd name="T22" fmla="*/ 4 w 17"/>
                <a:gd name="T23" fmla="*/ 32 h 32"/>
                <a:gd name="T24" fmla="*/ 4 w 17"/>
                <a:gd name="T25" fmla="*/ 31 h 32"/>
                <a:gd name="T26" fmla="*/ 6 w 17"/>
                <a:gd name="T27" fmla="*/ 29 h 32"/>
                <a:gd name="T28" fmla="*/ 4 w 17"/>
                <a:gd name="T29" fmla="*/ 29 h 32"/>
                <a:gd name="T30" fmla="*/ 2 w 17"/>
                <a:gd name="T31" fmla="*/ 29 h 32"/>
                <a:gd name="T32" fmla="*/ 2 w 17"/>
                <a:gd name="T33" fmla="*/ 29 h 32"/>
                <a:gd name="T34" fmla="*/ 0 w 17"/>
                <a:gd name="T35" fmla="*/ 31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32"/>
                <a:gd name="T56" fmla="*/ 17 w 17"/>
                <a:gd name="T57" fmla="*/ 32 h 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32">
                  <a:moveTo>
                    <a:pt x="17" y="2"/>
                  </a:moveTo>
                  <a:lnTo>
                    <a:pt x="17" y="0"/>
                  </a:lnTo>
                  <a:lnTo>
                    <a:pt x="15" y="0"/>
                  </a:lnTo>
                  <a:lnTo>
                    <a:pt x="13" y="2"/>
                  </a:lnTo>
                  <a:lnTo>
                    <a:pt x="13" y="4"/>
                  </a:lnTo>
                  <a:lnTo>
                    <a:pt x="15" y="4"/>
                  </a:lnTo>
                  <a:lnTo>
                    <a:pt x="17" y="4"/>
                  </a:lnTo>
                  <a:lnTo>
                    <a:pt x="17" y="2"/>
                  </a:lnTo>
                  <a:close/>
                  <a:moveTo>
                    <a:pt x="0" y="31"/>
                  </a:moveTo>
                  <a:lnTo>
                    <a:pt x="2" y="32"/>
                  </a:lnTo>
                  <a:lnTo>
                    <a:pt x="4" y="32"/>
                  </a:lnTo>
                  <a:lnTo>
                    <a:pt x="4" y="31"/>
                  </a:lnTo>
                  <a:lnTo>
                    <a:pt x="6" y="29"/>
                  </a:lnTo>
                  <a:lnTo>
                    <a:pt x="4" y="29"/>
                  </a:lnTo>
                  <a:lnTo>
                    <a:pt x="2" y="29"/>
                  </a:lnTo>
                  <a:lnTo>
                    <a:pt x="0" y="31"/>
                  </a:lnTo>
                  <a:close/>
                </a:path>
              </a:pathLst>
            </a:custGeom>
            <a:solidFill>
              <a:srgbClr val="8E8D8D"/>
            </a:solidFill>
            <a:ln w="9525">
              <a:noFill/>
              <a:round/>
              <a:headEnd/>
              <a:tailEnd/>
            </a:ln>
          </p:spPr>
          <p:txBody>
            <a:bodyPr/>
            <a:lstStyle/>
            <a:p>
              <a:endParaRPr lang="en-US"/>
            </a:p>
          </p:txBody>
        </p:sp>
        <p:sp>
          <p:nvSpPr>
            <p:cNvPr id="47215" name="Freeform 460"/>
            <p:cNvSpPr>
              <a:spLocks noEditPoints="1"/>
            </p:cNvSpPr>
            <p:nvPr/>
          </p:nvSpPr>
          <p:spPr bwMode="auto">
            <a:xfrm>
              <a:off x="2946" y="2962"/>
              <a:ext cx="15" cy="29"/>
            </a:xfrm>
            <a:custGeom>
              <a:avLst/>
              <a:gdLst>
                <a:gd name="T0" fmla="*/ 15 w 15"/>
                <a:gd name="T1" fmla="*/ 2 h 29"/>
                <a:gd name="T2" fmla="*/ 13 w 15"/>
                <a:gd name="T3" fmla="*/ 0 h 29"/>
                <a:gd name="T4" fmla="*/ 11 w 15"/>
                <a:gd name="T5" fmla="*/ 0 h 29"/>
                <a:gd name="T6" fmla="*/ 11 w 15"/>
                <a:gd name="T7" fmla="*/ 2 h 29"/>
                <a:gd name="T8" fmla="*/ 9 w 15"/>
                <a:gd name="T9" fmla="*/ 4 h 29"/>
                <a:gd name="T10" fmla="*/ 11 w 15"/>
                <a:gd name="T11" fmla="*/ 4 h 29"/>
                <a:gd name="T12" fmla="*/ 13 w 15"/>
                <a:gd name="T13" fmla="*/ 4 h 29"/>
                <a:gd name="T14" fmla="*/ 13 w 15"/>
                <a:gd name="T15" fmla="*/ 2 h 29"/>
                <a:gd name="T16" fmla="*/ 15 w 15"/>
                <a:gd name="T17" fmla="*/ 2 h 29"/>
                <a:gd name="T18" fmla="*/ 0 w 15"/>
                <a:gd name="T19" fmla="*/ 29 h 29"/>
                <a:gd name="T20" fmla="*/ 0 w 15"/>
                <a:gd name="T21" fmla="*/ 29 h 29"/>
                <a:gd name="T22" fmla="*/ 2 w 15"/>
                <a:gd name="T23" fmla="*/ 29 h 29"/>
                <a:gd name="T24" fmla="*/ 4 w 15"/>
                <a:gd name="T25" fmla="*/ 27 h 29"/>
                <a:gd name="T26" fmla="*/ 4 w 15"/>
                <a:gd name="T27" fmla="*/ 25 h 29"/>
                <a:gd name="T28" fmla="*/ 2 w 15"/>
                <a:gd name="T29" fmla="*/ 25 h 29"/>
                <a:gd name="T30" fmla="*/ 2 w 15"/>
                <a:gd name="T31" fmla="*/ 25 h 29"/>
                <a:gd name="T32" fmla="*/ 0 w 15"/>
                <a:gd name="T33" fmla="*/ 27 h 29"/>
                <a:gd name="T34" fmla="*/ 0 w 15"/>
                <a:gd name="T35" fmla="*/ 29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29"/>
                <a:gd name="T56" fmla="*/ 15 w 15"/>
                <a:gd name="T57" fmla="*/ 29 h 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29">
                  <a:moveTo>
                    <a:pt x="15" y="2"/>
                  </a:moveTo>
                  <a:lnTo>
                    <a:pt x="13" y="0"/>
                  </a:lnTo>
                  <a:lnTo>
                    <a:pt x="11" y="0"/>
                  </a:lnTo>
                  <a:lnTo>
                    <a:pt x="11" y="2"/>
                  </a:lnTo>
                  <a:lnTo>
                    <a:pt x="9" y="4"/>
                  </a:lnTo>
                  <a:lnTo>
                    <a:pt x="11" y="4"/>
                  </a:lnTo>
                  <a:lnTo>
                    <a:pt x="13" y="4"/>
                  </a:lnTo>
                  <a:lnTo>
                    <a:pt x="13" y="2"/>
                  </a:lnTo>
                  <a:lnTo>
                    <a:pt x="15" y="2"/>
                  </a:lnTo>
                  <a:close/>
                  <a:moveTo>
                    <a:pt x="0" y="29"/>
                  </a:moveTo>
                  <a:lnTo>
                    <a:pt x="0" y="29"/>
                  </a:lnTo>
                  <a:lnTo>
                    <a:pt x="2" y="29"/>
                  </a:lnTo>
                  <a:lnTo>
                    <a:pt x="4" y="27"/>
                  </a:lnTo>
                  <a:lnTo>
                    <a:pt x="4" y="25"/>
                  </a:lnTo>
                  <a:lnTo>
                    <a:pt x="2" y="25"/>
                  </a:lnTo>
                  <a:lnTo>
                    <a:pt x="0" y="27"/>
                  </a:lnTo>
                  <a:lnTo>
                    <a:pt x="0" y="29"/>
                  </a:lnTo>
                  <a:close/>
                </a:path>
              </a:pathLst>
            </a:custGeom>
            <a:solidFill>
              <a:srgbClr val="8F8E8D"/>
            </a:solidFill>
            <a:ln w="9525">
              <a:noFill/>
              <a:round/>
              <a:headEnd/>
              <a:tailEnd/>
            </a:ln>
          </p:spPr>
          <p:txBody>
            <a:bodyPr/>
            <a:lstStyle/>
            <a:p>
              <a:endParaRPr lang="en-US"/>
            </a:p>
          </p:txBody>
        </p:sp>
        <p:sp>
          <p:nvSpPr>
            <p:cNvPr id="47216" name="Freeform 461"/>
            <p:cNvSpPr>
              <a:spLocks noEditPoints="1"/>
            </p:cNvSpPr>
            <p:nvPr/>
          </p:nvSpPr>
          <p:spPr bwMode="auto">
            <a:xfrm>
              <a:off x="2946" y="2964"/>
              <a:ext cx="13" cy="25"/>
            </a:xfrm>
            <a:custGeom>
              <a:avLst/>
              <a:gdLst>
                <a:gd name="T0" fmla="*/ 13 w 13"/>
                <a:gd name="T1" fmla="*/ 0 h 25"/>
                <a:gd name="T2" fmla="*/ 13 w 13"/>
                <a:gd name="T3" fmla="*/ 0 h 25"/>
                <a:gd name="T4" fmla="*/ 11 w 13"/>
                <a:gd name="T5" fmla="*/ 0 h 25"/>
                <a:gd name="T6" fmla="*/ 9 w 13"/>
                <a:gd name="T7" fmla="*/ 2 h 25"/>
                <a:gd name="T8" fmla="*/ 9 w 13"/>
                <a:gd name="T9" fmla="*/ 4 h 25"/>
                <a:gd name="T10" fmla="*/ 11 w 13"/>
                <a:gd name="T11" fmla="*/ 4 h 25"/>
                <a:gd name="T12" fmla="*/ 13 w 13"/>
                <a:gd name="T13" fmla="*/ 4 h 25"/>
                <a:gd name="T14" fmla="*/ 13 w 13"/>
                <a:gd name="T15" fmla="*/ 2 h 25"/>
                <a:gd name="T16" fmla="*/ 13 w 13"/>
                <a:gd name="T17" fmla="*/ 0 h 25"/>
                <a:gd name="T18" fmla="*/ 0 w 13"/>
                <a:gd name="T19" fmla="*/ 25 h 25"/>
                <a:gd name="T20" fmla="*/ 2 w 13"/>
                <a:gd name="T21" fmla="*/ 25 h 25"/>
                <a:gd name="T22" fmla="*/ 4 w 13"/>
                <a:gd name="T23" fmla="*/ 25 h 25"/>
                <a:gd name="T24" fmla="*/ 4 w 13"/>
                <a:gd name="T25" fmla="*/ 23 h 25"/>
                <a:gd name="T26" fmla="*/ 4 w 13"/>
                <a:gd name="T27" fmla="*/ 23 h 25"/>
                <a:gd name="T28" fmla="*/ 4 w 13"/>
                <a:gd name="T29" fmla="*/ 21 h 25"/>
                <a:gd name="T30" fmla="*/ 2 w 13"/>
                <a:gd name="T31" fmla="*/ 21 h 25"/>
                <a:gd name="T32" fmla="*/ 2 w 13"/>
                <a:gd name="T33" fmla="*/ 23 h 25"/>
                <a:gd name="T34" fmla="*/ 0 w 13"/>
                <a:gd name="T35" fmla="*/ 25 h 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25"/>
                <a:gd name="T56" fmla="*/ 13 w 13"/>
                <a:gd name="T57" fmla="*/ 25 h 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25">
                  <a:moveTo>
                    <a:pt x="13" y="0"/>
                  </a:moveTo>
                  <a:lnTo>
                    <a:pt x="13" y="0"/>
                  </a:lnTo>
                  <a:lnTo>
                    <a:pt x="11" y="0"/>
                  </a:lnTo>
                  <a:lnTo>
                    <a:pt x="9" y="2"/>
                  </a:lnTo>
                  <a:lnTo>
                    <a:pt x="9" y="4"/>
                  </a:lnTo>
                  <a:lnTo>
                    <a:pt x="11" y="4"/>
                  </a:lnTo>
                  <a:lnTo>
                    <a:pt x="13" y="4"/>
                  </a:lnTo>
                  <a:lnTo>
                    <a:pt x="13" y="2"/>
                  </a:lnTo>
                  <a:lnTo>
                    <a:pt x="13" y="0"/>
                  </a:lnTo>
                  <a:close/>
                  <a:moveTo>
                    <a:pt x="0" y="25"/>
                  </a:moveTo>
                  <a:lnTo>
                    <a:pt x="2" y="25"/>
                  </a:lnTo>
                  <a:lnTo>
                    <a:pt x="4" y="25"/>
                  </a:lnTo>
                  <a:lnTo>
                    <a:pt x="4" y="23"/>
                  </a:lnTo>
                  <a:lnTo>
                    <a:pt x="4" y="21"/>
                  </a:lnTo>
                  <a:lnTo>
                    <a:pt x="2" y="21"/>
                  </a:lnTo>
                  <a:lnTo>
                    <a:pt x="2" y="23"/>
                  </a:lnTo>
                  <a:lnTo>
                    <a:pt x="0" y="25"/>
                  </a:lnTo>
                  <a:close/>
                </a:path>
              </a:pathLst>
            </a:custGeom>
            <a:solidFill>
              <a:srgbClr val="8F8E8D"/>
            </a:solidFill>
            <a:ln w="9525">
              <a:noFill/>
              <a:round/>
              <a:headEnd/>
              <a:tailEnd/>
            </a:ln>
          </p:spPr>
          <p:txBody>
            <a:bodyPr/>
            <a:lstStyle/>
            <a:p>
              <a:endParaRPr lang="en-US"/>
            </a:p>
          </p:txBody>
        </p:sp>
        <p:sp>
          <p:nvSpPr>
            <p:cNvPr id="47217" name="Freeform 462"/>
            <p:cNvSpPr>
              <a:spLocks noEditPoints="1"/>
            </p:cNvSpPr>
            <p:nvPr/>
          </p:nvSpPr>
          <p:spPr bwMode="auto">
            <a:xfrm>
              <a:off x="2948" y="2966"/>
              <a:ext cx="11" cy="21"/>
            </a:xfrm>
            <a:custGeom>
              <a:avLst/>
              <a:gdLst>
                <a:gd name="T0" fmla="*/ 11 w 11"/>
                <a:gd name="T1" fmla="*/ 0 h 21"/>
                <a:gd name="T2" fmla="*/ 9 w 11"/>
                <a:gd name="T3" fmla="*/ 0 h 21"/>
                <a:gd name="T4" fmla="*/ 7 w 11"/>
                <a:gd name="T5" fmla="*/ 0 h 21"/>
                <a:gd name="T6" fmla="*/ 7 w 11"/>
                <a:gd name="T7" fmla="*/ 2 h 21"/>
                <a:gd name="T8" fmla="*/ 7 w 11"/>
                <a:gd name="T9" fmla="*/ 3 h 21"/>
                <a:gd name="T10" fmla="*/ 7 w 11"/>
                <a:gd name="T11" fmla="*/ 3 h 21"/>
                <a:gd name="T12" fmla="*/ 9 w 11"/>
                <a:gd name="T13" fmla="*/ 3 h 21"/>
                <a:gd name="T14" fmla="*/ 11 w 11"/>
                <a:gd name="T15" fmla="*/ 2 h 21"/>
                <a:gd name="T16" fmla="*/ 11 w 11"/>
                <a:gd name="T17" fmla="*/ 0 h 21"/>
                <a:gd name="T18" fmla="*/ 0 w 11"/>
                <a:gd name="T19" fmla="*/ 21 h 21"/>
                <a:gd name="T20" fmla="*/ 0 w 11"/>
                <a:gd name="T21" fmla="*/ 21 h 21"/>
                <a:gd name="T22" fmla="*/ 2 w 11"/>
                <a:gd name="T23" fmla="*/ 21 h 21"/>
                <a:gd name="T24" fmla="*/ 2 w 11"/>
                <a:gd name="T25" fmla="*/ 21 h 21"/>
                <a:gd name="T26" fmla="*/ 4 w 11"/>
                <a:gd name="T27" fmla="*/ 19 h 21"/>
                <a:gd name="T28" fmla="*/ 2 w 11"/>
                <a:gd name="T29" fmla="*/ 17 h 21"/>
                <a:gd name="T30" fmla="*/ 0 w 11"/>
                <a:gd name="T31" fmla="*/ 17 h 21"/>
                <a:gd name="T32" fmla="*/ 0 w 11"/>
                <a:gd name="T33" fmla="*/ 19 h 21"/>
                <a:gd name="T34" fmla="*/ 0 w 11"/>
                <a:gd name="T35" fmla="*/ 21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21"/>
                <a:gd name="T56" fmla="*/ 11 w 11"/>
                <a:gd name="T57" fmla="*/ 21 h 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21">
                  <a:moveTo>
                    <a:pt x="11" y="0"/>
                  </a:moveTo>
                  <a:lnTo>
                    <a:pt x="9" y="0"/>
                  </a:lnTo>
                  <a:lnTo>
                    <a:pt x="7" y="0"/>
                  </a:lnTo>
                  <a:lnTo>
                    <a:pt x="7" y="2"/>
                  </a:lnTo>
                  <a:lnTo>
                    <a:pt x="7" y="3"/>
                  </a:lnTo>
                  <a:lnTo>
                    <a:pt x="9" y="3"/>
                  </a:lnTo>
                  <a:lnTo>
                    <a:pt x="11" y="2"/>
                  </a:lnTo>
                  <a:lnTo>
                    <a:pt x="11" y="0"/>
                  </a:lnTo>
                  <a:close/>
                  <a:moveTo>
                    <a:pt x="0" y="21"/>
                  </a:moveTo>
                  <a:lnTo>
                    <a:pt x="0" y="21"/>
                  </a:lnTo>
                  <a:lnTo>
                    <a:pt x="2" y="21"/>
                  </a:lnTo>
                  <a:lnTo>
                    <a:pt x="4" y="19"/>
                  </a:lnTo>
                  <a:lnTo>
                    <a:pt x="2" y="17"/>
                  </a:lnTo>
                  <a:lnTo>
                    <a:pt x="0" y="17"/>
                  </a:lnTo>
                  <a:lnTo>
                    <a:pt x="0" y="19"/>
                  </a:lnTo>
                  <a:lnTo>
                    <a:pt x="0" y="21"/>
                  </a:lnTo>
                  <a:close/>
                </a:path>
              </a:pathLst>
            </a:custGeom>
            <a:solidFill>
              <a:srgbClr val="908F8E"/>
            </a:solidFill>
            <a:ln w="9525">
              <a:noFill/>
              <a:round/>
              <a:headEnd/>
              <a:tailEnd/>
            </a:ln>
          </p:spPr>
          <p:txBody>
            <a:bodyPr/>
            <a:lstStyle/>
            <a:p>
              <a:endParaRPr lang="en-US"/>
            </a:p>
          </p:txBody>
        </p:sp>
        <p:sp>
          <p:nvSpPr>
            <p:cNvPr id="47218" name="Freeform 463"/>
            <p:cNvSpPr>
              <a:spLocks noEditPoints="1"/>
            </p:cNvSpPr>
            <p:nvPr/>
          </p:nvSpPr>
          <p:spPr bwMode="auto">
            <a:xfrm>
              <a:off x="2948" y="2968"/>
              <a:ext cx="11" cy="19"/>
            </a:xfrm>
            <a:custGeom>
              <a:avLst/>
              <a:gdLst>
                <a:gd name="T0" fmla="*/ 11 w 11"/>
                <a:gd name="T1" fmla="*/ 0 h 19"/>
                <a:gd name="T2" fmla="*/ 9 w 11"/>
                <a:gd name="T3" fmla="*/ 0 h 19"/>
                <a:gd name="T4" fmla="*/ 7 w 11"/>
                <a:gd name="T5" fmla="*/ 0 h 19"/>
                <a:gd name="T6" fmla="*/ 7 w 11"/>
                <a:gd name="T7" fmla="*/ 1 h 19"/>
                <a:gd name="T8" fmla="*/ 5 w 11"/>
                <a:gd name="T9" fmla="*/ 3 h 19"/>
                <a:gd name="T10" fmla="*/ 5 w 11"/>
                <a:gd name="T11" fmla="*/ 3 h 19"/>
                <a:gd name="T12" fmla="*/ 5 w 11"/>
                <a:gd name="T13" fmla="*/ 3 h 19"/>
                <a:gd name="T14" fmla="*/ 7 w 11"/>
                <a:gd name="T15" fmla="*/ 3 h 19"/>
                <a:gd name="T16" fmla="*/ 9 w 11"/>
                <a:gd name="T17" fmla="*/ 3 h 19"/>
                <a:gd name="T18" fmla="*/ 9 w 11"/>
                <a:gd name="T19" fmla="*/ 1 h 19"/>
                <a:gd name="T20" fmla="*/ 11 w 11"/>
                <a:gd name="T21" fmla="*/ 0 h 19"/>
                <a:gd name="T22" fmla="*/ 0 w 11"/>
                <a:gd name="T23" fmla="*/ 17 h 19"/>
                <a:gd name="T24" fmla="*/ 2 w 11"/>
                <a:gd name="T25" fmla="*/ 17 h 19"/>
                <a:gd name="T26" fmla="*/ 2 w 11"/>
                <a:gd name="T27" fmla="*/ 19 h 19"/>
                <a:gd name="T28" fmla="*/ 4 w 11"/>
                <a:gd name="T29" fmla="*/ 17 h 19"/>
                <a:gd name="T30" fmla="*/ 4 w 11"/>
                <a:gd name="T31" fmla="*/ 15 h 19"/>
                <a:gd name="T32" fmla="*/ 4 w 11"/>
                <a:gd name="T33" fmla="*/ 13 h 19"/>
                <a:gd name="T34" fmla="*/ 2 w 11"/>
                <a:gd name="T35" fmla="*/ 13 h 19"/>
                <a:gd name="T36" fmla="*/ 0 w 11"/>
                <a:gd name="T37" fmla="*/ 15 h 19"/>
                <a:gd name="T38" fmla="*/ 0 w 11"/>
                <a:gd name="T39" fmla="*/ 17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
                <a:gd name="T61" fmla="*/ 0 h 19"/>
                <a:gd name="T62" fmla="*/ 11 w 11"/>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 h="19">
                  <a:moveTo>
                    <a:pt x="11" y="0"/>
                  </a:moveTo>
                  <a:lnTo>
                    <a:pt x="9" y="0"/>
                  </a:lnTo>
                  <a:lnTo>
                    <a:pt x="7" y="0"/>
                  </a:lnTo>
                  <a:lnTo>
                    <a:pt x="7" y="1"/>
                  </a:lnTo>
                  <a:lnTo>
                    <a:pt x="5" y="3"/>
                  </a:lnTo>
                  <a:lnTo>
                    <a:pt x="7" y="3"/>
                  </a:lnTo>
                  <a:lnTo>
                    <a:pt x="9" y="3"/>
                  </a:lnTo>
                  <a:lnTo>
                    <a:pt x="9" y="1"/>
                  </a:lnTo>
                  <a:lnTo>
                    <a:pt x="11" y="0"/>
                  </a:lnTo>
                  <a:close/>
                  <a:moveTo>
                    <a:pt x="0" y="17"/>
                  </a:moveTo>
                  <a:lnTo>
                    <a:pt x="2" y="17"/>
                  </a:lnTo>
                  <a:lnTo>
                    <a:pt x="2" y="19"/>
                  </a:lnTo>
                  <a:lnTo>
                    <a:pt x="4" y="17"/>
                  </a:lnTo>
                  <a:lnTo>
                    <a:pt x="4" y="15"/>
                  </a:lnTo>
                  <a:lnTo>
                    <a:pt x="4" y="13"/>
                  </a:lnTo>
                  <a:lnTo>
                    <a:pt x="2" y="13"/>
                  </a:lnTo>
                  <a:lnTo>
                    <a:pt x="0" y="15"/>
                  </a:lnTo>
                  <a:lnTo>
                    <a:pt x="0" y="17"/>
                  </a:lnTo>
                  <a:close/>
                </a:path>
              </a:pathLst>
            </a:custGeom>
            <a:solidFill>
              <a:srgbClr val="908F8E"/>
            </a:solidFill>
            <a:ln w="9525">
              <a:noFill/>
              <a:round/>
              <a:headEnd/>
              <a:tailEnd/>
            </a:ln>
          </p:spPr>
          <p:txBody>
            <a:bodyPr/>
            <a:lstStyle/>
            <a:p>
              <a:endParaRPr lang="en-US"/>
            </a:p>
          </p:txBody>
        </p:sp>
        <p:sp>
          <p:nvSpPr>
            <p:cNvPr id="47219" name="Freeform 464"/>
            <p:cNvSpPr>
              <a:spLocks noEditPoints="1"/>
            </p:cNvSpPr>
            <p:nvPr/>
          </p:nvSpPr>
          <p:spPr bwMode="auto">
            <a:xfrm>
              <a:off x="2948" y="2969"/>
              <a:ext cx="9" cy="16"/>
            </a:xfrm>
            <a:custGeom>
              <a:avLst/>
              <a:gdLst>
                <a:gd name="T0" fmla="*/ 9 w 9"/>
                <a:gd name="T1" fmla="*/ 0 h 16"/>
                <a:gd name="T2" fmla="*/ 7 w 9"/>
                <a:gd name="T3" fmla="*/ 0 h 16"/>
                <a:gd name="T4" fmla="*/ 7 w 9"/>
                <a:gd name="T5" fmla="*/ 0 h 16"/>
                <a:gd name="T6" fmla="*/ 5 w 9"/>
                <a:gd name="T7" fmla="*/ 2 h 16"/>
                <a:gd name="T8" fmla="*/ 5 w 9"/>
                <a:gd name="T9" fmla="*/ 4 h 16"/>
                <a:gd name="T10" fmla="*/ 5 w 9"/>
                <a:gd name="T11" fmla="*/ 4 h 16"/>
                <a:gd name="T12" fmla="*/ 5 w 9"/>
                <a:gd name="T13" fmla="*/ 4 h 16"/>
                <a:gd name="T14" fmla="*/ 7 w 9"/>
                <a:gd name="T15" fmla="*/ 4 h 16"/>
                <a:gd name="T16" fmla="*/ 7 w 9"/>
                <a:gd name="T17" fmla="*/ 4 h 16"/>
                <a:gd name="T18" fmla="*/ 9 w 9"/>
                <a:gd name="T19" fmla="*/ 2 h 16"/>
                <a:gd name="T20" fmla="*/ 9 w 9"/>
                <a:gd name="T21" fmla="*/ 0 h 16"/>
                <a:gd name="T22" fmla="*/ 0 w 9"/>
                <a:gd name="T23" fmla="*/ 14 h 16"/>
                <a:gd name="T24" fmla="*/ 2 w 9"/>
                <a:gd name="T25" fmla="*/ 14 h 16"/>
                <a:gd name="T26" fmla="*/ 4 w 9"/>
                <a:gd name="T27" fmla="*/ 16 h 16"/>
                <a:gd name="T28" fmla="*/ 4 w 9"/>
                <a:gd name="T29" fmla="*/ 14 h 16"/>
                <a:gd name="T30" fmla="*/ 5 w 9"/>
                <a:gd name="T31" fmla="*/ 12 h 16"/>
                <a:gd name="T32" fmla="*/ 4 w 9"/>
                <a:gd name="T33" fmla="*/ 10 h 16"/>
                <a:gd name="T34" fmla="*/ 2 w 9"/>
                <a:gd name="T35" fmla="*/ 8 h 16"/>
                <a:gd name="T36" fmla="*/ 2 w 9"/>
                <a:gd name="T37" fmla="*/ 12 h 16"/>
                <a:gd name="T38" fmla="*/ 0 w 9"/>
                <a:gd name="T39" fmla="*/ 1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16"/>
                <a:gd name="T62" fmla="*/ 9 w 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16">
                  <a:moveTo>
                    <a:pt x="9" y="0"/>
                  </a:moveTo>
                  <a:lnTo>
                    <a:pt x="7" y="0"/>
                  </a:lnTo>
                  <a:lnTo>
                    <a:pt x="5" y="2"/>
                  </a:lnTo>
                  <a:lnTo>
                    <a:pt x="5" y="4"/>
                  </a:lnTo>
                  <a:lnTo>
                    <a:pt x="7" y="4"/>
                  </a:lnTo>
                  <a:lnTo>
                    <a:pt x="9" y="2"/>
                  </a:lnTo>
                  <a:lnTo>
                    <a:pt x="9" y="0"/>
                  </a:lnTo>
                  <a:close/>
                  <a:moveTo>
                    <a:pt x="0" y="14"/>
                  </a:moveTo>
                  <a:lnTo>
                    <a:pt x="2" y="14"/>
                  </a:lnTo>
                  <a:lnTo>
                    <a:pt x="4" y="16"/>
                  </a:lnTo>
                  <a:lnTo>
                    <a:pt x="4" y="14"/>
                  </a:lnTo>
                  <a:lnTo>
                    <a:pt x="5" y="12"/>
                  </a:lnTo>
                  <a:lnTo>
                    <a:pt x="4" y="10"/>
                  </a:lnTo>
                  <a:lnTo>
                    <a:pt x="2" y="8"/>
                  </a:lnTo>
                  <a:lnTo>
                    <a:pt x="2" y="12"/>
                  </a:lnTo>
                  <a:lnTo>
                    <a:pt x="0" y="14"/>
                  </a:lnTo>
                  <a:close/>
                </a:path>
              </a:pathLst>
            </a:custGeom>
            <a:solidFill>
              <a:srgbClr val="908F8F"/>
            </a:solidFill>
            <a:ln w="9525">
              <a:noFill/>
              <a:round/>
              <a:headEnd/>
              <a:tailEnd/>
            </a:ln>
          </p:spPr>
          <p:txBody>
            <a:bodyPr/>
            <a:lstStyle/>
            <a:p>
              <a:endParaRPr lang="en-US"/>
            </a:p>
          </p:txBody>
        </p:sp>
        <p:sp>
          <p:nvSpPr>
            <p:cNvPr id="47220" name="Freeform 465"/>
            <p:cNvSpPr>
              <a:spLocks/>
            </p:cNvSpPr>
            <p:nvPr/>
          </p:nvSpPr>
          <p:spPr bwMode="auto">
            <a:xfrm>
              <a:off x="2950" y="2971"/>
              <a:ext cx="7" cy="12"/>
            </a:xfrm>
            <a:custGeom>
              <a:avLst/>
              <a:gdLst>
                <a:gd name="T0" fmla="*/ 7 w 7"/>
                <a:gd name="T1" fmla="*/ 0 h 12"/>
                <a:gd name="T2" fmla="*/ 5 w 7"/>
                <a:gd name="T3" fmla="*/ 0 h 12"/>
                <a:gd name="T4" fmla="*/ 3 w 7"/>
                <a:gd name="T5" fmla="*/ 0 h 12"/>
                <a:gd name="T6" fmla="*/ 3 w 7"/>
                <a:gd name="T7" fmla="*/ 0 h 12"/>
                <a:gd name="T8" fmla="*/ 3 w 7"/>
                <a:gd name="T9" fmla="*/ 0 h 12"/>
                <a:gd name="T10" fmla="*/ 2 w 7"/>
                <a:gd name="T11" fmla="*/ 4 h 12"/>
                <a:gd name="T12" fmla="*/ 0 w 7"/>
                <a:gd name="T13" fmla="*/ 10 h 12"/>
                <a:gd name="T14" fmla="*/ 2 w 7"/>
                <a:gd name="T15" fmla="*/ 10 h 12"/>
                <a:gd name="T16" fmla="*/ 2 w 7"/>
                <a:gd name="T17" fmla="*/ 12 h 12"/>
                <a:gd name="T18" fmla="*/ 3 w 7"/>
                <a:gd name="T19" fmla="*/ 6 h 12"/>
                <a:gd name="T20" fmla="*/ 7 w 7"/>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2"/>
                <a:gd name="T35" fmla="*/ 7 w 7"/>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2">
                  <a:moveTo>
                    <a:pt x="7" y="0"/>
                  </a:moveTo>
                  <a:lnTo>
                    <a:pt x="5" y="0"/>
                  </a:lnTo>
                  <a:lnTo>
                    <a:pt x="3" y="0"/>
                  </a:lnTo>
                  <a:lnTo>
                    <a:pt x="2" y="4"/>
                  </a:lnTo>
                  <a:lnTo>
                    <a:pt x="0" y="10"/>
                  </a:lnTo>
                  <a:lnTo>
                    <a:pt x="2" y="10"/>
                  </a:lnTo>
                  <a:lnTo>
                    <a:pt x="2" y="12"/>
                  </a:lnTo>
                  <a:lnTo>
                    <a:pt x="3" y="6"/>
                  </a:lnTo>
                  <a:lnTo>
                    <a:pt x="7" y="0"/>
                  </a:lnTo>
                  <a:close/>
                </a:path>
              </a:pathLst>
            </a:custGeom>
            <a:solidFill>
              <a:srgbClr val="908F8F"/>
            </a:solidFill>
            <a:ln w="9525">
              <a:noFill/>
              <a:round/>
              <a:headEnd/>
              <a:tailEnd/>
            </a:ln>
          </p:spPr>
          <p:txBody>
            <a:bodyPr/>
            <a:lstStyle/>
            <a:p>
              <a:endParaRPr lang="en-US"/>
            </a:p>
          </p:txBody>
        </p:sp>
        <p:sp>
          <p:nvSpPr>
            <p:cNvPr id="47221" name="Freeform 466"/>
            <p:cNvSpPr>
              <a:spLocks/>
            </p:cNvSpPr>
            <p:nvPr/>
          </p:nvSpPr>
          <p:spPr bwMode="auto">
            <a:xfrm>
              <a:off x="2950" y="2973"/>
              <a:ext cx="5" cy="8"/>
            </a:xfrm>
            <a:custGeom>
              <a:avLst/>
              <a:gdLst>
                <a:gd name="T0" fmla="*/ 5 w 5"/>
                <a:gd name="T1" fmla="*/ 0 h 8"/>
                <a:gd name="T2" fmla="*/ 5 w 5"/>
                <a:gd name="T3" fmla="*/ 0 h 8"/>
                <a:gd name="T4" fmla="*/ 3 w 5"/>
                <a:gd name="T5" fmla="*/ 0 h 8"/>
                <a:gd name="T6" fmla="*/ 3 w 5"/>
                <a:gd name="T7" fmla="*/ 0 h 8"/>
                <a:gd name="T8" fmla="*/ 3 w 5"/>
                <a:gd name="T9" fmla="*/ 0 h 8"/>
                <a:gd name="T10" fmla="*/ 2 w 5"/>
                <a:gd name="T11" fmla="*/ 2 h 8"/>
                <a:gd name="T12" fmla="*/ 0 w 5"/>
                <a:gd name="T13" fmla="*/ 4 h 8"/>
                <a:gd name="T14" fmla="*/ 2 w 5"/>
                <a:gd name="T15" fmla="*/ 6 h 8"/>
                <a:gd name="T16" fmla="*/ 3 w 5"/>
                <a:gd name="T17" fmla="*/ 8 h 8"/>
                <a:gd name="T18" fmla="*/ 3 w 5"/>
                <a:gd name="T19" fmla="*/ 4 h 8"/>
                <a:gd name="T20" fmla="*/ 5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8"/>
                <a:gd name="T35" fmla="*/ 5 w 5"/>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8">
                  <a:moveTo>
                    <a:pt x="5" y="0"/>
                  </a:moveTo>
                  <a:lnTo>
                    <a:pt x="5" y="0"/>
                  </a:lnTo>
                  <a:lnTo>
                    <a:pt x="3" y="0"/>
                  </a:lnTo>
                  <a:lnTo>
                    <a:pt x="2" y="2"/>
                  </a:lnTo>
                  <a:lnTo>
                    <a:pt x="0" y="4"/>
                  </a:lnTo>
                  <a:lnTo>
                    <a:pt x="2" y="6"/>
                  </a:lnTo>
                  <a:lnTo>
                    <a:pt x="3" y="8"/>
                  </a:lnTo>
                  <a:lnTo>
                    <a:pt x="3" y="4"/>
                  </a:lnTo>
                  <a:lnTo>
                    <a:pt x="5" y="0"/>
                  </a:lnTo>
                  <a:close/>
                </a:path>
              </a:pathLst>
            </a:custGeom>
            <a:solidFill>
              <a:srgbClr val="919090"/>
            </a:solidFill>
            <a:ln w="9525">
              <a:noFill/>
              <a:round/>
              <a:headEnd/>
              <a:tailEnd/>
            </a:ln>
          </p:spPr>
          <p:txBody>
            <a:bodyPr/>
            <a:lstStyle/>
            <a:p>
              <a:endParaRPr lang="en-US"/>
            </a:p>
          </p:txBody>
        </p:sp>
        <p:sp>
          <p:nvSpPr>
            <p:cNvPr id="47222" name="Freeform 467"/>
            <p:cNvSpPr>
              <a:spLocks/>
            </p:cNvSpPr>
            <p:nvPr/>
          </p:nvSpPr>
          <p:spPr bwMode="auto">
            <a:xfrm>
              <a:off x="2952" y="2975"/>
              <a:ext cx="3" cy="4"/>
            </a:xfrm>
            <a:custGeom>
              <a:avLst/>
              <a:gdLst>
                <a:gd name="T0" fmla="*/ 3 w 3"/>
                <a:gd name="T1" fmla="*/ 0 h 4"/>
                <a:gd name="T2" fmla="*/ 3 w 3"/>
                <a:gd name="T3" fmla="*/ 0 h 4"/>
                <a:gd name="T4" fmla="*/ 1 w 3"/>
                <a:gd name="T5" fmla="*/ 0 h 4"/>
                <a:gd name="T6" fmla="*/ 1 w 3"/>
                <a:gd name="T7" fmla="*/ 0 h 4"/>
                <a:gd name="T8" fmla="*/ 0 w 3"/>
                <a:gd name="T9" fmla="*/ 2 h 4"/>
                <a:gd name="T10" fmla="*/ 1 w 3"/>
                <a:gd name="T11" fmla="*/ 2 h 4"/>
                <a:gd name="T12" fmla="*/ 1 w 3"/>
                <a:gd name="T13" fmla="*/ 4 h 4"/>
                <a:gd name="T14" fmla="*/ 1 w 3"/>
                <a:gd name="T15" fmla="*/ 2 h 4"/>
                <a:gd name="T16" fmla="*/ 3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3" y="0"/>
                  </a:moveTo>
                  <a:lnTo>
                    <a:pt x="3" y="0"/>
                  </a:lnTo>
                  <a:lnTo>
                    <a:pt x="1" y="0"/>
                  </a:lnTo>
                  <a:lnTo>
                    <a:pt x="0" y="2"/>
                  </a:lnTo>
                  <a:lnTo>
                    <a:pt x="1" y="2"/>
                  </a:lnTo>
                  <a:lnTo>
                    <a:pt x="1" y="4"/>
                  </a:lnTo>
                  <a:lnTo>
                    <a:pt x="1" y="2"/>
                  </a:lnTo>
                  <a:lnTo>
                    <a:pt x="3" y="0"/>
                  </a:lnTo>
                  <a:close/>
                </a:path>
              </a:pathLst>
            </a:custGeom>
            <a:solidFill>
              <a:srgbClr val="929190"/>
            </a:solidFill>
            <a:ln w="9525">
              <a:noFill/>
              <a:round/>
              <a:headEnd/>
              <a:tailEnd/>
            </a:ln>
          </p:spPr>
          <p:txBody>
            <a:bodyPr/>
            <a:lstStyle/>
            <a:p>
              <a:endParaRPr lang="en-US"/>
            </a:p>
          </p:txBody>
        </p:sp>
        <p:sp>
          <p:nvSpPr>
            <p:cNvPr id="47223" name="Freeform 468"/>
            <p:cNvSpPr>
              <a:spLocks noEditPoints="1"/>
            </p:cNvSpPr>
            <p:nvPr/>
          </p:nvSpPr>
          <p:spPr bwMode="auto">
            <a:xfrm>
              <a:off x="2919" y="2906"/>
              <a:ext cx="67" cy="140"/>
            </a:xfrm>
            <a:custGeom>
              <a:avLst/>
              <a:gdLst>
                <a:gd name="T0" fmla="*/ 65 w 67"/>
                <a:gd name="T1" fmla="*/ 0 h 140"/>
                <a:gd name="T2" fmla="*/ 63 w 67"/>
                <a:gd name="T3" fmla="*/ 2 h 140"/>
                <a:gd name="T4" fmla="*/ 63 w 67"/>
                <a:gd name="T5" fmla="*/ 2 h 140"/>
                <a:gd name="T6" fmla="*/ 65 w 67"/>
                <a:gd name="T7" fmla="*/ 4 h 140"/>
                <a:gd name="T8" fmla="*/ 65 w 67"/>
                <a:gd name="T9" fmla="*/ 4 h 140"/>
                <a:gd name="T10" fmla="*/ 65 w 67"/>
                <a:gd name="T11" fmla="*/ 2 h 140"/>
                <a:gd name="T12" fmla="*/ 67 w 67"/>
                <a:gd name="T13" fmla="*/ 0 h 140"/>
                <a:gd name="T14" fmla="*/ 65 w 67"/>
                <a:gd name="T15" fmla="*/ 0 h 140"/>
                <a:gd name="T16" fmla="*/ 65 w 67"/>
                <a:gd name="T17" fmla="*/ 0 h 140"/>
                <a:gd name="T18" fmla="*/ 2 w 67"/>
                <a:gd name="T19" fmla="*/ 136 h 140"/>
                <a:gd name="T20" fmla="*/ 2 w 67"/>
                <a:gd name="T21" fmla="*/ 138 h 140"/>
                <a:gd name="T22" fmla="*/ 0 w 67"/>
                <a:gd name="T23" fmla="*/ 140 h 140"/>
                <a:gd name="T24" fmla="*/ 2 w 67"/>
                <a:gd name="T25" fmla="*/ 140 h 140"/>
                <a:gd name="T26" fmla="*/ 2 w 67"/>
                <a:gd name="T27" fmla="*/ 140 h 140"/>
                <a:gd name="T28" fmla="*/ 4 w 67"/>
                <a:gd name="T29" fmla="*/ 138 h 140"/>
                <a:gd name="T30" fmla="*/ 4 w 67"/>
                <a:gd name="T31" fmla="*/ 138 h 140"/>
                <a:gd name="T32" fmla="*/ 4 w 67"/>
                <a:gd name="T33" fmla="*/ 136 h 140"/>
                <a:gd name="T34" fmla="*/ 2 w 67"/>
                <a:gd name="T35" fmla="*/ 136 h 1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140"/>
                <a:gd name="T56" fmla="*/ 67 w 67"/>
                <a:gd name="T57" fmla="*/ 140 h 1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140">
                  <a:moveTo>
                    <a:pt x="65" y="0"/>
                  </a:moveTo>
                  <a:lnTo>
                    <a:pt x="63" y="2"/>
                  </a:lnTo>
                  <a:lnTo>
                    <a:pt x="65" y="4"/>
                  </a:lnTo>
                  <a:lnTo>
                    <a:pt x="65" y="2"/>
                  </a:lnTo>
                  <a:lnTo>
                    <a:pt x="67" y="0"/>
                  </a:lnTo>
                  <a:lnTo>
                    <a:pt x="65" y="0"/>
                  </a:lnTo>
                  <a:close/>
                  <a:moveTo>
                    <a:pt x="2" y="136"/>
                  </a:moveTo>
                  <a:lnTo>
                    <a:pt x="2" y="138"/>
                  </a:lnTo>
                  <a:lnTo>
                    <a:pt x="0" y="140"/>
                  </a:lnTo>
                  <a:lnTo>
                    <a:pt x="2" y="140"/>
                  </a:lnTo>
                  <a:lnTo>
                    <a:pt x="4" y="138"/>
                  </a:lnTo>
                  <a:lnTo>
                    <a:pt x="4" y="136"/>
                  </a:lnTo>
                  <a:lnTo>
                    <a:pt x="2" y="136"/>
                  </a:lnTo>
                  <a:close/>
                </a:path>
              </a:pathLst>
            </a:custGeom>
            <a:solidFill>
              <a:srgbClr val="848282"/>
            </a:solidFill>
            <a:ln w="9525">
              <a:noFill/>
              <a:round/>
              <a:headEnd/>
              <a:tailEnd/>
            </a:ln>
          </p:spPr>
          <p:txBody>
            <a:bodyPr/>
            <a:lstStyle/>
            <a:p>
              <a:endParaRPr lang="en-US"/>
            </a:p>
          </p:txBody>
        </p:sp>
        <p:sp>
          <p:nvSpPr>
            <p:cNvPr id="47224" name="Freeform 469"/>
            <p:cNvSpPr>
              <a:spLocks noEditPoints="1"/>
            </p:cNvSpPr>
            <p:nvPr/>
          </p:nvSpPr>
          <p:spPr bwMode="auto">
            <a:xfrm>
              <a:off x="2921" y="2908"/>
              <a:ext cx="65" cy="136"/>
            </a:xfrm>
            <a:custGeom>
              <a:avLst/>
              <a:gdLst>
                <a:gd name="T0" fmla="*/ 65 w 65"/>
                <a:gd name="T1" fmla="*/ 0 h 136"/>
                <a:gd name="T2" fmla="*/ 63 w 65"/>
                <a:gd name="T3" fmla="*/ 0 h 136"/>
                <a:gd name="T4" fmla="*/ 63 w 65"/>
                <a:gd name="T5" fmla="*/ 0 h 136"/>
                <a:gd name="T6" fmla="*/ 61 w 65"/>
                <a:gd name="T7" fmla="*/ 0 h 136"/>
                <a:gd name="T8" fmla="*/ 61 w 65"/>
                <a:gd name="T9" fmla="*/ 2 h 136"/>
                <a:gd name="T10" fmla="*/ 61 w 65"/>
                <a:gd name="T11" fmla="*/ 4 h 136"/>
                <a:gd name="T12" fmla="*/ 63 w 65"/>
                <a:gd name="T13" fmla="*/ 4 h 136"/>
                <a:gd name="T14" fmla="*/ 63 w 65"/>
                <a:gd name="T15" fmla="*/ 2 h 136"/>
                <a:gd name="T16" fmla="*/ 65 w 65"/>
                <a:gd name="T17" fmla="*/ 0 h 136"/>
                <a:gd name="T18" fmla="*/ 0 w 65"/>
                <a:gd name="T19" fmla="*/ 136 h 136"/>
                <a:gd name="T20" fmla="*/ 0 w 65"/>
                <a:gd name="T21" fmla="*/ 136 h 136"/>
                <a:gd name="T22" fmla="*/ 2 w 65"/>
                <a:gd name="T23" fmla="*/ 136 h 136"/>
                <a:gd name="T24" fmla="*/ 2 w 65"/>
                <a:gd name="T25" fmla="*/ 136 h 136"/>
                <a:gd name="T26" fmla="*/ 2 w 65"/>
                <a:gd name="T27" fmla="*/ 134 h 136"/>
                <a:gd name="T28" fmla="*/ 2 w 65"/>
                <a:gd name="T29" fmla="*/ 132 h 136"/>
                <a:gd name="T30" fmla="*/ 0 w 65"/>
                <a:gd name="T31" fmla="*/ 132 h 136"/>
                <a:gd name="T32" fmla="*/ 0 w 65"/>
                <a:gd name="T33" fmla="*/ 134 h 136"/>
                <a:gd name="T34" fmla="*/ 0 w 65"/>
                <a:gd name="T35" fmla="*/ 136 h 1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5"/>
                <a:gd name="T55" fmla="*/ 0 h 136"/>
                <a:gd name="T56" fmla="*/ 65 w 65"/>
                <a:gd name="T57" fmla="*/ 136 h 1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5" h="136">
                  <a:moveTo>
                    <a:pt x="65" y="0"/>
                  </a:moveTo>
                  <a:lnTo>
                    <a:pt x="63" y="0"/>
                  </a:lnTo>
                  <a:lnTo>
                    <a:pt x="61" y="0"/>
                  </a:lnTo>
                  <a:lnTo>
                    <a:pt x="61" y="2"/>
                  </a:lnTo>
                  <a:lnTo>
                    <a:pt x="61" y="4"/>
                  </a:lnTo>
                  <a:lnTo>
                    <a:pt x="63" y="4"/>
                  </a:lnTo>
                  <a:lnTo>
                    <a:pt x="63" y="2"/>
                  </a:lnTo>
                  <a:lnTo>
                    <a:pt x="65" y="0"/>
                  </a:lnTo>
                  <a:close/>
                  <a:moveTo>
                    <a:pt x="0" y="136"/>
                  </a:moveTo>
                  <a:lnTo>
                    <a:pt x="0" y="136"/>
                  </a:lnTo>
                  <a:lnTo>
                    <a:pt x="2" y="136"/>
                  </a:lnTo>
                  <a:lnTo>
                    <a:pt x="2" y="134"/>
                  </a:lnTo>
                  <a:lnTo>
                    <a:pt x="2" y="132"/>
                  </a:lnTo>
                  <a:lnTo>
                    <a:pt x="0" y="132"/>
                  </a:lnTo>
                  <a:lnTo>
                    <a:pt x="0" y="134"/>
                  </a:lnTo>
                  <a:lnTo>
                    <a:pt x="0" y="136"/>
                  </a:lnTo>
                  <a:close/>
                </a:path>
              </a:pathLst>
            </a:custGeom>
            <a:solidFill>
              <a:srgbClr val="848282"/>
            </a:solidFill>
            <a:ln w="9525">
              <a:noFill/>
              <a:round/>
              <a:headEnd/>
              <a:tailEnd/>
            </a:ln>
          </p:spPr>
          <p:txBody>
            <a:bodyPr/>
            <a:lstStyle/>
            <a:p>
              <a:endParaRPr lang="en-US"/>
            </a:p>
          </p:txBody>
        </p:sp>
        <p:sp>
          <p:nvSpPr>
            <p:cNvPr id="47225" name="Freeform 470"/>
            <p:cNvSpPr>
              <a:spLocks noEditPoints="1"/>
            </p:cNvSpPr>
            <p:nvPr/>
          </p:nvSpPr>
          <p:spPr bwMode="auto">
            <a:xfrm>
              <a:off x="2921" y="2908"/>
              <a:ext cx="63" cy="136"/>
            </a:xfrm>
            <a:custGeom>
              <a:avLst/>
              <a:gdLst>
                <a:gd name="T0" fmla="*/ 63 w 63"/>
                <a:gd name="T1" fmla="*/ 2 h 136"/>
                <a:gd name="T2" fmla="*/ 63 w 63"/>
                <a:gd name="T3" fmla="*/ 2 h 136"/>
                <a:gd name="T4" fmla="*/ 61 w 63"/>
                <a:gd name="T5" fmla="*/ 0 h 136"/>
                <a:gd name="T6" fmla="*/ 61 w 63"/>
                <a:gd name="T7" fmla="*/ 2 h 136"/>
                <a:gd name="T8" fmla="*/ 59 w 63"/>
                <a:gd name="T9" fmla="*/ 4 h 136"/>
                <a:gd name="T10" fmla="*/ 61 w 63"/>
                <a:gd name="T11" fmla="*/ 4 h 136"/>
                <a:gd name="T12" fmla="*/ 61 w 63"/>
                <a:gd name="T13" fmla="*/ 6 h 136"/>
                <a:gd name="T14" fmla="*/ 63 w 63"/>
                <a:gd name="T15" fmla="*/ 4 h 136"/>
                <a:gd name="T16" fmla="*/ 63 w 63"/>
                <a:gd name="T17" fmla="*/ 2 h 136"/>
                <a:gd name="T18" fmla="*/ 0 w 63"/>
                <a:gd name="T19" fmla="*/ 134 h 136"/>
                <a:gd name="T20" fmla="*/ 2 w 63"/>
                <a:gd name="T21" fmla="*/ 134 h 136"/>
                <a:gd name="T22" fmla="*/ 2 w 63"/>
                <a:gd name="T23" fmla="*/ 136 h 136"/>
                <a:gd name="T24" fmla="*/ 2 w 63"/>
                <a:gd name="T25" fmla="*/ 134 h 136"/>
                <a:gd name="T26" fmla="*/ 4 w 63"/>
                <a:gd name="T27" fmla="*/ 132 h 136"/>
                <a:gd name="T28" fmla="*/ 2 w 63"/>
                <a:gd name="T29" fmla="*/ 132 h 136"/>
                <a:gd name="T30" fmla="*/ 2 w 63"/>
                <a:gd name="T31" fmla="*/ 131 h 136"/>
                <a:gd name="T32" fmla="*/ 0 w 63"/>
                <a:gd name="T33" fmla="*/ 132 h 136"/>
                <a:gd name="T34" fmla="*/ 0 w 63"/>
                <a:gd name="T35" fmla="*/ 134 h 1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3"/>
                <a:gd name="T55" fmla="*/ 0 h 136"/>
                <a:gd name="T56" fmla="*/ 63 w 63"/>
                <a:gd name="T57" fmla="*/ 136 h 1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3" h="136">
                  <a:moveTo>
                    <a:pt x="63" y="2"/>
                  </a:moveTo>
                  <a:lnTo>
                    <a:pt x="63" y="2"/>
                  </a:lnTo>
                  <a:lnTo>
                    <a:pt x="61" y="0"/>
                  </a:lnTo>
                  <a:lnTo>
                    <a:pt x="61" y="2"/>
                  </a:lnTo>
                  <a:lnTo>
                    <a:pt x="59" y="4"/>
                  </a:lnTo>
                  <a:lnTo>
                    <a:pt x="61" y="4"/>
                  </a:lnTo>
                  <a:lnTo>
                    <a:pt x="61" y="6"/>
                  </a:lnTo>
                  <a:lnTo>
                    <a:pt x="63" y="4"/>
                  </a:lnTo>
                  <a:lnTo>
                    <a:pt x="63" y="2"/>
                  </a:lnTo>
                  <a:close/>
                  <a:moveTo>
                    <a:pt x="0" y="134"/>
                  </a:moveTo>
                  <a:lnTo>
                    <a:pt x="2" y="134"/>
                  </a:lnTo>
                  <a:lnTo>
                    <a:pt x="2" y="136"/>
                  </a:lnTo>
                  <a:lnTo>
                    <a:pt x="2" y="134"/>
                  </a:lnTo>
                  <a:lnTo>
                    <a:pt x="4" y="132"/>
                  </a:lnTo>
                  <a:lnTo>
                    <a:pt x="2" y="132"/>
                  </a:lnTo>
                  <a:lnTo>
                    <a:pt x="2" y="131"/>
                  </a:lnTo>
                  <a:lnTo>
                    <a:pt x="0" y="132"/>
                  </a:lnTo>
                  <a:lnTo>
                    <a:pt x="0" y="134"/>
                  </a:lnTo>
                  <a:close/>
                </a:path>
              </a:pathLst>
            </a:custGeom>
            <a:solidFill>
              <a:srgbClr val="848382"/>
            </a:solidFill>
            <a:ln w="9525">
              <a:noFill/>
              <a:round/>
              <a:headEnd/>
              <a:tailEnd/>
            </a:ln>
          </p:spPr>
          <p:txBody>
            <a:bodyPr/>
            <a:lstStyle/>
            <a:p>
              <a:endParaRPr lang="en-US"/>
            </a:p>
          </p:txBody>
        </p:sp>
        <p:sp>
          <p:nvSpPr>
            <p:cNvPr id="47226" name="Freeform 471"/>
            <p:cNvSpPr>
              <a:spLocks noEditPoints="1"/>
            </p:cNvSpPr>
            <p:nvPr/>
          </p:nvSpPr>
          <p:spPr bwMode="auto">
            <a:xfrm>
              <a:off x="2921" y="2910"/>
              <a:ext cx="63" cy="132"/>
            </a:xfrm>
            <a:custGeom>
              <a:avLst/>
              <a:gdLst>
                <a:gd name="T0" fmla="*/ 63 w 63"/>
                <a:gd name="T1" fmla="*/ 2 h 132"/>
                <a:gd name="T2" fmla="*/ 61 w 63"/>
                <a:gd name="T3" fmla="*/ 2 h 132"/>
                <a:gd name="T4" fmla="*/ 61 w 63"/>
                <a:gd name="T5" fmla="*/ 0 h 132"/>
                <a:gd name="T6" fmla="*/ 59 w 63"/>
                <a:gd name="T7" fmla="*/ 2 h 132"/>
                <a:gd name="T8" fmla="*/ 59 w 63"/>
                <a:gd name="T9" fmla="*/ 4 h 132"/>
                <a:gd name="T10" fmla="*/ 59 w 63"/>
                <a:gd name="T11" fmla="*/ 4 h 132"/>
                <a:gd name="T12" fmla="*/ 61 w 63"/>
                <a:gd name="T13" fmla="*/ 6 h 132"/>
                <a:gd name="T14" fmla="*/ 61 w 63"/>
                <a:gd name="T15" fmla="*/ 4 h 132"/>
                <a:gd name="T16" fmla="*/ 63 w 63"/>
                <a:gd name="T17" fmla="*/ 2 h 132"/>
                <a:gd name="T18" fmla="*/ 0 w 63"/>
                <a:gd name="T19" fmla="*/ 130 h 132"/>
                <a:gd name="T20" fmla="*/ 2 w 63"/>
                <a:gd name="T21" fmla="*/ 130 h 132"/>
                <a:gd name="T22" fmla="*/ 2 w 63"/>
                <a:gd name="T23" fmla="*/ 132 h 132"/>
                <a:gd name="T24" fmla="*/ 4 w 63"/>
                <a:gd name="T25" fmla="*/ 130 h 132"/>
                <a:gd name="T26" fmla="*/ 4 w 63"/>
                <a:gd name="T27" fmla="*/ 129 h 132"/>
                <a:gd name="T28" fmla="*/ 4 w 63"/>
                <a:gd name="T29" fmla="*/ 129 h 132"/>
                <a:gd name="T30" fmla="*/ 2 w 63"/>
                <a:gd name="T31" fmla="*/ 127 h 132"/>
                <a:gd name="T32" fmla="*/ 2 w 63"/>
                <a:gd name="T33" fmla="*/ 129 h 132"/>
                <a:gd name="T34" fmla="*/ 0 w 63"/>
                <a:gd name="T35" fmla="*/ 130 h 1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3"/>
                <a:gd name="T55" fmla="*/ 0 h 132"/>
                <a:gd name="T56" fmla="*/ 63 w 63"/>
                <a:gd name="T57" fmla="*/ 132 h 1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3" h="132">
                  <a:moveTo>
                    <a:pt x="63" y="2"/>
                  </a:moveTo>
                  <a:lnTo>
                    <a:pt x="61" y="2"/>
                  </a:lnTo>
                  <a:lnTo>
                    <a:pt x="61" y="0"/>
                  </a:lnTo>
                  <a:lnTo>
                    <a:pt x="59" y="2"/>
                  </a:lnTo>
                  <a:lnTo>
                    <a:pt x="59" y="4"/>
                  </a:lnTo>
                  <a:lnTo>
                    <a:pt x="61" y="6"/>
                  </a:lnTo>
                  <a:lnTo>
                    <a:pt x="61" y="4"/>
                  </a:lnTo>
                  <a:lnTo>
                    <a:pt x="63" y="2"/>
                  </a:lnTo>
                  <a:close/>
                  <a:moveTo>
                    <a:pt x="0" y="130"/>
                  </a:moveTo>
                  <a:lnTo>
                    <a:pt x="2" y="130"/>
                  </a:lnTo>
                  <a:lnTo>
                    <a:pt x="2" y="132"/>
                  </a:lnTo>
                  <a:lnTo>
                    <a:pt x="4" y="130"/>
                  </a:lnTo>
                  <a:lnTo>
                    <a:pt x="4" y="129"/>
                  </a:lnTo>
                  <a:lnTo>
                    <a:pt x="2" y="127"/>
                  </a:lnTo>
                  <a:lnTo>
                    <a:pt x="2" y="129"/>
                  </a:lnTo>
                  <a:lnTo>
                    <a:pt x="0" y="130"/>
                  </a:lnTo>
                  <a:close/>
                </a:path>
              </a:pathLst>
            </a:custGeom>
            <a:solidFill>
              <a:srgbClr val="848382"/>
            </a:solidFill>
            <a:ln w="9525">
              <a:noFill/>
              <a:round/>
              <a:headEnd/>
              <a:tailEnd/>
            </a:ln>
          </p:spPr>
          <p:txBody>
            <a:bodyPr/>
            <a:lstStyle/>
            <a:p>
              <a:endParaRPr lang="en-US"/>
            </a:p>
          </p:txBody>
        </p:sp>
        <p:sp>
          <p:nvSpPr>
            <p:cNvPr id="47227" name="Freeform 472"/>
            <p:cNvSpPr>
              <a:spLocks noEditPoints="1"/>
            </p:cNvSpPr>
            <p:nvPr/>
          </p:nvSpPr>
          <p:spPr bwMode="auto">
            <a:xfrm>
              <a:off x="2923" y="2912"/>
              <a:ext cx="59" cy="128"/>
            </a:xfrm>
            <a:custGeom>
              <a:avLst/>
              <a:gdLst>
                <a:gd name="T0" fmla="*/ 59 w 59"/>
                <a:gd name="T1" fmla="*/ 2 h 128"/>
                <a:gd name="T2" fmla="*/ 59 w 59"/>
                <a:gd name="T3" fmla="*/ 0 h 128"/>
                <a:gd name="T4" fmla="*/ 57 w 59"/>
                <a:gd name="T5" fmla="*/ 0 h 128"/>
                <a:gd name="T6" fmla="*/ 57 w 59"/>
                <a:gd name="T7" fmla="*/ 2 h 128"/>
                <a:gd name="T8" fmla="*/ 55 w 59"/>
                <a:gd name="T9" fmla="*/ 4 h 128"/>
                <a:gd name="T10" fmla="*/ 57 w 59"/>
                <a:gd name="T11" fmla="*/ 4 h 128"/>
                <a:gd name="T12" fmla="*/ 57 w 59"/>
                <a:gd name="T13" fmla="*/ 6 h 128"/>
                <a:gd name="T14" fmla="*/ 59 w 59"/>
                <a:gd name="T15" fmla="*/ 4 h 128"/>
                <a:gd name="T16" fmla="*/ 59 w 59"/>
                <a:gd name="T17" fmla="*/ 2 h 128"/>
                <a:gd name="T18" fmla="*/ 0 w 59"/>
                <a:gd name="T19" fmla="*/ 127 h 128"/>
                <a:gd name="T20" fmla="*/ 0 w 59"/>
                <a:gd name="T21" fmla="*/ 128 h 128"/>
                <a:gd name="T22" fmla="*/ 2 w 59"/>
                <a:gd name="T23" fmla="*/ 128 h 128"/>
                <a:gd name="T24" fmla="*/ 2 w 59"/>
                <a:gd name="T25" fmla="*/ 127 h 128"/>
                <a:gd name="T26" fmla="*/ 4 w 59"/>
                <a:gd name="T27" fmla="*/ 125 h 128"/>
                <a:gd name="T28" fmla="*/ 2 w 59"/>
                <a:gd name="T29" fmla="*/ 125 h 128"/>
                <a:gd name="T30" fmla="*/ 2 w 59"/>
                <a:gd name="T31" fmla="*/ 123 h 128"/>
                <a:gd name="T32" fmla="*/ 0 w 59"/>
                <a:gd name="T33" fmla="*/ 125 h 128"/>
                <a:gd name="T34" fmla="*/ 0 w 59"/>
                <a:gd name="T35" fmla="*/ 127 h 1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128"/>
                <a:gd name="T56" fmla="*/ 59 w 59"/>
                <a:gd name="T57" fmla="*/ 128 h 1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128">
                  <a:moveTo>
                    <a:pt x="59" y="2"/>
                  </a:moveTo>
                  <a:lnTo>
                    <a:pt x="59" y="0"/>
                  </a:lnTo>
                  <a:lnTo>
                    <a:pt x="57" y="0"/>
                  </a:lnTo>
                  <a:lnTo>
                    <a:pt x="57" y="2"/>
                  </a:lnTo>
                  <a:lnTo>
                    <a:pt x="55" y="4"/>
                  </a:lnTo>
                  <a:lnTo>
                    <a:pt x="57" y="4"/>
                  </a:lnTo>
                  <a:lnTo>
                    <a:pt x="57" y="6"/>
                  </a:lnTo>
                  <a:lnTo>
                    <a:pt x="59" y="4"/>
                  </a:lnTo>
                  <a:lnTo>
                    <a:pt x="59" y="2"/>
                  </a:lnTo>
                  <a:close/>
                  <a:moveTo>
                    <a:pt x="0" y="127"/>
                  </a:moveTo>
                  <a:lnTo>
                    <a:pt x="0" y="128"/>
                  </a:lnTo>
                  <a:lnTo>
                    <a:pt x="2" y="128"/>
                  </a:lnTo>
                  <a:lnTo>
                    <a:pt x="2" y="127"/>
                  </a:lnTo>
                  <a:lnTo>
                    <a:pt x="4" y="125"/>
                  </a:lnTo>
                  <a:lnTo>
                    <a:pt x="2" y="125"/>
                  </a:lnTo>
                  <a:lnTo>
                    <a:pt x="2" y="123"/>
                  </a:lnTo>
                  <a:lnTo>
                    <a:pt x="0" y="125"/>
                  </a:lnTo>
                  <a:lnTo>
                    <a:pt x="0" y="127"/>
                  </a:lnTo>
                  <a:close/>
                </a:path>
              </a:pathLst>
            </a:custGeom>
            <a:solidFill>
              <a:srgbClr val="858483"/>
            </a:solidFill>
            <a:ln w="9525">
              <a:noFill/>
              <a:round/>
              <a:headEnd/>
              <a:tailEnd/>
            </a:ln>
          </p:spPr>
          <p:txBody>
            <a:bodyPr/>
            <a:lstStyle/>
            <a:p>
              <a:endParaRPr lang="en-US"/>
            </a:p>
          </p:txBody>
        </p:sp>
        <p:sp>
          <p:nvSpPr>
            <p:cNvPr id="47228" name="Freeform 473"/>
            <p:cNvSpPr>
              <a:spLocks noEditPoints="1"/>
            </p:cNvSpPr>
            <p:nvPr/>
          </p:nvSpPr>
          <p:spPr bwMode="auto">
            <a:xfrm>
              <a:off x="2923" y="2914"/>
              <a:ext cx="59" cy="125"/>
            </a:xfrm>
            <a:custGeom>
              <a:avLst/>
              <a:gdLst>
                <a:gd name="T0" fmla="*/ 59 w 59"/>
                <a:gd name="T1" fmla="*/ 2 h 125"/>
                <a:gd name="T2" fmla="*/ 57 w 59"/>
                <a:gd name="T3" fmla="*/ 0 h 125"/>
                <a:gd name="T4" fmla="*/ 57 w 59"/>
                <a:gd name="T5" fmla="*/ 0 h 125"/>
                <a:gd name="T6" fmla="*/ 55 w 59"/>
                <a:gd name="T7" fmla="*/ 2 h 125"/>
                <a:gd name="T8" fmla="*/ 55 w 59"/>
                <a:gd name="T9" fmla="*/ 4 h 125"/>
                <a:gd name="T10" fmla="*/ 57 w 59"/>
                <a:gd name="T11" fmla="*/ 4 h 125"/>
                <a:gd name="T12" fmla="*/ 57 w 59"/>
                <a:gd name="T13" fmla="*/ 4 h 125"/>
                <a:gd name="T14" fmla="*/ 57 w 59"/>
                <a:gd name="T15" fmla="*/ 4 h 125"/>
                <a:gd name="T16" fmla="*/ 59 w 59"/>
                <a:gd name="T17" fmla="*/ 2 h 125"/>
                <a:gd name="T18" fmla="*/ 0 w 59"/>
                <a:gd name="T19" fmla="*/ 123 h 125"/>
                <a:gd name="T20" fmla="*/ 2 w 59"/>
                <a:gd name="T21" fmla="*/ 125 h 125"/>
                <a:gd name="T22" fmla="*/ 2 w 59"/>
                <a:gd name="T23" fmla="*/ 125 h 125"/>
                <a:gd name="T24" fmla="*/ 4 w 59"/>
                <a:gd name="T25" fmla="*/ 123 h 125"/>
                <a:gd name="T26" fmla="*/ 4 w 59"/>
                <a:gd name="T27" fmla="*/ 121 h 125"/>
                <a:gd name="T28" fmla="*/ 4 w 59"/>
                <a:gd name="T29" fmla="*/ 121 h 125"/>
                <a:gd name="T30" fmla="*/ 2 w 59"/>
                <a:gd name="T31" fmla="*/ 119 h 125"/>
                <a:gd name="T32" fmla="*/ 2 w 59"/>
                <a:gd name="T33" fmla="*/ 121 h 125"/>
                <a:gd name="T34" fmla="*/ 0 w 59"/>
                <a:gd name="T35" fmla="*/ 123 h 1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125"/>
                <a:gd name="T56" fmla="*/ 59 w 59"/>
                <a:gd name="T57" fmla="*/ 125 h 1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125">
                  <a:moveTo>
                    <a:pt x="59" y="2"/>
                  </a:moveTo>
                  <a:lnTo>
                    <a:pt x="57" y="0"/>
                  </a:lnTo>
                  <a:lnTo>
                    <a:pt x="55" y="2"/>
                  </a:lnTo>
                  <a:lnTo>
                    <a:pt x="55" y="4"/>
                  </a:lnTo>
                  <a:lnTo>
                    <a:pt x="57" y="4"/>
                  </a:lnTo>
                  <a:lnTo>
                    <a:pt x="59" y="2"/>
                  </a:lnTo>
                  <a:close/>
                  <a:moveTo>
                    <a:pt x="0" y="123"/>
                  </a:moveTo>
                  <a:lnTo>
                    <a:pt x="2" y="125"/>
                  </a:lnTo>
                  <a:lnTo>
                    <a:pt x="4" y="123"/>
                  </a:lnTo>
                  <a:lnTo>
                    <a:pt x="4" y="121"/>
                  </a:lnTo>
                  <a:lnTo>
                    <a:pt x="2" y="119"/>
                  </a:lnTo>
                  <a:lnTo>
                    <a:pt x="2" y="121"/>
                  </a:lnTo>
                  <a:lnTo>
                    <a:pt x="0" y="123"/>
                  </a:lnTo>
                  <a:close/>
                </a:path>
              </a:pathLst>
            </a:custGeom>
            <a:solidFill>
              <a:srgbClr val="858483"/>
            </a:solidFill>
            <a:ln w="9525">
              <a:noFill/>
              <a:round/>
              <a:headEnd/>
              <a:tailEnd/>
            </a:ln>
          </p:spPr>
          <p:txBody>
            <a:bodyPr/>
            <a:lstStyle/>
            <a:p>
              <a:endParaRPr lang="en-US"/>
            </a:p>
          </p:txBody>
        </p:sp>
        <p:sp>
          <p:nvSpPr>
            <p:cNvPr id="47229" name="Freeform 474"/>
            <p:cNvSpPr>
              <a:spLocks noEditPoints="1"/>
            </p:cNvSpPr>
            <p:nvPr/>
          </p:nvSpPr>
          <p:spPr bwMode="auto">
            <a:xfrm>
              <a:off x="2925" y="2916"/>
              <a:ext cx="55" cy="121"/>
            </a:xfrm>
            <a:custGeom>
              <a:avLst/>
              <a:gdLst>
                <a:gd name="T0" fmla="*/ 55 w 55"/>
                <a:gd name="T1" fmla="*/ 2 h 121"/>
                <a:gd name="T2" fmla="*/ 55 w 55"/>
                <a:gd name="T3" fmla="*/ 0 h 121"/>
                <a:gd name="T4" fmla="*/ 53 w 55"/>
                <a:gd name="T5" fmla="*/ 0 h 121"/>
                <a:gd name="T6" fmla="*/ 53 w 55"/>
                <a:gd name="T7" fmla="*/ 2 h 121"/>
                <a:gd name="T8" fmla="*/ 53 w 55"/>
                <a:gd name="T9" fmla="*/ 4 h 121"/>
                <a:gd name="T10" fmla="*/ 53 w 55"/>
                <a:gd name="T11" fmla="*/ 4 h 121"/>
                <a:gd name="T12" fmla="*/ 55 w 55"/>
                <a:gd name="T13" fmla="*/ 4 h 121"/>
                <a:gd name="T14" fmla="*/ 55 w 55"/>
                <a:gd name="T15" fmla="*/ 2 h 121"/>
                <a:gd name="T16" fmla="*/ 55 w 55"/>
                <a:gd name="T17" fmla="*/ 2 h 121"/>
                <a:gd name="T18" fmla="*/ 0 w 55"/>
                <a:gd name="T19" fmla="*/ 119 h 121"/>
                <a:gd name="T20" fmla="*/ 0 w 55"/>
                <a:gd name="T21" fmla="*/ 121 h 121"/>
                <a:gd name="T22" fmla="*/ 2 w 55"/>
                <a:gd name="T23" fmla="*/ 121 h 121"/>
                <a:gd name="T24" fmla="*/ 2 w 55"/>
                <a:gd name="T25" fmla="*/ 119 h 121"/>
                <a:gd name="T26" fmla="*/ 3 w 55"/>
                <a:gd name="T27" fmla="*/ 117 h 121"/>
                <a:gd name="T28" fmla="*/ 2 w 55"/>
                <a:gd name="T29" fmla="*/ 117 h 121"/>
                <a:gd name="T30" fmla="*/ 0 w 55"/>
                <a:gd name="T31" fmla="*/ 117 h 121"/>
                <a:gd name="T32" fmla="*/ 0 w 55"/>
                <a:gd name="T33" fmla="*/ 117 h 121"/>
                <a:gd name="T34" fmla="*/ 0 w 55"/>
                <a:gd name="T35" fmla="*/ 119 h 1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5"/>
                <a:gd name="T55" fmla="*/ 0 h 121"/>
                <a:gd name="T56" fmla="*/ 55 w 55"/>
                <a:gd name="T57" fmla="*/ 121 h 1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5" h="121">
                  <a:moveTo>
                    <a:pt x="55" y="2"/>
                  </a:moveTo>
                  <a:lnTo>
                    <a:pt x="55" y="0"/>
                  </a:lnTo>
                  <a:lnTo>
                    <a:pt x="53" y="0"/>
                  </a:lnTo>
                  <a:lnTo>
                    <a:pt x="53" y="2"/>
                  </a:lnTo>
                  <a:lnTo>
                    <a:pt x="53" y="4"/>
                  </a:lnTo>
                  <a:lnTo>
                    <a:pt x="55" y="4"/>
                  </a:lnTo>
                  <a:lnTo>
                    <a:pt x="55" y="2"/>
                  </a:lnTo>
                  <a:close/>
                  <a:moveTo>
                    <a:pt x="0" y="119"/>
                  </a:moveTo>
                  <a:lnTo>
                    <a:pt x="0" y="121"/>
                  </a:lnTo>
                  <a:lnTo>
                    <a:pt x="2" y="121"/>
                  </a:lnTo>
                  <a:lnTo>
                    <a:pt x="2" y="119"/>
                  </a:lnTo>
                  <a:lnTo>
                    <a:pt x="3" y="117"/>
                  </a:lnTo>
                  <a:lnTo>
                    <a:pt x="2" y="117"/>
                  </a:lnTo>
                  <a:lnTo>
                    <a:pt x="0" y="117"/>
                  </a:lnTo>
                  <a:lnTo>
                    <a:pt x="0" y="119"/>
                  </a:lnTo>
                  <a:close/>
                </a:path>
              </a:pathLst>
            </a:custGeom>
            <a:solidFill>
              <a:srgbClr val="868584"/>
            </a:solidFill>
            <a:ln w="9525">
              <a:noFill/>
              <a:round/>
              <a:headEnd/>
              <a:tailEnd/>
            </a:ln>
          </p:spPr>
          <p:txBody>
            <a:bodyPr/>
            <a:lstStyle/>
            <a:p>
              <a:endParaRPr lang="en-US"/>
            </a:p>
          </p:txBody>
        </p:sp>
        <p:sp>
          <p:nvSpPr>
            <p:cNvPr id="47230" name="Freeform 475"/>
            <p:cNvSpPr>
              <a:spLocks noEditPoints="1"/>
            </p:cNvSpPr>
            <p:nvPr/>
          </p:nvSpPr>
          <p:spPr bwMode="auto">
            <a:xfrm>
              <a:off x="2925" y="2918"/>
              <a:ext cx="55" cy="117"/>
            </a:xfrm>
            <a:custGeom>
              <a:avLst/>
              <a:gdLst>
                <a:gd name="T0" fmla="*/ 55 w 55"/>
                <a:gd name="T1" fmla="*/ 0 h 117"/>
                <a:gd name="T2" fmla="*/ 55 w 55"/>
                <a:gd name="T3" fmla="*/ 0 h 117"/>
                <a:gd name="T4" fmla="*/ 53 w 55"/>
                <a:gd name="T5" fmla="*/ 0 h 117"/>
                <a:gd name="T6" fmla="*/ 53 w 55"/>
                <a:gd name="T7" fmla="*/ 2 h 117"/>
                <a:gd name="T8" fmla="*/ 51 w 55"/>
                <a:gd name="T9" fmla="*/ 3 h 117"/>
                <a:gd name="T10" fmla="*/ 53 w 55"/>
                <a:gd name="T11" fmla="*/ 3 h 117"/>
                <a:gd name="T12" fmla="*/ 53 w 55"/>
                <a:gd name="T13" fmla="*/ 3 h 117"/>
                <a:gd name="T14" fmla="*/ 55 w 55"/>
                <a:gd name="T15" fmla="*/ 2 h 117"/>
                <a:gd name="T16" fmla="*/ 55 w 55"/>
                <a:gd name="T17" fmla="*/ 0 h 117"/>
                <a:gd name="T18" fmla="*/ 0 w 55"/>
                <a:gd name="T19" fmla="*/ 115 h 117"/>
                <a:gd name="T20" fmla="*/ 2 w 55"/>
                <a:gd name="T21" fmla="*/ 117 h 117"/>
                <a:gd name="T22" fmla="*/ 2 w 55"/>
                <a:gd name="T23" fmla="*/ 117 h 117"/>
                <a:gd name="T24" fmla="*/ 3 w 55"/>
                <a:gd name="T25" fmla="*/ 115 h 117"/>
                <a:gd name="T26" fmla="*/ 3 w 55"/>
                <a:gd name="T27" fmla="*/ 113 h 117"/>
                <a:gd name="T28" fmla="*/ 2 w 55"/>
                <a:gd name="T29" fmla="*/ 113 h 117"/>
                <a:gd name="T30" fmla="*/ 2 w 55"/>
                <a:gd name="T31" fmla="*/ 113 h 117"/>
                <a:gd name="T32" fmla="*/ 0 w 55"/>
                <a:gd name="T33" fmla="*/ 115 h 117"/>
                <a:gd name="T34" fmla="*/ 0 w 55"/>
                <a:gd name="T35" fmla="*/ 115 h 1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5"/>
                <a:gd name="T55" fmla="*/ 0 h 117"/>
                <a:gd name="T56" fmla="*/ 55 w 55"/>
                <a:gd name="T57" fmla="*/ 117 h 1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5" h="117">
                  <a:moveTo>
                    <a:pt x="55" y="0"/>
                  </a:moveTo>
                  <a:lnTo>
                    <a:pt x="55" y="0"/>
                  </a:lnTo>
                  <a:lnTo>
                    <a:pt x="53" y="0"/>
                  </a:lnTo>
                  <a:lnTo>
                    <a:pt x="53" y="2"/>
                  </a:lnTo>
                  <a:lnTo>
                    <a:pt x="51" y="3"/>
                  </a:lnTo>
                  <a:lnTo>
                    <a:pt x="53" y="3"/>
                  </a:lnTo>
                  <a:lnTo>
                    <a:pt x="55" y="2"/>
                  </a:lnTo>
                  <a:lnTo>
                    <a:pt x="55" y="0"/>
                  </a:lnTo>
                  <a:close/>
                  <a:moveTo>
                    <a:pt x="0" y="115"/>
                  </a:moveTo>
                  <a:lnTo>
                    <a:pt x="2" y="117"/>
                  </a:lnTo>
                  <a:lnTo>
                    <a:pt x="3" y="115"/>
                  </a:lnTo>
                  <a:lnTo>
                    <a:pt x="3" y="113"/>
                  </a:lnTo>
                  <a:lnTo>
                    <a:pt x="2" y="113"/>
                  </a:lnTo>
                  <a:lnTo>
                    <a:pt x="0" y="115"/>
                  </a:lnTo>
                  <a:close/>
                </a:path>
              </a:pathLst>
            </a:custGeom>
            <a:solidFill>
              <a:srgbClr val="878585"/>
            </a:solidFill>
            <a:ln w="9525">
              <a:noFill/>
              <a:round/>
              <a:headEnd/>
              <a:tailEnd/>
            </a:ln>
          </p:spPr>
          <p:txBody>
            <a:bodyPr/>
            <a:lstStyle/>
            <a:p>
              <a:endParaRPr lang="en-US"/>
            </a:p>
          </p:txBody>
        </p:sp>
        <p:sp>
          <p:nvSpPr>
            <p:cNvPr id="47231" name="Freeform 476"/>
            <p:cNvSpPr>
              <a:spLocks noEditPoints="1"/>
            </p:cNvSpPr>
            <p:nvPr/>
          </p:nvSpPr>
          <p:spPr bwMode="auto">
            <a:xfrm>
              <a:off x="2925" y="2920"/>
              <a:ext cx="55" cy="113"/>
            </a:xfrm>
            <a:custGeom>
              <a:avLst/>
              <a:gdLst>
                <a:gd name="T0" fmla="*/ 55 w 55"/>
                <a:gd name="T1" fmla="*/ 0 h 113"/>
                <a:gd name="T2" fmla="*/ 53 w 55"/>
                <a:gd name="T3" fmla="*/ 0 h 113"/>
                <a:gd name="T4" fmla="*/ 53 w 55"/>
                <a:gd name="T5" fmla="*/ 0 h 113"/>
                <a:gd name="T6" fmla="*/ 51 w 55"/>
                <a:gd name="T7" fmla="*/ 1 h 113"/>
                <a:gd name="T8" fmla="*/ 51 w 55"/>
                <a:gd name="T9" fmla="*/ 3 h 113"/>
                <a:gd name="T10" fmla="*/ 51 w 55"/>
                <a:gd name="T11" fmla="*/ 3 h 113"/>
                <a:gd name="T12" fmla="*/ 53 w 55"/>
                <a:gd name="T13" fmla="*/ 3 h 113"/>
                <a:gd name="T14" fmla="*/ 53 w 55"/>
                <a:gd name="T15" fmla="*/ 1 h 113"/>
                <a:gd name="T16" fmla="*/ 55 w 55"/>
                <a:gd name="T17" fmla="*/ 0 h 113"/>
                <a:gd name="T18" fmla="*/ 0 w 55"/>
                <a:gd name="T19" fmla="*/ 113 h 113"/>
                <a:gd name="T20" fmla="*/ 2 w 55"/>
                <a:gd name="T21" fmla="*/ 113 h 113"/>
                <a:gd name="T22" fmla="*/ 3 w 55"/>
                <a:gd name="T23" fmla="*/ 113 h 113"/>
                <a:gd name="T24" fmla="*/ 3 w 55"/>
                <a:gd name="T25" fmla="*/ 111 h 113"/>
                <a:gd name="T26" fmla="*/ 3 w 55"/>
                <a:gd name="T27" fmla="*/ 109 h 113"/>
                <a:gd name="T28" fmla="*/ 3 w 55"/>
                <a:gd name="T29" fmla="*/ 109 h 113"/>
                <a:gd name="T30" fmla="*/ 2 w 55"/>
                <a:gd name="T31" fmla="*/ 109 h 113"/>
                <a:gd name="T32" fmla="*/ 2 w 55"/>
                <a:gd name="T33" fmla="*/ 111 h 113"/>
                <a:gd name="T34" fmla="*/ 0 w 55"/>
                <a:gd name="T35" fmla="*/ 113 h 11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5"/>
                <a:gd name="T55" fmla="*/ 0 h 113"/>
                <a:gd name="T56" fmla="*/ 55 w 55"/>
                <a:gd name="T57" fmla="*/ 113 h 11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5" h="113">
                  <a:moveTo>
                    <a:pt x="55" y="0"/>
                  </a:moveTo>
                  <a:lnTo>
                    <a:pt x="53" y="0"/>
                  </a:lnTo>
                  <a:lnTo>
                    <a:pt x="51" y="1"/>
                  </a:lnTo>
                  <a:lnTo>
                    <a:pt x="51" y="3"/>
                  </a:lnTo>
                  <a:lnTo>
                    <a:pt x="53" y="3"/>
                  </a:lnTo>
                  <a:lnTo>
                    <a:pt x="53" y="1"/>
                  </a:lnTo>
                  <a:lnTo>
                    <a:pt x="55" y="0"/>
                  </a:lnTo>
                  <a:close/>
                  <a:moveTo>
                    <a:pt x="0" y="113"/>
                  </a:moveTo>
                  <a:lnTo>
                    <a:pt x="2" y="113"/>
                  </a:lnTo>
                  <a:lnTo>
                    <a:pt x="3" y="113"/>
                  </a:lnTo>
                  <a:lnTo>
                    <a:pt x="3" y="111"/>
                  </a:lnTo>
                  <a:lnTo>
                    <a:pt x="3" y="109"/>
                  </a:lnTo>
                  <a:lnTo>
                    <a:pt x="2" y="109"/>
                  </a:lnTo>
                  <a:lnTo>
                    <a:pt x="2" y="111"/>
                  </a:lnTo>
                  <a:lnTo>
                    <a:pt x="0" y="113"/>
                  </a:lnTo>
                  <a:close/>
                </a:path>
              </a:pathLst>
            </a:custGeom>
            <a:solidFill>
              <a:srgbClr val="878585"/>
            </a:solidFill>
            <a:ln w="9525">
              <a:noFill/>
              <a:round/>
              <a:headEnd/>
              <a:tailEnd/>
            </a:ln>
          </p:spPr>
          <p:txBody>
            <a:bodyPr/>
            <a:lstStyle/>
            <a:p>
              <a:endParaRPr lang="en-US"/>
            </a:p>
          </p:txBody>
        </p:sp>
        <p:sp>
          <p:nvSpPr>
            <p:cNvPr id="47232" name="Freeform 477"/>
            <p:cNvSpPr>
              <a:spLocks noEditPoints="1"/>
            </p:cNvSpPr>
            <p:nvPr/>
          </p:nvSpPr>
          <p:spPr bwMode="auto">
            <a:xfrm>
              <a:off x="2927" y="2921"/>
              <a:ext cx="51" cy="110"/>
            </a:xfrm>
            <a:custGeom>
              <a:avLst/>
              <a:gdLst>
                <a:gd name="T0" fmla="*/ 51 w 51"/>
                <a:gd name="T1" fmla="*/ 0 h 110"/>
                <a:gd name="T2" fmla="*/ 51 w 51"/>
                <a:gd name="T3" fmla="*/ 0 h 110"/>
                <a:gd name="T4" fmla="*/ 49 w 51"/>
                <a:gd name="T5" fmla="*/ 0 h 110"/>
                <a:gd name="T6" fmla="*/ 49 w 51"/>
                <a:gd name="T7" fmla="*/ 2 h 110"/>
                <a:gd name="T8" fmla="*/ 48 w 51"/>
                <a:gd name="T9" fmla="*/ 4 h 110"/>
                <a:gd name="T10" fmla="*/ 49 w 51"/>
                <a:gd name="T11" fmla="*/ 4 h 110"/>
                <a:gd name="T12" fmla="*/ 49 w 51"/>
                <a:gd name="T13" fmla="*/ 4 h 110"/>
                <a:gd name="T14" fmla="*/ 51 w 51"/>
                <a:gd name="T15" fmla="*/ 2 h 110"/>
                <a:gd name="T16" fmla="*/ 51 w 51"/>
                <a:gd name="T17" fmla="*/ 0 h 110"/>
                <a:gd name="T18" fmla="*/ 0 w 51"/>
                <a:gd name="T19" fmla="*/ 110 h 110"/>
                <a:gd name="T20" fmla="*/ 0 w 51"/>
                <a:gd name="T21" fmla="*/ 110 h 110"/>
                <a:gd name="T22" fmla="*/ 1 w 51"/>
                <a:gd name="T23" fmla="*/ 110 h 110"/>
                <a:gd name="T24" fmla="*/ 1 w 51"/>
                <a:gd name="T25" fmla="*/ 108 h 110"/>
                <a:gd name="T26" fmla="*/ 3 w 51"/>
                <a:gd name="T27" fmla="*/ 106 h 110"/>
                <a:gd name="T28" fmla="*/ 1 w 51"/>
                <a:gd name="T29" fmla="*/ 106 h 110"/>
                <a:gd name="T30" fmla="*/ 1 w 51"/>
                <a:gd name="T31" fmla="*/ 106 h 110"/>
                <a:gd name="T32" fmla="*/ 0 w 51"/>
                <a:gd name="T33" fmla="*/ 108 h 110"/>
                <a:gd name="T34" fmla="*/ 0 w 51"/>
                <a:gd name="T35" fmla="*/ 110 h 1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110"/>
                <a:gd name="T56" fmla="*/ 51 w 51"/>
                <a:gd name="T57" fmla="*/ 110 h 1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110">
                  <a:moveTo>
                    <a:pt x="51" y="0"/>
                  </a:moveTo>
                  <a:lnTo>
                    <a:pt x="51" y="0"/>
                  </a:lnTo>
                  <a:lnTo>
                    <a:pt x="49" y="0"/>
                  </a:lnTo>
                  <a:lnTo>
                    <a:pt x="49" y="2"/>
                  </a:lnTo>
                  <a:lnTo>
                    <a:pt x="48" y="4"/>
                  </a:lnTo>
                  <a:lnTo>
                    <a:pt x="49" y="4"/>
                  </a:lnTo>
                  <a:lnTo>
                    <a:pt x="51" y="2"/>
                  </a:lnTo>
                  <a:lnTo>
                    <a:pt x="51" y="0"/>
                  </a:lnTo>
                  <a:close/>
                  <a:moveTo>
                    <a:pt x="0" y="110"/>
                  </a:moveTo>
                  <a:lnTo>
                    <a:pt x="0" y="110"/>
                  </a:lnTo>
                  <a:lnTo>
                    <a:pt x="1" y="110"/>
                  </a:lnTo>
                  <a:lnTo>
                    <a:pt x="1" y="108"/>
                  </a:lnTo>
                  <a:lnTo>
                    <a:pt x="3" y="106"/>
                  </a:lnTo>
                  <a:lnTo>
                    <a:pt x="1" y="106"/>
                  </a:lnTo>
                  <a:lnTo>
                    <a:pt x="0" y="108"/>
                  </a:lnTo>
                  <a:lnTo>
                    <a:pt x="0" y="110"/>
                  </a:lnTo>
                  <a:close/>
                </a:path>
              </a:pathLst>
            </a:custGeom>
            <a:solidFill>
              <a:srgbClr val="878685"/>
            </a:solidFill>
            <a:ln w="9525">
              <a:noFill/>
              <a:round/>
              <a:headEnd/>
              <a:tailEnd/>
            </a:ln>
          </p:spPr>
          <p:txBody>
            <a:bodyPr/>
            <a:lstStyle/>
            <a:p>
              <a:endParaRPr lang="en-US"/>
            </a:p>
          </p:txBody>
        </p:sp>
        <p:sp>
          <p:nvSpPr>
            <p:cNvPr id="47233" name="Freeform 478"/>
            <p:cNvSpPr>
              <a:spLocks noEditPoints="1"/>
            </p:cNvSpPr>
            <p:nvPr/>
          </p:nvSpPr>
          <p:spPr bwMode="auto">
            <a:xfrm>
              <a:off x="2927" y="2923"/>
              <a:ext cx="51" cy="106"/>
            </a:xfrm>
            <a:custGeom>
              <a:avLst/>
              <a:gdLst>
                <a:gd name="T0" fmla="*/ 51 w 51"/>
                <a:gd name="T1" fmla="*/ 0 h 106"/>
                <a:gd name="T2" fmla="*/ 49 w 51"/>
                <a:gd name="T3" fmla="*/ 0 h 106"/>
                <a:gd name="T4" fmla="*/ 49 w 51"/>
                <a:gd name="T5" fmla="*/ 0 h 106"/>
                <a:gd name="T6" fmla="*/ 48 w 51"/>
                <a:gd name="T7" fmla="*/ 2 h 106"/>
                <a:gd name="T8" fmla="*/ 48 w 51"/>
                <a:gd name="T9" fmla="*/ 4 h 106"/>
                <a:gd name="T10" fmla="*/ 48 w 51"/>
                <a:gd name="T11" fmla="*/ 4 h 106"/>
                <a:gd name="T12" fmla="*/ 49 w 51"/>
                <a:gd name="T13" fmla="*/ 4 h 106"/>
                <a:gd name="T14" fmla="*/ 49 w 51"/>
                <a:gd name="T15" fmla="*/ 2 h 106"/>
                <a:gd name="T16" fmla="*/ 51 w 51"/>
                <a:gd name="T17" fmla="*/ 0 h 106"/>
                <a:gd name="T18" fmla="*/ 0 w 51"/>
                <a:gd name="T19" fmla="*/ 106 h 106"/>
                <a:gd name="T20" fmla="*/ 1 w 51"/>
                <a:gd name="T21" fmla="*/ 106 h 106"/>
                <a:gd name="T22" fmla="*/ 1 w 51"/>
                <a:gd name="T23" fmla="*/ 106 h 106"/>
                <a:gd name="T24" fmla="*/ 3 w 51"/>
                <a:gd name="T25" fmla="*/ 104 h 106"/>
                <a:gd name="T26" fmla="*/ 3 w 51"/>
                <a:gd name="T27" fmla="*/ 102 h 106"/>
                <a:gd name="T28" fmla="*/ 3 w 51"/>
                <a:gd name="T29" fmla="*/ 102 h 106"/>
                <a:gd name="T30" fmla="*/ 1 w 51"/>
                <a:gd name="T31" fmla="*/ 102 h 106"/>
                <a:gd name="T32" fmla="*/ 1 w 51"/>
                <a:gd name="T33" fmla="*/ 104 h 106"/>
                <a:gd name="T34" fmla="*/ 0 w 51"/>
                <a:gd name="T35" fmla="*/ 106 h 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106"/>
                <a:gd name="T56" fmla="*/ 51 w 51"/>
                <a:gd name="T57" fmla="*/ 106 h 1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106">
                  <a:moveTo>
                    <a:pt x="51" y="0"/>
                  </a:moveTo>
                  <a:lnTo>
                    <a:pt x="49" y="0"/>
                  </a:lnTo>
                  <a:lnTo>
                    <a:pt x="48" y="2"/>
                  </a:lnTo>
                  <a:lnTo>
                    <a:pt x="48" y="4"/>
                  </a:lnTo>
                  <a:lnTo>
                    <a:pt x="49" y="4"/>
                  </a:lnTo>
                  <a:lnTo>
                    <a:pt x="49" y="2"/>
                  </a:lnTo>
                  <a:lnTo>
                    <a:pt x="51" y="0"/>
                  </a:lnTo>
                  <a:close/>
                  <a:moveTo>
                    <a:pt x="0" y="106"/>
                  </a:moveTo>
                  <a:lnTo>
                    <a:pt x="1" y="106"/>
                  </a:lnTo>
                  <a:lnTo>
                    <a:pt x="3" y="104"/>
                  </a:lnTo>
                  <a:lnTo>
                    <a:pt x="3" y="102"/>
                  </a:lnTo>
                  <a:lnTo>
                    <a:pt x="1" y="102"/>
                  </a:lnTo>
                  <a:lnTo>
                    <a:pt x="1" y="104"/>
                  </a:lnTo>
                  <a:lnTo>
                    <a:pt x="0" y="106"/>
                  </a:lnTo>
                  <a:close/>
                </a:path>
              </a:pathLst>
            </a:custGeom>
            <a:solidFill>
              <a:srgbClr val="878685"/>
            </a:solidFill>
            <a:ln w="9525">
              <a:noFill/>
              <a:round/>
              <a:headEnd/>
              <a:tailEnd/>
            </a:ln>
          </p:spPr>
          <p:txBody>
            <a:bodyPr/>
            <a:lstStyle/>
            <a:p>
              <a:endParaRPr lang="en-US"/>
            </a:p>
          </p:txBody>
        </p:sp>
        <p:sp>
          <p:nvSpPr>
            <p:cNvPr id="47234" name="Freeform 479"/>
            <p:cNvSpPr>
              <a:spLocks noEditPoints="1"/>
            </p:cNvSpPr>
            <p:nvPr/>
          </p:nvSpPr>
          <p:spPr bwMode="auto">
            <a:xfrm>
              <a:off x="2928" y="2925"/>
              <a:ext cx="48" cy="102"/>
            </a:xfrm>
            <a:custGeom>
              <a:avLst/>
              <a:gdLst>
                <a:gd name="T0" fmla="*/ 48 w 48"/>
                <a:gd name="T1" fmla="*/ 0 h 102"/>
                <a:gd name="T2" fmla="*/ 48 w 48"/>
                <a:gd name="T3" fmla="*/ 0 h 102"/>
                <a:gd name="T4" fmla="*/ 47 w 48"/>
                <a:gd name="T5" fmla="*/ 0 h 102"/>
                <a:gd name="T6" fmla="*/ 47 w 48"/>
                <a:gd name="T7" fmla="*/ 2 h 102"/>
                <a:gd name="T8" fmla="*/ 45 w 48"/>
                <a:gd name="T9" fmla="*/ 2 h 102"/>
                <a:gd name="T10" fmla="*/ 47 w 48"/>
                <a:gd name="T11" fmla="*/ 4 h 102"/>
                <a:gd name="T12" fmla="*/ 47 w 48"/>
                <a:gd name="T13" fmla="*/ 4 h 102"/>
                <a:gd name="T14" fmla="*/ 48 w 48"/>
                <a:gd name="T15" fmla="*/ 2 h 102"/>
                <a:gd name="T16" fmla="*/ 48 w 48"/>
                <a:gd name="T17" fmla="*/ 0 h 102"/>
                <a:gd name="T18" fmla="*/ 0 w 48"/>
                <a:gd name="T19" fmla="*/ 102 h 102"/>
                <a:gd name="T20" fmla="*/ 0 w 48"/>
                <a:gd name="T21" fmla="*/ 102 h 102"/>
                <a:gd name="T22" fmla="*/ 2 w 48"/>
                <a:gd name="T23" fmla="*/ 102 h 102"/>
                <a:gd name="T24" fmla="*/ 2 w 48"/>
                <a:gd name="T25" fmla="*/ 100 h 102"/>
                <a:gd name="T26" fmla="*/ 4 w 48"/>
                <a:gd name="T27" fmla="*/ 98 h 102"/>
                <a:gd name="T28" fmla="*/ 2 w 48"/>
                <a:gd name="T29" fmla="*/ 98 h 102"/>
                <a:gd name="T30" fmla="*/ 2 w 48"/>
                <a:gd name="T31" fmla="*/ 98 h 102"/>
                <a:gd name="T32" fmla="*/ 0 w 48"/>
                <a:gd name="T33" fmla="*/ 100 h 102"/>
                <a:gd name="T34" fmla="*/ 0 w 48"/>
                <a:gd name="T35" fmla="*/ 102 h 1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102"/>
                <a:gd name="T56" fmla="*/ 48 w 48"/>
                <a:gd name="T57" fmla="*/ 102 h 10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102">
                  <a:moveTo>
                    <a:pt x="48" y="0"/>
                  </a:moveTo>
                  <a:lnTo>
                    <a:pt x="48" y="0"/>
                  </a:lnTo>
                  <a:lnTo>
                    <a:pt x="47" y="0"/>
                  </a:lnTo>
                  <a:lnTo>
                    <a:pt x="47" y="2"/>
                  </a:lnTo>
                  <a:lnTo>
                    <a:pt x="45" y="2"/>
                  </a:lnTo>
                  <a:lnTo>
                    <a:pt x="47" y="4"/>
                  </a:lnTo>
                  <a:lnTo>
                    <a:pt x="48" y="2"/>
                  </a:lnTo>
                  <a:lnTo>
                    <a:pt x="48" y="0"/>
                  </a:lnTo>
                  <a:close/>
                  <a:moveTo>
                    <a:pt x="0" y="102"/>
                  </a:moveTo>
                  <a:lnTo>
                    <a:pt x="0" y="102"/>
                  </a:lnTo>
                  <a:lnTo>
                    <a:pt x="2" y="102"/>
                  </a:lnTo>
                  <a:lnTo>
                    <a:pt x="2" y="100"/>
                  </a:lnTo>
                  <a:lnTo>
                    <a:pt x="4" y="98"/>
                  </a:lnTo>
                  <a:lnTo>
                    <a:pt x="2" y="98"/>
                  </a:lnTo>
                  <a:lnTo>
                    <a:pt x="0" y="100"/>
                  </a:lnTo>
                  <a:lnTo>
                    <a:pt x="0" y="102"/>
                  </a:lnTo>
                  <a:close/>
                </a:path>
              </a:pathLst>
            </a:custGeom>
            <a:solidFill>
              <a:srgbClr val="888786"/>
            </a:solidFill>
            <a:ln w="9525">
              <a:noFill/>
              <a:round/>
              <a:headEnd/>
              <a:tailEnd/>
            </a:ln>
          </p:spPr>
          <p:txBody>
            <a:bodyPr/>
            <a:lstStyle/>
            <a:p>
              <a:endParaRPr lang="en-US"/>
            </a:p>
          </p:txBody>
        </p:sp>
        <p:sp>
          <p:nvSpPr>
            <p:cNvPr id="47235" name="Freeform 480"/>
            <p:cNvSpPr>
              <a:spLocks noEditPoints="1"/>
            </p:cNvSpPr>
            <p:nvPr/>
          </p:nvSpPr>
          <p:spPr bwMode="auto">
            <a:xfrm>
              <a:off x="2928" y="2927"/>
              <a:ext cx="48" cy="98"/>
            </a:xfrm>
            <a:custGeom>
              <a:avLst/>
              <a:gdLst>
                <a:gd name="T0" fmla="*/ 48 w 48"/>
                <a:gd name="T1" fmla="*/ 0 h 98"/>
                <a:gd name="T2" fmla="*/ 47 w 48"/>
                <a:gd name="T3" fmla="*/ 0 h 98"/>
                <a:gd name="T4" fmla="*/ 47 w 48"/>
                <a:gd name="T5" fmla="*/ 0 h 98"/>
                <a:gd name="T6" fmla="*/ 45 w 48"/>
                <a:gd name="T7" fmla="*/ 0 h 98"/>
                <a:gd name="T8" fmla="*/ 45 w 48"/>
                <a:gd name="T9" fmla="*/ 2 h 98"/>
                <a:gd name="T10" fmla="*/ 45 w 48"/>
                <a:gd name="T11" fmla="*/ 4 h 98"/>
                <a:gd name="T12" fmla="*/ 47 w 48"/>
                <a:gd name="T13" fmla="*/ 4 h 98"/>
                <a:gd name="T14" fmla="*/ 47 w 48"/>
                <a:gd name="T15" fmla="*/ 2 h 98"/>
                <a:gd name="T16" fmla="*/ 48 w 48"/>
                <a:gd name="T17" fmla="*/ 0 h 98"/>
                <a:gd name="T18" fmla="*/ 0 w 48"/>
                <a:gd name="T19" fmla="*/ 98 h 98"/>
                <a:gd name="T20" fmla="*/ 2 w 48"/>
                <a:gd name="T21" fmla="*/ 98 h 98"/>
                <a:gd name="T22" fmla="*/ 2 w 48"/>
                <a:gd name="T23" fmla="*/ 98 h 98"/>
                <a:gd name="T24" fmla="*/ 4 w 48"/>
                <a:gd name="T25" fmla="*/ 96 h 98"/>
                <a:gd name="T26" fmla="*/ 4 w 48"/>
                <a:gd name="T27" fmla="*/ 96 h 98"/>
                <a:gd name="T28" fmla="*/ 4 w 48"/>
                <a:gd name="T29" fmla="*/ 94 h 98"/>
                <a:gd name="T30" fmla="*/ 2 w 48"/>
                <a:gd name="T31" fmla="*/ 94 h 98"/>
                <a:gd name="T32" fmla="*/ 2 w 48"/>
                <a:gd name="T33" fmla="*/ 96 h 98"/>
                <a:gd name="T34" fmla="*/ 0 w 48"/>
                <a:gd name="T35" fmla="*/ 98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98"/>
                <a:gd name="T56" fmla="*/ 48 w 48"/>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98">
                  <a:moveTo>
                    <a:pt x="48" y="0"/>
                  </a:moveTo>
                  <a:lnTo>
                    <a:pt x="47" y="0"/>
                  </a:lnTo>
                  <a:lnTo>
                    <a:pt x="45" y="0"/>
                  </a:lnTo>
                  <a:lnTo>
                    <a:pt x="45" y="2"/>
                  </a:lnTo>
                  <a:lnTo>
                    <a:pt x="45" y="4"/>
                  </a:lnTo>
                  <a:lnTo>
                    <a:pt x="47" y="4"/>
                  </a:lnTo>
                  <a:lnTo>
                    <a:pt x="47" y="2"/>
                  </a:lnTo>
                  <a:lnTo>
                    <a:pt x="48" y="0"/>
                  </a:lnTo>
                  <a:close/>
                  <a:moveTo>
                    <a:pt x="0" y="98"/>
                  </a:moveTo>
                  <a:lnTo>
                    <a:pt x="2" y="98"/>
                  </a:lnTo>
                  <a:lnTo>
                    <a:pt x="4" y="96"/>
                  </a:lnTo>
                  <a:lnTo>
                    <a:pt x="4" y="94"/>
                  </a:lnTo>
                  <a:lnTo>
                    <a:pt x="2" y="94"/>
                  </a:lnTo>
                  <a:lnTo>
                    <a:pt x="2" y="96"/>
                  </a:lnTo>
                  <a:lnTo>
                    <a:pt x="0" y="98"/>
                  </a:lnTo>
                  <a:close/>
                </a:path>
              </a:pathLst>
            </a:custGeom>
            <a:solidFill>
              <a:srgbClr val="898787"/>
            </a:solidFill>
            <a:ln w="9525">
              <a:noFill/>
              <a:round/>
              <a:headEnd/>
              <a:tailEnd/>
            </a:ln>
          </p:spPr>
          <p:txBody>
            <a:bodyPr/>
            <a:lstStyle/>
            <a:p>
              <a:endParaRPr lang="en-US"/>
            </a:p>
          </p:txBody>
        </p:sp>
        <p:sp>
          <p:nvSpPr>
            <p:cNvPr id="47236" name="Freeform 481"/>
            <p:cNvSpPr>
              <a:spLocks noEditPoints="1"/>
            </p:cNvSpPr>
            <p:nvPr/>
          </p:nvSpPr>
          <p:spPr bwMode="auto">
            <a:xfrm>
              <a:off x="2930" y="2927"/>
              <a:ext cx="45" cy="96"/>
            </a:xfrm>
            <a:custGeom>
              <a:avLst/>
              <a:gdLst>
                <a:gd name="T0" fmla="*/ 45 w 45"/>
                <a:gd name="T1" fmla="*/ 2 h 96"/>
                <a:gd name="T2" fmla="*/ 45 w 45"/>
                <a:gd name="T3" fmla="*/ 2 h 96"/>
                <a:gd name="T4" fmla="*/ 43 w 45"/>
                <a:gd name="T5" fmla="*/ 0 h 96"/>
                <a:gd name="T6" fmla="*/ 43 w 45"/>
                <a:gd name="T7" fmla="*/ 2 h 96"/>
                <a:gd name="T8" fmla="*/ 43 w 45"/>
                <a:gd name="T9" fmla="*/ 4 h 96"/>
                <a:gd name="T10" fmla="*/ 43 w 45"/>
                <a:gd name="T11" fmla="*/ 6 h 96"/>
                <a:gd name="T12" fmla="*/ 45 w 45"/>
                <a:gd name="T13" fmla="*/ 6 h 96"/>
                <a:gd name="T14" fmla="*/ 45 w 45"/>
                <a:gd name="T15" fmla="*/ 4 h 96"/>
                <a:gd name="T16" fmla="*/ 45 w 45"/>
                <a:gd name="T17" fmla="*/ 2 h 96"/>
                <a:gd name="T18" fmla="*/ 0 w 45"/>
                <a:gd name="T19" fmla="*/ 96 h 96"/>
                <a:gd name="T20" fmla="*/ 0 w 45"/>
                <a:gd name="T21" fmla="*/ 96 h 96"/>
                <a:gd name="T22" fmla="*/ 2 w 45"/>
                <a:gd name="T23" fmla="*/ 96 h 96"/>
                <a:gd name="T24" fmla="*/ 2 w 45"/>
                <a:gd name="T25" fmla="*/ 96 h 96"/>
                <a:gd name="T26" fmla="*/ 4 w 45"/>
                <a:gd name="T27" fmla="*/ 94 h 96"/>
                <a:gd name="T28" fmla="*/ 2 w 45"/>
                <a:gd name="T29" fmla="*/ 92 h 96"/>
                <a:gd name="T30" fmla="*/ 0 w 45"/>
                <a:gd name="T31" fmla="*/ 92 h 96"/>
                <a:gd name="T32" fmla="*/ 0 w 45"/>
                <a:gd name="T33" fmla="*/ 94 h 96"/>
                <a:gd name="T34" fmla="*/ 0 w 45"/>
                <a:gd name="T35" fmla="*/ 96 h 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5"/>
                <a:gd name="T55" fmla="*/ 0 h 96"/>
                <a:gd name="T56" fmla="*/ 45 w 45"/>
                <a:gd name="T57" fmla="*/ 96 h 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5" h="96">
                  <a:moveTo>
                    <a:pt x="45" y="2"/>
                  </a:moveTo>
                  <a:lnTo>
                    <a:pt x="45" y="2"/>
                  </a:lnTo>
                  <a:lnTo>
                    <a:pt x="43" y="0"/>
                  </a:lnTo>
                  <a:lnTo>
                    <a:pt x="43" y="2"/>
                  </a:lnTo>
                  <a:lnTo>
                    <a:pt x="43" y="4"/>
                  </a:lnTo>
                  <a:lnTo>
                    <a:pt x="43" y="6"/>
                  </a:lnTo>
                  <a:lnTo>
                    <a:pt x="45" y="6"/>
                  </a:lnTo>
                  <a:lnTo>
                    <a:pt x="45" y="4"/>
                  </a:lnTo>
                  <a:lnTo>
                    <a:pt x="45" y="2"/>
                  </a:lnTo>
                  <a:close/>
                  <a:moveTo>
                    <a:pt x="0" y="96"/>
                  </a:moveTo>
                  <a:lnTo>
                    <a:pt x="0" y="96"/>
                  </a:lnTo>
                  <a:lnTo>
                    <a:pt x="2" y="96"/>
                  </a:lnTo>
                  <a:lnTo>
                    <a:pt x="4" y="94"/>
                  </a:lnTo>
                  <a:lnTo>
                    <a:pt x="2" y="92"/>
                  </a:lnTo>
                  <a:lnTo>
                    <a:pt x="0" y="92"/>
                  </a:lnTo>
                  <a:lnTo>
                    <a:pt x="0" y="94"/>
                  </a:lnTo>
                  <a:lnTo>
                    <a:pt x="0" y="96"/>
                  </a:lnTo>
                  <a:close/>
                </a:path>
              </a:pathLst>
            </a:custGeom>
            <a:solidFill>
              <a:srgbClr val="898787"/>
            </a:solidFill>
            <a:ln w="9525">
              <a:noFill/>
              <a:round/>
              <a:headEnd/>
              <a:tailEnd/>
            </a:ln>
          </p:spPr>
          <p:txBody>
            <a:bodyPr/>
            <a:lstStyle/>
            <a:p>
              <a:endParaRPr lang="en-US"/>
            </a:p>
          </p:txBody>
        </p:sp>
        <p:sp>
          <p:nvSpPr>
            <p:cNvPr id="47237" name="Freeform 482"/>
            <p:cNvSpPr>
              <a:spLocks noEditPoints="1"/>
            </p:cNvSpPr>
            <p:nvPr/>
          </p:nvSpPr>
          <p:spPr bwMode="auto">
            <a:xfrm>
              <a:off x="2930" y="2929"/>
              <a:ext cx="45" cy="94"/>
            </a:xfrm>
            <a:custGeom>
              <a:avLst/>
              <a:gdLst>
                <a:gd name="T0" fmla="*/ 45 w 45"/>
                <a:gd name="T1" fmla="*/ 2 h 94"/>
                <a:gd name="T2" fmla="*/ 43 w 45"/>
                <a:gd name="T3" fmla="*/ 2 h 94"/>
                <a:gd name="T4" fmla="*/ 43 w 45"/>
                <a:gd name="T5" fmla="*/ 0 h 94"/>
                <a:gd name="T6" fmla="*/ 43 w 45"/>
                <a:gd name="T7" fmla="*/ 2 h 94"/>
                <a:gd name="T8" fmla="*/ 41 w 45"/>
                <a:gd name="T9" fmla="*/ 4 h 94"/>
                <a:gd name="T10" fmla="*/ 43 w 45"/>
                <a:gd name="T11" fmla="*/ 4 h 94"/>
                <a:gd name="T12" fmla="*/ 43 w 45"/>
                <a:gd name="T13" fmla="*/ 6 h 94"/>
                <a:gd name="T14" fmla="*/ 45 w 45"/>
                <a:gd name="T15" fmla="*/ 4 h 94"/>
                <a:gd name="T16" fmla="*/ 45 w 45"/>
                <a:gd name="T17" fmla="*/ 2 h 94"/>
                <a:gd name="T18" fmla="*/ 0 w 45"/>
                <a:gd name="T19" fmla="*/ 92 h 94"/>
                <a:gd name="T20" fmla="*/ 2 w 45"/>
                <a:gd name="T21" fmla="*/ 92 h 94"/>
                <a:gd name="T22" fmla="*/ 2 w 45"/>
                <a:gd name="T23" fmla="*/ 94 h 94"/>
                <a:gd name="T24" fmla="*/ 4 w 45"/>
                <a:gd name="T25" fmla="*/ 92 h 94"/>
                <a:gd name="T26" fmla="*/ 4 w 45"/>
                <a:gd name="T27" fmla="*/ 90 h 94"/>
                <a:gd name="T28" fmla="*/ 2 w 45"/>
                <a:gd name="T29" fmla="*/ 88 h 94"/>
                <a:gd name="T30" fmla="*/ 2 w 45"/>
                <a:gd name="T31" fmla="*/ 88 h 94"/>
                <a:gd name="T32" fmla="*/ 0 w 45"/>
                <a:gd name="T33" fmla="*/ 90 h 94"/>
                <a:gd name="T34" fmla="*/ 0 w 45"/>
                <a:gd name="T35" fmla="*/ 92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5"/>
                <a:gd name="T55" fmla="*/ 0 h 94"/>
                <a:gd name="T56" fmla="*/ 45 w 45"/>
                <a:gd name="T57" fmla="*/ 94 h 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5" h="94">
                  <a:moveTo>
                    <a:pt x="45" y="2"/>
                  </a:moveTo>
                  <a:lnTo>
                    <a:pt x="43" y="2"/>
                  </a:lnTo>
                  <a:lnTo>
                    <a:pt x="43" y="0"/>
                  </a:lnTo>
                  <a:lnTo>
                    <a:pt x="43" y="2"/>
                  </a:lnTo>
                  <a:lnTo>
                    <a:pt x="41" y="4"/>
                  </a:lnTo>
                  <a:lnTo>
                    <a:pt x="43" y="4"/>
                  </a:lnTo>
                  <a:lnTo>
                    <a:pt x="43" y="6"/>
                  </a:lnTo>
                  <a:lnTo>
                    <a:pt x="45" y="4"/>
                  </a:lnTo>
                  <a:lnTo>
                    <a:pt x="45" y="2"/>
                  </a:lnTo>
                  <a:close/>
                  <a:moveTo>
                    <a:pt x="0" y="92"/>
                  </a:moveTo>
                  <a:lnTo>
                    <a:pt x="2" y="92"/>
                  </a:lnTo>
                  <a:lnTo>
                    <a:pt x="2" y="94"/>
                  </a:lnTo>
                  <a:lnTo>
                    <a:pt x="4" y="92"/>
                  </a:lnTo>
                  <a:lnTo>
                    <a:pt x="4" y="90"/>
                  </a:lnTo>
                  <a:lnTo>
                    <a:pt x="2" y="88"/>
                  </a:lnTo>
                  <a:lnTo>
                    <a:pt x="0" y="90"/>
                  </a:lnTo>
                  <a:lnTo>
                    <a:pt x="0" y="92"/>
                  </a:lnTo>
                  <a:close/>
                </a:path>
              </a:pathLst>
            </a:custGeom>
            <a:solidFill>
              <a:srgbClr val="898887"/>
            </a:solidFill>
            <a:ln w="9525">
              <a:noFill/>
              <a:round/>
              <a:headEnd/>
              <a:tailEnd/>
            </a:ln>
          </p:spPr>
          <p:txBody>
            <a:bodyPr/>
            <a:lstStyle/>
            <a:p>
              <a:endParaRPr lang="en-US"/>
            </a:p>
          </p:txBody>
        </p:sp>
        <p:sp>
          <p:nvSpPr>
            <p:cNvPr id="47238" name="Freeform 483"/>
            <p:cNvSpPr>
              <a:spLocks noEditPoints="1"/>
            </p:cNvSpPr>
            <p:nvPr/>
          </p:nvSpPr>
          <p:spPr bwMode="auto">
            <a:xfrm>
              <a:off x="2930" y="2931"/>
              <a:ext cx="45" cy="90"/>
            </a:xfrm>
            <a:custGeom>
              <a:avLst/>
              <a:gdLst>
                <a:gd name="T0" fmla="*/ 45 w 45"/>
                <a:gd name="T1" fmla="*/ 2 h 90"/>
                <a:gd name="T2" fmla="*/ 43 w 45"/>
                <a:gd name="T3" fmla="*/ 2 h 90"/>
                <a:gd name="T4" fmla="*/ 43 w 45"/>
                <a:gd name="T5" fmla="*/ 0 h 90"/>
                <a:gd name="T6" fmla="*/ 41 w 45"/>
                <a:gd name="T7" fmla="*/ 2 h 90"/>
                <a:gd name="T8" fmla="*/ 41 w 45"/>
                <a:gd name="T9" fmla="*/ 4 h 90"/>
                <a:gd name="T10" fmla="*/ 41 w 45"/>
                <a:gd name="T11" fmla="*/ 4 h 90"/>
                <a:gd name="T12" fmla="*/ 43 w 45"/>
                <a:gd name="T13" fmla="*/ 6 h 90"/>
                <a:gd name="T14" fmla="*/ 43 w 45"/>
                <a:gd name="T15" fmla="*/ 4 h 90"/>
                <a:gd name="T16" fmla="*/ 45 w 45"/>
                <a:gd name="T17" fmla="*/ 2 h 90"/>
                <a:gd name="T18" fmla="*/ 0 w 45"/>
                <a:gd name="T19" fmla="*/ 88 h 90"/>
                <a:gd name="T20" fmla="*/ 2 w 45"/>
                <a:gd name="T21" fmla="*/ 88 h 90"/>
                <a:gd name="T22" fmla="*/ 4 w 45"/>
                <a:gd name="T23" fmla="*/ 90 h 90"/>
                <a:gd name="T24" fmla="*/ 4 w 45"/>
                <a:gd name="T25" fmla="*/ 88 h 90"/>
                <a:gd name="T26" fmla="*/ 4 w 45"/>
                <a:gd name="T27" fmla="*/ 86 h 90"/>
                <a:gd name="T28" fmla="*/ 4 w 45"/>
                <a:gd name="T29" fmla="*/ 86 h 90"/>
                <a:gd name="T30" fmla="*/ 2 w 45"/>
                <a:gd name="T31" fmla="*/ 85 h 90"/>
                <a:gd name="T32" fmla="*/ 2 w 45"/>
                <a:gd name="T33" fmla="*/ 86 h 90"/>
                <a:gd name="T34" fmla="*/ 0 w 45"/>
                <a:gd name="T35" fmla="*/ 88 h 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5"/>
                <a:gd name="T55" fmla="*/ 0 h 90"/>
                <a:gd name="T56" fmla="*/ 45 w 45"/>
                <a:gd name="T57" fmla="*/ 90 h 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5" h="90">
                  <a:moveTo>
                    <a:pt x="45" y="2"/>
                  </a:moveTo>
                  <a:lnTo>
                    <a:pt x="43" y="2"/>
                  </a:lnTo>
                  <a:lnTo>
                    <a:pt x="43" y="0"/>
                  </a:lnTo>
                  <a:lnTo>
                    <a:pt x="41" y="2"/>
                  </a:lnTo>
                  <a:lnTo>
                    <a:pt x="41" y="4"/>
                  </a:lnTo>
                  <a:lnTo>
                    <a:pt x="43" y="6"/>
                  </a:lnTo>
                  <a:lnTo>
                    <a:pt x="43" y="4"/>
                  </a:lnTo>
                  <a:lnTo>
                    <a:pt x="45" y="2"/>
                  </a:lnTo>
                  <a:close/>
                  <a:moveTo>
                    <a:pt x="0" y="88"/>
                  </a:moveTo>
                  <a:lnTo>
                    <a:pt x="2" y="88"/>
                  </a:lnTo>
                  <a:lnTo>
                    <a:pt x="4" y="90"/>
                  </a:lnTo>
                  <a:lnTo>
                    <a:pt x="4" y="88"/>
                  </a:lnTo>
                  <a:lnTo>
                    <a:pt x="4" y="86"/>
                  </a:lnTo>
                  <a:lnTo>
                    <a:pt x="2" y="85"/>
                  </a:lnTo>
                  <a:lnTo>
                    <a:pt x="2" y="86"/>
                  </a:lnTo>
                  <a:lnTo>
                    <a:pt x="0" y="88"/>
                  </a:lnTo>
                  <a:close/>
                </a:path>
              </a:pathLst>
            </a:custGeom>
            <a:solidFill>
              <a:srgbClr val="898887"/>
            </a:solidFill>
            <a:ln w="9525">
              <a:noFill/>
              <a:round/>
              <a:headEnd/>
              <a:tailEnd/>
            </a:ln>
          </p:spPr>
          <p:txBody>
            <a:bodyPr/>
            <a:lstStyle/>
            <a:p>
              <a:endParaRPr lang="en-US"/>
            </a:p>
          </p:txBody>
        </p:sp>
        <p:sp>
          <p:nvSpPr>
            <p:cNvPr id="47239" name="Freeform 484"/>
            <p:cNvSpPr>
              <a:spLocks noEditPoints="1"/>
            </p:cNvSpPr>
            <p:nvPr/>
          </p:nvSpPr>
          <p:spPr bwMode="auto">
            <a:xfrm>
              <a:off x="2932" y="2933"/>
              <a:ext cx="41" cy="86"/>
            </a:xfrm>
            <a:custGeom>
              <a:avLst/>
              <a:gdLst>
                <a:gd name="T0" fmla="*/ 41 w 41"/>
                <a:gd name="T1" fmla="*/ 2 h 86"/>
                <a:gd name="T2" fmla="*/ 41 w 41"/>
                <a:gd name="T3" fmla="*/ 0 h 86"/>
                <a:gd name="T4" fmla="*/ 39 w 41"/>
                <a:gd name="T5" fmla="*/ 0 h 86"/>
                <a:gd name="T6" fmla="*/ 39 w 41"/>
                <a:gd name="T7" fmla="*/ 2 h 86"/>
                <a:gd name="T8" fmla="*/ 37 w 41"/>
                <a:gd name="T9" fmla="*/ 4 h 86"/>
                <a:gd name="T10" fmla="*/ 39 w 41"/>
                <a:gd name="T11" fmla="*/ 4 h 86"/>
                <a:gd name="T12" fmla="*/ 39 w 41"/>
                <a:gd name="T13" fmla="*/ 6 h 86"/>
                <a:gd name="T14" fmla="*/ 41 w 41"/>
                <a:gd name="T15" fmla="*/ 4 h 86"/>
                <a:gd name="T16" fmla="*/ 41 w 41"/>
                <a:gd name="T17" fmla="*/ 2 h 86"/>
                <a:gd name="T18" fmla="*/ 0 w 41"/>
                <a:gd name="T19" fmla="*/ 84 h 86"/>
                <a:gd name="T20" fmla="*/ 0 w 41"/>
                <a:gd name="T21" fmla="*/ 84 h 86"/>
                <a:gd name="T22" fmla="*/ 2 w 41"/>
                <a:gd name="T23" fmla="*/ 86 h 86"/>
                <a:gd name="T24" fmla="*/ 2 w 41"/>
                <a:gd name="T25" fmla="*/ 84 h 86"/>
                <a:gd name="T26" fmla="*/ 4 w 41"/>
                <a:gd name="T27" fmla="*/ 83 h 86"/>
                <a:gd name="T28" fmla="*/ 2 w 41"/>
                <a:gd name="T29" fmla="*/ 83 h 86"/>
                <a:gd name="T30" fmla="*/ 2 w 41"/>
                <a:gd name="T31" fmla="*/ 81 h 86"/>
                <a:gd name="T32" fmla="*/ 0 w 41"/>
                <a:gd name="T33" fmla="*/ 83 h 86"/>
                <a:gd name="T34" fmla="*/ 0 w 41"/>
                <a:gd name="T35" fmla="*/ 84 h 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1"/>
                <a:gd name="T55" fmla="*/ 0 h 86"/>
                <a:gd name="T56" fmla="*/ 41 w 41"/>
                <a:gd name="T57" fmla="*/ 86 h 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1" h="86">
                  <a:moveTo>
                    <a:pt x="41" y="2"/>
                  </a:moveTo>
                  <a:lnTo>
                    <a:pt x="41" y="0"/>
                  </a:lnTo>
                  <a:lnTo>
                    <a:pt x="39" y="0"/>
                  </a:lnTo>
                  <a:lnTo>
                    <a:pt x="39" y="2"/>
                  </a:lnTo>
                  <a:lnTo>
                    <a:pt x="37" y="4"/>
                  </a:lnTo>
                  <a:lnTo>
                    <a:pt x="39" y="4"/>
                  </a:lnTo>
                  <a:lnTo>
                    <a:pt x="39" y="6"/>
                  </a:lnTo>
                  <a:lnTo>
                    <a:pt x="41" y="4"/>
                  </a:lnTo>
                  <a:lnTo>
                    <a:pt x="41" y="2"/>
                  </a:lnTo>
                  <a:close/>
                  <a:moveTo>
                    <a:pt x="0" y="84"/>
                  </a:moveTo>
                  <a:lnTo>
                    <a:pt x="0" y="84"/>
                  </a:lnTo>
                  <a:lnTo>
                    <a:pt x="2" y="86"/>
                  </a:lnTo>
                  <a:lnTo>
                    <a:pt x="2" y="84"/>
                  </a:lnTo>
                  <a:lnTo>
                    <a:pt x="4" y="83"/>
                  </a:lnTo>
                  <a:lnTo>
                    <a:pt x="2" y="83"/>
                  </a:lnTo>
                  <a:lnTo>
                    <a:pt x="2" y="81"/>
                  </a:lnTo>
                  <a:lnTo>
                    <a:pt x="0" y="83"/>
                  </a:lnTo>
                  <a:lnTo>
                    <a:pt x="0" y="84"/>
                  </a:lnTo>
                  <a:close/>
                </a:path>
              </a:pathLst>
            </a:custGeom>
            <a:solidFill>
              <a:srgbClr val="8A8988"/>
            </a:solidFill>
            <a:ln w="9525">
              <a:noFill/>
              <a:round/>
              <a:headEnd/>
              <a:tailEnd/>
            </a:ln>
          </p:spPr>
          <p:txBody>
            <a:bodyPr/>
            <a:lstStyle/>
            <a:p>
              <a:endParaRPr lang="en-US"/>
            </a:p>
          </p:txBody>
        </p:sp>
        <p:sp>
          <p:nvSpPr>
            <p:cNvPr id="47240" name="Freeform 485"/>
            <p:cNvSpPr>
              <a:spLocks noEditPoints="1"/>
            </p:cNvSpPr>
            <p:nvPr/>
          </p:nvSpPr>
          <p:spPr bwMode="auto">
            <a:xfrm>
              <a:off x="2932" y="2935"/>
              <a:ext cx="41" cy="82"/>
            </a:xfrm>
            <a:custGeom>
              <a:avLst/>
              <a:gdLst>
                <a:gd name="T0" fmla="*/ 41 w 41"/>
                <a:gd name="T1" fmla="*/ 2 h 82"/>
                <a:gd name="T2" fmla="*/ 39 w 41"/>
                <a:gd name="T3" fmla="*/ 0 h 82"/>
                <a:gd name="T4" fmla="*/ 39 w 41"/>
                <a:gd name="T5" fmla="*/ 0 h 82"/>
                <a:gd name="T6" fmla="*/ 37 w 41"/>
                <a:gd name="T7" fmla="*/ 2 h 82"/>
                <a:gd name="T8" fmla="*/ 37 w 41"/>
                <a:gd name="T9" fmla="*/ 4 h 82"/>
                <a:gd name="T10" fmla="*/ 37 w 41"/>
                <a:gd name="T11" fmla="*/ 4 h 82"/>
                <a:gd name="T12" fmla="*/ 39 w 41"/>
                <a:gd name="T13" fmla="*/ 4 h 82"/>
                <a:gd name="T14" fmla="*/ 39 w 41"/>
                <a:gd name="T15" fmla="*/ 4 h 82"/>
                <a:gd name="T16" fmla="*/ 41 w 41"/>
                <a:gd name="T17" fmla="*/ 2 h 82"/>
                <a:gd name="T18" fmla="*/ 0 w 41"/>
                <a:gd name="T19" fmla="*/ 81 h 82"/>
                <a:gd name="T20" fmla="*/ 2 w 41"/>
                <a:gd name="T21" fmla="*/ 82 h 82"/>
                <a:gd name="T22" fmla="*/ 2 w 41"/>
                <a:gd name="T23" fmla="*/ 82 h 82"/>
                <a:gd name="T24" fmla="*/ 4 w 41"/>
                <a:gd name="T25" fmla="*/ 81 h 82"/>
                <a:gd name="T26" fmla="*/ 4 w 41"/>
                <a:gd name="T27" fmla="*/ 79 h 82"/>
                <a:gd name="T28" fmla="*/ 4 w 41"/>
                <a:gd name="T29" fmla="*/ 79 h 82"/>
                <a:gd name="T30" fmla="*/ 2 w 41"/>
                <a:gd name="T31" fmla="*/ 77 h 82"/>
                <a:gd name="T32" fmla="*/ 2 w 41"/>
                <a:gd name="T33" fmla="*/ 79 h 82"/>
                <a:gd name="T34" fmla="*/ 0 w 41"/>
                <a:gd name="T35" fmla="*/ 81 h 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1"/>
                <a:gd name="T55" fmla="*/ 0 h 82"/>
                <a:gd name="T56" fmla="*/ 41 w 41"/>
                <a:gd name="T57" fmla="*/ 82 h 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1" h="82">
                  <a:moveTo>
                    <a:pt x="41" y="2"/>
                  </a:moveTo>
                  <a:lnTo>
                    <a:pt x="39" y="0"/>
                  </a:lnTo>
                  <a:lnTo>
                    <a:pt x="37" y="2"/>
                  </a:lnTo>
                  <a:lnTo>
                    <a:pt x="37" y="4"/>
                  </a:lnTo>
                  <a:lnTo>
                    <a:pt x="39" y="4"/>
                  </a:lnTo>
                  <a:lnTo>
                    <a:pt x="41" y="2"/>
                  </a:lnTo>
                  <a:close/>
                  <a:moveTo>
                    <a:pt x="0" y="81"/>
                  </a:moveTo>
                  <a:lnTo>
                    <a:pt x="2" y="82"/>
                  </a:lnTo>
                  <a:lnTo>
                    <a:pt x="4" y="81"/>
                  </a:lnTo>
                  <a:lnTo>
                    <a:pt x="4" y="79"/>
                  </a:lnTo>
                  <a:lnTo>
                    <a:pt x="2" y="77"/>
                  </a:lnTo>
                  <a:lnTo>
                    <a:pt x="2" y="79"/>
                  </a:lnTo>
                  <a:lnTo>
                    <a:pt x="0" y="81"/>
                  </a:lnTo>
                  <a:close/>
                </a:path>
              </a:pathLst>
            </a:custGeom>
            <a:solidFill>
              <a:srgbClr val="8B8989"/>
            </a:solidFill>
            <a:ln w="9525">
              <a:noFill/>
              <a:round/>
              <a:headEnd/>
              <a:tailEnd/>
            </a:ln>
          </p:spPr>
          <p:txBody>
            <a:bodyPr/>
            <a:lstStyle/>
            <a:p>
              <a:endParaRPr lang="en-US"/>
            </a:p>
          </p:txBody>
        </p:sp>
        <p:sp>
          <p:nvSpPr>
            <p:cNvPr id="47241" name="Freeform 486"/>
            <p:cNvSpPr>
              <a:spLocks noEditPoints="1"/>
            </p:cNvSpPr>
            <p:nvPr/>
          </p:nvSpPr>
          <p:spPr bwMode="auto">
            <a:xfrm>
              <a:off x="2934" y="2937"/>
              <a:ext cx="37" cy="79"/>
            </a:xfrm>
            <a:custGeom>
              <a:avLst/>
              <a:gdLst>
                <a:gd name="T0" fmla="*/ 37 w 37"/>
                <a:gd name="T1" fmla="*/ 2 h 79"/>
                <a:gd name="T2" fmla="*/ 37 w 37"/>
                <a:gd name="T3" fmla="*/ 0 h 79"/>
                <a:gd name="T4" fmla="*/ 35 w 37"/>
                <a:gd name="T5" fmla="*/ 0 h 79"/>
                <a:gd name="T6" fmla="*/ 35 w 37"/>
                <a:gd name="T7" fmla="*/ 2 h 79"/>
                <a:gd name="T8" fmla="*/ 33 w 37"/>
                <a:gd name="T9" fmla="*/ 4 h 79"/>
                <a:gd name="T10" fmla="*/ 35 w 37"/>
                <a:gd name="T11" fmla="*/ 4 h 79"/>
                <a:gd name="T12" fmla="*/ 35 w 37"/>
                <a:gd name="T13" fmla="*/ 4 h 79"/>
                <a:gd name="T14" fmla="*/ 37 w 37"/>
                <a:gd name="T15" fmla="*/ 2 h 79"/>
                <a:gd name="T16" fmla="*/ 37 w 37"/>
                <a:gd name="T17" fmla="*/ 2 h 79"/>
                <a:gd name="T18" fmla="*/ 0 w 37"/>
                <a:gd name="T19" fmla="*/ 77 h 79"/>
                <a:gd name="T20" fmla="*/ 0 w 37"/>
                <a:gd name="T21" fmla="*/ 79 h 79"/>
                <a:gd name="T22" fmla="*/ 2 w 37"/>
                <a:gd name="T23" fmla="*/ 79 h 79"/>
                <a:gd name="T24" fmla="*/ 2 w 37"/>
                <a:gd name="T25" fmla="*/ 77 h 79"/>
                <a:gd name="T26" fmla="*/ 4 w 37"/>
                <a:gd name="T27" fmla="*/ 75 h 79"/>
                <a:gd name="T28" fmla="*/ 2 w 37"/>
                <a:gd name="T29" fmla="*/ 75 h 79"/>
                <a:gd name="T30" fmla="*/ 0 w 37"/>
                <a:gd name="T31" fmla="*/ 73 h 79"/>
                <a:gd name="T32" fmla="*/ 0 w 37"/>
                <a:gd name="T33" fmla="*/ 75 h 79"/>
                <a:gd name="T34" fmla="*/ 0 w 37"/>
                <a:gd name="T35" fmla="*/ 77 h 7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
                <a:gd name="T55" fmla="*/ 0 h 79"/>
                <a:gd name="T56" fmla="*/ 37 w 37"/>
                <a:gd name="T57" fmla="*/ 79 h 7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 h="79">
                  <a:moveTo>
                    <a:pt x="37" y="2"/>
                  </a:moveTo>
                  <a:lnTo>
                    <a:pt x="37" y="0"/>
                  </a:lnTo>
                  <a:lnTo>
                    <a:pt x="35" y="0"/>
                  </a:lnTo>
                  <a:lnTo>
                    <a:pt x="35" y="2"/>
                  </a:lnTo>
                  <a:lnTo>
                    <a:pt x="33" y="4"/>
                  </a:lnTo>
                  <a:lnTo>
                    <a:pt x="35" y="4"/>
                  </a:lnTo>
                  <a:lnTo>
                    <a:pt x="37" y="2"/>
                  </a:lnTo>
                  <a:close/>
                  <a:moveTo>
                    <a:pt x="0" y="77"/>
                  </a:moveTo>
                  <a:lnTo>
                    <a:pt x="0" y="79"/>
                  </a:lnTo>
                  <a:lnTo>
                    <a:pt x="2" y="79"/>
                  </a:lnTo>
                  <a:lnTo>
                    <a:pt x="2" y="77"/>
                  </a:lnTo>
                  <a:lnTo>
                    <a:pt x="4" y="75"/>
                  </a:lnTo>
                  <a:lnTo>
                    <a:pt x="2" y="75"/>
                  </a:lnTo>
                  <a:lnTo>
                    <a:pt x="0" y="73"/>
                  </a:lnTo>
                  <a:lnTo>
                    <a:pt x="0" y="75"/>
                  </a:lnTo>
                  <a:lnTo>
                    <a:pt x="0" y="77"/>
                  </a:lnTo>
                  <a:close/>
                </a:path>
              </a:pathLst>
            </a:custGeom>
            <a:solidFill>
              <a:srgbClr val="8B8989"/>
            </a:solidFill>
            <a:ln w="9525">
              <a:noFill/>
              <a:round/>
              <a:headEnd/>
              <a:tailEnd/>
            </a:ln>
          </p:spPr>
          <p:txBody>
            <a:bodyPr/>
            <a:lstStyle/>
            <a:p>
              <a:endParaRPr lang="en-US"/>
            </a:p>
          </p:txBody>
        </p:sp>
        <p:sp>
          <p:nvSpPr>
            <p:cNvPr id="47242" name="Freeform 487"/>
            <p:cNvSpPr>
              <a:spLocks noEditPoints="1"/>
            </p:cNvSpPr>
            <p:nvPr/>
          </p:nvSpPr>
          <p:spPr bwMode="auto">
            <a:xfrm>
              <a:off x="2934" y="2939"/>
              <a:ext cx="37" cy="75"/>
            </a:xfrm>
            <a:custGeom>
              <a:avLst/>
              <a:gdLst>
                <a:gd name="T0" fmla="*/ 37 w 37"/>
                <a:gd name="T1" fmla="*/ 0 h 75"/>
                <a:gd name="T2" fmla="*/ 35 w 37"/>
                <a:gd name="T3" fmla="*/ 0 h 75"/>
                <a:gd name="T4" fmla="*/ 35 w 37"/>
                <a:gd name="T5" fmla="*/ 0 h 75"/>
                <a:gd name="T6" fmla="*/ 33 w 37"/>
                <a:gd name="T7" fmla="*/ 2 h 75"/>
                <a:gd name="T8" fmla="*/ 33 w 37"/>
                <a:gd name="T9" fmla="*/ 4 h 75"/>
                <a:gd name="T10" fmla="*/ 33 w 37"/>
                <a:gd name="T11" fmla="*/ 4 h 75"/>
                <a:gd name="T12" fmla="*/ 35 w 37"/>
                <a:gd name="T13" fmla="*/ 4 h 75"/>
                <a:gd name="T14" fmla="*/ 35 w 37"/>
                <a:gd name="T15" fmla="*/ 2 h 75"/>
                <a:gd name="T16" fmla="*/ 37 w 37"/>
                <a:gd name="T17" fmla="*/ 0 h 75"/>
                <a:gd name="T18" fmla="*/ 0 w 37"/>
                <a:gd name="T19" fmla="*/ 73 h 75"/>
                <a:gd name="T20" fmla="*/ 2 w 37"/>
                <a:gd name="T21" fmla="*/ 75 h 75"/>
                <a:gd name="T22" fmla="*/ 2 w 37"/>
                <a:gd name="T23" fmla="*/ 75 h 75"/>
                <a:gd name="T24" fmla="*/ 4 w 37"/>
                <a:gd name="T25" fmla="*/ 73 h 75"/>
                <a:gd name="T26" fmla="*/ 4 w 37"/>
                <a:gd name="T27" fmla="*/ 71 h 75"/>
                <a:gd name="T28" fmla="*/ 2 w 37"/>
                <a:gd name="T29" fmla="*/ 71 h 75"/>
                <a:gd name="T30" fmla="*/ 2 w 37"/>
                <a:gd name="T31" fmla="*/ 71 h 75"/>
                <a:gd name="T32" fmla="*/ 0 w 37"/>
                <a:gd name="T33" fmla="*/ 71 h 75"/>
                <a:gd name="T34" fmla="*/ 0 w 37"/>
                <a:gd name="T35" fmla="*/ 73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
                <a:gd name="T55" fmla="*/ 0 h 75"/>
                <a:gd name="T56" fmla="*/ 37 w 37"/>
                <a:gd name="T57" fmla="*/ 75 h 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 h="75">
                  <a:moveTo>
                    <a:pt x="37" y="0"/>
                  </a:moveTo>
                  <a:lnTo>
                    <a:pt x="35" y="0"/>
                  </a:lnTo>
                  <a:lnTo>
                    <a:pt x="33" y="2"/>
                  </a:lnTo>
                  <a:lnTo>
                    <a:pt x="33" y="4"/>
                  </a:lnTo>
                  <a:lnTo>
                    <a:pt x="35" y="4"/>
                  </a:lnTo>
                  <a:lnTo>
                    <a:pt x="35" y="2"/>
                  </a:lnTo>
                  <a:lnTo>
                    <a:pt x="37" y="0"/>
                  </a:lnTo>
                  <a:close/>
                  <a:moveTo>
                    <a:pt x="0" y="73"/>
                  </a:moveTo>
                  <a:lnTo>
                    <a:pt x="2" y="75"/>
                  </a:lnTo>
                  <a:lnTo>
                    <a:pt x="4" y="73"/>
                  </a:lnTo>
                  <a:lnTo>
                    <a:pt x="4" y="71"/>
                  </a:lnTo>
                  <a:lnTo>
                    <a:pt x="2" y="71"/>
                  </a:lnTo>
                  <a:lnTo>
                    <a:pt x="0" y="71"/>
                  </a:lnTo>
                  <a:lnTo>
                    <a:pt x="0" y="73"/>
                  </a:lnTo>
                  <a:close/>
                </a:path>
              </a:pathLst>
            </a:custGeom>
            <a:solidFill>
              <a:srgbClr val="8B8A89"/>
            </a:solidFill>
            <a:ln w="9525">
              <a:noFill/>
              <a:round/>
              <a:headEnd/>
              <a:tailEnd/>
            </a:ln>
          </p:spPr>
          <p:txBody>
            <a:bodyPr/>
            <a:lstStyle/>
            <a:p>
              <a:endParaRPr lang="en-US"/>
            </a:p>
          </p:txBody>
        </p:sp>
        <p:sp>
          <p:nvSpPr>
            <p:cNvPr id="47243" name="Freeform 488"/>
            <p:cNvSpPr>
              <a:spLocks noEditPoints="1"/>
            </p:cNvSpPr>
            <p:nvPr/>
          </p:nvSpPr>
          <p:spPr bwMode="auto">
            <a:xfrm>
              <a:off x="2934" y="2941"/>
              <a:ext cx="35" cy="71"/>
            </a:xfrm>
            <a:custGeom>
              <a:avLst/>
              <a:gdLst>
                <a:gd name="T0" fmla="*/ 35 w 35"/>
                <a:gd name="T1" fmla="*/ 0 h 71"/>
                <a:gd name="T2" fmla="*/ 35 w 35"/>
                <a:gd name="T3" fmla="*/ 0 h 71"/>
                <a:gd name="T4" fmla="*/ 33 w 35"/>
                <a:gd name="T5" fmla="*/ 0 h 71"/>
                <a:gd name="T6" fmla="*/ 33 w 35"/>
                <a:gd name="T7" fmla="*/ 2 h 71"/>
                <a:gd name="T8" fmla="*/ 31 w 35"/>
                <a:gd name="T9" fmla="*/ 4 h 71"/>
                <a:gd name="T10" fmla="*/ 33 w 35"/>
                <a:gd name="T11" fmla="*/ 4 h 71"/>
                <a:gd name="T12" fmla="*/ 35 w 35"/>
                <a:gd name="T13" fmla="*/ 4 h 71"/>
                <a:gd name="T14" fmla="*/ 35 w 35"/>
                <a:gd name="T15" fmla="*/ 2 h 71"/>
                <a:gd name="T16" fmla="*/ 35 w 35"/>
                <a:gd name="T17" fmla="*/ 0 h 71"/>
                <a:gd name="T18" fmla="*/ 0 w 35"/>
                <a:gd name="T19" fmla="*/ 69 h 71"/>
                <a:gd name="T20" fmla="*/ 2 w 35"/>
                <a:gd name="T21" fmla="*/ 71 h 71"/>
                <a:gd name="T22" fmla="*/ 4 w 35"/>
                <a:gd name="T23" fmla="*/ 71 h 71"/>
                <a:gd name="T24" fmla="*/ 4 w 35"/>
                <a:gd name="T25" fmla="*/ 69 h 71"/>
                <a:gd name="T26" fmla="*/ 4 w 35"/>
                <a:gd name="T27" fmla="*/ 67 h 71"/>
                <a:gd name="T28" fmla="*/ 4 w 35"/>
                <a:gd name="T29" fmla="*/ 67 h 71"/>
                <a:gd name="T30" fmla="*/ 2 w 35"/>
                <a:gd name="T31" fmla="*/ 67 h 71"/>
                <a:gd name="T32" fmla="*/ 2 w 35"/>
                <a:gd name="T33" fmla="*/ 69 h 71"/>
                <a:gd name="T34" fmla="*/ 0 w 35"/>
                <a:gd name="T35" fmla="*/ 69 h 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71"/>
                <a:gd name="T56" fmla="*/ 35 w 35"/>
                <a:gd name="T57" fmla="*/ 71 h 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71">
                  <a:moveTo>
                    <a:pt x="35" y="0"/>
                  </a:moveTo>
                  <a:lnTo>
                    <a:pt x="35" y="0"/>
                  </a:lnTo>
                  <a:lnTo>
                    <a:pt x="33" y="0"/>
                  </a:lnTo>
                  <a:lnTo>
                    <a:pt x="33" y="2"/>
                  </a:lnTo>
                  <a:lnTo>
                    <a:pt x="31" y="4"/>
                  </a:lnTo>
                  <a:lnTo>
                    <a:pt x="33" y="4"/>
                  </a:lnTo>
                  <a:lnTo>
                    <a:pt x="35" y="4"/>
                  </a:lnTo>
                  <a:lnTo>
                    <a:pt x="35" y="2"/>
                  </a:lnTo>
                  <a:lnTo>
                    <a:pt x="35" y="0"/>
                  </a:lnTo>
                  <a:close/>
                  <a:moveTo>
                    <a:pt x="0" y="69"/>
                  </a:moveTo>
                  <a:lnTo>
                    <a:pt x="2" y="71"/>
                  </a:lnTo>
                  <a:lnTo>
                    <a:pt x="4" y="71"/>
                  </a:lnTo>
                  <a:lnTo>
                    <a:pt x="4" y="69"/>
                  </a:lnTo>
                  <a:lnTo>
                    <a:pt x="4" y="67"/>
                  </a:lnTo>
                  <a:lnTo>
                    <a:pt x="2" y="67"/>
                  </a:lnTo>
                  <a:lnTo>
                    <a:pt x="2" y="69"/>
                  </a:lnTo>
                  <a:lnTo>
                    <a:pt x="0" y="69"/>
                  </a:lnTo>
                  <a:close/>
                </a:path>
              </a:pathLst>
            </a:custGeom>
            <a:solidFill>
              <a:srgbClr val="8B8A89"/>
            </a:solidFill>
            <a:ln w="9525">
              <a:noFill/>
              <a:round/>
              <a:headEnd/>
              <a:tailEnd/>
            </a:ln>
          </p:spPr>
          <p:txBody>
            <a:bodyPr/>
            <a:lstStyle/>
            <a:p>
              <a:endParaRPr lang="en-US"/>
            </a:p>
          </p:txBody>
        </p:sp>
        <p:sp>
          <p:nvSpPr>
            <p:cNvPr id="47244" name="Freeform 489"/>
            <p:cNvSpPr>
              <a:spLocks noEditPoints="1"/>
            </p:cNvSpPr>
            <p:nvPr/>
          </p:nvSpPr>
          <p:spPr bwMode="auto">
            <a:xfrm>
              <a:off x="2936" y="2943"/>
              <a:ext cx="33" cy="67"/>
            </a:xfrm>
            <a:custGeom>
              <a:avLst/>
              <a:gdLst>
                <a:gd name="T0" fmla="*/ 33 w 33"/>
                <a:gd name="T1" fmla="*/ 0 h 67"/>
                <a:gd name="T2" fmla="*/ 31 w 33"/>
                <a:gd name="T3" fmla="*/ 0 h 67"/>
                <a:gd name="T4" fmla="*/ 31 w 33"/>
                <a:gd name="T5" fmla="*/ 0 h 67"/>
                <a:gd name="T6" fmla="*/ 29 w 33"/>
                <a:gd name="T7" fmla="*/ 2 h 67"/>
                <a:gd name="T8" fmla="*/ 29 w 33"/>
                <a:gd name="T9" fmla="*/ 3 h 67"/>
                <a:gd name="T10" fmla="*/ 31 w 33"/>
                <a:gd name="T11" fmla="*/ 3 h 67"/>
                <a:gd name="T12" fmla="*/ 31 w 33"/>
                <a:gd name="T13" fmla="*/ 3 h 67"/>
                <a:gd name="T14" fmla="*/ 33 w 33"/>
                <a:gd name="T15" fmla="*/ 2 h 67"/>
                <a:gd name="T16" fmla="*/ 33 w 33"/>
                <a:gd name="T17" fmla="*/ 0 h 67"/>
                <a:gd name="T18" fmla="*/ 0 w 33"/>
                <a:gd name="T19" fmla="*/ 67 h 67"/>
                <a:gd name="T20" fmla="*/ 0 w 33"/>
                <a:gd name="T21" fmla="*/ 67 h 67"/>
                <a:gd name="T22" fmla="*/ 2 w 33"/>
                <a:gd name="T23" fmla="*/ 67 h 67"/>
                <a:gd name="T24" fmla="*/ 2 w 33"/>
                <a:gd name="T25" fmla="*/ 65 h 67"/>
                <a:gd name="T26" fmla="*/ 4 w 33"/>
                <a:gd name="T27" fmla="*/ 63 h 67"/>
                <a:gd name="T28" fmla="*/ 2 w 33"/>
                <a:gd name="T29" fmla="*/ 63 h 67"/>
                <a:gd name="T30" fmla="*/ 2 w 33"/>
                <a:gd name="T31" fmla="*/ 63 h 67"/>
                <a:gd name="T32" fmla="*/ 0 w 33"/>
                <a:gd name="T33" fmla="*/ 65 h 67"/>
                <a:gd name="T34" fmla="*/ 0 w 33"/>
                <a:gd name="T35" fmla="*/ 67 h 6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3"/>
                <a:gd name="T55" fmla="*/ 0 h 67"/>
                <a:gd name="T56" fmla="*/ 33 w 33"/>
                <a:gd name="T57" fmla="*/ 67 h 6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3" h="67">
                  <a:moveTo>
                    <a:pt x="33" y="0"/>
                  </a:moveTo>
                  <a:lnTo>
                    <a:pt x="31" y="0"/>
                  </a:lnTo>
                  <a:lnTo>
                    <a:pt x="29" y="2"/>
                  </a:lnTo>
                  <a:lnTo>
                    <a:pt x="29" y="3"/>
                  </a:lnTo>
                  <a:lnTo>
                    <a:pt x="31" y="3"/>
                  </a:lnTo>
                  <a:lnTo>
                    <a:pt x="33" y="2"/>
                  </a:lnTo>
                  <a:lnTo>
                    <a:pt x="33" y="0"/>
                  </a:lnTo>
                  <a:close/>
                  <a:moveTo>
                    <a:pt x="0" y="67"/>
                  </a:moveTo>
                  <a:lnTo>
                    <a:pt x="0" y="67"/>
                  </a:lnTo>
                  <a:lnTo>
                    <a:pt x="2" y="67"/>
                  </a:lnTo>
                  <a:lnTo>
                    <a:pt x="2" y="65"/>
                  </a:lnTo>
                  <a:lnTo>
                    <a:pt x="4" y="63"/>
                  </a:lnTo>
                  <a:lnTo>
                    <a:pt x="2" y="63"/>
                  </a:lnTo>
                  <a:lnTo>
                    <a:pt x="0" y="65"/>
                  </a:lnTo>
                  <a:lnTo>
                    <a:pt x="0" y="67"/>
                  </a:lnTo>
                  <a:close/>
                </a:path>
              </a:pathLst>
            </a:custGeom>
            <a:solidFill>
              <a:srgbClr val="8C8B8A"/>
            </a:solidFill>
            <a:ln w="9525">
              <a:noFill/>
              <a:round/>
              <a:headEnd/>
              <a:tailEnd/>
            </a:ln>
          </p:spPr>
          <p:txBody>
            <a:bodyPr/>
            <a:lstStyle/>
            <a:p>
              <a:endParaRPr lang="en-US"/>
            </a:p>
          </p:txBody>
        </p:sp>
        <p:sp>
          <p:nvSpPr>
            <p:cNvPr id="47245" name="Freeform 490"/>
            <p:cNvSpPr>
              <a:spLocks noEditPoints="1"/>
            </p:cNvSpPr>
            <p:nvPr/>
          </p:nvSpPr>
          <p:spPr bwMode="auto">
            <a:xfrm>
              <a:off x="2936" y="2945"/>
              <a:ext cx="33" cy="63"/>
            </a:xfrm>
            <a:custGeom>
              <a:avLst/>
              <a:gdLst>
                <a:gd name="T0" fmla="*/ 33 w 33"/>
                <a:gd name="T1" fmla="*/ 0 h 63"/>
                <a:gd name="T2" fmla="*/ 31 w 33"/>
                <a:gd name="T3" fmla="*/ 0 h 63"/>
                <a:gd name="T4" fmla="*/ 29 w 33"/>
                <a:gd name="T5" fmla="*/ 0 h 63"/>
                <a:gd name="T6" fmla="*/ 29 w 33"/>
                <a:gd name="T7" fmla="*/ 1 h 63"/>
                <a:gd name="T8" fmla="*/ 29 w 33"/>
                <a:gd name="T9" fmla="*/ 3 h 63"/>
                <a:gd name="T10" fmla="*/ 29 w 33"/>
                <a:gd name="T11" fmla="*/ 3 h 63"/>
                <a:gd name="T12" fmla="*/ 31 w 33"/>
                <a:gd name="T13" fmla="*/ 3 h 63"/>
                <a:gd name="T14" fmla="*/ 31 w 33"/>
                <a:gd name="T15" fmla="*/ 1 h 63"/>
                <a:gd name="T16" fmla="*/ 33 w 33"/>
                <a:gd name="T17" fmla="*/ 0 h 63"/>
                <a:gd name="T18" fmla="*/ 0 w 33"/>
                <a:gd name="T19" fmla="*/ 63 h 63"/>
                <a:gd name="T20" fmla="*/ 2 w 33"/>
                <a:gd name="T21" fmla="*/ 63 h 63"/>
                <a:gd name="T22" fmla="*/ 2 w 33"/>
                <a:gd name="T23" fmla="*/ 63 h 63"/>
                <a:gd name="T24" fmla="*/ 4 w 33"/>
                <a:gd name="T25" fmla="*/ 61 h 63"/>
                <a:gd name="T26" fmla="*/ 4 w 33"/>
                <a:gd name="T27" fmla="*/ 59 h 63"/>
                <a:gd name="T28" fmla="*/ 4 w 33"/>
                <a:gd name="T29" fmla="*/ 59 h 63"/>
                <a:gd name="T30" fmla="*/ 2 w 33"/>
                <a:gd name="T31" fmla="*/ 59 h 63"/>
                <a:gd name="T32" fmla="*/ 2 w 33"/>
                <a:gd name="T33" fmla="*/ 61 h 63"/>
                <a:gd name="T34" fmla="*/ 0 w 33"/>
                <a:gd name="T35" fmla="*/ 63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3"/>
                <a:gd name="T55" fmla="*/ 0 h 63"/>
                <a:gd name="T56" fmla="*/ 33 w 33"/>
                <a:gd name="T57" fmla="*/ 63 h 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3" h="63">
                  <a:moveTo>
                    <a:pt x="33" y="0"/>
                  </a:moveTo>
                  <a:lnTo>
                    <a:pt x="31" y="0"/>
                  </a:lnTo>
                  <a:lnTo>
                    <a:pt x="29" y="0"/>
                  </a:lnTo>
                  <a:lnTo>
                    <a:pt x="29" y="1"/>
                  </a:lnTo>
                  <a:lnTo>
                    <a:pt x="29" y="3"/>
                  </a:lnTo>
                  <a:lnTo>
                    <a:pt x="31" y="3"/>
                  </a:lnTo>
                  <a:lnTo>
                    <a:pt x="31" y="1"/>
                  </a:lnTo>
                  <a:lnTo>
                    <a:pt x="33" y="0"/>
                  </a:lnTo>
                  <a:close/>
                  <a:moveTo>
                    <a:pt x="0" y="63"/>
                  </a:moveTo>
                  <a:lnTo>
                    <a:pt x="2" y="63"/>
                  </a:lnTo>
                  <a:lnTo>
                    <a:pt x="4" y="61"/>
                  </a:lnTo>
                  <a:lnTo>
                    <a:pt x="4" y="59"/>
                  </a:lnTo>
                  <a:lnTo>
                    <a:pt x="2" y="59"/>
                  </a:lnTo>
                  <a:lnTo>
                    <a:pt x="2" y="61"/>
                  </a:lnTo>
                  <a:lnTo>
                    <a:pt x="0" y="63"/>
                  </a:lnTo>
                  <a:close/>
                </a:path>
              </a:pathLst>
            </a:custGeom>
            <a:solidFill>
              <a:srgbClr val="8C8B8A"/>
            </a:solidFill>
            <a:ln w="9525">
              <a:noFill/>
              <a:round/>
              <a:headEnd/>
              <a:tailEnd/>
            </a:ln>
          </p:spPr>
          <p:txBody>
            <a:bodyPr/>
            <a:lstStyle/>
            <a:p>
              <a:endParaRPr lang="en-US"/>
            </a:p>
          </p:txBody>
        </p:sp>
        <p:sp>
          <p:nvSpPr>
            <p:cNvPr id="47246" name="Freeform 491"/>
            <p:cNvSpPr>
              <a:spLocks noEditPoints="1"/>
            </p:cNvSpPr>
            <p:nvPr/>
          </p:nvSpPr>
          <p:spPr bwMode="auto">
            <a:xfrm>
              <a:off x="2938" y="2946"/>
              <a:ext cx="29" cy="60"/>
            </a:xfrm>
            <a:custGeom>
              <a:avLst/>
              <a:gdLst>
                <a:gd name="T0" fmla="*/ 29 w 29"/>
                <a:gd name="T1" fmla="*/ 0 h 60"/>
                <a:gd name="T2" fmla="*/ 29 w 29"/>
                <a:gd name="T3" fmla="*/ 0 h 60"/>
                <a:gd name="T4" fmla="*/ 27 w 29"/>
                <a:gd name="T5" fmla="*/ 0 h 60"/>
                <a:gd name="T6" fmla="*/ 27 w 29"/>
                <a:gd name="T7" fmla="*/ 2 h 60"/>
                <a:gd name="T8" fmla="*/ 25 w 29"/>
                <a:gd name="T9" fmla="*/ 2 h 60"/>
                <a:gd name="T10" fmla="*/ 27 w 29"/>
                <a:gd name="T11" fmla="*/ 4 h 60"/>
                <a:gd name="T12" fmla="*/ 27 w 29"/>
                <a:gd name="T13" fmla="*/ 4 h 60"/>
                <a:gd name="T14" fmla="*/ 29 w 29"/>
                <a:gd name="T15" fmla="*/ 2 h 60"/>
                <a:gd name="T16" fmla="*/ 29 w 29"/>
                <a:gd name="T17" fmla="*/ 0 h 60"/>
                <a:gd name="T18" fmla="*/ 0 w 29"/>
                <a:gd name="T19" fmla="*/ 60 h 60"/>
                <a:gd name="T20" fmla="*/ 0 w 29"/>
                <a:gd name="T21" fmla="*/ 60 h 60"/>
                <a:gd name="T22" fmla="*/ 2 w 29"/>
                <a:gd name="T23" fmla="*/ 60 h 60"/>
                <a:gd name="T24" fmla="*/ 2 w 29"/>
                <a:gd name="T25" fmla="*/ 58 h 60"/>
                <a:gd name="T26" fmla="*/ 4 w 29"/>
                <a:gd name="T27" fmla="*/ 56 h 60"/>
                <a:gd name="T28" fmla="*/ 2 w 29"/>
                <a:gd name="T29" fmla="*/ 56 h 60"/>
                <a:gd name="T30" fmla="*/ 2 w 29"/>
                <a:gd name="T31" fmla="*/ 56 h 60"/>
                <a:gd name="T32" fmla="*/ 0 w 29"/>
                <a:gd name="T33" fmla="*/ 58 h 60"/>
                <a:gd name="T34" fmla="*/ 0 w 29"/>
                <a:gd name="T35" fmla="*/ 60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60"/>
                <a:gd name="T56" fmla="*/ 29 w 29"/>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60">
                  <a:moveTo>
                    <a:pt x="29" y="0"/>
                  </a:moveTo>
                  <a:lnTo>
                    <a:pt x="29" y="0"/>
                  </a:lnTo>
                  <a:lnTo>
                    <a:pt x="27" y="0"/>
                  </a:lnTo>
                  <a:lnTo>
                    <a:pt x="27" y="2"/>
                  </a:lnTo>
                  <a:lnTo>
                    <a:pt x="25" y="2"/>
                  </a:lnTo>
                  <a:lnTo>
                    <a:pt x="27" y="4"/>
                  </a:lnTo>
                  <a:lnTo>
                    <a:pt x="29" y="2"/>
                  </a:lnTo>
                  <a:lnTo>
                    <a:pt x="29" y="0"/>
                  </a:lnTo>
                  <a:close/>
                  <a:moveTo>
                    <a:pt x="0" y="60"/>
                  </a:moveTo>
                  <a:lnTo>
                    <a:pt x="0" y="60"/>
                  </a:lnTo>
                  <a:lnTo>
                    <a:pt x="2" y="60"/>
                  </a:lnTo>
                  <a:lnTo>
                    <a:pt x="2" y="58"/>
                  </a:lnTo>
                  <a:lnTo>
                    <a:pt x="4" y="56"/>
                  </a:lnTo>
                  <a:lnTo>
                    <a:pt x="2" y="56"/>
                  </a:lnTo>
                  <a:lnTo>
                    <a:pt x="0" y="58"/>
                  </a:lnTo>
                  <a:lnTo>
                    <a:pt x="0" y="60"/>
                  </a:lnTo>
                  <a:close/>
                </a:path>
              </a:pathLst>
            </a:custGeom>
            <a:solidFill>
              <a:srgbClr val="8C8B8B"/>
            </a:solidFill>
            <a:ln w="9525">
              <a:noFill/>
              <a:round/>
              <a:headEnd/>
              <a:tailEnd/>
            </a:ln>
          </p:spPr>
          <p:txBody>
            <a:bodyPr/>
            <a:lstStyle/>
            <a:p>
              <a:endParaRPr lang="en-US"/>
            </a:p>
          </p:txBody>
        </p:sp>
        <p:sp>
          <p:nvSpPr>
            <p:cNvPr id="47247" name="Freeform 492"/>
            <p:cNvSpPr>
              <a:spLocks noEditPoints="1"/>
            </p:cNvSpPr>
            <p:nvPr/>
          </p:nvSpPr>
          <p:spPr bwMode="auto">
            <a:xfrm>
              <a:off x="2938" y="2948"/>
              <a:ext cx="29" cy="56"/>
            </a:xfrm>
            <a:custGeom>
              <a:avLst/>
              <a:gdLst>
                <a:gd name="T0" fmla="*/ 29 w 29"/>
                <a:gd name="T1" fmla="*/ 0 h 56"/>
                <a:gd name="T2" fmla="*/ 27 w 29"/>
                <a:gd name="T3" fmla="*/ 0 h 56"/>
                <a:gd name="T4" fmla="*/ 27 w 29"/>
                <a:gd name="T5" fmla="*/ 0 h 56"/>
                <a:gd name="T6" fmla="*/ 25 w 29"/>
                <a:gd name="T7" fmla="*/ 0 h 56"/>
                <a:gd name="T8" fmla="*/ 25 w 29"/>
                <a:gd name="T9" fmla="*/ 2 h 56"/>
                <a:gd name="T10" fmla="*/ 25 w 29"/>
                <a:gd name="T11" fmla="*/ 4 h 56"/>
                <a:gd name="T12" fmla="*/ 27 w 29"/>
                <a:gd name="T13" fmla="*/ 4 h 56"/>
                <a:gd name="T14" fmla="*/ 27 w 29"/>
                <a:gd name="T15" fmla="*/ 2 h 56"/>
                <a:gd name="T16" fmla="*/ 29 w 29"/>
                <a:gd name="T17" fmla="*/ 0 h 56"/>
                <a:gd name="T18" fmla="*/ 0 w 29"/>
                <a:gd name="T19" fmla="*/ 56 h 56"/>
                <a:gd name="T20" fmla="*/ 2 w 29"/>
                <a:gd name="T21" fmla="*/ 56 h 56"/>
                <a:gd name="T22" fmla="*/ 2 w 29"/>
                <a:gd name="T23" fmla="*/ 56 h 56"/>
                <a:gd name="T24" fmla="*/ 4 w 29"/>
                <a:gd name="T25" fmla="*/ 54 h 56"/>
                <a:gd name="T26" fmla="*/ 4 w 29"/>
                <a:gd name="T27" fmla="*/ 54 h 56"/>
                <a:gd name="T28" fmla="*/ 4 w 29"/>
                <a:gd name="T29" fmla="*/ 52 h 56"/>
                <a:gd name="T30" fmla="*/ 2 w 29"/>
                <a:gd name="T31" fmla="*/ 52 h 56"/>
                <a:gd name="T32" fmla="*/ 2 w 29"/>
                <a:gd name="T33" fmla="*/ 54 h 56"/>
                <a:gd name="T34" fmla="*/ 0 w 29"/>
                <a:gd name="T35" fmla="*/ 56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56"/>
                <a:gd name="T56" fmla="*/ 29 w 29"/>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56">
                  <a:moveTo>
                    <a:pt x="29" y="0"/>
                  </a:moveTo>
                  <a:lnTo>
                    <a:pt x="27" y="0"/>
                  </a:lnTo>
                  <a:lnTo>
                    <a:pt x="25" y="0"/>
                  </a:lnTo>
                  <a:lnTo>
                    <a:pt x="25" y="2"/>
                  </a:lnTo>
                  <a:lnTo>
                    <a:pt x="25" y="4"/>
                  </a:lnTo>
                  <a:lnTo>
                    <a:pt x="27" y="4"/>
                  </a:lnTo>
                  <a:lnTo>
                    <a:pt x="27" y="2"/>
                  </a:lnTo>
                  <a:lnTo>
                    <a:pt x="29" y="0"/>
                  </a:lnTo>
                  <a:close/>
                  <a:moveTo>
                    <a:pt x="0" y="56"/>
                  </a:moveTo>
                  <a:lnTo>
                    <a:pt x="2" y="56"/>
                  </a:lnTo>
                  <a:lnTo>
                    <a:pt x="4" y="54"/>
                  </a:lnTo>
                  <a:lnTo>
                    <a:pt x="4" y="52"/>
                  </a:lnTo>
                  <a:lnTo>
                    <a:pt x="2" y="52"/>
                  </a:lnTo>
                  <a:lnTo>
                    <a:pt x="2" y="54"/>
                  </a:lnTo>
                  <a:lnTo>
                    <a:pt x="0" y="56"/>
                  </a:lnTo>
                  <a:close/>
                </a:path>
              </a:pathLst>
            </a:custGeom>
            <a:solidFill>
              <a:srgbClr val="8D8C8B"/>
            </a:solidFill>
            <a:ln w="9525">
              <a:noFill/>
              <a:round/>
              <a:headEnd/>
              <a:tailEnd/>
            </a:ln>
          </p:spPr>
          <p:txBody>
            <a:bodyPr/>
            <a:lstStyle/>
            <a:p>
              <a:endParaRPr lang="en-US"/>
            </a:p>
          </p:txBody>
        </p:sp>
        <p:sp>
          <p:nvSpPr>
            <p:cNvPr id="47248" name="Freeform 493"/>
            <p:cNvSpPr>
              <a:spLocks noEditPoints="1"/>
            </p:cNvSpPr>
            <p:nvPr/>
          </p:nvSpPr>
          <p:spPr bwMode="auto">
            <a:xfrm>
              <a:off x="2940" y="2948"/>
              <a:ext cx="25" cy="54"/>
            </a:xfrm>
            <a:custGeom>
              <a:avLst/>
              <a:gdLst>
                <a:gd name="T0" fmla="*/ 25 w 25"/>
                <a:gd name="T1" fmla="*/ 2 h 54"/>
                <a:gd name="T2" fmla="*/ 25 w 25"/>
                <a:gd name="T3" fmla="*/ 2 h 54"/>
                <a:gd name="T4" fmla="*/ 23 w 25"/>
                <a:gd name="T5" fmla="*/ 0 h 54"/>
                <a:gd name="T6" fmla="*/ 23 w 25"/>
                <a:gd name="T7" fmla="*/ 2 h 54"/>
                <a:gd name="T8" fmla="*/ 21 w 25"/>
                <a:gd name="T9" fmla="*/ 4 h 54"/>
                <a:gd name="T10" fmla="*/ 23 w 25"/>
                <a:gd name="T11" fmla="*/ 6 h 54"/>
                <a:gd name="T12" fmla="*/ 25 w 25"/>
                <a:gd name="T13" fmla="*/ 6 h 54"/>
                <a:gd name="T14" fmla="*/ 25 w 25"/>
                <a:gd name="T15" fmla="*/ 4 h 54"/>
                <a:gd name="T16" fmla="*/ 25 w 25"/>
                <a:gd name="T17" fmla="*/ 2 h 54"/>
                <a:gd name="T18" fmla="*/ 0 w 25"/>
                <a:gd name="T19" fmla="*/ 54 h 54"/>
                <a:gd name="T20" fmla="*/ 0 w 25"/>
                <a:gd name="T21" fmla="*/ 54 h 54"/>
                <a:gd name="T22" fmla="*/ 2 w 25"/>
                <a:gd name="T23" fmla="*/ 54 h 54"/>
                <a:gd name="T24" fmla="*/ 2 w 25"/>
                <a:gd name="T25" fmla="*/ 54 h 54"/>
                <a:gd name="T26" fmla="*/ 4 w 25"/>
                <a:gd name="T27" fmla="*/ 52 h 54"/>
                <a:gd name="T28" fmla="*/ 2 w 25"/>
                <a:gd name="T29" fmla="*/ 50 h 54"/>
                <a:gd name="T30" fmla="*/ 0 w 25"/>
                <a:gd name="T31" fmla="*/ 50 h 54"/>
                <a:gd name="T32" fmla="*/ 0 w 25"/>
                <a:gd name="T33" fmla="*/ 52 h 54"/>
                <a:gd name="T34" fmla="*/ 0 w 25"/>
                <a:gd name="T35" fmla="*/ 54 h 5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
                <a:gd name="T55" fmla="*/ 0 h 54"/>
                <a:gd name="T56" fmla="*/ 25 w 25"/>
                <a:gd name="T57" fmla="*/ 54 h 5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 h="54">
                  <a:moveTo>
                    <a:pt x="25" y="2"/>
                  </a:moveTo>
                  <a:lnTo>
                    <a:pt x="25" y="2"/>
                  </a:lnTo>
                  <a:lnTo>
                    <a:pt x="23" y="0"/>
                  </a:lnTo>
                  <a:lnTo>
                    <a:pt x="23" y="2"/>
                  </a:lnTo>
                  <a:lnTo>
                    <a:pt x="21" y="4"/>
                  </a:lnTo>
                  <a:lnTo>
                    <a:pt x="23" y="6"/>
                  </a:lnTo>
                  <a:lnTo>
                    <a:pt x="25" y="6"/>
                  </a:lnTo>
                  <a:lnTo>
                    <a:pt x="25" y="4"/>
                  </a:lnTo>
                  <a:lnTo>
                    <a:pt x="25" y="2"/>
                  </a:lnTo>
                  <a:close/>
                  <a:moveTo>
                    <a:pt x="0" y="54"/>
                  </a:moveTo>
                  <a:lnTo>
                    <a:pt x="0" y="54"/>
                  </a:lnTo>
                  <a:lnTo>
                    <a:pt x="2" y="54"/>
                  </a:lnTo>
                  <a:lnTo>
                    <a:pt x="4" y="52"/>
                  </a:lnTo>
                  <a:lnTo>
                    <a:pt x="2" y="50"/>
                  </a:lnTo>
                  <a:lnTo>
                    <a:pt x="0" y="50"/>
                  </a:lnTo>
                  <a:lnTo>
                    <a:pt x="0" y="52"/>
                  </a:lnTo>
                  <a:lnTo>
                    <a:pt x="0" y="54"/>
                  </a:lnTo>
                  <a:close/>
                </a:path>
              </a:pathLst>
            </a:custGeom>
            <a:solidFill>
              <a:srgbClr val="8D8C8B"/>
            </a:solidFill>
            <a:ln w="9525">
              <a:noFill/>
              <a:round/>
              <a:headEnd/>
              <a:tailEnd/>
            </a:ln>
          </p:spPr>
          <p:txBody>
            <a:bodyPr/>
            <a:lstStyle/>
            <a:p>
              <a:endParaRPr lang="en-US"/>
            </a:p>
          </p:txBody>
        </p:sp>
        <p:sp>
          <p:nvSpPr>
            <p:cNvPr id="47249" name="Freeform 494"/>
            <p:cNvSpPr>
              <a:spLocks noEditPoints="1"/>
            </p:cNvSpPr>
            <p:nvPr/>
          </p:nvSpPr>
          <p:spPr bwMode="auto">
            <a:xfrm>
              <a:off x="2940" y="2950"/>
              <a:ext cx="25" cy="52"/>
            </a:xfrm>
            <a:custGeom>
              <a:avLst/>
              <a:gdLst>
                <a:gd name="T0" fmla="*/ 25 w 25"/>
                <a:gd name="T1" fmla="*/ 2 h 52"/>
                <a:gd name="T2" fmla="*/ 23 w 25"/>
                <a:gd name="T3" fmla="*/ 2 h 52"/>
                <a:gd name="T4" fmla="*/ 23 w 25"/>
                <a:gd name="T5" fmla="*/ 0 h 52"/>
                <a:gd name="T6" fmla="*/ 21 w 25"/>
                <a:gd name="T7" fmla="*/ 2 h 52"/>
                <a:gd name="T8" fmla="*/ 21 w 25"/>
                <a:gd name="T9" fmla="*/ 4 h 52"/>
                <a:gd name="T10" fmla="*/ 23 w 25"/>
                <a:gd name="T11" fmla="*/ 4 h 52"/>
                <a:gd name="T12" fmla="*/ 23 w 25"/>
                <a:gd name="T13" fmla="*/ 6 h 52"/>
                <a:gd name="T14" fmla="*/ 25 w 25"/>
                <a:gd name="T15" fmla="*/ 4 h 52"/>
                <a:gd name="T16" fmla="*/ 25 w 25"/>
                <a:gd name="T17" fmla="*/ 2 h 52"/>
                <a:gd name="T18" fmla="*/ 0 w 25"/>
                <a:gd name="T19" fmla="*/ 50 h 52"/>
                <a:gd name="T20" fmla="*/ 2 w 25"/>
                <a:gd name="T21" fmla="*/ 50 h 52"/>
                <a:gd name="T22" fmla="*/ 2 w 25"/>
                <a:gd name="T23" fmla="*/ 52 h 52"/>
                <a:gd name="T24" fmla="*/ 4 w 25"/>
                <a:gd name="T25" fmla="*/ 50 h 52"/>
                <a:gd name="T26" fmla="*/ 4 w 25"/>
                <a:gd name="T27" fmla="*/ 48 h 52"/>
                <a:gd name="T28" fmla="*/ 2 w 25"/>
                <a:gd name="T29" fmla="*/ 46 h 52"/>
                <a:gd name="T30" fmla="*/ 2 w 25"/>
                <a:gd name="T31" fmla="*/ 46 h 52"/>
                <a:gd name="T32" fmla="*/ 0 w 25"/>
                <a:gd name="T33" fmla="*/ 48 h 52"/>
                <a:gd name="T34" fmla="*/ 0 w 25"/>
                <a:gd name="T35" fmla="*/ 50 h 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
                <a:gd name="T55" fmla="*/ 0 h 52"/>
                <a:gd name="T56" fmla="*/ 25 w 25"/>
                <a:gd name="T57" fmla="*/ 52 h 5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 h="52">
                  <a:moveTo>
                    <a:pt x="25" y="2"/>
                  </a:moveTo>
                  <a:lnTo>
                    <a:pt x="23" y="2"/>
                  </a:lnTo>
                  <a:lnTo>
                    <a:pt x="23" y="0"/>
                  </a:lnTo>
                  <a:lnTo>
                    <a:pt x="21" y="2"/>
                  </a:lnTo>
                  <a:lnTo>
                    <a:pt x="21" y="4"/>
                  </a:lnTo>
                  <a:lnTo>
                    <a:pt x="23" y="4"/>
                  </a:lnTo>
                  <a:lnTo>
                    <a:pt x="23" y="6"/>
                  </a:lnTo>
                  <a:lnTo>
                    <a:pt x="25" y="4"/>
                  </a:lnTo>
                  <a:lnTo>
                    <a:pt x="25" y="2"/>
                  </a:lnTo>
                  <a:close/>
                  <a:moveTo>
                    <a:pt x="0" y="50"/>
                  </a:moveTo>
                  <a:lnTo>
                    <a:pt x="2" y="50"/>
                  </a:lnTo>
                  <a:lnTo>
                    <a:pt x="2" y="52"/>
                  </a:lnTo>
                  <a:lnTo>
                    <a:pt x="4" y="50"/>
                  </a:lnTo>
                  <a:lnTo>
                    <a:pt x="4" y="48"/>
                  </a:lnTo>
                  <a:lnTo>
                    <a:pt x="2" y="46"/>
                  </a:lnTo>
                  <a:lnTo>
                    <a:pt x="0" y="48"/>
                  </a:lnTo>
                  <a:lnTo>
                    <a:pt x="0" y="50"/>
                  </a:lnTo>
                  <a:close/>
                </a:path>
              </a:pathLst>
            </a:custGeom>
            <a:solidFill>
              <a:srgbClr val="8E8D8C"/>
            </a:solidFill>
            <a:ln w="9525">
              <a:noFill/>
              <a:round/>
              <a:headEnd/>
              <a:tailEnd/>
            </a:ln>
          </p:spPr>
          <p:txBody>
            <a:bodyPr/>
            <a:lstStyle/>
            <a:p>
              <a:endParaRPr lang="en-US"/>
            </a:p>
          </p:txBody>
        </p:sp>
        <p:sp>
          <p:nvSpPr>
            <p:cNvPr id="47250" name="Freeform 495"/>
            <p:cNvSpPr>
              <a:spLocks noEditPoints="1"/>
            </p:cNvSpPr>
            <p:nvPr/>
          </p:nvSpPr>
          <p:spPr bwMode="auto">
            <a:xfrm>
              <a:off x="2940" y="2952"/>
              <a:ext cx="25" cy="48"/>
            </a:xfrm>
            <a:custGeom>
              <a:avLst/>
              <a:gdLst>
                <a:gd name="T0" fmla="*/ 25 w 25"/>
                <a:gd name="T1" fmla="*/ 2 h 48"/>
                <a:gd name="T2" fmla="*/ 23 w 25"/>
                <a:gd name="T3" fmla="*/ 2 h 48"/>
                <a:gd name="T4" fmla="*/ 21 w 25"/>
                <a:gd name="T5" fmla="*/ 0 h 48"/>
                <a:gd name="T6" fmla="*/ 21 w 25"/>
                <a:gd name="T7" fmla="*/ 2 h 48"/>
                <a:gd name="T8" fmla="*/ 19 w 25"/>
                <a:gd name="T9" fmla="*/ 4 h 48"/>
                <a:gd name="T10" fmla="*/ 21 w 25"/>
                <a:gd name="T11" fmla="*/ 4 h 48"/>
                <a:gd name="T12" fmla="*/ 23 w 25"/>
                <a:gd name="T13" fmla="*/ 6 h 48"/>
                <a:gd name="T14" fmla="*/ 23 w 25"/>
                <a:gd name="T15" fmla="*/ 4 h 48"/>
                <a:gd name="T16" fmla="*/ 25 w 25"/>
                <a:gd name="T17" fmla="*/ 2 h 48"/>
                <a:gd name="T18" fmla="*/ 0 w 25"/>
                <a:gd name="T19" fmla="*/ 46 h 48"/>
                <a:gd name="T20" fmla="*/ 2 w 25"/>
                <a:gd name="T21" fmla="*/ 46 h 48"/>
                <a:gd name="T22" fmla="*/ 4 w 25"/>
                <a:gd name="T23" fmla="*/ 48 h 48"/>
                <a:gd name="T24" fmla="*/ 4 w 25"/>
                <a:gd name="T25" fmla="*/ 46 h 48"/>
                <a:gd name="T26" fmla="*/ 4 w 25"/>
                <a:gd name="T27" fmla="*/ 44 h 48"/>
                <a:gd name="T28" fmla="*/ 4 w 25"/>
                <a:gd name="T29" fmla="*/ 44 h 48"/>
                <a:gd name="T30" fmla="*/ 2 w 25"/>
                <a:gd name="T31" fmla="*/ 42 h 48"/>
                <a:gd name="T32" fmla="*/ 2 w 25"/>
                <a:gd name="T33" fmla="*/ 44 h 48"/>
                <a:gd name="T34" fmla="*/ 0 w 25"/>
                <a:gd name="T35" fmla="*/ 46 h 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
                <a:gd name="T55" fmla="*/ 0 h 48"/>
                <a:gd name="T56" fmla="*/ 25 w 25"/>
                <a:gd name="T57" fmla="*/ 48 h 4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 h="48">
                  <a:moveTo>
                    <a:pt x="25" y="2"/>
                  </a:moveTo>
                  <a:lnTo>
                    <a:pt x="23" y="2"/>
                  </a:lnTo>
                  <a:lnTo>
                    <a:pt x="21" y="0"/>
                  </a:lnTo>
                  <a:lnTo>
                    <a:pt x="21" y="2"/>
                  </a:lnTo>
                  <a:lnTo>
                    <a:pt x="19" y="4"/>
                  </a:lnTo>
                  <a:lnTo>
                    <a:pt x="21" y="4"/>
                  </a:lnTo>
                  <a:lnTo>
                    <a:pt x="23" y="6"/>
                  </a:lnTo>
                  <a:lnTo>
                    <a:pt x="23" y="4"/>
                  </a:lnTo>
                  <a:lnTo>
                    <a:pt x="25" y="2"/>
                  </a:lnTo>
                  <a:close/>
                  <a:moveTo>
                    <a:pt x="0" y="46"/>
                  </a:moveTo>
                  <a:lnTo>
                    <a:pt x="2" y="46"/>
                  </a:lnTo>
                  <a:lnTo>
                    <a:pt x="4" y="48"/>
                  </a:lnTo>
                  <a:lnTo>
                    <a:pt x="4" y="46"/>
                  </a:lnTo>
                  <a:lnTo>
                    <a:pt x="4" y="44"/>
                  </a:lnTo>
                  <a:lnTo>
                    <a:pt x="2" y="42"/>
                  </a:lnTo>
                  <a:lnTo>
                    <a:pt x="2" y="44"/>
                  </a:lnTo>
                  <a:lnTo>
                    <a:pt x="0" y="46"/>
                  </a:lnTo>
                  <a:close/>
                </a:path>
              </a:pathLst>
            </a:custGeom>
            <a:solidFill>
              <a:srgbClr val="8E8D8C"/>
            </a:solidFill>
            <a:ln w="9525">
              <a:noFill/>
              <a:round/>
              <a:headEnd/>
              <a:tailEnd/>
            </a:ln>
          </p:spPr>
          <p:txBody>
            <a:bodyPr/>
            <a:lstStyle/>
            <a:p>
              <a:endParaRPr lang="en-US"/>
            </a:p>
          </p:txBody>
        </p:sp>
        <p:sp>
          <p:nvSpPr>
            <p:cNvPr id="47251" name="Freeform 496"/>
            <p:cNvSpPr>
              <a:spLocks noEditPoints="1"/>
            </p:cNvSpPr>
            <p:nvPr/>
          </p:nvSpPr>
          <p:spPr bwMode="auto">
            <a:xfrm>
              <a:off x="2942" y="2954"/>
              <a:ext cx="21" cy="44"/>
            </a:xfrm>
            <a:custGeom>
              <a:avLst/>
              <a:gdLst>
                <a:gd name="T0" fmla="*/ 21 w 21"/>
                <a:gd name="T1" fmla="*/ 2 h 44"/>
                <a:gd name="T2" fmla="*/ 21 w 21"/>
                <a:gd name="T3" fmla="*/ 0 h 44"/>
                <a:gd name="T4" fmla="*/ 19 w 21"/>
                <a:gd name="T5" fmla="*/ 0 h 44"/>
                <a:gd name="T6" fmla="*/ 17 w 21"/>
                <a:gd name="T7" fmla="*/ 2 h 44"/>
                <a:gd name="T8" fmla="*/ 17 w 21"/>
                <a:gd name="T9" fmla="*/ 4 h 44"/>
                <a:gd name="T10" fmla="*/ 19 w 21"/>
                <a:gd name="T11" fmla="*/ 4 h 44"/>
                <a:gd name="T12" fmla="*/ 19 w 21"/>
                <a:gd name="T13" fmla="*/ 6 h 44"/>
                <a:gd name="T14" fmla="*/ 21 w 21"/>
                <a:gd name="T15" fmla="*/ 4 h 44"/>
                <a:gd name="T16" fmla="*/ 21 w 21"/>
                <a:gd name="T17" fmla="*/ 2 h 44"/>
                <a:gd name="T18" fmla="*/ 0 w 21"/>
                <a:gd name="T19" fmla="*/ 42 h 44"/>
                <a:gd name="T20" fmla="*/ 0 w 21"/>
                <a:gd name="T21" fmla="*/ 42 h 44"/>
                <a:gd name="T22" fmla="*/ 2 w 21"/>
                <a:gd name="T23" fmla="*/ 44 h 44"/>
                <a:gd name="T24" fmla="*/ 2 w 21"/>
                <a:gd name="T25" fmla="*/ 42 h 44"/>
                <a:gd name="T26" fmla="*/ 4 w 21"/>
                <a:gd name="T27" fmla="*/ 40 h 44"/>
                <a:gd name="T28" fmla="*/ 2 w 21"/>
                <a:gd name="T29" fmla="*/ 40 h 44"/>
                <a:gd name="T30" fmla="*/ 2 w 21"/>
                <a:gd name="T31" fmla="*/ 38 h 44"/>
                <a:gd name="T32" fmla="*/ 0 w 21"/>
                <a:gd name="T33" fmla="*/ 40 h 44"/>
                <a:gd name="T34" fmla="*/ 0 w 21"/>
                <a:gd name="T35" fmla="*/ 42 h 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
                <a:gd name="T55" fmla="*/ 0 h 44"/>
                <a:gd name="T56" fmla="*/ 21 w 21"/>
                <a:gd name="T57" fmla="*/ 44 h 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 h="44">
                  <a:moveTo>
                    <a:pt x="21" y="2"/>
                  </a:moveTo>
                  <a:lnTo>
                    <a:pt x="21" y="0"/>
                  </a:lnTo>
                  <a:lnTo>
                    <a:pt x="19" y="0"/>
                  </a:lnTo>
                  <a:lnTo>
                    <a:pt x="17" y="2"/>
                  </a:lnTo>
                  <a:lnTo>
                    <a:pt x="17" y="4"/>
                  </a:lnTo>
                  <a:lnTo>
                    <a:pt x="19" y="4"/>
                  </a:lnTo>
                  <a:lnTo>
                    <a:pt x="19" y="6"/>
                  </a:lnTo>
                  <a:lnTo>
                    <a:pt x="21" y="4"/>
                  </a:lnTo>
                  <a:lnTo>
                    <a:pt x="21" y="2"/>
                  </a:lnTo>
                  <a:close/>
                  <a:moveTo>
                    <a:pt x="0" y="42"/>
                  </a:moveTo>
                  <a:lnTo>
                    <a:pt x="0" y="42"/>
                  </a:lnTo>
                  <a:lnTo>
                    <a:pt x="2" y="44"/>
                  </a:lnTo>
                  <a:lnTo>
                    <a:pt x="2" y="42"/>
                  </a:lnTo>
                  <a:lnTo>
                    <a:pt x="4" y="40"/>
                  </a:lnTo>
                  <a:lnTo>
                    <a:pt x="2" y="40"/>
                  </a:lnTo>
                  <a:lnTo>
                    <a:pt x="2" y="38"/>
                  </a:lnTo>
                  <a:lnTo>
                    <a:pt x="0" y="40"/>
                  </a:lnTo>
                  <a:lnTo>
                    <a:pt x="0" y="42"/>
                  </a:lnTo>
                  <a:close/>
                </a:path>
              </a:pathLst>
            </a:custGeom>
            <a:solidFill>
              <a:srgbClr val="8E8D8D"/>
            </a:solidFill>
            <a:ln w="9525">
              <a:noFill/>
              <a:round/>
              <a:headEnd/>
              <a:tailEnd/>
            </a:ln>
          </p:spPr>
          <p:txBody>
            <a:bodyPr/>
            <a:lstStyle/>
            <a:p>
              <a:endParaRPr lang="en-US"/>
            </a:p>
          </p:txBody>
        </p:sp>
        <p:sp>
          <p:nvSpPr>
            <p:cNvPr id="47252" name="Freeform 497"/>
            <p:cNvSpPr>
              <a:spLocks noEditPoints="1"/>
            </p:cNvSpPr>
            <p:nvPr/>
          </p:nvSpPr>
          <p:spPr bwMode="auto">
            <a:xfrm>
              <a:off x="2942" y="2956"/>
              <a:ext cx="21" cy="40"/>
            </a:xfrm>
            <a:custGeom>
              <a:avLst/>
              <a:gdLst>
                <a:gd name="T0" fmla="*/ 21 w 21"/>
                <a:gd name="T1" fmla="*/ 2 h 40"/>
                <a:gd name="T2" fmla="*/ 19 w 21"/>
                <a:gd name="T3" fmla="*/ 0 h 40"/>
                <a:gd name="T4" fmla="*/ 17 w 21"/>
                <a:gd name="T5" fmla="*/ 0 h 40"/>
                <a:gd name="T6" fmla="*/ 17 w 21"/>
                <a:gd name="T7" fmla="*/ 2 h 40"/>
                <a:gd name="T8" fmla="*/ 17 w 21"/>
                <a:gd name="T9" fmla="*/ 4 h 40"/>
                <a:gd name="T10" fmla="*/ 17 w 21"/>
                <a:gd name="T11" fmla="*/ 4 h 40"/>
                <a:gd name="T12" fmla="*/ 19 w 21"/>
                <a:gd name="T13" fmla="*/ 4 h 40"/>
                <a:gd name="T14" fmla="*/ 19 w 21"/>
                <a:gd name="T15" fmla="*/ 4 h 40"/>
                <a:gd name="T16" fmla="*/ 21 w 21"/>
                <a:gd name="T17" fmla="*/ 2 h 40"/>
                <a:gd name="T18" fmla="*/ 0 w 21"/>
                <a:gd name="T19" fmla="*/ 38 h 40"/>
                <a:gd name="T20" fmla="*/ 2 w 21"/>
                <a:gd name="T21" fmla="*/ 40 h 40"/>
                <a:gd name="T22" fmla="*/ 2 w 21"/>
                <a:gd name="T23" fmla="*/ 40 h 40"/>
                <a:gd name="T24" fmla="*/ 4 w 21"/>
                <a:gd name="T25" fmla="*/ 38 h 40"/>
                <a:gd name="T26" fmla="*/ 4 w 21"/>
                <a:gd name="T27" fmla="*/ 36 h 40"/>
                <a:gd name="T28" fmla="*/ 4 w 21"/>
                <a:gd name="T29" fmla="*/ 36 h 40"/>
                <a:gd name="T30" fmla="*/ 2 w 21"/>
                <a:gd name="T31" fmla="*/ 35 h 40"/>
                <a:gd name="T32" fmla="*/ 2 w 21"/>
                <a:gd name="T33" fmla="*/ 36 h 40"/>
                <a:gd name="T34" fmla="*/ 0 w 21"/>
                <a:gd name="T35" fmla="*/ 38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
                <a:gd name="T55" fmla="*/ 0 h 40"/>
                <a:gd name="T56" fmla="*/ 21 w 21"/>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 h="40">
                  <a:moveTo>
                    <a:pt x="21" y="2"/>
                  </a:moveTo>
                  <a:lnTo>
                    <a:pt x="19" y="0"/>
                  </a:lnTo>
                  <a:lnTo>
                    <a:pt x="17" y="0"/>
                  </a:lnTo>
                  <a:lnTo>
                    <a:pt x="17" y="2"/>
                  </a:lnTo>
                  <a:lnTo>
                    <a:pt x="17" y="4"/>
                  </a:lnTo>
                  <a:lnTo>
                    <a:pt x="19" y="4"/>
                  </a:lnTo>
                  <a:lnTo>
                    <a:pt x="21" y="2"/>
                  </a:lnTo>
                  <a:close/>
                  <a:moveTo>
                    <a:pt x="0" y="38"/>
                  </a:moveTo>
                  <a:lnTo>
                    <a:pt x="2" y="40"/>
                  </a:lnTo>
                  <a:lnTo>
                    <a:pt x="4" y="38"/>
                  </a:lnTo>
                  <a:lnTo>
                    <a:pt x="4" y="36"/>
                  </a:lnTo>
                  <a:lnTo>
                    <a:pt x="2" y="35"/>
                  </a:lnTo>
                  <a:lnTo>
                    <a:pt x="2" y="36"/>
                  </a:lnTo>
                  <a:lnTo>
                    <a:pt x="0" y="38"/>
                  </a:lnTo>
                  <a:close/>
                </a:path>
              </a:pathLst>
            </a:custGeom>
            <a:solidFill>
              <a:srgbClr val="8F8E8D"/>
            </a:solidFill>
            <a:ln w="9525">
              <a:noFill/>
              <a:round/>
              <a:headEnd/>
              <a:tailEnd/>
            </a:ln>
          </p:spPr>
          <p:txBody>
            <a:bodyPr/>
            <a:lstStyle/>
            <a:p>
              <a:endParaRPr lang="en-US"/>
            </a:p>
          </p:txBody>
        </p:sp>
        <p:sp>
          <p:nvSpPr>
            <p:cNvPr id="47253" name="Freeform 498"/>
            <p:cNvSpPr>
              <a:spLocks noEditPoints="1"/>
            </p:cNvSpPr>
            <p:nvPr/>
          </p:nvSpPr>
          <p:spPr bwMode="auto">
            <a:xfrm>
              <a:off x="2944" y="2958"/>
              <a:ext cx="17" cy="36"/>
            </a:xfrm>
            <a:custGeom>
              <a:avLst/>
              <a:gdLst>
                <a:gd name="T0" fmla="*/ 17 w 17"/>
                <a:gd name="T1" fmla="*/ 2 h 36"/>
                <a:gd name="T2" fmla="*/ 17 w 17"/>
                <a:gd name="T3" fmla="*/ 0 h 36"/>
                <a:gd name="T4" fmla="*/ 15 w 17"/>
                <a:gd name="T5" fmla="*/ 0 h 36"/>
                <a:gd name="T6" fmla="*/ 15 w 17"/>
                <a:gd name="T7" fmla="*/ 2 h 36"/>
                <a:gd name="T8" fmla="*/ 13 w 17"/>
                <a:gd name="T9" fmla="*/ 4 h 36"/>
                <a:gd name="T10" fmla="*/ 15 w 17"/>
                <a:gd name="T11" fmla="*/ 4 h 36"/>
                <a:gd name="T12" fmla="*/ 15 w 17"/>
                <a:gd name="T13" fmla="*/ 4 h 36"/>
                <a:gd name="T14" fmla="*/ 17 w 17"/>
                <a:gd name="T15" fmla="*/ 2 h 36"/>
                <a:gd name="T16" fmla="*/ 17 w 17"/>
                <a:gd name="T17" fmla="*/ 2 h 36"/>
                <a:gd name="T18" fmla="*/ 0 w 17"/>
                <a:gd name="T19" fmla="*/ 34 h 36"/>
                <a:gd name="T20" fmla="*/ 0 w 17"/>
                <a:gd name="T21" fmla="*/ 36 h 36"/>
                <a:gd name="T22" fmla="*/ 2 w 17"/>
                <a:gd name="T23" fmla="*/ 36 h 36"/>
                <a:gd name="T24" fmla="*/ 2 w 17"/>
                <a:gd name="T25" fmla="*/ 34 h 36"/>
                <a:gd name="T26" fmla="*/ 4 w 17"/>
                <a:gd name="T27" fmla="*/ 33 h 36"/>
                <a:gd name="T28" fmla="*/ 2 w 17"/>
                <a:gd name="T29" fmla="*/ 33 h 36"/>
                <a:gd name="T30" fmla="*/ 0 w 17"/>
                <a:gd name="T31" fmla="*/ 31 h 36"/>
                <a:gd name="T32" fmla="*/ 0 w 17"/>
                <a:gd name="T33" fmla="*/ 33 h 36"/>
                <a:gd name="T34" fmla="*/ 0 w 17"/>
                <a:gd name="T35" fmla="*/ 34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36"/>
                <a:gd name="T56" fmla="*/ 17 w 17"/>
                <a:gd name="T57" fmla="*/ 36 h 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36">
                  <a:moveTo>
                    <a:pt x="17" y="2"/>
                  </a:moveTo>
                  <a:lnTo>
                    <a:pt x="17" y="0"/>
                  </a:lnTo>
                  <a:lnTo>
                    <a:pt x="15" y="0"/>
                  </a:lnTo>
                  <a:lnTo>
                    <a:pt x="15" y="2"/>
                  </a:lnTo>
                  <a:lnTo>
                    <a:pt x="13" y="4"/>
                  </a:lnTo>
                  <a:lnTo>
                    <a:pt x="15" y="4"/>
                  </a:lnTo>
                  <a:lnTo>
                    <a:pt x="17" y="2"/>
                  </a:lnTo>
                  <a:close/>
                  <a:moveTo>
                    <a:pt x="0" y="34"/>
                  </a:moveTo>
                  <a:lnTo>
                    <a:pt x="0" y="36"/>
                  </a:lnTo>
                  <a:lnTo>
                    <a:pt x="2" y="36"/>
                  </a:lnTo>
                  <a:lnTo>
                    <a:pt x="2" y="34"/>
                  </a:lnTo>
                  <a:lnTo>
                    <a:pt x="4" y="33"/>
                  </a:lnTo>
                  <a:lnTo>
                    <a:pt x="2" y="33"/>
                  </a:lnTo>
                  <a:lnTo>
                    <a:pt x="0" y="31"/>
                  </a:lnTo>
                  <a:lnTo>
                    <a:pt x="0" y="33"/>
                  </a:lnTo>
                  <a:lnTo>
                    <a:pt x="0" y="34"/>
                  </a:lnTo>
                  <a:close/>
                </a:path>
              </a:pathLst>
            </a:custGeom>
            <a:solidFill>
              <a:srgbClr val="8F8E8D"/>
            </a:solidFill>
            <a:ln w="9525">
              <a:noFill/>
              <a:round/>
              <a:headEnd/>
              <a:tailEnd/>
            </a:ln>
          </p:spPr>
          <p:txBody>
            <a:bodyPr/>
            <a:lstStyle/>
            <a:p>
              <a:endParaRPr lang="en-US"/>
            </a:p>
          </p:txBody>
        </p:sp>
        <p:sp>
          <p:nvSpPr>
            <p:cNvPr id="47254" name="Freeform 499"/>
            <p:cNvSpPr>
              <a:spLocks noEditPoints="1"/>
            </p:cNvSpPr>
            <p:nvPr/>
          </p:nvSpPr>
          <p:spPr bwMode="auto">
            <a:xfrm>
              <a:off x="2944" y="2960"/>
              <a:ext cx="17" cy="32"/>
            </a:xfrm>
            <a:custGeom>
              <a:avLst/>
              <a:gdLst>
                <a:gd name="T0" fmla="*/ 17 w 17"/>
                <a:gd name="T1" fmla="*/ 0 h 32"/>
                <a:gd name="T2" fmla="*/ 15 w 17"/>
                <a:gd name="T3" fmla="*/ 0 h 32"/>
                <a:gd name="T4" fmla="*/ 15 w 17"/>
                <a:gd name="T5" fmla="*/ 0 h 32"/>
                <a:gd name="T6" fmla="*/ 13 w 17"/>
                <a:gd name="T7" fmla="*/ 2 h 32"/>
                <a:gd name="T8" fmla="*/ 13 w 17"/>
                <a:gd name="T9" fmla="*/ 4 h 32"/>
                <a:gd name="T10" fmla="*/ 13 w 17"/>
                <a:gd name="T11" fmla="*/ 4 h 32"/>
                <a:gd name="T12" fmla="*/ 15 w 17"/>
                <a:gd name="T13" fmla="*/ 4 h 32"/>
                <a:gd name="T14" fmla="*/ 15 w 17"/>
                <a:gd name="T15" fmla="*/ 2 h 32"/>
                <a:gd name="T16" fmla="*/ 17 w 17"/>
                <a:gd name="T17" fmla="*/ 0 h 32"/>
                <a:gd name="T18" fmla="*/ 0 w 17"/>
                <a:gd name="T19" fmla="*/ 31 h 32"/>
                <a:gd name="T20" fmla="*/ 2 w 17"/>
                <a:gd name="T21" fmla="*/ 32 h 32"/>
                <a:gd name="T22" fmla="*/ 2 w 17"/>
                <a:gd name="T23" fmla="*/ 32 h 32"/>
                <a:gd name="T24" fmla="*/ 4 w 17"/>
                <a:gd name="T25" fmla="*/ 31 h 32"/>
                <a:gd name="T26" fmla="*/ 4 w 17"/>
                <a:gd name="T27" fmla="*/ 29 h 32"/>
                <a:gd name="T28" fmla="*/ 2 w 17"/>
                <a:gd name="T29" fmla="*/ 29 h 32"/>
                <a:gd name="T30" fmla="*/ 2 w 17"/>
                <a:gd name="T31" fmla="*/ 27 h 32"/>
                <a:gd name="T32" fmla="*/ 0 w 17"/>
                <a:gd name="T33" fmla="*/ 29 h 32"/>
                <a:gd name="T34" fmla="*/ 0 w 17"/>
                <a:gd name="T35" fmla="*/ 31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32"/>
                <a:gd name="T56" fmla="*/ 17 w 17"/>
                <a:gd name="T57" fmla="*/ 32 h 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32">
                  <a:moveTo>
                    <a:pt x="17" y="0"/>
                  </a:moveTo>
                  <a:lnTo>
                    <a:pt x="15" y="0"/>
                  </a:lnTo>
                  <a:lnTo>
                    <a:pt x="13" y="2"/>
                  </a:lnTo>
                  <a:lnTo>
                    <a:pt x="13" y="4"/>
                  </a:lnTo>
                  <a:lnTo>
                    <a:pt x="15" y="4"/>
                  </a:lnTo>
                  <a:lnTo>
                    <a:pt x="15" y="2"/>
                  </a:lnTo>
                  <a:lnTo>
                    <a:pt x="17" y="0"/>
                  </a:lnTo>
                  <a:close/>
                  <a:moveTo>
                    <a:pt x="0" y="31"/>
                  </a:moveTo>
                  <a:lnTo>
                    <a:pt x="2" y="32"/>
                  </a:lnTo>
                  <a:lnTo>
                    <a:pt x="4" y="31"/>
                  </a:lnTo>
                  <a:lnTo>
                    <a:pt x="4" y="29"/>
                  </a:lnTo>
                  <a:lnTo>
                    <a:pt x="2" y="29"/>
                  </a:lnTo>
                  <a:lnTo>
                    <a:pt x="2" y="27"/>
                  </a:lnTo>
                  <a:lnTo>
                    <a:pt x="0" y="29"/>
                  </a:lnTo>
                  <a:lnTo>
                    <a:pt x="0" y="31"/>
                  </a:lnTo>
                  <a:close/>
                </a:path>
              </a:pathLst>
            </a:custGeom>
            <a:solidFill>
              <a:srgbClr val="908F8E"/>
            </a:solidFill>
            <a:ln w="9525">
              <a:noFill/>
              <a:round/>
              <a:headEnd/>
              <a:tailEnd/>
            </a:ln>
          </p:spPr>
          <p:txBody>
            <a:bodyPr/>
            <a:lstStyle/>
            <a:p>
              <a:endParaRPr lang="en-US"/>
            </a:p>
          </p:txBody>
        </p:sp>
        <p:sp>
          <p:nvSpPr>
            <p:cNvPr id="47255" name="Freeform 500"/>
            <p:cNvSpPr>
              <a:spLocks noEditPoints="1"/>
            </p:cNvSpPr>
            <p:nvPr/>
          </p:nvSpPr>
          <p:spPr bwMode="auto">
            <a:xfrm>
              <a:off x="2944" y="2962"/>
              <a:ext cx="15" cy="29"/>
            </a:xfrm>
            <a:custGeom>
              <a:avLst/>
              <a:gdLst>
                <a:gd name="T0" fmla="*/ 15 w 15"/>
                <a:gd name="T1" fmla="*/ 0 h 29"/>
                <a:gd name="T2" fmla="*/ 15 w 15"/>
                <a:gd name="T3" fmla="*/ 0 h 29"/>
                <a:gd name="T4" fmla="*/ 13 w 15"/>
                <a:gd name="T5" fmla="*/ 0 h 29"/>
                <a:gd name="T6" fmla="*/ 13 w 15"/>
                <a:gd name="T7" fmla="*/ 2 h 29"/>
                <a:gd name="T8" fmla="*/ 11 w 15"/>
                <a:gd name="T9" fmla="*/ 4 h 29"/>
                <a:gd name="T10" fmla="*/ 13 w 15"/>
                <a:gd name="T11" fmla="*/ 4 h 29"/>
                <a:gd name="T12" fmla="*/ 15 w 15"/>
                <a:gd name="T13" fmla="*/ 4 h 29"/>
                <a:gd name="T14" fmla="*/ 15 w 15"/>
                <a:gd name="T15" fmla="*/ 2 h 29"/>
                <a:gd name="T16" fmla="*/ 15 w 15"/>
                <a:gd name="T17" fmla="*/ 0 h 29"/>
                <a:gd name="T18" fmla="*/ 0 w 15"/>
                <a:gd name="T19" fmla="*/ 27 h 29"/>
                <a:gd name="T20" fmla="*/ 2 w 15"/>
                <a:gd name="T21" fmla="*/ 29 h 29"/>
                <a:gd name="T22" fmla="*/ 4 w 15"/>
                <a:gd name="T23" fmla="*/ 29 h 29"/>
                <a:gd name="T24" fmla="*/ 4 w 15"/>
                <a:gd name="T25" fmla="*/ 27 h 29"/>
                <a:gd name="T26" fmla="*/ 6 w 15"/>
                <a:gd name="T27" fmla="*/ 25 h 29"/>
                <a:gd name="T28" fmla="*/ 4 w 15"/>
                <a:gd name="T29" fmla="*/ 25 h 29"/>
                <a:gd name="T30" fmla="*/ 2 w 15"/>
                <a:gd name="T31" fmla="*/ 25 h 29"/>
                <a:gd name="T32" fmla="*/ 2 w 15"/>
                <a:gd name="T33" fmla="*/ 25 h 29"/>
                <a:gd name="T34" fmla="*/ 0 w 15"/>
                <a:gd name="T35" fmla="*/ 27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29"/>
                <a:gd name="T56" fmla="*/ 15 w 15"/>
                <a:gd name="T57" fmla="*/ 29 h 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29">
                  <a:moveTo>
                    <a:pt x="15" y="0"/>
                  </a:moveTo>
                  <a:lnTo>
                    <a:pt x="15" y="0"/>
                  </a:lnTo>
                  <a:lnTo>
                    <a:pt x="13" y="0"/>
                  </a:lnTo>
                  <a:lnTo>
                    <a:pt x="13" y="2"/>
                  </a:lnTo>
                  <a:lnTo>
                    <a:pt x="11" y="4"/>
                  </a:lnTo>
                  <a:lnTo>
                    <a:pt x="13" y="4"/>
                  </a:lnTo>
                  <a:lnTo>
                    <a:pt x="15" y="4"/>
                  </a:lnTo>
                  <a:lnTo>
                    <a:pt x="15" y="2"/>
                  </a:lnTo>
                  <a:lnTo>
                    <a:pt x="15" y="0"/>
                  </a:lnTo>
                  <a:close/>
                  <a:moveTo>
                    <a:pt x="0" y="27"/>
                  </a:moveTo>
                  <a:lnTo>
                    <a:pt x="2" y="29"/>
                  </a:lnTo>
                  <a:lnTo>
                    <a:pt x="4" y="29"/>
                  </a:lnTo>
                  <a:lnTo>
                    <a:pt x="4" y="27"/>
                  </a:lnTo>
                  <a:lnTo>
                    <a:pt x="6" y="25"/>
                  </a:lnTo>
                  <a:lnTo>
                    <a:pt x="4" y="25"/>
                  </a:lnTo>
                  <a:lnTo>
                    <a:pt x="2" y="25"/>
                  </a:lnTo>
                  <a:lnTo>
                    <a:pt x="0" y="27"/>
                  </a:lnTo>
                  <a:close/>
                </a:path>
              </a:pathLst>
            </a:custGeom>
            <a:solidFill>
              <a:srgbClr val="908F8E"/>
            </a:solidFill>
            <a:ln w="9525">
              <a:noFill/>
              <a:round/>
              <a:headEnd/>
              <a:tailEnd/>
            </a:ln>
          </p:spPr>
          <p:txBody>
            <a:bodyPr/>
            <a:lstStyle/>
            <a:p>
              <a:endParaRPr lang="en-US"/>
            </a:p>
          </p:txBody>
        </p:sp>
        <p:sp>
          <p:nvSpPr>
            <p:cNvPr id="47256" name="Freeform 501"/>
            <p:cNvSpPr>
              <a:spLocks noEditPoints="1"/>
            </p:cNvSpPr>
            <p:nvPr/>
          </p:nvSpPr>
          <p:spPr bwMode="auto">
            <a:xfrm>
              <a:off x="2946" y="2964"/>
              <a:ext cx="13" cy="25"/>
            </a:xfrm>
            <a:custGeom>
              <a:avLst/>
              <a:gdLst>
                <a:gd name="T0" fmla="*/ 13 w 13"/>
                <a:gd name="T1" fmla="*/ 0 h 25"/>
                <a:gd name="T2" fmla="*/ 11 w 13"/>
                <a:gd name="T3" fmla="*/ 0 h 25"/>
                <a:gd name="T4" fmla="*/ 11 w 13"/>
                <a:gd name="T5" fmla="*/ 0 h 25"/>
                <a:gd name="T6" fmla="*/ 9 w 13"/>
                <a:gd name="T7" fmla="*/ 2 h 25"/>
                <a:gd name="T8" fmla="*/ 9 w 13"/>
                <a:gd name="T9" fmla="*/ 4 h 25"/>
                <a:gd name="T10" fmla="*/ 11 w 13"/>
                <a:gd name="T11" fmla="*/ 4 h 25"/>
                <a:gd name="T12" fmla="*/ 11 w 13"/>
                <a:gd name="T13" fmla="*/ 4 h 25"/>
                <a:gd name="T14" fmla="*/ 13 w 13"/>
                <a:gd name="T15" fmla="*/ 2 h 25"/>
                <a:gd name="T16" fmla="*/ 13 w 13"/>
                <a:gd name="T17" fmla="*/ 0 h 25"/>
                <a:gd name="T18" fmla="*/ 0 w 13"/>
                <a:gd name="T19" fmla="*/ 23 h 25"/>
                <a:gd name="T20" fmla="*/ 0 w 13"/>
                <a:gd name="T21" fmla="*/ 25 h 25"/>
                <a:gd name="T22" fmla="*/ 2 w 13"/>
                <a:gd name="T23" fmla="*/ 25 h 25"/>
                <a:gd name="T24" fmla="*/ 4 w 13"/>
                <a:gd name="T25" fmla="*/ 23 h 25"/>
                <a:gd name="T26" fmla="*/ 4 w 13"/>
                <a:gd name="T27" fmla="*/ 21 h 25"/>
                <a:gd name="T28" fmla="*/ 2 w 13"/>
                <a:gd name="T29" fmla="*/ 21 h 25"/>
                <a:gd name="T30" fmla="*/ 2 w 13"/>
                <a:gd name="T31" fmla="*/ 21 h 25"/>
                <a:gd name="T32" fmla="*/ 0 w 13"/>
                <a:gd name="T33" fmla="*/ 23 h 25"/>
                <a:gd name="T34" fmla="*/ 0 w 13"/>
                <a:gd name="T35" fmla="*/ 23 h 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25"/>
                <a:gd name="T56" fmla="*/ 13 w 13"/>
                <a:gd name="T57" fmla="*/ 25 h 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25">
                  <a:moveTo>
                    <a:pt x="13" y="0"/>
                  </a:moveTo>
                  <a:lnTo>
                    <a:pt x="11" y="0"/>
                  </a:lnTo>
                  <a:lnTo>
                    <a:pt x="9" y="2"/>
                  </a:lnTo>
                  <a:lnTo>
                    <a:pt x="9" y="4"/>
                  </a:lnTo>
                  <a:lnTo>
                    <a:pt x="11" y="4"/>
                  </a:lnTo>
                  <a:lnTo>
                    <a:pt x="13" y="2"/>
                  </a:lnTo>
                  <a:lnTo>
                    <a:pt x="13" y="0"/>
                  </a:lnTo>
                  <a:close/>
                  <a:moveTo>
                    <a:pt x="0" y="23"/>
                  </a:moveTo>
                  <a:lnTo>
                    <a:pt x="0" y="25"/>
                  </a:lnTo>
                  <a:lnTo>
                    <a:pt x="2" y="25"/>
                  </a:lnTo>
                  <a:lnTo>
                    <a:pt x="4" y="23"/>
                  </a:lnTo>
                  <a:lnTo>
                    <a:pt x="4" y="21"/>
                  </a:lnTo>
                  <a:lnTo>
                    <a:pt x="2" y="21"/>
                  </a:lnTo>
                  <a:lnTo>
                    <a:pt x="0" y="23"/>
                  </a:lnTo>
                  <a:close/>
                </a:path>
              </a:pathLst>
            </a:custGeom>
            <a:solidFill>
              <a:srgbClr val="908F8F"/>
            </a:solidFill>
            <a:ln w="9525">
              <a:noFill/>
              <a:round/>
              <a:headEnd/>
              <a:tailEnd/>
            </a:ln>
          </p:spPr>
          <p:txBody>
            <a:bodyPr/>
            <a:lstStyle/>
            <a:p>
              <a:endParaRPr lang="en-US"/>
            </a:p>
          </p:txBody>
        </p:sp>
        <p:sp>
          <p:nvSpPr>
            <p:cNvPr id="47257" name="Freeform 502"/>
            <p:cNvSpPr>
              <a:spLocks noEditPoints="1"/>
            </p:cNvSpPr>
            <p:nvPr/>
          </p:nvSpPr>
          <p:spPr bwMode="auto">
            <a:xfrm>
              <a:off x="2946" y="2966"/>
              <a:ext cx="13" cy="21"/>
            </a:xfrm>
            <a:custGeom>
              <a:avLst/>
              <a:gdLst>
                <a:gd name="T0" fmla="*/ 13 w 13"/>
                <a:gd name="T1" fmla="*/ 0 h 21"/>
                <a:gd name="T2" fmla="*/ 11 w 13"/>
                <a:gd name="T3" fmla="*/ 0 h 21"/>
                <a:gd name="T4" fmla="*/ 9 w 13"/>
                <a:gd name="T5" fmla="*/ 0 h 21"/>
                <a:gd name="T6" fmla="*/ 9 w 13"/>
                <a:gd name="T7" fmla="*/ 2 h 21"/>
                <a:gd name="T8" fmla="*/ 7 w 13"/>
                <a:gd name="T9" fmla="*/ 3 h 21"/>
                <a:gd name="T10" fmla="*/ 9 w 13"/>
                <a:gd name="T11" fmla="*/ 3 h 21"/>
                <a:gd name="T12" fmla="*/ 11 w 13"/>
                <a:gd name="T13" fmla="*/ 3 h 21"/>
                <a:gd name="T14" fmla="*/ 11 w 13"/>
                <a:gd name="T15" fmla="*/ 2 h 21"/>
                <a:gd name="T16" fmla="*/ 13 w 13"/>
                <a:gd name="T17" fmla="*/ 0 h 21"/>
                <a:gd name="T18" fmla="*/ 0 w 13"/>
                <a:gd name="T19" fmla="*/ 21 h 21"/>
                <a:gd name="T20" fmla="*/ 2 w 13"/>
                <a:gd name="T21" fmla="*/ 21 h 21"/>
                <a:gd name="T22" fmla="*/ 4 w 13"/>
                <a:gd name="T23" fmla="*/ 21 h 21"/>
                <a:gd name="T24" fmla="*/ 4 w 13"/>
                <a:gd name="T25" fmla="*/ 19 h 21"/>
                <a:gd name="T26" fmla="*/ 4 w 13"/>
                <a:gd name="T27" fmla="*/ 17 h 21"/>
                <a:gd name="T28" fmla="*/ 4 w 13"/>
                <a:gd name="T29" fmla="*/ 17 h 21"/>
                <a:gd name="T30" fmla="*/ 2 w 13"/>
                <a:gd name="T31" fmla="*/ 17 h 21"/>
                <a:gd name="T32" fmla="*/ 2 w 13"/>
                <a:gd name="T33" fmla="*/ 19 h 21"/>
                <a:gd name="T34" fmla="*/ 0 w 13"/>
                <a:gd name="T35" fmla="*/ 21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21"/>
                <a:gd name="T56" fmla="*/ 13 w 13"/>
                <a:gd name="T57" fmla="*/ 21 h 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21">
                  <a:moveTo>
                    <a:pt x="13" y="0"/>
                  </a:moveTo>
                  <a:lnTo>
                    <a:pt x="11" y="0"/>
                  </a:lnTo>
                  <a:lnTo>
                    <a:pt x="9" y="0"/>
                  </a:lnTo>
                  <a:lnTo>
                    <a:pt x="9" y="2"/>
                  </a:lnTo>
                  <a:lnTo>
                    <a:pt x="7" y="3"/>
                  </a:lnTo>
                  <a:lnTo>
                    <a:pt x="9" y="3"/>
                  </a:lnTo>
                  <a:lnTo>
                    <a:pt x="11" y="3"/>
                  </a:lnTo>
                  <a:lnTo>
                    <a:pt x="11" y="2"/>
                  </a:lnTo>
                  <a:lnTo>
                    <a:pt x="13" y="0"/>
                  </a:lnTo>
                  <a:close/>
                  <a:moveTo>
                    <a:pt x="0" y="21"/>
                  </a:moveTo>
                  <a:lnTo>
                    <a:pt x="2" y="21"/>
                  </a:lnTo>
                  <a:lnTo>
                    <a:pt x="4" y="21"/>
                  </a:lnTo>
                  <a:lnTo>
                    <a:pt x="4" y="19"/>
                  </a:lnTo>
                  <a:lnTo>
                    <a:pt x="4" y="17"/>
                  </a:lnTo>
                  <a:lnTo>
                    <a:pt x="2" y="17"/>
                  </a:lnTo>
                  <a:lnTo>
                    <a:pt x="2" y="19"/>
                  </a:lnTo>
                  <a:lnTo>
                    <a:pt x="0" y="21"/>
                  </a:lnTo>
                  <a:close/>
                </a:path>
              </a:pathLst>
            </a:custGeom>
            <a:solidFill>
              <a:srgbClr val="919090"/>
            </a:solidFill>
            <a:ln w="9525">
              <a:noFill/>
              <a:round/>
              <a:headEnd/>
              <a:tailEnd/>
            </a:ln>
          </p:spPr>
          <p:txBody>
            <a:bodyPr/>
            <a:lstStyle/>
            <a:p>
              <a:endParaRPr lang="en-US"/>
            </a:p>
          </p:txBody>
        </p:sp>
        <p:sp>
          <p:nvSpPr>
            <p:cNvPr id="47258" name="Freeform 503"/>
            <p:cNvSpPr>
              <a:spLocks noEditPoints="1"/>
            </p:cNvSpPr>
            <p:nvPr/>
          </p:nvSpPr>
          <p:spPr bwMode="auto">
            <a:xfrm>
              <a:off x="2948" y="2968"/>
              <a:ext cx="9" cy="17"/>
            </a:xfrm>
            <a:custGeom>
              <a:avLst/>
              <a:gdLst>
                <a:gd name="T0" fmla="*/ 9 w 9"/>
                <a:gd name="T1" fmla="*/ 0 h 17"/>
                <a:gd name="T2" fmla="*/ 9 w 9"/>
                <a:gd name="T3" fmla="*/ 0 h 17"/>
                <a:gd name="T4" fmla="*/ 7 w 9"/>
                <a:gd name="T5" fmla="*/ 0 h 17"/>
                <a:gd name="T6" fmla="*/ 5 w 9"/>
                <a:gd name="T7" fmla="*/ 1 h 17"/>
                <a:gd name="T8" fmla="*/ 5 w 9"/>
                <a:gd name="T9" fmla="*/ 3 h 17"/>
                <a:gd name="T10" fmla="*/ 7 w 9"/>
                <a:gd name="T11" fmla="*/ 3 h 17"/>
                <a:gd name="T12" fmla="*/ 7 w 9"/>
                <a:gd name="T13" fmla="*/ 3 h 17"/>
                <a:gd name="T14" fmla="*/ 9 w 9"/>
                <a:gd name="T15" fmla="*/ 1 h 17"/>
                <a:gd name="T16" fmla="*/ 9 w 9"/>
                <a:gd name="T17" fmla="*/ 0 h 17"/>
                <a:gd name="T18" fmla="*/ 0 w 9"/>
                <a:gd name="T19" fmla="*/ 17 h 17"/>
                <a:gd name="T20" fmla="*/ 0 w 9"/>
                <a:gd name="T21" fmla="*/ 17 h 17"/>
                <a:gd name="T22" fmla="*/ 2 w 9"/>
                <a:gd name="T23" fmla="*/ 17 h 17"/>
                <a:gd name="T24" fmla="*/ 2 w 9"/>
                <a:gd name="T25" fmla="*/ 15 h 17"/>
                <a:gd name="T26" fmla="*/ 4 w 9"/>
                <a:gd name="T27" fmla="*/ 13 h 17"/>
                <a:gd name="T28" fmla="*/ 2 w 9"/>
                <a:gd name="T29" fmla="*/ 13 h 17"/>
                <a:gd name="T30" fmla="*/ 2 w 9"/>
                <a:gd name="T31" fmla="*/ 13 h 17"/>
                <a:gd name="T32" fmla="*/ 0 w 9"/>
                <a:gd name="T33" fmla="*/ 15 h 17"/>
                <a:gd name="T34" fmla="*/ 0 w 9"/>
                <a:gd name="T35" fmla="*/ 17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17"/>
                <a:gd name="T56" fmla="*/ 9 w 9"/>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17">
                  <a:moveTo>
                    <a:pt x="9" y="0"/>
                  </a:moveTo>
                  <a:lnTo>
                    <a:pt x="9" y="0"/>
                  </a:lnTo>
                  <a:lnTo>
                    <a:pt x="7" y="0"/>
                  </a:lnTo>
                  <a:lnTo>
                    <a:pt x="5" y="1"/>
                  </a:lnTo>
                  <a:lnTo>
                    <a:pt x="5" y="3"/>
                  </a:lnTo>
                  <a:lnTo>
                    <a:pt x="7" y="3"/>
                  </a:lnTo>
                  <a:lnTo>
                    <a:pt x="9" y="1"/>
                  </a:lnTo>
                  <a:lnTo>
                    <a:pt x="9" y="0"/>
                  </a:lnTo>
                  <a:close/>
                  <a:moveTo>
                    <a:pt x="0" y="17"/>
                  </a:moveTo>
                  <a:lnTo>
                    <a:pt x="0" y="17"/>
                  </a:lnTo>
                  <a:lnTo>
                    <a:pt x="2" y="17"/>
                  </a:lnTo>
                  <a:lnTo>
                    <a:pt x="2" y="15"/>
                  </a:lnTo>
                  <a:lnTo>
                    <a:pt x="4" y="13"/>
                  </a:lnTo>
                  <a:lnTo>
                    <a:pt x="2" y="13"/>
                  </a:lnTo>
                  <a:lnTo>
                    <a:pt x="0" y="15"/>
                  </a:lnTo>
                  <a:lnTo>
                    <a:pt x="0" y="17"/>
                  </a:lnTo>
                  <a:close/>
                </a:path>
              </a:pathLst>
            </a:custGeom>
            <a:solidFill>
              <a:srgbClr val="919090"/>
            </a:solidFill>
            <a:ln w="9525">
              <a:noFill/>
              <a:round/>
              <a:headEnd/>
              <a:tailEnd/>
            </a:ln>
          </p:spPr>
          <p:txBody>
            <a:bodyPr/>
            <a:lstStyle/>
            <a:p>
              <a:endParaRPr lang="en-US"/>
            </a:p>
          </p:txBody>
        </p:sp>
        <p:sp>
          <p:nvSpPr>
            <p:cNvPr id="47259" name="Freeform 504"/>
            <p:cNvSpPr>
              <a:spLocks noEditPoints="1"/>
            </p:cNvSpPr>
            <p:nvPr/>
          </p:nvSpPr>
          <p:spPr bwMode="auto">
            <a:xfrm>
              <a:off x="2948" y="2969"/>
              <a:ext cx="9" cy="14"/>
            </a:xfrm>
            <a:custGeom>
              <a:avLst/>
              <a:gdLst>
                <a:gd name="T0" fmla="*/ 9 w 9"/>
                <a:gd name="T1" fmla="*/ 0 h 14"/>
                <a:gd name="T2" fmla="*/ 7 w 9"/>
                <a:gd name="T3" fmla="*/ 0 h 14"/>
                <a:gd name="T4" fmla="*/ 5 w 9"/>
                <a:gd name="T5" fmla="*/ 0 h 14"/>
                <a:gd name="T6" fmla="*/ 5 w 9"/>
                <a:gd name="T7" fmla="*/ 2 h 14"/>
                <a:gd name="T8" fmla="*/ 5 w 9"/>
                <a:gd name="T9" fmla="*/ 4 h 14"/>
                <a:gd name="T10" fmla="*/ 5 w 9"/>
                <a:gd name="T11" fmla="*/ 4 h 14"/>
                <a:gd name="T12" fmla="*/ 5 w 9"/>
                <a:gd name="T13" fmla="*/ 4 h 14"/>
                <a:gd name="T14" fmla="*/ 5 w 9"/>
                <a:gd name="T15" fmla="*/ 4 h 14"/>
                <a:gd name="T16" fmla="*/ 7 w 9"/>
                <a:gd name="T17" fmla="*/ 4 h 14"/>
                <a:gd name="T18" fmla="*/ 7 w 9"/>
                <a:gd name="T19" fmla="*/ 2 h 14"/>
                <a:gd name="T20" fmla="*/ 9 w 9"/>
                <a:gd name="T21" fmla="*/ 0 h 14"/>
                <a:gd name="T22" fmla="*/ 0 w 9"/>
                <a:gd name="T23" fmla="*/ 14 h 14"/>
                <a:gd name="T24" fmla="*/ 2 w 9"/>
                <a:gd name="T25" fmla="*/ 14 h 14"/>
                <a:gd name="T26" fmla="*/ 2 w 9"/>
                <a:gd name="T27" fmla="*/ 14 h 14"/>
                <a:gd name="T28" fmla="*/ 4 w 9"/>
                <a:gd name="T29" fmla="*/ 12 h 14"/>
                <a:gd name="T30" fmla="*/ 4 w 9"/>
                <a:gd name="T31" fmla="*/ 12 h 14"/>
                <a:gd name="T32" fmla="*/ 4 w 9"/>
                <a:gd name="T33" fmla="*/ 10 h 14"/>
                <a:gd name="T34" fmla="*/ 2 w 9"/>
                <a:gd name="T35" fmla="*/ 10 h 14"/>
                <a:gd name="T36" fmla="*/ 2 w 9"/>
                <a:gd name="T37" fmla="*/ 12 h 14"/>
                <a:gd name="T38" fmla="*/ 0 w 9"/>
                <a:gd name="T39" fmla="*/ 14 h 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14"/>
                <a:gd name="T62" fmla="*/ 9 w 9"/>
                <a:gd name="T63" fmla="*/ 14 h 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14">
                  <a:moveTo>
                    <a:pt x="9" y="0"/>
                  </a:moveTo>
                  <a:lnTo>
                    <a:pt x="7" y="0"/>
                  </a:lnTo>
                  <a:lnTo>
                    <a:pt x="5" y="0"/>
                  </a:lnTo>
                  <a:lnTo>
                    <a:pt x="5" y="2"/>
                  </a:lnTo>
                  <a:lnTo>
                    <a:pt x="5" y="4"/>
                  </a:lnTo>
                  <a:lnTo>
                    <a:pt x="7" y="4"/>
                  </a:lnTo>
                  <a:lnTo>
                    <a:pt x="7" y="2"/>
                  </a:lnTo>
                  <a:lnTo>
                    <a:pt x="9" y="0"/>
                  </a:lnTo>
                  <a:close/>
                  <a:moveTo>
                    <a:pt x="0" y="14"/>
                  </a:moveTo>
                  <a:lnTo>
                    <a:pt x="2" y="14"/>
                  </a:lnTo>
                  <a:lnTo>
                    <a:pt x="4" y="12"/>
                  </a:lnTo>
                  <a:lnTo>
                    <a:pt x="4" y="10"/>
                  </a:lnTo>
                  <a:lnTo>
                    <a:pt x="2" y="10"/>
                  </a:lnTo>
                  <a:lnTo>
                    <a:pt x="2" y="12"/>
                  </a:lnTo>
                  <a:lnTo>
                    <a:pt x="0" y="14"/>
                  </a:lnTo>
                  <a:close/>
                </a:path>
              </a:pathLst>
            </a:custGeom>
            <a:solidFill>
              <a:srgbClr val="929190"/>
            </a:solidFill>
            <a:ln w="9525">
              <a:noFill/>
              <a:round/>
              <a:headEnd/>
              <a:tailEnd/>
            </a:ln>
          </p:spPr>
          <p:txBody>
            <a:bodyPr/>
            <a:lstStyle/>
            <a:p>
              <a:endParaRPr lang="en-US"/>
            </a:p>
          </p:txBody>
        </p:sp>
        <p:sp>
          <p:nvSpPr>
            <p:cNvPr id="47260" name="Freeform 505"/>
            <p:cNvSpPr>
              <a:spLocks/>
            </p:cNvSpPr>
            <p:nvPr/>
          </p:nvSpPr>
          <p:spPr bwMode="auto">
            <a:xfrm>
              <a:off x="2950" y="2971"/>
              <a:ext cx="5" cy="10"/>
            </a:xfrm>
            <a:custGeom>
              <a:avLst/>
              <a:gdLst>
                <a:gd name="T0" fmla="*/ 5 w 5"/>
                <a:gd name="T1" fmla="*/ 0 h 10"/>
                <a:gd name="T2" fmla="*/ 5 w 5"/>
                <a:gd name="T3" fmla="*/ 0 h 10"/>
                <a:gd name="T4" fmla="*/ 3 w 5"/>
                <a:gd name="T5" fmla="*/ 0 h 10"/>
                <a:gd name="T6" fmla="*/ 2 w 5"/>
                <a:gd name="T7" fmla="*/ 4 h 10"/>
                <a:gd name="T8" fmla="*/ 0 w 5"/>
                <a:gd name="T9" fmla="*/ 10 h 10"/>
                <a:gd name="T10" fmla="*/ 0 w 5"/>
                <a:gd name="T11" fmla="*/ 10 h 10"/>
                <a:gd name="T12" fmla="*/ 2 w 5"/>
                <a:gd name="T13" fmla="*/ 10 h 10"/>
                <a:gd name="T14" fmla="*/ 3 w 5"/>
                <a:gd name="T15" fmla="*/ 6 h 10"/>
                <a:gd name="T16" fmla="*/ 5 w 5"/>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0"/>
                <a:gd name="T29" fmla="*/ 5 w 5"/>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0">
                  <a:moveTo>
                    <a:pt x="5" y="0"/>
                  </a:moveTo>
                  <a:lnTo>
                    <a:pt x="5" y="0"/>
                  </a:lnTo>
                  <a:lnTo>
                    <a:pt x="3" y="0"/>
                  </a:lnTo>
                  <a:lnTo>
                    <a:pt x="2" y="4"/>
                  </a:lnTo>
                  <a:lnTo>
                    <a:pt x="0" y="10"/>
                  </a:lnTo>
                  <a:lnTo>
                    <a:pt x="2" y="10"/>
                  </a:lnTo>
                  <a:lnTo>
                    <a:pt x="3" y="6"/>
                  </a:lnTo>
                  <a:lnTo>
                    <a:pt x="5" y="0"/>
                  </a:lnTo>
                  <a:close/>
                </a:path>
              </a:pathLst>
            </a:custGeom>
            <a:solidFill>
              <a:srgbClr val="929190"/>
            </a:solidFill>
            <a:ln w="9525">
              <a:noFill/>
              <a:round/>
              <a:headEnd/>
              <a:tailEnd/>
            </a:ln>
          </p:spPr>
          <p:txBody>
            <a:bodyPr/>
            <a:lstStyle/>
            <a:p>
              <a:endParaRPr lang="en-US"/>
            </a:p>
          </p:txBody>
        </p:sp>
        <p:sp>
          <p:nvSpPr>
            <p:cNvPr id="47261" name="Freeform 506"/>
            <p:cNvSpPr>
              <a:spLocks/>
            </p:cNvSpPr>
            <p:nvPr/>
          </p:nvSpPr>
          <p:spPr bwMode="auto">
            <a:xfrm>
              <a:off x="2950" y="2973"/>
              <a:ext cx="5" cy="8"/>
            </a:xfrm>
            <a:custGeom>
              <a:avLst/>
              <a:gdLst>
                <a:gd name="T0" fmla="*/ 5 w 5"/>
                <a:gd name="T1" fmla="*/ 0 h 8"/>
                <a:gd name="T2" fmla="*/ 3 w 5"/>
                <a:gd name="T3" fmla="*/ 0 h 8"/>
                <a:gd name="T4" fmla="*/ 3 w 5"/>
                <a:gd name="T5" fmla="*/ 0 h 8"/>
                <a:gd name="T6" fmla="*/ 3 w 5"/>
                <a:gd name="T7" fmla="*/ 0 h 8"/>
                <a:gd name="T8" fmla="*/ 2 w 5"/>
                <a:gd name="T9" fmla="*/ 0 h 8"/>
                <a:gd name="T10" fmla="*/ 2 w 5"/>
                <a:gd name="T11" fmla="*/ 2 h 8"/>
                <a:gd name="T12" fmla="*/ 0 w 5"/>
                <a:gd name="T13" fmla="*/ 6 h 8"/>
                <a:gd name="T14" fmla="*/ 2 w 5"/>
                <a:gd name="T15" fmla="*/ 6 h 8"/>
                <a:gd name="T16" fmla="*/ 2 w 5"/>
                <a:gd name="T17" fmla="*/ 8 h 8"/>
                <a:gd name="T18" fmla="*/ 3 w 5"/>
                <a:gd name="T19" fmla="*/ 4 h 8"/>
                <a:gd name="T20" fmla="*/ 5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8"/>
                <a:gd name="T35" fmla="*/ 5 w 5"/>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8">
                  <a:moveTo>
                    <a:pt x="5" y="0"/>
                  </a:moveTo>
                  <a:lnTo>
                    <a:pt x="3" y="0"/>
                  </a:lnTo>
                  <a:lnTo>
                    <a:pt x="2" y="0"/>
                  </a:lnTo>
                  <a:lnTo>
                    <a:pt x="2" y="2"/>
                  </a:lnTo>
                  <a:lnTo>
                    <a:pt x="0" y="6"/>
                  </a:lnTo>
                  <a:lnTo>
                    <a:pt x="2" y="6"/>
                  </a:lnTo>
                  <a:lnTo>
                    <a:pt x="2" y="8"/>
                  </a:lnTo>
                  <a:lnTo>
                    <a:pt x="3" y="4"/>
                  </a:lnTo>
                  <a:lnTo>
                    <a:pt x="5" y="0"/>
                  </a:lnTo>
                  <a:close/>
                </a:path>
              </a:pathLst>
            </a:custGeom>
            <a:solidFill>
              <a:srgbClr val="939291"/>
            </a:solidFill>
            <a:ln w="9525">
              <a:noFill/>
              <a:round/>
              <a:headEnd/>
              <a:tailEnd/>
            </a:ln>
          </p:spPr>
          <p:txBody>
            <a:bodyPr/>
            <a:lstStyle/>
            <a:p>
              <a:endParaRPr lang="en-US"/>
            </a:p>
          </p:txBody>
        </p:sp>
        <p:sp>
          <p:nvSpPr>
            <p:cNvPr id="47262" name="Freeform 507"/>
            <p:cNvSpPr>
              <a:spLocks/>
            </p:cNvSpPr>
            <p:nvPr/>
          </p:nvSpPr>
          <p:spPr bwMode="auto">
            <a:xfrm>
              <a:off x="2952" y="2975"/>
              <a:ext cx="1" cy="4"/>
            </a:xfrm>
            <a:custGeom>
              <a:avLst/>
              <a:gdLst>
                <a:gd name="T0" fmla="*/ 1 w 1"/>
                <a:gd name="T1" fmla="*/ 0 h 4"/>
                <a:gd name="T2" fmla="*/ 1 w 1"/>
                <a:gd name="T3" fmla="*/ 0 h 4"/>
                <a:gd name="T4" fmla="*/ 1 w 1"/>
                <a:gd name="T5" fmla="*/ 0 h 4"/>
                <a:gd name="T6" fmla="*/ 0 w 1"/>
                <a:gd name="T7" fmla="*/ 0 h 4"/>
                <a:gd name="T8" fmla="*/ 0 w 1"/>
                <a:gd name="T9" fmla="*/ 2 h 4"/>
                <a:gd name="T10" fmla="*/ 0 w 1"/>
                <a:gd name="T11" fmla="*/ 2 h 4"/>
                <a:gd name="T12" fmla="*/ 1 w 1"/>
                <a:gd name="T13" fmla="*/ 4 h 4"/>
                <a:gd name="T14" fmla="*/ 1 w 1"/>
                <a:gd name="T15" fmla="*/ 2 h 4"/>
                <a:gd name="T16" fmla="*/ 1 w 1"/>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4"/>
                <a:gd name="T29" fmla="*/ 1 w 1"/>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4">
                  <a:moveTo>
                    <a:pt x="1" y="0"/>
                  </a:moveTo>
                  <a:lnTo>
                    <a:pt x="1" y="0"/>
                  </a:lnTo>
                  <a:lnTo>
                    <a:pt x="0" y="0"/>
                  </a:lnTo>
                  <a:lnTo>
                    <a:pt x="0" y="2"/>
                  </a:lnTo>
                  <a:lnTo>
                    <a:pt x="1" y="4"/>
                  </a:lnTo>
                  <a:lnTo>
                    <a:pt x="1" y="2"/>
                  </a:lnTo>
                  <a:lnTo>
                    <a:pt x="1" y="0"/>
                  </a:lnTo>
                  <a:close/>
                </a:path>
              </a:pathLst>
            </a:custGeom>
            <a:solidFill>
              <a:srgbClr val="949392"/>
            </a:solidFill>
            <a:ln w="9525">
              <a:noFill/>
              <a:round/>
              <a:headEnd/>
              <a:tailEnd/>
            </a:ln>
          </p:spPr>
          <p:txBody>
            <a:bodyPr/>
            <a:lstStyle/>
            <a:p>
              <a:endParaRPr lang="en-US"/>
            </a:p>
          </p:txBody>
        </p:sp>
        <p:sp>
          <p:nvSpPr>
            <p:cNvPr id="47263" name="Freeform 508"/>
            <p:cNvSpPr>
              <a:spLocks noEditPoints="1"/>
            </p:cNvSpPr>
            <p:nvPr/>
          </p:nvSpPr>
          <p:spPr bwMode="auto">
            <a:xfrm>
              <a:off x="2907" y="2902"/>
              <a:ext cx="69" cy="142"/>
            </a:xfrm>
            <a:custGeom>
              <a:avLst/>
              <a:gdLst>
                <a:gd name="T0" fmla="*/ 69 w 69"/>
                <a:gd name="T1" fmla="*/ 0 h 142"/>
                <a:gd name="T2" fmla="*/ 68 w 69"/>
                <a:gd name="T3" fmla="*/ 2 h 142"/>
                <a:gd name="T4" fmla="*/ 68 w 69"/>
                <a:gd name="T5" fmla="*/ 2 h 142"/>
                <a:gd name="T6" fmla="*/ 68 w 69"/>
                <a:gd name="T7" fmla="*/ 4 h 142"/>
                <a:gd name="T8" fmla="*/ 69 w 69"/>
                <a:gd name="T9" fmla="*/ 4 h 142"/>
                <a:gd name="T10" fmla="*/ 69 w 69"/>
                <a:gd name="T11" fmla="*/ 2 h 142"/>
                <a:gd name="T12" fmla="*/ 69 w 69"/>
                <a:gd name="T13" fmla="*/ 0 h 142"/>
                <a:gd name="T14" fmla="*/ 69 w 69"/>
                <a:gd name="T15" fmla="*/ 0 h 142"/>
                <a:gd name="T16" fmla="*/ 69 w 69"/>
                <a:gd name="T17" fmla="*/ 0 h 142"/>
                <a:gd name="T18" fmla="*/ 0 w 69"/>
                <a:gd name="T19" fmla="*/ 138 h 142"/>
                <a:gd name="T20" fmla="*/ 0 w 69"/>
                <a:gd name="T21" fmla="*/ 140 h 142"/>
                <a:gd name="T22" fmla="*/ 0 w 69"/>
                <a:gd name="T23" fmla="*/ 142 h 142"/>
                <a:gd name="T24" fmla="*/ 0 w 69"/>
                <a:gd name="T25" fmla="*/ 142 h 142"/>
                <a:gd name="T26" fmla="*/ 2 w 69"/>
                <a:gd name="T27" fmla="*/ 142 h 142"/>
                <a:gd name="T28" fmla="*/ 2 w 69"/>
                <a:gd name="T29" fmla="*/ 140 h 142"/>
                <a:gd name="T30" fmla="*/ 2 w 69"/>
                <a:gd name="T31" fmla="*/ 140 h 142"/>
                <a:gd name="T32" fmla="*/ 2 w 69"/>
                <a:gd name="T33" fmla="*/ 140 h 142"/>
                <a:gd name="T34" fmla="*/ 0 w 69"/>
                <a:gd name="T35" fmla="*/ 138 h 1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142"/>
                <a:gd name="T56" fmla="*/ 69 w 69"/>
                <a:gd name="T57" fmla="*/ 142 h 14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142">
                  <a:moveTo>
                    <a:pt x="69" y="0"/>
                  </a:moveTo>
                  <a:lnTo>
                    <a:pt x="68" y="2"/>
                  </a:lnTo>
                  <a:lnTo>
                    <a:pt x="68" y="4"/>
                  </a:lnTo>
                  <a:lnTo>
                    <a:pt x="69" y="4"/>
                  </a:lnTo>
                  <a:lnTo>
                    <a:pt x="69" y="2"/>
                  </a:lnTo>
                  <a:lnTo>
                    <a:pt x="69" y="0"/>
                  </a:lnTo>
                  <a:close/>
                  <a:moveTo>
                    <a:pt x="0" y="138"/>
                  </a:moveTo>
                  <a:lnTo>
                    <a:pt x="0" y="140"/>
                  </a:lnTo>
                  <a:lnTo>
                    <a:pt x="0" y="142"/>
                  </a:lnTo>
                  <a:lnTo>
                    <a:pt x="2" y="142"/>
                  </a:lnTo>
                  <a:lnTo>
                    <a:pt x="2" y="140"/>
                  </a:lnTo>
                  <a:lnTo>
                    <a:pt x="0" y="138"/>
                  </a:lnTo>
                  <a:close/>
                </a:path>
              </a:pathLst>
            </a:custGeom>
            <a:solidFill>
              <a:srgbClr val="848282"/>
            </a:solidFill>
            <a:ln w="9525">
              <a:noFill/>
              <a:round/>
              <a:headEnd/>
              <a:tailEnd/>
            </a:ln>
          </p:spPr>
          <p:txBody>
            <a:bodyPr/>
            <a:lstStyle/>
            <a:p>
              <a:endParaRPr lang="en-US"/>
            </a:p>
          </p:txBody>
        </p:sp>
        <p:sp>
          <p:nvSpPr>
            <p:cNvPr id="47264" name="Freeform 509"/>
            <p:cNvSpPr>
              <a:spLocks noEditPoints="1"/>
            </p:cNvSpPr>
            <p:nvPr/>
          </p:nvSpPr>
          <p:spPr bwMode="auto">
            <a:xfrm>
              <a:off x="2907" y="2904"/>
              <a:ext cx="69" cy="140"/>
            </a:xfrm>
            <a:custGeom>
              <a:avLst/>
              <a:gdLst>
                <a:gd name="T0" fmla="*/ 69 w 69"/>
                <a:gd name="T1" fmla="*/ 0 h 140"/>
                <a:gd name="T2" fmla="*/ 69 w 69"/>
                <a:gd name="T3" fmla="*/ 0 h 140"/>
                <a:gd name="T4" fmla="*/ 68 w 69"/>
                <a:gd name="T5" fmla="*/ 0 h 140"/>
                <a:gd name="T6" fmla="*/ 68 w 69"/>
                <a:gd name="T7" fmla="*/ 0 h 140"/>
                <a:gd name="T8" fmla="*/ 66 w 69"/>
                <a:gd name="T9" fmla="*/ 2 h 140"/>
                <a:gd name="T10" fmla="*/ 68 w 69"/>
                <a:gd name="T11" fmla="*/ 2 h 140"/>
                <a:gd name="T12" fmla="*/ 68 w 69"/>
                <a:gd name="T13" fmla="*/ 4 h 140"/>
                <a:gd name="T14" fmla="*/ 69 w 69"/>
                <a:gd name="T15" fmla="*/ 2 h 140"/>
                <a:gd name="T16" fmla="*/ 69 w 69"/>
                <a:gd name="T17" fmla="*/ 0 h 140"/>
                <a:gd name="T18" fmla="*/ 0 w 69"/>
                <a:gd name="T19" fmla="*/ 138 h 140"/>
                <a:gd name="T20" fmla="*/ 0 w 69"/>
                <a:gd name="T21" fmla="*/ 140 h 140"/>
                <a:gd name="T22" fmla="*/ 2 w 69"/>
                <a:gd name="T23" fmla="*/ 140 h 140"/>
                <a:gd name="T24" fmla="*/ 2 w 69"/>
                <a:gd name="T25" fmla="*/ 138 h 140"/>
                <a:gd name="T26" fmla="*/ 4 w 69"/>
                <a:gd name="T27" fmla="*/ 136 h 140"/>
                <a:gd name="T28" fmla="*/ 2 w 69"/>
                <a:gd name="T29" fmla="*/ 136 h 140"/>
                <a:gd name="T30" fmla="*/ 0 w 69"/>
                <a:gd name="T31" fmla="*/ 135 h 140"/>
                <a:gd name="T32" fmla="*/ 0 w 69"/>
                <a:gd name="T33" fmla="*/ 136 h 140"/>
                <a:gd name="T34" fmla="*/ 0 w 69"/>
                <a:gd name="T35" fmla="*/ 138 h 1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140"/>
                <a:gd name="T56" fmla="*/ 69 w 69"/>
                <a:gd name="T57" fmla="*/ 140 h 1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140">
                  <a:moveTo>
                    <a:pt x="69" y="0"/>
                  </a:moveTo>
                  <a:lnTo>
                    <a:pt x="69" y="0"/>
                  </a:lnTo>
                  <a:lnTo>
                    <a:pt x="68" y="0"/>
                  </a:lnTo>
                  <a:lnTo>
                    <a:pt x="66" y="2"/>
                  </a:lnTo>
                  <a:lnTo>
                    <a:pt x="68" y="2"/>
                  </a:lnTo>
                  <a:lnTo>
                    <a:pt x="68" y="4"/>
                  </a:lnTo>
                  <a:lnTo>
                    <a:pt x="69" y="2"/>
                  </a:lnTo>
                  <a:lnTo>
                    <a:pt x="69" y="0"/>
                  </a:lnTo>
                  <a:close/>
                  <a:moveTo>
                    <a:pt x="0" y="138"/>
                  </a:moveTo>
                  <a:lnTo>
                    <a:pt x="0" y="140"/>
                  </a:lnTo>
                  <a:lnTo>
                    <a:pt x="2" y="140"/>
                  </a:lnTo>
                  <a:lnTo>
                    <a:pt x="2" y="138"/>
                  </a:lnTo>
                  <a:lnTo>
                    <a:pt x="4" y="136"/>
                  </a:lnTo>
                  <a:lnTo>
                    <a:pt x="2" y="136"/>
                  </a:lnTo>
                  <a:lnTo>
                    <a:pt x="0" y="135"/>
                  </a:lnTo>
                  <a:lnTo>
                    <a:pt x="0" y="136"/>
                  </a:lnTo>
                  <a:lnTo>
                    <a:pt x="0" y="138"/>
                  </a:lnTo>
                  <a:close/>
                </a:path>
              </a:pathLst>
            </a:custGeom>
            <a:solidFill>
              <a:srgbClr val="848282"/>
            </a:solidFill>
            <a:ln w="9525">
              <a:noFill/>
              <a:round/>
              <a:headEnd/>
              <a:tailEnd/>
            </a:ln>
          </p:spPr>
          <p:txBody>
            <a:bodyPr/>
            <a:lstStyle/>
            <a:p>
              <a:endParaRPr lang="en-US"/>
            </a:p>
          </p:txBody>
        </p:sp>
        <p:sp>
          <p:nvSpPr>
            <p:cNvPr id="47265" name="Freeform 510"/>
            <p:cNvSpPr>
              <a:spLocks noEditPoints="1"/>
            </p:cNvSpPr>
            <p:nvPr/>
          </p:nvSpPr>
          <p:spPr bwMode="auto">
            <a:xfrm>
              <a:off x="2907" y="2904"/>
              <a:ext cx="69" cy="138"/>
            </a:xfrm>
            <a:custGeom>
              <a:avLst/>
              <a:gdLst>
                <a:gd name="T0" fmla="*/ 69 w 69"/>
                <a:gd name="T1" fmla="*/ 2 h 138"/>
                <a:gd name="T2" fmla="*/ 68 w 69"/>
                <a:gd name="T3" fmla="*/ 2 h 138"/>
                <a:gd name="T4" fmla="*/ 68 w 69"/>
                <a:gd name="T5" fmla="*/ 0 h 138"/>
                <a:gd name="T6" fmla="*/ 66 w 69"/>
                <a:gd name="T7" fmla="*/ 2 h 138"/>
                <a:gd name="T8" fmla="*/ 64 w 69"/>
                <a:gd name="T9" fmla="*/ 4 h 138"/>
                <a:gd name="T10" fmla="*/ 66 w 69"/>
                <a:gd name="T11" fmla="*/ 4 h 138"/>
                <a:gd name="T12" fmla="*/ 68 w 69"/>
                <a:gd name="T13" fmla="*/ 6 h 138"/>
                <a:gd name="T14" fmla="*/ 68 w 69"/>
                <a:gd name="T15" fmla="*/ 4 h 138"/>
                <a:gd name="T16" fmla="*/ 69 w 69"/>
                <a:gd name="T17" fmla="*/ 2 h 138"/>
                <a:gd name="T18" fmla="*/ 0 w 69"/>
                <a:gd name="T19" fmla="*/ 136 h 138"/>
                <a:gd name="T20" fmla="*/ 2 w 69"/>
                <a:gd name="T21" fmla="*/ 138 h 138"/>
                <a:gd name="T22" fmla="*/ 2 w 69"/>
                <a:gd name="T23" fmla="*/ 138 h 138"/>
                <a:gd name="T24" fmla="*/ 2 w 69"/>
                <a:gd name="T25" fmla="*/ 136 h 138"/>
                <a:gd name="T26" fmla="*/ 4 w 69"/>
                <a:gd name="T27" fmla="*/ 135 h 138"/>
                <a:gd name="T28" fmla="*/ 2 w 69"/>
                <a:gd name="T29" fmla="*/ 135 h 138"/>
                <a:gd name="T30" fmla="*/ 2 w 69"/>
                <a:gd name="T31" fmla="*/ 133 h 138"/>
                <a:gd name="T32" fmla="*/ 0 w 69"/>
                <a:gd name="T33" fmla="*/ 135 h 138"/>
                <a:gd name="T34" fmla="*/ 0 w 69"/>
                <a:gd name="T35" fmla="*/ 136 h 1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138"/>
                <a:gd name="T56" fmla="*/ 69 w 69"/>
                <a:gd name="T57" fmla="*/ 138 h 1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138">
                  <a:moveTo>
                    <a:pt x="69" y="2"/>
                  </a:moveTo>
                  <a:lnTo>
                    <a:pt x="68" y="2"/>
                  </a:lnTo>
                  <a:lnTo>
                    <a:pt x="68" y="0"/>
                  </a:lnTo>
                  <a:lnTo>
                    <a:pt x="66" y="2"/>
                  </a:lnTo>
                  <a:lnTo>
                    <a:pt x="64" y="4"/>
                  </a:lnTo>
                  <a:lnTo>
                    <a:pt x="66" y="4"/>
                  </a:lnTo>
                  <a:lnTo>
                    <a:pt x="68" y="6"/>
                  </a:lnTo>
                  <a:lnTo>
                    <a:pt x="68" y="4"/>
                  </a:lnTo>
                  <a:lnTo>
                    <a:pt x="69" y="2"/>
                  </a:lnTo>
                  <a:close/>
                  <a:moveTo>
                    <a:pt x="0" y="136"/>
                  </a:moveTo>
                  <a:lnTo>
                    <a:pt x="2" y="138"/>
                  </a:lnTo>
                  <a:lnTo>
                    <a:pt x="2" y="136"/>
                  </a:lnTo>
                  <a:lnTo>
                    <a:pt x="4" y="135"/>
                  </a:lnTo>
                  <a:lnTo>
                    <a:pt x="2" y="135"/>
                  </a:lnTo>
                  <a:lnTo>
                    <a:pt x="2" y="133"/>
                  </a:lnTo>
                  <a:lnTo>
                    <a:pt x="0" y="135"/>
                  </a:lnTo>
                  <a:lnTo>
                    <a:pt x="0" y="136"/>
                  </a:lnTo>
                  <a:close/>
                </a:path>
              </a:pathLst>
            </a:custGeom>
            <a:solidFill>
              <a:srgbClr val="848282"/>
            </a:solidFill>
            <a:ln w="9525">
              <a:noFill/>
              <a:round/>
              <a:headEnd/>
              <a:tailEnd/>
            </a:ln>
          </p:spPr>
          <p:txBody>
            <a:bodyPr/>
            <a:lstStyle/>
            <a:p>
              <a:endParaRPr lang="en-US"/>
            </a:p>
          </p:txBody>
        </p:sp>
        <p:sp>
          <p:nvSpPr>
            <p:cNvPr id="47266" name="Freeform 511"/>
            <p:cNvSpPr>
              <a:spLocks noEditPoints="1"/>
            </p:cNvSpPr>
            <p:nvPr/>
          </p:nvSpPr>
          <p:spPr bwMode="auto">
            <a:xfrm>
              <a:off x="2907" y="2906"/>
              <a:ext cx="68" cy="134"/>
            </a:xfrm>
            <a:custGeom>
              <a:avLst/>
              <a:gdLst>
                <a:gd name="T0" fmla="*/ 68 w 68"/>
                <a:gd name="T1" fmla="*/ 2 h 134"/>
                <a:gd name="T2" fmla="*/ 68 w 68"/>
                <a:gd name="T3" fmla="*/ 0 h 134"/>
                <a:gd name="T4" fmla="*/ 66 w 68"/>
                <a:gd name="T5" fmla="*/ 0 h 134"/>
                <a:gd name="T6" fmla="*/ 64 w 68"/>
                <a:gd name="T7" fmla="*/ 2 h 134"/>
                <a:gd name="T8" fmla="*/ 64 w 68"/>
                <a:gd name="T9" fmla="*/ 4 h 134"/>
                <a:gd name="T10" fmla="*/ 64 w 68"/>
                <a:gd name="T11" fmla="*/ 4 h 134"/>
                <a:gd name="T12" fmla="*/ 66 w 68"/>
                <a:gd name="T13" fmla="*/ 6 h 134"/>
                <a:gd name="T14" fmla="*/ 68 w 68"/>
                <a:gd name="T15" fmla="*/ 4 h 134"/>
                <a:gd name="T16" fmla="*/ 68 w 68"/>
                <a:gd name="T17" fmla="*/ 2 h 134"/>
                <a:gd name="T18" fmla="*/ 0 w 68"/>
                <a:gd name="T19" fmla="*/ 133 h 134"/>
                <a:gd name="T20" fmla="*/ 2 w 68"/>
                <a:gd name="T21" fmla="*/ 134 h 134"/>
                <a:gd name="T22" fmla="*/ 4 w 68"/>
                <a:gd name="T23" fmla="*/ 134 h 134"/>
                <a:gd name="T24" fmla="*/ 4 w 68"/>
                <a:gd name="T25" fmla="*/ 133 h 134"/>
                <a:gd name="T26" fmla="*/ 4 w 68"/>
                <a:gd name="T27" fmla="*/ 131 h 134"/>
                <a:gd name="T28" fmla="*/ 4 w 68"/>
                <a:gd name="T29" fmla="*/ 131 h 134"/>
                <a:gd name="T30" fmla="*/ 2 w 68"/>
                <a:gd name="T31" fmla="*/ 129 h 134"/>
                <a:gd name="T32" fmla="*/ 2 w 68"/>
                <a:gd name="T33" fmla="*/ 131 h 134"/>
                <a:gd name="T34" fmla="*/ 0 w 68"/>
                <a:gd name="T35" fmla="*/ 133 h 1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8"/>
                <a:gd name="T55" fmla="*/ 0 h 134"/>
                <a:gd name="T56" fmla="*/ 68 w 68"/>
                <a:gd name="T57" fmla="*/ 134 h 1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8" h="134">
                  <a:moveTo>
                    <a:pt x="68" y="2"/>
                  </a:moveTo>
                  <a:lnTo>
                    <a:pt x="68" y="0"/>
                  </a:lnTo>
                  <a:lnTo>
                    <a:pt x="66" y="0"/>
                  </a:lnTo>
                  <a:lnTo>
                    <a:pt x="64" y="2"/>
                  </a:lnTo>
                  <a:lnTo>
                    <a:pt x="64" y="4"/>
                  </a:lnTo>
                  <a:lnTo>
                    <a:pt x="66" y="6"/>
                  </a:lnTo>
                  <a:lnTo>
                    <a:pt x="68" y="4"/>
                  </a:lnTo>
                  <a:lnTo>
                    <a:pt x="68" y="2"/>
                  </a:lnTo>
                  <a:close/>
                  <a:moveTo>
                    <a:pt x="0" y="133"/>
                  </a:moveTo>
                  <a:lnTo>
                    <a:pt x="2" y="134"/>
                  </a:lnTo>
                  <a:lnTo>
                    <a:pt x="4" y="134"/>
                  </a:lnTo>
                  <a:lnTo>
                    <a:pt x="4" y="133"/>
                  </a:lnTo>
                  <a:lnTo>
                    <a:pt x="4" y="131"/>
                  </a:lnTo>
                  <a:lnTo>
                    <a:pt x="2" y="129"/>
                  </a:lnTo>
                  <a:lnTo>
                    <a:pt x="2" y="131"/>
                  </a:lnTo>
                  <a:lnTo>
                    <a:pt x="0" y="133"/>
                  </a:lnTo>
                  <a:close/>
                </a:path>
              </a:pathLst>
            </a:custGeom>
            <a:solidFill>
              <a:srgbClr val="848282"/>
            </a:solidFill>
            <a:ln w="9525">
              <a:noFill/>
              <a:round/>
              <a:headEnd/>
              <a:tailEnd/>
            </a:ln>
          </p:spPr>
          <p:txBody>
            <a:bodyPr/>
            <a:lstStyle/>
            <a:p>
              <a:endParaRPr lang="en-US"/>
            </a:p>
          </p:txBody>
        </p:sp>
        <p:sp>
          <p:nvSpPr>
            <p:cNvPr id="47267" name="Freeform 512"/>
            <p:cNvSpPr>
              <a:spLocks noEditPoints="1"/>
            </p:cNvSpPr>
            <p:nvPr/>
          </p:nvSpPr>
          <p:spPr bwMode="auto">
            <a:xfrm>
              <a:off x="2909" y="2908"/>
              <a:ext cx="66" cy="131"/>
            </a:xfrm>
            <a:custGeom>
              <a:avLst/>
              <a:gdLst>
                <a:gd name="T0" fmla="*/ 66 w 66"/>
                <a:gd name="T1" fmla="*/ 2 h 131"/>
                <a:gd name="T2" fmla="*/ 64 w 66"/>
                <a:gd name="T3" fmla="*/ 0 h 131"/>
                <a:gd name="T4" fmla="*/ 62 w 66"/>
                <a:gd name="T5" fmla="*/ 0 h 131"/>
                <a:gd name="T6" fmla="*/ 62 w 66"/>
                <a:gd name="T7" fmla="*/ 2 h 131"/>
                <a:gd name="T8" fmla="*/ 60 w 66"/>
                <a:gd name="T9" fmla="*/ 4 h 131"/>
                <a:gd name="T10" fmla="*/ 62 w 66"/>
                <a:gd name="T11" fmla="*/ 4 h 131"/>
                <a:gd name="T12" fmla="*/ 64 w 66"/>
                <a:gd name="T13" fmla="*/ 4 h 131"/>
                <a:gd name="T14" fmla="*/ 64 w 66"/>
                <a:gd name="T15" fmla="*/ 4 h 131"/>
                <a:gd name="T16" fmla="*/ 66 w 66"/>
                <a:gd name="T17" fmla="*/ 2 h 131"/>
                <a:gd name="T18" fmla="*/ 0 w 66"/>
                <a:gd name="T19" fmla="*/ 129 h 131"/>
                <a:gd name="T20" fmla="*/ 0 w 66"/>
                <a:gd name="T21" fmla="*/ 131 h 131"/>
                <a:gd name="T22" fmla="*/ 2 w 66"/>
                <a:gd name="T23" fmla="*/ 131 h 131"/>
                <a:gd name="T24" fmla="*/ 2 w 66"/>
                <a:gd name="T25" fmla="*/ 129 h 131"/>
                <a:gd name="T26" fmla="*/ 4 w 66"/>
                <a:gd name="T27" fmla="*/ 127 h 131"/>
                <a:gd name="T28" fmla="*/ 2 w 66"/>
                <a:gd name="T29" fmla="*/ 127 h 131"/>
                <a:gd name="T30" fmla="*/ 0 w 66"/>
                <a:gd name="T31" fmla="*/ 125 h 131"/>
                <a:gd name="T32" fmla="*/ 0 w 66"/>
                <a:gd name="T33" fmla="*/ 127 h 131"/>
                <a:gd name="T34" fmla="*/ 0 w 66"/>
                <a:gd name="T35" fmla="*/ 129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31"/>
                <a:gd name="T56" fmla="*/ 66 w 66"/>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31">
                  <a:moveTo>
                    <a:pt x="66" y="2"/>
                  </a:moveTo>
                  <a:lnTo>
                    <a:pt x="64" y="0"/>
                  </a:lnTo>
                  <a:lnTo>
                    <a:pt x="62" y="0"/>
                  </a:lnTo>
                  <a:lnTo>
                    <a:pt x="62" y="2"/>
                  </a:lnTo>
                  <a:lnTo>
                    <a:pt x="60" y="4"/>
                  </a:lnTo>
                  <a:lnTo>
                    <a:pt x="62" y="4"/>
                  </a:lnTo>
                  <a:lnTo>
                    <a:pt x="64" y="4"/>
                  </a:lnTo>
                  <a:lnTo>
                    <a:pt x="66" y="2"/>
                  </a:lnTo>
                  <a:close/>
                  <a:moveTo>
                    <a:pt x="0" y="129"/>
                  </a:moveTo>
                  <a:lnTo>
                    <a:pt x="0" y="131"/>
                  </a:lnTo>
                  <a:lnTo>
                    <a:pt x="2" y="131"/>
                  </a:lnTo>
                  <a:lnTo>
                    <a:pt x="2" y="129"/>
                  </a:lnTo>
                  <a:lnTo>
                    <a:pt x="4" y="127"/>
                  </a:lnTo>
                  <a:lnTo>
                    <a:pt x="2" y="127"/>
                  </a:lnTo>
                  <a:lnTo>
                    <a:pt x="0" y="125"/>
                  </a:lnTo>
                  <a:lnTo>
                    <a:pt x="0" y="127"/>
                  </a:lnTo>
                  <a:lnTo>
                    <a:pt x="0" y="129"/>
                  </a:lnTo>
                  <a:close/>
                </a:path>
              </a:pathLst>
            </a:custGeom>
            <a:solidFill>
              <a:srgbClr val="848282"/>
            </a:solidFill>
            <a:ln w="9525">
              <a:noFill/>
              <a:round/>
              <a:headEnd/>
              <a:tailEnd/>
            </a:ln>
          </p:spPr>
          <p:txBody>
            <a:bodyPr/>
            <a:lstStyle/>
            <a:p>
              <a:endParaRPr lang="en-US"/>
            </a:p>
          </p:txBody>
        </p:sp>
        <p:sp>
          <p:nvSpPr>
            <p:cNvPr id="47268" name="Freeform 513"/>
            <p:cNvSpPr>
              <a:spLocks noEditPoints="1"/>
            </p:cNvSpPr>
            <p:nvPr/>
          </p:nvSpPr>
          <p:spPr bwMode="auto">
            <a:xfrm>
              <a:off x="2909" y="2910"/>
              <a:ext cx="64" cy="127"/>
            </a:xfrm>
            <a:custGeom>
              <a:avLst/>
              <a:gdLst>
                <a:gd name="T0" fmla="*/ 64 w 64"/>
                <a:gd name="T1" fmla="*/ 2 h 127"/>
                <a:gd name="T2" fmla="*/ 62 w 64"/>
                <a:gd name="T3" fmla="*/ 0 h 127"/>
                <a:gd name="T4" fmla="*/ 62 w 64"/>
                <a:gd name="T5" fmla="*/ 0 h 127"/>
                <a:gd name="T6" fmla="*/ 60 w 64"/>
                <a:gd name="T7" fmla="*/ 2 h 127"/>
                <a:gd name="T8" fmla="*/ 58 w 64"/>
                <a:gd name="T9" fmla="*/ 2 h 127"/>
                <a:gd name="T10" fmla="*/ 60 w 64"/>
                <a:gd name="T11" fmla="*/ 4 h 127"/>
                <a:gd name="T12" fmla="*/ 62 w 64"/>
                <a:gd name="T13" fmla="*/ 4 h 127"/>
                <a:gd name="T14" fmla="*/ 64 w 64"/>
                <a:gd name="T15" fmla="*/ 2 h 127"/>
                <a:gd name="T16" fmla="*/ 64 w 64"/>
                <a:gd name="T17" fmla="*/ 2 h 127"/>
                <a:gd name="T18" fmla="*/ 0 w 64"/>
                <a:gd name="T19" fmla="*/ 125 h 127"/>
                <a:gd name="T20" fmla="*/ 2 w 64"/>
                <a:gd name="T21" fmla="*/ 127 h 127"/>
                <a:gd name="T22" fmla="*/ 2 w 64"/>
                <a:gd name="T23" fmla="*/ 127 h 127"/>
                <a:gd name="T24" fmla="*/ 4 w 64"/>
                <a:gd name="T25" fmla="*/ 125 h 127"/>
                <a:gd name="T26" fmla="*/ 4 w 64"/>
                <a:gd name="T27" fmla="*/ 123 h 127"/>
                <a:gd name="T28" fmla="*/ 2 w 64"/>
                <a:gd name="T29" fmla="*/ 123 h 127"/>
                <a:gd name="T30" fmla="*/ 0 w 64"/>
                <a:gd name="T31" fmla="*/ 121 h 127"/>
                <a:gd name="T32" fmla="*/ 0 w 64"/>
                <a:gd name="T33" fmla="*/ 123 h 127"/>
                <a:gd name="T34" fmla="*/ 0 w 64"/>
                <a:gd name="T35" fmla="*/ 125 h 1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4"/>
                <a:gd name="T55" fmla="*/ 0 h 127"/>
                <a:gd name="T56" fmla="*/ 64 w 64"/>
                <a:gd name="T57" fmla="*/ 127 h 1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4" h="127">
                  <a:moveTo>
                    <a:pt x="64" y="2"/>
                  </a:moveTo>
                  <a:lnTo>
                    <a:pt x="62" y="0"/>
                  </a:lnTo>
                  <a:lnTo>
                    <a:pt x="60" y="2"/>
                  </a:lnTo>
                  <a:lnTo>
                    <a:pt x="58" y="2"/>
                  </a:lnTo>
                  <a:lnTo>
                    <a:pt x="60" y="4"/>
                  </a:lnTo>
                  <a:lnTo>
                    <a:pt x="62" y="4"/>
                  </a:lnTo>
                  <a:lnTo>
                    <a:pt x="64" y="2"/>
                  </a:lnTo>
                  <a:close/>
                  <a:moveTo>
                    <a:pt x="0" y="125"/>
                  </a:moveTo>
                  <a:lnTo>
                    <a:pt x="2" y="127"/>
                  </a:lnTo>
                  <a:lnTo>
                    <a:pt x="4" y="125"/>
                  </a:lnTo>
                  <a:lnTo>
                    <a:pt x="4" y="123"/>
                  </a:lnTo>
                  <a:lnTo>
                    <a:pt x="2" y="123"/>
                  </a:lnTo>
                  <a:lnTo>
                    <a:pt x="0" y="121"/>
                  </a:lnTo>
                  <a:lnTo>
                    <a:pt x="0" y="123"/>
                  </a:lnTo>
                  <a:lnTo>
                    <a:pt x="0" y="125"/>
                  </a:lnTo>
                  <a:close/>
                </a:path>
              </a:pathLst>
            </a:custGeom>
            <a:solidFill>
              <a:srgbClr val="848282"/>
            </a:solidFill>
            <a:ln w="9525">
              <a:noFill/>
              <a:round/>
              <a:headEnd/>
              <a:tailEnd/>
            </a:ln>
          </p:spPr>
          <p:txBody>
            <a:bodyPr/>
            <a:lstStyle/>
            <a:p>
              <a:endParaRPr lang="en-US"/>
            </a:p>
          </p:txBody>
        </p:sp>
        <p:sp>
          <p:nvSpPr>
            <p:cNvPr id="47269" name="Freeform 514"/>
            <p:cNvSpPr>
              <a:spLocks noEditPoints="1"/>
            </p:cNvSpPr>
            <p:nvPr/>
          </p:nvSpPr>
          <p:spPr bwMode="auto">
            <a:xfrm>
              <a:off x="2909" y="2912"/>
              <a:ext cx="64" cy="123"/>
            </a:xfrm>
            <a:custGeom>
              <a:avLst/>
              <a:gdLst>
                <a:gd name="T0" fmla="*/ 64 w 64"/>
                <a:gd name="T1" fmla="*/ 0 h 123"/>
                <a:gd name="T2" fmla="*/ 62 w 64"/>
                <a:gd name="T3" fmla="*/ 0 h 123"/>
                <a:gd name="T4" fmla="*/ 60 w 64"/>
                <a:gd name="T5" fmla="*/ 0 h 123"/>
                <a:gd name="T6" fmla="*/ 58 w 64"/>
                <a:gd name="T7" fmla="*/ 0 h 123"/>
                <a:gd name="T8" fmla="*/ 58 w 64"/>
                <a:gd name="T9" fmla="*/ 2 h 123"/>
                <a:gd name="T10" fmla="*/ 60 w 64"/>
                <a:gd name="T11" fmla="*/ 4 h 123"/>
                <a:gd name="T12" fmla="*/ 62 w 64"/>
                <a:gd name="T13" fmla="*/ 4 h 123"/>
                <a:gd name="T14" fmla="*/ 62 w 64"/>
                <a:gd name="T15" fmla="*/ 2 h 123"/>
                <a:gd name="T16" fmla="*/ 64 w 64"/>
                <a:gd name="T17" fmla="*/ 0 h 123"/>
                <a:gd name="T18" fmla="*/ 0 w 64"/>
                <a:gd name="T19" fmla="*/ 121 h 123"/>
                <a:gd name="T20" fmla="*/ 2 w 64"/>
                <a:gd name="T21" fmla="*/ 123 h 123"/>
                <a:gd name="T22" fmla="*/ 4 w 64"/>
                <a:gd name="T23" fmla="*/ 123 h 123"/>
                <a:gd name="T24" fmla="*/ 4 w 64"/>
                <a:gd name="T25" fmla="*/ 121 h 123"/>
                <a:gd name="T26" fmla="*/ 6 w 64"/>
                <a:gd name="T27" fmla="*/ 119 h 123"/>
                <a:gd name="T28" fmla="*/ 4 w 64"/>
                <a:gd name="T29" fmla="*/ 119 h 123"/>
                <a:gd name="T30" fmla="*/ 2 w 64"/>
                <a:gd name="T31" fmla="*/ 117 h 123"/>
                <a:gd name="T32" fmla="*/ 0 w 64"/>
                <a:gd name="T33" fmla="*/ 119 h 123"/>
                <a:gd name="T34" fmla="*/ 0 w 64"/>
                <a:gd name="T35" fmla="*/ 121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4"/>
                <a:gd name="T55" fmla="*/ 0 h 123"/>
                <a:gd name="T56" fmla="*/ 64 w 64"/>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4" h="123">
                  <a:moveTo>
                    <a:pt x="64" y="0"/>
                  </a:moveTo>
                  <a:lnTo>
                    <a:pt x="62" y="0"/>
                  </a:lnTo>
                  <a:lnTo>
                    <a:pt x="60" y="0"/>
                  </a:lnTo>
                  <a:lnTo>
                    <a:pt x="58" y="0"/>
                  </a:lnTo>
                  <a:lnTo>
                    <a:pt x="58" y="2"/>
                  </a:lnTo>
                  <a:lnTo>
                    <a:pt x="60" y="4"/>
                  </a:lnTo>
                  <a:lnTo>
                    <a:pt x="62" y="4"/>
                  </a:lnTo>
                  <a:lnTo>
                    <a:pt x="62" y="2"/>
                  </a:lnTo>
                  <a:lnTo>
                    <a:pt x="64" y="0"/>
                  </a:lnTo>
                  <a:close/>
                  <a:moveTo>
                    <a:pt x="0" y="121"/>
                  </a:moveTo>
                  <a:lnTo>
                    <a:pt x="2" y="123"/>
                  </a:lnTo>
                  <a:lnTo>
                    <a:pt x="4" y="123"/>
                  </a:lnTo>
                  <a:lnTo>
                    <a:pt x="4" y="121"/>
                  </a:lnTo>
                  <a:lnTo>
                    <a:pt x="6" y="119"/>
                  </a:lnTo>
                  <a:lnTo>
                    <a:pt x="4" y="119"/>
                  </a:lnTo>
                  <a:lnTo>
                    <a:pt x="2" y="117"/>
                  </a:lnTo>
                  <a:lnTo>
                    <a:pt x="0" y="119"/>
                  </a:lnTo>
                  <a:lnTo>
                    <a:pt x="0" y="121"/>
                  </a:lnTo>
                  <a:close/>
                </a:path>
              </a:pathLst>
            </a:custGeom>
            <a:solidFill>
              <a:srgbClr val="848282"/>
            </a:solidFill>
            <a:ln w="9525">
              <a:noFill/>
              <a:round/>
              <a:headEnd/>
              <a:tailEnd/>
            </a:ln>
          </p:spPr>
          <p:txBody>
            <a:bodyPr/>
            <a:lstStyle/>
            <a:p>
              <a:endParaRPr lang="en-US"/>
            </a:p>
          </p:txBody>
        </p:sp>
        <p:sp>
          <p:nvSpPr>
            <p:cNvPr id="47270" name="Freeform 515"/>
            <p:cNvSpPr>
              <a:spLocks noEditPoints="1"/>
            </p:cNvSpPr>
            <p:nvPr/>
          </p:nvSpPr>
          <p:spPr bwMode="auto">
            <a:xfrm>
              <a:off x="2909" y="2912"/>
              <a:ext cx="62" cy="121"/>
            </a:xfrm>
            <a:custGeom>
              <a:avLst/>
              <a:gdLst>
                <a:gd name="T0" fmla="*/ 62 w 62"/>
                <a:gd name="T1" fmla="*/ 2 h 121"/>
                <a:gd name="T2" fmla="*/ 60 w 62"/>
                <a:gd name="T3" fmla="*/ 2 h 121"/>
                <a:gd name="T4" fmla="*/ 58 w 62"/>
                <a:gd name="T5" fmla="*/ 0 h 121"/>
                <a:gd name="T6" fmla="*/ 58 w 62"/>
                <a:gd name="T7" fmla="*/ 2 h 121"/>
                <a:gd name="T8" fmla="*/ 56 w 62"/>
                <a:gd name="T9" fmla="*/ 4 h 121"/>
                <a:gd name="T10" fmla="*/ 58 w 62"/>
                <a:gd name="T11" fmla="*/ 6 h 121"/>
                <a:gd name="T12" fmla="*/ 60 w 62"/>
                <a:gd name="T13" fmla="*/ 6 h 121"/>
                <a:gd name="T14" fmla="*/ 62 w 62"/>
                <a:gd name="T15" fmla="*/ 4 h 121"/>
                <a:gd name="T16" fmla="*/ 62 w 62"/>
                <a:gd name="T17" fmla="*/ 2 h 121"/>
                <a:gd name="T18" fmla="*/ 0 w 62"/>
                <a:gd name="T19" fmla="*/ 119 h 121"/>
                <a:gd name="T20" fmla="*/ 2 w 62"/>
                <a:gd name="T21" fmla="*/ 121 h 121"/>
                <a:gd name="T22" fmla="*/ 4 w 62"/>
                <a:gd name="T23" fmla="*/ 121 h 121"/>
                <a:gd name="T24" fmla="*/ 6 w 62"/>
                <a:gd name="T25" fmla="*/ 119 h 121"/>
                <a:gd name="T26" fmla="*/ 6 w 62"/>
                <a:gd name="T27" fmla="*/ 117 h 121"/>
                <a:gd name="T28" fmla="*/ 4 w 62"/>
                <a:gd name="T29" fmla="*/ 117 h 121"/>
                <a:gd name="T30" fmla="*/ 2 w 62"/>
                <a:gd name="T31" fmla="*/ 115 h 121"/>
                <a:gd name="T32" fmla="*/ 2 w 62"/>
                <a:gd name="T33" fmla="*/ 117 h 121"/>
                <a:gd name="T34" fmla="*/ 0 w 62"/>
                <a:gd name="T35" fmla="*/ 119 h 1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2"/>
                <a:gd name="T55" fmla="*/ 0 h 121"/>
                <a:gd name="T56" fmla="*/ 62 w 62"/>
                <a:gd name="T57" fmla="*/ 121 h 1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2" h="121">
                  <a:moveTo>
                    <a:pt x="62" y="2"/>
                  </a:moveTo>
                  <a:lnTo>
                    <a:pt x="60" y="2"/>
                  </a:lnTo>
                  <a:lnTo>
                    <a:pt x="58" y="0"/>
                  </a:lnTo>
                  <a:lnTo>
                    <a:pt x="58" y="2"/>
                  </a:lnTo>
                  <a:lnTo>
                    <a:pt x="56" y="4"/>
                  </a:lnTo>
                  <a:lnTo>
                    <a:pt x="58" y="6"/>
                  </a:lnTo>
                  <a:lnTo>
                    <a:pt x="60" y="6"/>
                  </a:lnTo>
                  <a:lnTo>
                    <a:pt x="62" y="4"/>
                  </a:lnTo>
                  <a:lnTo>
                    <a:pt x="62" y="2"/>
                  </a:lnTo>
                  <a:close/>
                  <a:moveTo>
                    <a:pt x="0" y="119"/>
                  </a:moveTo>
                  <a:lnTo>
                    <a:pt x="2" y="121"/>
                  </a:lnTo>
                  <a:lnTo>
                    <a:pt x="4" y="121"/>
                  </a:lnTo>
                  <a:lnTo>
                    <a:pt x="6" y="119"/>
                  </a:lnTo>
                  <a:lnTo>
                    <a:pt x="6" y="117"/>
                  </a:lnTo>
                  <a:lnTo>
                    <a:pt x="4" y="117"/>
                  </a:lnTo>
                  <a:lnTo>
                    <a:pt x="2" y="115"/>
                  </a:lnTo>
                  <a:lnTo>
                    <a:pt x="2" y="117"/>
                  </a:lnTo>
                  <a:lnTo>
                    <a:pt x="0" y="119"/>
                  </a:lnTo>
                  <a:close/>
                </a:path>
              </a:pathLst>
            </a:custGeom>
            <a:solidFill>
              <a:srgbClr val="848282"/>
            </a:solidFill>
            <a:ln w="9525">
              <a:noFill/>
              <a:round/>
              <a:headEnd/>
              <a:tailEnd/>
            </a:ln>
          </p:spPr>
          <p:txBody>
            <a:bodyPr/>
            <a:lstStyle/>
            <a:p>
              <a:endParaRPr lang="en-US"/>
            </a:p>
          </p:txBody>
        </p:sp>
        <p:sp>
          <p:nvSpPr>
            <p:cNvPr id="47271" name="Freeform 516"/>
            <p:cNvSpPr>
              <a:spLocks noEditPoints="1"/>
            </p:cNvSpPr>
            <p:nvPr/>
          </p:nvSpPr>
          <p:spPr bwMode="auto">
            <a:xfrm>
              <a:off x="2911" y="2914"/>
              <a:ext cx="60" cy="117"/>
            </a:xfrm>
            <a:custGeom>
              <a:avLst/>
              <a:gdLst>
                <a:gd name="T0" fmla="*/ 60 w 60"/>
                <a:gd name="T1" fmla="*/ 2 h 117"/>
                <a:gd name="T2" fmla="*/ 58 w 60"/>
                <a:gd name="T3" fmla="*/ 2 h 117"/>
                <a:gd name="T4" fmla="*/ 56 w 60"/>
                <a:gd name="T5" fmla="*/ 0 h 117"/>
                <a:gd name="T6" fmla="*/ 54 w 60"/>
                <a:gd name="T7" fmla="*/ 2 h 117"/>
                <a:gd name="T8" fmla="*/ 52 w 60"/>
                <a:gd name="T9" fmla="*/ 4 h 117"/>
                <a:gd name="T10" fmla="*/ 56 w 60"/>
                <a:gd name="T11" fmla="*/ 4 h 117"/>
                <a:gd name="T12" fmla="*/ 58 w 60"/>
                <a:gd name="T13" fmla="*/ 6 h 117"/>
                <a:gd name="T14" fmla="*/ 58 w 60"/>
                <a:gd name="T15" fmla="*/ 4 h 117"/>
                <a:gd name="T16" fmla="*/ 60 w 60"/>
                <a:gd name="T17" fmla="*/ 2 h 117"/>
                <a:gd name="T18" fmla="*/ 0 w 60"/>
                <a:gd name="T19" fmla="*/ 115 h 117"/>
                <a:gd name="T20" fmla="*/ 2 w 60"/>
                <a:gd name="T21" fmla="*/ 117 h 117"/>
                <a:gd name="T22" fmla="*/ 4 w 60"/>
                <a:gd name="T23" fmla="*/ 117 h 117"/>
                <a:gd name="T24" fmla="*/ 4 w 60"/>
                <a:gd name="T25" fmla="*/ 115 h 117"/>
                <a:gd name="T26" fmla="*/ 4 w 60"/>
                <a:gd name="T27" fmla="*/ 113 h 117"/>
                <a:gd name="T28" fmla="*/ 2 w 60"/>
                <a:gd name="T29" fmla="*/ 113 h 117"/>
                <a:gd name="T30" fmla="*/ 0 w 60"/>
                <a:gd name="T31" fmla="*/ 111 h 117"/>
                <a:gd name="T32" fmla="*/ 0 w 60"/>
                <a:gd name="T33" fmla="*/ 113 h 117"/>
                <a:gd name="T34" fmla="*/ 0 w 60"/>
                <a:gd name="T35" fmla="*/ 115 h 1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0"/>
                <a:gd name="T55" fmla="*/ 0 h 117"/>
                <a:gd name="T56" fmla="*/ 60 w 60"/>
                <a:gd name="T57" fmla="*/ 117 h 1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0" h="117">
                  <a:moveTo>
                    <a:pt x="60" y="2"/>
                  </a:moveTo>
                  <a:lnTo>
                    <a:pt x="58" y="2"/>
                  </a:lnTo>
                  <a:lnTo>
                    <a:pt x="56" y="0"/>
                  </a:lnTo>
                  <a:lnTo>
                    <a:pt x="54" y="2"/>
                  </a:lnTo>
                  <a:lnTo>
                    <a:pt x="52" y="4"/>
                  </a:lnTo>
                  <a:lnTo>
                    <a:pt x="56" y="4"/>
                  </a:lnTo>
                  <a:lnTo>
                    <a:pt x="58" y="6"/>
                  </a:lnTo>
                  <a:lnTo>
                    <a:pt x="58" y="4"/>
                  </a:lnTo>
                  <a:lnTo>
                    <a:pt x="60" y="2"/>
                  </a:lnTo>
                  <a:close/>
                  <a:moveTo>
                    <a:pt x="0" y="115"/>
                  </a:moveTo>
                  <a:lnTo>
                    <a:pt x="2" y="117"/>
                  </a:lnTo>
                  <a:lnTo>
                    <a:pt x="4" y="117"/>
                  </a:lnTo>
                  <a:lnTo>
                    <a:pt x="4" y="115"/>
                  </a:lnTo>
                  <a:lnTo>
                    <a:pt x="4" y="113"/>
                  </a:lnTo>
                  <a:lnTo>
                    <a:pt x="2" y="113"/>
                  </a:lnTo>
                  <a:lnTo>
                    <a:pt x="0" y="111"/>
                  </a:lnTo>
                  <a:lnTo>
                    <a:pt x="0" y="113"/>
                  </a:lnTo>
                  <a:lnTo>
                    <a:pt x="0" y="115"/>
                  </a:lnTo>
                  <a:close/>
                </a:path>
              </a:pathLst>
            </a:custGeom>
            <a:solidFill>
              <a:srgbClr val="848282"/>
            </a:solidFill>
            <a:ln w="9525">
              <a:noFill/>
              <a:round/>
              <a:headEnd/>
              <a:tailEnd/>
            </a:ln>
          </p:spPr>
          <p:txBody>
            <a:bodyPr/>
            <a:lstStyle/>
            <a:p>
              <a:endParaRPr lang="en-US"/>
            </a:p>
          </p:txBody>
        </p:sp>
        <p:sp>
          <p:nvSpPr>
            <p:cNvPr id="47272" name="Freeform 517"/>
            <p:cNvSpPr>
              <a:spLocks noEditPoints="1"/>
            </p:cNvSpPr>
            <p:nvPr/>
          </p:nvSpPr>
          <p:spPr bwMode="auto">
            <a:xfrm>
              <a:off x="2911" y="2916"/>
              <a:ext cx="58" cy="113"/>
            </a:xfrm>
            <a:custGeom>
              <a:avLst/>
              <a:gdLst>
                <a:gd name="T0" fmla="*/ 58 w 58"/>
                <a:gd name="T1" fmla="*/ 2 h 113"/>
                <a:gd name="T2" fmla="*/ 56 w 58"/>
                <a:gd name="T3" fmla="*/ 2 h 113"/>
                <a:gd name="T4" fmla="*/ 54 w 58"/>
                <a:gd name="T5" fmla="*/ 0 h 113"/>
                <a:gd name="T6" fmla="*/ 52 w 58"/>
                <a:gd name="T7" fmla="*/ 2 h 113"/>
                <a:gd name="T8" fmla="*/ 52 w 58"/>
                <a:gd name="T9" fmla="*/ 4 h 113"/>
                <a:gd name="T10" fmla="*/ 54 w 58"/>
                <a:gd name="T11" fmla="*/ 4 h 113"/>
                <a:gd name="T12" fmla="*/ 56 w 58"/>
                <a:gd name="T13" fmla="*/ 5 h 113"/>
                <a:gd name="T14" fmla="*/ 58 w 58"/>
                <a:gd name="T15" fmla="*/ 4 h 113"/>
                <a:gd name="T16" fmla="*/ 58 w 58"/>
                <a:gd name="T17" fmla="*/ 2 h 113"/>
                <a:gd name="T18" fmla="*/ 0 w 58"/>
                <a:gd name="T19" fmla="*/ 111 h 113"/>
                <a:gd name="T20" fmla="*/ 2 w 58"/>
                <a:gd name="T21" fmla="*/ 113 h 113"/>
                <a:gd name="T22" fmla="*/ 4 w 58"/>
                <a:gd name="T23" fmla="*/ 113 h 113"/>
                <a:gd name="T24" fmla="*/ 4 w 58"/>
                <a:gd name="T25" fmla="*/ 111 h 113"/>
                <a:gd name="T26" fmla="*/ 6 w 58"/>
                <a:gd name="T27" fmla="*/ 111 h 113"/>
                <a:gd name="T28" fmla="*/ 4 w 58"/>
                <a:gd name="T29" fmla="*/ 109 h 113"/>
                <a:gd name="T30" fmla="*/ 2 w 58"/>
                <a:gd name="T31" fmla="*/ 107 h 113"/>
                <a:gd name="T32" fmla="*/ 0 w 58"/>
                <a:gd name="T33" fmla="*/ 109 h 113"/>
                <a:gd name="T34" fmla="*/ 0 w 58"/>
                <a:gd name="T35" fmla="*/ 111 h 11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113"/>
                <a:gd name="T56" fmla="*/ 58 w 58"/>
                <a:gd name="T57" fmla="*/ 113 h 11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113">
                  <a:moveTo>
                    <a:pt x="58" y="2"/>
                  </a:moveTo>
                  <a:lnTo>
                    <a:pt x="56" y="2"/>
                  </a:lnTo>
                  <a:lnTo>
                    <a:pt x="54" y="0"/>
                  </a:lnTo>
                  <a:lnTo>
                    <a:pt x="52" y="2"/>
                  </a:lnTo>
                  <a:lnTo>
                    <a:pt x="52" y="4"/>
                  </a:lnTo>
                  <a:lnTo>
                    <a:pt x="54" y="4"/>
                  </a:lnTo>
                  <a:lnTo>
                    <a:pt x="56" y="5"/>
                  </a:lnTo>
                  <a:lnTo>
                    <a:pt x="58" y="4"/>
                  </a:lnTo>
                  <a:lnTo>
                    <a:pt x="58" y="2"/>
                  </a:lnTo>
                  <a:close/>
                  <a:moveTo>
                    <a:pt x="0" y="111"/>
                  </a:moveTo>
                  <a:lnTo>
                    <a:pt x="2" y="113"/>
                  </a:lnTo>
                  <a:lnTo>
                    <a:pt x="4" y="113"/>
                  </a:lnTo>
                  <a:lnTo>
                    <a:pt x="4" y="111"/>
                  </a:lnTo>
                  <a:lnTo>
                    <a:pt x="6" y="111"/>
                  </a:lnTo>
                  <a:lnTo>
                    <a:pt x="4" y="109"/>
                  </a:lnTo>
                  <a:lnTo>
                    <a:pt x="2" y="107"/>
                  </a:lnTo>
                  <a:lnTo>
                    <a:pt x="0" y="109"/>
                  </a:lnTo>
                  <a:lnTo>
                    <a:pt x="0" y="111"/>
                  </a:lnTo>
                  <a:close/>
                </a:path>
              </a:pathLst>
            </a:custGeom>
            <a:solidFill>
              <a:srgbClr val="848282"/>
            </a:solidFill>
            <a:ln w="9525">
              <a:noFill/>
              <a:round/>
              <a:headEnd/>
              <a:tailEnd/>
            </a:ln>
          </p:spPr>
          <p:txBody>
            <a:bodyPr/>
            <a:lstStyle/>
            <a:p>
              <a:endParaRPr lang="en-US"/>
            </a:p>
          </p:txBody>
        </p:sp>
        <p:sp>
          <p:nvSpPr>
            <p:cNvPr id="47273" name="Freeform 518"/>
            <p:cNvSpPr>
              <a:spLocks noEditPoints="1"/>
            </p:cNvSpPr>
            <p:nvPr/>
          </p:nvSpPr>
          <p:spPr bwMode="auto">
            <a:xfrm>
              <a:off x="2911" y="2918"/>
              <a:ext cx="58" cy="109"/>
            </a:xfrm>
            <a:custGeom>
              <a:avLst/>
              <a:gdLst>
                <a:gd name="T0" fmla="*/ 58 w 58"/>
                <a:gd name="T1" fmla="*/ 2 h 109"/>
                <a:gd name="T2" fmla="*/ 56 w 58"/>
                <a:gd name="T3" fmla="*/ 0 h 109"/>
                <a:gd name="T4" fmla="*/ 52 w 58"/>
                <a:gd name="T5" fmla="*/ 0 h 109"/>
                <a:gd name="T6" fmla="*/ 52 w 58"/>
                <a:gd name="T7" fmla="*/ 2 h 109"/>
                <a:gd name="T8" fmla="*/ 50 w 58"/>
                <a:gd name="T9" fmla="*/ 3 h 109"/>
                <a:gd name="T10" fmla="*/ 52 w 58"/>
                <a:gd name="T11" fmla="*/ 3 h 109"/>
                <a:gd name="T12" fmla="*/ 56 w 58"/>
                <a:gd name="T13" fmla="*/ 5 h 109"/>
                <a:gd name="T14" fmla="*/ 56 w 58"/>
                <a:gd name="T15" fmla="*/ 3 h 109"/>
                <a:gd name="T16" fmla="*/ 58 w 58"/>
                <a:gd name="T17" fmla="*/ 2 h 109"/>
                <a:gd name="T18" fmla="*/ 0 w 58"/>
                <a:gd name="T19" fmla="*/ 107 h 109"/>
                <a:gd name="T20" fmla="*/ 2 w 58"/>
                <a:gd name="T21" fmla="*/ 109 h 109"/>
                <a:gd name="T22" fmla="*/ 4 w 58"/>
                <a:gd name="T23" fmla="*/ 109 h 109"/>
                <a:gd name="T24" fmla="*/ 6 w 58"/>
                <a:gd name="T25" fmla="*/ 109 h 109"/>
                <a:gd name="T26" fmla="*/ 6 w 58"/>
                <a:gd name="T27" fmla="*/ 107 h 109"/>
                <a:gd name="T28" fmla="*/ 4 w 58"/>
                <a:gd name="T29" fmla="*/ 105 h 109"/>
                <a:gd name="T30" fmla="*/ 2 w 58"/>
                <a:gd name="T31" fmla="*/ 103 h 109"/>
                <a:gd name="T32" fmla="*/ 2 w 58"/>
                <a:gd name="T33" fmla="*/ 105 h 109"/>
                <a:gd name="T34" fmla="*/ 0 w 58"/>
                <a:gd name="T35" fmla="*/ 107 h 1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109"/>
                <a:gd name="T56" fmla="*/ 58 w 58"/>
                <a:gd name="T57" fmla="*/ 109 h 10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109">
                  <a:moveTo>
                    <a:pt x="58" y="2"/>
                  </a:moveTo>
                  <a:lnTo>
                    <a:pt x="56" y="0"/>
                  </a:lnTo>
                  <a:lnTo>
                    <a:pt x="52" y="0"/>
                  </a:lnTo>
                  <a:lnTo>
                    <a:pt x="52" y="2"/>
                  </a:lnTo>
                  <a:lnTo>
                    <a:pt x="50" y="3"/>
                  </a:lnTo>
                  <a:lnTo>
                    <a:pt x="52" y="3"/>
                  </a:lnTo>
                  <a:lnTo>
                    <a:pt x="56" y="5"/>
                  </a:lnTo>
                  <a:lnTo>
                    <a:pt x="56" y="3"/>
                  </a:lnTo>
                  <a:lnTo>
                    <a:pt x="58" y="2"/>
                  </a:lnTo>
                  <a:close/>
                  <a:moveTo>
                    <a:pt x="0" y="107"/>
                  </a:moveTo>
                  <a:lnTo>
                    <a:pt x="2" y="109"/>
                  </a:lnTo>
                  <a:lnTo>
                    <a:pt x="4" y="109"/>
                  </a:lnTo>
                  <a:lnTo>
                    <a:pt x="6" y="109"/>
                  </a:lnTo>
                  <a:lnTo>
                    <a:pt x="6" y="107"/>
                  </a:lnTo>
                  <a:lnTo>
                    <a:pt x="4" y="105"/>
                  </a:lnTo>
                  <a:lnTo>
                    <a:pt x="2" y="103"/>
                  </a:lnTo>
                  <a:lnTo>
                    <a:pt x="2" y="105"/>
                  </a:lnTo>
                  <a:lnTo>
                    <a:pt x="0" y="107"/>
                  </a:lnTo>
                  <a:close/>
                </a:path>
              </a:pathLst>
            </a:custGeom>
            <a:solidFill>
              <a:srgbClr val="848282"/>
            </a:solidFill>
            <a:ln w="9525">
              <a:noFill/>
              <a:round/>
              <a:headEnd/>
              <a:tailEnd/>
            </a:ln>
          </p:spPr>
          <p:txBody>
            <a:bodyPr/>
            <a:lstStyle/>
            <a:p>
              <a:endParaRPr lang="en-US"/>
            </a:p>
          </p:txBody>
        </p:sp>
        <p:sp>
          <p:nvSpPr>
            <p:cNvPr id="47274" name="Freeform 519"/>
            <p:cNvSpPr>
              <a:spLocks noEditPoints="1"/>
            </p:cNvSpPr>
            <p:nvPr/>
          </p:nvSpPr>
          <p:spPr bwMode="auto">
            <a:xfrm>
              <a:off x="2913" y="2920"/>
              <a:ext cx="54" cy="107"/>
            </a:xfrm>
            <a:custGeom>
              <a:avLst/>
              <a:gdLst>
                <a:gd name="T0" fmla="*/ 54 w 54"/>
                <a:gd name="T1" fmla="*/ 1 h 107"/>
                <a:gd name="T2" fmla="*/ 52 w 54"/>
                <a:gd name="T3" fmla="*/ 0 h 107"/>
                <a:gd name="T4" fmla="*/ 50 w 54"/>
                <a:gd name="T5" fmla="*/ 0 h 107"/>
                <a:gd name="T6" fmla="*/ 48 w 54"/>
                <a:gd name="T7" fmla="*/ 1 h 107"/>
                <a:gd name="T8" fmla="*/ 48 w 54"/>
                <a:gd name="T9" fmla="*/ 1 h 107"/>
                <a:gd name="T10" fmla="*/ 50 w 54"/>
                <a:gd name="T11" fmla="*/ 3 h 107"/>
                <a:gd name="T12" fmla="*/ 52 w 54"/>
                <a:gd name="T13" fmla="*/ 5 h 107"/>
                <a:gd name="T14" fmla="*/ 54 w 54"/>
                <a:gd name="T15" fmla="*/ 3 h 107"/>
                <a:gd name="T16" fmla="*/ 54 w 54"/>
                <a:gd name="T17" fmla="*/ 1 h 107"/>
                <a:gd name="T18" fmla="*/ 0 w 54"/>
                <a:gd name="T19" fmla="*/ 103 h 107"/>
                <a:gd name="T20" fmla="*/ 2 w 54"/>
                <a:gd name="T21" fmla="*/ 105 h 107"/>
                <a:gd name="T22" fmla="*/ 4 w 54"/>
                <a:gd name="T23" fmla="*/ 107 h 107"/>
                <a:gd name="T24" fmla="*/ 4 w 54"/>
                <a:gd name="T25" fmla="*/ 105 h 107"/>
                <a:gd name="T26" fmla="*/ 6 w 54"/>
                <a:gd name="T27" fmla="*/ 103 h 107"/>
                <a:gd name="T28" fmla="*/ 2 w 54"/>
                <a:gd name="T29" fmla="*/ 101 h 107"/>
                <a:gd name="T30" fmla="*/ 0 w 54"/>
                <a:gd name="T31" fmla="*/ 99 h 107"/>
                <a:gd name="T32" fmla="*/ 0 w 54"/>
                <a:gd name="T33" fmla="*/ 101 h 107"/>
                <a:gd name="T34" fmla="*/ 0 w 54"/>
                <a:gd name="T35" fmla="*/ 103 h 1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
                <a:gd name="T55" fmla="*/ 0 h 107"/>
                <a:gd name="T56" fmla="*/ 54 w 54"/>
                <a:gd name="T57" fmla="*/ 107 h 1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 h="107">
                  <a:moveTo>
                    <a:pt x="54" y="1"/>
                  </a:moveTo>
                  <a:lnTo>
                    <a:pt x="52" y="0"/>
                  </a:lnTo>
                  <a:lnTo>
                    <a:pt x="50" y="0"/>
                  </a:lnTo>
                  <a:lnTo>
                    <a:pt x="48" y="1"/>
                  </a:lnTo>
                  <a:lnTo>
                    <a:pt x="50" y="3"/>
                  </a:lnTo>
                  <a:lnTo>
                    <a:pt x="52" y="5"/>
                  </a:lnTo>
                  <a:lnTo>
                    <a:pt x="54" y="3"/>
                  </a:lnTo>
                  <a:lnTo>
                    <a:pt x="54" y="1"/>
                  </a:lnTo>
                  <a:close/>
                  <a:moveTo>
                    <a:pt x="0" y="103"/>
                  </a:moveTo>
                  <a:lnTo>
                    <a:pt x="2" y="105"/>
                  </a:lnTo>
                  <a:lnTo>
                    <a:pt x="4" y="107"/>
                  </a:lnTo>
                  <a:lnTo>
                    <a:pt x="4" y="105"/>
                  </a:lnTo>
                  <a:lnTo>
                    <a:pt x="6" y="103"/>
                  </a:lnTo>
                  <a:lnTo>
                    <a:pt x="2" y="101"/>
                  </a:lnTo>
                  <a:lnTo>
                    <a:pt x="0" y="99"/>
                  </a:lnTo>
                  <a:lnTo>
                    <a:pt x="0" y="101"/>
                  </a:lnTo>
                  <a:lnTo>
                    <a:pt x="0" y="103"/>
                  </a:lnTo>
                  <a:close/>
                </a:path>
              </a:pathLst>
            </a:custGeom>
            <a:solidFill>
              <a:srgbClr val="848282"/>
            </a:solidFill>
            <a:ln w="9525">
              <a:noFill/>
              <a:round/>
              <a:headEnd/>
              <a:tailEnd/>
            </a:ln>
          </p:spPr>
          <p:txBody>
            <a:bodyPr/>
            <a:lstStyle/>
            <a:p>
              <a:endParaRPr lang="en-US"/>
            </a:p>
          </p:txBody>
        </p:sp>
        <p:sp>
          <p:nvSpPr>
            <p:cNvPr id="47275" name="Freeform 520"/>
            <p:cNvSpPr>
              <a:spLocks noEditPoints="1"/>
            </p:cNvSpPr>
            <p:nvPr/>
          </p:nvSpPr>
          <p:spPr bwMode="auto">
            <a:xfrm>
              <a:off x="2913" y="2921"/>
              <a:ext cx="54" cy="104"/>
            </a:xfrm>
            <a:custGeom>
              <a:avLst/>
              <a:gdLst>
                <a:gd name="T0" fmla="*/ 54 w 54"/>
                <a:gd name="T1" fmla="*/ 2 h 104"/>
                <a:gd name="T2" fmla="*/ 50 w 54"/>
                <a:gd name="T3" fmla="*/ 0 h 104"/>
                <a:gd name="T4" fmla="*/ 48 w 54"/>
                <a:gd name="T5" fmla="*/ 0 h 104"/>
                <a:gd name="T6" fmla="*/ 48 w 54"/>
                <a:gd name="T7" fmla="*/ 0 h 104"/>
                <a:gd name="T8" fmla="*/ 46 w 54"/>
                <a:gd name="T9" fmla="*/ 2 h 104"/>
                <a:gd name="T10" fmla="*/ 48 w 54"/>
                <a:gd name="T11" fmla="*/ 4 h 104"/>
                <a:gd name="T12" fmla="*/ 52 w 54"/>
                <a:gd name="T13" fmla="*/ 6 h 104"/>
                <a:gd name="T14" fmla="*/ 52 w 54"/>
                <a:gd name="T15" fmla="*/ 4 h 104"/>
                <a:gd name="T16" fmla="*/ 54 w 54"/>
                <a:gd name="T17" fmla="*/ 2 h 104"/>
                <a:gd name="T18" fmla="*/ 0 w 54"/>
                <a:gd name="T19" fmla="*/ 100 h 104"/>
                <a:gd name="T20" fmla="*/ 2 w 54"/>
                <a:gd name="T21" fmla="*/ 102 h 104"/>
                <a:gd name="T22" fmla="*/ 4 w 54"/>
                <a:gd name="T23" fmla="*/ 104 h 104"/>
                <a:gd name="T24" fmla="*/ 6 w 54"/>
                <a:gd name="T25" fmla="*/ 102 h 104"/>
                <a:gd name="T26" fmla="*/ 6 w 54"/>
                <a:gd name="T27" fmla="*/ 100 h 104"/>
                <a:gd name="T28" fmla="*/ 4 w 54"/>
                <a:gd name="T29" fmla="*/ 98 h 104"/>
                <a:gd name="T30" fmla="*/ 0 w 54"/>
                <a:gd name="T31" fmla="*/ 96 h 104"/>
                <a:gd name="T32" fmla="*/ 0 w 54"/>
                <a:gd name="T33" fmla="*/ 98 h 104"/>
                <a:gd name="T34" fmla="*/ 0 w 54"/>
                <a:gd name="T35" fmla="*/ 100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
                <a:gd name="T55" fmla="*/ 0 h 104"/>
                <a:gd name="T56" fmla="*/ 54 w 54"/>
                <a:gd name="T57" fmla="*/ 104 h 10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 h="104">
                  <a:moveTo>
                    <a:pt x="54" y="2"/>
                  </a:moveTo>
                  <a:lnTo>
                    <a:pt x="50" y="0"/>
                  </a:lnTo>
                  <a:lnTo>
                    <a:pt x="48" y="0"/>
                  </a:lnTo>
                  <a:lnTo>
                    <a:pt x="46" y="2"/>
                  </a:lnTo>
                  <a:lnTo>
                    <a:pt x="48" y="4"/>
                  </a:lnTo>
                  <a:lnTo>
                    <a:pt x="52" y="6"/>
                  </a:lnTo>
                  <a:lnTo>
                    <a:pt x="52" y="4"/>
                  </a:lnTo>
                  <a:lnTo>
                    <a:pt x="54" y="2"/>
                  </a:lnTo>
                  <a:close/>
                  <a:moveTo>
                    <a:pt x="0" y="100"/>
                  </a:moveTo>
                  <a:lnTo>
                    <a:pt x="2" y="102"/>
                  </a:lnTo>
                  <a:lnTo>
                    <a:pt x="4" y="104"/>
                  </a:lnTo>
                  <a:lnTo>
                    <a:pt x="6" y="102"/>
                  </a:lnTo>
                  <a:lnTo>
                    <a:pt x="6" y="100"/>
                  </a:lnTo>
                  <a:lnTo>
                    <a:pt x="4" y="98"/>
                  </a:lnTo>
                  <a:lnTo>
                    <a:pt x="0" y="96"/>
                  </a:lnTo>
                  <a:lnTo>
                    <a:pt x="0" y="98"/>
                  </a:lnTo>
                  <a:lnTo>
                    <a:pt x="0" y="100"/>
                  </a:lnTo>
                  <a:close/>
                </a:path>
              </a:pathLst>
            </a:custGeom>
            <a:solidFill>
              <a:srgbClr val="848282"/>
            </a:solidFill>
            <a:ln w="9525">
              <a:noFill/>
              <a:round/>
              <a:headEnd/>
              <a:tailEnd/>
            </a:ln>
          </p:spPr>
          <p:txBody>
            <a:bodyPr/>
            <a:lstStyle/>
            <a:p>
              <a:endParaRPr lang="en-US"/>
            </a:p>
          </p:txBody>
        </p:sp>
        <p:sp>
          <p:nvSpPr>
            <p:cNvPr id="47276" name="Freeform 521"/>
            <p:cNvSpPr>
              <a:spLocks noEditPoints="1"/>
            </p:cNvSpPr>
            <p:nvPr/>
          </p:nvSpPr>
          <p:spPr bwMode="auto">
            <a:xfrm>
              <a:off x="2913" y="2921"/>
              <a:ext cx="52" cy="102"/>
            </a:xfrm>
            <a:custGeom>
              <a:avLst/>
              <a:gdLst>
                <a:gd name="T0" fmla="*/ 52 w 52"/>
                <a:gd name="T1" fmla="*/ 4 h 102"/>
                <a:gd name="T2" fmla="*/ 50 w 52"/>
                <a:gd name="T3" fmla="*/ 2 h 102"/>
                <a:gd name="T4" fmla="*/ 48 w 52"/>
                <a:gd name="T5" fmla="*/ 0 h 102"/>
                <a:gd name="T6" fmla="*/ 46 w 52"/>
                <a:gd name="T7" fmla="*/ 2 h 102"/>
                <a:gd name="T8" fmla="*/ 44 w 52"/>
                <a:gd name="T9" fmla="*/ 4 h 102"/>
                <a:gd name="T10" fmla="*/ 48 w 52"/>
                <a:gd name="T11" fmla="*/ 6 h 102"/>
                <a:gd name="T12" fmla="*/ 50 w 52"/>
                <a:gd name="T13" fmla="*/ 6 h 102"/>
                <a:gd name="T14" fmla="*/ 52 w 52"/>
                <a:gd name="T15" fmla="*/ 6 h 102"/>
                <a:gd name="T16" fmla="*/ 52 w 52"/>
                <a:gd name="T17" fmla="*/ 4 h 102"/>
                <a:gd name="T18" fmla="*/ 0 w 52"/>
                <a:gd name="T19" fmla="*/ 98 h 102"/>
                <a:gd name="T20" fmla="*/ 2 w 52"/>
                <a:gd name="T21" fmla="*/ 100 h 102"/>
                <a:gd name="T22" fmla="*/ 6 w 52"/>
                <a:gd name="T23" fmla="*/ 102 h 102"/>
                <a:gd name="T24" fmla="*/ 0 w 52"/>
                <a:gd name="T25" fmla="*/ 98 h 102"/>
                <a:gd name="T26" fmla="*/ 2 w 52"/>
                <a:gd name="T27" fmla="*/ 95 h 102"/>
                <a:gd name="T28" fmla="*/ 0 w 52"/>
                <a:gd name="T29" fmla="*/ 96 h 102"/>
                <a:gd name="T30" fmla="*/ 0 w 52"/>
                <a:gd name="T31" fmla="*/ 98 h 102"/>
                <a:gd name="T32" fmla="*/ 2 w 52"/>
                <a:gd name="T33" fmla="*/ 95 h 102"/>
                <a:gd name="T34" fmla="*/ 8 w 52"/>
                <a:gd name="T35" fmla="*/ 98 h 102"/>
                <a:gd name="T36" fmla="*/ 4 w 52"/>
                <a:gd name="T37" fmla="*/ 96 h 102"/>
                <a:gd name="T38" fmla="*/ 2 w 52"/>
                <a:gd name="T39" fmla="*/ 95 h 102"/>
                <a:gd name="T40" fmla="*/ 8 w 52"/>
                <a:gd name="T41" fmla="*/ 98 h 1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102"/>
                <a:gd name="T65" fmla="*/ 52 w 52"/>
                <a:gd name="T66" fmla="*/ 102 h 1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102">
                  <a:moveTo>
                    <a:pt x="52" y="4"/>
                  </a:moveTo>
                  <a:lnTo>
                    <a:pt x="50" y="2"/>
                  </a:lnTo>
                  <a:lnTo>
                    <a:pt x="48" y="0"/>
                  </a:lnTo>
                  <a:lnTo>
                    <a:pt x="46" y="2"/>
                  </a:lnTo>
                  <a:lnTo>
                    <a:pt x="44" y="4"/>
                  </a:lnTo>
                  <a:lnTo>
                    <a:pt x="48" y="6"/>
                  </a:lnTo>
                  <a:lnTo>
                    <a:pt x="50" y="6"/>
                  </a:lnTo>
                  <a:lnTo>
                    <a:pt x="52" y="6"/>
                  </a:lnTo>
                  <a:lnTo>
                    <a:pt x="52" y="4"/>
                  </a:lnTo>
                  <a:close/>
                  <a:moveTo>
                    <a:pt x="0" y="98"/>
                  </a:moveTo>
                  <a:lnTo>
                    <a:pt x="2" y="100"/>
                  </a:lnTo>
                  <a:lnTo>
                    <a:pt x="6" y="102"/>
                  </a:lnTo>
                  <a:lnTo>
                    <a:pt x="0" y="98"/>
                  </a:lnTo>
                  <a:close/>
                  <a:moveTo>
                    <a:pt x="2" y="95"/>
                  </a:moveTo>
                  <a:lnTo>
                    <a:pt x="0" y="96"/>
                  </a:lnTo>
                  <a:lnTo>
                    <a:pt x="0" y="98"/>
                  </a:lnTo>
                  <a:lnTo>
                    <a:pt x="2" y="95"/>
                  </a:lnTo>
                  <a:close/>
                  <a:moveTo>
                    <a:pt x="8" y="98"/>
                  </a:moveTo>
                  <a:lnTo>
                    <a:pt x="4" y="96"/>
                  </a:lnTo>
                  <a:lnTo>
                    <a:pt x="2" y="95"/>
                  </a:lnTo>
                  <a:lnTo>
                    <a:pt x="8" y="98"/>
                  </a:lnTo>
                  <a:close/>
                </a:path>
              </a:pathLst>
            </a:custGeom>
            <a:solidFill>
              <a:srgbClr val="848282"/>
            </a:solidFill>
            <a:ln w="9525">
              <a:noFill/>
              <a:round/>
              <a:headEnd/>
              <a:tailEnd/>
            </a:ln>
          </p:spPr>
          <p:txBody>
            <a:bodyPr/>
            <a:lstStyle/>
            <a:p>
              <a:endParaRPr lang="en-US"/>
            </a:p>
          </p:txBody>
        </p:sp>
        <p:sp>
          <p:nvSpPr>
            <p:cNvPr id="47277" name="Freeform 522"/>
            <p:cNvSpPr>
              <a:spLocks noEditPoints="1"/>
            </p:cNvSpPr>
            <p:nvPr/>
          </p:nvSpPr>
          <p:spPr bwMode="auto">
            <a:xfrm>
              <a:off x="2913" y="2923"/>
              <a:ext cx="52" cy="98"/>
            </a:xfrm>
            <a:custGeom>
              <a:avLst/>
              <a:gdLst>
                <a:gd name="T0" fmla="*/ 52 w 52"/>
                <a:gd name="T1" fmla="*/ 4 h 98"/>
                <a:gd name="T2" fmla="*/ 48 w 52"/>
                <a:gd name="T3" fmla="*/ 2 h 98"/>
                <a:gd name="T4" fmla="*/ 46 w 52"/>
                <a:gd name="T5" fmla="*/ 0 h 98"/>
                <a:gd name="T6" fmla="*/ 44 w 52"/>
                <a:gd name="T7" fmla="*/ 2 h 98"/>
                <a:gd name="T8" fmla="*/ 44 w 52"/>
                <a:gd name="T9" fmla="*/ 4 h 98"/>
                <a:gd name="T10" fmla="*/ 46 w 52"/>
                <a:gd name="T11" fmla="*/ 6 h 98"/>
                <a:gd name="T12" fmla="*/ 50 w 52"/>
                <a:gd name="T13" fmla="*/ 6 h 98"/>
                <a:gd name="T14" fmla="*/ 50 w 52"/>
                <a:gd name="T15" fmla="*/ 4 h 98"/>
                <a:gd name="T16" fmla="*/ 52 w 52"/>
                <a:gd name="T17" fmla="*/ 4 h 98"/>
                <a:gd name="T18" fmla="*/ 0 w 52"/>
                <a:gd name="T19" fmla="*/ 94 h 98"/>
                <a:gd name="T20" fmla="*/ 4 w 52"/>
                <a:gd name="T21" fmla="*/ 96 h 98"/>
                <a:gd name="T22" fmla="*/ 6 w 52"/>
                <a:gd name="T23" fmla="*/ 98 h 98"/>
                <a:gd name="T24" fmla="*/ 8 w 52"/>
                <a:gd name="T25" fmla="*/ 96 h 98"/>
                <a:gd name="T26" fmla="*/ 8 w 52"/>
                <a:gd name="T27" fmla="*/ 94 h 98"/>
                <a:gd name="T28" fmla="*/ 6 w 52"/>
                <a:gd name="T29" fmla="*/ 93 h 98"/>
                <a:gd name="T30" fmla="*/ 2 w 52"/>
                <a:gd name="T31" fmla="*/ 91 h 98"/>
                <a:gd name="T32" fmla="*/ 2 w 52"/>
                <a:gd name="T33" fmla="*/ 93 h 98"/>
                <a:gd name="T34" fmla="*/ 0 w 52"/>
                <a:gd name="T35" fmla="*/ 94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98"/>
                <a:gd name="T56" fmla="*/ 52 w 52"/>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98">
                  <a:moveTo>
                    <a:pt x="52" y="4"/>
                  </a:moveTo>
                  <a:lnTo>
                    <a:pt x="48" y="2"/>
                  </a:lnTo>
                  <a:lnTo>
                    <a:pt x="46" y="0"/>
                  </a:lnTo>
                  <a:lnTo>
                    <a:pt x="44" y="2"/>
                  </a:lnTo>
                  <a:lnTo>
                    <a:pt x="44" y="4"/>
                  </a:lnTo>
                  <a:lnTo>
                    <a:pt x="46" y="6"/>
                  </a:lnTo>
                  <a:lnTo>
                    <a:pt x="50" y="6"/>
                  </a:lnTo>
                  <a:lnTo>
                    <a:pt x="50" y="4"/>
                  </a:lnTo>
                  <a:lnTo>
                    <a:pt x="52" y="4"/>
                  </a:lnTo>
                  <a:close/>
                  <a:moveTo>
                    <a:pt x="0" y="94"/>
                  </a:moveTo>
                  <a:lnTo>
                    <a:pt x="4" y="96"/>
                  </a:lnTo>
                  <a:lnTo>
                    <a:pt x="6" y="98"/>
                  </a:lnTo>
                  <a:lnTo>
                    <a:pt x="8" y="96"/>
                  </a:lnTo>
                  <a:lnTo>
                    <a:pt x="8" y="94"/>
                  </a:lnTo>
                  <a:lnTo>
                    <a:pt x="6" y="93"/>
                  </a:lnTo>
                  <a:lnTo>
                    <a:pt x="2" y="91"/>
                  </a:lnTo>
                  <a:lnTo>
                    <a:pt x="2" y="93"/>
                  </a:lnTo>
                  <a:lnTo>
                    <a:pt x="0" y="94"/>
                  </a:lnTo>
                  <a:close/>
                </a:path>
              </a:pathLst>
            </a:custGeom>
            <a:solidFill>
              <a:srgbClr val="848282"/>
            </a:solidFill>
            <a:ln w="9525">
              <a:noFill/>
              <a:round/>
              <a:headEnd/>
              <a:tailEnd/>
            </a:ln>
          </p:spPr>
          <p:txBody>
            <a:bodyPr/>
            <a:lstStyle/>
            <a:p>
              <a:endParaRPr lang="en-US"/>
            </a:p>
          </p:txBody>
        </p:sp>
        <p:sp>
          <p:nvSpPr>
            <p:cNvPr id="47278" name="Freeform 523"/>
            <p:cNvSpPr>
              <a:spLocks noEditPoints="1"/>
            </p:cNvSpPr>
            <p:nvPr/>
          </p:nvSpPr>
          <p:spPr bwMode="auto">
            <a:xfrm>
              <a:off x="2915" y="2925"/>
              <a:ext cx="48" cy="94"/>
            </a:xfrm>
            <a:custGeom>
              <a:avLst/>
              <a:gdLst>
                <a:gd name="T0" fmla="*/ 48 w 48"/>
                <a:gd name="T1" fmla="*/ 2 h 94"/>
                <a:gd name="T2" fmla="*/ 46 w 48"/>
                <a:gd name="T3" fmla="*/ 2 h 94"/>
                <a:gd name="T4" fmla="*/ 42 w 48"/>
                <a:gd name="T5" fmla="*/ 0 h 94"/>
                <a:gd name="T6" fmla="*/ 42 w 48"/>
                <a:gd name="T7" fmla="*/ 2 h 94"/>
                <a:gd name="T8" fmla="*/ 40 w 48"/>
                <a:gd name="T9" fmla="*/ 4 h 94"/>
                <a:gd name="T10" fmla="*/ 44 w 48"/>
                <a:gd name="T11" fmla="*/ 4 h 94"/>
                <a:gd name="T12" fmla="*/ 46 w 48"/>
                <a:gd name="T13" fmla="*/ 6 h 94"/>
                <a:gd name="T14" fmla="*/ 48 w 48"/>
                <a:gd name="T15" fmla="*/ 4 h 94"/>
                <a:gd name="T16" fmla="*/ 48 w 48"/>
                <a:gd name="T17" fmla="*/ 2 h 94"/>
                <a:gd name="T18" fmla="*/ 0 w 48"/>
                <a:gd name="T19" fmla="*/ 91 h 94"/>
                <a:gd name="T20" fmla="*/ 2 w 48"/>
                <a:gd name="T21" fmla="*/ 92 h 94"/>
                <a:gd name="T22" fmla="*/ 6 w 48"/>
                <a:gd name="T23" fmla="*/ 94 h 94"/>
                <a:gd name="T24" fmla="*/ 6 w 48"/>
                <a:gd name="T25" fmla="*/ 92 h 94"/>
                <a:gd name="T26" fmla="*/ 6 w 48"/>
                <a:gd name="T27" fmla="*/ 91 h 94"/>
                <a:gd name="T28" fmla="*/ 4 w 48"/>
                <a:gd name="T29" fmla="*/ 89 h 94"/>
                <a:gd name="T30" fmla="*/ 0 w 48"/>
                <a:gd name="T31" fmla="*/ 87 h 94"/>
                <a:gd name="T32" fmla="*/ 0 w 48"/>
                <a:gd name="T33" fmla="*/ 89 h 94"/>
                <a:gd name="T34" fmla="*/ 0 w 48"/>
                <a:gd name="T35" fmla="*/ 91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94"/>
                <a:gd name="T56" fmla="*/ 48 w 48"/>
                <a:gd name="T57" fmla="*/ 94 h 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94">
                  <a:moveTo>
                    <a:pt x="48" y="2"/>
                  </a:moveTo>
                  <a:lnTo>
                    <a:pt x="46" y="2"/>
                  </a:lnTo>
                  <a:lnTo>
                    <a:pt x="42" y="0"/>
                  </a:lnTo>
                  <a:lnTo>
                    <a:pt x="42" y="2"/>
                  </a:lnTo>
                  <a:lnTo>
                    <a:pt x="40" y="4"/>
                  </a:lnTo>
                  <a:lnTo>
                    <a:pt x="44" y="4"/>
                  </a:lnTo>
                  <a:lnTo>
                    <a:pt x="46" y="6"/>
                  </a:lnTo>
                  <a:lnTo>
                    <a:pt x="48" y="4"/>
                  </a:lnTo>
                  <a:lnTo>
                    <a:pt x="48" y="2"/>
                  </a:lnTo>
                  <a:close/>
                  <a:moveTo>
                    <a:pt x="0" y="91"/>
                  </a:moveTo>
                  <a:lnTo>
                    <a:pt x="2" y="92"/>
                  </a:lnTo>
                  <a:lnTo>
                    <a:pt x="6" y="94"/>
                  </a:lnTo>
                  <a:lnTo>
                    <a:pt x="6" y="92"/>
                  </a:lnTo>
                  <a:lnTo>
                    <a:pt x="6" y="91"/>
                  </a:lnTo>
                  <a:lnTo>
                    <a:pt x="4" y="89"/>
                  </a:lnTo>
                  <a:lnTo>
                    <a:pt x="0" y="87"/>
                  </a:lnTo>
                  <a:lnTo>
                    <a:pt x="0" y="89"/>
                  </a:lnTo>
                  <a:lnTo>
                    <a:pt x="0" y="91"/>
                  </a:lnTo>
                  <a:close/>
                </a:path>
              </a:pathLst>
            </a:custGeom>
            <a:solidFill>
              <a:srgbClr val="848282"/>
            </a:solidFill>
            <a:ln w="9525">
              <a:noFill/>
              <a:round/>
              <a:headEnd/>
              <a:tailEnd/>
            </a:ln>
          </p:spPr>
          <p:txBody>
            <a:bodyPr/>
            <a:lstStyle/>
            <a:p>
              <a:endParaRPr lang="en-US"/>
            </a:p>
          </p:txBody>
        </p:sp>
        <p:sp>
          <p:nvSpPr>
            <p:cNvPr id="47279" name="Freeform 524"/>
            <p:cNvSpPr>
              <a:spLocks noEditPoints="1"/>
            </p:cNvSpPr>
            <p:nvPr/>
          </p:nvSpPr>
          <p:spPr bwMode="auto">
            <a:xfrm>
              <a:off x="2915" y="2927"/>
              <a:ext cx="48" cy="90"/>
            </a:xfrm>
            <a:custGeom>
              <a:avLst/>
              <a:gdLst>
                <a:gd name="T0" fmla="*/ 48 w 48"/>
                <a:gd name="T1" fmla="*/ 2 h 90"/>
                <a:gd name="T2" fmla="*/ 44 w 48"/>
                <a:gd name="T3" fmla="*/ 2 h 90"/>
                <a:gd name="T4" fmla="*/ 42 w 48"/>
                <a:gd name="T5" fmla="*/ 0 h 90"/>
                <a:gd name="T6" fmla="*/ 40 w 48"/>
                <a:gd name="T7" fmla="*/ 2 h 90"/>
                <a:gd name="T8" fmla="*/ 38 w 48"/>
                <a:gd name="T9" fmla="*/ 4 h 90"/>
                <a:gd name="T10" fmla="*/ 42 w 48"/>
                <a:gd name="T11" fmla="*/ 4 h 90"/>
                <a:gd name="T12" fmla="*/ 46 w 48"/>
                <a:gd name="T13" fmla="*/ 6 h 90"/>
                <a:gd name="T14" fmla="*/ 46 w 48"/>
                <a:gd name="T15" fmla="*/ 4 h 90"/>
                <a:gd name="T16" fmla="*/ 48 w 48"/>
                <a:gd name="T17" fmla="*/ 2 h 90"/>
                <a:gd name="T18" fmla="*/ 0 w 48"/>
                <a:gd name="T19" fmla="*/ 87 h 90"/>
                <a:gd name="T20" fmla="*/ 4 w 48"/>
                <a:gd name="T21" fmla="*/ 89 h 90"/>
                <a:gd name="T22" fmla="*/ 6 w 48"/>
                <a:gd name="T23" fmla="*/ 90 h 90"/>
                <a:gd name="T24" fmla="*/ 6 w 48"/>
                <a:gd name="T25" fmla="*/ 89 h 90"/>
                <a:gd name="T26" fmla="*/ 8 w 48"/>
                <a:gd name="T27" fmla="*/ 87 h 90"/>
                <a:gd name="T28" fmla="*/ 4 w 48"/>
                <a:gd name="T29" fmla="*/ 85 h 90"/>
                <a:gd name="T30" fmla="*/ 2 w 48"/>
                <a:gd name="T31" fmla="*/ 83 h 90"/>
                <a:gd name="T32" fmla="*/ 0 w 48"/>
                <a:gd name="T33" fmla="*/ 85 h 90"/>
                <a:gd name="T34" fmla="*/ 0 w 48"/>
                <a:gd name="T35" fmla="*/ 87 h 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90"/>
                <a:gd name="T56" fmla="*/ 48 w 48"/>
                <a:gd name="T57" fmla="*/ 90 h 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90">
                  <a:moveTo>
                    <a:pt x="48" y="2"/>
                  </a:moveTo>
                  <a:lnTo>
                    <a:pt x="44" y="2"/>
                  </a:lnTo>
                  <a:lnTo>
                    <a:pt x="42" y="0"/>
                  </a:lnTo>
                  <a:lnTo>
                    <a:pt x="40" y="2"/>
                  </a:lnTo>
                  <a:lnTo>
                    <a:pt x="38" y="4"/>
                  </a:lnTo>
                  <a:lnTo>
                    <a:pt x="42" y="4"/>
                  </a:lnTo>
                  <a:lnTo>
                    <a:pt x="46" y="6"/>
                  </a:lnTo>
                  <a:lnTo>
                    <a:pt x="46" y="4"/>
                  </a:lnTo>
                  <a:lnTo>
                    <a:pt x="48" y="2"/>
                  </a:lnTo>
                  <a:close/>
                  <a:moveTo>
                    <a:pt x="0" y="87"/>
                  </a:moveTo>
                  <a:lnTo>
                    <a:pt x="4" y="89"/>
                  </a:lnTo>
                  <a:lnTo>
                    <a:pt x="6" y="90"/>
                  </a:lnTo>
                  <a:lnTo>
                    <a:pt x="6" y="89"/>
                  </a:lnTo>
                  <a:lnTo>
                    <a:pt x="8" y="87"/>
                  </a:lnTo>
                  <a:lnTo>
                    <a:pt x="4" y="85"/>
                  </a:lnTo>
                  <a:lnTo>
                    <a:pt x="2" y="83"/>
                  </a:lnTo>
                  <a:lnTo>
                    <a:pt x="0" y="85"/>
                  </a:lnTo>
                  <a:lnTo>
                    <a:pt x="0" y="87"/>
                  </a:lnTo>
                  <a:close/>
                </a:path>
              </a:pathLst>
            </a:custGeom>
            <a:solidFill>
              <a:srgbClr val="848282"/>
            </a:solidFill>
            <a:ln w="9525">
              <a:noFill/>
              <a:round/>
              <a:headEnd/>
              <a:tailEnd/>
            </a:ln>
          </p:spPr>
          <p:txBody>
            <a:bodyPr/>
            <a:lstStyle/>
            <a:p>
              <a:endParaRPr lang="en-US"/>
            </a:p>
          </p:txBody>
        </p:sp>
        <p:sp>
          <p:nvSpPr>
            <p:cNvPr id="47280" name="Freeform 525"/>
            <p:cNvSpPr>
              <a:spLocks noEditPoints="1"/>
            </p:cNvSpPr>
            <p:nvPr/>
          </p:nvSpPr>
          <p:spPr bwMode="auto">
            <a:xfrm>
              <a:off x="2915" y="2929"/>
              <a:ext cx="46" cy="87"/>
            </a:xfrm>
            <a:custGeom>
              <a:avLst/>
              <a:gdLst>
                <a:gd name="T0" fmla="*/ 46 w 46"/>
                <a:gd name="T1" fmla="*/ 2 h 87"/>
                <a:gd name="T2" fmla="*/ 44 w 46"/>
                <a:gd name="T3" fmla="*/ 0 h 87"/>
                <a:gd name="T4" fmla="*/ 40 w 46"/>
                <a:gd name="T5" fmla="*/ 0 h 87"/>
                <a:gd name="T6" fmla="*/ 38 w 46"/>
                <a:gd name="T7" fmla="*/ 2 h 87"/>
                <a:gd name="T8" fmla="*/ 38 w 46"/>
                <a:gd name="T9" fmla="*/ 4 h 87"/>
                <a:gd name="T10" fmla="*/ 42 w 46"/>
                <a:gd name="T11" fmla="*/ 4 h 87"/>
                <a:gd name="T12" fmla="*/ 44 w 46"/>
                <a:gd name="T13" fmla="*/ 6 h 87"/>
                <a:gd name="T14" fmla="*/ 46 w 46"/>
                <a:gd name="T15" fmla="*/ 4 h 87"/>
                <a:gd name="T16" fmla="*/ 46 w 46"/>
                <a:gd name="T17" fmla="*/ 2 h 87"/>
                <a:gd name="T18" fmla="*/ 0 w 46"/>
                <a:gd name="T19" fmla="*/ 83 h 87"/>
                <a:gd name="T20" fmla="*/ 4 w 46"/>
                <a:gd name="T21" fmla="*/ 85 h 87"/>
                <a:gd name="T22" fmla="*/ 6 w 46"/>
                <a:gd name="T23" fmla="*/ 87 h 87"/>
                <a:gd name="T24" fmla="*/ 8 w 46"/>
                <a:gd name="T25" fmla="*/ 85 h 87"/>
                <a:gd name="T26" fmla="*/ 8 w 46"/>
                <a:gd name="T27" fmla="*/ 83 h 87"/>
                <a:gd name="T28" fmla="*/ 6 w 46"/>
                <a:gd name="T29" fmla="*/ 81 h 87"/>
                <a:gd name="T30" fmla="*/ 2 w 46"/>
                <a:gd name="T31" fmla="*/ 79 h 87"/>
                <a:gd name="T32" fmla="*/ 2 w 46"/>
                <a:gd name="T33" fmla="*/ 81 h 87"/>
                <a:gd name="T34" fmla="*/ 0 w 46"/>
                <a:gd name="T35" fmla="*/ 83 h 8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6"/>
                <a:gd name="T55" fmla="*/ 0 h 87"/>
                <a:gd name="T56" fmla="*/ 46 w 46"/>
                <a:gd name="T57" fmla="*/ 87 h 8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6" h="87">
                  <a:moveTo>
                    <a:pt x="46" y="2"/>
                  </a:moveTo>
                  <a:lnTo>
                    <a:pt x="44" y="0"/>
                  </a:lnTo>
                  <a:lnTo>
                    <a:pt x="40" y="0"/>
                  </a:lnTo>
                  <a:lnTo>
                    <a:pt x="38" y="2"/>
                  </a:lnTo>
                  <a:lnTo>
                    <a:pt x="38" y="4"/>
                  </a:lnTo>
                  <a:lnTo>
                    <a:pt x="42" y="4"/>
                  </a:lnTo>
                  <a:lnTo>
                    <a:pt x="44" y="6"/>
                  </a:lnTo>
                  <a:lnTo>
                    <a:pt x="46" y="4"/>
                  </a:lnTo>
                  <a:lnTo>
                    <a:pt x="46" y="2"/>
                  </a:lnTo>
                  <a:close/>
                  <a:moveTo>
                    <a:pt x="0" y="83"/>
                  </a:moveTo>
                  <a:lnTo>
                    <a:pt x="4" y="85"/>
                  </a:lnTo>
                  <a:lnTo>
                    <a:pt x="6" y="87"/>
                  </a:lnTo>
                  <a:lnTo>
                    <a:pt x="8" y="85"/>
                  </a:lnTo>
                  <a:lnTo>
                    <a:pt x="8" y="83"/>
                  </a:lnTo>
                  <a:lnTo>
                    <a:pt x="6" y="81"/>
                  </a:lnTo>
                  <a:lnTo>
                    <a:pt x="2" y="79"/>
                  </a:lnTo>
                  <a:lnTo>
                    <a:pt x="2" y="81"/>
                  </a:lnTo>
                  <a:lnTo>
                    <a:pt x="0" y="83"/>
                  </a:lnTo>
                  <a:close/>
                </a:path>
              </a:pathLst>
            </a:custGeom>
            <a:solidFill>
              <a:srgbClr val="848282"/>
            </a:solidFill>
            <a:ln w="9525">
              <a:noFill/>
              <a:round/>
              <a:headEnd/>
              <a:tailEnd/>
            </a:ln>
          </p:spPr>
          <p:txBody>
            <a:bodyPr/>
            <a:lstStyle/>
            <a:p>
              <a:endParaRPr lang="en-US"/>
            </a:p>
          </p:txBody>
        </p:sp>
        <p:sp>
          <p:nvSpPr>
            <p:cNvPr id="47281" name="Freeform 526"/>
            <p:cNvSpPr>
              <a:spLocks noEditPoints="1"/>
            </p:cNvSpPr>
            <p:nvPr/>
          </p:nvSpPr>
          <p:spPr bwMode="auto">
            <a:xfrm>
              <a:off x="2917" y="2931"/>
              <a:ext cx="44" cy="83"/>
            </a:xfrm>
            <a:custGeom>
              <a:avLst/>
              <a:gdLst>
                <a:gd name="T0" fmla="*/ 44 w 44"/>
                <a:gd name="T1" fmla="*/ 2 h 83"/>
                <a:gd name="T2" fmla="*/ 40 w 44"/>
                <a:gd name="T3" fmla="*/ 0 h 83"/>
                <a:gd name="T4" fmla="*/ 36 w 44"/>
                <a:gd name="T5" fmla="*/ 0 h 83"/>
                <a:gd name="T6" fmla="*/ 36 w 44"/>
                <a:gd name="T7" fmla="*/ 2 h 83"/>
                <a:gd name="T8" fmla="*/ 35 w 44"/>
                <a:gd name="T9" fmla="*/ 2 h 83"/>
                <a:gd name="T10" fmla="*/ 38 w 44"/>
                <a:gd name="T11" fmla="*/ 4 h 83"/>
                <a:gd name="T12" fmla="*/ 42 w 44"/>
                <a:gd name="T13" fmla="*/ 6 h 83"/>
                <a:gd name="T14" fmla="*/ 42 w 44"/>
                <a:gd name="T15" fmla="*/ 4 h 83"/>
                <a:gd name="T16" fmla="*/ 44 w 44"/>
                <a:gd name="T17" fmla="*/ 2 h 83"/>
                <a:gd name="T18" fmla="*/ 0 w 44"/>
                <a:gd name="T19" fmla="*/ 79 h 83"/>
                <a:gd name="T20" fmla="*/ 2 w 44"/>
                <a:gd name="T21" fmla="*/ 81 h 83"/>
                <a:gd name="T22" fmla="*/ 6 w 44"/>
                <a:gd name="T23" fmla="*/ 83 h 83"/>
                <a:gd name="T24" fmla="*/ 6 w 44"/>
                <a:gd name="T25" fmla="*/ 81 h 83"/>
                <a:gd name="T26" fmla="*/ 8 w 44"/>
                <a:gd name="T27" fmla="*/ 79 h 83"/>
                <a:gd name="T28" fmla="*/ 4 w 44"/>
                <a:gd name="T29" fmla="*/ 77 h 83"/>
                <a:gd name="T30" fmla="*/ 0 w 44"/>
                <a:gd name="T31" fmla="*/ 75 h 83"/>
                <a:gd name="T32" fmla="*/ 0 w 44"/>
                <a:gd name="T33" fmla="*/ 77 h 83"/>
                <a:gd name="T34" fmla="*/ 0 w 44"/>
                <a:gd name="T35" fmla="*/ 79 h 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83"/>
                <a:gd name="T56" fmla="*/ 44 w 44"/>
                <a:gd name="T57" fmla="*/ 83 h 8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83">
                  <a:moveTo>
                    <a:pt x="44" y="2"/>
                  </a:moveTo>
                  <a:lnTo>
                    <a:pt x="40" y="0"/>
                  </a:lnTo>
                  <a:lnTo>
                    <a:pt x="36" y="0"/>
                  </a:lnTo>
                  <a:lnTo>
                    <a:pt x="36" y="2"/>
                  </a:lnTo>
                  <a:lnTo>
                    <a:pt x="35" y="2"/>
                  </a:lnTo>
                  <a:lnTo>
                    <a:pt x="38" y="4"/>
                  </a:lnTo>
                  <a:lnTo>
                    <a:pt x="42" y="6"/>
                  </a:lnTo>
                  <a:lnTo>
                    <a:pt x="42" y="4"/>
                  </a:lnTo>
                  <a:lnTo>
                    <a:pt x="44" y="2"/>
                  </a:lnTo>
                  <a:close/>
                  <a:moveTo>
                    <a:pt x="0" y="79"/>
                  </a:moveTo>
                  <a:lnTo>
                    <a:pt x="2" y="81"/>
                  </a:lnTo>
                  <a:lnTo>
                    <a:pt x="6" y="83"/>
                  </a:lnTo>
                  <a:lnTo>
                    <a:pt x="6" y="81"/>
                  </a:lnTo>
                  <a:lnTo>
                    <a:pt x="8" y="79"/>
                  </a:lnTo>
                  <a:lnTo>
                    <a:pt x="4" y="77"/>
                  </a:lnTo>
                  <a:lnTo>
                    <a:pt x="0" y="75"/>
                  </a:lnTo>
                  <a:lnTo>
                    <a:pt x="0" y="77"/>
                  </a:lnTo>
                  <a:lnTo>
                    <a:pt x="0" y="79"/>
                  </a:lnTo>
                  <a:close/>
                </a:path>
              </a:pathLst>
            </a:custGeom>
            <a:solidFill>
              <a:srgbClr val="848282"/>
            </a:solidFill>
            <a:ln w="9525">
              <a:noFill/>
              <a:round/>
              <a:headEnd/>
              <a:tailEnd/>
            </a:ln>
          </p:spPr>
          <p:txBody>
            <a:bodyPr/>
            <a:lstStyle/>
            <a:p>
              <a:endParaRPr lang="en-US"/>
            </a:p>
          </p:txBody>
        </p:sp>
        <p:sp>
          <p:nvSpPr>
            <p:cNvPr id="47282" name="Freeform 527"/>
            <p:cNvSpPr>
              <a:spLocks noEditPoints="1"/>
            </p:cNvSpPr>
            <p:nvPr/>
          </p:nvSpPr>
          <p:spPr bwMode="auto">
            <a:xfrm>
              <a:off x="2917" y="2933"/>
              <a:ext cx="42" cy="79"/>
            </a:xfrm>
            <a:custGeom>
              <a:avLst/>
              <a:gdLst>
                <a:gd name="T0" fmla="*/ 42 w 42"/>
                <a:gd name="T1" fmla="*/ 2 h 79"/>
                <a:gd name="T2" fmla="*/ 40 w 42"/>
                <a:gd name="T3" fmla="*/ 0 h 79"/>
                <a:gd name="T4" fmla="*/ 36 w 42"/>
                <a:gd name="T5" fmla="*/ 0 h 79"/>
                <a:gd name="T6" fmla="*/ 35 w 42"/>
                <a:gd name="T7" fmla="*/ 2 h 79"/>
                <a:gd name="T8" fmla="*/ 35 w 42"/>
                <a:gd name="T9" fmla="*/ 2 h 79"/>
                <a:gd name="T10" fmla="*/ 38 w 42"/>
                <a:gd name="T11" fmla="*/ 4 h 79"/>
                <a:gd name="T12" fmla="*/ 40 w 42"/>
                <a:gd name="T13" fmla="*/ 6 h 79"/>
                <a:gd name="T14" fmla="*/ 42 w 42"/>
                <a:gd name="T15" fmla="*/ 4 h 79"/>
                <a:gd name="T16" fmla="*/ 42 w 42"/>
                <a:gd name="T17" fmla="*/ 2 h 79"/>
                <a:gd name="T18" fmla="*/ 0 w 42"/>
                <a:gd name="T19" fmla="*/ 75 h 79"/>
                <a:gd name="T20" fmla="*/ 4 w 42"/>
                <a:gd name="T21" fmla="*/ 77 h 79"/>
                <a:gd name="T22" fmla="*/ 6 w 42"/>
                <a:gd name="T23" fmla="*/ 79 h 79"/>
                <a:gd name="T24" fmla="*/ 8 w 42"/>
                <a:gd name="T25" fmla="*/ 77 h 79"/>
                <a:gd name="T26" fmla="*/ 8 w 42"/>
                <a:gd name="T27" fmla="*/ 75 h 79"/>
                <a:gd name="T28" fmla="*/ 4 w 42"/>
                <a:gd name="T29" fmla="*/ 73 h 79"/>
                <a:gd name="T30" fmla="*/ 2 w 42"/>
                <a:gd name="T31" fmla="*/ 71 h 79"/>
                <a:gd name="T32" fmla="*/ 0 w 42"/>
                <a:gd name="T33" fmla="*/ 73 h 79"/>
                <a:gd name="T34" fmla="*/ 0 w 42"/>
                <a:gd name="T35" fmla="*/ 75 h 7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79"/>
                <a:gd name="T56" fmla="*/ 42 w 42"/>
                <a:gd name="T57" fmla="*/ 79 h 7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79">
                  <a:moveTo>
                    <a:pt x="42" y="2"/>
                  </a:moveTo>
                  <a:lnTo>
                    <a:pt x="40" y="0"/>
                  </a:lnTo>
                  <a:lnTo>
                    <a:pt x="36" y="0"/>
                  </a:lnTo>
                  <a:lnTo>
                    <a:pt x="35" y="2"/>
                  </a:lnTo>
                  <a:lnTo>
                    <a:pt x="38" y="4"/>
                  </a:lnTo>
                  <a:lnTo>
                    <a:pt x="40" y="6"/>
                  </a:lnTo>
                  <a:lnTo>
                    <a:pt x="42" y="4"/>
                  </a:lnTo>
                  <a:lnTo>
                    <a:pt x="42" y="2"/>
                  </a:lnTo>
                  <a:close/>
                  <a:moveTo>
                    <a:pt x="0" y="75"/>
                  </a:moveTo>
                  <a:lnTo>
                    <a:pt x="4" y="77"/>
                  </a:lnTo>
                  <a:lnTo>
                    <a:pt x="6" y="79"/>
                  </a:lnTo>
                  <a:lnTo>
                    <a:pt x="8" y="77"/>
                  </a:lnTo>
                  <a:lnTo>
                    <a:pt x="8" y="75"/>
                  </a:lnTo>
                  <a:lnTo>
                    <a:pt x="4" y="73"/>
                  </a:lnTo>
                  <a:lnTo>
                    <a:pt x="2" y="71"/>
                  </a:lnTo>
                  <a:lnTo>
                    <a:pt x="0" y="73"/>
                  </a:lnTo>
                  <a:lnTo>
                    <a:pt x="0" y="75"/>
                  </a:lnTo>
                  <a:close/>
                </a:path>
              </a:pathLst>
            </a:custGeom>
            <a:solidFill>
              <a:srgbClr val="848282"/>
            </a:solidFill>
            <a:ln w="9525">
              <a:noFill/>
              <a:round/>
              <a:headEnd/>
              <a:tailEnd/>
            </a:ln>
          </p:spPr>
          <p:txBody>
            <a:bodyPr/>
            <a:lstStyle/>
            <a:p>
              <a:endParaRPr lang="en-US"/>
            </a:p>
          </p:txBody>
        </p:sp>
        <p:sp>
          <p:nvSpPr>
            <p:cNvPr id="47283" name="Freeform 528"/>
            <p:cNvSpPr>
              <a:spLocks noEditPoints="1"/>
            </p:cNvSpPr>
            <p:nvPr/>
          </p:nvSpPr>
          <p:spPr bwMode="auto">
            <a:xfrm>
              <a:off x="2917" y="2933"/>
              <a:ext cx="42" cy="77"/>
            </a:xfrm>
            <a:custGeom>
              <a:avLst/>
              <a:gdLst>
                <a:gd name="T0" fmla="*/ 42 w 42"/>
                <a:gd name="T1" fmla="*/ 4 h 77"/>
                <a:gd name="T2" fmla="*/ 38 w 42"/>
                <a:gd name="T3" fmla="*/ 2 h 77"/>
                <a:gd name="T4" fmla="*/ 35 w 42"/>
                <a:gd name="T5" fmla="*/ 0 h 77"/>
                <a:gd name="T6" fmla="*/ 35 w 42"/>
                <a:gd name="T7" fmla="*/ 2 h 77"/>
                <a:gd name="T8" fmla="*/ 33 w 42"/>
                <a:gd name="T9" fmla="*/ 4 h 77"/>
                <a:gd name="T10" fmla="*/ 36 w 42"/>
                <a:gd name="T11" fmla="*/ 6 h 77"/>
                <a:gd name="T12" fmla="*/ 40 w 42"/>
                <a:gd name="T13" fmla="*/ 8 h 77"/>
                <a:gd name="T14" fmla="*/ 40 w 42"/>
                <a:gd name="T15" fmla="*/ 6 h 77"/>
                <a:gd name="T16" fmla="*/ 42 w 42"/>
                <a:gd name="T17" fmla="*/ 4 h 77"/>
                <a:gd name="T18" fmla="*/ 0 w 42"/>
                <a:gd name="T19" fmla="*/ 73 h 77"/>
                <a:gd name="T20" fmla="*/ 4 w 42"/>
                <a:gd name="T21" fmla="*/ 75 h 77"/>
                <a:gd name="T22" fmla="*/ 8 w 42"/>
                <a:gd name="T23" fmla="*/ 77 h 77"/>
                <a:gd name="T24" fmla="*/ 8 w 42"/>
                <a:gd name="T25" fmla="*/ 75 h 77"/>
                <a:gd name="T26" fmla="*/ 10 w 42"/>
                <a:gd name="T27" fmla="*/ 73 h 77"/>
                <a:gd name="T28" fmla="*/ 6 w 42"/>
                <a:gd name="T29" fmla="*/ 71 h 77"/>
                <a:gd name="T30" fmla="*/ 2 w 42"/>
                <a:gd name="T31" fmla="*/ 69 h 77"/>
                <a:gd name="T32" fmla="*/ 2 w 42"/>
                <a:gd name="T33" fmla="*/ 71 h 77"/>
                <a:gd name="T34" fmla="*/ 0 w 42"/>
                <a:gd name="T35" fmla="*/ 73 h 7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77"/>
                <a:gd name="T56" fmla="*/ 42 w 42"/>
                <a:gd name="T57" fmla="*/ 77 h 7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77">
                  <a:moveTo>
                    <a:pt x="42" y="4"/>
                  </a:moveTo>
                  <a:lnTo>
                    <a:pt x="38" y="2"/>
                  </a:lnTo>
                  <a:lnTo>
                    <a:pt x="35" y="0"/>
                  </a:lnTo>
                  <a:lnTo>
                    <a:pt x="35" y="2"/>
                  </a:lnTo>
                  <a:lnTo>
                    <a:pt x="33" y="4"/>
                  </a:lnTo>
                  <a:lnTo>
                    <a:pt x="36" y="6"/>
                  </a:lnTo>
                  <a:lnTo>
                    <a:pt x="40" y="8"/>
                  </a:lnTo>
                  <a:lnTo>
                    <a:pt x="40" y="6"/>
                  </a:lnTo>
                  <a:lnTo>
                    <a:pt x="42" y="4"/>
                  </a:lnTo>
                  <a:close/>
                  <a:moveTo>
                    <a:pt x="0" y="73"/>
                  </a:moveTo>
                  <a:lnTo>
                    <a:pt x="4" y="75"/>
                  </a:lnTo>
                  <a:lnTo>
                    <a:pt x="8" y="77"/>
                  </a:lnTo>
                  <a:lnTo>
                    <a:pt x="8" y="75"/>
                  </a:lnTo>
                  <a:lnTo>
                    <a:pt x="10" y="73"/>
                  </a:lnTo>
                  <a:lnTo>
                    <a:pt x="6" y="71"/>
                  </a:lnTo>
                  <a:lnTo>
                    <a:pt x="2" y="69"/>
                  </a:lnTo>
                  <a:lnTo>
                    <a:pt x="2" y="71"/>
                  </a:lnTo>
                  <a:lnTo>
                    <a:pt x="0" y="73"/>
                  </a:lnTo>
                  <a:close/>
                </a:path>
              </a:pathLst>
            </a:custGeom>
            <a:solidFill>
              <a:srgbClr val="848382"/>
            </a:solidFill>
            <a:ln w="9525">
              <a:noFill/>
              <a:round/>
              <a:headEnd/>
              <a:tailEnd/>
            </a:ln>
          </p:spPr>
          <p:txBody>
            <a:bodyPr/>
            <a:lstStyle/>
            <a:p>
              <a:endParaRPr lang="en-US"/>
            </a:p>
          </p:txBody>
        </p:sp>
        <p:sp>
          <p:nvSpPr>
            <p:cNvPr id="47284" name="Freeform 529"/>
            <p:cNvSpPr>
              <a:spLocks noEditPoints="1"/>
            </p:cNvSpPr>
            <p:nvPr/>
          </p:nvSpPr>
          <p:spPr bwMode="auto">
            <a:xfrm>
              <a:off x="2919" y="2935"/>
              <a:ext cx="38" cy="73"/>
            </a:xfrm>
            <a:custGeom>
              <a:avLst/>
              <a:gdLst>
                <a:gd name="T0" fmla="*/ 38 w 38"/>
                <a:gd name="T1" fmla="*/ 4 h 73"/>
                <a:gd name="T2" fmla="*/ 36 w 38"/>
                <a:gd name="T3" fmla="*/ 2 h 73"/>
                <a:gd name="T4" fmla="*/ 33 w 38"/>
                <a:gd name="T5" fmla="*/ 0 h 73"/>
                <a:gd name="T6" fmla="*/ 31 w 38"/>
                <a:gd name="T7" fmla="*/ 2 h 73"/>
                <a:gd name="T8" fmla="*/ 29 w 38"/>
                <a:gd name="T9" fmla="*/ 4 h 73"/>
                <a:gd name="T10" fmla="*/ 34 w 38"/>
                <a:gd name="T11" fmla="*/ 6 h 73"/>
                <a:gd name="T12" fmla="*/ 38 w 38"/>
                <a:gd name="T13" fmla="*/ 8 h 73"/>
                <a:gd name="T14" fmla="*/ 38 w 38"/>
                <a:gd name="T15" fmla="*/ 6 h 73"/>
                <a:gd name="T16" fmla="*/ 38 w 38"/>
                <a:gd name="T17" fmla="*/ 4 h 73"/>
                <a:gd name="T18" fmla="*/ 0 w 38"/>
                <a:gd name="T19" fmla="*/ 69 h 73"/>
                <a:gd name="T20" fmla="*/ 2 w 38"/>
                <a:gd name="T21" fmla="*/ 71 h 73"/>
                <a:gd name="T22" fmla="*/ 6 w 38"/>
                <a:gd name="T23" fmla="*/ 73 h 73"/>
                <a:gd name="T24" fmla="*/ 0 w 38"/>
                <a:gd name="T25" fmla="*/ 69 h 73"/>
                <a:gd name="T26" fmla="*/ 0 w 38"/>
                <a:gd name="T27" fmla="*/ 65 h 73"/>
                <a:gd name="T28" fmla="*/ 0 w 38"/>
                <a:gd name="T29" fmla="*/ 67 h 73"/>
                <a:gd name="T30" fmla="*/ 0 w 38"/>
                <a:gd name="T31" fmla="*/ 69 h 73"/>
                <a:gd name="T32" fmla="*/ 0 w 38"/>
                <a:gd name="T33" fmla="*/ 65 h 73"/>
                <a:gd name="T34" fmla="*/ 8 w 38"/>
                <a:gd name="T35" fmla="*/ 69 h 73"/>
                <a:gd name="T36" fmla="*/ 4 w 38"/>
                <a:gd name="T37" fmla="*/ 69 h 73"/>
                <a:gd name="T38" fmla="*/ 0 w 38"/>
                <a:gd name="T39" fmla="*/ 65 h 73"/>
                <a:gd name="T40" fmla="*/ 8 w 38"/>
                <a:gd name="T41" fmla="*/ 69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
                <a:gd name="T64" fmla="*/ 0 h 73"/>
                <a:gd name="T65" fmla="*/ 38 w 38"/>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 h="73">
                  <a:moveTo>
                    <a:pt x="38" y="4"/>
                  </a:moveTo>
                  <a:lnTo>
                    <a:pt x="36" y="2"/>
                  </a:lnTo>
                  <a:lnTo>
                    <a:pt x="33" y="0"/>
                  </a:lnTo>
                  <a:lnTo>
                    <a:pt x="31" y="2"/>
                  </a:lnTo>
                  <a:lnTo>
                    <a:pt x="29" y="4"/>
                  </a:lnTo>
                  <a:lnTo>
                    <a:pt x="34" y="6"/>
                  </a:lnTo>
                  <a:lnTo>
                    <a:pt x="38" y="8"/>
                  </a:lnTo>
                  <a:lnTo>
                    <a:pt x="38" y="6"/>
                  </a:lnTo>
                  <a:lnTo>
                    <a:pt x="38" y="4"/>
                  </a:lnTo>
                  <a:close/>
                  <a:moveTo>
                    <a:pt x="0" y="69"/>
                  </a:moveTo>
                  <a:lnTo>
                    <a:pt x="2" y="71"/>
                  </a:lnTo>
                  <a:lnTo>
                    <a:pt x="6" y="73"/>
                  </a:lnTo>
                  <a:lnTo>
                    <a:pt x="0" y="69"/>
                  </a:lnTo>
                  <a:close/>
                  <a:moveTo>
                    <a:pt x="0" y="65"/>
                  </a:moveTo>
                  <a:lnTo>
                    <a:pt x="0" y="67"/>
                  </a:lnTo>
                  <a:lnTo>
                    <a:pt x="0" y="69"/>
                  </a:lnTo>
                  <a:lnTo>
                    <a:pt x="0" y="65"/>
                  </a:lnTo>
                  <a:close/>
                  <a:moveTo>
                    <a:pt x="8" y="69"/>
                  </a:moveTo>
                  <a:lnTo>
                    <a:pt x="4" y="69"/>
                  </a:lnTo>
                  <a:lnTo>
                    <a:pt x="0" y="65"/>
                  </a:lnTo>
                  <a:lnTo>
                    <a:pt x="8" y="69"/>
                  </a:lnTo>
                  <a:close/>
                </a:path>
              </a:pathLst>
            </a:custGeom>
            <a:solidFill>
              <a:srgbClr val="848382"/>
            </a:solidFill>
            <a:ln w="9525">
              <a:noFill/>
              <a:round/>
              <a:headEnd/>
              <a:tailEnd/>
            </a:ln>
          </p:spPr>
          <p:txBody>
            <a:bodyPr/>
            <a:lstStyle/>
            <a:p>
              <a:endParaRPr lang="en-US"/>
            </a:p>
          </p:txBody>
        </p:sp>
        <p:sp>
          <p:nvSpPr>
            <p:cNvPr id="47285" name="Freeform 530"/>
            <p:cNvSpPr>
              <a:spLocks noEditPoints="1"/>
            </p:cNvSpPr>
            <p:nvPr/>
          </p:nvSpPr>
          <p:spPr bwMode="auto">
            <a:xfrm>
              <a:off x="2919" y="2937"/>
              <a:ext cx="38" cy="69"/>
            </a:xfrm>
            <a:custGeom>
              <a:avLst/>
              <a:gdLst>
                <a:gd name="T0" fmla="*/ 38 w 38"/>
                <a:gd name="T1" fmla="*/ 4 h 69"/>
                <a:gd name="T2" fmla="*/ 34 w 38"/>
                <a:gd name="T3" fmla="*/ 2 h 69"/>
                <a:gd name="T4" fmla="*/ 31 w 38"/>
                <a:gd name="T5" fmla="*/ 0 h 69"/>
                <a:gd name="T6" fmla="*/ 29 w 38"/>
                <a:gd name="T7" fmla="*/ 2 h 69"/>
                <a:gd name="T8" fmla="*/ 29 w 38"/>
                <a:gd name="T9" fmla="*/ 4 h 69"/>
                <a:gd name="T10" fmla="*/ 33 w 38"/>
                <a:gd name="T11" fmla="*/ 6 h 69"/>
                <a:gd name="T12" fmla="*/ 36 w 38"/>
                <a:gd name="T13" fmla="*/ 8 h 69"/>
                <a:gd name="T14" fmla="*/ 38 w 38"/>
                <a:gd name="T15" fmla="*/ 6 h 69"/>
                <a:gd name="T16" fmla="*/ 38 w 38"/>
                <a:gd name="T17" fmla="*/ 4 h 69"/>
                <a:gd name="T18" fmla="*/ 0 w 38"/>
                <a:gd name="T19" fmla="*/ 65 h 69"/>
                <a:gd name="T20" fmla="*/ 4 w 38"/>
                <a:gd name="T21" fmla="*/ 67 h 69"/>
                <a:gd name="T22" fmla="*/ 8 w 38"/>
                <a:gd name="T23" fmla="*/ 69 h 69"/>
                <a:gd name="T24" fmla="*/ 8 w 38"/>
                <a:gd name="T25" fmla="*/ 69 h 69"/>
                <a:gd name="T26" fmla="*/ 8 w 38"/>
                <a:gd name="T27" fmla="*/ 67 h 69"/>
                <a:gd name="T28" fmla="*/ 4 w 38"/>
                <a:gd name="T29" fmla="*/ 65 h 69"/>
                <a:gd name="T30" fmla="*/ 2 w 38"/>
                <a:gd name="T31" fmla="*/ 61 h 69"/>
                <a:gd name="T32" fmla="*/ 0 w 38"/>
                <a:gd name="T33" fmla="*/ 63 h 69"/>
                <a:gd name="T34" fmla="*/ 0 w 38"/>
                <a:gd name="T35" fmla="*/ 65 h 6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8"/>
                <a:gd name="T55" fmla="*/ 0 h 69"/>
                <a:gd name="T56" fmla="*/ 38 w 38"/>
                <a:gd name="T57" fmla="*/ 69 h 6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8" h="69">
                  <a:moveTo>
                    <a:pt x="38" y="4"/>
                  </a:moveTo>
                  <a:lnTo>
                    <a:pt x="34" y="2"/>
                  </a:lnTo>
                  <a:lnTo>
                    <a:pt x="31" y="0"/>
                  </a:lnTo>
                  <a:lnTo>
                    <a:pt x="29" y="2"/>
                  </a:lnTo>
                  <a:lnTo>
                    <a:pt x="29" y="4"/>
                  </a:lnTo>
                  <a:lnTo>
                    <a:pt x="33" y="6"/>
                  </a:lnTo>
                  <a:lnTo>
                    <a:pt x="36" y="8"/>
                  </a:lnTo>
                  <a:lnTo>
                    <a:pt x="38" y="6"/>
                  </a:lnTo>
                  <a:lnTo>
                    <a:pt x="38" y="4"/>
                  </a:lnTo>
                  <a:close/>
                  <a:moveTo>
                    <a:pt x="0" y="65"/>
                  </a:moveTo>
                  <a:lnTo>
                    <a:pt x="4" y="67"/>
                  </a:lnTo>
                  <a:lnTo>
                    <a:pt x="8" y="69"/>
                  </a:lnTo>
                  <a:lnTo>
                    <a:pt x="8" y="67"/>
                  </a:lnTo>
                  <a:lnTo>
                    <a:pt x="4" y="65"/>
                  </a:lnTo>
                  <a:lnTo>
                    <a:pt x="2" y="61"/>
                  </a:lnTo>
                  <a:lnTo>
                    <a:pt x="0" y="63"/>
                  </a:lnTo>
                  <a:lnTo>
                    <a:pt x="0" y="65"/>
                  </a:lnTo>
                  <a:close/>
                </a:path>
              </a:pathLst>
            </a:custGeom>
            <a:solidFill>
              <a:srgbClr val="848382"/>
            </a:solidFill>
            <a:ln w="9525">
              <a:noFill/>
              <a:round/>
              <a:headEnd/>
              <a:tailEnd/>
            </a:ln>
          </p:spPr>
          <p:txBody>
            <a:bodyPr/>
            <a:lstStyle/>
            <a:p>
              <a:endParaRPr lang="en-US"/>
            </a:p>
          </p:txBody>
        </p:sp>
        <p:sp>
          <p:nvSpPr>
            <p:cNvPr id="47286" name="Freeform 531"/>
            <p:cNvSpPr>
              <a:spLocks noEditPoints="1"/>
            </p:cNvSpPr>
            <p:nvPr/>
          </p:nvSpPr>
          <p:spPr bwMode="auto">
            <a:xfrm>
              <a:off x="2919" y="2939"/>
              <a:ext cx="38" cy="65"/>
            </a:xfrm>
            <a:custGeom>
              <a:avLst/>
              <a:gdLst>
                <a:gd name="T0" fmla="*/ 38 w 38"/>
                <a:gd name="T1" fmla="*/ 4 h 65"/>
                <a:gd name="T2" fmla="*/ 34 w 38"/>
                <a:gd name="T3" fmla="*/ 2 h 65"/>
                <a:gd name="T4" fmla="*/ 29 w 38"/>
                <a:gd name="T5" fmla="*/ 0 h 65"/>
                <a:gd name="T6" fmla="*/ 29 w 38"/>
                <a:gd name="T7" fmla="*/ 2 h 65"/>
                <a:gd name="T8" fmla="*/ 27 w 38"/>
                <a:gd name="T9" fmla="*/ 4 h 65"/>
                <a:gd name="T10" fmla="*/ 33 w 38"/>
                <a:gd name="T11" fmla="*/ 6 h 65"/>
                <a:gd name="T12" fmla="*/ 36 w 38"/>
                <a:gd name="T13" fmla="*/ 6 h 65"/>
                <a:gd name="T14" fmla="*/ 36 w 38"/>
                <a:gd name="T15" fmla="*/ 6 h 65"/>
                <a:gd name="T16" fmla="*/ 38 w 38"/>
                <a:gd name="T17" fmla="*/ 4 h 65"/>
                <a:gd name="T18" fmla="*/ 0 w 38"/>
                <a:gd name="T19" fmla="*/ 61 h 65"/>
                <a:gd name="T20" fmla="*/ 4 w 38"/>
                <a:gd name="T21" fmla="*/ 65 h 65"/>
                <a:gd name="T22" fmla="*/ 8 w 38"/>
                <a:gd name="T23" fmla="*/ 65 h 65"/>
                <a:gd name="T24" fmla="*/ 8 w 38"/>
                <a:gd name="T25" fmla="*/ 65 h 65"/>
                <a:gd name="T26" fmla="*/ 9 w 38"/>
                <a:gd name="T27" fmla="*/ 63 h 65"/>
                <a:gd name="T28" fmla="*/ 6 w 38"/>
                <a:gd name="T29" fmla="*/ 61 h 65"/>
                <a:gd name="T30" fmla="*/ 2 w 38"/>
                <a:gd name="T31" fmla="*/ 57 h 65"/>
                <a:gd name="T32" fmla="*/ 2 w 38"/>
                <a:gd name="T33" fmla="*/ 59 h 65"/>
                <a:gd name="T34" fmla="*/ 0 w 38"/>
                <a:gd name="T35" fmla="*/ 61 h 6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8"/>
                <a:gd name="T55" fmla="*/ 0 h 65"/>
                <a:gd name="T56" fmla="*/ 38 w 38"/>
                <a:gd name="T57" fmla="*/ 65 h 6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8" h="65">
                  <a:moveTo>
                    <a:pt x="38" y="4"/>
                  </a:moveTo>
                  <a:lnTo>
                    <a:pt x="34" y="2"/>
                  </a:lnTo>
                  <a:lnTo>
                    <a:pt x="29" y="0"/>
                  </a:lnTo>
                  <a:lnTo>
                    <a:pt x="29" y="2"/>
                  </a:lnTo>
                  <a:lnTo>
                    <a:pt x="27" y="4"/>
                  </a:lnTo>
                  <a:lnTo>
                    <a:pt x="33" y="6"/>
                  </a:lnTo>
                  <a:lnTo>
                    <a:pt x="36" y="6"/>
                  </a:lnTo>
                  <a:lnTo>
                    <a:pt x="38" y="4"/>
                  </a:lnTo>
                  <a:close/>
                  <a:moveTo>
                    <a:pt x="0" y="61"/>
                  </a:moveTo>
                  <a:lnTo>
                    <a:pt x="4" y="65"/>
                  </a:lnTo>
                  <a:lnTo>
                    <a:pt x="8" y="65"/>
                  </a:lnTo>
                  <a:lnTo>
                    <a:pt x="9" y="63"/>
                  </a:lnTo>
                  <a:lnTo>
                    <a:pt x="6" y="61"/>
                  </a:lnTo>
                  <a:lnTo>
                    <a:pt x="2" y="57"/>
                  </a:lnTo>
                  <a:lnTo>
                    <a:pt x="2" y="59"/>
                  </a:lnTo>
                  <a:lnTo>
                    <a:pt x="0" y="61"/>
                  </a:lnTo>
                  <a:close/>
                </a:path>
              </a:pathLst>
            </a:custGeom>
            <a:solidFill>
              <a:srgbClr val="848382"/>
            </a:solidFill>
            <a:ln w="9525">
              <a:noFill/>
              <a:round/>
              <a:headEnd/>
              <a:tailEnd/>
            </a:ln>
          </p:spPr>
          <p:txBody>
            <a:bodyPr/>
            <a:lstStyle/>
            <a:p>
              <a:endParaRPr lang="en-US"/>
            </a:p>
          </p:txBody>
        </p:sp>
        <p:sp>
          <p:nvSpPr>
            <p:cNvPr id="47287" name="Freeform 532"/>
            <p:cNvSpPr>
              <a:spLocks noEditPoints="1"/>
            </p:cNvSpPr>
            <p:nvPr/>
          </p:nvSpPr>
          <p:spPr bwMode="auto">
            <a:xfrm>
              <a:off x="2921" y="2941"/>
              <a:ext cx="34" cy="63"/>
            </a:xfrm>
            <a:custGeom>
              <a:avLst/>
              <a:gdLst>
                <a:gd name="T0" fmla="*/ 34 w 34"/>
                <a:gd name="T1" fmla="*/ 4 h 63"/>
                <a:gd name="T2" fmla="*/ 31 w 34"/>
                <a:gd name="T3" fmla="*/ 2 h 63"/>
                <a:gd name="T4" fmla="*/ 27 w 34"/>
                <a:gd name="T5" fmla="*/ 0 h 63"/>
                <a:gd name="T6" fmla="*/ 25 w 34"/>
                <a:gd name="T7" fmla="*/ 2 h 63"/>
                <a:gd name="T8" fmla="*/ 25 w 34"/>
                <a:gd name="T9" fmla="*/ 4 h 63"/>
                <a:gd name="T10" fmla="*/ 29 w 34"/>
                <a:gd name="T11" fmla="*/ 4 h 63"/>
                <a:gd name="T12" fmla="*/ 32 w 34"/>
                <a:gd name="T13" fmla="*/ 5 h 63"/>
                <a:gd name="T14" fmla="*/ 34 w 34"/>
                <a:gd name="T15" fmla="*/ 4 h 63"/>
                <a:gd name="T16" fmla="*/ 34 w 34"/>
                <a:gd name="T17" fmla="*/ 4 h 63"/>
                <a:gd name="T18" fmla="*/ 0 w 34"/>
                <a:gd name="T19" fmla="*/ 57 h 63"/>
                <a:gd name="T20" fmla="*/ 2 w 34"/>
                <a:gd name="T21" fmla="*/ 61 h 63"/>
                <a:gd name="T22" fmla="*/ 6 w 34"/>
                <a:gd name="T23" fmla="*/ 63 h 63"/>
                <a:gd name="T24" fmla="*/ 7 w 34"/>
                <a:gd name="T25" fmla="*/ 61 h 63"/>
                <a:gd name="T26" fmla="*/ 7 w 34"/>
                <a:gd name="T27" fmla="*/ 59 h 63"/>
                <a:gd name="T28" fmla="*/ 4 w 34"/>
                <a:gd name="T29" fmla="*/ 57 h 63"/>
                <a:gd name="T30" fmla="*/ 0 w 34"/>
                <a:gd name="T31" fmla="*/ 53 h 63"/>
                <a:gd name="T32" fmla="*/ 0 w 34"/>
                <a:gd name="T33" fmla="*/ 55 h 63"/>
                <a:gd name="T34" fmla="*/ 0 w 34"/>
                <a:gd name="T35" fmla="*/ 57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4"/>
                <a:gd name="T55" fmla="*/ 0 h 63"/>
                <a:gd name="T56" fmla="*/ 34 w 34"/>
                <a:gd name="T57" fmla="*/ 63 h 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4" h="63">
                  <a:moveTo>
                    <a:pt x="34" y="4"/>
                  </a:moveTo>
                  <a:lnTo>
                    <a:pt x="31" y="2"/>
                  </a:lnTo>
                  <a:lnTo>
                    <a:pt x="27" y="0"/>
                  </a:lnTo>
                  <a:lnTo>
                    <a:pt x="25" y="2"/>
                  </a:lnTo>
                  <a:lnTo>
                    <a:pt x="25" y="4"/>
                  </a:lnTo>
                  <a:lnTo>
                    <a:pt x="29" y="4"/>
                  </a:lnTo>
                  <a:lnTo>
                    <a:pt x="32" y="5"/>
                  </a:lnTo>
                  <a:lnTo>
                    <a:pt x="34" y="4"/>
                  </a:lnTo>
                  <a:close/>
                  <a:moveTo>
                    <a:pt x="0" y="57"/>
                  </a:moveTo>
                  <a:lnTo>
                    <a:pt x="2" y="61"/>
                  </a:lnTo>
                  <a:lnTo>
                    <a:pt x="6" y="63"/>
                  </a:lnTo>
                  <a:lnTo>
                    <a:pt x="7" y="61"/>
                  </a:lnTo>
                  <a:lnTo>
                    <a:pt x="7" y="59"/>
                  </a:lnTo>
                  <a:lnTo>
                    <a:pt x="4" y="57"/>
                  </a:lnTo>
                  <a:lnTo>
                    <a:pt x="0" y="53"/>
                  </a:lnTo>
                  <a:lnTo>
                    <a:pt x="0" y="55"/>
                  </a:lnTo>
                  <a:lnTo>
                    <a:pt x="0" y="57"/>
                  </a:lnTo>
                  <a:close/>
                </a:path>
              </a:pathLst>
            </a:custGeom>
            <a:solidFill>
              <a:srgbClr val="848382"/>
            </a:solidFill>
            <a:ln w="9525">
              <a:noFill/>
              <a:round/>
              <a:headEnd/>
              <a:tailEnd/>
            </a:ln>
          </p:spPr>
          <p:txBody>
            <a:bodyPr/>
            <a:lstStyle/>
            <a:p>
              <a:endParaRPr lang="en-US"/>
            </a:p>
          </p:txBody>
        </p:sp>
        <p:sp>
          <p:nvSpPr>
            <p:cNvPr id="47288" name="Freeform 533"/>
            <p:cNvSpPr>
              <a:spLocks noEditPoints="1"/>
            </p:cNvSpPr>
            <p:nvPr/>
          </p:nvSpPr>
          <p:spPr bwMode="auto">
            <a:xfrm>
              <a:off x="2921" y="2943"/>
              <a:ext cx="34" cy="59"/>
            </a:xfrm>
            <a:custGeom>
              <a:avLst/>
              <a:gdLst>
                <a:gd name="T0" fmla="*/ 34 w 34"/>
                <a:gd name="T1" fmla="*/ 2 h 59"/>
                <a:gd name="T2" fmla="*/ 31 w 34"/>
                <a:gd name="T3" fmla="*/ 2 h 59"/>
                <a:gd name="T4" fmla="*/ 25 w 34"/>
                <a:gd name="T5" fmla="*/ 0 h 59"/>
                <a:gd name="T6" fmla="*/ 25 w 34"/>
                <a:gd name="T7" fmla="*/ 2 h 59"/>
                <a:gd name="T8" fmla="*/ 23 w 34"/>
                <a:gd name="T9" fmla="*/ 3 h 59"/>
                <a:gd name="T10" fmla="*/ 29 w 34"/>
                <a:gd name="T11" fmla="*/ 3 h 59"/>
                <a:gd name="T12" fmla="*/ 32 w 34"/>
                <a:gd name="T13" fmla="*/ 5 h 59"/>
                <a:gd name="T14" fmla="*/ 32 w 34"/>
                <a:gd name="T15" fmla="*/ 3 h 59"/>
                <a:gd name="T16" fmla="*/ 34 w 34"/>
                <a:gd name="T17" fmla="*/ 2 h 59"/>
                <a:gd name="T18" fmla="*/ 0 w 34"/>
                <a:gd name="T19" fmla="*/ 53 h 59"/>
                <a:gd name="T20" fmla="*/ 4 w 34"/>
                <a:gd name="T21" fmla="*/ 57 h 59"/>
                <a:gd name="T22" fmla="*/ 7 w 34"/>
                <a:gd name="T23" fmla="*/ 59 h 59"/>
                <a:gd name="T24" fmla="*/ 7 w 34"/>
                <a:gd name="T25" fmla="*/ 57 h 59"/>
                <a:gd name="T26" fmla="*/ 9 w 34"/>
                <a:gd name="T27" fmla="*/ 55 h 59"/>
                <a:gd name="T28" fmla="*/ 6 w 34"/>
                <a:gd name="T29" fmla="*/ 53 h 59"/>
                <a:gd name="T30" fmla="*/ 2 w 34"/>
                <a:gd name="T31" fmla="*/ 49 h 59"/>
                <a:gd name="T32" fmla="*/ 0 w 34"/>
                <a:gd name="T33" fmla="*/ 51 h 59"/>
                <a:gd name="T34" fmla="*/ 0 w 34"/>
                <a:gd name="T35" fmla="*/ 53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4"/>
                <a:gd name="T55" fmla="*/ 0 h 59"/>
                <a:gd name="T56" fmla="*/ 34 w 34"/>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4" h="59">
                  <a:moveTo>
                    <a:pt x="34" y="2"/>
                  </a:moveTo>
                  <a:lnTo>
                    <a:pt x="31" y="2"/>
                  </a:lnTo>
                  <a:lnTo>
                    <a:pt x="25" y="0"/>
                  </a:lnTo>
                  <a:lnTo>
                    <a:pt x="25" y="2"/>
                  </a:lnTo>
                  <a:lnTo>
                    <a:pt x="23" y="3"/>
                  </a:lnTo>
                  <a:lnTo>
                    <a:pt x="29" y="3"/>
                  </a:lnTo>
                  <a:lnTo>
                    <a:pt x="32" y="5"/>
                  </a:lnTo>
                  <a:lnTo>
                    <a:pt x="32" y="3"/>
                  </a:lnTo>
                  <a:lnTo>
                    <a:pt x="34" y="2"/>
                  </a:lnTo>
                  <a:close/>
                  <a:moveTo>
                    <a:pt x="0" y="53"/>
                  </a:moveTo>
                  <a:lnTo>
                    <a:pt x="4" y="57"/>
                  </a:lnTo>
                  <a:lnTo>
                    <a:pt x="7" y="59"/>
                  </a:lnTo>
                  <a:lnTo>
                    <a:pt x="7" y="57"/>
                  </a:lnTo>
                  <a:lnTo>
                    <a:pt x="9" y="55"/>
                  </a:lnTo>
                  <a:lnTo>
                    <a:pt x="6" y="53"/>
                  </a:lnTo>
                  <a:lnTo>
                    <a:pt x="2" y="49"/>
                  </a:lnTo>
                  <a:lnTo>
                    <a:pt x="0" y="51"/>
                  </a:lnTo>
                  <a:lnTo>
                    <a:pt x="0" y="53"/>
                  </a:lnTo>
                  <a:close/>
                </a:path>
              </a:pathLst>
            </a:custGeom>
            <a:solidFill>
              <a:srgbClr val="848382"/>
            </a:solidFill>
            <a:ln w="9525">
              <a:noFill/>
              <a:round/>
              <a:headEnd/>
              <a:tailEnd/>
            </a:ln>
          </p:spPr>
          <p:txBody>
            <a:bodyPr/>
            <a:lstStyle/>
            <a:p>
              <a:endParaRPr lang="en-US"/>
            </a:p>
          </p:txBody>
        </p:sp>
        <p:sp>
          <p:nvSpPr>
            <p:cNvPr id="47289" name="Freeform 534"/>
            <p:cNvSpPr>
              <a:spLocks noEditPoints="1"/>
            </p:cNvSpPr>
            <p:nvPr/>
          </p:nvSpPr>
          <p:spPr bwMode="auto">
            <a:xfrm>
              <a:off x="2921" y="2945"/>
              <a:ext cx="32" cy="55"/>
            </a:xfrm>
            <a:custGeom>
              <a:avLst/>
              <a:gdLst>
                <a:gd name="T0" fmla="*/ 32 w 32"/>
                <a:gd name="T1" fmla="*/ 1 h 55"/>
                <a:gd name="T2" fmla="*/ 29 w 32"/>
                <a:gd name="T3" fmla="*/ 0 h 55"/>
                <a:gd name="T4" fmla="*/ 25 w 32"/>
                <a:gd name="T5" fmla="*/ 0 h 55"/>
                <a:gd name="T6" fmla="*/ 23 w 32"/>
                <a:gd name="T7" fmla="*/ 1 h 55"/>
                <a:gd name="T8" fmla="*/ 23 w 32"/>
                <a:gd name="T9" fmla="*/ 3 h 55"/>
                <a:gd name="T10" fmla="*/ 27 w 32"/>
                <a:gd name="T11" fmla="*/ 3 h 55"/>
                <a:gd name="T12" fmla="*/ 31 w 32"/>
                <a:gd name="T13" fmla="*/ 5 h 55"/>
                <a:gd name="T14" fmla="*/ 32 w 32"/>
                <a:gd name="T15" fmla="*/ 3 h 55"/>
                <a:gd name="T16" fmla="*/ 32 w 32"/>
                <a:gd name="T17" fmla="*/ 1 h 55"/>
                <a:gd name="T18" fmla="*/ 0 w 32"/>
                <a:gd name="T19" fmla="*/ 49 h 55"/>
                <a:gd name="T20" fmla="*/ 4 w 32"/>
                <a:gd name="T21" fmla="*/ 53 h 55"/>
                <a:gd name="T22" fmla="*/ 7 w 32"/>
                <a:gd name="T23" fmla="*/ 55 h 55"/>
                <a:gd name="T24" fmla="*/ 9 w 32"/>
                <a:gd name="T25" fmla="*/ 53 h 55"/>
                <a:gd name="T26" fmla="*/ 9 w 32"/>
                <a:gd name="T27" fmla="*/ 51 h 55"/>
                <a:gd name="T28" fmla="*/ 6 w 32"/>
                <a:gd name="T29" fmla="*/ 49 h 55"/>
                <a:gd name="T30" fmla="*/ 2 w 32"/>
                <a:gd name="T31" fmla="*/ 46 h 55"/>
                <a:gd name="T32" fmla="*/ 2 w 32"/>
                <a:gd name="T33" fmla="*/ 47 h 55"/>
                <a:gd name="T34" fmla="*/ 0 w 32"/>
                <a:gd name="T35" fmla="*/ 49 h 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2"/>
                <a:gd name="T55" fmla="*/ 0 h 55"/>
                <a:gd name="T56" fmla="*/ 32 w 32"/>
                <a:gd name="T57" fmla="*/ 55 h 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2" h="55">
                  <a:moveTo>
                    <a:pt x="32" y="1"/>
                  </a:moveTo>
                  <a:lnTo>
                    <a:pt x="29" y="0"/>
                  </a:lnTo>
                  <a:lnTo>
                    <a:pt x="25" y="0"/>
                  </a:lnTo>
                  <a:lnTo>
                    <a:pt x="23" y="1"/>
                  </a:lnTo>
                  <a:lnTo>
                    <a:pt x="23" y="3"/>
                  </a:lnTo>
                  <a:lnTo>
                    <a:pt x="27" y="3"/>
                  </a:lnTo>
                  <a:lnTo>
                    <a:pt x="31" y="5"/>
                  </a:lnTo>
                  <a:lnTo>
                    <a:pt x="32" y="3"/>
                  </a:lnTo>
                  <a:lnTo>
                    <a:pt x="32" y="1"/>
                  </a:lnTo>
                  <a:close/>
                  <a:moveTo>
                    <a:pt x="0" y="49"/>
                  </a:moveTo>
                  <a:lnTo>
                    <a:pt x="4" y="53"/>
                  </a:lnTo>
                  <a:lnTo>
                    <a:pt x="7" y="55"/>
                  </a:lnTo>
                  <a:lnTo>
                    <a:pt x="9" y="53"/>
                  </a:lnTo>
                  <a:lnTo>
                    <a:pt x="9" y="51"/>
                  </a:lnTo>
                  <a:lnTo>
                    <a:pt x="6" y="49"/>
                  </a:lnTo>
                  <a:lnTo>
                    <a:pt x="2" y="46"/>
                  </a:lnTo>
                  <a:lnTo>
                    <a:pt x="2" y="47"/>
                  </a:lnTo>
                  <a:lnTo>
                    <a:pt x="0" y="49"/>
                  </a:lnTo>
                  <a:close/>
                </a:path>
              </a:pathLst>
            </a:custGeom>
            <a:solidFill>
              <a:srgbClr val="848382"/>
            </a:solidFill>
            <a:ln w="9525">
              <a:noFill/>
              <a:round/>
              <a:headEnd/>
              <a:tailEnd/>
            </a:ln>
          </p:spPr>
          <p:txBody>
            <a:bodyPr/>
            <a:lstStyle/>
            <a:p>
              <a:endParaRPr lang="en-US"/>
            </a:p>
          </p:txBody>
        </p:sp>
        <p:sp>
          <p:nvSpPr>
            <p:cNvPr id="47290" name="Freeform 535"/>
            <p:cNvSpPr>
              <a:spLocks noEditPoints="1"/>
            </p:cNvSpPr>
            <p:nvPr/>
          </p:nvSpPr>
          <p:spPr bwMode="auto">
            <a:xfrm>
              <a:off x="2923" y="2946"/>
              <a:ext cx="30" cy="52"/>
            </a:xfrm>
            <a:custGeom>
              <a:avLst/>
              <a:gdLst>
                <a:gd name="T0" fmla="*/ 30 w 30"/>
                <a:gd name="T1" fmla="*/ 2 h 52"/>
                <a:gd name="T2" fmla="*/ 27 w 30"/>
                <a:gd name="T3" fmla="*/ 0 h 52"/>
                <a:gd name="T4" fmla="*/ 21 w 30"/>
                <a:gd name="T5" fmla="*/ 0 h 52"/>
                <a:gd name="T6" fmla="*/ 21 w 30"/>
                <a:gd name="T7" fmla="*/ 2 h 52"/>
                <a:gd name="T8" fmla="*/ 19 w 30"/>
                <a:gd name="T9" fmla="*/ 4 h 52"/>
                <a:gd name="T10" fmla="*/ 25 w 30"/>
                <a:gd name="T11" fmla="*/ 4 h 52"/>
                <a:gd name="T12" fmla="*/ 29 w 30"/>
                <a:gd name="T13" fmla="*/ 6 h 52"/>
                <a:gd name="T14" fmla="*/ 29 w 30"/>
                <a:gd name="T15" fmla="*/ 4 h 52"/>
                <a:gd name="T16" fmla="*/ 30 w 30"/>
                <a:gd name="T17" fmla="*/ 2 h 52"/>
                <a:gd name="T18" fmla="*/ 0 w 30"/>
                <a:gd name="T19" fmla="*/ 46 h 52"/>
                <a:gd name="T20" fmla="*/ 4 w 30"/>
                <a:gd name="T21" fmla="*/ 50 h 52"/>
                <a:gd name="T22" fmla="*/ 7 w 30"/>
                <a:gd name="T23" fmla="*/ 52 h 52"/>
                <a:gd name="T24" fmla="*/ 7 w 30"/>
                <a:gd name="T25" fmla="*/ 50 h 52"/>
                <a:gd name="T26" fmla="*/ 7 w 30"/>
                <a:gd name="T27" fmla="*/ 48 h 52"/>
                <a:gd name="T28" fmla="*/ 4 w 30"/>
                <a:gd name="T29" fmla="*/ 46 h 52"/>
                <a:gd name="T30" fmla="*/ 2 w 30"/>
                <a:gd name="T31" fmla="*/ 43 h 52"/>
                <a:gd name="T32" fmla="*/ 0 w 30"/>
                <a:gd name="T33" fmla="*/ 45 h 52"/>
                <a:gd name="T34" fmla="*/ 0 w 30"/>
                <a:gd name="T35" fmla="*/ 46 h 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
                <a:gd name="T55" fmla="*/ 0 h 52"/>
                <a:gd name="T56" fmla="*/ 30 w 30"/>
                <a:gd name="T57" fmla="*/ 52 h 5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 h="52">
                  <a:moveTo>
                    <a:pt x="30" y="2"/>
                  </a:moveTo>
                  <a:lnTo>
                    <a:pt x="27" y="0"/>
                  </a:lnTo>
                  <a:lnTo>
                    <a:pt x="21" y="0"/>
                  </a:lnTo>
                  <a:lnTo>
                    <a:pt x="21" y="2"/>
                  </a:lnTo>
                  <a:lnTo>
                    <a:pt x="19" y="4"/>
                  </a:lnTo>
                  <a:lnTo>
                    <a:pt x="25" y="4"/>
                  </a:lnTo>
                  <a:lnTo>
                    <a:pt x="29" y="6"/>
                  </a:lnTo>
                  <a:lnTo>
                    <a:pt x="29" y="4"/>
                  </a:lnTo>
                  <a:lnTo>
                    <a:pt x="30" y="2"/>
                  </a:lnTo>
                  <a:close/>
                  <a:moveTo>
                    <a:pt x="0" y="46"/>
                  </a:moveTo>
                  <a:lnTo>
                    <a:pt x="4" y="50"/>
                  </a:lnTo>
                  <a:lnTo>
                    <a:pt x="7" y="52"/>
                  </a:lnTo>
                  <a:lnTo>
                    <a:pt x="7" y="50"/>
                  </a:lnTo>
                  <a:lnTo>
                    <a:pt x="7" y="48"/>
                  </a:lnTo>
                  <a:lnTo>
                    <a:pt x="4" y="46"/>
                  </a:lnTo>
                  <a:lnTo>
                    <a:pt x="2" y="43"/>
                  </a:lnTo>
                  <a:lnTo>
                    <a:pt x="0" y="45"/>
                  </a:lnTo>
                  <a:lnTo>
                    <a:pt x="0" y="46"/>
                  </a:lnTo>
                  <a:close/>
                </a:path>
              </a:pathLst>
            </a:custGeom>
            <a:solidFill>
              <a:srgbClr val="848382"/>
            </a:solidFill>
            <a:ln w="9525">
              <a:noFill/>
              <a:round/>
              <a:headEnd/>
              <a:tailEnd/>
            </a:ln>
          </p:spPr>
          <p:txBody>
            <a:bodyPr/>
            <a:lstStyle/>
            <a:p>
              <a:endParaRPr lang="en-US"/>
            </a:p>
          </p:txBody>
        </p:sp>
        <p:sp>
          <p:nvSpPr>
            <p:cNvPr id="47291" name="Freeform 536"/>
            <p:cNvSpPr>
              <a:spLocks noEditPoints="1"/>
            </p:cNvSpPr>
            <p:nvPr/>
          </p:nvSpPr>
          <p:spPr bwMode="auto">
            <a:xfrm>
              <a:off x="2923" y="2948"/>
              <a:ext cx="29" cy="48"/>
            </a:xfrm>
            <a:custGeom>
              <a:avLst/>
              <a:gdLst>
                <a:gd name="T0" fmla="*/ 29 w 29"/>
                <a:gd name="T1" fmla="*/ 2 h 48"/>
                <a:gd name="T2" fmla="*/ 25 w 29"/>
                <a:gd name="T3" fmla="*/ 0 h 48"/>
                <a:gd name="T4" fmla="*/ 21 w 29"/>
                <a:gd name="T5" fmla="*/ 0 h 48"/>
                <a:gd name="T6" fmla="*/ 19 w 29"/>
                <a:gd name="T7" fmla="*/ 2 h 48"/>
                <a:gd name="T8" fmla="*/ 19 w 29"/>
                <a:gd name="T9" fmla="*/ 4 h 48"/>
                <a:gd name="T10" fmla="*/ 23 w 29"/>
                <a:gd name="T11" fmla="*/ 4 h 48"/>
                <a:gd name="T12" fmla="*/ 27 w 29"/>
                <a:gd name="T13" fmla="*/ 6 h 48"/>
                <a:gd name="T14" fmla="*/ 29 w 29"/>
                <a:gd name="T15" fmla="*/ 4 h 48"/>
                <a:gd name="T16" fmla="*/ 29 w 29"/>
                <a:gd name="T17" fmla="*/ 2 h 48"/>
                <a:gd name="T18" fmla="*/ 0 w 29"/>
                <a:gd name="T19" fmla="*/ 43 h 48"/>
                <a:gd name="T20" fmla="*/ 4 w 29"/>
                <a:gd name="T21" fmla="*/ 46 h 48"/>
                <a:gd name="T22" fmla="*/ 7 w 29"/>
                <a:gd name="T23" fmla="*/ 48 h 48"/>
                <a:gd name="T24" fmla="*/ 7 w 29"/>
                <a:gd name="T25" fmla="*/ 46 h 48"/>
                <a:gd name="T26" fmla="*/ 9 w 29"/>
                <a:gd name="T27" fmla="*/ 44 h 48"/>
                <a:gd name="T28" fmla="*/ 5 w 29"/>
                <a:gd name="T29" fmla="*/ 43 h 48"/>
                <a:gd name="T30" fmla="*/ 2 w 29"/>
                <a:gd name="T31" fmla="*/ 39 h 48"/>
                <a:gd name="T32" fmla="*/ 2 w 29"/>
                <a:gd name="T33" fmla="*/ 41 h 48"/>
                <a:gd name="T34" fmla="*/ 0 w 29"/>
                <a:gd name="T35" fmla="*/ 43 h 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48"/>
                <a:gd name="T56" fmla="*/ 29 w 29"/>
                <a:gd name="T57" fmla="*/ 48 h 4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48">
                  <a:moveTo>
                    <a:pt x="29" y="2"/>
                  </a:moveTo>
                  <a:lnTo>
                    <a:pt x="25" y="0"/>
                  </a:lnTo>
                  <a:lnTo>
                    <a:pt x="21" y="0"/>
                  </a:lnTo>
                  <a:lnTo>
                    <a:pt x="19" y="2"/>
                  </a:lnTo>
                  <a:lnTo>
                    <a:pt x="19" y="4"/>
                  </a:lnTo>
                  <a:lnTo>
                    <a:pt x="23" y="4"/>
                  </a:lnTo>
                  <a:lnTo>
                    <a:pt x="27" y="6"/>
                  </a:lnTo>
                  <a:lnTo>
                    <a:pt x="29" y="4"/>
                  </a:lnTo>
                  <a:lnTo>
                    <a:pt x="29" y="2"/>
                  </a:lnTo>
                  <a:close/>
                  <a:moveTo>
                    <a:pt x="0" y="43"/>
                  </a:moveTo>
                  <a:lnTo>
                    <a:pt x="4" y="46"/>
                  </a:lnTo>
                  <a:lnTo>
                    <a:pt x="7" y="48"/>
                  </a:lnTo>
                  <a:lnTo>
                    <a:pt x="7" y="46"/>
                  </a:lnTo>
                  <a:lnTo>
                    <a:pt x="9" y="44"/>
                  </a:lnTo>
                  <a:lnTo>
                    <a:pt x="5" y="43"/>
                  </a:lnTo>
                  <a:lnTo>
                    <a:pt x="2" y="39"/>
                  </a:lnTo>
                  <a:lnTo>
                    <a:pt x="2" y="41"/>
                  </a:lnTo>
                  <a:lnTo>
                    <a:pt x="0" y="43"/>
                  </a:lnTo>
                  <a:close/>
                </a:path>
              </a:pathLst>
            </a:custGeom>
            <a:solidFill>
              <a:srgbClr val="848382"/>
            </a:solidFill>
            <a:ln w="9525">
              <a:noFill/>
              <a:round/>
              <a:headEnd/>
              <a:tailEnd/>
            </a:ln>
          </p:spPr>
          <p:txBody>
            <a:bodyPr/>
            <a:lstStyle/>
            <a:p>
              <a:endParaRPr lang="en-US"/>
            </a:p>
          </p:txBody>
        </p:sp>
        <p:sp>
          <p:nvSpPr>
            <p:cNvPr id="47292" name="Freeform 537"/>
            <p:cNvSpPr>
              <a:spLocks noEditPoints="1"/>
            </p:cNvSpPr>
            <p:nvPr/>
          </p:nvSpPr>
          <p:spPr bwMode="auto">
            <a:xfrm>
              <a:off x="2925" y="2950"/>
              <a:ext cx="27" cy="44"/>
            </a:xfrm>
            <a:custGeom>
              <a:avLst/>
              <a:gdLst>
                <a:gd name="T0" fmla="*/ 27 w 27"/>
                <a:gd name="T1" fmla="*/ 2 h 44"/>
                <a:gd name="T2" fmla="*/ 23 w 27"/>
                <a:gd name="T3" fmla="*/ 0 h 44"/>
                <a:gd name="T4" fmla="*/ 17 w 27"/>
                <a:gd name="T5" fmla="*/ 0 h 44"/>
                <a:gd name="T6" fmla="*/ 17 w 27"/>
                <a:gd name="T7" fmla="*/ 2 h 44"/>
                <a:gd name="T8" fmla="*/ 15 w 27"/>
                <a:gd name="T9" fmla="*/ 4 h 44"/>
                <a:gd name="T10" fmla="*/ 15 w 27"/>
                <a:gd name="T11" fmla="*/ 4 h 44"/>
                <a:gd name="T12" fmla="*/ 15 w 27"/>
                <a:gd name="T13" fmla="*/ 4 h 44"/>
                <a:gd name="T14" fmla="*/ 21 w 27"/>
                <a:gd name="T15" fmla="*/ 4 h 44"/>
                <a:gd name="T16" fmla="*/ 25 w 27"/>
                <a:gd name="T17" fmla="*/ 6 h 44"/>
                <a:gd name="T18" fmla="*/ 25 w 27"/>
                <a:gd name="T19" fmla="*/ 4 h 44"/>
                <a:gd name="T20" fmla="*/ 27 w 27"/>
                <a:gd name="T21" fmla="*/ 2 h 44"/>
                <a:gd name="T22" fmla="*/ 0 w 27"/>
                <a:gd name="T23" fmla="*/ 39 h 44"/>
                <a:gd name="T24" fmla="*/ 2 w 27"/>
                <a:gd name="T25" fmla="*/ 42 h 44"/>
                <a:gd name="T26" fmla="*/ 5 w 27"/>
                <a:gd name="T27" fmla="*/ 44 h 44"/>
                <a:gd name="T28" fmla="*/ 7 w 27"/>
                <a:gd name="T29" fmla="*/ 42 h 44"/>
                <a:gd name="T30" fmla="*/ 7 w 27"/>
                <a:gd name="T31" fmla="*/ 41 h 44"/>
                <a:gd name="T32" fmla="*/ 3 w 27"/>
                <a:gd name="T33" fmla="*/ 39 h 44"/>
                <a:gd name="T34" fmla="*/ 0 w 27"/>
                <a:gd name="T35" fmla="*/ 35 h 44"/>
                <a:gd name="T36" fmla="*/ 0 w 27"/>
                <a:gd name="T37" fmla="*/ 37 h 44"/>
                <a:gd name="T38" fmla="*/ 0 w 27"/>
                <a:gd name="T39" fmla="*/ 39 h 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44"/>
                <a:gd name="T62" fmla="*/ 27 w 27"/>
                <a:gd name="T63" fmla="*/ 44 h 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44">
                  <a:moveTo>
                    <a:pt x="27" y="2"/>
                  </a:moveTo>
                  <a:lnTo>
                    <a:pt x="23" y="0"/>
                  </a:lnTo>
                  <a:lnTo>
                    <a:pt x="17" y="0"/>
                  </a:lnTo>
                  <a:lnTo>
                    <a:pt x="17" y="2"/>
                  </a:lnTo>
                  <a:lnTo>
                    <a:pt x="15" y="4"/>
                  </a:lnTo>
                  <a:lnTo>
                    <a:pt x="21" y="4"/>
                  </a:lnTo>
                  <a:lnTo>
                    <a:pt x="25" y="6"/>
                  </a:lnTo>
                  <a:lnTo>
                    <a:pt x="25" y="4"/>
                  </a:lnTo>
                  <a:lnTo>
                    <a:pt x="27" y="2"/>
                  </a:lnTo>
                  <a:close/>
                  <a:moveTo>
                    <a:pt x="0" y="39"/>
                  </a:moveTo>
                  <a:lnTo>
                    <a:pt x="2" y="42"/>
                  </a:lnTo>
                  <a:lnTo>
                    <a:pt x="5" y="44"/>
                  </a:lnTo>
                  <a:lnTo>
                    <a:pt x="7" y="42"/>
                  </a:lnTo>
                  <a:lnTo>
                    <a:pt x="7" y="41"/>
                  </a:lnTo>
                  <a:lnTo>
                    <a:pt x="3" y="39"/>
                  </a:lnTo>
                  <a:lnTo>
                    <a:pt x="0" y="35"/>
                  </a:lnTo>
                  <a:lnTo>
                    <a:pt x="0" y="37"/>
                  </a:lnTo>
                  <a:lnTo>
                    <a:pt x="0" y="39"/>
                  </a:lnTo>
                  <a:close/>
                </a:path>
              </a:pathLst>
            </a:custGeom>
            <a:solidFill>
              <a:srgbClr val="848382"/>
            </a:solidFill>
            <a:ln w="9525">
              <a:noFill/>
              <a:round/>
              <a:headEnd/>
              <a:tailEnd/>
            </a:ln>
          </p:spPr>
          <p:txBody>
            <a:bodyPr/>
            <a:lstStyle/>
            <a:p>
              <a:endParaRPr lang="en-US"/>
            </a:p>
          </p:txBody>
        </p:sp>
        <p:sp>
          <p:nvSpPr>
            <p:cNvPr id="47293" name="Freeform 538"/>
            <p:cNvSpPr>
              <a:spLocks noEditPoints="1"/>
            </p:cNvSpPr>
            <p:nvPr/>
          </p:nvSpPr>
          <p:spPr bwMode="auto">
            <a:xfrm>
              <a:off x="2925" y="2952"/>
              <a:ext cx="25" cy="40"/>
            </a:xfrm>
            <a:custGeom>
              <a:avLst/>
              <a:gdLst>
                <a:gd name="T0" fmla="*/ 25 w 25"/>
                <a:gd name="T1" fmla="*/ 2 h 40"/>
                <a:gd name="T2" fmla="*/ 21 w 25"/>
                <a:gd name="T3" fmla="*/ 0 h 40"/>
                <a:gd name="T4" fmla="*/ 17 w 25"/>
                <a:gd name="T5" fmla="*/ 0 h 40"/>
                <a:gd name="T6" fmla="*/ 15 w 25"/>
                <a:gd name="T7" fmla="*/ 2 h 40"/>
                <a:gd name="T8" fmla="*/ 13 w 25"/>
                <a:gd name="T9" fmla="*/ 4 h 40"/>
                <a:gd name="T10" fmla="*/ 15 w 25"/>
                <a:gd name="T11" fmla="*/ 4 h 40"/>
                <a:gd name="T12" fmla="*/ 15 w 25"/>
                <a:gd name="T13" fmla="*/ 4 h 40"/>
                <a:gd name="T14" fmla="*/ 21 w 25"/>
                <a:gd name="T15" fmla="*/ 4 h 40"/>
                <a:gd name="T16" fmla="*/ 25 w 25"/>
                <a:gd name="T17" fmla="*/ 6 h 40"/>
                <a:gd name="T18" fmla="*/ 25 w 25"/>
                <a:gd name="T19" fmla="*/ 4 h 40"/>
                <a:gd name="T20" fmla="*/ 25 w 25"/>
                <a:gd name="T21" fmla="*/ 2 h 40"/>
                <a:gd name="T22" fmla="*/ 0 w 25"/>
                <a:gd name="T23" fmla="*/ 35 h 40"/>
                <a:gd name="T24" fmla="*/ 3 w 25"/>
                <a:gd name="T25" fmla="*/ 39 h 40"/>
                <a:gd name="T26" fmla="*/ 7 w 25"/>
                <a:gd name="T27" fmla="*/ 40 h 40"/>
                <a:gd name="T28" fmla="*/ 7 w 25"/>
                <a:gd name="T29" fmla="*/ 39 h 40"/>
                <a:gd name="T30" fmla="*/ 9 w 25"/>
                <a:gd name="T31" fmla="*/ 37 h 40"/>
                <a:gd name="T32" fmla="*/ 5 w 25"/>
                <a:gd name="T33" fmla="*/ 35 h 40"/>
                <a:gd name="T34" fmla="*/ 2 w 25"/>
                <a:gd name="T35" fmla="*/ 31 h 40"/>
                <a:gd name="T36" fmla="*/ 0 w 25"/>
                <a:gd name="T37" fmla="*/ 33 h 40"/>
                <a:gd name="T38" fmla="*/ 0 w 25"/>
                <a:gd name="T39" fmla="*/ 35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40"/>
                <a:gd name="T62" fmla="*/ 25 w 25"/>
                <a:gd name="T63" fmla="*/ 40 h 4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40">
                  <a:moveTo>
                    <a:pt x="25" y="2"/>
                  </a:moveTo>
                  <a:lnTo>
                    <a:pt x="21" y="0"/>
                  </a:lnTo>
                  <a:lnTo>
                    <a:pt x="17" y="0"/>
                  </a:lnTo>
                  <a:lnTo>
                    <a:pt x="15" y="2"/>
                  </a:lnTo>
                  <a:lnTo>
                    <a:pt x="13" y="4"/>
                  </a:lnTo>
                  <a:lnTo>
                    <a:pt x="15" y="4"/>
                  </a:lnTo>
                  <a:lnTo>
                    <a:pt x="21" y="4"/>
                  </a:lnTo>
                  <a:lnTo>
                    <a:pt x="25" y="6"/>
                  </a:lnTo>
                  <a:lnTo>
                    <a:pt x="25" y="4"/>
                  </a:lnTo>
                  <a:lnTo>
                    <a:pt x="25" y="2"/>
                  </a:lnTo>
                  <a:close/>
                  <a:moveTo>
                    <a:pt x="0" y="35"/>
                  </a:moveTo>
                  <a:lnTo>
                    <a:pt x="3" y="39"/>
                  </a:lnTo>
                  <a:lnTo>
                    <a:pt x="7" y="40"/>
                  </a:lnTo>
                  <a:lnTo>
                    <a:pt x="7" y="39"/>
                  </a:lnTo>
                  <a:lnTo>
                    <a:pt x="9" y="37"/>
                  </a:lnTo>
                  <a:lnTo>
                    <a:pt x="5" y="35"/>
                  </a:lnTo>
                  <a:lnTo>
                    <a:pt x="2" y="31"/>
                  </a:lnTo>
                  <a:lnTo>
                    <a:pt x="0" y="33"/>
                  </a:lnTo>
                  <a:lnTo>
                    <a:pt x="0" y="35"/>
                  </a:lnTo>
                  <a:close/>
                </a:path>
              </a:pathLst>
            </a:custGeom>
            <a:solidFill>
              <a:srgbClr val="848382"/>
            </a:solidFill>
            <a:ln w="9525">
              <a:noFill/>
              <a:round/>
              <a:headEnd/>
              <a:tailEnd/>
            </a:ln>
          </p:spPr>
          <p:txBody>
            <a:bodyPr/>
            <a:lstStyle/>
            <a:p>
              <a:endParaRPr lang="en-US"/>
            </a:p>
          </p:txBody>
        </p:sp>
        <p:sp>
          <p:nvSpPr>
            <p:cNvPr id="47294" name="Freeform 539"/>
            <p:cNvSpPr>
              <a:spLocks noEditPoints="1"/>
            </p:cNvSpPr>
            <p:nvPr/>
          </p:nvSpPr>
          <p:spPr bwMode="auto">
            <a:xfrm>
              <a:off x="2925" y="2954"/>
              <a:ext cx="25" cy="37"/>
            </a:xfrm>
            <a:custGeom>
              <a:avLst/>
              <a:gdLst>
                <a:gd name="T0" fmla="*/ 25 w 25"/>
                <a:gd name="T1" fmla="*/ 2 h 37"/>
                <a:gd name="T2" fmla="*/ 21 w 25"/>
                <a:gd name="T3" fmla="*/ 0 h 37"/>
                <a:gd name="T4" fmla="*/ 15 w 25"/>
                <a:gd name="T5" fmla="*/ 0 h 37"/>
                <a:gd name="T6" fmla="*/ 15 w 25"/>
                <a:gd name="T7" fmla="*/ 0 h 37"/>
                <a:gd name="T8" fmla="*/ 15 w 25"/>
                <a:gd name="T9" fmla="*/ 0 h 37"/>
                <a:gd name="T10" fmla="*/ 13 w 25"/>
                <a:gd name="T11" fmla="*/ 2 h 37"/>
                <a:gd name="T12" fmla="*/ 13 w 25"/>
                <a:gd name="T13" fmla="*/ 4 h 37"/>
                <a:gd name="T14" fmla="*/ 15 w 25"/>
                <a:gd name="T15" fmla="*/ 4 h 37"/>
                <a:gd name="T16" fmla="*/ 15 w 25"/>
                <a:gd name="T17" fmla="*/ 4 h 37"/>
                <a:gd name="T18" fmla="*/ 19 w 25"/>
                <a:gd name="T19" fmla="*/ 4 h 37"/>
                <a:gd name="T20" fmla="*/ 23 w 25"/>
                <a:gd name="T21" fmla="*/ 6 h 37"/>
                <a:gd name="T22" fmla="*/ 25 w 25"/>
                <a:gd name="T23" fmla="*/ 4 h 37"/>
                <a:gd name="T24" fmla="*/ 25 w 25"/>
                <a:gd name="T25" fmla="*/ 2 h 37"/>
                <a:gd name="T26" fmla="*/ 0 w 25"/>
                <a:gd name="T27" fmla="*/ 31 h 37"/>
                <a:gd name="T28" fmla="*/ 3 w 25"/>
                <a:gd name="T29" fmla="*/ 35 h 37"/>
                <a:gd name="T30" fmla="*/ 7 w 25"/>
                <a:gd name="T31" fmla="*/ 37 h 37"/>
                <a:gd name="T32" fmla="*/ 9 w 25"/>
                <a:gd name="T33" fmla="*/ 35 h 37"/>
                <a:gd name="T34" fmla="*/ 9 w 25"/>
                <a:gd name="T35" fmla="*/ 33 h 37"/>
                <a:gd name="T36" fmla="*/ 5 w 25"/>
                <a:gd name="T37" fmla="*/ 31 h 37"/>
                <a:gd name="T38" fmla="*/ 2 w 25"/>
                <a:gd name="T39" fmla="*/ 27 h 37"/>
                <a:gd name="T40" fmla="*/ 2 w 25"/>
                <a:gd name="T41" fmla="*/ 29 h 37"/>
                <a:gd name="T42" fmla="*/ 0 w 25"/>
                <a:gd name="T43" fmla="*/ 31 h 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5"/>
                <a:gd name="T67" fmla="*/ 0 h 37"/>
                <a:gd name="T68" fmla="*/ 25 w 25"/>
                <a:gd name="T69" fmla="*/ 37 h 3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5" h="37">
                  <a:moveTo>
                    <a:pt x="25" y="2"/>
                  </a:moveTo>
                  <a:lnTo>
                    <a:pt x="21" y="0"/>
                  </a:lnTo>
                  <a:lnTo>
                    <a:pt x="15" y="0"/>
                  </a:lnTo>
                  <a:lnTo>
                    <a:pt x="13" y="2"/>
                  </a:lnTo>
                  <a:lnTo>
                    <a:pt x="13" y="4"/>
                  </a:lnTo>
                  <a:lnTo>
                    <a:pt x="15" y="4"/>
                  </a:lnTo>
                  <a:lnTo>
                    <a:pt x="19" y="4"/>
                  </a:lnTo>
                  <a:lnTo>
                    <a:pt x="23" y="6"/>
                  </a:lnTo>
                  <a:lnTo>
                    <a:pt x="25" y="4"/>
                  </a:lnTo>
                  <a:lnTo>
                    <a:pt x="25" y="2"/>
                  </a:lnTo>
                  <a:close/>
                  <a:moveTo>
                    <a:pt x="0" y="31"/>
                  </a:moveTo>
                  <a:lnTo>
                    <a:pt x="3" y="35"/>
                  </a:lnTo>
                  <a:lnTo>
                    <a:pt x="7" y="37"/>
                  </a:lnTo>
                  <a:lnTo>
                    <a:pt x="9" y="35"/>
                  </a:lnTo>
                  <a:lnTo>
                    <a:pt x="9" y="33"/>
                  </a:lnTo>
                  <a:lnTo>
                    <a:pt x="5" y="31"/>
                  </a:lnTo>
                  <a:lnTo>
                    <a:pt x="2" y="27"/>
                  </a:lnTo>
                  <a:lnTo>
                    <a:pt x="2" y="29"/>
                  </a:lnTo>
                  <a:lnTo>
                    <a:pt x="0" y="31"/>
                  </a:lnTo>
                  <a:close/>
                </a:path>
              </a:pathLst>
            </a:custGeom>
            <a:solidFill>
              <a:srgbClr val="848382"/>
            </a:solidFill>
            <a:ln w="9525">
              <a:noFill/>
              <a:round/>
              <a:headEnd/>
              <a:tailEnd/>
            </a:ln>
          </p:spPr>
          <p:txBody>
            <a:bodyPr/>
            <a:lstStyle/>
            <a:p>
              <a:endParaRPr lang="en-US"/>
            </a:p>
          </p:txBody>
        </p:sp>
        <p:sp>
          <p:nvSpPr>
            <p:cNvPr id="47295" name="Freeform 540"/>
            <p:cNvSpPr>
              <a:spLocks noEditPoints="1"/>
            </p:cNvSpPr>
            <p:nvPr/>
          </p:nvSpPr>
          <p:spPr bwMode="auto">
            <a:xfrm>
              <a:off x="2927" y="2956"/>
              <a:ext cx="23" cy="33"/>
            </a:xfrm>
            <a:custGeom>
              <a:avLst/>
              <a:gdLst>
                <a:gd name="T0" fmla="*/ 23 w 23"/>
                <a:gd name="T1" fmla="*/ 2 h 33"/>
                <a:gd name="T2" fmla="*/ 19 w 23"/>
                <a:gd name="T3" fmla="*/ 0 h 33"/>
                <a:gd name="T4" fmla="*/ 13 w 23"/>
                <a:gd name="T5" fmla="*/ 0 h 33"/>
                <a:gd name="T6" fmla="*/ 13 w 23"/>
                <a:gd name="T7" fmla="*/ 0 h 33"/>
                <a:gd name="T8" fmla="*/ 11 w 23"/>
                <a:gd name="T9" fmla="*/ 0 h 33"/>
                <a:gd name="T10" fmla="*/ 11 w 23"/>
                <a:gd name="T11" fmla="*/ 2 h 33"/>
                <a:gd name="T12" fmla="*/ 9 w 23"/>
                <a:gd name="T13" fmla="*/ 4 h 33"/>
                <a:gd name="T14" fmla="*/ 11 w 23"/>
                <a:gd name="T15" fmla="*/ 4 h 33"/>
                <a:gd name="T16" fmla="*/ 13 w 23"/>
                <a:gd name="T17" fmla="*/ 4 h 33"/>
                <a:gd name="T18" fmla="*/ 17 w 23"/>
                <a:gd name="T19" fmla="*/ 4 h 33"/>
                <a:gd name="T20" fmla="*/ 21 w 23"/>
                <a:gd name="T21" fmla="*/ 6 h 33"/>
                <a:gd name="T22" fmla="*/ 21 w 23"/>
                <a:gd name="T23" fmla="*/ 4 h 33"/>
                <a:gd name="T24" fmla="*/ 23 w 23"/>
                <a:gd name="T25" fmla="*/ 2 h 33"/>
                <a:gd name="T26" fmla="*/ 0 w 23"/>
                <a:gd name="T27" fmla="*/ 27 h 33"/>
                <a:gd name="T28" fmla="*/ 3 w 23"/>
                <a:gd name="T29" fmla="*/ 31 h 33"/>
                <a:gd name="T30" fmla="*/ 7 w 23"/>
                <a:gd name="T31" fmla="*/ 33 h 33"/>
                <a:gd name="T32" fmla="*/ 7 w 23"/>
                <a:gd name="T33" fmla="*/ 31 h 33"/>
                <a:gd name="T34" fmla="*/ 9 w 23"/>
                <a:gd name="T35" fmla="*/ 29 h 33"/>
                <a:gd name="T36" fmla="*/ 3 w 23"/>
                <a:gd name="T37" fmla="*/ 27 h 33"/>
                <a:gd name="T38" fmla="*/ 1 w 23"/>
                <a:gd name="T39" fmla="*/ 23 h 33"/>
                <a:gd name="T40" fmla="*/ 0 w 23"/>
                <a:gd name="T41" fmla="*/ 25 h 33"/>
                <a:gd name="T42" fmla="*/ 0 w 23"/>
                <a:gd name="T43" fmla="*/ 27 h 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
                <a:gd name="T67" fmla="*/ 0 h 33"/>
                <a:gd name="T68" fmla="*/ 23 w 23"/>
                <a:gd name="T69" fmla="*/ 33 h 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 h="33">
                  <a:moveTo>
                    <a:pt x="23" y="2"/>
                  </a:moveTo>
                  <a:lnTo>
                    <a:pt x="19" y="0"/>
                  </a:lnTo>
                  <a:lnTo>
                    <a:pt x="13" y="0"/>
                  </a:lnTo>
                  <a:lnTo>
                    <a:pt x="11" y="0"/>
                  </a:lnTo>
                  <a:lnTo>
                    <a:pt x="11" y="2"/>
                  </a:lnTo>
                  <a:lnTo>
                    <a:pt x="9" y="4"/>
                  </a:lnTo>
                  <a:lnTo>
                    <a:pt x="11" y="4"/>
                  </a:lnTo>
                  <a:lnTo>
                    <a:pt x="13" y="4"/>
                  </a:lnTo>
                  <a:lnTo>
                    <a:pt x="17" y="4"/>
                  </a:lnTo>
                  <a:lnTo>
                    <a:pt x="21" y="6"/>
                  </a:lnTo>
                  <a:lnTo>
                    <a:pt x="21" y="4"/>
                  </a:lnTo>
                  <a:lnTo>
                    <a:pt x="23" y="2"/>
                  </a:lnTo>
                  <a:close/>
                  <a:moveTo>
                    <a:pt x="0" y="27"/>
                  </a:moveTo>
                  <a:lnTo>
                    <a:pt x="3" y="31"/>
                  </a:lnTo>
                  <a:lnTo>
                    <a:pt x="7" y="33"/>
                  </a:lnTo>
                  <a:lnTo>
                    <a:pt x="7" y="31"/>
                  </a:lnTo>
                  <a:lnTo>
                    <a:pt x="9" y="29"/>
                  </a:lnTo>
                  <a:lnTo>
                    <a:pt x="3" y="27"/>
                  </a:lnTo>
                  <a:lnTo>
                    <a:pt x="1" y="23"/>
                  </a:lnTo>
                  <a:lnTo>
                    <a:pt x="0" y="25"/>
                  </a:lnTo>
                  <a:lnTo>
                    <a:pt x="0" y="27"/>
                  </a:lnTo>
                  <a:close/>
                </a:path>
              </a:pathLst>
            </a:custGeom>
            <a:solidFill>
              <a:srgbClr val="848382"/>
            </a:solidFill>
            <a:ln w="9525">
              <a:noFill/>
              <a:round/>
              <a:headEnd/>
              <a:tailEnd/>
            </a:ln>
          </p:spPr>
          <p:txBody>
            <a:bodyPr/>
            <a:lstStyle/>
            <a:p>
              <a:endParaRPr lang="en-US"/>
            </a:p>
          </p:txBody>
        </p:sp>
        <p:sp>
          <p:nvSpPr>
            <p:cNvPr id="47296" name="Freeform 541"/>
            <p:cNvSpPr>
              <a:spLocks noEditPoints="1"/>
            </p:cNvSpPr>
            <p:nvPr/>
          </p:nvSpPr>
          <p:spPr bwMode="auto">
            <a:xfrm>
              <a:off x="2927" y="2958"/>
              <a:ext cx="21" cy="29"/>
            </a:xfrm>
            <a:custGeom>
              <a:avLst/>
              <a:gdLst>
                <a:gd name="T0" fmla="*/ 21 w 21"/>
                <a:gd name="T1" fmla="*/ 2 h 29"/>
                <a:gd name="T2" fmla="*/ 17 w 21"/>
                <a:gd name="T3" fmla="*/ 0 h 29"/>
                <a:gd name="T4" fmla="*/ 13 w 21"/>
                <a:gd name="T5" fmla="*/ 0 h 29"/>
                <a:gd name="T6" fmla="*/ 13 w 21"/>
                <a:gd name="T7" fmla="*/ 0 h 29"/>
                <a:gd name="T8" fmla="*/ 11 w 21"/>
                <a:gd name="T9" fmla="*/ 0 h 29"/>
                <a:gd name="T10" fmla="*/ 9 w 21"/>
                <a:gd name="T11" fmla="*/ 2 h 29"/>
                <a:gd name="T12" fmla="*/ 7 w 21"/>
                <a:gd name="T13" fmla="*/ 6 h 29"/>
                <a:gd name="T14" fmla="*/ 11 w 21"/>
                <a:gd name="T15" fmla="*/ 4 h 29"/>
                <a:gd name="T16" fmla="*/ 13 w 21"/>
                <a:gd name="T17" fmla="*/ 4 h 29"/>
                <a:gd name="T18" fmla="*/ 17 w 21"/>
                <a:gd name="T19" fmla="*/ 4 h 29"/>
                <a:gd name="T20" fmla="*/ 19 w 21"/>
                <a:gd name="T21" fmla="*/ 6 h 29"/>
                <a:gd name="T22" fmla="*/ 21 w 21"/>
                <a:gd name="T23" fmla="*/ 4 h 29"/>
                <a:gd name="T24" fmla="*/ 21 w 21"/>
                <a:gd name="T25" fmla="*/ 2 h 29"/>
                <a:gd name="T26" fmla="*/ 0 w 21"/>
                <a:gd name="T27" fmla="*/ 23 h 29"/>
                <a:gd name="T28" fmla="*/ 3 w 21"/>
                <a:gd name="T29" fmla="*/ 27 h 29"/>
                <a:gd name="T30" fmla="*/ 7 w 21"/>
                <a:gd name="T31" fmla="*/ 29 h 29"/>
                <a:gd name="T32" fmla="*/ 9 w 21"/>
                <a:gd name="T33" fmla="*/ 27 h 29"/>
                <a:gd name="T34" fmla="*/ 9 w 21"/>
                <a:gd name="T35" fmla="*/ 25 h 29"/>
                <a:gd name="T36" fmla="*/ 5 w 21"/>
                <a:gd name="T37" fmla="*/ 23 h 29"/>
                <a:gd name="T38" fmla="*/ 3 w 21"/>
                <a:gd name="T39" fmla="*/ 17 h 29"/>
                <a:gd name="T40" fmla="*/ 1 w 21"/>
                <a:gd name="T41" fmla="*/ 19 h 29"/>
                <a:gd name="T42" fmla="*/ 0 w 21"/>
                <a:gd name="T43" fmla="*/ 23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1"/>
                <a:gd name="T67" fmla="*/ 0 h 29"/>
                <a:gd name="T68" fmla="*/ 21 w 21"/>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1" h="29">
                  <a:moveTo>
                    <a:pt x="21" y="2"/>
                  </a:moveTo>
                  <a:lnTo>
                    <a:pt x="17" y="0"/>
                  </a:lnTo>
                  <a:lnTo>
                    <a:pt x="13" y="0"/>
                  </a:lnTo>
                  <a:lnTo>
                    <a:pt x="11" y="0"/>
                  </a:lnTo>
                  <a:lnTo>
                    <a:pt x="9" y="2"/>
                  </a:lnTo>
                  <a:lnTo>
                    <a:pt x="7" y="6"/>
                  </a:lnTo>
                  <a:lnTo>
                    <a:pt x="11" y="4"/>
                  </a:lnTo>
                  <a:lnTo>
                    <a:pt x="13" y="4"/>
                  </a:lnTo>
                  <a:lnTo>
                    <a:pt x="17" y="4"/>
                  </a:lnTo>
                  <a:lnTo>
                    <a:pt x="19" y="6"/>
                  </a:lnTo>
                  <a:lnTo>
                    <a:pt x="21" y="4"/>
                  </a:lnTo>
                  <a:lnTo>
                    <a:pt x="21" y="2"/>
                  </a:lnTo>
                  <a:close/>
                  <a:moveTo>
                    <a:pt x="0" y="23"/>
                  </a:moveTo>
                  <a:lnTo>
                    <a:pt x="3" y="27"/>
                  </a:lnTo>
                  <a:lnTo>
                    <a:pt x="7" y="29"/>
                  </a:lnTo>
                  <a:lnTo>
                    <a:pt x="9" y="27"/>
                  </a:lnTo>
                  <a:lnTo>
                    <a:pt x="9" y="25"/>
                  </a:lnTo>
                  <a:lnTo>
                    <a:pt x="5" y="23"/>
                  </a:lnTo>
                  <a:lnTo>
                    <a:pt x="3" y="17"/>
                  </a:lnTo>
                  <a:lnTo>
                    <a:pt x="1" y="19"/>
                  </a:lnTo>
                  <a:lnTo>
                    <a:pt x="0" y="23"/>
                  </a:lnTo>
                  <a:close/>
                </a:path>
              </a:pathLst>
            </a:custGeom>
            <a:solidFill>
              <a:srgbClr val="848382"/>
            </a:solidFill>
            <a:ln w="9525">
              <a:noFill/>
              <a:round/>
              <a:headEnd/>
              <a:tailEnd/>
            </a:ln>
          </p:spPr>
          <p:txBody>
            <a:bodyPr/>
            <a:lstStyle/>
            <a:p>
              <a:endParaRPr lang="en-US"/>
            </a:p>
          </p:txBody>
        </p:sp>
        <p:sp>
          <p:nvSpPr>
            <p:cNvPr id="47297" name="Freeform 542"/>
            <p:cNvSpPr>
              <a:spLocks noEditPoints="1"/>
            </p:cNvSpPr>
            <p:nvPr/>
          </p:nvSpPr>
          <p:spPr bwMode="auto">
            <a:xfrm>
              <a:off x="2928" y="2960"/>
              <a:ext cx="20" cy="25"/>
            </a:xfrm>
            <a:custGeom>
              <a:avLst/>
              <a:gdLst>
                <a:gd name="T0" fmla="*/ 20 w 20"/>
                <a:gd name="T1" fmla="*/ 2 h 25"/>
                <a:gd name="T2" fmla="*/ 16 w 20"/>
                <a:gd name="T3" fmla="*/ 0 h 25"/>
                <a:gd name="T4" fmla="*/ 12 w 20"/>
                <a:gd name="T5" fmla="*/ 0 h 25"/>
                <a:gd name="T6" fmla="*/ 10 w 20"/>
                <a:gd name="T7" fmla="*/ 0 h 25"/>
                <a:gd name="T8" fmla="*/ 8 w 20"/>
                <a:gd name="T9" fmla="*/ 0 h 25"/>
                <a:gd name="T10" fmla="*/ 6 w 20"/>
                <a:gd name="T11" fmla="*/ 4 h 25"/>
                <a:gd name="T12" fmla="*/ 4 w 20"/>
                <a:gd name="T13" fmla="*/ 8 h 25"/>
                <a:gd name="T14" fmla="*/ 8 w 20"/>
                <a:gd name="T15" fmla="*/ 4 h 25"/>
                <a:gd name="T16" fmla="*/ 12 w 20"/>
                <a:gd name="T17" fmla="*/ 4 h 25"/>
                <a:gd name="T18" fmla="*/ 16 w 20"/>
                <a:gd name="T19" fmla="*/ 4 h 25"/>
                <a:gd name="T20" fmla="*/ 18 w 20"/>
                <a:gd name="T21" fmla="*/ 4 h 25"/>
                <a:gd name="T22" fmla="*/ 18 w 20"/>
                <a:gd name="T23" fmla="*/ 4 h 25"/>
                <a:gd name="T24" fmla="*/ 20 w 20"/>
                <a:gd name="T25" fmla="*/ 2 h 25"/>
                <a:gd name="T26" fmla="*/ 0 w 20"/>
                <a:gd name="T27" fmla="*/ 19 h 25"/>
                <a:gd name="T28" fmla="*/ 2 w 20"/>
                <a:gd name="T29" fmla="*/ 23 h 25"/>
                <a:gd name="T30" fmla="*/ 8 w 20"/>
                <a:gd name="T31" fmla="*/ 25 h 25"/>
                <a:gd name="T32" fmla="*/ 8 w 20"/>
                <a:gd name="T33" fmla="*/ 23 h 25"/>
                <a:gd name="T34" fmla="*/ 8 w 20"/>
                <a:gd name="T35" fmla="*/ 23 h 25"/>
                <a:gd name="T36" fmla="*/ 4 w 20"/>
                <a:gd name="T37" fmla="*/ 19 h 25"/>
                <a:gd name="T38" fmla="*/ 2 w 20"/>
                <a:gd name="T39" fmla="*/ 13 h 25"/>
                <a:gd name="T40" fmla="*/ 2 w 20"/>
                <a:gd name="T41" fmla="*/ 11 h 25"/>
                <a:gd name="T42" fmla="*/ 4 w 20"/>
                <a:gd name="T43" fmla="*/ 11 h 25"/>
                <a:gd name="T44" fmla="*/ 2 w 20"/>
                <a:gd name="T45" fmla="*/ 15 h 25"/>
                <a:gd name="T46" fmla="*/ 0 w 20"/>
                <a:gd name="T47" fmla="*/ 19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
                <a:gd name="T73" fmla="*/ 0 h 25"/>
                <a:gd name="T74" fmla="*/ 20 w 20"/>
                <a:gd name="T75" fmla="*/ 25 h 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 h="25">
                  <a:moveTo>
                    <a:pt x="20" y="2"/>
                  </a:moveTo>
                  <a:lnTo>
                    <a:pt x="16" y="0"/>
                  </a:lnTo>
                  <a:lnTo>
                    <a:pt x="12" y="0"/>
                  </a:lnTo>
                  <a:lnTo>
                    <a:pt x="10" y="0"/>
                  </a:lnTo>
                  <a:lnTo>
                    <a:pt x="8" y="0"/>
                  </a:lnTo>
                  <a:lnTo>
                    <a:pt x="6" y="4"/>
                  </a:lnTo>
                  <a:lnTo>
                    <a:pt x="4" y="8"/>
                  </a:lnTo>
                  <a:lnTo>
                    <a:pt x="8" y="4"/>
                  </a:lnTo>
                  <a:lnTo>
                    <a:pt x="12" y="4"/>
                  </a:lnTo>
                  <a:lnTo>
                    <a:pt x="16" y="4"/>
                  </a:lnTo>
                  <a:lnTo>
                    <a:pt x="18" y="4"/>
                  </a:lnTo>
                  <a:lnTo>
                    <a:pt x="20" y="2"/>
                  </a:lnTo>
                  <a:close/>
                  <a:moveTo>
                    <a:pt x="0" y="19"/>
                  </a:moveTo>
                  <a:lnTo>
                    <a:pt x="2" y="23"/>
                  </a:lnTo>
                  <a:lnTo>
                    <a:pt x="8" y="25"/>
                  </a:lnTo>
                  <a:lnTo>
                    <a:pt x="8" y="23"/>
                  </a:lnTo>
                  <a:lnTo>
                    <a:pt x="4" y="19"/>
                  </a:lnTo>
                  <a:lnTo>
                    <a:pt x="2" y="13"/>
                  </a:lnTo>
                  <a:lnTo>
                    <a:pt x="2" y="11"/>
                  </a:lnTo>
                  <a:lnTo>
                    <a:pt x="4" y="11"/>
                  </a:lnTo>
                  <a:lnTo>
                    <a:pt x="2" y="15"/>
                  </a:lnTo>
                  <a:lnTo>
                    <a:pt x="0" y="19"/>
                  </a:lnTo>
                  <a:close/>
                </a:path>
              </a:pathLst>
            </a:custGeom>
            <a:solidFill>
              <a:srgbClr val="848382"/>
            </a:solidFill>
            <a:ln w="9525">
              <a:noFill/>
              <a:round/>
              <a:headEnd/>
              <a:tailEnd/>
            </a:ln>
          </p:spPr>
          <p:txBody>
            <a:bodyPr/>
            <a:lstStyle/>
            <a:p>
              <a:endParaRPr lang="en-US"/>
            </a:p>
          </p:txBody>
        </p:sp>
        <p:sp>
          <p:nvSpPr>
            <p:cNvPr id="47298" name="Freeform 543"/>
            <p:cNvSpPr>
              <a:spLocks/>
            </p:cNvSpPr>
            <p:nvPr/>
          </p:nvSpPr>
          <p:spPr bwMode="auto">
            <a:xfrm>
              <a:off x="2930" y="2962"/>
              <a:ext cx="16" cy="21"/>
            </a:xfrm>
            <a:custGeom>
              <a:avLst/>
              <a:gdLst>
                <a:gd name="T0" fmla="*/ 16 w 16"/>
                <a:gd name="T1" fmla="*/ 2 h 21"/>
                <a:gd name="T2" fmla="*/ 14 w 16"/>
                <a:gd name="T3" fmla="*/ 0 h 21"/>
                <a:gd name="T4" fmla="*/ 10 w 16"/>
                <a:gd name="T5" fmla="*/ 0 h 21"/>
                <a:gd name="T6" fmla="*/ 8 w 16"/>
                <a:gd name="T7" fmla="*/ 0 h 21"/>
                <a:gd name="T8" fmla="*/ 4 w 16"/>
                <a:gd name="T9" fmla="*/ 2 h 21"/>
                <a:gd name="T10" fmla="*/ 2 w 16"/>
                <a:gd name="T11" fmla="*/ 7 h 21"/>
                <a:gd name="T12" fmla="*/ 0 w 16"/>
                <a:gd name="T13" fmla="*/ 13 h 21"/>
                <a:gd name="T14" fmla="*/ 2 w 16"/>
                <a:gd name="T15" fmla="*/ 19 h 21"/>
                <a:gd name="T16" fmla="*/ 6 w 16"/>
                <a:gd name="T17" fmla="*/ 21 h 21"/>
                <a:gd name="T18" fmla="*/ 6 w 16"/>
                <a:gd name="T19" fmla="*/ 21 h 21"/>
                <a:gd name="T20" fmla="*/ 8 w 16"/>
                <a:gd name="T21" fmla="*/ 19 h 21"/>
                <a:gd name="T22" fmla="*/ 4 w 16"/>
                <a:gd name="T23" fmla="*/ 15 h 21"/>
                <a:gd name="T24" fmla="*/ 2 w 16"/>
                <a:gd name="T25" fmla="*/ 11 h 21"/>
                <a:gd name="T26" fmla="*/ 4 w 16"/>
                <a:gd name="T27" fmla="*/ 7 h 21"/>
                <a:gd name="T28" fmla="*/ 6 w 16"/>
                <a:gd name="T29" fmla="*/ 6 h 21"/>
                <a:gd name="T30" fmla="*/ 8 w 16"/>
                <a:gd name="T31" fmla="*/ 4 h 21"/>
                <a:gd name="T32" fmla="*/ 10 w 16"/>
                <a:gd name="T33" fmla="*/ 4 h 21"/>
                <a:gd name="T34" fmla="*/ 12 w 16"/>
                <a:gd name="T35" fmla="*/ 4 h 21"/>
                <a:gd name="T36" fmla="*/ 14 w 16"/>
                <a:gd name="T37" fmla="*/ 4 h 21"/>
                <a:gd name="T38" fmla="*/ 16 w 16"/>
                <a:gd name="T39" fmla="*/ 2 h 21"/>
                <a:gd name="T40" fmla="*/ 16 w 16"/>
                <a:gd name="T41" fmla="*/ 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21"/>
                <a:gd name="T65" fmla="*/ 16 w 16"/>
                <a:gd name="T66" fmla="*/ 21 h 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21">
                  <a:moveTo>
                    <a:pt x="16" y="2"/>
                  </a:moveTo>
                  <a:lnTo>
                    <a:pt x="14" y="0"/>
                  </a:lnTo>
                  <a:lnTo>
                    <a:pt x="10" y="0"/>
                  </a:lnTo>
                  <a:lnTo>
                    <a:pt x="8" y="0"/>
                  </a:lnTo>
                  <a:lnTo>
                    <a:pt x="4" y="2"/>
                  </a:lnTo>
                  <a:lnTo>
                    <a:pt x="2" y="7"/>
                  </a:lnTo>
                  <a:lnTo>
                    <a:pt x="0" y="13"/>
                  </a:lnTo>
                  <a:lnTo>
                    <a:pt x="2" y="19"/>
                  </a:lnTo>
                  <a:lnTo>
                    <a:pt x="6" y="21"/>
                  </a:lnTo>
                  <a:lnTo>
                    <a:pt x="8" y="19"/>
                  </a:lnTo>
                  <a:lnTo>
                    <a:pt x="4" y="15"/>
                  </a:lnTo>
                  <a:lnTo>
                    <a:pt x="2" y="11"/>
                  </a:lnTo>
                  <a:lnTo>
                    <a:pt x="4" y="7"/>
                  </a:lnTo>
                  <a:lnTo>
                    <a:pt x="6" y="6"/>
                  </a:lnTo>
                  <a:lnTo>
                    <a:pt x="8" y="4"/>
                  </a:lnTo>
                  <a:lnTo>
                    <a:pt x="10" y="4"/>
                  </a:lnTo>
                  <a:lnTo>
                    <a:pt x="12" y="4"/>
                  </a:lnTo>
                  <a:lnTo>
                    <a:pt x="14" y="4"/>
                  </a:lnTo>
                  <a:lnTo>
                    <a:pt x="16" y="2"/>
                  </a:lnTo>
                  <a:close/>
                </a:path>
              </a:pathLst>
            </a:custGeom>
            <a:solidFill>
              <a:srgbClr val="848382"/>
            </a:solidFill>
            <a:ln w="9525">
              <a:noFill/>
              <a:round/>
              <a:headEnd/>
              <a:tailEnd/>
            </a:ln>
          </p:spPr>
          <p:txBody>
            <a:bodyPr/>
            <a:lstStyle/>
            <a:p>
              <a:endParaRPr lang="en-US"/>
            </a:p>
          </p:txBody>
        </p:sp>
        <p:sp>
          <p:nvSpPr>
            <p:cNvPr id="47299" name="Freeform 544"/>
            <p:cNvSpPr>
              <a:spLocks/>
            </p:cNvSpPr>
            <p:nvPr/>
          </p:nvSpPr>
          <p:spPr bwMode="auto">
            <a:xfrm>
              <a:off x="2930" y="2964"/>
              <a:ext cx="16" cy="19"/>
            </a:xfrm>
            <a:custGeom>
              <a:avLst/>
              <a:gdLst>
                <a:gd name="T0" fmla="*/ 16 w 16"/>
                <a:gd name="T1" fmla="*/ 0 h 19"/>
                <a:gd name="T2" fmla="*/ 14 w 16"/>
                <a:gd name="T3" fmla="*/ 0 h 19"/>
                <a:gd name="T4" fmla="*/ 10 w 16"/>
                <a:gd name="T5" fmla="*/ 0 h 19"/>
                <a:gd name="T6" fmla="*/ 6 w 16"/>
                <a:gd name="T7" fmla="*/ 0 h 19"/>
                <a:gd name="T8" fmla="*/ 2 w 16"/>
                <a:gd name="T9" fmla="*/ 4 h 19"/>
                <a:gd name="T10" fmla="*/ 2 w 16"/>
                <a:gd name="T11" fmla="*/ 5 h 19"/>
                <a:gd name="T12" fmla="*/ 2 w 16"/>
                <a:gd name="T13" fmla="*/ 7 h 19"/>
                <a:gd name="T14" fmla="*/ 0 w 16"/>
                <a:gd name="T15" fmla="*/ 7 h 19"/>
                <a:gd name="T16" fmla="*/ 0 w 16"/>
                <a:gd name="T17" fmla="*/ 9 h 19"/>
                <a:gd name="T18" fmla="*/ 2 w 16"/>
                <a:gd name="T19" fmla="*/ 15 h 19"/>
                <a:gd name="T20" fmla="*/ 6 w 16"/>
                <a:gd name="T21" fmla="*/ 19 h 19"/>
                <a:gd name="T22" fmla="*/ 8 w 16"/>
                <a:gd name="T23" fmla="*/ 17 h 19"/>
                <a:gd name="T24" fmla="*/ 8 w 16"/>
                <a:gd name="T25" fmla="*/ 15 h 19"/>
                <a:gd name="T26" fmla="*/ 6 w 16"/>
                <a:gd name="T27" fmla="*/ 13 h 19"/>
                <a:gd name="T28" fmla="*/ 4 w 16"/>
                <a:gd name="T29" fmla="*/ 9 h 19"/>
                <a:gd name="T30" fmla="*/ 6 w 16"/>
                <a:gd name="T31" fmla="*/ 5 h 19"/>
                <a:gd name="T32" fmla="*/ 10 w 16"/>
                <a:gd name="T33" fmla="*/ 4 h 19"/>
                <a:gd name="T34" fmla="*/ 12 w 16"/>
                <a:gd name="T35" fmla="*/ 4 h 19"/>
                <a:gd name="T36" fmla="*/ 14 w 16"/>
                <a:gd name="T37" fmla="*/ 4 h 19"/>
                <a:gd name="T38" fmla="*/ 14 w 16"/>
                <a:gd name="T39" fmla="*/ 2 h 19"/>
                <a:gd name="T40" fmla="*/ 16 w 16"/>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9"/>
                <a:gd name="T65" fmla="*/ 16 w 16"/>
                <a:gd name="T66" fmla="*/ 19 h 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9">
                  <a:moveTo>
                    <a:pt x="16" y="0"/>
                  </a:moveTo>
                  <a:lnTo>
                    <a:pt x="14" y="0"/>
                  </a:lnTo>
                  <a:lnTo>
                    <a:pt x="10" y="0"/>
                  </a:lnTo>
                  <a:lnTo>
                    <a:pt x="6" y="0"/>
                  </a:lnTo>
                  <a:lnTo>
                    <a:pt x="2" y="4"/>
                  </a:lnTo>
                  <a:lnTo>
                    <a:pt x="2" y="5"/>
                  </a:lnTo>
                  <a:lnTo>
                    <a:pt x="2" y="7"/>
                  </a:lnTo>
                  <a:lnTo>
                    <a:pt x="0" y="7"/>
                  </a:lnTo>
                  <a:lnTo>
                    <a:pt x="0" y="9"/>
                  </a:lnTo>
                  <a:lnTo>
                    <a:pt x="2" y="15"/>
                  </a:lnTo>
                  <a:lnTo>
                    <a:pt x="6" y="19"/>
                  </a:lnTo>
                  <a:lnTo>
                    <a:pt x="8" y="17"/>
                  </a:lnTo>
                  <a:lnTo>
                    <a:pt x="8" y="15"/>
                  </a:lnTo>
                  <a:lnTo>
                    <a:pt x="6" y="13"/>
                  </a:lnTo>
                  <a:lnTo>
                    <a:pt x="4" y="9"/>
                  </a:lnTo>
                  <a:lnTo>
                    <a:pt x="6" y="5"/>
                  </a:lnTo>
                  <a:lnTo>
                    <a:pt x="10" y="4"/>
                  </a:lnTo>
                  <a:lnTo>
                    <a:pt x="12" y="4"/>
                  </a:lnTo>
                  <a:lnTo>
                    <a:pt x="14" y="4"/>
                  </a:lnTo>
                  <a:lnTo>
                    <a:pt x="14" y="2"/>
                  </a:lnTo>
                  <a:lnTo>
                    <a:pt x="16" y="0"/>
                  </a:lnTo>
                  <a:close/>
                </a:path>
              </a:pathLst>
            </a:custGeom>
            <a:solidFill>
              <a:srgbClr val="848382"/>
            </a:solidFill>
            <a:ln w="9525">
              <a:noFill/>
              <a:round/>
              <a:headEnd/>
              <a:tailEnd/>
            </a:ln>
          </p:spPr>
          <p:txBody>
            <a:bodyPr/>
            <a:lstStyle/>
            <a:p>
              <a:endParaRPr lang="en-US"/>
            </a:p>
          </p:txBody>
        </p:sp>
        <p:sp>
          <p:nvSpPr>
            <p:cNvPr id="47300" name="Freeform 545"/>
            <p:cNvSpPr>
              <a:spLocks/>
            </p:cNvSpPr>
            <p:nvPr/>
          </p:nvSpPr>
          <p:spPr bwMode="auto">
            <a:xfrm>
              <a:off x="2932" y="2966"/>
              <a:ext cx="12" cy="15"/>
            </a:xfrm>
            <a:custGeom>
              <a:avLst/>
              <a:gdLst>
                <a:gd name="T0" fmla="*/ 12 w 12"/>
                <a:gd name="T1" fmla="*/ 0 h 15"/>
                <a:gd name="T2" fmla="*/ 10 w 12"/>
                <a:gd name="T3" fmla="*/ 0 h 15"/>
                <a:gd name="T4" fmla="*/ 8 w 12"/>
                <a:gd name="T5" fmla="*/ 0 h 15"/>
                <a:gd name="T6" fmla="*/ 6 w 12"/>
                <a:gd name="T7" fmla="*/ 0 h 15"/>
                <a:gd name="T8" fmla="*/ 4 w 12"/>
                <a:gd name="T9" fmla="*/ 2 h 15"/>
                <a:gd name="T10" fmla="*/ 2 w 12"/>
                <a:gd name="T11" fmla="*/ 3 h 15"/>
                <a:gd name="T12" fmla="*/ 0 w 12"/>
                <a:gd name="T13" fmla="*/ 7 h 15"/>
                <a:gd name="T14" fmla="*/ 2 w 12"/>
                <a:gd name="T15" fmla="*/ 11 h 15"/>
                <a:gd name="T16" fmla="*/ 6 w 12"/>
                <a:gd name="T17" fmla="*/ 15 h 15"/>
                <a:gd name="T18" fmla="*/ 6 w 12"/>
                <a:gd name="T19" fmla="*/ 13 h 15"/>
                <a:gd name="T20" fmla="*/ 8 w 12"/>
                <a:gd name="T21" fmla="*/ 11 h 15"/>
                <a:gd name="T22" fmla="*/ 6 w 12"/>
                <a:gd name="T23" fmla="*/ 9 h 15"/>
                <a:gd name="T24" fmla="*/ 4 w 12"/>
                <a:gd name="T25" fmla="*/ 7 h 15"/>
                <a:gd name="T26" fmla="*/ 6 w 12"/>
                <a:gd name="T27" fmla="*/ 5 h 15"/>
                <a:gd name="T28" fmla="*/ 8 w 12"/>
                <a:gd name="T29" fmla="*/ 3 h 15"/>
                <a:gd name="T30" fmla="*/ 10 w 12"/>
                <a:gd name="T31" fmla="*/ 3 h 15"/>
                <a:gd name="T32" fmla="*/ 10 w 12"/>
                <a:gd name="T33" fmla="*/ 3 h 15"/>
                <a:gd name="T34" fmla="*/ 12 w 12"/>
                <a:gd name="T35" fmla="*/ 2 h 15"/>
                <a:gd name="T36" fmla="*/ 12 w 12"/>
                <a:gd name="T37" fmla="*/ 0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
                <a:gd name="T58" fmla="*/ 0 h 15"/>
                <a:gd name="T59" fmla="*/ 12 w 12"/>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 h="15">
                  <a:moveTo>
                    <a:pt x="12" y="0"/>
                  </a:moveTo>
                  <a:lnTo>
                    <a:pt x="10" y="0"/>
                  </a:lnTo>
                  <a:lnTo>
                    <a:pt x="8" y="0"/>
                  </a:lnTo>
                  <a:lnTo>
                    <a:pt x="6" y="0"/>
                  </a:lnTo>
                  <a:lnTo>
                    <a:pt x="4" y="2"/>
                  </a:lnTo>
                  <a:lnTo>
                    <a:pt x="2" y="3"/>
                  </a:lnTo>
                  <a:lnTo>
                    <a:pt x="0" y="7"/>
                  </a:lnTo>
                  <a:lnTo>
                    <a:pt x="2" y="11"/>
                  </a:lnTo>
                  <a:lnTo>
                    <a:pt x="6" y="15"/>
                  </a:lnTo>
                  <a:lnTo>
                    <a:pt x="6" y="13"/>
                  </a:lnTo>
                  <a:lnTo>
                    <a:pt x="8" y="11"/>
                  </a:lnTo>
                  <a:lnTo>
                    <a:pt x="6" y="9"/>
                  </a:lnTo>
                  <a:lnTo>
                    <a:pt x="4" y="7"/>
                  </a:lnTo>
                  <a:lnTo>
                    <a:pt x="6" y="5"/>
                  </a:lnTo>
                  <a:lnTo>
                    <a:pt x="8" y="3"/>
                  </a:lnTo>
                  <a:lnTo>
                    <a:pt x="10" y="3"/>
                  </a:lnTo>
                  <a:lnTo>
                    <a:pt x="12" y="2"/>
                  </a:lnTo>
                  <a:lnTo>
                    <a:pt x="12" y="0"/>
                  </a:lnTo>
                  <a:close/>
                </a:path>
              </a:pathLst>
            </a:custGeom>
            <a:solidFill>
              <a:srgbClr val="848382"/>
            </a:solidFill>
            <a:ln w="9525">
              <a:noFill/>
              <a:round/>
              <a:headEnd/>
              <a:tailEnd/>
            </a:ln>
          </p:spPr>
          <p:txBody>
            <a:bodyPr/>
            <a:lstStyle/>
            <a:p>
              <a:endParaRPr lang="en-US"/>
            </a:p>
          </p:txBody>
        </p:sp>
        <p:sp>
          <p:nvSpPr>
            <p:cNvPr id="47301" name="Freeform 546"/>
            <p:cNvSpPr>
              <a:spLocks/>
            </p:cNvSpPr>
            <p:nvPr/>
          </p:nvSpPr>
          <p:spPr bwMode="auto">
            <a:xfrm>
              <a:off x="2934" y="2968"/>
              <a:ext cx="10" cy="11"/>
            </a:xfrm>
            <a:custGeom>
              <a:avLst/>
              <a:gdLst>
                <a:gd name="T0" fmla="*/ 10 w 10"/>
                <a:gd name="T1" fmla="*/ 0 h 11"/>
                <a:gd name="T2" fmla="*/ 8 w 10"/>
                <a:gd name="T3" fmla="*/ 0 h 11"/>
                <a:gd name="T4" fmla="*/ 6 w 10"/>
                <a:gd name="T5" fmla="*/ 0 h 11"/>
                <a:gd name="T6" fmla="*/ 2 w 10"/>
                <a:gd name="T7" fmla="*/ 1 h 11"/>
                <a:gd name="T8" fmla="*/ 0 w 10"/>
                <a:gd name="T9" fmla="*/ 5 h 11"/>
                <a:gd name="T10" fmla="*/ 2 w 10"/>
                <a:gd name="T11" fmla="*/ 9 h 11"/>
                <a:gd name="T12" fmla="*/ 4 w 10"/>
                <a:gd name="T13" fmla="*/ 11 h 11"/>
                <a:gd name="T14" fmla="*/ 8 w 10"/>
                <a:gd name="T15" fmla="*/ 5 h 11"/>
                <a:gd name="T16" fmla="*/ 10 w 10"/>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1"/>
                <a:gd name="T29" fmla="*/ 10 w 10"/>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1">
                  <a:moveTo>
                    <a:pt x="10" y="0"/>
                  </a:moveTo>
                  <a:lnTo>
                    <a:pt x="8" y="0"/>
                  </a:lnTo>
                  <a:lnTo>
                    <a:pt x="6" y="0"/>
                  </a:lnTo>
                  <a:lnTo>
                    <a:pt x="2" y="1"/>
                  </a:lnTo>
                  <a:lnTo>
                    <a:pt x="0" y="5"/>
                  </a:lnTo>
                  <a:lnTo>
                    <a:pt x="2" y="9"/>
                  </a:lnTo>
                  <a:lnTo>
                    <a:pt x="4" y="11"/>
                  </a:lnTo>
                  <a:lnTo>
                    <a:pt x="8" y="5"/>
                  </a:lnTo>
                  <a:lnTo>
                    <a:pt x="10" y="0"/>
                  </a:lnTo>
                  <a:close/>
                </a:path>
              </a:pathLst>
            </a:custGeom>
            <a:solidFill>
              <a:srgbClr val="848382"/>
            </a:solidFill>
            <a:ln w="9525">
              <a:noFill/>
              <a:round/>
              <a:headEnd/>
              <a:tailEnd/>
            </a:ln>
          </p:spPr>
          <p:txBody>
            <a:bodyPr/>
            <a:lstStyle/>
            <a:p>
              <a:endParaRPr lang="en-US"/>
            </a:p>
          </p:txBody>
        </p:sp>
        <p:sp>
          <p:nvSpPr>
            <p:cNvPr id="47302" name="Freeform 547"/>
            <p:cNvSpPr>
              <a:spLocks/>
            </p:cNvSpPr>
            <p:nvPr/>
          </p:nvSpPr>
          <p:spPr bwMode="auto">
            <a:xfrm>
              <a:off x="2936" y="2969"/>
              <a:ext cx="6" cy="8"/>
            </a:xfrm>
            <a:custGeom>
              <a:avLst/>
              <a:gdLst>
                <a:gd name="T0" fmla="*/ 6 w 6"/>
                <a:gd name="T1" fmla="*/ 0 h 8"/>
                <a:gd name="T2" fmla="*/ 6 w 6"/>
                <a:gd name="T3" fmla="*/ 0 h 8"/>
                <a:gd name="T4" fmla="*/ 4 w 6"/>
                <a:gd name="T5" fmla="*/ 0 h 8"/>
                <a:gd name="T6" fmla="*/ 2 w 6"/>
                <a:gd name="T7" fmla="*/ 2 h 8"/>
                <a:gd name="T8" fmla="*/ 0 w 6"/>
                <a:gd name="T9" fmla="*/ 4 h 8"/>
                <a:gd name="T10" fmla="*/ 2 w 6"/>
                <a:gd name="T11" fmla="*/ 6 h 8"/>
                <a:gd name="T12" fmla="*/ 4 w 6"/>
                <a:gd name="T13" fmla="*/ 8 h 8"/>
                <a:gd name="T14" fmla="*/ 6 w 6"/>
                <a:gd name="T15" fmla="*/ 4 h 8"/>
                <a:gd name="T16" fmla="*/ 6 w 6"/>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8"/>
                <a:gd name="T29" fmla="*/ 6 w 6"/>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8">
                  <a:moveTo>
                    <a:pt x="6" y="0"/>
                  </a:moveTo>
                  <a:lnTo>
                    <a:pt x="6" y="0"/>
                  </a:lnTo>
                  <a:lnTo>
                    <a:pt x="4" y="0"/>
                  </a:lnTo>
                  <a:lnTo>
                    <a:pt x="2" y="2"/>
                  </a:lnTo>
                  <a:lnTo>
                    <a:pt x="0" y="4"/>
                  </a:lnTo>
                  <a:lnTo>
                    <a:pt x="2" y="6"/>
                  </a:lnTo>
                  <a:lnTo>
                    <a:pt x="4" y="8"/>
                  </a:lnTo>
                  <a:lnTo>
                    <a:pt x="6" y="4"/>
                  </a:lnTo>
                  <a:lnTo>
                    <a:pt x="6" y="0"/>
                  </a:lnTo>
                  <a:close/>
                </a:path>
              </a:pathLst>
            </a:custGeom>
            <a:solidFill>
              <a:srgbClr val="848382"/>
            </a:solidFill>
            <a:ln w="9525">
              <a:noFill/>
              <a:round/>
              <a:headEnd/>
              <a:tailEnd/>
            </a:ln>
          </p:spPr>
          <p:txBody>
            <a:bodyPr/>
            <a:lstStyle/>
            <a:p>
              <a:endParaRPr lang="en-US"/>
            </a:p>
          </p:txBody>
        </p:sp>
        <p:sp>
          <p:nvSpPr>
            <p:cNvPr id="47303" name="Freeform 548"/>
            <p:cNvSpPr>
              <a:spLocks/>
            </p:cNvSpPr>
            <p:nvPr/>
          </p:nvSpPr>
          <p:spPr bwMode="auto">
            <a:xfrm>
              <a:off x="2938" y="2971"/>
              <a:ext cx="4" cy="4"/>
            </a:xfrm>
            <a:custGeom>
              <a:avLst/>
              <a:gdLst>
                <a:gd name="T0" fmla="*/ 4 w 4"/>
                <a:gd name="T1" fmla="*/ 0 h 4"/>
                <a:gd name="T2" fmla="*/ 4 w 4"/>
                <a:gd name="T3" fmla="*/ 0 h 4"/>
                <a:gd name="T4" fmla="*/ 2 w 4"/>
                <a:gd name="T5" fmla="*/ 0 h 4"/>
                <a:gd name="T6" fmla="*/ 2 w 4"/>
                <a:gd name="T7" fmla="*/ 0 h 4"/>
                <a:gd name="T8" fmla="*/ 0 w 4"/>
                <a:gd name="T9" fmla="*/ 2 h 4"/>
                <a:gd name="T10" fmla="*/ 2 w 4"/>
                <a:gd name="T11" fmla="*/ 4 h 4"/>
                <a:gd name="T12" fmla="*/ 2 w 4"/>
                <a:gd name="T13" fmla="*/ 4 h 4"/>
                <a:gd name="T14" fmla="*/ 4 w 4"/>
                <a:gd name="T15" fmla="*/ 2 h 4"/>
                <a:gd name="T16" fmla="*/ 4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4" y="0"/>
                  </a:moveTo>
                  <a:lnTo>
                    <a:pt x="4" y="0"/>
                  </a:lnTo>
                  <a:lnTo>
                    <a:pt x="2" y="0"/>
                  </a:lnTo>
                  <a:lnTo>
                    <a:pt x="0" y="2"/>
                  </a:lnTo>
                  <a:lnTo>
                    <a:pt x="2" y="4"/>
                  </a:lnTo>
                  <a:lnTo>
                    <a:pt x="4" y="2"/>
                  </a:lnTo>
                  <a:lnTo>
                    <a:pt x="4" y="0"/>
                  </a:lnTo>
                  <a:close/>
                </a:path>
              </a:pathLst>
            </a:custGeom>
            <a:solidFill>
              <a:srgbClr val="858483"/>
            </a:solidFill>
            <a:ln w="9525">
              <a:noFill/>
              <a:round/>
              <a:headEnd/>
              <a:tailEnd/>
            </a:ln>
          </p:spPr>
          <p:txBody>
            <a:bodyPr/>
            <a:lstStyle/>
            <a:p>
              <a:endParaRPr lang="en-US"/>
            </a:p>
          </p:txBody>
        </p:sp>
        <p:sp>
          <p:nvSpPr>
            <p:cNvPr id="47304" name="Freeform 549"/>
            <p:cNvSpPr>
              <a:spLocks noEditPoints="1"/>
            </p:cNvSpPr>
            <p:nvPr/>
          </p:nvSpPr>
          <p:spPr bwMode="auto">
            <a:xfrm>
              <a:off x="2907" y="2902"/>
              <a:ext cx="71" cy="142"/>
            </a:xfrm>
            <a:custGeom>
              <a:avLst/>
              <a:gdLst>
                <a:gd name="T0" fmla="*/ 69 w 71"/>
                <a:gd name="T1" fmla="*/ 0 h 142"/>
                <a:gd name="T2" fmla="*/ 69 w 71"/>
                <a:gd name="T3" fmla="*/ 2 h 142"/>
                <a:gd name="T4" fmla="*/ 68 w 71"/>
                <a:gd name="T5" fmla="*/ 4 h 142"/>
                <a:gd name="T6" fmla="*/ 69 w 71"/>
                <a:gd name="T7" fmla="*/ 4 h 142"/>
                <a:gd name="T8" fmla="*/ 69 w 71"/>
                <a:gd name="T9" fmla="*/ 4 h 142"/>
                <a:gd name="T10" fmla="*/ 69 w 71"/>
                <a:gd name="T11" fmla="*/ 2 h 142"/>
                <a:gd name="T12" fmla="*/ 71 w 71"/>
                <a:gd name="T13" fmla="*/ 2 h 142"/>
                <a:gd name="T14" fmla="*/ 69 w 71"/>
                <a:gd name="T15" fmla="*/ 0 h 142"/>
                <a:gd name="T16" fmla="*/ 69 w 71"/>
                <a:gd name="T17" fmla="*/ 0 h 142"/>
                <a:gd name="T18" fmla="*/ 2 w 71"/>
                <a:gd name="T19" fmla="*/ 138 h 142"/>
                <a:gd name="T20" fmla="*/ 2 w 71"/>
                <a:gd name="T21" fmla="*/ 140 h 142"/>
                <a:gd name="T22" fmla="*/ 0 w 71"/>
                <a:gd name="T23" fmla="*/ 142 h 142"/>
                <a:gd name="T24" fmla="*/ 0 w 71"/>
                <a:gd name="T25" fmla="*/ 142 h 142"/>
                <a:gd name="T26" fmla="*/ 2 w 71"/>
                <a:gd name="T27" fmla="*/ 142 h 142"/>
                <a:gd name="T28" fmla="*/ 2 w 71"/>
                <a:gd name="T29" fmla="*/ 140 h 142"/>
                <a:gd name="T30" fmla="*/ 4 w 71"/>
                <a:gd name="T31" fmla="*/ 140 h 142"/>
                <a:gd name="T32" fmla="*/ 2 w 71"/>
                <a:gd name="T33" fmla="*/ 140 h 142"/>
                <a:gd name="T34" fmla="*/ 2 w 71"/>
                <a:gd name="T35" fmla="*/ 138 h 1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142"/>
                <a:gd name="T56" fmla="*/ 71 w 71"/>
                <a:gd name="T57" fmla="*/ 142 h 14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142">
                  <a:moveTo>
                    <a:pt x="69" y="0"/>
                  </a:moveTo>
                  <a:lnTo>
                    <a:pt x="69" y="2"/>
                  </a:lnTo>
                  <a:lnTo>
                    <a:pt x="68" y="4"/>
                  </a:lnTo>
                  <a:lnTo>
                    <a:pt x="69" y="4"/>
                  </a:lnTo>
                  <a:lnTo>
                    <a:pt x="69" y="2"/>
                  </a:lnTo>
                  <a:lnTo>
                    <a:pt x="71" y="2"/>
                  </a:lnTo>
                  <a:lnTo>
                    <a:pt x="69" y="0"/>
                  </a:lnTo>
                  <a:close/>
                  <a:moveTo>
                    <a:pt x="2" y="138"/>
                  </a:moveTo>
                  <a:lnTo>
                    <a:pt x="2" y="140"/>
                  </a:lnTo>
                  <a:lnTo>
                    <a:pt x="0" y="142"/>
                  </a:lnTo>
                  <a:lnTo>
                    <a:pt x="2" y="142"/>
                  </a:lnTo>
                  <a:lnTo>
                    <a:pt x="2" y="140"/>
                  </a:lnTo>
                  <a:lnTo>
                    <a:pt x="4" y="140"/>
                  </a:lnTo>
                  <a:lnTo>
                    <a:pt x="2" y="140"/>
                  </a:lnTo>
                  <a:lnTo>
                    <a:pt x="2" y="138"/>
                  </a:lnTo>
                  <a:close/>
                </a:path>
              </a:pathLst>
            </a:custGeom>
            <a:solidFill>
              <a:srgbClr val="848282"/>
            </a:solidFill>
            <a:ln w="9525">
              <a:noFill/>
              <a:round/>
              <a:headEnd/>
              <a:tailEnd/>
            </a:ln>
          </p:spPr>
          <p:txBody>
            <a:bodyPr/>
            <a:lstStyle/>
            <a:p>
              <a:endParaRPr lang="en-US"/>
            </a:p>
          </p:txBody>
        </p:sp>
        <p:sp>
          <p:nvSpPr>
            <p:cNvPr id="47305" name="Freeform 550"/>
            <p:cNvSpPr>
              <a:spLocks noEditPoints="1"/>
            </p:cNvSpPr>
            <p:nvPr/>
          </p:nvSpPr>
          <p:spPr bwMode="auto">
            <a:xfrm>
              <a:off x="2907" y="2904"/>
              <a:ext cx="69" cy="140"/>
            </a:xfrm>
            <a:custGeom>
              <a:avLst/>
              <a:gdLst>
                <a:gd name="T0" fmla="*/ 69 w 69"/>
                <a:gd name="T1" fmla="*/ 0 h 140"/>
                <a:gd name="T2" fmla="*/ 69 w 69"/>
                <a:gd name="T3" fmla="*/ 0 h 140"/>
                <a:gd name="T4" fmla="*/ 69 w 69"/>
                <a:gd name="T5" fmla="*/ 0 h 140"/>
                <a:gd name="T6" fmla="*/ 68 w 69"/>
                <a:gd name="T7" fmla="*/ 2 h 140"/>
                <a:gd name="T8" fmla="*/ 66 w 69"/>
                <a:gd name="T9" fmla="*/ 2 h 140"/>
                <a:gd name="T10" fmla="*/ 68 w 69"/>
                <a:gd name="T11" fmla="*/ 4 h 140"/>
                <a:gd name="T12" fmla="*/ 68 w 69"/>
                <a:gd name="T13" fmla="*/ 4 h 140"/>
                <a:gd name="T14" fmla="*/ 69 w 69"/>
                <a:gd name="T15" fmla="*/ 2 h 140"/>
                <a:gd name="T16" fmla="*/ 69 w 69"/>
                <a:gd name="T17" fmla="*/ 0 h 140"/>
                <a:gd name="T18" fmla="*/ 0 w 69"/>
                <a:gd name="T19" fmla="*/ 138 h 140"/>
                <a:gd name="T20" fmla="*/ 2 w 69"/>
                <a:gd name="T21" fmla="*/ 140 h 140"/>
                <a:gd name="T22" fmla="*/ 2 w 69"/>
                <a:gd name="T23" fmla="*/ 140 h 140"/>
                <a:gd name="T24" fmla="*/ 4 w 69"/>
                <a:gd name="T25" fmla="*/ 138 h 140"/>
                <a:gd name="T26" fmla="*/ 4 w 69"/>
                <a:gd name="T27" fmla="*/ 136 h 140"/>
                <a:gd name="T28" fmla="*/ 4 w 69"/>
                <a:gd name="T29" fmla="*/ 136 h 140"/>
                <a:gd name="T30" fmla="*/ 2 w 69"/>
                <a:gd name="T31" fmla="*/ 135 h 140"/>
                <a:gd name="T32" fmla="*/ 2 w 69"/>
                <a:gd name="T33" fmla="*/ 136 h 140"/>
                <a:gd name="T34" fmla="*/ 0 w 69"/>
                <a:gd name="T35" fmla="*/ 138 h 1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140"/>
                <a:gd name="T56" fmla="*/ 69 w 69"/>
                <a:gd name="T57" fmla="*/ 140 h 1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140">
                  <a:moveTo>
                    <a:pt x="69" y="0"/>
                  </a:moveTo>
                  <a:lnTo>
                    <a:pt x="69" y="0"/>
                  </a:lnTo>
                  <a:lnTo>
                    <a:pt x="68" y="2"/>
                  </a:lnTo>
                  <a:lnTo>
                    <a:pt x="66" y="2"/>
                  </a:lnTo>
                  <a:lnTo>
                    <a:pt x="68" y="4"/>
                  </a:lnTo>
                  <a:lnTo>
                    <a:pt x="69" y="2"/>
                  </a:lnTo>
                  <a:lnTo>
                    <a:pt x="69" y="0"/>
                  </a:lnTo>
                  <a:close/>
                  <a:moveTo>
                    <a:pt x="0" y="138"/>
                  </a:moveTo>
                  <a:lnTo>
                    <a:pt x="2" y="140"/>
                  </a:lnTo>
                  <a:lnTo>
                    <a:pt x="4" y="138"/>
                  </a:lnTo>
                  <a:lnTo>
                    <a:pt x="4" y="136"/>
                  </a:lnTo>
                  <a:lnTo>
                    <a:pt x="2" y="135"/>
                  </a:lnTo>
                  <a:lnTo>
                    <a:pt x="2" y="136"/>
                  </a:lnTo>
                  <a:lnTo>
                    <a:pt x="0" y="138"/>
                  </a:lnTo>
                  <a:close/>
                </a:path>
              </a:pathLst>
            </a:custGeom>
            <a:solidFill>
              <a:srgbClr val="848282"/>
            </a:solidFill>
            <a:ln w="9525">
              <a:noFill/>
              <a:round/>
              <a:headEnd/>
              <a:tailEnd/>
            </a:ln>
          </p:spPr>
          <p:txBody>
            <a:bodyPr/>
            <a:lstStyle/>
            <a:p>
              <a:endParaRPr lang="en-US"/>
            </a:p>
          </p:txBody>
        </p:sp>
        <p:sp>
          <p:nvSpPr>
            <p:cNvPr id="47306" name="Freeform 551"/>
            <p:cNvSpPr>
              <a:spLocks noEditPoints="1"/>
            </p:cNvSpPr>
            <p:nvPr/>
          </p:nvSpPr>
          <p:spPr bwMode="auto">
            <a:xfrm>
              <a:off x="2909" y="2906"/>
              <a:ext cx="67" cy="136"/>
            </a:xfrm>
            <a:custGeom>
              <a:avLst/>
              <a:gdLst>
                <a:gd name="T0" fmla="*/ 67 w 67"/>
                <a:gd name="T1" fmla="*/ 0 h 136"/>
                <a:gd name="T2" fmla="*/ 67 w 67"/>
                <a:gd name="T3" fmla="*/ 0 h 136"/>
                <a:gd name="T4" fmla="*/ 66 w 67"/>
                <a:gd name="T5" fmla="*/ 0 h 136"/>
                <a:gd name="T6" fmla="*/ 64 w 67"/>
                <a:gd name="T7" fmla="*/ 0 h 136"/>
                <a:gd name="T8" fmla="*/ 64 w 67"/>
                <a:gd name="T9" fmla="*/ 2 h 136"/>
                <a:gd name="T10" fmla="*/ 64 w 67"/>
                <a:gd name="T11" fmla="*/ 4 h 136"/>
                <a:gd name="T12" fmla="*/ 66 w 67"/>
                <a:gd name="T13" fmla="*/ 4 h 136"/>
                <a:gd name="T14" fmla="*/ 66 w 67"/>
                <a:gd name="T15" fmla="*/ 2 h 136"/>
                <a:gd name="T16" fmla="*/ 67 w 67"/>
                <a:gd name="T17" fmla="*/ 0 h 136"/>
                <a:gd name="T18" fmla="*/ 0 w 67"/>
                <a:gd name="T19" fmla="*/ 134 h 136"/>
                <a:gd name="T20" fmla="*/ 0 w 67"/>
                <a:gd name="T21" fmla="*/ 136 h 136"/>
                <a:gd name="T22" fmla="*/ 2 w 67"/>
                <a:gd name="T23" fmla="*/ 136 h 136"/>
                <a:gd name="T24" fmla="*/ 2 w 67"/>
                <a:gd name="T25" fmla="*/ 134 h 136"/>
                <a:gd name="T26" fmla="*/ 4 w 67"/>
                <a:gd name="T27" fmla="*/ 133 h 136"/>
                <a:gd name="T28" fmla="*/ 2 w 67"/>
                <a:gd name="T29" fmla="*/ 133 h 136"/>
                <a:gd name="T30" fmla="*/ 0 w 67"/>
                <a:gd name="T31" fmla="*/ 131 h 136"/>
                <a:gd name="T32" fmla="*/ 0 w 67"/>
                <a:gd name="T33" fmla="*/ 133 h 136"/>
                <a:gd name="T34" fmla="*/ 0 w 67"/>
                <a:gd name="T35" fmla="*/ 134 h 1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136"/>
                <a:gd name="T56" fmla="*/ 67 w 67"/>
                <a:gd name="T57" fmla="*/ 136 h 1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136">
                  <a:moveTo>
                    <a:pt x="67" y="0"/>
                  </a:moveTo>
                  <a:lnTo>
                    <a:pt x="67" y="0"/>
                  </a:lnTo>
                  <a:lnTo>
                    <a:pt x="66" y="0"/>
                  </a:lnTo>
                  <a:lnTo>
                    <a:pt x="64" y="0"/>
                  </a:lnTo>
                  <a:lnTo>
                    <a:pt x="64" y="2"/>
                  </a:lnTo>
                  <a:lnTo>
                    <a:pt x="64" y="4"/>
                  </a:lnTo>
                  <a:lnTo>
                    <a:pt x="66" y="4"/>
                  </a:lnTo>
                  <a:lnTo>
                    <a:pt x="66" y="2"/>
                  </a:lnTo>
                  <a:lnTo>
                    <a:pt x="67" y="0"/>
                  </a:lnTo>
                  <a:close/>
                  <a:moveTo>
                    <a:pt x="0" y="134"/>
                  </a:moveTo>
                  <a:lnTo>
                    <a:pt x="0" y="136"/>
                  </a:lnTo>
                  <a:lnTo>
                    <a:pt x="2" y="136"/>
                  </a:lnTo>
                  <a:lnTo>
                    <a:pt x="2" y="134"/>
                  </a:lnTo>
                  <a:lnTo>
                    <a:pt x="4" y="133"/>
                  </a:lnTo>
                  <a:lnTo>
                    <a:pt x="2" y="133"/>
                  </a:lnTo>
                  <a:lnTo>
                    <a:pt x="0" y="131"/>
                  </a:lnTo>
                  <a:lnTo>
                    <a:pt x="0" y="133"/>
                  </a:lnTo>
                  <a:lnTo>
                    <a:pt x="0" y="134"/>
                  </a:lnTo>
                  <a:close/>
                </a:path>
              </a:pathLst>
            </a:custGeom>
            <a:solidFill>
              <a:srgbClr val="848282"/>
            </a:solidFill>
            <a:ln w="9525">
              <a:noFill/>
              <a:round/>
              <a:headEnd/>
              <a:tailEnd/>
            </a:ln>
          </p:spPr>
          <p:txBody>
            <a:bodyPr/>
            <a:lstStyle/>
            <a:p>
              <a:endParaRPr lang="en-US"/>
            </a:p>
          </p:txBody>
        </p:sp>
        <p:sp>
          <p:nvSpPr>
            <p:cNvPr id="47307" name="Freeform 552"/>
            <p:cNvSpPr>
              <a:spLocks noEditPoints="1"/>
            </p:cNvSpPr>
            <p:nvPr/>
          </p:nvSpPr>
          <p:spPr bwMode="auto">
            <a:xfrm>
              <a:off x="2909" y="2906"/>
              <a:ext cx="66" cy="134"/>
            </a:xfrm>
            <a:custGeom>
              <a:avLst/>
              <a:gdLst>
                <a:gd name="T0" fmla="*/ 66 w 66"/>
                <a:gd name="T1" fmla="*/ 2 h 134"/>
                <a:gd name="T2" fmla="*/ 66 w 66"/>
                <a:gd name="T3" fmla="*/ 2 h 134"/>
                <a:gd name="T4" fmla="*/ 64 w 66"/>
                <a:gd name="T5" fmla="*/ 0 h 134"/>
                <a:gd name="T6" fmla="*/ 64 w 66"/>
                <a:gd name="T7" fmla="*/ 2 h 134"/>
                <a:gd name="T8" fmla="*/ 62 w 66"/>
                <a:gd name="T9" fmla="*/ 4 h 134"/>
                <a:gd name="T10" fmla="*/ 64 w 66"/>
                <a:gd name="T11" fmla="*/ 4 h 134"/>
                <a:gd name="T12" fmla="*/ 64 w 66"/>
                <a:gd name="T13" fmla="*/ 6 h 134"/>
                <a:gd name="T14" fmla="*/ 66 w 66"/>
                <a:gd name="T15" fmla="*/ 4 h 134"/>
                <a:gd name="T16" fmla="*/ 66 w 66"/>
                <a:gd name="T17" fmla="*/ 2 h 134"/>
                <a:gd name="T18" fmla="*/ 0 w 66"/>
                <a:gd name="T19" fmla="*/ 133 h 134"/>
                <a:gd name="T20" fmla="*/ 2 w 66"/>
                <a:gd name="T21" fmla="*/ 134 h 134"/>
                <a:gd name="T22" fmla="*/ 2 w 66"/>
                <a:gd name="T23" fmla="*/ 134 h 134"/>
                <a:gd name="T24" fmla="*/ 4 w 66"/>
                <a:gd name="T25" fmla="*/ 133 h 134"/>
                <a:gd name="T26" fmla="*/ 4 w 66"/>
                <a:gd name="T27" fmla="*/ 131 h 134"/>
                <a:gd name="T28" fmla="*/ 2 w 66"/>
                <a:gd name="T29" fmla="*/ 131 h 134"/>
                <a:gd name="T30" fmla="*/ 2 w 66"/>
                <a:gd name="T31" fmla="*/ 129 h 134"/>
                <a:gd name="T32" fmla="*/ 0 w 66"/>
                <a:gd name="T33" fmla="*/ 131 h 134"/>
                <a:gd name="T34" fmla="*/ 0 w 66"/>
                <a:gd name="T35" fmla="*/ 133 h 1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34"/>
                <a:gd name="T56" fmla="*/ 66 w 66"/>
                <a:gd name="T57" fmla="*/ 134 h 1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34">
                  <a:moveTo>
                    <a:pt x="66" y="2"/>
                  </a:moveTo>
                  <a:lnTo>
                    <a:pt x="66" y="2"/>
                  </a:lnTo>
                  <a:lnTo>
                    <a:pt x="64" y="0"/>
                  </a:lnTo>
                  <a:lnTo>
                    <a:pt x="64" y="2"/>
                  </a:lnTo>
                  <a:lnTo>
                    <a:pt x="62" y="4"/>
                  </a:lnTo>
                  <a:lnTo>
                    <a:pt x="64" y="4"/>
                  </a:lnTo>
                  <a:lnTo>
                    <a:pt x="64" y="6"/>
                  </a:lnTo>
                  <a:lnTo>
                    <a:pt x="66" y="4"/>
                  </a:lnTo>
                  <a:lnTo>
                    <a:pt x="66" y="2"/>
                  </a:lnTo>
                  <a:close/>
                  <a:moveTo>
                    <a:pt x="0" y="133"/>
                  </a:moveTo>
                  <a:lnTo>
                    <a:pt x="2" y="134"/>
                  </a:lnTo>
                  <a:lnTo>
                    <a:pt x="4" y="133"/>
                  </a:lnTo>
                  <a:lnTo>
                    <a:pt x="4" y="131"/>
                  </a:lnTo>
                  <a:lnTo>
                    <a:pt x="2" y="131"/>
                  </a:lnTo>
                  <a:lnTo>
                    <a:pt x="2" y="129"/>
                  </a:lnTo>
                  <a:lnTo>
                    <a:pt x="0" y="131"/>
                  </a:lnTo>
                  <a:lnTo>
                    <a:pt x="0" y="133"/>
                  </a:lnTo>
                  <a:close/>
                </a:path>
              </a:pathLst>
            </a:custGeom>
            <a:solidFill>
              <a:srgbClr val="848282"/>
            </a:solidFill>
            <a:ln w="9525">
              <a:noFill/>
              <a:round/>
              <a:headEnd/>
              <a:tailEnd/>
            </a:ln>
          </p:spPr>
          <p:txBody>
            <a:bodyPr/>
            <a:lstStyle/>
            <a:p>
              <a:endParaRPr lang="en-US"/>
            </a:p>
          </p:txBody>
        </p:sp>
        <p:sp>
          <p:nvSpPr>
            <p:cNvPr id="47308" name="Freeform 553"/>
            <p:cNvSpPr>
              <a:spLocks noEditPoints="1"/>
            </p:cNvSpPr>
            <p:nvPr/>
          </p:nvSpPr>
          <p:spPr bwMode="auto">
            <a:xfrm>
              <a:off x="2909" y="2908"/>
              <a:ext cx="66" cy="131"/>
            </a:xfrm>
            <a:custGeom>
              <a:avLst/>
              <a:gdLst>
                <a:gd name="T0" fmla="*/ 66 w 66"/>
                <a:gd name="T1" fmla="*/ 2 h 131"/>
                <a:gd name="T2" fmla="*/ 64 w 66"/>
                <a:gd name="T3" fmla="*/ 2 h 131"/>
                <a:gd name="T4" fmla="*/ 64 w 66"/>
                <a:gd name="T5" fmla="*/ 0 h 131"/>
                <a:gd name="T6" fmla="*/ 62 w 66"/>
                <a:gd name="T7" fmla="*/ 2 h 131"/>
                <a:gd name="T8" fmla="*/ 62 w 66"/>
                <a:gd name="T9" fmla="*/ 4 h 131"/>
                <a:gd name="T10" fmla="*/ 62 w 66"/>
                <a:gd name="T11" fmla="*/ 4 h 131"/>
                <a:gd name="T12" fmla="*/ 64 w 66"/>
                <a:gd name="T13" fmla="*/ 6 h 131"/>
                <a:gd name="T14" fmla="*/ 64 w 66"/>
                <a:gd name="T15" fmla="*/ 4 h 131"/>
                <a:gd name="T16" fmla="*/ 66 w 66"/>
                <a:gd name="T17" fmla="*/ 2 h 131"/>
                <a:gd name="T18" fmla="*/ 0 w 66"/>
                <a:gd name="T19" fmla="*/ 129 h 131"/>
                <a:gd name="T20" fmla="*/ 2 w 66"/>
                <a:gd name="T21" fmla="*/ 131 h 131"/>
                <a:gd name="T22" fmla="*/ 4 w 66"/>
                <a:gd name="T23" fmla="*/ 131 h 131"/>
                <a:gd name="T24" fmla="*/ 4 w 66"/>
                <a:gd name="T25" fmla="*/ 129 h 131"/>
                <a:gd name="T26" fmla="*/ 4 w 66"/>
                <a:gd name="T27" fmla="*/ 127 h 131"/>
                <a:gd name="T28" fmla="*/ 4 w 66"/>
                <a:gd name="T29" fmla="*/ 127 h 131"/>
                <a:gd name="T30" fmla="*/ 2 w 66"/>
                <a:gd name="T31" fmla="*/ 125 h 131"/>
                <a:gd name="T32" fmla="*/ 2 w 66"/>
                <a:gd name="T33" fmla="*/ 127 h 131"/>
                <a:gd name="T34" fmla="*/ 0 w 66"/>
                <a:gd name="T35" fmla="*/ 129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31"/>
                <a:gd name="T56" fmla="*/ 66 w 66"/>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31">
                  <a:moveTo>
                    <a:pt x="66" y="2"/>
                  </a:moveTo>
                  <a:lnTo>
                    <a:pt x="64" y="2"/>
                  </a:lnTo>
                  <a:lnTo>
                    <a:pt x="64" y="0"/>
                  </a:lnTo>
                  <a:lnTo>
                    <a:pt x="62" y="2"/>
                  </a:lnTo>
                  <a:lnTo>
                    <a:pt x="62" y="4"/>
                  </a:lnTo>
                  <a:lnTo>
                    <a:pt x="64" y="6"/>
                  </a:lnTo>
                  <a:lnTo>
                    <a:pt x="64" y="4"/>
                  </a:lnTo>
                  <a:lnTo>
                    <a:pt x="66" y="2"/>
                  </a:lnTo>
                  <a:close/>
                  <a:moveTo>
                    <a:pt x="0" y="129"/>
                  </a:moveTo>
                  <a:lnTo>
                    <a:pt x="2" y="131"/>
                  </a:lnTo>
                  <a:lnTo>
                    <a:pt x="4" y="131"/>
                  </a:lnTo>
                  <a:lnTo>
                    <a:pt x="4" y="129"/>
                  </a:lnTo>
                  <a:lnTo>
                    <a:pt x="4" y="127"/>
                  </a:lnTo>
                  <a:lnTo>
                    <a:pt x="2" y="125"/>
                  </a:lnTo>
                  <a:lnTo>
                    <a:pt x="2" y="127"/>
                  </a:lnTo>
                  <a:lnTo>
                    <a:pt x="0" y="129"/>
                  </a:lnTo>
                  <a:close/>
                </a:path>
              </a:pathLst>
            </a:custGeom>
            <a:solidFill>
              <a:srgbClr val="848282"/>
            </a:solidFill>
            <a:ln w="9525">
              <a:noFill/>
              <a:round/>
              <a:headEnd/>
              <a:tailEnd/>
            </a:ln>
          </p:spPr>
          <p:txBody>
            <a:bodyPr/>
            <a:lstStyle/>
            <a:p>
              <a:endParaRPr lang="en-US"/>
            </a:p>
          </p:txBody>
        </p:sp>
        <p:sp>
          <p:nvSpPr>
            <p:cNvPr id="47309" name="Freeform 554"/>
            <p:cNvSpPr>
              <a:spLocks noEditPoints="1"/>
            </p:cNvSpPr>
            <p:nvPr/>
          </p:nvSpPr>
          <p:spPr bwMode="auto">
            <a:xfrm>
              <a:off x="2911" y="2910"/>
              <a:ext cx="62" cy="127"/>
            </a:xfrm>
            <a:custGeom>
              <a:avLst/>
              <a:gdLst>
                <a:gd name="T0" fmla="*/ 62 w 62"/>
                <a:gd name="T1" fmla="*/ 2 h 127"/>
                <a:gd name="T2" fmla="*/ 62 w 62"/>
                <a:gd name="T3" fmla="*/ 0 h 127"/>
                <a:gd name="T4" fmla="*/ 60 w 62"/>
                <a:gd name="T5" fmla="*/ 0 h 127"/>
                <a:gd name="T6" fmla="*/ 60 w 62"/>
                <a:gd name="T7" fmla="*/ 2 h 127"/>
                <a:gd name="T8" fmla="*/ 58 w 62"/>
                <a:gd name="T9" fmla="*/ 4 h 127"/>
                <a:gd name="T10" fmla="*/ 60 w 62"/>
                <a:gd name="T11" fmla="*/ 4 h 127"/>
                <a:gd name="T12" fmla="*/ 62 w 62"/>
                <a:gd name="T13" fmla="*/ 6 h 127"/>
                <a:gd name="T14" fmla="*/ 62 w 62"/>
                <a:gd name="T15" fmla="*/ 4 h 127"/>
                <a:gd name="T16" fmla="*/ 62 w 62"/>
                <a:gd name="T17" fmla="*/ 2 h 127"/>
                <a:gd name="T18" fmla="*/ 0 w 62"/>
                <a:gd name="T19" fmla="*/ 125 h 127"/>
                <a:gd name="T20" fmla="*/ 0 w 62"/>
                <a:gd name="T21" fmla="*/ 127 h 127"/>
                <a:gd name="T22" fmla="*/ 2 w 62"/>
                <a:gd name="T23" fmla="*/ 127 h 127"/>
                <a:gd name="T24" fmla="*/ 2 w 62"/>
                <a:gd name="T25" fmla="*/ 125 h 127"/>
                <a:gd name="T26" fmla="*/ 4 w 62"/>
                <a:gd name="T27" fmla="*/ 123 h 127"/>
                <a:gd name="T28" fmla="*/ 2 w 62"/>
                <a:gd name="T29" fmla="*/ 123 h 127"/>
                <a:gd name="T30" fmla="*/ 0 w 62"/>
                <a:gd name="T31" fmla="*/ 121 h 127"/>
                <a:gd name="T32" fmla="*/ 0 w 62"/>
                <a:gd name="T33" fmla="*/ 123 h 127"/>
                <a:gd name="T34" fmla="*/ 0 w 62"/>
                <a:gd name="T35" fmla="*/ 125 h 1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2"/>
                <a:gd name="T55" fmla="*/ 0 h 127"/>
                <a:gd name="T56" fmla="*/ 62 w 62"/>
                <a:gd name="T57" fmla="*/ 127 h 1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2" h="127">
                  <a:moveTo>
                    <a:pt x="62" y="2"/>
                  </a:moveTo>
                  <a:lnTo>
                    <a:pt x="62" y="0"/>
                  </a:lnTo>
                  <a:lnTo>
                    <a:pt x="60" y="0"/>
                  </a:lnTo>
                  <a:lnTo>
                    <a:pt x="60" y="2"/>
                  </a:lnTo>
                  <a:lnTo>
                    <a:pt x="58" y="4"/>
                  </a:lnTo>
                  <a:lnTo>
                    <a:pt x="60" y="4"/>
                  </a:lnTo>
                  <a:lnTo>
                    <a:pt x="62" y="6"/>
                  </a:lnTo>
                  <a:lnTo>
                    <a:pt x="62" y="4"/>
                  </a:lnTo>
                  <a:lnTo>
                    <a:pt x="62" y="2"/>
                  </a:lnTo>
                  <a:close/>
                  <a:moveTo>
                    <a:pt x="0" y="125"/>
                  </a:moveTo>
                  <a:lnTo>
                    <a:pt x="0" y="127"/>
                  </a:lnTo>
                  <a:lnTo>
                    <a:pt x="2" y="127"/>
                  </a:lnTo>
                  <a:lnTo>
                    <a:pt x="2" y="125"/>
                  </a:lnTo>
                  <a:lnTo>
                    <a:pt x="4" y="123"/>
                  </a:lnTo>
                  <a:lnTo>
                    <a:pt x="2" y="123"/>
                  </a:lnTo>
                  <a:lnTo>
                    <a:pt x="0" y="121"/>
                  </a:lnTo>
                  <a:lnTo>
                    <a:pt x="0" y="123"/>
                  </a:lnTo>
                  <a:lnTo>
                    <a:pt x="0" y="125"/>
                  </a:lnTo>
                  <a:close/>
                </a:path>
              </a:pathLst>
            </a:custGeom>
            <a:solidFill>
              <a:srgbClr val="848282"/>
            </a:solidFill>
            <a:ln w="9525">
              <a:noFill/>
              <a:round/>
              <a:headEnd/>
              <a:tailEnd/>
            </a:ln>
          </p:spPr>
          <p:txBody>
            <a:bodyPr/>
            <a:lstStyle/>
            <a:p>
              <a:endParaRPr lang="en-US"/>
            </a:p>
          </p:txBody>
        </p:sp>
        <p:sp>
          <p:nvSpPr>
            <p:cNvPr id="47310" name="Freeform 555"/>
            <p:cNvSpPr>
              <a:spLocks noEditPoints="1"/>
            </p:cNvSpPr>
            <p:nvPr/>
          </p:nvSpPr>
          <p:spPr bwMode="auto">
            <a:xfrm>
              <a:off x="2911" y="2912"/>
              <a:ext cx="62" cy="123"/>
            </a:xfrm>
            <a:custGeom>
              <a:avLst/>
              <a:gdLst>
                <a:gd name="T0" fmla="*/ 62 w 62"/>
                <a:gd name="T1" fmla="*/ 2 h 123"/>
                <a:gd name="T2" fmla="*/ 60 w 62"/>
                <a:gd name="T3" fmla="*/ 0 h 123"/>
                <a:gd name="T4" fmla="*/ 60 w 62"/>
                <a:gd name="T5" fmla="*/ 0 h 123"/>
                <a:gd name="T6" fmla="*/ 58 w 62"/>
                <a:gd name="T7" fmla="*/ 2 h 123"/>
                <a:gd name="T8" fmla="*/ 56 w 62"/>
                <a:gd name="T9" fmla="*/ 4 h 123"/>
                <a:gd name="T10" fmla="*/ 58 w 62"/>
                <a:gd name="T11" fmla="*/ 4 h 123"/>
                <a:gd name="T12" fmla="*/ 60 w 62"/>
                <a:gd name="T13" fmla="*/ 4 h 123"/>
                <a:gd name="T14" fmla="*/ 62 w 62"/>
                <a:gd name="T15" fmla="*/ 4 h 123"/>
                <a:gd name="T16" fmla="*/ 62 w 62"/>
                <a:gd name="T17" fmla="*/ 2 h 123"/>
                <a:gd name="T18" fmla="*/ 0 w 62"/>
                <a:gd name="T19" fmla="*/ 121 h 123"/>
                <a:gd name="T20" fmla="*/ 2 w 62"/>
                <a:gd name="T21" fmla="*/ 123 h 123"/>
                <a:gd name="T22" fmla="*/ 2 w 62"/>
                <a:gd name="T23" fmla="*/ 123 h 123"/>
                <a:gd name="T24" fmla="*/ 4 w 62"/>
                <a:gd name="T25" fmla="*/ 121 h 123"/>
                <a:gd name="T26" fmla="*/ 4 w 62"/>
                <a:gd name="T27" fmla="*/ 119 h 123"/>
                <a:gd name="T28" fmla="*/ 2 w 62"/>
                <a:gd name="T29" fmla="*/ 119 h 123"/>
                <a:gd name="T30" fmla="*/ 0 w 62"/>
                <a:gd name="T31" fmla="*/ 117 h 123"/>
                <a:gd name="T32" fmla="*/ 0 w 62"/>
                <a:gd name="T33" fmla="*/ 119 h 123"/>
                <a:gd name="T34" fmla="*/ 0 w 62"/>
                <a:gd name="T35" fmla="*/ 121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2"/>
                <a:gd name="T55" fmla="*/ 0 h 123"/>
                <a:gd name="T56" fmla="*/ 62 w 62"/>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2" h="123">
                  <a:moveTo>
                    <a:pt x="62" y="2"/>
                  </a:moveTo>
                  <a:lnTo>
                    <a:pt x="60" y="0"/>
                  </a:lnTo>
                  <a:lnTo>
                    <a:pt x="58" y="2"/>
                  </a:lnTo>
                  <a:lnTo>
                    <a:pt x="56" y="4"/>
                  </a:lnTo>
                  <a:lnTo>
                    <a:pt x="58" y="4"/>
                  </a:lnTo>
                  <a:lnTo>
                    <a:pt x="60" y="4"/>
                  </a:lnTo>
                  <a:lnTo>
                    <a:pt x="62" y="4"/>
                  </a:lnTo>
                  <a:lnTo>
                    <a:pt x="62" y="2"/>
                  </a:lnTo>
                  <a:close/>
                  <a:moveTo>
                    <a:pt x="0" y="121"/>
                  </a:moveTo>
                  <a:lnTo>
                    <a:pt x="2" y="123"/>
                  </a:lnTo>
                  <a:lnTo>
                    <a:pt x="4" y="121"/>
                  </a:lnTo>
                  <a:lnTo>
                    <a:pt x="4" y="119"/>
                  </a:lnTo>
                  <a:lnTo>
                    <a:pt x="2" y="119"/>
                  </a:lnTo>
                  <a:lnTo>
                    <a:pt x="0" y="117"/>
                  </a:lnTo>
                  <a:lnTo>
                    <a:pt x="0" y="119"/>
                  </a:lnTo>
                  <a:lnTo>
                    <a:pt x="0" y="121"/>
                  </a:lnTo>
                  <a:close/>
                </a:path>
              </a:pathLst>
            </a:custGeom>
            <a:solidFill>
              <a:srgbClr val="848282"/>
            </a:solidFill>
            <a:ln w="9525">
              <a:noFill/>
              <a:round/>
              <a:headEnd/>
              <a:tailEnd/>
            </a:ln>
          </p:spPr>
          <p:txBody>
            <a:bodyPr/>
            <a:lstStyle/>
            <a:p>
              <a:endParaRPr lang="en-US"/>
            </a:p>
          </p:txBody>
        </p:sp>
        <p:sp>
          <p:nvSpPr>
            <p:cNvPr id="47311" name="Freeform 556"/>
            <p:cNvSpPr>
              <a:spLocks noEditPoints="1"/>
            </p:cNvSpPr>
            <p:nvPr/>
          </p:nvSpPr>
          <p:spPr bwMode="auto">
            <a:xfrm>
              <a:off x="2911" y="2914"/>
              <a:ext cx="62" cy="119"/>
            </a:xfrm>
            <a:custGeom>
              <a:avLst/>
              <a:gdLst>
                <a:gd name="T0" fmla="*/ 62 w 62"/>
                <a:gd name="T1" fmla="*/ 2 h 119"/>
                <a:gd name="T2" fmla="*/ 60 w 62"/>
                <a:gd name="T3" fmla="*/ 0 h 119"/>
                <a:gd name="T4" fmla="*/ 58 w 62"/>
                <a:gd name="T5" fmla="*/ 0 h 119"/>
                <a:gd name="T6" fmla="*/ 56 w 62"/>
                <a:gd name="T7" fmla="*/ 2 h 119"/>
                <a:gd name="T8" fmla="*/ 56 w 62"/>
                <a:gd name="T9" fmla="*/ 2 h 119"/>
                <a:gd name="T10" fmla="*/ 58 w 62"/>
                <a:gd name="T11" fmla="*/ 4 h 119"/>
                <a:gd name="T12" fmla="*/ 60 w 62"/>
                <a:gd name="T13" fmla="*/ 4 h 119"/>
                <a:gd name="T14" fmla="*/ 60 w 62"/>
                <a:gd name="T15" fmla="*/ 2 h 119"/>
                <a:gd name="T16" fmla="*/ 62 w 62"/>
                <a:gd name="T17" fmla="*/ 2 h 119"/>
                <a:gd name="T18" fmla="*/ 0 w 62"/>
                <a:gd name="T19" fmla="*/ 117 h 119"/>
                <a:gd name="T20" fmla="*/ 2 w 62"/>
                <a:gd name="T21" fmla="*/ 119 h 119"/>
                <a:gd name="T22" fmla="*/ 4 w 62"/>
                <a:gd name="T23" fmla="*/ 119 h 119"/>
                <a:gd name="T24" fmla="*/ 4 w 62"/>
                <a:gd name="T25" fmla="*/ 117 h 119"/>
                <a:gd name="T26" fmla="*/ 6 w 62"/>
                <a:gd name="T27" fmla="*/ 115 h 119"/>
                <a:gd name="T28" fmla="*/ 4 w 62"/>
                <a:gd name="T29" fmla="*/ 115 h 119"/>
                <a:gd name="T30" fmla="*/ 2 w 62"/>
                <a:gd name="T31" fmla="*/ 113 h 119"/>
                <a:gd name="T32" fmla="*/ 0 w 62"/>
                <a:gd name="T33" fmla="*/ 115 h 119"/>
                <a:gd name="T34" fmla="*/ 0 w 62"/>
                <a:gd name="T35" fmla="*/ 117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2"/>
                <a:gd name="T55" fmla="*/ 0 h 119"/>
                <a:gd name="T56" fmla="*/ 62 w 62"/>
                <a:gd name="T57" fmla="*/ 119 h 1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2" h="119">
                  <a:moveTo>
                    <a:pt x="62" y="2"/>
                  </a:moveTo>
                  <a:lnTo>
                    <a:pt x="60" y="0"/>
                  </a:lnTo>
                  <a:lnTo>
                    <a:pt x="58" y="0"/>
                  </a:lnTo>
                  <a:lnTo>
                    <a:pt x="56" y="2"/>
                  </a:lnTo>
                  <a:lnTo>
                    <a:pt x="58" y="4"/>
                  </a:lnTo>
                  <a:lnTo>
                    <a:pt x="60" y="4"/>
                  </a:lnTo>
                  <a:lnTo>
                    <a:pt x="60" y="2"/>
                  </a:lnTo>
                  <a:lnTo>
                    <a:pt x="62" y="2"/>
                  </a:lnTo>
                  <a:close/>
                  <a:moveTo>
                    <a:pt x="0" y="117"/>
                  </a:moveTo>
                  <a:lnTo>
                    <a:pt x="2" y="119"/>
                  </a:lnTo>
                  <a:lnTo>
                    <a:pt x="4" y="119"/>
                  </a:lnTo>
                  <a:lnTo>
                    <a:pt x="4" y="117"/>
                  </a:lnTo>
                  <a:lnTo>
                    <a:pt x="6" y="115"/>
                  </a:lnTo>
                  <a:lnTo>
                    <a:pt x="4" y="115"/>
                  </a:lnTo>
                  <a:lnTo>
                    <a:pt x="2" y="113"/>
                  </a:lnTo>
                  <a:lnTo>
                    <a:pt x="0" y="115"/>
                  </a:lnTo>
                  <a:lnTo>
                    <a:pt x="0" y="117"/>
                  </a:lnTo>
                  <a:close/>
                </a:path>
              </a:pathLst>
            </a:custGeom>
            <a:solidFill>
              <a:srgbClr val="848282"/>
            </a:solidFill>
            <a:ln w="9525">
              <a:noFill/>
              <a:round/>
              <a:headEnd/>
              <a:tailEnd/>
            </a:ln>
          </p:spPr>
          <p:txBody>
            <a:bodyPr/>
            <a:lstStyle/>
            <a:p>
              <a:endParaRPr lang="en-US"/>
            </a:p>
          </p:txBody>
        </p:sp>
        <p:sp>
          <p:nvSpPr>
            <p:cNvPr id="47312" name="Freeform 557"/>
            <p:cNvSpPr>
              <a:spLocks noEditPoints="1"/>
            </p:cNvSpPr>
            <p:nvPr/>
          </p:nvSpPr>
          <p:spPr bwMode="auto">
            <a:xfrm>
              <a:off x="2911" y="2916"/>
              <a:ext cx="60" cy="115"/>
            </a:xfrm>
            <a:custGeom>
              <a:avLst/>
              <a:gdLst>
                <a:gd name="T0" fmla="*/ 60 w 60"/>
                <a:gd name="T1" fmla="*/ 0 h 115"/>
                <a:gd name="T2" fmla="*/ 58 w 60"/>
                <a:gd name="T3" fmla="*/ 0 h 115"/>
                <a:gd name="T4" fmla="*/ 56 w 60"/>
                <a:gd name="T5" fmla="*/ 0 h 115"/>
                <a:gd name="T6" fmla="*/ 56 w 60"/>
                <a:gd name="T7" fmla="*/ 0 h 115"/>
                <a:gd name="T8" fmla="*/ 54 w 60"/>
                <a:gd name="T9" fmla="*/ 2 h 115"/>
                <a:gd name="T10" fmla="*/ 56 w 60"/>
                <a:gd name="T11" fmla="*/ 4 h 115"/>
                <a:gd name="T12" fmla="*/ 58 w 60"/>
                <a:gd name="T13" fmla="*/ 4 h 115"/>
                <a:gd name="T14" fmla="*/ 60 w 60"/>
                <a:gd name="T15" fmla="*/ 2 h 115"/>
                <a:gd name="T16" fmla="*/ 60 w 60"/>
                <a:gd name="T17" fmla="*/ 0 h 115"/>
                <a:gd name="T18" fmla="*/ 0 w 60"/>
                <a:gd name="T19" fmla="*/ 113 h 115"/>
                <a:gd name="T20" fmla="*/ 2 w 60"/>
                <a:gd name="T21" fmla="*/ 115 h 115"/>
                <a:gd name="T22" fmla="*/ 4 w 60"/>
                <a:gd name="T23" fmla="*/ 115 h 115"/>
                <a:gd name="T24" fmla="*/ 6 w 60"/>
                <a:gd name="T25" fmla="*/ 113 h 115"/>
                <a:gd name="T26" fmla="*/ 6 w 60"/>
                <a:gd name="T27" fmla="*/ 113 h 115"/>
                <a:gd name="T28" fmla="*/ 4 w 60"/>
                <a:gd name="T29" fmla="*/ 111 h 115"/>
                <a:gd name="T30" fmla="*/ 2 w 60"/>
                <a:gd name="T31" fmla="*/ 109 h 115"/>
                <a:gd name="T32" fmla="*/ 2 w 60"/>
                <a:gd name="T33" fmla="*/ 111 h 115"/>
                <a:gd name="T34" fmla="*/ 0 w 60"/>
                <a:gd name="T35" fmla="*/ 113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0"/>
                <a:gd name="T55" fmla="*/ 0 h 115"/>
                <a:gd name="T56" fmla="*/ 60 w 60"/>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0" h="115">
                  <a:moveTo>
                    <a:pt x="60" y="0"/>
                  </a:moveTo>
                  <a:lnTo>
                    <a:pt x="58" y="0"/>
                  </a:lnTo>
                  <a:lnTo>
                    <a:pt x="56" y="0"/>
                  </a:lnTo>
                  <a:lnTo>
                    <a:pt x="54" y="2"/>
                  </a:lnTo>
                  <a:lnTo>
                    <a:pt x="56" y="4"/>
                  </a:lnTo>
                  <a:lnTo>
                    <a:pt x="58" y="4"/>
                  </a:lnTo>
                  <a:lnTo>
                    <a:pt x="60" y="2"/>
                  </a:lnTo>
                  <a:lnTo>
                    <a:pt x="60" y="0"/>
                  </a:lnTo>
                  <a:close/>
                  <a:moveTo>
                    <a:pt x="0" y="113"/>
                  </a:moveTo>
                  <a:lnTo>
                    <a:pt x="2" y="115"/>
                  </a:lnTo>
                  <a:lnTo>
                    <a:pt x="4" y="115"/>
                  </a:lnTo>
                  <a:lnTo>
                    <a:pt x="6" y="113"/>
                  </a:lnTo>
                  <a:lnTo>
                    <a:pt x="4" y="111"/>
                  </a:lnTo>
                  <a:lnTo>
                    <a:pt x="2" y="109"/>
                  </a:lnTo>
                  <a:lnTo>
                    <a:pt x="2" y="111"/>
                  </a:lnTo>
                  <a:lnTo>
                    <a:pt x="0" y="113"/>
                  </a:lnTo>
                  <a:close/>
                </a:path>
              </a:pathLst>
            </a:custGeom>
            <a:solidFill>
              <a:srgbClr val="848282"/>
            </a:solidFill>
            <a:ln w="9525">
              <a:noFill/>
              <a:round/>
              <a:headEnd/>
              <a:tailEnd/>
            </a:ln>
          </p:spPr>
          <p:txBody>
            <a:bodyPr/>
            <a:lstStyle/>
            <a:p>
              <a:endParaRPr lang="en-US"/>
            </a:p>
          </p:txBody>
        </p:sp>
        <p:sp>
          <p:nvSpPr>
            <p:cNvPr id="47313" name="Freeform 558"/>
            <p:cNvSpPr>
              <a:spLocks noEditPoints="1"/>
            </p:cNvSpPr>
            <p:nvPr/>
          </p:nvSpPr>
          <p:spPr bwMode="auto">
            <a:xfrm>
              <a:off x="2913" y="2916"/>
              <a:ext cx="58" cy="113"/>
            </a:xfrm>
            <a:custGeom>
              <a:avLst/>
              <a:gdLst>
                <a:gd name="T0" fmla="*/ 58 w 58"/>
                <a:gd name="T1" fmla="*/ 2 h 113"/>
                <a:gd name="T2" fmla="*/ 56 w 58"/>
                <a:gd name="T3" fmla="*/ 2 h 113"/>
                <a:gd name="T4" fmla="*/ 54 w 58"/>
                <a:gd name="T5" fmla="*/ 0 h 113"/>
                <a:gd name="T6" fmla="*/ 52 w 58"/>
                <a:gd name="T7" fmla="*/ 2 h 113"/>
                <a:gd name="T8" fmla="*/ 50 w 58"/>
                <a:gd name="T9" fmla="*/ 4 h 113"/>
                <a:gd name="T10" fmla="*/ 54 w 58"/>
                <a:gd name="T11" fmla="*/ 5 h 113"/>
                <a:gd name="T12" fmla="*/ 56 w 58"/>
                <a:gd name="T13" fmla="*/ 5 h 113"/>
                <a:gd name="T14" fmla="*/ 56 w 58"/>
                <a:gd name="T15" fmla="*/ 4 h 113"/>
                <a:gd name="T16" fmla="*/ 58 w 58"/>
                <a:gd name="T17" fmla="*/ 2 h 113"/>
                <a:gd name="T18" fmla="*/ 0 w 58"/>
                <a:gd name="T19" fmla="*/ 111 h 113"/>
                <a:gd name="T20" fmla="*/ 2 w 58"/>
                <a:gd name="T21" fmla="*/ 113 h 113"/>
                <a:gd name="T22" fmla="*/ 4 w 58"/>
                <a:gd name="T23" fmla="*/ 113 h 113"/>
                <a:gd name="T24" fmla="*/ 4 w 58"/>
                <a:gd name="T25" fmla="*/ 113 h 113"/>
                <a:gd name="T26" fmla="*/ 6 w 58"/>
                <a:gd name="T27" fmla="*/ 111 h 113"/>
                <a:gd name="T28" fmla="*/ 2 w 58"/>
                <a:gd name="T29" fmla="*/ 109 h 113"/>
                <a:gd name="T30" fmla="*/ 0 w 58"/>
                <a:gd name="T31" fmla="*/ 107 h 113"/>
                <a:gd name="T32" fmla="*/ 0 w 58"/>
                <a:gd name="T33" fmla="*/ 109 h 113"/>
                <a:gd name="T34" fmla="*/ 0 w 58"/>
                <a:gd name="T35" fmla="*/ 111 h 11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113"/>
                <a:gd name="T56" fmla="*/ 58 w 58"/>
                <a:gd name="T57" fmla="*/ 113 h 11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113">
                  <a:moveTo>
                    <a:pt x="58" y="2"/>
                  </a:moveTo>
                  <a:lnTo>
                    <a:pt x="56" y="2"/>
                  </a:lnTo>
                  <a:lnTo>
                    <a:pt x="54" y="0"/>
                  </a:lnTo>
                  <a:lnTo>
                    <a:pt x="52" y="2"/>
                  </a:lnTo>
                  <a:lnTo>
                    <a:pt x="50" y="4"/>
                  </a:lnTo>
                  <a:lnTo>
                    <a:pt x="54" y="5"/>
                  </a:lnTo>
                  <a:lnTo>
                    <a:pt x="56" y="5"/>
                  </a:lnTo>
                  <a:lnTo>
                    <a:pt x="56" y="4"/>
                  </a:lnTo>
                  <a:lnTo>
                    <a:pt x="58" y="2"/>
                  </a:lnTo>
                  <a:close/>
                  <a:moveTo>
                    <a:pt x="0" y="111"/>
                  </a:moveTo>
                  <a:lnTo>
                    <a:pt x="2" y="113"/>
                  </a:lnTo>
                  <a:lnTo>
                    <a:pt x="4" y="113"/>
                  </a:lnTo>
                  <a:lnTo>
                    <a:pt x="6" y="111"/>
                  </a:lnTo>
                  <a:lnTo>
                    <a:pt x="2" y="109"/>
                  </a:lnTo>
                  <a:lnTo>
                    <a:pt x="0" y="107"/>
                  </a:lnTo>
                  <a:lnTo>
                    <a:pt x="0" y="109"/>
                  </a:lnTo>
                  <a:lnTo>
                    <a:pt x="0" y="111"/>
                  </a:lnTo>
                  <a:close/>
                </a:path>
              </a:pathLst>
            </a:custGeom>
            <a:solidFill>
              <a:srgbClr val="848282"/>
            </a:solidFill>
            <a:ln w="9525">
              <a:noFill/>
              <a:round/>
              <a:headEnd/>
              <a:tailEnd/>
            </a:ln>
          </p:spPr>
          <p:txBody>
            <a:bodyPr/>
            <a:lstStyle/>
            <a:p>
              <a:endParaRPr lang="en-US"/>
            </a:p>
          </p:txBody>
        </p:sp>
        <p:sp>
          <p:nvSpPr>
            <p:cNvPr id="47314" name="Freeform 559"/>
            <p:cNvSpPr>
              <a:spLocks noEditPoints="1"/>
            </p:cNvSpPr>
            <p:nvPr/>
          </p:nvSpPr>
          <p:spPr bwMode="auto">
            <a:xfrm>
              <a:off x="2913" y="2918"/>
              <a:ext cx="56" cy="111"/>
            </a:xfrm>
            <a:custGeom>
              <a:avLst/>
              <a:gdLst>
                <a:gd name="T0" fmla="*/ 56 w 56"/>
                <a:gd name="T1" fmla="*/ 2 h 111"/>
                <a:gd name="T2" fmla="*/ 54 w 56"/>
                <a:gd name="T3" fmla="*/ 2 h 111"/>
                <a:gd name="T4" fmla="*/ 52 w 56"/>
                <a:gd name="T5" fmla="*/ 0 h 111"/>
                <a:gd name="T6" fmla="*/ 50 w 56"/>
                <a:gd name="T7" fmla="*/ 2 h 111"/>
                <a:gd name="T8" fmla="*/ 50 w 56"/>
                <a:gd name="T9" fmla="*/ 3 h 111"/>
                <a:gd name="T10" fmla="*/ 52 w 56"/>
                <a:gd name="T11" fmla="*/ 3 h 111"/>
                <a:gd name="T12" fmla="*/ 54 w 56"/>
                <a:gd name="T13" fmla="*/ 5 h 111"/>
                <a:gd name="T14" fmla="*/ 56 w 56"/>
                <a:gd name="T15" fmla="*/ 3 h 111"/>
                <a:gd name="T16" fmla="*/ 56 w 56"/>
                <a:gd name="T17" fmla="*/ 2 h 111"/>
                <a:gd name="T18" fmla="*/ 0 w 56"/>
                <a:gd name="T19" fmla="*/ 107 h 111"/>
                <a:gd name="T20" fmla="*/ 2 w 56"/>
                <a:gd name="T21" fmla="*/ 109 h 111"/>
                <a:gd name="T22" fmla="*/ 4 w 56"/>
                <a:gd name="T23" fmla="*/ 111 h 111"/>
                <a:gd name="T24" fmla="*/ 6 w 56"/>
                <a:gd name="T25" fmla="*/ 109 h 111"/>
                <a:gd name="T26" fmla="*/ 6 w 56"/>
                <a:gd name="T27" fmla="*/ 107 h 111"/>
                <a:gd name="T28" fmla="*/ 4 w 56"/>
                <a:gd name="T29" fmla="*/ 105 h 111"/>
                <a:gd name="T30" fmla="*/ 2 w 56"/>
                <a:gd name="T31" fmla="*/ 105 h 111"/>
                <a:gd name="T32" fmla="*/ 0 w 56"/>
                <a:gd name="T33" fmla="*/ 105 h 111"/>
                <a:gd name="T34" fmla="*/ 0 w 56"/>
                <a:gd name="T35" fmla="*/ 107 h 1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111"/>
                <a:gd name="T56" fmla="*/ 56 w 56"/>
                <a:gd name="T57" fmla="*/ 111 h 1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111">
                  <a:moveTo>
                    <a:pt x="56" y="2"/>
                  </a:moveTo>
                  <a:lnTo>
                    <a:pt x="54" y="2"/>
                  </a:lnTo>
                  <a:lnTo>
                    <a:pt x="52" y="0"/>
                  </a:lnTo>
                  <a:lnTo>
                    <a:pt x="50" y="2"/>
                  </a:lnTo>
                  <a:lnTo>
                    <a:pt x="50" y="3"/>
                  </a:lnTo>
                  <a:lnTo>
                    <a:pt x="52" y="3"/>
                  </a:lnTo>
                  <a:lnTo>
                    <a:pt x="54" y="5"/>
                  </a:lnTo>
                  <a:lnTo>
                    <a:pt x="56" y="3"/>
                  </a:lnTo>
                  <a:lnTo>
                    <a:pt x="56" y="2"/>
                  </a:lnTo>
                  <a:close/>
                  <a:moveTo>
                    <a:pt x="0" y="107"/>
                  </a:moveTo>
                  <a:lnTo>
                    <a:pt x="2" y="109"/>
                  </a:lnTo>
                  <a:lnTo>
                    <a:pt x="4" y="111"/>
                  </a:lnTo>
                  <a:lnTo>
                    <a:pt x="6" y="109"/>
                  </a:lnTo>
                  <a:lnTo>
                    <a:pt x="6" y="107"/>
                  </a:lnTo>
                  <a:lnTo>
                    <a:pt x="4" y="105"/>
                  </a:lnTo>
                  <a:lnTo>
                    <a:pt x="2" y="105"/>
                  </a:lnTo>
                  <a:lnTo>
                    <a:pt x="0" y="105"/>
                  </a:lnTo>
                  <a:lnTo>
                    <a:pt x="0" y="107"/>
                  </a:lnTo>
                  <a:close/>
                </a:path>
              </a:pathLst>
            </a:custGeom>
            <a:solidFill>
              <a:srgbClr val="848382"/>
            </a:solidFill>
            <a:ln w="9525">
              <a:noFill/>
              <a:round/>
              <a:headEnd/>
              <a:tailEnd/>
            </a:ln>
          </p:spPr>
          <p:txBody>
            <a:bodyPr/>
            <a:lstStyle/>
            <a:p>
              <a:endParaRPr lang="en-US"/>
            </a:p>
          </p:txBody>
        </p:sp>
        <p:sp>
          <p:nvSpPr>
            <p:cNvPr id="47315" name="Freeform 560"/>
            <p:cNvSpPr>
              <a:spLocks noEditPoints="1"/>
            </p:cNvSpPr>
            <p:nvPr/>
          </p:nvSpPr>
          <p:spPr bwMode="auto">
            <a:xfrm>
              <a:off x="2913" y="2920"/>
              <a:ext cx="56" cy="107"/>
            </a:xfrm>
            <a:custGeom>
              <a:avLst/>
              <a:gdLst>
                <a:gd name="T0" fmla="*/ 56 w 56"/>
                <a:gd name="T1" fmla="*/ 1 h 107"/>
                <a:gd name="T2" fmla="*/ 54 w 56"/>
                <a:gd name="T3" fmla="*/ 1 h 107"/>
                <a:gd name="T4" fmla="*/ 50 w 56"/>
                <a:gd name="T5" fmla="*/ 0 h 107"/>
                <a:gd name="T6" fmla="*/ 50 w 56"/>
                <a:gd name="T7" fmla="*/ 1 h 107"/>
                <a:gd name="T8" fmla="*/ 48 w 56"/>
                <a:gd name="T9" fmla="*/ 3 h 107"/>
                <a:gd name="T10" fmla="*/ 50 w 56"/>
                <a:gd name="T11" fmla="*/ 3 h 107"/>
                <a:gd name="T12" fmla="*/ 54 w 56"/>
                <a:gd name="T13" fmla="*/ 5 h 107"/>
                <a:gd name="T14" fmla="*/ 54 w 56"/>
                <a:gd name="T15" fmla="*/ 3 h 107"/>
                <a:gd name="T16" fmla="*/ 56 w 56"/>
                <a:gd name="T17" fmla="*/ 1 h 107"/>
                <a:gd name="T18" fmla="*/ 0 w 56"/>
                <a:gd name="T19" fmla="*/ 103 h 107"/>
                <a:gd name="T20" fmla="*/ 2 w 56"/>
                <a:gd name="T21" fmla="*/ 105 h 107"/>
                <a:gd name="T22" fmla="*/ 6 w 56"/>
                <a:gd name="T23" fmla="*/ 107 h 107"/>
                <a:gd name="T24" fmla="*/ 6 w 56"/>
                <a:gd name="T25" fmla="*/ 105 h 107"/>
                <a:gd name="T26" fmla="*/ 6 w 56"/>
                <a:gd name="T27" fmla="*/ 103 h 107"/>
                <a:gd name="T28" fmla="*/ 4 w 56"/>
                <a:gd name="T29" fmla="*/ 101 h 107"/>
                <a:gd name="T30" fmla="*/ 2 w 56"/>
                <a:gd name="T31" fmla="*/ 101 h 107"/>
                <a:gd name="T32" fmla="*/ 2 w 56"/>
                <a:gd name="T33" fmla="*/ 101 h 107"/>
                <a:gd name="T34" fmla="*/ 0 w 56"/>
                <a:gd name="T35" fmla="*/ 103 h 1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107"/>
                <a:gd name="T56" fmla="*/ 56 w 56"/>
                <a:gd name="T57" fmla="*/ 107 h 1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107">
                  <a:moveTo>
                    <a:pt x="56" y="1"/>
                  </a:moveTo>
                  <a:lnTo>
                    <a:pt x="54" y="1"/>
                  </a:lnTo>
                  <a:lnTo>
                    <a:pt x="50" y="0"/>
                  </a:lnTo>
                  <a:lnTo>
                    <a:pt x="50" y="1"/>
                  </a:lnTo>
                  <a:lnTo>
                    <a:pt x="48" y="3"/>
                  </a:lnTo>
                  <a:lnTo>
                    <a:pt x="50" y="3"/>
                  </a:lnTo>
                  <a:lnTo>
                    <a:pt x="54" y="5"/>
                  </a:lnTo>
                  <a:lnTo>
                    <a:pt x="54" y="3"/>
                  </a:lnTo>
                  <a:lnTo>
                    <a:pt x="56" y="1"/>
                  </a:lnTo>
                  <a:close/>
                  <a:moveTo>
                    <a:pt x="0" y="103"/>
                  </a:moveTo>
                  <a:lnTo>
                    <a:pt x="2" y="105"/>
                  </a:lnTo>
                  <a:lnTo>
                    <a:pt x="6" y="107"/>
                  </a:lnTo>
                  <a:lnTo>
                    <a:pt x="6" y="105"/>
                  </a:lnTo>
                  <a:lnTo>
                    <a:pt x="6" y="103"/>
                  </a:lnTo>
                  <a:lnTo>
                    <a:pt x="4" y="101"/>
                  </a:lnTo>
                  <a:lnTo>
                    <a:pt x="2" y="101"/>
                  </a:lnTo>
                  <a:lnTo>
                    <a:pt x="0" y="103"/>
                  </a:lnTo>
                  <a:close/>
                </a:path>
              </a:pathLst>
            </a:custGeom>
            <a:solidFill>
              <a:srgbClr val="848382"/>
            </a:solidFill>
            <a:ln w="9525">
              <a:noFill/>
              <a:round/>
              <a:headEnd/>
              <a:tailEnd/>
            </a:ln>
          </p:spPr>
          <p:txBody>
            <a:bodyPr/>
            <a:lstStyle/>
            <a:p>
              <a:endParaRPr lang="en-US"/>
            </a:p>
          </p:txBody>
        </p:sp>
        <p:sp>
          <p:nvSpPr>
            <p:cNvPr id="47316" name="Freeform 561"/>
            <p:cNvSpPr>
              <a:spLocks noEditPoints="1"/>
            </p:cNvSpPr>
            <p:nvPr/>
          </p:nvSpPr>
          <p:spPr bwMode="auto">
            <a:xfrm>
              <a:off x="2915" y="2921"/>
              <a:ext cx="52" cy="104"/>
            </a:xfrm>
            <a:custGeom>
              <a:avLst/>
              <a:gdLst>
                <a:gd name="T0" fmla="*/ 52 w 52"/>
                <a:gd name="T1" fmla="*/ 2 h 104"/>
                <a:gd name="T2" fmla="*/ 50 w 52"/>
                <a:gd name="T3" fmla="*/ 0 h 104"/>
                <a:gd name="T4" fmla="*/ 48 w 52"/>
                <a:gd name="T5" fmla="*/ 0 h 104"/>
                <a:gd name="T6" fmla="*/ 46 w 52"/>
                <a:gd name="T7" fmla="*/ 2 h 104"/>
                <a:gd name="T8" fmla="*/ 46 w 52"/>
                <a:gd name="T9" fmla="*/ 4 h 104"/>
                <a:gd name="T10" fmla="*/ 48 w 52"/>
                <a:gd name="T11" fmla="*/ 4 h 104"/>
                <a:gd name="T12" fmla="*/ 50 w 52"/>
                <a:gd name="T13" fmla="*/ 6 h 104"/>
                <a:gd name="T14" fmla="*/ 52 w 52"/>
                <a:gd name="T15" fmla="*/ 4 h 104"/>
                <a:gd name="T16" fmla="*/ 52 w 52"/>
                <a:gd name="T17" fmla="*/ 2 h 104"/>
                <a:gd name="T18" fmla="*/ 0 w 52"/>
                <a:gd name="T19" fmla="*/ 102 h 104"/>
                <a:gd name="T20" fmla="*/ 2 w 52"/>
                <a:gd name="T21" fmla="*/ 102 h 104"/>
                <a:gd name="T22" fmla="*/ 4 w 52"/>
                <a:gd name="T23" fmla="*/ 104 h 104"/>
                <a:gd name="T24" fmla="*/ 4 w 52"/>
                <a:gd name="T25" fmla="*/ 102 h 104"/>
                <a:gd name="T26" fmla="*/ 6 w 52"/>
                <a:gd name="T27" fmla="*/ 100 h 104"/>
                <a:gd name="T28" fmla="*/ 4 w 52"/>
                <a:gd name="T29" fmla="*/ 98 h 104"/>
                <a:gd name="T30" fmla="*/ 0 w 52"/>
                <a:gd name="T31" fmla="*/ 98 h 104"/>
                <a:gd name="T32" fmla="*/ 0 w 52"/>
                <a:gd name="T33" fmla="*/ 100 h 104"/>
                <a:gd name="T34" fmla="*/ 0 w 52"/>
                <a:gd name="T35" fmla="*/ 102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104"/>
                <a:gd name="T56" fmla="*/ 52 w 52"/>
                <a:gd name="T57" fmla="*/ 104 h 10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104">
                  <a:moveTo>
                    <a:pt x="52" y="2"/>
                  </a:moveTo>
                  <a:lnTo>
                    <a:pt x="50" y="0"/>
                  </a:lnTo>
                  <a:lnTo>
                    <a:pt x="48" y="0"/>
                  </a:lnTo>
                  <a:lnTo>
                    <a:pt x="46" y="2"/>
                  </a:lnTo>
                  <a:lnTo>
                    <a:pt x="46" y="4"/>
                  </a:lnTo>
                  <a:lnTo>
                    <a:pt x="48" y="4"/>
                  </a:lnTo>
                  <a:lnTo>
                    <a:pt x="50" y="6"/>
                  </a:lnTo>
                  <a:lnTo>
                    <a:pt x="52" y="4"/>
                  </a:lnTo>
                  <a:lnTo>
                    <a:pt x="52" y="2"/>
                  </a:lnTo>
                  <a:close/>
                  <a:moveTo>
                    <a:pt x="0" y="102"/>
                  </a:moveTo>
                  <a:lnTo>
                    <a:pt x="2" y="102"/>
                  </a:lnTo>
                  <a:lnTo>
                    <a:pt x="4" y="104"/>
                  </a:lnTo>
                  <a:lnTo>
                    <a:pt x="4" y="102"/>
                  </a:lnTo>
                  <a:lnTo>
                    <a:pt x="6" y="100"/>
                  </a:lnTo>
                  <a:lnTo>
                    <a:pt x="4" y="98"/>
                  </a:lnTo>
                  <a:lnTo>
                    <a:pt x="0" y="98"/>
                  </a:lnTo>
                  <a:lnTo>
                    <a:pt x="0" y="100"/>
                  </a:lnTo>
                  <a:lnTo>
                    <a:pt x="0" y="102"/>
                  </a:lnTo>
                  <a:close/>
                </a:path>
              </a:pathLst>
            </a:custGeom>
            <a:solidFill>
              <a:srgbClr val="848382"/>
            </a:solidFill>
            <a:ln w="9525">
              <a:noFill/>
              <a:round/>
              <a:headEnd/>
              <a:tailEnd/>
            </a:ln>
          </p:spPr>
          <p:txBody>
            <a:bodyPr/>
            <a:lstStyle/>
            <a:p>
              <a:endParaRPr lang="en-US"/>
            </a:p>
          </p:txBody>
        </p:sp>
        <p:sp>
          <p:nvSpPr>
            <p:cNvPr id="47317" name="Freeform 562"/>
            <p:cNvSpPr>
              <a:spLocks noEditPoints="1"/>
            </p:cNvSpPr>
            <p:nvPr/>
          </p:nvSpPr>
          <p:spPr bwMode="auto">
            <a:xfrm>
              <a:off x="2915" y="2923"/>
              <a:ext cx="52" cy="100"/>
            </a:xfrm>
            <a:custGeom>
              <a:avLst/>
              <a:gdLst>
                <a:gd name="T0" fmla="*/ 52 w 52"/>
                <a:gd name="T1" fmla="*/ 2 h 100"/>
                <a:gd name="T2" fmla="*/ 48 w 52"/>
                <a:gd name="T3" fmla="*/ 0 h 100"/>
                <a:gd name="T4" fmla="*/ 46 w 52"/>
                <a:gd name="T5" fmla="*/ 0 h 100"/>
                <a:gd name="T6" fmla="*/ 46 w 52"/>
                <a:gd name="T7" fmla="*/ 2 h 100"/>
                <a:gd name="T8" fmla="*/ 44 w 52"/>
                <a:gd name="T9" fmla="*/ 2 h 100"/>
                <a:gd name="T10" fmla="*/ 46 w 52"/>
                <a:gd name="T11" fmla="*/ 4 h 100"/>
                <a:gd name="T12" fmla="*/ 50 w 52"/>
                <a:gd name="T13" fmla="*/ 6 h 100"/>
                <a:gd name="T14" fmla="*/ 50 w 52"/>
                <a:gd name="T15" fmla="*/ 4 h 100"/>
                <a:gd name="T16" fmla="*/ 52 w 52"/>
                <a:gd name="T17" fmla="*/ 2 h 100"/>
                <a:gd name="T18" fmla="*/ 0 w 52"/>
                <a:gd name="T19" fmla="*/ 98 h 100"/>
                <a:gd name="T20" fmla="*/ 2 w 52"/>
                <a:gd name="T21" fmla="*/ 98 h 100"/>
                <a:gd name="T22" fmla="*/ 4 w 52"/>
                <a:gd name="T23" fmla="*/ 100 h 100"/>
                <a:gd name="T24" fmla="*/ 6 w 52"/>
                <a:gd name="T25" fmla="*/ 98 h 100"/>
                <a:gd name="T26" fmla="*/ 6 w 52"/>
                <a:gd name="T27" fmla="*/ 96 h 100"/>
                <a:gd name="T28" fmla="*/ 4 w 52"/>
                <a:gd name="T29" fmla="*/ 94 h 100"/>
                <a:gd name="T30" fmla="*/ 2 w 52"/>
                <a:gd name="T31" fmla="*/ 94 h 100"/>
                <a:gd name="T32" fmla="*/ 0 w 52"/>
                <a:gd name="T33" fmla="*/ 96 h 100"/>
                <a:gd name="T34" fmla="*/ 0 w 52"/>
                <a:gd name="T35" fmla="*/ 98 h 1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100"/>
                <a:gd name="T56" fmla="*/ 52 w 52"/>
                <a:gd name="T57" fmla="*/ 100 h 10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100">
                  <a:moveTo>
                    <a:pt x="52" y="2"/>
                  </a:moveTo>
                  <a:lnTo>
                    <a:pt x="48" y="0"/>
                  </a:lnTo>
                  <a:lnTo>
                    <a:pt x="46" y="0"/>
                  </a:lnTo>
                  <a:lnTo>
                    <a:pt x="46" y="2"/>
                  </a:lnTo>
                  <a:lnTo>
                    <a:pt x="44" y="2"/>
                  </a:lnTo>
                  <a:lnTo>
                    <a:pt x="46" y="4"/>
                  </a:lnTo>
                  <a:lnTo>
                    <a:pt x="50" y="6"/>
                  </a:lnTo>
                  <a:lnTo>
                    <a:pt x="50" y="4"/>
                  </a:lnTo>
                  <a:lnTo>
                    <a:pt x="52" y="2"/>
                  </a:lnTo>
                  <a:close/>
                  <a:moveTo>
                    <a:pt x="0" y="98"/>
                  </a:moveTo>
                  <a:lnTo>
                    <a:pt x="2" y="98"/>
                  </a:lnTo>
                  <a:lnTo>
                    <a:pt x="4" y="100"/>
                  </a:lnTo>
                  <a:lnTo>
                    <a:pt x="6" y="98"/>
                  </a:lnTo>
                  <a:lnTo>
                    <a:pt x="6" y="96"/>
                  </a:lnTo>
                  <a:lnTo>
                    <a:pt x="4" y="94"/>
                  </a:lnTo>
                  <a:lnTo>
                    <a:pt x="2" y="94"/>
                  </a:lnTo>
                  <a:lnTo>
                    <a:pt x="0" y="96"/>
                  </a:lnTo>
                  <a:lnTo>
                    <a:pt x="0" y="98"/>
                  </a:lnTo>
                  <a:close/>
                </a:path>
              </a:pathLst>
            </a:custGeom>
            <a:solidFill>
              <a:srgbClr val="848382"/>
            </a:solidFill>
            <a:ln w="9525">
              <a:noFill/>
              <a:round/>
              <a:headEnd/>
              <a:tailEnd/>
            </a:ln>
          </p:spPr>
          <p:txBody>
            <a:bodyPr/>
            <a:lstStyle/>
            <a:p>
              <a:endParaRPr lang="en-US"/>
            </a:p>
          </p:txBody>
        </p:sp>
        <p:sp>
          <p:nvSpPr>
            <p:cNvPr id="47318" name="Freeform 563"/>
            <p:cNvSpPr>
              <a:spLocks noEditPoints="1"/>
            </p:cNvSpPr>
            <p:nvPr/>
          </p:nvSpPr>
          <p:spPr bwMode="auto">
            <a:xfrm>
              <a:off x="2915" y="2925"/>
              <a:ext cx="50" cy="96"/>
            </a:xfrm>
            <a:custGeom>
              <a:avLst/>
              <a:gdLst>
                <a:gd name="T0" fmla="*/ 50 w 50"/>
                <a:gd name="T1" fmla="*/ 2 h 96"/>
                <a:gd name="T2" fmla="*/ 48 w 50"/>
                <a:gd name="T3" fmla="*/ 0 h 96"/>
                <a:gd name="T4" fmla="*/ 46 w 50"/>
                <a:gd name="T5" fmla="*/ 0 h 96"/>
                <a:gd name="T6" fmla="*/ 44 w 50"/>
                <a:gd name="T7" fmla="*/ 0 h 96"/>
                <a:gd name="T8" fmla="*/ 42 w 50"/>
                <a:gd name="T9" fmla="*/ 2 h 96"/>
                <a:gd name="T10" fmla="*/ 46 w 50"/>
                <a:gd name="T11" fmla="*/ 4 h 96"/>
                <a:gd name="T12" fmla="*/ 48 w 50"/>
                <a:gd name="T13" fmla="*/ 6 h 96"/>
                <a:gd name="T14" fmla="*/ 50 w 50"/>
                <a:gd name="T15" fmla="*/ 4 h 96"/>
                <a:gd name="T16" fmla="*/ 50 w 50"/>
                <a:gd name="T17" fmla="*/ 2 h 96"/>
                <a:gd name="T18" fmla="*/ 0 w 50"/>
                <a:gd name="T19" fmla="*/ 94 h 96"/>
                <a:gd name="T20" fmla="*/ 4 w 50"/>
                <a:gd name="T21" fmla="*/ 94 h 96"/>
                <a:gd name="T22" fmla="*/ 6 w 50"/>
                <a:gd name="T23" fmla="*/ 96 h 96"/>
                <a:gd name="T24" fmla="*/ 6 w 50"/>
                <a:gd name="T25" fmla="*/ 94 h 96"/>
                <a:gd name="T26" fmla="*/ 8 w 50"/>
                <a:gd name="T27" fmla="*/ 92 h 96"/>
                <a:gd name="T28" fmla="*/ 4 w 50"/>
                <a:gd name="T29" fmla="*/ 91 h 96"/>
                <a:gd name="T30" fmla="*/ 2 w 50"/>
                <a:gd name="T31" fmla="*/ 91 h 96"/>
                <a:gd name="T32" fmla="*/ 2 w 50"/>
                <a:gd name="T33" fmla="*/ 92 h 96"/>
                <a:gd name="T34" fmla="*/ 0 w 50"/>
                <a:gd name="T35" fmla="*/ 94 h 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96"/>
                <a:gd name="T56" fmla="*/ 50 w 50"/>
                <a:gd name="T57" fmla="*/ 96 h 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96">
                  <a:moveTo>
                    <a:pt x="50" y="2"/>
                  </a:moveTo>
                  <a:lnTo>
                    <a:pt x="48" y="0"/>
                  </a:lnTo>
                  <a:lnTo>
                    <a:pt x="46" y="0"/>
                  </a:lnTo>
                  <a:lnTo>
                    <a:pt x="44" y="0"/>
                  </a:lnTo>
                  <a:lnTo>
                    <a:pt x="42" y="2"/>
                  </a:lnTo>
                  <a:lnTo>
                    <a:pt x="46" y="4"/>
                  </a:lnTo>
                  <a:lnTo>
                    <a:pt x="48" y="6"/>
                  </a:lnTo>
                  <a:lnTo>
                    <a:pt x="50" y="4"/>
                  </a:lnTo>
                  <a:lnTo>
                    <a:pt x="50" y="2"/>
                  </a:lnTo>
                  <a:close/>
                  <a:moveTo>
                    <a:pt x="0" y="94"/>
                  </a:moveTo>
                  <a:lnTo>
                    <a:pt x="4" y="94"/>
                  </a:lnTo>
                  <a:lnTo>
                    <a:pt x="6" y="96"/>
                  </a:lnTo>
                  <a:lnTo>
                    <a:pt x="6" y="94"/>
                  </a:lnTo>
                  <a:lnTo>
                    <a:pt x="8" y="92"/>
                  </a:lnTo>
                  <a:lnTo>
                    <a:pt x="4" y="91"/>
                  </a:lnTo>
                  <a:lnTo>
                    <a:pt x="2" y="91"/>
                  </a:lnTo>
                  <a:lnTo>
                    <a:pt x="2" y="92"/>
                  </a:lnTo>
                  <a:lnTo>
                    <a:pt x="0" y="94"/>
                  </a:lnTo>
                  <a:close/>
                </a:path>
              </a:pathLst>
            </a:custGeom>
            <a:solidFill>
              <a:srgbClr val="848382"/>
            </a:solidFill>
            <a:ln w="9525">
              <a:noFill/>
              <a:round/>
              <a:headEnd/>
              <a:tailEnd/>
            </a:ln>
          </p:spPr>
          <p:txBody>
            <a:bodyPr/>
            <a:lstStyle/>
            <a:p>
              <a:endParaRPr lang="en-US"/>
            </a:p>
          </p:txBody>
        </p:sp>
        <p:sp>
          <p:nvSpPr>
            <p:cNvPr id="47319" name="Freeform 564"/>
            <p:cNvSpPr>
              <a:spLocks noEditPoints="1"/>
            </p:cNvSpPr>
            <p:nvPr/>
          </p:nvSpPr>
          <p:spPr bwMode="auto">
            <a:xfrm>
              <a:off x="2917" y="2925"/>
              <a:ext cx="48" cy="94"/>
            </a:xfrm>
            <a:custGeom>
              <a:avLst/>
              <a:gdLst>
                <a:gd name="T0" fmla="*/ 48 w 48"/>
                <a:gd name="T1" fmla="*/ 4 h 94"/>
                <a:gd name="T2" fmla="*/ 44 w 48"/>
                <a:gd name="T3" fmla="*/ 2 h 94"/>
                <a:gd name="T4" fmla="*/ 42 w 48"/>
                <a:gd name="T5" fmla="*/ 0 h 94"/>
                <a:gd name="T6" fmla="*/ 40 w 48"/>
                <a:gd name="T7" fmla="*/ 2 h 94"/>
                <a:gd name="T8" fmla="*/ 40 w 48"/>
                <a:gd name="T9" fmla="*/ 4 h 94"/>
                <a:gd name="T10" fmla="*/ 42 w 48"/>
                <a:gd name="T11" fmla="*/ 6 h 94"/>
                <a:gd name="T12" fmla="*/ 46 w 48"/>
                <a:gd name="T13" fmla="*/ 6 h 94"/>
                <a:gd name="T14" fmla="*/ 46 w 48"/>
                <a:gd name="T15" fmla="*/ 6 h 94"/>
                <a:gd name="T16" fmla="*/ 48 w 48"/>
                <a:gd name="T17" fmla="*/ 4 h 94"/>
                <a:gd name="T18" fmla="*/ 0 w 48"/>
                <a:gd name="T19" fmla="*/ 92 h 94"/>
                <a:gd name="T20" fmla="*/ 2 w 48"/>
                <a:gd name="T21" fmla="*/ 92 h 94"/>
                <a:gd name="T22" fmla="*/ 4 w 48"/>
                <a:gd name="T23" fmla="*/ 94 h 94"/>
                <a:gd name="T24" fmla="*/ 6 w 48"/>
                <a:gd name="T25" fmla="*/ 92 h 94"/>
                <a:gd name="T26" fmla="*/ 6 w 48"/>
                <a:gd name="T27" fmla="*/ 91 h 94"/>
                <a:gd name="T28" fmla="*/ 4 w 48"/>
                <a:gd name="T29" fmla="*/ 89 h 94"/>
                <a:gd name="T30" fmla="*/ 0 w 48"/>
                <a:gd name="T31" fmla="*/ 89 h 94"/>
                <a:gd name="T32" fmla="*/ 0 w 48"/>
                <a:gd name="T33" fmla="*/ 91 h 94"/>
                <a:gd name="T34" fmla="*/ 0 w 48"/>
                <a:gd name="T35" fmla="*/ 92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94"/>
                <a:gd name="T56" fmla="*/ 48 w 48"/>
                <a:gd name="T57" fmla="*/ 94 h 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94">
                  <a:moveTo>
                    <a:pt x="48" y="4"/>
                  </a:moveTo>
                  <a:lnTo>
                    <a:pt x="44" y="2"/>
                  </a:lnTo>
                  <a:lnTo>
                    <a:pt x="42" y="0"/>
                  </a:lnTo>
                  <a:lnTo>
                    <a:pt x="40" y="2"/>
                  </a:lnTo>
                  <a:lnTo>
                    <a:pt x="40" y="4"/>
                  </a:lnTo>
                  <a:lnTo>
                    <a:pt x="42" y="6"/>
                  </a:lnTo>
                  <a:lnTo>
                    <a:pt x="46" y="6"/>
                  </a:lnTo>
                  <a:lnTo>
                    <a:pt x="48" y="4"/>
                  </a:lnTo>
                  <a:close/>
                  <a:moveTo>
                    <a:pt x="0" y="92"/>
                  </a:moveTo>
                  <a:lnTo>
                    <a:pt x="2" y="92"/>
                  </a:lnTo>
                  <a:lnTo>
                    <a:pt x="4" y="94"/>
                  </a:lnTo>
                  <a:lnTo>
                    <a:pt x="6" y="92"/>
                  </a:lnTo>
                  <a:lnTo>
                    <a:pt x="6" y="91"/>
                  </a:lnTo>
                  <a:lnTo>
                    <a:pt x="4" y="89"/>
                  </a:lnTo>
                  <a:lnTo>
                    <a:pt x="0" y="89"/>
                  </a:lnTo>
                  <a:lnTo>
                    <a:pt x="0" y="91"/>
                  </a:lnTo>
                  <a:lnTo>
                    <a:pt x="0" y="92"/>
                  </a:lnTo>
                  <a:close/>
                </a:path>
              </a:pathLst>
            </a:custGeom>
            <a:solidFill>
              <a:srgbClr val="848382"/>
            </a:solidFill>
            <a:ln w="9525">
              <a:noFill/>
              <a:round/>
              <a:headEnd/>
              <a:tailEnd/>
            </a:ln>
          </p:spPr>
          <p:txBody>
            <a:bodyPr/>
            <a:lstStyle/>
            <a:p>
              <a:endParaRPr lang="en-US"/>
            </a:p>
          </p:txBody>
        </p:sp>
        <p:sp>
          <p:nvSpPr>
            <p:cNvPr id="47320" name="Freeform 565"/>
            <p:cNvSpPr>
              <a:spLocks noEditPoints="1"/>
            </p:cNvSpPr>
            <p:nvPr/>
          </p:nvSpPr>
          <p:spPr bwMode="auto">
            <a:xfrm>
              <a:off x="2917" y="2927"/>
              <a:ext cx="46" cy="90"/>
            </a:xfrm>
            <a:custGeom>
              <a:avLst/>
              <a:gdLst>
                <a:gd name="T0" fmla="*/ 46 w 46"/>
                <a:gd name="T1" fmla="*/ 4 h 90"/>
                <a:gd name="T2" fmla="*/ 44 w 46"/>
                <a:gd name="T3" fmla="*/ 2 h 90"/>
                <a:gd name="T4" fmla="*/ 40 w 46"/>
                <a:gd name="T5" fmla="*/ 0 h 90"/>
                <a:gd name="T6" fmla="*/ 40 w 46"/>
                <a:gd name="T7" fmla="*/ 2 h 90"/>
                <a:gd name="T8" fmla="*/ 38 w 46"/>
                <a:gd name="T9" fmla="*/ 4 h 90"/>
                <a:gd name="T10" fmla="*/ 42 w 46"/>
                <a:gd name="T11" fmla="*/ 6 h 90"/>
                <a:gd name="T12" fmla="*/ 44 w 46"/>
                <a:gd name="T13" fmla="*/ 6 h 90"/>
                <a:gd name="T14" fmla="*/ 46 w 46"/>
                <a:gd name="T15" fmla="*/ 4 h 90"/>
                <a:gd name="T16" fmla="*/ 46 w 46"/>
                <a:gd name="T17" fmla="*/ 4 h 90"/>
                <a:gd name="T18" fmla="*/ 0 w 46"/>
                <a:gd name="T19" fmla="*/ 89 h 90"/>
                <a:gd name="T20" fmla="*/ 2 w 46"/>
                <a:gd name="T21" fmla="*/ 89 h 90"/>
                <a:gd name="T22" fmla="*/ 6 w 46"/>
                <a:gd name="T23" fmla="*/ 90 h 90"/>
                <a:gd name="T24" fmla="*/ 6 w 46"/>
                <a:gd name="T25" fmla="*/ 89 h 90"/>
                <a:gd name="T26" fmla="*/ 6 w 46"/>
                <a:gd name="T27" fmla="*/ 87 h 90"/>
                <a:gd name="T28" fmla="*/ 4 w 46"/>
                <a:gd name="T29" fmla="*/ 85 h 90"/>
                <a:gd name="T30" fmla="*/ 2 w 46"/>
                <a:gd name="T31" fmla="*/ 85 h 90"/>
                <a:gd name="T32" fmla="*/ 0 w 46"/>
                <a:gd name="T33" fmla="*/ 87 h 90"/>
                <a:gd name="T34" fmla="*/ 0 w 46"/>
                <a:gd name="T35" fmla="*/ 89 h 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6"/>
                <a:gd name="T55" fmla="*/ 0 h 90"/>
                <a:gd name="T56" fmla="*/ 46 w 46"/>
                <a:gd name="T57" fmla="*/ 90 h 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6" h="90">
                  <a:moveTo>
                    <a:pt x="46" y="4"/>
                  </a:moveTo>
                  <a:lnTo>
                    <a:pt x="44" y="2"/>
                  </a:lnTo>
                  <a:lnTo>
                    <a:pt x="40" y="0"/>
                  </a:lnTo>
                  <a:lnTo>
                    <a:pt x="40" y="2"/>
                  </a:lnTo>
                  <a:lnTo>
                    <a:pt x="38" y="4"/>
                  </a:lnTo>
                  <a:lnTo>
                    <a:pt x="42" y="6"/>
                  </a:lnTo>
                  <a:lnTo>
                    <a:pt x="44" y="6"/>
                  </a:lnTo>
                  <a:lnTo>
                    <a:pt x="46" y="4"/>
                  </a:lnTo>
                  <a:close/>
                  <a:moveTo>
                    <a:pt x="0" y="89"/>
                  </a:moveTo>
                  <a:lnTo>
                    <a:pt x="2" y="89"/>
                  </a:lnTo>
                  <a:lnTo>
                    <a:pt x="6" y="90"/>
                  </a:lnTo>
                  <a:lnTo>
                    <a:pt x="6" y="89"/>
                  </a:lnTo>
                  <a:lnTo>
                    <a:pt x="6" y="87"/>
                  </a:lnTo>
                  <a:lnTo>
                    <a:pt x="4" y="85"/>
                  </a:lnTo>
                  <a:lnTo>
                    <a:pt x="2" y="85"/>
                  </a:lnTo>
                  <a:lnTo>
                    <a:pt x="0" y="87"/>
                  </a:lnTo>
                  <a:lnTo>
                    <a:pt x="0" y="89"/>
                  </a:lnTo>
                  <a:close/>
                </a:path>
              </a:pathLst>
            </a:custGeom>
            <a:solidFill>
              <a:srgbClr val="848382"/>
            </a:solidFill>
            <a:ln w="9525">
              <a:noFill/>
              <a:round/>
              <a:headEnd/>
              <a:tailEnd/>
            </a:ln>
          </p:spPr>
          <p:txBody>
            <a:bodyPr/>
            <a:lstStyle/>
            <a:p>
              <a:endParaRPr lang="en-US"/>
            </a:p>
          </p:txBody>
        </p:sp>
        <p:sp>
          <p:nvSpPr>
            <p:cNvPr id="47321" name="Freeform 566"/>
            <p:cNvSpPr>
              <a:spLocks noEditPoints="1"/>
            </p:cNvSpPr>
            <p:nvPr/>
          </p:nvSpPr>
          <p:spPr bwMode="auto">
            <a:xfrm>
              <a:off x="2917" y="2929"/>
              <a:ext cx="46" cy="87"/>
            </a:xfrm>
            <a:custGeom>
              <a:avLst/>
              <a:gdLst>
                <a:gd name="T0" fmla="*/ 46 w 46"/>
                <a:gd name="T1" fmla="*/ 2 h 87"/>
                <a:gd name="T2" fmla="*/ 42 w 46"/>
                <a:gd name="T3" fmla="*/ 2 h 87"/>
                <a:gd name="T4" fmla="*/ 40 w 46"/>
                <a:gd name="T5" fmla="*/ 0 h 87"/>
                <a:gd name="T6" fmla="*/ 38 w 46"/>
                <a:gd name="T7" fmla="*/ 2 h 87"/>
                <a:gd name="T8" fmla="*/ 38 w 46"/>
                <a:gd name="T9" fmla="*/ 4 h 87"/>
                <a:gd name="T10" fmla="*/ 40 w 46"/>
                <a:gd name="T11" fmla="*/ 6 h 87"/>
                <a:gd name="T12" fmla="*/ 44 w 46"/>
                <a:gd name="T13" fmla="*/ 6 h 87"/>
                <a:gd name="T14" fmla="*/ 44 w 46"/>
                <a:gd name="T15" fmla="*/ 4 h 87"/>
                <a:gd name="T16" fmla="*/ 46 w 46"/>
                <a:gd name="T17" fmla="*/ 2 h 87"/>
                <a:gd name="T18" fmla="*/ 0 w 46"/>
                <a:gd name="T19" fmla="*/ 85 h 87"/>
                <a:gd name="T20" fmla="*/ 4 w 46"/>
                <a:gd name="T21" fmla="*/ 85 h 87"/>
                <a:gd name="T22" fmla="*/ 6 w 46"/>
                <a:gd name="T23" fmla="*/ 87 h 87"/>
                <a:gd name="T24" fmla="*/ 6 w 46"/>
                <a:gd name="T25" fmla="*/ 85 h 87"/>
                <a:gd name="T26" fmla="*/ 8 w 46"/>
                <a:gd name="T27" fmla="*/ 83 h 87"/>
                <a:gd name="T28" fmla="*/ 4 w 46"/>
                <a:gd name="T29" fmla="*/ 81 h 87"/>
                <a:gd name="T30" fmla="*/ 2 w 46"/>
                <a:gd name="T31" fmla="*/ 81 h 87"/>
                <a:gd name="T32" fmla="*/ 2 w 46"/>
                <a:gd name="T33" fmla="*/ 83 h 87"/>
                <a:gd name="T34" fmla="*/ 0 w 46"/>
                <a:gd name="T35" fmla="*/ 85 h 8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6"/>
                <a:gd name="T55" fmla="*/ 0 h 87"/>
                <a:gd name="T56" fmla="*/ 46 w 46"/>
                <a:gd name="T57" fmla="*/ 87 h 8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6" h="87">
                  <a:moveTo>
                    <a:pt x="46" y="2"/>
                  </a:moveTo>
                  <a:lnTo>
                    <a:pt x="42" y="2"/>
                  </a:lnTo>
                  <a:lnTo>
                    <a:pt x="40" y="0"/>
                  </a:lnTo>
                  <a:lnTo>
                    <a:pt x="38" y="2"/>
                  </a:lnTo>
                  <a:lnTo>
                    <a:pt x="38" y="4"/>
                  </a:lnTo>
                  <a:lnTo>
                    <a:pt x="40" y="6"/>
                  </a:lnTo>
                  <a:lnTo>
                    <a:pt x="44" y="6"/>
                  </a:lnTo>
                  <a:lnTo>
                    <a:pt x="44" y="4"/>
                  </a:lnTo>
                  <a:lnTo>
                    <a:pt x="46" y="2"/>
                  </a:lnTo>
                  <a:close/>
                  <a:moveTo>
                    <a:pt x="0" y="85"/>
                  </a:moveTo>
                  <a:lnTo>
                    <a:pt x="4" y="85"/>
                  </a:lnTo>
                  <a:lnTo>
                    <a:pt x="6" y="87"/>
                  </a:lnTo>
                  <a:lnTo>
                    <a:pt x="6" y="85"/>
                  </a:lnTo>
                  <a:lnTo>
                    <a:pt x="8" y="83"/>
                  </a:lnTo>
                  <a:lnTo>
                    <a:pt x="4" y="81"/>
                  </a:lnTo>
                  <a:lnTo>
                    <a:pt x="2" y="81"/>
                  </a:lnTo>
                  <a:lnTo>
                    <a:pt x="2" y="83"/>
                  </a:lnTo>
                  <a:lnTo>
                    <a:pt x="0" y="85"/>
                  </a:lnTo>
                  <a:close/>
                </a:path>
              </a:pathLst>
            </a:custGeom>
            <a:solidFill>
              <a:srgbClr val="848382"/>
            </a:solidFill>
            <a:ln w="9525">
              <a:noFill/>
              <a:round/>
              <a:headEnd/>
              <a:tailEnd/>
            </a:ln>
          </p:spPr>
          <p:txBody>
            <a:bodyPr/>
            <a:lstStyle/>
            <a:p>
              <a:endParaRPr lang="en-US"/>
            </a:p>
          </p:txBody>
        </p:sp>
        <p:sp>
          <p:nvSpPr>
            <p:cNvPr id="47322" name="Freeform 567"/>
            <p:cNvSpPr>
              <a:spLocks noEditPoints="1"/>
            </p:cNvSpPr>
            <p:nvPr/>
          </p:nvSpPr>
          <p:spPr bwMode="auto">
            <a:xfrm>
              <a:off x="2919" y="2931"/>
              <a:ext cx="42" cy="83"/>
            </a:xfrm>
            <a:custGeom>
              <a:avLst/>
              <a:gdLst>
                <a:gd name="T0" fmla="*/ 42 w 42"/>
                <a:gd name="T1" fmla="*/ 2 h 83"/>
                <a:gd name="T2" fmla="*/ 40 w 42"/>
                <a:gd name="T3" fmla="*/ 2 h 83"/>
                <a:gd name="T4" fmla="*/ 36 w 42"/>
                <a:gd name="T5" fmla="*/ 0 h 83"/>
                <a:gd name="T6" fmla="*/ 36 w 42"/>
                <a:gd name="T7" fmla="*/ 2 h 83"/>
                <a:gd name="T8" fmla="*/ 34 w 42"/>
                <a:gd name="T9" fmla="*/ 4 h 83"/>
                <a:gd name="T10" fmla="*/ 38 w 42"/>
                <a:gd name="T11" fmla="*/ 4 h 83"/>
                <a:gd name="T12" fmla="*/ 40 w 42"/>
                <a:gd name="T13" fmla="*/ 6 h 83"/>
                <a:gd name="T14" fmla="*/ 42 w 42"/>
                <a:gd name="T15" fmla="*/ 4 h 83"/>
                <a:gd name="T16" fmla="*/ 42 w 42"/>
                <a:gd name="T17" fmla="*/ 2 h 83"/>
                <a:gd name="T18" fmla="*/ 0 w 42"/>
                <a:gd name="T19" fmla="*/ 81 h 83"/>
                <a:gd name="T20" fmla="*/ 2 w 42"/>
                <a:gd name="T21" fmla="*/ 81 h 83"/>
                <a:gd name="T22" fmla="*/ 4 w 42"/>
                <a:gd name="T23" fmla="*/ 83 h 83"/>
                <a:gd name="T24" fmla="*/ 6 w 42"/>
                <a:gd name="T25" fmla="*/ 81 h 83"/>
                <a:gd name="T26" fmla="*/ 6 w 42"/>
                <a:gd name="T27" fmla="*/ 79 h 83"/>
                <a:gd name="T28" fmla="*/ 4 w 42"/>
                <a:gd name="T29" fmla="*/ 79 h 83"/>
                <a:gd name="T30" fmla="*/ 0 w 42"/>
                <a:gd name="T31" fmla="*/ 77 h 83"/>
                <a:gd name="T32" fmla="*/ 0 w 42"/>
                <a:gd name="T33" fmla="*/ 79 h 83"/>
                <a:gd name="T34" fmla="*/ 0 w 42"/>
                <a:gd name="T35" fmla="*/ 81 h 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83"/>
                <a:gd name="T56" fmla="*/ 42 w 42"/>
                <a:gd name="T57" fmla="*/ 83 h 8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83">
                  <a:moveTo>
                    <a:pt x="42" y="2"/>
                  </a:moveTo>
                  <a:lnTo>
                    <a:pt x="40" y="2"/>
                  </a:lnTo>
                  <a:lnTo>
                    <a:pt x="36" y="0"/>
                  </a:lnTo>
                  <a:lnTo>
                    <a:pt x="36" y="2"/>
                  </a:lnTo>
                  <a:lnTo>
                    <a:pt x="34" y="4"/>
                  </a:lnTo>
                  <a:lnTo>
                    <a:pt x="38" y="4"/>
                  </a:lnTo>
                  <a:lnTo>
                    <a:pt x="40" y="6"/>
                  </a:lnTo>
                  <a:lnTo>
                    <a:pt x="42" y="4"/>
                  </a:lnTo>
                  <a:lnTo>
                    <a:pt x="42" y="2"/>
                  </a:lnTo>
                  <a:close/>
                  <a:moveTo>
                    <a:pt x="0" y="81"/>
                  </a:moveTo>
                  <a:lnTo>
                    <a:pt x="2" y="81"/>
                  </a:lnTo>
                  <a:lnTo>
                    <a:pt x="4" y="83"/>
                  </a:lnTo>
                  <a:lnTo>
                    <a:pt x="6" y="81"/>
                  </a:lnTo>
                  <a:lnTo>
                    <a:pt x="6" y="79"/>
                  </a:lnTo>
                  <a:lnTo>
                    <a:pt x="4" y="79"/>
                  </a:lnTo>
                  <a:lnTo>
                    <a:pt x="0" y="77"/>
                  </a:lnTo>
                  <a:lnTo>
                    <a:pt x="0" y="79"/>
                  </a:lnTo>
                  <a:lnTo>
                    <a:pt x="0" y="81"/>
                  </a:lnTo>
                  <a:close/>
                </a:path>
              </a:pathLst>
            </a:custGeom>
            <a:solidFill>
              <a:srgbClr val="848382"/>
            </a:solidFill>
            <a:ln w="9525">
              <a:noFill/>
              <a:round/>
              <a:headEnd/>
              <a:tailEnd/>
            </a:ln>
          </p:spPr>
          <p:txBody>
            <a:bodyPr/>
            <a:lstStyle/>
            <a:p>
              <a:endParaRPr lang="en-US"/>
            </a:p>
          </p:txBody>
        </p:sp>
        <p:sp>
          <p:nvSpPr>
            <p:cNvPr id="47323" name="Freeform 568"/>
            <p:cNvSpPr>
              <a:spLocks noEditPoints="1"/>
            </p:cNvSpPr>
            <p:nvPr/>
          </p:nvSpPr>
          <p:spPr bwMode="auto">
            <a:xfrm>
              <a:off x="2919" y="2933"/>
              <a:ext cx="42" cy="79"/>
            </a:xfrm>
            <a:custGeom>
              <a:avLst/>
              <a:gdLst>
                <a:gd name="T0" fmla="*/ 42 w 42"/>
                <a:gd name="T1" fmla="*/ 2 h 79"/>
                <a:gd name="T2" fmla="*/ 38 w 42"/>
                <a:gd name="T3" fmla="*/ 2 h 79"/>
                <a:gd name="T4" fmla="*/ 36 w 42"/>
                <a:gd name="T5" fmla="*/ 0 h 79"/>
                <a:gd name="T6" fmla="*/ 34 w 42"/>
                <a:gd name="T7" fmla="*/ 2 h 79"/>
                <a:gd name="T8" fmla="*/ 34 w 42"/>
                <a:gd name="T9" fmla="*/ 4 h 79"/>
                <a:gd name="T10" fmla="*/ 36 w 42"/>
                <a:gd name="T11" fmla="*/ 4 h 79"/>
                <a:gd name="T12" fmla="*/ 40 w 42"/>
                <a:gd name="T13" fmla="*/ 6 h 79"/>
                <a:gd name="T14" fmla="*/ 40 w 42"/>
                <a:gd name="T15" fmla="*/ 4 h 79"/>
                <a:gd name="T16" fmla="*/ 42 w 42"/>
                <a:gd name="T17" fmla="*/ 2 h 79"/>
                <a:gd name="T18" fmla="*/ 0 w 42"/>
                <a:gd name="T19" fmla="*/ 77 h 79"/>
                <a:gd name="T20" fmla="*/ 2 w 42"/>
                <a:gd name="T21" fmla="*/ 77 h 79"/>
                <a:gd name="T22" fmla="*/ 6 w 42"/>
                <a:gd name="T23" fmla="*/ 79 h 79"/>
                <a:gd name="T24" fmla="*/ 6 w 42"/>
                <a:gd name="T25" fmla="*/ 77 h 79"/>
                <a:gd name="T26" fmla="*/ 8 w 42"/>
                <a:gd name="T27" fmla="*/ 75 h 79"/>
                <a:gd name="T28" fmla="*/ 4 w 42"/>
                <a:gd name="T29" fmla="*/ 75 h 79"/>
                <a:gd name="T30" fmla="*/ 2 w 42"/>
                <a:gd name="T31" fmla="*/ 73 h 79"/>
                <a:gd name="T32" fmla="*/ 0 w 42"/>
                <a:gd name="T33" fmla="*/ 75 h 79"/>
                <a:gd name="T34" fmla="*/ 0 w 42"/>
                <a:gd name="T35" fmla="*/ 77 h 7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79"/>
                <a:gd name="T56" fmla="*/ 42 w 42"/>
                <a:gd name="T57" fmla="*/ 79 h 7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79">
                  <a:moveTo>
                    <a:pt x="42" y="2"/>
                  </a:moveTo>
                  <a:lnTo>
                    <a:pt x="38" y="2"/>
                  </a:lnTo>
                  <a:lnTo>
                    <a:pt x="36" y="0"/>
                  </a:lnTo>
                  <a:lnTo>
                    <a:pt x="34" y="2"/>
                  </a:lnTo>
                  <a:lnTo>
                    <a:pt x="34" y="4"/>
                  </a:lnTo>
                  <a:lnTo>
                    <a:pt x="36" y="4"/>
                  </a:lnTo>
                  <a:lnTo>
                    <a:pt x="40" y="6"/>
                  </a:lnTo>
                  <a:lnTo>
                    <a:pt x="40" y="4"/>
                  </a:lnTo>
                  <a:lnTo>
                    <a:pt x="42" y="2"/>
                  </a:lnTo>
                  <a:close/>
                  <a:moveTo>
                    <a:pt x="0" y="77"/>
                  </a:moveTo>
                  <a:lnTo>
                    <a:pt x="2" y="77"/>
                  </a:lnTo>
                  <a:lnTo>
                    <a:pt x="6" y="79"/>
                  </a:lnTo>
                  <a:lnTo>
                    <a:pt x="6" y="77"/>
                  </a:lnTo>
                  <a:lnTo>
                    <a:pt x="8" y="75"/>
                  </a:lnTo>
                  <a:lnTo>
                    <a:pt x="4" y="75"/>
                  </a:lnTo>
                  <a:lnTo>
                    <a:pt x="2" y="73"/>
                  </a:lnTo>
                  <a:lnTo>
                    <a:pt x="0" y="75"/>
                  </a:lnTo>
                  <a:lnTo>
                    <a:pt x="0" y="77"/>
                  </a:lnTo>
                  <a:close/>
                </a:path>
              </a:pathLst>
            </a:custGeom>
            <a:solidFill>
              <a:srgbClr val="848382"/>
            </a:solidFill>
            <a:ln w="9525">
              <a:noFill/>
              <a:round/>
              <a:headEnd/>
              <a:tailEnd/>
            </a:ln>
          </p:spPr>
          <p:txBody>
            <a:bodyPr/>
            <a:lstStyle/>
            <a:p>
              <a:endParaRPr lang="en-US"/>
            </a:p>
          </p:txBody>
        </p:sp>
        <p:sp>
          <p:nvSpPr>
            <p:cNvPr id="47324" name="Freeform 569"/>
            <p:cNvSpPr>
              <a:spLocks noEditPoints="1"/>
            </p:cNvSpPr>
            <p:nvPr/>
          </p:nvSpPr>
          <p:spPr bwMode="auto">
            <a:xfrm>
              <a:off x="2919" y="2935"/>
              <a:ext cx="40" cy="75"/>
            </a:xfrm>
            <a:custGeom>
              <a:avLst/>
              <a:gdLst>
                <a:gd name="T0" fmla="*/ 40 w 40"/>
                <a:gd name="T1" fmla="*/ 2 h 75"/>
                <a:gd name="T2" fmla="*/ 38 w 40"/>
                <a:gd name="T3" fmla="*/ 0 h 75"/>
                <a:gd name="T4" fmla="*/ 34 w 40"/>
                <a:gd name="T5" fmla="*/ 0 h 75"/>
                <a:gd name="T6" fmla="*/ 34 w 40"/>
                <a:gd name="T7" fmla="*/ 2 h 75"/>
                <a:gd name="T8" fmla="*/ 33 w 40"/>
                <a:gd name="T9" fmla="*/ 4 h 75"/>
                <a:gd name="T10" fmla="*/ 36 w 40"/>
                <a:gd name="T11" fmla="*/ 4 h 75"/>
                <a:gd name="T12" fmla="*/ 40 w 40"/>
                <a:gd name="T13" fmla="*/ 6 h 75"/>
                <a:gd name="T14" fmla="*/ 40 w 40"/>
                <a:gd name="T15" fmla="*/ 4 h 75"/>
                <a:gd name="T16" fmla="*/ 40 w 40"/>
                <a:gd name="T17" fmla="*/ 2 h 75"/>
                <a:gd name="T18" fmla="*/ 0 w 40"/>
                <a:gd name="T19" fmla="*/ 73 h 75"/>
                <a:gd name="T20" fmla="*/ 4 w 40"/>
                <a:gd name="T21" fmla="*/ 75 h 75"/>
                <a:gd name="T22" fmla="*/ 6 w 40"/>
                <a:gd name="T23" fmla="*/ 75 h 75"/>
                <a:gd name="T24" fmla="*/ 8 w 40"/>
                <a:gd name="T25" fmla="*/ 73 h 75"/>
                <a:gd name="T26" fmla="*/ 8 w 40"/>
                <a:gd name="T27" fmla="*/ 73 h 75"/>
                <a:gd name="T28" fmla="*/ 4 w 40"/>
                <a:gd name="T29" fmla="*/ 71 h 75"/>
                <a:gd name="T30" fmla="*/ 2 w 40"/>
                <a:gd name="T31" fmla="*/ 69 h 75"/>
                <a:gd name="T32" fmla="*/ 2 w 40"/>
                <a:gd name="T33" fmla="*/ 71 h 75"/>
                <a:gd name="T34" fmla="*/ 0 w 40"/>
                <a:gd name="T35" fmla="*/ 73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75"/>
                <a:gd name="T56" fmla="*/ 40 w 40"/>
                <a:gd name="T57" fmla="*/ 75 h 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75">
                  <a:moveTo>
                    <a:pt x="40" y="2"/>
                  </a:moveTo>
                  <a:lnTo>
                    <a:pt x="38" y="0"/>
                  </a:lnTo>
                  <a:lnTo>
                    <a:pt x="34" y="0"/>
                  </a:lnTo>
                  <a:lnTo>
                    <a:pt x="34" y="2"/>
                  </a:lnTo>
                  <a:lnTo>
                    <a:pt x="33" y="4"/>
                  </a:lnTo>
                  <a:lnTo>
                    <a:pt x="36" y="4"/>
                  </a:lnTo>
                  <a:lnTo>
                    <a:pt x="40" y="6"/>
                  </a:lnTo>
                  <a:lnTo>
                    <a:pt x="40" y="4"/>
                  </a:lnTo>
                  <a:lnTo>
                    <a:pt x="40" y="2"/>
                  </a:lnTo>
                  <a:close/>
                  <a:moveTo>
                    <a:pt x="0" y="73"/>
                  </a:moveTo>
                  <a:lnTo>
                    <a:pt x="4" y="75"/>
                  </a:lnTo>
                  <a:lnTo>
                    <a:pt x="6" y="75"/>
                  </a:lnTo>
                  <a:lnTo>
                    <a:pt x="8" y="73"/>
                  </a:lnTo>
                  <a:lnTo>
                    <a:pt x="4" y="71"/>
                  </a:lnTo>
                  <a:lnTo>
                    <a:pt x="2" y="69"/>
                  </a:lnTo>
                  <a:lnTo>
                    <a:pt x="2" y="71"/>
                  </a:lnTo>
                  <a:lnTo>
                    <a:pt x="0" y="73"/>
                  </a:lnTo>
                  <a:close/>
                </a:path>
              </a:pathLst>
            </a:custGeom>
            <a:solidFill>
              <a:srgbClr val="858483"/>
            </a:solidFill>
            <a:ln w="9525">
              <a:noFill/>
              <a:round/>
              <a:headEnd/>
              <a:tailEnd/>
            </a:ln>
          </p:spPr>
          <p:txBody>
            <a:bodyPr/>
            <a:lstStyle/>
            <a:p>
              <a:endParaRPr lang="en-US"/>
            </a:p>
          </p:txBody>
        </p:sp>
        <p:sp>
          <p:nvSpPr>
            <p:cNvPr id="47325" name="Freeform 570"/>
            <p:cNvSpPr>
              <a:spLocks noEditPoints="1"/>
            </p:cNvSpPr>
            <p:nvPr/>
          </p:nvSpPr>
          <p:spPr bwMode="auto">
            <a:xfrm>
              <a:off x="2921" y="2937"/>
              <a:ext cx="38" cy="71"/>
            </a:xfrm>
            <a:custGeom>
              <a:avLst/>
              <a:gdLst>
                <a:gd name="T0" fmla="*/ 38 w 38"/>
                <a:gd name="T1" fmla="*/ 2 h 71"/>
                <a:gd name="T2" fmla="*/ 34 w 38"/>
                <a:gd name="T3" fmla="*/ 0 h 71"/>
                <a:gd name="T4" fmla="*/ 32 w 38"/>
                <a:gd name="T5" fmla="*/ 0 h 71"/>
                <a:gd name="T6" fmla="*/ 31 w 38"/>
                <a:gd name="T7" fmla="*/ 2 h 71"/>
                <a:gd name="T8" fmla="*/ 29 w 38"/>
                <a:gd name="T9" fmla="*/ 2 h 71"/>
                <a:gd name="T10" fmla="*/ 32 w 38"/>
                <a:gd name="T11" fmla="*/ 4 h 71"/>
                <a:gd name="T12" fmla="*/ 36 w 38"/>
                <a:gd name="T13" fmla="*/ 6 h 71"/>
                <a:gd name="T14" fmla="*/ 38 w 38"/>
                <a:gd name="T15" fmla="*/ 4 h 71"/>
                <a:gd name="T16" fmla="*/ 38 w 38"/>
                <a:gd name="T17" fmla="*/ 2 h 71"/>
                <a:gd name="T18" fmla="*/ 0 w 38"/>
                <a:gd name="T19" fmla="*/ 69 h 71"/>
                <a:gd name="T20" fmla="*/ 2 w 38"/>
                <a:gd name="T21" fmla="*/ 71 h 71"/>
                <a:gd name="T22" fmla="*/ 6 w 38"/>
                <a:gd name="T23" fmla="*/ 71 h 71"/>
                <a:gd name="T24" fmla="*/ 6 w 38"/>
                <a:gd name="T25" fmla="*/ 71 h 71"/>
                <a:gd name="T26" fmla="*/ 7 w 38"/>
                <a:gd name="T27" fmla="*/ 69 h 71"/>
                <a:gd name="T28" fmla="*/ 4 w 38"/>
                <a:gd name="T29" fmla="*/ 67 h 71"/>
                <a:gd name="T30" fmla="*/ 0 w 38"/>
                <a:gd name="T31" fmla="*/ 65 h 71"/>
                <a:gd name="T32" fmla="*/ 0 w 38"/>
                <a:gd name="T33" fmla="*/ 67 h 71"/>
                <a:gd name="T34" fmla="*/ 0 w 38"/>
                <a:gd name="T35" fmla="*/ 69 h 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8"/>
                <a:gd name="T55" fmla="*/ 0 h 71"/>
                <a:gd name="T56" fmla="*/ 38 w 38"/>
                <a:gd name="T57" fmla="*/ 71 h 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8" h="71">
                  <a:moveTo>
                    <a:pt x="38" y="2"/>
                  </a:moveTo>
                  <a:lnTo>
                    <a:pt x="34" y="0"/>
                  </a:lnTo>
                  <a:lnTo>
                    <a:pt x="32" y="0"/>
                  </a:lnTo>
                  <a:lnTo>
                    <a:pt x="31" y="2"/>
                  </a:lnTo>
                  <a:lnTo>
                    <a:pt x="29" y="2"/>
                  </a:lnTo>
                  <a:lnTo>
                    <a:pt x="32" y="4"/>
                  </a:lnTo>
                  <a:lnTo>
                    <a:pt x="36" y="6"/>
                  </a:lnTo>
                  <a:lnTo>
                    <a:pt x="38" y="4"/>
                  </a:lnTo>
                  <a:lnTo>
                    <a:pt x="38" y="2"/>
                  </a:lnTo>
                  <a:close/>
                  <a:moveTo>
                    <a:pt x="0" y="69"/>
                  </a:moveTo>
                  <a:lnTo>
                    <a:pt x="2" y="71"/>
                  </a:lnTo>
                  <a:lnTo>
                    <a:pt x="6" y="71"/>
                  </a:lnTo>
                  <a:lnTo>
                    <a:pt x="7" y="69"/>
                  </a:lnTo>
                  <a:lnTo>
                    <a:pt x="4" y="67"/>
                  </a:lnTo>
                  <a:lnTo>
                    <a:pt x="0" y="65"/>
                  </a:lnTo>
                  <a:lnTo>
                    <a:pt x="0" y="67"/>
                  </a:lnTo>
                  <a:lnTo>
                    <a:pt x="0" y="69"/>
                  </a:lnTo>
                  <a:close/>
                </a:path>
              </a:pathLst>
            </a:custGeom>
            <a:solidFill>
              <a:srgbClr val="858483"/>
            </a:solidFill>
            <a:ln w="9525">
              <a:noFill/>
              <a:round/>
              <a:headEnd/>
              <a:tailEnd/>
            </a:ln>
          </p:spPr>
          <p:txBody>
            <a:bodyPr/>
            <a:lstStyle/>
            <a:p>
              <a:endParaRPr lang="en-US"/>
            </a:p>
          </p:txBody>
        </p:sp>
        <p:sp>
          <p:nvSpPr>
            <p:cNvPr id="47326" name="Freeform 571"/>
            <p:cNvSpPr>
              <a:spLocks noEditPoints="1"/>
            </p:cNvSpPr>
            <p:nvPr/>
          </p:nvSpPr>
          <p:spPr bwMode="auto">
            <a:xfrm>
              <a:off x="2921" y="2939"/>
              <a:ext cx="38" cy="69"/>
            </a:xfrm>
            <a:custGeom>
              <a:avLst/>
              <a:gdLst>
                <a:gd name="T0" fmla="*/ 38 w 38"/>
                <a:gd name="T1" fmla="*/ 2 h 69"/>
                <a:gd name="T2" fmla="*/ 34 w 38"/>
                <a:gd name="T3" fmla="*/ 0 h 69"/>
                <a:gd name="T4" fmla="*/ 31 w 38"/>
                <a:gd name="T5" fmla="*/ 0 h 69"/>
                <a:gd name="T6" fmla="*/ 29 w 38"/>
                <a:gd name="T7" fmla="*/ 0 h 69"/>
                <a:gd name="T8" fmla="*/ 29 w 38"/>
                <a:gd name="T9" fmla="*/ 2 h 69"/>
                <a:gd name="T10" fmla="*/ 32 w 38"/>
                <a:gd name="T11" fmla="*/ 4 h 69"/>
                <a:gd name="T12" fmla="*/ 36 w 38"/>
                <a:gd name="T13" fmla="*/ 6 h 69"/>
                <a:gd name="T14" fmla="*/ 36 w 38"/>
                <a:gd name="T15" fmla="*/ 4 h 69"/>
                <a:gd name="T16" fmla="*/ 38 w 38"/>
                <a:gd name="T17" fmla="*/ 2 h 69"/>
                <a:gd name="T18" fmla="*/ 0 w 38"/>
                <a:gd name="T19" fmla="*/ 65 h 69"/>
                <a:gd name="T20" fmla="*/ 2 w 38"/>
                <a:gd name="T21" fmla="*/ 67 h 69"/>
                <a:gd name="T22" fmla="*/ 6 w 38"/>
                <a:gd name="T23" fmla="*/ 69 h 69"/>
                <a:gd name="T24" fmla="*/ 7 w 38"/>
                <a:gd name="T25" fmla="*/ 67 h 69"/>
                <a:gd name="T26" fmla="*/ 7 w 38"/>
                <a:gd name="T27" fmla="*/ 65 h 69"/>
                <a:gd name="T28" fmla="*/ 4 w 38"/>
                <a:gd name="T29" fmla="*/ 63 h 69"/>
                <a:gd name="T30" fmla="*/ 2 w 38"/>
                <a:gd name="T31" fmla="*/ 61 h 69"/>
                <a:gd name="T32" fmla="*/ 0 w 38"/>
                <a:gd name="T33" fmla="*/ 63 h 69"/>
                <a:gd name="T34" fmla="*/ 0 w 38"/>
                <a:gd name="T35" fmla="*/ 65 h 6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8"/>
                <a:gd name="T55" fmla="*/ 0 h 69"/>
                <a:gd name="T56" fmla="*/ 38 w 38"/>
                <a:gd name="T57" fmla="*/ 69 h 6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8" h="69">
                  <a:moveTo>
                    <a:pt x="38" y="2"/>
                  </a:moveTo>
                  <a:lnTo>
                    <a:pt x="34" y="0"/>
                  </a:lnTo>
                  <a:lnTo>
                    <a:pt x="31" y="0"/>
                  </a:lnTo>
                  <a:lnTo>
                    <a:pt x="29" y="0"/>
                  </a:lnTo>
                  <a:lnTo>
                    <a:pt x="29" y="2"/>
                  </a:lnTo>
                  <a:lnTo>
                    <a:pt x="32" y="4"/>
                  </a:lnTo>
                  <a:lnTo>
                    <a:pt x="36" y="6"/>
                  </a:lnTo>
                  <a:lnTo>
                    <a:pt x="36" y="4"/>
                  </a:lnTo>
                  <a:lnTo>
                    <a:pt x="38" y="2"/>
                  </a:lnTo>
                  <a:close/>
                  <a:moveTo>
                    <a:pt x="0" y="65"/>
                  </a:moveTo>
                  <a:lnTo>
                    <a:pt x="2" y="67"/>
                  </a:lnTo>
                  <a:lnTo>
                    <a:pt x="6" y="69"/>
                  </a:lnTo>
                  <a:lnTo>
                    <a:pt x="7" y="67"/>
                  </a:lnTo>
                  <a:lnTo>
                    <a:pt x="7" y="65"/>
                  </a:lnTo>
                  <a:lnTo>
                    <a:pt x="4" y="63"/>
                  </a:lnTo>
                  <a:lnTo>
                    <a:pt x="2" y="61"/>
                  </a:lnTo>
                  <a:lnTo>
                    <a:pt x="0" y="63"/>
                  </a:lnTo>
                  <a:lnTo>
                    <a:pt x="0" y="65"/>
                  </a:lnTo>
                  <a:close/>
                </a:path>
              </a:pathLst>
            </a:custGeom>
            <a:solidFill>
              <a:srgbClr val="858483"/>
            </a:solidFill>
            <a:ln w="9525">
              <a:noFill/>
              <a:round/>
              <a:headEnd/>
              <a:tailEnd/>
            </a:ln>
          </p:spPr>
          <p:txBody>
            <a:bodyPr/>
            <a:lstStyle/>
            <a:p>
              <a:endParaRPr lang="en-US"/>
            </a:p>
          </p:txBody>
        </p:sp>
        <p:sp>
          <p:nvSpPr>
            <p:cNvPr id="47327" name="Freeform 572"/>
            <p:cNvSpPr>
              <a:spLocks noEditPoints="1"/>
            </p:cNvSpPr>
            <p:nvPr/>
          </p:nvSpPr>
          <p:spPr bwMode="auto">
            <a:xfrm>
              <a:off x="2921" y="2939"/>
              <a:ext cx="36" cy="67"/>
            </a:xfrm>
            <a:custGeom>
              <a:avLst/>
              <a:gdLst>
                <a:gd name="T0" fmla="*/ 36 w 36"/>
                <a:gd name="T1" fmla="*/ 4 h 67"/>
                <a:gd name="T2" fmla="*/ 32 w 36"/>
                <a:gd name="T3" fmla="*/ 2 h 67"/>
                <a:gd name="T4" fmla="*/ 29 w 36"/>
                <a:gd name="T5" fmla="*/ 0 h 67"/>
                <a:gd name="T6" fmla="*/ 29 w 36"/>
                <a:gd name="T7" fmla="*/ 2 h 67"/>
                <a:gd name="T8" fmla="*/ 27 w 36"/>
                <a:gd name="T9" fmla="*/ 4 h 67"/>
                <a:gd name="T10" fmla="*/ 31 w 36"/>
                <a:gd name="T11" fmla="*/ 6 h 67"/>
                <a:gd name="T12" fmla="*/ 34 w 36"/>
                <a:gd name="T13" fmla="*/ 7 h 67"/>
                <a:gd name="T14" fmla="*/ 36 w 36"/>
                <a:gd name="T15" fmla="*/ 6 h 67"/>
                <a:gd name="T16" fmla="*/ 36 w 36"/>
                <a:gd name="T17" fmla="*/ 4 h 67"/>
                <a:gd name="T18" fmla="*/ 0 w 36"/>
                <a:gd name="T19" fmla="*/ 63 h 67"/>
                <a:gd name="T20" fmla="*/ 4 w 36"/>
                <a:gd name="T21" fmla="*/ 65 h 67"/>
                <a:gd name="T22" fmla="*/ 7 w 36"/>
                <a:gd name="T23" fmla="*/ 67 h 67"/>
                <a:gd name="T24" fmla="*/ 7 w 36"/>
                <a:gd name="T25" fmla="*/ 65 h 67"/>
                <a:gd name="T26" fmla="*/ 7 w 36"/>
                <a:gd name="T27" fmla="*/ 63 h 67"/>
                <a:gd name="T28" fmla="*/ 6 w 36"/>
                <a:gd name="T29" fmla="*/ 61 h 67"/>
                <a:gd name="T30" fmla="*/ 2 w 36"/>
                <a:gd name="T31" fmla="*/ 59 h 67"/>
                <a:gd name="T32" fmla="*/ 2 w 36"/>
                <a:gd name="T33" fmla="*/ 61 h 67"/>
                <a:gd name="T34" fmla="*/ 0 w 36"/>
                <a:gd name="T35" fmla="*/ 63 h 6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
                <a:gd name="T55" fmla="*/ 0 h 67"/>
                <a:gd name="T56" fmla="*/ 36 w 36"/>
                <a:gd name="T57" fmla="*/ 67 h 6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 h="67">
                  <a:moveTo>
                    <a:pt x="36" y="4"/>
                  </a:moveTo>
                  <a:lnTo>
                    <a:pt x="32" y="2"/>
                  </a:lnTo>
                  <a:lnTo>
                    <a:pt x="29" y="0"/>
                  </a:lnTo>
                  <a:lnTo>
                    <a:pt x="29" y="2"/>
                  </a:lnTo>
                  <a:lnTo>
                    <a:pt x="27" y="4"/>
                  </a:lnTo>
                  <a:lnTo>
                    <a:pt x="31" y="6"/>
                  </a:lnTo>
                  <a:lnTo>
                    <a:pt x="34" y="7"/>
                  </a:lnTo>
                  <a:lnTo>
                    <a:pt x="36" y="6"/>
                  </a:lnTo>
                  <a:lnTo>
                    <a:pt x="36" y="4"/>
                  </a:lnTo>
                  <a:close/>
                  <a:moveTo>
                    <a:pt x="0" y="63"/>
                  </a:moveTo>
                  <a:lnTo>
                    <a:pt x="4" y="65"/>
                  </a:lnTo>
                  <a:lnTo>
                    <a:pt x="7" y="67"/>
                  </a:lnTo>
                  <a:lnTo>
                    <a:pt x="7" y="65"/>
                  </a:lnTo>
                  <a:lnTo>
                    <a:pt x="7" y="63"/>
                  </a:lnTo>
                  <a:lnTo>
                    <a:pt x="6" y="61"/>
                  </a:lnTo>
                  <a:lnTo>
                    <a:pt x="2" y="59"/>
                  </a:lnTo>
                  <a:lnTo>
                    <a:pt x="2" y="61"/>
                  </a:lnTo>
                  <a:lnTo>
                    <a:pt x="0" y="63"/>
                  </a:lnTo>
                  <a:close/>
                </a:path>
              </a:pathLst>
            </a:custGeom>
            <a:solidFill>
              <a:srgbClr val="858483"/>
            </a:solidFill>
            <a:ln w="9525">
              <a:noFill/>
              <a:round/>
              <a:headEnd/>
              <a:tailEnd/>
            </a:ln>
          </p:spPr>
          <p:txBody>
            <a:bodyPr/>
            <a:lstStyle/>
            <a:p>
              <a:endParaRPr lang="en-US"/>
            </a:p>
          </p:txBody>
        </p:sp>
        <p:sp>
          <p:nvSpPr>
            <p:cNvPr id="47328" name="Freeform 573"/>
            <p:cNvSpPr>
              <a:spLocks noEditPoints="1"/>
            </p:cNvSpPr>
            <p:nvPr/>
          </p:nvSpPr>
          <p:spPr bwMode="auto">
            <a:xfrm>
              <a:off x="2923" y="2941"/>
              <a:ext cx="34" cy="63"/>
            </a:xfrm>
            <a:custGeom>
              <a:avLst/>
              <a:gdLst>
                <a:gd name="T0" fmla="*/ 34 w 34"/>
                <a:gd name="T1" fmla="*/ 4 h 63"/>
                <a:gd name="T2" fmla="*/ 30 w 34"/>
                <a:gd name="T3" fmla="*/ 2 h 63"/>
                <a:gd name="T4" fmla="*/ 27 w 34"/>
                <a:gd name="T5" fmla="*/ 0 h 63"/>
                <a:gd name="T6" fmla="*/ 25 w 34"/>
                <a:gd name="T7" fmla="*/ 2 h 63"/>
                <a:gd name="T8" fmla="*/ 25 w 34"/>
                <a:gd name="T9" fmla="*/ 4 h 63"/>
                <a:gd name="T10" fmla="*/ 29 w 34"/>
                <a:gd name="T11" fmla="*/ 5 h 63"/>
                <a:gd name="T12" fmla="*/ 32 w 34"/>
                <a:gd name="T13" fmla="*/ 7 h 63"/>
                <a:gd name="T14" fmla="*/ 32 w 34"/>
                <a:gd name="T15" fmla="*/ 5 h 63"/>
                <a:gd name="T16" fmla="*/ 34 w 34"/>
                <a:gd name="T17" fmla="*/ 4 h 63"/>
                <a:gd name="T18" fmla="*/ 0 w 34"/>
                <a:gd name="T19" fmla="*/ 59 h 63"/>
                <a:gd name="T20" fmla="*/ 2 w 34"/>
                <a:gd name="T21" fmla="*/ 61 h 63"/>
                <a:gd name="T22" fmla="*/ 5 w 34"/>
                <a:gd name="T23" fmla="*/ 63 h 63"/>
                <a:gd name="T24" fmla="*/ 5 w 34"/>
                <a:gd name="T25" fmla="*/ 61 h 63"/>
                <a:gd name="T26" fmla="*/ 7 w 34"/>
                <a:gd name="T27" fmla="*/ 59 h 63"/>
                <a:gd name="T28" fmla="*/ 4 w 34"/>
                <a:gd name="T29" fmla="*/ 57 h 63"/>
                <a:gd name="T30" fmla="*/ 0 w 34"/>
                <a:gd name="T31" fmla="*/ 55 h 63"/>
                <a:gd name="T32" fmla="*/ 0 w 34"/>
                <a:gd name="T33" fmla="*/ 57 h 63"/>
                <a:gd name="T34" fmla="*/ 0 w 34"/>
                <a:gd name="T35" fmla="*/ 59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4"/>
                <a:gd name="T55" fmla="*/ 0 h 63"/>
                <a:gd name="T56" fmla="*/ 34 w 34"/>
                <a:gd name="T57" fmla="*/ 63 h 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4" h="63">
                  <a:moveTo>
                    <a:pt x="34" y="4"/>
                  </a:moveTo>
                  <a:lnTo>
                    <a:pt x="30" y="2"/>
                  </a:lnTo>
                  <a:lnTo>
                    <a:pt x="27" y="0"/>
                  </a:lnTo>
                  <a:lnTo>
                    <a:pt x="25" y="2"/>
                  </a:lnTo>
                  <a:lnTo>
                    <a:pt x="25" y="4"/>
                  </a:lnTo>
                  <a:lnTo>
                    <a:pt x="29" y="5"/>
                  </a:lnTo>
                  <a:lnTo>
                    <a:pt x="32" y="7"/>
                  </a:lnTo>
                  <a:lnTo>
                    <a:pt x="32" y="5"/>
                  </a:lnTo>
                  <a:lnTo>
                    <a:pt x="34" y="4"/>
                  </a:lnTo>
                  <a:close/>
                  <a:moveTo>
                    <a:pt x="0" y="59"/>
                  </a:moveTo>
                  <a:lnTo>
                    <a:pt x="2" y="61"/>
                  </a:lnTo>
                  <a:lnTo>
                    <a:pt x="5" y="63"/>
                  </a:lnTo>
                  <a:lnTo>
                    <a:pt x="5" y="61"/>
                  </a:lnTo>
                  <a:lnTo>
                    <a:pt x="7" y="59"/>
                  </a:lnTo>
                  <a:lnTo>
                    <a:pt x="4" y="57"/>
                  </a:lnTo>
                  <a:lnTo>
                    <a:pt x="0" y="55"/>
                  </a:lnTo>
                  <a:lnTo>
                    <a:pt x="0" y="57"/>
                  </a:lnTo>
                  <a:lnTo>
                    <a:pt x="0" y="59"/>
                  </a:lnTo>
                  <a:close/>
                </a:path>
              </a:pathLst>
            </a:custGeom>
            <a:solidFill>
              <a:srgbClr val="858483"/>
            </a:solidFill>
            <a:ln w="9525">
              <a:noFill/>
              <a:round/>
              <a:headEnd/>
              <a:tailEnd/>
            </a:ln>
          </p:spPr>
          <p:txBody>
            <a:bodyPr/>
            <a:lstStyle/>
            <a:p>
              <a:endParaRPr lang="en-US"/>
            </a:p>
          </p:txBody>
        </p:sp>
        <p:sp>
          <p:nvSpPr>
            <p:cNvPr id="47329" name="Freeform 574"/>
            <p:cNvSpPr>
              <a:spLocks noEditPoints="1"/>
            </p:cNvSpPr>
            <p:nvPr/>
          </p:nvSpPr>
          <p:spPr bwMode="auto">
            <a:xfrm>
              <a:off x="2923" y="2943"/>
              <a:ext cx="32" cy="59"/>
            </a:xfrm>
            <a:custGeom>
              <a:avLst/>
              <a:gdLst>
                <a:gd name="T0" fmla="*/ 32 w 32"/>
                <a:gd name="T1" fmla="*/ 3 h 59"/>
                <a:gd name="T2" fmla="*/ 29 w 32"/>
                <a:gd name="T3" fmla="*/ 2 h 59"/>
                <a:gd name="T4" fmla="*/ 25 w 32"/>
                <a:gd name="T5" fmla="*/ 0 h 59"/>
                <a:gd name="T6" fmla="*/ 25 w 32"/>
                <a:gd name="T7" fmla="*/ 2 h 59"/>
                <a:gd name="T8" fmla="*/ 23 w 32"/>
                <a:gd name="T9" fmla="*/ 3 h 59"/>
                <a:gd name="T10" fmla="*/ 27 w 32"/>
                <a:gd name="T11" fmla="*/ 5 h 59"/>
                <a:gd name="T12" fmla="*/ 30 w 32"/>
                <a:gd name="T13" fmla="*/ 5 h 59"/>
                <a:gd name="T14" fmla="*/ 32 w 32"/>
                <a:gd name="T15" fmla="*/ 5 h 59"/>
                <a:gd name="T16" fmla="*/ 32 w 32"/>
                <a:gd name="T17" fmla="*/ 3 h 59"/>
                <a:gd name="T18" fmla="*/ 0 w 32"/>
                <a:gd name="T19" fmla="*/ 55 h 59"/>
                <a:gd name="T20" fmla="*/ 4 w 32"/>
                <a:gd name="T21" fmla="*/ 57 h 59"/>
                <a:gd name="T22" fmla="*/ 5 w 32"/>
                <a:gd name="T23" fmla="*/ 59 h 59"/>
                <a:gd name="T24" fmla="*/ 7 w 32"/>
                <a:gd name="T25" fmla="*/ 57 h 59"/>
                <a:gd name="T26" fmla="*/ 7 w 32"/>
                <a:gd name="T27" fmla="*/ 55 h 59"/>
                <a:gd name="T28" fmla="*/ 4 w 32"/>
                <a:gd name="T29" fmla="*/ 53 h 59"/>
                <a:gd name="T30" fmla="*/ 2 w 32"/>
                <a:gd name="T31" fmla="*/ 51 h 59"/>
                <a:gd name="T32" fmla="*/ 0 w 32"/>
                <a:gd name="T33" fmla="*/ 53 h 59"/>
                <a:gd name="T34" fmla="*/ 0 w 32"/>
                <a:gd name="T35" fmla="*/ 55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2"/>
                <a:gd name="T55" fmla="*/ 0 h 59"/>
                <a:gd name="T56" fmla="*/ 32 w 32"/>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2" h="59">
                  <a:moveTo>
                    <a:pt x="32" y="3"/>
                  </a:moveTo>
                  <a:lnTo>
                    <a:pt x="29" y="2"/>
                  </a:lnTo>
                  <a:lnTo>
                    <a:pt x="25" y="0"/>
                  </a:lnTo>
                  <a:lnTo>
                    <a:pt x="25" y="2"/>
                  </a:lnTo>
                  <a:lnTo>
                    <a:pt x="23" y="3"/>
                  </a:lnTo>
                  <a:lnTo>
                    <a:pt x="27" y="5"/>
                  </a:lnTo>
                  <a:lnTo>
                    <a:pt x="30" y="5"/>
                  </a:lnTo>
                  <a:lnTo>
                    <a:pt x="32" y="5"/>
                  </a:lnTo>
                  <a:lnTo>
                    <a:pt x="32" y="3"/>
                  </a:lnTo>
                  <a:close/>
                  <a:moveTo>
                    <a:pt x="0" y="55"/>
                  </a:moveTo>
                  <a:lnTo>
                    <a:pt x="4" y="57"/>
                  </a:lnTo>
                  <a:lnTo>
                    <a:pt x="5" y="59"/>
                  </a:lnTo>
                  <a:lnTo>
                    <a:pt x="7" y="57"/>
                  </a:lnTo>
                  <a:lnTo>
                    <a:pt x="7" y="55"/>
                  </a:lnTo>
                  <a:lnTo>
                    <a:pt x="4" y="53"/>
                  </a:lnTo>
                  <a:lnTo>
                    <a:pt x="2" y="51"/>
                  </a:lnTo>
                  <a:lnTo>
                    <a:pt x="0" y="53"/>
                  </a:lnTo>
                  <a:lnTo>
                    <a:pt x="0" y="55"/>
                  </a:lnTo>
                  <a:close/>
                </a:path>
              </a:pathLst>
            </a:custGeom>
            <a:solidFill>
              <a:srgbClr val="858483"/>
            </a:solidFill>
            <a:ln w="9525">
              <a:noFill/>
              <a:round/>
              <a:headEnd/>
              <a:tailEnd/>
            </a:ln>
          </p:spPr>
          <p:txBody>
            <a:bodyPr/>
            <a:lstStyle/>
            <a:p>
              <a:endParaRPr lang="en-US"/>
            </a:p>
          </p:txBody>
        </p:sp>
        <p:sp>
          <p:nvSpPr>
            <p:cNvPr id="47330" name="Freeform 575"/>
            <p:cNvSpPr>
              <a:spLocks noEditPoints="1"/>
            </p:cNvSpPr>
            <p:nvPr/>
          </p:nvSpPr>
          <p:spPr bwMode="auto">
            <a:xfrm>
              <a:off x="2923" y="2945"/>
              <a:ext cx="32" cy="55"/>
            </a:xfrm>
            <a:custGeom>
              <a:avLst/>
              <a:gdLst>
                <a:gd name="T0" fmla="*/ 32 w 32"/>
                <a:gd name="T1" fmla="*/ 3 h 55"/>
                <a:gd name="T2" fmla="*/ 29 w 32"/>
                <a:gd name="T3" fmla="*/ 1 h 55"/>
                <a:gd name="T4" fmla="*/ 25 w 32"/>
                <a:gd name="T5" fmla="*/ 0 h 55"/>
                <a:gd name="T6" fmla="*/ 23 w 32"/>
                <a:gd name="T7" fmla="*/ 1 h 55"/>
                <a:gd name="T8" fmla="*/ 23 w 32"/>
                <a:gd name="T9" fmla="*/ 3 h 55"/>
                <a:gd name="T10" fmla="*/ 27 w 32"/>
                <a:gd name="T11" fmla="*/ 5 h 55"/>
                <a:gd name="T12" fmla="*/ 30 w 32"/>
                <a:gd name="T13" fmla="*/ 5 h 55"/>
                <a:gd name="T14" fmla="*/ 30 w 32"/>
                <a:gd name="T15" fmla="*/ 3 h 55"/>
                <a:gd name="T16" fmla="*/ 32 w 32"/>
                <a:gd name="T17" fmla="*/ 3 h 55"/>
                <a:gd name="T18" fmla="*/ 0 w 32"/>
                <a:gd name="T19" fmla="*/ 51 h 55"/>
                <a:gd name="T20" fmla="*/ 4 w 32"/>
                <a:gd name="T21" fmla="*/ 53 h 55"/>
                <a:gd name="T22" fmla="*/ 7 w 32"/>
                <a:gd name="T23" fmla="*/ 55 h 55"/>
                <a:gd name="T24" fmla="*/ 7 w 32"/>
                <a:gd name="T25" fmla="*/ 53 h 55"/>
                <a:gd name="T26" fmla="*/ 9 w 32"/>
                <a:gd name="T27" fmla="*/ 51 h 55"/>
                <a:gd name="T28" fmla="*/ 5 w 32"/>
                <a:gd name="T29" fmla="*/ 49 h 55"/>
                <a:gd name="T30" fmla="*/ 2 w 32"/>
                <a:gd name="T31" fmla="*/ 47 h 55"/>
                <a:gd name="T32" fmla="*/ 2 w 32"/>
                <a:gd name="T33" fmla="*/ 49 h 55"/>
                <a:gd name="T34" fmla="*/ 0 w 32"/>
                <a:gd name="T35" fmla="*/ 51 h 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2"/>
                <a:gd name="T55" fmla="*/ 0 h 55"/>
                <a:gd name="T56" fmla="*/ 32 w 32"/>
                <a:gd name="T57" fmla="*/ 55 h 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2" h="55">
                  <a:moveTo>
                    <a:pt x="32" y="3"/>
                  </a:moveTo>
                  <a:lnTo>
                    <a:pt x="29" y="1"/>
                  </a:lnTo>
                  <a:lnTo>
                    <a:pt x="25" y="0"/>
                  </a:lnTo>
                  <a:lnTo>
                    <a:pt x="23" y="1"/>
                  </a:lnTo>
                  <a:lnTo>
                    <a:pt x="23" y="3"/>
                  </a:lnTo>
                  <a:lnTo>
                    <a:pt x="27" y="5"/>
                  </a:lnTo>
                  <a:lnTo>
                    <a:pt x="30" y="5"/>
                  </a:lnTo>
                  <a:lnTo>
                    <a:pt x="30" y="3"/>
                  </a:lnTo>
                  <a:lnTo>
                    <a:pt x="32" y="3"/>
                  </a:lnTo>
                  <a:close/>
                  <a:moveTo>
                    <a:pt x="0" y="51"/>
                  </a:moveTo>
                  <a:lnTo>
                    <a:pt x="4" y="53"/>
                  </a:lnTo>
                  <a:lnTo>
                    <a:pt x="7" y="55"/>
                  </a:lnTo>
                  <a:lnTo>
                    <a:pt x="7" y="53"/>
                  </a:lnTo>
                  <a:lnTo>
                    <a:pt x="9" y="51"/>
                  </a:lnTo>
                  <a:lnTo>
                    <a:pt x="5" y="49"/>
                  </a:lnTo>
                  <a:lnTo>
                    <a:pt x="2" y="47"/>
                  </a:lnTo>
                  <a:lnTo>
                    <a:pt x="2" y="49"/>
                  </a:lnTo>
                  <a:lnTo>
                    <a:pt x="0" y="51"/>
                  </a:lnTo>
                  <a:close/>
                </a:path>
              </a:pathLst>
            </a:custGeom>
            <a:solidFill>
              <a:srgbClr val="858483"/>
            </a:solidFill>
            <a:ln w="9525">
              <a:noFill/>
              <a:round/>
              <a:headEnd/>
              <a:tailEnd/>
            </a:ln>
          </p:spPr>
          <p:txBody>
            <a:bodyPr/>
            <a:lstStyle/>
            <a:p>
              <a:endParaRPr lang="en-US"/>
            </a:p>
          </p:txBody>
        </p:sp>
        <p:sp>
          <p:nvSpPr>
            <p:cNvPr id="47331" name="Freeform 576"/>
            <p:cNvSpPr>
              <a:spLocks noEditPoints="1"/>
            </p:cNvSpPr>
            <p:nvPr/>
          </p:nvSpPr>
          <p:spPr bwMode="auto">
            <a:xfrm>
              <a:off x="2925" y="2946"/>
              <a:ext cx="28" cy="52"/>
            </a:xfrm>
            <a:custGeom>
              <a:avLst/>
              <a:gdLst>
                <a:gd name="T0" fmla="*/ 28 w 28"/>
                <a:gd name="T1" fmla="*/ 2 h 52"/>
                <a:gd name="T2" fmla="*/ 25 w 28"/>
                <a:gd name="T3" fmla="*/ 2 h 52"/>
                <a:gd name="T4" fmla="*/ 21 w 28"/>
                <a:gd name="T5" fmla="*/ 0 h 52"/>
                <a:gd name="T6" fmla="*/ 21 w 28"/>
                <a:gd name="T7" fmla="*/ 2 h 52"/>
                <a:gd name="T8" fmla="*/ 19 w 28"/>
                <a:gd name="T9" fmla="*/ 4 h 52"/>
                <a:gd name="T10" fmla="*/ 23 w 28"/>
                <a:gd name="T11" fmla="*/ 4 h 52"/>
                <a:gd name="T12" fmla="*/ 27 w 28"/>
                <a:gd name="T13" fmla="*/ 6 h 52"/>
                <a:gd name="T14" fmla="*/ 28 w 28"/>
                <a:gd name="T15" fmla="*/ 4 h 52"/>
                <a:gd name="T16" fmla="*/ 28 w 28"/>
                <a:gd name="T17" fmla="*/ 2 h 52"/>
                <a:gd name="T18" fmla="*/ 0 w 28"/>
                <a:gd name="T19" fmla="*/ 48 h 52"/>
                <a:gd name="T20" fmla="*/ 2 w 28"/>
                <a:gd name="T21" fmla="*/ 50 h 52"/>
                <a:gd name="T22" fmla="*/ 5 w 28"/>
                <a:gd name="T23" fmla="*/ 52 h 52"/>
                <a:gd name="T24" fmla="*/ 7 w 28"/>
                <a:gd name="T25" fmla="*/ 50 h 52"/>
                <a:gd name="T26" fmla="*/ 7 w 28"/>
                <a:gd name="T27" fmla="*/ 48 h 52"/>
                <a:gd name="T28" fmla="*/ 3 w 28"/>
                <a:gd name="T29" fmla="*/ 46 h 52"/>
                <a:gd name="T30" fmla="*/ 0 w 28"/>
                <a:gd name="T31" fmla="*/ 45 h 52"/>
                <a:gd name="T32" fmla="*/ 0 w 28"/>
                <a:gd name="T33" fmla="*/ 46 h 52"/>
                <a:gd name="T34" fmla="*/ 0 w 28"/>
                <a:gd name="T35" fmla="*/ 48 h 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
                <a:gd name="T55" fmla="*/ 0 h 52"/>
                <a:gd name="T56" fmla="*/ 28 w 28"/>
                <a:gd name="T57" fmla="*/ 52 h 5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 h="52">
                  <a:moveTo>
                    <a:pt x="28" y="2"/>
                  </a:moveTo>
                  <a:lnTo>
                    <a:pt x="25" y="2"/>
                  </a:lnTo>
                  <a:lnTo>
                    <a:pt x="21" y="0"/>
                  </a:lnTo>
                  <a:lnTo>
                    <a:pt x="21" y="2"/>
                  </a:lnTo>
                  <a:lnTo>
                    <a:pt x="19" y="4"/>
                  </a:lnTo>
                  <a:lnTo>
                    <a:pt x="23" y="4"/>
                  </a:lnTo>
                  <a:lnTo>
                    <a:pt x="27" y="6"/>
                  </a:lnTo>
                  <a:lnTo>
                    <a:pt x="28" y="4"/>
                  </a:lnTo>
                  <a:lnTo>
                    <a:pt x="28" y="2"/>
                  </a:lnTo>
                  <a:close/>
                  <a:moveTo>
                    <a:pt x="0" y="48"/>
                  </a:moveTo>
                  <a:lnTo>
                    <a:pt x="2" y="50"/>
                  </a:lnTo>
                  <a:lnTo>
                    <a:pt x="5" y="52"/>
                  </a:lnTo>
                  <a:lnTo>
                    <a:pt x="7" y="50"/>
                  </a:lnTo>
                  <a:lnTo>
                    <a:pt x="7" y="48"/>
                  </a:lnTo>
                  <a:lnTo>
                    <a:pt x="3" y="46"/>
                  </a:lnTo>
                  <a:lnTo>
                    <a:pt x="0" y="45"/>
                  </a:lnTo>
                  <a:lnTo>
                    <a:pt x="0" y="46"/>
                  </a:lnTo>
                  <a:lnTo>
                    <a:pt x="0" y="48"/>
                  </a:lnTo>
                  <a:close/>
                </a:path>
              </a:pathLst>
            </a:custGeom>
            <a:solidFill>
              <a:srgbClr val="858483"/>
            </a:solidFill>
            <a:ln w="9525">
              <a:noFill/>
              <a:round/>
              <a:headEnd/>
              <a:tailEnd/>
            </a:ln>
          </p:spPr>
          <p:txBody>
            <a:bodyPr/>
            <a:lstStyle/>
            <a:p>
              <a:endParaRPr lang="en-US"/>
            </a:p>
          </p:txBody>
        </p:sp>
        <p:sp>
          <p:nvSpPr>
            <p:cNvPr id="47332" name="Freeform 577"/>
            <p:cNvSpPr>
              <a:spLocks noEditPoints="1"/>
            </p:cNvSpPr>
            <p:nvPr/>
          </p:nvSpPr>
          <p:spPr bwMode="auto">
            <a:xfrm>
              <a:off x="2925" y="2948"/>
              <a:ext cx="28" cy="48"/>
            </a:xfrm>
            <a:custGeom>
              <a:avLst/>
              <a:gdLst>
                <a:gd name="T0" fmla="*/ 28 w 28"/>
                <a:gd name="T1" fmla="*/ 2 h 48"/>
                <a:gd name="T2" fmla="*/ 25 w 28"/>
                <a:gd name="T3" fmla="*/ 2 h 48"/>
                <a:gd name="T4" fmla="*/ 21 w 28"/>
                <a:gd name="T5" fmla="*/ 0 h 48"/>
                <a:gd name="T6" fmla="*/ 19 w 28"/>
                <a:gd name="T7" fmla="*/ 2 h 48"/>
                <a:gd name="T8" fmla="*/ 19 w 28"/>
                <a:gd name="T9" fmla="*/ 4 h 48"/>
                <a:gd name="T10" fmla="*/ 23 w 28"/>
                <a:gd name="T11" fmla="*/ 4 h 48"/>
                <a:gd name="T12" fmla="*/ 27 w 28"/>
                <a:gd name="T13" fmla="*/ 6 h 48"/>
                <a:gd name="T14" fmla="*/ 27 w 28"/>
                <a:gd name="T15" fmla="*/ 4 h 48"/>
                <a:gd name="T16" fmla="*/ 28 w 28"/>
                <a:gd name="T17" fmla="*/ 2 h 48"/>
                <a:gd name="T18" fmla="*/ 0 w 28"/>
                <a:gd name="T19" fmla="*/ 44 h 48"/>
                <a:gd name="T20" fmla="*/ 3 w 28"/>
                <a:gd name="T21" fmla="*/ 46 h 48"/>
                <a:gd name="T22" fmla="*/ 7 w 28"/>
                <a:gd name="T23" fmla="*/ 48 h 48"/>
                <a:gd name="T24" fmla="*/ 7 w 28"/>
                <a:gd name="T25" fmla="*/ 46 h 48"/>
                <a:gd name="T26" fmla="*/ 9 w 28"/>
                <a:gd name="T27" fmla="*/ 44 h 48"/>
                <a:gd name="T28" fmla="*/ 5 w 28"/>
                <a:gd name="T29" fmla="*/ 43 h 48"/>
                <a:gd name="T30" fmla="*/ 2 w 28"/>
                <a:gd name="T31" fmla="*/ 41 h 48"/>
                <a:gd name="T32" fmla="*/ 0 w 28"/>
                <a:gd name="T33" fmla="*/ 43 h 48"/>
                <a:gd name="T34" fmla="*/ 0 w 28"/>
                <a:gd name="T35" fmla="*/ 44 h 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
                <a:gd name="T55" fmla="*/ 0 h 48"/>
                <a:gd name="T56" fmla="*/ 28 w 28"/>
                <a:gd name="T57" fmla="*/ 48 h 4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 h="48">
                  <a:moveTo>
                    <a:pt x="28" y="2"/>
                  </a:moveTo>
                  <a:lnTo>
                    <a:pt x="25" y="2"/>
                  </a:lnTo>
                  <a:lnTo>
                    <a:pt x="21" y="0"/>
                  </a:lnTo>
                  <a:lnTo>
                    <a:pt x="19" y="2"/>
                  </a:lnTo>
                  <a:lnTo>
                    <a:pt x="19" y="4"/>
                  </a:lnTo>
                  <a:lnTo>
                    <a:pt x="23" y="4"/>
                  </a:lnTo>
                  <a:lnTo>
                    <a:pt x="27" y="6"/>
                  </a:lnTo>
                  <a:lnTo>
                    <a:pt x="27" y="4"/>
                  </a:lnTo>
                  <a:lnTo>
                    <a:pt x="28" y="2"/>
                  </a:lnTo>
                  <a:close/>
                  <a:moveTo>
                    <a:pt x="0" y="44"/>
                  </a:moveTo>
                  <a:lnTo>
                    <a:pt x="3" y="46"/>
                  </a:lnTo>
                  <a:lnTo>
                    <a:pt x="7" y="48"/>
                  </a:lnTo>
                  <a:lnTo>
                    <a:pt x="7" y="46"/>
                  </a:lnTo>
                  <a:lnTo>
                    <a:pt x="9" y="44"/>
                  </a:lnTo>
                  <a:lnTo>
                    <a:pt x="5" y="43"/>
                  </a:lnTo>
                  <a:lnTo>
                    <a:pt x="2" y="41"/>
                  </a:lnTo>
                  <a:lnTo>
                    <a:pt x="0" y="43"/>
                  </a:lnTo>
                  <a:lnTo>
                    <a:pt x="0" y="44"/>
                  </a:lnTo>
                  <a:close/>
                </a:path>
              </a:pathLst>
            </a:custGeom>
            <a:solidFill>
              <a:srgbClr val="858483"/>
            </a:solidFill>
            <a:ln w="9525">
              <a:noFill/>
              <a:round/>
              <a:headEnd/>
              <a:tailEnd/>
            </a:ln>
          </p:spPr>
          <p:txBody>
            <a:bodyPr/>
            <a:lstStyle/>
            <a:p>
              <a:endParaRPr lang="en-US"/>
            </a:p>
          </p:txBody>
        </p:sp>
        <p:sp>
          <p:nvSpPr>
            <p:cNvPr id="47333" name="Freeform 578"/>
            <p:cNvSpPr>
              <a:spLocks noEditPoints="1"/>
            </p:cNvSpPr>
            <p:nvPr/>
          </p:nvSpPr>
          <p:spPr bwMode="auto">
            <a:xfrm>
              <a:off x="2925" y="2950"/>
              <a:ext cx="27" cy="44"/>
            </a:xfrm>
            <a:custGeom>
              <a:avLst/>
              <a:gdLst>
                <a:gd name="T0" fmla="*/ 27 w 27"/>
                <a:gd name="T1" fmla="*/ 2 h 44"/>
                <a:gd name="T2" fmla="*/ 23 w 27"/>
                <a:gd name="T3" fmla="*/ 0 h 44"/>
                <a:gd name="T4" fmla="*/ 19 w 27"/>
                <a:gd name="T5" fmla="*/ 0 h 44"/>
                <a:gd name="T6" fmla="*/ 19 w 27"/>
                <a:gd name="T7" fmla="*/ 2 h 44"/>
                <a:gd name="T8" fmla="*/ 17 w 27"/>
                <a:gd name="T9" fmla="*/ 4 h 44"/>
                <a:gd name="T10" fmla="*/ 17 w 27"/>
                <a:gd name="T11" fmla="*/ 4 h 44"/>
                <a:gd name="T12" fmla="*/ 17 w 27"/>
                <a:gd name="T13" fmla="*/ 4 h 44"/>
                <a:gd name="T14" fmla="*/ 21 w 27"/>
                <a:gd name="T15" fmla="*/ 4 h 44"/>
                <a:gd name="T16" fmla="*/ 27 w 27"/>
                <a:gd name="T17" fmla="*/ 6 h 44"/>
                <a:gd name="T18" fmla="*/ 27 w 27"/>
                <a:gd name="T19" fmla="*/ 4 h 44"/>
                <a:gd name="T20" fmla="*/ 27 w 27"/>
                <a:gd name="T21" fmla="*/ 2 h 44"/>
                <a:gd name="T22" fmla="*/ 0 w 27"/>
                <a:gd name="T23" fmla="*/ 41 h 44"/>
                <a:gd name="T24" fmla="*/ 3 w 27"/>
                <a:gd name="T25" fmla="*/ 42 h 44"/>
                <a:gd name="T26" fmla="*/ 7 w 27"/>
                <a:gd name="T27" fmla="*/ 44 h 44"/>
                <a:gd name="T28" fmla="*/ 9 w 27"/>
                <a:gd name="T29" fmla="*/ 42 h 44"/>
                <a:gd name="T30" fmla="*/ 9 w 27"/>
                <a:gd name="T31" fmla="*/ 41 h 44"/>
                <a:gd name="T32" fmla="*/ 5 w 27"/>
                <a:gd name="T33" fmla="*/ 39 h 44"/>
                <a:gd name="T34" fmla="*/ 2 w 27"/>
                <a:gd name="T35" fmla="*/ 37 h 44"/>
                <a:gd name="T36" fmla="*/ 2 w 27"/>
                <a:gd name="T37" fmla="*/ 39 h 44"/>
                <a:gd name="T38" fmla="*/ 0 w 27"/>
                <a:gd name="T39" fmla="*/ 41 h 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44"/>
                <a:gd name="T62" fmla="*/ 27 w 27"/>
                <a:gd name="T63" fmla="*/ 44 h 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44">
                  <a:moveTo>
                    <a:pt x="27" y="2"/>
                  </a:moveTo>
                  <a:lnTo>
                    <a:pt x="23" y="0"/>
                  </a:lnTo>
                  <a:lnTo>
                    <a:pt x="19" y="0"/>
                  </a:lnTo>
                  <a:lnTo>
                    <a:pt x="19" y="2"/>
                  </a:lnTo>
                  <a:lnTo>
                    <a:pt x="17" y="4"/>
                  </a:lnTo>
                  <a:lnTo>
                    <a:pt x="21" y="4"/>
                  </a:lnTo>
                  <a:lnTo>
                    <a:pt x="27" y="6"/>
                  </a:lnTo>
                  <a:lnTo>
                    <a:pt x="27" y="4"/>
                  </a:lnTo>
                  <a:lnTo>
                    <a:pt x="27" y="2"/>
                  </a:lnTo>
                  <a:close/>
                  <a:moveTo>
                    <a:pt x="0" y="41"/>
                  </a:moveTo>
                  <a:lnTo>
                    <a:pt x="3" y="42"/>
                  </a:lnTo>
                  <a:lnTo>
                    <a:pt x="7" y="44"/>
                  </a:lnTo>
                  <a:lnTo>
                    <a:pt x="9" y="42"/>
                  </a:lnTo>
                  <a:lnTo>
                    <a:pt x="9" y="41"/>
                  </a:lnTo>
                  <a:lnTo>
                    <a:pt x="5" y="39"/>
                  </a:lnTo>
                  <a:lnTo>
                    <a:pt x="2" y="37"/>
                  </a:lnTo>
                  <a:lnTo>
                    <a:pt x="2" y="39"/>
                  </a:lnTo>
                  <a:lnTo>
                    <a:pt x="0" y="41"/>
                  </a:lnTo>
                  <a:close/>
                </a:path>
              </a:pathLst>
            </a:custGeom>
            <a:solidFill>
              <a:srgbClr val="858483"/>
            </a:solidFill>
            <a:ln w="9525">
              <a:noFill/>
              <a:round/>
              <a:headEnd/>
              <a:tailEnd/>
            </a:ln>
          </p:spPr>
          <p:txBody>
            <a:bodyPr/>
            <a:lstStyle/>
            <a:p>
              <a:endParaRPr lang="en-US"/>
            </a:p>
          </p:txBody>
        </p:sp>
        <p:sp>
          <p:nvSpPr>
            <p:cNvPr id="47334" name="Freeform 579"/>
            <p:cNvSpPr>
              <a:spLocks noEditPoints="1"/>
            </p:cNvSpPr>
            <p:nvPr/>
          </p:nvSpPr>
          <p:spPr bwMode="auto">
            <a:xfrm>
              <a:off x="2927" y="2952"/>
              <a:ext cx="25" cy="40"/>
            </a:xfrm>
            <a:custGeom>
              <a:avLst/>
              <a:gdLst>
                <a:gd name="T0" fmla="*/ 25 w 25"/>
                <a:gd name="T1" fmla="*/ 2 h 40"/>
                <a:gd name="T2" fmla="*/ 21 w 25"/>
                <a:gd name="T3" fmla="*/ 0 h 40"/>
                <a:gd name="T4" fmla="*/ 17 w 25"/>
                <a:gd name="T5" fmla="*/ 0 h 40"/>
                <a:gd name="T6" fmla="*/ 15 w 25"/>
                <a:gd name="T7" fmla="*/ 2 h 40"/>
                <a:gd name="T8" fmla="*/ 13 w 25"/>
                <a:gd name="T9" fmla="*/ 4 h 40"/>
                <a:gd name="T10" fmla="*/ 15 w 25"/>
                <a:gd name="T11" fmla="*/ 4 h 40"/>
                <a:gd name="T12" fmla="*/ 15 w 25"/>
                <a:gd name="T13" fmla="*/ 4 h 40"/>
                <a:gd name="T14" fmla="*/ 19 w 25"/>
                <a:gd name="T15" fmla="*/ 4 h 40"/>
                <a:gd name="T16" fmla="*/ 23 w 25"/>
                <a:gd name="T17" fmla="*/ 6 h 40"/>
                <a:gd name="T18" fmla="*/ 25 w 25"/>
                <a:gd name="T19" fmla="*/ 4 h 40"/>
                <a:gd name="T20" fmla="*/ 25 w 25"/>
                <a:gd name="T21" fmla="*/ 2 h 40"/>
                <a:gd name="T22" fmla="*/ 0 w 25"/>
                <a:gd name="T23" fmla="*/ 37 h 40"/>
                <a:gd name="T24" fmla="*/ 3 w 25"/>
                <a:gd name="T25" fmla="*/ 39 h 40"/>
                <a:gd name="T26" fmla="*/ 7 w 25"/>
                <a:gd name="T27" fmla="*/ 40 h 40"/>
                <a:gd name="T28" fmla="*/ 7 w 25"/>
                <a:gd name="T29" fmla="*/ 39 h 40"/>
                <a:gd name="T30" fmla="*/ 7 w 25"/>
                <a:gd name="T31" fmla="*/ 37 h 40"/>
                <a:gd name="T32" fmla="*/ 3 w 25"/>
                <a:gd name="T33" fmla="*/ 35 h 40"/>
                <a:gd name="T34" fmla="*/ 1 w 25"/>
                <a:gd name="T35" fmla="*/ 31 h 40"/>
                <a:gd name="T36" fmla="*/ 0 w 25"/>
                <a:gd name="T37" fmla="*/ 35 h 40"/>
                <a:gd name="T38" fmla="*/ 0 w 25"/>
                <a:gd name="T39" fmla="*/ 37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40"/>
                <a:gd name="T62" fmla="*/ 25 w 25"/>
                <a:gd name="T63" fmla="*/ 40 h 4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40">
                  <a:moveTo>
                    <a:pt x="25" y="2"/>
                  </a:moveTo>
                  <a:lnTo>
                    <a:pt x="21" y="0"/>
                  </a:lnTo>
                  <a:lnTo>
                    <a:pt x="17" y="0"/>
                  </a:lnTo>
                  <a:lnTo>
                    <a:pt x="15" y="2"/>
                  </a:lnTo>
                  <a:lnTo>
                    <a:pt x="13" y="4"/>
                  </a:lnTo>
                  <a:lnTo>
                    <a:pt x="15" y="4"/>
                  </a:lnTo>
                  <a:lnTo>
                    <a:pt x="19" y="4"/>
                  </a:lnTo>
                  <a:lnTo>
                    <a:pt x="23" y="6"/>
                  </a:lnTo>
                  <a:lnTo>
                    <a:pt x="25" y="4"/>
                  </a:lnTo>
                  <a:lnTo>
                    <a:pt x="25" y="2"/>
                  </a:lnTo>
                  <a:close/>
                  <a:moveTo>
                    <a:pt x="0" y="37"/>
                  </a:moveTo>
                  <a:lnTo>
                    <a:pt x="3" y="39"/>
                  </a:lnTo>
                  <a:lnTo>
                    <a:pt x="7" y="40"/>
                  </a:lnTo>
                  <a:lnTo>
                    <a:pt x="7" y="39"/>
                  </a:lnTo>
                  <a:lnTo>
                    <a:pt x="7" y="37"/>
                  </a:lnTo>
                  <a:lnTo>
                    <a:pt x="3" y="35"/>
                  </a:lnTo>
                  <a:lnTo>
                    <a:pt x="1" y="31"/>
                  </a:lnTo>
                  <a:lnTo>
                    <a:pt x="0" y="35"/>
                  </a:lnTo>
                  <a:lnTo>
                    <a:pt x="0" y="37"/>
                  </a:lnTo>
                  <a:close/>
                </a:path>
              </a:pathLst>
            </a:custGeom>
            <a:solidFill>
              <a:srgbClr val="868584"/>
            </a:solidFill>
            <a:ln w="9525">
              <a:noFill/>
              <a:round/>
              <a:headEnd/>
              <a:tailEnd/>
            </a:ln>
          </p:spPr>
          <p:txBody>
            <a:bodyPr/>
            <a:lstStyle/>
            <a:p>
              <a:endParaRPr lang="en-US"/>
            </a:p>
          </p:txBody>
        </p:sp>
        <p:sp>
          <p:nvSpPr>
            <p:cNvPr id="47335" name="Freeform 580"/>
            <p:cNvSpPr>
              <a:spLocks noEditPoints="1"/>
            </p:cNvSpPr>
            <p:nvPr/>
          </p:nvSpPr>
          <p:spPr bwMode="auto">
            <a:xfrm>
              <a:off x="2927" y="2954"/>
              <a:ext cx="25" cy="37"/>
            </a:xfrm>
            <a:custGeom>
              <a:avLst/>
              <a:gdLst>
                <a:gd name="T0" fmla="*/ 25 w 25"/>
                <a:gd name="T1" fmla="*/ 2 h 37"/>
                <a:gd name="T2" fmla="*/ 19 w 25"/>
                <a:gd name="T3" fmla="*/ 0 h 37"/>
                <a:gd name="T4" fmla="*/ 15 w 25"/>
                <a:gd name="T5" fmla="*/ 0 h 37"/>
                <a:gd name="T6" fmla="*/ 15 w 25"/>
                <a:gd name="T7" fmla="*/ 0 h 37"/>
                <a:gd name="T8" fmla="*/ 15 w 25"/>
                <a:gd name="T9" fmla="*/ 0 h 37"/>
                <a:gd name="T10" fmla="*/ 13 w 25"/>
                <a:gd name="T11" fmla="*/ 2 h 37"/>
                <a:gd name="T12" fmla="*/ 13 w 25"/>
                <a:gd name="T13" fmla="*/ 4 h 37"/>
                <a:gd name="T14" fmla="*/ 13 w 25"/>
                <a:gd name="T15" fmla="*/ 4 h 37"/>
                <a:gd name="T16" fmla="*/ 15 w 25"/>
                <a:gd name="T17" fmla="*/ 4 h 37"/>
                <a:gd name="T18" fmla="*/ 19 w 25"/>
                <a:gd name="T19" fmla="*/ 4 h 37"/>
                <a:gd name="T20" fmla="*/ 23 w 25"/>
                <a:gd name="T21" fmla="*/ 6 h 37"/>
                <a:gd name="T22" fmla="*/ 23 w 25"/>
                <a:gd name="T23" fmla="*/ 4 h 37"/>
                <a:gd name="T24" fmla="*/ 25 w 25"/>
                <a:gd name="T25" fmla="*/ 2 h 37"/>
                <a:gd name="T26" fmla="*/ 0 w 25"/>
                <a:gd name="T27" fmla="*/ 33 h 37"/>
                <a:gd name="T28" fmla="*/ 3 w 25"/>
                <a:gd name="T29" fmla="*/ 35 h 37"/>
                <a:gd name="T30" fmla="*/ 7 w 25"/>
                <a:gd name="T31" fmla="*/ 37 h 37"/>
                <a:gd name="T32" fmla="*/ 7 w 25"/>
                <a:gd name="T33" fmla="*/ 35 h 37"/>
                <a:gd name="T34" fmla="*/ 9 w 25"/>
                <a:gd name="T35" fmla="*/ 33 h 37"/>
                <a:gd name="T36" fmla="*/ 5 w 25"/>
                <a:gd name="T37" fmla="*/ 31 h 37"/>
                <a:gd name="T38" fmla="*/ 1 w 25"/>
                <a:gd name="T39" fmla="*/ 27 h 37"/>
                <a:gd name="T40" fmla="*/ 1 w 25"/>
                <a:gd name="T41" fmla="*/ 29 h 37"/>
                <a:gd name="T42" fmla="*/ 0 w 25"/>
                <a:gd name="T43" fmla="*/ 33 h 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5"/>
                <a:gd name="T67" fmla="*/ 0 h 37"/>
                <a:gd name="T68" fmla="*/ 25 w 25"/>
                <a:gd name="T69" fmla="*/ 37 h 3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5" h="37">
                  <a:moveTo>
                    <a:pt x="25" y="2"/>
                  </a:moveTo>
                  <a:lnTo>
                    <a:pt x="19" y="0"/>
                  </a:lnTo>
                  <a:lnTo>
                    <a:pt x="15" y="0"/>
                  </a:lnTo>
                  <a:lnTo>
                    <a:pt x="13" y="2"/>
                  </a:lnTo>
                  <a:lnTo>
                    <a:pt x="13" y="4"/>
                  </a:lnTo>
                  <a:lnTo>
                    <a:pt x="15" y="4"/>
                  </a:lnTo>
                  <a:lnTo>
                    <a:pt x="19" y="4"/>
                  </a:lnTo>
                  <a:lnTo>
                    <a:pt x="23" y="6"/>
                  </a:lnTo>
                  <a:lnTo>
                    <a:pt x="23" y="4"/>
                  </a:lnTo>
                  <a:lnTo>
                    <a:pt x="25" y="2"/>
                  </a:lnTo>
                  <a:close/>
                  <a:moveTo>
                    <a:pt x="0" y="33"/>
                  </a:moveTo>
                  <a:lnTo>
                    <a:pt x="3" y="35"/>
                  </a:lnTo>
                  <a:lnTo>
                    <a:pt x="7" y="37"/>
                  </a:lnTo>
                  <a:lnTo>
                    <a:pt x="7" y="35"/>
                  </a:lnTo>
                  <a:lnTo>
                    <a:pt x="9" y="33"/>
                  </a:lnTo>
                  <a:lnTo>
                    <a:pt x="5" y="31"/>
                  </a:lnTo>
                  <a:lnTo>
                    <a:pt x="1" y="27"/>
                  </a:lnTo>
                  <a:lnTo>
                    <a:pt x="1" y="29"/>
                  </a:lnTo>
                  <a:lnTo>
                    <a:pt x="0" y="33"/>
                  </a:lnTo>
                  <a:close/>
                </a:path>
              </a:pathLst>
            </a:custGeom>
            <a:solidFill>
              <a:srgbClr val="868584"/>
            </a:solidFill>
            <a:ln w="9525">
              <a:noFill/>
              <a:round/>
              <a:headEnd/>
              <a:tailEnd/>
            </a:ln>
          </p:spPr>
          <p:txBody>
            <a:bodyPr/>
            <a:lstStyle/>
            <a:p>
              <a:endParaRPr lang="en-US"/>
            </a:p>
          </p:txBody>
        </p:sp>
        <p:sp>
          <p:nvSpPr>
            <p:cNvPr id="47336" name="Freeform 581"/>
            <p:cNvSpPr>
              <a:spLocks noEditPoints="1"/>
            </p:cNvSpPr>
            <p:nvPr/>
          </p:nvSpPr>
          <p:spPr bwMode="auto">
            <a:xfrm>
              <a:off x="2928" y="2956"/>
              <a:ext cx="22" cy="33"/>
            </a:xfrm>
            <a:custGeom>
              <a:avLst/>
              <a:gdLst>
                <a:gd name="T0" fmla="*/ 22 w 22"/>
                <a:gd name="T1" fmla="*/ 2 h 33"/>
                <a:gd name="T2" fmla="*/ 18 w 22"/>
                <a:gd name="T3" fmla="*/ 0 h 33"/>
                <a:gd name="T4" fmla="*/ 14 w 22"/>
                <a:gd name="T5" fmla="*/ 0 h 33"/>
                <a:gd name="T6" fmla="*/ 14 w 22"/>
                <a:gd name="T7" fmla="*/ 0 h 33"/>
                <a:gd name="T8" fmla="*/ 12 w 22"/>
                <a:gd name="T9" fmla="*/ 0 h 33"/>
                <a:gd name="T10" fmla="*/ 12 w 22"/>
                <a:gd name="T11" fmla="*/ 2 h 33"/>
                <a:gd name="T12" fmla="*/ 10 w 22"/>
                <a:gd name="T13" fmla="*/ 4 h 33"/>
                <a:gd name="T14" fmla="*/ 12 w 22"/>
                <a:gd name="T15" fmla="*/ 4 h 33"/>
                <a:gd name="T16" fmla="*/ 14 w 22"/>
                <a:gd name="T17" fmla="*/ 4 h 33"/>
                <a:gd name="T18" fmla="*/ 18 w 22"/>
                <a:gd name="T19" fmla="*/ 4 h 33"/>
                <a:gd name="T20" fmla="*/ 20 w 22"/>
                <a:gd name="T21" fmla="*/ 6 h 33"/>
                <a:gd name="T22" fmla="*/ 22 w 22"/>
                <a:gd name="T23" fmla="*/ 4 h 33"/>
                <a:gd name="T24" fmla="*/ 22 w 22"/>
                <a:gd name="T25" fmla="*/ 2 h 33"/>
                <a:gd name="T26" fmla="*/ 0 w 22"/>
                <a:gd name="T27" fmla="*/ 27 h 33"/>
                <a:gd name="T28" fmla="*/ 2 w 22"/>
                <a:gd name="T29" fmla="*/ 31 h 33"/>
                <a:gd name="T30" fmla="*/ 6 w 22"/>
                <a:gd name="T31" fmla="*/ 33 h 33"/>
                <a:gd name="T32" fmla="*/ 8 w 22"/>
                <a:gd name="T33" fmla="*/ 31 h 33"/>
                <a:gd name="T34" fmla="*/ 8 w 22"/>
                <a:gd name="T35" fmla="*/ 31 h 33"/>
                <a:gd name="T36" fmla="*/ 4 w 22"/>
                <a:gd name="T37" fmla="*/ 27 h 33"/>
                <a:gd name="T38" fmla="*/ 2 w 22"/>
                <a:gd name="T39" fmla="*/ 23 h 33"/>
                <a:gd name="T40" fmla="*/ 0 w 22"/>
                <a:gd name="T41" fmla="*/ 25 h 33"/>
                <a:gd name="T42" fmla="*/ 0 w 22"/>
                <a:gd name="T43" fmla="*/ 27 h 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
                <a:gd name="T67" fmla="*/ 0 h 33"/>
                <a:gd name="T68" fmla="*/ 22 w 22"/>
                <a:gd name="T69" fmla="*/ 33 h 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 h="33">
                  <a:moveTo>
                    <a:pt x="22" y="2"/>
                  </a:moveTo>
                  <a:lnTo>
                    <a:pt x="18" y="0"/>
                  </a:lnTo>
                  <a:lnTo>
                    <a:pt x="14" y="0"/>
                  </a:lnTo>
                  <a:lnTo>
                    <a:pt x="12" y="0"/>
                  </a:lnTo>
                  <a:lnTo>
                    <a:pt x="12" y="2"/>
                  </a:lnTo>
                  <a:lnTo>
                    <a:pt x="10" y="4"/>
                  </a:lnTo>
                  <a:lnTo>
                    <a:pt x="12" y="4"/>
                  </a:lnTo>
                  <a:lnTo>
                    <a:pt x="14" y="4"/>
                  </a:lnTo>
                  <a:lnTo>
                    <a:pt x="18" y="4"/>
                  </a:lnTo>
                  <a:lnTo>
                    <a:pt x="20" y="6"/>
                  </a:lnTo>
                  <a:lnTo>
                    <a:pt x="22" y="4"/>
                  </a:lnTo>
                  <a:lnTo>
                    <a:pt x="22" y="2"/>
                  </a:lnTo>
                  <a:close/>
                  <a:moveTo>
                    <a:pt x="0" y="27"/>
                  </a:moveTo>
                  <a:lnTo>
                    <a:pt x="2" y="31"/>
                  </a:lnTo>
                  <a:lnTo>
                    <a:pt x="6" y="33"/>
                  </a:lnTo>
                  <a:lnTo>
                    <a:pt x="8" y="31"/>
                  </a:lnTo>
                  <a:lnTo>
                    <a:pt x="4" y="27"/>
                  </a:lnTo>
                  <a:lnTo>
                    <a:pt x="2" y="23"/>
                  </a:lnTo>
                  <a:lnTo>
                    <a:pt x="0" y="25"/>
                  </a:lnTo>
                  <a:lnTo>
                    <a:pt x="0" y="27"/>
                  </a:lnTo>
                  <a:close/>
                </a:path>
              </a:pathLst>
            </a:custGeom>
            <a:solidFill>
              <a:srgbClr val="868584"/>
            </a:solidFill>
            <a:ln w="9525">
              <a:noFill/>
              <a:round/>
              <a:headEnd/>
              <a:tailEnd/>
            </a:ln>
          </p:spPr>
          <p:txBody>
            <a:bodyPr/>
            <a:lstStyle/>
            <a:p>
              <a:endParaRPr lang="en-US"/>
            </a:p>
          </p:txBody>
        </p:sp>
        <p:sp>
          <p:nvSpPr>
            <p:cNvPr id="47337" name="Freeform 582"/>
            <p:cNvSpPr>
              <a:spLocks noEditPoints="1"/>
            </p:cNvSpPr>
            <p:nvPr/>
          </p:nvSpPr>
          <p:spPr bwMode="auto">
            <a:xfrm>
              <a:off x="2928" y="2958"/>
              <a:ext cx="22" cy="29"/>
            </a:xfrm>
            <a:custGeom>
              <a:avLst/>
              <a:gdLst>
                <a:gd name="T0" fmla="*/ 22 w 22"/>
                <a:gd name="T1" fmla="*/ 2 h 29"/>
                <a:gd name="T2" fmla="*/ 18 w 22"/>
                <a:gd name="T3" fmla="*/ 0 h 29"/>
                <a:gd name="T4" fmla="*/ 14 w 22"/>
                <a:gd name="T5" fmla="*/ 0 h 29"/>
                <a:gd name="T6" fmla="*/ 12 w 22"/>
                <a:gd name="T7" fmla="*/ 0 h 29"/>
                <a:gd name="T8" fmla="*/ 12 w 22"/>
                <a:gd name="T9" fmla="*/ 0 h 29"/>
                <a:gd name="T10" fmla="*/ 10 w 22"/>
                <a:gd name="T11" fmla="*/ 2 h 29"/>
                <a:gd name="T12" fmla="*/ 10 w 22"/>
                <a:gd name="T13" fmla="*/ 6 h 29"/>
                <a:gd name="T14" fmla="*/ 12 w 22"/>
                <a:gd name="T15" fmla="*/ 4 h 29"/>
                <a:gd name="T16" fmla="*/ 14 w 22"/>
                <a:gd name="T17" fmla="*/ 4 h 29"/>
                <a:gd name="T18" fmla="*/ 16 w 22"/>
                <a:gd name="T19" fmla="*/ 4 h 29"/>
                <a:gd name="T20" fmla="*/ 20 w 22"/>
                <a:gd name="T21" fmla="*/ 6 h 29"/>
                <a:gd name="T22" fmla="*/ 20 w 22"/>
                <a:gd name="T23" fmla="*/ 4 h 29"/>
                <a:gd name="T24" fmla="*/ 22 w 22"/>
                <a:gd name="T25" fmla="*/ 2 h 29"/>
                <a:gd name="T26" fmla="*/ 0 w 22"/>
                <a:gd name="T27" fmla="*/ 23 h 29"/>
                <a:gd name="T28" fmla="*/ 4 w 22"/>
                <a:gd name="T29" fmla="*/ 27 h 29"/>
                <a:gd name="T30" fmla="*/ 8 w 22"/>
                <a:gd name="T31" fmla="*/ 29 h 29"/>
                <a:gd name="T32" fmla="*/ 8 w 22"/>
                <a:gd name="T33" fmla="*/ 29 h 29"/>
                <a:gd name="T34" fmla="*/ 10 w 22"/>
                <a:gd name="T35" fmla="*/ 27 h 29"/>
                <a:gd name="T36" fmla="*/ 6 w 22"/>
                <a:gd name="T37" fmla="*/ 23 h 29"/>
                <a:gd name="T38" fmla="*/ 2 w 22"/>
                <a:gd name="T39" fmla="*/ 19 h 29"/>
                <a:gd name="T40" fmla="*/ 2 w 22"/>
                <a:gd name="T41" fmla="*/ 21 h 29"/>
                <a:gd name="T42" fmla="*/ 0 w 22"/>
                <a:gd name="T43" fmla="*/ 23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
                <a:gd name="T67" fmla="*/ 0 h 29"/>
                <a:gd name="T68" fmla="*/ 22 w 2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 h="29">
                  <a:moveTo>
                    <a:pt x="22" y="2"/>
                  </a:moveTo>
                  <a:lnTo>
                    <a:pt x="18" y="0"/>
                  </a:lnTo>
                  <a:lnTo>
                    <a:pt x="14" y="0"/>
                  </a:lnTo>
                  <a:lnTo>
                    <a:pt x="12" y="0"/>
                  </a:lnTo>
                  <a:lnTo>
                    <a:pt x="10" y="2"/>
                  </a:lnTo>
                  <a:lnTo>
                    <a:pt x="10" y="6"/>
                  </a:lnTo>
                  <a:lnTo>
                    <a:pt x="12" y="4"/>
                  </a:lnTo>
                  <a:lnTo>
                    <a:pt x="14" y="4"/>
                  </a:lnTo>
                  <a:lnTo>
                    <a:pt x="16" y="4"/>
                  </a:lnTo>
                  <a:lnTo>
                    <a:pt x="20" y="6"/>
                  </a:lnTo>
                  <a:lnTo>
                    <a:pt x="20" y="4"/>
                  </a:lnTo>
                  <a:lnTo>
                    <a:pt x="22" y="2"/>
                  </a:lnTo>
                  <a:close/>
                  <a:moveTo>
                    <a:pt x="0" y="23"/>
                  </a:moveTo>
                  <a:lnTo>
                    <a:pt x="4" y="27"/>
                  </a:lnTo>
                  <a:lnTo>
                    <a:pt x="8" y="29"/>
                  </a:lnTo>
                  <a:lnTo>
                    <a:pt x="10" y="27"/>
                  </a:lnTo>
                  <a:lnTo>
                    <a:pt x="6" y="23"/>
                  </a:lnTo>
                  <a:lnTo>
                    <a:pt x="2" y="19"/>
                  </a:lnTo>
                  <a:lnTo>
                    <a:pt x="2" y="21"/>
                  </a:lnTo>
                  <a:lnTo>
                    <a:pt x="0" y="23"/>
                  </a:lnTo>
                  <a:close/>
                </a:path>
              </a:pathLst>
            </a:custGeom>
            <a:solidFill>
              <a:srgbClr val="868584"/>
            </a:solidFill>
            <a:ln w="9525">
              <a:noFill/>
              <a:round/>
              <a:headEnd/>
              <a:tailEnd/>
            </a:ln>
          </p:spPr>
          <p:txBody>
            <a:bodyPr/>
            <a:lstStyle/>
            <a:p>
              <a:endParaRPr lang="en-US"/>
            </a:p>
          </p:txBody>
        </p:sp>
        <p:sp>
          <p:nvSpPr>
            <p:cNvPr id="47338" name="Freeform 583"/>
            <p:cNvSpPr>
              <a:spLocks noEditPoints="1"/>
            </p:cNvSpPr>
            <p:nvPr/>
          </p:nvSpPr>
          <p:spPr bwMode="auto">
            <a:xfrm>
              <a:off x="2930" y="2960"/>
              <a:ext cx="18" cy="27"/>
            </a:xfrm>
            <a:custGeom>
              <a:avLst/>
              <a:gdLst>
                <a:gd name="T0" fmla="*/ 18 w 18"/>
                <a:gd name="T1" fmla="*/ 2 h 27"/>
                <a:gd name="T2" fmla="*/ 16 w 18"/>
                <a:gd name="T3" fmla="*/ 0 h 27"/>
                <a:gd name="T4" fmla="*/ 12 w 18"/>
                <a:gd name="T5" fmla="*/ 0 h 27"/>
                <a:gd name="T6" fmla="*/ 10 w 18"/>
                <a:gd name="T7" fmla="*/ 0 h 27"/>
                <a:gd name="T8" fmla="*/ 8 w 18"/>
                <a:gd name="T9" fmla="*/ 0 h 27"/>
                <a:gd name="T10" fmla="*/ 8 w 18"/>
                <a:gd name="T11" fmla="*/ 4 h 27"/>
                <a:gd name="T12" fmla="*/ 6 w 18"/>
                <a:gd name="T13" fmla="*/ 6 h 27"/>
                <a:gd name="T14" fmla="*/ 8 w 18"/>
                <a:gd name="T15" fmla="*/ 4 h 27"/>
                <a:gd name="T16" fmla="*/ 12 w 18"/>
                <a:gd name="T17" fmla="*/ 4 h 27"/>
                <a:gd name="T18" fmla="*/ 14 w 18"/>
                <a:gd name="T19" fmla="*/ 4 h 27"/>
                <a:gd name="T20" fmla="*/ 16 w 18"/>
                <a:gd name="T21" fmla="*/ 6 h 27"/>
                <a:gd name="T22" fmla="*/ 18 w 18"/>
                <a:gd name="T23" fmla="*/ 4 h 27"/>
                <a:gd name="T24" fmla="*/ 18 w 18"/>
                <a:gd name="T25" fmla="*/ 2 h 27"/>
                <a:gd name="T26" fmla="*/ 0 w 18"/>
                <a:gd name="T27" fmla="*/ 19 h 27"/>
                <a:gd name="T28" fmla="*/ 2 w 18"/>
                <a:gd name="T29" fmla="*/ 23 h 27"/>
                <a:gd name="T30" fmla="*/ 6 w 18"/>
                <a:gd name="T31" fmla="*/ 27 h 27"/>
                <a:gd name="T32" fmla="*/ 8 w 18"/>
                <a:gd name="T33" fmla="*/ 25 h 27"/>
                <a:gd name="T34" fmla="*/ 8 w 18"/>
                <a:gd name="T35" fmla="*/ 23 h 27"/>
                <a:gd name="T36" fmla="*/ 4 w 18"/>
                <a:gd name="T37" fmla="*/ 19 h 27"/>
                <a:gd name="T38" fmla="*/ 2 w 18"/>
                <a:gd name="T39" fmla="*/ 13 h 27"/>
                <a:gd name="T40" fmla="*/ 0 w 18"/>
                <a:gd name="T41" fmla="*/ 17 h 27"/>
                <a:gd name="T42" fmla="*/ 0 w 18"/>
                <a:gd name="T43" fmla="*/ 19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
                <a:gd name="T67" fmla="*/ 0 h 27"/>
                <a:gd name="T68" fmla="*/ 18 w 18"/>
                <a:gd name="T69" fmla="*/ 27 h 2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 h="27">
                  <a:moveTo>
                    <a:pt x="18" y="2"/>
                  </a:moveTo>
                  <a:lnTo>
                    <a:pt x="16" y="0"/>
                  </a:lnTo>
                  <a:lnTo>
                    <a:pt x="12" y="0"/>
                  </a:lnTo>
                  <a:lnTo>
                    <a:pt x="10" y="0"/>
                  </a:lnTo>
                  <a:lnTo>
                    <a:pt x="8" y="0"/>
                  </a:lnTo>
                  <a:lnTo>
                    <a:pt x="8" y="4"/>
                  </a:lnTo>
                  <a:lnTo>
                    <a:pt x="6" y="6"/>
                  </a:lnTo>
                  <a:lnTo>
                    <a:pt x="8" y="4"/>
                  </a:lnTo>
                  <a:lnTo>
                    <a:pt x="12" y="4"/>
                  </a:lnTo>
                  <a:lnTo>
                    <a:pt x="14" y="4"/>
                  </a:lnTo>
                  <a:lnTo>
                    <a:pt x="16" y="6"/>
                  </a:lnTo>
                  <a:lnTo>
                    <a:pt x="18" y="4"/>
                  </a:lnTo>
                  <a:lnTo>
                    <a:pt x="18" y="2"/>
                  </a:lnTo>
                  <a:close/>
                  <a:moveTo>
                    <a:pt x="0" y="19"/>
                  </a:moveTo>
                  <a:lnTo>
                    <a:pt x="2" y="23"/>
                  </a:lnTo>
                  <a:lnTo>
                    <a:pt x="6" y="27"/>
                  </a:lnTo>
                  <a:lnTo>
                    <a:pt x="8" y="25"/>
                  </a:lnTo>
                  <a:lnTo>
                    <a:pt x="8" y="23"/>
                  </a:lnTo>
                  <a:lnTo>
                    <a:pt x="4" y="19"/>
                  </a:lnTo>
                  <a:lnTo>
                    <a:pt x="2" y="13"/>
                  </a:lnTo>
                  <a:lnTo>
                    <a:pt x="0" y="17"/>
                  </a:lnTo>
                  <a:lnTo>
                    <a:pt x="0" y="19"/>
                  </a:lnTo>
                  <a:close/>
                </a:path>
              </a:pathLst>
            </a:custGeom>
            <a:solidFill>
              <a:srgbClr val="868584"/>
            </a:solidFill>
            <a:ln w="9525">
              <a:noFill/>
              <a:round/>
              <a:headEnd/>
              <a:tailEnd/>
            </a:ln>
          </p:spPr>
          <p:txBody>
            <a:bodyPr/>
            <a:lstStyle/>
            <a:p>
              <a:endParaRPr lang="en-US"/>
            </a:p>
          </p:txBody>
        </p:sp>
        <p:sp>
          <p:nvSpPr>
            <p:cNvPr id="47339" name="Freeform 584"/>
            <p:cNvSpPr>
              <a:spLocks/>
            </p:cNvSpPr>
            <p:nvPr/>
          </p:nvSpPr>
          <p:spPr bwMode="auto">
            <a:xfrm>
              <a:off x="2930" y="2962"/>
              <a:ext cx="18" cy="23"/>
            </a:xfrm>
            <a:custGeom>
              <a:avLst/>
              <a:gdLst>
                <a:gd name="T0" fmla="*/ 18 w 18"/>
                <a:gd name="T1" fmla="*/ 2 h 23"/>
                <a:gd name="T2" fmla="*/ 14 w 18"/>
                <a:gd name="T3" fmla="*/ 0 h 23"/>
                <a:gd name="T4" fmla="*/ 12 w 18"/>
                <a:gd name="T5" fmla="*/ 0 h 23"/>
                <a:gd name="T6" fmla="*/ 10 w 18"/>
                <a:gd name="T7" fmla="*/ 0 h 23"/>
                <a:gd name="T8" fmla="*/ 8 w 18"/>
                <a:gd name="T9" fmla="*/ 2 h 23"/>
                <a:gd name="T10" fmla="*/ 4 w 18"/>
                <a:gd name="T11" fmla="*/ 7 h 23"/>
                <a:gd name="T12" fmla="*/ 0 w 18"/>
                <a:gd name="T13" fmla="*/ 15 h 23"/>
                <a:gd name="T14" fmla="*/ 4 w 18"/>
                <a:gd name="T15" fmla="*/ 19 h 23"/>
                <a:gd name="T16" fmla="*/ 8 w 18"/>
                <a:gd name="T17" fmla="*/ 23 h 23"/>
                <a:gd name="T18" fmla="*/ 8 w 18"/>
                <a:gd name="T19" fmla="*/ 21 h 23"/>
                <a:gd name="T20" fmla="*/ 8 w 18"/>
                <a:gd name="T21" fmla="*/ 19 h 23"/>
                <a:gd name="T22" fmla="*/ 6 w 18"/>
                <a:gd name="T23" fmla="*/ 15 h 23"/>
                <a:gd name="T24" fmla="*/ 4 w 18"/>
                <a:gd name="T25" fmla="*/ 11 h 23"/>
                <a:gd name="T26" fmla="*/ 4 w 18"/>
                <a:gd name="T27" fmla="*/ 9 h 23"/>
                <a:gd name="T28" fmla="*/ 6 w 18"/>
                <a:gd name="T29" fmla="*/ 6 h 23"/>
                <a:gd name="T30" fmla="*/ 8 w 18"/>
                <a:gd name="T31" fmla="*/ 4 h 23"/>
                <a:gd name="T32" fmla="*/ 12 w 18"/>
                <a:gd name="T33" fmla="*/ 4 h 23"/>
                <a:gd name="T34" fmla="*/ 14 w 18"/>
                <a:gd name="T35" fmla="*/ 4 h 23"/>
                <a:gd name="T36" fmla="*/ 16 w 18"/>
                <a:gd name="T37" fmla="*/ 6 h 23"/>
                <a:gd name="T38" fmla="*/ 16 w 18"/>
                <a:gd name="T39" fmla="*/ 4 h 23"/>
                <a:gd name="T40" fmla="*/ 18 w 18"/>
                <a:gd name="T41" fmla="*/ 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23"/>
                <a:gd name="T65" fmla="*/ 18 w 18"/>
                <a:gd name="T66" fmla="*/ 23 h 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23">
                  <a:moveTo>
                    <a:pt x="18" y="2"/>
                  </a:moveTo>
                  <a:lnTo>
                    <a:pt x="14" y="0"/>
                  </a:lnTo>
                  <a:lnTo>
                    <a:pt x="12" y="0"/>
                  </a:lnTo>
                  <a:lnTo>
                    <a:pt x="10" y="0"/>
                  </a:lnTo>
                  <a:lnTo>
                    <a:pt x="8" y="2"/>
                  </a:lnTo>
                  <a:lnTo>
                    <a:pt x="4" y="7"/>
                  </a:lnTo>
                  <a:lnTo>
                    <a:pt x="0" y="15"/>
                  </a:lnTo>
                  <a:lnTo>
                    <a:pt x="4" y="19"/>
                  </a:lnTo>
                  <a:lnTo>
                    <a:pt x="8" y="23"/>
                  </a:lnTo>
                  <a:lnTo>
                    <a:pt x="8" y="21"/>
                  </a:lnTo>
                  <a:lnTo>
                    <a:pt x="8" y="19"/>
                  </a:lnTo>
                  <a:lnTo>
                    <a:pt x="6" y="15"/>
                  </a:lnTo>
                  <a:lnTo>
                    <a:pt x="4" y="11"/>
                  </a:lnTo>
                  <a:lnTo>
                    <a:pt x="4" y="9"/>
                  </a:lnTo>
                  <a:lnTo>
                    <a:pt x="6" y="6"/>
                  </a:lnTo>
                  <a:lnTo>
                    <a:pt x="8" y="4"/>
                  </a:lnTo>
                  <a:lnTo>
                    <a:pt x="12" y="4"/>
                  </a:lnTo>
                  <a:lnTo>
                    <a:pt x="14" y="4"/>
                  </a:lnTo>
                  <a:lnTo>
                    <a:pt x="16" y="6"/>
                  </a:lnTo>
                  <a:lnTo>
                    <a:pt x="16" y="4"/>
                  </a:lnTo>
                  <a:lnTo>
                    <a:pt x="18" y="2"/>
                  </a:lnTo>
                  <a:close/>
                </a:path>
              </a:pathLst>
            </a:custGeom>
            <a:solidFill>
              <a:srgbClr val="868584"/>
            </a:solidFill>
            <a:ln w="9525">
              <a:noFill/>
              <a:round/>
              <a:headEnd/>
              <a:tailEnd/>
            </a:ln>
          </p:spPr>
          <p:txBody>
            <a:bodyPr/>
            <a:lstStyle/>
            <a:p>
              <a:endParaRPr lang="en-US"/>
            </a:p>
          </p:txBody>
        </p:sp>
        <p:sp>
          <p:nvSpPr>
            <p:cNvPr id="47340" name="Freeform 585"/>
            <p:cNvSpPr>
              <a:spLocks/>
            </p:cNvSpPr>
            <p:nvPr/>
          </p:nvSpPr>
          <p:spPr bwMode="auto">
            <a:xfrm>
              <a:off x="2932" y="2964"/>
              <a:ext cx="14" cy="19"/>
            </a:xfrm>
            <a:custGeom>
              <a:avLst/>
              <a:gdLst>
                <a:gd name="T0" fmla="*/ 14 w 14"/>
                <a:gd name="T1" fmla="*/ 2 h 19"/>
                <a:gd name="T2" fmla="*/ 12 w 14"/>
                <a:gd name="T3" fmla="*/ 0 h 19"/>
                <a:gd name="T4" fmla="*/ 10 w 14"/>
                <a:gd name="T5" fmla="*/ 0 h 19"/>
                <a:gd name="T6" fmla="*/ 6 w 14"/>
                <a:gd name="T7" fmla="*/ 0 h 19"/>
                <a:gd name="T8" fmla="*/ 4 w 14"/>
                <a:gd name="T9" fmla="*/ 2 h 19"/>
                <a:gd name="T10" fmla="*/ 2 w 14"/>
                <a:gd name="T11" fmla="*/ 5 h 19"/>
                <a:gd name="T12" fmla="*/ 0 w 14"/>
                <a:gd name="T13" fmla="*/ 9 h 19"/>
                <a:gd name="T14" fmla="*/ 2 w 14"/>
                <a:gd name="T15" fmla="*/ 15 h 19"/>
                <a:gd name="T16" fmla="*/ 6 w 14"/>
                <a:gd name="T17" fmla="*/ 19 h 19"/>
                <a:gd name="T18" fmla="*/ 6 w 14"/>
                <a:gd name="T19" fmla="*/ 17 h 19"/>
                <a:gd name="T20" fmla="*/ 8 w 14"/>
                <a:gd name="T21" fmla="*/ 15 h 19"/>
                <a:gd name="T22" fmla="*/ 6 w 14"/>
                <a:gd name="T23" fmla="*/ 13 h 19"/>
                <a:gd name="T24" fmla="*/ 4 w 14"/>
                <a:gd name="T25" fmla="*/ 9 h 19"/>
                <a:gd name="T26" fmla="*/ 6 w 14"/>
                <a:gd name="T27" fmla="*/ 5 h 19"/>
                <a:gd name="T28" fmla="*/ 10 w 14"/>
                <a:gd name="T29" fmla="*/ 4 h 19"/>
                <a:gd name="T30" fmla="*/ 12 w 14"/>
                <a:gd name="T31" fmla="*/ 4 h 19"/>
                <a:gd name="T32" fmla="*/ 12 w 14"/>
                <a:gd name="T33" fmla="*/ 4 h 19"/>
                <a:gd name="T34" fmla="*/ 14 w 14"/>
                <a:gd name="T35" fmla="*/ 4 h 19"/>
                <a:gd name="T36" fmla="*/ 14 w 14"/>
                <a:gd name="T37" fmla="*/ 2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
                <a:gd name="T58" fmla="*/ 0 h 19"/>
                <a:gd name="T59" fmla="*/ 14 w 14"/>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 h="19">
                  <a:moveTo>
                    <a:pt x="14" y="2"/>
                  </a:moveTo>
                  <a:lnTo>
                    <a:pt x="12" y="0"/>
                  </a:lnTo>
                  <a:lnTo>
                    <a:pt x="10" y="0"/>
                  </a:lnTo>
                  <a:lnTo>
                    <a:pt x="6" y="0"/>
                  </a:lnTo>
                  <a:lnTo>
                    <a:pt x="4" y="2"/>
                  </a:lnTo>
                  <a:lnTo>
                    <a:pt x="2" y="5"/>
                  </a:lnTo>
                  <a:lnTo>
                    <a:pt x="0" y="9"/>
                  </a:lnTo>
                  <a:lnTo>
                    <a:pt x="2" y="15"/>
                  </a:lnTo>
                  <a:lnTo>
                    <a:pt x="6" y="19"/>
                  </a:lnTo>
                  <a:lnTo>
                    <a:pt x="6" y="17"/>
                  </a:lnTo>
                  <a:lnTo>
                    <a:pt x="8" y="15"/>
                  </a:lnTo>
                  <a:lnTo>
                    <a:pt x="6" y="13"/>
                  </a:lnTo>
                  <a:lnTo>
                    <a:pt x="4" y="9"/>
                  </a:lnTo>
                  <a:lnTo>
                    <a:pt x="6" y="5"/>
                  </a:lnTo>
                  <a:lnTo>
                    <a:pt x="10" y="4"/>
                  </a:lnTo>
                  <a:lnTo>
                    <a:pt x="12" y="4"/>
                  </a:lnTo>
                  <a:lnTo>
                    <a:pt x="14" y="4"/>
                  </a:lnTo>
                  <a:lnTo>
                    <a:pt x="14" y="2"/>
                  </a:lnTo>
                  <a:close/>
                </a:path>
              </a:pathLst>
            </a:custGeom>
            <a:solidFill>
              <a:srgbClr val="868584"/>
            </a:solidFill>
            <a:ln w="9525">
              <a:noFill/>
              <a:round/>
              <a:headEnd/>
              <a:tailEnd/>
            </a:ln>
          </p:spPr>
          <p:txBody>
            <a:bodyPr/>
            <a:lstStyle/>
            <a:p>
              <a:endParaRPr lang="en-US"/>
            </a:p>
          </p:txBody>
        </p:sp>
        <p:sp>
          <p:nvSpPr>
            <p:cNvPr id="47341" name="Freeform 586"/>
            <p:cNvSpPr>
              <a:spLocks/>
            </p:cNvSpPr>
            <p:nvPr/>
          </p:nvSpPr>
          <p:spPr bwMode="auto">
            <a:xfrm>
              <a:off x="2934" y="2966"/>
              <a:ext cx="12" cy="15"/>
            </a:xfrm>
            <a:custGeom>
              <a:avLst/>
              <a:gdLst>
                <a:gd name="T0" fmla="*/ 12 w 12"/>
                <a:gd name="T1" fmla="*/ 2 h 15"/>
                <a:gd name="T2" fmla="*/ 10 w 12"/>
                <a:gd name="T3" fmla="*/ 0 h 15"/>
                <a:gd name="T4" fmla="*/ 8 w 12"/>
                <a:gd name="T5" fmla="*/ 0 h 15"/>
                <a:gd name="T6" fmla="*/ 4 w 12"/>
                <a:gd name="T7" fmla="*/ 0 h 15"/>
                <a:gd name="T8" fmla="*/ 2 w 12"/>
                <a:gd name="T9" fmla="*/ 2 h 15"/>
                <a:gd name="T10" fmla="*/ 0 w 12"/>
                <a:gd name="T11" fmla="*/ 5 h 15"/>
                <a:gd name="T12" fmla="*/ 0 w 12"/>
                <a:gd name="T13" fmla="*/ 7 h 15"/>
                <a:gd name="T14" fmla="*/ 2 w 12"/>
                <a:gd name="T15" fmla="*/ 11 h 15"/>
                <a:gd name="T16" fmla="*/ 4 w 12"/>
                <a:gd name="T17" fmla="*/ 15 h 15"/>
                <a:gd name="T18" fmla="*/ 6 w 12"/>
                <a:gd name="T19" fmla="*/ 13 h 15"/>
                <a:gd name="T20" fmla="*/ 6 w 12"/>
                <a:gd name="T21" fmla="*/ 11 h 15"/>
                <a:gd name="T22" fmla="*/ 4 w 12"/>
                <a:gd name="T23" fmla="*/ 9 h 15"/>
                <a:gd name="T24" fmla="*/ 4 w 12"/>
                <a:gd name="T25" fmla="*/ 7 h 15"/>
                <a:gd name="T26" fmla="*/ 6 w 12"/>
                <a:gd name="T27" fmla="*/ 5 h 15"/>
                <a:gd name="T28" fmla="*/ 8 w 12"/>
                <a:gd name="T29" fmla="*/ 3 h 15"/>
                <a:gd name="T30" fmla="*/ 10 w 12"/>
                <a:gd name="T31" fmla="*/ 3 h 15"/>
                <a:gd name="T32" fmla="*/ 10 w 12"/>
                <a:gd name="T33" fmla="*/ 3 h 15"/>
                <a:gd name="T34" fmla="*/ 10 w 12"/>
                <a:gd name="T35" fmla="*/ 2 h 15"/>
                <a:gd name="T36" fmla="*/ 12 w 12"/>
                <a:gd name="T37" fmla="*/ 2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
                <a:gd name="T58" fmla="*/ 0 h 15"/>
                <a:gd name="T59" fmla="*/ 12 w 12"/>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 h="15">
                  <a:moveTo>
                    <a:pt x="12" y="2"/>
                  </a:moveTo>
                  <a:lnTo>
                    <a:pt x="10" y="0"/>
                  </a:lnTo>
                  <a:lnTo>
                    <a:pt x="8" y="0"/>
                  </a:lnTo>
                  <a:lnTo>
                    <a:pt x="4" y="0"/>
                  </a:lnTo>
                  <a:lnTo>
                    <a:pt x="2" y="2"/>
                  </a:lnTo>
                  <a:lnTo>
                    <a:pt x="0" y="5"/>
                  </a:lnTo>
                  <a:lnTo>
                    <a:pt x="0" y="7"/>
                  </a:lnTo>
                  <a:lnTo>
                    <a:pt x="2" y="11"/>
                  </a:lnTo>
                  <a:lnTo>
                    <a:pt x="4" y="15"/>
                  </a:lnTo>
                  <a:lnTo>
                    <a:pt x="6" y="13"/>
                  </a:lnTo>
                  <a:lnTo>
                    <a:pt x="6" y="11"/>
                  </a:lnTo>
                  <a:lnTo>
                    <a:pt x="4" y="9"/>
                  </a:lnTo>
                  <a:lnTo>
                    <a:pt x="4" y="7"/>
                  </a:lnTo>
                  <a:lnTo>
                    <a:pt x="6" y="5"/>
                  </a:lnTo>
                  <a:lnTo>
                    <a:pt x="8" y="3"/>
                  </a:lnTo>
                  <a:lnTo>
                    <a:pt x="10" y="3"/>
                  </a:lnTo>
                  <a:lnTo>
                    <a:pt x="10" y="2"/>
                  </a:lnTo>
                  <a:lnTo>
                    <a:pt x="12" y="2"/>
                  </a:lnTo>
                  <a:close/>
                </a:path>
              </a:pathLst>
            </a:custGeom>
            <a:solidFill>
              <a:srgbClr val="868584"/>
            </a:solidFill>
            <a:ln w="9525">
              <a:noFill/>
              <a:round/>
              <a:headEnd/>
              <a:tailEnd/>
            </a:ln>
          </p:spPr>
          <p:txBody>
            <a:bodyPr/>
            <a:lstStyle/>
            <a:p>
              <a:endParaRPr lang="en-US"/>
            </a:p>
          </p:txBody>
        </p:sp>
        <p:sp>
          <p:nvSpPr>
            <p:cNvPr id="47342" name="Freeform 587"/>
            <p:cNvSpPr>
              <a:spLocks/>
            </p:cNvSpPr>
            <p:nvPr/>
          </p:nvSpPr>
          <p:spPr bwMode="auto">
            <a:xfrm>
              <a:off x="2936" y="2968"/>
              <a:ext cx="8" cy="11"/>
            </a:xfrm>
            <a:custGeom>
              <a:avLst/>
              <a:gdLst>
                <a:gd name="T0" fmla="*/ 8 w 8"/>
                <a:gd name="T1" fmla="*/ 0 h 11"/>
                <a:gd name="T2" fmla="*/ 8 w 8"/>
                <a:gd name="T3" fmla="*/ 0 h 11"/>
                <a:gd name="T4" fmla="*/ 6 w 8"/>
                <a:gd name="T5" fmla="*/ 0 h 11"/>
                <a:gd name="T6" fmla="*/ 2 w 8"/>
                <a:gd name="T7" fmla="*/ 1 h 11"/>
                <a:gd name="T8" fmla="*/ 0 w 8"/>
                <a:gd name="T9" fmla="*/ 5 h 11"/>
                <a:gd name="T10" fmla="*/ 2 w 8"/>
                <a:gd name="T11" fmla="*/ 9 h 11"/>
                <a:gd name="T12" fmla="*/ 4 w 8"/>
                <a:gd name="T13" fmla="*/ 11 h 11"/>
                <a:gd name="T14" fmla="*/ 6 w 8"/>
                <a:gd name="T15" fmla="*/ 5 h 11"/>
                <a:gd name="T16" fmla="*/ 8 w 8"/>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11"/>
                <a:gd name="T29" fmla="*/ 8 w 8"/>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11">
                  <a:moveTo>
                    <a:pt x="8" y="0"/>
                  </a:moveTo>
                  <a:lnTo>
                    <a:pt x="8" y="0"/>
                  </a:lnTo>
                  <a:lnTo>
                    <a:pt x="6" y="0"/>
                  </a:lnTo>
                  <a:lnTo>
                    <a:pt x="2" y="1"/>
                  </a:lnTo>
                  <a:lnTo>
                    <a:pt x="0" y="5"/>
                  </a:lnTo>
                  <a:lnTo>
                    <a:pt x="2" y="9"/>
                  </a:lnTo>
                  <a:lnTo>
                    <a:pt x="4" y="11"/>
                  </a:lnTo>
                  <a:lnTo>
                    <a:pt x="6" y="5"/>
                  </a:lnTo>
                  <a:lnTo>
                    <a:pt x="8" y="0"/>
                  </a:lnTo>
                  <a:close/>
                </a:path>
              </a:pathLst>
            </a:custGeom>
            <a:solidFill>
              <a:srgbClr val="868584"/>
            </a:solidFill>
            <a:ln w="9525">
              <a:noFill/>
              <a:round/>
              <a:headEnd/>
              <a:tailEnd/>
            </a:ln>
          </p:spPr>
          <p:txBody>
            <a:bodyPr/>
            <a:lstStyle/>
            <a:p>
              <a:endParaRPr lang="en-US"/>
            </a:p>
          </p:txBody>
        </p:sp>
        <p:sp>
          <p:nvSpPr>
            <p:cNvPr id="47343" name="Freeform 588"/>
            <p:cNvSpPr>
              <a:spLocks/>
            </p:cNvSpPr>
            <p:nvPr/>
          </p:nvSpPr>
          <p:spPr bwMode="auto">
            <a:xfrm>
              <a:off x="2938" y="2969"/>
              <a:ext cx="6" cy="8"/>
            </a:xfrm>
            <a:custGeom>
              <a:avLst/>
              <a:gdLst>
                <a:gd name="T0" fmla="*/ 6 w 6"/>
                <a:gd name="T1" fmla="*/ 0 h 8"/>
                <a:gd name="T2" fmla="*/ 6 w 6"/>
                <a:gd name="T3" fmla="*/ 0 h 8"/>
                <a:gd name="T4" fmla="*/ 4 w 6"/>
                <a:gd name="T5" fmla="*/ 0 h 8"/>
                <a:gd name="T6" fmla="*/ 2 w 6"/>
                <a:gd name="T7" fmla="*/ 2 h 8"/>
                <a:gd name="T8" fmla="*/ 0 w 6"/>
                <a:gd name="T9" fmla="*/ 4 h 8"/>
                <a:gd name="T10" fmla="*/ 0 w 6"/>
                <a:gd name="T11" fmla="*/ 6 h 8"/>
                <a:gd name="T12" fmla="*/ 2 w 6"/>
                <a:gd name="T13" fmla="*/ 8 h 8"/>
                <a:gd name="T14" fmla="*/ 4 w 6"/>
                <a:gd name="T15" fmla="*/ 4 h 8"/>
                <a:gd name="T16" fmla="*/ 6 w 6"/>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8"/>
                <a:gd name="T29" fmla="*/ 6 w 6"/>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8">
                  <a:moveTo>
                    <a:pt x="6" y="0"/>
                  </a:moveTo>
                  <a:lnTo>
                    <a:pt x="6" y="0"/>
                  </a:lnTo>
                  <a:lnTo>
                    <a:pt x="4" y="0"/>
                  </a:lnTo>
                  <a:lnTo>
                    <a:pt x="2" y="2"/>
                  </a:lnTo>
                  <a:lnTo>
                    <a:pt x="0" y="4"/>
                  </a:lnTo>
                  <a:lnTo>
                    <a:pt x="0" y="6"/>
                  </a:lnTo>
                  <a:lnTo>
                    <a:pt x="2" y="8"/>
                  </a:lnTo>
                  <a:lnTo>
                    <a:pt x="4" y="4"/>
                  </a:lnTo>
                  <a:lnTo>
                    <a:pt x="6" y="0"/>
                  </a:lnTo>
                  <a:close/>
                </a:path>
              </a:pathLst>
            </a:custGeom>
            <a:solidFill>
              <a:srgbClr val="868584"/>
            </a:solidFill>
            <a:ln w="9525">
              <a:noFill/>
              <a:round/>
              <a:headEnd/>
              <a:tailEnd/>
            </a:ln>
          </p:spPr>
          <p:txBody>
            <a:bodyPr/>
            <a:lstStyle/>
            <a:p>
              <a:endParaRPr lang="en-US"/>
            </a:p>
          </p:txBody>
        </p:sp>
        <p:sp>
          <p:nvSpPr>
            <p:cNvPr id="47344" name="Freeform 589"/>
            <p:cNvSpPr>
              <a:spLocks/>
            </p:cNvSpPr>
            <p:nvPr/>
          </p:nvSpPr>
          <p:spPr bwMode="auto">
            <a:xfrm>
              <a:off x="2940" y="2971"/>
              <a:ext cx="4" cy="4"/>
            </a:xfrm>
            <a:custGeom>
              <a:avLst/>
              <a:gdLst>
                <a:gd name="T0" fmla="*/ 4 w 4"/>
                <a:gd name="T1" fmla="*/ 0 h 4"/>
                <a:gd name="T2" fmla="*/ 2 w 4"/>
                <a:gd name="T3" fmla="*/ 0 h 4"/>
                <a:gd name="T4" fmla="*/ 2 w 4"/>
                <a:gd name="T5" fmla="*/ 0 h 4"/>
                <a:gd name="T6" fmla="*/ 0 w 4"/>
                <a:gd name="T7" fmla="*/ 0 h 4"/>
                <a:gd name="T8" fmla="*/ 0 w 4"/>
                <a:gd name="T9" fmla="*/ 2 h 4"/>
                <a:gd name="T10" fmla="*/ 0 w 4"/>
                <a:gd name="T11" fmla="*/ 4 h 4"/>
                <a:gd name="T12" fmla="*/ 2 w 4"/>
                <a:gd name="T13" fmla="*/ 4 h 4"/>
                <a:gd name="T14" fmla="*/ 2 w 4"/>
                <a:gd name="T15" fmla="*/ 2 h 4"/>
                <a:gd name="T16" fmla="*/ 4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4" y="0"/>
                  </a:moveTo>
                  <a:lnTo>
                    <a:pt x="2" y="0"/>
                  </a:lnTo>
                  <a:lnTo>
                    <a:pt x="0" y="0"/>
                  </a:lnTo>
                  <a:lnTo>
                    <a:pt x="0" y="2"/>
                  </a:lnTo>
                  <a:lnTo>
                    <a:pt x="0" y="4"/>
                  </a:lnTo>
                  <a:lnTo>
                    <a:pt x="2" y="4"/>
                  </a:lnTo>
                  <a:lnTo>
                    <a:pt x="2" y="2"/>
                  </a:lnTo>
                  <a:lnTo>
                    <a:pt x="4" y="0"/>
                  </a:lnTo>
                  <a:close/>
                </a:path>
              </a:pathLst>
            </a:custGeom>
            <a:solidFill>
              <a:srgbClr val="878585"/>
            </a:solidFill>
            <a:ln w="9525">
              <a:noFill/>
              <a:round/>
              <a:headEnd/>
              <a:tailEnd/>
            </a:ln>
          </p:spPr>
          <p:txBody>
            <a:bodyPr/>
            <a:lstStyle/>
            <a:p>
              <a:endParaRPr lang="en-US"/>
            </a:p>
          </p:txBody>
        </p:sp>
        <p:sp>
          <p:nvSpPr>
            <p:cNvPr id="47345" name="Freeform 590"/>
            <p:cNvSpPr>
              <a:spLocks noEditPoints="1"/>
            </p:cNvSpPr>
            <p:nvPr/>
          </p:nvSpPr>
          <p:spPr bwMode="auto">
            <a:xfrm>
              <a:off x="2909" y="2902"/>
              <a:ext cx="69" cy="142"/>
            </a:xfrm>
            <a:custGeom>
              <a:avLst/>
              <a:gdLst>
                <a:gd name="T0" fmla="*/ 69 w 69"/>
                <a:gd name="T1" fmla="*/ 0 h 142"/>
                <a:gd name="T2" fmla="*/ 67 w 69"/>
                <a:gd name="T3" fmla="*/ 2 h 142"/>
                <a:gd name="T4" fmla="*/ 67 w 69"/>
                <a:gd name="T5" fmla="*/ 4 h 142"/>
                <a:gd name="T6" fmla="*/ 67 w 69"/>
                <a:gd name="T7" fmla="*/ 4 h 142"/>
                <a:gd name="T8" fmla="*/ 67 w 69"/>
                <a:gd name="T9" fmla="*/ 4 h 142"/>
                <a:gd name="T10" fmla="*/ 69 w 69"/>
                <a:gd name="T11" fmla="*/ 4 h 142"/>
                <a:gd name="T12" fmla="*/ 69 w 69"/>
                <a:gd name="T13" fmla="*/ 2 h 142"/>
                <a:gd name="T14" fmla="*/ 69 w 69"/>
                <a:gd name="T15" fmla="*/ 2 h 142"/>
                <a:gd name="T16" fmla="*/ 69 w 69"/>
                <a:gd name="T17" fmla="*/ 0 h 142"/>
                <a:gd name="T18" fmla="*/ 0 w 69"/>
                <a:gd name="T19" fmla="*/ 138 h 142"/>
                <a:gd name="T20" fmla="*/ 0 w 69"/>
                <a:gd name="T21" fmla="*/ 140 h 142"/>
                <a:gd name="T22" fmla="*/ 0 w 69"/>
                <a:gd name="T23" fmla="*/ 142 h 142"/>
                <a:gd name="T24" fmla="*/ 0 w 69"/>
                <a:gd name="T25" fmla="*/ 142 h 142"/>
                <a:gd name="T26" fmla="*/ 2 w 69"/>
                <a:gd name="T27" fmla="*/ 142 h 142"/>
                <a:gd name="T28" fmla="*/ 2 w 69"/>
                <a:gd name="T29" fmla="*/ 140 h 142"/>
                <a:gd name="T30" fmla="*/ 2 w 69"/>
                <a:gd name="T31" fmla="*/ 140 h 142"/>
                <a:gd name="T32" fmla="*/ 2 w 69"/>
                <a:gd name="T33" fmla="*/ 140 h 142"/>
                <a:gd name="T34" fmla="*/ 0 w 69"/>
                <a:gd name="T35" fmla="*/ 138 h 1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142"/>
                <a:gd name="T56" fmla="*/ 69 w 69"/>
                <a:gd name="T57" fmla="*/ 142 h 14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142">
                  <a:moveTo>
                    <a:pt x="69" y="0"/>
                  </a:moveTo>
                  <a:lnTo>
                    <a:pt x="67" y="2"/>
                  </a:lnTo>
                  <a:lnTo>
                    <a:pt x="67" y="4"/>
                  </a:lnTo>
                  <a:lnTo>
                    <a:pt x="69" y="4"/>
                  </a:lnTo>
                  <a:lnTo>
                    <a:pt x="69" y="2"/>
                  </a:lnTo>
                  <a:lnTo>
                    <a:pt x="69" y="0"/>
                  </a:lnTo>
                  <a:close/>
                  <a:moveTo>
                    <a:pt x="0" y="138"/>
                  </a:moveTo>
                  <a:lnTo>
                    <a:pt x="0" y="140"/>
                  </a:lnTo>
                  <a:lnTo>
                    <a:pt x="0" y="142"/>
                  </a:lnTo>
                  <a:lnTo>
                    <a:pt x="2" y="142"/>
                  </a:lnTo>
                  <a:lnTo>
                    <a:pt x="2" y="140"/>
                  </a:lnTo>
                  <a:lnTo>
                    <a:pt x="0" y="138"/>
                  </a:lnTo>
                  <a:close/>
                </a:path>
              </a:pathLst>
            </a:custGeom>
            <a:solidFill>
              <a:srgbClr val="848282"/>
            </a:solidFill>
            <a:ln w="9525">
              <a:noFill/>
              <a:round/>
              <a:headEnd/>
              <a:tailEnd/>
            </a:ln>
          </p:spPr>
          <p:txBody>
            <a:bodyPr/>
            <a:lstStyle/>
            <a:p>
              <a:endParaRPr lang="en-US"/>
            </a:p>
          </p:txBody>
        </p:sp>
        <p:sp>
          <p:nvSpPr>
            <p:cNvPr id="47346" name="Freeform 591"/>
            <p:cNvSpPr>
              <a:spLocks noEditPoints="1"/>
            </p:cNvSpPr>
            <p:nvPr/>
          </p:nvSpPr>
          <p:spPr bwMode="auto">
            <a:xfrm>
              <a:off x="2909" y="2904"/>
              <a:ext cx="69" cy="140"/>
            </a:xfrm>
            <a:custGeom>
              <a:avLst/>
              <a:gdLst>
                <a:gd name="T0" fmla="*/ 69 w 69"/>
                <a:gd name="T1" fmla="*/ 0 h 140"/>
                <a:gd name="T2" fmla="*/ 67 w 69"/>
                <a:gd name="T3" fmla="*/ 0 h 140"/>
                <a:gd name="T4" fmla="*/ 67 w 69"/>
                <a:gd name="T5" fmla="*/ 0 h 140"/>
                <a:gd name="T6" fmla="*/ 67 w 69"/>
                <a:gd name="T7" fmla="*/ 2 h 140"/>
                <a:gd name="T8" fmla="*/ 66 w 69"/>
                <a:gd name="T9" fmla="*/ 4 h 140"/>
                <a:gd name="T10" fmla="*/ 66 w 69"/>
                <a:gd name="T11" fmla="*/ 4 h 140"/>
                <a:gd name="T12" fmla="*/ 67 w 69"/>
                <a:gd name="T13" fmla="*/ 4 h 140"/>
                <a:gd name="T14" fmla="*/ 67 w 69"/>
                <a:gd name="T15" fmla="*/ 2 h 140"/>
                <a:gd name="T16" fmla="*/ 69 w 69"/>
                <a:gd name="T17" fmla="*/ 0 h 140"/>
                <a:gd name="T18" fmla="*/ 0 w 69"/>
                <a:gd name="T19" fmla="*/ 138 h 140"/>
                <a:gd name="T20" fmla="*/ 0 w 69"/>
                <a:gd name="T21" fmla="*/ 140 h 140"/>
                <a:gd name="T22" fmla="*/ 2 w 69"/>
                <a:gd name="T23" fmla="*/ 140 h 140"/>
                <a:gd name="T24" fmla="*/ 2 w 69"/>
                <a:gd name="T25" fmla="*/ 138 h 140"/>
                <a:gd name="T26" fmla="*/ 4 w 69"/>
                <a:gd name="T27" fmla="*/ 136 h 140"/>
                <a:gd name="T28" fmla="*/ 2 w 69"/>
                <a:gd name="T29" fmla="*/ 136 h 140"/>
                <a:gd name="T30" fmla="*/ 2 w 69"/>
                <a:gd name="T31" fmla="*/ 135 h 140"/>
                <a:gd name="T32" fmla="*/ 0 w 69"/>
                <a:gd name="T33" fmla="*/ 136 h 140"/>
                <a:gd name="T34" fmla="*/ 0 w 69"/>
                <a:gd name="T35" fmla="*/ 138 h 1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140"/>
                <a:gd name="T56" fmla="*/ 69 w 69"/>
                <a:gd name="T57" fmla="*/ 140 h 1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140">
                  <a:moveTo>
                    <a:pt x="69" y="0"/>
                  </a:moveTo>
                  <a:lnTo>
                    <a:pt x="67" y="0"/>
                  </a:lnTo>
                  <a:lnTo>
                    <a:pt x="67" y="2"/>
                  </a:lnTo>
                  <a:lnTo>
                    <a:pt x="66" y="4"/>
                  </a:lnTo>
                  <a:lnTo>
                    <a:pt x="67" y="4"/>
                  </a:lnTo>
                  <a:lnTo>
                    <a:pt x="67" y="2"/>
                  </a:lnTo>
                  <a:lnTo>
                    <a:pt x="69" y="0"/>
                  </a:lnTo>
                  <a:close/>
                  <a:moveTo>
                    <a:pt x="0" y="138"/>
                  </a:moveTo>
                  <a:lnTo>
                    <a:pt x="0" y="140"/>
                  </a:lnTo>
                  <a:lnTo>
                    <a:pt x="2" y="140"/>
                  </a:lnTo>
                  <a:lnTo>
                    <a:pt x="2" y="138"/>
                  </a:lnTo>
                  <a:lnTo>
                    <a:pt x="4" y="136"/>
                  </a:lnTo>
                  <a:lnTo>
                    <a:pt x="2" y="136"/>
                  </a:lnTo>
                  <a:lnTo>
                    <a:pt x="2" y="135"/>
                  </a:lnTo>
                  <a:lnTo>
                    <a:pt x="0" y="136"/>
                  </a:lnTo>
                  <a:lnTo>
                    <a:pt x="0" y="138"/>
                  </a:lnTo>
                  <a:close/>
                </a:path>
              </a:pathLst>
            </a:custGeom>
            <a:solidFill>
              <a:srgbClr val="848282"/>
            </a:solidFill>
            <a:ln w="9525">
              <a:noFill/>
              <a:round/>
              <a:headEnd/>
              <a:tailEnd/>
            </a:ln>
          </p:spPr>
          <p:txBody>
            <a:bodyPr/>
            <a:lstStyle/>
            <a:p>
              <a:endParaRPr lang="en-US"/>
            </a:p>
          </p:txBody>
        </p:sp>
        <p:sp>
          <p:nvSpPr>
            <p:cNvPr id="47347" name="Freeform 592"/>
            <p:cNvSpPr>
              <a:spLocks noEditPoints="1"/>
            </p:cNvSpPr>
            <p:nvPr/>
          </p:nvSpPr>
          <p:spPr bwMode="auto">
            <a:xfrm>
              <a:off x="2909" y="2906"/>
              <a:ext cx="67" cy="136"/>
            </a:xfrm>
            <a:custGeom>
              <a:avLst/>
              <a:gdLst>
                <a:gd name="T0" fmla="*/ 67 w 67"/>
                <a:gd name="T1" fmla="*/ 0 h 136"/>
                <a:gd name="T2" fmla="*/ 67 w 67"/>
                <a:gd name="T3" fmla="*/ 0 h 136"/>
                <a:gd name="T4" fmla="*/ 67 w 67"/>
                <a:gd name="T5" fmla="*/ 0 h 136"/>
                <a:gd name="T6" fmla="*/ 66 w 67"/>
                <a:gd name="T7" fmla="*/ 2 h 136"/>
                <a:gd name="T8" fmla="*/ 64 w 67"/>
                <a:gd name="T9" fmla="*/ 4 h 136"/>
                <a:gd name="T10" fmla="*/ 66 w 67"/>
                <a:gd name="T11" fmla="*/ 4 h 136"/>
                <a:gd name="T12" fmla="*/ 66 w 67"/>
                <a:gd name="T13" fmla="*/ 4 h 136"/>
                <a:gd name="T14" fmla="*/ 67 w 67"/>
                <a:gd name="T15" fmla="*/ 2 h 136"/>
                <a:gd name="T16" fmla="*/ 67 w 67"/>
                <a:gd name="T17" fmla="*/ 0 h 136"/>
                <a:gd name="T18" fmla="*/ 0 w 67"/>
                <a:gd name="T19" fmla="*/ 134 h 136"/>
                <a:gd name="T20" fmla="*/ 2 w 67"/>
                <a:gd name="T21" fmla="*/ 136 h 136"/>
                <a:gd name="T22" fmla="*/ 2 w 67"/>
                <a:gd name="T23" fmla="*/ 136 h 136"/>
                <a:gd name="T24" fmla="*/ 4 w 67"/>
                <a:gd name="T25" fmla="*/ 134 h 136"/>
                <a:gd name="T26" fmla="*/ 4 w 67"/>
                <a:gd name="T27" fmla="*/ 133 h 136"/>
                <a:gd name="T28" fmla="*/ 4 w 67"/>
                <a:gd name="T29" fmla="*/ 133 h 136"/>
                <a:gd name="T30" fmla="*/ 2 w 67"/>
                <a:gd name="T31" fmla="*/ 131 h 136"/>
                <a:gd name="T32" fmla="*/ 2 w 67"/>
                <a:gd name="T33" fmla="*/ 133 h 136"/>
                <a:gd name="T34" fmla="*/ 0 w 67"/>
                <a:gd name="T35" fmla="*/ 134 h 1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136"/>
                <a:gd name="T56" fmla="*/ 67 w 67"/>
                <a:gd name="T57" fmla="*/ 136 h 1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136">
                  <a:moveTo>
                    <a:pt x="67" y="0"/>
                  </a:moveTo>
                  <a:lnTo>
                    <a:pt x="67" y="0"/>
                  </a:lnTo>
                  <a:lnTo>
                    <a:pt x="66" y="2"/>
                  </a:lnTo>
                  <a:lnTo>
                    <a:pt x="64" y="4"/>
                  </a:lnTo>
                  <a:lnTo>
                    <a:pt x="66" y="4"/>
                  </a:lnTo>
                  <a:lnTo>
                    <a:pt x="67" y="2"/>
                  </a:lnTo>
                  <a:lnTo>
                    <a:pt x="67" y="0"/>
                  </a:lnTo>
                  <a:close/>
                  <a:moveTo>
                    <a:pt x="0" y="134"/>
                  </a:moveTo>
                  <a:lnTo>
                    <a:pt x="2" y="136"/>
                  </a:lnTo>
                  <a:lnTo>
                    <a:pt x="4" y="134"/>
                  </a:lnTo>
                  <a:lnTo>
                    <a:pt x="4" y="133"/>
                  </a:lnTo>
                  <a:lnTo>
                    <a:pt x="2" y="131"/>
                  </a:lnTo>
                  <a:lnTo>
                    <a:pt x="2" y="133"/>
                  </a:lnTo>
                  <a:lnTo>
                    <a:pt x="0" y="134"/>
                  </a:lnTo>
                  <a:close/>
                </a:path>
              </a:pathLst>
            </a:custGeom>
            <a:solidFill>
              <a:srgbClr val="848282"/>
            </a:solidFill>
            <a:ln w="9525">
              <a:noFill/>
              <a:round/>
              <a:headEnd/>
              <a:tailEnd/>
            </a:ln>
          </p:spPr>
          <p:txBody>
            <a:bodyPr/>
            <a:lstStyle/>
            <a:p>
              <a:endParaRPr lang="en-US"/>
            </a:p>
          </p:txBody>
        </p:sp>
        <p:sp>
          <p:nvSpPr>
            <p:cNvPr id="47348" name="Freeform 593"/>
            <p:cNvSpPr>
              <a:spLocks noEditPoints="1"/>
            </p:cNvSpPr>
            <p:nvPr/>
          </p:nvSpPr>
          <p:spPr bwMode="auto">
            <a:xfrm>
              <a:off x="2911" y="2908"/>
              <a:ext cx="65" cy="132"/>
            </a:xfrm>
            <a:custGeom>
              <a:avLst/>
              <a:gdLst>
                <a:gd name="T0" fmla="*/ 65 w 65"/>
                <a:gd name="T1" fmla="*/ 0 h 132"/>
                <a:gd name="T2" fmla="*/ 64 w 65"/>
                <a:gd name="T3" fmla="*/ 0 h 132"/>
                <a:gd name="T4" fmla="*/ 64 w 65"/>
                <a:gd name="T5" fmla="*/ 0 h 132"/>
                <a:gd name="T6" fmla="*/ 62 w 65"/>
                <a:gd name="T7" fmla="*/ 2 h 132"/>
                <a:gd name="T8" fmla="*/ 62 w 65"/>
                <a:gd name="T9" fmla="*/ 2 h 132"/>
                <a:gd name="T10" fmla="*/ 62 w 65"/>
                <a:gd name="T11" fmla="*/ 4 h 132"/>
                <a:gd name="T12" fmla="*/ 64 w 65"/>
                <a:gd name="T13" fmla="*/ 4 h 132"/>
                <a:gd name="T14" fmla="*/ 64 w 65"/>
                <a:gd name="T15" fmla="*/ 2 h 132"/>
                <a:gd name="T16" fmla="*/ 65 w 65"/>
                <a:gd name="T17" fmla="*/ 0 h 132"/>
                <a:gd name="T18" fmla="*/ 0 w 65"/>
                <a:gd name="T19" fmla="*/ 131 h 132"/>
                <a:gd name="T20" fmla="*/ 0 w 65"/>
                <a:gd name="T21" fmla="*/ 132 h 132"/>
                <a:gd name="T22" fmla="*/ 2 w 65"/>
                <a:gd name="T23" fmla="*/ 132 h 132"/>
                <a:gd name="T24" fmla="*/ 2 w 65"/>
                <a:gd name="T25" fmla="*/ 131 h 132"/>
                <a:gd name="T26" fmla="*/ 4 w 65"/>
                <a:gd name="T27" fmla="*/ 129 h 132"/>
                <a:gd name="T28" fmla="*/ 2 w 65"/>
                <a:gd name="T29" fmla="*/ 129 h 132"/>
                <a:gd name="T30" fmla="*/ 0 w 65"/>
                <a:gd name="T31" fmla="*/ 127 h 132"/>
                <a:gd name="T32" fmla="*/ 0 w 65"/>
                <a:gd name="T33" fmla="*/ 129 h 132"/>
                <a:gd name="T34" fmla="*/ 0 w 65"/>
                <a:gd name="T35" fmla="*/ 131 h 1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5"/>
                <a:gd name="T55" fmla="*/ 0 h 132"/>
                <a:gd name="T56" fmla="*/ 65 w 65"/>
                <a:gd name="T57" fmla="*/ 132 h 1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5" h="132">
                  <a:moveTo>
                    <a:pt x="65" y="0"/>
                  </a:moveTo>
                  <a:lnTo>
                    <a:pt x="64" y="0"/>
                  </a:lnTo>
                  <a:lnTo>
                    <a:pt x="62" y="2"/>
                  </a:lnTo>
                  <a:lnTo>
                    <a:pt x="62" y="4"/>
                  </a:lnTo>
                  <a:lnTo>
                    <a:pt x="64" y="4"/>
                  </a:lnTo>
                  <a:lnTo>
                    <a:pt x="64" y="2"/>
                  </a:lnTo>
                  <a:lnTo>
                    <a:pt x="65" y="0"/>
                  </a:lnTo>
                  <a:close/>
                  <a:moveTo>
                    <a:pt x="0" y="131"/>
                  </a:moveTo>
                  <a:lnTo>
                    <a:pt x="0" y="132"/>
                  </a:lnTo>
                  <a:lnTo>
                    <a:pt x="2" y="132"/>
                  </a:lnTo>
                  <a:lnTo>
                    <a:pt x="2" y="131"/>
                  </a:lnTo>
                  <a:lnTo>
                    <a:pt x="4" y="129"/>
                  </a:lnTo>
                  <a:lnTo>
                    <a:pt x="2" y="129"/>
                  </a:lnTo>
                  <a:lnTo>
                    <a:pt x="0" y="127"/>
                  </a:lnTo>
                  <a:lnTo>
                    <a:pt x="0" y="129"/>
                  </a:lnTo>
                  <a:lnTo>
                    <a:pt x="0" y="131"/>
                  </a:lnTo>
                  <a:close/>
                </a:path>
              </a:pathLst>
            </a:custGeom>
            <a:solidFill>
              <a:srgbClr val="848282"/>
            </a:solidFill>
            <a:ln w="9525">
              <a:noFill/>
              <a:round/>
              <a:headEnd/>
              <a:tailEnd/>
            </a:ln>
          </p:spPr>
          <p:txBody>
            <a:bodyPr/>
            <a:lstStyle/>
            <a:p>
              <a:endParaRPr lang="en-US"/>
            </a:p>
          </p:txBody>
        </p:sp>
        <p:sp>
          <p:nvSpPr>
            <p:cNvPr id="47349" name="Freeform 594"/>
            <p:cNvSpPr>
              <a:spLocks noEditPoints="1"/>
            </p:cNvSpPr>
            <p:nvPr/>
          </p:nvSpPr>
          <p:spPr bwMode="auto">
            <a:xfrm>
              <a:off x="2911" y="2910"/>
              <a:ext cx="64" cy="129"/>
            </a:xfrm>
            <a:custGeom>
              <a:avLst/>
              <a:gdLst>
                <a:gd name="T0" fmla="*/ 64 w 64"/>
                <a:gd name="T1" fmla="*/ 0 h 129"/>
                <a:gd name="T2" fmla="*/ 64 w 64"/>
                <a:gd name="T3" fmla="*/ 0 h 129"/>
                <a:gd name="T4" fmla="*/ 62 w 64"/>
                <a:gd name="T5" fmla="*/ 0 h 129"/>
                <a:gd name="T6" fmla="*/ 62 w 64"/>
                <a:gd name="T7" fmla="*/ 0 h 129"/>
                <a:gd name="T8" fmla="*/ 60 w 64"/>
                <a:gd name="T9" fmla="*/ 2 h 129"/>
                <a:gd name="T10" fmla="*/ 62 w 64"/>
                <a:gd name="T11" fmla="*/ 2 h 129"/>
                <a:gd name="T12" fmla="*/ 62 w 64"/>
                <a:gd name="T13" fmla="*/ 4 h 129"/>
                <a:gd name="T14" fmla="*/ 64 w 64"/>
                <a:gd name="T15" fmla="*/ 2 h 129"/>
                <a:gd name="T16" fmla="*/ 64 w 64"/>
                <a:gd name="T17" fmla="*/ 0 h 129"/>
                <a:gd name="T18" fmla="*/ 0 w 64"/>
                <a:gd name="T19" fmla="*/ 127 h 129"/>
                <a:gd name="T20" fmla="*/ 2 w 64"/>
                <a:gd name="T21" fmla="*/ 129 h 129"/>
                <a:gd name="T22" fmla="*/ 2 w 64"/>
                <a:gd name="T23" fmla="*/ 129 h 129"/>
                <a:gd name="T24" fmla="*/ 4 w 64"/>
                <a:gd name="T25" fmla="*/ 127 h 129"/>
                <a:gd name="T26" fmla="*/ 4 w 64"/>
                <a:gd name="T27" fmla="*/ 125 h 129"/>
                <a:gd name="T28" fmla="*/ 2 w 64"/>
                <a:gd name="T29" fmla="*/ 125 h 129"/>
                <a:gd name="T30" fmla="*/ 2 w 64"/>
                <a:gd name="T31" fmla="*/ 123 h 129"/>
                <a:gd name="T32" fmla="*/ 0 w 64"/>
                <a:gd name="T33" fmla="*/ 125 h 129"/>
                <a:gd name="T34" fmla="*/ 0 w 64"/>
                <a:gd name="T35" fmla="*/ 127 h 1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4"/>
                <a:gd name="T55" fmla="*/ 0 h 129"/>
                <a:gd name="T56" fmla="*/ 64 w 64"/>
                <a:gd name="T57" fmla="*/ 129 h 1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4" h="129">
                  <a:moveTo>
                    <a:pt x="64" y="0"/>
                  </a:moveTo>
                  <a:lnTo>
                    <a:pt x="64" y="0"/>
                  </a:lnTo>
                  <a:lnTo>
                    <a:pt x="62" y="0"/>
                  </a:lnTo>
                  <a:lnTo>
                    <a:pt x="60" y="2"/>
                  </a:lnTo>
                  <a:lnTo>
                    <a:pt x="62" y="2"/>
                  </a:lnTo>
                  <a:lnTo>
                    <a:pt x="62" y="4"/>
                  </a:lnTo>
                  <a:lnTo>
                    <a:pt x="64" y="2"/>
                  </a:lnTo>
                  <a:lnTo>
                    <a:pt x="64" y="0"/>
                  </a:lnTo>
                  <a:close/>
                  <a:moveTo>
                    <a:pt x="0" y="127"/>
                  </a:moveTo>
                  <a:lnTo>
                    <a:pt x="2" y="129"/>
                  </a:lnTo>
                  <a:lnTo>
                    <a:pt x="4" y="127"/>
                  </a:lnTo>
                  <a:lnTo>
                    <a:pt x="4" y="125"/>
                  </a:lnTo>
                  <a:lnTo>
                    <a:pt x="2" y="125"/>
                  </a:lnTo>
                  <a:lnTo>
                    <a:pt x="2" y="123"/>
                  </a:lnTo>
                  <a:lnTo>
                    <a:pt x="0" y="125"/>
                  </a:lnTo>
                  <a:lnTo>
                    <a:pt x="0" y="127"/>
                  </a:lnTo>
                  <a:close/>
                </a:path>
              </a:pathLst>
            </a:custGeom>
            <a:solidFill>
              <a:srgbClr val="848282"/>
            </a:solidFill>
            <a:ln w="9525">
              <a:noFill/>
              <a:round/>
              <a:headEnd/>
              <a:tailEnd/>
            </a:ln>
          </p:spPr>
          <p:txBody>
            <a:bodyPr/>
            <a:lstStyle/>
            <a:p>
              <a:endParaRPr lang="en-US"/>
            </a:p>
          </p:txBody>
        </p:sp>
        <p:sp>
          <p:nvSpPr>
            <p:cNvPr id="47350" name="Freeform 595"/>
            <p:cNvSpPr>
              <a:spLocks noEditPoints="1"/>
            </p:cNvSpPr>
            <p:nvPr/>
          </p:nvSpPr>
          <p:spPr bwMode="auto">
            <a:xfrm>
              <a:off x="2911" y="2910"/>
              <a:ext cx="64" cy="127"/>
            </a:xfrm>
            <a:custGeom>
              <a:avLst/>
              <a:gdLst>
                <a:gd name="T0" fmla="*/ 64 w 64"/>
                <a:gd name="T1" fmla="*/ 2 h 127"/>
                <a:gd name="T2" fmla="*/ 62 w 64"/>
                <a:gd name="T3" fmla="*/ 2 h 127"/>
                <a:gd name="T4" fmla="*/ 62 w 64"/>
                <a:gd name="T5" fmla="*/ 0 h 127"/>
                <a:gd name="T6" fmla="*/ 60 w 64"/>
                <a:gd name="T7" fmla="*/ 2 h 127"/>
                <a:gd name="T8" fmla="*/ 58 w 64"/>
                <a:gd name="T9" fmla="*/ 4 h 127"/>
                <a:gd name="T10" fmla="*/ 60 w 64"/>
                <a:gd name="T11" fmla="*/ 4 h 127"/>
                <a:gd name="T12" fmla="*/ 62 w 64"/>
                <a:gd name="T13" fmla="*/ 6 h 127"/>
                <a:gd name="T14" fmla="*/ 62 w 64"/>
                <a:gd name="T15" fmla="*/ 4 h 127"/>
                <a:gd name="T16" fmla="*/ 64 w 64"/>
                <a:gd name="T17" fmla="*/ 2 h 127"/>
                <a:gd name="T18" fmla="*/ 0 w 64"/>
                <a:gd name="T19" fmla="*/ 125 h 127"/>
                <a:gd name="T20" fmla="*/ 2 w 64"/>
                <a:gd name="T21" fmla="*/ 127 h 127"/>
                <a:gd name="T22" fmla="*/ 4 w 64"/>
                <a:gd name="T23" fmla="*/ 127 h 127"/>
                <a:gd name="T24" fmla="*/ 4 w 64"/>
                <a:gd name="T25" fmla="*/ 125 h 127"/>
                <a:gd name="T26" fmla="*/ 4 w 64"/>
                <a:gd name="T27" fmla="*/ 123 h 127"/>
                <a:gd name="T28" fmla="*/ 4 w 64"/>
                <a:gd name="T29" fmla="*/ 123 h 127"/>
                <a:gd name="T30" fmla="*/ 2 w 64"/>
                <a:gd name="T31" fmla="*/ 123 h 127"/>
                <a:gd name="T32" fmla="*/ 2 w 64"/>
                <a:gd name="T33" fmla="*/ 123 h 127"/>
                <a:gd name="T34" fmla="*/ 0 w 64"/>
                <a:gd name="T35" fmla="*/ 125 h 1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4"/>
                <a:gd name="T55" fmla="*/ 0 h 127"/>
                <a:gd name="T56" fmla="*/ 64 w 64"/>
                <a:gd name="T57" fmla="*/ 127 h 1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4" h="127">
                  <a:moveTo>
                    <a:pt x="64" y="2"/>
                  </a:moveTo>
                  <a:lnTo>
                    <a:pt x="62" y="2"/>
                  </a:lnTo>
                  <a:lnTo>
                    <a:pt x="62" y="0"/>
                  </a:lnTo>
                  <a:lnTo>
                    <a:pt x="60" y="2"/>
                  </a:lnTo>
                  <a:lnTo>
                    <a:pt x="58" y="4"/>
                  </a:lnTo>
                  <a:lnTo>
                    <a:pt x="60" y="4"/>
                  </a:lnTo>
                  <a:lnTo>
                    <a:pt x="62" y="6"/>
                  </a:lnTo>
                  <a:lnTo>
                    <a:pt x="62" y="4"/>
                  </a:lnTo>
                  <a:lnTo>
                    <a:pt x="64" y="2"/>
                  </a:lnTo>
                  <a:close/>
                  <a:moveTo>
                    <a:pt x="0" y="125"/>
                  </a:moveTo>
                  <a:lnTo>
                    <a:pt x="2" y="127"/>
                  </a:lnTo>
                  <a:lnTo>
                    <a:pt x="4" y="127"/>
                  </a:lnTo>
                  <a:lnTo>
                    <a:pt x="4" y="125"/>
                  </a:lnTo>
                  <a:lnTo>
                    <a:pt x="4" y="123"/>
                  </a:lnTo>
                  <a:lnTo>
                    <a:pt x="2" y="123"/>
                  </a:lnTo>
                  <a:lnTo>
                    <a:pt x="0" y="125"/>
                  </a:lnTo>
                  <a:close/>
                </a:path>
              </a:pathLst>
            </a:custGeom>
            <a:solidFill>
              <a:srgbClr val="848282"/>
            </a:solidFill>
            <a:ln w="9525">
              <a:noFill/>
              <a:round/>
              <a:headEnd/>
              <a:tailEnd/>
            </a:ln>
          </p:spPr>
          <p:txBody>
            <a:bodyPr/>
            <a:lstStyle/>
            <a:p>
              <a:endParaRPr lang="en-US"/>
            </a:p>
          </p:txBody>
        </p:sp>
        <p:sp>
          <p:nvSpPr>
            <p:cNvPr id="47351" name="Freeform 596"/>
            <p:cNvSpPr>
              <a:spLocks noEditPoints="1"/>
            </p:cNvSpPr>
            <p:nvPr/>
          </p:nvSpPr>
          <p:spPr bwMode="auto">
            <a:xfrm>
              <a:off x="2913" y="2912"/>
              <a:ext cx="60" cy="123"/>
            </a:xfrm>
            <a:custGeom>
              <a:avLst/>
              <a:gdLst>
                <a:gd name="T0" fmla="*/ 60 w 60"/>
                <a:gd name="T1" fmla="*/ 2 h 123"/>
                <a:gd name="T2" fmla="*/ 60 w 60"/>
                <a:gd name="T3" fmla="*/ 0 h 123"/>
                <a:gd name="T4" fmla="*/ 58 w 60"/>
                <a:gd name="T5" fmla="*/ 0 h 123"/>
                <a:gd name="T6" fmla="*/ 56 w 60"/>
                <a:gd name="T7" fmla="*/ 2 h 123"/>
                <a:gd name="T8" fmla="*/ 56 w 60"/>
                <a:gd name="T9" fmla="*/ 4 h 123"/>
                <a:gd name="T10" fmla="*/ 58 w 60"/>
                <a:gd name="T11" fmla="*/ 4 h 123"/>
                <a:gd name="T12" fmla="*/ 60 w 60"/>
                <a:gd name="T13" fmla="*/ 6 h 123"/>
                <a:gd name="T14" fmla="*/ 60 w 60"/>
                <a:gd name="T15" fmla="*/ 4 h 123"/>
                <a:gd name="T16" fmla="*/ 60 w 60"/>
                <a:gd name="T17" fmla="*/ 2 h 123"/>
                <a:gd name="T18" fmla="*/ 0 w 60"/>
                <a:gd name="T19" fmla="*/ 121 h 123"/>
                <a:gd name="T20" fmla="*/ 0 w 60"/>
                <a:gd name="T21" fmla="*/ 123 h 123"/>
                <a:gd name="T22" fmla="*/ 2 w 60"/>
                <a:gd name="T23" fmla="*/ 123 h 123"/>
                <a:gd name="T24" fmla="*/ 2 w 60"/>
                <a:gd name="T25" fmla="*/ 121 h 123"/>
                <a:gd name="T26" fmla="*/ 4 w 60"/>
                <a:gd name="T27" fmla="*/ 119 h 123"/>
                <a:gd name="T28" fmla="*/ 2 w 60"/>
                <a:gd name="T29" fmla="*/ 119 h 123"/>
                <a:gd name="T30" fmla="*/ 0 w 60"/>
                <a:gd name="T31" fmla="*/ 119 h 123"/>
                <a:gd name="T32" fmla="*/ 0 w 60"/>
                <a:gd name="T33" fmla="*/ 121 h 123"/>
                <a:gd name="T34" fmla="*/ 0 w 60"/>
                <a:gd name="T35" fmla="*/ 121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0"/>
                <a:gd name="T55" fmla="*/ 0 h 123"/>
                <a:gd name="T56" fmla="*/ 60 w 60"/>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0" h="123">
                  <a:moveTo>
                    <a:pt x="60" y="2"/>
                  </a:moveTo>
                  <a:lnTo>
                    <a:pt x="60" y="0"/>
                  </a:lnTo>
                  <a:lnTo>
                    <a:pt x="58" y="0"/>
                  </a:lnTo>
                  <a:lnTo>
                    <a:pt x="56" y="2"/>
                  </a:lnTo>
                  <a:lnTo>
                    <a:pt x="56" y="4"/>
                  </a:lnTo>
                  <a:lnTo>
                    <a:pt x="58" y="4"/>
                  </a:lnTo>
                  <a:lnTo>
                    <a:pt x="60" y="6"/>
                  </a:lnTo>
                  <a:lnTo>
                    <a:pt x="60" y="4"/>
                  </a:lnTo>
                  <a:lnTo>
                    <a:pt x="60" y="2"/>
                  </a:lnTo>
                  <a:close/>
                  <a:moveTo>
                    <a:pt x="0" y="121"/>
                  </a:moveTo>
                  <a:lnTo>
                    <a:pt x="0" y="123"/>
                  </a:lnTo>
                  <a:lnTo>
                    <a:pt x="2" y="123"/>
                  </a:lnTo>
                  <a:lnTo>
                    <a:pt x="2" y="121"/>
                  </a:lnTo>
                  <a:lnTo>
                    <a:pt x="4" y="119"/>
                  </a:lnTo>
                  <a:lnTo>
                    <a:pt x="2" y="119"/>
                  </a:lnTo>
                  <a:lnTo>
                    <a:pt x="0" y="119"/>
                  </a:lnTo>
                  <a:lnTo>
                    <a:pt x="0" y="121"/>
                  </a:lnTo>
                  <a:close/>
                </a:path>
              </a:pathLst>
            </a:custGeom>
            <a:solidFill>
              <a:srgbClr val="848382"/>
            </a:solidFill>
            <a:ln w="9525">
              <a:noFill/>
              <a:round/>
              <a:headEnd/>
              <a:tailEnd/>
            </a:ln>
          </p:spPr>
          <p:txBody>
            <a:bodyPr/>
            <a:lstStyle/>
            <a:p>
              <a:endParaRPr lang="en-US"/>
            </a:p>
          </p:txBody>
        </p:sp>
        <p:sp>
          <p:nvSpPr>
            <p:cNvPr id="47352" name="Freeform 597"/>
            <p:cNvSpPr>
              <a:spLocks noEditPoints="1"/>
            </p:cNvSpPr>
            <p:nvPr/>
          </p:nvSpPr>
          <p:spPr bwMode="auto">
            <a:xfrm>
              <a:off x="2913" y="2914"/>
              <a:ext cx="60" cy="119"/>
            </a:xfrm>
            <a:custGeom>
              <a:avLst/>
              <a:gdLst>
                <a:gd name="T0" fmla="*/ 60 w 60"/>
                <a:gd name="T1" fmla="*/ 2 h 119"/>
                <a:gd name="T2" fmla="*/ 58 w 60"/>
                <a:gd name="T3" fmla="*/ 0 h 119"/>
                <a:gd name="T4" fmla="*/ 56 w 60"/>
                <a:gd name="T5" fmla="*/ 0 h 119"/>
                <a:gd name="T6" fmla="*/ 56 w 60"/>
                <a:gd name="T7" fmla="*/ 2 h 119"/>
                <a:gd name="T8" fmla="*/ 54 w 60"/>
                <a:gd name="T9" fmla="*/ 4 h 119"/>
                <a:gd name="T10" fmla="*/ 56 w 60"/>
                <a:gd name="T11" fmla="*/ 4 h 119"/>
                <a:gd name="T12" fmla="*/ 58 w 60"/>
                <a:gd name="T13" fmla="*/ 6 h 119"/>
                <a:gd name="T14" fmla="*/ 60 w 60"/>
                <a:gd name="T15" fmla="*/ 4 h 119"/>
                <a:gd name="T16" fmla="*/ 60 w 60"/>
                <a:gd name="T17" fmla="*/ 2 h 119"/>
                <a:gd name="T18" fmla="*/ 0 w 60"/>
                <a:gd name="T19" fmla="*/ 119 h 119"/>
                <a:gd name="T20" fmla="*/ 2 w 60"/>
                <a:gd name="T21" fmla="*/ 119 h 119"/>
                <a:gd name="T22" fmla="*/ 2 w 60"/>
                <a:gd name="T23" fmla="*/ 119 h 119"/>
                <a:gd name="T24" fmla="*/ 4 w 60"/>
                <a:gd name="T25" fmla="*/ 117 h 119"/>
                <a:gd name="T26" fmla="*/ 4 w 60"/>
                <a:gd name="T27" fmla="*/ 115 h 119"/>
                <a:gd name="T28" fmla="*/ 2 w 60"/>
                <a:gd name="T29" fmla="*/ 115 h 119"/>
                <a:gd name="T30" fmla="*/ 0 w 60"/>
                <a:gd name="T31" fmla="*/ 115 h 119"/>
                <a:gd name="T32" fmla="*/ 0 w 60"/>
                <a:gd name="T33" fmla="*/ 117 h 119"/>
                <a:gd name="T34" fmla="*/ 0 w 60"/>
                <a:gd name="T35" fmla="*/ 119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0"/>
                <a:gd name="T55" fmla="*/ 0 h 119"/>
                <a:gd name="T56" fmla="*/ 60 w 60"/>
                <a:gd name="T57" fmla="*/ 119 h 1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0" h="119">
                  <a:moveTo>
                    <a:pt x="60" y="2"/>
                  </a:moveTo>
                  <a:lnTo>
                    <a:pt x="58" y="0"/>
                  </a:lnTo>
                  <a:lnTo>
                    <a:pt x="56" y="0"/>
                  </a:lnTo>
                  <a:lnTo>
                    <a:pt x="56" y="2"/>
                  </a:lnTo>
                  <a:lnTo>
                    <a:pt x="54" y="4"/>
                  </a:lnTo>
                  <a:lnTo>
                    <a:pt x="56" y="4"/>
                  </a:lnTo>
                  <a:lnTo>
                    <a:pt x="58" y="6"/>
                  </a:lnTo>
                  <a:lnTo>
                    <a:pt x="60" y="4"/>
                  </a:lnTo>
                  <a:lnTo>
                    <a:pt x="60" y="2"/>
                  </a:lnTo>
                  <a:close/>
                  <a:moveTo>
                    <a:pt x="0" y="119"/>
                  </a:moveTo>
                  <a:lnTo>
                    <a:pt x="2" y="119"/>
                  </a:lnTo>
                  <a:lnTo>
                    <a:pt x="4" y="117"/>
                  </a:lnTo>
                  <a:lnTo>
                    <a:pt x="4" y="115"/>
                  </a:lnTo>
                  <a:lnTo>
                    <a:pt x="2" y="115"/>
                  </a:lnTo>
                  <a:lnTo>
                    <a:pt x="0" y="115"/>
                  </a:lnTo>
                  <a:lnTo>
                    <a:pt x="0" y="117"/>
                  </a:lnTo>
                  <a:lnTo>
                    <a:pt x="0" y="119"/>
                  </a:lnTo>
                  <a:close/>
                </a:path>
              </a:pathLst>
            </a:custGeom>
            <a:solidFill>
              <a:srgbClr val="848382"/>
            </a:solidFill>
            <a:ln w="9525">
              <a:noFill/>
              <a:round/>
              <a:headEnd/>
              <a:tailEnd/>
            </a:ln>
          </p:spPr>
          <p:txBody>
            <a:bodyPr/>
            <a:lstStyle/>
            <a:p>
              <a:endParaRPr lang="en-US"/>
            </a:p>
          </p:txBody>
        </p:sp>
        <p:sp>
          <p:nvSpPr>
            <p:cNvPr id="47353" name="Freeform 598"/>
            <p:cNvSpPr>
              <a:spLocks noEditPoints="1"/>
            </p:cNvSpPr>
            <p:nvPr/>
          </p:nvSpPr>
          <p:spPr bwMode="auto">
            <a:xfrm>
              <a:off x="2913" y="2916"/>
              <a:ext cx="60" cy="115"/>
            </a:xfrm>
            <a:custGeom>
              <a:avLst/>
              <a:gdLst>
                <a:gd name="T0" fmla="*/ 60 w 60"/>
                <a:gd name="T1" fmla="*/ 2 h 115"/>
                <a:gd name="T2" fmla="*/ 58 w 60"/>
                <a:gd name="T3" fmla="*/ 0 h 115"/>
                <a:gd name="T4" fmla="*/ 56 w 60"/>
                <a:gd name="T5" fmla="*/ 0 h 115"/>
                <a:gd name="T6" fmla="*/ 54 w 60"/>
                <a:gd name="T7" fmla="*/ 2 h 115"/>
                <a:gd name="T8" fmla="*/ 54 w 60"/>
                <a:gd name="T9" fmla="*/ 2 h 115"/>
                <a:gd name="T10" fmla="*/ 56 w 60"/>
                <a:gd name="T11" fmla="*/ 4 h 115"/>
                <a:gd name="T12" fmla="*/ 58 w 60"/>
                <a:gd name="T13" fmla="*/ 4 h 115"/>
                <a:gd name="T14" fmla="*/ 58 w 60"/>
                <a:gd name="T15" fmla="*/ 4 h 115"/>
                <a:gd name="T16" fmla="*/ 60 w 60"/>
                <a:gd name="T17" fmla="*/ 2 h 115"/>
                <a:gd name="T18" fmla="*/ 0 w 60"/>
                <a:gd name="T19" fmla="*/ 115 h 115"/>
                <a:gd name="T20" fmla="*/ 2 w 60"/>
                <a:gd name="T21" fmla="*/ 115 h 115"/>
                <a:gd name="T22" fmla="*/ 4 w 60"/>
                <a:gd name="T23" fmla="*/ 115 h 115"/>
                <a:gd name="T24" fmla="*/ 4 w 60"/>
                <a:gd name="T25" fmla="*/ 115 h 115"/>
                <a:gd name="T26" fmla="*/ 6 w 60"/>
                <a:gd name="T27" fmla="*/ 113 h 115"/>
                <a:gd name="T28" fmla="*/ 4 w 60"/>
                <a:gd name="T29" fmla="*/ 111 h 115"/>
                <a:gd name="T30" fmla="*/ 2 w 60"/>
                <a:gd name="T31" fmla="*/ 111 h 115"/>
                <a:gd name="T32" fmla="*/ 0 w 60"/>
                <a:gd name="T33" fmla="*/ 113 h 115"/>
                <a:gd name="T34" fmla="*/ 0 w 60"/>
                <a:gd name="T35" fmla="*/ 115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0"/>
                <a:gd name="T55" fmla="*/ 0 h 115"/>
                <a:gd name="T56" fmla="*/ 60 w 60"/>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0" h="115">
                  <a:moveTo>
                    <a:pt x="60" y="2"/>
                  </a:moveTo>
                  <a:lnTo>
                    <a:pt x="58" y="0"/>
                  </a:lnTo>
                  <a:lnTo>
                    <a:pt x="56" y="0"/>
                  </a:lnTo>
                  <a:lnTo>
                    <a:pt x="54" y="2"/>
                  </a:lnTo>
                  <a:lnTo>
                    <a:pt x="56" y="4"/>
                  </a:lnTo>
                  <a:lnTo>
                    <a:pt x="58" y="4"/>
                  </a:lnTo>
                  <a:lnTo>
                    <a:pt x="60" y="2"/>
                  </a:lnTo>
                  <a:close/>
                  <a:moveTo>
                    <a:pt x="0" y="115"/>
                  </a:moveTo>
                  <a:lnTo>
                    <a:pt x="2" y="115"/>
                  </a:lnTo>
                  <a:lnTo>
                    <a:pt x="4" y="115"/>
                  </a:lnTo>
                  <a:lnTo>
                    <a:pt x="6" y="113"/>
                  </a:lnTo>
                  <a:lnTo>
                    <a:pt x="4" y="111"/>
                  </a:lnTo>
                  <a:lnTo>
                    <a:pt x="2" y="111"/>
                  </a:lnTo>
                  <a:lnTo>
                    <a:pt x="0" y="113"/>
                  </a:lnTo>
                  <a:lnTo>
                    <a:pt x="0" y="115"/>
                  </a:lnTo>
                  <a:close/>
                </a:path>
              </a:pathLst>
            </a:custGeom>
            <a:solidFill>
              <a:srgbClr val="848382"/>
            </a:solidFill>
            <a:ln w="9525">
              <a:noFill/>
              <a:round/>
              <a:headEnd/>
              <a:tailEnd/>
            </a:ln>
          </p:spPr>
          <p:txBody>
            <a:bodyPr/>
            <a:lstStyle/>
            <a:p>
              <a:endParaRPr lang="en-US"/>
            </a:p>
          </p:txBody>
        </p:sp>
        <p:sp>
          <p:nvSpPr>
            <p:cNvPr id="47354" name="Freeform 599"/>
            <p:cNvSpPr>
              <a:spLocks noEditPoints="1"/>
            </p:cNvSpPr>
            <p:nvPr/>
          </p:nvSpPr>
          <p:spPr bwMode="auto">
            <a:xfrm>
              <a:off x="2913" y="2918"/>
              <a:ext cx="58" cy="111"/>
            </a:xfrm>
            <a:custGeom>
              <a:avLst/>
              <a:gdLst>
                <a:gd name="T0" fmla="*/ 58 w 58"/>
                <a:gd name="T1" fmla="*/ 2 h 111"/>
                <a:gd name="T2" fmla="*/ 56 w 58"/>
                <a:gd name="T3" fmla="*/ 0 h 111"/>
                <a:gd name="T4" fmla="*/ 54 w 58"/>
                <a:gd name="T5" fmla="*/ 0 h 111"/>
                <a:gd name="T6" fmla="*/ 54 w 58"/>
                <a:gd name="T7" fmla="*/ 2 h 111"/>
                <a:gd name="T8" fmla="*/ 52 w 58"/>
                <a:gd name="T9" fmla="*/ 2 h 111"/>
                <a:gd name="T10" fmla="*/ 54 w 58"/>
                <a:gd name="T11" fmla="*/ 3 h 111"/>
                <a:gd name="T12" fmla="*/ 56 w 58"/>
                <a:gd name="T13" fmla="*/ 3 h 111"/>
                <a:gd name="T14" fmla="*/ 58 w 58"/>
                <a:gd name="T15" fmla="*/ 2 h 111"/>
                <a:gd name="T16" fmla="*/ 58 w 58"/>
                <a:gd name="T17" fmla="*/ 2 h 111"/>
                <a:gd name="T18" fmla="*/ 0 w 58"/>
                <a:gd name="T19" fmla="*/ 111 h 111"/>
                <a:gd name="T20" fmla="*/ 2 w 58"/>
                <a:gd name="T21" fmla="*/ 111 h 111"/>
                <a:gd name="T22" fmla="*/ 4 w 58"/>
                <a:gd name="T23" fmla="*/ 111 h 111"/>
                <a:gd name="T24" fmla="*/ 6 w 58"/>
                <a:gd name="T25" fmla="*/ 111 h 111"/>
                <a:gd name="T26" fmla="*/ 6 w 58"/>
                <a:gd name="T27" fmla="*/ 109 h 111"/>
                <a:gd name="T28" fmla="*/ 4 w 58"/>
                <a:gd name="T29" fmla="*/ 107 h 111"/>
                <a:gd name="T30" fmla="*/ 2 w 58"/>
                <a:gd name="T31" fmla="*/ 107 h 111"/>
                <a:gd name="T32" fmla="*/ 2 w 58"/>
                <a:gd name="T33" fmla="*/ 109 h 111"/>
                <a:gd name="T34" fmla="*/ 0 w 58"/>
                <a:gd name="T35" fmla="*/ 111 h 1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111"/>
                <a:gd name="T56" fmla="*/ 58 w 58"/>
                <a:gd name="T57" fmla="*/ 111 h 1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111">
                  <a:moveTo>
                    <a:pt x="58" y="2"/>
                  </a:moveTo>
                  <a:lnTo>
                    <a:pt x="56" y="0"/>
                  </a:lnTo>
                  <a:lnTo>
                    <a:pt x="54" y="0"/>
                  </a:lnTo>
                  <a:lnTo>
                    <a:pt x="54" y="2"/>
                  </a:lnTo>
                  <a:lnTo>
                    <a:pt x="52" y="2"/>
                  </a:lnTo>
                  <a:lnTo>
                    <a:pt x="54" y="3"/>
                  </a:lnTo>
                  <a:lnTo>
                    <a:pt x="56" y="3"/>
                  </a:lnTo>
                  <a:lnTo>
                    <a:pt x="58" y="2"/>
                  </a:lnTo>
                  <a:close/>
                  <a:moveTo>
                    <a:pt x="0" y="111"/>
                  </a:moveTo>
                  <a:lnTo>
                    <a:pt x="2" y="111"/>
                  </a:lnTo>
                  <a:lnTo>
                    <a:pt x="4" y="111"/>
                  </a:lnTo>
                  <a:lnTo>
                    <a:pt x="6" y="111"/>
                  </a:lnTo>
                  <a:lnTo>
                    <a:pt x="6" y="109"/>
                  </a:lnTo>
                  <a:lnTo>
                    <a:pt x="4" y="107"/>
                  </a:lnTo>
                  <a:lnTo>
                    <a:pt x="2" y="107"/>
                  </a:lnTo>
                  <a:lnTo>
                    <a:pt x="2" y="109"/>
                  </a:lnTo>
                  <a:lnTo>
                    <a:pt x="0" y="111"/>
                  </a:lnTo>
                  <a:close/>
                </a:path>
              </a:pathLst>
            </a:custGeom>
            <a:solidFill>
              <a:srgbClr val="848382"/>
            </a:solidFill>
            <a:ln w="9525">
              <a:noFill/>
              <a:round/>
              <a:headEnd/>
              <a:tailEnd/>
            </a:ln>
          </p:spPr>
          <p:txBody>
            <a:bodyPr/>
            <a:lstStyle/>
            <a:p>
              <a:endParaRPr lang="en-US"/>
            </a:p>
          </p:txBody>
        </p:sp>
        <p:sp>
          <p:nvSpPr>
            <p:cNvPr id="47355" name="Freeform 600"/>
            <p:cNvSpPr>
              <a:spLocks noEditPoints="1"/>
            </p:cNvSpPr>
            <p:nvPr/>
          </p:nvSpPr>
          <p:spPr bwMode="auto">
            <a:xfrm>
              <a:off x="2915" y="2918"/>
              <a:ext cx="56" cy="111"/>
            </a:xfrm>
            <a:custGeom>
              <a:avLst/>
              <a:gdLst>
                <a:gd name="T0" fmla="*/ 56 w 56"/>
                <a:gd name="T1" fmla="*/ 2 h 111"/>
                <a:gd name="T2" fmla="*/ 54 w 56"/>
                <a:gd name="T3" fmla="*/ 2 h 111"/>
                <a:gd name="T4" fmla="*/ 52 w 56"/>
                <a:gd name="T5" fmla="*/ 0 h 111"/>
                <a:gd name="T6" fmla="*/ 50 w 56"/>
                <a:gd name="T7" fmla="*/ 2 h 111"/>
                <a:gd name="T8" fmla="*/ 48 w 56"/>
                <a:gd name="T9" fmla="*/ 3 h 111"/>
                <a:gd name="T10" fmla="*/ 52 w 56"/>
                <a:gd name="T11" fmla="*/ 5 h 111"/>
                <a:gd name="T12" fmla="*/ 54 w 56"/>
                <a:gd name="T13" fmla="*/ 5 h 111"/>
                <a:gd name="T14" fmla="*/ 54 w 56"/>
                <a:gd name="T15" fmla="*/ 3 h 111"/>
                <a:gd name="T16" fmla="*/ 56 w 56"/>
                <a:gd name="T17" fmla="*/ 2 h 111"/>
                <a:gd name="T18" fmla="*/ 0 w 56"/>
                <a:gd name="T19" fmla="*/ 109 h 111"/>
                <a:gd name="T20" fmla="*/ 2 w 56"/>
                <a:gd name="T21" fmla="*/ 109 h 111"/>
                <a:gd name="T22" fmla="*/ 4 w 56"/>
                <a:gd name="T23" fmla="*/ 111 h 111"/>
                <a:gd name="T24" fmla="*/ 4 w 56"/>
                <a:gd name="T25" fmla="*/ 109 h 111"/>
                <a:gd name="T26" fmla="*/ 6 w 56"/>
                <a:gd name="T27" fmla="*/ 107 h 111"/>
                <a:gd name="T28" fmla="*/ 2 w 56"/>
                <a:gd name="T29" fmla="*/ 105 h 111"/>
                <a:gd name="T30" fmla="*/ 0 w 56"/>
                <a:gd name="T31" fmla="*/ 105 h 111"/>
                <a:gd name="T32" fmla="*/ 0 w 56"/>
                <a:gd name="T33" fmla="*/ 107 h 111"/>
                <a:gd name="T34" fmla="*/ 0 w 56"/>
                <a:gd name="T35" fmla="*/ 109 h 1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111"/>
                <a:gd name="T56" fmla="*/ 56 w 56"/>
                <a:gd name="T57" fmla="*/ 111 h 1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111">
                  <a:moveTo>
                    <a:pt x="56" y="2"/>
                  </a:moveTo>
                  <a:lnTo>
                    <a:pt x="54" y="2"/>
                  </a:lnTo>
                  <a:lnTo>
                    <a:pt x="52" y="0"/>
                  </a:lnTo>
                  <a:lnTo>
                    <a:pt x="50" y="2"/>
                  </a:lnTo>
                  <a:lnTo>
                    <a:pt x="48" y="3"/>
                  </a:lnTo>
                  <a:lnTo>
                    <a:pt x="52" y="5"/>
                  </a:lnTo>
                  <a:lnTo>
                    <a:pt x="54" y="5"/>
                  </a:lnTo>
                  <a:lnTo>
                    <a:pt x="54" y="3"/>
                  </a:lnTo>
                  <a:lnTo>
                    <a:pt x="56" y="2"/>
                  </a:lnTo>
                  <a:close/>
                  <a:moveTo>
                    <a:pt x="0" y="109"/>
                  </a:moveTo>
                  <a:lnTo>
                    <a:pt x="2" y="109"/>
                  </a:lnTo>
                  <a:lnTo>
                    <a:pt x="4" y="111"/>
                  </a:lnTo>
                  <a:lnTo>
                    <a:pt x="4" y="109"/>
                  </a:lnTo>
                  <a:lnTo>
                    <a:pt x="6" y="107"/>
                  </a:lnTo>
                  <a:lnTo>
                    <a:pt x="2" y="105"/>
                  </a:lnTo>
                  <a:lnTo>
                    <a:pt x="0" y="105"/>
                  </a:lnTo>
                  <a:lnTo>
                    <a:pt x="0" y="107"/>
                  </a:lnTo>
                  <a:lnTo>
                    <a:pt x="0" y="109"/>
                  </a:lnTo>
                  <a:close/>
                </a:path>
              </a:pathLst>
            </a:custGeom>
            <a:solidFill>
              <a:srgbClr val="848382"/>
            </a:solidFill>
            <a:ln w="9525">
              <a:noFill/>
              <a:round/>
              <a:headEnd/>
              <a:tailEnd/>
            </a:ln>
          </p:spPr>
          <p:txBody>
            <a:bodyPr/>
            <a:lstStyle/>
            <a:p>
              <a:endParaRPr lang="en-US"/>
            </a:p>
          </p:txBody>
        </p:sp>
        <p:sp>
          <p:nvSpPr>
            <p:cNvPr id="47356" name="Freeform 601"/>
            <p:cNvSpPr>
              <a:spLocks noEditPoints="1"/>
            </p:cNvSpPr>
            <p:nvPr/>
          </p:nvSpPr>
          <p:spPr bwMode="auto">
            <a:xfrm>
              <a:off x="2915" y="2920"/>
              <a:ext cx="54" cy="107"/>
            </a:xfrm>
            <a:custGeom>
              <a:avLst/>
              <a:gdLst>
                <a:gd name="T0" fmla="*/ 54 w 54"/>
                <a:gd name="T1" fmla="*/ 1 h 107"/>
                <a:gd name="T2" fmla="*/ 52 w 54"/>
                <a:gd name="T3" fmla="*/ 1 h 107"/>
                <a:gd name="T4" fmla="*/ 50 w 54"/>
                <a:gd name="T5" fmla="*/ 0 h 107"/>
                <a:gd name="T6" fmla="*/ 48 w 54"/>
                <a:gd name="T7" fmla="*/ 1 h 107"/>
                <a:gd name="T8" fmla="*/ 48 w 54"/>
                <a:gd name="T9" fmla="*/ 3 h 107"/>
                <a:gd name="T10" fmla="*/ 50 w 54"/>
                <a:gd name="T11" fmla="*/ 5 h 107"/>
                <a:gd name="T12" fmla="*/ 52 w 54"/>
                <a:gd name="T13" fmla="*/ 5 h 107"/>
                <a:gd name="T14" fmla="*/ 54 w 54"/>
                <a:gd name="T15" fmla="*/ 3 h 107"/>
                <a:gd name="T16" fmla="*/ 54 w 54"/>
                <a:gd name="T17" fmla="*/ 1 h 107"/>
                <a:gd name="T18" fmla="*/ 0 w 54"/>
                <a:gd name="T19" fmla="*/ 105 h 107"/>
                <a:gd name="T20" fmla="*/ 2 w 54"/>
                <a:gd name="T21" fmla="*/ 105 h 107"/>
                <a:gd name="T22" fmla="*/ 4 w 54"/>
                <a:gd name="T23" fmla="*/ 107 h 107"/>
                <a:gd name="T24" fmla="*/ 6 w 54"/>
                <a:gd name="T25" fmla="*/ 105 h 107"/>
                <a:gd name="T26" fmla="*/ 6 w 54"/>
                <a:gd name="T27" fmla="*/ 103 h 107"/>
                <a:gd name="T28" fmla="*/ 4 w 54"/>
                <a:gd name="T29" fmla="*/ 101 h 107"/>
                <a:gd name="T30" fmla="*/ 2 w 54"/>
                <a:gd name="T31" fmla="*/ 101 h 107"/>
                <a:gd name="T32" fmla="*/ 0 w 54"/>
                <a:gd name="T33" fmla="*/ 103 h 107"/>
                <a:gd name="T34" fmla="*/ 0 w 54"/>
                <a:gd name="T35" fmla="*/ 105 h 1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
                <a:gd name="T55" fmla="*/ 0 h 107"/>
                <a:gd name="T56" fmla="*/ 54 w 54"/>
                <a:gd name="T57" fmla="*/ 107 h 1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 h="107">
                  <a:moveTo>
                    <a:pt x="54" y="1"/>
                  </a:moveTo>
                  <a:lnTo>
                    <a:pt x="52" y="1"/>
                  </a:lnTo>
                  <a:lnTo>
                    <a:pt x="50" y="0"/>
                  </a:lnTo>
                  <a:lnTo>
                    <a:pt x="48" y="1"/>
                  </a:lnTo>
                  <a:lnTo>
                    <a:pt x="48" y="3"/>
                  </a:lnTo>
                  <a:lnTo>
                    <a:pt x="50" y="5"/>
                  </a:lnTo>
                  <a:lnTo>
                    <a:pt x="52" y="5"/>
                  </a:lnTo>
                  <a:lnTo>
                    <a:pt x="54" y="3"/>
                  </a:lnTo>
                  <a:lnTo>
                    <a:pt x="54" y="1"/>
                  </a:lnTo>
                  <a:close/>
                  <a:moveTo>
                    <a:pt x="0" y="105"/>
                  </a:moveTo>
                  <a:lnTo>
                    <a:pt x="2" y="105"/>
                  </a:lnTo>
                  <a:lnTo>
                    <a:pt x="4" y="107"/>
                  </a:lnTo>
                  <a:lnTo>
                    <a:pt x="6" y="105"/>
                  </a:lnTo>
                  <a:lnTo>
                    <a:pt x="6" y="103"/>
                  </a:lnTo>
                  <a:lnTo>
                    <a:pt x="4" y="101"/>
                  </a:lnTo>
                  <a:lnTo>
                    <a:pt x="2" y="101"/>
                  </a:lnTo>
                  <a:lnTo>
                    <a:pt x="0" y="103"/>
                  </a:lnTo>
                  <a:lnTo>
                    <a:pt x="0" y="105"/>
                  </a:lnTo>
                  <a:close/>
                </a:path>
              </a:pathLst>
            </a:custGeom>
            <a:solidFill>
              <a:srgbClr val="848382"/>
            </a:solidFill>
            <a:ln w="9525">
              <a:noFill/>
              <a:round/>
              <a:headEnd/>
              <a:tailEnd/>
            </a:ln>
          </p:spPr>
          <p:txBody>
            <a:bodyPr/>
            <a:lstStyle/>
            <a:p>
              <a:endParaRPr lang="en-US"/>
            </a:p>
          </p:txBody>
        </p:sp>
        <p:sp>
          <p:nvSpPr>
            <p:cNvPr id="47357" name="Freeform 602"/>
            <p:cNvSpPr>
              <a:spLocks noEditPoints="1"/>
            </p:cNvSpPr>
            <p:nvPr/>
          </p:nvSpPr>
          <p:spPr bwMode="auto">
            <a:xfrm>
              <a:off x="2915" y="2921"/>
              <a:ext cx="54" cy="104"/>
            </a:xfrm>
            <a:custGeom>
              <a:avLst/>
              <a:gdLst>
                <a:gd name="T0" fmla="*/ 54 w 54"/>
                <a:gd name="T1" fmla="*/ 2 h 104"/>
                <a:gd name="T2" fmla="*/ 52 w 54"/>
                <a:gd name="T3" fmla="*/ 2 h 104"/>
                <a:gd name="T4" fmla="*/ 48 w 54"/>
                <a:gd name="T5" fmla="*/ 0 h 104"/>
                <a:gd name="T6" fmla="*/ 48 w 54"/>
                <a:gd name="T7" fmla="*/ 2 h 104"/>
                <a:gd name="T8" fmla="*/ 46 w 54"/>
                <a:gd name="T9" fmla="*/ 4 h 104"/>
                <a:gd name="T10" fmla="*/ 50 w 54"/>
                <a:gd name="T11" fmla="*/ 4 h 104"/>
                <a:gd name="T12" fmla="*/ 52 w 54"/>
                <a:gd name="T13" fmla="*/ 6 h 104"/>
                <a:gd name="T14" fmla="*/ 52 w 54"/>
                <a:gd name="T15" fmla="*/ 4 h 104"/>
                <a:gd name="T16" fmla="*/ 54 w 54"/>
                <a:gd name="T17" fmla="*/ 2 h 104"/>
                <a:gd name="T18" fmla="*/ 0 w 54"/>
                <a:gd name="T19" fmla="*/ 102 h 104"/>
                <a:gd name="T20" fmla="*/ 2 w 54"/>
                <a:gd name="T21" fmla="*/ 102 h 104"/>
                <a:gd name="T22" fmla="*/ 6 w 54"/>
                <a:gd name="T23" fmla="*/ 104 h 104"/>
                <a:gd name="T24" fmla="*/ 6 w 54"/>
                <a:gd name="T25" fmla="*/ 102 h 104"/>
                <a:gd name="T26" fmla="*/ 6 w 54"/>
                <a:gd name="T27" fmla="*/ 100 h 104"/>
                <a:gd name="T28" fmla="*/ 4 w 54"/>
                <a:gd name="T29" fmla="*/ 98 h 104"/>
                <a:gd name="T30" fmla="*/ 2 w 54"/>
                <a:gd name="T31" fmla="*/ 98 h 104"/>
                <a:gd name="T32" fmla="*/ 2 w 54"/>
                <a:gd name="T33" fmla="*/ 100 h 104"/>
                <a:gd name="T34" fmla="*/ 0 w 54"/>
                <a:gd name="T35" fmla="*/ 102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
                <a:gd name="T55" fmla="*/ 0 h 104"/>
                <a:gd name="T56" fmla="*/ 54 w 54"/>
                <a:gd name="T57" fmla="*/ 104 h 10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 h="104">
                  <a:moveTo>
                    <a:pt x="54" y="2"/>
                  </a:moveTo>
                  <a:lnTo>
                    <a:pt x="52" y="2"/>
                  </a:lnTo>
                  <a:lnTo>
                    <a:pt x="48" y="0"/>
                  </a:lnTo>
                  <a:lnTo>
                    <a:pt x="48" y="2"/>
                  </a:lnTo>
                  <a:lnTo>
                    <a:pt x="46" y="4"/>
                  </a:lnTo>
                  <a:lnTo>
                    <a:pt x="50" y="4"/>
                  </a:lnTo>
                  <a:lnTo>
                    <a:pt x="52" y="6"/>
                  </a:lnTo>
                  <a:lnTo>
                    <a:pt x="52" y="4"/>
                  </a:lnTo>
                  <a:lnTo>
                    <a:pt x="54" y="2"/>
                  </a:lnTo>
                  <a:close/>
                  <a:moveTo>
                    <a:pt x="0" y="102"/>
                  </a:moveTo>
                  <a:lnTo>
                    <a:pt x="2" y="102"/>
                  </a:lnTo>
                  <a:lnTo>
                    <a:pt x="6" y="104"/>
                  </a:lnTo>
                  <a:lnTo>
                    <a:pt x="6" y="102"/>
                  </a:lnTo>
                  <a:lnTo>
                    <a:pt x="6" y="100"/>
                  </a:lnTo>
                  <a:lnTo>
                    <a:pt x="4" y="98"/>
                  </a:lnTo>
                  <a:lnTo>
                    <a:pt x="2" y="98"/>
                  </a:lnTo>
                  <a:lnTo>
                    <a:pt x="2" y="100"/>
                  </a:lnTo>
                  <a:lnTo>
                    <a:pt x="0" y="102"/>
                  </a:lnTo>
                  <a:close/>
                </a:path>
              </a:pathLst>
            </a:custGeom>
            <a:solidFill>
              <a:srgbClr val="858483"/>
            </a:solidFill>
            <a:ln w="9525">
              <a:noFill/>
              <a:round/>
              <a:headEnd/>
              <a:tailEnd/>
            </a:ln>
          </p:spPr>
          <p:txBody>
            <a:bodyPr/>
            <a:lstStyle/>
            <a:p>
              <a:endParaRPr lang="en-US"/>
            </a:p>
          </p:txBody>
        </p:sp>
      </p:grpSp>
      <p:grpSp>
        <p:nvGrpSpPr>
          <p:cNvPr id="4" name="Group 603"/>
          <p:cNvGrpSpPr>
            <a:grpSpLocks/>
          </p:cNvGrpSpPr>
          <p:nvPr/>
        </p:nvGrpSpPr>
        <p:grpSpPr bwMode="auto">
          <a:xfrm>
            <a:off x="6142039" y="4610100"/>
            <a:ext cx="115887" cy="222250"/>
            <a:chOff x="2909" y="2904"/>
            <a:chExt cx="73" cy="140"/>
          </a:xfrm>
        </p:grpSpPr>
        <p:sp>
          <p:nvSpPr>
            <p:cNvPr id="46958" name="Freeform 604"/>
            <p:cNvSpPr>
              <a:spLocks noEditPoints="1"/>
            </p:cNvSpPr>
            <p:nvPr/>
          </p:nvSpPr>
          <p:spPr bwMode="auto">
            <a:xfrm>
              <a:off x="2917" y="2923"/>
              <a:ext cx="50" cy="100"/>
            </a:xfrm>
            <a:custGeom>
              <a:avLst/>
              <a:gdLst>
                <a:gd name="T0" fmla="*/ 50 w 50"/>
                <a:gd name="T1" fmla="*/ 2 h 100"/>
                <a:gd name="T2" fmla="*/ 48 w 50"/>
                <a:gd name="T3" fmla="*/ 2 h 100"/>
                <a:gd name="T4" fmla="*/ 46 w 50"/>
                <a:gd name="T5" fmla="*/ 0 h 100"/>
                <a:gd name="T6" fmla="*/ 44 w 50"/>
                <a:gd name="T7" fmla="*/ 2 h 100"/>
                <a:gd name="T8" fmla="*/ 44 w 50"/>
                <a:gd name="T9" fmla="*/ 4 h 100"/>
                <a:gd name="T10" fmla="*/ 46 w 50"/>
                <a:gd name="T11" fmla="*/ 4 h 100"/>
                <a:gd name="T12" fmla="*/ 48 w 50"/>
                <a:gd name="T13" fmla="*/ 6 h 100"/>
                <a:gd name="T14" fmla="*/ 50 w 50"/>
                <a:gd name="T15" fmla="*/ 4 h 100"/>
                <a:gd name="T16" fmla="*/ 50 w 50"/>
                <a:gd name="T17" fmla="*/ 2 h 100"/>
                <a:gd name="T18" fmla="*/ 0 w 50"/>
                <a:gd name="T19" fmla="*/ 98 h 100"/>
                <a:gd name="T20" fmla="*/ 2 w 50"/>
                <a:gd name="T21" fmla="*/ 98 h 100"/>
                <a:gd name="T22" fmla="*/ 4 w 50"/>
                <a:gd name="T23" fmla="*/ 100 h 100"/>
                <a:gd name="T24" fmla="*/ 4 w 50"/>
                <a:gd name="T25" fmla="*/ 98 h 100"/>
                <a:gd name="T26" fmla="*/ 6 w 50"/>
                <a:gd name="T27" fmla="*/ 96 h 100"/>
                <a:gd name="T28" fmla="*/ 4 w 50"/>
                <a:gd name="T29" fmla="*/ 94 h 100"/>
                <a:gd name="T30" fmla="*/ 0 w 50"/>
                <a:gd name="T31" fmla="*/ 94 h 100"/>
                <a:gd name="T32" fmla="*/ 0 w 50"/>
                <a:gd name="T33" fmla="*/ 96 h 100"/>
                <a:gd name="T34" fmla="*/ 0 w 50"/>
                <a:gd name="T35" fmla="*/ 98 h 1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100"/>
                <a:gd name="T56" fmla="*/ 50 w 50"/>
                <a:gd name="T57" fmla="*/ 100 h 10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100">
                  <a:moveTo>
                    <a:pt x="50" y="2"/>
                  </a:moveTo>
                  <a:lnTo>
                    <a:pt x="48" y="2"/>
                  </a:lnTo>
                  <a:lnTo>
                    <a:pt x="46" y="0"/>
                  </a:lnTo>
                  <a:lnTo>
                    <a:pt x="44" y="2"/>
                  </a:lnTo>
                  <a:lnTo>
                    <a:pt x="44" y="4"/>
                  </a:lnTo>
                  <a:lnTo>
                    <a:pt x="46" y="4"/>
                  </a:lnTo>
                  <a:lnTo>
                    <a:pt x="48" y="6"/>
                  </a:lnTo>
                  <a:lnTo>
                    <a:pt x="50" y="4"/>
                  </a:lnTo>
                  <a:lnTo>
                    <a:pt x="50" y="2"/>
                  </a:lnTo>
                  <a:close/>
                  <a:moveTo>
                    <a:pt x="0" y="98"/>
                  </a:moveTo>
                  <a:lnTo>
                    <a:pt x="2" y="98"/>
                  </a:lnTo>
                  <a:lnTo>
                    <a:pt x="4" y="100"/>
                  </a:lnTo>
                  <a:lnTo>
                    <a:pt x="4" y="98"/>
                  </a:lnTo>
                  <a:lnTo>
                    <a:pt x="6" y="96"/>
                  </a:lnTo>
                  <a:lnTo>
                    <a:pt x="4" y="94"/>
                  </a:lnTo>
                  <a:lnTo>
                    <a:pt x="0" y="94"/>
                  </a:lnTo>
                  <a:lnTo>
                    <a:pt x="0" y="96"/>
                  </a:lnTo>
                  <a:lnTo>
                    <a:pt x="0" y="98"/>
                  </a:lnTo>
                  <a:close/>
                </a:path>
              </a:pathLst>
            </a:custGeom>
            <a:solidFill>
              <a:srgbClr val="858483"/>
            </a:solidFill>
            <a:ln w="9525">
              <a:noFill/>
              <a:round/>
              <a:headEnd/>
              <a:tailEnd/>
            </a:ln>
          </p:spPr>
          <p:txBody>
            <a:bodyPr/>
            <a:lstStyle/>
            <a:p>
              <a:endParaRPr lang="en-US"/>
            </a:p>
          </p:txBody>
        </p:sp>
        <p:sp>
          <p:nvSpPr>
            <p:cNvPr id="46959" name="Freeform 605"/>
            <p:cNvSpPr>
              <a:spLocks noEditPoints="1"/>
            </p:cNvSpPr>
            <p:nvPr/>
          </p:nvSpPr>
          <p:spPr bwMode="auto">
            <a:xfrm>
              <a:off x="2917" y="2925"/>
              <a:ext cx="50" cy="96"/>
            </a:xfrm>
            <a:custGeom>
              <a:avLst/>
              <a:gdLst>
                <a:gd name="T0" fmla="*/ 50 w 50"/>
                <a:gd name="T1" fmla="*/ 2 h 96"/>
                <a:gd name="T2" fmla="*/ 48 w 50"/>
                <a:gd name="T3" fmla="*/ 0 h 96"/>
                <a:gd name="T4" fmla="*/ 44 w 50"/>
                <a:gd name="T5" fmla="*/ 0 h 96"/>
                <a:gd name="T6" fmla="*/ 44 w 50"/>
                <a:gd name="T7" fmla="*/ 2 h 96"/>
                <a:gd name="T8" fmla="*/ 42 w 50"/>
                <a:gd name="T9" fmla="*/ 4 h 96"/>
                <a:gd name="T10" fmla="*/ 44 w 50"/>
                <a:gd name="T11" fmla="*/ 4 h 96"/>
                <a:gd name="T12" fmla="*/ 48 w 50"/>
                <a:gd name="T13" fmla="*/ 6 h 96"/>
                <a:gd name="T14" fmla="*/ 48 w 50"/>
                <a:gd name="T15" fmla="*/ 4 h 96"/>
                <a:gd name="T16" fmla="*/ 50 w 50"/>
                <a:gd name="T17" fmla="*/ 2 h 96"/>
                <a:gd name="T18" fmla="*/ 0 w 50"/>
                <a:gd name="T19" fmla="*/ 94 h 96"/>
                <a:gd name="T20" fmla="*/ 2 w 50"/>
                <a:gd name="T21" fmla="*/ 94 h 96"/>
                <a:gd name="T22" fmla="*/ 4 w 50"/>
                <a:gd name="T23" fmla="*/ 96 h 96"/>
                <a:gd name="T24" fmla="*/ 6 w 50"/>
                <a:gd name="T25" fmla="*/ 94 h 96"/>
                <a:gd name="T26" fmla="*/ 6 w 50"/>
                <a:gd name="T27" fmla="*/ 92 h 96"/>
                <a:gd name="T28" fmla="*/ 4 w 50"/>
                <a:gd name="T29" fmla="*/ 91 h 96"/>
                <a:gd name="T30" fmla="*/ 2 w 50"/>
                <a:gd name="T31" fmla="*/ 91 h 96"/>
                <a:gd name="T32" fmla="*/ 0 w 50"/>
                <a:gd name="T33" fmla="*/ 92 h 96"/>
                <a:gd name="T34" fmla="*/ 0 w 50"/>
                <a:gd name="T35" fmla="*/ 94 h 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96"/>
                <a:gd name="T56" fmla="*/ 50 w 50"/>
                <a:gd name="T57" fmla="*/ 96 h 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96">
                  <a:moveTo>
                    <a:pt x="50" y="2"/>
                  </a:moveTo>
                  <a:lnTo>
                    <a:pt x="48" y="0"/>
                  </a:lnTo>
                  <a:lnTo>
                    <a:pt x="44" y="0"/>
                  </a:lnTo>
                  <a:lnTo>
                    <a:pt x="44" y="2"/>
                  </a:lnTo>
                  <a:lnTo>
                    <a:pt x="42" y="4"/>
                  </a:lnTo>
                  <a:lnTo>
                    <a:pt x="44" y="4"/>
                  </a:lnTo>
                  <a:lnTo>
                    <a:pt x="48" y="6"/>
                  </a:lnTo>
                  <a:lnTo>
                    <a:pt x="48" y="4"/>
                  </a:lnTo>
                  <a:lnTo>
                    <a:pt x="50" y="2"/>
                  </a:lnTo>
                  <a:close/>
                  <a:moveTo>
                    <a:pt x="0" y="94"/>
                  </a:moveTo>
                  <a:lnTo>
                    <a:pt x="2" y="94"/>
                  </a:lnTo>
                  <a:lnTo>
                    <a:pt x="4" y="96"/>
                  </a:lnTo>
                  <a:lnTo>
                    <a:pt x="6" y="94"/>
                  </a:lnTo>
                  <a:lnTo>
                    <a:pt x="6" y="92"/>
                  </a:lnTo>
                  <a:lnTo>
                    <a:pt x="4" y="91"/>
                  </a:lnTo>
                  <a:lnTo>
                    <a:pt x="2" y="91"/>
                  </a:lnTo>
                  <a:lnTo>
                    <a:pt x="0" y="92"/>
                  </a:lnTo>
                  <a:lnTo>
                    <a:pt x="0" y="94"/>
                  </a:lnTo>
                  <a:close/>
                </a:path>
              </a:pathLst>
            </a:custGeom>
            <a:solidFill>
              <a:srgbClr val="858483"/>
            </a:solidFill>
            <a:ln w="9525">
              <a:noFill/>
              <a:round/>
              <a:headEnd/>
              <a:tailEnd/>
            </a:ln>
          </p:spPr>
          <p:txBody>
            <a:bodyPr/>
            <a:lstStyle/>
            <a:p>
              <a:endParaRPr lang="en-US"/>
            </a:p>
          </p:txBody>
        </p:sp>
        <p:sp>
          <p:nvSpPr>
            <p:cNvPr id="46960" name="Freeform 606"/>
            <p:cNvSpPr>
              <a:spLocks noEditPoints="1"/>
            </p:cNvSpPr>
            <p:nvPr/>
          </p:nvSpPr>
          <p:spPr bwMode="auto">
            <a:xfrm>
              <a:off x="2917" y="2927"/>
              <a:ext cx="48" cy="92"/>
            </a:xfrm>
            <a:custGeom>
              <a:avLst/>
              <a:gdLst>
                <a:gd name="T0" fmla="*/ 48 w 48"/>
                <a:gd name="T1" fmla="*/ 2 h 92"/>
                <a:gd name="T2" fmla="*/ 46 w 48"/>
                <a:gd name="T3" fmla="*/ 0 h 92"/>
                <a:gd name="T4" fmla="*/ 44 w 48"/>
                <a:gd name="T5" fmla="*/ 0 h 92"/>
                <a:gd name="T6" fmla="*/ 42 w 48"/>
                <a:gd name="T7" fmla="*/ 2 h 92"/>
                <a:gd name="T8" fmla="*/ 42 w 48"/>
                <a:gd name="T9" fmla="*/ 2 h 92"/>
                <a:gd name="T10" fmla="*/ 44 w 48"/>
                <a:gd name="T11" fmla="*/ 4 h 92"/>
                <a:gd name="T12" fmla="*/ 46 w 48"/>
                <a:gd name="T13" fmla="*/ 6 h 92"/>
                <a:gd name="T14" fmla="*/ 48 w 48"/>
                <a:gd name="T15" fmla="*/ 4 h 92"/>
                <a:gd name="T16" fmla="*/ 48 w 48"/>
                <a:gd name="T17" fmla="*/ 2 h 92"/>
                <a:gd name="T18" fmla="*/ 0 w 48"/>
                <a:gd name="T19" fmla="*/ 90 h 92"/>
                <a:gd name="T20" fmla="*/ 4 w 48"/>
                <a:gd name="T21" fmla="*/ 90 h 92"/>
                <a:gd name="T22" fmla="*/ 6 w 48"/>
                <a:gd name="T23" fmla="*/ 92 h 92"/>
                <a:gd name="T24" fmla="*/ 6 w 48"/>
                <a:gd name="T25" fmla="*/ 90 h 92"/>
                <a:gd name="T26" fmla="*/ 8 w 48"/>
                <a:gd name="T27" fmla="*/ 89 h 92"/>
                <a:gd name="T28" fmla="*/ 4 w 48"/>
                <a:gd name="T29" fmla="*/ 89 h 92"/>
                <a:gd name="T30" fmla="*/ 2 w 48"/>
                <a:gd name="T31" fmla="*/ 87 h 92"/>
                <a:gd name="T32" fmla="*/ 2 w 48"/>
                <a:gd name="T33" fmla="*/ 89 h 92"/>
                <a:gd name="T34" fmla="*/ 0 w 48"/>
                <a:gd name="T35" fmla="*/ 90 h 9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92"/>
                <a:gd name="T56" fmla="*/ 48 w 48"/>
                <a:gd name="T57" fmla="*/ 92 h 9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92">
                  <a:moveTo>
                    <a:pt x="48" y="2"/>
                  </a:moveTo>
                  <a:lnTo>
                    <a:pt x="46" y="0"/>
                  </a:lnTo>
                  <a:lnTo>
                    <a:pt x="44" y="0"/>
                  </a:lnTo>
                  <a:lnTo>
                    <a:pt x="42" y="2"/>
                  </a:lnTo>
                  <a:lnTo>
                    <a:pt x="44" y="4"/>
                  </a:lnTo>
                  <a:lnTo>
                    <a:pt x="46" y="6"/>
                  </a:lnTo>
                  <a:lnTo>
                    <a:pt x="48" y="4"/>
                  </a:lnTo>
                  <a:lnTo>
                    <a:pt x="48" y="2"/>
                  </a:lnTo>
                  <a:close/>
                  <a:moveTo>
                    <a:pt x="0" y="90"/>
                  </a:moveTo>
                  <a:lnTo>
                    <a:pt x="4" y="90"/>
                  </a:lnTo>
                  <a:lnTo>
                    <a:pt x="6" y="92"/>
                  </a:lnTo>
                  <a:lnTo>
                    <a:pt x="6" y="90"/>
                  </a:lnTo>
                  <a:lnTo>
                    <a:pt x="8" y="89"/>
                  </a:lnTo>
                  <a:lnTo>
                    <a:pt x="4" y="89"/>
                  </a:lnTo>
                  <a:lnTo>
                    <a:pt x="2" y="87"/>
                  </a:lnTo>
                  <a:lnTo>
                    <a:pt x="2" y="89"/>
                  </a:lnTo>
                  <a:lnTo>
                    <a:pt x="0" y="90"/>
                  </a:lnTo>
                  <a:close/>
                </a:path>
              </a:pathLst>
            </a:custGeom>
            <a:solidFill>
              <a:srgbClr val="858483"/>
            </a:solidFill>
            <a:ln w="9525">
              <a:noFill/>
              <a:round/>
              <a:headEnd/>
              <a:tailEnd/>
            </a:ln>
          </p:spPr>
          <p:txBody>
            <a:bodyPr/>
            <a:lstStyle/>
            <a:p>
              <a:endParaRPr lang="en-US"/>
            </a:p>
          </p:txBody>
        </p:sp>
        <p:sp>
          <p:nvSpPr>
            <p:cNvPr id="46961" name="Freeform 607"/>
            <p:cNvSpPr>
              <a:spLocks noEditPoints="1"/>
            </p:cNvSpPr>
            <p:nvPr/>
          </p:nvSpPr>
          <p:spPr bwMode="auto">
            <a:xfrm>
              <a:off x="2919" y="2929"/>
              <a:ext cx="46" cy="88"/>
            </a:xfrm>
            <a:custGeom>
              <a:avLst/>
              <a:gdLst>
                <a:gd name="T0" fmla="*/ 46 w 46"/>
                <a:gd name="T1" fmla="*/ 2 h 88"/>
                <a:gd name="T2" fmla="*/ 42 w 46"/>
                <a:gd name="T3" fmla="*/ 0 h 88"/>
                <a:gd name="T4" fmla="*/ 40 w 46"/>
                <a:gd name="T5" fmla="*/ 0 h 88"/>
                <a:gd name="T6" fmla="*/ 40 w 46"/>
                <a:gd name="T7" fmla="*/ 0 h 88"/>
                <a:gd name="T8" fmla="*/ 38 w 46"/>
                <a:gd name="T9" fmla="*/ 2 h 88"/>
                <a:gd name="T10" fmla="*/ 40 w 46"/>
                <a:gd name="T11" fmla="*/ 4 h 88"/>
                <a:gd name="T12" fmla="*/ 44 w 46"/>
                <a:gd name="T13" fmla="*/ 6 h 88"/>
                <a:gd name="T14" fmla="*/ 44 w 46"/>
                <a:gd name="T15" fmla="*/ 4 h 88"/>
                <a:gd name="T16" fmla="*/ 46 w 46"/>
                <a:gd name="T17" fmla="*/ 2 h 88"/>
                <a:gd name="T18" fmla="*/ 0 w 46"/>
                <a:gd name="T19" fmla="*/ 87 h 88"/>
                <a:gd name="T20" fmla="*/ 2 w 46"/>
                <a:gd name="T21" fmla="*/ 87 h 88"/>
                <a:gd name="T22" fmla="*/ 4 w 46"/>
                <a:gd name="T23" fmla="*/ 88 h 88"/>
                <a:gd name="T24" fmla="*/ 6 w 46"/>
                <a:gd name="T25" fmla="*/ 87 h 88"/>
                <a:gd name="T26" fmla="*/ 6 w 46"/>
                <a:gd name="T27" fmla="*/ 85 h 88"/>
                <a:gd name="T28" fmla="*/ 4 w 46"/>
                <a:gd name="T29" fmla="*/ 85 h 88"/>
                <a:gd name="T30" fmla="*/ 0 w 46"/>
                <a:gd name="T31" fmla="*/ 83 h 88"/>
                <a:gd name="T32" fmla="*/ 0 w 46"/>
                <a:gd name="T33" fmla="*/ 85 h 88"/>
                <a:gd name="T34" fmla="*/ 0 w 46"/>
                <a:gd name="T35" fmla="*/ 87 h 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6"/>
                <a:gd name="T55" fmla="*/ 0 h 88"/>
                <a:gd name="T56" fmla="*/ 46 w 46"/>
                <a:gd name="T57" fmla="*/ 88 h 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6" h="88">
                  <a:moveTo>
                    <a:pt x="46" y="2"/>
                  </a:moveTo>
                  <a:lnTo>
                    <a:pt x="42" y="0"/>
                  </a:lnTo>
                  <a:lnTo>
                    <a:pt x="40" y="0"/>
                  </a:lnTo>
                  <a:lnTo>
                    <a:pt x="38" y="2"/>
                  </a:lnTo>
                  <a:lnTo>
                    <a:pt x="40" y="4"/>
                  </a:lnTo>
                  <a:lnTo>
                    <a:pt x="44" y="6"/>
                  </a:lnTo>
                  <a:lnTo>
                    <a:pt x="44" y="4"/>
                  </a:lnTo>
                  <a:lnTo>
                    <a:pt x="46" y="2"/>
                  </a:lnTo>
                  <a:close/>
                  <a:moveTo>
                    <a:pt x="0" y="87"/>
                  </a:moveTo>
                  <a:lnTo>
                    <a:pt x="2" y="87"/>
                  </a:lnTo>
                  <a:lnTo>
                    <a:pt x="4" y="88"/>
                  </a:lnTo>
                  <a:lnTo>
                    <a:pt x="6" y="87"/>
                  </a:lnTo>
                  <a:lnTo>
                    <a:pt x="6" y="85"/>
                  </a:lnTo>
                  <a:lnTo>
                    <a:pt x="4" y="85"/>
                  </a:lnTo>
                  <a:lnTo>
                    <a:pt x="0" y="83"/>
                  </a:lnTo>
                  <a:lnTo>
                    <a:pt x="0" y="85"/>
                  </a:lnTo>
                  <a:lnTo>
                    <a:pt x="0" y="87"/>
                  </a:lnTo>
                  <a:close/>
                </a:path>
              </a:pathLst>
            </a:custGeom>
            <a:solidFill>
              <a:srgbClr val="858483"/>
            </a:solidFill>
            <a:ln w="9525">
              <a:noFill/>
              <a:round/>
              <a:headEnd/>
              <a:tailEnd/>
            </a:ln>
          </p:spPr>
          <p:txBody>
            <a:bodyPr/>
            <a:lstStyle/>
            <a:p>
              <a:endParaRPr lang="en-US"/>
            </a:p>
          </p:txBody>
        </p:sp>
        <p:sp>
          <p:nvSpPr>
            <p:cNvPr id="46962" name="Freeform 608"/>
            <p:cNvSpPr>
              <a:spLocks noEditPoints="1"/>
            </p:cNvSpPr>
            <p:nvPr/>
          </p:nvSpPr>
          <p:spPr bwMode="auto">
            <a:xfrm>
              <a:off x="2919" y="2929"/>
              <a:ext cx="44" cy="87"/>
            </a:xfrm>
            <a:custGeom>
              <a:avLst/>
              <a:gdLst>
                <a:gd name="T0" fmla="*/ 44 w 44"/>
                <a:gd name="T1" fmla="*/ 4 h 87"/>
                <a:gd name="T2" fmla="*/ 42 w 44"/>
                <a:gd name="T3" fmla="*/ 2 h 87"/>
                <a:gd name="T4" fmla="*/ 40 w 44"/>
                <a:gd name="T5" fmla="*/ 0 h 87"/>
                <a:gd name="T6" fmla="*/ 38 w 44"/>
                <a:gd name="T7" fmla="*/ 2 h 87"/>
                <a:gd name="T8" fmla="*/ 36 w 44"/>
                <a:gd name="T9" fmla="*/ 4 h 87"/>
                <a:gd name="T10" fmla="*/ 40 w 44"/>
                <a:gd name="T11" fmla="*/ 6 h 87"/>
                <a:gd name="T12" fmla="*/ 42 w 44"/>
                <a:gd name="T13" fmla="*/ 6 h 87"/>
                <a:gd name="T14" fmla="*/ 44 w 44"/>
                <a:gd name="T15" fmla="*/ 6 h 87"/>
                <a:gd name="T16" fmla="*/ 44 w 44"/>
                <a:gd name="T17" fmla="*/ 4 h 87"/>
                <a:gd name="T18" fmla="*/ 0 w 44"/>
                <a:gd name="T19" fmla="*/ 85 h 87"/>
                <a:gd name="T20" fmla="*/ 2 w 44"/>
                <a:gd name="T21" fmla="*/ 87 h 87"/>
                <a:gd name="T22" fmla="*/ 6 w 44"/>
                <a:gd name="T23" fmla="*/ 87 h 87"/>
                <a:gd name="T24" fmla="*/ 6 w 44"/>
                <a:gd name="T25" fmla="*/ 85 h 87"/>
                <a:gd name="T26" fmla="*/ 8 w 44"/>
                <a:gd name="T27" fmla="*/ 83 h 87"/>
                <a:gd name="T28" fmla="*/ 4 w 44"/>
                <a:gd name="T29" fmla="*/ 83 h 87"/>
                <a:gd name="T30" fmla="*/ 2 w 44"/>
                <a:gd name="T31" fmla="*/ 81 h 87"/>
                <a:gd name="T32" fmla="*/ 0 w 44"/>
                <a:gd name="T33" fmla="*/ 83 h 87"/>
                <a:gd name="T34" fmla="*/ 0 w 44"/>
                <a:gd name="T35" fmla="*/ 85 h 8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87"/>
                <a:gd name="T56" fmla="*/ 44 w 44"/>
                <a:gd name="T57" fmla="*/ 87 h 8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87">
                  <a:moveTo>
                    <a:pt x="44" y="4"/>
                  </a:moveTo>
                  <a:lnTo>
                    <a:pt x="42" y="2"/>
                  </a:lnTo>
                  <a:lnTo>
                    <a:pt x="40" y="0"/>
                  </a:lnTo>
                  <a:lnTo>
                    <a:pt x="38" y="2"/>
                  </a:lnTo>
                  <a:lnTo>
                    <a:pt x="36" y="4"/>
                  </a:lnTo>
                  <a:lnTo>
                    <a:pt x="40" y="6"/>
                  </a:lnTo>
                  <a:lnTo>
                    <a:pt x="42" y="6"/>
                  </a:lnTo>
                  <a:lnTo>
                    <a:pt x="44" y="6"/>
                  </a:lnTo>
                  <a:lnTo>
                    <a:pt x="44" y="4"/>
                  </a:lnTo>
                  <a:close/>
                  <a:moveTo>
                    <a:pt x="0" y="85"/>
                  </a:moveTo>
                  <a:lnTo>
                    <a:pt x="2" y="87"/>
                  </a:lnTo>
                  <a:lnTo>
                    <a:pt x="6" y="87"/>
                  </a:lnTo>
                  <a:lnTo>
                    <a:pt x="6" y="85"/>
                  </a:lnTo>
                  <a:lnTo>
                    <a:pt x="8" y="83"/>
                  </a:lnTo>
                  <a:lnTo>
                    <a:pt x="4" y="83"/>
                  </a:lnTo>
                  <a:lnTo>
                    <a:pt x="2" y="81"/>
                  </a:lnTo>
                  <a:lnTo>
                    <a:pt x="0" y="83"/>
                  </a:lnTo>
                  <a:lnTo>
                    <a:pt x="0" y="85"/>
                  </a:lnTo>
                  <a:close/>
                </a:path>
              </a:pathLst>
            </a:custGeom>
            <a:solidFill>
              <a:srgbClr val="858483"/>
            </a:solidFill>
            <a:ln w="9525">
              <a:noFill/>
              <a:round/>
              <a:headEnd/>
              <a:tailEnd/>
            </a:ln>
          </p:spPr>
          <p:txBody>
            <a:bodyPr/>
            <a:lstStyle/>
            <a:p>
              <a:endParaRPr lang="en-US"/>
            </a:p>
          </p:txBody>
        </p:sp>
        <p:sp>
          <p:nvSpPr>
            <p:cNvPr id="46963" name="Freeform 609"/>
            <p:cNvSpPr>
              <a:spLocks noEditPoints="1"/>
            </p:cNvSpPr>
            <p:nvPr/>
          </p:nvSpPr>
          <p:spPr bwMode="auto">
            <a:xfrm>
              <a:off x="2919" y="2931"/>
              <a:ext cx="44" cy="83"/>
            </a:xfrm>
            <a:custGeom>
              <a:avLst/>
              <a:gdLst>
                <a:gd name="T0" fmla="*/ 44 w 44"/>
                <a:gd name="T1" fmla="*/ 4 h 83"/>
                <a:gd name="T2" fmla="*/ 40 w 44"/>
                <a:gd name="T3" fmla="*/ 2 h 83"/>
                <a:gd name="T4" fmla="*/ 38 w 44"/>
                <a:gd name="T5" fmla="*/ 0 h 83"/>
                <a:gd name="T6" fmla="*/ 36 w 44"/>
                <a:gd name="T7" fmla="*/ 2 h 83"/>
                <a:gd name="T8" fmla="*/ 36 w 44"/>
                <a:gd name="T9" fmla="*/ 4 h 83"/>
                <a:gd name="T10" fmla="*/ 38 w 44"/>
                <a:gd name="T11" fmla="*/ 6 h 83"/>
                <a:gd name="T12" fmla="*/ 42 w 44"/>
                <a:gd name="T13" fmla="*/ 6 h 83"/>
                <a:gd name="T14" fmla="*/ 42 w 44"/>
                <a:gd name="T15" fmla="*/ 4 h 83"/>
                <a:gd name="T16" fmla="*/ 44 w 44"/>
                <a:gd name="T17" fmla="*/ 4 h 83"/>
                <a:gd name="T18" fmla="*/ 0 w 44"/>
                <a:gd name="T19" fmla="*/ 81 h 83"/>
                <a:gd name="T20" fmla="*/ 4 w 44"/>
                <a:gd name="T21" fmla="*/ 83 h 83"/>
                <a:gd name="T22" fmla="*/ 6 w 44"/>
                <a:gd name="T23" fmla="*/ 83 h 83"/>
                <a:gd name="T24" fmla="*/ 8 w 44"/>
                <a:gd name="T25" fmla="*/ 81 h 83"/>
                <a:gd name="T26" fmla="*/ 8 w 44"/>
                <a:gd name="T27" fmla="*/ 79 h 83"/>
                <a:gd name="T28" fmla="*/ 4 w 44"/>
                <a:gd name="T29" fmla="*/ 79 h 83"/>
                <a:gd name="T30" fmla="*/ 2 w 44"/>
                <a:gd name="T31" fmla="*/ 77 h 83"/>
                <a:gd name="T32" fmla="*/ 2 w 44"/>
                <a:gd name="T33" fmla="*/ 79 h 83"/>
                <a:gd name="T34" fmla="*/ 0 w 44"/>
                <a:gd name="T35" fmla="*/ 81 h 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83"/>
                <a:gd name="T56" fmla="*/ 44 w 44"/>
                <a:gd name="T57" fmla="*/ 83 h 8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83">
                  <a:moveTo>
                    <a:pt x="44" y="4"/>
                  </a:moveTo>
                  <a:lnTo>
                    <a:pt x="40" y="2"/>
                  </a:lnTo>
                  <a:lnTo>
                    <a:pt x="38" y="0"/>
                  </a:lnTo>
                  <a:lnTo>
                    <a:pt x="36" y="2"/>
                  </a:lnTo>
                  <a:lnTo>
                    <a:pt x="36" y="4"/>
                  </a:lnTo>
                  <a:lnTo>
                    <a:pt x="38" y="6"/>
                  </a:lnTo>
                  <a:lnTo>
                    <a:pt x="42" y="6"/>
                  </a:lnTo>
                  <a:lnTo>
                    <a:pt x="42" y="4"/>
                  </a:lnTo>
                  <a:lnTo>
                    <a:pt x="44" y="4"/>
                  </a:lnTo>
                  <a:close/>
                  <a:moveTo>
                    <a:pt x="0" y="81"/>
                  </a:moveTo>
                  <a:lnTo>
                    <a:pt x="4" y="83"/>
                  </a:lnTo>
                  <a:lnTo>
                    <a:pt x="6" y="83"/>
                  </a:lnTo>
                  <a:lnTo>
                    <a:pt x="8" y="81"/>
                  </a:lnTo>
                  <a:lnTo>
                    <a:pt x="8" y="79"/>
                  </a:lnTo>
                  <a:lnTo>
                    <a:pt x="4" y="79"/>
                  </a:lnTo>
                  <a:lnTo>
                    <a:pt x="2" y="77"/>
                  </a:lnTo>
                  <a:lnTo>
                    <a:pt x="2" y="79"/>
                  </a:lnTo>
                  <a:lnTo>
                    <a:pt x="0" y="81"/>
                  </a:lnTo>
                  <a:close/>
                </a:path>
              </a:pathLst>
            </a:custGeom>
            <a:solidFill>
              <a:srgbClr val="868584"/>
            </a:solidFill>
            <a:ln w="9525">
              <a:noFill/>
              <a:round/>
              <a:headEnd/>
              <a:tailEnd/>
            </a:ln>
          </p:spPr>
          <p:txBody>
            <a:bodyPr/>
            <a:lstStyle/>
            <a:p>
              <a:endParaRPr lang="en-US"/>
            </a:p>
          </p:txBody>
        </p:sp>
        <p:sp>
          <p:nvSpPr>
            <p:cNvPr id="46964" name="Freeform 610"/>
            <p:cNvSpPr>
              <a:spLocks noEditPoints="1"/>
            </p:cNvSpPr>
            <p:nvPr/>
          </p:nvSpPr>
          <p:spPr bwMode="auto">
            <a:xfrm>
              <a:off x="2921" y="2933"/>
              <a:ext cx="40" cy="79"/>
            </a:xfrm>
            <a:custGeom>
              <a:avLst/>
              <a:gdLst>
                <a:gd name="T0" fmla="*/ 40 w 40"/>
                <a:gd name="T1" fmla="*/ 2 h 79"/>
                <a:gd name="T2" fmla="*/ 38 w 40"/>
                <a:gd name="T3" fmla="*/ 2 h 79"/>
                <a:gd name="T4" fmla="*/ 34 w 40"/>
                <a:gd name="T5" fmla="*/ 0 h 79"/>
                <a:gd name="T6" fmla="*/ 34 w 40"/>
                <a:gd name="T7" fmla="*/ 2 h 79"/>
                <a:gd name="T8" fmla="*/ 32 w 40"/>
                <a:gd name="T9" fmla="*/ 4 h 79"/>
                <a:gd name="T10" fmla="*/ 36 w 40"/>
                <a:gd name="T11" fmla="*/ 6 h 79"/>
                <a:gd name="T12" fmla="*/ 40 w 40"/>
                <a:gd name="T13" fmla="*/ 6 h 79"/>
                <a:gd name="T14" fmla="*/ 40 w 40"/>
                <a:gd name="T15" fmla="*/ 4 h 79"/>
                <a:gd name="T16" fmla="*/ 40 w 40"/>
                <a:gd name="T17" fmla="*/ 2 h 79"/>
                <a:gd name="T18" fmla="*/ 0 w 40"/>
                <a:gd name="T19" fmla="*/ 77 h 79"/>
                <a:gd name="T20" fmla="*/ 2 w 40"/>
                <a:gd name="T21" fmla="*/ 79 h 79"/>
                <a:gd name="T22" fmla="*/ 6 w 40"/>
                <a:gd name="T23" fmla="*/ 79 h 79"/>
                <a:gd name="T24" fmla="*/ 6 w 40"/>
                <a:gd name="T25" fmla="*/ 77 h 79"/>
                <a:gd name="T26" fmla="*/ 6 w 40"/>
                <a:gd name="T27" fmla="*/ 77 h 79"/>
                <a:gd name="T28" fmla="*/ 4 w 40"/>
                <a:gd name="T29" fmla="*/ 75 h 79"/>
                <a:gd name="T30" fmla="*/ 0 w 40"/>
                <a:gd name="T31" fmla="*/ 73 h 79"/>
                <a:gd name="T32" fmla="*/ 0 w 40"/>
                <a:gd name="T33" fmla="*/ 75 h 79"/>
                <a:gd name="T34" fmla="*/ 0 w 40"/>
                <a:gd name="T35" fmla="*/ 77 h 7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79"/>
                <a:gd name="T56" fmla="*/ 40 w 40"/>
                <a:gd name="T57" fmla="*/ 79 h 7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79">
                  <a:moveTo>
                    <a:pt x="40" y="2"/>
                  </a:moveTo>
                  <a:lnTo>
                    <a:pt x="38" y="2"/>
                  </a:lnTo>
                  <a:lnTo>
                    <a:pt x="34" y="0"/>
                  </a:lnTo>
                  <a:lnTo>
                    <a:pt x="34" y="2"/>
                  </a:lnTo>
                  <a:lnTo>
                    <a:pt x="32" y="4"/>
                  </a:lnTo>
                  <a:lnTo>
                    <a:pt x="36" y="6"/>
                  </a:lnTo>
                  <a:lnTo>
                    <a:pt x="40" y="6"/>
                  </a:lnTo>
                  <a:lnTo>
                    <a:pt x="40" y="4"/>
                  </a:lnTo>
                  <a:lnTo>
                    <a:pt x="40" y="2"/>
                  </a:lnTo>
                  <a:close/>
                  <a:moveTo>
                    <a:pt x="0" y="77"/>
                  </a:moveTo>
                  <a:lnTo>
                    <a:pt x="2" y="79"/>
                  </a:lnTo>
                  <a:lnTo>
                    <a:pt x="6" y="79"/>
                  </a:lnTo>
                  <a:lnTo>
                    <a:pt x="6" y="77"/>
                  </a:lnTo>
                  <a:lnTo>
                    <a:pt x="4" y="75"/>
                  </a:lnTo>
                  <a:lnTo>
                    <a:pt x="0" y="73"/>
                  </a:lnTo>
                  <a:lnTo>
                    <a:pt x="0" y="75"/>
                  </a:lnTo>
                  <a:lnTo>
                    <a:pt x="0" y="77"/>
                  </a:lnTo>
                  <a:close/>
                </a:path>
              </a:pathLst>
            </a:custGeom>
            <a:solidFill>
              <a:srgbClr val="868584"/>
            </a:solidFill>
            <a:ln w="9525">
              <a:noFill/>
              <a:round/>
              <a:headEnd/>
              <a:tailEnd/>
            </a:ln>
          </p:spPr>
          <p:txBody>
            <a:bodyPr/>
            <a:lstStyle/>
            <a:p>
              <a:endParaRPr lang="en-US"/>
            </a:p>
          </p:txBody>
        </p:sp>
        <p:sp>
          <p:nvSpPr>
            <p:cNvPr id="46965" name="Freeform 611"/>
            <p:cNvSpPr>
              <a:spLocks noEditPoints="1"/>
            </p:cNvSpPr>
            <p:nvPr/>
          </p:nvSpPr>
          <p:spPr bwMode="auto">
            <a:xfrm>
              <a:off x="2921" y="2935"/>
              <a:ext cx="40" cy="75"/>
            </a:xfrm>
            <a:custGeom>
              <a:avLst/>
              <a:gdLst>
                <a:gd name="T0" fmla="*/ 40 w 40"/>
                <a:gd name="T1" fmla="*/ 2 h 75"/>
                <a:gd name="T2" fmla="*/ 36 w 40"/>
                <a:gd name="T3" fmla="*/ 2 h 75"/>
                <a:gd name="T4" fmla="*/ 34 w 40"/>
                <a:gd name="T5" fmla="*/ 0 h 75"/>
                <a:gd name="T6" fmla="*/ 32 w 40"/>
                <a:gd name="T7" fmla="*/ 2 h 75"/>
                <a:gd name="T8" fmla="*/ 32 w 40"/>
                <a:gd name="T9" fmla="*/ 4 h 75"/>
                <a:gd name="T10" fmla="*/ 34 w 40"/>
                <a:gd name="T11" fmla="*/ 4 h 75"/>
                <a:gd name="T12" fmla="*/ 38 w 40"/>
                <a:gd name="T13" fmla="*/ 6 h 75"/>
                <a:gd name="T14" fmla="*/ 40 w 40"/>
                <a:gd name="T15" fmla="*/ 4 h 75"/>
                <a:gd name="T16" fmla="*/ 40 w 40"/>
                <a:gd name="T17" fmla="*/ 2 h 75"/>
                <a:gd name="T18" fmla="*/ 0 w 40"/>
                <a:gd name="T19" fmla="*/ 73 h 75"/>
                <a:gd name="T20" fmla="*/ 2 w 40"/>
                <a:gd name="T21" fmla="*/ 75 h 75"/>
                <a:gd name="T22" fmla="*/ 6 w 40"/>
                <a:gd name="T23" fmla="*/ 75 h 75"/>
                <a:gd name="T24" fmla="*/ 6 w 40"/>
                <a:gd name="T25" fmla="*/ 75 h 75"/>
                <a:gd name="T26" fmla="*/ 7 w 40"/>
                <a:gd name="T27" fmla="*/ 73 h 75"/>
                <a:gd name="T28" fmla="*/ 4 w 40"/>
                <a:gd name="T29" fmla="*/ 71 h 75"/>
                <a:gd name="T30" fmla="*/ 2 w 40"/>
                <a:gd name="T31" fmla="*/ 69 h 75"/>
                <a:gd name="T32" fmla="*/ 0 w 40"/>
                <a:gd name="T33" fmla="*/ 71 h 75"/>
                <a:gd name="T34" fmla="*/ 0 w 40"/>
                <a:gd name="T35" fmla="*/ 73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75"/>
                <a:gd name="T56" fmla="*/ 40 w 40"/>
                <a:gd name="T57" fmla="*/ 75 h 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75">
                  <a:moveTo>
                    <a:pt x="40" y="2"/>
                  </a:moveTo>
                  <a:lnTo>
                    <a:pt x="36" y="2"/>
                  </a:lnTo>
                  <a:lnTo>
                    <a:pt x="34" y="0"/>
                  </a:lnTo>
                  <a:lnTo>
                    <a:pt x="32" y="2"/>
                  </a:lnTo>
                  <a:lnTo>
                    <a:pt x="32" y="4"/>
                  </a:lnTo>
                  <a:lnTo>
                    <a:pt x="34" y="4"/>
                  </a:lnTo>
                  <a:lnTo>
                    <a:pt x="38" y="6"/>
                  </a:lnTo>
                  <a:lnTo>
                    <a:pt x="40" y="4"/>
                  </a:lnTo>
                  <a:lnTo>
                    <a:pt x="40" y="2"/>
                  </a:lnTo>
                  <a:close/>
                  <a:moveTo>
                    <a:pt x="0" y="73"/>
                  </a:moveTo>
                  <a:lnTo>
                    <a:pt x="2" y="75"/>
                  </a:lnTo>
                  <a:lnTo>
                    <a:pt x="6" y="75"/>
                  </a:lnTo>
                  <a:lnTo>
                    <a:pt x="7" y="73"/>
                  </a:lnTo>
                  <a:lnTo>
                    <a:pt x="4" y="71"/>
                  </a:lnTo>
                  <a:lnTo>
                    <a:pt x="2" y="69"/>
                  </a:lnTo>
                  <a:lnTo>
                    <a:pt x="0" y="71"/>
                  </a:lnTo>
                  <a:lnTo>
                    <a:pt x="0" y="73"/>
                  </a:lnTo>
                  <a:close/>
                </a:path>
              </a:pathLst>
            </a:custGeom>
            <a:solidFill>
              <a:srgbClr val="868584"/>
            </a:solidFill>
            <a:ln w="9525">
              <a:noFill/>
              <a:round/>
              <a:headEnd/>
              <a:tailEnd/>
            </a:ln>
          </p:spPr>
          <p:txBody>
            <a:bodyPr/>
            <a:lstStyle/>
            <a:p>
              <a:endParaRPr lang="en-US"/>
            </a:p>
          </p:txBody>
        </p:sp>
        <p:sp>
          <p:nvSpPr>
            <p:cNvPr id="46966" name="Freeform 612"/>
            <p:cNvSpPr>
              <a:spLocks noEditPoints="1"/>
            </p:cNvSpPr>
            <p:nvPr/>
          </p:nvSpPr>
          <p:spPr bwMode="auto">
            <a:xfrm>
              <a:off x="2921" y="2937"/>
              <a:ext cx="40" cy="73"/>
            </a:xfrm>
            <a:custGeom>
              <a:avLst/>
              <a:gdLst>
                <a:gd name="T0" fmla="*/ 40 w 40"/>
                <a:gd name="T1" fmla="*/ 2 h 73"/>
                <a:gd name="T2" fmla="*/ 36 w 40"/>
                <a:gd name="T3" fmla="*/ 2 h 73"/>
                <a:gd name="T4" fmla="*/ 32 w 40"/>
                <a:gd name="T5" fmla="*/ 0 h 73"/>
                <a:gd name="T6" fmla="*/ 32 w 40"/>
                <a:gd name="T7" fmla="*/ 2 h 73"/>
                <a:gd name="T8" fmla="*/ 31 w 40"/>
                <a:gd name="T9" fmla="*/ 4 h 73"/>
                <a:gd name="T10" fmla="*/ 34 w 40"/>
                <a:gd name="T11" fmla="*/ 4 h 73"/>
                <a:gd name="T12" fmla="*/ 38 w 40"/>
                <a:gd name="T13" fmla="*/ 6 h 73"/>
                <a:gd name="T14" fmla="*/ 38 w 40"/>
                <a:gd name="T15" fmla="*/ 4 h 73"/>
                <a:gd name="T16" fmla="*/ 40 w 40"/>
                <a:gd name="T17" fmla="*/ 2 h 73"/>
                <a:gd name="T18" fmla="*/ 0 w 40"/>
                <a:gd name="T19" fmla="*/ 69 h 73"/>
                <a:gd name="T20" fmla="*/ 4 w 40"/>
                <a:gd name="T21" fmla="*/ 71 h 73"/>
                <a:gd name="T22" fmla="*/ 6 w 40"/>
                <a:gd name="T23" fmla="*/ 73 h 73"/>
                <a:gd name="T24" fmla="*/ 7 w 40"/>
                <a:gd name="T25" fmla="*/ 71 h 73"/>
                <a:gd name="T26" fmla="*/ 7 w 40"/>
                <a:gd name="T27" fmla="*/ 69 h 73"/>
                <a:gd name="T28" fmla="*/ 6 w 40"/>
                <a:gd name="T29" fmla="*/ 67 h 73"/>
                <a:gd name="T30" fmla="*/ 2 w 40"/>
                <a:gd name="T31" fmla="*/ 65 h 73"/>
                <a:gd name="T32" fmla="*/ 2 w 40"/>
                <a:gd name="T33" fmla="*/ 67 h 73"/>
                <a:gd name="T34" fmla="*/ 0 w 40"/>
                <a:gd name="T35" fmla="*/ 6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73"/>
                <a:gd name="T56" fmla="*/ 40 w 40"/>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73">
                  <a:moveTo>
                    <a:pt x="40" y="2"/>
                  </a:moveTo>
                  <a:lnTo>
                    <a:pt x="36" y="2"/>
                  </a:lnTo>
                  <a:lnTo>
                    <a:pt x="32" y="0"/>
                  </a:lnTo>
                  <a:lnTo>
                    <a:pt x="32" y="2"/>
                  </a:lnTo>
                  <a:lnTo>
                    <a:pt x="31" y="4"/>
                  </a:lnTo>
                  <a:lnTo>
                    <a:pt x="34" y="4"/>
                  </a:lnTo>
                  <a:lnTo>
                    <a:pt x="38" y="6"/>
                  </a:lnTo>
                  <a:lnTo>
                    <a:pt x="38" y="4"/>
                  </a:lnTo>
                  <a:lnTo>
                    <a:pt x="40" y="2"/>
                  </a:lnTo>
                  <a:close/>
                  <a:moveTo>
                    <a:pt x="0" y="69"/>
                  </a:moveTo>
                  <a:lnTo>
                    <a:pt x="4" y="71"/>
                  </a:lnTo>
                  <a:lnTo>
                    <a:pt x="6" y="73"/>
                  </a:lnTo>
                  <a:lnTo>
                    <a:pt x="7" y="71"/>
                  </a:lnTo>
                  <a:lnTo>
                    <a:pt x="7" y="69"/>
                  </a:lnTo>
                  <a:lnTo>
                    <a:pt x="6" y="67"/>
                  </a:lnTo>
                  <a:lnTo>
                    <a:pt x="2" y="65"/>
                  </a:lnTo>
                  <a:lnTo>
                    <a:pt x="2" y="67"/>
                  </a:lnTo>
                  <a:lnTo>
                    <a:pt x="0" y="69"/>
                  </a:lnTo>
                  <a:close/>
                </a:path>
              </a:pathLst>
            </a:custGeom>
            <a:solidFill>
              <a:srgbClr val="868584"/>
            </a:solidFill>
            <a:ln w="9525">
              <a:noFill/>
              <a:round/>
              <a:headEnd/>
              <a:tailEnd/>
            </a:ln>
          </p:spPr>
          <p:txBody>
            <a:bodyPr/>
            <a:lstStyle/>
            <a:p>
              <a:endParaRPr lang="en-US"/>
            </a:p>
          </p:txBody>
        </p:sp>
        <p:sp>
          <p:nvSpPr>
            <p:cNvPr id="46967" name="Freeform 613"/>
            <p:cNvSpPr>
              <a:spLocks noEditPoints="1"/>
            </p:cNvSpPr>
            <p:nvPr/>
          </p:nvSpPr>
          <p:spPr bwMode="auto">
            <a:xfrm>
              <a:off x="2923" y="2939"/>
              <a:ext cx="36" cy="69"/>
            </a:xfrm>
            <a:custGeom>
              <a:avLst/>
              <a:gdLst>
                <a:gd name="T0" fmla="*/ 36 w 36"/>
                <a:gd name="T1" fmla="*/ 2 h 69"/>
                <a:gd name="T2" fmla="*/ 32 w 36"/>
                <a:gd name="T3" fmla="*/ 0 h 69"/>
                <a:gd name="T4" fmla="*/ 30 w 36"/>
                <a:gd name="T5" fmla="*/ 0 h 69"/>
                <a:gd name="T6" fmla="*/ 29 w 36"/>
                <a:gd name="T7" fmla="*/ 2 h 69"/>
                <a:gd name="T8" fmla="*/ 29 w 36"/>
                <a:gd name="T9" fmla="*/ 4 h 69"/>
                <a:gd name="T10" fmla="*/ 32 w 36"/>
                <a:gd name="T11" fmla="*/ 4 h 69"/>
                <a:gd name="T12" fmla="*/ 34 w 36"/>
                <a:gd name="T13" fmla="*/ 6 h 69"/>
                <a:gd name="T14" fmla="*/ 36 w 36"/>
                <a:gd name="T15" fmla="*/ 4 h 69"/>
                <a:gd name="T16" fmla="*/ 36 w 36"/>
                <a:gd name="T17" fmla="*/ 2 h 69"/>
                <a:gd name="T18" fmla="*/ 0 w 36"/>
                <a:gd name="T19" fmla="*/ 65 h 69"/>
                <a:gd name="T20" fmla="*/ 2 w 36"/>
                <a:gd name="T21" fmla="*/ 67 h 69"/>
                <a:gd name="T22" fmla="*/ 5 w 36"/>
                <a:gd name="T23" fmla="*/ 69 h 69"/>
                <a:gd name="T24" fmla="*/ 5 w 36"/>
                <a:gd name="T25" fmla="*/ 67 h 69"/>
                <a:gd name="T26" fmla="*/ 7 w 36"/>
                <a:gd name="T27" fmla="*/ 65 h 69"/>
                <a:gd name="T28" fmla="*/ 4 w 36"/>
                <a:gd name="T29" fmla="*/ 63 h 69"/>
                <a:gd name="T30" fmla="*/ 0 w 36"/>
                <a:gd name="T31" fmla="*/ 61 h 69"/>
                <a:gd name="T32" fmla="*/ 0 w 36"/>
                <a:gd name="T33" fmla="*/ 63 h 69"/>
                <a:gd name="T34" fmla="*/ 0 w 36"/>
                <a:gd name="T35" fmla="*/ 65 h 6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
                <a:gd name="T55" fmla="*/ 0 h 69"/>
                <a:gd name="T56" fmla="*/ 36 w 36"/>
                <a:gd name="T57" fmla="*/ 69 h 6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 h="69">
                  <a:moveTo>
                    <a:pt x="36" y="2"/>
                  </a:moveTo>
                  <a:lnTo>
                    <a:pt x="32" y="0"/>
                  </a:lnTo>
                  <a:lnTo>
                    <a:pt x="30" y="0"/>
                  </a:lnTo>
                  <a:lnTo>
                    <a:pt x="29" y="2"/>
                  </a:lnTo>
                  <a:lnTo>
                    <a:pt x="29" y="4"/>
                  </a:lnTo>
                  <a:lnTo>
                    <a:pt x="32" y="4"/>
                  </a:lnTo>
                  <a:lnTo>
                    <a:pt x="34" y="6"/>
                  </a:lnTo>
                  <a:lnTo>
                    <a:pt x="36" y="4"/>
                  </a:lnTo>
                  <a:lnTo>
                    <a:pt x="36" y="2"/>
                  </a:lnTo>
                  <a:close/>
                  <a:moveTo>
                    <a:pt x="0" y="65"/>
                  </a:moveTo>
                  <a:lnTo>
                    <a:pt x="2" y="67"/>
                  </a:lnTo>
                  <a:lnTo>
                    <a:pt x="5" y="69"/>
                  </a:lnTo>
                  <a:lnTo>
                    <a:pt x="5" y="67"/>
                  </a:lnTo>
                  <a:lnTo>
                    <a:pt x="7" y="65"/>
                  </a:lnTo>
                  <a:lnTo>
                    <a:pt x="4" y="63"/>
                  </a:lnTo>
                  <a:lnTo>
                    <a:pt x="0" y="61"/>
                  </a:lnTo>
                  <a:lnTo>
                    <a:pt x="0" y="63"/>
                  </a:lnTo>
                  <a:lnTo>
                    <a:pt x="0" y="65"/>
                  </a:lnTo>
                  <a:close/>
                </a:path>
              </a:pathLst>
            </a:custGeom>
            <a:solidFill>
              <a:srgbClr val="868584"/>
            </a:solidFill>
            <a:ln w="9525">
              <a:noFill/>
              <a:round/>
              <a:headEnd/>
              <a:tailEnd/>
            </a:ln>
          </p:spPr>
          <p:txBody>
            <a:bodyPr/>
            <a:lstStyle/>
            <a:p>
              <a:endParaRPr lang="en-US"/>
            </a:p>
          </p:txBody>
        </p:sp>
        <p:sp>
          <p:nvSpPr>
            <p:cNvPr id="46968" name="Freeform 614"/>
            <p:cNvSpPr>
              <a:spLocks noEditPoints="1"/>
            </p:cNvSpPr>
            <p:nvPr/>
          </p:nvSpPr>
          <p:spPr bwMode="auto">
            <a:xfrm>
              <a:off x="2923" y="2941"/>
              <a:ext cx="36" cy="65"/>
            </a:xfrm>
            <a:custGeom>
              <a:avLst/>
              <a:gdLst>
                <a:gd name="T0" fmla="*/ 36 w 36"/>
                <a:gd name="T1" fmla="*/ 2 h 65"/>
                <a:gd name="T2" fmla="*/ 32 w 36"/>
                <a:gd name="T3" fmla="*/ 0 h 65"/>
                <a:gd name="T4" fmla="*/ 29 w 36"/>
                <a:gd name="T5" fmla="*/ 0 h 65"/>
                <a:gd name="T6" fmla="*/ 29 w 36"/>
                <a:gd name="T7" fmla="*/ 2 h 65"/>
                <a:gd name="T8" fmla="*/ 27 w 36"/>
                <a:gd name="T9" fmla="*/ 4 h 65"/>
                <a:gd name="T10" fmla="*/ 30 w 36"/>
                <a:gd name="T11" fmla="*/ 4 h 65"/>
                <a:gd name="T12" fmla="*/ 34 w 36"/>
                <a:gd name="T13" fmla="*/ 5 h 65"/>
                <a:gd name="T14" fmla="*/ 34 w 36"/>
                <a:gd name="T15" fmla="*/ 4 h 65"/>
                <a:gd name="T16" fmla="*/ 36 w 36"/>
                <a:gd name="T17" fmla="*/ 2 h 65"/>
                <a:gd name="T18" fmla="*/ 0 w 36"/>
                <a:gd name="T19" fmla="*/ 61 h 65"/>
                <a:gd name="T20" fmla="*/ 4 w 36"/>
                <a:gd name="T21" fmla="*/ 63 h 65"/>
                <a:gd name="T22" fmla="*/ 5 w 36"/>
                <a:gd name="T23" fmla="*/ 65 h 65"/>
                <a:gd name="T24" fmla="*/ 7 w 36"/>
                <a:gd name="T25" fmla="*/ 63 h 65"/>
                <a:gd name="T26" fmla="*/ 7 w 36"/>
                <a:gd name="T27" fmla="*/ 61 h 65"/>
                <a:gd name="T28" fmla="*/ 4 w 36"/>
                <a:gd name="T29" fmla="*/ 59 h 65"/>
                <a:gd name="T30" fmla="*/ 2 w 36"/>
                <a:gd name="T31" fmla="*/ 57 h 65"/>
                <a:gd name="T32" fmla="*/ 0 w 36"/>
                <a:gd name="T33" fmla="*/ 59 h 65"/>
                <a:gd name="T34" fmla="*/ 0 w 36"/>
                <a:gd name="T35" fmla="*/ 61 h 6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
                <a:gd name="T55" fmla="*/ 0 h 65"/>
                <a:gd name="T56" fmla="*/ 36 w 36"/>
                <a:gd name="T57" fmla="*/ 65 h 6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 h="65">
                  <a:moveTo>
                    <a:pt x="36" y="2"/>
                  </a:moveTo>
                  <a:lnTo>
                    <a:pt x="32" y="0"/>
                  </a:lnTo>
                  <a:lnTo>
                    <a:pt x="29" y="0"/>
                  </a:lnTo>
                  <a:lnTo>
                    <a:pt x="29" y="2"/>
                  </a:lnTo>
                  <a:lnTo>
                    <a:pt x="27" y="4"/>
                  </a:lnTo>
                  <a:lnTo>
                    <a:pt x="30" y="4"/>
                  </a:lnTo>
                  <a:lnTo>
                    <a:pt x="34" y="5"/>
                  </a:lnTo>
                  <a:lnTo>
                    <a:pt x="34" y="4"/>
                  </a:lnTo>
                  <a:lnTo>
                    <a:pt x="36" y="2"/>
                  </a:lnTo>
                  <a:close/>
                  <a:moveTo>
                    <a:pt x="0" y="61"/>
                  </a:moveTo>
                  <a:lnTo>
                    <a:pt x="4" y="63"/>
                  </a:lnTo>
                  <a:lnTo>
                    <a:pt x="5" y="65"/>
                  </a:lnTo>
                  <a:lnTo>
                    <a:pt x="7" y="63"/>
                  </a:lnTo>
                  <a:lnTo>
                    <a:pt x="7" y="61"/>
                  </a:lnTo>
                  <a:lnTo>
                    <a:pt x="4" y="59"/>
                  </a:lnTo>
                  <a:lnTo>
                    <a:pt x="2" y="57"/>
                  </a:lnTo>
                  <a:lnTo>
                    <a:pt x="0" y="59"/>
                  </a:lnTo>
                  <a:lnTo>
                    <a:pt x="0" y="61"/>
                  </a:lnTo>
                  <a:close/>
                </a:path>
              </a:pathLst>
            </a:custGeom>
            <a:solidFill>
              <a:srgbClr val="878585"/>
            </a:solidFill>
            <a:ln w="9525">
              <a:noFill/>
              <a:round/>
              <a:headEnd/>
              <a:tailEnd/>
            </a:ln>
          </p:spPr>
          <p:txBody>
            <a:bodyPr/>
            <a:lstStyle/>
            <a:p>
              <a:endParaRPr lang="en-US"/>
            </a:p>
          </p:txBody>
        </p:sp>
        <p:sp>
          <p:nvSpPr>
            <p:cNvPr id="46969" name="Freeform 615"/>
            <p:cNvSpPr>
              <a:spLocks noEditPoints="1"/>
            </p:cNvSpPr>
            <p:nvPr/>
          </p:nvSpPr>
          <p:spPr bwMode="auto">
            <a:xfrm>
              <a:off x="2923" y="2943"/>
              <a:ext cx="34" cy="61"/>
            </a:xfrm>
            <a:custGeom>
              <a:avLst/>
              <a:gdLst>
                <a:gd name="T0" fmla="*/ 34 w 34"/>
                <a:gd name="T1" fmla="*/ 2 h 61"/>
                <a:gd name="T2" fmla="*/ 32 w 34"/>
                <a:gd name="T3" fmla="*/ 0 h 61"/>
                <a:gd name="T4" fmla="*/ 29 w 34"/>
                <a:gd name="T5" fmla="*/ 0 h 61"/>
                <a:gd name="T6" fmla="*/ 27 w 34"/>
                <a:gd name="T7" fmla="*/ 2 h 61"/>
                <a:gd name="T8" fmla="*/ 27 w 34"/>
                <a:gd name="T9" fmla="*/ 2 h 61"/>
                <a:gd name="T10" fmla="*/ 30 w 34"/>
                <a:gd name="T11" fmla="*/ 3 h 61"/>
                <a:gd name="T12" fmla="*/ 32 w 34"/>
                <a:gd name="T13" fmla="*/ 5 h 61"/>
                <a:gd name="T14" fmla="*/ 34 w 34"/>
                <a:gd name="T15" fmla="*/ 3 h 61"/>
                <a:gd name="T16" fmla="*/ 34 w 34"/>
                <a:gd name="T17" fmla="*/ 2 h 61"/>
                <a:gd name="T18" fmla="*/ 0 w 34"/>
                <a:gd name="T19" fmla="*/ 57 h 61"/>
                <a:gd name="T20" fmla="*/ 4 w 34"/>
                <a:gd name="T21" fmla="*/ 59 h 61"/>
                <a:gd name="T22" fmla="*/ 7 w 34"/>
                <a:gd name="T23" fmla="*/ 61 h 61"/>
                <a:gd name="T24" fmla="*/ 7 w 34"/>
                <a:gd name="T25" fmla="*/ 59 h 61"/>
                <a:gd name="T26" fmla="*/ 7 w 34"/>
                <a:gd name="T27" fmla="*/ 57 h 61"/>
                <a:gd name="T28" fmla="*/ 5 w 34"/>
                <a:gd name="T29" fmla="*/ 55 h 61"/>
                <a:gd name="T30" fmla="*/ 2 w 34"/>
                <a:gd name="T31" fmla="*/ 53 h 61"/>
                <a:gd name="T32" fmla="*/ 2 w 34"/>
                <a:gd name="T33" fmla="*/ 55 h 61"/>
                <a:gd name="T34" fmla="*/ 0 w 34"/>
                <a:gd name="T35" fmla="*/ 57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4"/>
                <a:gd name="T55" fmla="*/ 0 h 61"/>
                <a:gd name="T56" fmla="*/ 34 w 34"/>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4" h="61">
                  <a:moveTo>
                    <a:pt x="34" y="2"/>
                  </a:moveTo>
                  <a:lnTo>
                    <a:pt x="32" y="0"/>
                  </a:lnTo>
                  <a:lnTo>
                    <a:pt x="29" y="0"/>
                  </a:lnTo>
                  <a:lnTo>
                    <a:pt x="27" y="2"/>
                  </a:lnTo>
                  <a:lnTo>
                    <a:pt x="30" y="3"/>
                  </a:lnTo>
                  <a:lnTo>
                    <a:pt x="32" y="5"/>
                  </a:lnTo>
                  <a:lnTo>
                    <a:pt x="34" y="3"/>
                  </a:lnTo>
                  <a:lnTo>
                    <a:pt x="34" y="2"/>
                  </a:lnTo>
                  <a:close/>
                  <a:moveTo>
                    <a:pt x="0" y="57"/>
                  </a:moveTo>
                  <a:lnTo>
                    <a:pt x="4" y="59"/>
                  </a:lnTo>
                  <a:lnTo>
                    <a:pt x="7" y="61"/>
                  </a:lnTo>
                  <a:lnTo>
                    <a:pt x="7" y="59"/>
                  </a:lnTo>
                  <a:lnTo>
                    <a:pt x="7" y="57"/>
                  </a:lnTo>
                  <a:lnTo>
                    <a:pt x="5" y="55"/>
                  </a:lnTo>
                  <a:lnTo>
                    <a:pt x="2" y="53"/>
                  </a:lnTo>
                  <a:lnTo>
                    <a:pt x="2" y="55"/>
                  </a:lnTo>
                  <a:lnTo>
                    <a:pt x="0" y="57"/>
                  </a:lnTo>
                  <a:close/>
                </a:path>
              </a:pathLst>
            </a:custGeom>
            <a:solidFill>
              <a:srgbClr val="878585"/>
            </a:solidFill>
            <a:ln w="9525">
              <a:noFill/>
              <a:round/>
              <a:headEnd/>
              <a:tailEnd/>
            </a:ln>
          </p:spPr>
          <p:txBody>
            <a:bodyPr/>
            <a:lstStyle/>
            <a:p>
              <a:endParaRPr lang="en-US"/>
            </a:p>
          </p:txBody>
        </p:sp>
        <p:sp>
          <p:nvSpPr>
            <p:cNvPr id="46970" name="Freeform 616"/>
            <p:cNvSpPr>
              <a:spLocks noEditPoints="1"/>
            </p:cNvSpPr>
            <p:nvPr/>
          </p:nvSpPr>
          <p:spPr bwMode="auto">
            <a:xfrm>
              <a:off x="2925" y="2945"/>
              <a:ext cx="32" cy="57"/>
            </a:xfrm>
            <a:custGeom>
              <a:avLst/>
              <a:gdLst>
                <a:gd name="T0" fmla="*/ 32 w 32"/>
                <a:gd name="T1" fmla="*/ 1 h 57"/>
                <a:gd name="T2" fmla="*/ 28 w 32"/>
                <a:gd name="T3" fmla="*/ 0 h 57"/>
                <a:gd name="T4" fmla="*/ 25 w 32"/>
                <a:gd name="T5" fmla="*/ 0 h 57"/>
                <a:gd name="T6" fmla="*/ 25 w 32"/>
                <a:gd name="T7" fmla="*/ 0 h 57"/>
                <a:gd name="T8" fmla="*/ 23 w 32"/>
                <a:gd name="T9" fmla="*/ 1 h 57"/>
                <a:gd name="T10" fmla="*/ 27 w 32"/>
                <a:gd name="T11" fmla="*/ 3 h 57"/>
                <a:gd name="T12" fmla="*/ 30 w 32"/>
                <a:gd name="T13" fmla="*/ 5 h 57"/>
                <a:gd name="T14" fmla="*/ 30 w 32"/>
                <a:gd name="T15" fmla="*/ 3 h 57"/>
                <a:gd name="T16" fmla="*/ 32 w 32"/>
                <a:gd name="T17" fmla="*/ 1 h 57"/>
                <a:gd name="T18" fmla="*/ 0 w 32"/>
                <a:gd name="T19" fmla="*/ 53 h 57"/>
                <a:gd name="T20" fmla="*/ 2 w 32"/>
                <a:gd name="T21" fmla="*/ 55 h 57"/>
                <a:gd name="T22" fmla="*/ 5 w 32"/>
                <a:gd name="T23" fmla="*/ 57 h 57"/>
                <a:gd name="T24" fmla="*/ 5 w 32"/>
                <a:gd name="T25" fmla="*/ 55 h 57"/>
                <a:gd name="T26" fmla="*/ 7 w 32"/>
                <a:gd name="T27" fmla="*/ 53 h 57"/>
                <a:gd name="T28" fmla="*/ 3 w 32"/>
                <a:gd name="T29" fmla="*/ 51 h 57"/>
                <a:gd name="T30" fmla="*/ 2 w 32"/>
                <a:gd name="T31" fmla="*/ 49 h 57"/>
                <a:gd name="T32" fmla="*/ 0 w 32"/>
                <a:gd name="T33" fmla="*/ 51 h 57"/>
                <a:gd name="T34" fmla="*/ 0 w 32"/>
                <a:gd name="T35" fmla="*/ 5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2"/>
                <a:gd name="T55" fmla="*/ 0 h 57"/>
                <a:gd name="T56" fmla="*/ 32 w 32"/>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2" h="57">
                  <a:moveTo>
                    <a:pt x="32" y="1"/>
                  </a:moveTo>
                  <a:lnTo>
                    <a:pt x="28" y="0"/>
                  </a:lnTo>
                  <a:lnTo>
                    <a:pt x="25" y="0"/>
                  </a:lnTo>
                  <a:lnTo>
                    <a:pt x="23" y="1"/>
                  </a:lnTo>
                  <a:lnTo>
                    <a:pt x="27" y="3"/>
                  </a:lnTo>
                  <a:lnTo>
                    <a:pt x="30" y="5"/>
                  </a:lnTo>
                  <a:lnTo>
                    <a:pt x="30" y="3"/>
                  </a:lnTo>
                  <a:lnTo>
                    <a:pt x="32" y="1"/>
                  </a:lnTo>
                  <a:close/>
                  <a:moveTo>
                    <a:pt x="0" y="53"/>
                  </a:moveTo>
                  <a:lnTo>
                    <a:pt x="2" y="55"/>
                  </a:lnTo>
                  <a:lnTo>
                    <a:pt x="5" y="57"/>
                  </a:lnTo>
                  <a:lnTo>
                    <a:pt x="5" y="55"/>
                  </a:lnTo>
                  <a:lnTo>
                    <a:pt x="7" y="53"/>
                  </a:lnTo>
                  <a:lnTo>
                    <a:pt x="3" y="51"/>
                  </a:lnTo>
                  <a:lnTo>
                    <a:pt x="2" y="49"/>
                  </a:lnTo>
                  <a:lnTo>
                    <a:pt x="0" y="51"/>
                  </a:lnTo>
                  <a:lnTo>
                    <a:pt x="0" y="53"/>
                  </a:lnTo>
                  <a:close/>
                </a:path>
              </a:pathLst>
            </a:custGeom>
            <a:solidFill>
              <a:srgbClr val="878585"/>
            </a:solidFill>
            <a:ln w="9525">
              <a:noFill/>
              <a:round/>
              <a:headEnd/>
              <a:tailEnd/>
            </a:ln>
          </p:spPr>
          <p:txBody>
            <a:bodyPr/>
            <a:lstStyle/>
            <a:p>
              <a:endParaRPr lang="en-US"/>
            </a:p>
          </p:txBody>
        </p:sp>
        <p:sp>
          <p:nvSpPr>
            <p:cNvPr id="46971" name="Freeform 617"/>
            <p:cNvSpPr>
              <a:spLocks noEditPoints="1"/>
            </p:cNvSpPr>
            <p:nvPr/>
          </p:nvSpPr>
          <p:spPr bwMode="auto">
            <a:xfrm>
              <a:off x="2925" y="2945"/>
              <a:ext cx="30" cy="55"/>
            </a:xfrm>
            <a:custGeom>
              <a:avLst/>
              <a:gdLst>
                <a:gd name="T0" fmla="*/ 30 w 30"/>
                <a:gd name="T1" fmla="*/ 3 h 55"/>
                <a:gd name="T2" fmla="*/ 28 w 30"/>
                <a:gd name="T3" fmla="*/ 1 h 55"/>
                <a:gd name="T4" fmla="*/ 25 w 30"/>
                <a:gd name="T5" fmla="*/ 0 h 55"/>
                <a:gd name="T6" fmla="*/ 23 w 30"/>
                <a:gd name="T7" fmla="*/ 1 h 55"/>
                <a:gd name="T8" fmla="*/ 23 w 30"/>
                <a:gd name="T9" fmla="*/ 3 h 55"/>
                <a:gd name="T10" fmla="*/ 27 w 30"/>
                <a:gd name="T11" fmla="*/ 5 h 55"/>
                <a:gd name="T12" fmla="*/ 28 w 30"/>
                <a:gd name="T13" fmla="*/ 7 h 55"/>
                <a:gd name="T14" fmla="*/ 30 w 30"/>
                <a:gd name="T15" fmla="*/ 5 h 55"/>
                <a:gd name="T16" fmla="*/ 30 w 30"/>
                <a:gd name="T17" fmla="*/ 3 h 55"/>
                <a:gd name="T18" fmla="*/ 0 w 30"/>
                <a:gd name="T19" fmla="*/ 51 h 55"/>
                <a:gd name="T20" fmla="*/ 3 w 30"/>
                <a:gd name="T21" fmla="*/ 53 h 55"/>
                <a:gd name="T22" fmla="*/ 5 w 30"/>
                <a:gd name="T23" fmla="*/ 55 h 55"/>
                <a:gd name="T24" fmla="*/ 7 w 30"/>
                <a:gd name="T25" fmla="*/ 53 h 55"/>
                <a:gd name="T26" fmla="*/ 7 w 30"/>
                <a:gd name="T27" fmla="*/ 51 h 55"/>
                <a:gd name="T28" fmla="*/ 5 w 30"/>
                <a:gd name="T29" fmla="*/ 49 h 55"/>
                <a:gd name="T30" fmla="*/ 2 w 30"/>
                <a:gd name="T31" fmla="*/ 47 h 55"/>
                <a:gd name="T32" fmla="*/ 2 w 30"/>
                <a:gd name="T33" fmla="*/ 49 h 55"/>
                <a:gd name="T34" fmla="*/ 0 w 30"/>
                <a:gd name="T35" fmla="*/ 51 h 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
                <a:gd name="T55" fmla="*/ 0 h 55"/>
                <a:gd name="T56" fmla="*/ 30 w 30"/>
                <a:gd name="T57" fmla="*/ 55 h 5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 h="55">
                  <a:moveTo>
                    <a:pt x="30" y="3"/>
                  </a:moveTo>
                  <a:lnTo>
                    <a:pt x="28" y="1"/>
                  </a:lnTo>
                  <a:lnTo>
                    <a:pt x="25" y="0"/>
                  </a:lnTo>
                  <a:lnTo>
                    <a:pt x="23" y="1"/>
                  </a:lnTo>
                  <a:lnTo>
                    <a:pt x="23" y="3"/>
                  </a:lnTo>
                  <a:lnTo>
                    <a:pt x="27" y="5"/>
                  </a:lnTo>
                  <a:lnTo>
                    <a:pt x="28" y="7"/>
                  </a:lnTo>
                  <a:lnTo>
                    <a:pt x="30" y="5"/>
                  </a:lnTo>
                  <a:lnTo>
                    <a:pt x="30" y="3"/>
                  </a:lnTo>
                  <a:close/>
                  <a:moveTo>
                    <a:pt x="0" y="51"/>
                  </a:moveTo>
                  <a:lnTo>
                    <a:pt x="3" y="53"/>
                  </a:lnTo>
                  <a:lnTo>
                    <a:pt x="5" y="55"/>
                  </a:lnTo>
                  <a:lnTo>
                    <a:pt x="7" y="53"/>
                  </a:lnTo>
                  <a:lnTo>
                    <a:pt x="7" y="51"/>
                  </a:lnTo>
                  <a:lnTo>
                    <a:pt x="5" y="49"/>
                  </a:lnTo>
                  <a:lnTo>
                    <a:pt x="2" y="47"/>
                  </a:lnTo>
                  <a:lnTo>
                    <a:pt x="2" y="49"/>
                  </a:lnTo>
                  <a:lnTo>
                    <a:pt x="0" y="51"/>
                  </a:lnTo>
                  <a:close/>
                </a:path>
              </a:pathLst>
            </a:custGeom>
            <a:solidFill>
              <a:srgbClr val="878585"/>
            </a:solidFill>
            <a:ln w="9525">
              <a:noFill/>
              <a:round/>
              <a:headEnd/>
              <a:tailEnd/>
            </a:ln>
          </p:spPr>
          <p:txBody>
            <a:bodyPr/>
            <a:lstStyle/>
            <a:p>
              <a:endParaRPr lang="en-US"/>
            </a:p>
          </p:txBody>
        </p:sp>
        <p:sp>
          <p:nvSpPr>
            <p:cNvPr id="46972" name="Freeform 618"/>
            <p:cNvSpPr>
              <a:spLocks noEditPoints="1"/>
            </p:cNvSpPr>
            <p:nvPr/>
          </p:nvSpPr>
          <p:spPr bwMode="auto">
            <a:xfrm>
              <a:off x="2927" y="2946"/>
              <a:ext cx="28" cy="52"/>
            </a:xfrm>
            <a:custGeom>
              <a:avLst/>
              <a:gdLst>
                <a:gd name="T0" fmla="*/ 28 w 28"/>
                <a:gd name="T1" fmla="*/ 4 h 52"/>
                <a:gd name="T2" fmla="*/ 25 w 28"/>
                <a:gd name="T3" fmla="*/ 2 h 52"/>
                <a:gd name="T4" fmla="*/ 21 w 28"/>
                <a:gd name="T5" fmla="*/ 0 h 52"/>
                <a:gd name="T6" fmla="*/ 21 w 28"/>
                <a:gd name="T7" fmla="*/ 2 h 52"/>
                <a:gd name="T8" fmla="*/ 19 w 28"/>
                <a:gd name="T9" fmla="*/ 4 h 52"/>
                <a:gd name="T10" fmla="*/ 23 w 28"/>
                <a:gd name="T11" fmla="*/ 6 h 52"/>
                <a:gd name="T12" fmla="*/ 26 w 28"/>
                <a:gd name="T13" fmla="*/ 6 h 52"/>
                <a:gd name="T14" fmla="*/ 26 w 28"/>
                <a:gd name="T15" fmla="*/ 6 h 52"/>
                <a:gd name="T16" fmla="*/ 28 w 28"/>
                <a:gd name="T17" fmla="*/ 4 h 52"/>
                <a:gd name="T18" fmla="*/ 0 w 28"/>
                <a:gd name="T19" fmla="*/ 48 h 52"/>
                <a:gd name="T20" fmla="*/ 1 w 28"/>
                <a:gd name="T21" fmla="*/ 50 h 52"/>
                <a:gd name="T22" fmla="*/ 5 w 28"/>
                <a:gd name="T23" fmla="*/ 52 h 52"/>
                <a:gd name="T24" fmla="*/ 5 w 28"/>
                <a:gd name="T25" fmla="*/ 50 h 52"/>
                <a:gd name="T26" fmla="*/ 7 w 28"/>
                <a:gd name="T27" fmla="*/ 48 h 52"/>
                <a:gd name="T28" fmla="*/ 3 w 28"/>
                <a:gd name="T29" fmla="*/ 46 h 52"/>
                <a:gd name="T30" fmla="*/ 0 w 28"/>
                <a:gd name="T31" fmla="*/ 45 h 52"/>
                <a:gd name="T32" fmla="*/ 0 w 28"/>
                <a:gd name="T33" fmla="*/ 46 h 52"/>
                <a:gd name="T34" fmla="*/ 0 w 28"/>
                <a:gd name="T35" fmla="*/ 48 h 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
                <a:gd name="T55" fmla="*/ 0 h 52"/>
                <a:gd name="T56" fmla="*/ 28 w 28"/>
                <a:gd name="T57" fmla="*/ 52 h 5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 h="52">
                  <a:moveTo>
                    <a:pt x="28" y="4"/>
                  </a:moveTo>
                  <a:lnTo>
                    <a:pt x="25" y="2"/>
                  </a:lnTo>
                  <a:lnTo>
                    <a:pt x="21" y="0"/>
                  </a:lnTo>
                  <a:lnTo>
                    <a:pt x="21" y="2"/>
                  </a:lnTo>
                  <a:lnTo>
                    <a:pt x="19" y="4"/>
                  </a:lnTo>
                  <a:lnTo>
                    <a:pt x="23" y="6"/>
                  </a:lnTo>
                  <a:lnTo>
                    <a:pt x="26" y="6"/>
                  </a:lnTo>
                  <a:lnTo>
                    <a:pt x="28" y="4"/>
                  </a:lnTo>
                  <a:close/>
                  <a:moveTo>
                    <a:pt x="0" y="48"/>
                  </a:moveTo>
                  <a:lnTo>
                    <a:pt x="1" y="50"/>
                  </a:lnTo>
                  <a:lnTo>
                    <a:pt x="5" y="52"/>
                  </a:lnTo>
                  <a:lnTo>
                    <a:pt x="5" y="50"/>
                  </a:lnTo>
                  <a:lnTo>
                    <a:pt x="7" y="48"/>
                  </a:lnTo>
                  <a:lnTo>
                    <a:pt x="3" y="46"/>
                  </a:lnTo>
                  <a:lnTo>
                    <a:pt x="0" y="45"/>
                  </a:lnTo>
                  <a:lnTo>
                    <a:pt x="0" y="46"/>
                  </a:lnTo>
                  <a:lnTo>
                    <a:pt x="0" y="48"/>
                  </a:lnTo>
                  <a:close/>
                </a:path>
              </a:pathLst>
            </a:custGeom>
            <a:solidFill>
              <a:srgbClr val="878585"/>
            </a:solidFill>
            <a:ln w="9525">
              <a:noFill/>
              <a:round/>
              <a:headEnd/>
              <a:tailEnd/>
            </a:ln>
          </p:spPr>
          <p:txBody>
            <a:bodyPr/>
            <a:lstStyle/>
            <a:p>
              <a:endParaRPr lang="en-US"/>
            </a:p>
          </p:txBody>
        </p:sp>
        <p:sp>
          <p:nvSpPr>
            <p:cNvPr id="46973" name="Freeform 619"/>
            <p:cNvSpPr>
              <a:spLocks noEditPoints="1"/>
            </p:cNvSpPr>
            <p:nvPr/>
          </p:nvSpPr>
          <p:spPr bwMode="auto">
            <a:xfrm>
              <a:off x="2927" y="2948"/>
              <a:ext cx="26" cy="48"/>
            </a:xfrm>
            <a:custGeom>
              <a:avLst/>
              <a:gdLst>
                <a:gd name="T0" fmla="*/ 26 w 26"/>
                <a:gd name="T1" fmla="*/ 4 h 48"/>
                <a:gd name="T2" fmla="*/ 25 w 26"/>
                <a:gd name="T3" fmla="*/ 2 h 48"/>
                <a:gd name="T4" fmla="*/ 21 w 26"/>
                <a:gd name="T5" fmla="*/ 0 h 48"/>
                <a:gd name="T6" fmla="*/ 19 w 26"/>
                <a:gd name="T7" fmla="*/ 2 h 48"/>
                <a:gd name="T8" fmla="*/ 19 w 26"/>
                <a:gd name="T9" fmla="*/ 4 h 48"/>
                <a:gd name="T10" fmla="*/ 23 w 26"/>
                <a:gd name="T11" fmla="*/ 6 h 48"/>
                <a:gd name="T12" fmla="*/ 26 w 26"/>
                <a:gd name="T13" fmla="*/ 6 h 48"/>
                <a:gd name="T14" fmla="*/ 26 w 26"/>
                <a:gd name="T15" fmla="*/ 4 h 48"/>
                <a:gd name="T16" fmla="*/ 26 w 26"/>
                <a:gd name="T17" fmla="*/ 4 h 48"/>
                <a:gd name="T18" fmla="*/ 0 w 26"/>
                <a:gd name="T19" fmla="*/ 44 h 48"/>
                <a:gd name="T20" fmla="*/ 3 w 26"/>
                <a:gd name="T21" fmla="*/ 46 h 48"/>
                <a:gd name="T22" fmla="*/ 5 w 26"/>
                <a:gd name="T23" fmla="*/ 48 h 48"/>
                <a:gd name="T24" fmla="*/ 7 w 26"/>
                <a:gd name="T25" fmla="*/ 46 h 48"/>
                <a:gd name="T26" fmla="*/ 7 w 26"/>
                <a:gd name="T27" fmla="*/ 44 h 48"/>
                <a:gd name="T28" fmla="*/ 3 w 26"/>
                <a:gd name="T29" fmla="*/ 43 h 48"/>
                <a:gd name="T30" fmla="*/ 1 w 26"/>
                <a:gd name="T31" fmla="*/ 41 h 48"/>
                <a:gd name="T32" fmla="*/ 0 w 26"/>
                <a:gd name="T33" fmla="*/ 43 h 48"/>
                <a:gd name="T34" fmla="*/ 0 w 26"/>
                <a:gd name="T35" fmla="*/ 44 h 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
                <a:gd name="T55" fmla="*/ 0 h 48"/>
                <a:gd name="T56" fmla="*/ 26 w 26"/>
                <a:gd name="T57" fmla="*/ 48 h 4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 h="48">
                  <a:moveTo>
                    <a:pt x="26" y="4"/>
                  </a:moveTo>
                  <a:lnTo>
                    <a:pt x="25" y="2"/>
                  </a:lnTo>
                  <a:lnTo>
                    <a:pt x="21" y="0"/>
                  </a:lnTo>
                  <a:lnTo>
                    <a:pt x="19" y="2"/>
                  </a:lnTo>
                  <a:lnTo>
                    <a:pt x="19" y="4"/>
                  </a:lnTo>
                  <a:lnTo>
                    <a:pt x="23" y="6"/>
                  </a:lnTo>
                  <a:lnTo>
                    <a:pt x="26" y="6"/>
                  </a:lnTo>
                  <a:lnTo>
                    <a:pt x="26" y="4"/>
                  </a:lnTo>
                  <a:close/>
                  <a:moveTo>
                    <a:pt x="0" y="44"/>
                  </a:moveTo>
                  <a:lnTo>
                    <a:pt x="3" y="46"/>
                  </a:lnTo>
                  <a:lnTo>
                    <a:pt x="5" y="48"/>
                  </a:lnTo>
                  <a:lnTo>
                    <a:pt x="7" y="46"/>
                  </a:lnTo>
                  <a:lnTo>
                    <a:pt x="7" y="44"/>
                  </a:lnTo>
                  <a:lnTo>
                    <a:pt x="3" y="43"/>
                  </a:lnTo>
                  <a:lnTo>
                    <a:pt x="1" y="41"/>
                  </a:lnTo>
                  <a:lnTo>
                    <a:pt x="0" y="43"/>
                  </a:lnTo>
                  <a:lnTo>
                    <a:pt x="0" y="44"/>
                  </a:lnTo>
                  <a:close/>
                </a:path>
              </a:pathLst>
            </a:custGeom>
            <a:solidFill>
              <a:srgbClr val="878585"/>
            </a:solidFill>
            <a:ln w="9525">
              <a:noFill/>
              <a:round/>
              <a:headEnd/>
              <a:tailEnd/>
            </a:ln>
          </p:spPr>
          <p:txBody>
            <a:bodyPr/>
            <a:lstStyle/>
            <a:p>
              <a:endParaRPr lang="en-US"/>
            </a:p>
          </p:txBody>
        </p:sp>
        <p:sp>
          <p:nvSpPr>
            <p:cNvPr id="46974" name="Freeform 620"/>
            <p:cNvSpPr>
              <a:spLocks noEditPoints="1"/>
            </p:cNvSpPr>
            <p:nvPr/>
          </p:nvSpPr>
          <p:spPr bwMode="auto">
            <a:xfrm>
              <a:off x="2927" y="2950"/>
              <a:ext cx="26" cy="44"/>
            </a:xfrm>
            <a:custGeom>
              <a:avLst/>
              <a:gdLst>
                <a:gd name="T0" fmla="*/ 26 w 26"/>
                <a:gd name="T1" fmla="*/ 2 h 44"/>
                <a:gd name="T2" fmla="*/ 23 w 26"/>
                <a:gd name="T3" fmla="*/ 2 h 44"/>
                <a:gd name="T4" fmla="*/ 19 w 26"/>
                <a:gd name="T5" fmla="*/ 0 h 44"/>
                <a:gd name="T6" fmla="*/ 19 w 26"/>
                <a:gd name="T7" fmla="*/ 2 h 44"/>
                <a:gd name="T8" fmla="*/ 17 w 26"/>
                <a:gd name="T9" fmla="*/ 4 h 44"/>
                <a:gd name="T10" fmla="*/ 21 w 26"/>
                <a:gd name="T11" fmla="*/ 6 h 44"/>
                <a:gd name="T12" fmla="*/ 25 w 26"/>
                <a:gd name="T13" fmla="*/ 6 h 44"/>
                <a:gd name="T14" fmla="*/ 26 w 26"/>
                <a:gd name="T15" fmla="*/ 4 h 44"/>
                <a:gd name="T16" fmla="*/ 26 w 26"/>
                <a:gd name="T17" fmla="*/ 2 h 44"/>
                <a:gd name="T18" fmla="*/ 0 w 26"/>
                <a:gd name="T19" fmla="*/ 41 h 44"/>
                <a:gd name="T20" fmla="*/ 3 w 26"/>
                <a:gd name="T21" fmla="*/ 42 h 44"/>
                <a:gd name="T22" fmla="*/ 7 w 26"/>
                <a:gd name="T23" fmla="*/ 44 h 44"/>
                <a:gd name="T24" fmla="*/ 7 w 26"/>
                <a:gd name="T25" fmla="*/ 42 h 44"/>
                <a:gd name="T26" fmla="*/ 9 w 26"/>
                <a:gd name="T27" fmla="*/ 41 h 44"/>
                <a:gd name="T28" fmla="*/ 5 w 26"/>
                <a:gd name="T29" fmla="*/ 39 h 44"/>
                <a:gd name="T30" fmla="*/ 1 w 26"/>
                <a:gd name="T31" fmla="*/ 37 h 44"/>
                <a:gd name="T32" fmla="*/ 1 w 26"/>
                <a:gd name="T33" fmla="*/ 39 h 44"/>
                <a:gd name="T34" fmla="*/ 0 w 26"/>
                <a:gd name="T35" fmla="*/ 41 h 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
                <a:gd name="T55" fmla="*/ 0 h 44"/>
                <a:gd name="T56" fmla="*/ 26 w 26"/>
                <a:gd name="T57" fmla="*/ 44 h 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 h="44">
                  <a:moveTo>
                    <a:pt x="26" y="2"/>
                  </a:moveTo>
                  <a:lnTo>
                    <a:pt x="23" y="2"/>
                  </a:lnTo>
                  <a:lnTo>
                    <a:pt x="19" y="0"/>
                  </a:lnTo>
                  <a:lnTo>
                    <a:pt x="19" y="2"/>
                  </a:lnTo>
                  <a:lnTo>
                    <a:pt x="17" y="4"/>
                  </a:lnTo>
                  <a:lnTo>
                    <a:pt x="21" y="6"/>
                  </a:lnTo>
                  <a:lnTo>
                    <a:pt x="25" y="6"/>
                  </a:lnTo>
                  <a:lnTo>
                    <a:pt x="26" y="4"/>
                  </a:lnTo>
                  <a:lnTo>
                    <a:pt x="26" y="2"/>
                  </a:lnTo>
                  <a:close/>
                  <a:moveTo>
                    <a:pt x="0" y="41"/>
                  </a:moveTo>
                  <a:lnTo>
                    <a:pt x="3" y="42"/>
                  </a:lnTo>
                  <a:lnTo>
                    <a:pt x="7" y="44"/>
                  </a:lnTo>
                  <a:lnTo>
                    <a:pt x="7" y="42"/>
                  </a:lnTo>
                  <a:lnTo>
                    <a:pt x="9" y="41"/>
                  </a:lnTo>
                  <a:lnTo>
                    <a:pt x="5" y="39"/>
                  </a:lnTo>
                  <a:lnTo>
                    <a:pt x="1" y="37"/>
                  </a:lnTo>
                  <a:lnTo>
                    <a:pt x="1" y="39"/>
                  </a:lnTo>
                  <a:lnTo>
                    <a:pt x="0" y="41"/>
                  </a:lnTo>
                  <a:close/>
                </a:path>
              </a:pathLst>
            </a:custGeom>
            <a:solidFill>
              <a:srgbClr val="878685"/>
            </a:solidFill>
            <a:ln w="9525">
              <a:noFill/>
              <a:round/>
              <a:headEnd/>
              <a:tailEnd/>
            </a:ln>
          </p:spPr>
          <p:txBody>
            <a:bodyPr/>
            <a:lstStyle/>
            <a:p>
              <a:endParaRPr lang="en-US"/>
            </a:p>
          </p:txBody>
        </p:sp>
        <p:sp>
          <p:nvSpPr>
            <p:cNvPr id="46975" name="Freeform 621"/>
            <p:cNvSpPr>
              <a:spLocks noEditPoints="1"/>
            </p:cNvSpPr>
            <p:nvPr/>
          </p:nvSpPr>
          <p:spPr bwMode="auto">
            <a:xfrm>
              <a:off x="2928" y="2952"/>
              <a:ext cx="25" cy="40"/>
            </a:xfrm>
            <a:custGeom>
              <a:avLst/>
              <a:gdLst>
                <a:gd name="T0" fmla="*/ 25 w 25"/>
                <a:gd name="T1" fmla="*/ 2 h 40"/>
                <a:gd name="T2" fmla="*/ 22 w 25"/>
                <a:gd name="T3" fmla="*/ 2 h 40"/>
                <a:gd name="T4" fmla="*/ 18 w 25"/>
                <a:gd name="T5" fmla="*/ 0 h 40"/>
                <a:gd name="T6" fmla="*/ 16 w 25"/>
                <a:gd name="T7" fmla="*/ 2 h 40"/>
                <a:gd name="T8" fmla="*/ 16 w 25"/>
                <a:gd name="T9" fmla="*/ 4 h 40"/>
                <a:gd name="T10" fmla="*/ 16 w 25"/>
                <a:gd name="T11" fmla="*/ 4 h 40"/>
                <a:gd name="T12" fmla="*/ 16 w 25"/>
                <a:gd name="T13" fmla="*/ 4 h 40"/>
                <a:gd name="T14" fmla="*/ 20 w 25"/>
                <a:gd name="T15" fmla="*/ 4 h 40"/>
                <a:gd name="T16" fmla="*/ 24 w 25"/>
                <a:gd name="T17" fmla="*/ 6 h 40"/>
                <a:gd name="T18" fmla="*/ 24 w 25"/>
                <a:gd name="T19" fmla="*/ 4 h 40"/>
                <a:gd name="T20" fmla="*/ 25 w 25"/>
                <a:gd name="T21" fmla="*/ 2 h 40"/>
                <a:gd name="T22" fmla="*/ 0 w 25"/>
                <a:gd name="T23" fmla="*/ 37 h 40"/>
                <a:gd name="T24" fmla="*/ 2 w 25"/>
                <a:gd name="T25" fmla="*/ 39 h 40"/>
                <a:gd name="T26" fmla="*/ 6 w 25"/>
                <a:gd name="T27" fmla="*/ 40 h 40"/>
                <a:gd name="T28" fmla="*/ 8 w 25"/>
                <a:gd name="T29" fmla="*/ 39 h 40"/>
                <a:gd name="T30" fmla="*/ 8 w 25"/>
                <a:gd name="T31" fmla="*/ 39 h 40"/>
                <a:gd name="T32" fmla="*/ 4 w 25"/>
                <a:gd name="T33" fmla="*/ 35 h 40"/>
                <a:gd name="T34" fmla="*/ 2 w 25"/>
                <a:gd name="T35" fmla="*/ 33 h 40"/>
                <a:gd name="T36" fmla="*/ 0 w 25"/>
                <a:gd name="T37" fmla="*/ 35 h 40"/>
                <a:gd name="T38" fmla="*/ 0 w 25"/>
                <a:gd name="T39" fmla="*/ 37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40"/>
                <a:gd name="T62" fmla="*/ 25 w 25"/>
                <a:gd name="T63" fmla="*/ 40 h 4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40">
                  <a:moveTo>
                    <a:pt x="25" y="2"/>
                  </a:moveTo>
                  <a:lnTo>
                    <a:pt x="22" y="2"/>
                  </a:lnTo>
                  <a:lnTo>
                    <a:pt x="18" y="0"/>
                  </a:lnTo>
                  <a:lnTo>
                    <a:pt x="16" y="2"/>
                  </a:lnTo>
                  <a:lnTo>
                    <a:pt x="16" y="4"/>
                  </a:lnTo>
                  <a:lnTo>
                    <a:pt x="20" y="4"/>
                  </a:lnTo>
                  <a:lnTo>
                    <a:pt x="24" y="6"/>
                  </a:lnTo>
                  <a:lnTo>
                    <a:pt x="24" y="4"/>
                  </a:lnTo>
                  <a:lnTo>
                    <a:pt x="25" y="2"/>
                  </a:lnTo>
                  <a:close/>
                  <a:moveTo>
                    <a:pt x="0" y="37"/>
                  </a:moveTo>
                  <a:lnTo>
                    <a:pt x="2" y="39"/>
                  </a:lnTo>
                  <a:lnTo>
                    <a:pt x="6" y="40"/>
                  </a:lnTo>
                  <a:lnTo>
                    <a:pt x="8" y="39"/>
                  </a:lnTo>
                  <a:lnTo>
                    <a:pt x="4" y="35"/>
                  </a:lnTo>
                  <a:lnTo>
                    <a:pt x="2" y="33"/>
                  </a:lnTo>
                  <a:lnTo>
                    <a:pt x="0" y="35"/>
                  </a:lnTo>
                  <a:lnTo>
                    <a:pt x="0" y="37"/>
                  </a:lnTo>
                  <a:close/>
                </a:path>
              </a:pathLst>
            </a:custGeom>
            <a:solidFill>
              <a:srgbClr val="878685"/>
            </a:solidFill>
            <a:ln w="9525">
              <a:noFill/>
              <a:round/>
              <a:headEnd/>
              <a:tailEnd/>
            </a:ln>
          </p:spPr>
          <p:txBody>
            <a:bodyPr/>
            <a:lstStyle/>
            <a:p>
              <a:endParaRPr lang="en-US"/>
            </a:p>
          </p:txBody>
        </p:sp>
        <p:sp>
          <p:nvSpPr>
            <p:cNvPr id="46976" name="Freeform 622"/>
            <p:cNvSpPr>
              <a:spLocks noEditPoints="1"/>
            </p:cNvSpPr>
            <p:nvPr/>
          </p:nvSpPr>
          <p:spPr bwMode="auto">
            <a:xfrm>
              <a:off x="2928" y="2954"/>
              <a:ext cx="24" cy="37"/>
            </a:xfrm>
            <a:custGeom>
              <a:avLst/>
              <a:gdLst>
                <a:gd name="T0" fmla="*/ 24 w 24"/>
                <a:gd name="T1" fmla="*/ 2 h 37"/>
                <a:gd name="T2" fmla="*/ 20 w 24"/>
                <a:gd name="T3" fmla="*/ 2 h 37"/>
                <a:gd name="T4" fmla="*/ 16 w 24"/>
                <a:gd name="T5" fmla="*/ 0 h 37"/>
                <a:gd name="T6" fmla="*/ 16 w 24"/>
                <a:gd name="T7" fmla="*/ 2 h 37"/>
                <a:gd name="T8" fmla="*/ 14 w 24"/>
                <a:gd name="T9" fmla="*/ 4 h 37"/>
                <a:gd name="T10" fmla="*/ 14 w 24"/>
                <a:gd name="T11" fmla="*/ 4 h 37"/>
                <a:gd name="T12" fmla="*/ 16 w 24"/>
                <a:gd name="T13" fmla="*/ 4 h 37"/>
                <a:gd name="T14" fmla="*/ 20 w 24"/>
                <a:gd name="T15" fmla="*/ 4 h 37"/>
                <a:gd name="T16" fmla="*/ 22 w 24"/>
                <a:gd name="T17" fmla="*/ 6 h 37"/>
                <a:gd name="T18" fmla="*/ 24 w 24"/>
                <a:gd name="T19" fmla="*/ 4 h 37"/>
                <a:gd name="T20" fmla="*/ 24 w 24"/>
                <a:gd name="T21" fmla="*/ 2 h 37"/>
                <a:gd name="T22" fmla="*/ 0 w 24"/>
                <a:gd name="T23" fmla="*/ 33 h 37"/>
                <a:gd name="T24" fmla="*/ 4 w 24"/>
                <a:gd name="T25" fmla="*/ 35 h 37"/>
                <a:gd name="T26" fmla="*/ 8 w 24"/>
                <a:gd name="T27" fmla="*/ 37 h 37"/>
                <a:gd name="T28" fmla="*/ 8 w 24"/>
                <a:gd name="T29" fmla="*/ 37 h 37"/>
                <a:gd name="T30" fmla="*/ 8 w 24"/>
                <a:gd name="T31" fmla="*/ 35 h 37"/>
                <a:gd name="T32" fmla="*/ 6 w 24"/>
                <a:gd name="T33" fmla="*/ 31 h 37"/>
                <a:gd name="T34" fmla="*/ 2 w 24"/>
                <a:gd name="T35" fmla="*/ 29 h 37"/>
                <a:gd name="T36" fmla="*/ 2 w 24"/>
                <a:gd name="T37" fmla="*/ 31 h 37"/>
                <a:gd name="T38" fmla="*/ 0 w 24"/>
                <a:gd name="T39" fmla="*/ 33 h 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4"/>
                <a:gd name="T61" fmla="*/ 0 h 37"/>
                <a:gd name="T62" fmla="*/ 24 w 24"/>
                <a:gd name="T63" fmla="*/ 37 h 3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4" h="37">
                  <a:moveTo>
                    <a:pt x="24" y="2"/>
                  </a:moveTo>
                  <a:lnTo>
                    <a:pt x="20" y="2"/>
                  </a:lnTo>
                  <a:lnTo>
                    <a:pt x="16" y="0"/>
                  </a:lnTo>
                  <a:lnTo>
                    <a:pt x="16" y="2"/>
                  </a:lnTo>
                  <a:lnTo>
                    <a:pt x="14" y="4"/>
                  </a:lnTo>
                  <a:lnTo>
                    <a:pt x="16" y="4"/>
                  </a:lnTo>
                  <a:lnTo>
                    <a:pt x="20" y="4"/>
                  </a:lnTo>
                  <a:lnTo>
                    <a:pt x="22" y="6"/>
                  </a:lnTo>
                  <a:lnTo>
                    <a:pt x="24" y="4"/>
                  </a:lnTo>
                  <a:lnTo>
                    <a:pt x="24" y="2"/>
                  </a:lnTo>
                  <a:close/>
                  <a:moveTo>
                    <a:pt x="0" y="33"/>
                  </a:moveTo>
                  <a:lnTo>
                    <a:pt x="4" y="35"/>
                  </a:lnTo>
                  <a:lnTo>
                    <a:pt x="8" y="37"/>
                  </a:lnTo>
                  <a:lnTo>
                    <a:pt x="8" y="35"/>
                  </a:lnTo>
                  <a:lnTo>
                    <a:pt x="6" y="31"/>
                  </a:lnTo>
                  <a:lnTo>
                    <a:pt x="2" y="29"/>
                  </a:lnTo>
                  <a:lnTo>
                    <a:pt x="2" y="31"/>
                  </a:lnTo>
                  <a:lnTo>
                    <a:pt x="0" y="33"/>
                  </a:lnTo>
                  <a:close/>
                </a:path>
              </a:pathLst>
            </a:custGeom>
            <a:solidFill>
              <a:srgbClr val="878685"/>
            </a:solidFill>
            <a:ln w="9525">
              <a:noFill/>
              <a:round/>
              <a:headEnd/>
              <a:tailEnd/>
            </a:ln>
          </p:spPr>
          <p:txBody>
            <a:bodyPr/>
            <a:lstStyle/>
            <a:p>
              <a:endParaRPr lang="en-US"/>
            </a:p>
          </p:txBody>
        </p:sp>
        <p:sp>
          <p:nvSpPr>
            <p:cNvPr id="46977" name="Freeform 623"/>
            <p:cNvSpPr>
              <a:spLocks noEditPoints="1"/>
            </p:cNvSpPr>
            <p:nvPr/>
          </p:nvSpPr>
          <p:spPr bwMode="auto">
            <a:xfrm>
              <a:off x="2930" y="2956"/>
              <a:ext cx="22" cy="35"/>
            </a:xfrm>
            <a:custGeom>
              <a:avLst/>
              <a:gdLst>
                <a:gd name="T0" fmla="*/ 22 w 22"/>
                <a:gd name="T1" fmla="*/ 2 h 35"/>
                <a:gd name="T2" fmla="*/ 18 w 22"/>
                <a:gd name="T3" fmla="*/ 0 h 35"/>
                <a:gd name="T4" fmla="*/ 14 w 22"/>
                <a:gd name="T5" fmla="*/ 0 h 35"/>
                <a:gd name="T6" fmla="*/ 14 w 22"/>
                <a:gd name="T7" fmla="*/ 0 h 35"/>
                <a:gd name="T8" fmla="*/ 14 w 22"/>
                <a:gd name="T9" fmla="*/ 0 h 35"/>
                <a:gd name="T10" fmla="*/ 12 w 22"/>
                <a:gd name="T11" fmla="*/ 2 h 35"/>
                <a:gd name="T12" fmla="*/ 10 w 22"/>
                <a:gd name="T13" fmla="*/ 4 h 35"/>
                <a:gd name="T14" fmla="*/ 12 w 22"/>
                <a:gd name="T15" fmla="*/ 4 h 35"/>
                <a:gd name="T16" fmla="*/ 14 w 22"/>
                <a:gd name="T17" fmla="*/ 4 h 35"/>
                <a:gd name="T18" fmla="*/ 16 w 22"/>
                <a:gd name="T19" fmla="*/ 4 h 35"/>
                <a:gd name="T20" fmla="*/ 20 w 22"/>
                <a:gd name="T21" fmla="*/ 6 h 35"/>
                <a:gd name="T22" fmla="*/ 20 w 22"/>
                <a:gd name="T23" fmla="*/ 4 h 35"/>
                <a:gd name="T24" fmla="*/ 22 w 22"/>
                <a:gd name="T25" fmla="*/ 2 h 35"/>
                <a:gd name="T26" fmla="*/ 0 w 22"/>
                <a:gd name="T27" fmla="*/ 29 h 35"/>
                <a:gd name="T28" fmla="*/ 2 w 22"/>
                <a:gd name="T29" fmla="*/ 31 h 35"/>
                <a:gd name="T30" fmla="*/ 6 w 22"/>
                <a:gd name="T31" fmla="*/ 35 h 35"/>
                <a:gd name="T32" fmla="*/ 6 w 22"/>
                <a:gd name="T33" fmla="*/ 33 h 35"/>
                <a:gd name="T34" fmla="*/ 8 w 22"/>
                <a:gd name="T35" fmla="*/ 31 h 35"/>
                <a:gd name="T36" fmla="*/ 4 w 22"/>
                <a:gd name="T37" fmla="*/ 27 h 35"/>
                <a:gd name="T38" fmla="*/ 2 w 22"/>
                <a:gd name="T39" fmla="*/ 25 h 35"/>
                <a:gd name="T40" fmla="*/ 0 w 22"/>
                <a:gd name="T41" fmla="*/ 27 h 35"/>
                <a:gd name="T42" fmla="*/ 0 w 22"/>
                <a:gd name="T43" fmla="*/ 29 h 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
                <a:gd name="T67" fmla="*/ 0 h 35"/>
                <a:gd name="T68" fmla="*/ 22 w 22"/>
                <a:gd name="T69" fmla="*/ 35 h 3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 h="35">
                  <a:moveTo>
                    <a:pt x="22" y="2"/>
                  </a:moveTo>
                  <a:lnTo>
                    <a:pt x="18" y="0"/>
                  </a:lnTo>
                  <a:lnTo>
                    <a:pt x="14" y="0"/>
                  </a:lnTo>
                  <a:lnTo>
                    <a:pt x="12" y="2"/>
                  </a:lnTo>
                  <a:lnTo>
                    <a:pt x="10" y="4"/>
                  </a:lnTo>
                  <a:lnTo>
                    <a:pt x="12" y="4"/>
                  </a:lnTo>
                  <a:lnTo>
                    <a:pt x="14" y="4"/>
                  </a:lnTo>
                  <a:lnTo>
                    <a:pt x="16" y="4"/>
                  </a:lnTo>
                  <a:lnTo>
                    <a:pt x="20" y="6"/>
                  </a:lnTo>
                  <a:lnTo>
                    <a:pt x="20" y="4"/>
                  </a:lnTo>
                  <a:lnTo>
                    <a:pt x="22" y="2"/>
                  </a:lnTo>
                  <a:close/>
                  <a:moveTo>
                    <a:pt x="0" y="29"/>
                  </a:moveTo>
                  <a:lnTo>
                    <a:pt x="2" y="31"/>
                  </a:lnTo>
                  <a:lnTo>
                    <a:pt x="6" y="35"/>
                  </a:lnTo>
                  <a:lnTo>
                    <a:pt x="6" y="33"/>
                  </a:lnTo>
                  <a:lnTo>
                    <a:pt x="8" y="31"/>
                  </a:lnTo>
                  <a:lnTo>
                    <a:pt x="4" y="27"/>
                  </a:lnTo>
                  <a:lnTo>
                    <a:pt x="2" y="25"/>
                  </a:lnTo>
                  <a:lnTo>
                    <a:pt x="0" y="27"/>
                  </a:lnTo>
                  <a:lnTo>
                    <a:pt x="0" y="29"/>
                  </a:lnTo>
                  <a:close/>
                </a:path>
              </a:pathLst>
            </a:custGeom>
            <a:solidFill>
              <a:srgbClr val="878685"/>
            </a:solidFill>
            <a:ln w="9525">
              <a:noFill/>
              <a:round/>
              <a:headEnd/>
              <a:tailEnd/>
            </a:ln>
          </p:spPr>
          <p:txBody>
            <a:bodyPr/>
            <a:lstStyle/>
            <a:p>
              <a:endParaRPr lang="en-US"/>
            </a:p>
          </p:txBody>
        </p:sp>
        <p:sp>
          <p:nvSpPr>
            <p:cNvPr id="46978" name="Freeform 624"/>
            <p:cNvSpPr>
              <a:spLocks noEditPoints="1"/>
            </p:cNvSpPr>
            <p:nvPr/>
          </p:nvSpPr>
          <p:spPr bwMode="auto">
            <a:xfrm>
              <a:off x="2930" y="2958"/>
              <a:ext cx="20" cy="31"/>
            </a:xfrm>
            <a:custGeom>
              <a:avLst/>
              <a:gdLst>
                <a:gd name="T0" fmla="*/ 20 w 20"/>
                <a:gd name="T1" fmla="*/ 2 h 31"/>
                <a:gd name="T2" fmla="*/ 18 w 20"/>
                <a:gd name="T3" fmla="*/ 0 h 31"/>
                <a:gd name="T4" fmla="*/ 14 w 20"/>
                <a:gd name="T5" fmla="*/ 0 h 31"/>
                <a:gd name="T6" fmla="*/ 12 w 20"/>
                <a:gd name="T7" fmla="*/ 0 h 31"/>
                <a:gd name="T8" fmla="*/ 12 w 20"/>
                <a:gd name="T9" fmla="*/ 0 h 31"/>
                <a:gd name="T10" fmla="*/ 10 w 20"/>
                <a:gd name="T11" fmla="*/ 2 h 31"/>
                <a:gd name="T12" fmla="*/ 10 w 20"/>
                <a:gd name="T13" fmla="*/ 4 h 31"/>
                <a:gd name="T14" fmla="*/ 12 w 20"/>
                <a:gd name="T15" fmla="*/ 4 h 31"/>
                <a:gd name="T16" fmla="*/ 14 w 20"/>
                <a:gd name="T17" fmla="*/ 4 h 31"/>
                <a:gd name="T18" fmla="*/ 16 w 20"/>
                <a:gd name="T19" fmla="*/ 4 h 31"/>
                <a:gd name="T20" fmla="*/ 18 w 20"/>
                <a:gd name="T21" fmla="*/ 6 h 31"/>
                <a:gd name="T22" fmla="*/ 20 w 20"/>
                <a:gd name="T23" fmla="*/ 4 h 31"/>
                <a:gd name="T24" fmla="*/ 20 w 20"/>
                <a:gd name="T25" fmla="*/ 2 h 31"/>
                <a:gd name="T26" fmla="*/ 0 w 20"/>
                <a:gd name="T27" fmla="*/ 25 h 31"/>
                <a:gd name="T28" fmla="*/ 4 w 20"/>
                <a:gd name="T29" fmla="*/ 27 h 31"/>
                <a:gd name="T30" fmla="*/ 6 w 20"/>
                <a:gd name="T31" fmla="*/ 31 h 31"/>
                <a:gd name="T32" fmla="*/ 8 w 20"/>
                <a:gd name="T33" fmla="*/ 29 h 31"/>
                <a:gd name="T34" fmla="*/ 8 w 20"/>
                <a:gd name="T35" fmla="*/ 27 h 31"/>
                <a:gd name="T36" fmla="*/ 4 w 20"/>
                <a:gd name="T37" fmla="*/ 23 h 31"/>
                <a:gd name="T38" fmla="*/ 2 w 20"/>
                <a:gd name="T39" fmla="*/ 21 h 31"/>
                <a:gd name="T40" fmla="*/ 2 w 20"/>
                <a:gd name="T41" fmla="*/ 23 h 31"/>
                <a:gd name="T42" fmla="*/ 0 w 20"/>
                <a:gd name="T43" fmla="*/ 25 h 3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
                <a:gd name="T67" fmla="*/ 0 h 31"/>
                <a:gd name="T68" fmla="*/ 20 w 20"/>
                <a:gd name="T69" fmla="*/ 31 h 3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 h="31">
                  <a:moveTo>
                    <a:pt x="20" y="2"/>
                  </a:moveTo>
                  <a:lnTo>
                    <a:pt x="18" y="0"/>
                  </a:lnTo>
                  <a:lnTo>
                    <a:pt x="14" y="0"/>
                  </a:lnTo>
                  <a:lnTo>
                    <a:pt x="12" y="0"/>
                  </a:lnTo>
                  <a:lnTo>
                    <a:pt x="10" y="2"/>
                  </a:lnTo>
                  <a:lnTo>
                    <a:pt x="10" y="4"/>
                  </a:lnTo>
                  <a:lnTo>
                    <a:pt x="12" y="4"/>
                  </a:lnTo>
                  <a:lnTo>
                    <a:pt x="14" y="4"/>
                  </a:lnTo>
                  <a:lnTo>
                    <a:pt x="16" y="4"/>
                  </a:lnTo>
                  <a:lnTo>
                    <a:pt x="18" y="6"/>
                  </a:lnTo>
                  <a:lnTo>
                    <a:pt x="20" y="4"/>
                  </a:lnTo>
                  <a:lnTo>
                    <a:pt x="20" y="2"/>
                  </a:lnTo>
                  <a:close/>
                  <a:moveTo>
                    <a:pt x="0" y="25"/>
                  </a:moveTo>
                  <a:lnTo>
                    <a:pt x="4" y="27"/>
                  </a:lnTo>
                  <a:lnTo>
                    <a:pt x="6" y="31"/>
                  </a:lnTo>
                  <a:lnTo>
                    <a:pt x="8" y="29"/>
                  </a:lnTo>
                  <a:lnTo>
                    <a:pt x="8" y="27"/>
                  </a:lnTo>
                  <a:lnTo>
                    <a:pt x="4" y="23"/>
                  </a:lnTo>
                  <a:lnTo>
                    <a:pt x="2" y="21"/>
                  </a:lnTo>
                  <a:lnTo>
                    <a:pt x="2" y="23"/>
                  </a:lnTo>
                  <a:lnTo>
                    <a:pt x="0" y="25"/>
                  </a:lnTo>
                  <a:close/>
                </a:path>
              </a:pathLst>
            </a:custGeom>
            <a:solidFill>
              <a:srgbClr val="878685"/>
            </a:solidFill>
            <a:ln w="9525">
              <a:noFill/>
              <a:round/>
              <a:headEnd/>
              <a:tailEnd/>
            </a:ln>
          </p:spPr>
          <p:txBody>
            <a:bodyPr/>
            <a:lstStyle/>
            <a:p>
              <a:endParaRPr lang="en-US"/>
            </a:p>
          </p:txBody>
        </p:sp>
        <p:sp>
          <p:nvSpPr>
            <p:cNvPr id="46979" name="Freeform 625"/>
            <p:cNvSpPr>
              <a:spLocks noEditPoints="1"/>
            </p:cNvSpPr>
            <p:nvPr/>
          </p:nvSpPr>
          <p:spPr bwMode="auto">
            <a:xfrm>
              <a:off x="2932" y="2960"/>
              <a:ext cx="18" cy="27"/>
            </a:xfrm>
            <a:custGeom>
              <a:avLst/>
              <a:gdLst>
                <a:gd name="T0" fmla="*/ 18 w 18"/>
                <a:gd name="T1" fmla="*/ 2 h 27"/>
                <a:gd name="T2" fmla="*/ 14 w 18"/>
                <a:gd name="T3" fmla="*/ 0 h 27"/>
                <a:gd name="T4" fmla="*/ 12 w 18"/>
                <a:gd name="T5" fmla="*/ 0 h 27"/>
                <a:gd name="T6" fmla="*/ 10 w 18"/>
                <a:gd name="T7" fmla="*/ 0 h 27"/>
                <a:gd name="T8" fmla="*/ 8 w 18"/>
                <a:gd name="T9" fmla="*/ 0 h 27"/>
                <a:gd name="T10" fmla="*/ 8 w 18"/>
                <a:gd name="T11" fmla="*/ 4 h 27"/>
                <a:gd name="T12" fmla="*/ 6 w 18"/>
                <a:gd name="T13" fmla="*/ 6 h 27"/>
                <a:gd name="T14" fmla="*/ 8 w 18"/>
                <a:gd name="T15" fmla="*/ 4 h 27"/>
                <a:gd name="T16" fmla="*/ 12 w 18"/>
                <a:gd name="T17" fmla="*/ 4 h 27"/>
                <a:gd name="T18" fmla="*/ 14 w 18"/>
                <a:gd name="T19" fmla="*/ 4 h 27"/>
                <a:gd name="T20" fmla="*/ 16 w 18"/>
                <a:gd name="T21" fmla="*/ 6 h 27"/>
                <a:gd name="T22" fmla="*/ 16 w 18"/>
                <a:gd name="T23" fmla="*/ 4 h 27"/>
                <a:gd name="T24" fmla="*/ 18 w 18"/>
                <a:gd name="T25" fmla="*/ 2 h 27"/>
                <a:gd name="T26" fmla="*/ 0 w 18"/>
                <a:gd name="T27" fmla="*/ 21 h 27"/>
                <a:gd name="T28" fmla="*/ 2 w 18"/>
                <a:gd name="T29" fmla="*/ 23 h 27"/>
                <a:gd name="T30" fmla="*/ 6 w 18"/>
                <a:gd name="T31" fmla="*/ 27 h 27"/>
                <a:gd name="T32" fmla="*/ 6 w 18"/>
                <a:gd name="T33" fmla="*/ 25 h 27"/>
                <a:gd name="T34" fmla="*/ 8 w 18"/>
                <a:gd name="T35" fmla="*/ 23 h 27"/>
                <a:gd name="T36" fmla="*/ 4 w 18"/>
                <a:gd name="T37" fmla="*/ 19 h 27"/>
                <a:gd name="T38" fmla="*/ 2 w 18"/>
                <a:gd name="T39" fmla="*/ 15 h 27"/>
                <a:gd name="T40" fmla="*/ 0 w 18"/>
                <a:gd name="T41" fmla="*/ 17 h 27"/>
                <a:gd name="T42" fmla="*/ 0 w 18"/>
                <a:gd name="T43" fmla="*/ 21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
                <a:gd name="T67" fmla="*/ 0 h 27"/>
                <a:gd name="T68" fmla="*/ 18 w 18"/>
                <a:gd name="T69" fmla="*/ 27 h 2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 h="27">
                  <a:moveTo>
                    <a:pt x="18" y="2"/>
                  </a:moveTo>
                  <a:lnTo>
                    <a:pt x="14" y="0"/>
                  </a:lnTo>
                  <a:lnTo>
                    <a:pt x="12" y="0"/>
                  </a:lnTo>
                  <a:lnTo>
                    <a:pt x="10" y="0"/>
                  </a:lnTo>
                  <a:lnTo>
                    <a:pt x="8" y="0"/>
                  </a:lnTo>
                  <a:lnTo>
                    <a:pt x="8" y="4"/>
                  </a:lnTo>
                  <a:lnTo>
                    <a:pt x="6" y="6"/>
                  </a:lnTo>
                  <a:lnTo>
                    <a:pt x="8" y="4"/>
                  </a:lnTo>
                  <a:lnTo>
                    <a:pt x="12" y="4"/>
                  </a:lnTo>
                  <a:lnTo>
                    <a:pt x="14" y="4"/>
                  </a:lnTo>
                  <a:lnTo>
                    <a:pt x="16" y="6"/>
                  </a:lnTo>
                  <a:lnTo>
                    <a:pt x="16" y="4"/>
                  </a:lnTo>
                  <a:lnTo>
                    <a:pt x="18" y="2"/>
                  </a:lnTo>
                  <a:close/>
                  <a:moveTo>
                    <a:pt x="0" y="21"/>
                  </a:moveTo>
                  <a:lnTo>
                    <a:pt x="2" y="23"/>
                  </a:lnTo>
                  <a:lnTo>
                    <a:pt x="6" y="27"/>
                  </a:lnTo>
                  <a:lnTo>
                    <a:pt x="6" y="25"/>
                  </a:lnTo>
                  <a:lnTo>
                    <a:pt x="8" y="23"/>
                  </a:lnTo>
                  <a:lnTo>
                    <a:pt x="4" y="19"/>
                  </a:lnTo>
                  <a:lnTo>
                    <a:pt x="2" y="15"/>
                  </a:lnTo>
                  <a:lnTo>
                    <a:pt x="0" y="17"/>
                  </a:lnTo>
                  <a:lnTo>
                    <a:pt x="0" y="21"/>
                  </a:lnTo>
                  <a:close/>
                </a:path>
              </a:pathLst>
            </a:custGeom>
            <a:solidFill>
              <a:srgbClr val="878685"/>
            </a:solidFill>
            <a:ln w="9525">
              <a:noFill/>
              <a:round/>
              <a:headEnd/>
              <a:tailEnd/>
            </a:ln>
          </p:spPr>
          <p:txBody>
            <a:bodyPr/>
            <a:lstStyle/>
            <a:p>
              <a:endParaRPr lang="en-US"/>
            </a:p>
          </p:txBody>
        </p:sp>
        <p:sp>
          <p:nvSpPr>
            <p:cNvPr id="46980" name="Freeform 626"/>
            <p:cNvSpPr>
              <a:spLocks/>
            </p:cNvSpPr>
            <p:nvPr/>
          </p:nvSpPr>
          <p:spPr bwMode="auto">
            <a:xfrm>
              <a:off x="2932" y="2962"/>
              <a:ext cx="16" cy="23"/>
            </a:xfrm>
            <a:custGeom>
              <a:avLst/>
              <a:gdLst>
                <a:gd name="T0" fmla="*/ 16 w 16"/>
                <a:gd name="T1" fmla="*/ 2 h 23"/>
                <a:gd name="T2" fmla="*/ 14 w 16"/>
                <a:gd name="T3" fmla="*/ 0 h 23"/>
                <a:gd name="T4" fmla="*/ 12 w 16"/>
                <a:gd name="T5" fmla="*/ 0 h 23"/>
                <a:gd name="T6" fmla="*/ 10 w 16"/>
                <a:gd name="T7" fmla="*/ 0 h 23"/>
                <a:gd name="T8" fmla="*/ 8 w 16"/>
                <a:gd name="T9" fmla="*/ 0 h 23"/>
                <a:gd name="T10" fmla="*/ 4 w 16"/>
                <a:gd name="T11" fmla="*/ 7 h 23"/>
                <a:gd name="T12" fmla="*/ 0 w 16"/>
                <a:gd name="T13" fmla="*/ 17 h 23"/>
                <a:gd name="T14" fmla="*/ 2 w 16"/>
                <a:gd name="T15" fmla="*/ 19 h 23"/>
                <a:gd name="T16" fmla="*/ 6 w 16"/>
                <a:gd name="T17" fmla="*/ 23 h 23"/>
                <a:gd name="T18" fmla="*/ 8 w 16"/>
                <a:gd name="T19" fmla="*/ 21 h 23"/>
                <a:gd name="T20" fmla="*/ 8 w 16"/>
                <a:gd name="T21" fmla="*/ 19 h 23"/>
                <a:gd name="T22" fmla="*/ 4 w 16"/>
                <a:gd name="T23" fmla="*/ 15 h 23"/>
                <a:gd name="T24" fmla="*/ 4 w 16"/>
                <a:gd name="T25" fmla="*/ 11 h 23"/>
                <a:gd name="T26" fmla="*/ 4 w 16"/>
                <a:gd name="T27" fmla="*/ 9 h 23"/>
                <a:gd name="T28" fmla="*/ 6 w 16"/>
                <a:gd name="T29" fmla="*/ 6 h 23"/>
                <a:gd name="T30" fmla="*/ 8 w 16"/>
                <a:gd name="T31" fmla="*/ 6 h 23"/>
                <a:gd name="T32" fmla="*/ 12 w 16"/>
                <a:gd name="T33" fmla="*/ 4 h 23"/>
                <a:gd name="T34" fmla="*/ 14 w 16"/>
                <a:gd name="T35" fmla="*/ 4 h 23"/>
                <a:gd name="T36" fmla="*/ 16 w 16"/>
                <a:gd name="T37" fmla="*/ 6 h 23"/>
                <a:gd name="T38" fmla="*/ 16 w 16"/>
                <a:gd name="T39" fmla="*/ 4 h 23"/>
                <a:gd name="T40" fmla="*/ 16 w 16"/>
                <a:gd name="T41" fmla="*/ 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23"/>
                <a:gd name="T65" fmla="*/ 16 w 16"/>
                <a:gd name="T66" fmla="*/ 23 h 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23">
                  <a:moveTo>
                    <a:pt x="16" y="2"/>
                  </a:moveTo>
                  <a:lnTo>
                    <a:pt x="14" y="0"/>
                  </a:lnTo>
                  <a:lnTo>
                    <a:pt x="12" y="0"/>
                  </a:lnTo>
                  <a:lnTo>
                    <a:pt x="10" y="0"/>
                  </a:lnTo>
                  <a:lnTo>
                    <a:pt x="8" y="0"/>
                  </a:lnTo>
                  <a:lnTo>
                    <a:pt x="4" y="7"/>
                  </a:lnTo>
                  <a:lnTo>
                    <a:pt x="0" y="17"/>
                  </a:lnTo>
                  <a:lnTo>
                    <a:pt x="2" y="19"/>
                  </a:lnTo>
                  <a:lnTo>
                    <a:pt x="6" y="23"/>
                  </a:lnTo>
                  <a:lnTo>
                    <a:pt x="8" y="21"/>
                  </a:lnTo>
                  <a:lnTo>
                    <a:pt x="8" y="19"/>
                  </a:lnTo>
                  <a:lnTo>
                    <a:pt x="4" y="15"/>
                  </a:lnTo>
                  <a:lnTo>
                    <a:pt x="4" y="11"/>
                  </a:lnTo>
                  <a:lnTo>
                    <a:pt x="4" y="9"/>
                  </a:lnTo>
                  <a:lnTo>
                    <a:pt x="6" y="6"/>
                  </a:lnTo>
                  <a:lnTo>
                    <a:pt x="8" y="6"/>
                  </a:lnTo>
                  <a:lnTo>
                    <a:pt x="12" y="4"/>
                  </a:lnTo>
                  <a:lnTo>
                    <a:pt x="14" y="4"/>
                  </a:lnTo>
                  <a:lnTo>
                    <a:pt x="16" y="6"/>
                  </a:lnTo>
                  <a:lnTo>
                    <a:pt x="16" y="4"/>
                  </a:lnTo>
                  <a:lnTo>
                    <a:pt x="16" y="2"/>
                  </a:lnTo>
                  <a:close/>
                </a:path>
              </a:pathLst>
            </a:custGeom>
            <a:solidFill>
              <a:srgbClr val="888786"/>
            </a:solidFill>
            <a:ln w="9525">
              <a:noFill/>
              <a:round/>
              <a:headEnd/>
              <a:tailEnd/>
            </a:ln>
          </p:spPr>
          <p:txBody>
            <a:bodyPr/>
            <a:lstStyle/>
            <a:p>
              <a:endParaRPr lang="en-US"/>
            </a:p>
          </p:txBody>
        </p:sp>
        <p:sp>
          <p:nvSpPr>
            <p:cNvPr id="46981" name="Freeform 627"/>
            <p:cNvSpPr>
              <a:spLocks/>
            </p:cNvSpPr>
            <p:nvPr/>
          </p:nvSpPr>
          <p:spPr bwMode="auto">
            <a:xfrm>
              <a:off x="2934" y="2964"/>
              <a:ext cx="14" cy="19"/>
            </a:xfrm>
            <a:custGeom>
              <a:avLst/>
              <a:gdLst>
                <a:gd name="T0" fmla="*/ 14 w 14"/>
                <a:gd name="T1" fmla="*/ 2 h 19"/>
                <a:gd name="T2" fmla="*/ 12 w 14"/>
                <a:gd name="T3" fmla="*/ 0 h 19"/>
                <a:gd name="T4" fmla="*/ 10 w 14"/>
                <a:gd name="T5" fmla="*/ 0 h 19"/>
                <a:gd name="T6" fmla="*/ 6 w 14"/>
                <a:gd name="T7" fmla="*/ 0 h 19"/>
                <a:gd name="T8" fmla="*/ 4 w 14"/>
                <a:gd name="T9" fmla="*/ 2 h 19"/>
                <a:gd name="T10" fmla="*/ 2 w 14"/>
                <a:gd name="T11" fmla="*/ 5 h 19"/>
                <a:gd name="T12" fmla="*/ 0 w 14"/>
                <a:gd name="T13" fmla="*/ 11 h 19"/>
                <a:gd name="T14" fmla="*/ 2 w 14"/>
                <a:gd name="T15" fmla="*/ 15 h 19"/>
                <a:gd name="T16" fmla="*/ 6 w 14"/>
                <a:gd name="T17" fmla="*/ 19 h 19"/>
                <a:gd name="T18" fmla="*/ 6 w 14"/>
                <a:gd name="T19" fmla="*/ 17 h 19"/>
                <a:gd name="T20" fmla="*/ 8 w 14"/>
                <a:gd name="T21" fmla="*/ 15 h 19"/>
                <a:gd name="T22" fmla="*/ 4 w 14"/>
                <a:gd name="T23" fmla="*/ 13 h 19"/>
                <a:gd name="T24" fmla="*/ 4 w 14"/>
                <a:gd name="T25" fmla="*/ 9 h 19"/>
                <a:gd name="T26" fmla="*/ 4 w 14"/>
                <a:gd name="T27" fmla="*/ 5 h 19"/>
                <a:gd name="T28" fmla="*/ 10 w 14"/>
                <a:gd name="T29" fmla="*/ 4 h 19"/>
                <a:gd name="T30" fmla="*/ 10 w 14"/>
                <a:gd name="T31" fmla="*/ 4 h 19"/>
                <a:gd name="T32" fmla="*/ 12 w 14"/>
                <a:gd name="T33" fmla="*/ 5 h 19"/>
                <a:gd name="T34" fmla="*/ 14 w 14"/>
                <a:gd name="T35" fmla="*/ 4 h 19"/>
                <a:gd name="T36" fmla="*/ 14 w 14"/>
                <a:gd name="T37" fmla="*/ 2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
                <a:gd name="T58" fmla="*/ 0 h 19"/>
                <a:gd name="T59" fmla="*/ 14 w 14"/>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 h="19">
                  <a:moveTo>
                    <a:pt x="14" y="2"/>
                  </a:moveTo>
                  <a:lnTo>
                    <a:pt x="12" y="0"/>
                  </a:lnTo>
                  <a:lnTo>
                    <a:pt x="10" y="0"/>
                  </a:lnTo>
                  <a:lnTo>
                    <a:pt x="6" y="0"/>
                  </a:lnTo>
                  <a:lnTo>
                    <a:pt x="4" y="2"/>
                  </a:lnTo>
                  <a:lnTo>
                    <a:pt x="2" y="5"/>
                  </a:lnTo>
                  <a:lnTo>
                    <a:pt x="0" y="11"/>
                  </a:lnTo>
                  <a:lnTo>
                    <a:pt x="2" y="15"/>
                  </a:lnTo>
                  <a:lnTo>
                    <a:pt x="6" y="19"/>
                  </a:lnTo>
                  <a:lnTo>
                    <a:pt x="6" y="17"/>
                  </a:lnTo>
                  <a:lnTo>
                    <a:pt x="8" y="15"/>
                  </a:lnTo>
                  <a:lnTo>
                    <a:pt x="4" y="13"/>
                  </a:lnTo>
                  <a:lnTo>
                    <a:pt x="4" y="9"/>
                  </a:lnTo>
                  <a:lnTo>
                    <a:pt x="4" y="5"/>
                  </a:lnTo>
                  <a:lnTo>
                    <a:pt x="10" y="4"/>
                  </a:lnTo>
                  <a:lnTo>
                    <a:pt x="12" y="5"/>
                  </a:lnTo>
                  <a:lnTo>
                    <a:pt x="14" y="4"/>
                  </a:lnTo>
                  <a:lnTo>
                    <a:pt x="14" y="2"/>
                  </a:lnTo>
                  <a:close/>
                </a:path>
              </a:pathLst>
            </a:custGeom>
            <a:solidFill>
              <a:srgbClr val="888786"/>
            </a:solidFill>
            <a:ln w="9525">
              <a:noFill/>
              <a:round/>
              <a:headEnd/>
              <a:tailEnd/>
            </a:ln>
          </p:spPr>
          <p:txBody>
            <a:bodyPr/>
            <a:lstStyle/>
            <a:p>
              <a:endParaRPr lang="en-US"/>
            </a:p>
          </p:txBody>
        </p:sp>
        <p:sp>
          <p:nvSpPr>
            <p:cNvPr id="46982" name="Freeform 628"/>
            <p:cNvSpPr>
              <a:spLocks/>
            </p:cNvSpPr>
            <p:nvPr/>
          </p:nvSpPr>
          <p:spPr bwMode="auto">
            <a:xfrm>
              <a:off x="2936" y="2966"/>
              <a:ext cx="12" cy="15"/>
            </a:xfrm>
            <a:custGeom>
              <a:avLst/>
              <a:gdLst>
                <a:gd name="T0" fmla="*/ 12 w 12"/>
                <a:gd name="T1" fmla="*/ 2 h 15"/>
                <a:gd name="T2" fmla="*/ 10 w 12"/>
                <a:gd name="T3" fmla="*/ 0 h 15"/>
                <a:gd name="T4" fmla="*/ 8 w 12"/>
                <a:gd name="T5" fmla="*/ 0 h 15"/>
                <a:gd name="T6" fmla="*/ 4 w 12"/>
                <a:gd name="T7" fmla="*/ 2 h 15"/>
                <a:gd name="T8" fmla="*/ 2 w 12"/>
                <a:gd name="T9" fmla="*/ 2 h 15"/>
                <a:gd name="T10" fmla="*/ 0 w 12"/>
                <a:gd name="T11" fmla="*/ 5 h 15"/>
                <a:gd name="T12" fmla="*/ 0 w 12"/>
                <a:gd name="T13" fmla="*/ 7 h 15"/>
                <a:gd name="T14" fmla="*/ 0 w 12"/>
                <a:gd name="T15" fmla="*/ 11 h 15"/>
                <a:gd name="T16" fmla="*/ 4 w 12"/>
                <a:gd name="T17" fmla="*/ 15 h 15"/>
                <a:gd name="T18" fmla="*/ 6 w 12"/>
                <a:gd name="T19" fmla="*/ 13 h 15"/>
                <a:gd name="T20" fmla="*/ 6 w 12"/>
                <a:gd name="T21" fmla="*/ 11 h 15"/>
                <a:gd name="T22" fmla="*/ 4 w 12"/>
                <a:gd name="T23" fmla="*/ 9 h 15"/>
                <a:gd name="T24" fmla="*/ 4 w 12"/>
                <a:gd name="T25" fmla="*/ 7 h 15"/>
                <a:gd name="T26" fmla="*/ 4 w 12"/>
                <a:gd name="T27" fmla="*/ 5 h 15"/>
                <a:gd name="T28" fmla="*/ 8 w 12"/>
                <a:gd name="T29" fmla="*/ 3 h 15"/>
                <a:gd name="T30" fmla="*/ 8 w 12"/>
                <a:gd name="T31" fmla="*/ 3 h 15"/>
                <a:gd name="T32" fmla="*/ 10 w 12"/>
                <a:gd name="T33" fmla="*/ 5 h 15"/>
                <a:gd name="T34" fmla="*/ 10 w 12"/>
                <a:gd name="T35" fmla="*/ 3 h 15"/>
                <a:gd name="T36" fmla="*/ 12 w 12"/>
                <a:gd name="T37" fmla="*/ 2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
                <a:gd name="T58" fmla="*/ 0 h 15"/>
                <a:gd name="T59" fmla="*/ 12 w 12"/>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 h="15">
                  <a:moveTo>
                    <a:pt x="12" y="2"/>
                  </a:moveTo>
                  <a:lnTo>
                    <a:pt x="10" y="0"/>
                  </a:lnTo>
                  <a:lnTo>
                    <a:pt x="8" y="0"/>
                  </a:lnTo>
                  <a:lnTo>
                    <a:pt x="4" y="2"/>
                  </a:lnTo>
                  <a:lnTo>
                    <a:pt x="2" y="2"/>
                  </a:lnTo>
                  <a:lnTo>
                    <a:pt x="0" y="5"/>
                  </a:lnTo>
                  <a:lnTo>
                    <a:pt x="0" y="7"/>
                  </a:lnTo>
                  <a:lnTo>
                    <a:pt x="0" y="11"/>
                  </a:lnTo>
                  <a:lnTo>
                    <a:pt x="4" y="15"/>
                  </a:lnTo>
                  <a:lnTo>
                    <a:pt x="6" y="13"/>
                  </a:lnTo>
                  <a:lnTo>
                    <a:pt x="6" y="11"/>
                  </a:lnTo>
                  <a:lnTo>
                    <a:pt x="4" y="9"/>
                  </a:lnTo>
                  <a:lnTo>
                    <a:pt x="4" y="7"/>
                  </a:lnTo>
                  <a:lnTo>
                    <a:pt x="4" y="5"/>
                  </a:lnTo>
                  <a:lnTo>
                    <a:pt x="8" y="3"/>
                  </a:lnTo>
                  <a:lnTo>
                    <a:pt x="10" y="5"/>
                  </a:lnTo>
                  <a:lnTo>
                    <a:pt x="10" y="3"/>
                  </a:lnTo>
                  <a:lnTo>
                    <a:pt x="12" y="2"/>
                  </a:lnTo>
                  <a:close/>
                </a:path>
              </a:pathLst>
            </a:custGeom>
            <a:solidFill>
              <a:srgbClr val="888786"/>
            </a:solidFill>
            <a:ln w="9525">
              <a:noFill/>
              <a:round/>
              <a:headEnd/>
              <a:tailEnd/>
            </a:ln>
          </p:spPr>
          <p:txBody>
            <a:bodyPr/>
            <a:lstStyle/>
            <a:p>
              <a:endParaRPr lang="en-US"/>
            </a:p>
          </p:txBody>
        </p:sp>
        <p:sp>
          <p:nvSpPr>
            <p:cNvPr id="46983" name="Freeform 629"/>
            <p:cNvSpPr>
              <a:spLocks/>
            </p:cNvSpPr>
            <p:nvPr/>
          </p:nvSpPr>
          <p:spPr bwMode="auto">
            <a:xfrm>
              <a:off x="2938" y="2968"/>
              <a:ext cx="8" cy="11"/>
            </a:xfrm>
            <a:custGeom>
              <a:avLst/>
              <a:gdLst>
                <a:gd name="T0" fmla="*/ 8 w 8"/>
                <a:gd name="T1" fmla="*/ 1 h 11"/>
                <a:gd name="T2" fmla="*/ 6 w 8"/>
                <a:gd name="T3" fmla="*/ 0 h 11"/>
                <a:gd name="T4" fmla="*/ 6 w 8"/>
                <a:gd name="T5" fmla="*/ 0 h 11"/>
                <a:gd name="T6" fmla="*/ 0 w 8"/>
                <a:gd name="T7" fmla="*/ 1 h 11"/>
                <a:gd name="T8" fmla="*/ 0 w 8"/>
                <a:gd name="T9" fmla="*/ 5 h 11"/>
                <a:gd name="T10" fmla="*/ 0 w 8"/>
                <a:gd name="T11" fmla="*/ 9 h 11"/>
                <a:gd name="T12" fmla="*/ 4 w 8"/>
                <a:gd name="T13" fmla="*/ 11 h 11"/>
                <a:gd name="T14" fmla="*/ 6 w 8"/>
                <a:gd name="T15" fmla="*/ 5 h 11"/>
                <a:gd name="T16" fmla="*/ 8 w 8"/>
                <a:gd name="T17" fmla="*/ 1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11"/>
                <a:gd name="T29" fmla="*/ 8 w 8"/>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11">
                  <a:moveTo>
                    <a:pt x="8" y="1"/>
                  </a:moveTo>
                  <a:lnTo>
                    <a:pt x="6" y="0"/>
                  </a:lnTo>
                  <a:lnTo>
                    <a:pt x="0" y="1"/>
                  </a:lnTo>
                  <a:lnTo>
                    <a:pt x="0" y="5"/>
                  </a:lnTo>
                  <a:lnTo>
                    <a:pt x="0" y="9"/>
                  </a:lnTo>
                  <a:lnTo>
                    <a:pt x="4" y="11"/>
                  </a:lnTo>
                  <a:lnTo>
                    <a:pt x="6" y="5"/>
                  </a:lnTo>
                  <a:lnTo>
                    <a:pt x="8" y="1"/>
                  </a:lnTo>
                  <a:close/>
                </a:path>
              </a:pathLst>
            </a:custGeom>
            <a:solidFill>
              <a:srgbClr val="888786"/>
            </a:solidFill>
            <a:ln w="9525">
              <a:noFill/>
              <a:round/>
              <a:headEnd/>
              <a:tailEnd/>
            </a:ln>
          </p:spPr>
          <p:txBody>
            <a:bodyPr/>
            <a:lstStyle/>
            <a:p>
              <a:endParaRPr lang="en-US"/>
            </a:p>
          </p:txBody>
        </p:sp>
        <p:sp>
          <p:nvSpPr>
            <p:cNvPr id="46984" name="Freeform 630"/>
            <p:cNvSpPr>
              <a:spLocks/>
            </p:cNvSpPr>
            <p:nvPr/>
          </p:nvSpPr>
          <p:spPr bwMode="auto">
            <a:xfrm>
              <a:off x="2940" y="2969"/>
              <a:ext cx="6" cy="8"/>
            </a:xfrm>
            <a:custGeom>
              <a:avLst/>
              <a:gdLst>
                <a:gd name="T0" fmla="*/ 6 w 6"/>
                <a:gd name="T1" fmla="*/ 2 h 8"/>
                <a:gd name="T2" fmla="*/ 4 w 6"/>
                <a:gd name="T3" fmla="*/ 0 h 8"/>
                <a:gd name="T4" fmla="*/ 4 w 6"/>
                <a:gd name="T5" fmla="*/ 0 h 8"/>
                <a:gd name="T6" fmla="*/ 0 w 6"/>
                <a:gd name="T7" fmla="*/ 2 h 8"/>
                <a:gd name="T8" fmla="*/ 0 w 6"/>
                <a:gd name="T9" fmla="*/ 4 h 8"/>
                <a:gd name="T10" fmla="*/ 0 w 6"/>
                <a:gd name="T11" fmla="*/ 6 h 8"/>
                <a:gd name="T12" fmla="*/ 2 w 6"/>
                <a:gd name="T13" fmla="*/ 8 h 8"/>
                <a:gd name="T14" fmla="*/ 4 w 6"/>
                <a:gd name="T15" fmla="*/ 4 h 8"/>
                <a:gd name="T16" fmla="*/ 6 w 6"/>
                <a:gd name="T17" fmla="*/ 2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8"/>
                <a:gd name="T29" fmla="*/ 6 w 6"/>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8">
                  <a:moveTo>
                    <a:pt x="6" y="2"/>
                  </a:moveTo>
                  <a:lnTo>
                    <a:pt x="4" y="0"/>
                  </a:lnTo>
                  <a:lnTo>
                    <a:pt x="0" y="2"/>
                  </a:lnTo>
                  <a:lnTo>
                    <a:pt x="0" y="4"/>
                  </a:lnTo>
                  <a:lnTo>
                    <a:pt x="0" y="6"/>
                  </a:lnTo>
                  <a:lnTo>
                    <a:pt x="2" y="8"/>
                  </a:lnTo>
                  <a:lnTo>
                    <a:pt x="4" y="4"/>
                  </a:lnTo>
                  <a:lnTo>
                    <a:pt x="6" y="2"/>
                  </a:lnTo>
                  <a:close/>
                </a:path>
              </a:pathLst>
            </a:custGeom>
            <a:solidFill>
              <a:srgbClr val="888786"/>
            </a:solidFill>
            <a:ln w="9525">
              <a:noFill/>
              <a:round/>
              <a:headEnd/>
              <a:tailEnd/>
            </a:ln>
          </p:spPr>
          <p:txBody>
            <a:bodyPr/>
            <a:lstStyle/>
            <a:p>
              <a:endParaRPr lang="en-US"/>
            </a:p>
          </p:txBody>
        </p:sp>
        <p:sp>
          <p:nvSpPr>
            <p:cNvPr id="46985" name="Freeform 631"/>
            <p:cNvSpPr>
              <a:spLocks/>
            </p:cNvSpPr>
            <p:nvPr/>
          </p:nvSpPr>
          <p:spPr bwMode="auto">
            <a:xfrm>
              <a:off x="2942" y="2971"/>
              <a:ext cx="2" cy="4"/>
            </a:xfrm>
            <a:custGeom>
              <a:avLst/>
              <a:gdLst>
                <a:gd name="T0" fmla="*/ 2 w 2"/>
                <a:gd name="T1" fmla="*/ 0 h 4"/>
                <a:gd name="T2" fmla="*/ 2 w 2"/>
                <a:gd name="T3" fmla="*/ 0 h 4"/>
                <a:gd name="T4" fmla="*/ 2 w 2"/>
                <a:gd name="T5" fmla="*/ 0 h 4"/>
                <a:gd name="T6" fmla="*/ 0 w 2"/>
                <a:gd name="T7" fmla="*/ 2 h 4"/>
                <a:gd name="T8" fmla="*/ 0 w 2"/>
                <a:gd name="T9" fmla="*/ 2 h 4"/>
                <a:gd name="T10" fmla="*/ 0 w 2"/>
                <a:gd name="T11" fmla="*/ 4 h 4"/>
                <a:gd name="T12" fmla="*/ 0 w 2"/>
                <a:gd name="T13" fmla="*/ 4 h 4"/>
                <a:gd name="T14" fmla="*/ 2 w 2"/>
                <a:gd name="T15" fmla="*/ 2 h 4"/>
                <a:gd name="T16" fmla="*/ 2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4"/>
                <a:gd name="T29" fmla="*/ 2 w 2"/>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4">
                  <a:moveTo>
                    <a:pt x="2" y="0"/>
                  </a:moveTo>
                  <a:lnTo>
                    <a:pt x="2" y="0"/>
                  </a:lnTo>
                  <a:lnTo>
                    <a:pt x="0" y="2"/>
                  </a:lnTo>
                  <a:lnTo>
                    <a:pt x="0" y="4"/>
                  </a:lnTo>
                  <a:lnTo>
                    <a:pt x="2" y="2"/>
                  </a:lnTo>
                  <a:lnTo>
                    <a:pt x="2" y="0"/>
                  </a:lnTo>
                  <a:close/>
                </a:path>
              </a:pathLst>
            </a:custGeom>
            <a:solidFill>
              <a:srgbClr val="898787"/>
            </a:solidFill>
            <a:ln w="9525">
              <a:noFill/>
              <a:round/>
              <a:headEnd/>
              <a:tailEnd/>
            </a:ln>
          </p:spPr>
          <p:txBody>
            <a:bodyPr/>
            <a:lstStyle/>
            <a:p>
              <a:endParaRPr lang="en-US"/>
            </a:p>
          </p:txBody>
        </p:sp>
        <p:sp>
          <p:nvSpPr>
            <p:cNvPr id="46986" name="Freeform 632"/>
            <p:cNvSpPr>
              <a:spLocks noEditPoints="1"/>
            </p:cNvSpPr>
            <p:nvPr/>
          </p:nvSpPr>
          <p:spPr bwMode="auto">
            <a:xfrm>
              <a:off x="2909" y="2904"/>
              <a:ext cx="71" cy="140"/>
            </a:xfrm>
            <a:custGeom>
              <a:avLst/>
              <a:gdLst>
                <a:gd name="T0" fmla="*/ 69 w 71"/>
                <a:gd name="T1" fmla="*/ 0 h 140"/>
                <a:gd name="T2" fmla="*/ 67 w 71"/>
                <a:gd name="T3" fmla="*/ 0 h 140"/>
                <a:gd name="T4" fmla="*/ 67 w 71"/>
                <a:gd name="T5" fmla="*/ 2 h 140"/>
                <a:gd name="T6" fmla="*/ 67 w 71"/>
                <a:gd name="T7" fmla="*/ 2 h 140"/>
                <a:gd name="T8" fmla="*/ 69 w 71"/>
                <a:gd name="T9" fmla="*/ 4 h 140"/>
                <a:gd name="T10" fmla="*/ 69 w 71"/>
                <a:gd name="T11" fmla="*/ 2 h 140"/>
                <a:gd name="T12" fmla="*/ 71 w 71"/>
                <a:gd name="T13" fmla="*/ 0 h 140"/>
                <a:gd name="T14" fmla="*/ 69 w 71"/>
                <a:gd name="T15" fmla="*/ 0 h 140"/>
                <a:gd name="T16" fmla="*/ 69 w 71"/>
                <a:gd name="T17" fmla="*/ 0 h 140"/>
                <a:gd name="T18" fmla="*/ 2 w 71"/>
                <a:gd name="T19" fmla="*/ 136 h 140"/>
                <a:gd name="T20" fmla="*/ 2 w 71"/>
                <a:gd name="T21" fmla="*/ 138 h 140"/>
                <a:gd name="T22" fmla="*/ 0 w 71"/>
                <a:gd name="T23" fmla="*/ 140 h 140"/>
                <a:gd name="T24" fmla="*/ 2 w 71"/>
                <a:gd name="T25" fmla="*/ 140 h 140"/>
                <a:gd name="T26" fmla="*/ 2 w 71"/>
                <a:gd name="T27" fmla="*/ 140 h 140"/>
                <a:gd name="T28" fmla="*/ 4 w 71"/>
                <a:gd name="T29" fmla="*/ 140 h 140"/>
                <a:gd name="T30" fmla="*/ 4 w 71"/>
                <a:gd name="T31" fmla="*/ 138 h 140"/>
                <a:gd name="T32" fmla="*/ 2 w 71"/>
                <a:gd name="T33" fmla="*/ 138 h 140"/>
                <a:gd name="T34" fmla="*/ 2 w 71"/>
                <a:gd name="T35" fmla="*/ 136 h 1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140"/>
                <a:gd name="T56" fmla="*/ 71 w 71"/>
                <a:gd name="T57" fmla="*/ 140 h 1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140">
                  <a:moveTo>
                    <a:pt x="69" y="0"/>
                  </a:moveTo>
                  <a:lnTo>
                    <a:pt x="67" y="0"/>
                  </a:lnTo>
                  <a:lnTo>
                    <a:pt x="67" y="2"/>
                  </a:lnTo>
                  <a:lnTo>
                    <a:pt x="69" y="4"/>
                  </a:lnTo>
                  <a:lnTo>
                    <a:pt x="69" y="2"/>
                  </a:lnTo>
                  <a:lnTo>
                    <a:pt x="71" y="0"/>
                  </a:lnTo>
                  <a:lnTo>
                    <a:pt x="69" y="0"/>
                  </a:lnTo>
                  <a:close/>
                  <a:moveTo>
                    <a:pt x="2" y="136"/>
                  </a:moveTo>
                  <a:lnTo>
                    <a:pt x="2" y="138"/>
                  </a:lnTo>
                  <a:lnTo>
                    <a:pt x="0" y="140"/>
                  </a:lnTo>
                  <a:lnTo>
                    <a:pt x="2" y="140"/>
                  </a:lnTo>
                  <a:lnTo>
                    <a:pt x="4" y="140"/>
                  </a:lnTo>
                  <a:lnTo>
                    <a:pt x="4" y="138"/>
                  </a:lnTo>
                  <a:lnTo>
                    <a:pt x="2" y="138"/>
                  </a:lnTo>
                  <a:lnTo>
                    <a:pt x="2" y="136"/>
                  </a:lnTo>
                  <a:close/>
                </a:path>
              </a:pathLst>
            </a:custGeom>
            <a:solidFill>
              <a:srgbClr val="848282"/>
            </a:solidFill>
            <a:ln w="9525">
              <a:noFill/>
              <a:round/>
              <a:headEnd/>
              <a:tailEnd/>
            </a:ln>
          </p:spPr>
          <p:txBody>
            <a:bodyPr/>
            <a:lstStyle/>
            <a:p>
              <a:endParaRPr lang="en-US"/>
            </a:p>
          </p:txBody>
        </p:sp>
        <p:sp>
          <p:nvSpPr>
            <p:cNvPr id="46987" name="Freeform 633"/>
            <p:cNvSpPr>
              <a:spLocks noEditPoints="1"/>
            </p:cNvSpPr>
            <p:nvPr/>
          </p:nvSpPr>
          <p:spPr bwMode="auto">
            <a:xfrm>
              <a:off x="2911" y="2904"/>
              <a:ext cx="67" cy="140"/>
            </a:xfrm>
            <a:custGeom>
              <a:avLst/>
              <a:gdLst>
                <a:gd name="T0" fmla="*/ 67 w 67"/>
                <a:gd name="T1" fmla="*/ 2 h 140"/>
                <a:gd name="T2" fmla="*/ 67 w 67"/>
                <a:gd name="T3" fmla="*/ 0 h 140"/>
                <a:gd name="T4" fmla="*/ 67 w 67"/>
                <a:gd name="T5" fmla="*/ 0 h 140"/>
                <a:gd name="T6" fmla="*/ 65 w 67"/>
                <a:gd name="T7" fmla="*/ 2 h 140"/>
                <a:gd name="T8" fmla="*/ 64 w 67"/>
                <a:gd name="T9" fmla="*/ 4 h 140"/>
                <a:gd name="T10" fmla="*/ 65 w 67"/>
                <a:gd name="T11" fmla="*/ 4 h 140"/>
                <a:gd name="T12" fmla="*/ 65 w 67"/>
                <a:gd name="T13" fmla="*/ 4 h 140"/>
                <a:gd name="T14" fmla="*/ 67 w 67"/>
                <a:gd name="T15" fmla="*/ 4 h 140"/>
                <a:gd name="T16" fmla="*/ 67 w 67"/>
                <a:gd name="T17" fmla="*/ 2 h 140"/>
                <a:gd name="T18" fmla="*/ 0 w 67"/>
                <a:gd name="T19" fmla="*/ 138 h 140"/>
                <a:gd name="T20" fmla="*/ 0 w 67"/>
                <a:gd name="T21" fmla="*/ 140 h 140"/>
                <a:gd name="T22" fmla="*/ 2 w 67"/>
                <a:gd name="T23" fmla="*/ 140 h 140"/>
                <a:gd name="T24" fmla="*/ 2 w 67"/>
                <a:gd name="T25" fmla="*/ 138 h 140"/>
                <a:gd name="T26" fmla="*/ 2 w 67"/>
                <a:gd name="T27" fmla="*/ 136 h 140"/>
                <a:gd name="T28" fmla="*/ 2 w 67"/>
                <a:gd name="T29" fmla="*/ 136 h 140"/>
                <a:gd name="T30" fmla="*/ 0 w 67"/>
                <a:gd name="T31" fmla="*/ 135 h 140"/>
                <a:gd name="T32" fmla="*/ 0 w 67"/>
                <a:gd name="T33" fmla="*/ 136 h 140"/>
                <a:gd name="T34" fmla="*/ 0 w 67"/>
                <a:gd name="T35" fmla="*/ 138 h 1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140"/>
                <a:gd name="T56" fmla="*/ 67 w 67"/>
                <a:gd name="T57" fmla="*/ 140 h 1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140">
                  <a:moveTo>
                    <a:pt x="67" y="2"/>
                  </a:moveTo>
                  <a:lnTo>
                    <a:pt x="67" y="0"/>
                  </a:lnTo>
                  <a:lnTo>
                    <a:pt x="65" y="2"/>
                  </a:lnTo>
                  <a:lnTo>
                    <a:pt x="64" y="4"/>
                  </a:lnTo>
                  <a:lnTo>
                    <a:pt x="65" y="4"/>
                  </a:lnTo>
                  <a:lnTo>
                    <a:pt x="67" y="4"/>
                  </a:lnTo>
                  <a:lnTo>
                    <a:pt x="67" y="2"/>
                  </a:lnTo>
                  <a:close/>
                  <a:moveTo>
                    <a:pt x="0" y="138"/>
                  </a:moveTo>
                  <a:lnTo>
                    <a:pt x="0" y="140"/>
                  </a:lnTo>
                  <a:lnTo>
                    <a:pt x="2" y="140"/>
                  </a:lnTo>
                  <a:lnTo>
                    <a:pt x="2" y="138"/>
                  </a:lnTo>
                  <a:lnTo>
                    <a:pt x="2" y="136"/>
                  </a:lnTo>
                  <a:lnTo>
                    <a:pt x="0" y="135"/>
                  </a:lnTo>
                  <a:lnTo>
                    <a:pt x="0" y="136"/>
                  </a:lnTo>
                  <a:lnTo>
                    <a:pt x="0" y="138"/>
                  </a:lnTo>
                  <a:close/>
                </a:path>
              </a:pathLst>
            </a:custGeom>
            <a:solidFill>
              <a:srgbClr val="848282"/>
            </a:solidFill>
            <a:ln w="9525">
              <a:noFill/>
              <a:round/>
              <a:headEnd/>
              <a:tailEnd/>
            </a:ln>
          </p:spPr>
          <p:txBody>
            <a:bodyPr/>
            <a:lstStyle/>
            <a:p>
              <a:endParaRPr lang="en-US"/>
            </a:p>
          </p:txBody>
        </p:sp>
        <p:sp>
          <p:nvSpPr>
            <p:cNvPr id="46988" name="Freeform 634"/>
            <p:cNvSpPr>
              <a:spLocks noEditPoints="1"/>
            </p:cNvSpPr>
            <p:nvPr/>
          </p:nvSpPr>
          <p:spPr bwMode="auto">
            <a:xfrm>
              <a:off x="2911" y="2906"/>
              <a:ext cx="67" cy="136"/>
            </a:xfrm>
            <a:custGeom>
              <a:avLst/>
              <a:gdLst>
                <a:gd name="T0" fmla="*/ 67 w 67"/>
                <a:gd name="T1" fmla="*/ 2 h 136"/>
                <a:gd name="T2" fmla="*/ 65 w 67"/>
                <a:gd name="T3" fmla="*/ 0 h 136"/>
                <a:gd name="T4" fmla="*/ 65 w 67"/>
                <a:gd name="T5" fmla="*/ 0 h 136"/>
                <a:gd name="T6" fmla="*/ 64 w 67"/>
                <a:gd name="T7" fmla="*/ 2 h 136"/>
                <a:gd name="T8" fmla="*/ 64 w 67"/>
                <a:gd name="T9" fmla="*/ 4 h 136"/>
                <a:gd name="T10" fmla="*/ 64 w 67"/>
                <a:gd name="T11" fmla="*/ 4 h 136"/>
                <a:gd name="T12" fmla="*/ 65 w 67"/>
                <a:gd name="T13" fmla="*/ 4 h 136"/>
                <a:gd name="T14" fmla="*/ 65 w 67"/>
                <a:gd name="T15" fmla="*/ 2 h 136"/>
                <a:gd name="T16" fmla="*/ 67 w 67"/>
                <a:gd name="T17" fmla="*/ 2 h 136"/>
                <a:gd name="T18" fmla="*/ 0 w 67"/>
                <a:gd name="T19" fmla="*/ 134 h 136"/>
                <a:gd name="T20" fmla="*/ 0 w 67"/>
                <a:gd name="T21" fmla="*/ 136 h 136"/>
                <a:gd name="T22" fmla="*/ 2 w 67"/>
                <a:gd name="T23" fmla="*/ 136 h 136"/>
                <a:gd name="T24" fmla="*/ 2 w 67"/>
                <a:gd name="T25" fmla="*/ 134 h 136"/>
                <a:gd name="T26" fmla="*/ 4 w 67"/>
                <a:gd name="T27" fmla="*/ 133 h 136"/>
                <a:gd name="T28" fmla="*/ 2 w 67"/>
                <a:gd name="T29" fmla="*/ 133 h 136"/>
                <a:gd name="T30" fmla="*/ 2 w 67"/>
                <a:gd name="T31" fmla="*/ 133 h 136"/>
                <a:gd name="T32" fmla="*/ 0 w 67"/>
                <a:gd name="T33" fmla="*/ 133 h 136"/>
                <a:gd name="T34" fmla="*/ 0 w 67"/>
                <a:gd name="T35" fmla="*/ 134 h 1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136"/>
                <a:gd name="T56" fmla="*/ 67 w 67"/>
                <a:gd name="T57" fmla="*/ 136 h 1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136">
                  <a:moveTo>
                    <a:pt x="67" y="2"/>
                  </a:moveTo>
                  <a:lnTo>
                    <a:pt x="65" y="0"/>
                  </a:lnTo>
                  <a:lnTo>
                    <a:pt x="64" y="2"/>
                  </a:lnTo>
                  <a:lnTo>
                    <a:pt x="64" y="4"/>
                  </a:lnTo>
                  <a:lnTo>
                    <a:pt x="65" y="4"/>
                  </a:lnTo>
                  <a:lnTo>
                    <a:pt x="65" y="2"/>
                  </a:lnTo>
                  <a:lnTo>
                    <a:pt x="67" y="2"/>
                  </a:lnTo>
                  <a:close/>
                  <a:moveTo>
                    <a:pt x="0" y="134"/>
                  </a:moveTo>
                  <a:lnTo>
                    <a:pt x="0" y="136"/>
                  </a:lnTo>
                  <a:lnTo>
                    <a:pt x="2" y="136"/>
                  </a:lnTo>
                  <a:lnTo>
                    <a:pt x="2" y="134"/>
                  </a:lnTo>
                  <a:lnTo>
                    <a:pt x="4" y="133"/>
                  </a:lnTo>
                  <a:lnTo>
                    <a:pt x="2" y="133"/>
                  </a:lnTo>
                  <a:lnTo>
                    <a:pt x="0" y="133"/>
                  </a:lnTo>
                  <a:lnTo>
                    <a:pt x="0" y="134"/>
                  </a:lnTo>
                  <a:close/>
                </a:path>
              </a:pathLst>
            </a:custGeom>
            <a:solidFill>
              <a:srgbClr val="848282"/>
            </a:solidFill>
            <a:ln w="9525">
              <a:noFill/>
              <a:round/>
              <a:headEnd/>
              <a:tailEnd/>
            </a:ln>
          </p:spPr>
          <p:txBody>
            <a:bodyPr/>
            <a:lstStyle/>
            <a:p>
              <a:endParaRPr lang="en-US"/>
            </a:p>
          </p:txBody>
        </p:sp>
        <p:sp>
          <p:nvSpPr>
            <p:cNvPr id="46989" name="Freeform 635"/>
            <p:cNvSpPr>
              <a:spLocks noEditPoints="1"/>
            </p:cNvSpPr>
            <p:nvPr/>
          </p:nvSpPr>
          <p:spPr bwMode="auto">
            <a:xfrm>
              <a:off x="2911" y="2908"/>
              <a:ext cx="65" cy="132"/>
            </a:xfrm>
            <a:custGeom>
              <a:avLst/>
              <a:gdLst>
                <a:gd name="T0" fmla="*/ 65 w 65"/>
                <a:gd name="T1" fmla="*/ 0 h 132"/>
                <a:gd name="T2" fmla="*/ 65 w 65"/>
                <a:gd name="T3" fmla="*/ 0 h 132"/>
                <a:gd name="T4" fmla="*/ 64 w 65"/>
                <a:gd name="T5" fmla="*/ 0 h 132"/>
                <a:gd name="T6" fmla="*/ 64 w 65"/>
                <a:gd name="T7" fmla="*/ 2 h 132"/>
                <a:gd name="T8" fmla="*/ 62 w 65"/>
                <a:gd name="T9" fmla="*/ 4 h 132"/>
                <a:gd name="T10" fmla="*/ 64 w 65"/>
                <a:gd name="T11" fmla="*/ 4 h 132"/>
                <a:gd name="T12" fmla="*/ 64 w 65"/>
                <a:gd name="T13" fmla="*/ 4 h 132"/>
                <a:gd name="T14" fmla="*/ 65 w 65"/>
                <a:gd name="T15" fmla="*/ 2 h 132"/>
                <a:gd name="T16" fmla="*/ 65 w 65"/>
                <a:gd name="T17" fmla="*/ 0 h 132"/>
                <a:gd name="T18" fmla="*/ 0 w 65"/>
                <a:gd name="T19" fmla="*/ 131 h 132"/>
                <a:gd name="T20" fmla="*/ 2 w 65"/>
                <a:gd name="T21" fmla="*/ 132 h 132"/>
                <a:gd name="T22" fmla="*/ 2 w 65"/>
                <a:gd name="T23" fmla="*/ 132 h 132"/>
                <a:gd name="T24" fmla="*/ 4 w 65"/>
                <a:gd name="T25" fmla="*/ 131 h 132"/>
                <a:gd name="T26" fmla="*/ 4 w 65"/>
                <a:gd name="T27" fmla="*/ 129 h 132"/>
                <a:gd name="T28" fmla="*/ 4 w 65"/>
                <a:gd name="T29" fmla="*/ 129 h 132"/>
                <a:gd name="T30" fmla="*/ 2 w 65"/>
                <a:gd name="T31" fmla="*/ 129 h 132"/>
                <a:gd name="T32" fmla="*/ 2 w 65"/>
                <a:gd name="T33" fmla="*/ 131 h 132"/>
                <a:gd name="T34" fmla="*/ 0 w 65"/>
                <a:gd name="T35" fmla="*/ 131 h 1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5"/>
                <a:gd name="T55" fmla="*/ 0 h 132"/>
                <a:gd name="T56" fmla="*/ 65 w 65"/>
                <a:gd name="T57" fmla="*/ 132 h 1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5" h="132">
                  <a:moveTo>
                    <a:pt x="65" y="0"/>
                  </a:moveTo>
                  <a:lnTo>
                    <a:pt x="65" y="0"/>
                  </a:lnTo>
                  <a:lnTo>
                    <a:pt x="64" y="0"/>
                  </a:lnTo>
                  <a:lnTo>
                    <a:pt x="64" y="2"/>
                  </a:lnTo>
                  <a:lnTo>
                    <a:pt x="62" y="4"/>
                  </a:lnTo>
                  <a:lnTo>
                    <a:pt x="64" y="4"/>
                  </a:lnTo>
                  <a:lnTo>
                    <a:pt x="65" y="2"/>
                  </a:lnTo>
                  <a:lnTo>
                    <a:pt x="65" y="0"/>
                  </a:lnTo>
                  <a:close/>
                  <a:moveTo>
                    <a:pt x="0" y="131"/>
                  </a:moveTo>
                  <a:lnTo>
                    <a:pt x="2" y="132"/>
                  </a:lnTo>
                  <a:lnTo>
                    <a:pt x="4" y="131"/>
                  </a:lnTo>
                  <a:lnTo>
                    <a:pt x="4" y="129"/>
                  </a:lnTo>
                  <a:lnTo>
                    <a:pt x="2" y="129"/>
                  </a:lnTo>
                  <a:lnTo>
                    <a:pt x="2" y="131"/>
                  </a:lnTo>
                  <a:lnTo>
                    <a:pt x="0" y="131"/>
                  </a:lnTo>
                  <a:close/>
                </a:path>
              </a:pathLst>
            </a:custGeom>
            <a:solidFill>
              <a:srgbClr val="848282"/>
            </a:solidFill>
            <a:ln w="9525">
              <a:noFill/>
              <a:round/>
              <a:headEnd/>
              <a:tailEnd/>
            </a:ln>
          </p:spPr>
          <p:txBody>
            <a:bodyPr/>
            <a:lstStyle/>
            <a:p>
              <a:endParaRPr lang="en-US"/>
            </a:p>
          </p:txBody>
        </p:sp>
        <p:sp>
          <p:nvSpPr>
            <p:cNvPr id="46990" name="Freeform 636"/>
            <p:cNvSpPr>
              <a:spLocks noEditPoints="1"/>
            </p:cNvSpPr>
            <p:nvPr/>
          </p:nvSpPr>
          <p:spPr bwMode="auto">
            <a:xfrm>
              <a:off x="2913" y="2910"/>
              <a:ext cx="63" cy="129"/>
            </a:xfrm>
            <a:custGeom>
              <a:avLst/>
              <a:gdLst>
                <a:gd name="T0" fmla="*/ 63 w 63"/>
                <a:gd name="T1" fmla="*/ 0 h 129"/>
                <a:gd name="T2" fmla="*/ 62 w 63"/>
                <a:gd name="T3" fmla="*/ 0 h 129"/>
                <a:gd name="T4" fmla="*/ 62 w 63"/>
                <a:gd name="T5" fmla="*/ 0 h 129"/>
                <a:gd name="T6" fmla="*/ 60 w 63"/>
                <a:gd name="T7" fmla="*/ 2 h 129"/>
                <a:gd name="T8" fmla="*/ 60 w 63"/>
                <a:gd name="T9" fmla="*/ 2 h 129"/>
                <a:gd name="T10" fmla="*/ 60 w 63"/>
                <a:gd name="T11" fmla="*/ 4 h 129"/>
                <a:gd name="T12" fmla="*/ 62 w 63"/>
                <a:gd name="T13" fmla="*/ 4 h 129"/>
                <a:gd name="T14" fmla="*/ 62 w 63"/>
                <a:gd name="T15" fmla="*/ 2 h 129"/>
                <a:gd name="T16" fmla="*/ 63 w 63"/>
                <a:gd name="T17" fmla="*/ 0 h 129"/>
                <a:gd name="T18" fmla="*/ 0 w 63"/>
                <a:gd name="T19" fmla="*/ 129 h 129"/>
                <a:gd name="T20" fmla="*/ 0 w 63"/>
                <a:gd name="T21" fmla="*/ 129 h 129"/>
                <a:gd name="T22" fmla="*/ 2 w 63"/>
                <a:gd name="T23" fmla="*/ 129 h 129"/>
                <a:gd name="T24" fmla="*/ 2 w 63"/>
                <a:gd name="T25" fmla="*/ 127 h 129"/>
                <a:gd name="T26" fmla="*/ 4 w 63"/>
                <a:gd name="T27" fmla="*/ 125 h 129"/>
                <a:gd name="T28" fmla="*/ 2 w 63"/>
                <a:gd name="T29" fmla="*/ 125 h 129"/>
                <a:gd name="T30" fmla="*/ 0 w 63"/>
                <a:gd name="T31" fmla="*/ 125 h 129"/>
                <a:gd name="T32" fmla="*/ 0 w 63"/>
                <a:gd name="T33" fmla="*/ 127 h 129"/>
                <a:gd name="T34" fmla="*/ 0 w 63"/>
                <a:gd name="T35" fmla="*/ 129 h 1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3"/>
                <a:gd name="T55" fmla="*/ 0 h 129"/>
                <a:gd name="T56" fmla="*/ 63 w 63"/>
                <a:gd name="T57" fmla="*/ 129 h 1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3" h="129">
                  <a:moveTo>
                    <a:pt x="63" y="0"/>
                  </a:moveTo>
                  <a:lnTo>
                    <a:pt x="62" y="0"/>
                  </a:lnTo>
                  <a:lnTo>
                    <a:pt x="60" y="2"/>
                  </a:lnTo>
                  <a:lnTo>
                    <a:pt x="60" y="4"/>
                  </a:lnTo>
                  <a:lnTo>
                    <a:pt x="62" y="4"/>
                  </a:lnTo>
                  <a:lnTo>
                    <a:pt x="62" y="2"/>
                  </a:lnTo>
                  <a:lnTo>
                    <a:pt x="63" y="0"/>
                  </a:lnTo>
                  <a:close/>
                  <a:moveTo>
                    <a:pt x="0" y="129"/>
                  </a:moveTo>
                  <a:lnTo>
                    <a:pt x="0" y="129"/>
                  </a:lnTo>
                  <a:lnTo>
                    <a:pt x="2" y="129"/>
                  </a:lnTo>
                  <a:lnTo>
                    <a:pt x="2" y="127"/>
                  </a:lnTo>
                  <a:lnTo>
                    <a:pt x="4" y="125"/>
                  </a:lnTo>
                  <a:lnTo>
                    <a:pt x="2" y="125"/>
                  </a:lnTo>
                  <a:lnTo>
                    <a:pt x="0" y="125"/>
                  </a:lnTo>
                  <a:lnTo>
                    <a:pt x="0" y="127"/>
                  </a:lnTo>
                  <a:lnTo>
                    <a:pt x="0" y="129"/>
                  </a:lnTo>
                  <a:close/>
                </a:path>
              </a:pathLst>
            </a:custGeom>
            <a:solidFill>
              <a:srgbClr val="848282"/>
            </a:solidFill>
            <a:ln w="9525">
              <a:noFill/>
              <a:round/>
              <a:headEnd/>
              <a:tailEnd/>
            </a:ln>
          </p:spPr>
          <p:txBody>
            <a:bodyPr/>
            <a:lstStyle/>
            <a:p>
              <a:endParaRPr lang="en-US"/>
            </a:p>
          </p:txBody>
        </p:sp>
        <p:sp>
          <p:nvSpPr>
            <p:cNvPr id="46991" name="Freeform 637"/>
            <p:cNvSpPr>
              <a:spLocks noEditPoints="1"/>
            </p:cNvSpPr>
            <p:nvPr/>
          </p:nvSpPr>
          <p:spPr bwMode="auto">
            <a:xfrm>
              <a:off x="2913" y="2912"/>
              <a:ext cx="62" cy="125"/>
            </a:xfrm>
            <a:custGeom>
              <a:avLst/>
              <a:gdLst>
                <a:gd name="T0" fmla="*/ 62 w 62"/>
                <a:gd name="T1" fmla="*/ 0 h 125"/>
                <a:gd name="T2" fmla="*/ 62 w 62"/>
                <a:gd name="T3" fmla="*/ 0 h 125"/>
                <a:gd name="T4" fmla="*/ 60 w 62"/>
                <a:gd name="T5" fmla="*/ 0 h 125"/>
                <a:gd name="T6" fmla="*/ 60 w 62"/>
                <a:gd name="T7" fmla="*/ 0 h 125"/>
                <a:gd name="T8" fmla="*/ 58 w 62"/>
                <a:gd name="T9" fmla="*/ 2 h 125"/>
                <a:gd name="T10" fmla="*/ 60 w 62"/>
                <a:gd name="T11" fmla="*/ 4 h 125"/>
                <a:gd name="T12" fmla="*/ 60 w 62"/>
                <a:gd name="T13" fmla="*/ 4 h 125"/>
                <a:gd name="T14" fmla="*/ 62 w 62"/>
                <a:gd name="T15" fmla="*/ 2 h 125"/>
                <a:gd name="T16" fmla="*/ 62 w 62"/>
                <a:gd name="T17" fmla="*/ 0 h 125"/>
                <a:gd name="T18" fmla="*/ 0 w 62"/>
                <a:gd name="T19" fmla="*/ 125 h 125"/>
                <a:gd name="T20" fmla="*/ 2 w 62"/>
                <a:gd name="T21" fmla="*/ 125 h 125"/>
                <a:gd name="T22" fmla="*/ 2 w 62"/>
                <a:gd name="T23" fmla="*/ 125 h 125"/>
                <a:gd name="T24" fmla="*/ 4 w 62"/>
                <a:gd name="T25" fmla="*/ 123 h 125"/>
                <a:gd name="T26" fmla="*/ 4 w 62"/>
                <a:gd name="T27" fmla="*/ 121 h 125"/>
                <a:gd name="T28" fmla="*/ 2 w 62"/>
                <a:gd name="T29" fmla="*/ 121 h 125"/>
                <a:gd name="T30" fmla="*/ 2 w 62"/>
                <a:gd name="T31" fmla="*/ 121 h 125"/>
                <a:gd name="T32" fmla="*/ 0 w 62"/>
                <a:gd name="T33" fmla="*/ 123 h 125"/>
                <a:gd name="T34" fmla="*/ 0 w 62"/>
                <a:gd name="T35" fmla="*/ 125 h 1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2"/>
                <a:gd name="T55" fmla="*/ 0 h 125"/>
                <a:gd name="T56" fmla="*/ 62 w 62"/>
                <a:gd name="T57" fmla="*/ 125 h 1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2" h="125">
                  <a:moveTo>
                    <a:pt x="62" y="0"/>
                  </a:moveTo>
                  <a:lnTo>
                    <a:pt x="62" y="0"/>
                  </a:lnTo>
                  <a:lnTo>
                    <a:pt x="60" y="0"/>
                  </a:lnTo>
                  <a:lnTo>
                    <a:pt x="58" y="2"/>
                  </a:lnTo>
                  <a:lnTo>
                    <a:pt x="60" y="4"/>
                  </a:lnTo>
                  <a:lnTo>
                    <a:pt x="62" y="2"/>
                  </a:lnTo>
                  <a:lnTo>
                    <a:pt x="62" y="0"/>
                  </a:lnTo>
                  <a:close/>
                  <a:moveTo>
                    <a:pt x="0" y="125"/>
                  </a:moveTo>
                  <a:lnTo>
                    <a:pt x="2" y="125"/>
                  </a:lnTo>
                  <a:lnTo>
                    <a:pt x="4" y="123"/>
                  </a:lnTo>
                  <a:lnTo>
                    <a:pt x="4" y="121"/>
                  </a:lnTo>
                  <a:lnTo>
                    <a:pt x="2" y="121"/>
                  </a:lnTo>
                  <a:lnTo>
                    <a:pt x="0" y="123"/>
                  </a:lnTo>
                  <a:lnTo>
                    <a:pt x="0" y="125"/>
                  </a:lnTo>
                  <a:close/>
                </a:path>
              </a:pathLst>
            </a:custGeom>
            <a:solidFill>
              <a:srgbClr val="848382"/>
            </a:solidFill>
            <a:ln w="9525">
              <a:noFill/>
              <a:round/>
              <a:headEnd/>
              <a:tailEnd/>
            </a:ln>
          </p:spPr>
          <p:txBody>
            <a:bodyPr/>
            <a:lstStyle/>
            <a:p>
              <a:endParaRPr lang="en-US"/>
            </a:p>
          </p:txBody>
        </p:sp>
        <p:sp>
          <p:nvSpPr>
            <p:cNvPr id="46992" name="Freeform 638"/>
            <p:cNvSpPr>
              <a:spLocks noEditPoints="1"/>
            </p:cNvSpPr>
            <p:nvPr/>
          </p:nvSpPr>
          <p:spPr bwMode="auto">
            <a:xfrm>
              <a:off x="2913" y="2912"/>
              <a:ext cx="62" cy="123"/>
            </a:xfrm>
            <a:custGeom>
              <a:avLst/>
              <a:gdLst>
                <a:gd name="T0" fmla="*/ 62 w 62"/>
                <a:gd name="T1" fmla="*/ 2 h 123"/>
                <a:gd name="T2" fmla="*/ 60 w 62"/>
                <a:gd name="T3" fmla="*/ 2 h 123"/>
                <a:gd name="T4" fmla="*/ 60 w 62"/>
                <a:gd name="T5" fmla="*/ 0 h 123"/>
                <a:gd name="T6" fmla="*/ 58 w 62"/>
                <a:gd name="T7" fmla="*/ 2 h 123"/>
                <a:gd name="T8" fmla="*/ 56 w 62"/>
                <a:gd name="T9" fmla="*/ 4 h 123"/>
                <a:gd name="T10" fmla="*/ 58 w 62"/>
                <a:gd name="T11" fmla="*/ 4 h 123"/>
                <a:gd name="T12" fmla="*/ 60 w 62"/>
                <a:gd name="T13" fmla="*/ 6 h 123"/>
                <a:gd name="T14" fmla="*/ 60 w 62"/>
                <a:gd name="T15" fmla="*/ 4 h 123"/>
                <a:gd name="T16" fmla="*/ 62 w 62"/>
                <a:gd name="T17" fmla="*/ 2 h 123"/>
                <a:gd name="T18" fmla="*/ 0 w 62"/>
                <a:gd name="T19" fmla="*/ 123 h 123"/>
                <a:gd name="T20" fmla="*/ 2 w 62"/>
                <a:gd name="T21" fmla="*/ 123 h 123"/>
                <a:gd name="T22" fmla="*/ 4 w 62"/>
                <a:gd name="T23" fmla="*/ 123 h 123"/>
                <a:gd name="T24" fmla="*/ 4 w 62"/>
                <a:gd name="T25" fmla="*/ 121 h 123"/>
                <a:gd name="T26" fmla="*/ 6 w 62"/>
                <a:gd name="T27" fmla="*/ 119 h 123"/>
                <a:gd name="T28" fmla="*/ 4 w 62"/>
                <a:gd name="T29" fmla="*/ 119 h 123"/>
                <a:gd name="T30" fmla="*/ 2 w 62"/>
                <a:gd name="T31" fmla="*/ 119 h 123"/>
                <a:gd name="T32" fmla="*/ 2 w 62"/>
                <a:gd name="T33" fmla="*/ 121 h 123"/>
                <a:gd name="T34" fmla="*/ 0 w 62"/>
                <a:gd name="T35" fmla="*/ 123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2"/>
                <a:gd name="T55" fmla="*/ 0 h 123"/>
                <a:gd name="T56" fmla="*/ 62 w 62"/>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2" h="123">
                  <a:moveTo>
                    <a:pt x="62" y="2"/>
                  </a:moveTo>
                  <a:lnTo>
                    <a:pt x="60" y="2"/>
                  </a:lnTo>
                  <a:lnTo>
                    <a:pt x="60" y="0"/>
                  </a:lnTo>
                  <a:lnTo>
                    <a:pt x="58" y="2"/>
                  </a:lnTo>
                  <a:lnTo>
                    <a:pt x="56" y="4"/>
                  </a:lnTo>
                  <a:lnTo>
                    <a:pt x="58" y="4"/>
                  </a:lnTo>
                  <a:lnTo>
                    <a:pt x="60" y="6"/>
                  </a:lnTo>
                  <a:lnTo>
                    <a:pt x="60" y="4"/>
                  </a:lnTo>
                  <a:lnTo>
                    <a:pt x="62" y="2"/>
                  </a:lnTo>
                  <a:close/>
                  <a:moveTo>
                    <a:pt x="0" y="123"/>
                  </a:moveTo>
                  <a:lnTo>
                    <a:pt x="2" y="123"/>
                  </a:lnTo>
                  <a:lnTo>
                    <a:pt x="4" y="123"/>
                  </a:lnTo>
                  <a:lnTo>
                    <a:pt x="4" y="121"/>
                  </a:lnTo>
                  <a:lnTo>
                    <a:pt x="6" y="119"/>
                  </a:lnTo>
                  <a:lnTo>
                    <a:pt x="4" y="119"/>
                  </a:lnTo>
                  <a:lnTo>
                    <a:pt x="2" y="119"/>
                  </a:lnTo>
                  <a:lnTo>
                    <a:pt x="2" y="121"/>
                  </a:lnTo>
                  <a:lnTo>
                    <a:pt x="0" y="123"/>
                  </a:lnTo>
                  <a:close/>
                </a:path>
              </a:pathLst>
            </a:custGeom>
            <a:solidFill>
              <a:srgbClr val="848382"/>
            </a:solidFill>
            <a:ln w="9525">
              <a:noFill/>
              <a:round/>
              <a:headEnd/>
              <a:tailEnd/>
            </a:ln>
          </p:spPr>
          <p:txBody>
            <a:bodyPr/>
            <a:lstStyle/>
            <a:p>
              <a:endParaRPr lang="en-US"/>
            </a:p>
          </p:txBody>
        </p:sp>
        <p:sp>
          <p:nvSpPr>
            <p:cNvPr id="46993" name="Freeform 639"/>
            <p:cNvSpPr>
              <a:spLocks noEditPoints="1"/>
            </p:cNvSpPr>
            <p:nvPr/>
          </p:nvSpPr>
          <p:spPr bwMode="auto">
            <a:xfrm>
              <a:off x="2915" y="2914"/>
              <a:ext cx="58" cy="119"/>
            </a:xfrm>
            <a:custGeom>
              <a:avLst/>
              <a:gdLst>
                <a:gd name="T0" fmla="*/ 58 w 58"/>
                <a:gd name="T1" fmla="*/ 2 h 119"/>
                <a:gd name="T2" fmla="*/ 58 w 58"/>
                <a:gd name="T3" fmla="*/ 2 h 119"/>
                <a:gd name="T4" fmla="*/ 56 w 58"/>
                <a:gd name="T5" fmla="*/ 0 h 119"/>
                <a:gd name="T6" fmla="*/ 54 w 58"/>
                <a:gd name="T7" fmla="*/ 2 h 119"/>
                <a:gd name="T8" fmla="*/ 54 w 58"/>
                <a:gd name="T9" fmla="*/ 4 h 119"/>
                <a:gd name="T10" fmla="*/ 56 w 58"/>
                <a:gd name="T11" fmla="*/ 4 h 119"/>
                <a:gd name="T12" fmla="*/ 58 w 58"/>
                <a:gd name="T13" fmla="*/ 6 h 119"/>
                <a:gd name="T14" fmla="*/ 58 w 58"/>
                <a:gd name="T15" fmla="*/ 4 h 119"/>
                <a:gd name="T16" fmla="*/ 58 w 58"/>
                <a:gd name="T17" fmla="*/ 2 h 119"/>
                <a:gd name="T18" fmla="*/ 0 w 58"/>
                <a:gd name="T19" fmla="*/ 119 h 119"/>
                <a:gd name="T20" fmla="*/ 0 w 58"/>
                <a:gd name="T21" fmla="*/ 119 h 119"/>
                <a:gd name="T22" fmla="*/ 2 w 58"/>
                <a:gd name="T23" fmla="*/ 119 h 119"/>
                <a:gd name="T24" fmla="*/ 4 w 58"/>
                <a:gd name="T25" fmla="*/ 117 h 119"/>
                <a:gd name="T26" fmla="*/ 4 w 58"/>
                <a:gd name="T27" fmla="*/ 117 h 119"/>
                <a:gd name="T28" fmla="*/ 2 w 58"/>
                <a:gd name="T29" fmla="*/ 115 h 119"/>
                <a:gd name="T30" fmla="*/ 0 w 58"/>
                <a:gd name="T31" fmla="*/ 115 h 119"/>
                <a:gd name="T32" fmla="*/ 0 w 58"/>
                <a:gd name="T33" fmla="*/ 117 h 119"/>
                <a:gd name="T34" fmla="*/ 0 w 58"/>
                <a:gd name="T35" fmla="*/ 119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119"/>
                <a:gd name="T56" fmla="*/ 58 w 58"/>
                <a:gd name="T57" fmla="*/ 119 h 1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119">
                  <a:moveTo>
                    <a:pt x="58" y="2"/>
                  </a:moveTo>
                  <a:lnTo>
                    <a:pt x="58" y="2"/>
                  </a:lnTo>
                  <a:lnTo>
                    <a:pt x="56" y="0"/>
                  </a:lnTo>
                  <a:lnTo>
                    <a:pt x="54" y="2"/>
                  </a:lnTo>
                  <a:lnTo>
                    <a:pt x="54" y="4"/>
                  </a:lnTo>
                  <a:lnTo>
                    <a:pt x="56" y="4"/>
                  </a:lnTo>
                  <a:lnTo>
                    <a:pt x="58" y="6"/>
                  </a:lnTo>
                  <a:lnTo>
                    <a:pt x="58" y="4"/>
                  </a:lnTo>
                  <a:lnTo>
                    <a:pt x="58" y="2"/>
                  </a:lnTo>
                  <a:close/>
                  <a:moveTo>
                    <a:pt x="0" y="119"/>
                  </a:moveTo>
                  <a:lnTo>
                    <a:pt x="0" y="119"/>
                  </a:lnTo>
                  <a:lnTo>
                    <a:pt x="2" y="119"/>
                  </a:lnTo>
                  <a:lnTo>
                    <a:pt x="4" y="117"/>
                  </a:lnTo>
                  <a:lnTo>
                    <a:pt x="2" y="115"/>
                  </a:lnTo>
                  <a:lnTo>
                    <a:pt x="0" y="115"/>
                  </a:lnTo>
                  <a:lnTo>
                    <a:pt x="0" y="117"/>
                  </a:lnTo>
                  <a:lnTo>
                    <a:pt x="0" y="119"/>
                  </a:lnTo>
                  <a:close/>
                </a:path>
              </a:pathLst>
            </a:custGeom>
            <a:solidFill>
              <a:srgbClr val="848382"/>
            </a:solidFill>
            <a:ln w="9525">
              <a:noFill/>
              <a:round/>
              <a:headEnd/>
              <a:tailEnd/>
            </a:ln>
          </p:spPr>
          <p:txBody>
            <a:bodyPr/>
            <a:lstStyle/>
            <a:p>
              <a:endParaRPr lang="en-US"/>
            </a:p>
          </p:txBody>
        </p:sp>
        <p:sp>
          <p:nvSpPr>
            <p:cNvPr id="46994" name="Freeform 640"/>
            <p:cNvSpPr>
              <a:spLocks noEditPoints="1"/>
            </p:cNvSpPr>
            <p:nvPr/>
          </p:nvSpPr>
          <p:spPr bwMode="auto">
            <a:xfrm>
              <a:off x="2915" y="2916"/>
              <a:ext cx="58" cy="115"/>
            </a:xfrm>
            <a:custGeom>
              <a:avLst/>
              <a:gdLst>
                <a:gd name="T0" fmla="*/ 58 w 58"/>
                <a:gd name="T1" fmla="*/ 2 h 115"/>
                <a:gd name="T2" fmla="*/ 56 w 58"/>
                <a:gd name="T3" fmla="*/ 0 h 115"/>
                <a:gd name="T4" fmla="*/ 54 w 58"/>
                <a:gd name="T5" fmla="*/ 0 h 115"/>
                <a:gd name="T6" fmla="*/ 54 w 58"/>
                <a:gd name="T7" fmla="*/ 2 h 115"/>
                <a:gd name="T8" fmla="*/ 52 w 58"/>
                <a:gd name="T9" fmla="*/ 4 h 115"/>
                <a:gd name="T10" fmla="*/ 54 w 58"/>
                <a:gd name="T11" fmla="*/ 4 h 115"/>
                <a:gd name="T12" fmla="*/ 56 w 58"/>
                <a:gd name="T13" fmla="*/ 5 h 115"/>
                <a:gd name="T14" fmla="*/ 58 w 58"/>
                <a:gd name="T15" fmla="*/ 4 h 115"/>
                <a:gd name="T16" fmla="*/ 58 w 58"/>
                <a:gd name="T17" fmla="*/ 2 h 115"/>
                <a:gd name="T18" fmla="*/ 0 w 58"/>
                <a:gd name="T19" fmla="*/ 115 h 115"/>
                <a:gd name="T20" fmla="*/ 2 w 58"/>
                <a:gd name="T21" fmla="*/ 115 h 115"/>
                <a:gd name="T22" fmla="*/ 4 w 58"/>
                <a:gd name="T23" fmla="*/ 115 h 115"/>
                <a:gd name="T24" fmla="*/ 4 w 58"/>
                <a:gd name="T25" fmla="*/ 115 h 115"/>
                <a:gd name="T26" fmla="*/ 4 w 58"/>
                <a:gd name="T27" fmla="*/ 113 h 115"/>
                <a:gd name="T28" fmla="*/ 2 w 58"/>
                <a:gd name="T29" fmla="*/ 111 h 115"/>
                <a:gd name="T30" fmla="*/ 0 w 58"/>
                <a:gd name="T31" fmla="*/ 111 h 115"/>
                <a:gd name="T32" fmla="*/ 0 w 58"/>
                <a:gd name="T33" fmla="*/ 113 h 115"/>
                <a:gd name="T34" fmla="*/ 0 w 58"/>
                <a:gd name="T35" fmla="*/ 115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115"/>
                <a:gd name="T56" fmla="*/ 58 w 58"/>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115">
                  <a:moveTo>
                    <a:pt x="58" y="2"/>
                  </a:moveTo>
                  <a:lnTo>
                    <a:pt x="56" y="0"/>
                  </a:lnTo>
                  <a:lnTo>
                    <a:pt x="54" y="0"/>
                  </a:lnTo>
                  <a:lnTo>
                    <a:pt x="54" y="2"/>
                  </a:lnTo>
                  <a:lnTo>
                    <a:pt x="52" y="4"/>
                  </a:lnTo>
                  <a:lnTo>
                    <a:pt x="54" y="4"/>
                  </a:lnTo>
                  <a:lnTo>
                    <a:pt x="56" y="5"/>
                  </a:lnTo>
                  <a:lnTo>
                    <a:pt x="58" y="4"/>
                  </a:lnTo>
                  <a:lnTo>
                    <a:pt x="58" y="2"/>
                  </a:lnTo>
                  <a:close/>
                  <a:moveTo>
                    <a:pt x="0" y="115"/>
                  </a:moveTo>
                  <a:lnTo>
                    <a:pt x="2" y="115"/>
                  </a:lnTo>
                  <a:lnTo>
                    <a:pt x="4" y="115"/>
                  </a:lnTo>
                  <a:lnTo>
                    <a:pt x="4" y="113"/>
                  </a:lnTo>
                  <a:lnTo>
                    <a:pt x="2" y="111"/>
                  </a:lnTo>
                  <a:lnTo>
                    <a:pt x="0" y="111"/>
                  </a:lnTo>
                  <a:lnTo>
                    <a:pt x="0" y="113"/>
                  </a:lnTo>
                  <a:lnTo>
                    <a:pt x="0" y="115"/>
                  </a:lnTo>
                  <a:close/>
                </a:path>
              </a:pathLst>
            </a:custGeom>
            <a:solidFill>
              <a:srgbClr val="848382"/>
            </a:solidFill>
            <a:ln w="9525">
              <a:noFill/>
              <a:round/>
              <a:headEnd/>
              <a:tailEnd/>
            </a:ln>
          </p:spPr>
          <p:txBody>
            <a:bodyPr/>
            <a:lstStyle/>
            <a:p>
              <a:endParaRPr lang="en-US"/>
            </a:p>
          </p:txBody>
        </p:sp>
        <p:sp>
          <p:nvSpPr>
            <p:cNvPr id="46995" name="Freeform 641"/>
            <p:cNvSpPr>
              <a:spLocks noEditPoints="1"/>
            </p:cNvSpPr>
            <p:nvPr/>
          </p:nvSpPr>
          <p:spPr bwMode="auto">
            <a:xfrm>
              <a:off x="2915" y="2918"/>
              <a:ext cx="58" cy="113"/>
            </a:xfrm>
            <a:custGeom>
              <a:avLst/>
              <a:gdLst>
                <a:gd name="T0" fmla="*/ 58 w 58"/>
                <a:gd name="T1" fmla="*/ 2 h 113"/>
                <a:gd name="T2" fmla="*/ 56 w 58"/>
                <a:gd name="T3" fmla="*/ 0 h 113"/>
                <a:gd name="T4" fmla="*/ 54 w 58"/>
                <a:gd name="T5" fmla="*/ 0 h 113"/>
                <a:gd name="T6" fmla="*/ 52 w 58"/>
                <a:gd name="T7" fmla="*/ 2 h 113"/>
                <a:gd name="T8" fmla="*/ 52 w 58"/>
                <a:gd name="T9" fmla="*/ 3 h 113"/>
                <a:gd name="T10" fmla="*/ 54 w 58"/>
                <a:gd name="T11" fmla="*/ 3 h 113"/>
                <a:gd name="T12" fmla="*/ 56 w 58"/>
                <a:gd name="T13" fmla="*/ 5 h 113"/>
                <a:gd name="T14" fmla="*/ 56 w 58"/>
                <a:gd name="T15" fmla="*/ 3 h 113"/>
                <a:gd name="T16" fmla="*/ 58 w 58"/>
                <a:gd name="T17" fmla="*/ 2 h 113"/>
                <a:gd name="T18" fmla="*/ 0 w 58"/>
                <a:gd name="T19" fmla="*/ 111 h 113"/>
                <a:gd name="T20" fmla="*/ 2 w 58"/>
                <a:gd name="T21" fmla="*/ 111 h 113"/>
                <a:gd name="T22" fmla="*/ 4 w 58"/>
                <a:gd name="T23" fmla="*/ 113 h 113"/>
                <a:gd name="T24" fmla="*/ 4 w 58"/>
                <a:gd name="T25" fmla="*/ 111 h 113"/>
                <a:gd name="T26" fmla="*/ 6 w 58"/>
                <a:gd name="T27" fmla="*/ 109 h 113"/>
                <a:gd name="T28" fmla="*/ 4 w 58"/>
                <a:gd name="T29" fmla="*/ 107 h 113"/>
                <a:gd name="T30" fmla="*/ 2 w 58"/>
                <a:gd name="T31" fmla="*/ 107 h 113"/>
                <a:gd name="T32" fmla="*/ 0 w 58"/>
                <a:gd name="T33" fmla="*/ 109 h 113"/>
                <a:gd name="T34" fmla="*/ 0 w 58"/>
                <a:gd name="T35" fmla="*/ 111 h 11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113"/>
                <a:gd name="T56" fmla="*/ 58 w 58"/>
                <a:gd name="T57" fmla="*/ 113 h 11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113">
                  <a:moveTo>
                    <a:pt x="58" y="2"/>
                  </a:moveTo>
                  <a:lnTo>
                    <a:pt x="56" y="0"/>
                  </a:lnTo>
                  <a:lnTo>
                    <a:pt x="54" y="0"/>
                  </a:lnTo>
                  <a:lnTo>
                    <a:pt x="52" y="2"/>
                  </a:lnTo>
                  <a:lnTo>
                    <a:pt x="52" y="3"/>
                  </a:lnTo>
                  <a:lnTo>
                    <a:pt x="54" y="3"/>
                  </a:lnTo>
                  <a:lnTo>
                    <a:pt x="56" y="5"/>
                  </a:lnTo>
                  <a:lnTo>
                    <a:pt x="56" y="3"/>
                  </a:lnTo>
                  <a:lnTo>
                    <a:pt x="58" y="2"/>
                  </a:lnTo>
                  <a:close/>
                  <a:moveTo>
                    <a:pt x="0" y="111"/>
                  </a:moveTo>
                  <a:lnTo>
                    <a:pt x="2" y="111"/>
                  </a:lnTo>
                  <a:lnTo>
                    <a:pt x="4" y="113"/>
                  </a:lnTo>
                  <a:lnTo>
                    <a:pt x="4" y="111"/>
                  </a:lnTo>
                  <a:lnTo>
                    <a:pt x="6" y="109"/>
                  </a:lnTo>
                  <a:lnTo>
                    <a:pt x="4" y="107"/>
                  </a:lnTo>
                  <a:lnTo>
                    <a:pt x="2" y="107"/>
                  </a:lnTo>
                  <a:lnTo>
                    <a:pt x="0" y="109"/>
                  </a:lnTo>
                  <a:lnTo>
                    <a:pt x="0" y="111"/>
                  </a:lnTo>
                  <a:close/>
                </a:path>
              </a:pathLst>
            </a:custGeom>
            <a:solidFill>
              <a:srgbClr val="858483"/>
            </a:solidFill>
            <a:ln w="9525">
              <a:noFill/>
              <a:round/>
              <a:headEnd/>
              <a:tailEnd/>
            </a:ln>
          </p:spPr>
          <p:txBody>
            <a:bodyPr/>
            <a:lstStyle/>
            <a:p>
              <a:endParaRPr lang="en-US"/>
            </a:p>
          </p:txBody>
        </p:sp>
        <p:sp>
          <p:nvSpPr>
            <p:cNvPr id="46996" name="Freeform 642"/>
            <p:cNvSpPr>
              <a:spLocks noEditPoints="1"/>
            </p:cNvSpPr>
            <p:nvPr/>
          </p:nvSpPr>
          <p:spPr bwMode="auto">
            <a:xfrm>
              <a:off x="2915" y="2920"/>
              <a:ext cx="56" cy="109"/>
            </a:xfrm>
            <a:custGeom>
              <a:avLst/>
              <a:gdLst>
                <a:gd name="T0" fmla="*/ 56 w 56"/>
                <a:gd name="T1" fmla="*/ 1 h 109"/>
                <a:gd name="T2" fmla="*/ 54 w 56"/>
                <a:gd name="T3" fmla="*/ 0 h 109"/>
                <a:gd name="T4" fmla="*/ 52 w 56"/>
                <a:gd name="T5" fmla="*/ 0 h 109"/>
                <a:gd name="T6" fmla="*/ 52 w 56"/>
                <a:gd name="T7" fmla="*/ 1 h 109"/>
                <a:gd name="T8" fmla="*/ 50 w 56"/>
                <a:gd name="T9" fmla="*/ 1 h 109"/>
                <a:gd name="T10" fmla="*/ 52 w 56"/>
                <a:gd name="T11" fmla="*/ 3 h 109"/>
                <a:gd name="T12" fmla="*/ 54 w 56"/>
                <a:gd name="T13" fmla="*/ 3 h 109"/>
                <a:gd name="T14" fmla="*/ 56 w 56"/>
                <a:gd name="T15" fmla="*/ 3 h 109"/>
                <a:gd name="T16" fmla="*/ 56 w 56"/>
                <a:gd name="T17" fmla="*/ 1 h 109"/>
                <a:gd name="T18" fmla="*/ 0 w 56"/>
                <a:gd name="T19" fmla="*/ 107 h 109"/>
                <a:gd name="T20" fmla="*/ 2 w 56"/>
                <a:gd name="T21" fmla="*/ 107 h 109"/>
                <a:gd name="T22" fmla="*/ 4 w 56"/>
                <a:gd name="T23" fmla="*/ 109 h 109"/>
                <a:gd name="T24" fmla="*/ 6 w 56"/>
                <a:gd name="T25" fmla="*/ 107 h 109"/>
                <a:gd name="T26" fmla="*/ 6 w 56"/>
                <a:gd name="T27" fmla="*/ 105 h 109"/>
                <a:gd name="T28" fmla="*/ 4 w 56"/>
                <a:gd name="T29" fmla="*/ 103 h 109"/>
                <a:gd name="T30" fmla="*/ 2 w 56"/>
                <a:gd name="T31" fmla="*/ 103 h 109"/>
                <a:gd name="T32" fmla="*/ 2 w 56"/>
                <a:gd name="T33" fmla="*/ 105 h 109"/>
                <a:gd name="T34" fmla="*/ 0 w 56"/>
                <a:gd name="T35" fmla="*/ 107 h 1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109"/>
                <a:gd name="T56" fmla="*/ 56 w 56"/>
                <a:gd name="T57" fmla="*/ 109 h 10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109">
                  <a:moveTo>
                    <a:pt x="56" y="1"/>
                  </a:moveTo>
                  <a:lnTo>
                    <a:pt x="54" y="0"/>
                  </a:lnTo>
                  <a:lnTo>
                    <a:pt x="52" y="0"/>
                  </a:lnTo>
                  <a:lnTo>
                    <a:pt x="52" y="1"/>
                  </a:lnTo>
                  <a:lnTo>
                    <a:pt x="50" y="1"/>
                  </a:lnTo>
                  <a:lnTo>
                    <a:pt x="52" y="3"/>
                  </a:lnTo>
                  <a:lnTo>
                    <a:pt x="54" y="3"/>
                  </a:lnTo>
                  <a:lnTo>
                    <a:pt x="56" y="3"/>
                  </a:lnTo>
                  <a:lnTo>
                    <a:pt x="56" y="1"/>
                  </a:lnTo>
                  <a:close/>
                  <a:moveTo>
                    <a:pt x="0" y="107"/>
                  </a:moveTo>
                  <a:lnTo>
                    <a:pt x="2" y="107"/>
                  </a:lnTo>
                  <a:lnTo>
                    <a:pt x="4" y="109"/>
                  </a:lnTo>
                  <a:lnTo>
                    <a:pt x="6" y="107"/>
                  </a:lnTo>
                  <a:lnTo>
                    <a:pt x="6" y="105"/>
                  </a:lnTo>
                  <a:lnTo>
                    <a:pt x="4" y="103"/>
                  </a:lnTo>
                  <a:lnTo>
                    <a:pt x="2" y="103"/>
                  </a:lnTo>
                  <a:lnTo>
                    <a:pt x="2" y="105"/>
                  </a:lnTo>
                  <a:lnTo>
                    <a:pt x="0" y="107"/>
                  </a:lnTo>
                  <a:close/>
                </a:path>
              </a:pathLst>
            </a:custGeom>
            <a:solidFill>
              <a:srgbClr val="858483"/>
            </a:solidFill>
            <a:ln w="9525">
              <a:noFill/>
              <a:round/>
              <a:headEnd/>
              <a:tailEnd/>
            </a:ln>
          </p:spPr>
          <p:txBody>
            <a:bodyPr/>
            <a:lstStyle/>
            <a:p>
              <a:endParaRPr lang="en-US"/>
            </a:p>
          </p:txBody>
        </p:sp>
        <p:sp>
          <p:nvSpPr>
            <p:cNvPr id="46997" name="Freeform 643"/>
            <p:cNvSpPr>
              <a:spLocks noEditPoints="1"/>
            </p:cNvSpPr>
            <p:nvPr/>
          </p:nvSpPr>
          <p:spPr bwMode="auto">
            <a:xfrm>
              <a:off x="2917" y="2921"/>
              <a:ext cx="54" cy="106"/>
            </a:xfrm>
            <a:custGeom>
              <a:avLst/>
              <a:gdLst>
                <a:gd name="T0" fmla="*/ 54 w 54"/>
                <a:gd name="T1" fmla="*/ 2 h 106"/>
                <a:gd name="T2" fmla="*/ 52 w 54"/>
                <a:gd name="T3" fmla="*/ 0 h 106"/>
                <a:gd name="T4" fmla="*/ 50 w 54"/>
                <a:gd name="T5" fmla="*/ 0 h 106"/>
                <a:gd name="T6" fmla="*/ 48 w 54"/>
                <a:gd name="T7" fmla="*/ 0 h 106"/>
                <a:gd name="T8" fmla="*/ 48 w 54"/>
                <a:gd name="T9" fmla="*/ 2 h 106"/>
                <a:gd name="T10" fmla="*/ 50 w 54"/>
                <a:gd name="T11" fmla="*/ 4 h 106"/>
                <a:gd name="T12" fmla="*/ 52 w 54"/>
                <a:gd name="T13" fmla="*/ 4 h 106"/>
                <a:gd name="T14" fmla="*/ 52 w 54"/>
                <a:gd name="T15" fmla="*/ 2 h 106"/>
                <a:gd name="T16" fmla="*/ 54 w 54"/>
                <a:gd name="T17" fmla="*/ 2 h 106"/>
                <a:gd name="T18" fmla="*/ 0 w 54"/>
                <a:gd name="T19" fmla="*/ 104 h 106"/>
                <a:gd name="T20" fmla="*/ 2 w 54"/>
                <a:gd name="T21" fmla="*/ 104 h 106"/>
                <a:gd name="T22" fmla="*/ 4 w 54"/>
                <a:gd name="T23" fmla="*/ 106 h 106"/>
                <a:gd name="T24" fmla="*/ 4 w 54"/>
                <a:gd name="T25" fmla="*/ 104 h 106"/>
                <a:gd name="T26" fmla="*/ 6 w 54"/>
                <a:gd name="T27" fmla="*/ 102 h 106"/>
                <a:gd name="T28" fmla="*/ 4 w 54"/>
                <a:gd name="T29" fmla="*/ 100 h 106"/>
                <a:gd name="T30" fmla="*/ 0 w 54"/>
                <a:gd name="T31" fmla="*/ 100 h 106"/>
                <a:gd name="T32" fmla="*/ 0 w 54"/>
                <a:gd name="T33" fmla="*/ 102 h 106"/>
                <a:gd name="T34" fmla="*/ 0 w 54"/>
                <a:gd name="T35" fmla="*/ 104 h 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
                <a:gd name="T55" fmla="*/ 0 h 106"/>
                <a:gd name="T56" fmla="*/ 54 w 54"/>
                <a:gd name="T57" fmla="*/ 106 h 1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 h="106">
                  <a:moveTo>
                    <a:pt x="54" y="2"/>
                  </a:moveTo>
                  <a:lnTo>
                    <a:pt x="52" y="0"/>
                  </a:lnTo>
                  <a:lnTo>
                    <a:pt x="50" y="0"/>
                  </a:lnTo>
                  <a:lnTo>
                    <a:pt x="48" y="0"/>
                  </a:lnTo>
                  <a:lnTo>
                    <a:pt x="48" y="2"/>
                  </a:lnTo>
                  <a:lnTo>
                    <a:pt x="50" y="4"/>
                  </a:lnTo>
                  <a:lnTo>
                    <a:pt x="52" y="4"/>
                  </a:lnTo>
                  <a:lnTo>
                    <a:pt x="52" y="2"/>
                  </a:lnTo>
                  <a:lnTo>
                    <a:pt x="54" y="2"/>
                  </a:lnTo>
                  <a:close/>
                  <a:moveTo>
                    <a:pt x="0" y="104"/>
                  </a:moveTo>
                  <a:lnTo>
                    <a:pt x="2" y="104"/>
                  </a:lnTo>
                  <a:lnTo>
                    <a:pt x="4" y="106"/>
                  </a:lnTo>
                  <a:lnTo>
                    <a:pt x="4" y="104"/>
                  </a:lnTo>
                  <a:lnTo>
                    <a:pt x="6" y="102"/>
                  </a:lnTo>
                  <a:lnTo>
                    <a:pt x="4" y="100"/>
                  </a:lnTo>
                  <a:lnTo>
                    <a:pt x="0" y="100"/>
                  </a:lnTo>
                  <a:lnTo>
                    <a:pt x="0" y="102"/>
                  </a:lnTo>
                  <a:lnTo>
                    <a:pt x="0" y="104"/>
                  </a:lnTo>
                  <a:close/>
                </a:path>
              </a:pathLst>
            </a:custGeom>
            <a:solidFill>
              <a:srgbClr val="858483"/>
            </a:solidFill>
            <a:ln w="9525">
              <a:noFill/>
              <a:round/>
              <a:headEnd/>
              <a:tailEnd/>
            </a:ln>
          </p:spPr>
          <p:txBody>
            <a:bodyPr/>
            <a:lstStyle/>
            <a:p>
              <a:endParaRPr lang="en-US"/>
            </a:p>
          </p:txBody>
        </p:sp>
        <p:sp>
          <p:nvSpPr>
            <p:cNvPr id="46998" name="Freeform 644"/>
            <p:cNvSpPr>
              <a:spLocks noEditPoints="1"/>
            </p:cNvSpPr>
            <p:nvPr/>
          </p:nvSpPr>
          <p:spPr bwMode="auto">
            <a:xfrm>
              <a:off x="2917" y="2921"/>
              <a:ext cx="52" cy="104"/>
            </a:xfrm>
            <a:custGeom>
              <a:avLst/>
              <a:gdLst>
                <a:gd name="T0" fmla="*/ 52 w 52"/>
                <a:gd name="T1" fmla="*/ 2 h 104"/>
                <a:gd name="T2" fmla="*/ 50 w 52"/>
                <a:gd name="T3" fmla="*/ 2 h 104"/>
                <a:gd name="T4" fmla="*/ 48 w 52"/>
                <a:gd name="T5" fmla="*/ 0 h 104"/>
                <a:gd name="T6" fmla="*/ 48 w 52"/>
                <a:gd name="T7" fmla="*/ 2 h 104"/>
                <a:gd name="T8" fmla="*/ 46 w 52"/>
                <a:gd name="T9" fmla="*/ 4 h 104"/>
                <a:gd name="T10" fmla="*/ 48 w 52"/>
                <a:gd name="T11" fmla="*/ 6 h 104"/>
                <a:gd name="T12" fmla="*/ 50 w 52"/>
                <a:gd name="T13" fmla="*/ 6 h 104"/>
                <a:gd name="T14" fmla="*/ 52 w 52"/>
                <a:gd name="T15" fmla="*/ 4 h 104"/>
                <a:gd name="T16" fmla="*/ 52 w 52"/>
                <a:gd name="T17" fmla="*/ 2 h 104"/>
                <a:gd name="T18" fmla="*/ 0 w 52"/>
                <a:gd name="T19" fmla="*/ 102 h 104"/>
                <a:gd name="T20" fmla="*/ 2 w 52"/>
                <a:gd name="T21" fmla="*/ 102 h 104"/>
                <a:gd name="T22" fmla="*/ 4 w 52"/>
                <a:gd name="T23" fmla="*/ 104 h 104"/>
                <a:gd name="T24" fmla="*/ 6 w 52"/>
                <a:gd name="T25" fmla="*/ 102 h 104"/>
                <a:gd name="T26" fmla="*/ 6 w 52"/>
                <a:gd name="T27" fmla="*/ 100 h 104"/>
                <a:gd name="T28" fmla="*/ 4 w 52"/>
                <a:gd name="T29" fmla="*/ 98 h 104"/>
                <a:gd name="T30" fmla="*/ 2 w 52"/>
                <a:gd name="T31" fmla="*/ 98 h 104"/>
                <a:gd name="T32" fmla="*/ 0 w 52"/>
                <a:gd name="T33" fmla="*/ 100 h 104"/>
                <a:gd name="T34" fmla="*/ 0 w 52"/>
                <a:gd name="T35" fmla="*/ 102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104"/>
                <a:gd name="T56" fmla="*/ 52 w 52"/>
                <a:gd name="T57" fmla="*/ 104 h 10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104">
                  <a:moveTo>
                    <a:pt x="52" y="2"/>
                  </a:moveTo>
                  <a:lnTo>
                    <a:pt x="50" y="2"/>
                  </a:lnTo>
                  <a:lnTo>
                    <a:pt x="48" y="0"/>
                  </a:lnTo>
                  <a:lnTo>
                    <a:pt x="48" y="2"/>
                  </a:lnTo>
                  <a:lnTo>
                    <a:pt x="46" y="4"/>
                  </a:lnTo>
                  <a:lnTo>
                    <a:pt x="48" y="6"/>
                  </a:lnTo>
                  <a:lnTo>
                    <a:pt x="50" y="6"/>
                  </a:lnTo>
                  <a:lnTo>
                    <a:pt x="52" y="4"/>
                  </a:lnTo>
                  <a:lnTo>
                    <a:pt x="52" y="2"/>
                  </a:lnTo>
                  <a:close/>
                  <a:moveTo>
                    <a:pt x="0" y="102"/>
                  </a:moveTo>
                  <a:lnTo>
                    <a:pt x="2" y="102"/>
                  </a:lnTo>
                  <a:lnTo>
                    <a:pt x="4" y="104"/>
                  </a:lnTo>
                  <a:lnTo>
                    <a:pt x="6" y="102"/>
                  </a:lnTo>
                  <a:lnTo>
                    <a:pt x="6" y="100"/>
                  </a:lnTo>
                  <a:lnTo>
                    <a:pt x="4" y="98"/>
                  </a:lnTo>
                  <a:lnTo>
                    <a:pt x="2" y="98"/>
                  </a:lnTo>
                  <a:lnTo>
                    <a:pt x="0" y="100"/>
                  </a:lnTo>
                  <a:lnTo>
                    <a:pt x="0" y="102"/>
                  </a:lnTo>
                  <a:close/>
                </a:path>
              </a:pathLst>
            </a:custGeom>
            <a:solidFill>
              <a:srgbClr val="858483"/>
            </a:solidFill>
            <a:ln w="9525">
              <a:noFill/>
              <a:round/>
              <a:headEnd/>
              <a:tailEnd/>
            </a:ln>
          </p:spPr>
          <p:txBody>
            <a:bodyPr/>
            <a:lstStyle/>
            <a:p>
              <a:endParaRPr lang="en-US"/>
            </a:p>
          </p:txBody>
        </p:sp>
        <p:sp>
          <p:nvSpPr>
            <p:cNvPr id="46999" name="Freeform 645"/>
            <p:cNvSpPr>
              <a:spLocks noEditPoints="1"/>
            </p:cNvSpPr>
            <p:nvPr/>
          </p:nvSpPr>
          <p:spPr bwMode="auto">
            <a:xfrm>
              <a:off x="2917" y="2923"/>
              <a:ext cx="52" cy="100"/>
            </a:xfrm>
            <a:custGeom>
              <a:avLst/>
              <a:gdLst>
                <a:gd name="T0" fmla="*/ 52 w 52"/>
                <a:gd name="T1" fmla="*/ 2 h 100"/>
                <a:gd name="T2" fmla="*/ 50 w 52"/>
                <a:gd name="T3" fmla="*/ 2 h 100"/>
                <a:gd name="T4" fmla="*/ 48 w 52"/>
                <a:gd name="T5" fmla="*/ 0 h 100"/>
                <a:gd name="T6" fmla="*/ 46 w 52"/>
                <a:gd name="T7" fmla="*/ 2 h 100"/>
                <a:gd name="T8" fmla="*/ 44 w 52"/>
                <a:gd name="T9" fmla="*/ 4 h 100"/>
                <a:gd name="T10" fmla="*/ 48 w 52"/>
                <a:gd name="T11" fmla="*/ 6 h 100"/>
                <a:gd name="T12" fmla="*/ 50 w 52"/>
                <a:gd name="T13" fmla="*/ 6 h 100"/>
                <a:gd name="T14" fmla="*/ 50 w 52"/>
                <a:gd name="T15" fmla="*/ 4 h 100"/>
                <a:gd name="T16" fmla="*/ 52 w 52"/>
                <a:gd name="T17" fmla="*/ 2 h 100"/>
                <a:gd name="T18" fmla="*/ 0 w 52"/>
                <a:gd name="T19" fmla="*/ 98 h 100"/>
                <a:gd name="T20" fmla="*/ 4 w 52"/>
                <a:gd name="T21" fmla="*/ 98 h 100"/>
                <a:gd name="T22" fmla="*/ 6 w 52"/>
                <a:gd name="T23" fmla="*/ 100 h 100"/>
                <a:gd name="T24" fmla="*/ 6 w 52"/>
                <a:gd name="T25" fmla="*/ 98 h 100"/>
                <a:gd name="T26" fmla="*/ 6 w 52"/>
                <a:gd name="T27" fmla="*/ 96 h 100"/>
                <a:gd name="T28" fmla="*/ 4 w 52"/>
                <a:gd name="T29" fmla="*/ 96 h 100"/>
                <a:gd name="T30" fmla="*/ 2 w 52"/>
                <a:gd name="T31" fmla="*/ 94 h 100"/>
                <a:gd name="T32" fmla="*/ 2 w 52"/>
                <a:gd name="T33" fmla="*/ 96 h 100"/>
                <a:gd name="T34" fmla="*/ 0 w 52"/>
                <a:gd name="T35" fmla="*/ 98 h 1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100"/>
                <a:gd name="T56" fmla="*/ 52 w 52"/>
                <a:gd name="T57" fmla="*/ 100 h 10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100">
                  <a:moveTo>
                    <a:pt x="52" y="2"/>
                  </a:moveTo>
                  <a:lnTo>
                    <a:pt x="50" y="2"/>
                  </a:lnTo>
                  <a:lnTo>
                    <a:pt x="48" y="0"/>
                  </a:lnTo>
                  <a:lnTo>
                    <a:pt x="46" y="2"/>
                  </a:lnTo>
                  <a:lnTo>
                    <a:pt x="44" y="4"/>
                  </a:lnTo>
                  <a:lnTo>
                    <a:pt x="48" y="6"/>
                  </a:lnTo>
                  <a:lnTo>
                    <a:pt x="50" y="6"/>
                  </a:lnTo>
                  <a:lnTo>
                    <a:pt x="50" y="4"/>
                  </a:lnTo>
                  <a:lnTo>
                    <a:pt x="52" y="2"/>
                  </a:lnTo>
                  <a:close/>
                  <a:moveTo>
                    <a:pt x="0" y="98"/>
                  </a:moveTo>
                  <a:lnTo>
                    <a:pt x="4" y="98"/>
                  </a:lnTo>
                  <a:lnTo>
                    <a:pt x="6" y="100"/>
                  </a:lnTo>
                  <a:lnTo>
                    <a:pt x="6" y="98"/>
                  </a:lnTo>
                  <a:lnTo>
                    <a:pt x="6" y="96"/>
                  </a:lnTo>
                  <a:lnTo>
                    <a:pt x="4" y="96"/>
                  </a:lnTo>
                  <a:lnTo>
                    <a:pt x="2" y="94"/>
                  </a:lnTo>
                  <a:lnTo>
                    <a:pt x="2" y="96"/>
                  </a:lnTo>
                  <a:lnTo>
                    <a:pt x="0" y="98"/>
                  </a:lnTo>
                  <a:close/>
                </a:path>
              </a:pathLst>
            </a:custGeom>
            <a:solidFill>
              <a:srgbClr val="858483"/>
            </a:solidFill>
            <a:ln w="9525">
              <a:noFill/>
              <a:round/>
              <a:headEnd/>
              <a:tailEnd/>
            </a:ln>
          </p:spPr>
          <p:txBody>
            <a:bodyPr/>
            <a:lstStyle/>
            <a:p>
              <a:endParaRPr lang="en-US"/>
            </a:p>
          </p:txBody>
        </p:sp>
        <p:sp>
          <p:nvSpPr>
            <p:cNvPr id="47000" name="Freeform 646"/>
            <p:cNvSpPr>
              <a:spLocks noEditPoints="1"/>
            </p:cNvSpPr>
            <p:nvPr/>
          </p:nvSpPr>
          <p:spPr bwMode="auto">
            <a:xfrm>
              <a:off x="2919" y="2925"/>
              <a:ext cx="48" cy="96"/>
            </a:xfrm>
            <a:custGeom>
              <a:avLst/>
              <a:gdLst>
                <a:gd name="T0" fmla="*/ 48 w 48"/>
                <a:gd name="T1" fmla="*/ 2 h 96"/>
                <a:gd name="T2" fmla="*/ 46 w 48"/>
                <a:gd name="T3" fmla="*/ 2 h 96"/>
                <a:gd name="T4" fmla="*/ 44 w 48"/>
                <a:gd name="T5" fmla="*/ 0 h 96"/>
                <a:gd name="T6" fmla="*/ 42 w 48"/>
                <a:gd name="T7" fmla="*/ 2 h 96"/>
                <a:gd name="T8" fmla="*/ 42 w 48"/>
                <a:gd name="T9" fmla="*/ 4 h 96"/>
                <a:gd name="T10" fmla="*/ 44 w 48"/>
                <a:gd name="T11" fmla="*/ 4 h 96"/>
                <a:gd name="T12" fmla="*/ 46 w 48"/>
                <a:gd name="T13" fmla="*/ 6 h 96"/>
                <a:gd name="T14" fmla="*/ 48 w 48"/>
                <a:gd name="T15" fmla="*/ 4 h 96"/>
                <a:gd name="T16" fmla="*/ 48 w 48"/>
                <a:gd name="T17" fmla="*/ 2 h 96"/>
                <a:gd name="T18" fmla="*/ 0 w 48"/>
                <a:gd name="T19" fmla="*/ 94 h 96"/>
                <a:gd name="T20" fmla="*/ 2 w 48"/>
                <a:gd name="T21" fmla="*/ 94 h 96"/>
                <a:gd name="T22" fmla="*/ 4 w 48"/>
                <a:gd name="T23" fmla="*/ 96 h 96"/>
                <a:gd name="T24" fmla="*/ 4 w 48"/>
                <a:gd name="T25" fmla="*/ 94 h 96"/>
                <a:gd name="T26" fmla="*/ 6 w 48"/>
                <a:gd name="T27" fmla="*/ 92 h 96"/>
                <a:gd name="T28" fmla="*/ 4 w 48"/>
                <a:gd name="T29" fmla="*/ 92 h 96"/>
                <a:gd name="T30" fmla="*/ 0 w 48"/>
                <a:gd name="T31" fmla="*/ 91 h 96"/>
                <a:gd name="T32" fmla="*/ 0 w 48"/>
                <a:gd name="T33" fmla="*/ 92 h 96"/>
                <a:gd name="T34" fmla="*/ 0 w 48"/>
                <a:gd name="T35" fmla="*/ 94 h 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96"/>
                <a:gd name="T56" fmla="*/ 48 w 48"/>
                <a:gd name="T57" fmla="*/ 96 h 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96">
                  <a:moveTo>
                    <a:pt x="48" y="2"/>
                  </a:moveTo>
                  <a:lnTo>
                    <a:pt x="46" y="2"/>
                  </a:lnTo>
                  <a:lnTo>
                    <a:pt x="44" y="0"/>
                  </a:lnTo>
                  <a:lnTo>
                    <a:pt x="42" y="2"/>
                  </a:lnTo>
                  <a:lnTo>
                    <a:pt x="42" y="4"/>
                  </a:lnTo>
                  <a:lnTo>
                    <a:pt x="44" y="4"/>
                  </a:lnTo>
                  <a:lnTo>
                    <a:pt x="46" y="6"/>
                  </a:lnTo>
                  <a:lnTo>
                    <a:pt x="48" y="4"/>
                  </a:lnTo>
                  <a:lnTo>
                    <a:pt x="48" y="2"/>
                  </a:lnTo>
                  <a:close/>
                  <a:moveTo>
                    <a:pt x="0" y="94"/>
                  </a:moveTo>
                  <a:lnTo>
                    <a:pt x="2" y="94"/>
                  </a:lnTo>
                  <a:lnTo>
                    <a:pt x="4" y="96"/>
                  </a:lnTo>
                  <a:lnTo>
                    <a:pt x="4" y="94"/>
                  </a:lnTo>
                  <a:lnTo>
                    <a:pt x="6" y="92"/>
                  </a:lnTo>
                  <a:lnTo>
                    <a:pt x="4" y="92"/>
                  </a:lnTo>
                  <a:lnTo>
                    <a:pt x="0" y="91"/>
                  </a:lnTo>
                  <a:lnTo>
                    <a:pt x="0" y="92"/>
                  </a:lnTo>
                  <a:lnTo>
                    <a:pt x="0" y="94"/>
                  </a:lnTo>
                  <a:close/>
                </a:path>
              </a:pathLst>
            </a:custGeom>
            <a:solidFill>
              <a:srgbClr val="868584"/>
            </a:solidFill>
            <a:ln w="9525">
              <a:noFill/>
              <a:round/>
              <a:headEnd/>
              <a:tailEnd/>
            </a:ln>
          </p:spPr>
          <p:txBody>
            <a:bodyPr/>
            <a:lstStyle/>
            <a:p>
              <a:endParaRPr lang="en-US"/>
            </a:p>
          </p:txBody>
        </p:sp>
        <p:sp>
          <p:nvSpPr>
            <p:cNvPr id="47001" name="Freeform 647"/>
            <p:cNvSpPr>
              <a:spLocks noEditPoints="1"/>
            </p:cNvSpPr>
            <p:nvPr/>
          </p:nvSpPr>
          <p:spPr bwMode="auto">
            <a:xfrm>
              <a:off x="2919" y="2927"/>
              <a:ext cx="48" cy="92"/>
            </a:xfrm>
            <a:custGeom>
              <a:avLst/>
              <a:gdLst>
                <a:gd name="T0" fmla="*/ 48 w 48"/>
                <a:gd name="T1" fmla="*/ 2 h 92"/>
                <a:gd name="T2" fmla="*/ 46 w 48"/>
                <a:gd name="T3" fmla="*/ 2 h 92"/>
                <a:gd name="T4" fmla="*/ 42 w 48"/>
                <a:gd name="T5" fmla="*/ 0 h 92"/>
                <a:gd name="T6" fmla="*/ 42 w 48"/>
                <a:gd name="T7" fmla="*/ 2 h 92"/>
                <a:gd name="T8" fmla="*/ 40 w 48"/>
                <a:gd name="T9" fmla="*/ 4 h 92"/>
                <a:gd name="T10" fmla="*/ 44 w 48"/>
                <a:gd name="T11" fmla="*/ 4 h 92"/>
                <a:gd name="T12" fmla="*/ 46 w 48"/>
                <a:gd name="T13" fmla="*/ 6 h 92"/>
                <a:gd name="T14" fmla="*/ 46 w 48"/>
                <a:gd name="T15" fmla="*/ 4 h 92"/>
                <a:gd name="T16" fmla="*/ 48 w 48"/>
                <a:gd name="T17" fmla="*/ 2 h 92"/>
                <a:gd name="T18" fmla="*/ 0 w 48"/>
                <a:gd name="T19" fmla="*/ 90 h 92"/>
                <a:gd name="T20" fmla="*/ 2 w 48"/>
                <a:gd name="T21" fmla="*/ 92 h 92"/>
                <a:gd name="T22" fmla="*/ 4 w 48"/>
                <a:gd name="T23" fmla="*/ 92 h 92"/>
                <a:gd name="T24" fmla="*/ 6 w 48"/>
                <a:gd name="T25" fmla="*/ 90 h 92"/>
                <a:gd name="T26" fmla="*/ 6 w 48"/>
                <a:gd name="T27" fmla="*/ 89 h 92"/>
                <a:gd name="T28" fmla="*/ 4 w 48"/>
                <a:gd name="T29" fmla="*/ 89 h 92"/>
                <a:gd name="T30" fmla="*/ 2 w 48"/>
                <a:gd name="T31" fmla="*/ 87 h 92"/>
                <a:gd name="T32" fmla="*/ 0 w 48"/>
                <a:gd name="T33" fmla="*/ 89 h 92"/>
                <a:gd name="T34" fmla="*/ 0 w 48"/>
                <a:gd name="T35" fmla="*/ 90 h 9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92"/>
                <a:gd name="T56" fmla="*/ 48 w 48"/>
                <a:gd name="T57" fmla="*/ 92 h 9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92">
                  <a:moveTo>
                    <a:pt x="48" y="2"/>
                  </a:moveTo>
                  <a:lnTo>
                    <a:pt x="46" y="2"/>
                  </a:lnTo>
                  <a:lnTo>
                    <a:pt x="42" y="0"/>
                  </a:lnTo>
                  <a:lnTo>
                    <a:pt x="42" y="2"/>
                  </a:lnTo>
                  <a:lnTo>
                    <a:pt x="40" y="4"/>
                  </a:lnTo>
                  <a:lnTo>
                    <a:pt x="44" y="4"/>
                  </a:lnTo>
                  <a:lnTo>
                    <a:pt x="46" y="6"/>
                  </a:lnTo>
                  <a:lnTo>
                    <a:pt x="46" y="4"/>
                  </a:lnTo>
                  <a:lnTo>
                    <a:pt x="48" y="2"/>
                  </a:lnTo>
                  <a:close/>
                  <a:moveTo>
                    <a:pt x="0" y="90"/>
                  </a:moveTo>
                  <a:lnTo>
                    <a:pt x="2" y="92"/>
                  </a:lnTo>
                  <a:lnTo>
                    <a:pt x="4" y="92"/>
                  </a:lnTo>
                  <a:lnTo>
                    <a:pt x="6" y="90"/>
                  </a:lnTo>
                  <a:lnTo>
                    <a:pt x="6" y="89"/>
                  </a:lnTo>
                  <a:lnTo>
                    <a:pt x="4" y="89"/>
                  </a:lnTo>
                  <a:lnTo>
                    <a:pt x="2" y="87"/>
                  </a:lnTo>
                  <a:lnTo>
                    <a:pt x="0" y="89"/>
                  </a:lnTo>
                  <a:lnTo>
                    <a:pt x="0" y="90"/>
                  </a:lnTo>
                  <a:close/>
                </a:path>
              </a:pathLst>
            </a:custGeom>
            <a:solidFill>
              <a:srgbClr val="868584"/>
            </a:solidFill>
            <a:ln w="9525">
              <a:noFill/>
              <a:round/>
              <a:headEnd/>
              <a:tailEnd/>
            </a:ln>
          </p:spPr>
          <p:txBody>
            <a:bodyPr/>
            <a:lstStyle/>
            <a:p>
              <a:endParaRPr lang="en-US"/>
            </a:p>
          </p:txBody>
        </p:sp>
        <p:sp>
          <p:nvSpPr>
            <p:cNvPr id="47002" name="Freeform 648"/>
            <p:cNvSpPr>
              <a:spLocks noEditPoints="1"/>
            </p:cNvSpPr>
            <p:nvPr/>
          </p:nvSpPr>
          <p:spPr bwMode="auto">
            <a:xfrm>
              <a:off x="2919" y="2929"/>
              <a:ext cx="46" cy="88"/>
            </a:xfrm>
            <a:custGeom>
              <a:avLst/>
              <a:gdLst>
                <a:gd name="T0" fmla="*/ 46 w 46"/>
                <a:gd name="T1" fmla="*/ 2 h 88"/>
                <a:gd name="T2" fmla="*/ 44 w 46"/>
                <a:gd name="T3" fmla="*/ 0 h 88"/>
                <a:gd name="T4" fmla="*/ 42 w 46"/>
                <a:gd name="T5" fmla="*/ 0 h 88"/>
                <a:gd name="T6" fmla="*/ 40 w 46"/>
                <a:gd name="T7" fmla="*/ 2 h 88"/>
                <a:gd name="T8" fmla="*/ 40 w 46"/>
                <a:gd name="T9" fmla="*/ 4 h 88"/>
                <a:gd name="T10" fmla="*/ 42 w 46"/>
                <a:gd name="T11" fmla="*/ 4 h 88"/>
                <a:gd name="T12" fmla="*/ 44 w 46"/>
                <a:gd name="T13" fmla="*/ 6 h 88"/>
                <a:gd name="T14" fmla="*/ 46 w 46"/>
                <a:gd name="T15" fmla="*/ 4 h 88"/>
                <a:gd name="T16" fmla="*/ 46 w 46"/>
                <a:gd name="T17" fmla="*/ 2 h 88"/>
                <a:gd name="T18" fmla="*/ 0 w 46"/>
                <a:gd name="T19" fmla="*/ 87 h 88"/>
                <a:gd name="T20" fmla="*/ 4 w 46"/>
                <a:gd name="T21" fmla="*/ 88 h 88"/>
                <a:gd name="T22" fmla="*/ 6 w 46"/>
                <a:gd name="T23" fmla="*/ 88 h 88"/>
                <a:gd name="T24" fmla="*/ 6 w 46"/>
                <a:gd name="T25" fmla="*/ 87 h 88"/>
                <a:gd name="T26" fmla="*/ 8 w 46"/>
                <a:gd name="T27" fmla="*/ 85 h 88"/>
                <a:gd name="T28" fmla="*/ 4 w 46"/>
                <a:gd name="T29" fmla="*/ 85 h 88"/>
                <a:gd name="T30" fmla="*/ 2 w 46"/>
                <a:gd name="T31" fmla="*/ 83 h 88"/>
                <a:gd name="T32" fmla="*/ 2 w 46"/>
                <a:gd name="T33" fmla="*/ 85 h 88"/>
                <a:gd name="T34" fmla="*/ 0 w 46"/>
                <a:gd name="T35" fmla="*/ 87 h 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6"/>
                <a:gd name="T55" fmla="*/ 0 h 88"/>
                <a:gd name="T56" fmla="*/ 46 w 46"/>
                <a:gd name="T57" fmla="*/ 88 h 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6" h="88">
                  <a:moveTo>
                    <a:pt x="46" y="2"/>
                  </a:moveTo>
                  <a:lnTo>
                    <a:pt x="44" y="0"/>
                  </a:lnTo>
                  <a:lnTo>
                    <a:pt x="42" y="0"/>
                  </a:lnTo>
                  <a:lnTo>
                    <a:pt x="40" y="2"/>
                  </a:lnTo>
                  <a:lnTo>
                    <a:pt x="40" y="4"/>
                  </a:lnTo>
                  <a:lnTo>
                    <a:pt x="42" y="4"/>
                  </a:lnTo>
                  <a:lnTo>
                    <a:pt x="44" y="6"/>
                  </a:lnTo>
                  <a:lnTo>
                    <a:pt x="46" y="4"/>
                  </a:lnTo>
                  <a:lnTo>
                    <a:pt x="46" y="2"/>
                  </a:lnTo>
                  <a:close/>
                  <a:moveTo>
                    <a:pt x="0" y="87"/>
                  </a:moveTo>
                  <a:lnTo>
                    <a:pt x="4" y="88"/>
                  </a:lnTo>
                  <a:lnTo>
                    <a:pt x="6" y="88"/>
                  </a:lnTo>
                  <a:lnTo>
                    <a:pt x="6" y="87"/>
                  </a:lnTo>
                  <a:lnTo>
                    <a:pt x="8" y="85"/>
                  </a:lnTo>
                  <a:lnTo>
                    <a:pt x="4" y="85"/>
                  </a:lnTo>
                  <a:lnTo>
                    <a:pt x="2" y="83"/>
                  </a:lnTo>
                  <a:lnTo>
                    <a:pt x="2" y="85"/>
                  </a:lnTo>
                  <a:lnTo>
                    <a:pt x="0" y="87"/>
                  </a:lnTo>
                  <a:close/>
                </a:path>
              </a:pathLst>
            </a:custGeom>
            <a:solidFill>
              <a:srgbClr val="868584"/>
            </a:solidFill>
            <a:ln w="9525">
              <a:noFill/>
              <a:round/>
              <a:headEnd/>
              <a:tailEnd/>
            </a:ln>
          </p:spPr>
          <p:txBody>
            <a:bodyPr/>
            <a:lstStyle/>
            <a:p>
              <a:endParaRPr lang="en-US"/>
            </a:p>
          </p:txBody>
        </p:sp>
        <p:sp>
          <p:nvSpPr>
            <p:cNvPr id="47003" name="Freeform 649"/>
            <p:cNvSpPr>
              <a:spLocks noEditPoints="1"/>
            </p:cNvSpPr>
            <p:nvPr/>
          </p:nvSpPr>
          <p:spPr bwMode="auto">
            <a:xfrm>
              <a:off x="2921" y="2931"/>
              <a:ext cx="44" cy="85"/>
            </a:xfrm>
            <a:custGeom>
              <a:avLst/>
              <a:gdLst>
                <a:gd name="T0" fmla="*/ 44 w 44"/>
                <a:gd name="T1" fmla="*/ 2 h 85"/>
                <a:gd name="T2" fmla="*/ 42 w 44"/>
                <a:gd name="T3" fmla="*/ 0 h 85"/>
                <a:gd name="T4" fmla="*/ 38 w 44"/>
                <a:gd name="T5" fmla="*/ 0 h 85"/>
                <a:gd name="T6" fmla="*/ 38 w 44"/>
                <a:gd name="T7" fmla="*/ 2 h 85"/>
                <a:gd name="T8" fmla="*/ 36 w 44"/>
                <a:gd name="T9" fmla="*/ 4 h 85"/>
                <a:gd name="T10" fmla="*/ 40 w 44"/>
                <a:gd name="T11" fmla="*/ 4 h 85"/>
                <a:gd name="T12" fmla="*/ 42 w 44"/>
                <a:gd name="T13" fmla="*/ 6 h 85"/>
                <a:gd name="T14" fmla="*/ 42 w 44"/>
                <a:gd name="T15" fmla="*/ 4 h 85"/>
                <a:gd name="T16" fmla="*/ 44 w 44"/>
                <a:gd name="T17" fmla="*/ 2 h 85"/>
                <a:gd name="T18" fmla="*/ 0 w 44"/>
                <a:gd name="T19" fmla="*/ 83 h 85"/>
                <a:gd name="T20" fmla="*/ 2 w 44"/>
                <a:gd name="T21" fmla="*/ 85 h 85"/>
                <a:gd name="T22" fmla="*/ 4 w 44"/>
                <a:gd name="T23" fmla="*/ 85 h 85"/>
                <a:gd name="T24" fmla="*/ 6 w 44"/>
                <a:gd name="T25" fmla="*/ 83 h 85"/>
                <a:gd name="T26" fmla="*/ 6 w 44"/>
                <a:gd name="T27" fmla="*/ 81 h 85"/>
                <a:gd name="T28" fmla="*/ 4 w 44"/>
                <a:gd name="T29" fmla="*/ 81 h 85"/>
                <a:gd name="T30" fmla="*/ 2 w 44"/>
                <a:gd name="T31" fmla="*/ 79 h 85"/>
                <a:gd name="T32" fmla="*/ 0 w 44"/>
                <a:gd name="T33" fmla="*/ 81 h 85"/>
                <a:gd name="T34" fmla="*/ 0 w 44"/>
                <a:gd name="T35" fmla="*/ 83 h 8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85"/>
                <a:gd name="T56" fmla="*/ 44 w 44"/>
                <a:gd name="T57" fmla="*/ 85 h 8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85">
                  <a:moveTo>
                    <a:pt x="44" y="2"/>
                  </a:moveTo>
                  <a:lnTo>
                    <a:pt x="42" y="0"/>
                  </a:lnTo>
                  <a:lnTo>
                    <a:pt x="38" y="0"/>
                  </a:lnTo>
                  <a:lnTo>
                    <a:pt x="38" y="2"/>
                  </a:lnTo>
                  <a:lnTo>
                    <a:pt x="36" y="4"/>
                  </a:lnTo>
                  <a:lnTo>
                    <a:pt x="40" y="4"/>
                  </a:lnTo>
                  <a:lnTo>
                    <a:pt x="42" y="6"/>
                  </a:lnTo>
                  <a:lnTo>
                    <a:pt x="42" y="4"/>
                  </a:lnTo>
                  <a:lnTo>
                    <a:pt x="44" y="2"/>
                  </a:lnTo>
                  <a:close/>
                  <a:moveTo>
                    <a:pt x="0" y="83"/>
                  </a:moveTo>
                  <a:lnTo>
                    <a:pt x="2" y="85"/>
                  </a:lnTo>
                  <a:lnTo>
                    <a:pt x="4" y="85"/>
                  </a:lnTo>
                  <a:lnTo>
                    <a:pt x="6" y="83"/>
                  </a:lnTo>
                  <a:lnTo>
                    <a:pt x="6" y="81"/>
                  </a:lnTo>
                  <a:lnTo>
                    <a:pt x="4" y="81"/>
                  </a:lnTo>
                  <a:lnTo>
                    <a:pt x="2" y="79"/>
                  </a:lnTo>
                  <a:lnTo>
                    <a:pt x="0" y="81"/>
                  </a:lnTo>
                  <a:lnTo>
                    <a:pt x="0" y="83"/>
                  </a:lnTo>
                  <a:close/>
                </a:path>
              </a:pathLst>
            </a:custGeom>
            <a:solidFill>
              <a:srgbClr val="868584"/>
            </a:solidFill>
            <a:ln w="9525">
              <a:noFill/>
              <a:round/>
              <a:headEnd/>
              <a:tailEnd/>
            </a:ln>
          </p:spPr>
          <p:txBody>
            <a:bodyPr/>
            <a:lstStyle/>
            <a:p>
              <a:endParaRPr lang="en-US"/>
            </a:p>
          </p:txBody>
        </p:sp>
        <p:sp>
          <p:nvSpPr>
            <p:cNvPr id="47004" name="Freeform 650"/>
            <p:cNvSpPr>
              <a:spLocks noEditPoints="1"/>
            </p:cNvSpPr>
            <p:nvPr/>
          </p:nvSpPr>
          <p:spPr bwMode="auto">
            <a:xfrm>
              <a:off x="2921" y="2933"/>
              <a:ext cx="42" cy="81"/>
            </a:xfrm>
            <a:custGeom>
              <a:avLst/>
              <a:gdLst>
                <a:gd name="T0" fmla="*/ 42 w 42"/>
                <a:gd name="T1" fmla="*/ 2 h 81"/>
                <a:gd name="T2" fmla="*/ 40 w 42"/>
                <a:gd name="T3" fmla="*/ 0 h 81"/>
                <a:gd name="T4" fmla="*/ 38 w 42"/>
                <a:gd name="T5" fmla="*/ 0 h 81"/>
                <a:gd name="T6" fmla="*/ 36 w 42"/>
                <a:gd name="T7" fmla="*/ 2 h 81"/>
                <a:gd name="T8" fmla="*/ 36 w 42"/>
                <a:gd name="T9" fmla="*/ 2 h 81"/>
                <a:gd name="T10" fmla="*/ 38 w 42"/>
                <a:gd name="T11" fmla="*/ 4 h 81"/>
                <a:gd name="T12" fmla="*/ 42 w 42"/>
                <a:gd name="T13" fmla="*/ 6 h 81"/>
                <a:gd name="T14" fmla="*/ 42 w 42"/>
                <a:gd name="T15" fmla="*/ 4 h 81"/>
                <a:gd name="T16" fmla="*/ 42 w 42"/>
                <a:gd name="T17" fmla="*/ 2 h 81"/>
                <a:gd name="T18" fmla="*/ 0 w 42"/>
                <a:gd name="T19" fmla="*/ 79 h 81"/>
                <a:gd name="T20" fmla="*/ 2 w 42"/>
                <a:gd name="T21" fmla="*/ 81 h 81"/>
                <a:gd name="T22" fmla="*/ 6 w 42"/>
                <a:gd name="T23" fmla="*/ 81 h 81"/>
                <a:gd name="T24" fmla="*/ 6 w 42"/>
                <a:gd name="T25" fmla="*/ 79 h 81"/>
                <a:gd name="T26" fmla="*/ 7 w 42"/>
                <a:gd name="T27" fmla="*/ 79 h 81"/>
                <a:gd name="T28" fmla="*/ 4 w 42"/>
                <a:gd name="T29" fmla="*/ 77 h 81"/>
                <a:gd name="T30" fmla="*/ 2 w 42"/>
                <a:gd name="T31" fmla="*/ 75 h 81"/>
                <a:gd name="T32" fmla="*/ 2 w 42"/>
                <a:gd name="T33" fmla="*/ 77 h 81"/>
                <a:gd name="T34" fmla="*/ 0 w 42"/>
                <a:gd name="T35" fmla="*/ 79 h 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81"/>
                <a:gd name="T56" fmla="*/ 42 w 42"/>
                <a:gd name="T57" fmla="*/ 81 h 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81">
                  <a:moveTo>
                    <a:pt x="42" y="2"/>
                  </a:moveTo>
                  <a:lnTo>
                    <a:pt x="40" y="0"/>
                  </a:lnTo>
                  <a:lnTo>
                    <a:pt x="38" y="0"/>
                  </a:lnTo>
                  <a:lnTo>
                    <a:pt x="36" y="2"/>
                  </a:lnTo>
                  <a:lnTo>
                    <a:pt x="38" y="4"/>
                  </a:lnTo>
                  <a:lnTo>
                    <a:pt x="42" y="6"/>
                  </a:lnTo>
                  <a:lnTo>
                    <a:pt x="42" y="4"/>
                  </a:lnTo>
                  <a:lnTo>
                    <a:pt x="42" y="2"/>
                  </a:lnTo>
                  <a:close/>
                  <a:moveTo>
                    <a:pt x="0" y="79"/>
                  </a:moveTo>
                  <a:lnTo>
                    <a:pt x="2" y="81"/>
                  </a:lnTo>
                  <a:lnTo>
                    <a:pt x="6" y="81"/>
                  </a:lnTo>
                  <a:lnTo>
                    <a:pt x="6" y="79"/>
                  </a:lnTo>
                  <a:lnTo>
                    <a:pt x="7" y="79"/>
                  </a:lnTo>
                  <a:lnTo>
                    <a:pt x="4" y="77"/>
                  </a:lnTo>
                  <a:lnTo>
                    <a:pt x="2" y="75"/>
                  </a:lnTo>
                  <a:lnTo>
                    <a:pt x="2" y="77"/>
                  </a:lnTo>
                  <a:lnTo>
                    <a:pt x="0" y="79"/>
                  </a:lnTo>
                  <a:close/>
                </a:path>
              </a:pathLst>
            </a:custGeom>
            <a:solidFill>
              <a:srgbClr val="878585"/>
            </a:solidFill>
            <a:ln w="9525">
              <a:noFill/>
              <a:round/>
              <a:headEnd/>
              <a:tailEnd/>
            </a:ln>
          </p:spPr>
          <p:txBody>
            <a:bodyPr/>
            <a:lstStyle/>
            <a:p>
              <a:endParaRPr lang="en-US"/>
            </a:p>
          </p:txBody>
        </p:sp>
        <p:sp>
          <p:nvSpPr>
            <p:cNvPr id="47005" name="Freeform 651"/>
            <p:cNvSpPr>
              <a:spLocks noEditPoints="1"/>
            </p:cNvSpPr>
            <p:nvPr/>
          </p:nvSpPr>
          <p:spPr bwMode="auto">
            <a:xfrm>
              <a:off x="2923" y="2935"/>
              <a:ext cx="40" cy="77"/>
            </a:xfrm>
            <a:custGeom>
              <a:avLst/>
              <a:gdLst>
                <a:gd name="T0" fmla="*/ 40 w 40"/>
                <a:gd name="T1" fmla="*/ 2 h 77"/>
                <a:gd name="T2" fmla="*/ 38 w 40"/>
                <a:gd name="T3" fmla="*/ 0 h 77"/>
                <a:gd name="T4" fmla="*/ 34 w 40"/>
                <a:gd name="T5" fmla="*/ 0 h 77"/>
                <a:gd name="T6" fmla="*/ 34 w 40"/>
                <a:gd name="T7" fmla="*/ 0 h 77"/>
                <a:gd name="T8" fmla="*/ 32 w 40"/>
                <a:gd name="T9" fmla="*/ 2 h 77"/>
                <a:gd name="T10" fmla="*/ 36 w 40"/>
                <a:gd name="T11" fmla="*/ 4 h 77"/>
                <a:gd name="T12" fmla="*/ 38 w 40"/>
                <a:gd name="T13" fmla="*/ 4 h 77"/>
                <a:gd name="T14" fmla="*/ 40 w 40"/>
                <a:gd name="T15" fmla="*/ 4 h 77"/>
                <a:gd name="T16" fmla="*/ 40 w 40"/>
                <a:gd name="T17" fmla="*/ 2 h 77"/>
                <a:gd name="T18" fmla="*/ 0 w 40"/>
                <a:gd name="T19" fmla="*/ 75 h 77"/>
                <a:gd name="T20" fmla="*/ 2 w 40"/>
                <a:gd name="T21" fmla="*/ 77 h 77"/>
                <a:gd name="T22" fmla="*/ 4 w 40"/>
                <a:gd name="T23" fmla="*/ 77 h 77"/>
                <a:gd name="T24" fmla="*/ 5 w 40"/>
                <a:gd name="T25" fmla="*/ 77 h 77"/>
                <a:gd name="T26" fmla="*/ 5 w 40"/>
                <a:gd name="T27" fmla="*/ 75 h 77"/>
                <a:gd name="T28" fmla="*/ 4 w 40"/>
                <a:gd name="T29" fmla="*/ 73 h 77"/>
                <a:gd name="T30" fmla="*/ 0 w 40"/>
                <a:gd name="T31" fmla="*/ 71 h 77"/>
                <a:gd name="T32" fmla="*/ 0 w 40"/>
                <a:gd name="T33" fmla="*/ 73 h 77"/>
                <a:gd name="T34" fmla="*/ 0 w 40"/>
                <a:gd name="T35" fmla="*/ 75 h 7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77"/>
                <a:gd name="T56" fmla="*/ 40 w 40"/>
                <a:gd name="T57" fmla="*/ 77 h 7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77">
                  <a:moveTo>
                    <a:pt x="40" y="2"/>
                  </a:moveTo>
                  <a:lnTo>
                    <a:pt x="38" y="0"/>
                  </a:lnTo>
                  <a:lnTo>
                    <a:pt x="34" y="0"/>
                  </a:lnTo>
                  <a:lnTo>
                    <a:pt x="32" y="2"/>
                  </a:lnTo>
                  <a:lnTo>
                    <a:pt x="36" y="4"/>
                  </a:lnTo>
                  <a:lnTo>
                    <a:pt x="38" y="4"/>
                  </a:lnTo>
                  <a:lnTo>
                    <a:pt x="40" y="4"/>
                  </a:lnTo>
                  <a:lnTo>
                    <a:pt x="40" y="2"/>
                  </a:lnTo>
                  <a:close/>
                  <a:moveTo>
                    <a:pt x="0" y="75"/>
                  </a:moveTo>
                  <a:lnTo>
                    <a:pt x="2" y="77"/>
                  </a:lnTo>
                  <a:lnTo>
                    <a:pt x="4" y="77"/>
                  </a:lnTo>
                  <a:lnTo>
                    <a:pt x="5" y="77"/>
                  </a:lnTo>
                  <a:lnTo>
                    <a:pt x="5" y="75"/>
                  </a:lnTo>
                  <a:lnTo>
                    <a:pt x="4" y="73"/>
                  </a:lnTo>
                  <a:lnTo>
                    <a:pt x="0" y="71"/>
                  </a:lnTo>
                  <a:lnTo>
                    <a:pt x="0" y="73"/>
                  </a:lnTo>
                  <a:lnTo>
                    <a:pt x="0" y="75"/>
                  </a:lnTo>
                  <a:close/>
                </a:path>
              </a:pathLst>
            </a:custGeom>
            <a:solidFill>
              <a:srgbClr val="878585"/>
            </a:solidFill>
            <a:ln w="9525">
              <a:noFill/>
              <a:round/>
              <a:headEnd/>
              <a:tailEnd/>
            </a:ln>
          </p:spPr>
          <p:txBody>
            <a:bodyPr/>
            <a:lstStyle/>
            <a:p>
              <a:endParaRPr lang="en-US"/>
            </a:p>
          </p:txBody>
        </p:sp>
        <p:sp>
          <p:nvSpPr>
            <p:cNvPr id="47006" name="Freeform 652"/>
            <p:cNvSpPr>
              <a:spLocks noEditPoints="1"/>
            </p:cNvSpPr>
            <p:nvPr/>
          </p:nvSpPr>
          <p:spPr bwMode="auto">
            <a:xfrm>
              <a:off x="2923" y="2935"/>
              <a:ext cx="40" cy="77"/>
            </a:xfrm>
            <a:custGeom>
              <a:avLst/>
              <a:gdLst>
                <a:gd name="T0" fmla="*/ 40 w 40"/>
                <a:gd name="T1" fmla="*/ 4 h 77"/>
                <a:gd name="T2" fmla="*/ 36 w 40"/>
                <a:gd name="T3" fmla="*/ 2 h 77"/>
                <a:gd name="T4" fmla="*/ 34 w 40"/>
                <a:gd name="T5" fmla="*/ 0 h 77"/>
                <a:gd name="T6" fmla="*/ 32 w 40"/>
                <a:gd name="T7" fmla="*/ 2 h 77"/>
                <a:gd name="T8" fmla="*/ 32 w 40"/>
                <a:gd name="T9" fmla="*/ 4 h 77"/>
                <a:gd name="T10" fmla="*/ 34 w 40"/>
                <a:gd name="T11" fmla="*/ 6 h 77"/>
                <a:gd name="T12" fmla="*/ 38 w 40"/>
                <a:gd name="T13" fmla="*/ 6 h 77"/>
                <a:gd name="T14" fmla="*/ 38 w 40"/>
                <a:gd name="T15" fmla="*/ 4 h 77"/>
                <a:gd name="T16" fmla="*/ 40 w 40"/>
                <a:gd name="T17" fmla="*/ 4 h 77"/>
                <a:gd name="T18" fmla="*/ 0 w 40"/>
                <a:gd name="T19" fmla="*/ 73 h 77"/>
                <a:gd name="T20" fmla="*/ 2 w 40"/>
                <a:gd name="T21" fmla="*/ 75 h 77"/>
                <a:gd name="T22" fmla="*/ 5 w 40"/>
                <a:gd name="T23" fmla="*/ 77 h 77"/>
                <a:gd name="T24" fmla="*/ 5 w 40"/>
                <a:gd name="T25" fmla="*/ 75 h 77"/>
                <a:gd name="T26" fmla="*/ 5 w 40"/>
                <a:gd name="T27" fmla="*/ 73 h 77"/>
                <a:gd name="T28" fmla="*/ 4 w 40"/>
                <a:gd name="T29" fmla="*/ 71 h 77"/>
                <a:gd name="T30" fmla="*/ 2 w 40"/>
                <a:gd name="T31" fmla="*/ 69 h 77"/>
                <a:gd name="T32" fmla="*/ 0 w 40"/>
                <a:gd name="T33" fmla="*/ 71 h 77"/>
                <a:gd name="T34" fmla="*/ 0 w 40"/>
                <a:gd name="T35" fmla="*/ 73 h 7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77"/>
                <a:gd name="T56" fmla="*/ 40 w 40"/>
                <a:gd name="T57" fmla="*/ 77 h 7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77">
                  <a:moveTo>
                    <a:pt x="40" y="4"/>
                  </a:moveTo>
                  <a:lnTo>
                    <a:pt x="36" y="2"/>
                  </a:lnTo>
                  <a:lnTo>
                    <a:pt x="34" y="0"/>
                  </a:lnTo>
                  <a:lnTo>
                    <a:pt x="32" y="2"/>
                  </a:lnTo>
                  <a:lnTo>
                    <a:pt x="32" y="4"/>
                  </a:lnTo>
                  <a:lnTo>
                    <a:pt x="34" y="6"/>
                  </a:lnTo>
                  <a:lnTo>
                    <a:pt x="38" y="6"/>
                  </a:lnTo>
                  <a:lnTo>
                    <a:pt x="38" y="4"/>
                  </a:lnTo>
                  <a:lnTo>
                    <a:pt x="40" y="4"/>
                  </a:lnTo>
                  <a:close/>
                  <a:moveTo>
                    <a:pt x="0" y="73"/>
                  </a:moveTo>
                  <a:lnTo>
                    <a:pt x="2" y="75"/>
                  </a:lnTo>
                  <a:lnTo>
                    <a:pt x="5" y="77"/>
                  </a:lnTo>
                  <a:lnTo>
                    <a:pt x="5" y="75"/>
                  </a:lnTo>
                  <a:lnTo>
                    <a:pt x="5" y="73"/>
                  </a:lnTo>
                  <a:lnTo>
                    <a:pt x="4" y="71"/>
                  </a:lnTo>
                  <a:lnTo>
                    <a:pt x="2" y="69"/>
                  </a:lnTo>
                  <a:lnTo>
                    <a:pt x="0" y="71"/>
                  </a:lnTo>
                  <a:lnTo>
                    <a:pt x="0" y="73"/>
                  </a:lnTo>
                  <a:close/>
                </a:path>
              </a:pathLst>
            </a:custGeom>
            <a:solidFill>
              <a:srgbClr val="878585"/>
            </a:solidFill>
            <a:ln w="9525">
              <a:noFill/>
              <a:round/>
              <a:headEnd/>
              <a:tailEnd/>
            </a:ln>
          </p:spPr>
          <p:txBody>
            <a:bodyPr/>
            <a:lstStyle/>
            <a:p>
              <a:endParaRPr lang="en-US"/>
            </a:p>
          </p:txBody>
        </p:sp>
        <p:sp>
          <p:nvSpPr>
            <p:cNvPr id="47007" name="Freeform 653"/>
            <p:cNvSpPr>
              <a:spLocks noEditPoints="1"/>
            </p:cNvSpPr>
            <p:nvPr/>
          </p:nvSpPr>
          <p:spPr bwMode="auto">
            <a:xfrm>
              <a:off x="2923" y="2937"/>
              <a:ext cx="38" cy="73"/>
            </a:xfrm>
            <a:custGeom>
              <a:avLst/>
              <a:gdLst>
                <a:gd name="T0" fmla="*/ 38 w 38"/>
                <a:gd name="T1" fmla="*/ 2 h 73"/>
                <a:gd name="T2" fmla="*/ 36 w 38"/>
                <a:gd name="T3" fmla="*/ 2 h 73"/>
                <a:gd name="T4" fmla="*/ 32 w 38"/>
                <a:gd name="T5" fmla="*/ 0 h 73"/>
                <a:gd name="T6" fmla="*/ 32 w 38"/>
                <a:gd name="T7" fmla="*/ 2 h 73"/>
                <a:gd name="T8" fmla="*/ 30 w 38"/>
                <a:gd name="T9" fmla="*/ 4 h 73"/>
                <a:gd name="T10" fmla="*/ 34 w 38"/>
                <a:gd name="T11" fmla="*/ 6 h 73"/>
                <a:gd name="T12" fmla="*/ 36 w 38"/>
                <a:gd name="T13" fmla="*/ 6 h 73"/>
                <a:gd name="T14" fmla="*/ 38 w 38"/>
                <a:gd name="T15" fmla="*/ 4 h 73"/>
                <a:gd name="T16" fmla="*/ 38 w 38"/>
                <a:gd name="T17" fmla="*/ 2 h 73"/>
                <a:gd name="T18" fmla="*/ 0 w 38"/>
                <a:gd name="T19" fmla="*/ 69 h 73"/>
                <a:gd name="T20" fmla="*/ 4 w 38"/>
                <a:gd name="T21" fmla="*/ 71 h 73"/>
                <a:gd name="T22" fmla="*/ 5 w 38"/>
                <a:gd name="T23" fmla="*/ 73 h 73"/>
                <a:gd name="T24" fmla="*/ 5 w 38"/>
                <a:gd name="T25" fmla="*/ 71 h 73"/>
                <a:gd name="T26" fmla="*/ 7 w 38"/>
                <a:gd name="T27" fmla="*/ 69 h 73"/>
                <a:gd name="T28" fmla="*/ 4 w 38"/>
                <a:gd name="T29" fmla="*/ 67 h 73"/>
                <a:gd name="T30" fmla="*/ 2 w 38"/>
                <a:gd name="T31" fmla="*/ 65 h 73"/>
                <a:gd name="T32" fmla="*/ 2 w 38"/>
                <a:gd name="T33" fmla="*/ 67 h 73"/>
                <a:gd name="T34" fmla="*/ 0 w 38"/>
                <a:gd name="T35" fmla="*/ 69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8"/>
                <a:gd name="T55" fmla="*/ 0 h 73"/>
                <a:gd name="T56" fmla="*/ 38 w 38"/>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8" h="73">
                  <a:moveTo>
                    <a:pt x="38" y="2"/>
                  </a:moveTo>
                  <a:lnTo>
                    <a:pt x="36" y="2"/>
                  </a:lnTo>
                  <a:lnTo>
                    <a:pt x="32" y="0"/>
                  </a:lnTo>
                  <a:lnTo>
                    <a:pt x="32" y="2"/>
                  </a:lnTo>
                  <a:lnTo>
                    <a:pt x="30" y="4"/>
                  </a:lnTo>
                  <a:lnTo>
                    <a:pt x="34" y="6"/>
                  </a:lnTo>
                  <a:lnTo>
                    <a:pt x="36" y="6"/>
                  </a:lnTo>
                  <a:lnTo>
                    <a:pt x="38" y="4"/>
                  </a:lnTo>
                  <a:lnTo>
                    <a:pt x="38" y="2"/>
                  </a:lnTo>
                  <a:close/>
                  <a:moveTo>
                    <a:pt x="0" y="69"/>
                  </a:moveTo>
                  <a:lnTo>
                    <a:pt x="4" y="71"/>
                  </a:lnTo>
                  <a:lnTo>
                    <a:pt x="5" y="73"/>
                  </a:lnTo>
                  <a:lnTo>
                    <a:pt x="5" y="71"/>
                  </a:lnTo>
                  <a:lnTo>
                    <a:pt x="7" y="69"/>
                  </a:lnTo>
                  <a:lnTo>
                    <a:pt x="4" y="67"/>
                  </a:lnTo>
                  <a:lnTo>
                    <a:pt x="2" y="65"/>
                  </a:lnTo>
                  <a:lnTo>
                    <a:pt x="2" y="67"/>
                  </a:lnTo>
                  <a:lnTo>
                    <a:pt x="0" y="69"/>
                  </a:lnTo>
                  <a:close/>
                </a:path>
              </a:pathLst>
            </a:custGeom>
            <a:solidFill>
              <a:srgbClr val="878585"/>
            </a:solidFill>
            <a:ln w="9525">
              <a:noFill/>
              <a:round/>
              <a:headEnd/>
              <a:tailEnd/>
            </a:ln>
          </p:spPr>
          <p:txBody>
            <a:bodyPr/>
            <a:lstStyle/>
            <a:p>
              <a:endParaRPr lang="en-US"/>
            </a:p>
          </p:txBody>
        </p:sp>
        <p:sp>
          <p:nvSpPr>
            <p:cNvPr id="47008" name="Freeform 654"/>
            <p:cNvSpPr>
              <a:spLocks noEditPoints="1"/>
            </p:cNvSpPr>
            <p:nvPr/>
          </p:nvSpPr>
          <p:spPr bwMode="auto">
            <a:xfrm>
              <a:off x="2925" y="2939"/>
              <a:ext cx="36" cy="69"/>
            </a:xfrm>
            <a:custGeom>
              <a:avLst/>
              <a:gdLst>
                <a:gd name="T0" fmla="*/ 36 w 36"/>
                <a:gd name="T1" fmla="*/ 2 h 69"/>
                <a:gd name="T2" fmla="*/ 32 w 36"/>
                <a:gd name="T3" fmla="*/ 2 h 69"/>
                <a:gd name="T4" fmla="*/ 30 w 36"/>
                <a:gd name="T5" fmla="*/ 0 h 69"/>
                <a:gd name="T6" fmla="*/ 28 w 36"/>
                <a:gd name="T7" fmla="*/ 2 h 69"/>
                <a:gd name="T8" fmla="*/ 28 w 36"/>
                <a:gd name="T9" fmla="*/ 4 h 69"/>
                <a:gd name="T10" fmla="*/ 30 w 36"/>
                <a:gd name="T11" fmla="*/ 4 h 69"/>
                <a:gd name="T12" fmla="*/ 34 w 36"/>
                <a:gd name="T13" fmla="*/ 6 h 69"/>
                <a:gd name="T14" fmla="*/ 34 w 36"/>
                <a:gd name="T15" fmla="*/ 4 h 69"/>
                <a:gd name="T16" fmla="*/ 36 w 36"/>
                <a:gd name="T17" fmla="*/ 2 h 69"/>
                <a:gd name="T18" fmla="*/ 0 w 36"/>
                <a:gd name="T19" fmla="*/ 65 h 69"/>
                <a:gd name="T20" fmla="*/ 2 w 36"/>
                <a:gd name="T21" fmla="*/ 67 h 69"/>
                <a:gd name="T22" fmla="*/ 3 w 36"/>
                <a:gd name="T23" fmla="*/ 69 h 69"/>
                <a:gd name="T24" fmla="*/ 5 w 36"/>
                <a:gd name="T25" fmla="*/ 67 h 69"/>
                <a:gd name="T26" fmla="*/ 5 w 36"/>
                <a:gd name="T27" fmla="*/ 65 h 69"/>
                <a:gd name="T28" fmla="*/ 3 w 36"/>
                <a:gd name="T29" fmla="*/ 63 h 69"/>
                <a:gd name="T30" fmla="*/ 0 w 36"/>
                <a:gd name="T31" fmla="*/ 61 h 69"/>
                <a:gd name="T32" fmla="*/ 0 w 36"/>
                <a:gd name="T33" fmla="*/ 63 h 69"/>
                <a:gd name="T34" fmla="*/ 0 w 36"/>
                <a:gd name="T35" fmla="*/ 65 h 6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
                <a:gd name="T55" fmla="*/ 0 h 69"/>
                <a:gd name="T56" fmla="*/ 36 w 36"/>
                <a:gd name="T57" fmla="*/ 69 h 6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 h="69">
                  <a:moveTo>
                    <a:pt x="36" y="2"/>
                  </a:moveTo>
                  <a:lnTo>
                    <a:pt x="32" y="2"/>
                  </a:lnTo>
                  <a:lnTo>
                    <a:pt x="30" y="0"/>
                  </a:lnTo>
                  <a:lnTo>
                    <a:pt x="28" y="2"/>
                  </a:lnTo>
                  <a:lnTo>
                    <a:pt x="28" y="4"/>
                  </a:lnTo>
                  <a:lnTo>
                    <a:pt x="30" y="4"/>
                  </a:lnTo>
                  <a:lnTo>
                    <a:pt x="34" y="6"/>
                  </a:lnTo>
                  <a:lnTo>
                    <a:pt x="34" y="4"/>
                  </a:lnTo>
                  <a:lnTo>
                    <a:pt x="36" y="2"/>
                  </a:lnTo>
                  <a:close/>
                  <a:moveTo>
                    <a:pt x="0" y="65"/>
                  </a:moveTo>
                  <a:lnTo>
                    <a:pt x="2" y="67"/>
                  </a:lnTo>
                  <a:lnTo>
                    <a:pt x="3" y="69"/>
                  </a:lnTo>
                  <a:lnTo>
                    <a:pt x="5" y="67"/>
                  </a:lnTo>
                  <a:lnTo>
                    <a:pt x="5" y="65"/>
                  </a:lnTo>
                  <a:lnTo>
                    <a:pt x="3" y="63"/>
                  </a:lnTo>
                  <a:lnTo>
                    <a:pt x="0" y="61"/>
                  </a:lnTo>
                  <a:lnTo>
                    <a:pt x="0" y="63"/>
                  </a:lnTo>
                  <a:lnTo>
                    <a:pt x="0" y="65"/>
                  </a:lnTo>
                  <a:close/>
                </a:path>
              </a:pathLst>
            </a:custGeom>
            <a:solidFill>
              <a:srgbClr val="878585"/>
            </a:solidFill>
            <a:ln w="9525">
              <a:noFill/>
              <a:round/>
              <a:headEnd/>
              <a:tailEnd/>
            </a:ln>
          </p:spPr>
          <p:txBody>
            <a:bodyPr/>
            <a:lstStyle/>
            <a:p>
              <a:endParaRPr lang="en-US"/>
            </a:p>
          </p:txBody>
        </p:sp>
        <p:sp>
          <p:nvSpPr>
            <p:cNvPr id="47009" name="Freeform 655"/>
            <p:cNvSpPr>
              <a:spLocks noEditPoints="1"/>
            </p:cNvSpPr>
            <p:nvPr/>
          </p:nvSpPr>
          <p:spPr bwMode="auto">
            <a:xfrm>
              <a:off x="2925" y="2941"/>
              <a:ext cx="34" cy="65"/>
            </a:xfrm>
            <a:custGeom>
              <a:avLst/>
              <a:gdLst>
                <a:gd name="T0" fmla="*/ 34 w 34"/>
                <a:gd name="T1" fmla="*/ 2 h 65"/>
                <a:gd name="T2" fmla="*/ 32 w 34"/>
                <a:gd name="T3" fmla="*/ 2 h 65"/>
                <a:gd name="T4" fmla="*/ 28 w 34"/>
                <a:gd name="T5" fmla="*/ 0 h 65"/>
                <a:gd name="T6" fmla="*/ 28 w 34"/>
                <a:gd name="T7" fmla="*/ 2 h 65"/>
                <a:gd name="T8" fmla="*/ 27 w 34"/>
                <a:gd name="T9" fmla="*/ 4 h 65"/>
                <a:gd name="T10" fmla="*/ 30 w 34"/>
                <a:gd name="T11" fmla="*/ 4 h 65"/>
                <a:gd name="T12" fmla="*/ 32 w 34"/>
                <a:gd name="T13" fmla="*/ 5 h 65"/>
                <a:gd name="T14" fmla="*/ 34 w 34"/>
                <a:gd name="T15" fmla="*/ 4 h 65"/>
                <a:gd name="T16" fmla="*/ 34 w 34"/>
                <a:gd name="T17" fmla="*/ 2 h 65"/>
                <a:gd name="T18" fmla="*/ 0 w 34"/>
                <a:gd name="T19" fmla="*/ 61 h 65"/>
                <a:gd name="T20" fmla="*/ 2 w 34"/>
                <a:gd name="T21" fmla="*/ 63 h 65"/>
                <a:gd name="T22" fmla="*/ 5 w 34"/>
                <a:gd name="T23" fmla="*/ 65 h 65"/>
                <a:gd name="T24" fmla="*/ 5 w 34"/>
                <a:gd name="T25" fmla="*/ 63 h 65"/>
                <a:gd name="T26" fmla="*/ 7 w 34"/>
                <a:gd name="T27" fmla="*/ 61 h 65"/>
                <a:gd name="T28" fmla="*/ 3 w 34"/>
                <a:gd name="T29" fmla="*/ 59 h 65"/>
                <a:gd name="T30" fmla="*/ 2 w 34"/>
                <a:gd name="T31" fmla="*/ 57 h 65"/>
                <a:gd name="T32" fmla="*/ 0 w 34"/>
                <a:gd name="T33" fmla="*/ 59 h 65"/>
                <a:gd name="T34" fmla="*/ 0 w 34"/>
                <a:gd name="T35" fmla="*/ 61 h 6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4"/>
                <a:gd name="T55" fmla="*/ 0 h 65"/>
                <a:gd name="T56" fmla="*/ 34 w 34"/>
                <a:gd name="T57" fmla="*/ 65 h 6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4" h="65">
                  <a:moveTo>
                    <a:pt x="34" y="2"/>
                  </a:moveTo>
                  <a:lnTo>
                    <a:pt x="32" y="2"/>
                  </a:lnTo>
                  <a:lnTo>
                    <a:pt x="28" y="0"/>
                  </a:lnTo>
                  <a:lnTo>
                    <a:pt x="28" y="2"/>
                  </a:lnTo>
                  <a:lnTo>
                    <a:pt x="27" y="4"/>
                  </a:lnTo>
                  <a:lnTo>
                    <a:pt x="30" y="4"/>
                  </a:lnTo>
                  <a:lnTo>
                    <a:pt x="32" y="5"/>
                  </a:lnTo>
                  <a:lnTo>
                    <a:pt x="34" y="4"/>
                  </a:lnTo>
                  <a:lnTo>
                    <a:pt x="34" y="2"/>
                  </a:lnTo>
                  <a:close/>
                  <a:moveTo>
                    <a:pt x="0" y="61"/>
                  </a:moveTo>
                  <a:lnTo>
                    <a:pt x="2" y="63"/>
                  </a:lnTo>
                  <a:lnTo>
                    <a:pt x="5" y="65"/>
                  </a:lnTo>
                  <a:lnTo>
                    <a:pt x="5" y="63"/>
                  </a:lnTo>
                  <a:lnTo>
                    <a:pt x="7" y="61"/>
                  </a:lnTo>
                  <a:lnTo>
                    <a:pt x="3" y="59"/>
                  </a:lnTo>
                  <a:lnTo>
                    <a:pt x="2" y="57"/>
                  </a:lnTo>
                  <a:lnTo>
                    <a:pt x="0" y="59"/>
                  </a:lnTo>
                  <a:lnTo>
                    <a:pt x="0" y="61"/>
                  </a:lnTo>
                  <a:close/>
                </a:path>
              </a:pathLst>
            </a:custGeom>
            <a:solidFill>
              <a:srgbClr val="878685"/>
            </a:solidFill>
            <a:ln w="9525">
              <a:noFill/>
              <a:round/>
              <a:headEnd/>
              <a:tailEnd/>
            </a:ln>
          </p:spPr>
          <p:txBody>
            <a:bodyPr/>
            <a:lstStyle/>
            <a:p>
              <a:endParaRPr lang="en-US"/>
            </a:p>
          </p:txBody>
        </p:sp>
        <p:sp>
          <p:nvSpPr>
            <p:cNvPr id="47010" name="Freeform 656"/>
            <p:cNvSpPr>
              <a:spLocks noEditPoints="1"/>
            </p:cNvSpPr>
            <p:nvPr/>
          </p:nvSpPr>
          <p:spPr bwMode="auto">
            <a:xfrm>
              <a:off x="2925" y="2943"/>
              <a:ext cx="34" cy="61"/>
            </a:xfrm>
            <a:custGeom>
              <a:avLst/>
              <a:gdLst>
                <a:gd name="T0" fmla="*/ 34 w 34"/>
                <a:gd name="T1" fmla="*/ 2 h 61"/>
                <a:gd name="T2" fmla="*/ 30 w 34"/>
                <a:gd name="T3" fmla="*/ 0 h 61"/>
                <a:gd name="T4" fmla="*/ 28 w 34"/>
                <a:gd name="T5" fmla="*/ 0 h 61"/>
                <a:gd name="T6" fmla="*/ 27 w 34"/>
                <a:gd name="T7" fmla="*/ 2 h 61"/>
                <a:gd name="T8" fmla="*/ 27 w 34"/>
                <a:gd name="T9" fmla="*/ 3 h 61"/>
                <a:gd name="T10" fmla="*/ 28 w 34"/>
                <a:gd name="T11" fmla="*/ 3 h 61"/>
                <a:gd name="T12" fmla="*/ 32 w 34"/>
                <a:gd name="T13" fmla="*/ 5 h 61"/>
                <a:gd name="T14" fmla="*/ 32 w 34"/>
                <a:gd name="T15" fmla="*/ 3 h 61"/>
                <a:gd name="T16" fmla="*/ 34 w 34"/>
                <a:gd name="T17" fmla="*/ 2 h 61"/>
                <a:gd name="T18" fmla="*/ 0 w 34"/>
                <a:gd name="T19" fmla="*/ 57 h 61"/>
                <a:gd name="T20" fmla="*/ 3 w 34"/>
                <a:gd name="T21" fmla="*/ 59 h 61"/>
                <a:gd name="T22" fmla="*/ 5 w 34"/>
                <a:gd name="T23" fmla="*/ 61 h 61"/>
                <a:gd name="T24" fmla="*/ 7 w 34"/>
                <a:gd name="T25" fmla="*/ 59 h 61"/>
                <a:gd name="T26" fmla="*/ 7 w 34"/>
                <a:gd name="T27" fmla="*/ 57 h 61"/>
                <a:gd name="T28" fmla="*/ 3 w 34"/>
                <a:gd name="T29" fmla="*/ 55 h 61"/>
                <a:gd name="T30" fmla="*/ 2 w 34"/>
                <a:gd name="T31" fmla="*/ 53 h 61"/>
                <a:gd name="T32" fmla="*/ 2 w 34"/>
                <a:gd name="T33" fmla="*/ 55 h 61"/>
                <a:gd name="T34" fmla="*/ 0 w 34"/>
                <a:gd name="T35" fmla="*/ 57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4"/>
                <a:gd name="T55" fmla="*/ 0 h 61"/>
                <a:gd name="T56" fmla="*/ 34 w 34"/>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4" h="61">
                  <a:moveTo>
                    <a:pt x="34" y="2"/>
                  </a:moveTo>
                  <a:lnTo>
                    <a:pt x="30" y="0"/>
                  </a:lnTo>
                  <a:lnTo>
                    <a:pt x="28" y="0"/>
                  </a:lnTo>
                  <a:lnTo>
                    <a:pt x="27" y="2"/>
                  </a:lnTo>
                  <a:lnTo>
                    <a:pt x="27" y="3"/>
                  </a:lnTo>
                  <a:lnTo>
                    <a:pt x="28" y="3"/>
                  </a:lnTo>
                  <a:lnTo>
                    <a:pt x="32" y="5"/>
                  </a:lnTo>
                  <a:lnTo>
                    <a:pt x="32" y="3"/>
                  </a:lnTo>
                  <a:lnTo>
                    <a:pt x="34" y="2"/>
                  </a:lnTo>
                  <a:close/>
                  <a:moveTo>
                    <a:pt x="0" y="57"/>
                  </a:moveTo>
                  <a:lnTo>
                    <a:pt x="3" y="59"/>
                  </a:lnTo>
                  <a:lnTo>
                    <a:pt x="5" y="61"/>
                  </a:lnTo>
                  <a:lnTo>
                    <a:pt x="7" y="59"/>
                  </a:lnTo>
                  <a:lnTo>
                    <a:pt x="7" y="57"/>
                  </a:lnTo>
                  <a:lnTo>
                    <a:pt x="3" y="55"/>
                  </a:lnTo>
                  <a:lnTo>
                    <a:pt x="2" y="53"/>
                  </a:lnTo>
                  <a:lnTo>
                    <a:pt x="2" y="55"/>
                  </a:lnTo>
                  <a:lnTo>
                    <a:pt x="0" y="57"/>
                  </a:lnTo>
                  <a:close/>
                </a:path>
              </a:pathLst>
            </a:custGeom>
            <a:solidFill>
              <a:srgbClr val="878685"/>
            </a:solidFill>
            <a:ln w="9525">
              <a:noFill/>
              <a:round/>
              <a:headEnd/>
              <a:tailEnd/>
            </a:ln>
          </p:spPr>
          <p:txBody>
            <a:bodyPr/>
            <a:lstStyle/>
            <a:p>
              <a:endParaRPr lang="en-US"/>
            </a:p>
          </p:txBody>
        </p:sp>
        <p:sp>
          <p:nvSpPr>
            <p:cNvPr id="47011" name="Freeform 657"/>
            <p:cNvSpPr>
              <a:spLocks noEditPoints="1"/>
            </p:cNvSpPr>
            <p:nvPr/>
          </p:nvSpPr>
          <p:spPr bwMode="auto">
            <a:xfrm>
              <a:off x="2927" y="2945"/>
              <a:ext cx="30" cy="57"/>
            </a:xfrm>
            <a:custGeom>
              <a:avLst/>
              <a:gdLst>
                <a:gd name="T0" fmla="*/ 30 w 30"/>
                <a:gd name="T1" fmla="*/ 1 h 57"/>
                <a:gd name="T2" fmla="*/ 28 w 30"/>
                <a:gd name="T3" fmla="*/ 0 h 57"/>
                <a:gd name="T4" fmla="*/ 25 w 30"/>
                <a:gd name="T5" fmla="*/ 0 h 57"/>
                <a:gd name="T6" fmla="*/ 25 w 30"/>
                <a:gd name="T7" fmla="*/ 1 h 57"/>
                <a:gd name="T8" fmla="*/ 23 w 30"/>
                <a:gd name="T9" fmla="*/ 3 h 57"/>
                <a:gd name="T10" fmla="*/ 26 w 30"/>
                <a:gd name="T11" fmla="*/ 3 h 57"/>
                <a:gd name="T12" fmla="*/ 28 w 30"/>
                <a:gd name="T13" fmla="*/ 5 h 57"/>
                <a:gd name="T14" fmla="*/ 30 w 30"/>
                <a:gd name="T15" fmla="*/ 3 h 57"/>
                <a:gd name="T16" fmla="*/ 30 w 30"/>
                <a:gd name="T17" fmla="*/ 1 h 57"/>
                <a:gd name="T18" fmla="*/ 0 w 30"/>
                <a:gd name="T19" fmla="*/ 53 h 57"/>
                <a:gd name="T20" fmla="*/ 1 w 30"/>
                <a:gd name="T21" fmla="*/ 55 h 57"/>
                <a:gd name="T22" fmla="*/ 5 w 30"/>
                <a:gd name="T23" fmla="*/ 57 h 57"/>
                <a:gd name="T24" fmla="*/ 5 w 30"/>
                <a:gd name="T25" fmla="*/ 55 h 57"/>
                <a:gd name="T26" fmla="*/ 5 w 30"/>
                <a:gd name="T27" fmla="*/ 53 h 57"/>
                <a:gd name="T28" fmla="*/ 3 w 30"/>
                <a:gd name="T29" fmla="*/ 51 h 57"/>
                <a:gd name="T30" fmla="*/ 0 w 30"/>
                <a:gd name="T31" fmla="*/ 49 h 57"/>
                <a:gd name="T32" fmla="*/ 0 w 30"/>
                <a:gd name="T33" fmla="*/ 51 h 57"/>
                <a:gd name="T34" fmla="*/ 0 w 30"/>
                <a:gd name="T35" fmla="*/ 5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
                <a:gd name="T55" fmla="*/ 0 h 57"/>
                <a:gd name="T56" fmla="*/ 30 w 30"/>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 h="57">
                  <a:moveTo>
                    <a:pt x="30" y="1"/>
                  </a:moveTo>
                  <a:lnTo>
                    <a:pt x="28" y="0"/>
                  </a:lnTo>
                  <a:lnTo>
                    <a:pt x="25" y="0"/>
                  </a:lnTo>
                  <a:lnTo>
                    <a:pt x="25" y="1"/>
                  </a:lnTo>
                  <a:lnTo>
                    <a:pt x="23" y="3"/>
                  </a:lnTo>
                  <a:lnTo>
                    <a:pt x="26" y="3"/>
                  </a:lnTo>
                  <a:lnTo>
                    <a:pt x="28" y="5"/>
                  </a:lnTo>
                  <a:lnTo>
                    <a:pt x="30" y="3"/>
                  </a:lnTo>
                  <a:lnTo>
                    <a:pt x="30" y="1"/>
                  </a:lnTo>
                  <a:close/>
                  <a:moveTo>
                    <a:pt x="0" y="53"/>
                  </a:moveTo>
                  <a:lnTo>
                    <a:pt x="1" y="55"/>
                  </a:lnTo>
                  <a:lnTo>
                    <a:pt x="5" y="57"/>
                  </a:lnTo>
                  <a:lnTo>
                    <a:pt x="5" y="55"/>
                  </a:lnTo>
                  <a:lnTo>
                    <a:pt x="5" y="53"/>
                  </a:lnTo>
                  <a:lnTo>
                    <a:pt x="3" y="51"/>
                  </a:lnTo>
                  <a:lnTo>
                    <a:pt x="0" y="49"/>
                  </a:lnTo>
                  <a:lnTo>
                    <a:pt x="0" y="51"/>
                  </a:lnTo>
                  <a:lnTo>
                    <a:pt x="0" y="53"/>
                  </a:lnTo>
                  <a:close/>
                </a:path>
              </a:pathLst>
            </a:custGeom>
            <a:solidFill>
              <a:srgbClr val="878685"/>
            </a:solidFill>
            <a:ln w="9525">
              <a:noFill/>
              <a:round/>
              <a:headEnd/>
              <a:tailEnd/>
            </a:ln>
          </p:spPr>
          <p:txBody>
            <a:bodyPr/>
            <a:lstStyle/>
            <a:p>
              <a:endParaRPr lang="en-US"/>
            </a:p>
          </p:txBody>
        </p:sp>
        <p:sp>
          <p:nvSpPr>
            <p:cNvPr id="47012" name="Freeform 658"/>
            <p:cNvSpPr>
              <a:spLocks noEditPoints="1"/>
            </p:cNvSpPr>
            <p:nvPr/>
          </p:nvSpPr>
          <p:spPr bwMode="auto">
            <a:xfrm>
              <a:off x="2927" y="2946"/>
              <a:ext cx="30" cy="54"/>
            </a:xfrm>
            <a:custGeom>
              <a:avLst/>
              <a:gdLst>
                <a:gd name="T0" fmla="*/ 30 w 30"/>
                <a:gd name="T1" fmla="*/ 2 h 54"/>
                <a:gd name="T2" fmla="*/ 26 w 30"/>
                <a:gd name="T3" fmla="*/ 0 h 54"/>
                <a:gd name="T4" fmla="*/ 25 w 30"/>
                <a:gd name="T5" fmla="*/ 0 h 54"/>
                <a:gd name="T6" fmla="*/ 23 w 30"/>
                <a:gd name="T7" fmla="*/ 2 h 54"/>
                <a:gd name="T8" fmla="*/ 23 w 30"/>
                <a:gd name="T9" fmla="*/ 4 h 54"/>
                <a:gd name="T10" fmla="*/ 25 w 30"/>
                <a:gd name="T11" fmla="*/ 4 h 54"/>
                <a:gd name="T12" fmla="*/ 28 w 30"/>
                <a:gd name="T13" fmla="*/ 6 h 54"/>
                <a:gd name="T14" fmla="*/ 28 w 30"/>
                <a:gd name="T15" fmla="*/ 4 h 54"/>
                <a:gd name="T16" fmla="*/ 30 w 30"/>
                <a:gd name="T17" fmla="*/ 2 h 54"/>
                <a:gd name="T18" fmla="*/ 0 w 30"/>
                <a:gd name="T19" fmla="*/ 50 h 54"/>
                <a:gd name="T20" fmla="*/ 1 w 30"/>
                <a:gd name="T21" fmla="*/ 52 h 54"/>
                <a:gd name="T22" fmla="*/ 5 w 30"/>
                <a:gd name="T23" fmla="*/ 54 h 54"/>
                <a:gd name="T24" fmla="*/ 5 w 30"/>
                <a:gd name="T25" fmla="*/ 52 h 54"/>
                <a:gd name="T26" fmla="*/ 7 w 30"/>
                <a:gd name="T27" fmla="*/ 50 h 54"/>
                <a:gd name="T28" fmla="*/ 3 w 30"/>
                <a:gd name="T29" fmla="*/ 48 h 54"/>
                <a:gd name="T30" fmla="*/ 1 w 30"/>
                <a:gd name="T31" fmla="*/ 46 h 54"/>
                <a:gd name="T32" fmla="*/ 0 w 30"/>
                <a:gd name="T33" fmla="*/ 48 h 54"/>
                <a:gd name="T34" fmla="*/ 0 w 30"/>
                <a:gd name="T35" fmla="*/ 50 h 5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
                <a:gd name="T55" fmla="*/ 0 h 54"/>
                <a:gd name="T56" fmla="*/ 30 w 30"/>
                <a:gd name="T57" fmla="*/ 54 h 5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 h="54">
                  <a:moveTo>
                    <a:pt x="30" y="2"/>
                  </a:moveTo>
                  <a:lnTo>
                    <a:pt x="26" y="0"/>
                  </a:lnTo>
                  <a:lnTo>
                    <a:pt x="25" y="0"/>
                  </a:lnTo>
                  <a:lnTo>
                    <a:pt x="23" y="2"/>
                  </a:lnTo>
                  <a:lnTo>
                    <a:pt x="23" y="4"/>
                  </a:lnTo>
                  <a:lnTo>
                    <a:pt x="25" y="4"/>
                  </a:lnTo>
                  <a:lnTo>
                    <a:pt x="28" y="6"/>
                  </a:lnTo>
                  <a:lnTo>
                    <a:pt x="28" y="4"/>
                  </a:lnTo>
                  <a:lnTo>
                    <a:pt x="30" y="2"/>
                  </a:lnTo>
                  <a:close/>
                  <a:moveTo>
                    <a:pt x="0" y="50"/>
                  </a:moveTo>
                  <a:lnTo>
                    <a:pt x="1" y="52"/>
                  </a:lnTo>
                  <a:lnTo>
                    <a:pt x="5" y="54"/>
                  </a:lnTo>
                  <a:lnTo>
                    <a:pt x="5" y="52"/>
                  </a:lnTo>
                  <a:lnTo>
                    <a:pt x="7" y="50"/>
                  </a:lnTo>
                  <a:lnTo>
                    <a:pt x="3" y="48"/>
                  </a:lnTo>
                  <a:lnTo>
                    <a:pt x="1" y="46"/>
                  </a:lnTo>
                  <a:lnTo>
                    <a:pt x="0" y="48"/>
                  </a:lnTo>
                  <a:lnTo>
                    <a:pt x="0" y="50"/>
                  </a:lnTo>
                  <a:close/>
                </a:path>
              </a:pathLst>
            </a:custGeom>
            <a:solidFill>
              <a:srgbClr val="878685"/>
            </a:solidFill>
            <a:ln w="9525">
              <a:noFill/>
              <a:round/>
              <a:headEnd/>
              <a:tailEnd/>
            </a:ln>
          </p:spPr>
          <p:txBody>
            <a:bodyPr/>
            <a:lstStyle/>
            <a:p>
              <a:endParaRPr lang="en-US"/>
            </a:p>
          </p:txBody>
        </p:sp>
        <p:sp>
          <p:nvSpPr>
            <p:cNvPr id="47013" name="Freeform 659"/>
            <p:cNvSpPr>
              <a:spLocks noEditPoints="1"/>
            </p:cNvSpPr>
            <p:nvPr/>
          </p:nvSpPr>
          <p:spPr bwMode="auto">
            <a:xfrm>
              <a:off x="2927" y="2948"/>
              <a:ext cx="28" cy="50"/>
            </a:xfrm>
            <a:custGeom>
              <a:avLst/>
              <a:gdLst>
                <a:gd name="T0" fmla="*/ 28 w 28"/>
                <a:gd name="T1" fmla="*/ 2 h 50"/>
                <a:gd name="T2" fmla="*/ 26 w 28"/>
                <a:gd name="T3" fmla="*/ 0 h 50"/>
                <a:gd name="T4" fmla="*/ 23 w 28"/>
                <a:gd name="T5" fmla="*/ 0 h 50"/>
                <a:gd name="T6" fmla="*/ 23 w 28"/>
                <a:gd name="T7" fmla="*/ 2 h 50"/>
                <a:gd name="T8" fmla="*/ 21 w 28"/>
                <a:gd name="T9" fmla="*/ 4 h 50"/>
                <a:gd name="T10" fmla="*/ 25 w 28"/>
                <a:gd name="T11" fmla="*/ 4 h 50"/>
                <a:gd name="T12" fmla="*/ 28 w 28"/>
                <a:gd name="T13" fmla="*/ 6 h 50"/>
                <a:gd name="T14" fmla="*/ 28 w 28"/>
                <a:gd name="T15" fmla="*/ 4 h 50"/>
                <a:gd name="T16" fmla="*/ 28 w 28"/>
                <a:gd name="T17" fmla="*/ 2 h 50"/>
                <a:gd name="T18" fmla="*/ 0 w 28"/>
                <a:gd name="T19" fmla="*/ 46 h 50"/>
                <a:gd name="T20" fmla="*/ 3 w 28"/>
                <a:gd name="T21" fmla="*/ 48 h 50"/>
                <a:gd name="T22" fmla="*/ 5 w 28"/>
                <a:gd name="T23" fmla="*/ 50 h 50"/>
                <a:gd name="T24" fmla="*/ 7 w 28"/>
                <a:gd name="T25" fmla="*/ 48 h 50"/>
                <a:gd name="T26" fmla="*/ 7 w 28"/>
                <a:gd name="T27" fmla="*/ 46 h 50"/>
                <a:gd name="T28" fmla="*/ 5 w 28"/>
                <a:gd name="T29" fmla="*/ 46 h 50"/>
                <a:gd name="T30" fmla="*/ 1 w 28"/>
                <a:gd name="T31" fmla="*/ 43 h 50"/>
                <a:gd name="T32" fmla="*/ 1 w 28"/>
                <a:gd name="T33" fmla="*/ 44 h 50"/>
                <a:gd name="T34" fmla="*/ 0 w 28"/>
                <a:gd name="T35" fmla="*/ 46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
                <a:gd name="T55" fmla="*/ 0 h 50"/>
                <a:gd name="T56" fmla="*/ 28 w 28"/>
                <a:gd name="T57" fmla="*/ 50 h 5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 h="50">
                  <a:moveTo>
                    <a:pt x="28" y="2"/>
                  </a:moveTo>
                  <a:lnTo>
                    <a:pt x="26" y="0"/>
                  </a:lnTo>
                  <a:lnTo>
                    <a:pt x="23" y="0"/>
                  </a:lnTo>
                  <a:lnTo>
                    <a:pt x="23" y="2"/>
                  </a:lnTo>
                  <a:lnTo>
                    <a:pt x="21" y="4"/>
                  </a:lnTo>
                  <a:lnTo>
                    <a:pt x="25" y="4"/>
                  </a:lnTo>
                  <a:lnTo>
                    <a:pt x="28" y="6"/>
                  </a:lnTo>
                  <a:lnTo>
                    <a:pt x="28" y="4"/>
                  </a:lnTo>
                  <a:lnTo>
                    <a:pt x="28" y="2"/>
                  </a:lnTo>
                  <a:close/>
                  <a:moveTo>
                    <a:pt x="0" y="46"/>
                  </a:moveTo>
                  <a:lnTo>
                    <a:pt x="3" y="48"/>
                  </a:lnTo>
                  <a:lnTo>
                    <a:pt x="5" y="50"/>
                  </a:lnTo>
                  <a:lnTo>
                    <a:pt x="7" y="48"/>
                  </a:lnTo>
                  <a:lnTo>
                    <a:pt x="7" y="46"/>
                  </a:lnTo>
                  <a:lnTo>
                    <a:pt x="5" y="46"/>
                  </a:lnTo>
                  <a:lnTo>
                    <a:pt x="1" y="43"/>
                  </a:lnTo>
                  <a:lnTo>
                    <a:pt x="1" y="44"/>
                  </a:lnTo>
                  <a:lnTo>
                    <a:pt x="0" y="46"/>
                  </a:lnTo>
                  <a:close/>
                </a:path>
              </a:pathLst>
            </a:custGeom>
            <a:solidFill>
              <a:srgbClr val="888786"/>
            </a:solidFill>
            <a:ln w="9525">
              <a:noFill/>
              <a:round/>
              <a:headEnd/>
              <a:tailEnd/>
            </a:ln>
          </p:spPr>
          <p:txBody>
            <a:bodyPr/>
            <a:lstStyle/>
            <a:p>
              <a:endParaRPr lang="en-US"/>
            </a:p>
          </p:txBody>
        </p:sp>
        <p:sp>
          <p:nvSpPr>
            <p:cNvPr id="47014" name="Freeform 660"/>
            <p:cNvSpPr>
              <a:spLocks noEditPoints="1"/>
            </p:cNvSpPr>
            <p:nvPr/>
          </p:nvSpPr>
          <p:spPr bwMode="auto">
            <a:xfrm>
              <a:off x="2928" y="2950"/>
              <a:ext cx="27" cy="46"/>
            </a:xfrm>
            <a:custGeom>
              <a:avLst/>
              <a:gdLst>
                <a:gd name="T0" fmla="*/ 27 w 27"/>
                <a:gd name="T1" fmla="*/ 2 h 46"/>
                <a:gd name="T2" fmla="*/ 24 w 27"/>
                <a:gd name="T3" fmla="*/ 0 h 46"/>
                <a:gd name="T4" fmla="*/ 22 w 27"/>
                <a:gd name="T5" fmla="*/ 0 h 46"/>
                <a:gd name="T6" fmla="*/ 20 w 27"/>
                <a:gd name="T7" fmla="*/ 2 h 46"/>
                <a:gd name="T8" fmla="*/ 20 w 27"/>
                <a:gd name="T9" fmla="*/ 2 h 46"/>
                <a:gd name="T10" fmla="*/ 22 w 27"/>
                <a:gd name="T11" fmla="*/ 4 h 46"/>
                <a:gd name="T12" fmla="*/ 25 w 27"/>
                <a:gd name="T13" fmla="*/ 6 h 46"/>
                <a:gd name="T14" fmla="*/ 27 w 27"/>
                <a:gd name="T15" fmla="*/ 4 h 46"/>
                <a:gd name="T16" fmla="*/ 27 w 27"/>
                <a:gd name="T17" fmla="*/ 2 h 46"/>
                <a:gd name="T18" fmla="*/ 0 w 27"/>
                <a:gd name="T19" fmla="*/ 42 h 46"/>
                <a:gd name="T20" fmla="*/ 2 w 27"/>
                <a:gd name="T21" fmla="*/ 44 h 46"/>
                <a:gd name="T22" fmla="*/ 6 w 27"/>
                <a:gd name="T23" fmla="*/ 46 h 46"/>
                <a:gd name="T24" fmla="*/ 6 w 27"/>
                <a:gd name="T25" fmla="*/ 44 h 46"/>
                <a:gd name="T26" fmla="*/ 8 w 27"/>
                <a:gd name="T27" fmla="*/ 42 h 46"/>
                <a:gd name="T28" fmla="*/ 4 w 27"/>
                <a:gd name="T29" fmla="*/ 42 h 46"/>
                <a:gd name="T30" fmla="*/ 2 w 27"/>
                <a:gd name="T31" fmla="*/ 39 h 46"/>
                <a:gd name="T32" fmla="*/ 0 w 27"/>
                <a:gd name="T33" fmla="*/ 41 h 46"/>
                <a:gd name="T34" fmla="*/ 0 w 27"/>
                <a:gd name="T35" fmla="*/ 42 h 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46"/>
                <a:gd name="T56" fmla="*/ 27 w 27"/>
                <a:gd name="T57" fmla="*/ 46 h 4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46">
                  <a:moveTo>
                    <a:pt x="27" y="2"/>
                  </a:moveTo>
                  <a:lnTo>
                    <a:pt x="24" y="0"/>
                  </a:lnTo>
                  <a:lnTo>
                    <a:pt x="22" y="0"/>
                  </a:lnTo>
                  <a:lnTo>
                    <a:pt x="20" y="2"/>
                  </a:lnTo>
                  <a:lnTo>
                    <a:pt x="22" y="4"/>
                  </a:lnTo>
                  <a:lnTo>
                    <a:pt x="25" y="6"/>
                  </a:lnTo>
                  <a:lnTo>
                    <a:pt x="27" y="4"/>
                  </a:lnTo>
                  <a:lnTo>
                    <a:pt x="27" y="2"/>
                  </a:lnTo>
                  <a:close/>
                  <a:moveTo>
                    <a:pt x="0" y="42"/>
                  </a:moveTo>
                  <a:lnTo>
                    <a:pt x="2" y="44"/>
                  </a:lnTo>
                  <a:lnTo>
                    <a:pt x="6" y="46"/>
                  </a:lnTo>
                  <a:lnTo>
                    <a:pt x="6" y="44"/>
                  </a:lnTo>
                  <a:lnTo>
                    <a:pt x="8" y="42"/>
                  </a:lnTo>
                  <a:lnTo>
                    <a:pt x="4" y="42"/>
                  </a:lnTo>
                  <a:lnTo>
                    <a:pt x="2" y="39"/>
                  </a:lnTo>
                  <a:lnTo>
                    <a:pt x="0" y="41"/>
                  </a:lnTo>
                  <a:lnTo>
                    <a:pt x="0" y="42"/>
                  </a:lnTo>
                  <a:close/>
                </a:path>
              </a:pathLst>
            </a:custGeom>
            <a:solidFill>
              <a:srgbClr val="888786"/>
            </a:solidFill>
            <a:ln w="9525">
              <a:noFill/>
              <a:round/>
              <a:headEnd/>
              <a:tailEnd/>
            </a:ln>
          </p:spPr>
          <p:txBody>
            <a:bodyPr/>
            <a:lstStyle/>
            <a:p>
              <a:endParaRPr lang="en-US"/>
            </a:p>
          </p:txBody>
        </p:sp>
        <p:sp>
          <p:nvSpPr>
            <p:cNvPr id="47015" name="Freeform 661"/>
            <p:cNvSpPr>
              <a:spLocks noEditPoints="1"/>
            </p:cNvSpPr>
            <p:nvPr/>
          </p:nvSpPr>
          <p:spPr bwMode="auto">
            <a:xfrm>
              <a:off x="2928" y="2952"/>
              <a:ext cx="27" cy="42"/>
            </a:xfrm>
            <a:custGeom>
              <a:avLst/>
              <a:gdLst>
                <a:gd name="T0" fmla="*/ 27 w 27"/>
                <a:gd name="T1" fmla="*/ 2 h 42"/>
                <a:gd name="T2" fmla="*/ 24 w 27"/>
                <a:gd name="T3" fmla="*/ 0 h 42"/>
                <a:gd name="T4" fmla="*/ 20 w 27"/>
                <a:gd name="T5" fmla="*/ 0 h 42"/>
                <a:gd name="T6" fmla="*/ 20 w 27"/>
                <a:gd name="T7" fmla="*/ 0 h 42"/>
                <a:gd name="T8" fmla="*/ 18 w 27"/>
                <a:gd name="T9" fmla="*/ 2 h 42"/>
                <a:gd name="T10" fmla="*/ 22 w 27"/>
                <a:gd name="T11" fmla="*/ 4 h 42"/>
                <a:gd name="T12" fmla="*/ 25 w 27"/>
                <a:gd name="T13" fmla="*/ 4 h 42"/>
                <a:gd name="T14" fmla="*/ 25 w 27"/>
                <a:gd name="T15" fmla="*/ 4 h 42"/>
                <a:gd name="T16" fmla="*/ 27 w 27"/>
                <a:gd name="T17" fmla="*/ 2 h 42"/>
                <a:gd name="T18" fmla="*/ 0 w 27"/>
                <a:gd name="T19" fmla="*/ 39 h 42"/>
                <a:gd name="T20" fmla="*/ 4 w 27"/>
                <a:gd name="T21" fmla="*/ 42 h 42"/>
                <a:gd name="T22" fmla="*/ 6 w 27"/>
                <a:gd name="T23" fmla="*/ 42 h 42"/>
                <a:gd name="T24" fmla="*/ 8 w 27"/>
                <a:gd name="T25" fmla="*/ 40 h 42"/>
                <a:gd name="T26" fmla="*/ 8 w 27"/>
                <a:gd name="T27" fmla="*/ 40 h 42"/>
                <a:gd name="T28" fmla="*/ 4 w 27"/>
                <a:gd name="T29" fmla="*/ 39 h 42"/>
                <a:gd name="T30" fmla="*/ 2 w 27"/>
                <a:gd name="T31" fmla="*/ 35 h 42"/>
                <a:gd name="T32" fmla="*/ 2 w 27"/>
                <a:gd name="T33" fmla="*/ 37 h 42"/>
                <a:gd name="T34" fmla="*/ 0 w 27"/>
                <a:gd name="T35" fmla="*/ 39 h 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42"/>
                <a:gd name="T56" fmla="*/ 27 w 27"/>
                <a:gd name="T57" fmla="*/ 42 h 4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42">
                  <a:moveTo>
                    <a:pt x="27" y="2"/>
                  </a:moveTo>
                  <a:lnTo>
                    <a:pt x="24" y="0"/>
                  </a:lnTo>
                  <a:lnTo>
                    <a:pt x="20" y="0"/>
                  </a:lnTo>
                  <a:lnTo>
                    <a:pt x="18" y="2"/>
                  </a:lnTo>
                  <a:lnTo>
                    <a:pt x="22" y="4"/>
                  </a:lnTo>
                  <a:lnTo>
                    <a:pt x="25" y="4"/>
                  </a:lnTo>
                  <a:lnTo>
                    <a:pt x="27" y="2"/>
                  </a:lnTo>
                  <a:close/>
                  <a:moveTo>
                    <a:pt x="0" y="39"/>
                  </a:moveTo>
                  <a:lnTo>
                    <a:pt x="4" y="42"/>
                  </a:lnTo>
                  <a:lnTo>
                    <a:pt x="6" y="42"/>
                  </a:lnTo>
                  <a:lnTo>
                    <a:pt x="8" y="40"/>
                  </a:lnTo>
                  <a:lnTo>
                    <a:pt x="4" y="39"/>
                  </a:lnTo>
                  <a:lnTo>
                    <a:pt x="2" y="35"/>
                  </a:lnTo>
                  <a:lnTo>
                    <a:pt x="2" y="37"/>
                  </a:lnTo>
                  <a:lnTo>
                    <a:pt x="0" y="39"/>
                  </a:lnTo>
                  <a:close/>
                </a:path>
              </a:pathLst>
            </a:custGeom>
            <a:solidFill>
              <a:srgbClr val="888786"/>
            </a:solidFill>
            <a:ln w="9525">
              <a:noFill/>
              <a:round/>
              <a:headEnd/>
              <a:tailEnd/>
            </a:ln>
          </p:spPr>
          <p:txBody>
            <a:bodyPr/>
            <a:lstStyle/>
            <a:p>
              <a:endParaRPr lang="en-US"/>
            </a:p>
          </p:txBody>
        </p:sp>
        <p:sp>
          <p:nvSpPr>
            <p:cNvPr id="47016" name="Freeform 662"/>
            <p:cNvSpPr>
              <a:spLocks noEditPoints="1"/>
            </p:cNvSpPr>
            <p:nvPr/>
          </p:nvSpPr>
          <p:spPr bwMode="auto">
            <a:xfrm>
              <a:off x="2930" y="2952"/>
              <a:ext cx="23" cy="40"/>
            </a:xfrm>
            <a:custGeom>
              <a:avLst/>
              <a:gdLst>
                <a:gd name="T0" fmla="*/ 23 w 23"/>
                <a:gd name="T1" fmla="*/ 4 h 40"/>
                <a:gd name="T2" fmla="*/ 20 w 23"/>
                <a:gd name="T3" fmla="*/ 2 h 40"/>
                <a:gd name="T4" fmla="*/ 18 w 23"/>
                <a:gd name="T5" fmla="*/ 0 h 40"/>
                <a:gd name="T6" fmla="*/ 16 w 23"/>
                <a:gd name="T7" fmla="*/ 2 h 40"/>
                <a:gd name="T8" fmla="*/ 16 w 23"/>
                <a:gd name="T9" fmla="*/ 4 h 40"/>
                <a:gd name="T10" fmla="*/ 18 w 23"/>
                <a:gd name="T11" fmla="*/ 6 h 40"/>
                <a:gd name="T12" fmla="*/ 22 w 23"/>
                <a:gd name="T13" fmla="*/ 6 h 40"/>
                <a:gd name="T14" fmla="*/ 23 w 23"/>
                <a:gd name="T15" fmla="*/ 4 h 40"/>
                <a:gd name="T16" fmla="*/ 23 w 23"/>
                <a:gd name="T17" fmla="*/ 4 h 40"/>
                <a:gd name="T18" fmla="*/ 0 w 23"/>
                <a:gd name="T19" fmla="*/ 37 h 40"/>
                <a:gd name="T20" fmla="*/ 2 w 23"/>
                <a:gd name="T21" fmla="*/ 40 h 40"/>
                <a:gd name="T22" fmla="*/ 6 w 23"/>
                <a:gd name="T23" fmla="*/ 40 h 40"/>
                <a:gd name="T24" fmla="*/ 6 w 23"/>
                <a:gd name="T25" fmla="*/ 40 h 40"/>
                <a:gd name="T26" fmla="*/ 8 w 23"/>
                <a:gd name="T27" fmla="*/ 39 h 40"/>
                <a:gd name="T28" fmla="*/ 4 w 23"/>
                <a:gd name="T29" fmla="*/ 37 h 40"/>
                <a:gd name="T30" fmla="*/ 0 w 23"/>
                <a:gd name="T31" fmla="*/ 33 h 40"/>
                <a:gd name="T32" fmla="*/ 0 w 23"/>
                <a:gd name="T33" fmla="*/ 35 h 40"/>
                <a:gd name="T34" fmla="*/ 0 w 23"/>
                <a:gd name="T35" fmla="*/ 37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40"/>
                <a:gd name="T56" fmla="*/ 23 w 23"/>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40">
                  <a:moveTo>
                    <a:pt x="23" y="4"/>
                  </a:moveTo>
                  <a:lnTo>
                    <a:pt x="20" y="2"/>
                  </a:lnTo>
                  <a:lnTo>
                    <a:pt x="18" y="0"/>
                  </a:lnTo>
                  <a:lnTo>
                    <a:pt x="16" y="2"/>
                  </a:lnTo>
                  <a:lnTo>
                    <a:pt x="16" y="4"/>
                  </a:lnTo>
                  <a:lnTo>
                    <a:pt x="18" y="6"/>
                  </a:lnTo>
                  <a:lnTo>
                    <a:pt x="22" y="6"/>
                  </a:lnTo>
                  <a:lnTo>
                    <a:pt x="23" y="4"/>
                  </a:lnTo>
                  <a:close/>
                  <a:moveTo>
                    <a:pt x="0" y="37"/>
                  </a:moveTo>
                  <a:lnTo>
                    <a:pt x="2" y="40"/>
                  </a:lnTo>
                  <a:lnTo>
                    <a:pt x="6" y="40"/>
                  </a:lnTo>
                  <a:lnTo>
                    <a:pt x="8" y="39"/>
                  </a:lnTo>
                  <a:lnTo>
                    <a:pt x="4" y="37"/>
                  </a:lnTo>
                  <a:lnTo>
                    <a:pt x="0" y="33"/>
                  </a:lnTo>
                  <a:lnTo>
                    <a:pt x="0" y="35"/>
                  </a:lnTo>
                  <a:lnTo>
                    <a:pt x="0" y="37"/>
                  </a:lnTo>
                  <a:close/>
                </a:path>
              </a:pathLst>
            </a:custGeom>
            <a:solidFill>
              <a:srgbClr val="888786"/>
            </a:solidFill>
            <a:ln w="9525">
              <a:noFill/>
              <a:round/>
              <a:headEnd/>
              <a:tailEnd/>
            </a:ln>
          </p:spPr>
          <p:txBody>
            <a:bodyPr/>
            <a:lstStyle/>
            <a:p>
              <a:endParaRPr lang="en-US"/>
            </a:p>
          </p:txBody>
        </p:sp>
        <p:sp>
          <p:nvSpPr>
            <p:cNvPr id="47017" name="Freeform 663"/>
            <p:cNvSpPr>
              <a:spLocks noEditPoints="1"/>
            </p:cNvSpPr>
            <p:nvPr/>
          </p:nvSpPr>
          <p:spPr bwMode="auto">
            <a:xfrm>
              <a:off x="2930" y="2954"/>
              <a:ext cx="23" cy="38"/>
            </a:xfrm>
            <a:custGeom>
              <a:avLst/>
              <a:gdLst>
                <a:gd name="T0" fmla="*/ 23 w 23"/>
                <a:gd name="T1" fmla="*/ 2 h 38"/>
                <a:gd name="T2" fmla="*/ 20 w 23"/>
                <a:gd name="T3" fmla="*/ 2 h 38"/>
                <a:gd name="T4" fmla="*/ 16 w 23"/>
                <a:gd name="T5" fmla="*/ 0 h 38"/>
                <a:gd name="T6" fmla="*/ 16 w 23"/>
                <a:gd name="T7" fmla="*/ 2 h 38"/>
                <a:gd name="T8" fmla="*/ 14 w 23"/>
                <a:gd name="T9" fmla="*/ 4 h 38"/>
                <a:gd name="T10" fmla="*/ 14 w 23"/>
                <a:gd name="T11" fmla="*/ 4 h 38"/>
                <a:gd name="T12" fmla="*/ 14 w 23"/>
                <a:gd name="T13" fmla="*/ 4 h 38"/>
                <a:gd name="T14" fmla="*/ 18 w 23"/>
                <a:gd name="T15" fmla="*/ 6 h 38"/>
                <a:gd name="T16" fmla="*/ 22 w 23"/>
                <a:gd name="T17" fmla="*/ 6 h 38"/>
                <a:gd name="T18" fmla="*/ 22 w 23"/>
                <a:gd name="T19" fmla="*/ 4 h 38"/>
                <a:gd name="T20" fmla="*/ 23 w 23"/>
                <a:gd name="T21" fmla="*/ 2 h 38"/>
                <a:gd name="T22" fmla="*/ 0 w 23"/>
                <a:gd name="T23" fmla="*/ 33 h 38"/>
                <a:gd name="T24" fmla="*/ 2 w 23"/>
                <a:gd name="T25" fmla="*/ 37 h 38"/>
                <a:gd name="T26" fmla="*/ 6 w 23"/>
                <a:gd name="T27" fmla="*/ 38 h 38"/>
                <a:gd name="T28" fmla="*/ 8 w 23"/>
                <a:gd name="T29" fmla="*/ 37 h 38"/>
                <a:gd name="T30" fmla="*/ 8 w 23"/>
                <a:gd name="T31" fmla="*/ 35 h 38"/>
                <a:gd name="T32" fmla="*/ 4 w 23"/>
                <a:gd name="T33" fmla="*/ 33 h 38"/>
                <a:gd name="T34" fmla="*/ 2 w 23"/>
                <a:gd name="T35" fmla="*/ 29 h 38"/>
                <a:gd name="T36" fmla="*/ 0 w 23"/>
                <a:gd name="T37" fmla="*/ 31 h 38"/>
                <a:gd name="T38" fmla="*/ 0 w 23"/>
                <a:gd name="T39" fmla="*/ 33 h 3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3"/>
                <a:gd name="T61" fmla="*/ 0 h 38"/>
                <a:gd name="T62" fmla="*/ 23 w 23"/>
                <a:gd name="T63" fmla="*/ 38 h 3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3" h="38">
                  <a:moveTo>
                    <a:pt x="23" y="2"/>
                  </a:moveTo>
                  <a:lnTo>
                    <a:pt x="20" y="2"/>
                  </a:lnTo>
                  <a:lnTo>
                    <a:pt x="16" y="0"/>
                  </a:lnTo>
                  <a:lnTo>
                    <a:pt x="16" y="2"/>
                  </a:lnTo>
                  <a:lnTo>
                    <a:pt x="14" y="4"/>
                  </a:lnTo>
                  <a:lnTo>
                    <a:pt x="18" y="6"/>
                  </a:lnTo>
                  <a:lnTo>
                    <a:pt x="22" y="6"/>
                  </a:lnTo>
                  <a:lnTo>
                    <a:pt x="22" y="4"/>
                  </a:lnTo>
                  <a:lnTo>
                    <a:pt x="23" y="2"/>
                  </a:lnTo>
                  <a:close/>
                  <a:moveTo>
                    <a:pt x="0" y="33"/>
                  </a:moveTo>
                  <a:lnTo>
                    <a:pt x="2" y="37"/>
                  </a:lnTo>
                  <a:lnTo>
                    <a:pt x="6" y="38"/>
                  </a:lnTo>
                  <a:lnTo>
                    <a:pt x="8" y="37"/>
                  </a:lnTo>
                  <a:lnTo>
                    <a:pt x="8" y="35"/>
                  </a:lnTo>
                  <a:lnTo>
                    <a:pt x="4" y="33"/>
                  </a:lnTo>
                  <a:lnTo>
                    <a:pt x="2" y="29"/>
                  </a:lnTo>
                  <a:lnTo>
                    <a:pt x="0" y="31"/>
                  </a:lnTo>
                  <a:lnTo>
                    <a:pt x="0" y="33"/>
                  </a:lnTo>
                  <a:close/>
                </a:path>
              </a:pathLst>
            </a:custGeom>
            <a:solidFill>
              <a:srgbClr val="888786"/>
            </a:solidFill>
            <a:ln w="9525">
              <a:noFill/>
              <a:round/>
              <a:headEnd/>
              <a:tailEnd/>
            </a:ln>
          </p:spPr>
          <p:txBody>
            <a:bodyPr/>
            <a:lstStyle/>
            <a:p>
              <a:endParaRPr lang="en-US"/>
            </a:p>
          </p:txBody>
        </p:sp>
        <p:sp>
          <p:nvSpPr>
            <p:cNvPr id="47018" name="Freeform 664"/>
            <p:cNvSpPr>
              <a:spLocks noEditPoints="1"/>
            </p:cNvSpPr>
            <p:nvPr/>
          </p:nvSpPr>
          <p:spPr bwMode="auto">
            <a:xfrm>
              <a:off x="2930" y="2956"/>
              <a:ext cx="22" cy="35"/>
            </a:xfrm>
            <a:custGeom>
              <a:avLst/>
              <a:gdLst>
                <a:gd name="T0" fmla="*/ 22 w 22"/>
                <a:gd name="T1" fmla="*/ 2 h 35"/>
                <a:gd name="T2" fmla="*/ 18 w 22"/>
                <a:gd name="T3" fmla="*/ 2 h 35"/>
                <a:gd name="T4" fmla="*/ 16 w 22"/>
                <a:gd name="T5" fmla="*/ 0 h 35"/>
                <a:gd name="T6" fmla="*/ 14 w 22"/>
                <a:gd name="T7" fmla="*/ 2 h 35"/>
                <a:gd name="T8" fmla="*/ 12 w 22"/>
                <a:gd name="T9" fmla="*/ 4 h 35"/>
                <a:gd name="T10" fmla="*/ 14 w 22"/>
                <a:gd name="T11" fmla="*/ 4 h 35"/>
                <a:gd name="T12" fmla="*/ 14 w 22"/>
                <a:gd name="T13" fmla="*/ 4 h 35"/>
                <a:gd name="T14" fmla="*/ 18 w 22"/>
                <a:gd name="T15" fmla="*/ 6 h 35"/>
                <a:gd name="T16" fmla="*/ 20 w 22"/>
                <a:gd name="T17" fmla="*/ 6 h 35"/>
                <a:gd name="T18" fmla="*/ 22 w 22"/>
                <a:gd name="T19" fmla="*/ 4 h 35"/>
                <a:gd name="T20" fmla="*/ 22 w 22"/>
                <a:gd name="T21" fmla="*/ 2 h 35"/>
                <a:gd name="T22" fmla="*/ 0 w 22"/>
                <a:gd name="T23" fmla="*/ 29 h 35"/>
                <a:gd name="T24" fmla="*/ 4 w 22"/>
                <a:gd name="T25" fmla="*/ 33 h 35"/>
                <a:gd name="T26" fmla="*/ 8 w 22"/>
                <a:gd name="T27" fmla="*/ 35 h 35"/>
                <a:gd name="T28" fmla="*/ 8 w 22"/>
                <a:gd name="T29" fmla="*/ 33 h 35"/>
                <a:gd name="T30" fmla="*/ 8 w 22"/>
                <a:gd name="T31" fmla="*/ 31 h 35"/>
                <a:gd name="T32" fmla="*/ 6 w 22"/>
                <a:gd name="T33" fmla="*/ 29 h 35"/>
                <a:gd name="T34" fmla="*/ 2 w 22"/>
                <a:gd name="T35" fmla="*/ 25 h 35"/>
                <a:gd name="T36" fmla="*/ 2 w 22"/>
                <a:gd name="T37" fmla="*/ 27 h 35"/>
                <a:gd name="T38" fmla="*/ 0 w 22"/>
                <a:gd name="T39" fmla="*/ 29 h 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35"/>
                <a:gd name="T62" fmla="*/ 22 w 22"/>
                <a:gd name="T63" fmla="*/ 35 h 3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35">
                  <a:moveTo>
                    <a:pt x="22" y="2"/>
                  </a:moveTo>
                  <a:lnTo>
                    <a:pt x="18" y="2"/>
                  </a:lnTo>
                  <a:lnTo>
                    <a:pt x="16" y="0"/>
                  </a:lnTo>
                  <a:lnTo>
                    <a:pt x="14" y="2"/>
                  </a:lnTo>
                  <a:lnTo>
                    <a:pt x="12" y="4"/>
                  </a:lnTo>
                  <a:lnTo>
                    <a:pt x="14" y="4"/>
                  </a:lnTo>
                  <a:lnTo>
                    <a:pt x="18" y="6"/>
                  </a:lnTo>
                  <a:lnTo>
                    <a:pt x="20" y="6"/>
                  </a:lnTo>
                  <a:lnTo>
                    <a:pt x="22" y="4"/>
                  </a:lnTo>
                  <a:lnTo>
                    <a:pt x="22" y="2"/>
                  </a:lnTo>
                  <a:close/>
                  <a:moveTo>
                    <a:pt x="0" y="29"/>
                  </a:moveTo>
                  <a:lnTo>
                    <a:pt x="4" y="33"/>
                  </a:lnTo>
                  <a:lnTo>
                    <a:pt x="8" y="35"/>
                  </a:lnTo>
                  <a:lnTo>
                    <a:pt x="8" y="33"/>
                  </a:lnTo>
                  <a:lnTo>
                    <a:pt x="8" y="31"/>
                  </a:lnTo>
                  <a:lnTo>
                    <a:pt x="6" y="29"/>
                  </a:lnTo>
                  <a:lnTo>
                    <a:pt x="2" y="25"/>
                  </a:lnTo>
                  <a:lnTo>
                    <a:pt x="2" y="27"/>
                  </a:lnTo>
                  <a:lnTo>
                    <a:pt x="0" y="29"/>
                  </a:lnTo>
                  <a:close/>
                </a:path>
              </a:pathLst>
            </a:custGeom>
            <a:solidFill>
              <a:srgbClr val="898787"/>
            </a:solidFill>
            <a:ln w="9525">
              <a:noFill/>
              <a:round/>
              <a:headEnd/>
              <a:tailEnd/>
            </a:ln>
          </p:spPr>
          <p:txBody>
            <a:bodyPr/>
            <a:lstStyle/>
            <a:p>
              <a:endParaRPr lang="en-US"/>
            </a:p>
          </p:txBody>
        </p:sp>
        <p:sp>
          <p:nvSpPr>
            <p:cNvPr id="47019" name="Freeform 665"/>
            <p:cNvSpPr>
              <a:spLocks noEditPoints="1"/>
            </p:cNvSpPr>
            <p:nvPr/>
          </p:nvSpPr>
          <p:spPr bwMode="auto">
            <a:xfrm>
              <a:off x="2932" y="2958"/>
              <a:ext cx="20" cy="31"/>
            </a:xfrm>
            <a:custGeom>
              <a:avLst/>
              <a:gdLst>
                <a:gd name="T0" fmla="*/ 20 w 20"/>
                <a:gd name="T1" fmla="*/ 2 h 31"/>
                <a:gd name="T2" fmla="*/ 16 w 20"/>
                <a:gd name="T3" fmla="*/ 2 h 31"/>
                <a:gd name="T4" fmla="*/ 12 w 20"/>
                <a:gd name="T5" fmla="*/ 0 h 31"/>
                <a:gd name="T6" fmla="*/ 12 w 20"/>
                <a:gd name="T7" fmla="*/ 0 h 31"/>
                <a:gd name="T8" fmla="*/ 12 w 20"/>
                <a:gd name="T9" fmla="*/ 0 h 31"/>
                <a:gd name="T10" fmla="*/ 10 w 20"/>
                <a:gd name="T11" fmla="*/ 2 h 31"/>
                <a:gd name="T12" fmla="*/ 10 w 20"/>
                <a:gd name="T13" fmla="*/ 4 h 31"/>
                <a:gd name="T14" fmla="*/ 12 w 20"/>
                <a:gd name="T15" fmla="*/ 4 h 31"/>
                <a:gd name="T16" fmla="*/ 12 w 20"/>
                <a:gd name="T17" fmla="*/ 4 h 31"/>
                <a:gd name="T18" fmla="*/ 16 w 20"/>
                <a:gd name="T19" fmla="*/ 6 h 31"/>
                <a:gd name="T20" fmla="*/ 18 w 20"/>
                <a:gd name="T21" fmla="*/ 6 h 31"/>
                <a:gd name="T22" fmla="*/ 18 w 20"/>
                <a:gd name="T23" fmla="*/ 4 h 31"/>
                <a:gd name="T24" fmla="*/ 20 w 20"/>
                <a:gd name="T25" fmla="*/ 2 h 31"/>
                <a:gd name="T26" fmla="*/ 0 w 20"/>
                <a:gd name="T27" fmla="*/ 25 h 31"/>
                <a:gd name="T28" fmla="*/ 2 w 20"/>
                <a:gd name="T29" fmla="*/ 29 h 31"/>
                <a:gd name="T30" fmla="*/ 6 w 20"/>
                <a:gd name="T31" fmla="*/ 31 h 31"/>
                <a:gd name="T32" fmla="*/ 6 w 20"/>
                <a:gd name="T33" fmla="*/ 29 h 31"/>
                <a:gd name="T34" fmla="*/ 8 w 20"/>
                <a:gd name="T35" fmla="*/ 27 h 31"/>
                <a:gd name="T36" fmla="*/ 4 w 20"/>
                <a:gd name="T37" fmla="*/ 25 h 31"/>
                <a:gd name="T38" fmla="*/ 2 w 20"/>
                <a:gd name="T39" fmla="*/ 21 h 31"/>
                <a:gd name="T40" fmla="*/ 0 w 20"/>
                <a:gd name="T41" fmla="*/ 23 h 31"/>
                <a:gd name="T42" fmla="*/ 0 w 20"/>
                <a:gd name="T43" fmla="*/ 25 h 3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
                <a:gd name="T67" fmla="*/ 0 h 31"/>
                <a:gd name="T68" fmla="*/ 20 w 20"/>
                <a:gd name="T69" fmla="*/ 31 h 3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 h="31">
                  <a:moveTo>
                    <a:pt x="20" y="2"/>
                  </a:moveTo>
                  <a:lnTo>
                    <a:pt x="16" y="2"/>
                  </a:lnTo>
                  <a:lnTo>
                    <a:pt x="12" y="0"/>
                  </a:lnTo>
                  <a:lnTo>
                    <a:pt x="10" y="2"/>
                  </a:lnTo>
                  <a:lnTo>
                    <a:pt x="10" y="4"/>
                  </a:lnTo>
                  <a:lnTo>
                    <a:pt x="12" y="4"/>
                  </a:lnTo>
                  <a:lnTo>
                    <a:pt x="16" y="6"/>
                  </a:lnTo>
                  <a:lnTo>
                    <a:pt x="18" y="6"/>
                  </a:lnTo>
                  <a:lnTo>
                    <a:pt x="18" y="4"/>
                  </a:lnTo>
                  <a:lnTo>
                    <a:pt x="20" y="2"/>
                  </a:lnTo>
                  <a:close/>
                  <a:moveTo>
                    <a:pt x="0" y="25"/>
                  </a:moveTo>
                  <a:lnTo>
                    <a:pt x="2" y="29"/>
                  </a:lnTo>
                  <a:lnTo>
                    <a:pt x="6" y="31"/>
                  </a:lnTo>
                  <a:lnTo>
                    <a:pt x="6" y="29"/>
                  </a:lnTo>
                  <a:lnTo>
                    <a:pt x="8" y="27"/>
                  </a:lnTo>
                  <a:lnTo>
                    <a:pt x="4" y="25"/>
                  </a:lnTo>
                  <a:lnTo>
                    <a:pt x="2" y="21"/>
                  </a:lnTo>
                  <a:lnTo>
                    <a:pt x="0" y="23"/>
                  </a:lnTo>
                  <a:lnTo>
                    <a:pt x="0" y="25"/>
                  </a:lnTo>
                  <a:close/>
                </a:path>
              </a:pathLst>
            </a:custGeom>
            <a:solidFill>
              <a:srgbClr val="898787"/>
            </a:solidFill>
            <a:ln w="9525">
              <a:noFill/>
              <a:round/>
              <a:headEnd/>
              <a:tailEnd/>
            </a:ln>
          </p:spPr>
          <p:txBody>
            <a:bodyPr/>
            <a:lstStyle/>
            <a:p>
              <a:endParaRPr lang="en-US"/>
            </a:p>
          </p:txBody>
        </p:sp>
        <p:sp>
          <p:nvSpPr>
            <p:cNvPr id="47020" name="Freeform 666"/>
            <p:cNvSpPr>
              <a:spLocks noEditPoints="1"/>
            </p:cNvSpPr>
            <p:nvPr/>
          </p:nvSpPr>
          <p:spPr bwMode="auto">
            <a:xfrm>
              <a:off x="2932" y="2960"/>
              <a:ext cx="18" cy="27"/>
            </a:xfrm>
            <a:custGeom>
              <a:avLst/>
              <a:gdLst>
                <a:gd name="T0" fmla="*/ 18 w 18"/>
                <a:gd name="T1" fmla="*/ 2 h 27"/>
                <a:gd name="T2" fmla="*/ 16 w 18"/>
                <a:gd name="T3" fmla="*/ 2 h 27"/>
                <a:gd name="T4" fmla="*/ 12 w 18"/>
                <a:gd name="T5" fmla="*/ 0 h 27"/>
                <a:gd name="T6" fmla="*/ 12 w 18"/>
                <a:gd name="T7" fmla="*/ 0 h 27"/>
                <a:gd name="T8" fmla="*/ 10 w 18"/>
                <a:gd name="T9" fmla="*/ 0 h 27"/>
                <a:gd name="T10" fmla="*/ 10 w 18"/>
                <a:gd name="T11" fmla="*/ 4 h 27"/>
                <a:gd name="T12" fmla="*/ 8 w 18"/>
                <a:gd name="T13" fmla="*/ 6 h 27"/>
                <a:gd name="T14" fmla="*/ 10 w 18"/>
                <a:gd name="T15" fmla="*/ 4 h 27"/>
                <a:gd name="T16" fmla="*/ 12 w 18"/>
                <a:gd name="T17" fmla="*/ 4 h 27"/>
                <a:gd name="T18" fmla="*/ 14 w 18"/>
                <a:gd name="T19" fmla="*/ 6 h 27"/>
                <a:gd name="T20" fmla="*/ 18 w 18"/>
                <a:gd name="T21" fmla="*/ 6 h 27"/>
                <a:gd name="T22" fmla="*/ 18 w 18"/>
                <a:gd name="T23" fmla="*/ 4 h 27"/>
                <a:gd name="T24" fmla="*/ 18 w 18"/>
                <a:gd name="T25" fmla="*/ 2 h 27"/>
                <a:gd name="T26" fmla="*/ 0 w 18"/>
                <a:gd name="T27" fmla="*/ 21 h 27"/>
                <a:gd name="T28" fmla="*/ 4 w 18"/>
                <a:gd name="T29" fmla="*/ 25 h 27"/>
                <a:gd name="T30" fmla="*/ 6 w 18"/>
                <a:gd name="T31" fmla="*/ 27 h 27"/>
                <a:gd name="T32" fmla="*/ 8 w 18"/>
                <a:gd name="T33" fmla="*/ 25 h 27"/>
                <a:gd name="T34" fmla="*/ 8 w 18"/>
                <a:gd name="T35" fmla="*/ 23 h 27"/>
                <a:gd name="T36" fmla="*/ 6 w 18"/>
                <a:gd name="T37" fmla="*/ 21 h 27"/>
                <a:gd name="T38" fmla="*/ 2 w 18"/>
                <a:gd name="T39" fmla="*/ 17 h 27"/>
                <a:gd name="T40" fmla="*/ 2 w 18"/>
                <a:gd name="T41" fmla="*/ 19 h 27"/>
                <a:gd name="T42" fmla="*/ 0 w 18"/>
                <a:gd name="T43" fmla="*/ 21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
                <a:gd name="T67" fmla="*/ 0 h 27"/>
                <a:gd name="T68" fmla="*/ 18 w 18"/>
                <a:gd name="T69" fmla="*/ 27 h 2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 h="27">
                  <a:moveTo>
                    <a:pt x="18" y="2"/>
                  </a:moveTo>
                  <a:lnTo>
                    <a:pt x="16" y="2"/>
                  </a:lnTo>
                  <a:lnTo>
                    <a:pt x="12" y="0"/>
                  </a:lnTo>
                  <a:lnTo>
                    <a:pt x="10" y="0"/>
                  </a:lnTo>
                  <a:lnTo>
                    <a:pt x="10" y="4"/>
                  </a:lnTo>
                  <a:lnTo>
                    <a:pt x="8" y="6"/>
                  </a:lnTo>
                  <a:lnTo>
                    <a:pt x="10" y="4"/>
                  </a:lnTo>
                  <a:lnTo>
                    <a:pt x="12" y="4"/>
                  </a:lnTo>
                  <a:lnTo>
                    <a:pt x="14" y="6"/>
                  </a:lnTo>
                  <a:lnTo>
                    <a:pt x="18" y="6"/>
                  </a:lnTo>
                  <a:lnTo>
                    <a:pt x="18" y="4"/>
                  </a:lnTo>
                  <a:lnTo>
                    <a:pt x="18" y="2"/>
                  </a:lnTo>
                  <a:close/>
                  <a:moveTo>
                    <a:pt x="0" y="21"/>
                  </a:moveTo>
                  <a:lnTo>
                    <a:pt x="4" y="25"/>
                  </a:lnTo>
                  <a:lnTo>
                    <a:pt x="6" y="27"/>
                  </a:lnTo>
                  <a:lnTo>
                    <a:pt x="8" y="25"/>
                  </a:lnTo>
                  <a:lnTo>
                    <a:pt x="8" y="23"/>
                  </a:lnTo>
                  <a:lnTo>
                    <a:pt x="6" y="21"/>
                  </a:lnTo>
                  <a:lnTo>
                    <a:pt x="2" y="17"/>
                  </a:lnTo>
                  <a:lnTo>
                    <a:pt x="2" y="19"/>
                  </a:lnTo>
                  <a:lnTo>
                    <a:pt x="0" y="21"/>
                  </a:lnTo>
                  <a:close/>
                </a:path>
              </a:pathLst>
            </a:custGeom>
            <a:solidFill>
              <a:srgbClr val="898787"/>
            </a:solidFill>
            <a:ln w="9525">
              <a:noFill/>
              <a:round/>
              <a:headEnd/>
              <a:tailEnd/>
            </a:ln>
          </p:spPr>
          <p:txBody>
            <a:bodyPr/>
            <a:lstStyle/>
            <a:p>
              <a:endParaRPr lang="en-US"/>
            </a:p>
          </p:txBody>
        </p:sp>
        <p:sp>
          <p:nvSpPr>
            <p:cNvPr id="47021" name="Freeform 667"/>
            <p:cNvSpPr>
              <a:spLocks noEditPoints="1"/>
            </p:cNvSpPr>
            <p:nvPr/>
          </p:nvSpPr>
          <p:spPr bwMode="auto">
            <a:xfrm>
              <a:off x="2934" y="2962"/>
              <a:ext cx="16" cy="23"/>
            </a:xfrm>
            <a:custGeom>
              <a:avLst/>
              <a:gdLst>
                <a:gd name="T0" fmla="*/ 16 w 16"/>
                <a:gd name="T1" fmla="*/ 2 h 23"/>
                <a:gd name="T2" fmla="*/ 14 w 16"/>
                <a:gd name="T3" fmla="*/ 2 h 23"/>
                <a:gd name="T4" fmla="*/ 10 w 16"/>
                <a:gd name="T5" fmla="*/ 0 h 23"/>
                <a:gd name="T6" fmla="*/ 10 w 16"/>
                <a:gd name="T7" fmla="*/ 0 h 23"/>
                <a:gd name="T8" fmla="*/ 8 w 16"/>
                <a:gd name="T9" fmla="*/ 0 h 23"/>
                <a:gd name="T10" fmla="*/ 6 w 16"/>
                <a:gd name="T11" fmla="*/ 4 h 23"/>
                <a:gd name="T12" fmla="*/ 6 w 16"/>
                <a:gd name="T13" fmla="*/ 6 h 23"/>
                <a:gd name="T14" fmla="*/ 8 w 16"/>
                <a:gd name="T15" fmla="*/ 6 h 23"/>
                <a:gd name="T16" fmla="*/ 10 w 16"/>
                <a:gd name="T17" fmla="*/ 4 h 23"/>
                <a:gd name="T18" fmla="*/ 12 w 16"/>
                <a:gd name="T19" fmla="*/ 6 h 23"/>
                <a:gd name="T20" fmla="*/ 14 w 16"/>
                <a:gd name="T21" fmla="*/ 6 h 23"/>
                <a:gd name="T22" fmla="*/ 16 w 16"/>
                <a:gd name="T23" fmla="*/ 4 h 23"/>
                <a:gd name="T24" fmla="*/ 16 w 16"/>
                <a:gd name="T25" fmla="*/ 2 h 23"/>
                <a:gd name="T26" fmla="*/ 0 w 16"/>
                <a:gd name="T27" fmla="*/ 17 h 23"/>
                <a:gd name="T28" fmla="*/ 2 w 16"/>
                <a:gd name="T29" fmla="*/ 21 h 23"/>
                <a:gd name="T30" fmla="*/ 6 w 16"/>
                <a:gd name="T31" fmla="*/ 23 h 23"/>
                <a:gd name="T32" fmla="*/ 6 w 16"/>
                <a:gd name="T33" fmla="*/ 21 h 23"/>
                <a:gd name="T34" fmla="*/ 8 w 16"/>
                <a:gd name="T35" fmla="*/ 19 h 23"/>
                <a:gd name="T36" fmla="*/ 4 w 16"/>
                <a:gd name="T37" fmla="*/ 17 h 23"/>
                <a:gd name="T38" fmla="*/ 2 w 16"/>
                <a:gd name="T39" fmla="*/ 11 h 23"/>
                <a:gd name="T40" fmla="*/ 2 w 16"/>
                <a:gd name="T41" fmla="*/ 11 h 23"/>
                <a:gd name="T42" fmla="*/ 2 w 16"/>
                <a:gd name="T43" fmla="*/ 11 h 23"/>
                <a:gd name="T44" fmla="*/ 2 w 16"/>
                <a:gd name="T45" fmla="*/ 15 h 23"/>
                <a:gd name="T46" fmla="*/ 0 w 16"/>
                <a:gd name="T47" fmla="*/ 17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6"/>
                <a:gd name="T73" fmla="*/ 0 h 23"/>
                <a:gd name="T74" fmla="*/ 16 w 16"/>
                <a:gd name="T75" fmla="*/ 23 h 2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6" h="23">
                  <a:moveTo>
                    <a:pt x="16" y="2"/>
                  </a:moveTo>
                  <a:lnTo>
                    <a:pt x="14" y="2"/>
                  </a:lnTo>
                  <a:lnTo>
                    <a:pt x="10" y="0"/>
                  </a:lnTo>
                  <a:lnTo>
                    <a:pt x="8" y="0"/>
                  </a:lnTo>
                  <a:lnTo>
                    <a:pt x="6" y="4"/>
                  </a:lnTo>
                  <a:lnTo>
                    <a:pt x="6" y="6"/>
                  </a:lnTo>
                  <a:lnTo>
                    <a:pt x="8" y="6"/>
                  </a:lnTo>
                  <a:lnTo>
                    <a:pt x="10" y="4"/>
                  </a:lnTo>
                  <a:lnTo>
                    <a:pt x="12" y="6"/>
                  </a:lnTo>
                  <a:lnTo>
                    <a:pt x="14" y="6"/>
                  </a:lnTo>
                  <a:lnTo>
                    <a:pt x="16" y="4"/>
                  </a:lnTo>
                  <a:lnTo>
                    <a:pt x="16" y="2"/>
                  </a:lnTo>
                  <a:close/>
                  <a:moveTo>
                    <a:pt x="0" y="17"/>
                  </a:moveTo>
                  <a:lnTo>
                    <a:pt x="2" y="21"/>
                  </a:lnTo>
                  <a:lnTo>
                    <a:pt x="6" y="23"/>
                  </a:lnTo>
                  <a:lnTo>
                    <a:pt x="6" y="21"/>
                  </a:lnTo>
                  <a:lnTo>
                    <a:pt x="8" y="19"/>
                  </a:lnTo>
                  <a:lnTo>
                    <a:pt x="4" y="17"/>
                  </a:lnTo>
                  <a:lnTo>
                    <a:pt x="2" y="11"/>
                  </a:lnTo>
                  <a:lnTo>
                    <a:pt x="2" y="15"/>
                  </a:lnTo>
                  <a:lnTo>
                    <a:pt x="0" y="17"/>
                  </a:lnTo>
                  <a:close/>
                </a:path>
              </a:pathLst>
            </a:custGeom>
            <a:solidFill>
              <a:srgbClr val="898787"/>
            </a:solidFill>
            <a:ln w="9525">
              <a:noFill/>
              <a:round/>
              <a:headEnd/>
              <a:tailEnd/>
            </a:ln>
          </p:spPr>
          <p:txBody>
            <a:bodyPr/>
            <a:lstStyle/>
            <a:p>
              <a:endParaRPr lang="en-US"/>
            </a:p>
          </p:txBody>
        </p:sp>
        <p:sp>
          <p:nvSpPr>
            <p:cNvPr id="47022" name="Freeform 668"/>
            <p:cNvSpPr>
              <a:spLocks/>
            </p:cNvSpPr>
            <p:nvPr/>
          </p:nvSpPr>
          <p:spPr bwMode="auto">
            <a:xfrm>
              <a:off x="2934" y="2964"/>
              <a:ext cx="16" cy="19"/>
            </a:xfrm>
            <a:custGeom>
              <a:avLst/>
              <a:gdLst>
                <a:gd name="T0" fmla="*/ 16 w 16"/>
                <a:gd name="T1" fmla="*/ 2 h 19"/>
                <a:gd name="T2" fmla="*/ 12 w 16"/>
                <a:gd name="T3" fmla="*/ 2 h 19"/>
                <a:gd name="T4" fmla="*/ 10 w 16"/>
                <a:gd name="T5" fmla="*/ 0 h 19"/>
                <a:gd name="T6" fmla="*/ 8 w 16"/>
                <a:gd name="T7" fmla="*/ 0 h 19"/>
                <a:gd name="T8" fmla="*/ 6 w 16"/>
                <a:gd name="T9" fmla="*/ 2 h 19"/>
                <a:gd name="T10" fmla="*/ 4 w 16"/>
                <a:gd name="T11" fmla="*/ 7 h 19"/>
                <a:gd name="T12" fmla="*/ 0 w 16"/>
                <a:gd name="T13" fmla="*/ 13 h 19"/>
                <a:gd name="T14" fmla="*/ 4 w 16"/>
                <a:gd name="T15" fmla="*/ 17 h 19"/>
                <a:gd name="T16" fmla="*/ 6 w 16"/>
                <a:gd name="T17" fmla="*/ 19 h 19"/>
                <a:gd name="T18" fmla="*/ 8 w 16"/>
                <a:gd name="T19" fmla="*/ 17 h 19"/>
                <a:gd name="T20" fmla="*/ 8 w 16"/>
                <a:gd name="T21" fmla="*/ 15 h 19"/>
                <a:gd name="T22" fmla="*/ 6 w 16"/>
                <a:gd name="T23" fmla="*/ 13 h 19"/>
                <a:gd name="T24" fmla="*/ 4 w 16"/>
                <a:gd name="T25" fmla="*/ 9 h 19"/>
                <a:gd name="T26" fmla="*/ 6 w 16"/>
                <a:gd name="T27" fmla="*/ 5 h 19"/>
                <a:gd name="T28" fmla="*/ 10 w 16"/>
                <a:gd name="T29" fmla="*/ 4 h 19"/>
                <a:gd name="T30" fmla="*/ 12 w 16"/>
                <a:gd name="T31" fmla="*/ 4 h 19"/>
                <a:gd name="T32" fmla="*/ 14 w 16"/>
                <a:gd name="T33" fmla="*/ 5 h 19"/>
                <a:gd name="T34" fmla="*/ 14 w 16"/>
                <a:gd name="T35" fmla="*/ 4 h 19"/>
                <a:gd name="T36" fmla="*/ 16 w 16"/>
                <a:gd name="T37" fmla="*/ 2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6" y="2"/>
                  </a:moveTo>
                  <a:lnTo>
                    <a:pt x="12" y="2"/>
                  </a:lnTo>
                  <a:lnTo>
                    <a:pt x="10" y="0"/>
                  </a:lnTo>
                  <a:lnTo>
                    <a:pt x="8" y="0"/>
                  </a:lnTo>
                  <a:lnTo>
                    <a:pt x="6" y="2"/>
                  </a:lnTo>
                  <a:lnTo>
                    <a:pt x="4" y="7"/>
                  </a:lnTo>
                  <a:lnTo>
                    <a:pt x="0" y="13"/>
                  </a:lnTo>
                  <a:lnTo>
                    <a:pt x="4" y="17"/>
                  </a:lnTo>
                  <a:lnTo>
                    <a:pt x="6" y="19"/>
                  </a:lnTo>
                  <a:lnTo>
                    <a:pt x="8" y="17"/>
                  </a:lnTo>
                  <a:lnTo>
                    <a:pt x="8" y="15"/>
                  </a:lnTo>
                  <a:lnTo>
                    <a:pt x="6" y="13"/>
                  </a:lnTo>
                  <a:lnTo>
                    <a:pt x="4" y="9"/>
                  </a:lnTo>
                  <a:lnTo>
                    <a:pt x="6" y="5"/>
                  </a:lnTo>
                  <a:lnTo>
                    <a:pt x="10" y="4"/>
                  </a:lnTo>
                  <a:lnTo>
                    <a:pt x="12" y="4"/>
                  </a:lnTo>
                  <a:lnTo>
                    <a:pt x="14" y="5"/>
                  </a:lnTo>
                  <a:lnTo>
                    <a:pt x="14" y="4"/>
                  </a:lnTo>
                  <a:lnTo>
                    <a:pt x="16" y="2"/>
                  </a:lnTo>
                  <a:close/>
                </a:path>
              </a:pathLst>
            </a:custGeom>
            <a:solidFill>
              <a:srgbClr val="898887"/>
            </a:solidFill>
            <a:ln w="9525">
              <a:noFill/>
              <a:round/>
              <a:headEnd/>
              <a:tailEnd/>
            </a:ln>
          </p:spPr>
          <p:txBody>
            <a:bodyPr/>
            <a:lstStyle/>
            <a:p>
              <a:endParaRPr lang="en-US"/>
            </a:p>
          </p:txBody>
        </p:sp>
        <p:sp>
          <p:nvSpPr>
            <p:cNvPr id="47023" name="Freeform 669"/>
            <p:cNvSpPr>
              <a:spLocks/>
            </p:cNvSpPr>
            <p:nvPr/>
          </p:nvSpPr>
          <p:spPr bwMode="auto">
            <a:xfrm>
              <a:off x="2936" y="2966"/>
              <a:ext cx="12" cy="15"/>
            </a:xfrm>
            <a:custGeom>
              <a:avLst/>
              <a:gdLst>
                <a:gd name="T0" fmla="*/ 12 w 12"/>
                <a:gd name="T1" fmla="*/ 2 h 15"/>
                <a:gd name="T2" fmla="*/ 10 w 12"/>
                <a:gd name="T3" fmla="*/ 2 h 15"/>
                <a:gd name="T4" fmla="*/ 8 w 12"/>
                <a:gd name="T5" fmla="*/ 0 h 15"/>
                <a:gd name="T6" fmla="*/ 6 w 12"/>
                <a:gd name="T7" fmla="*/ 2 h 15"/>
                <a:gd name="T8" fmla="*/ 4 w 12"/>
                <a:gd name="T9" fmla="*/ 2 h 15"/>
                <a:gd name="T10" fmla="*/ 2 w 12"/>
                <a:gd name="T11" fmla="*/ 5 h 15"/>
                <a:gd name="T12" fmla="*/ 0 w 12"/>
                <a:gd name="T13" fmla="*/ 7 h 15"/>
                <a:gd name="T14" fmla="*/ 0 w 12"/>
                <a:gd name="T15" fmla="*/ 7 h 15"/>
                <a:gd name="T16" fmla="*/ 0 w 12"/>
                <a:gd name="T17" fmla="*/ 7 h 15"/>
                <a:gd name="T18" fmla="*/ 2 w 12"/>
                <a:gd name="T19" fmla="*/ 13 h 15"/>
                <a:gd name="T20" fmla="*/ 6 w 12"/>
                <a:gd name="T21" fmla="*/ 15 h 15"/>
                <a:gd name="T22" fmla="*/ 6 w 12"/>
                <a:gd name="T23" fmla="*/ 13 h 15"/>
                <a:gd name="T24" fmla="*/ 8 w 12"/>
                <a:gd name="T25" fmla="*/ 11 h 15"/>
                <a:gd name="T26" fmla="*/ 6 w 12"/>
                <a:gd name="T27" fmla="*/ 11 h 15"/>
                <a:gd name="T28" fmla="*/ 4 w 12"/>
                <a:gd name="T29" fmla="*/ 7 h 15"/>
                <a:gd name="T30" fmla="*/ 6 w 12"/>
                <a:gd name="T31" fmla="*/ 5 h 15"/>
                <a:gd name="T32" fmla="*/ 8 w 12"/>
                <a:gd name="T33" fmla="*/ 3 h 15"/>
                <a:gd name="T34" fmla="*/ 10 w 12"/>
                <a:gd name="T35" fmla="*/ 3 h 15"/>
                <a:gd name="T36" fmla="*/ 10 w 12"/>
                <a:gd name="T37" fmla="*/ 5 h 15"/>
                <a:gd name="T38" fmla="*/ 12 w 12"/>
                <a:gd name="T39" fmla="*/ 3 h 15"/>
                <a:gd name="T40" fmla="*/ 12 w 12"/>
                <a:gd name="T41" fmla="*/ 2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
                <a:gd name="T64" fmla="*/ 0 h 15"/>
                <a:gd name="T65" fmla="*/ 12 w 1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 h="15">
                  <a:moveTo>
                    <a:pt x="12" y="2"/>
                  </a:moveTo>
                  <a:lnTo>
                    <a:pt x="10" y="2"/>
                  </a:lnTo>
                  <a:lnTo>
                    <a:pt x="8" y="0"/>
                  </a:lnTo>
                  <a:lnTo>
                    <a:pt x="6" y="2"/>
                  </a:lnTo>
                  <a:lnTo>
                    <a:pt x="4" y="2"/>
                  </a:lnTo>
                  <a:lnTo>
                    <a:pt x="2" y="5"/>
                  </a:lnTo>
                  <a:lnTo>
                    <a:pt x="0" y="7"/>
                  </a:lnTo>
                  <a:lnTo>
                    <a:pt x="2" y="13"/>
                  </a:lnTo>
                  <a:lnTo>
                    <a:pt x="6" y="15"/>
                  </a:lnTo>
                  <a:lnTo>
                    <a:pt x="6" y="13"/>
                  </a:lnTo>
                  <a:lnTo>
                    <a:pt x="8" y="11"/>
                  </a:lnTo>
                  <a:lnTo>
                    <a:pt x="6" y="11"/>
                  </a:lnTo>
                  <a:lnTo>
                    <a:pt x="4" y="7"/>
                  </a:lnTo>
                  <a:lnTo>
                    <a:pt x="6" y="5"/>
                  </a:lnTo>
                  <a:lnTo>
                    <a:pt x="8" y="3"/>
                  </a:lnTo>
                  <a:lnTo>
                    <a:pt x="10" y="3"/>
                  </a:lnTo>
                  <a:lnTo>
                    <a:pt x="10" y="5"/>
                  </a:lnTo>
                  <a:lnTo>
                    <a:pt x="12" y="3"/>
                  </a:lnTo>
                  <a:lnTo>
                    <a:pt x="12" y="2"/>
                  </a:lnTo>
                  <a:close/>
                </a:path>
              </a:pathLst>
            </a:custGeom>
            <a:solidFill>
              <a:srgbClr val="898887"/>
            </a:solidFill>
            <a:ln w="9525">
              <a:noFill/>
              <a:round/>
              <a:headEnd/>
              <a:tailEnd/>
            </a:ln>
          </p:spPr>
          <p:txBody>
            <a:bodyPr/>
            <a:lstStyle/>
            <a:p>
              <a:endParaRPr lang="en-US"/>
            </a:p>
          </p:txBody>
        </p:sp>
        <p:sp>
          <p:nvSpPr>
            <p:cNvPr id="47024" name="Freeform 670"/>
            <p:cNvSpPr>
              <a:spLocks/>
            </p:cNvSpPr>
            <p:nvPr/>
          </p:nvSpPr>
          <p:spPr bwMode="auto">
            <a:xfrm>
              <a:off x="2938" y="2968"/>
              <a:ext cx="10" cy="11"/>
            </a:xfrm>
            <a:custGeom>
              <a:avLst/>
              <a:gdLst>
                <a:gd name="T0" fmla="*/ 10 w 10"/>
                <a:gd name="T1" fmla="*/ 1 h 11"/>
                <a:gd name="T2" fmla="*/ 8 w 10"/>
                <a:gd name="T3" fmla="*/ 0 h 11"/>
                <a:gd name="T4" fmla="*/ 6 w 10"/>
                <a:gd name="T5" fmla="*/ 0 h 11"/>
                <a:gd name="T6" fmla="*/ 2 w 10"/>
                <a:gd name="T7" fmla="*/ 1 h 11"/>
                <a:gd name="T8" fmla="*/ 0 w 10"/>
                <a:gd name="T9" fmla="*/ 5 h 11"/>
                <a:gd name="T10" fmla="*/ 2 w 10"/>
                <a:gd name="T11" fmla="*/ 9 h 11"/>
                <a:gd name="T12" fmla="*/ 4 w 10"/>
                <a:gd name="T13" fmla="*/ 11 h 11"/>
                <a:gd name="T14" fmla="*/ 6 w 10"/>
                <a:gd name="T15" fmla="*/ 5 h 11"/>
                <a:gd name="T16" fmla="*/ 10 w 10"/>
                <a:gd name="T17" fmla="*/ 1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1"/>
                <a:gd name="T29" fmla="*/ 10 w 10"/>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1">
                  <a:moveTo>
                    <a:pt x="10" y="1"/>
                  </a:moveTo>
                  <a:lnTo>
                    <a:pt x="8" y="0"/>
                  </a:lnTo>
                  <a:lnTo>
                    <a:pt x="6" y="0"/>
                  </a:lnTo>
                  <a:lnTo>
                    <a:pt x="2" y="1"/>
                  </a:lnTo>
                  <a:lnTo>
                    <a:pt x="0" y="5"/>
                  </a:lnTo>
                  <a:lnTo>
                    <a:pt x="2" y="9"/>
                  </a:lnTo>
                  <a:lnTo>
                    <a:pt x="4" y="11"/>
                  </a:lnTo>
                  <a:lnTo>
                    <a:pt x="6" y="5"/>
                  </a:lnTo>
                  <a:lnTo>
                    <a:pt x="10" y="1"/>
                  </a:lnTo>
                  <a:close/>
                </a:path>
              </a:pathLst>
            </a:custGeom>
            <a:solidFill>
              <a:srgbClr val="898887"/>
            </a:solidFill>
            <a:ln w="9525">
              <a:noFill/>
              <a:round/>
              <a:headEnd/>
              <a:tailEnd/>
            </a:ln>
          </p:spPr>
          <p:txBody>
            <a:bodyPr/>
            <a:lstStyle/>
            <a:p>
              <a:endParaRPr lang="en-US"/>
            </a:p>
          </p:txBody>
        </p:sp>
        <p:sp>
          <p:nvSpPr>
            <p:cNvPr id="47025" name="Freeform 671"/>
            <p:cNvSpPr>
              <a:spLocks/>
            </p:cNvSpPr>
            <p:nvPr/>
          </p:nvSpPr>
          <p:spPr bwMode="auto">
            <a:xfrm>
              <a:off x="2940" y="2969"/>
              <a:ext cx="6" cy="8"/>
            </a:xfrm>
            <a:custGeom>
              <a:avLst/>
              <a:gdLst>
                <a:gd name="T0" fmla="*/ 6 w 6"/>
                <a:gd name="T1" fmla="*/ 2 h 8"/>
                <a:gd name="T2" fmla="*/ 6 w 6"/>
                <a:gd name="T3" fmla="*/ 0 h 8"/>
                <a:gd name="T4" fmla="*/ 4 w 6"/>
                <a:gd name="T5" fmla="*/ 0 h 8"/>
                <a:gd name="T6" fmla="*/ 2 w 6"/>
                <a:gd name="T7" fmla="*/ 2 h 8"/>
                <a:gd name="T8" fmla="*/ 0 w 6"/>
                <a:gd name="T9" fmla="*/ 4 h 8"/>
                <a:gd name="T10" fmla="*/ 2 w 6"/>
                <a:gd name="T11" fmla="*/ 8 h 8"/>
                <a:gd name="T12" fmla="*/ 4 w 6"/>
                <a:gd name="T13" fmla="*/ 8 h 8"/>
                <a:gd name="T14" fmla="*/ 4 w 6"/>
                <a:gd name="T15" fmla="*/ 4 h 8"/>
                <a:gd name="T16" fmla="*/ 6 w 6"/>
                <a:gd name="T17" fmla="*/ 2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8"/>
                <a:gd name="T29" fmla="*/ 6 w 6"/>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8">
                  <a:moveTo>
                    <a:pt x="6" y="2"/>
                  </a:moveTo>
                  <a:lnTo>
                    <a:pt x="6" y="0"/>
                  </a:lnTo>
                  <a:lnTo>
                    <a:pt x="4" y="0"/>
                  </a:lnTo>
                  <a:lnTo>
                    <a:pt x="2" y="2"/>
                  </a:lnTo>
                  <a:lnTo>
                    <a:pt x="0" y="4"/>
                  </a:lnTo>
                  <a:lnTo>
                    <a:pt x="2" y="8"/>
                  </a:lnTo>
                  <a:lnTo>
                    <a:pt x="4" y="8"/>
                  </a:lnTo>
                  <a:lnTo>
                    <a:pt x="4" y="4"/>
                  </a:lnTo>
                  <a:lnTo>
                    <a:pt x="6" y="2"/>
                  </a:lnTo>
                  <a:close/>
                </a:path>
              </a:pathLst>
            </a:custGeom>
            <a:solidFill>
              <a:srgbClr val="898887"/>
            </a:solidFill>
            <a:ln w="9525">
              <a:noFill/>
              <a:round/>
              <a:headEnd/>
              <a:tailEnd/>
            </a:ln>
          </p:spPr>
          <p:txBody>
            <a:bodyPr/>
            <a:lstStyle/>
            <a:p>
              <a:endParaRPr lang="en-US"/>
            </a:p>
          </p:txBody>
        </p:sp>
        <p:sp>
          <p:nvSpPr>
            <p:cNvPr id="47026" name="Freeform 672"/>
            <p:cNvSpPr>
              <a:spLocks/>
            </p:cNvSpPr>
            <p:nvPr/>
          </p:nvSpPr>
          <p:spPr bwMode="auto">
            <a:xfrm>
              <a:off x="2942" y="2971"/>
              <a:ext cx="4" cy="4"/>
            </a:xfrm>
            <a:custGeom>
              <a:avLst/>
              <a:gdLst>
                <a:gd name="T0" fmla="*/ 4 w 4"/>
                <a:gd name="T1" fmla="*/ 2 h 4"/>
                <a:gd name="T2" fmla="*/ 4 w 4"/>
                <a:gd name="T3" fmla="*/ 0 h 4"/>
                <a:gd name="T4" fmla="*/ 2 w 4"/>
                <a:gd name="T5" fmla="*/ 0 h 4"/>
                <a:gd name="T6" fmla="*/ 0 w 4"/>
                <a:gd name="T7" fmla="*/ 2 h 4"/>
                <a:gd name="T8" fmla="*/ 0 w 4"/>
                <a:gd name="T9" fmla="*/ 2 h 4"/>
                <a:gd name="T10" fmla="*/ 0 w 4"/>
                <a:gd name="T11" fmla="*/ 4 h 4"/>
                <a:gd name="T12" fmla="*/ 2 w 4"/>
                <a:gd name="T13" fmla="*/ 4 h 4"/>
                <a:gd name="T14" fmla="*/ 2 w 4"/>
                <a:gd name="T15" fmla="*/ 2 h 4"/>
                <a:gd name="T16" fmla="*/ 4 w 4"/>
                <a:gd name="T17" fmla="*/ 2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4" y="2"/>
                  </a:moveTo>
                  <a:lnTo>
                    <a:pt x="4" y="0"/>
                  </a:lnTo>
                  <a:lnTo>
                    <a:pt x="2" y="0"/>
                  </a:lnTo>
                  <a:lnTo>
                    <a:pt x="0" y="2"/>
                  </a:lnTo>
                  <a:lnTo>
                    <a:pt x="0" y="4"/>
                  </a:lnTo>
                  <a:lnTo>
                    <a:pt x="2" y="4"/>
                  </a:lnTo>
                  <a:lnTo>
                    <a:pt x="2" y="2"/>
                  </a:lnTo>
                  <a:lnTo>
                    <a:pt x="4" y="2"/>
                  </a:lnTo>
                  <a:close/>
                </a:path>
              </a:pathLst>
            </a:custGeom>
            <a:solidFill>
              <a:srgbClr val="8A8988"/>
            </a:solidFill>
            <a:ln w="9525">
              <a:noFill/>
              <a:round/>
              <a:headEnd/>
              <a:tailEnd/>
            </a:ln>
          </p:spPr>
          <p:txBody>
            <a:bodyPr/>
            <a:lstStyle/>
            <a:p>
              <a:endParaRPr lang="en-US"/>
            </a:p>
          </p:txBody>
        </p:sp>
        <p:sp>
          <p:nvSpPr>
            <p:cNvPr id="47027" name="Freeform 673"/>
            <p:cNvSpPr>
              <a:spLocks noEditPoints="1"/>
            </p:cNvSpPr>
            <p:nvPr/>
          </p:nvSpPr>
          <p:spPr bwMode="auto">
            <a:xfrm>
              <a:off x="2911" y="2904"/>
              <a:ext cx="69" cy="140"/>
            </a:xfrm>
            <a:custGeom>
              <a:avLst/>
              <a:gdLst>
                <a:gd name="T0" fmla="*/ 67 w 69"/>
                <a:gd name="T1" fmla="*/ 0 h 140"/>
                <a:gd name="T2" fmla="*/ 67 w 69"/>
                <a:gd name="T3" fmla="*/ 2 h 140"/>
                <a:gd name="T4" fmla="*/ 65 w 69"/>
                <a:gd name="T5" fmla="*/ 2 h 140"/>
                <a:gd name="T6" fmla="*/ 67 w 69"/>
                <a:gd name="T7" fmla="*/ 4 h 140"/>
                <a:gd name="T8" fmla="*/ 67 w 69"/>
                <a:gd name="T9" fmla="*/ 4 h 140"/>
                <a:gd name="T10" fmla="*/ 69 w 69"/>
                <a:gd name="T11" fmla="*/ 2 h 140"/>
                <a:gd name="T12" fmla="*/ 69 w 69"/>
                <a:gd name="T13" fmla="*/ 0 h 140"/>
                <a:gd name="T14" fmla="*/ 69 w 69"/>
                <a:gd name="T15" fmla="*/ 0 h 140"/>
                <a:gd name="T16" fmla="*/ 67 w 69"/>
                <a:gd name="T17" fmla="*/ 0 h 140"/>
                <a:gd name="T18" fmla="*/ 2 w 69"/>
                <a:gd name="T19" fmla="*/ 138 h 140"/>
                <a:gd name="T20" fmla="*/ 0 w 69"/>
                <a:gd name="T21" fmla="*/ 138 h 140"/>
                <a:gd name="T22" fmla="*/ 0 w 69"/>
                <a:gd name="T23" fmla="*/ 140 h 140"/>
                <a:gd name="T24" fmla="*/ 0 w 69"/>
                <a:gd name="T25" fmla="*/ 140 h 140"/>
                <a:gd name="T26" fmla="*/ 2 w 69"/>
                <a:gd name="T27" fmla="*/ 140 h 140"/>
                <a:gd name="T28" fmla="*/ 2 w 69"/>
                <a:gd name="T29" fmla="*/ 140 h 140"/>
                <a:gd name="T30" fmla="*/ 4 w 69"/>
                <a:gd name="T31" fmla="*/ 138 h 140"/>
                <a:gd name="T32" fmla="*/ 2 w 69"/>
                <a:gd name="T33" fmla="*/ 138 h 140"/>
                <a:gd name="T34" fmla="*/ 2 w 69"/>
                <a:gd name="T35" fmla="*/ 138 h 1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140"/>
                <a:gd name="T56" fmla="*/ 69 w 69"/>
                <a:gd name="T57" fmla="*/ 140 h 1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140">
                  <a:moveTo>
                    <a:pt x="67" y="0"/>
                  </a:moveTo>
                  <a:lnTo>
                    <a:pt x="67" y="2"/>
                  </a:lnTo>
                  <a:lnTo>
                    <a:pt x="65" y="2"/>
                  </a:lnTo>
                  <a:lnTo>
                    <a:pt x="67" y="4"/>
                  </a:lnTo>
                  <a:lnTo>
                    <a:pt x="69" y="2"/>
                  </a:lnTo>
                  <a:lnTo>
                    <a:pt x="69" y="0"/>
                  </a:lnTo>
                  <a:lnTo>
                    <a:pt x="67" y="0"/>
                  </a:lnTo>
                  <a:close/>
                  <a:moveTo>
                    <a:pt x="2" y="138"/>
                  </a:moveTo>
                  <a:lnTo>
                    <a:pt x="0" y="138"/>
                  </a:lnTo>
                  <a:lnTo>
                    <a:pt x="0" y="140"/>
                  </a:lnTo>
                  <a:lnTo>
                    <a:pt x="2" y="140"/>
                  </a:lnTo>
                  <a:lnTo>
                    <a:pt x="4" y="138"/>
                  </a:lnTo>
                  <a:lnTo>
                    <a:pt x="2" y="138"/>
                  </a:lnTo>
                  <a:close/>
                </a:path>
              </a:pathLst>
            </a:custGeom>
            <a:solidFill>
              <a:srgbClr val="848282"/>
            </a:solidFill>
            <a:ln w="9525">
              <a:noFill/>
              <a:round/>
              <a:headEnd/>
              <a:tailEnd/>
            </a:ln>
          </p:spPr>
          <p:txBody>
            <a:bodyPr/>
            <a:lstStyle/>
            <a:p>
              <a:endParaRPr lang="en-US"/>
            </a:p>
          </p:txBody>
        </p:sp>
        <p:sp>
          <p:nvSpPr>
            <p:cNvPr id="47028" name="Freeform 674"/>
            <p:cNvSpPr>
              <a:spLocks noEditPoints="1"/>
            </p:cNvSpPr>
            <p:nvPr/>
          </p:nvSpPr>
          <p:spPr bwMode="auto">
            <a:xfrm>
              <a:off x="2911" y="2904"/>
              <a:ext cx="69" cy="140"/>
            </a:xfrm>
            <a:custGeom>
              <a:avLst/>
              <a:gdLst>
                <a:gd name="T0" fmla="*/ 69 w 69"/>
                <a:gd name="T1" fmla="*/ 2 h 140"/>
                <a:gd name="T2" fmla="*/ 67 w 69"/>
                <a:gd name="T3" fmla="*/ 2 h 140"/>
                <a:gd name="T4" fmla="*/ 67 w 69"/>
                <a:gd name="T5" fmla="*/ 0 h 140"/>
                <a:gd name="T6" fmla="*/ 65 w 69"/>
                <a:gd name="T7" fmla="*/ 2 h 140"/>
                <a:gd name="T8" fmla="*/ 65 w 69"/>
                <a:gd name="T9" fmla="*/ 4 h 140"/>
                <a:gd name="T10" fmla="*/ 65 w 69"/>
                <a:gd name="T11" fmla="*/ 4 h 140"/>
                <a:gd name="T12" fmla="*/ 67 w 69"/>
                <a:gd name="T13" fmla="*/ 6 h 140"/>
                <a:gd name="T14" fmla="*/ 67 w 69"/>
                <a:gd name="T15" fmla="*/ 4 h 140"/>
                <a:gd name="T16" fmla="*/ 69 w 69"/>
                <a:gd name="T17" fmla="*/ 2 h 140"/>
                <a:gd name="T18" fmla="*/ 0 w 69"/>
                <a:gd name="T19" fmla="*/ 138 h 140"/>
                <a:gd name="T20" fmla="*/ 2 w 69"/>
                <a:gd name="T21" fmla="*/ 140 h 140"/>
                <a:gd name="T22" fmla="*/ 2 w 69"/>
                <a:gd name="T23" fmla="*/ 140 h 140"/>
                <a:gd name="T24" fmla="*/ 4 w 69"/>
                <a:gd name="T25" fmla="*/ 138 h 140"/>
                <a:gd name="T26" fmla="*/ 4 w 69"/>
                <a:gd name="T27" fmla="*/ 136 h 140"/>
                <a:gd name="T28" fmla="*/ 2 w 69"/>
                <a:gd name="T29" fmla="*/ 136 h 140"/>
                <a:gd name="T30" fmla="*/ 2 w 69"/>
                <a:gd name="T31" fmla="*/ 136 h 140"/>
                <a:gd name="T32" fmla="*/ 2 w 69"/>
                <a:gd name="T33" fmla="*/ 138 h 140"/>
                <a:gd name="T34" fmla="*/ 0 w 69"/>
                <a:gd name="T35" fmla="*/ 138 h 1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140"/>
                <a:gd name="T56" fmla="*/ 69 w 69"/>
                <a:gd name="T57" fmla="*/ 140 h 1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140">
                  <a:moveTo>
                    <a:pt x="69" y="2"/>
                  </a:moveTo>
                  <a:lnTo>
                    <a:pt x="67" y="2"/>
                  </a:lnTo>
                  <a:lnTo>
                    <a:pt x="67" y="0"/>
                  </a:lnTo>
                  <a:lnTo>
                    <a:pt x="65" y="2"/>
                  </a:lnTo>
                  <a:lnTo>
                    <a:pt x="65" y="4"/>
                  </a:lnTo>
                  <a:lnTo>
                    <a:pt x="67" y="6"/>
                  </a:lnTo>
                  <a:lnTo>
                    <a:pt x="67" y="4"/>
                  </a:lnTo>
                  <a:lnTo>
                    <a:pt x="69" y="2"/>
                  </a:lnTo>
                  <a:close/>
                  <a:moveTo>
                    <a:pt x="0" y="138"/>
                  </a:moveTo>
                  <a:lnTo>
                    <a:pt x="2" y="140"/>
                  </a:lnTo>
                  <a:lnTo>
                    <a:pt x="4" y="138"/>
                  </a:lnTo>
                  <a:lnTo>
                    <a:pt x="4" y="136"/>
                  </a:lnTo>
                  <a:lnTo>
                    <a:pt x="2" y="136"/>
                  </a:lnTo>
                  <a:lnTo>
                    <a:pt x="2" y="138"/>
                  </a:lnTo>
                  <a:lnTo>
                    <a:pt x="0" y="138"/>
                  </a:lnTo>
                  <a:close/>
                </a:path>
              </a:pathLst>
            </a:custGeom>
            <a:solidFill>
              <a:srgbClr val="848282"/>
            </a:solidFill>
            <a:ln w="9525">
              <a:noFill/>
              <a:round/>
              <a:headEnd/>
              <a:tailEnd/>
            </a:ln>
          </p:spPr>
          <p:txBody>
            <a:bodyPr/>
            <a:lstStyle/>
            <a:p>
              <a:endParaRPr lang="en-US"/>
            </a:p>
          </p:txBody>
        </p:sp>
        <p:sp>
          <p:nvSpPr>
            <p:cNvPr id="47029" name="Freeform 675"/>
            <p:cNvSpPr>
              <a:spLocks noEditPoints="1"/>
            </p:cNvSpPr>
            <p:nvPr/>
          </p:nvSpPr>
          <p:spPr bwMode="auto">
            <a:xfrm>
              <a:off x="2913" y="2906"/>
              <a:ext cx="65" cy="136"/>
            </a:xfrm>
            <a:custGeom>
              <a:avLst/>
              <a:gdLst>
                <a:gd name="T0" fmla="*/ 65 w 65"/>
                <a:gd name="T1" fmla="*/ 2 h 136"/>
                <a:gd name="T2" fmla="*/ 65 w 65"/>
                <a:gd name="T3" fmla="*/ 2 h 136"/>
                <a:gd name="T4" fmla="*/ 63 w 65"/>
                <a:gd name="T5" fmla="*/ 0 h 136"/>
                <a:gd name="T6" fmla="*/ 63 w 65"/>
                <a:gd name="T7" fmla="*/ 2 h 136"/>
                <a:gd name="T8" fmla="*/ 62 w 65"/>
                <a:gd name="T9" fmla="*/ 4 h 136"/>
                <a:gd name="T10" fmla="*/ 63 w 65"/>
                <a:gd name="T11" fmla="*/ 4 h 136"/>
                <a:gd name="T12" fmla="*/ 63 w 65"/>
                <a:gd name="T13" fmla="*/ 6 h 136"/>
                <a:gd name="T14" fmla="*/ 65 w 65"/>
                <a:gd name="T15" fmla="*/ 4 h 136"/>
                <a:gd name="T16" fmla="*/ 65 w 65"/>
                <a:gd name="T17" fmla="*/ 2 h 136"/>
                <a:gd name="T18" fmla="*/ 0 w 65"/>
                <a:gd name="T19" fmla="*/ 136 h 136"/>
                <a:gd name="T20" fmla="*/ 0 w 65"/>
                <a:gd name="T21" fmla="*/ 136 h 136"/>
                <a:gd name="T22" fmla="*/ 2 w 65"/>
                <a:gd name="T23" fmla="*/ 136 h 136"/>
                <a:gd name="T24" fmla="*/ 2 w 65"/>
                <a:gd name="T25" fmla="*/ 134 h 136"/>
                <a:gd name="T26" fmla="*/ 2 w 65"/>
                <a:gd name="T27" fmla="*/ 133 h 136"/>
                <a:gd name="T28" fmla="*/ 2 w 65"/>
                <a:gd name="T29" fmla="*/ 133 h 136"/>
                <a:gd name="T30" fmla="*/ 0 w 65"/>
                <a:gd name="T31" fmla="*/ 133 h 136"/>
                <a:gd name="T32" fmla="*/ 0 w 65"/>
                <a:gd name="T33" fmla="*/ 134 h 136"/>
                <a:gd name="T34" fmla="*/ 0 w 65"/>
                <a:gd name="T35" fmla="*/ 136 h 1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5"/>
                <a:gd name="T55" fmla="*/ 0 h 136"/>
                <a:gd name="T56" fmla="*/ 65 w 65"/>
                <a:gd name="T57" fmla="*/ 136 h 1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5" h="136">
                  <a:moveTo>
                    <a:pt x="65" y="2"/>
                  </a:moveTo>
                  <a:lnTo>
                    <a:pt x="65" y="2"/>
                  </a:lnTo>
                  <a:lnTo>
                    <a:pt x="63" y="0"/>
                  </a:lnTo>
                  <a:lnTo>
                    <a:pt x="63" y="2"/>
                  </a:lnTo>
                  <a:lnTo>
                    <a:pt x="62" y="4"/>
                  </a:lnTo>
                  <a:lnTo>
                    <a:pt x="63" y="4"/>
                  </a:lnTo>
                  <a:lnTo>
                    <a:pt x="63" y="6"/>
                  </a:lnTo>
                  <a:lnTo>
                    <a:pt x="65" y="4"/>
                  </a:lnTo>
                  <a:lnTo>
                    <a:pt x="65" y="2"/>
                  </a:lnTo>
                  <a:close/>
                  <a:moveTo>
                    <a:pt x="0" y="136"/>
                  </a:moveTo>
                  <a:lnTo>
                    <a:pt x="0" y="136"/>
                  </a:lnTo>
                  <a:lnTo>
                    <a:pt x="2" y="136"/>
                  </a:lnTo>
                  <a:lnTo>
                    <a:pt x="2" y="134"/>
                  </a:lnTo>
                  <a:lnTo>
                    <a:pt x="2" y="133"/>
                  </a:lnTo>
                  <a:lnTo>
                    <a:pt x="0" y="133"/>
                  </a:lnTo>
                  <a:lnTo>
                    <a:pt x="0" y="134"/>
                  </a:lnTo>
                  <a:lnTo>
                    <a:pt x="0" y="136"/>
                  </a:lnTo>
                  <a:close/>
                </a:path>
              </a:pathLst>
            </a:custGeom>
            <a:solidFill>
              <a:srgbClr val="848282"/>
            </a:solidFill>
            <a:ln w="9525">
              <a:noFill/>
              <a:round/>
              <a:headEnd/>
              <a:tailEnd/>
            </a:ln>
          </p:spPr>
          <p:txBody>
            <a:bodyPr/>
            <a:lstStyle/>
            <a:p>
              <a:endParaRPr lang="en-US"/>
            </a:p>
          </p:txBody>
        </p:sp>
        <p:sp>
          <p:nvSpPr>
            <p:cNvPr id="47030" name="Freeform 676"/>
            <p:cNvSpPr>
              <a:spLocks noEditPoints="1"/>
            </p:cNvSpPr>
            <p:nvPr/>
          </p:nvSpPr>
          <p:spPr bwMode="auto">
            <a:xfrm>
              <a:off x="2913" y="2908"/>
              <a:ext cx="65" cy="132"/>
            </a:xfrm>
            <a:custGeom>
              <a:avLst/>
              <a:gdLst>
                <a:gd name="T0" fmla="*/ 65 w 65"/>
                <a:gd name="T1" fmla="*/ 2 h 132"/>
                <a:gd name="T2" fmla="*/ 63 w 65"/>
                <a:gd name="T3" fmla="*/ 0 h 132"/>
                <a:gd name="T4" fmla="*/ 63 w 65"/>
                <a:gd name="T5" fmla="*/ 0 h 132"/>
                <a:gd name="T6" fmla="*/ 62 w 65"/>
                <a:gd name="T7" fmla="*/ 2 h 132"/>
                <a:gd name="T8" fmla="*/ 62 w 65"/>
                <a:gd name="T9" fmla="*/ 4 h 132"/>
                <a:gd name="T10" fmla="*/ 62 w 65"/>
                <a:gd name="T11" fmla="*/ 4 h 132"/>
                <a:gd name="T12" fmla="*/ 63 w 65"/>
                <a:gd name="T13" fmla="*/ 4 h 132"/>
                <a:gd name="T14" fmla="*/ 63 w 65"/>
                <a:gd name="T15" fmla="*/ 4 h 132"/>
                <a:gd name="T16" fmla="*/ 65 w 65"/>
                <a:gd name="T17" fmla="*/ 2 h 132"/>
                <a:gd name="T18" fmla="*/ 0 w 65"/>
                <a:gd name="T19" fmla="*/ 132 h 132"/>
                <a:gd name="T20" fmla="*/ 0 w 65"/>
                <a:gd name="T21" fmla="*/ 132 h 132"/>
                <a:gd name="T22" fmla="*/ 2 w 65"/>
                <a:gd name="T23" fmla="*/ 132 h 132"/>
                <a:gd name="T24" fmla="*/ 2 w 65"/>
                <a:gd name="T25" fmla="*/ 131 h 132"/>
                <a:gd name="T26" fmla="*/ 4 w 65"/>
                <a:gd name="T27" fmla="*/ 129 h 132"/>
                <a:gd name="T28" fmla="*/ 2 w 65"/>
                <a:gd name="T29" fmla="*/ 129 h 132"/>
                <a:gd name="T30" fmla="*/ 2 w 65"/>
                <a:gd name="T31" fmla="*/ 129 h 132"/>
                <a:gd name="T32" fmla="*/ 0 w 65"/>
                <a:gd name="T33" fmla="*/ 131 h 132"/>
                <a:gd name="T34" fmla="*/ 0 w 65"/>
                <a:gd name="T35" fmla="*/ 132 h 1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5"/>
                <a:gd name="T55" fmla="*/ 0 h 132"/>
                <a:gd name="T56" fmla="*/ 65 w 65"/>
                <a:gd name="T57" fmla="*/ 132 h 1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5" h="132">
                  <a:moveTo>
                    <a:pt x="65" y="2"/>
                  </a:moveTo>
                  <a:lnTo>
                    <a:pt x="63" y="0"/>
                  </a:lnTo>
                  <a:lnTo>
                    <a:pt x="62" y="2"/>
                  </a:lnTo>
                  <a:lnTo>
                    <a:pt x="62" y="4"/>
                  </a:lnTo>
                  <a:lnTo>
                    <a:pt x="63" y="4"/>
                  </a:lnTo>
                  <a:lnTo>
                    <a:pt x="65" y="2"/>
                  </a:lnTo>
                  <a:close/>
                  <a:moveTo>
                    <a:pt x="0" y="132"/>
                  </a:moveTo>
                  <a:lnTo>
                    <a:pt x="0" y="132"/>
                  </a:lnTo>
                  <a:lnTo>
                    <a:pt x="2" y="132"/>
                  </a:lnTo>
                  <a:lnTo>
                    <a:pt x="2" y="131"/>
                  </a:lnTo>
                  <a:lnTo>
                    <a:pt x="4" y="129"/>
                  </a:lnTo>
                  <a:lnTo>
                    <a:pt x="2" y="129"/>
                  </a:lnTo>
                  <a:lnTo>
                    <a:pt x="0" y="131"/>
                  </a:lnTo>
                  <a:lnTo>
                    <a:pt x="0" y="132"/>
                  </a:lnTo>
                  <a:close/>
                </a:path>
              </a:pathLst>
            </a:custGeom>
            <a:solidFill>
              <a:srgbClr val="848282"/>
            </a:solidFill>
            <a:ln w="9525">
              <a:noFill/>
              <a:round/>
              <a:headEnd/>
              <a:tailEnd/>
            </a:ln>
          </p:spPr>
          <p:txBody>
            <a:bodyPr/>
            <a:lstStyle/>
            <a:p>
              <a:endParaRPr lang="en-US"/>
            </a:p>
          </p:txBody>
        </p:sp>
        <p:sp>
          <p:nvSpPr>
            <p:cNvPr id="47031" name="Freeform 677"/>
            <p:cNvSpPr>
              <a:spLocks noEditPoints="1"/>
            </p:cNvSpPr>
            <p:nvPr/>
          </p:nvSpPr>
          <p:spPr bwMode="auto">
            <a:xfrm>
              <a:off x="2913" y="2910"/>
              <a:ext cx="63" cy="129"/>
            </a:xfrm>
            <a:custGeom>
              <a:avLst/>
              <a:gdLst>
                <a:gd name="T0" fmla="*/ 63 w 63"/>
                <a:gd name="T1" fmla="*/ 2 h 129"/>
                <a:gd name="T2" fmla="*/ 63 w 63"/>
                <a:gd name="T3" fmla="*/ 0 h 129"/>
                <a:gd name="T4" fmla="*/ 62 w 63"/>
                <a:gd name="T5" fmla="*/ 0 h 129"/>
                <a:gd name="T6" fmla="*/ 62 w 63"/>
                <a:gd name="T7" fmla="*/ 2 h 129"/>
                <a:gd name="T8" fmla="*/ 60 w 63"/>
                <a:gd name="T9" fmla="*/ 4 h 129"/>
                <a:gd name="T10" fmla="*/ 62 w 63"/>
                <a:gd name="T11" fmla="*/ 4 h 129"/>
                <a:gd name="T12" fmla="*/ 62 w 63"/>
                <a:gd name="T13" fmla="*/ 4 h 129"/>
                <a:gd name="T14" fmla="*/ 63 w 63"/>
                <a:gd name="T15" fmla="*/ 2 h 129"/>
                <a:gd name="T16" fmla="*/ 63 w 63"/>
                <a:gd name="T17" fmla="*/ 2 h 129"/>
                <a:gd name="T18" fmla="*/ 0 w 63"/>
                <a:gd name="T19" fmla="*/ 129 h 129"/>
                <a:gd name="T20" fmla="*/ 2 w 63"/>
                <a:gd name="T21" fmla="*/ 129 h 129"/>
                <a:gd name="T22" fmla="*/ 2 w 63"/>
                <a:gd name="T23" fmla="*/ 129 h 129"/>
                <a:gd name="T24" fmla="*/ 4 w 63"/>
                <a:gd name="T25" fmla="*/ 127 h 129"/>
                <a:gd name="T26" fmla="*/ 4 w 63"/>
                <a:gd name="T27" fmla="*/ 125 h 129"/>
                <a:gd name="T28" fmla="*/ 4 w 63"/>
                <a:gd name="T29" fmla="*/ 125 h 129"/>
                <a:gd name="T30" fmla="*/ 2 w 63"/>
                <a:gd name="T31" fmla="*/ 125 h 129"/>
                <a:gd name="T32" fmla="*/ 2 w 63"/>
                <a:gd name="T33" fmla="*/ 127 h 129"/>
                <a:gd name="T34" fmla="*/ 0 w 63"/>
                <a:gd name="T35" fmla="*/ 129 h 1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3"/>
                <a:gd name="T55" fmla="*/ 0 h 129"/>
                <a:gd name="T56" fmla="*/ 63 w 63"/>
                <a:gd name="T57" fmla="*/ 129 h 1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3" h="129">
                  <a:moveTo>
                    <a:pt x="63" y="2"/>
                  </a:moveTo>
                  <a:lnTo>
                    <a:pt x="63" y="0"/>
                  </a:lnTo>
                  <a:lnTo>
                    <a:pt x="62" y="0"/>
                  </a:lnTo>
                  <a:lnTo>
                    <a:pt x="62" y="2"/>
                  </a:lnTo>
                  <a:lnTo>
                    <a:pt x="60" y="4"/>
                  </a:lnTo>
                  <a:lnTo>
                    <a:pt x="62" y="4"/>
                  </a:lnTo>
                  <a:lnTo>
                    <a:pt x="63" y="2"/>
                  </a:lnTo>
                  <a:close/>
                  <a:moveTo>
                    <a:pt x="0" y="129"/>
                  </a:moveTo>
                  <a:lnTo>
                    <a:pt x="2" y="129"/>
                  </a:lnTo>
                  <a:lnTo>
                    <a:pt x="4" y="127"/>
                  </a:lnTo>
                  <a:lnTo>
                    <a:pt x="4" y="125"/>
                  </a:lnTo>
                  <a:lnTo>
                    <a:pt x="2" y="125"/>
                  </a:lnTo>
                  <a:lnTo>
                    <a:pt x="2" y="127"/>
                  </a:lnTo>
                  <a:lnTo>
                    <a:pt x="0" y="129"/>
                  </a:lnTo>
                  <a:close/>
                </a:path>
              </a:pathLst>
            </a:custGeom>
            <a:solidFill>
              <a:srgbClr val="848382"/>
            </a:solidFill>
            <a:ln w="9525">
              <a:noFill/>
              <a:round/>
              <a:headEnd/>
              <a:tailEnd/>
            </a:ln>
          </p:spPr>
          <p:txBody>
            <a:bodyPr/>
            <a:lstStyle/>
            <a:p>
              <a:endParaRPr lang="en-US"/>
            </a:p>
          </p:txBody>
        </p:sp>
        <p:sp>
          <p:nvSpPr>
            <p:cNvPr id="47032" name="Freeform 678"/>
            <p:cNvSpPr>
              <a:spLocks noEditPoints="1"/>
            </p:cNvSpPr>
            <p:nvPr/>
          </p:nvSpPr>
          <p:spPr bwMode="auto">
            <a:xfrm>
              <a:off x="2915" y="2912"/>
              <a:ext cx="61" cy="125"/>
            </a:xfrm>
            <a:custGeom>
              <a:avLst/>
              <a:gdLst>
                <a:gd name="T0" fmla="*/ 61 w 61"/>
                <a:gd name="T1" fmla="*/ 0 h 125"/>
                <a:gd name="T2" fmla="*/ 60 w 61"/>
                <a:gd name="T3" fmla="*/ 0 h 125"/>
                <a:gd name="T4" fmla="*/ 60 w 61"/>
                <a:gd name="T5" fmla="*/ 0 h 125"/>
                <a:gd name="T6" fmla="*/ 58 w 61"/>
                <a:gd name="T7" fmla="*/ 2 h 125"/>
                <a:gd name="T8" fmla="*/ 56 w 61"/>
                <a:gd name="T9" fmla="*/ 4 h 125"/>
                <a:gd name="T10" fmla="*/ 58 w 61"/>
                <a:gd name="T11" fmla="*/ 4 h 125"/>
                <a:gd name="T12" fmla="*/ 60 w 61"/>
                <a:gd name="T13" fmla="*/ 4 h 125"/>
                <a:gd name="T14" fmla="*/ 60 w 61"/>
                <a:gd name="T15" fmla="*/ 2 h 125"/>
                <a:gd name="T16" fmla="*/ 61 w 61"/>
                <a:gd name="T17" fmla="*/ 0 h 125"/>
                <a:gd name="T18" fmla="*/ 0 w 61"/>
                <a:gd name="T19" fmla="*/ 125 h 125"/>
                <a:gd name="T20" fmla="*/ 0 w 61"/>
                <a:gd name="T21" fmla="*/ 125 h 125"/>
                <a:gd name="T22" fmla="*/ 2 w 61"/>
                <a:gd name="T23" fmla="*/ 125 h 125"/>
                <a:gd name="T24" fmla="*/ 2 w 61"/>
                <a:gd name="T25" fmla="*/ 123 h 125"/>
                <a:gd name="T26" fmla="*/ 4 w 61"/>
                <a:gd name="T27" fmla="*/ 121 h 125"/>
                <a:gd name="T28" fmla="*/ 2 w 61"/>
                <a:gd name="T29" fmla="*/ 121 h 125"/>
                <a:gd name="T30" fmla="*/ 0 w 61"/>
                <a:gd name="T31" fmla="*/ 121 h 125"/>
                <a:gd name="T32" fmla="*/ 0 w 61"/>
                <a:gd name="T33" fmla="*/ 123 h 125"/>
                <a:gd name="T34" fmla="*/ 0 w 61"/>
                <a:gd name="T35" fmla="*/ 125 h 1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125"/>
                <a:gd name="T56" fmla="*/ 61 w 61"/>
                <a:gd name="T57" fmla="*/ 125 h 1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125">
                  <a:moveTo>
                    <a:pt x="61" y="0"/>
                  </a:moveTo>
                  <a:lnTo>
                    <a:pt x="60" y="0"/>
                  </a:lnTo>
                  <a:lnTo>
                    <a:pt x="58" y="2"/>
                  </a:lnTo>
                  <a:lnTo>
                    <a:pt x="56" y="4"/>
                  </a:lnTo>
                  <a:lnTo>
                    <a:pt x="58" y="4"/>
                  </a:lnTo>
                  <a:lnTo>
                    <a:pt x="60" y="4"/>
                  </a:lnTo>
                  <a:lnTo>
                    <a:pt x="60" y="2"/>
                  </a:lnTo>
                  <a:lnTo>
                    <a:pt x="61" y="0"/>
                  </a:lnTo>
                  <a:close/>
                  <a:moveTo>
                    <a:pt x="0" y="125"/>
                  </a:moveTo>
                  <a:lnTo>
                    <a:pt x="0" y="125"/>
                  </a:lnTo>
                  <a:lnTo>
                    <a:pt x="2" y="125"/>
                  </a:lnTo>
                  <a:lnTo>
                    <a:pt x="2" y="123"/>
                  </a:lnTo>
                  <a:lnTo>
                    <a:pt x="4" y="121"/>
                  </a:lnTo>
                  <a:lnTo>
                    <a:pt x="2" y="121"/>
                  </a:lnTo>
                  <a:lnTo>
                    <a:pt x="0" y="121"/>
                  </a:lnTo>
                  <a:lnTo>
                    <a:pt x="0" y="123"/>
                  </a:lnTo>
                  <a:lnTo>
                    <a:pt x="0" y="125"/>
                  </a:lnTo>
                  <a:close/>
                </a:path>
              </a:pathLst>
            </a:custGeom>
            <a:solidFill>
              <a:srgbClr val="848382"/>
            </a:solidFill>
            <a:ln w="9525">
              <a:noFill/>
              <a:round/>
              <a:headEnd/>
              <a:tailEnd/>
            </a:ln>
          </p:spPr>
          <p:txBody>
            <a:bodyPr/>
            <a:lstStyle/>
            <a:p>
              <a:endParaRPr lang="en-US"/>
            </a:p>
          </p:txBody>
        </p:sp>
        <p:sp>
          <p:nvSpPr>
            <p:cNvPr id="47033" name="Freeform 679"/>
            <p:cNvSpPr>
              <a:spLocks noEditPoints="1"/>
            </p:cNvSpPr>
            <p:nvPr/>
          </p:nvSpPr>
          <p:spPr bwMode="auto">
            <a:xfrm>
              <a:off x="2915" y="2914"/>
              <a:ext cx="60" cy="121"/>
            </a:xfrm>
            <a:custGeom>
              <a:avLst/>
              <a:gdLst>
                <a:gd name="T0" fmla="*/ 60 w 60"/>
                <a:gd name="T1" fmla="*/ 0 h 121"/>
                <a:gd name="T2" fmla="*/ 60 w 60"/>
                <a:gd name="T3" fmla="*/ 0 h 121"/>
                <a:gd name="T4" fmla="*/ 58 w 60"/>
                <a:gd name="T5" fmla="*/ 0 h 121"/>
                <a:gd name="T6" fmla="*/ 56 w 60"/>
                <a:gd name="T7" fmla="*/ 2 h 121"/>
                <a:gd name="T8" fmla="*/ 56 w 60"/>
                <a:gd name="T9" fmla="*/ 2 h 121"/>
                <a:gd name="T10" fmla="*/ 58 w 60"/>
                <a:gd name="T11" fmla="*/ 4 h 121"/>
                <a:gd name="T12" fmla="*/ 58 w 60"/>
                <a:gd name="T13" fmla="*/ 4 h 121"/>
                <a:gd name="T14" fmla="*/ 60 w 60"/>
                <a:gd name="T15" fmla="*/ 2 h 121"/>
                <a:gd name="T16" fmla="*/ 60 w 60"/>
                <a:gd name="T17" fmla="*/ 0 h 121"/>
                <a:gd name="T18" fmla="*/ 0 w 60"/>
                <a:gd name="T19" fmla="*/ 121 h 121"/>
                <a:gd name="T20" fmla="*/ 2 w 60"/>
                <a:gd name="T21" fmla="*/ 121 h 121"/>
                <a:gd name="T22" fmla="*/ 2 w 60"/>
                <a:gd name="T23" fmla="*/ 121 h 121"/>
                <a:gd name="T24" fmla="*/ 4 w 60"/>
                <a:gd name="T25" fmla="*/ 119 h 121"/>
                <a:gd name="T26" fmla="*/ 4 w 60"/>
                <a:gd name="T27" fmla="*/ 119 h 121"/>
                <a:gd name="T28" fmla="*/ 2 w 60"/>
                <a:gd name="T29" fmla="*/ 117 h 121"/>
                <a:gd name="T30" fmla="*/ 2 w 60"/>
                <a:gd name="T31" fmla="*/ 117 h 121"/>
                <a:gd name="T32" fmla="*/ 0 w 60"/>
                <a:gd name="T33" fmla="*/ 119 h 121"/>
                <a:gd name="T34" fmla="*/ 0 w 60"/>
                <a:gd name="T35" fmla="*/ 121 h 1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0"/>
                <a:gd name="T55" fmla="*/ 0 h 121"/>
                <a:gd name="T56" fmla="*/ 60 w 60"/>
                <a:gd name="T57" fmla="*/ 121 h 1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0" h="121">
                  <a:moveTo>
                    <a:pt x="60" y="0"/>
                  </a:moveTo>
                  <a:lnTo>
                    <a:pt x="60" y="0"/>
                  </a:lnTo>
                  <a:lnTo>
                    <a:pt x="58" y="0"/>
                  </a:lnTo>
                  <a:lnTo>
                    <a:pt x="56" y="2"/>
                  </a:lnTo>
                  <a:lnTo>
                    <a:pt x="58" y="4"/>
                  </a:lnTo>
                  <a:lnTo>
                    <a:pt x="60" y="2"/>
                  </a:lnTo>
                  <a:lnTo>
                    <a:pt x="60" y="0"/>
                  </a:lnTo>
                  <a:close/>
                  <a:moveTo>
                    <a:pt x="0" y="121"/>
                  </a:moveTo>
                  <a:lnTo>
                    <a:pt x="2" y="121"/>
                  </a:lnTo>
                  <a:lnTo>
                    <a:pt x="4" y="119"/>
                  </a:lnTo>
                  <a:lnTo>
                    <a:pt x="2" y="117"/>
                  </a:lnTo>
                  <a:lnTo>
                    <a:pt x="0" y="119"/>
                  </a:lnTo>
                  <a:lnTo>
                    <a:pt x="0" y="121"/>
                  </a:lnTo>
                  <a:close/>
                </a:path>
              </a:pathLst>
            </a:custGeom>
            <a:solidFill>
              <a:srgbClr val="848382"/>
            </a:solidFill>
            <a:ln w="9525">
              <a:noFill/>
              <a:round/>
              <a:headEnd/>
              <a:tailEnd/>
            </a:ln>
          </p:spPr>
          <p:txBody>
            <a:bodyPr/>
            <a:lstStyle/>
            <a:p>
              <a:endParaRPr lang="en-US"/>
            </a:p>
          </p:txBody>
        </p:sp>
        <p:sp>
          <p:nvSpPr>
            <p:cNvPr id="47034" name="Freeform 680"/>
            <p:cNvSpPr>
              <a:spLocks noEditPoints="1"/>
            </p:cNvSpPr>
            <p:nvPr/>
          </p:nvSpPr>
          <p:spPr bwMode="auto">
            <a:xfrm>
              <a:off x="2915" y="2916"/>
              <a:ext cx="60" cy="117"/>
            </a:xfrm>
            <a:custGeom>
              <a:avLst/>
              <a:gdLst>
                <a:gd name="T0" fmla="*/ 60 w 60"/>
                <a:gd name="T1" fmla="*/ 0 h 117"/>
                <a:gd name="T2" fmla="*/ 58 w 60"/>
                <a:gd name="T3" fmla="*/ 0 h 117"/>
                <a:gd name="T4" fmla="*/ 56 w 60"/>
                <a:gd name="T5" fmla="*/ 0 h 117"/>
                <a:gd name="T6" fmla="*/ 56 w 60"/>
                <a:gd name="T7" fmla="*/ 0 h 117"/>
                <a:gd name="T8" fmla="*/ 54 w 60"/>
                <a:gd name="T9" fmla="*/ 2 h 117"/>
                <a:gd name="T10" fmla="*/ 56 w 60"/>
                <a:gd name="T11" fmla="*/ 4 h 117"/>
                <a:gd name="T12" fmla="*/ 58 w 60"/>
                <a:gd name="T13" fmla="*/ 4 h 117"/>
                <a:gd name="T14" fmla="*/ 58 w 60"/>
                <a:gd name="T15" fmla="*/ 2 h 117"/>
                <a:gd name="T16" fmla="*/ 60 w 60"/>
                <a:gd name="T17" fmla="*/ 0 h 117"/>
                <a:gd name="T18" fmla="*/ 0 w 60"/>
                <a:gd name="T19" fmla="*/ 117 h 117"/>
                <a:gd name="T20" fmla="*/ 2 w 60"/>
                <a:gd name="T21" fmla="*/ 117 h 117"/>
                <a:gd name="T22" fmla="*/ 4 w 60"/>
                <a:gd name="T23" fmla="*/ 117 h 117"/>
                <a:gd name="T24" fmla="*/ 4 w 60"/>
                <a:gd name="T25" fmla="*/ 117 h 117"/>
                <a:gd name="T26" fmla="*/ 6 w 60"/>
                <a:gd name="T27" fmla="*/ 115 h 117"/>
                <a:gd name="T28" fmla="*/ 4 w 60"/>
                <a:gd name="T29" fmla="*/ 113 h 117"/>
                <a:gd name="T30" fmla="*/ 2 w 60"/>
                <a:gd name="T31" fmla="*/ 113 h 117"/>
                <a:gd name="T32" fmla="*/ 2 w 60"/>
                <a:gd name="T33" fmla="*/ 115 h 117"/>
                <a:gd name="T34" fmla="*/ 0 w 60"/>
                <a:gd name="T35" fmla="*/ 117 h 1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0"/>
                <a:gd name="T55" fmla="*/ 0 h 117"/>
                <a:gd name="T56" fmla="*/ 60 w 60"/>
                <a:gd name="T57" fmla="*/ 117 h 1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0" h="117">
                  <a:moveTo>
                    <a:pt x="60" y="0"/>
                  </a:moveTo>
                  <a:lnTo>
                    <a:pt x="58" y="0"/>
                  </a:lnTo>
                  <a:lnTo>
                    <a:pt x="56" y="0"/>
                  </a:lnTo>
                  <a:lnTo>
                    <a:pt x="54" y="2"/>
                  </a:lnTo>
                  <a:lnTo>
                    <a:pt x="56" y="4"/>
                  </a:lnTo>
                  <a:lnTo>
                    <a:pt x="58" y="4"/>
                  </a:lnTo>
                  <a:lnTo>
                    <a:pt x="58" y="2"/>
                  </a:lnTo>
                  <a:lnTo>
                    <a:pt x="60" y="0"/>
                  </a:lnTo>
                  <a:close/>
                  <a:moveTo>
                    <a:pt x="0" y="117"/>
                  </a:moveTo>
                  <a:lnTo>
                    <a:pt x="2" y="117"/>
                  </a:lnTo>
                  <a:lnTo>
                    <a:pt x="4" y="117"/>
                  </a:lnTo>
                  <a:lnTo>
                    <a:pt x="6" y="115"/>
                  </a:lnTo>
                  <a:lnTo>
                    <a:pt x="4" y="113"/>
                  </a:lnTo>
                  <a:lnTo>
                    <a:pt x="2" y="113"/>
                  </a:lnTo>
                  <a:lnTo>
                    <a:pt x="2" y="115"/>
                  </a:lnTo>
                  <a:lnTo>
                    <a:pt x="0" y="117"/>
                  </a:lnTo>
                  <a:close/>
                </a:path>
              </a:pathLst>
            </a:custGeom>
            <a:solidFill>
              <a:srgbClr val="848382"/>
            </a:solidFill>
            <a:ln w="9525">
              <a:noFill/>
              <a:round/>
              <a:headEnd/>
              <a:tailEnd/>
            </a:ln>
          </p:spPr>
          <p:txBody>
            <a:bodyPr/>
            <a:lstStyle/>
            <a:p>
              <a:endParaRPr lang="en-US"/>
            </a:p>
          </p:txBody>
        </p:sp>
        <p:sp>
          <p:nvSpPr>
            <p:cNvPr id="47035" name="Freeform 681"/>
            <p:cNvSpPr>
              <a:spLocks noEditPoints="1"/>
            </p:cNvSpPr>
            <p:nvPr/>
          </p:nvSpPr>
          <p:spPr bwMode="auto">
            <a:xfrm>
              <a:off x="2917" y="2916"/>
              <a:ext cx="56" cy="117"/>
            </a:xfrm>
            <a:custGeom>
              <a:avLst/>
              <a:gdLst>
                <a:gd name="T0" fmla="*/ 56 w 56"/>
                <a:gd name="T1" fmla="*/ 2 h 117"/>
                <a:gd name="T2" fmla="*/ 56 w 56"/>
                <a:gd name="T3" fmla="*/ 2 h 117"/>
                <a:gd name="T4" fmla="*/ 54 w 56"/>
                <a:gd name="T5" fmla="*/ 0 h 117"/>
                <a:gd name="T6" fmla="*/ 52 w 56"/>
                <a:gd name="T7" fmla="*/ 2 h 117"/>
                <a:gd name="T8" fmla="*/ 52 w 56"/>
                <a:gd name="T9" fmla="*/ 4 h 117"/>
                <a:gd name="T10" fmla="*/ 54 w 56"/>
                <a:gd name="T11" fmla="*/ 4 h 117"/>
                <a:gd name="T12" fmla="*/ 56 w 56"/>
                <a:gd name="T13" fmla="*/ 5 h 117"/>
                <a:gd name="T14" fmla="*/ 56 w 56"/>
                <a:gd name="T15" fmla="*/ 4 h 117"/>
                <a:gd name="T16" fmla="*/ 56 w 56"/>
                <a:gd name="T17" fmla="*/ 2 h 117"/>
                <a:gd name="T18" fmla="*/ 0 w 56"/>
                <a:gd name="T19" fmla="*/ 115 h 117"/>
                <a:gd name="T20" fmla="*/ 0 w 56"/>
                <a:gd name="T21" fmla="*/ 115 h 117"/>
                <a:gd name="T22" fmla="*/ 2 w 56"/>
                <a:gd name="T23" fmla="*/ 117 h 117"/>
                <a:gd name="T24" fmla="*/ 4 w 56"/>
                <a:gd name="T25" fmla="*/ 115 h 117"/>
                <a:gd name="T26" fmla="*/ 4 w 56"/>
                <a:gd name="T27" fmla="*/ 113 h 117"/>
                <a:gd name="T28" fmla="*/ 2 w 56"/>
                <a:gd name="T29" fmla="*/ 111 h 117"/>
                <a:gd name="T30" fmla="*/ 0 w 56"/>
                <a:gd name="T31" fmla="*/ 111 h 117"/>
                <a:gd name="T32" fmla="*/ 0 w 56"/>
                <a:gd name="T33" fmla="*/ 113 h 117"/>
                <a:gd name="T34" fmla="*/ 0 w 56"/>
                <a:gd name="T35" fmla="*/ 115 h 1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117"/>
                <a:gd name="T56" fmla="*/ 56 w 56"/>
                <a:gd name="T57" fmla="*/ 117 h 1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117">
                  <a:moveTo>
                    <a:pt x="56" y="2"/>
                  </a:moveTo>
                  <a:lnTo>
                    <a:pt x="56" y="2"/>
                  </a:lnTo>
                  <a:lnTo>
                    <a:pt x="54" y="0"/>
                  </a:lnTo>
                  <a:lnTo>
                    <a:pt x="52" y="2"/>
                  </a:lnTo>
                  <a:lnTo>
                    <a:pt x="52" y="4"/>
                  </a:lnTo>
                  <a:lnTo>
                    <a:pt x="54" y="4"/>
                  </a:lnTo>
                  <a:lnTo>
                    <a:pt x="56" y="5"/>
                  </a:lnTo>
                  <a:lnTo>
                    <a:pt x="56" y="4"/>
                  </a:lnTo>
                  <a:lnTo>
                    <a:pt x="56" y="2"/>
                  </a:lnTo>
                  <a:close/>
                  <a:moveTo>
                    <a:pt x="0" y="115"/>
                  </a:moveTo>
                  <a:lnTo>
                    <a:pt x="0" y="115"/>
                  </a:lnTo>
                  <a:lnTo>
                    <a:pt x="2" y="117"/>
                  </a:lnTo>
                  <a:lnTo>
                    <a:pt x="4" y="115"/>
                  </a:lnTo>
                  <a:lnTo>
                    <a:pt x="4" y="113"/>
                  </a:lnTo>
                  <a:lnTo>
                    <a:pt x="2" y="111"/>
                  </a:lnTo>
                  <a:lnTo>
                    <a:pt x="0" y="111"/>
                  </a:lnTo>
                  <a:lnTo>
                    <a:pt x="0" y="113"/>
                  </a:lnTo>
                  <a:lnTo>
                    <a:pt x="0" y="115"/>
                  </a:lnTo>
                  <a:close/>
                </a:path>
              </a:pathLst>
            </a:custGeom>
            <a:solidFill>
              <a:srgbClr val="858483"/>
            </a:solidFill>
            <a:ln w="9525">
              <a:noFill/>
              <a:round/>
              <a:headEnd/>
              <a:tailEnd/>
            </a:ln>
          </p:spPr>
          <p:txBody>
            <a:bodyPr/>
            <a:lstStyle/>
            <a:p>
              <a:endParaRPr lang="en-US"/>
            </a:p>
          </p:txBody>
        </p:sp>
        <p:sp>
          <p:nvSpPr>
            <p:cNvPr id="47036" name="Freeform 682"/>
            <p:cNvSpPr>
              <a:spLocks noEditPoints="1"/>
            </p:cNvSpPr>
            <p:nvPr/>
          </p:nvSpPr>
          <p:spPr bwMode="auto">
            <a:xfrm>
              <a:off x="2917" y="2918"/>
              <a:ext cx="56" cy="113"/>
            </a:xfrm>
            <a:custGeom>
              <a:avLst/>
              <a:gdLst>
                <a:gd name="T0" fmla="*/ 56 w 56"/>
                <a:gd name="T1" fmla="*/ 2 h 113"/>
                <a:gd name="T2" fmla="*/ 54 w 56"/>
                <a:gd name="T3" fmla="*/ 2 h 113"/>
                <a:gd name="T4" fmla="*/ 52 w 56"/>
                <a:gd name="T5" fmla="*/ 0 h 113"/>
                <a:gd name="T6" fmla="*/ 52 w 56"/>
                <a:gd name="T7" fmla="*/ 2 h 113"/>
                <a:gd name="T8" fmla="*/ 50 w 56"/>
                <a:gd name="T9" fmla="*/ 3 h 113"/>
                <a:gd name="T10" fmla="*/ 52 w 56"/>
                <a:gd name="T11" fmla="*/ 3 h 113"/>
                <a:gd name="T12" fmla="*/ 54 w 56"/>
                <a:gd name="T13" fmla="*/ 5 h 113"/>
                <a:gd name="T14" fmla="*/ 56 w 56"/>
                <a:gd name="T15" fmla="*/ 3 h 113"/>
                <a:gd name="T16" fmla="*/ 56 w 56"/>
                <a:gd name="T17" fmla="*/ 2 h 113"/>
                <a:gd name="T18" fmla="*/ 0 w 56"/>
                <a:gd name="T19" fmla="*/ 111 h 113"/>
                <a:gd name="T20" fmla="*/ 2 w 56"/>
                <a:gd name="T21" fmla="*/ 111 h 113"/>
                <a:gd name="T22" fmla="*/ 4 w 56"/>
                <a:gd name="T23" fmla="*/ 113 h 113"/>
                <a:gd name="T24" fmla="*/ 4 w 56"/>
                <a:gd name="T25" fmla="*/ 111 h 113"/>
                <a:gd name="T26" fmla="*/ 4 w 56"/>
                <a:gd name="T27" fmla="*/ 109 h 113"/>
                <a:gd name="T28" fmla="*/ 2 w 56"/>
                <a:gd name="T29" fmla="*/ 107 h 113"/>
                <a:gd name="T30" fmla="*/ 2 w 56"/>
                <a:gd name="T31" fmla="*/ 107 h 113"/>
                <a:gd name="T32" fmla="*/ 0 w 56"/>
                <a:gd name="T33" fmla="*/ 109 h 113"/>
                <a:gd name="T34" fmla="*/ 0 w 56"/>
                <a:gd name="T35" fmla="*/ 111 h 11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113"/>
                <a:gd name="T56" fmla="*/ 56 w 56"/>
                <a:gd name="T57" fmla="*/ 113 h 11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113">
                  <a:moveTo>
                    <a:pt x="56" y="2"/>
                  </a:moveTo>
                  <a:lnTo>
                    <a:pt x="54" y="2"/>
                  </a:lnTo>
                  <a:lnTo>
                    <a:pt x="52" y="0"/>
                  </a:lnTo>
                  <a:lnTo>
                    <a:pt x="52" y="2"/>
                  </a:lnTo>
                  <a:lnTo>
                    <a:pt x="50" y="3"/>
                  </a:lnTo>
                  <a:lnTo>
                    <a:pt x="52" y="3"/>
                  </a:lnTo>
                  <a:lnTo>
                    <a:pt x="54" y="5"/>
                  </a:lnTo>
                  <a:lnTo>
                    <a:pt x="56" y="3"/>
                  </a:lnTo>
                  <a:lnTo>
                    <a:pt x="56" y="2"/>
                  </a:lnTo>
                  <a:close/>
                  <a:moveTo>
                    <a:pt x="0" y="111"/>
                  </a:moveTo>
                  <a:lnTo>
                    <a:pt x="2" y="111"/>
                  </a:lnTo>
                  <a:lnTo>
                    <a:pt x="4" y="113"/>
                  </a:lnTo>
                  <a:lnTo>
                    <a:pt x="4" y="111"/>
                  </a:lnTo>
                  <a:lnTo>
                    <a:pt x="4" y="109"/>
                  </a:lnTo>
                  <a:lnTo>
                    <a:pt x="2" y="107"/>
                  </a:lnTo>
                  <a:lnTo>
                    <a:pt x="0" y="109"/>
                  </a:lnTo>
                  <a:lnTo>
                    <a:pt x="0" y="111"/>
                  </a:lnTo>
                  <a:close/>
                </a:path>
              </a:pathLst>
            </a:custGeom>
            <a:solidFill>
              <a:srgbClr val="858483"/>
            </a:solidFill>
            <a:ln w="9525">
              <a:noFill/>
              <a:round/>
              <a:headEnd/>
              <a:tailEnd/>
            </a:ln>
          </p:spPr>
          <p:txBody>
            <a:bodyPr/>
            <a:lstStyle/>
            <a:p>
              <a:endParaRPr lang="en-US"/>
            </a:p>
          </p:txBody>
        </p:sp>
        <p:sp>
          <p:nvSpPr>
            <p:cNvPr id="47037" name="Freeform 683"/>
            <p:cNvSpPr>
              <a:spLocks noEditPoints="1"/>
            </p:cNvSpPr>
            <p:nvPr/>
          </p:nvSpPr>
          <p:spPr bwMode="auto">
            <a:xfrm>
              <a:off x="2917" y="2920"/>
              <a:ext cx="56" cy="109"/>
            </a:xfrm>
            <a:custGeom>
              <a:avLst/>
              <a:gdLst>
                <a:gd name="T0" fmla="*/ 56 w 56"/>
                <a:gd name="T1" fmla="*/ 1 h 109"/>
                <a:gd name="T2" fmla="*/ 54 w 56"/>
                <a:gd name="T3" fmla="*/ 0 h 109"/>
                <a:gd name="T4" fmla="*/ 52 w 56"/>
                <a:gd name="T5" fmla="*/ 0 h 109"/>
                <a:gd name="T6" fmla="*/ 50 w 56"/>
                <a:gd name="T7" fmla="*/ 1 h 109"/>
                <a:gd name="T8" fmla="*/ 50 w 56"/>
                <a:gd name="T9" fmla="*/ 3 h 109"/>
                <a:gd name="T10" fmla="*/ 52 w 56"/>
                <a:gd name="T11" fmla="*/ 3 h 109"/>
                <a:gd name="T12" fmla="*/ 54 w 56"/>
                <a:gd name="T13" fmla="*/ 5 h 109"/>
                <a:gd name="T14" fmla="*/ 54 w 56"/>
                <a:gd name="T15" fmla="*/ 3 h 109"/>
                <a:gd name="T16" fmla="*/ 56 w 56"/>
                <a:gd name="T17" fmla="*/ 1 h 109"/>
                <a:gd name="T18" fmla="*/ 0 w 56"/>
                <a:gd name="T19" fmla="*/ 107 h 109"/>
                <a:gd name="T20" fmla="*/ 2 w 56"/>
                <a:gd name="T21" fmla="*/ 107 h 109"/>
                <a:gd name="T22" fmla="*/ 4 w 56"/>
                <a:gd name="T23" fmla="*/ 109 h 109"/>
                <a:gd name="T24" fmla="*/ 4 w 56"/>
                <a:gd name="T25" fmla="*/ 107 h 109"/>
                <a:gd name="T26" fmla="*/ 6 w 56"/>
                <a:gd name="T27" fmla="*/ 105 h 109"/>
                <a:gd name="T28" fmla="*/ 4 w 56"/>
                <a:gd name="T29" fmla="*/ 103 h 109"/>
                <a:gd name="T30" fmla="*/ 2 w 56"/>
                <a:gd name="T31" fmla="*/ 103 h 109"/>
                <a:gd name="T32" fmla="*/ 2 w 56"/>
                <a:gd name="T33" fmla="*/ 105 h 109"/>
                <a:gd name="T34" fmla="*/ 0 w 56"/>
                <a:gd name="T35" fmla="*/ 107 h 1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109"/>
                <a:gd name="T56" fmla="*/ 56 w 56"/>
                <a:gd name="T57" fmla="*/ 109 h 10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109">
                  <a:moveTo>
                    <a:pt x="56" y="1"/>
                  </a:moveTo>
                  <a:lnTo>
                    <a:pt x="54" y="0"/>
                  </a:lnTo>
                  <a:lnTo>
                    <a:pt x="52" y="0"/>
                  </a:lnTo>
                  <a:lnTo>
                    <a:pt x="50" y="1"/>
                  </a:lnTo>
                  <a:lnTo>
                    <a:pt x="50" y="3"/>
                  </a:lnTo>
                  <a:lnTo>
                    <a:pt x="52" y="3"/>
                  </a:lnTo>
                  <a:lnTo>
                    <a:pt x="54" y="5"/>
                  </a:lnTo>
                  <a:lnTo>
                    <a:pt x="54" y="3"/>
                  </a:lnTo>
                  <a:lnTo>
                    <a:pt x="56" y="1"/>
                  </a:lnTo>
                  <a:close/>
                  <a:moveTo>
                    <a:pt x="0" y="107"/>
                  </a:moveTo>
                  <a:lnTo>
                    <a:pt x="2" y="107"/>
                  </a:lnTo>
                  <a:lnTo>
                    <a:pt x="4" y="109"/>
                  </a:lnTo>
                  <a:lnTo>
                    <a:pt x="4" y="107"/>
                  </a:lnTo>
                  <a:lnTo>
                    <a:pt x="6" y="105"/>
                  </a:lnTo>
                  <a:lnTo>
                    <a:pt x="4" y="103"/>
                  </a:lnTo>
                  <a:lnTo>
                    <a:pt x="2" y="103"/>
                  </a:lnTo>
                  <a:lnTo>
                    <a:pt x="2" y="105"/>
                  </a:lnTo>
                  <a:lnTo>
                    <a:pt x="0" y="107"/>
                  </a:lnTo>
                  <a:close/>
                </a:path>
              </a:pathLst>
            </a:custGeom>
            <a:solidFill>
              <a:srgbClr val="858483"/>
            </a:solidFill>
            <a:ln w="9525">
              <a:noFill/>
              <a:round/>
              <a:headEnd/>
              <a:tailEnd/>
            </a:ln>
          </p:spPr>
          <p:txBody>
            <a:bodyPr/>
            <a:lstStyle/>
            <a:p>
              <a:endParaRPr lang="en-US"/>
            </a:p>
          </p:txBody>
        </p:sp>
        <p:sp>
          <p:nvSpPr>
            <p:cNvPr id="47038" name="Freeform 684"/>
            <p:cNvSpPr>
              <a:spLocks noEditPoints="1"/>
            </p:cNvSpPr>
            <p:nvPr/>
          </p:nvSpPr>
          <p:spPr bwMode="auto">
            <a:xfrm>
              <a:off x="2919" y="2921"/>
              <a:ext cx="52" cy="106"/>
            </a:xfrm>
            <a:custGeom>
              <a:avLst/>
              <a:gdLst>
                <a:gd name="T0" fmla="*/ 52 w 52"/>
                <a:gd name="T1" fmla="*/ 2 h 106"/>
                <a:gd name="T2" fmla="*/ 50 w 52"/>
                <a:gd name="T3" fmla="*/ 0 h 106"/>
                <a:gd name="T4" fmla="*/ 48 w 52"/>
                <a:gd name="T5" fmla="*/ 0 h 106"/>
                <a:gd name="T6" fmla="*/ 48 w 52"/>
                <a:gd name="T7" fmla="*/ 2 h 106"/>
                <a:gd name="T8" fmla="*/ 46 w 52"/>
                <a:gd name="T9" fmla="*/ 4 h 106"/>
                <a:gd name="T10" fmla="*/ 48 w 52"/>
                <a:gd name="T11" fmla="*/ 4 h 106"/>
                <a:gd name="T12" fmla="*/ 50 w 52"/>
                <a:gd name="T13" fmla="*/ 6 h 106"/>
                <a:gd name="T14" fmla="*/ 52 w 52"/>
                <a:gd name="T15" fmla="*/ 4 h 106"/>
                <a:gd name="T16" fmla="*/ 52 w 52"/>
                <a:gd name="T17" fmla="*/ 2 h 106"/>
                <a:gd name="T18" fmla="*/ 0 w 52"/>
                <a:gd name="T19" fmla="*/ 104 h 106"/>
                <a:gd name="T20" fmla="*/ 0 w 52"/>
                <a:gd name="T21" fmla="*/ 104 h 106"/>
                <a:gd name="T22" fmla="*/ 2 w 52"/>
                <a:gd name="T23" fmla="*/ 106 h 106"/>
                <a:gd name="T24" fmla="*/ 4 w 52"/>
                <a:gd name="T25" fmla="*/ 104 h 106"/>
                <a:gd name="T26" fmla="*/ 4 w 52"/>
                <a:gd name="T27" fmla="*/ 102 h 106"/>
                <a:gd name="T28" fmla="*/ 2 w 52"/>
                <a:gd name="T29" fmla="*/ 102 h 106"/>
                <a:gd name="T30" fmla="*/ 0 w 52"/>
                <a:gd name="T31" fmla="*/ 100 h 106"/>
                <a:gd name="T32" fmla="*/ 0 w 52"/>
                <a:gd name="T33" fmla="*/ 102 h 106"/>
                <a:gd name="T34" fmla="*/ 0 w 52"/>
                <a:gd name="T35" fmla="*/ 104 h 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106"/>
                <a:gd name="T56" fmla="*/ 52 w 52"/>
                <a:gd name="T57" fmla="*/ 106 h 1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106">
                  <a:moveTo>
                    <a:pt x="52" y="2"/>
                  </a:moveTo>
                  <a:lnTo>
                    <a:pt x="50" y="0"/>
                  </a:lnTo>
                  <a:lnTo>
                    <a:pt x="48" y="0"/>
                  </a:lnTo>
                  <a:lnTo>
                    <a:pt x="48" y="2"/>
                  </a:lnTo>
                  <a:lnTo>
                    <a:pt x="46" y="4"/>
                  </a:lnTo>
                  <a:lnTo>
                    <a:pt x="48" y="4"/>
                  </a:lnTo>
                  <a:lnTo>
                    <a:pt x="50" y="6"/>
                  </a:lnTo>
                  <a:lnTo>
                    <a:pt x="52" y="4"/>
                  </a:lnTo>
                  <a:lnTo>
                    <a:pt x="52" y="2"/>
                  </a:lnTo>
                  <a:close/>
                  <a:moveTo>
                    <a:pt x="0" y="104"/>
                  </a:moveTo>
                  <a:lnTo>
                    <a:pt x="0" y="104"/>
                  </a:lnTo>
                  <a:lnTo>
                    <a:pt x="2" y="106"/>
                  </a:lnTo>
                  <a:lnTo>
                    <a:pt x="4" y="104"/>
                  </a:lnTo>
                  <a:lnTo>
                    <a:pt x="4" y="102"/>
                  </a:lnTo>
                  <a:lnTo>
                    <a:pt x="2" y="102"/>
                  </a:lnTo>
                  <a:lnTo>
                    <a:pt x="0" y="100"/>
                  </a:lnTo>
                  <a:lnTo>
                    <a:pt x="0" y="102"/>
                  </a:lnTo>
                  <a:lnTo>
                    <a:pt x="0" y="104"/>
                  </a:lnTo>
                  <a:close/>
                </a:path>
              </a:pathLst>
            </a:custGeom>
            <a:solidFill>
              <a:srgbClr val="868584"/>
            </a:solidFill>
            <a:ln w="9525">
              <a:noFill/>
              <a:round/>
              <a:headEnd/>
              <a:tailEnd/>
            </a:ln>
          </p:spPr>
          <p:txBody>
            <a:bodyPr/>
            <a:lstStyle/>
            <a:p>
              <a:endParaRPr lang="en-US"/>
            </a:p>
          </p:txBody>
        </p:sp>
        <p:sp>
          <p:nvSpPr>
            <p:cNvPr id="47039" name="Freeform 685"/>
            <p:cNvSpPr>
              <a:spLocks noEditPoints="1"/>
            </p:cNvSpPr>
            <p:nvPr/>
          </p:nvSpPr>
          <p:spPr bwMode="auto">
            <a:xfrm>
              <a:off x="2919" y="2923"/>
              <a:ext cx="52" cy="102"/>
            </a:xfrm>
            <a:custGeom>
              <a:avLst/>
              <a:gdLst>
                <a:gd name="T0" fmla="*/ 52 w 52"/>
                <a:gd name="T1" fmla="*/ 2 h 102"/>
                <a:gd name="T2" fmla="*/ 50 w 52"/>
                <a:gd name="T3" fmla="*/ 0 h 102"/>
                <a:gd name="T4" fmla="*/ 48 w 52"/>
                <a:gd name="T5" fmla="*/ 0 h 102"/>
                <a:gd name="T6" fmla="*/ 46 w 52"/>
                <a:gd name="T7" fmla="*/ 2 h 102"/>
                <a:gd name="T8" fmla="*/ 46 w 52"/>
                <a:gd name="T9" fmla="*/ 2 h 102"/>
                <a:gd name="T10" fmla="*/ 48 w 52"/>
                <a:gd name="T11" fmla="*/ 4 h 102"/>
                <a:gd name="T12" fmla="*/ 50 w 52"/>
                <a:gd name="T13" fmla="*/ 4 h 102"/>
                <a:gd name="T14" fmla="*/ 50 w 52"/>
                <a:gd name="T15" fmla="*/ 4 h 102"/>
                <a:gd name="T16" fmla="*/ 52 w 52"/>
                <a:gd name="T17" fmla="*/ 2 h 102"/>
                <a:gd name="T18" fmla="*/ 0 w 52"/>
                <a:gd name="T19" fmla="*/ 100 h 102"/>
                <a:gd name="T20" fmla="*/ 2 w 52"/>
                <a:gd name="T21" fmla="*/ 100 h 102"/>
                <a:gd name="T22" fmla="*/ 4 w 52"/>
                <a:gd name="T23" fmla="*/ 102 h 102"/>
                <a:gd name="T24" fmla="*/ 4 w 52"/>
                <a:gd name="T25" fmla="*/ 100 h 102"/>
                <a:gd name="T26" fmla="*/ 6 w 52"/>
                <a:gd name="T27" fmla="*/ 98 h 102"/>
                <a:gd name="T28" fmla="*/ 4 w 52"/>
                <a:gd name="T29" fmla="*/ 98 h 102"/>
                <a:gd name="T30" fmla="*/ 2 w 52"/>
                <a:gd name="T31" fmla="*/ 96 h 102"/>
                <a:gd name="T32" fmla="*/ 0 w 52"/>
                <a:gd name="T33" fmla="*/ 98 h 102"/>
                <a:gd name="T34" fmla="*/ 0 w 52"/>
                <a:gd name="T35" fmla="*/ 100 h 1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102"/>
                <a:gd name="T56" fmla="*/ 52 w 52"/>
                <a:gd name="T57" fmla="*/ 102 h 10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102">
                  <a:moveTo>
                    <a:pt x="52" y="2"/>
                  </a:moveTo>
                  <a:lnTo>
                    <a:pt x="50" y="0"/>
                  </a:lnTo>
                  <a:lnTo>
                    <a:pt x="48" y="0"/>
                  </a:lnTo>
                  <a:lnTo>
                    <a:pt x="46" y="2"/>
                  </a:lnTo>
                  <a:lnTo>
                    <a:pt x="48" y="4"/>
                  </a:lnTo>
                  <a:lnTo>
                    <a:pt x="50" y="4"/>
                  </a:lnTo>
                  <a:lnTo>
                    <a:pt x="52" y="2"/>
                  </a:lnTo>
                  <a:close/>
                  <a:moveTo>
                    <a:pt x="0" y="100"/>
                  </a:moveTo>
                  <a:lnTo>
                    <a:pt x="2" y="100"/>
                  </a:lnTo>
                  <a:lnTo>
                    <a:pt x="4" y="102"/>
                  </a:lnTo>
                  <a:lnTo>
                    <a:pt x="4" y="100"/>
                  </a:lnTo>
                  <a:lnTo>
                    <a:pt x="6" y="98"/>
                  </a:lnTo>
                  <a:lnTo>
                    <a:pt x="4" y="98"/>
                  </a:lnTo>
                  <a:lnTo>
                    <a:pt x="2" y="96"/>
                  </a:lnTo>
                  <a:lnTo>
                    <a:pt x="0" y="98"/>
                  </a:lnTo>
                  <a:lnTo>
                    <a:pt x="0" y="100"/>
                  </a:lnTo>
                  <a:close/>
                </a:path>
              </a:pathLst>
            </a:custGeom>
            <a:solidFill>
              <a:srgbClr val="868584"/>
            </a:solidFill>
            <a:ln w="9525">
              <a:noFill/>
              <a:round/>
              <a:headEnd/>
              <a:tailEnd/>
            </a:ln>
          </p:spPr>
          <p:txBody>
            <a:bodyPr/>
            <a:lstStyle/>
            <a:p>
              <a:endParaRPr lang="en-US"/>
            </a:p>
          </p:txBody>
        </p:sp>
        <p:sp>
          <p:nvSpPr>
            <p:cNvPr id="47040" name="Freeform 686"/>
            <p:cNvSpPr>
              <a:spLocks noEditPoints="1"/>
            </p:cNvSpPr>
            <p:nvPr/>
          </p:nvSpPr>
          <p:spPr bwMode="auto">
            <a:xfrm>
              <a:off x="2919" y="2925"/>
              <a:ext cx="50" cy="98"/>
            </a:xfrm>
            <a:custGeom>
              <a:avLst/>
              <a:gdLst>
                <a:gd name="T0" fmla="*/ 50 w 50"/>
                <a:gd name="T1" fmla="*/ 2 h 98"/>
                <a:gd name="T2" fmla="*/ 48 w 50"/>
                <a:gd name="T3" fmla="*/ 0 h 98"/>
                <a:gd name="T4" fmla="*/ 46 w 50"/>
                <a:gd name="T5" fmla="*/ 0 h 98"/>
                <a:gd name="T6" fmla="*/ 46 w 50"/>
                <a:gd name="T7" fmla="*/ 0 h 98"/>
                <a:gd name="T8" fmla="*/ 44 w 50"/>
                <a:gd name="T9" fmla="*/ 2 h 98"/>
                <a:gd name="T10" fmla="*/ 46 w 50"/>
                <a:gd name="T11" fmla="*/ 4 h 98"/>
                <a:gd name="T12" fmla="*/ 48 w 50"/>
                <a:gd name="T13" fmla="*/ 4 h 98"/>
                <a:gd name="T14" fmla="*/ 50 w 50"/>
                <a:gd name="T15" fmla="*/ 2 h 98"/>
                <a:gd name="T16" fmla="*/ 50 w 50"/>
                <a:gd name="T17" fmla="*/ 2 h 98"/>
                <a:gd name="T18" fmla="*/ 0 w 50"/>
                <a:gd name="T19" fmla="*/ 96 h 98"/>
                <a:gd name="T20" fmla="*/ 2 w 50"/>
                <a:gd name="T21" fmla="*/ 98 h 98"/>
                <a:gd name="T22" fmla="*/ 4 w 50"/>
                <a:gd name="T23" fmla="*/ 98 h 98"/>
                <a:gd name="T24" fmla="*/ 6 w 50"/>
                <a:gd name="T25" fmla="*/ 96 h 98"/>
                <a:gd name="T26" fmla="*/ 6 w 50"/>
                <a:gd name="T27" fmla="*/ 94 h 98"/>
                <a:gd name="T28" fmla="*/ 4 w 50"/>
                <a:gd name="T29" fmla="*/ 94 h 98"/>
                <a:gd name="T30" fmla="*/ 2 w 50"/>
                <a:gd name="T31" fmla="*/ 92 h 98"/>
                <a:gd name="T32" fmla="*/ 2 w 50"/>
                <a:gd name="T33" fmla="*/ 94 h 98"/>
                <a:gd name="T34" fmla="*/ 0 w 50"/>
                <a:gd name="T35" fmla="*/ 96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98"/>
                <a:gd name="T56" fmla="*/ 50 w 50"/>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98">
                  <a:moveTo>
                    <a:pt x="50" y="2"/>
                  </a:moveTo>
                  <a:lnTo>
                    <a:pt x="48" y="0"/>
                  </a:lnTo>
                  <a:lnTo>
                    <a:pt x="46" y="0"/>
                  </a:lnTo>
                  <a:lnTo>
                    <a:pt x="44" y="2"/>
                  </a:lnTo>
                  <a:lnTo>
                    <a:pt x="46" y="4"/>
                  </a:lnTo>
                  <a:lnTo>
                    <a:pt x="48" y="4"/>
                  </a:lnTo>
                  <a:lnTo>
                    <a:pt x="50" y="2"/>
                  </a:lnTo>
                  <a:close/>
                  <a:moveTo>
                    <a:pt x="0" y="96"/>
                  </a:moveTo>
                  <a:lnTo>
                    <a:pt x="2" y="98"/>
                  </a:lnTo>
                  <a:lnTo>
                    <a:pt x="4" y="98"/>
                  </a:lnTo>
                  <a:lnTo>
                    <a:pt x="6" y="96"/>
                  </a:lnTo>
                  <a:lnTo>
                    <a:pt x="6" y="94"/>
                  </a:lnTo>
                  <a:lnTo>
                    <a:pt x="4" y="94"/>
                  </a:lnTo>
                  <a:lnTo>
                    <a:pt x="2" y="92"/>
                  </a:lnTo>
                  <a:lnTo>
                    <a:pt x="2" y="94"/>
                  </a:lnTo>
                  <a:lnTo>
                    <a:pt x="0" y="96"/>
                  </a:lnTo>
                  <a:close/>
                </a:path>
              </a:pathLst>
            </a:custGeom>
            <a:solidFill>
              <a:srgbClr val="868584"/>
            </a:solidFill>
            <a:ln w="9525">
              <a:noFill/>
              <a:round/>
              <a:headEnd/>
              <a:tailEnd/>
            </a:ln>
          </p:spPr>
          <p:txBody>
            <a:bodyPr/>
            <a:lstStyle/>
            <a:p>
              <a:endParaRPr lang="en-US"/>
            </a:p>
          </p:txBody>
        </p:sp>
        <p:sp>
          <p:nvSpPr>
            <p:cNvPr id="47041" name="Freeform 687"/>
            <p:cNvSpPr>
              <a:spLocks noEditPoints="1"/>
            </p:cNvSpPr>
            <p:nvPr/>
          </p:nvSpPr>
          <p:spPr bwMode="auto">
            <a:xfrm>
              <a:off x="2921" y="2925"/>
              <a:ext cx="48" cy="96"/>
            </a:xfrm>
            <a:custGeom>
              <a:avLst/>
              <a:gdLst>
                <a:gd name="T0" fmla="*/ 48 w 48"/>
                <a:gd name="T1" fmla="*/ 2 h 96"/>
                <a:gd name="T2" fmla="*/ 46 w 48"/>
                <a:gd name="T3" fmla="*/ 2 h 96"/>
                <a:gd name="T4" fmla="*/ 44 w 48"/>
                <a:gd name="T5" fmla="*/ 0 h 96"/>
                <a:gd name="T6" fmla="*/ 42 w 48"/>
                <a:gd name="T7" fmla="*/ 2 h 96"/>
                <a:gd name="T8" fmla="*/ 42 w 48"/>
                <a:gd name="T9" fmla="*/ 4 h 96"/>
                <a:gd name="T10" fmla="*/ 44 w 48"/>
                <a:gd name="T11" fmla="*/ 6 h 96"/>
                <a:gd name="T12" fmla="*/ 46 w 48"/>
                <a:gd name="T13" fmla="*/ 6 h 96"/>
                <a:gd name="T14" fmla="*/ 46 w 48"/>
                <a:gd name="T15" fmla="*/ 4 h 96"/>
                <a:gd name="T16" fmla="*/ 48 w 48"/>
                <a:gd name="T17" fmla="*/ 2 h 96"/>
                <a:gd name="T18" fmla="*/ 0 w 48"/>
                <a:gd name="T19" fmla="*/ 94 h 96"/>
                <a:gd name="T20" fmla="*/ 2 w 48"/>
                <a:gd name="T21" fmla="*/ 96 h 96"/>
                <a:gd name="T22" fmla="*/ 4 w 48"/>
                <a:gd name="T23" fmla="*/ 96 h 96"/>
                <a:gd name="T24" fmla="*/ 4 w 48"/>
                <a:gd name="T25" fmla="*/ 94 h 96"/>
                <a:gd name="T26" fmla="*/ 4 w 48"/>
                <a:gd name="T27" fmla="*/ 92 h 96"/>
                <a:gd name="T28" fmla="*/ 2 w 48"/>
                <a:gd name="T29" fmla="*/ 92 h 96"/>
                <a:gd name="T30" fmla="*/ 0 w 48"/>
                <a:gd name="T31" fmla="*/ 91 h 96"/>
                <a:gd name="T32" fmla="*/ 0 w 48"/>
                <a:gd name="T33" fmla="*/ 92 h 96"/>
                <a:gd name="T34" fmla="*/ 0 w 48"/>
                <a:gd name="T35" fmla="*/ 94 h 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96"/>
                <a:gd name="T56" fmla="*/ 48 w 48"/>
                <a:gd name="T57" fmla="*/ 96 h 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96">
                  <a:moveTo>
                    <a:pt x="48" y="2"/>
                  </a:moveTo>
                  <a:lnTo>
                    <a:pt x="46" y="2"/>
                  </a:lnTo>
                  <a:lnTo>
                    <a:pt x="44" y="0"/>
                  </a:lnTo>
                  <a:lnTo>
                    <a:pt x="42" y="2"/>
                  </a:lnTo>
                  <a:lnTo>
                    <a:pt x="42" y="4"/>
                  </a:lnTo>
                  <a:lnTo>
                    <a:pt x="44" y="6"/>
                  </a:lnTo>
                  <a:lnTo>
                    <a:pt x="46" y="6"/>
                  </a:lnTo>
                  <a:lnTo>
                    <a:pt x="46" y="4"/>
                  </a:lnTo>
                  <a:lnTo>
                    <a:pt x="48" y="2"/>
                  </a:lnTo>
                  <a:close/>
                  <a:moveTo>
                    <a:pt x="0" y="94"/>
                  </a:moveTo>
                  <a:lnTo>
                    <a:pt x="2" y="96"/>
                  </a:lnTo>
                  <a:lnTo>
                    <a:pt x="4" y="96"/>
                  </a:lnTo>
                  <a:lnTo>
                    <a:pt x="4" y="94"/>
                  </a:lnTo>
                  <a:lnTo>
                    <a:pt x="4" y="92"/>
                  </a:lnTo>
                  <a:lnTo>
                    <a:pt x="2" y="92"/>
                  </a:lnTo>
                  <a:lnTo>
                    <a:pt x="0" y="91"/>
                  </a:lnTo>
                  <a:lnTo>
                    <a:pt x="0" y="92"/>
                  </a:lnTo>
                  <a:lnTo>
                    <a:pt x="0" y="94"/>
                  </a:lnTo>
                  <a:close/>
                </a:path>
              </a:pathLst>
            </a:custGeom>
            <a:solidFill>
              <a:srgbClr val="868584"/>
            </a:solidFill>
            <a:ln w="9525">
              <a:noFill/>
              <a:round/>
              <a:headEnd/>
              <a:tailEnd/>
            </a:ln>
          </p:spPr>
          <p:txBody>
            <a:bodyPr/>
            <a:lstStyle/>
            <a:p>
              <a:endParaRPr lang="en-US"/>
            </a:p>
          </p:txBody>
        </p:sp>
        <p:sp>
          <p:nvSpPr>
            <p:cNvPr id="47042" name="Freeform 688"/>
            <p:cNvSpPr>
              <a:spLocks noEditPoints="1"/>
            </p:cNvSpPr>
            <p:nvPr/>
          </p:nvSpPr>
          <p:spPr bwMode="auto">
            <a:xfrm>
              <a:off x="2921" y="2927"/>
              <a:ext cx="46" cy="92"/>
            </a:xfrm>
            <a:custGeom>
              <a:avLst/>
              <a:gdLst>
                <a:gd name="T0" fmla="*/ 46 w 46"/>
                <a:gd name="T1" fmla="*/ 2 h 92"/>
                <a:gd name="T2" fmla="*/ 44 w 46"/>
                <a:gd name="T3" fmla="*/ 2 h 92"/>
                <a:gd name="T4" fmla="*/ 42 w 46"/>
                <a:gd name="T5" fmla="*/ 0 h 92"/>
                <a:gd name="T6" fmla="*/ 42 w 46"/>
                <a:gd name="T7" fmla="*/ 2 h 92"/>
                <a:gd name="T8" fmla="*/ 40 w 46"/>
                <a:gd name="T9" fmla="*/ 4 h 92"/>
                <a:gd name="T10" fmla="*/ 42 w 46"/>
                <a:gd name="T11" fmla="*/ 6 h 92"/>
                <a:gd name="T12" fmla="*/ 44 w 46"/>
                <a:gd name="T13" fmla="*/ 6 h 92"/>
                <a:gd name="T14" fmla="*/ 46 w 46"/>
                <a:gd name="T15" fmla="*/ 4 h 92"/>
                <a:gd name="T16" fmla="*/ 46 w 46"/>
                <a:gd name="T17" fmla="*/ 2 h 92"/>
                <a:gd name="T18" fmla="*/ 0 w 46"/>
                <a:gd name="T19" fmla="*/ 90 h 92"/>
                <a:gd name="T20" fmla="*/ 2 w 46"/>
                <a:gd name="T21" fmla="*/ 92 h 92"/>
                <a:gd name="T22" fmla="*/ 4 w 46"/>
                <a:gd name="T23" fmla="*/ 92 h 92"/>
                <a:gd name="T24" fmla="*/ 4 w 46"/>
                <a:gd name="T25" fmla="*/ 90 h 92"/>
                <a:gd name="T26" fmla="*/ 6 w 46"/>
                <a:gd name="T27" fmla="*/ 89 h 92"/>
                <a:gd name="T28" fmla="*/ 4 w 46"/>
                <a:gd name="T29" fmla="*/ 89 h 92"/>
                <a:gd name="T30" fmla="*/ 2 w 46"/>
                <a:gd name="T31" fmla="*/ 87 h 92"/>
                <a:gd name="T32" fmla="*/ 0 w 46"/>
                <a:gd name="T33" fmla="*/ 89 h 92"/>
                <a:gd name="T34" fmla="*/ 0 w 46"/>
                <a:gd name="T35" fmla="*/ 90 h 9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6"/>
                <a:gd name="T55" fmla="*/ 0 h 92"/>
                <a:gd name="T56" fmla="*/ 46 w 46"/>
                <a:gd name="T57" fmla="*/ 92 h 9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6" h="92">
                  <a:moveTo>
                    <a:pt x="46" y="2"/>
                  </a:moveTo>
                  <a:lnTo>
                    <a:pt x="44" y="2"/>
                  </a:lnTo>
                  <a:lnTo>
                    <a:pt x="42" y="0"/>
                  </a:lnTo>
                  <a:lnTo>
                    <a:pt x="42" y="2"/>
                  </a:lnTo>
                  <a:lnTo>
                    <a:pt x="40" y="4"/>
                  </a:lnTo>
                  <a:lnTo>
                    <a:pt x="42" y="6"/>
                  </a:lnTo>
                  <a:lnTo>
                    <a:pt x="44" y="6"/>
                  </a:lnTo>
                  <a:lnTo>
                    <a:pt x="46" y="4"/>
                  </a:lnTo>
                  <a:lnTo>
                    <a:pt x="46" y="2"/>
                  </a:lnTo>
                  <a:close/>
                  <a:moveTo>
                    <a:pt x="0" y="90"/>
                  </a:moveTo>
                  <a:lnTo>
                    <a:pt x="2" y="92"/>
                  </a:lnTo>
                  <a:lnTo>
                    <a:pt x="4" y="92"/>
                  </a:lnTo>
                  <a:lnTo>
                    <a:pt x="4" y="90"/>
                  </a:lnTo>
                  <a:lnTo>
                    <a:pt x="6" y="89"/>
                  </a:lnTo>
                  <a:lnTo>
                    <a:pt x="4" y="89"/>
                  </a:lnTo>
                  <a:lnTo>
                    <a:pt x="2" y="87"/>
                  </a:lnTo>
                  <a:lnTo>
                    <a:pt x="0" y="89"/>
                  </a:lnTo>
                  <a:lnTo>
                    <a:pt x="0" y="90"/>
                  </a:lnTo>
                  <a:close/>
                </a:path>
              </a:pathLst>
            </a:custGeom>
            <a:solidFill>
              <a:srgbClr val="878585"/>
            </a:solidFill>
            <a:ln w="9525">
              <a:noFill/>
              <a:round/>
              <a:headEnd/>
              <a:tailEnd/>
            </a:ln>
          </p:spPr>
          <p:txBody>
            <a:bodyPr/>
            <a:lstStyle/>
            <a:p>
              <a:endParaRPr lang="en-US"/>
            </a:p>
          </p:txBody>
        </p:sp>
        <p:sp>
          <p:nvSpPr>
            <p:cNvPr id="47043" name="Freeform 689"/>
            <p:cNvSpPr>
              <a:spLocks noEditPoints="1"/>
            </p:cNvSpPr>
            <p:nvPr/>
          </p:nvSpPr>
          <p:spPr bwMode="auto">
            <a:xfrm>
              <a:off x="2921" y="2929"/>
              <a:ext cx="46" cy="88"/>
            </a:xfrm>
            <a:custGeom>
              <a:avLst/>
              <a:gdLst>
                <a:gd name="T0" fmla="*/ 46 w 46"/>
                <a:gd name="T1" fmla="*/ 2 h 88"/>
                <a:gd name="T2" fmla="*/ 44 w 46"/>
                <a:gd name="T3" fmla="*/ 2 h 88"/>
                <a:gd name="T4" fmla="*/ 42 w 46"/>
                <a:gd name="T5" fmla="*/ 0 h 88"/>
                <a:gd name="T6" fmla="*/ 40 w 46"/>
                <a:gd name="T7" fmla="*/ 2 h 88"/>
                <a:gd name="T8" fmla="*/ 40 w 46"/>
                <a:gd name="T9" fmla="*/ 4 h 88"/>
                <a:gd name="T10" fmla="*/ 42 w 46"/>
                <a:gd name="T11" fmla="*/ 4 h 88"/>
                <a:gd name="T12" fmla="*/ 44 w 46"/>
                <a:gd name="T13" fmla="*/ 6 h 88"/>
                <a:gd name="T14" fmla="*/ 44 w 46"/>
                <a:gd name="T15" fmla="*/ 4 h 88"/>
                <a:gd name="T16" fmla="*/ 46 w 46"/>
                <a:gd name="T17" fmla="*/ 2 h 88"/>
                <a:gd name="T18" fmla="*/ 0 w 46"/>
                <a:gd name="T19" fmla="*/ 87 h 88"/>
                <a:gd name="T20" fmla="*/ 2 w 46"/>
                <a:gd name="T21" fmla="*/ 88 h 88"/>
                <a:gd name="T22" fmla="*/ 4 w 46"/>
                <a:gd name="T23" fmla="*/ 88 h 88"/>
                <a:gd name="T24" fmla="*/ 6 w 46"/>
                <a:gd name="T25" fmla="*/ 87 h 88"/>
                <a:gd name="T26" fmla="*/ 6 w 46"/>
                <a:gd name="T27" fmla="*/ 87 h 88"/>
                <a:gd name="T28" fmla="*/ 4 w 46"/>
                <a:gd name="T29" fmla="*/ 85 h 88"/>
                <a:gd name="T30" fmla="*/ 2 w 46"/>
                <a:gd name="T31" fmla="*/ 83 h 88"/>
                <a:gd name="T32" fmla="*/ 2 w 46"/>
                <a:gd name="T33" fmla="*/ 85 h 88"/>
                <a:gd name="T34" fmla="*/ 0 w 46"/>
                <a:gd name="T35" fmla="*/ 87 h 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6"/>
                <a:gd name="T55" fmla="*/ 0 h 88"/>
                <a:gd name="T56" fmla="*/ 46 w 46"/>
                <a:gd name="T57" fmla="*/ 88 h 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6" h="88">
                  <a:moveTo>
                    <a:pt x="46" y="2"/>
                  </a:moveTo>
                  <a:lnTo>
                    <a:pt x="44" y="2"/>
                  </a:lnTo>
                  <a:lnTo>
                    <a:pt x="42" y="0"/>
                  </a:lnTo>
                  <a:lnTo>
                    <a:pt x="40" y="2"/>
                  </a:lnTo>
                  <a:lnTo>
                    <a:pt x="40" y="4"/>
                  </a:lnTo>
                  <a:lnTo>
                    <a:pt x="42" y="4"/>
                  </a:lnTo>
                  <a:lnTo>
                    <a:pt x="44" y="6"/>
                  </a:lnTo>
                  <a:lnTo>
                    <a:pt x="44" y="4"/>
                  </a:lnTo>
                  <a:lnTo>
                    <a:pt x="46" y="2"/>
                  </a:lnTo>
                  <a:close/>
                  <a:moveTo>
                    <a:pt x="0" y="87"/>
                  </a:moveTo>
                  <a:lnTo>
                    <a:pt x="2" y="88"/>
                  </a:lnTo>
                  <a:lnTo>
                    <a:pt x="4" y="88"/>
                  </a:lnTo>
                  <a:lnTo>
                    <a:pt x="6" y="87"/>
                  </a:lnTo>
                  <a:lnTo>
                    <a:pt x="4" y="85"/>
                  </a:lnTo>
                  <a:lnTo>
                    <a:pt x="2" y="83"/>
                  </a:lnTo>
                  <a:lnTo>
                    <a:pt x="2" y="85"/>
                  </a:lnTo>
                  <a:lnTo>
                    <a:pt x="0" y="87"/>
                  </a:lnTo>
                  <a:close/>
                </a:path>
              </a:pathLst>
            </a:custGeom>
            <a:solidFill>
              <a:srgbClr val="878585"/>
            </a:solidFill>
            <a:ln w="9525">
              <a:noFill/>
              <a:round/>
              <a:headEnd/>
              <a:tailEnd/>
            </a:ln>
          </p:spPr>
          <p:txBody>
            <a:bodyPr/>
            <a:lstStyle/>
            <a:p>
              <a:endParaRPr lang="en-US"/>
            </a:p>
          </p:txBody>
        </p:sp>
        <p:sp>
          <p:nvSpPr>
            <p:cNvPr id="47044" name="Freeform 690"/>
            <p:cNvSpPr>
              <a:spLocks noEditPoints="1"/>
            </p:cNvSpPr>
            <p:nvPr/>
          </p:nvSpPr>
          <p:spPr bwMode="auto">
            <a:xfrm>
              <a:off x="2923" y="2931"/>
              <a:ext cx="42" cy="85"/>
            </a:xfrm>
            <a:custGeom>
              <a:avLst/>
              <a:gdLst>
                <a:gd name="T0" fmla="*/ 42 w 42"/>
                <a:gd name="T1" fmla="*/ 2 h 85"/>
                <a:gd name="T2" fmla="*/ 40 w 42"/>
                <a:gd name="T3" fmla="*/ 2 h 85"/>
                <a:gd name="T4" fmla="*/ 38 w 42"/>
                <a:gd name="T5" fmla="*/ 0 h 85"/>
                <a:gd name="T6" fmla="*/ 38 w 42"/>
                <a:gd name="T7" fmla="*/ 2 h 85"/>
                <a:gd name="T8" fmla="*/ 36 w 42"/>
                <a:gd name="T9" fmla="*/ 4 h 85"/>
                <a:gd name="T10" fmla="*/ 38 w 42"/>
                <a:gd name="T11" fmla="*/ 4 h 85"/>
                <a:gd name="T12" fmla="*/ 40 w 42"/>
                <a:gd name="T13" fmla="*/ 6 h 85"/>
                <a:gd name="T14" fmla="*/ 42 w 42"/>
                <a:gd name="T15" fmla="*/ 4 h 85"/>
                <a:gd name="T16" fmla="*/ 42 w 42"/>
                <a:gd name="T17" fmla="*/ 2 h 85"/>
                <a:gd name="T18" fmla="*/ 0 w 42"/>
                <a:gd name="T19" fmla="*/ 83 h 85"/>
                <a:gd name="T20" fmla="*/ 2 w 42"/>
                <a:gd name="T21" fmla="*/ 85 h 85"/>
                <a:gd name="T22" fmla="*/ 4 w 42"/>
                <a:gd name="T23" fmla="*/ 85 h 85"/>
                <a:gd name="T24" fmla="*/ 4 w 42"/>
                <a:gd name="T25" fmla="*/ 85 h 85"/>
                <a:gd name="T26" fmla="*/ 5 w 42"/>
                <a:gd name="T27" fmla="*/ 83 h 85"/>
                <a:gd name="T28" fmla="*/ 4 w 42"/>
                <a:gd name="T29" fmla="*/ 81 h 85"/>
                <a:gd name="T30" fmla="*/ 0 w 42"/>
                <a:gd name="T31" fmla="*/ 79 h 85"/>
                <a:gd name="T32" fmla="*/ 0 w 42"/>
                <a:gd name="T33" fmla="*/ 81 h 85"/>
                <a:gd name="T34" fmla="*/ 0 w 42"/>
                <a:gd name="T35" fmla="*/ 83 h 8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85"/>
                <a:gd name="T56" fmla="*/ 42 w 42"/>
                <a:gd name="T57" fmla="*/ 85 h 8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85">
                  <a:moveTo>
                    <a:pt x="42" y="2"/>
                  </a:moveTo>
                  <a:lnTo>
                    <a:pt x="40" y="2"/>
                  </a:lnTo>
                  <a:lnTo>
                    <a:pt x="38" y="0"/>
                  </a:lnTo>
                  <a:lnTo>
                    <a:pt x="38" y="2"/>
                  </a:lnTo>
                  <a:lnTo>
                    <a:pt x="36" y="4"/>
                  </a:lnTo>
                  <a:lnTo>
                    <a:pt x="38" y="4"/>
                  </a:lnTo>
                  <a:lnTo>
                    <a:pt x="40" y="6"/>
                  </a:lnTo>
                  <a:lnTo>
                    <a:pt x="42" y="4"/>
                  </a:lnTo>
                  <a:lnTo>
                    <a:pt x="42" y="2"/>
                  </a:lnTo>
                  <a:close/>
                  <a:moveTo>
                    <a:pt x="0" y="83"/>
                  </a:moveTo>
                  <a:lnTo>
                    <a:pt x="2" y="85"/>
                  </a:lnTo>
                  <a:lnTo>
                    <a:pt x="4" y="85"/>
                  </a:lnTo>
                  <a:lnTo>
                    <a:pt x="5" y="83"/>
                  </a:lnTo>
                  <a:lnTo>
                    <a:pt x="4" y="81"/>
                  </a:lnTo>
                  <a:lnTo>
                    <a:pt x="0" y="79"/>
                  </a:lnTo>
                  <a:lnTo>
                    <a:pt x="0" y="81"/>
                  </a:lnTo>
                  <a:lnTo>
                    <a:pt x="0" y="83"/>
                  </a:lnTo>
                  <a:close/>
                </a:path>
              </a:pathLst>
            </a:custGeom>
            <a:solidFill>
              <a:srgbClr val="878585"/>
            </a:solidFill>
            <a:ln w="9525">
              <a:noFill/>
              <a:round/>
              <a:headEnd/>
              <a:tailEnd/>
            </a:ln>
          </p:spPr>
          <p:txBody>
            <a:bodyPr/>
            <a:lstStyle/>
            <a:p>
              <a:endParaRPr lang="en-US"/>
            </a:p>
          </p:txBody>
        </p:sp>
        <p:sp>
          <p:nvSpPr>
            <p:cNvPr id="47045" name="Freeform 691"/>
            <p:cNvSpPr>
              <a:spLocks noEditPoints="1"/>
            </p:cNvSpPr>
            <p:nvPr/>
          </p:nvSpPr>
          <p:spPr bwMode="auto">
            <a:xfrm>
              <a:off x="2923" y="2933"/>
              <a:ext cx="42" cy="83"/>
            </a:xfrm>
            <a:custGeom>
              <a:avLst/>
              <a:gdLst>
                <a:gd name="T0" fmla="*/ 42 w 42"/>
                <a:gd name="T1" fmla="*/ 2 h 83"/>
                <a:gd name="T2" fmla="*/ 40 w 42"/>
                <a:gd name="T3" fmla="*/ 0 h 83"/>
                <a:gd name="T4" fmla="*/ 38 w 42"/>
                <a:gd name="T5" fmla="*/ 0 h 83"/>
                <a:gd name="T6" fmla="*/ 36 w 42"/>
                <a:gd name="T7" fmla="*/ 2 h 83"/>
                <a:gd name="T8" fmla="*/ 36 w 42"/>
                <a:gd name="T9" fmla="*/ 4 h 83"/>
                <a:gd name="T10" fmla="*/ 38 w 42"/>
                <a:gd name="T11" fmla="*/ 4 h 83"/>
                <a:gd name="T12" fmla="*/ 40 w 42"/>
                <a:gd name="T13" fmla="*/ 6 h 83"/>
                <a:gd name="T14" fmla="*/ 40 w 42"/>
                <a:gd name="T15" fmla="*/ 4 h 83"/>
                <a:gd name="T16" fmla="*/ 42 w 42"/>
                <a:gd name="T17" fmla="*/ 2 h 83"/>
                <a:gd name="T18" fmla="*/ 0 w 42"/>
                <a:gd name="T19" fmla="*/ 79 h 83"/>
                <a:gd name="T20" fmla="*/ 2 w 42"/>
                <a:gd name="T21" fmla="*/ 81 h 83"/>
                <a:gd name="T22" fmla="*/ 4 w 42"/>
                <a:gd name="T23" fmla="*/ 83 h 83"/>
                <a:gd name="T24" fmla="*/ 5 w 42"/>
                <a:gd name="T25" fmla="*/ 81 h 83"/>
                <a:gd name="T26" fmla="*/ 5 w 42"/>
                <a:gd name="T27" fmla="*/ 79 h 83"/>
                <a:gd name="T28" fmla="*/ 4 w 42"/>
                <a:gd name="T29" fmla="*/ 77 h 83"/>
                <a:gd name="T30" fmla="*/ 2 w 42"/>
                <a:gd name="T31" fmla="*/ 75 h 83"/>
                <a:gd name="T32" fmla="*/ 0 w 42"/>
                <a:gd name="T33" fmla="*/ 77 h 83"/>
                <a:gd name="T34" fmla="*/ 0 w 42"/>
                <a:gd name="T35" fmla="*/ 79 h 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83"/>
                <a:gd name="T56" fmla="*/ 42 w 42"/>
                <a:gd name="T57" fmla="*/ 83 h 8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83">
                  <a:moveTo>
                    <a:pt x="42" y="2"/>
                  </a:moveTo>
                  <a:lnTo>
                    <a:pt x="40" y="0"/>
                  </a:lnTo>
                  <a:lnTo>
                    <a:pt x="38" y="0"/>
                  </a:lnTo>
                  <a:lnTo>
                    <a:pt x="36" y="2"/>
                  </a:lnTo>
                  <a:lnTo>
                    <a:pt x="36" y="4"/>
                  </a:lnTo>
                  <a:lnTo>
                    <a:pt x="38" y="4"/>
                  </a:lnTo>
                  <a:lnTo>
                    <a:pt x="40" y="6"/>
                  </a:lnTo>
                  <a:lnTo>
                    <a:pt x="40" y="4"/>
                  </a:lnTo>
                  <a:lnTo>
                    <a:pt x="42" y="2"/>
                  </a:lnTo>
                  <a:close/>
                  <a:moveTo>
                    <a:pt x="0" y="79"/>
                  </a:moveTo>
                  <a:lnTo>
                    <a:pt x="2" y="81"/>
                  </a:lnTo>
                  <a:lnTo>
                    <a:pt x="4" y="83"/>
                  </a:lnTo>
                  <a:lnTo>
                    <a:pt x="5" y="81"/>
                  </a:lnTo>
                  <a:lnTo>
                    <a:pt x="5" y="79"/>
                  </a:lnTo>
                  <a:lnTo>
                    <a:pt x="4" y="77"/>
                  </a:lnTo>
                  <a:lnTo>
                    <a:pt x="2" y="75"/>
                  </a:lnTo>
                  <a:lnTo>
                    <a:pt x="0" y="77"/>
                  </a:lnTo>
                  <a:lnTo>
                    <a:pt x="0" y="79"/>
                  </a:lnTo>
                  <a:close/>
                </a:path>
              </a:pathLst>
            </a:custGeom>
            <a:solidFill>
              <a:srgbClr val="878585"/>
            </a:solidFill>
            <a:ln w="9525">
              <a:noFill/>
              <a:round/>
              <a:headEnd/>
              <a:tailEnd/>
            </a:ln>
          </p:spPr>
          <p:txBody>
            <a:bodyPr/>
            <a:lstStyle/>
            <a:p>
              <a:endParaRPr lang="en-US"/>
            </a:p>
          </p:txBody>
        </p:sp>
        <p:sp>
          <p:nvSpPr>
            <p:cNvPr id="47046" name="Freeform 692"/>
            <p:cNvSpPr>
              <a:spLocks noEditPoints="1"/>
            </p:cNvSpPr>
            <p:nvPr/>
          </p:nvSpPr>
          <p:spPr bwMode="auto">
            <a:xfrm>
              <a:off x="2923" y="2935"/>
              <a:ext cx="40" cy="79"/>
            </a:xfrm>
            <a:custGeom>
              <a:avLst/>
              <a:gdLst>
                <a:gd name="T0" fmla="*/ 40 w 40"/>
                <a:gd name="T1" fmla="*/ 2 h 79"/>
                <a:gd name="T2" fmla="*/ 38 w 40"/>
                <a:gd name="T3" fmla="*/ 0 h 79"/>
                <a:gd name="T4" fmla="*/ 36 w 40"/>
                <a:gd name="T5" fmla="*/ 0 h 79"/>
                <a:gd name="T6" fmla="*/ 36 w 40"/>
                <a:gd name="T7" fmla="*/ 2 h 79"/>
                <a:gd name="T8" fmla="*/ 34 w 40"/>
                <a:gd name="T9" fmla="*/ 4 h 79"/>
                <a:gd name="T10" fmla="*/ 36 w 40"/>
                <a:gd name="T11" fmla="*/ 4 h 79"/>
                <a:gd name="T12" fmla="*/ 40 w 40"/>
                <a:gd name="T13" fmla="*/ 6 h 79"/>
                <a:gd name="T14" fmla="*/ 40 w 40"/>
                <a:gd name="T15" fmla="*/ 4 h 79"/>
                <a:gd name="T16" fmla="*/ 40 w 40"/>
                <a:gd name="T17" fmla="*/ 2 h 79"/>
                <a:gd name="T18" fmla="*/ 0 w 40"/>
                <a:gd name="T19" fmla="*/ 75 h 79"/>
                <a:gd name="T20" fmla="*/ 4 w 40"/>
                <a:gd name="T21" fmla="*/ 77 h 79"/>
                <a:gd name="T22" fmla="*/ 5 w 40"/>
                <a:gd name="T23" fmla="*/ 79 h 79"/>
                <a:gd name="T24" fmla="*/ 5 w 40"/>
                <a:gd name="T25" fmla="*/ 77 h 79"/>
                <a:gd name="T26" fmla="*/ 7 w 40"/>
                <a:gd name="T27" fmla="*/ 75 h 79"/>
                <a:gd name="T28" fmla="*/ 4 w 40"/>
                <a:gd name="T29" fmla="*/ 73 h 79"/>
                <a:gd name="T30" fmla="*/ 2 w 40"/>
                <a:gd name="T31" fmla="*/ 71 h 79"/>
                <a:gd name="T32" fmla="*/ 2 w 40"/>
                <a:gd name="T33" fmla="*/ 73 h 79"/>
                <a:gd name="T34" fmla="*/ 0 w 40"/>
                <a:gd name="T35" fmla="*/ 75 h 7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79"/>
                <a:gd name="T56" fmla="*/ 40 w 40"/>
                <a:gd name="T57" fmla="*/ 79 h 7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79">
                  <a:moveTo>
                    <a:pt x="40" y="2"/>
                  </a:moveTo>
                  <a:lnTo>
                    <a:pt x="38" y="0"/>
                  </a:lnTo>
                  <a:lnTo>
                    <a:pt x="36" y="0"/>
                  </a:lnTo>
                  <a:lnTo>
                    <a:pt x="36" y="2"/>
                  </a:lnTo>
                  <a:lnTo>
                    <a:pt x="34" y="4"/>
                  </a:lnTo>
                  <a:lnTo>
                    <a:pt x="36" y="4"/>
                  </a:lnTo>
                  <a:lnTo>
                    <a:pt x="40" y="6"/>
                  </a:lnTo>
                  <a:lnTo>
                    <a:pt x="40" y="4"/>
                  </a:lnTo>
                  <a:lnTo>
                    <a:pt x="40" y="2"/>
                  </a:lnTo>
                  <a:close/>
                  <a:moveTo>
                    <a:pt x="0" y="75"/>
                  </a:moveTo>
                  <a:lnTo>
                    <a:pt x="4" y="77"/>
                  </a:lnTo>
                  <a:lnTo>
                    <a:pt x="5" y="79"/>
                  </a:lnTo>
                  <a:lnTo>
                    <a:pt x="5" y="77"/>
                  </a:lnTo>
                  <a:lnTo>
                    <a:pt x="7" y="75"/>
                  </a:lnTo>
                  <a:lnTo>
                    <a:pt x="4" y="73"/>
                  </a:lnTo>
                  <a:lnTo>
                    <a:pt x="2" y="71"/>
                  </a:lnTo>
                  <a:lnTo>
                    <a:pt x="2" y="73"/>
                  </a:lnTo>
                  <a:lnTo>
                    <a:pt x="0" y="75"/>
                  </a:lnTo>
                  <a:close/>
                </a:path>
              </a:pathLst>
            </a:custGeom>
            <a:solidFill>
              <a:srgbClr val="878685"/>
            </a:solidFill>
            <a:ln w="9525">
              <a:noFill/>
              <a:round/>
              <a:headEnd/>
              <a:tailEnd/>
            </a:ln>
          </p:spPr>
          <p:txBody>
            <a:bodyPr/>
            <a:lstStyle/>
            <a:p>
              <a:endParaRPr lang="en-US"/>
            </a:p>
          </p:txBody>
        </p:sp>
        <p:sp>
          <p:nvSpPr>
            <p:cNvPr id="47047" name="Freeform 693"/>
            <p:cNvSpPr>
              <a:spLocks noEditPoints="1"/>
            </p:cNvSpPr>
            <p:nvPr/>
          </p:nvSpPr>
          <p:spPr bwMode="auto">
            <a:xfrm>
              <a:off x="2925" y="2937"/>
              <a:ext cx="38" cy="75"/>
            </a:xfrm>
            <a:custGeom>
              <a:avLst/>
              <a:gdLst>
                <a:gd name="T0" fmla="*/ 38 w 38"/>
                <a:gd name="T1" fmla="*/ 2 h 75"/>
                <a:gd name="T2" fmla="*/ 36 w 38"/>
                <a:gd name="T3" fmla="*/ 0 h 75"/>
                <a:gd name="T4" fmla="*/ 34 w 38"/>
                <a:gd name="T5" fmla="*/ 0 h 75"/>
                <a:gd name="T6" fmla="*/ 32 w 38"/>
                <a:gd name="T7" fmla="*/ 2 h 75"/>
                <a:gd name="T8" fmla="*/ 30 w 38"/>
                <a:gd name="T9" fmla="*/ 2 h 75"/>
                <a:gd name="T10" fmla="*/ 34 w 38"/>
                <a:gd name="T11" fmla="*/ 4 h 75"/>
                <a:gd name="T12" fmla="*/ 36 w 38"/>
                <a:gd name="T13" fmla="*/ 6 h 75"/>
                <a:gd name="T14" fmla="*/ 38 w 38"/>
                <a:gd name="T15" fmla="*/ 4 h 75"/>
                <a:gd name="T16" fmla="*/ 38 w 38"/>
                <a:gd name="T17" fmla="*/ 2 h 75"/>
                <a:gd name="T18" fmla="*/ 0 w 38"/>
                <a:gd name="T19" fmla="*/ 71 h 75"/>
                <a:gd name="T20" fmla="*/ 2 w 38"/>
                <a:gd name="T21" fmla="*/ 73 h 75"/>
                <a:gd name="T22" fmla="*/ 3 w 38"/>
                <a:gd name="T23" fmla="*/ 75 h 75"/>
                <a:gd name="T24" fmla="*/ 5 w 38"/>
                <a:gd name="T25" fmla="*/ 73 h 75"/>
                <a:gd name="T26" fmla="*/ 5 w 38"/>
                <a:gd name="T27" fmla="*/ 71 h 75"/>
                <a:gd name="T28" fmla="*/ 3 w 38"/>
                <a:gd name="T29" fmla="*/ 69 h 75"/>
                <a:gd name="T30" fmla="*/ 0 w 38"/>
                <a:gd name="T31" fmla="*/ 67 h 75"/>
                <a:gd name="T32" fmla="*/ 0 w 38"/>
                <a:gd name="T33" fmla="*/ 69 h 75"/>
                <a:gd name="T34" fmla="*/ 0 w 38"/>
                <a:gd name="T35" fmla="*/ 71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8"/>
                <a:gd name="T55" fmla="*/ 0 h 75"/>
                <a:gd name="T56" fmla="*/ 38 w 38"/>
                <a:gd name="T57" fmla="*/ 75 h 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8" h="75">
                  <a:moveTo>
                    <a:pt x="38" y="2"/>
                  </a:moveTo>
                  <a:lnTo>
                    <a:pt x="36" y="0"/>
                  </a:lnTo>
                  <a:lnTo>
                    <a:pt x="34" y="0"/>
                  </a:lnTo>
                  <a:lnTo>
                    <a:pt x="32" y="2"/>
                  </a:lnTo>
                  <a:lnTo>
                    <a:pt x="30" y="2"/>
                  </a:lnTo>
                  <a:lnTo>
                    <a:pt x="34" y="4"/>
                  </a:lnTo>
                  <a:lnTo>
                    <a:pt x="36" y="6"/>
                  </a:lnTo>
                  <a:lnTo>
                    <a:pt x="38" y="4"/>
                  </a:lnTo>
                  <a:lnTo>
                    <a:pt x="38" y="2"/>
                  </a:lnTo>
                  <a:close/>
                  <a:moveTo>
                    <a:pt x="0" y="71"/>
                  </a:moveTo>
                  <a:lnTo>
                    <a:pt x="2" y="73"/>
                  </a:lnTo>
                  <a:lnTo>
                    <a:pt x="3" y="75"/>
                  </a:lnTo>
                  <a:lnTo>
                    <a:pt x="5" y="73"/>
                  </a:lnTo>
                  <a:lnTo>
                    <a:pt x="5" y="71"/>
                  </a:lnTo>
                  <a:lnTo>
                    <a:pt x="3" y="69"/>
                  </a:lnTo>
                  <a:lnTo>
                    <a:pt x="0" y="67"/>
                  </a:lnTo>
                  <a:lnTo>
                    <a:pt x="0" y="69"/>
                  </a:lnTo>
                  <a:lnTo>
                    <a:pt x="0" y="71"/>
                  </a:lnTo>
                  <a:close/>
                </a:path>
              </a:pathLst>
            </a:custGeom>
            <a:solidFill>
              <a:srgbClr val="878685"/>
            </a:solidFill>
            <a:ln w="9525">
              <a:noFill/>
              <a:round/>
              <a:headEnd/>
              <a:tailEnd/>
            </a:ln>
          </p:spPr>
          <p:txBody>
            <a:bodyPr/>
            <a:lstStyle/>
            <a:p>
              <a:endParaRPr lang="en-US"/>
            </a:p>
          </p:txBody>
        </p:sp>
        <p:sp>
          <p:nvSpPr>
            <p:cNvPr id="47048" name="Freeform 694"/>
            <p:cNvSpPr>
              <a:spLocks noEditPoints="1"/>
            </p:cNvSpPr>
            <p:nvPr/>
          </p:nvSpPr>
          <p:spPr bwMode="auto">
            <a:xfrm>
              <a:off x="2925" y="2939"/>
              <a:ext cx="38" cy="71"/>
            </a:xfrm>
            <a:custGeom>
              <a:avLst/>
              <a:gdLst>
                <a:gd name="T0" fmla="*/ 38 w 38"/>
                <a:gd name="T1" fmla="*/ 2 h 71"/>
                <a:gd name="T2" fmla="*/ 34 w 38"/>
                <a:gd name="T3" fmla="*/ 0 h 71"/>
                <a:gd name="T4" fmla="*/ 32 w 38"/>
                <a:gd name="T5" fmla="*/ 0 h 71"/>
                <a:gd name="T6" fmla="*/ 30 w 38"/>
                <a:gd name="T7" fmla="*/ 0 h 71"/>
                <a:gd name="T8" fmla="*/ 30 w 38"/>
                <a:gd name="T9" fmla="*/ 2 h 71"/>
                <a:gd name="T10" fmla="*/ 32 w 38"/>
                <a:gd name="T11" fmla="*/ 4 h 71"/>
                <a:gd name="T12" fmla="*/ 36 w 38"/>
                <a:gd name="T13" fmla="*/ 4 h 71"/>
                <a:gd name="T14" fmla="*/ 36 w 38"/>
                <a:gd name="T15" fmla="*/ 4 h 71"/>
                <a:gd name="T16" fmla="*/ 38 w 38"/>
                <a:gd name="T17" fmla="*/ 2 h 71"/>
                <a:gd name="T18" fmla="*/ 0 w 38"/>
                <a:gd name="T19" fmla="*/ 67 h 71"/>
                <a:gd name="T20" fmla="*/ 2 w 38"/>
                <a:gd name="T21" fmla="*/ 69 h 71"/>
                <a:gd name="T22" fmla="*/ 5 w 38"/>
                <a:gd name="T23" fmla="*/ 71 h 71"/>
                <a:gd name="T24" fmla="*/ 5 w 38"/>
                <a:gd name="T25" fmla="*/ 69 h 71"/>
                <a:gd name="T26" fmla="*/ 5 w 38"/>
                <a:gd name="T27" fmla="*/ 67 h 71"/>
                <a:gd name="T28" fmla="*/ 3 w 38"/>
                <a:gd name="T29" fmla="*/ 65 h 71"/>
                <a:gd name="T30" fmla="*/ 2 w 38"/>
                <a:gd name="T31" fmla="*/ 65 h 71"/>
                <a:gd name="T32" fmla="*/ 0 w 38"/>
                <a:gd name="T33" fmla="*/ 65 h 71"/>
                <a:gd name="T34" fmla="*/ 0 w 38"/>
                <a:gd name="T35" fmla="*/ 67 h 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8"/>
                <a:gd name="T55" fmla="*/ 0 h 71"/>
                <a:gd name="T56" fmla="*/ 38 w 38"/>
                <a:gd name="T57" fmla="*/ 71 h 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8" h="71">
                  <a:moveTo>
                    <a:pt x="38" y="2"/>
                  </a:moveTo>
                  <a:lnTo>
                    <a:pt x="34" y="0"/>
                  </a:lnTo>
                  <a:lnTo>
                    <a:pt x="32" y="0"/>
                  </a:lnTo>
                  <a:lnTo>
                    <a:pt x="30" y="0"/>
                  </a:lnTo>
                  <a:lnTo>
                    <a:pt x="30" y="2"/>
                  </a:lnTo>
                  <a:lnTo>
                    <a:pt x="32" y="4"/>
                  </a:lnTo>
                  <a:lnTo>
                    <a:pt x="36" y="4"/>
                  </a:lnTo>
                  <a:lnTo>
                    <a:pt x="38" y="2"/>
                  </a:lnTo>
                  <a:close/>
                  <a:moveTo>
                    <a:pt x="0" y="67"/>
                  </a:moveTo>
                  <a:lnTo>
                    <a:pt x="2" y="69"/>
                  </a:lnTo>
                  <a:lnTo>
                    <a:pt x="5" y="71"/>
                  </a:lnTo>
                  <a:lnTo>
                    <a:pt x="5" y="69"/>
                  </a:lnTo>
                  <a:lnTo>
                    <a:pt x="5" y="67"/>
                  </a:lnTo>
                  <a:lnTo>
                    <a:pt x="3" y="65"/>
                  </a:lnTo>
                  <a:lnTo>
                    <a:pt x="2" y="65"/>
                  </a:lnTo>
                  <a:lnTo>
                    <a:pt x="0" y="65"/>
                  </a:lnTo>
                  <a:lnTo>
                    <a:pt x="0" y="67"/>
                  </a:lnTo>
                  <a:close/>
                </a:path>
              </a:pathLst>
            </a:custGeom>
            <a:solidFill>
              <a:srgbClr val="878685"/>
            </a:solidFill>
            <a:ln w="9525">
              <a:noFill/>
              <a:round/>
              <a:headEnd/>
              <a:tailEnd/>
            </a:ln>
          </p:spPr>
          <p:txBody>
            <a:bodyPr/>
            <a:lstStyle/>
            <a:p>
              <a:endParaRPr lang="en-US"/>
            </a:p>
          </p:txBody>
        </p:sp>
        <p:sp>
          <p:nvSpPr>
            <p:cNvPr id="47049" name="Freeform 695"/>
            <p:cNvSpPr>
              <a:spLocks noEditPoints="1"/>
            </p:cNvSpPr>
            <p:nvPr/>
          </p:nvSpPr>
          <p:spPr bwMode="auto">
            <a:xfrm>
              <a:off x="2925" y="2939"/>
              <a:ext cx="36" cy="69"/>
            </a:xfrm>
            <a:custGeom>
              <a:avLst/>
              <a:gdLst>
                <a:gd name="T0" fmla="*/ 36 w 36"/>
                <a:gd name="T1" fmla="*/ 4 h 69"/>
                <a:gd name="T2" fmla="*/ 34 w 36"/>
                <a:gd name="T3" fmla="*/ 2 h 69"/>
                <a:gd name="T4" fmla="*/ 30 w 36"/>
                <a:gd name="T5" fmla="*/ 0 h 69"/>
                <a:gd name="T6" fmla="*/ 30 w 36"/>
                <a:gd name="T7" fmla="*/ 2 h 69"/>
                <a:gd name="T8" fmla="*/ 28 w 36"/>
                <a:gd name="T9" fmla="*/ 4 h 69"/>
                <a:gd name="T10" fmla="*/ 32 w 36"/>
                <a:gd name="T11" fmla="*/ 6 h 69"/>
                <a:gd name="T12" fmla="*/ 34 w 36"/>
                <a:gd name="T13" fmla="*/ 6 h 69"/>
                <a:gd name="T14" fmla="*/ 36 w 36"/>
                <a:gd name="T15" fmla="*/ 4 h 69"/>
                <a:gd name="T16" fmla="*/ 36 w 36"/>
                <a:gd name="T17" fmla="*/ 4 h 69"/>
                <a:gd name="T18" fmla="*/ 0 w 36"/>
                <a:gd name="T19" fmla="*/ 65 h 69"/>
                <a:gd name="T20" fmla="*/ 3 w 36"/>
                <a:gd name="T21" fmla="*/ 67 h 69"/>
                <a:gd name="T22" fmla="*/ 5 w 36"/>
                <a:gd name="T23" fmla="*/ 69 h 69"/>
                <a:gd name="T24" fmla="*/ 5 w 36"/>
                <a:gd name="T25" fmla="*/ 67 h 69"/>
                <a:gd name="T26" fmla="*/ 7 w 36"/>
                <a:gd name="T27" fmla="*/ 65 h 69"/>
                <a:gd name="T28" fmla="*/ 3 w 36"/>
                <a:gd name="T29" fmla="*/ 63 h 69"/>
                <a:gd name="T30" fmla="*/ 2 w 36"/>
                <a:gd name="T31" fmla="*/ 63 h 69"/>
                <a:gd name="T32" fmla="*/ 2 w 36"/>
                <a:gd name="T33" fmla="*/ 65 h 69"/>
                <a:gd name="T34" fmla="*/ 0 w 36"/>
                <a:gd name="T35" fmla="*/ 65 h 6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
                <a:gd name="T55" fmla="*/ 0 h 69"/>
                <a:gd name="T56" fmla="*/ 36 w 36"/>
                <a:gd name="T57" fmla="*/ 69 h 6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 h="69">
                  <a:moveTo>
                    <a:pt x="36" y="4"/>
                  </a:moveTo>
                  <a:lnTo>
                    <a:pt x="34" y="2"/>
                  </a:lnTo>
                  <a:lnTo>
                    <a:pt x="30" y="0"/>
                  </a:lnTo>
                  <a:lnTo>
                    <a:pt x="30" y="2"/>
                  </a:lnTo>
                  <a:lnTo>
                    <a:pt x="28" y="4"/>
                  </a:lnTo>
                  <a:lnTo>
                    <a:pt x="32" y="6"/>
                  </a:lnTo>
                  <a:lnTo>
                    <a:pt x="34" y="6"/>
                  </a:lnTo>
                  <a:lnTo>
                    <a:pt x="36" y="4"/>
                  </a:lnTo>
                  <a:close/>
                  <a:moveTo>
                    <a:pt x="0" y="65"/>
                  </a:moveTo>
                  <a:lnTo>
                    <a:pt x="3" y="67"/>
                  </a:lnTo>
                  <a:lnTo>
                    <a:pt x="5" y="69"/>
                  </a:lnTo>
                  <a:lnTo>
                    <a:pt x="5" y="67"/>
                  </a:lnTo>
                  <a:lnTo>
                    <a:pt x="7" y="65"/>
                  </a:lnTo>
                  <a:lnTo>
                    <a:pt x="3" y="63"/>
                  </a:lnTo>
                  <a:lnTo>
                    <a:pt x="2" y="63"/>
                  </a:lnTo>
                  <a:lnTo>
                    <a:pt x="2" y="65"/>
                  </a:lnTo>
                  <a:lnTo>
                    <a:pt x="0" y="65"/>
                  </a:lnTo>
                  <a:close/>
                </a:path>
              </a:pathLst>
            </a:custGeom>
            <a:solidFill>
              <a:srgbClr val="888786"/>
            </a:solidFill>
            <a:ln w="9525">
              <a:noFill/>
              <a:round/>
              <a:headEnd/>
              <a:tailEnd/>
            </a:ln>
          </p:spPr>
          <p:txBody>
            <a:bodyPr/>
            <a:lstStyle/>
            <a:p>
              <a:endParaRPr lang="en-US"/>
            </a:p>
          </p:txBody>
        </p:sp>
        <p:sp>
          <p:nvSpPr>
            <p:cNvPr id="47050" name="Freeform 696"/>
            <p:cNvSpPr>
              <a:spLocks noEditPoints="1"/>
            </p:cNvSpPr>
            <p:nvPr/>
          </p:nvSpPr>
          <p:spPr bwMode="auto">
            <a:xfrm>
              <a:off x="2927" y="2941"/>
              <a:ext cx="34" cy="65"/>
            </a:xfrm>
            <a:custGeom>
              <a:avLst/>
              <a:gdLst>
                <a:gd name="T0" fmla="*/ 34 w 34"/>
                <a:gd name="T1" fmla="*/ 2 h 65"/>
                <a:gd name="T2" fmla="*/ 30 w 34"/>
                <a:gd name="T3" fmla="*/ 2 h 65"/>
                <a:gd name="T4" fmla="*/ 28 w 34"/>
                <a:gd name="T5" fmla="*/ 0 h 65"/>
                <a:gd name="T6" fmla="*/ 26 w 34"/>
                <a:gd name="T7" fmla="*/ 2 h 65"/>
                <a:gd name="T8" fmla="*/ 26 w 34"/>
                <a:gd name="T9" fmla="*/ 4 h 65"/>
                <a:gd name="T10" fmla="*/ 28 w 34"/>
                <a:gd name="T11" fmla="*/ 5 h 65"/>
                <a:gd name="T12" fmla="*/ 32 w 34"/>
                <a:gd name="T13" fmla="*/ 5 h 65"/>
                <a:gd name="T14" fmla="*/ 32 w 34"/>
                <a:gd name="T15" fmla="*/ 4 h 65"/>
                <a:gd name="T16" fmla="*/ 34 w 34"/>
                <a:gd name="T17" fmla="*/ 2 h 65"/>
                <a:gd name="T18" fmla="*/ 0 w 34"/>
                <a:gd name="T19" fmla="*/ 63 h 65"/>
                <a:gd name="T20" fmla="*/ 1 w 34"/>
                <a:gd name="T21" fmla="*/ 63 h 65"/>
                <a:gd name="T22" fmla="*/ 3 w 34"/>
                <a:gd name="T23" fmla="*/ 65 h 65"/>
                <a:gd name="T24" fmla="*/ 5 w 34"/>
                <a:gd name="T25" fmla="*/ 63 h 65"/>
                <a:gd name="T26" fmla="*/ 5 w 34"/>
                <a:gd name="T27" fmla="*/ 61 h 65"/>
                <a:gd name="T28" fmla="*/ 3 w 34"/>
                <a:gd name="T29" fmla="*/ 59 h 65"/>
                <a:gd name="T30" fmla="*/ 1 w 34"/>
                <a:gd name="T31" fmla="*/ 59 h 65"/>
                <a:gd name="T32" fmla="*/ 0 w 34"/>
                <a:gd name="T33" fmla="*/ 61 h 65"/>
                <a:gd name="T34" fmla="*/ 0 w 34"/>
                <a:gd name="T35" fmla="*/ 63 h 6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4"/>
                <a:gd name="T55" fmla="*/ 0 h 65"/>
                <a:gd name="T56" fmla="*/ 34 w 34"/>
                <a:gd name="T57" fmla="*/ 65 h 6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4" h="65">
                  <a:moveTo>
                    <a:pt x="34" y="2"/>
                  </a:moveTo>
                  <a:lnTo>
                    <a:pt x="30" y="2"/>
                  </a:lnTo>
                  <a:lnTo>
                    <a:pt x="28" y="0"/>
                  </a:lnTo>
                  <a:lnTo>
                    <a:pt x="26" y="2"/>
                  </a:lnTo>
                  <a:lnTo>
                    <a:pt x="26" y="4"/>
                  </a:lnTo>
                  <a:lnTo>
                    <a:pt x="28" y="5"/>
                  </a:lnTo>
                  <a:lnTo>
                    <a:pt x="32" y="5"/>
                  </a:lnTo>
                  <a:lnTo>
                    <a:pt x="32" y="4"/>
                  </a:lnTo>
                  <a:lnTo>
                    <a:pt x="34" y="2"/>
                  </a:lnTo>
                  <a:close/>
                  <a:moveTo>
                    <a:pt x="0" y="63"/>
                  </a:moveTo>
                  <a:lnTo>
                    <a:pt x="1" y="63"/>
                  </a:lnTo>
                  <a:lnTo>
                    <a:pt x="3" y="65"/>
                  </a:lnTo>
                  <a:lnTo>
                    <a:pt x="5" y="63"/>
                  </a:lnTo>
                  <a:lnTo>
                    <a:pt x="5" y="61"/>
                  </a:lnTo>
                  <a:lnTo>
                    <a:pt x="3" y="59"/>
                  </a:lnTo>
                  <a:lnTo>
                    <a:pt x="1" y="59"/>
                  </a:lnTo>
                  <a:lnTo>
                    <a:pt x="0" y="61"/>
                  </a:lnTo>
                  <a:lnTo>
                    <a:pt x="0" y="63"/>
                  </a:lnTo>
                  <a:close/>
                </a:path>
              </a:pathLst>
            </a:custGeom>
            <a:solidFill>
              <a:srgbClr val="888786"/>
            </a:solidFill>
            <a:ln w="9525">
              <a:noFill/>
              <a:round/>
              <a:headEnd/>
              <a:tailEnd/>
            </a:ln>
          </p:spPr>
          <p:txBody>
            <a:bodyPr/>
            <a:lstStyle/>
            <a:p>
              <a:endParaRPr lang="en-US"/>
            </a:p>
          </p:txBody>
        </p:sp>
        <p:sp>
          <p:nvSpPr>
            <p:cNvPr id="47051" name="Freeform 697"/>
            <p:cNvSpPr>
              <a:spLocks noEditPoints="1"/>
            </p:cNvSpPr>
            <p:nvPr/>
          </p:nvSpPr>
          <p:spPr bwMode="auto">
            <a:xfrm>
              <a:off x="2927" y="2943"/>
              <a:ext cx="32" cy="61"/>
            </a:xfrm>
            <a:custGeom>
              <a:avLst/>
              <a:gdLst>
                <a:gd name="T0" fmla="*/ 32 w 32"/>
                <a:gd name="T1" fmla="*/ 2 h 61"/>
                <a:gd name="T2" fmla="*/ 30 w 32"/>
                <a:gd name="T3" fmla="*/ 2 h 61"/>
                <a:gd name="T4" fmla="*/ 26 w 32"/>
                <a:gd name="T5" fmla="*/ 0 h 61"/>
                <a:gd name="T6" fmla="*/ 26 w 32"/>
                <a:gd name="T7" fmla="*/ 2 h 61"/>
                <a:gd name="T8" fmla="*/ 25 w 32"/>
                <a:gd name="T9" fmla="*/ 3 h 61"/>
                <a:gd name="T10" fmla="*/ 28 w 32"/>
                <a:gd name="T11" fmla="*/ 5 h 61"/>
                <a:gd name="T12" fmla="*/ 30 w 32"/>
                <a:gd name="T13" fmla="*/ 5 h 61"/>
                <a:gd name="T14" fmla="*/ 32 w 32"/>
                <a:gd name="T15" fmla="*/ 3 h 61"/>
                <a:gd name="T16" fmla="*/ 32 w 32"/>
                <a:gd name="T17" fmla="*/ 2 h 61"/>
                <a:gd name="T18" fmla="*/ 0 w 32"/>
                <a:gd name="T19" fmla="*/ 59 h 61"/>
                <a:gd name="T20" fmla="*/ 1 w 32"/>
                <a:gd name="T21" fmla="*/ 59 h 61"/>
                <a:gd name="T22" fmla="*/ 5 w 32"/>
                <a:gd name="T23" fmla="*/ 61 h 61"/>
                <a:gd name="T24" fmla="*/ 5 w 32"/>
                <a:gd name="T25" fmla="*/ 59 h 61"/>
                <a:gd name="T26" fmla="*/ 7 w 32"/>
                <a:gd name="T27" fmla="*/ 57 h 61"/>
                <a:gd name="T28" fmla="*/ 3 w 32"/>
                <a:gd name="T29" fmla="*/ 57 h 61"/>
                <a:gd name="T30" fmla="*/ 1 w 32"/>
                <a:gd name="T31" fmla="*/ 55 h 61"/>
                <a:gd name="T32" fmla="*/ 1 w 32"/>
                <a:gd name="T33" fmla="*/ 57 h 61"/>
                <a:gd name="T34" fmla="*/ 0 w 32"/>
                <a:gd name="T35" fmla="*/ 59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2"/>
                <a:gd name="T55" fmla="*/ 0 h 61"/>
                <a:gd name="T56" fmla="*/ 32 w 32"/>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2" h="61">
                  <a:moveTo>
                    <a:pt x="32" y="2"/>
                  </a:moveTo>
                  <a:lnTo>
                    <a:pt x="30" y="2"/>
                  </a:lnTo>
                  <a:lnTo>
                    <a:pt x="26" y="0"/>
                  </a:lnTo>
                  <a:lnTo>
                    <a:pt x="26" y="2"/>
                  </a:lnTo>
                  <a:lnTo>
                    <a:pt x="25" y="3"/>
                  </a:lnTo>
                  <a:lnTo>
                    <a:pt x="28" y="5"/>
                  </a:lnTo>
                  <a:lnTo>
                    <a:pt x="30" y="5"/>
                  </a:lnTo>
                  <a:lnTo>
                    <a:pt x="32" y="3"/>
                  </a:lnTo>
                  <a:lnTo>
                    <a:pt x="32" y="2"/>
                  </a:lnTo>
                  <a:close/>
                  <a:moveTo>
                    <a:pt x="0" y="59"/>
                  </a:moveTo>
                  <a:lnTo>
                    <a:pt x="1" y="59"/>
                  </a:lnTo>
                  <a:lnTo>
                    <a:pt x="5" y="61"/>
                  </a:lnTo>
                  <a:lnTo>
                    <a:pt x="5" y="59"/>
                  </a:lnTo>
                  <a:lnTo>
                    <a:pt x="7" y="57"/>
                  </a:lnTo>
                  <a:lnTo>
                    <a:pt x="3" y="57"/>
                  </a:lnTo>
                  <a:lnTo>
                    <a:pt x="1" y="55"/>
                  </a:lnTo>
                  <a:lnTo>
                    <a:pt x="1" y="57"/>
                  </a:lnTo>
                  <a:lnTo>
                    <a:pt x="0" y="59"/>
                  </a:lnTo>
                  <a:close/>
                </a:path>
              </a:pathLst>
            </a:custGeom>
            <a:solidFill>
              <a:srgbClr val="888786"/>
            </a:solidFill>
            <a:ln w="9525">
              <a:noFill/>
              <a:round/>
              <a:headEnd/>
              <a:tailEnd/>
            </a:ln>
          </p:spPr>
          <p:txBody>
            <a:bodyPr/>
            <a:lstStyle/>
            <a:p>
              <a:endParaRPr lang="en-US"/>
            </a:p>
          </p:txBody>
        </p:sp>
        <p:sp>
          <p:nvSpPr>
            <p:cNvPr id="47052" name="Freeform 698"/>
            <p:cNvSpPr>
              <a:spLocks noEditPoints="1"/>
            </p:cNvSpPr>
            <p:nvPr/>
          </p:nvSpPr>
          <p:spPr bwMode="auto">
            <a:xfrm>
              <a:off x="2928" y="2945"/>
              <a:ext cx="31" cy="57"/>
            </a:xfrm>
            <a:custGeom>
              <a:avLst/>
              <a:gdLst>
                <a:gd name="T0" fmla="*/ 31 w 31"/>
                <a:gd name="T1" fmla="*/ 1 h 57"/>
                <a:gd name="T2" fmla="*/ 27 w 31"/>
                <a:gd name="T3" fmla="*/ 1 h 57"/>
                <a:gd name="T4" fmla="*/ 25 w 31"/>
                <a:gd name="T5" fmla="*/ 0 h 57"/>
                <a:gd name="T6" fmla="*/ 24 w 31"/>
                <a:gd name="T7" fmla="*/ 1 h 57"/>
                <a:gd name="T8" fmla="*/ 24 w 31"/>
                <a:gd name="T9" fmla="*/ 3 h 57"/>
                <a:gd name="T10" fmla="*/ 27 w 31"/>
                <a:gd name="T11" fmla="*/ 3 h 57"/>
                <a:gd name="T12" fmla="*/ 29 w 31"/>
                <a:gd name="T13" fmla="*/ 5 h 57"/>
                <a:gd name="T14" fmla="*/ 29 w 31"/>
                <a:gd name="T15" fmla="*/ 3 h 57"/>
                <a:gd name="T16" fmla="*/ 31 w 31"/>
                <a:gd name="T17" fmla="*/ 1 h 57"/>
                <a:gd name="T18" fmla="*/ 0 w 31"/>
                <a:gd name="T19" fmla="*/ 55 h 57"/>
                <a:gd name="T20" fmla="*/ 2 w 31"/>
                <a:gd name="T21" fmla="*/ 55 h 57"/>
                <a:gd name="T22" fmla="*/ 4 w 31"/>
                <a:gd name="T23" fmla="*/ 57 h 57"/>
                <a:gd name="T24" fmla="*/ 6 w 31"/>
                <a:gd name="T25" fmla="*/ 55 h 57"/>
                <a:gd name="T26" fmla="*/ 6 w 31"/>
                <a:gd name="T27" fmla="*/ 53 h 57"/>
                <a:gd name="T28" fmla="*/ 4 w 31"/>
                <a:gd name="T29" fmla="*/ 53 h 57"/>
                <a:gd name="T30" fmla="*/ 0 w 31"/>
                <a:gd name="T31" fmla="*/ 51 h 57"/>
                <a:gd name="T32" fmla="*/ 0 w 31"/>
                <a:gd name="T33" fmla="*/ 53 h 57"/>
                <a:gd name="T34" fmla="*/ 0 w 31"/>
                <a:gd name="T35" fmla="*/ 55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57"/>
                <a:gd name="T56" fmla="*/ 31 w 31"/>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57">
                  <a:moveTo>
                    <a:pt x="31" y="1"/>
                  </a:moveTo>
                  <a:lnTo>
                    <a:pt x="27" y="1"/>
                  </a:lnTo>
                  <a:lnTo>
                    <a:pt x="25" y="0"/>
                  </a:lnTo>
                  <a:lnTo>
                    <a:pt x="24" y="1"/>
                  </a:lnTo>
                  <a:lnTo>
                    <a:pt x="24" y="3"/>
                  </a:lnTo>
                  <a:lnTo>
                    <a:pt x="27" y="3"/>
                  </a:lnTo>
                  <a:lnTo>
                    <a:pt x="29" y="5"/>
                  </a:lnTo>
                  <a:lnTo>
                    <a:pt x="29" y="3"/>
                  </a:lnTo>
                  <a:lnTo>
                    <a:pt x="31" y="1"/>
                  </a:lnTo>
                  <a:close/>
                  <a:moveTo>
                    <a:pt x="0" y="55"/>
                  </a:moveTo>
                  <a:lnTo>
                    <a:pt x="2" y="55"/>
                  </a:lnTo>
                  <a:lnTo>
                    <a:pt x="4" y="57"/>
                  </a:lnTo>
                  <a:lnTo>
                    <a:pt x="6" y="55"/>
                  </a:lnTo>
                  <a:lnTo>
                    <a:pt x="6" y="53"/>
                  </a:lnTo>
                  <a:lnTo>
                    <a:pt x="4" y="53"/>
                  </a:lnTo>
                  <a:lnTo>
                    <a:pt x="0" y="51"/>
                  </a:lnTo>
                  <a:lnTo>
                    <a:pt x="0" y="53"/>
                  </a:lnTo>
                  <a:lnTo>
                    <a:pt x="0" y="55"/>
                  </a:lnTo>
                  <a:close/>
                </a:path>
              </a:pathLst>
            </a:custGeom>
            <a:solidFill>
              <a:srgbClr val="888786"/>
            </a:solidFill>
            <a:ln w="9525">
              <a:noFill/>
              <a:round/>
              <a:headEnd/>
              <a:tailEnd/>
            </a:ln>
          </p:spPr>
          <p:txBody>
            <a:bodyPr/>
            <a:lstStyle/>
            <a:p>
              <a:endParaRPr lang="en-US"/>
            </a:p>
          </p:txBody>
        </p:sp>
        <p:sp>
          <p:nvSpPr>
            <p:cNvPr id="47053" name="Freeform 699"/>
            <p:cNvSpPr>
              <a:spLocks noEditPoints="1"/>
            </p:cNvSpPr>
            <p:nvPr/>
          </p:nvSpPr>
          <p:spPr bwMode="auto">
            <a:xfrm>
              <a:off x="2928" y="2946"/>
              <a:ext cx="29" cy="54"/>
            </a:xfrm>
            <a:custGeom>
              <a:avLst/>
              <a:gdLst>
                <a:gd name="T0" fmla="*/ 29 w 29"/>
                <a:gd name="T1" fmla="*/ 2 h 54"/>
                <a:gd name="T2" fmla="*/ 27 w 29"/>
                <a:gd name="T3" fmla="*/ 2 h 54"/>
                <a:gd name="T4" fmla="*/ 24 w 29"/>
                <a:gd name="T5" fmla="*/ 0 h 54"/>
                <a:gd name="T6" fmla="*/ 24 w 29"/>
                <a:gd name="T7" fmla="*/ 2 h 54"/>
                <a:gd name="T8" fmla="*/ 22 w 29"/>
                <a:gd name="T9" fmla="*/ 4 h 54"/>
                <a:gd name="T10" fmla="*/ 25 w 29"/>
                <a:gd name="T11" fmla="*/ 4 h 54"/>
                <a:gd name="T12" fmla="*/ 29 w 29"/>
                <a:gd name="T13" fmla="*/ 6 h 54"/>
                <a:gd name="T14" fmla="*/ 29 w 29"/>
                <a:gd name="T15" fmla="*/ 4 h 54"/>
                <a:gd name="T16" fmla="*/ 29 w 29"/>
                <a:gd name="T17" fmla="*/ 2 h 54"/>
                <a:gd name="T18" fmla="*/ 0 w 29"/>
                <a:gd name="T19" fmla="*/ 52 h 54"/>
                <a:gd name="T20" fmla="*/ 2 w 29"/>
                <a:gd name="T21" fmla="*/ 54 h 54"/>
                <a:gd name="T22" fmla="*/ 6 w 29"/>
                <a:gd name="T23" fmla="*/ 54 h 54"/>
                <a:gd name="T24" fmla="*/ 6 w 29"/>
                <a:gd name="T25" fmla="*/ 52 h 54"/>
                <a:gd name="T26" fmla="*/ 6 w 29"/>
                <a:gd name="T27" fmla="*/ 50 h 54"/>
                <a:gd name="T28" fmla="*/ 4 w 29"/>
                <a:gd name="T29" fmla="*/ 50 h 54"/>
                <a:gd name="T30" fmla="*/ 2 w 29"/>
                <a:gd name="T31" fmla="*/ 48 h 54"/>
                <a:gd name="T32" fmla="*/ 0 w 29"/>
                <a:gd name="T33" fmla="*/ 50 h 54"/>
                <a:gd name="T34" fmla="*/ 0 w 29"/>
                <a:gd name="T35" fmla="*/ 52 h 5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54"/>
                <a:gd name="T56" fmla="*/ 29 w 29"/>
                <a:gd name="T57" fmla="*/ 54 h 5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54">
                  <a:moveTo>
                    <a:pt x="29" y="2"/>
                  </a:moveTo>
                  <a:lnTo>
                    <a:pt x="27" y="2"/>
                  </a:lnTo>
                  <a:lnTo>
                    <a:pt x="24" y="0"/>
                  </a:lnTo>
                  <a:lnTo>
                    <a:pt x="24" y="2"/>
                  </a:lnTo>
                  <a:lnTo>
                    <a:pt x="22" y="4"/>
                  </a:lnTo>
                  <a:lnTo>
                    <a:pt x="25" y="4"/>
                  </a:lnTo>
                  <a:lnTo>
                    <a:pt x="29" y="6"/>
                  </a:lnTo>
                  <a:lnTo>
                    <a:pt x="29" y="4"/>
                  </a:lnTo>
                  <a:lnTo>
                    <a:pt x="29" y="2"/>
                  </a:lnTo>
                  <a:close/>
                  <a:moveTo>
                    <a:pt x="0" y="52"/>
                  </a:moveTo>
                  <a:lnTo>
                    <a:pt x="2" y="54"/>
                  </a:lnTo>
                  <a:lnTo>
                    <a:pt x="6" y="54"/>
                  </a:lnTo>
                  <a:lnTo>
                    <a:pt x="6" y="52"/>
                  </a:lnTo>
                  <a:lnTo>
                    <a:pt x="6" y="50"/>
                  </a:lnTo>
                  <a:lnTo>
                    <a:pt x="4" y="50"/>
                  </a:lnTo>
                  <a:lnTo>
                    <a:pt x="2" y="48"/>
                  </a:lnTo>
                  <a:lnTo>
                    <a:pt x="0" y="50"/>
                  </a:lnTo>
                  <a:lnTo>
                    <a:pt x="0" y="52"/>
                  </a:lnTo>
                  <a:close/>
                </a:path>
              </a:pathLst>
            </a:custGeom>
            <a:solidFill>
              <a:srgbClr val="898787"/>
            </a:solidFill>
            <a:ln w="9525">
              <a:noFill/>
              <a:round/>
              <a:headEnd/>
              <a:tailEnd/>
            </a:ln>
          </p:spPr>
          <p:txBody>
            <a:bodyPr/>
            <a:lstStyle/>
            <a:p>
              <a:endParaRPr lang="en-US"/>
            </a:p>
          </p:txBody>
        </p:sp>
        <p:sp>
          <p:nvSpPr>
            <p:cNvPr id="47054" name="Freeform 700"/>
            <p:cNvSpPr>
              <a:spLocks noEditPoints="1"/>
            </p:cNvSpPr>
            <p:nvPr/>
          </p:nvSpPr>
          <p:spPr bwMode="auto">
            <a:xfrm>
              <a:off x="2928" y="2948"/>
              <a:ext cx="29" cy="50"/>
            </a:xfrm>
            <a:custGeom>
              <a:avLst/>
              <a:gdLst>
                <a:gd name="T0" fmla="*/ 29 w 29"/>
                <a:gd name="T1" fmla="*/ 2 h 50"/>
                <a:gd name="T2" fmla="*/ 27 w 29"/>
                <a:gd name="T3" fmla="*/ 0 h 50"/>
                <a:gd name="T4" fmla="*/ 24 w 29"/>
                <a:gd name="T5" fmla="*/ 0 h 50"/>
                <a:gd name="T6" fmla="*/ 22 w 29"/>
                <a:gd name="T7" fmla="*/ 2 h 50"/>
                <a:gd name="T8" fmla="*/ 22 w 29"/>
                <a:gd name="T9" fmla="*/ 4 h 50"/>
                <a:gd name="T10" fmla="*/ 25 w 29"/>
                <a:gd name="T11" fmla="*/ 4 h 50"/>
                <a:gd name="T12" fmla="*/ 27 w 29"/>
                <a:gd name="T13" fmla="*/ 6 h 50"/>
                <a:gd name="T14" fmla="*/ 29 w 29"/>
                <a:gd name="T15" fmla="*/ 4 h 50"/>
                <a:gd name="T16" fmla="*/ 29 w 29"/>
                <a:gd name="T17" fmla="*/ 2 h 50"/>
                <a:gd name="T18" fmla="*/ 0 w 29"/>
                <a:gd name="T19" fmla="*/ 48 h 50"/>
                <a:gd name="T20" fmla="*/ 4 w 29"/>
                <a:gd name="T21" fmla="*/ 50 h 50"/>
                <a:gd name="T22" fmla="*/ 6 w 29"/>
                <a:gd name="T23" fmla="*/ 50 h 50"/>
                <a:gd name="T24" fmla="*/ 6 w 29"/>
                <a:gd name="T25" fmla="*/ 48 h 50"/>
                <a:gd name="T26" fmla="*/ 8 w 29"/>
                <a:gd name="T27" fmla="*/ 48 h 50"/>
                <a:gd name="T28" fmla="*/ 4 w 29"/>
                <a:gd name="T29" fmla="*/ 46 h 50"/>
                <a:gd name="T30" fmla="*/ 2 w 29"/>
                <a:gd name="T31" fmla="*/ 44 h 50"/>
                <a:gd name="T32" fmla="*/ 2 w 29"/>
                <a:gd name="T33" fmla="*/ 46 h 50"/>
                <a:gd name="T34" fmla="*/ 0 w 29"/>
                <a:gd name="T35" fmla="*/ 48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50"/>
                <a:gd name="T56" fmla="*/ 29 w 29"/>
                <a:gd name="T57" fmla="*/ 50 h 5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50">
                  <a:moveTo>
                    <a:pt x="29" y="2"/>
                  </a:moveTo>
                  <a:lnTo>
                    <a:pt x="27" y="0"/>
                  </a:lnTo>
                  <a:lnTo>
                    <a:pt x="24" y="0"/>
                  </a:lnTo>
                  <a:lnTo>
                    <a:pt x="22" y="2"/>
                  </a:lnTo>
                  <a:lnTo>
                    <a:pt x="22" y="4"/>
                  </a:lnTo>
                  <a:lnTo>
                    <a:pt x="25" y="4"/>
                  </a:lnTo>
                  <a:lnTo>
                    <a:pt x="27" y="6"/>
                  </a:lnTo>
                  <a:lnTo>
                    <a:pt x="29" y="4"/>
                  </a:lnTo>
                  <a:lnTo>
                    <a:pt x="29" y="2"/>
                  </a:lnTo>
                  <a:close/>
                  <a:moveTo>
                    <a:pt x="0" y="48"/>
                  </a:moveTo>
                  <a:lnTo>
                    <a:pt x="4" y="50"/>
                  </a:lnTo>
                  <a:lnTo>
                    <a:pt x="6" y="50"/>
                  </a:lnTo>
                  <a:lnTo>
                    <a:pt x="6" y="48"/>
                  </a:lnTo>
                  <a:lnTo>
                    <a:pt x="8" y="48"/>
                  </a:lnTo>
                  <a:lnTo>
                    <a:pt x="4" y="46"/>
                  </a:lnTo>
                  <a:lnTo>
                    <a:pt x="2" y="44"/>
                  </a:lnTo>
                  <a:lnTo>
                    <a:pt x="2" y="46"/>
                  </a:lnTo>
                  <a:lnTo>
                    <a:pt x="0" y="48"/>
                  </a:lnTo>
                  <a:close/>
                </a:path>
              </a:pathLst>
            </a:custGeom>
            <a:solidFill>
              <a:srgbClr val="898787"/>
            </a:solidFill>
            <a:ln w="9525">
              <a:noFill/>
              <a:round/>
              <a:headEnd/>
              <a:tailEnd/>
            </a:ln>
          </p:spPr>
          <p:txBody>
            <a:bodyPr/>
            <a:lstStyle/>
            <a:p>
              <a:endParaRPr lang="en-US"/>
            </a:p>
          </p:txBody>
        </p:sp>
        <p:sp>
          <p:nvSpPr>
            <p:cNvPr id="47055" name="Freeform 701"/>
            <p:cNvSpPr>
              <a:spLocks noEditPoints="1"/>
            </p:cNvSpPr>
            <p:nvPr/>
          </p:nvSpPr>
          <p:spPr bwMode="auto">
            <a:xfrm>
              <a:off x="2930" y="2950"/>
              <a:ext cx="27" cy="46"/>
            </a:xfrm>
            <a:custGeom>
              <a:avLst/>
              <a:gdLst>
                <a:gd name="T0" fmla="*/ 27 w 27"/>
                <a:gd name="T1" fmla="*/ 2 h 46"/>
                <a:gd name="T2" fmla="*/ 23 w 27"/>
                <a:gd name="T3" fmla="*/ 0 h 46"/>
                <a:gd name="T4" fmla="*/ 20 w 27"/>
                <a:gd name="T5" fmla="*/ 0 h 46"/>
                <a:gd name="T6" fmla="*/ 20 w 27"/>
                <a:gd name="T7" fmla="*/ 2 h 46"/>
                <a:gd name="T8" fmla="*/ 20 w 27"/>
                <a:gd name="T9" fmla="*/ 4 h 46"/>
                <a:gd name="T10" fmla="*/ 22 w 27"/>
                <a:gd name="T11" fmla="*/ 4 h 46"/>
                <a:gd name="T12" fmla="*/ 25 w 27"/>
                <a:gd name="T13" fmla="*/ 6 h 46"/>
                <a:gd name="T14" fmla="*/ 25 w 27"/>
                <a:gd name="T15" fmla="*/ 4 h 46"/>
                <a:gd name="T16" fmla="*/ 27 w 27"/>
                <a:gd name="T17" fmla="*/ 2 h 46"/>
                <a:gd name="T18" fmla="*/ 0 w 27"/>
                <a:gd name="T19" fmla="*/ 44 h 46"/>
                <a:gd name="T20" fmla="*/ 2 w 27"/>
                <a:gd name="T21" fmla="*/ 46 h 46"/>
                <a:gd name="T22" fmla="*/ 4 w 27"/>
                <a:gd name="T23" fmla="*/ 46 h 46"/>
                <a:gd name="T24" fmla="*/ 6 w 27"/>
                <a:gd name="T25" fmla="*/ 46 h 46"/>
                <a:gd name="T26" fmla="*/ 6 w 27"/>
                <a:gd name="T27" fmla="*/ 44 h 46"/>
                <a:gd name="T28" fmla="*/ 4 w 27"/>
                <a:gd name="T29" fmla="*/ 42 h 46"/>
                <a:gd name="T30" fmla="*/ 2 w 27"/>
                <a:gd name="T31" fmla="*/ 41 h 46"/>
                <a:gd name="T32" fmla="*/ 0 w 27"/>
                <a:gd name="T33" fmla="*/ 42 h 46"/>
                <a:gd name="T34" fmla="*/ 0 w 27"/>
                <a:gd name="T35" fmla="*/ 44 h 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46"/>
                <a:gd name="T56" fmla="*/ 27 w 27"/>
                <a:gd name="T57" fmla="*/ 46 h 4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46">
                  <a:moveTo>
                    <a:pt x="27" y="2"/>
                  </a:moveTo>
                  <a:lnTo>
                    <a:pt x="23" y="0"/>
                  </a:lnTo>
                  <a:lnTo>
                    <a:pt x="20" y="0"/>
                  </a:lnTo>
                  <a:lnTo>
                    <a:pt x="20" y="2"/>
                  </a:lnTo>
                  <a:lnTo>
                    <a:pt x="20" y="4"/>
                  </a:lnTo>
                  <a:lnTo>
                    <a:pt x="22" y="4"/>
                  </a:lnTo>
                  <a:lnTo>
                    <a:pt x="25" y="6"/>
                  </a:lnTo>
                  <a:lnTo>
                    <a:pt x="25" y="4"/>
                  </a:lnTo>
                  <a:lnTo>
                    <a:pt x="27" y="2"/>
                  </a:lnTo>
                  <a:close/>
                  <a:moveTo>
                    <a:pt x="0" y="44"/>
                  </a:moveTo>
                  <a:lnTo>
                    <a:pt x="2" y="46"/>
                  </a:lnTo>
                  <a:lnTo>
                    <a:pt x="4" y="46"/>
                  </a:lnTo>
                  <a:lnTo>
                    <a:pt x="6" y="46"/>
                  </a:lnTo>
                  <a:lnTo>
                    <a:pt x="6" y="44"/>
                  </a:lnTo>
                  <a:lnTo>
                    <a:pt x="4" y="42"/>
                  </a:lnTo>
                  <a:lnTo>
                    <a:pt x="2" y="41"/>
                  </a:lnTo>
                  <a:lnTo>
                    <a:pt x="0" y="42"/>
                  </a:lnTo>
                  <a:lnTo>
                    <a:pt x="0" y="44"/>
                  </a:lnTo>
                  <a:close/>
                </a:path>
              </a:pathLst>
            </a:custGeom>
            <a:solidFill>
              <a:srgbClr val="898787"/>
            </a:solidFill>
            <a:ln w="9525">
              <a:noFill/>
              <a:round/>
              <a:headEnd/>
              <a:tailEnd/>
            </a:ln>
          </p:spPr>
          <p:txBody>
            <a:bodyPr/>
            <a:lstStyle/>
            <a:p>
              <a:endParaRPr lang="en-US"/>
            </a:p>
          </p:txBody>
        </p:sp>
        <p:sp>
          <p:nvSpPr>
            <p:cNvPr id="47056" name="Freeform 702"/>
            <p:cNvSpPr>
              <a:spLocks noEditPoints="1"/>
            </p:cNvSpPr>
            <p:nvPr/>
          </p:nvSpPr>
          <p:spPr bwMode="auto">
            <a:xfrm>
              <a:off x="2930" y="2952"/>
              <a:ext cx="25" cy="44"/>
            </a:xfrm>
            <a:custGeom>
              <a:avLst/>
              <a:gdLst>
                <a:gd name="T0" fmla="*/ 25 w 25"/>
                <a:gd name="T1" fmla="*/ 2 h 44"/>
                <a:gd name="T2" fmla="*/ 23 w 25"/>
                <a:gd name="T3" fmla="*/ 0 h 44"/>
                <a:gd name="T4" fmla="*/ 20 w 25"/>
                <a:gd name="T5" fmla="*/ 0 h 44"/>
                <a:gd name="T6" fmla="*/ 20 w 25"/>
                <a:gd name="T7" fmla="*/ 2 h 44"/>
                <a:gd name="T8" fmla="*/ 18 w 25"/>
                <a:gd name="T9" fmla="*/ 4 h 44"/>
                <a:gd name="T10" fmla="*/ 22 w 25"/>
                <a:gd name="T11" fmla="*/ 4 h 44"/>
                <a:gd name="T12" fmla="*/ 23 w 25"/>
                <a:gd name="T13" fmla="*/ 6 h 44"/>
                <a:gd name="T14" fmla="*/ 25 w 25"/>
                <a:gd name="T15" fmla="*/ 4 h 44"/>
                <a:gd name="T16" fmla="*/ 25 w 25"/>
                <a:gd name="T17" fmla="*/ 2 h 44"/>
                <a:gd name="T18" fmla="*/ 0 w 25"/>
                <a:gd name="T19" fmla="*/ 40 h 44"/>
                <a:gd name="T20" fmla="*/ 2 w 25"/>
                <a:gd name="T21" fmla="*/ 42 h 44"/>
                <a:gd name="T22" fmla="*/ 6 w 25"/>
                <a:gd name="T23" fmla="*/ 44 h 44"/>
                <a:gd name="T24" fmla="*/ 6 w 25"/>
                <a:gd name="T25" fmla="*/ 42 h 44"/>
                <a:gd name="T26" fmla="*/ 8 w 25"/>
                <a:gd name="T27" fmla="*/ 40 h 44"/>
                <a:gd name="T28" fmla="*/ 4 w 25"/>
                <a:gd name="T29" fmla="*/ 39 h 44"/>
                <a:gd name="T30" fmla="*/ 2 w 25"/>
                <a:gd name="T31" fmla="*/ 37 h 44"/>
                <a:gd name="T32" fmla="*/ 2 w 25"/>
                <a:gd name="T33" fmla="*/ 39 h 44"/>
                <a:gd name="T34" fmla="*/ 0 w 25"/>
                <a:gd name="T35" fmla="*/ 40 h 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
                <a:gd name="T55" fmla="*/ 0 h 44"/>
                <a:gd name="T56" fmla="*/ 25 w 25"/>
                <a:gd name="T57" fmla="*/ 44 h 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 h="44">
                  <a:moveTo>
                    <a:pt x="25" y="2"/>
                  </a:moveTo>
                  <a:lnTo>
                    <a:pt x="23" y="0"/>
                  </a:lnTo>
                  <a:lnTo>
                    <a:pt x="20" y="0"/>
                  </a:lnTo>
                  <a:lnTo>
                    <a:pt x="20" y="2"/>
                  </a:lnTo>
                  <a:lnTo>
                    <a:pt x="18" y="4"/>
                  </a:lnTo>
                  <a:lnTo>
                    <a:pt x="22" y="4"/>
                  </a:lnTo>
                  <a:lnTo>
                    <a:pt x="23" y="6"/>
                  </a:lnTo>
                  <a:lnTo>
                    <a:pt x="25" y="4"/>
                  </a:lnTo>
                  <a:lnTo>
                    <a:pt x="25" y="2"/>
                  </a:lnTo>
                  <a:close/>
                  <a:moveTo>
                    <a:pt x="0" y="40"/>
                  </a:moveTo>
                  <a:lnTo>
                    <a:pt x="2" y="42"/>
                  </a:lnTo>
                  <a:lnTo>
                    <a:pt x="6" y="44"/>
                  </a:lnTo>
                  <a:lnTo>
                    <a:pt x="6" y="42"/>
                  </a:lnTo>
                  <a:lnTo>
                    <a:pt x="8" y="40"/>
                  </a:lnTo>
                  <a:lnTo>
                    <a:pt x="4" y="39"/>
                  </a:lnTo>
                  <a:lnTo>
                    <a:pt x="2" y="37"/>
                  </a:lnTo>
                  <a:lnTo>
                    <a:pt x="2" y="39"/>
                  </a:lnTo>
                  <a:lnTo>
                    <a:pt x="0" y="40"/>
                  </a:lnTo>
                  <a:close/>
                </a:path>
              </a:pathLst>
            </a:custGeom>
            <a:solidFill>
              <a:srgbClr val="898787"/>
            </a:solidFill>
            <a:ln w="9525">
              <a:noFill/>
              <a:round/>
              <a:headEnd/>
              <a:tailEnd/>
            </a:ln>
          </p:spPr>
          <p:txBody>
            <a:bodyPr/>
            <a:lstStyle/>
            <a:p>
              <a:endParaRPr lang="en-US"/>
            </a:p>
          </p:txBody>
        </p:sp>
        <p:sp>
          <p:nvSpPr>
            <p:cNvPr id="47057" name="Freeform 703"/>
            <p:cNvSpPr>
              <a:spLocks noEditPoints="1"/>
            </p:cNvSpPr>
            <p:nvPr/>
          </p:nvSpPr>
          <p:spPr bwMode="auto">
            <a:xfrm>
              <a:off x="2932" y="2954"/>
              <a:ext cx="23" cy="40"/>
            </a:xfrm>
            <a:custGeom>
              <a:avLst/>
              <a:gdLst>
                <a:gd name="T0" fmla="*/ 23 w 23"/>
                <a:gd name="T1" fmla="*/ 2 h 40"/>
                <a:gd name="T2" fmla="*/ 20 w 23"/>
                <a:gd name="T3" fmla="*/ 0 h 40"/>
                <a:gd name="T4" fmla="*/ 18 w 23"/>
                <a:gd name="T5" fmla="*/ 0 h 40"/>
                <a:gd name="T6" fmla="*/ 16 w 23"/>
                <a:gd name="T7" fmla="*/ 2 h 40"/>
                <a:gd name="T8" fmla="*/ 16 w 23"/>
                <a:gd name="T9" fmla="*/ 4 h 40"/>
                <a:gd name="T10" fmla="*/ 18 w 23"/>
                <a:gd name="T11" fmla="*/ 4 h 40"/>
                <a:gd name="T12" fmla="*/ 21 w 23"/>
                <a:gd name="T13" fmla="*/ 6 h 40"/>
                <a:gd name="T14" fmla="*/ 21 w 23"/>
                <a:gd name="T15" fmla="*/ 4 h 40"/>
                <a:gd name="T16" fmla="*/ 23 w 23"/>
                <a:gd name="T17" fmla="*/ 2 h 40"/>
                <a:gd name="T18" fmla="*/ 0 w 23"/>
                <a:gd name="T19" fmla="*/ 37 h 40"/>
                <a:gd name="T20" fmla="*/ 2 w 23"/>
                <a:gd name="T21" fmla="*/ 38 h 40"/>
                <a:gd name="T22" fmla="*/ 4 w 23"/>
                <a:gd name="T23" fmla="*/ 40 h 40"/>
                <a:gd name="T24" fmla="*/ 6 w 23"/>
                <a:gd name="T25" fmla="*/ 38 h 40"/>
                <a:gd name="T26" fmla="*/ 6 w 23"/>
                <a:gd name="T27" fmla="*/ 37 h 40"/>
                <a:gd name="T28" fmla="*/ 4 w 23"/>
                <a:gd name="T29" fmla="*/ 35 h 40"/>
                <a:gd name="T30" fmla="*/ 0 w 23"/>
                <a:gd name="T31" fmla="*/ 33 h 40"/>
                <a:gd name="T32" fmla="*/ 0 w 23"/>
                <a:gd name="T33" fmla="*/ 35 h 40"/>
                <a:gd name="T34" fmla="*/ 0 w 23"/>
                <a:gd name="T35" fmla="*/ 37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40"/>
                <a:gd name="T56" fmla="*/ 23 w 23"/>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40">
                  <a:moveTo>
                    <a:pt x="23" y="2"/>
                  </a:moveTo>
                  <a:lnTo>
                    <a:pt x="20" y="0"/>
                  </a:lnTo>
                  <a:lnTo>
                    <a:pt x="18" y="0"/>
                  </a:lnTo>
                  <a:lnTo>
                    <a:pt x="16" y="2"/>
                  </a:lnTo>
                  <a:lnTo>
                    <a:pt x="16" y="4"/>
                  </a:lnTo>
                  <a:lnTo>
                    <a:pt x="18" y="4"/>
                  </a:lnTo>
                  <a:lnTo>
                    <a:pt x="21" y="6"/>
                  </a:lnTo>
                  <a:lnTo>
                    <a:pt x="21" y="4"/>
                  </a:lnTo>
                  <a:lnTo>
                    <a:pt x="23" y="2"/>
                  </a:lnTo>
                  <a:close/>
                  <a:moveTo>
                    <a:pt x="0" y="37"/>
                  </a:moveTo>
                  <a:lnTo>
                    <a:pt x="2" y="38"/>
                  </a:lnTo>
                  <a:lnTo>
                    <a:pt x="4" y="40"/>
                  </a:lnTo>
                  <a:lnTo>
                    <a:pt x="6" y="38"/>
                  </a:lnTo>
                  <a:lnTo>
                    <a:pt x="6" y="37"/>
                  </a:lnTo>
                  <a:lnTo>
                    <a:pt x="4" y="35"/>
                  </a:lnTo>
                  <a:lnTo>
                    <a:pt x="0" y="33"/>
                  </a:lnTo>
                  <a:lnTo>
                    <a:pt x="0" y="35"/>
                  </a:lnTo>
                  <a:lnTo>
                    <a:pt x="0" y="37"/>
                  </a:lnTo>
                  <a:close/>
                </a:path>
              </a:pathLst>
            </a:custGeom>
            <a:solidFill>
              <a:srgbClr val="898887"/>
            </a:solidFill>
            <a:ln w="9525">
              <a:noFill/>
              <a:round/>
              <a:headEnd/>
              <a:tailEnd/>
            </a:ln>
          </p:spPr>
          <p:txBody>
            <a:bodyPr/>
            <a:lstStyle/>
            <a:p>
              <a:endParaRPr lang="en-US"/>
            </a:p>
          </p:txBody>
        </p:sp>
        <p:sp>
          <p:nvSpPr>
            <p:cNvPr id="47058" name="Freeform 704"/>
            <p:cNvSpPr>
              <a:spLocks noEditPoints="1"/>
            </p:cNvSpPr>
            <p:nvPr/>
          </p:nvSpPr>
          <p:spPr bwMode="auto">
            <a:xfrm>
              <a:off x="2932" y="2956"/>
              <a:ext cx="21" cy="36"/>
            </a:xfrm>
            <a:custGeom>
              <a:avLst/>
              <a:gdLst>
                <a:gd name="T0" fmla="*/ 21 w 21"/>
                <a:gd name="T1" fmla="*/ 2 h 36"/>
                <a:gd name="T2" fmla="*/ 20 w 21"/>
                <a:gd name="T3" fmla="*/ 0 h 36"/>
                <a:gd name="T4" fmla="*/ 16 w 21"/>
                <a:gd name="T5" fmla="*/ 0 h 36"/>
                <a:gd name="T6" fmla="*/ 16 w 21"/>
                <a:gd name="T7" fmla="*/ 2 h 36"/>
                <a:gd name="T8" fmla="*/ 14 w 21"/>
                <a:gd name="T9" fmla="*/ 4 h 36"/>
                <a:gd name="T10" fmla="*/ 18 w 21"/>
                <a:gd name="T11" fmla="*/ 4 h 36"/>
                <a:gd name="T12" fmla="*/ 20 w 21"/>
                <a:gd name="T13" fmla="*/ 4 h 36"/>
                <a:gd name="T14" fmla="*/ 21 w 21"/>
                <a:gd name="T15" fmla="*/ 4 h 36"/>
                <a:gd name="T16" fmla="*/ 21 w 21"/>
                <a:gd name="T17" fmla="*/ 2 h 36"/>
                <a:gd name="T18" fmla="*/ 0 w 21"/>
                <a:gd name="T19" fmla="*/ 33 h 36"/>
                <a:gd name="T20" fmla="*/ 2 w 21"/>
                <a:gd name="T21" fmla="*/ 35 h 36"/>
                <a:gd name="T22" fmla="*/ 6 w 21"/>
                <a:gd name="T23" fmla="*/ 36 h 36"/>
                <a:gd name="T24" fmla="*/ 6 w 21"/>
                <a:gd name="T25" fmla="*/ 35 h 36"/>
                <a:gd name="T26" fmla="*/ 8 w 21"/>
                <a:gd name="T27" fmla="*/ 33 h 36"/>
                <a:gd name="T28" fmla="*/ 4 w 21"/>
                <a:gd name="T29" fmla="*/ 31 h 36"/>
                <a:gd name="T30" fmla="*/ 2 w 21"/>
                <a:gd name="T31" fmla="*/ 29 h 36"/>
                <a:gd name="T32" fmla="*/ 0 w 21"/>
                <a:gd name="T33" fmla="*/ 31 h 36"/>
                <a:gd name="T34" fmla="*/ 0 w 21"/>
                <a:gd name="T35" fmla="*/ 33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
                <a:gd name="T55" fmla="*/ 0 h 36"/>
                <a:gd name="T56" fmla="*/ 21 w 21"/>
                <a:gd name="T57" fmla="*/ 36 h 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 h="36">
                  <a:moveTo>
                    <a:pt x="21" y="2"/>
                  </a:moveTo>
                  <a:lnTo>
                    <a:pt x="20" y="0"/>
                  </a:lnTo>
                  <a:lnTo>
                    <a:pt x="16" y="0"/>
                  </a:lnTo>
                  <a:lnTo>
                    <a:pt x="16" y="2"/>
                  </a:lnTo>
                  <a:lnTo>
                    <a:pt x="14" y="4"/>
                  </a:lnTo>
                  <a:lnTo>
                    <a:pt x="18" y="4"/>
                  </a:lnTo>
                  <a:lnTo>
                    <a:pt x="20" y="4"/>
                  </a:lnTo>
                  <a:lnTo>
                    <a:pt x="21" y="4"/>
                  </a:lnTo>
                  <a:lnTo>
                    <a:pt x="21" y="2"/>
                  </a:lnTo>
                  <a:close/>
                  <a:moveTo>
                    <a:pt x="0" y="33"/>
                  </a:moveTo>
                  <a:lnTo>
                    <a:pt x="2" y="35"/>
                  </a:lnTo>
                  <a:lnTo>
                    <a:pt x="6" y="36"/>
                  </a:lnTo>
                  <a:lnTo>
                    <a:pt x="6" y="35"/>
                  </a:lnTo>
                  <a:lnTo>
                    <a:pt x="8" y="33"/>
                  </a:lnTo>
                  <a:lnTo>
                    <a:pt x="4" y="31"/>
                  </a:lnTo>
                  <a:lnTo>
                    <a:pt x="2" y="29"/>
                  </a:lnTo>
                  <a:lnTo>
                    <a:pt x="0" y="31"/>
                  </a:lnTo>
                  <a:lnTo>
                    <a:pt x="0" y="33"/>
                  </a:lnTo>
                  <a:close/>
                </a:path>
              </a:pathLst>
            </a:custGeom>
            <a:solidFill>
              <a:srgbClr val="898887"/>
            </a:solidFill>
            <a:ln w="9525">
              <a:noFill/>
              <a:round/>
              <a:headEnd/>
              <a:tailEnd/>
            </a:ln>
          </p:spPr>
          <p:txBody>
            <a:bodyPr/>
            <a:lstStyle/>
            <a:p>
              <a:endParaRPr lang="en-US"/>
            </a:p>
          </p:txBody>
        </p:sp>
        <p:sp>
          <p:nvSpPr>
            <p:cNvPr id="47059" name="Freeform 705"/>
            <p:cNvSpPr>
              <a:spLocks noEditPoints="1"/>
            </p:cNvSpPr>
            <p:nvPr/>
          </p:nvSpPr>
          <p:spPr bwMode="auto">
            <a:xfrm>
              <a:off x="2932" y="2958"/>
              <a:ext cx="21" cy="33"/>
            </a:xfrm>
            <a:custGeom>
              <a:avLst/>
              <a:gdLst>
                <a:gd name="T0" fmla="*/ 21 w 21"/>
                <a:gd name="T1" fmla="*/ 2 h 33"/>
                <a:gd name="T2" fmla="*/ 18 w 21"/>
                <a:gd name="T3" fmla="*/ 0 h 33"/>
                <a:gd name="T4" fmla="*/ 16 w 21"/>
                <a:gd name="T5" fmla="*/ 0 h 33"/>
                <a:gd name="T6" fmla="*/ 14 w 21"/>
                <a:gd name="T7" fmla="*/ 2 h 33"/>
                <a:gd name="T8" fmla="*/ 14 w 21"/>
                <a:gd name="T9" fmla="*/ 4 h 33"/>
                <a:gd name="T10" fmla="*/ 14 w 21"/>
                <a:gd name="T11" fmla="*/ 4 h 33"/>
                <a:gd name="T12" fmla="*/ 14 w 21"/>
                <a:gd name="T13" fmla="*/ 4 h 33"/>
                <a:gd name="T14" fmla="*/ 16 w 21"/>
                <a:gd name="T15" fmla="*/ 4 h 33"/>
                <a:gd name="T16" fmla="*/ 20 w 21"/>
                <a:gd name="T17" fmla="*/ 4 h 33"/>
                <a:gd name="T18" fmla="*/ 20 w 21"/>
                <a:gd name="T19" fmla="*/ 2 h 33"/>
                <a:gd name="T20" fmla="*/ 21 w 21"/>
                <a:gd name="T21" fmla="*/ 2 h 33"/>
                <a:gd name="T22" fmla="*/ 0 w 21"/>
                <a:gd name="T23" fmla="*/ 29 h 33"/>
                <a:gd name="T24" fmla="*/ 4 w 21"/>
                <a:gd name="T25" fmla="*/ 31 h 33"/>
                <a:gd name="T26" fmla="*/ 6 w 21"/>
                <a:gd name="T27" fmla="*/ 33 h 33"/>
                <a:gd name="T28" fmla="*/ 8 w 21"/>
                <a:gd name="T29" fmla="*/ 31 h 33"/>
                <a:gd name="T30" fmla="*/ 8 w 21"/>
                <a:gd name="T31" fmla="*/ 29 h 33"/>
                <a:gd name="T32" fmla="*/ 4 w 21"/>
                <a:gd name="T33" fmla="*/ 27 h 33"/>
                <a:gd name="T34" fmla="*/ 2 w 21"/>
                <a:gd name="T35" fmla="*/ 25 h 33"/>
                <a:gd name="T36" fmla="*/ 2 w 21"/>
                <a:gd name="T37" fmla="*/ 27 h 33"/>
                <a:gd name="T38" fmla="*/ 0 w 21"/>
                <a:gd name="T39" fmla="*/ 29 h 3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
                <a:gd name="T61" fmla="*/ 0 h 33"/>
                <a:gd name="T62" fmla="*/ 21 w 21"/>
                <a:gd name="T63" fmla="*/ 33 h 3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 h="33">
                  <a:moveTo>
                    <a:pt x="21" y="2"/>
                  </a:moveTo>
                  <a:lnTo>
                    <a:pt x="18" y="0"/>
                  </a:lnTo>
                  <a:lnTo>
                    <a:pt x="16" y="0"/>
                  </a:lnTo>
                  <a:lnTo>
                    <a:pt x="14" y="2"/>
                  </a:lnTo>
                  <a:lnTo>
                    <a:pt x="14" y="4"/>
                  </a:lnTo>
                  <a:lnTo>
                    <a:pt x="16" y="4"/>
                  </a:lnTo>
                  <a:lnTo>
                    <a:pt x="20" y="4"/>
                  </a:lnTo>
                  <a:lnTo>
                    <a:pt x="20" y="2"/>
                  </a:lnTo>
                  <a:lnTo>
                    <a:pt x="21" y="2"/>
                  </a:lnTo>
                  <a:close/>
                  <a:moveTo>
                    <a:pt x="0" y="29"/>
                  </a:moveTo>
                  <a:lnTo>
                    <a:pt x="4" y="31"/>
                  </a:lnTo>
                  <a:lnTo>
                    <a:pt x="6" y="33"/>
                  </a:lnTo>
                  <a:lnTo>
                    <a:pt x="8" y="31"/>
                  </a:lnTo>
                  <a:lnTo>
                    <a:pt x="8" y="29"/>
                  </a:lnTo>
                  <a:lnTo>
                    <a:pt x="4" y="27"/>
                  </a:lnTo>
                  <a:lnTo>
                    <a:pt x="2" y="25"/>
                  </a:lnTo>
                  <a:lnTo>
                    <a:pt x="2" y="27"/>
                  </a:lnTo>
                  <a:lnTo>
                    <a:pt x="0" y="29"/>
                  </a:lnTo>
                  <a:close/>
                </a:path>
              </a:pathLst>
            </a:custGeom>
            <a:solidFill>
              <a:srgbClr val="898887"/>
            </a:solidFill>
            <a:ln w="9525">
              <a:noFill/>
              <a:round/>
              <a:headEnd/>
              <a:tailEnd/>
            </a:ln>
          </p:spPr>
          <p:txBody>
            <a:bodyPr/>
            <a:lstStyle/>
            <a:p>
              <a:endParaRPr lang="en-US"/>
            </a:p>
          </p:txBody>
        </p:sp>
        <p:sp>
          <p:nvSpPr>
            <p:cNvPr id="47060" name="Freeform 706"/>
            <p:cNvSpPr>
              <a:spLocks noEditPoints="1"/>
            </p:cNvSpPr>
            <p:nvPr/>
          </p:nvSpPr>
          <p:spPr bwMode="auto">
            <a:xfrm>
              <a:off x="2934" y="2960"/>
              <a:ext cx="18" cy="29"/>
            </a:xfrm>
            <a:custGeom>
              <a:avLst/>
              <a:gdLst>
                <a:gd name="T0" fmla="*/ 18 w 18"/>
                <a:gd name="T1" fmla="*/ 0 h 29"/>
                <a:gd name="T2" fmla="*/ 16 w 18"/>
                <a:gd name="T3" fmla="*/ 0 h 29"/>
                <a:gd name="T4" fmla="*/ 12 w 18"/>
                <a:gd name="T5" fmla="*/ 0 h 29"/>
                <a:gd name="T6" fmla="*/ 12 w 18"/>
                <a:gd name="T7" fmla="*/ 2 h 29"/>
                <a:gd name="T8" fmla="*/ 10 w 18"/>
                <a:gd name="T9" fmla="*/ 4 h 29"/>
                <a:gd name="T10" fmla="*/ 10 w 18"/>
                <a:gd name="T11" fmla="*/ 4 h 29"/>
                <a:gd name="T12" fmla="*/ 12 w 18"/>
                <a:gd name="T13" fmla="*/ 4 h 29"/>
                <a:gd name="T14" fmla="*/ 14 w 18"/>
                <a:gd name="T15" fmla="*/ 4 h 29"/>
                <a:gd name="T16" fmla="*/ 18 w 18"/>
                <a:gd name="T17" fmla="*/ 4 h 29"/>
                <a:gd name="T18" fmla="*/ 18 w 18"/>
                <a:gd name="T19" fmla="*/ 2 h 29"/>
                <a:gd name="T20" fmla="*/ 18 w 18"/>
                <a:gd name="T21" fmla="*/ 0 h 29"/>
                <a:gd name="T22" fmla="*/ 0 w 18"/>
                <a:gd name="T23" fmla="*/ 25 h 29"/>
                <a:gd name="T24" fmla="*/ 2 w 18"/>
                <a:gd name="T25" fmla="*/ 27 h 29"/>
                <a:gd name="T26" fmla="*/ 6 w 18"/>
                <a:gd name="T27" fmla="*/ 29 h 29"/>
                <a:gd name="T28" fmla="*/ 6 w 18"/>
                <a:gd name="T29" fmla="*/ 27 h 29"/>
                <a:gd name="T30" fmla="*/ 6 w 18"/>
                <a:gd name="T31" fmla="*/ 25 h 29"/>
                <a:gd name="T32" fmla="*/ 4 w 18"/>
                <a:gd name="T33" fmla="*/ 23 h 29"/>
                <a:gd name="T34" fmla="*/ 2 w 18"/>
                <a:gd name="T35" fmla="*/ 21 h 29"/>
                <a:gd name="T36" fmla="*/ 0 w 18"/>
                <a:gd name="T37" fmla="*/ 23 h 29"/>
                <a:gd name="T38" fmla="*/ 0 w 18"/>
                <a:gd name="T39" fmla="*/ 25 h 2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29"/>
                <a:gd name="T62" fmla="*/ 18 w 18"/>
                <a:gd name="T63" fmla="*/ 29 h 2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29">
                  <a:moveTo>
                    <a:pt x="18" y="0"/>
                  </a:moveTo>
                  <a:lnTo>
                    <a:pt x="16" y="0"/>
                  </a:lnTo>
                  <a:lnTo>
                    <a:pt x="12" y="0"/>
                  </a:lnTo>
                  <a:lnTo>
                    <a:pt x="12" y="2"/>
                  </a:lnTo>
                  <a:lnTo>
                    <a:pt x="10" y="4"/>
                  </a:lnTo>
                  <a:lnTo>
                    <a:pt x="12" y="4"/>
                  </a:lnTo>
                  <a:lnTo>
                    <a:pt x="14" y="4"/>
                  </a:lnTo>
                  <a:lnTo>
                    <a:pt x="18" y="4"/>
                  </a:lnTo>
                  <a:lnTo>
                    <a:pt x="18" y="2"/>
                  </a:lnTo>
                  <a:lnTo>
                    <a:pt x="18" y="0"/>
                  </a:lnTo>
                  <a:close/>
                  <a:moveTo>
                    <a:pt x="0" y="25"/>
                  </a:moveTo>
                  <a:lnTo>
                    <a:pt x="2" y="27"/>
                  </a:lnTo>
                  <a:lnTo>
                    <a:pt x="6" y="29"/>
                  </a:lnTo>
                  <a:lnTo>
                    <a:pt x="6" y="27"/>
                  </a:lnTo>
                  <a:lnTo>
                    <a:pt x="6" y="25"/>
                  </a:lnTo>
                  <a:lnTo>
                    <a:pt x="4" y="23"/>
                  </a:lnTo>
                  <a:lnTo>
                    <a:pt x="2" y="21"/>
                  </a:lnTo>
                  <a:lnTo>
                    <a:pt x="0" y="23"/>
                  </a:lnTo>
                  <a:lnTo>
                    <a:pt x="0" y="25"/>
                  </a:lnTo>
                  <a:close/>
                </a:path>
              </a:pathLst>
            </a:custGeom>
            <a:solidFill>
              <a:srgbClr val="8A8988"/>
            </a:solidFill>
            <a:ln w="9525">
              <a:noFill/>
              <a:round/>
              <a:headEnd/>
              <a:tailEnd/>
            </a:ln>
          </p:spPr>
          <p:txBody>
            <a:bodyPr/>
            <a:lstStyle/>
            <a:p>
              <a:endParaRPr lang="en-US"/>
            </a:p>
          </p:txBody>
        </p:sp>
        <p:sp>
          <p:nvSpPr>
            <p:cNvPr id="47061" name="Freeform 707"/>
            <p:cNvSpPr>
              <a:spLocks noEditPoints="1"/>
            </p:cNvSpPr>
            <p:nvPr/>
          </p:nvSpPr>
          <p:spPr bwMode="auto">
            <a:xfrm>
              <a:off x="2934" y="2962"/>
              <a:ext cx="18" cy="25"/>
            </a:xfrm>
            <a:custGeom>
              <a:avLst/>
              <a:gdLst>
                <a:gd name="T0" fmla="*/ 18 w 18"/>
                <a:gd name="T1" fmla="*/ 0 h 25"/>
                <a:gd name="T2" fmla="*/ 14 w 18"/>
                <a:gd name="T3" fmla="*/ 0 h 25"/>
                <a:gd name="T4" fmla="*/ 12 w 18"/>
                <a:gd name="T5" fmla="*/ 0 h 25"/>
                <a:gd name="T6" fmla="*/ 12 w 18"/>
                <a:gd name="T7" fmla="*/ 0 h 25"/>
                <a:gd name="T8" fmla="*/ 12 w 18"/>
                <a:gd name="T9" fmla="*/ 0 h 25"/>
                <a:gd name="T10" fmla="*/ 10 w 18"/>
                <a:gd name="T11" fmla="*/ 2 h 25"/>
                <a:gd name="T12" fmla="*/ 8 w 18"/>
                <a:gd name="T13" fmla="*/ 4 h 25"/>
                <a:gd name="T14" fmla="*/ 10 w 18"/>
                <a:gd name="T15" fmla="*/ 4 h 25"/>
                <a:gd name="T16" fmla="*/ 12 w 18"/>
                <a:gd name="T17" fmla="*/ 4 h 25"/>
                <a:gd name="T18" fmla="*/ 14 w 18"/>
                <a:gd name="T19" fmla="*/ 4 h 25"/>
                <a:gd name="T20" fmla="*/ 16 w 18"/>
                <a:gd name="T21" fmla="*/ 4 h 25"/>
                <a:gd name="T22" fmla="*/ 18 w 18"/>
                <a:gd name="T23" fmla="*/ 2 h 25"/>
                <a:gd name="T24" fmla="*/ 18 w 18"/>
                <a:gd name="T25" fmla="*/ 0 h 25"/>
                <a:gd name="T26" fmla="*/ 0 w 18"/>
                <a:gd name="T27" fmla="*/ 21 h 25"/>
                <a:gd name="T28" fmla="*/ 2 w 18"/>
                <a:gd name="T29" fmla="*/ 23 h 25"/>
                <a:gd name="T30" fmla="*/ 6 w 18"/>
                <a:gd name="T31" fmla="*/ 25 h 25"/>
                <a:gd name="T32" fmla="*/ 6 w 18"/>
                <a:gd name="T33" fmla="*/ 23 h 25"/>
                <a:gd name="T34" fmla="*/ 8 w 18"/>
                <a:gd name="T35" fmla="*/ 21 h 25"/>
                <a:gd name="T36" fmla="*/ 4 w 18"/>
                <a:gd name="T37" fmla="*/ 19 h 25"/>
                <a:gd name="T38" fmla="*/ 2 w 18"/>
                <a:gd name="T39" fmla="*/ 17 h 25"/>
                <a:gd name="T40" fmla="*/ 2 w 18"/>
                <a:gd name="T41" fmla="*/ 19 h 25"/>
                <a:gd name="T42" fmla="*/ 0 w 18"/>
                <a:gd name="T43" fmla="*/ 21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
                <a:gd name="T67" fmla="*/ 0 h 25"/>
                <a:gd name="T68" fmla="*/ 18 w 18"/>
                <a:gd name="T69" fmla="*/ 25 h 2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 h="25">
                  <a:moveTo>
                    <a:pt x="18" y="0"/>
                  </a:moveTo>
                  <a:lnTo>
                    <a:pt x="14" y="0"/>
                  </a:lnTo>
                  <a:lnTo>
                    <a:pt x="12" y="0"/>
                  </a:lnTo>
                  <a:lnTo>
                    <a:pt x="10" y="2"/>
                  </a:lnTo>
                  <a:lnTo>
                    <a:pt x="8" y="4"/>
                  </a:lnTo>
                  <a:lnTo>
                    <a:pt x="10" y="4"/>
                  </a:lnTo>
                  <a:lnTo>
                    <a:pt x="12" y="4"/>
                  </a:lnTo>
                  <a:lnTo>
                    <a:pt x="14" y="4"/>
                  </a:lnTo>
                  <a:lnTo>
                    <a:pt x="16" y="4"/>
                  </a:lnTo>
                  <a:lnTo>
                    <a:pt x="18" y="2"/>
                  </a:lnTo>
                  <a:lnTo>
                    <a:pt x="18" y="0"/>
                  </a:lnTo>
                  <a:close/>
                  <a:moveTo>
                    <a:pt x="0" y="21"/>
                  </a:moveTo>
                  <a:lnTo>
                    <a:pt x="2" y="23"/>
                  </a:lnTo>
                  <a:lnTo>
                    <a:pt x="6" y="25"/>
                  </a:lnTo>
                  <a:lnTo>
                    <a:pt x="6" y="23"/>
                  </a:lnTo>
                  <a:lnTo>
                    <a:pt x="8" y="21"/>
                  </a:lnTo>
                  <a:lnTo>
                    <a:pt x="4" y="19"/>
                  </a:lnTo>
                  <a:lnTo>
                    <a:pt x="2" y="17"/>
                  </a:lnTo>
                  <a:lnTo>
                    <a:pt x="2" y="19"/>
                  </a:lnTo>
                  <a:lnTo>
                    <a:pt x="0" y="21"/>
                  </a:lnTo>
                  <a:close/>
                </a:path>
              </a:pathLst>
            </a:custGeom>
            <a:solidFill>
              <a:srgbClr val="8A8988"/>
            </a:solidFill>
            <a:ln w="9525">
              <a:noFill/>
              <a:round/>
              <a:headEnd/>
              <a:tailEnd/>
            </a:ln>
          </p:spPr>
          <p:txBody>
            <a:bodyPr/>
            <a:lstStyle/>
            <a:p>
              <a:endParaRPr lang="en-US"/>
            </a:p>
          </p:txBody>
        </p:sp>
        <p:sp>
          <p:nvSpPr>
            <p:cNvPr id="47062" name="Freeform 708"/>
            <p:cNvSpPr>
              <a:spLocks noEditPoints="1"/>
            </p:cNvSpPr>
            <p:nvPr/>
          </p:nvSpPr>
          <p:spPr bwMode="auto">
            <a:xfrm>
              <a:off x="2936" y="2964"/>
              <a:ext cx="16" cy="21"/>
            </a:xfrm>
            <a:custGeom>
              <a:avLst/>
              <a:gdLst>
                <a:gd name="T0" fmla="*/ 16 w 16"/>
                <a:gd name="T1" fmla="*/ 0 h 21"/>
                <a:gd name="T2" fmla="*/ 12 w 16"/>
                <a:gd name="T3" fmla="*/ 0 h 21"/>
                <a:gd name="T4" fmla="*/ 10 w 16"/>
                <a:gd name="T5" fmla="*/ 0 h 21"/>
                <a:gd name="T6" fmla="*/ 8 w 16"/>
                <a:gd name="T7" fmla="*/ 0 h 21"/>
                <a:gd name="T8" fmla="*/ 8 w 16"/>
                <a:gd name="T9" fmla="*/ 0 h 21"/>
                <a:gd name="T10" fmla="*/ 6 w 16"/>
                <a:gd name="T11" fmla="*/ 2 h 21"/>
                <a:gd name="T12" fmla="*/ 6 w 16"/>
                <a:gd name="T13" fmla="*/ 4 h 21"/>
                <a:gd name="T14" fmla="*/ 8 w 16"/>
                <a:gd name="T15" fmla="*/ 4 h 21"/>
                <a:gd name="T16" fmla="*/ 10 w 16"/>
                <a:gd name="T17" fmla="*/ 4 h 21"/>
                <a:gd name="T18" fmla="*/ 12 w 16"/>
                <a:gd name="T19" fmla="*/ 4 h 21"/>
                <a:gd name="T20" fmla="*/ 14 w 16"/>
                <a:gd name="T21" fmla="*/ 4 h 21"/>
                <a:gd name="T22" fmla="*/ 14 w 16"/>
                <a:gd name="T23" fmla="*/ 2 h 21"/>
                <a:gd name="T24" fmla="*/ 16 w 16"/>
                <a:gd name="T25" fmla="*/ 0 h 21"/>
                <a:gd name="T26" fmla="*/ 0 w 16"/>
                <a:gd name="T27" fmla="*/ 17 h 21"/>
                <a:gd name="T28" fmla="*/ 2 w 16"/>
                <a:gd name="T29" fmla="*/ 19 h 21"/>
                <a:gd name="T30" fmla="*/ 4 w 16"/>
                <a:gd name="T31" fmla="*/ 21 h 21"/>
                <a:gd name="T32" fmla="*/ 6 w 16"/>
                <a:gd name="T33" fmla="*/ 19 h 21"/>
                <a:gd name="T34" fmla="*/ 6 w 16"/>
                <a:gd name="T35" fmla="*/ 17 h 21"/>
                <a:gd name="T36" fmla="*/ 4 w 16"/>
                <a:gd name="T37" fmla="*/ 15 h 21"/>
                <a:gd name="T38" fmla="*/ 2 w 16"/>
                <a:gd name="T39" fmla="*/ 11 h 21"/>
                <a:gd name="T40" fmla="*/ 0 w 16"/>
                <a:gd name="T41" fmla="*/ 15 h 21"/>
                <a:gd name="T42" fmla="*/ 0 w 16"/>
                <a:gd name="T43" fmla="*/ 17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
                <a:gd name="T67" fmla="*/ 0 h 21"/>
                <a:gd name="T68" fmla="*/ 16 w 16"/>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 h="21">
                  <a:moveTo>
                    <a:pt x="16" y="0"/>
                  </a:moveTo>
                  <a:lnTo>
                    <a:pt x="12" y="0"/>
                  </a:lnTo>
                  <a:lnTo>
                    <a:pt x="10" y="0"/>
                  </a:lnTo>
                  <a:lnTo>
                    <a:pt x="8" y="0"/>
                  </a:lnTo>
                  <a:lnTo>
                    <a:pt x="6" y="2"/>
                  </a:lnTo>
                  <a:lnTo>
                    <a:pt x="6" y="4"/>
                  </a:lnTo>
                  <a:lnTo>
                    <a:pt x="8" y="4"/>
                  </a:lnTo>
                  <a:lnTo>
                    <a:pt x="10" y="4"/>
                  </a:lnTo>
                  <a:lnTo>
                    <a:pt x="12" y="4"/>
                  </a:lnTo>
                  <a:lnTo>
                    <a:pt x="14" y="4"/>
                  </a:lnTo>
                  <a:lnTo>
                    <a:pt x="14" y="2"/>
                  </a:lnTo>
                  <a:lnTo>
                    <a:pt x="16" y="0"/>
                  </a:lnTo>
                  <a:close/>
                  <a:moveTo>
                    <a:pt x="0" y="17"/>
                  </a:moveTo>
                  <a:lnTo>
                    <a:pt x="2" y="19"/>
                  </a:lnTo>
                  <a:lnTo>
                    <a:pt x="4" y="21"/>
                  </a:lnTo>
                  <a:lnTo>
                    <a:pt x="6" y="19"/>
                  </a:lnTo>
                  <a:lnTo>
                    <a:pt x="6" y="17"/>
                  </a:lnTo>
                  <a:lnTo>
                    <a:pt x="4" y="15"/>
                  </a:lnTo>
                  <a:lnTo>
                    <a:pt x="2" y="11"/>
                  </a:lnTo>
                  <a:lnTo>
                    <a:pt x="0" y="15"/>
                  </a:lnTo>
                  <a:lnTo>
                    <a:pt x="0" y="17"/>
                  </a:lnTo>
                  <a:close/>
                </a:path>
              </a:pathLst>
            </a:custGeom>
            <a:solidFill>
              <a:srgbClr val="8A8988"/>
            </a:solidFill>
            <a:ln w="9525">
              <a:noFill/>
              <a:round/>
              <a:headEnd/>
              <a:tailEnd/>
            </a:ln>
          </p:spPr>
          <p:txBody>
            <a:bodyPr/>
            <a:lstStyle/>
            <a:p>
              <a:endParaRPr lang="en-US"/>
            </a:p>
          </p:txBody>
        </p:sp>
        <p:sp>
          <p:nvSpPr>
            <p:cNvPr id="47063" name="Freeform 709"/>
            <p:cNvSpPr>
              <a:spLocks/>
            </p:cNvSpPr>
            <p:nvPr/>
          </p:nvSpPr>
          <p:spPr bwMode="auto">
            <a:xfrm>
              <a:off x="2936" y="2966"/>
              <a:ext cx="14" cy="17"/>
            </a:xfrm>
            <a:custGeom>
              <a:avLst/>
              <a:gdLst>
                <a:gd name="T0" fmla="*/ 14 w 14"/>
                <a:gd name="T1" fmla="*/ 0 h 17"/>
                <a:gd name="T2" fmla="*/ 12 w 14"/>
                <a:gd name="T3" fmla="*/ 0 h 17"/>
                <a:gd name="T4" fmla="*/ 10 w 14"/>
                <a:gd name="T5" fmla="*/ 0 h 17"/>
                <a:gd name="T6" fmla="*/ 8 w 14"/>
                <a:gd name="T7" fmla="*/ 0 h 17"/>
                <a:gd name="T8" fmla="*/ 6 w 14"/>
                <a:gd name="T9" fmla="*/ 0 h 17"/>
                <a:gd name="T10" fmla="*/ 4 w 14"/>
                <a:gd name="T11" fmla="*/ 5 h 17"/>
                <a:gd name="T12" fmla="*/ 0 w 14"/>
                <a:gd name="T13" fmla="*/ 13 h 17"/>
                <a:gd name="T14" fmla="*/ 2 w 14"/>
                <a:gd name="T15" fmla="*/ 15 h 17"/>
                <a:gd name="T16" fmla="*/ 6 w 14"/>
                <a:gd name="T17" fmla="*/ 17 h 17"/>
                <a:gd name="T18" fmla="*/ 6 w 14"/>
                <a:gd name="T19" fmla="*/ 15 h 17"/>
                <a:gd name="T20" fmla="*/ 8 w 14"/>
                <a:gd name="T21" fmla="*/ 13 h 17"/>
                <a:gd name="T22" fmla="*/ 4 w 14"/>
                <a:gd name="T23" fmla="*/ 11 h 17"/>
                <a:gd name="T24" fmla="*/ 4 w 14"/>
                <a:gd name="T25" fmla="*/ 9 h 17"/>
                <a:gd name="T26" fmla="*/ 6 w 14"/>
                <a:gd name="T27" fmla="*/ 3 h 17"/>
                <a:gd name="T28" fmla="*/ 10 w 14"/>
                <a:gd name="T29" fmla="*/ 3 h 17"/>
                <a:gd name="T30" fmla="*/ 10 w 14"/>
                <a:gd name="T31" fmla="*/ 3 h 17"/>
                <a:gd name="T32" fmla="*/ 12 w 14"/>
                <a:gd name="T33" fmla="*/ 3 h 17"/>
                <a:gd name="T34" fmla="*/ 14 w 14"/>
                <a:gd name="T35" fmla="*/ 2 h 17"/>
                <a:gd name="T36" fmla="*/ 14 w 14"/>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
                <a:gd name="T58" fmla="*/ 0 h 17"/>
                <a:gd name="T59" fmla="*/ 14 w 1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 h="17">
                  <a:moveTo>
                    <a:pt x="14" y="0"/>
                  </a:moveTo>
                  <a:lnTo>
                    <a:pt x="12" y="0"/>
                  </a:lnTo>
                  <a:lnTo>
                    <a:pt x="10" y="0"/>
                  </a:lnTo>
                  <a:lnTo>
                    <a:pt x="8" y="0"/>
                  </a:lnTo>
                  <a:lnTo>
                    <a:pt x="6" y="0"/>
                  </a:lnTo>
                  <a:lnTo>
                    <a:pt x="4" y="5"/>
                  </a:lnTo>
                  <a:lnTo>
                    <a:pt x="0" y="13"/>
                  </a:lnTo>
                  <a:lnTo>
                    <a:pt x="2" y="15"/>
                  </a:lnTo>
                  <a:lnTo>
                    <a:pt x="6" y="17"/>
                  </a:lnTo>
                  <a:lnTo>
                    <a:pt x="6" y="15"/>
                  </a:lnTo>
                  <a:lnTo>
                    <a:pt x="8" y="13"/>
                  </a:lnTo>
                  <a:lnTo>
                    <a:pt x="4" y="11"/>
                  </a:lnTo>
                  <a:lnTo>
                    <a:pt x="4" y="9"/>
                  </a:lnTo>
                  <a:lnTo>
                    <a:pt x="6" y="3"/>
                  </a:lnTo>
                  <a:lnTo>
                    <a:pt x="10" y="3"/>
                  </a:lnTo>
                  <a:lnTo>
                    <a:pt x="12" y="3"/>
                  </a:lnTo>
                  <a:lnTo>
                    <a:pt x="14" y="2"/>
                  </a:lnTo>
                  <a:lnTo>
                    <a:pt x="14" y="0"/>
                  </a:lnTo>
                  <a:close/>
                </a:path>
              </a:pathLst>
            </a:custGeom>
            <a:solidFill>
              <a:srgbClr val="8A8988"/>
            </a:solidFill>
            <a:ln w="9525">
              <a:noFill/>
              <a:round/>
              <a:headEnd/>
              <a:tailEnd/>
            </a:ln>
          </p:spPr>
          <p:txBody>
            <a:bodyPr/>
            <a:lstStyle/>
            <a:p>
              <a:endParaRPr lang="en-US"/>
            </a:p>
          </p:txBody>
        </p:sp>
        <p:sp>
          <p:nvSpPr>
            <p:cNvPr id="47064" name="Freeform 710"/>
            <p:cNvSpPr>
              <a:spLocks/>
            </p:cNvSpPr>
            <p:nvPr/>
          </p:nvSpPr>
          <p:spPr bwMode="auto">
            <a:xfrm>
              <a:off x="2938" y="2968"/>
              <a:ext cx="12" cy="13"/>
            </a:xfrm>
            <a:custGeom>
              <a:avLst/>
              <a:gdLst>
                <a:gd name="T0" fmla="*/ 12 w 12"/>
                <a:gd name="T1" fmla="*/ 0 h 13"/>
                <a:gd name="T2" fmla="*/ 10 w 12"/>
                <a:gd name="T3" fmla="*/ 0 h 13"/>
                <a:gd name="T4" fmla="*/ 8 w 12"/>
                <a:gd name="T5" fmla="*/ 0 h 13"/>
                <a:gd name="T6" fmla="*/ 6 w 12"/>
                <a:gd name="T7" fmla="*/ 0 h 13"/>
                <a:gd name="T8" fmla="*/ 4 w 12"/>
                <a:gd name="T9" fmla="*/ 0 h 13"/>
                <a:gd name="T10" fmla="*/ 2 w 12"/>
                <a:gd name="T11" fmla="*/ 3 h 13"/>
                <a:gd name="T12" fmla="*/ 0 w 12"/>
                <a:gd name="T13" fmla="*/ 7 h 13"/>
                <a:gd name="T14" fmla="*/ 2 w 12"/>
                <a:gd name="T15" fmla="*/ 11 h 13"/>
                <a:gd name="T16" fmla="*/ 4 w 12"/>
                <a:gd name="T17" fmla="*/ 13 h 13"/>
                <a:gd name="T18" fmla="*/ 6 w 12"/>
                <a:gd name="T19" fmla="*/ 11 h 13"/>
                <a:gd name="T20" fmla="*/ 6 w 12"/>
                <a:gd name="T21" fmla="*/ 9 h 13"/>
                <a:gd name="T22" fmla="*/ 4 w 12"/>
                <a:gd name="T23" fmla="*/ 9 h 13"/>
                <a:gd name="T24" fmla="*/ 4 w 12"/>
                <a:gd name="T25" fmla="*/ 7 h 13"/>
                <a:gd name="T26" fmla="*/ 4 w 12"/>
                <a:gd name="T27" fmla="*/ 3 h 13"/>
                <a:gd name="T28" fmla="*/ 8 w 12"/>
                <a:gd name="T29" fmla="*/ 3 h 13"/>
                <a:gd name="T30" fmla="*/ 8 w 12"/>
                <a:gd name="T31" fmla="*/ 3 h 13"/>
                <a:gd name="T32" fmla="*/ 10 w 12"/>
                <a:gd name="T33" fmla="*/ 3 h 13"/>
                <a:gd name="T34" fmla="*/ 10 w 12"/>
                <a:gd name="T35" fmla="*/ 1 h 13"/>
                <a:gd name="T36" fmla="*/ 12 w 12"/>
                <a:gd name="T37" fmla="*/ 0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
                <a:gd name="T58" fmla="*/ 0 h 13"/>
                <a:gd name="T59" fmla="*/ 12 w 12"/>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 h="13">
                  <a:moveTo>
                    <a:pt x="12" y="0"/>
                  </a:moveTo>
                  <a:lnTo>
                    <a:pt x="10" y="0"/>
                  </a:lnTo>
                  <a:lnTo>
                    <a:pt x="8" y="0"/>
                  </a:lnTo>
                  <a:lnTo>
                    <a:pt x="6" y="0"/>
                  </a:lnTo>
                  <a:lnTo>
                    <a:pt x="4" y="0"/>
                  </a:lnTo>
                  <a:lnTo>
                    <a:pt x="2" y="3"/>
                  </a:lnTo>
                  <a:lnTo>
                    <a:pt x="0" y="7"/>
                  </a:lnTo>
                  <a:lnTo>
                    <a:pt x="2" y="11"/>
                  </a:lnTo>
                  <a:lnTo>
                    <a:pt x="4" y="13"/>
                  </a:lnTo>
                  <a:lnTo>
                    <a:pt x="6" y="11"/>
                  </a:lnTo>
                  <a:lnTo>
                    <a:pt x="6" y="9"/>
                  </a:lnTo>
                  <a:lnTo>
                    <a:pt x="4" y="9"/>
                  </a:lnTo>
                  <a:lnTo>
                    <a:pt x="4" y="7"/>
                  </a:lnTo>
                  <a:lnTo>
                    <a:pt x="4" y="3"/>
                  </a:lnTo>
                  <a:lnTo>
                    <a:pt x="8" y="3"/>
                  </a:lnTo>
                  <a:lnTo>
                    <a:pt x="10" y="3"/>
                  </a:lnTo>
                  <a:lnTo>
                    <a:pt x="10" y="1"/>
                  </a:lnTo>
                  <a:lnTo>
                    <a:pt x="12" y="0"/>
                  </a:lnTo>
                  <a:close/>
                </a:path>
              </a:pathLst>
            </a:custGeom>
            <a:solidFill>
              <a:srgbClr val="8B8989"/>
            </a:solidFill>
            <a:ln w="9525">
              <a:noFill/>
              <a:round/>
              <a:headEnd/>
              <a:tailEnd/>
            </a:ln>
          </p:spPr>
          <p:txBody>
            <a:bodyPr/>
            <a:lstStyle/>
            <a:p>
              <a:endParaRPr lang="en-US"/>
            </a:p>
          </p:txBody>
        </p:sp>
        <p:sp>
          <p:nvSpPr>
            <p:cNvPr id="47065" name="Freeform 711"/>
            <p:cNvSpPr>
              <a:spLocks/>
            </p:cNvSpPr>
            <p:nvPr/>
          </p:nvSpPr>
          <p:spPr bwMode="auto">
            <a:xfrm>
              <a:off x="2940" y="2969"/>
              <a:ext cx="8" cy="10"/>
            </a:xfrm>
            <a:custGeom>
              <a:avLst/>
              <a:gdLst>
                <a:gd name="T0" fmla="*/ 8 w 8"/>
                <a:gd name="T1" fmla="*/ 0 h 10"/>
                <a:gd name="T2" fmla="*/ 6 w 8"/>
                <a:gd name="T3" fmla="*/ 0 h 10"/>
                <a:gd name="T4" fmla="*/ 6 w 8"/>
                <a:gd name="T5" fmla="*/ 0 h 10"/>
                <a:gd name="T6" fmla="*/ 2 w 8"/>
                <a:gd name="T7" fmla="*/ 0 h 10"/>
                <a:gd name="T8" fmla="*/ 0 w 8"/>
                <a:gd name="T9" fmla="*/ 6 h 10"/>
                <a:gd name="T10" fmla="*/ 0 w 8"/>
                <a:gd name="T11" fmla="*/ 8 h 10"/>
                <a:gd name="T12" fmla="*/ 4 w 8"/>
                <a:gd name="T13" fmla="*/ 10 h 10"/>
                <a:gd name="T14" fmla="*/ 6 w 8"/>
                <a:gd name="T15" fmla="*/ 6 h 10"/>
                <a:gd name="T16" fmla="*/ 8 w 8"/>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10"/>
                <a:gd name="T29" fmla="*/ 8 w 8"/>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10">
                  <a:moveTo>
                    <a:pt x="8" y="0"/>
                  </a:moveTo>
                  <a:lnTo>
                    <a:pt x="6" y="0"/>
                  </a:lnTo>
                  <a:lnTo>
                    <a:pt x="2" y="0"/>
                  </a:lnTo>
                  <a:lnTo>
                    <a:pt x="0" y="6"/>
                  </a:lnTo>
                  <a:lnTo>
                    <a:pt x="0" y="8"/>
                  </a:lnTo>
                  <a:lnTo>
                    <a:pt x="4" y="10"/>
                  </a:lnTo>
                  <a:lnTo>
                    <a:pt x="6" y="6"/>
                  </a:lnTo>
                  <a:lnTo>
                    <a:pt x="8" y="0"/>
                  </a:lnTo>
                  <a:close/>
                </a:path>
              </a:pathLst>
            </a:custGeom>
            <a:solidFill>
              <a:srgbClr val="8B8989"/>
            </a:solidFill>
            <a:ln w="9525">
              <a:noFill/>
              <a:round/>
              <a:headEnd/>
              <a:tailEnd/>
            </a:ln>
          </p:spPr>
          <p:txBody>
            <a:bodyPr/>
            <a:lstStyle/>
            <a:p>
              <a:endParaRPr lang="en-US"/>
            </a:p>
          </p:txBody>
        </p:sp>
        <p:sp>
          <p:nvSpPr>
            <p:cNvPr id="47066" name="Freeform 712"/>
            <p:cNvSpPr>
              <a:spLocks/>
            </p:cNvSpPr>
            <p:nvPr/>
          </p:nvSpPr>
          <p:spPr bwMode="auto">
            <a:xfrm>
              <a:off x="2942" y="2971"/>
              <a:ext cx="6" cy="6"/>
            </a:xfrm>
            <a:custGeom>
              <a:avLst/>
              <a:gdLst>
                <a:gd name="T0" fmla="*/ 6 w 6"/>
                <a:gd name="T1" fmla="*/ 0 h 6"/>
                <a:gd name="T2" fmla="*/ 4 w 6"/>
                <a:gd name="T3" fmla="*/ 0 h 6"/>
                <a:gd name="T4" fmla="*/ 4 w 6"/>
                <a:gd name="T5" fmla="*/ 0 h 6"/>
                <a:gd name="T6" fmla="*/ 0 w 6"/>
                <a:gd name="T7" fmla="*/ 0 h 6"/>
                <a:gd name="T8" fmla="*/ 0 w 6"/>
                <a:gd name="T9" fmla="*/ 4 h 6"/>
                <a:gd name="T10" fmla="*/ 0 w 6"/>
                <a:gd name="T11" fmla="*/ 6 h 6"/>
                <a:gd name="T12" fmla="*/ 2 w 6"/>
                <a:gd name="T13" fmla="*/ 6 h 6"/>
                <a:gd name="T14" fmla="*/ 4 w 6"/>
                <a:gd name="T15" fmla="*/ 4 h 6"/>
                <a:gd name="T16" fmla="*/ 6 w 6"/>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6"/>
                <a:gd name="T29" fmla="*/ 6 w 6"/>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6">
                  <a:moveTo>
                    <a:pt x="6" y="0"/>
                  </a:moveTo>
                  <a:lnTo>
                    <a:pt x="4" y="0"/>
                  </a:lnTo>
                  <a:lnTo>
                    <a:pt x="0" y="0"/>
                  </a:lnTo>
                  <a:lnTo>
                    <a:pt x="0" y="4"/>
                  </a:lnTo>
                  <a:lnTo>
                    <a:pt x="0" y="6"/>
                  </a:lnTo>
                  <a:lnTo>
                    <a:pt x="2" y="6"/>
                  </a:lnTo>
                  <a:lnTo>
                    <a:pt x="4" y="4"/>
                  </a:lnTo>
                  <a:lnTo>
                    <a:pt x="6" y="0"/>
                  </a:lnTo>
                  <a:close/>
                </a:path>
              </a:pathLst>
            </a:custGeom>
            <a:solidFill>
              <a:srgbClr val="8B8989"/>
            </a:solidFill>
            <a:ln w="9525">
              <a:noFill/>
              <a:round/>
              <a:headEnd/>
              <a:tailEnd/>
            </a:ln>
          </p:spPr>
          <p:txBody>
            <a:bodyPr/>
            <a:lstStyle/>
            <a:p>
              <a:endParaRPr lang="en-US"/>
            </a:p>
          </p:txBody>
        </p:sp>
        <p:sp>
          <p:nvSpPr>
            <p:cNvPr id="47067" name="Freeform 713"/>
            <p:cNvSpPr>
              <a:spLocks/>
            </p:cNvSpPr>
            <p:nvPr/>
          </p:nvSpPr>
          <p:spPr bwMode="auto">
            <a:xfrm>
              <a:off x="2944" y="2973"/>
              <a:ext cx="2" cy="4"/>
            </a:xfrm>
            <a:custGeom>
              <a:avLst/>
              <a:gdLst>
                <a:gd name="T0" fmla="*/ 2 w 2"/>
                <a:gd name="T1" fmla="*/ 0 h 4"/>
                <a:gd name="T2" fmla="*/ 2 w 2"/>
                <a:gd name="T3" fmla="*/ 0 h 4"/>
                <a:gd name="T4" fmla="*/ 2 w 2"/>
                <a:gd name="T5" fmla="*/ 0 h 4"/>
                <a:gd name="T6" fmla="*/ 0 w 2"/>
                <a:gd name="T7" fmla="*/ 0 h 4"/>
                <a:gd name="T8" fmla="*/ 0 w 2"/>
                <a:gd name="T9" fmla="*/ 2 h 4"/>
                <a:gd name="T10" fmla="*/ 0 w 2"/>
                <a:gd name="T11" fmla="*/ 2 h 4"/>
                <a:gd name="T12" fmla="*/ 2 w 2"/>
                <a:gd name="T13" fmla="*/ 4 h 4"/>
                <a:gd name="T14" fmla="*/ 2 w 2"/>
                <a:gd name="T15" fmla="*/ 2 h 4"/>
                <a:gd name="T16" fmla="*/ 2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4"/>
                <a:gd name="T29" fmla="*/ 2 w 2"/>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4">
                  <a:moveTo>
                    <a:pt x="2" y="0"/>
                  </a:moveTo>
                  <a:lnTo>
                    <a:pt x="2" y="0"/>
                  </a:lnTo>
                  <a:lnTo>
                    <a:pt x="0" y="0"/>
                  </a:lnTo>
                  <a:lnTo>
                    <a:pt x="0" y="2"/>
                  </a:lnTo>
                  <a:lnTo>
                    <a:pt x="2" y="4"/>
                  </a:lnTo>
                  <a:lnTo>
                    <a:pt x="2" y="2"/>
                  </a:lnTo>
                  <a:lnTo>
                    <a:pt x="2" y="0"/>
                  </a:lnTo>
                  <a:close/>
                </a:path>
              </a:pathLst>
            </a:custGeom>
            <a:solidFill>
              <a:srgbClr val="8B8A89"/>
            </a:solidFill>
            <a:ln w="9525">
              <a:noFill/>
              <a:round/>
              <a:headEnd/>
              <a:tailEnd/>
            </a:ln>
          </p:spPr>
          <p:txBody>
            <a:bodyPr/>
            <a:lstStyle/>
            <a:p>
              <a:endParaRPr lang="en-US"/>
            </a:p>
          </p:txBody>
        </p:sp>
        <p:sp>
          <p:nvSpPr>
            <p:cNvPr id="47068" name="Freeform 714"/>
            <p:cNvSpPr>
              <a:spLocks noEditPoints="1"/>
            </p:cNvSpPr>
            <p:nvPr/>
          </p:nvSpPr>
          <p:spPr bwMode="auto">
            <a:xfrm>
              <a:off x="2913" y="2904"/>
              <a:ext cx="67" cy="140"/>
            </a:xfrm>
            <a:custGeom>
              <a:avLst/>
              <a:gdLst>
                <a:gd name="T0" fmla="*/ 67 w 67"/>
                <a:gd name="T1" fmla="*/ 0 h 140"/>
                <a:gd name="T2" fmla="*/ 65 w 67"/>
                <a:gd name="T3" fmla="*/ 2 h 140"/>
                <a:gd name="T4" fmla="*/ 65 w 67"/>
                <a:gd name="T5" fmla="*/ 4 h 140"/>
                <a:gd name="T6" fmla="*/ 65 w 67"/>
                <a:gd name="T7" fmla="*/ 4 h 140"/>
                <a:gd name="T8" fmla="*/ 67 w 67"/>
                <a:gd name="T9" fmla="*/ 4 h 140"/>
                <a:gd name="T10" fmla="*/ 67 w 67"/>
                <a:gd name="T11" fmla="*/ 2 h 140"/>
                <a:gd name="T12" fmla="*/ 67 w 67"/>
                <a:gd name="T13" fmla="*/ 0 h 140"/>
                <a:gd name="T14" fmla="*/ 67 w 67"/>
                <a:gd name="T15" fmla="*/ 0 h 140"/>
                <a:gd name="T16" fmla="*/ 67 w 67"/>
                <a:gd name="T17" fmla="*/ 0 h 140"/>
                <a:gd name="T18" fmla="*/ 0 w 67"/>
                <a:gd name="T19" fmla="*/ 136 h 140"/>
                <a:gd name="T20" fmla="*/ 0 w 67"/>
                <a:gd name="T21" fmla="*/ 138 h 140"/>
                <a:gd name="T22" fmla="*/ 0 w 67"/>
                <a:gd name="T23" fmla="*/ 140 h 140"/>
                <a:gd name="T24" fmla="*/ 0 w 67"/>
                <a:gd name="T25" fmla="*/ 140 h 140"/>
                <a:gd name="T26" fmla="*/ 2 w 67"/>
                <a:gd name="T27" fmla="*/ 140 h 140"/>
                <a:gd name="T28" fmla="*/ 2 w 67"/>
                <a:gd name="T29" fmla="*/ 140 h 140"/>
                <a:gd name="T30" fmla="*/ 2 w 67"/>
                <a:gd name="T31" fmla="*/ 138 h 140"/>
                <a:gd name="T32" fmla="*/ 2 w 67"/>
                <a:gd name="T33" fmla="*/ 138 h 140"/>
                <a:gd name="T34" fmla="*/ 0 w 67"/>
                <a:gd name="T35" fmla="*/ 136 h 1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140"/>
                <a:gd name="T56" fmla="*/ 67 w 67"/>
                <a:gd name="T57" fmla="*/ 140 h 1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140">
                  <a:moveTo>
                    <a:pt x="67" y="0"/>
                  </a:moveTo>
                  <a:lnTo>
                    <a:pt x="65" y="2"/>
                  </a:lnTo>
                  <a:lnTo>
                    <a:pt x="65" y="4"/>
                  </a:lnTo>
                  <a:lnTo>
                    <a:pt x="67" y="4"/>
                  </a:lnTo>
                  <a:lnTo>
                    <a:pt x="67" y="2"/>
                  </a:lnTo>
                  <a:lnTo>
                    <a:pt x="67" y="0"/>
                  </a:lnTo>
                  <a:close/>
                  <a:moveTo>
                    <a:pt x="0" y="136"/>
                  </a:moveTo>
                  <a:lnTo>
                    <a:pt x="0" y="138"/>
                  </a:lnTo>
                  <a:lnTo>
                    <a:pt x="0" y="140"/>
                  </a:lnTo>
                  <a:lnTo>
                    <a:pt x="2" y="140"/>
                  </a:lnTo>
                  <a:lnTo>
                    <a:pt x="2" y="138"/>
                  </a:lnTo>
                  <a:lnTo>
                    <a:pt x="0" y="136"/>
                  </a:lnTo>
                  <a:close/>
                </a:path>
              </a:pathLst>
            </a:custGeom>
            <a:solidFill>
              <a:srgbClr val="848282"/>
            </a:solidFill>
            <a:ln w="9525">
              <a:noFill/>
              <a:round/>
              <a:headEnd/>
              <a:tailEnd/>
            </a:ln>
          </p:spPr>
          <p:txBody>
            <a:bodyPr/>
            <a:lstStyle/>
            <a:p>
              <a:endParaRPr lang="en-US"/>
            </a:p>
          </p:txBody>
        </p:sp>
        <p:sp>
          <p:nvSpPr>
            <p:cNvPr id="47069" name="Freeform 715"/>
            <p:cNvSpPr>
              <a:spLocks noEditPoints="1"/>
            </p:cNvSpPr>
            <p:nvPr/>
          </p:nvSpPr>
          <p:spPr bwMode="auto">
            <a:xfrm>
              <a:off x="2913" y="2906"/>
              <a:ext cx="67" cy="138"/>
            </a:xfrm>
            <a:custGeom>
              <a:avLst/>
              <a:gdLst>
                <a:gd name="T0" fmla="*/ 67 w 67"/>
                <a:gd name="T1" fmla="*/ 0 h 138"/>
                <a:gd name="T2" fmla="*/ 67 w 67"/>
                <a:gd name="T3" fmla="*/ 0 h 138"/>
                <a:gd name="T4" fmla="*/ 65 w 67"/>
                <a:gd name="T5" fmla="*/ 0 h 138"/>
                <a:gd name="T6" fmla="*/ 65 w 67"/>
                <a:gd name="T7" fmla="*/ 2 h 138"/>
                <a:gd name="T8" fmla="*/ 63 w 67"/>
                <a:gd name="T9" fmla="*/ 2 h 138"/>
                <a:gd name="T10" fmla="*/ 65 w 67"/>
                <a:gd name="T11" fmla="*/ 4 h 138"/>
                <a:gd name="T12" fmla="*/ 65 w 67"/>
                <a:gd name="T13" fmla="*/ 4 h 138"/>
                <a:gd name="T14" fmla="*/ 67 w 67"/>
                <a:gd name="T15" fmla="*/ 2 h 138"/>
                <a:gd name="T16" fmla="*/ 67 w 67"/>
                <a:gd name="T17" fmla="*/ 0 h 138"/>
                <a:gd name="T18" fmla="*/ 0 w 67"/>
                <a:gd name="T19" fmla="*/ 136 h 138"/>
                <a:gd name="T20" fmla="*/ 0 w 67"/>
                <a:gd name="T21" fmla="*/ 136 h 138"/>
                <a:gd name="T22" fmla="*/ 2 w 67"/>
                <a:gd name="T23" fmla="*/ 138 h 138"/>
                <a:gd name="T24" fmla="*/ 2 w 67"/>
                <a:gd name="T25" fmla="*/ 136 h 138"/>
                <a:gd name="T26" fmla="*/ 4 w 67"/>
                <a:gd name="T27" fmla="*/ 134 h 138"/>
                <a:gd name="T28" fmla="*/ 2 w 67"/>
                <a:gd name="T29" fmla="*/ 134 h 138"/>
                <a:gd name="T30" fmla="*/ 2 w 67"/>
                <a:gd name="T31" fmla="*/ 133 h 138"/>
                <a:gd name="T32" fmla="*/ 0 w 67"/>
                <a:gd name="T33" fmla="*/ 134 h 138"/>
                <a:gd name="T34" fmla="*/ 0 w 67"/>
                <a:gd name="T35" fmla="*/ 136 h 1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138"/>
                <a:gd name="T56" fmla="*/ 67 w 67"/>
                <a:gd name="T57" fmla="*/ 138 h 1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138">
                  <a:moveTo>
                    <a:pt x="67" y="0"/>
                  </a:moveTo>
                  <a:lnTo>
                    <a:pt x="67" y="0"/>
                  </a:lnTo>
                  <a:lnTo>
                    <a:pt x="65" y="0"/>
                  </a:lnTo>
                  <a:lnTo>
                    <a:pt x="65" y="2"/>
                  </a:lnTo>
                  <a:lnTo>
                    <a:pt x="63" y="2"/>
                  </a:lnTo>
                  <a:lnTo>
                    <a:pt x="65" y="4"/>
                  </a:lnTo>
                  <a:lnTo>
                    <a:pt x="67" y="2"/>
                  </a:lnTo>
                  <a:lnTo>
                    <a:pt x="67" y="0"/>
                  </a:lnTo>
                  <a:close/>
                  <a:moveTo>
                    <a:pt x="0" y="136"/>
                  </a:moveTo>
                  <a:lnTo>
                    <a:pt x="0" y="136"/>
                  </a:lnTo>
                  <a:lnTo>
                    <a:pt x="2" y="138"/>
                  </a:lnTo>
                  <a:lnTo>
                    <a:pt x="2" y="136"/>
                  </a:lnTo>
                  <a:lnTo>
                    <a:pt x="4" y="134"/>
                  </a:lnTo>
                  <a:lnTo>
                    <a:pt x="2" y="134"/>
                  </a:lnTo>
                  <a:lnTo>
                    <a:pt x="2" y="133"/>
                  </a:lnTo>
                  <a:lnTo>
                    <a:pt x="0" y="134"/>
                  </a:lnTo>
                  <a:lnTo>
                    <a:pt x="0" y="136"/>
                  </a:lnTo>
                  <a:close/>
                </a:path>
              </a:pathLst>
            </a:custGeom>
            <a:solidFill>
              <a:srgbClr val="848282"/>
            </a:solidFill>
            <a:ln w="9525">
              <a:noFill/>
              <a:round/>
              <a:headEnd/>
              <a:tailEnd/>
            </a:ln>
          </p:spPr>
          <p:txBody>
            <a:bodyPr/>
            <a:lstStyle/>
            <a:p>
              <a:endParaRPr lang="en-US"/>
            </a:p>
          </p:txBody>
        </p:sp>
        <p:sp>
          <p:nvSpPr>
            <p:cNvPr id="47070" name="Freeform 716"/>
            <p:cNvSpPr>
              <a:spLocks noEditPoints="1"/>
            </p:cNvSpPr>
            <p:nvPr/>
          </p:nvSpPr>
          <p:spPr bwMode="auto">
            <a:xfrm>
              <a:off x="2913" y="2908"/>
              <a:ext cx="67" cy="134"/>
            </a:xfrm>
            <a:custGeom>
              <a:avLst/>
              <a:gdLst>
                <a:gd name="T0" fmla="*/ 67 w 67"/>
                <a:gd name="T1" fmla="*/ 0 h 134"/>
                <a:gd name="T2" fmla="*/ 65 w 67"/>
                <a:gd name="T3" fmla="*/ 0 h 134"/>
                <a:gd name="T4" fmla="*/ 65 w 67"/>
                <a:gd name="T5" fmla="*/ 0 h 134"/>
                <a:gd name="T6" fmla="*/ 63 w 67"/>
                <a:gd name="T7" fmla="*/ 0 h 134"/>
                <a:gd name="T8" fmla="*/ 63 w 67"/>
                <a:gd name="T9" fmla="*/ 2 h 134"/>
                <a:gd name="T10" fmla="*/ 63 w 67"/>
                <a:gd name="T11" fmla="*/ 4 h 134"/>
                <a:gd name="T12" fmla="*/ 65 w 67"/>
                <a:gd name="T13" fmla="*/ 4 h 134"/>
                <a:gd name="T14" fmla="*/ 65 w 67"/>
                <a:gd name="T15" fmla="*/ 2 h 134"/>
                <a:gd name="T16" fmla="*/ 67 w 67"/>
                <a:gd name="T17" fmla="*/ 0 h 134"/>
                <a:gd name="T18" fmla="*/ 0 w 67"/>
                <a:gd name="T19" fmla="*/ 132 h 134"/>
                <a:gd name="T20" fmla="*/ 2 w 67"/>
                <a:gd name="T21" fmla="*/ 134 h 134"/>
                <a:gd name="T22" fmla="*/ 2 w 67"/>
                <a:gd name="T23" fmla="*/ 134 h 134"/>
                <a:gd name="T24" fmla="*/ 4 w 67"/>
                <a:gd name="T25" fmla="*/ 132 h 134"/>
                <a:gd name="T26" fmla="*/ 4 w 67"/>
                <a:gd name="T27" fmla="*/ 131 h 134"/>
                <a:gd name="T28" fmla="*/ 4 w 67"/>
                <a:gd name="T29" fmla="*/ 131 h 134"/>
                <a:gd name="T30" fmla="*/ 2 w 67"/>
                <a:gd name="T31" fmla="*/ 129 h 134"/>
                <a:gd name="T32" fmla="*/ 2 w 67"/>
                <a:gd name="T33" fmla="*/ 131 h 134"/>
                <a:gd name="T34" fmla="*/ 0 w 67"/>
                <a:gd name="T35" fmla="*/ 132 h 1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134"/>
                <a:gd name="T56" fmla="*/ 67 w 67"/>
                <a:gd name="T57" fmla="*/ 134 h 1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134">
                  <a:moveTo>
                    <a:pt x="67" y="0"/>
                  </a:moveTo>
                  <a:lnTo>
                    <a:pt x="65" y="0"/>
                  </a:lnTo>
                  <a:lnTo>
                    <a:pt x="63" y="0"/>
                  </a:lnTo>
                  <a:lnTo>
                    <a:pt x="63" y="2"/>
                  </a:lnTo>
                  <a:lnTo>
                    <a:pt x="63" y="4"/>
                  </a:lnTo>
                  <a:lnTo>
                    <a:pt x="65" y="4"/>
                  </a:lnTo>
                  <a:lnTo>
                    <a:pt x="65" y="2"/>
                  </a:lnTo>
                  <a:lnTo>
                    <a:pt x="67" y="0"/>
                  </a:lnTo>
                  <a:close/>
                  <a:moveTo>
                    <a:pt x="0" y="132"/>
                  </a:moveTo>
                  <a:lnTo>
                    <a:pt x="2" y="134"/>
                  </a:lnTo>
                  <a:lnTo>
                    <a:pt x="4" y="132"/>
                  </a:lnTo>
                  <a:lnTo>
                    <a:pt x="4" y="131"/>
                  </a:lnTo>
                  <a:lnTo>
                    <a:pt x="2" y="129"/>
                  </a:lnTo>
                  <a:lnTo>
                    <a:pt x="2" y="131"/>
                  </a:lnTo>
                  <a:lnTo>
                    <a:pt x="0" y="132"/>
                  </a:lnTo>
                  <a:close/>
                </a:path>
              </a:pathLst>
            </a:custGeom>
            <a:solidFill>
              <a:srgbClr val="848282"/>
            </a:solidFill>
            <a:ln w="9525">
              <a:noFill/>
              <a:round/>
              <a:headEnd/>
              <a:tailEnd/>
            </a:ln>
          </p:spPr>
          <p:txBody>
            <a:bodyPr/>
            <a:lstStyle/>
            <a:p>
              <a:endParaRPr lang="en-US"/>
            </a:p>
          </p:txBody>
        </p:sp>
        <p:sp>
          <p:nvSpPr>
            <p:cNvPr id="47071" name="Freeform 717"/>
            <p:cNvSpPr>
              <a:spLocks noEditPoints="1"/>
            </p:cNvSpPr>
            <p:nvPr/>
          </p:nvSpPr>
          <p:spPr bwMode="auto">
            <a:xfrm>
              <a:off x="2915" y="2908"/>
              <a:ext cx="63" cy="132"/>
            </a:xfrm>
            <a:custGeom>
              <a:avLst/>
              <a:gdLst>
                <a:gd name="T0" fmla="*/ 63 w 63"/>
                <a:gd name="T1" fmla="*/ 2 h 132"/>
                <a:gd name="T2" fmla="*/ 63 w 63"/>
                <a:gd name="T3" fmla="*/ 2 h 132"/>
                <a:gd name="T4" fmla="*/ 61 w 63"/>
                <a:gd name="T5" fmla="*/ 0 h 132"/>
                <a:gd name="T6" fmla="*/ 61 w 63"/>
                <a:gd name="T7" fmla="*/ 2 h 132"/>
                <a:gd name="T8" fmla="*/ 60 w 63"/>
                <a:gd name="T9" fmla="*/ 4 h 132"/>
                <a:gd name="T10" fmla="*/ 61 w 63"/>
                <a:gd name="T11" fmla="*/ 4 h 132"/>
                <a:gd name="T12" fmla="*/ 61 w 63"/>
                <a:gd name="T13" fmla="*/ 6 h 132"/>
                <a:gd name="T14" fmla="*/ 63 w 63"/>
                <a:gd name="T15" fmla="*/ 4 h 132"/>
                <a:gd name="T16" fmla="*/ 63 w 63"/>
                <a:gd name="T17" fmla="*/ 2 h 132"/>
                <a:gd name="T18" fmla="*/ 0 w 63"/>
                <a:gd name="T19" fmla="*/ 131 h 132"/>
                <a:gd name="T20" fmla="*/ 0 w 63"/>
                <a:gd name="T21" fmla="*/ 132 h 132"/>
                <a:gd name="T22" fmla="*/ 2 w 63"/>
                <a:gd name="T23" fmla="*/ 132 h 132"/>
                <a:gd name="T24" fmla="*/ 2 w 63"/>
                <a:gd name="T25" fmla="*/ 131 h 132"/>
                <a:gd name="T26" fmla="*/ 4 w 63"/>
                <a:gd name="T27" fmla="*/ 129 h 132"/>
                <a:gd name="T28" fmla="*/ 2 w 63"/>
                <a:gd name="T29" fmla="*/ 129 h 132"/>
                <a:gd name="T30" fmla="*/ 0 w 63"/>
                <a:gd name="T31" fmla="*/ 127 h 132"/>
                <a:gd name="T32" fmla="*/ 0 w 63"/>
                <a:gd name="T33" fmla="*/ 129 h 132"/>
                <a:gd name="T34" fmla="*/ 0 w 63"/>
                <a:gd name="T35" fmla="*/ 131 h 1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3"/>
                <a:gd name="T55" fmla="*/ 0 h 132"/>
                <a:gd name="T56" fmla="*/ 63 w 63"/>
                <a:gd name="T57" fmla="*/ 132 h 1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3" h="132">
                  <a:moveTo>
                    <a:pt x="63" y="2"/>
                  </a:moveTo>
                  <a:lnTo>
                    <a:pt x="63" y="2"/>
                  </a:lnTo>
                  <a:lnTo>
                    <a:pt x="61" y="0"/>
                  </a:lnTo>
                  <a:lnTo>
                    <a:pt x="61" y="2"/>
                  </a:lnTo>
                  <a:lnTo>
                    <a:pt x="60" y="4"/>
                  </a:lnTo>
                  <a:lnTo>
                    <a:pt x="61" y="4"/>
                  </a:lnTo>
                  <a:lnTo>
                    <a:pt x="61" y="6"/>
                  </a:lnTo>
                  <a:lnTo>
                    <a:pt x="63" y="4"/>
                  </a:lnTo>
                  <a:lnTo>
                    <a:pt x="63" y="2"/>
                  </a:lnTo>
                  <a:close/>
                  <a:moveTo>
                    <a:pt x="0" y="131"/>
                  </a:moveTo>
                  <a:lnTo>
                    <a:pt x="0" y="132"/>
                  </a:lnTo>
                  <a:lnTo>
                    <a:pt x="2" y="132"/>
                  </a:lnTo>
                  <a:lnTo>
                    <a:pt x="2" y="131"/>
                  </a:lnTo>
                  <a:lnTo>
                    <a:pt x="4" y="129"/>
                  </a:lnTo>
                  <a:lnTo>
                    <a:pt x="2" y="129"/>
                  </a:lnTo>
                  <a:lnTo>
                    <a:pt x="0" y="127"/>
                  </a:lnTo>
                  <a:lnTo>
                    <a:pt x="0" y="129"/>
                  </a:lnTo>
                  <a:lnTo>
                    <a:pt x="0" y="131"/>
                  </a:lnTo>
                  <a:close/>
                </a:path>
              </a:pathLst>
            </a:custGeom>
            <a:solidFill>
              <a:srgbClr val="848382"/>
            </a:solidFill>
            <a:ln w="9525">
              <a:noFill/>
              <a:round/>
              <a:headEnd/>
              <a:tailEnd/>
            </a:ln>
          </p:spPr>
          <p:txBody>
            <a:bodyPr/>
            <a:lstStyle/>
            <a:p>
              <a:endParaRPr lang="en-US"/>
            </a:p>
          </p:txBody>
        </p:sp>
        <p:sp>
          <p:nvSpPr>
            <p:cNvPr id="47072" name="Freeform 718"/>
            <p:cNvSpPr>
              <a:spLocks noEditPoints="1"/>
            </p:cNvSpPr>
            <p:nvPr/>
          </p:nvSpPr>
          <p:spPr bwMode="auto">
            <a:xfrm>
              <a:off x="2915" y="2910"/>
              <a:ext cx="63" cy="129"/>
            </a:xfrm>
            <a:custGeom>
              <a:avLst/>
              <a:gdLst>
                <a:gd name="T0" fmla="*/ 63 w 63"/>
                <a:gd name="T1" fmla="*/ 2 h 129"/>
                <a:gd name="T2" fmla="*/ 61 w 63"/>
                <a:gd name="T3" fmla="*/ 2 h 129"/>
                <a:gd name="T4" fmla="*/ 61 w 63"/>
                <a:gd name="T5" fmla="*/ 0 h 129"/>
                <a:gd name="T6" fmla="*/ 60 w 63"/>
                <a:gd name="T7" fmla="*/ 2 h 129"/>
                <a:gd name="T8" fmla="*/ 58 w 63"/>
                <a:gd name="T9" fmla="*/ 4 h 129"/>
                <a:gd name="T10" fmla="*/ 60 w 63"/>
                <a:gd name="T11" fmla="*/ 4 h 129"/>
                <a:gd name="T12" fmla="*/ 61 w 63"/>
                <a:gd name="T13" fmla="*/ 6 h 129"/>
                <a:gd name="T14" fmla="*/ 61 w 63"/>
                <a:gd name="T15" fmla="*/ 4 h 129"/>
                <a:gd name="T16" fmla="*/ 63 w 63"/>
                <a:gd name="T17" fmla="*/ 2 h 129"/>
                <a:gd name="T18" fmla="*/ 0 w 63"/>
                <a:gd name="T19" fmla="*/ 127 h 129"/>
                <a:gd name="T20" fmla="*/ 2 w 63"/>
                <a:gd name="T21" fmla="*/ 129 h 129"/>
                <a:gd name="T22" fmla="*/ 2 w 63"/>
                <a:gd name="T23" fmla="*/ 129 h 129"/>
                <a:gd name="T24" fmla="*/ 4 w 63"/>
                <a:gd name="T25" fmla="*/ 127 h 129"/>
                <a:gd name="T26" fmla="*/ 4 w 63"/>
                <a:gd name="T27" fmla="*/ 125 h 129"/>
                <a:gd name="T28" fmla="*/ 2 w 63"/>
                <a:gd name="T29" fmla="*/ 125 h 129"/>
                <a:gd name="T30" fmla="*/ 2 w 63"/>
                <a:gd name="T31" fmla="*/ 123 h 129"/>
                <a:gd name="T32" fmla="*/ 0 w 63"/>
                <a:gd name="T33" fmla="*/ 125 h 129"/>
                <a:gd name="T34" fmla="*/ 0 w 63"/>
                <a:gd name="T35" fmla="*/ 127 h 1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3"/>
                <a:gd name="T55" fmla="*/ 0 h 129"/>
                <a:gd name="T56" fmla="*/ 63 w 63"/>
                <a:gd name="T57" fmla="*/ 129 h 1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3" h="129">
                  <a:moveTo>
                    <a:pt x="63" y="2"/>
                  </a:moveTo>
                  <a:lnTo>
                    <a:pt x="61" y="2"/>
                  </a:lnTo>
                  <a:lnTo>
                    <a:pt x="61" y="0"/>
                  </a:lnTo>
                  <a:lnTo>
                    <a:pt x="60" y="2"/>
                  </a:lnTo>
                  <a:lnTo>
                    <a:pt x="58" y="4"/>
                  </a:lnTo>
                  <a:lnTo>
                    <a:pt x="60" y="4"/>
                  </a:lnTo>
                  <a:lnTo>
                    <a:pt x="61" y="6"/>
                  </a:lnTo>
                  <a:lnTo>
                    <a:pt x="61" y="4"/>
                  </a:lnTo>
                  <a:lnTo>
                    <a:pt x="63" y="2"/>
                  </a:lnTo>
                  <a:close/>
                  <a:moveTo>
                    <a:pt x="0" y="127"/>
                  </a:moveTo>
                  <a:lnTo>
                    <a:pt x="2" y="129"/>
                  </a:lnTo>
                  <a:lnTo>
                    <a:pt x="4" y="127"/>
                  </a:lnTo>
                  <a:lnTo>
                    <a:pt x="4" y="125"/>
                  </a:lnTo>
                  <a:lnTo>
                    <a:pt x="2" y="125"/>
                  </a:lnTo>
                  <a:lnTo>
                    <a:pt x="2" y="123"/>
                  </a:lnTo>
                  <a:lnTo>
                    <a:pt x="0" y="125"/>
                  </a:lnTo>
                  <a:lnTo>
                    <a:pt x="0" y="127"/>
                  </a:lnTo>
                  <a:close/>
                </a:path>
              </a:pathLst>
            </a:custGeom>
            <a:solidFill>
              <a:srgbClr val="848382"/>
            </a:solidFill>
            <a:ln w="9525">
              <a:noFill/>
              <a:round/>
              <a:headEnd/>
              <a:tailEnd/>
            </a:ln>
          </p:spPr>
          <p:txBody>
            <a:bodyPr/>
            <a:lstStyle/>
            <a:p>
              <a:endParaRPr lang="en-US"/>
            </a:p>
          </p:txBody>
        </p:sp>
        <p:sp>
          <p:nvSpPr>
            <p:cNvPr id="47073" name="Freeform 719"/>
            <p:cNvSpPr>
              <a:spLocks noEditPoints="1"/>
            </p:cNvSpPr>
            <p:nvPr/>
          </p:nvSpPr>
          <p:spPr bwMode="auto">
            <a:xfrm>
              <a:off x="2915" y="2912"/>
              <a:ext cx="61" cy="125"/>
            </a:xfrm>
            <a:custGeom>
              <a:avLst/>
              <a:gdLst>
                <a:gd name="T0" fmla="*/ 61 w 61"/>
                <a:gd name="T1" fmla="*/ 2 h 125"/>
                <a:gd name="T2" fmla="*/ 61 w 61"/>
                <a:gd name="T3" fmla="*/ 0 h 125"/>
                <a:gd name="T4" fmla="*/ 60 w 61"/>
                <a:gd name="T5" fmla="*/ 0 h 125"/>
                <a:gd name="T6" fmla="*/ 58 w 61"/>
                <a:gd name="T7" fmla="*/ 2 h 125"/>
                <a:gd name="T8" fmla="*/ 58 w 61"/>
                <a:gd name="T9" fmla="*/ 4 h 125"/>
                <a:gd name="T10" fmla="*/ 60 w 61"/>
                <a:gd name="T11" fmla="*/ 4 h 125"/>
                <a:gd name="T12" fmla="*/ 60 w 61"/>
                <a:gd name="T13" fmla="*/ 6 h 125"/>
                <a:gd name="T14" fmla="*/ 61 w 61"/>
                <a:gd name="T15" fmla="*/ 4 h 125"/>
                <a:gd name="T16" fmla="*/ 61 w 61"/>
                <a:gd name="T17" fmla="*/ 2 h 125"/>
                <a:gd name="T18" fmla="*/ 0 w 61"/>
                <a:gd name="T19" fmla="*/ 123 h 125"/>
                <a:gd name="T20" fmla="*/ 2 w 61"/>
                <a:gd name="T21" fmla="*/ 125 h 125"/>
                <a:gd name="T22" fmla="*/ 4 w 61"/>
                <a:gd name="T23" fmla="*/ 125 h 125"/>
                <a:gd name="T24" fmla="*/ 4 w 61"/>
                <a:gd name="T25" fmla="*/ 123 h 125"/>
                <a:gd name="T26" fmla="*/ 6 w 61"/>
                <a:gd name="T27" fmla="*/ 121 h 125"/>
                <a:gd name="T28" fmla="*/ 4 w 61"/>
                <a:gd name="T29" fmla="*/ 121 h 125"/>
                <a:gd name="T30" fmla="*/ 2 w 61"/>
                <a:gd name="T31" fmla="*/ 119 h 125"/>
                <a:gd name="T32" fmla="*/ 2 w 61"/>
                <a:gd name="T33" fmla="*/ 121 h 125"/>
                <a:gd name="T34" fmla="*/ 0 w 61"/>
                <a:gd name="T35" fmla="*/ 123 h 1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125"/>
                <a:gd name="T56" fmla="*/ 61 w 61"/>
                <a:gd name="T57" fmla="*/ 125 h 1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125">
                  <a:moveTo>
                    <a:pt x="61" y="2"/>
                  </a:moveTo>
                  <a:lnTo>
                    <a:pt x="61" y="0"/>
                  </a:lnTo>
                  <a:lnTo>
                    <a:pt x="60" y="0"/>
                  </a:lnTo>
                  <a:lnTo>
                    <a:pt x="58" y="2"/>
                  </a:lnTo>
                  <a:lnTo>
                    <a:pt x="58" y="4"/>
                  </a:lnTo>
                  <a:lnTo>
                    <a:pt x="60" y="4"/>
                  </a:lnTo>
                  <a:lnTo>
                    <a:pt x="60" y="6"/>
                  </a:lnTo>
                  <a:lnTo>
                    <a:pt x="61" y="4"/>
                  </a:lnTo>
                  <a:lnTo>
                    <a:pt x="61" y="2"/>
                  </a:lnTo>
                  <a:close/>
                  <a:moveTo>
                    <a:pt x="0" y="123"/>
                  </a:moveTo>
                  <a:lnTo>
                    <a:pt x="2" y="125"/>
                  </a:lnTo>
                  <a:lnTo>
                    <a:pt x="4" y="125"/>
                  </a:lnTo>
                  <a:lnTo>
                    <a:pt x="4" y="123"/>
                  </a:lnTo>
                  <a:lnTo>
                    <a:pt x="6" y="121"/>
                  </a:lnTo>
                  <a:lnTo>
                    <a:pt x="4" y="121"/>
                  </a:lnTo>
                  <a:lnTo>
                    <a:pt x="2" y="119"/>
                  </a:lnTo>
                  <a:lnTo>
                    <a:pt x="2" y="121"/>
                  </a:lnTo>
                  <a:lnTo>
                    <a:pt x="0" y="123"/>
                  </a:lnTo>
                  <a:close/>
                </a:path>
              </a:pathLst>
            </a:custGeom>
            <a:solidFill>
              <a:srgbClr val="848382"/>
            </a:solidFill>
            <a:ln w="9525">
              <a:noFill/>
              <a:round/>
              <a:headEnd/>
              <a:tailEnd/>
            </a:ln>
          </p:spPr>
          <p:txBody>
            <a:bodyPr/>
            <a:lstStyle/>
            <a:p>
              <a:endParaRPr lang="en-US"/>
            </a:p>
          </p:txBody>
        </p:sp>
        <p:sp>
          <p:nvSpPr>
            <p:cNvPr id="47074" name="Freeform 720"/>
            <p:cNvSpPr>
              <a:spLocks noEditPoints="1"/>
            </p:cNvSpPr>
            <p:nvPr/>
          </p:nvSpPr>
          <p:spPr bwMode="auto">
            <a:xfrm>
              <a:off x="2917" y="2914"/>
              <a:ext cx="59" cy="121"/>
            </a:xfrm>
            <a:custGeom>
              <a:avLst/>
              <a:gdLst>
                <a:gd name="T0" fmla="*/ 59 w 59"/>
                <a:gd name="T1" fmla="*/ 2 h 121"/>
                <a:gd name="T2" fmla="*/ 58 w 59"/>
                <a:gd name="T3" fmla="*/ 0 h 121"/>
                <a:gd name="T4" fmla="*/ 56 w 59"/>
                <a:gd name="T5" fmla="*/ 0 h 121"/>
                <a:gd name="T6" fmla="*/ 56 w 59"/>
                <a:gd name="T7" fmla="*/ 2 h 121"/>
                <a:gd name="T8" fmla="*/ 54 w 59"/>
                <a:gd name="T9" fmla="*/ 4 h 121"/>
                <a:gd name="T10" fmla="*/ 56 w 59"/>
                <a:gd name="T11" fmla="*/ 4 h 121"/>
                <a:gd name="T12" fmla="*/ 58 w 59"/>
                <a:gd name="T13" fmla="*/ 4 h 121"/>
                <a:gd name="T14" fmla="*/ 58 w 59"/>
                <a:gd name="T15" fmla="*/ 4 h 121"/>
                <a:gd name="T16" fmla="*/ 59 w 59"/>
                <a:gd name="T17" fmla="*/ 2 h 121"/>
                <a:gd name="T18" fmla="*/ 0 w 59"/>
                <a:gd name="T19" fmla="*/ 119 h 121"/>
                <a:gd name="T20" fmla="*/ 0 w 59"/>
                <a:gd name="T21" fmla="*/ 121 h 121"/>
                <a:gd name="T22" fmla="*/ 2 w 59"/>
                <a:gd name="T23" fmla="*/ 121 h 121"/>
                <a:gd name="T24" fmla="*/ 2 w 59"/>
                <a:gd name="T25" fmla="*/ 119 h 121"/>
                <a:gd name="T26" fmla="*/ 4 w 59"/>
                <a:gd name="T27" fmla="*/ 117 h 121"/>
                <a:gd name="T28" fmla="*/ 2 w 59"/>
                <a:gd name="T29" fmla="*/ 117 h 121"/>
                <a:gd name="T30" fmla="*/ 0 w 59"/>
                <a:gd name="T31" fmla="*/ 115 h 121"/>
                <a:gd name="T32" fmla="*/ 0 w 59"/>
                <a:gd name="T33" fmla="*/ 117 h 121"/>
                <a:gd name="T34" fmla="*/ 0 w 59"/>
                <a:gd name="T35" fmla="*/ 119 h 1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121"/>
                <a:gd name="T56" fmla="*/ 59 w 59"/>
                <a:gd name="T57" fmla="*/ 121 h 1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121">
                  <a:moveTo>
                    <a:pt x="59" y="2"/>
                  </a:moveTo>
                  <a:lnTo>
                    <a:pt x="58" y="0"/>
                  </a:lnTo>
                  <a:lnTo>
                    <a:pt x="56" y="0"/>
                  </a:lnTo>
                  <a:lnTo>
                    <a:pt x="56" y="2"/>
                  </a:lnTo>
                  <a:lnTo>
                    <a:pt x="54" y="4"/>
                  </a:lnTo>
                  <a:lnTo>
                    <a:pt x="56" y="4"/>
                  </a:lnTo>
                  <a:lnTo>
                    <a:pt x="58" y="4"/>
                  </a:lnTo>
                  <a:lnTo>
                    <a:pt x="59" y="2"/>
                  </a:lnTo>
                  <a:close/>
                  <a:moveTo>
                    <a:pt x="0" y="119"/>
                  </a:moveTo>
                  <a:lnTo>
                    <a:pt x="0" y="121"/>
                  </a:lnTo>
                  <a:lnTo>
                    <a:pt x="2" y="121"/>
                  </a:lnTo>
                  <a:lnTo>
                    <a:pt x="2" y="119"/>
                  </a:lnTo>
                  <a:lnTo>
                    <a:pt x="4" y="117"/>
                  </a:lnTo>
                  <a:lnTo>
                    <a:pt x="2" y="117"/>
                  </a:lnTo>
                  <a:lnTo>
                    <a:pt x="0" y="115"/>
                  </a:lnTo>
                  <a:lnTo>
                    <a:pt x="0" y="117"/>
                  </a:lnTo>
                  <a:lnTo>
                    <a:pt x="0" y="119"/>
                  </a:lnTo>
                  <a:close/>
                </a:path>
              </a:pathLst>
            </a:custGeom>
            <a:solidFill>
              <a:srgbClr val="858483"/>
            </a:solidFill>
            <a:ln w="9525">
              <a:noFill/>
              <a:round/>
              <a:headEnd/>
              <a:tailEnd/>
            </a:ln>
          </p:spPr>
          <p:txBody>
            <a:bodyPr/>
            <a:lstStyle/>
            <a:p>
              <a:endParaRPr lang="en-US"/>
            </a:p>
          </p:txBody>
        </p:sp>
        <p:sp>
          <p:nvSpPr>
            <p:cNvPr id="47075" name="Freeform 721"/>
            <p:cNvSpPr>
              <a:spLocks noEditPoints="1"/>
            </p:cNvSpPr>
            <p:nvPr/>
          </p:nvSpPr>
          <p:spPr bwMode="auto">
            <a:xfrm>
              <a:off x="2917" y="2916"/>
              <a:ext cx="58" cy="117"/>
            </a:xfrm>
            <a:custGeom>
              <a:avLst/>
              <a:gdLst>
                <a:gd name="T0" fmla="*/ 58 w 58"/>
                <a:gd name="T1" fmla="*/ 2 h 117"/>
                <a:gd name="T2" fmla="*/ 58 w 58"/>
                <a:gd name="T3" fmla="*/ 0 h 117"/>
                <a:gd name="T4" fmla="*/ 56 w 58"/>
                <a:gd name="T5" fmla="*/ 0 h 117"/>
                <a:gd name="T6" fmla="*/ 54 w 58"/>
                <a:gd name="T7" fmla="*/ 2 h 117"/>
                <a:gd name="T8" fmla="*/ 54 w 58"/>
                <a:gd name="T9" fmla="*/ 4 h 117"/>
                <a:gd name="T10" fmla="*/ 56 w 58"/>
                <a:gd name="T11" fmla="*/ 4 h 117"/>
                <a:gd name="T12" fmla="*/ 56 w 58"/>
                <a:gd name="T13" fmla="*/ 4 h 117"/>
                <a:gd name="T14" fmla="*/ 58 w 58"/>
                <a:gd name="T15" fmla="*/ 2 h 117"/>
                <a:gd name="T16" fmla="*/ 58 w 58"/>
                <a:gd name="T17" fmla="*/ 2 h 117"/>
                <a:gd name="T18" fmla="*/ 0 w 58"/>
                <a:gd name="T19" fmla="*/ 115 h 117"/>
                <a:gd name="T20" fmla="*/ 2 w 58"/>
                <a:gd name="T21" fmla="*/ 117 h 117"/>
                <a:gd name="T22" fmla="*/ 4 w 58"/>
                <a:gd name="T23" fmla="*/ 117 h 117"/>
                <a:gd name="T24" fmla="*/ 4 w 58"/>
                <a:gd name="T25" fmla="*/ 115 h 117"/>
                <a:gd name="T26" fmla="*/ 4 w 58"/>
                <a:gd name="T27" fmla="*/ 113 h 117"/>
                <a:gd name="T28" fmla="*/ 4 w 58"/>
                <a:gd name="T29" fmla="*/ 113 h 117"/>
                <a:gd name="T30" fmla="*/ 2 w 58"/>
                <a:gd name="T31" fmla="*/ 113 h 117"/>
                <a:gd name="T32" fmla="*/ 0 w 58"/>
                <a:gd name="T33" fmla="*/ 113 h 117"/>
                <a:gd name="T34" fmla="*/ 0 w 58"/>
                <a:gd name="T35" fmla="*/ 115 h 1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117"/>
                <a:gd name="T56" fmla="*/ 58 w 58"/>
                <a:gd name="T57" fmla="*/ 117 h 1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117">
                  <a:moveTo>
                    <a:pt x="58" y="2"/>
                  </a:moveTo>
                  <a:lnTo>
                    <a:pt x="58" y="0"/>
                  </a:lnTo>
                  <a:lnTo>
                    <a:pt x="56" y="0"/>
                  </a:lnTo>
                  <a:lnTo>
                    <a:pt x="54" y="2"/>
                  </a:lnTo>
                  <a:lnTo>
                    <a:pt x="54" y="4"/>
                  </a:lnTo>
                  <a:lnTo>
                    <a:pt x="56" y="4"/>
                  </a:lnTo>
                  <a:lnTo>
                    <a:pt x="58" y="2"/>
                  </a:lnTo>
                  <a:close/>
                  <a:moveTo>
                    <a:pt x="0" y="115"/>
                  </a:moveTo>
                  <a:lnTo>
                    <a:pt x="2" y="117"/>
                  </a:lnTo>
                  <a:lnTo>
                    <a:pt x="4" y="117"/>
                  </a:lnTo>
                  <a:lnTo>
                    <a:pt x="4" y="115"/>
                  </a:lnTo>
                  <a:lnTo>
                    <a:pt x="4" y="113"/>
                  </a:lnTo>
                  <a:lnTo>
                    <a:pt x="2" y="113"/>
                  </a:lnTo>
                  <a:lnTo>
                    <a:pt x="0" y="113"/>
                  </a:lnTo>
                  <a:lnTo>
                    <a:pt x="0" y="115"/>
                  </a:lnTo>
                  <a:close/>
                </a:path>
              </a:pathLst>
            </a:custGeom>
            <a:solidFill>
              <a:srgbClr val="858483"/>
            </a:solidFill>
            <a:ln w="9525">
              <a:noFill/>
              <a:round/>
              <a:headEnd/>
              <a:tailEnd/>
            </a:ln>
          </p:spPr>
          <p:txBody>
            <a:bodyPr/>
            <a:lstStyle/>
            <a:p>
              <a:endParaRPr lang="en-US"/>
            </a:p>
          </p:txBody>
        </p:sp>
        <p:sp>
          <p:nvSpPr>
            <p:cNvPr id="47076" name="Freeform 722"/>
            <p:cNvSpPr>
              <a:spLocks noEditPoints="1"/>
            </p:cNvSpPr>
            <p:nvPr/>
          </p:nvSpPr>
          <p:spPr bwMode="auto">
            <a:xfrm>
              <a:off x="2917" y="2918"/>
              <a:ext cx="58" cy="113"/>
            </a:xfrm>
            <a:custGeom>
              <a:avLst/>
              <a:gdLst>
                <a:gd name="T0" fmla="*/ 58 w 58"/>
                <a:gd name="T1" fmla="*/ 0 h 113"/>
                <a:gd name="T2" fmla="*/ 56 w 58"/>
                <a:gd name="T3" fmla="*/ 0 h 113"/>
                <a:gd name="T4" fmla="*/ 54 w 58"/>
                <a:gd name="T5" fmla="*/ 0 h 113"/>
                <a:gd name="T6" fmla="*/ 54 w 58"/>
                <a:gd name="T7" fmla="*/ 2 h 113"/>
                <a:gd name="T8" fmla="*/ 52 w 58"/>
                <a:gd name="T9" fmla="*/ 3 h 113"/>
                <a:gd name="T10" fmla="*/ 54 w 58"/>
                <a:gd name="T11" fmla="*/ 3 h 113"/>
                <a:gd name="T12" fmla="*/ 56 w 58"/>
                <a:gd name="T13" fmla="*/ 3 h 113"/>
                <a:gd name="T14" fmla="*/ 56 w 58"/>
                <a:gd name="T15" fmla="*/ 2 h 113"/>
                <a:gd name="T16" fmla="*/ 58 w 58"/>
                <a:gd name="T17" fmla="*/ 0 h 113"/>
                <a:gd name="T18" fmla="*/ 0 w 58"/>
                <a:gd name="T19" fmla="*/ 111 h 113"/>
                <a:gd name="T20" fmla="*/ 2 w 58"/>
                <a:gd name="T21" fmla="*/ 113 h 113"/>
                <a:gd name="T22" fmla="*/ 4 w 58"/>
                <a:gd name="T23" fmla="*/ 113 h 113"/>
                <a:gd name="T24" fmla="*/ 4 w 58"/>
                <a:gd name="T25" fmla="*/ 111 h 113"/>
                <a:gd name="T26" fmla="*/ 6 w 58"/>
                <a:gd name="T27" fmla="*/ 109 h 113"/>
                <a:gd name="T28" fmla="*/ 4 w 58"/>
                <a:gd name="T29" fmla="*/ 109 h 113"/>
                <a:gd name="T30" fmla="*/ 2 w 58"/>
                <a:gd name="T31" fmla="*/ 109 h 113"/>
                <a:gd name="T32" fmla="*/ 2 w 58"/>
                <a:gd name="T33" fmla="*/ 111 h 113"/>
                <a:gd name="T34" fmla="*/ 0 w 58"/>
                <a:gd name="T35" fmla="*/ 111 h 11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113"/>
                <a:gd name="T56" fmla="*/ 58 w 58"/>
                <a:gd name="T57" fmla="*/ 113 h 11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113">
                  <a:moveTo>
                    <a:pt x="58" y="0"/>
                  </a:moveTo>
                  <a:lnTo>
                    <a:pt x="56" y="0"/>
                  </a:lnTo>
                  <a:lnTo>
                    <a:pt x="54" y="0"/>
                  </a:lnTo>
                  <a:lnTo>
                    <a:pt x="54" y="2"/>
                  </a:lnTo>
                  <a:lnTo>
                    <a:pt x="52" y="3"/>
                  </a:lnTo>
                  <a:lnTo>
                    <a:pt x="54" y="3"/>
                  </a:lnTo>
                  <a:lnTo>
                    <a:pt x="56" y="3"/>
                  </a:lnTo>
                  <a:lnTo>
                    <a:pt x="56" y="2"/>
                  </a:lnTo>
                  <a:lnTo>
                    <a:pt x="58" y="0"/>
                  </a:lnTo>
                  <a:close/>
                  <a:moveTo>
                    <a:pt x="0" y="111"/>
                  </a:moveTo>
                  <a:lnTo>
                    <a:pt x="2" y="113"/>
                  </a:lnTo>
                  <a:lnTo>
                    <a:pt x="4" y="113"/>
                  </a:lnTo>
                  <a:lnTo>
                    <a:pt x="4" y="111"/>
                  </a:lnTo>
                  <a:lnTo>
                    <a:pt x="6" y="109"/>
                  </a:lnTo>
                  <a:lnTo>
                    <a:pt x="4" y="109"/>
                  </a:lnTo>
                  <a:lnTo>
                    <a:pt x="2" y="109"/>
                  </a:lnTo>
                  <a:lnTo>
                    <a:pt x="2" y="111"/>
                  </a:lnTo>
                  <a:lnTo>
                    <a:pt x="0" y="111"/>
                  </a:lnTo>
                  <a:close/>
                </a:path>
              </a:pathLst>
            </a:custGeom>
            <a:solidFill>
              <a:srgbClr val="858483"/>
            </a:solidFill>
            <a:ln w="9525">
              <a:noFill/>
              <a:round/>
              <a:headEnd/>
              <a:tailEnd/>
            </a:ln>
          </p:spPr>
          <p:txBody>
            <a:bodyPr/>
            <a:lstStyle/>
            <a:p>
              <a:endParaRPr lang="en-US"/>
            </a:p>
          </p:txBody>
        </p:sp>
        <p:sp>
          <p:nvSpPr>
            <p:cNvPr id="47077" name="Freeform 723"/>
            <p:cNvSpPr>
              <a:spLocks noEditPoints="1"/>
            </p:cNvSpPr>
            <p:nvPr/>
          </p:nvSpPr>
          <p:spPr bwMode="auto">
            <a:xfrm>
              <a:off x="2919" y="2920"/>
              <a:ext cx="54" cy="109"/>
            </a:xfrm>
            <a:custGeom>
              <a:avLst/>
              <a:gdLst>
                <a:gd name="T0" fmla="*/ 54 w 54"/>
                <a:gd name="T1" fmla="*/ 0 h 109"/>
                <a:gd name="T2" fmla="*/ 54 w 54"/>
                <a:gd name="T3" fmla="*/ 0 h 109"/>
                <a:gd name="T4" fmla="*/ 52 w 54"/>
                <a:gd name="T5" fmla="*/ 0 h 109"/>
                <a:gd name="T6" fmla="*/ 50 w 54"/>
                <a:gd name="T7" fmla="*/ 1 h 109"/>
                <a:gd name="T8" fmla="*/ 50 w 54"/>
                <a:gd name="T9" fmla="*/ 1 h 109"/>
                <a:gd name="T10" fmla="*/ 52 w 54"/>
                <a:gd name="T11" fmla="*/ 3 h 109"/>
                <a:gd name="T12" fmla="*/ 52 w 54"/>
                <a:gd name="T13" fmla="*/ 3 h 109"/>
                <a:gd name="T14" fmla="*/ 54 w 54"/>
                <a:gd name="T15" fmla="*/ 1 h 109"/>
                <a:gd name="T16" fmla="*/ 54 w 54"/>
                <a:gd name="T17" fmla="*/ 0 h 109"/>
                <a:gd name="T18" fmla="*/ 0 w 54"/>
                <a:gd name="T19" fmla="*/ 109 h 109"/>
                <a:gd name="T20" fmla="*/ 2 w 54"/>
                <a:gd name="T21" fmla="*/ 109 h 109"/>
                <a:gd name="T22" fmla="*/ 2 w 54"/>
                <a:gd name="T23" fmla="*/ 109 h 109"/>
                <a:gd name="T24" fmla="*/ 4 w 54"/>
                <a:gd name="T25" fmla="*/ 107 h 109"/>
                <a:gd name="T26" fmla="*/ 4 w 54"/>
                <a:gd name="T27" fmla="*/ 105 h 109"/>
                <a:gd name="T28" fmla="*/ 2 w 54"/>
                <a:gd name="T29" fmla="*/ 105 h 109"/>
                <a:gd name="T30" fmla="*/ 0 w 54"/>
                <a:gd name="T31" fmla="*/ 105 h 109"/>
                <a:gd name="T32" fmla="*/ 0 w 54"/>
                <a:gd name="T33" fmla="*/ 107 h 109"/>
                <a:gd name="T34" fmla="*/ 0 w 54"/>
                <a:gd name="T35" fmla="*/ 109 h 1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
                <a:gd name="T55" fmla="*/ 0 h 109"/>
                <a:gd name="T56" fmla="*/ 54 w 54"/>
                <a:gd name="T57" fmla="*/ 109 h 10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 h="109">
                  <a:moveTo>
                    <a:pt x="54" y="0"/>
                  </a:moveTo>
                  <a:lnTo>
                    <a:pt x="54" y="0"/>
                  </a:lnTo>
                  <a:lnTo>
                    <a:pt x="52" y="0"/>
                  </a:lnTo>
                  <a:lnTo>
                    <a:pt x="50" y="1"/>
                  </a:lnTo>
                  <a:lnTo>
                    <a:pt x="52" y="3"/>
                  </a:lnTo>
                  <a:lnTo>
                    <a:pt x="54" y="1"/>
                  </a:lnTo>
                  <a:lnTo>
                    <a:pt x="54" y="0"/>
                  </a:lnTo>
                  <a:close/>
                  <a:moveTo>
                    <a:pt x="0" y="109"/>
                  </a:moveTo>
                  <a:lnTo>
                    <a:pt x="2" y="109"/>
                  </a:lnTo>
                  <a:lnTo>
                    <a:pt x="4" y="107"/>
                  </a:lnTo>
                  <a:lnTo>
                    <a:pt x="4" y="105"/>
                  </a:lnTo>
                  <a:lnTo>
                    <a:pt x="2" y="105"/>
                  </a:lnTo>
                  <a:lnTo>
                    <a:pt x="0" y="105"/>
                  </a:lnTo>
                  <a:lnTo>
                    <a:pt x="0" y="107"/>
                  </a:lnTo>
                  <a:lnTo>
                    <a:pt x="0" y="109"/>
                  </a:lnTo>
                  <a:close/>
                </a:path>
              </a:pathLst>
            </a:custGeom>
            <a:solidFill>
              <a:srgbClr val="868584"/>
            </a:solidFill>
            <a:ln w="9525">
              <a:noFill/>
              <a:round/>
              <a:headEnd/>
              <a:tailEnd/>
            </a:ln>
          </p:spPr>
          <p:txBody>
            <a:bodyPr/>
            <a:lstStyle/>
            <a:p>
              <a:endParaRPr lang="en-US"/>
            </a:p>
          </p:txBody>
        </p:sp>
        <p:sp>
          <p:nvSpPr>
            <p:cNvPr id="47078" name="Freeform 724"/>
            <p:cNvSpPr>
              <a:spLocks noEditPoints="1"/>
            </p:cNvSpPr>
            <p:nvPr/>
          </p:nvSpPr>
          <p:spPr bwMode="auto">
            <a:xfrm>
              <a:off x="2919" y="2921"/>
              <a:ext cx="54" cy="106"/>
            </a:xfrm>
            <a:custGeom>
              <a:avLst/>
              <a:gdLst>
                <a:gd name="T0" fmla="*/ 54 w 54"/>
                <a:gd name="T1" fmla="*/ 0 h 106"/>
                <a:gd name="T2" fmla="*/ 52 w 54"/>
                <a:gd name="T3" fmla="*/ 0 h 106"/>
                <a:gd name="T4" fmla="*/ 50 w 54"/>
                <a:gd name="T5" fmla="*/ 0 h 106"/>
                <a:gd name="T6" fmla="*/ 50 w 54"/>
                <a:gd name="T7" fmla="*/ 0 h 106"/>
                <a:gd name="T8" fmla="*/ 48 w 54"/>
                <a:gd name="T9" fmla="*/ 2 h 106"/>
                <a:gd name="T10" fmla="*/ 50 w 54"/>
                <a:gd name="T11" fmla="*/ 4 h 106"/>
                <a:gd name="T12" fmla="*/ 52 w 54"/>
                <a:gd name="T13" fmla="*/ 4 h 106"/>
                <a:gd name="T14" fmla="*/ 52 w 54"/>
                <a:gd name="T15" fmla="*/ 2 h 106"/>
                <a:gd name="T16" fmla="*/ 54 w 54"/>
                <a:gd name="T17" fmla="*/ 0 h 106"/>
                <a:gd name="T18" fmla="*/ 0 w 54"/>
                <a:gd name="T19" fmla="*/ 106 h 106"/>
                <a:gd name="T20" fmla="*/ 2 w 54"/>
                <a:gd name="T21" fmla="*/ 106 h 106"/>
                <a:gd name="T22" fmla="*/ 4 w 54"/>
                <a:gd name="T23" fmla="*/ 106 h 106"/>
                <a:gd name="T24" fmla="*/ 4 w 54"/>
                <a:gd name="T25" fmla="*/ 104 h 106"/>
                <a:gd name="T26" fmla="*/ 6 w 54"/>
                <a:gd name="T27" fmla="*/ 104 h 106"/>
                <a:gd name="T28" fmla="*/ 4 w 54"/>
                <a:gd name="T29" fmla="*/ 102 h 106"/>
                <a:gd name="T30" fmla="*/ 2 w 54"/>
                <a:gd name="T31" fmla="*/ 102 h 106"/>
                <a:gd name="T32" fmla="*/ 0 w 54"/>
                <a:gd name="T33" fmla="*/ 104 h 106"/>
                <a:gd name="T34" fmla="*/ 0 w 54"/>
                <a:gd name="T35" fmla="*/ 106 h 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
                <a:gd name="T55" fmla="*/ 0 h 106"/>
                <a:gd name="T56" fmla="*/ 54 w 54"/>
                <a:gd name="T57" fmla="*/ 106 h 1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 h="106">
                  <a:moveTo>
                    <a:pt x="54" y="0"/>
                  </a:moveTo>
                  <a:lnTo>
                    <a:pt x="52" y="0"/>
                  </a:lnTo>
                  <a:lnTo>
                    <a:pt x="50" y="0"/>
                  </a:lnTo>
                  <a:lnTo>
                    <a:pt x="48" y="2"/>
                  </a:lnTo>
                  <a:lnTo>
                    <a:pt x="50" y="4"/>
                  </a:lnTo>
                  <a:lnTo>
                    <a:pt x="52" y="4"/>
                  </a:lnTo>
                  <a:lnTo>
                    <a:pt x="52" y="2"/>
                  </a:lnTo>
                  <a:lnTo>
                    <a:pt x="54" y="0"/>
                  </a:lnTo>
                  <a:close/>
                  <a:moveTo>
                    <a:pt x="0" y="106"/>
                  </a:moveTo>
                  <a:lnTo>
                    <a:pt x="2" y="106"/>
                  </a:lnTo>
                  <a:lnTo>
                    <a:pt x="4" y="106"/>
                  </a:lnTo>
                  <a:lnTo>
                    <a:pt x="4" y="104"/>
                  </a:lnTo>
                  <a:lnTo>
                    <a:pt x="6" y="104"/>
                  </a:lnTo>
                  <a:lnTo>
                    <a:pt x="4" y="102"/>
                  </a:lnTo>
                  <a:lnTo>
                    <a:pt x="2" y="102"/>
                  </a:lnTo>
                  <a:lnTo>
                    <a:pt x="0" y="104"/>
                  </a:lnTo>
                  <a:lnTo>
                    <a:pt x="0" y="106"/>
                  </a:lnTo>
                  <a:close/>
                </a:path>
              </a:pathLst>
            </a:custGeom>
            <a:solidFill>
              <a:srgbClr val="868584"/>
            </a:solidFill>
            <a:ln w="9525">
              <a:noFill/>
              <a:round/>
              <a:headEnd/>
              <a:tailEnd/>
            </a:ln>
          </p:spPr>
          <p:txBody>
            <a:bodyPr/>
            <a:lstStyle/>
            <a:p>
              <a:endParaRPr lang="en-US"/>
            </a:p>
          </p:txBody>
        </p:sp>
        <p:sp>
          <p:nvSpPr>
            <p:cNvPr id="47079" name="Freeform 725"/>
            <p:cNvSpPr>
              <a:spLocks noEditPoints="1"/>
            </p:cNvSpPr>
            <p:nvPr/>
          </p:nvSpPr>
          <p:spPr bwMode="auto">
            <a:xfrm>
              <a:off x="2919" y="2921"/>
              <a:ext cx="52" cy="104"/>
            </a:xfrm>
            <a:custGeom>
              <a:avLst/>
              <a:gdLst>
                <a:gd name="T0" fmla="*/ 52 w 52"/>
                <a:gd name="T1" fmla="*/ 2 h 104"/>
                <a:gd name="T2" fmla="*/ 52 w 52"/>
                <a:gd name="T3" fmla="*/ 2 h 104"/>
                <a:gd name="T4" fmla="*/ 50 w 52"/>
                <a:gd name="T5" fmla="*/ 0 h 104"/>
                <a:gd name="T6" fmla="*/ 48 w 52"/>
                <a:gd name="T7" fmla="*/ 2 h 104"/>
                <a:gd name="T8" fmla="*/ 48 w 52"/>
                <a:gd name="T9" fmla="*/ 4 h 104"/>
                <a:gd name="T10" fmla="*/ 50 w 52"/>
                <a:gd name="T11" fmla="*/ 6 h 104"/>
                <a:gd name="T12" fmla="*/ 52 w 52"/>
                <a:gd name="T13" fmla="*/ 6 h 104"/>
                <a:gd name="T14" fmla="*/ 52 w 52"/>
                <a:gd name="T15" fmla="*/ 4 h 104"/>
                <a:gd name="T16" fmla="*/ 52 w 52"/>
                <a:gd name="T17" fmla="*/ 2 h 104"/>
                <a:gd name="T18" fmla="*/ 0 w 52"/>
                <a:gd name="T19" fmla="*/ 104 h 104"/>
                <a:gd name="T20" fmla="*/ 2 w 52"/>
                <a:gd name="T21" fmla="*/ 104 h 104"/>
                <a:gd name="T22" fmla="*/ 4 w 52"/>
                <a:gd name="T23" fmla="*/ 104 h 104"/>
                <a:gd name="T24" fmla="*/ 6 w 52"/>
                <a:gd name="T25" fmla="*/ 104 h 104"/>
                <a:gd name="T26" fmla="*/ 6 w 52"/>
                <a:gd name="T27" fmla="*/ 102 h 104"/>
                <a:gd name="T28" fmla="*/ 4 w 52"/>
                <a:gd name="T29" fmla="*/ 100 h 104"/>
                <a:gd name="T30" fmla="*/ 2 w 52"/>
                <a:gd name="T31" fmla="*/ 100 h 104"/>
                <a:gd name="T32" fmla="*/ 2 w 52"/>
                <a:gd name="T33" fmla="*/ 102 h 104"/>
                <a:gd name="T34" fmla="*/ 0 w 52"/>
                <a:gd name="T35" fmla="*/ 104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104"/>
                <a:gd name="T56" fmla="*/ 52 w 52"/>
                <a:gd name="T57" fmla="*/ 104 h 10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104">
                  <a:moveTo>
                    <a:pt x="52" y="2"/>
                  </a:moveTo>
                  <a:lnTo>
                    <a:pt x="52" y="2"/>
                  </a:lnTo>
                  <a:lnTo>
                    <a:pt x="50" y="0"/>
                  </a:lnTo>
                  <a:lnTo>
                    <a:pt x="48" y="2"/>
                  </a:lnTo>
                  <a:lnTo>
                    <a:pt x="48" y="4"/>
                  </a:lnTo>
                  <a:lnTo>
                    <a:pt x="50" y="6"/>
                  </a:lnTo>
                  <a:lnTo>
                    <a:pt x="52" y="6"/>
                  </a:lnTo>
                  <a:lnTo>
                    <a:pt x="52" y="4"/>
                  </a:lnTo>
                  <a:lnTo>
                    <a:pt x="52" y="2"/>
                  </a:lnTo>
                  <a:close/>
                  <a:moveTo>
                    <a:pt x="0" y="104"/>
                  </a:moveTo>
                  <a:lnTo>
                    <a:pt x="2" y="104"/>
                  </a:lnTo>
                  <a:lnTo>
                    <a:pt x="4" y="104"/>
                  </a:lnTo>
                  <a:lnTo>
                    <a:pt x="6" y="104"/>
                  </a:lnTo>
                  <a:lnTo>
                    <a:pt x="6" y="102"/>
                  </a:lnTo>
                  <a:lnTo>
                    <a:pt x="4" y="100"/>
                  </a:lnTo>
                  <a:lnTo>
                    <a:pt x="2" y="100"/>
                  </a:lnTo>
                  <a:lnTo>
                    <a:pt x="2" y="102"/>
                  </a:lnTo>
                  <a:lnTo>
                    <a:pt x="0" y="104"/>
                  </a:lnTo>
                  <a:close/>
                </a:path>
              </a:pathLst>
            </a:custGeom>
            <a:solidFill>
              <a:srgbClr val="868584"/>
            </a:solidFill>
            <a:ln w="9525">
              <a:noFill/>
              <a:round/>
              <a:headEnd/>
              <a:tailEnd/>
            </a:ln>
          </p:spPr>
          <p:txBody>
            <a:bodyPr/>
            <a:lstStyle/>
            <a:p>
              <a:endParaRPr lang="en-US"/>
            </a:p>
          </p:txBody>
        </p:sp>
        <p:sp>
          <p:nvSpPr>
            <p:cNvPr id="47080" name="Freeform 726"/>
            <p:cNvSpPr>
              <a:spLocks noEditPoints="1"/>
            </p:cNvSpPr>
            <p:nvPr/>
          </p:nvSpPr>
          <p:spPr bwMode="auto">
            <a:xfrm>
              <a:off x="2921" y="2923"/>
              <a:ext cx="50" cy="102"/>
            </a:xfrm>
            <a:custGeom>
              <a:avLst/>
              <a:gdLst>
                <a:gd name="T0" fmla="*/ 50 w 50"/>
                <a:gd name="T1" fmla="*/ 2 h 102"/>
                <a:gd name="T2" fmla="*/ 48 w 50"/>
                <a:gd name="T3" fmla="*/ 2 h 102"/>
                <a:gd name="T4" fmla="*/ 46 w 50"/>
                <a:gd name="T5" fmla="*/ 0 h 102"/>
                <a:gd name="T6" fmla="*/ 46 w 50"/>
                <a:gd name="T7" fmla="*/ 2 h 102"/>
                <a:gd name="T8" fmla="*/ 44 w 50"/>
                <a:gd name="T9" fmla="*/ 4 h 102"/>
                <a:gd name="T10" fmla="*/ 46 w 50"/>
                <a:gd name="T11" fmla="*/ 4 h 102"/>
                <a:gd name="T12" fmla="*/ 48 w 50"/>
                <a:gd name="T13" fmla="*/ 6 h 102"/>
                <a:gd name="T14" fmla="*/ 50 w 50"/>
                <a:gd name="T15" fmla="*/ 4 h 102"/>
                <a:gd name="T16" fmla="*/ 50 w 50"/>
                <a:gd name="T17" fmla="*/ 2 h 102"/>
                <a:gd name="T18" fmla="*/ 0 w 50"/>
                <a:gd name="T19" fmla="*/ 100 h 102"/>
                <a:gd name="T20" fmla="*/ 2 w 50"/>
                <a:gd name="T21" fmla="*/ 100 h 102"/>
                <a:gd name="T22" fmla="*/ 4 w 50"/>
                <a:gd name="T23" fmla="*/ 102 h 102"/>
                <a:gd name="T24" fmla="*/ 4 w 50"/>
                <a:gd name="T25" fmla="*/ 100 h 102"/>
                <a:gd name="T26" fmla="*/ 4 w 50"/>
                <a:gd name="T27" fmla="*/ 98 h 102"/>
                <a:gd name="T28" fmla="*/ 4 w 50"/>
                <a:gd name="T29" fmla="*/ 96 h 102"/>
                <a:gd name="T30" fmla="*/ 2 w 50"/>
                <a:gd name="T31" fmla="*/ 96 h 102"/>
                <a:gd name="T32" fmla="*/ 0 w 50"/>
                <a:gd name="T33" fmla="*/ 98 h 102"/>
                <a:gd name="T34" fmla="*/ 0 w 50"/>
                <a:gd name="T35" fmla="*/ 100 h 1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102"/>
                <a:gd name="T56" fmla="*/ 50 w 50"/>
                <a:gd name="T57" fmla="*/ 102 h 10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102">
                  <a:moveTo>
                    <a:pt x="50" y="2"/>
                  </a:moveTo>
                  <a:lnTo>
                    <a:pt x="48" y="2"/>
                  </a:lnTo>
                  <a:lnTo>
                    <a:pt x="46" y="0"/>
                  </a:lnTo>
                  <a:lnTo>
                    <a:pt x="46" y="2"/>
                  </a:lnTo>
                  <a:lnTo>
                    <a:pt x="44" y="4"/>
                  </a:lnTo>
                  <a:lnTo>
                    <a:pt x="46" y="4"/>
                  </a:lnTo>
                  <a:lnTo>
                    <a:pt x="48" y="6"/>
                  </a:lnTo>
                  <a:lnTo>
                    <a:pt x="50" y="4"/>
                  </a:lnTo>
                  <a:lnTo>
                    <a:pt x="50" y="2"/>
                  </a:lnTo>
                  <a:close/>
                  <a:moveTo>
                    <a:pt x="0" y="100"/>
                  </a:moveTo>
                  <a:lnTo>
                    <a:pt x="2" y="100"/>
                  </a:lnTo>
                  <a:lnTo>
                    <a:pt x="4" y="102"/>
                  </a:lnTo>
                  <a:lnTo>
                    <a:pt x="4" y="100"/>
                  </a:lnTo>
                  <a:lnTo>
                    <a:pt x="4" y="98"/>
                  </a:lnTo>
                  <a:lnTo>
                    <a:pt x="4" y="96"/>
                  </a:lnTo>
                  <a:lnTo>
                    <a:pt x="2" y="96"/>
                  </a:lnTo>
                  <a:lnTo>
                    <a:pt x="0" y="98"/>
                  </a:lnTo>
                  <a:lnTo>
                    <a:pt x="0" y="100"/>
                  </a:lnTo>
                  <a:close/>
                </a:path>
              </a:pathLst>
            </a:custGeom>
            <a:solidFill>
              <a:srgbClr val="878585"/>
            </a:solidFill>
            <a:ln w="9525">
              <a:noFill/>
              <a:round/>
              <a:headEnd/>
              <a:tailEnd/>
            </a:ln>
          </p:spPr>
          <p:txBody>
            <a:bodyPr/>
            <a:lstStyle/>
            <a:p>
              <a:endParaRPr lang="en-US"/>
            </a:p>
          </p:txBody>
        </p:sp>
        <p:sp>
          <p:nvSpPr>
            <p:cNvPr id="47081" name="Freeform 727"/>
            <p:cNvSpPr>
              <a:spLocks noEditPoints="1"/>
            </p:cNvSpPr>
            <p:nvPr/>
          </p:nvSpPr>
          <p:spPr bwMode="auto">
            <a:xfrm>
              <a:off x="2921" y="2925"/>
              <a:ext cx="50" cy="98"/>
            </a:xfrm>
            <a:custGeom>
              <a:avLst/>
              <a:gdLst>
                <a:gd name="T0" fmla="*/ 50 w 50"/>
                <a:gd name="T1" fmla="*/ 2 h 98"/>
                <a:gd name="T2" fmla="*/ 48 w 50"/>
                <a:gd name="T3" fmla="*/ 2 h 98"/>
                <a:gd name="T4" fmla="*/ 46 w 50"/>
                <a:gd name="T5" fmla="*/ 0 h 98"/>
                <a:gd name="T6" fmla="*/ 44 w 50"/>
                <a:gd name="T7" fmla="*/ 2 h 98"/>
                <a:gd name="T8" fmla="*/ 44 w 50"/>
                <a:gd name="T9" fmla="*/ 4 h 98"/>
                <a:gd name="T10" fmla="*/ 46 w 50"/>
                <a:gd name="T11" fmla="*/ 4 h 98"/>
                <a:gd name="T12" fmla="*/ 48 w 50"/>
                <a:gd name="T13" fmla="*/ 6 h 98"/>
                <a:gd name="T14" fmla="*/ 48 w 50"/>
                <a:gd name="T15" fmla="*/ 4 h 98"/>
                <a:gd name="T16" fmla="*/ 50 w 50"/>
                <a:gd name="T17" fmla="*/ 2 h 98"/>
                <a:gd name="T18" fmla="*/ 0 w 50"/>
                <a:gd name="T19" fmla="*/ 96 h 98"/>
                <a:gd name="T20" fmla="*/ 2 w 50"/>
                <a:gd name="T21" fmla="*/ 96 h 98"/>
                <a:gd name="T22" fmla="*/ 4 w 50"/>
                <a:gd name="T23" fmla="*/ 98 h 98"/>
                <a:gd name="T24" fmla="*/ 4 w 50"/>
                <a:gd name="T25" fmla="*/ 96 h 98"/>
                <a:gd name="T26" fmla="*/ 6 w 50"/>
                <a:gd name="T27" fmla="*/ 94 h 98"/>
                <a:gd name="T28" fmla="*/ 4 w 50"/>
                <a:gd name="T29" fmla="*/ 92 h 98"/>
                <a:gd name="T30" fmla="*/ 2 w 50"/>
                <a:gd name="T31" fmla="*/ 92 h 98"/>
                <a:gd name="T32" fmla="*/ 2 w 50"/>
                <a:gd name="T33" fmla="*/ 94 h 98"/>
                <a:gd name="T34" fmla="*/ 0 w 50"/>
                <a:gd name="T35" fmla="*/ 96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98"/>
                <a:gd name="T56" fmla="*/ 50 w 50"/>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98">
                  <a:moveTo>
                    <a:pt x="50" y="2"/>
                  </a:moveTo>
                  <a:lnTo>
                    <a:pt x="48" y="2"/>
                  </a:lnTo>
                  <a:lnTo>
                    <a:pt x="46" y="0"/>
                  </a:lnTo>
                  <a:lnTo>
                    <a:pt x="44" y="2"/>
                  </a:lnTo>
                  <a:lnTo>
                    <a:pt x="44" y="4"/>
                  </a:lnTo>
                  <a:lnTo>
                    <a:pt x="46" y="4"/>
                  </a:lnTo>
                  <a:lnTo>
                    <a:pt x="48" y="6"/>
                  </a:lnTo>
                  <a:lnTo>
                    <a:pt x="48" y="4"/>
                  </a:lnTo>
                  <a:lnTo>
                    <a:pt x="50" y="2"/>
                  </a:lnTo>
                  <a:close/>
                  <a:moveTo>
                    <a:pt x="0" y="96"/>
                  </a:moveTo>
                  <a:lnTo>
                    <a:pt x="2" y="96"/>
                  </a:lnTo>
                  <a:lnTo>
                    <a:pt x="4" y="98"/>
                  </a:lnTo>
                  <a:lnTo>
                    <a:pt x="4" y="96"/>
                  </a:lnTo>
                  <a:lnTo>
                    <a:pt x="6" y="94"/>
                  </a:lnTo>
                  <a:lnTo>
                    <a:pt x="4" y="92"/>
                  </a:lnTo>
                  <a:lnTo>
                    <a:pt x="2" y="92"/>
                  </a:lnTo>
                  <a:lnTo>
                    <a:pt x="2" y="94"/>
                  </a:lnTo>
                  <a:lnTo>
                    <a:pt x="0" y="96"/>
                  </a:lnTo>
                  <a:close/>
                </a:path>
              </a:pathLst>
            </a:custGeom>
            <a:solidFill>
              <a:srgbClr val="878585"/>
            </a:solidFill>
            <a:ln w="9525">
              <a:noFill/>
              <a:round/>
              <a:headEnd/>
              <a:tailEnd/>
            </a:ln>
          </p:spPr>
          <p:txBody>
            <a:bodyPr/>
            <a:lstStyle/>
            <a:p>
              <a:endParaRPr lang="en-US"/>
            </a:p>
          </p:txBody>
        </p:sp>
        <p:sp>
          <p:nvSpPr>
            <p:cNvPr id="47082" name="Freeform 728"/>
            <p:cNvSpPr>
              <a:spLocks noEditPoints="1"/>
            </p:cNvSpPr>
            <p:nvPr/>
          </p:nvSpPr>
          <p:spPr bwMode="auto">
            <a:xfrm>
              <a:off x="2923" y="2927"/>
              <a:ext cx="46" cy="94"/>
            </a:xfrm>
            <a:custGeom>
              <a:avLst/>
              <a:gdLst>
                <a:gd name="T0" fmla="*/ 46 w 46"/>
                <a:gd name="T1" fmla="*/ 2 h 94"/>
                <a:gd name="T2" fmla="*/ 44 w 46"/>
                <a:gd name="T3" fmla="*/ 0 h 94"/>
                <a:gd name="T4" fmla="*/ 42 w 46"/>
                <a:gd name="T5" fmla="*/ 0 h 94"/>
                <a:gd name="T6" fmla="*/ 42 w 46"/>
                <a:gd name="T7" fmla="*/ 2 h 94"/>
                <a:gd name="T8" fmla="*/ 40 w 46"/>
                <a:gd name="T9" fmla="*/ 4 h 94"/>
                <a:gd name="T10" fmla="*/ 42 w 46"/>
                <a:gd name="T11" fmla="*/ 4 h 94"/>
                <a:gd name="T12" fmla="*/ 44 w 46"/>
                <a:gd name="T13" fmla="*/ 6 h 94"/>
                <a:gd name="T14" fmla="*/ 46 w 46"/>
                <a:gd name="T15" fmla="*/ 4 h 94"/>
                <a:gd name="T16" fmla="*/ 46 w 46"/>
                <a:gd name="T17" fmla="*/ 2 h 94"/>
                <a:gd name="T18" fmla="*/ 0 w 46"/>
                <a:gd name="T19" fmla="*/ 92 h 94"/>
                <a:gd name="T20" fmla="*/ 2 w 46"/>
                <a:gd name="T21" fmla="*/ 92 h 94"/>
                <a:gd name="T22" fmla="*/ 2 w 46"/>
                <a:gd name="T23" fmla="*/ 94 h 94"/>
                <a:gd name="T24" fmla="*/ 4 w 46"/>
                <a:gd name="T25" fmla="*/ 92 h 94"/>
                <a:gd name="T26" fmla="*/ 4 w 46"/>
                <a:gd name="T27" fmla="*/ 90 h 94"/>
                <a:gd name="T28" fmla="*/ 2 w 46"/>
                <a:gd name="T29" fmla="*/ 89 h 94"/>
                <a:gd name="T30" fmla="*/ 0 w 46"/>
                <a:gd name="T31" fmla="*/ 89 h 94"/>
                <a:gd name="T32" fmla="*/ 0 w 46"/>
                <a:gd name="T33" fmla="*/ 90 h 94"/>
                <a:gd name="T34" fmla="*/ 0 w 46"/>
                <a:gd name="T35" fmla="*/ 92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6"/>
                <a:gd name="T55" fmla="*/ 0 h 94"/>
                <a:gd name="T56" fmla="*/ 46 w 46"/>
                <a:gd name="T57" fmla="*/ 94 h 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6" h="94">
                  <a:moveTo>
                    <a:pt x="46" y="2"/>
                  </a:moveTo>
                  <a:lnTo>
                    <a:pt x="44" y="0"/>
                  </a:lnTo>
                  <a:lnTo>
                    <a:pt x="42" y="0"/>
                  </a:lnTo>
                  <a:lnTo>
                    <a:pt x="42" y="2"/>
                  </a:lnTo>
                  <a:lnTo>
                    <a:pt x="40" y="4"/>
                  </a:lnTo>
                  <a:lnTo>
                    <a:pt x="42" y="4"/>
                  </a:lnTo>
                  <a:lnTo>
                    <a:pt x="44" y="6"/>
                  </a:lnTo>
                  <a:lnTo>
                    <a:pt x="46" y="4"/>
                  </a:lnTo>
                  <a:lnTo>
                    <a:pt x="46" y="2"/>
                  </a:lnTo>
                  <a:close/>
                  <a:moveTo>
                    <a:pt x="0" y="92"/>
                  </a:moveTo>
                  <a:lnTo>
                    <a:pt x="2" y="92"/>
                  </a:lnTo>
                  <a:lnTo>
                    <a:pt x="2" y="94"/>
                  </a:lnTo>
                  <a:lnTo>
                    <a:pt x="4" y="92"/>
                  </a:lnTo>
                  <a:lnTo>
                    <a:pt x="4" y="90"/>
                  </a:lnTo>
                  <a:lnTo>
                    <a:pt x="2" y="89"/>
                  </a:lnTo>
                  <a:lnTo>
                    <a:pt x="0" y="89"/>
                  </a:lnTo>
                  <a:lnTo>
                    <a:pt x="0" y="90"/>
                  </a:lnTo>
                  <a:lnTo>
                    <a:pt x="0" y="92"/>
                  </a:lnTo>
                  <a:close/>
                </a:path>
              </a:pathLst>
            </a:custGeom>
            <a:solidFill>
              <a:srgbClr val="878685"/>
            </a:solidFill>
            <a:ln w="9525">
              <a:noFill/>
              <a:round/>
              <a:headEnd/>
              <a:tailEnd/>
            </a:ln>
          </p:spPr>
          <p:txBody>
            <a:bodyPr/>
            <a:lstStyle/>
            <a:p>
              <a:endParaRPr lang="en-US"/>
            </a:p>
          </p:txBody>
        </p:sp>
        <p:sp>
          <p:nvSpPr>
            <p:cNvPr id="47083" name="Freeform 729"/>
            <p:cNvSpPr>
              <a:spLocks noEditPoints="1"/>
            </p:cNvSpPr>
            <p:nvPr/>
          </p:nvSpPr>
          <p:spPr bwMode="auto">
            <a:xfrm>
              <a:off x="2923" y="2929"/>
              <a:ext cx="46" cy="90"/>
            </a:xfrm>
            <a:custGeom>
              <a:avLst/>
              <a:gdLst>
                <a:gd name="T0" fmla="*/ 46 w 46"/>
                <a:gd name="T1" fmla="*/ 2 h 90"/>
                <a:gd name="T2" fmla="*/ 44 w 46"/>
                <a:gd name="T3" fmla="*/ 0 h 90"/>
                <a:gd name="T4" fmla="*/ 42 w 46"/>
                <a:gd name="T5" fmla="*/ 0 h 90"/>
                <a:gd name="T6" fmla="*/ 40 w 46"/>
                <a:gd name="T7" fmla="*/ 2 h 90"/>
                <a:gd name="T8" fmla="*/ 40 w 46"/>
                <a:gd name="T9" fmla="*/ 4 h 90"/>
                <a:gd name="T10" fmla="*/ 42 w 46"/>
                <a:gd name="T11" fmla="*/ 4 h 90"/>
                <a:gd name="T12" fmla="*/ 44 w 46"/>
                <a:gd name="T13" fmla="*/ 6 h 90"/>
                <a:gd name="T14" fmla="*/ 44 w 46"/>
                <a:gd name="T15" fmla="*/ 4 h 90"/>
                <a:gd name="T16" fmla="*/ 46 w 46"/>
                <a:gd name="T17" fmla="*/ 2 h 90"/>
                <a:gd name="T18" fmla="*/ 0 w 46"/>
                <a:gd name="T19" fmla="*/ 88 h 90"/>
                <a:gd name="T20" fmla="*/ 2 w 46"/>
                <a:gd name="T21" fmla="*/ 88 h 90"/>
                <a:gd name="T22" fmla="*/ 4 w 46"/>
                <a:gd name="T23" fmla="*/ 90 h 90"/>
                <a:gd name="T24" fmla="*/ 4 w 46"/>
                <a:gd name="T25" fmla="*/ 88 h 90"/>
                <a:gd name="T26" fmla="*/ 5 w 46"/>
                <a:gd name="T27" fmla="*/ 87 h 90"/>
                <a:gd name="T28" fmla="*/ 4 w 46"/>
                <a:gd name="T29" fmla="*/ 85 h 90"/>
                <a:gd name="T30" fmla="*/ 2 w 46"/>
                <a:gd name="T31" fmla="*/ 85 h 90"/>
                <a:gd name="T32" fmla="*/ 0 w 46"/>
                <a:gd name="T33" fmla="*/ 87 h 90"/>
                <a:gd name="T34" fmla="*/ 0 w 46"/>
                <a:gd name="T35" fmla="*/ 88 h 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6"/>
                <a:gd name="T55" fmla="*/ 0 h 90"/>
                <a:gd name="T56" fmla="*/ 46 w 46"/>
                <a:gd name="T57" fmla="*/ 90 h 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6" h="90">
                  <a:moveTo>
                    <a:pt x="46" y="2"/>
                  </a:moveTo>
                  <a:lnTo>
                    <a:pt x="44" y="0"/>
                  </a:lnTo>
                  <a:lnTo>
                    <a:pt x="42" y="0"/>
                  </a:lnTo>
                  <a:lnTo>
                    <a:pt x="40" y="2"/>
                  </a:lnTo>
                  <a:lnTo>
                    <a:pt x="40" y="4"/>
                  </a:lnTo>
                  <a:lnTo>
                    <a:pt x="42" y="4"/>
                  </a:lnTo>
                  <a:lnTo>
                    <a:pt x="44" y="6"/>
                  </a:lnTo>
                  <a:lnTo>
                    <a:pt x="44" y="4"/>
                  </a:lnTo>
                  <a:lnTo>
                    <a:pt x="46" y="2"/>
                  </a:lnTo>
                  <a:close/>
                  <a:moveTo>
                    <a:pt x="0" y="88"/>
                  </a:moveTo>
                  <a:lnTo>
                    <a:pt x="2" y="88"/>
                  </a:lnTo>
                  <a:lnTo>
                    <a:pt x="4" y="90"/>
                  </a:lnTo>
                  <a:lnTo>
                    <a:pt x="4" y="88"/>
                  </a:lnTo>
                  <a:lnTo>
                    <a:pt x="5" y="87"/>
                  </a:lnTo>
                  <a:lnTo>
                    <a:pt x="4" y="85"/>
                  </a:lnTo>
                  <a:lnTo>
                    <a:pt x="2" y="85"/>
                  </a:lnTo>
                  <a:lnTo>
                    <a:pt x="0" y="87"/>
                  </a:lnTo>
                  <a:lnTo>
                    <a:pt x="0" y="88"/>
                  </a:lnTo>
                  <a:close/>
                </a:path>
              </a:pathLst>
            </a:custGeom>
            <a:solidFill>
              <a:srgbClr val="878685"/>
            </a:solidFill>
            <a:ln w="9525">
              <a:noFill/>
              <a:round/>
              <a:headEnd/>
              <a:tailEnd/>
            </a:ln>
          </p:spPr>
          <p:txBody>
            <a:bodyPr/>
            <a:lstStyle/>
            <a:p>
              <a:endParaRPr lang="en-US"/>
            </a:p>
          </p:txBody>
        </p:sp>
        <p:sp>
          <p:nvSpPr>
            <p:cNvPr id="47084" name="Freeform 730"/>
            <p:cNvSpPr>
              <a:spLocks noEditPoints="1"/>
            </p:cNvSpPr>
            <p:nvPr/>
          </p:nvSpPr>
          <p:spPr bwMode="auto">
            <a:xfrm>
              <a:off x="2923" y="2931"/>
              <a:ext cx="44" cy="86"/>
            </a:xfrm>
            <a:custGeom>
              <a:avLst/>
              <a:gdLst>
                <a:gd name="T0" fmla="*/ 44 w 44"/>
                <a:gd name="T1" fmla="*/ 2 h 86"/>
                <a:gd name="T2" fmla="*/ 42 w 44"/>
                <a:gd name="T3" fmla="*/ 0 h 86"/>
                <a:gd name="T4" fmla="*/ 40 w 44"/>
                <a:gd name="T5" fmla="*/ 0 h 86"/>
                <a:gd name="T6" fmla="*/ 40 w 44"/>
                <a:gd name="T7" fmla="*/ 2 h 86"/>
                <a:gd name="T8" fmla="*/ 38 w 44"/>
                <a:gd name="T9" fmla="*/ 4 h 86"/>
                <a:gd name="T10" fmla="*/ 40 w 44"/>
                <a:gd name="T11" fmla="*/ 4 h 86"/>
                <a:gd name="T12" fmla="*/ 42 w 44"/>
                <a:gd name="T13" fmla="*/ 6 h 86"/>
                <a:gd name="T14" fmla="*/ 44 w 44"/>
                <a:gd name="T15" fmla="*/ 4 h 86"/>
                <a:gd name="T16" fmla="*/ 44 w 44"/>
                <a:gd name="T17" fmla="*/ 2 h 86"/>
                <a:gd name="T18" fmla="*/ 0 w 44"/>
                <a:gd name="T19" fmla="*/ 85 h 86"/>
                <a:gd name="T20" fmla="*/ 2 w 44"/>
                <a:gd name="T21" fmla="*/ 85 h 86"/>
                <a:gd name="T22" fmla="*/ 4 w 44"/>
                <a:gd name="T23" fmla="*/ 86 h 86"/>
                <a:gd name="T24" fmla="*/ 5 w 44"/>
                <a:gd name="T25" fmla="*/ 85 h 86"/>
                <a:gd name="T26" fmla="*/ 5 w 44"/>
                <a:gd name="T27" fmla="*/ 83 h 86"/>
                <a:gd name="T28" fmla="*/ 4 w 44"/>
                <a:gd name="T29" fmla="*/ 81 h 86"/>
                <a:gd name="T30" fmla="*/ 2 w 44"/>
                <a:gd name="T31" fmla="*/ 81 h 86"/>
                <a:gd name="T32" fmla="*/ 2 w 44"/>
                <a:gd name="T33" fmla="*/ 83 h 86"/>
                <a:gd name="T34" fmla="*/ 0 w 44"/>
                <a:gd name="T35" fmla="*/ 85 h 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86"/>
                <a:gd name="T56" fmla="*/ 44 w 44"/>
                <a:gd name="T57" fmla="*/ 86 h 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86">
                  <a:moveTo>
                    <a:pt x="44" y="2"/>
                  </a:moveTo>
                  <a:lnTo>
                    <a:pt x="42" y="0"/>
                  </a:lnTo>
                  <a:lnTo>
                    <a:pt x="40" y="0"/>
                  </a:lnTo>
                  <a:lnTo>
                    <a:pt x="40" y="2"/>
                  </a:lnTo>
                  <a:lnTo>
                    <a:pt x="38" y="4"/>
                  </a:lnTo>
                  <a:lnTo>
                    <a:pt x="40" y="4"/>
                  </a:lnTo>
                  <a:lnTo>
                    <a:pt x="42" y="6"/>
                  </a:lnTo>
                  <a:lnTo>
                    <a:pt x="44" y="4"/>
                  </a:lnTo>
                  <a:lnTo>
                    <a:pt x="44" y="2"/>
                  </a:lnTo>
                  <a:close/>
                  <a:moveTo>
                    <a:pt x="0" y="85"/>
                  </a:moveTo>
                  <a:lnTo>
                    <a:pt x="2" y="85"/>
                  </a:lnTo>
                  <a:lnTo>
                    <a:pt x="4" y="86"/>
                  </a:lnTo>
                  <a:lnTo>
                    <a:pt x="5" y="85"/>
                  </a:lnTo>
                  <a:lnTo>
                    <a:pt x="5" y="83"/>
                  </a:lnTo>
                  <a:lnTo>
                    <a:pt x="4" y="81"/>
                  </a:lnTo>
                  <a:lnTo>
                    <a:pt x="2" y="81"/>
                  </a:lnTo>
                  <a:lnTo>
                    <a:pt x="2" y="83"/>
                  </a:lnTo>
                  <a:lnTo>
                    <a:pt x="0" y="85"/>
                  </a:lnTo>
                  <a:close/>
                </a:path>
              </a:pathLst>
            </a:custGeom>
            <a:solidFill>
              <a:srgbClr val="878685"/>
            </a:solidFill>
            <a:ln w="9525">
              <a:noFill/>
              <a:round/>
              <a:headEnd/>
              <a:tailEnd/>
            </a:ln>
          </p:spPr>
          <p:txBody>
            <a:bodyPr/>
            <a:lstStyle/>
            <a:p>
              <a:endParaRPr lang="en-US"/>
            </a:p>
          </p:txBody>
        </p:sp>
        <p:sp>
          <p:nvSpPr>
            <p:cNvPr id="47085" name="Freeform 731"/>
            <p:cNvSpPr>
              <a:spLocks noEditPoints="1"/>
            </p:cNvSpPr>
            <p:nvPr/>
          </p:nvSpPr>
          <p:spPr bwMode="auto">
            <a:xfrm>
              <a:off x="2925" y="2933"/>
              <a:ext cx="42" cy="83"/>
            </a:xfrm>
            <a:custGeom>
              <a:avLst/>
              <a:gdLst>
                <a:gd name="T0" fmla="*/ 42 w 42"/>
                <a:gd name="T1" fmla="*/ 2 h 83"/>
                <a:gd name="T2" fmla="*/ 40 w 42"/>
                <a:gd name="T3" fmla="*/ 0 h 83"/>
                <a:gd name="T4" fmla="*/ 38 w 42"/>
                <a:gd name="T5" fmla="*/ 0 h 83"/>
                <a:gd name="T6" fmla="*/ 36 w 42"/>
                <a:gd name="T7" fmla="*/ 2 h 83"/>
                <a:gd name="T8" fmla="*/ 36 w 42"/>
                <a:gd name="T9" fmla="*/ 4 h 83"/>
                <a:gd name="T10" fmla="*/ 38 w 42"/>
                <a:gd name="T11" fmla="*/ 4 h 83"/>
                <a:gd name="T12" fmla="*/ 40 w 42"/>
                <a:gd name="T13" fmla="*/ 4 h 83"/>
                <a:gd name="T14" fmla="*/ 40 w 42"/>
                <a:gd name="T15" fmla="*/ 4 h 83"/>
                <a:gd name="T16" fmla="*/ 42 w 42"/>
                <a:gd name="T17" fmla="*/ 2 h 83"/>
                <a:gd name="T18" fmla="*/ 0 w 42"/>
                <a:gd name="T19" fmla="*/ 81 h 83"/>
                <a:gd name="T20" fmla="*/ 2 w 42"/>
                <a:gd name="T21" fmla="*/ 81 h 83"/>
                <a:gd name="T22" fmla="*/ 3 w 42"/>
                <a:gd name="T23" fmla="*/ 83 h 83"/>
                <a:gd name="T24" fmla="*/ 3 w 42"/>
                <a:gd name="T25" fmla="*/ 81 h 83"/>
                <a:gd name="T26" fmla="*/ 5 w 42"/>
                <a:gd name="T27" fmla="*/ 79 h 83"/>
                <a:gd name="T28" fmla="*/ 3 w 42"/>
                <a:gd name="T29" fmla="*/ 79 h 83"/>
                <a:gd name="T30" fmla="*/ 0 w 42"/>
                <a:gd name="T31" fmla="*/ 77 h 83"/>
                <a:gd name="T32" fmla="*/ 0 w 42"/>
                <a:gd name="T33" fmla="*/ 79 h 83"/>
                <a:gd name="T34" fmla="*/ 0 w 42"/>
                <a:gd name="T35" fmla="*/ 81 h 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83"/>
                <a:gd name="T56" fmla="*/ 42 w 42"/>
                <a:gd name="T57" fmla="*/ 83 h 8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83">
                  <a:moveTo>
                    <a:pt x="42" y="2"/>
                  </a:moveTo>
                  <a:lnTo>
                    <a:pt x="40" y="0"/>
                  </a:lnTo>
                  <a:lnTo>
                    <a:pt x="38" y="0"/>
                  </a:lnTo>
                  <a:lnTo>
                    <a:pt x="36" y="2"/>
                  </a:lnTo>
                  <a:lnTo>
                    <a:pt x="36" y="4"/>
                  </a:lnTo>
                  <a:lnTo>
                    <a:pt x="38" y="4"/>
                  </a:lnTo>
                  <a:lnTo>
                    <a:pt x="40" y="4"/>
                  </a:lnTo>
                  <a:lnTo>
                    <a:pt x="42" y="2"/>
                  </a:lnTo>
                  <a:close/>
                  <a:moveTo>
                    <a:pt x="0" y="81"/>
                  </a:moveTo>
                  <a:lnTo>
                    <a:pt x="2" y="81"/>
                  </a:lnTo>
                  <a:lnTo>
                    <a:pt x="3" y="83"/>
                  </a:lnTo>
                  <a:lnTo>
                    <a:pt x="3" y="81"/>
                  </a:lnTo>
                  <a:lnTo>
                    <a:pt x="5" y="79"/>
                  </a:lnTo>
                  <a:lnTo>
                    <a:pt x="3" y="79"/>
                  </a:lnTo>
                  <a:lnTo>
                    <a:pt x="0" y="77"/>
                  </a:lnTo>
                  <a:lnTo>
                    <a:pt x="0" y="79"/>
                  </a:lnTo>
                  <a:lnTo>
                    <a:pt x="0" y="81"/>
                  </a:lnTo>
                  <a:close/>
                </a:path>
              </a:pathLst>
            </a:custGeom>
            <a:solidFill>
              <a:srgbClr val="888786"/>
            </a:solidFill>
            <a:ln w="9525">
              <a:noFill/>
              <a:round/>
              <a:headEnd/>
              <a:tailEnd/>
            </a:ln>
          </p:spPr>
          <p:txBody>
            <a:bodyPr/>
            <a:lstStyle/>
            <a:p>
              <a:endParaRPr lang="en-US"/>
            </a:p>
          </p:txBody>
        </p:sp>
        <p:sp>
          <p:nvSpPr>
            <p:cNvPr id="47086" name="Freeform 732"/>
            <p:cNvSpPr>
              <a:spLocks noEditPoints="1"/>
            </p:cNvSpPr>
            <p:nvPr/>
          </p:nvSpPr>
          <p:spPr bwMode="auto">
            <a:xfrm>
              <a:off x="2925" y="2935"/>
              <a:ext cx="40" cy="79"/>
            </a:xfrm>
            <a:custGeom>
              <a:avLst/>
              <a:gdLst>
                <a:gd name="T0" fmla="*/ 40 w 40"/>
                <a:gd name="T1" fmla="*/ 2 h 79"/>
                <a:gd name="T2" fmla="*/ 38 w 40"/>
                <a:gd name="T3" fmla="*/ 0 h 79"/>
                <a:gd name="T4" fmla="*/ 36 w 40"/>
                <a:gd name="T5" fmla="*/ 0 h 79"/>
                <a:gd name="T6" fmla="*/ 36 w 40"/>
                <a:gd name="T7" fmla="*/ 2 h 79"/>
                <a:gd name="T8" fmla="*/ 34 w 40"/>
                <a:gd name="T9" fmla="*/ 2 h 79"/>
                <a:gd name="T10" fmla="*/ 36 w 40"/>
                <a:gd name="T11" fmla="*/ 4 h 79"/>
                <a:gd name="T12" fmla="*/ 38 w 40"/>
                <a:gd name="T13" fmla="*/ 4 h 79"/>
                <a:gd name="T14" fmla="*/ 40 w 40"/>
                <a:gd name="T15" fmla="*/ 2 h 79"/>
                <a:gd name="T16" fmla="*/ 40 w 40"/>
                <a:gd name="T17" fmla="*/ 2 h 79"/>
                <a:gd name="T18" fmla="*/ 0 w 40"/>
                <a:gd name="T19" fmla="*/ 77 h 79"/>
                <a:gd name="T20" fmla="*/ 2 w 40"/>
                <a:gd name="T21" fmla="*/ 77 h 79"/>
                <a:gd name="T22" fmla="*/ 3 w 40"/>
                <a:gd name="T23" fmla="*/ 79 h 79"/>
                <a:gd name="T24" fmla="*/ 5 w 40"/>
                <a:gd name="T25" fmla="*/ 77 h 79"/>
                <a:gd name="T26" fmla="*/ 5 w 40"/>
                <a:gd name="T27" fmla="*/ 75 h 79"/>
                <a:gd name="T28" fmla="*/ 3 w 40"/>
                <a:gd name="T29" fmla="*/ 75 h 79"/>
                <a:gd name="T30" fmla="*/ 2 w 40"/>
                <a:gd name="T31" fmla="*/ 73 h 79"/>
                <a:gd name="T32" fmla="*/ 0 w 40"/>
                <a:gd name="T33" fmla="*/ 75 h 79"/>
                <a:gd name="T34" fmla="*/ 0 w 40"/>
                <a:gd name="T35" fmla="*/ 77 h 7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79"/>
                <a:gd name="T56" fmla="*/ 40 w 40"/>
                <a:gd name="T57" fmla="*/ 79 h 7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79">
                  <a:moveTo>
                    <a:pt x="40" y="2"/>
                  </a:moveTo>
                  <a:lnTo>
                    <a:pt x="38" y="0"/>
                  </a:lnTo>
                  <a:lnTo>
                    <a:pt x="36" y="0"/>
                  </a:lnTo>
                  <a:lnTo>
                    <a:pt x="36" y="2"/>
                  </a:lnTo>
                  <a:lnTo>
                    <a:pt x="34" y="2"/>
                  </a:lnTo>
                  <a:lnTo>
                    <a:pt x="36" y="4"/>
                  </a:lnTo>
                  <a:lnTo>
                    <a:pt x="38" y="4"/>
                  </a:lnTo>
                  <a:lnTo>
                    <a:pt x="40" y="2"/>
                  </a:lnTo>
                  <a:close/>
                  <a:moveTo>
                    <a:pt x="0" y="77"/>
                  </a:moveTo>
                  <a:lnTo>
                    <a:pt x="2" y="77"/>
                  </a:lnTo>
                  <a:lnTo>
                    <a:pt x="3" y="79"/>
                  </a:lnTo>
                  <a:lnTo>
                    <a:pt x="5" y="77"/>
                  </a:lnTo>
                  <a:lnTo>
                    <a:pt x="5" y="75"/>
                  </a:lnTo>
                  <a:lnTo>
                    <a:pt x="3" y="75"/>
                  </a:lnTo>
                  <a:lnTo>
                    <a:pt x="2" y="73"/>
                  </a:lnTo>
                  <a:lnTo>
                    <a:pt x="0" y="75"/>
                  </a:lnTo>
                  <a:lnTo>
                    <a:pt x="0" y="77"/>
                  </a:lnTo>
                  <a:close/>
                </a:path>
              </a:pathLst>
            </a:custGeom>
            <a:solidFill>
              <a:srgbClr val="888786"/>
            </a:solidFill>
            <a:ln w="9525">
              <a:noFill/>
              <a:round/>
              <a:headEnd/>
              <a:tailEnd/>
            </a:ln>
          </p:spPr>
          <p:txBody>
            <a:bodyPr/>
            <a:lstStyle/>
            <a:p>
              <a:endParaRPr lang="en-US"/>
            </a:p>
          </p:txBody>
        </p:sp>
        <p:sp>
          <p:nvSpPr>
            <p:cNvPr id="47087" name="Freeform 733"/>
            <p:cNvSpPr>
              <a:spLocks noEditPoints="1"/>
            </p:cNvSpPr>
            <p:nvPr/>
          </p:nvSpPr>
          <p:spPr bwMode="auto">
            <a:xfrm>
              <a:off x="2925" y="2937"/>
              <a:ext cx="40" cy="75"/>
            </a:xfrm>
            <a:custGeom>
              <a:avLst/>
              <a:gdLst>
                <a:gd name="T0" fmla="*/ 40 w 40"/>
                <a:gd name="T1" fmla="*/ 0 h 75"/>
                <a:gd name="T2" fmla="*/ 38 w 40"/>
                <a:gd name="T3" fmla="*/ 0 h 75"/>
                <a:gd name="T4" fmla="*/ 36 w 40"/>
                <a:gd name="T5" fmla="*/ 0 h 75"/>
                <a:gd name="T6" fmla="*/ 34 w 40"/>
                <a:gd name="T7" fmla="*/ 0 h 75"/>
                <a:gd name="T8" fmla="*/ 34 w 40"/>
                <a:gd name="T9" fmla="*/ 2 h 75"/>
                <a:gd name="T10" fmla="*/ 36 w 40"/>
                <a:gd name="T11" fmla="*/ 4 h 75"/>
                <a:gd name="T12" fmla="*/ 38 w 40"/>
                <a:gd name="T13" fmla="*/ 4 h 75"/>
                <a:gd name="T14" fmla="*/ 38 w 40"/>
                <a:gd name="T15" fmla="*/ 2 h 75"/>
                <a:gd name="T16" fmla="*/ 40 w 40"/>
                <a:gd name="T17" fmla="*/ 0 h 75"/>
                <a:gd name="T18" fmla="*/ 0 w 40"/>
                <a:gd name="T19" fmla="*/ 73 h 75"/>
                <a:gd name="T20" fmla="*/ 3 w 40"/>
                <a:gd name="T21" fmla="*/ 75 h 75"/>
                <a:gd name="T22" fmla="*/ 5 w 40"/>
                <a:gd name="T23" fmla="*/ 75 h 75"/>
                <a:gd name="T24" fmla="*/ 5 w 40"/>
                <a:gd name="T25" fmla="*/ 73 h 75"/>
                <a:gd name="T26" fmla="*/ 5 w 40"/>
                <a:gd name="T27" fmla="*/ 71 h 75"/>
                <a:gd name="T28" fmla="*/ 3 w 40"/>
                <a:gd name="T29" fmla="*/ 71 h 75"/>
                <a:gd name="T30" fmla="*/ 2 w 40"/>
                <a:gd name="T31" fmla="*/ 69 h 75"/>
                <a:gd name="T32" fmla="*/ 2 w 40"/>
                <a:gd name="T33" fmla="*/ 71 h 75"/>
                <a:gd name="T34" fmla="*/ 0 w 40"/>
                <a:gd name="T35" fmla="*/ 73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75"/>
                <a:gd name="T56" fmla="*/ 40 w 40"/>
                <a:gd name="T57" fmla="*/ 75 h 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75">
                  <a:moveTo>
                    <a:pt x="40" y="0"/>
                  </a:moveTo>
                  <a:lnTo>
                    <a:pt x="38" y="0"/>
                  </a:lnTo>
                  <a:lnTo>
                    <a:pt x="36" y="0"/>
                  </a:lnTo>
                  <a:lnTo>
                    <a:pt x="34" y="0"/>
                  </a:lnTo>
                  <a:lnTo>
                    <a:pt x="34" y="2"/>
                  </a:lnTo>
                  <a:lnTo>
                    <a:pt x="36" y="4"/>
                  </a:lnTo>
                  <a:lnTo>
                    <a:pt x="38" y="4"/>
                  </a:lnTo>
                  <a:lnTo>
                    <a:pt x="38" y="2"/>
                  </a:lnTo>
                  <a:lnTo>
                    <a:pt x="40" y="0"/>
                  </a:lnTo>
                  <a:close/>
                  <a:moveTo>
                    <a:pt x="0" y="73"/>
                  </a:moveTo>
                  <a:lnTo>
                    <a:pt x="3" y="75"/>
                  </a:lnTo>
                  <a:lnTo>
                    <a:pt x="5" y="75"/>
                  </a:lnTo>
                  <a:lnTo>
                    <a:pt x="5" y="73"/>
                  </a:lnTo>
                  <a:lnTo>
                    <a:pt x="5" y="71"/>
                  </a:lnTo>
                  <a:lnTo>
                    <a:pt x="3" y="71"/>
                  </a:lnTo>
                  <a:lnTo>
                    <a:pt x="2" y="69"/>
                  </a:lnTo>
                  <a:lnTo>
                    <a:pt x="2" y="71"/>
                  </a:lnTo>
                  <a:lnTo>
                    <a:pt x="0" y="73"/>
                  </a:lnTo>
                  <a:close/>
                </a:path>
              </a:pathLst>
            </a:custGeom>
            <a:solidFill>
              <a:srgbClr val="888786"/>
            </a:solidFill>
            <a:ln w="9525">
              <a:noFill/>
              <a:round/>
              <a:headEnd/>
              <a:tailEnd/>
            </a:ln>
          </p:spPr>
          <p:txBody>
            <a:bodyPr/>
            <a:lstStyle/>
            <a:p>
              <a:endParaRPr lang="en-US"/>
            </a:p>
          </p:txBody>
        </p:sp>
        <p:sp>
          <p:nvSpPr>
            <p:cNvPr id="47088" name="Freeform 734"/>
            <p:cNvSpPr>
              <a:spLocks noEditPoints="1"/>
            </p:cNvSpPr>
            <p:nvPr/>
          </p:nvSpPr>
          <p:spPr bwMode="auto">
            <a:xfrm>
              <a:off x="2927" y="2937"/>
              <a:ext cx="36" cy="73"/>
            </a:xfrm>
            <a:custGeom>
              <a:avLst/>
              <a:gdLst>
                <a:gd name="T0" fmla="*/ 36 w 36"/>
                <a:gd name="T1" fmla="*/ 2 h 73"/>
                <a:gd name="T2" fmla="*/ 34 w 36"/>
                <a:gd name="T3" fmla="*/ 2 h 73"/>
                <a:gd name="T4" fmla="*/ 32 w 36"/>
                <a:gd name="T5" fmla="*/ 0 h 73"/>
                <a:gd name="T6" fmla="*/ 32 w 36"/>
                <a:gd name="T7" fmla="*/ 2 h 73"/>
                <a:gd name="T8" fmla="*/ 30 w 36"/>
                <a:gd name="T9" fmla="*/ 4 h 73"/>
                <a:gd name="T10" fmla="*/ 32 w 36"/>
                <a:gd name="T11" fmla="*/ 6 h 73"/>
                <a:gd name="T12" fmla="*/ 34 w 36"/>
                <a:gd name="T13" fmla="*/ 6 h 73"/>
                <a:gd name="T14" fmla="*/ 36 w 36"/>
                <a:gd name="T15" fmla="*/ 4 h 73"/>
                <a:gd name="T16" fmla="*/ 36 w 36"/>
                <a:gd name="T17" fmla="*/ 2 h 73"/>
                <a:gd name="T18" fmla="*/ 0 w 36"/>
                <a:gd name="T19" fmla="*/ 71 h 73"/>
                <a:gd name="T20" fmla="*/ 1 w 36"/>
                <a:gd name="T21" fmla="*/ 73 h 73"/>
                <a:gd name="T22" fmla="*/ 3 w 36"/>
                <a:gd name="T23" fmla="*/ 73 h 73"/>
                <a:gd name="T24" fmla="*/ 3 w 36"/>
                <a:gd name="T25" fmla="*/ 71 h 73"/>
                <a:gd name="T26" fmla="*/ 5 w 36"/>
                <a:gd name="T27" fmla="*/ 69 h 73"/>
                <a:gd name="T28" fmla="*/ 3 w 36"/>
                <a:gd name="T29" fmla="*/ 69 h 73"/>
                <a:gd name="T30" fmla="*/ 1 w 36"/>
                <a:gd name="T31" fmla="*/ 67 h 73"/>
                <a:gd name="T32" fmla="*/ 0 w 36"/>
                <a:gd name="T33" fmla="*/ 69 h 73"/>
                <a:gd name="T34" fmla="*/ 0 w 36"/>
                <a:gd name="T35" fmla="*/ 71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
                <a:gd name="T55" fmla="*/ 0 h 73"/>
                <a:gd name="T56" fmla="*/ 36 w 36"/>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 h="73">
                  <a:moveTo>
                    <a:pt x="36" y="2"/>
                  </a:moveTo>
                  <a:lnTo>
                    <a:pt x="34" y="2"/>
                  </a:lnTo>
                  <a:lnTo>
                    <a:pt x="32" y="0"/>
                  </a:lnTo>
                  <a:lnTo>
                    <a:pt x="32" y="2"/>
                  </a:lnTo>
                  <a:lnTo>
                    <a:pt x="30" y="4"/>
                  </a:lnTo>
                  <a:lnTo>
                    <a:pt x="32" y="6"/>
                  </a:lnTo>
                  <a:lnTo>
                    <a:pt x="34" y="6"/>
                  </a:lnTo>
                  <a:lnTo>
                    <a:pt x="36" y="4"/>
                  </a:lnTo>
                  <a:lnTo>
                    <a:pt x="36" y="2"/>
                  </a:lnTo>
                  <a:close/>
                  <a:moveTo>
                    <a:pt x="0" y="71"/>
                  </a:moveTo>
                  <a:lnTo>
                    <a:pt x="1" y="73"/>
                  </a:lnTo>
                  <a:lnTo>
                    <a:pt x="3" y="73"/>
                  </a:lnTo>
                  <a:lnTo>
                    <a:pt x="3" y="71"/>
                  </a:lnTo>
                  <a:lnTo>
                    <a:pt x="5" y="69"/>
                  </a:lnTo>
                  <a:lnTo>
                    <a:pt x="3" y="69"/>
                  </a:lnTo>
                  <a:lnTo>
                    <a:pt x="1" y="67"/>
                  </a:lnTo>
                  <a:lnTo>
                    <a:pt x="0" y="69"/>
                  </a:lnTo>
                  <a:lnTo>
                    <a:pt x="0" y="71"/>
                  </a:lnTo>
                  <a:close/>
                </a:path>
              </a:pathLst>
            </a:custGeom>
            <a:solidFill>
              <a:srgbClr val="898787"/>
            </a:solidFill>
            <a:ln w="9525">
              <a:noFill/>
              <a:round/>
              <a:headEnd/>
              <a:tailEnd/>
            </a:ln>
          </p:spPr>
          <p:txBody>
            <a:bodyPr/>
            <a:lstStyle/>
            <a:p>
              <a:endParaRPr lang="en-US"/>
            </a:p>
          </p:txBody>
        </p:sp>
        <p:sp>
          <p:nvSpPr>
            <p:cNvPr id="47089" name="Freeform 735"/>
            <p:cNvSpPr>
              <a:spLocks noEditPoints="1"/>
            </p:cNvSpPr>
            <p:nvPr/>
          </p:nvSpPr>
          <p:spPr bwMode="auto">
            <a:xfrm>
              <a:off x="2927" y="2939"/>
              <a:ext cx="36" cy="69"/>
            </a:xfrm>
            <a:custGeom>
              <a:avLst/>
              <a:gdLst>
                <a:gd name="T0" fmla="*/ 36 w 36"/>
                <a:gd name="T1" fmla="*/ 2 h 69"/>
                <a:gd name="T2" fmla="*/ 34 w 36"/>
                <a:gd name="T3" fmla="*/ 2 h 69"/>
                <a:gd name="T4" fmla="*/ 32 w 36"/>
                <a:gd name="T5" fmla="*/ 0 h 69"/>
                <a:gd name="T6" fmla="*/ 30 w 36"/>
                <a:gd name="T7" fmla="*/ 2 h 69"/>
                <a:gd name="T8" fmla="*/ 30 w 36"/>
                <a:gd name="T9" fmla="*/ 4 h 69"/>
                <a:gd name="T10" fmla="*/ 32 w 36"/>
                <a:gd name="T11" fmla="*/ 6 h 69"/>
                <a:gd name="T12" fmla="*/ 34 w 36"/>
                <a:gd name="T13" fmla="*/ 6 h 69"/>
                <a:gd name="T14" fmla="*/ 34 w 36"/>
                <a:gd name="T15" fmla="*/ 4 h 69"/>
                <a:gd name="T16" fmla="*/ 36 w 36"/>
                <a:gd name="T17" fmla="*/ 2 h 69"/>
                <a:gd name="T18" fmla="*/ 0 w 36"/>
                <a:gd name="T19" fmla="*/ 67 h 69"/>
                <a:gd name="T20" fmla="*/ 1 w 36"/>
                <a:gd name="T21" fmla="*/ 69 h 69"/>
                <a:gd name="T22" fmla="*/ 3 w 36"/>
                <a:gd name="T23" fmla="*/ 69 h 69"/>
                <a:gd name="T24" fmla="*/ 5 w 36"/>
                <a:gd name="T25" fmla="*/ 67 h 69"/>
                <a:gd name="T26" fmla="*/ 5 w 36"/>
                <a:gd name="T27" fmla="*/ 65 h 69"/>
                <a:gd name="T28" fmla="*/ 3 w 36"/>
                <a:gd name="T29" fmla="*/ 65 h 69"/>
                <a:gd name="T30" fmla="*/ 1 w 36"/>
                <a:gd name="T31" fmla="*/ 63 h 69"/>
                <a:gd name="T32" fmla="*/ 1 w 36"/>
                <a:gd name="T33" fmla="*/ 65 h 69"/>
                <a:gd name="T34" fmla="*/ 0 w 36"/>
                <a:gd name="T35" fmla="*/ 67 h 6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
                <a:gd name="T55" fmla="*/ 0 h 69"/>
                <a:gd name="T56" fmla="*/ 36 w 36"/>
                <a:gd name="T57" fmla="*/ 69 h 6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 h="69">
                  <a:moveTo>
                    <a:pt x="36" y="2"/>
                  </a:moveTo>
                  <a:lnTo>
                    <a:pt x="34" y="2"/>
                  </a:lnTo>
                  <a:lnTo>
                    <a:pt x="32" y="0"/>
                  </a:lnTo>
                  <a:lnTo>
                    <a:pt x="30" y="2"/>
                  </a:lnTo>
                  <a:lnTo>
                    <a:pt x="30" y="4"/>
                  </a:lnTo>
                  <a:lnTo>
                    <a:pt x="32" y="6"/>
                  </a:lnTo>
                  <a:lnTo>
                    <a:pt x="34" y="6"/>
                  </a:lnTo>
                  <a:lnTo>
                    <a:pt x="34" y="4"/>
                  </a:lnTo>
                  <a:lnTo>
                    <a:pt x="36" y="2"/>
                  </a:lnTo>
                  <a:close/>
                  <a:moveTo>
                    <a:pt x="0" y="67"/>
                  </a:moveTo>
                  <a:lnTo>
                    <a:pt x="1" y="69"/>
                  </a:lnTo>
                  <a:lnTo>
                    <a:pt x="3" y="69"/>
                  </a:lnTo>
                  <a:lnTo>
                    <a:pt x="5" y="67"/>
                  </a:lnTo>
                  <a:lnTo>
                    <a:pt x="5" y="65"/>
                  </a:lnTo>
                  <a:lnTo>
                    <a:pt x="3" y="65"/>
                  </a:lnTo>
                  <a:lnTo>
                    <a:pt x="1" y="63"/>
                  </a:lnTo>
                  <a:lnTo>
                    <a:pt x="1" y="65"/>
                  </a:lnTo>
                  <a:lnTo>
                    <a:pt x="0" y="67"/>
                  </a:lnTo>
                  <a:close/>
                </a:path>
              </a:pathLst>
            </a:custGeom>
            <a:solidFill>
              <a:srgbClr val="898787"/>
            </a:solidFill>
            <a:ln w="9525">
              <a:noFill/>
              <a:round/>
              <a:headEnd/>
              <a:tailEnd/>
            </a:ln>
          </p:spPr>
          <p:txBody>
            <a:bodyPr/>
            <a:lstStyle/>
            <a:p>
              <a:endParaRPr lang="en-US"/>
            </a:p>
          </p:txBody>
        </p:sp>
        <p:sp>
          <p:nvSpPr>
            <p:cNvPr id="47090" name="Freeform 736"/>
            <p:cNvSpPr>
              <a:spLocks noEditPoints="1"/>
            </p:cNvSpPr>
            <p:nvPr/>
          </p:nvSpPr>
          <p:spPr bwMode="auto">
            <a:xfrm>
              <a:off x="2928" y="2941"/>
              <a:ext cx="33" cy="65"/>
            </a:xfrm>
            <a:custGeom>
              <a:avLst/>
              <a:gdLst>
                <a:gd name="T0" fmla="*/ 33 w 33"/>
                <a:gd name="T1" fmla="*/ 2 h 65"/>
                <a:gd name="T2" fmla="*/ 31 w 33"/>
                <a:gd name="T3" fmla="*/ 2 h 65"/>
                <a:gd name="T4" fmla="*/ 29 w 33"/>
                <a:gd name="T5" fmla="*/ 0 h 65"/>
                <a:gd name="T6" fmla="*/ 29 w 33"/>
                <a:gd name="T7" fmla="*/ 2 h 65"/>
                <a:gd name="T8" fmla="*/ 27 w 33"/>
                <a:gd name="T9" fmla="*/ 4 h 65"/>
                <a:gd name="T10" fmla="*/ 29 w 33"/>
                <a:gd name="T11" fmla="*/ 4 h 65"/>
                <a:gd name="T12" fmla="*/ 33 w 33"/>
                <a:gd name="T13" fmla="*/ 5 h 65"/>
                <a:gd name="T14" fmla="*/ 33 w 33"/>
                <a:gd name="T15" fmla="*/ 4 h 65"/>
                <a:gd name="T16" fmla="*/ 33 w 33"/>
                <a:gd name="T17" fmla="*/ 2 h 65"/>
                <a:gd name="T18" fmla="*/ 0 w 33"/>
                <a:gd name="T19" fmla="*/ 63 h 65"/>
                <a:gd name="T20" fmla="*/ 2 w 33"/>
                <a:gd name="T21" fmla="*/ 65 h 65"/>
                <a:gd name="T22" fmla="*/ 4 w 33"/>
                <a:gd name="T23" fmla="*/ 65 h 65"/>
                <a:gd name="T24" fmla="*/ 4 w 33"/>
                <a:gd name="T25" fmla="*/ 63 h 65"/>
                <a:gd name="T26" fmla="*/ 6 w 33"/>
                <a:gd name="T27" fmla="*/ 61 h 65"/>
                <a:gd name="T28" fmla="*/ 4 w 33"/>
                <a:gd name="T29" fmla="*/ 61 h 65"/>
                <a:gd name="T30" fmla="*/ 0 w 33"/>
                <a:gd name="T31" fmla="*/ 59 h 65"/>
                <a:gd name="T32" fmla="*/ 0 w 33"/>
                <a:gd name="T33" fmla="*/ 61 h 65"/>
                <a:gd name="T34" fmla="*/ 0 w 33"/>
                <a:gd name="T35" fmla="*/ 63 h 6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3"/>
                <a:gd name="T55" fmla="*/ 0 h 65"/>
                <a:gd name="T56" fmla="*/ 33 w 33"/>
                <a:gd name="T57" fmla="*/ 65 h 6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3" h="65">
                  <a:moveTo>
                    <a:pt x="33" y="2"/>
                  </a:moveTo>
                  <a:lnTo>
                    <a:pt x="31" y="2"/>
                  </a:lnTo>
                  <a:lnTo>
                    <a:pt x="29" y="0"/>
                  </a:lnTo>
                  <a:lnTo>
                    <a:pt x="29" y="2"/>
                  </a:lnTo>
                  <a:lnTo>
                    <a:pt x="27" y="4"/>
                  </a:lnTo>
                  <a:lnTo>
                    <a:pt x="29" y="4"/>
                  </a:lnTo>
                  <a:lnTo>
                    <a:pt x="33" y="5"/>
                  </a:lnTo>
                  <a:lnTo>
                    <a:pt x="33" y="4"/>
                  </a:lnTo>
                  <a:lnTo>
                    <a:pt x="33" y="2"/>
                  </a:lnTo>
                  <a:close/>
                  <a:moveTo>
                    <a:pt x="0" y="63"/>
                  </a:moveTo>
                  <a:lnTo>
                    <a:pt x="2" y="65"/>
                  </a:lnTo>
                  <a:lnTo>
                    <a:pt x="4" y="65"/>
                  </a:lnTo>
                  <a:lnTo>
                    <a:pt x="4" y="63"/>
                  </a:lnTo>
                  <a:lnTo>
                    <a:pt x="6" y="61"/>
                  </a:lnTo>
                  <a:lnTo>
                    <a:pt x="4" y="61"/>
                  </a:lnTo>
                  <a:lnTo>
                    <a:pt x="0" y="59"/>
                  </a:lnTo>
                  <a:lnTo>
                    <a:pt x="0" y="61"/>
                  </a:lnTo>
                  <a:lnTo>
                    <a:pt x="0" y="63"/>
                  </a:lnTo>
                  <a:close/>
                </a:path>
              </a:pathLst>
            </a:custGeom>
            <a:solidFill>
              <a:srgbClr val="898787"/>
            </a:solidFill>
            <a:ln w="9525">
              <a:noFill/>
              <a:round/>
              <a:headEnd/>
              <a:tailEnd/>
            </a:ln>
          </p:spPr>
          <p:txBody>
            <a:bodyPr/>
            <a:lstStyle/>
            <a:p>
              <a:endParaRPr lang="en-US"/>
            </a:p>
          </p:txBody>
        </p:sp>
        <p:sp>
          <p:nvSpPr>
            <p:cNvPr id="47091" name="Freeform 737"/>
            <p:cNvSpPr>
              <a:spLocks noEditPoints="1"/>
            </p:cNvSpPr>
            <p:nvPr/>
          </p:nvSpPr>
          <p:spPr bwMode="auto">
            <a:xfrm>
              <a:off x="2928" y="2943"/>
              <a:ext cx="33" cy="61"/>
            </a:xfrm>
            <a:custGeom>
              <a:avLst/>
              <a:gdLst>
                <a:gd name="T0" fmla="*/ 33 w 33"/>
                <a:gd name="T1" fmla="*/ 2 h 61"/>
                <a:gd name="T2" fmla="*/ 31 w 33"/>
                <a:gd name="T3" fmla="*/ 2 h 61"/>
                <a:gd name="T4" fmla="*/ 29 w 33"/>
                <a:gd name="T5" fmla="*/ 0 h 61"/>
                <a:gd name="T6" fmla="*/ 27 w 33"/>
                <a:gd name="T7" fmla="*/ 2 h 61"/>
                <a:gd name="T8" fmla="*/ 27 w 33"/>
                <a:gd name="T9" fmla="*/ 3 h 61"/>
                <a:gd name="T10" fmla="*/ 29 w 33"/>
                <a:gd name="T11" fmla="*/ 3 h 61"/>
                <a:gd name="T12" fmla="*/ 31 w 33"/>
                <a:gd name="T13" fmla="*/ 5 h 61"/>
                <a:gd name="T14" fmla="*/ 33 w 33"/>
                <a:gd name="T15" fmla="*/ 3 h 61"/>
                <a:gd name="T16" fmla="*/ 33 w 33"/>
                <a:gd name="T17" fmla="*/ 2 h 61"/>
                <a:gd name="T18" fmla="*/ 0 w 33"/>
                <a:gd name="T19" fmla="*/ 59 h 61"/>
                <a:gd name="T20" fmla="*/ 2 w 33"/>
                <a:gd name="T21" fmla="*/ 61 h 61"/>
                <a:gd name="T22" fmla="*/ 4 w 33"/>
                <a:gd name="T23" fmla="*/ 61 h 61"/>
                <a:gd name="T24" fmla="*/ 6 w 33"/>
                <a:gd name="T25" fmla="*/ 59 h 61"/>
                <a:gd name="T26" fmla="*/ 6 w 33"/>
                <a:gd name="T27" fmla="*/ 59 h 61"/>
                <a:gd name="T28" fmla="*/ 4 w 33"/>
                <a:gd name="T29" fmla="*/ 57 h 61"/>
                <a:gd name="T30" fmla="*/ 2 w 33"/>
                <a:gd name="T31" fmla="*/ 55 h 61"/>
                <a:gd name="T32" fmla="*/ 0 w 33"/>
                <a:gd name="T33" fmla="*/ 57 h 61"/>
                <a:gd name="T34" fmla="*/ 0 w 33"/>
                <a:gd name="T35" fmla="*/ 59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3"/>
                <a:gd name="T55" fmla="*/ 0 h 61"/>
                <a:gd name="T56" fmla="*/ 33 w 33"/>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3" h="61">
                  <a:moveTo>
                    <a:pt x="33" y="2"/>
                  </a:moveTo>
                  <a:lnTo>
                    <a:pt x="31" y="2"/>
                  </a:lnTo>
                  <a:lnTo>
                    <a:pt x="29" y="0"/>
                  </a:lnTo>
                  <a:lnTo>
                    <a:pt x="27" y="2"/>
                  </a:lnTo>
                  <a:lnTo>
                    <a:pt x="27" y="3"/>
                  </a:lnTo>
                  <a:lnTo>
                    <a:pt x="29" y="3"/>
                  </a:lnTo>
                  <a:lnTo>
                    <a:pt x="31" y="5"/>
                  </a:lnTo>
                  <a:lnTo>
                    <a:pt x="33" y="3"/>
                  </a:lnTo>
                  <a:lnTo>
                    <a:pt x="33" y="2"/>
                  </a:lnTo>
                  <a:close/>
                  <a:moveTo>
                    <a:pt x="0" y="59"/>
                  </a:moveTo>
                  <a:lnTo>
                    <a:pt x="2" y="61"/>
                  </a:lnTo>
                  <a:lnTo>
                    <a:pt x="4" y="61"/>
                  </a:lnTo>
                  <a:lnTo>
                    <a:pt x="6" y="59"/>
                  </a:lnTo>
                  <a:lnTo>
                    <a:pt x="4" y="57"/>
                  </a:lnTo>
                  <a:lnTo>
                    <a:pt x="2" y="55"/>
                  </a:lnTo>
                  <a:lnTo>
                    <a:pt x="0" y="57"/>
                  </a:lnTo>
                  <a:lnTo>
                    <a:pt x="0" y="59"/>
                  </a:lnTo>
                  <a:close/>
                </a:path>
              </a:pathLst>
            </a:custGeom>
            <a:solidFill>
              <a:srgbClr val="898887"/>
            </a:solidFill>
            <a:ln w="9525">
              <a:noFill/>
              <a:round/>
              <a:headEnd/>
              <a:tailEnd/>
            </a:ln>
          </p:spPr>
          <p:txBody>
            <a:bodyPr/>
            <a:lstStyle/>
            <a:p>
              <a:endParaRPr lang="en-US"/>
            </a:p>
          </p:txBody>
        </p:sp>
        <p:sp>
          <p:nvSpPr>
            <p:cNvPr id="47092" name="Freeform 738"/>
            <p:cNvSpPr>
              <a:spLocks noEditPoints="1"/>
            </p:cNvSpPr>
            <p:nvPr/>
          </p:nvSpPr>
          <p:spPr bwMode="auto">
            <a:xfrm>
              <a:off x="2928" y="2945"/>
              <a:ext cx="33" cy="57"/>
            </a:xfrm>
            <a:custGeom>
              <a:avLst/>
              <a:gdLst>
                <a:gd name="T0" fmla="*/ 33 w 33"/>
                <a:gd name="T1" fmla="*/ 1 h 57"/>
                <a:gd name="T2" fmla="*/ 29 w 33"/>
                <a:gd name="T3" fmla="*/ 0 h 57"/>
                <a:gd name="T4" fmla="*/ 27 w 33"/>
                <a:gd name="T5" fmla="*/ 0 h 57"/>
                <a:gd name="T6" fmla="*/ 27 w 33"/>
                <a:gd name="T7" fmla="*/ 1 h 57"/>
                <a:gd name="T8" fmla="*/ 25 w 33"/>
                <a:gd name="T9" fmla="*/ 3 h 57"/>
                <a:gd name="T10" fmla="*/ 27 w 33"/>
                <a:gd name="T11" fmla="*/ 3 h 57"/>
                <a:gd name="T12" fmla="*/ 31 w 33"/>
                <a:gd name="T13" fmla="*/ 5 h 57"/>
                <a:gd name="T14" fmla="*/ 31 w 33"/>
                <a:gd name="T15" fmla="*/ 3 h 57"/>
                <a:gd name="T16" fmla="*/ 33 w 33"/>
                <a:gd name="T17" fmla="*/ 1 h 57"/>
                <a:gd name="T18" fmla="*/ 0 w 33"/>
                <a:gd name="T19" fmla="*/ 55 h 57"/>
                <a:gd name="T20" fmla="*/ 4 w 33"/>
                <a:gd name="T21" fmla="*/ 57 h 57"/>
                <a:gd name="T22" fmla="*/ 6 w 33"/>
                <a:gd name="T23" fmla="*/ 57 h 57"/>
                <a:gd name="T24" fmla="*/ 6 w 33"/>
                <a:gd name="T25" fmla="*/ 57 h 57"/>
                <a:gd name="T26" fmla="*/ 8 w 33"/>
                <a:gd name="T27" fmla="*/ 55 h 57"/>
                <a:gd name="T28" fmla="*/ 4 w 33"/>
                <a:gd name="T29" fmla="*/ 53 h 57"/>
                <a:gd name="T30" fmla="*/ 2 w 33"/>
                <a:gd name="T31" fmla="*/ 51 h 57"/>
                <a:gd name="T32" fmla="*/ 2 w 33"/>
                <a:gd name="T33" fmla="*/ 53 h 57"/>
                <a:gd name="T34" fmla="*/ 0 w 33"/>
                <a:gd name="T35" fmla="*/ 55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3"/>
                <a:gd name="T55" fmla="*/ 0 h 57"/>
                <a:gd name="T56" fmla="*/ 33 w 33"/>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3" h="57">
                  <a:moveTo>
                    <a:pt x="33" y="1"/>
                  </a:moveTo>
                  <a:lnTo>
                    <a:pt x="29" y="0"/>
                  </a:lnTo>
                  <a:lnTo>
                    <a:pt x="27" y="0"/>
                  </a:lnTo>
                  <a:lnTo>
                    <a:pt x="27" y="1"/>
                  </a:lnTo>
                  <a:lnTo>
                    <a:pt x="25" y="3"/>
                  </a:lnTo>
                  <a:lnTo>
                    <a:pt x="27" y="3"/>
                  </a:lnTo>
                  <a:lnTo>
                    <a:pt x="31" y="5"/>
                  </a:lnTo>
                  <a:lnTo>
                    <a:pt x="31" y="3"/>
                  </a:lnTo>
                  <a:lnTo>
                    <a:pt x="33" y="1"/>
                  </a:lnTo>
                  <a:close/>
                  <a:moveTo>
                    <a:pt x="0" y="55"/>
                  </a:moveTo>
                  <a:lnTo>
                    <a:pt x="4" y="57"/>
                  </a:lnTo>
                  <a:lnTo>
                    <a:pt x="6" y="57"/>
                  </a:lnTo>
                  <a:lnTo>
                    <a:pt x="8" y="55"/>
                  </a:lnTo>
                  <a:lnTo>
                    <a:pt x="4" y="53"/>
                  </a:lnTo>
                  <a:lnTo>
                    <a:pt x="2" y="51"/>
                  </a:lnTo>
                  <a:lnTo>
                    <a:pt x="2" y="53"/>
                  </a:lnTo>
                  <a:lnTo>
                    <a:pt x="0" y="55"/>
                  </a:lnTo>
                  <a:close/>
                </a:path>
              </a:pathLst>
            </a:custGeom>
            <a:solidFill>
              <a:srgbClr val="898887"/>
            </a:solidFill>
            <a:ln w="9525">
              <a:noFill/>
              <a:round/>
              <a:headEnd/>
              <a:tailEnd/>
            </a:ln>
          </p:spPr>
          <p:txBody>
            <a:bodyPr/>
            <a:lstStyle/>
            <a:p>
              <a:endParaRPr lang="en-US"/>
            </a:p>
          </p:txBody>
        </p:sp>
        <p:sp>
          <p:nvSpPr>
            <p:cNvPr id="47093" name="Freeform 739"/>
            <p:cNvSpPr>
              <a:spLocks noEditPoints="1"/>
            </p:cNvSpPr>
            <p:nvPr/>
          </p:nvSpPr>
          <p:spPr bwMode="auto">
            <a:xfrm>
              <a:off x="2930" y="2946"/>
              <a:ext cx="29" cy="56"/>
            </a:xfrm>
            <a:custGeom>
              <a:avLst/>
              <a:gdLst>
                <a:gd name="T0" fmla="*/ 29 w 29"/>
                <a:gd name="T1" fmla="*/ 2 h 56"/>
                <a:gd name="T2" fmla="*/ 27 w 29"/>
                <a:gd name="T3" fmla="*/ 0 h 56"/>
                <a:gd name="T4" fmla="*/ 25 w 29"/>
                <a:gd name="T5" fmla="*/ 0 h 56"/>
                <a:gd name="T6" fmla="*/ 23 w 29"/>
                <a:gd name="T7" fmla="*/ 2 h 56"/>
                <a:gd name="T8" fmla="*/ 23 w 29"/>
                <a:gd name="T9" fmla="*/ 4 h 56"/>
                <a:gd name="T10" fmla="*/ 25 w 29"/>
                <a:gd name="T11" fmla="*/ 4 h 56"/>
                <a:gd name="T12" fmla="*/ 27 w 29"/>
                <a:gd name="T13" fmla="*/ 6 h 56"/>
                <a:gd name="T14" fmla="*/ 29 w 29"/>
                <a:gd name="T15" fmla="*/ 4 h 56"/>
                <a:gd name="T16" fmla="*/ 29 w 29"/>
                <a:gd name="T17" fmla="*/ 2 h 56"/>
                <a:gd name="T18" fmla="*/ 0 w 29"/>
                <a:gd name="T19" fmla="*/ 52 h 56"/>
                <a:gd name="T20" fmla="*/ 2 w 29"/>
                <a:gd name="T21" fmla="*/ 54 h 56"/>
                <a:gd name="T22" fmla="*/ 4 w 29"/>
                <a:gd name="T23" fmla="*/ 56 h 56"/>
                <a:gd name="T24" fmla="*/ 6 w 29"/>
                <a:gd name="T25" fmla="*/ 54 h 56"/>
                <a:gd name="T26" fmla="*/ 6 w 29"/>
                <a:gd name="T27" fmla="*/ 52 h 56"/>
                <a:gd name="T28" fmla="*/ 4 w 29"/>
                <a:gd name="T29" fmla="*/ 50 h 56"/>
                <a:gd name="T30" fmla="*/ 2 w 29"/>
                <a:gd name="T31" fmla="*/ 48 h 56"/>
                <a:gd name="T32" fmla="*/ 0 w 29"/>
                <a:gd name="T33" fmla="*/ 50 h 56"/>
                <a:gd name="T34" fmla="*/ 0 w 29"/>
                <a:gd name="T35" fmla="*/ 52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56"/>
                <a:gd name="T56" fmla="*/ 29 w 29"/>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56">
                  <a:moveTo>
                    <a:pt x="29" y="2"/>
                  </a:moveTo>
                  <a:lnTo>
                    <a:pt x="27" y="0"/>
                  </a:lnTo>
                  <a:lnTo>
                    <a:pt x="25" y="0"/>
                  </a:lnTo>
                  <a:lnTo>
                    <a:pt x="23" y="2"/>
                  </a:lnTo>
                  <a:lnTo>
                    <a:pt x="23" y="4"/>
                  </a:lnTo>
                  <a:lnTo>
                    <a:pt x="25" y="4"/>
                  </a:lnTo>
                  <a:lnTo>
                    <a:pt x="27" y="6"/>
                  </a:lnTo>
                  <a:lnTo>
                    <a:pt x="29" y="4"/>
                  </a:lnTo>
                  <a:lnTo>
                    <a:pt x="29" y="2"/>
                  </a:lnTo>
                  <a:close/>
                  <a:moveTo>
                    <a:pt x="0" y="52"/>
                  </a:moveTo>
                  <a:lnTo>
                    <a:pt x="2" y="54"/>
                  </a:lnTo>
                  <a:lnTo>
                    <a:pt x="4" y="56"/>
                  </a:lnTo>
                  <a:lnTo>
                    <a:pt x="6" y="54"/>
                  </a:lnTo>
                  <a:lnTo>
                    <a:pt x="6" y="52"/>
                  </a:lnTo>
                  <a:lnTo>
                    <a:pt x="4" y="50"/>
                  </a:lnTo>
                  <a:lnTo>
                    <a:pt x="2" y="48"/>
                  </a:lnTo>
                  <a:lnTo>
                    <a:pt x="0" y="50"/>
                  </a:lnTo>
                  <a:lnTo>
                    <a:pt x="0" y="52"/>
                  </a:lnTo>
                  <a:close/>
                </a:path>
              </a:pathLst>
            </a:custGeom>
            <a:solidFill>
              <a:srgbClr val="898887"/>
            </a:solidFill>
            <a:ln w="9525">
              <a:noFill/>
              <a:round/>
              <a:headEnd/>
              <a:tailEnd/>
            </a:ln>
          </p:spPr>
          <p:txBody>
            <a:bodyPr/>
            <a:lstStyle/>
            <a:p>
              <a:endParaRPr lang="en-US"/>
            </a:p>
          </p:txBody>
        </p:sp>
        <p:sp>
          <p:nvSpPr>
            <p:cNvPr id="47094" name="Freeform 740"/>
            <p:cNvSpPr>
              <a:spLocks noEditPoints="1"/>
            </p:cNvSpPr>
            <p:nvPr/>
          </p:nvSpPr>
          <p:spPr bwMode="auto">
            <a:xfrm>
              <a:off x="2930" y="2948"/>
              <a:ext cx="29" cy="52"/>
            </a:xfrm>
            <a:custGeom>
              <a:avLst/>
              <a:gdLst>
                <a:gd name="T0" fmla="*/ 29 w 29"/>
                <a:gd name="T1" fmla="*/ 2 h 52"/>
                <a:gd name="T2" fmla="*/ 25 w 29"/>
                <a:gd name="T3" fmla="*/ 0 h 52"/>
                <a:gd name="T4" fmla="*/ 23 w 29"/>
                <a:gd name="T5" fmla="*/ 0 h 52"/>
                <a:gd name="T6" fmla="*/ 23 w 29"/>
                <a:gd name="T7" fmla="*/ 2 h 52"/>
                <a:gd name="T8" fmla="*/ 22 w 29"/>
                <a:gd name="T9" fmla="*/ 4 h 52"/>
                <a:gd name="T10" fmla="*/ 25 w 29"/>
                <a:gd name="T11" fmla="*/ 4 h 52"/>
                <a:gd name="T12" fmla="*/ 27 w 29"/>
                <a:gd name="T13" fmla="*/ 6 h 52"/>
                <a:gd name="T14" fmla="*/ 27 w 29"/>
                <a:gd name="T15" fmla="*/ 4 h 52"/>
                <a:gd name="T16" fmla="*/ 29 w 29"/>
                <a:gd name="T17" fmla="*/ 2 h 52"/>
                <a:gd name="T18" fmla="*/ 0 w 29"/>
                <a:gd name="T19" fmla="*/ 48 h 52"/>
                <a:gd name="T20" fmla="*/ 2 w 29"/>
                <a:gd name="T21" fmla="*/ 50 h 52"/>
                <a:gd name="T22" fmla="*/ 6 w 29"/>
                <a:gd name="T23" fmla="*/ 52 h 52"/>
                <a:gd name="T24" fmla="*/ 6 w 29"/>
                <a:gd name="T25" fmla="*/ 50 h 52"/>
                <a:gd name="T26" fmla="*/ 6 w 29"/>
                <a:gd name="T27" fmla="*/ 48 h 52"/>
                <a:gd name="T28" fmla="*/ 4 w 29"/>
                <a:gd name="T29" fmla="*/ 46 h 52"/>
                <a:gd name="T30" fmla="*/ 2 w 29"/>
                <a:gd name="T31" fmla="*/ 44 h 52"/>
                <a:gd name="T32" fmla="*/ 2 w 29"/>
                <a:gd name="T33" fmla="*/ 46 h 52"/>
                <a:gd name="T34" fmla="*/ 0 w 29"/>
                <a:gd name="T35" fmla="*/ 48 h 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52"/>
                <a:gd name="T56" fmla="*/ 29 w 29"/>
                <a:gd name="T57" fmla="*/ 52 h 5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52">
                  <a:moveTo>
                    <a:pt x="29" y="2"/>
                  </a:moveTo>
                  <a:lnTo>
                    <a:pt x="25" y="0"/>
                  </a:lnTo>
                  <a:lnTo>
                    <a:pt x="23" y="0"/>
                  </a:lnTo>
                  <a:lnTo>
                    <a:pt x="23" y="2"/>
                  </a:lnTo>
                  <a:lnTo>
                    <a:pt x="22" y="4"/>
                  </a:lnTo>
                  <a:lnTo>
                    <a:pt x="25" y="4"/>
                  </a:lnTo>
                  <a:lnTo>
                    <a:pt x="27" y="6"/>
                  </a:lnTo>
                  <a:lnTo>
                    <a:pt x="27" y="4"/>
                  </a:lnTo>
                  <a:lnTo>
                    <a:pt x="29" y="2"/>
                  </a:lnTo>
                  <a:close/>
                  <a:moveTo>
                    <a:pt x="0" y="48"/>
                  </a:moveTo>
                  <a:lnTo>
                    <a:pt x="2" y="50"/>
                  </a:lnTo>
                  <a:lnTo>
                    <a:pt x="6" y="52"/>
                  </a:lnTo>
                  <a:lnTo>
                    <a:pt x="6" y="50"/>
                  </a:lnTo>
                  <a:lnTo>
                    <a:pt x="6" y="48"/>
                  </a:lnTo>
                  <a:lnTo>
                    <a:pt x="4" y="46"/>
                  </a:lnTo>
                  <a:lnTo>
                    <a:pt x="2" y="44"/>
                  </a:lnTo>
                  <a:lnTo>
                    <a:pt x="2" y="46"/>
                  </a:lnTo>
                  <a:lnTo>
                    <a:pt x="0" y="48"/>
                  </a:lnTo>
                  <a:close/>
                </a:path>
              </a:pathLst>
            </a:custGeom>
            <a:solidFill>
              <a:srgbClr val="8A8988"/>
            </a:solidFill>
            <a:ln w="9525">
              <a:noFill/>
              <a:round/>
              <a:headEnd/>
              <a:tailEnd/>
            </a:ln>
          </p:spPr>
          <p:txBody>
            <a:bodyPr/>
            <a:lstStyle/>
            <a:p>
              <a:endParaRPr lang="en-US"/>
            </a:p>
          </p:txBody>
        </p:sp>
        <p:sp>
          <p:nvSpPr>
            <p:cNvPr id="47095" name="Freeform 741"/>
            <p:cNvSpPr>
              <a:spLocks noEditPoints="1"/>
            </p:cNvSpPr>
            <p:nvPr/>
          </p:nvSpPr>
          <p:spPr bwMode="auto">
            <a:xfrm>
              <a:off x="2932" y="2950"/>
              <a:ext cx="25" cy="48"/>
            </a:xfrm>
            <a:custGeom>
              <a:avLst/>
              <a:gdLst>
                <a:gd name="T0" fmla="*/ 25 w 25"/>
                <a:gd name="T1" fmla="*/ 2 h 48"/>
                <a:gd name="T2" fmla="*/ 23 w 25"/>
                <a:gd name="T3" fmla="*/ 0 h 48"/>
                <a:gd name="T4" fmla="*/ 21 w 25"/>
                <a:gd name="T5" fmla="*/ 0 h 48"/>
                <a:gd name="T6" fmla="*/ 20 w 25"/>
                <a:gd name="T7" fmla="*/ 2 h 48"/>
                <a:gd name="T8" fmla="*/ 20 w 25"/>
                <a:gd name="T9" fmla="*/ 4 h 48"/>
                <a:gd name="T10" fmla="*/ 21 w 25"/>
                <a:gd name="T11" fmla="*/ 4 h 48"/>
                <a:gd name="T12" fmla="*/ 23 w 25"/>
                <a:gd name="T13" fmla="*/ 6 h 48"/>
                <a:gd name="T14" fmla="*/ 25 w 25"/>
                <a:gd name="T15" fmla="*/ 4 h 48"/>
                <a:gd name="T16" fmla="*/ 25 w 25"/>
                <a:gd name="T17" fmla="*/ 2 h 48"/>
                <a:gd name="T18" fmla="*/ 0 w 25"/>
                <a:gd name="T19" fmla="*/ 44 h 48"/>
                <a:gd name="T20" fmla="*/ 2 w 25"/>
                <a:gd name="T21" fmla="*/ 46 h 48"/>
                <a:gd name="T22" fmla="*/ 4 w 25"/>
                <a:gd name="T23" fmla="*/ 48 h 48"/>
                <a:gd name="T24" fmla="*/ 4 w 25"/>
                <a:gd name="T25" fmla="*/ 46 h 48"/>
                <a:gd name="T26" fmla="*/ 6 w 25"/>
                <a:gd name="T27" fmla="*/ 44 h 48"/>
                <a:gd name="T28" fmla="*/ 4 w 25"/>
                <a:gd name="T29" fmla="*/ 42 h 48"/>
                <a:gd name="T30" fmla="*/ 0 w 25"/>
                <a:gd name="T31" fmla="*/ 41 h 48"/>
                <a:gd name="T32" fmla="*/ 0 w 25"/>
                <a:gd name="T33" fmla="*/ 42 h 48"/>
                <a:gd name="T34" fmla="*/ 0 w 25"/>
                <a:gd name="T35" fmla="*/ 44 h 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
                <a:gd name="T55" fmla="*/ 0 h 48"/>
                <a:gd name="T56" fmla="*/ 25 w 25"/>
                <a:gd name="T57" fmla="*/ 48 h 4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 h="48">
                  <a:moveTo>
                    <a:pt x="25" y="2"/>
                  </a:moveTo>
                  <a:lnTo>
                    <a:pt x="23" y="0"/>
                  </a:lnTo>
                  <a:lnTo>
                    <a:pt x="21" y="0"/>
                  </a:lnTo>
                  <a:lnTo>
                    <a:pt x="20" y="2"/>
                  </a:lnTo>
                  <a:lnTo>
                    <a:pt x="20" y="4"/>
                  </a:lnTo>
                  <a:lnTo>
                    <a:pt x="21" y="4"/>
                  </a:lnTo>
                  <a:lnTo>
                    <a:pt x="23" y="6"/>
                  </a:lnTo>
                  <a:lnTo>
                    <a:pt x="25" y="4"/>
                  </a:lnTo>
                  <a:lnTo>
                    <a:pt x="25" y="2"/>
                  </a:lnTo>
                  <a:close/>
                  <a:moveTo>
                    <a:pt x="0" y="44"/>
                  </a:moveTo>
                  <a:lnTo>
                    <a:pt x="2" y="46"/>
                  </a:lnTo>
                  <a:lnTo>
                    <a:pt x="4" y="48"/>
                  </a:lnTo>
                  <a:lnTo>
                    <a:pt x="4" y="46"/>
                  </a:lnTo>
                  <a:lnTo>
                    <a:pt x="6" y="44"/>
                  </a:lnTo>
                  <a:lnTo>
                    <a:pt x="4" y="42"/>
                  </a:lnTo>
                  <a:lnTo>
                    <a:pt x="0" y="41"/>
                  </a:lnTo>
                  <a:lnTo>
                    <a:pt x="0" y="42"/>
                  </a:lnTo>
                  <a:lnTo>
                    <a:pt x="0" y="44"/>
                  </a:lnTo>
                  <a:close/>
                </a:path>
              </a:pathLst>
            </a:custGeom>
            <a:solidFill>
              <a:srgbClr val="8A8988"/>
            </a:solidFill>
            <a:ln w="9525">
              <a:noFill/>
              <a:round/>
              <a:headEnd/>
              <a:tailEnd/>
            </a:ln>
          </p:spPr>
          <p:txBody>
            <a:bodyPr/>
            <a:lstStyle/>
            <a:p>
              <a:endParaRPr lang="en-US"/>
            </a:p>
          </p:txBody>
        </p:sp>
        <p:sp>
          <p:nvSpPr>
            <p:cNvPr id="47096" name="Freeform 742"/>
            <p:cNvSpPr>
              <a:spLocks noEditPoints="1"/>
            </p:cNvSpPr>
            <p:nvPr/>
          </p:nvSpPr>
          <p:spPr bwMode="auto">
            <a:xfrm>
              <a:off x="2932" y="2952"/>
              <a:ext cx="25" cy="44"/>
            </a:xfrm>
            <a:custGeom>
              <a:avLst/>
              <a:gdLst>
                <a:gd name="T0" fmla="*/ 25 w 25"/>
                <a:gd name="T1" fmla="*/ 2 h 44"/>
                <a:gd name="T2" fmla="*/ 23 w 25"/>
                <a:gd name="T3" fmla="*/ 0 h 44"/>
                <a:gd name="T4" fmla="*/ 20 w 25"/>
                <a:gd name="T5" fmla="*/ 0 h 44"/>
                <a:gd name="T6" fmla="*/ 20 w 25"/>
                <a:gd name="T7" fmla="*/ 2 h 44"/>
                <a:gd name="T8" fmla="*/ 18 w 25"/>
                <a:gd name="T9" fmla="*/ 4 h 44"/>
                <a:gd name="T10" fmla="*/ 21 w 25"/>
                <a:gd name="T11" fmla="*/ 4 h 44"/>
                <a:gd name="T12" fmla="*/ 23 w 25"/>
                <a:gd name="T13" fmla="*/ 6 h 44"/>
                <a:gd name="T14" fmla="*/ 23 w 25"/>
                <a:gd name="T15" fmla="*/ 4 h 44"/>
                <a:gd name="T16" fmla="*/ 25 w 25"/>
                <a:gd name="T17" fmla="*/ 2 h 44"/>
                <a:gd name="T18" fmla="*/ 0 w 25"/>
                <a:gd name="T19" fmla="*/ 40 h 44"/>
                <a:gd name="T20" fmla="*/ 2 w 25"/>
                <a:gd name="T21" fmla="*/ 42 h 44"/>
                <a:gd name="T22" fmla="*/ 4 w 25"/>
                <a:gd name="T23" fmla="*/ 44 h 44"/>
                <a:gd name="T24" fmla="*/ 6 w 25"/>
                <a:gd name="T25" fmla="*/ 42 h 44"/>
                <a:gd name="T26" fmla="*/ 6 w 25"/>
                <a:gd name="T27" fmla="*/ 40 h 44"/>
                <a:gd name="T28" fmla="*/ 4 w 25"/>
                <a:gd name="T29" fmla="*/ 39 h 44"/>
                <a:gd name="T30" fmla="*/ 2 w 25"/>
                <a:gd name="T31" fmla="*/ 37 h 44"/>
                <a:gd name="T32" fmla="*/ 0 w 25"/>
                <a:gd name="T33" fmla="*/ 39 h 44"/>
                <a:gd name="T34" fmla="*/ 0 w 25"/>
                <a:gd name="T35" fmla="*/ 40 h 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
                <a:gd name="T55" fmla="*/ 0 h 44"/>
                <a:gd name="T56" fmla="*/ 25 w 25"/>
                <a:gd name="T57" fmla="*/ 44 h 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 h="44">
                  <a:moveTo>
                    <a:pt x="25" y="2"/>
                  </a:moveTo>
                  <a:lnTo>
                    <a:pt x="23" y="0"/>
                  </a:lnTo>
                  <a:lnTo>
                    <a:pt x="20" y="0"/>
                  </a:lnTo>
                  <a:lnTo>
                    <a:pt x="20" y="2"/>
                  </a:lnTo>
                  <a:lnTo>
                    <a:pt x="18" y="4"/>
                  </a:lnTo>
                  <a:lnTo>
                    <a:pt x="21" y="4"/>
                  </a:lnTo>
                  <a:lnTo>
                    <a:pt x="23" y="6"/>
                  </a:lnTo>
                  <a:lnTo>
                    <a:pt x="23" y="4"/>
                  </a:lnTo>
                  <a:lnTo>
                    <a:pt x="25" y="2"/>
                  </a:lnTo>
                  <a:close/>
                  <a:moveTo>
                    <a:pt x="0" y="40"/>
                  </a:moveTo>
                  <a:lnTo>
                    <a:pt x="2" y="42"/>
                  </a:lnTo>
                  <a:lnTo>
                    <a:pt x="4" y="44"/>
                  </a:lnTo>
                  <a:lnTo>
                    <a:pt x="6" y="42"/>
                  </a:lnTo>
                  <a:lnTo>
                    <a:pt x="6" y="40"/>
                  </a:lnTo>
                  <a:lnTo>
                    <a:pt x="4" y="39"/>
                  </a:lnTo>
                  <a:lnTo>
                    <a:pt x="2" y="37"/>
                  </a:lnTo>
                  <a:lnTo>
                    <a:pt x="0" y="39"/>
                  </a:lnTo>
                  <a:lnTo>
                    <a:pt x="0" y="40"/>
                  </a:lnTo>
                  <a:close/>
                </a:path>
              </a:pathLst>
            </a:custGeom>
            <a:solidFill>
              <a:srgbClr val="8B8989"/>
            </a:solidFill>
            <a:ln w="9525">
              <a:noFill/>
              <a:round/>
              <a:headEnd/>
              <a:tailEnd/>
            </a:ln>
          </p:spPr>
          <p:txBody>
            <a:bodyPr/>
            <a:lstStyle/>
            <a:p>
              <a:endParaRPr lang="en-US"/>
            </a:p>
          </p:txBody>
        </p:sp>
        <p:sp>
          <p:nvSpPr>
            <p:cNvPr id="47097" name="Freeform 743"/>
            <p:cNvSpPr>
              <a:spLocks noEditPoints="1"/>
            </p:cNvSpPr>
            <p:nvPr/>
          </p:nvSpPr>
          <p:spPr bwMode="auto">
            <a:xfrm>
              <a:off x="2932" y="2954"/>
              <a:ext cx="23" cy="40"/>
            </a:xfrm>
            <a:custGeom>
              <a:avLst/>
              <a:gdLst>
                <a:gd name="T0" fmla="*/ 23 w 23"/>
                <a:gd name="T1" fmla="*/ 2 h 40"/>
                <a:gd name="T2" fmla="*/ 21 w 23"/>
                <a:gd name="T3" fmla="*/ 0 h 40"/>
                <a:gd name="T4" fmla="*/ 20 w 23"/>
                <a:gd name="T5" fmla="*/ 0 h 40"/>
                <a:gd name="T6" fmla="*/ 18 w 23"/>
                <a:gd name="T7" fmla="*/ 2 h 40"/>
                <a:gd name="T8" fmla="*/ 18 w 23"/>
                <a:gd name="T9" fmla="*/ 4 h 40"/>
                <a:gd name="T10" fmla="*/ 20 w 23"/>
                <a:gd name="T11" fmla="*/ 4 h 40"/>
                <a:gd name="T12" fmla="*/ 23 w 23"/>
                <a:gd name="T13" fmla="*/ 4 h 40"/>
                <a:gd name="T14" fmla="*/ 23 w 23"/>
                <a:gd name="T15" fmla="*/ 4 h 40"/>
                <a:gd name="T16" fmla="*/ 23 w 23"/>
                <a:gd name="T17" fmla="*/ 2 h 40"/>
                <a:gd name="T18" fmla="*/ 0 w 23"/>
                <a:gd name="T19" fmla="*/ 37 h 40"/>
                <a:gd name="T20" fmla="*/ 4 w 23"/>
                <a:gd name="T21" fmla="*/ 38 h 40"/>
                <a:gd name="T22" fmla="*/ 6 w 23"/>
                <a:gd name="T23" fmla="*/ 40 h 40"/>
                <a:gd name="T24" fmla="*/ 6 w 23"/>
                <a:gd name="T25" fmla="*/ 38 h 40"/>
                <a:gd name="T26" fmla="*/ 8 w 23"/>
                <a:gd name="T27" fmla="*/ 37 h 40"/>
                <a:gd name="T28" fmla="*/ 4 w 23"/>
                <a:gd name="T29" fmla="*/ 35 h 40"/>
                <a:gd name="T30" fmla="*/ 2 w 23"/>
                <a:gd name="T31" fmla="*/ 33 h 40"/>
                <a:gd name="T32" fmla="*/ 2 w 23"/>
                <a:gd name="T33" fmla="*/ 35 h 40"/>
                <a:gd name="T34" fmla="*/ 0 w 23"/>
                <a:gd name="T35" fmla="*/ 37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40"/>
                <a:gd name="T56" fmla="*/ 23 w 23"/>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40">
                  <a:moveTo>
                    <a:pt x="23" y="2"/>
                  </a:moveTo>
                  <a:lnTo>
                    <a:pt x="21" y="0"/>
                  </a:lnTo>
                  <a:lnTo>
                    <a:pt x="20" y="0"/>
                  </a:lnTo>
                  <a:lnTo>
                    <a:pt x="18" y="2"/>
                  </a:lnTo>
                  <a:lnTo>
                    <a:pt x="18" y="4"/>
                  </a:lnTo>
                  <a:lnTo>
                    <a:pt x="20" y="4"/>
                  </a:lnTo>
                  <a:lnTo>
                    <a:pt x="23" y="4"/>
                  </a:lnTo>
                  <a:lnTo>
                    <a:pt x="23" y="2"/>
                  </a:lnTo>
                  <a:close/>
                  <a:moveTo>
                    <a:pt x="0" y="37"/>
                  </a:moveTo>
                  <a:lnTo>
                    <a:pt x="4" y="38"/>
                  </a:lnTo>
                  <a:lnTo>
                    <a:pt x="6" y="40"/>
                  </a:lnTo>
                  <a:lnTo>
                    <a:pt x="6" y="38"/>
                  </a:lnTo>
                  <a:lnTo>
                    <a:pt x="8" y="37"/>
                  </a:lnTo>
                  <a:lnTo>
                    <a:pt x="4" y="35"/>
                  </a:lnTo>
                  <a:lnTo>
                    <a:pt x="2" y="33"/>
                  </a:lnTo>
                  <a:lnTo>
                    <a:pt x="2" y="35"/>
                  </a:lnTo>
                  <a:lnTo>
                    <a:pt x="0" y="37"/>
                  </a:lnTo>
                  <a:close/>
                </a:path>
              </a:pathLst>
            </a:custGeom>
            <a:solidFill>
              <a:srgbClr val="8B8989"/>
            </a:solidFill>
            <a:ln w="9525">
              <a:noFill/>
              <a:round/>
              <a:headEnd/>
              <a:tailEnd/>
            </a:ln>
          </p:spPr>
          <p:txBody>
            <a:bodyPr/>
            <a:lstStyle/>
            <a:p>
              <a:endParaRPr lang="en-US"/>
            </a:p>
          </p:txBody>
        </p:sp>
        <p:sp>
          <p:nvSpPr>
            <p:cNvPr id="47098" name="Freeform 744"/>
            <p:cNvSpPr>
              <a:spLocks noEditPoints="1"/>
            </p:cNvSpPr>
            <p:nvPr/>
          </p:nvSpPr>
          <p:spPr bwMode="auto">
            <a:xfrm>
              <a:off x="2934" y="2956"/>
              <a:ext cx="21" cy="36"/>
            </a:xfrm>
            <a:custGeom>
              <a:avLst/>
              <a:gdLst>
                <a:gd name="T0" fmla="*/ 21 w 21"/>
                <a:gd name="T1" fmla="*/ 2 h 36"/>
                <a:gd name="T2" fmla="*/ 19 w 21"/>
                <a:gd name="T3" fmla="*/ 0 h 36"/>
                <a:gd name="T4" fmla="*/ 16 w 21"/>
                <a:gd name="T5" fmla="*/ 0 h 36"/>
                <a:gd name="T6" fmla="*/ 16 w 21"/>
                <a:gd name="T7" fmla="*/ 2 h 36"/>
                <a:gd name="T8" fmla="*/ 14 w 21"/>
                <a:gd name="T9" fmla="*/ 4 h 36"/>
                <a:gd name="T10" fmla="*/ 18 w 21"/>
                <a:gd name="T11" fmla="*/ 4 h 36"/>
                <a:gd name="T12" fmla="*/ 19 w 21"/>
                <a:gd name="T13" fmla="*/ 4 h 36"/>
                <a:gd name="T14" fmla="*/ 21 w 21"/>
                <a:gd name="T15" fmla="*/ 2 h 36"/>
                <a:gd name="T16" fmla="*/ 21 w 21"/>
                <a:gd name="T17" fmla="*/ 2 h 36"/>
                <a:gd name="T18" fmla="*/ 0 w 21"/>
                <a:gd name="T19" fmla="*/ 33 h 36"/>
                <a:gd name="T20" fmla="*/ 2 w 21"/>
                <a:gd name="T21" fmla="*/ 35 h 36"/>
                <a:gd name="T22" fmla="*/ 4 w 21"/>
                <a:gd name="T23" fmla="*/ 36 h 36"/>
                <a:gd name="T24" fmla="*/ 6 w 21"/>
                <a:gd name="T25" fmla="*/ 35 h 36"/>
                <a:gd name="T26" fmla="*/ 6 w 21"/>
                <a:gd name="T27" fmla="*/ 33 h 36"/>
                <a:gd name="T28" fmla="*/ 4 w 21"/>
                <a:gd name="T29" fmla="*/ 31 h 36"/>
                <a:gd name="T30" fmla="*/ 2 w 21"/>
                <a:gd name="T31" fmla="*/ 29 h 36"/>
                <a:gd name="T32" fmla="*/ 0 w 21"/>
                <a:gd name="T33" fmla="*/ 31 h 36"/>
                <a:gd name="T34" fmla="*/ 0 w 21"/>
                <a:gd name="T35" fmla="*/ 33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
                <a:gd name="T55" fmla="*/ 0 h 36"/>
                <a:gd name="T56" fmla="*/ 21 w 21"/>
                <a:gd name="T57" fmla="*/ 36 h 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 h="36">
                  <a:moveTo>
                    <a:pt x="21" y="2"/>
                  </a:moveTo>
                  <a:lnTo>
                    <a:pt x="19" y="0"/>
                  </a:lnTo>
                  <a:lnTo>
                    <a:pt x="16" y="0"/>
                  </a:lnTo>
                  <a:lnTo>
                    <a:pt x="16" y="2"/>
                  </a:lnTo>
                  <a:lnTo>
                    <a:pt x="14" y="4"/>
                  </a:lnTo>
                  <a:lnTo>
                    <a:pt x="18" y="4"/>
                  </a:lnTo>
                  <a:lnTo>
                    <a:pt x="19" y="4"/>
                  </a:lnTo>
                  <a:lnTo>
                    <a:pt x="21" y="2"/>
                  </a:lnTo>
                  <a:close/>
                  <a:moveTo>
                    <a:pt x="0" y="33"/>
                  </a:moveTo>
                  <a:lnTo>
                    <a:pt x="2" y="35"/>
                  </a:lnTo>
                  <a:lnTo>
                    <a:pt x="4" y="36"/>
                  </a:lnTo>
                  <a:lnTo>
                    <a:pt x="6" y="35"/>
                  </a:lnTo>
                  <a:lnTo>
                    <a:pt x="6" y="33"/>
                  </a:lnTo>
                  <a:lnTo>
                    <a:pt x="4" y="31"/>
                  </a:lnTo>
                  <a:lnTo>
                    <a:pt x="2" y="29"/>
                  </a:lnTo>
                  <a:lnTo>
                    <a:pt x="0" y="31"/>
                  </a:lnTo>
                  <a:lnTo>
                    <a:pt x="0" y="33"/>
                  </a:lnTo>
                  <a:close/>
                </a:path>
              </a:pathLst>
            </a:custGeom>
            <a:solidFill>
              <a:srgbClr val="8B8989"/>
            </a:solidFill>
            <a:ln w="9525">
              <a:noFill/>
              <a:round/>
              <a:headEnd/>
              <a:tailEnd/>
            </a:ln>
          </p:spPr>
          <p:txBody>
            <a:bodyPr/>
            <a:lstStyle/>
            <a:p>
              <a:endParaRPr lang="en-US"/>
            </a:p>
          </p:txBody>
        </p:sp>
        <p:sp>
          <p:nvSpPr>
            <p:cNvPr id="47099" name="Freeform 745"/>
            <p:cNvSpPr>
              <a:spLocks noEditPoints="1"/>
            </p:cNvSpPr>
            <p:nvPr/>
          </p:nvSpPr>
          <p:spPr bwMode="auto">
            <a:xfrm>
              <a:off x="2934" y="2958"/>
              <a:ext cx="21" cy="33"/>
            </a:xfrm>
            <a:custGeom>
              <a:avLst/>
              <a:gdLst>
                <a:gd name="T0" fmla="*/ 21 w 21"/>
                <a:gd name="T1" fmla="*/ 0 h 33"/>
                <a:gd name="T2" fmla="*/ 18 w 21"/>
                <a:gd name="T3" fmla="*/ 0 h 33"/>
                <a:gd name="T4" fmla="*/ 16 w 21"/>
                <a:gd name="T5" fmla="*/ 0 h 33"/>
                <a:gd name="T6" fmla="*/ 14 w 21"/>
                <a:gd name="T7" fmla="*/ 2 h 33"/>
                <a:gd name="T8" fmla="*/ 14 w 21"/>
                <a:gd name="T9" fmla="*/ 4 h 33"/>
                <a:gd name="T10" fmla="*/ 16 w 21"/>
                <a:gd name="T11" fmla="*/ 4 h 33"/>
                <a:gd name="T12" fmla="*/ 19 w 21"/>
                <a:gd name="T13" fmla="*/ 4 h 33"/>
                <a:gd name="T14" fmla="*/ 19 w 21"/>
                <a:gd name="T15" fmla="*/ 2 h 33"/>
                <a:gd name="T16" fmla="*/ 21 w 21"/>
                <a:gd name="T17" fmla="*/ 0 h 33"/>
                <a:gd name="T18" fmla="*/ 0 w 21"/>
                <a:gd name="T19" fmla="*/ 29 h 33"/>
                <a:gd name="T20" fmla="*/ 2 w 21"/>
                <a:gd name="T21" fmla="*/ 31 h 33"/>
                <a:gd name="T22" fmla="*/ 6 w 21"/>
                <a:gd name="T23" fmla="*/ 33 h 33"/>
                <a:gd name="T24" fmla="*/ 6 w 21"/>
                <a:gd name="T25" fmla="*/ 31 h 33"/>
                <a:gd name="T26" fmla="*/ 8 w 21"/>
                <a:gd name="T27" fmla="*/ 29 h 33"/>
                <a:gd name="T28" fmla="*/ 4 w 21"/>
                <a:gd name="T29" fmla="*/ 27 h 33"/>
                <a:gd name="T30" fmla="*/ 2 w 21"/>
                <a:gd name="T31" fmla="*/ 25 h 33"/>
                <a:gd name="T32" fmla="*/ 2 w 21"/>
                <a:gd name="T33" fmla="*/ 27 h 33"/>
                <a:gd name="T34" fmla="*/ 0 w 21"/>
                <a:gd name="T35" fmla="*/ 29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
                <a:gd name="T55" fmla="*/ 0 h 33"/>
                <a:gd name="T56" fmla="*/ 21 w 21"/>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 h="33">
                  <a:moveTo>
                    <a:pt x="21" y="0"/>
                  </a:moveTo>
                  <a:lnTo>
                    <a:pt x="18" y="0"/>
                  </a:lnTo>
                  <a:lnTo>
                    <a:pt x="16" y="0"/>
                  </a:lnTo>
                  <a:lnTo>
                    <a:pt x="14" y="2"/>
                  </a:lnTo>
                  <a:lnTo>
                    <a:pt x="14" y="4"/>
                  </a:lnTo>
                  <a:lnTo>
                    <a:pt x="16" y="4"/>
                  </a:lnTo>
                  <a:lnTo>
                    <a:pt x="19" y="4"/>
                  </a:lnTo>
                  <a:lnTo>
                    <a:pt x="19" y="2"/>
                  </a:lnTo>
                  <a:lnTo>
                    <a:pt x="21" y="0"/>
                  </a:lnTo>
                  <a:close/>
                  <a:moveTo>
                    <a:pt x="0" y="29"/>
                  </a:moveTo>
                  <a:lnTo>
                    <a:pt x="2" y="31"/>
                  </a:lnTo>
                  <a:lnTo>
                    <a:pt x="6" y="33"/>
                  </a:lnTo>
                  <a:lnTo>
                    <a:pt x="6" y="31"/>
                  </a:lnTo>
                  <a:lnTo>
                    <a:pt x="8" y="29"/>
                  </a:lnTo>
                  <a:lnTo>
                    <a:pt x="4" y="27"/>
                  </a:lnTo>
                  <a:lnTo>
                    <a:pt x="2" y="25"/>
                  </a:lnTo>
                  <a:lnTo>
                    <a:pt x="2" y="27"/>
                  </a:lnTo>
                  <a:lnTo>
                    <a:pt x="0" y="29"/>
                  </a:lnTo>
                  <a:close/>
                </a:path>
              </a:pathLst>
            </a:custGeom>
            <a:solidFill>
              <a:srgbClr val="8B8A89"/>
            </a:solidFill>
            <a:ln w="9525">
              <a:noFill/>
              <a:round/>
              <a:headEnd/>
              <a:tailEnd/>
            </a:ln>
          </p:spPr>
          <p:txBody>
            <a:bodyPr/>
            <a:lstStyle/>
            <a:p>
              <a:endParaRPr lang="en-US"/>
            </a:p>
          </p:txBody>
        </p:sp>
        <p:sp>
          <p:nvSpPr>
            <p:cNvPr id="47100" name="Freeform 746"/>
            <p:cNvSpPr>
              <a:spLocks noEditPoints="1"/>
            </p:cNvSpPr>
            <p:nvPr/>
          </p:nvSpPr>
          <p:spPr bwMode="auto">
            <a:xfrm>
              <a:off x="2936" y="2960"/>
              <a:ext cx="17" cy="29"/>
            </a:xfrm>
            <a:custGeom>
              <a:avLst/>
              <a:gdLst>
                <a:gd name="T0" fmla="*/ 17 w 17"/>
                <a:gd name="T1" fmla="*/ 0 h 29"/>
                <a:gd name="T2" fmla="*/ 16 w 17"/>
                <a:gd name="T3" fmla="*/ 0 h 29"/>
                <a:gd name="T4" fmla="*/ 12 w 17"/>
                <a:gd name="T5" fmla="*/ 0 h 29"/>
                <a:gd name="T6" fmla="*/ 12 w 17"/>
                <a:gd name="T7" fmla="*/ 2 h 29"/>
                <a:gd name="T8" fmla="*/ 10 w 17"/>
                <a:gd name="T9" fmla="*/ 4 h 29"/>
                <a:gd name="T10" fmla="*/ 10 w 17"/>
                <a:gd name="T11" fmla="*/ 4 h 29"/>
                <a:gd name="T12" fmla="*/ 12 w 17"/>
                <a:gd name="T13" fmla="*/ 4 h 29"/>
                <a:gd name="T14" fmla="*/ 14 w 17"/>
                <a:gd name="T15" fmla="*/ 4 h 29"/>
                <a:gd name="T16" fmla="*/ 16 w 17"/>
                <a:gd name="T17" fmla="*/ 4 h 29"/>
                <a:gd name="T18" fmla="*/ 17 w 17"/>
                <a:gd name="T19" fmla="*/ 2 h 29"/>
                <a:gd name="T20" fmla="*/ 17 w 17"/>
                <a:gd name="T21" fmla="*/ 0 h 29"/>
                <a:gd name="T22" fmla="*/ 0 w 17"/>
                <a:gd name="T23" fmla="*/ 25 h 29"/>
                <a:gd name="T24" fmla="*/ 2 w 17"/>
                <a:gd name="T25" fmla="*/ 27 h 29"/>
                <a:gd name="T26" fmla="*/ 4 w 17"/>
                <a:gd name="T27" fmla="*/ 29 h 29"/>
                <a:gd name="T28" fmla="*/ 6 w 17"/>
                <a:gd name="T29" fmla="*/ 27 h 29"/>
                <a:gd name="T30" fmla="*/ 6 w 17"/>
                <a:gd name="T31" fmla="*/ 25 h 29"/>
                <a:gd name="T32" fmla="*/ 4 w 17"/>
                <a:gd name="T33" fmla="*/ 23 h 29"/>
                <a:gd name="T34" fmla="*/ 2 w 17"/>
                <a:gd name="T35" fmla="*/ 21 h 29"/>
                <a:gd name="T36" fmla="*/ 0 w 17"/>
                <a:gd name="T37" fmla="*/ 23 h 29"/>
                <a:gd name="T38" fmla="*/ 0 w 17"/>
                <a:gd name="T39" fmla="*/ 25 h 2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29"/>
                <a:gd name="T62" fmla="*/ 17 w 17"/>
                <a:gd name="T63" fmla="*/ 29 h 2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29">
                  <a:moveTo>
                    <a:pt x="17" y="0"/>
                  </a:moveTo>
                  <a:lnTo>
                    <a:pt x="16" y="0"/>
                  </a:lnTo>
                  <a:lnTo>
                    <a:pt x="12" y="0"/>
                  </a:lnTo>
                  <a:lnTo>
                    <a:pt x="12" y="2"/>
                  </a:lnTo>
                  <a:lnTo>
                    <a:pt x="10" y="4"/>
                  </a:lnTo>
                  <a:lnTo>
                    <a:pt x="12" y="4"/>
                  </a:lnTo>
                  <a:lnTo>
                    <a:pt x="14" y="4"/>
                  </a:lnTo>
                  <a:lnTo>
                    <a:pt x="16" y="4"/>
                  </a:lnTo>
                  <a:lnTo>
                    <a:pt x="17" y="2"/>
                  </a:lnTo>
                  <a:lnTo>
                    <a:pt x="17" y="0"/>
                  </a:lnTo>
                  <a:close/>
                  <a:moveTo>
                    <a:pt x="0" y="25"/>
                  </a:moveTo>
                  <a:lnTo>
                    <a:pt x="2" y="27"/>
                  </a:lnTo>
                  <a:lnTo>
                    <a:pt x="4" y="29"/>
                  </a:lnTo>
                  <a:lnTo>
                    <a:pt x="6" y="27"/>
                  </a:lnTo>
                  <a:lnTo>
                    <a:pt x="6" y="25"/>
                  </a:lnTo>
                  <a:lnTo>
                    <a:pt x="4" y="23"/>
                  </a:lnTo>
                  <a:lnTo>
                    <a:pt x="2" y="21"/>
                  </a:lnTo>
                  <a:lnTo>
                    <a:pt x="0" y="23"/>
                  </a:lnTo>
                  <a:lnTo>
                    <a:pt x="0" y="25"/>
                  </a:lnTo>
                  <a:close/>
                </a:path>
              </a:pathLst>
            </a:custGeom>
            <a:solidFill>
              <a:srgbClr val="8B8A89"/>
            </a:solidFill>
            <a:ln w="9525">
              <a:noFill/>
              <a:round/>
              <a:headEnd/>
              <a:tailEnd/>
            </a:ln>
          </p:spPr>
          <p:txBody>
            <a:bodyPr/>
            <a:lstStyle/>
            <a:p>
              <a:endParaRPr lang="en-US"/>
            </a:p>
          </p:txBody>
        </p:sp>
        <p:sp>
          <p:nvSpPr>
            <p:cNvPr id="47101" name="Freeform 747"/>
            <p:cNvSpPr>
              <a:spLocks noEditPoints="1"/>
            </p:cNvSpPr>
            <p:nvPr/>
          </p:nvSpPr>
          <p:spPr bwMode="auto">
            <a:xfrm>
              <a:off x="2936" y="2962"/>
              <a:ext cx="17" cy="25"/>
            </a:xfrm>
            <a:custGeom>
              <a:avLst/>
              <a:gdLst>
                <a:gd name="T0" fmla="*/ 17 w 17"/>
                <a:gd name="T1" fmla="*/ 0 h 25"/>
                <a:gd name="T2" fmla="*/ 14 w 17"/>
                <a:gd name="T3" fmla="*/ 0 h 25"/>
                <a:gd name="T4" fmla="*/ 12 w 17"/>
                <a:gd name="T5" fmla="*/ 0 h 25"/>
                <a:gd name="T6" fmla="*/ 10 w 17"/>
                <a:gd name="T7" fmla="*/ 2 h 25"/>
                <a:gd name="T8" fmla="*/ 10 w 17"/>
                <a:gd name="T9" fmla="*/ 4 h 25"/>
                <a:gd name="T10" fmla="*/ 10 w 17"/>
                <a:gd name="T11" fmla="*/ 4 h 25"/>
                <a:gd name="T12" fmla="*/ 12 w 17"/>
                <a:gd name="T13" fmla="*/ 4 h 25"/>
                <a:gd name="T14" fmla="*/ 14 w 17"/>
                <a:gd name="T15" fmla="*/ 4 h 25"/>
                <a:gd name="T16" fmla="*/ 16 w 17"/>
                <a:gd name="T17" fmla="*/ 4 h 25"/>
                <a:gd name="T18" fmla="*/ 16 w 17"/>
                <a:gd name="T19" fmla="*/ 2 h 25"/>
                <a:gd name="T20" fmla="*/ 17 w 17"/>
                <a:gd name="T21" fmla="*/ 0 h 25"/>
                <a:gd name="T22" fmla="*/ 0 w 17"/>
                <a:gd name="T23" fmla="*/ 21 h 25"/>
                <a:gd name="T24" fmla="*/ 2 w 17"/>
                <a:gd name="T25" fmla="*/ 23 h 25"/>
                <a:gd name="T26" fmla="*/ 6 w 17"/>
                <a:gd name="T27" fmla="*/ 25 h 25"/>
                <a:gd name="T28" fmla="*/ 6 w 17"/>
                <a:gd name="T29" fmla="*/ 23 h 25"/>
                <a:gd name="T30" fmla="*/ 6 w 17"/>
                <a:gd name="T31" fmla="*/ 21 h 25"/>
                <a:gd name="T32" fmla="*/ 4 w 17"/>
                <a:gd name="T33" fmla="*/ 19 h 25"/>
                <a:gd name="T34" fmla="*/ 2 w 17"/>
                <a:gd name="T35" fmla="*/ 17 h 25"/>
                <a:gd name="T36" fmla="*/ 2 w 17"/>
                <a:gd name="T37" fmla="*/ 19 h 25"/>
                <a:gd name="T38" fmla="*/ 0 w 17"/>
                <a:gd name="T39" fmla="*/ 21 h 2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25"/>
                <a:gd name="T62" fmla="*/ 17 w 17"/>
                <a:gd name="T63" fmla="*/ 25 h 2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25">
                  <a:moveTo>
                    <a:pt x="17" y="0"/>
                  </a:moveTo>
                  <a:lnTo>
                    <a:pt x="14" y="0"/>
                  </a:lnTo>
                  <a:lnTo>
                    <a:pt x="12" y="0"/>
                  </a:lnTo>
                  <a:lnTo>
                    <a:pt x="10" y="2"/>
                  </a:lnTo>
                  <a:lnTo>
                    <a:pt x="10" y="4"/>
                  </a:lnTo>
                  <a:lnTo>
                    <a:pt x="12" y="4"/>
                  </a:lnTo>
                  <a:lnTo>
                    <a:pt x="14" y="4"/>
                  </a:lnTo>
                  <a:lnTo>
                    <a:pt x="16" y="4"/>
                  </a:lnTo>
                  <a:lnTo>
                    <a:pt x="16" y="2"/>
                  </a:lnTo>
                  <a:lnTo>
                    <a:pt x="17" y="0"/>
                  </a:lnTo>
                  <a:close/>
                  <a:moveTo>
                    <a:pt x="0" y="21"/>
                  </a:moveTo>
                  <a:lnTo>
                    <a:pt x="2" y="23"/>
                  </a:lnTo>
                  <a:lnTo>
                    <a:pt x="6" y="25"/>
                  </a:lnTo>
                  <a:lnTo>
                    <a:pt x="6" y="23"/>
                  </a:lnTo>
                  <a:lnTo>
                    <a:pt x="6" y="21"/>
                  </a:lnTo>
                  <a:lnTo>
                    <a:pt x="4" y="19"/>
                  </a:lnTo>
                  <a:lnTo>
                    <a:pt x="2" y="17"/>
                  </a:lnTo>
                  <a:lnTo>
                    <a:pt x="2" y="19"/>
                  </a:lnTo>
                  <a:lnTo>
                    <a:pt x="0" y="21"/>
                  </a:lnTo>
                  <a:close/>
                </a:path>
              </a:pathLst>
            </a:custGeom>
            <a:solidFill>
              <a:srgbClr val="8B8A89"/>
            </a:solidFill>
            <a:ln w="9525">
              <a:noFill/>
              <a:round/>
              <a:headEnd/>
              <a:tailEnd/>
            </a:ln>
          </p:spPr>
          <p:txBody>
            <a:bodyPr/>
            <a:lstStyle/>
            <a:p>
              <a:endParaRPr lang="en-US"/>
            </a:p>
          </p:txBody>
        </p:sp>
        <p:sp>
          <p:nvSpPr>
            <p:cNvPr id="47102" name="Freeform 748"/>
            <p:cNvSpPr>
              <a:spLocks noEditPoints="1"/>
            </p:cNvSpPr>
            <p:nvPr/>
          </p:nvSpPr>
          <p:spPr bwMode="auto">
            <a:xfrm>
              <a:off x="2938" y="2964"/>
              <a:ext cx="14" cy="21"/>
            </a:xfrm>
            <a:custGeom>
              <a:avLst/>
              <a:gdLst>
                <a:gd name="T0" fmla="*/ 14 w 14"/>
                <a:gd name="T1" fmla="*/ 0 h 21"/>
                <a:gd name="T2" fmla="*/ 12 w 14"/>
                <a:gd name="T3" fmla="*/ 0 h 21"/>
                <a:gd name="T4" fmla="*/ 10 w 14"/>
                <a:gd name="T5" fmla="*/ 0 h 21"/>
                <a:gd name="T6" fmla="*/ 8 w 14"/>
                <a:gd name="T7" fmla="*/ 0 h 21"/>
                <a:gd name="T8" fmla="*/ 8 w 14"/>
                <a:gd name="T9" fmla="*/ 0 h 21"/>
                <a:gd name="T10" fmla="*/ 8 w 14"/>
                <a:gd name="T11" fmla="*/ 2 h 21"/>
                <a:gd name="T12" fmla="*/ 6 w 14"/>
                <a:gd name="T13" fmla="*/ 4 h 21"/>
                <a:gd name="T14" fmla="*/ 8 w 14"/>
                <a:gd name="T15" fmla="*/ 4 h 21"/>
                <a:gd name="T16" fmla="*/ 10 w 14"/>
                <a:gd name="T17" fmla="*/ 4 h 21"/>
                <a:gd name="T18" fmla="*/ 10 w 14"/>
                <a:gd name="T19" fmla="*/ 4 h 21"/>
                <a:gd name="T20" fmla="*/ 12 w 14"/>
                <a:gd name="T21" fmla="*/ 4 h 21"/>
                <a:gd name="T22" fmla="*/ 14 w 14"/>
                <a:gd name="T23" fmla="*/ 2 h 21"/>
                <a:gd name="T24" fmla="*/ 14 w 14"/>
                <a:gd name="T25" fmla="*/ 0 h 21"/>
                <a:gd name="T26" fmla="*/ 0 w 14"/>
                <a:gd name="T27" fmla="*/ 17 h 21"/>
                <a:gd name="T28" fmla="*/ 2 w 14"/>
                <a:gd name="T29" fmla="*/ 19 h 21"/>
                <a:gd name="T30" fmla="*/ 4 w 14"/>
                <a:gd name="T31" fmla="*/ 21 h 21"/>
                <a:gd name="T32" fmla="*/ 4 w 14"/>
                <a:gd name="T33" fmla="*/ 19 h 21"/>
                <a:gd name="T34" fmla="*/ 6 w 14"/>
                <a:gd name="T35" fmla="*/ 17 h 21"/>
                <a:gd name="T36" fmla="*/ 4 w 14"/>
                <a:gd name="T37" fmla="*/ 15 h 21"/>
                <a:gd name="T38" fmla="*/ 2 w 14"/>
                <a:gd name="T39" fmla="*/ 13 h 21"/>
                <a:gd name="T40" fmla="*/ 0 w 14"/>
                <a:gd name="T41" fmla="*/ 15 h 21"/>
                <a:gd name="T42" fmla="*/ 0 w 14"/>
                <a:gd name="T43" fmla="*/ 17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4"/>
                <a:gd name="T67" fmla="*/ 0 h 21"/>
                <a:gd name="T68" fmla="*/ 14 w 14"/>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4" h="21">
                  <a:moveTo>
                    <a:pt x="14" y="0"/>
                  </a:moveTo>
                  <a:lnTo>
                    <a:pt x="12" y="0"/>
                  </a:lnTo>
                  <a:lnTo>
                    <a:pt x="10" y="0"/>
                  </a:lnTo>
                  <a:lnTo>
                    <a:pt x="8" y="0"/>
                  </a:lnTo>
                  <a:lnTo>
                    <a:pt x="8" y="2"/>
                  </a:lnTo>
                  <a:lnTo>
                    <a:pt x="6" y="4"/>
                  </a:lnTo>
                  <a:lnTo>
                    <a:pt x="8" y="4"/>
                  </a:lnTo>
                  <a:lnTo>
                    <a:pt x="10" y="4"/>
                  </a:lnTo>
                  <a:lnTo>
                    <a:pt x="12" y="4"/>
                  </a:lnTo>
                  <a:lnTo>
                    <a:pt x="14" y="2"/>
                  </a:lnTo>
                  <a:lnTo>
                    <a:pt x="14" y="0"/>
                  </a:lnTo>
                  <a:close/>
                  <a:moveTo>
                    <a:pt x="0" y="17"/>
                  </a:moveTo>
                  <a:lnTo>
                    <a:pt x="2" y="19"/>
                  </a:lnTo>
                  <a:lnTo>
                    <a:pt x="4" y="21"/>
                  </a:lnTo>
                  <a:lnTo>
                    <a:pt x="4" y="19"/>
                  </a:lnTo>
                  <a:lnTo>
                    <a:pt x="6" y="17"/>
                  </a:lnTo>
                  <a:lnTo>
                    <a:pt x="4" y="15"/>
                  </a:lnTo>
                  <a:lnTo>
                    <a:pt x="2" y="13"/>
                  </a:lnTo>
                  <a:lnTo>
                    <a:pt x="0" y="15"/>
                  </a:lnTo>
                  <a:lnTo>
                    <a:pt x="0" y="17"/>
                  </a:lnTo>
                  <a:close/>
                </a:path>
              </a:pathLst>
            </a:custGeom>
            <a:solidFill>
              <a:srgbClr val="8C8B8A"/>
            </a:solidFill>
            <a:ln w="9525">
              <a:noFill/>
              <a:round/>
              <a:headEnd/>
              <a:tailEnd/>
            </a:ln>
          </p:spPr>
          <p:txBody>
            <a:bodyPr/>
            <a:lstStyle/>
            <a:p>
              <a:endParaRPr lang="en-US"/>
            </a:p>
          </p:txBody>
        </p:sp>
        <p:sp>
          <p:nvSpPr>
            <p:cNvPr id="47103" name="Freeform 749"/>
            <p:cNvSpPr>
              <a:spLocks noEditPoints="1"/>
            </p:cNvSpPr>
            <p:nvPr/>
          </p:nvSpPr>
          <p:spPr bwMode="auto">
            <a:xfrm>
              <a:off x="2938" y="2966"/>
              <a:ext cx="14" cy="17"/>
            </a:xfrm>
            <a:custGeom>
              <a:avLst/>
              <a:gdLst>
                <a:gd name="T0" fmla="*/ 14 w 14"/>
                <a:gd name="T1" fmla="*/ 0 h 17"/>
                <a:gd name="T2" fmla="*/ 12 w 14"/>
                <a:gd name="T3" fmla="*/ 0 h 17"/>
                <a:gd name="T4" fmla="*/ 10 w 14"/>
                <a:gd name="T5" fmla="*/ 0 h 17"/>
                <a:gd name="T6" fmla="*/ 8 w 14"/>
                <a:gd name="T7" fmla="*/ 0 h 17"/>
                <a:gd name="T8" fmla="*/ 8 w 14"/>
                <a:gd name="T9" fmla="*/ 0 h 17"/>
                <a:gd name="T10" fmla="*/ 6 w 14"/>
                <a:gd name="T11" fmla="*/ 2 h 17"/>
                <a:gd name="T12" fmla="*/ 4 w 14"/>
                <a:gd name="T13" fmla="*/ 5 h 17"/>
                <a:gd name="T14" fmla="*/ 6 w 14"/>
                <a:gd name="T15" fmla="*/ 3 h 17"/>
                <a:gd name="T16" fmla="*/ 10 w 14"/>
                <a:gd name="T17" fmla="*/ 3 h 17"/>
                <a:gd name="T18" fmla="*/ 10 w 14"/>
                <a:gd name="T19" fmla="*/ 3 h 17"/>
                <a:gd name="T20" fmla="*/ 12 w 14"/>
                <a:gd name="T21" fmla="*/ 3 h 17"/>
                <a:gd name="T22" fmla="*/ 12 w 14"/>
                <a:gd name="T23" fmla="*/ 2 h 17"/>
                <a:gd name="T24" fmla="*/ 14 w 14"/>
                <a:gd name="T25" fmla="*/ 0 h 17"/>
                <a:gd name="T26" fmla="*/ 0 w 14"/>
                <a:gd name="T27" fmla="*/ 13 h 17"/>
                <a:gd name="T28" fmla="*/ 2 w 14"/>
                <a:gd name="T29" fmla="*/ 15 h 17"/>
                <a:gd name="T30" fmla="*/ 4 w 14"/>
                <a:gd name="T31" fmla="*/ 17 h 17"/>
                <a:gd name="T32" fmla="*/ 6 w 14"/>
                <a:gd name="T33" fmla="*/ 15 h 17"/>
                <a:gd name="T34" fmla="*/ 6 w 14"/>
                <a:gd name="T35" fmla="*/ 13 h 17"/>
                <a:gd name="T36" fmla="*/ 4 w 14"/>
                <a:gd name="T37" fmla="*/ 11 h 17"/>
                <a:gd name="T38" fmla="*/ 2 w 14"/>
                <a:gd name="T39" fmla="*/ 9 h 17"/>
                <a:gd name="T40" fmla="*/ 4 w 14"/>
                <a:gd name="T41" fmla="*/ 7 h 17"/>
                <a:gd name="T42" fmla="*/ 4 w 14"/>
                <a:gd name="T43" fmla="*/ 7 h 17"/>
                <a:gd name="T44" fmla="*/ 2 w 14"/>
                <a:gd name="T45" fmla="*/ 11 h 17"/>
                <a:gd name="T46" fmla="*/ 0 w 14"/>
                <a:gd name="T47" fmla="*/ 13 h 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
                <a:gd name="T73" fmla="*/ 0 h 17"/>
                <a:gd name="T74" fmla="*/ 14 w 14"/>
                <a:gd name="T75" fmla="*/ 17 h 1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 h="17">
                  <a:moveTo>
                    <a:pt x="14" y="0"/>
                  </a:moveTo>
                  <a:lnTo>
                    <a:pt x="12" y="0"/>
                  </a:lnTo>
                  <a:lnTo>
                    <a:pt x="10" y="0"/>
                  </a:lnTo>
                  <a:lnTo>
                    <a:pt x="8" y="0"/>
                  </a:lnTo>
                  <a:lnTo>
                    <a:pt x="6" y="2"/>
                  </a:lnTo>
                  <a:lnTo>
                    <a:pt x="4" y="5"/>
                  </a:lnTo>
                  <a:lnTo>
                    <a:pt x="6" y="3"/>
                  </a:lnTo>
                  <a:lnTo>
                    <a:pt x="10" y="3"/>
                  </a:lnTo>
                  <a:lnTo>
                    <a:pt x="12" y="3"/>
                  </a:lnTo>
                  <a:lnTo>
                    <a:pt x="12" y="2"/>
                  </a:lnTo>
                  <a:lnTo>
                    <a:pt x="14" y="0"/>
                  </a:lnTo>
                  <a:close/>
                  <a:moveTo>
                    <a:pt x="0" y="13"/>
                  </a:moveTo>
                  <a:lnTo>
                    <a:pt x="2" y="15"/>
                  </a:lnTo>
                  <a:lnTo>
                    <a:pt x="4" y="17"/>
                  </a:lnTo>
                  <a:lnTo>
                    <a:pt x="6" y="15"/>
                  </a:lnTo>
                  <a:lnTo>
                    <a:pt x="6" y="13"/>
                  </a:lnTo>
                  <a:lnTo>
                    <a:pt x="4" y="11"/>
                  </a:lnTo>
                  <a:lnTo>
                    <a:pt x="2" y="9"/>
                  </a:lnTo>
                  <a:lnTo>
                    <a:pt x="4" y="7"/>
                  </a:lnTo>
                  <a:lnTo>
                    <a:pt x="2" y="11"/>
                  </a:lnTo>
                  <a:lnTo>
                    <a:pt x="0" y="13"/>
                  </a:lnTo>
                  <a:close/>
                </a:path>
              </a:pathLst>
            </a:custGeom>
            <a:solidFill>
              <a:srgbClr val="8C8B8A"/>
            </a:solidFill>
            <a:ln w="9525">
              <a:noFill/>
              <a:round/>
              <a:headEnd/>
              <a:tailEnd/>
            </a:ln>
          </p:spPr>
          <p:txBody>
            <a:bodyPr/>
            <a:lstStyle/>
            <a:p>
              <a:endParaRPr lang="en-US"/>
            </a:p>
          </p:txBody>
        </p:sp>
        <p:sp>
          <p:nvSpPr>
            <p:cNvPr id="47104" name="Freeform 750"/>
            <p:cNvSpPr>
              <a:spLocks/>
            </p:cNvSpPr>
            <p:nvPr/>
          </p:nvSpPr>
          <p:spPr bwMode="auto">
            <a:xfrm>
              <a:off x="2940" y="2968"/>
              <a:ext cx="10" cy="13"/>
            </a:xfrm>
            <a:custGeom>
              <a:avLst/>
              <a:gdLst>
                <a:gd name="T0" fmla="*/ 10 w 10"/>
                <a:gd name="T1" fmla="*/ 0 h 13"/>
                <a:gd name="T2" fmla="*/ 8 w 10"/>
                <a:gd name="T3" fmla="*/ 0 h 13"/>
                <a:gd name="T4" fmla="*/ 8 w 10"/>
                <a:gd name="T5" fmla="*/ 0 h 13"/>
                <a:gd name="T6" fmla="*/ 6 w 10"/>
                <a:gd name="T7" fmla="*/ 0 h 13"/>
                <a:gd name="T8" fmla="*/ 4 w 10"/>
                <a:gd name="T9" fmla="*/ 0 h 13"/>
                <a:gd name="T10" fmla="*/ 2 w 10"/>
                <a:gd name="T11" fmla="*/ 3 h 13"/>
                <a:gd name="T12" fmla="*/ 0 w 10"/>
                <a:gd name="T13" fmla="*/ 9 h 13"/>
                <a:gd name="T14" fmla="*/ 2 w 10"/>
                <a:gd name="T15" fmla="*/ 11 h 13"/>
                <a:gd name="T16" fmla="*/ 4 w 10"/>
                <a:gd name="T17" fmla="*/ 13 h 13"/>
                <a:gd name="T18" fmla="*/ 4 w 10"/>
                <a:gd name="T19" fmla="*/ 11 h 13"/>
                <a:gd name="T20" fmla="*/ 6 w 10"/>
                <a:gd name="T21" fmla="*/ 11 h 13"/>
                <a:gd name="T22" fmla="*/ 4 w 10"/>
                <a:gd name="T23" fmla="*/ 9 h 13"/>
                <a:gd name="T24" fmla="*/ 2 w 10"/>
                <a:gd name="T25" fmla="*/ 7 h 13"/>
                <a:gd name="T26" fmla="*/ 4 w 10"/>
                <a:gd name="T27" fmla="*/ 3 h 13"/>
                <a:gd name="T28" fmla="*/ 8 w 10"/>
                <a:gd name="T29" fmla="*/ 3 h 13"/>
                <a:gd name="T30" fmla="*/ 8 w 10"/>
                <a:gd name="T31" fmla="*/ 3 h 13"/>
                <a:gd name="T32" fmla="*/ 8 w 10"/>
                <a:gd name="T33" fmla="*/ 3 h 13"/>
                <a:gd name="T34" fmla="*/ 10 w 10"/>
                <a:gd name="T35" fmla="*/ 1 h 13"/>
                <a:gd name="T36" fmla="*/ 10 w 10"/>
                <a:gd name="T37" fmla="*/ 0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13"/>
                <a:gd name="T59" fmla="*/ 10 w 10"/>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13">
                  <a:moveTo>
                    <a:pt x="10" y="0"/>
                  </a:moveTo>
                  <a:lnTo>
                    <a:pt x="8" y="0"/>
                  </a:lnTo>
                  <a:lnTo>
                    <a:pt x="6" y="0"/>
                  </a:lnTo>
                  <a:lnTo>
                    <a:pt x="4" y="0"/>
                  </a:lnTo>
                  <a:lnTo>
                    <a:pt x="2" y="3"/>
                  </a:lnTo>
                  <a:lnTo>
                    <a:pt x="0" y="9"/>
                  </a:lnTo>
                  <a:lnTo>
                    <a:pt x="2" y="11"/>
                  </a:lnTo>
                  <a:lnTo>
                    <a:pt x="4" y="13"/>
                  </a:lnTo>
                  <a:lnTo>
                    <a:pt x="4" y="11"/>
                  </a:lnTo>
                  <a:lnTo>
                    <a:pt x="6" y="11"/>
                  </a:lnTo>
                  <a:lnTo>
                    <a:pt x="4" y="9"/>
                  </a:lnTo>
                  <a:lnTo>
                    <a:pt x="2" y="7"/>
                  </a:lnTo>
                  <a:lnTo>
                    <a:pt x="4" y="3"/>
                  </a:lnTo>
                  <a:lnTo>
                    <a:pt x="8" y="3"/>
                  </a:lnTo>
                  <a:lnTo>
                    <a:pt x="10" y="1"/>
                  </a:lnTo>
                  <a:lnTo>
                    <a:pt x="10" y="0"/>
                  </a:lnTo>
                  <a:close/>
                </a:path>
              </a:pathLst>
            </a:custGeom>
            <a:solidFill>
              <a:srgbClr val="8C8B8A"/>
            </a:solidFill>
            <a:ln w="9525">
              <a:noFill/>
              <a:round/>
              <a:headEnd/>
              <a:tailEnd/>
            </a:ln>
          </p:spPr>
          <p:txBody>
            <a:bodyPr/>
            <a:lstStyle/>
            <a:p>
              <a:endParaRPr lang="en-US"/>
            </a:p>
          </p:txBody>
        </p:sp>
        <p:sp>
          <p:nvSpPr>
            <p:cNvPr id="47105" name="Freeform 751"/>
            <p:cNvSpPr>
              <a:spLocks/>
            </p:cNvSpPr>
            <p:nvPr/>
          </p:nvSpPr>
          <p:spPr bwMode="auto">
            <a:xfrm>
              <a:off x="2940" y="2969"/>
              <a:ext cx="10" cy="10"/>
            </a:xfrm>
            <a:custGeom>
              <a:avLst/>
              <a:gdLst>
                <a:gd name="T0" fmla="*/ 10 w 10"/>
                <a:gd name="T1" fmla="*/ 0 h 10"/>
                <a:gd name="T2" fmla="*/ 8 w 10"/>
                <a:gd name="T3" fmla="*/ 0 h 10"/>
                <a:gd name="T4" fmla="*/ 8 w 10"/>
                <a:gd name="T5" fmla="*/ 0 h 10"/>
                <a:gd name="T6" fmla="*/ 4 w 10"/>
                <a:gd name="T7" fmla="*/ 0 h 10"/>
                <a:gd name="T8" fmla="*/ 2 w 10"/>
                <a:gd name="T9" fmla="*/ 2 h 10"/>
                <a:gd name="T10" fmla="*/ 2 w 10"/>
                <a:gd name="T11" fmla="*/ 2 h 10"/>
                <a:gd name="T12" fmla="*/ 2 w 10"/>
                <a:gd name="T13" fmla="*/ 4 h 10"/>
                <a:gd name="T14" fmla="*/ 2 w 10"/>
                <a:gd name="T15" fmla="*/ 4 h 10"/>
                <a:gd name="T16" fmla="*/ 0 w 10"/>
                <a:gd name="T17" fmla="*/ 6 h 10"/>
                <a:gd name="T18" fmla="*/ 2 w 10"/>
                <a:gd name="T19" fmla="*/ 8 h 10"/>
                <a:gd name="T20" fmla="*/ 4 w 10"/>
                <a:gd name="T21" fmla="*/ 10 h 10"/>
                <a:gd name="T22" fmla="*/ 8 w 10"/>
                <a:gd name="T23" fmla="*/ 6 h 10"/>
                <a:gd name="T24" fmla="*/ 10 w 10"/>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10"/>
                <a:gd name="T41" fmla="*/ 10 w 10"/>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10">
                  <a:moveTo>
                    <a:pt x="10" y="0"/>
                  </a:moveTo>
                  <a:lnTo>
                    <a:pt x="8" y="0"/>
                  </a:lnTo>
                  <a:lnTo>
                    <a:pt x="4" y="0"/>
                  </a:lnTo>
                  <a:lnTo>
                    <a:pt x="2" y="2"/>
                  </a:lnTo>
                  <a:lnTo>
                    <a:pt x="2" y="4"/>
                  </a:lnTo>
                  <a:lnTo>
                    <a:pt x="0" y="6"/>
                  </a:lnTo>
                  <a:lnTo>
                    <a:pt x="2" y="8"/>
                  </a:lnTo>
                  <a:lnTo>
                    <a:pt x="4" y="10"/>
                  </a:lnTo>
                  <a:lnTo>
                    <a:pt x="8" y="6"/>
                  </a:lnTo>
                  <a:lnTo>
                    <a:pt x="10" y="0"/>
                  </a:lnTo>
                  <a:close/>
                </a:path>
              </a:pathLst>
            </a:custGeom>
            <a:solidFill>
              <a:srgbClr val="8C8B8B"/>
            </a:solidFill>
            <a:ln w="9525">
              <a:noFill/>
              <a:round/>
              <a:headEnd/>
              <a:tailEnd/>
            </a:ln>
          </p:spPr>
          <p:txBody>
            <a:bodyPr/>
            <a:lstStyle/>
            <a:p>
              <a:endParaRPr lang="en-US"/>
            </a:p>
          </p:txBody>
        </p:sp>
        <p:sp>
          <p:nvSpPr>
            <p:cNvPr id="47106" name="Freeform 752"/>
            <p:cNvSpPr>
              <a:spLocks/>
            </p:cNvSpPr>
            <p:nvPr/>
          </p:nvSpPr>
          <p:spPr bwMode="auto">
            <a:xfrm>
              <a:off x="2942" y="2971"/>
              <a:ext cx="6" cy="8"/>
            </a:xfrm>
            <a:custGeom>
              <a:avLst/>
              <a:gdLst>
                <a:gd name="T0" fmla="*/ 6 w 6"/>
                <a:gd name="T1" fmla="*/ 0 h 8"/>
                <a:gd name="T2" fmla="*/ 6 w 6"/>
                <a:gd name="T3" fmla="*/ 0 h 8"/>
                <a:gd name="T4" fmla="*/ 6 w 6"/>
                <a:gd name="T5" fmla="*/ 0 h 8"/>
                <a:gd name="T6" fmla="*/ 2 w 6"/>
                <a:gd name="T7" fmla="*/ 0 h 8"/>
                <a:gd name="T8" fmla="*/ 0 w 6"/>
                <a:gd name="T9" fmla="*/ 4 h 8"/>
                <a:gd name="T10" fmla="*/ 2 w 6"/>
                <a:gd name="T11" fmla="*/ 6 h 8"/>
                <a:gd name="T12" fmla="*/ 4 w 6"/>
                <a:gd name="T13" fmla="*/ 8 h 8"/>
                <a:gd name="T14" fmla="*/ 6 w 6"/>
                <a:gd name="T15" fmla="*/ 4 h 8"/>
                <a:gd name="T16" fmla="*/ 6 w 6"/>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8"/>
                <a:gd name="T29" fmla="*/ 6 w 6"/>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8">
                  <a:moveTo>
                    <a:pt x="6" y="0"/>
                  </a:moveTo>
                  <a:lnTo>
                    <a:pt x="6" y="0"/>
                  </a:lnTo>
                  <a:lnTo>
                    <a:pt x="2" y="0"/>
                  </a:lnTo>
                  <a:lnTo>
                    <a:pt x="0" y="4"/>
                  </a:lnTo>
                  <a:lnTo>
                    <a:pt x="2" y="6"/>
                  </a:lnTo>
                  <a:lnTo>
                    <a:pt x="4" y="8"/>
                  </a:lnTo>
                  <a:lnTo>
                    <a:pt x="6" y="4"/>
                  </a:lnTo>
                  <a:lnTo>
                    <a:pt x="6" y="0"/>
                  </a:lnTo>
                  <a:close/>
                </a:path>
              </a:pathLst>
            </a:custGeom>
            <a:solidFill>
              <a:srgbClr val="8C8B8B"/>
            </a:solidFill>
            <a:ln w="9525">
              <a:noFill/>
              <a:round/>
              <a:headEnd/>
              <a:tailEnd/>
            </a:ln>
          </p:spPr>
          <p:txBody>
            <a:bodyPr/>
            <a:lstStyle/>
            <a:p>
              <a:endParaRPr lang="en-US"/>
            </a:p>
          </p:txBody>
        </p:sp>
        <p:sp>
          <p:nvSpPr>
            <p:cNvPr id="47107" name="Freeform 753"/>
            <p:cNvSpPr>
              <a:spLocks/>
            </p:cNvSpPr>
            <p:nvPr/>
          </p:nvSpPr>
          <p:spPr bwMode="auto">
            <a:xfrm>
              <a:off x="2946" y="2973"/>
              <a:ext cx="2" cy="4"/>
            </a:xfrm>
            <a:custGeom>
              <a:avLst/>
              <a:gdLst>
                <a:gd name="T0" fmla="*/ 2 w 2"/>
                <a:gd name="T1" fmla="*/ 0 h 4"/>
                <a:gd name="T2" fmla="*/ 2 w 2"/>
                <a:gd name="T3" fmla="*/ 0 h 4"/>
                <a:gd name="T4" fmla="*/ 2 w 2"/>
                <a:gd name="T5" fmla="*/ 0 h 4"/>
                <a:gd name="T6" fmla="*/ 0 w 2"/>
                <a:gd name="T7" fmla="*/ 0 h 4"/>
                <a:gd name="T8" fmla="*/ 0 w 2"/>
                <a:gd name="T9" fmla="*/ 2 h 4"/>
                <a:gd name="T10" fmla="*/ 0 w 2"/>
                <a:gd name="T11" fmla="*/ 2 h 4"/>
                <a:gd name="T12" fmla="*/ 0 w 2"/>
                <a:gd name="T13" fmla="*/ 4 h 4"/>
                <a:gd name="T14" fmla="*/ 2 w 2"/>
                <a:gd name="T15" fmla="*/ 2 h 4"/>
                <a:gd name="T16" fmla="*/ 2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4"/>
                <a:gd name="T29" fmla="*/ 2 w 2"/>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4">
                  <a:moveTo>
                    <a:pt x="2" y="0"/>
                  </a:moveTo>
                  <a:lnTo>
                    <a:pt x="2" y="0"/>
                  </a:lnTo>
                  <a:lnTo>
                    <a:pt x="0" y="0"/>
                  </a:lnTo>
                  <a:lnTo>
                    <a:pt x="0" y="2"/>
                  </a:lnTo>
                  <a:lnTo>
                    <a:pt x="0" y="4"/>
                  </a:lnTo>
                  <a:lnTo>
                    <a:pt x="2" y="2"/>
                  </a:lnTo>
                  <a:lnTo>
                    <a:pt x="2" y="0"/>
                  </a:lnTo>
                  <a:close/>
                </a:path>
              </a:pathLst>
            </a:custGeom>
            <a:solidFill>
              <a:srgbClr val="8D8C8B"/>
            </a:solidFill>
            <a:ln w="9525">
              <a:noFill/>
              <a:round/>
              <a:headEnd/>
              <a:tailEnd/>
            </a:ln>
          </p:spPr>
          <p:txBody>
            <a:bodyPr/>
            <a:lstStyle/>
            <a:p>
              <a:endParaRPr lang="en-US"/>
            </a:p>
          </p:txBody>
        </p:sp>
        <p:sp>
          <p:nvSpPr>
            <p:cNvPr id="47108" name="Freeform 754"/>
            <p:cNvSpPr>
              <a:spLocks noEditPoints="1"/>
            </p:cNvSpPr>
            <p:nvPr/>
          </p:nvSpPr>
          <p:spPr bwMode="auto">
            <a:xfrm>
              <a:off x="2913" y="2904"/>
              <a:ext cx="69" cy="140"/>
            </a:xfrm>
            <a:custGeom>
              <a:avLst/>
              <a:gdLst>
                <a:gd name="T0" fmla="*/ 67 w 69"/>
                <a:gd name="T1" fmla="*/ 0 h 140"/>
                <a:gd name="T2" fmla="*/ 67 w 69"/>
                <a:gd name="T3" fmla="*/ 2 h 140"/>
                <a:gd name="T4" fmla="*/ 65 w 69"/>
                <a:gd name="T5" fmla="*/ 2 h 140"/>
                <a:gd name="T6" fmla="*/ 67 w 69"/>
                <a:gd name="T7" fmla="*/ 4 h 140"/>
                <a:gd name="T8" fmla="*/ 67 w 69"/>
                <a:gd name="T9" fmla="*/ 4 h 140"/>
                <a:gd name="T10" fmla="*/ 67 w 69"/>
                <a:gd name="T11" fmla="*/ 2 h 140"/>
                <a:gd name="T12" fmla="*/ 69 w 69"/>
                <a:gd name="T13" fmla="*/ 2 h 140"/>
                <a:gd name="T14" fmla="*/ 67 w 69"/>
                <a:gd name="T15" fmla="*/ 0 h 140"/>
                <a:gd name="T16" fmla="*/ 67 w 69"/>
                <a:gd name="T17" fmla="*/ 0 h 140"/>
                <a:gd name="T18" fmla="*/ 2 w 69"/>
                <a:gd name="T19" fmla="*/ 136 h 140"/>
                <a:gd name="T20" fmla="*/ 2 w 69"/>
                <a:gd name="T21" fmla="*/ 138 h 140"/>
                <a:gd name="T22" fmla="*/ 0 w 69"/>
                <a:gd name="T23" fmla="*/ 140 h 140"/>
                <a:gd name="T24" fmla="*/ 2 w 69"/>
                <a:gd name="T25" fmla="*/ 140 h 140"/>
                <a:gd name="T26" fmla="*/ 2 w 69"/>
                <a:gd name="T27" fmla="*/ 140 h 140"/>
                <a:gd name="T28" fmla="*/ 4 w 69"/>
                <a:gd name="T29" fmla="*/ 140 h 140"/>
                <a:gd name="T30" fmla="*/ 4 w 69"/>
                <a:gd name="T31" fmla="*/ 138 h 140"/>
                <a:gd name="T32" fmla="*/ 2 w 69"/>
                <a:gd name="T33" fmla="*/ 138 h 140"/>
                <a:gd name="T34" fmla="*/ 2 w 69"/>
                <a:gd name="T35" fmla="*/ 136 h 1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140"/>
                <a:gd name="T56" fmla="*/ 69 w 69"/>
                <a:gd name="T57" fmla="*/ 140 h 1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140">
                  <a:moveTo>
                    <a:pt x="67" y="0"/>
                  </a:moveTo>
                  <a:lnTo>
                    <a:pt x="67" y="2"/>
                  </a:lnTo>
                  <a:lnTo>
                    <a:pt x="65" y="2"/>
                  </a:lnTo>
                  <a:lnTo>
                    <a:pt x="67" y="4"/>
                  </a:lnTo>
                  <a:lnTo>
                    <a:pt x="67" y="2"/>
                  </a:lnTo>
                  <a:lnTo>
                    <a:pt x="69" y="2"/>
                  </a:lnTo>
                  <a:lnTo>
                    <a:pt x="67" y="0"/>
                  </a:lnTo>
                  <a:close/>
                  <a:moveTo>
                    <a:pt x="2" y="136"/>
                  </a:moveTo>
                  <a:lnTo>
                    <a:pt x="2" y="138"/>
                  </a:lnTo>
                  <a:lnTo>
                    <a:pt x="0" y="140"/>
                  </a:lnTo>
                  <a:lnTo>
                    <a:pt x="2" y="140"/>
                  </a:lnTo>
                  <a:lnTo>
                    <a:pt x="4" y="140"/>
                  </a:lnTo>
                  <a:lnTo>
                    <a:pt x="4" y="138"/>
                  </a:lnTo>
                  <a:lnTo>
                    <a:pt x="2" y="138"/>
                  </a:lnTo>
                  <a:lnTo>
                    <a:pt x="2" y="136"/>
                  </a:lnTo>
                  <a:close/>
                </a:path>
              </a:pathLst>
            </a:custGeom>
            <a:solidFill>
              <a:srgbClr val="848282"/>
            </a:solidFill>
            <a:ln w="9525">
              <a:noFill/>
              <a:round/>
              <a:headEnd/>
              <a:tailEnd/>
            </a:ln>
          </p:spPr>
          <p:txBody>
            <a:bodyPr/>
            <a:lstStyle/>
            <a:p>
              <a:endParaRPr lang="en-US"/>
            </a:p>
          </p:txBody>
        </p:sp>
        <p:sp>
          <p:nvSpPr>
            <p:cNvPr id="47109" name="Freeform 755"/>
            <p:cNvSpPr>
              <a:spLocks noEditPoints="1"/>
            </p:cNvSpPr>
            <p:nvPr/>
          </p:nvSpPr>
          <p:spPr bwMode="auto">
            <a:xfrm>
              <a:off x="2915" y="2906"/>
              <a:ext cx="67" cy="138"/>
            </a:xfrm>
            <a:custGeom>
              <a:avLst/>
              <a:gdLst>
                <a:gd name="T0" fmla="*/ 67 w 67"/>
                <a:gd name="T1" fmla="*/ 0 h 138"/>
                <a:gd name="T2" fmla="*/ 65 w 67"/>
                <a:gd name="T3" fmla="*/ 0 h 138"/>
                <a:gd name="T4" fmla="*/ 65 w 67"/>
                <a:gd name="T5" fmla="*/ 0 h 138"/>
                <a:gd name="T6" fmla="*/ 63 w 67"/>
                <a:gd name="T7" fmla="*/ 0 h 138"/>
                <a:gd name="T8" fmla="*/ 63 w 67"/>
                <a:gd name="T9" fmla="*/ 2 h 138"/>
                <a:gd name="T10" fmla="*/ 63 w 67"/>
                <a:gd name="T11" fmla="*/ 4 h 138"/>
                <a:gd name="T12" fmla="*/ 65 w 67"/>
                <a:gd name="T13" fmla="*/ 4 h 138"/>
                <a:gd name="T14" fmla="*/ 65 w 67"/>
                <a:gd name="T15" fmla="*/ 2 h 138"/>
                <a:gd name="T16" fmla="*/ 67 w 67"/>
                <a:gd name="T17" fmla="*/ 0 h 138"/>
                <a:gd name="T18" fmla="*/ 0 w 67"/>
                <a:gd name="T19" fmla="*/ 136 h 138"/>
                <a:gd name="T20" fmla="*/ 0 w 67"/>
                <a:gd name="T21" fmla="*/ 138 h 138"/>
                <a:gd name="T22" fmla="*/ 2 w 67"/>
                <a:gd name="T23" fmla="*/ 138 h 138"/>
                <a:gd name="T24" fmla="*/ 2 w 67"/>
                <a:gd name="T25" fmla="*/ 136 h 138"/>
                <a:gd name="T26" fmla="*/ 2 w 67"/>
                <a:gd name="T27" fmla="*/ 134 h 138"/>
                <a:gd name="T28" fmla="*/ 2 w 67"/>
                <a:gd name="T29" fmla="*/ 134 h 138"/>
                <a:gd name="T30" fmla="*/ 0 w 67"/>
                <a:gd name="T31" fmla="*/ 133 h 138"/>
                <a:gd name="T32" fmla="*/ 0 w 67"/>
                <a:gd name="T33" fmla="*/ 134 h 138"/>
                <a:gd name="T34" fmla="*/ 0 w 67"/>
                <a:gd name="T35" fmla="*/ 136 h 1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138"/>
                <a:gd name="T56" fmla="*/ 67 w 67"/>
                <a:gd name="T57" fmla="*/ 138 h 1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138">
                  <a:moveTo>
                    <a:pt x="67" y="0"/>
                  </a:moveTo>
                  <a:lnTo>
                    <a:pt x="65" y="0"/>
                  </a:lnTo>
                  <a:lnTo>
                    <a:pt x="63" y="0"/>
                  </a:lnTo>
                  <a:lnTo>
                    <a:pt x="63" y="2"/>
                  </a:lnTo>
                  <a:lnTo>
                    <a:pt x="63" y="4"/>
                  </a:lnTo>
                  <a:lnTo>
                    <a:pt x="65" y="4"/>
                  </a:lnTo>
                  <a:lnTo>
                    <a:pt x="65" y="2"/>
                  </a:lnTo>
                  <a:lnTo>
                    <a:pt x="67" y="0"/>
                  </a:lnTo>
                  <a:close/>
                  <a:moveTo>
                    <a:pt x="0" y="136"/>
                  </a:moveTo>
                  <a:lnTo>
                    <a:pt x="0" y="138"/>
                  </a:lnTo>
                  <a:lnTo>
                    <a:pt x="2" y="138"/>
                  </a:lnTo>
                  <a:lnTo>
                    <a:pt x="2" y="136"/>
                  </a:lnTo>
                  <a:lnTo>
                    <a:pt x="2" y="134"/>
                  </a:lnTo>
                  <a:lnTo>
                    <a:pt x="0" y="133"/>
                  </a:lnTo>
                  <a:lnTo>
                    <a:pt x="0" y="134"/>
                  </a:lnTo>
                  <a:lnTo>
                    <a:pt x="0" y="136"/>
                  </a:lnTo>
                  <a:close/>
                </a:path>
              </a:pathLst>
            </a:custGeom>
            <a:solidFill>
              <a:srgbClr val="848282"/>
            </a:solidFill>
            <a:ln w="9525">
              <a:noFill/>
              <a:round/>
              <a:headEnd/>
              <a:tailEnd/>
            </a:ln>
          </p:spPr>
          <p:txBody>
            <a:bodyPr/>
            <a:lstStyle/>
            <a:p>
              <a:endParaRPr lang="en-US"/>
            </a:p>
          </p:txBody>
        </p:sp>
        <p:sp>
          <p:nvSpPr>
            <p:cNvPr id="47110" name="Freeform 756"/>
            <p:cNvSpPr>
              <a:spLocks noEditPoints="1"/>
            </p:cNvSpPr>
            <p:nvPr/>
          </p:nvSpPr>
          <p:spPr bwMode="auto">
            <a:xfrm>
              <a:off x="2915" y="2906"/>
              <a:ext cx="65" cy="136"/>
            </a:xfrm>
            <a:custGeom>
              <a:avLst/>
              <a:gdLst>
                <a:gd name="T0" fmla="*/ 65 w 65"/>
                <a:gd name="T1" fmla="*/ 2 h 136"/>
                <a:gd name="T2" fmla="*/ 65 w 65"/>
                <a:gd name="T3" fmla="*/ 2 h 136"/>
                <a:gd name="T4" fmla="*/ 63 w 65"/>
                <a:gd name="T5" fmla="*/ 0 h 136"/>
                <a:gd name="T6" fmla="*/ 63 w 65"/>
                <a:gd name="T7" fmla="*/ 2 h 136"/>
                <a:gd name="T8" fmla="*/ 61 w 65"/>
                <a:gd name="T9" fmla="*/ 4 h 136"/>
                <a:gd name="T10" fmla="*/ 63 w 65"/>
                <a:gd name="T11" fmla="*/ 4 h 136"/>
                <a:gd name="T12" fmla="*/ 63 w 65"/>
                <a:gd name="T13" fmla="*/ 6 h 136"/>
                <a:gd name="T14" fmla="*/ 65 w 65"/>
                <a:gd name="T15" fmla="*/ 4 h 136"/>
                <a:gd name="T16" fmla="*/ 65 w 65"/>
                <a:gd name="T17" fmla="*/ 2 h 136"/>
                <a:gd name="T18" fmla="*/ 0 w 65"/>
                <a:gd name="T19" fmla="*/ 134 h 136"/>
                <a:gd name="T20" fmla="*/ 0 w 65"/>
                <a:gd name="T21" fmla="*/ 136 h 136"/>
                <a:gd name="T22" fmla="*/ 2 w 65"/>
                <a:gd name="T23" fmla="*/ 136 h 136"/>
                <a:gd name="T24" fmla="*/ 2 w 65"/>
                <a:gd name="T25" fmla="*/ 134 h 136"/>
                <a:gd name="T26" fmla="*/ 4 w 65"/>
                <a:gd name="T27" fmla="*/ 133 h 136"/>
                <a:gd name="T28" fmla="*/ 2 w 65"/>
                <a:gd name="T29" fmla="*/ 133 h 136"/>
                <a:gd name="T30" fmla="*/ 2 w 65"/>
                <a:gd name="T31" fmla="*/ 133 h 136"/>
                <a:gd name="T32" fmla="*/ 0 w 65"/>
                <a:gd name="T33" fmla="*/ 133 h 136"/>
                <a:gd name="T34" fmla="*/ 0 w 65"/>
                <a:gd name="T35" fmla="*/ 134 h 1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5"/>
                <a:gd name="T55" fmla="*/ 0 h 136"/>
                <a:gd name="T56" fmla="*/ 65 w 65"/>
                <a:gd name="T57" fmla="*/ 136 h 1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5" h="136">
                  <a:moveTo>
                    <a:pt x="65" y="2"/>
                  </a:moveTo>
                  <a:lnTo>
                    <a:pt x="65" y="2"/>
                  </a:lnTo>
                  <a:lnTo>
                    <a:pt x="63" y="0"/>
                  </a:lnTo>
                  <a:lnTo>
                    <a:pt x="63" y="2"/>
                  </a:lnTo>
                  <a:lnTo>
                    <a:pt x="61" y="4"/>
                  </a:lnTo>
                  <a:lnTo>
                    <a:pt x="63" y="4"/>
                  </a:lnTo>
                  <a:lnTo>
                    <a:pt x="63" y="6"/>
                  </a:lnTo>
                  <a:lnTo>
                    <a:pt x="65" y="4"/>
                  </a:lnTo>
                  <a:lnTo>
                    <a:pt x="65" y="2"/>
                  </a:lnTo>
                  <a:close/>
                  <a:moveTo>
                    <a:pt x="0" y="134"/>
                  </a:moveTo>
                  <a:lnTo>
                    <a:pt x="0" y="136"/>
                  </a:lnTo>
                  <a:lnTo>
                    <a:pt x="2" y="136"/>
                  </a:lnTo>
                  <a:lnTo>
                    <a:pt x="2" y="134"/>
                  </a:lnTo>
                  <a:lnTo>
                    <a:pt x="4" y="133"/>
                  </a:lnTo>
                  <a:lnTo>
                    <a:pt x="2" y="133"/>
                  </a:lnTo>
                  <a:lnTo>
                    <a:pt x="0" y="133"/>
                  </a:lnTo>
                  <a:lnTo>
                    <a:pt x="0" y="134"/>
                  </a:lnTo>
                  <a:close/>
                </a:path>
              </a:pathLst>
            </a:custGeom>
            <a:solidFill>
              <a:srgbClr val="848282"/>
            </a:solidFill>
            <a:ln w="9525">
              <a:noFill/>
              <a:round/>
              <a:headEnd/>
              <a:tailEnd/>
            </a:ln>
          </p:spPr>
          <p:txBody>
            <a:bodyPr/>
            <a:lstStyle/>
            <a:p>
              <a:endParaRPr lang="en-US"/>
            </a:p>
          </p:txBody>
        </p:sp>
        <p:sp>
          <p:nvSpPr>
            <p:cNvPr id="47111" name="Freeform 757"/>
            <p:cNvSpPr>
              <a:spLocks noEditPoints="1"/>
            </p:cNvSpPr>
            <p:nvPr/>
          </p:nvSpPr>
          <p:spPr bwMode="auto">
            <a:xfrm>
              <a:off x="2915" y="2908"/>
              <a:ext cx="65" cy="132"/>
            </a:xfrm>
            <a:custGeom>
              <a:avLst/>
              <a:gdLst>
                <a:gd name="T0" fmla="*/ 65 w 65"/>
                <a:gd name="T1" fmla="*/ 2 h 132"/>
                <a:gd name="T2" fmla="*/ 63 w 65"/>
                <a:gd name="T3" fmla="*/ 2 h 132"/>
                <a:gd name="T4" fmla="*/ 63 w 65"/>
                <a:gd name="T5" fmla="*/ 0 h 132"/>
                <a:gd name="T6" fmla="*/ 61 w 65"/>
                <a:gd name="T7" fmla="*/ 2 h 132"/>
                <a:gd name="T8" fmla="*/ 61 w 65"/>
                <a:gd name="T9" fmla="*/ 4 h 132"/>
                <a:gd name="T10" fmla="*/ 61 w 65"/>
                <a:gd name="T11" fmla="*/ 4 h 132"/>
                <a:gd name="T12" fmla="*/ 63 w 65"/>
                <a:gd name="T13" fmla="*/ 6 h 132"/>
                <a:gd name="T14" fmla="*/ 63 w 65"/>
                <a:gd name="T15" fmla="*/ 4 h 132"/>
                <a:gd name="T16" fmla="*/ 65 w 65"/>
                <a:gd name="T17" fmla="*/ 2 h 132"/>
                <a:gd name="T18" fmla="*/ 0 w 65"/>
                <a:gd name="T19" fmla="*/ 131 h 132"/>
                <a:gd name="T20" fmla="*/ 2 w 65"/>
                <a:gd name="T21" fmla="*/ 132 h 132"/>
                <a:gd name="T22" fmla="*/ 2 w 65"/>
                <a:gd name="T23" fmla="*/ 132 h 132"/>
                <a:gd name="T24" fmla="*/ 4 w 65"/>
                <a:gd name="T25" fmla="*/ 131 h 132"/>
                <a:gd name="T26" fmla="*/ 4 w 65"/>
                <a:gd name="T27" fmla="*/ 129 h 132"/>
                <a:gd name="T28" fmla="*/ 4 w 65"/>
                <a:gd name="T29" fmla="*/ 129 h 132"/>
                <a:gd name="T30" fmla="*/ 2 w 65"/>
                <a:gd name="T31" fmla="*/ 129 h 132"/>
                <a:gd name="T32" fmla="*/ 2 w 65"/>
                <a:gd name="T33" fmla="*/ 131 h 132"/>
                <a:gd name="T34" fmla="*/ 0 w 65"/>
                <a:gd name="T35" fmla="*/ 131 h 1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5"/>
                <a:gd name="T55" fmla="*/ 0 h 132"/>
                <a:gd name="T56" fmla="*/ 65 w 65"/>
                <a:gd name="T57" fmla="*/ 132 h 1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5" h="132">
                  <a:moveTo>
                    <a:pt x="65" y="2"/>
                  </a:moveTo>
                  <a:lnTo>
                    <a:pt x="63" y="2"/>
                  </a:lnTo>
                  <a:lnTo>
                    <a:pt x="63" y="0"/>
                  </a:lnTo>
                  <a:lnTo>
                    <a:pt x="61" y="2"/>
                  </a:lnTo>
                  <a:lnTo>
                    <a:pt x="61" y="4"/>
                  </a:lnTo>
                  <a:lnTo>
                    <a:pt x="63" y="6"/>
                  </a:lnTo>
                  <a:lnTo>
                    <a:pt x="63" y="4"/>
                  </a:lnTo>
                  <a:lnTo>
                    <a:pt x="65" y="2"/>
                  </a:lnTo>
                  <a:close/>
                  <a:moveTo>
                    <a:pt x="0" y="131"/>
                  </a:moveTo>
                  <a:lnTo>
                    <a:pt x="2" y="132"/>
                  </a:lnTo>
                  <a:lnTo>
                    <a:pt x="4" y="131"/>
                  </a:lnTo>
                  <a:lnTo>
                    <a:pt x="4" y="129"/>
                  </a:lnTo>
                  <a:lnTo>
                    <a:pt x="2" y="129"/>
                  </a:lnTo>
                  <a:lnTo>
                    <a:pt x="2" y="131"/>
                  </a:lnTo>
                  <a:lnTo>
                    <a:pt x="0" y="131"/>
                  </a:lnTo>
                  <a:close/>
                </a:path>
              </a:pathLst>
            </a:custGeom>
            <a:solidFill>
              <a:srgbClr val="848382"/>
            </a:solidFill>
            <a:ln w="9525">
              <a:noFill/>
              <a:round/>
              <a:headEnd/>
              <a:tailEnd/>
            </a:ln>
          </p:spPr>
          <p:txBody>
            <a:bodyPr/>
            <a:lstStyle/>
            <a:p>
              <a:endParaRPr lang="en-US"/>
            </a:p>
          </p:txBody>
        </p:sp>
        <p:sp>
          <p:nvSpPr>
            <p:cNvPr id="47112" name="Freeform 758"/>
            <p:cNvSpPr>
              <a:spLocks noEditPoints="1"/>
            </p:cNvSpPr>
            <p:nvPr/>
          </p:nvSpPr>
          <p:spPr bwMode="auto">
            <a:xfrm>
              <a:off x="2917" y="2910"/>
              <a:ext cx="61" cy="129"/>
            </a:xfrm>
            <a:custGeom>
              <a:avLst/>
              <a:gdLst>
                <a:gd name="T0" fmla="*/ 61 w 61"/>
                <a:gd name="T1" fmla="*/ 2 h 129"/>
                <a:gd name="T2" fmla="*/ 61 w 61"/>
                <a:gd name="T3" fmla="*/ 0 h 129"/>
                <a:gd name="T4" fmla="*/ 59 w 61"/>
                <a:gd name="T5" fmla="*/ 0 h 129"/>
                <a:gd name="T6" fmla="*/ 59 w 61"/>
                <a:gd name="T7" fmla="*/ 2 h 129"/>
                <a:gd name="T8" fmla="*/ 58 w 61"/>
                <a:gd name="T9" fmla="*/ 4 h 129"/>
                <a:gd name="T10" fmla="*/ 59 w 61"/>
                <a:gd name="T11" fmla="*/ 4 h 129"/>
                <a:gd name="T12" fmla="*/ 59 w 61"/>
                <a:gd name="T13" fmla="*/ 4 h 129"/>
                <a:gd name="T14" fmla="*/ 61 w 61"/>
                <a:gd name="T15" fmla="*/ 4 h 129"/>
                <a:gd name="T16" fmla="*/ 61 w 61"/>
                <a:gd name="T17" fmla="*/ 2 h 129"/>
                <a:gd name="T18" fmla="*/ 0 w 61"/>
                <a:gd name="T19" fmla="*/ 129 h 129"/>
                <a:gd name="T20" fmla="*/ 0 w 61"/>
                <a:gd name="T21" fmla="*/ 129 h 129"/>
                <a:gd name="T22" fmla="*/ 2 w 61"/>
                <a:gd name="T23" fmla="*/ 129 h 129"/>
                <a:gd name="T24" fmla="*/ 2 w 61"/>
                <a:gd name="T25" fmla="*/ 127 h 129"/>
                <a:gd name="T26" fmla="*/ 4 w 61"/>
                <a:gd name="T27" fmla="*/ 125 h 129"/>
                <a:gd name="T28" fmla="*/ 2 w 61"/>
                <a:gd name="T29" fmla="*/ 125 h 129"/>
                <a:gd name="T30" fmla="*/ 0 w 61"/>
                <a:gd name="T31" fmla="*/ 125 h 129"/>
                <a:gd name="T32" fmla="*/ 0 w 61"/>
                <a:gd name="T33" fmla="*/ 127 h 129"/>
                <a:gd name="T34" fmla="*/ 0 w 61"/>
                <a:gd name="T35" fmla="*/ 129 h 1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129"/>
                <a:gd name="T56" fmla="*/ 61 w 61"/>
                <a:gd name="T57" fmla="*/ 129 h 1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129">
                  <a:moveTo>
                    <a:pt x="61" y="2"/>
                  </a:moveTo>
                  <a:lnTo>
                    <a:pt x="61" y="0"/>
                  </a:lnTo>
                  <a:lnTo>
                    <a:pt x="59" y="0"/>
                  </a:lnTo>
                  <a:lnTo>
                    <a:pt x="59" y="2"/>
                  </a:lnTo>
                  <a:lnTo>
                    <a:pt x="58" y="4"/>
                  </a:lnTo>
                  <a:lnTo>
                    <a:pt x="59" y="4"/>
                  </a:lnTo>
                  <a:lnTo>
                    <a:pt x="61" y="4"/>
                  </a:lnTo>
                  <a:lnTo>
                    <a:pt x="61" y="2"/>
                  </a:lnTo>
                  <a:close/>
                  <a:moveTo>
                    <a:pt x="0" y="129"/>
                  </a:moveTo>
                  <a:lnTo>
                    <a:pt x="0" y="129"/>
                  </a:lnTo>
                  <a:lnTo>
                    <a:pt x="2" y="129"/>
                  </a:lnTo>
                  <a:lnTo>
                    <a:pt x="2" y="127"/>
                  </a:lnTo>
                  <a:lnTo>
                    <a:pt x="4" y="125"/>
                  </a:lnTo>
                  <a:lnTo>
                    <a:pt x="2" y="125"/>
                  </a:lnTo>
                  <a:lnTo>
                    <a:pt x="0" y="125"/>
                  </a:lnTo>
                  <a:lnTo>
                    <a:pt x="0" y="127"/>
                  </a:lnTo>
                  <a:lnTo>
                    <a:pt x="0" y="129"/>
                  </a:lnTo>
                  <a:close/>
                </a:path>
              </a:pathLst>
            </a:custGeom>
            <a:solidFill>
              <a:srgbClr val="848382"/>
            </a:solidFill>
            <a:ln w="9525">
              <a:noFill/>
              <a:round/>
              <a:headEnd/>
              <a:tailEnd/>
            </a:ln>
          </p:spPr>
          <p:txBody>
            <a:bodyPr/>
            <a:lstStyle/>
            <a:p>
              <a:endParaRPr lang="en-US"/>
            </a:p>
          </p:txBody>
        </p:sp>
        <p:sp>
          <p:nvSpPr>
            <p:cNvPr id="47113" name="Freeform 759"/>
            <p:cNvSpPr>
              <a:spLocks noEditPoints="1"/>
            </p:cNvSpPr>
            <p:nvPr/>
          </p:nvSpPr>
          <p:spPr bwMode="auto">
            <a:xfrm>
              <a:off x="2917" y="2912"/>
              <a:ext cx="61" cy="125"/>
            </a:xfrm>
            <a:custGeom>
              <a:avLst/>
              <a:gdLst>
                <a:gd name="T0" fmla="*/ 61 w 61"/>
                <a:gd name="T1" fmla="*/ 2 h 125"/>
                <a:gd name="T2" fmla="*/ 59 w 61"/>
                <a:gd name="T3" fmla="*/ 0 h 125"/>
                <a:gd name="T4" fmla="*/ 59 w 61"/>
                <a:gd name="T5" fmla="*/ 0 h 125"/>
                <a:gd name="T6" fmla="*/ 58 w 61"/>
                <a:gd name="T7" fmla="*/ 2 h 125"/>
                <a:gd name="T8" fmla="*/ 58 w 61"/>
                <a:gd name="T9" fmla="*/ 4 h 125"/>
                <a:gd name="T10" fmla="*/ 58 w 61"/>
                <a:gd name="T11" fmla="*/ 4 h 125"/>
                <a:gd name="T12" fmla="*/ 59 w 61"/>
                <a:gd name="T13" fmla="*/ 4 h 125"/>
                <a:gd name="T14" fmla="*/ 59 w 61"/>
                <a:gd name="T15" fmla="*/ 2 h 125"/>
                <a:gd name="T16" fmla="*/ 61 w 61"/>
                <a:gd name="T17" fmla="*/ 2 h 125"/>
                <a:gd name="T18" fmla="*/ 0 w 61"/>
                <a:gd name="T19" fmla="*/ 125 h 125"/>
                <a:gd name="T20" fmla="*/ 2 w 61"/>
                <a:gd name="T21" fmla="*/ 125 h 125"/>
                <a:gd name="T22" fmla="*/ 2 w 61"/>
                <a:gd name="T23" fmla="*/ 125 h 125"/>
                <a:gd name="T24" fmla="*/ 4 w 61"/>
                <a:gd name="T25" fmla="*/ 123 h 125"/>
                <a:gd name="T26" fmla="*/ 4 w 61"/>
                <a:gd name="T27" fmla="*/ 121 h 125"/>
                <a:gd name="T28" fmla="*/ 2 w 61"/>
                <a:gd name="T29" fmla="*/ 121 h 125"/>
                <a:gd name="T30" fmla="*/ 2 w 61"/>
                <a:gd name="T31" fmla="*/ 121 h 125"/>
                <a:gd name="T32" fmla="*/ 0 w 61"/>
                <a:gd name="T33" fmla="*/ 123 h 125"/>
                <a:gd name="T34" fmla="*/ 0 w 61"/>
                <a:gd name="T35" fmla="*/ 125 h 1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125"/>
                <a:gd name="T56" fmla="*/ 61 w 61"/>
                <a:gd name="T57" fmla="*/ 125 h 1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125">
                  <a:moveTo>
                    <a:pt x="61" y="2"/>
                  </a:moveTo>
                  <a:lnTo>
                    <a:pt x="59" y="0"/>
                  </a:lnTo>
                  <a:lnTo>
                    <a:pt x="58" y="2"/>
                  </a:lnTo>
                  <a:lnTo>
                    <a:pt x="58" y="4"/>
                  </a:lnTo>
                  <a:lnTo>
                    <a:pt x="59" y="4"/>
                  </a:lnTo>
                  <a:lnTo>
                    <a:pt x="59" y="2"/>
                  </a:lnTo>
                  <a:lnTo>
                    <a:pt x="61" y="2"/>
                  </a:lnTo>
                  <a:close/>
                  <a:moveTo>
                    <a:pt x="0" y="125"/>
                  </a:moveTo>
                  <a:lnTo>
                    <a:pt x="2" y="125"/>
                  </a:lnTo>
                  <a:lnTo>
                    <a:pt x="4" y="123"/>
                  </a:lnTo>
                  <a:lnTo>
                    <a:pt x="4" y="121"/>
                  </a:lnTo>
                  <a:lnTo>
                    <a:pt x="2" y="121"/>
                  </a:lnTo>
                  <a:lnTo>
                    <a:pt x="0" y="123"/>
                  </a:lnTo>
                  <a:lnTo>
                    <a:pt x="0" y="125"/>
                  </a:lnTo>
                  <a:close/>
                </a:path>
              </a:pathLst>
            </a:custGeom>
            <a:solidFill>
              <a:srgbClr val="858483"/>
            </a:solidFill>
            <a:ln w="9525">
              <a:noFill/>
              <a:round/>
              <a:headEnd/>
              <a:tailEnd/>
            </a:ln>
          </p:spPr>
          <p:txBody>
            <a:bodyPr/>
            <a:lstStyle/>
            <a:p>
              <a:endParaRPr lang="en-US"/>
            </a:p>
          </p:txBody>
        </p:sp>
        <p:sp>
          <p:nvSpPr>
            <p:cNvPr id="47114" name="Freeform 760"/>
            <p:cNvSpPr>
              <a:spLocks noEditPoints="1"/>
            </p:cNvSpPr>
            <p:nvPr/>
          </p:nvSpPr>
          <p:spPr bwMode="auto">
            <a:xfrm>
              <a:off x="2917" y="2914"/>
              <a:ext cx="59" cy="121"/>
            </a:xfrm>
            <a:custGeom>
              <a:avLst/>
              <a:gdLst>
                <a:gd name="T0" fmla="*/ 59 w 59"/>
                <a:gd name="T1" fmla="*/ 0 h 121"/>
                <a:gd name="T2" fmla="*/ 59 w 59"/>
                <a:gd name="T3" fmla="*/ 0 h 121"/>
                <a:gd name="T4" fmla="*/ 58 w 59"/>
                <a:gd name="T5" fmla="*/ 0 h 121"/>
                <a:gd name="T6" fmla="*/ 58 w 59"/>
                <a:gd name="T7" fmla="*/ 2 h 121"/>
                <a:gd name="T8" fmla="*/ 56 w 59"/>
                <a:gd name="T9" fmla="*/ 4 h 121"/>
                <a:gd name="T10" fmla="*/ 58 w 59"/>
                <a:gd name="T11" fmla="*/ 4 h 121"/>
                <a:gd name="T12" fmla="*/ 58 w 59"/>
                <a:gd name="T13" fmla="*/ 4 h 121"/>
                <a:gd name="T14" fmla="*/ 59 w 59"/>
                <a:gd name="T15" fmla="*/ 2 h 121"/>
                <a:gd name="T16" fmla="*/ 59 w 59"/>
                <a:gd name="T17" fmla="*/ 0 h 121"/>
                <a:gd name="T18" fmla="*/ 0 w 59"/>
                <a:gd name="T19" fmla="*/ 121 h 121"/>
                <a:gd name="T20" fmla="*/ 2 w 59"/>
                <a:gd name="T21" fmla="*/ 121 h 121"/>
                <a:gd name="T22" fmla="*/ 4 w 59"/>
                <a:gd name="T23" fmla="*/ 121 h 121"/>
                <a:gd name="T24" fmla="*/ 4 w 59"/>
                <a:gd name="T25" fmla="*/ 119 h 121"/>
                <a:gd name="T26" fmla="*/ 4 w 59"/>
                <a:gd name="T27" fmla="*/ 119 h 121"/>
                <a:gd name="T28" fmla="*/ 4 w 59"/>
                <a:gd name="T29" fmla="*/ 117 h 121"/>
                <a:gd name="T30" fmla="*/ 2 w 59"/>
                <a:gd name="T31" fmla="*/ 117 h 121"/>
                <a:gd name="T32" fmla="*/ 2 w 59"/>
                <a:gd name="T33" fmla="*/ 119 h 121"/>
                <a:gd name="T34" fmla="*/ 0 w 59"/>
                <a:gd name="T35" fmla="*/ 121 h 1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121"/>
                <a:gd name="T56" fmla="*/ 59 w 59"/>
                <a:gd name="T57" fmla="*/ 121 h 1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121">
                  <a:moveTo>
                    <a:pt x="59" y="0"/>
                  </a:moveTo>
                  <a:lnTo>
                    <a:pt x="59" y="0"/>
                  </a:lnTo>
                  <a:lnTo>
                    <a:pt x="58" y="0"/>
                  </a:lnTo>
                  <a:lnTo>
                    <a:pt x="58" y="2"/>
                  </a:lnTo>
                  <a:lnTo>
                    <a:pt x="56" y="4"/>
                  </a:lnTo>
                  <a:lnTo>
                    <a:pt x="58" y="4"/>
                  </a:lnTo>
                  <a:lnTo>
                    <a:pt x="59" y="2"/>
                  </a:lnTo>
                  <a:lnTo>
                    <a:pt x="59" y="0"/>
                  </a:lnTo>
                  <a:close/>
                  <a:moveTo>
                    <a:pt x="0" y="121"/>
                  </a:moveTo>
                  <a:lnTo>
                    <a:pt x="2" y="121"/>
                  </a:lnTo>
                  <a:lnTo>
                    <a:pt x="4" y="121"/>
                  </a:lnTo>
                  <a:lnTo>
                    <a:pt x="4" y="119"/>
                  </a:lnTo>
                  <a:lnTo>
                    <a:pt x="4" y="117"/>
                  </a:lnTo>
                  <a:lnTo>
                    <a:pt x="2" y="117"/>
                  </a:lnTo>
                  <a:lnTo>
                    <a:pt x="2" y="119"/>
                  </a:lnTo>
                  <a:lnTo>
                    <a:pt x="0" y="121"/>
                  </a:lnTo>
                  <a:close/>
                </a:path>
              </a:pathLst>
            </a:custGeom>
            <a:solidFill>
              <a:srgbClr val="858483"/>
            </a:solidFill>
            <a:ln w="9525">
              <a:noFill/>
              <a:round/>
              <a:headEnd/>
              <a:tailEnd/>
            </a:ln>
          </p:spPr>
          <p:txBody>
            <a:bodyPr/>
            <a:lstStyle/>
            <a:p>
              <a:endParaRPr lang="en-US"/>
            </a:p>
          </p:txBody>
        </p:sp>
        <p:sp>
          <p:nvSpPr>
            <p:cNvPr id="47115" name="Freeform 761"/>
            <p:cNvSpPr>
              <a:spLocks noEditPoints="1"/>
            </p:cNvSpPr>
            <p:nvPr/>
          </p:nvSpPr>
          <p:spPr bwMode="auto">
            <a:xfrm>
              <a:off x="2919" y="2916"/>
              <a:ext cx="57" cy="117"/>
            </a:xfrm>
            <a:custGeom>
              <a:avLst/>
              <a:gdLst>
                <a:gd name="T0" fmla="*/ 57 w 57"/>
                <a:gd name="T1" fmla="*/ 0 h 117"/>
                <a:gd name="T2" fmla="*/ 56 w 57"/>
                <a:gd name="T3" fmla="*/ 0 h 117"/>
                <a:gd name="T4" fmla="*/ 56 w 57"/>
                <a:gd name="T5" fmla="*/ 0 h 117"/>
                <a:gd name="T6" fmla="*/ 54 w 57"/>
                <a:gd name="T7" fmla="*/ 2 h 117"/>
                <a:gd name="T8" fmla="*/ 54 w 57"/>
                <a:gd name="T9" fmla="*/ 2 h 117"/>
                <a:gd name="T10" fmla="*/ 54 w 57"/>
                <a:gd name="T11" fmla="*/ 4 h 117"/>
                <a:gd name="T12" fmla="*/ 56 w 57"/>
                <a:gd name="T13" fmla="*/ 4 h 117"/>
                <a:gd name="T14" fmla="*/ 56 w 57"/>
                <a:gd name="T15" fmla="*/ 2 h 117"/>
                <a:gd name="T16" fmla="*/ 57 w 57"/>
                <a:gd name="T17" fmla="*/ 0 h 117"/>
                <a:gd name="T18" fmla="*/ 0 w 57"/>
                <a:gd name="T19" fmla="*/ 117 h 117"/>
                <a:gd name="T20" fmla="*/ 0 w 57"/>
                <a:gd name="T21" fmla="*/ 117 h 117"/>
                <a:gd name="T22" fmla="*/ 2 w 57"/>
                <a:gd name="T23" fmla="*/ 117 h 117"/>
                <a:gd name="T24" fmla="*/ 2 w 57"/>
                <a:gd name="T25" fmla="*/ 117 h 117"/>
                <a:gd name="T26" fmla="*/ 4 w 57"/>
                <a:gd name="T27" fmla="*/ 115 h 117"/>
                <a:gd name="T28" fmla="*/ 2 w 57"/>
                <a:gd name="T29" fmla="*/ 113 h 117"/>
                <a:gd name="T30" fmla="*/ 0 w 57"/>
                <a:gd name="T31" fmla="*/ 113 h 117"/>
                <a:gd name="T32" fmla="*/ 0 w 57"/>
                <a:gd name="T33" fmla="*/ 115 h 117"/>
                <a:gd name="T34" fmla="*/ 0 w 57"/>
                <a:gd name="T35" fmla="*/ 117 h 1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7"/>
                <a:gd name="T55" fmla="*/ 0 h 117"/>
                <a:gd name="T56" fmla="*/ 57 w 57"/>
                <a:gd name="T57" fmla="*/ 117 h 1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7" h="117">
                  <a:moveTo>
                    <a:pt x="57" y="0"/>
                  </a:moveTo>
                  <a:lnTo>
                    <a:pt x="56" y="0"/>
                  </a:lnTo>
                  <a:lnTo>
                    <a:pt x="54" y="2"/>
                  </a:lnTo>
                  <a:lnTo>
                    <a:pt x="54" y="4"/>
                  </a:lnTo>
                  <a:lnTo>
                    <a:pt x="56" y="4"/>
                  </a:lnTo>
                  <a:lnTo>
                    <a:pt x="56" y="2"/>
                  </a:lnTo>
                  <a:lnTo>
                    <a:pt x="57" y="0"/>
                  </a:lnTo>
                  <a:close/>
                  <a:moveTo>
                    <a:pt x="0" y="117"/>
                  </a:moveTo>
                  <a:lnTo>
                    <a:pt x="0" y="117"/>
                  </a:lnTo>
                  <a:lnTo>
                    <a:pt x="2" y="117"/>
                  </a:lnTo>
                  <a:lnTo>
                    <a:pt x="4" y="115"/>
                  </a:lnTo>
                  <a:lnTo>
                    <a:pt x="2" y="113"/>
                  </a:lnTo>
                  <a:lnTo>
                    <a:pt x="0" y="113"/>
                  </a:lnTo>
                  <a:lnTo>
                    <a:pt x="0" y="115"/>
                  </a:lnTo>
                  <a:lnTo>
                    <a:pt x="0" y="117"/>
                  </a:lnTo>
                  <a:close/>
                </a:path>
              </a:pathLst>
            </a:custGeom>
            <a:solidFill>
              <a:srgbClr val="858483"/>
            </a:solidFill>
            <a:ln w="9525">
              <a:noFill/>
              <a:round/>
              <a:headEnd/>
              <a:tailEnd/>
            </a:ln>
          </p:spPr>
          <p:txBody>
            <a:bodyPr/>
            <a:lstStyle/>
            <a:p>
              <a:endParaRPr lang="en-US"/>
            </a:p>
          </p:txBody>
        </p:sp>
        <p:sp>
          <p:nvSpPr>
            <p:cNvPr id="47116" name="Freeform 762"/>
            <p:cNvSpPr>
              <a:spLocks noEditPoints="1"/>
            </p:cNvSpPr>
            <p:nvPr/>
          </p:nvSpPr>
          <p:spPr bwMode="auto">
            <a:xfrm>
              <a:off x="2919" y="2918"/>
              <a:ext cx="56" cy="115"/>
            </a:xfrm>
            <a:custGeom>
              <a:avLst/>
              <a:gdLst>
                <a:gd name="T0" fmla="*/ 56 w 56"/>
                <a:gd name="T1" fmla="*/ 0 h 115"/>
                <a:gd name="T2" fmla="*/ 56 w 56"/>
                <a:gd name="T3" fmla="*/ 0 h 115"/>
                <a:gd name="T4" fmla="*/ 54 w 56"/>
                <a:gd name="T5" fmla="*/ 0 h 115"/>
                <a:gd name="T6" fmla="*/ 54 w 56"/>
                <a:gd name="T7" fmla="*/ 0 h 115"/>
                <a:gd name="T8" fmla="*/ 52 w 56"/>
                <a:gd name="T9" fmla="*/ 2 h 115"/>
                <a:gd name="T10" fmla="*/ 54 w 56"/>
                <a:gd name="T11" fmla="*/ 3 h 115"/>
                <a:gd name="T12" fmla="*/ 56 w 56"/>
                <a:gd name="T13" fmla="*/ 3 h 115"/>
                <a:gd name="T14" fmla="*/ 56 w 56"/>
                <a:gd name="T15" fmla="*/ 2 h 115"/>
                <a:gd name="T16" fmla="*/ 56 w 56"/>
                <a:gd name="T17" fmla="*/ 0 h 115"/>
                <a:gd name="T18" fmla="*/ 0 w 56"/>
                <a:gd name="T19" fmla="*/ 113 h 115"/>
                <a:gd name="T20" fmla="*/ 2 w 56"/>
                <a:gd name="T21" fmla="*/ 113 h 115"/>
                <a:gd name="T22" fmla="*/ 2 w 56"/>
                <a:gd name="T23" fmla="*/ 115 h 115"/>
                <a:gd name="T24" fmla="*/ 4 w 56"/>
                <a:gd name="T25" fmla="*/ 113 h 115"/>
                <a:gd name="T26" fmla="*/ 4 w 56"/>
                <a:gd name="T27" fmla="*/ 111 h 115"/>
                <a:gd name="T28" fmla="*/ 4 w 56"/>
                <a:gd name="T29" fmla="*/ 109 h 115"/>
                <a:gd name="T30" fmla="*/ 2 w 56"/>
                <a:gd name="T31" fmla="*/ 109 h 115"/>
                <a:gd name="T32" fmla="*/ 0 w 56"/>
                <a:gd name="T33" fmla="*/ 111 h 115"/>
                <a:gd name="T34" fmla="*/ 0 w 56"/>
                <a:gd name="T35" fmla="*/ 113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115"/>
                <a:gd name="T56" fmla="*/ 56 w 56"/>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115">
                  <a:moveTo>
                    <a:pt x="56" y="0"/>
                  </a:moveTo>
                  <a:lnTo>
                    <a:pt x="56" y="0"/>
                  </a:lnTo>
                  <a:lnTo>
                    <a:pt x="54" y="0"/>
                  </a:lnTo>
                  <a:lnTo>
                    <a:pt x="52" y="2"/>
                  </a:lnTo>
                  <a:lnTo>
                    <a:pt x="54" y="3"/>
                  </a:lnTo>
                  <a:lnTo>
                    <a:pt x="56" y="3"/>
                  </a:lnTo>
                  <a:lnTo>
                    <a:pt x="56" y="2"/>
                  </a:lnTo>
                  <a:lnTo>
                    <a:pt x="56" y="0"/>
                  </a:lnTo>
                  <a:close/>
                  <a:moveTo>
                    <a:pt x="0" y="113"/>
                  </a:moveTo>
                  <a:lnTo>
                    <a:pt x="2" y="113"/>
                  </a:lnTo>
                  <a:lnTo>
                    <a:pt x="2" y="115"/>
                  </a:lnTo>
                  <a:lnTo>
                    <a:pt x="4" y="113"/>
                  </a:lnTo>
                  <a:lnTo>
                    <a:pt x="4" y="111"/>
                  </a:lnTo>
                  <a:lnTo>
                    <a:pt x="4" y="109"/>
                  </a:lnTo>
                  <a:lnTo>
                    <a:pt x="2" y="109"/>
                  </a:lnTo>
                  <a:lnTo>
                    <a:pt x="0" y="111"/>
                  </a:lnTo>
                  <a:lnTo>
                    <a:pt x="0" y="113"/>
                  </a:lnTo>
                  <a:close/>
                </a:path>
              </a:pathLst>
            </a:custGeom>
            <a:solidFill>
              <a:srgbClr val="868584"/>
            </a:solidFill>
            <a:ln w="9525">
              <a:noFill/>
              <a:round/>
              <a:headEnd/>
              <a:tailEnd/>
            </a:ln>
          </p:spPr>
          <p:txBody>
            <a:bodyPr/>
            <a:lstStyle/>
            <a:p>
              <a:endParaRPr lang="en-US"/>
            </a:p>
          </p:txBody>
        </p:sp>
        <p:sp>
          <p:nvSpPr>
            <p:cNvPr id="47117" name="Freeform 763"/>
            <p:cNvSpPr>
              <a:spLocks noEditPoints="1"/>
            </p:cNvSpPr>
            <p:nvPr/>
          </p:nvSpPr>
          <p:spPr bwMode="auto">
            <a:xfrm>
              <a:off x="2919" y="2918"/>
              <a:ext cx="56" cy="113"/>
            </a:xfrm>
            <a:custGeom>
              <a:avLst/>
              <a:gdLst>
                <a:gd name="T0" fmla="*/ 56 w 56"/>
                <a:gd name="T1" fmla="*/ 2 h 113"/>
                <a:gd name="T2" fmla="*/ 54 w 56"/>
                <a:gd name="T3" fmla="*/ 2 h 113"/>
                <a:gd name="T4" fmla="*/ 54 w 56"/>
                <a:gd name="T5" fmla="*/ 0 h 113"/>
                <a:gd name="T6" fmla="*/ 52 w 56"/>
                <a:gd name="T7" fmla="*/ 2 h 113"/>
                <a:gd name="T8" fmla="*/ 52 w 56"/>
                <a:gd name="T9" fmla="*/ 3 h 113"/>
                <a:gd name="T10" fmla="*/ 52 w 56"/>
                <a:gd name="T11" fmla="*/ 5 h 113"/>
                <a:gd name="T12" fmla="*/ 54 w 56"/>
                <a:gd name="T13" fmla="*/ 5 h 113"/>
                <a:gd name="T14" fmla="*/ 56 w 56"/>
                <a:gd name="T15" fmla="*/ 3 h 113"/>
                <a:gd name="T16" fmla="*/ 56 w 56"/>
                <a:gd name="T17" fmla="*/ 2 h 113"/>
                <a:gd name="T18" fmla="*/ 0 w 56"/>
                <a:gd name="T19" fmla="*/ 111 h 113"/>
                <a:gd name="T20" fmla="*/ 2 w 56"/>
                <a:gd name="T21" fmla="*/ 111 h 113"/>
                <a:gd name="T22" fmla="*/ 4 w 56"/>
                <a:gd name="T23" fmla="*/ 113 h 113"/>
                <a:gd name="T24" fmla="*/ 4 w 56"/>
                <a:gd name="T25" fmla="*/ 111 h 113"/>
                <a:gd name="T26" fmla="*/ 6 w 56"/>
                <a:gd name="T27" fmla="*/ 109 h 113"/>
                <a:gd name="T28" fmla="*/ 4 w 56"/>
                <a:gd name="T29" fmla="*/ 107 h 113"/>
                <a:gd name="T30" fmla="*/ 2 w 56"/>
                <a:gd name="T31" fmla="*/ 107 h 113"/>
                <a:gd name="T32" fmla="*/ 2 w 56"/>
                <a:gd name="T33" fmla="*/ 109 h 113"/>
                <a:gd name="T34" fmla="*/ 0 w 56"/>
                <a:gd name="T35" fmla="*/ 111 h 11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113"/>
                <a:gd name="T56" fmla="*/ 56 w 56"/>
                <a:gd name="T57" fmla="*/ 113 h 11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113">
                  <a:moveTo>
                    <a:pt x="56" y="2"/>
                  </a:moveTo>
                  <a:lnTo>
                    <a:pt x="54" y="2"/>
                  </a:lnTo>
                  <a:lnTo>
                    <a:pt x="54" y="0"/>
                  </a:lnTo>
                  <a:lnTo>
                    <a:pt x="52" y="2"/>
                  </a:lnTo>
                  <a:lnTo>
                    <a:pt x="52" y="3"/>
                  </a:lnTo>
                  <a:lnTo>
                    <a:pt x="52" y="5"/>
                  </a:lnTo>
                  <a:lnTo>
                    <a:pt x="54" y="5"/>
                  </a:lnTo>
                  <a:lnTo>
                    <a:pt x="56" y="3"/>
                  </a:lnTo>
                  <a:lnTo>
                    <a:pt x="56" y="2"/>
                  </a:lnTo>
                  <a:close/>
                  <a:moveTo>
                    <a:pt x="0" y="111"/>
                  </a:moveTo>
                  <a:lnTo>
                    <a:pt x="2" y="111"/>
                  </a:lnTo>
                  <a:lnTo>
                    <a:pt x="4" y="113"/>
                  </a:lnTo>
                  <a:lnTo>
                    <a:pt x="4" y="111"/>
                  </a:lnTo>
                  <a:lnTo>
                    <a:pt x="6" y="109"/>
                  </a:lnTo>
                  <a:lnTo>
                    <a:pt x="4" y="107"/>
                  </a:lnTo>
                  <a:lnTo>
                    <a:pt x="2" y="107"/>
                  </a:lnTo>
                  <a:lnTo>
                    <a:pt x="2" y="109"/>
                  </a:lnTo>
                  <a:lnTo>
                    <a:pt x="0" y="111"/>
                  </a:lnTo>
                  <a:close/>
                </a:path>
              </a:pathLst>
            </a:custGeom>
            <a:solidFill>
              <a:srgbClr val="868584"/>
            </a:solidFill>
            <a:ln w="9525">
              <a:noFill/>
              <a:round/>
              <a:headEnd/>
              <a:tailEnd/>
            </a:ln>
          </p:spPr>
          <p:txBody>
            <a:bodyPr/>
            <a:lstStyle/>
            <a:p>
              <a:endParaRPr lang="en-US"/>
            </a:p>
          </p:txBody>
        </p:sp>
        <p:sp>
          <p:nvSpPr>
            <p:cNvPr id="47118" name="Freeform 764"/>
            <p:cNvSpPr>
              <a:spLocks noEditPoints="1"/>
            </p:cNvSpPr>
            <p:nvPr/>
          </p:nvSpPr>
          <p:spPr bwMode="auto">
            <a:xfrm>
              <a:off x="2921" y="2920"/>
              <a:ext cx="54" cy="109"/>
            </a:xfrm>
            <a:custGeom>
              <a:avLst/>
              <a:gdLst>
                <a:gd name="T0" fmla="*/ 54 w 54"/>
                <a:gd name="T1" fmla="*/ 1 h 109"/>
                <a:gd name="T2" fmla="*/ 52 w 54"/>
                <a:gd name="T3" fmla="*/ 1 h 109"/>
                <a:gd name="T4" fmla="*/ 50 w 54"/>
                <a:gd name="T5" fmla="*/ 0 h 109"/>
                <a:gd name="T6" fmla="*/ 50 w 54"/>
                <a:gd name="T7" fmla="*/ 1 h 109"/>
                <a:gd name="T8" fmla="*/ 48 w 54"/>
                <a:gd name="T9" fmla="*/ 3 h 109"/>
                <a:gd name="T10" fmla="*/ 50 w 54"/>
                <a:gd name="T11" fmla="*/ 3 h 109"/>
                <a:gd name="T12" fmla="*/ 52 w 54"/>
                <a:gd name="T13" fmla="*/ 5 h 109"/>
                <a:gd name="T14" fmla="*/ 52 w 54"/>
                <a:gd name="T15" fmla="*/ 3 h 109"/>
                <a:gd name="T16" fmla="*/ 54 w 54"/>
                <a:gd name="T17" fmla="*/ 1 h 109"/>
                <a:gd name="T18" fmla="*/ 0 w 54"/>
                <a:gd name="T19" fmla="*/ 107 h 109"/>
                <a:gd name="T20" fmla="*/ 2 w 54"/>
                <a:gd name="T21" fmla="*/ 107 h 109"/>
                <a:gd name="T22" fmla="*/ 2 w 54"/>
                <a:gd name="T23" fmla="*/ 109 h 109"/>
                <a:gd name="T24" fmla="*/ 4 w 54"/>
                <a:gd name="T25" fmla="*/ 107 h 109"/>
                <a:gd name="T26" fmla="*/ 4 w 54"/>
                <a:gd name="T27" fmla="*/ 105 h 109"/>
                <a:gd name="T28" fmla="*/ 2 w 54"/>
                <a:gd name="T29" fmla="*/ 103 h 109"/>
                <a:gd name="T30" fmla="*/ 0 w 54"/>
                <a:gd name="T31" fmla="*/ 103 h 109"/>
                <a:gd name="T32" fmla="*/ 0 w 54"/>
                <a:gd name="T33" fmla="*/ 105 h 109"/>
                <a:gd name="T34" fmla="*/ 0 w 54"/>
                <a:gd name="T35" fmla="*/ 107 h 1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
                <a:gd name="T55" fmla="*/ 0 h 109"/>
                <a:gd name="T56" fmla="*/ 54 w 54"/>
                <a:gd name="T57" fmla="*/ 109 h 10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 h="109">
                  <a:moveTo>
                    <a:pt x="54" y="1"/>
                  </a:moveTo>
                  <a:lnTo>
                    <a:pt x="52" y="1"/>
                  </a:lnTo>
                  <a:lnTo>
                    <a:pt x="50" y="0"/>
                  </a:lnTo>
                  <a:lnTo>
                    <a:pt x="50" y="1"/>
                  </a:lnTo>
                  <a:lnTo>
                    <a:pt x="48" y="3"/>
                  </a:lnTo>
                  <a:lnTo>
                    <a:pt x="50" y="3"/>
                  </a:lnTo>
                  <a:lnTo>
                    <a:pt x="52" y="5"/>
                  </a:lnTo>
                  <a:lnTo>
                    <a:pt x="52" y="3"/>
                  </a:lnTo>
                  <a:lnTo>
                    <a:pt x="54" y="1"/>
                  </a:lnTo>
                  <a:close/>
                  <a:moveTo>
                    <a:pt x="0" y="107"/>
                  </a:moveTo>
                  <a:lnTo>
                    <a:pt x="2" y="107"/>
                  </a:lnTo>
                  <a:lnTo>
                    <a:pt x="2" y="109"/>
                  </a:lnTo>
                  <a:lnTo>
                    <a:pt x="4" y="107"/>
                  </a:lnTo>
                  <a:lnTo>
                    <a:pt x="4" y="105"/>
                  </a:lnTo>
                  <a:lnTo>
                    <a:pt x="2" y="103"/>
                  </a:lnTo>
                  <a:lnTo>
                    <a:pt x="0" y="103"/>
                  </a:lnTo>
                  <a:lnTo>
                    <a:pt x="0" y="105"/>
                  </a:lnTo>
                  <a:lnTo>
                    <a:pt x="0" y="107"/>
                  </a:lnTo>
                  <a:close/>
                </a:path>
              </a:pathLst>
            </a:custGeom>
            <a:solidFill>
              <a:srgbClr val="878585"/>
            </a:solidFill>
            <a:ln w="9525">
              <a:noFill/>
              <a:round/>
              <a:headEnd/>
              <a:tailEnd/>
            </a:ln>
          </p:spPr>
          <p:txBody>
            <a:bodyPr/>
            <a:lstStyle/>
            <a:p>
              <a:endParaRPr lang="en-US"/>
            </a:p>
          </p:txBody>
        </p:sp>
        <p:sp>
          <p:nvSpPr>
            <p:cNvPr id="47119" name="Freeform 765"/>
            <p:cNvSpPr>
              <a:spLocks noEditPoints="1"/>
            </p:cNvSpPr>
            <p:nvPr/>
          </p:nvSpPr>
          <p:spPr bwMode="auto">
            <a:xfrm>
              <a:off x="2921" y="2921"/>
              <a:ext cx="52" cy="106"/>
            </a:xfrm>
            <a:custGeom>
              <a:avLst/>
              <a:gdLst>
                <a:gd name="T0" fmla="*/ 52 w 52"/>
                <a:gd name="T1" fmla="*/ 2 h 106"/>
                <a:gd name="T2" fmla="*/ 50 w 52"/>
                <a:gd name="T3" fmla="*/ 2 h 106"/>
                <a:gd name="T4" fmla="*/ 50 w 52"/>
                <a:gd name="T5" fmla="*/ 0 h 106"/>
                <a:gd name="T6" fmla="*/ 48 w 52"/>
                <a:gd name="T7" fmla="*/ 2 h 106"/>
                <a:gd name="T8" fmla="*/ 48 w 52"/>
                <a:gd name="T9" fmla="*/ 4 h 106"/>
                <a:gd name="T10" fmla="*/ 48 w 52"/>
                <a:gd name="T11" fmla="*/ 4 h 106"/>
                <a:gd name="T12" fmla="*/ 50 w 52"/>
                <a:gd name="T13" fmla="*/ 6 h 106"/>
                <a:gd name="T14" fmla="*/ 52 w 52"/>
                <a:gd name="T15" fmla="*/ 4 h 106"/>
                <a:gd name="T16" fmla="*/ 52 w 52"/>
                <a:gd name="T17" fmla="*/ 2 h 106"/>
                <a:gd name="T18" fmla="*/ 0 w 52"/>
                <a:gd name="T19" fmla="*/ 104 h 106"/>
                <a:gd name="T20" fmla="*/ 2 w 52"/>
                <a:gd name="T21" fmla="*/ 104 h 106"/>
                <a:gd name="T22" fmla="*/ 4 w 52"/>
                <a:gd name="T23" fmla="*/ 106 h 106"/>
                <a:gd name="T24" fmla="*/ 4 w 52"/>
                <a:gd name="T25" fmla="*/ 104 h 106"/>
                <a:gd name="T26" fmla="*/ 6 w 52"/>
                <a:gd name="T27" fmla="*/ 102 h 106"/>
                <a:gd name="T28" fmla="*/ 4 w 52"/>
                <a:gd name="T29" fmla="*/ 102 h 106"/>
                <a:gd name="T30" fmla="*/ 2 w 52"/>
                <a:gd name="T31" fmla="*/ 100 h 106"/>
                <a:gd name="T32" fmla="*/ 0 w 52"/>
                <a:gd name="T33" fmla="*/ 102 h 106"/>
                <a:gd name="T34" fmla="*/ 0 w 52"/>
                <a:gd name="T35" fmla="*/ 104 h 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106"/>
                <a:gd name="T56" fmla="*/ 52 w 52"/>
                <a:gd name="T57" fmla="*/ 106 h 1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106">
                  <a:moveTo>
                    <a:pt x="52" y="2"/>
                  </a:moveTo>
                  <a:lnTo>
                    <a:pt x="50" y="2"/>
                  </a:lnTo>
                  <a:lnTo>
                    <a:pt x="50" y="0"/>
                  </a:lnTo>
                  <a:lnTo>
                    <a:pt x="48" y="2"/>
                  </a:lnTo>
                  <a:lnTo>
                    <a:pt x="48" y="4"/>
                  </a:lnTo>
                  <a:lnTo>
                    <a:pt x="50" y="6"/>
                  </a:lnTo>
                  <a:lnTo>
                    <a:pt x="52" y="4"/>
                  </a:lnTo>
                  <a:lnTo>
                    <a:pt x="52" y="2"/>
                  </a:lnTo>
                  <a:close/>
                  <a:moveTo>
                    <a:pt x="0" y="104"/>
                  </a:moveTo>
                  <a:lnTo>
                    <a:pt x="2" y="104"/>
                  </a:lnTo>
                  <a:lnTo>
                    <a:pt x="4" y="106"/>
                  </a:lnTo>
                  <a:lnTo>
                    <a:pt x="4" y="104"/>
                  </a:lnTo>
                  <a:lnTo>
                    <a:pt x="6" y="102"/>
                  </a:lnTo>
                  <a:lnTo>
                    <a:pt x="4" y="102"/>
                  </a:lnTo>
                  <a:lnTo>
                    <a:pt x="2" y="100"/>
                  </a:lnTo>
                  <a:lnTo>
                    <a:pt x="0" y="102"/>
                  </a:lnTo>
                  <a:lnTo>
                    <a:pt x="0" y="104"/>
                  </a:lnTo>
                  <a:close/>
                </a:path>
              </a:pathLst>
            </a:custGeom>
            <a:solidFill>
              <a:srgbClr val="878585"/>
            </a:solidFill>
            <a:ln w="9525">
              <a:noFill/>
              <a:round/>
              <a:headEnd/>
              <a:tailEnd/>
            </a:ln>
          </p:spPr>
          <p:txBody>
            <a:bodyPr/>
            <a:lstStyle/>
            <a:p>
              <a:endParaRPr lang="en-US"/>
            </a:p>
          </p:txBody>
        </p:sp>
        <p:sp>
          <p:nvSpPr>
            <p:cNvPr id="47120" name="Freeform 766"/>
            <p:cNvSpPr>
              <a:spLocks noEditPoints="1"/>
            </p:cNvSpPr>
            <p:nvPr/>
          </p:nvSpPr>
          <p:spPr bwMode="auto">
            <a:xfrm>
              <a:off x="2921" y="2923"/>
              <a:ext cx="52" cy="102"/>
            </a:xfrm>
            <a:custGeom>
              <a:avLst/>
              <a:gdLst>
                <a:gd name="T0" fmla="*/ 52 w 52"/>
                <a:gd name="T1" fmla="*/ 2 h 102"/>
                <a:gd name="T2" fmla="*/ 50 w 52"/>
                <a:gd name="T3" fmla="*/ 0 h 102"/>
                <a:gd name="T4" fmla="*/ 48 w 52"/>
                <a:gd name="T5" fmla="*/ 0 h 102"/>
                <a:gd name="T6" fmla="*/ 48 w 52"/>
                <a:gd name="T7" fmla="*/ 2 h 102"/>
                <a:gd name="T8" fmla="*/ 46 w 52"/>
                <a:gd name="T9" fmla="*/ 4 h 102"/>
                <a:gd name="T10" fmla="*/ 48 w 52"/>
                <a:gd name="T11" fmla="*/ 4 h 102"/>
                <a:gd name="T12" fmla="*/ 50 w 52"/>
                <a:gd name="T13" fmla="*/ 6 h 102"/>
                <a:gd name="T14" fmla="*/ 50 w 52"/>
                <a:gd name="T15" fmla="*/ 4 h 102"/>
                <a:gd name="T16" fmla="*/ 52 w 52"/>
                <a:gd name="T17" fmla="*/ 2 h 102"/>
                <a:gd name="T18" fmla="*/ 0 w 52"/>
                <a:gd name="T19" fmla="*/ 100 h 102"/>
                <a:gd name="T20" fmla="*/ 2 w 52"/>
                <a:gd name="T21" fmla="*/ 100 h 102"/>
                <a:gd name="T22" fmla="*/ 4 w 52"/>
                <a:gd name="T23" fmla="*/ 102 h 102"/>
                <a:gd name="T24" fmla="*/ 6 w 52"/>
                <a:gd name="T25" fmla="*/ 100 h 102"/>
                <a:gd name="T26" fmla="*/ 6 w 52"/>
                <a:gd name="T27" fmla="*/ 98 h 102"/>
                <a:gd name="T28" fmla="*/ 4 w 52"/>
                <a:gd name="T29" fmla="*/ 98 h 102"/>
                <a:gd name="T30" fmla="*/ 2 w 52"/>
                <a:gd name="T31" fmla="*/ 96 h 102"/>
                <a:gd name="T32" fmla="*/ 2 w 52"/>
                <a:gd name="T33" fmla="*/ 98 h 102"/>
                <a:gd name="T34" fmla="*/ 0 w 52"/>
                <a:gd name="T35" fmla="*/ 100 h 1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102"/>
                <a:gd name="T56" fmla="*/ 52 w 52"/>
                <a:gd name="T57" fmla="*/ 102 h 10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102">
                  <a:moveTo>
                    <a:pt x="52" y="2"/>
                  </a:moveTo>
                  <a:lnTo>
                    <a:pt x="50" y="0"/>
                  </a:lnTo>
                  <a:lnTo>
                    <a:pt x="48" y="0"/>
                  </a:lnTo>
                  <a:lnTo>
                    <a:pt x="48" y="2"/>
                  </a:lnTo>
                  <a:lnTo>
                    <a:pt x="46" y="4"/>
                  </a:lnTo>
                  <a:lnTo>
                    <a:pt x="48" y="4"/>
                  </a:lnTo>
                  <a:lnTo>
                    <a:pt x="50" y="6"/>
                  </a:lnTo>
                  <a:lnTo>
                    <a:pt x="50" y="4"/>
                  </a:lnTo>
                  <a:lnTo>
                    <a:pt x="52" y="2"/>
                  </a:lnTo>
                  <a:close/>
                  <a:moveTo>
                    <a:pt x="0" y="100"/>
                  </a:moveTo>
                  <a:lnTo>
                    <a:pt x="2" y="100"/>
                  </a:lnTo>
                  <a:lnTo>
                    <a:pt x="4" y="102"/>
                  </a:lnTo>
                  <a:lnTo>
                    <a:pt x="6" y="100"/>
                  </a:lnTo>
                  <a:lnTo>
                    <a:pt x="6" y="98"/>
                  </a:lnTo>
                  <a:lnTo>
                    <a:pt x="4" y="98"/>
                  </a:lnTo>
                  <a:lnTo>
                    <a:pt x="2" y="96"/>
                  </a:lnTo>
                  <a:lnTo>
                    <a:pt x="2" y="98"/>
                  </a:lnTo>
                  <a:lnTo>
                    <a:pt x="0" y="100"/>
                  </a:lnTo>
                  <a:close/>
                </a:path>
              </a:pathLst>
            </a:custGeom>
            <a:solidFill>
              <a:srgbClr val="878585"/>
            </a:solidFill>
            <a:ln w="9525">
              <a:noFill/>
              <a:round/>
              <a:headEnd/>
              <a:tailEnd/>
            </a:ln>
          </p:spPr>
          <p:txBody>
            <a:bodyPr/>
            <a:lstStyle/>
            <a:p>
              <a:endParaRPr lang="en-US"/>
            </a:p>
          </p:txBody>
        </p:sp>
        <p:sp>
          <p:nvSpPr>
            <p:cNvPr id="47121" name="Freeform 767"/>
            <p:cNvSpPr>
              <a:spLocks noEditPoints="1"/>
            </p:cNvSpPr>
            <p:nvPr/>
          </p:nvSpPr>
          <p:spPr bwMode="auto">
            <a:xfrm>
              <a:off x="2923" y="2925"/>
              <a:ext cx="48" cy="98"/>
            </a:xfrm>
            <a:custGeom>
              <a:avLst/>
              <a:gdLst>
                <a:gd name="T0" fmla="*/ 48 w 48"/>
                <a:gd name="T1" fmla="*/ 2 h 98"/>
                <a:gd name="T2" fmla="*/ 46 w 48"/>
                <a:gd name="T3" fmla="*/ 0 h 98"/>
                <a:gd name="T4" fmla="*/ 46 w 48"/>
                <a:gd name="T5" fmla="*/ 0 h 98"/>
                <a:gd name="T6" fmla="*/ 44 w 48"/>
                <a:gd name="T7" fmla="*/ 2 h 98"/>
                <a:gd name="T8" fmla="*/ 44 w 48"/>
                <a:gd name="T9" fmla="*/ 4 h 98"/>
                <a:gd name="T10" fmla="*/ 46 w 48"/>
                <a:gd name="T11" fmla="*/ 4 h 98"/>
                <a:gd name="T12" fmla="*/ 46 w 48"/>
                <a:gd name="T13" fmla="*/ 4 h 98"/>
                <a:gd name="T14" fmla="*/ 48 w 48"/>
                <a:gd name="T15" fmla="*/ 4 h 98"/>
                <a:gd name="T16" fmla="*/ 48 w 48"/>
                <a:gd name="T17" fmla="*/ 2 h 98"/>
                <a:gd name="T18" fmla="*/ 0 w 48"/>
                <a:gd name="T19" fmla="*/ 96 h 98"/>
                <a:gd name="T20" fmla="*/ 2 w 48"/>
                <a:gd name="T21" fmla="*/ 98 h 98"/>
                <a:gd name="T22" fmla="*/ 4 w 48"/>
                <a:gd name="T23" fmla="*/ 98 h 98"/>
                <a:gd name="T24" fmla="*/ 4 w 48"/>
                <a:gd name="T25" fmla="*/ 96 h 98"/>
                <a:gd name="T26" fmla="*/ 4 w 48"/>
                <a:gd name="T27" fmla="*/ 94 h 98"/>
                <a:gd name="T28" fmla="*/ 2 w 48"/>
                <a:gd name="T29" fmla="*/ 94 h 98"/>
                <a:gd name="T30" fmla="*/ 2 w 48"/>
                <a:gd name="T31" fmla="*/ 92 h 98"/>
                <a:gd name="T32" fmla="*/ 0 w 48"/>
                <a:gd name="T33" fmla="*/ 94 h 98"/>
                <a:gd name="T34" fmla="*/ 0 w 48"/>
                <a:gd name="T35" fmla="*/ 96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98"/>
                <a:gd name="T56" fmla="*/ 48 w 48"/>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98">
                  <a:moveTo>
                    <a:pt x="48" y="2"/>
                  </a:moveTo>
                  <a:lnTo>
                    <a:pt x="46" y="0"/>
                  </a:lnTo>
                  <a:lnTo>
                    <a:pt x="44" y="2"/>
                  </a:lnTo>
                  <a:lnTo>
                    <a:pt x="44" y="4"/>
                  </a:lnTo>
                  <a:lnTo>
                    <a:pt x="46" y="4"/>
                  </a:lnTo>
                  <a:lnTo>
                    <a:pt x="48" y="4"/>
                  </a:lnTo>
                  <a:lnTo>
                    <a:pt x="48" y="2"/>
                  </a:lnTo>
                  <a:close/>
                  <a:moveTo>
                    <a:pt x="0" y="96"/>
                  </a:moveTo>
                  <a:lnTo>
                    <a:pt x="2" y="98"/>
                  </a:lnTo>
                  <a:lnTo>
                    <a:pt x="4" y="98"/>
                  </a:lnTo>
                  <a:lnTo>
                    <a:pt x="4" y="96"/>
                  </a:lnTo>
                  <a:lnTo>
                    <a:pt x="4" y="94"/>
                  </a:lnTo>
                  <a:lnTo>
                    <a:pt x="2" y="94"/>
                  </a:lnTo>
                  <a:lnTo>
                    <a:pt x="2" y="92"/>
                  </a:lnTo>
                  <a:lnTo>
                    <a:pt x="0" y="94"/>
                  </a:lnTo>
                  <a:lnTo>
                    <a:pt x="0" y="96"/>
                  </a:lnTo>
                  <a:close/>
                </a:path>
              </a:pathLst>
            </a:custGeom>
            <a:solidFill>
              <a:srgbClr val="878685"/>
            </a:solidFill>
            <a:ln w="9525">
              <a:noFill/>
              <a:round/>
              <a:headEnd/>
              <a:tailEnd/>
            </a:ln>
          </p:spPr>
          <p:txBody>
            <a:bodyPr/>
            <a:lstStyle/>
            <a:p>
              <a:endParaRPr lang="en-US"/>
            </a:p>
          </p:txBody>
        </p:sp>
        <p:sp>
          <p:nvSpPr>
            <p:cNvPr id="47122" name="Freeform 768"/>
            <p:cNvSpPr>
              <a:spLocks noEditPoints="1"/>
            </p:cNvSpPr>
            <p:nvPr/>
          </p:nvSpPr>
          <p:spPr bwMode="auto">
            <a:xfrm>
              <a:off x="2923" y="2927"/>
              <a:ext cx="48" cy="94"/>
            </a:xfrm>
            <a:custGeom>
              <a:avLst/>
              <a:gdLst>
                <a:gd name="T0" fmla="*/ 48 w 48"/>
                <a:gd name="T1" fmla="*/ 2 h 94"/>
                <a:gd name="T2" fmla="*/ 46 w 48"/>
                <a:gd name="T3" fmla="*/ 0 h 94"/>
                <a:gd name="T4" fmla="*/ 44 w 48"/>
                <a:gd name="T5" fmla="*/ 0 h 94"/>
                <a:gd name="T6" fmla="*/ 44 w 48"/>
                <a:gd name="T7" fmla="*/ 2 h 94"/>
                <a:gd name="T8" fmla="*/ 42 w 48"/>
                <a:gd name="T9" fmla="*/ 4 h 94"/>
                <a:gd name="T10" fmla="*/ 44 w 48"/>
                <a:gd name="T11" fmla="*/ 4 h 94"/>
                <a:gd name="T12" fmla="*/ 46 w 48"/>
                <a:gd name="T13" fmla="*/ 4 h 94"/>
                <a:gd name="T14" fmla="*/ 46 w 48"/>
                <a:gd name="T15" fmla="*/ 2 h 94"/>
                <a:gd name="T16" fmla="*/ 48 w 48"/>
                <a:gd name="T17" fmla="*/ 2 h 94"/>
                <a:gd name="T18" fmla="*/ 0 w 48"/>
                <a:gd name="T19" fmla="*/ 92 h 94"/>
                <a:gd name="T20" fmla="*/ 2 w 48"/>
                <a:gd name="T21" fmla="*/ 94 h 94"/>
                <a:gd name="T22" fmla="*/ 4 w 48"/>
                <a:gd name="T23" fmla="*/ 94 h 94"/>
                <a:gd name="T24" fmla="*/ 4 w 48"/>
                <a:gd name="T25" fmla="*/ 92 h 94"/>
                <a:gd name="T26" fmla="*/ 5 w 48"/>
                <a:gd name="T27" fmla="*/ 90 h 94"/>
                <a:gd name="T28" fmla="*/ 4 w 48"/>
                <a:gd name="T29" fmla="*/ 90 h 94"/>
                <a:gd name="T30" fmla="*/ 2 w 48"/>
                <a:gd name="T31" fmla="*/ 89 h 94"/>
                <a:gd name="T32" fmla="*/ 2 w 48"/>
                <a:gd name="T33" fmla="*/ 90 h 94"/>
                <a:gd name="T34" fmla="*/ 0 w 48"/>
                <a:gd name="T35" fmla="*/ 92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94"/>
                <a:gd name="T56" fmla="*/ 48 w 48"/>
                <a:gd name="T57" fmla="*/ 94 h 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94">
                  <a:moveTo>
                    <a:pt x="48" y="2"/>
                  </a:moveTo>
                  <a:lnTo>
                    <a:pt x="46" y="0"/>
                  </a:lnTo>
                  <a:lnTo>
                    <a:pt x="44" y="0"/>
                  </a:lnTo>
                  <a:lnTo>
                    <a:pt x="44" y="2"/>
                  </a:lnTo>
                  <a:lnTo>
                    <a:pt x="42" y="4"/>
                  </a:lnTo>
                  <a:lnTo>
                    <a:pt x="44" y="4"/>
                  </a:lnTo>
                  <a:lnTo>
                    <a:pt x="46" y="4"/>
                  </a:lnTo>
                  <a:lnTo>
                    <a:pt x="46" y="2"/>
                  </a:lnTo>
                  <a:lnTo>
                    <a:pt x="48" y="2"/>
                  </a:lnTo>
                  <a:close/>
                  <a:moveTo>
                    <a:pt x="0" y="92"/>
                  </a:moveTo>
                  <a:lnTo>
                    <a:pt x="2" y="94"/>
                  </a:lnTo>
                  <a:lnTo>
                    <a:pt x="4" y="94"/>
                  </a:lnTo>
                  <a:lnTo>
                    <a:pt x="4" y="92"/>
                  </a:lnTo>
                  <a:lnTo>
                    <a:pt x="5" y="90"/>
                  </a:lnTo>
                  <a:lnTo>
                    <a:pt x="4" y="90"/>
                  </a:lnTo>
                  <a:lnTo>
                    <a:pt x="2" y="89"/>
                  </a:lnTo>
                  <a:lnTo>
                    <a:pt x="2" y="90"/>
                  </a:lnTo>
                  <a:lnTo>
                    <a:pt x="0" y="92"/>
                  </a:lnTo>
                  <a:close/>
                </a:path>
              </a:pathLst>
            </a:custGeom>
            <a:solidFill>
              <a:srgbClr val="878685"/>
            </a:solidFill>
            <a:ln w="9525">
              <a:noFill/>
              <a:round/>
              <a:headEnd/>
              <a:tailEnd/>
            </a:ln>
          </p:spPr>
          <p:txBody>
            <a:bodyPr/>
            <a:lstStyle/>
            <a:p>
              <a:endParaRPr lang="en-US"/>
            </a:p>
          </p:txBody>
        </p:sp>
        <p:sp>
          <p:nvSpPr>
            <p:cNvPr id="47123" name="Freeform 769"/>
            <p:cNvSpPr>
              <a:spLocks noEditPoints="1"/>
            </p:cNvSpPr>
            <p:nvPr/>
          </p:nvSpPr>
          <p:spPr bwMode="auto">
            <a:xfrm>
              <a:off x="2925" y="2929"/>
              <a:ext cx="44" cy="90"/>
            </a:xfrm>
            <a:custGeom>
              <a:avLst/>
              <a:gdLst>
                <a:gd name="T0" fmla="*/ 44 w 44"/>
                <a:gd name="T1" fmla="*/ 0 h 90"/>
                <a:gd name="T2" fmla="*/ 44 w 44"/>
                <a:gd name="T3" fmla="*/ 0 h 90"/>
                <a:gd name="T4" fmla="*/ 42 w 44"/>
                <a:gd name="T5" fmla="*/ 0 h 90"/>
                <a:gd name="T6" fmla="*/ 40 w 44"/>
                <a:gd name="T7" fmla="*/ 2 h 90"/>
                <a:gd name="T8" fmla="*/ 40 w 44"/>
                <a:gd name="T9" fmla="*/ 2 h 90"/>
                <a:gd name="T10" fmla="*/ 42 w 44"/>
                <a:gd name="T11" fmla="*/ 4 h 90"/>
                <a:gd name="T12" fmla="*/ 44 w 44"/>
                <a:gd name="T13" fmla="*/ 4 h 90"/>
                <a:gd name="T14" fmla="*/ 44 w 44"/>
                <a:gd name="T15" fmla="*/ 2 h 90"/>
                <a:gd name="T16" fmla="*/ 44 w 44"/>
                <a:gd name="T17" fmla="*/ 0 h 90"/>
                <a:gd name="T18" fmla="*/ 0 w 44"/>
                <a:gd name="T19" fmla="*/ 88 h 90"/>
                <a:gd name="T20" fmla="*/ 0 w 44"/>
                <a:gd name="T21" fmla="*/ 90 h 90"/>
                <a:gd name="T22" fmla="*/ 2 w 44"/>
                <a:gd name="T23" fmla="*/ 90 h 90"/>
                <a:gd name="T24" fmla="*/ 3 w 44"/>
                <a:gd name="T25" fmla="*/ 88 h 90"/>
                <a:gd name="T26" fmla="*/ 3 w 44"/>
                <a:gd name="T27" fmla="*/ 87 h 90"/>
                <a:gd name="T28" fmla="*/ 2 w 44"/>
                <a:gd name="T29" fmla="*/ 87 h 90"/>
                <a:gd name="T30" fmla="*/ 0 w 44"/>
                <a:gd name="T31" fmla="*/ 85 h 90"/>
                <a:gd name="T32" fmla="*/ 0 w 44"/>
                <a:gd name="T33" fmla="*/ 87 h 90"/>
                <a:gd name="T34" fmla="*/ 0 w 44"/>
                <a:gd name="T35" fmla="*/ 88 h 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90"/>
                <a:gd name="T56" fmla="*/ 44 w 44"/>
                <a:gd name="T57" fmla="*/ 90 h 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90">
                  <a:moveTo>
                    <a:pt x="44" y="0"/>
                  </a:moveTo>
                  <a:lnTo>
                    <a:pt x="44" y="0"/>
                  </a:lnTo>
                  <a:lnTo>
                    <a:pt x="42" y="0"/>
                  </a:lnTo>
                  <a:lnTo>
                    <a:pt x="40" y="2"/>
                  </a:lnTo>
                  <a:lnTo>
                    <a:pt x="42" y="4"/>
                  </a:lnTo>
                  <a:lnTo>
                    <a:pt x="44" y="4"/>
                  </a:lnTo>
                  <a:lnTo>
                    <a:pt x="44" y="2"/>
                  </a:lnTo>
                  <a:lnTo>
                    <a:pt x="44" y="0"/>
                  </a:lnTo>
                  <a:close/>
                  <a:moveTo>
                    <a:pt x="0" y="88"/>
                  </a:moveTo>
                  <a:lnTo>
                    <a:pt x="0" y="90"/>
                  </a:lnTo>
                  <a:lnTo>
                    <a:pt x="2" y="90"/>
                  </a:lnTo>
                  <a:lnTo>
                    <a:pt x="3" y="88"/>
                  </a:lnTo>
                  <a:lnTo>
                    <a:pt x="3" y="87"/>
                  </a:lnTo>
                  <a:lnTo>
                    <a:pt x="2" y="87"/>
                  </a:lnTo>
                  <a:lnTo>
                    <a:pt x="0" y="85"/>
                  </a:lnTo>
                  <a:lnTo>
                    <a:pt x="0" y="87"/>
                  </a:lnTo>
                  <a:lnTo>
                    <a:pt x="0" y="88"/>
                  </a:lnTo>
                  <a:close/>
                </a:path>
              </a:pathLst>
            </a:custGeom>
            <a:solidFill>
              <a:srgbClr val="888786"/>
            </a:solidFill>
            <a:ln w="9525">
              <a:noFill/>
              <a:round/>
              <a:headEnd/>
              <a:tailEnd/>
            </a:ln>
          </p:spPr>
          <p:txBody>
            <a:bodyPr/>
            <a:lstStyle/>
            <a:p>
              <a:endParaRPr lang="en-US"/>
            </a:p>
          </p:txBody>
        </p:sp>
        <p:sp>
          <p:nvSpPr>
            <p:cNvPr id="47124" name="Freeform 770"/>
            <p:cNvSpPr>
              <a:spLocks noEditPoints="1"/>
            </p:cNvSpPr>
            <p:nvPr/>
          </p:nvSpPr>
          <p:spPr bwMode="auto">
            <a:xfrm>
              <a:off x="2925" y="2931"/>
              <a:ext cx="44" cy="86"/>
            </a:xfrm>
            <a:custGeom>
              <a:avLst/>
              <a:gdLst>
                <a:gd name="T0" fmla="*/ 44 w 44"/>
                <a:gd name="T1" fmla="*/ 0 h 86"/>
                <a:gd name="T2" fmla="*/ 42 w 44"/>
                <a:gd name="T3" fmla="*/ 0 h 86"/>
                <a:gd name="T4" fmla="*/ 40 w 44"/>
                <a:gd name="T5" fmla="*/ 0 h 86"/>
                <a:gd name="T6" fmla="*/ 40 w 44"/>
                <a:gd name="T7" fmla="*/ 0 h 86"/>
                <a:gd name="T8" fmla="*/ 38 w 44"/>
                <a:gd name="T9" fmla="*/ 2 h 86"/>
                <a:gd name="T10" fmla="*/ 40 w 44"/>
                <a:gd name="T11" fmla="*/ 4 h 86"/>
                <a:gd name="T12" fmla="*/ 42 w 44"/>
                <a:gd name="T13" fmla="*/ 4 h 86"/>
                <a:gd name="T14" fmla="*/ 44 w 44"/>
                <a:gd name="T15" fmla="*/ 2 h 86"/>
                <a:gd name="T16" fmla="*/ 44 w 44"/>
                <a:gd name="T17" fmla="*/ 0 h 86"/>
                <a:gd name="T18" fmla="*/ 0 w 44"/>
                <a:gd name="T19" fmla="*/ 85 h 86"/>
                <a:gd name="T20" fmla="*/ 2 w 44"/>
                <a:gd name="T21" fmla="*/ 86 h 86"/>
                <a:gd name="T22" fmla="*/ 3 w 44"/>
                <a:gd name="T23" fmla="*/ 86 h 86"/>
                <a:gd name="T24" fmla="*/ 3 w 44"/>
                <a:gd name="T25" fmla="*/ 85 h 86"/>
                <a:gd name="T26" fmla="*/ 5 w 44"/>
                <a:gd name="T27" fmla="*/ 83 h 86"/>
                <a:gd name="T28" fmla="*/ 3 w 44"/>
                <a:gd name="T29" fmla="*/ 83 h 86"/>
                <a:gd name="T30" fmla="*/ 2 w 44"/>
                <a:gd name="T31" fmla="*/ 81 h 86"/>
                <a:gd name="T32" fmla="*/ 0 w 44"/>
                <a:gd name="T33" fmla="*/ 83 h 86"/>
                <a:gd name="T34" fmla="*/ 0 w 44"/>
                <a:gd name="T35" fmla="*/ 85 h 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86"/>
                <a:gd name="T56" fmla="*/ 44 w 44"/>
                <a:gd name="T57" fmla="*/ 86 h 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86">
                  <a:moveTo>
                    <a:pt x="44" y="0"/>
                  </a:moveTo>
                  <a:lnTo>
                    <a:pt x="42" y="0"/>
                  </a:lnTo>
                  <a:lnTo>
                    <a:pt x="40" y="0"/>
                  </a:lnTo>
                  <a:lnTo>
                    <a:pt x="38" y="2"/>
                  </a:lnTo>
                  <a:lnTo>
                    <a:pt x="40" y="4"/>
                  </a:lnTo>
                  <a:lnTo>
                    <a:pt x="42" y="4"/>
                  </a:lnTo>
                  <a:lnTo>
                    <a:pt x="44" y="2"/>
                  </a:lnTo>
                  <a:lnTo>
                    <a:pt x="44" y="0"/>
                  </a:lnTo>
                  <a:close/>
                  <a:moveTo>
                    <a:pt x="0" y="85"/>
                  </a:moveTo>
                  <a:lnTo>
                    <a:pt x="2" y="86"/>
                  </a:lnTo>
                  <a:lnTo>
                    <a:pt x="3" y="86"/>
                  </a:lnTo>
                  <a:lnTo>
                    <a:pt x="3" y="85"/>
                  </a:lnTo>
                  <a:lnTo>
                    <a:pt x="5" y="83"/>
                  </a:lnTo>
                  <a:lnTo>
                    <a:pt x="3" y="83"/>
                  </a:lnTo>
                  <a:lnTo>
                    <a:pt x="2" y="81"/>
                  </a:lnTo>
                  <a:lnTo>
                    <a:pt x="0" y="83"/>
                  </a:lnTo>
                  <a:lnTo>
                    <a:pt x="0" y="85"/>
                  </a:lnTo>
                  <a:close/>
                </a:path>
              </a:pathLst>
            </a:custGeom>
            <a:solidFill>
              <a:srgbClr val="888786"/>
            </a:solidFill>
            <a:ln w="9525">
              <a:noFill/>
              <a:round/>
              <a:headEnd/>
              <a:tailEnd/>
            </a:ln>
          </p:spPr>
          <p:txBody>
            <a:bodyPr/>
            <a:lstStyle/>
            <a:p>
              <a:endParaRPr lang="en-US"/>
            </a:p>
          </p:txBody>
        </p:sp>
        <p:sp>
          <p:nvSpPr>
            <p:cNvPr id="47125" name="Freeform 771"/>
            <p:cNvSpPr>
              <a:spLocks noEditPoints="1"/>
            </p:cNvSpPr>
            <p:nvPr/>
          </p:nvSpPr>
          <p:spPr bwMode="auto">
            <a:xfrm>
              <a:off x="2925" y="2931"/>
              <a:ext cx="44" cy="85"/>
            </a:xfrm>
            <a:custGeom>
              <a:avLst/>
              <a:gdLst>
                <a:gd name="T0" fmla="*/ 44 w 44"/>
                <a:gd name="T1" fmla="*/ 2 h 85"/>
                <a:gd name="T2" fmla="*/ 42 w 44"/>
                <a:gd name="T3" fmla="*/ 2 h 85"/>
                <a:gd name="T4" fmla="*/ 40 w 44"/>
                <a:gd name="T5" fmla="*/ 0 h 85"/>
                <a:gd name="T6" fmla="*/ 38 w 44"/>
                <a:gd name="T7" fmla="*/ 2 h 85"/>
                <a:gd name="T8" fmla="*/ 38 w 44"/>
                <a:gd name="T9" fmla="*/ 4 h 85"/>
                <a:gd name="T10" fmla="*/ 40 w 44"/>
                <a:gd name="T11" fmla="*/ 6 h 85"/>
                <a:gd name="T12" fmla="*/ 42 w 44"/>
                <a:gd name="T13" fmla="*/ 6 h 85"/>
                <a:gd name="T14" fmla="*/ 42 w 44"/>
                <a:gd name="T15" fmla="*/ 4 h 85"/>
                <a:gd name="T16" fmla="*/ 44 w 44"/>
                <a:gd name="T17" fmla="*/ 2 h 85"/>
                <a:gd name="T18" fmla="*/ 0 w 44"/>
                <a:gd name="T19" fmla="*/ 83 h 85"/>
                <a:gd name="T20" fmla="*/ 2 w 44"/>
                <a:gd name="T21" fmla="*/ 85 h 85"/>
                <a:gd name="T22" fmla="*/ 3 w 44"/>
                <a:gd name="T23" fmla="*/ 85 h 85"/>
                <a:gd name="T24" fmla="*/ 5 w 44"/>
                <a:gd name="T25" fmla="*/ 83 h 85"/>
                <a:gd name="T26" fmla="*/ 5 w 44"/>
                <a:gd name="T27" fmla="*/ 83 h 85"/>
                <a:gd name="T28" fmla="*/ 3 w 44"/>
                <a:gd name="T29" fmla="*/ 81 h 85"/>
                <a:gd name="T30" fmla="*/ 2 w 44"/>
                <a:gd name="T31" fmla="*/ 81 h 85"/>
                <a:gd name="T32" fmla="*/ 2 w 44"/>
                <a:gd name="T33" fmla="*/ 81 h 85"/>
                <a:gd name="T34" fmla="*/ 0 w 44"/>
                <a:gd name="T35" fmla="*/ 83 h 8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85"/>
                <a:gd name="T56" fmla="*/ 44 w 44"/>
                <a:gd name="T57" fmla="*/ 85 h 8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85">
                  <a:moveTo>
                    <a:pt x="44" y="2"/>
                  </a:moveTo>
                  <a:lnTo>
                    <a:pt x="42" y="2"/>
                  </a:lnTo>
                  <a:lnTo>
                    <a:pt x="40" y="0"/>
                  </a:lnTo>
                  <a:lnTo>
                    <a:pt x="38" y="2"/>
                  </a:lnTo>
                  <a:lnTo>
                    <a:pt x="38" y="4"/>
                  </a:lnTo>
                  <a:lnTo>
                    <a:pt x="40" y="6"/>
                  </a:lnTo>
                  <a:lnTo>
                    <a:pt x="42" y="6"/>
                  </a:lnTo>
                  <a:lnTo>
                    <a:pt x="42" y="4"/>
                  </a:lnTo>
                  <a:lnTo>
                    <a:pt x="44" y="2"/>
                  </a:lnTo>
                  <a:close/>
                  <a:moveTo>
                    <a:pt x="0" y="83"/>
                  </a:moveTo>
                  <a:lnTo>
                    <a:pt x="2" y="85"/>
                  </a:lnTo>
                  <a:lnTo>
                    <a:pt x="3" y="85"/>
                  </a:lnTo>
                  <a:lnTo>
                    <a:pt x="5" y="83"/>
                  </a:lnTo>
                  <a:lnTo>
                    <a:pt x="3" y="81"/>
                  </a:lnTo>
                  <a:lnTo>
                    <a:pt x="2" y="81"/>
                  </a:lnTo>
                  <a:lnTo>
                    <a:pt x="0" y="83"/>
                  </a:lnTo>
                  <a:close/>
                </a:path>
              </a:pathLst>
            </a:custGeom>
            <a:solidFill>
              <a:srgbClr val="888786"/>
            </a:solidFill>
            <a:ln w="9525">
              <a:noFill/>
              <a:round/>
              <a:headEnd/>
              <a:tailEnd/>
            </a:ln>
          </p:spPr>
          <p:txBody>
            <a:bodyPr/>
            <a:lstStyle/>
            <a:p>
              <a:endParaRPr lang="en-US"/>
            </a:p>
          </p:txBody>
        </p:sp>
        <p:sp>
          <p:nvSpPr>
            <p:cNvPr id="47126" name="Freeform 772"/>
            <p:cNvSpPr>
              <a:spLocks noEditPoints="1"/>
            </p:cNvSpPr>
            <p:nvPr/>
          </p:nvSpPr>
          <p:spPr bwMode="auto">
            <a:xfrm>
              <a:off x="2927" y="2933"/>
              <a:ext cx="40" cy="81"/>
            </a:xfrm>
            <a:custGeom>
              <a:avLst/>
              <a:gdLst>
                <a:gd name="T0" fmla="*/ 40 w 40"/>
                <a:gd name="T1" fmla="*/ 2 h 81"/>
                <a:gd name="T2" fmla="*/ 38 w 40"/>
                <a:gd name="T3" fmla="*/ 2 h 81"/>
                <a:gd name="T4" fmla="*/ 36 w 40"/>
                <a:gd name="T5" fmla="*/ 0 h 81"/>
                <a:gd name="T6" fmla="*/ 36 w 40"/>
                <a:gd name="T7" fmla="*/ 2 h 81"/>
                <a:gd name="T8" fmla="*/ 34 w 40"/>
                <a:gd name="T9" fmla="*/ 4 h 81"/>
                <a:gd name="T10" fmla="*/ 36 w 40"/>
                <a:gd name="T11" fmla="*/ 4 h 81"/>
                <a:gd name="T12" fmla="*/ 38 w 40"/>
                <a:gd name="T13" fmla="*/ 6 h 81"/>
                <a:gd name="T14" fmla="*/ 40 w 40"/>
                <a:gd name="T15" fmla="*/ 4 h 81"/>
                <a:gd name="T16" fmla="*/ 40 w 40"/>
                <a:gd name="T17" fmla="*/ 2 h 81"/>
                <a:gd name="T18" fmla="*/ 0 w 40"/>
                <a:gd name="T19" fmla="*/ 79 h 81"/>
                <a:gd name="T20" fmla="*/ 1 w 40"/>
                <a:gd name="T21" fmla="*/ 81 h 81"/>
                <a:gd name="T22" fmla="*/ 3 w 40"/>
                <a:gd name="T23" fmla="*/ 81 h 81"/>
                <a:gd name="T24" fmla="*/ 3 w 40"/>
                <a:gd name="T25" fmla="*/ 81 h 81"/>
                <a:gd name="T26" fmla="*/ 3 w 40"/>
                <a:gd name="T27" fmla="*/ 79 h 81"/>
                <a:gd name="T28" fmla="*/ 1 w 40"/>
                <a:gd name="T29" fmla="*/ 77 h 81"/>
                <a:gd name="T30" fmla="*/ 0 w 40"/>
                <a:gd name="T31" fmla="*/ 77 h 81"/>
                <a:gd name="T32" fmla="*/ 0 w 40"/>
                <a:gd name="T33" fmla="*/ 79 h 81"/>
                <a:gd name="T34" fmla="*/ 0 w 40"/>
                <a:gd name="T35" fmla="*/ 79 h 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81"/>
                <a:gd name="T56" fmla="*/ 40 w 40"/>
                <a:gd name="T57" fmla="*/ 81 h 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81">
                  <a:moveTo>
                    <a:pt x="40" y="2"/>
                  </a:moveTo>
                  <a:lnTo>
                    <a:pt x="38" y="2"/>
                  </a:lnTo>
                  <a:lnTo>
                    <a:pt x="36" y="0"/>
                  </a:lnTo>
                  <a:lnTo>
                    <a:pt x="36" y="2"/>
                  </a:lnTo>
                  <a:lnTo>
                    <a:pt x="34" y="4"/>
                  </a:lnTo>
                  <a:lnTo>
                    <a:pt x="36" y="4"/>
                  </a:lnTo>
                  <a:lnTo>
                    <a:pt x="38" y="6"/>
                  </a:lnTo>
                  <a:lnTo>
                    <a:pt x="40" y="4"/>
                  </a:lnTo>
                  <a:lnTo>
                    <a:pt x="40" y="2"/>
                  </a:lnTo>
                  <a:close/>
                  <a:moveTo>
                    <a:pt x="0" y="79"/>
                  </a:moveTo>
                  <a:lnTo>
                    <a:pt x="1" y="81"/>
                  </a:lnTo>
                  <a:lnTo>
                    <a:pt x="3" y="81"/>
                  </a:lnTo>
                  <a:lnTo>
                    <a:pt x="3" y="79"/>
                  </a:lnTo>
                  <a:lnTo>
                    <a:pt x="1" y="77"/>
                  </a:lnTo>
                  <a:lnTo>
                    <a:pt x="0" y="77"/>
                  </a:lnTo>
                  <a:lnTo>
                    <a:pt x="0" y="79"/>
                  </a:lnTo>
                  <a:close/>
                </a:path>
              </a:pathLst>
            </a:custGeom>
            <a:solidFill>
              <a:srgbClr val="898787"/>
            </a:solidFill>
            <a:ln w="9525">
              <a:noFill/>
              <a:round/>
              <a:headEnd/>
              <a:tailEnd/>
            </a:ln>
          </p:spPr>
          <p:txBody>
            <a:bodyPr/>
            <a:lstStyle/>
            <a:p>
              <a:endParaRPr lang="en-US"/>
            </a:p>
          </p:txBody>
        </p:sp>
        <p:sp>
          <p:nvSpPr>
            <p:cNvPr id="47127" name="Freeform 773"/>
            <p:cNvSpPr>
              <a:spLocks noEditPoints="1"/>
            </p:cNvSpPr>
            <p:nvPr/>
          </p:nvSpPr>
          <p:spPr bwMode="auto">
            <a:xfrm>
              <a:off x="2927" y="2935"/>
              <a:ext cx="40" cy="79"/>
            </a:xfrm>
            <a:custGeom>
              <a:avLst/>
              <a:gdLst>
                <a:gd name="T0" fmla="*/ 40 w 40"/>
                <a:gd name="T1" fmla="*/ 2 h 79"/>
                <a:gd name="T2" fmla="*/ 38 w 40"/>
                <a:gd name="T3" fmla="*/ 2 h 79"/>
                <a:gd name="T4" fmla="*/ 36 w 40"/>
                <a:gd name="T5" fmla="*/ 0 h 79"/>
                <a:gd name="T6" fmla="*/ 34 w 40"/>
                <a:gd name="T7" fmla="*/ 2 h 79"/>
                <a:gd name="T8" fmla="*/ 34 w 40"/>
                <a:gd name="T9" fmla="*/ 4 h 79"/>
                <a:gd name="T10" fmla="*/ 36 w 40"/>
                <a:gd name="T11" fmla="*/ 4 h 79"/>
                <a:gd name="T12" fmla="*/ 38 w 40"/>
                <a:gd name="T13" fmla="*/ 6 h 79"/>
                <a:gd name="T14" fmla="*/ 38 w 40"/>
                <a:gd name="T15" fmla="*/ 4 h 79"/>
                <a:gd name="T16" fmla="*/ 40 w 40"/>
                <a:gd name="T17" fmla="*/ 2 h 79"/>
                <a:gd name="T18" fmla="*/ 0 w 40"/>
                <a:gd name="T19" fmla="*/ 77 h 79"/>
                <a:gd name="T20" fmla="*/ 1 w 40"/>
                <a:gd name="T21" fmla="*/ 77 h 79"/>
                <a:gd name="T22" fmla="*/ 3 w 40"/>
                <a:gd name="T23" fmla="*/ 79 h 79"/>
                <a:gd name="T24" fmla="*/ 3 w 40"/>
                <a:gd name="T25" fmla="*/ 77 h 79"/>
                <a:gd name="T26" fmla="*/ 5 w 40"/>
                <a:gd name="T27" fmla="*/ 75 h 79"/>
                <a:gd name="T28" fmla="*/ 3 w 40"/>
                <a:gd name="T29" fmla="*/ 73 h 79"/>
                <a:gd name="T30" fmla="*/ 1 w 40"/>
                <a:gd name="T31" fmla="*/ 73 h 79"/>
                <a:gd name="T32" fmla="*/ 0 w 40"/>
                <a:gd name="T33" fmla="*/ 75 h 79"/>
                <a:gd name="T34" fmla="*/ 0 w 40"/>
                <a:gd name="T35" fmla="*/ 77 h 7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79"/>
                <a:gd name="T56" fmla="*/ 40 w 40"/>
                <a:gd name="T57" fmla="*/ 79 h 7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79">
                  <a:moveTo>
                    <a:pt x="40" y="2"/>
                  </a:moveTo>
                  <a:lnTo>
                    <a:pt x="38" y="2"/>
                  </a:lnTo>
                  <a:lnTo>
                    <a:pt x="36" y="0"/>
                  </a:lnTo>
                  <a:lnTo>
                    <a:pt x="34" y="2"/>
                  </a:lnTo>
                  <a:lnTo>
                    <a:pt x="34" y="4"/>
                  </a:lnTo>
                  <a:lnTo>
                    <a:pt x="36" y="4"/>
                  </a:lnTo>
                  <a:lnTo>
                    <a:pt x="38" y="6"/>
                  </a:lnTo>
                  <a:lnTo>
                    <a:pt x="38" y="4"/>
                  </a:lnTo>
                  <a:lnTo>
                    <a:pt x="40" y="2"/>
                  </a:lnTo>
                  <a:close/>
                  <a:moveTo>
                    <a:pt x="0" y="77"/>
                  </a:moveTo>
                  <a:lnTo>
                    <a:pt x="1" y="77"/>
                  </a:lnTo>
                  <a:lnTo>
                    <a:pt x="3" y="79"/>
                  </a:lnTo>
                  <a:lnTo>
                    <a:pt x="3" y="77"/>
                  </a:lnTo>
                  <a:lnTo>
                    <a:pt x="5" y="75"/>
                  </a:lnTo>
                  <a:lnTo>
                    <a:pt x="3" y="73"/>
                  </a:lnTo>
                  <a:lnTo>
                    <a:pt x="1" y="73"/>
                  </a:lnTo>
                  <a:lnTo>
                    <a:pt x="0" y="75"/>
                  </a:lnTo>
                  <a:lnTo>
                    <a:pt x="0" y="77"/>
                  </a:lnTo>
                  <a:close/>
                </a:path>
              </a:pathLst>
            </a:custGeom>
            <a:solidFill>
              <a:srgbClr val="898787"/>
            </a:solidFill>
            <a:ln w="9525">
              <a:noFill/>
              <a:round/>
              <a:headEnd/>
              <a:tailEnd/>
            </a:ln>
          </p:spPr>
          <p:txBody>
            <a:bodyPr/>
            <a:lstStyle/>
            <a:p>
              <a:endParaRPr lang="en-US"/>
            </a:p>
          </p:txBody>
        </p:sp>
        <p:sp>
          <p:nvSpPr>
            <p:cNvPr id="47128" name="Freeform 774"/>
            <p:cNvSpPr>
              <a:spLocks noEditPoints="1"/>
            </p:cNvSpPr>
            <p:nvPr/>
          </p:nvSpPr>
          <p:spPr bwMode="auto">
            <a:xfrm>
              <a:off x="2927" y="2937"/>
              <a:ext cx="38" cy="75"/>
            </a:xfrm>
            <a:custGeom>
              <a:avLst/>
              <a:gdLst>
                <a:gd name="T0" fmla="*/ 38 w 38"/>
                <a:gd name="T1" fmla="*/ 2 h 75"/>
                <a:gd name="T2" fmla="*/ 36 w 38"/>
                <a:gd name="T3" fmla="*/ 0 h 75"/>
                <a:gd name="T4" fmla="*/ 34 w 38"/>
                <a:gd name="T5" fmla="*/ 0 h 75"/>
                <a:gd name="T6" fmla="*/ 34 w 38"/>
                <a:gd name="T7" fmla="*/ 2 h 75"/>
                <a:gd name="T8" fmla="*/ 32 w 38"/>
                <a:gd name="T9" fmla="*/ 4 h 75"/>
                <a:gd name="T10" fmla="*/ 34 w 38"/>
                <a:gd name="T11" fmla="*/ 4 h 75"/>
                <a:gd name="T12" fmla="*/ 36 w 38"/>
                <a:gd name="T13" fmla="*/ 6 h 75"/>
                <a:gd name="T14" fmla="*/ 38 w 38"/>
                <a:gd name="T15" fmla="*/ 4 h 75"/>
                <a:gd name="T16" fmla="*/ 38 w 38"/>
                <a:gd name="T17" fmla="*/ 2 h 75"/>
                <a:gd name="T18" fmla="*/ 0 w 38"/>
                <a:gd name="T19" fmla="*/ 73 h 75"/>
                <a:gd name="T20" fmla="*/ 1 w 38"/>
                <a:gd name="T21" fmla="*/ 73 h 75"/>
                <a:gd name="T22" fmla="*/ 3 w 38"/>
                <a:gd name="T23" fmla="*/ 75 h 75"/>
                <a:gd name="T24" fmla="*/ 5 w 38"/>
                <a:gd name="T25" fmla="*/ 73 h 75"/>
                <a:gd name="T26" fmla="*/ 5 w 38"/>
                <a:gd name="T27" fmla="*/ 71 h 75"/>
                <a:gd name="T28" fmla="*/ 3 w 38"/>
                <a:gd name="T29" fmla="*/ 69 h 75"/>
                <a:gd name="T30" fmla="*/ 1 w 38"/>
                <a:gd name="T31" fmla="*/ 69 h 75"/>
                <a:gd name="T32" fmla="*/ 1 w 38"/>
                <a:gd name="T33" fmla="*/ 71 h 75"/>
                <a:gd name="T34" fmla="*/ 0 w 38"/>
                <a:gd name="T35" fmla="*/ 73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8"/>
                <a:gd name="T55" fmla="*/ 0 h 75"/>
                <a:gd name="T56" fmla="*/ 38 w 38"/>
                <a:gd name="T57" fmla="*/ 75 h 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8" h="75">
                  <a:moveTo>
                    <a:pt x="38" y="2"/>
                  </a:moveTo>
                  <a:lnTo>
                    <a:pt x="36" y="0"/>
                  </a:lnTo>
                  <a:lnTo>
                    <a:pt x="34" y="0"/>
                  </a:lnTo>
                  <a:lnTo>
                    <a:pt x="34" y="2"/>
                  </a:lnTo>
                  <a:lnTo>
                    <a:pt x="32" y="4"/>
                  </a:lnTo>
                  <a:lnTo>
                    <a:pt x="34" y="4"/>
                  </a:lnTo>
                  <a:lnTo>
                    <a:pt x="36" y="6"/>
                  </a:lnTo>
                  <a:lnTo>
                    <a:pt x="38" y="4"/>
                  </a:lnTo>
                  <a:lnTo>
                    <a:pt x="38" y="2"/>
                  </a:lnTo>
                  <a:close/>
                  <a:moveTo>
                    <a:pt x="0" y="73"/>
                  </a:moveTo>
                  <a:lnTo>
                    <a:pt x="1" y="73"/>
                  </a:lnTo>
                  <a:lnTo>
                    <a:pt x="3" y="75"/>
                  </a:lnTo>
                  <a:lnTo>
                    <a:pt x="5" y="73"/>
                  </a:lnTo>
                  <a:lnTo>
                    <a:pt x="5" y="71"/>
                  </a:lnTo>
                  <a:lnTo>
                    <a:pt x="3" y="69"/>
                  </a:lnTo>
                  <a:lnTo>
                    <a:pt x="1" y="69"/>
                  </a:lnTo>
                  <a:lnTo>
                    <a:pt x="1" y="71"/>
                  </a:lnTo>
                  <a:lnTo>
                    <a:pt x="0" y="73"/>
                  </a:lnTo>
                  <a:close/>
                </a:path>
              </a:pathLst>
            </a:custGeom>
            <a:solidFill>
              <a:srgbClr val="898887"/>
            </a:solidFill>
            <a:ln w="9525">
              <a:noFill/>
              <a:round/>
              <a:headEnd/>
              <a:tailEnd/>
            </a:ln>
          </p:spPr>
          <p:txBody>
            <a:bodyPr/>
            <a:lstStyle/>
            <a:p>
              <a:endParaRPr lang="en-US"/>
            </a:p>
          </p:txBody>
        </p:sp>
        <p:sp>
          <p:nvSpPr>
            <p:cNvPr id="47129" name="Freeform 775"/>
            <p:cNvSpPr>
              <a:spLocks noEditPoints="1"/>
            </p:cNvSpPr>
            <p:nvPr/>
          </p:nvSpPr>
          <p:spPr bwMode="auto">
            <a:xfrm>
              <a:off x="2928" y="2939"/>
              <a:ext cx="37" cy="71"/>
            </a:xfrm>
            <a:custGeom>
              <a:avLst/>
              <a:gdLst>
                <a:gd name="T0" fmla="*/ 37 w 37"/>
                <a:gd name="T1" fmla="*/ 2 h 71"/>
                <a:gd name="T2" fmla="*/ 35 w 37"/>
                <a:gd name="T3" fmla="*/ 0 h 71"/>
                <a:gd name="T4" fmla="*/ 33 w 37"/>
                <a:gd name="T5" fmla="*/ 0 h 71"/>
                <a:gd name="T6" fmla="*/ 31 w 37"/>
                <a:gd name="T7" fmla="*/ 2 h 71"/>
                <a:gd name="T8" fmla="*/ 31 w 37"/>
                <a:gd name="T9" fmla="*/ 4 h 71"/>
                <a:gd name="T10" fmla="*/ 33 w 37"/>
                <a:gd name="T11" fmla="*/ 4 h 71"/>
                <a:gd name="T12" fmla="*/ 35 w 37"/>
                <a:gd name="T13" fmla="*/ 6 h 71"/>
                <a:gd name="T14" fmla="*/ 35 w 37"/>
                <a:gd name="T15" fmla="*/ 4 h 71"/>
                <a:gd name="T16" fmla="*/ 37 w 37"/>
                <a:gd name="T17" fmla="*/ 2 h 71"/>
                <a:gd name="T18" fmla="*/ 0 w 37"/>
                <a:gd name="T19" fmla="*/ 69 h 71"/>
                <a:gd name="T20" fmla="*/ 2 w 37"/>
                <a:gd name="T21" fmla="*/ 69 h 71"/>
                <a:gd name="T22" fmla="*/ 4 w 37"/>
                <a:gd name="T23" fmla="*/ 71 h 71"/>
                <a:gd name="T24" fmla="*/ 4 w 37"/>
                <a:gd name="T25" fmla="*/ 69 h 71"/>
                <a:gd name="T26" fmla="*/ 6 w 37"/>
                <a:gd name="T27" fmla="*/ 67 h 71"/>
                <a:gd name="T28" fmla="*/ 4 w 37"/>
                <a:gd name="T29" fmla="*/ 65 h 71"/>
                <a:gd name="T30" fmla="*/ 2 w 37"/>
                <a:gd name="T31" fmla="*/ 65 h 71"/>
                <a:gd name="T32" fmla="*/ 0 w 37"/>
                <a:gd name="T33" fmla="*/ 67 h 71"/>
                <a:gd name="T34" fmla="*/ 0 w 37"/>
                <a:gd name="T35" fmla="*/ 69 h 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
                <a:gd name="T55" fmla="*/ 0 h 71"/>
                <a:gd name="T56" fmla="*/ 37 w 37"/>
                <a:gd name="T57" fmla="*/ 71 h 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 h="71">
                  <a:moveTo>
                    <a:pt x="37" y="2"/>
                  </a:moveTo>
                  <a:lnTo>
                    <a:pt x="35" y="0"/>
                  </a:lnTo>
                  <a:lnTo>
                    <a:pt x="33" y="0"/>
                  </a:lnTo>
                  <a:lnTo>
                    <a:pt x="31" y="2"/>
                  </a:lnTo>
                  <a:lnTo>
                    <a:pt x="31" y="4"/>
                  </a:lnTo>
                  <a:lnTo>
                    <a:pt x="33" y="4"/>
                  </a:lnTo>
                  <a:lnTo>
                    <a:pt x="35" y="6"/>
                  </a:lnTo>
                  <a:lnTo>
                    <a:pt x="35" y="4"/>
                  </a:lnTo>
                  <a:lnTo>
                    <a:pt x="37" y="2"/>
                  </a:lnTo>
                  <a:close/>
                  <a:moveTo>
                    <a:pt x="0" y="69"/>
                  </a:moveTo>
                  <a:lnTo>
                    <a:pt x="2" y="69"/>
                  </a:lnTo>
                  <a:lnTo>
                    <a:pt x="4" y="71"/>
                  </a:lnTo>
                  <a:lnTo>
                    <a:pt x="4" y="69"/>
                  </a:lnTo>
                  <a:lnTo>
                    <a:pt x="6" y="67"/>
                  </a:lnTo>
                  <a:lnTo>
                    <a:pt x="4" y="65"/>
                  </a:lnTo>
                  <a:lnTo>
                    <a:pt x="2" y="65"/>
                  </a:lnTo>
                  <a:lnTo>
                    <a:pt x="0" y="67"/>
                  </a:lnTo>
                  <a:lnTo>
                    <a:pt x="0" y="69"/>
                  </a:lnTo>
                  <a:close/>
                </a:path>
              </a:pathLst>
            </a:custGeom>
            <a:solidFill>
              <a:srgbClr val="898887"/>
            </a:solidFill>
            <a:ln w="9525">
              <a:noFill/>
              <a:round/>
              <a:headEnd/>
              <a:tailEnd/>
            </a:ln>
          </p:spPr>
          <p:txBody>
            <a:bodyPr/>
            <a:lstStyle/>
            <a:p>
              <a:endParaRPr lang="en-US"/>
            </a:p>
          </p:txBody>
        </p:sp>
        <p:sp>
          <p:nvSpPr>
            <p:cNvPr id="47130" name="Freeform 776"/>
            <p:cNvSpPr>
              <a:spLocks noEditPoints="1"/>
            </p:cNvSpPr>
            <p:nvPr/>
          </p:nvSpPr>
          <p:spPr bwMode="auto">
            <a:xfrm>
              <a:off x="2928" y="2941"/>
              <a:ext cx="35" cy="67"/>
            </a:xfrm>
            <a:custGeom>
              <a:avLst/>
              <a:gdLst>
                <a:gd name="T0" fmla="*/ 35 w 35"/>
                <a:gd name="T1" fmla="*/ 2 h 67"/>
                <a:gd name="T2" fmla="*/ 33 w 35"/>
                <a:gd name="T3" fmla="*/ 0 h 67"/>
                <a:gd name="T4" fmla="*/ 31 w 35"/>
                <a:gd name="T5" fmla="*/ 0 h 67"/>
                <a:gd name="T6" fmla="*/ 31 w 35"/>
                <a:gd name="T7" fmla="*/ 2 h 67"/>
                <a:gd name="T8" fmla="*/ 29 w 35"/>
                <a:gd name="T9" fmla="*/ 4 h 67"/>
                <a:gd name="T10" fmla="*/ 31 w 35"/>
                <a:gd name="T11" fmla="*/ 4 h 67"/>
                <a:gd name="T12" fmla="*/ 33 w 35"/>
                <a:gd name="T13" fmla="*/ 5 h 67"/>
                <a:gd name="T14" fmla="*/ 35 w 35"/>
                <a:gd name="T15" fmla="*/ 4 h 67"/>
                <a:gd name="T16" fmla="*/ 35 w 35"/>
                <a:gd name="T17" fmla="*/ 2 h 67"/>
                <a:gd name="T18" fmla="*/ 0 w 35"/>
                <a:gd name="T19" fmla="*/ 65 h 67"/>
                <a:gd name="T20" fmla="*/ 2 w 35"/>
                <a:gd name="T21" fmla="*/ 65 h 67"/>
                <a:gd name="T22" fmla="*/ 4 w 35"/>
                <a:gd name="T23" fmla="*/ 67 h 67"/>
                <a:gd name="T24" fmla="*/ 6 w 35"/>
                <a:gd name="T25" fmla="*/ 65 h 67"/>
                <a:gd name="T26" fmla="*/ 6 w 35"/>
                <a:gd name="T27" fmla="*/ 63 h 67"/>
                <a:gd name="T28" fmla="*/ 4 w 35"/>
                <a:gd name="T29" fmla="*/ 63 h 67"/>
                <a:gd name="T30" fmla="*/ 2 w 35"/>
                <a:gd name="T31" fmla="*/ 61 h 67"/>
                <a:gd name="T32" fmla="*/ 2 w 35"/>
                <a:gd name="T33" fmla="*/ 63 h 67"/>
                <a:gd name="T34" fmla="*/ 0 w 35"/>
                <a:gd name="T35" fmla="*/ 65 h 6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67"/>
                <a:gd name="T56" fmla="*/ 35 w 35"/>
                <a:gd name="T57" fmla="*/ 67 h 6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67">
                  <a:moveTo>
                    <a:pt x="35" y="2"/>
                  </a:moveTo>
                  <a:lnTo>
                    <a:pt x="33" y="0"/>
                  </a:lnTo>
                  <a:lnTo>
                    <a:pt x="31" y="0"/>
                  </a:lnTo>
                  <a:lnTo>
                    <a:pt x="31" y="2"/>
                  </a:lnTo>
                  <a:lnTo>
                    <a:pt x="29" y="4"/>
                  </a:lnTo>
                  <a:lnTo>
                    <a:pt x="31" y="4"/>
                  </a:lnTo>
                  <a:lnTo>
                    <a:pt x="33" y="5"/>
                  </a:lnTo>
                  <a:lnTo>
                    <a:pt x="35" y="4"/>
                  </a:lnTo>
                  <a:lnTo>
                    <a:pt x="35" y="2"/>
                  </a:lnTo>
                  <a:close/>
                  <a:moveTo>
                    <a:pt x="0" y="65"/>
                  </a:moveTo>
                  <a:lnTo>
                    <a:pt x="2" y="65"/>
                  </a:lnTo>
                  <a:lnTo>
                    <a:pt x="4" y="67"/>
                  </a:lnTo>
                  <a:lnTo>
                    <a:pt x="6" y="65"/>
                  </a:lnTo>
                  <a:lnTo>
                    <a:pt x="6" y="63"/>
                  </a:lnTo>
                  <a:lnTo>
                    <a:pt x="4" y="63"/>
                  </a:lnTo>
                  <a:lnTo>
                    <a:pt x="2" y="61"/>
                  </a:lnTo>
                  <a:lnTo>
                    <a:pt x="2" y="63"/>
                  </a:lnTo>
                  <a:lnTo>
                    <a:pt x="0" y="65"/>
                  </a:lnTo>
                  <a:close/>
                </a:path>
              </a:pathLst>
            </a:custGeom>
            <a:solidFill>
              <a:srgbClr val="898887"/>
            </a:solidFill>
            <a:ln w="9525">
              <a:noFill/>
              <a:round/>
              <a:headEnd/>
              <a:tailEnd/>
            </a:ln>
          </p:spPr>
          <p:txBody>
            <a:bodyPr/>
            <a:lstStyle/>
            <a:p>
              <a:endParaRPr lang="en-US"/>
            </a:p>
          </p:txBody>
        </p:sp>
        <p:sp>
          <p:nvSpPr>
            <p:cNvPr id="47131" name="Freeform 777"/>
            <p:cNvSpPr>
              <a:spLocks noEditPoints="1"/>
            </p:cNvSpPr>
            <p:nvPr/>
          </p:nvSpPr>
          <p:spPr bwMode="auto">
            <a:xfrm>
              <a:off x="2930" y="2943"/>
              <a:ext cx="33" cy="63"/>
            </a:xfrm>
            <a:custGeom>
              <a:avLst/>
              <a:gdLst>
                <a:gd name="T0" fmla="*/ 33 w 33"/>
                <a:gd name="T1" fmla="*/ 2 h 63"/>
                <a:gd name="T2" fmla="*/ 31 w 33"/>
                <a:gd name="T3" fmla="*/ 0 h 63"/>
                <a:gd name="T4" fmla="*/ 29 w 33"/>
                <a:gd name="T5" fmla="*/ 0 h 63"/>
                <a:gd name="T6" fmla="*/ 27 w 33"/>
                <a:gd name="T7" fmla="*/ 2 h 63"/>
                <a:gd name="T8" fmla="*/ 27 w 33"/>
                <a:gd name="T9" fmla="*/ 3 h 63"/>
                <a:gd name="T10" fmla="*/ 29 w 33"/>
                <a:gd name="T11" fmla="*/ 3 h 63"/>
                <a:gd name="T12" fmla="*/ 31 w 33"/>
                <a:gd name="T13" fmla="*/ 3 h 63"/>
                <a:gd name="T14" fmla="*/ 31 w 33"/>
                <a:gd name="T15" fmla="*/ 3 h 63"/>
                <a:gd name="T16" fmla="*/ 33 w 33"/>
                <a:gd name="T17" fmla="*/ 2 h 63"/>
                <a:gd name="T18" fmla="*/ 0 w 33"/>
                <a:gd name="T19" fmla="*/ 61 h 63"/>
                <a:gd name="T20" fmla="*/ 2 w 33"/>
                <a:gd name="T21" fmla="*/ 61 h 63"/>
                <a:gd name="T22" fmla="*/ 4 w 33"/>
                <a:gd name="T23" fmla="*/ 63 h 63"/>
                <a:gd name="T24" fmla="*/ 4 w 33"/>
                <a:gd name="T25" fmla="*/ 61 h 63"/>
                <a:gd name="T26" fmla="*/ 6 w 33"/>
                <a:gd name="T27" fmla="*/ 59 h 63"/>
                <a:gd name="T28" fmla="*/ 2 w 33"/>
                <a:gd name="T29" fmla="*/ 59 h 63"/>
                <a:gd name="T30" fmla="*/ 0 w 33"/>
                <a:gd name="T31" fmla="*/ 57 h 63"/>
                <a:gd name="T32" fmla="*/ 0 w 33"/>
                <a:gd name="T33" fmla="*/ 59 h 63"/>
                <a:gd name="T34" fmla="*/ 0 w 33"/>
                <a:gd name="T35" fmla="*/ 61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3"/>
                <a:gd name="T55" fmla="*/ 0 h 63"/>
                <a:gd name="T56" fmla="*/ 33 w 33"/>
                <a:gd name="T57" fmla="*/ 63 h 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3" h="63">
                  <a:moveTo>
                    <a:pt x="33" y="2"/>
                  </a:moveTo>
                  <a:lnTo>
                    <a:pt x="31" y="0"/>
                  </a:lnTo>
                  <a:lnTo>
                    <a:pt x="29" y="0"/>
                  </a:lnTo>
                  <a:lnTo>
                    <a:pt x="27" y="2"/>
                  </a:lnTo>
                  <a:lnTo>
                    <a:pt x="27" y="3"/>
                  </a:lnTo>
                  <a:lnTo>
                    <a:pt x="29" y="3"/>
                  </a:lnTo>
                  <a:lnTo>
                    <a:pt x="31" y="3"/>
                  </a:lnTo>
                  <a:lnTo>
                    <a:pt x="33" y="2"/>
                  </a:lnTo>
                  <a:close/>
                  <a:moveTo>
                    <a:pt x="0" y="61"/>
                  </a:moveTo>
                  <a:lnTo>
                    <a:pt x="2" y="61"/>
                  </a:lnTo>
                  <a:lnTo>
                    <a:pt x="4" y="63"/>
                  </a:lnTo>
                  <a:lnTo>
                    <a:pt x="4" y="61"/>
                  </a:lnTo>
                  <a:lnTo>
                    <a:pt x="6" y="59"/>
                  </a:lnTo>
                  <a:lnTo>
                    <a:pt x="2" y="59"/>
                  </a:lnTo>
                  <a:lnTo>
                    <a:pt x="0" y="57"/>
                  </a:lnTo>
                  <a:lnTo>
                    <a:pt x="0" y="59"/>
                  </a:lnTo>
                  <a:lnTo>
                    <a:pt x="0" y="61"/>
                  </a:lnTo>
                  <a:close/>
                </a:path>
              </a:pathLst>
            </a:custGeom>
            <a:solidFill>
              <a:srgbClr val="8A8988"/>
            </a:solidFill>
            <a:ln w="9525">
              <a:noFill/>
              <a:round/>
              <a:headEnd/>
              <a:tailEnd/>
            </a:ln>
          </p:spPr>
          <p:txBody>
            <a:bodyPr/>
            <a:lstStyle/>
            <a:p>
              <a:endParaRPr lang="en-US"/>
            </a:p>
          </p:txBody>
        </p:sp>
        <p:sp>
          <p:nvSpPr>
            <p:cNvPr id="47132" name="Freeform 778"/>
            <p:cNvSpPr>
              <a:spLocks noEditPoints="1"/>
            </p:cNvSpPr>
            <p:nvPr/>
          </p:nvSpPr>
          <p:spPr bwMode="auto">
            <a:xfrm>
              <a:off x="2930" y="2945"/>
              <a:ext cx="31" cy="59"/>
            </a:xfrm>
            <a:custGeom>
              <a:avLst/>
              <a:gdLst>
                <a:gd name="T0" fmla="*/ 31 w 31"/>
                <a:gd name="T1" fmla="*/ 1 h 59"/>
                <a:gd name="T2" fmla="*/ 29 w 31"/>
                <a:gd name="T3" fmla="*/ 0 h 59"/>
                <a:gd name="T4" fmla="*/ 27 w 31"/>
                <a:gd name="T5" fmla="*/ 0 h 59"/>
                <a:gd name="T6" fmla="*/ 27 w 31"/>
                <a:gd name="T7" fmla="*/ 1 h 59"/>
                <a:gd name="T8" fmla="*/ 25 w 31"/>
                <a:gd name="T9" fmla="*/ 1 h 59"/>
                <a:gd name="T10" fmla="*/ 29 w 31"/>
                <a:gd name="T11" fmla="*/ 3 h 59"/>
                <a:gd name="T12" fmla="*/ 31 w 31"/>
                <a:gd name="T13" fmla="*/ 3 h 59"/>
                <a:gd name="T14" fmla="*/ 31 w 31"/>
                <a:gd name="T15" fmla="*/ 1 h 59"/>
                <a:gd name="T16" fmla="*/ 31 w 31"/>
                <a:gd name="T17" fmla="*/ 1 h 59"/>
                <a:gd name="T18" fmla="*/ 0 w 31"/>
                <a:gd name="T19" fmla="*/ 57 h 59"/>
                <a:gd name="T20" fmla="*/ 2 w 31"/>
                <a:gd name="T21" fmla="*/ 59 h 59"/>
                <a:gd name="T22" fmla="*/ 4 w 31"/>
                <a:gd name="T23" fmla="*/ 59 h 59"/>
                <a:gd name="T24" fmla="*/ 6 w 31"/>
                <a:gd name="T25" fmla="*/ 57 h 59"/>
                <a:gd name="T26" fmla="*/ 6 w 31"/>
                <a:gd name="T27" fmla="*/ 55 h 59"/>
                <a:gd name="T28" fmla="*/ 4 w 31"/>
                <a:gd name="T29" fmla="*/ 55 h 59"/>
                <a:gd name="T30" fmla="*/ 2 w 31"/>
                <a:gd name="T31" fmla="*/ 53 h 59"/>
                <a:gd name="T32" fmla="*/ 0 w 31"/>
                <a:gd name="T33" fmla="*/ 55 h 59"/>
                <a:gd name="T34" fmla="*/ 0 w 31"/>
                <a:gd name="T35" fmla="*/ 57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59"/>
                <a:gd name="T56" fmla="*/ 31 w 31"/>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59">
                  <a:moveTo>
                    <a:pt x="31" y="1"/>
                  </a:moveTo>
                  <a:lnTo>
                    <a:pt x="29" y="0"/>
                  </a:lnTo>
                  <a:lnTo>
                    <a:pt x="27" y="0"/>
                  </a:lnTo>
                  <a:lnTo>
                    <a:pt x="27" y="1"/>
                  </a:lnTo>
                  <a:lnTo>
                    <a:pt x="25" y="1"/>
                  </a:lnTo>
                  <a:lnTo>
                    <a:pt x="29" y="3"/>
                  </a:lnTo>
                  <a:lnTo>
                    <a:pt x="31" y="3"/>
                  </a:lnTo>
                  <a:lnTo>
                    <a:pt x="31" y="1"/>
                  </a:lnTo>
                  <a:close/>
                  <a:moveTo>
                    <a:pt x="0" y="57"/>
                  </a:moveTo>
                  <a:lnTo>
                    <a:pt x="2" y="59"/>
                  </a:lnTo>
                  <a:lnTo>
                    <a:pt x="4" y="59"/>
                  </a:lnTo>
                  <a:lnTo>
                    <a:pt x="6" y="57"/>
                  </a:lnTo>
                  <a:lnTo>
                    <a:pt x="6" y="55"/>
                  </a:lnTo>
                  <a:lnTo>
                    <a:pt x="4" y="55"/>
                  </a:lnTo>
                  <a:lnTo>
                    <a:pt x="2" y="53"/>
                  </a:lnTo>
                  <a:lnTo>
                    <a:pt x="0" y="55"/>
                  </a:lnTo>
                  <a:lnTo>
                    <a:pt x="0" y="57"/>
                  </a:lnTo>
                  <a:close/>
                </a:path>
              </a:pathLst>
            </a:custGeom>
            <a:solidFill>
              <a:srgbClr val="8A8988"/>
            </a:solidFill>
            <a:ln w="9525">
              <a:noFill/>
              <a:round/>
              <a:headEnd/>
              <a:tailEnd/>
            </a:ln>
          </p:spPr>
          <p:txBody>
            <a:bodyPr/>
            <a:lstStyle/>
            <a:p>
              <a:endParaRPr lang="en-US"/>
            </a:p>
          </p:txBody>
        </p:sp>
        <p:sp>
          <p:nvSpPr>
            <p:cNvPr id="47133" name="Freeform 779"/>
            <p:cNvSpPr>
              <a:spLocks noEditPoints="1"/>
            </p:cNvSpPr>
            <p:nvPr/>
          </p:nvSpPr>
          <p:spPr bwMode="auto">
            <a:xfrm>
              <a:off x="2930" y="2946"/>
              <a:ext cx="31" cy="56"/>
            </a:xfrm>
            <a:custGeom>
              <a:avLst/>
              <a:gdLst>
                <a:gd name="T0" fmla="*/ 31 w 31"/>
                <a:gd name="T1" fmla="*/ 0 h 56"/>
                <a:gd name="T2" fmla="*/ 29 w 31"/>
                <a:gd name="T3" fmla="*/ 0 h 56"/>
                <a:gd name="T4" fmla="*/ 27 w 31"/>
                <a:gd name="T5" fmla="*/ 0 h 56"/>
                <a:gd name="T6" fmla="*/ 25 w 31"/>
                <a:gd name="T7" fmla="*/ 0 h 56"/>
                <a:gd name="T8" fmla="*/ 25 w 31"/>
                <a:gd name="T9" fmla="*/ 2 h 56"/>
                <a:gd name="T10" fmla="*/ 27 w 31"/>
                <a:gd name="T11" fmla="*/ 4 h 56"/>
                <a:gd name="T12" fmla="*/ 29 w 31"/>
                <a:gd name="T13" fmla="*/ 4 h 56"/>
                <a:gd name="T14" fmla="*/ 31 w 31"/>
                <a:gd name="T15" fmla="*/ 2 h 56"/>
                <a:gd name="T16" fmla="*/ 31 w 31"/>
                <a:gd name="T17" fmla="*/ 0 h 56"/>
                <a:gd name="T18" fmla="*/ 0 w 31"/>
                <a:gd name="T19" fmla="*/ 54 h 56"/>
                <a:gd name="T20" fmla="*/ 2 w 31"/>
                <a:gd name="T21" fmla="*/ 56 h 56"/>
                <a:gd name="T22" fmla="*/ 6 w 31"/>
                <a:gd name="T23" fmla="*/ 56 h 56"/>
                <a:gd name="T24" fmla="*/ 6 w 31"/>
                <a:gd name="T25" fmla="*/ 54 h 56"/>
                <a:gd name="T26" fmla="*/ 6 w 31"/>
                <a:gd name="T27" fmla="*/ 52 h 56"/>
                <a:gd name="T28" fmla="*/ 4 w 31"/>
                <a:gd name="T29" fmla="*/ 52 h 56"/>
                <a:gd name="T30" fmla="*/ 2 w 31"/>
                <a:gd name="T31" fmla="*/ 50 h 56"/>
                <a:gd name="T32" fmla="*/ 2 w 31"/>
                <a:gd name="T33" fmla="*/ 52 h 56"/>
                <a:gd name="T34" fmla="*/ 0 w 31"/>
                <a:gd name="T35" fmla="*/ 54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56"/>
                <a:gd name="T56" fmla="*/ 31 w 31"/>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56">
                  <a:moveTo>
                    <a:pt x="31" y="0"/>
                  </a:moveTo>
                  <a:lnTo>
                    <a:pt x="29" y="0"/>
                  </a:lnTo>
                  <a:lnTo>
                    <a:pt x="27" y="0"/>
                  </a:lnTo>
                  <a:lnTo>
                    <a:pt x="25" y="0"/>
                  </a:lnTo>
                  <a:lnTo>
                    <a:pt x="25" y="2"/>
                  </a:lnTo>
                  <a:lnTo>
                    <a:pt x="27" y="4"/>
                  </a:lnTo>
                  <a:lnTo>
                    <a:pt x="29" y="4"/>
                  </a:lnTo>
                  <a:lnTo>
                    <a:pt x="31" y="2"/>
                  </a:lnTo>
                  <a:lnTo>
                    <a:pt x="31" y="0"/>
                  </a:lnTo>
                  <a:close/>
                  <a:moveTo>
                    <a:pt x="0" y="54"/>
                  </a:moveTo>
                  <a:lnTo>
                    <a:pt x="2" y="56"/>
                  </a:lnTo>
                  <a:lnTo>
                    <a:pt x="6" y="56"/>
                  </a:lnTo>
                  <a:lnTo>
                    <a:pt x="6" y="54"/>
                  </a:lnTo>
                  <a:lnTo>
                    <a:pt x="6" y="52"/>
                  </a:lnTo>
                  <a:lnTo>
                    <a:pt x="4" y="52"/>
                  </a:lnTo>
                  <a:lnTo>
                    <a:pt x="2" y="50"/>
                  </a:lnTo>
                  <a:lnTo>
                    <a:pt x="2" y="52"/>
                  </a:lnTo>
                  <a:lnTo>
                    <a:pt x="0" y="54"/>
                  </a:lnTo>
                  <a:close/>
                </a:path>
              </a:pathLst>
            </a:custGeom>
            <a:solidFill>
              <a:srgbClr val="8B8989"/>
            </a:solidFill>
            <a:ln w="9525">
              <a:noFill/>
              <a:round/>
              <a:headEnd/>
              <a:tailEnd/>
            </a:ln>
          </p:spPr>
          <p:txBody>
            <a:bodyPr/>
            <a:lstStyle/>
            <a:p>
              <a:endParaRPr lang="en-US"/>
            </a:p>
          </p:txBody>
        </p:sp>
        <p:sp>
          <p:nvSpPr>
            <p:cNvPr id="47134" name="Freeform 780"/>
            <p:cNvSpPr>
              <a:spLocks noEditPoints="1"/>
            </p:cNvSpPr>
            <p:nvPr/>
          </p:nvSpPr>
          <p:spPr bwMode="auto">
            <a:xfrm>
              <a:off x="2932" y="2946"/>
              <a:ext cx="29" cy="54"/>
            </a:xfrm>
            <a:custGeom>
              <a:avLst/>
              <a:gdLst>
                <a:gd name="T0" fmla="*/ 29 w 29"/>
                <a:gd name="T1" fmla="*/ 2 h 54"/>
                <a:gd name="T2" fmla="*/ 27 w 29"/>
                <a:gd name="T3" fmla="*/ 2 h 54"/>
                <a:gd name="T4" fmla="*/ 23 w 29"/>
                <a:gd name="T5" fmla="*/ 0 h 54"/>
                <a:gd name="T6" fmla="*/ 23 w 29"/>
                <a:gd name="T7" fmla="*/ 2 h 54"/>
                <a:gd name="T8" fmla="*/ 21 w 29"/>
                <a:gd name="T9" fmla="*/ 4 h 54"/>
                <a:gd name="T10" fmla="*/ 25 w 29"/>
                <a:gd name="T11" fmla="*/ 6 h 54"/>
                <a:gd name="T12" fmla="*/ 27 w 29"/>
                <a:gd name="T13" fmla="*/ 6 h 54"/>
                <a:gd name="T14" fmla="*/ 27 w 29"/>
                <a:gd name="T15" fmla="*/ 4 h 54"/>
                <a:gd name="T16" fmla="*/ 29 w 29"/>
                <a:gd name="T17" fmla="*/ 2 h 54"/>
                <a:gd name="T18" fmla="*/ 0 w 29"/>
                <a:gd name="T19" fmla="*/ 52 h 54"/>
                <a:gd name="T20" fmla="*/ 2 w 29"/>
                <a:gd name="T21" fmla="*/ 54 h 54"/>
                <a:gd name="T22" fmla="*/ 4 w 29"/>
                <a:gd name="T23" fmla="*/ 54 h 54"/>
                <a:gd name="T24" fmla="*/ 4 w 29"/>
                <a:gd name="T25" fmla="*/ 52 h 54"/>
                <a:gd name="T26" fmla="*/ 6 w 29"/>
                <a:gd name="T27" fmla="*/ 50 h 54"/>
                <a:gd name="T28" fmla="*/ 4 w 29"/>
                <a:gd name="T29" fmla="*/ 50 h 54"/>
                <a:gd name="T30" fmla="*/ 2 w 29"/>
                <a:gd name="T31" fmla="*/ 48 h 54"/>
                <a:gd name="T32" fmla="*/ 0 w 29"/>
                <a:gd name="T33" fmla="*/ 50 h 54"/>
                <a:gd name="T34" fmla="*/ 0 w 29"/>
                <a:gd name="T35" fmla="*/ 52 h 5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54"/>
                <a:gd name="T56" fmla="*/ 29 w 29"/>
                <a:gd name="T57" fmla="*/ 54 h 5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54">
                  <a:moveTo>
                    <a:pt x="29" y="2"/>
                  </a:moveTo>
                  <a:lnTo>
                    <a:pt x="27" y="2"/>
                  </a:lnTo>
                  <a:lnTo>
                    <a:pt x="23" y="0"/>
                  </a:lnTo>
                  <a:lnTo>
                    <a:pt x="23" y="2"/>
                  </a:lnTo>
                  <a:lnTo>
                    <a:pt x="21" y="4"/>
                  </a:lnTo>
                  <a:lnTo>
                    <a:pt x="25" y="6"/>
                  </a:lnTo>
                  <a:lnTo>
                    <a:pt x="27" y="6"/>
                  </a:lnTo>
                  <a:lnTo>
                    <a:pt x="27" y="4"/>
                  </a:lnTo>
                  <a:lnTo>
                    <a:pt x="29" y="2"/>
                  </a:lnTo>
                  <a:close/>
                  <a:moveTo>
                    <a:pt x="0" y="52"/>
                  </a:moveTo>
                  <a:lnTo>
                    <a:pt x="2" y="54"/>
                  </a:lnTo>
                  <a:lnTo>
                    <a:pt x="4" y="54"/>
                  </a:lnTo>
                  <a:lnTo>
                    <a:pt x="4" y="52"/>
                  </a:lnTo>
                  <a:lnTo>
                    <a:pt x="6" y="50"/>
                  </a:lnTo>
                  <a:lnTo>
                    <a:pt x="4" y="50"/>
                  </a:lnTo>
                  <a:lnTo>
                    <a:pt x="2" y="48"/>
                  </a:lnTo>
                  <a:lnTo>
                    <a:pt x="0" y="50"/>
                  </a:lnTo>
                  <a:lnTo>
                    <a:pt x="0" y="52"/>
                  </a:lnTo>
                  <a:close/>
                </a:path>
              </a:pathLst>
            </a:custGeom>
            <a:solidFill>
              <a:srgbClr val="8B8989"/>
            </a:solidFill>
            <a:ln w="9525">
              <a:noFill/>
              <a:round/>
              <a:headEnd/>
              <a:tailEnd/>
            </a:ln>
          </p:spPr>
          <p:txBody>
            <a:bodyPr/>
            <a:lstStyle/>
            <a:p>
              <a:endParaRPr lang="en-US"/>
            </a:p>
          </p:txBody>
        </p:sp>
        <p:sp>
          <p:nvSpPr>
            <p:cNvPr id="47135" name="Freeform 781"/>
            <p:cNvSpPr>
              <a:spLocks noEditPoints="1"/>
            </p:cNvSpPr>
            <p:nvPr/>
          </p:nvSpPr>
          <p:spPr bwMode="auto">
            <a:xfrm>
              <a:off x="2932" y="2948"/>
              <a:ext cx="27" cy="50"/>
            </a:xfrm>
            <a:custGeom>
              <a:avLst/>
              <a:gdLst>
                <a:gd name="T0" fmla="*/ 27 w 27"/>
                <a:gd name="T1" fmla="*/ 2 h 50"/>
                <a:gd name="T2" fmla="*/ 25 w 27"/>
                <a:gd name="T3" fmla="*/ 2 h 50"/>
                <a:gd name="T4" fmla="*/ 23 w 27"/>
                <a:gd name="T5" fmla="*/ 0 h 50"/>
                <a:gd name="T6" fmla="*/ 21 w 27"/>
                <a:gd name="T7" fmla="*/ 2 h 50"/>
                <a:gd name="T8" fmla="*/ 21 w 27"/>
                <a:gd name="T9" fmla="*/ 4 h 50"/>
                <a:gd name="T10" fmla="*/ 23 w 27"/>
                <a:gd name="T11" fmla="*/ 6 h 50"/>
                <a:gd name="T12" fmla="*/ 25 w 27"/>
                <a:gd name="T13" fmla="*/ 6 h 50"/>
                <a:gd name="T14" fmla="*/ 27 w 27"/>
                <a:gd name="T15" fmla="*/ 4 h 50"/>
                <a:gd name="T16" fmla="*/ 27 w 27"/>
                <a:gd name="T17" fmla="*/ 2 h 50"/>
                <a:gd name="T18" fmla="*/ 0 w 27"/>
                <a:gd name="T19" fmla="*/ 48 h 50"/>
                <a:gd name="T20" fmla="*/ 2 w 27"/>
                <a:gd name="T21" fmla="*/ 50 h 50"/>
                <a:gd name="T22" fmla="*/ 4 w 27"/>
                <a:gd name="T23" fmla="*/ 50 h 50"/>
                <a:gd name="T24" fmla="*/ 6 w 27"/>
                <a:gd name="T25" fmla="*/ 48 h 50"/>
                <a:gd name="T26" fmla="*/ 6 w 27"/>
                <a:gd name="T27" fmla="*/ 48 h 50"/>
                <a:gd name="T28" fmla="*/ 4 w 27"/>
                <a:gd name="T29" fmla="*/ 46 h 50"/>
                <a:gd name="T30" fmla="*/ 2 w 27"/>
                <a:gd name="T31" fmla="*/ 44 h 50"/>
                <a:gd name="T32" fmla="*/ 2 w 27"/>
                <a:gd name="T33" fmla="*/ 46 h 50"/>
                <a:gd name="T34" fmla="*/ 0 w 27"/>
                <a:gd name="T35" fmla="*/ 48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50"/>
                <a:gd name="T56" fmla="*/ 27 w 27"/>
                <a:gd name="T57" fmla="*/ 50 h 5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50">
                  <a:moveTo>
                    <a:pt x="27" y="2"/>
                  </a:moveTo>
                  <a:lnTo>
                    <a:pt x="25" y="2"/>
                  </a:lnTo>
                  <a:lnTo>
                    <a:pt x="23" y="0"/>
                  </a:lnTo>
                  <a:lnTo>
                    <a:pt x="21" y="2"/>
                  </a:lnTo>
                  <a:lnTo>
                    <a:pt x="21" y="4"/>
                  </a:lnTo>
                  <a:lnTo>
                    <a:pt x="23" y="6"/>
                  </a:lnTo>
                  <a:lnTo>
                    <a:pt x="25" y="6"/>
                  </a:lnTo>
                  <a:lnTo>
                    <a:pt x="27" y="4"/>
                  </a:lnTo>
                  <a:lnTo>
                    <a:pt x="27" y="2"/>
                  </a:lnTo>
                  <a:close/>
                  <a:moveTo>
                    <a:pt x="0" y="48"/>
                  </a:moveTo>
                  <a:lnTo>
                    <a:pt x="2" y="50"/>
                  </a:lnTo>
                  <a:lnTo>
                    <a:pt x="4" y="50"/>
                  </a:lnTo>
                  <a:lnTo>
                    <a:pt x="6" y="48"/>
                  </a:lnTo>
                  <a:lnTo>
                    <a:pt x="4" y="46"/>
                  </a:lnTo>
                  <a:lnTo>
                    <a:pt x="2" y="44"/>
                  </a:lnTo>
                  <a:lnTo>
                    <a:pt x="2" y="46"/>
                  </a:lnTo>
                  <a:lnTo>
                    <a:pt x="0" y="48"/>
                  </a:lnTo>
                  <a:close/>
                </a:path>
              </a:pathLst>
            </a:custGeom>
            <a:solidFill>
              <a:srgbClr val="8B8989"/>
            </a:solidFill>
            <a:ln w="9525">
              <a:noFill/>
              <a:round/>
              <a:headEnd/>
              <a:tailEnd/>
            </a:ln>
          </p:spPr>
          <p:txBody>
            <a:bodyPr/>
            <a:lstStyle/>
            <a:p>
              <a:endParaRPr lang="en-US"/>
            </a:p>
          </p:txBody>
        </p:sp>
        <p:sp>
          <p:nvSpPr>
            <p:cNvPr id="47136" name="Freeform 782"/>
            <p:cNvSpPr>
              <a:spLocks noEditPoints="1"/>
            </p:cNvSpPr>
            <p:nvPr/>
          </p:nvSpPr>
          <p:spPr bwMode="auto">
            <a:xfrm>
              <a:off x="2934" y="2950"/>
              <a:ext cx="25" cy="46"/>
            </a:xfrm>
            <a:custGeom>
              <a:avLst/>
              <a:gdLst>
                <a:gd name="T0" fmla="*/ 25 w 25"/>
                <a:gd name="T1" fmla="*/ 2 h 46"/>
                <a:gd name="T2" fmla="*/ 23 w 25"/>
                <a:gd name="T3" fmla="*/ 2 h 46"/>
                <a:gd name="T4" fmla="*/ 19 w 25"/>
                <a:gd name="T5" fmla="*/ 0 h 46"/>
                <a:gd name="T6" fmla="*/ 19 w 25"/>
                <a:gd name="T7" fmla="*/ 2 h 46"/>
                <a:gd name="T8" fmla="*/ 18 w 25"/>
                <a:gd name="T9" fmla="*/ 4 h 46"/>
                <a:gd name="T10" fmla="*/ 21 w 25"/>
                <a:gd name="T11" fmla="*/ 4 h 46"/>
                <a:gd name="T12" fmla="*/ 23 w 25"/>
                <a:gd name="T13" fmla="*/ 6 h 46"/>
                <a:gd name="T14" fmla="*/ 23 w 25"/>
                <a:gd name="T15" fmla="*/ 4 h 46"/>
                <a:gd name="T16" fmla="*/ 25 w 25"/>
                <a:gd name="T17" fmla="*/ 2 h 46"/>
                <a:gd name="T18" fmla="*/ 0 w 25"/>
                <a:gd name="T19" fmla="*/ 44 h 46"/>
                <a:gd name="T20" fmla="*/ 2 w 25"/>
                <a:gd name="T21" fmla="*/ 46 h 46"/>
                <a:gd name="T22" fmla="*/ 4 w 25"/>
                <a:gd name="T23" fmla="*/ 46 h 46"/>
                <a:gd name="T24" fmla="*/ 4 w 25"/>
                <a:gd name="T25" fmla="*/ 46 h 46"/>
                <a:gd name="T26" fmla="*/ 6 w 25"/>
                <a:gd name="T27" fmla="*/ 44 h 46"/>
                <a:gd name="T28" fmla="*/ 4 w 25"/>
                <a:gd name="T29" fmla="*/ 42 h 46"/>
                <a:gd name="T30" fmla="*/ 0 w 25"/>
                <a:gd name="T31" fmla="*/ 41 h 46"/>
                <a:gd name="T32" fmla="*/ 0 w 25"/>
                <a:gd name="T33" fmla="*/ 42 h 46"/>
                <a:gd name="T34" fmla="*/ 0 w 25"/>
                <a:gd name="T35" fmla="*/ 44 h 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
                <a:gd name="T55" fmla="*/ 0 h 46"/>
                <a:gd name="T56" fmla="*/ 25 w 25"/>
                <a:gd name="T57" fmla="*/ 46 h 4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 h="46">
                  <a:moveTo>
                    <a:pt x="25" y="2"/>
                  </a:moveTo>
                  <a:lnTo>
                    <a:pt x="23" y="2"/>
                  </a:lnTo>
                  <a:lnTo>
                    <a:pt x="19" y="0"/>
                  </a:lnTo>
                  <a:lnTo>
                    <a:pt x="19" y="2"/>
                  </a:lnTo>
                  <a:lnTo>
                    <a:pt x="18" y="4"/>
                  </a:lnTo>
                  <a:lnTo>
                    <a:pt x="21" y="4"/>
                  </a:lnTo>
                  <a:lnTo>
                    <a:pt x="23" y="6"/>
                  </a:lnTo>
                  <a:lnTo>
                    <a:pt x="23" y="4"/>
                  </a:lnTo>
                  <a:lnTo>
                    <a:pt x="25" y="2"/>
                  </a:lnTo>
                  <a:close/>
                  <a:moveTo>
                    <a:pt x="0" y="44"/>
                  </a:moveTo>
                  <a:lnTo>
                    <a:pt x="2" y="46"/>
                  </a:lnTo>
                  <a:lnTo>
                    <a:pt x="4" y="46"/>
                  </a:lnTo>
                  <a:lnTo>
                    <a:pt x="6" y="44"/>
                  </a:lnTo>
                  <a:lnTo>
                    <a:pt x="4" y="42"/>
                  </a:lnTo>
                  <a:lnTo>
                    <a:pt x="0" y="41"/>
                  </a:lnTo>
                  <a:lnTo>
                    <a:pt x="0" y="42"/>
                  </a:lnTo>
                  <a:lnTo>
                    <a:pt x="0" y="44"/>
                  </a:lnTo>
                  <a:close/>
                </a:path>
              </a:pathLst>
            </a:custGeom>
            <a:solidFill>
              <a:srgbClr val="8B8A89"/>
            </a:solidFill>
            <a:ln w="9525">
              <a:noFill/>
              <a:round/>
              <a:headEnd/>
              <a:tailEnd/>
            </a:ln>
          </p:spPr>
          <p:txBody>
            <a:bodyPr/>
            <a:lstStyle/>
            <a:p>
              <a:endParaRPr lang="en-US"/>
            </a:p>
          </p:txBody>
        </p:sp>
        <p:sp>
          <p:nvSpPr>
            <p:cNvPr id="47137" name="Freeform 783"/>
            <p:cNvSpPr>
              <a:spLocks noEditPoints="1"/>
            </p:cNvSpPr>
            <p:nvPr/>
          </p:nvSpPr>
          <p:spPr bwMode="auto">
            <a:xfrm>
              <a:off x="2934" y="2952"/>
              <a:ext cx="23" cy="44"/>
            </a:xfrm>
            <a:custGeom>
              <a:avLst/>
              <a:gdLst>
                <a:gd name="T0" fmla="*/ 23 w 23"/>
                <a:gd name="T1" fmla="*/ 2 h 44"/>
                <a:gd name="T2" fmla="*/ 21 w 23"/>
                <a:gd name="T3" fmla="*/ 2 h 44"/>
                <a:gd name="T4" fmla="*/ 19 w 23"/>
                <a:gd name="T5" fmla="*/ 0 h 44"/>
                <a:gd name="T6" fmla="*/ 18 w 23"/>
                <a:gd name="T7" fmla="*/ 2 h 44"/>
                <a:gd name="T8" fmla="*/ 18 w 23"/>
                <a:gd name="T9" fmla="*/ 4 h 44"/>
                <a:gd name="T10" fmla="*/ 19 w 23"/>
                <a:gd name="T11" fmla="*/ 4 h 44"/>
                <a:gd name="T12" fmla="*/ 21 w 23"/>
                <a:gd name="T13" fmla="*/ 6 h 44"/>
                <a:gd name="T14" fmla="*/ 23 w 23"/>
                <a:gd name="T15" fmla="*/ 4 h 44"/>
                <a:gd name="T16" fmla="*/ 23 w 23"/>
                <a:gd name="T17" fmla="*/ 2 h 44"/>
                <a:gd name="T18" fmla="*/ 0 w 23"/>
                <a:gd name="T19" fmla="*/ 40 h 44"/>
                <a:gd name="T20" fmla="*/ 2 w 23"/>
                <a:gd name="T21" fmla="*/ 42 h 44"/>
                <a:gd name="T22" fmla="*/ 4 w 23"/>
                <a:gd name="T23" fmla="*/ 44 h 44"/>
                <a:gd name="T24" fmla="*/ 6 w 23"/>
                <a:gd name="T25" fmla="*/ 42 h 44"/>
                <a:gd name="T26" fmla="*/ 6 w 23"/>
                <a:gd name="T27" fmla="*/ 40 h 44"/>
                <a:gd name="T28" fmla="*/ 4 w 23"/>
                <a:gd name="T29" fmla="*/ 39 h 44"/>
                <a:gd name="T30" fmla="*/ 2 w 23"/>
                <a:gd name="T31" fmla="*/ 37 h 44"/>
                <a:gd name="T32" fmla="*/ 0 w 23"/>
                <a:gd name="T33" fmla="*/ 39 h 44"/>
                <a:gd name="T34" fmla="*/ 0 w 23"/>
                <a:gd name="T35" fmla="*/ 40 h 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44"/>
                <a:gd name="T56" fmla="*/ 23 w 23"/>
                <a:gd name="T57" fmla="*/ 44 h 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44">
                  <a:moveTo>
                    <a:pt x="23" y="2"/>
                  </a:moveTo>
                  <a:lnTo>
                    <a:pt x="21" y="2"/>
                  </a:lnTo>
                  <a:lnTo>
                    <a:pt x="19" y="0"/>
                  </a:lnTo>
                  <a:lnTo>
                    <a:pt x="18" y="2"/>
                  </a:lnTo>
                  <a:lnTo>
                    <a:pt x="18" y="4"/>
                  </a:lnTo>
                  <a:lnTo>
                    <a:pt x="19" y="4"/>
                  </a:lnTo>
                  <a:lnTo>
                    <a:pt x="21" y="6"/>
                  </a:lnTo>
                  <a:lnTo>
                    <a:pt x="23" y="4"/>
                  </a:lnTo>
                  <a:lnTo>
                    <a:pt x="23" y="2"/>
                  </a:lnTo>
                  <a:close/>
                  <a:moveTo>
                    <a:pt x="0" y="40"/>
                  </a:moveTo>
                  <a:lnTo>
                    <a:pt x="2" y="42"/>
                  </a:lnTo>
                  <a:lnTo>
                    <a:pt x="4" y="44"/>
                  </a:lnTo>
                  <a:lnTo>
                    <a:pt x="6" y="42"/>
                  </a:lnTo>
                  <a:lnTo>
                    <a:pt x="6" y="40"/>
                  </a:lnTo>
                  <a:lnTo>
                    <a:pt x="4" y="39"/>
                  </a:lnTo>
                  <a:lnTo>
                    <a:pt x="2" y="37"/>
                  </a:lnTo>
                  <a:lnTo>
                    <a:pt x="0" y="39"/>
                  </a:lnTo>
                  <a:lnTo>
                    <a:pt x="0" y="40"/>
                  </a:lnTo>
                  <a:close/>
                </a:path>
              </a:pathLst>
            </a:custGeom>
            <a:solidFill>
              <a:srgbClr val="8B8A89"/>
            </a:solidFill>
            <a:ln w="9525">
              <a:noFill/>
              <a:round/>
              <a:headEnd/>
              <a:tailEnd/>
            </a:ln>
          </p:spPr>
          <p:txBody>
            <a:bodyPr/>
            <a:lstStyle/>
            <a:p>
              <a:endParaRPr lang="en-US"/>
            </a:p>
          </p:txBody>
        </p:sp>
        <p:sp>
          <p:nvSpPr>
            <p:cNvPr id="47138" name="Freeform 784"/>
            <p:cNvSpPr>
              <a:spLocks noEditPoints="1"/>
            </p:cNvSpPr>
            <p:nvPr/>
          </p:nvSpPr>
          <p:spPr bwMode="auto">
            <a:xfrm>
              <a:off x="2934" y="2954"/>
              <a:ext cx="23" cy="40"/>
            </a:xfrm>
            <a:custGeom>
              <a:avLst/>
              <a:gdLst>
                <a:gd name="T0" fmla="*/ 23 w 23"/>
                <a:gd name="T1" fmla="*/ 2 h 40"/>
                <a:gd name="T2" fmla="*/ 21 w 23"/>
                <a:gd name="T3" fmla="*/ 0 h 40"/>
                <a:gd name="T4" fmla="*/ 18 w 23"/>
                <a:gd name="T5" fmla="*/ 0 h 40"/>
                <a:gd name="T6" fmla="*/ 18 w 23"/>
                <a:gd name="T7" fmla="*/ 2 h 40"/>
                <a:gd name="T8" fmla="*/ 18 w 23"/>
                <a:gd name="T9" fmla="*/ 4 h 40"/>
                <a:gd name="T10" fmla="*/ 19 w 23"/>
                <a:gd name="T11" fmla="*/ 4 h 40"/>
                <a:gd name="T12" fmla="*/ 21 w 23"/>
                <a:gd name="T13" fmla="*/ 6 h 40"/>
                <a:gd name="T14" fmla="*/ 21 w 23"/>
                <a:gd name="T15" fmla="*/ 4 h 40"/>
                <a:gd name="T16" fmla="*/ 23 w 23"/>
                <a:gd name="T17" fmla="*/ 2 h 40"/>
                <a:gd name="T18" fmla="*/ 0 w 23"/>
                <a:gd name="T19" fmla="*/ 37 h 40"/>
                <a:gd name="T20" fmla="*/ 4 w 23"/>
                <a:gd name="T21" fmla="*/ 38 h 40"/>
                <a:gd name="T22" fmla="*/ 6 w 23"/>
                <a:gd name="T23" fmla="*/ 40 h 40"/>
                <a:gd name="T24" fmla="*/ 6 w 23"/>
                <a:gd name="T25" fmla="*/ 38 h 40"/>
                <a:gd name="T26" fmla="*/ 6 w 23"/>
                <a:gd name="T27" fmla="*/ 37 h 40"/>
                <a:gd name="T28" fmla="*/ 4 w 23"/>
                <a:gd name="T29" fmla="*/ 35 h 40"/>
                <a:gd name="T30" fmla="*/ 2 w 23"/>
                <a:gd name="T31" fmla="*/ 33 h 40"/>
                <a:gd name="T32" fmla="*/ 2 w 23"/>
                <a:gd name="T33" fmla="*/ 35 h 40"/>
                <a:gd name="T34" fmla="*/ 0 w 23"/>
                <a:gd name="T35" fmla="*/ 37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40"/>
                <a:gd name="T56" fmla="*/ 23 w 23"/>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40">
                  <a:moveTo>
                    <a:pt x="23" y="2"/>
                  </a:moveTo>
                  <a:lnTo>
                    <a:pt x="21" y="0"/>
                  </a:lnTo>
                  <a:lnTo>
                    <a:pt x="18" y="0"/>
                  </a:lnTo>
                  <a:lnTo>
                    <a:pt x="18" y="2"/>
                  </a:lnTo>
                  <a:lnTo>
                    <a:pt x="18" y="4"/>
                  </a:lnTo>
                  <a:lnTo>
                    <a:pt x="19" y="4"/>
                  </a:lnTo>
                  <a:lnTo>
                    <a:pt x="21" y="6"/>
                  </a:lnTo>
                  <a:lnTo>
                    <a:pt x="21" y="4"/>
                  </a:lnTo>
                  <a:lnTo>
                    <a:pt x="23" y="2"/>
                  </a:lnTo>
                  <a:close/>
                  <a:moveTo>
                    <a:pt x="0" y="37"/>
                  </a:moveTo>
                  <a:lnTo>
                    <a:pt x="4" y="38"/>
                  </a:lnTo>
                  <a:lnTo>
                    <a:pt x="6" y="40"/>
                  </a:lnTo>
                  <a:lnTo>
                    <a:pt x="6" y="38"/>
                  </a:lnTo>
                  <a:lnTo>
                    <a:pt x="6" y="37"/>
                  </a:lnTo>
                  <a:lnTo>
                    <a:pt x="4" y="35"/>
                  </a:lnTo>
                  <a:lnTo>
                    <a:pt x="2" y="33"/>
                  </a:lnTo>
                  <a:lnTo>
                    <a:pt x="2" y="35"/>
                  </a:lnTo>
                  <a:lnTo>
                    <a:pt x="0" y="37"/>
                  </a:lnTo>
                  <a:close/>
                </a:path>
              </a:pathLst>
            </a:custGeom>
            <a:solidFill>
              <a:srgbClr val="8C8B8A"/>
            </a:solidFill>
            <a:ln w="9525">
              <a:noFill/>
              <a:round/>
              <a:headEnd/>
              <a:tailEnd/>
            </a:ln>
          </p:spPr>
          <p:txBody>
            <a:bodyPr/>
            <a:lstStyle/>
            <a:p>
              <a:endParaRPr lang="en-US"/>
            </a:p>
          </p:txBody>
        </p:sp>
        <p:sp>
          <p:nvSpPr>
            <p:cNvPr id="47139" name="Freeform 785"/>
            <p:cNvSpPr>
              <a:spLocks noEditPoints="1"/>
            </p:cNvSpPr>
            <p:nvPr/>
          </p:nvSpPr>
          <p:spPr bwMode="auto">
            <a:xfrm>
              <a:off x="2936" y="2956"/>
              <a:ext cx="19" cy="36"/>
            </a:xfrm>
            <a:custGeom>
              <a:avLst/>
              <a:gdLst>
                <a:gd name="T0" fmla="*/ 19 w 19"/>
                <a:gd name="T1" fmla="*/ 2 h 36"/>
                <a:gd name="T2" fmla="*/ 17 w 19"/>
                <a:gd name="T3" fmla="*/ 0 h 36"/>
                <a:gd name="T4" fmla="*/ 16 w 19"/>
                <a:gd name="T5" fmla="*/ 0 h 36"/>
                <a:gd name="T6" fmla="*/ 16 w 19"/>
                <a:gd name="T7" fmla="*/ 2 h 36"/>
                <a:gd name="T8" fmla="*/ 14 w 19"/>
                <a:gd name="T9" fmla="*/ 4 h 36"/>
                <a:gd name="T10" fmla="*/ 16 w 19"/>
                <a:gd name="T11" fmla="*/ 4 h 36"/>
                <a:gd name="T12" fmla="*/ 19 w 19"/>
                <a:gd name="T13" fmla="*/ 6 h 36"/>
                <a:gd name="T14" fmla="*/ 19 w 19"/>
                <a:gd name="T15" fmla="*/ 4 h 36"/>
                <a:gd name="T16" fmla="*/ 19 w 19"/>
                <a:gd name="T17" fmla="*/ 2 h 36"/>
                <a:gd name="T18" fmla="*/ 0 w 19"/>
                <a:gd name="T19" fmla="*/ 33 h 36"/>
                <a:gd name="T20" fmla="*/ 2 w 19"/>
                <a:gd name="T21" fmla="*/ 35 h 36"/>
                <a:gd name="T22" fmla="*/ 4 w 19"/>
                <a:gd name="T23" fmla="*/ 36 h 36"/>
                <a:gd name="T24" fmla="*/ 4 w 19"/>
                <a:gd name="T25" fmla="*/ 35 h 36"/>
                <a:gd name="T26" fmla="*/ 6 w 19"/>
                <a:gd name="T27" fmla="*/ 33 h 36"/>
                <a:gd name="T28" fmla="*/ 4 w 19"/>
                <a:gd name="T29" fmla="*/ 31 h 36"/>
                <a:gd name="T30" fmla="*/ 2 w 19"/>
                <a:gd name="T31" fmla="*/ 29 h 36"/>
                <a:gd name="T32" fmla="*/ 0 w 19"/>
                <a:gd name="T33" fmla="*/ 31 h 36"/>
                <a:gd name="T34" fmla="*/ 0 w 19"/>
                <a:gd name="T35" fmla="*/ 33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36"/>
                <a:gd name="T56" fmla="*/ 19 w 19"/>
                <a:gd name="T57" fmla="*/ 36 h 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36">
                  <a:moveTo>
                    <a:pt x="19" y="2"/>
                  </a:moveTo>
                  <a:lnTo>
                    <a:pt x="17" y="0"/>
                  </a:lnTo>
                  <a:lnTo>
                    <a:pt x="16" y="0"/>
                  </a:lnTo>
                  <a:lnTo>
                    <a:pt x="16" y="2"/>
                  </a:lnTo>
                  <a:lnTo>
                    <a:pt x="14" y="4"/>
                  </a:lnTo>
                  <a:lnTo>
                    <a:pt x="16" y="4"/>
                  </a:lnTo>
                  <a:lnTo>
                    <a:pt x="19" y="6"/>
                  </a:lnTo>
                  <a:lnTo>
                    <a:pt x="19" y="4"/>
                  </a:lnTo>
                  <a:lnTo>
                    <a:pt x="19" y="2"/>
                  </a:lnTo>
                  <a:close/>
                  <a:moveTo>
                    <a:pt x="0" y="33"/>
                  </a:moveTo>
                  <a:lnTo>
                    <a:pt x="2" y="35"/>
                  </a:lnTo>
                  <a:lnTo>
                    <a:pt x="4" y="36"/>
                  </a:lnTo>
                  <a:lnTo>
                    <a:pt x="4" y="35"/>
                  </a:lnTo>
                  <a:lnTo>
                    <a:pt x="6" y="33"/>
                  </a:lnTo>
                  <a:lnTo>
                    <a:pt x="4" y="31"/>
                  </a:lnTo>
                  <a:lnTo>
                    <a:pt x="2" y="29"/>
                  </a:lnTo>
                  <a:lnTo>
                    <a:pt x="0" y="31"/>
                  </a:lnTo>
                  <a:lnTo>
                    <a:pt x="0" y="33"/>
                  </a:lnTo>
                  <a:close/>
                </a:path>
              </a:pathLst>
            </a:custGeom>
            <a:solidFill>
              <a:srgbClr val="8C8B8A"/>
            </a:solidFill>
            <a:ln w="9525">
              <a:noFill/>
              <a:round/>
              <a:headEnd/>
              <a:tailEnd/>
            </a:ln>
          </p:spPr>
          <p:txBody>
            <a:bodyPr/>
            <a:lstStyle/>
            <a:p>
              <a:endParaRPr lang="en-US"/>
            </a:p>
          </p:txBody>
        </p:sp>
        <p:sp>
          <p:nvSpPr>
            <p:cNvPr id="47140" name="Freeform 786"/>
            <p:cNvSpPr>
              <a:spLocks noEditPoints="1"/>
            </p:cNvSpPr>
            <p:nvPr/>
          </p:nvSpPr>
          <p:spPr bwMode="auto">
            <a:xfrm>
              <a:off x="2936" y="2958"/>
              <a:ext cx="19" cy="33"/>
            </a:xfrm>
            <a:custGeom>
              <a:avLst/>
              <a:gdLst>
                <a:gd name="T0" fmla="*/ 19 w 19"/>
                <a:gd name="T1" fmla="*/ 2 h 33"/>
                <a:gd name="T2" fmla="*/ 17 w 19"/>
                <a:gd name="T3" fmla="*/ 0 h 33"/>
                <a:gd name="T4" fmla="*/ 16 w 19"/>
                <a:gd name="T5" fmla="*/ 0 h 33"/>
                <a:gd name="T6" fmla="*/ 14 w 19"/>
                <a:gd name="T7" fmla="*/ 2 h 33"/>
                <a:gd name="T8" fmla="*/ 14 w 19"/>
                <a:gd name="T9" fmla="*/ 4 h 33"/>
                <a:gd name="T10" fmla="*/ 16 w 19"/>
                <a:gd name="T11" fmla="*/ 4 h 33"/>
                <a:gd name="T12" fmla="*/ 17 w 19"/>
                <a:gd name="T13" fmla="*/ 4 h 33"/>
                <a:gd name="T14" fmla="*/ 19 w 19"/>
                <a:gd name="T15" fmla="*/ 4 h 33"/>
                <a:gd name="T16" fmla="*/ 19 w 19"/>
                <a:gd name="T17" fmla="*/ 2 h 33"/>
                <a:gd name="T18" fmla="*/ 0 w 19"/>
                <a:gd name="T19" fmla="*/ 29 h 33"/>
                <a:gd name="T20" fmla="*/ 2 w 19"/>
                <a:gd name="T21" fmla="*/ 31 h 33"/>
                <a:gd name="T22" fmla="*/ 4 w 19"/>
                <a:gd name="T23" fmla="*/ 33 h 33"/>
                <a:gd name="T24" fmla="*/ 6 w 19"/>
                <a:gd name="T25" fmla="*/ 31 h 33"/>
                <a:gd name="T26" fmla="*/ 6 w 19"/>
                <a:gd name="T27" fmla="*/ 29 h 33"/>
                <a:gd name="T28" fmla="*/ 4 w 19"/>
                <a:gd name="T29" fmla="*/ 27 h 33"/>
                <a:gd name="T30" fmla="*/ 2 w 19"/>
                <a:gd name="T31" fmla="*/ 25 h 33"/>
                <a:gd name="T32" fmla="*/ 2 w 19"/>
                <a:gd name="T33" fmla="*/ 27 h 33"/>
                <a:gd name="T34" fmla="*/ 0 w 19"/>
                <a:gd name="T35" fmla="*/ 29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33"/>
                <a:gd name="T56" fmla="*/ 19 w 19"/>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33">
                  <a:moveTo>
                    <a:pt x="19" y="2"/>
                  </a:moveTo>
                  <a:lnTo>
                    <a:pt x="17" y="0"/>
                  </a:lnTo>
                  <a:lnTo>
                    <a:pt x="16" y="0"/>
                  </a:lnTo>
                  <a:lnTo>
                    <a:pt x="14" y="2"/>
                  </a:lnTo>
                  <a:lnTo>
                    <a:pt x="14" y="4"/>
                  </a:lnTo>
                  <a:lnTo>
                    <a:pt x="16" y="4"/>
                  </a:lnTo>
                  <a:lnTo>
                    <a:pt x="17" y="4"/>
                  </a:lnTo>
                  <a:lnTo>
                    <a:pt x="19" y="4"/>
                  </a:lnTo>
                  <a:lnTo>
                    <a:pt x="19" y="2"/>
                  </a:lnTo>
                  <a:close/>
                  <a:moveTo>
                    <a:pt x="0" y="29"/>
                  </a:moveTo>
                  <a:lnTo>
                    <a:pt x="2" y="31"/>
                  </a:lnTo>
                  <a:lnTo>
                    <a:pt x="4" y="33"/>
                  </a:lnTo>
                  <a:lnTo>
                    <a:pt x="6" y="31"/>
                  </a:lnTo>
                  <a:lnTo>
                    <a:pt x="6" y="29"/>
                  </a:lnTo>
                  <a:lnTo>
                    <a:pt x="4" y="27"/>
                  </a:lnTo>
                  <a:lnTo>
                    <a:pt x="2" y="25"/>
                  </a:lnTo>
                  <a:lnTo>
                    <a:pt x="2" y="27"/>
                  </a:lnTo>
                  <a:lnTo>
                    <a:pt x="0" y="29"/>
                  </a:lnTo>
                  <a:close/>
                </a:path>
              </a:pathLst>
            </a:custGeom>
            <a:solidFill>
              <a:srgbClr val="8C8B8A"/>
            </a:solidFill>
            <a:ln w="9525">
              <a:noFill/>
              <a:round/>
              <a:headEnd/>
              <a:tailEnd/>
            </a:ln>
          </p:spPr>
          <p:txBody>
            <a:bodyPr/>
            <a:lstStyle/>
            <a:p>
              <a:endParaRPr lang="en-US"/>
            </a:p>
          </p:txBody>
        </p:sp>
        <p:sp>
          <p:nvSpPr>
            <p:cNvPr id="47141" name="Freeform 787"/>
            <p:cNvSpPr>
              <a:spLocks noEditPoints="1"/>
            </p:cNvSpPr>
            <p:nvPr/>
          </p:nvSpPr>
          <p:spPr bwMode="auto">
            <a:xfrm>
              <a:off x="2938" y="2960"/>
              <a:ext cx="17" cy="29"/>
            </a:xfrm>
            <a:custGeom>
              <a:avLst/>
              <a:gdLst>
                <a:gd name="T0" fmla="*/ 17 w 17"/>
                <a:gd name="T1" fmla="*/ 2 h 29"/>
                <a:gd name="T2" fmla="*/ 14 w 17"/>
                <a:gd name="T3" fmla="*/ 0 h 29"/>
                <a:gd name="T4" fmla="*/ 12 w 17"/>
                <a:gd name="T5" fmla="*/ 0 h 29"/>
                <a:gd name="T6" fmla="*/ 12 w 17"/>
                <a:gd name="T7" fmla="*/ 2 h 29"/>
                <a:gd name="T8" fmla="*/ 10 w 17"/>
                <a:gd name="T9" fmla="*/ 4 h 29"/>
                <a:gd name="T10" fmla="*/ 10 w 17"/>
                <a:gd name="T11" fmla="*/ 4 h 29"/>
                <a:gd name="T12" fmla="*/ 10 w 17"/>
                <a:gd name="T13" fmla="*/ 4 h 29"/>
                <a:gd name="T14" fmla="*/ 14 w 17"/>
                <a:gd name="T15" fmla="*/ 4 h 29"/>
                <a:gd name="T16" fmla="*/ 15 w 17"/>
                <a:gd name="T17" fmla="*/ 4 h 29"/>
                <a:gd name="T18" fmla="*/ 15 w 17"/>
                <a:gd name="T19" fmla="*/ 2 h 29"/>
                <a:gd name="T20" fmla="*/ 17 w 17"/>
                <a:gd name="T21" fmla="*/ 2 h 29"/>
                <a:gd name="T22" fmla="*/ 0 w 17"/>
                <a:gd name="T23" fmla="*/ 25 h 29"/>
                <a:gd name="T24" fmla="*/ 2 w 17"/>
                <a:gd name="T25" fmla="*/ 27 h 29"/>
                <a:gd name="T26" fmla="*/ 4 w 17"/>
                <a:gd name="T27" fmla="*/ 29 h 29"/>
                <a:gd name="T28" fmla="*/ 4 w 17"/>
                <a:gd name="T29" fmla="*/ 27 h 29"/>
                <a:gd name="T30" fmla="*/ 6 w 17"/>
                <a:gd name="T31" fmla="*/ 25 h 29"/>
                <a:gd name="T32" fmla="*/ 4 w 17"/>
                <a:gd name="T33" fmla="*/ 23 h 29"/>
                <a:gd name="T34" fmla="*/ 2 w 17"/>
                <a:gd name="T35" fmla="*/ 21 h 29"/>
                <a:gd name="T36" fmla="*/ 0 w 17"/>
                <a:gd name="T37" fmla="*/ 23 h 29"/>
                <a:gd name="T38" fmla="*/ 0 w 17"/>
                <a:gd name="T39" fmla="*/ 25 h 2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29"/>
                <a:gd name="T62" fmla="*/ 17 w 17"/>
                <a:gd name="T63" fmla="*/ 29 h 2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29">
                  <a:moveTo>
                    <a:pt x="17" y="2"/>
                  </a:moveTo>
                  <a:lnTo>
                    <a:pt x="14" y="0"/>
                  </a:lnTo>
                  <a:lnTo>
                    <a:pt x="12" y="0"/>
                  </a:lnTo>
                  <a:lnTo>
                    <a:pt x="12" y="2"/>
                  </a:lnTo>
                  <a:lnTo>
                    <a:pt x="10" y="4"/>
                  </a:lnTo>
                  <a:lnTo>
                    <a:pt x="14" y="4"/>
                  </a:lnTo>
                  <a:lnTo>
                    <a:pt x="15" y="4"/>
                  </a:lnTo>
                  <a:lnTo>
                    <a:pt x="15" y="2"/>
                  </a:lnTo>
                  <a:lnTo>
                    <a:pt x="17" y="2"/>
                  </a:lnTo>
                  <a:close/>
                  <a:moveTo>
                    <a:pt x="0" y="25"/>
                  </a:moveTo>
                  <a:lnTo>
                    <a:pt x="2" y="27"/>
                  </a:lnTo>
                  <a:lnTo>
                    <a:pt x="4" y="29"/>
                  </a:lnTo>
                  <a:lnTo>
                    <a:pt x="4" y="27"/>
                  </a:lnTo>
                  <a:lnTo>
                    <a:pt x="6" y="25"/>
                  </a:lnTo>
                  <a:lnTo>
                    <a:pt x="4" y="23"/>
                  </a:lnTo>
                  <a:lnTo>
                    <a:pt x="2" y="21"/>
                  </a:lnTo>
                  <a:lnTo>
                    <a:pt x="0" y="23"/>
                  </a:lnTo>
                  <a:lnTo>
                    <a:pt x="0" y="25"/>
                  </a:lnTo>
                  <a:close/>
                </a:path>
              </a:pathLst>
            </a:custGeom>
            <a:solidFill>
              <a:srgbClr val="8C8B8B"/>
            </a:solidFill>
            <a:ln w="9525">
              <a:noFill/>
              <a:round/>
              <a:headEnd/>
              <a:tailEnd/>
            </a:ln>
          </p:spPr>
          <p:txBody>
            <a:bodyPr/>
            <a:lstStyle/>
            <a:p>
              <a:endParaRPr lang="en-US"/>
            </a:p>
          </p:txBody>
        </p:sp>
        <p:sp>
          <p:nvSpPr>
            <p:cNvPr id="47142" name="Freeform 788"/>
            <p:cNvSpPr>
              <a:spLocks noEditPoints="1"/>
            </p:cNvSpPr>
            <p:nvPr/>
          </p:nvSpPr>
          <p:spPr bwMode="auto">
            <a:xfrm>
              <a:off x="2938" y="2962"/>
              <a:ext cx="15" cy="25"/>
            </a:xfrm>
            <a:custGeom>
              <a:avLst/>
              <a:gdLst>
                <a:gd name="T0" fmla="*/ 15 w 15"/>
                <a:gd name="T1" fmla="*/ 0 h 25"/>
                <a:gd name="T2" fmla="*/ 14 w 15"/>
                <a:gd name="T3" fmla="*/ 0 h 25"/>
                <a:gd name="T4" fmla="*/ 12 w 15"/>
                <a:gd name="T5" fmla="*/ 0 h 25"/>
                <a:gd name="T6" fmla="*/ 10 w 15"/>
                <a:gd name="T7" fmla="*/ 2 h 25"/>
                <a:gd name="T8" fmla="*/ 10 w 15"/>
                <a:gd name="T9" fmla="*/ 4 h 25"/>
                <a:gd name="T10" fmla="*/ 10 w 15"/>
                <a:gd name="T11" fmla="*/ 4 h 25"/>
                <a:gd name="T12" fmla="*/ 10 w 15"/>
                <a:gd name="T13" fmla="*/ 4 h 25"/>
                <a:gd name="T14" fmla="*/ 12 w 15"/>
                <a:gd name="T15" fmla="*/ 4 h 25"/>
                <a:gd name="T16" fmla="*/ 14 w 15"/>
                <a:gd name="T17" fmla="*/ 4 h 25"/>
                <a:gd name="T18" fmla="*/ 15 w 15"/>
                <a:gd name="T19" fmla="*/ 2 h 25"/>
                <a:gd name="T20" fmla="*/ 15 w 15"/>
                <a:gd name="T21" fmla="*/ 0 h 25"/>
                <a:gd name="T22" fmla="*/ 0 w 15"/>
                <a:gd name="T23" fmla="*/ 21 h 25"/>
                <a:gd name="T24" fmla="*/ 2 w 15"/>
                <a:gd name="T25" fmla="*/ 23 h 25"/>
                <a:gd name="T26" fmla="*/ 4 w 15"/>
                <a:gd name="T27" fmla="*/ 25 h 25"/>
                <a:gd name="T28" fmla="*/ 6 w 15"/>
                <a:gd name="T29" fmla="*/ 23 h 25"/>
                <a:gd name="T30" fmla="*/ 6 w 15"/>
                <a:gd name="T31" fmla="*/ 21 h 25"/>
                <a:gd name="T32" fmla="*/ 4 w 15"/>
                <a:gd name="T33" fmla="*/ 19 h 25"/>
                <a:gd name="T34" fmla="*/ 2 w 15"/>
                <a:gd name="T35" fmla="*/ 17 h 25"/>
                <a:gd name="T36" fmla="*/ 2 w 15"/>
                <a:gd name="T37" fmla="*/ 19 h 25"/>
                <a:gd name="T38" fmla="*/ 0 w 15"/>
                <a:gd name="T39" fmla="*/ 21 h 2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
                <a:gd name="T61" fmla="*/ 0 h 25"/>
                <a:gd name="T62" fmla="*/ 15 w 15"/>
                <a:gd name="T63" fmla="*/ 25 h 2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 h="25">
                  <a:moveTo>
                    <a:pt x="15" y="0"/>
                  </a:moveTo>
                  <a:lnTo>
                    <a:pt x="14" y="0"/>
                  </a:lnTo>
                  <a:lnTo>
                    <a:pt x="12" y="0"/>
                  </a:lnTo>
                  <a:lnTo>
                    <a:pt x="10" y="2"/>
                  </a:lnTo>
                  <a:lnTo>
                    <a:pt x="10" y="4"/>
                  </a:lnTo>
                  <a:lnTo>
                    <a:pt x="12" y="4"/>
                  </a:lnTo>
                  <a:lnTo>
                    <a:pt x="14" y="4"/>
                  </a:lnTo>
                  <a:lnTo>
                    <a:pt x="15" y="2"/>
                  </a:lnTo>
                  <a:lnTo>
                    <a:pt x="15" y="0"/>
                  </a:lnTo>
                  <a:close/>
                  <a:moveTo>
                    <a:pt x="0" y="21"/>
                  </a:moveTo>
                  <a:lnTo>
                    <a:pt x="2" y="23"/>
                  </a:lnTo>
                  <a:lnTo>
                    <a:pt x="4" y="25"/>
                  </a:lnTo>
                  <a:lnTo>
                    <a:pt x="6" y="23"/>
                  </a:lnTo>
                  <a:lnTo>
                    <a:pt x="6" y="21"/>
                  </a:lnTo>
                  <a:lnTo>
                    <a:pt x="4" y="19"/>
                  </a:lnTo>
                  <a:lnTo>
                    <a:pt x="2" y="17"/>
                  </a:lnTo>
                  <a:lnTo>
                    <a:pt x="2" y="19"/>
                  </a:lnTo>
                  <a:lnTo>
                    <a:pt x="0" y="21"/>
                  </a:lnTo>
                  <a:close/>
                </a:path>
              </a:pathLst>
            </a:custGeom>
            <a:solidFill>
              <a:srgbClr val="8C8B8B"/>
            </a:solidFill>
            <a:ln w="9525">
              <a:noFill/>
              <a:round/>
              <a:headEnd/>
              <a:tailEnd/>
            </a:ln>
          </p:spPr>
          <p:txBody>
            <a:bodyPr/>
            <a:lstStyle/>
            <a:p>
              <a:endParaRPr lang="en-US"/>
            </a:p>
          </p:txBody>
        </p:sp>
        <p:sp>
          <p:nvSpPr>
            <p:cNvPr id="47143" name="Freeform 789"/>
            <p:cNvSpPr>
              <a:spLocks noEditPoints="1"/>
            </p:cNvSpPr>
            <p:nvPr/>
          </p:nvSpPr>
          <p:spPr bwMode="auto">
            <a:xfrm>
              <a:off x="2940" y="2964"/>
              <a:ext cx="13" cy="21"/>
            </a:xfrm>
            <a:custGeom>
              <a:avLst/>
              <a:gdLst>
                <a:gd name="T0" fmla="*/ 13 w 13"/>
                <a:gd name="T1" fmla="*/ 0 h 21"/>
                <a:gd name="T2" fmla="*/ 12 w 13"/>
                <a:gd name="T3" fmla="*/ 0 h 21"/>
                <a:gd name="T4" fmla="*/ 8 w 13"/>
                <a:gd name="T5" fmla="*/ 0 h 21"/>
                <a:gd name="T6" fmla="*/ 8 w 13"/>
                <a:gd name="T7" fmla="*/ 0 h 21"/>
                <a:gd name="T8" fmla="*/ 8 w 13"/>
                <a:gd name="T9" fmla="*/ 0 h 21"/>
                <a:gd name="T10" fmla="*/ 8 w 13"/>
                <a:gd name="T11" fmla="*/ 2 h 21"/>
                <a:gd name="T12" fmla="*/ 6 w 13"/>
                <a:gd name="T13" fmla="*/ 4 h 21"/>
                <a:gd name="T14" fmla="*/ 8 w 13"/>
                <a:gd name="T15" fmla="*/ 4 h 21"/>
                <a:gd name="T16" fmla="*/ 8 w 13"/>
                <a:gd name="T17" fmla="*/ 4 h 21"/>
                <a:gd name="T18" fmla="*/ 10 w 13"/>
                <a:gd name="T19" fmla="*/ 4 h 21"/>
                <a:gd name="T20" fmla="*/ 12 w 13"/>
                <a:gd name="T21" fmla="*/ 4 h 21"/>
                <a:gd name="T22" fmla="*/ 12 w 13"/>
                <a:gd name="T23" fmla="*/ 2 h 21"/>
                <a:gd name="T24" fmla="*/ 13 w 13"/>
                <a:gd name="T25" fmla="*/ 0 h 21"/>
                <a:gd name="T26" fmla="*/ 0 w 13"/>
                <a:gd name="T27" fmla="*/ 17 h 21"/>
                <a:gd name="T28" fmla="*/ 2 w 13"/>
                <a:gd name="T29" fmla="*/ 19 h 21"/>
                <a:gd name="T30" fmla="*/ 4 w 13"/>
                <a:gd name="T31" fmla="*/ 21 h 21"/>
                <a:gd name="T32" fmla="*/ 4 w 13"/>
                <a:gd name="T33" fmla="*/ 19 h 21"/>
                <a:gd name="T34" fmla="*/ 6 w 13"/>
                <a:gd name="T35" fmla="*/ 17 h 21"/>
                <a:gd name="T36" fmla="*/ 2 w 13"/>
                <a:gd name="T37" fmla="*/ 15 h 21"/>
                <a:gd name="T38" fmla="*/ 2 w 13"/>
                <a:gd name="T39" fmla="*/ 13 h 21"/>
                <a:gd name="T40" fmla="*/ 0 w 13"/>
                <a:gd name="T41" fmla="*/ 15 h 21"/>
                <a:gd name="T42" fmla="*/ 0 w 13"/>
                <a:gd name="T43" fmla="*/ 17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
                <a:gd name="T67" fmla="*/ 0 h 21"/>
                <a:gd name="T68" fmla="*/ 13 w 13"/>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 h="21">
                  <a:moveTo>
                    <a:pt x="13" y="0"/>
                  </a:moveTo>
                  <a:lnTo>
                    <a:pt x="12" y="0"/>
                  </a:lnTo>
                  <a:lnTo>
                    <a:pt x="8" y="0"/>
                  </a:lnTo>
                  <a:lnTo>
                    <a:pt x="8" y="2"/>
                  </a:lnTo>
                  <a:lnTo>
                    <a:pt x="6" y="4"/>
                  </a:lnTo>
                  <a:lnTo>
                    <a:pt x="8" y="4"/>
                  </a:lnTo>
                  <a:lnTo>
                    <a:pt x="10" y="4"/>
                  </a:lnTo>
                  <a:lnTo>
                    <a:pt x="12" y="4"/>
                  </a:lnTo>
                  <a:lnTo>
                    <a:pt x="12" y="2"/>
                  </a:lnTo>
                  <a:lnTo>
                    <a:pt x="13" y="0"/>
                  </a:lnTo>
                  <a:close/>
                  <a:moveTo>
                    <a:pt x="0" y="17"/>
                  </a:moveTo>
                  <a:lnTo>
                    <a:pt x="2" y="19"/>
                  </a:lnTo>
                  <a:lnTo>
                    <a:pt x="4" y="21"/>
                  </a:lnTo>
                  <a:lnTo>
                    <a:pt x="4" y="19"/>
                  </a:lnTo>
                  <a:lnTo>
                    <a:pt x="6" y="17"/>
                  </a:lnTo>
                  <a:lnTo>
                    <a:pt x="2" y="15"/>
                  </a:lnTo>
                  <a:lnTo>
                    <a:pt x="2" y="13"/>
                  </a:lnTo>
                  <a:lnTo>
                    <a:pt x="0" y="15"/>
                  </a:lnTo>
                  <a:lnTo>
                    <a:pt x="0" y="17"/>
                  </a:lnTo>
                  <a:close/>
                </a:path>
              </a:pathLst>
            </a:custGeom>
            <a:solidFill>
              <a:srgbClr val="8D8C8B"/>
            </a:solidFill>
            <a:ln w="9525">
              <a:noFill/>
              <a:round/>
              <a:headEnd/>
              <a:tailEnd/>
            </a:ln>
          </p:spPr>
          <p:txBody>
            <a:bodyPr/>
            <a:lstStyle/>
            <a:p>
              <a:endParaRPr lang="en-US"/>
            </a:p>
          </p:txBody>
        </p:sp>
        <p:sp>
          <p:nvSpPr>
            <p:cNvPr id="47144" name="Freeform 790"/>
            <p:cNvSpPr>
              <a:spLocks noEditPoints="1"/>
            </p:cNvSpPr>
            <p:nvPr/>
          </p:nvSpPr>
          <p:spPr bwMode="auto">
            <a:xfrm>
              <a:off x="2940" y="2966"/>
              <a:ext cx="12" cy="17"/>
            </a:xfrm>
            <a:custGeom>
              <a:avLst/>
              <a:gdLst>
                <a:gd name="T0" fmla="*/ 12 w 12"/>
                <a:gd name="T1" fmla="*/ 0 h 17"/>
                <a:gd name="T2" fmla="*/ 10 w 12"/>
                <a:gd name="T3" fmla="*/ 0 h 17"/>
                <a:gd name="T4" fmla="*/ 8 w 12"/>
                <a:gd name="T5" fmla="*/ 0 h 17"/>
                <a:gd name="T6" fmla="*/ 8 w 12"/>
                <a:gd name="T7" fmla="*/ 0 h 17"/>
                <a:gd name="T8" fmla="*/ 8 w 12"/>
                <a:gd name="T9" fmla="*/ 0 h 17"/>
                <a:gd name="T10" fmla="*/ 6 w 12"/>
                <a:gd name="T11" fmla="*/ 2 h 17"/>
                <a:gd name="T12" fmla="*/ 4 w 12"/>
                <a:gd name="T13" fmla="*/ 5 h 17"/>
                <a:gd name="T14" fmla="*/ 6 w 12"/>
                <a:gd name="T15" fmla="*/ 3 h 17"/>
                <a:gd name="T16" fmla="*/ 8 w 12"/>
                <a:gd name="T17" fmla="*/ 3 h 17"/>
                <a:gd name="T18" fmla="*/ 10 w 12"/>
                <a:gd name="T19" fmla="*/ 3 h 17"/>
                <a:gd name="T20" fmla="*/ 12 w 12"/>
                <a:gd name="T21" fmla="*/ 3 h 17"/>
                <a:gd name="T22" fmla="*/ 12 w 12"/>
                <a:gd name="T23" fmla="*/ 2 h 17"/>
                <a:gd name="T24" fmla="*/ 12 w 12"/>
                <a:gd name="T25" fmla="*/ 0 h 17"/>
                <a:gd name="T26" fmla="*/ 0 w 12"/>
                <a:gd name="T27" fmla="*/ 13 h 17"/>
                <a:gd name="T28" fmla="*/ 2 w 12"/>
                <a:gd name="T29" fmla="*/ 15 h 17"/>
                <a:gd name="T30" fmla="*/ 4 w 12"/>
                <a:gd name="T31" fmla="*/ 17 h 17"/>
                <a:gd name="T32" fmla="*/ 6 w 12"/>
                <a:gd name="T33" fmla="*/ 15 h 17"/>
                <a:gd name="T34" fmla="*/ 6 w 12"/>
                <a:gd name="T35" fmla="*/ 13 h 17"/>
                <a:gd name="T36" fmla="*/ 4 w 12"/>
                <a:gd name="T37" fmla="*/ 11 h 17"/>
                <a:gd name="T38" fmla="*/ 2 w 12"/>
                <a:gd name="T39" fmla="*/ 9 h 17"/>
                <a:gd name="T40" fmla="*/ 2 w 12"/>
                <a:gd name="T41" fmla="*/ 9 h 17"/>
                <a:gd name="T42" fmla="*/ 2 w 12"/>
                <a:gd name="T43" fmla="*/ 7 h 17"/>
                <a:gd name="T44" fmla="*/ 2 w 12"/>
                <a:gd name="T45" fmla="*/ 11 h 17"/>
                <a:gd name="T46" fmla="*/ 0 w 12"/>
                <a:gd name="T47" fmla="*/ 13 h 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
                <a:gd name="T73" fmla="*/ 0 h 17"/>
                <a:gd name="T74" fmla="*/ 12 w 12"/>
                <a:gd name="T75" fmla="*/ 17 h 1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 h="17">
                  <a:moveTo>
                    <a:pt x="12" y="0"/>
                  </a:moveTo>
                  <a:lnTo>
                    <a:pt x="10" y="0"/>
                  </a:lnTo>
                  <a:lnTo>
                    <a:pt x="8" y="0"/>
                  </a:lnTo>
                  <a:lnTo>
                    <a:pt x="6" y="2"/>
                  </a:lnTo>
                  <a:lnTo>
                    <a:pt x="4" y="5"/>
                  </a:lnTo>
                  <a:lnTo>
                    <a:pt x="6" y="3"/>
                  </a:lnTo>
                  <a:lnTo>
                    <a:pt x="8" y="3"/>
                  </a:lnTo>
                  <a:lnTo>
                    <a:pt x="10" y="3"/>
                  </a:lnTo>
                  <a:lnTo>
                    <a:pt x="12" y="3"/>
                  </a:lnTo>
                  <a:lnTo>
                    <a:pt x="12" y="2"/>
                  </a:lnTo>
                  <a:lnTo>
                    <a:pt x="12" y="0"/>
                  </a:lnTo>
                  <a:close/>
                  <a:moveTo>
                    <a:pt x="0" y="13"/>
                  </a:moveTo>
                  <a:lnTo>
                    <a:pt x="2" y="15"/>
                  </a:lnTo>
                  <a:lnTo>
                    <a:pt x="4" y="17"/>
                  </a:lnTo>
                  <a:lnTo>
                    <a:pt x="6" y="15"/>
                  </a:lnTo>
                  <a:lnTo>
                    <a:pt x="6" y="13"/>
                  </a:lnTo>
                  <a:lnTo>
                    <a:pt x="4" y="11"/>
                  </a:lnTo>
                  <a:lnTo>
                    <a:pt x="2" y="9"/>
                  </a:lnTo>
                  <a:lnTo>
                    <a:pt x="2" y="7"/>
                  </a:lnTo>
                  <a:lnTo>
                    <a:pt x="2" y="11"/>
                  </a:lnTo>
                  <a:lnTo>
                    <a:pt x="0" y="13"/>
                  </a:lnTo>
                  <a:close/>
                </a:path>
              </a:pathLst>
            </a:custGeom>
            <a:solidFill>
              <a:srgbClr val="8D8C8B"/>
            </a:solidFill>
            <a:ln w="9525">
              <a:noFill/>
              <a:round/>
              <a:headEnd/>
              <a:tailEnd/>
            </a:ln>
          </p:spPr>
          <p:txBody>
            <a:bodyPr/>
            <a:lstStyle/>
            <a:p>
              <a:endParaRPr lang="en-US"/>
            </a:p>
          </p:txBody>
        </p:sp>
        <p:sp>
          <p:nvSpPr>
            <p:cNvPr id="47145" name="Freeform 791"/>
            <p:cNvSpPr>
              <a:spLocks/>
            </p:cNvSpPr>
            <p:nvPr/>
          </p:nvSpPr>
          <p:spPr bwMode="auto">
            <a:xfrm>
              <a:off x="2942" y="2968"/>
              <a:ext cx="10" cy="13"/>
            </a:xfrm>
            <a:custGeom>
              <a:avLst/>
              <a:gdLst>
                <a:gd name="T0" fmla="*/ 10 w 10"/>
                <a:gd name="T1" fmla="*/ 0 h 13"/>
                <a:gd name="T2" fmla="*/ 8 w 10"/>
                <a:gd name="T3" fmla="*/ 0 h 13"/>
                <a:gd name="T4" fmla="*/ 6 w 10"/>
                <a:gd name="T5" fmla="*/ 0 h 13"/>
                <a:gd name="T6" fmla="*/ 6 w 10"/>
                <a:gd name="T7" fmla="*/ 0 h 13"/>
                <a:gd name="T8" fmla="*/ 4 w 10"/>
                <a:gd name="T9" fmla="*/ 0 h 13"/>
                <a:gd name="T10" fmla="*/ 2 w 10"/>
                <a:gd name="T11" fmla="*/ 5 h 13"/>
                <a:gd name="T12" fmla="*/ 0 w 10"/>
                <a:gd name="T13" fmla="*/ 9 h 13"/>
                <a:gd name="T14" fmla="*/ 0 w 10"/>
                <a:gd name="T15" fmla="*/ 11 h 13"/>
                <a:gd name="T16" fmla="*/ 4 w 10"/>
                <a:gd name="T17" fmla="*/ 13 h 13"/>
                <a:gd name="T18" fmla="*/ 4 w 10"/>
                <a:gd name="T19" fmla="*/ 11 h 13"/>
                <a:gd name="T20" fmla="*/ 4 w 10"/>
                <a:gd name="T21" fmla="*/ 11 h 13"/>
                <a:gd name="T22" fmla="*/ 4 w 10"/>
                <a:gd name="T23" fmla="*/ 9 h 13"/>
                <a:gd name="T24" fmla="*/ 2 w 10"/>
                <a:gd name="T25" fmla="*/ 7 h 13"/>
                <a:gd name="T26" fmla="*/ 4 w 10"/>
                <a:gd name="T27" fmla="*/ 3 h 13"/>
                <a:gd name="T28" fmla="*/ 6 w 10"/>
                <a:gd name="T29" fmla="*/ 3 h 13"/>
                <a:gd name="T30" fmla="*/ 8 w 10"/>
                <a:gd name="T31" fmla="*/ 3 h 13"/>
                <a:gd name="T32" fmla="*/ 8 w 10"/>
                <a:gd name="T33" fmla="*/ 3 h 13"/>
                <a:gd name="T34" fmla="*/ 10 w 10"/>
                <a:gd name="T35" fmla="*/ 1 h 13"/>
                <a:gd name="T36" fmla="*/ 10 w 10"/>
                <a:gd name="T37" fmla="*/ 0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13"/>
                <a:gd name="T59" fmla="*/ 10 w 10"/>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13">
                  <a:moveTo>
                    <a:pt x="10" y="0"/>
                  </a:moveTo>
                  <a:lnTo>
                    <a:pt x="8" y="0"/>
                  </a:lnTo>
                  <a:lnTo>
                    <a:pt x="6" y="0"/>
                  </a:lnTo>
                  <a:lnTo>
                    <a:pt x="4" y="0"/>
                  </a:lnTo>
                  <a:lnTo>
                    <a:pt x="2" y="5"/>
                  </a:lnTo>
                  <a:lnTo>
                    <a:pt x="0" y="9"/>
                  </a:lnTo>
                  <a:lnTo>
                    <a:pt x="0" y="11"/>
                  </a:lnTo>
                  <a:lnTo>
                    <a:pt x="4" y="13"/>
                  </a:lnTo>
                  <a:lnTo>
                    <a:pt x="4" y="11"/>
                  </a:lnTo>
                  <a:lnTo>
                    <a:pt x="4" y="9"/>
                  </a:lnTo>
                  <a:lnTo>
                    <a:pt x="2" y="7"/>
                  </a:lnTo>
                  <a:lnTo>
                    <a:pt x="4" y="3"/>
                  </a:lnTo>
                  <a:lnTo>
                    <a:pt x="6" y="3"/>
                  </a:lnTo>
                  <a:lnTo>
                    <a:pt x="8" y="3"/>
                  </a:lnTo>
                  <a:lnTo>
                    <a:pt x="10" y="1"/>
                  </a:lnTo>
                  <a:lnTo>
                    <a:pt x="10" y="0"/>
                  </a:lnTo>
                  <a:close/>
                </a:path>
              </a:pathLst>
            </a:custGeom>
            <a:solidFill>
              <a:srgbClr val="8D8C8B"/>
            </a:solidFill>
            <a:ln w="9525">
              <a:noFill/>
              <a:round/>
              <a:headEnd/>
              <a:tailEnd/>
            </a:ln>
          </p:spPr>
          <p:txBody>
            <a:bodyPr/>
            <a:lstStyle/>
            <a:p>
              <a:endParaRPr lang="en-US"/>
            </a:p>
          </p:txBody>
        </p:sp>
        <p:sp>
          <p:nvSpPr>
            <p:cNvPr id="47146" name="Freeform 792"/>
            <p:cNvSpPr>
              <a:spLocks/>
            </p:cNvSpPr>
            <p:nvPr/>
          </p:nvSpPr>
          <p:spPr bwMode="auto">
            <a:xfrm>
              <a:off x="2942" y="2969"/>
              <a:ext cx="10" cy="10"/>
            </a:xfrm>
            <a:custGeom>
              <a:avLst/>
              <a:gdLst>
                <a:gd name="T0" fmla="*/ 10 w 10"/>
                <a:gd name="T1" fmla="*/ 0 h 10"/>
                <a:gd name="T2" fmla="*/ 8 w 10"/>
                <a:gd name="T3" fmla="*/ 0 h 10"/>
                <a:gd name="T4" fmla="*/ 6 w 10"/>
                <a:gd name="T5" fmla="*/ 0 h 10"/>
                <a:gd name="T6" fmla="*/ 4 w 10"/>
                <a:gd name="T7" fmla="*/ 0 h 10"/>
                <a:gd name="T8" fmla="*/ 2 w 10"/>
                <a:gd name="T9" fmla="*/ 2 h 10"/>
                <a:gd name="T10" fmla="*/ 2 w 10"/>
                <a:gd name="T11" fmla="*/ 4 h 10"/>
                <a:gd name="T12" fmla="*/ 0 w 10"/>
                <a:gd name="T13" fmla="*/ 4 h 10"/>
                <a:gd name="T14" fmla="*/ 0 w 10"/>
                <a:gd name="T15" fmla="*/ 6 h 10"/>
                <a:gd name="T16" fmla="*/ 0 w 10"/>
                <a:gd name="T17" fmla="*/ 6 h 10"/>
                <a:gd name="T18" fmla="*/ 2 w 10"/>
                <a:gd name="T19" fmla="*/ 8 h 10"/>
                <a:gd name="T20" fmla="*/ 4 w 10"/>
                <a:gd name="T21" fmla="*/ 10 h 10"/>
                <a:gd name="T22" fmla="*/ 6 w 10"/>
                <a:gd name="T23" fmla="*/ 6 h 10"/>
                <a:gd name="T24" fmla="*/ 10 w 10"/>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10"/>
                <a:gd name="T41" fmla="*/ 10 w 10"/>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10">
                  <a:moveTo>
                    <a:pt x="10" y="0"/>
                  </a:moveTo>
                  <a:lnTo>
                    <a:pt x="8" y="0"/>
                  </a:lnTo>
                  <a:lnTo>
                    <a:pt x="6" y="0"/>
                  </a:lnTo>
                  <a:lnTo>
                    <a:pt x="4" y="0"/>
                  </a:lnTo>
                  <a:lnTo>
                    <a:pt x="2" y="2"/>
                  </a:lnTo>
                  <a:lnTo>
                    <a:pt x="2" y="4"/>
                  </a:lnTo>
                  <a:lnTo>
                    <a:pt x="0" y="4"/>
                  </a:lnTo>
                  <a:lnTo>
                    <a:pt x="0" y="6"/>
                  </a:lnTo>
                  <a:lnTo>
                    <a:pt x="2" y="8"/>
                  </a:lnTo>
                  <a:lnTo>
                    <a:pt x="4" y="10"/>
                  </a:lnTo>
                  <a:lnTo>
                    <a:pt x="6" y="6"/>
                  </a:lnTo>
                  <a:lnTo>
                    <a:pt x="10" y="0"/>
                  </a:lnTo>
                  <a:close/>
                </a:path>
              </a:pathLst>
            </a:custGeom>
            <a:solidFill>
              <a:srgbClr val="8E8D8C"/>
            </a:solidFill>
            <a:ln w="9525">
              <a:noFill/>
              <a:round/>
              <a:headEnd/>
              <a:tailEnd/>
            </a:ln>
          </p:spPr>
          <p:txBody>
            <a:bodyPr/>
            <a:lstStyle/>
            <a:p>
              <a:endParaRPr lang="en-US"/>
            </a:p>
          </p:txBody>
        </p:sp>
        <p:sp>
          <p:nvSpPr>
            <p:cNvPr id="47147" name="Freeform 793"/>
            <p:cNvSpPr>
              <a:spLocks/>
            </p:cNvSpPr>
            <p:nvPr/>
          </p:nvSpPr>
          <p:spPr bwMode="auto">
            <a:xfrm>
              <a:off x="2944" y="2971"/>
              <a:ext cx="6" cy="8"/>
            </a:xfrm>
            <a:custGeom>
              <a:avLst/>
              <a:gdLst>
                <a:gd name="T0" fmla="*/ 6 w 6"/>
                <a:gd name="T1" fmla="*/ 0 h 8"/>
                <a:gd name="T2" fmla="*/ 6 w 6"/>
                <a:gd name="T3" fmla="*/ 0 h 8"/>
                <a:gd name="T4" fmla="*/ 4 w 6"/>
                <a:gd name="T5" fmla="*/ 0 h 8"/>
                <a:gd name="T6" fmla="*/ 2 w 6"/>
                <a:gd name="T7" fmla="*/ 0 h 8"/>
                <a:gd name="T8" fmla="*/ 0 w 6"/>
                <a:gd name="T9" fmla="*/ 4 h 8"/>
                <a:gd name="T10" fmla="*/ 2 w 6"/>
                <a:gd name="T11" fmla="*/ 6 h 8"/>
                <a:gd name="T12" fmla="*/ 2 w 6"/>
                <a:gd name="T13" fmla="*/ 8 h 8"/>
                <a:gd name="T14" fmla="*/ 4 w 6"/>
                <a:gd name="T15" fmla="*/ 4 h 8"/>
                <a:gd name="T16" fmla="*/ 6 w 6"/>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8"/>
                <a:gd name="T29" fmla="*/ 6 w 6"/>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8">
                  <a:moveTo>
                    <a:pt x="6" y="0"/>
                  </a:moveTo>
                  <a:lnTo>
                    <a:pt x="6" y="0"/>
                  </a:lnTo>
                  <a:lnTo>
                    <a:pt x="4" y="0"/>
                  </a:lnTo>
                  <a:lnTo>
                    <a:pt x="2" y="0"/>
                  </a:lnTo>
                  <a:lnTo>
                    <a:pt x="0" y="4"/>
                  </a:lnTo>
                  <a:lnTo>
                    <a:pt x="2" y="6"/>
                  </a:lnTo>
                  <a:lnTo>
                    <a:pt x="2" y="8"/>
                  </a:lnTo>
                  <a:lnTo>
                    <a:pt x="4" y="4"/>
                  </a:lnTo>
                  <a:lnTo>
                    <a:pt x="6" y="0"/>
                  </a:lnTo>
                  <a:close/>
                </a:path>
              </a:pathLst>
            </a:custGeom>
            <a:solidFill>
              <a:srgbClr val="8E8D8C"/>
            </a:solidFill>
            <a:ln w="9525">
              <a:noFill/>
              <a:round/>
              <a:headEnd/>
              <a:tailEnd/>
            </a:ln>
          </p:spPr>
          <p:txBody>
            <a:bodyPr/>
            <a:lstStyle/>
            <a:p>
              <a:endParaRPr lang="en-US"/>
            </a:p>
          </p:txBody>
        </p:sp>
        <p:sp>
          <p:nvSpPr>
            <p:cNvPr id="47148" name="Freeform 794"/>
            <p:cNvSpPr>
              <a:spLocks/>
            </p:cNvSpPr>
            <p:nvPr/>
          </p:nvSpPr>
          <p:spPr bwMode="auto">
            <a:xfrm>
              <a:off x="2946" y="2973"/>
              <a:ext cx="4" cy="4"/>
            </a:xfrm>
            <a:custGeom>
              <a:avLst/>
              <a:gdLst>
                <a:gd name="T0" fmla="*/ 4 w 4"/>
                <a:gd name="T1" fmla="*/ 0 h 4"/>
                <a:gd name="T2" fmla="*/ 4 w 4"/>
                <a:gd name="T3" fmla="*/ 0 h 4"/>
                <a:gd name="T4" fmla="*/ 2 w 4"/>
                <a:gd name="T5" fmla="*/ 0 h 4"/>
                <a:gd name="T6" fmla="*/ 2 w 4"/>
                <a:gd name="T7" fmla="*/ 0 h 4"/>
                <a:gd name="T8" fmla="*/ 0 w 4"/>
                <a:gd name="T9" fmla="*/ 2 h 4"/>
                <a:gd name="T10" fmla="*/ 2 w 4"/>
                <a:gd name="T11" fmla="*/ 2 h 4"/>
                <a:gd name="T12" fmla="*/ 2 w 4"/>
                <a:gd name="T13" fmla="*/ 4 h 4"/>
                <a:gd name="T14" fmla="*/ 2 w 4"/>
                <a:gd name="T15" fmla="*/ 2 h 4"/>
                <a:gd name="T16" fmla="*/ 4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4" y="0"/>
                  </a:moveTo>
                  <a:lnTo>
                    <a:pt x="4" y="0"/>
                  </a:lnTo>
                  <a:lnTo>
                    <a:pt x="2" y="0"/>
                  </a:lnTo>
                  <a:lnTo>
                    <a:pt x="0" y="2"/>
                  </a:lnTo>
                  <a:lnTo>
                    <a:pt x="2" y="2"/>
                  </a:lnTo>
                  <a:lnTo>
                    <a:pt x="2" y="4"/>
                  </a:lnTo>
                  <a:lnTo>
                    <a:pt x="2" y="2"/>
                  </a:lnTo>
                  <a:lnTo>
                    <a:pt x="4" y="0"/>
                  </a:lnTo>
                  <a:close/>
                </a:path>
              </a:pathLst>
            </a:custGeom>
            <a:solidFill>
              <a:srgbClr val="8E8D8D"/>
            </a:solidFill>
            <a:ln w="9525">
              <a:noFill/>
              <a:round/>
              <a:headEnd/>
              <a:tailEnd/>
            </a:ln>
          </p:spPr>
          <p:txBody>
            <a:bodyPr/>
            <a:lstStyle/>
            <a:p>
              <a:endParaRPr lang="en-US"/>
            </a:p>
          </p:txBody>
        </p:sp>
        <p:sp>
          <p:nvSpPr>
            <p:cNvPr id="47149" name="Freeform 795"/>
            <p:cNvSpPr>
              <a:spLocks noEditPoints="1"/>
            </p:cNvSpPr>
            <p:nvPr/>
          </p:nvSpPr>
          <p:spPr bwMode="auto">
            <a:xfrm>
              <a:off x="2915" y="2906"/>
              <a:ext cx="67" cy="138"/>
            </a:xfrm>
            <a:custGeom>
              <a:avLst/>
              <a:gdLst>
                <a:gd name="T0" fmla="*/ 65 w 67"/>
                <a:gd name="T1" fmla="*/ 0 h 138"/>
                <a:gd name="T2" fmla="*/ 65 w 67"/>
                <a:gd name="T3" fmla="*/ 0 h 138"/>
                <a:gd name="T4" fmla="*/ 65 w 67"/>
                <a:gd name="T5" fmla="*/ 2 h 138"/>
                <a:gd name="T6" fmla="*/ 65 w 67"/>
                <a:gd name="T7" fmla="*/ 2 h 138"/>
                <a:gd name="T8" fmla="*/ 67 w 67"/>
                <a:gd name="T9" fmla="*/ 2 h 138"/>
                <a:gd name="T10" fmla="*/ 67 w 67"/>
                <a:gd name="T11" fmla="*/ 0 h 138"/>
                <a:gd name="T12" fmla="*/ 67 w 67"/>
                <a:gd name="T13" fmla="*/ 0 h 138"/>
                <a:gd name="T14" fmla="*/ 67 w 67"/>
                <a:gd name="T15" fmla="*/ 0 h 138"/>
                <a:gd name="T16" fmla="*/ 65 w 67"/>
                <a:gd name="T17" fmla="*/ 0 h 138"/>
                <a:gd name="T18" fmla="*/ 2 w 67"/>
                <a:gd name="T19" fmla="*/ 134 h 138"/>
                <a:gd name="T20" fmla="*/ 0 w 67"/>
                <a:gd name="T21" fmla="*/ 136 h 138"/>
                <a:gd name="T22" fmla="*/ 0 w 67"/>
                <a:gd name="T23" fmla="*/ 138 h 138"/>
                <a:gd name="T24" fmla="*/ 0 w 67"/>
                <a:gd name="T25" fmla="*/ 138 h 138"/>
                <a:gd name="T26" fmla="*/ 2 w 67"/>
                <a:gd name="T27" fmla="*/ 138 h 138"/>
                <a:gd name="T28" fmla="*/ 2 w 67"/>
                <a:gd name="T29" fmla="*/ 138 h 138"/>
                <a:gd name="T30" fmla="*/ 4 w 67"/>
                <a:gd name="T31" fmla="*/ 136 h 138"/>
                <a:gd name="T32" fmla="*/ 2 w 67"/>
                <a:gd name="T33" fmla="*/ 136 h 138"/>
                <a:gd name="T34" fmla="*/ 2 w 67"/>
                <a:gd name="T35" fmla="*/ 134 h 1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138"/>
                <a:gd name="T56" fmla="*/ 67 w 67"/>
                <a:gd name="T57" fmla="*/ 138 h 1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138">
                  <a:moveTo>
                    <a:pt x="65" y="0"/>
                  </a:moveTo>
                  <a:lnTo>
                    <a:pt x="65" y="0"/>
                  </a:lnTo>
                  <a:lnTo>
                    <a:pt x="65" y="2"/>
                  </a:lnTo>
                  <a:lnTo>
                    <a:pt x="67" y="2"/>
                  </a:lnTo>
                  <a:lnTo>
                    <a:pt x="67" y="0"/>
                  </a:lnTo>
                  <a:lnTo>
                    <a:pt x="65" y="0"/>
                  </a:lnTo>
                  <a:close/>
                  <a:moveTo>
                    <a:pt x="2" y="134"/>
                  </a:moveTo>
                  <a:lnTo>
                    <a:pt x="0" y="136"/>
                  </a:lnTo>
                  <a:lnTo>
                    <a:pt x="0" y="138"/>
                  </a:lnTo>
                  <a:lnTo>
                    <a:pt x="2" y="138"/>
                  </a:lnTo>
                  <a:lnTo>
                    <a:pt x="4" y="136"/>
                  </a:lnTo>
                  <a:lnTo>
                    <a:pt x="2" y="136"/>
                  </a:lnTo>
                  <a:lnTo>
                    <a:pt x="2" y="134"/>
                  </a:lnTo>
                  <a:close/>
                </a:path>
              </a:pathLst>
            </a:custGeom>
            <a:solidFill>
              <a:srgbClr val="848282"/>
            </a:solidFill>
            <a:ln w="9525">
              <a:noFill/>
              <a:round/>
              <a:headEnd/>
              <a:tailEnd/>
            </a:ln>
          </p:spPr>
          <p:txBody>
            <a:bodyPr/>
            <a:lstStyle/>
            <a:p>
              <a:endParaRPr lang="en-US"/>
            </a:p>
          </p:txBody>
        </p:sp>
        <p:sp>
          <p:nvSpPr>
            <p:cNvPr id="47150" name="Freeform 796"/>
            <p:cNvSpPr>
              <a:spLocks noEditPoints="1"/>
            </p:cNvSpPr>
            <p:nvPr/>
          </p:nvSpPr>
          <p:spPr bwMode="auto">
            <a:xfrm>
              <a:off x="2915" y="2906"/>
              <a:ext cx="67" cy="138"/>
            </a:xfrm>
            <a:custGeom>
              <a:avLst/>
              <a:gdLst>
                <a:gd name="T0" fmla="*/ 67 w 67"/>
                <a:gd name="T1" fmla="*/ 0 h 138"/>
                <a:gd name="T2" fmla="*/ 67 w 67"/>
                <a:gd name="T3" fmla="*/ 0 h 138"/>
                <a:gd name="T4" fmla="*/ 65 w 67"/>
                <a:gd name="T5" fmla="*/ 0 h 138"/>
                <a:gd name="T6" fmla="*/ 65 w 67"/>
                <a:gd name="T7" fmla="*/ 2 h 138"/>
                <a:gd name="T8" fmla="*/ 63 w 67"/>
                <a:gd name="T9" fmla="*/ 4 h 138"/>
                <a:gd name="T10" fmla="*/ 65 w 67"/>
                <a:gd name="T11" fmla="*/ 4 h 138"/>
                <a:gd name="T12" fmla="*/ 65 w 67"/>
                <a:gd name="T13" fmla="*/ 4 h 138"/>
                <a:gd name="T14" fmla="*/ 67 w 67"/>
                <a:gd name="T15" fmla="*/ 2 h 138"/>
                <a:gd name="T16" fmla="*/ 67 w 67"/>
                <a:gd name="T17" fmla="*/ 0 h 138"/>
                <a:gd name="T18" fmla="*/ 0 w 67"/>
                <a:gd name="T19" fmla="*/ 136 h 138"/>
                <a:gd name="T20" fmla="*/ 2 w 67"/>
                <a:gd name="T21" fmla="*/ 138 h 138"/>
                <a:gd name="T22" fmla="*/ 2 w 67"/>
                <a:gd name="T23" fmla="*/ 138 h 138"/>
                <a:gd name="T24" fmla="*/ 4 w 67"/>
                <a:gd name="T25" fmla="*/ 136 h 138"/>
                <a:gd name="T26" fmla="*/ 4 w 67"/>
                <a:gd name="T27" fmla="*/ 134 h 138"/>
                <a:gd name="T28" fmla="*/ 2 w 67"/>
                <a:gd name="T29" fmla="*/ 134 h 138"/>
                <a:gd name="T30" fmla="*/ 2 w 67"/>
                <a:gd name="T31" fmla="*/ 134 h 138"/>
                <a:gd name="T32" fmla="*/ 2 w 67"/>
                <a:gd name="T33" fmla="*/ 134 h 138"/>
                <a:gd name="T34" fmla="*/ 0 w 67"/>
                <a:gd name="T35" fmla="*/ 136 h 1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138"/>
                <a:gd name="T56" fmla="*/ 67 w 67"/>
                <a:gd name="T57" fmla="*/ 138 h 1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138">
                  <a:moveTo>
                    <a:pt x="67" y="0"/>
                  </a:moveTo>
                  <a:lnTo>
                    <a:pt x="67" y="0"/>
                  </a:lnTo>
                  <a:lnTo>
                    <a:pt x="65" y="0"/>
                  </a:lnTo>
                  <a:lnTo>
                    <a:pt x="65" y="2"/>
                  </a:lnTo>
                  <a:lnTo>
                    <a:pt x="63" y="4"/>
                  </a:lnTo>
                  <a:lnTo>
                    <a:pt x="65" y="4"/>
                  </a:lnTo>
                  <a:lnTo>
                    <a:pt x="67" y="2"/>
                  </a:lnTo>
                  <a:lnTo>
                    <a:pt x="67" y="0"/>
                  </a:lnTo>
                  <a:close/>
                  <a:moveTo>
                    <a:pt x="0" y="136"/>
                  </a:moveTo>
                  <a:lnTo>
                    <a:pt x="2" y="138"/>
                  </a:lnTo>
                  <a:lnTo>
                    <a:pt x="4" y="136"/>
                  </a:lnTo>
                  <a:lnTo>
                    <a:pt x="4" y="134"/>
                  </a:lnTo>
                  <a:lnTo>
                    <a:pt x="2" y="134"/>
                  </a:lnTo>
                  <a:lnTo>
                    <a:pt x="0" y="136"/>
                  </a:lnTo>
                  <a:close/>
                </a:path>
              </a:pathLst>
            </a:custGeom>
            <a:solidFill>
              <a:srgbClr val="848282"/>
            </a:solidFill>
            <a:ln w="9525">
              <a:noFill/>
              <a:round/>
              <a:headEnd/>
              <a:tailEnd/>
            </a:ln>
          </p:spPr>
          <p:txBody>
            <a:bodyPr/>
            <a:lstStyle/>
            <a:p>
              <a:endParaRPr lang="en-US"/>
            </a:p>
          </p:txBody>
        </p:sp>
        <p:sp>
          <p:nvSpPr>
            <p:cNvPr id="47151" name="Freeform 797"/>
            <p:cNvSpPr>
              <a:spLocks noEditPoints="1"/>
            </p:cNvSpPr>
            <p:nvPr/>
          </p:nvSpPr>
          <p:spPr bwMode="auto">
            <a:xfrm>
              <a:off x="2917" y="2908"/>
              <a:ext cx="65" cy="134"/>
            </a:xfrm>
            <a:custGeom>
              <a:avLst/>
              <a:gdLst>
                <a:gd name="T0" fmla="*/ 65 w 65"/>
                <a:gd name="T1" fmla="*/ 0 h 134"/>
                <a:gd name="T2" fmla="*/ 63 w 65"/>
                <a:gd name="T3" fmla="*/ 0 h 134"/>
                <a:gd name="T4" fmla="*/ 63 w 65"/>
                <a:gd name="T5" fmla="*/ 0 h 134"/>
                <a:gd name="T6" fmla="*/ 61 w 65"/>
                <a:gd name="T7" fmla="*/ 2 h 134"/>
                <a:gd name="T8" fmla="*/ 61 w 65"/>
                <a:gd name="T9" fmla="*/ 4 h 134"/>
                <a:gd name="T10" fmla="*/ 61 w 65"/>
                <a:gd name="T11" fmla="*/ 4 h 134"/>
                <a:gd name="T12" fmla="*/ 63 w 65"/>
                <a:gd name="T13" fmla="*/ 4 h 134"/>
                <a:gd name="T14" fmla="*/ 63 w 65"/>
                <a:gd name="T15" fmla="*/ 2 h 134"/>
                <a:gd name="T16" fmla="*/ 65 w 65"/>
                <a:gd name="T17" fmla="*/ 0 h 134"/>
                <a:gd name="T18" fmla="*/ 0 w 65"/>
                <a:gd name="T19" fmla="*/ 132 h 134"/>
                <a:gd name="T20" fmla="*/ 0 w 65"/>
                <a:gd name="T21" fmla="*/ 134 h 134"/>
                <a:gd name="T22" fmla="*/ 2 w 65"/>
                <a:gd name="T23" fmla="*/ 134 h 134"/>
                <a:gd name="T24" fmla="*/ 2 w 65"/>
                <a:gd name="T25" fmla="*/ 132 h 134"/>
                <a:gd name="T26" fmla="*/ 2 w 65"/>
                <a:gd name="T27" fmla="*/ 131 h 134"/>
                <a:gd name="T28" fmla="*/ 2 w 65"/>
                <a:gd name="T29" fmla="*/ 131 h 134"/>
                <a:gd name="T30" fmla="*/ 0 w 65"/>
                <a:gd name="T31" fmla="*/ 131 h 134"/>
                <a:gd name="T32" fmla="*/ 0 w 65"/>
                <a:gd name="T33" fmla="*/ 132 h 134"/>
                <a:gd name="T34" fmla="*/ 0 w 65"/>
                <a:gd name="T35" fmla="*/ 132 h 1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5"/>
                <a:gd name="T55" fmla="*/ 0 h 134"/>
                <a:gd name="T56" fmla="*/ 65 w 65"/>
                <a:gd name="T57" fmla="*/ 134 h 1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5" h="134">
                  <a:moveTo>
                    <a:pt x="65" y="0"/>
                  </a:moveTo>
                  <a:lnTo>
                    <a:pt x="63" y="0"/>
                  </a:lnTo>
                  <a:lnTo>
                    <a:pt x="61" y="2"/>
                  </a:lnTo>
                  <a:lnTo>
                    <a:pt x="61" y="4"/>
                  </a:lnTo>
                  <a:lnTo>
                    <a:pt x="63" y="4"/>
                  </a:lnTo>
                  <a:lnTo>
                    <a:pt x="63" y="2"/>
                  </a:lnTo>
                  <a:lnTo>
                    <a:pt x="65" y="0"/>
                  </a:lnTo>
                  <a:close/>
                  <a:moveTo>
                    <a:pt x="0" y="132"/>
                  </a:moveTo>
                  <a:lnTo>
                    <a:pt x="0" y="134"/>
                  </a:lnTo>
                  <a:lnTo>
                    <a:pt x="2" y="134"/>
                  </a:lnTo>
                  <a:lnTo>
                    <a:pt x="2" y="132"/>
                  </a:lnTo>
                  <a:lnTo>
                    <a:pt x="2" y="131"/>
                  </a:lnTo>
                  <a:lnTo>
                    <a:pt x="0" y="131"/>
                  </a:lnTo>
                  <a:lnTo>
                    <a:pt x="0" y="132"/>
                  </a:lnTo>
                  <a:close/>
                </a:path>
              </a:pathLst>
            </a:custGeom>
            <a:solidFill>
              <a:srgbClr val="848282"/>
            </a:solidFill>
            <a:ln w="9525">
              <a:noFill/>
              <a:round/>
              <a:headEnd/>
              <a:tailEnd/>
            </a:ln>
          </p:spPr>
          <p:txBody>
            <a:bodyPr/>
            <a:lstStyle/>
            <a:p>
              <a:endParaRPr lang="en-US"/>
            </a:p>
          </p:txBody>
        </p:sp>
        <p:sp>
          <p:nvSpPr>
            <p:cNvPr id="47152" name="Freeform 798"/>
            <p:cNvSpPr>
              <a:spLocks noEditPoints="1"/>
            </p:cNvSpPr>
            <p:nvPr/>
          </p:nvSpPr>
          <p:spPr bwMode="auto">
            <a:xfrm>
              <a:off x="2917" y="2910"/>
              <a:ext cx="63" cy="130"/>
            </a:xfrm>
            <a:custGeom>
              <a:avLst/>
              <a:gdLst>
                <a:gd name="T0" fmla="*/ 63 w 63"/>
                <a:gd name="T1" fmla="*/ 0 h 130"/>
                <a:gd name="T2" fmla="*/ 63 w 63"/>
                <a:gd name="T3" fmla="*/ 0 h 130"/>
                <a:gd name="T4" fmla="*/ 61 w 63"/>
                <a:gd name="T5" fmla="*/ 0 h 130"/>
                <a:gd name="T6" fmla="*/ 61 w 63"/>
                <a:gd name="T7" fmla="*/ 2 h 130"/>
                <a:gd name="T8" fmla="*/ 59 w 63"/>
                <a:gd name="T9" fmla="*/ 2 h 130"/>
                <a:gd name="T10" fmla="*/ 61 w 63"/>
                <a:gd name="T11" fmla="*/ 4 h 130"/>
                <a:gd name="T12" fmla="*/ 61 w 63"/>
                <a:gd name="T13" fmla="*/ 4 h 130"/>
                <a:gd name="T14" fmla="*/ 63 w 63"/>
                <a:gd name="T15" fmla="*/ 2 h 130"/>
                <a:gd name="T16" fmla="*/ 63 w 63"/>
                <a:gd name="T17" fmla="*/ 0 h 130"/>
                <a:gd name="T18" fmla="*/ 0 w 63"/>
                <a:gd name="T19" fmla="*/ 130 h 130"/>
                <a:gd name="T20" fmla="*/ 0 w 63"/>
                <a:gd name="T21" fmla="*/ 130 h 130"/>
                <a:gd name="T22" fmla="*/ 2 w 63"/>
                <a:gd name="T23" fmla="*/ 130 h 130"/>
                <a:gd name="T24" fmla="*/ 2 w 63"/>
                <a:gd name="T25" fmla="*/ 129 h 130"/>
                <a:gd name="T26" fmla="*/ 4 w 63"/>
                <a:gd name="T27" fmla="*/ 127 h 130"/>
                <a:gd name="T28" fmla="*/ 2 w 63"/>
                <a:gd name="T29" fmla="*/ 127 h 130"/>
                <a:gd name="T30" fmla="*/ 2 w 63"/>
                <a:gd name="T31" fmla="*/ 127 h 130"/>
                <a:gd name="T32" fmla="*/ 0 w 63"/>
                <a:gd name="T33" fmla="*/ 129 h 130"/>
                <a:gd name="T34" fmla="*/ 0 w 63"/>
                <a:gd name="T35" fmla="*/ 130 h 1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3"/>
                <a:gd name="T55" fmla="*/ 0 h 130"/>
                <a:gd name="T56" fmla="*/ 63 w 63"/>
                <a:gd name="T57" fmla="*/ 130 h 1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3" h="130">
                  <a:moveTo>
                    <a:pt x="63" y="0"/>
                  </a:moveTo>
                  <a:lnTo>
                    <a:pt x="63" y="0"/>
                  </a:lnTo>
                  <a:lnTo>
                    <a:pt x="61" y="0"/>
                  </a:lnTo>
                  <a:lnTo>
                    <a:pt x="61" y="2"/>
                  </a:lnTo>
                  <a:lnTo>
                    <a:pt x="59" y="2"/>
                  </a:lnTo>
                  <a:lnTo>
                    <a:pt x="61" y="4"/>
                  </a:lnTo>
                  <a:lnTo>
                    <a:pt x="63" y="2"/>
                  </a:lnTo>
                  <a:lnTo>
                    <a:pt x="63" y="0"/>
                  </a:lnTo>
                  <a:close/>
                  <a:moveTo>
                    <a:pt x="0" y="130"/>
                  </a:moveTo>
                  <a:lnTo>
                    <a:pt x="0" y="130"/>
                  </a:lnTo>
                  <a:lnTo>
                    <a:pt x="2" y="130"/>
                  </a:lnTo>
                  <a:lnTo>
                    <a:pt x="2" y="129"/>
                  </a:lnTo>
                  <a:lnTo>
                    <a:pt x="4" y="127"/>
                  </a:lnTo>
                  <a:lnTo>
                    <a:pt x="2" y="127"/>
                  </a:lnTo>
                  <a:lnTo>
                    <a:pt x="0" y="129"/>
                  </a:lnTo>
                  <a:lnTo>
                    <a:pt x="0" y="130"/>
                  </a:lnTo>
                  <a:close/>
                </a:path>
              </a:pathLst>
            </a:custGeom>
            <a:solidFill>
              <a:srgbClr val="848382"/>
            </a:solidFill>
            <a:ln w="9525">
              <a:noFill/>
              <a:round/>
              <a:headEnd/>
              <a:tailEnd/>
            </a:ln>
          </p:spPr>
          <p:txBody>
            <a:bodyPr/>
            <a:lstStyle/>
            <a:p>
              <a:endParaRPr lang="en-US"/>
            </a:p>
          </p:txBody>
        </p:sp>
        <p:sp>
          <p:nvSpPr>
            <p:cNvPr id="47153" name="Freeform 799"/>
            <p:cNvSpPr>
              <a:spLocks noEditPoints="1"/>
            </p:cNvSpPr>
            <p:nvPr/>
          </p:nvSpPr>
          <p:spPr bwMode="auto">
            <a:xfrm>
              <a:off x="2917" y="2912"/>
              <a:ext cx="63" cy="127"/>
            </a:xfrm>
            <a:custGeom>
              <a:avLst/>
              <a:gdLst>
                <a:gd name="T0" fmla="*/ 63 w 63"/>
                <a:gd name="T1" fmla="*/ 0 h 127"/>
                <a:gd name="T2" fmla="*/ 61 w 63"/>
                <a:gd name="T3" fmla="*/ 0 h 127"/>
                <a:gd name="T4" fmla="*/ 61 w 63"/>
                <a:gd name="T5" fmla="*/ 0 h 127"/>
                <a:gd name="T6" fmla="*/ 59 w 63"/>
                <a:gd name="T7" fmla="*/ 0 h 127"/>
                <a:gd name="T8" fmla="*/ 59 w 63"/>
                <a:gd name="T9" fmla="*/ 2 h 127"/>
                <a:gd name="T10" fmla="*/ 59 w 63"/>
                <a:gd name="T11" fmla="*/ 4 h 127"/>
                <a:gd name="T12" fmla="*/ 61 w 63"/>
                <a:gd name="T13" fmla="*/ 4 h 127"/>
                <a:gd name="T14" fmla="*/ 61 w 63"/>
                <a:gd name="T15" fmla="*/ 2 h 127"/>
                <a:gd name="T16" fmla="*/ 63 w 63"/>
                <a:gd name="T17" fmla="*/ 0 h 127"/>
                <a:gd name="T18" fmla="*/ 0 w 63"/>
                <a:gd name="T19" fmla="*/ 127 h 127"/>
                <a:gd name="T20" fmla="*/ 2 w 63"/>
                <a:gd name="T21" fmla="*/ 127 h 127"/>
                <a:gd name="T22" fmla="*/ 2 w 63"/>
                <a:gd name="T23" fmla="*/ 127 h 127"/>
                <a:gd name="T24" fmla="*/ 4 w 63"/>
                <a:gd name="T25" fmla="*/ 125 h 127"/>
                <a:gd name="T26" fmla="*/ 4 w 63"/>
                <a:gd name="T27" fmla="*/ 123 h 127"/>
                <a:gd name="T28" fmla="*/ 4 w 63"/>
                <a:gd name="T29" fmla="*/ 123 h 127"/>
                <a:gd name="T30" fmla="*/ 2 w 63"/>
                <a:gd name="T31" fmla="*/ 123 h 127"/>
                <a:gd name="T32" fmla="*/ 2 w 63"/>
                <a:gd name="T33" fmla="*/ 125 h 127"/>
                <a:gd name="T34" fmla="*/ 0 w 63"/>
                <a:gd name="T35" fmla="*/ 127 h 1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3"/>
                <a:gd name="T55" fmla="*/ 0 h 127"/>
                <a:gd name="T56" fmla="*/ 63 w 63"/>
                <a:gd name="T57" fmla="*/ 127 h 1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3" h="127">
                  <a:moveTo>
                    <a:pt x="63" y="0"/>
                  </a:moveTo>
                  <a:lnTo>
                    <a:pt x="61" y="0"/>
                  </a:lnTo>
                  <a:lnTo>
                    <a:pt x="59" y="0"/>
                  </a:lnTo>
                  <a:lnTo>
                    <a:pt x="59" y="2"/>
                  </a:lnTo>
                  <a:lnTo>
                    <a:pt x="59" y="4"/>
                  </a:lnTo>
                  <a:lnTo>
                    <a:pt x="61" y="4"/>
                  </a:lnTo>
                  <a:lnTo>
                    <a:pt x="61" y="2"/>
                  </a:lnTo>
                  <a:lnTo>
                    <a:pt x="63" y="0"/>
                  </a:lnTo>
                  <a:close/>
                  <a:moveTo>
                    <a:pt x="0" y="127"/>
                  </a:moveTo>
                  <a:lnTo>
                    <a:pt x="2" y="127"/>
                  </a:lnTo>
                  <a:lnTo>
                    <a:pt x="4" y="125"/>
                  </a:lnTo>
                  <a:lnTo>
                    <a:pt x="4" y="123"/>
                  </a:lnTo>
                  <a:lnTo>
                    <a:pt x="2" y="123"/>
                  </a:lnTo>
                  <a:lnTo>
                    <a:pt x="2" y="125"/>
                  </a:lnTo>
                  <a:lnTo>
                    <a:pt x="0" y="127"/>
                  </a:lnTo>
                  <a:close/>
                </a:path>
              </a:pathLst>
            </a:custGeom>
            <a:solidFill>
              <a:srgbClr val="848382"/>
            </a:solidFill>
            <a:ln w="9525">
              <a:noFill/>
              <a:round/>
              <a:headEnd/>
              <a:tailEnd/>
            </a:ln>
          </p:spPr>
          <p:txBody>
            <a:bodyPr/>
            <a:lstStyle/>
            <a:p>
              <a:endParaRPr lang="en-US"/>
            </a:p>
          </p:txBody>
        </p:sp>
        <p:sp>
          <p:nvSpPr>
            <p:cNvPr id="47154" name="Freeform 800"/>
            <p:cNvSpPr>
              <a:spLocks noEditPoints="1"/>
            </p:cNvSpPr>
            <p:nvPr/>
          </p:nvSpPr>
          <p:spPr bwMode="auto">
            <a:xfrm>
              <a:off x="2919" y="2912"/>
              <a:ext cx="59" cy="125"/>
            </a:xfrm>
            <a:custGeom>
              <a:avLst/>
              <a:gdLst>
                <a:gd name="T0" fmla="*/ 59 w 59"/>
                <a:gd name="T1" fmla="*/ 2 h 125"/>
                <a:gd name="T2" fmla="*/ 59 w 59"/>
                <a:gd name="T3" fmla="*/ 2 h 125"/>
                <a:gd name="T4" fmla="*/ 57 w 59"/>
                <a:gd name="T5" fmla="*/ 0 h 125"/>
                <a:gd name="T6" fmla="*/ 57 w 59"/>
                <a:gd name="T7" fmla="*/ 2 h 125"/>
                <a:gd name="T8" fmla="*/ 56 w 59"/>
                <a:gd name="T9" fmla="*/ 4 h 125"/>
                <a:gd name="T10" fmla="*/ 57 w 59"/>
                <a:gd name="T11" fmla="*/ 4 h 125"/>
                <a:gd name="T12" fmla="*/ 57 w 59"/>
                <a:gd name="T13" fmla="*/ 6 h 125"/>
                <a:gd name="T14" fmla="*/ 59 w 59"/>
                <a:gd name="T15" fmla="*/ 4 h 125"/>
                <a:gd name="T16" fmla="*/ 59 w 59"/>
                <a:gd name="T17" fmla="*/ 2 h 125"/>
                <a:gd name="T18" fmla="*/ 0 w 59"/>
                <a:gd name="T19" fmla="*/ 125 h 125"/>
                <a:gd name="T20" fmla="*/ 0 w 59"/>
                <a:gd name="T21" fmla="*/ 125 h 125"/>
                <a:gd name="T22" fmla="*/ 2 w 59"/>
                <a:gd name="T23" fmla="*/ 125 h 125"/>
                <a:gd name="T24" fmla="*/ 2 w 59"/>
                <a:gd name="T25" fmla="*/ 123 h 125"/>
                <a:gd name="T26" fmla="*/ 4 w 59"/>
                <a:gd name="T27" fmla="*/ 121 h 125"/>
                <a:gd name="T28" fmla="*/ 2 w 59"/>
                <a:gd name="T29" fmla="*/ 121 h 125"/>
                <a:gd name="T30" fmla="*/ 0 w 59"/>
                <a:gd name="T31" fmla="*/ 121 h 125"/>
                <a:gd name="T32" fmla="*/ 0 w 59"/>
                <a:gd name="T33" fmla="*/ 123 h 125"/>
                <a:gd name="T34" fmla="*/ 0 w 59"/>
                <a:gd name="T35" fmla="*/ 125 h 1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125"/>
                <a:gd name="T56" fmla="*/ 59 w 59"/>
                <a:gd name="T57" fmla="*/ 125 h 1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125">
                  <a:moveTo>
                    <a:pt x="59" y="2"/>
                  </a:moveTo>
                  <a:lnTo>
                    <a:pt x="59" y="2"/>
                  </a:lnTo>
                  <a:lnTo>
                    <a:pt x="57" y="0"/>
                  </a:lnTo>
                  <a:lnTo>
                    <a:pt x="57" y="2"/>
                  </a:lnTo>
                  <a:lnTo>
                    <a:pt x="56" y="4"/>
                  </a:lnTo>
                  <a:lnTo>
                    <a:pt x="57" y="4"/>
                  </a:lnTo>
                  <a:lnTo>
                    <a:pt x="57" y="6"/>
                  </a:lnTo>
                  <a:lnTo>
                    <a:pt x="59" y="4"/>
                  </a:lnTo>
                  <a:lnTo>
                    <a:pt x="59" y="2"/>
                  </a:lnTo>
                  <a:close/>
                  <a:moveTo>
                    <a:pt x="0" y="125"/>
                  </a:moveTo>
                  <a:lnTo>
                    <a:pt x="0" y="125"/>
                  </a:lnTo>
                  <a:lnTo>
                    <a:pt x="2" y="125"/>
                  </a:lnTo>
                  <a:lnTo>
                    <a:pt x="2" y="123"/>
                  </a:lnTo>
                  <a:lnTo>
                    <a:pt x="4" y="121"/>
                  </a:lnTo>
                  <a:lnTo>
                    <a:pt x="2" y="121"/>
                  </a:lnTo>
                  <a:lnTo>
                    <a:pt x="0" y="121"/>
                  </a:lnTo>
                  <a:lnTo>
                    <a:pt x="0" y="123"/>
                  </a:lnTo>
                  <a:lnTo>
                    <a:pt x="0" y="125"/>
                  </a:lnTo>
                  <a:close/>
                </a:path>
              </a:pathLst>
            </a:custGeom>
            <a:solidFill>
              <a:srgbClr val="858483"/>
            </a:solidFill>
            <a:ln w="9525">
              <a:noFill/>
              <a:round/>
              <a:headEnd/>
              <a:tailEnd/>
            </a:ln>
          </p:spPr>
          <p:txBody>
            <a:bodyPr/>
            <a:lstStyle/>
            <a:p>
              <a:endParaRPr lang="en-US"/>
            </a:p>
          </p:txBody>
        </p:sp>
        <p:sp>
          <p:nvSpPr>
            <p:cNvPr id="47155" name="Freeform 801"/>
            <p:cNvSpPr>
              <a:spLocks noEditPoints="1"/>
            </p:cNvSpPr>
            <p:nvPr/>
          </p:nvSpPr>
          <p:spPr bwMode="auto">
            <a:xfrm>
              <a:off x="2919" y="2914"/>
              <a:ext cx="59" cy="121"/>
            </a:xfrm>
            <a:custGeom>
              <a:avLst/>
              <a:gdLst>
                <a:gd name="T0" fmla="*/ 59 w 59"/>
                <a:gd name="T1" fmla="*/ 2 h 121"/>
                <a:gd name="T2" fmla="*/ 57 w 59"/>
                <a:gd name="T3" fmla="*/ 2 h 121"/>
                <a:gd name="T4" fmla="*/ 57 w 59"/>
                <a:gd name="T5" fmla="*/ 0 h 121"/>
                <a:gd name="T6" fmla="*/ 56 w 59"/>
                <a:gd name="T7" fmla="*/ 2 h 121"/>
                <a:gd name="T8" fmla="*/ 56 w 59"/>
                <a:gd name="T9" fmla="*/ 4 h 121"/>
                <a:gd name="T10" fmla="*/ 56 w 59"/>
                <a:gd name="T11" fmla="*/ 4 h 121"/>
                <a:gd name="T12" fmla="*/ 57 w 59"/>
                <a:gd name="T13" fmla="*/ 6 h 121"/>
                <a:gd name="T14" fmla="*/ 57 w 59"/>
                <a:gd name="T15" fmla="*/ 4 h 121"/>
                <a:gd name="T16" fmla="*/ 59 w 59"/>
                <a:gd name="T17" fmla="*/ 2 h 121"/>
                <a:gd name="T18" fmla="*/ 0 w 59"/>
                <a:gd name="T19" fmla="*/ 121 h 121"/>
                <a:gd name="T20" fmla="*/ 2 w 59"/>
                <a:gd name="T21" fmla="*/ 121 h 121"/>
                <a:gd name="T22" fmla="*/ 2 w 59"/>
                <a:gd name="T23" fmla="*/ 121 h 121"/>
                <a:gd name="T24" fmla="*/ 4 w 59"/>
                <a:gd name="T25" fmla="*/ 119 h 121"/>
                <a:gd name="T26" fmla="*/ 4 w 59"/>
                <a:gd name="T27" fmla="*/ 117 h 121"/>
                <a:gd name="T28" fmla="*/ 2 w 59"/>
                <a:gd name="T29" fmla="*/ 117 h 121"/>
                <a:gd name="T30" fmla="*/ 2 w 59"/>
                <a:gd name="T31" fmla="*/ 117 h 121"/>
                <a:gd name="T32" fmla="*/ 0 w 59"/>
                <a:gd name="T33" fmla="*/ 119 h 121"/>
                <a:gd name="T34" fmla="*/ 0 w 59"/>
                <a:gd name="T35" fmla="*/ 121 h 1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121"/>
                <a:gd name="T56" fmla="*/ 59 w 59"/>
                <a:gd name="T57" fmla="*/ 121 h 1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121">
                  <a:moveTo>
                    <a:pt x="59" y="2"/>
                  </a:moveTo>
                  <a:lnTo>
                    <a:pt x="57" y="2"/>
                  </a:lnTo>
                  <a:lnTo>
                    <a:pt x="57" y="0"/>
                  </a:lnTo>
                  <a:lnTo>
                    <a:pt x="56" y="2"/>
                  </a:lnTo>
                  <a:lnTo>
                    <a:pt x="56" y="4"/>
                  </a:lnTo>
                  <a:lnTo>
                    <a:pt x="57" y="6"/>
                  </a:lnTo>
                  <a:lnTo>
                    <a:pt x="57" y="4"/>
                  </a:lnTo>
                  <a:lnTo>
                    <a:pt x="59" y="2"/>
                  </a:lnTo>
                  <a:close/>
                  <a:moveTo>
                    <a:pt x="0" y="121"/>
                  </a:moveTo>
                  <a:lnTo>
                    <a:pt x="2" y="121"/>
                  </a:lnTo>
                  <a:lnTo>
                    <a:pt x="4" y="119"/>
                  </a:lnTo>
                  <a:lnTo>
                    <a:pt x="4" y="117"/>
                  </a:lnTo>
                  <a:lnTo>
                    <a:pt x="2" y="117"/>
                  </a:lnTo>
                  <a:lnTo>
                    <a:pt x="0" y="119"/>
                  </a:lnTo>
                  <a:lnTo>
                    <a:pt x="0" y="121"/>
                  </a:lnTo>
                  <a:close/>
                </a:path>
              </a:pathLst>
            </a:custGeom>
            <a:solidFill>
              <a:srgbClr val="858483"/>
            </a:solidFill>
            <a:ln w="9525">
              <a:noFill/>
              <a:round/>
              <a:headEnd/>
              <a:tailEnd/>
            </a:ln>
          </p:spPr>
          <p:txBody>
            <a:bodyPr/>
            <a:lstStyle/>
            <a:p>
              <a:endParaRPr lang="en-US"/>
            </a:p>
          </p:txBody>
        </p:sp>
        <p:sp>
          <p:nvSpPr>
            <p:cNvPr id="47156" name="Freeform 802"/>
            <p:cNvSpPr>
              <a:spLocks noEditPoints="1"/>
            </p:cNvSpPr>
            <p:nvPr/>
          </p:nvSpPr>
          <p:spPr bwMode="auto">
            <a:xfrm>
              <a:off x="2919" y="2916"/>
              <a:ext cx="57" cy="117"/>
            </a:xfrm>
            <a:custGeom>
              <a:avLst/>
              <a:gdLst>
                <a:gd name="T0" fmla="*/ 57 w 57"/>
                <a:gd name="T1" fmla="*/ 2 h 117"/>
                <a:gd name="T2" fmla="*/ 57 w 57"/>
                <a:gd name="T3" fmla="*/ 0 h 117"/>
                <a:gd name="T4" fmla="*/ 56 w 57"/>
                <a:gd name="T5" fmla="*/ 0 h 117"/>
                <a:gd name="T6" fmla="*/ 56 w 57"/>
                <a:gd name="T7" fmla="*/ 2 h 117"/>
                <a:gd name="T8" fmla="*/ 54 w 57"/>
                <a:gd name="T9" fmla="*/ 4 h 117"/>
                <a:gd name="T10" fmla="*/ 56 w 57"/>
                <a:gd name="T11" fmla="*/ 4 h 117"/>
                <a:gd name="T12" fmla="*/ 56 w 57"/>
                <a:gd name="T13" fmla="*/ 5 h 117"/>
                <a:gd name="T14" fmla="*/ 57 w 57"/>
                <a:gd name="T15" fmla="*/ 4 h 117"/>
                <a:gd name="T16" fmla="*/ 57 w 57"/>
                <a:gd name="T17" fmla="*/ 2 h 117"/>
                <a:gd name="T18" fmla="*/ 0 w 57"/>
                <a:gd name="T19" fmla="*/ 117 h 117"/>
                <a:gd name="T20" fmla="*/ 2 w 57"/>
                <a:gd name="T21" fmla="*/ 117 h 117"/>
                <a:gd name="T22" fmla="*/ 4 w 57"/>
                <a:gd name="T23" fmla="*/ 117 h 117"/>
                <a:gd name="T24" fmla="*/ 4 w 57"/>
                <a:gd name="T25" fmla="*/ 115 h 117"/>
                <a:gd name="T26" fmla="*/ 6 w 57"/>
                <a:gd name="T27" fmla="*/ 115 h 117"/>
                <a:gd name="T28" fmla="*/ 4 w 57"/>
                <a:gd name="T29" fmla="*/ 113 h 117"/>
                <a:gd name="T30" fmla="*/ 2 w 57"/>
                <a:gd name="T31" fmla="*/ 113 h 117"/>
                <a:gd name="T32" fmla="*/ 2 w 57"/>
                <a:gd name="T33" fmla="*/ 115 h 117"/>
                <a:gd name="T34" fmla="*/ 0 w 57"/>
                <a:gd name="T35" fmla="*/ 117 h 1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7"/>
                <a:gd name="T55" fmla="*/ 0 h 117"/>
                <a:gd name="T56" fmla="*/ 57 w 57"/>
                <a:gd name="T57" fmla="*/ 117 h 1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7" h="117">
                  <a:moveTo>
                    <a:pt x="57" y="2"/>
                  </a:moveTo>
                  <a:lnTo>
                    <a:pt x="57" y="0"/>
                  </a:lnTo>
                  <a:lnTo>
                    <a:pt x="56" y="0"/>
                  </a:lnTo>
                  <a:lnTo>
                    <a:pt x="56" y="2"/>
                  </a:lnTo>
                  <a:lnTo>
                    <a:pt x="54" y="4"/>
                  </a:lnTo>
                  <a:lnTo>
                    <a:pt x="56" y="4"/>
                  </a:lnTo>
                  <a:lnTo>
                    <a:pt x="56" y="5"/>
                  </a:lnTo>
                  <a:lnTo>
                    <a:pt x="57" y="4"/>
                  </a:lnTo>
                  <a:lnTo>
                    <a:pt x="57" y="2"/>
                  </a:lnTo>
                  <a:close/>
                  <a:moveTo>
                    <a:pt x="0" y="117"/>
                  </a:moveTo>
                  <a:lnTo>
                    <a:pt x="2" y="117"/>
                  </a:lnTo>
                  <a:lnTo>
                    <a:pt x="4" y="117"/>
                  </a:lnTo>
                  <a:lnTo>
                    <a:pt x="4" y="115"/>
                  </a:lnTo>
                  <a:lnTo>
                    <a:pt x="6" y="115"/>
                  </a:lnTo>
                  <a:lnTo>
                    <a:pt x="4" y="113"/>
                  </a:lnTo>
                  <a:lnTo>
                    <a:pt x="2" y="113"/>
                  </a:lnTo>
                  <a:lnTo>
                    <a:pt x="2" y="115"/>
                  </a:lnTo>
                  <a:lnTo>
                    <a:pt x="0" y="117"/>
                  </a:lnTo>
                  <a:close/>
                </a:path>
              </a:pathLst>
            </a:custGeom>
            <a:solidFill>
              <a:srgbClr val="868584"/>
            </a:solidFill>
            <a:ln w="9525">
              <a:noFill/>
              <a:round/>
              <a:headEnd/>
              <a:tailEnd/>
            </a:ln>
          </p:spPr>
          <p:txBody>
            <a:bodyPr/>
            <a:lstStyle/>
            <a:p>
              <a:endParaRPr lang="en-US"/>
            </a:p>
          </p:txBody>
        </p:sp>
        <p:sp>
          <p:nvSpPr>
            <p:cNvPr id="47157" name="Freeform 803"/>
            <p:cNvSpPr>
              <a:spLocks noEditPoints="1"/>
            </p:cNvSpPr>
            <p:nvPr/>
          </p:nvSpPr>
          <p:spPr bwMode="auto">
            <a:xfrm>
              <a:off x="2921" y="2918"/>
              <a:ext cx="55" cy="113"/>
            </a:xfrm>
            <a:custGeom>
              <a:avLst/>
              <a:gdLst>
                <a:gd name="T0" fmla="*/ 55 w 55"/>
                <a:gd name="T1" fmla="*/ 2 h 113"/>
                <a:gd name="T2" fmla="*/ 54 w 55"/>
                <a:gd name="T3" fmla="*/ 0 h 113"/>
                <a:gd name="T4" fmla="*/ 54 w 55"/>
                <a:gd name="T5" fmla="*/ 0 h 113"/>
                <a:gd name="T6" fmla="*/ 52 w 55"/>
                <a:gd name="T7" fmla="*/ 2 h 113"/>
                <a:gd name="T8" fmla="*/ 52 w 55"/>
                <a:gd name="T9" fmla="*/ 3 h 113"/>
                <a:gd name="T10" fmla="*/ 52 w 55"/>
                <a:gd name="T11" fmla="*/ 3 h 113"/>
                <a:gd name="T12" fmla="*/ 54 w 55"/>
                <a:gd name="T13" fmla="*/ 3 h 113"/>
                <a:gd name="T14" fmla="*/ 54 w 55"/>
                <a:gd name="T15" fmla="*/ 3 h 113"/>
                <a:gd name="T16" fmla="*/ 55 w 55"/>
                <a:gd name="T17" fmla="*/ 2 h 113"/>
                <a:gd name="T18" fmla="*/ 0 w 55"/>
                <a:gd name="T19" fmla="*/ 113 h 113"/>
                <a:gd name="T20" fmla="*/ 0 w 55"/>
                <a:gd name="T21" fmla="*/ 113 h 113"/>
                <a:gd name="T22" fmla="*/ 2 w 55"/>
                <a:gd name="T23" fmla="*/ 113 h 113"/>
                <a:gd name="T24" fmla="*/ 4 w 55"/>
                <a:gd name="T25" fmla="*/ 113 h 113"/>
                <a:gd name="T26" fmla="*/ 4 w 55"/>
                <a:gd name="T27" fmla="*/ 111 h 113"/>
                <a:gd name="T28" fmla="*/ 2 w 55"/>
                <a:gd name="T29" fmla="*/ 109 h 113"/>
                <a:gd name="T30" fmla="*/ 2 w 55"/>
                <a:gd name="T31" fmla="*/ 109 h 113"/>
                <a:gd name="T32" fmla="*/ 0 w 55"/>
                <a:gd name="T33" fmla="*/ 111 h 113"/>
                <a:gd name="T34" fmla="*/ 0 w 55"/>
                <a:gd name="T35" fmla="*/ 113 h 11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5"/>
                <a:gd name="T55" fmla="*/ 0 h 113"/>
                <a:gd name="T56" fmla="*/ 55 w 55"/>
                <a:gd name="T57" fmla="*/ 113 h 11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5" h="113">
                  <a:moveTo>
                    <a:pt x="55" y="2"/>
                  </a:moveTo>
                  <a:lnTo>
                    <a:pt x="54" y="0"/>
                  </a:lnTo>
                  <a:lnTo>
                    <a:pt x="52" y="2"/>
                  </a:lnTo>
                  <a:lnTo>
                    <a:pt x="52" y="3"/>
                  </a:lnTo>
                  <a:lnTo>
                    <a:pt x="54" y="3"/>
                  </a:lnTo>
                  <a:lnTo>
                    <a:pt x="55" y="2"/>
                  </a:lnTo>
                  <a:close/>
                  <a:moveTo>
                    <a:pt x="0" y="113"/>
                  </a:moveTo>
                  <a:lnTo>
                    <a:pt x="0" y="113"/>
                  </a:lnTo>
                  <a:lnTo>
                    <a:pt x="2" y="113"/>
                  </a:lnTo>
                  <a:lnTo>
                    <a:pt x="4" y="113"/>
                  </a:lnTo>
                  <a:lnTo>
                    <a:pt x="4" y="111"/>
                  </a:lnTo>
                  <a:lnTo>
                    <a:pt x="2" y="109"/>
                  </a:lnTo>
                  <a:lnTo>
                    <a:pt x="0" y="111"/>
                  </a:lnTo>
                  <a:lnTo>
                    <a:pt x="0" y="113"/>
                  </a:lnTo>
                  <a:close/>
                </a:path>
              </a:pathLst>
            </a:custGeom>
            <a:solidFill>
              <a:srgbClr val="868584"/>
            </a:solidFill>
            <a:ln w="9525">
              <a:noFill/>
              <a:round/>
              <a:headEnd/>
              <a:tailEnd/>
            </a:ln>
          </p:spPr>
          <p:txBody>
            <a:bodyPr/>
            <a:lstStyle/>
            <a:p>
              <a:endParaRPr lang="en-US"/>
            </a:p>
          </p:txBody>
        </p:sp>
      </p:grpSp>
      <p:grpSp>
        <p:nvGrpSpPr>
          <p:cNvPr id="5" name="Group 804"/>
          <p:cNvGrpSpPr>
            <a:grpSpLocks/>
          </p:cNvGrpSpPr>
          <p:nvPr/>
        </p:nvGrpSpPr>
        <p:grpSpPr bwMode="auto">
          <a:xfrm>
            <a:off x="5603876" y="4059239"/>
            <a:ext cx="2519363" cy="776287"/>
            <a:chOff x="2570" y="2557"/>
            <a:chExt cx="1587" cy="489"/>
          </a:xfrm>
        </p:grpSpPr>
        <p:sp>
          <p:nvSpPr>
            <p:cNvPr id="46758" name="Freeform 805"/>
            <p:cNvSpPr>
              <a:spLocks noEditPoints="1"/>
            </p:cNvSpPr>
            <p:nvPr/>
          </p:nvSpPr>
          <p:spPr bwMode="auto">
            <a:xfrm>
              <a:off x="2921" y="2920"/>
              <a:ext cx="54" cy="111"/>
            </a:xfrm>
            <a:custGeom>
              <a:avLst/>
              <a:gdLst>
                <a:gd name="T0" fmla="*/ 54 w 54"/>
                <a:gd name="T1" fmla="*/ 1 h 111"/>
                <a:gd name="T2" fmla="*/ 54 w 54"/>
                <a:gd name="T3" fmla="*/ 0 h 111"/>
                <a:gd name="T4" fmla="*/ 52 w 54"/>
                <a:gd name="T5" fmla="*/ 0 h 111"/>
                <a:gd name="T6" fmla="*/ 52 w 54"/>
                <a:gd name="T7" fmla="*/ 1 h 111"/>
                <a:gd name="T8" fmla="*/ 50 w 54"/>
                <a:gd name="T9" fmla="*/ 3 h 111"/>
                <a:gd name="T10" fmla="*/ 52 w 54"/>
                <a:gd name="T11" fmla="*/ 3 h 111"/>
                <a:gd name="T12" fmla="*/ 54 w 54"/>
                <a:gd name="T13" fmla="*/ 3 h 111"/>
                <a:gd name="T14" fmla="*/ 54 w 54"/>
                <a:gd name="T15" fmla="*/ 1 h 111"/>
                <a:gd name="T16" fmla="*/ 54 w 54"/>
                <a:gd name="T17" fmla="*/ 1 h 111"/>
                <a:gd name="T18" fmla="*/ 0 w 54"/>
                <a:gd name="T19" fmla="*/ 109 h 111"/>
                <a:gd name="T20" fmla="*/ 2 w 54"/>
                <a:gd name="T21" fmla="*/ 109 h 111"/>
                <a:gd name="T22" fmla="*/ 4 w 54"/>
                <a:gd name="T23" fmla="*/ 111 h 111"/>
                <a:gd name="T24" fmla="*/ 4 w 54"/>
                <a:gd name="T25" fmla="*/ 109 h 111"/>
                <a:gd name="T26" fmla="*/ 4 w 54"/>
                <a:gd name="T27" fmla="*/ 107 h 111"/>
                <a:gd name="T28" fmla="*/ 4 w 54"/>
                <a:gd name="T29" fmla="*/ 105 h 111"/>
                <a:gd name="T30" fmla="*/ 2 w 54"/>
                <a:gd name="T31" fmla="*/ 105 h 111"/>
                <a:gd name="T32" fmla="*/ 2 w 54"/>
                <a:gd name="T33" fmla="*/ 107 h 111"/>
                <a:gd name="T34" fmla="*/ 0 w 54"/>
                <a:gd name="T35" fmla="*/ 109 h 1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
                <a:gd name="T55" fmla="*/ 0 h 111"/>
                <a:gd name="T56" fmla="*/ 54 w 54"/>
                <a:gd name="T57" fmla="*/ 111 h 1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 h="111">
                  <a:moveTo>
                    <a:pt x="54" y="1"/>
                  </a:moveTo>
                  <a:lnTo>
                    <a:pt x="54" y="0"/>
                  </a:lnTo>
                  <a:lnTo>
                    <a:pt x="52" y="0"/>
                  </a:lnTo>
                  <a:lnTo>
                    <a:pt x="52" y="1"/>
                  </a:lnTo>
                  <a:lnTo>
                    <a:pt x="50" y="3"/>
                  </a:lnTo>
                  <a:lnTo>
                    <a:pt x="52" y="3"/>
                  </a:lnTo>
                  <a:lnTo>
                    <a:pt x="54" y="3"/>
                  </a:lnTo>
                  <a:lnTo>
                    <a:pt x="54" y="1"/>
                  </a:lnTo>
                  <a:close/>
                  <a:moveTo>
                    <a:pt x="0" y="109"/>
                  </a:moveTo>
                  <a:lnTo>
                    <a:pt x="2" y="109"/>
                  </a:lnTo>
                  <a:lnTo>
                    <a:pt x="4" y="111"/>
                  </a:lnTo>
                  <a:lnTo>
                    <a:pt x="4" y="109"/>
                  </a:lnTo>
                  <a:lnTo>
                    <a:pt x="4" y="107"/>
                  </a:lnTo>
                  <a:lnTo>
                    <a:pt x="4" y="105"/>
                  </a:lnTo>
                  <a:lnTo>
                    <a:pt x="2" y="105"/>
                  </a:lnTo>
                  <a:lnTo>
                    <a:pt x="2" y="107"/>
                  </a:lnTo>
                  <a:lnTo>
                    <a:pt x="0" y="109"/>
                  </a:lnTo>
                  <a:close/>
                </a:path>
              </a:pathLst>
            </a:custGeom>
            <a:solidFill>
              <a:srgbClr val="878585"/>
            </a:solidFill>
            <a:ln w="9525">
              <a:noFill/>
              <a:round/>
              <a:headEnd/>
              <a:tailEnd/>
            </a:ln>
          </p:spPr>
          <p:txBody>
            <a:bodyPr/>
            <a:lstStyle/>
            <a:p>
              <a:endParaRPr lang="en-US"/>
            </a:p>
          </p:txBody>
        </p:sp>
        <p:sp>
          <p:nvSpPr>
            <p:cNvPr id="46759" name="Freeform 806"/>
            <p:cNvSpPr>
              <a:spLocks noEditPoints="1"/>
            </p:cNvSpPr>
            <p:nvPr/>
          </p:nvSpPr>
          <p:spPr bwMode="auto">
            <a:xfrm>
              <a:off x="2923" y="2921"/>
              <a:ext cx="52" cy="108"/>
            </a:xfrm>
            <a:custGeom>
              <a:avLst/>
              <a:gdLst>
                <a:gd name="T0" fmla="*/ 52 w 52"/>
                <a:gd name="T1" fmla="*/ 0 h 108"/>
                <a:gd name="T2" fmla="*/ 50 w 52"/>
                <a:gd name="T3" fmla="*/ 0 h 108"/>
                <a:gd name="T4" fmla="*/ 50 w 52"/>
                <a:gd name="T5" fmla="*/ 0 h 108"/>
                <a:gd name="T6" fmla="*/ 48 w 52"/>
                <a:gd name="T7" fmla="*/ 2 h 108"/>
                <a:gd name="T8" fmla="*/ 48 w 52"/>
                <a:gd name="T9" fmla="*/ 4 h 108"/>
                <a:gd name="T10" fmla="*/ 48 w 52"/>
                <a:gd name="T11" fmla="*/ 4 h 108"/>
                <a:gd name="T12" fmla="*/ 50 w 52"/>
                <a:gd name="T13" fmla="*/ 4 h 108"/>
                <a:gd name="T14" fmla="*/ 52 w 52"/>
                <a:gd name="T15" fmla="*/ 2 h 108"/>
                <a:gd name="T16" fmla="*/ 52 w 52"/>
                <a:gd name="T17" fmla="*/ 0 h 108"/>
                <a:gd name="T18" fmla="*/ 0 w 52"/>
                <a:gd name="T19" fmla="*/ 106 h 108"/>
                <a:gd name="T20" fmla="*/ 0 w 52"/>
                <a:gd name="T21" fmla="*/ 106 h 108"/>
                <a:gd name="T22" fmla="*/ 2 w 52"/>
                <a:gd name="T23" fmla="*/ 108 h 108"/>
                <a:gd name="T24" fmla="*/ 2 w 52"/>
                <a:gd name="T25" fmla="*/ 106 h 108"/>
                <a:gd name="T26" fmla="*/ 4 w 52"/>
                <a:gd name="T27" fmla="*/ 104 h 108"/>
                <a:gd name="T28" fmla="*/ 2 w 52"/>
                <a:gd name="T29" fmla="*/ 102 h 108"/>
                <a:gd name="T30" fmla="*/ 0 w 52"/>
                <a:gd name="T31" fmla="*/ 102 h 108"/>
                <a:gd name="T32" fmla="*/ 0 w 52"/>
                <a:gd name="T33" fmla="*/ 104 h 108"/>
                <a:gd name="T34" fmla="*/ 0 w 52"/>
                <a:gd name="T35" fmla="*/ 106 h 10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108"/>
                <a:gd name="T56" fmla="*/ 52 w 52"/>
                <a:gd name="T57" fmla="*/ 108 h 10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108">
                  <a:moveTo>
                    <a:pt x="52" y="0"/>
                  </a:moveTo>
                  <a:lnTo>
                    <a:pt x="50" y="0"/>
                  </a:lnTo>
                  <a:lnTo>
                    <a:pt x="48" y="2"/>
                  </a:lnTo>
                  <a:lnTo>
                    <a:pt x="48" y="4"/>
                  </a:lnTo>
                  <a:lnTo>
                    <a:pt x="50" y="4"/>
                  </a:lnTo>
                  <a:lnTo>
                    <a:pt x="52" y="2"/>
                  </a:lnTo>
                  <a:lnTo>
                    <a:pt x="52" y="0"/>
                  </a:lnTo>
                  <a:close/>
                  <a:moveTo>
                    <a:pt x="0" y="106"/>
                  </a:moveTo>
                  <a:lnTo>
                    <a:pt x="0" y="106"/>
                  </a:lnTo>
                  <a:lnTo>
                    <a:pt x="2" y="108"/>
                  </a:lnTo>
                  <a:lnTo>
                    <a:pt x="2" y="106"/>
                  </a:lnTo>
                  <a:lnTo>
                    <a:pt x="4" y="104"/>
                  </a:lnTo>
                  <a:lnTo>
                    <a:pt x="2" y="102"/>
                  </a:lnTo>
                  <a:lnTo>
                    <a:pt x="0" y="102"/>
                  </a:lnTo>
                  <a:lnTo>
                    <a:pt x="0" y="104"/>
                  </a:lnTo>
                  <a:lnTo>
                    <a:pt x="0" y="106"/>
                  </a:lnTo>
                  <a:close/>
                </a:path>
              </a:pathLst>
            </a:custGeom>
            <a:solidFill>
              <a:srgbClr val="878585"/>
            </a:solidFill>
            <a:ln w="9525">
              <a:noFill/>
              <a:round/>
              <a:headEnd/>
              <a:tailEnd/>
            </a:ln>
          </p:spPr>
          <p:txBody>
            <a:bodyPr/>
            <a:lstStyle/>
            <a:p>
              <a:endParaRPr lang="en-US"/>
            </a:p>
          </p:txBody>
        </p:sp>
        <p:sp>
          <p:nvSpPr>
            <p:cNvPr id="46760" name="Freeform 807"/>
            <p:cNvSpPr>
              <a:spLocks noEditPoints="1"/>
            </p:cNvSpPr>
            <p:nvPr/>
          </p:nvSpPr>
          <p:spPr bwMode="auto">
            <a:xfrm>
              <a:off x="2923" y="2923"/>
              <a:ext cx="52" cy="104"/>
            </a:xfrm>
            <a:custGeom>
              <a:avLst/>
              <a:gdLst>
                <a:gd name="T0" fmla="*/ 52 w 52"/>
                <a:gd name="T1" fmla="*/ 0 h 104"/>
                <a:gd name="T2" fmla="*/ 50 w 52"/>
                <a:gd name="T3" fmla="*/ 0 h 104"/>
                <a:gd name="T4" fmla="*/ 48 w 52"/>
                <a:gd name="T5" fmla="*/ 0 h 104"/>
                <a:gd name="T6" fmla="*/ 48 w 52"/>
                <a:gd name="T7" fmla="*/ 2 h 104"/>
                <a:gd name="T8" fmla="*/ 46 w 52"/>
                <a:gd name="T9" fmla="*/ 4 h 104"/>
                <a:gd name="T10" fmla="*/ 48 w 52"/>
                <a:gd name="T11" fmla="*/ 4 h 104"/>
                <a:gd name="T12" fmla="*/ 50 w 52"/>
                <a:gd name="T13" fmla="*/ 4 h 104"/>
                <a:gd name="T14" fmla="*/ 50 w 52"/>
                <a:gd name="T15" fmla="*/ 2 h 104"/>
                <a:gd name="T16" fmla="*/ 52 w 52"/>
                <a:gd name="T17" fmla="*/ 0 h 104"/>
                <a:gd name="T18" fmla="*/ 0 w 52"/>
                <a:gd name="T19" fmla="*/ 102 h 104"/>
                <a:gd name="T20" fmla="*/ 2 w 52"/>
                <a:gd name="T21" fmla="*/ 102 h 104"/>
                <a:gd name="T22" fmla="*/ 2 w 52"/>
                <a:gd name="T23" fmla="*/ 104 h 104"/>
                <a:gd name="T24" fmla="*/ 4 w 52"/>
                <a:gd name="T25" fmla="*/ 102 h 104"/>
                <a:gd name="T26" fmla="*/ 4 w 52"/>
                <a:gd name="T27" fmla="*/ 100 h 104"/>
                <a:gd name="T28" fmla="*/ 4 w 52"/>
                <a:gd name="T29" fmla="*/ 98 h 104"/>
                <a:gd name="T30" fmla="*/ 2 w 52"/>
                <a:gd name="T31" fmla="*/ 98 h 104"/>
                <a:gd name="T32" fmla="*/ 0 w 52"/>
                <a:gd name="T33" fmla="*/ 100 h 104"/>
                <a:gd name="T34" fmla="*/ 0 w 52"/>
                <a:gd name="T35" fmla="*/ 102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104"/>
                <a:gd name="T56" fmla="*/ 52 w 52"/>
                <a:gd name="T57" fmla="*/ 104 h 10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104">
                  <a:moveTo>
                    <a:pt x="52" y="0"/>
                  </a:moveTo>
                  <a:lnTo>
                    <a:pt x="50" y="0"/>
                  </a:lnTo>
                  <a:lnTo>
                    <a:pt x="48" y="0"/>
                  </a:lnTo>
                  <a:lnTo>
                    <a:pt x="48" y="2"/>
                  </a:lnTo>
                  <a:lnTo>
                    <a:pt x="46" y="4"/>
                  </a:lnTo>
                  <a:lnTo>
                    <a:pt x="48" y="4"/>
                  </a:lnTo>
                  <a:lnTo>
                    <a:pt x="50" y="4"/>
                  </a:lnTo>
                  <a:lnTo>
                    <a:pt x="50" y="2"/>
                  </a:lnTo>
                  <a:lnTo>
                    <a:pt x="52" y="0"/>
                  </a:lnTo>
                  <a:close/>
                  <a:moveTo>
                    <a:pt x="0" y="102"/>
                  </a:moveTo>
                  <a:lnTo>
                    <a:pt x="2" y="102"/>
                  </a:lnTo>
                  <a:lnTo>
                    <a:pt x="2" y="104"/>
                  </a:lnTo>
                  <a:lnTo>
                    <a:pt x="4" y="102"/>
                  </a:lnTo>
                  <a:lnTo>
                    <a:pt x="4" y="100"/>
                  </a:lnTo>
                  <a:lnTo>
                    <a:pt x="4" y="98"/>
                  </a:lnTo>
                  <a:lnTo>
                    <a:pt x="2" y="98"/>
                  </a:lnTo>
                  <a:lnTo>
                    <a:pt x="0" y="100"/>
                  </a:lnTo>
                  <a:lnTo>
                    <a:pt x="0" y="102"/>
                  </a:lnTo>
                  <a:close/>
                </a:path>
              </a:pathLst>
            </a:custGeom>
            <a:solidFill>
              <a:srgbClr val="878685"/>
            </a:solidFill>
            <a:ln w="9525">
              <a:noFill/>
              <a:round/>
              <a:headEnd/>
              <a:tailEnd/>
            </a:ln>
          </p:spPr>
          <p:txBody>
            <a:bodyPr/>
            <a:lstStyle/>
            <a:p>
              <a:endParaRPr lang="en-US"/>
            </a:p>
          </p:txBody>
        </p:sp>
        <p:sp>
          <p:nvSpPr>
            <p:cNvPr id="46761" name="Freeform 808"/>
            <p:cNvSpPr>
              <a:spLocks noEditPoints="1"/>
            </p:cNvSpPr>
            <p:nvPr/>
          </p:nvSpPr>
          <p:spPr bwMode="auto">
            <a:xfrm>
              <a:off x="2923" y="2925"/>
              <a:ext cx="50" cy="100"/>
            </a:xfrm>
            <a:custGeom>
              <a:avLst/>
              <a:gdLst>
                <a:gd name="T0" fmla="*/ 50 w 50"/>
                <a:gd name="T1" fmla="*/ 0 h 100"/>
                <a:gd name="T2" fmla="*/ 48 w 50"/>
                <a:gd name="T3" fmla="*/ 0 h 100"/>
                <a:gd name="T4" fmla="*/ 48 w 50"/>
                <a:gd name="T5" fmla="*/ 0 h 100"/>
                <a:gd name="T6" fmla="*/ 46 w 50"/>
                <a:gd name="T7" fmla="*/ 2 h 100"/>
                <a:gd name="T8" fmla="*/ 46 w 50"/>
                <a:gd name="T9" fmla="*/ 2 h 100"/>
                <a:gd name="T10" fmla="*/ 46 w 50"/>
                <a:gd name="T11" fmla="*/ 4 h 100"/>
                <a:gd name="T12" fmla="*/ 48 w 50"/>
                <a:gd name="T13" fmla="*/ 4 h 100"/>
                <a:gd name="T14" fmla="*/ 50 w 50"/>
                <a:gd name="T15" fmla="*/ 2 h 100"/>
                <a:gd name="T16" fmla="*/ 50 w 50"/>
                <a:gd name="T17" fmla="*/ 0 h 100"/>
                <a:gd name="T18" fmla="*/ 0 w 50"/>
                <a:gd name="T19" fmla="*/ 98 h 100"/>
                <a:gd name="T20" fmla="*/ 2 w 50"/>
                <a:gd name="T21" fmla="*/ 98 h 100"/>
                <a:gd name="T22" fmla="*/ 4 w 50"/>
                <a:gd name="T23" fmla="*/ 100 h 100"/>
                <a:gd name="T24" fmla="*/ 4 w 50"/>
                <a:gd name="T25" fmla="*/ 98 h 100"/>
                <a:gd name="T26" fmla="*/ 5 w 50"/>
                <a:gd name="T27" fmla="*/ 96 h 100"/>
                <a:gd name="T28" fmla="*/ 4 w 50"/>
                <a:gd name="T29" fmla="*/ 96 h 100"/>
                <a:gd name="T30" fmla="*/ 2 w 50"/>
                <a:gd name="T31" fmla="*/ 94 h 100"/>
                <a:gd name="T32" fmla="*/ 2 w 50"/>
                <a:gd name="T33" fmla="*/ 96 h 100"/>
                <a:gd name="T34" fmla="*/ 0 w 50"/>
                <a:gd name="T35" fmla="*/ 98 h 1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100"/>
                <a:gd name="T56" fmla="*/ 50 w 50"/>
                <a:gd name="T57" fmla="*/ 100 h 10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100">
                  <a:moveTo>
                    <a:pt x="50" y="0"/>
                  </a:moveTo>
                  <a:lnTo>
                    <a:pt x="48" y="0"/>
                  </a:lnTo>
                  <a:lnTo>
                    <a:pt x="46" y="2"/>
                  </a:lnTo>
                  <a:lnTo>
                    <a:pt x="46" y="4"/>
                  </a:lnTo>
                  <a:lnTo>
                    <a:pt x="48" y="4"/>
                  </a:lnTo>
                  <a:lnTo>
                    <a:pt x="50" y="2"/>
                  </a:lnTo>
                  <a:lnTo>
                    <a:pt x="50" y="0"/>
                  </a:lnTo>
                  <a:close/>
                  <a:moveTo>
                    <a:pt x="0" y="98"/>
                  </a:moveTo>
                  <a:lnTo>
                    <a:pt x="2" y="98"/>
                  </a:lnTo>
                  <a:lnTo>
                    <a:pt x="4" y="100"/>
                  </a:lnTo>
                  <a:lnTo>
                    <a:pt x="4" y="98"/>
                  </a:lnTo>
                  <a:lnTo>
                    <a:pt x="5" y="96"/>
                  </a:lnTo>
                  <a:lnTo>
                    <a:pt x="4" y="96"/>
                  </a:lnTo>
                  <a:lnTo>
                    <a:pt x="2" y="94"/>
                  </a:lnTo>
                  <a:lnTo>
                    <a:pt x="2" y="96"/>
                  </a:lnTo>
                  <a:lnTo>
                    <a:pt x="0" y="98"/>
                  </a:lnTo>
                  <a:close/>
                </a:path>
              </a:pathLst>
            </a:custGeom>
            <a:solidFill>
              <a:srgbClr val="878685"/>
            </a:solidFill>
            <a:ln w="9525">
              <a:noFill/>
              <a:round/>
              <a:headEnd/>
              <a:tailEnd/>
            </a:ln>
          </p:spPr>
          <p:txBody>
            <a:bodyPr/>
            <a:lstStyle/>
            <a:p>
              <a:endParaRPr lang="en-US"/>
            </a:p>
          </p:txBody>
        </p:sp>
        <p:sp>
          <p:nvSpPr>
            <p:cNvPr id="46762" name="Freeform 809"/>
            <p:cNvSpPr>
              <a:spLocks noEditPoints="1"/>
            </p:cNvSpPr>
            <p:nvPr/>
          </p:nvSpPr>
          <p:spPr bwMode="auto">
            <a:xfrm>
              <a:off x="2925" y="2927"/>
              <a:ext cx="48" cy="96"/>
            </a:xfrm>
            <a:custGeom>
              <a:avLst/>
              <a:gdLst>
                <a:gd name="T0" fmla="*/ 48 w 48"/>
                <a:gd name="T1" fmla="*/ 0 h 96"/>
                <a:gd name="T2" fmla="*/ 46 w 48"/>
                <a:gd name="T3" fmla="*/ 0 h 96"/>
                <a:gd name="T4" fmla="*/ 44 w 48"/>
                <a:gd name="T5" fmla="*/ 0 h 96"/>
                <a:gd name="T6" fmla="*/ 44 w 48"/>
                <a:gd name="T7" fmla="*/ 0 h 96"/>
                <a:gd name="T8" fmla="*/ 42 w 48"/>
                <a:gd name="T9" fmla="*/ 2 h 96"/>
                <a:gd name="T10" fmla="*/ 44 w 48"/>
                <a:gd name="T11" fmla="*/ 4 h 96"/>
                <a:gd name="T12" fmla="*/ 46 w 48"/>
                <a:gd name="T13" fmla="*/ 4 h 96"/>
                <a:gd name="T14" fmla="*/ 46 w 48"/>
                <a:gd name="T15" fmla="*/ 2 h 96"/>
                <a:gd name="T16" fmla="*/ 48 w 48"/>
                <a:gd name="T17" fmla="*/ 0 h 96"/>
                <a:gd name="T18" fmla="*/ 0 w 48"/>
                <a:gd name="T19" fmla="*/ 94 h 96"/>
                <a:gd name="T20" fmla="*/ 2 w 48"/>
                <a:gd name="T21" fmla="*/ 94 h 96"/>
                <a:gd name="T22" fmla="*/ 2 w 48"/>
                <a:gd name="T23" fmla="*/ 96 h 96"/>
                <a:gd name="T24" fmla="*/ 3 w 48"/>
                <a:gd name="T25" fmla="*/ 94 h 96"/>
                <a:gd name="T26" fmla="*/ 3 w 48"/>
                <a:gd name="T27" fmla="*/ 92 h 96"/>
                <a:gd name="T28" fmla="*/ 2 w 48"/>
                <a:gd name="T29" fmla="*/ 92 h 96"/>
                <a:gd name="T30" fmla="*/ 2 w 48"/>
                <a:gd name="T31" fmla="*/ 90 h 96"/>
                <a:gd name="T32" fmla="*/ 0 w 48"/>
                <a:gd name="T33" fmla="*/ 94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96"/>
                <a:gd name="T53" fmla="*/ 48 w 48"/>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96">
                  <a:moveTo>
                    <a:pt x="48" y="0"/>
                  </a:moveTo>
                  <a:lnTo>
                    <a:pt x="46" y="0"/>
                  </a:lnTo>
                  <a:lnTo>
                    <a:pt x="44" y="0"/>
                  </a:lnTo>
                  <a:lnTo>
                    <a:pt x="42" y="2"/>
                  </a:lnTo>
                  <a:lnTo>
                    <a:pt x="44" y="4"/>
                  </a:lnTo>
                  <a:lnTo>
                    <a:pt x="46" y="4"/>
                  </a:lnTo>
                  <a:lnTo>
                    <a:pt x="46" y="2"/>
                  </a:lnTo>
                  <a:lnTo>
                    <a:pt x="48" y="0"/>
                  </a:lnTo>
                  <a:close/>
                  <a:moveTo>
                    <a:pt x="0" y="94"/>
                  </a:moveTo>
                  <a:lnTo>
                    <a:pt x="2" y="94"/>
                  </a:lnTo>
                  <a:lnTo>
                    <a:pt x="2" y="96"/>
                  </a:lnTo>
                  <a:lnTo>
                    <a:pt x="3" y="94"/>
                  </a:lnTo>
                  <a:lnTo>
                    <a:pt x="3" y="92"/>
                  </a:lnTo>
                  <a:lnTo>
                    <a:pt x="2" y="92"/>
                  </a:lnTo>
                  <a:lnTo>
                    <a:pt x="2" y="90"/>
                  </a:lnTo>
                  <a:lnTo>
                    <a:pt x="0" y="94"/>
                  </a:lnTo>
                  <a:close/>
                </a:path>
              </a:pathLst>
            </a:custGeom>
            <a:solidFill>
              <a:srgbClr val="888786"/>
            </a:solidFill>
            <a:ln w="9525">
              <a:noFill/>
              <a:round/>
              <a:headEnd/>
              <a:tailEnd/>
            </a:ln>
          </p:spPr>
          <p:txBody>
            <a:bodyPr/>
            <a:lstStyle/>
            <a:p>
              <a:endParaRPr lang="en-US"/>
            </a:p>
          </p:txBody>
        </p:sp>
        <p:sp>
          <p:nvSpPr>
            <p:cNvPr id="46763" name="Freeform 810"/>
            <p:cNvSpPr>
              <a:spLocks noEditPoints="1"/>
            </p:cNvSpPr>
            <p:nvPr/>
          </p:nvSpPr>
          <p:spPr bwMode="auto">
            <a:xfrm>
              <a:off x="2925" y="2927"/>
              <a:ext cx="46" cy="94"/>
            </a:xfrm>
            <a:custGeom>
              <a:avLst/>
              <a:gdLst>
                <a:gd name="T0" fmla="*/ 46 w 46"/>
                <a:gd name="T1" fmla="*/ 2 h 94"/>
                <a:gd name="T2" fmla="*/ 44 w 46"/>
                <a:gd name="T3" fmla="*/ 2 h 94"/>
                <a:gd name="T4" fmla="*/ 44 w 46"/>
                <a:gd name="T5" fmla="*/ 0 h 94"/>
                <a:gd name="T6" fmla="*/ 42 w 46"/>
                <a:gd name="T7" fmla="*/ 2 h 94"/>
                <a:gd name="T8" fmla="*/ 42 w 46"/>
                <a:gd name="T9" fmla="*/ 4 h 94"/>
                <a:gd name="T10" fmla="*/ 42 w 46"/>
                <a:gd name="T11" fmla="*/ 6 h 94"/>
                <a:gd name="T12" fmla="*/ 44 w 46"/>
                <a:gd name="T13" fmla="*/ 6 h 94"/>
                <a:gd name="T14" fmla="*/ 46 w 46"/>
                <a:gd name="T15" fmla="*/ 4 h 94"/>
                <a:gd name="T16" fmla="*/ 46 w 46"/>
                <a:gd name="T17" fmla="*/ 2 h 94"/>
                <a:gd name="T18" fmla="*/ 0 w 46"/>
                <a:gd name="T19" fmla="*/ 92 h 94"/>
                <a:gd name="T20" fmla="*/ 2 w 46"/>
                <a:gd name="T21" fmla="*/ 94 h 94"/>
                <a:gd name="T22" fmla="*/ 3 w 46"/>
                <a:gd name="T23" fmla="*/ 94 h 94"/>
                <a:gd name="T24" fmla="*/ 3 w 46"/>
                <a:gd name="T25" fmla="*/ 92 h 94"/>
                <a:gd name="T26" fmla="*/ 5 w 46"/>
                <a:gd name="T27" fmla="*/ 90 h 94"/>
                <a:gd name="T28" fmla="*/ 3 w 46"/>
                <a:gd name="T29" fmla="*/ 90 h 94"/>
                <a:gd name="T30" fmla="*/ 2 w 46"/>
                <a:gd name="T31" fmla="*/ 89 h 94"/>
                <a:gd name="T32" fmla="*/ 2 w 46"/>
                <a:gd name="T33" fmla="*/ 90 h 94"/>
                <a:gd name="T34" fmla="*/ 0 w 46"/>
                <a:gd name="T35" fmla="*/ 92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6"/>
                <a:gd name="T55" fmla="*/ 0 h 94"/>
                <a:gd name="T56" fmla="*/ 46 w 46"/>
                <a:gd name="T57" fmla="*/ 94 h 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6" h="94">
                  <a:moveTo>
                    <a:pt x="46" y="2"/>
                  </a:moveTo>
                  <a:lnTo>
                    <a:pt x="44" y="2"/>
                  </a:lnTo>
                  <a:lnTo>
                    <a:pt x="44" y="0"/>
                  </a:lnTo>
                  <a:lnTo>
                    <a:pt x="42" y="2"/>
                  </a:lnTo>
                  <a:lnTo>
                    <a:pt x="42" y="4"/>
                  </a:lnTo>
                  <a:lnTo>
                    <a:pt x="42" y="6"/>
                  </a:lnTo>
                  <a:lnTo>
                    <a:pt x="44" y="6"/>
                  </a:lnTo>
                  <a:lnTo>
                    <a:pt x="46" y="4"/>
                  </a:lnTo>
                  <a:lnTo>
                    <a:pt x="46" y="2"/>
                  </a:lnTo>
                  <a:close/>
                  <a:moveTo>
                    <a:pt x="0" y="92"/>
                  </a:moveTo>
                  <a:lnTo>
                    <a:pt x="2" y="94"/>
                  </a:lnTo>
                  <a:lnTo>
                    <a:pt x="3" y="94"/>
                  </a:lnTo>
                  <a:lnTo>
                    <a:pt x="3" y="92"/>
                  </a:lnTo>
                  <a:lnTo>
                    <a:pt x="5" y="90"/>
                  </a:lnTo>
                  <a:lnTo>
                    <a:pt x="3" y="90"/>
                  </a:lnTo>
                  <a:lnTo>
                    <a:pt x="2" y="89"/>
                  </a:lnTo>
                  <a:lnTo>
                    <a:pt x="2" y="90"/>
                  </a:lnTo>
                  <a:lnTo>
                    <a:pt x="0" y="92"/>
                  </a:lnTo>
                  <a:close/>
                </a:path>
              </a:pathLst>
            </a:custGeom>
            <a:solidFill>
              <a:srgbClr val="888786"/>
            </a:solidFill>
            <a:ln w="9525">
              <a:noFill/>
              <a:round/>
              <a:headEnd/>
              <a:tailEnd/>
            </a:ln>
          </p:spPr>
          <p:txBody>
            <a:bodyPr/>
            <a:lstStyle/>
            <a:p>
              <a:endParaRPr lang="en-US"/>
            </a:p>
          </p:txBody>
        </p:sp>
        <p:sp>
          <p:nvSpPr>
            <p:cNvPr id="46764" name="Freeform 811"/>
            <p:cNvSpPr>
              <a:spLocks noEditPoints="1"/>
            </p:cNvSpPr>
            <p:nvPr/>
          </p:nvSpPr>
          <p:spPr bwMode="auto">
            <a:xfrm>
              <a:off x="2927" y="2929"/>
              <a:ext cx="44" cy="90"/>
            </a:xfrm>
            <a:custGeom>
              <a:avLst/>
              <a:gdLst>
                <a:gd name="T0" fmla="*/ 44 w 44"/>
                <a:gd name="T1" fmla="*/ 2 h 90"/>
                <a:gd name="T2" fmla="*/ 42 w 44"/>
                <a:gd name="T3" fmla="*/ 2 h 90"/>
                <a:gd name="T4" fmla="*/ 40 w 44"/>
                <a:gd name="T5" fmla="*/ 0 h 90"/>
                <a:gd name="T6" fmla="*/ 40 w 44"/>
                <a:gd name="T7" fmla="*/ 2 h 90"/>
                <a:gd name="T8" fmla="*/ 38 w 44"/>
                <a:gd name="T9" fmla="*/ 4 h 90"/>
                <a:gd name="T10" fmla="*/ 40 w 44"/>
                <a:gd name="T11" fmla="*/ 4 h 90"/>
                <a:gd name="T12" fmla="*/ 42 w 44"/>
                <a:gd name="T13" fmla="*/ 6 h 90"/>
                <a:gd name="T14" fmla="*/ 42 w 44"/>
                <a:gd name="T15" fmla="*/ 4 h 90"/>
                <a:gd name="T16" fmla="*/ 44 w 44"/>
                <a:gd name="T17" fmla="*/ 2 h 90"/>
                <a:gd name="T18" fmla="*/ 0 w 44"/>
                <a:gd name="T19" fmla="*/ 88 h 90"/>
                <a:gd name="T20" fmla="*/ 0 w 44"/>
                <a:gd name="T21" fmla="*/ 90 h 90"/>
                <a:gd name="T22" fmla="*/ 1 w 44"/>
                <a:gd name="T23" fmla="*/ 90 h 90"/>
                <a:gd name="T24" fmla="*/ 3 w 44"/>
                <a:gd name="T25" fmla="*/ 88 h 90"/>
                <a:gd name="T26" fmla="*/ 3 w 44"/>
                <a:gd name="T27" fmla="*/ 87 h 90"/>
                <a:gd name="T28" fmla="*/ 1 w 44"/>
                <a:gd name="T29" fmla="*/ 87 h 90"/>
                <a:gd name="T30" fmla="*/ 0 w 44"/>
                <a:gd name="T31" fmla="*/ 85 h 90"/>
                <a:gd name="T32" fmla="*/ 0 w 44"/>
                <a:gd name="T33" fmla="*/ 87 h 90"/>
                <a:gd name="T34" fmla="*/ 0 w 44"/>
                <a:gd name="T35" fmla="*/ 88 h 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90"/>
                <a:gd name="T56" fmla="*/ 44 w 44"/>
                <a:gd name="T57" fmla="*/ 90 h 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90">
                  <a:moveTo>
                    <a:pt x="44" y="2"/>
                  </a:moveTo>
                  <a:lnTo>
                    <a:pt x="42" y="2"/>
                  </a:lnTo>
                  <a:lnTo>
                    <a:pt x="40" y="0"/>
                  </a:lnTo>
                  <a:lnTo>
                    <a:pt x="40" y="2"/>
                  </a:lnTo>
                  <a:lnTo>
                    <a:pt x="38" y="4"/>
                  </a:lnTo>
                  <a:lnTo>
                    <a:pt x="40" y="4"/>
                  </a:lnTo>
                  <a:lnTo>
                    <a:pt x="42" y="6"/>
                  </a:lnTo>
                  <a:lnTo>
                    <a:pt x="42" y="4"/>
                  </a:lnTo>
                  <a:lnTo>
                    <a:pt x="44" y="2"/>
                  </a:lnTo>
                  <a:close/>
                  <a:moveTo>
                    <a:pt x="0" y="88"/>
                  </a:moveTo>
                  <a:lnTo>
                    <a:pt x="0" y="90"/>
                  </a:lnTo>
                  <a:lnTo>
                    <a:pt x="1" y="90"/>
                  </a:lnTo>
                  <a:lnTo>
                    <a:pt x="3" y="88"/>
                  </a:lnTo>
                  <a:lnTo>
                    <a:pt x="3" y="87"/>
                  </a:lnTo>
                  <a:lnTo>
                    <a:pt x="1" y="87"/>
                  </a:lnTo>
                  <a:lnTo>
                    <a:pt x="0" y="85"/>
                  </a:lnTo>
                  <a:lnTo>
                    <a:pt x="0" y="87"/>
                  </a:lnTo>
                  <a:lnTo>
                    <a:pt x="0" y="88"/>
                  </a:lnTo>
                  <a:close/>
                </a:path>
              </a:pathLst>
            </a:custGeom>
            <a:solidFill>
              <a:srgbClr val="888786"/>
            </a:solidFill>
            <a:ln w="9525">
              <a:noFill/>
              <a:round/>
              <a:headEnd/>
              <a:tailEnd/>
            </a:ln>
          </p:spPr>
          <p:txBody>
            <a:bodyPr/>
            <a:lstStyle/>
            <a:p>
              <a:endParaRPr lang="en-US"/>
            </a:p>
          </p:txBody>
        </p:sp>
        <p:sp>
          <p:nvSpPr>
            <p:cNvPr id="46765" name="Freeform 812"/>
            <p:cNvSpPr>
              <a:spLocks noEditPoints="1"/>
            </p:cNvSpPr>
            <p:nvPr/>
          </p:nvSpPr>
          <p:spPr bwMode="auto">
            <a:xfrm>
              <a:off x="2927" y="2931"/>
              <a:ext cx="42" cy="86"/>
            </a:xfrm>
            <a:custGeom>
              <a:avLst/>
              <a:gdLst>
                <a:gd name="T0" fmla="*/ 42 w 42"/>
                <a:gd name="T1" fmla="*/ 2 h 86"/>
                <a:gd name="T2" fmla="*/ 40 w 42"/>
                <a:gd name="T3" fmla="*/ 2 h 86"/>
                <a:gd name="T4" fmla="*/ 40 w 42"/>
                <a:gd name="T5" fmla="*/ 0 h 86"/>
                <a:gd name="T6" fmla="*/ 38 w 42"/>
                <a:gd name="T7" fmla="*/ 2 h 86"/>
                <a:gd name="T8" fmla="*/ 38 w 42"/>
                <a:gd name="T9" fmla="*/ 4 h 86"/>
                <a:gd name="T10" fmla="*/ 40 w 42"/>
                <a:gd name="T11" fmla="*/ 4 h 86"/>
                <a:gd name="T12" fmla="*/ 40 w 42"/>
                <a:gd name="T13" fmla="*/ 6 h 86"/>
                <a:gd name="T14" fmla="*/ 42 w 42"/>
                <a:gd name="T15" fmla="*/ 4 h 86"/>
                <a:gd name="T16" fmla="*/ 42 w 42"/>
                <a:gd name="T17" fmla="*/ 2 h 86"/>
                <a:gd name="T18" fmla="*/ 0 w 42"/>
                <a:gd name="T19" fmla="*/ 85 h 86"/>
                <a:gd name="T20" fmla="*/ 1 w 42"/>
                <a:gd name="T21" fmla="*/ 86 h 86"/>
                <a:gd name="T22" fmla="*/ 3 w 42"/>
                <a:gd name="T23" fmla="*/ 86 h 86"/>
                <a:gd name="T24" fmla="*/ 3 w 42"/>
                <a:gd name="T25" fmla="*/ 85 h 86"/>
                <a:gd name="T26" fmla="*/ 3 w 42"/>
                <a:gd name="T27" fmla="*/ 83 h 86"/>
                <a:gd name="T28" fmla="*/ 3 w 42"/>
                <a:gd name="T29" fmla="*/ 83 h 86"/>
                <a:gd name="T30" fmla="*/ 1 w 42"/>
                <a:gd name="T31" fmla="*/ 81 h 86"/>
                <a:gd name="T32" fmla="*/ 0 w 42"/>
                <a:gd name="T33" fmla="*/ 83 h 86"/>
                <a:gd name="T34" fmla="*/ 0 w 42"/>
                <a:gd name="T35" fmla="*/ 85 h 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86"/>
                <a:gd name="T56" fmla="*/ 42 w 42"/>
                <a:gd name="T57" fmla="*/ 86 h 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86">
                  <a:moveTo>
                    <a:pt x="42" y="2"/>
                  </a:moveTo>
                  <a:lnTo>
                    <a:pt x="40" y="2"/>
                  </a:lnTo>
                  <a:lnTo>
                    <a:pt x="40" y="0"/>
                  </a:lnTo>
                  <a:lnTo>
                    <a:pt x="38" y="2"/>
                  </a:lnTo>
                  <a:lnTo>
                    <a:pt x="38" y="4"/>
                  </a:lnTo>
                  <a:lnTo>
                    <a:pt x="40" y="4"/>
                  </a:lnTo>
                  <a:lnTo>
                    <a:pt x="40" y="6"/>
                  </a:lnTo>
                  <a:lnTo>
                    <a:pt x="42" y="4"/>
                  </a:lnTo>
                  <a:lnTo>
                    <a:pt x="42" y="2"/>
                  </a:lnTo>
                  <a:close/>
                  <a:moveTo>
                    <a:pt x="0" y="85"/>
                  </a:moveTo>
                  <a:lnTo>
                    <a:pt x="1" y="86"/>
                  </a:lnTo>
                  <a:lnTo>
                    <a:pt x="3" y="86"/>
                  </a:lnTo>
                  <a:lnTo>
                    <a:pt x="3" y="85"/>
                  </a:lnTo>
                  <a:lnTo>
                    <a:pt x="3" y="83"/>
                  </a:lnTo>
                  <a:lnTo>
                    <a:pt x="1" y="81"/>
                  </a:lnTo>
                  <a:lnTo>
                    <a:pt x="0" y="83"/>
                  </a:lnTo>
                  <a:lnTo>
                    <a:pt x="0" y="85"/>
                  </a:lnTo>
                  <a:close/>
                </a:path>
              </a:pathLst>
            </a:custGeom>
            <a:solidFill>
              <a:srgbClr val="898787"/>
            </a:solidFill>
            <a:ln w="9525">
              <a:noFill/>
              <a:round/>
              <a:headEnd/>
              <a:tailEnd/>
            </a:ln>
          </p:spPr>
          <p:txBody>
            <a:bodyPr/>
            <a:lstStyle/>
            <a:p>
              <a:endParaRPr lang="en-US"/>
            </a:p>
          </p:txBody>
        </p:sp>
        <p:sp>
          <p:nvSpPr>
            <p:cNvPr id="46766" name="Freeform 813"/>
            <p:cNvSpPr>
              <a:spLocks noEditPoints="1"/>
            </p:cNvSpPr>
            <p:nvPr/>
          </p:nvSpPr>
          <p:spPr bwMode="auto">
            <a:xfrm>
              <a:off x="2927" y="2933"/>
              <a:ext cx="42" cy="83"/>
            </a:xfrm>
            <a:custGeom>
              <a:avLst/>
              <a:gdLst>
                <a:gd name="T0" fmla="*/ 42 w 42"/>
                <a:gd name="T1" fmla="*/ 2 h 83"/>
                <a:gd name="T2" fmla="*/ 40 w 42"/>
                <a:gd name="T3" fmla="*/ 0 h 83"/>
                <a:gd name="T4" fmla="*/ 38 w 42"/>
                <a:gd name="T5" fmla="*/ 0 h 83"/>
                <a:gd name="T6" fmla="*/ 38 w 42"/>
                <a:gd name="T7" fmla="*/ 2 h 83"/>
                <a:gd name="T8" fmla="*/ 36 w 42"/>
                <a:gd name="T9" fmla="*/ 4 h 83"/>
                <a:gd name="T10" fmla="*/ 38 w 42"/>
                <a:gd name="T11" fmla="*/ 4 h 83"/>
                <a:gd name="T12" fmla="*/ 40 w 42"/>
                <a:gd name="T13" fmla="*/ 6 h 83"/>
                <a:gd name="T14" fmla="*/ 40 w 42"/>
                <a:gd name="T15" fmla="*/ 4 h 83"/>
                <a:gd name="T16" fmla="*/ 42 w 42"/>
                <a:gd name="T17" fmla="*/ 2 h 83"/>
                <a:gd name="T18" fmla="*/ 0 w 42"/>
                <a:gd name="T19" fmla="*/ 81 h 83"/>
                <a:gd name="T20" fmla="*/ 1 w 42"/>
                <a:gd name="T21" fmla="*/ 83 h 83"/>
                <a:gd name="T22" fmla="*/ 3 w 42"/>
                <a:gd name="T23" fmla="*/ 83 h 83"/>
                <a:gd name="T24" fmla="*/ 3 w 42"/>
                <a:gd name="T25" fmla="*/ 81 h 83"/>
                <a:gd name="T26" fmla="*/ 5 w 42"/>
                <a:gd name="T27" fmla="*/ 79 h 83"/>
                <a:gd name="T28" fmla="*/ 3 w 42"/>
                <a:gd name="T29" fmla="*/ 79 h 83"/>
                <a:gd name="T30" fmla="*/ 1 w 42"/>
                <a:gd name="T31" fmla="*/ 77 h 83"/>
                <a:gd name="T32" fmla="*/ 1 w 42"/>
                <a:gd name="T33" fmla="*/ 79 h 83"/>
                <a:gd name="T34" fmla="*/ 0 w 42"/>
                <a:gd name="T35" fmla="*/ 81 h 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83"/>
                <a:gd name="T56" fmla="*/ 42 w 42"/>
                <a:gd name="T57" fmla="*/ 83 h 8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83">
                  <a:moveTo>
                    <a:pt x="42" y="2"/>
                  </a:moveTo>
                  <a:lnTo>
                    <a:pt x="40" y="0"/>
                  </a:lnTo>
                  <a:lnTo>
                    <a:pt x="38" y="0"/>
                  </a:lnTo>
                  <a:lnTo>
                    <a:pt x="38" y="2"/>
                  </a:lnTo>
                  <a:lnTo>
                    <a:pt x="36" y="4"/>
                  </a:lnTo>
                  <a:lnTo>
                    <a:pt x="38" y="4"/>
                  </a:lnTo>
                  <a:lnTo>
                    <a:pt x="40" y="6"/>
                  </a:lnTo>
                  <a:lnTo>
                    <a:pt x="40" y="4"/>
                  </a:lnTo>
                  <a:lnTo>
                    <a:pt x="42" y="2"/>
                  </a:lnTo>
                  <a:close/>
                  <a:moveTo>
                    <a:pt x="0" y="81"/>
                  </a:moveTo>
                  <a:lnTo>
                    <a:pt x="1" y="83"/>
                  </a:lnTo>
                  <a:lnTo>
                    <a:pt x="3" y="83"/>
                  </a:lnTo>
                  <a:lnTo>
                    <a:pt x="3" y="81"/>
                  </a:lnTo>
                  <a:lnTo>
                    <a:pt x="5" y="79"/>
                  </a:lnTo>
                  <a:lnTo>
                    <a:pt x="3" y="79"/>
                  </a:lnTo>
                  <a:lnTo>
                    <a:pt x="1" y="77"/>
                  </a:lnTo>
                  <a:lnTo>
                    <a:pt x="1" y="79"/>
                  </a:lnTo>
                  <a:lnTo>
                    <a:pt x="0" y="81"/>
                  </a:lnTo>
                  <a:close/>
                </a:path>
              </a:pathLst>
            </a:custGeom>
            <a:solidFill>
              <a:srgbClr val="898787"/>
            </a:solidFill>
            <a:ln w="9525">
              <a:noFill/>
              <a:round/>
              <a:headEnd/>
              <a:tailEnd/>
            </a:ln>
          </p:spPr>
          <p:txBody>
            <a:bodyPr/>
            <a:lstStyle/>
            <a:p>
              <a:endParaRPr lang="en-US"/>
            </a:p>
          </p:txBody>
        </p:sp>
        <p:sp>
          <p:nvSpPr>
            <p:cNvPr id="46767" name="Freeform 814"/>
            <p:cNvSpPr>
              <a:spLocks noEditPoints="1"/>
            </p:cNvSpPr>
            <p:nvPr/>
          </p:nvSpPr>
          <p:spPr bwMode="auto">
            <a:xfrm>
              <a:off x="2928" y="2935"/>
              <a:ext cx="39" cy="79"/>
            </a:xfrm>
            <a:custGeom>
              <a:avLst/>
              <a:gdLst>
                <a:gd name="T0" fmla="*/ 39 w 39"/>
                <a:gd name="T1" fmla="*/ 2 h 79"/>
                <a:gd name="T2" fmla="*/ 39 w 39"/>
                <a:gd name="T3" fmla="*/ 0 h 79"/>
                <a:gd name="T4" fmla="*/ 37 w 39"/>
                <a:gd name="T5" fmla="*/ 0 h 79"/>
                <a:gd name="T6" fmla="*/ 35 w 39"/>
                <a:gd name="T7" fmla="*/ 2 h 79"/>
                <a:gd name="T8" fmla="*/ 35 w 39"/>
                <a:gd name="T9" fmla="*/ 4 h 79"/>
                <a:gd name="T10" fmla="*/ 37 w 39"/>
                <a:gd name="T11" fmla="*/ 4 h 79"/>
                <a:gd name="T12" fmla="*/ 39 w 39"/>
                <a:gd name="T13" fmla="*/ 6 h 79"/>
                <a:gd name="T14" fmla="*/ 39 w 39"/>
                <a:gd name="T15" fmla="*/ 4 h 79"/>
                <a:gd name="T16" fmla="*/ 39 w 39"/>
                <a:gd name="T17" fmla="*/ 2 h 79"/>
                <a:gd name="T18" fmla="*/ 0 w 39"/>
                <a:gd name="T19" fmla="*/ 77 h 79"/>
                <a:gd name="T20" fmla="*/ 2 w 39"/>
                <a:gd name="T21" fmla="*/ 79 h 79"/>
                <a:gd name="T22" fmla="*/ 2 w 39"/>
                <a:gd name="T23" fmla="*/ 79 h 79"/>
                <a:gd name="T24" fmla="*/ 4 w 39"/>
                <a:gd name="T25" fmla="*/ 77 h 79"/>
                <a:gd name="T26" fmla="*/ 4 w 39"/>
                <a:gd name="T27" fmla="*/ 75 h 79"/>
                <a:gd name="T28" fmla="*/ 2 w 39"/>
                <a:gd name="T29" fmla="*/ 75 h 79"/>
                <a:gd name="T30" fmla="*/ 2 w 39"/>
                <a:gd name="T31" fmla="*/ 73 h 79"/>
                <a:gd name="T32" fmla="*/ 0 w 39"/>
                <a:gd name="T33" fmla="*/ 75 h 79"/>
                <a:gd name="T34" fmla="*/ 0 w 39"/>
                <a:gd name="T35" fmla="*/ 77 h 7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79"/>
                <a:gd name="T56" fmla="*/ 39 w 39"/>
                <a:gd name="T57" fmla="*/ 79 h 7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79">
                  <a:moveTo>
                    <a:pt x="39" y="2"/>
                  </a:moveTo>
                  <a:lnTo>
                    <a:pt x="39" y="0"/>
                  </a:lnTo>
                  <a:lnTo>
                    <a:pt x="37" y="0"/>
                  </a:lnTo>
                  <a:lnTo>
                    <a:pt x="35" y="2"/>
                  </a:lnTo>
                  <a:lnTo>
                    <a:pt x="35" y="4"/>
                  </a:lnTo>
                  <a:lnTo>
                    <a:pt x="37" y="4"/>
                  </a:lnTo>
                  <a:lnTo>
                    <a:pt x="39" y="6"/>
                  </a:lnTo>
                  <a:lnTo>
                    <a:pt x="39" y="4"/>
                  </a:lnTo>
                  <a:lnTo>
                    <a:pt x="39" y="2"/>
                  </a:lnTo>
                  <a:close/>
                  <a:moveTo>
                    <a:pt x="0" y="77"/>
                  </a:moveTo>
                  <a:lnTo>
                    <a:pt x="2" y="79"/>
                  </a:lnTo>
                  <a:lnTo>
                    <a:pt x="4" y="77"/>
                  </a:lnTo>
                  <a:lnTo>
                    <a:pt x="4" y="75"/>
                  </a:lnTo>
                  <a:lnTo>
                    <a:pt x="2" y="75"/>
                  </a:lnTo>
                  <a:lnTo>
                    <a:pt x="2" y="73"/>
                  </a:lnTo>
                  <a:lnTo>
                    <a:pt x="0" y="75"/>
                  </a:lnTo>
                  <a:lnTo>
                    <a:pt x="0" y="77"/>
                  </a:lnTo>
                  <a:close/>
                </a:path>
              </a:pathLst>
            </a:custGeom>
            <a:solidFill>
              <a:srgbClr val="898887"/>
            </a:solidFill>
            <a:ln w="9525">
              <a:noFill/>
              <a:round/>
              <a:headEnd/>
              <a:tailEnd/>
            </a:ln>
          </p:spPr>
          <p:txBody>
            <a:bodyPr/>
            <a:lstStyle/>
            <a:p>
              <a:endParaRPr lang="en-US"/>
            </a:p>
          </p:txBody>
        </p:sp>
        <p:sp>
          <p:nvSpPr>
            <p:cNvPr id="46768" name="Freeform 815"/>
            <p:cNvSpPr>
              <a:spLocks noEditPoints="1"/>
            </p:cNvSpPr>
            <p:nvPr/>
          </p:nvSpPr>
          <p:spPr bwMode="auto">
            <a:xfrm>
              <a:off x="2928" y="2937"/>
              <a:ext cx="39" cy="75"/>
            </a:xfrm>
            <a:custGeom>
              <a:avLst/>
              <a:gdLst>
                <a:gd name="T0" fmla="*/ 39 w 39"/>
                <a:gd name="T1" fmla="*/ 2 h 75"/>
                <a:gd name="T2" fmla="*/ 37 w 39"/>
                <a:gd name="T3" fmla="*/ 0 h 75"/>
                <a:gd name="T4" fmla="*/ 35 w 39"/>
                <a:gd name="T5" fmla="*/ 0 h 75"/>
                <a:gd name="T6" fmla="*/ 35 w 39"/>
                <a:gd name="T7" fmla="*/ 2 h 75"/>
                <a:gd name="T8" fmla="*/ 33 w 39"/>
                <a:gd name="T9" fmla="*/ 4 h 75"/>
                <a:gd name="T10" fmla="*/ 35 w 39"/>
                <a:gd name="T11" fmla="*/ 4 h 75"/>
                <a:gd name="T12" fmla="*/ 37 w 39"/>
                <a:gd name="T13" fmla="*/ 6 h 75"/>
                <a:gd name="T14" fmla="*/ 39 w 39"/>
                <a:gd name="T15" fmla="*/ 4 h 75"/>
                <a:gd name="T16" fmla="*/ 39 w 39"/>
                <a:gd name="T17" fmla="*/ 2 h 75"/>
                <a:gd name="T18" fmla="*/ 0 w 39"/>
                <a:gd name="T19" fmla="*/ 73 h 75"/>
                <a:gd name="T20" fmla="*/ 2 w 39"/>
                <a:gd name="T21" fmla="*/ 75 h 75"/>
                <a:gd name="T22" fmla="*/ 4 w 39"/>
                <a:gd name="T23" fmla="*/ 75 h 75"/>
                <a:gd name="T24" fmla="*/ 4 w 39"/>
                <a:gd name="T25" fmla="*/ 73 h 75"/>
                <a:gd name="T26" fmla="*/ 6 w 39"/>
                <a:gd name="T27" fmla="*/ 71 h 75"/>
                <a:gd name="T28" fmla="*/ 4 w 39"/>
                <a:gd name="T29" fmla="*/ 71 h 75"/>
                <a:gd name="T30" fmla="*/ 2 w 39"/>
                <a:gd name="T31" fmla="*/ 69 h 75"/>
                <a:gd name="T32" fmla="*/ 2 w 39"/>
                <a:gd name="T33" fmla="*/ 71 h 75"/>
                <a:gd name="T34" fmla="*/ 0 w 39"/>
                <a:gd name="T35" fmla="*/ 73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75"/>
                <a:gd name="T56" fmla="*/ 39 w 39"/>
                <a:gd name="T57" fmla="*/ 75 h 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75">
                  <a:moveTo>
                    <a:pt x="39" y="2"/>
                  </a:moveTo>
                  <a:lnTo>
                    <a:pt x="37" y="0"/>
                  </a:lnTo>
                  <a:lnTo>
                    <a:pt x="35" y="0"/>
                  </a:lnTo>
                  <a:lnTo>
                    <a:pt x="35" y="2"/>
                  </a:lnTo>
                  <a:lnTo>
                    <a:pt x="33" y="4"/>
                  </a:lnTo>
                  <a:lnTo>
                    <a:pt x="35" y="4"/>
                  </a:lnTo>
                  <a:lnTo>
                    <a:pt x="37" y="6"/>
                  </a:lnTo>
                  <a:lnTo>
                    <a:pt x="39" y="4"/>
                  </a:lnTo>
                  <a:lnTo>
                    <a:pt x="39" y="2"/>
                  </a:lnTo>
                  <a:close/>
                  <a:moveTo>
                    <a:pt x="0" y="73"/>
                  </a:moveTo>
                  <a:lnTo>
                    <a:pt x="2" y="75"/>
                  </a:lnTo>
                  <a:lnTo>
                    <a:pt x="4" y="75"/>
                  </a:lnTo>
                  <a:lnTo>
                    <a:pt x="4" y="73"/>
                  </a:lnTo>
                  <a:lnTo>
                    <a:pt x="6" y="71"/>
                  </a:lnTo>
                  <a:lnTo>
                    <a:pt x="4" y="71"/>
                  </a:lnTo>
                  <a:lnTo>
                    <a:pt x="2" y="69"/>
                  </a:lnTo>
                  <a:lnTo>
                    <a:pt x="2" y="71"/>
                  </a:lnTo>
                  <a:lnTo>
                    <a:pt x="0" y="73"/>
                  </a:lnTo>
                  <a:close/>
                </a:path>
              </a:pathLst>
            </a:custGeom>
            <a:solidFill>
              <a:srgbClr val="898887"/>
            </a:solidFill>
            <a:ln w="9525">
              <a:noFill/>
              <a:round/>
              <a:headEnd/>
              <a:tailEnd/>
            </a:ln>
          </p:spPr>
          <p:txBody>
            <a:bodyPr/>
            <a:lstStyle/>
            <a:p>
              <a:endParaRPr lang="en-US"/>
            </a:p>
          </p:txBody>
        </p:sp>
        <p:sp>
          <p:nvSpPr>
            <p:cNvPr id="46769" name="Freeform 816"/>
            <p:cNvSpPr>
              <a:spLocks noEditPoints="1"/>
            </p:cNvSpPr>
            <p:nvPr/>
          </p:nvSpPr>
          <p:spPr bwMode="auto">
            <a:xfrm>
              <a:off x="2930" y="2939"/>
              <a:ext cx="37" cy="71"/>
            </a:xfrm>
            <a:custGeom>
              <a:avLst/>
              <a:gdLst>
                <a:gd name="T0" fmla="*/ 37 w 37"/>
                <a:gd name="T1" fmla="*/ 2 h 71"/>
                <a:gd name="T2" fmla="*/ 35 w 37"/>
                <a:gd name="T3" fmla="*/ 0 h 71"/>
                <a:gd name="T4" fmla="*/ 33 w 37"/>
                <a:gd name="T5" fmla="*/ 0 h 71"/>
                <a:gd name="T6" fmla="*/ 31 w 37"/>
                <a:gd name="T7" fmla="*/ 2 h 71"/>
                <a:gd name="T8" fmla="*/ 31 w 37"/>
                <a:gd name="T9" fmla="*/ 4 h 71"/>
                <a:gd name="T10" fmla="*/ 33 w 37"/>
                <a:gd name="T11" fmla="*/ 4 h 71"/>
                <a:gd name="T12" fmla="*/ 35 w 37"/>
                <a:gd name="T13" fmla="*/ 4 h 71"/>
                <a:gd name="T14" fmla="*/ 35 w 37"/>
                <a:gd name="T15" fmla="*/ 4 h 71"/>
                <a:gd name="T16" fmla="*/ 37 w 37"/>
                <a:gd name="T17" fmla="*/ 2 h 71"/>
                <a:gd name="T18" fmla="*/ 0 w 37"/>
                <a:gd name="T19" fmla="*/ 69 h 71"/>
                <a:gd name="T20" fmla="*/ 0 w 37"/>
                <a:gd name="T21" fmla="*/ 71 h 71"/>
                <a:gd name="T22" fmla="*/ 2 w 37"/>
                <a:gd name="T23" fmla="*/ 71 h 71"/>
                <a:gd name="T24" fmla="*/ 4 w 37"/>
                <a:gd name="T25" fmla="*/ 69 h 71"/>
                <a:gd name="T26" fmla="*/ 4 w 37"/>
                <a:gd name="T27" fmla="*/ 69 h 71"/>
                <a:gd name="T28" fmla="*/ 2 w 37"/>
                <a:gd name="T29" fmla="*/ 67 h 71"/>
                <a:gd name="T30" fmla="*/ 0 w 37"/>
                <a:gd name="T31" fmla="*/ 67 h 71"/>
                <a:gd name="T32" fmla="*/ 0 w 37"/>
                <a:gd name="T33" fmla="*/ 67 h 71"/>
                <a:gd name="T34" fmla="*/ 0 w 37"/>
                <a:gd name="T35" fmla="*/ 69 h 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
                <a:gd name="T55" fmla="*/ 0 h 71"/>
                <a:gd name="T56" fmla="*/ 37 w 37"/>
                <a:gd name="T57" fmla="*/ 71 h 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 h="71">
                  <a:moveTo>
                    <a:pt x="37" y="2"/>
                  </a:moveTo>
                  <a:lnTo>
                    <a:pt x="35" y="0"/>
                  </a:lnTo>
                  <a:lnTo>
                    <a:pt x="33" y="0"/>
                  </a:lnTo>
                  <a:lnTo>
                    <a:pt x="31" y="2"/>
                  </a:lnTo>
                  <a:lnTo>
                    <a:pt x="31" y="4"/>
                  </a:lnTo>
                  <a:lnTo>
                    <a:pt x="33" y="4"/>
                  </a:lnTo>
                  <a:lnTo>
                    <a:pt x="35" y="4"/>
                  </a:lnTo>
                  <a:lnTo>
                    <a:pt x="37" y="2"/>
                  </a:lnTo>
                  <a:close/>
                  <a:moveTo>
                    <a:pt x="0" y="69"/>
                  </a:moveTo>
                  <a:lnTo>
                    <a:pt x="0" y="71"/>
                  </a:lnTo>
                  <a:lnTo>
                    <a:pt x="2" y="71"/>
                  </a:lnTo>
                  <a:lnTo>
                    <a:pt x="4" y="69"/>
                  </a:lnTo>
                  <a:lnTo>
                    <a:pt x="2" y="67"/>
                  </a:lnTo>
                  <a:lnTo>
                    <a:pt x="0" y="67"/>
                  </a:lnTo>
                  <a:lnTo>
                    <a:pt x="0" y="69"/>
                  </a:lnTo>
                  <a:close/>
                </a:path>
              </a:pathLst>
            </a:custGeom>
            <a:solidFill>
              <a:srgbClr val="8A8988"/>
            </a:solidFill>
            <a:ln w="9525">
              <a:noFill/>
              <a:round/>
              <a:headEnd/>
              <a:tailEnd/>
            </a:ln>
          </p:spPr>
          <p:txBody>
            <a:bodyPr/>
            <a:lstStyle/>
            <a:p>
              <a:endParaRPr lang="en-US"/>
            </a:p>
          </p:txBody>
        </p:sp>
        <p:sp>
          <p:nvSpPr>
            <p:cNvPr id="46770" name="Freeform 817"/>
            <p:cNvSpPr>
              <a:spLocks noEditPoints="1"/>
            </p:cNvSpPr>
            <p:nvPr/>
          </p:nvSpPr>
          <p:spPr bwMode="auto">
            <a:xfrm>
              <a:off x="2930" y="2941"/>
              <a:ext cx="35" cy="67"/>
            </a:xfrm>
            <a:custGeom>
              <a:avLst/>
              <a:gdLst>
                <a:gd name="T0" fmla="*/ 35 w 35"/>
                <a:gd name="T1" fmla="*/ 2 h 67"/>
                <a:gd name="T2" fmla="*/ 33 w 35"/>
                <a:gd name="T3" fmla="*/ 0 h 67"/>
                <a:gd name="T4" fmla="*/ 31 w 35"/>
                <a:gd name="T5" fmla="*/ 0 h 67"/>
                <a:gd name="T6" fmla="*/ 31 w 35"/>
                <a:gd name="T7" fmla="*/ 2 h 67"/>
                <a:gd name="T8" fmla="*/ 29 w 35"/>
                <a:gd name="T9" fmla="*/ 4 h 67"/>
                <a:gd name="T10" fmla="*/ 31 w 35"/>
                <a:gd name="T11" fmla="*/ 4 h 67"/>
                <a:gd name="T12" fmla="*/ 33 w 35"/>
                <a:gd name="T13" fmla="*/ 4 h 67"/>
                <a:gd name="T14" fmla="*/ 35 w 35"/>
                <a:gd name="T15" fmla="*/ 2 h 67"/>
                <a:gd name="T16" fmla="*/ 35 w 35"/>
                <a:gd name="T17" fmla="*/ 2 h 67"/>
                <a:gd name="T18" fmla="*/ 0 w 35"/>
                <a:gd name="T19" fmla="*/ 65 h 67"/>
                <a:gd name="T20" fmla="*/ 2 w 35"/>
                <a:gd name="T21" fmla="*/ 67 h 67"/>
                <a:gd name="T22" fmla="*/ 4 w 35"/>
                <a:gd name="T23" fmla="*/ 67 h 67"/>
                <a:gd name="T24" fmla="*/ 4 w 35"/>
                <a:gd name="T25" fmla="*/ 67 h 67"/>
                <a:gd name="T26" fmla="*/ 6 w 35"/>
                <a:gd name="T27" fmla="*/ 65 h 67"/>
                <a:gd name="T28" fmla="*/ 4 w 35"/>
                <a:gd name="T29" fmla="*/ 63 h 67"/>
                <a:gd name="T30" fmla="*/ 2 w 35"/>
                <a:gd name="T31" fmla="*/ 63 h 67"/>
                <a:gd name="T32" fmla="*/ 0 w 35"/>
                <a:gd name="T33" fmla="*/ 65 h 67"/>
                <a:gd name="T34" fmla="*/ 0 w 35"/>
                <a:gd name="T35" fmla="*/ 65 h 6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67"/>
                <a:gd name="T56" fmla="*/ 35 w 35"/>
                <a:gd name="T57" fmla="*/ 67 h 6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67">
                  <a:moveTo>
                    <a:pt x="35" y="2"/>
                  </a:moveTo>
                  <a:lnTo>
                    <a:pt x="33" y="0"/>
                  </a:lnTo>
                  <a:lnTo>
                    <a:pt x="31" y="0"/>
                  </a:lnTo>
                  <a:lnTo>
                    <a:pt x="31" y="2"/>
                  </a:lnTo>
                  <a:lnTo>
                    <a:pt x="29" y="4"/>
                  </a:lnTo>
                  <a:lnTo>
                    <a:pt x="31" y="4"/>
                  </a:lnTo>
                  <a:lnTo>
                    <a:pt x="33" y="4"/>
                  </a:lnTo>
                  <a:lnTo>
                    <a:pt x="35" y="2"/>
                  </a:lnTo>
                  <a:close/>
                  <a:moveTo>
                    <a:pt x="0" y="65"/>
                  </a:moveTo>
                  <a:lnTo>
                    <a:pt x="2" y="67"/>
                  </a:lnTo>
                  <a:lnTo>
                    <a:pt x="4" y="67"/>
                  </a:lnTo>
                  <a:lnTo>
                    <a:pt x="6" y="65"/>
                  </a:lnTo>
                  <a:lnTo>
                    <a:pt x="4" y="63"/>
                  </a:lnTo>
                  <a:lnTo>
                    <a:pt x="2" y="63"/>
                  </a:lnTo>
                  <a:lnTo>
                    <a:pt x="0" y="65"/>
                  </a:lnTo>
                  <a:close/>
                </a:path>
              </a:pathLst>
            </a:custGeom>
            <a:solidFill>
              <a:srgbClr val="8A8988"/>
            </a:solidFill>
            <a:ln w="9525">
              <a:noFill/>
              <a:round/>
              <a:headEnd/>
              <a:tailEnd/>
            </a:ln>
          </p:spPr>
          <p:txBody>
            <a:bodyPr/>
            <a:lstStyle/>
            <a:p>
              <a:endParaRPr lang="en-US"/>
            </a:p>
          </p:txBody>
        </p:sp>
        <p:sp>
          <p:nvSpPr>
            <p:cNvPr id="46771" name="Freeform 818"/>
            <p:cNvSpPr>
              <a:spLocks noEditPoints="1"/>
            </p:cNvSpPr>
            <p:nvPr/>
          </p:nvSpPr>
          <p:spPr bwMode="auto">
            <a:xfrm>
              <a:off x="2930" y="2943"/>
              <a:ext cx="35" cy="65"/>
            </a:xfrm>
            <a:custGeom>
              <a:avLst/>
              <a:gdLst>
                <a:gd name="T0" fmla="*/ 35 w 35"/>
                <a:gd name="T1" fmla="*/ 0 h 65"/>
                <a:gd name="T2" fmla="*/ 33 w 35"/>
                <a:gd name="T3" fmla="*/ 0 h 65"/>
                <a:gd name="T4" fmla="*/ 31 w 35"/>
                <a:gd name="T5" fmla="*/ 0 h 65"/>
                <a:gd name="T6" fmla="*/ 29 w 35"/>
                <a:gd name="T7" fmla="*/ 2 h 65"/>
                <a:gd name="T8" fmla="*/ 29 w 35"/>
                <a:gd name="T9" fmla="*/ 3 h 65"/>
                <a:gd name="T10" fmla="*/ 31 w 35"/>
                <a:gd name="T11" fmla="*/ 3 h 65"/>
                <a:gd name="T12" fmla="*/ 33 w 35"/>
                <a:gd name="T13" fmla="*/ 3 h 65"/>
                <a:gd name="T14" fmla="*/ 33 w 35"/>
                <a:gd name="T15" fmla="*/ 2 h 65"/>
                <a:gd name="T16" fmla="*/ 35 w 35"/>
                <a:gd name="T17" fmla="*/ 0 h 65"/>
                <a:gd name="T18" fmla="*/ 0 w 35"/>
                <a:gd name="T19" fmla="*/ 63 h 65"/>
                <a:gd name="T20" fmla="*/ 2 w 35"/>
                <a:gd name="T21" fmla="*/ 63 h 65"/>
                <a:gd name="T22" fmla="*/ 4 w 35"/>
                <a:gd name="T23" fmla="*/ 65 h 65"/>
                <a:gd name="T24" fmla="*/ 6 w 35"/>
                <a:gd name="T25" fmla="*/ 63 h 65"/>
                <a:gd name="T26" fmla="*/ 6 w 35"/>
                <a:gd name="T27" fmla="*/ 61 h 65"/>
                <a:gd name="T28" fmla="*/ 4 w 35"/>
                <a:gd name="T29" fmla="*/ 59 h 65"/>
                <a:gd name="T30" fmla="*/ 2 w 35"/>
                <a:gd name="T31" fmla="*/ 59 h 65"/>
                <a:gd name="T32" fmla="*/ 2 w 35"/>
                <a:gd name="T33" fmla="*/ 61 h 65"/>
                <a:gd name="T34" fmla="*/ 0 w 35"/>
                <a:gd name="T35" fmla="*/ 63 h 6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65"/>
                <a:gd name="T56" fmla="*/ 35 w 35"/>
                <a:gd name="T57" fmla="*/ 65 h 6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65">
                  <a:moveTo>
                    <a:pt x="35" y="0"/>
                  </a:moveTo>
                  <a:lnTo>
                    <a:pt x="33" y="0"/>
                  </a:lnTo>
                  <a:lnTo>
                    <a:pt x="31" y="0"/>
                  </a:lnTo>
                  <a:lnTo>
                    <a:pt x="29" y="2"/>
                  </a:lnTo>
                  <a:lnTo>
                    <a:pt x="29" y="3"/>
                  </a:lnTo>
                  <a:lnTo>
                    <a:pt x="31" y="3"/>
                  </a:lnTo>
                  <a:lnTo>
                    <a:pt x="33" y="3"/>
                  </a:lnTo>
                  <a:lnTo>
                    <a:pt x="33" y="2"/>
                  </a:lnTo>
                  <a:lnTo>
                    <a:pt x="35" y="0"/>
                  </a:lnTo>
                  <a:close/>
                  <a:moveTo>
                    <a:pt x="0" y="63"/>
                  </a:moveTo>
                  <a:lnTo>
                    <a:pt x="2" y="63"/>
                  </a:lnTo>
                  <a:lnTo>
                    <a:pt x="4" y="65"/>
                  </a:lnTo>
                  <a:lnTo>
                    <a:pt x="6" y="63"/>
                  </a:lnTo>
                  <a:lnTo>
                    <a:pt x="6" y="61"/>
                  </a:lnTo>
                  <a:lnTo>
                    <a:pt x="4" y="59"/>
                  </a:lnTo>
                  <a:lnTo>
                    <a:pt x="2" y="59"/>
                  </a:lnTo>
                  <a:lnTo>
                    <a:pt x="2" y="61"/>
                  </a:lnTo>
                  <a:lnTo>
                    <a:pt x="0" y="63"/>
                  </a:lnTo>
                  <a:close/>
                </a:path>
              </a:pathLst>
            </a:custGeom>
            <a:solidFill>
              <a:srgbClr val="8B8989"/>
            </a:solidFill>
            <a:ln w="9525">
              <a:noFill/>
              <a:round/>
              <a:headEnd/>
              <a:tailEnd/>
            </a:ln>
          </p:spPr>
          <p:txBody>
            <a:bodyPr/>
            <a:lstStyle/>
            <a:p>
              <a:endParaRPr lang="en-US"/>
            </a:p>
          </p:txBody>
        </p:sp>
        <p:sp>
          <p:nvSpPr>
            <p:cNvPr id="46772" name="Freeform 819"/>
            <p:cNvSpPr>
              <a:spLocks noEditPoints="1"/>
            </p:cNvSpPr>
            <p:nvPr/>
          </p:nvSpPr>
          <p:spPr bwMode="auto">
            <a:xfrm>
              <a:off x="2932" y="2945"/>
              <a:ext cx="31" cy="61"/>
            </a:xfrm>
            <a:custGeom>
              <a:avLst/>
              <a:gdLst>
                <a:gd name="T0" fmla="*/ 31 w 31"/>
                <a:gd name="T1" fmla="*/ 0 h 61"/>
                <a:gd name="T2" fmla="*/ 29 w 31"/>
                <a:gd name="T3" fmla="*/ 0 h 61"/>
                <a:gd name="T4" fmla="*/ 27 w 31"/>
                <a:gd name="T5" fmla="*/ 0 h 61"/>
                <a:gd name="T6" fmla="*/ 27 w 31"/>
                <a:gd name="T7" fmla="*/ 1 h 61"/>
                <a:gd name="T8" fmla="*/ 25 w 31"/>
                <a:gd name="T9" fmla="*/ 1 h 61"/>
                <a:gd name="T10" fmla="*/ 27 w 31"/>
                <a:gd name="T11" fmla="*/ 3 h 61"/>
                <a:gd name="T12" fmla="*/ 29 w 31"/>
                <a:gd name="T13" fmla="*/ 3 h 61"/>
                <a:gd name="T14" fmla="*/ 31 w 31"/>
                <a:gd name="T15" fmla="*/ 1 h 61"/>
                <a:gd name="T16" fmla="*/ 31 w 31"/>
                <a:gd name="T17" fmla="*/ 0 h 61"/>
                <a:gd name="T18" fmla="*/ 0 w 31"/>
                <a:gd name="T19" fmla="*/ 59 h 61"/>
                <a:gd name="T20" fmla="*/ 2 w 31"/>
                <a:gd name="T21" fmla="*/ 59 h 61"/>
                <a:gd name="T22" fmla="*/ 4 w 31"/>
                <a:gd name="T23" fmla="*/ 61 h 61"/>
                <a:gd name="T24" fmla="*/ 4 w 31"/>
                <a:gd name="T25" fmla="*/ 59 h 61"/>
                <a:gd name="T26" fmla="*/ 4 w 31"/>
                <a:gd name="T27" fmla="*/ 57 h 61"/>
                <a:gd name="T28" fmla="*/ 2 w 31"/>
                <a:gd name="T29" fmla="*/ 55 h 61"/>
                <a:gd name="T30" fmla="*/ 2 w 31"/>
                <a:gd name="T31" fmla="*/ 55 h 61"/>
                <a:gd name="T32" fmla="*/ 0 w 31"/>
                <a:gd name="T33" fmla="*/ 57 h 61"/>
                <a:gd name="T34" fmla="*/ 0 w 31"/>
                <a:gd name="T35" fmla="*/ 59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61"/>
                <a:gd name="T56" fmla="*/ 31 w 31"/>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61">
                  <a:moveTo>
                    <a:pt x="31" y="0"/>
                  </a:moveTo>
                  <a:lnTo>
                    <a:pt x="29" y="0"/>
                  </a:lnTo>
                  <a:lnTo>
                    <a:pt x="27" y="0"/>
                  </a:lnTo>
                  <a:lnTo>
                    <a:pt x="27" y="1"/>
                  </a:lnTo>
                  <a:lnTo>
                    <a:pt x="25" y="1"/>
                  </a:lnTo>
                  <a:lnTo>
                    <a:pt x="27" y="3"/>
                  </a:lnTo>
                  <a:lnTo>
                    <a:pt x="29" y="3"/>
                  </a:lnTo>
                  <a:lnTo>
                    <a:pt x="31" y="1"/>
                  </a:lnTo>
                  <a:lnTo>
                    <a:pt x="31" y="0"/>
                  </a:lnTo>
                  <a:close/>
                  <a:moveTo>
                    <a:pt x="0" y="59"/>
                  </a:moveTo>
                  <a:lnTo>
                    <a:pt x="2" y="59"/>
                  </a:lnTo>
                  <a:lnTo>
                    <a:pt x="4" y="61"/>
                  </a:lnTo>
                  <a:lnTo>
                    <a:pt x="4" y="59"/>
                  </a:lnTo>
                  <a:lnTo>
                    <a:pt x="4" y="57"/>
                  </a:lnTo>
                  <a:lnTo>
                    <a:pt x="2" y="55"/>
                  </a:lnTo>
                  <a:lnTo>
                    <a:pt x="0" y="57"/>
                  </a:lnTo>
                  <a:lnTo>
                    <a:pt x="0" y="59"/>
                  </a:lnTo>
                  <a:close/>
                </a:path>
              </a:pathLst>
            </a:custGeom>
            <a:solidFill>
              <a:srgbClr val="8B8989"/>
            </a:solidFill>
            <a:ln w="9525">
              <a:noFill/>
              <a:round/>
              <a:headEnd/>
              <a:tailEnd/>
            </a:ln>
          </p:spPr>
          <p:txBody>
            <a:bodyPr/>
            <a:lstStyle/>
            <a:p>
              <a:endParaRPr lang="en-US"/>
            </a:p>
          </p:txBody>
        </p:sp>
        <p:sp>
          <p:nvSpPr>
            <p:cNvPr id="46773" name="Freeform 820"/>
            <p:cNvSpPr>
              <a:spLocks noEditPoints="1"/>
            </p:cNvSpPr>
            <p:nvPr/>
          </p:nvSpPr>
          <p:spPr bwMode="auto">
            <a:xfrm>
              <a:off x="2932" y="2946"/>
              <a:ext cx="31" cy="58"/>
            </a:xfrm>
            <a:custGeom>
              <a:avLst/>
              <a:gdLst>
                <a:gd name="T0" fmla="*/ 31 w 31"/>
                <a:gd name="T1" fmla="*/ 0 h 58"/>
                <a:gd name="T2" fmla="*/ 29 w 31"/>
                <a:gd name="T3" fmla="*/ 0 h 58"/>
                <a:gd name="T4" fmla="*/ 27 w 31"/>
                <a:gd name="T5" fmla="*/ 0 h 58"/>
                <a:gd name="T6" fmla="*/ 25 w 31"/>
                <a:gd name="T7" fmla="*/ 0 h 58"/>
                <a:gd name="T8" fmla="*/ 25 w 31"/>
                <a:gd name="T9" fmla="*/ 2 h 58"/>
                <a:gd name="T10" fmla="*/ 27 w 31"/>
                <a:gd name="T11" fmla="*/ 4 h 58"/>
                <a:gd name="T12" fmla="*/ 29 w 31"/>
                <a:gd name="T13" fmla="*/ 4 h 58"/>
                <a:gd name="T14" fmla="*/ 29 w 31"/>
                <a:gd name="T15" fmla="*/ 2 h 58"/>
                <a:gd name="T16" fmla="*/ 31 w 31"/>
                <a:gd name="T17" fmla="*/ 0 h 58"/>
                <a:gd name="T18" fmla="*/ 0 w 31"/>
                <a:gd name="T19" fmla="*/ 56 h 58"/>
                <a:gd name="T20" fmla="*/ 2 w 31"/>
                <a:gd name="T21" fmla="*/ 56 h 58"/>
                <a:gd name="T22" fmla="*/ 4 w 31"/>
                <a:gd name="T23" fmla="*/ 58 h 58"/>
                <a:gd name="T24" fmla="*/ 4 w 31"/>
                <a:gd name="T25" fmla="*/ 56 h 58"/>
                <a:gd name="T26" fmla="*/ 6 w 31"/>
                <a:gd name="T27" fmla="*/ 54 h 58"/>
                <a:gd name="T28" fmla="*/ 4 w 31"/>
                <a:gd name="T29" fmla="*/ 52 h 58"/>
                <a:gd name="T30" fmla="*/ 2 w 31"/>
                <a:gd name="T31" fmla="*/ 52 h 58"/>
                <a:gd name="T32" fmla="*/ 2 w 31"/>
                <a:gd name="T33" fmla="*/ 54 h 58"/>
                <a:gd name="T34" fmla="*/ 0 w 31"/>
                <a:gd name="T35" fmla="*/ 56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58"/>
                <a:gd name="T56" fmla="*/ 31 w 31"/>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58">
                  <a:moveTo>
                    <a:pt x="31" y="0"/>
                  </a:moveTo>
                  <a:lnTo>
                    <a:pt x="29" y="0"/>
                  </a:lnTo>
                  <a:lnTo>
                    <a:pt x="27" y="0"/>
                  </a:lnTo>
                  <a:lnTo>
                    <a:pt x="25" y="0"/>
                  </a:lnTo>
                  <a:lnTo>
                    <a:pt x="25" y="2"/>
                  </a:lnTo>
                  <a:lnTo>
                    <a:pt x="27" y="4"/>
                  </a:lnTo>
                  <a:lnTo>
                    <a:pt x="29" y="4"/>
                  </a:lnTo>
                  <a:lnTo>
                    <a:pt x="29" y="2"/>
                  </a:lnTo>
                  <a:lnTo>
                    <a:pt x="31" y="0"/>
                  </a:lnTo>
                  <a:close/>
                  <a:moveTo>
                    <a:pt x="0" y="56"/>
                  </a:moveTo>
                  <a:lnTo>
                    <a:pt x="2" y="56"/>
                  </a:lnTo>
                  <a:lnTo>
                    <a:pt x="4" y="58"/>
                  </a:lnTo>
                  <a:lnTo>
                    <a:pt x="4" y="56"/>
                  </a:lnTo>
                  <a:lnTo>
                    <a:pt x="6" y="54"/>
                  </a:lnTo>
                  <a:lnTo>
                    <a:pt x="4" y="52"/>
                  </a:lnTo>
                  <a:lnTo>
                    <a:pt x="2" y="52"/>
                  </a:lnTo>
                  <a:lnTo>
                    <a:pt x="2" y="54"/>
                  </a:lnTo>
                  <a:lnTo>
                    <a:pt x="0" y="56"/>
                  </a:lnTo>
                  <a:close/>
                </a:path>
              </a:pathLst>
            </a:custGeom>
            <a:solidFill>
              <a:srgbClr val="8B8A89"/>
            </a:solidFill>
            <a:ln w="9525">
              <a:noFill/>
              <a:round/>
              <a:headEnd/>
              <a:tailEnd/>
            </a:ln>
          </p:spPr>
          <p:txBody>
            <a:bodyPr/>
            <a:lstStyle/>
            <a:p>
              <a:endParaRPr lang="en-US"/>
            </a:p>
          </p:txBody>
        </p:sp>
        <p:sp>
          <p:nvSpPr>
            <p:cNvPr id="46774" name="Freeform 821"/>
            <p:cNvSpPr>
              <a:spLocks noEditPoints="1"/>
            </p:cNvSpPr>
            <p:nvPr/>
          </p:nvSpPr>
          <p:spPr bwMode="auto">
            <a:xfrm>
              <a:off x="2934" y="2946"/>
              <a:ext cx="27" cy="56"/>
            </a:xfrm>
            <a:custGeom>
              <a:avLst/>
              <a:gdLst>
                <a:gd name="T0" fmla="*/ 27 w 27"/>
                <a:gd name="T1" fmla="*/ 2 h 56"/>
                <a:gd name="T2" fmla="*/ 25 w 27"/>
                <a:gd name="T3" fmla="*/ 2 h 56"/>
                <a:gd name="T4" fmla="*/ 23 w 27"/>
                <a:gd name="T5" fmla="*/ 0 h 56"/>
                <a:gd name="T6" fmla="*/ 23 w 27"/>
                <a:gd name="T7" fmla="*/ 2 h 56"/>
                <a:gd name="T8" fmla="*/ 21 w 27"/>
                <a:gd name="T9" fmla="*/ 4 h 56"/>
                <a:gd name="T10" fmla="*/ 23 w 27"/>
                <a:gd name="T11" fmla="*/ 6 h 56"/>
                <a:gd name="T12" fmla="*/ 25 w 27"/>
                <a:gd name="T13" fmla="*/ 6 h 56"/>
                <a:gd name="T14" fmla="*/ 27 w 27"/>
                <a:gd name="T15" fmla="*/ 4 h 56"/>
                <a:gd name="T16" fmla="*/ 27 w 27"/>
                <a:gd name="T17" fmla="*/ 2 h 56"/>
                <a:gd name="T18" fmla="*/ 0 w 27"/>
                <a:gd name="T19" fmla="*/ 54 h 56"/>
                <a:gd name="T20" fmla="*/ 0 w 27"/>
                <a:gd name="T21" fmla="*/ 54 h 56"/>
                <a:gd name="T22" fmla="*/ 2 w 27"/>
                <a:gd name="T23" fmla="*/ 56 h 56"/>
                <a:gd name="T24" fmla="*/ 4 w 27"/>
                <a:gd name="T25" fmla="*/ 54 h 56"/>
                <a:gd name="T26" fmla="*/ 4 w 27"/>
                <a:gd name="T27" fmla="*/ 52 h 56"/>
                <a:gd name="T28" fmla="*/ 2 w 27"/>
                <a:gd name="T29" fmla="*/ 50 h 56"/>
                <a:gd name="T30" fmla="*/ 0 w 27"/>
                <a:gd name="T31" fmla="*/ 50 h 56"/>
                <a:gd name="T32" fmla="*/ 0 w 27"/>
                <a:gd name="T33" fmla="*/ 52 h 56"/>
                <a:gd name="T34" fmla="*/ 0 w 27"/>
                <a:gd name="T35" fmla="*/ 54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56"/>
                <a:gd name="T56" fmla="*/ 27 w 27"/>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56">
                  <a:moveTo>
                    <a:pt x="27" y="2"/>
                  </a:moveTo>
                  <a:lnTo>
                    <a:pt x="25" y="2"/>
                  </a:lnTo>
                  <a:lnTo>
                    <a:pt x="23" y="0"/>
                  </a:lnTo>
                  <a:lnTo>
                    <a:pt x="23" y="2"/>
                  </a:lnTo>
                  <a:lnTo>
                    <a:pt x="21" y="4"/>
                  </a:lnTo>
                  <a:lnTo>
                    <a:pt x="23" y="6"/>
                  </a:lnTo>
                  <a:lnTo>
                    <a:pt x="25" y="6"/>
                  </a:lnTo>
                  <a:lnTo>
                    <a:pt x="27" y="4"/>
                  </a:lnTo>
                  <a:lnTo>
                    <a:pt x="27" y="2"/>
                  </a:lnTo>
                  <a:close/>
                  <a:moveTo>
                    <a:pt x="0" y="54"/>
                  </a:moveTo>
                  <a:lnTo>
                    <a:pt x="0" y="54"/>
                  </a:lnTo>
                  <a:lnTo>
                    <a:pt x="2" y="56"/>
                  </a:lnTo>
                  <a:lnTo>
                    <a:pt x="4" y="54"/>
                  </a:lnTo>
                  <a:lnTo>
                    <a:pt x="4" y="52"/>
                  </a:lnTo>
                  <a:lnTo>
                    <a:pt x="2" y="50"/>
                  </a:lnTo>
                  <a:lnTo>
                    <a:pt x="0" y="50"/>
                  </a:lnTo>
                  <a:lnTo>
                    <a:pt x="0" y="52"/>
                  </a:lnTo>
                  <a:lnTo>
                    <a:pt x="0" y="54"/>
                  </a:lnTo>
                  <a:close/>
                </a:path>
              </a:pathLst>
            </a:custGeom>
            <a:solidFill>
              <a:srgbClr val="8B8A89"/>
            </a:solidFill>
            <a:ln w="9525">
              <a:noFill/>
              <a:round/>
              <a:headEnd/>
              <a:tailEnd/>
            </a:ln>
          </p:spPr>
          <p:txBody>
            <a:bodyPr/>
            <a:lstStyle/>
            <a:p>
              <a:endParaRPr lang="en-US"/>
            </a:p>
          </p:txBody>
        </p:sp>
        <p:sp>
          <p:nvSpPr>
            <p:cNvPr id="46775" name="Freeform 822"/>
            <p:cNvSpPr>
              <a:spLocks noEditPoints="1"/>
            </p:cNvSpPr>
            <p:nvPr/>
          </p:nvSpPr>
          <p:spPr bwMode="auto">
            <a:xfrm>
              <a:off x="2934" y="2948"/>
              <a:ext cx="27" cy="52"/>
            </a:xfrm>
            <a:custGeom>
              <a:avLst/>
              <a:gdLst>
                <a:gd name="T0" fmla="*/ 27 w 27"/>
                <a:gd name="T1" fmla="*/ 2 h 52"/>
                <a:gd name="T2" fmla="*/ 25 w 27"/>
                <a:gd name="T3" fmla="*/ 2 h 52"/>
                <a:gd name="T4" fmla="*/ 23 w 27"/>
                <a:gd name="T5" fmla="*/ 0 h 52"/>
                <a:gd name="T6" fmla="*/ 21 w 27"/>
                <a:gd name="T7" fmla="*/ 2 h 52"/>
                <a:gd name="T8" fmla="*/ 21 w 27"/>
                <a:gd name="T9" fmla="*/ 4 h 52"/>
                <a:gd name="T10" fmla="*/ 23 w 27"/>
                <a:gd name="T11" fmla="*/ 6 h 52"/>
                <a:gd name="T12" fmla="*/ 25 w 27"/>
                <a:gd name="T13" fmla="*/ 6 h 52"/>
                <a:gd name="T14" fmla="*/ 25 w 27"/>
                <a:gd name="T15" fmla="*/ 4 h 52"/>
                <a:gd name="T16" fmla="*/ 27 w 27"/>
                <a:gd name="T17" fmla="*/ 2 h 52"/>
                <a:gd name="T18" fmla="*/ 0 w 27"/>
                <a:gd name="T19" fmla="*/ 50 h 52"/>
                <a:gd name="T20" fmla="*/ 2 w 27"/>
                <a:gd name="T21" fmla="*/ 50 h 52"/>
                <a:gd name="T22" fmla="*/ 4 w 27"/>
                <a:gd name="T23" fmla="*/ 52 h 52"/>
                <a:gd name="T24" fmla="*/ 4 w 27"/>
                <a:gd name="T25" fmla="*/ 50 h 52"/>
                <a:gd name="T26" fmla="*/ 6 w 27"/>
                <a:gd name="T27" fmla="*/ 48 h 52"/>
                <a:gd name="T28" fmla="*/ 4 w 27"/>
                <a:gd name="T29" fmla="*/ 46 h 52"/>
                <a:gd name="T30" fmla="*/ 2 w 27"/>
                <a:gd name="T31" fmla="*/ 46 h 52"/>
                <a:gd name="T32" fmla="*/ 0 w 27"/>
                <a:gd name="T33" fmla="*/ 48 h 52"/>
                <a:gd name="T34" fmla="*/ 0 w 27"/>
                <a:gd name="T35" fmla="*/ 50 h 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52"/>
                <a:gd name="T56" fmla="*/ 27 w 27"/>
                <a:gd name="T57" fmla="*/ 52 h 5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52">
                  <a:moveTo>
                    <a:pt x="27" y="2"/>
                  </a:moveTo>
                  <a:lnTo>
                    <a:pt x="25" y="2"/>
                  </a:lnTo>
                  <a:lnTo>
                    <a:pt x="23" y="0"/>
                  </a:lnTo>
                  <a:lnTo>
                    <a:pt x="21" y="2"/>
                  </a:lnTo>
                  <a:lnTo>
                    <a:pt x="21" y="4"/>
                  </a:lnTo>
                  <a:lnTo>
                    <a:pt x="23" y="6"/>
                  </a:lnTo>
                  <a:lnTo>
                    <a:pt x="25" y="6"/>
                  </a:lnTo>
                  <a:lnTo>
                    <a:pt x="25" y="4"/>
                  </a:lnTo>
                  <a:lnTo>
                    <a:pt x="27" y="2"/>
                  </a:lnTo>
                  <a:close/>
                  <a:moveTo>
                    <a:pt x="0" y="50"/>
                  </a:moveTo>
                  <a:lnTo>
                    <a:pt x="2" y="50"/>
                  </a:lnTo>
                  <a:lnTo>
                    <a:pt x="4" y="52"/>
                  </a:lnTo>
                  <a:lnTo>
                    <a:pt x="4" y="50"/>
                  </a:lnTo>
                  <a:lnTo>
                    <a:pt x="6" y="48"/>
                  </a:lnTo>
                  <a:lnTo>
                    <a:pt x="4" y="46"/>
                  </a:lnTo>
                  <a:lnTo>
                    <a:pt x="2" y="46"/>
                  </a:lnTo>
                  <a:lnTo>
                    <a:pt x="0" y="48"/>
                  </a:lnTo>
                  <a:lnTo>
                    <a:pt x="0" y="50"/>
                  </a:lnTo>
                  <a:close/>
                </a:path>
              </a:pathLst>
            </a:custGeom>
            <a:solidFill>
              <a:srgbClr val="8C8B8A"/>
            </a:solidFill>
            <a:ln w="9525">
              <a:noFill/>
              <a:round/>
              <a:headEnd/>
              <a:tailEnd/>
            </a:ln>
          </p:spPr>
          <p:txBody>
            <a:bodyPr/>
            <a:lstStyle/>
            <a:p>
              <a:endParaRPr lang="en-US"/>
            </a:p>
          </p:txBody>
        </p:sp>
        <p:sp>
          <p:nvSpPr>
            <p:cNvPr id="46776" name="Freeform 823"/>
            <p:cNvSpPr>
              <a:spLocks noEditPoints="1"/>
            </p:cNvSpPr>
            <p:nvPr/>
          </p:nvSpPr>
          <p:spPr bwMode="auto">
            <a:xfrm>
              <a:off x="2934" y="2950"/>
              <a:ext cx="25" cy="48"/>
            </a:xfrm>
            <a:custGeom>
              <a:avLst/>
              <a:gdLst>
                <a:gd name="T0" fmla="*/ 25 w 25"/>
                <a:gd name="T1" fmla="*/ 2 h 48"/>
                <a:gd name="T2" fmla="*/ 23 w 25"/>
                <a:gd name="T3" fmla="*/ 2 h 48"/>
                <a:gd name="T4" fmla="*/ 21 w 25"/>
                <a:gd name="T5" fmla="*/ 0 h 48"/>
                <a:gd name="T6" fmla="*/ 21 w 25"/>
                <a:gd name="T7" fmla="*/ 2 h 48"/>
                <a:gd name="T8" fmla="*/ 21 w 25"/>
                <a:gd name="T9" fmla="*/ 4 h 48"/>
                <a:gd name="T10" fmla="*/ 23 w 25"/>
                <a:gd name="T11" fmla="*/ 4 h 48"/>
                <a:gd name="T12" fmla="*/ 25 w 25"/>
                <a:gd name="T13" fmla="*/ 6 h 48"/>
                <a:gd name="T14" fmla="*/ 25 w 25"/>
                <a:gd name="T15" fmla="*/ 4 h 48"/>
                <a:gd name="T16" fmla="*/ 25 w 25"/>
                <a:gd name="T17" fmla="*/ 2 h 48"/>
                <a:gd name="T18" fmla="*/ 0 w 25"/>
                <a:gd name="T19" fmla="*/ 46 h 48"/>
                <a:gd name="T20" fmla="*/ 2 w 25"/>
                <a:gd name="T21" fmla="*/ 46 h 48"/>
                <a:gd name="T22" fmla="*/ 4 w 25"/>
                <a:gd name="T23" fmla="*/ 48 h 48"/>
                <a:gd name="T24" fmla="*/ 6 w 25"/>
                <a:gd name="T25" fmla="*/ 46 h 48"/>
                <a:gd name="T26" fmla="*/ 6 w 25"/>
                <a:gd name="T27" fmla="*/ 44 h 48"/>
                <a:gd name="T28" fmla="*/ 4 w 25"/>
                <a:gd name="T29" fmla="*/ 44 h 48"/>
                <a:gd name="T30" fmla="*/ 2 w 25"/>
                <a:gd name="T31" fmla="*/ 42 h 48"/>
                <a:gd name="T32" fmla="*/ 2 w 25"/>
                <a:gd name="T33" fmla="*/ 44 h 48"/>
                <a:gd name="T34" fmla="*/ 0 w 25"/>
                <a:gd name="T35" fmla="*/ 46 h 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
                <a:gd name="T55" fmla="*/ 0 h 48"/>
                <a:gd name="T56" fmla="*/ 25 w 25"/>
                <a:gd name="T57" fmla="*/ 48 h 4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 h="48">
                  <a:moveTo>
                    <a:pt x="25" y="2"/>
                  </a:moveTo>
                  <a:lnTo>
                    <a:pt x="23" y="2"/>
                  </a:lnTo>
                  <a:lnTo>
                    <a:pt x="21" y="0"/>
                  </a:lnTo>
                  <a:lnTo>
                    <a:pt x="21" y="2"/>
                  </a:lnTo>
                  <a:lnTo>
                    <a:pt x="21" y="4"/>
                  </a:lnTo>
                  <a:lnTo>
                    <a:pt x="23" y="4"/>
                  </a:lnTo>
                  <a:lnTo>
                    <a:pt x="25" y="6"/>
                  </a:lnTo>
                  <a:lnTo>
                    <a:pt x="25" y="4"/>
                  </a:lnTo>
                  <a:lnTo>
                    <a:pt x="25" y="2"/>
                  </a:lnTo>
                  <a:close/>
                  <a:moveTo>
                    <a:pt x="0" y="46"/>
                  </a:moveTo>
                  <a:lnTo>
                    <a:pt x="2" y="46"/>
                  </a:lnTo>
                  <a:lnTo>
                    <a:pt x="4" y="48"/>
                  </a:lnTo>
                  <a:lnTo>
                    <a:pt x="6" y="46"/>
                  </a:lnTo>
                  <a:lnTo>
                    <a:pt x="6" y="44"/>
                  </a:lnTo>
                  <a:lnTo>
                    <a:pt x="4" y="44"/>
                  </a:lnTo>
                  <a:lnTo>
                    <a:pt x="2" y="42"/>
                  </a:lnTo>
                  <a:lnTo>
                    <a:pt x="2" y="44"/>
                  </a:lnTo>
                  <a:lnTo>
                    <a:pt x="0" y="46"/>
                  </a:lnTo>
                  <a:close/>
                </a:path>
              </a:pathLst>
            </a:custGeom>
            <a:solidFill>
              <a:srgbClr val="8C8B8A"/>
            </a:solidFill>
            <a:ln w="9525">
              <a:noFill/>
              <a:round/>
              <a:headEnd/>
              <a:tailEnd/>
            </a:ln>
          </p:spPr>
          <p:txBody>
            <a:bodyPr/>
            <a:lstStyle/>
            <a:p>
              <a:endParaRPr lang="en-US"/>
            </a:p>
          </p:txBody>
        </p:sp>
        <p:sp>
          <p:nvSpPr>
            <p:cNvPr id="46777" name="Freeform 824"/>
            <p:cNvSpPr>
              <a:spLocks noEditPoints="1"/>
            </p:cNvSpPr>
            <p:nvPr/>
          </p:nvSpPr>
          <p:spPr bwMode="auto">
            <a:xfrm>
              <a:off x="2936" y="2952"/>
              <a:ext cx="23" cy="44"/>
            </a:xfrm>
            <a:custGeom>
              <a:avLst/>
              <a:gdLst>
                <a:gd name="T0" fmla="*/ 23 w 23"/>
                <a:gd name="T1" fmla="*/ 2 h 44"/>
                <a:gd name="T2" fmla="*/ 21 w 23"/>
                <a:gd name="T3" fmla="*/ 2 h 44"/>
                <a:gd name="T4" fmla="*/ 19 w 23"/>
                <a:gd name="T5" fmla="*/ 0 h 44"/>
                <a:gd name="T6" fmla="*/ 19 w 23"/>
                <a:gd name="T7" fmla="*/ 2 h 44"/>
                <a:gd name="T8" fmla="*/ 17 w 23"/>
                <a:gd name="T9" fmla="*/ 4 h 44"/>
                <a:gd name="T10" fmla="*/ 19 w 23"/>
                <a:gd name="T11" fmla="*/ 4 h 44"/>
                <a:gd name="T12" fmla="*/ 21 w 23"/>
                <a:gd name="T13" fmla="*/ 6 h 44"/>
                <a:gd name="T14" fmla="*/ 23 w 23"/>
                <a:gd name="T15" fmla="*/ 4 h 44"/>
                <a:gd name="T16" fmla="*/ 23 w 23"/>
                <a:gd name="T17" fmla="*/ 2 h 44"/>
                <a:gd name="T18" fmla="*/ 0 w 23"/>
                <a:gd name="T19" fmla="*/ 42 h 44"/>
                <a:gd name="T20" fmla="*/ 2 w 23"/>
                <a:gd name="T21" fmla="*/ 42 h 44"/>
                <a:gd name="T22" fmla="*/ 4 w 23"/>
                <a:gd name="T23" fmla="*/ 44 h 44"/>
                <a:gd name="T24" fmla="*/ 4 w 23"/>
                <a:gd name="T25" fmla="*/ 42 h 44"/>
                <a:gd name="T26" fmla="*/ 6 w 23"/>
                <a:gd name="T27" fmla="*/ 40 h 44"/>
                <a:gd name="T28" fmla="*/ 4 w 23"/>
                <a:gd name="T29" fmla="*/ 40 h 44"/>
                <a:gd name="T30" fmla="*/ 2 w 23"/>
                <a:gd name="T31" fmla="*/ 39 h 44"/>
                <a:gd name="T32" fmla="*/ 0 w 23"/>
                <a:gd name="T33" fmla="*/ 40 h 44"/>
                <a:gd name="T34" fmla="*/ 0 w 23"/>
                <a:gd name="T35" fmla="*/ 42 h 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44"/>
                <a:gd name="T56" fmla="*/ 23 w 23"/>
                <a:gd name="T57" fmla="*/ 44 h 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44">
                  <a:moveTo>
                    <a:pt x="23" y="2"/>
                  </a:moveTo>
                  <a:lnTo>
                    <a:pt x="21" y="2"/>
                  </a:lnTo>
                  <a:lnTo>
                    <a:pt x="19" y="0"/>
                  </a:lnTo>
                  <a:lnTo>
                    <a:pt x="19" y="2"/>
                  </a:lnTo>
                  <a:lnTo>
                    <a:pt x="17" y="4"/>
                  </a:lnTo>
                  <a:lnTo>
                    <a:pt x="19" y="4"/>
                  </a:lnTo>
                  <a:lnTo>
                    <a:pt x="21" y="6"/>
                  </a:lnTo>
                  <a:lnTo>
                    <a:pt x="23" y="4"/>
                  </a:lnTo>
                  <a:lnTo>
                    <a:pt x="23" y="2"/>
                  </a:lnTo>
                  <a:close/>
                  <a:moveTo>
                    <a:pt x="0" y="42"/>
                  </a:moveTo>
                  <a:lnTo>
                    <a:pt x="2" y="42"/>
                  </a:lnTo>
                  <a:lnTo>
                    <a:pt x="4" y="44"/>
                  </a:lnTo>
                  <a:lnTo>
                    <a:pt x="4" y="42"/>
                  </a:lnTo>
                  <a:lnTo>
                    <a:pt x="6" y="40"/>
                  </a:lnTo>
                  <a:lnTo>
                    <a:pt x="4" y="40"/>
                  </a:lnTo>
                  <a:lnTo>
                    <a:pt x="2" y="39"/>
                  </a:lnTo>
                  <a:lnTo>
                    <a:pt x="0" y="40"/>
                  </a:lnTo>
                  <a:lnTo>
                    <a:pt x="0" y="42"/>
                  </a:lnTo>
                  <a:close/>
                </a:path>
              </a:pathLst>
            </a:custGeom>
            <a:solidFill>
              <a:srgbClr val="8C8B8A"/>
            </a:solidFill>
            <a:ln w="9525">
              <a:noFill/>
              <a:round/>
              <a:headEnd/>
              <a:tailEnd/>
            </a:ln>
          </p:spPr>
          <p:txBody>
            <a:bodyPr/>
            <a:lstStyle/>
            <a:p>
              <a:endParaRPr lang="en-US"/>
            </a:p>
          </p:txBody>
        </p:sp>
        <p:sp>
          <p:nvSpPr>
            <p:cNvPr id="46778" name="Freeform 825"/>
            <p:cNvSpPr>
              <a:spLocks noEditPoints="1"/>
            </p:cNvSpPr>
            <p:nvPr/>
          </p:nvSpPr>
          <p:spPr bwMode="auto">
            <a:xfrm>
              <a:off x="2936" y="2954"/>
              <a:ext cx="23" cy="40"/>
            </a:xfrm>
            <a:custGeom>
              <a:avLst/>
              <a:gdLst>
                <a:gd name="T0" fmla="*/ 23 w 23"/>
                <a:gd name="T1" fmla="*/ 2 h 40"/>
                <a:gd name="T2" fmla="*/ 21 w 23"/>
                <a:gd name="T3" fmla="*/ 0 h 40"/>
                <a:gd name="T4" fmla="*/ 19 w 23"/>
                <a:gd name="T5" fmla="*/ 0 h 40"/>
                <a:gd name="T6" fmla="*/ 17 w 23"/>
                <a:gd name="T7" fmla="*/ 2 h 40"/>
                <a:gd name="T8" fmla="*/ 17 w 23"/>
                <a:gd name="T9" fmla="*/ 4 h 40"/>
                <a:gd name="T10" fmla="*/ 19 w 23"/>
                <a:gd name="T11" fmla="*/ 4 h 40"/>
                <a:gd name="T12" fmla="*/ 21 w 23"/>
                <a:gd name="T13" fmla="*/ 6 h 40"/>
                <a:gd name="T14" fmla="*/ 21 w 23"/>
                <a:gd name="T15" fmla="*/ 4 h 40"/>
                <a:gd name="T16" fmla="*/ 23 w 23"/>
                <a:gd name="T17" fmla="*/ 2 h 40"/>
                <a:gd name="T18" fmla="*/ 0 w 23"/>
                <a:gd name="T19" fmla="*/ 38 h 40"/>
                <a:gd name="T20" fmla="*/ 2 w 23"/>
                <a:gd name="T21" fmla="*/ 40 h 40"/>
                <a:gd name="T22" fmla="*/ 4 w 23"/>
                <a:gd name="T23" fmla="*/ 40 h 40"/>
                <a:gd name="T24" fmla="*/ 6 w 23"/>
                <a:gd name="T25" fmla="*/ 38 h 40"/>
                <a:gd name="T26" fmla="*/ 6 w 23"/>
                <a:gd name="T27" fmla="*/ 37 h 40"/>
                <a:gd name="T28" fmla="*/ 4 w 23"/>
                <a:gd name="T29" fmla="*/ 37 h 40"/>
                <a:gd name="T30" fmla="*/ 2 w 23"/>
                <a:gd name="T31" fmla="*/ 35 h 40"/>
                <a:gd name="T32" fmla="*/ 2 w 23"/>
                <a:gd name="T33" fmla="*/ 37 h 40"/>
                <a:gd name="T34" fmla="*/ 0 w 23"/>
                <a:gd name="T35" fmla="*/ 38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40"/>
                <a:gd name="T56" fmla="*/ 23 w 23"/>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40">
                  <a:moveTo>
                    <a:pt x="23" y="2"/>
                  </a:moveTo>
                  <a:lnTo>
                    <a:pt x="21" y="0"/>
                  </a:lnTo>
                  <a:lnTo>
                    <a:pt x="19" y="0"/>
                  </a:lnTo>
                  <a:lnTo>
                    <a:pt x="17" y="2"/>
                  </a:lnTo>
                  <a:lnTo>
                    <a:pt x="17" y="4"/>
                  </a:lnTo>
                  <a:lnTo>
                    <a:pt x="19" y="4"/>
                  </a:lnTo>
                  <a:lnTo>
                    <a:pt x="21" y="6"/>
                  </a:lnTo>
                  <a:lnTo>
                    <a:pt x="21" y="4"/>
                  </a:lnTo>
                  <a:lnTo>
                    <a:pt x="23" y="2"/>
                  </a:lnTo>
                  <a:close/>
                  <a:moveTo>
                    <a:pt x="0" y="38"/>
                  </a:moveTo>
                  <a:lnTo>
                    <a:pt x="2" y="40"/>
                  </a:lnTo>
                  <a:lnTo>
                    <a:pt x="4" y="40"/>
                  </a:lnTo>
                  <a:lnTo>
                    <a:pt x="6" y="38"/>
                  </a:lnTo>
                  <a:lnTo>
                    <a:pt x="6" y="37"/>
                  </a:lnTo>
                  <a:lnTo>
                    <a:pt x="4" y="37"/>
                  </a:lnTo>
                  <a:lnTo>
                    <a:pt x="2" y="35"/>
                  </a:lnTo>
                  <a:lnTo>
                    <a:pt x="2" y="37"/>
                  </a:lnTo>
                  <a:lnTo>
                    <a:pt x="0" y="38"/>
                  </a:lnTo>
                  <a:close/>
                </a:path>
              </a:pathLst>
            </a:custGeom>
            <a:solidFill>
              <a:srgbClr val="8C8B8B"/>
            </a:solidFill>
            <a:ln w="9525">
              <a:noFill/>
              <a:round/>
              <a:headEnd/>
              <a:tailEnd/>
            </a:ln>
          </p:spPr>
          <p:txBody>
            <a:bodyPr/>
            <a:lstStyle/>
            <a:p>
              <a:endParaRPr lang="en-US"/>
            </a:p>
          </p:txBody>
        </p:sp>
        <p:sp>
          <p:nvSpPr>
            <p:cNvPr id="46779" name="Freeform 826"/>
            <p:cNvSpPr>
              <a:spLocks noEditPoints="1"/>
            </p:cNvSpPr>
            <p:nvPr/>
          </p:nvSpPr>
          <p:spPr bwMode="auto">
            <a:xfrm>
              <a:off x="2938" y="2956"/>
              <a:ext cx="19" cy="36"/>
            </a:xfrm>
            <a:custGeom>
              <a:avLst/>
              <a:gdLst>
                <a:gd name="T0" fmla="*/ 19 w 19"/>
                <a:gd name="T1" fmla="*/ 2 h 36"/>
                <a:gd name="T2" fmla="*/ 17 w 19"/>
                <a:gd name="T3" fmla="*/ 0 h 36"/>
                <a:gd name="T4" fmla="*/ 15 w 19"/>
                <a:gd name="T5" fmla="*/ 0 h 36"/>
                <a:gd name="T6" fmla="*/ 15 w 19"/>
                <a:gd name="T7" fmla="*/ 2 h 36"/>
                <a:gd name="T8" fmla="*/ 14 w 19"/>
                <a:gd name="T9" fmla="*/ 4 h 36"/>
                <a:gd name="T10" fmla="*/ 15 w 19"/>
                <a:gd name="T11" fmla="*/ 4 h 36"/>
                <a:gd name="T12" fmla="*/ 17 w 19"/>
                <a:gd name="T13" fmla="*/ 6 h 36"/>
                <a:gd name="T14" fmla="*/ 19 w 19"/>
                <a:gd name="T15" fmla="*/ 4 h 36"/>
                <a:gd name="T16" fmla="*/ 19 w 19"/>
                <a:gd name="T17" fmla="*/ 2 h 36"/>
                <a:gd name="T18" fmla="*/ 0 w 19"/>
                <a:gd name="T19" fmla="*/ 35 h 36"/>
                <a:gd name="T20" fmla="*/ 2 w 19"/>
                <a:gd name="T21" fmla="*/ 36 h 36"/>
                <a:gd name="T22" fmla="*/ 4 w 19"/>
                <a:gd name="T23" fmla="*/ 36 h 36"/>
                <a:gd name="T24" fmla="*/ 4 w 19"/>
                <a:gd name="T25" fmla="*/ 35 h 36"/>
                <a:gd name="T26" fmla="*/ 4 w 19"/>
                <a:gd name="T27" fmla="*/ 33 h 36"/>
                <a:gd name="T28" fmla="*/ 2 w 19"/>
                <a:gd name="T29" fmla="*/ 33 h 36"/>
                <a:gd name="T30" fmla="*/ 2 w 19"/>
                <a:gd name="T31" fmla="*/ 31 h 36"/>
                <a:gd name="T32" fmla="*/ 0 w 19"/>
                <a:gd name="T33" fmla="*/ 33 h 36"/>
                <a:gd name="T34" fmla="*/ 0 w 19"/>
                <a:gd name="T35" fmla="*/ 35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36"/>
                <a:gd name="T56" fmla="*/ 19 w 19"/>
                <a:gd name="T57" fmla="*/ 36 h 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36">
                  <a:moveTo>
                    <a:pt x="19" y="2"/>
                  </a:moveTo>
                  <a:lnTo>
                    <a:pt x="17" y="0"/>
                  </a:lnTo>
                  <a:lnTo>
                    <a:pt x="15" y="0"/>
                  </a:lnTo>
                  <a:lnTo>
                    <a:pt x="15" y="2"/>
                  </a:lnTo>
                  <a:lnTo>
                    <a:pt x="14" y="4"/>
                  </a:lnTo>
                  <a:lnTo>
                    <a:pt x="15" y="4"/>
                  </a:lnTo>
                  <a:lnTo>
                    <a:pt x="17" y="6"/>
                  </a:lnTo>
                  <a:lnTo>
                    <a:pt x="19" y="4"/>
                  </a:lnTo>
                  <a:lnTo>
                    <a:pt x="19" y="2"/>
                  </a:lnTo>
                  <a:close/>
                  <a:moveTo>
                    <a:pt x="0" y="35"/>
                  </a:moveTo>
                  <a:lnTo>
                    <a:pt x="2" y="36"/>
                  </a:lnTo>
                  <a:lnTo>
                    <a:pt x="4" y="36"/>
                  </a:lnTo>
                  <a:lnTo>
                    <a:pt x="4" y="35"/>
                  </a:lnTo>
                  <a:lnTo>
                    <a:pt x="4" y="33"/>
                  </a:lnTo>
                  <a:lnTo>
                    <a:pt x="2" y="33"/>
                  </a:lnTo>
                  <a:lnTo>
                    <a:pt x="2" y="31"/>
                  </a:lnTo>
                  <a:lnTo>
                    <a:pt x="0" y="33"/>
                  </a:lnTo>
                  <a:lnTo>
                    <a:pt x="0" y="35"/>
                  </a:lnTo>
                  <a:close/>
                </a:path>
              </a:pathLst>
            </a:custGeom>
            <a:solidFill>
              <a:srgbClr val="8C8B8B"/>
            </a:solidFill>
            <a:ln w="9525">
              <a:noFill/>
              <a:round/>
              <a:headEnd/>
              <a:tailEnd/>
            </a:ln>
          </p:spPr>
          <p:txBody>
            <a:bodyPr/>
            <a:lstStyle/>
            <a:p>
              <a:endParaRPr lang="en-US"/>
            </a:p>
          </p:txBody>
        </p:sp>
        <p:sp>
          <p:nvSpPr>
            <p:cNvPr id="46780" name="Freeform 827"/>
            <p:cNvSpPr>
              <a:spLocks noEditPoints="1"/>
            </p:cNvSpPr>
            <p:nvPr/>
          </p:nvSpPr>
          <p:spPr bwMode="auto">
            <a:xfrm>
              <a:off x="2938" y="2958"/>
              <a:ext cx="19" cy="33"/>
            </a:xfrm>
            <a:custGeom>
              <a:avLst/>
              <a:gdLst>
                <a:gd name="T0" fmla="*/ 19 w 19"/>
                <a:gd name="T1" fmla="*/ 2 h 33"/>
                <a:gd name="T2" fmla="*/ 17 w 19"/>
                <a:gd name="T3" fmla="*/ 0 h 33"/>
                <a:gd name="T4" fmla="*/ 15 w 19"/>
                <a:gd name="T5" fmla="*/ 0 h 33"/>
                <a:gd name="T6" fmla="*/ 14 w 19"/>
                <a:gd name="T7" fmla="*/ 2 h 33"/>
                <a:gd name="T8" fmla="*/ 14 w 19"/>
                <a:gd name="T9" fmla="*/ 4 h 33"/>
                <a:gd name="T10" fmla="*/ 15 w 19"/>
                <a:gd name="T11" fmla="*/ 4 h 33"/>
                <a:gd name="T12" fmla="*/ 17 w 19"/>
                <a:gd name="T13" fmla="*/ 6 h 33"/>
                <a:gd name="T14" fmla="*/ 17 w 19"/>
                <a:gd name="T15" fmla="*/ 4 h 33"/>
                <a:gd name="T16" fmla="*/ 19 w 19"/>
                <a:gd name="T17" fmla="*/ 2 h 33"/>
                <a:gd name="T18" fmla="*/ 0 w 19"/>
                <a:gd name="T19" fmla="*/ 31 h 33"/>
                <a:gd name="T20" fmla="*/ 2 w 19"/>
                <a:gd name="T21" fmla="*/ 33 h 33"/>
                <a:gd name="T22" fmla="*/ 4 w 19"/>
                <a:gd name="T23" fmla="*/ 33 h 33"/>
                <a:gd name="T24" fmla="*/ 4 w 19"/>
                <a:gd name="T25" fmla="*/ 31 h 33"/>
                <a:gd name="T26" fmla="*/ 6 w 19"/>
                <a:gd name="T27" fmla="*/ 29 h 33"/>
                <a:gd name="T28" fmla="*/ 4 w 19"/>
                <a:gd name="T29" fmla="*/ 29 h 33"/>
                <a:gd name="T30" fmla="*/ 2 w 19"/>
                <a:gd name="T31" fmla="*/ 27 h 33"/>
                <a:gd name="T32" fmla="*/ 2 w 19"/>
                <a:gd name="T33" fmla="*/ 29 h 33"/>
                <a:gd name="T34" fmla="*/ 0 w 19"/>
                <a:gd name="T35" fmla="*/ 31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33"/>
                <a:gd name="T56" fmla="*/ 19 w 19"/>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33">
                  <a:moveTo>
                    <a:pt x="19" y="2"/>
                  </a:moveTo>
                  <a:lnTo>
                    <a:pt x="17" y="0"/>
                  </a:lnTo>
                  <a:lnTo>
                    <a:pt x="15" y="0"/>
                  </a:lnTo>
                  <a:lnTo>
                    <a:pt x="14" y="2"/>
                  </a:lnTo>
                  <a:lnTo>
                    <a:pt x="14" y="4"/>
                  </a:lnTo>
                  <a:lnTo>
                    <a:pt x="15" y="4"/>
                  </a:lnTo>
                  <a:lnTo>
                    <a:pt x="17" y="6"/>
                  </a:lnTo>
                  <a:lnTo>
                    <a:pt x="17" y="4"/>
                  </a:lnTo>
                  <a:lnTo>
                    <a:pt x="19" y="2"/>
                  </a:lnTo>
                  <a:close/>
                  <a:moveTo>
                    <a:pt x="0" y="31"/>
                  </a:moveTo>
                  <a:lnTo>
                    <a:pt x="2" y="33"/>
                  </a:lnTo>
                  <a:lnTo>
                    <a:pt x="4" y="33"/>
                  </a:lnTo>
                  <a:lnTo>
                    <a:pt x="4" y="31"/>
                  </a:lnTo>
                  <a:lnTo>
                    <a:pt x="6" y="29"/>
                  </a:lnTo>
                  <a:lnTo>
                    <a:pt x="4" y="29"/>
                  </a:lnTo>
                  <a:lnTo>
                    <a:pt x="2" y="27"/>
                  </a:lnTo>
                  <a:lnTo>
                    <a:pt x="2" y="29"/>
                  </a:lnTo>
                  <a:lnTo>
                    <a:pt x="0" y="31"/>
                  </a:lnTo>
                  <a:close/>
                </a:path>
              </a:pathLst>
            </a:custGeom>
            <a:solidFill>
              <a:srgbClr val="8D8C8B"/>
            </a:solidFill>
            <a:ln w="9525">
              <a:noFill/>
              <a:round/>
              <a:headEnd/>
              <a:tailEnd/>
            </a:ln>
          </p:spPr>
          <p:txBody>
            <a:bodyPr/>
            <a:lstStyle/>
            <a:p>
              <a:endParaRPr lang="en-US"/>
            </a:p>
          </p:txBody>
        </p:sp>
        <p:sp>
          <p:nvSpPr>
            <p:cNvPr id="46781" name="Freeform 828"/>
            <p:cNvSpPr>
              <a:spLocks noEditPoints="1"/>
            </p:cNvSpPr>
            <p:nvPr/>
          </p:nvSpPr>
          <p:spPr bwMode="auto">
            <a:xfrm>
              <a:off x="2940" y="2960"/>
              <a:ext cx="15" cy="29"/>
            </a:xfrm>
            <a:custGeom>
              <a:avLst/>
              <a:gdLst>
                <a:gd name="T0" fmla="*/ 15 w 15"/>
                <a:gd name="T1" fmla="*/ 2 h 29"/>
                <a:gd name="T2" fmla="*/ 13 w 15"/>
                <a:gd name="T3" fmla="*/ 0 h 29"/>
                <a:gd name="T4" fmla="*/ 12 w 15"/>
                <a:gd name="T5" fmla="*/ 0 h 29"/>
                <a:gd name="T6" fmla="*/ 12 w 15"/>
                <a:gd name="T7" fmla="*/ 2 h 29"/>
                <a:gd name="T8" fmla="*/ 10 w 15"/>
                <a:gd name="T9" fmla="*/ 4 h 29"/>
                <a:gd name="T10" fmla="*/ 12 w 15"/>
                <a:gd name="T11" fmla="*/ 4 h 29"/>
                <a:gd name="T12" fmla="*/ 13 w 15"/>
                <a:gd name="T13" fmla="*/ 4 h 29"/>
                <a:gd name="T14" fmla="*/ 15 w 15"/>
                <a:gd name="T15" fmla="*/ 4 h 29"/>
                <a:gd name="T16" fmla="*/ 15 w 15"/>
                <a:gd name="T17" fmla="*/ 2 h 29"/>
                <a:gd name="T18" fmla="*/ 0 w 15"/>
                <a:gd name="T19" fmla="*/ 27 h 29"/>
                <a:gd name="T20" fmla="*/ 0 w 15"/>
                <a:gd name="T21" fmla="*/ 29 h 29"/>
                <a:gd name="T22" fmla="*/ 2 w 15"/>
                <a:gd name="T23" fmla="*/ 29 h 29"/>
                <a:gd name="T24" fmla="*/ 4 w 15"/>
                <a:gd name="T25" fmla="*/ 27 h 29"/>
                <a:gd name="T26" fmla="*/ 4 w 15"/>
                <a:gd name="T27" fmla="*/ 25 h 29"/>
                <a:gd name="T28" fmla="*/ 2 w 15"/>
                <a:gd name="T29" fmla="*/ 25 h 29"/>
                <a:gd name="T30" fmla="*/ 0 w 15"/>
                <a:gd name="T31" fmla="*/ 23 h 29"/>
                <a:gd name="T32" fmla="*/ 0 w 15"/>
                <a:gd name="T33" fmla="*/ 25 h 29"/>
                <a:gd name="T34" fmla="*/ 0 w 15"/>
                <a:gd name="T35" fmla="*/ 27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29"/>
                <a:gd name="T56" fmla="*/ 15 w 15"/>
                <a:gd name="T57" fmla="*/ 29 h 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29">
                  <a:moveTo>
                    <a:pt x="15" y="2"/>
                  </a:moveTo>
                  <a:lnTo>
                    <a:pt x="13" y="0"/>
                  </a:lnTo>
                  <a:lnTo>
                    <a:pt x="12" y="0"/>
                  </a:lnTo>
                  <a:lnTo>
                    <a:pt x="12" y="2"/>
                  </a:lnTo>
                  <a:lnTo>
                    <a:pt x="10" y="4"/>
                  </a:lnTo>
                  <a:lnTo>
                    <a:pt x="12" y="4"/>
                  </a:lnTo>
                  <a:lnTo>
                    <a:pt x="13" y="4"/>
                  </a:lnTo>
                  <a:lnTo>
                    <a:pt x="15" y="4"/>
                  </a:lnTo>
                  <a:lnTo>
                    <a:pt x="15" y="2"/>
                  </a:lnTo>
                  <a:close/>
                  <a:moveTo>
                    <a:pt x="0" y="27"/>
                  </a:moveTo>
                  <a:lnTo>
                    <a:pt x="0" y="29"/>
                  </a:lnTo>
                  <a:lnTo>
                    <a:pt x="2" y="29"/>
                  </a:lnTo>
                  <a:lnTo>
                    <a:pt x="4" y="27"/>
                  </a:lnTo>
                  <a:lnTo>
                    <a:pt x="4" y="25"/>
                  </a:lnTo>
                  <a:lnTo>
                    <a:pt x="2" y="25"/>
                  </a:lnTo>
                  <a:lnTo>
                    <a:pt x="0" y="23"/>
                  </a:lnTo>
                  <a:lnTo>
                    <a:pt x="0" y="25"/>
                  </a:lnTo>
                  <a:lnTo>
                    <a:pt x="0" y="27"/>
                  </a:lnTo>
                  <a:close/>
                </a:path>
              </a:pathLst>
            </a:custGeom>
            <a:solidFill>
              <a:srgbClr val="8D8C8B"/>
            </a:solidFill>
            <a:ln w="9525">
              <a:noFill/>
              <a:round/>
              <a:headEnd/>
              <a:tailEnd/>
            </a:ln>
          </p:spPr>
          <p:txBody>
            <a:bodyPr/>
            <a:lstStyle/>
            <a:p>
              <a:endParaRPr lang="en-US"/>
            </a:p>
          </p:txBody>
        </p:sp>
        <p:sp>
          <p:nvSpPr>
            <p:cNvPr id="46782" name="Freeform 829"/>
            <p:cNvSpPr>
              <a:spLocks noEditPoints="1"/>
            </p:cNvSpPr>
            <p:nvPr/>
          </p:nvSpPr>
          <p:spPr bwMode="auto">
            <a:xfrm>
              <a:off x="2940" y="2962"/>
              <a:ext cx="15" cy="25"/>
            </a:xfrm>
            <a:custGeom>
              <a:avLst/>
              <a:gdLst>
                <a:gd name="T0" fmla="*/ 15 w 15"/>
                <a:gd name="T1" fmla="*/ 2 h 25"/>
                <a:gd name="T2" fmla="*/ 13 w 15"/>
                <a:gd name="T3" fmla="*/ 0 h 25"/>
                <a:gd name="T4" fmla="*/ 12 w 15"/>
                <a:gd name="T5" fmla="*/ 0 h 25"/>
                <a:gd name="T6" fmla="*/ 10 w 15"/>
                <a:gd name="T7" fmla="*/ 2 h 25"/>
                <a:gd name="T8" fmla="*/ 10 w 15"/>
                <a:gd name="T9" fmla="*/ 4 h 25"/>
                <a:gd name="T10" fmla="*/ 10 w 15"/>
                <a:gd name="T11" fmla="*/ 4 h 25"/>
                <a:gd name="T12" fmla="*/ 10 w 15"/>
                <a:gd name="T13" fmla="*/ 4 h 25"/>
                <a:gd name="T14" fmla="*/ 12 w 15"/>
                <a:gd name="T15" fmla="*/ 4 h 25"/>
                <a:gd name="T16" fmla="*/ 13 w 15"/>
                <a:gd name="T17" fmla="*/ 4 h 25"/>
                <a:gd name="T18" fmla="*/ 13 w 15"/>
                <a:gd name="T19" fmla="*/ 2 h 25"/>
                <a:gd name="T20" fmla="*/ 15 w 15"/>
                <a:gd name="T21" fmla="*/ 2 h 25"/>
                <a:gd name="T22" fmla="*/ 0 w 15"/>
                <a:gd name="T23" fmla="*/ 23 h 25"/>
                <a:gd name="T24" fmla="*/ 2 w 15"/>
                <a:gd name="T25" fmla="*/ 25 h 25"/>
                <a:gd name="T26" fmla="*/ 4 w 15"/>
                <a:gd name="T27" fmla="*/ 25 h 25"/>
                <a:gd name="T28" fmla="*/ 4 w 15"/>
                <a:gd name="T29" fmla="*/ 23 h 25"/>
                <a:gd name="T30" fmla="*/ 6 w 15"/>
                <a:gd name="T31" fmla="*/ 23 h 25"/>
                <a:gd name="T32" fmla="*/ 4 w 15"/>
                <a:gd name="T33" fmla="*/ 21 h 25"/>
                <a:gd name="T34" fmla="*/ 2 w 15"/>
                <a:gd name="T35" fmla="*/ 19 h 25"/>
                <a:gd name="T36" fmla="*/ 0 w 15"/>
                <a:gd name="T37" fmla="*/ 21 h 25"/>
                <a:gd name="T38" fmla="*/ 0 w 15"/>
                <a:gd name="T39" fmla="*/ 23 h 2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
                <a:gd name="T61" fmla="*/ 0 h 25"/>
                <a:gd name="T62" fmla="*/ 15 w 15"/>
                <a:gd name="T63" fmla="*/ 25 h 2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 h="25">
                  <a:moveTo>
                    <a:pt x="15" y="2"/>
                  </a:moveTo>
                  <a:lnTo>
                    <a:pt x="13" y="0"/>
                  </a:lnTo>
                  <a:lnTo>
                    <a:pt x="12" y="0"/>
                  </a:lnTo>
                  <a:lnTo>
                    <a:pt x="10" y="2"/>
                  </a:lnTo>
                  <a:lnTo>
                    <a:pt x="10" y="4"/>
                  </a:lnTo>
                  <a:lnTo>
                    <a:pt x="12" y="4"/>
                  </a:lnTo>
                  <a:lnTo>
                    <a:pt x="13" y="4"/>
                  </a:lnTo>
                  <a:lnTo>
                    <a:pt x="13" y="2"/>
                  </a:lnTo>
                  <a:lnTo>
                    <a:pt x="15" y="2"/>
                  </a:lnTo>
                  <a:close/>
                  <a:moveTo>
                    <a:pt x="0" y="23"/>
                  </a:moveTo>
                  <a:lnTo>
                    <a:pt x="2" y="25"/>
                  </a:lnTo>
                  <a:lnTo>
                    <a:pt x="4" y="25"/>
                  </a:lnTo>
                  <a:lnTo>
                    <a:pt x="4" y="23"/>
                  </a:lnTo>
                  <a:lnTo>
                    <a:pt x="6" y="23"/>
                  </a:lnTo>
                  <a:lnTo>
                    <a:pt x="4" y="21"/>
                  </a:lnTo>
                  <a:lnTo>
                    <a:pt x="2" y="19"/>
                  </a:lnTo>
                  <a:lnTo>
                    <a:pt x="0" y="21"/>
                  </a:lnTo>
                  <a:lnTo>
                    <a:pt x="0" y="23"/>
                  </a:lnTo>
                  <a:close/>
                </a:path>
              </a:pathLst>
            </a:custGeom>
            <a:solidFill>
              <a:srgbClr val="8E8D8C"/>
            </a:solidFill>
            <a:ln w="9525">
              <a:noFill/>
              <a:round/>
              <a:headEnd/>
              <a:tailEnd/>
            </a:ln>
          </p:spPr>
          <p:txBody>
            <a:bodyPr/>
            <a:lstStyle/>
            <a:p>
              <a:endParaRPr lang="en-US"/>
            </a:p>
          </p:txBody>
        </p:sp>
        <p:sp>
          <p:nvSpPr>
            <p:cNvPr id="46783" name="Freeform 830"/>
            <p:cNvSpPr>
              <a:spLocks noEditPoints="1"/>
            </p:cNvSpPr>
            <p:nvPr/>
          </p:nvSpPr>
          <p:spPr bwMode="auto">
            <a:xfrm>
              <a:off x="2940" y="2964"/>
              <a:ext cx="13" cy="21"/>
            </a:xfrm>
            <a:custGeom>
              <a:avLst/>
              <a:gdLst>
                <a:gd name="T0" fmla="*/ 13 w 13"/>
                <a:gd name="T1" fmla="*/ 0 h 21"/>
                <a:gd name="T2" fmla="*/ 12 w 13"/>
                <a:gd name="T3" fmla="*/ 0 h 21"/>
                <a:gd name="T4" fmla="*/ 10 w 13"/>
                <a:gd name="T5" fmla="*/ 0 h 21"/>
                <a:gd name="T6" fmla="*/ 10 w 13"/>
                <a:gd name="T7" fmla="*/ 2 h 21"/>
                <a:gd name="T8" fmla="*/ 8 w 13"/>
                <a:gd name="T9" fmla="*/ 4 h 21"/>
                <a:gd name="T10" fmla="*/ 10 w 13"/>
                <a:gd name="T11" fmla="*/ 4 h 21"/>
                <a:gd name="T12" fmla="*/ 10 w 13"/>
                <a:gd name="T13" fmla="*/ 4 h 21"/>
                <a:gd name="T14" fmla="*/ 12 w 13"/>
                <a:gd name="T15" fmla="*/ 4 h 21"/>
                <a:gd name="T16" fmla="*/ 13 w 13"/>
                <a:gd name="T17" fmla="*/ 4 h 21"/>
                <a:gd name="T18" fmla="*/ 13 w 13"/>
                <a:gd name="T19" fmla="*/ 2 h 21"/>
                <a:gd name="T20" fmla="*/ 13 w 13"/>
                <a:gd name="T21" fmla="*/ 0 h 21"/>
                <a:gd name="T22" fmla="*/ 0 w 13"/>
                <a:gd name="T23" fmla="*/ 19 h 21"/>
                <a:gd name="T24" fmla="*/ 2 w 13"/>
                <a:gd name="T25" fmla="*/ 21 h 21"/>
                <a:gd name="T26" fmla="*/ 4 w 13"/>
                <a:gd name="T27" fmla="*/ 21 h 21"/>
                <a:gd name="T28" fmla="*/ 6 w 13"/>
                <a:gd name="T29" fmla="*/ 21 h 21"/>
                <a:gd name="T30" fmla="*/ 6 w 13"/>
                <a:gd name="T31" fmla="*/ 19 h 21"/>
                <a:gd name="T32" fmla="*/ 4 w 13"/>
                <a:gd name="T33" fmla="*/ 17 h 21"/>
                <a:gd name="T34" fmla="*/ 2 w 13"/>
                <a:gd name="T35" fmla="*/ 15 h 21"/>
                <a:gd name="T36" fmla="*/ 2 w 13"/>
                <a:gd name="T37" fmla="*/ 17 h 21"/>
                <a:gd name="T38" fmla="*/ 0 w 13"/>
                <a:gd name="T39" fmla="*/ 19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
                <a:gd name="T61" fmla="*/ 0 h 21"/>
                <a:gd name="T62" fmla="*/ 13 w 13"/>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 h="21">
                  <a:moveTo>
                    <a:pt x="13" y="0"/>
                  </a:moveTo>
                  <a:lnTo>
                    <a:pt x="12" y="0"/>
                  </a:lnTo>
                  <a:lnTo>
                    <a:pt x="10" y="0"/>
                  </a:lnTo>
                  <a:lnTo>
                    <a:pt x="10" y="2"/>
                  </a:lnTo>
                  <a:lnTo>
                    <a:pt x="8" y="4"/>
                  </a:lnTo>
                  <a:lnTo>
                    <a:pt x="10" y="4"/>
                  </a:lnTo>
                  <a:lnTo>
                    <a:pt x="12" y="4"/>
                  </a:lnTo>
                  <a:lnTo>
                    <a:pt x="13" y="4"/>
                  </a:lnTo>
                  <a:lnTo>
                    <a:pt x="13" y="2"/>
                  </a:lnTo>
                  <a:lnTo>
                    <a:pt x="13" y="0"/>
                  </a:lnTo>
                  <a:close/>
                  <a:moveTo>
                    <a:pt x="0" y="19"/>
                  </a:moveTo>
                  <a:lnTo>
                    <a:pt x="2" y="21"/>
                  </a:lnTo>
                  <a:lnTo>
                    <a:pt x="4" y="21"/>
                  </a:lnTo>
                  <a:lnTo>
                    <a:pt x="6" y="21"/>
                  </a:lnTo>
                  <a:lnTo>
                    <a:pt x="6" y="19"/>
                  </a:lnTo>
                  <a:lnTo>
                    <a:pt x="4" y="17"/>
                  </a:lnTo>
                  <a:lnTo>
                    <a:pt x="2" y="15"/>
                  </a:lnTo>
                  <a:lnTo>
                    <a:pt x="2" y="17"/>
                  </a:lnTo>
                  <a:lnTo>
                    <a:pt x="0" y="19"/>
                  </a:lnTo>
                  <a:close/>
                </a:path>
              </a:pathLst>
            </a:custGeom>
            <a:solidFill>
              <a:srgbClr val="8E8D8C"/>
            </a:solidFill>
            <a:ln w="9525">
              <a:noFill/>
              <a:round/>
              <a:headEnd/>
              <a:tailEnd/>
            </a:ln>
          </p:spPr>
          <p:txBody>
            <a:bodyPr/>
            <a:lstStyle/>
            <a:p>
              <a:endParaRPr lang="en-US"/>
            </a:p>
          </p:txBody>
        </p:sp>
        <p:sp>
          <p:nvSpPr>
            <p:cNvPr id="46784" name="Freeform 831"/>
            <p:cNvSpPr>
              <a:spLocks noEditPoints="1"/>
            </p:cNvSpPr>
            <p:nvPr/>
          </p:nvSpPr>
          <p:spPr bwMode="auto">
            <a:xfrm>
              <a:off x="2942" y="2966"/>
              <a:ext cx="11" cy="19"/>
            </a:xfrm>
            <a:custGeom>
              <a:avLst/>
              <a:gdLst>
                <a:gd name="T0" fmla="*/ 11 w 11"/>
                <a:gd name="T1" fmla="*/ 0 h 19"/>
                <a:gd name="T2" fmla="*/ 10 w 11"/>
                <a:gd name="T3" fmla="*/ 0 h 19"/>
                <a:gd name="T4" fmla="*/ 8 w 11"/>
                <a:gd name="T5" fmla="*/ 0 h 19"/>
                <a:gd name="T6" fmla="*/ 8 w 11"/>
                <a:gd name="T7" fmla="*/ 0 h 19"/>
                <a:gd name="T8" fmla="*/ 8 w 11"/>
                <a:gd name="T9" fmla="*/ 0 h 19"/>
                <a:gd name="T10" fmla="*/ 6 w 11"/>
                <a:gd name="T11" fmla="*/ 2 h 19"/>
                <a:gd name="T12" fmla="*/ 6 w 11"/>
                <a:gd name="T13" fmla="*/ 3 h 19"/>
                <a:gd name="T14" fmla="*/ 6 w 11"/>
                <a:gd name="T15" fmla="*/ 3 h 19"/>
                <a:gd name="T16" fmla="*/ 8 w 11"/>
                <a:gd name="T17" fmla="*/ 3 h 19"/>
                <a:gd name="T18" fmla="*/ 10 w 11"/>
                <a:gd name="T19" fmla="*/ 3 h 19"/>
                <a:gd name="T20" fmla="*/ 10 w 11"/>
                <a:gd name="T21" fmla="*/ 3 h 19"/>
                <a:gd name="T22" fmla="*/ 11 w 11"/>
                <a:gd name="T23" fmla="*/ 2 h 19"/>
                <a:gd name="T24" fmla="*/ 11 w 11"/>
                <a:gd name="T25" fmla="*/ 0 h 19"/>
                <a:gd name="T26" fmla="*/ 0 w 11"/>
                <a:gd name="T27" fmla="*/ 15 h 19"/>
                <a:gd name="T28" fmla="*/ 2 w 11"/>
                <a:gd name="T29" fmla="*/ 17 h 19"/>
                <a:gd name="T30" fmla="*/ 4 w 11"/>
                <a:gd name="T31" fmla="*/ 19 h 19"/>
                <a:gd name="T32" fmla="*/ 4 w 11"/>
                <a:gd name="T33" fmla="*/ 17 h 19"/>
                <a:gd name="T34" fmla="*/ 6 w 11"/>
                <a:gd name="T35" fmla="*/ 15 h 19"/>
                <a:gd name="T36" fmla="*/ 4 w 11"/>
                <a:gd name="T37" fmla="*/ 13 h 19"/>
                <a:gd name="T38" fmla="*/ 2 w 11"/>
                <a:gd name="T39" fmla="*/ 11 h 19"/>
                <a:gd name="T40" fmla="*/ 0 w 11"/>
                <a:gd name="T41" fmla="*/ 13 h 19"/>
                <a:gd name="T42" fmla="*/ 0 w 11"/>
                <a:gd name="T43" fmla="*/ 15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
                <a:gd name="T67" fmla="*/ 0 h 19"/>
                <a:gd name="T68" fmla="*/ 11 w 11"/>
                <a:gd name="T69" fmla="*/ 19 h 1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 h="19">
                  <a:moveTo>
                    <a:pt x="11" y="0"/>
                  </a:moveTo>
                  <a:lnTo>
                    <a:pt x="10" y="0"/>
                  </a:lnTo>
                  <a:lnTo>
                    <a:pt x="8" y="0"/>
                  </a:lnTo>
                  <a:lnTo>
                    <a:pt x="6" y="2"/>
                  </a:lnTo>
                  <a:lnTo>
                    <a:pt x="6" y="3"/>
                  </a:lnTo>
                  <a:lnTo>
                    <a:pt x="8" y="3"/>
                  </a:lnTo>
                  <a:lnTo>
                    <a:pt x="10" y="3"/>
                  </a:lnTo>
                  <a:lnTo>
                    <a:pt x="11" y="2"/>
                  </a:lnTo>
                  <a:lnTo>
                    <a:pt x="11" y="0"/>
                  </a:lnTo>
                  <a:close/>
                  <a:moveTo>
                    <a:pt x="0" y="15"/>
                  </a:moveTo>
                  <a:lnTo>
                    <a:pt x="2" y="17"/>
                  </a:lnTo>
                  <a:lnTo>
                    <a:pt x="4" y="19"/>
                  </a:lnTo>
                  <a:lnTo>
                    <a:pt x="4" y="17"/>
                  </a:lnTo>
                  <a:lnTo>
                    <a:pt x="6" y="15"/>
                  </a:lnTo>
                  <a:lnTo>
                    <a:pt x="4" y="13"/>
                  </a:lnTo>
                  <a:lnTo>
                    <a:pt x="2" y="11"/>
                  </a:lnTo>
                  <a:lnTo>
                    <a:pt x="0" y="13"/>
                  </a:lnTo>
                  <a:lnTo>
                    <a:pt x="0" y="15"/>
                  </a:lnTo>
                  <a:close/>
                </a:path>
              </a:pathLst>
            </a:custGeom>
            <a:solidFill>
              <a:srgbClr val="8E8D8D"/>
            </a:solidFill>
            <a:ln w="9525">
              <a:noFill/>
              <a:round/>
              <a:headEnd/>
              <a:tailEnd/>
            </a:ln>
          </p:spPr>
          <p:txBody>
            <a:bodyPr/>
            <a:lstStyle/>
            <a:p>
              <a:endParaRPr lang="en-US"/>
            </a:p>
          </p:txBody>
        </p:sp>
        <p:sp>
          <p:nvSpPr>
            <p:cNvPr id="46785" name="Freeform 832"/>
            <p:cNvSpPr>
              <a:spLocks/>
            </p:cNvSpPr>
            <p:nvPr/>
          </p:nvSpPr>
          <p:spPr bwMode="auto">
            <a:xfrm>
              <a:off x="2942" y="2968"/>
              <a:ext cx="11" cy="15"/>
            </a:xfrm>
            <a:custGeom>
              <a:avLst/>
              <a:gdLst>
                <a:gd name="T0" fmla="*/ 11 w 11"/>
                <a:gd name="T1" fmla="*/ 0 h 15"/>
                <a:gd name="T2" fmla="*/ 10 w 11"/>
                <a:gd name="T3" fmla="*/ 0 h 15"/>
                <a:gd name="T4" fmla="*/ 8 w 11"/>
                <a:gd name="T5" fmla="*/ 0 h 15"/>
                <a:gd name="T6" fmla="*/ 8 w 11"/>
                <a:gd name="T7" fmla="*/ 0 h 15"/>
                <a:gd name="T8" fmla="*/ 6 w 11"/>
                <a:gd name="T9" fmla="*/ 0 h 15"/>
                <a:gd name="T10" fmla="*/ 4 w 11"/>
                <a:gd name="T11" fmla="*/ 5 h 15"/>
                <a:gd name="T12" fmla="*/ 0 w 11"/>
                <a:gd name="T13" fmla="*/ 11 h 15"/>
                <a:gd name="T14" fmla="*/ 2 w 11"/>
                <a:gd name="T15" fmla="*/ 13 h 15"/>
                <a:gd name="T16" fmla="*/ 4 w 11"/>
                <a:gd name="T17" fmla="*/ 15 h 15"/>
                <a:gd name="T18" fmla="*/ 6 w 11"/>
                <a:gd name="T19" fmla="*/ 13 h 15"/>
                <a:gd name="T20" fmla="*/ 6 w 11"/>
                <a:gd name="T21" fmla="*/ 11 h 15"/>
                <a:gd name="T22" fmla="*/ 4 w 11"/>
                <a:gd name="T23" fmla="*/ 9 h 15"/>
                <a:gd name="T24" fmla="*/ 4 w 11"/>
                <a:gd name="T25" fmla="*/ 7 h 15"/>
                <a:gd name="T26" fmla="*/ 4 w 11"/>
                <a:gd name="T27" fmla="*/ 5 h 15"/>
                <a:gd name="T28" fmla="*/ 8 w 11"/>
                <a:gd name="T29" fmla="*/ 3 h 15"/>
                <a:gd name="T30" fmla="*/ 8 w 11"/>
                <a:gd name="T31" fmla="*/ 3 h 15"/>
                <a:gd name="T32" fmla="*/ 10 w 11"/>
                <a:gd name="T33" fmla="*/ 3 h 15"/>
                <a:gd name="T34" fmla="*/ 10 w 11"/>
                <a:gd name="T35" fmla="*/ 1 h 15"/>
                <a:gd name="T36" fmla="*/ 11 w 11"/>
                <a:gd name="T37" fmla="*/ 0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15"/>
                <a:gd name="T59" fmla="*/ 11 w 11"/>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15">
                  <a:moveTo>
                    <a:pt x="11" y="0"/>
                  </a:moveTo>
                  <a:lnTo>
                    <a:pt x="10" y="0"/>
                  </a:lnTo>
                  <a:lnTo>
                    <a:pt x="8" y="0"/>
                  </a:lnTo>
                  <a:lnTo>
                    <a:pt x="6" y="0"/>
                  </a:lnTo>
                  <a:lnTo>
                    <a:pt x="4" y="5"/>
                  </a:lnTo>
                  <a:lnTo>
                    <a:pt x="0" y="11"/>
                  </a:lnTo>
                  <a:lnTo>
                    <a:pt x="2" y="13"/>
                  </a:lnTo>
                  <a:lnTo>
                    <a:pt x="4" y="15"/>
                  </a:lnTo>
                  <a:lnTo>
                    <a:pt x="6" y="13"/>
                  </a:lnTo>
                  <a:lnTo>
                    <a:pt x="6" y="11"/>
                  </a:lnTo>
                  <a:lnTo>
                    <a:pt x="4" y="9"/>
                  </a:lnTo>
                  <a:lnTo>
                    <a:pt x="4" y="7"/>
                  </a:lnTo>
                  <a:lnTo>
                    <a:pt x="4" y="5"/>
                  </a:lnTo>
                  <a:lnTo>
                    <a:pt x="8" y="3"/>
                  </a:lnTo>
                  <a:lnTo>
                    <a:pt x="10" y="3"/>
                  </a:lnTo>
                  <a:lnTo>
                    <a:pt x="10" y="1"/>
                  </a:lnTo>
                  <a:lnTo>
                    <a:pt x="11" y="0"/>
                  </a:lnTo>
                  <a:close/>
                </a:path>
              </a:pathLst>
            </a:custGeom>
            <a:solidFill>
              <a:srgbClr val="8E8D8D"/>
            </a:solidFill>
            <a:ln w="9525">
              <a:noFill/>
              <a:round/>
              <a:headEnd/>
              <a:tailEnd/>
            </a:ln>
          </p:spPr>
          <p:txBody>
            <a:bodyPr/>
            <a:lstStyle/>
            <a:p>
              <a:endParaRPr lang="en-US"/>
            </a:p>
          </p:txBody>
        </p:sp>
        <p:sp>
          <p:nvSpPr>
            <p:cNvPr id="46786" name="Freeform 833"/>
            <p:cNvSpPr>
              <a:spLocks/>
            </p:cNvSpPr>
            <p:nvPr/>
          </p:nvSpPr>
          <p:spPr bwMode="auto">
            <a:xfrm>
              <a:off x="2944" y="2969"/>
              <a:ext cx="8" cy="12"/>
            </a:xfrm>
            <a:custGeom>
              <a:avLst/>
              <a:gdLst>
                <a:gd name="T0" fmla="*/ 8 w 8"/>
                <a:gd name="T1" fmla="*/ 0 h 12"/>
                <a:gd name="T2" fmla="*/ 8 w 8"/>
                <a:gd name="T3" fmla="*/ 0 h 12"/>
                <a:gd name="T4" fmla="*/ 6 w 8"/>
                <a:gd name="T5" fmla="*/ 0 h 12"/>
                <a:gd name="T6" fmla="*/ 4 w 8"/>
                <a:gd name="T7" fmla="*/ 0 h 12"/>
                <a:gd name="T8" fmla="*/ 4 w 8"/>
                <a:gd name="T9" fmla="*/ 0 h 12"/>
                <a:gd name="T10" fmla="*/ 2 w 8"/>
                <a:gd name="T11" fmla="*/ 4 h 12"/>
                <a:gd name="T12" fmla="*/ 0 w 8"/>
                <a:gd name="T13" fmla="*/ 8 h 12"/>
                <a:gd name="T14" fmla="*/ 2 w 8"/>
                <a:gd name="T15" fmla="*/ 10 h 12"/>
                <a:gd name="T16" fmla="*/ 4 w 8"/>
                <a:gd name="T17" fmla="*/ 12 h 12"/>
                <a:gd name="T18" fmla="*/ 6 w 8"/>
                <a:gd name="T19" fmla="*/ 6 h 12"/>
                <a:gd name="T20" fmla="*/ 8 w 8"/>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12"/>
                <a:gd name="T35" fmla="*/ 8 w 8"/>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12">
                  <a:moveTo>
                    <a:pt x="8" y="0"/>
                  </a:moveTo>
                  <a:lnTo>
                    <a:pt x="8" y="0"/>
                  </a:lnTo>
                  <a:lnTo>
                    <a:pt x="6" y="0"/>
                  </a:lnTo>
                  <a:lnTo>
                    <a:pt x="4" y="0"/>
                  </a:lnTo>
                  <a:lnTo>
                    <a:pt x="2" y="4"/>
                  </a:lnTo>
                  <a:lnTo>
                    <a:pt x="0" y="8"/>
                  </a:lnTo>
                  <a:lnTo>
                    <a:pt x="2" y="10"/>
                  </a:lnTo>
                  <a:lnTo>
                    <a:pt x="4" y="12"/>
                  </a:lnTo>
                  <a:lnTo>
                    <a:pt x="6" y="6"/>
                  </a:lnTo>
                  <a:lnTo>
                    <a:pt x="8" y="0"/>
                  </a:lnTo>
                  <a:close/>
                </a:path>
              </a:pathLst>
            </a:custGeom>
            <a:solidFill>
              <a:srgbClr val="8F8E8D"/>
            </a:solidFill>
            <a:ln w="9525">
              <a:noFill/>
              <a:round/>
              <a:headEnd/>
              <a:tailEnd/>
            </a:ln>
          </p:spPr>
          <p:txBody>
            <a:bodyPr/>
            <a:lstStyle/>
            <a:p>
              <a:endParaRPr lang="en-US"/>
            </a:p>
          </p:txBody>
        </p:sp>
        <p:sp>
          <p:nvSpPr>
            <p:cNvPr id="46787" name="Freeform 834"/>
            <p:cNvSpPr>
              <a:spLocks/>
            </p:cNvSpPr>
            <p:nvPr/>
          </p:nvSpPr>
          <p:spPr bwMode="auto">
            <a:xfrm>
              <a:off x="2946" y="2971"/>
              <a:ext cx="6" cy="8"/>
            </a:xfrm>
            <a:custGeom>
              <a:avLst/>
              <a:gdLst>
                <a:gd name="T0" fmla="*/ 6 w 6"/>
                <a:gd name="T1" fmla="*/ 0 h 8"/>
                <a:gd name="T2" fmla="*/ 4 w 6"/>
                <a:gd name="T3" fmla="*/ 0 h 8"/>
                <a:gd name="T4" fmla="*/ 4 w 6"/>
                <a:gd name="T5" fmla="*/ 0 h 8"/>
                <a:gd name="T6" fmla="*/ 0 w 6"/>
                <a:gd name="T7" fmla="*/ 2 h 8"/>
                <a:gd name="T8" fmla="*/ 0 w 6"/>
                <a:gd name="T9" fmla="*/ 4 h 8"/>
                <a:gd name="T10" fmla="*/ 0 w 6"/>
                <a:gd name="T11" fmla="*/ 6 h 8"/>
                <a:gd name="T12" fmla="*/ 2 w 6"/>
                <a:gd name="T13" fmla="*/ 8 h 8"/>
                <a:gd name="T14" fmla="*/ 4 w 6"/>
                <a:gd name="T15" fmla="*/ 4 h 8"/>
                <a:gd name="T16" fmla="*/ 6 w 6"/>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8"/>
                <a:gd name="T29" fmla="*/ 6 w 6"/>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8">
                  <a:moveTo>
                    <a:pt x="6" y="0"/>
                  </a:moveTo>
                  <a:lnTo>
                    <a:pt x="4" y="0"/>
                  </a:lnTo>
                  <a:lnTo>
                    <a:pt x="0" y="2"/>
                  </a:lnTo>
                  <a:lnTo>
                    <a:pt x="0" y="4"/>
                  </a:lnTo>
                  <a:lnTo>
                    <a:pt x="0" y="6"/>
                  </a:lnTo>
                  <a:lnTo>
                    <a:pt x="2" y="8"/>
                  </a:lnTo>
                  <a:lnTo>
                    <a:pt x="4" y="4"/>
                  </a:lnTo>
                  <a:lnTo>
                    <a:pt x="6" y="0"/>
                  </a:lnTo>
                  <a:close/>
                </a:path>
              </a:pathLst>
            </a:custGeom>
            <a:solidFill>
              <a:srgbClr val="8F8E8D"/>
            </a:solidFill>
            <a:ln w="9525">
              <a:noFill/>
              <a:round/>
              <a:headEnd/>
              <a:tailEnd/>
            </a:ln>
          </p:spPr>
          <p:txBody>
            <a:bodyPr/>
            <a:lstStyle/>
            <a:p>
              <a:endParaRPr lang="en-US"/>
            </a:p>
          </p:txBody>
        </p:sp>
        <p:sp>
          <p:nvSpPr>
            <p:cNvPr id="46788" name="Freeform 835"/>
            <p:cNvSpPr>
              <a:spLocks/>
            </p:cNvSpPr>
            <p:nvPr/>
          </p:nvSpPr>
          <p:spPr bwMode="auto">
            <a:xfrm>
              <a:off x="2948" y="2973"/>
              <a:ext cx="2" cy="4"/>
            </a:xfrm>
            <a:custGeom>
              <a:avLst/>
              <a:gdLst>
                <a:gd name="T0" fmla="*/ 2 w 2"/>
                <a:gd name="T1" fmla="*/ 0 h 4"/>
                <a:gd name="T2" fmla="*/ 2 w 2"/>
                <a:gd name="T3" fmla="*/ 0 h 4"/>
                <a:gd name="T4" fmla="*/ 2 w 2"/>
                <a:gd name="T5" fmla="*/ 0 h 4"/>
                <a:gd name="T6" fmla="*/ 0 w 2"/>
                <a:gd name="T7" fmla="*/ 0 h 4"/>
                <a:gd name="T8" fmla="*/ 0 w 2"/>
                <a:gd name="T9" fmla="*/ 2 h 4"/>
                <a:gd name="T10" fmla="*/ 0 w 2"/>
                <a:gd name="T11" fmla="*/ 4 h 4"/>
                <a:gd name="T12" fmla="*/ 0 w 2"/>
                <a:gd name="T13" fmla="*/ 4 h 4"/>
                <a:gd name="T14" fmla="*/ 2 w 2"/>
                <a:gd name="T15" fmla="*/ 2 h 4"/>
                <a:gd name="T16" fmla="*/ 2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4"/>
                <a:gd name="T29" fmla="*/ 2 w 2"/>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4">
                  <a:moveTo>
                    <a:pt x="2" y="0"/>
                  </a:moveTo>
                  <a:lnTo>
                    <a:pt x="2" y="0"/>
                  </a:lnTo>
                  <a:lnTo>
                    <a:pt x="0" y="0"/>
                  </a:lnTo>
                  <a:lnTo>
                    <a:pt x="0" y="2"/>
                  </a:lnTo>
                  <a:lnTo>
                    <a:pt x="0" y="4"/>
                  </a:lnTo>
                  <a:lnTo>
                    <a:pt x="2" y="2"/>
                  </a:lnTo>
                  <a:lnTo>
                    <a:pt x="2" y="0"/>
                  </a:lnTo>
                  <a:close/>
                </a:path>
              </a:pathLst>
            </a:custGeom>
            <a:solidFill>
              <a:srgbClr val="908F8E"/>
            </a:solidFill>
            <a:ln w="9525">
              <a:noFill/>
              <a:round/>
              <a:headEnd/>
              <a:tailEnd/>
            </a:ln>
          </p:spPr>
          <p:txBody>
            <a:bodyPr/>
            <a:lstStyle/>
            <a:p>
              <a:endParaRPr lang="en-US"/>
            </a:p>
          </p:txBody>
        </p:sp>
        <p:sp>
          <p:nvSpPr>
            <p:cNvPr id="46789" name="Freeform 836"/>
            <p:cNvSpPr>
              <a:spLocks noEditPoints="1"/>
            </p:cNvSpPr>
            <p:nvPr/>
          </p:nvSpPr>
          <p:spPr bwMode="auto">
            <a:xfrm>
              <a:off x="2915" y="2906"/>
              <a:ext cx="69" cy="138"/>
            </a:xfrm>
            <a:custGeom>
              <a:avLst/>
              <a:gdLst>
                <a:gd name="T0" fmla="*/ 67 w 69"/>
                <a:gd name="T1" fmla="*/ 0 h 138"/>
                <a:gd name="T2" fmla="*/ 65 w 69"/>
                <a:gd name="T3" fmla="*/ 0 h 138"/>
                <a:gd name="T4" fmla="*/ 65 w 69"/>
                <a:gd name="T5" fmla="*/ 2 h 138"/>
                <a:gd name="T6" fmla="*/ 65 w 69"/>
                <a:gd name="T7" fmla="*/ 2 h 138"/>
                <a:gd name="T8" fmla="*/ 67 w 69"/>
                <a:gd name="T9" fmla="*/ 2 h 138"/>
                <a:gd name="T10" fmla="*/ 67 w 69"/>
                <a:gd name="T11" fmla="*/ 2 h 138"/>
                <a:gd name="T12" fmla="*/ 69 w 69"/>
                <a:gd name="T13" fmla="*/ 0 h 138"/>
                <a:gd name="T14" fmla="*/ 67 w 69"/>
                <a:gd name="T15" fmla="*/ 0 h 138"/>
                <a:gd name="T16" fmla="*/ 67 w 69"/>
                <a:gd name="T17" fmla="*/ 0 h 138"/>
                <a:gd name="T18" fmla="*/ 2 w 69"/>
                <a:gd name="T19" fmla="*/ 136 h 138"/>
                <a:gd name="T20" fmla="*/ 2 w 69"/>
                <a:gd name="T21" fmla="*/ 136 h 138"/>
                <a:gd name="T22" fmla="*/ 0 w 69"/>
                <a:gd name="T23" fmla="*/ 138 h 138"/>
                <a:gd name="T24" fmla="*/ 2 w 69"/>
                <a:gd name="T25" fmla="*/ 138 h 138"/>
                <a:gd name="T26" fmla="*/ 4 w 69"/>
                <a:gd name="T27" fmla="*/ 138 h 138"/>
                <a:gd name="T28" fmla="*/ 4 w 69"/>
                <a:gd name="T29" fmla="*/ 138 h 138"/>
                <a:gd name="T30" fmla="*/ 4 w 69"/>
                <a:gd name="T31" fmla="*/ 136 h 138"/>
                <a:gd name="T32" fmla="*/ 4 w 69"/>
                <a:gd name="T33" fmla="*/ 136 h 138"/>
                <a:gd name="T34" fmla="*/ 2 w 69"/>
                <a:gd name="T35" fmla="*/ 136 h 1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138"/>
                <a:gd name="T56" fmla="*/ 69 w 69"/>
                <a:gd name="T57" fmla="*/ 138 h 1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138">
                  <a:moveTo>
                    <a:pt x="67" y="0"/>
                  </a:moveTo>
                  <a:lnTo>
                    <a:pt x="65" y="0"/>
                  </a:lnTo>
                  <a:lnTo>
                    <a:pt x="65" y="2"/>
                  </a:lnTo>
                  <a:lnTo>
                    <a:pt x="67" y="2"/>
                  </a:lnTo>
                  <a:lnTo>
                    <a:pt x="69" y="0"/>
                  </a:lnTo>
                  <a:lnTo>
                    <a:pt x="67" y="0"/>
                  </a:lnTo>
                  <a:close/>
                  <a:moveTo>
                    <a:pt x="2" y="136"/>
                  </a:moveTo>
                  <a:lnTo>
                    <a:pt x="2" y="136"/>
                  </a:lnTo>
                  <a:lnTo>
                    <a:pt x="0" y="138"/>
                  </a:lnTo>
                  <a:lnTo>
                    <a:pt x="2" y="138"/>
                  </a:lnTo>
                  <a:lnTo>
                    <a:pt x="4" y="138"/>
                  </a:lnTo>
                  <a:lnTo>
                    <a:pt x="4" y="136"/>
                  </a:lnTo>
                  <a:lnTo>
                    <a:pt x="2" y="136"/>
                  </a:lnTo>
                  <a:close/>
                </a:path>
              </a:pathLst>
            </a:custGeom>
            <a:solidFill>
              <a:srgbClr val="848282"/>
            </a:solidFill>
            <a:ln w="9525">
              <a:noFill/>
              <a:round/>
              <a:headEnd/>
              <a:tailEnd/>
            </a:ln>
          </p:spPr>
          <p:txBody>
            <a:bodyPr/>
            <a:lstStyle/>
            <a:p>
              <a:endParaRPr lang="en-US"/>
            </a:p>
          </p:txBody>
        </p:sp>
        <p:sp>
          <p:nvSpPr>
            <p:cNvPr id="46790" name="Freeform 837"/>
            <p:cNvSpPr>
              <a:spLocks noEditPoints="1"/>
            </p:cNvSpPr>
            <p:nvPr/>
          </p:nvSpPr>
          <p:spPr bwMode="auto">
            <a:xfrm>
              <a:off x="2917" y="2906"/>
              <a:ext cx="65" cy="138"/>
            </a:xfrm>
            <a:custGeom>
              <a:avLst/>
              <a:gdLst>
                <a:gd name="T0" fmla="*/ 65 w 65"/>
                <a:gd name="T1" fmla="*/ 0 h 138"/>
                <a:gd name="T2" fmla="*/ 65 w 65"/>
                <a:gd name="T3" fmla="*/ 0 h 138"/>
                <a:gd name="T4" fmla="*/ 65 w 65"/>
                <a:gd name="T5" fmla="*/ 0 h 138"/>
                <a:gd name="T6" fmla="*/ 63 w 65"/>
                <a:gd name="T7" fmla="*/ 2 h 138"/>
                <a:gd name="T8" fmla="*/ 63 w 65"/>
                <a:gd name="T9" fmla="*/ 4 h 138"/>
                <a:gd name="T10" fmla="*/ 63 w 65"/>
                <a:gd name="T11" fmla="*/ 4 h 138"/>
                <a:gd name="T12" fmla="*/ 65 w 65"/>
                <a:gd name="T13" fmla="*/ 4 h 138"/>
                <a:gd name="T14" fmla="*/ 65 w 65"/>
                <a:gd name="T15" fmla="*/ 2 h 138"/>
                <a:gd name="T16" fmla="*/ 65 w 65"/>
                <a:gd name="T17" fmla="*/ 0 h 138"/>
                <a:gd name="T18" fmla="*/ 0 w 65"/>
                <a:gd name="T19" fmla="*/ 136 h 138"/>
                <a:gd name="T20" fmla="*/ 0 w 65"/>
                <a:gd name="T21" fmla="*/ 138 h 138"/>
                <a:gd name="T22" fmla="*/ 2 w 65"/>
                <a:gd name="T23" fmla="*/ 138 h 138"/>
                <a:gd name="T24" fmla="*/ 2 w 65"/>
                <a:gd name="T25" fmla="*/ 136 h 138"/>
                <a:gd name="T26" fmla="*/ 4 w 65"/>
                <a:gd name="T27" fmla="*/ 134 h 138"/>
                <a:gd name="T28" fmla="*/ 2 w 65"/>
                <a:gd name="T29" fmla="*/ 134 h 138"/>
                <a:gd name="T30" fmla="*/ 2 w 65"/>
                <a:gd name="T31" fmla="*/ 134 h 138"/>
                <a:gd name="T32" fmla="*/ 0 w 65"/>
                <a:gd name="T33" fmla="*/ 136 h 138"/>
                <a:gd name="T34" fmla="*/ 0 w 65"/>
                <a:gd name="T35" fmla="*/ 136 h 1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5"/>
                <a:gd name="T55" fmla="*/ 0 h 138"/>
                <a:gd name="T56" fmla="*/ 65 w 65"/>
                <a:gd name="T57" fmla="*/ 138 h 1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5" h="138">
                  <a:moveTo>
                    <a:pt x="65" y="0"/>
                  </a:moveTo>
                  <a:lnTo>
                    <a:pt x="65" y="0"/>
                  </a:lnTo>
                  <a:lnTo>
                    <a:pt x="63" y="2"/>
                  </a:lnTo>
                  <a:lnTo>
                    <a:pt x="63" y="4"/>
                  </a:lnTo>
                  <a:lnTo>
                    <a:pt x="65" y="4"/>
                  </a:lnTo>
                  <a:lnTo>
                    <a:pt x="65" y="2"/>
                  </a:lnTo>
                  <a:lnTo>
                    <a:pt x="65" y="0"/>
                  </a:lnTo>
                  <a:close/>
                  <a:moveTo>
                    <a:pt x="0" y="136"/>
                  </a:moveTo>
                  <a:lnTo>
                    <a:pt x="0" y="138"/>
                  </a:lnTo>
                  <a:lnTo>
                    <a:pt x="2" y="138"/>
                  </a:lnTo>
                  <a:lnTo>
                    <a:pt x="2" y="136"/>
                  </a:lnTo>
                  <a:lnTo>
                    <a:pt x="4" y="134"/>
                  </a:lnTo>
                  <a:lnTo>
                    <a:pt x="2" y="134"/>
                  </a:lnTo>
                  <a:lnTo>
                    <a:pt x="0" y="136"/>
                  </a:lnTo>
                  <a:close/>
                </a:path>
              </a:pathLst>
            </a:custGeom>
            <a:solidFill>
              <a:srgbClr val="848282"/>
            </a:solidFill>
            <a:ln w="9525">
              <a:noFill/>
              <a:round/>
              <a:headEnd/>
              <a:tailEnd/>
            </a:ln>
          </p:spPr>
          <p:txBody>
            <a:bodyPr/>
            <a:lstStyle/>
            <a:p>
              <a:endParaRPr lang="en-US"/>
            </a:p>
          </p:txBody>
        </p:sp>
        <p:sp>
          <p:nvSpPr>
            <p:cNvPr id="46791" name="Freeform 838"/>
            <p:cNvSpPr>
              <a:spLocks noEditPoints="1"/>
            </p:cNvSpPr>
            <p:nvPr/>
          </p:nvSpPr>
          <p:spPr bwMode="auto">
            <a:xfrm>
              <a:off x="2917" y="2908"/>
              <a:ext cx="65" cy="134"/>
            </a:xfrm>
            <a:custGeom>
              <a:avLst/>
              <a:gdLst>
                <a:gd name="T0" fmla="*/ 65 w 65"/>
                <a:gd name="T1" fmla="*/ 0 h 134"/>
                <a:gd name="T2" fmla="*/ 63 w 65"/>
                <a:gd name="T3" fmla="*/ 0 h 134"/>
                <a:gd name="T4" fmla="*/ 63 w 65"/>
                <a:gd name="T5" fmla="*/ 0 h 134"/>
                <a:gd name="T6" fmla="*/ 63 w 65"/>
                <a:gd name="T7" fmla="*/ 2 h 134"/>
                <a:gd name="T8" fmla="*/ 61 w 65"/>
                <a:gd name="T9" fmla="*/ 4 h 134"/>
                <a:gd name="T10" fmla="*/ 63 w 65"/>
                <a:gd name="T11" fmla="*/ 4 h 134"/>
                <a:gd name="T12" fmla="*/ 63 w 65"/>
                <a:gd name="T13" fmla="*/ 4 h 134"/>
                <a:gd name="T14" fmla="*/ 65 w 65"/>
                <a:gd name="T15" fmla="*/ 2 h 134"/>
                <a:gd name="T16" fmla="*/ 65 w 65"/>
                <a:gd name="T17" fmla="*/ 0 h 134"/>
                <a:gd name="T18" fmla="*/ 0 w 65"/>
                <a:gd name="T19" fmla="*/ 134 h 134"/>
                <a:gd name="T20" fmla="*/ 2 w 65"/>
                <a:gd name="T21" fmla="*/ 134 h 134"/>
                <a:gd name="T22" fmla="*/ 2 w 65"/>
                <a:gd name="T23" fmla="*/ 134 h 134"/>
                <a:gd name="T24" fmla="*/ 4 w 65"/>
                <a:gd name="T25" fmla="*/ 132 h 134"/>
                <a:gd name="T26" fmla="*/ 4 w 65"/>
                <a:gd name="T27" fmla="*/ 131 h 134"/>
                <a:gd name="T28" fmla="*/ 2 w 65"/>
                <a:gd name="T29" fmla="*/ 131 h 134"/>
                <a:gd name="T30" fmla="*/ 2 w 65"/>
                <a:gd name="T31" fmla="*/ 131 h 134"/>
                <a:gd name="T32" fmla="*/ 2 w 65"/>
                <a:gd name="T33" fmla="*/ 132 h 134"/>
                <a:gd name="T34" fmla="*/ 0 w 65"/>
                <a:gd name="T35" fmla="*/ 134 h 1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5"/>
                <a:gd name="T55" fmla="*/ 0 h 134"/>
                <a:gd name="T56" fmla="*/ 65 w 65"/>
                <a:gd name="T57" fmla="*/ 134 h 1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5" h="134">
                  <a:moveTo>
                    <a:pt x="65" y="0"/>
                  </a:moveTo>
                  <a:lnTo>
                    <a:pt x="63" y="0"/>
                  </a:lnTo>
                  <a:lnTo>
                    <a:pt x="63" y="2"/>
                  </a:lnTo>
                  <a:lnTo>
                    <a:pt x="61" y="4"/>
                  </a:lnTo>
                  <a:lnTo>
                    <a:pt x="63" y="4"/>
                  </a:lnTo>
                  <a:lnTo>
                    <a:pt x="65" y="2"/>
                  </a:lnTo>
                  <a:lnTo>
                    <a:pt x="65" y="0"/>
                  </a:lnTo>
                  <a:close/>
                  <a:moveTo>
                    <a:pt x="0" y="134"/>
                  </a:moveTo>
                  <a:lnTo>
                    <a:pt x="2" y="134"/>
                  </a:lnTo>
                  <a:lnTo>
                    <a:pt x="4" y="132"/>
                  </a:lnTo>
                  <a:lnTo>
                    <a:pt x="4" y="131"/>
                  </a:lnTo>
                  <a:lnTo>
                    <a:pt x="2" y="131"/>
                  </a:lnTo>
                  <a:lnTo>
                    <a:pt x="2" y="132"/>
                  </a:lnTo>
                  <a:lnTo>
                    <a:pt x="0" y="134"/>
                  </a:lnTo>
                  <a:close/>
                </a:path>
              </a:pathLst>
            </a:custGeom>
            <a:solidFill>
              <a:srgbClr val="848382"/>
            </a:solidFill>
            <a:ln w="9525">
              <a:noFill/>
              <a:round/>
              <a:headEnd/>
              <a:tailEnd/>
            </a:ln>
          </p:spPr>
          <p:txBody>
            <a:bodyPr/>
            <a:lstStyle/>
            <a:p>
              <a:endParaRPr lang="en-US"/>
            </a:p>
          </p:txBody>
        </p:sp>
        <p:sp>
          <p:nvSpPr>
            <p:cNvPr id="46792" name="Freeform 839"/>
            <p:cNvSpPr>
              <a:spLocks noEditPoints="1"/>
            </p:cNvSpPr>
            <p:nvPr/>
          </p:nvSpPr>
          <p:spPr bwMode="auto">
            <a:xfrm>
              <a:off x="2919" y="2910"/>
              <a:ext cx="63" cy="130"/>
            </a:xfrm>
            <a:custGeom>
              <a:avLst/>
              <a:gdLst>
                <a:gd name="T0" fmla="*/ 63 w 63"/>
                <a:gd name="T1" fmla="*/ 0 h 130"/>
                <a:gd name="T2" fmla="*/ 61 w 63"/>
                <a:gd name="T3" fmla="*/ 0 h 130"/>
                <a:gd name="T4" fmla="*/ 61 w 63"/>
                <a:gd name="T5" fmla="*/ 0 h 130"/>
                <a:gd name="T6" fmla="*/ 59 w 63"/>
                <a:gd name="T7" fmla="*/ 2 h 130"/>
                <a:gd name="T8" fmla="*/ 59 w 63"/>
                <a:gd name="T9" fmla="*/ 4 h 130"/>
                <a:gd name="T10" fmla="*/ 59 w 63"/>
                <a:gd name="T11" fmla="*/ 4 h 130"/>
                <a:gd name="T12" fmla="*/ 61 w 63"/>
                <a:gd name="T13" fmla="*/ 4 h 130"/>
                <a:gd name="T14" fmla="*/ 61 w 63"/>
                <a:gd name="T15" fmla="*/ 2 h 130"/>
                <a:gd name="T16" fmla="*/ 63 w 63"/>
                <a:gd name="T17" fmla="*/ 0 h 130"/>
                <a:gd name="T18" fmla="*/ 0 w 63"/>
                <a:gd name="T19" fmla="*/ 130 h 130"/>
                <a:gd name="T20" fmla="*/ 0 w 63"/>
                <a:gd name="T21" fmla="*/ 130 h 130"/>
                <a:gd name="T22" fmla="*/ 2 w 63"/>
                <a:gd name="T23" fmla="*/ 130 h 130"/>
                <a:gd name="T24" fmla="*/ 2 w 63"/>
                <a:gd name="T25" fmla="*/ 129 h 130"/>
                <a:gd name="T26" fmla="*/ 2 w 63"/>
                <a:gd name="T27" fmla="*/ 127 h 130"/>
                <a:gd name="T28" fmla="*/ 2 w 63"/>
                <a:gd name="T29" fmla="*/ 127 h 130"/>
                <a:gd name="T30" fmla="*/ 0 w 63"/>
                <a:gd name="T31" fmla="*/ 127 h 130"/>
                <a:gd name="T32" fmla="*/ 0 w 63"/>
                <a:gd name="T33" fmla="*/ 129 h 130"/>
                <a:gd name="T34" fmla="*/ 0 w 63"/>
                <a:gd name="T35" fmla="*/ 130 h 1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3"/>
                <a:gd name="T55" fmla="*/ 0 h 130"/>
                <a:gd name="T56" fmla="*/ 63 w 63"/>
                <a:gd name="T57" fmla="*/ 130 h 1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3" h="130">
                  <a:moveTo>
                    <a:pt x="63" y="0"/>
                  </a:moveTo>
                  <a:lnTo>
                    <a:pt x="61" y="0"/>
                  </a:lnTo>
                  <a:lnTo>
                    <a:pt x="59" y="2"/>
                  </a:lnTo>
                  <a:lnTo>
                    <a:pt x="59" y="4"/>
                  </a:lnTo>
                  <a:lnTo>
                    <a:pt x="61" y="4"/>
                  </a:lnTo>
                  <a:lnTo>
                    <a:pt x="61" y="2"/>
                  </a:lnTo>
                  <a:lnTo>
                    <a:pt x="63" y="0"/>
                  </a:lnTo>
                  <a:close/>
                  <a:moveTo>
                    <a:pt x="0" y="130"/>
                  </a:moveTo>
                  <a:lnTo>
                    <a:pt x="0" y="130"/>
                  </a:lnTo>
                  <a:lnTo>
                    <a:pt x="2" y="130"/>
                  </a:lnTo>
                  <a:lnTo>
                    <a:pt x="2" y="129"/>
                  </a:lnTo>
                  <a:lnTo>
                    <a:pt x="2" y="127"/>
                  </a:lnTo>
                  <a:lnTo>
                    <a:pt x="0" y="127"/>
                  </a:lnTo>
                  <a:lnTo>
                    <a:pt x="0" y="129"/>
                  </a:lnTo>
                  <a:lnTo>
                    <a:pt x="0" y="130"/>
                  </a:lnTo>
                  <a:close/>
                </a:path>
              </a:pathLst>
            </a:custGeom>
            <a:solidFill>
              <a:srgbClr val="848382"/>
            </a:solidFill>
            <a:ln w="9525">
              <a:noFill/>
              <a:round/>
              <a:headEnd/>
              <a:tailEnd/>
            </a:ln>
          </p:spPr>
          <p:txBody>
            <a:bodyPr/>
            <a:lstStyle/>
            <a:p>
              <a:endParaRPr lang="en-US"/>
            </a:p>
          </p:txBody>
        </p:sp>
        <p:sp>
          <p:nvSpPr>
            <p:cNvPr id="46793" name="Freeform 840"/>
            <p:cNvSpPr>
              <a:spLocks noEditPoints="1"/>
            </p:cNvSpPr>
            <p:nvPr/>
          </p:nvSpPr>
          <p:spPr bwMode="auto">
            <a:xfrm>
              <a:off x="2919" y="2912"/>
              <a:ext cx="61" cy="127"/>
            </a:xfrm>
            <a:custGeom>
              <a:avLst/>
              <a:gdLst>
                <a:gd name="T0" fmla="*/ 61 w 61"/>
                <a:gd name="T1" fmla="*/ 0 h 127"/>
                <a:gd name="T2" fmla="*/ 61 w 61"/>
                <a:gd name="T3" fmla="*/ 0 h 127"/>
                <a:gd name="T4" fmla="*/ 59 w 61"/>
                <a:gd name="T5" fmla="*/ 0 h 127"/>
                <a:gd name="T6" fmla="*/ 59 w 61"/>
                <a:gd name="T7" fmla="*/ 2 h 127"/>
                <a:gd name="T8" fmla="*/ 57 w 61"/>
                <a:gd name="T9" fmla="*/ 4 h 127"/>
                <a:gd name="T10" fmla="*/ 59 w 61"/>
                <a:gd name="T11" fmla="*/ 4 h 127"/>
                <a:gd name="T12" fmla="*/ 59 w 61"/>
                <a:gd name="T13" fmla="*/ 4 h 127"/>
                <a:gd name="T14" fmla="*/ 61 w 61"/>
                <a:gd name="T15" fmla="*/ 2 h 127"/>
                <a:gd name="T16" fmla="*/ 61 w 61"/>
                <a:gd name="T17" fmla="*/ 0 h 127"/>
                <a:gd name="T18" fmla="*/ 0 w 61"/>
                <a:gd name="T19" fmla="*/ 127 h 127"/>
                <a:gd name="T20" fmla="*/ 0 w 61"/>
                <a:gd name="T21" fmla="*/ 127 h 127"/>
                <a:gd name="T22" fmla="*/ 2 w 61"/>
                <a:gd name="T23" fmla="*/ 127 h 127"/>
                <a:gd name="T24" fmla="*/ 2 w 61"/>
                <a:gd name="T25" fmla="*/ 125 h 127"/>
                <a:gd name="T26" fmla="*/ 4 w 61"/>
                <a:gd name="T27" fmla="*/ 123 h 127"/>
                <a:gd name="T28" fmla="*/ 2 w 61"/>
                <a:gd name="T29" fmla="*/ 123 h 127"/>
                <a:gd name="T30" fmla="*/ 2 w 61"/>
                <a:gd name="T31" fmla="*/ 123 h 127"/>
                <a:gd name="T32" fmla="*/ 0 w 61"/>
                <a:gd name="T33" fmla="*/ 125 h 127"/>
                <a:gd name="T34" fmla="*/ 0 w 61"/>
                <a:gd name="T35" fmla="*/ 127 h 1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127"/>
                <a:gd name="T56" fmla="*/ 61 w 61"/>
                <a:gd name="T57" fmla="*/ 127 h 1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127">
                  <a:moveTo>
                    <a:pt x="61" y="0"/>
                  </a:moveTo>
                  <a:lnTo>
                    <a:pt x="61" y="0"/>
                  </a:lnTo>
                  <a:lnTo>
                    <a:pt x="59" y="0"/>
                  </a:lnTo>
                  <a:lnTo>
                    <a:pt x="59" y="2"/>
                  </a:lnTo>
                  <a:lnTo>
                    <a:pt x="57" y="4"/>
                  </a:lnTo>
                  <a:lnTo>
                    <a:pt x="59" y="4"/>
                  </a:lnTo>
                  <a:lnTo>
                    <a:pt x="61" y="2"/>
                  </a:lnTo>
                  <a:lnTo>
                    <a:pt x="61" y="0"/>
                  </a:lnTo>
                  <a:close/>
                  <a:moveTo>
                    <a:pt x="0" y="127"/>
                  </a:moveTo>
                  <a:lnTo>
                    <a:pt x="0" y="127"/>
                  </a:lnTo>
                  <a:lnTo>
                    <a:pt x="2" y="127"/>
                  </a:lnTo>
                  <a:lnTo>
                    <a:pt x="2" y="125"/>
                  </a:lnTo>
                  <a:lnTo>
                    <a:pt x="4" y="123"/>
                  </a:lnTo>
                  <a:lnTo>
                    <a:pt x="2" y="123"/>
                  </a:lnTo>
                  <a:lnTo>
                    <a:pt x="0" y="125"/>
                  </a:lnTo>
                  <a:lnTo>
                    <a:pt x="0" y="127"/>
                  </a:lnTo>
                  <a:close/>
                </a:path>
              </a:pathLst>
            </a:custGeom>
            <a:solidFill>
              <a:srgbClr val="858483"/>
            </a:solidFill>
            <a:ln w="9525">
              <a:noFill/>
              <a:round/>
              <a:headEnd/>
              <a:tailEnd/>
            </a:ln>
          </p:spPr>
          <p:txBody>
            <a:bodyPr/>
            <a:lstStyle/>
            <a:p>
              <a:endParaRPr lang="en-US"/>
            </a:p>
          </p:txBody>
        </p:sp>
        <p:sp>
          <p:nvSpPr>
            <p:cNvPr id="46794" name="Freeform 841"/>
            <p:cNvSpPr>
              <a:spLocks noEditPoints="1"/>
            </p:cNvSpPr>
            <p:nvPr/>
          </p:nvSpPr>
          <p:spPr bwMode="auto">
            <a:xfrm>
              <a:off x="2919" y="2914"/>
              <a:ext cx="61" cy="123"/>
            </a:xfrm>
            <a:custGeom>
              <a:avLst/>
              <a:gdLst>
                <a:gd name="T0" fmla="*/ 61 w 61"/>
                <a:gd name="T1" fmla="*/ 0 h 123"/>
                <a:gd name="T2" fmla="*/ 59 w 61"/>
                <a:gd name="T3" fmla="*/ 0 h 123"/>
                <a:gd name="T4" fmla="*/ 59 w 61"/>
                <a:gd name="T5" fmla="*/ 0 h 123"/>
                <a:gd name="T6" fmla="*/ 57 w 61"/>
                <a:gd name="T7" fmla="*/ 2 h 123"/>
                <a:gd name="T8" fmla="*/ 57 w 61"/>
                <a:gd name="T9" fmla="*/ 2 h 123"/>
                <a:gd name="T10" fmla="*/ 57 w 61"/>
                <a:gd name="T11" fmla="*/ 4 h 123"/>
                <a:gd name="T12" fmla="*/ 59 w 61"/>
                <a:gd name="T13" fmla="*/ 4 h 123"/>
                <a:gd name="T14" fmla="*/ 59 w 61"/>
                <a:gd name="T15" fmla="*/ 2 h 123"/>
                <a:gd name="T16" fmla="*/ 61 w 61"/>
                <a:gd name="T17" fmla="*/ 0 h 123"/>
                <a:gd name="T18" fmla="*/ 0 w 61"/>
                <a:gd name="T19" fmla="*/ 123 h 123"/>
                <a:gd name="T20" fmla="*/ 2 w 61"/>
                <a:gd name="T21" fmla="*/ 123 h 123"/>
                <a:gd name="T22" fmla="*/ 2 w 61"/>
                <a:gd name="T23" fmla="*/ 123 h 123"/>
                <a:gd name="T24" fmla="*/ 4 w 61"/>
                <a:gd name="T25" fmla="*/ 121 h 123"/>
                <a:gd name="T26" fmla="*/ 4 w 61"/>
                <a:gd name="T27" fmla="*/ 119 h 123"/>
                <a:gd name="T28" fmla="*/ 4 w 61"/>
                <a:gd name="T29" fmla="*/ 119 h 123"/>
                <a:gd name="T30" fmla="*/ 2 w 61"/>
                <a:gd name="T31" fmla="*/ 119 h 123"/>
                <a:gd name="T32" fmla="*/ 2 w 61"/>
                <a:gd name="T33" fmla="*/ 121 h 123"/>
                <a:gd name="T34" fmla="*/ 0 w 61"/>
                <a:gd name="T35" fmla="*/ 123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123"/>
                <a:gd name="T56" fmla="*/ 61 w 61"/>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123">
                  <a:moveTo>
                    <a:pt x="61" y="0"/>
                  </a:moveTo>
                  <a:lnTo>
                    <a:pt x="59" y="0"/>
                  </a:lnTo>
                  <a:lnTo>
                    <a:pt x="57" y="2"/>
                  </a:lnTo>
                  <a:lnTo>
                    <a:pt x="57" y="4"/>
                  </a:lnTo>
                  <a:lnTo>
                    <a:pt x="59" y="4"/>
                  </a:lnTo>
                  <a:lnTo>
                    <a:pt x="59" y="2"/>
                  </a:lnTo>
                  <a:lnTo>
                    <a:pt x="61" y="0"/>
                  </a:lnTo>
                  <a:close/>
                  <a:moveTo>
                    <a:pt x="0" y="123"/>
                  </a:moveTo>
                  <a:lnTo>
                    <a:pt x="2" y="123"/>
                  </a:lnTo>
                  <a:lnTo>
                    <a:pt x="4" y="121"/>
                  </a:lnTo>
                  <a:lnTo>
                    <a:pt x="4" y="119"/>
                  </a:lnTo>
                  <a:lnTo>
                    <a:pt x="2" y="119"/>
                  </a:lnTo>
                  <a:lnTo>
                    <a:pt x="2" y="121"/>
                  </a:lnTo>
                  <a:lnTo>
                    <a:pt x="0" y="123"/>
                  </a:lnTo>
                  <a:close/>
                </a:path>
              </a:pathLst>
            </a:custGeom>
            <a:solidFill>
              <a:srgbClr val="858483"/>
            </a:solidFill>
            <a:ln w="9525">
              <a:noFill/>
              <a:round/>
              <a:headEnd/>
              <a:tailEnd/>
            </a:ln>
          </p:spPr>
          <p:txBody>
            <a:bodyPr/>
            <a:lstStyle/>
            <a:p>
              <a:endParaRPr lang="en-US"/>
            </a:p>
          </p:txBody>
        </p:sp>
        <p:sp>
          <p:nvSpPr>
            <p:cNvPr id="46795" name="Freeform 842"/>
            <p:cNvSpPr>
              <a:spLocks noEditPoints="1"/>
            </p:cNvSpPr>
            <p:nvPr/>
          </p:nvSpPr>
          <p:spPr bwMode="auto">
            <a:xfrm>
              <a:off x="2921" y="2916"/>
              <a:ext cx="57" cy="119"/>
            </a:xfrm>
            <a:custGeom>
              <a:avLst/>
              <a:gdLst>
                <a:gd name="T0" fmla="*/ 57 w 57"/>
                <a:gd name="T1" fmla="*/ 0 h 119"/>
                <a:gd name="T2" fmla="*/ 57 w 57"/>
                <a:gd name="T3" fmla="*/ 0 h 119"/>
                <a:gd name="T4" fmla="*/ 55 w 57"/>
                <a:gd name="T5" fmla="*/ 0 h 119"/>
                <a:gd name="T6" fmla="*/ 55 w 57"/>
                <a:gd name="T7" fmla="*/ 0 h 119"/>
                <a:gd name="T8" fmla="*/ 54 w 57"/>
                <a:gd name="T9" fmla="*/ 2 h 119"/>
                <a:gd name="T10" fmla="*/ 55 w 57"/>
                <a:gd name="T11" fmla="*/ 4 h 119"/>
                <a:gd name="T12" fmla="*/ 55 w 57"/>
                <a:gd name="T13" fmla="*/ 4 h 119"/>
                <a:gd name="T14" fmla="*/ 57 w 57"/>
                <a:gd name="T15" fmla="*/ 2 h 119"/>
                <a:gd name="T16" fmla="*/ 57 w 57"/>
                <a:gd name="T17" fmla="*/ 0 h 119"/>
                <a:gd name="T18" fmla="*/ 0 w 57"/>
                <a:gd name="T19" fmla="*/ 119 h 119"/>
                <a:gd name="T20" fmla="*/ 0 w 57"/>
                <a:gd name="T21" fmla="*/ 119 h 119"/>
                <a:gd name="T22" fmla="*/ 2 w 57"/>
                <a:gd name="T23" fmla="*/ 119 h 119"/>
                <a:gd name="T24" fmla="*/ 2 w 57"/>
                <a:gd name="T25" fmla="*/ 117 h 119"/>
                <a:gd name="T26" fmla="*/ 4 w 57"/>
                <a:gd name="T27" fmla="*/ 117 h 119"/>
                <a:gd name="T28" fmla="*/ 2 w 57"/>
                <a:gd name="T29" fmla="*/ 115 h 119"/>
                <a:gd name="T30" fmla="*/ 2 w 57"/>
                <a:gd name="T31" fmla="*/ 115 h 119"/>
                <a:gd name="T32" fmla="*/ 0 w 57"/>
                <a:gd name="T33" fmla="*/ 117 h 119"/>
                <a:gd name="T34" fmla="*/ 0 w 57"/>
                <a:gd name="T35" fmla="*/ 119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7"/>
                <a:gd name="T55" fmla="*/ 0 h 119"/>
                <a:gd name="T56" fmla="*/ 57 w 57"/>
                <a:gd name="T57" fmla="*/ 119 h 1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7" h="119">
                  <a:moveTo>
                    <a:pt x="57" y="0"/>
                  </a:moveTo>
                  <a:lnTo>
                    <a:pt x="57" y="0"/>
                  </a:lnTo>
                  <a:lnTo>
                    <a:pt x="55" y="0"/>
                  </a:lnTo>
                  <a:lnTo>
                    <a:pt x="54" y="2"/>
                  </a:lnTo>
                  <a:lnTo>
                    <a:pt x="55" y="4"/>
                  </a:lnTo>
                  <a:lnTo>
                    <a:pt x="57" y="2"/>
                  </a:lnTo>
                  <a:lnTo>
                    <a:pt x="57" y="0"/>
                  </a:lnTo>
                  <a:close/>
                  <a:moveTo>
                    <a:pt x="0" y="119"/>
                  </a:moveTo>
                  <a:lnTo>
                    <a:pt x="0" y="119"/>
                  </a:lnTo>
                  <a:lnTo>
                    <a:pt x="2" y="119"/>
                  </a:lnTo>
                  <a:lnTo>
                    <a:pt x="2" y="117"/>
                  </a:lnTo>
                  <a:lnTo>
                    <a:pt x="4" y="117"/>
                  </a:lnTo>
                  <a:lnTo>
                    <a:pt x="2" y="115"/>
                  </a:lnTo>
                  <a:lnTo>
                    <a:pt x="0" y="117"/>
                  </a:lnTo>
                  <a:lnTo>
                    <a:pt x="0" y="119"/>
                  </a:lnTo>
                  <a:close/>
                </a:path>
              </a:pathLst>
            </a:custGeom>
            <a:solidFill>
              <a:srgbClr val="868584"/>
            </a:solidFill>
            <a:ln w="9525">
              <a:noFill/>
              <a:round/>
              <a:headEnd/>
              <a:tailEnd/>
            </a:ln>
          </p:spPr>
          <p:txBody>
            <a:bodyPr/>
            <a:lstStyle/>
            <a:p>
              <a:endParaRPr lang="en-US"/>
            </a:p>
          </p:txBody>
        </p:sp>
        <p:sp>
          <p:nvSpPr>
            <p:cNvPr id="46796" name="Freeform 843"/>
            <p:cNvSpPr>
              <a:spLocks noEditPoints="1"/>
            </p:cNvSpPr>
            <p:nvPr/>
          </p:nvSpPr>
          <p:spPr bwMode="auto">
            <a:xfrm>
              <a:off x="2921" y="2916"/>
              <a:ext cx="57" cy="117"/>
            </a:xfrm>
            <a:custGeom>
              <a:avLst/>
              <a:gdLst>
                <a:gd name="T0" fmla="*/ 57 w 57"/>
                <a:gd name="T1" fmla="*/ 2 h 117"/>
                <a:gd name="T2" fmla="*/ 55 w 57"/>
                <a:gd name="T3" fmla="*/ 2 h 117"/>
                <a:gd name="T4" fmla="*/ 55 w 57"/>
                <a:gd name="T5" fmla="*/ 0 h 117"/>
                <a:gd name="T6" fmla="*/ 54 w 57"/>
                <a:gd name="T7" fmla="*/ 2 h 117"/>
                <a:gd name="T8" fmla="*/ 54 w 57"/>
                <a:gd name="T9" fmla="*/ 4 h 117"/>
                <a:gd name="T10" fmla="*/ 54 w 57"/>
                <a:gd name="T11" fmla="*/ 4 h 117"/>
                <a:gd name="T12" fmla="*/ 55 w 57"/>
                <a:gd name="T13" fmla="*/ 5 h 117"/>
                <a:gd name="T14" fmla="*/ 55 w 57"/>
                <a:gd name="T15" fmla="*/ 4 h 117"/>
                <a:gd name="T16" fmla="*/ 57 w 57"/>
                <a:gd name="T17" fmla="*/ 2 h 117"/>
                <a:gd name="T18" fmla="*/ 0 w 57"/>
                <a:gd name="T19" fmla="*/ 117 h 117"/>
                <a:gd name="T20" fmla="*/ 2 w 57"/>
                <a:gd name="T21" fmla="*/ 117 h 117"/>
                <a:gd name="T22" fmla="*/ 2 w 57"/>
                <a:gd name="T23" fmla="*/ 117 h 117"/>
                <a:gd name="T24" fmla="*/ 4 w 57"/>
                <a:gd name="T25" fmla="*/ 117 h 117"/>
                <a:gd name="T26" fmla="*/ 4 w 57"/>
                <a:gd name="T27" fmla="*/ 115 h 117"/>
                <a:gd name="T28" fmla="*/ 4 w 57"/>
                <a:gd name="T29" fmla="*/ 113 h 117"/>
                <a:gd name="T30" fmla="*/ 2 w 57"/>
                <a:gd name="T31" fmla="*/ 113 h 117"/>
                <a:gd name="T32" fmla="*/ 2 w 57"/>
                <a:gd name="T33" fmla="*/ 115 h 117"/>
                <a:gd name="T34" fmla="*/ 0 w 57"/>
                <a:gd name="T35" fmla="*/ 117 h 1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7"/>
                <a:gd name="T55" fmla="*/ 0 h 117"/>
                <a:gd name="T56" fmla="*/ 57 w 57"/>
                <a:gd name="T57" fmla="*/ 117 h 1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7" h="117">
                  <a:moveTo>
                    <a:pt x="57" y="2"/>
                  </a:moveTo>
                  <a:lnTo>
                    <a:pt x="55" y="2"/>
                  </a:lnTo>
                  <a:lnTo>
                    <a:pt x="55" y="0"/>
                  </a:lnTo>
                  <a:lnTo>
                    <a:pt x="54" y="2"/>
                  </a:lnTo>
                  <a:lnTo>
                    <a:pt x="54" y="4"/>
                  </a:lnTo>
                  <a:lnTo>
                    <a:pt x="55" y="5"/>
                  </a:lnTo>
                  <a:lnTo>
                    <a:pt x="55" y="4"/>
                  </a:lnTo>
                  <a:lnTo>
                    <a:pt x="57" y="2"/>
                  </a:lnTo>
                  <a:close/>
                  <a:moveTo>
                    <a:pt x="0" y="117"/>
                  </a:moveTo>
                  <a:lnTo>
                    <a:pt x="2" y="117"/>
                  </a:lnTo>
                  <a:lnTo>
                    <a:pt x="4" y="117"/>
                  </a:lnTo>
                  <a:lnTo>
                    <a:pt x="4" y="115"/>
                  </a:lnTo>
                  <a:lnTo>
                    <a:pt x="4" y="113"/>
                  </a:lnTo>
                  <a:lnTo>
                    <a:pt x="2" y="113"/>
                  </a:lnTo>
                  <a:lnTo>
                    <a:pt x="2" y="115"/>
                  </a:lnTo>
                  <a:lnTo>
                    <a:pt x="0" y="117"/>
                  </a:lnTo>
                  <a:close/>
                </a:path>
              </a:pathLst>
            </a:custGeom>
            <a:solidFill>
              <a:srgbClr val="868584"/>
            </a:solidFill>
            <a:ln w="9525">
              <a:noFill/>
              <a:round/>
              <a:headEnd/>
              <a:tailEnd/>
            </a:ln>
          </p:spPr>
          <p:txBody>
            <a:bodyPr/>
            <a:lstStyle/>
            <a:p>
              <a:endParaRPr lang="en-US"/>
            </a:p>
          </p:txBody>
        </p:sp>
        <p:sp>
          <p:nvSpPr>
            <p:cNvPr id="46797" name="Freeform 844"/>
            <p:cNvSpPr>
              <a:spLocks noEditPoints="1"/>
            </p:cNvSpPr>
            <p:nvPr/>
          </p:nvSpPr>
          <p:spPr bwMode="auto">
            <a:xfrm>
              <a:off x="2923" y="2918"/>
              <a:ext cx="53" cy="115"/>
            </a:xfrm>
            <a:custGeom>
              <a:avLst/>
              <a:gdLst>
                <a:gd name="T0" fmla="*/ 53 w 53"/>
                <a:gd name="T1" fmla="*/ 2 h 115"/>
                <a:gd name="T2" fmla="*/ 53 w 53"/>
                <a:gd name="T3" fmla="*/ 2 h 115"/>
                <a:gd name="T4" fmla="*/ 52 w 53"/>
                <a:gd name="T5" fmla="*/ 0 h 115"/>
                <a:gd name="T6" fmla="*/ 52 w 53"/>
                <a:gd name="T7" fmla="*/ 2 h 115"/>
                <a:gd name="T8" fmla="*/ 50 w 53"/>
                <a:gd name="T9" fmla="*/ 3 h 115"/>
                <a:gd name="T10" fmla="*/ 52 w 53"/>
                <a:gd name="T11" fmla="*/ 3 h 115"/>
                <a:gd name="T12" fmla="*/ 52 w 53"/>
                <a:gd name="T13" fmla="*/ 5 h 115"/>
                <a:gd name="T14" fmla="*/ 53 w 53"/>
                <a:gd name="T15" fmla="*/ 3 h 115"/>
                <a:gd name="T16" fmla="*/ 53 w 53"/>
                <a:gd name="T17" fmla="*/ 2 h 115"/>
                <a:gd name="T18" fmla="*/ 0 w 53"/>
                <a:gd name="T19" fmla="*/ 113 h 115"/>
                <a:gd name="T20" fmla="*/ 0 w 53"/>
                <a:gd name="T21" fmla="*/ 113 h 115"/>
                <a:gd name="T22" fmla="*/ 2 w 53"/>
                <a:gd name="T23" fmla="*/ 115 h 115"/>
                <a:gd name="T24" fmla="*/ 2 w 53"/>
                <a:gd name="T25" fmla="*/ 113 h 115"/>
                <a:gd name="T26" fmla="*/ 4 w 53"/>
                <a:gd name="T27" fmla="*/ 111 h 115"/>
                <a:gd name="T28" fmla="*/ 2 w 53"/>
                <a:gd name="T29" fmla="*/ 109 h 115"/>
                <a:gd name="T30" fmla="*/ 0 w 53"/>
                <a:gd name="T31" fmla="*/ 109 h 115"/>
                <a:gd name="T32" fmla="*/ 0 w 53"/>
                <a:gd name="T33" fmla="*/ 111 h 115"/>
                <a:gd name="T34" fmla="*/ 0 w 53"/>
                <a:gd name="T35" fmla="*/ 113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115"/>
                <a:gd name="T56" fmla="*/ 53 w 53"/>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115">
                  <a:moveTo>
                    <a:pt x="53" y="2"/>
                  </a:moveTo>
                  <a:lnTo>
                    <a:pt x="53" y="2"/>
                  </a:lnTo>
                  <a:lnTo>
                    <a:pt x="52" y="0"/>
                  </a:lnTo>
                  <a:lnTo>
                    <a:pt x="52" y="2"/>
                  </a:lnTo>
                  <a:lnTo>
                    <a:pt x="50" y="3"/>
                  </a:lnTo>
                  <a:lnTo>
                    <a:pt x="52" y="3"/>
                  </a:lnTo>
                  <a:lnTo>
                    <a:pt x="52" y="5"/>
                  </a:lnTo>
                  <a:lnTo>
                    <a:pt x="53" y="3"/>
                  </a:lnTo>
                  <a:lnTo>
                    <a:pt x="53" y="2"/>
                  </a:lnTo>
                  <a:close/>
                  <a:moveTo>
                    <a:pt x="0" y="113"/>
                  </a:moveTo>
                  <a:lnTo>
                    <a:pt x="0" y="113"/>
                  </a:lnTo>
                  <a:lnTo>
                    <a:pt x="2" y="115"/>
                  </a:lnTo>
                  <a:lnTo>
                    <a:pt x="2" y="113"/>
                  </a:lnTo>
                  <a:lnTo>
                    <a:pt x="4" y="111"/>
                  </a:lnTo>
                  <a:lnTo>
                    <a:pt x="2" y="109"/>
                  </a:lnTo>
                  <a:lnTo>
                    <a:pt x="0" y="109"/>
                  </a:lnTo>
                  <a:lnTo>
                    <a:pt x="0" y="111"/>
                  </a:lnTo>
                  <a:lnTo>
                    <a:pt x="0" y="113"/>
                  </a:lnTo>
                  <a:close/>
                </a:path>
              </a:pathLst>
            </a:custGeom>
            <a:solidFill>
              <a:srgbClr val="878585"/>
            </a:solidFill>
            <a:ln w="9525">
              <a:noFill/>
              <a:round/>
              <a:headEnd/>
              <a:tailEnd/>
            </a:ln>
          </p:spPr>
          <p:txBody>
            <a:bodyPr/>
            <a:lstStyle/>
            <a:p>
              <a:endParaRPr lang="en-US"/>
            </a:p>
          </p:txBody>
        </p:sp>
        <p:sp>
          <p:nvSpPr>
            <p:cNvPr id="46798" name="Freeform 845"/>
            <p:cNvSpPr>
              <a:spLocks noEditPoints="1"/>
            </p:cNvSpPr>
            <p:nvPr/>
          </p:nvSpPr>
          <p:spPr bwMode="auto">
            <a:xfrm>
              <a:off x="2923" y="2920"/>
              <a:ext cx="53" cy="111"/>
            </a:xfrm>
            <a:custGeom>
              <a:avLst/>
              <a:gdLst>
                <a:gd name="T0" fmla="*/ 53 w 53"/>
                <a:gd name="T1" fmla="*/ 1 h 111"/>
                <a:gd name="T2" fmla="*/ 52 w 53"/>
                <a:gd name="T3" fmla="*/ 0 h 111"/>
                <a:gd name="T4" fmla="*/ 52 w 53"/>
                <a:gd name="T5" fmla="*/ 0 h 111"/>
                <a:gd name="T6" fmla="*/ 50 w 53"/>
                <a:gd name="T7" fmla="*/ 1 h 111"/>
                <a:gd name="T8" fmla="*/ 50 w 53"/>
                <a:gd name="T9" fmla="*/ 3 h 111"/>
                <a:gd name="T10" fmla="*/ 50 w 53"/>
                <a:gd name="T11" fmla="*/ 3 h 111"/>
                <a:gd name="T12" fmla="*/ 52 w 53"/>
                <a:gd name="T13" fmla="*/ 5 h 111"/>
                <a:gd name="T14" fmla="*/ 52 w 53"/>
                <a:gd name="T15" fmla="*/ 3 h 111"/>
                <a:gd name="T16" fmla="*/ 53 w 53"/>
                <a:gd name="T17" fmla="*/ 1 h 111"/>
                <a:gd name="T18" fmla="*/ 0 w 53"/>
                <a:gd name="T19" fmla="*/ 109 h 111"/>
                <a:gd name="T20" fmla="*/ 2 w 53"/>
                <a:gd name="T21" fmla="*/ 109 h 111"/>
                <a:gd name="T22" fmla="*/ 2 w 53"/>
                <a:gd name="T23" fmla="*/ 111 h 111"/>
                <a:gd name="T24" fmla="*/ 4 w 53"/>
                <a:gd name="T25" fmla="*/ 109 h 111"/>
                <a:gd name="T26" fmla="*/ 4 w 53"/>
                <a:gd name="T27" fmla="*/ 107 h 111"/>
                <a:gd name="T28" fmla="*/ 2 w 53"/>
                <a:gd name="T29" fmla="*/ 105 h 111"/>
                <a:gd name="T30" fmla="*/ 2 w 53"/>
                <a:gd name="T31" fmla="*/ 105 h 111"/>
                <a:gd name="T32" fmla="*/ 0 w 53"/>
                <a:gd name="T33" fmla="*/ 107 h 111"/>
                <a:gd name="T34" fmla="*/ 0 w 53"/>
                <a:gd name="T35" fmla="*/ 109 h 1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
                <a:gd name="T55" fmla="*/ 0 h 111"/>
                <a:gd name="T56" fmla="*/ 53 w 53"/>
                <a:gd name="T57" fmla="*/ 111 h 1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 h="111">
                  <a:moveTo>
                    <a:pt x="53" y="1"/>
                  </a:moveTo>
                  <a:lnTo>
                    <a:pt x="52" y="0"/>
                  </a:lnTo>
                  <a:lnTo>
                    <a:pt x="50" y="1"/>
                  </a:lnTo>
                  <a:lnTo>
                    <a:pt x="50" y="3"/>
                  </a:lnTo>
                  <a:lnTo>
                    <a:pt x="52" y="5"/>
                  </a:lnTo>
                  <a:lnTo>
                    <a:pt x="52" y="3"/>
                  </a:lnTo>
                  <a:lnTo>
                    <a:pt x="53" y="1"/>
                  </a:lnTo>
                  <a:close/>
                  <a:moveTo>
                    <a:pt x="0" y="109"/>
                  </a:moveTo>
                  <a:lnTo>
                    <a:pt x="2" y="109"/>
                  </a:lnTo>
                  <a:lnTo>
                    <a:pt x="2" y="111"/>
                  </a:lnTo>
                  <a:lnTo>
                    <a:pt x="4" y="109"/>
                  </a:lnTo>
                  <a:lnTo>
                    <a:pt x="4" y="107"/>
                  </a:lnTo>
                  <a:lnTo>
                    <a:pt x="2" y="105"/>
                  </a:lnTo>
                  <a:lnTo>
                    <a:pt x="0" y="107"/>
                  </a:lnTo>
                  <a:lnTo>
                    <a:pt x="0" y="109"/>
                  </a:lnTo>
                  <a:close/>
                </a:path>
              </a:pathLst>
            </a:custGeom>
            <a:solidFill>
              <a:srgbClr val="878585"/>
            </a:solidFill>
            <a:ln w="9525">
              <a:noFill/>
              <a:round/>
              <a:headEnd/>
              <a:tailEnd/>
            </a:ln>
          </p:spPr>
          <p:txBody>
            <a:bodyPr/>
            <a:lstStyle/>
            <a:p>
              <a:endParaRPr lang="en-US"/>
            </a:p>
          </p:txBody>
        </p:sp>
        <p:sp>
          <p:nvSpPr>
            <p:cNvPr id="46799" name="Freeform 846"/>
            <p:cNvSpPr>
              <a:spLocks noEditPoints="1"/>
            </p:cNvSpPr>
            <p:nvPr/>
          </p:nvSpPr>
          <p:spPr bwMode="auto">
            <a:xfrm>
              <a:off x="2923" y="2921"/>
              <a:ext cx="52" cy="108"/>
            </a:xfrm>
            <a:custGeom>
              <a:avLst/>
              <a:gdLst>
                <a:gd name="T0" fmla="*/ 52 w 52"/>
                <a:gd name="T1" fmla="*/ 2 h 108"/>
                <a:gd name="T2" fmla="*/ 52 w 52"/>
                <a:gd name="T3" fmla="*/ 0 h 108"/>
                <a:gd name="T4" fmla="*/ 50 w 52"/>
                <a:gd name="T5" fmla="*/ 0 h 108"/>
                <a:gd name="T6" fmla="*/ 50 w 52"/>
                <a:gd name="T7" fmla="*/ 2 h 108"/>
                <a:gd name="T8" fmla="*/ 48 w 52"/>
                <a:gd name="T9" fmla="*/ 4 h 108"/>
                <a:gd name="T10" fmla="*/ 50 w 52"/>
                <a:gd name="T11" fmla="*/ 4 h 108"/>
                <a:gd name="T12" fmla="*/ 52 w 52"/>
                <a:gd name="T13" fmla="*/ 4 h 108"/>
                <a:gd name="T14" fmla="*/ 52 w 52"/>
                <a:gd name="T15" fmla="*/ 4 h 108"/>
                <a:gd name="T16" fmla="*/ 52 w 52"/>
                <a:gd name="T17" fmla="*/ 2 h 108"/>
                <a:gd name="T18" fmla="*/ 0 w 52"/>
                <a:gd name="T19" fmla="*/ 106 h 108"/>
                <a:gd name="T20" fmla="*/ 2 w 52"/>
                <a:gd name="T21" fmla="*/ 106 h 108"/>
                <a:gd name="T22" fmla="*/ 4 w 52"/>
                <a:gd name="T23" fmla="*/ 108 h 108"/>
                <a:gd name="T24" fmla="*/ 4 w 52"/>
                <a:gd name="T25" fmla="*/ 106 h 108"/>
                <a:gd name="T26" fmla="*/ 4 w 52"/>
                <a:gd name="T27" fmla="*/ 104 h 108"/>
                <a:gd name="T28" fmla="*/ 4 w 52"/>
                <a:gd name="T29" fmla="*/ 104 h 108"/>
                <a:gd name="T30" fmla="*/ 2 w 52"/>
                <a:gd name="T31" fmla="*/ 102 h 108"/>
                <a:gd name="T32" fmla="*/ 2 w 52"/>
                <a:gd name="T33" fmla="*/ 104 h 108"/>
                <a:gd name="T34" fmla="*/ 0 w 52"/>
                <a:gd name="T35" fmla="*/ 106 h 10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108"/>
                <a:gd name="T56" fmla="*/ 52 w 52"/>
                <a:gd name="T57" fmla="*/ 108 h 10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108">
                  <a:moveTo>
                    <a:pt x="52" y="2"/>
                  </a:moveTo>
                  <a:lnTo>
                    <a:pt x="52" y="0"/>
                  </a:lnTo>
                  <a:lnTo>
                    <a:pt x="50" y="0"/>
                  </a:lnTo>
                  <a:lnTo>
                    <a:pt x="50" y="2"/>
                  </a:lnTo>
                  <a:lnTo>
                    <a:pt x="48" y="4"/>
                  </a:lnTo>
                  <a:lnTo>
                    <a:pt x="50" y="4"/>
                  </a:lnTo>
                  <a:lnTo>
                    <a:pt x="52" y="4"/>
                  </a:lnTo>
                  <a:lnTo>
                    <a:pt x="52" y="2"/>
                  </a:lnTo>
                  <a:close/>
                  <a:moveTo>
                    <a:pt x="0" y="106"/>
                  </a:moveTo>
                  <a:lnTo>
                    <a:pt x="2" y="106"/>
                  </a:lnTo>
                  <a:lnTo>
                    <a:pt x="4" y="108"/>
                  </a:lnTo>
                  <a:lnTo>
                    <a:pt x="4" y="106"/>
                  </a:lnTo>
                  <a:lnTo>
                    <a:pt x="4" y="104"/>
                  </a:lnTo>
                  <a:lnTo>
                    <a:pt x="2" y="102"/>
                  </a:lnTo>
                  <a:lnTo>
                    <a:pt x="2" y="104"/>
                  </a:lnTo>
                  <a:lnTo>
                    <a:pt x="0" y="106"/>
                  </a:lnTo>
                  <a:close/>
                </a:path>
              </a:pathLst>
            </a:custGeom>
            <a:solidFill>
              <a:srgbClr val="878685"/>
            </a:solidFill>
            <a:ln w="9525">
              <a:noFill/>
              <a:round/>
              <a:headEnd/>
              <a:tailEnd/>
            </a:ln>
          </p:spPr>
          <p:txBody>
            <a:bodyPr/>
            <a:lstStyle/>
            <a:p>
              <a:endParaRPr lang="en-US"/>
            </a:p>
          </p:txBody>
        </p:sp>
        <p:sp>
          <p:nvSpPr>
            <p:cNvPr id="46800" name="Freeform 847"/>
            <p:cNvSpPr>
              <a:spLocks noEditPoints="1"/>
            </p:cNvSpPr>
            <p:nvPr/>
          </p:nvSpPr>
          <p:spPr bwMode="auto">
            <a:xfrm>
              <a:off x="2925" y="2923"/>
              <a:ext cx="50" cy="104"/>
            </a:xfrm>
            <a:custGeom>
              <a:avLst/>
              <a:gdLst>
                <a:gd name="T0" fmla="*/ 50 w 50"/>
                <a:gd name="T1" fmla="*/ 2 h 104"/>
                <a:gd name="T2" fmla="*/ 48 w 50"/>
                <a:gd name="T3" fmla="*/ 0 h 104"/>
                <a:gd name="T4" fmla="*/ 48 w 50"/>
                <a:gd name="T5" fmla="*/ 0 h 104"/>
                <a:gd name="T6" fmla="*/ 46 w 50"/>
                <a:gd name="T7" fmla="*/ 2 h 104"/>
                <a:gd name="T8" fmla="*/ 46 w 50"/>
                <a:gd name="T9" fmla="*/ 4 h 104"/>
                <a:gd name="T10" fmla="*/ 46 w 50"/>
                <a:gd name="T11" fmla="*/ 4 h 104"/>
                <a:gd name="T12" fmla="*/ 48 w 50"/>
                <a:gd name="T13" fmla="*/ 4 h 104"/>
                <a:gd name="T14" fmla="*/ 50 w 50"/>
                <a:gd name="T15" fmla="*/ 2 h 104"/>
                <a:gd name="T16" fmla="*/ 50 w 50"/>
                <a:gd name="T17" fmla="*/ 2 h 104"/>
                <a:gd name="T18" fmla="*/ 0 w 50"/>
                <a:gd name="T19" fmla="*/ 102 h 104"/>
                <a:gd name="T20" fmla="*/ 0 w 50"/>
                <a:gd name="T21" fmla="*/ 102 h 104"/>
                <a:gd name="T22" fmla="*/ 2 w 50"/>
                <a:gd name="T23" fmla="*/ 104 h 104"/>
                <a:gd name="T24" fmla="*/ 2 w 50"/>
                <a:gd name="T25" fmla="*/ 102 h 104"/>
                <a:gd name="T26" fmla="*/ 3 w 50"/>
                <a:gd name="T27" fmla="*/ 100 h 104"/>
                <a:gd name="T28" fmla="*/ 2 w 50"/>
                <a:gd name="T29" fmla="*/ 100 h 104"/>
                <a:gd name="T30" fmla="*/ 2 w 50"/>
                <a:gd name="T31" fmla="*/ 98 h 104"/>
                <a:gd name="T32" fmla="*/ 0 w 50"/>
                <a:gd name="T33" fmla="*/ 100 h 104"/>
                <a:gd name="T34" fmla="*/ 0 w 50"/>
                <a:gd name="T35" fmla="*/ 102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104"/>
                <a:gd name="T56" fmla="*/ 50 w 50"/>
                <a:gd name="T57" fmla="*/ 104 h 10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104">
                  <a:moveTo>
                    <a:pt x="50" y="2"/>
                  </a:moveTo>
                  <a:lnTo>
                    <a:pt x="48" y="0"/>
                  </a:lnTo>
                  <a:lnTo>
                    <a:pt x="46" y="2"/>
                  </a:lnTo>
                  <a:lnTo>
                    <a:pt x="46" y="4"/>
                  </a:lnTo>
                  <a:lnTo>
                    <a:pt x="48" y="4"/>
                  </a:lnTo>
                  <a:lnTo>
                    <a:pt x="50" y="2"/>
                  </a:lnTo>
                  <a:close/>
                  <a:moveTo>
                    <a:pt x="0" y="102"/>
                  </a:moveTo>
                  <a:lnTo>
                    <a:pt x="0" y="102"/>
                  </a:lnTo>
                  <a:lnTo>
                    <a:pt x="2" y="104"/>
                  </a:lnTo>
                  <a:lnTo>
                    <a:pt x="2" y="102"/>
                  </a:lnTo>
                  <a:lnTo>
                    <a:pt x="3" y="100"/>
                  </a:lnTo>
                  <a:lnTo>
                    <a:pt x="2" y="100"/>
                  </a:lnTo>
                  <a:lnTo>
                    <a:pt x="2" y="98"/>
                  </a:lnTo>
                  <a:lnTo>
                    <a:pt x="0" y="100"/>
                  </a:lnTo>
                  <a:lnTo>
                    <a:pt x="0" y="102"/>
                  </a:lnTo>
                  <a:close/>
                </a:path>
              </a:pathLst>
            </a:custGeom>
            <a:solidFill>
              <a:srgbClr val="878685"/>
            </a:solidFill>
            <a:ln w="9525">
              <a:noFill/>
              <a:round/>
              <a:headEnd/>
              <a:tailEnd/>
            </a:ln>
          </p:spPr>
          <p:txBody>
            <a:bodyPr/>
            <a:lstStyle/>
            <a:p>
              <a:endParaRPr lang="en-US"/>
            </a:p>
          </p:txBody>
        </p:sp>
        <p:sp>
          <p:nvSpPr>
            <p:cNvPr id="46801" name="Freeform 848"/>
            <p:cNvSpPr>
              <a:spLocks noEditPoints="1"/>
            </p:cNvSpPr>
            <p:nvPr/>
          </p:nvSpPr>
          <p:spPr bwMode="auto">
            <a:xfrm>
              <a:off x="2925" y="2925"/>
              <a:ext cx="50" cy="100"/>
            </a:xfrm>
            <a:custGeom>
              <a:avLst/>
              <a:gdLst>
                <a:gd name="T0" fmla="*/ 50 w 50"/>
                <a:gd name="T1" fmla="*/ 0 h 100"/>
                <a:gd name="T2" fmla="*/ 48 w 50"/>
                <a:gd name="T3" fmla="*/ 0 h 100"/>
                <a:gd name="T4" fmla="*/ 46 w 50"/>
                <a:gd name="T5" fmla="*/ 0 h 100"/>
                <a:gd name="T6" fmla="*/ 46 w 50"/>
                <a:gd name="T7" fmla="*/ 2 h 100"/>
                <a:gd name="T8" fmla="*/ 44 w 50"/>
                <a:gd name="T9" fmla="*/ 4 h 100"/>
                <a:gd name="T10" fmla="*/ 46 w 50"/>
                <a:gd name="T11" fmla="*/ 4 h 100"/>
                <a:gd name="T12" fmla="*/ 48 w 50"/>
                <a:gd name="T13" fmla="*/ 4 h 100"/>
                <a:gd name="T14" fmla="*/ 48 w 50"/>
                <a:gd name="T15" fmla="*/ 2 h 100"/>
                <a:gd name="T16" fmla="*/ 50 w 50"/>
                <a:gd name="T17" fmla="*/ 0 h 100"/>
                <a:gd name="T18" fmla="*/ 0 w 50"/>
                <a:gd name="T19" fmla="*/ 98 h 100"/>
                <a:gd name="T20" fmla="*/ 2 w 50"/>
                <a:gd name="T21" fmla="*/ 100 h 100"/>
                <a:gd name="T22" fmla="*/ 2 w 50"/>
                <a:gd name="T23" fmla="*/ 100 h 100"/>
                <a:gd name="T24" fmla="*/ 3 w 50"/>
                <a:gd name="T25" fmla="*/ 98 h 100"/>
                <a:gd name="T26" fmla="*/ 3 w 50"/>
                <a:gd name="T27" fmla="*/ 96 h 100"/>
                <a:gd name="T28" fmla="*/ 3 w 50"/>
                <a:gd name="T29" fmla="*/ 96 h 100"/>
                <a:gd name="T30" fmla="*/ 2 w 50"/>
                <a:gd name="T31" fmla="*/ 94 h 100"/>
                <a:gd name="T32" fmla="*/ 2 w 50"/>
                <a:gd name="T33" fmla="*/ 96 h 100"/>
                <a:gd name="T34" fmla="*/ 0 w 50"/>
                <a:gd name="T35" fmla="*/ 98 h 1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100"/>
                <a:gd name="T56" fmla="*/ 50 w 50"/>
                <a:gd name="T57" fmla="*/ 100 h 10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100">
                  <a:moveTo>
                    <a:pt x="50" y="0"/>
                  </a:moveTo>
                  <a:lnTo>
                    <a:pt x="48" y="0"/>
                  </a:lnTo>
                  <a:lnTo>
                    <a:pt x="46" y="0"/>
                  </a:lnTo>
                  <a:lnTo>
                    <a:pt x="46" y="2"/>
                  </a:lnTo>
                  <a:lnTo>
                    <a:pt x="44" y="4"/>
                  </a:lnTo>
                  <a:lnTo>
                    <a:pt x="46" y="4"/>
                  </a:lnTo>
                  <a:lnTo>
                    <a:pt x="48" y="4"/>
                  </a:lnTo>
                  <a:lnTo>
                    <a:pt x="48" y="2"/>
                  </a:lnTo>
                  <a:lnTo>
                    <a:pt x="50" y="0"/>
                  </a:lnTo>
                  <a:close/>
                  <a:moveTo>
                    <a:pt x="0" y="98"/>
                  </a:moveTo>
                  <a:lnTo>
                    <a:pt x="2" y="100"/>
                  </a:lnTo>
                  <a:lnTo>
                    <a:pt x="3" y="98"/>
                  </a:lnTo>
                  <a:lnTo>
                    <a:pt x="3" y="96"/>
                  </a:lnTo>
                  <a:lnTo>
                    <a:pt x="2" y="94"/>
                  </a:lnTo>
                  <a:lnTo>
                    <a:pt x="2" y="96"/>
                  </a:lnTo>
                  <a:lnTo>
                    <a:pt x="0" y="98"/>
                  </a:lnTo>
                  <a:close/>
                </a:path>
              </a:pathLst>
            </a:custGeom>
            <a:solidFill>
              <a:srgbClr val="888786"/>
            </a:solidFill>
            <a:ln w="9525">
              <a:noFill/>
              <a:round/>
              <a:headEnd/>
              <a:tailEnd/>
            </a:ln>
          </p:spPr>
          <p:txBody>
            <a:bodyPr/>
            <a:lstStyle/>
            <a:p>
              <a:endParaRPr lang="en-US"/>
            </a:p>
          </p:txBody>
        </p:sp>
        <p:sp>
          <p:nvSpPr>
            <p:cNvPr id="46802" name="Freeform 849"/>
            <p:cNvSpPr>
              <a:spLocks noEditPoints="1"/>
            </p:cNvSpPr>
            <p:nvPr/>
          </p:nvSpPr>
          <p:spPr bwMode="auto">
            <a:xfrm>
              <a:off x="2927" y="2927"/>
              <a:ext cx="46" cy="96"/>
            </a:xfrm>
            <a:custGeom>
              <a:avLst/>
              <a:gdLst>
                <a:gd name="T0" fmla="*/ 46 w 46"/>
                <a:gd name="T1" fmla="*/ 0 h 96"/>
                <a:gd name="T2" fmla="*/ 44 w 46"/>
                <a:gd name="T3" fmla="*/ 0 h 96"/>
                <a:gd name="T4" fmla="*/ 44 w 46"/>
                <a:gd name="T5" fmla="*/ 0 h 96"/>
                <a:gd name="T6" fmla="*/ 42 w 46"/>
                <a:gd name="T7" fmla="*/ 2 h 96"/>
                <a:gd name="T8" fmla="*/ 42 w 46"/>
                <a:gd name="T9" fmla="*/ 4 h 96"/>
                <a:gd name="T10" fmla="*/ 44 w 46"/>
                <a:gd name="T11" fmla="*/ 4 h 96"/>
                <a:gd name="T12" fmla="*/ 44 w 46"/>
                <a:gd name="T13" fmla="*/ 4 h 96"/>
                <a:gd name="T14" fmla="*/ 46 w 46"/>
                <a:gd name="T15" fmla="*/ 2 h 96"/>
                <a:gd name="T16" fmla="*/ 46 w 46"/>
                <a:gd name="T17" fmla="*/ 0 h 96"/>
                <a:gd name="T18" fmla="*/ 0 w 46"/>
                <a:gd name="T19" fmla="*/ 94 h 96"/>
                <a:gd name="T20" fmla="*/ 0 w 46"/>
                <a:gd name="T21" fmla="*/ 96 h 96"/>
                <a:gd name="T22" fmla="*/ 1 w 46"/>
                <a:gd name="T23" fmla="*/ 96 h 96"/>
                <a:gd name="T24" fmla="*/ 1 w 46"/>
                <a:gd name="T25" fmla="*/ 94 h 96"/>
                <a:gd name="T26" fmla="*/ 3 w 46"/>
                <a:gd name="T27" fmla="*/ 92 h 96"/>
                <a:gd name="T28" fmla="*/ 1 w 46"/>
                <a:gd name="T29" fmla="*/ 92 h 96"/>
                <a:gd name="T30" fmla="*/ 0 w 46"/>
                <a:gd name="T31" fmla="*/ 90 h 96"/>
                <a:gd name="T32" fmla="*/ 0 w 46"/>
                <a:gd name="T33" fmla="*/ 92 h 96"/>
                <a:gd name="T34" fmla="*/ 0 w 46"/>
                <a:gd name="T35" fmla="*/ 94 h 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6"/>
                <a:gd name="T55" fmla="*/ 0 h 96"/>
                <a:gd name="T56" fmla="*/ 46 w 46"/>
                <a:gd name="T57" fmla="*/ 96 h 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6" h="96">
                  <a:moveTo>
                    <a:pt x="46" y="0"/>
                  </a:moveTo>
                  <a:lnTo>
                    <a:pt x="44" y="0"/>
                  </a:lnTo>
                  <a:lnTo>
                    <a:pt x="42" y="2"/>
                  </a:lnTo>
                  <a:lnTo>
                    <a:pt x="42" y="4"/>
                  </a:lnTo>
                  <a:lnTo>
                    <a:pt x="44" y="4"/>
                  </a:lnTo>
                  <a:lnTo>
                    <a:pt x="46" y="2"/>
                  </a:lnTo>
                  <a:lnTo>
                    <a:pt x="46" y="0"/>
                  </a:lnTo>
                  <a:close/>
                  <a:moveTo>
                    <a:pt x="0" y="94"/>
                  </a:moveTo>
                  <a:lnTo>
                    <a:pt x="0" y="96"/>
                  </a:lnTo>
                  <a:lnTo>
                    <a:pt x="1" y="96"/>
                  </a:lnTo>
                  <a:lnTo>
                    <a:pt x="1" y="94"/>
                  </a:lnTo>
                  <a:lnTo>
                    <a:pt x="3" y="92"/>
                  </a:lnTo>
                  <a:lnTo>
                    <a:pt x="1" y="92"/>
                  </a:lnTo>
                  <a:lnTo>
                    <a:pt x="0" y="90"/>
                  </a:lnTo>
                  <a:lnTo>
                    <a:pt x="0" y="92"/>
                  </a:lnTo>
                  <a:lnTo>
                    <a:pt x="0" y="94"/>
                  </a:lnTo>
                  <a:close/>
                </a:path>
              </a:pathLst>
            </a:custGeom>
            <a:solidFill>
              <a:srgbClr val="898787"/>
            </a:solidFill>
            <a:ln w="9525">
              <a:noFill/>
              <a:round/>
              <a:headEnd/>
              <a:tailEnd/>
            </a:ln>
          </p:spPr>
          <p:txBody>
            <a:bodyPr/>
            <a:lstStyle/>
            <a:p>
              <a:endParaRPr lang="en-US"/>
            </a:p>
          </p:txBody>
        </p:sp>
        <p:sp>
          <p:nvSpPr>
            <p:cNvPr id="46803" name="Freeform 850"/>
            <p:cNvSpPr>
              <a:spLocks noEditPoints="1"/>
            </p:cNvSpPr>
            <p:nvPr/>
          </p:nvSpPr>
          <p:spPr bwMode="auto">
            <a:xfrm>
              <a:off x="2927" y="2929"/>
              <a:ext cx="46" cy="92"/>
            </a:xfrm>
            <a:custGeom>
              <a:avLst/>
              <a:gdLst>
                <a:gd name="T0" fmla="*/ 46 w 46"/>
                <a:gd name="T1" fmla="*/ 0 h 92"/>
                <a:gd name="T2" fmla="*/ 44 w 46"/>
                <a:gd name="T3" fmla="*/ 0 h 92"/>
                <a:gd name="T4" fmla="*/ 42 w 46"/>
                <a:gd name="T5" fmla="*/ 0 h 92"/>
                <a:gd name="T6" fmla="*/ 42 w 46"/>
                <a:gd name="T7" fmla="*/ 2 h 92"/>
                <a:gd name="T8" fmla="*/ 40 w 46"/>
                <a:gd name="T9" fmla="*/ 4 h 92"/>
                <a:gd name="T10" fmla="*/ 42 w 46"/>
                <a:gd name="T11" fmla="*/ 4 h 92"/>
                <a:gd name="T12" fmla="*/ 44 w 46"/>
                <a:gd name="T13" fmla="*/ 4 h 92"/>
                <a:gd name="T14" fmla="*/ 44 w 46"/>
                <a:gd name="T15" fmla="*/ 2 h 92"/>
                <a:gd name="T16" fmla="*/ 46 w 46"/>
                <a:gd name="T17" fmla="*/ 0 h 92"/>
                <a:gd name="T18" fmla="*/ 0 w 46"/>
                <a:gd name="T19" fmla="*/ 90 h 92"/>
                <a:gd name="T20" fmla="*/ 1 w 46"/>
                <a:gd name="T21" fmla="*/ 92 h 92"/>
                <a:gd name="T22" fmla="*/ 1 w 46"/>
                <a:gd name="T23" fmla="*/ 92 h 92"/>
                <a:gd name="T24" fmla="*/ 3 w 46"/>
                <a:gd name="T25" fmla="*/ 90 h 92"/>
                <a:gd name="T26" fmla="*/ 3 w 46"/>
                <a:gd name="T27" fmla="*/ 88 h 92"/>
                <a:gd name="T28" fmla="*/ 1 w 46"/>
                <a:gd name="T29" fmla="*/ 88 h 92"/>
                <a:gd name="T30" fmla="*/ 1 w 46"/>
                <a:gd name="T31" fmla="*/ 87 h 92"/>
                <a:gd name="T32" fmla="*/ 0 w 46"/>
                <a:gd name="T33" fmla="*/ 88 h 92"/>
                <a:gd name="T34" fmla="*/ 0 w 46"/>
                <a:gd name="T35" fmla="*/ 90 h 9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6"/>
                <a:gd name="T55" fmla="*/ 0 h 92"/>
                <a:gd name="T56" fmla="*/ 46 w 46"/>
                <a:gd name="T57" fmla="*/ 92 h 9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6" h="92">
                  <a:moveTo>
                    <a:pt x="46" y="0"/>
                  </a:moveTo>
                  <a:lnTo>
                    <a:pt x="44" y="0"/>
                  </a:lnTo>
                  <a:lnTo>
                    <a:pt x="42" y="0"/>
                  </a:lnTo>
                  <a:lnTo>
                    <a:pt x="42" y="2"/>
                  </a:lnTo>
                  <a:lnTo>
                    <a:pt x="40" y="4"/>
                  </a:lnTo>
                  <a:lnTo>
                    <a:pt x="42" y="4"/>
                  </a:lnTo>
                  <a:lnTo>
                    <a:pt x="44" y="4"/>
                  </a:lnTo>
                  <a:lnTo>
                    <a:pt x="44" y="2"/>
                  </a:lnTo>
                  <a:lnTo>
                    <a:pt x="46" y="0"/>
                  </a:lnTo>
                  <a:close/>
                  <a:moveTo>
                    <a:pt x="0" y="90"/>
                  </a:moveTo>
                  <a:lnTo>
                    <a:pt x="1" y="92"/>
                  </a:lnTo>
                  <a:lnTo>
                    <a:pt x="3" y="90"/>
                  </a:lnTo>
                  <a:lnTo>
                    <a:pt x="3" y="88"/>
                  </a:lnTo>
                  <a:lnTo>
                    <a:pt x="1" y="88"/>
                  </a:lnTo>
                  <a:lnTo>
                    <a:pt x="1" y="87"/>
                  </a:lnTo>
                  <a:lnTo>
                    <a:pt x="0" y="88"/>
                  </a:lnTo>
                  <a:lnTo>
                    <a:pt x="0" y="90"/>
                  </a:lnTo>
                  <a:close/>
                </a:path>
              </a:pathLst>
            </a:custGeom>
            <a:solidFill>
              <a:srgbClr val="898787"/>
            </a:solidFill>
            <a:ln w="9525">
              <a:noFill/>
              <a:round/>
              <a:headEnd/>
              <a:tailEnd/>
            </a:ln>
          </p:spPr>
          <p:txBody>
            <a:bodyPr/>
            <a:lstStyle/>
            <a:p>
              <a:endParaRPr lang="en-US"/>
            </a:p>
          </p:txBody>
        </p:sp>
        <p:sp>
          <p:nvSpPr>
            <p:cNvPr id="46804" name="Freeform 851"/>
            <p:cNvSpPr>
              <a:spLocks noEditPoints="1"/>
            </p:cNvSpPr>
            <p:nvPr/>
          </p:nvSpPr>
          <p:spPr bwMode="auto">
            <a:xfrm>
              <a:off x="2927" y="2931"/>
              <a:ext cx="44" cy="88"/>
            </a:xfrm>
            <a:custGeom>
              <a:avLst/>
              <a:gdLst>
                <a:gd name="T0" fmla="*/ 44 w 44"/>
                <a:gd name="T1" fmla="*/ 0 h 88"/>
                <a:gd name="T2" fmla="*/ 44 w 44"/>
                <a:gd name="T3" fmla="*/ 0 h 88"/>
                <a:gd name="T4" fmla="*/ 42 w 44"/>
                <a:gd name="T5" fmla="*/ 0 h 88"/>
                <a:gd name="T6" fmla="*/ 40 w 44"/>
                <a:gd name="T7" fmla="*/ 2 h 88"/>
                <a:gd name="T8" fmla="*/ 40 w 44"/>
                <a:gd name="T9" fmla="*/ 2 h 88"/>
                <a:gd name="T10" fmla="*/ 42 w 44"/>
                <a:gd name="T11" fmla="*/ 4 h 88"/>
                <a:gd name="T12" fmla="*/ 42 w 44"/>
                <a:gd name="T13" fmla="*/ 4 h 88"/>
                <a:gd name="T14" fmla="*/ 44 w 44"/>
                <a:gd name="T15" fmla="*/ 2 h 88"/>
                <a:gd name="T16" fmla="*/ 44 w 44"/>
                <a:gd name="T17" fmla="*/ 0 h 88"/>
                <a:gd name="T18" fmla="*/ 0 w 44"/>
                <a:gd name="T19" fmla="*/ 86 h 88"/>
                <a:gd name="T20" fmla="*/ 1 w 44"/>
                <a:gd name="T21" fmla="*/ 88 h 88"/>
                <a:gd name="T22" fmla="*/ 3 w 44"/>
                <a:gd name="T23" fmla="*/ 88 h 88"/>
                <a:gd name="T24" fmla="*/ 3 w 44"/>
                <a:gd name="T25" fmla="*/ 86 h 88"/>
                <a:gd name="T26" fmla="*/ 5 w 44"/>
                <a:gd name="T27" fmla="*/ 85 h 88"/>
                <a:gd name="T28" fmla="*/ 3 w 44"/>
                <a:gd name="T29" fmla="*/ 85 h 88"/>
                <a:gd name="T30" fmla="*/ 1 w 44"/>
                <a:gd name="T31" fmla="*/ 85 h 88"/>
                <a:gd name="T32" fmla="*/ 1 w 44"/>
                <a:gd name="T33" fmla="*/ 85 h 88"/>
                <a:gd name="T34" fmla="*/ 0 w 44"/>
                <a:gd name="T35" fmla="*/ 86 h 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88"/>
                <a:gd name="T56" fmla="*/ 44 w 44"/>
                <a:gd name="T57" fmla="*/ 88 h 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88">
                  <a:moveTo>
                    <a:pt x="44" y="0"/>
                  </a:moveTo>
                  <a:lnTo>
                    <a:pt x="44" y="0"/>
                  </a:lnTo>
                  <a:lnTo>
                    <a:pt x="42" y="0"/>
                  </a:lnTo>
                  <a:lnTo>
                    <a:pt x="40" y="2"/>
                  </a:lnTo>
                  <a:lnTo>
                    <a:pt x="42" y="4"/>
                  </a:lnTo>
                  <a:lnTo>
                    <a:pt x="44" y="2"/>
                  </a:lnTo>
                  <a:lnTo>
                    <a:pt x="44" y="0"/>
                  </a:lnTo>
                  <a:close/>
                  <a:moveTo>
                    <a:pt x="0" y="86"/>
                  </a:moveTo>
                  <a:lnTo>
                    <a:pt x="1" y="88"/>
                  </a:lnTo>
                  <a:lnTo>
                    <a:pt x="3" y="88"/>
                  </a:lnTo>
                  <a:lnTo>
                    <a:pt x="3" y="86"/>
                  </a:lnTo>
                  <a:lnTo>
                    <a:pt x="5" y="85"/>
                  </a:lnTo>
                  <a:lnTo>
                    <a:pt x="3" y="85"/>
                  </a:lnTo>
                  <a:lnTo>
                    <a:pt x="1" y="85"/>
                  </a:lnTo>
                  <a:lnTo>
                    <a:pt x="0" y="86"/>
                  </a:lnTo>
                  <a:close/>
                </a:path>
              </a:pathLst>
            </a:custGeom>
            <a:solidFill>
              <a:srgbClr val="898887"/>
            </a:solidFill>
            <a:ln w="9525">
              <a:noFill/>
              <a:round/>
              <a:headEnd/>
              <a:tailEnd/>
            </a:ln>
          </p:spPr>
          <p:txBody>
            <a:bodyPr/>
            <a:lstStyle/>
            <a:p>
              <a:endParaRPr lang="en-US"/>
            </a:p>
          </p:txBody>
        </p:sp>
        <p:sp>
          <p:nvSpPr>
            <p:cNvPr id="46805" name="Freeform 852"/>
            <p:cNvSpPr>
              <a:spLocks noEditPoints="1"/>
            </p:cNvSpPr>
            <p:nvPr/>
          </p:nvSpPr>
          <p:spPr bwMode="auto">
            <a:xfrm>
              <a:off x="2928" y="2933"/>
              <a:ext cx="43" cy="84"/>
            </a:xfrm>
            <a:custGeom>
              <a:avLst/>
              <a:gdLst>
                <a:gd name="T0" fmla="*/ 43 w 43"/>
                <a:gd name="T1" fmla="*/ 0 h 84"/>
                <a:gd name="T2" fmla="*/ 41 w 43"/>
                <a:gd name="T3" fmla="*/ 0 h 84"/>
                <a:gd name="T4" fmla="*/ 39 w 43"/>
                <a:gd name="T5" fmla="*/ 0 h 84"/>
                <a:gd name="T6" fmla="*/ 39 w 43"/>
                <a:gd name="T7" fmla="*/ 0 h 84"/>
                <a:gd name="T8" fmla="*/ 37 w 43"/>
                <a:gd name="T9" fmla="*/ 2 h 84"/>
                <a:gd name="T10" fmla="*/ 39 w 43"/>
                <a:gd name="T11" fmla="*/ 4 h 84"/>
                <a:gd name="T12" fmla="*/ 41 w 43"/>
                <a:gd name="T13" fmla="*/ 4 h 84"/>
                <a:gd name="T14" fmla="*/ 41 w 43"/>
                <a:gd name="T15" fmla="*/ 2 h 84"/>
                <a:gd name="T16" fmla="*/ 43 w 43"/>
                <a:gd name="T17" fmla="*/ 0 h 84"/>
                <a:gd name="T18" fmla="*/ 0 w 43"/>
                <a:gd name="T19" fmla="*/ 83 h 84"/>
                <a:gd name="T20" fmla="*/ 0 w 43"/>
                <a:gd name="T21" fmla="*/ 84 h 84"/>
                <a:gd name="T22" fmla="*/ 2 w 43"/>
                <a:gd name="T23" fmla="*/ 84 h 84"/>
                <a:gd name="T24" fmla="*/ 4 w 43"/>
                <a:gd name="T25" fmla="*/ 83 h 84"/>
                <a:gd name="T26" fmla="*/ 4 w 43"/>
                <a:gd name="T27" fmla="*/ 81 h 84"/>
                <a:gd name="T28" fmla="*/ 2 w 43"/>
                <a:gd name="T29" fmla="*/ 81 h 84"/>
                <a:gd name="T30" fmla="*/ 2 w 43"/>
                <a:gd name="T31" fmla="*/ 81 h 84"/>
                <a:gd name="T32" fmla="*/ 0 w 43"/>
                <a:gd name="T33" fmla="*/ 83 h 84"/>
                <a:gd name="T34" fmla="*/ 0 w 43"/>
                <a:gd name="T35" fmla="*/ 83 h 8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
                <a:gd name="T55" fmla="*/ 0 h 84"/>
                <a:gd name="T56" fmla="*/ 43 w 43"/>
                <a:gd name="T57" fmla="*/ 84 h 8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 h="84">
                  <a:moveTo>
                    <a:pt x="43" y="0"/>
                  </a:moveTo>
                  <a:lnTo>
                    <a:pt x="41" y="0"/>
                  </a:lnTo>
                  <a:lnTo>
                    <a:pt x="39" y="0"/>
                  </a:lnTo>
                  <a:lnTo>
                    <a:pt x="37" y="2"/>
                  </a:lnTo>
                  <a:lnTo>
                    <a:pt x="39" y="4"/>
                  </a:lnTo>
                  <a:lnTo>
                    <a:pt x="41" y="4"/>
                  </a:lnTo>
                  <a:lnTo>
                    <a:pt x="41" y="2"/>
                  </a:lnTo>
                  <a:lnTo>
                    <a:pt x="43" y="0"/>
                  </a:lnTo>
                  <a:close/>
                  <a:moveTo>
                    <a:pt x="0" y="83"/>
                  </a:moveTo>
                  <a:lnTo>
                    <a:pt x="0" y="84"/>
                  </a:lnTo>
                  <a:lnTo>
                    <a:pt x="2" y="84"/>
                  </a:lnTo>
                  <a:lnTo>
                    <a:pt x="4" y="83"/>
                  </a:lnTo>
                  <a:lnTo>
                    <a:pt x="4" y="81"/>
                  </a:lnTo>
                  <a:lnTo>
                    <a:pt x="2" y="81"/>
                  </a:lnTo>
                  <a:lnTo>
                    <a:pt x="0" y="83"/>
                  </a:lnTo>
                  <a:close/>
                </a:path>
              </a:pathLst>
            </a:custGeom>
            <a:solidFill>
              <a:srgbClr val="898887"/>
            </a:solidFill>
            <a:ln w="9525">
              <a:noFill/>
              <a:round/>
              <a:headEnd/>
              <a:tailEnd/>
            </a:ln>
          </p:spPr>
          <p:txBody>
            <a:bodyPr/>
            <a:lstStyle/>
            <a:p>
              <a:endParaRPr lang="en-US"/>
            </a:p>
          </p:txBody>
        </p:sp>
        <p:sp>
          <p:nvSpPr>
            <p:cNvPr id="46806" name="Freeform 853"/>
            <p:cNvSpPr>
              <a:spLocks noEditPoints="1"/>
            </p:cNvSpPr>
            <p:nvPr/>
          </p:nvSpPr>
          <p:spPr bwMode="auto">
            <a:xfrm>
              <a:off x="2928" y="2933"/>
              <a:ext cx="41" cy="83"/>
            </a:xfrm>
            <a:custGeom>
              <a:avLst/>
              <a:gdLst>
                <a:gd name="T0" fmla="*/ 41 w 41"/>
                <a:gd name="T1" fmla="*/ 2 h 83"/>
                <a:gd name="T2" fmla="*/ 41 w 41"/>
                <a:gd name="T3" fmla="*/ 2 h 83"/>
                <a:gd name="T4" fmla="*/ 39 w 41"/>
                <a:gd name="T5" fmla="*/ 0 h 83"/>
                <a:gd name="T6" fmla="*/ 37 w 41"/>
                <a:gd name="T7" fmla="*/ 2 h 83"/>
                <a:gd name="T8" fmla="*/ 37 w 41"/>
                <a:gd name="T9" fmla="*/ 4 h 83"/>
                <a:gd name="T10" fmla="*/ 39 w 41"/>
                <a:gd name="T11" fmla="*/ 6 h 83"/>
                <a:gd name="T12" fmla="*/ 39 w 41"/>
                <a:gd name="T13" fmla="*/ 6 h 83"/>
                <a:gd name="T14" fmla="*/ 41 w 41"/>
                <a:gd name="T15" fmla="*/ 4 h 83"/>
                <a:gd name="T16" fmla="*/ 41 w 41"/>
                <a:gd name="T17" fmla="*/ 2 h 83"/>
                <a:gd name="T18" fmla="*/ 0 w 41"/>
                <a:gd name="T19" fmla="*/ 83 h 83"/>
                <a:gd name="T20" fmla="*/ 2 w 41"/>
                <a:gd name="T21" fmla="*/ 83 h 83"/>
                <a:gd name="T22" fmla="*/ 4 w 41"/>
                <a:gd name="T23" fmla="*/ 83 h 83"/>
                <a:gd name="T24" fmla="*/ 4 w 41"/>
                <a:gd name="T25" fmla="*/ 81 h 83"/>
                <a:gd name="T26" fmla="*/ 4 w 41"/>
                <a:gd name="T27" fmla="*/ 79 h 83"/>
                <a:gd name="T28" fmla="*/ 4 w 41"/>
                <a:gd name="T29" fmla="*/ 79 h 83"/>
                <a:gd name="T30" fmla="*/ 2 w 41"/>
                <a:gd name="T31" fmla="*/ 79 h 83"/>
                <a:gd name="T32" fmla="*/ 2 w 41"/>
                <a:gd name="T33" fmla="*/ 81 h 83"/>
                <a:gd name="T34" fmla="*/ 0 w 41"/>
                <a:gd name="T35" fmla="*/ 83 h 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1"/>
                <a:gd name="T55" fmla="*/ 0 h 83"/>
                <a:gd name="T56" fmla="*/ 41 w 41"/>
                <a:gd name="T57" fmla="*/ 83 h 8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1" h="83">
                  <a:moveTo>
                    <a:pt x="41" y="2"/>
                  </a:moveTo>
                  <a:lnTo>
                    <a:pt x="41" y="2"/>
                  </a:lnTo>
                  <a:lnTo>
                    <a:pt x="39" y="0"/>
                  </a:lnTo>
                  <a:lnTo>
                    <a:pt x="37" y="2"/>
                  </a:lnTo>
                  <a:lnTo>
                    <a:pt x="37" y="4"/>
                  </a:lnTo>
                  <a:lnTo>
                    <a:pt x="39" y="6"/>
                  </a:lnTo>
                  <a:lnTo>
                    <a:pt x="41" y="4"/>
                  </a:lnTo>
                  <a:lnTo>
                    <a:pt x="41" y="2"/>
                  </a:lnTo>
                  <a:close/>
                  <a:moveTo>
                    <a:pt x="0" y="83"/>
                  </a:moveTo>
                  <a:lnTo>
                    <a:pt x="2" y="83"/>
                  </a:lnTo>
                  <a:lnTo>
                    <a:pt x="4" y="83"/>
                  </a:lnTo>
                  <a:lnTo>
                    <a:pt x="4" y="81"/>
                  </a:lnTo>
                  <a:lnTo>
                    <a:pt x="4" y="79"/>
                  </a:lnTo>
                  <a:lnTo>
                    <a:pt x="2" y="79"/>
                  </a:lnTo>
                  <a:lnTo>
                    <a:pt x="2" y="81"/>
                  </a:lnTo>
                  <a:lnTo>
                    <a:pt x="0" y="83"/>
                  </a:lnTo>
                  <a:close/>
                </a:path>
              </a:pathLst>
            </a:custGeom>
            <a:solidFill>
              <a:srgbClr val="8A8988"/>
            </a:solidFill>
            <a:ln w="9525">
              <a:noFill/>
              <a:round/>
              <a:headEnd/>
              <a:tailEnd/>
            </a:ln>
          </p:spPr>
          <p:txBody>
            <a:bodyPr/>
            <a:lstStyle/>
            <a:p>
              <a:endParaRPr lang="en-US"/>
            </a:p>
          </p:txBody>
        </p:sp>
        <p:sp>
          <p:nvSpPr>
            <p:cNvPr id="46807" name="Freeform 854"/>
            <p:cNvSpPr>
              <a:spLocks noEditPoints="1"/>
            </p:cNvSpPr>
            <p:nvPr/>
          </p:nvSpPr>
          <p:spPr bwMode="auto">
            <a:xfrm>
              <a:off x="2930" y="2935"/>
              <a:ext cx="39" cy="79"/>
            </a:xfrm>
            <a:custGeom>
              <a:avLst/>
              <a:gdLst>
                <a:gd name="T0" fmla="*/ 39 w 39"/>
                <a:gd name="T1" fmla="*/ 2 h 79"/>
                <a:gd name="T2" fmla="*/ 37 w 39"/>
                <a:gd name="T3" fmla="*/ 2 h 79"/>
                <a:gd name="T4" fmla="*/ 35 w 39"/>
                <a:gd name="T5" fmla="*/ 0 h 79"/>
                <a:gd name="T6" fmla="*/ 35 w 39"/>
                <a:gd name="T7" fmla="*/ 2 h 79"/>
                <a:gd name="T8" fmla="*/ 35 w 39"/>
                <a:gd name="T9" fmla="*/ 4 h 79"/>
                <a:gd name="T10" fmla="*/ 35 w 39"/>
                <a:gd name="T11" fmla="*/ 4 h 79"/>
                <a:gd name="T12" fmla="*/ 37 w 39"/>
                <a:gd name="T13" fmla="*/ 6 h 79"/>
                <a:gd name="T14" fmla="*/ 37 w 39"/>
                <a:gd name="T15" fmla="*/ 4 h 79"/>
                <a:gd name="T16" fmla="*/ 39 w 39"/>
                <a:gd name="T17" fmla="*/ 2 h 79"/>
                <a:gd name="T18" fmla="*/ 0 w 39"/>
                <a:gd name="T19" fmla="*/ 79 h 79"/>
                <a:gd name="T20" fmla="*/ 0 w 39"/>
                <a:gd name="T21" fmla="*/ 79 h 79"/>
                <a:gd name="T22" fmla="*/ 2 w 39"/>
                <a:gd name="T23" fmla="*/ 79 h 79"/>
                <a:gd name="T24" fmla="*/ 2 w 39"/>
                <a:gd name="T25" fmla="*/ 77 h 79"/>
                <a:gd name="T26" fmla="*/ 4 w 39"/>
                <a:gd name="T27" fmla="*/ 77 h 79"/>
                <a:gd name="T28" fmla="*/ 2 w 39"/>
                <a:gd name="T29" fmla="*/ 75 h 79"/>
                <a:gd name="T30" fmla="*/ 0 w 39"/>
                <a:gd name="T31" fmla="*/ 75 h 79"/>
                <a:gd name="T32" fmla="*/ 0 w 39"/>
                <a:gd name="T33" fmla="*/ 77 h 79"/>
                <a:gd name="T34" fmla="*/ 0 w 39"/>
                <a:gd name="T35" fmla="*/ 79 h 7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79"/>
                <a:gd name="T56" fmla="*/ 39 w 39"/>
                <a:gd name="T57" fmla="*/ 79 h 7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79">
                  <a:moveTo>
                    <a:pt x="39" y="2"/>
                  </a:moveTo>
                  <a:lnTo>
                    <a:pt x="37" y="2"/>
                  </a:lnTo>
                  <a:lnTo>
                    <a:pt x="35" y="0"/>
                  </a:lnTo>
                  <a:lnTo>
                    <a:pt x="35" y="2"/>
                  </a:lnTo>
                  <a:lnTo>
                    <a:pt x="35" y="4"/>
                  </a:lnTo>
                  <a:lnTo>
                    <a:pt x="37" y="6"/>
                  </a:lnTo>
                  <a:lnTo>
                    <a:pt x="37" y="4"/>
                  </a:lnTo>
                  <a:lnTo>
                    <a:pt x="39" y="2"/>
                  </a:lnTo>
                  <a:close/>
                  <a:moveTo>
                    <a:pt x="0" y="79"/>
                  </a:moveTo>
                  <a:lnTo>
                    <a:pt x="0" y="79"/>
                  </a:lnTo>
                  <a:lnTo>
                    <a:pt x="2" y="79"/>
                  </a:lnTo>
                  <a:lnTo>
                    <a:pt x="2" y="77"/>
                  </a:lnTo>
                  <a:lnTo>
                    <a:pt x="4" y="77"/>
                  </a:lnTo>
                  <a:lnTo>
                    <a:pt x="2" y="75"/>
                  </a:lnTo>
                  <a:lnTo>
                    <a:pt x="0" y="75"/>
                  </a:lnTo>
                  <a:lnTo>
                    <a:pt x="0" y="77"/>
                  </a:lnTo>
                  <a:lnTo>
                    <a:pt x="0" y="79"/>
                  </a:lnTo>
                  <a:close/>
                </a:path>
              </a:pathLst>
            </a:custGeom>
            <a:solidFill>
              <a:srgbClr val="8A8988"/>
            </a:solidFill>
            <a:ln w="9525">
              <a:noFill/>
              <a:round/>
              <a:headEnd/>
              <a:tailEnd/>
            </a:ln>
          </p:spPr>
          <p:txBody>
            <a:bodyPr/>
            <a:lstStyle/>
            <a:p>
              <a:endParaRPr lang="en-US"/>
            </a:p>
          </p:txBody>
        </p:sp>
        <p:sp>
          <p:nvSpPr>
            <p:cNvPr id="46808" name="Freeform 855"/>
            <p:cNvSpPr>
              <a:spLocks noEditPoints="1"/>
            </p:cNvSpPr>
            <p:nvPr/>
          </p:nvSpPr>
          <p:spPr bwMode="auto">
            <a:xfrm>
              <a:off x="2930" y="2937"/>
              <a:ext cx="37" cy="75"/>
            </a:xfrm>
            <a:custGeom>
              <a:avLst/>
              <a:gdLst>
                <a:gd name="T0" fmla="*/ 37 w 37"/>
                <a:gd name="T1" fmla="*/ 2 h 75"/>
                <a:gd name="T2" fmla="*/ 37 w 37"/>
                <a:gd name="T3" fmla="*/ 2 h 75"/>
                <a:gd name="T4" fmla="*/ 35 w 37"/>
                <a:gd name="T5" fmla="*/ 0 h 75"/>
                <a:gd name="T6" fmla="*/ 35 w 37"/>
                <a:gd name="T7" fmla="*/ 2 h 75"/>
                <a:gd name="T8" fmla="*/ 33 w 37"/>
                <a:gd name="T9" fmla="*/ 4 h 75"/>
                <a:gd name="T10" fmla="*/ 35 w 37"/>
                <a:gd name="T11" fmla="*/ 4 h 75"/>
                <a:gd name="T12" fmla="*/ 37 w 37"/>
                <a:gd name="T13" fmla="*/ 6 h 75"/>
                <a:gd name="T14" fmla="*/ 37 w 37"/>
                <a:gd name="T15" fmla="*/ 4 h 75"/>
                <a:gd name="T16" fmla="*/ 37 w 37"/>
                <a:gd name="T17" fmla="*/ 2 h 75"/>
                <a:gd name="T18" fmla="*/ 0 w 37"/>
                <a:gd name="T19" fmla="*/ 75 h 75"/>
                <a:gd name="T20" fmla="*/ 2 w 37"/>
                <a:gd name="T21" fmla="*/ 75 h 75"/>
                <a:gd name="T22" fmla="*/ 2 w 37"/>
                <a:gd name="T23" fmla="*/ 75 h 75"/>
                <a:gd name="T24" fmla="*/ 4 w 37"/>
                <a:gd name="T25" fmla="*/ 75 h 75"/>
                <a:gd name="T26" fmla="*/ 4 w 37"/>
                <a:gd name="T27" fmla="*/ 73 h 75"/>
                <a:gd name="T28" fmla="*/ 4 w 37"/>
                <a:gd name="T29" fmla="*/ 71 h 75"/>
                <a:gd name="T30" fmla="*/ 2 w 37"/>
                <a:gd name="T31" fmla="*/ 71 h 75"/>
                <a:gd name="T32" fmla="*/ 0 w 37"/>
                <a:gd name="T33" fmla="*/ 73 h 75"/>
                <a:gd name="T34" fmla="*/ 0 w 37"/>
                <a:gd name="T35" fmla="*/ 75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
                <a:gd name="T55" fmla="*/ 0 h 75"/>
                <a:gd name="T56" fmla="*/ 37 w 37"/>
                <a:gd name="T57" fmla="*/ 75 h 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 h="75">
                  <a:moveTo>
                    <a:pt x="37" y="2"/>
                  </a:moveTo>
                  <a:lnTo>
                    <a:pt x="37" y="2"/>
                  </a:lnTo>
                  <a:lnTo>
                    <a:pt x="35" y="0"/>
                  </a:lnTo>
                  <a:lnTo>
                    <a:pt x="35" y="2"/>
                  </a:lnTo>
                  <a:lnTo>
                    <a:pt x="33" y="4"/>
                  </a:lnTo>
                  <a:lnTo>
                    <a:pt x="35" y="4"/>
                  </a:lnTo>
                  <a:lnTo>
                    <a:pt x="37" y="6"/>
                  </a:lnTo>
                  <a:lnTo>
                    <a:pt x="37" y="4"/>
                  </a:lnTo>
                  <a:lnTo>
                    <a:pt x="37" y="2"/>
                  </a:lnTo>
                  <a:close/>
                  <a:moveTo>
                    <a:pt x="0" y="75"/>
                  </a:moveTo>
                  <a:lnTo>
                    <a:pt x="2" y="75"/>
                  </a:lnTo>
                  <a:lnTo>
                    <a:pt x="4" y="75"/>
                  </a:lnTo>
                  <a:lnTo>
                    <a:pt x="4" y="73"/>
                  </a:lnTo>
                  <a:lnTo>
                    <a:pt x="4" y="71"/>
                  </a:lnTo>
                  <a:lnTo>
                    <a:pt x="2" y="71"/>
                  </a:lnTo>
                  <a:lnTo>
                    <a:pt x="0" y="73"/>
                  </a:lnTo>
                  <a:lnTo>
                    <a:pt x="0" y="75"/>
                  </a:lnTo>
                  <a:close/>
                </a:path>
              </a:pathLst>
            </a:custGeom>
            <a:solidFill>
              <a:srgbClr val="8B8989"/>
            </a:solidFill>
            <a:ln w="9525">
              <a:noFill/>
              <a:round/>
              <a:headEnd/>
              <a:tailEnd/>
            </a:ln>
          </p:spPr>
          <p:txBody>
            <a:bodyPr/>
            <a:lstStyle/>
            <a:p>
              <a:endParaRPr lang="en-US"/>
            </a:p>
          </p:txBody>
        </p:sp>
        <p:sp>
          <p:nvSpPr>
            <p:cNvPr id="46809" name="Freeform 856"/>
            <p:cNvSpPr>
              <a:spLocks noEditPoints="1"/>
            </p:cNvSpPr>
            <p:nvPr/>
          </p:nvSpPr>
          <p:spPr bwMode="auto">
            <a:xfrm>
              <a:off x="2930" y="2939"/>
              <a:ext cx="37" cy="73"/>
            </a:xfrm>
            <a:custGeom>
              <a:avLst/>
              <a:gdLst>
                <a:gd name="T0" fmla="*/ 37 w 37"/>
                <a:gd name="T1" fmla="*/ 2 h 73"/>
                <a:gd name="T2" fmla="*/ 35 w 37"/>
                <a:gd name="T3" fmla="*/ 0 h 73"/>
                <a:gd name="T4" fmla="*/ 35 w 37"/>
                <a:gd name="T5" fmla="*/ 0 h 73"/>
                <a:gd name="T6" fmla="*/ 33 w 37"/>
                <a:gd name="T7" fmla="*/ 2 h 73"/>
                <a:gd name="T8" fmla="*/ 33 w 37"/>
                <a:gd name="T9" fmla="*/ 4 h 73"/>
                <a:gd name="T10" fmla="*/ 33 w 37"/>
                <a:gd name="T11" fmla="*/ 4 h 73"/>
                <a:gd name="T12" fmla="*/ 35 w 37"/>
                <a:gd name="T13" fmla="*/ 6 h 73"/>
                <a:gd name="T14" fmla="*/ 37 w 37"/>
                <a:gd name="T15" fmla="*/ 4 h 73"/>
                <a:gd name="T16" fmla="*/ 37 w 37"/>
                <a:gd name="T17" fmla="*/ 2 h 73"/>
                <a:gd name="T18" fmla="*/ 0 w 37"/>
                <a:gd name="T19" fmla="*/ 71 h 73"/>
                <a:gd name="T20" fmla="*/ 2 w 37"/>
                <a:gd name="T21" fmla="*/ 71 h 73"/>
                <a:gd name="T22" fmla="*/ 4 w 37"/>
                <a:gd name="T23" fmla="*/ 73 h 73"/>
                <a:gd name="T24" fmla="*/ 4 w 37"/>
                <a:gd name="T25" fmla="*/ 71 h 73"/>
                <a:gd name="T26" fmla="*/ 6 w 37"/>
                <a:gd name="T27" fmla="*/ 69 h 73"/>
                <a:gd name="T28" fmla="*/ 4 w 37"/>
                <a:gd name="T29" fmla="*/ 67 h 73"/>
                <a:gd name="T30" fmla="*/ 2 w 37"/>
                <a:gd name="T31" fmla="*/ 67 h 73"/>
                <a:gd name="T32" fmla="*/ 2 w 37"/>
                <a:gd name="T33" fmla="*/ 69 h 73"/>
                <a:gd name="T34" fmla="*/ 0 w 37"/>
                <a:gd name="T35" fmla="*/ 71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
                <a:gd name="T55" fmla="*/ 0 h 73"/>
                <a:gd name="T56" fmla="*/ 37 w 37"/>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 h="73">
                  <a:moveTo>
                    <a:pt x="37" y="2"/>
                  </a:moveTo>
                  <a:lnTo>
                    <a:pt x="35" y="0"/>
                  </a:lnTo>
                  <a:lnTo>
                    <a:pt x="33" y="2"/>
                  </a:lnTo>
                  <a:lnTo>
                    <a:pt x="33" y="4"/>
                  </a:lnTo>
                  <a:lnTo>
                    <a:pt x="35" y="6"/>
                  </a:lnTo>
                  <a:lnTo>
                    <a:pt x="37" y="4"/>
                  </a:lnTo>
                  <a:lnTo>
                    <a:pt x="37" y="2"/>
                  </a:lnTo>
                  <a:close/>
                  <a:moveTo>
                    <a:pt x="0" y="71"/>
                  </a:moveTo>
                  <a:lnTo>
                    <a:pt x="2" y="71"/>
                  </a:lnTo>
                  <a:lnTo>
                    <a:pt x="4" y="73"/>
                  </a:lnTo>
                  <a:lnTo>
                    <a:pt x="4" y="71"/>
                  </a:lnTo>
                  <a:lnTo>
                    <a:pt x="6" y="69"/>
                  </a:lnTo>
                  <a:lnTo>
                    <a:pt x="4" y="67"/>
                  </a:lnTo>
                  <a:lnTo>
                    <a:pt x="2" y="67"/>
                  </a:lnTo>
                  <a:lnTo>
                    <a:pt x="2" y="69"/>
                  </a:lnTo>
                  <a:lnTo>
                    <a:pt x="0" y="71"/>
                  </a:lnTo>
                  <a:close/>
                </a:path>
              </a:pathLst>
            </a:custGeom>
            <a:solidFill>
              <a:srgbClr val="8B8989"/>
            </a:solidFill>
            <a:ln w="9525">
              <a:noFill/>
              <a:round/>
              <a:headEnd/>
              <a:tailEnd/>
            </a:ln>
          </p:spPr>
          <p:txBody>
            <a:bodyPr/>
            <a:lstStyle/>
            <a:p>
              <a:endParaRPr lang="en-US"/>
            </a:p>
          </p:txBody>
        </p:sp>
        <p:sp>
          <p:nvSpPr>
            <p:cNvPr id="46810" name="Freeform 857"/>
            <p:cNvSpPr>
              <a:spLocks noEditPoints="1"/>
            </p:cNvSpPr>
            <p:nvPr/>
          </p:nvSpPr>
          <p:spPr bwMode="auto">
            <a:xfrm>
              <a:off x="2932" y="2941"/>
              <a:ext cx="35" cy="69"/>
            </a:xfrm>
            <a:custGeom>
              <a:avLst/>
              <a:gdLst>
                <a:gd name="T0" fmla="*/ 35 w 35"/>
                <a:gd name="T1" fmla="*/ 2 h 69"/>
                <a:gd name="T2" fmla="*/ 33 w 35"/>
                <a:gd name="T3" fmla="*/ 0 h 69"/>
                <a:gd name="T4" fmla="*/ 31 w 35"/>
                <a:gd name="T5" fmla="*/ 0 h 69"/>
                <a:gd name="T6" fmla="*/ 31 w 35"/>
                <a:gd name="T7" fmla="*/ 2 h 69"/>
                <a:gd name="T8" fmla="*/ 29 w 35"/>
                <a:gd name="T9" fmla="*/ 4 h 69"/>
                <a:gd name="T10" fmla="*/ 31 w 35"/>
                <a:gd name="T11" fmla="*/ 4 h 69"/>
                <a:gd name="T12" fmla="*/ 33 w 35"/>
                <a:gd name="T13" fmla="*/ 5 h 69"/>
                <a:gd name="T14" fmla="*/ 33 w 35"/>
                <a:gd name="T15" fmla="*/ 4 h 69"/>
                <a:gd name="T16" fmla="*/ 35 w 35"/>
                <a:gd name="T17" fmla="*/ 2 h 69"/>
                <a:gd name="T18" fmla="*/ 0 w 35"/>
                <a:gd name="T19" fmla="*/ 67 h 69"/>
                <a:gd name="T20" fmla="*/ 2 w 35"/>
                <a:gd name="T21" fmla="*/ 67 h 69"/>
                <a:gd name="T22" fmla="*/ 2 w 35"/>
                <a:gd name="T23" fmla="*/ 69 h 69"/>
                <a:gd name="T24" fmla="*/ 4 w 35"/>
                <a:gd name="T25" fmla="*/ 67 h 69"/>
                <a:gd name="T26" fmla="*/ 4 w 35"/>
                <a:gd name="T27" fmla="*/ 65 h 69"/>
                <a:gd name="T28" fmla="*/ 2 w 35"/>
                <a:gd name="T29" fmla="*/ 63 h 69"/>
                <a:gd name="T30" fmla="*/ 2 w 35"/>
                <a:gd name="T31" fmla="*/ 63 h 69"/>
                <a:gd name="T32" fmla="*/ 0 w 35"/>
                <a:gd name="T33" fmla="*/ 65 h 69"/>
                <a:gd name="T34" fmla="*/ 0 w 35"/>
                <a:gd name="T35" fmla="*/ 67 h 6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69"/>
                <a:gd name="T56" fmla="*/ 35 w 35"/>
                <a:gd name="T57" fmla="*/ 69 h 6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69">
                  <a:moveTo>
                    <a:pt x="35" y="2"/>
                  </a:moveTo>
                  <a:lnTo>
                    <a:pt x="33" y="0"/>
                  </a:lnTo>
                  <a:lnTo>
                    <a:pt x="31" y="0"/>
                  </a:lnTo>
                  <a:lnTo>
                    <a:pt x="31" y="2"/>
                  </a:lnTo>
                  <a:lnTo>
                    <a:pt x="29" y="4"/>
                  </a:lnTo>
                  <a:lnTo>
                    <a:pt x="31" y="4"/>
                  </a:lnTo>
                  <a:lnTo>
                    <a:pt x="33" y="5"/>
                  </a:lnTo>
                  <a:lnTo>
                    <a:pt x="33" y="4"/>
                  </a:lnTo>
                  <a:lnTo>
                    <a:pt x="35" y="2"/>
                  </a:lnTo>
                  <a:close/>
                  <a:moveTo>
                    <a:pt x="0" y="67"/>
                  </a:moveTo>
                  <a:lnTo>
                    <a:pt x="2" y="67"/>
                  </a:lnTo>
                  <a:lnTo>
                    <a:pt x="2" y="69"/>
                  </a:lnTo>
                  <a:lnTo>
                    <a:pt x="4" y="67"/>
                  </a:lnTo>
                  <a:lnTo>
                    <a:pt x="4" y="65"/>
                  </a:lnTo>
                  <a:lnTo>
                    <a:pt x="2" y="63"/>
                  </a:lnTo>
                  <a:lnTo>
                    <a:pt x="0" y="65"/>
                  </a:lnTo>
                  <a:lnTo>
                    <a:pt x="0" y="67"/>
                  </a:lnTo>
                  <a:close/>
                </a:path>
              </a:pathLst>
            </a:custGeom>
            <a:solidFill>
              <a:srgbClr val="8B8A89"/>
            </a:solidFill>
            <a:ln w="9525">
              <a:noFill/>
              <a:round/>
              <a:headEnd/>
              <a:tailEnd/>
            </a:ln>
          </p:spPr>
          <p:txBody>
            <a:bodyPr/>
            <a:lstStyle/>
            <a:p>
              <a:endParaRPr lang="en-US"/>
            </a:p>
          </p:txBody>
        </p:sp>
        <p:sp>
          <p:nvSpPr>
            <p:cNvPr id="46811" name="Freeform 858"/>
            <p:cNvSpPr>
              <a:spLocks noEditPoints="1"/>
            </p:cNvSpPr>
            <p:nvPr/>
          </p:nvSpPr>
          <p:spPr bwMode="auto">
            <a:xfrm>
              <a:off x="2932" y="2943"/>
              <a:ext cx="33" cy="65"/>
            </a:xfrm>
            <a:custGeom>
              <a:avLst/>
              <a:gdLst>
                <a:gd name="T0" fmla="*/ 33 w 33"/>
                <a:gd name="T1" fmla="*/ 2 h 65"/>
                <a:gd name="T2" fmla="*/ 31 w 33"/>
                <a:gd name="T3" fmla="*/ 0 h 65"/>
                <a:gd name="T4" fmla="*/ 31 w 33"/>
                <a:gd name="T5" fmla="*/ 0 h 65"/>
                <a:gd name="T6" fmla="*/ 29 w 33"/>
                <a:gd name="T7" fmla="*/ 2 h 65"/>
                <a:gd name="T8" fmla="*/ 29 w 33"/>
                <a:gd name="T9" fmla="*/ 3 h 65"/>
                <a:gd name="T10" fmla="*/ 31 w 33"/>
                <a:gd name="T11" fmla="*/ 3 h 65"/>
                <a:gd name="T12" fmla="*/ 31 w 33"/>
                <a:gd name="T13" fmla="*/ 3 h 65"/>
                <a:gd name="T14" fmla="*/ 33 w 33"/>
                <a:gd name="T15" fmla="*/ 3 h 65"/>
                <a:gd name="T16" fmla="*/ 33 w 33"/>
                <a:gd name="T17" fmla="*/ 2 h 65"/>
                <a:gd name="T18" fmla="*/ 0 w 33"/>
                <a:gd name="T19" fmla="*/ 63 h 65"/>
                <a:gd name="T20" fmla="*/ 2 w 33"/>
                <a:gd name="T21" fmla="*/ 63 h 65"/>
                <a:gd name="T22" fmla="*/ 4 w 33"/>
                <a:gd name="T23" fmla="*/ 65 h 65"/>
                <a:gd name="T24" fmla="*/ 4 w 33"/>
                <a:gd name="T25" fmla="*/ 63 h 65"/>
                <a:gd name="T26" fmla="*/ 6 w 33"/>
                <a:gd name="T27" fmla="*/ 61 h 65"/>
                <a:gd name="T28" fmla="*/ 4 w 33"/>
                <a:gd name="T29" fmla="*/ 59 h 65"/>
                <a:gd name="T30" fmla="*/ 2 w 33"/>
                <a:gd name="T31" fmla="*/ 59 h 65"/>
                <a:gd name="T32" fmla="*/ 2 w 33"/>
                <a:gd name="T33" fmla="*/ 61 h 65"/>
                <a:gd name="T34" fmla="*/ 0 w 33"/>
                <a:gd name="T35" fmla="*/ 63 h 6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3"/>
                <a:gd name="T55" fmla="*/ 0 h 65"/>
                <a:gd name="T56" fmla="*/ 33 w 33"/>
                <a:gd name="T57" fmla="*/ 65 h 6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3" h="65">
                  <a:moveTo>
                    <a:pt x="33" y="2"/>
                  </a:moveTo>
                  <a:lnTo>
                    <a:pt x="31" y="0"/>
                  </a:lnTo>
                  <a:lnTo>
                    <a:pt x="29" y="2"/>
                  </a:lnTo>
                  <a:lnTo>
                    <a:pt x="29" y="3"/>
                  </a:lnTo>
                  <a:lnTo>
                    <a:pt x="31" y="3"/>
                  </a:lnTo>
                  <a:lnTo>
                    <a:pt x="33" y="3"/>
                  </a:lnTo>
                  <a:lnTo>
                    <a:pt x="33" y="2"/>
                  </a:lnTo>
                  <a:close/>
                  <a:moveTo>
                    <a:pt x="0" y="63"/>
                  </a:moveTo>
                  <a:lnTo>
                    <a:pt x="2" y="63"/>
                  </a:lnTo>
                  <a:lnTo>
                    <a:pt x="4" y="65"/>
                  </a:lnTo>
                  <a:lnTo>
                    <a:pt x="4" y="63"/>
                  </a:lnTo>
                  <a:lnTo>
                    <a:pt x="6" y="61"/>
                  </a:lnTo>
                  <a:lnTo>
                    <a:pt x="4" y="59"/>
                  </a:lnTo>
                  <a:lnTo>
                    <a:pt x="2" y="59"/>
                  </a:lnTo>
                  <a:lnTo>
                    <a:pt x="2" y="61"/>
                  </a:lnTo>
                  <a:lnTo>
                    <a:pt x="0" y="63"/>
                  </a:lnTo>
                  <a:close/>
                </a:path>
              </a:pathLst>
            </a:custGeom>
            <a:solidFill>
              <a:srgbClr val="8B8A89"/>
            </a:solidFill>
            <a:ln w="9525">
              <a:noFill/>
              <a:round/>
              <a:headEnd/>
              <a:tailEnd/>
            </a:ln>
          </p:spPr>
          <p:txBody>
            <a:bodyPr/>
            <a:lstStyle/>
            <a:p>
              <a:endParaRPr lang="en-US"/>
            </a:p>
          </p:txBody>
        </p:sp>
        <p:sp>
          <p:nvSpPr>
            <p:cNvPr id="46812" name="Freeform 859"/>
            <p:cNvSpPr>
              <a:spLocks noEditPoints="1"/>
            </p:cNvSpPr>
            <p:nvPr/>
          </p:nvSpPr>
          <p:spPr bwMode="auto">
            <a:xfrm>
              <a:off x="2934" y="2945"/>
              <a:ext cx="31" cy="61"/>
            </a:xfrm>
            <a:custGeom>
              <a:avLst/>
              <a:gdLst>
                <a:gd name="T0" fmla="*/ 31 w 31"/>
                <a:gd name="T1" fmla="*/ 1 h 61"/>
                <a:gd name="T2" fmla="*/ 29 w 31"/>
                <a:gd name="T3" fmla="*/ 0 h 61"/>
                <a:gd name="T4" fmla="*/ 27 w 31"/>
                <a:gd name="T5" fmla="*/ 0 h 61"/>
                <a:gd name="T6" fmla="*/ 27 w 31"/>
                <a:gd name="T7" fmla="*/ 1 h 61"/>
                <a:gd name="T8" fmla="*/ 25 w 31"/>
                <a:gd name="T9" fmla="*/ 3 h 61"/>
                <a:gd name="T10" fmla="*/ 27 w 31"/>
                <a:gd name="T11" fmla="*/ 3 h 61"/>
                <a:gd name="T12" fmla="*/ 29 w 31"/>
                <a:gd name="T13" fmla="*/ 3 h 61"/>
                <a:gd name="T14" fmla="*/ 29 w 31"/>
                <a:gd name="T15" fmla="*/ 1 h 61"/>
                <a:gd name="T16" fmla="*/ 31 w 31"/>
                <a:gd name="T17" fmla="*/ 1 h 61"/>
                <a:gd name="T18" fmla="*/ 0 w 31"/>
                <a:gd name="T19" fmla="*/ 59 h 61"/>
                <a:gd name="T20" fmla="*/ 0 w 31"/>
                <a:gd name="T21" fmla="*/ 59 h 61"/>
                <a:gd name="T22" fmla="*/ 2 w 31"/>
                <a:gd name="T23" fmla="*/ 61 h 61"/>
                <a:gd name="T24" fmla="*/ 4 w 31"/>
                <a:gd name="T25" fmla="*/ 59 h 61"/>
                <a:gd name="T26" fmla="*/ 4 w 31"/>
                <a:gd name="T27" fmla="*/ 57 h 61"/>
                <a:gd name="T28" fmla="*/ 2 w 31"/>
                <a:gd name="T29" fmla="*/ 57 h 61"/>
                <a:gd name="T30" fmla="*/ 0 w 31"/>
                <a:gd name="T31" fmla="*/ 55 h 61"/>
                <a:gd name="T32" fmla="*/ 0 w 31"/>
                <a:gd name="T33" fmla="*/ 57 h 61"/>
                <a:gd name="T34" fmla="*/ 0 w 31"/>
                <a:gd name="T35" fmla="*/ 59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61"/>
                <a:gd name="T56" fmla="*/ 31 w 31"/>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61">
                  <a:moveTo>
                    <a:pt x="31" y="1"/>
                  </a:moveTo>
                  <a:lnTo>
                    <a:pt x="29" y="0"/>
                  </a:lnTo>
                  <a:lnTo>
                    <a:pt x="27" y="0"/>
                  </a:lnTo>
                  <a:lnTo>
                    <a:pt x="27" y="1"/>
                  </a:lnTo>
                  <a:lnTo>
                    <a:pt x="25" y="3"/>
                  </a:lnTo>
                  <a:lnTo>
                    <a:pt x="27" y="3"/>
                  </a:lnTo>
                  <a:lnTo>
                    <a:pt x="29" y="3"/>
                  </a:lnTo>
                  <a:lnTo>
                    <a:pt x="29" y="1"/>
                  </a:lnTo>
                  <a:lnTo>
                    <a:pt x="31" y="1"/>
                  </a:lnTo>
                  <a:close/>
                  <a:moveTo>
                    <a:pt x="0" y="59"/>
                  </a:moveTo>
                  <a:lnTo>
                    <a:pt x="0" y="59"/>
                  </a:lnTo>
                  <a:lnTo>
                    <a:pt x="2" y="61"/>
                  </a:lnTo>
                  <a:lnTo>
                    <a:pt x="4" y="59"/>
                  </a:lnTo>
                  <a:lnTo>
                    <a:pt x="4" y="57"/>
                  </a:lnTo>
                  <a:lnTo>
                    <a:pt x="2" y="57"/>
                  </a:lnTo>
                  <a:lnTo>
                    <a:pt x="0" y="55"/>
                  </a:lnTo>
                  <a:lnTo>
                    <a:pt x="0" y="57"/>
                  </a:lnTo>
                  <a:lnTo>
                    <a:pt x="0" y="59"/>
                  </a:lnTo>
                  <a:close/>
                </a:path>
              </a:pathLst>
            </a:custGeom>
            <a:solidFill>
              <a:srgbClr val="8C8B8A"/>
            </a:solidFill>
            <a:ln w="9525">
              <a:noFill/>
              <a:round/>
              <a:headEnd/>
              <a:tailEnd/>
            </a:ln>
          </p:spPr>
          <p:txBody>
            <a:bodyPr/>
            <a:lstStyle/>
            <a:p>
              <a:endParaRPr lang="en-US"/>
            </a:p>
          </p:txBody>
        </p:sp>
        <p:sp>
          <p:nvSpPr>
            <p:cNvPr id="46813" name="Freeform 860"/>
            <p:cNvSpPr>
              <a:spLocks noEditPoints="1"/>
            </p:cNvSpPr>
            <p:nvPr/>
          </p:nvSpPr>
          <p:spPr bwMode="auto">
            <a:xfrm>
              <a:off x="2934" y="2946"/>
              <a:ext cx="29" cy="58"/>
            </a:xfrm>
            <a:custGeom>
              <a:avLst/>
              <a:gdLst>
                <a:gd name="T0" fmla="*/ 29 w 29"/>
                <a:gd name="T1" fmla="*/ 0 h 58"/>
                <a:gd name="T2" fmla="*/ 29 w 29"/>
                <a:gd name="T3" fmla="*/ 0 h 58"/>
                <a:gd name="T4" fmla="*/ 27 w 29"/>
                <a:gd name="T5" fmla="*/ 0 h 58"/>
                <a:gd name="T6" fmla="*/ 25 w 29"/>
                <a:gd name="T7" fmla="*/ 2 h 58"/>
                <a:gd name="T8" fmla="*/ 25 w 29"/>
                <a:gd name="T9" fmla="*/ 4 h 58"/>
                <a:gd name="T10" fmla="*/ 27 w 29"/>
                <a:gd name="T11" fmla="*/ 4 h 58"/>
                <a:gd name="T12" fmla="*/ 27 w 29"/>
                <a:gd name="T13" fmla="*/ 4 h 58"/>
                <a:gd name="T14" fmla="*/ 29 w 29"/>
                <a:gd name="T15" fmla="*/ 2 h 58"/>
                <a:gd name="T16" fmla="*/ 29 w 29"/>
                <a:gd name="T17" fmla="*/ 0 h 58"/>
                <a:gd name="T18" fmla="*/ 0 w 29"/>
                <a:gd name="T19" fmla="*/ 56 h 58"/>
                <a:gd name="T20" fmla="*/ 2 w 29"/>
                <a:gd name="T21" fmla="*/ 56 h 58"/>
                <a:gd name="T22" fmla="*/ 4 w 29"/>
                <a:gd name="T23" fmla="*/ 58 h 58"/>
                <a:gd name="T24" fmla="*/ 4 w 29"/>
                <a:gd name="T25" fmla="*/ 56 h 58"/>
                <a:gd name="T26" fmla="*/ 4 w 29"/>
                <a:gd name="T27" fmla="*/ 54 h 58"/>
                <a:gd name="T28" fmla="*/ 4 w 29"/>
                <a:gd name="T29" fmla="*/ 54 h 58"/>
                <a:gd name="T30" fmla="*/ 2 w 29"/>
                <a:gd name="T31" fmla="*/ 52 h 58"/>
                <a:gd name="T32" fmla="*/ 0 w 29"/>
                <a:gd name="T33" fmla="*/ 54 h 58"/>
                <a:gd name="T34" fmla="*/ 0 w 29"/>
                <a:gd name="T35" fmla="*/ 56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58"/>
                <a:gd name="T56" fmla="*/ 29 w 29"/>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58">
                  <a:moveTo>
                    <a:pt x="29" y="0"/>
                  </a:moveTo>
                  <a:lnTo>
                    <a:pt x="29" y="0"/>
                  </a:lnTo>
                  <a:lnTo>
                    <a:pt x="27" y="0"/>
                  </a:lnTo>
                  <a:lnTo>
                    <a:pt x="25" y="2"/>
                  </a:lnTo>
                  <a:lnTo>
                    <a:pt x="25" y="4"/>
                  </a:lnTo>
                  <a:lnTo>
                    <a:pt x="27" y="4"/>
                  </a:lnTo>
                  <a:lnTo>
                    <a:pt x="29" y="2"/>
                  </a:lnTo>
                  <a:lnTo>
                    <a:pt x="29" y="0"/>
                  </a:lnTo>
                  <a:close/>
                  <a:moveTo>
                    <a:pt x="0" y="56"/>
                  </a:moveTo>
                  <a:lnTo>
                    <a:pt x="2" y="56"/>
                  </a:lnTo>
                  <a:lnTo>
                    <a:pt x="4" y="58"/>
                  </a:lnTo>
                  <a:lnTo>
                    <a:pt x="4" y="56"/>
                  </a:lnTo>
                  <a:lnTo>
                    <a:pt x="4" y="54"/>
                  </a:lnTo>
                  <a:lnTo>
                    <a:pt x="2" y="52"/>
                  </a:lnTo>
                  <a:lnTo>
                    <a:pt x="0" y="54"/>
                  </a:lnTo>
                  <a:lnTo>
                    <a:pt x="0" y="56"/>
                  </a:lnTo>
                  <a:close/>
                </a:path>
              </a:pathLst>
            </a:custGeom>
            <a:solidFill>
              <a:srgbClr val="8C8B8A"/>
            </a:solidFill>
            <a:ln w="9525">
              <a:noFill/>
              <a:round/>
              <a:headEnd/>
              <a:tailEnd/>
            </a:ln>
          </p:spPr>
          <p:txBody>
            <a:bodyPr/>
            <a:lstStyle/>
            <a:p>
              <a:endParaRPr lang="en-US"/>
            </a:p>
          </p:txBody>
        </p:sp>
        <p:sp>
          <p:nvSpPr>
            <p:cNvPr id="46814" name="Freeform 861"/>
            <p:cNvSpPr>
              <a:spLocks noEditPoints="1"/>
            </p:cNvSpPr>
            <p:nvPr/>
          </p:nvSpPr>
          <p:spPr bwMode="auto">
            <a:xfrm>
              <a:off x="2934" y="2948"/>
              <a:ext cx="29" cy="54"/>
            </a:xfrm>
            <a:custGeom>
              <a:avLst/>
              <a:gdLst>
                <a:gd name="T0" fmla="*/ 29 w 29"/>
                <a:gd name="T1" fmla="*/ 0 h 54"/>
                <a:gd name="T2" fmla="*/ 27 w 29"/>
                <a:gd name="T3" fmla="*/ 0 h 54"/>
                <a:gd name="T4" fmla="*/ 25 w 29"/>
                <a:gd name="T5" fmla="*/ 0 h 54"/>
                <a:gd name="T6" fmla="*/ 25 w 29"/>
                <a:gd name="T7" fmla="*/ 2 h 54"/>
                <a:gd name="T8" fmla="*/ 23 w 29"/>
                <a:gd name="T9" fmla="*/ 4 h 54"/>
                <a:gd name="T10" fmla="*/ 25 w 29"/>
                <a:gd name="T11" fmla="*/ 4 h 54"/>
                <a:gd name="T12" fmla="*/ 27 w 29"/>
                <a:gd name="T13" fmla="*/ 4 h 54"/>
                <a:gd name="T14" fmla="*/ 27 w 29"/>
                <a:gd name="T15" fmla="*/ 2 h 54"/>
                <a:gd name="T16" fmla="*/ 29 w 29"/>
                <a:gd name="T17" fmla="*/ 0 h 54"/>
                <a:gd name="T18" fmla="*/ 0 w 29"/>
                <a:gd name="T19" fmla="*/ 52 h 54"/>
                <a:gd name="T20" fmla="*/ 2 w 29"/>
                <a:gd name="T21" fmla="*/ 54 h 54"/>
                <a:gd name="T22" fmla="*/ 4 w 29"/>
                <a:gd name="T23" fmla="*/ 54 h 54"/>
                <a:gd name="T24" fmla="*/ 4 w 29"/>
                <a:gd name="T25" fmla="*/ 52 h 54"/>
                <a:gd name="T26" fmla="*/ 6 w 29"/>
                <a:gd name="T27" fmla="*/ 50 h 54"/>
                <a:gd name="T28" fmla="*/ 4 w 29"/>
                <a:gd name="T29" fmla="*/ 50 h 54"/>
                <a:gd name="T30" fmla="*/ 2 w 29"/>
                <a:gd name="T31" fmla="*/ 48 h 54"/>
                <a:gd name="T32" fmla="*/ 2 w 29"/>
                <a:gd name="T33" fmla="*/ 50 h 54"/>
                <a:gd name="T34" fmla="*/ 0 w 29"/>
                <a:gd name="T35" fmla="*/ 52 h 5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54"/>
                <a:gd name="T56" fmla="*/ 29 w 29"/>
                <a:gd name="T57" fmla="*/ 54 h 5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54">
                  <a:moveTo>
                    <a:pt x="29" y="0"/>
                  </a:moveTo>
                  <a:lnTo>
                    <a:pt x="27" y="0"/>
                  </a:lnTo>
                  <a:lnTo>
                    <a:pt x="25" y="0"/>
                  </a:lnTo>
                  <a:lnTo>
                    <a:pt x="25" y="2"/>
                  </a:lnTo>
                  <a:lnTo>
                    <a:pt x="23" y="4"/>
                  </a:lnTo>
                  <a:lnTo>
                    <a:pt x="25" y="4"/>
                  </a:lnTo>
                  <a:lnTo>
                    <a:pt x="27" y="4"/>
                  </a:lnTo>
                  <a:lnTo>
                    <a:pt x="27" y="2"/>
                  </a:lnTo>
                  <a:lnTo>
                    <a:pt x="29" y="0"/>
                  </a:lnTo>
                  <a:close/>
                  <a:moveTo>
                    <a:pt x="0" y="52"/>
                  </a:moveTo>
                  <a:lnTo>
                    <a:pt x="2" y="54"/>
                  </a:lnTo>
                  <a:lnTo>
                    <a:pt x="4" y="54"/>
                  </a:lnTo>
                  <a:lnTo>
                    <a:pt x="4" y="52"/>
                  </a:lnTo>
                  <a:lnTo>
                    <a:pt x="6" y="50"/>
                  </a:lnTo>
                  <a:lnTo>
                    <a:pt x="4" y="50"/>
                  </a:lnTo>
                  <a:lnTo>
                    <a:pt x="2" y="48"/>
                  </a:lnTo>
                  <a:lnTo>
                    <a:pt x="2" y="50"/>
                  </a:lnTo>
                  <a:lnTo>
                    <a:pt x="0" y="52"/>
                  </a:lnTo>
                  <a:close/>
                </a:path>
              </a:pathLst>
            </a:custGeom>
            <a:solidFill>
              <a:srgbClr val="8C8B8B"/>
            </a:solidFill>
            <a:ln w="9525">
              <a:noFill/>
              <a:round/>
              <a:headEnd/>
              <a:tailEnd/>
            </a:ln>
          </p:spPr>
          <p:txBody>
            <a:bodyPr/>
            <a:lstStyle/>
            <a:p>
              <a:endParaRPr lang="en-US"/>
            </a:p>
          </p:txBody>
        </p:sp>
        <p:sp>
          <p:nvSpPr>
            <p:cNvPr id="46815" name="Freeform 862"/>
            <p:cNvSpPr>
              <a:spLocks noEditPoints="1"/>
            </p:cNvSpPr>
            <p:nvPr/>
          </p:nvSpPr>
          <p:spPr bwMode="auto">
            <a:xfrm>
              <a:off x="2936" y="2950"/>
              <a:ext cx="25" cy="50"/>
            </a:xfrm>
            <a:custGeom>
              <a:avLst/>
              <a:gdLst>
                <a:gd name="T0" fmla="*/ 25 w 25"/>
                <a:gd name="T1" fmla="*/ 0 h 50"/>
                <a:gd name="T2" fmla="*/ 25 w 25"/>
                <a:gd name="T3" fmla="*/ 0 h 50"/>
                <a:gd name="T4" fmla="*/ 23 w 25"/>
                <a:gd name="T5" fmla="*/ 0 h 50"/>
                <a:gd name="T6" fmla="*/ 21 w 25"/>
                <a:gd name="T7" fmla="*/ 2 h 50"/>
                <a:gd name="T8" fmla="*/ 21 w 25"/>
                <a:gd name="T9" fmla="*/ 2 h 50"/>
                <a:gd name="T10" fmla="*/ 23 w 25"/>
                <a:gd name="T11" fmla="*/ 4 h 50"/>
                <a:gd name="T12" fmla="*/ 25 w 25"/>
                <a:gd name="T13" fmla="*/ 4 h 50"/>
                <a:gd name="T14" fmla="*/ 25 w 25"/>
                <a:gd name="T15" fmla="*/ 2 h 50"/>
                <a:gd name="T16" fmla="*/ 25 w 25"/>
                <a:gd name="T17" fmla="*/ 0 h 50"/>
                <a:gd name="T18" fmla="*/ 0 w 25"/>
                <a:gd name="T19" fmla="*/ 48 h 50"/>
                <a:gd name="T20" fmla="*/ 2 w 25"/>
                <a:gd name="T21" fmla="*/ 50 h 50"/>
                <a:gd name="T22" fmla="*/ 2 w 25"/>
                <a:gd name="T23" fmla="*/ 50 h 50"/>
                <a:gd name="T24" fmla="*/ 4 w 25"/>
                <a:gd name="T25" fmla="*/ 48 h 50"/>
                <a:gd name="T26" fmla="*/ 4 w 25"/>
                <a:gd name="T27" fmla="*/ 46 h 50"/>
                <a:gd name="T28" fmla="*/ 2 w 25"/>
                <a:gd name="T29" fmla="*/ 46 h 50"/>
                <a:gd name="T30" fmla="*/ 2 w 25"/>
                <a:gd name="T31" fmla="*/ 44 h 50"/>
                <a:gd name="T32" fmla="*/ 0 w 25"/>
                <a:gd name="T33" fmla="*/ 46 h 50"/>
                <a:gd name="T34" fmla="*/ 0 w 25"/>
                <a:gd name="T35" fmla="*/ 48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
                <a:gd name="T55" fmla="*/ 0 h 50"/>
                <a:gd name="T56" fmla="*/ 25 w 25"/>
                <a:gd name="T57" fmla="*/ 50 h 5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 h="50">
                  <a:moveTo>
                    <a:pt x="25" y="0"/>
                  </a:moveTo>
                  <a:lnTo>
                    <a:pt x="25" y="0"/>
                  </a:lnTo>
                  <a:lnTo>
                    <a:pt x="23" y="0"/>
                  </a:lnTo>
                  <a:lnTo>
                    <a:pt x="21" y="2"/>
                  </a:lnTo>
                  <a:lnTo>
                    <a:pt x="23" y="4"/>
                  </a:lnTo>
                  <a:lnTo>
                    <a:pt x="25" y="4"/>
                  </a:lnTo>
                  <a:lnTo>
                    <a:pt x="25" y="2"/>
                  </a:lnTo>
                  <a:lnTo>
                    <a:pt x="25" y="0"/>
                  </a:lnTo>
                  <a:close/>
                  <a:moveTo>
                    <a:pt x="0" y="48"/>
                  </a:moveTo>
                  <a:lnTo>
                    <a:pt x="2" y="50"/>
                  </a:lnTo>
                  <a:lnTo>
                    <a:pt x="4" y="48"/>
                  </a:lnTo>
                  <a:lnTo>
                    <a:pt x="4" y="46"/>
                  </a:lnTo>
                  <a:lnTo>
                    <a:pt x="2" y="46"/>
                  </a:lnTo>
                  <a:lnTo>
                    <a:pt x="2" y="44"/>
                  </a:lnTo>
                  <a:lnTo>
                    <a:pt x="0" y="46"/>
                  </a:lnTo>
                  <a:lnTo>
                    <a:pt x="0" y="48"/>
                  </a:lnTo>
                  <a:close/>
                </a:path>
              </a:pathLst>
            </a:custGeom>
            <a:solidFill>
              <a:srgbClr val="8D8C8B"/>
            </a:solidFill>
            <a:ln w="9525">
              <a:noFill/>
              <a:round/>
              <a:headEnd/>
              <a:tailEnd/>
            </a:ln>
          </p:spPr>
          <p:txBody>
            <a:bodyPr/>
            <a:lstStyle/>
            <a:p>
              <a:endParaRPr lang="en-US"/>
            </a:p>
          </p:txBody>
        </p:sp>
        <p:sp>
          <p:nvSpPr>
            <p:cNvPr id="46816" name="Freeform 863"/>
            <p:cNvSpPr>
              <a:spLocks noEditPoints="1"/>
            </p:cNvSpPr>
            <p:nvPr/>
          </p:nvSpPr>
          <p:spPr bwMode="auto">
            <a:xfrm>
              <a:off x="2936" y="2952"/>
              <a:ext cx="25" cy="46"/>
            </a:xfrm>
            <a:custGeom>
              <a:avLst/>
              <a:gdLst>
                <a:gd name="T0" fmla="*/ 25 w 25"/>
                <a:gd name="T1" fmla="*/ 0 h 46"/>
                <a:gd name="T2" fmla="*/ 23 w 25"/>
                <a:gd name="T3" fmla="*/ 0 h 46"/>
                <a:gd name="T4" fmla="*/ 21 w 25"/>
                <a:gd name="T5" fmla="*/ 0 h 46"/>
                <a:gd name="T6" fmla="*/ 21 w 25"/>
                <a:gd name="T7" fmla="*/ 0 h 46"/>
                <a:gd name="T8" fmla="*/ 19 w 25"/>
                <a:gd name="T9" fmla="*/ 2 h 46"/>
                <a:gd name="T10" fmla="*/ 21 w 25"/>
                <a:gd name="T11" fmla="*/ 4 h 46"/>
                <a:gd name="T12" fmla="*/ 23 w 25"/>
                <a:gd name="T13" fmla="*/ 4 h 46"/>
                <a:gd name="T14" fmla="*/ 25 w 25"/>
                <a:gd name="T15" fmla="*/ 2 h 46"/>
                <a:gd name="T16" fmla="*/ 25 w 25"/>
                <a:gd name="T17" fmla="*/ 0 h 46"/>
                <a:gd name="T18" fmla="*/ 0 w 25"/>
                <a:gd name="T19" fmla="*/ 44 h 46"/>
                <a:gd name="T20" fmla="*/ 2 w 25"/>
                <a:gd name="T21" fmla="*/ 46 h 46"/>
                <a:gd name="T22" fmla="*/ 4 w 25"/>
                <a:gd name="T23" fmla="*/ 46 h 46"/>
                <a:gd name="T24" fmla="*/ 4 w 25"/>
                <a:gd name="T25" fmla="*/ 44 h 46"/>
                <a:gd name="T26" fmla="*/ 6 w 25"/>
                <a:gd name="T27" fmla="*/ 42 h 46"/>
                <a:gd name="T28" fmla="*/ 4 w 25"/>
                <a:gd name="T29" fmla="*/ 42 h 46"/>
                <a:gd name="T30" fmla="*/ 2 w 25"/>
                <a:gd name="T31" fmla="*/ 40 h 46"/>
                <a:gd name="T32" fmla="*/ 2 w 25"/>
                <a:gd name="T33" fmla="*/ 42 h 46"/>
                <a:gd name="T34" fmla="*/ 0 w 25"/>
                <a:gd name="T35" fmla="*/ 44 h 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
                <a:gd name="T55" fmla="*/ 0 h 46"/>
                <a:gd name="T56" fmla="*/ 25 w 25"/>
                <a:gd name="T57" fmla="*/ 46 h 4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 h="46">
                  <a:moveTo>
                    <a:pt x="25" y="0"/>
                  </a:moveTo>
                  <a:lnTo>
                    <a:pt x="23" y="0"/>
                  </a:lnTo>
                  <a:lnTo>
                    <a:pt x="21" y="0"/>
                  </a:lnTo>
                  <a:lnTo>
                    <a:pt x="19" y="2"/>
                  </a:lnTo>
                  <a:lnTo>
                    <a:pt x="21" y="4"/>
                  </a:lnTo>
                  <a:lnTo>
                    <a:pt x="23" y="4"/>
                  </a:lnTo>
                  <a:lnTo>
                    <a:pt x="25" y="2"/>
                  </a:lnTo>
                  <a:lnTo>
                    <a:pt x="25" y="0"/>
                  </a:lnTo>
                  <a:close/>
                  <a:moveTo>
                    <a:pt x="0" y="44"/>
                  </a:moveTo>
                  <a:lnTo>
                    <a:pt x="2" y="46"/>
                  </a:lnTo>
                  <a:lnTo>
                    <a:pt x="4" y="46"/>
                  </a:lnTo>
                  <a:lnTo>
                    <a:pt x="4" y="44"/>
                  </a:lnTo>
                  <a:lnTo>
                    <a:pt x="6" y="42"/>
                  </a:lnTo>
                  <a:lnTo>
                    <a:pt x="4" y="42"/>
                  </a:lnTo>
                  <a:lnTo>
                    <a:pt x="2" y="40"/>
                  </a:lnTo>
                  <a:lnTo>
                    <a:pt x="2" y="42"/>
                  </a:lnTo>
                  <a:lnTo>
                    <a:pt x="0" y="44"/>
                  </a:lnTo>
                  <a:close/>
                </a:path>
              </a:pathLst>
            </a:custGeom>
            <a:solidFill>
              <a:srgbClr val="8D8C8B"/>
            </a:solidFill>
            <a:ln w="9525">
              <a:noFill/>
              <a:round/>
              <a:headEnd/>
              <a:tailEnd/>
            </a:ln>
          </p:spPr>
          <p:txBody>
            <a:bodyPr/>
            <a:lstStyle/>
            <a:p>
              <a:endParaRPr lang="en-US"/>
            </a:p>
          </p:txBody>
        </p:sp>
        <p:sp>
          <p:nvSpPr>
            <p:cNvPr id="46817" name="Freeform 864"/>
            <p:cNvSpPr>
              <a:spLocks noEditPoints="1"/>
            </p:cNvSpPr>
            <p:nvPr/>
          </p:nvSpPr>
          <p:spPr bwMode="auto">
            <a:xfrm>
              <a:off x="2938" y="2952"/>
              <a:ext cx="23" cy="44"/>
            </a:xfrm>
            <a:custGeom>
              <a:avLst/>
              <a:gdLst>
                <a:gd name="T0" fmla="*/ 23 w 23"/>
                <a:gd name="T1" fmla="*/ 2 h 44"/>
                <a:gd name="T2" fmla="*/ 21 w 23"/>
                <a:gd name="T3" fmla="*/ 2 h 44"/>
                <a:gd name="T4" fmla="*/ 19 w 23"/>
                <a:gd name="T5" fmla="*/ 0 h 44"/>
                <a:gd name="T6" fmla="*/ 17 w 23"/>
                <a:gd name="T7" fmla="*/ 2 h 44"/>
                <a:gd name="T8" fmla="*/ 17 w 23"/>
                <a:gd name="T9" fmla="*/ 4 h 44"/>
                <a:gd name="T10" fmla="*/ 19 w 23"/>
                <a:gd name="T11" fmla="*/ 6 h 44"/>
                <a:gd name="T12" fmla="*/ 21 w 23"/>
                <a:gd name="T13" fmla="*/ 6 h 44"/>
                <a:gd name="T14" fmla="*/ 21 w 23"/>
                <a:gd name="T15" fmla="*/ 4 h 44"/>
                <a:gd name="T16" fmla="*/ 23 w 23"/>
                <a:gd name="T17" fmla="*/ 2 h 44"/>
                <a:gd name="T18" fmla="*/ 0 w 23"/>
                <a:gd name="T19" fmla="*/ 42 h 44"/>
                <a:gd name="T20" fmla="*/ 0 w 23"/>
                <a:gd name="T21" fmla="*/ 44 h 44"/>
                <a:gd name="T22" fmla="*/ 2 w 23"/>
                <a:gd name="T23" fmla="*/ 44 h 44"/>
                <a:gd name="T24" fmla="*/ 4 w 23"/>
                <a:gd name="T25" fmla="*/ 42 h 44"/>
                <a:gd name="T26" fmla="*/ 4 w 23"/>
                <a:gd name="T27" fmla="*/ 40 h 44"/>
                <a:gd name="T28" fmla="*/ 2 w 23"/>
                <a:gd name="T29" fmla="*/ 40 h 44"/>
                <a:gd name="T30" fmla="*/ 2 w 23"/>
                <a:gd name="T31" fmla="*/ 39 h 44"/>
                <a:gd name="T32" fmla="*/ 0 w 23"/>
                <a:gd name="T33" fmla="*/ 40 h 44"/>
                <a:gd name="T34" fmla="*/ 0 w 23"/>
                <a:gd name="T35" fmla="*/ 42 h 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44"/>
                <a:gd name="T56" fmla="*/ 23 w 23"/>
                <a:gd name="T57" fmla="*/ 44 h 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44">
                  <a:moveTo>
                    <a:pt x="23" y="2"/>
                  </a:moveTo>
                  <a:lnTo>
                    <a:pt x="21" y="2"/>
                  </a:lnTo>
                  <a:lnTo>
                    <a:pt x="19" y="0"/>
                  </a:lnTo>
                  <a:lnTo>
                    <a:pt x="17" y="2"/>
                  </a:lnTo>
                  <a:lnTo>
                    <a:pt x="17" y="4"/>
                  </a:lnTo>
                  <a:lnTo>
                    <a:pt x="19" y="6"/>
                  </a:lnTo>
                  <a:lnTo>
                    <a:pt x="21" y="6"/>
                  </a:lnTo>
                  <a:lnTo>
                    <a:pt x="21" y="4"/>
                  </a:lnTo>
                  <a:lnTo>
                    <a:pt x="23" y="2"/>
                  </a:lnTo>
                  <a:close/>
                  <a:moveTo>
                    <a:pt x="0" y="42"/>
                  </a:moveTo>
                  <a:lnTo>
                    <a:pt x="0" y="44"/>
                  </a:lnTo>
                  <a:lnTo>
                    <a:pt x="2" y="44"/>
                  </a:lnTo>
                  <a:lnTo>
                    <a:pt x="4" y="42"/>
                  </a:lnTo>
                  <a:lnTo>
                    <a:pt x="4" y="40"/>
                  </a:lnTo>
                  <a:lnTo>
                    <a:pt x="2" y="40"/>
                  </a:lnTo>
                  <a:lnTo>
                    <a:pt x="2" y="39"/>
                  </a:lnTo>
                  <a:lnTo>
                    <a:pt x="0" y="40"/>
                  </a:lnTo>
                  <a:lnTo>
                    <a:pt x="0" y="42"/>
                  </a:lnTo>
                  <a:close/>
                </a:path>
              </a:pathLst>
            </a:custGeom>
            <a:solidFill>
              <a:srgbClr val="8E8D8C"/>
            </a:solidFill>
            <a:ln w="9525">
              <a:noFill/>
              <a:round/>
              <a:headEnd/>
              <a:tailEnd/>
            </a:ln>
          </p:spPr>
          <p:txBody>
            <a:bodyPr/>
            <a:lstStyle/>
            <a:p>
              <a:endParaRPr lang="en-US"/>
            </a:p>
          </p:txBody>
        </p:sp>
        <p:sp>
          <p:nvSpPr>
            <p:cNvPr id="46818" name="Freeform 865"/>
            <p:cNvSpPr>
              <a:spLocks noEditPoints="1"/>
            </p:cNvSpPr>
            <p:nvPr/>
          </p:nvSpPr>
          <p:spPr bwMode="auto">
            <a:xfrm>
              <a:off x="2938" y="2954"/>
              <a:ext cx="21" cy="40"/>
            </a:xfrm>
            <a:custGeom>
              <a:avLst/>
              <a:gdLst>
                <a:gd name="T0" fmla="*/ 21 w 21"/>
                <a:gd name="T1" fmla="*/ 2 h 40"/>
                <a:gd name="T2" fmla="*/ 19 w 21"/>
                <a:gd name="T3" fmla="*/ 2 h 40"/>
                <a:gd name="T4" fmla="*/ 17 w 21"/>
                <a:gd name="T5" fmla="*/ 0 h 40"/>
                <a:gd name="T6" fmla="*/ 17 w 21"/>
                <a:gd name="T7" fmla="*/ 2 h 40"/>
                <a:gd name="T8" fmla="*/ 17 w 21"/>
                <a:gd name="T9" fmla="*/ 4 h 40"/>
                <a:gd name="T10" fmla="*/ 17 w 21"/>
                <a:gd name="T11" fmla="*/ 6 h 40"/>
                <a:gd name="T12" fmla="*/ 19 w 21"/>
                <a:gd name="T13" fmla="*/ 6 h 40"/>
                <a:gd name="T14" fmla="*/ 21 w 21"/>
                <a:gd name="T15" fmla="*/ 4 h 40"/>
                <a:gd name="T16" fmla="*/ 21 w 21"/>
                <a:gd name="T17" fmla="*/ 2 h 40"/>
                <a:gd name="T18" fmla="*/ 0 w 21"/>
                <a:gd name="T19" fmla="*/ 38 h 40"/>
                <a:gd name="T20" fmla="*/ 2 w 21"/>
                <a:gd name="T21" fmla="*/ 40 h 40"/>
                <a:gd name="T22" fmla="*/ 4 w 21"/>
                <a:gd name="T23" fmla="*/ 40 h 40"/>
                <a:gd name="T24" fmla="*/ 4 w 21"/>
                <a:gd name="T25" fmla="*/ 38 h 40"/>
                <a:gd name="T26" fmla="*/ 6 w 21"/>
                <a:gd name="T27" fmla="*/ 37 h 40"/>
                <a:gd name="T28" fmla="*/ 4 w 21"/>
                <a:gd name="T29" fmla="*/ 37 h 40"/>
                <a:gd name="T30" fmla="*/ 2 w 21"/>
                <a:gd name="T31" fmla="*/ 35 h 40"/>
                <a:gd name="T32" fmla="*/ 2 w 21"/>
                <a:gd name="T33" fmla="*/ 37 h 40"/>
                <a:gd name="T34" fmla="*/ 0 w 21"/>
                <a:gd name="T35" fmla="*/ 38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
                <a:gd name="T55" fmla="*/ 0 h 40"/>
                <a:gd name="T56" fmla="*/ 21 w 21"/>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 h="40">
                  <a:moveTo>
                    <a:pt x="21" y="2"/>
                  </a:moveTo>
                  <a:lnTo>
                    <a:pt x="19" y="2"/>
                  </a:lnTo>
                  <a:lnTo>
                    <a:pt x="17" y="0"/>
                  </a:lnTo>
                  <a:lnTo>
                    <a:pt x="17" y="2"/>
                  </a:lnTo>
                  <a:lnTo>
                    <a:pt x="17" y="4"/>
                  </a:lnTo>
                  <a:lnTo>
                    <a:pt x="17" y="6"/>
                  </a:lnTo>
                  <a:lnTo>
                    <a:pt x="19" y="6"/>
                  </a:lnTo>
                  <a:lnTo>
                    <a:pt x="21" y="4"/>
                  </a:lnTo>
                  <a:lnTo>
                    <a:pt x="21" y="2"/>
                  </a:lnTo>
                  <a:close/>
                  <a:moveTo>
                    <a:pt x="0" y="38"/>
                  </a:moveTo>
                  <a:lnTo>
                    <a:pt x="2" y="40"/>
                  </a:lnTo>
                  <a:lnTo>
                    <a:pt x="4" y="40"/>
                  </a:lnTo>
                  <a:lnTo>
                    <a:pt x="4" y="38"/>
                  </a:lnTo>
                  <a:lnTo>
                    <a:pt x="6" y="37"/>
                  </a:lnTo>
                  <a:lnTo>
                    <a:pt x="4" y="37"/>
                  </a:lnTo>
                  <a:lnTo>
                    <a:pt x="2" y="35"/>
                  </a:lnTo>
                  <a:lnTo>
                    <a:pt x="2" y="37"/>
                  </a:lnTo>
                  <a:lnTo>
                    <a:pt x="0" y="38"/>
                  </a:lnTo>
                  <a:close/>
                </a:path>
              </a:pathLst>
            </a:custGeom>
            <a:solidFill>
              <a:srgbClr val="8E8D8C"/>
            </a:solidFill>
            <a:ln w="9525">
              <a:noFill/>
              <a:round/>
              <a:headEnd/>
              <a:tailEnd/>
            </a:ln>
          </p:spPr>
          <p:txBody>
            <a:bodyPr/>
            <a:lstStyle/>
            <a:p>
              <a:endParaRPr lang="en-US"/>
            </a:p>
          </p:txBody>
        </p:sp>
        <p:sp>
          <p:nvSpPr>
            <p:cNvPr id="46819" name="Freeform 866"/>
            <p:cNvSpPr>
              <a:spLocks noEditPoints="1"/>
            </p:cNvSpPr>
            <p:nvPr/>
          </p:nvSpPr>
          <p:spPr bwMode="auto">
            <a:xfrm>
              <a:off x="2940" y="2956"/>
              <a:ext cx="19" cy="36"/>
            </a:xfrm>
            <a:custGeom>
              <a:avLst/>
              <a:gdLst>
                <a:gd name="T0" fmla="*/ 19 w 19"/>
                <a:gd name="T1" fmla="*/ 2 h 36"/>
                <a:gd name="T2" fmla="*/ 17 w 19"/>
                <a:gd name="T3" fmla="*/ 2 h 36"/>
                <a:gd name="T4" fmla="*/ 15 w 19"/>
                <a:gd name="T5" fmla="*/ 0 h 36"/>
                <a:gd name="T6" fmla="*/ 15 w 19"/>
                <a:gd name="T7" fmla="*/ 2 h 36"/>
                <a:gd name="T8" fmla="*/ 13 w 19"/>
                <a:gd name="T9" fmla="*/ 4 h 36"/>
                <a:gd name="T10" fmla="*/ 15 w 19"/>
                <a:gd name="T11" fmla="*/ 4 h 36"/>
                <a:gd name="T12" fmla="*/ 17 w 19"/>
                <a:gd name="T13" fmla="*/ 6 h 36"/>
                <a:gd name="T14" fmla="*/ 17 w 19"/>
                <a:gd name="T15" fmla="*/ 4 h 36"/>
                <a:gd name="T16" fmla="*/ 19 w 19"/>
                <a:gd name="T17" fmla="*/ 2 h 36"/>
                <a:gd name="T18" fmla="*/ 0 w 19"/>
                <a:gd name="T19" fmla="*/ 35 h 36"/>
                <a:gd name="T20" fmla="*/ 0 w 19"/>
                <a:gd name="T21" fmla="*/ 36 h 36"/>
                <a:gd name="T22" fmla="*/ 2 w 19"/>
                <a:gd name="T23" fmla="*/ 36 h 36"/>
                <a:gd name="T24" fmla="*/ 4 w 19"/>
                <a:gd name="T25" fmla="*/ 35 h 36"/>
                <a:gd name="T26" fmla="*/ 4 w 19"/>
                <a:gd name="T27" fmla="*/ 33 h 36"/>
                <a:gd name="T28" fmla="*/ 2 w 19"/>
                <a:gd name="T29" fmla="*/ 33 h 36"/>
                <a:gd name="T30" fmla="*/ 0 w 19"/>
                <a:gd name="T31" fmla="*/ 31 h 36"/>
                <a:gd name="T32" fmla="*/ 0 w 19"/>
                <a:gd name="T33" fmla="*/ 33 h 36"/>
                <a:gd name="T34" fmla="*/ 0 w 19"/>
                <a:gd name="T35" fmla="*/ 35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36"/>
                <a:gd name="T56" fmla="*/ 19 w 19"/>
                <a:gd name="T57" fmla="*/ 36 h 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36">
                  <a:moveTo>
                    <a:pt x="19" y="2"/>
                  </a:moveTo>
                  <a:lnTo>
                    <a:pt x="17" y="2"/>
                  </a:lnTo>
                  <a:lnTo>
                    <a:pt x="15" y="0"/>
                  </a:lnTo>
                  <a:lnTo>
                    <a:pt x="15" y="2"/>
                  </a:lnTo>
                  <a:lnTo>
                    <a:pt x="13" y="4"/>
                  </a:lnTo>
                  <a:lnTo>
                    <a:pt x="15" y="4"/>
                  </a:lnTo>
                  <a:lnTo>
                    <a:pt x="17" y="6"/>
                  </a:lnTo>
                  <a:lnTo>
                    <a:pt x="17" y="4"/>
                  </a:lnTo>
                  <a:lnTo>
                    <a:pt x="19" y="2"/>
                  </a:lnTo>
                  <a:close/>
                  <a:moveTo>
                    <a:pt x="0" y="35"/>
                  </a:moveTo>
                  <a:lnTo>
                    <a:pt x="0" y="36"/>
                  </a:lnTo>
                  <a:lnTo>
                    <a:pt x="2" y="36"/>
                  </a:lnTo>
                  <a:lnTo>
                    <a:pt x="4" y="35"/>
                  </a:lnTo>
                  <a:lnTo>
                    <a:pt x="4" y="33"/>
                  </a:lnTo>
                  <a:lnTo>
                    <a:pt x="2" y="33"/>
                  </a:lnTo>
                  <a:lnTo>
                    <a:pt x="0" y="31"/>
                  </a:lnTo>
                  <a:lnTo>
                    <a:pt x="0" y="33"/>
                  </a:lnTo>
                  <a:lnTo>
                    <a:pt x="0" y="35"/>
                  </a:lnTo>
                  <a:close/>
                </a:path>
              </a:pathLst>
            </a:custGeom>
            <a:solidFill>
              <a:srgbClr val="8E8D8D"/>
            </a:solidFill>
            <a:ln w="9525">
              <a:noFill/>
              <a:round/>
              <a:headEnd/>
              <a:tailEnd/>
            </a:ln>
          </p:spPr>
          <p:txBody>
            <a:bodyPr/>
            <a:lstStyle/>
            <a:p>
              <a:endParaRPr lang="en-US"/>
            </a:p>
          </p:txBody>
        </p:sp>
        <p:sp>
          <p:nvSpPr>
            <p:cNvPr id="46820" name="Freeform 867"/>
            <p:cNvSpPr>
              <a:spLocks noEditPoints="1"/>
            </p:cNvSpPr>
            <p:nvPr/>
          </p:nvSpPr>
          <p:spPr bwMode="auto">
            <a:xfrm>
              <a:off x="2940" y="2958"/>
              <a:ext cx="17" cy="33"/>
            </a:xfrm>
            <a:custGeom>
              <a:avLst/>
              <a:gdLst>
                <a:gd name="T0" fmla="*/ 17 w 17"/>
                <a:gd name="T1" fmla="*/ 2 h 33"/>
                <a:gd name="T2" fmla="*/ 15 w 17"/>
                <a:gd name="T3" fmla="*/ 2 h 33"/>
                <a:gd name="T4" fmla="*/ 15 w 17"/>
                <a:gd name="T5" fmla="*/ 0 h 33"/>
                <a:gd name="T6" fmla="*/ 13 w 17"/>
                <a:gd name="T7" fmla="*/ 2 h 33"/>
                <a:gd name="T8" fmla="*/ 13 w 17"/>
                <a:gd name="T9" fmla="*/ 4 h 33"/>
                <a:gd name="T10" fmla="*/ 15 w 17"/>
                <a:gd name="T11" fmla="*/ 4 h 33"/>
                <a:gd name="T12" fmla="*/ 15 w 17"/>
                <a:gd name="T13" fmla="*/ 6 h 33"/>
                <a:gd name="T14" fmla="*/ 17 w 17"/>
                <a:gd name="T15" fmla="*/ 4 h 33"/>
                <a:gd name="T16" fmla="*/ 17 w 17"/>
                <a:gd name="T17" fmla="*/ 2 h 33"/>
                <a:gd name="T18" fmla="*/ 0 w 17"/>
                <a:gd name="T19" fmla="*/ 31 h 33"/>
                <a:gd name="T20" fmla="*/ 2 w 17"/>
                <a:gd name="T21" fmla="*/ 33 h 33"/>
                <a:gd name="T22" fmla="*/ 4 w 17"/>
                <a:gd name="T23" fmla="*/ 33 h 33"/>
                <a:gd name="T24" fmla="*/ 4 w 17"/>
                <a:gd name="T25" fmla="*/ 31 h 33"/>
                <a:gd name="T26" fmla="*/ 4 w 17"/>
                <a:gd name="T27" fmla="*/ 31 h 33"/>
                <a:gd name="T28" fmla="*/ 4 w 17"/>
                <a:gd name="T29" fmla="*/ 29 h 33"/>
                <a:gd name="T30" fmla="*/ 2 w 17"/>
                <a:gd name="T31" fmla="*/ 29 h 33"/>
                <a:gd name="T32" fmla="*/ 0 w 17"/>
                <a:gd name="T33" fmla="*/ 29 h 33"/>
                <a:gd name="T34" fmla="*/ 0 w 17"/>
                <a:gd name="T35" fmla="*/ 31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33"/>
                <a:gd name="T56" fmla="*/ 17 w 17"/>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33">
                  <a:moveTo>
                    <a:pt x="17" y="2"/>
                  </a:moveTo>
                  <a:lnTo>
                    <a:pt x="15" y="2"/>
                  </a:lnTo>
                  <a:lnTo>
                    <a:pt x="15" y="0"/>
                  </a:lnTo>
                  <a:lnTo>
                    <a:pt x="13" y="2"/>
                  </a:lnTo>
                  <a:lnTo>
                    <a:pt x="13" y="4"/>
                  </a:lnTo>
                  <a:lnTo>
                    <a:pt x="15" y="4"/>
                  </a:lnTo>
                  <a:lnTo>
                    <a:pt x="15" y="6"/>
                  </a:lnTo>
                  <a:lnTo>
                    <a:pt x="17" y="4"/>
                  </a:lnTo>
                  <a:lnTo>
                    <a:pt x="17" y="2"/>
                  </a:lnTo>
                  <a:close/>
                  <a:moveTo>
                    <a:pt x="0" y="31"/>
                  </a:moveTo>
                  <a:lnTo>
                    <a:pt x="2" y="33"/>
                  </a:lnTo>
                  <a:lnTo>
                    <a:pt x="4" y="33"/>
                  </a:lnTo>
                  <a:lnTo>
                    <a:pt x="4" y="31"/>
                  </a:lnTo>
                  <a:lnTo>
                    <a:pt x="4" y="29"/>
                  </a:lnTo>
                  <a:lnTo>
                    <a:pt x="2" y="29"/>
                  </a:lnTo>
                  <a:lnTo>
                    <a:pt x="0" y="29"/>
                  </a:lnTo>
                  <a:lnTo>
                    <a:pt x="0" y="31"/>
                  </a:lnTo>
                  <a:close/>
                </a:path>
              </a:pathLst>
            </a:custGeom>
            <a:solidFill>
              <a:srgbClr val="8E8D8D"/>
            </a:solidFill>
            <a:ln w="9525">
              <a:noFill/>
              <a:round/>
              <a:headEnd/>
              <a:tailEnd/>
            </a:ln>
          </p:spPr>
          <p:txBody>
            <a:bodyPr/>
            <a:lstStyle/>
            <a:p>
              <a:endParaRPr lang="en-US"/>
            </a:p>
          </p:txBody>
        </p:sp>
        <p:sp>
          <p:nvSpPr>
            <p:cNvPr id="46821" name="Freeform 868"/>
            <p:cNvSpPr>
              <a:spLocks noEditPoints="1"/>
            </p:cNvSpPr>
            <p:nvPr/>
          </p:nvSpPr>
          <p:spPr bwMode="auto">
            <a:xfrm>
              <a:off x="2940" y="2960"/>
              <a:ext cx="17" cy="29"/>
            </a:xfrm>
            <a:custGeom>
              <a:avLst/>
              <a:gdLst>
                <a:gd name="T0" fmla="*/ 17 w 17"/>
                <a:gd name="T1" fmla="*/ 2 h 29"/>
                <a:gd name="T2" fmla="*/ 15 w 17"/>
                <a:gd name="T3" fmla="*/ 0 h 29"/>
                <a:gd name="T4" fmla="*/ 13 w 17"/>
                <a:gd name="T5" fmla="*/ 0 h 29"/>
                <a:gd name="T6" fmla="*/ 13 w 17"/>
                <a:gd name="T7" fmla="*/ 2 h 29"/>
                <a:gd name="T8" fmla="*/ 12 w 17"/>
                <a:gd name="T9" fmla="*/ 4 h 29"/>
                <a:gd name="T10" fmla="*/ 13 w 17"/>
                <a:gd name="T11" fmla="*/ 4 h 29"/>
                <a:gd name="T12" fmla="*/ 15 w 17"/>
                <a:gd name="T13" fmla="*/ 6 h 29"/>
                <a:gd name="T14" fmla="*/ 15 w 17"/>
                <a:gd name="T15" fmla="*/ 4 h 29"/>
                <a:gd name="T16" fmla="*/ 17 w 17"/>
                <a:gd name="T17" fmla="*/ 2 h 29"/>
                <a:gd name="T18" fmla="*/ 0 w 17"/>
                <a:gd name="T19" fmla="*/ 27 h 29"/>
                <a:gd name="T20" fmla="*/ 2 w 17"/>
                <a:gd name="T21" fmla="*/ 29 h 29"/>
                <a:gd name="T22" fmla="*/ 4 w 17"/>
                <a:gd name="T23" fmla="*/ 29 h 29"/>
                <a:gd name="T24" fmla="*/ 4 w 17"/>
                <a:gd name="T25" fmla="*/ 29 h 29"/>
                <a:gd name="T26" fmla="*/ 6 w 17"/>
                <a:gd name="T27" fmla="*/ 27 h 29"/>
                <a:gd name="T28" fmla="*/ 4 w 17"/>
                <a:gd name="T29" fmla="*/ 25 h 29"/>
                <a:gd name="T30" fmla="*/ 2 w 17"/>
                <a:gd name="T31" fmla="*/ 25 h 29"/>
                <a:gd name="T32" fmla="*/ 2 w 17"/>
                <a:gd name="T33" fmla="*/ 27 h 29"/>
                <a:gd name="T34" fmla="*/ 0 w 17"/>
                <a:gd name="T35" fmla="*/ 27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29"/>
                <a:gd name="T56" fmla="*/ 17 w 17"/>
                <a:gd name="T57" fmla="*/ 29 h 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29">
                  <a:moveTo>
                    <a:pt x="17" y="2"/>
                  </a:moveTo>
                  <a:lnTo>
                    <a:pt x="15" y="0"/>
                  </a:lnTo>
                  <a:lnTo>
                    <a:pt x="13" y="0"/>
                  </a:lnTo>
                  <a:lnTo>
                    <a:pt x="13" y="2"/>
                  </a:lnTo>
                  <a:lnTo>
                    <a:pt x="12" y="4"/>
                  </a:lnTo>
                  <a:lnTo>
                    <a:pt x="13" y="4"/>
                  </a:lnTo>
                  <a:lnTo>
                    <a:pt x="15" y="6"/>
                  </a:lnTo>
                  <a:lnTo>
                    <a:pt x="15" y="4"/>
                  </a:lnTo>
                  <a:lnTo>
                    <a:pt x="17" y="2"/>
                  </a:lnTo>
                  <a:close/>
                  <a:moveTo>
                    <a:pt x="0" y="27"/>
                  </a:moveTo>
                  <a:lnTo>
                    <a:pt x="2" y="29"/>
                  </a:lnTo>
                  <a:lnTo>
                    <a:pt x="4" y="29"/>
                  </a:lnTo>
                  <a:lnTo>
                    <a:pt x="6" y="27"/>
                  </a:lnTo>
                  <a:lnTo>
                    <a:pt x="4" y="25"/>
                  </a:lnTo>
                  <a:lnTo>
                    <a:pt x="2" y="25"/>
                  </a:lnTo>
                  <a:lnTo>
                    <a:pt x="2" y="27"/>
                  </a:lnTo>
                  <a:lnTo>
                    <a:pt x="0" y="27"/>
                  </a:lnTo>
                  <a:close/>
                </a:path>
              </a:pathLst>
            </a:custGeom>
            <a:solidFill>
              <a:srgbClr val="8F8E8D"/>
            </a:solidFill>
            <a:ln w="9525">
              <a:noFill/>
              <a:round/>
              <a:headEnd/>
              <a:tailEnd/>
            </a:ln>
          </p:spPr>
          <p:txBody>
            <a:bodyPr/>
            <a:lstStyle/>
            <a:p>
              <a:endParaRPr lang="en-US"/>
            </a:p>
          </p:txBody>
        </p:sp>
        <p:sp>
          <p:nvSpPr>
            <p:cNvPr id="46822" name="Freeform 869"/>
            <p:cNvSpPr>
              <a:spLocks noEditPoints="1"/>
            </p:cNvSpPr>
            <p:nvPr/>
          </p:nvSpPr>
          <p:spPr bwMode="auto">
            <a:xfrm>
              <a:off x="2942" y="2962"/>
              <a:ext cx="13" cy="27"/>
            </a:xfrm>
            <a:custGeom>
              <a:avLst/>
              <a:gdLst>
                <a:gd name="T0" fmla="*/ 13 w 13"/>
                <a:gd name="T1" fmla="*/ 2 h 27"/>
                <a:gd name="T2" fmla="*/ 13 w 13"/>
                <a:gd name="T3" fmla="*/ 0 h 27"/>
                <a:gd name="T4" fmla="*/ 11 w 13"/>
                <a:gd name="T5" fmla="*/ 0 h 27"/>
                <a:gd name="T6" fmla="*/ 10 w 13"/>
                <a:gd name="T7" fmla="*/ 2 h 27"/>
                <a:gd name="T8" fmla="*/ 10 w 13"/>
                <a:gd name="T9" fmla="*/ 4 h 27"/>
                <a:gd name="T10" fmla="*/ 11 w 13"/>
                <a:gd name="T11" fmla="*/ 4 h 27"/>
                <a:gd name="T12" fmla="*/ 13 w 13"/>
                <a:gd name="T13" fmla="*/ 6 h 27"/>
                <a:gd name="T14" fmla="*/ 13 w 13"/>
                <a:gd name="T15" fmla="*/ 4 h 27"/>
                <a:gd name="T16" fmla="*/ 13 w 13"/>
                <a:gd name="T17" fmla="*/ 2 h 27"/>
                <a:gd name="T18" fmla="*/ 0 w 13"/>
                <a:gd name="T19" fmla="*/ 25 h 27"/>
                <a:gd name="T20" fmla="*/ 2 w 13"/>
                <a:gd name="T21" fmla="*/ 25 h 27"/>
                <a:gd name="T22" fmla="*/ 2 w 13"/>
                <a:gd name="T23" fmla="*/ 27 h 27"/>
                <a:gd name="T24" fmla="*/ 4 w 13"/>
                <a:gd name="T25" fmla="*/ 25 h 27"/>
                <a:gd name="T26" fmla="*/ 4 w 13"/>
                <a:gd name="T27" fmla="*/ 23 h 27"/>
                <a:gd name="T28" fmla="*/ 2 w 13"/>
                <a:gd name="T29" fmla="*/ 21 h 27"/>
                <a:gd name="T30" fmla="*/ 2 w 13"/>
                <a:gd name="T31" fmla="*/ 21 h 27"/>
                <a:gd name="T32" fmla="*/ 0 w 13"/>
                <a:gd name="T33" fmla="*/ 23 h 27"/>
                <a:gd name="T34" fmla="*/ 0 w 13"/>
                <a:gd name="T35" fmla="*/ 25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27"/>
                <a:gd name="T56" fmla="*/ 13 w 13"/>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27">
                  <a:moveTo>
                    <a:pt x="13" y="2"/>
                  </a:moveTo>
                  <a:lnTo>
                    <a:pt x="13" y="0"/>
                  </a:lnTo>
                  <a:lnTo>
                    <a:pt x="11" y="0"/>
                  </a:lnTo>
                  <a:lnTo>
                    <a:pt x="10" y="2"/>
                  </a:lnTo>
                  <a:lnTo>
                    <a:pt x="10" y="4"/>
                  </a:lnTo>
                  <a:lnTo>
                    <a:pt x="11" y="4"/>
                  </a:lnTo>
                  <a:lnTo>
                    <a:pt x="13" y="6"/>
                  </a:lnTo>
                  <a:lnTo>
                    <a:pt x="13" y="4"/>
                  </a:lnTo>
                  <a:lnTo>
                    <a:pt x="13" y="2"/>
                  </a:lnTo>
                  <a:close/>
                  <a:moveTo>
                    <a:pt x="0" y="25"/>
                  </a:moveTo>
                  <a:lnTo>
                    <a:pt x="2" y="25"/>
                  </a:lnTo>
                  <a:lnTo>
                    <a:pt x="2" y="27"/>
                  </a:lnTo>
                  <a:lnTo>
                    <a:pt x="4" y="25"/>
                  </a:lnTo>
                  <a:lnTo>
                    <a:pt x="4" y="23"/>
                  </a:lnTo>
                  <a:lnTo>
                    <a:pt x="2" y="21"/>
                  </a:lnTo>
                  <a:lnTo>
                    <a:pt x="0" y="23"/>
                  </a:lnTo>
                  <a:lnTo>
                    <a:pt x="0" y="25"/>
                  </a:lnTo>
                  <a:close/>
                </a:path>
              </a:pathLst>
            </a:custGeom>
            <a:solidFill>
              <a:srgbClr val="8F8E8D"/>
            </a:solidFill>
            <a:ln w="9525">
              <a:noFill/>
              <a:round/>
              <a:headEnd/>
              <a:tailEnd/>
            </a:ln>
          </p:spPr>
          <p:txBody>
            <a:bodyPr/>
            <a:lstStyle/>
            <a:p>
              <a:endParaRPr lang="en-US"/>
            </a:p>
          </p:txBody>
        </p:sp>
        <p:sp>
          <p:nvSpPr>
            <p:cNvPr id="46823" name="Freeform 870"/>
            <p:cNvSpPr>
              <a:spLocks noEditPoints="1"/>
            </p:cNvSpPr>
            <p:nvPr/>
          </p:nvSpPr>
          <p:spPr bwMode="auto">
            <a:xfrm>
              <a:off x="2942" y="2964"/>
              <a:ext cx="13" cy="23"/>
            </a:xfrm>
            <a:custGeom>
              <a:avLst/>
              <a:gdLst>
                <a:gd name="T0" fmla="*/ 13 w 13"/>
                <a:gd name="T1" fmla="*/ 2 h 23"/>
                <a:gd name="T2" fmla="*/ 11 w 13"/>
                <a:gd name="T3" fmla="*/ 0 h 23"/>
                <a:gd name="T4" fmla="*/ 10 w 13"/>
                <a:gd name="T5" fmla="*/ 0 h 23"/>
                <a:gd name="T6" fmla="*/ 10 w 13"/>
                <a:gd name="T7" fmla="*/ 2 h 23"/>
                <a:gd name="T8" fmla="*/ 8 w 13"/>
                <a:gd name="T9" fmla="*/ 4 h 23"/>
                <a:gd name="T10" fmla="*/ 8 w 13"/>
                <a:gd name="T11" fmla="*/ 4 h 23"/>
                <a:gd name="T12" fmla="*/ 8 w 13"/>
                <a:gd name="T13" fmla="*/ 4 h 23"/>
                <a:gd name="T14" fmla="*/ 10 w 13"/>
                <a:gd name="T15" fmla="*/ 4 h 23"/>
                <a:gd name="T16" fmla="*/ 11 w 13"/>
                <a:gd name="T17" fmla="*/ 4 h 23"/>
                <a:gd name="T18" fmla="*/ 13 w 13"/>
                <a:gd name="T19" fmla="*/ 4 h 23"/>
                <a:gd name="T20" fmla="*/ 13 w 13"/>
                <a:gd name="T21" fmla="*/ 2 h 23"/>
                <a:gd name="T22" fmla="*/ 0 w 13"/>
                <a:gd name="T23" fmla="*/ 21 h 23"/>
                <a:gd name="T24" fmla="*/ 2 w 13"/>
                <a:gd name="T25" fmla="*/ 21 h 23"/>
                <a:gd name="T26" fmla="*/ 4 w 13"/>
                <a:gd name="T27" fmla="*/ 23 h 23"/>
                <a:gd name="T28" fmla="*/ 4 w 13"/>
                <a:gd name="T29" fmla="*/ 21 h 23"/>
                <a:gd name="T30" fmla="*/ 6 w 13"/>
                <a:gd name="T31" fmla="*/ 19 h 23"/>
                <a:gd name="T32" fmla="*/ 4 w 13"/>
                <a:gd name="T33" fmla="*/ 17 h 23"/>
                <a:gd name="T34" fmla="*/ 2 w 13"/>
                <a:gd name="T35" fmla="*/ 17 h 23"/>
                <a:gd name="T36" fmla="*/ 2 w 13"/>
                <a:gd name="T37" fmla="*/ 19 h 23"/>
                <a:gd name="T38" fmla="*/ 0 w 13"/>
                <a:gd name="T39" fmla="*/ 21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
                <a:gd name="T61" fmla="*/ 0 h 23"/>
                <a:gd name="T62" fmla="*/ 13 w 13"/>
                <a:gd name="T63" fmla="*/ 23 h 2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 h="23">
                  <a:moveTo>
                    <a:pt x="13" y="2"/>
                  </a:moveTo>
                  <a:lnTo>
                    <a:pt x="11" y="0"/>
                  </a:lnTo>
                  <a:lnTo>
                    <a:pt x="10" y="0"/>
                  </a:lnTo>
                  <a:lnTo>
                    <a:pt x="10" y="2"/>
                  </a:lnTo>
                  <a:lnTo>
                    <a:pt x="8" y="4"/>
                  </a:lnTo>
                  <a:lnTo>
                    <a:pt x="10" y="4"/>
                  </a:lnTo>
                  <a:lnTo>
                    <a:pt x="11" y="4"/>
                  </a:lnTo>
                  <a:lnTo>
                    <a:pt x="13" y="4"/>
                  </a:lnTo>
                  <a:lnTo>
                    <a:pt x="13" y="2"/>
                  </a:lnTo>
                  <a:close/>
                  <a:moveTo>
                    <a:pt x="0" y="21"/>
                  </a:moveTo>
                  <a:lnTo>
                    <a:pt x="2" y="21"/>
                  </a:lnTo>
                  <a:lnTo>
                    <a:pt x="4" y="23"/>
                  </a:lnTo>
                  <a:lnTo>
                    <a:pt x="4" y="21"/>
                  </a:lnTo>
                  <a:lnTo>
                    <a:pt x="6" y="19"/>
                  </a:lnTo>
                  <a:lnTo>
                    <a:pt x="4" y="17"/>
                  </a:lnTo>
                  <a:lnTo>
                    <a:pt x="2" y="17"/>
                  </a:lnTo>
                  <a:lnTo>
                    <a:pt x="2" y="19"/>
                  </a:lnTo>
                  <a:lnTo>
                    <a:pt x="0" y="21"/>
                  </a:lnTo>
                  <a:close/>
                </a:path>
              </a:pathLst>
            </a:custGeom>
            <a:solidFill>
              <a:srgbClr val="908F8E"/>
            </a:solidFill>
            <a:ln w="9525">
              <a:noFill/>
              <a:round/>
              <a:headEnd/>
              <a:tailEnd/>
            </a:ln>
          </p:spPr>
          <p:txBody>
            <a:bodyPr/>
            <a:lstStyle/>
            <a:p>
              <a:endParaRPr lang="en-US"/>
            </a:p>
          </p:txBody>
        </p:sp>
        <p:sp>
          <p:nvSpPr>
            <p:cNvPr id="46824" name="Freeform 871"/>
            <p:cNvSpPr>
              <a:spLocks noEditPoints="1"/>
            </p:cNvSpPr>
            <p:nvPr/>
          </p:nvSpPr>
          <p:spPr bwMode="auto">
            <a:xfrm>
              <a:off x="2944" y="2966"/>
              <a:ext cx="11" cy="19"/>
            </a:xfrm>
            <a:custGeom>
              <a:avLst/>
              <a:gdLst>
                <a:gd name="T0" fmla="*/ 11 w 11"/>
                <a:gd name="T1" fmla="*/ 2 h 19"/>
                <a:gd name="T2" fmla="*/ 9 w 11"/>
                <a:gd name="T3" fmla="*/ 0 h 19"/>
                <a:gd name="T4" fmla="*/ 8 w 11"/>
                <a:gd name="T5" fmla="*/ 0 h 19"/>
                <a:gd name="T6" fmla="*/ 6 w 11"/>
                <a:gd name="T7" fmla="*/ 2 h 19"/>
                <a:gd name="T8" fmla="*/ 6 w 11"/>
                <a:gd name="T9" fmla="*/ 3 h 19"/>
                <a:gd name="T10" fmla="*/ 6 w 11"/>
                <a:gd name="T11" fmla="*/ 3 h 19"/>
                <a:gd name="T12" fmla="*/ 6 w 11"/>
                <a:gd name="T13" fmla="*/ 3 h 19"/>
                <a:gd name="T14" fmla="*/ 8 w 11"/>
                <a:gd name="T15" fmla="*/ 3 h 19"/>
                <a:gd name="T16" fmla="*/ 9 w 11"/>
                <a:gd name="T17" fmla="*/ 3 h 19"/>
                <a:gd name="T18" fmla="*/ 9 w 11"/>
                <a:gd name="T19" fmla="*/ 2 h 19"/>
                <a:gd name="T20" fmla="*/ 11 w 11"/>
                <a:gd name="T21" fmla="*/ 2 h 19"/>
                <a:gd name="T22" fmla="*/ 0 w 11"/>
                <a:gd name="T23" fmla="*/ 17 h 19"/>
                <a:gd name="T24" fmla="*/ 0 w 11"/>
                <a:gd name="T25" fmla="*/ 17 h 19"/>
                <a:gd name="T26" fmla="*/ 2 w 11"/>
                <a:gd name="T27" fmla="*/ 19 h 19"/>
                <a:gd name="T28" fmla="*/ 4 w 11"/>
                <a:gd name="T29" fmla="*/ 17 h 19"/>
                <a:gd name="T30" fmla="*/ 4 w 11"/>
                <a:gd name="T31" fmla="*/ 15 h 19"/>
                <a:gd name="T32" fmla="*/ 2 w 11"/>
                <a:gd name="T33" fmla="*/ 13 h 19"/>
                <a:gd name="T34" fmla="*/ 2 w 11"/>
                <a:gd name="T35" fmla="*/ 13 h 19"/>
                <a:gd name="T36" fmla="*/ 0 w 11"/>
                <a:gd name="T37" fmla="*/ 15 h 19"/>
                <a:gd name="T38" fmla="*/ 0 w 11"/>
                <a:gd name="T39" fmla="*/ 17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
                <a:gd name="T61" fmla="*/ 0 h 19"/>
                <a:gd name="T62" fmla="*/ 11 w 11"/>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 h="19">
                  <a:moveTo>
                    <a:pt x="11" y="2"/>
                  </a:moveTo>
                  <a:lnTo>
                    <a:pt x="9" y="0"/>
                  </a:lnTo>
                  <a:lnTo>
                    <a:pt x="8" y="0"/>
                  </a:lnTo>
                  <a:lnTo>
                    <a:pt x="6" y="2"/>
                  </a:lnTo>
                  <a:lnTo>
                    <a:pt x="6" y="3"/>
                  </a:lnTo>
                  <a:lnTo>
                    <a:pt x="8" y="3"/>
                  </a:lnTo>
                  <a:lnTo>
                    <a:pt x="9" y="3"/>
                  </a:lnTo>
                  <a:lnTo>
                    <a:pt x="9" y="2"/>
                  </a:lnTo>
                  <a:lnTo>
                    <a:pt x="11" y="2"/>
                  </a:lnTo>
                  <a:close/>
                  <a:moveTo>
                    <a:pt x="0" y="17"/>
                  </a:moveTo>
                  <a:lnTo>
                    <a:pt x="0" y="17"/>
                  </a:lnTo>
                  <a:lnTo>
                    <a:pt x="2" y="19"/>
                  </a:lnTo>
                  <a:lnTo>
                    <a:pt x="4" y="17"/>
                  </a:lnTo>
                  <a:lnTo>
                    <a:pt x="4" y="15"/>
                  </a:lnTo>
                  <a:lnTo>
                    <a:pt x="2" y="13"/>
                  </a:lnTo>
                  <a:lnTo>
                    <a:pt x="0" y="15"/>
                  </a:lnTo>
                  <a:lnTo>
                    <a:pt x="0" y="17"/>
                  </a:lnTo>
                  <a:close/>
                </a:path>
              </a:pathLst>
            </a:custGeom>
            <a:solidFill>
              <a:srgbClr val="908F8E"/>
            </a:solidFill>
            <a:ln w="9525">
              <a:noFill/>
              <a:round/>
              <a:headEnd/>
              <a:tailEnd/>
            </a:ln>
          </p:spPr>
          <p:txBody>
            <a:bodyPr/>
            <a:lstStyle/>
            <a:p>
              <a:endParaRPr lang="en-US"/>
            </a:p>
          </p:txBody>
        </p:sp>
        <p:sp>
          <p:nvSpPr>
            <p:cNvPr id="46825" name="Freeform 872"/>
            <p:cNvSpPr>
              <a:spLocks noEditPoints="1"/>
            </p:cNvSpPr>
            <p:nvPr/>
          </p:nvSpPr>
          <p:spPr bwMode="auto">
            <a:xfrm>
              <a:off x="2944" y="2968"/>
              <a:ext cx="9" cy="15"/>
            </a:xfrm>
            <a:custGeom>
              <a:avLst/>
              <a:gdLst>
                <a:gd name="T0" fmla="*/ 9 w 9"/>
                <a:gd name="T1" fmla="*/ 0 h 15"/>
                <a:gd name="T2" fmla="*/ 8 w 9"/>
                <a:gd name="T3" fmla="*/ 0 h 15"/>
                <a:gd name="T4" fmla="*/ 6 w 9"/>
                <a:gd name="T5" fmla="*/ 0 h 15"/>
                <a:gd name="T6" fmla="*/ 6 w 9"/>
                <a:gd name="T7" fmla="*/ 0 h 15"/>
                <a:gd name="T8" fmla="*/ 6 w 9"/>
                <a:gd name="T9" fmla="*/ 0 h 15"/>
                <a:gd name="T10" fmla="*/ 6 w 9"/>
                <a:gd name="T11" fmla="*/ 1 h 15"/>
                <a:gd name="T12" fmla="*/ 4 w 9"/>
                <a:gd name="T13" fmla="*/ 5 h 15"/>
                <a:gd name="T14" fmla="*/ 6 w 9"/>
                <a:gd name="T15" fmla="*/ 3 h 15"/>
                <a:gd name="T16" fmla="*/ 6 w 9"/>
                <a:gd name="T17" fmla="*/ 3 h 15"/>
                <a:gd name="T18" fmla="*/ 8 w 9"/>
                <a:gd name="T19" fmla="*/ 3 h 15"/>
                <a:gd name="T20" fmla="*/ 8 w 9"/>
                <a:gd name="T21" fmla="*/ 3 h 15"/>
                <a:gd name="T22" fmla="*/ 9 w 9"/>
                <a:gd name="T23" fmla="*/ 1 h 15"/>
                <a:gd name="T24" fmla="*/ 9 w 9"/>
                <a:gd name="T25" fmla="*/ 0 h 15"/>
                <a:gd name="T26" fmla="*/ 0 w 9"/>
                <a:gd name="T27" fmla="*/ 13 h 15"/>
                <a:gd name="T28" fmla="*/ 2 w 9"/>
                <a:gd name="T29" fmla="*/ 13 h 15"/>
                <a:gd name="T30" fmla="*/ 4 w 9"/>
                <a:gd name="T31" fmla="*/ 15 h 15"/>
                <a:gd name="T32" fmla="*/ 4 w 9"/>
                <a:gd name="T33" fmla="*/ 13 h 15"/>
                <a:gd name="T34" fmla="*/ 6 w 9"/>
                <a:gd name="T35" fmla="*/ 11 h 15"/>
                <a:gd name="T36" fmla="*/ 4 w 9"/>
                <a:gd name="T37" fmla="*/ 9 h 15"/>
                <a:gd name="T38" fmla="*/ 2 w 9"/>
                <a:gd name="T39" fmla="*/ 7 h 15"/>
                <a:gd name="T40" fmla="*/ 2 w 9"/>
                <a:gd name="T41" fmla="*/ 7 h 15"/>
                <a:gd name="T42" fmla="*/ 2 w 9"/>
                <a:gd name="T43" fmla="*/ 7 h 15"/>
                <a:gd name="T44" fmla="*/ 2 w 9"/>
                <a:gd name="T45" fmla="*/ 9 h 15"/>
                <a:gd name="T46" fmla="*/ 0 w 9"/>
                <a:gd name="T47" fmla="*/ 13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
                <a:gd name="T73" fmla="*/ 0 h 15"/>
                <a:gd name="T74" fmla="*/ 9 w 9"/>
                <a:gd name="T75" fmla="*/ 15 h 1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 h="15">
                  <a:moveTo>
                    <a:pt x="9" y="0"/>
                  </a:moveTo>
                  <a:lnTo>
                    <a:pt x="8" y="0"/>
                  </a:lnTo>
                  <a:lnTo>
                    <a:pt x="6" y="0"/>
                  </a:lnTo>
                  <a:lnTo>
                    <a:pt x="6" y="1"/>
                  </a:lnTo>
                  <a:lnTo>
                    <a:pt x="4" y="5"/>
                  </a:lnTo>
                  <a:lnTo>
                    <a:pt x="6" y="3"/>
                  </a:lnTo>
                  <a:lnTo>
                    <a:pt x="8" y="3"/>
                  </a:lnTo>
                  <a:lnTo>
                    <a:pt x="9" y="1"/>
                  </a:lnTo>
                  <a:lnTo>
                    <a:pt x="9" y="0"/>
                  </a:lnTo>
                  <a:close/>
                  <a:moveTo>
                    <a:pt x="0" y="13"/>
                  </a:moveTo>
                  <a:lnTo>
                    <a:pt x="2" y="13"/>
                  </a:lnTo>
                  <a:lnTo>
                    <a:pt x="4" y="15"/>
                  </a:lnTo>
                  <a:lnTo>
                    <a:pt x="4" y="13"/>
                  </a:lnTo>
                  <a:lnTo>
                    <a:pt x="6" y="11"/>
                  </a:lnTo>
                  <a:lnTo>
                    <a:pt x="4" y="9"/>
                  </a:lnTo>
                  <a:lnTo>
                    <a:pt x="2" y="7"/>
                  </a:lnTo>
                  <a:lnTo>
                    <a:pt x="2" y="9"/>
                  </a:lnTo>
                  <a:lnTo>
                    <a:pt x="0" y="13"/>
                  </a:lnTo>
                  <a:close/>
                </a:path>
              </a:pathLst>
            </a:custGeom>
            <a:solidFill>
              <a:srgbClr val="908F8F"/>
            </a:solidFill>
            <a:ln w="9525">
              <a:noFill/>
              <a:round/>
              <a:headEnd/>
              <a:tailEnd/>
            </a:ln>
          </p:spPr>
          <p:txBody>
            <a:bodyPr/>
            <a:lstStyle/>
            <a:p>
              <a:endParaRPr lang="en-US"/>
            </a:p>
          </p:txBody>
        </p:sp>
        <p:sp>
          <p:nvSpPr>
            <p:cNvPr id="46826" name="Freeform 873"/>
            <p:cNvSpPr>
              <a:spLocks/>
            </p:cNvSpPr>
            <p:nvPr/>
          </p:nvSpPr>
          <p:spPr bwMode="auto">
            <a:xfrm>
              <a:off x="2946" y="2969"/>
              <a:ext cx="7" cy="12"/>
            </a:xfrm>
            <a:custGeom>
              <a:avLst/>
              <a:gdLst>
                <a:gd name="T0" fmla="*/ 7 w 7"/>
                <a:gd name="T1" fmla="*/ 0 h 12"/>
                <a:gd name="T2" fmla="*/ 6 w 7"/>
                <a:gd name="T3" fmla="*/ 0 h 12"/>
                <a:gd name="T4" fmla="*/ 4 w 7"/>
                <a:gd name="T5" fmla="*/ 0 h 12"/>
                <a:gd name="T6" fmla="*/ 4 w 7"/>
                <a:gd name="T7" fmla="*/ 0 h 12"/>
                <a:gd name="T8" fmla="*/ 4 w 7"/>
                <a:gd name="T9" fmla="*/ 0 h 12"/>
                <a:gd name="T10" fmla="*/ 2 w 7"/>
                <a:gd name="T11" fmla="*/ 4 h 12"/>
                <a:gd name="T12" fmla="*/ 0 w 7"/>
                <a:gd name="T13" fmla="*/ 10 h 12"/>
                <a:gd name="T14" fmla="*/ 0 w 7"/>
                <a:gd name="T15" fmla="*/ 10 h 12"/>
                <a:gd name="T16" fmla="*/ 2 w 7"/>
                <a:gd name="T17" fmla="*/ 12 h 12"/>
                <a:gd name="T18" fmla="*/ 4 w 7"/>
                <a:gd name="T19" fmla="*/ 6 h 12"/>
                <a:gd name="T20" fmla="*/ 7 w 7"/>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2"/>
                <a:gd name="T35" fmla="*/ 7 w 7"/>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2">
                  <a:moveTo>
                    <a:pt x="7" y="0"/>
                  </a:moveTo>
                  <a:lnTo>
                    <a:pt x="6" y="0"/>
                  </a:lnTo>
                  <a:lnTo>
                    <a:pt x="4" y="0"/>
                  </a:lnTo>
                  <a:lnTo>
                    <a:pt x="2" y="4"/>
                  </a:lnTo>
                  <a:lnTo>
                    <a:pt x="0" y="10"/>
                  </a:lnTo>
                  <a:lnTo>
                    <a:pt x="2" y="12"/>
                  </a:lnTo>
                  <a:lnTo>
                    <a:pt x="4" y="6"/>
                  </a:lnTo>
                  <a:lnTo>
                    <a:pt x="7" y="0"/>
                  </a:lnTo>
                  <a:close/>
                </a:path>
              </a:pathLst>
            </a:custGeom>
            <a:solidFill>
              <a:srgbClr val="908F8F"/>
            </a:solidFill>
            <a:ln w="9525">
              <a:noFill/>
              <a:round/>
              <a:headEnd/>
              <a:tailEnd/>
            </a:ln>
          </p:spPr>
          <p:txBody>
            <a:bodyPr/>
            <a:lstStyle/>
            <a:p>
              <a:endParaRPr lang="en-US"/>
            </a:p>
          </p:txBody>
        </p:sp>
        <p:sp>
          <p:nvSpPr>
            <p:cNvPr id="46827" name="Freeform 874"/>
            <p:cNvSpPr>
              <a:spLocks/>
            </p:cNvSpPr>
            <p:nvPr/>
          </p:nvSpPr>
          <p:spPr bwMode="auto">
            <a:xfrm>
              <a:off x="2946" y="2971"/>
              <a:ext cx="6" cy="8"/>
            </a:xfrm>
            <a:custGeom>
              <a:avLst/>
              <a:gdLst>
                <a:gd name="T0" fmla="*/ 6 w 6"/>
                <a:gd name="T1" fmla="*/ 0 h 8"/>
                <a:gd name="T2" fmla="*/ 6 w 6"/>
                <a:gd name="T3" fmla="*/ 0 h 8"/>
                <a:gd name="T4" fmla="*/ 4 w 6"/>
                <a:gd name="T5" fmla="*/ 0 h 8"/>
                <a:gd name="T6" fmla="*/ 4 w 6"/>
                <a:gd name="T7" fmla="*/ 0 h 8"/>
                <a:gd name="T8" fmla="*/ 2 w 6"/>
                <a:gd name="T9" fmla="*/ 2 h 8"/>
                <a:gd name="T10" fmla="*/ 2 w 6"/>
                <a:gd name="T11" fmla="*/ 2 h 8"/>
                <a:gd name="T12" fmla="*/ 0 w 6"/>
                <a:gd name="T13" fmla="*/ 4 h 8"/>
                <a:gd name="T14" fmla="*/ 0 w 6"/>
                <a:gd name="T15" fmla="*/ 4 h 8"/>
                <a:gd name="T16" fmla="*/ 0 w 6"/>
                <a:gd name="T17" fmla="*/ 4 h 8"/>
                <a:gd name="T18" fmla="*/ 2 w 6"/>
                <a:gd name="T19" fmla="*/ 6 h 8"/>
                <a:gd name="T20" fmla="*/ 4 w 6"/>
                <a:gd name="T21" fmla="*/ 8 h 8"/>
                <a:gd name="T22" fmla="*/ 4 w 6"/>
                <a:gd name="T23" fmla="*/ 4 h 8"/>
                <a:gd name="T24" fmla="*/ 6 w 6"/>
                <a:gd name="T25" fmla="*/ 0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8"/>
                <a:gd name="T41" fmla="*/ 6 w 6"/>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8">
                  <a:moveTo>
                    <a:pt x="6" y="0"/>
                  </a:moveTo>
                  <a:lnTo>
                    <a:pt x="6" y="0"/>
                  </a:lnTo>
                  <a:lnTo>
                    <a:pt x="4" y="0"/>
                  </a:lnTo>
                  <a:lnTo>
                    <a:pt x="2" y="2"/>
                  </a:lnTo>
                  <a:lnTo>
                    <a:pt x="0" y="4"/>
                  </a:lnTo>
                  <a:lnTo>
                    <a:pt x="2" y="6"/>
                  </a:lnTo>
                  <a:lnTo>
                    <a:pt x="4" y="8"/>
                  </a:lnTo>
                  <a:lnTo>
                    <a:pt x="4" y="4"/>
                  </a:lnTo>
                  <a:lnTo>
                    <a:pt x="6" y="0"/>
                  </a:lnTo>
                  <a:close/>
                </a:path>
              </a:pathLst>
            </a:custGeom>
            <a:solidFill>
              <a:srgbClr val="919090"/>
            </a:solidFill>
            <a:ln w="9525">
              <a:noFill/>
              <a:round/>
              <a:headEnd/>
              <a:tailEnd/>
            </a:ln>
          </p:spPr>
          <p:txBody>
            <a:bodyPr/>
            <a:lstStyle/>
            <a:p>
              <a:endParaRPr lang="en-US"/>
            </a:p>
          </p:txBody>
        </p:sp>
        <p:sp>
          <p:nvSpPr>
            <p:cNvPr id="46828" name="Freeform 875"/>
            <p:cNvSpPr>
              <a:spLocks/>
            </p:cNvSpPr>
            <p:nvPr/>
          </p:nvSpPr>
          <p:spPr bwMode="auto">
            <a:xfrm>
              <a:off x="2948" y="2973"/>
              <a:ext cx="4" cy="4"/>
            </a:xfrm>
            <a:custGeom>
              <a:avLst/>
              <a:gdLst>
                <a:gd name="T0" fmla="*/ 4 w 4"/>
                <a:gd name="T1" fmla="*/ 0 h 4"/>
                <a:gd name="T2" fmla="*/ 4 w 4"/>
                <a:gd name="T3" fmla="*/ 0 h 4"/>
                <a:gd name="T4" fmla="*/ 2 w 4"/>
                <a:gd name="T5" fmla="*/ 0 h 4"/>
                <a:gd name="T6" fmla="*/ 2 w 4"/>
                <a:gd name="T7" fmla="*/ 0 h 4"/>
                <a:gd name="T8" fmla="*/ 0 w 4"/>
                <a:gd name="T9" fmla="*/ 2 h 4"/>
                <a:gd name="T10" fmla="*/ 2 w 4"/>
                <a:gd name="T11" fmla="*/ 4 h 4"/>
                <a:gd name="T12" fmla="*/ 2 w 4"/>
                <a:gd name="T13" fmla="*/ 4 h 4"/>
                <a:gd name="T14" fmla="*/ 2 w 4"/>
                <a:gd name="T15" fmla="*/ 2 h 4"/>
                <a:gd name="T16" fmla="*/ 4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4" y="0"/>
                  </a:moveTo>
                  <a:lnTo>
                    <a:pt x="4" y="0"/>
                  </a:lnTo>
                  <a:lnTo>
                    <a:pt x="2" y="0"/>
                  </a:lnTo>
                  <a:lnTo>
                    <a:pt x="0" y="2"/>
                  </a:lnTo>
                  <a:lnTo>
                    <a:pt x="2" y="4"/>
                  </a:lnTo>
                  <a:lnTo>
                    <a:pt x="2" y="2"/>
                  </a:lnTo>
                  <a:lnTo>
                    <a:pt x="4" y="0"/>
                  </a:lnTo>
                  <a:close/>
                </a:path>
              </a:pathLst>
            </a:custGeom>
            <a:solidFill>
              <a:srgbClr val="929190"/>
            </a:solidFill>
            <a:ln w="9525">
              <a:noFill/>
              <a:round/>
              <a:headEnd/>
              <a:tailEnd/>
            </a:ln>
          </p:spPr>
          <p:txBody>
            <a:bodyPr/>
            <a:lstStyle/>
            <a:p>
              <a:endParaRPr lang="en-US"/>
            </a:p>
          </p:txBody>
        </p:sp>
        <p:sp>
          <p:nvSpPr>
            <p:cNvPr id="46829" name="Freeform 876"/>
            <p:cNvSpPr>
              <a:spLocks noEditPoints="1"/>
            </p:cNvSpPr>
            <p:nvPr/>
          </p:nvSpPr>
          <p:spPr bwMode="auto">
            <a:xfrm>
              <a:off x="2917" y="2906"/>
              <a:ext cx="67" cy="140"/>
            </a:xfrm>
            <a:custGeom>
              <a:avLst/>
              <a:gdLst>
                <a:gd name="T0" fmla="*/ 65 w 67"/>
                <a:gd name="T1" fmla="*/ 0 h 140"/>
                <a:gd name="T2" fmla="*/ 65 w 67"/>
                <a:gd name="T3" fmla="*/ 2 h 140"/>
                <a:gd name="T4" fmla="*/ 63 w 67"/>
                <a:gd name="T5" fmla="*/ 2 h 140"/>
                <a:gd name="T6" fmla="*/ 65 w 67"/>
                <a:gd name="T7" fmla="*/ 2 h 140"/>
                <a:gd name="T8" fmla="*/ 65 w 67"/>
                <a:gd name="T9" fmla="*/ 4 h 140"/>
                <a:gd name="T10" fmla="*/ 67 w 67"/>
                <a:gd name="T11" fmla="*/ 2 h 140"/>
                <a:gd name="T12" fmla="*/ 67 w 67"/>
                <a:gd name="T13" fmla="*/ 0 h 140"/>
                <a:gd name="T14" fmla="*/ 67 w 67"/>
                <a:gd name="T15" fmla="*/ 0 h 140"/>
                <a:gd name="T16" fmla="*/ 65 w 67"/>
                <a:gd name="T17" fmla="*/ 0 h 140"/>
                <a:gd name="T18" fmla="*/ 2 w 67"/>
                <a:gd name="T19" fmla="*/ 136 h 140"/>
                <a:gd name="T20" fmla="*/ 0 w 67"/>
                <a:gd name="T21" fmla="*/ 138 h 140"/>
                <a:gd name="T22" fmla="*/ 0 w 67"/>
                <a:gd name="T23" fmla="*/ 138 h 140"/>
                <a:gd name="T24" fmla="*/ 2 w 67"/>
                <a:gd name="T25" fmla="*/ 138 h 140"/>
                <a:gd name="T26" fmla="*/ 2 w 67"/>
                <a:gd name="T27" fmla="*/ 140 h 140"/>
                <a:gd name="T28" fmla="*/ 2 w 67"/>
                <a:gd name="T29" fmla="*/ 138 h 140"/>
                <a:gd name="T30" fmla="*/ 4 w 67"/>
                <a:gd name="T31" fmla="*/ 136 h 140"/>
                <a:gd name="T32" fmla="*/ 2 w 67"/>
                <a:gd name="T33" fmla="*/ 136 h 140"/>
                <a:gd name="T34" fmla="*/ 2 w 67"/>
                <a:gd name="T35" fmla="*/ 136 h 1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140"/>
                <a:gd name="T56" fmla="*/ 67 w 67"/>
                <a:gd name="T57" fmla="*/ 140 h 1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140">
                  <a:moveTo>
                    <a:pt x="65" y="0"/>
                  </a:moveTo>
                  <a:lnTo>
                    <a:pt x="65" y="2"/>
                  </a:lnTo>
                  <a:lnTo>
                    <a:pt x="63" y="2"/>
                  </a:lnTo>
                  <a:lnTo>
                    <a:pt x="65" y="2"/>
                  </a:lnTo>
                  <a:lnTo>
                    <a:pt x="65" y="4"/>
                  </a:lnTo>
                  <a:lnTo>
                    <a:pt x="67" y="2"/>
                  </a:lnTo>
                  <a:lnTo>
                    <a:pt x="67" y="0"/>
                  </a:lnTo>
                  <a:lnTo>
                    <a:pt x="65" y="0"/>
                  </a:lnTo>
                  <a:close/>
                  <a:moveTo>
                    <a:pt x="2" y="136"/>
                  </a:moveTo>
                  <a:lnTo>
                    <a:pt x="0" y="138"/>
                  </a:lnTo>
                  <a:lnTo>
                    <a:pt x="2" y="138"/>
                  </a:lnTo>
                  <a:lnTo>
                    <a:pt x="2" y="140"/>
                  </a:lnTo>
                  <a:lnTo>
                    <a:pt x="2" y="138"/>
                  </a:lnTo>
                  <a:lnTo>
                    <a:pt x="4" y="136"/>
                  </a:lnTo>
                  <a:lnTo>
                    <a:pt x="2" y="136"/>
                  </a:lnTo>
                  <a:close/>
                </a:path>
              </a:pathLst>
            </a:custGeom>
            <a:solidFill>
              <a:srgbClr val="848282"/>
            </a:solidFill>
            <a:ln w="9525">
              <a:noFill/>
              <a:round/>
              <a:headEnd/>
              <a:tailEnd/>
            </a:ln>
          </p:spPr>
          <p:txBody>
            <a:bodyPr/>
            <a:lstStyle/>
            <a:p>
              <a:endParaRPr lang="en-US"/>
            </a:p>
          </p:txBody>
        </p:sp>
        <p:sp>
          <p:nvSpPr>
            <p:cNvPr id="46830" name="Freeform 877"/>
            <p:cNvSpPr>
              <a:spLocks noEditPoints="1"/>
            </p:cNvSpPr>
            <p:nvPr/>
          </p:nvSpPr>
          <p:spPr bwMode="auto">
            <a:xfrm>
              <a:off x="2917" y="2906"/>
              <a:ext cx="67" cy="138"/>
            </a:xfrm>
            <a:custGeom>
              <a:avLst/>
              <a:gdLst>
                <a:gd name="T0" fmla="*/ 67 w 67"/>
                <a:gd name="T1" fmla="*/ 2 h 138"/>
                <a:gd name="T2" fmla="*/ 65 w 67"/>
                <a:gd name="T3" fmla="*/ 0 h 138"/>
                <a:gd name="T4" fmla="*/ 65 w 67"/>
                <a:gd name="T5" fmla="*/ 0 h 138"/>
                <a:gd name="T6" fmla="*/ 63 w 67"/>
                <a:gd name="T7" fmla="*/ 2 h 138"/>
                <a:gd name="T8" fmla="*/ 63 w 67"/>
                <a:gd name="T9" fmla="*/ 4 h 138"/>
                <a:gd name="T10" fmla="*/ 63 w 67"/>
                <a:gd name="T11" fmla="*/ 4 h 138"/>
                <a:gd name="T12" fmla="*/ 65 w 67"/>
                <a:gd name="T13" fmla="*/ 6 h 138"/>
                <a:gd name="T14" fmla="*/ 65 w 67"/>
                <a:gd name="T15" fmla="*/ 4 h 138"/>
                <a:gd name="T16" fmla="*/ 67 w 67"/>
                <a:gd name="T17" fmla="*/ 2 h 138"/>
                <a:gd name="T18" fmla="*/ 0 w 67"/>
                <a:gd name="T19" fmla="*/ 138 h 138"/>
                <a:gd name="T20" fmla="*/ 2 w 67"/>
                <a:gd name="T21" fmla="*/ 138 h 138"/>
                <a:gd name="T22" fmla="*/ 2 w 67"/>
                <a:gd name="T23" fmla="*/ 138 h 138"/>
                <a:gd name="T24" fmla="*/ 4 w 67"/>
                <a:gd name="T25" fmla="*/ 136 h 138"/>
                <a:gd name="T26" fmla="*/ 4 w 67"/>
                <a:gd name="T27" fmla="*/ 134 h 138"/>
                <a:gd name="T28" fmla="*/ 4 w 67"/>
                <a:gd name="T29" fmla="*/ 134 h 138"/>
                <a:gd name="T30" fmla="*/ 2 w 67"/>
                <a:gd name="T31" fmla="*/ 134 h 138"/>
                <a:gd name="T32" fmla="*/ 2 w 67"/>
                <a:gd name="T33" fmla="*/ 136 h 138"/>
                <a:gd name="T34" fmla="*/ 0 w 67"/>
                <a:gd name="T35" fmla="*/ 138 h 1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138"/>
                <a:gd name="T56" fmla="*/ 67 w 67"/>
                <a:gd name="T57" fmla="*/ 138 h 1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138">
                  <a:moveTo>
                    <a:pt x="67" y="2"/>
                  </a:moveTo>
                  <a:lnTo>
                    <a:pt x="65" y="0"/>
                  </a:lnTo>
                  <a:lnTo>
                    <a:pt x="63" y="2"/>
                  </a:lnTo>
                  <a:lnTo>
                    <a:pt x="63" y="4"/>
                  </a:lnTo>
                  <a:lnTo>
                    <a:pt x="65" y="6"/>
                  </a:lnTo>
                  <a:lnTo>
                    <a:pt x="65" y="4"/>
                  </a:lnTo>
                  <a:lnTo>
                    <a:pt x="67" y="2"/>
                  </a:lnTo>
                  <a:close/>
                  <a:moveTo>
                    <a:pt x="0" y="138"/>
                  </a:moveTo>
                  <a:lnTo>
                    <a:pt x="2" y="138"/>
                  </a:lnTo>
                  <a:lnTo>
                    <a:pt x="4" y="136"/>
                  </a:lnTo>
                  <a:lnTo>
                    <a:pt x="4" y="134"/>
                  </a:lnTo>
                  <a:lnTo>
                    <a:pt x="2" y="134"/>
                  </a:lnTo>
                  <a:lnTo>
                    <a:pt x="2" y="136"/>
                  </a:lnTo>
                  <a:lnTo>
                    <a:pt x="0" y="138"/>
                  </a:lnTo>
                  <a:close/>
                </a:path>
              </a:pathLst>
            </a:custGeom>
            <a:solidFill>
              <a:srgbClr val="848282"/>
            </a:solidFill>
            <a:ln w="9525">
              <a:noFill/>
              <a:round/>
              <a:headEnd/>
              <a:tailEnd/>
            </a:ln>
          </p:spPr>
          <p:txBody>
            <a:bodyPr/>
            <a:lstStyle/>
            <a:p>
              <a:endParaRPr lang="en-US"/>
            </a:p>
          </p:txBody>
        </p:sp>
        <p:sp>
          <p:nvSpPr>
            <p:cNvPr id="46831" name="Freeform 878"/>
            <p:cNvSpPr>
              <a:spLocks noEditPoints="1"/>
            </p:cNvSpPr>
            <p:nvPr/>
          </p:nvSpPr>
          <p:spPr bwMode="auto">
            <a:xfrm>
              <a:off x="2919" y="2908"/>
              <a:ext cx="63" cy="134"/>
            </a:xfrm>
            <a:custGeom>
              <a:avLst/>
              <a:gdLst>
                <a:gd name="T0" fmla="*/ 63 w 63"/>
                <a:gd name="T1" fmla="*/ 2 h 134"/>
                <a:gd name="T2" fmla="*/ 63 w 63"/>
                <a:gd name="T3" fmla="*/ 0 h 134"/>
                <a:gd name="T4" fmla="*/ 61 w 63"/>
                <a:gd name="T5" fmla="*/ 0 h 134"/>
                <a:gd name="T6" fmla="*/ 61 w 63"/>
                <a:gd name="T7" fmla="*/ 2 h 134"/>
                <a:gd name="T8" fmla="*/ 61 w 63"/>
                <a:gd name="T9" fmla="*/ 4 h 134"/>
                <a:gd name="T10" fmla="*/ 61 w 63"/>
                <a:gd name="T11" fmla="*/ 4 h 134"/>
                <a:gd name="T12" fmla="*/ 63 w 63"/>
                <a:gd name="T13" fmla="*/ 4 h 134"/>
                <a:gd name="T14" fmla="*/ 63 w 63"/>
                <a:gd name="T15" fmla="*/ 4 h 134"/>
                <a:gd name="T16" fmla="*/ 63 w 63"/>
                <a:gd name="T17" fmla="*/ 2 h 134"/>
                <a:gd name="T18" fmla="*/ 0 w 63"/>
                <a:gd name="T19" fmla="*/ 134 h 134"/>
                <a:gd name="T20" fmla="*/ 0 w 63"/>
                <a:gd name="T21" fmla="*/ 134 h 134"/>
                <a:gd name="T22" fmla="*/ 2 w 63"/>
                <a:gd name="T23" fmla="*/ 134 h 134"/>
                <a:gd name="T24" fmla="*/ 2 w 63"/>
                <a:gd name="T25" fmla="*/ 132 h 134"/>
                <a:gd name="T26" fmla="*/ 4 w 63"/>
                <a:gd name="T27" fmla="*/ 131 h 134"/>
                <a:gd name="T28" fmla="*/ 2 w 63"/>
                <a:gd name="T29" fmla="*/ 131 h 134"/>
                <a:gd name="T30" fmla="*/ 2 w 63"/>
                <a:gd name="T31" fmla="*/ 131 h 134"/>
                <a:gd name="T32" fmla="*/ 0 w 63"/>
                <a:gd name="T33" fmla="*/ 132 h 134"/>
                <a:gd name="T34" fmla="*/ 0 w 63"/>
                <a:gd name="T35" fmla="*/ 134 h 1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3"/>
                <a:gd name="T55" fmla="*/ 0 h 134"/>
                <a:gd name="T56" fmla="*/ 63 w 63"/>
                <a:gd name="T57" fmla="*/ 134 h 1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3" h="134">
                  <a:moveTo>
                    <a:pt x="63" y="2"/>
                  </a:moveTo>
                  <a:lnTo>
                    <a:pt x="63" y="0"/>
                  </a:lnTo>
                  <a:lnTo>
                    <a:pt x="61" y="0"/>
                  </a:lnTo>
                  <a:lnTo>
                    <a:pt x="61" y="2"/>
                  </a:lnTo>
                  <a:lnTo>
                    <a:pt x="61" y="4"/>
                  </a:lnTo>
                  <a:lnTo>
                    <a:pt x="63" y="4"/>
                  </a:lnTo>
                  <a:lnTo>
                    <a:pt x="63" y="2"/>
                  </a:lnTo>
                  <a:close/>
                  <a:moveTo>
                    <a:pt x="0" y="134"/>
                  </a:moveTo>
                  <a:lnTo>
                    <a:pt x="0" y="134"/>
                  </a:lnTo>
                  <a:lnTo>
                    <a:pt x="2" y="134"/>
                  </a:lnTo>
                  <a:lnTo>
                    <a:pt x="2" y="132"/>
                  </a:lnTo>
                  <a:lnTo>
                    <a:pt x="4" y="131"/>
                  </a:lnTo>
                  <a:lnTo>
                    <a:pt x="2" y="131"/>
                  </a:lnTo>
                  <a:lnTo>
                    <a:pt x="0" y="132"/>
                  </a:lnTo>
                  <a:lnTo>
                    <a:pt x="0" y="134"/>
                  </a:lnTo>
                  <a:close/>
                </a:path>
              </a:pathLst>
            </a:custGeom>
            <a:solidFill>
              <a:srgbClr val="848382"/>
            </a:solidFill>
            <a:ln w="9525">
              <a:noFill/>
              <a:round/>
              <a:headEnd/>
              <a:tailEnd/>
            </a:ln>
          </p:spPr>
          <p:txBody>
            <a:bodyPr/>
            <a:lstStyle/>
            <a:p>
              <a:endParaRPr lang="en-US"/>
            </a:p>
          </p:txBody>
        </p:sp>
        <p:sp>
          <p:nvSpPr>
            <p:cNvPr id="46832" name="Freeform 879"/>
            <p:cNvSpPr>
              <a:spLocks noEditPoints="1"/>
            </p:cNvSpPr>
            <p:nvPr/>
          </p:nvSpPr>
          <p:spPr bwMode="auto">
            <a:xfrm>
              <a:off x="2919" y="2910"/>
              <a:ext cx="63" cy="130"/>
            </a:xfrm>
            <a:custGeom>
              <a:avLst/>
              <a:gdLst>
                <a:gd name="T0" fmla="*/ 63 w 63"/>
                <a:gd name="T1" fmla="*/ 2 h 130"/>
                <a:gd name="T2" fmla="*/ 61 w 63"/>
                <a:gd name="T3" fmla="*/ 0 h 130"/>
                <a:gd name="T4" fmla="*/ 61 w 63"/>
                <a:gd name="T5" fmla="*/ 0 h 130"/>
                <a:gd name="T6" fmla="*/ 61 w 63"/>
                <a:gd name="T7" fmla="*/ 2 h 130"/>
                <a:gd name="T8" fmla="*/ 59 w 63"/>
                <a:gd name="T9" fmla="*/ 4 h 130"/>
                <a:gd name="T10" fmla="*/ 61 w 63"/>
                <a:gd name="T11" fmla="*/ 4 h 130"/>
                <a:gd name="T12" fmla="*/ 61 w 63"/>
                <a:gd name="T13" fmla="*/ 4 h 130"/>
                <a:gd name="T14" fmla="*/ 63 w 63"/>
                <a:gd name="T15" fmla="*/ 2 h 130"/>
                <a:gd name="T16" fmla="*/ 63 w 63"/>
                <a:gd name="T17" fmla="*/ 2 h 130"/>
                <a:gd name="T18" fmla="*/ 0 w 63"/>
                <a:gd name="T19" fmla="*/ 130 h 130"/>
                <a:gd name="T20" fmla="*/ 2 w 63"/>
                <a:gd name="T21" fmla="*/ 130 h 130"/>
                <a:gd name="T22" fmla="*/ 2 w 63"/>
                <a:gd name="T23" fmla="*/ 130 h 130"/>
                <a:gd name="T24" fmla="*/ 4 w 63"/>
                <a:gd name="T25" fmla="*/ 129 h 130"/>
                <a:gd name="T26" fmla="*/ 4 w 63"/>
                <a:gd name="T27" fmla="*/ 127 h 130"/>
                <a:gd name="T28" fmla="*/ 4 w 63"/>
                <a:gd name="T29" fmla="*/ 127 h 130"/>
                <a:gd name="T30" fmla="*/ 2 w 63"/>
                <a:gd name="T31" fmla="*/ 127 h 130"/>
                <a:gd name="T32" fmla="*/ 2 w 63"/>
                <a:gd name="T33" fmla="*/ 129 h 130"/>
                <a:gd name="T34" fmla="*/ 0 w 63"/>
                <a:gd name="T35" fmla="*/ 130 h 1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3"/>
                <a:gd name="T55" fmla="*/ 0 h 130"/>
                <a:gd name="T56" fmla="*/ 63 w 63"/>
                <a:gd name="T57" fmla="*/ 130 h 1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3" h="130">
                  <a:moveTo>
                    <a:pt x="63" y="2"/>
                  </a:moveTo>
                  <a:lnTo>
                    <a:pt x="61" y="0"/>
                  </a:lnTo>
                  <a:lnTo>
                    <a:pt x="61" y="2"/>
                  </a:lnTo>
                  <a:lnTo>
                    <a:pt x="59" y="4"/>
                  </a:lnTo>
                  <a:lnTo>
                    <a:pt x="61" y="4"/>
                  </a:lnTo>
                  <a:lnTo>
                    <a:pt x="63" y="2"/>
                  </a:lnTo>
                  <a:close/>
                  <a:moveTo>
                    <a:pt x="0" y="130"/>
                  </a:moveTo>
                  <a:lnTo>
                    <a:pt x="2" y="130"/>
                  </a:lnTo>
                  <a:lnTo>
                    <a:pt x="4" y="129"/>
                  </a:lnTo>
                  <a:lnTo>
                    <a:pt x="4" y="127"/>
                  </a:lnTo>
                  <a:lnTo>
                    <a:pt x="2" y="127"/>
                  </a:lnTo>
                  <a:lnTo>
                    <a:pt x="2" y="129"/>
                  </a:lnTo>
                  <a:lnTo>
                    <a:pt x="0" y="130"/>
                  </a:lnTo>
                  <a:close/>
                </a:path>
              </a:pathLst>
            </a:custGeom>
            <a:solidFill>
              <a:srgbClr val="848382"/>
            </a:solidFill>
            <a:ln w="9525">
              <a:noFill/>
              <a:round/>
              <a:headEnd/>
              <a:tailEnd/>
            </a:ln>
          </p:spPr>
          <p:txBody>
            <a:bodyPr/>
            <a:lstStyle/>
            <a:p>
              <a:endParaRPr lang="en-US"/>
            </a:p>
          </p:txBody>
        </p:sp>
        <p:sp>
          <p:nvSpPr>
            <p:cNvPr id="46833" name="Freeform 880"/>
            <p:cNvSpPr>
              <a:spLocks noEditPoints="1"/>
            </p:cNvSpPr>
            <p:nvPr/>
          </p:nvSpPr>
          <p:spPr bwMode="auto">
            <a:xfrm>
              <a:off x="2921" y="2912"/>
              <a:ext cx="61" cy="127"/>
            </a:xfrm>
            <a:custGeom>
              <a:avLst/>
              <a:gdLst>
                <a:gd name="T0" fmla="*/ 61 w 61"/>
                <a:gd name="T1" fmla="*/ 0 h 127"/>
                <a:gd name="T2" fmla="*/ 59 w 61"/>
                <a:gd name="T3" fmla="*/ 0 h 127"/>
                <a:gd name="T4" fmla="*/ 59 w 61"/>
                <a:gd name="T5" fmla="*/ 0 h 127"/>
                <a:gd name="T6" fmla="*/ 57 w 61"/>
                <a:gd name="T7" fmla="*/ 2 h 127"/>
                <a:gd name="T8" fmla="*/ 57 w 61"/>
                <a:gd name="T9" fmla="*/ 4 h 127"/>
                <a:gd name="T10" fmla="*/ 57 w 61"/>
                <a:gd name="T11" fmla="*/ 4 h 127"/>
                <a:gd name="T12" fmla="*/ 59 w 61"/>
                <a:gd name="T13" fmla="*/ 4 h 127"/>
                <a:gd name="T14" fmla="*/ 59 w 61"/>
                <a:gd name="T15" fmla="*/ 2 h 127"/>
                <a:gd name="T16" fmla="*/ 61 w 61"/>
                <a:gd name="T17" fmla="*/ 0 h 127"/>
                <a:gd name="T18" fmla="*/ 0 w 61"/>
                <a:gd name="T19" fmla="*/ 127 h 127"/>
                <a:gd name="T20" fmla="*/ 0 w 61"/>
                <a:gd name="T21" fmla="*/ 127 h 127"/>
                <a:gd name="T22" fmla="*/ 2 w 61"/>
                <a:gd name="T23" fmla="*/ 127 h 127"/>
                <a:gd name="T24" fmla="*/ 2 w 61"/>
                <a:gd name="T25" fmla="*/ 125 h 127"/>
                <a:gd name="T26" fmla="*/ 4 w 61"/>
                <a:gd name="T27" fmla="*/ 123 h 127"/>
                <a:gd name="T28" fmla="*/ 2 w 61"/>
                <a:gd name="T29" fmla="*/ 123 h 127"/>
                <a:gd name="T30" fmla="*/ 0 w 61"/>
                <a:gd name="T31" fmla="*/ 123 h 127"/>
                <a:gd name="T32" fmla="*/ 0 w 61"/>
                <a:gd name="T33" fmla="*/ 125 h 127"/>
                <a:gd name="T34" fmla="*/ 0 w 61"/>
                <a:gd name="T35" fmla="*/ 127 h 1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127"/>
                <a:gd name="T56" fmla="*/ 61 w 61"/>
                <a:gd name="T57" fmla="*/ 127 h 1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127">
                  <a:moveTo>
                    <a:pt x="61" y="0"/>
                  </a:moveTo>
                  <a:lnTo>
                    <a:pt x="59" y="0"/>
                  </a:lnTo>
                  <a:lnTo>
                    <a:pt x="57" y="2"/>
                  </a:lnTo>
                  <a:lnTo>
                    <a:pt x="57" y="4"/>
                  </a:lnTo>
                  <a:lnTo>
                    <a:pt x="59" y="4"/>
                  </a:lnTo>
                  <a:lnTo>
                    <a:pt x="59" y="2"/>
                  </a:lnTo>
                  <a:lnTo>
                    <a:pt x="61" y="0"/>
                  </a:lnTo>
                  <a:close/>
                  <a:moveTo>
                    <a:pt x="0" y="127"/>
                  </a:moveTo>
                  <a:lnTo>
                    <a:pt x="0" y="127"/>
                  </a:lnTo>
                  <a:lnTo>
                    <a:pt x="2" y="127"/>
                  </a:lnTo>
                  <a:lnTo>
                    <a:pt x="2" y="125"/>
                  </a:lnTo>
                  <a:lnTo>
                    <a:pt x="4" y="123"/>
                  </a:lnTo>
                  <a:lnTo>
                    <a:pt x="2" y="123"/>
                  </a:lnTo>
                  <a:lnTo>
                    <a:pt x="0" y="123"/>
                  </a:lnTo>
                  <a:lnTo>
                    <a:pt x="0" y="125"/>
                  </a:lnTo>
                  <a:lnTo>
                    <a:pt x="0" y="127"/>
                  </a:lnTo>
                  <a:close/>
                </a:path>
              </a:pathLst>
            </a:custGeom>
            <a:solidFill>
              <a:srgbClr val="858483"/>
            </a:solidFill>
            <a:ln w="9525">
              <a:noFill/>
              <a:round/>
              <a:headEnd/>
              <a:tailEnd/>
            </a:ln>
          </p:spPr>
          <p:txBody>
            <a:bodyPr/>
            <a:lstStyle/>
            <a:p>
              <a:endParaRPr lang="en-US"/>
            </a:p>
          </p:txBody>
        </p:sp>
        <p:sp>
          <p:nvSpPr>
            <p:cNvPr id="46834" name="Freeform 881"/>
            <p:cNvSpPr>
              <a:spLocks noEditPoints="1"/>
            </p:cNvSpPr>
            <p:nvPr/>
          </p:nvSpPr>
          <p:spPr bwMode="auto">
            <a:xfrm>
              <a:off x="2921" y="2914"/>
              <a:ext cx="59" cy="123"/>
            </a:xfrm>
            <a:custGeom>
              <a:avLst/>
              <a:gdLst>
                <a:gd name="T0" fmla="*/ 59 w 59"/>
                <a:gd name="T1" fmla="*/ 0 h 123"/>
                <a:gd name="T2" fmla="*/ 59 w 59"/>
                <a:gd name="T3" fmla="*/ 0 h 123"/>
                <a:gd name="T4" fmla="*/ 57 w 59"/>
                <a:gd name="T5" fmla="*/ 0 h 123"/>
                <a:gd name="T6" fmla="*/ 57 w 59"/>
                <a:gd name="T7" fmla="*/ 2 h 123"/>
                <a:gd name="T8" fmla="*/ 55 w 59"/>
                <a:gd name="T9" fmla="*/ 4 h 123"/>
                <a:gd name="T10" fmla="*/ 57 w 59"/>
                <a:gd name="T11" fmla="*/ 4 h 123"/>
                <a:gd name="T12" fmla="*/ 57 w 59"/>
                <a:gd name="T13" fmla="*/ 4 h 123"/>
                <a:gd name="T14" fmla="*/ 59 w 59"/>
                <a:gd name="T15" fmla="*/ 2 h 123"/>
                <a:gd name="T16" fmla="*/ 59 w 59"/>
                <a:gd name="T17" fmla="*/ 0 h 123"/>
                <a:gd name="T18" fmla="*/ 0 w 59"/>
                <a:gd name="T19" fmla="*/ 123 h 123"/>
                <a:gd name="T20" fmla="*/ 2 w 59"/>
                <a:gd name="T21" fmla="*/ 123 h 123"/>
                <a:gd name="T22" fmla="*/ 2 w 59"/>
                <a:gd name="T23" fmla="*/ 123 h 123"/>
                <a:gd name="T24" fmla="*/ 4 w 59"/>
                <a:gd name="T25" fmla="*/ 121 h 123"/>
                <a:gd name="T26" fmla="*/ 4 w 59"/>
                <a:gd name="T27" fmla="*/ 121 h 123"/>
                <a:gd name="T28" fmla="*/ 2 w 59"/>
                <a:gd name="T29" fmla="*/ 119 h 123"/>
                <a:gd name="T30" fmla="*/ 2 w 59"/>
                <a:gd name="T31" fmla="*/ 119 h 123"/>
                <a:gd name="T32" fmla="*/ 0 w 59"/>
                <a:gd name="T33" fmla="*/ 121 h 123"/>
                <a:gd name="T34" fmla="*/ 0 w 59"/>
                <a:gd name="T35" fmla="*/ 123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123"/>
                <a:gd name="T56" fmla="*/ 59 w 59"/>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123">
                  <a:moveTo>
                    <a:pt x="59" y="0"/>
                  </a:moveTo>
                  <a:lnTo>
                    <a:pt x="59" y="0"/>
                  </a:lnTo>
                  <a:lnTo>
                    <a:pt x="57" y="0"/>
                  </a:lnTo>
                  <a:lnTo>
                    <a:pt x="57" y="2"/>
                  </a:lnTo>
                  <a:lnTo>
                    <a:pt x="55" y="4"/>
                  </a:lnTo>
                  <a:lnTo>
                    <a:pt x="57" y="4"/>
                  </a:lnTo>
                  <a:lnTo>
                    <a:pt x="59" y="2"/>
                  </a:lnTo>
                  <a:lnTo>
                    <a:pt x="59" y="0"/>
                  </a:lnTo>
                  <a:close/>
                  <a:moveTo>
                    <a:pt x="0" y="123"/>
                  </a:moveTo>
                  <a:lnTo>
                    <a:pt x="2" y="123"/>
                  </a:lnTo>
                  <a:lnTo>
                    <a:pt x="4" y="121"/>
                  </a:lnTo>
                  <a:lnTo>
                    <a:pt x="2" y="119"/>
                  </a:lnTo>
                  <a:lnTo>
                    <a:pt x="0" y="121"/>
                  </a:lnTo>
                  <a:lnTo>
                    <a:pt x="0" y="123"/>
                  </a:lnTo>
                  <a:close/>
                </a:path>
              </a:pathLst>
            </a:custGeom>
            <a:solidFill>
              <a:srgbClr val="858483"/>
            </a:solidFill>
            <a:ln w="9525">
              <a:noFill/>
              <a:round/>
              <a:headEnd/>
              <a:tailEnd/>
            </a:ln>
          </p:spPr>
          <p:txBody>
            <a:bodyPr/>
            <a:lstStyle/>
            <a:p>
              <a:endParaRPr lang="en-US"/>
            </a:p>
          </p:txBody>
        </p:sp>
        <p:sp>
          <p:nvSpPr>
            <p:cNvPr id="46835" name="Freeform 882"/>
            <p:cNvSpPr>
              <a:spLocks noEditPoints="1"/>
            </p:cNvSpPr>
            <p:nvPr/>
          </p:nvSpPr>
          <p:spPr bwMode="auto">
            <a:xfrm>
              <a:off x="2921" y="2916"/>
              <a:ext cx="59" cy="119"/>
            </a:xfrm>
            <a:custGeom>
              <a:avLst/>
              <a:gdLst>
                <a:gd name="T0" fmla="*/ 59 w 59"/>
                <a:gd name="T1" fmla="*/ 0 h 119"/>
                <a:gd name="T2" fmla="*/ 57 w 59"/>
                <a:gd name="T3" fmla="*/ 0 h 119"/>
                <a:gd name="T4" fmla="*/ 57 w 59"/>
                <a:gd name="T5" fmla="*/ 0 h 119"/>
                <a:gd name="T6" fmla="*/ 55 w 59"/>
                <a:gd name="T7" fmla="*/ 2 h 119"/>
                <a:gd name="T8" fmla="*/ 55 w 59"/>
                <a:gd name="T9" fmla="*/ 4 h 119"/>
                <a:gd name="T10" fmla="*/ 55 w 59"/>
                <a:gd name="T11" fmla="*/ 4 h 119"/>
                <a:gd name="T12" fmla="*/ 57 w 59"/>
                <a:gd name="T13" fmla="*/ 4 h 119"/>
                <a:gd name="T14" fmla="*/ 57 w 59"/>
                <a:gd name="T15" fmla="*/ 2 h 119"/>
                <a:gd name="T16" fmla="*/ 59 w 59"/>
                <a:gd name="T17" fmla="*/ 0 h 119"/>
                <a:gd name="T18" fmla="*/ 0 w 59"/>
                <a:gd name="T19" fmla="*/ 119 h 119"/>
                <a:gd name="T20" fmla="*/ 2 w 59"/>
                <a:gd name="T21" fmla="*/ 119 h 119"/>
                <a:gd name="T22" fmla="*/ 4 w 59"/>
                <a:gd name="T23" fmla="*/ 119 h 119"/>
                <a:gd name="T24" fmla="*/ 4 w 59"/>
                <a:gd name="T25" fmla="*/ 119 h 119"/>
                <a:gd name="T26" fmla="*/ 4 w 59"/>
                <a:gd name="T27" fmla="*/ 117 h 119"/>
                <a:gd name="T28" fmla="*/ 4 w 59"/>
                <a:gd name="T29" fmla="*/ 115 h 119"/>
                <a:gd name="T30" fmla="*/ 2 w 59"/>
                <a:gd name="T31" fmla="*/ 115 h 119"/>
                <a:gd name="T32" fmla="*/ 2 w 59"/>
                <a:gd name="T33" fmla="*/ 117 h 119"/>
                <a:gd name="T34" fmla="*/ 0 w 59"/>
                <a:gd name="T35" fmla="*/ 119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119"/>
                <a:gd name="T56" fmla="*/ 59 w 59"/>
                <a:gd name="T57" fmla="*/ 119 h 1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119">
                  <a:moveTo>
                    <a:pt x="59" y="0"/>
                  </a:moveTo>
                  <a:lnTo>
                    <a:pt x="57" y="0"/>
                  </a:lnTo>
                  <a:lnTo>
                    <a:pt x="55" y="2"/>
                  </a:lnTo>
                  <a:lnTo>
                    <a:pt x="55" y="4"/>
                  </a:lnTo>
                  <a:lnTo>
                    <a:pt x="57" y="4"/>
                  </a:lnTo>
                  <a:lnTo>
                    <a:pt x="57" y="2"/>
                  </a:lnTo>
                  <a:lnTo>
                    <a:pt x="59" y="0"/>
                  </a:lnTo>
                  <a:close/>
                  <a:moveTo>
                    <a:pt x="0" y="119"/>
                  </a:moveTo>
                  <a:lnTo>
                    <a:pt x="2" y="119"/>
                  </a:lnTo>
                  <a:lnTo>
                    <a:pt x="4" y="119"/>
                  </a:lnTo>
                  <a:lnTo>
                    <a:pt x="4" y="117"/>
                  </a:lnTo>
                  <a:lnTo>
                    <a:pt x="4" y="115"/>
                  </a:lnTo>
                  <a:lnTo>
                    <a:pt x="2" y="115"/>
                  </a:lnTo>
                  <a:lnTo>
                    <a:pt x="2" y="117"/>
                  </a:lnTo>
                  <a:lnTo>
                    <a:pt x="0" y="119"/>
                  </a:lnTo>
                  <a:close/>
                </a:path>
              </a:pathLst>
            </a:custGeom>
            <a:solidFill>
              <a:srgbClr val="868584"/>
            </a:solidFill>
            <a:ln w="9525">
              <a:noFill/>
              <a:round/>
              <a:headEnd/>
              <a:tailEnd/>
            </a:ln>
          </p:spPr>
          <p:txBody>
            <a:bodyPr/>
            <a:lstStyle/>
            <a:p>
              <a:endParaRPr lang="en-US"/>
            </a:p>
          </p:txBody>
        </p:sp>
        <p:sp>
          <p:nvSpPr>
            <p:cNvPr id="46836" name="Freeform 883"/>
            <p:cNvSpPr>
              <a:spLocks noEditPoints="1"/>
            </p:cNvSpPr>
            <p:nvPr/>
          </p:nvSpPr>
          <p:spPr bwMode="auto">
            <a:xfrm>
              <a:off x="2923" y="2918"/>
              <a:ext cx="55" cy="117"/>
            </a:xfrm>
            <a:custGeom>
              <a:avLst/>
              <a:gdLst>
                <a:gd name="T0" fmla="*/ 55 w 55"/>
                <a:gd name="T1" fmla="*/ 0 h 117"/>
                <a:gd name="T2" fmla="*/ 55 w 55"/>
                <a:gd name="T3" fmla="*/ 0 h 117"/>
                <a:gd name="T4" fmla="*/ 53 w 55"/>
                <a:gd name="T5" fmla="*/ 0 h 117"/>
                <a:gd name="T6" fmla="*/ 53 w 55"/>
                <a:gd name="T7" fmla="*/ 2 h 117"/>
                <a:gd name="T8" fmla="*/ 52 w 55"/>
                <a:gd name="T9" fmla="*/ 2 h 117"/>
                <a:gd name="T10" fmla="*/ 53 w 55"/>
                <a:gd name="T11" fmla="*/ 3 h 117"/>
                <a:gd name="T12" fmla="*/ 53 w 55"/>
                <a:gd name="T13" fmla="*/ 3 h 117"/>
                <a:gd name="T14" fmla="*/ 55 w 55"/>
                <a:gd name="T15" fmla="*/ 2 h 117"/>
                <a:gd name="T16" fmla="*/ 55 w 55"/>
                <a:gd name="T17" fmla="*/ 0 h 117"/>
                <a:gd name="T18" fmla="*/ 0 w 55"/>
                <a:gd name="T19" fmla="*/ 115 h 117"/>
                <a:gd name="T20" fmla="*/ 0 w 55"/>
                <a:gd name="T21" fmla="*/ 115 h 117"/>
                <a:gd name="T22" fmla="*/ 2 w 55"/>
                <a:gd name="T23" fmla="*/ 117 h 117"/>
                <a:gd name="T24" fmla="*/ 2 w 55"/>
                <a:gd name="T25" fmla="*/ 115 h 117"/>
                <a:gd name="T26" fmla="*/ 4 w 55"/>
                <a:gd name="T27" fmla="*/ 113 h 117"/>
                <a:gd name="T28" fmla="*/ 2 w 55"/>
                <a:gd name="T29" fmla="*/ 111 h 117"/>
                <a:gd name="T30" fmla="*/ 2 w 55"/>
                <a:gd name="T31" fmla="*/ 111 h 117"/>
                <a:gd name="T32" fmla="*/ 0 w 55"/>
                <a:gd name="T33" fmla="*/ 113 h 117"/>
                <a:gd name="T34" fmla="*/ 0 w 55"/>
                <a:gd name="T35" fmla="*/ 115 h 1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5"/>
                <a:gd name="T55" fmla="*/ 0 h 117"/>
                <a:gd name="T56" fmla="*/ 55 w 55"/>
                <a:gd name="T57" fmla="*/ 117 h 1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5" h="117">
                  <a:moveTo>
                    <a:pt x="55" y="0"/>
                  </a:moveTo>
                  <a:lnTo>
                    <a:pt x="55" y="0"/>
                  </a:lnTo>
                  <a:lnTo>
                    <a:pt x="53" y="0"/>
                  </a:lnTo>
                  <a:lnTo>
                    <a:pt x="53" y="2"/>
                  </a:lnTo>
                  <a:lnTo>
                    <a:pt x="52" y="2"/>
                  </a:lnTo>
                  <a:lnTo>
                    <a:pt x="53" y="3"/>
                  </a:lnTo>
                  <a:lnTo>
                    <a:pt x="55" y="2"/>
                  </a:lnTo>
                  <a:lnTo>
                    <a:pt x="55" y="0"/>
                  </a:lnTo>
                  <a:close/>
                  <a:moveTo>
                    <a:pt x="0" y="115"/>
                  </a:moveTo>
                  <a:lnTo>
                    <a:pt x="0" y="115"/>
                  </a:lnTo>
                  <a:lnTo>
                    <a:pt x="2" y="117"/>
                  </a:lnTo>
                  <a:lnTo>
                    <a:pt x="2" y="115"/>
                  </a:lnTo>
                  <a:lnTo>
                    <a:pt x="4" y="113"/>
                  </a:lnTo>
                  <a:lnTo>
                    <a:pt x="2" y="111"/>
                  </a:lnTo>
                  <a:lnTo>
                    <a:pt x="0" y="113"/>
                  </a:lnTo>
                  <a:lnTo>
                    <a:pt x="0" y="115"/>
                  </a:lnTo>
                  <a:close/>
                </a:path>
              </a:pathLst>
            </a:custGeom>
            <a:solidFill>
              <a:srgbClr val="878585"/>
            </a:solidFill>
            <a:ln w="9525">
              <a:noFill/>
              <a:round/>
              <a:headEnd/>
              <a:tailEnd/>
            </a:ln>
          </p:spPr>
          <p:txBody>
            <a:bodyPr/>
            <a:lstStyle/>
            <a:p>
              <a:endParaRPr lang="en-US"/>
            </a:p>
          </p:txBody>
        </p:sp>
        <p:sp>
          <p:nvSpPr>
            <p:cNvPr id="46837" name="Freeform 884"/>
            <p:cNvSpPr>
              <a:spLocks noEditPoints="1"/>
            </p:cNvSpPr>
            <p:nvPr/>
          </p:nvSpPr>
          <p:spPr bwMode="auto">
            <a:xfrm>
              <a:off x="2923" y="2920"/>
              <a:ext cx="55" cy="113"/>
            </a:xfrm>
            <a:custGeom>
              <a:avLst/>
              <a:gdLst>
                <a:gd name="T0" fmla="*/ 55 w 55"/>
                <a:gd name="T1" fmla="*/ 0 h 113"/>
                <a:gd name="T2" fmla="*/ 53 w 55"/>
                <a:gd name="T3" fmla="*/ 0 h 113"/>
                <a:gd name="T4" fmla="*/ 53 w 55"/>
                <a:gd name="T5" fmla="*/ 0 h 113"/>
                <a:gd name="T6" fmla="*/ 52 w 55"/>
                <a:gd name="T7" fmla="*/ 0 h 113"/>
                <a:gd name="T8" fmla="*/ 52 w 55"/>
                <a:gd name="T9" fmla="*/ 1 h 113"/>
                <a:gd name="T10" fmla="*/ 52 w 55"/>
                <a:gd name="T11" fmla="*/ 3 h 113"/>
                <a:gd name="T12" fmla="*/ 53 w 55"/>
                <a:gd name="T13" fmla="*/ 3 h 113"/>
                <a:gd name="T14" fmla="*/ 53 w 55"/>
                <a:gd name="T15" fmla="*/ 1 h 113"/>
                <a:gd name="T16" fmla="*/ 55 w 55"/>
                <a:gd name="T17" fmla="*/ 0 h 113"/>
                <a:gd name="T18" fmla="*/ 0 w 55"/>
                <a:gd name="T19" fmla="*/ 111 h 113"/>
                <a:gd name="T20" fmla="*/ 2 w 55"/>
                <a:gd name="T21" fmla="*/ 111 h 113"/>
                <a:gd name="T22" fmla="*/ 2 w 55"/>
                <a:gd name="T23" fmla="*/ 113 h 113"/>
                <a:gd name="T24" fmla="*/ 4 w 55"/>
                <a:gd name="T25" fmla="*/ 111 h 113"/>
                <a:gd name="T26" fmla="*/ 4 w 55"/>
                <a:gd name="T27" fmla="*/ 109 h 113"/>
                <a:gd name="T28" fmla="*/ 4 w 55"/>
                <a:gd name="T29" fmla="*/ 109 h 113"/>
                <a:gd name="T30" fmla="*/ 2 w 55"/>
                <a:gd name="T31" fmla="*/ 107 h 113"/>
                <a:gd name="T32" fmla="*/ 2 w 55"/>
                <a:gd name="T33" fmla="*/ 109 h 113"/>
                <a:gd name="T34" fmla="*/ 0 w 55"/>
                <a:gd name="T35" fmla="*/ 111 h 11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5"/>
                <a:gd name="T55" fmla="*/ 0 h 113"/>
                <a:gd name="T56" fmla="*/ 55 w 55"/>
                <a:gd name="T57" fmla="*/ 113 h 11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5" h="113">
                  <a:moveTo>
                    <a:pt x="55" y="0"/>
                  </a:moveTo>
                  <a:lnTo>
                    <a:pt x="53" y="0"/>
                  </a:lnTo>
                  <a:lnTo>
                    <a:pt x="52" y="0"/>
                  </a:lnTo>
                  <a:lnTo>
                    <a:pt x="52" y="1"/>
                  </a:lnTo>
                  <a:lnTo>
                    <a:pt x="52" y="3"/>
                  </a:lnTo>
                  <a:lnTo>
                    <a:pt x="53" y="3"/>
                  </a:lnTo>
                  <a:lnTo>
                    <a:pt x="53" y="1"/>
                  </a:lnTo>
                  <a:lnTo>
                    <a:pt x="55" y="0"/>
                  </a:lnTo>
                  <a:close/>
                  <a:moveTo>
                    <a:pt x="0" y="111"/>
                  </a:moveTo>
                  <a:lnTo>
                    <a:pt x="2" y="111"/>
                  </a:lnTo>
                  <a:lnTo>
                    <a:pt x="2" y="113"/>
                  </a:lnTo>
                  <a:lnTo>
                    <a:pt x="4" y="111"/>
                  </a:lnTo>
                  <a:lnTo>
                    <a:pt x="4" y="109"/>
                  </a:lnTo>
                  <a:lnTo>
                    <a:pt x="2" y="107"/>
                  </a:lnTo>
                  <a:lnTo>
                    <a:pt x="2" y="109"/>
                  </a:lnTo>
                  <a:lnTo>
                    <a:pt x="0" y="111"/>
                  </a:lnTo>
                  <a:close/>
                </a:path>
              </a:pathLst>
            </a:custGeom>
            <a:solidFill>
              <a:srgbClr val="878585"/>
            </a:solidFill>
            <a:ln w="9525">
              <a:noFill/>
              <a:round/>
              <a:headEnd/>
              <a:tailEnd/>
            </a:ln>
          </p:spPr>
          <p:txBody>
            <a:bodyPr/>
            <a:lstStyle/>
            <a:p>
              <a:endParaRPr lang="en-US"/>
            </a:p>
          </p:txBody>
        </p:sp>
        <p:sp>
          <p:nvSpPr>
            <p:cNvPr id="46838" name="Freeform 885"/>
            <p:cNvSpPr>
              <a:spLocks noEditPoints="1"/>
            </p:cNvSpPr>
            <p:nvPr/>
          </p:nvSpPr>
          <p:spPr bwMode="auto">
            <a:xfrm>
              <a:off x="2925" y="2920"/>
              <a:ext cx="51" cy="111"/>
            </a:xfrm>
            <a:custGeom>
              <a:avLst/>
              <a:gdLst>
                <a:gd name="T0" fmla="*/ 51 w 51"/>
                <a:gd name="T1" fmla="*/ 1 h 111"/>
                <a:gd name="T2" fmla="*/ 51 w 51"/>
                <a:gd name="T3" fmla="*/ 1 h 111"/>
                <a:gd name="T4" fmla="*/ 50 w 51"/>
                <a:gd name="T5" fmla="*/ 0 h 111"/>
                <a:gd name="T6" fmla="*/ 50 w 51"/>
                <a:gd name="T7" fmla="*/ 1 h 111"/>
                <a:gd name="T8" fmla="*/ 48 w 51"/>
                <a:gd name="T9" fmla="*/ 3 h 111"/>
                <a:gd name="T10" fmla="*/ 50 w 51"/>
                <a:gd name="T11" fmla="*/ 5 h 111"/>
                <a:gd name="T12" fmla="*/ 50 w 51"/>
                <a:gd name="T13" fmla="*/ 5 h 111"/>
                <a:gd name="T14" fmla="*/ 51 w 51"/>
                <a:gd name="T15" fmla="*/ 3 h 111"/>
                <a:gd name="T16" fmla="*/ 51 w 51"/>
                <a:gd name="T17" fmla="*/ 1 h 111"/>
                <a:gd name="T18" fmla="*/ 0 w 51"/>
                <a:gd name="T19" fmla="*/ 109 h 111"/>
                <a:gd name="T20" fmla="*/ 0 w 51"/>
                <a:gd name="T21" fmla="*/ 109 h 111"/>
                <a:gd name="T22" fmla="*/ 2 w 51"/>
                <a:gd name="T23" fmla="*/ 111 h 111"/>
                <a:gd name="T24" fmla="*/ 2 w 51"/>
                <a:gd name="T25" fmla="*/ 109 h 111"/>
                <a:gd name="T26" fmla="*/ 3 w 51"/>
                <a:gd name="T27" fmla="*/ 107 h 111"/>
                <a:gd name="T28" fmla="*/ 2 w 51"/>
                <a:gd name="T29" fmla="*/ 107 h 111"/>
                <a:gd name="T30" fmla="*/ 0 w 51"/>
                <a:gd name="T31" fmla="*/ 105 h 111"/>
                <a:gd name="T32" fmla="*/ 0 w 51"/>
                <a:gd name="T33" fmla="*/ 107 h 111"/>
                <a:gd name="T34" fmla="*/ 0 w 51"/>
                <a:gd name="T35" fmla="*/ 109 h 1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111"/>
                <a:gd name="T56" fmla="*/ 51 w 51"/>
                <a:gd name="T57" fmla="*/ 111 h 1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111">
                  <a:moveTo>
                    <a:pt x="51" y="1"/>
                  </a:moveTo>
                  <a:lnTo>
                    <a:pt x="51" y="1"/>
                  </a:lnTo>
                  <a:lnTo>
                    <a:pt x="50" y="0"/>
                  </a:lnTo>
                  <a:lnTo>
                    <a:pt x="50" y="1"/>
                  </a:lnTo>
                  <a:lnTo>
                    <a:pt x="48" y="3"/>
                  </a:lnTo>
                  <a:lnTo>
                    <a:pt x="50" y="5"/>
                  </a:lnTo>
                  <a:lnTo>
                    <a:pt x="51" y="3"/>
                  </a:lnTo>
                  <a:lnTo>
                    <a:pt x="51" y="1"/>
                  </a:lnTo>
                  <a:close/>
                  <a:moveTo>
                    <a:pt x="0" y="109"/>
                  </a:moveTo>
                  <a:lnTo>
                    <a:pt x="0" y="109"/>
                  </a:lnTo>
                  <a:lnTo>
                    <a:pt x="2" y="111"/>
                  </a:lnTo>
                  <a:lnTo>
                    <a:pt x="2" y="109"/>
                  </a:lnTo>
                  <a:lnTo>
                    <a:pt x="3" y="107"/>
                  </a:lnTo>
                  <a:lnTo>
                    <a:pt x="2" y="107"/>
                  </a:lnTo>
                  <a:lnTo>
                    <a:pt x="0" y="105"/>
                  </a:lnTo>
                  <a:lnTo>
                    <a:pt x="0" y="107"/>
                  </a:lnTo>
                  <a:lnTo>
                    <a:pt x="0" y="109"/>
                  </a:lnTo>
                  <a:close/>
                </a:path>
              </a:pathLst>
            </a:custGeom>
            <a:solidFill>
              <a:srgbClr val="878685"/>
            </a:solidFill>
            <a:ln w="9525">
              <a:noFill/>
              <a:round/>
              <a:headEnd/>
              <a:tailEnd/>
            </a:ln>
          </p:spPr>
          <p:txBody>
            <a:bodyPr/>
            <a:lstStyle/>
            <a:p>
              <a:endParaRPr lang="en-US"/>
            </a:p>
          </p:txBody>
        </p:sp>
        <p:sp>
          <p:nvSpPr>
            <p:cNvPr id="46839" name="Freeform 886"/>
            <p:cNvSpPr>
              <a:spLocks noEditPoints="1"/>
            </p:cNvSpPr>
            <p:nvPr/>
          </p:nvSpPr>
          <p:spPr bwMode="auto">
            <a:xfrm>
              <a:off x="2925" y="2921"/>
              <a:ext cx="51" cy="108"/>
            </a:xfrm>
            <a:custGeom>
              <a:avLst/>
              <a:gdLst>
                <a:gd name="T0" fmla="*/ 51 w 51"/>
                <a:gd name="T1" fmla="*/ 2 h 108"/>
                <a:gd name="T2" fmla="*/ 50 w 51"/>
                <a:gd name="T3" fmla="*/ 2 h 108"/>
                <a:gd name="T4" fmla="*/ 50 w 51"/>
                <a:gd name="T5" fmla="*/ 0 h 108"/>
                <a:gd name="T6" fmla="*/ 48 w 51"/>
                <a:gd name="T7" fmla="*/ 2 h 108"/>
                <a:gd name="T8" fmla="*/ 48 w 51"/>
                <a:gd name="T9" fmla="*/ 4 h 108"/>
                <a:gd name="T10" fmla="*/ 48 w 51"/>
                <a:gd name="T11" fmla="*/ 4 h 108"/>
                <a:gd name="T12" fmla="*/ 50 w 51"/>
                <a:gd name="T13" fmla="*/ 6 h 108"/>
                <a:gd name="T14" fmla="*/ 50 w 51"/>
                <a:gd name="T15" fmla="*/ 4 h 108"/>
                <a:gd name="T16" fmla="*/ 51 w 51"/>
                <a:gd name="T17" fmla="*/ 2 h 108"/>
                <a:gd name="T18" fmla="*/ 0 w 51"/>
                <a:gd name="T19" fmla="*/ 106 h 108"/>
                <a:gd name="T20" fmla="*/ 2 w 51"/>
                <a:gd name="T21" fmla="*/ 108 h 108"/>
                <a:gd name="T22" fmla="*/ 2 w 51"/>
                <a:gd name="T23" fmla="*/ 108 h 108"/>
                <a:gd name="T24" fmla="*/ 3 w 51"/>
                <a:gd name="T25" fmla="*/ 106 h 108"/>
                <a:gd name="T26" fmla="*/ 3 w 51"/>
                <a:gd name="T27" fmla="*/ 104 h 108"/>
                <a:gd name="T28" fmla="*/ 2 w 51"/>
                <a:gd name="T29" fmla="*/ 104 h 108"/>
                <a:gd name="T30" fmla="*/ 2 w 51"/>
                <a:gd name="T31" fmla="*/ 102 h 108"/>
                <a:gd name="T32" fmla="*/ 0 w 51"/>
                <a:gd name="T33" fmla="*/ 104 h 108"/>
                <a:gd name="T34" fmla="*/ 0 w 51"/>
                <a:gd name="T35" fmla="*/ 106 h 10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108"/>
                <a:gd name="T56" fmla="*/ 51 w 51"/>
                <a:gd name="T57" fmla="*/ 108 h 10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108">
                  <a:moveTo>
                    <a:pt x="51" y="2"/>
                  </a:moveTo>
                  <a:lnTo>
                    <a:pt x="50" y="2"/>
                  </a:lnTo>
                  <a:lnTo>
                    <a:pt x="50" y="0"/>
                  </a:lnTo>
                  <a:lnTo>
                    <a:pt x="48" y="2"/>
                  </a:lnTo>
                  <a:lnTo>
                    <a:pt x="48" y="4"/>
                  </a:lnTo>
                  <a:lnTo>
                    <a:pt x="50" y="6"/>
                  </a:lnTo>
                  <a:lnTo>
                    <a:pt x="50" y="4"/>
                  </a:lnTo>
                  <a:lnTo>
                    <a:pt x="51" y="2"/>
                  </a:lnTo>
                  <a:close/>
                  <a:moveTo>
                    <a:pt x="0" y="106"/>
                  </a:moveTo>
                  <a:lnTo>
                    <a:pt x="2" y="108"/>
                  </a:lnTo>
                  <a:lnTo>
                    <a:pt x="3" y="106"/>
                  </a:lnTo>
                  <a:lnTo>
                    <a:pt x="3" y="104"/>
                  </a:lnTo>
                  <a:lnTo>
                    <a:pt x="2" y="104"/>
                  </a:lnTo>
                  <a:lnTo>
                    <a:pt x="2" y="102"/>
                  </a:lnTo>
                  <a:lnTo>
                    <a:pt x="0" y="104"/>
                  </a:lnTo>
                  <a:lnTo>
                    <a:pt x="0" y="106"/>
                  </a:lnTo>
                  <a:close/>
                </a:path>
              </a:pathLst>
            </a:custGeom>
            <a:solidFill>
              <a:srgbClr val="878685"/>
            </a:solidFill>
            <a:ln w="9525">
              <a:noFill/>
              <a:round/>
              <a:headEnd/>
              <a:tailEnd/>
            </a:ln>
          </p:spPr>
          <p:txBody>
            <a:bodyPr/>
            <a:lstStyle/>
            <a:p>
              <a:endParaRPr lang="en-US"/>
            </a:p>
          </p:txBody>
        </p:sp>
        <p:sp>
          <p:nvSpPr>
            <p:cNvPr id="46840" name="Freeform 887"/>
            <p:cNvSpPr>
              <a:spLocks noEditPoints="1"/>
            </p:cNvSpPr>
            <p:nvPr/>
          </p:nvSpPr>
          <p:spPr bwMode="auto">
            <a:xfrm>
              <a:off x="2925" y="2923"/>
              <a:ext cx="50" cy="104"/>
            </a:xfrm>
            <a:custGeom>
              <a:avLst/>
              <a:gdLst>
                <a:gd name="T0" fmla="*/ 50 w 50"/>
                <a:gd name="T1" fmla="*/ 2 h 104"/>
                <a:gd name="T2" fmla="*/ 50 w 50"/>
                <a:gd name="T3" fmla="*/ 2 h 104"/>
                <a:gd name="T4" fmla="*/ 48 w 50"/>
                <a:gd name="T5" fmla="*/ 0 h 104"/>
                <a:gd name="T6" fmla="*/ 48 w 50"/>
                <a:gd name="T7" fmla="*/ 2 h 104"/>
                <a:gd name="T8" fmla="*/ 46 w 50"/>
                <a:gd name="T9" fmla="*/ 4 h 104"/>
                <a:gd name="T10" fmla="*/ 48 w 50"/>
                <a:gd name="T11" fmla="*/ 4 h 104"/>
                <a:gd name="T12" fmla="*/ 50 w 50"/>
                <a:gd name="T13" fmla="*/ 6 h 104"/>
                <a:gd name="T14" fmla="*/ 50 w 50"/>
                <a:gd name="T15" fmla="*/ 4 h 104"/>
                <a:gd name="T16" fmla="*/ 50 w 50"/>
                <a:gd name="T17" fmla="*/ 2 h 104"/>
                <a:gd name="T18" fmla="*/ 0 w 50"/>
                <a:gd name="T19" fmla="*/ 102 h 104"/>
                <a:gd name="T20" fmla="*/ 2 w 50"/>
                <a:gd name="T21" fmla="*/ 104 h 104"/>
                <a:gd name="T22" fmla="*/ 3 w 50"/>
                <a:gd name="T23" fmla="*/ 104 h 104"/>
                <a:gd name="T24" fmla="*/ 3 w 50"/>
                <a:gd name="T25" fmla="*/ 102 h 104"/>
                <a:gd name="T26" fmla="*/ 3 w 50"/>
                <a:gd name="T27" fmla="*/ 100 h 104"/>
                <a:gd name="T28" fmla="*/ 3 w 50"/>
                <a:gd name="T29" fmla="*/ 100 h 104"/>
                <a:gd name="T30" fmla="*/ 2 w 50"/>
                <a:gd name="T31" fmla="*/ 98 h 104"/>
                <a:gd name="T32" fmla="*/ 2 w 50"/>
                <a:gd name="T33" fmla="*/ 100 h 104"/>
                <a:gd name="T34" fmla="*/ 0 w 50"/>
                <a:gd name="T35" fmla="*/ 102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
                <a:gd name="T55" fmla="*/ 0 h 104"/>
                <a:gd name="T56" fmla="*/ 50 w 50"/>
                <a:gd name="T57" fmla="*/ 104 h 10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 h="104">
                  <a:moveTo>
                    <a:pt x="50" y="2"/>
                  </a:moveTo>
                  <a:lnTo>
                    <a:pt x="50" y="2"/>
                  </a:lnTo>
                  <a:lnTo>
                    <a:pt x="48" y="0"/>
                  </a:lnTo>
                  <a:lnTo>
                    <a:pt x="48" y="2"/>
                  </a:lnTo>
                  <a:lnTo>
                    <a:pt x="46" y="4"/>
                  </a:lnTo>
                  <a:lnTo>
                    <a:pt x="48" y="4"/>
                  </a:lnTo>
                  <a:lnTo>
                    <a:pt x="50" y="6"/>
                  </a:lnTo>
                  <a:lnTo>
                    <a:pt x="50" y="4"/>
                  </a:lnTo>
                  <a:lnTo>
                    <a:pt x="50" y="2"/>
                  </a:lnTo>
                  <a:close/>
                  <a:moveTo>
                    <a:pt x="0" y="102"/>
                  </a:moveTo>
                  <a:lnTo>
                    <a:pt x="2" y="104"/>
                  </a:lnTo>
                  <a:lnTo>
                    <a:pt x="3" y="104"/>
                  </a:lnTo>
                  <a:lnTo>
                    <a:pt x="3" y="102"/>
                  </a:lnTo>
                  <a:lnTo>
                    <a:pt x="3" y="100"/>
                  </a:lnTo>
                  <a:lnTo>
                    <a:pt x="2" y="98"/>
                  </a:lnTo>
                  <a:lnTo>
                    <a:pt x="2" y="100"/>
                  </a:lnTo>
                  <a:lnTo>
                    <a:pt x="0" y="102"/>
                  </a:lnTo>
                  <a:close/>
                </a:path>
              </a:pathLst>
            </a:custGeom>
            <a:solidFill>
              <a:srgbClr val="888786"/>
            </a:solidFill>
            <a:ln w="9525">
              <a:noFill/>
              <a:round/>
              <a:headEnd/>
              <a:tailEnd/>
            </a:ln>
          </p:spPr>
          <p:txBody>
            <a:bodyPr/>
            <a:lstStyle/>
            <a:p>
              <a:endParaRPr lang="en-US"/>
            </a:p>
          </p:txBody>
        </p:sp>
        <p:sp>
          <p:nvSpPr>
            <p:cNvPr id="46841" name="Freeform 888"/>
            <p:cNvSpPr>
              <a:spLocks noEditPoints="1"/>
            </p:cNvSpPr>
            <p:nvPr/>
          </p:nvSpPr>
          <p:spPr bwMode="auto">
            <a:xfrm>
              <a:off x="2927" y="2925"/>
              <a:ext cx="48" cy="100"/>
            </a:xfrm>
            <a:custGeom>
              <a:avLst/>
              <a:gdLst>
                <a:gd name="T0" fmla="*/ 48 w 48"/>
                <a:gd name="T1" fmla="*/ 2 h 100"/>
                <a:gd name="T2" fmla="*/ 46 w 48"/>
                <a:gd name="T3" fmla="*/ 0 h 100"/>
                <a:gd name="T4" fmla="*/ 46 w 48"/>
                <a:gd name="T5" fmla="*/ 0 h 100"/>
                <a:gd name="T6" fmla="*/ 44 w 48"/>
                <a:gd name="T7" fmla="*/ 2 h 100"/>
                <a:gd name="T8" fmla="*/ 44 w 48"/>
                <a:gd name="T9" fmla="*/ 4 h 100"/>
                <a:gd name="T10" fmla="*/ 46 w 48"/>
                <a:gd name="T11" fmla="*/ 4 h 100"/>
                <a:gd name="T12" fmla="*/ 46 w 48"/>
                <a:gd name="T13" fmla="*/ 6 h 100"/>
                <a:gd name="T14" fmla="*/ 48 w 48"/>
                <a:gd name="T15" fmla="*/ 4 h 100"/>
                <a:gd name="T16" fmla="*/ 48 w 48"/>
                <a:gd name="T17" fmla="*/ 2 h 100"/>
                <a:gd name="T18" fmla="*/ 0 w 48"/>
                <a:gd name="T19" fmla="*/ 98 h 100"/>
                <a:gd name="T20" fmla="*/ 0 w 48"/>
                <a:gd name="T21" fmla="*/ 100 h 100"/>
                <a:gd name="T22" fmla="*/ 1 w 48"/>
                <a:gd name="T23" fmla="*/ 100 h 100"/>
                <a:gd name="T24" fmla="*/ 1 w 48"/>
                <a:gd name="T25" fmla="*/ 98 h 100"/>
                <a:gd name="T26" fmla="*/ 3 w 48"/>
                <a:gd name="T27" fmla="*/ 96 h 100"/>
                <a:gd name="T28" fmla="*/ 1 w 48"/>
                <a:gd name="T29" fmla="*/ 96 h 100"/>
                <a:gd name="T30" fmla="*/ 1 w 48"/>
                <a:gd name="T31" fmla="*/ 96 h 100"/>
                <a:gd name="T32" fmla="*/ 0 w 48"/>
                <a:gd name="T33" fmla="*/ 96 h 100"/>
                <a:gd name="T34" fmla="*/ 0 w 48"/>
                <a:gd name="T35" fmla="*/ 98 h 1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100"/>
                <a:gd name="T56" fmla="*/ 48 w 48"/>
                <a:gd name="T57" fmla="*/ 100 h 10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100">
                  <a:moveTo>
                    <a:pt x="48" y="2"/>
                  </a:moveTo>
                  <a:lnTo>
                    <a:pt x="46" y="0"/>
                  </a:lnTo>
                  <a:lnTo>
                    <a:pt x="44" y="2"/>
                  </a:lnTo>
                  <a:lnTo>
                    <a:pt x="44" y="4"/>
                  </a:lnTo>
                  <a:lnTo>
                    <a:pt x="46" y="4"/>
                  </a:lnTo>
                  <a:lnTo>
                    <a:pt x="46" y="6"/>
                  </a:lnTo>
                  <a:lnTo>
                    <a:pt x="48" y="4"/>
                  </a:lnTo>
                  <a:lnTo>
                    <a:pt x="48" y="2"/>
                  </a:lnTo>
                  <a:close/>
                  <a:moveTo>
                    <a:pt x="0" y="98"/>
                  </a:moveTo>
                  <a:lnTo>
                    <a:pt x="0" y="100"/>
                  </a:lnTo>
                  <a:lnTo>
                    <a:pt x="1" y="100"/>
                  </a:lnTo>
                  <a:lnTo>
                    <a:pt x="1" y="98"/>
                  </a:lnTo>
                  <a:lnTo>
                    <a:pt x="3" y="96"/>
                  </a:lnTo>
                  <a:lnTo>
                    <a:pt x="1" y="96"/>
                  </a:lnTo>
                  <a:lnTo>
                    <a:pt x="0" y="96"/>
                  </a:lnTo>
                  <a:lnTo>
                    <a:pt x="0" y="98"/>
                  </a:lnTo>
                  <a:close/>
                </a:path>
              </a:pathLst>
            </a:custGeom>
            <a:solidFill>
              <a:srgbClr val="898787"/>
            </a:solidFill>
            <a:ln w="9525">
              <a:noFill/>
              <a:round/>
              <a:headEnd/>
              <a:tailEnd/>
            </a:ln>
          </p:spPr>
          <p:txBody>
            <a:bodyPr/>
            <a:lstStyle/>
            <a:p>
              <a:endParaRPr lang="en-US"/>
            </a:p>
          </p:txBody>
        </p:sp>
        <p:sp>
          <p:nvSpPr>
            <p:cNvPr id="46842" name="Freeform 889"/>
            <p:cNvSpPr>
              <a:spLocks noEditPoints="1"/>
            </p:cNvSpPr>
            <p:nvPr/>
          </p:nvSpPr>
          <p:spPr bwMode="auto">
            <a:xfrm>
              <a:off x="2927" y="2927"/>
              <a:ext cx="48" cy="96"/>
            </a:xfrm>
            <a:custGeom>
              <a:avLst/>
              <a:gdLst>
                <a:gd name="T0" fmla="*/ 48 w 48"/>
                <a:gd name="T1" fmla="*/ 2 h 96"/>
                <a:gd name="T2" fmla="*/ 46 w 48"/>
                <a:gd name="T3" fmla="*/ 0 h 96"/>
                <a:gd name="T4" fmla="*/ 44 w 48"/>
                <a:gd name="T5" fmla="*/ 0 h 96"/>
                <a:gd name="T6" fmla="*/ 44 w 48"/>
                <a:gd name="T7" fmla="*/ 2 h 96"/>
                <a:gd name="T8" fmla="*/ 44 w 48"/>
                <a:gd name="T9" fmla="*/ 4 h 96"/>
                <a:gd name="T10" fmla="*/ 44 w 48"/>
                <a:gd name="T11" fmla="*/ 4 h 96"/>
                <a:gd name="T12" fmla="*/ 46 w 48"/>
                <a:gd name="T13" fmla="*/ 4 h 96"/>
                <a:gd name="T14" fmla="*/ 46 w 48"/>
                <a:gd name="T15" fmla="*/ 4 h 96"/>
                <a:gd name="T16" fmla="*/ 48 w 48"/>
                <a:gd name="T17" fmla="*/ 2 h 96"/>
                <a:gd name="T18" fmla="*/ 0 w 48"/>
                <a:gd name="T19" fmla="*/ 94 h 96"/>
                <a:gd name="T20" fmla="*/ 1 w 48"/>
                <a:gd name="T21" fmla="*/ 96 h 96"/>
                <a:gd name="T22" fmla="*/ 1 w 48"/>
                <a:gd name="T23" fmla="*/ 96 h 96"/>
                <a:gd name="T24" fmla="*/ 3 w 48"/>
                <a:gd name="T25" fmla="*/ 94 h 96"/>
                <a:gd name="T26" fmla="*/ 3 w 48"/>
                <a:gd name="T27" fmla="*/ 92 h 96"/>
                <a:gd name="T28" fmla="*/ 3 w 48"/>
                <a:gd name="T29" fmla="*/ 92 h 96"/>
                <a:gd name="T30" fmla="*/ 1 w 48"/>
                <a:gd name="T31" fmla="*/ 92 h 96"/>
                <a:gd name="T32" fmla="*/ 1 w 48"/>
                <a:gd name="T33" fmla="*/ 94 h 96"/>
                <a:gd name="T34" fmla="*/ 0 w 48"/>
                <a:gd name="T35" fmla="*/ 94 h 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96"/>
                <a:gd name="T56" fmla="*/ 48 w 48"/>
                <a:gd name="T57" fmla="*/ 96 h 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96">
                  <a:moveTo>
                    <a:pt x="48" y="2"/>
                  </a:moveTo>
                  <a:lnTo>
                    <a:pt x="46" y="0"/>
                  </a:lnTo>
                  <a:lnTo>
                    <a:pt x="44" y="0"/>
                  </a:lnTo>
                  <a:lnTo>
                    <a:pt x="44" y="2"/>
                  </a:lnTo>
                  <a:lnTo>
                    <a:pt x="44" y="4"/>
                  </a:lnTo>
                  <a:lnTo>
                    <a:pt x="46" y="4"/>
                  </a:lnTo>
                  <a:lnTo>
                    <a:pt x="48" y="2"/>
                  </a:lnTo>
                  <a:close/>
                  <a:moveTo>
                    <a:pt x="0" y="94"/>
                  </a:moveTo>
                  <a:lnTo>
                    <a:pt x="1" y="96"/>
                  </a:lnTo>
                  <a:lnTo>
                    <a:pt x="3" y="94"/>
                  </a:lnTo>
                  <a:lnTo>
                    <a:pt x="3" y="92"/>
                  </a:lnTo>
                  <a:lnTo>
                    <a:pt x="1" y="92"/>
                  </a:lnTo>
                  <a:lnTo>
                    <a:pt x="1" y="94"/>
                  </a:lnTo>
                  <a:lnTo>
                    <a:pt x="0" y="94"/>
                  </a:lnTo>
                  <a:close/>
                </a:path>
              </a:pathLst>
            </a:custGeom>
            <a:solidFill>
              <a:srgbClr val="898787"/>
            </a:solidFill>
            <a:ln w="9525">
              <a:noFill/>
              <a:round/>
              <a:headEnd/>
              <a:tailEnd/>
            </a:ln>
          </p:spPr>
          <p:txBody>
            <a:bodyPr/>
            <a:lstStyle/>
            <a:p>
              <a:endParaRPr lang="en-US"/>
            </a:p>
          </p:txBody>
        </p:sp>
        <p:sp>
          <p:nvSpPr>
            <p:cNvPr id="46843" name="Freeform 890"/>
            <p:cNvSpPr>
              <a:spLocks noEditPoints="1"/>
            </p:cNvSpPr>
            <p:nvPr/>
          </p:nvSpPr>
          <p:spPr bwMode="auto">
            <a:xfrm>
              <a:off x="2928" y="2929"/>
              <a:ext cx="45" cy="92"/>
            </a:xfrm>
            <a:custGeom>
              <a:avLst/>
              <a:gdLst>
                <a:gd name="T0" fmla="*/ 45 w 45"/>
                <a:gd name="T1" fmla="*/ 2 h 92"/>
                <a:gd name="T2" fmla="*/ 45 w 45"/>
                <a:gd name="T3" fmla="*/ 0 h 92"/>
                <a:gd name="T4" fmla="*/ 43 w 45"/>
                <a:gd name="T5" fmla="*/ 0 h 92"/>
                <a:gd name="T6" fmla="*/ 43 w 45"/>
                <a:gd name="T7" fmla="*/ 2 h 92"/>
                <a:gd name="T8" fmla="*/ 41 w 45"/>
                <a:gd name="T9" fmla="*/ 4 h 92"/>
                <a:gd name="T10" fmla="*/ 43 w 45"/>
                <a:gd name="T11" fmla="*/ 4 h 92"/>
                <a:gd name="T12" fmla="*/ 43 w 45"/>
                <a:gd name="T13" fmla="*/ 4 h 92"/>
                <a:gd name="T14" fmla="*/ 45 w 45"/>
                <a:gd name="T15" fmla="*/ 2 h 92"/>
                <a:gd name="T16" fmla="*/ 45 w 45"/>
                <a:gd name="T17" fmla="*/ 2 h 92"/>
                <a:gd name="T18" fmla="*/ 0 w 45"/>
                <a:gd name="T19" fmla="*/ 92 h 92"/>
                <a:gd name="T20" fmla="*/ 0 w 45"/>
                <a:gd name="T21" fmla="*/ 92 h 92"/>
                <a:gd name="T22" fmla="*/ 2 w 45"/>
                <a:gd name="T23" fmla="*/ 92 h 92"/>
                <a:gd name="T24" fmla="*/ 2 w 45"/>
                <a:gd name="T25" fmla="*/ 90 h 92"/>
                <a:gd name="T26" fmla="*/ 4 w 45"/>
                <a:gd name="T27" fmla="*/ 88 h 92"/>
                <a:gd name="T28" fmla="*/ 2 w 45"/>
                <a:gd name="T29" fmla="*/ 88 h 92"/>
                <a:gd name="T30" fmla="*/ 2 w 45"/>
                <a:gd name="T31" fmla="*/ 88 h 92"/>
                <a:gd name="T32" fmla="*/ 0 w 45"/>
                <a:gd name="T33" fmla="*/ 90 h 92"/>
                <a:gd name="T34" fmla="*/ 0 w 45"/>
                <a:gd name="T35" fmla="*/ 92 h 9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5"/>
                <a:gd name="T55" fmla="*/ 0 h 92"/>
                <a:gd name="T56" fmla="*/ 45 w 45"/>
                <a:gd name="T57" fmla="*/ 92 h 9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5" h="92">
                  <a:moveTo>
                    <a:pt x="45" y="2"/>
                  </a:moveTo>
                  <a:lnTo>
                    <a:pt x="45" y="0"/>
                  </a:lnTo>
                  <a:lnTo>
                    <a:pt x="43" y="0"/>
                  </a:lnTo>
                  <a:lnTo>
                    <a:pt x="43" y="2"/>
                  </a:lnTo>
                  <a:lnTo>
                    <a:pt x="41" y="4"/>
                  </a:lnTo>
                  <a:lnTo>
                    <a:pt x="43" y="4"/>
                  </a:lnTo>
                  <a:lnTo>
                    <a:pt x="45" y="2"/>
                  </a:lnTo>
                  <a:close/>
                  <a:moveTo>
                    <a:pt x="0" y="92"/>
                  </a:moveTo>
                  <a:lnTo>
                    <a:pt x="0" y="92"/>
                  </a:lnTo>
                  <a:lnTo>
                    <a:pt x="2" y="92"/>
                  </a:lnTo>
                  <a:lnTo>
                    <a:pt x="2" y="90"/>
                  </a:lnTo>
                  <a:lnTo>
                    <a:pt x="4" y="88"/>
                  </a:lnTo>
                  <a:lnTo>
                    <a:pt x="2" y="88"/>
                  </a:lnTo>
                  <a:lnTo>
                    <a:pt x="0" y="90"/>
                  </a:lnTo>
                  <a:lnTo>
                    <a:pt x="0" y="92"/>
                  </a:lnTo>
                  <a:close/>
                </a:path>
              </a:pathLst>
            </a:custGeom>
            <a:solidFill>
              <a:srgbClr val="898887"/>
            </a:solidFill>
            <a:ln w="9525">
              <a:noFill/>
              <a:round/>
              <a:headEnd/>
              <a:tailEnd/>
            </a:ln>
          </p:spPr>
          <p:txBody>
            <a:bodyPr/>
            <a:lstStyle/>
            <a:p>
              <a:endParaRPr lang="en-US"/>
            </a:p>
          </p:txBody>
        </p:sp>
        <p:sp>
          <p:nvSpPr>
            <p:cNvPr id="46844" name="Freeform 891"/>
            <p:cNvSpPr>
              <a:spLocks noEditPoints="1"/>
            </p:cNvSpPr>
            <p:nvPr/>
          </p:nvSpPr>
          <p:spPr bwMode="auto">
            <a:xfrm>
              <a:off x="2928" y="2931"/>
              <a:ext cx="45" cy="88"/>
            </a:xfrm>
            <a:custGeom>
              <a:avLst/>
              <a:gdLst>
                <a:gd name="T0" fmla="*/ 45 w 45"/>
                <a:gd name="T1" fmla="*/ 0 h 88"/>
                <a:gd name="T2" fmla="*/ 43 w 45"/>
                <a:gd name="T3" fmla="*/ 0 h 88"/>
                <a:gd name="T4" fmla="*/ 43 w 45"/>
                <a:gd name="T5" fmla="*/ 0 h 88"/>
                <a:gd name="T6" fmla="*/ 41 w 45"/>
                <a:gd name="T7" fmla="*/ 2 h 88"/>
                <a:gd name="T8" fmla="*/ 41 w 45"/>
                <a:gd name="T9" fmla="*/ 4 h 88"/>
                <a:gd name="T10" fmla="*/ 41 w 45"/>
                <a:gd name="T11" fmla="*/ 4 h 88"/>
                <a:gd name="T12" fmla="*/ 43 w 45"/>
                <a:gd name="T13" fmla="*/ 4 h 88"/>
                <a:gd name="T14" fmla="*/ 43 w 45"/>
                <a:gd name="T15" fmla="*/ 2 h 88"/>
                <a:gd name="T16" fmla="*/ 45 w 45"/>
                <a:gd name="T17" fmla="*/ 0 h 88"/>
                <a:gd name="T18" fmla="*/ 0 w 45"/>
                <a:gd name="T19" fmla="*/ 88 h 88"/>
                <a:gd name="T20" fmla="*/ 2 w 45"/>
                <a:gd name="T21" fmla="*/ 88 h 88"/>
                <a:gd name="T22" fmla="*/ 2 w 45"/>
                <a:gd name="T23" fmla="*/ 88 h 88"/>
                <a:gd name="T24" fmla="*/ 4 w 45"/>
                <a:gd name="T25" fmla="*/ 86 h 88"/>
                <a:gd name="T26" fmla="*/ 4 w 45"/>
                <a:gd name="T27" fmla="*/ 85 h 88"/>
                <a:gd name="T28" fmla="*/ 4 w 45"/>
                <a:gd name="T29" fmla="*/ 85 h 88"/>
                <a:gd name="T30" fmla="*/ 2 w 45"/>
                <a:gd name="T31" fmla="*/ 85 h 88"/>
                <a:gd name="T32" fmla="*/ 2 w 45"/>
                <a:gd name="T33" fmla="*/ 86 h 88"/>
                <a:gd name="T34" fmla="*/ 0 w 45"/>
                <a:gd name="T35" fmla="*/ 88 h 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5"/>
                <a:gd name="T55" fmla="*/ 0 h 88"/>
                <a:gd name="T56" fmla="*/ 45 w 45"/>
                <a:gd name="T57" fmla="*/ 88 h 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5" h="88">
                  <a:moveTo>
                    <a:pt x="45" y="0"/>
                  </a:moveTo>
                  <a:lnTo>
                    <a:pt x="43" y="0"/>
                  </a:lnTo>
                  <a:lnTo>
                    <a:pt x="41" y="2"/>
                  </a:lnTo>
                  <a:lnTo>
                    <a:pt x="41" y="4"/>
                  </a:lnTo>
                  <a:lnTo>
                    <a:pt x="43" y="4"/>
                  </a:lnTo>
                  <a:lnTo>
                    <a:pt x="43" y="2"/>
                  </a:lnTo>
                  <a:lnTo>
                    <a:pt x="45" y="0"/>
                  </a:lnTo>
                  <a:close/>
                  <a:moveTo>
                    <a:pt x="0" y="88"/>
                  </a:moveTo>
                  <a:lnTo>
                    <a:pt x="2" y="88"/>
                  </a:lnTo>
                  <a:lnTo>
                    <a:pt x="4" y="86"/>
                  </a:lnTo>
                  <a:lnTo>
                    <a:pt x="4" y="85"/>
                  </a:lnTo>
                  <a:lnTo>
                    <a:pt x="2" y="85"/>
                  </a:lnTo>
                  <a:lnTo>
                    <a:pt x="2" y="86"/>
                  </a:lnTo>
                  <a:lnTo>
                    <a:pt x="0" y="88"/>
                  </a:lnTo>
                  <a:close/>
                </a:path>
              </a:pathLst>
            </a:custGeom>
            <a:solidFill>
              <a:srgbClr val="898887"/>
            </a:solidFill>
            <a:ln w="9525">
              <a:noFill/>
              <a:round/>
              <a:headEnd/>
              <a:tailEnd/>
            </a:ln>
          </p:spPr>
          <p:txBody>
            <a:bodyPr/>
            <a:lstStyle/>
            <a:p>
              <a:endParaRPr lang="en-US"/>
            </a:p>
          </p:txBody>
        </p:sp>
        <p:sp>
          <p:nvSpPr>
            <p:cNvPr id="46845" name="Freeform 892"/>
            <p:cNvSpPr>
              <a:spLocks noEditPoints="1"/>
            </p:cNvSpPr>
            <p:nvPr/>
          </p:nvSpPr>
          <p:spPr bwMode="auto">
            <a:xfrm>
              <a:off x="2930" y="2933"/>
              <a:ext cx="41" cy="84"/>
            </a:xfrm>
            <a:custGeom>
              <a:avLst/>
              <a:gdLst>
                <a:gd name="T0" fmla="*/ 41 w 41"/>
                <a:gd name="T1" fmla="*/ 0 h 84"/>
                <a:gd name="T2" fmla="*/ 41 w 41"/>
                <a:gd name="T3" fmla="*/ 0 h 84"/>
                <a:gd name="T4" fmla="*/ 39 w 41"/>
                <a:gd name="T5" fmla="*/ 0 h 84"/>
                <a:gd name="T6" fmla="*/ 39 w 41"/>
                <a:gd name="T7" fmla="*/ 2 h 84"/>
                <a:gd name="T8" fmla="*/ 37 w 41"/>
                <a:gd name="T9" fmla="*/ 4 h 84"/>
                <a:gd name="T10" fmla="*/ 39 w 41"/>
                <a:gd name="T11" fmla="*/ 4 h 84"/>
                <a:gd name="T12" fmla="*/ 39 w 41"/>
                <a:gd name="T13" fmla="*/ 4 h 84"/>
                <a:gd name="T14" fmla="*/ 41 w 41"/>
                <a:gd name="T15" fmla="*/ 2 h 84"/>
                <a:gd name="T16" fmla="*/ 41 w 41"/>
                <a:gd name="T17" fmla="*/ 0 h 84"/>
                <a:gd name="T18" fmla="*/ 0 w 41"/>
                <a:gd name="T19" fmla="*/ 84 h 84"/>
                <a:gd name="T20" fmla="*/ 0 w 41"/>
                <a:gd name="T21" fmla="*/ 84 h 84"/>
                <a:gd name="T22" fmla="*/ 2 w 41"/>
                <a:gd name="T23" fmla="*/ 84 h 84"/>
                <a:gd name="T24" fmla="*/ 2 w 41"/>
                <a:gd name="T25" fmla="*/ 83 h 84"/>
                <a:gd name="T26" fmla="*/ 4 w 41"/>
                <a:gd name="T27" fmla="*/ 81 h 84"/>
                <a:gd name="T28" fmla="*/ 2 w 41"/>
                <a:gd name="T29" fmla="*/ 81 h 84"/>
                <a:gd name="T30" fmla="*/ 0 w 41"/>
                <a:gd name="T31" fmla="*/ 81 h 84"/>
                <a:gd name="T32" fmla="*/ 0 w 41"/>
                <a:gd name="T33" fmla="*/ 83 h 84"/>
                <a:gd name="T34" fmla="*/ 0 w 41"/>
                <a:gd name="T35" fmla="*/ 84 h 8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1"/>
                <a:gd name="T55" fmla="*/ 0 h 84"/>
                <a:gd name="T56" fmla="*/ 41 w 41"/>
                <a:gd name="T57" fmla="*/ 84 h 8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1" h="84">
                  <a:moveTo>
                    <a:pt x="41" y="0"/>
                  </a:moveTo>
                  <a:lnTo>
                    <a:pt x="41" y="0"/>
                  </a:lnTo>
                  <a:lnTo>
                    <a:pt x="39" y="0"/>
                  </a:lnTo>
                  <a:lnTo>
                    <a:pt x="39" y="2"/>
                  </a:lnTo>
                  <a:lnTo>
                    <a:pt x="37" y="4"/>
                  </a:lnTo>
                  <a:lnTo>
                    <a:pt x="39" y="4"/>
                  </a:lnTo>
                  <a:lnTo>
                    <a:pt x="41" y="2"/>
                  </a:lnTo>
                  <a:lnTo>
                    <a:pt x="41" y="0"/>
                  </a:lnTo>
                  <a:close/>
                  <a:moveTo>
                    <a:pt x="0" y="84"/>
                  </a:moveTo>
                  <a:lnTo>
                    <a:pt x="0" y="84"/>
                  </a:lnTo>
                  <a:lnTo>
                    <a:pt x="2" y="84"/>
                  </a:lnTo>
                  <a:lnTo>
                    <a:pt x="2" y="83"/>
                  </a:lnTo>
                  <a:lnTo>
                    <a:pt x="4" y="81"/>
                  </a:lnTo>
                  <a:lnTo>
                    <a:pt x="2" y="81"/>
                  </a:lnTo>
                  <a:lnTo>
                    <a:pt x="0" y="81"/>
                  </a:lnTo>
                  <a:lnTo>
                    <a:pt x="0" y="83"/>
                  </a:lnTo>
                  <a:lnTo>
                    <a:pt x="0" y="84"/>
                  </a:lnTo>
                  <a:close/>
                </a:path>
              </a:pathLst>
            </a:custGeom>
            <a:solidFill>
              <a:srgbClr val="8A8988"/>
            </a:solidFill>
            <a:ln w="9525">
              <a:noFill/>
              <a:round/>
              <a:headEnd/>
              <a:tailEnd/>
            </a:ln>
          </p:spPr>
          <p:txBody>
            <a:bodyPr/>
            <a:lstStyle/>
            <a:p>
              <a:endParaRPr lang="en-US"/>
            </a:p>
          </p:txBody>
        </p:sp>
        <p:sp>
          <p:nvSpPr>
            <p:cNvPr id="46846" name="Freeform 893"/>
            <p:cNvSpPr>
              <a:spLocks noEditPoints="1"/>
            </p:cNvSpPr>
            <p:nvPr/>
          </p:nvSpPr>
          <p:spPr bwMode="auto">
            <a:xfrm>
              <a:off x="2930" y="2935"/>
              <a:ext cx="41" cy="81"/>
            </a:xfrm>
            <a:custGeom>
              <a:avLst/>
              <a:gdLst>
                <a:gd name="T0" fmla="*/ 41 w 41"/>
                <a:gd name="T1" fmla="*/ 0 h 81"/>
                <a:gd name="T2" fmla="*/ 39 w 41"/>
                <a:gd name="T3" fmla="*/ 0 h 81"/>
                <a:gd name="T4" fmla="*/ 39 w 41"/>
                <a:gd name="T5" fmla="*/ 0 h 81"/>
                <a:gd name="T6" fmla="*/ 37 w 41"/>
                <a:gd name="T7" fmla="*/ 2 h 81"/>
                <a:gd name="T8" fmla="*/ 37 w 41"/>
                <a:gd name="T9" fmla="*/ 4 h 81"/>
                <a:gd name="T10" fmla="*/ 37 w 41"/>
                <a:gd name="T11" fmla="*/ 4 h 81"/>
                <a:gd name="T12" fmla="*/ 39 w 41"/>
                <a:gd name="T13" fmla="*/ 4 h 81"/>
                <a:gd name="T14" fmla="*/ 39 w 41"/>
                <a:gd name="T15" fmla="*/ 2 h 81"/>
                <a:gd name="T16" fmla="*/ 41 w 41"/>
                <a:gd name="T17" fmla="*/ 0 h 81"/>
                <a:gd name="T18" fmla="*/ 0 w 41"/>
                <a:gd name="T19" fmla="*/ 81 h 81"/>
                <a:gd name="T20" fmla="*/ 2 w 41"/>
                <a:gd name="T21" fmla="*/ 81 h 81"/>
                <a:gd name="T22" fmla="*/ 2 w 41"/>
                <a:gd name="T23" fmla="*/ 81 h 81"/>
                <a:gd name="T24" fmla="*/ 4 w 41"/>
                <a:gd name="T25" fmla="*/ 79 h 81"/>
                <a:gd name="T26" fmla="*/ 4 w 41"/>
                <a:gd name="T27" fmla="*/ 79 h 81"/>
                <a:gd name="T28" fmla="*/ 2 w 41"/>
                <a:gd name="T29" fmla="*/ 77 h 81"/>
                <a:gd name="T30" fmla="*/ 2 w 41"/>
                <a:gd name="T31" fmla="*/ 77 h 81"/>
                <a:gd name="T32" fmla="*/ 0 w 41"/>
                <a:gd name="T33" fmla="*/ 79 h 81"/>
                <a:gd name="T34" fmla="*/ 0 w 41"/>
                <a:gd name="T35" fmla="*/ 81 h 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1"/>
                <a:gd name="T55" fmla="*/ 0 h 81"/>
                <a:gd name="T56" fmla="*/ 41 w 41"/>
                <a:gd name="T57" fmla="*/ 81 h 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1" h="81">
                  <a:moveTo>
                    <a:pt x="41" y="0"/>
                  </a:moveTo>
                  <a:lnTo>
                    <a:pt x="39" y="0"/>
                  </a:lnTo>
                  <a:lnTo>
                    <a:pt x="37" y="2"/>
                  </a:lnTo>
                  <a:lnTo>
                    <a:pt x="37" y="4"/>
                  </a:lnTo>
                  <a:lnTo>
                    <a:pt x="39" y="4"/>
                  </a:lnTo>
                  <a:lnTo>
                    <a:pt x="39" y="2"/>
                  </a:lnTo>
                  <a:lnTo>
                    <a:pt x="41" y="0"/>
                  </a:lnTo>
                  <a:close/>
                  <a:moveTo>
                    <a:pt x="0" y="81"/>
                  </a:moveTo>
                  <a:lnTo>
                    <a:pt x="2" y="81"/>
                  </a:lnTo>
                  <a:lnTo>
                    <a:pt x="4" y="79"/>
                  </a:lnTo>
                  <a:lnTo>
                    <a:pt x="2" y="77"/>
                  </a:lnTo>
                  <a:lnTo>
                    <a:pt x="0" y="79"/>
                  </a:lnTo>
                  <a:lnTo>
                    <a:pt x="0" y="81"/>
                  </a:lnTo>
                  <a:close/>
                </a:path>
              </a:pathLst>
            </a:custGeom>
            <a:solidFill>
              <a:srgbClr val="8B8989"/>
            </a:solidFill>
            <a:ln w="9525">
              <a:noFill/>
              <a:round/>
              <a:headEnd/>
              <a:tailEnd/>
            </a:ln>
          </p:spPr>
          <p:txBody>
            <a:bodyPr/>
            <a:lstStyle/>
            <a:p>
              <a:endParaRPr lang="en-US"/>
            </a:p>
          </p:txBody>
        </p:sp>
        <p:sp>
          <p:nvSpPr>
            <p:cNvPr id="46847" name="Freeform 894"/>
            <p:cNvSpPr>
              <a:spLocks noEditPoints="1"/>
            </p:cNvSpPr>
            <p:nvPr/>
          </p:nvSpPr>
          <p:spPr bwMode="auto">
            <a:xfrm>
              <a:off x="2930" y="2937"/>
              <a:ext cx="39" cy="77"/>
            </a:xfrm>
            <a:custGeom>
              <a:avLst/>
              <a:gdLst>
                <a:gd name="T0" fmla="*/ 39 w 39"/>
                <a:gd name="T1" fmla="*/ 0 h 77"/>
                <a:gd name="T2" fmla="*/ 39 w 39"/>
                <a:gd name="T3" fmla="*/ 0 h 77"/>
                <a:gd name="T4" fmla="*/ 37 w 39"/>
                <a:gd name="T5" fmla="*/ 0 h 77"/>
                <a:gd name="T6" fmla="*/ 37 w 39"/>
                <a:gd name="T7" fmla="*/ 2 h 77"/>
                <a:gd name="T8" fmla="*/ 35 w 39"/>
                <a:gd name="T9" fmla="*/ 2 h 77"/>
                <a:gd name="T10" fmla="*/ 37 w 39"/>
                <a:gd name="T11" fmla="*/ 4 h 77"/>
                <a:gd name="T12" fmla="*/ 39 w 39"/>
                <a:gd name="T13" fmla="*/ 4 h 77"/>
                <a:gd name="T14" fmla="*/ 39 w 39"/>
                <a:gd name="T15" fmla="*/ 2 h 77"/>
                <a:gd name="T16" fmla="*/ 39 w 39"/>
                <a:gd name="T17" fmla="*/ 0 h 77"/>
                <a:gd name="T18" fmla="*/ 0 w 39"/>
                <a:gd name="T19" fmla="*/ 77 h 77"/>
                <a:gd name="T20" fmla="*/ 2 w 39"/>
                <a:gd name="T21" fmla="*/ 77 h 77"/>
                <a:gd name="T22" fmla="*/ 4 w 39"/>
                <a:gd name="T23" fmla="*/ 77 h 77"/>
                <a:gd name="T24" fmla="*/ 4 w 39"/>
                <a:gd name="T25" fmla="*/ 77 h 77"/>
                <a:gd name="T26" fmla="*/ 4 w 39"/>
                <a:gd name="T27" fmla="*/ 75 h 77"/>
                <a:gd name="T28" fmla="*/ 4 w 39"/>
                <a:gd name="T29" fmla="*/ 73 h 77"/>
                <a:gd name="T30" fmla="*/ 2 w 39"/>
                <a:gd name="T31" fmla="*/ 73 h 77"/>
                <a:gd name="T32" fmla="*/ 2 w 39"/>
                <a:gd name="T33" fmla="*/ 75 h 77"/>
                <a:gd name="T34" fmla="*/ 0 w 39"/>
                <a:gd name="T35" fmla="*/ 77 h 7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77"/>
                <a:gd name="T56" fmla="*/ 39 w 39"/>
                <a:gd name="T57" fmla="*/ 77 h 7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77">
                  <a:moveTo>
                    <a:pt x="39" y="0"/>
                  </a:moveTo>
                  <a:lnTo>
                    <a:pt x="39" y="0"/>
                  </a:lnTo>
                  <a:lnTo>
                    <a:pt x="37" y="0"/>
                  </a:lnTo>
                  <a:lnTo>
                    <a:pt x="37" y="2"/>
                  </a:lnTo>
                  <a:lnTo>
                    <a:pt x="35" y="2"/>
                  </a:lnTo>
                  <a:lnTo>
                    <a:pt x="37" y="4"/>
                  </a:lnTo>
                  <a:lnTo>
                    <a:pt x="39" y="4"/>
                  </a:lnTo>
                  <a:lnTo>
                    <a:pt x="39" y="2"/>
                  </a:lnTo>
                  <a:lnTo>
                    <a:pt x="39" y="0"/>
                  </a:lnTo>
                  <a:close/>
                  <a:moveTo>
                    <a:pt x="0" y="77"/>
                  </a:moveTo>
                  <a:lnTo>
                    <a:pt x="2" y="77"/>
                  </a:lnTo>
                  <a:lnTo>
                    <a:pt x="4" y="77"/>
                  </a:lnTo>
                  <a:lnTo>
                    <a:pt x="4" y="75"/>
                  </a:lnTo>
                  <a:lnTo>
                    <a:pt x="4" y="73"/>
                  </a:lnTo>
                  <a:lnTo>
                    <a:pt x="2" y="73"/>
                  </a:lnTo>
                  <a:lnTo>
                    <a:pt x="2" y="75"/>
                  </a:lnTo>
                  <a:lnTo>
                    <a:pt x="0" y="77"/>
                  </a:lnTo>
                  <a:close/>
                </a:path>
              </a:pathLst>
            </a:custGeom>
            <a:solidFill>
              <a:srgbClr val="8B8989"/>
            </a:solidFill>
            <a:ln w="9525">
              <a:noFill/>
              <a:round/>
              <a:headEnd/>
              <a:tailEnd/>
            </a:ln>
          </p:spPr>
          <p:txBody>
            <a:bodyPr/>
            <a:lstStyle/>
            <a:p>
              <a:endParaRPr lang="en-US"/>
            </a:p>
          </p:txBody>
        </p:sp>
        <p:sp>
          <p:nvSpPr>
            <p:cNvPr id="46848" name="Freeform 895"/>
            <p:cNvSpPr>
              <a:spLocks noEditPoints="1"/>
            </p:cNvSpPr>
            <p:nvPr/>
          </p:nvSpPr>
          <p:spPr bwMode="auto">
            <a:xfrm>
              <a:off x="2932" y="2939"/>
              <a:ext cx="37" cy="75"/>
            </a:xfrm>
            <a:custGeom>
              <a:avLst/>
              <a:gdLst>
                <a:gd name="T0" fmla="*/ 37 w 37"/>
                <a:gd name="T1" fmla="*/ 0 h 75"/>
                <a:gd name="T2" fmla="*/ 35 w 37"/>
                <a:gd name="T3" fmla="*/ 0 h 75"/>
                <a:gd name="T4" fmla="*/ 35 w 37"/>
                <a:gd name="T5" fmla="*/ 0 h 75"/>
                <a:gd name="T6" fmla="*/ 33 w 37"/>
                <a:gd name="T7" fmla="*/ 0 h 75"/>
                <a:gd name="T8" fmla="*/ 33 w 37"/>
                <a:gd name="T9" fmla="*/ 2 h 75"/>
                <a:gd name="T10" fmla="*/ 35 w 37"/>
                <a:gd name="T11" fmla="*/ 4 h 75"/>
                <a:gd name="T12" fmla="*/ 35 w 37"/>
                <a:gd name="T13" fmla="*/ 4 h 75"/>
                <a:gd name="T14" fmla="*/ 37 w 37"/>
                <a:gd name="T15" fmla="*/ 2 h 75"/>
                <a:gd name="T16" fmla="*/ 37 w 37"/>
                <a:gd name="T17" fmla="*/ 0 h 75"/>
                <a:gd name="T18" fmla="*/ 0 w 37"/>
                <a:gd name="T19" fmla="*/ 73 h 75"/>
                <a:gd name="T20" fmla="*/ 0 w 37"/>
                <a:gd name="T21" fmla="*/ 73 h 75"/>
                <a:gd name="T22" fmla="*/ 2 w 37"/>
                <a:gd name="T23" fmla="*/ 75 h 75"/>
                <a:gd name="T24" fmla="*/ 2 w 37"/>
                <a:gd name="T25" fmla="*/ 73 h 75"/>
                <a:gd name="T26" fmla="*/ 4 w 37"/>
                <a:gd name="T27" fmla="*/ 71 h 75"/>
                <a:gd name="T28" fmla="*/ 2 w 37"/>
                <a:gd name="T29" fmla="*/ 69 h 75"/>
                <a:gd name="T30" fmla="*/ 2 w 37"/>
                <a:gd name="T31" fmla="*/ 69 h 75"/>
                <a:gd name="T32" fmla="*/ 0 w 37"/>
                <a:gd name="T33" fmla="*/ 71 h 75"/>
                <a:gd name="T34" fmla="*/ 0 w 37"/>
                <a:gd name="T35" fmla="*/ 73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
                <a:gd name="T55" fmla="*/ 0 h 75"/>
                <a:gd name="T56" fmla="*/ 37 w 37"/>
                <a:gd name="T57" fmla="*/ 75 h 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 h="75">
                  <a:moveTo>
                    <a:pt x="37" y="0"/>
                  </a:moveTo>
                  <a:lnTo>
                    <a:pt x="35" y="0"/>
                  </a:lnTo>
                  <a:lnTo>
                    <a:pt x="33" y="0"/>
                  </a:lnTo>
                  <a:lnTo>
                    <a:pt x="33" y="2"/>
                  </a:lnTo>
                  <a:lnTo>
                    <a:pt x="35" y="4"/>
                  </a:lnTo>
                  <a:lnTo>
                    <a:pt x="37" y="2"/>
                  </a:lnTo>
                  <a:lnTo>
                    <a:pt x="37" y="0"/>
                  </a:lnTo>
                  <a:close/>
                  <a:moveTo>
                    <a:pt x="0" y="73"/>
                  </a:moveTo>
                  <a:lnTo>
                    <a:pt x="0" y="73"/>
                  </a:lnTo>
                  <a:lnTo>
                    <a:pt x="2" y="75"/>
                  </a:lnTo>
                  <a:lnTo>
                    <a:pt x="2" y="73"/>
                  </a:lnTo>
                  <a:lnTo>
                    <a:pt x="4" y="71"/>
                  </a:lnTo>
                  <a:lnTo>
                    <a:pt x="2" y="69"/>
                  </a:lnTo>
                  <a:lnTo>
                    <a:pt x="0" y="71"/>
                  </a:lnTo>
                  <a:lnTo>
                    <a:pt x="0" y="73"/>
                  </a:lnTo>
                  <a:close/>
                </a:path>
              </a:pathLst>
            </a:custGeom>
            <a:solidFill>
              <a:srgbClr val="8B8A89"/>
            </a:solidFill>
            <a:ln w="9525">
              <a:noFill/>
              <a:round/>
              <a:headEnd/>
              <a:tailEnd/>
            </a:ln>
          </p:spPr>
          <p:txBody>
            <a:bodyPr/>
            <a:lstStyle/>
            <a:p>
              <a:endParaRPr lang="en-US"/>
            </a:p>
          </p:txBody>
        </p:sp>
        <p:sp>
          <p:nvSpPr>
            <p:cNvPr id="46849" name="Freeform 896"/>
            <p:cNvSpPr>
              <a:spLocks noEditPoints="1"/>
            </p:cNvSpPr>
            <p:nvPr/>
          </p:nvSpPr>
          <p:spPr bwMode="auto">
            <a:xfrm>
              <a:off x="2932" y="2939"/>
              <a:ext cx="37" cy="73"/>
            </a:xfrm>
            <a:custGeom>
              <a:avLst/>
              <a:gdLst>
                <a:gd name="T0" fmla="*/ 37 w 37"/>
                <a:gd name="T1" fmla="*/ 2 h 73"/>
                <a:gd name="T2" fmla="*/ 35 w 37"/>
                <a:gd name="T3" fmla="*/ 2 h 73"/>
                <a:gd name="T4" fmla="*/ 33 w 37"/>
                <a:gd name="T5" fmla="*/ 0 h 73"/>
                <a:gd name="T6" fmla="*/ 33 w 37"/>
                <a:gd name="T7" fmla="*/ 2 h 73"/>
                <a:gd name="T8" fmla="*/ 31 w 37"/>
                <a:gd name="T9" fmla="*/ 4 h 73"/>
                <a:gd name="T10" fmla="*/ 33 w 37"/>
                <a:gd name="T11" fmla="*/ 6 h 73"/>
                <a:gd name="T12" fmla="*/ 35 w 37"/>
                <a:gd name="T13" fmla="*/ 6 h 73"/>
                <a:gd name="T14" fmla="*/ 35 w 37"/>
                <a:gd name="T15" fmla="*/ 4 h 73"/>
                <a:gd name="T16" fmla="*/ 37 w 37"/>
                <a:gd name="T17" fmla="*/ 2 h 73"/>
                <a:gd name="T18" fmla="*/ 0 w 37"/>
                <a:gd name="T19" fmla="*/ 71 h 73"/>
                <a:gd name="T20" fmla="*/ 2 w 37"/>
                <a:gd name="T21" fmla="*/ 71 h 73"/>
                <a:gd name="T22" fmla="*/ 2 w 37"/>
                <a:gd name="T23" fmla="*/ 73 h 73"/>
                <a:gd name="T24" fmla="*/ 4 w 37"/>
                <a:gd name="T25" fmla="*/ 71 h 73"/>
                <a:gd name="T26" fmla="*/ 4 w 37"/>
                <a:gd name="T27" fmla="*/ 69 h 73"/>
                <a:gd name="T28" fmla="*/ 4 w 37"/>
                <a:gd name="T29" fmla="*/ 67 h 73"/>
                <a:gd name="T30" fmla="*/ 2 w 37"/>
                <a:gd name="T31" fmla="*/ 67 h 73"/>
                <a:gd name="T32" fmla="*/ 2 w 37"/>
                <a:gd name="T33" fmla="*/ 69 h 73"/>
                <a:gd name="T34" fmla="*/ 0 w 37"/>
                <a:gd name="T35" fmla="*/ 71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
                <a:gd name="T55" fmla="*/ 0 h 73"/>
                <a:gd name="T56" fmla="*/ 37 w 37"/>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 h="73">
                  <a:moveTo>
                    <a:pt x="37" y="2"/>
                  </a:moveTo>
                  <a:lnTo>
                    <a:pt x="35" y="2"/>
                  </a:lnTo>
                  <a:lnTo>
                    <a:pt x="33" y="0"/>
                  </a:lnTo>
                  <a:lnTo>
                    <a:pt x="33" y="2"/>
                  </a:lnTo>
                  <a:lnTo>
                    <a:pt x="31" y="4"/>
                  </a:lnTo>
                  <a:lnTo>
                    <a:pt x="33" y="6"/>
                  </a:lnTo>
                  <a:lnTo>
                    <a:pt x="35" y="6"/>
                  </a:lnTo>
                  <a:lnTo>
                    <a:pt x="35" y="4"/>
                  </a:lnTo>
                  <a:lnTo>
                    <a:pt x="37" y="2"/>
                  </a:lnTo>
                  <a:close/>
                  <a:moveTo>
                    <a:pt x="0" y="71"/>
                  </a:moveTo>
                  <a:lnTo>
                    <a:pt x="2" y="71"/>
                  </a:lnTo>
                  <a:lnTo>
                    <a:pt x="2" y="73"/>
                  </a:lnTo>
                  <a:lnTo>
                    <a:pt x="4" y="71"/>
                  </a:lnTo>
                  <a:lnTo>
                    <a:pt x="4" y="69"/>
                  </a:lnTo>
                  <a:lnTo>
                    <a:pt x="4" y="67"/>
                  </a:lnTo>
                  <a:lnTo>
                    <a:pt x="2" y="67"/>
                  </a:lnTo>
                  <a:lnTo>
                    <a:pt x="2" y="69"/>
                  </a:lnTo>
                  <a:lnTo>
                    <a:pt x="0" y="71"/>
                  </a:lnTo>
                  <a:close/>
                </a:path>
              </a:pathLst>
            </a:custGeom>
            <a:solidFill>
              <a:srgbClr val="8B8A89"/>
            </a:solidFill>
            <a:ln w="9525">
              <a:noFill/>
              <a:round/>
              <a:headEnd/>
              <a:tailEnd/>
            </a:ln>
          </p:spPr>
          <p:txBody>
            <a:bodyPr/>
            <a:lstStyle/>
            <a:p>
              <a:endParaRPr lang="en-US"/>
            </a:p>
          </p:txBody>
        </p:sp>
        <p:sp>
          <p:nvSpPr>
            <p:cNvPr id="46850" name="Freeform 897"/>
            <p:cNvSpPr>
              <a:spLocks noEditPoints="1"/>
            </p:cNvSpPr>
            <p:nvPr/>
          </p:nvSpPr>
          <p:spPr bwMode="auto">
            <a:xfrm>
              <a:off x="2934" y="2941"/>
              <a:ext cx="33" cy="69"/>
            </a:xfrm>
            <a:custGeom>
              <a:avLst/>
              <a:gdLst>
                <a:gd name="T0" fmla="*/ 33 w 33"/>
                <a:gd name="T1" fmla="*/ 2 h 69"/>
                <a:gd name="T2" fmla="*/ 33 w 33"/>
                <a:gd name="T3" fmla="*/ 2 h 69"/>
                <a:gd name="T4" fmla="*/ 31 w 33"/>
                <a:gd name="T5" fmla="*/ 0 h 69"/>
                <a:gd name="T6" fmla="*/ 29 w 33"/>
                <a:gd name="T7" fmla="*/ 2 h 69"/>
                <a:gd name="T8" fmla="*/ 29 w 33"/>
                <a:gd name="T9" fmla="*/ 4 h 69"/>
                <a:gd name="T10" fmla="*/ 31 w 33"/>
                <a:gd name="T11" fmla="*/ 4 h 69"/>
                <a:gd name="T12" fmla="*/ 31 w 33"/>
                <a:gd name="T13" fmla="*/ 5 h 69"/>
                <a:gd name="T14" fmla="*/ 33 w 33"/>
                <a:gd name="T15" fmla="*/ 4 h 69"/>
                <a:gd name="T16" fmla="*/ 33 w 33"/>
                <a:gd name="T17" fmla="*/ 2 h 69"/>
                <a:gd name="T18" fmla="*/ 0 w 33"/>
                <a:gd name="T19" fmla="*/ 67 h 69"/>
                <a:gd name="T20" fmla="*/ 0 w 33"/>
                <a:gd name="T21" fmla="*/ 67 h 69"/>
                <a:gd name="T22" fmla="*/ 2 w 33"/>
                <a:gd name="T23" fmla="*/ 69 h 69"/>
                <a:gd name="T24" fmla="*/ 2 w 33"/>
                <a:gd name="T25" fmla="*/ 67 h 69"/>
                <a:gd name="T26" fmla="*/ 4 w 33"/>
                <a:gd name="T27" fmla="*/ 65 h 69"/>
                <a:gd name="T28" fmla="*/ 2 w 33"/>
                <a:gd name="T29" fmla="*/ 65 h 69"/>
                <a:gd name="T30" fmla="*/ 0 w 33"/>
                <a:gd name="T31" fmla="*/ 63 h 69"/>
                <a:gd name="T32" fmla="*/ 0 w 33"/>
                <a:gd name="T33" fmla="*/ 65 h 69"/>
                <a:gd name="T34" fmla="*/ 0 w 33"/>
                <a:gd name="T35" fmla="*/ 67 h 6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3"/>
                <a:gd name="T55" fmla="*/ 0 h 69"/>
                <a:gd name="T56" fmla="*/ 33 w 33"/>
                <a:gd name="T57" fmla="*/ 69 h 6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3" h="69">
                  <a:moveTo>
                    <a:pt x="33" y="2"/>
                  </a:moveTo>
                  <a:lnTo>
                    <a:pt x="33" y="2"/>
                  </a:lnTo>
                  <a:lnTo>
                    <a:pt x="31" y="0"/>
                  </a:lnTo>
                  <a:lnTo>
                    <a:pt x="29" y="2"/>
                  </a:lnTo>
                  <a:lnTo>
                    <a:pt x="29" y="4"/>
                  </a:lnTo>
                  <a:lnTo>
                    <a:pt x="31" y="4"/>
                  </a:lnTo>
                  <a:lnTo>
                    <a:pt x="31" y="5"/>
                  </a:lnTo>
                  <a:lnTo>
                    <a:pt x="33" y="4"/>
                  </a:lnTo>
                  <a:lnTo>
                    <a:pt x="33" y="2"/>
                  </a:lnTo>
                  <a:close/>
                  <a:moveTo>
                    <a:pt x="0" y="67"/>
                  </a:moveTo>
                  <a:lnTo>
                    <a:pt x="0" y="67"/>
                  </a:lnTo>
                  <a:lnTo>
                    <a:pt x="2" y="69"/>
                  </a:lnTo>
                  <a:lnTo>
                    <a:pt x="2" y="67"/>
                  </a:lnTo>
                  <a:lnTo>
                    <a:pt x="4" y="65"/>
                  </a:lnTo>
                  <a:lnTo>
                    <a:pt x="2" y="65"/>
                  </a:lnTo>
                  <a:lnTo>
                    <a:pt x="0" y="63"/>
                  </a:lnTo>
                  <a:lnTo>
                    <a:pt x="0" y="65"/>
                  </a:lnTo>
                  <a:lnTo>
                    <a:pt x="0" y="67"/>
                  </a:lnTo>
                  <a:close/>
                </a:path>
              </a:pathLst>
            </a:custGeom>
            <a:solidFill>
              <a:srgbClr val="8C8B8A"/>
            </a:solidFill>
            <a:ln w="9525">
              <a:noFill/>
              <a:round/>
              <a:headEnd/>
              <a:tailEnd/>
            </a:ln>
          </p:spPr>
          <p:txBody>
            <a:bodyPr/>
            <a:lstStyle/>
            <a:p>
              <a:endParaRPr lang="en-US"/>
            </a:p>
          </p:txBody>
        </p:sp>
        <p:sp>
          <p:nvSpPr>
            <p:cNvPr id="46851" name="Freeform 898"/>
            <p:cNvSpPr>
              <a:spLocks noEditPoints="1"/>
            </p:cNvSpPr>
            <p:nvPr/>
          </p:nvSpPr>
          <p:spPr bwMode="auto">
            <a:xfrm>
              <a:off x="2934" y="2943"/>
              <a:ext cx="33" cy="65"/>
            </a:xfrm>
            <a:custGeom>
              <a:avLst/>
              <a:gdLst>
                <a:gd name="T0" fmla="*/ 33 w 33"/>
                <a:gd name="T1" fmla="*/ 2 h 65"/>
                <a:gd name="T2" fmla="*/ 31 w 33"/>
                <a:gd name="T3" fmla="*/ 2 h 65"/>
                <a:gd name="T4" fmla="*/ 29 w 33"/>
                <a:gd name="T5" fmla="*/ 0 h 65"/>
                <a:gd name="T6" fmla="*/ 29 w 33"/>
                <a:gd name="T7" fmla="*/ 2 h 65"/>
                <a:gd name="T8" fmla="*/ 29 w 33"/>
                <a:gd name="T9" fmla="*/ 3 h 65"/>
                <a:gd name="T10" fmla="*/ 29 w 33"/>
                <a:gd name="T11" fmla="*/ 3 h 65"/>
                <a:gd name="T12" fmla="*/ 31 w 33"/>
                <a:gd name="T13" fmla="*/ 5 h 65"/>
                <a:gd name="T14" fmla="*/ 31 w 33"/>
                <a:gd name="T15" fmla="*/ 3 h 65"/>
                <a:gd name="T16" fmla="*/ 33 w 33"/>
                <a:gd name="T17" fmla="*/ 2 h 65"/>
                <a:gd name="T18" fmla="*/ 0 w 33"/>
                <a:gd name="T19" fmla="*/ 63 h 65"/>
                <a:gd name="T20" fmla="*/ 2 w 33"/>
                <a:gd name="T21" fmla="*/ 63 h 65"/>
                <a:gd name="T22" fmla="*/ 2 w 33"/>
                <a:gd name="T23" fmla="*/ 65 h 65"/>
                <a:gd name="T24" fmla="*/ 4 w 33"/>
                <a:gd name="T25" fmla="*/ 63 h 65"/>
                <a:gd name="T26" fmla="*/ 4 w 33"/>
                <a:gd name="T27" fmla="*/ 61 h 65"/>
                <a:gd name="T28" fmla="*/ 4 w 33"/>
                <a:gd name="T29" fmla="*/ 61 h 65"/>
                <a:gd name="T30" fmla="*/ 2 w 33"/>
                <a:gd name="T31" fmla="*/ 59 h 65"/>
                <a:gd name="T32" fmla="*/ 0 w 33"/>
                <a:gd name="T33" fmla="*/ 61 h 65"/>
                <a:gd name="T34" fmla="*/ 0 w 33"/>
                <a:gd name="T35" fmla="*/ 63 h 6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3"/>
                <a:gd name="T55" fmla="*/ 0 h 65"/>
                <a:gd name="T56" fmla="*/ 33 w 33"/>
                <a:gd name="T57" fmla="*/ 65 h 6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3" h="65">
                  <a:moveTo>
                    <a:pt x="33" y="2"/>
                  </a:moveTo>
                  <a:lnTo>
                    <a:pt x="31" y="2"/>
                  </a:lnTo>
                  <a:lnTo>
                    <a:pt x="29" y="0"/>
                  </a:lnTo>
                  <a:lnTo>
                    <a:pt x="29" y="2"/>
                  </a:lnTo>
                  <a:lnTo>
                    <a:pt x="29" y="3"/>
                  </a:lnTo>
                  <a:lnTo>
                    <a:pt x="31" y="5"/>
                  </a:lnTo>
                  <a:lnTo>
                    <a:pt x="31" y="3"/>
                  </a:lnTo>
                  <a:lnTo>
                    <a:pt x="33" y="2"/>
                  </a:lnTo>
                  <a:close/>
                  <a:moveTo>
                    <a:pt x="0" y="63"/>
                  </a:moveTo>
                  <a:lnTo>
                    <a:pt x="2" y="63"/>
                  </a:lnTo>
                  <a:lnTo>
                    <a:pt x="2" y="65"/>
                  </a:lnTo>
                  <a:lnTo>
                    <a:pt x="4" y="63"/>
                  </a:lnTo>
                  <a:lnTo>
                    <a:pt x="4" y="61"/>
                  </a:lnTo>
                  <a:lnTo>
                    <a:pt x="2" y="59"/>
                  </a:lnTo>
                  <a:lnTo>
                    <a:pt x="0" y="61"/>
                  </a:lnTo>
                  <a:lnTo>
                    <a:pt x="0" y="63"/>
                  </a:lnTo>
                  <a:close/>
                </a:path>
              </a:pathLst>
            </a:custGeom>
            <a:solidFill>
              <a:srgbClr val="8C8B8A"/>
            </a:solidFill>
            <a:ln w="9525">
              <a:noFill/>
              <a:round/>
              <a:headEnd/>
              <a:tailEnd/>
            </a:ln>
          </p:spPr>
          <p:txBody>
            <a:bodyPr/>
            <a:lstStyle/>
            <a:p>
              <a:endParaRPr lang="en-US"/>
            </a:p>
          </p:txBody>
        </p:sp>
        <p:sp>
          <p:nvSpPr>
            <p:cNvPr id="46852" name="Freeform 899"/>
            <p:cNvSpPr>
              <a:spLocks noEditPoints="1"/>
            </p:cNvSpPr>
            <p:nvPr/>
          </p:nvSpPr>
          <p:spPr bwMode="auto">
            <a:xfrm>
              <a:off x="2934" y="2945"/>
              <a:ext cx="31" cy="61"/>
            </a:xfrm>
            <a:custGeom>
              <a:avLst/>
              <a:gdLst>
                <a:gd name="T0" fmla="*/ 31 w 31"/>
                <a:gd name="T1" fmla="*/ 1 h 61"/>
                <a:gd name="T2" fmla="*/ 31 w 31"/>
                <a:gd name="T3" fmla="*/ 0 h 61"/>
                <a:gd name="T4" fmla="*/ 29 w 31"/>
                <a:gd name="T5" fmla="*/ 0 h 61"/>
                <a:gd name="T6" fmla="*/ 29 w 31"/>
                <a:gd name="T7" fmla="*/ 1 h 61"/>
                <a:gd name="T8" fmla="*/ 27 w 31"/>
                <a:gd name="T9" fmla="*/ 3 h 61"/>
                <a:gd name="T10" fmla="*/ 29 w 31"/>
                <a:gd name="T11" fmla="*/ 3 h 61"/>
                <a:gd name="T12" fmla="*/ 29 w 31"/>
                <a:gd name="T13" fmla="*/ 5 h 61"/>
                <a:gd name="T14" fmla="*/ 31 w 31"/>
                <a:gd name="T15" fmla="*/ 3 h 61"/>
                <a:gd name="T16" fmla="*/ 31 w 31"/>
                <a:gd name="T17" fmla="*/ 1 h 61"/>
                <a:gd name="T18" fmla="*/ 0 w 31"/>
                <a:gd name="T19" fmla="*/ 59 h 61"/>
                <a:gd name="T20" fmla="*/ 2 w 31"/>
                <a:gd name="T21" fmla="*/ 61 h 61"/>
                <a:gd name="T22" fmla="*/ 4 w 31"/>
                <a:gd name="T23" fmla="*/ 61 h 61"/>
                <a:gd name="T24" fmla="*/ 4 w 31"/>
                <a:gd name="T25" fmla="*/ 59 h 61"/>
                <a:gd name="T26" fmla="*/ 6 w 31"/>
                <a:gd name="T27" fmla="*/ 57 h 61"/>
                <a:gd name="T28" fmla="*/ 4 w 31"/>
                <a:gd name="T29" fmla="*/ 57 h 61"/>
                <a:gd name="T30" fmla="*/ 2 w 31"/>
                <a:gd name="T31" fmla="*/ 55 h 61"/>
                <a:gd name="T32" fmla="*/ 2 w 31"/>
                <a:gd name="T33" fmla="*/ 57 h 61"/>
                <a:gd name="T34" fmla="*/ 0 w 31"/>
                <a:gd name="T35" fmla="*/ 59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61"/>
                <a:gd name="T56" fmla="*/ 31 w 31"/>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61">
                  <a:moveTo>
                    <a:pt x="31" y="1"/>
                  </a:moveTo>
                  <a:lnTo>
                    <a:pt x="31" y="0"/>
                  </a:lnTo>
                  <a:lnTo>
                    <a:pt x="29" y="0"/>
                  </a:lnTo>
                  <a:lnTo>
                    <a:pt x="29" y="1"/>
                  </a:lnTo>
                  <a:lnTo>
                    <a:pt x="27" y="3"/>
                  </a:lnTo>
                  <a:lnTo>
                    <a:pt x="29" y="3"/>
                  </a:lnTo>
                  <a:lnTo>
                    <a:pt x="29" y="5"/>
                  </a:lnTo>
                  <a:lnTo>
                    <a:pt x="31" y="3"/>
                  </a:lnTo>
                  <a:lnTo>
                    <a:pt x="31" y="1"/>
                  </a:lnTo>
                  <a:close/>
                  <a:moveTo>
                    <a:pt x="0" y="59"/>
                  </a:moveTo>
                  <a:lnTo>
                    <a:pt x="2" y="61"/>
                  </a:lnTo>
                  <a:lnTo>
                    <a:pt x="4" y="61"/>
                  </a:lnTo>
                  <a:lnTo>
                    <a:pt x="4" y="59"/>
                  </a:lnTo>
                  <a:lnTo>
                    <a:pt x="6" y="57"/>
                  </a:lnTo>
                  <a:lnTo>
                    <a:pt x="4" y="57"/>
                  </a:lnTo>
                  <a:lnTo>
                    <a:pt x="2" y="55"/>
                  </a:lnTo>
                  <a:lnTo>
                    <a:pt x="2" y="57"/>
                  </a:lnTo>
                  <a:lnTo>
                    <a:pt x="0" y="59"/>
                  </a:lnTo>
                  <a:close/>
                </a:path>
              </a:pathLst>
            </a:custGeom>
            <a:solidFill>
              <a:srgbClr val="8C8B8B"/>
            </a:solidFill>
            <a:ln w="9525">
              <a:noFill/>
              <a:round/>
              <a:headEnd/>
              <a:tailEnd/>
            </a:ln>
          </p:spPr>
          <p:txBody>
            <a:bodyPr/>
            <a:lstStyle/>
            <a:p>
              <a:endParaRPr lang="en-US"/>
            </a:p>
          </p:txBody>
        </p:sp>
        <p:sp>
          <p:nvSpPr>
            <p:cNvPr id="46853" name="Freeform 900"/>
            <p:cNvSpPr>
              <a:spLocks noEditPoints="1"/>
            </p:cNvSpPr>
            <p:nvPr/>
          </p:nvSpPr>
          <p:spPr bwMode="auto">
            <a:xfrm>
              <a:off x="2936" y="2946"/>
              <a:ext cx="29" cy="58"/>
            </a:xfrm>
            <a:custGeom>
              <a:avLst/>
              <a:gdLst>
                <a:gd name="T0" fmla="*/ 29 w 29"/>
                <a:gd name="T1" fmla="*/ 2 h 58"/>
                <a:gd name="T2" fmla="*/ 27 w 29"/>
                <a:gd name="T3" fmla="*/ 0 h 58"/>
                <a:gd name="T4" fmla="*/ 27 w 29"/>
                <a:gd name="T5" fmla="*/ 0 h 58"/>
                <a:gd name="T6" fmla="*/ 25 w 29"/>
                <a:gd name="T7" fmla="*/ 2 h 58"/>
                <a:gd name="T8" fmla="*/ 25 w 29"/>
                <a:gd name="T9" fmla="*/ 4 h 58"/>
                <a:gd name="T10" fmla="*/ 25 w 29"/>
                <a:gd name="T11" fmla="*/ 4 h 58"/>
                <a:gd name="T12" fmla="*/ 27 w 29"/>
                <a:gd name="T13" fmla="*/ 6 h 58"/>
                <a:gd name="T14" fmla="*/ 27 w 29"/>
                <a:gd name="T15" fmla="*/ 4 h 58"/>
                <a:gd name="T16" fmla="*/ 29 w 29"/>
                <a:gd name="T17" fmla="*/ 2 h 58"/>
                <a:gd name="T18" fmla="*/ 0 w 29"/>
                <a:gd name="T19" fmla="*/ 56 h 58"/>
                <a:gd name="T20" fmla="*/ 2 w 29"/>
                <a:gd name="T21" fmla="*/ 58 h 58"/>
                <a:gd name="T22" fmla="*/ 2 w 29"/>
                <a:gd name="T23" fmla="*/ 58 h 58"/>
                <a:gd name="T24" fmla="*/ 4 w 29"/>
                <a:gd name="T25" fmla="*/ 56 h 58"/>
                <a:gd name="T26" fmla="*/ 4 w 29"/>
                <a:gd name="T27" fmla="*/ 54 h 58"/>
                <a:gd name="T28" fmla="*/ 2 w 29"/>
                <a:gd name="T29" fmla="*/ 54 h 58"/>
                <a:gd name="T30" fmla="*/ 2 w 29"/>
                <a:gd name="T31" fmla="*/ 52 h 58"/>
                <a:gd name="T32" fmla="*/ 0 w 29"/>
                <a:gd name="T33" fmla="*/ 54 h 58"/>
                <a:gd name="T34" fmla="*/ 0 w 29"/>
                <a:gd name="T35" fmla="*/ 56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58"/>
                <a:gd name="T56" fmla="*/ 29 w 29"/>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58">
                  <a:moveTo>
                    <a:pt x="29" y="2"/>
                  </a:moveTo>
                  <a:lnTo>
                    <a:pt x="27" y="0"/>
                  </a:lnTo>
                  <a:lnTo>
                    <a:pt x="25" y="2"/>
                  </a:lnTo>
                  <a:lnTo>
                    <a:pt x="25" y="4"/>
                  </a:lnTo>
                  <a:lnTo>
                    <a:pt x="27" y="6"/>
                  </a:lnTo>
                  <a:lnTo>
                    <a:pt x="27" y="4"/>
                  </a:lnTo>
                  <a:lnTo>
                    <a:pt x="29" y="2"/>
                  </a:lnTo>
                  <a:close/>
                  <a:moveTo>
                    <a:pt x="0" y="56"/>
                  </a:moveTo>
                  <a:lnTo>
                    <a:pt x="2" y="58"/>
                  </a:lnTo>
                  <a:lnTo>
                    <a:pt x="4" y="56"/>
                  </a:lnTo>
                  <a:lnTo>
                    <a:pt x="4" y="54"/>
                  </a:lnTo>
                  <a:lnTo>
                    <a:pt x="2" y="54"/>
                  </a:lnTo>
                  <a:lnTo>
                    <a:pt x="2" y="52"/>
                  </a:lnTo>
                  <a:lnTo>
                    <a:pt x="0" y="54"/>
                  </a:lnTo>
                  <a:lnTo>
                    <a:pt x="0" y="56"/>
                  </a:lnTo>
                  <a:close/>
                </a:path>
              </a:pathLst>
            </a:custGeom>
            <a:solidFill>
              <a:srgbClr val="8D8C8B"/>
            </a:solidFill>
            <a:ln w="9525">
              <a:noFill/>
              <a:round/>
              <a:headEnd/>
              <a:tailEnd/>
            </a:ln>
          </p:spPr>
          <p:txBody>
            <a:bodyPr/>
            <a:lstStyle/>
            <a:p>
              <a:endParaRPr lang="en-US"/>
            </a:p>
          </p:txBody>
        </p:sp>
        <p:sp>
          <p:nvSpPr>
            <p:cNvPr id="46854" name="Freeform 901"/>
            <p:cNvSpPr>
              <a:spLocks noEditPoints="1"/>
            </p:cNvSpPr>
            <p:nvPr/>
          </p:nvSpPr>
          <p:spPr bwMode="auto">
            <a:xfrm>
              <a:off x="2936" y="2948"/>
              <a:ext cx="27" cy="54"/>
            </a:xfrm>
            <a:custGeom>
              <a:avLst/>
              <a:gdLst>
                <a:gd name="T0" fmla="*/ 27 w 27"/>
                <a:gd name="T1" fmla="*/ 2 h 54"/>
                <a:gd name="T2" fmla="*/ 27 w 27"/>
                <a:gd name="T3" fmla="*/ 0 h 54"/>
                <a:gd name="T4" fmla="*/ 25 w 27"/>
                <a:gd name="T5" fmla="*/ 0 h 54"/>
                <a:gd name="T6" fmla="*/ 25 w 27"/>
                <a:gd name="T7" fmla="*/ 2 h 54"/>
                <a:gd name="T8" fmla="*/ 23 w 27"/>
                <a:gd name="T9" fmla="*/ 4 h 54"/>
                <a:gd name="T10" fmla="*/ 25 w 27"/>
                <a:gd name="T11" fmla="*/ 4 h 54"/>
                <a:gd name="T12" fmla="*/ 27 w 27"/>
                <a:gd name="T13" fmla="*/ 4 h 54"/>
                <a:gd name="T14" fmla="*/ 27 w 27"/>
                <a:gd name="T15" fmla="*/ 4 h 54"/>
                <a:gd name="T16" fmla="*/ 27 w 27"/>
                <a:gd name="T17" fmla="*/ 2 h 54"/>
                <a:gd name="T18" fmla="*/ 0 w 27"/>
                <a:gd name="T19" fmla="*/ 52 h 54"/>
                <a:gd name="T20" fmla="*/ 2 w 27"/>
                <a:gd name="T21" fmla="*/ 54 h 54"/>
                <a:gd name="T22" fmla="*/ 4 w 27"/>
                <a:gd name="T23" fmla="*/ 54 h 54"/>
                <a:gd name="T24" fmla="*/ 4 w 27"/>
                <a:gd name="T25" fmla="*/ 52 h 54"/>
                <a:gd name="T26" fmla="*/ 4 w 27"/>
                <a:gd name="T27" fmla="*/ 50 h 54"/>
                <a:gd name="T28" fmla="*/ 4 w 27"/>
                <a:gd name="T29" fmla="*/ 50 h 54"/>
                <a:gd name="T30" fmla="*/ 2 w 27"/>
                <a:gd name="T31" fmla="*/ 50 h 54"/>
                <a:gd name="T32" fmla="*/ 2 w 27"/>
                <a:gd name="T33" fmla="*/ 50 h 54"/>
                <a:gd name="T34" fmla="*/ 0 w 27"/>
                <a:gd name="T35" fmla="*/ 52 h 5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54"/>
                <a:gd name="T56" fmla="*/ 27 w 27"/>
                <a:gd name="T57" fmla="*/ 54 h 5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54">
                  <a:moveTo>
                    <a:pt x="27" y="2"/>
                  </a:moveTo>
                  <a:lnTo>
                    <a:pt x="27" y="0"/>
                  </a:lnTo>
                  <a:lnTo>
                    <a:pt x="25" y="0"/>
                  </a:lnTo>
                  <a:lnTo>
                    <a:pt x="25" y="2"/>
                  </a:lnTo>
                  <a:lnTo>
                    <a:pt x="23" y="4"/>
                  </a:lnTo>
                  <a:lnTo>
                    <a:pt x="25" y="4"/>
                  </a:lnTo>
                  <a:lnTo>
                    <a:pt x="27" y="4"/>
                  </a:lnTo>
                  <a:lnTo>
                    <a:pt x="27" y="2"/>
                  </a:lnTo>
                  <a:close/>
                  <a:moveTo>
                    <a:pt x="0" y="52"/>
                  </a:moveTo>
                  <a:lnTo>
                    <a:pt x="2" y="54"/>
                  </a:lnTo>
                  <a:lnTo>
                    <a:pt x="4" y="54"/>
                  </a:lnTo>
                  <a:lnTo>
                    <a:pt x="4" y="52"/>
                  </a:lnTo>
                  <a:lnTo>
                    <a:pt x="4" y="50"/>
                  </a:lnTo>
                  <a:lnTo>
                    <a:pt x="2" y="50"/>
                  </a:lnTo>
                  <a:lnTo>
                    <a:pt x="0" y="52"/>
                  </a:lnTo>
                  <a:close/>
                </a:path>
              </a:pathLst>
            </a:custGeom>
            <a:solidFill>
              <a:srgbClr val="8D8C8B"/>
            </a:solidFill>
            <a:ln w="9525">
              <a:noFill/>
              <a:round/>
              <a:headEnd/>
              <a:tailEnd/>
            </a:ln>
          </p:spPr>
          <p:txBody>
            <a:bodyPr/>
            <a:lstStyle/>
            <a:p>
              <a:endParaRPr lang="en-US"/>
            </a:p>
          </p:txBody>
        </p:sp>
        <p:sp>
          <p:nvSpPr>
            <p:cNvPr id="46855" name="Freeform 902"/>
            <p:cNvSpPr>
              <a:spLocks noEditPoints="1"/>
            </p:cNvSpPr>
            <p:nvPr/>
          </p:nvSpPr>
          <p:spPr bwMode="auto">
            <a:xfrm>
              <a:off x="2938" y="2950"/>
              <a:ext cx="25" cy="50"/>
            </a:xfrm>
            <a:custGeom>
              <a:avLst/>
              <a:gdLst>
                <a:gd name="T0" fmla="*/ 25 w 25"/>
                <a:gd name="T1" fmla="*/ 2 h 50"/>
                <a:gd name="T2" fmla="*/ 23 w 25"/>
                <a:gd name="T3" fmla="*/ 0 h 50"/>
                <a:gd name="T4" fmla="*/ 23 w 25"/>
                <a:gd name="T5" fmla="*/ 0 h 50"/>
                <a:gd name="T6" fmla="*/ 21 w 25"/>
                <a:gd name="T7" fmla="*/ 2 h 50"/>
                <a:gd name="T8" fmla="*/ 21 w 25"/>
                <a:gd name="T9" fmla="*/ 4 h 50"/>
                <a:gd name="T10" fmla="*/ 21 w 25"/>
                <a:gd name="T11" fmla="*/ 4 h 50"/>
                <a:gd name="T12" fmla="*/ 23 w 25"/>
                <a:gd name="T13" fmla="*/ 4 h 50"/>
                <a:gd name="T14" fmla="*/ 25 w 25"/>
                <a:gd name="T15" fmla="*/ 2 h 50"/>
                <a:gd name="T16" fmla="*/ 25 w 25"/>
                <a:gd name="T17" fmla="*/ 2 h 50"/>
                <a:gd name="T18" fmla="*/ 0 w 25"/>
                <a:gd name="T19" fmla="*/ 48 h 50"/>
                <a:gd name="T20" fmla="*/ 0 w 25"/>
                <a:gd name="T21" fmla="*/ 50 h 50"/>
                <a:gd name="T22" fmla="*/ 2 w 25"/>
                <a:gd name="T23" fmla="*/ 50 h 50"/>
                <a:gd name="T24" fmla="*/ 2 w 25"/>
                <a:gd name="T25" fmla="*/ 48 h 50"/>
                <a:gd name="T26" fmla="*/ 4 w 25"/>
                <a:gd name="T27" fmla="*/ 46 h 50"/>
                <a:gd name="T28" fmla="*/ 2 w 25"/>
                <a:gd name="T29" fmla="*/ 46 h 50"/>
                <a:gd name="T30" fmla="*/ 2 w 25"/>
                <a:gd name="T31" fmla="*/ 46 h 50"/>
                <a:gd name="T32" fmla="*/ 0 w 25"/>
                <a:gd name="T33" fmla="*/ 48 h 50"/>
                <a:gd name="T34" fmla="*/ 0 w 25"/>
                <a:gd name="T35" fmla="*/ 48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
                <a:gd name="T55" fmla="*/ 0 h 50"/>
                <a:gd name="T56" fmla="*/ 25 w 25"/>
                <a:gd name="T57" fmla="*/ 50 h 5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 h="50">
                  <a:moveTo>
                    <a:pt x="25" y="2"/>
                  </a:moveTo>
                  <a:lnTo>
                    <a:pt x="23" y="0"/>
                  </a:lnTo>
                  <a:lnTo>
                    <a:pt x="21" y="2"/>
                  </a:lnTo>
                  <a:lnTo>
                    <a:pt x="21" y="4"/>
                  </a:lnTo>
                  <a:lnTo>
                    <a:pt x="23" y="4"/>
                  </a:lnTo>
                  <a:lnTo>
                    <a:pt x="25" y="2"/>
                  </a:lnTo>
                  <a:close/>
                  <a:moveTo>
                    <a:pt x="0" y="48"/>
                  </a:moveTo>
                  <a:lnTo>
                    <a:pt x="0" y="50"/>
                  </a:lnTo>
                  <a:lnTo>
                    <a:pt x="2" y="50"/>
                  </a:lnTo>
                  <a:lnTo>
                    <a:pt x="2" y="48"/>
                  </a:lnTo>
                  <a:lnTo>
                    <a:pt x="4" y="46"/>
                  </a:lnTo>
                  <a:lnTo>
                    <a:pt x="2" y="46"/>
                  </a:lnTo>
                  <a:lnTo>
                    <a:pt x="0" y="48"/>
                  </a:lnTo>
                  <a:close/>
                </a:path>
              </a:pathLst>
            </a:custGeom>
            <a:solidFill>
              <a:srgbClr val="8E8D8C"/>
            </a:solidFill>
            <a:ln w="9525">
              <a:noFill/>
              <a:round/>
              <a:headEnd/>
              <a:tailEnd/>
            </a:ln>
          </p:spPr>
          <p:txBody>
            <a:bodyPr/>
            <a:lstStyle/>
            <a:p>
              <a:endParaRPr lang="en-US"/>
            </a:p>
          </p:txBody>
        </p:sp>
        <p:sp>
          <p:nvSpPr>
            <p:cNvPr id="46856" name="Freeform 903"/>
            <p:cNvSpPr>
              <a:spLocks noEditPoints="1"/>
            </p:cNvSpPr>
            <p:nvPr/>
          </p:nvSpPr>
          <p:spPr bwMode="auto">
            <a:xfrm>
              <a:off x="2938" y="2952"/>
              <a:ext cx="25" cy="46"/>
            </a:xfrm>
            <a:custGeom>
              <a:avLst/>
              <a:gdLst>
                <a:gd name="T0" fmla="*/ 25 w 25"/>
                <a:gd name="T1" fmla="*/ 0 h 46"/>
                <a:gd name="T2" fmla="*/ 23 w 25"/>
                <a:gd name="T3" fmla="*/ 0 h 46"/>
                <a:gd name="T4" fmla="*/ 21 w 25"/>
                <a:gd name="T5" fmla="*/ 0 h 46"/>
                <a:gd name="T6" fmla="*/ 21 w 25"/>
                <a:gd name="T7" fmla="*/ 2 h 46"/>
                <a:gd name="T8" fmla="*/ 19 w 25"/>
                <a:gd name="T9" fmla="*/ 4 h 46"/>
                <a:gd name="T10" fmla="*/ 21 w 25"/>
                <a:gd name="T11" fmla="*/ 4 h 46"/>
                <a:gd name="T12" fmla="*/ 23 w 25"/>
                <a:gd name="T13" fmla="*/ 4 h 46"/>
                <a:gd name="T14" fmla="*/ 23 w 25"/>
                <a:gd name="T15" fmla="*/ 2 h 46"/>
                <a:gd name="T16" fmla="*/ 25 w 25"/>
                <a:gd name="T17" fmla="*/ 0 h 46"/>
                <a:gd name="T18" fmla="*/ 0 w 25"/>
                <a:gd name="T19" fmla="*/ 46 h 46"/>
                <a:gd name="T20" fmla="*/ 2 w 25"/>
                <a:gd name="T21" fmla="*/ 46 h 46"/>
                <a:gd name="T22" fmla="*/ 2 w 25"/>
                <a:gd name="T23" fmla="*/ 46 h 46"/>
                <a:gd name="T24" fmla="*/ 4 w 25"/>
                <a:gd name="T25" fmla="*/ 44 h 46"/>
                <a:gd name="T26" fmla="*/ 4 w 25"/>
                <a:gd name="T27" fmla="*/ 42 h 46"/>
                <a:gd name="T28" fmla="*/ 4 w 25"/>
                <a:gd name="T29" fmla="*/ 42 h 46"/>
                <a:gd name="T30" fmla="*/ 2 w 25"/>
                <a:gd name="T31" fmla="*/ 42 h 46"/>
                <a:gd name="T32" fmla="*/ 2 w 25"/>
                <a:gd name="T33" fmla="*/ 44 h 46"/>
                <a:gd name="T34" fmla="*/ 0 w 25"/>
                <a:gd name="T35" fmla="*/ 46 h 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
                <a:gd name="T55" fmla="*/ 0 h 46"/>
                <a:gd name="T56" fmla="*/ 25 w 25"/>
                <a:gd name="T57" fmla="*/ 46 h 4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 h="46">
                  <a:moveTo>
                    <a:pt x="25" y="0"/>
                  </a:moveTo>
                  <a:lnTo>
                    <a:pt x="23" y="0"/>
                  </a:lnTo>
                  <a:lnTo>
                    <a:pt x="21" y="0"/>
                  </a:lnTo>
                  <a:lnTo>
                    <a:pt x="21" y="2"/>
                  </a:lnTo>
                  <a:lnTo>
                    <a:pt x="19" y="4"/>
                  </a:lnTo>
                  <a:lnTo>
                    <a:pt x="21" y="4"/>
                  </a:lnTo>
                  <a:lnTo>
                    <a:pt x="23" y="4"/>
                  </a:lnTo>
                  <a:lnTo>
                    <a:pt x="23" y="2"/>
                  </a:lnTo>
                  <a:lnTo>
                    <a:pt x="25" y="0"/>
                  </a:lnTo>
                  <a:close/>
                  <a:moveTo>
                    <a:pt x="0" y="46"/>
                  </a:moveTo>
                  <a:lnTo>
                    <a:pt x="2" y="46"/>
                  </a:lnTo>
                  <a:lnTo>
                    <a:pt x="4" y="44"/>
                  </a:lnTo>
                  <a:lnTo>
                    <a:pt x="4" y="42"/>
                  </a:lnTo>
                  <a:lnTo>
                    <a:pt x="2" y="42"/>
                  </a:lnTo>
                  <a:lnTo>
                    <a:pt x="2" y="44"/>
                  </a:lnTo>
                  <a:lnTo>
                    <a:pt x="0" y="46"/>
                  </a:lnTo>
                  <a:close/>
                </a:path>
              </a:pathLst>
            </a:custGeom>
            <a:solidFill>
              <a:srgbClr val="8E8D8C"/>
            </a:solidFill>
            <a:ln w="9525">
              <a:noFill/>
              <a:round/>
              <a:headEnd/>
              <a:tailEnd/>
            </a:ln>
          </p:spPr>
          <p:txBody>
            <a:bodyPr/>
            <a:lstStyle/>
            <a:p>
              <a:endParaRPr lang="en-US"/>
            </a:p>
          </p:txBody>
        </p:sp>
        <p:sp>
          <p:nvSpPr>
            <p:cNvPr id="46857" name="Freeform 904"/>
            <p:cNvSpPr>
              <a:spLocks noEditPoints="1"/>
            </p:cNvSpPr>
            <p:nvPr/>
          </p:nvSpPr>
          <p:spPr bwMode="auto">
            <a:xfrm>
              <a:off x="2940" y="2954"/>
              <a:ext cx="21" cy="42"/>
            </a:xfrm>
            <a:custGeom>
              <a:avLst/>
              <a:gdLst>
                <a:gd name="T0" fmla="*/ 21 w 21"/>
                <a:gd name="T1" fmla="*/ 0 h 42"/>
                <a:gd name="T2" fmla="*/ 19 w 21"/>
                <a:gd name="T3" fmla="*/ 0 h 42"/>
                <a:gd name="T4" fmla="*/ 19 w 21"/>
                <a:gd name="T5" fmla="*/ 0 h 42"/>
                <a:gd name="T6" fmla="*/ 17 w 21"/>
                <a:gd name="T7" fmla="*/ 2 h 42"/>
                <a:gd name="T8" fmla="*/ 17 w 21"/>
                <a:gd name="T9" fmla="*/ 4 h 42"/>
                <a:gd name="T10" fmla="*/ 19 w 21"/>
                <a:gd name="T11" fmla="*/ 4 h 42"/>
                <a:gd name="T12" fmla="*/ 19 w 21"/>
                <a:gd name="T13" fmla="*/ 4 h 42"/>
                <a:gd name="T14" fmla="*/ 21 w 21"/>
                <a:gd name="T15" fmla="*/ 2 h 42"/>
                <a:gd name="T16" fmla="*/ 21 w 21"/>
                <a:gd name="T17" fmla="*/ 0 h 42"/>
                <a:gd name="T18" fmla="*/ 0 w 21"/>
                <a:gd name="T19" fmla="*/ 42 h 42"/>
                <a:gd name="T20" fmla="*/ 0 w 21"/>
                <a:gd name="T21" fmla="*/ 42 h 42"/>
                <a:gd name="T22" fmla="*/ 2 w 21"/>
                <a:gd name="T23" fmla="*/ 42 h 42"/>
                <a:gd name="T24" fmla="*/ 2 w 21"/>
                <a:gd name="T25" fmla="*/ 40 h 42"/>
                <a:gd name="T26" fmla="*/ 4 w 21"/>
                <a:gd name="T27" fmla="*/ 38 h 42"/>
                <a:gd name="T28" fmla="*/ 2 w 21"/>
                <a:gd name="T29" fmla="*/ 38 h 42"/>
                <a:gd name="T30" fmla="*/ 0 w 21"/>
                <a:gd name="T31" fmla="*/ 38 h 42"/>
                <a:gd name="T32" fmla="*/ 0 w 21"/>
                <a:gd name="T33" fmla="*/ 40 h 42"/>
                <a:gd name="T34" fmla="*/ 0 w 21"/>
                <a:gd name="T35" fmla="*/ 42 h 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
                <a:gd name="T55" fmla="*/ 0 h 42"/>
                <a:gd name="T56" fmla="*/ 21 w 21"/>
                <a:gd name="T57" fmla="*/ 42 h 4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 h="42">
                  <a:moveTo>
                    <a:pt x="21" y="0"/>
                  </a:moveTo>
                  <a:lnTo>
                    <a:pt x="19" y="0"/>
                  </a:lnTo>
                  <a:lnTo>
                    <a:pt x="17" y="2"/>
                  </a:lnTo>
                  <a:lnTo>
                    <a:pt x="17" y="4"/>
                  </a:lnTo>
                  <a:lnTo>
                    <a:pt x="19" y="4"/>
                  </a:lnTo>
                  <a:lnTo>
                    <a:pt x="21" y="2"/>
                  </a:lnTo>
                  <a:lnTo>
                    <a:pt x="21" y="0"/>
                  </a:lnTo>
                  <a:close/>
                  <a:moveTo>
                    <a:pt x="0" y="42"/>
                  </a:moveTo>
                  <a:lnTo>
                    <a:pt x="0" y="42"/>
                  </a:lnTo>
                  <a:lnTo>
                    <a:pt x="2" y="42"/>
                  </a:lnTo>
                  <a:lnTo>
                    <a:pt x="2" y="40"/>
                  </a:lnTo>
                  <a:lnTo>
                    <a:pt x="4" y="38"/>
                  </a:lnTo>
                  <a:lnTo>
                    <a:pt x="2" y="38"/>
                  </a:lnTo>
                  <a:lnTo>
                    <a:pt x="0" y="38"/>
                  </a:lnTo>
                  <a:lnTo>
                    <a:pt x="0" y="40"/>
                  </a:lnTo>
                  <a:lnTo>
                    <a:pt x="0" y="42"/>
                  </a:lnTo>
                  <a:close/>
                </a:path>
              </a:pathLst>
            </a:custGeom>
            <a:solidFill>
              <a:srgbClr val="8E8D8D"/>
            </a:solidFill>
            <a:ln w="9525">
              <a:noFill/>
              <a:round/>
              <a:headEnd/>
              <a:tailEnd/>
            </a:ln>
          </p:spPr>
          <p:txBody>
            <a:bodyPr/>
            <a:lstStyle/>
            <a:p>
              <a:endParaRPr lang="en-US"/>
            </a:p>
          </p:txBody>
        </p:sp>
        <p:sp>
          <p:nvSpPr>
            <p:cNvPr id="46858" name="Freeform 905"/>
            <p:cNvSpPr>
              <a:spLocks noEditPoints="1"/>
            </p:cNvSpPr>
            <p:nvPr/>
          </p:nvSpPr>
          <p:spPr bwMode="auto">
            <a:xfrm>
              <a:off x="2940" y="2956"/>
              <a:ext cx="21" cy="38"/>
            </a:xfrm>
            <a:custGeom>
              <a:avLst/>
              <a:gdLst>
                <a:gd name="T0" fmla="*/ 21 w 21"/>
                <a:gd name="T1" fmla="*/ 0 h 38"/>
                <a:gd name="T2" fmla="*/ 19 w 21"/>
                <a:gd name="T3" fmla="*/ 0 h 38"/>
                <a:gd name="T4" fmla="*/ 17 w 21"/>
                <a:gd name="T5" fmla="*/ 0 h 38"/>
                <a:gd name="T6" fmla="*/ 17 w 21"/>
                <a:gd name="T7" fmla="*/ 2 h 38"/>
                <a:gd name="T8" fmla="*/ 17 w 21"/>
                <a:gd name="T9" fmla="*/ 4 h 38"/>
                <a:gd name="T10" fmla="*/ 17 w 21"/>
                <a:gd name="T11" fmla="*/ 4 h 38"/>
                <a:gd name="T12" fmla="*/ 19 w 21"/>
                <a:gd name="T13" fmla="*/ 4 h 38"/>
                <a:gd name="T14" fmla="*/ 19 w 21"/>
                <a:gd name="T15" fmla="*/ 2 h 38"/>
                <a:gd name="T16" fmla="*/ 21 w 21"/>
                <a:gd name="T17" fmla="*/ 0 h 38"/>
                <a:gd name="T18" fmla="*/ 0 w 21"/>
                <a:gd name="T19" fmla="*/ 38 h 38"/>
                <a:gd name="T20" fmla="*/ 2 w 21"/>
                <a:gd name="T21" fmla="*/ 38 h 38"/>
                <a:gd name="T22" fmla="*/ 2 w 21"/>
                <a:gd name="T23" fmla="*/ 38 h 38"/>
                <a:gd name="T24" fmla="*/ 4 w 21"/>
                <a:gd name="T25" fmla="*/ 36 h 38"/>
                <a:gd name="T26" fmla="*/ 4 w 21"/>
                <a:gd name="T27" fmla="*/ 36 h 38"/>
                <a:gd name="T28" fmla="*/ 4 w 21"/>
                <a:gd name="T29" fmla="*/ 35 h 38"/>
                <a:gd name="T30" fmla="*/ 2 w 21"/>
                <a:gd name="T31" fmla="*/ 35 h 38"/>
                <a:gd name="T32" fmla="*/ 0 w 21"/>
                <a:gd name="T33" fmla="*/ 36 h 38"/>
                <a:gd name="T34" fmla="*/ 0 w 21"/>
                <a:gd name="T35" fmla="*/ 38 h 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
                <a:gd name="T55" fmla="*/ 0 h 38"/>
                <a:gd name="T56" fmla="*/ 21 w 21"/>
                <a:gd name="T57" fmla="*/ 38 h 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 h="38">
                  <a:moveTo>
                    <a:pt x="21" y="0"/>
                  </a:moveTo>
                  <a:lnTo>
                    <a:pt x="19" y="0"/>
                  </a:lnTo>
                  <a:lnTo>
                    <a:pt x="17" y="0"/>
                  </a:lnTo>
                  <a:lnTo>
                    <a:pt x="17" y="2"/>
                  </a:lnTo>
                  <a:lnTo>
                    <a:pt x="17" y="4"/>
                  </a:lnTo>
                  <a:lnTo>
                    <a:pt x="19" y="4"/>
                  </a:lnTo>
                  <a:lnTo>
                    <a:pt x="19" y="2"/>
                  </a:lnTo>
                  <a:lnTo>
                    <a:pt x="21" y="0"/>
                  </a:lnTo>
                  <a:close/>
                  <a:moveTo>
                    <a:pt x="0" y="38"/>
                  </a:moveTo>
                  <a:lnTo>
                    <a:pt x="2" y="38"/>
                  </a:lnTo>
                  <a:lnTo>
                    <a:pt x="4" y="36"/>
                  </a:lnTo>
                  <a:lnTo>
                    <a:pt x="4" y="35"/>
                  </a:lnTo>
                  <a:lnTo>
                    <a:pt x="2" y="35"/>
                  </a:lnTo>
                  <a:lnTo>
                    <a:pt x="0" y="36"/>
                  </a:lnTo>
                  <a:lnTo>
                    <a:pt x="0" y="38"/>
                  </a:lnTo>
                  <a:close/>
                </a:path>
              </a:pathLst>
            </a:custGeom>
            <a:solidFill>
              <a:srgbClr val="8F8E8D"/>
            </a:solidFill>
            <a:ln w="9525">
              <a:noFill/>
              <a:round/>
              <a:headEnd/>
              <a:tailEnd/>
            </a:ln>
          </p:spPr>
          <p:txBody>
            <a:bodyPr/>
            <a:lstStyle/>
            <a:p>
              <a:endParaRPr lang="en-US"/>
            </a:p>
          </p:txBody>
        </p:sp>
        <p:sp>
          <p:nvSpPr>
            <p:cNvPr id="46859" name="Freeform 906"/>
            <p:cNvSpPr>
              <a:spLocks noEditPoints="1"/>
            </p:cNvSpPr>
            <p:nvPr/>
          </p:nvSpPr>
          <p:spPr bwMode="auto">
            <a:xfrm>
              <a:off x="2940" y="2958"/>
              <a:ext cx="19" cy="34"/>
            </a:xfrm>
            <a:custGeom>
              <a:avLst/>
              <a:gdLst>
                <a:gd name="T0" fmla="*/ 19 w 19"/>
                <a:gd name="T1" fmla="*/ 0 h 34"/>
                <a:gd name="T2" fmla="*/ 19 w 19"/>
                <a:gd name="T3" fmla="*/ 0 h 34"/>
                <a:gd name="T4" fmla="*/ 17 w 19"/>
                <a:gd name="T5" fmla="*/ 0 h 34"/>
                <a:gd name="T6" fmla="*/ 17 w 19"/>
                <a:gd name="T7" fmla="*/ 2 h 34"/>
                <a:gd name="T8" fmla="*/ 15 w 19"/>
                <a:gd name="T9" fmla="*/ 2 h 34"/>
                <a:gd name="T10" fmla="*/ 17 w 19"/>
                <a:gd name="T11" fmla="*/ 4 h 34"/>
                <a:gd name="T12" fmla="*/ 17 w 19"/>
                <a:gd name="T13" fmla="*/ 4 h 34"/>
                <a:gd name="T14" fmla="*/ 19 w 19"/>
                <a:gd name="T15" fmla="*/ 2 h 34"/>
                <a:gd name="T16" fmla="*/ 19 w 19"/>
                <a:gd name="T17" fmla="*/ 0 h 34"/>
                <a:gd name="T18" fmla="*/ 0 w 19"/>
                <a:gd name="T19" fmla="*/ 34 h 34"/>
                <a:gd name="T20" fmla="*/ 2 w 19"/>
                <a:gd name="T21" fmla="*/ 34 h 34"/>
                <a:gd name="T22" fmla="*/ 4 w 19"/>
                <a:gd name="T23" fmla="*/ 34 h 34"/>
                <a:gd name="T24" fmla="*/ 4 w 19"/>
                <a:gd name="T25" fmla="*/ 34 h 34"/>
                <a:gd name="T26" fmla="*/ 6 w 19"/>
                <a:gd name="T27" fmla="*/ 33 h 34"/>
                <a:gd name="T28" fmla="*/ 4 w 19"/>
                <a:gd name="T29" fmla="*/ 31 h 34"/>
                <a:gd name="T30" fmla="*/ 2 w 19"/>
                <a:gd name="T31" fmla="*/ 31 h 34"/>
                <a:gd name="T32" fmla="*/ 2 w 19"/>
                <a:gd name="T33" fmla="*/ 33 h 34"/>
                <a:gd name="T34" fmla="*/ 0 w 19"/>
                <a:gd name="T35" fmla="*/ 34 h 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34"/>
                <a:gd name="T56" fmla="*/ 19 w 19"/>
                <a:gd name="T57" fmla="*/ 34 h 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34">
                  <a:moveTo>
                    <a:pt x="19" y="0"/>
                  </a:moveTo>
                  <a:lnTo>
                    <a:pt x="19" y="0"/>
                  </a:lnTo>
                  <a:lnTo>
                    <a:pt x="17" y="0"/>
                  </a:lnTo>
                  <a:lnTo>
                    <a:pt x="17" y="2"/>
                  </a:lnTo>
                  <a:lnTo>
                    <a:pt x="15" y="2"/>
                  </a:lnTo>
                  <a:lnTo>
                    <a:pt x="17" y="4"/>
                  </a:lnTo>
                  <a:lnTo>
                    <a:pt x="19" y="2"/>
                  </a:lnTo>
                  <a:lnTo>
                    <a:pt x="19" y="0"/>
                  </a:lnTo>
                  <a:close/>
                  <a:moveTo>
                    <a:pt x="0" y="34"/>
                  </a:moveTo>
                  <a:lnTo>
                    <a:pt x="2" y="34"/>
                  </a:lnTo>
                  <a:lnTo>
                    <a:pt x="4" y="34"/>
                  </a:lnTo>
                  <a:lnTo>
                    <a:pt x="6" y="33"/>
                  </a:lnTo>
                  <a:lnTo>
                    <a:pt x="4" y="31"/>
                  </a:lnTo>
                  <a:lnTo>
                    <a:pt x="2" y="31"/>
                  </a:lnTo>
                  <a:lnTo>
                    <a:pt x="2" y="33"/>
                  </a:lnTo>
                  <a:lnTo>
                    <a:pt x="0" y="34"/>
                  </a:lnTo>
                  <a:close/>
                </a:path>
              </a:pathLst>
            </a:custGeom>
            <a:solidFill>
              <a:srgbClr val="8F8E8D"/>
            </a:solidFill>
            <a:ln w="9525">
              <a:noFill/>
              <a:round/>
              <a:headEnd/>
              <a:tailEnd/>
            </a:ln>
          </p:spPr>
          <p:txBody>
            <a:bodyPr/>
            <a:lstStyle/>
            <a:p>
              <a:endParaRPr lang="en-US"/>
            </a:p>
          </p:txBody>
        </p:sp>
        <p:sp>
          <p:nvSpPr>
            <p:cNvPr id="46860" name="Freeform 907"/>
            <p:cNvSpPr>
              <a:spLocks noEditPoints="1"/>
            </p:cNvSpPr>
            <p:nvPr/>
          </p:nvSpPr>
          <p:spPr bwMode="auto">
            <a:xfrm>
              <a:off x="2942" y="2960"/>
              <a:ext cx="17" cy="32"/>
            </a:xfrm>
            <a:custGeom>
              <a:avLst/>
              <a:gdLst>
                <a:gd name="T0" fmla="*/ 17 w 17"/>
                <a:gd name="T1" fmla="*/ 0 h 32"/>
                <a:gd name="T2" fmla="*/ 15 w 17"/>
                <a:gd name="T3" fmla="*/ 0 h 32"/>
                <a:gd name="T4" fmla="*/ 15 w 17"/>
                <a:gd name="T5" fmla="*/ 0 h 32"/>
                <a:gd name="T6" fmla="*/ 13 w 17"/>
                <a:gd name="T7" fmla="*/ 0 h 32"/>
                <a:gd name="T8" fmla="*/ 13 w 17"/>
                <a:gd name="T9" fmla="*/ 2 h 32"/>
                <a:gd name="T10" fmla="*/ 13 w 17"/>
                <a:gd name="T11" fmla="*/ 4 h 32"/>
                <a:gd name="T12" fmla="*/ 15 w 17"/>
                <a:gd name="T13" fmla="*/ 4 h 32"/>
                <a:gd name="T14" fmla="*/ 15 w 17"/>
                <a:gd name="T15" fmla="*/ 2 h 32"/>
                <a:gd name="T16" fmla="*/ 17 w 17"/>
                <a:gd name="T17" fmla="*/ 0 h 32"/>
                <a:gd name="T18" fmla="*/ 0 w 17"/>
                <a:gd name="T19" fmla="*/ 31 h 32"/>
                <a:gd name="T20" fmla="*/ 2 w 17"/>
                <a:gd name="T21" fmla="*/ 31 h 32"/>
                <a:gd name="T22" fmla="*/ 2 w 17"/>
                <a:gd name="T23" fmla="*/ 32 h 32"/>
                <a:gd name="T24" fmla="*/ 4 w 17"/>
                <a:gd name="T25" fmla="*/ 31 h 32"/>
                <a:gd name="T26" fmla="*/ 4 w 17"/>
                <a:gd name="T27" fmla="*/ 29 h 32"/>
                <a:gd name="T28" fmla="*/ 2 w 17"/>
                <a:gd name="T29" fmla="*/ 27 h 32"/>
                <a:gd name="T30" fmla="*/ 2 w 17"/>
                <a:gd name="T31" fmla="*/ 27 h 32"/>
                <a:gd name="T32" fmla="*/ 0 w 17"/>
                <a:gd name="T33" fmla="*/ 29 h 32"/>
                <a:gd name="T34" fmla="*/ 0 w 17"/>
                <a:gd name="T35" fmla="*/ 31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32"/>
                <a:gd name="T56" fmla="*/ 17 w 17"/>
                <a:gd name="T57" fmla="*/ 32 h 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32">
                  <a:moveTo>
                    <a:pt x="17" y="0"/>
                  </a:moveTo>
                  <a:lnTo>
                    <a:pt x="15" y="0"/>
                  </a:lnTo>
                  <a:lnTo>
                    <a:pt x="13" y="0"/>
                  </a:lnTo>
                  <a:lnTo>
                    <a:pt x="13" y="2"/>
                  </a:lnTo>
                  <a:lnTo>
                    <a:pt x="13" y="4"/>
                  </a:lnTo>
                  <a:lnTo>
                    <a:pt x="15" y="4"/>
                  </a:lnTo>
                  <a:lnTo>
                    <a:pt x="15" y="2"/>
                  </a:lnTo>
                  <a:lnTo>
                    <a:pt x="17" y="0"/>
                  </a:lnTo>
                  <a:close/>
                  <a:moveTo>
                    <a:pt x="0" y="31"/>
                  </a:moveTo>
                  <a:lnTo>
                    <a:pt x="2" y="31"/>
                  </a:lnTo>
                  <a:lnTo>
                    <a:pt x="2" y="32"/>
                  </a:lnTo>
                  <a:lnTo>
                    <a:pt x="4" y="31"/>
                  </a:lnTo>
                  <a:lnTo>
                    <a:pt x="4" y="29"/>
                  </a:lnTo>
                  <a:lnTo>
                    <a:pt x="2" y="27"/>
                  </a:lnTo>
                  <a:lnTo>
                    <a:pt x="0" y="29"/>
                  </a:lnTo>
                  <a:lnTo>
                    <a:pt x="0" y="31"/>
                  </a:lnTo>
                  <a:close/>
                </a:path>
              </a:pathLst>
            </a:custGeom>
            <a:solidFill>
              <a:srgbClr val="908F8E"/>
            </a:solidFill>
            <a:ln w="9525">
              <a:noFill/>
              <a:round/>
              <a:headEnd/>
              <a:tailEnd/>
            </a:ln>
          </p:spPr>
          <p:txBody>
            <a:bodyPr/>
            <a:lstStyle/>
            <a:p>
              <a:endParaRPr lang="en-US"/>
            </a:p>
          </p:txBody>
        </p:sp>
        <p:sp>
          <p:nvSpPr>
            <p:cNvPr id="46861" name="Freeform 908"/>
            <p:cNvSpPr>
              <a:spLocks noEditPoints="1"/>
            </p:cNvSpPr>
            <p:nvPr/>
          </p:nvSpPr>
          <p:spPr bwMode="auto">
            <a:xfrm>
              <a:off x="2942" y="2960"/>
              <a:ext cx="15" cy="31"/>
            </a:xfrm>
            <a:custGeom>
              <a:avLst/>
              <a:gdLst>
                <a:gd name="T0" fmla="*/ 15 w 15"/>
                <a:gd name="T1" fmla="*/ 2 h 31"/>
                <a:gd name="T2" fmla="*/ 15 w 15"/>
                <a:gd name="T3" fmla="*/ 2 h 31"/>
                <a:gd name="T4" fmla="*/ 13 w 15"/>
                <a:gd name="T5" fmla="*/ 0 h 31"/>
                <a:gd name="T6" fmla="*/ 13 w 15"/>
                <a:gd name="T7" fmla="*/ 2 h 31"/>
                <a:gd name="T8" fmla="*/ 11 w 15"/>
                <a:gd name="T9" fmla="*/ 4 h 31"/>
                <a:gd name="T10" fmla="*/ 13 w 15"/>
                <a:gd name="T11" fmla="*/ 6 h 31"/>
                <a:gd name="T12" fmla="*/ 15 w 15"/>
                <a:gd name="T13" fmla="*/ 6 h 31"/>
                <a:gd name="T14" fmla="*/ 15 w 15"/>
                <a:gd name="T15" fmla="*/ 4 h 31"/>
                <a:gd name="T16" fmla="*/ 15 w 15"/>
                <a:gd name="T17" fmla="*/ 2 h 31"/>
                <a:gd name="T18" fmla="*/ 0 w 15"/>
                <a:gd name="T19" fmla="*/ 29 h 31"/>
                <a:gd name="T20" fmla="*/ 2 w 15"/>
                <a:gd name="T21" fmla="*/ 29 h 31"/>
                <a:gd name="T22" fmla="*/ 4 w 15"/>
                <a:gd name="T23" fmla="*/ 31 h 31"/>
                <a:gd name="T24" fmla="*/ 4 w 15"/>
                <a:gd name="T25" fmla="*/ 29 h 31"/>
                <a:gd name="T26" fmla="*/ 4 w 15"/>
                <a:gd name="T27" fmla="*/ 27 h 31"/>
                <a:gd name="T28" fmla="*/ 4 w 15"/>
                <a:gd name="T29" fmla="*/ 25 h 31"/>
                <a:gd name="T30" fmla="*/ 2 w 15"/>
                <a:gd name="T31" fmla="*/ 25 h 31"/>
                <a:gd name="T32" fmla="*/ 2 w 15"/>
                <a:gd name="T33" fmla="*/ 27 h 31"/>
                <a:gd name="T34" fmla="*/ 0 w 15"/>
                <a:gd name="T35" fmla="*/ 29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15" y="2"/>
                  </a:moveTo>
                  <a:lnTo>
                    <a:pt x="15" y="2"/>
                  </a:lnTo>
                  <a:lnTo>
                    <a:pt x="13" y="0"/>
                  </a:lnTo>
                  <a:lnTo>
                    <a:pt x="13" y="2"/>
                  </a:lnTo>
                  <a:lnTo>
                    <a:pt x="11" y="4"/>
                  </a:lnTo>
                  <a:lnTo>
                    <a:pt x="13" y="6"/>
                  </a:lnTo>
                  <a:lnTo>
                    <a:pt x="15" y="6"/>
                  </a:lnTo>
                  <a:lnTo>
                    <a:pt x="15" y="4"/>
                  </a:lnTo>
                  <a:lnTo>
                    <a:pt x="15" y="2"/>
                  </a:lnTo>
                  <a:close/>
                  <a:moveTo>
                    <a:pt x="0" y="29"/>
                  </a:moveTo>
                  <a:lnTo>
                    <a:pt x="2" y="29"/>
                  </a:lnTo>
                  <a:lnTo>
                    <a:pt x="4" y="31"/>
                  </a:lnTo>
                  <a:lnTo>
                    <a:pt x="4" y="29"/>
                  </a:lnTo>
                  <a:lnTo>
                    <a:pt x="4" y="27"/>
                  </a:lnTo>
                  <a:lnTo>
                    <a:pt x="4" y="25"/>
                  </a:lnTo>
                  <a:lnTo>
                    <a:pt x="2" y="25"/>
                  </a:lnTo>
                  <a:lnTo>
                    <a:pt x="2" y="27"/>
                  </a:lnTo>
                  <a:lnTo>
                    <a:pt x="0" y="29"/>
                  </a:lnTo>
                  <a:close/>
                </a:path>
              </a:pathLst>
            </a:custGeom>
            <a:solidFill>
              <a:srgbClr val="908F8E"/>
            </a:solidFill>
            <a:ln w="9525">
              <a:noFill/>
              <a:round/>
              <a:headEnd/>
              <a:tailEnd/>
            </a:ln>
          </p:spPr>
          <p:txBody>
            <a:bodyPr/>
            <a:lstStyle/>
            <a:p>
              <a:endParaRPr lang="en-US"/>
            </a:p>
          </p:txBody>
        </p:sp>
        <p:sp>
          <p:nvSpPr>
            <p:cNvPr id="46862" name="Freeform 909"/>
            <p:cNvSpPr>
              <a:spLocks noEditPoints="1"/>
            </p:cNvSpPr>
            <p:nvPr/>
          </p:nvSpPr>
          <p:spPr bwMode="auto">
            <a:xfrm>
              <a:off x="2944" y="2962"/>
              <a:ext cx="13" cy="27"/>
            </a:xfrm>
            <a:custGeom>
              <a:avLst/>
              <a:gdLst>
                <a:gd name="T0" fmla="*/ 13 w 13"/>
                <a:gd name="T1" fmla="*/ 2 h 27"/>
                <a:gd name="T2" fmla="*/ 11 w 13"/>
                <a:gd name="T3" fmla="*/ 2 h 27"/>
                <a:gd name="T4" fmla="*/ 11 w 13"/>
                <a:gd name="T5" fmla="*/ 0 h 27"/>
                <a:gd name="T6" fmla="*/ 9 w 13"/>
                <a:gd name="T7" fmla="*/ 2 h 27"/>
                <a:gd name="T8" fmla="*/ 9 w 13"/>
                <a:gd name="T9" fmla="*/ 4 h 27"/>
                <a:gd name="T10" fmla="*/ 9 w 13"/>
                <a:gd name="T11" fmla="*/ 4 h 27"/>
                <a:gd name="T12" fmla="*/ 11 w 13"/>
                <a:gd name="T13" fmla="*/ 6 h 27"/>
                <a:gd name="T14" fmla="*/ 13 w 13"/>
                <a:gd name="T15" fmla="*/ 4 h 27"/>
                <a:gd name="T16" fmla="*/ 13 w 13"/>
                <a:gd name="T17" fmla="*/ 2 h 27"/>
                <a:gd name="T18" fmla="*/ 0 w 13"/>
                <a:gd name="T19" fmla="*/ 25 h 27"/>
                <a:gd name="T20" fmla="*/ 0 w 13"/>
                <a:gd name="T21" fmla="*/ 25 h 27"/>
                <a:gd name="T22" fmla="*/ 2 w 13"/>
                <a:gd name="T23" fmla="*/ 27 h 27"/>
                <a:gd name="T24" fmla="*/ 2 w 13"/>
                <a:gd name="T25" fmla="*/ 25 h 27"/>
                <a:gd name="T26" fmla="*/ 4 w 13"/>
                <a:gd name="T27" fmla="*/ 23 h 27"/>
                <a:gd name="T28" fmla="*/ 2 w 13"/>
                <a:gd name="T29" fmla="*/ 23 h 27"/>
                <a:gd name="T30" fmla="*/ 2 w 13"/>
                <a:gd name="T31" fmla="*/ 21 h 27"/>
                <a:gd name="T32" fmla="*/ 0 w 13"/>
                <a:gd name="T33" fmla="*/ 23 h 27"/>
                <a:gd name="T34" fmla="*/ 0 w 13"/>
                <a:gd name="T35" fmla="*/ 25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27"/>
                <a:gd name="T56" fmla="*/ 13 w 13"/>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27">
                  <a:moveTo>
                    <a:pt x="13" y="2"/>
                  </a:moveTo>
                  <a:lnTo>
                    <a:pt x="11" y="2"/>
                  </a:lnTo>
                  <a:lnTo>
                    <a:pt x="11" y="0"/>
                  </a:lnTo>
                  <a:lnTo>
                    <a:pt x="9" y="2"/>
                  </a:lnTo>
                  <a:lnTo>
                    <a:pt x="9" y="4"/>
                  </a:lnTo>
                  <a:lnTo>
                    <a:pt x="11" y="6"/>
                  </a:lnTo>
                  <a:lnTo>
                    <a:pt x="13" y="4"/>
                  </a:lnTo>
                  <a:lnTo>
                    <a:pt x="13" y="2"/>
                  </a:lnTo>
                  <a:close/>
                  <a:moveTo>
                    <a:pt x="0" y="25"/>
                  </a:moveTo>
                  <a:lnTo>
                    <a:pt x="0" y="25"/>
                  </a:lnTo>
                  <a:lnTo>
                    <a:pt x="2" y="27"/>
                  </a:lnTo>
                  <a:lnTo>
                    <a:pt x="2" y="25"/>
                  </a:lnTo>
                  <a:lnTo>
                    <a:pt x="4" y="23"/>
                  </a:lnTo>
                  <a:lnTo>
                    <a:pt x="2" y="23"/>
                  </a:lnTo>
                  <a:lnTo>
                    <a:pt x="2" y="21"/>
                  </a:lnTo>
                  <a:lnTo>
                    <a:pt x="0" y="23"/>
                  </a:lnTo>
                  <a:lnTo>
                    <a:pt x="0" y="25"/>
                  </a:lnTo>
                  <a:close/>
                </a:path>
              </a:pathLst>
            </a:custGeom>
            <a:solidFill>
              <a:srgbClr val="908F8F"/>
            </a:solidFill>
            <a:ln w="9525">
              <a:noFill/>
              <a:round/>
              <a:headEnd/>
              <a:tailEnd/>
            </a:ln>
          </p:spPr>
          <p:txBody>
            <a:bodyPr/>
            <a:lstStyle/>
            <a:p>
              <a:endParaRPr lang="en-US"/>
            </a:p>
          </p:txBody>
        </p:sp>
        <p:sp>
          <p:nvSpPr>
            <p:cNvPr id="46863" name="Freeform 910"/>
            <p:cNvSpPr>
              <a:spLocks noEditPoints="1"/>
            </p:cNvSpPr>
            <p:nvPr/>
          </p:nvSpPr>
          <p:spPr bwMode="auto">
            <a:xfrm>
              <a:off x="2944" y="2964"/>
              <a:ext cx="13" cy="23"/>
            </a:xfrm>
            <a:custGeom>
              <a:avLst/>
              <a:gdLst>
                <a:gd name="T0" fmla="*/ 13 w 13"/>
                <a:gd name="T1" fmla="*/ 2 h 23"/>
                <a:gd name="T2" fmla="*/ 11 w 13"/>
                <a:gd name="T3" fmla="*/ 2 h 23"/>
                <a:gd name="T4" fmla="*/ 9 w 13"/>
                <a:gd name="T5" fmla="*/ 0 h 23"/>
                <a:gd name="T6" fmla="*/ 9 w 13"/>
                <a:gd name="T7" fmla="*/ 2 h 23"/>
                <a:gd name="T8" fmla="*/ 8 w 13"/>
                <a:gd name="T9" fmla="*/ 4 h 23"/>
                <a:gd name="T10" fmla="*/ 9 w 13"/>
                <a:gd name="T11" fmla="*/ 4 h 23"/>
                <a:gd name="T12" fmla="*/ 11 w 13"/>
                <a:gd name="T13" fmla="*/ 5 h 23"/>
                <a:gd name="T14" fmla="*/ 11 w 13"/>
                <a:gd name="T15" fmla="*/ 4 h 23"/>
                <a:gd name="T16" fmla="*/ 13 w 13"/>
                <a:gd name="T17" fmla="*/ 2 h 23"/>
                <a:gd name="T18" fmla="*/ 0 w 13"/>
                <a:gd name="T19" fmla="*/ 21 h 23"/>
                <a:gd name="T20" fmla="*/ 2 w 13"/>
                <a:gd name="T21" fmla="*/ 21 h 23"/>
                <a:gd name="T22" fmla="*/ 2 w 13"/>
                <a:gd name="T23" fmla="*/ 23 h 23"/>
                <a:gd name="T24" fmla="*/ 4 w 13"/>
                <a:gd name="T25" fmla="*/ 21 h 23"/>
                <a:gd name="T26" fmla="*/ 4 w 13"/>
                <a:gd name="T27" fmla="*/ 19 h 23"/>
                <a:gd name="T28" fmla="*/ 4 w 13"/>
                <a:gd name="T29" fmla="*/ 19 h 23"/>
                <a:gd name="T30" fmla="*/ 2 w 13"/>
                <a:gd name="T31" fmla="*/ 17 h 23"/>
                <a:gd name="T32" fmla="*/ 2 w 13"/>
                <a:gd name="T33" fmla="*/ 19 h 23"/>
                <a:gd name="T34" fmla="*/ 0 w 13"/>
                <a:gd name="T35" fmla="*/ 21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23"/>
                <a:gd name="T56" fmla="*/ 13 w 13"/>
                <a:gd name="T57" fmla="*/ 23 h 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23">
                  <a:moveTo>
                    <a:pt x="13" y="2"/>
                  </a:moveTo>
                  <a:lnTo>
                    <a:pt x="11" y="2"/>
                  </a:lnTo>
                  <a:lnTo>
                    <a:pt x="9" y="0"/>
                  </a:lnTo>
                  <a:lnTo>
                    <a:pt x="9" y="2"/>
                  </a:lnTo>
                  <a:lnTo>
                    <a:pt x="8" y="4"/>
                  </a:lnTo>
                  <a:lnTo>
                    <a:pt x="9" y="4"/>
                  </a:lnTo>
                  <a:lnTo>
                    <a:pt x="11" y="5"/>
                  </a:lnTo>
                  <a:lnTo>
                    <a:pt x="11" y="4"/>
                  </a:lnTo>
                  <a:lnTo>
                    <a:pt x="13" y="2"/>
                  </a:lnTo>
                  <a:close/>
                  <a:moveTo>
                    <a:pt x="0" y="21"/>
                  </a:moveTo>
                  <a:lnTo>
                    <a:pt x="2" y="21"/>
                  </a:lnTo>
                  <a:lnTo>
                    <a:pt x="2" y="23"/>
                  </a:lnTo>
                  <a:lnTo>
                    <a:pt x="4" y="21"/>
                  </a:lnTo>
                  <a:lnTo>
                    <a:pt x="4" y="19"/>
                  </a:lnTo>
                  <a:lnTo>
                    <a:pt x="2" y="17"/>
                  </a:lnTo>
                  <a:lnTo>
                    <a:pt x="2" y="19"/>
                  </a:lnTo>
                  <a:lnTo>
                    <a:pt x="0" y="21"/>
                  </a:lnTo>
                  <a:close/>
                </a:path>
              </a:pathLst>
            </a:custGeom>
            <a:solidFill>
              <a:srgbClr val="919090"/>
            </a:solidFill>
            <a:ln w="9525">
              <a:noFill/>
              <a:round/>
              <a:headEnd/>
              <a:tailEnd/>
            </a:ln>
          </p:spPr>
          <p:txBody>
            <a:bodyPr/>
            <a:lstStyle/>
            <a:p>
              <a:endParaRPr lang="en-US"/>
            </a:p>
          </p:txBody>
        </p:sp>
        <p:sp>
          <p:nvSpPr>
            <p:cNvPr id="46864" name="Freeform 911"/>
            <p:cNvSpPr>
              <a:spLocks noEditPoints="1"/>
            </p:cNvSpPr>
            <p:nvPr/>
          </p:nvSpPr>
          <p:spPr bwMode="auto">
            <a:xfrm>
              <a:off x="2946" y="2966"/>
              <a:ext cx="9" cy="19"/>
            </a:xfrm>
            <a:custGeom>
              <a:avLst/>
              <a:gdLst>
                <a:gd name="T0" fmla="*/ 9 w 9"/>
                <a:gd name="T1" fmla="*/ 2 h 19"/>
                <a:gd name="T2" fmla="*/ 7 w 9"/>
                <a:gd name="T3" fmla="*/ 0 h 19"/>
                <a:gd name="T4" fmla="*/ 7 w 9"/>
                <a:gd name="T5" fmla="*/ 0 h 19"/>
                <a:gd name="T6" fmla="*/ 6 w 9"/>
                <a:gd name="T7" fmla="*/ 2 h 19"/>
                <a:gd name="T8" fmla="*/ 6 w 9"/>
                <a:gd name="T9" fmla="*/ 3 h 19"/>
                <a:gd name="T10" fmla="*/ 6 w 9"/>
                <a:gd name="T11" fmla="*/ 3 h 19"/>
                <a:gd name="T12" fmla="*/ 6 w 9"/>
                <a:gd name="T13" fmla="*/ 3 h 19"/>
                <a:gd name="T14" fmla="*/ 7 w 9"/>
                <a:gd name="T15" fmla="*/ 3 h 19"/>
                <a:gd name="T16" fmla="*/ 7 w 9"/>
                <a:gd name="T17" fmla="*/ 5 h 19"/>
                <a:gd name="T18" fmla="*/ 9 w 9"/>
                <a:gd name="T19" fmla="*/ 3 h 19"/>
                <a:gd name="T20" fmla="*/ 9 w 9"/>
                <a:gd name="T21" fmla="*/ 2 h 19"/>
                <a:gd name="T22" fmla="*/ 0 w 9"/>
                <a:gd name="T23" fmla="*/ 17 h 19"/>
                <a:gd name="T24" fmla="*/ 0 w 9"/>
                <a:gd name="T25" fmla="*/ 19 h 19"/>
                <a:gd name="T26" fmla="*/ 2 w 9"/>
                <a:gd name="T27" fmla="*/ 19 h 19"/>
                <a:gd name="T28" fmla="*/ 2 w 9"/>
                <a:gd name="T29" fmla="*/ 17 h 19"/>
                <a:gd name="T30" fmla="*/ 4 w 9"/>
                <a:gd name="T31" fmla="*/ 15 h 19"/>
                <a:gd name="T32" fmla="*/ 2 w 9"/>
                <a:gd name="T33" fmla="*/ 15 h 19"/>
                <a:gd name="T34" fmla="*/ 2 w 9"/>
                <a:gd name="T35" fmla="*/ 13 h 19"/>
                <a:gd name="T36" fmla="*/ 0 w 9"/>
                <a:gd name="T37" fmla="*/ 15 h 19"/>
                <a:gd name="T38" fmla="*/ 0 w 9"/>
                <a:gd name="T39" fmla="*/ 17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19"/>
                <a:gd name="T62" fmla="*/ 9 w 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19">
                  <a:moveTo>
                    <a:pt x="9" y="2"/>
                  </a:moveTo>
                  <a:lnTo>
                    <a:pt x="7" y="0"/>
                  </a:lnTo>
                  <a:lnTo>
                    <a:pt x="6" y="2"/>
                  </a:lnTo>
                  <a:lnTo>
                    <a:pt x="6" y="3"/>
                  </a:lnTo>
                  <a:lnTo>
                    <a:pt x="7" y="3"/>
                  </a:lnTo>
                  <a:lnTo>
                    <a:pt x="7" y="5"/>
                  </a:lnTo>
                  <a:lnTo>
                    <a:pt x="9" y="3"/>
                  </a:lnTo>
                  <a:lnTo>
                    <a:pt x="9" y="2"/>
                  </a:lnTo>
                  <a:close/>
                  <a:moveTo>
                    <a:pt x="0" y="17"/>
                  </a:moveTo>
                  <a:lnTo>
                    <a:pt x="0" y="19"/>
                  </a:lnTo>
                  <a:lnTo>
                    <a:pt x="2" y="19"/>
                  </a:lnTo>
                  <a:lnTo>
                    <a:pt x="2" y="17"/>
                  </a:lnTo>
                  <a:lnTo>
                    <a:pt x="4" y="15"/>
                  </a:lnTo>
                  <a:lnTo>
                    <a:pt x="2" y="15"/>
                  </a:lnTo>
                  <a:lnTo>
                    <a:pt x="2" y="13"/>
                  </a:lnTo>
                  <a:lnTo>
                    <a:pt x="0" y="15"/>
                  </a:lnTo>
                  <a:lnTo>
                    <a:pt x="0" y="17"/>
                  </a:lnTo>
                  <a:close/>
                </a:path>
              </a:pathLst>
            </a:custGeom>
            <a:solidFill>
              <a:srgbClr val="919090"/>
            </a:solidFill>
            <a:ln w="9525">
              <a:noFill/>
              <a:round/>
              <a:headEnd/>
              <a:tailEnd/>
            </a:ln>
          </p:spPr>
          <p:txBody>
            <a:bodyPr/>
            <a:lstStyle/>
            <a:p>
              <a:endParaRPr lang="en-US"/>
            </a:p>
          </p:txBody>
        </p:sp>
        <p:sp>
          <p:nvSpPr>
            <p:cNvPr id="46865" name="Freeform 912"/>
            <p:cNvSpPr>
              <a:spLocks noEditPoints="1"/>
            </p:cNvSpPr>
            <p:nvPr/>
          </p:nvSpPr>
          <p:spPr bwMode="auto">
            <a:xfrm>
              <a:off x="2946" y="2968"/>
              <a:ext cx="9" cy="15"/>
            </a:xfrm>
            <a:custGeom>
              <a:avLst/>
              <a:gdLst>
                <a:gd name="T0" fmla="*/ 9 w 9"/>
                <a:gd name="T1" fmla="*/ 1 h 15"/>
                <a:gd name="T2" fmla="*/ 7 w 9"/>
                <a:gd name="T3" fmla="*/ 0 h 15"/>
                <a:gd name="T4" fmla="*/ 6 w 9"/>
                <a:gd name="T5" fmla="*/ 0 h 15"/>
                <a:gd name="T6" fmla="*/ 6 w 9"/>
                <a:gd name="T7" fmla="*/ 1 h 15"/>
                <a:gd name="T8" fmla="*/ 4 w 9"/>
                <a:gd name="T9" fmla="*/ 3 h 15"/>
                <a:gd name="T10" fmla="*/ 6 w 9"/>
                <a:gd name="T11" fmla="*/ 3 h 15"/>
                <a:gd name="T12" fmla="*/ 6 w 9"/>
                <a:gd name="T13" fmla="*/ 3 h 15"/>
                <a:gd name="T14" fmla="*/ 6 w 9"/>
                <a:gd name="T15" fmla="*/ 3 h 15"/>
                <a:gd name="T16" fmla="*/ 7 w 9"/>
                <a:gd name="T17" fmla="*/ 5 h 15"/>
                <a:gd name="T18" fmla="*/ 7 w 9"/>
                <a:gd name="T19" fmla="*/ 3 h 15"/>
                <a:gd name="T20" fmla="*/ 9 w 9"/>
                <a:gd name="T21" fmla="*/ 1 h 15"/>
                <a:gd name="T22" fmla="*/ 0 w 9"/>
                <a:gd name="T23" fmla="*/ 13 h 15"/>
                <a:gd name="T24" fmla="*/ 2 w 9"/>
                <a:gd name="T25" fmla="*/ 15 h 15"/>
                <a:gd name="T26" fmla="*/ 2 w 9"/>
                <a:gd name="T27" fmla="*/ 15 h 15"/>
                <a:gd name="T28" fmla="*/ 4 w 9"/>
                <a:gd name="T29" fmla="*/ 13 h 15"/>
                <a:gd name="T30" fmla="*/ 4 w 9"/>
                <a:gd name="T31" fmla="*/ 11 h 15"/>
                <a:gd name="T32" fmla="*/ 2 w 9"/>
                <a:gd name="T33" fmla="*/ 11 h 15"/>
                <a:gd name="T34" fmla="*/ 2 w 9"/>
                <a:gd name="T35" fmla="*/ 9 h 15"/>
                <a:gd name="T36" fmla="*/ 2 w 9"/>
                <a:gd name="T37" fmla="*/ 11 h 15"/>
                <a:gd name="T38" fmla="*/ 0 w 9"/>
                <a:gd name="T39" fmla="*/ 13 h 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15"/>
                <a:gd name="T62" fmla="*/ 9 w 9"/>
                <a:gd name="T63" fmla="*/ 15 h 1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15">
                  <a:moveTo>
                    <a:pt x="9" y="1"/>
                  </a:moveTo>
                  <a:lnTo>
                    <a:pt x="7" y="0"/>
                  </a:lnTo>
                  <a:lnTo>
                    <a:pt x="6" y="0"/>
                  </a:lnTo>
                  <a:lnTo>
                    <a:pt x="6" y="1"/>
                  </a:lnTo>
                  <a:lnTo>
                    <a:pt x="4" y="3"/>
                  </a:lnTo>
                  <a:lnTo>
                    <a:pt x="6" y="3"/>
                  </a:lnTo>
                  <a:lnTo>
                    <a:pt x="7" y="5"/>
                  </a:lnTo>
                  <a:lnTo>
                    <a:pt x="7" y="3"/>
                  </a:lnTo>
                  <a:lnTo>
                    <a:pt x="9" y="1"/>
                  </a:lnTo>
                  <a:close/>
                  <a:moveTo>
                    <a:pt x="0" y="13"/>
                  </a:moveTo>
                  <a:lnTo>
                    <a:pt x="2" y="15"/>
                  </a:lnTo>
                  <a:lnTo>
                    <a:pt x="4" y="13"/>
                  </a:lnTo>
                  <a:lnTo>
                    <a:pt x="4" y="11"/>
                  </a:lnTo>
                  <a:lnTo>
                    <a:pt x="2" y="11"/>
                  </a:lnTo>
                  <a:lnTo>
                    <a:pt x="2" y="9"/>
                  </a:lnTo>
                  <a:lnTo>
                    <a:pt x="2" y="11"/>
                  </a:lnTo>
                  <a:lnTo>
                    <a:pt x="0" y="13"/>
                  </a:lnTo>
                  <a:close/>
                </a:path>
              </a:pathLst>
            </a:custGeom>
            <a:solidFill>
              <a:srgbClr val="929190"/>
            </a:solidFill>
            <a:ln w="9525">
              <a:noFill/>
              <a:round/>
              <a:headEnd/>
              <a:tailEnd/>
            </a:ln>
          </p:spPr>
          <p:txBody>
            <a:bodyPr/>
            <a:lstStyle/>
            <a:p>
              <a:endParaRPr lang="en-US"/>
            </a:p>
          </p:txBody>
        </p:sp>
        <p:sp>
          <p:nvSpPr>
            <p:cNvPr id="46866" name="Freeform 913"/>
            <p:cNvSpPr>
              <a:spLocks/>
            </p:cNvSpPr>
            <p:nvPr/>
          </p:nvSpPr>
          <p:spPr bwMode="auto">
            <a:xfrm>
              <a:off x="2948" y="2969"/>
              <a:ext cx="5" cy="12"/>
            </a:xfrm>
            <a:custGeom>
              <a:avLst/>
              <a:gdLst>
                <a:gd name="T0" fmla="*/ 5 w 5"/>
                <a:gd name="T1" fmla="*/ 2 h 12"/>
                <a:gd name="T2" fmla="*/ 5 w 5"/>
                <a:gd name="T3" fmla="*/ 0 h 12"/>
                <a:gd name="T4" fmla="*/ 4 w 5"/>
                <a:gd name="T5" fmla="*/ 0 h 12"/>
                <a:gd name="T6" fmla="*/ 4 w 5"/>
                <a:gd name="T7" fmla="*/ 0 h 12"/>
                <a:gd name="T8" fmla="*/ 4 w 5"/>
                <a:gd name="T9" fmla="*/ 0 h 12"/>
                <a:gd name="T10" fmla="*/ 2 w 5"/>
                <a:gd name="T11" fmla="*/ 6 h 12"/>
                <a:gd name="T12" fmla="*/ 0 w 5"/>
                <a:gd name="T13" fmla="*/ 10 h 12"/>
                <a:gd name="T14" fmla="*/ 0 w 5"/>
                <a:gd name="T15" fmla="*/ 12 h 12"/>
                <a:gd name="T16" fmla="*/ 2 w 5"/>
                <a:gd name="T17" fmla="*/ 12 h 12"/>
                <a:gd name="T18" fmla="*/ 4 w 5"/>
                <a:gd name="T19" fmla="*/ 6 h 12"/>
                <a:gd name="T20" fmla="*/ 5 w 5"/>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12"/>
                <a:gd name="T35" fmla="*/ 5 w 5"/>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12">
                  <a:moveTo>
                    <a:pt x="5" y="2"/>
                  </a:moveTo>
                  <a:lnTo>
                    <a:pt x="5" y="0"/>
                  </a:lnTo>
                  <a:lnTo>
                    <a:pt x="4" y="0"/>
                  </a:lnTo>
                  <a:lnTo>
                    <a:pt x="2" y="6"/>
                  </a:lnTo>
                  <a:lnTo>
                    <a:pt x="0" y="10"/>
                  </a:lnTo>
                  <a:lnTo>
                    <a:pt x="0" y="12"/>
                  </a:lnTo>
                  <a:lnTo>
                    <a:pt x="2" y="12"/>
                  </a:lnTo>
                  <a:lnTo>
                    <a:pt x="4" y="6"/>
                  </a:lnTo>
                  <a:lnTo>
                    <a:pt x="5" y="2"/>
                  </a:lnTo>
                  <a:close/>
                </a:path>
              </a:pathLst>
            </a:custGeom>
            <a:solidFill>
              <a:srgbClr val="929190"/>
            </a:solidFill>
            <a:ln w="9525">
              <a:noFill/>
              <a:round/>
              <a:headEnd/>
              <a:tailEnd/>
            </a:ln>
          </p:spPr>
          <p:txBody>
            <a:bodyPr/>
            <a:lstStyle/>
            <a:p>
              <a:endParaRPr lang="en-US"/>
            </a:p>
          </p:txBody>
        </p:sp>
        <p:sp>
          <p:nvSpPr>
            <p:cNvPr id="46867" name="Freeform 914"/>
            <p:cNvSpPr>
              <a:spLocks/>
            </p:cNvSpPr>
            <p:nvPr/>
          </p:nvSpPr>
          <p:spPr bwMode="auto">
            <a:xfrm>
              <a:off x="2948" y="2971"/>
              <a:ext cx="5" cy="8"/>
            </a:xfrm>
            <a:custGeom>
              <a:avLst/>
              <a:gdLst>
                <a:gd name="T0" fmla="*/ 5 w 5"/>
                <a:gd name="T1" fmla="*/ 2 h 8"/>
                <a:gd name="T2" fmla="*/ 4 w 5"/>
                <a:gd name="T3" fmla="*/ 0 h 8"/>
                <a:gd name="T4" fmla="*/ 4 w 5"/>
                <a:gd name="T5" fmla="*/ 0 h 8"/>
                <a:gd name="T6" fmla="*/ 4 w 5"/>
                <a:gd name="T7" fmla="*/ 0 h 8"/>
                <a:gd name="T8" fmla="*/ 2 w 5"/>
                <a:gd name="T9" fmla="*/ 0 h 8"/>
                <a:gd name="T10" fmla="*/ 2 w 5"/>
                <a:gd name="T11" fmla="*/ 4 h 8"/>
                <a:gd name="T12" fmla="*/ 0 w 5"/>
                <a:gd name="T13" fmla="*/ 6 h 8"/>
                <a:gd name="T14" fmla="*/ 0 w 5"/>
                <a:gd name="T15" fmla="*/ 8 h 8"/>
                <a:gd name="T16" fmla="*/ 2 w 5"/>
                <a:gd name="T17" fmla="*/ 8 h 8"/>
                <a:gd name="T18" fmla="*/ 4 w 5"/>
                <a:gd name="T19" fmla="*/ 4 h 8"/>
                <a:gd name="T20" fmla="*/ 5 w 5"/>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8"/>
                <a:gd name="T35" fmla="*/ 5 w 5"/>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8">
                  <a:moveTo>
                    <a:pt x="5" y="2"/>
                  </a:moveTo>
                  <a:lnTo>
                    <a:pt x="4" y="0"/>
                  </a:lnTo>
                  <a:lnTo>
                    <a:pt x="2" y="0"/>
                  </a:lnTo>
                  <a:lnTo>
                    <a:pt x="2" y="4"/>
                  </a:lnTo>
                  <a:lnTo>
                    <a:pt x="0" y="6"/>
                  </a:lnTo>
                  <a:lnTo>
                    <a:pt x="0" y="8"/>
                  </a:lnTo>
                  <a:lnTo>
                    <a:pt x="2" y="8"/>
                  </a:lnTo>
                  <a:lnTo>
                    <a:pt x="4" y="4"/>
                  </a:lnTo>
                  <a:lnTo>
                    <a:pt x="5" y="2"/>
                  </a:lnTo>
                  <a:close/>
                </a:path>
              </a:pathLst>
            </a:custGeom>
            <a:solidFill>
              <a:srgbClr val="939291"/>
            </a:solidFill>
            <a:ln w="9525">
              <a:noFill/>
              <a:round/>
              <a:headEnd/>
              <a:tailEnd/>
            </a:ln>
          </p:spPr>
          <p:txBody>
            <a:bodyPr/>
            <a:lstStyle/>
            <a:p>
              <a:endParaRPr lang="en-US"/>
            </a:p>
          </p:txBody>
        </p:sp>
        <p:sp>
          <p:nvSpPr>
            <p:cNvPr id="46868" name="Freeform 915"/>
            <p:cNvSpPr>
              <a:spLocks/>
            </p:cNvSpPr>
            <p:nvPr/>
          </p:nvSpPr>
          <p:spPr bwMode="auto">
            <a:xfrm>
              <a:off x="2950" y="2973"/>
              <a:ext cx="2" cy="4"/>
            </a:xfrm>
            <a:custGeom>
              <a:avLst/>
              <a:gdLst>
                <a:gd name="T0" fmla="*/ 2 w 2"/>
                <a:gd name="T1" fmla="*/ 0 h 4"/>
                <a:gd name="T2" fmla="*/ 2 w 2"/>
                <a:gd name="T3" fmla="*/ 0 h 4"/>
                <a:gd name="T4" fmla="*/ 2 w 2"/>
                <a:gd name="T5" fmla="*/ 0 h 4"/>
                <a:gd name="T6" fmla="*/ 0 w 2"/>
                <a:gd name="T7" fmla="*/ 2 h 4"/>
                <a:gd name="T8" fmla="*/ 0 w 2"/>
                <a:gd name="T9" fmla="*/ 2 h 4"/>
                <a:gd name="T10" fmla="*/ 0 w 2"/>
                <a:gd name="T11" fmla="*/ 4 h 4"/>
                <a:gd name="T12" fmla="*/ 2 w 2"/>
                <a:gd name="T13" fmla="*/ 4 h 4"/>
                <a:gd name="T14" fmla="*/ 2 w 2"/>
                <a:gd name="T15" fmla="*/ 2 h 4"/>
                <a:gd name="T16" fmla="*/ 2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4"/>
                <a:gd name="T29" fmla="*/ 2 w 2"/>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4">
                  <a:moveTo>
                    <a:pt x="2" y="0"/>
                  </a:moveTo>
                  <a:lnTo>
                    <a:pt x="2" y="0"/>
                  </a:lnTo>
                  <a:lnTo>
                    <a:pt x="0" y="2"/>
                  </a:lnTo>
                  <a:lnTo>
                    <a:pt x="0" y="4"/>
                  </a:lnTo>
                  <a:lnTo>
                    <a:pt x="2" y="4"/>
                  </a:lnTo>
                  <a:lnTo>
                    <a:pt x="2" y="2"/>
                  </a:lnTo>
                  <a:lnTo>
                    <a:pt x="2" y="0"/>
                  </a:lnTo>
                  <a:close/>
                </a:path>
              </a:pathLst>
            </a:custGeom>
            <a:solidFill>
              <a:srgbClr val="949392"/>
            </a:solidFill>
            <a:ln w="9525">
              <a:noFill/>
              <a:round/>
              <a:headEnd/>
              <a:tailEnd/>
            </a:ln>
          </p:spPr>
          <p:txBody>
            <a:bodyPr/>
            <a:lstStyle/>
            <a:p>
              <a:endParaRPr lang="en-US"/>
            </a:p>
          </p:txBody>
        </p:sp>
        <p:sp>
          <p:nvSpPr>
            <p:cNvPr id="46869" name="Freeform 916"/>
            <p:cNvSpPr>
              <a:spLocks noEditPoints="1"/>
            </p:cNvSpPr>
            <p:nvPr/>
          </p:nvSpPr>
          <p:spPr bwMode="auto">
            <a:xfrm>
              <a:off x="2919" y="2906"/>
              <a:ext cx="65" cy="140"/>
            </a:xfrm>
            <a:custGeom>
              <a:avLst/>
              <a:gdLst>
                <a:gd name="T0" fmla="*/ 63 w 65"/>
                <a:gd name="T1" fmla="*/ 0 h 140"/>
                <a:gd name="T2" fmla="*/ 63 w 65"/>
                <a:gd name="T3" fmla="*/ 2 h 140"/>
                <a:gd name="T4" fmla="*/ 63 w 65"/>
                <a:gd name="T5" fmla="*/ 4 h 140"/>
                <a:gd name="T6" fmla="*/ 65 w 65"/>
                <a:gd name="T7" fmla="*/ 4 h 140"/>
                <a:gd name="T8" fmla="*/ 65 w 65"/>
                <a:gd name="T9" fmla="*/ 0 h 140"/>
                <a:gd name="T10" fmla="*/ 63 w 65"/>
                <a:gd name="T11" fmla="*/ 0 h 140"/>
                <a:gd name="T12" fmla="*/ 0 w 65"/>
                <a:gd name="T13" fmla="*/ 136 h 140"/>
                <a:gd name="T14" fmla="*/ 0 w 65"/>
                <a:gd name="T15" fmla="*/ 138 h 140"/>
                <a:gd name="T16" fmla="*/ 2 w 65"/>
                <a:gd name="T17" fmla="*/ 140 h 140"/>
                <a:gd name="T18" fmla="*/ 2 w 65"/>
                <a:gd name="T19" fmla="*/ 136 h 140"/>
                <a:gd name="T20" fmla="*/ 2 w 65"/>
                <a:gd name="T21" fmla="*/ 136 h 140"/>
                <a:gd name="T22" fmla="*/ 0 w 65"/>
                <a:gd name="T23" fmla="*/ 136 h 1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5"/>
                <a:gd name="T37" fmla="*/ 0 h 140"/>
                <a:gd name="T38" fmla="*/ 65 w 65"/>
                <a:gd name="T39" fmla="*/ 140 h 1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5" h="140">
                  <a:moveTo>
                    <a:pt x="63" y="0"/>
                  </a:moveTo>
                  <a:lnTo>
                    <a:pt x="63" y="2"/>
                  </a:lnTo>
                  <a:lnTo>
                    <a:pt x="63" y="4"/>
                  </a:lnTo>
                  <a:lnTo>
                    <a:pt x="65" y="4"/>
                  </a:lnTo>
                  <a:lnTo>
                    <a:pt x="65" y="0"/>
                  </a:lnTo>
                  <a:lnTo>
                    <a:pt x="63" y="0"/>
                  </a:lnTo>
                  <a:close/>
                  <a:moveTo>
                    <a:pt x="0" y="136"/>
                  </a:moveTo>
                  <a:lnTo>
                    <a:pt x="0" y="138"/>
                  </a:lnTo>
                  <a:lnTo>
                    <a:pt x="2" y="140"/>
                  </a:lnTo>
                  <a:lnTo>
                    <a:pt x="2" y="136"/>
                  </a:lnTo>
                  <a:lnTo>
                    <a:pt x="0" y="136"/>
                  </a:lnTo>
                  <a:close/>
                </a:path>
              </a:pathLst>
            </a:custGeom>
            <a:solidFill>
              <a:srgbClr val="848282"/>
            </a:solidFill>
            <a:ln w="9525">
              <a:noFill/>
              <a:round/>
              <a:headEnd/>
              <a:tailEnd/>
            </a:ln>
          </p:spPr>
          <p:txBody>
            <a:bodyPr/>
            <a:lstStyle/>
            <a:p>
              <a:endParaRPr lang="en-US"/>
            </a:p>
          </p:txBody>
        </p:sp>
        <p:sp>
          <p:nvSpPr>
            <p:cNvPr id="46870" name="Freeform 917"/>
            <p:cNvSpPr>
              <a:spLocks noEditPoints="1"/>
            </p:cNvSpPr>
            <p:nvPr/>
          </p:nvSpPr>
          <p:spPr bwMode="auto">
            <a:xfrm>
              <a:off x="2919" y="2906"/>
              <a:ext cx="65" cy="138"/>
            </a:xfrm>
            <a:custGeom>
              <a:avLst/>
              <a:gdLst>
                <a:gd name="T0" fmla="*/ 65 w 65"/>
                <a:gd name="T1" fmla="*/ 2 h 138"/>
                <a:gd name="T2" fmla="*/ 65 w 65"/>
                <a:gd name="T3" fmla="*/ 2 h 138"/>
                <a:gd name="T4" fmla="*/ 63 w 65"/>
                <a:gd name="T5" fmla="*/ 0 h 138"/>
                <a:gd name="T6" fmla="*/ 61 w 65"/>
                <a:gd name="T7" fmla="*/ 4 h 138"/>
                <a:gd name="T8" fmla="*/ 63 w 65"/>
                <a:gd name="T9" fmla="*/ 4 h 138"/>
                <a:gd name="T10" fmla="*/ 63 w 65"/>
                <a:gd name="T11" fmla="*/ 6 h 138"/>
                <a:gd name="T12" fmla="*/ 65 w 65"/>
                <a:gd name="T13" fmla="*/ 2 h 138"/>
                <a:gd name="T14" fmla="*/ 0 w 65"/>
                <a:gd name="T15" fmla="*/ 138 h 138"/>
                <a:gd name="T16" fmla="*/ 0 w 65"/>
                <a:gd name="T17" fmla="*/ 138 h 138"/>
                <a:gd name="T18" fmla="*/ 2 w 65"/>
                <a:gd name="T19" fmla="*/ 138 h 138"/>
                <a:gd name="T20" fmla="*/ 4 w 65"/>
                <a:gd name="T21" fmla="*/ 134 h 138"/>
                <a:gd name="T22" fmla="*/ 2 w 65"/>
                <a:gd name="T23" fmla="*/ 134 h 138"/>
                <a:gd name="T24" fmla="*/ 2 w 65"/>
                <a:gd name="T25" fmla="*/ 134 h 138"/>
                <a:gd name="T26" fmla="*/ 0 w 65"/>
                <a:gd name="T27" fmla="*/ 138 h 1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5"/>
                <a:gd name="T43" fmla="*/ 0 h 138"/>
                <a:gd name="T44" fmla="*/ 65 w 65"/>
                <a:gd name="T45" fmla="*/ 138 h 1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5" h="138">
                  <a:moveTo>
                    <a:pt x="65" y="2"/>
                  </a:moveTo>
                  <a:lnTo>
                    <a:pt x="65" y="2"/>
                  </a:lnTo>
                  <a:lnTo>
                    <a:pt x="63" y="0"/>
                  </a:lnTo>
                  <a:lnTo>
                    <a:pt x="61" y="4"/>
                  </a:lnTo>
                  <a:lnTo>
                    <a:pt x="63" y="4"/>
                  </a:lnTo>
                  <a:lnTo>
                    <a:pt x="63" y="6"/>
                  </a:lnTo>
                  <a:lnTo>
                    <a:pt x="65" y="2"/>
                  </a:lnTo>
                  <a:close/>
                  <a:moveTo>
                    <a:pt x="0" y="138"/>
                  </a:moveTo>
                  <a:lnTo>
                    <a:pt x="0" y="138"/>
                  </a:lnTo>
                  <a:lnTo>
                    <a:pt x="2" y="138"/>
                  </a:lnTo>
                  <a:lnTo>
                    <a:pt x="4" y="134"/>
                  </a:lnTo>
                  <a:lnTo>
                    <a:pt x="2" y="134"/>
                  </a:lnTo>
                  <a:lnTo>
                    <a:pt x="0" y="138"/>
                  </a:lnTo>
                  <a:close/>
                </a:path>
              </a:pathLst>
            </a:custGeom>
            <a:solidFill>
              <a:srgbClr val="848282"/>
            </a:solidFill>
            <a:ln w="9525">
              <a:noFill/>
              <a:round/>
              <a:headEnd/>
              <a:tailEnd/>
            </a:ln>
          </p:spPr>
          <p:txBody>
            <a:bodyPr/>
            <a:lstStyle/>
            <a:p>
              <a:endParaRPr lang="en-US"/>
            </a:p>
          </p:txBody>
        </p:sp>
        <p:sp>
          <p:nvSpPr>
            <p:cNvPr id="46871" name="Freeform 918"/>
            <p:cNvSpPr>
              <a:spLocks noEditPoints="1"/>
            </p:cNvSpPr>
            <p:nvPr/>
          </p:nvSpPr>
          <p:spPr bwMode="auto">
            <a:xfrm>
              <a:off x="2919" y="2908"/>
              <a:ext cx="65" cy="134"/>
            </a:xfrm>
            <a:custGeom>
              <a:avLst/>
              <a:gdLst>
                <a:gd name="T0" fmla="*/ 65 w 65"/>
                <a:gd name="T1" fmla="*/ 2 h 134"/>
                <a:gd name="T2" fmla="*/ 63 w 65"/>
                <a:gd name="T3" fmla="*/ 2 h 134"/>
                <a:gd name="T4" fmla="*/ 63 w 65"/>
                <a:gd name="T5" fmla="*/ 0 h 134"/>
                <a:gd name="T6" fmla="*/ 61 w 65"/>
                <a:gd name="T7" fmla="*/ 4 h 134"/>
                <a:gd name="T8" fmla="*/ 61 w 65"/>
                <a:gd name="T9" fmla="*/ 4 h 134"/>
                <a:gd name="T10" fmla="*/ 63 w 65"/>
                <a:gd name="T11" fmla="*/ 6 h 134"/>
                <a:gd name="T12" fmla="*/ 65 w 65"/>
                <a:gd name="T13" fmla="*/ 2 h 134"/>
                <a:gd name="T14" fmla="*/ 0 w 65"/>
                <a:gd name="T15" fmla="*/ 134 h 134"/>
                <a:gd name="T16" fmla="*/ 2 w 65"/>
                <a:gd name="T17" fmla="*/ 134 h 134"/>
                <a:gd name="T18" fmla="*/ 2 w 65"/>
                <a:gd name="T19" fmla="*/ 134 h 134"/>
                <a:gd name="T20" fmla="*/ 4 w 65"/>
                <a:gd name="T21" fmla="*/ 131 h 134"/>
                <a:gd name="T22" fmla="*/ 4 w 65"/>
                <a:gd name="T23" fmla="*/ 131 h 134"/>
                <a:gd name="T24" fmla="*/ 2 w 65"/>
                <a:gd name="T25" fmla="*/ 131 h 134"/>
                <a:gd name="T26" fmla="*/ 0 w 65"/>
                <a:gd name="T27" fmla="*/ 134 h 1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5"/>
                <a:gd name="T43" fmla="*/ 0 h 134"/>
                <a:gd name="T44" fmla="*/ 65 w 65"/>
                <a:gd name="T45" fmla="*/ 134 h 13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5" h="134">
                  <a:moveTo>
                    <a:pt x="65" y="2"/>
                  </a:moveTo>
                  <a:lnTo>
                    <a:pt x="63" y="2"/>
                  </a:lnTo>
                  <a:lnTo>
                    <a:pt x="63" y="0"/>
                  </a:lnTo>
                  <a:lnTo>
                    <a:pt x="61" y="4"/>
                  </a:lnTo>
                  <a:lnTo>
                    <a:pt x="63" y="6"/>
                  </a:lnTo>
                  <a:lnTo>
                    <a:pt x="65" y="2"/>
                  </a:lnTo>
                  <a:close/>
                  <a:moveTo>
                    <a:pt x="0" y="134"/>
                  </a:moveTo>
                  <a:lnTo>
                    <a:pt x="2" y="134"/>
                  </a:lnTo>
                  <a:lnTo>
                    <a:pt x="4" y="131"/>
                  </a:lnTo>
                  <a:lnTo>
                    <a:pt x="2" y="131"/>
                  </a:lnTo>
                  <a:lnTo>
                    <a:pt x="0" y="134"/>
                  </a:lnTo>
                  <a:close/>
                </a:path>
              </a:pathLst>
            </a:custGeom>
            <a:solidFill>
              <a:srgbClr val="848382"/>
            </a:solidFill>
            <a:ln w="9525">
              <a:noFill/>
              <a:round/>
              <a:headEnd/>
              <a:tailEnd/>
            </a:ln>
          </p:spPr>
          <p:txBody>
            <a:bodyPr/>
            <a:lstStyle/>
            <a:p>
              <a:endParaRPr lang="en-US"/>
            </a:p>
          </p:txBody>
        </p:sp>
        <p:sp>
          <p:nvSpPr>
            <p:cNvPr id="46872" name="Freeform 919"/>
            <p:cNvSpPr>
              <a:spLocks noEditPoints="1"/>
            </p:cNvSpPr>
            <p:nvPr/>
          </p:nvSpPr>
          <p:spPr bwMode="auto">
            <a:xfrm>
              <a:off x="2921" y="2910"/>
              <a:ext cx="61" cy="130"/>
            </a:xfrm>
            <a:custGeom>
              <a:avLst/>
              <a:gdLst>
                <a:gd name="T0" fmla="*/ 61 w 61"/>
                <a:gd name="T1" fmla="*/ 2 h 130"/>
                <a:gd name="T2" fmla="*/ 61 w 61"/>
                <a:gd name="T3" fmla="*/ 0 h 130"/>
                <a:gd name="T4" fmla="*/ 59 w 61"/>
                <a:gd name="T5" fmla="*/ 0 h 130"/>
                <a:gd name="T6" fmla="*/ 59 w 61"/>
                <a:gd name="T7" fmla="*/ 4 h 130"/>
                <a:gd name="T8" fmla="*/ 59 w 61"/>
                <a:gd name="T9" fmla="*/ 4 h 130"/>
                <a:gd name="T10" fmla="*/ 61 w 61"/>
                <a:gd name="T11" fmla="*/ 6 h 130"/>
                <a:gd name="T12" fmla="*/ 61 w 61"/>
                <a:gd name="T13" fmla="*/ 2 h 130"/>
                <a:gd name="T14" fmla="*/ 0 w 61"/>
                <a:gd name="T15" fmla="*/ 130 h 130"/>
                <a:gd name="T16" fmla="*/ 0 w 61"/>
                <a:gd name="T17" fmla="*/ 130 h 130"/>
                <a:gd name="T18" fmla="*/ 2 w 61"/>
                <a:gd name="T19" fmla="*/ 130 h 130"/>
                <a:gd name="T20" fmla="*/ 4 w 61"/>
                <a:gd name="T21" fmla="*/ 127 h 130"/>
                <a:gd name="T22" fmla="*/ 2 w 61"/>
                <a:gd name="T23" fmla="*/ 127 h 130"/>
                <a:gd name="T24" fmla="*/ 2 w 61"/>
                <a:gd name="T25" fmla="*/ 127 h 130"/>
                <a:gd name="T26" fmla="*/ 0 w 61"/>
                <a:gd name="T27" fmla="*/ 130 h 1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1"/>
                <a:gd name="T43" fmla="*/ 0 h 130"/>
                <a:gd name="T44" fmla="*/ 61 w 61"/>
                <a:gd name="T45" fmla="*/ 130 h 13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1" h="130">
                  <a:moveTo>
                    <a:pt x="61" y="2"/>
                  </a:moveTo>
                  <a:lnTo>
                    <a:pt x="61" y="0"/>
                  </a:lnTo>
                  <a:lnTo>
                    <a:pt x="59" y="0"/>
                  </a:lnTo>
                  <a:lnTo>
                    <a:pt x="59" y="4"/>
                  </a:lnTo>
                  <a:lnTo>
                    <a:pt x="61" y="6"/>
                  </a:lnTo>
                  <a:lnTo>
                    <a:pt x="61" y="2"/>
                  </a:lnTo>
                  <a:close/>
                  <a:moveTo>
                    <a:pt x="0" y="130"/>
                  </a:moveTo>
                  <a:lnTo>
                    <a:pt x="0" y="130"/>
                  </a:lnTo>
                  <a:lnTo>
                    <a:pt x="2" y="130"/>
                  </a:lnTo>
                  <a:lnTo>
                    <a:pt x="4" y="127"/>
                  </a:lnTo>
                  <a:lnTo>
                    <a:pt x="2" y="127"/>
                  </a:lnTo>
                  <a:lnTo>
                    <a:pt x="0" y="130"/>
                  </a:lnTo>
                  <a:close/>
                </a:path>
              </a:pathLst>
            </a:custGeom>
            <a:solidFill>
              <a:srgbClr val="858483"/>
            </a:solidFill>
            <a:ln w="9525">
              <a:noFill/>
              <a:round/>
              <a:headEnd/>
              <a:tailEnd/>
            </a:ln>
          </p:spPr>
          <p:txBody>
            <a:bodyPr/>
            <a:lstStyle/>
            <a:p>
              <a:endParaRPr lang="en-US"/>
            </a:p>
          </p:txBody>
        </p:sp>
        <p:sp>
          <p:nvSpPr>
            <p:cNvPr id="46873" name="Freeform 920"/>
            <p:cNvSpPr>
              <a:spLocks noEditPoints="1"/>
            </p:cNvSpPr>
            <p:nvPr/>
          </p:nvSpPr>
          <p:spPr bwMode="auto">
            <a:xfrm>
              <a:off x="2921" y="2912"/>
              <a:ext cx="61" cy="127"/>
            </a:xfrm>
            <a:custGeom>
              <a:avLst/>
              <a:gdLst>
                <a:gd name="T0" fmla="*/ 61 w 61"/>
                <a:gd name="T1" fmla="*/ 2 h 127"/>
                <a:gd name="T2" fmla="*/ 59 w 61"/>
                <a:gd name="T3" fmla="*/ 0 h 127"/>
                <a:gd name="T4" fmla="*/ 59 w 61"/>
                <a:gd name="T5" fmla="*/ 0 h 127"/>
                <a:gd name="T6" fmla="*/ 57 w 61"/>
                <a:gd name="T7" fmla="*/ 4 h 127"/>
                <a:gd name="T8" fmla="*/ 59 w 61"/>
                <a:gd name="T9" fmla="*/ 4 h 127"/>
                <a:gd name="T10" fmla="*/ 59 w 61"/>
                <a:gd name="T11" fmla="*/ 4 h 127"/>
                <a:gd name="T12" fmla="*/ 61 w 61"/>
                <a:gd name="T13" fmla="*/ 2 h 127"/>
                <a:gd name="T14" fmla="*/ 0 w 61"/>
                <a:gd name="T15" fmla="*/ 127 h 127"/>
                <a:gd name="T16" fmla="*/ 2 w 61"/>
                <a:gd name="T17" fmla="*/ 127 h 127"/>
                <a:gd name="T18" fmla="*/ 2 w 61"/>
                <a:gd name="T19" fmla="*/ 127 h 127"/>
                <a:gd name="T20" fmla="*/ 4 w 61"/>
                <a:gd name="T21" fmla="*/ 125 h 127"/>
                <a:gd name="T22" fmla="*/ 4 w 61"/>
                <a:gd name="T23" fmla="*/ 123 h 127"/>
                <a:gd name="T24" fmla="*/ 2 w 61"/>
                <a:gd name="T25" fmla="*/ 123 h 127"/>
                <a:gd name="T26" fmla="*/ 0 w 61"/>
                <a:gd name="T27" fmla="*/ 127 h 1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1"/>
                <a:gd name="T43" fmla="*/ 0 h 127"/>
                <a:gd name="T44" fmla="*/ 61 w 61"/>
                <a:gd name="T45" fmla="*/ 127 h 1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1" h="127">
                  <a:moveTo>
                    <a:pt x="61" y="2"/>
                  </a:moveTo>
                  <a:lnTo>
                    <a:pt x="59" y="0"/>
                  </a:lnTo>
                  <a:lnTo>
                    <a:pt x="57" y="4"/>
                  </a:lnTo>
                  <a:lnTo>
                    <a:pt x="59" y="4"/>
                  </a:lnTo>
                  <a:lnTo>
                    <a:pt x="61" y="2"/>
                  </a:lnTo>
                  <a:close/>
                  <a:moveTo>
                    <a:pt x="0" y="127"/>
                  </a:moveTo>
                  <a:lnTo>
                    <a:pt x="2" y="127"/>
                  </a:lnTo>
                  <a:lnTo>
                    <a:pt x="4" y="125"/>
                  </a:lnTo>
                  <a:lnTo>
                    <a:pt x="4" y="123"/>
                  </a:lnTo>
                  <a:lnTo>
                    <a:pt x="2" y="123"/>
                  </a:lnTo>
                  <a:lnTo>
                    <a:pt x="0" y="127"/>
                  </a:lnTo>
                  <a:close/>
                </a:path>
              </a:pathLst>
            </a:custGeom>
            <a:solidFill>
              <a:srgbClr val="858483"/>
            </a:solidFill>
            <a:ln w="9525">
              <a:noFill/>
              <a:round/>
              <a:headEnd/>
              <a:tailEnd/>
            </a:ln>
          </p:spPr>
          <p:txBody>
            <a:bodyPr/>
            <a:lstStyle/>
            <a:p>
              <a:endParaRPr lang="en-US"/>
            </a:p>
          </p:txBody>
        </p:sp>
        <p:sp>
          <p:nvSpPr>
            <p:cNvPr id="46874" name="Freeform 921"/>
            <p:cNvSpPr>
              <a:spLocks noEditPoints="1"/>
            </p:cNvSpPr>
            <p:nvPr/>
          </p:nvSpPr>
          <p:spPr bwMode="auto">
            <a:xfrm>
              <a:off x="2923" y="2914"/>
              <a:ext cx="59" cy="123"/>
            </a:xfrm>
            <a:custGeom>
              <a:avLst/>
              <a:gdLst>
                <a:gd name="T0" fmla="*/ 59 w 59"/>
                <a:gd name="T1" fmla="*/ 2 h 123"/>
                <a:gd name="T2" fmla="*/ 57 w 59"/>
                <a:gd name="T3" fmla="*/ 0 h 123"/>
                <a:gd name="T4" fmla="*/ 57 w 59"/>
                <a:gd name="T5" fmla="*/ 0 h 123"/>
                <a:gd name="T6" fmla="*/ 55 w 59"/>
                <a:gd name="T7" fmla="*/ 4 h 123"/>
                <a:gd name="T8" fmla="*/ 55 w 59"/>
                <a:gd name="T9" fmla="*/ 4 h 123"/>
                <a:gd name="T10" fmla="*/ 57 w 59"/>
                <a:gd name="T11" fmla="*/ 4 h 123"/>
                <a:gd name="T12" fmla="*/ 59 w 59"/>
                <a:gd name="T13" fmla="*/ 2 h 123"/>
                <a:gd name="T14" fmla="*/ 0 w 59"/>
                <a:gd name="T15" fmla="*/ 123 h 123"/>
                <a:gd name="T16" fmla="*/ 0 w 59"/>
                <a:gd name="T17" fmla="*/ 123 h 123"/>
                <a:gd name="T18" fmla="*/ 2 w 59"/>
                <a:gd name="T19" fmla="*/ 123 h 123"/>
                <a:gd name="T20" fmla="*/ 4 w 59"/>
                <a:gd name="T21" fmla="*/ 121 h 123"/>
                <a:gd name="T22" fmla="*/ 2 w 59"/>
                <a:gd name="T23" fmla="*/ 119 h 123"/>
                <a:gd name="T24" fmla="*/ 2 w 59"/>
                <a:gd name="T25" fmla="*/ 119 h 123"/>
                <a:gd name="T26" fmla="*/ 0 w 59"/>
                <a:gd name="T27" fmla="*/ 123 h 1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
                <a:gd name="T43" fmla="*/ 0 h 123"/>
                <a:gd name="T44" fmla="*/ 59 w 59"/>
                <a:gd name="T45" fmla="*/ 123 h 12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 h="123">
                  <a:moveTo>
                    <a:pt x="59" y="2"/>
                  </a:moveTo>
                  <a:lnTo>
                    <a:pt x="57" y="0"/>
                  </a:lnTo>
                  <a:lnTo>
                    <a:pt x="55" y="4"/>
                  </a:lnTo>
                  <a:lnTo>
                    <a:pt x="57" y="4"/>
                  </a:lnTo>
                  <a:lnTo>
                    <a:pt x="59" y="2"/>
                  </a:lnTo>
                  <a:close/>
                  <a:moveTo>
                    <a:pt x="0" y="123"/>
                  </a:moveTo>
                  <a:lnTo>
                    <a:pt x="0" y="123"/>
                  </a:lnTo>
                  <a:lnTo>
                    <a:pt x="2" y="123"/>
                  </a:lnTo>
                  <a:lnTo>
                    <a:pt x="4" y="121"/>
                  </a:lnTo>
                  <a:lnTo>
                    <a:pt x="2" y="119"/>
                  </a:lnTo>
                  <a:lnTo>
                    <a:pt x="0" y="123"/>
                  </a:lnTo>
                  <a:close/>
                </a:path>
              </a:pathLst>
            </a:custGeom>
            <a:solidFill>
              <a:srgbClr val="868584"/>
            </a:solidFill>
            <a:ln w="9525">
              <a:noFill/>
              <a:round/>
              <a:headEnd/>
              <a:tailEnd/>
            </a:ln>
          </p:spPr>
          <p:txBody>
            <a:bodyPr/>
            <a:lstStyle/>
            <a:p>
              <a:endParaRPr lang="en-US"/>
            </a:p>
          </p:txBody>
        </p:sp>
        <p:sp>
          <p:nvSpPr>
            <p:cNvPr id="46875" name="Freeform 922"/>
            <p:cNvSpPr>
              <a:spLocks noEditPoints="1"/>
            </p:cNvSpPr>
            <p:nvPr/>
          </p:nvSpPr>
          <p:spPr bwMode="auto">
            <a:xfrm>
              <a:off x="2923" y="2916"/>
              <a:ext cx="57" cy="121"/>
            </a:xfrm>
            <a:custGeom>
              <a:avLst/>
              <a:gdLst>
                <a:gd name="T0" fmla="*/ 57 w 57"/>
                <a:gd name="T1" fmla="*/ 0 h 121"/>
                <a:gd name="T2" fmla="*/ 57 w 57"/>
                <a:gd name="T3" fmla="*/ 0 h 121"/>
                <a:gd name="T4" fmla="*/ 55 w 57"/>
                <a:gd name="T5" fmla="*/ 0 h 121"/>
                <a:gd name="T6" fmla="*/ 53 w 57"/>
                <a:gd name="T7" fmla="*/ 4 h 121"/>
                <a:gd name="T8" fmla="*/ 55 w 57"/>
                <a:gd name="T9" fmla="*/ 4 h 121"/>
                <a:gd name="T10" fmla="*/ 55 w 57"/>
                <a:gd name="T11" fmla="*/ 4 h 121"/>
                <a:gd name="T12" fmla="*/ 57 w 57"/>
                <a:gd name="T13" fmla="*/ 0 h 121"/>
                <a:gd name="T14" fmla="*/ 0 w 57"/>
                <a:gd name="T15" fmla="*/ 119 h 121"/>
                <a:gd name="T16" fmla="*/ 2 w 57"/>
                <a:gd name="T17" fmla="*/ 119 h 121"/>
                <a:gd name="T18" fmla="*/ 2 w 57"/>
                <a:gd name="T19" fmla="*/ 121 h 121"/>
                <a:gd name="T20" fmla="*/ 4 w 57"/>
                <a:gd name="T21" fmla="*/ 117 h 121"/>
                <a:gd name="T22" fmla="*/ 2 w 57"/>
                <a:gd name="T23" fmla="*/ 117 h 121"/>
                <a:gd name="T24" fmla="*/ 2 w 57"/>
                <a:gd name="T25" fmla="*/ 115 h 121"/>
                <a:gd name="T26" fmla="*/ 0 w 57"/>
                <a:gd name="T27" fmla="*/ 119 h 1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7"/>
                <a:gd name="T43" fmla="*/ 0 h 121"/>
                <a:gd name="T44" fmla="*/ 57 w 57"/>
                <a:gd name="T45" fmla="*/ 121 h 12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7" h="121">
                  <a:moveTo>
                    <a:pt x="57" y="0"/>
                  </a:moveTo>
                  <a:lnTo>
                    <a:pt x="57" y="0"/>
                  </a:lnTo>
                  <a:lnTo>
                    <a:pt x="55" y="0"/>
                  </a:lnTo>
                  <a:lnTo>
                    <a:pt x="53" y="4"/>
                  </a:lnTo>
                  <a:lnTo>
                    <a:pt x="55" y="4"/>
                  </a:lnTo>
                  <a:lnTo>
                    <a:pt x="57" y="0"/>
                  </a:lnTo>
                  <a:close/>
                  <a:moveTo>
                    <a:pt x="0" y="119"/>
                  </a:moveTo>
                  <a:lnTo>
                    <a:pt x="2" y="119"/>
                  </a:lnTo>
                  <a:lnTo>
                    <a:pt x="2" y="121"/>
                  </a:lnTo>
                  <a:lnTo>
                    <a:pt x="4" y="117"/>
                  </a:lnTo>
                  <a:lnTo>
                    <a:pt x="2" y="117"/>
                  </a:lnTo>
                  <a:lnTo>
                    <a:pt x="2" y="115"/>
                  </a:lnTo>
                  <a:lnTo>
                    <a:pt x="0" y="119"/>
                  </a:lnTo>
                  <a:close/>
                </a:path>
              </a:pathLst>
            </a:custGeom>
            <a:solidFill>
              <a:srgbClr val="878585"/>
            </a:solidFill>
            <a:ln w="9525">
              <a:noFill/>
              <a:round/>
              <a:headEnd/>
              <a:tailEnd/>
            </a:ln>
          </p:spPr>
          <p:txBody>
            <a:bodyPr/>
            <a:lstStyle/>
            <a:p>
              <a:endParaRPr lang="en-US"/>
            </a:p>
          </p:txBody>
        </p:sp>
        <p:sp>
          <p:nvSpPr>
            <p:cNvPr id="46876" name="Freeform 923"/>
            <p:cNvSpPr>
              <a:spLocks noEditPoints="1"/>
            </p:cNvSpPr>
            <p:nvPr/>
          </p:nvSpPr>
          <p:spPr bwMode="auto">
            <a:xfrm>
              <a:off x="2925" y="2918"/>
              <a:ext cx="55" cy="117"/>
            </a:xfrm>
            <a:custGeom>
              <a:avLst/>
              <a:gdLst>
                <a:gd name="T0" fmla="*/ 55 w 55"/>
                <a:gd name="T1" fmla="*/ 0 h 117"/>
                <a:gd name="T2" fmla="*/ 53 w 55"/>
                <a:gd name="T3" fmla="*/ 0 h 117"/>
                <a:gd name="T4" fmla="*/ 53 w 55"/>
                <a:gd name="T5" fmla="*/ 0 h 117"/>
                <a:gd name="T6" fmla="*/ 51 w 55"/>
                <a:gd name="T7" fmla="*/ 3 h 117"/>
                <a:gd name="T8" fmla="*/ 51 w 55"/>
                <a:gd name="T9" fmla="*/ 3 h 117"/>
                <a:gd name="T10" fmla="*/ 53 w 55"/>
                <a:gd name="T11" fmla="*/ 3 h 117"/>
                <a:gd name="T12" fmla="*/ 55 w 55"/>
                <a:gd name="T13" fmla="*/ 0 h 117"/>
                <a:gd name="T14" fmla="*/ 0 w 55"/>
                <a:gd name="T15" fmla="*/ 115 h 117"/>
                <a:gd name="T16" fmla="*/ 0 w 55"/>
                <a:gd name="T17" fmla="*/ 115 h 117"/>
                <a:gd name="T18" fmla="*/ 2 w 55"/>
                <a:gd name="T19" fmla="*/ 117 h 117"/>
                <a:gd name="T20" fmla="*/ 2 w 55"/>
                <a:gd name="T21" fmla="*/ 113 h 117"/>
                <a:gd name="T22" fmla="*/ 2 w 55"/>
                <a:gd name="T23" fmla="*/ 113 h 117"/>
                <a:gd name="T24" fmla="*/ 0 w 55"/>
                <a:gd name="T25" fmla="*/ 111 h 117"/>
                <a:gd name="T26" fmla="*/ 0 w 55"/>
                <a:gd name="T27" fmla="*/ 115 h 1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5"/>
                <a:gd name="T43" fmla="*/ 0 h 117"/>
                <a:gd name="T44" fmla="*/ 55 w 55"/>
                <a:gd name="T45" fmla="*/ 117 h 1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5" h="117">
                  <a:moveTo>
                    <a:pt x="55" y="0"/>
                  </a:moveTo>
                  <a:lnTo>
                    <a:pt x="53" y="0"/>
                  </a:lnTo>
                  <a:lnTo>
                    <a:pt x="51" y="3"/>
                  </a:lnTo>
                  <a:lnTo>
                    <a:pt x="53" y="3"/>
                  </a:lnTo>
                  <a:lnTo>
                    <a:pt x="55" y="0"/>
                  </a:lnTo>
                  <a:close/>
                  <a:moveTo>
                    <a:pt x="0" y="115"/>
                  </a:moveTo>
                  <a:lnTo>
                    <a:pt x="0" y="115"/>
                  </a:lnTo>
                  <a:lnTo>
                    <a:pt x="2" y="117"/>
                  </a:lnTo>
                  <a:lnTo>
                    <a:pt x="2" y="113"/>
                  </a:lnTo>
                  <a:lnTo>
                    <a:pt x="0" y="111"/>
                  </a:lnTo>
                  <a:lnTo>
                    <a:pt x="0" y="115"/>
                  </a:lnTo>
                  <a:close/>
                </a:path>
              </a:pathLst>
            </a:custGeom>
            <a:solidFill>
              <a:srgbClr val="878585"/>
            </a:solidFill>
            <a:ln w="9525">
              <a:noFill/>
              <a:round/>
              <a:headEnd/>
              <a:tailEnd/>
            </a:ln>
          </p:spPr>
          <p:txBody>
            <a:bodyPr/>
            <a:lstStyle/>
            <a:p>
              <a:endParaRPr lang="en-US"/>
            </a:p>
          </p:txBody>
        </p:sp>
        <p:sp>
          <p:nvSpPr>
            <p:cNvPr id="46877" name="Freeform 924"/>
            <p:cNvSpPr>
              <a:spLocks noEditPoints="1"/>
            </p:cNvSpPr>
            <p:nvPr/>
          </p:nvSpPr>
          <p:spPr bwMode="auto">
            <a:xfrm>
              <a:off x="2925" y="2920"/>
              <a:ext cx="53" cy="113"/>
            </a:xfrm>
            <a:custGeom>
              <a:avLst/>
              <a:gdLst>
                <a:gd name="T0" fmla="*/ 53 w 53"/>
                <a:gd name="T1" fmla="*/ 0 h 113"/>
                <a:gd name="T2" fmla="*/ 53 w 53"/>
                <a:gd name="T3" fmla="*/ 0 h 113"/>
                <a:gd name="T4" fmla="*/ 51 w 53"/>
                <a:gd name="T5" fmla="*/ 0 h 113"/>
                <a:gd name="T6" fmla="*/ 50 w 53"/>
                <a:gd name="T7" fmla="*/ 3 h 113"/>
                <a:gd name="T8" fmla="*/ 51 w 53"/>
                <a:gd name="T9" fmla="*/ 3 h 113"/>
                <a:gd name="T10" fmla="*/ 51 w 53"/>
                <a:gd name="T11" fmla="*/ 3 h 113"/>
                <a:gd name="T12" fmla="*/ 53 w 53"/>
                <a:gd name="T13" fmla="*/ 0 h 113"/>
                <a:gd name="T14" fmla="*/ 0 w 53"/>
                <a:gd name="T15" fmla="*/ 111 h 113"/>
                <a:gd name="T16" fmla="*/ 0 w 53"/>
                <a:gd name="T17" fmla="*/ 113 h 113"/>
                <a:gd name="T18" fmla="*/ 2 w 53"/>
                <a:gd name="T19" fmla="*/ 113 h 113"/>
                <a:gd name="T20" fmla="*/ 3 w 53"/>
                <a:gd name="T21" fmla="*/ 109 h 113"/>
                <a:gd name="T22" fmla="*/ 2 w 53"/>
                <a:gd name="T23" fmla="*/ 109 h 113"/>
                <a:gd name="T24" fmla="*/ 2 w 53"/>
                <a:gd name="T25" fmla="*/ 107 h 113"/>
                <a:gd name="T26" fmla="*/ 0 w 53"/>
                <a:gd name="T27" fmla="*/ 111 h 1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3"/>
                <a:gd name="T43" fmla="*/ 0 h 113"/>
                <a:gd name="T44" fmla="*/ 53 w 53"/>
                <a:gd name="T45" fmla="*/ 113 h 1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3" h="113">
                  <a:moveTo>
                    <a:pt x="53" y="0"/>
                  </a:moveTo>
                  <a:lnTo>
                    <a:pt x="53" y="0"/>
                  </a:lnTo>
                  <a:lnTo>
                    <a:pt x="51" y="0"/>
                  </a:lnTo>
                  <a:lnTo>
                    <a:pt x="50" y="3"/>
                  </a:lnTo>
                  <a:lnTo>
                    <a:pt x="51" y="3"/>
                  </a:lnTo>
                  <a:lnTo>
                    <a:pt x="53" y="0"/>
                  </a:lnTo>
                  <a:close/>
                  <a:moveTo>
                    <a:pt x="0" y="111"/>
                  </a:moveTo>
                  <a:lnTo>
                    <a:pt x="0" y="113"/>
                  </a:lnTo>
                  <a:lnTo>
                    <a:pt x="2" y="113"/>
                  </a:lnTo>
                  <a:lnTo>
                    <a:pt x="3" y="109"/>
                  </a:lnTo>
                  <a:lnTo>
                    <a:pt x="2" y="109"/>
                  </a:lnTo>
                  <a:lnTo>
                    <a:pt x="2" y="107"/>
                  </a:lnTo>
                  <a:lnTo>
                    <a:pt x="0" y="111"/>
                  </a:lnTo>
                  <a:close/>
                </a:path>
              </a:pathLst>
            </a:custGeom>
            <a:solidFill>
              <a:srgbClr val="878685"/>
            </a:solidFill>
            <a:ln w="9525">
              <a:noFill/>
              <a:round/>
              <a:headEnd/>
              <a:tailEnd/>
            </a:ln>
          </p:spPr>
          <p:txBody>
            <a:bodyPr/>
            <a:lstStyle/>
            <a:p>
              <a:endParaRPr lang="en-US"/>
            </a:p>
          </p:txBody>
        </p:sp>
        <p:sp>
          <p:nvSpPr>
            <p:cNvPr id="46878" name="Freeform 925"/>
            <p:cNvSpPr>
              <a:spLocks noEditPoints="1"/>
            </p:cNvSpPr>
            <p:nvPr/>
          </p:nvSpPr>
          <p:spPr bwMode="auto">
            <a:xfrm>
              <a:off x="2925" y="2921"/>
              <a:ext cx="53" cy="110"/>
            </a:xfrm>
            <a:custGeom>
              <a:avLst/>
              <a:gdLst>
                <a:gd name="T0" fmla="*/ 53 w 53"/>
                <a:gd name="T1" fmla="*/ 0 h 110"/>
                <a:gd name="T2" fmla="*/ 51 w 53"/>
                <a:gd name="T3" fmla="*/ 0 h 110"/>
                <a:gd name="T4" fmla="*/ 51 w 53"/>
                <a:gd name="T5" fmla="*/ 0 h 110"/>
                <a:gd name="T6" fmla="*/ 50 w 53"/>
                <a:gd name="T7" fmla="*/ 4 h 110"/>
                <a:gd name="T8" fmla="*/ 50 w 53"/>
                <a:gd name="T9" fmla="*/ 4 h 110"/>
                <a:gd name="T10" fmla="*/ 51 w 53"/>
                <a:gd name="T11" fmla="*/ 4 h 110"/>
                <a:gd name="T12" fmla="*/ 53 w 53"/>
                <a:gd name="T13" fmla="*/ 0 h 110"/>
                <a:gd name="T14" fmla="*/ 0 w 53"/>
                <a:gd name="T15" fmla="*/ 108 h 110"/>
                <a:gd name="T16" fmla="*/ 2 w 53"/>
                <a:gd name="T17" fmla="*/ 110 h 110"/>
                <a:gd name="T18" fmla="*/ 2 w 53"/>
                <a:gd name="T19" fmla="*/ 110 h 110"/>
                <a:gd name="T20" fmla="*/ 3 w 53"/>
                <a:gd name="T21" fmla="*/ 106 h 110"/>
                <a:gd name="T22" fmla="*/ 3 w 53"/>
                <a:gd name="T23" fmla="*/ 106 h 110"/>
                <a:gd name="T24" fmla="*/ 2 w 53"/>
                <a:gd name="T25" fmla="*/ 106 h 110"/>
                <a:gd name="T26" fmla="*/ 0 w 53"/>
                <a:gd name="T27" fmla="*/ 108 h 1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3"/>
                <a:gd name="T43" fmla="*/ 0 h 110"/>
                <a:gd name="T44" fmla="*/ 53 w 53"/>
                <a:gd name="T45" fmla="*/ 110 h 1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3" h="110">
                  <a:moveTo>
                    <a:pt x="53" y="0"/>
                  </a:moveTo>
                  <a:lnTo>
                    <a:pt x="51" y="0"/>
                  </a:lnTo>
                  <a:lnTo>
                    <a:pt x="50" y="4"/>
                  </a:lnTo>
                  <a:lnTo>
                    <a:pt x="51" y="4"/>
                  </a:lnTo>
                  <a:lnTo>
                    <a:pt x="53" y="0"/>
                  </a:lnTo>
                  <a:close/>
                  <a:moveTo>
                    <a:pt x="0" y="108"/>
                  </a:moveTo>
                  <a:lnTo>
                    <a:pt x="2" y="110"/>
                  </a:lnTo>
                  <a:lnTo>
                    <a:pt x="3" y="106"/>
                  </a:lnTo>
                  <a:lnTo>
                    <a:pt x="2" y="106"/>
                  </a:lnTo>
                  <a:lnTo>
                    <a:pt x="0" y="108"/>
                  </a:lnTo>
                  <a:close/>
                </a:path>
              </a:pathLst>
            </a:custGeom>
            <a:solidFill>
              <a:srgbClr val="888786"/>
            </a:solidFill>
            <a:ln w="9525">
              <a:noFill/>
              <a:round/>
              <a:headEnd/>
              <a:tailEnd/>
            </a:ln>
          </p:spPr>
          <p:txBody>
            <a:bodyPr/>
            <a:lstStyle/>
            <a:p>
              <a:endParaRPr lang="en-US"/>
            </a:p>
          </p:txBody>
        </p:sp>
        <p:sp>
          <p:nvSpPr>
            <p:cNvPr id="46879" name="Freeform 926"/>
            <p:cNvSpPr>
              <a:spLocks noEditPoints="1"/>
            </p:cNvSpPr>
            <p:nvPr/>
          </p:nvSpPr>
          <p:spPr bwMode="auto">
            <a:xfrm>
              <a:off x="2927" y="2923"/>
              <a:ext cx="49" cy="106"/>
            </a:xfrm>
            <a:custGeom>
              <a:avLst/>
              <a:gdLst>
                <a:gd name="T0" fmla="*/ 49 w 49"/>
                <a:gd name="T1" fmla="*/ 0 h 106"/>
                <a:gd name="T2" fmla="*/ 49 w 49"/>
                <a:gd name="T3" fmla="*/ 0 h 106"/>
                <a:gd name="T4" fmla="*/ 48 w 49"/>
                <a:gd name="T5" fmla="*/ 0 h 106"/>
                <a:gd name="T6" fmla="*/ 48 w 49"/>
                <a:gd name="T7" fmla="*/ 2 h 106"/>
                <a:gd name="T8" fmla="*/ 48 w 49"/>
                <a:gd name="T9" fmla="*/ 4 h 106"/>
                <a:gd name="T10" fmla="*/ 49 w 49"/>
                <a:gd name="T11" fmla="*/ 4 h 106"/>
                <a:gd name="T12" fmla="*/ 49 w 49"/>
                <a:gd name="T13" fmla="*/ 0 h 106"/>
                <a:gd name="T14" fmla="*/ 0 w 49"/>
                <a:gd name="T15" fmla="*/ 104 h 106"/>
                <a:gd name="T16" fmla="*/ 0 w 49"/>
                <a:gd name="T17" fmla="*/ 106 h 106"/>
                <a:gd name="T18" fmla="*/ 1 w 49"/>
                <a:gd name="T19" fmla="*/ 106 h 106"/>
                <a:gd name="T20" fmla="*/ 3 w 49"/>
                <a:gd name="T21" fmla="*/ 102 h 106"/>
                <a:gd name="T22" fmla="*/ 1 w 49"/>
                <a:gd name="T23" fmla="*/ 102 h 106"/>
                <a:gd name="T24" fmla="*/ 1 w 49"/>
                <a:gd name="T25" fmla="*/ 102 h 106"/>
                <a:gd name="T26" fmla="*/ 0 w 49"/>
                <a:gd name="T27" fmla="*/ 104 h 1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9"/>
                <a:gd name="T43" fmla="*/ 0 h 106"/>
                <a:gd name="T44" fmla="*/ 49 w 49"/>
                <a:gd name="T45" fmla="*/ 106 h 10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9" h="106">
                  <a:moveTo>
                    <a:pt x="49" y="0"/>
                  </a:moveTo>
                  <a:lnTo>
                    <a:pt x="49" y="0"/>
                  </a:lnTo>
                  <a:lnTo>
                    <a:pt x="48" y="0"/>
                  </a:lnTo>
                  <a:lnTo>
                    <a:pt x="48" y="2"/>
                  </a:lnTo>
                  <a:lnTo>
                    <a:pt x="48" y="4"/>
                  </a:lnTo>
                  <a:lnTo>
                    <a:pt x="49" y="4"/>
                  </a:lnTo>
                  <a:lnTo>
                    <a:pt x="49" y="0"/>
                  </a:lnTo>
                  <a:close/>
                  <a:moveTo>
                    <a:pt x="0" y="104"/>
                  </a:moveTo>
                  <a:lnTo>
                    <a:pt x="0" y="106"/>
                  </a:lnTo>
                  <a:lnTo>
                    <a:pt x="1" y="106"/>
                  </a:lnTo>
                  <a:lnTo>
                    <a:pt x="3" y="102"/>
                  </a:lnTo>
                  <a:lnTo>
                    <a:pt x="1" y="102"/>
                  </a:lnTo>
                  <a:lnTo>
                    <a:pt x="0" y="104"/>
                  </a:lnTo>
                  <a:close/>
                </a:path>
              </a:pathLst>
            </a:custGeom>
            <a:solidFill>
              <a:srgbClr val="888786"/>
            </a:solidFill>
            <a:ln w="9525">
              <a:noFill/>
              <a:round/>
              <a:headEnd/>
              <a:tailEnd/>
            </a:ln>
          </p:spPr>
          <p:txBody>
            <a:bodyPr/>
            <a:lstStyle/>
            <a:p>
              <a:endParaRPr lang="en-US"/>
            </a:p>
          </p:txBody>
        </p:sp>
        <p:sp>
          <p:nvSpPr>
            <p:cNvPr id="46880" name="Freeform 927"/>
            <p:cNvSpPr>
              <a:spLocks noEditPoints="1"/>
            </p:cNvSpPr>
            <p:nvPr/>
          </p:nvSpPr>
          <p:spPr bwMode="auto">
            <a:xfrm>
              <a:off x="2927" y="2925"/>
              <a:ext cx="49" cy="102"/>
            </a:xfrm>
            <a:custGeom>
              <a:avLst/>
              <a:gdLst>
                <a:gd name="T0" fmla="*/ 49 w 49"/>
                <a:gd name="T1" fmla="*/ 0 h 102"/>
                <a:gd name="T2" fmla="*/ 48 w 49"/>
                <a:gd name="T3" fmla="*/ 0 h 102"/>
                <a:gd name="T4" fmla="*/ 48 w 49"/>
                <a:gd name="T5" fmla="*/ 0 h 102"/>
                <a:gd name="T6" fmla="*/ 46 w 49"/>
                <a:gd name="T7" fmla="*/ 2 h 102"/>
                <a:gd name="T8" fmla="*/ 48 w 49"/>
                <a:gd name="T9" fmla="*/ 4 h 102"/>
                <a:gd name="T10" fmla="*/ 48 w 49"/>
                <a:gd name="T11" fmla="*/ 4 h 102"/>
                <a:gd name="T12" fmla="*/ 49 w 49"/>
                <a:gd name="T13" fmla="*/ 0 h 102"/>
                <a:gd name="T14" fmla="*/ 0 w 49"/>
                <a:gd name="T15" fmla="*/ 102 h 102"/>
                <a:gd name="T16" fmla="*/ 1 w 49"/>
                <a:gd name="T17" fmla="*/ 102 h 102"/>
                <a:gd name="T18" fmla="*/ 1 w 49"/>
                <a:gd name="T19" fmla="*/ 102 h 102"/>
                <a:gd name="T20" fmla="*/ 3 w 49"/>
                <a:gd name="T21" fmla="*/ 98 h 102"/>
                <a:gd name="T22" fmla="*/ 3 w 49"/>
                <a:gd name="T23" fmla="*/ 98 h 102"/>
                <a:gd name="T24" fmla="*/ 1 w 49"/>
                <a:gd name="T25" fmla="*/ 98 h 102"/>
                <a:gd name="T26" fmla="*/ 0 w 49"/>
                <a:gd name="T27" fmla="*/ 102 h 1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9"/>
                <a:gd name="T43" fmla="*/ 0 h 102"/>
                <a:gd name="T44" fmla="*/ 49 w 49"/>
                <a:gd name="T45" fmla="*/ 102 h 1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9" h="102">
                  <a:moveTo>
                    <a:pt x="49" y="0"/>
                  </a:moveTo>
                  <a:lnTo>
                    <a:pt x="48" y="0"/>
                  </a:lnTo>
                  <a:lnTo>
                    <a:pt x="46" y="2"/>
                  </a:lnTo>
                  <a:lnTo>
                    <a:pt x="48" y="4"/>
                  </a:lnTo>
                  <a:lnTo>
                    <a:pt x="49" y="0"/>
                  </a:lnTo>
                  <a:close/>
                  <a:moveTo>
                    <a:pt x="0" y="102"/>
                  </a:moveTo>
                  <a:lnTo>
                    <a:pt x="1" y="102"/>
                  </a:lnTo>
                  <a:lnTo>
                    <a:pt x="3" y="98"/>
                  </a:lnTo>
                  <a:lnTo>
                    <a:pt x="1" y="98"/>
                  </a:lnTo>
                  <a:lnTo>
                    <a:pt x="0" y="102"/>
                  </a:lnTo>
                  <a:close/>
                </a:path>
              </a:pathLst>
            </a:custGeom>
            <a:solidFill>
              <a:srgbClr val="898787"/>
            </a:solidFill>
            <a:ln w="9525">
              <a:noFill/>
              <a:round/>
              <a:headEnd/>
              <a:tailEnd/>
            </a:ln>
          </p:spPr>
          <p:txBody>
            <a:bodyPr/>
            <a:lstStyle/>
            <a:p>
              <a:endParaRPr lang="en-US"/>
            </a:p>
          </p:txBody>
        </p:sp>
        <p:sp>
          <p:nvSpPr>
            <p:cNvPr id="46881" name="Freeform 928"/>
            <p:cNvSpPr>
              <a:spLocks noEditPoints="1"/>
            </p:cNvSpPr>
            <p:nvPr/>
          </p:nvSpPr>
          <p:spPr bwMode="auto">
            <a:xfrm>
              <a:off x="2928" y="2925"/>
              <a:ext cx="48" cy="100"/>
            </a:xfrm>
            <a:custGeom>
              <a:avLst/>
              <a:gdLst>
                <a:gd name="T0" fmla="*/ 48 w 48"/>
                <a:gd name="T1" fmla="*/ 2 h 100"/>
                <a:gd name="T2" fmla="*/ 47 w 48"/>
                <a:gd name="T3" fmla="*/ 2 h 100"/>
                <a:gd name="T4" fmla="*/ 47 w 48"/>
                <a:gd name="T5" fmla="*/ 0 h 100"/>
                <a:gd name="T6" fmla="*/ 45 w 48"/>
                <a:gd name="T7" fmla="*/ 4 h 100"/>
                <a:gd name="T8" fmla="*/ 45 w 48"/>
                <a:gd name="T9" fmla="*/ 6 h 100"/>
                <a:gd name="T10" fmla="*/ 47 w 48"/>
                <a:gd name="T11" fmla="*/ 6 h 100"/>
                <a:gd name="T12" fmla="*/ 48 w 48"/>
                <a:gd name="T13" fmla="*/ 2 h 100"/>
                <a:gd name="T14" fmla="*/ 0 w 48"/>
                <a:gd name="T15" fmla="*/ 100 h 100"/>
                <a:gd name="T16" fmla="*/ 0 w 48"/>
                <a:gd name="T17" fmla="*/ 100 h 100"/>
                <a:gd name="T18" fmla="*/ 2 w 48"/>
                <a:gd name="T19" fmla="*/ 100 h 100"/>
                <a:gd name="T20" fmla="*/ 4 w 48"/>
                <a:gd name="T21" fmla="*/ 96 h 100"/>
                <a:gd name="T22" fmla="*/ 2 w 48"/>
                <a:gd name="T23" fmla="*/ 96 h 100"/>
                <a:gd name="T24" fmla="*/ 2 w 48"/>
                <a:gd name="T25" fmla="*/ 96 h 100"/>
                <a:gd name="T26" fmla="*/ 0 w 48"/>
                <a:gd name="T27" fmla="*/ 100 h 1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
                <a:gd name="T43" fmla="*/ 0 h 100"/>
                <a:gd name="T44" fmla="*/ 48 w 48"/>
                <a:gd name="T45" fmla="*/ 100 h 10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 h="100">
                  <a:moveTo>
                    <a:pt x="48" y="2"/>
                  </a:moveTo>
                  <a:lnTo>
                    <a:pt x="47" y="2"/>
                  </a:lnTo>
                  <a:lnTo>
                    <a:pt x="47" y="0"/>
                  </a:lnTo>
                  <a:lnTo>
                    <a:pt x="45" y="4"/>
                  </a:lnTo>
                  <a:lnTo>
                    <a:pt x="45" y="6"/>
                  </a:lnTo>
                  <a:lnTo>
                    <a:pt x="47" y="6"/>
                  </a:lnTo>
                  <a:lnTo>
                    <a:pt x="48" y="2"/>
                  </a:lnTo>
                  <a:close/>
                  <a:moveTo>
                    <a:pt x="0" y="100"/>
                  </a:moveTo>
                  <a:lnTo>
                    <a:pt x="0" y="100"/>
                  </a:lnTo>
                  <a:lnTo>
                    <a:pt x="2" y="100"/>
                  </a:lnTo>
                  <a:lnTo>
                    <a:pt x="4" y="96"/>
                  </a:lnTo>
                  <a:lnTo>
                    <a:pt x="2" y="96"/>
                  </a:lnTo>
                  <a:lnTo>
                    <a:pt x="0" y="100"/>
                  </a:lnTo>
                  <a:close/>
                </a:path>
              </a:pathLst>
            </a:custGeom>
            <a:solidFill>
              <a:srgbClr val="898887"/>
            </a:solidFill>
            <a:ln w="9525">
              <a:noFill/>
              <a:round/>
              <a:headEnd/>
              <a:tailEnd/>
            </a:ln>
          </p:spPr>
          <p:txBody>
            <a:bodyPr/>
            <a:lstStyle/>
            <a:p>
              <a:endParaRPr lang="en-US"/>
            </a:p>
          </p:txBody>
        </p:sp>
        <p:sp>
          <p:nvSpPr>
            <p:cNvPr id="46882" name="Freeform 929"/>
            <p:cNvSpPr>
              <a:spLocks noEditPoints="1"/>
            </p:cNvSpPr>
            <p:nvPr/>
          </p:nvSpPr>
          <p:spPr bwMode="auto">
            <a:xfrm>
              <a:off x="2928" y="2927"/>
              <a:ext cx="47" cy="96"/>
            </a:xfrm>
            <a:custGeom>
              <a:avLst/>
              <a:gdLst>
                <a:gd name="T0" fmla="*/ 47 w 47"/>
                <a:gd name="T1" fmla="*/ 2 h 96"/>
                <a:gd name="T2" fmla="*/ 47 w 47"/>
                <a:gd name="T3" fmla="*/ 2 h 96"/>
                <a:gd name="T4" fmla="*/ 45 w 47"/>
                <a:gd name="T5" fmla="*/ 0 h 96"/>
                <a:gd name="T6" fmla="*/ 43 w 47"/>
                <a:gd name="T7" fmla="*/ 4 h 96"/>
                <a:gd name="T8" fmla="*/ 45 w 47"/>
                <a:gd name="T9" fmla="*/ 4 h 96"/>
                <a:gd name="T10" fmla="*/ 45 w 47"/>
                <a:gd name="T11" fmla="*/ 6 h 96"/>
                <a:gd name="T12" fmla="*/ 47 w 47"/>
                <a:gd name="T13" fmla="*/ 2 h 96"/>
                <a:gd name="T14" fmla="*/ 0 w 47"/>
                <a:gd name="T15" fmla="*/ 96 h 96"/>
                <a:gd name="T16" fmla="*/ 2 w 47"/>
                <a:gd name="T17" fmla="*/ 96 h 96"/>
                <a:gd name="T18" fmla="*/ 2 w 47"/>
                <a:gd name="T19" fmla="*/ 96 h 96"/>
                <a:gd name="T20" fmla="*/ 4 w 47"/>
                <a:gd name="T21" fmla="*/ 92 h 96"/>
                <a:gd name="T22" fmla="*/ 2 w 47"/>
                <a:gd name="T23" fmla="*/ 92 h 96"/>
                <a:gd name="T24" fmla="*/ 2 w 47"/>
                <a:gd name="T25" fmla="*/ 92 h 96"/>
                <a:gd name="T26" fmla="*/ 0 w 47"/>
                <a:gd name="T27" fmla="*/ 96 h 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7"/>
                <a:gd name="T43" fmla="*/ 0 h 96"/>
                <a:gd name="T44" fmla="*/ 47 w 47"/>
                <a:gd name="T45" fmla="*/ 96 h 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7" h="96">
                  <a:moveTo>
                    <a:pt x="47" y="2"/>
                  </a:moveTo>
                  <a:lnTo>
                    <a:pt x="47" y="2"/>
                  </a:lnTo>
                  <a:lnTo>
                    <a:pt x="45" y="0"/>
                  </a:lnTo>
                  <a:lnTo>
                    <a:pt x="43" y="4"/>
                  </a:lnTo>
                  <a:lnTo>
                    <a:pt x="45" y="4"/>
                  </a:lnTo>
                  <a:lnTo>
                    <a:pt x="45" y="6"/>
                  </a:lnTo>
                  <a:lnTo>
                    <a:pt x="47" y="2"/>
                  </a:lnTo>
                  <a:close/>
                  <a:moveTo>
                    <a:pt x="0" y="96"/>
                  </a:moveTo>
                  <a:lnTo>
                    <a:pt x="2" y="96"/>
                  </a:lnTo>
                  <a:lnTo>
                    <a:pt x="4" y="92"/>
                  </a:lnTo>
                  <a:lnTo>
                    <a:pt x="2" y="92"/>
                  </a:lnTo>
                  <a:lnTo>
                    <a:pt x="0" y="96"/>
                  </a:lnTo>
                  <a:close/>
                </a:path>
              </a:pathLst>
            </a:custGeom>
            <a:solidFill>
              <a:srgbClr val="898887"/>
            </a:solidFill>
            <a:ln w="9525">
              <a:noFill/>
              <a:round/>
              <a:headEnd/>
              <a:tailEnd/>
            </a:ln>
          </p:spPr>
          <p:txBody>
            <a:bodyPr/>
            <a:lstStyle/>
            <a:p>
              <a:endParaRPr lang="en-US"/>
            </a:p>
          </p:txBody>
        </p:sp>
        <p:sp>
          <p:nvSpPr>
            <p:cNvPr id="46883" name="Freeform 930"/>
            <p:cNvSpPr>
              <a:spLocks noEditPoints="1"/>
            </p:cNvSpPr>
            <p:nvPr/>
          </p:nvSpPr>
          <p:spPr bwMode="auto">
            <a:xfrm>
              <a:off x="2930" y="2929"/>
              <a:ext cx="45" cy="92"/>
            </a:xfrm>
            <a:custGeom>
              <a:avLst/>
              <a:gdLst>
                <a:gd name="T0" fmla="*/ 45 w 45"/>
                <a:gd name="T1" fmla="*/ 2 h 92"/>
                <a:gd name="T2" fmla="*/ 43 w 45"/>
                <a:gd name="T3" fmla="*/ 2 h 92"/>
                <a:gd name="T4" fmla="*/ 43 w 45"/>
                <a:gd name="T5" fmla="*/ 0 h 92"/>
                <a:gd name="T6" fmla="*/ 41 w 45"/>
                <a:gd name="T7" fmla="*/ 4 h 92"/>
                <a:gd name="T8" fmla="*/ 41 w 45"/>
                <a:gd name="T9" fmla="*/ 4 h 92"/>
                <a:gd name="T10" fmla="*/ 43 w 45"/>
                <a:gd name="T11" fmla="*/ 6 h 92"/>
                <a:gd name="T12" fmla="*/ 45 w 45"/>
                <a:gd name="T13" fmla="*/ 2 h 92"/>
                <a:gd name="T14" fmla="*/ 0 w 45"/>
                <a:gd name="T15" fmla="*/ 92 h 92"/>
                <a:gd name="T16" fmla="*/ 0 w 45"/>
                <a:gd name="T17" fmla="*/ 92 h 92"/>
                <a:gd name="T18" fmla="*/ 2 w 45"/>
                <a:gd name="T19" fmla="*/ 92 h 92"/>
                <a:gd name="T20" fmla="*/ 2 w 45"/>
                <a:gd name="T21" fmla="*/ 88 h 92"/>
                <a:gd name="T22" fmla="*/ 2 w 45"/>
                <a:gd name="T23" fmla="*/ 88 h 92"/>
                <a:gd name="T24" fmla="*/ 0 w 45"/>
                <a:gd name="T25" fmla="*/ 88 h 92"/>
                <a:gd name="T26" fmla="*/ 0 w 45"/>
                <a:gd name="T27" fmla="*/ 92 h 9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5"/>
                <a:gd name="T43" fmla="*/ 0 h 92"/>
                <a:gd name="T44" fmla="*/ 45 w 45"/>
                <a:gd name="T45" fmla="*/ 92 h 9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5" h="92">
                  <a:moveTo>
                    <a:pt x="45" y="2"/>
                  </a:moveTo>
                  <a:lnTo>
                    <a:pt x="43" y="2"/>
                  </a:lnTo>
                  <a:lnTo>
                    <a:pt x="43" y="0"/>
                  </a:lnTo>
                  <a:lnTo>
                    <a:pt x="41" y="4"/>
                  </a:lnTo>
                  <a:lnTo>
                    <a:pt x="43" y="6"/>
                  </a:lnTo>
                  <a:lnTo>
                    <a:pt x="45" y="2"/>
                  </a:lnTo>
                  <a:close/>
                  <a:moveTo>
                    <a:pt x="0" y="92"/>
                  </a:moveTo>
                  <a:lnTo>
                    <a:pt x="0" y="92"/>
                  </a:lnTo>
                  <a:lnTo>
                    <a:pt x="2" y="92"/>
                  </a:lnTo>
                  <a:lnTo>
                    <a:pt x="2" y="88"/>
                  </a:lnTo>
                  <a:lnTo>
                    <a:pt x="0" y="88"/>
                  </a:lnTo>
                  <a:lnTo>
                    <a:pt x="0" y="92"/>
                  </a:lnTo>
                  <a:close/>
                </a:path>
              </a:pathLst>
            </a:custGeom>
            <a:solidFill>
              <a:srgbClr val="8A8988"/>
            </a:solidFill>
            <a:ln w="9525">
              <a:noFill/>
              <a:round/>
              <a:headEnd/>
              <a:tailEnd/>
            </a:ln>
          </p:spPr>
          <p:txBody>
            <a:bodyPr/>
            <a:lstStyle/>
            <a:p>
              <a:endParaRPr lang="en-US"/>
            </a:p>
          </p:txBody>
        </p:sp>
        <p:sp>
          <p:nvSpPr>
            <p:cNvPr id="46884" name="Freeform 931"/>
            <p:cNvSpPr>
              <a:spLocks noEditPoints="1"/>
            </p:cNvSpPr>
            <p:nvPr/>
          </p:nvSpPr>
          <p:spPr bwMode="auto">
            <a:xfrm>
              <a:off x="2930" y="2931"/>
              <a:ext cx="43" cy="88"/>
            </a:xfrm>
            <a:custGeom>
              <a:avLst/>
              <a:gdLst>
                <a:gd name="T0" fmla="*/ 43 w 43"/>
                <a:gd name="T1" fmla="*/ 2 h 88"/>
                <a:gd name="T2" fmla="*/ 43 w 43"/>
                <a:gd name="T3" fmla="*/ 0 h 88"/>
                <a:gd name="T4" fmla="*/ 41 w 43"/>
                <a:gd name="T5" fmla="*/ 0 h 88"/>
                <a:gd name="T6" fmla="*/ 39 w 43"/>
                <a:gd name="T7" fmla="*/ 4 h 88"/>
                <a:gd name="T8" fmla="*/ 41 w 43"/>
                <a:gd name="T9" fmla="*/ 4 h 88"/>
                <a:gd name="T10" fmla="*/ 41 w 43"/>
                <a:gd name="T11" fmla="*/ 6 h 88"/>
                <a:gd name="T12" fmla="*/ 43 w 43"/>
                <a:gd name="T13" fmla="*/ 2 h 88"/>
                <a:gd name="T14" fmla="*/ 0 w 43"/>
                <a:gd name="T15" fmla="*/ 88 h 88"/>
                <a:gd name="T16" fmla="*/ 0 w 43"/>
                <a:gd name="T17" fmla="*/ 88 h 88"/>
                <a:gd name="T18" fmla="*/ 2 w 43"/>
                <a:gd name="T19" fmla="*/ 88 h 88"/>
                <a:gd name="T20" fmla="*/ 4 w 43"/>
                <a:gd name="T21" fmla="*/ 86 h 88"/>
                <a:gd name="T22" fmla="*/ 2 w 43"/>
                <a:gd name="T23" fmla="*/ 85 h 88"/>
                <a:gd name="T24" fmla="*/ 2 w 43"/>
                <a:gd name="T25" fmla="*/ 85 h 88"/>
                <a:gd name="T26" fmla="*/ 0 w 43"/>
                <a:gd name="T27" fmla="*/ 88 h 8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3"/>
                <a:gd name="T43" fmla="*/ 0 h 88"/>
                <a:gd name="T44" fmla="*/ 43 w 43"/>
                <a:gd name="T45" fmla="*/ 88 h 8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3" h="88">
                  <a:moveTo>
                    <a:pt x="43" y="2"/>
                  </a:moveTo>
                  <a:lnTo>
                    <a:pt x="43" y="0"/>
                  </a:lnTo>
                  <a:lnTo>
                    <a:pt x="41" y="0"/>
                  </a:lnTo>
                  <a:lnTo>
                    <a:pt x="39" y="4"/>
                  </a:lnTo>
                  <a:lnTo>
                    <a:pt x="41" y="4"/>
                  </a:lnTo>
                  <a:lnTo>
                    <a:pt x="41" y="6"/>
                  </a:lnTo>
                  <a:lnTo>
                    <a:pt x="43" y="2"/>
                  </a:lnTo>
                  <a:close/>
                  <a:moveTo>
                    <a:pt x="0" y="88"/>
                  </a:moveTo>
                  <a:lnTo>
                    <a:pt x="0" y="88"/>
                  </a:lnTo>
                  <a:lnTo>
                    <a:pt x="2" y="88"/>
                  </a:lnTo>
                  <a:lnTo>
                    <a:pt x="4" y="86"/>
                  </a:lnTo>
                  <a:lnTo>
                    <a:pt x="2" y="85"/>
                  </a:lnTo>
                  <a:lnTo>
                    <a:pt x="0" y="88"/>
                  </a:lnTo>
                  <a:close/>
                </a:path>
              </a:pathLst>
            </a:custGeom>
            <a:solidFill>
              <a:srgbClr val="8B8989"/>
            </a:solidFill>
            <a:ln w="9525">
              <a:noFill/>
              <a:round/>
              <a:headEnd/>
              <a:tailEnd/>
            </a:ln>
          </p:spPr>
          <p:txBody>
            <a:bodyPr/>
            <a:lstStyle/>
            <a:p>
              <a:endParaRPr lang="en-US"/>
            </a:p>
          </p:txBody>
        </p:sp>
        <p:sp>
          <p:nvSpPr>
            <p:cNvPr id="46885" name="Freeform 932"/>
            <p:cNvSpPr>
              <a:spLocks noEditPoints="1"/>
            </p:cNvSpPr>
            <p:nvPr/>
          </p:nvSpPr>
          <p:spPr bwMode="auto">
            <a:xfrm>
              <a:off x="2930" y="2933"/>
              <a:ext cx="43" cy="84"/>
            </a:xfrm>
            <a:custGeom>
              <a:avLst/>
              <a:gdLst>
                <a:gd name="T0" fmla="*/ 43 w 43"/>
                <a:gd name="T1" fmla="*/ 2 h 84"/>
                <a:gd name="T2" fmla="*/ 41 w 43"/>
                <a:gd name="T3" fmla="*/ 0 h 84"/>
                <a:gd name="T4" fmla="*/ 41 w 43"/>
                <a:gd name="T5" fmla="*/ 0 h 84"/>
                <a:gd name="T6" fmla="*/ 39 w 43"/>
                <a:gd name="T7" fmla="*/ 4 h 84"/>
                <a:gd name="T8" fmla="*/ 39 w 43"/>
                <a:gd name="T9" fmla="*/ 4 h 84"/>
                <a:gd name="T10" fmla="*/ 41 w 43"/>
                <a:gd name="T11" fmla="*/ 4 h 84"/>
                <a:gd name="T12" fmla="*/ 43 w 43"/>
                <a:gd name="T13" fmla="*/ 2 h 84"/>
                <a:gd name="T14" fmla="*/ 0 w 43"/>
                <a:gd name="T15" fmla="*/ 84 h 84"/>
                <a:gd name="T16" fmla="*/ 2 w 43"/>
                <a:gd name="T17" fmla="*/ 84 h 84"/>
                <a:gd name="T18" fmla="*/ 2 w 43"/>
                <a:gd name="T19" fmla="*/ 84 h 84"/>
                <a:gd name="T20" fmla="*/ 4 w 43"/>
                <a:gd name="T21" fmla="*/ 83 h 84"/>
                <a:gd name="T22" fmla="*/ 4 w 43"/>
                <a:gd name="T23" fmla="*/ 81 h 84"/>
                <a:gd name="T24" fmla="*/ 2 w 43"/>
                <a:gd name="T25" fmla="*/ 81 h 84"/>
                <a:gd name="T26" fmla="*/ 0 w 43"/>
                <a:gd name="T27" fmla="*/ 84 h 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3"/>
                <a:gd name="T43" fmla="*/ 0 h 84"/>
                <a:gd name="T44" fmla="*/ 43 w 43"/>
                <a:gd name="T45" fmla="*/ 84 h 8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3" h="84">
                  <a:moveTo>
                    <a:pt x="43" y="2"/>
                  </a:moveTo>
                  <a:lnTo>
                    <a:pt x="41" y="0"/>
                  </a:lnTo>
                  <a:lnTo>
                    <a:pt x="39" y="4"/>
                  </a:lnTo>
                  <a:lnTo>
                    <a:pt x="41" y="4"/>
                  </a:lnTo>
                  <a:lnTo>
                    <a:pt x="43" y="2"/>
                  </a:lnTo>
                  <a:close/>
                  <a:moveTo>
                    <a:pt x="0" y="84"/>
                  </a:moveTo>
                  <a:lnTo>
                    <a:pt x="2" y="84"/>
                  </a:lnTo>
                  <a:lnTo>
                    <a:pt x="4" y="83"/>
                  </a:lnTo>
                  <a:lnTo>
                    <a:pt x="4" y="81"/>
                  </a:lnTo>
                  <a:lnTo>
                    <a:pt x="2" y="81"/>
                  </a:lnTo>
                  <a:lnTo>
                    <a:pt x="0" y="84"/>
                  </a:lnTo>
                  <a:close/>
                </a:path>
              </a:pathLst>
            </a:custGeom>
            <a:solidFill>
              <a:srgbClr val="8B8989"/>
            </a:solidFill>
            <a:ln w="9525">
              <a:noFill/>
              <a:round/>
              <a:headEnd/>
              <a:tailEnd/>
            </a:ln>
          </p:spPr>
          <p:txBody>
            <a:bodyPr/>
            <a:lstStyle/>
            <a:p>
              <a:endParaRPr lang="en-US"/>
            </a:p>
          </p:txBody>
        </p:sp>
        <p:sp>
          <p:nvSpPr>
            <p:cNvPr id="46886" name="Freeform 933"/>
            <p:cNvSpPr>
              <a:spLocks noEditPoints="1"/>
            </p:cNvSpPr>
            <p:nvPr/>
          </p:nvSpPr>
          <p:spPr bwMode="auto">
            <a:xfrm>
              <a:off x="2932" y="2935"/>
              <a:ext cx="39" cy="82"/>
            </a:xfrm>
            <a:custGeom>
              <a:avLst/>
              <a:gdLst>
                <a:gd name="T0" fmla="*/ 39 w 39"/>
                <a:gd name="T1" fmla="*/ 2 h 82"/>
                <a:gd name="T2" fmla="*/ 39 w 39"/>
                <a:gd name="T3" fmla="*/ 0 h 82"/>
                <a:gd name="T4" fmla="*/ 37 w 39"/>
                <a:gd name="T5" fmla="*/ 0 h 82"/>
                <a:gd name="T6" fmla="*/ 37 w 39"/>
                <a:gd name="T7" fmla="*/ 4 h 82"/>
                <a:gd name="T8" fmla="*/ 37 w 39"/>
                <a:gd name="T9" fmla="*/ 4 h 82"/>
                <a:gd name="T10" fmla="*/ 39 w 39"/>
                <a:gd name="T11" fmla="*/ 4 h 82"/>
                <a:gd name="T12" fmla="*/ 39 w 39"/>
                <a:gd name="T13" fmla="*/ 2 h 82"/>
                <a:gd name="T14" fmla="*/ 0 w 39"/>
                <a:gd name="T15" fmla="*/ 81 h 82"/>
                <a:gd name="T16" fmla="*/ 0 w 39"/>
                <a:gd name="T17" fmla="*/ 81 h 82"/>
                <a:gd name="T18" fmla="*/ 2 w 39"/>
                <a:gd name="T19" fmla="*/ 82 h 82"/>
                <a:gd name="T20" fmla="*/ 4 w 39"/>
                <a:gd name="T21" fmla="*/ 79 h 82"/>
                <a:gd name="T22" fmla="*/ 2 w 39"/>
                <a:gd name="T23" fmla="*/ 77 h 82"/>
                <a:gd name="T24" fmla="*/ 2 w 39"/>
                <a:gd name="T25" fmla="*/ 77 h 82"/>
                <a:gd name="T26" fmla="*/ 0 w 39"/>
                <a:gd name="T27" fmla="*/ 81 h 8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82"/>
                <a:gd name="T44" fmla="*/ 39 w 39"/>
                <a:gd name="T45" fmla="*/ 82 h 8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82">
                  <a:moveTo>
                    <a:pt x="39" y="2"/>
                  </a:moveTo>
                  <a:lnTo>
                    <a:pt x="39" y="0"/>
                  </a:lnTo>
                  <a:lnTo>
                    <a:pt x="37" y="0"/>
                  </a:lnTo>
                  <a:lnTo>
                    <a:pt x="37" y="4"/>
                  </a:lnTo>
                  <a:lnTo>
                    <a:pt x="39" y="4"/>
                  </a:lnTo>
                  <a:lnTo>
                    <a:pt x="39" y="2"/>
                  </a:lnTo>
                  <a:close/>
                  <a:moveTo>
                    <a:pt x="0" y="81"/>
                  </a:moveTo>
                  <a:lnTo>
                    <a:pt x="0" y="81"/>
                  </a:lnTo>
                  <a:lnTo>
                    <a:pt x="2" y="82"/>
                  </a:lnTo>
                  <a:lnTo>
                    <a:pt x="4" y="79"/>
                  </a:lnTo>
                  <a:lnTo>
                    <a:pt x="2" y="77"/>
                  </a:lnTo>
                  <a:lnTo>
                    <a:pt x="0" y="81"/>
                  </a:lnTo>
                  <a:close/>
                </a:path>
              </a:pathLst>
            </a:custGeom>
            <a:solidFill>
              <a:srgbClr val="8B8A89"/>
            </a:solidFill>
            <a:ln w="9525">
              <a:noFill/>
              <a:round/>
              <a:headEnd/>
              <a:tailEnd/>
            </a:ln>
          </p:spPr>
          <p:txBody>
            <a:bodyPr/>
            <a:lstStyle/>
            <a:p>
              <a:endParaRPr lang="en-US"/>
            </a:p>
          </p:txBody>
        </p:sp>
        <p:sp>
          <p:nvSpPr>
            <p:cNvPr id="46887" name="Freeform 934"/>
            <p:cNvSpPr>
              <a:spLocks noEditPoints="1"/>
            </p:cNvSpPr>
            <p:nvPr/>
          </p:nvSpPr>
          <p:spPr bwMode="auto">
            <a:xfrm>
              <a:off x="2932" y="2937"/>
              <a:ext cx="39" cy="79"/>
            </a:xfrm>
            <a:custGeom>
              <a:avLst/>
              <a:gdLst>
                <a:gd name="T0" fmla="*/ 39 w 39"/>
                <a:gd name="T1" fmla="*/ 0 h 79"/>
                <a:gd name="T2" fmla="*/ 37 w 39"/>
                <a:gd name="T3" fmla="*/ 0 h 79"/>
                <a:gd name="T4" fmla="*/ 37 w 39"/>
                <a:gd name="T5" fmla="*/ 0 h 79"/>
                <a:gd name="T6" fmla="*/ 35 w 39"/>
                <a:gd name="T7" fmla="*/ 4 h 79"/>
                <a:gd name="T8" fmla="*/ 37 w 39"/>
                <a:gd name="T9" fmla="*/ 4 h 79"/>
                <a:gd name="T10" fmla="*/ 37 w 39"/>
                <a:gd name="T11" fmla="*/ 4 h 79"/>
                <a:gd name="T12" fmla="*/ 39 w 39"/>
                <a:gd name="T13" fmla="*/ 0 h 79"/>
                <a:gd name="T14" fmla="*/ 0 w 39"/>
                <a:gd name="T15" fmla="*/ 77 h 79"/>
                <a:gd name="T16" fmla="*/ 2 w 39"/>
                <a:gd name="T17" fmla="*/ 77 h 79"/>
                <a:gd name="T18" fmla="*/ 2 w 39"/>
                <a:gd name="T19" fmla="*/ 79 h 79"/>
                <a:gd name="T20" fmla="*/ 4 w 39"/>
                <a:gd name="T21" fmla="*/ 75 h 79"/>
                <a:gd name="T22" fmla="*/ 4 w 39"/>
                <a:gd name="T23" fmla="*/ 75 h 79"/>
                <a:gd name="T24" fmla="*/ 2 w 39"/>
                <a:gd name="T25" fmla="*/ 73 h 79"/>
                <a:gd name="T26" fmla="*/ 0 w 39"/>
                <a:gd name="T27" fmla="*/ 77 h 7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79"/>
                <a:gd name="T44" fmla="*/ 39 w 39"/>
                <a:gd name="T45" fmla="*/ 79 h 7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79">
                  <a:moveTo>
                    <a:pt x="39" y="0"/>
                  </a:moveTo>
                  <a:lnTo>
                    <a:pt x="37" y="0"/>
                  </a:lnTo>
                  <a:lnTo>
                    <a:pt x="35" y="4"/>
                  </a:lnTo>
                  <a:lnTo>
                    <a:pt x="37" y="4"/>
                  </a:lnTo>
                  <a:lnTo>
                    <a:pt x="39" y="0"/>
                  </a:lnTo>
                  <a:close/>
                  <a:moveTo>
                    <a:pt x="0" y="77"/>
                  </a:moveTo>
                  <a:lnTo>
                    <a:pt x="2" y="77"/>
                  </a:lnTo>
                  <a:lnTo>
                    <a:pt x="2" y="79"/>
                  </a:lnTo>
                  <a:lnTo>
                    <a:pt x="4" y="75"/>
                  </a:lnTo>
                  <a:lnTo>
                    <a:pt x="2" y="73"/>
                  </a:lnTo>
                  <a:lnTo>
                    <a:pt x="0" y="77"/>
                  </a:lnTo>
                  <a:close/>
                </a:path>
              </a:pathLst>
            </a:custGeom>
            <a:solidFill>
              <a:srgbClr val="8C8B8A"/>
            </a:solidFill>
            <a:ln w="9525">
              <a:noFill/>
              <a:round/>
              <a:headEnd/>
              <a:tailEnd/>
            </a:ln>
          </p:spPr>
          <p:txBody>
            <a:bodyPr/>
            <a:lstStyle/>
            <a:p>
              <a:endParaRPr lang="en-US"/>
            </a:p>
          </p:txBody>
        </p:sp>
        <p:sp>
          <p:nvSpPr>
            <p:cNvPr id="46888" name="Freeform 935"/>
            <p:cNvSpPr>
              <a:spLocks noEditPoints="1"/>
            </p:cNvSpPr>
            <p:nvPr/>
          </p:nvSpPr>
          <p:spPr bwMode="auto">
            <a:xfrm>
              <a:off x="2934" y="2939"/>
              <a:ext cx="37" cy="75"/>
            </a:xfrm>
            <a:custGeom>
              <a:avLst/>
              <a:gdLst>
                <a:gd name="T0" fmla="*/ 37 w 37"/>
                <a:gd name="T1" fmla="*/ 0 h 75"/>
                <a:gd name="T2" fmla="*/ 35 w 37"/>
                <a:gd name="T3" fmla="*/ 0 h 75"/>
                <a:gd name="T4" fmla="*/ 35 w 37"/>
                <a:gd name="T5" fmla="*/ 0 h 75"/>
                <a:gd name="T6" fmla="*/ 33 w 37"/>
                <a:gd name="T7" fmla="*/ 4 h 75"/>
                <a:gd name="T8" fmla="*/ 33 w 37"/>
                <a:gd name="T9" fmla="*/ 4 h 75"/>
                <a:gd name="T10" fmla="*/ 35 w 37"/>
                <a:gd name="T11" fmla="*/ 4 h 75"/>
                <a:gd name="T12" fmla="*/ 37 w 37"/>
                <a:gd name="T13" fmla="*/ 0 h 75"/>
                <a:gd name="T14" fmla="*/ 0 w 37"/>
                <a:gd name="T15" fmla="*/ 73 h 75"/>
                <a:gd name="T16" fmla="*/ 0 w 37"/>
                <a:gd name="T17" fmla="*/ 73 h 75"/>
                <a:gd name="T18" fmla="*/ 2 w 37"/>
                <a:gd name="T19" fmla="*/ 75 h 75"/>
                <a:gd name="T20" fmla="*/ 4 w 37"/>
                <a:gd name="T21" fmla="*/ 71 h 75"/>
                <a:gd name="T22" fmla="*/ 2 w 37"/>
                <a:gd name="T23" fmla="*/ 71 h 75"/>
                <a:gd name="T24" fmla="*/ 2 w 37"/>
                <a:gd name="T25" fmla="*/ 69 h 75"/>
                <a:gd name="T26" fmla="*/ 0 w 37"/>
                <a:gd name="T27" fmla="*/ 73 h 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75"/>
                <a:gd name="T44" fmla="*/ 37 w 37"/>
                <a:gd name="T45" fmla="*/ 75 h 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75">
                  <a:moveTo>
                    <a:pt x="37" y="0"/>
                  </a:moveTo>
                  <a:lnTo>
                    <a:pt x="35" y="0"/>
                  </a:lnTo>
                  <a:lnTo>
                    <a:pt x="33" y="4"/>
                  </a:lnTo>
                  <a:lnTo>
                    <a:pt x="35" y="4"/>
                  </a:lnTo>
                  <a:lnTo>
                    <a:pt x="37" y="0"/>
                  </a:lnTo>
                  <a:close/>
                  <a:moveTo>
                    <a:pt x="0" y="73"/>
                  </a:moveTo>
                  <a:lnTo>
                    <a:pt x="0" y="73"/>
                  </a:lnTo>
                  <a:lnTo>
                    <a:pt x="2" y="75"/>
                  </a:lnTo>
                  <a:lnTo>
                    <a:pt x="4" y="71"/>
                  </a:lnTo>
                  <a:lnTo>
                    <a:pt x="2" y="71"/>
                  </a:lnTo>
                  <a:lnTo>
                    <a:pt x="2" y="69"/>
                  </a:lnTo>
                  <a:lnTo>
                    <a:pt x="0" y="73"/>
                  </a:lnTo>
                  <a:close/>
                </a:path>
              </a:pathLst>
            </a:custGeom>
            <a:solidFill>
              <a:srgbClr val="8C8B8A"/>
            </a:solidFill>
            <a:ln w="9525">
              <a:noFill/>
              <a:round/>
              <a:headEnd/>
              <a:tailEnd/>
            </a:ln>
          </p:spPr>
          <p:txBody>
            <a:bodyPr/>
            <a:lstStyle/>
            <a:p>
              <a:endParaRPr lang="en-US"/>
            </a:p>
          </p:txBody>
        </p:sp>
        <p:sp>
          <p:nvSpPr>
            <p:cNvPr id="46889" name="Freeform 936"/>
            <p:cNvSpPr>
              <a:spLocks noEditPoints="1"/>
            </p:cNvSpPr>
            <p:nvPr/>
          </p:nvSpPr>
          <p:spPr bwMode="auto">
            <a:xfrm>
              <a:off x="2934" y="2941"/>
              <a:ext cx="35" cy="71"/>
            </a:xfrm>
            <a:custGeom>
              <a:avLst/>
              <a:gdLst>
                <a:gd name="T0" fmla="*/ 35 w 35"/>
                <a:gd name="T1" fmla="*/ 0 h 71"/>
                <a:gd name="T2" fmla="*/ 35 w 35"/>
                <a:gd name="T3" fmla="*/ 0 h 71"/>
                <a:gd name="T4" fmla="*/ 33 w 35"/>
                <a:gd name="T5" fmla="*/ 0 h 71"/>
                <a:gd name="T6" fmla="*/ 31 w 35"/>
                <a:gd name="T7" fmla="*/ 4 h 71"/>
                <a:gd name="T8" fmla="*/ 33 w 35"/>
                <a:gd name="T9" fmla="*/ 4 h 71"/>
                <a:gd name="T10" fmla="*/ 33 w 35"/>
                <a:gd name="T11" fmla="*/ 4 h 71"/>
                <a:gd name="T12" fmla="*/ 35 w 35"/>
                <a:gd name="T13" fmla="*/ 0 h 71"/>
                <a:gd name="T14" fmla="*/ 0 w 35"/>
                <a:gd name="T15" fmla="*/ 69 h 71"/>
                <a:gd name="T16" fmla="*/ 2 w 35"/>
                <a:gd name="T17" fmla="*/ 71 h 71"/>
                <a:gd name="T18" fmla="*/ 2 w 35"/>
                <a:gd name="T19" fmla="*/ 71 h 71"/>
                <a:gd name="T20" fmla="*/ 4 w 35"/>
                <a:gd name="T21" fmla="*/ 67 h 71"/>
                <a:gd name="T22" fmla="*/ 2 w 35"/>
                <a:gd name="T23" fmla="*/ 67 h 71"/>
                <a:gd name="T24" fmla="*/ 2 w 35"/>
                <a:gd name="T25" fmla="*/ 65 h 71"/>
                <a:gd name="T26" fmla="*/ 0 w 35"/>
                <a:gd name="T27" fmla="*/ 69 h 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5"/>
                <a:gd name="T43" fmla="*/ 0 h 71"/>
                <a:gd name="T44" fmla="*/ 35 w 35"/>
                <a:gd name="T45" fmla="*/ 71 h 7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5" h="71">
                  <a:moveTo>
                    <a:pt x="35" y="0"/>
                  </a:moveTo>
                  <a:lnTo>
                    <a:pt x="35" y="0"/>
                  </a:lnTo>
                  <a:lnTo>
                    <a:pt x="33" y="0"/>
                  </a:lnTo>
                  <a:lnTo>
                    <a:pt x="31" y="4"/>
                  </a:lnTo>
                  <a:lnTo>
                    <a:pt x="33" y="4"/>
                  </a:lnTo>
                  <a:lnTo>
                    <a:pt x="35" y="0"/>
                  </a:lnTo>
                  <a:close/>
                  <a:moveTo>
                    <a:pt x="0" y="69"/>
                  </a:moveTo>
                  <a:lnTo>
                    <a:pt x="2" y="71"/>
                  </a:lnTo>
                  <a:lnTo>
                    <a:pt x="4" y="67"/>
                  </a:lnTo>
                  <a:lnTo>
                    <a:pt x="2" y="67"/>
                  </a:lnTo>
                  <a:lnTo>
                    <a:pt x="2" y="65"/>
                  </a:lnTo>
                  <a:lnTo>
                    <a:pt x="0" y="69"/>
                  </a:lnTo>
                  <a:close/>
                </a:path>
              </a:pathLst>
            </a:custGeom>
            <a:solidFill>
              <a:srgbClr val="8C8B8B"/>
            </a:solidFill>
            <a:ln w="9525">
              <a:noFill/>
              <a:round/>
              <a:headEnd/>
              <a:tailEnd/>
            </a:ln>
          </p:spPr>
          <p:txBody>
            <a:bodyPr/>
            <a:lstStyle/>
            <a:p>
              <a:endParaRPr lang="en-US"/>
            </a:p>
          </p:txBody>
        </p:sp>
        <p:sp>
          <p:nvSpPr>
            <p:cNvPr id="46890" name="Freeform 937"/>
            <p:cNvSpPr>
              <a:spLocks noEditPoints="1"/>
            </p:cNvSpPr>
            <p:nvPr/>
          </p:nvSpPr>
          <p:spPr bwMode="auto">
            <a:xfrm>
              <a:off x="2936" y="2943"/>
              <a:ext cx="33" cy="67"/>
            </a:xfrm>
            <a:custGeom>
              <a:avLst/>
              <a:gdLst>
                <a:gd name="T0" fmla="*/ 33 w 33"/>
                <a:gd name="T1" fmla="*/ 0 h 67"/>
                <a:gd name="T2" fmla="*/ 31 w 33"/>
                <a:gd name="T3" fmla="*/ 0 h 67"/>
                <a:gd name="T4" fmla="*/ 31 w 33"/>
                <a:gd name="T5" fmla="*/ 0 h 67"/>
                <a:gd name="T6" fmla="*/ 29 w 33"/>
                <a:gd name="T7" fmla="*/ 3 h 67"/>
                <a:gd name="T8" fmla="*/ 29 w 33"/>
                <a:gd name="T9" fmla="*/ 3 h 67"/>
                <a:gd name="T10" fmla="*/ 31 w 33"/>
                <a:gd name="T11" fmla="*/ 3 h 67"/>
                <a:gd name="T12" fmla="*/ 33 w 33"/>
                <a:gd name="T13" fmla="*/ 0 h 67"/>
                <a:gd name="T14" fmla="*/ 0 w 33"/>
                <a:gd name="T15" fmla="*/ 65 h 67"/>
                <a:gd name="T16" fmla="*/ 0 w 33"/>
                <a:gd name="T17" fmla="*/ 67 h 67"/>
                <a:gd name="T18" fmla="*/ 2 w 33"/>
                <a:gd name="T19" fmla="*/ 67 h 67"/>
                <a:gd name="T20" fmla="*/ 2 w 33"/>
                <a:gd name="T21" fmla="*/ 63 h 67"/>
                <a:gd name="T22" fmla="*/ 2 w 33"/>
                <a:gd name="T23" fmla="*/ 63 h 67"/>
                <a:gd name="T24" fmla="*/ 0 w 33"/>
                <a:gd name="T25" fmla="*/ 63 h 67"/>
                <a:gd name="T26" fmla="*/ 0 w 33"/>
                <a:gd name="T27" fmla="*/ 65 h 6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67"/>
                <a:gd name="T44" fmla="*/ 33 w 33"/>
                <a:gd name="T45" fmla="*/ 67 h 6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67">
                  <a:moveTo>
                    <a:pt x="33" y="0"/>
                  </a:moveTo>
                  <a:lnTo>
                    <a:pt x="31" y="0"/>
                  </a:lnTo>
                  <a:lnTo>
                    <a:pt x="29" y="3"/>
                  </a:lnTo>
                  <a:lnTo>
                    <a:pt x="31" y="3"/>
                  </a:lnTo>
                  <a:lnTo>
                    <a:pt x="33" y="0"/>
                  </a:lnTo>
                  <a:close/>
                  <a:moveTo>
                    <a:pt x="0" y="65"/>
                  </a:moveTo>
                  <a:lnTo>
                    <a:pt x="0" y="67"/>
                  </a:lnTo>
                  <a:lnTo>
                    <a:pt x="2" y="67"/>
                  </a:lnTo>
                  <a:lnTo>
                    <a:pt x="2" y="63"/>
                  </a:lnTo>
                  <a:lnTo>
                    <a:pt x="0" y="63"/>
                  </a:lnTo>
                  <a:lnTo>
                    <a:pt x="0" y="65"/>
                  </a:lnTo>
                  <a:close/>
                </a:path>
              </a:pathLst>
            </a:custGeom>
            <a:solidFill>
              <a:srgbClr val="8D8C8B"/>
            </a:solidFill>
            <a:ln w="9525">
              <a:noFill/>
              <a:round/>
              <a:headEnd/>
              <a:tailEnd/>
            </a:ln>
          </p:spPr>
          <p:txBody>
            <a:bodyPr/>
            <a:lstStyle/>
            <a:p>
              <a:endParaRPr lang="en-US"/>
            </a:p>
          </p:txBody>
        </p:sp>
        <p:sp>
          <p:nvSpPr>
            <p:cNvPr id="46891" name="Freeform 938"/>
            <p:cNvSpPr>
              <a:spLocks noEditPoints="1"/>
            </p:cNvSpPr>
            <p:nvPr/>
          </p:nvSpPr>
          <p:spPr bwMode="auto">
            <a:xfrm>
              <a:off x="2936" y="2945"/>
              <a:ext cx="31" cy="63"/>
            </a:xfrm>
            <a:custGeom>
              <a:avLst/>
              <a:gdLst>
                <a:gd name="T0" fmla="*/ 31 w 31"/>
                <a:gd name="T1" fmla="*/ 0 h 63"/>
                <a:gd name="T2" fmla="*/ 31 w 31"/>
                <a:gd name="T3" fmla="*/ 0 h 63"/>
                <a:gd name="T4" fmla="*/ 29 w 31"/>
                <a:gd name="T5" fmla="*/ 0 h 63"/>
                <a:gd name="T6" fmla="*/ 27 w 31"/>
                <a:gd name="T7" fmla="*/ 1 h 63"/>
                <a:gd name="T8" fmla="*/ 29 w 31"/>
                <a:gd name="T9" fmla="*/ 3 h 63"/>
                <a:gd name="T10" fmla="*/ 29 w 31"/>
                <a:gd name="T11" fmla="*/ 3 h 63"/>
                <a:gd name="T12" fmla="*/ 31 w 31"/>
                <a:gd name="T13" fmla="*/ 0 h 63"/>
                <a:gd name="T14" fmla="*/ 0 w 31"/>
                <a:gd name="T15" fmla="*/ 61 h 63"/>
                <a:gd name="T16" fmla="*/ 0 w 31"/>
                <a:gd name="T17" fmla="*/ 63 h 63"/>
                <a:gd name="T18" fmla="*/ 2 w 31"/>
                <a:gd name="T19" fmla="*/ 63 h 63"/>
                <a:gd name="T20" fmla="*/ 4 w 31"/>
                <a:gd name="T21" fmla="*/ 59 h 63"/>
                <a:gd name="T22" fmla="*/ 2 w 31"/>
                <a:gd name="T23" fmla="*/ 59 h 63"/>
                <a:gd name="T24" fmla="*/ 2 w 31"/>
                <a:gd name="T25" fmla="*/ 59 h 63"/>
                <a:gd name="T26" fmla="*/ 0 w 31"/>
                <a:gd name="T27" fmla="*/ 61 h 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
                <a:gd name="T43" fmla="*/ 0 h 63"/>
                <a:gd name="T44" fmla="*/ 31 w 31"/>
                <a:gd name="T45" fmla="*/ 63 h 6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 h="63">
                  <a:moveTo>
                    <a:pt x="31" y="0"/>
                  </a:moveTo>
                  <a:lnTo>
                    <a:pt x="31" y="0"/>
                  </a:lnTo>
                  <a:lnTo>
                    <a:pt x="29" y="0"/>
                  </a:lnTo>
                  <a:lnTo>
                    <a:pt x="27" y="1"/>
                  </a:lnTo>
                  <a:lnTo>
                    <a:pt x="29" y="3"/>
                  </a:lnTo>
                  <a:lnTo>
                    <a:pt x="31" y="0"/>
                  </a:lnTo>
                  <a:close/>
                  <a:moveTo>
                    <a:pt x="0" y="61"/>
                  </a:moveTo>
                  <a:lnTo>
                    <a:pt x="0" y="63"/>
                  </a:lnTo>
                  <a:lnTo>
                    <a:pt x="2" y="63"/>
                  </a:lnTo>
                  <a:lnTo>
                    <a:pt x="4" y="59"/>
                  </a:lnTo>
                  <a:lnTo>
                    <a:pt x="2" y="59"/>
                  </a:lnTo>
                  <a:lnTo>
                    <a:pt x="0" y="61"/>
                  </a:lnTo>
                  <a:close/>
                </a:path>
              </a:pathLst>
            </a:custGeom>
            <a:solidFill>
              <a:srgbClr val="8D8C8B"/>
            </a:solidFill>
            <a:ln w="9525">
              <a:noFill/>
              <a:round/>
              <a:headEnd/>
              <a:tailEnd/>
            </a:ln>
          </p:spPr>
          <p:txBody>
            <a:bodyPr/>
            <a:lstStyle/>
            <a:p>
              <a:endParaRPr lang="en-US"/>
            </a:p>
          </p:txBody>
        </p:sp>
        <p:sp>
          <p:nvSpPr>
            <p:cNvPr id="46892" name="Freeform 939"/>
            <p:cNvSpPr>
              <a:spLocks noEditPoints="1"/>
            </p:cNvSpPr>
            <p:nvPr/>
          </p:nvSpPr>
          <p:spPr bwMode="auto">
            <a:xfrm>
              <a:off x="2936" y="2946"/>
              <a:ext cx="31" cy="60"/>
            </a:xfrm>
            <a:custGeom>
              <a:avLst/>
              <a:gdLst>
                <a:gd name="T0" fmla="*/ 31 w 31"/>
                <a:gd name="T1" fmla="*/ 0 h 60"/>
                <a:gd name="T2" fmla="*/ 29 w 31"/>
                <a:gd name="T3" fmla="*/ 0 h 60"/>
                <a:gd name="T4" fmla="*/ 29 w 31"/>
                <a:gd name="T5" fmla="*/ 0 h 60"/>
                <a:gd name="T6" fmla="*/ 27 w 31"/>
                <a:gd name="T7" fmla="*/ 2 h 60"/>
                <a:gd name="T8" fmla="*/ 29 w 31"/>
                <a:gd name="T9" fmla="*/ 4 h 60"/>
                <a:gd name="T10" fmla="*/ 29 w 31"/>
                <a:gd name="T11" fmla="*/ 4 h 60"/>
                <a:gd name="T12" fmla="*/ 31 w 31"/>
                <a:gd name="T13" fmla="*/ 0 h 60"/>
                <a:gd name="T14" fmla="*/ 0 w 31"/>
                <a:gd name="T15" fmla="*/ 60 h 60"/>
                <a:gd name="T16" fmla="*/ 2 w 31"/>
                <a:gd name="T17" fmla="*/ 60 h 60"/>
                <a:gd name="T18" fmla="*/ 2 w 31"/>
                <a:gd name="T19" fmla="*/ 60 h 60"/>
                <a:gd name="T20" fmla="*/ 4 w 31"/>
                <a:gd name="T21" fmla="*/ 56 h 60"/>
                <a:gd name="T22" fmla="*/ 4 w 31"/>
                <a:gd name="T23" fmla="*/ 56 h 60"/>
                <a:gd name="T24" fmla="*/ 2 w 31"/>
                <a:gd name="T25" fmla="*/ 56 h 60"/>
                <a:gd name="T26" fmla="*/ 0 w 31"/>
                <a:gd name="T27" fmla="*/ 60 h 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
                <a:gd name="T43" fmla="*/ 0 h 60"/>
                <a:gd name="T44" fmla="*/ 31 w 31"/>
                <a:gd name="T45" fmla="*/ 60 h 6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 h="60">
                  <a:moveTo>
                    <a:pt x="31" y="0"/>
                  </a:moveTo>
                  <a:lnTo>
                    <a:pt x="29" y="0"/>
                  </a:lnTo>
                  <a:lnTo>
                    <a:pt x="27" y="2"/>
                  </a:lnTo>
                  <a:lnTo>
                    <a:pt x="29" y="4"/>
                  </a:lnTo>
                  <a:lnTo>
                    <a:pt x="31" y="0"/>
                  </a:lnTo>
                  <a:close/>
                  <a:moveTo>
                    <a:pt x="0" y="60"/>
                  </a:moveTo>
                  <a:lnTo>
                    <a:pt x="2" y="60"/>
                  </a:lnTo>
                  <a:lnTo>
                    <a:pt x="4" y="56"/>
                  </a:lnTo>
                  <a:lnTo>
                    <a:pt x="2" y="56"/>
                  </a:lnTo>
                  <a:lnTo>
                    <a:pt x="0" y="60"/>
                  </a:lnTo>
                  <a:close/>
                </a:path>
              </a:pathLst>
            </a:custGeom>
            <a:solidFill>
              <a:srgbClr val="8E8D8C"/>
            </a:solidFill>
            <a:ln w="9525">
              <a:noFill/>
              <a:round/>
              <a:headEnd/>
              <a:tailEnd/>
            </a:ln>
          </p:spPr>
          <p:txBody>
            <a:bodyPr/>
            <a:lstStyle/>
            <a:p>
              <a:endParaRPr lang="en-US"/>
            </a:p>
          </p:txBody>
        </p:sp>
        <p:sp>
          <p:nvSpPr>
            <p:cNvPr id="46893" name="Freeform 940"/>
            <p:cNvSpPr>
              <a:spLocks noEditPoints="1"/>
            </p:cNvSpPr>
            <p:nvPr/>
          </p:nvSpPr>
          <p:spPr bwMode="auto">
            <a:xfrm>
              <a:off x="2938" y="2946"/>
              <a:ext cx="27" cy="58"/>
            </a:xfrm>
            <a:custGeom>
              <a:avLst/>
              <a:gdLst>
                <a:gd name="T0" fmla="*/ 27 w 27"/>
                <a:gd name="T1" fmla="*/ 2 h 58"/>
                <a:gd name="T2" fmla="*/ 27 w 27"/>
                <a:gd name="T3" fmla="*/ 2 h 58"/>
                <a:gd name="T4" fmla="*/ 25 w 27"/>
                <a:gd name="T5" fmla="*/ 0 h 58"/>
                <a:gd name="T6" fmla="*/ 25 w 27"/>
                <a:gd name="T7" fmla="*/ 4 h 58"/>
                <a:gd name="T8" fmla="*/ 25 w 27"/>
                <a:gd name="T9" fmla="*/ 6 h 58"/>
                <a:gd name="T10" fmla="*/ 27 w 27"/>
                <a:gd name="T11" fmla="*/ 6 h 58"/>
                <a:gd name="T12" fmla="*/ 27 w 27"/>
                <a:gd name="T13" fmla="*/ 2 h 58"/>
                <a:gd name="T14" fmla="*/ 0 w 27"/>
                <a:gd name="T15" fmla="*/ 58 h 58"/>
                <a:gd name="T16" fmla="*/ 0 w 27"/>
                <a:gd name="T17" fmla="*/ 58 h 58"/>
                <a:gd name="T18" fmla="*/ 2 w 27"/>
                <a:gd name="T19" fmla="*/ 58 h 58"/>
                <a:gd name="T20" fmla="*/ 4 w 27"/>
                <a:gd name="T21" fmla="*/ 54 h 58"/>
                <a:gd name="T22" fmla="*/ 2 w 27"/>
                <a:gd name="T23" fmla="*/ 54 h 58"/>
                <a:gd name="T24" fmla="*/ 2 w 27"/>
                <a:gd name="T25" fmla="*/ 54 h 58"/>
                <a:gd name="T26" fmla="*/ 0 w 27"/>
                <a:gd name="T27" fmla="*/ 58 h 5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58"/>
                <a:gd name="T44" fmla="*/ 27 w 27"/>
                <a:gd name="T45" fmla="*/ 58 h 5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58">
                  <a:moveTo>
                    <a:pt x="27" y="2"/>
                  </a:moveTo>
                  <a:lnTo>
                    <a:pt x="27" y="2"/>
                  </a:lnTo>
                  <a:lnTo>
                    <a:pt x="25" y="0"/>
                  </a:lnTo>
                  <a:lnTo>
                    <a:pt x="25" y="4"/>
                  </a:lnTo>
                  <a:lnTo>
                    <a:pt x="25" y="6"/>
                  </a:lnTo>
                  <a:lnTo>
                    <a:pt x="27" y="6"/>
                  </a:lnTo>
                  <a:lnTo>
                    <a:pt x="27" y="2"/>
                  </a:lnTo>
                  <a:close/>
                  <a:moveTo>
                    <a:pt x="0" y="58"/>
                  </a:moveTo>
                  <a:lnTo>
                    <a:pt x="0" y="58"/>
                  </a:lnTo>
                  <a:lnTo>
                    <a:pt x="2" y="58"/>
                  </a:lnTo>
                  <a:lnTo>
                    <a:pt x="4" y="54"/>
                  </a:lnTo>
                  <a:lnTo>
                    <a:pt x="2" y="54"/>
                  </a:lnTo>
                  <a:lnTo>
                    <a:pt x="0" y="58"/>
                  </a:lnTo>
                  <a:close/>
                </a:path>
              </a:pathLst>
            </a:custGeom>
            <a:solidFill>
              <a:srgbClr val="8E8D8D"/>
            </a:solidFill>
            <a:ln w="9525">
              <a:noFill/>
              <a:round/>
              <a:headEnd/>
              <a:tailEnd/>
            </a:ln>
          </p:spPr>
          <p:txBody>
            <a:bodyPr/>
            <a:lstStyle/>
            <a:p>
              <a:endParaRPr lang="en-US"/>
            </a:p>
          </p:txBody>
        </p:sp>
        <p:sp>
          <p:nvSpPr>
            <p:cNvPr id="46894" name="Freeform 941"/>
            <p:cNvSpPr>
              <a:spLocks noEditPoints="1"/>
            </p:cNvSpPr>
            <p:nvPr/>
          </p:nvSpPr>
          <p:spPr bwMode="auto">
            <a:xfrm>
              <a:off x="2938" y="2948"/>
              <a:ext cx="27" cy="54"/>
            </a:xfrm>
            <a:custGeom>
              <a:avLst/>
              <a:gdLst>
                <a:gd name="T0" fmla="*/ 27 w 27"/>
                <a:gd name="T1" fmla="*/ 2 h 54"/>
                <a:gd name="T2" fmla="*/ 27 w 27"/>
                <a:gd name="T3" fmla="*/ 2 h 54"/>
                <a:gd name="T4" fmla="*/ 25 w 27"/>
                <a:gd name="T5" fmla="*/ 0 h 54"/>
                <a:gd name="T6" fmla="*/ 23 w 27"/>
                <a:gd name="T7" fmla="*/ 4 h 54"/>
                <a:gd name="T8" fmla="*/ 25 w 27"/>
                <a:gd name="T9" fmla="*/ 4 h 54"/>
                <a:gd name="T10" fmla="*/ 25 w 27"/>
                <a:gd name="T11" fmla="*/ 6 h 54"/>
                <a:gd name="T12" fmla="*/ 27 w 27"/>
                <a:gd name="T13" fmla="*/ 2 h 54"/>
                <a:gd name="T14" fmla="*/ 0 w 27"/>
                <a:gd name="T15" fmla="*/ 54 h 54"/>
                <a:gd name="T16" fmla="*/ 2 w 27"/>
                <a:gd name="T17" fmla="*/ 54 h 54"/>
                <a:gd name="T18" fmla="*/ 2 w 27"/>
                <a:gd name="T19" fmla="*/ 54 h 54"/>
                <a:gd name="T20" fmla="*/ 4 w 27"/>
                <a:gd name="T21" fmla="*/ 50 h 54"/>
                <a:gd name="T22" fmla="*/ 4 w 27"/>
                <a:gd name="T23" fmla="*/ 50 h 54"/>
                <a:gd name="T24" fmla="*/ 2 w 27"/>
                <a:gd name="T25" fmla="*/ 50 h 54"/>
                <a:gd name="T26" fmla="*/ 0 w 27"/>
                <a:gd name="T27" fmla="*/ 5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54"/>
                <a:gd name="T44" fmla="*/ 27 w 27"/>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54">
                  <a:moveTo>
                    <a:pt x="27" y="2"/>
                  </a:moveTo>
                  <a:lnTo>
                    <a:pt x="27" y="2"/>
                  </a:lnTo>
                  <a:lnTo>
                    <a:pt x="25" y="0"/>
                  </a:lnTo>
                  <a:lnTo>
                    <a:pt x="23" y="4"/>
                  </a:lnTo>
                  <a:lnTo>
                    <a:pt x="25" y="4"/>
                  </a:lnTo>
                  <a:lnTo>
                    <a:pt x="25" y="6"/>
                  </a:lnTo>
                  <a:lnTo>
                    <a:pt x="27" y="2"/>
                  </a:lnTo>
                  <a:close/>
                  <a:moveTo>
                    <a:pt x="0" y="54"/>
                  </a:moveTo>
                  <a:lnTo>
                    <a:pt x="2" y="54"/>
                  </a:lnTo>
                  <a:lnTo>
                    <a:pt x="4" y="50"/>
                  </a:lnTo>
                  <a:lnTo>
                    <a:pt x="2" y="50"/>
                  </a:lnTo>
                  <a:lnTo>
                    <a:pt x="0" y="54"/>
                  </a:lnTo>
                  <a:close/>
                </a:path>
              </a:pathLst>
            </a:custGeom>
            <a:solidFill>
              <a:srgbClr val="8E8D8D"/>
            </a:solidFill>
            <a:ln w="9525">
              <a:noFill/>
              <a:round/>
              <a:headEnd/>
              <a:tailEnd/>
            </a:ln>
          </p:spPr>
          <p:txBody>
            <a:bodyPr/>
            <a:lstStyle/>
            <a:p>
              <a:endParaRPr lang="en-US"/>
            </a:p>
          </p:txBody>
        </p:sp>
        <p:sp>
          <p:nvSpPr>
            <p:cNvPr id="46895" name="Freeform 942"/>
            <p:cNvSpPr>
              <a:spLocks noEditPoints="1"/>
            </p:cNvSpPr>
            <p:nvPr/>
          </p:nvSpPr>
          <p:spPr bwMode="auto">
            <a:xfrm>
              <a:off x="2940" y="2950"/>
              <a:ext cx="25" cy="50"/>
            </a:xfrm>
            <a:custGeom>
              <a:avLst/>
              <a:gdLst>
                <a:gd name="T0" fmla="*/ 25 w 25"/>
                <a:gd name="T1" fmla="*/ 2 h 50"/>
                <a:gd name="T2" fmla="*/ 23 w 25"/>
                <a:gd name="T3" fmla="*/ 2 h 50"/>
                <a:gd name="T4" fmla="*/ 23 w 25"/>
                <a:gd name="T5" fmla="*/ 0 h 50"/>
                <a:gd name="T6" fmla="*/ 21 w 25"/>
                <a:gd name="T7" fmla="*/ 4 h 50"/>
                <a:gd name="T8" fmla="*/ 21 w 25"/>
                <a:gd name="T9" fmla="*/ 4 h 50"/>
                <a:gd name="T10" fmla="*/ 23 w 25"/>
                <a:gd name="T11" fmla="*/ 6 h 50"/>
                <a:gd name="T12" fmla="*/ 25 w 25"/>
                <a:gd name="T13" fmla="*/ 2 h 50"/>
                <a:gd name="T14" fmla="*/ 0 w 25"/>
                <a:gd name="T15" fmla="*/ 50 h 50"/>
                <a:gd name="T16" fmla="*/ 0 w 25"/>
                <a:gd name="T17" fmla="*/ 50 h 50"/>
                <a:gd name="T18" fmla="*/ 2 w 25"/>
                <a:gd name="T19" fmla="*/ 50 h 50"/>
                <a:gd name="T20" fmla="*/ 2 w 25"/>
                <a:gd name="T21" fmla="*/ 46 h 50"/>
                <a:gd name="T22" fmla="*/ 2 w 25"/>
                <a:gd name="T23" fmla="*/ 46 h 50"/>
                <a:gd name="T24" fmla="*/ 2 w 25"/>
                <a:gd name="T25" fmla="*/ 46 h 50"/>
                <a:gd name="T26" fmla="*/ 0 w 25"/>
                <a:gd name="T27" fmla="*/ 50 h 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
                <a:gd name="T43" fmla="*/ 0 h 50"/>
                <a:gd name="T44" fmla="*/ 25 w 25"/>
                <a:gd name="T45" fmla="*/ 50 h 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 h="50">
                  <a:moveTo>
                    <a:pt x="25" y="2"/>
                  </a:moveTo>
                  <a:lnTo>
                    <a:pt x="23" y="2"/>
                  </a:lnTo>
                  <a:lnTo>
                    <a:pt x="23" y="0"/>
                  </a:lnTo>
                  <a:lnTo>
                    <a:pt x="21" y="4"/>
                  </a:lnTo>
                  <a:lnTo>
                    <a:pt x="23" y="6"/>
                  </a:lnTo>
                  <a:lnTo>
                    <a:pt x="25" y="2"/>
                  </a:lnTo>
                  <a:close/>
                  <a:moveTo>
                    <a:pt x="0" y="50"/>
                  </a:moveTo>
                  <a:lnTo>
                    <a:pt x="0" y="50"/>
                  </a:lnTo>
                  <a:lnTo>
                    <a:pt x="2" y="50"/>
                  </a:lnTo>
                  <a:lnTo>
                    <a:pt x="2" y="46"/>
                  </a:lnTo>
                  <a:lnTo>
                    <a:pt x="0" y="50"/>
                  </a:lnTo>
                  <a:close/>
                </a:path>
              </a:pathLst>
            </a:custGeom>
            <a:solidFill>
              <a:srgbClr val="8F8E8D"/>
            </a:solidFill>
            <a:ln w="9525">
              <a:noFill/>
              <a:round/>
              <a:headEnd/>
              <a:tailEnd/>
            </a:ln>
          </p:spPr>
          <p:txBody>
            <a:bodyPr/>
            <a:lstStyle/>
            <a:p>
              <a:endParaRPr lang="en-US"/>
            </a:p>
          </p:txBody>
        </p:sp>
        <p:sp>
          <p:nvSpPr>
            <p:cNvPr id="46896" name="Freeform 943"/>
            <p:cNvSpPr>
              <a:spLocks noEditPoints="1"/>
            </p:cNvSpPr>
            <p:nvPr/>
          </p:nvSpPr>
          <p:spPr bwMode="auto">
            <a:xfrm>
              <a:off x="2940" y="2952"/>
              <a:ext cx="23" cy="46"/>
            </a:xfrm>
            <a:custGeom>
              <a:avLst/>
              <a:gdLst>
                <a:gd name="T0" fmla="*/ 23 w 23"/>
                <a:gd name="T1" fmla="*/ 2 h 46"/>
                <a:gd name="T2" fmla="*/ 23 w 23"/>
                <a:gd name="T3" fmla="*/ 0 h 46"/>
                <a:gd name="T4" fmla="*/ 21 w 23"/>
                <a:gd name="T5" fmla="*/ 0 h 46"/>
                <a:gd name="T6" fmla="*/ 19 w 23"/>
                <a:gd name="T7" fmla="*/ 4 h 46"/>
                <a:gd name="T8" fmla="*/ 21 w 23"/>
                <a:gd name="T9" fmla="*/ 4 h 46"/>
                <a:gd name="T10" fmla="*/ 21 w 23"/>
                <a:gd name="T11" fmla="*/ 4 h 46"/>
                <a:gd name="T12" fmla="*/ 23 w 23"/>
                <a:gd name="T13" fmla="*/ 2 h 46"/>
                <a:gd name="T14" fmla="*/ 0 w 23"/>
                <a:gd name="T15" fmla="*/ 46 h 46"/>
                <a:gd name="T16" fmla="*/ 2 w 23"/>
                <a:gd name="T17" fmla="*/ 46 h 46"/>
                <a:gd name="T18" fmla="*/ 2 w 23"/>
                <a:gd name="T19" fmla="*/ 46 h 46"/>
                <a:gd name="T20" fmla="*/ 4 w 23"/>
                <a:gd name="T21" fmla="*/ 44 h 46"/>
                <a:gd name="T22" fmla="*/ 2 w 23"/>
                <a:gd name="T23" fmla="*/ 42 h 46"/>
                <a:gd name="T24" fmla="*/ 2 w 23"/>
                <a:gd name="T25" fmla="*/ 42 h 46"/>
                <a:gd name="T26" fmla="*/ 0 w 23"/>
                <a:gd name="T27" fmla="*/ 46 h 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
                <a:gd name="T43" fmla="*/ 0 h 46"/>
                <a:gd name="T44" fmla="*/ 23 w 23"/>
                <a:gd name="T45" fmla="*/ 46 h 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 h="46">
                  <a:moveTo>
                    <a:pt x="23" y="2"/>
                  </a:moveTo>
                  <a:lnTo>
                    <a:pt x="23" y="0"/>
                  </a:lnTo>
                  <a:lnTo>
                    <a:pt x="21" y="0"/>
                  </a:lnTo>
                  <a:lnTo>
                    <a:pt x="19" y="4"/>
                  </a:lnTo>
                  <a:lnTo>
                    <a:pt x="21" y="4"/>
                  </a:lnTo>
                  <a:lnTo>
                    <a:pt x="23" y="2"/>
                  </a:lnTo>
                  <a:close/>
                  <a:moveTo>
                    <a:pt x="0" y="46"/>
                  </a:moveTo>
                  <a:lnTo>
                    <a:pt x="2" y="46"/>
                  </a:lnTo>
                  <a:lnTo>
                    <a:pt x="4" y="44"/>
                  </a:lnTo>
                  <a:lnTo>
                    <a:pt x="2" y="42"/>
                  </a:lnTo>
                  <a:lnTo>
                    <a:pt x="0" y="46"/>
                  </a:lnTo>
                  <a:close/>
                </a:path>
              </a:pathLst>
            </a:custGeom>
            <a:solidFill>
              <a:srgbClr val="908F8E"/>
            </a:solidFill>
            <a:ln w="9525">
              <a:noFill/>
              <a:round/>
              <a:headEnd/>
              <a:tailEnd/>
            </a:ln>
          </p:spPr>
          <p:txBody>
            <a:bodyPr/>
            <a:lstStyle/>
            <a:p>
              <a:endParaRPr lang="en-US"/>
            </a:p>
          </p:txBody>
        </p:sp>
        <p:sp>
          <p:nvSpPr>
            <p:cNvPr id="46897" name="Freeform 944"/>
            <p:cNvSpPr>
              <a:spLocks noEditPoints="1"/>
            </p:cNvSpPr>
            <p:nvPr/>
          </p:nvSpPr>
          <p:spPr bwMode="auto">
            <a:xfrm>
              <a:off x="2942" y="2954"/>
              <a:ext cx="21" cy="42"/>
            </a:xfrm>
            <a:custGeom>
              <a:avLst/>
              <a:gdLst>
                <a:gd name="T0" fmla="*/ 21 w 21"/>
                <a:gd name="T1" fmla="*/ 2 h 42"/>
                <a:gd name="T2" fmla="*/ 19 w 21"/>
                <a:gd name="T3" fmla="*/ 0 h 42"/>
                <a:gd name="T4" fmla="*/ 19 w 21"/>
                <a:gd name="T5" fmla="*/ 0 h 42"/>
                <a:gd name="T6" fmla="*/ 17 w 21"/>
                <a:gd name="T7" fmla="*/ 4 h 42"/>
                <a:gd name="T8" fmla="*/ 17 w 21"/>
                <a:gd name="T9" fmla="*/ 4 h 42"/>
                <a:gd name="T10" fmla="*/ 19 w 21"/>
                <a:gd name="T11" fmla="*/ 4 h 42"/>
                <a:gd name="T12" fmla="*/ 21 w 21"/>
                <a:gd name="T13" fmla="*/ 2 h 42"/>
                <a:gd name="T14" fmla="*/ 0 w 21"/>
                <a:gd name="T15" fmla="*/ 42 h 42"/>
                <a:gd name="T16" fmla="*/ 0 w 21"/>
                <a:gd name="T17" fmla="*/ 42 h 42"/>
                <a:gd name="T18" fmla="*/ 0 w 21"/>
                <a:gd name="T19" fmla="*/ 42 h 42"/>
                <a:gd name="T20" fmla="*/ 2 w 21"/>
                <a:gd name="T21" fmla="*/ 40 h 42"/>
                <a:gd name="T22" fmla="*/ 2 w 21"/>
                <a:gd name="T23" fmla="*/ 38 h 42"/>
                <a:gd name="T24" fmla="*/ 0 w 21"/>
                <a:gd name="T25" fmla="*/ 38 h 42"/>
                <a:gd name="T26" fmla="*/ 0 w 21"/>
                <a:gd name="T27" fmla="*/ 42 h 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42"/>
                <a:gd name="T44" fmla="*/ 21 w 21"/>
                <a:gd name="T45" fmla="*/ 42 h 4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42">
                  <a:moveTo>
                    <a:pt x="21" y="2"/>
                  </a:moveTo>
                  <a:lnTo>
                    <a:pt x="19" y="0"/>
                  </a:lnTo>
                  <a:lnTo>
                    <a:pt x="17" y="4"/>
                  </a:lnTo>
                  <a:lnTo>
                    <a:pt x="19" y="4"/>
                  </a:lnTo>
                  <a:lnTo>
                    <a:pt x="21" y="2"/>
                  </a:lnTo>
                  <a:close/>
                  <a:moveTo>
                    <a:pt x="0" y="42"/>
                  </a:moveTo>
                  <a:lnTo>
                    <a:pt x="0" y="42"/>
                  </a:lnTo>
                  <a:lnTo>
                    <a:pt x="2" y="40"/>
                  </a:lnTo>
                  <a:lnTo>
                    <a:pt x="2" y="38"/>
                  </a:lnTo>
                  <a:lnTo>
                    <a:pt x="0" y="38"/>
                  </a:lnTo>
                  <a:lnTo>
                    <a:pt x="0" y="42"/>
                  </a:lnTo>
                  <a:close/>
                </a:path>
              </a:pathLst>
            </a:custGeom>
            <a:solidFill>
              <a:srgbClr val="908F8E"/>
            </a:solidFill>
            <a:ln w="9525">
              <a:noFill/>
              <a:round/>
              <a:headEnd/>
              <a:tailEnd/>
            </a:ln>
          </p:spPr>
          <p:txBody>
            <a:bodyPr/>
            <a:lstStyle/>
            <a:p>
              <a:endParaRPr lang="en-US"/>
            </a:p>
          </p:txBody>
        </p:sp>
        <p:sp>
          <p:nvSpPr>
            <p:cNvPr id="46898" name="Freeform 945"/>
            <p:cNvSpPr>
              <a:spLocks noEditPoints="1"/>
            </p:cNvSpPr>
            <p:nvPr/>
          </p:nvSpPr>
          <p:spPr bwMode="auto">
            <a:xfrm>
              <a:off x="2942" y="2956"/>
              <a:ext cx="19" cy="40"/>
            </a:xfrm>
            <a:custGeom>
              <a:avLst/>
              <a:gdLst>
                <a:gd name="T0" fmla="*/ 19 w 19"/>
                <a:gd name="T1" fmla="*/ 0 h 40"/>
                <a:gd name="T2" fmla="*/ 19 w 19"/>
                <a:gd name="T3" fmla="*/ 0 h 40"/>
                <a:gd name="T4" fmla="*/ 17 w 19"/>
                <a:gd name="T5" fmla="*/ 0 h 40"/>
                <a:gd name="T6" fmla="*/ 15 w 19"/>
                <a:gd name="T7" fmla="*/ 4 h 40"/>
                <a:gd name="T8" fmla="*/ 17 w 19"/>
                <a:gd name="T9" fmla="*/ 4 h 40"/>
                <a:gd name="T10" fmla="*/ 17 w 19"/>
                <a:gd name="T11" fmla="*/ 4 h 40"/>
                <a:gd name="T12" fmla="*/ 19 w 19"/>
                <a:gd name="T13" fmla="*/ 0 h 40"/>
                <a:gd name="T14" fmla="*/ 0 w 19"/>
                <a:gd name="T15" fmla="*/ 38 h 40"/>
                <a:gd name="T16" fmla="*/ 0 w 19"/>
                <a:gd name="T17" fmla="*/ 38 h 40"/>
                <a:gd name="T18" fmla="*/ 2 w 19"/>
                <a:gd name="T19" fmla="*/ 40 h 40"/>
                <a:gd name="T20" fmla="*/ 4 w 19"/>
                <a:gd name="T21" fmla="*/ 36 h 40"/>
                <a:gd name="T22" fmla="*/ 2 w 19"/>
                <a:gd name="T23" fmla="*/ 35 h 40"/>
                <a:gd name="T24" fmla="*/ 2 w 19"/>
                <a:gd name="T25" fmla="*/ 35 h 40"/>
                <a:gd name="T26" fmla="*/ 0 w 19"/>
                <a:gd name="T27" fmla="*/ 38 h 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40"/>
                <a:gd name="T44" fmla="*/ 19 w 19"/>
                <a:gd name="T45" fmla="*/ 40 h 4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40">
                  <a:moveTo>
                    <a:pt x="19" y="0"/>
                  </a:moveTo>
                  <a:lnTo>
                    <a:pt x="19" y="0"/>
                  </a:lnTo>
                  <a:lnTo>
                    <a:pt x="17" y="0"/>
                  </a:lnTo>
                  <a:lnTo>
                    <a:pt x="15" y="4"/>
                  </a:lnTo>
                  <a:lnTo>
                    <a:pt x="17" y="4"/>
                  </a:lnTo>
                  <a:lnTo>
                    <a:pt x="19" y="0"/>
                  </a:lnTo>
                  <a:close/>
                  <a:moveTo>
                    <a:pt x="0" y="38"/>
                  </a:moveTo>
                  <a:lnTo>
                    <a:pt x="0" y="38"/>
                  </a:lnTo>
                  <a:lnTo>
                    <a:pt x="2" y="40"/>
                  </a:lnTo>
                  <a:lnTo>
                    <a:pt x="4" y="36"/>
                  </a:lnTo>
                  <a:lnTo>
                    <a:pt x="2" y="35"/>
                  </a:lnTo>
                  <a:lnTo>
                    <a:pt x="0" y="38"/>
                  </a:lnTo>
                  <a:close/>
                </a:path>
              </a:pathLst>
            </a:custGeom>
            <a:solidFill>
              <a:srgbClr val="908F8F"/>
            </a:solidFill>
            <a:ln w="9525">
              <a:noFill/>
              <a:round/>
              <a:headEnd/>
              <a:tailEnd/>
            </a:ln>
          </p:spPr>
          <p:txBody>
            <a:bodyPr/>
            <a:lstStyle/>
            <a:p>
              <a:endParaRPr lang="en-US"/>
            </a:p>
          </p:txBody>
        </p:sp>
        <p:sp>
          <p:nvSpPr>
            <p:cNvPr id="46899" name="Freeform 946"/>
            <p:cNvSpPr>
              <a:spLocks noEditPoints="1"/>
            </p:cNvSpPr>
            <p:nvPr/>
          </p:nvSpPr>
          <p:spPr bwMode="auto">
            <a:xfrm>
              <a:off x="2942" y="2958"/>
              <a:ext cx="19" cy="36"/>
            </a:xfrm>
            <a:custGeom>
              <a:avLst/>
              <a:gdLst>
                <a:gd name="T0" fmla="*/ 19 w 19"/>
                <a:gd name="T1" fmla="*/ 0 h 36"/>
                <a:gd name="T2" fmla="*/ 17 w 19"/>
                <a:gd name="T3" fmla="*/ 0 h 36"/>
                <a:gd name="T4" fmla="*/ 17 w 19"/>
                <a:gd name="T5" fmla="*/ 0 h 36"/>
                <a:gd name="T6" fmla="*/ 15 w 19"/>
                <a:gd name="T7" fmla="*/ 4 h 36"/>
                <a:gd name="T8" fmla="*/ 17 w 19"/>
                <a:gd name="T9" fmla="*/ 4 h 36"/>
                <a:gd name="T10" fmla="*/ 17 w 19"/>
                <a:gd name="T11" fmla="*/ 4 h 36"/>
                <a:gd name="T12" fmla="*/ 19 w 19"/>
                <a:gd name="T13" fmla="*/ 0 h 36"/>
                <a:gd name="T14" fmla="*/ 0 w 19"/>
                <a:gd name="T15" fmla="*/ 34 h 36"/>
                <a:gd name="T16" fmla="*/ 2 w 19"/>
                <a:gd name="T17" fmla="*/ 34 h 36"/>
                <a:gd name="T18" fmla="*/ 2 w 19"/>
                <a:gd name="T19" fmla="*/ 36 h 36"/>
                <a:gd name="T20" fmla="*/ 4 w 19"/>
                <a:gd name="T21" fmla="*/ 33 h 36"/>
                <a:gd name="T22" fmla="*/ 4 w 19"/>
                <a:gd name="T23" fmla="*/ 33 h 36"/>
                <a:gd name="T24" fmla="*/ 2 w 19"/>
                <a:gd name="T25" fmla="*/ 31 h 36"/>
                <a:gd name="T26" fmla="*/ 0 w 19"/>
                <a:gd name="T27" fmla="*/ 34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36"/>
                <a:gd name="T44" fmla="*/ 19 w 19"/>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36">
                  <a:moveTo>
                    <a:pt x="19" y="0"/>
                  </a:moveTo>
                  <a:lnTo>
                    <a:pt x="17" y="0"/>
                  </a:lnTo>
                  <a:lnTo>
                    <a:pt x="15" y="4"/>
                  </a:lnTo>
                  <a:lnTo>
                    <a:pt x="17" y="4"/>
                  </a:lnTo>
                  <a:lnTo>
                    <a:pt x="19" y="0"/>
                  </a:lnTo>
                  <a:close/>
                  <a:moveTo>
                    <a:pt x="0" y="34"/>
                  </a:moveTo>
                  <a:lnTo>
                    <a:pt x="2" y="34"/>
                  </a:lnTo>
                  <a:lnTo>
                    <a:pt x="2" y="36"/>
                  </a:lnTo>
                  <a:lnTo>
                    <a:pt x="4" y="33"/>
                  </a:lnTo>
                  <a:lnTo>
                    <a:pt x="2" y="31"/>
                  </a:lnTo>
                  <a:lnTo>
                    <a:pt x="0" y="34"/>
                  </a:lnTo>
                  <a:close/>
                </a:path>
              </a:pathLst>
            </a:custGeom>
            <a:solidFill>
              <a:srgbClr val="919090"/>
            </a:solidFill>
            <a:ln w="9525">
              <a:noFill/>
              <a:round/>
              <a:headEnd/>
              <a:tailEnd/>
            </a:ln>
          </p:spPr>
          <p:txBody>
            <a:bodyPr/>
            <a:lstStyle/>
            <a:p>
              <a:endParaRPr lang="en-US"/>
            </a:p>
          </p:txBody>
        </p:sp>
        <p:sp>
          <p:nvSpPr>
            <p:cNvPr id="46900" name="Freeform 947"/>
            <p:cNvSpPr>
              <a:spLocks noEditPoints="1"/>
            </p:cNvSpPr>
            <p:nvPr/>
          </p:nvSpPr>
          <p:spPr bwMode="auto">
            <a:xfrm>
              <a:off x="2944" y="2960"/>
              <a:ext cx="15" cy="32"/>
            </a:xfrm>
            <a:custGeom>
              <a:avLst/>
              <a:gdLst>
                <a:gd name="T0" fmla="*/ 15 w 15"/>
                <a:gd name="T1" fmla="*/ 0 h 32"/>
                <a:gd name="T2" fmla="*/ 15 w 15"/>
                <a:gd name="T3" fmla="*/ 0 h 32"/>
                <a:gd name="T4" fmla="*/ 13 w 15"/>
                <a:gd name="T5" fmla="*/ 0 h 32"/>
                <a:gd name="T6" fmla="*/ 13 w 15"/>
                <a:gd name="T7" fmla="*/ 4 h 32"/>
                <a:gd name="T8" fmla="*/ 13 w 15"/>
                <a:gd name="T9" fmla="*/ 4 h 32"/>
                <a:gd name="T10" fmla="*/ 15 w 15"/>
                <a:gd name="T11" fmla="*/ 4 h 32"/>
                <a:gd name="T12" fmla="*/ 15 w 15"/>
                <a:gd name="T13" fmla="*/ 0 h 32"/>
                <a:gd name="T14" fmla="*/ 0 w 15"/>
                <a:gd name="T15" fmla="*/ 31 h 32"/>
                <a:gd name="T16" fmla="*/ 0 w 15"/>
                <a:gd name="T17" fmla="*/ 31 h 32"/>
                <a:gd name="T18" fmla="*/ 2 w 15"/>
                <a:gd name="T19" fmla="*/ 32 h 32"/>
                <a:gd name="T20" fmla="*/ 4 w 15"/>
                <a:gd name="T21" fmla="*/ 29 h 32"/>
                <a:gd name="T22" fmla="*/ 2 w 15"/>
                <a:gd name="T23" fmla="*/ 29 h 32"/>
                <a:gd name="T24" fmla="*/ 2 w 15"/>
                <a:gd name="T25" fmla="*/ 27 h 32"/>
                <a:gd name="T26" fmla="*/ 0 w 15"/>
                <a:gd name="T27" fmla="*/ 31 h 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
                <a:gd name="T43" fmla="*/ 0 h 32"/>
                <a:gd name="T44" fmla="*/ 15 w 15"/>
                <a:gd name="T45" fmla="*/ 32 h 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 h="32">
                  <a:moveTo>
                    <a:pt x="15" y="0"/>
                  </a:moveTo>
                  <a:lnTo>
                    <a:pt x="15" y="0"/>
                  </a:lnTo>
                  <a:lnTo>
                    <a:pt x="13" y="0"/>
                  </a:lnTo>
                  <a:lnTo>
                    <a:pt x="13" y="4"/>
                  </a:lnTo>
                  <a:lnTo>
                    <a:pt x="15" y="4"/>
                  </a:lnTo>
                  <a:lnTo>
                    <a:pt x="15" y="0"/>
                  </a:lnTo>
                  <a:close/>
                  <a:moveTo>
                    <a:pt x="0" y="31"/>
                  </a:moveTo>
                  <a:lnTo>
                    <a:pt x="0" y="31"/>
                  </a:lnTo>
                  <a:lnTo>
                    <a:pt x="2" y="32"/>
                  </a:lnTo>
                  <a:lnTo>
                    <a:pt x="4" y="29"/>
                  </a:lnTo>
                  <a:lnTo>
                    <a:pt x="2" y="29"/>
                  </a:lnTo>
                  <a:lnTo>
                    <a:pt x="2" y="27"/>
                  </a:lnTo>
                  <a:lnTo>
                    <a:pt x="0" y="31"/>
                  </a:lnTo>
                  <a:close/>
                </a:path>
              </a:pathLst>
            </a:custGeom>
            <a:solidFill>
              <a:srgbClr val="919090"/>
            </a:solidFill>
            <a:ln w="9525">
              <a:noFill/>
              <a:round/>
              <a:headEnd/>
              <a:tailEnd/>
            </a:ln>
          </p:spPr>
          <p:txBody>
            <a:bodyPr/>
            <a:lstStyle/>
            <a:p>
              <a:endParaRPr lang="en-US"/>
            </a:p>
          </p:txBody>
        </p:sp>
        <p:sp>
          <p:nvSpPr>
            <p:cNvPr id="46901" name="Freeform 948"/>
            <p:cNvSpPr>
              <a:spLocks noEditPoints="1"/>
            </p:cNvSpPr>
            <p:nvPr/>
          </p:nvSpPr>
          <p:spPr bwMode="auto">
            <a:xfrm>
              <a:off x="2944" y="2962"/>
              <a:ext cx="15" cy="29"/>
            </a:xfrm>
            <a:custGeom>
              <a:avLst/>
              <a:gdLst>
                <a:gd name="T0" fmla="*/ 15 w 15"/>
                <a:gd name="T1" fmla="*/ 0 h 29"/>
                <a:gd name="T2" fmla="*/ 15 w 15"/>
                <a:gd name="T3" fmla="*/ 0 h 29"/>
                <a:gd name="T4" fmla="*/ 13 w 15"/>
                <a:gd name="T5" fmla="*/ 0 h 29"/>
                <a:gd name="T6" fmla="*/ 11 w 15"/>
                <a:gd name="T7" fmla="*/ 4 h 29"/>
                <a:gd name="T8" fmla="*/ 13 w 15"/>
                <a:gd name="T9" fmla="*/ 4 h 29"/>
                <a:gd name="T10" fmla="*/ 13 w 15"/>
                <a:gd name="T11" fmla="*/ 4 h 29"/>
                <a:gd name="T12" fmla="*/ 15 w 15"/>
                <a:gd name="T13" fmla="*/ 0 h 29"/>
                <a:gd name="T14" fmla="*/ 0 w 15"/>
                <a:gd name="T15" fmla="*/ 27 h 29"/>
                <a:gd name="T16" fmla="*/ 2 w 15"/>
                <a:gd name="T17" fmla="*/ 29 h 29"/>
                <a:gd name="T18" fmla="*/ 2 w 15"/>
                <a:gd name="T19" fmla="*/ 29 h 29"/>
                <a:gd name="T20" fmla="*/ 4 w 15"/>
                <a:gd name="T21" fmla="*/ 25 h 29"/>
                <a:gd name="T22" fmla="*/ 4 w 15"/>
                <a:gd name="T23" fmla="*/ 25 h 29"/>
                <a:gd name="T24" fmla="*/ 2 w 15"/>
                <a:gd name="T25" fmla="*/ 23 h 29"/>
                <a:gd name="T26" fmla="*/ 0 w 15"/>
                <a:gd name="T27" fmla="*/ 27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
                <a:gd name="T43" fmla="*/ 0 h 29"/>
                <a:gd name="T44" fmla="*/ 15 w 15"/>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 h="29">
                  <a:moveTo>
                    <a:pt x="15" y="0"/>
                  </a:moveTo>
                  <a:lnTo>
                    <a:pt x="15" y="0"/>
                  </a:lnTo>
                  <a:lnTo>
                    <a:pt x="13" y="0"/>
                  </a:lnTo>
                  <a:lnTo>
                    <a:pt x="11" y="4"/>
                  </a:lnTo>
                  <a:lnTo>
                    <a:pt x="13" y="4"/>
                  </a:lnTo>
                  <a:lnTo>
                    <a:pt x="15" y="0"/>
                  </a:lnTo>
                  <a:close/>
                  <a:moveTo>
                    <a:pt x="0" y="27"/>
                  </a:moveTo>
                  <a:lnTo>
                    <a:pt x="2" y="29"/>
                  </a:lnTo>
                  <a:lnTo>
                    <a:pt x="4" y="25"/>
                  </a:lnTo>
                  <a:lnTo>
                    <a:pt x="2" y="23"/>
                  </a:lnTo>
                  <a:lnTo>
                    <a:pt x="0" y="27"/>
                  </a:lnTo>
                  <a:close/>
                </a:path>
              </a:pathLst>
            </a:custGeom>
            <a:solidFill>
              <a:srgbClr val="929190"/>
            </a:solidFill>
            <a:ln w="9525">
              <a:noFill/>
              <a:round/>
              <a:headEnd/>
              <a:tailEnd/>
            </a:ln>
          </p:spPr>
          <p:txBody>
            <a:bodyPr/>
            <a:lstStyle/>
            <a:p>
              <a:endParaRPr lang="en-US"/>
            </a:p>
          </p:txBody>
        </p:sp>
        <p:sp>
          <p:nvSpPr>
            <p:cNvPr id="46902" name="Freeform 949"/>
            <p:cNvSpPr>
              <a:spLocks noEditPoints="1"/>
            </p:cNvSpPr>
            <p:nvPr/>
          </p:nvSpPr>
          <p:spPr bwMode="auto">
            <a:xfrm>
              <a:off x="2946" y="2964"/>
              <a:ext cx="13" cy="25"/>
            </a:xfrm>
            <a:custGeom>
              <a:avLst/>
              <a:gdLst>
                <a:gd name="T0" fmla="*/ 13 w 13"/>
                <a:gd name="T1" fmla="*/ 0 h 25"/>
                <a:gd name="T2" fmla="*/ 11 w 13"/>
                <a:gd name="T3" fmla="*/ 0 h 25"/>
                <a:gd name="T4" fmla="*/ 11 w 13"/>
                <a:gd name="T5" fmla="*/ 0 h 25"/>
                <a:gd name="T6" fmla="*/ 9 w 13"/>
                <a:gd name="T7" fmla="*/ 4 h 25"/>
                <a:gd name="T8" fmla="*/ 9 w 13"/>
                <a:gd name="T9" fmla="*/ 4 h 25"/>
                <a:gd name="T10" fmla="*/ 11 w 13"/>
                <a:gd name="T11" fmla="*/ 4 h 25"/>
                <a:gd name="T12" fmla="*/ 13 w 13"/>
                <a:gd name="T13" fmla="*/ 0 h 25"/>
                <a:gd name="T14" fmla="*/ 0 w 13"/>
                <a:gd name="T15" fmla="*/ 23 h 25"/>
                <a:gd name="T16" fmla="*/ 0 w 13"/>
                <a:gd name="T17" fmla="*/ 25 h 25"/>
                <a:gd name="T18" fmla="*/ 2 w 13"/>
                <a:gd name="T19" fmla="*/ 25 h 25"/>
                <a:gd name="T20" fmla="*/ 2 w 13"/>
                <a:gd name="T21" fmla="*/ 21 h 25"/>
                <a:gd name="T22" fmla="*/ 2 w 13"/>
                <a:gd name="T23" fmla="*/ 21 h 25"/>
                <a:gd name="T24" fmla="*/ 2 w 13"/>
                <a:gd name="T25" fmla="*/ 21 h 25"/>
                <a:gd name="T26" fmla="*/ 0 w 13"/>
                <a:gd name="T27" fmla="*/ 23 h 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
                <a:gd name="T43" fmla="*/ 0 h 25"/>
                <a:gd name="T44" fmla="*/ 13 w 13"/>
                <a:gd name="T45" fmla="*/ 25 h 2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 h="25">
                  <a:moveTo>
                    <a:pt x="13" y="0"/>
                  </a:moveTo>
                  <a:lnTo>
                    <a:pt x="11" y="0"/>
                  </a:lnTo>
                  <a:lnTo>
                    <a:pt x="9" y="4"/>
                  </a:lnTo>
                  <a:lnTo>
                    <a:pt x="11" y="4"/>
                  </a:lnTo>
                  <a:lnTo>
                    <a:pt x="13" y="0"/>
                  </a:lnTo>
                  <a:close/>
                  <a:moveTo>
                    <a:pt x="0" y="23"/>
                  </a:moveTo>
                  <a:lnTo>
                    <a:pt x="0" y="25"/>
                  </a:lnTo>
                  <a:lnTo>
                    <a:pt x="2" y="25"/>
                  </a:lnTo>
                  <a:lnTo>
                    <a:pt x="2" y="21"/>
                  </a:lnTo>
                  <a:lnTo>
                    <a:pt x="0" y="23"/>
                  </a:lnTo>
                  <a:close/>
                </a:path>
              </a:pathLst>
            </a:custGeom>
            <a:solidFill>
              <a:srgbClr val="939291"/>
            </a:solidFill>
            <a:ln w="9525">
              <a:noFill/>
              <a:round/>
              <a:headEnd/>
              <a:tailEnd/>
            </a:ln>
          </p:spPr>
          <p:txBody>
            <a:bodyPr/>
            <a:lstStyle/>
            <a:p>
              <a:endParaRPr lang="en-US"/>
            </a:p>
          </p:txBody>
        </p:sp>
        <p:sp>
          <p:nvSpPr>
            <p:cNvPr id="46903" name="Freeform 950"/>
            <p:cNvSpPr>
              <a:spLocks noEditPoints="1"/>
            </p:cNvSpPr>
            <p:nvPr/>
          </p:nvSpPr>
          <p:spPr bwMode="auto">
            <a:xfrm>
              <a:off x="2946" y="2966"/>
              <a:ext cx="11" cy="21"/>
            </a:xfrm>
            <a:custGeom>
              <a:avLst/>
              <a:gdLst>
                <a:gd name="T0" fmla="*/ 11 w 11"/>
                <a:gd name="T1" fmla="*/ 0 h 21"/>
                <a:gd name="T2" fmla="*/ 11 w 11"/>
                <a:gd name="T3" fmla="*/ 0 h 21"/>
                <a:gd name="T4" fmla="*/ 9 w 11"/>
                <a:gd name="T5" fmla="*/ 0 h 21"/>
                <a:gd name="T6" fmla="*/ 7 w 11"/>
                <a:gd name="T7" fmla="*/ 2 h 21"/>
                <a:gd name="T8" fmla="*/ 9 w 11"/>
                <a:gd name="T9" fmla="*/ 3 h 21"/>
                <a:gd name="T10" fmla="*/ 9 w 11"/>
                <a:gd name="T11" fmla="*/ 3 h 21"/>
                <a:gd name="T12" fmla="*/ 11 w 11"/>
                <a:gd name="T13" fmla="*/ 0 h 21"/>
                <a:gd name="T14" fmla="*/ 0 w 11"/>
                <a:gd name="T15" fmla="*/ 19 h 21"/>
                <a:gd name="T16" fmla="*/ 2 w 11"/>
                <a:gd name="T17" fmla="*/ 21 h 21"/>
                <a:gd name="T18" fmla="*/ 2 w 11"/>
                <a:gd name="T19" fmla="*/ 21 h 21"/>
                <a:gd name="T20" fmla="*/ 4 w 11"/>
                <a:gd name="T21" fmla="*/ 17 h 21"/>
                <a:gd name="T22" fmla="*/ 2 w 11"/>
                <a:gd name="T23" fmla="*/ 17 h 21"/>
                <a:gd name="T24" fmla="*/ 2 w 11"/>
                <a:gd name="T25" fmla="*/ 17 h 21"/>
                <a:gd name="T26" fmla="*/ 0 w 11"/>
                <a:gd name="T27" fmla="*/ 19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21"/>
                <a:gd name="T44" fmla="*/ 11 w 11"/>
                <a:gd name="T45" fmla="*/ 21 h 2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21">
                  <a:moveTo>
                    <a:pt x="11" y="0"/>
                  </a:moveTo>
                  <a:lnTo>
                    <a:pt x="11" y="0"/>
                  </a:lnTo>
                  <a:lnTo>
                    <a:pt x="9" y="0"/>
                  </a:lnTo>
                  <a:lnTo>
                    <a:pt x="7" y="2"/>
                  </a:lnTo>
                  <a:lnTo>
                    <a:pt x="9" y="3"/>
                  </a:lnTo>
                  <a:lnTo>
                    <a:pt x="11" y="0"/>
                  </a:lnTo>
                  <a:close/>
                  <a:moveTo>
                    <a:pt x="0" y="19"/>
                  </a:moveTo>
                  <a:lnTo>
                    <a:pt x="2" y="21"/>
                  </a:lnTo>
                  <a:lnTo>
                    <a:pt x="4" y="17"/>
                  </a:lnTo>
                  <a:lnTo>
                    <a:pt x="2" y="17"/>
                  </a:lnTo>
                  <a:lnTo>
                    <a:pt x="0" y="19"/>
                  </a:lnTo>
                  <a:close/>
                </a:path>
              </a:pathLst>
            </a:custGeom>
            <a:solidFill>
              <a:srgbClr val="939291"/>
            </a:solidFill>
            <a:ln w="9525">
              <a:noFill/>
              <a:round/>
              <a:headEnd/>
              <a:tailEnd/>
            </a:ln>
          </p:spPr>
          <p:txBody>
            <a:bodyPr/>
            <a:lstStyle/>
            <a:p>
              <a:endParaRPr lang="en-US"/>
            </a:p>
          </p:txBody>
        </p:sp>
        <p:sp>
          <p:nvSpPr>
            <p:cNvPr id="46904" name="Freeform 951"/>
            <p:cNvSpPr>
              <a:spLocks noEditPoints="1"/>
            </p:cNvSpPr>
            <p:nvPr/>
          </p:nvSpPr>
          <p:spPr bwMode="auto">
            <a:xfrm>
              <a:off x="2948" y="2968"/>
              <a:ext cx="9" cy="17"/>
            </a:xfrm>
            <a:custGeom>
              <a:avLst/>
              <a:gdLst>
                <a:gd name="T0" fmla="*/ 9 w 9"/>
                <a:gd name="T1" fmla="*/ 0 h 17"/>
                <a:gd name="T2" fmla="*/ 7 w 9"/>
                <a:gd name="T3" fmla="*/ 0 h 17"/>
                <a:gd name="T4" fmla="*/ 7 w 9"/>
                <a:gd name="T5" fmla="*/ 0 h 17"/>
                <a:gd name="T6" fmla="*/ 5 w 9"/>
                <a:gd name="T7" fmla="*/ 1 h 17"/>
                <a:gd name="T8" fmla="*/ 5 w 9"/>
                <a:gd name="T9" fmla="*/ 3 h 17"/>
                <a:gd name="T10" fmla="*/ 7 w 9"/>
                <a:gd name="T11" fmla="*/ 3 h 17"/>
                <a:gd name="T12" fmla="*/ 9 w 9"/>
                <a:gd name="T13" fmla="*/ 0 h 17"/>
                <a:gd name="T14" fmla="*/ 0 w 9"/>
                <a:gd name="T15" fmla="*/ 17 h 17"/>
                <a:gd name="T16" fmla="*/ 0 w 9"/>
                <a:gd name="T17" fmla="*/ 17 h 17"/>
                <a:gd name="T18" fmla="*/ 0 w 9"/>
                <a:gd name="T19" fmla="*/ 17 h 17"/>
                <a:gd name="T20" fmla="*/ 2 w 9"/>
                <a:gd name="T21" fmla="*/ 13 h 17"/>
                <a:gd name="T22" fmla="*/ 2 w 9"/>
                <a:gd name="T23" fmla="*/ 13 h 17"/>
                <a:gd name="T24" fmla="*/ 0 w 9"/>
                <a:gd name="T25" fmla="*/ 13 h 17"/>
                <a:gd name="T26" fmla="*/ 0 w 9"/>
                <a:gd name="T27" fmla="*/ 17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7"/>
                <a:gd name="T44" fmla="*/ 9 w 9"/>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7">
                  <a:moveTo>
                    <a:pt x="9" y="0"/>
                  </a:moveTo>
                  <a:lnTo>
                    <a:pt x="7" y="0"/>
                  </a:lnTo>
                  <a:lnTo>
                    <a:pt x="5" y="1"/>
                  </a:lnTo>
                  <a:lnTo>
                    <a:pt x="5" y="3"/>
                  </a:lnTo>
                  <a:lnTo>
                    <a:pt x="7" y="3"/>
                  </a:lnTo>
                  <a:lnTo>
                    <a:pt x="9" y="0"/>
                  </a:lnTo>
                  <a:close/>
                  <a:moveTo>
                    <a:pt x="0" y="17"/>
                  </a:moveTo>
                  <a:lnTo>
                    <a:pt x="0" y="17"/>
                  </a:lnTo>
                  <a:lnTo>
                    <a:pt x="2" y="13"/>
                  </a:lnTo>
                  <a:lnTo>
                    <a:pt x="0" y="13"/>
                  </a:lnTo>
                  <a:lnTo>
                    <a:pt x="0" y="17"/>
                  </a:lnTo>
                  <a:close/>
                </a:path>
              </a:pathLst>
            </a:custGeom>
            <a:solidFill>
              <a:srgbClr val="949392"/>
            </a:solidFill>
            <a:ln w="9525">
              <a:noFill/>
              <a:round/>
              <a:headEnd/>
              <a:tailEnd/>
            </a:ln>
          </p:spPr>
          <p:txBody>
            <a:bodyPr/>
            <a:lstStyle/>
            <a:p>
              <a:endParaRPr lang="en-US"/>
            </a:p>
          </p:txBody>
        </p:sp>
        <p:sp>
          <p:nvSpPr>
            <p:cNvPr id="46905" name="Freeform 952"/>
            <p:cNvSpPr>
              <a:spLocks noEditPoints="1"/>
            </p:cNvSpPr>
            <p:nvPr/>
          </p:nvSpPr>
          <p:spPr bwMode="auto">
            <a:xfrm>
              <a:off x="2948" y="2968"/>
              <a:ext cx="7" cy="15"/>
            </a:xfrm>
            <a:custGeom>
              <a:avLst/>
              <a:gdLst>
                <a:gd name="T0" fmla="*/ 7 w 7"/>
                <a:gd name="T1" fmla="*/ 1 h 15"/>
                <a:gd name="T2" fmla="*/ 7 w 7"/>
                <a:gd name="T3" fmla="*/ 1 h 15"/>
                <a:gd name="T4" fmla="*/ 5 w 7"/>
                <a:gd name="T5" fmla="*/ 0 h 15"/>
                <a:gd name="T6" fmla="*/ 4 w 7"/>
                <a:gd name="T7" fmla="*/ 3 h 15"/>
                <a:gd name="T8" fmla="*/ 4 w 7"/>
                <a:gd name="T9" fmla="*/ 3 h 15"/>
                <a:gd name="T10" fmla="*/ 4 w 7"/>
                <a:gd name="T11" fmla="*/ 3 h 15"/>
                <a:gd name="T12" fmla="*/ 5 w 7"/>
                <a:gd name="T13" fmla="*/ 3 h 15"/>
                <a:gd name="T14" fmla="*/ 5 w 7"/>
                <a:gd name="T15" fmla="*/ 5 h 15"/>
                <a:gd name="T16" fmla="*/ 7 w 7"/>
                <a:gd name="T17" fmla="*/ 1 h 15"/>
                <a:gd name="T18" fmla="*/ 0 w 7"/>
                <a:gd name="T19" fmla="*/ 15 h 15"/>
                <a:gd name="T20" fmla="*/ 0 w 7"/>
                <a:gd name="T21" fmla="*/ 15 h 15"/>
                <a:gd name="T22" fmla="*/ 2 w 7"/>
                <a:gd name="T23" fmla="*/ 15 h 15"/>
                <a:gd name="T24" fmla="*/ 4 w 7"/>
                <a:gd name="T25" fmla="*/ 11 h 15"/>
                <a:gd name="T26" fmla="*/ 2 w 7"/>
                <a:gd name="T27" fmla="*/ 11 h 15"/>
                <a:gd name="T28" fmla="*/ 2 w 7"/>
                <a:gd name="T29" fmla="*/ 11 h 15"/>
                <a:gd name="T30" fmla="*/ 0 w 7"/>
                <a:gd name="T31" fmla="*/ 15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
                <a:gd name="T49" fmla="*/ 0 h 15"/>
                <a:gd name="T50" fmla="*/ 7 w 7"/>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 h="15">
                  <a:moveTo>
                    <a:pt x="7" y="1"/>
                  </a:moveTo>
                  <a:lnTo>
                    <a:pt x="7" y="1"/>
                  </a:lnTo>
                  <a:lnTo>
                    <a:pt x="5" y="0"/>
                  </a:lnTo>
                  <a:lnTo>
                    <a:pt x="4" y="3"/>
                  </a:lnTo>
                  <a:lnTo>
                    <a:pt x="5" y="3"/>
                  </a:lnTo>
                  <a:lnTo>
                    <a:pt x="5" y="5"/>
                  </a:lnTo>
                  <a:lnTo>
                    <a:pt x="7" y="1"/>
                  </a:lnTo>
                  <a:close/>
                  <a:moveTo>
                    <a:pt x="0" y="15"/>
                  </a:moveTo>
                  <a:lnTo>
                    <a:pt x="0" y="15"/>
                  </a:lnTo>
                  <a:lnTo>
                    <a:pt x="2" y="15"/>
                  </a:lnTo>
                  <a:lnTo>
                    <a:pt x="4" y="11"/>
                  </a:lnTo>
                  <a:lnTo>
                    <a:pt x="2" y="11"/>
                  </a:lnTo>
                  <a:lnTo>
                    <a:pt x="0" y="15"/>
                  </a:lnTo>
                  <a:close/>
                </a:path>
              </a:pathLst>
            </a:custGeom>
            <a:solidFill>
              <a:srgbClr val="959493"/>
            </a:solidFill>
            <a:ln w="9525">
              <a:noFill/>
              <a:round/>
              <a:headEnd/>
              <a:tailEnd/>
            </a:ln>
          </p:spPr>
          <p:txBody>
            <a:bodyPr/>
            <a:lstStyle/>
            <a:p>
              <a:endParaRPr lang="en-US"/>
            </a:p>
          </p:txBody>
        </p:sp>
        <p:sp>
          <p:nvSpPr>
            <p:cNvPr id="46906" name="Freeform 953"/>
            <p:cNvSpPr>
              <a:spLocks/>
            </p:cNvSpPr>
            <p:nvPr/>
          </p:nvSpPr>
          <p:spPr bwMode="auto">
            <a:xfrm>
              <a:off x="2948" y="2969"/>
              <a:ext cx="7" cy="12"/>
            </a:xfrm>
            <a:custGeom>
              <a:avLst/>
              <a:gdLst>
                <a:gd name="T0" fmla="*/ 7 w 7"/>
                <a:gd name="T1" fmla="*/ 2 h 12"/>
                <a:gd name="T2" fmla="*/ 5 w 7"/>
                <a:gd name="T3" fmla="*/ 2 h 12"/>
                <a:gd name="T4" fmla="*/ 5 w 7"/>
                <a:gd name="T5" fmla="*/ 0 h 12"/>
                <a:gd name="T6" fmla="*/ 0 w 7"/>
                <a:gd name="T7" fmla="*/ 12 h 12"/>
                <a:gd name="T8" fmla="*/ 2 w 7"/>
                <a:gd name="T9" fmla="*/ 12 h 12"/>
                <a:gd name="T10" fmla="*/ 2 w 7"/>
                <a:gd name="T11" fmla="*/ 12 h 12"/>
                <a:gd name="T12" fmla="*/ 7 w 7"/>
                <a:gd name="T13" fmla="*/ 2 h 12"/>
                <a:gd name="T14" fmla="*/ 0 60000 65536"/>
                <a:gd name="T15" fmla="*/ 0 60000 65536"/>
                <a:gd name="T16" fmla="*/ 0 60000 65536"/>
                <a:gd name="T17" fmla="*/ 0 60000 65536"/>
                <a:gd name="T18" fmla="*/ 0 60000 65536"/>
                <a:gd name="T19" fmla="*/ 0 60000 65536"/>
                <a:gd name="T20" fmla="*/ 0 60000 65536"/>
                <a:gd name="T21" fmla="*/ 0 w 7"/>
                <a:gd name="T22" fmla="*/ 0 h 12"/>
                <a:gd name="T23" fmla="*/ 7 w 7"/>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12">
                  <a:moveTo>
                    <a:pt x="7" y="2"/>
                  </a:moveTo>
                  <a:lnTo>
                    <a:pt x="5" y="2"/>
                  </a:lnTo>
                  <a:lnTo>
                    <a:pt x="5" y="0"/>
                  </a:lnTo>
                  <a:lnTo>
                    <a:pt x="0" y="12"/>
                  </a:lnTo>
                  <a:lnTo>
                    <a:pt x="2" y="12"/>
                  </a:lnTo>
                  <a:lnTo>
                    <a:pt x="7" y="2"/>
                  </a:lnTo>
                  <a:close/>
                </a:path>
              </a:pathLst>
            </a:custGeom>
            <a:solidFill>
              <a:srgbClr val="959493"/>
            </a:solidFill>
            <a:ln w="9525">
              <a:noFill/>
              <a:round/>
              <a:headEnd/>
              <a:tailEnd/>
            </a:ln>
          </p:spPr>
          <p:txBody>
            <a:bodyPr/>
            <a:lstStyle/>
            <a:p>
              <a:endParaRPr lang="en-US"/>
            </a:p>
          </p:txBody>
        </p:sp>
        <p:sp>
          <p:nvSpPr>
            <p:cNvPr id="46907" name="Freeform 954"/>
            <p:cNvSpPr>
              <a:spLocks/>
            </p:cNvSpPr>
            <p:nvPr/>
          </p:nvSpPr>
          <p:spPr bwMode="auto">
            <a:xfrm>
              <a:off x="2950" y="2971"/>
              <a:ext cx="3" cy="8"/>
            </a:xfrm>
            <a:custGeom>
              <a:avLst/>
              <a:gdLst>
                <a:gd name="T0" fmla="*/ 3 w 3"/>
                <a:gd name="T1" fmla="*/ 2 h 8"/>
                <a:gd name="T2" fmla="*/ 3 w 3"/>
                <a:gd name="T3" fmla="*/ 0 h 8"/>
                <a:gd name="T4" fmla="*/ 2 w 3"/>
                <a:gd name="T5" fmla="*/ 0 h 8"/>
                <a:gd name="T6" fmla="*/ 2 w 3"/>
                <a:gd name="T7" fmla="*/ 0 h 8"/>
                <a:gd name="T8" fmla="*/ 2 w 3"/>
                <a:gd name="T9" fmla="*/ 0 h 8"/>
                <a:gd name="T10" fmla="*/ 0 w 3"/>
                <a:gd name="T11" fmla="*/ 8 h 8"/>
                <a:gd name="T12" fmla="*/ 0 w 3"/>
                <a:gd name="T13" fmla="*/ 8 h 8"/>
                <a:gd name="T14" fmla="*/ 2 w 3"/>
                <a:gd name="T15" fmla="*/ 8 h 8"/>
                <a:gd name="T16" fmla="*/ 3 w 3"/>
                <a:gd name="T17" fmla="*/ 2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8"/>
                <a:gd name="T29" fmla="*/ 3 w 3"/>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8">
                  <a:moveTo>
                    <a:pt x="3" y="2"/>
                  </a:moveTo>
                  <a:lnTo>
                    <a:pt x="3" y="0"/>
                  </a:lnTo>
                  <a:lnTo>
                    <a:pt x="2" y="0"/>
                  </a:lnTo>
                  <a:lnTo>
                    <a:pt x="0" y="8"/>
                  </a:lnTo>
                  <a:lnTo>
                    <a:pt x="2" y="8"/>
                  </a:lnTo>
                  <a:lnTo>
                    <a:pt x="3" y="2"/>
                  </a:lnTo>
                  <a:close/>
                </a:path>
              </a:pathLst>
            </a:custGeom>
            <a:solidFill>
              <a:srgbClr val="959494"/>
            </a:solidFill>
            <a:ln w="9525">
              <a:noFill/>
              <a:round/>
              <a:headEnd/>
              <a:tailEnd/>
            </a:ln>
          </p:spPr>
          <p:txBody>
            <a:bodyPr/>
            <a:lstStyle/>
            <a:p>
              <a:endParaRPr lang="en-US"/>
            </a:p>
          </p:txBody>
        </p:sp>
        <p:sp>
          <p:nvSpPr>
            <p:cNvPr id="46908" name="Freeform 955"/>
            <p:cNvSpPr>
              <a:spLocks/>
            </p:cNvSpPr>
            <p:nvPr/>
          </p:nvSpPr>
          <p:spPr bwMode="auto">
            <a:xfrm>
              <a:off x="2950" y="2973"/>
              <a:ext cx="3" cy="4"/>
            </a:xfrm>
            <a:custGeom>
              <a:avLst/>
              <a:gdLst>
                <a:gd name="T0" fmla="*/ 3 w 3"/>
                <a:gd name="T1" fmla="*/ 2 h 4"/>
                <a:gd name="T2" fmla="*/ 3 w 3"/>
                <a:gd name="T3" fmla="*/ 0 h 4"/>
                <a:gd name="T4" fmla="*/ 2 w 3"/>
                <a:gd name="T5" fmla="*/ 0 h 4"/>
                <a:gd name="T6" fmla="*/ 2 w 3"/>
                <a:gd name="T7" fmla="*/ 0 h 4"/>
                <a:gd name="T8" fmla="*/ 2 w 3"/>
                <a:gd name="T9" fmla="*/ 2 h 4"/>
                <a:gd name="T10" fmla="*/ 0 w 3"/>
                <a:gd name="T11" fmla="*/ 4 h 4"/>
                <a:gd name="T12" fmla="*/ 2 w 3"/>
                <a:gd name="T13" fmla="*/ 4 h 4"/>
                <a:gd name="T14" fmla="*/ 2 w 3"/>
                <a:gd name="T15" fmla="*/ 4 h 4"/>
                <a:gd name="T16" fmla="*/ 3 w 3"/>
                <a:gd name="T17" fmla="*/ 2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3" y="2"/>
                  </a:moveTo>
                  <a:lnTo>
                    <a:pt x="3" y="0"/>
                  </a:lnTo>
                  <a:lnTo>
                    <a:pt x="2" y="0"/>
                  </a:lnTo>
                  <a:lnTo>
                    <a:pt x="2" y="2"/>
                  </a:lnTo>
                  <a:lnTo>
                    <a:pt x="0" y="4"/>
                  </a:lnTo>
                  <a:lnTo>
                    <a:pt x="2" y="4"/>
                  </a:lnTo>
                  <a:lnTo>
                    <a:pt x="3" y="2"/>
                  </a:lnTo>
                  <a:close/>
                </a:path>
              </a:pathLst>
            </a:custGeom>
            <a:solidFill>
              <a:srgbClr val="969595"/>
            </a:solidFill>
            <a:ln w="9525">
              <a:noFill/>
              <a:round/>
              <a:headEnd/>
              <a:tailEnd/>
            </a:ln>
          </p:spPr>
          <p:txBody>
            <a:bodyPr/>
            <a:lstStyle/>
            <a:p>
              <a:endParaRPr lang="en-US"/>
            </a:p>
          </p:txBody>
        </p:sp>
        <p:sp>
          <p:nvSpPr>
            <p:cNvPr id="46909" name="Freeform 956"/>
            <p:cNvSpPr>
              <a:spLocks/>
            </p:cNvSpPr>
            <p:nvPr/>
          </p:nvSpPr>
          <p:spPr bwMode="auto">
            <a:xfrm>
              <a:off x="2570" y="2733"/>
              <a:ext cx="382" cy="294"/>
            </a:xfrm>
            <a:custGeom>
              <a:avLst/>
              <a:gdLst>
                <a:gd name="T0" fmla="*/ 0 w 382"/>
                <a:gd name="T1" fmla="*/ 0 h 294"/>
                <a:gd name="T2" fmla="*/ 48 w 382"/>
                <a:gd name="T3" fmla="*/ 22 h 294"/>
                <a:gd name="T4" fmla="*/ 96 w 382"/>
                <a:gd name="T5" fmla="*/ 43 h 294"/>
                <a:gd name="T6" fmla="*/ 144 w 382"/>
                <a:gd name="T7" fmla="*/ 62 h 294"/>
                <a:gd name="T8" fmla="*/ 192 w 382"/>
                <a:gd name="T9" fmla="*/ 83 h 294"/>
                <a:gd name="T10" fmla="*/ 238 w 382"/>
                <a:gd name="T11" fmla="*/ 104 h 294"/>
                <a:gd name="T12" fmla="*/ 286 w 382"/>
                <a:gd name="T13" fmla="*/ 123 h 294"/>
                <a:gd name="T14" fmla="*/ 334 w 382"/>
                <a:gd name="T15" fmla="*/ 144 h 294"/>
                <a:gd name="T16" fmla="*/ 382 w 382"/>
                <a:gd name="T17" fmla="*/ 165 h 294"/>
                <a:gd name="T18" fmla="*/ 362 w 382"/>
                <a:gd name="T19" fmla="*/ 183 h 294"/>
                <a:gd name="T20" fmla="*/ 349 w 382"/>
                <a:gd name="T21" fmla="*/ 200 h 294"/>
                <a:gd name="T22" fmla="*/ 337 w 382"/>
                <a:gd name="T23" fmla="*/ 215 h 294"/>
                <a:gd name="T24" fmla="*/ 330 w 382"/>
                <a:gd name="T25" fmla="*/ 233 h 294"/>
                <a:gd name="T26" fmla="*/ 318 w 382"/>
                <a:gd name="T27" fmla="*/ 263 h 294"/>
                <a:gd name="T28" fmla="*/ 307 w 382"/>
                <a:gd name="T29" fmla="*/ 294 h 294"/>
                <a:gd name="T30" fmla="*/ 0 w 382"/>
                <a:gd name="T31" fmla="*/ 139 h 294"/>
                <a:gd name="T32" fmla="*/ 0 w 382"/>
                <a:gd name="T33" fmla="*/ 0 h 2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2"/>
                <a:gd name="T52" fmla="*/ 0 h 294"/>
                <a:gd name="T53" fmla="*/ 382 w 382"/>
                <a:gd name="T54" fmla="*/ 294 h 2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2" h="294">
                  <a:moveTo>
                    <a:pt x="0" y="0"/>
                  </a:moveTo>
                  <a:lnTo>
                    <a:pt x="48" y="22"/>
                  </a:lnTo>
                  <a:lnTo>
                    <a:pt x="96" y="43"/>
                  </a:lnTo>
                  <a:lnTo>
                    <a:pt x="144" y="62"/>
                  </a:lnTo>
                  <a:lnTo>
                    <a:pt x="192" y="83"/>
                  </a:lnTo>
                  <a:lnTo>
                    <a:pt x="238" y="104"/>
                  </a:lnTo>
                  <a:lnTo>
                    <a:pt x="286" y="123"/>
                  </a:lnTo>
                  <a:lnTo>
                    <a:pt x="334" y="144"/>
                  </a:lnTo>
                  <a:lnTo>
                    <a:pt x="382" y="165"/>
                  </a:lnTo>
                  <a:lnTo>
                    <a:pt x="362" y="183"/>
                  </a:lnTo>
                  <a:lnTo>
                    <a:pt x="349" y="200"/>
                  </a:lnTo>
                  <a:lnTo>
                    <a:pt x="337" y="215"/>
                  </a:lnTo>
                  <a:lnTo>
                    <a:pt x="330" y="233"/>
                  </a:lnTo>
                  <a:lnTo>
                    <a:pt x="318" y="263"/>
                  </a:lnTo>
                  <a:lnTo>
                    <a:pt x="307" y="294"/>
                  </a:lnTo>
                  <a:lnTo>
                    <a:pt x="0" y="139"/>
                  </a:lnTo>
                  <a:lnTo>
                    <a:pt x="0" y="0"/>
                  </a:lnTo>
                  <a:close/>
                </a:path>
              </a:pathLst>
            </a:custGeom>
            <a:solidFill>
              <a:srgbClr val="AAA9A9"/>
            </a:solidFill>
            <a:ln w="9525">
              <a:noFill/>
              <a:round/>
              <a:headEnd/>
              <a:tailEnd/>
            </a:ln>
          </p:spPr>
          <p:txBody>
            <a:bodyPr/>
            <a:lstStyle/>
            <a:p>
              <a:endParaRPr lang="en-US"/>
            </a:p>
          </p:txBody>
        </p:sp>
        <p:sp>
          <p:nvSpPr>
            <p:cNvPr id="46910" name="Freeform 957"/>
            <p:cNvSpPr>
              <a:spLocks/>
            </p:cNvSpPr>
            <p:nvPr/>
          </p:nvSpPr>
          <p:spPr bwMode="auto">
            <a:xfrm>
              <a:off x="2662" y="2557"/>
              <a:ext cx="384" cy="150"/>
            </a:xfrm>
            <a:custGeom>
              <a:avLst/>
              <a:gdLst>
                <a:gd name="T0" fmla="*/ 86 w 384"/>
                <a:gd name="T1" fmla="*/ 0 h 150"/>
                <a:gd name="T2" fmla="*/ 384 w 384"/>
                <a:gd name="T3" fmla="*/ 121 h 150"/>
                <a:gd name="T4" fmla="*/ 288 w 384"/>
                <a:gd name="T5" fmla="*/ 150 h 150"/>
                <a:gd name="T6" fmla="*/ 0 w 384"/>
                <a:gd name="T7" fmla="*/ 23 h 150"/>
                <a:gd name="T8" fmla="*/ 86 w 384"/>
                <a:gd name="T9" fmla="*/ 0 h 150"/>
                <a:gd name="T10" fmla="*/ 0 60000 65536"/>
                <a:gd name="T11" fmla="*/ 0 60000 65536"/>
                <a:gd name="T12" fmla="*/ 0 60000 65536"/>
                <a:gd name="T13" fmla="*/ 0 60000 65536"/>
                <a:gd name="T14" fmla="*/ 0 60000 65536"/>
                <a:gd name="T15" fmla="*/ 0 w 384"/>
                <a:gd name="T16" fmla="*/ 0 h 150"/>
                <a:gd name="T17" fmla="*/ 384 w 384"/>
                <a:gd name="T18" fmla="*/ 150 h 150"/>
              </a:gdLst>
              <a:ahLst/>
              <a:cxnLst>
                <a:cxn ang="T10">
                  <a:pos x="T0" y="T1"/>
                </a:cxn>
                <a:cxn ang="T11">
                  <a:pos x="T2" y="T3"/>
                </a:cxn>
                <a:cxn ang="T12">
                  <a:pos x="T4" y="T5"/>
                </a:cxn>
                <a:cxn ang="T13">
                  <a:pos x="T6" y="T7"/>
                </a:cxn>
                <a:cxn ang="T14">
                  <a:pos x="T8" y="T9"/>
                </a:cxn>
              </a:cxnLst>
              <a:rect l="T15" t="T16" r="T17" b="T18"/>
              <a:pathLst>
                <a:path w="384" h="150">
                  <a:moveTo>
                    <a:pt x="86" y="0"/>
                  </a:moveTo>
                  <a:lnTo>
                    <a:pt x="384" y="121"/>
                  </a:lnTo>
                  <a:lnTo>
                    <a:pt x="288" y="150"/>
                  </a:lnTo>
                  <a:lnTo>
                    <a:pt x="0" y="23"/>
                  </a:lnTo>
                  <a:lnTo>
                    <a:pt x="86" y="0"/>
                  </a:lnTo>
                  <a:close/>
                </a:path>
              </a:pathLst>
            </a:custGeom>
            <a:solidFill>
              <a:srgbClr val="1F1A17"/>
            </a:solidFill>
            <a:ln w="9525">
              <a:noFill/>
              <a:round/>
              <a:headEnd/>
              <a:tailEnd/>
            </a:ln>
          </p:spPr>
          <p:txBody>
            <a:bodyPr/>
            <a:lstStyle/>
            <a:p>
              <a:endParaRPr lang="en-US"/>
            </a:p>
          </p:txBody>
        </p:sp>
        <p:sp>
          <p:nvSpPr>
            <p:cNvPr id="46911" name="Freeform 958"/>
            <p:cNvSpPr>
              <a:spLocks/>
            </p:cNvSpPr>
            <p:nvPr/>
          </p:nvSpPr>
          <p:spPr bwMode="auto">
            <a:xfrm>
              <a:off x="2662" y="2557"/>
              <a:ext cx="384" cy="150"/>
            </a:xfrm>
            <a:custGeom>
              <a:avLst/>
              <a:gdLst>
                <a:gd name="T0" fmla="*/ 86 w 384"/>
                <a:gd name="T1" fmla="*/ 0 h 150"/>
                <a:gd name="T2" fmla="*/ 384 w 384"/>
                <a:gd name="T3" fmla="*/ 121 h 150"/>
                <a:gd name="T4" fmla="*/ 288 w 384"/>
                <a:gd name="T5" fmla="*/ 150 h 150"/>
                <a:gd name="T6" fmla="*/ 0 w 384"/>
                <a:gd name="T7" fmla="*/ 23 h 150"/>
                <a:gd name="T8" fmla="*/ 86 w 384"/>
                <a:gd name="T9" fmla="*/ 0 h 150"/>
                <a:gd name="T10" fmla="*/ 0 60000 65536"/>
                <a:gd name="T11" fmla="*/ 0 60000 65536"/>
                <a:gd name="T12" fmla="*/ 0 60000 65536"/>
                <a:gd name="T13" fmla="*/ 0 60000 65536"/>
                <a:gd name="T14" fmla="*/ 0 60000 65536"/>
                <a:gd name="T15" fmla="*/ 0 w 384"/>
                <a:gd name="T16" fmla="*/ 0 h 150"/>
                <a:gd name="T17" fmla="*/ 384 w 384"/>
                <a:gd name="T18" fmla="*/ 150 h 150"/>
              </a:gdLst>
              <a:ahLst/>
              <a:cxnLst>
                <a:cxn ang="T10">
                  <a:pos x="T0" y="T1"/>
                </a:cxn>
                <a:cxn ang="T11">
                  <a:pos x="T2" y="T3"/>
                </a:cxn>
                <a:cxn ang="T12">
                  <a:pos x="T4" y="T5"/>
                </a:cxn>
                <a:cxn ang="T13">
                  <a:pos x="T6" y="T7"/>
                </a:cxn>
                <a:cxn ang="T14">
                  <a:pos x="T8" y="T9"/>
                </a:cxn>
              </a:cxnLst>
              <a:rect l="T15" t="T16" r="T17" b="T18"/>
              <a:pathLst>
                <a:path w="384" h="150">
                  <a:moveTo>
                    <a:pt x="86" y="0"/>
                  </a:moveTo>
                  <a:lnTo>
                    <a:pt x="384" y="121"/>
                  </a:lnTo>
                  <a:lnTo>
                    <a:pt x="288" y="150"/>
                  </a:lnTo>
                  <a:lnTo>
                    <a:pt x="0" y="23"/>
                  </a:lnTo>
                  <a:lnTo>
                    <a:pt x="86" y="0"/>
                  </a:lnTo>
                  <a:close/>
                </a:path>
              </a:pathLst>
            </a:custGeom>
            <a:noFill/>
            <a:ln w="3175">
              <a:solidFill>
                <a:srgbClr val="1A0E0E"/>
              </a:solidFill>
              <a:round/>
              <a:headEnd/>
              <a:tailEnd/>
            </a:ln>
          </p:spPr>
          <p:txBody>
            <a:bodyPr/>
            <a:lstStyle/>
            <a:p>
              <a:endParaRPr lang="en-US"/>
            </a:p>
          </p:txBody>
        </p:sp>
        <p:sp>
          <p:nvSpPr>
            <p:cNvPr id="46912" name="Freeform 959"/>
            <p:cNvSpPr>
              <a:spLocks/>
            </p:cNvSpPr>
            <p:nvPr/>
          </p:nvSpPr>
          <p:spPr bwMode="auto">
            <a:xfrm>
              <a:off x="2700" y="2570"/>
              <a:ext cx="276" cy="108"/>
            </a:xfrm>
            <a:custGeom>
              <a:avLst/>
              <a:gdLst>
                <a:gd name="T0" fmla="*/ 0 w 276"/>
                <a:gd name="T1" fmla="*/ 19 h 108"/>
                <a:gd name="T2" fmla="*/ 2 w 276"/>
                <a:gd name="T3" fmla="*/ 27 h 108"/>
                <a:gd name="T4" fmla="*/ 42 w 276"/>
                <a:gd name="T5" fmla="*/ 16 h 108"/>
                <a:gd name="T6" fmla="*/ 255 w 276"/>
                <a:gd name="T7" fmla="*/ 108 h 108"/>
                <a:gd name="T8" fmla="*/ 276 w 276"/>
                <a:gd name="T9" fmla="*/ 102 h 108"/>
                <a:gd name="T10" fmla="*/ 37 w 276"/>
                <a:gd name="T11" fmla="*/ 0 h 108"/>
                <a:gd name="T12" fmla="*/ 0 w 276"/>
                <a:gd name="T13" fmla="*/ 19 h 108"/>
                <a:gd name="T14" fmla="*/ 0 60000 65536"/>
                <a:gd name="T15" fmla="*/ 0 60000 65536"/>
                <a:gd name="T16" fmla="*/ 0 60000 65536"/>
                <a:gd name="T17" fmla="*/ 0 60000 65536"/>
                <a:gd name="T18" fmla="*/ 0 60000 65536"/>
                <a:gd name="T19" fmla="*/ 0 60000 65536"/>
                <a:gd name="T20" fmla="*/ 0 60000 65536"/>
                <a:gd name="T21" fmla="*/ 0 w 276"/>
                <a:gd name="T22" fmla="*/ 0 h 108"/>
                <a:gd name="T23" fmla="*/ 276 w 276"/>
                <a:gd name="T24" fmla="*/ 108 h 10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6" h="108">
                  <a:moveTo>
                    <a:pt x="0" y="19"/>
                  </a:moveTo>
                  <a:lnTo>
                    <a:pt x="2" y="27"/>
                  </a:lnTo>
                  <a:lnTo>
                    <a:pt x="42" y="16"/>
                  </a:lnTo>
                  <a:lnTo>
                    <a:pt x="255" y="108"/>
                  </a:lnTo>
                  <a:lnTo>
                    <a:pt x="276" y="102"/>
                  </a:lnTo>
                  <a:lnTo>
                    <a:pt x="37" y="0"/>
                  </a:lnTo>
                  <a:lnTo>
                    <a:pt x="0" y="19"/>
                  </a:lnTo>
                  <a:close/>
                </a:path>
              </a:pathLst>
            </a:custGeom>
            <a:solidFill>
              <a:srgbClr val="605E5D"/>
            </a:solidFill>
            <a:ln w="9525">
              <a:noFill/>
              <a:round/>
              <a:headEnd/>
              <a:tailEnd/>
            </a:ln>
          </p:spPr>
          <p:txBody>
            <a:bodyPr/>
            <a:lstStyle/>
            <a:p>
              <a:endParaRPr lang="en-US"/>
            </a:p>
          </p:txBody>
        </p:sp>
        <p:sp>
          <p:nvSpPr>
            <p:cNvPr id="46913" name="Freeform 960"/>
            <p:cNvSpPr>
              <a:spLocks/>
            </p:cNvSpPr>
            <p:nvPr/>
          </p:nvSpPr>
          <p:spPr bwMode="auto">
            <a:xfrm>
              <a:off x="2940" y="2680"/>
              <a:ext cx="54" cy="19"/>
            </a:xfrm>
            <a:custGeom>
              <a:avLst/>
              <a:gdLst>
                <a:gd name="T0" fmla="*/ 54 w 54"/>
                <a:gd name="T1" fmla="*/ 0 h 19"/>
                <a:gd name="T2" fmla="*/ 2 w 54"/>
                <a:gd name="T3" fmla="*/ 19 h 19"/>
                <a:gd name="T4" fmla="*/ 2 w 54"/>
                <a:gd name="T5" fmla="*/ 17 h 19"/>
                <a:gd name="T6" fmla="*/ 0 w 54"/>
                <a:gd name="T7" fmla="*/ 15 h 19"/>
                <a:gd name="T8" fmla="*/ 27 w 54"/>
                <a:gd name="T9" fmla="*/ 7 h 19"/>
                <a:gd name="T10" fmla="*/ 54 w 54"/>
                <a:gd name="T11" fmla="*/ 0 h 19"/>
                <a:gd name="T12" fmla="*/ 0 60000 65536"/>
                <a:gd name="T13" fmla="*/ 0 60000 65536"/>
                <a:gd name="T14" fmla="*/ 0 60000 65536"/>
                <a:gd name="T15" fmla="*/ 0 60000 65536"/>
                <a:gd name="T16" fmla="*/ 0 60000 65536"/>
                <a:gd name="T17" fmla="*/ 0 60000 65536"/>
                <a:gd name="T18" fmla="*/ 0 w 54"/>
                <a:gd name="T19" fmla="*/ 0 h 19"/>
                <a:gd name="T20" fmla="*/ 54 w 54"/>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54" h="19">
                  <a:moveTo>
                    <a:pt x="54" y="0"/>
                  </a:moveTo>
                  <a:lnTo>
                    <a:pt x="2" y="19"/>
                  </a:lnTo>
                  <a:lnTo>
                    <a:pt x="2" y="17"/>
                  </a:lnTo>
                  <a:lnTo>
                    <a:pt x="0" y="15"/>
                  </a:lnTo>
                  <a:lnTo>
                    <a:pt x="27" y="7"/>
                  </a:lnTo>
                  <a:lnTo>
                    <a:pt x="54" y="0"/>
                  </a:lnTo>
                  <a:close/>
                </a:path>
              </a:pathLst>
            </a:custGeom>
            <a:solidFill>
              <a:srgbClr val="848282"/>
            </a:solidFill>
            <a:ln w="9525">
              <a:noFill/>
              <a:round/>
              <a:headEnd/>
              <a:tailEnd/>
            </a:ln>
          </p:spPr>
          <p:txBody>
            <a:bodyPr/>
            <a:lstStyle/>
            <a:p>
              <a:endParaRPr lang="en-US"/>
            </a:p>
          </p:txBody>
        </p:sp>
        <p:sp>
          <p:nvSpPr>
            <p:cNvPr id="46914" name="Freeform 961"/>
            <p:cNvSpPr>
              <a:spLocks/>
            </p:cNvSpPr>
            <p:nvPr/>
          </p:nvSpPr>
          <p:spPr bwMode="auto">
            <a:xfrm>
              <a:off x="2942" y="2674"/>
              <a:ext cx="71" cy="27"/>
            </a:xfrm>
            <a:custGeom>
              <a:avLst/>
              <a:gdLst>
                <a:gd name="T0" fmla="*/ 0 w 71"/>
                <a:gd name="T1" fmla="*/ 23 h 27"/>
                <a:gd name="T2" fmla="*/ 31 w 71"/>
                <a:gd name="T3" fmla="*/ 11 h 27"/>
                <a:gd name="T4" fmla="*/ 50 w 71"/>
                <a:gd name="T5" fmla="*/ 6 h 27"/>
                <a:gd name="T6" fmla="*/ 71 w 71"/>
                <a:gd name="T7" fmla="*/ 0 h 27"/>
                <a:gd name="T8" fmla="*/ 71 w 71"/>
                <a:gd name="T9" fmla="*/ 0 h 27"/>
                <a:gd name="T10" fmla="*/ 71 w 71"/>
                <a:gd name="T11" fmla="*/ 0 h 27"/>
                <a:gd name="T12" fmla="*/ 0 w 71"/>
                <a:gd name="T13" fmla="*/ 27 h 27"/>
                <a:gd name="T14" fmla="*/ 0 w 71"/>
                <a:gd name="T15" fmla="*/ 25 h 27"/>
                <a:gd name="T16" fmla="*/ 0 w 71"/>
                <a:gd name="T17" fmla="*/ 23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1"/>
                <a:gd name="T28" fmla="*/ 0 h 27"/>
                <a:gd name="T29" fmla="*/ 71 w 71"/>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1" h="27">
                  <a:moveTo>
                    <a:pt x="0" y="23"/>
                  </a:moveTo>
                  <a:lnTo>
                    <a:pt x="31" y="11"/>
                  </a:lnTo>
                  <a:lnTo>
                    <a:pt x="50" y="6"/>
                  </a:lnTo>
                  <a:lnTo>
                    <a:pt x="71" y="0"/>
                  </a:lnTo>
                  <a:lnTo>
                    <a:pt x="0" y="27"/>
                  </a:lnTo>
                  <a:lnTo>
                    <a:pt x="0" y="25"/>
                  </a:lnTo>
                  <a:lnTo>
                    <a:pt x="0" y="23"/>
                  </a:lnTo>
                  <a:close/>
                </a:path>
              </a:pathLst>
            </a:custGeom>
            <a:solidFill>
              <a:srgbClr val="848282"/>
            </a:solidFill>
            <a:ln w="9525">
              <a:noFill/>
              <a:round/>
              <a:headEnd/>
              <a:tailEnd/>
            </a:ln>
          </p:spPr>
          <p:txBody>
            <a:bodyPr/>
            <a:lstStyle/>
            <a:p>
              <a:endParaRPr lang="en-US"/>
            </a:p>
          </p:txBody>
        </p:sp>
        <p:sp>
          <p:nvSpPr>
            <p:cNvPr id="46915" name="Freeform 962"/>
            <p:cNvSpPr>
              <a:spLocks/>
            </p:cNvSpPr>
            <p:nvPr/>
          </p:nvSpPr>
          <p:spPr bwMode="auto">
            <a:xfrm>
              <a:off x="2942" y="2674"/>
              <a:ext cx="73" cy="29"/>
            </a:xfrm>
            <a:custGeom>
              <a:avLst/>
              <a:gdLst>
                <a:gd name="T0" fmla="*/ 0 w 73"/>
                <a:gd name="T1" fmla="*/ 25 h 29"/>
                <a:gd name="T2" fmla="*/ 52 w 73"/>
                <a:gd name="T3" fmla="*/ 6 h 29"/>
                <a:gd name="T4" fmla="*/ 61 w 73"/>
                <a:gd name="T5" fmla="*/ 2 h 29"/>
                <a:gd name="T6" fmla="*/ 71 w 73"/>
                <a:gd name="T7" fmla="*/ 0 h 29"/>
                <a:gd name="T8" fmla="*/ 71 w 73"/>
                <a:gd name="T9" fmla="*/ 0 h 29"/>
                <a:gd name="T10" fmla="*/ 73 w 73"/>
                <a:gd name="T11" fmla="*/ 2 h 29"/>
                <a:gd name="T12" fmla="*/ 2 w 73"/>
                <a:gd name="T13" fmla="*/ 29 h 29"/>
                <a:gd name="T14" fmla="*/ 0 w 73"/>
                <a:gd name="T15" fmla="*/ 27 h 29"/>
                <a:gd name="T16" fmla="*/ 0 w 73"/>
                <a:gd name="T17" fmla="*/ 25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
                <a:gd name="T28" fmla="*/ 0 h 29"/>
                <a:gd name="T29" fmla="*/ 73 w 73"/>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 h="29">
                  <a:moveTo>
                    <a:pt x="0" y="25"/>
                  </a:moveTo>
                  <a:lnTo>
                    <a:pt x="52" y="6"/>
                  </a:lnTo>
                  <a:lnTo>
                    <a:pt x="61" y="2"/>
                  </a:lnTo>
                  <a:lnTo>
                    <a:pt x="71" y="0"/>
                  </a:lnTo>
                  <a:lnTo>
                    <a:pt x="73" y="2"/>
                  </a:lnTo>
                  <a:lnTo>
                    <a:pt x="2" y="29"/>
                  </a:lnTo>
                  <a:lnTo>
                    <a:pt x="0" y="27"/>
                  </a:lnTo>
                  <a:lnTo>
                    <a:pt x="0" y="25"/>
                  </a:lnTo>
                  <a:close/>
                </a:path>
              </a:pathLst>
            </a:custGeom>
            <a:solidFill>
              <a:srgbClr val="797776"/>
            </a:solidFill>
            <a:ln w="9525">
              <a:noFill/>
              <a:round/>
              <a:headEnd/>
              <a:tailEnd/>
            </a:ln>
          </p:spPr>
          <p:txBody>
            <a:bodyPr/>
            <a:lstStyle/>
            <a:p>
              <a:endParaRPr lang="en-US"/>
            </a:p>
          </p:txBody>
        </p:sp>
        <p:sp>
          <p:nvSpPr>
            <p:cNvPr id="46916" name="Freeform 963"/>
            <p:cNvSpPr>
              <a:spLocks/>
            </p:cNvSpPr>
            <p:nvPr/>
          </p:nvSpPr>
          <p:spPr bwMode="auto">
            <a:xfrm>
              <a:off x="2942" y="2674"/>
              <a:ext cx="75" cy="29"/>
            </a:xfrm>
            <a:custGeom>
              <a:avLst/>
              <a:gdLst>
                <a:gd name="T0" fmla="*/ 0 w 75"/>
                <a:gd name="T1" fmla="*/ 27 h 29"/>
                <a:gd name="T2" fmla="*/ 71 w 75"/>
                <a:gd name="T3" fmla="*/ 0 h 29"/>
                <a:gd name="T4" fmla="*/ 73 w 75"/>
                <a:gd name="T5" fmla="*/ 2 h 29"/>
                <a:gd name="T6" fmla="*/ 75 w 75"/>
                <a:gd name="T7" fmla="*/ 2 h 29"/>
                <a:gd name="T8" fmla="*/ 19 w 75"/>
                <a:gd name="T9" fmla="*/ 23 h 29"/>
                <a:gd name="T10" fmla="*/ 11 w 75"/>
                <a:gd name="T11" fmla="*/ 27 h 29"/>
                <a:gd name="T12" fmla="*/ 2 w 75"/>
                <a:gd name="T13" fmla="*/ 29 h 29"/>
                <a:gd name="T14" fmla="*/ 2 w 75"/>
                <a:gd name="T15" fmla="*/ 29 h 29"/>
                <a:gd name="T16" fmla="*/ 0 w 75"/>
                <a:gd name="T17" fmla="*/ 27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5"/>
                <a:gd name="T28" fmla="*/ 0 h 29"/>
                <a:gd name="T29" fmla="*/ 75 w 75"/>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5" h="29">
                  <a:moveTo>
                    <a:pt x="0" y="27"/>
                  </a:moveTo>
                  <a:lnTo>
                    <a:pt x="71" y="0"/>
                  </a:lnTo>
                  <a:lnTo>
                    <a:pt x="73" y="2"/>
                  </a:lnTo>
                  <a:lnTo>
                    <a:pt x="75" y="2"/>
                  </a:lnTo>
                  <a:lnTo>
                    <a:pt x="19" y="23"/>
                  </a:lnTo>
                  <a:lnTo>
                    <a:pt x="11" y="27"/>
                  </a:lnTo>
                  <a:lnTo>
                    <a:pt x="2" y="29"/>
                  </a:lnTo>
                  <a:lnTo>
                    <a:pt x="0" y="27"/>
                  </a:lnTo>
                  <a:close/>
                </a:path>
              </a:pathLst>
            </a:custGeom>
            <a:solidFill>
              <a:srgbClr val="6F6D6C"/>
            </a:solidFill>
            <a:ln w="9525">
              <a:noFill/>
              <a:round/>
              <a:headEnd/>
              <a:tailEnd/>
            </a:ln>
          </p:spPr>
          <p:txBody>
            <a:bodyPr/>
            <a:lstStyle/>
            <a:p>
              <a:endParaRPr lang="en-US"/>
            </a:p>
          </p:txBody>
        </p:sp>
        <p:sp>
          <p:nvSpPr>
            <p:cNvPr id="46917" name="Freeform 964"/>
            <p:cNvSpPr>
              <a:spLocks/>
            </p:cNvSpPr>
            <p:nvPr/>
          </p:nvSpPr>
          <p:spPr bwMode="auto">
            <a:xfrm>
              <a:off x="2944" y="2676"/>
              <a:ext cx="75" cy="27"/>
            </a:xfrm>
            <a:custGeom>
              <a:avLst/>
              <a:gdLst>
                <a:gd name="T0" fmla="*/ 0 w 75"/>
                <a:gd name="T1" fmla="*/ 27 h 27"/>
                <a:gd name="T2" fmla="*/ 71 w 75"/>
                <a:gd name="T3" fmla="*/ 0 h 27"/>
                <a:gd name="T4" fmla="*/ 73 w 75"/>
                <a:gd name="T5" fmla="*/ 0 h 27"/>
                <a:gd name="T6" fmla="*/ 73 w 75"/>
                <a:gd name="T7" fmla="*/ 0 h 27"/>
                <a:gd name="T8" fmla="*/ 75 w 75"/>
                <a:gd name="T9" fmla="*/ 0 h 27"/>
                <a:gd name="T10" fmla="*/ 75 w 75"/>
                <a:gd name="T11" fmla="*/ 2 h 27"/>
                <a:gd name="T12" fmla="*/ 38 w 75"/>
                <a:gd name="T13" fmla="*/ 15 h 27"/>
                <a:gd name="T14" fmla="*/ 19 w 75"/>
                <a:gd name="T15" fmla="*/ 21 h 27"/>
                <a:gd name="T16" fmla="*/ 0 w 75"/>
                <a:gd name="T17" fmla="*/ 27 h 27"/>
                <a:gd name="T18" fmla="*/ 0 w 75"/>
                <a:gd name="T19" fmla="*/ 27 h 27"/>
                <a:gd name="T20" fmla="*/ 0 w 75"/>
                <a:gd name="T21" fmla="*/ 27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5"/>
                <a:gd name="T34" fmla="*/ 0 h 27"/>
                <a:gd name="T35" fmla="*/ 75 w 75"/>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5" h="27">
                  <a:moveTo>
                    <a:pt x="0" y="27"/>
                  </a:moveTo>
                  <a:lnTo>
                    <a:pt x="71" y="0"/>
                  </a:lnTo>
                  <a:lnTo>
                    <a:pt x="73" y="0"/>
                  </a:lnTo>
                  <a:lnTo>
                    <a:pt x="75" y="0"/>
                  </a:lnTo>
                  <a:lnTo>
                    <a:pt x="75" y="2"/>
                  </a:lnTo>
                  <a:lnTo>
                    <a:pt x="38" y="15"/>
                  </a:lnTo>
                  <a:lnTo>
                    <a:pt x="19" y="21"/>
                  </a:lnTo>
                  <a:lnTo>
                    <a:pt x="0" y="27"/>
                  </a:lnTo>
                  <a:close/>
                </a:path>
              </a:pathLst>
            </a:custGeom>
            <a:solidFill>
              <a:srgbClr val="656261"/>
            </a:solidFill>
            <a:ln w="9525">
              <a:noFill/>
              <a:round/>
              <a:headEnd/>
              <a:tailEnd/>
            </a:ln>
          </p:spPr>
          <p:txBody>
            <a:bodyPr/>
            <a:lstStyle/>
            <a:p>
              <a:endParaRPr lang="en-US"/>
            </a:p>
          </p:txBody>
        </p:sp>
        <p:sp>
          <p:nvSpPr>
            <p:cNvPr id="46918" name="Freeform 965"/>
            <p:cNvSpPr>
              <a:spLocks/>
            </p:cNvSpPr>
            <p:nvPr/>
          </p:nvSpPr>
          <p:spPr bwMode="auto">
            <a:xfrm>
              <a:off x="2961" y="2676"/>
              <a:ext cx="60" cy="21"/>
            </a:xfrm>
            <a:custGeom>
              <a:avLst/>
              <a:gdLst>
                <a:gd name="T0" fmla="*/ 0 w 60"/>
                <a:gd name="T1" fmla="*/ 21 h 21"/>
                <a:gd name="T2" fmla="*/ 56 w 60"/>
                <a:gd name="T3" fmla="*/ 0 h 21"/>
                <a:gd name="T4" fmla="*/ 56 w 60"/>
                <a:gd name="T5" fmla="*/ 0 h 21"/>
                <a:gd name="T6" fmla="*/ 56 w 60"/>
                <a:gd name="T7" fmla="*/ 0 h 21"/>
                <a:gd name="T8" fmla="*/ 58 w 60"/>
                <a:gd name="T9" fmla="*/ 2 h 21"/>
                <a:gd name="T10" fmla="*/ 60 w 60"/>
                <a:gd name="T11" fmla="*/ 4 h 21"/>
                <a:gd name="T12" fmla="*/ 42 w 60"/>
                <a:gd name="T13" fmla="*/ 9 h 21"/>
                <a:gd name="T14" fmla="*/ 21 w 60"/>
                <a:gd name="T15" fmla="*/ 15 h 21"/>
                <a:gd name="T16" fmla="*/ 0 w 60"/>
                <a:gd name="T17" fmla="*/ 21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21"/>
                <a:gd name="T29" fmla="*/ 60 w 60"/>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21">
                  <a:moveTo>
                    <a:pt x="0" y="21"/>
                  </a:moveTo>
                  <a:lnTo>
                    <a:pt x="56" y="0"/>
                  </a:lnTo>
                  <a:lnTo>
                    <a:pt x="58" y="2"/>
                  </a:lnTo>
                  <a:lnTo>
                    <a:pt x="60" y="4"/>
                  </a:lnTo>
                  <a:lnTo>
                    <a:pt x="42" y="9"/>
                  </a:lnTo>
                  <a:lnTo>
                    <a:pt x="21" y="15"/>
                  </a:lnTo>
                  <a:lnTo>
                    <a:pt x="0" y="21"/>
                  </a:lnTo>
                  <a:close/>
                </a:path>
              </a:pathLst>
            </a:custGeom>
            <a:solidFill>
              <a:srgbClr val="5A5756"/>
            </a:solidFill>
            <a:ln w="9525">
              <a:noFill/>
              <a:round/>
              <a:headEnd/>
              <a:tailEnd/>
            </a:ln>
          </p:spPr>
          <p:txBody>
            <a:bodyPr/>
            <a:lstStyle/>
            <a:p>
              <a:endParaRPr lang="en-US"/>
            </a:p>
          </p:txBody>
        </p:sp>
        <p:sp>
          <p:nvSpPr>
            <p:cNvPr id="46919" name="Freeform 966"/>
            <p:cNvSpPr>
              <a:spLocks/>
            </p:cNvSpPr>
            <p:nvPr/>
          </p:nvSpPr>
          <p:spPr bwMode="auto">
            <a:xfrm>
              <a:off x="2982" y="2678"/>
              <a:ext cx="39" cy="13"/>
            </a:xfrm>
            <a:custGeom>
              <a:avLst/>
              <a:gdLst>
                <a:gd name="T0" fmla="*/ 0 w 39"/>
                <a:gd name="T1" fmla="*/ 13 h 13"/>
                <a:gd name="T2" fmla="*/ 37 w 39"/>
                <a:gd name="T3" fmla="*/ 0 h 13"/>
                <a:gd name="T4" fmla="*/ 39 w 39"/>
                <a:gd name="T5" fmla="*/ 2 h 13"/>
                <a:gd name="T6" fmla="*/ 37 w 39"/>
                <a:gd name="T7" fmla="*/ 4 h 13"/>
                <a:gd name="T8" fmla="*/ 19 w 39"/>
                <a:gd name="T9" fmla="*/ 7 h 13"/>
                <a:gd name="T10" fmla="*/ 0 w 39"/>
                <a:gd name="T11" fmla="*/ 13 h 13"/>
                <a:gd name="T12" fmla="*/ 0 60000 65536"/>
                <a:gd name="T13" fmla="*/ 0 60000 65536"/>
                <a:gd name="T14" fmla="*/ 0 60000 65536"/>
                <a:gd name="T15" fmla="*/ 0 60000 65536"/>
                <a:gd name="T16" fmla="*/ 0 60000 65536"/>
                <a:gd name="T17" fmla="*/ 0 60000 65536"/>
                <a:gd name="T18" fmla="*/ 0 w 39"/>
                <a:gd name="T19" fmla="*/ 0 h 13"/>
                <a:gd name="T20" fmla="*/ 39 w 39"/>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39" h="13">
                  <a:moveTo>
                    <a:pt x="0" y="13"/>
                  </a:moveTo>
                  <a:lnTo>
                    <a:pt x="37" y="0"/>
                  </a:lnTo>
                  <a:lnTo>
                    <a:pt x="39" y="2"/>
                  </a:lnTo>
                  <a:lnTo>
                    <a:pt x="37" y="4"/>
                  </a:lnTo>
                  <a:lnTo>
                    <a:pt x="19" y="7"/>
                  </a:lnTo>
                  <a:lnTo>
                    <a:pt x="0" y="13"/>
                  </a:lnTo>
                  <a:close/>
                </a:path>
              </a:pathLst>
            </a:custGeom>
            <a:solidFill>
              <a:srgbClr val="4E4B4A"/>
            </a:solidFill>
            <a:ln w="9525">
              <a:noFill/>
              <a:round/>
              <a:headEnd/>
              <a:tailEnd/>
            </a:ln>
          </p:spPr>
          <p:txBody>
            <a:bodyPr/>
            <a:lstStyle/>
            <a:p>
              <a:endParaRPr lang="en-US"/>
            </a:p>
          </p:txBody>
        </p:sp>
        <p:sp>
          <p:nvSpPr>
            <p:cNvPr id="46920" name="Freeform 967"/>
            <p:cNvSpPr>
              <a:spLocks/>
            </p:cNvSpPr>
            <p:nvPr/>
          </p:nvSpPr>
          <p:spPr bwMode="auto">
            <a:xfrm>
              <a:off x="3003" y="2680"/>
              <a:ext cx="18" cy="5"/>
            </a:xfrm>
            <a:custGeom>
              <a:avLst/>
              <a:gdLst>
                <a:gd name="T0" fmla="*/ 0 w 18"/>
                <a:gd name="T1" fmla="*/ 5 h 5"/>
                <a:gd name="T2" fmla="*/ 18 w 18"/>
                <a:gd name="T3" fmla="*/ 0 h 5"/>
                <a:gd name="T4" fmla="*/ 18 w 18"/>
                <a:gd name="T5" fmla="*/ 2 h 5"/>
                <a:gd name="T6" fmla="*/ 16 w 18"/>
                <a:gd name="T7" fmla="*/ 2 h 5"/>
                <a:gd name="T8" fmla="*/ 8 w 18"/>
                <a:gd name="T9" fmla="*/ 3 h 5"/>
                <a:gd name="T10" fmla="*/ 0 w 18"/>
                <a:gd name="T11" fmla="*/ 5 h 5"/>
                <a:gd name="T12" fmla="*/ 0 60000 65536"/>
                <a:gd name="T13" fmla="*/ 0 60000 65536"/>
                <a:gd name="T14" fmla="*/ 0 60000 65536"/>
                <a:gd name="T15" fmla="*/ 0 60000 65536"/>
                <a:gd name="T16" fmla="*/ 0 60000 65536"/>
                <a:gd name="T17" fmla="*/ 0 60000 65536"/>
                <a:gd name="T18" fmla="*/ 0 w 18"/>
                <a:gd name="T19" fmla="*/ 0 h 5"/>
                <a:gd name="T20" fmla="*/ 18 w 18"/>
                <a:gd name="T21" fmla="*/ 5 h 5"/>
              </a:gdLst>
              <a:ahLst/>
              <a:cxnLst>
                <a:cxn ang="T12">
                  <a:pos x="T0" y="T1"/>
                </a:cxn>
                <a:cxn ang="T13">
                  <a:pos x="T2" y="T3"/>
                </a:cxn>
                <a:cxn ang="T14">
                  <a:pos x="T4" y="T5"/>
                </a:cxn>
                <a:cxn ang="T15">
                  <a:pos x="T6" y="T7"/>
                </a:cxn>
                <a:cxn ang="T16">
                  <a:pos x="T8" y="T9"/>
                </a:cxn>
                <a:cxn ang="T17">
                  <a:pos x="T10" y="T11"/>
                </a:cxn>
              </a:cxnLst>
              <a:rect l="T18" t="T19" r="T20" b="T21"/>
              <a:pathLst>
                <a:path w="18" h="5">
                  <a:moveTo>
                    <a:pt x="0" y="5"/>
                  </a:moveTo>
                  <a:lnTo>
                    <a:pt x="18" y="0"/>
                  </a:lnTo>
                  <a:lnTo>
                    <a:pt x="18" y="2"/>
                  </a:lnTo>
                  <a:lnTo>
                    <a:pt x="16" y="2"/>
                  </a:lnTo>
                  <a:lnTo>
                    <a:pt x="8" y="3"/>
                  </a:lnTo>
                  <a:lnTo>
                    <a:pt x="0" y="5"/>
                  </a:lnTo>
                  <a:close/>
                </a:path>
              </a:pathLst>
            </a:custGeom>
            <a:solidFill>
              <a:srgbClr val="4E4B4A"/>
            </a:solidFill>
            <a:ln w="9525">
              <a:noFill/>
              <a:round/>
              <a:headEnd/>
              <a:tailEnd/>
            </a:ln>
          </p:spPr>
          <p:txBody>
            <a:bodyPr/>
            <a:lstStyle/>
            <a:p>
              <a:endParaRPr lang="en-US"/>
            </a:p>
          </p:txBody>
        </p:sp>
        <p:sp>
          <p:nvSpPr>
            <p:cNvPr id="46921" name="Freeform 968"/>
            <p:cNvSpPr>
              <a:spLocks/>
            </p:cNvSpPr>
            <p:nvPr/>
          </p:nvSpPr>
          <p:spPr bwMode="auto">
            <a:xfrm>
              <a:off x="2675" y="2580"/>
              <a:ext cx="27" cy="15"/>
            </a:xfrm>
            <a:custGeom>
              <a:avLst/>
              <a:gdLst>
                <a:gd name="T0" fmla="*/ 21 w 27"/>
                <a:gd name="T1" fmla="*/ 15 h 15"/>
                <a:gd name="T2" fmla="*/ 2 w 27"/>
                <a:gd name="T3" fmla="*/ 8 h 15"/>
                <a:gd name="T4" fmla="*/ 0 w 27"/>
                <a:gd name="T5" fmla="*/ 6 h 15"/>
                <a:gd name="T6" fmla="*/ 0 w 27"/>
                <a:gd name="T7" fmla="*/ 4 h 15"/>
                <a:gd name="T8" fmla="*/ 2 w 27"/>
                <a:gd name="T9" fmla="*/ 4 h 15"/>
                <a:gd name="T10" fmla="*/ 2 w 27"/>
                <a:gd name="T11" fmla="*/ 2 h 15"/>
                <a:gd name="T12" fmla="*/ 4 w 27"/>
                <a:gd name="T13" fmla="*/ 2 h 15"/>
                <a:gd name="T14" fmla="*/ 6 w 27"/>
                <a:gd name="T15" fmla="*/ 0 h 15"/>
                <a:gd name="T16" fmla="*/ 8 w 27"/>
                <a:gd name="T17" fmla="*/ 2 h 15"/>
                <a:gd name="T18" fmla="*/ 27 w 27"/>
                <a:gd name="T19" fmla="*/ 9 h 15"/>
                <a:gd name="T20" fmla="*/ 25 w 27"/>
                <a:gd name="T21" fmla="*/ 9 h 15"/>
                <a:gd name="T22" fmla="*/ 23 w 27"/>
                <a:gd name="T23" fmla="*/ 9 h 15"/>
                <a:gd name="T24" fmla="*/ 23 w 27"/>
                <a:gd name="T25" fmla="*/ 11 h 15"/>
                <a:gd name="T26" fmla="*/ 21 w 27"/>
                <a:gd name="T27" fmla="*/ 11 h 15"/>
                <a:gd name="T28" fmla="*/ 21 w 27"/>
                <a:gd name="T29" fmla="*/ 13 h 15"/>
                <a:gd name="T30" fmla="*/ 21 w 27"/>
                <a:gd name="T31" fmla="*/ 15 h 15"/>
                <a:gd name="T32" fmla="*/ 21 w 27"/>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1" y="15"/>
                  </a:moveTo>
                  <a:lnTo>
                    <a:pt x="2" y="8"/>
                  </a:lnTo>
                  <a:lnTo>
                    <a:pt x="0" y="6"/>
                  </a:lnTo>
                  <a:lnTo>
                    <a:pt x="0" y="4"/>
                  </a:lnTo>
                  <a:lnTo>
                    <a:pt x="2" y="4"/>
                  </a:lnTo>
                  <a:lnTo>
                    <a:pt x="2" y="2"/>
                  </a:lnTo>
                  <a:lnTo>
                    <a:pt x="4" y="2"/>
                  </a:lnTo>
                  <a:lnTo>
                    <a:pt x="6" y="0"/>
                  </a:lnTo>
                  <a:lnTo>
                    <a:pt x="8" y="2"/>
                  </a:lnTo>
                  <a:lnTo>
                    <a:pt x="27" y="9"/>
                  </a:lnTo>
                  <a:lnTo>
                    <a:pt x="25" y="9"/>
                  </a:lnTo>
                  <a:lnTo>
                    <a:pt x="23" y="9"/>
                  </a:lnTo>
                  <a:lnTo>
                    <a:pt x="23" y="11"/>
                  </a:lnTo>
                  <a:lnTo>
                    <a:pt x="21" y="11"/>
                  </a:lnTo>
                  <a:lnTo>
                    <a:pt x="21" y="13"/>
                  </a:lnTo>
                  <a:lnTo>
                    <a:pt x="21" y="15"/>
                  </a:lnTo>
                  <a:close/>
                </a:path>
              </a:pathLst>
            </a:custGeom>
            <a:solidFill>
              <a:srgbClr val="969595"/>
            </a:solidFill>
            <a:ln w="9525">
              <a:noFill/>
              <a:round/>
              <a:headEnd/>
              <a:tailEnd/>
            </a:ln>
          </p:spPr>
          <p:txBody>
            <a:bodyPr/>
            <a:lstStyle/>
            <a:p>
              <a:endParaRPr lang="en-US"/>
            </a:p>
          </p:txBody>
        </p:sp>
        <p:sp>
          <p:nvSpPr>
            <p:cNvPr id="46922" name="Freeform 969"/>
            <p:cNvSpPr>
              <a:spLocks/>
            </p:cNvSpPr>
            <p:nvPr/>
          </p:nvSpPr>
          <p:spPr bwMode="auto">
            <a:xfrm>
              <a:off x="2696" y="2589"/>
              <a:ext cx="8" cy="8"/>
            </a:xfrm>
            <a:custGeom>
              <a:avLst/>
              <a:gdLst>
                <a:gd name="T0" fmla="*/ 4 w 8"/>
                <a:gd name="T1" fmla="*/ 0 h 8"/>
                <a:gd name="T2" fmla="*/ 8 w 8"/>
                <a:gd name="T3" fmla="*/ 0 h 8"/>
                <a:gd name="T4" fmla="*/ 8 w 8"/>
                <a:gd name="T5" fmla="*/ 4 h 8"/>
                <a:gd name="T6" fmla="*/ 6 w 8"/>
                <a:gd name="T7" fmla="*/ 6 h 8"/>
                <a:gd name="T8" fmla="*/ 4 w 8"/>
                <a:gd name="T9" fmla="*/ 8 h 8"/>
                <a:gd name="T10" fmla="*/ 0 w 8"/>
                <a:gd name="T11" fmla="*/ 6 h 8"/>
                <a:gd name="T12" fmla="*/ 0 w 8"/>
                <a:gd name="T13" fmla="*/ 4 h 8"/>
                <a:gd name="T14" fmla="*/ 2 w 8"/>
                <a:gd name="T15" fmla="*/ 2 h 8"/>
                <a:gd name="T16" fmla="*/ 4 w 8"/>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
                <a:gd name="T29" fmla="*/ 8 w 8"/>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
                  <a:moveTo>
                    <a:pt x="4" y="0"/>
                  </a:moveTo>
                  <a:lnTo>
                    <a:pt x="8" y="0"/>
                  </a:lnTo>
                  <a:lnTo>
                    <a:pt x="8" y="4"/>
                  </a:lnTo>
                  <a:lnTo>
                    <a:pt x="6" y="6"/>
                  </a:lnTo>
                  <a:lnTo>
                    <a:pt x="4" y="8"/>
                  </a:lnTo>
                  <a:lnTo>
                    <a:pt x="0" y="6"/>
                  </a:lnTo>
                  <a:lnTo>
                    <a:pt x="0" y="4"/>
                  </a:lnTo>
                  <a:lnTo>
                    <a:pt x="2" y="2"/>
                  </a:lnTo>
                  <a:lnTo>
                    <a:pt x="4" y="0"/>
                  </a:lnTo>
                  <a:close/>
                </a:path>
              </a:pathLst>
            </a:custGeom>
            <a:solidFill>
              <a:srgbClr val="605E5D"/>
            </a:solidFill>
            <a:ln w="9525">
              <a:noFill/>
              <a:round/>
              <a:headEnd/>
              <a:tailEnd/>
            </a:ln>
          </p:spPr>
          <p:txBody>
            <a:bodyPr/>
            <a:lstStyle/>
            <a:p>
              <a:endParaRPr lang="en-US"/>
            </a:p>
          </p:txBody>
        </p:sp>
        <p:sp>
          <p:nvSpPr>
            <p:cNvPr id="46923" name="Freeform 970"/>
            <p:cNvSpPr>
              <a:spLocks/>
            </p:cNvSpPr>
            <p:nvPr/>
          </p:nvSpPr>
          <p:spPr bwMode="auto">
            <a:xfrm>
              <a:off x="2738" y="2588"/>
              <a:ext cx="217" cy="94"/>
            </a:xfrm>
            <a:custGeom>
              <a:avLst/>
              <a:gdLst>
                <a:gd name="T0" fmla="*/ 4 w 217"/>
                <a:gd name="T1" fmla="*/ 0 h 94"/>
                <a:gd name="T2" fmla="*/ 217 w 217"/>
                <a:gd name="T3" fmla="*/ 92 h 94"/>
                <a:gd name="T4" fmla="*/ 214 w 217"/>
                <a:gd name="T5" fmla="*/ 94 h 94"/>
                <a:gd name="T6" fmla="*/ 0 w 217"/>
                <a:gd name="T7" fmla="*/ 0 h 94"/>
                <a:gd name="T8" fmla="*/ 4 w 217"/>
                <a:gd name="T9" fmla="*/ 0 h 94"/>
                <a:gd name="T10" fmla="*/ 0 60000 65536"/>
                <a:gd name="T11" fmla="*/ 0 60000 65536"/>
                <a:gd name="T12" fmla="*/ 0 60000 65536"/>
                <a:gd name="T13" fmla="*/ 0 60000 65536"/>
                <a:gd name="T14" fmla="*/ 0 60000 65536"/>
                <a:gd name="T15" fmla="*/ 0 w 217"/>
                <a:gd name="T16" fmla="*/ 0 h 94"/>
                <a:gd name="T17" fmla="*/ 217 w 217"/>
                <a:gd name="T18" fmla="*/ 94 h 94"/>
              </a:gdLst>
              <a:ahLst/>
              <a:cxnLst>
                <a:cxn ang="T10">
                  <a:pos x="T0" y="T1"/>
                </a:cxn>
                <a:cxn ang="T11">
                  <a:pos x="T2" y="T3"/>
                </a:cxn>
                <a:cxn ang="T12">
                  <a:pos x="T4" y="T5"/>
                </a:cxn>
                <a:cxn ang="T13">
                  <a:pos x="T6" y="T7"/>
                </a:cxn>
                <a:cxn ang="T14">
                  <a:pos x="T8" y="T9"/>
                </a:cxn>
              </a:cxnLst>
              <a:rect l="T15" t="T16" r="T17" b="T18"/>
              <a:pathLst>
                <a:path w="217" h="94">
                  <a:moveTo>
                    <a:pt x="4" y="0"/>
                  </a:moveTo>
                  <a:lnTo>
                    <a:pt x="217" y="92"/>
                  </a:lnTo>
                  <a:lnTo>
                    <a:pt x="214" y="94"/>
                  </a:lnTo>
                  <a:lnTo>
                    <a:pt x="0" y="0"/>
                  </a:lnTo>
                  <a:lnTo>
                    <a:pt x="4" y="0"/>
                  </a:lnTo>
                  <a:close/>
                </a:path>
              </a:pathLst>
            </a:custGeom>
            <a:solidFill>
              <a:srgbClr val="1F1A17"/>
            </a:solidFill>
            <a:ln w="9525">
              <a:noFill/>
              <a:round/>
              <a:headEnd/>
              <a:tailEnd/>
            </a:ln>
          </p:spPr>
          <p:txBody>
            <a:bodyPr/>
            <a:lstStyle/>
            <a:p>
              <a:endParaRPr lang="en-US"/>
            </a:p>
          </p:txBody>
        </p:sp>
        <p:sp>
          <p:nvSpPr>
            <p:cNvPr id="46924" name="Freeform 971"/>
            <p:cNvSpPr>
              <a:spLocks/>
            </p:cNvSpPr>
            <p:nvPr/>
          </p:nvSpPr>
          <p:spPr bwMode="auto">
            <a:xfrm>
              <a:off x="2737" y="2588"/>
              <a:ext cx="216" cy="94"/>
            </a:xfrm>
            <a:custGeom>
              <a:avLst/>
              <a:gdLst>
                <a:gd name="T0" fmla="*/ 3 w 216"/>
                <a:gd name="T1" fmla="*/ 0 h 94"/>
                <a:gd name="T2" fmla="*/ 57 w 216"/>
                <a:gd name="T3" fmla="*/ 23 h 94"/>
                <a:gd name="T4" fmla="*/ 111 w 216"/>
                <a:gd name="T5" fmla="*/ 46 h 94"/>
                <a:gd name="T6" fmla="*/ 163 w 216"/>
                <a:gd name="T7" fmla="*/ 69 h 94"/>
                <a:gd name="T8" fmla="*/ 216 w 216"/>
                <a:gd name="T9" fmla="*/ 92 h 94"/>
                <a:gd name="T10" fmla="*/ 215 w 216"/>
                <a:gd name="T11" fmla="*/ 94 h 94"/>
                <a:gd name="T12" fmla="*/ 213 w 216"/>
                <a:gd name="T13" fmla="*/ 94 h 94"/>
                <a:gd name="T14" fmla="*/ 159 w 216"/>
                <a:gd name="T15" fmla="*/ 71 h 94"/>
                <a:gd name="T16" fmla="*/ 105 w 216"/>
                <a:gd name="T17" fmla="*/ 48 h 94"/>
                <a:gd name="T18" fmla="*/ 51 w 216"/>
                <a:gd name="T19" fmla="*/ 24 h 94"/>
                <a:gd name="T20" fmla="*/ 0 w 216"/>
                <a:gd name="T21" fmla="*/ 1 h 94"/>
                <a:gd name="T22" fmla="*/ 1 w 216"/>
                <a:gd name="T23" fmla="*/ 0 h 94"/>
                <a:gd name="T24" fmla="*/ 3 w 21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6"/>
                <a:gd name="T40" fmla="*/ 0 h 94"/>
                <a:gd name="T41" fmla="*/ 216 w 216"/>
                <a:gd name="T42" fmla="*/ 94 h 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6" h="94">
                  <a:moveTo>
                    <a:pt x="3" y="0"/>
                  </a:moveTo>
                  <a:lnTo>
                    <a:pt x="57" y="23"/>
                  </a:lnTo>
                  <a:lnTo>
                    <a:pt x="111" y="46"/>
                  </a:lnTo>
                  <a:lnTo>
                    <a:pt x="163" y="69"/>
                  </a:lnTo>
                  <a:lnTo>
                    <a:pt x="216" y="92"/>
                  </a:lnTo>
                  <a:lnTo>
                    <a:pt x="215" y="94"/>
                  </a:lnTo>
                  <a:lnTo>
                    <a:pt x="213" y="94"/>
                  </a:lnTo>
                  <a:lnTo>
                    <a:pt x="159" y="71"/>
                  </a:lnTo>
                  <a:lnTo>
                    <a:pt x="105" y="48"/>
                  </a:lnTo>
                  <a:lnTo>
                    <a:pt x="51" y="24"/>
                  </a:lnTo>
                  <a:lnTo>
                    <a:pt x="0" y="1"/>
                  </a:lnTo>
                  <a:lnTo>
                    <a:pt x="1" y="0"/>
                  </a:lnTo>
                  <a:lnTo>
                    <a:pt x="3" y="0"/>
                  </a:lnTo>
                  <a:close/>
                </a:path>
              </a:pathLst>
            </a:custGeom>
            <a:solidFill>
              <a:srgbClr val="272320"/>
            </a:solidFill>
            <a:ln w="9525">
              <a:noFill/>
              <a:round/>
              <a:headEnd/>
              <a:tailEnd/>
            </a:ln>
          </p:spPr>
          <p:txBody>
            <a:bodyPr/>
            <a:lstStyle/>
            <a:p>
              <a:endParaRPr lang="en-US"/>
            </a:p>
          </p:txBody>
        </p:sp>
        <p:sp>
          <p:nvSpPr>
            <p:cNvPr id="46925" name="Freeform 972"/>
            <p:cNvSpPr>
              <a:spLocks/>
            </p:cNvSpPr>
            <p:nvPr/>
          </p:nvSpPr>
          <p:spPr bwMode="auto">
            <a:xfrm>
              <a:off x="2735" y="2588"/>
              <a:ext cx="217" cy="94"/>
            </a:xfrm>
            <a:custGeom>
              <a:avLst/>
              <a:gdLst>
                <a:gd name="T0" fmla="*/ 3 w 217"/>
                <a:gd name="T1" fmla="*/ 0 h 94"/>
                <a:gd name="T2" fmla="*/ 57 w 217"/>
                <a:gd name="T3" fmla="*/ 23 h 94"/>
                <a:gd name="T4" fmla="*/ 111 w 217"/>
                <a:gd name="T5" fmla="*/ 46 h 94"/>
                <a:gd name="T6" fmla="*/ 165 w 217"/>
                <a:gd name="T7" fmla="*/ 69 h 94"/>
                <a:gd name="T8" fmla="*/ 217 w 217"/>
                <a:gd name="T9" fmla="*/ 92 h 94"/>
                <a:gd name="T10" fmla="*/ 215 w 217"/>
                <a:gd name="T11" fmla="*/ 94 h 94"/>
                <a:gd name="T12" fmla="*/ 213 w 217"/>
                <a:gd name="T13" fmla="*/ 94 h 94"/>
                <a:gd name="T14" fmla="*/ 159 w 217"/>
                <a:gd name="T15" fmla="*/ 71 h 94"/>
                <a:gd name="T16" fmla="*/ 105 w 217"/>
                <a:gd name="T17" fmla="*/ 48 h 94"/>
                <a:gd name="T18" fmla="*/ 53 w 217"/>
                <a:gd name="T19" fmla="*/ 24 h 94"/>
                <a:gd name="T20" fmla="*/ 0 w 217"/>
                <a:gd name="T21" fmla="*/ 1 h 94"/>
                <a:gd name="T22" fmla="*/ 2 w 217"/>
                <a:gd name="T23" fmla="*/ 0 h 94"/>
                <a:gd name="T24" fmla="*/ 3 w 217"/>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7"/>
                <a:gd name="T40" fmla="*/ 0 h 94"/>
                <a:gd name="T41" fmla="*/ 217 w 217"/>
                <a:gd name="T42" fmla="*/ 94 h 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7" h="94">
                  <a:moveTo>
                    <a:pt x="3" y="0"/>
                  </a:moveTo>
                  <a:lnTo>
                    <a:pt x="57" y="23"/>
                  </a:lnTo>
                  <a:lnTo>
                    <a:pt x="111" y="46"/>
                  </a:lnTo>
                  <a:lnTo>
                    <a:pt x="165" y="69"/>
                  </a:lnTo>
                  <a:lnTo>
                    <a:pt x="217" y="92"/>
                  </a:lnTo>
                  <a:lnTo>
                    <a:pt x="215" y="94"/>
                  </a:lnTo>
                  <a:lnTo>
                    <a:pt x="213" y="94"/>
                  </a:lnTo>
                  <a:lnTo>
                    <a:pt x="159" y="71"/>
                  </a:lnTo>
                  <a:lnTo>
                    <a:pt x="105" y="48"/>
                  </a:lnTo>
                  <a:lnTo>
                    <a:pt x="53" y="24"/>
                  </a:lnTo>
                  <a:lnTo>
                    <a:pt x="0" y="1"/>
                  </a:lnTo>
                  <a:lnTo>
                    <a:pt x="2" y="0"/>
                  </a:lnTo>
                  <a:lnTo>
                    <a:pt x="3" y="0"/>
                  </a:lnTo>
                  <a:close/>
                </a:path>
              </a:pathLst>
            </a:custGeom>
            <a:solidFill>
              <a:srgbClr val="2E2A27"/>
            </a:solidFill>
            <a:ln w="9525">
              <a:noFill/>
              <a:round/>
              <a:headEnd/>
              <a:tailEnd/>
            </a:ln>
          </p:spPr>
          <p:txBody>
            <a:bodyPr/>
            <a:lstStyle/>
            <a:p>
              <a:endParaRPr lang="en-US"/>
            </a:p>
          </p:txBody>
        </p:sp>
        <p:sp>
          <p:nvSpPr>
            <p:cNvPr id="46926" name="Freeform 973"/>
            <p:cNvSpPr>
              <a:spLocks/>
            </p:cNvSpPr>
            <p:nvPr/>
          </p:nvSpPr>
          <p:spPr bwMode="auto">
            <a:xfrm>
              <a:off x="2733" y="2588"/>
              <a:ext cx="219" cy="94"/>
            </a:xfrm>
            <a:custGeom>
              <a:avLst/>
              <a:gdLst>
                <a:gd name="T0" fmla="*/ 4 w 219"/>
                <a:gd name="T1" fmla="*/ 0 h 94"/>
                <a:gd name="T2" fmla="*/ 57 w 219"/>
                <a:gd name="T3" fmla="*/ 23 h 94"/>
                <a:gd name="T4" fmla="*/ 111 w 219"/>
                <a:gd name="T5" fmla="*/ 46 h 94"/>
                <a:gd name="T6" fmla="*/ 165 w 219"/>
                <a:gd name="T7" fmla="*/ 71 h 94"/>
                <a:gd name="T8" fmla="*/ 219 w 219"/>
                <a:gd name="T9" fmla="*/ 94 h 94"/>
                <a:gd name="T10" fmla="*/ 215 w 219"/>
                <a:gd name="T11" fmla="*/ 94 h 94"/>
                <a:gd name="T12" fmla="*/ 213 w 219"/>
                <a:gd name="T13" fmla="*/ 94 h 94"/>
                <a:gd name="T14" fmla="*/ 159 w 219"/>
                <a:gd name="T15" fmla="*/ 71 h 94"/>
                <a:gd name="T16" fmla="*/ 107 w 219"/>
                <a:gd name="T17" fmla="*/ 48 h 94"/>
                <a:gd name="T18" fmla="*/ 53 w 219"/>
                <a:gd name="T19" fmla="*/ 24 h 94"/>
                <a:gd name="T20" fmla="*/ 0 w 219"/>
                <a:gd name="T21" fmla="*/ 1 h 94"/>
                <a:gd name="T22" fmla="*/ 2 w 219"/>
                <a:gd name="T23" fmla="*/ 1 h 94"/>
                <a:gd name="T24" fmla="*/ 4 w 219"/>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9"/>
                <a:gd name="T40" fmla="*/ 0 h 94"/>
                <a:gd name="T41" fmla="*/ 219 w 219"/>
                <a:gd name="T42" fmla="*/ 94 h 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9" h="94">
                  <a:moveTo>
                    <a:pt x="4" y="0"/>
                  </a:moveTo>
                  <a:lnTo>
                    <a:pt x="57" y="23"/>
                  </a:lnTo>
                  <a:lnTo>
                    <a:pt x="111" y="46"/>
                  </a:lnTo>
                  <a:lnTo>
                    <a:pt x="165" y="71"/>
                  </a:lnTo>
                  <a:lnTo>
                    <a:pt x="219" y="94"/>
                  </a:lnTo>
                  <a:lnTo>
                    <a:pt x="215" y="94"/>
                  </a:lnTo>
                  <a:lnTo>
                    <a:pt x="213" y="94"/>
                  </a:lnTo>
                  <a:lnTo>
                    <a:pt x="159" y="71"/>
                  </a:lnTo>
                  <a:lnTo>
                    <a:pt x="107" y="48"/>
                  </a:lnTo>
                  <a:lnTo>
                    <a:pt x="53" y="24"/>
                  </a:lnTo>
                  <a:lnTo>
                    <a:pt x="0" y="1"/>
                  </a:lnTo>
                  <a:lnTo>
                    <a:pt x="2" y="1"/>
                  </a:lnTo>
                  <a:lnTo>
                    <a:pt x="4" y="0"/>
                  </a:lnTo>
                  <a:close/>
                </a:path>
              </a:pathLst>
            </a:custGeom>
            <a:solidFill>
              <a:srgbClr val="33302E"/>
            </a:solidFill>
            <a:ln w="9525">
              <a:noFill/>
              <a:round/>
              <a:headEnd/>
              <a:tailEnd/>
            </a:ln>
          </p:spPr>
          <p:txBody>
            <a:bodyPr/>
            <a:lstStyle/>
            <a:p>
              <a:endParaRPr lang="en-US"/>
            </a:p>
          </p:txBody>
        </p:sp>
        <p:sp>
          <p:nvSpPr>
            <p:cNvPr id="46927" name="Freeform 974"/>
            <p:cNvSpPr>
              <a:spLocks/>
            </p:cNvSpPr>
            <p:nvPr/>
          </p:nvSpPr>
          <p:spPr bwMode="auto">
            <a:xfrm>
              <a:off x="2731" y="2589"/>
              <a:ext cx="219" cy="94"/>
            </a:xfrm>
            <a:custGeom>
              <a:avLst/>
              <a:gdLst>
                <a:gd name="T0" fmla="*/ 6 w 219"/>
                <a:gd name="T1" fmla="*/ 0 h 94"/>
                <a:gd name="T2" fmla="*/ 57 w 219"/>
                <a:gd name="T3" fmla="*/ 23 h 94"/>
                <a:gd name="T4" fmla="*/ 111 w 219"/>
                <a:gd name="T5" fmla="*/ 47 h 94"/>
                <a:gd name="T6" fmla="*/ 165 w 219"/>
                <a:gd name="T7" fmla="*/ 70 h 94"/>
                <a:gd name="T8" fmla="*/ 219 w 219"/>
                <a:gd name="T9" fmla="*/ 93 h 94"/>
                <a:gd name="T10" fmla="*/ 217 w 219"/>
                <a:gd name="T11" fmla="*/ 93 h 94"/>
                <a:gd name="T12" fmla="*/ 213 w 219"/>
                <a:gd name="T13" fmla="*/ 94 h 94"/>
                <a:gd name="T14" fmla="*/ 161 w 219"/>
                <a:gd name="T15" fmla="*/ 71 h 94"/>
                <a:gd name="T16" fmla="*/ 107 w 219"/>
                <a:gd name="T17" fmla="*/ 47 h 94"/>
                <a:gd name="T18" fmla="*/ 54 w 219"/>
                <a:gd name="T19" fmla="*/ 23 h 94"/>
                <a:gd name="T20" fmla="*/ 0 w 219"/>
                <a:gd name="T21" fmla="*/ 0 h 94"/>
                <a:gd name="T22" fmla="*/ 2 w 219"/>
                <a:gd name="T23" fmla="*/ 0 h 94"/>
                <a:gd name="T24" fmla="*/ 6 w 219"/>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9"/>
                <a:gd name="T40" fmla="*/ 0 h 94"/>
                <a:gd name="T41" fmla="*/ 219 w 219"/>
                <a:gd name="T42" fmla="*/ 94 h 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9" h="94">
                  <a:moveTo>
                    <a:pt x="6" y="0"/>
                  </a:moveTo>
                  <a:lnTo>
                    <a:pt x="57" y="23"/>
                  </a:lnTo>
                  <a:lnTo>
                    <a:pt x="111" y="47"/>
                  </a:lnTo>
                  <a:lnTo>
                    <a:pt x="165" y="70"/>
                  </a:lnTo>
                  <a:lnTo>
                    <a:pt x="219" y="93"/>
                  </a:lnTo>
                  <a:lnTo>
                    <a:pt x="217" y="93"/>
                  </a:lnTo>
                  <a:lnTo>
                    <a:pt x="213" y="94"/>
                  </a:lnTo>
                  <a:lnTo>
                    <a:pt x="161" y="71"/>
                  </a:lnTo>
                  <a:lnTo>
                    <a:pt x="107" y="47"/>
                  </a:lnTo>
                  <a:lnTo>
                    <a:pt x="54" y="23"/>
                  </a:lnTo>
                  <a:lnTo>
                    <a:pt x="0" y="0"/>
                  </a:lnTo>
                  <a:lnTo>
                    <a:pt x="2" y="0"/>
                  </a:lnTo>
                  <a:lnTo>
                    <a:pt x="6" y="0"/>
                  </a:lnTo>
                  <a:close/>
                </a:path>
              </a:pathLst>
            </a:custGeom>
            <a:solidFill>
              <a:srgbClr val="393533"/>
            </a:solidFill>
            <a:ln w="9525">
              <a:noFill/>
              <a:round/>
              <a:headEnd/>
              <a:tailEnd/>
            </a:ln>
          </p:spPr>
          <p:txBody>
            <a:bodyPr/>
            <a:lstStyle/>
            <a:p>
              <a:endParaRPr lang="en-US"/>
            </a:p>
          </p:txBody>
        </p:sp>
        <p:sp>
          <p:nvSpPr>
            <p:cNvPr id="46928" name="Freeform 975"/>
            <p:cNvSpPr>
              <a:spLocks/>
            </p:cNvSpPr>
            <p:nvPr/>
          </p:nvSpPr>
          <p:spPr bwMode="auto">
            <a:xfrm>
              <a:off x="2729" y="2589"/>
              <a:ext cx="219" cy="94"/>
            </a:xfrm>
            <a:custGeom>
              <a:avLst/>
              <a:gdLst>
                <a:gd name="T0" fmla="*/ 6 w 219"/>
                <a:gd name="T1" fmla="*/ 0 h 94"/>
                <a:gd name="T2" fmla="*/ 59 w 219"/>
                <a:gd name="T3" fmla="*/ 23 h 94"/>
                <a:gd name="T4" fmla="*/ 111 w 219"/>
                <a:gd name="T5" fmla="*/ 47 h 94"/>
                <a:gd name="T6" fmla="*/ 165 w 219"/>
                <a:gd name="T7" fmla="*/ 70 h 94"/>
                <a:gd name="T8" fmla="*/ 219 w 219"/>
                <a:gd name="T9" fmla="*/ 93 h 94"/>
                <a:gd name="T10" fmla="*/ 217 w 219"/>
                <a:gd name="T11" fmla="*/ 94 h 94"/>
                <a:gd name="T12" fmla="*/ 215 w 219"/>
                <a:gd name="T13" fmla="*/ 94 h 94"/>
                <a:gd name="T14" fmla="*/ 161 w 219"/>
                <a:gd name="T15" fmla="*/ 71 h 94"/>
                <a:gd name="T16" fmla="*/ 107 w 219"/>
                <a:gd name="T17" fmla="*/ 48 h 94"/>
                <a:gd name="T18" fmla="*/ 54 w 219"/>
                <a:gd name="T19" fmla="*/ 25 h 94"/>
                <a:gd name="T20" fmla="*/ 0 w 219"/>
                <a:gd name="T21" fmla="*/ 0 h 94"/>
                <a:gd name="T22" fmla="*/ 4 w 219"/>
                <a:gd name="T23" fmla="*/ 0 h 94"/>
                <a:gd name="T24" fmla="*/ 6 w 219"/>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9"/>
                <a:gd name="T40" fmla="*/ 0 h 94"/>
                <a:gd name="T41" fmla="*/ 219 w 219"/>
                <a:gd name="T42" fmla="*/ 94 h 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9" h="94">
                  <a:moveTo>
                    <a:pt x="6" y="0"/>
                  </a:moveTo>
                  <a:lnTo>
                    <a:pt x="59" y="23"/>
                  </a:lnTo>
                  <a:lnTo>
                    <a:pt x="111" y="47"/>
                  </a:lnTo>
                  <a:lnTo>
                    <a:pt x="165" y="70"/>
                  </a:lnTo>
                  <a:lnTo>
                    <a:pt x="219" y="93"/>
                  </a:lnTo>
                  <a:lnTo>
                    <a:pt x="217" y="94"/>
                  </a:lnTo>
                  <a:lnTo>
                    <a:pt x="215" y="94"/>
                  </a:lnTo>
                  <a:lnTo>
                    <a:pt x="161" y="71"/>
                  </a:lnTo>
                  <a:lnTo>
                    <a:pt x="107" y="48"/>
                  </a:lnTo>
                  <a:lnTo>
                    <a:pt x="54" y="25"/>
                  </a:lnTo>
                  <a:lnTo>
                    <a:pt x="0" y="0"/>
                  </a:lnTo>
                  <a:lnTo>
                    <a:pt x="4" y="0"/>
                  </a:lnTo>
                  <a:lnTo>
                    <a:pt x="6" y="0"/>
                  </a:lnTo>
                  <a:close/>
                </a:path>
              </a:pathLst>
            </a:custGeom>
            <a:solidFill>
              <a:srgbClr val="3D3A37"/>
            </a:solidFill>
            <a:ln w="9525">
              <a:noFill/>
              <a:round/>
              <a:headEnd/>
              <a:tailEnd/>
            </a:ln>
          </p:spPr>
          <p:txBody>
            <a:bodyPr/>
            <a:lstStyle/>
            <a:p>
              <a:endParaRPr lang="en-US"/>
            </a:p>
          </p:txBody>
        </p:sp>
        <p:sp>
          <p:nvSpPr>
            <p:cNvPr id="46929" name="Freeform 976"/>
            <p:cNvSpPr>
              <a:spLocks/>
            </p:cNvSpPr>
            <p:nvPr/>
          </p:nvSpPr>
          <p:spPr bwMode="auto">
            <a:xfrm>
              <a:off x="2727" y="2589"/>
              <a:ext cx="219" cy="94"/>
            </a:xfrm>
            <a:custGeom>
              <a:avLst/>
              <a:gdLst>
                <a:gd name="T0" fmla="*/ 6 w 219"/>
                <a:gd name="T1" fmla="*/ 0 h 94"/>
                <a:gd name="T2" fmla="*/ 59 w 219"/>
                <a:gd name="T3" fmla="*/ 23 h 94"/>
                <a:gd name="T4" fmla="*/ 113 w 219"/>
                <a:gd name="T5" fmla="*/ 47 h 94"/>
                <a:gd name="T6" fmla="*/ 165 w 219"/>
                <a:gd name="T7" fmla="*/ 70 h 94"/>
                <a:gd name="T8" fmla="*/ 219 w 219"/>
                <a:gd name="T9" fmla="*/ 93 h 94"/>
                <a:gd name="T10" fmla="*/ 217 w 219"/>
                <a:gd name="T11" fmla="*/ 94 h 94"/>
                <a:gd name="T12" fmla="*/ 215 w 219"/>
                <a:gd name="T13" fmla="*/ 94 h 94"/>
                <a:gd name="T14" fmla="*/ 161 w 219"/>
                <a:gd name="T15" fmla="*/ 71 h 94"/>
                <a:gd name="T16" fmla="*/ 107 w 219"/>
                <a:gd name="T17" fmla="*/ 48 h 94"/>
                <a:gd name="T18" fmla="*/ 54 w 219"/>
                <a:gd name="T19" fmla="*/ 25 h 94"/>
                <a:gd name="T20" fmla="*/ 0 w 219"/>
                <a:gd name="T21" fmla="*/ 2 h 94"/>
                <a:gd name="T22" fmla="*/ 4 w 219"/>
                <a:gd name="T23" fmla="*/ 0 h 94"/>
                <a:gd name="T24" fmla="*/ 6 w 219"/>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9"/>
                <a:gd name="T40" fmla="*/ 0 h 94"/>
                <a:gd name="T41" fmla="*/ 219 w 219"/>
                <a:gd name="T42" fmla="*/ 94 h 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9" h="94">
                  <a:moveTo>
                    <a:pt x="6" y="0"/>
                  </a:moveTo>
                  <a:lnTo>
                    <a:pt x="59" y="23"/>
                  </a:lnTo>
                  <a:lnTo>
                    <a:pt x="113" y="47"/>
                  </a:lnTo>
                  <a:lnTo>
                    <a:pt x="165" y="70"/>
                  </a:lnTo>
                  <a:lnTo>
                    <a:pt x="219" y="93"/>
                  </a:lnTo>
                  <a:lnTo>
                    <a:pt x="217" y="94"/>
                  </a:lnTo>
                  <a:lnTo>
                    <a:pt x="215" y="94"/>
                  </a:lnTo>
                  <a:lnTo>
                    <a:pt x="161" y="71"/>
                  </a:lnTo>
                  <a:lnTo>
                    <a:pt x="107" y="48"/>
                  </a:lnTo>
                  <a:lnTo>
                    <a:pt x="54" y="25"/>
                  </a:lnTo>
                  <a:lnTo>
                    <a:pt x="0" y="2"/>
                  </a:lnTo>
                  <a:lnTo>
                    <a:pt x="4" y="0"/>
                  </a:lnTo>
                  <a:lnTo>
                    <a:pt x="6" y="0"/>
                  </a:lnTo>
                  <a:close/>
                </a:path>
              </a:pathLst>
            </a:custGeom>
            <a:solidFill>
              <a:srgbClr val="413E3C"/>
            </a:solidFill>
            <a:ln w="9525">
              <a:noFill/>
              <a:round/>
              <a:headEnd/>
              <a:tailEnd/>
            </a:ln>
          </p:spPr>
          <p:txBody>
            <a:bodyPr/>
            <a:lstStyle/>
            <a:p>
              <a:endParaRPr lang="en-US"/>
            </a:p>
          </p:txBody>
        </p:sp>
        <p:sp>
          <p:nvSpPr>
            <p:cNvPr id="46930" name="Freeform 977"/>
            <p:cNvSpPr>
              <a:spLocks/>
            </p:cNvSpPr>
            <p:nvPr/>
          </p:nvSpPr>
          <p:spPr bwMode="auto">
            <a:xfrm>
              <a:off x="2727" y="2589"/>
              <a:ext cx="217" cy="94"/>
            </a:xfrm>
            <a:custGeom>
              <a:avLst/>
              <a:gdLst>
                <a:gd name="T0" fmla="*/ 4 w 217"/>
                <a:gd name="T1" fmla="*/ 0 h 94"/>
                <a:gd name="T2" fmla="*/ 58 w 217"/>
                <a:gd name="T3" fmla="*/ 23 h 94"/>
                <a:gd name="T4" fmla="*/ 111 w 217"/>
                <a:gd name="T5" fmla="*/ 47 h 94"/>
                <a:gd name="T6" fmla="*/ 165 w 217"/>
                <a:gd name="T7" fmla="*/ 70 h 94"/>
                <a:gd name="T8" fmla="*/ 217 w 217"/>
                <a:gd name="T9" fmla="*/ 94 h 94"/>
                <a:gd name="T10" fmla="*/ 215 w 217"/>
                <a:gd name="T11" fmla="*/ 94 h 94"/>
                <a:gd name="T12" fmla="*/ 213 w 217"/>
                <a:gd name="T13" fmla="*/ 94 h 94"/>
                <a:gd name="T14" fmla="*/ 159 w 217"/>
                <a:gd name="T15" fmla="*/ 71 h 94"/>
                <a:gd name="T16" fmla="*/ 106 w 217"/>
                <a:gd name="T17" fmla="*/ 48 h 94"/>
                <a:gd name="T18" fmla="*/ 52 w 217"/>
                <a:gd name="T19" fmla="*/ 25 h 94"/>
                <a:gd name="T20" fmla="*/ 0 w 217"/>
                <a:gd name="T21" fmla="*/ 2 h 94"/>
                <a:gd name="T22" fmla="*/ 2 w 217"/>
                <a:gd name="T23" fmla="*/ 2 h 94"/>
                <a:gd name="T24" fmla="*/ 4 w 217"/>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7"/>
                <a:gd name="T40" fmla="*/ 0 h 94"/>
                <a:gd name="T41" fmla="*/ 217 w 217"/>
                <a:gd name="T42" fmla="*/ 94 h 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7" h="94">
                  <a:moveTo>
                    <a:pt x="4" y="0"/>
                  </a:moveTo>
                  <a:lnTo>
                    <a:pt x="58" y="23"/>
                  </a:lnTo>
                  <a:lnTo>
                    <a:pt x="111" y="47"/>
                  </a:lnTo>
                  <a:lnTo>
                    <a:pt x="165" y="70"/>
                  </a:lnTo>
                  <a:lnTo>
                    <a:pt x="217" y="94"/>
                  </a:lnTo>
                  <a:lnTo>
                    <a:pt x="215" y="94"/>
                  </a:lnTo>
                  <a:lnTo>
                    <a:pt x="213" y="94"/>
                  </a:lnTo>
                  <a:lnTo>
                    <a:pt x="159" y="71"/>
                  </a:lnTo>
                  <a:lnTo>
                    <a:pt x="106" y="48"/>
                  </a:lnTo>
                  <a:lnTo>
                    <a:pt x="52" y="25"/>
                  </a:lnTo>
                  <a:lnTo>
                    <a:pt x="0" y="2"/>
                  </a:lnTo>
                  <a:lnTo>
                    <a:pt x="2" y="2"/>
                  </a:lnTo>
                  <a:lnTo>
                    <a:pt x="4" y="0"/>
                  </a:lnTo>
                  <a:close/>
                </a:path>
              </a:pathLst>
            </a:custGeom>
            <a:solidFill>
              <a:srgbClr val="474442"/>
            </a:solidFill>
            <a:ln w="9525">
              <a:noFill/>
              <a:round/>
              <a:headEnd/>
              <a:tailEnd/>
            </a:ln>
          </p:spPr>
          <p:txBody>
            <a:bodyPr/>
            <a:lstStyle/>
            <a:p>
              <a:endParaRPr lang="en-US"/>
            </a:p>
          </p:txBody>
        </p:sp>
        <p:sp>
          <p:nvSpPr>
            <p:cNvPr id="46931" name="Freeform 978"/>
            <p:cNvSpPr>
              <a:spLocks/>
            </p:cNvSpPr>
            <p:nvPr/>
          </p:nvSpPr>
          <p:spPr bwMode="auto">
            <a:xfrm>
              <a:off x="2725" y="2591"/>
              <a:ext cx="219" cy="94"/>
            </a:xfrm>
            <a:custGeom>
              <a:avLst/>
              <a:gdLst>
                <a:gd name="T0" fmla="*/ 4 w 219"/>
                <a:gd name="T1" fmla="*/ 0 h 94"/>
                <a:gd name="T2" fmla="*/ 58 w 219"/>
                <a:gd name="T3" fmla="*/ 23 h 94"/>
                <a:gd name="T4" fmla="*/ 111 w 219"/>
                <a:gd name="T5" fmla="*/ 46 h 94"/>
                <a:gd name="T6" fmla="*/ 165 w 219"/>
                <a:gd name="T7" fmla="*/ 69 h 94"/>
                <a:gd name="T8" fmla="*/ 219 w 219"/>
                <a:gd name="T9" fmla="*/ 92 h 94"/>
                <a:gd name="T10" fmla="*/ 215 w 219"/>
                <a:gd name="T11" fmla="*/ 92 h 94"/>
                <a:gd name="T12" fmla="*/ 213 w 219"/>
                <a:gd name="T13" fmla="*/ 94 h 94"/>
                <a:gd name="T14" fmla="*/ 159 w 219"/>
                <a:gd name="T15" fmla="*/ 71 h 94"/>
                <a:gd name="T16" fmla="*/ 106 w 219"/>
                <a:gd name="T17" fmla="*/ 46 h 94"/>
                <a:gd name="T18" fmla="*/ 54 w 219"/>
                <a:gd name="T19" fmla="*/ 23 h 94"/>
                <a:gd name="T20" fmla="*/ 0 w 219"/>
                <a:gd name="T21" fmla="*/ 0 h 94"/>
                <a:gd name="T22" fmla="*/ 2 w 219"/>
                <a:gd name="T23" fmla="*/ 0 h 94"/>
                <a:gd name="T24" fmla="*/ 4 w 219"/>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9"/>
                <a:gd name="T40" fmla="*/ 0 h 94"/>
                <a:gd name="T41" fmla="*/ 219 w 219"/>
                <a:gd name="T42" fmla="*/ 94 h 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9" h="94">
                  <a:moveTo>
                    <a:pt x="4" y="0"/>
                  </a:moveTo>
                  <a:lnTo>
                    <a:pt x="58" y="23"/>
                  </a:lnTo>
                  <a:lnTo>
                    <a:pt x="111" y="46"/>
                  </a:lnTo>
                  <a:lnTo>
                    <a:pt x="165" y="69"/>
                  </a:lnTo>
                  <a:lnTo>
                    <a:pt x="219" y="92"/>
                  </a:lnTo>
                  <a:lnTo>
                    <a:pt x="215" y="92"/>
                  </a:lnTo>
                  <a:lnTo>
                    <a:pt x="213" y="94"/>
                  </a:lnTo>
                  <a:lnTo>
                    <a:pt x="159" y="71"/>
                  </a:lnTo>
                  <a:lnTo>
                    <a:pt x="106" y="46"/>
                  </a:lnTo>
                  <a:lnTo>
                    <a:pt x="54" y="23"/>
                  </a:lnTo>
                  <a:lnTo>
                    <a:pt x="0" y="0"/>
                  </a:lnTo>
                  <a:lnTo>
                    <a:pt x="2" y="0"/>
                  </a:lnTo>
                  <a:lnTo>
                    <a:pt x="4" y="0"/>
                  </a:lnTo>
                  <a:close/>
                </a:path>
              </a:pathLst>
            </a:custGeom>
            <a:solidFill>
              <a:srgbClr val="4C4947"/>
            </a:solidFill>
            <a:ln w="9525">
              <a:noFill/>
              <a:round/>
              <a:headEnd/>
              <a:tailEnd/>
            </a:ln>
          </p:spPr>
          <p:txBody>
            <a:bodyPr/>
            <a:lstStyle/>
            <a:p>
              <a:endParaRPr lang="en-US"/>
            </a:p>
          </p:txBody>
        </p:sp>
        <p:sp>
          <p:nvSpPr>
            <p:cNvPr id="46932" name="Freeform 979"/>
            <p:cNvSpPr>
              <a:spLocks/>
            </p:cNvSpPr>
            <p:nvPr/>
          </p:nvSpPr>
          <p:spPr bwMode="auto">
            <a:xfrm>
              <a:off x="2723" y="2591"/>
              <a:ext cx="219" cy="94"/>
            </a:xfrm>
            <a:custGeom>
              <a:avLst/>
              <a:gdLst>
                <a:gd name="T0" fmla="*/ 4 w 219"/>
                <a:gd name="T1" fmla="*/ 0 h 94"/>
                <a:gd name="T2" fmla="*/ 58 w 219"/>
                <a:gd name="T3" fmla="*/ 23 h 94"/>
                <a:gd name="T4" fmla="*/ 111 w 219"/>
                <a:gd name="T5" fmla="*/ 46 h 94"/>
                <a:gd name="T6" fmla="*/ 165 w 219"/>
                <a:gd name="T7" fmla="*/ 69 h 94"/>
                <a:gd name="T8" fmla="*/ 219 w 219"/>
                <a:gd name="T9" fmla="*/ 92 h 94"/>
                <a:gd name="T10" fmla="*/ 217 w 219"/>
                <a:gd name="T11" fmla="*/ 92 h 94"/>
                <a:gd name="T12" fmla="*/ 213 w 219"/>
                <a:gd name="T13" fmla="*/ 94 h 94"/>
                <a:gd name="T14" fmla="*/ 161 w 219"/>
                <a:gd name="T15" fmla="*/ 71 h 94"/>
                <a:gd name="T16" fmla="*/ 108 w 219"/>
                <a:gd name="T17" fmla="*/ 48 h 94"/>
                <a:gd name="T18" fmla="*/ 54 w 219"/>
                <a:gd name="T19" fmla="*/ 23 h 94"/>
                <a:gd name="T20" fmla="*/ 0 w 219"/>
                <a:gd name="T21" fmla="*/ 0 h 94"/>
                <a:gd name="T22" fmla="*/ 2 w 219"/>
                <a:gd name="T23" fmla="*/ 0 h 94"/>
                <a:gd name="T24" fmla="*/ 4 w 219"/>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9"/>
                <a:gd name="T40" fmla="*/ 0 h 94"/>
                <a:gd name="T41" fmla="*/ 219 w 219"/>
                <a:gd name="T42" fmla="*/ 94 h 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9" h="94">
                  <a:moveTo>
                    <a:pt x="4" y="0"/>
                  </a:moveTo>
                  <a:lnTo>
                    <a:pt x="58" y="23"/>
                  </a:lnTo>
                  <a:lnTo>
                    <a:pt x="111" y="46"/>
                  </a:lnTo>
                  <a:lnTo>
                    <a:pt x="165" y="69"/>
                  </a:lnTo>
                  <a:lnTo>
                    <a:pt x="219" y="92"/>
                  </a:lnTo>
                  <a:lnTo>
                    <a:pt x="217" y="92"/>
                  </a:lnTo>
                  <a:lnTo>
                    <a:pt x="213" y="94"/>
                  </a:lnTo>
                  <a:lnTo>
                    <a:pt x="161" y="71"/>
                  </a:lnTo>
                  <a:lnTo>
                    <a:pt x="108" y="48"/>
                  </a:lnTo>
                  <a:lnTo>
                    <a:pt x="54" y="23"/>
                  </a:lnTo>
                  <a:lnTo>
                    <a:pt x="0" y="0"/>
                  </a:lnTo>
                  <a:lnTo>
                    <a:pt x="2" y="0"/>
                  </a:lnTo>
                  <a:lnTo>
                    <a:pt x="4" y="0"/>
                  </a:lnTo>
                  <a:close/>
                </a:path>
              </a:pathLst>
            </a:custGeom>
            <a:solidFill>
              <a:srgbClr val="514E4C"/>
            </a:solidFill>
            <a:ln w="9525">
              <a:noFill/>
              <a:round/>
              <a:headEnd/>
              <a:tailEnd/>
            </a:ln>
          </p:spPr>
          <p:txBody>
            <a:bodyPr/>
            <a:lstStyle/>
            <a:p>
              <a:endParaRPr lang="en-US"/>
            </a:p>
          </p:txBody>
        </p:sp>
        <p:sp>
          <p:nvSpPr>
            <p:cNvPr id="46933" name="Freeform 980"/>
            <p:cNvSpPr>
              <a:spLocks/>
            </p:cNvSpPr>
            <p:nvPr/>
          </p:nvSpPr>
          <p:spPr bwMode="auto">
            <a:xfrm>
              <a:off x="2721" y="2591"/>
              <a:ext cx="219" cy="94"/>
            </a:xfrm>
            <a:custGeom>
              <a:avLst/>
              <a:gdLst>
                <a:gd name="T0" fmla="*/ 6 w 219"/>
                <a:gd name="T1" fmla="*/ 0 h 94"/>
                <a:gd name="T2" fmla="*/ 60 w 219"/>
                <a:gd name="T3" fmla="*/ 23 h 94"/>
                <a:gd name="T4" fmla="*/ 112 w 219"/>
                <a:gd name="T5" fmla="*/ 46 h 94"/>
                <a:gd name="T6" fmla="*/ 165 w 219"/>
                <a:gd name="T7" fmla="*/ 69 h 94"/>
                <a:gd name="T8" fmla="*/ 219 w 219"/>
                <a:gd name="T9" fmla="*/ 92 h 94"/>
                <a:gd name="T10" fmla="*/ 217 w 219"/>
                <a:gd name="T11" fmla="*/ 94 h 94"/>
                <a:gd name="T12" fmla="*/ 215 w 219"/>
                <a:gd name="T13" fmla="*/ 94 h 94"/>
                <a:gd name="T14" fmla="*/ 161 w 219"/>
                <a:gd name="T15" fmla="*/ 71 h 94"/>
                <a:gd name="T16" fmla="*/ 108 w 219"/>
                <a:gd name="T17" fmla="*/ 48 h 94"/>
                <a:gd name="T18" fmla="*/ 54 w 219"/>
                <a:gd name="T19" fmla="*/ 25 h 94"/>
                <a:gd name="T20" fmla="*/ 0 w 219"/>
                <a:gd name="T21" fmla="*/ 0 h 94"/>
                <a:gd name="T22" fmla="*/ 2 w 219"/>
                <a:gd name="T23" fmla="*/ 0 h 94"/>
                <a:gd name="T24" fmla="*/ 6 w 219"/>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9"/>
                <a:gd name="T40" fmla="*/ 0 h 94"/>
                <a:gd name="T41" fmla="*/ 219 w 219"/>
                <a:gd name="T42" fmla="*/ 94 h 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9" h="94">
                  <a:moveTo>
                    <a:pt x="6" y="0"/>
                  </a:moveTo>
                  <a:lnTo>
                    <a:pt x="60" y="23"/>
                  </a:lnTo>
                  <a:lnTo>
                    <a:pt x="112" y="46"/>
                  </a:lnTo>
                  <a:lnTo>
                    <a:pt x="165" y="69"/>
                  </a:lnTo>
                  <a:lnTo>
                    <a:pt x="219" y="92"/>
                  </a:lnTo>
                  <a:lnTo>
                    <a:pt x="217" y="94"/>
                  </a:lnTo>
                  <a:lnTo>
                    <a:pt x="215" y="94"/>
                  </a:lnTo>
                  <a:lnTo>
                    <a:pt x="161" y="71"/>
                  </a:lnTo>
                  <a:lnTo>
                    <a:pt x="108" y="48"/>
                  </a:lnTo>
                  <a:lnTo>
                    <a:pt x="54" y="25"/>
                  </a:lnTo>
                  <a:lnTo>
                    <a:pt x="0" y="0"/>
                  </a:lnTo>
                  <a:lnTo>
                    <a:pt x="2" y="0"/>
                  </a:lnTo>
                  <a:lnTo>
                    <a:pt x="6" y="0"/>
                  </a:lnTo>
                  <a:close/>
                </a:path>
              </a:pathLst>
            </a:custGeom>
            <a:solidFill>
              <a:srgbClr val="555251"/>
            </a:solidFill>
            <a:ln w="9525">
              <a:noFill/>
              <a:round/>
              <a:headEnd/>
              <a:tailEnd/>
            </a:ln>
          </p:spPr>
          <p:txBody>
            <a:bodyPr/>
            <a:lstStyle/>
            <a:p>
              <a:endParaRPr lang="en-US"/>
            </a:p>
          </p:txBody>
        </p:sp>
        <p:sp>
          <p:nvSpPr>
            <p:cNvPr id="46934" name="Freeform 981"/>
            <p:cNvSpPr>
              <a:spLocks/>
            </p:cNvSpPr>
            <p:nvPr/>
          </p:nvSpPr>
          <p:spPr bwMode="auto">
            <a:xfrm>
              <a:off x="2719" y="2591"/>
              <a:ext cx="219" cy="94"/>
            </a:xfrm>
            <a:custGeom>
              <a:avLst/>
              <a:gdLst>
                <a:gd name="T0" fmla="*/ 6 w 219"/>
                <a:gd name="T1" fmla="*/ 0 h 94"/>
                <a:gd name="T2" fmla="*/ 60 w 219"/>
                <a:gd name="T3" fmla="*/ 23 h 94"/>
                <a:gd name="T4" fmla="*/ 114 w 219"/>
                <a:gd name="T5" fmla="*/ 46 h 94"/>
                <a:gd name="T6" fmla="*/ 165 w 219"/>
                <a:gd name="T7" fmla="*/ 69 h 94"/>
                <a:gd name="T8" fmla="*/ 219 w 219"/>
                <a:gd name="T9" fmla="*/ 94 h 94"/>
                <a:gd name="T10" fmla="*/ 217 w 219"/>
                <a:gd name="T11" fmla="*/ 94 h 94"/>
                <a:gd name="T12" fmla="*/ 215 w 219"/>
                <a:gd name="T13" fmla="*/ 94 h 94"/>
                <a:gd name="T14" fmla="*/ 162 w 219"/>
                <a:gd name="T15" fmla="*/ 71 h 94"/>
                <a:gd name="T16" fmla="*/ 108 w 219"/>
                <a:gd name="T17" fmla="*/ 48 h 94"/>
                <a:gd name="T18" fmla="*/ 54 w 219"/>
                <a:gd name="T19" fmla="*/ 25 h 94"/>
                <a:gd name="T20" fmla="*/ 0 w 219"/>
                <a:gd name="T21" fmla="*/ 2 h 94"/>
                <a:gd name="T22" fmla="*/ 4 w 219"/>
                <a:gd name="T23" fmla="*/ 0 h 94"/>
                <a:gd name="T24" fmla="*/ 6 w 219"/>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9"/>
                <a:gd name="T40" fmla="*/ 0 h 94"/>
                <a:gd name="T41" fmla="*/ 219 w 219"/>
                <a:gd name="T42" fmla="*/ 94 h 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9" h="94">
                  <a:moveTo>
                    <a:pt x="6" y="0"/>
                  </a:moveTo>
                  <a:lnTo>
                    <a:pt x="60" y="23"/>
                  </a:lnTo>
                  <a:lnTo>
                    <a:pt x="114" y="46"/>
                  </a:lnTo>
                  <a:lnTo>
                    <a:pt x="165" y="69"/>
                  </a:lnTo>
                  <a:lnTo>
                    <a:pt x="219" y="94"/>
                  </a:lnTo>
                  <a:lnTo>
                    <a:pt x="217" y="94"/>
                  </a:lnTo>
                  <a:lnTo>
                    <a:pt x="215" y="94"/>
                  </a:lnTo>
                  <a:lnTo>
                    <a:pt x="162" y="71"/>
                  </a:lnTo>
                  <a:lnTo>
                    <a:pt x="108" y="48"/>
                  </a:lnTo>
                  <a:lnTo>
                    <a:pt x="54" y="25"/>
                  </a:lnTo>
                  <a:lnTo>
                    <a:pt x="0" y="2"/>
                  </a:lnTo>
                  <a:lnTo>
                    <a:pt x="4" y="0"/>
                  </a:lnTo>
                  <a:lnTo>
                    <a:pt x="6" y="0"/>
                  </a:lnTo>
                  <a:close/>
                </a:path>
              </a:pathLst>
            </a:custGeom>
            <a:solidFill>
              <a:srgbClr val="595755"/>
            </a:solidFill>
            <a:ln w="9525">
              <a:noFill/>
              <a:round/>
              <a:headEnd/>
              <a:tailEnd/>
            </a:ln>
          </p:spPr>
          <p:txBody>
            <a:bodyPr/>
            <a:lstStyle/>
            <a:p>
              <a:endParaRPr lang="en-US"/>
            </a:p>
          </p:txBody>
        </p:sp>
        <p:sp>
          <p:nvSpPr>
            <p:cNvPr id="46935" name="Freeform 982"/>
            <p:cNvSpPr>
              <a:spLocks/>
            </p:cNvSpPr>
            <p:nvPr/>
          </p:nvSpPr>
          <p:spPr bwMode="auto">
            <a:xfrm>
              <a:off x="2717" y="2591"/>
              <a:ext cx="219" cy="96"/>
            </a:xfrm>
            <a:custGeom>
              <a:avLst/>
              <a:gdLst>
                <a:gd name="T0" fmla="*/ 6 w 219"/>
                <a:gd name="T1" fmla="*/ 0 h 96"/>
                <a:gd name="T2" fmla="*/ 60 w 219"/>
                <a:gd name="T3" fmla="*/ 25 h 96"/>
                <a:gd name="T4" fmla="*/ 114 w 219"/>
                <a:gd name="T5" fmla="*/ 48 h 96"/>
                <a:gd name="T6" fmla="*/ 167 w 219"/>
                <a:gd name="T7" fmla="*/ 71 h 96"/>
                <a:gd name="T8" fmla="*/ 219 w 219"/>
                <a:gd name="T9" fmla="*/ 94 h 96"/>
                <a:gd name="T10" fmla="*/ 217 w 219"/>
                <a:gd name="T11" fmla="*/ 94 h 96"/>
                <a:gd name="T12" fmla="*/ 215 w 219"/>
                <a:gd name="T13" fmla="*/ 96 h 96"/>
                <a:gd name="T14" fmla="*/ 162 w 219"/>
                <a:gd name="T15" fmla="*/ 71 h 96"/>
                <a:gd name="T16" fmla="*/ 108 w 219"/>
                <a:gd name="T17" fmla="*/ 48 h 96"/>
                <a:gd name="T18" fmla="*/ 54 w 219"/>
                <a:gd name="T19" fmla="*/ 25 h 96"/>
                <a:gd name="T20" fmla="*/ 0 w 219"/>
                <a:gd name="T21" fmla="*/ 2 h 96"/>
                <a:gd name="T22" fmla="*/ 4 w 219"/>
                <a:gd name="T23" fmla="*/ 2 h 96"/>
                <a:gd name="T24" fmla="*/ 6 w 219"/>
                <a:gd name="T25" fmla="*/ 0 h 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9"/>
                <a:gd name="T40" fmla="*/ 0 h 96"/>
                <a:gd name="T41" fmla="*/ 219 w 219"/>
                <a:gd name="T42" fmla="*/ 96 h 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9" h="96">
                  <a:moveTo>
                    <a:pt x="6" y="0"/>
                  </a:moveTo>
                  <a:lnTo>
                    <a:pt x="60" y="25"/>
                  </a:lnTo>
                  <a:lnTo>
                    <a:pt x="114" y="48"/>
                  </a:lnTo>
                  <a:lnTo>
                    <a:pt x="167" y="71"/>
                  </a:lnTo>
                  <a:lnTo>
                    <a:pt x="219" y="94"/>
                  </a:lnTo>
                  <a:lnTo>
                    <a:pt x="217" y="94"/>
                  </a:lnTo>
                  <a:lnTo>
                    <a:pt x="215" y="96"/>
                  </a:lnTo>
                  <a:lnTo>
                    <a:pt x="162" y="71"/>
                  </a:lnTo>
                  <a:lnTo>
                    <a:pt x="108" y="48"/>
                  </a:lnTo>
                  <a:lnTo>
                    <a:pt x="54" y="25"/>
                  </a:lnTo>
                  <a:lnTo>
                    <a:pt x="0" y="2"/>
                  </a:lnTo>
                  <a:lnTo>
                    <a:pt x="4" y="2"/>
                  </a:lnTo>
                  <a:lnTo>
                    <a:pt x="6" y="0"/>
                  </a:lnTo>
                  <a:close/>
                </a:path>
              </a:pathLst>
            </a:custGeom>
            <a:solidFill>
              <a:srgbClr val="5D5A59"/>
            </a:solidFill>
            <a:ln w="9525">
              <a:noFill/>
              <a:round/>
              <a:headEnd/>
              <a:tailEnd/>
            </a:ln>
          </p:spPr>
          <p:txBody>
            <a:bodyPr/>
            <a:lstStyle/>
            <a:p>
              <a:endParaRPr lang="en-US"/>
            </a:p>
          </p:txBody>
        </p:sp>
        <p:sp>
          <p:nvSpPr>
            <p:cNvPr id="46936" name="Freeform 983"/>
            <p:cNvSpPr>
              <a:spLocks/>
            </p:cNvSpPr>
            <p:nvPr/>
          </p:nvSpPr>
          <p:spPr bwMode="auto">
            <a:xfrm>
              <a:off x="2717" y="2593"/>
              <a:ext cx="219" cy="94"/>
            </a:xfrm>
            <a:custGeom>
              <a:avLst/>
              <a:gdLst>
                <a:gd name="T0" fmla="*/ 4 w 219"/>
                <a:gd name="T1" fmla="*/ 0 h 94"/>
                <a:gd name="T2" fmla="*/ 58 w 219"/>
                <a:gd name="T3" fmla="*/ 23 h 94"/>
                <a:gd name="T4" fmla="*/ 112 w 219"/>
                <a:gd name="T5" fmla="*/ 46 h 94"/>
                <a:gd name="T6" fmla="*/ 165 w 219"/>
                <a:gd name="T7" fmla="*/ 69 h 94"/>
                <a:gd name="T8" fmla="*/ 219 w 219"/>
                <a:gd name="T9" fmla="*/ 92 h 94"/>
                <a:gd name="T10" fmla="*/ 215 w 219"/>
                <a:gd name="T11" fmla="*/ 92 h 94"/>
                <a:gd name="T12" fmla="*/ 213 w 219"/>
                <a:gd name="T13" fmla="*/ 94 h 94"/>
                <a:gd name="T14" fmla="*/ 160 w 219"/>
                <a:gd name="T15" fmla="*/ 71 h 94"/>
                <a:gd name="T16" fmla="*/ 106 w 219"/>
                <a:gd name="T17" fmla="*/ 48 h 94"/>
                <a:gd name="T18" fmla="*/ 52 w 219"/>
                <a:gd name="T19" fmla="*/ 23 h 94"/>
                <a:gd name="T20" fmla="*/ 0 w 219"/>
                <a:gd name="T21" fmla="*/ 0 h 94"/>
                <a:gd name="T22" fmla="*/ 2 w 219"/>
                <a:gd name="T23" fmla="*/ 0 h 94"/>
                <a:gd name="T24" fmla="*/ 4 w 219"/>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9"/>
                <a:gd name="T40" fmla="*/ 0 h 94"/>
                <a:gd name="T41" fmla="*/ 219 w 219"/>
                <a:gd name="T42" fmla="*/ 94 h 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9" h="94">
                  <a:moveTo>
                    <a:pt x="4" y="0"/>
                  </a:moveTo>
                  <a:lnTo>
                    <a:pt x="58" y="23"/>
                  </a:lnTo>
                  <a:lnTo>
                    <a:pt x="112" y="46"/>
                  </a:lnTo>
                  <a:lnTo>
                    <a:pt x="165" y="69"/>
                  </a:lnTo>
                  <a:lnTo>
                    <a:pt x="219" y="92"/>
                  </a:lnTo>
                  <a:lnTo>
                    <a:pt x="215" y="92"/>
                  </a:lnTo>
                  <a:lnTo>
                    <a:pt x="213" y="94"/>
                  </a:lnTo>
                  <a:lnTo>
                    <a:pt x="160" y="71"/>
                  </a:lnTo>
                  <a:lnTo>
                    <a:pt x="106" y="48"/>
                  </a:lnTo>
                  <a:lnTo>
                    <a:pt x="52" y="23"/>
                  </a:lnTo>
                  <a:lnTo>
                    <a:pt x="0" y="0"/>
                  </a:lnTo>
                  <a:lnTo>
                    <a:pt x="2" y="0"/>
                  </a:lnTo>
                  <a:lnTo>
                    <a:pt x="4" y="0"/>
                  </a:lnTo>
                  <a:close/>
                </a:path>
              </a:pathLst>
            </a:custGeom>
            <a:solidFill>
              <a:srgbClr val="625F5E"/>
            </a:solidFill>
            <a:ln w="9525">
              <a:noFill/>
              <a:round/>
              <a:headEnd/>
              <a:tailEnd/>
            </a:ln>
          </p:spPr>
          <p:txBody>
            <a:bodyPr/>
            <a:lstStyle/>
            <a:p>
              <a:endParaRPr lang="en-US"/>
            </a:p>
          </p:txBody>
        </p:sp>
        <p:sp>
          <p:nvSpPr>
            <p:cNvPr id="46937" name="Freeform 984"/>
            <p:cNvSpPr>
              <a:spLocks/>
            </p:cNvSpPr>
            <p:nvPr/>
          </p:nvSpPr>
          <p:spPr bwMode="auto">
            <a:xfrm>
              <a:off x="2715" y="2593"/>
              <a:ext cx="219" cy="94"/>
            </a:xfrm>
            <a:custGeom>
              <a:avLst/>
              <a:gdLst>
                <a:gd name="T0" fmla="*/ 4 w 219"/>
                <a:gd name="T1" fmla="*/ 0 h 94"/>
                <a:gd name="T2" fmla="*/ 58 w 219"/>
                <a:gd name="T3" fmla="*/ 23 h 94"/>
                <a:gd name="T4" fmla="*/ 112 w 219"/>
                <a:gd name="T5" fmla="*/ 46 h 94"/>
                <a:gd name="T6" fmla="*/ 166 w 219"/>
                <a:gd name="T7" fmla="*/ 69 h 94"/>
                <a:gd name="T8" fmla="*/ 219 w 219"/>
                <a:gd name="T9" fmla="*/ 92 h 94"/>
                <a:gd name="T10" fmla="*/ 217 w 219"/>
                <a:gd name="T11" fmla="*/ 94 h 94"/>
                <a:gd name="T12" fmla="*/ 213 w 219"/>
                <a:gd name="T13" fmla="*/ 94 h 94"/>
                <a:gd name="T14" fmla="*/ 160 w 219"/>
                <a:gd name="T15" fmla="*/ 71 h 94"/>
                <a:gd name="T16" fmla="*/ 108 w 219"/>
                <a:gd name="T17" fmla="*/ 48 h 94"/>
                <a:gd name="T18" fmla="*/ 54 w 219"/>
                <a:gd name="T19" fmla="*/ 25 h 94"/>
                <a:gd name="T20" fmla="*/ 0 w 219"/>
                <a:gd name="T21" fmla="*/ 0 h 94"/>
                <a:gd name="T22" fmla="*/ 2 w 219"/>
                <a:gd name="T23" fmla="*/ 0 h 94"/>
                <a:gd name="T24" fmla="*/ 4 w 219"/>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9"/>
                <a:gd name="T40" fmla="*/ 0 h 94"/>
                <a:gd name="T41" fmla="*/ 219 w 219"/>
                <a:gd name="T42" fmla="*/ 94 h 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9" h="94">
                  <a:moveTo>
                    <a:pt x="4" y="0"/>
                  </a:moveTo>
                  <a:lnTo>
                    <a:pt x="58" y="23"/>
                  </a:lnTo>
                  <a:lnTo>
                    <a:pt x="112" y="46"/>
                  </a:lnTo>
                  <a:lnTo>
                    <a:pt x="166" y="69"/>
                  </a:lnTo>
                  <a:lnTo>
                    <a:pt x="219" y="92"/>
                  </a:lnTo>
                  <a:lnTo>
                    <a:pt x="217" y="94"/>
                  </a:lnTo>
                  <a:lnTo>
                    <a:pt x="213" y="94"/>
                  </a:lnTo>
                  <a:lnTo>
                    <a:pt x="160" y="71"/>
                  </a:lnTo>
                  <a:lnTo>
                    <a:pt x="108" y="48"/>
                  </a:lnTo>
                  <a:lnTo>
                    <a:pt x="54" y="25"/>
                  </a:lnTo>
                  <a:lnTo>
                    <a:pt x="0" y="0"/>
                  </a:lnTo>
                  <a:lnTo>
                    <a:pt x="2" y="0"/>
                  </a:lnTo>
                  <a:lnTo>
                    <a:pt x="4" y="0"/>
                  </a:lnTo>
                  <a:close/>
                </a:path>
              </a:pathLst>
            </a:custGeom>
            <a:solidFill>
              <a:srgbClr val="666463"/>
            </a:solidFill>
            <a:ln w="9525">
              <a:noFill/>
              <a:round/>
              <a:headEnd/>
              <a:tailEnd/>
            </a:ln>
          </p:spPr>
          <p:txBody>
            <a:bodyPr/>
            <a:lstStyle/>
            <a:p>
              <a:endParaRPr lang="en-US"/>
            </a:p>
          </p:txBody>
        </p:sp>
        <p:sp>
          <p:nvSpPr>
            <p:cNvPr id="46938" name="Freeform 985"/>
            <p:cNvSpPr>
              <a:spLocks/>
            </p:cNvSpPr>
            <p:nvPr/>
          </p:nvSpPr>
          <p:spPr bwMode="auto">
            <a:xfrm>
              <a:off x="2714" y="2593"/>
              <a:ext cx="218" cy="94"/>
            </a:xfrm>
            <a:custGeom>
              <a:avLst/>
              <a:gdLst>
                <a:gd name="T0" fmla="*/ 5 w 218"/>
                <a:gd name="T1" fmla="*/ 0 h 94"/>
                <a:gd name="T2" fmla="*/ 57 w 218"/>
                <a:gd name="T3" fmla="*/ 23 h 94"/>
                <a:gd name="T4" fmla="*/ 111 w 218"/>
                <a:gd name="T5" fmla="*/ 46 h 94"/>
                <a:gd name="T6" fmla="*/ 165 w 218"/>
                <a:gd name="T7" fmla="*/ 69 h 94"/>
                <a:gd name="T8" fmla="*/ 218 w 218"/>
                <a:gd name="T9" fmla="*/ 92 h 94"/>
                <a:gd name="T10" fmla="*/ 216 w 218"/>
                <a:gd name="T11" fmla="*/ 94 h 94"/>
                <a:gd name="T12" fmla="*/ 214 w 218"/>
                <a:gd name="T13" fmla="*/ 94 h 94"/>
                <a:gd name="T14" fmla="*/ 161 w 218"/>
                <a:gd name="T15" fmla="*/ 71 h 94"/>
                <a:gd name="T16" fmla="*/ 107 w 218"/>
                <a:gd name="T17" fmla="*/ 48 h 94"/>
                <a:gd name="T18" fmla="*/ 53 w 218"/>
                <a:gd name="T19" fmla="*/ 25 h 94"/>
                <a:gd name="T20" fmla="*/ 0 w 218"/>
                <a:gd name="T21" fmla="*/ 2 h 94"/>
                <a:gd name="T22" fmla="*/ 1 w 218"/>
                <a:gd name="T23" fmla="*/ 0 h 94"/>
                <a:gd name="T24" fmla="*/ 5 w 218"/>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8"/>
                <a:gd name="T40" fmla="*/ 0 h 94"/>
                <a:gd name="T41" fmla="*/ 218 w 218"/>
                <a:gd name="T42" fmla="*/ 94 h 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8" h="94">
                  <a:moveTo>
                    <a:pt x="5" y="0"/>
                  </a:moveTo>
                  <a:lnTo>
                    <a:pt x="57" y="23"/>
                  </a:lnTo>
                  <a:lnTo>
                    <a:pt x="111" y="46"/>
                  </a:lnTo>
                  <a:lnTo>
                    <a:pt x="165" y="69"/>
                  </a:lnTo>
                  <a:lnTo>
                    <a:pt x="218" y="92"/>
                  </a:lnTo>
                  <a:lnTo>
                    <a:pt x="216" y="94"/>
                  </a:lnTo>
                  <a:lnTo>
                    <a:pt x="214" y="94"/>
                  </a:lnTo>
                  <a:lnTo>
                    <a:pt x="161" y="71"/>
                  </a:lnTo>
                  <a:lnTo>
                    <a:pt x="107" y="48"/>
                  </a:lnTo>
                  <a:lnTo>
                    <a:pt x="53" y="25"/>
                  </a:lnTo>
                  <a:lnTo>
                    <a:pt x="0" y="2"/>
                  </a:lnTo>
                  <a:lnTo>
                    <a:pt x="1" y="0"/>
                  </a:lnTo>
                  <a:lnTo>
                    <a:pt x="5" y="0"/>
                  </a:lnTo>
                  <a:close/>
                </a:path>
              </a:pathLst>
            </a:custGeom>
            <a:solidFill>
              <a:srgbClr val="6A6867"/>
            </a:solidFill>
            <a:ln w="9525">
              <a:noFill/>
              <a:round/>
              <a:headEnd/>
              <a:tailEnd/>
            </a:ln>
          </p:spPr>
          <p:txBody>
            <a:bodyPr/>
            <a:lstStyle/>
            <a:p>
              <a:endParaRPr lang="en-US"/>
            </a:p>
          </p:txBody>
        </p:sp>
        <p:sp>
          <p:nvSpPr>
            <p:cNvPr id="46939" name="Freeform 986"/>
            <p:cNvSpPr>
              <a:spLocks/>
            </p:cNvSpPr>
            <p:nvPr/>
          </p:nvSpPr>
          <p:spPr bwMode="auto">
            <a:xfrm>
              <a:off x="2712" y="2593"/>
              <a:ext cx="218" cy="96"/>
            </a:xfrm>
            <a:custGeom>
              <a:avLst/>
              <a:gdLst>
                <a:gd name="T0" fmla="*/ 5 w 218"/>
                <a:gd name="T1" fmla="*/ 0 h 96"/>
                <a:gd name="T2" fmla="*/ 59 w 218"/>
                <a:gd name="T3" fmla="*/ 23 h 96"/>
                <a:gd name="T4" fmla="*/ 111 w 218"/>
                <a:gd name="T5" fmla="*/ 48 h 96"/>
                <a:gd name="T6" fmla="*/ 165 w 218"/>
                <a:gd name="T7" fmla="*/ 71 h 96"/>
                <a:gd name="T8" fmla="*/ 218 w 218"/>
                <a:gd name="T9" fmla="*/ 94 h 96"/>
                <a:gd name="T10" fmla="*/ 216 w 218"/>
                <a:gd name="T11" fmla="*/ 94 h 96"/>
                <a:gd name="T12" fmla="*/ 215 w 218"/>
                <a:gd name="T13" fmla="*/ 96 h 96"/>
                <a:gd name="T14" fmla="*/ 161 w 218"/>
                <a:gd name="T15" fmla="*/ 71 h 96"/>
                <a:gd name="T16" fmla="*/ 107 w 218"/>
                <a:gd name="T17" fmla="*/ 48 h 96"/>
                <a:gd name="T18" fmla="*/ 53 w 218"/>
                <a:gd name="T19" fmla="*/ 25 h 96"/>
                <a:gd name="T20" fmla="*/ 0 w 218"/>
                <a:gd name="T21" fmla="*/ 2 h 96"/>
                <a:gd name="T22" fmla="*/ 2 w 218"/>
                <a:gd name="T23" fmla="*/ 2 h 96"/>
                <a:gd name="T24" fmla="*/ 5 w 218"/>
                <a:gd name="T25" fmla="*/ 0 h 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8"/>
                <a:gd name="T40" fmla="*/ 0 h 96"/>
                <a:gd name="T41" fmla="*/ 218 w 218"/>
                <a:gd name="T42" fmla="*/ 96 h 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8" h="96">
                  <a:moveTo>
                    <a:pt x="5" y="0"/>
                  </a:moveTo>
                  <a:lnTo>
                    <a:pt x="59" y="23"/>
                  </a:lnTo>
                  <a:lnTo>
                    <a:pt x="111" y="48"/>
                  </a:lnTo>
                  <a:lnTo>
                    <a:pt x="165" y="71"/>
                  </a:lnTo>
                  <a:lnTo>
                    <a:pt x="218" y="94"/>
                  </a:lnTo>
                  <a:lnTo>
                    <a:pt x="216" y="94"/>
                  </a:lnTo>
                  <a:lnTo>
                    <a:pt x="215" y="96"/>
                  </a:lnTo>
                  <a:lnTo>
                    <a:pt x="161" y="71"/>
                  </a:lnTo>
                  <a:lnTo>
                    <a:pt x="107" y="48"/>
                  </a:lnTo>
                  <a:lnTo>
                    <a:pt x="53" y="25"/>
                  </a:lnTo>
                  <a:lnTo>
                    <a:pt x="0" y="2"/>
                  </a:lnTo>
                  <a:lnTo>
                    <a:pt x="2" y="2"/>
                  </a:lnTo>
                  <a:lnTo>
                    <a:pt x="5" y="0"/>
                  </a:lnTo>
                  <a:close/>
                </a:path>
              </a:pathLst>
            </a:custGeom>
            <a:solidFill>
              <a:srgbClr val="6E6D6C"/>
            </a:solidFill>
            <a:ln w="9525">
              <a:noFill/>
              <a:round/>
              <a:headEnd/>
              <a:tailEnd/>
            </a:ln>
          </p:spPr>
          <p:txBody>
            <a:bodyPr/>
            <a:lstStyle/>
            <a:p>
              <a:endParaRPr lang="en-US"/>
            </a:p>
          </p:txBody>
        </p:sp>
        <p:sp>
          <p:nvSpPr>
            <p:cNvPr id="46940" name="Freeform 987"/>
            <p:cNvSpPr>
              <a:spLocks/>
            </p:cNvSpPr>
            <p:nvPr/>
          </p:nvSpPr>
          <p:spPr bwMode="auto">
            <a:xfrm>
              <a:off x="2710" y="2595"/>
              <a:ext cx="218" cy="94"/>
            </a:xfrm>
            <a:custGeom>
              <a:avLst/>
              <a:gdLst>
                <a:gd name="T0" fmla="*/ 5 w 218"/>
                <a:gd name="T1" fmla="*/ 0 h 94"/>
                <a:gd name="T2" fmla="*/ 59 w 218"/>
                <a:gd name="T3" fmla="*/ 23 h 94"/>
                <a:gd name="T4" fmla="*/ 113 w 218"/>
                <a:gd name="T5" fmla="*/ 46 h 94"/>
                <a:gd name="T6" fmla="*/ 167 w 218"/>
                <a:gd name="T7" fmla="*/ 69 h 94"/>
                <a:gd name="T8" fmla="*/ 218 w 218"/>
                <a:gd name="T9" fmla="*/ 92 h 94"/>
                <a:gd name="T10" fmla="*/ 217 w 218"/>
                <a:gd name="T11" fmla="*/ 92 h 94"/>
                <a:gd name="T12" fmla="*/ 215 w 218"/>
                <a:gd name="T13" fmla="*/ 94 h 94"/>
                <a:gd name="T14" fmla="*/ 161 w 218"/>
                <a:gd name="T15" fmla="*/ 71 h 94"/>
                <a:gd name="T16" fmla="*/ 107 w 218"/>
                <a:gd name="T17" fmla="*/ 46 h 94"/>
                <a:gd name="T18" fmla="*/ 53 w 218"/>
                <a:gd name="T19" fmla="*/ 23 h 94"/>
                <a:gd name="T20" fmla="*/ 0 w 218"/>
                <a:gd name="T21" fmla="*/ 0 h 94"/>
                <a:gd name="T22" fmla="*/ 4 w 218"/>
                <a:gd name="T23" fmla="*/ 0 h 94"/>
                <a:gd name="T24" fmla="*/ 5 w 218"/>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8"/>
                <a:gd name="T40" fmla="*/ 0 h 94"/>
                <a:gd name="T41" fmla="*/ 218 w 218"/>
                <a:gd name="T42" fmla="*/ 94 h 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8" h="94">
                  <a:moveTo>
                    <a:pt x="5" y="0"/>
                  </a:moveTo>
                  <a:lnTo>
                    <a:pt x="59" y="23"/>
                  </a:lnTo>
                  <a:lnTo>
                    <a:pt x="113" y="46"/>
                  </a:lnTo>
                  <a:lnTo>
                    <a:pt x="167" y="69"/>
                  </a:lnTo>
                  <a:lnTo>
                    <a:pt x="218" y="92"/>
                  </a:lnTo>
                  <a:lnTo>
                    <a:pt x="217" y="92"/>
                  </a:lnTo>
                  <a:lnTo>
                    <a:pt x="215" y="94"/>
                  </a:lnTo>
                  <a:lnTo>
                    <a:pt x="161" y="71"/>
                  </a:lnTo>
                  <a:lnTo>
                    <a:pt x="107" y="46"/>
                  </a:lnTo>
                  <a:lnTo>
                    <a:pt x="53" y="23"/>
                  </a:lnTo>
                  <a:lnTo>
                    <a:pt x="0" y="0"/>
                  </a:lnTo>
                  <a:lnTo>
                    <a:pt x="4" y="0"/>
                  </a:lnTo>
                  <a:lnTo>
                    <a:pt x="5" y="0"/>
                  </a:lnTo>
                  <a:close/>
                </a:path>
              </a:pathLst>
            </a:custGeom>
            <a:solidFill>
              <a:srgbClr val="727070"/>
            </a:solidFill>
            <a:ln w="9525">
              <a:noFill/>
              <a:round/>
              <a:headEnd/>
              <a:tailEnd/>
            </a:ln>
          </p:spPr>
          <p:txBody>
            <a:bodyPr/>
            <a:lstStyle/>
            <a:p>
              <a:endParaRPr lang="en-US"/>
            </a:p>
          </p:txBody>
        </p:sp>
        <p:sp>
          <p:nvSpPr>
            <p:cNvPr id="46941" name="Freeform 988"/>
            <p:cNvSpPr>
              <a:spLocks/>
            </p:cNvSpPr>
            <p:nvPr/>
          </p:nvSpPr>
          <p:spPr bwMode="auto">
            <a:xfrm>
              <a:off x="2708" y="2595"/>
              <a:ext cx="220" cy="94"/>
            </a:xfrm>
            <a:custGeom>
              <a:avLst/>
              <a:gdLst>
                <a:gd name="T0" fmla="*/ 6 w 220"/>
                <a:gd name="T1" fmla="*/ 0 h 94"/>
                <a:gd name="T2" fmla="*/ 59 w 220"/>
                <a:gd name="T3" fmla="*/ 23 h 94"/>
                <a:gd name="T4" fmla="*/ 113 w 220"/>
                <a:gd name="T5" fmla="*/ 46 h 94"/>
                <a:gd name="T6" fmla="*/ 167 w 220"/>
                <a:gd name="T7" fmla="*/ 69 h 94"/>
                <a:gd name="T8" fmla="*/ 220 w 220"/>
                <a:gd name="T9" fmla="*/ 92 h 94"/>
                <a:gd name="T10" fmla="*/ 217 w 220"/>
                <a:gd name="T11" fmla="*/ 94 h 94"/>
                <a:gd name="T12" fmla="*/ 215 w 220"/>
                <a:gd name="T13" fmla="*/ 94 h 94"/>
                <a:gd name="T14" fmla="*/ 161 w 220"/>
                <a:gd name="T15" fmla="*/ 71 h 94"/>
                <a:gd name="T16" fmla="*/ 107 w 220"/>
                <a:gd name="T17" fmla="*/ 48 h 94"/>
                <a:gd name="T18" fmla="*/ 54 w 220"/>
                <a:gd name="T19" fmla="*/ 23 h 94"/>
                <a:gd name="T20" fmla="*/ 0 w 220"/>
                <a:gd name="T21" fmla="*/ 0 h 94"/>
                <a:gd name="T22" fmla="*/ 4 w 220"/>
                <a:gd name="T23" fmla="*/ 0 h 94"/>
                <a:gd name="T24" fmla="*/ 6 w 220"/>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0"/>
                <a:gd name="T40" fmla="*/ 0 h 94"/>
                <a:gd name="T41" fmla="*/ 220 w 220"/>
                <a:gd name="T42" fmla="*/ 94 h 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0" h="94">
                  <a:moveTo>
                    <a:pt x="6" y="0"/>
                  </a:moveTo>
                  <a:lnTo>
                    <a:pt x="59" y="23"/>
                  </a:lnTo>
                  <a:lnTo>
                    <a:pt x="113" y="46"/>
                  </a:lnTo>
                  <a:lnTo>
                    <a:pt x="167" y="69"/>
                  </a:lnTo>
                  <a:lnTo>
                    <a:pt x="220" y="92"/>
                  </a:lnTo>
                  <a:lnTo>
                    <a:pt x="217" y="94"/>
                  </a:lnTo>
                  <a:lnTo>
                    <a:pt x="215" y="94"/>
                  </a:lnTo>
                  <a:lnTo>
                    <a:pt x="161" y="71"/>
                  </a:lnTo>
                  <a:lnTo>
                    <a:pt x="107" y="48"/>
                  </a:lnTo>
                  <a:lnTo>
                    <a:pt x="54" y="23"/>
                  </a:lnTo>
                  <a:lnTo>
                    <a:pt x="0" y="0"/>
                  </a:lnTo>
                  <a:lnTo>
                    <a:pt x="4" y="0"/>
                  </a:lnTo>
                  <a:lnTo>
                    <a:pt x="6" y="0"/>
                  </a:lnTo>
                  <a:close/>
                </a:path>
              </a:pathLst>
            </a:custGeom>
            <a:solidFill>
              <a:srgbClr val="767473"/>
            </a:solidFill>
            <a:ln w="9525">
              <a:noFill/>
              <a:round/>
              <a:headEnd/>
              <a:tailEnd/>
            </a:ln>
          </p:spPr>
          <p:txBody>
            <a:bodyPr/>
            <a:lstStyle/>
            <a:p>
              <a:endParaRPr lang="en-US"/>
            </a:p>
          </p:txBody>
        </p:sp>
        <p:sp>
          <p:nvSpPr>
            <p:cNvPr id="46942" name="Freeform 989"/>
            <p:cNvSpPr>
              <a:spLocks/>
            </p:cNvSpPr>
            <p:nvPr/>
          </p:nvSpPr>
          <p:spPr bwMode="auto">
            <a:xfrm>
              <a:off x="2708" y="2595"/>
              <a:ext cx="219" cy="94"/>
            </a:xfrm>
            <a:custGeom>
              <a:avLst/>
              <a:gdLst>
                <a:gd name="T0" fmla="*/ 4 w 219"/>
                <a:gd name="T1" fmla="*/ 0 h 94"/>
                <a:gd name="T2" fmla="*/ 57 w 219"/>
                <a:gd name="T3" fmla="*/ 23 h 94"/>
                <a:gd name="T4" fmla="*/ 111 w 219"/>
                <a:gd name="T5" fmla="*/ 46 h 94"/>
                <a:gd name="T6" fmla="*/ 165 w 219"/>
                <a:gd name="T7" fmla="*/ 69 h 94"/>
                <a:gd name="T8" fmla="*/ 219 w 219"/>
                <a:gd name="T9" fmla="*/ 92 h 94"/>
                <a:gd name="T10" fmla="*/ 217 w 219"/>
                <a:gd name="T11" fmla="*/ 94 h 94"/>
                <a:gd name="T12" fmla="*/ 213 w 219"/>
                <a:gd name="T13" fmla="*/ 94 h 94"/>
                <a:gd name="T14" fmla="*/ 159 w 219"/>
                <a:gd name="T15" fmla="*/ 71 h 94"/>
                <a:gd name="T16" fmla="*/ 105 w 219"/>
                <a:gd name="T17" fmla="*/ 48 h 94"/>
                <a:gd name="T18" fmla="*/ 52 w 219"/>
                <a:gd name="T19" fmla="*/ 25 h 94"/>
                <a:gd name="T20" fmla="*/ 0 w 219"/>
                <a:gd name="T21" fmla="*/ 0 h 94"/>
                <a:gd name="T22" fmla="*/ 2 w 219"/>
                <a:gd name="T23" fmla="*/ 0 h 94"/>
                <a:gd name="T24" fmla="*/ 4 w 219"/>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9"/>
                <a:gd name="T40" fmla="*/ 0 h 94"/>
                <a:gd name="T41" fmla="*/ 219 w 219"/>
                <a:gd name="T42" fmla="*/ 94 h 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9" h="94">
                  <a:moveTo>
                    <a:pt x="4" y="0"/>
                  </a:moveTo>
                  <a:lnTo>
                    <a:pt x="57" y="23"/>
                  </a:lnTo>
                  <a:lnTo>
                    <a:pt x="111" y="46"/>
                  </a:lnTo>
                  <a:lnTo>
                    <a:pt x="165" y="69"/>
                  </a:lnTo>
                  <a:lnTo>
                    <a:pt x="219" y="92"/>
                  </a:lnTo>
                  <a:lnTo>
                    <a:pt x="217" y="94"/>
                  </a:lnTo>
                  <a:lnTo>
                    <a:pt x="213" y="94"/>
                  </a:lnTo>
                  <a:lnTo>
                    <a:pt x="159" y="71"/>
                  </a:lnTo>
                  <a:lnTo>
                    <a:pt x="105" y="48"/>
                  </a:lnTo>
                  <a:lnTo>
                    <a:pt x="52" y="25"/>
                  </a:lnTo>
                  <a:lnTo>
                    <a:pt x="0" y="0"/>
                  </a:lnTo>
                  <a:lnTo>
                    <a:pt x="2" y="0"/>
                  </a:lnTo>
                  <a:lnTo>
                    <a:pt x="4" y="0"/>
                  </a:lnTo>
                  <a:close/>
                </a:path>
              </a:pathLst>
            </a:custGeom>
            <a:solidFill>
              <a:srgbClr val="7A7978"/>
            </a:solidFill>
            <a:ln w="9525">
              <a:noFill/>
              <a:round/>
              <a:headEnd/>
              <a:tailEnd/>
            </a:ln>
          </p:spPr>
          <p:txBody>
            <a:bodyPr/>
            <a:lstStyle/>
            <a:p>
              <a:endParaRPr lang="en-US"/>
            </a:p>
          </p:txBody>
        </p:sp>
        <p:sp>
          <p:nvSpPr>
            <p:cNvPr id="46943" name="Freeform 990"/>
            <p:cNvSpPr>
              <a:spLocks/>
            </p:cNvSpPr>
            <p:nvPr/>
          </p:nvSpPr>
          <p:spPr bwMode="auto">
            <a:xfrm>
              <a:off x="2706" y="2595"/>
              <a:ext cx="219" cy="96"/>
            </a:xfrm>
            <a:custGeom>
              <a:avLst/>
              <a:gdLst>
                <a:gd name="T0" fmla="*/ 6 w 219"/>
                <a:gd name="T1" fmla="*/ 0 h 96"/>
                <a:gd name="T2" fmla="*/ 57 w 219"/>
                <a:gd name="T3" fmla="*/ 23 h 96"/>
                <a:gd name="T4" fmla="*/ 111 w 219"/>
                <a:gd name="T5" fmla="*/ 48 h 96"/>
                <a:gd name="T6" fmla="*/ 165 w 219"/>
                <a:gd name="T7" fmla="*/ 71 h 96"/>
                <a:gd name="T8" fmla="*/ 219 w 219"/>
                <a:gd name="T9" fmla="*/ 94 h 96"/>
                <a:gd name="T10" fmla="*/ 217 w 219"/>
                <a:gd name="T11" fmla="*/ 94 h 96"/>
                <a:gd name="T12" fmla="*/ 213 w 219"/>
                <a:gd name="T13" fmla="*/ 96 h 96"/>
                <a:gd name="T14" fmla="*/ 161 w 219"/>
                <a:gd name="T15" fmla="*/ 71 h 96"/>
                <a:gd name="T16" fmla="*/ 107 w 219"/>
                <a:gd name="T17" fmla="*/ 48 h 96"/>
                <a:gd name="T18" fmla="*/ 54 w 219"/>
                <a:gd name="T19" fmla="*/ 25 h 96"/>
                <a:gd name="T20" fmla="*/ 0 w 219"/>
                <a:gd name="T21" fmla="*/ 2 h 96"/>
                <a:gd name="T22" fmla="*/ 2 w 219"/>
                <a:gd name="T23" fmla="*/ 0 h 96"/>
                <a:gd name="T24" fmla="*/ 6 w 219"/>
                <a:gd name="T25" fmla="*/ 0 h 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9"/>
                <a:gd name="T40" fmla="*/ 0 h 96"/>
                <a:gd name="T41" fmla="*/ 219 w 219"/>
                <a:gd name="T42" fmla="*/ 96 h 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9" h="96">
                  <a:moveTo>
                    <a:pt x="6" y="0"/>
                  </a:moveTo>
                  <a:lnTo>
                    <a:pt x="57" y="23"/>
                  </a:lnTo>
                  <a:lnTo>
                    <a:pt x="111" y="48"/>
                  </a:lnTo>
                  <a:lnTo>
                    <a:pt x="165" y="71"/>
                  </a:lnTo>
                  <a:lnTo>
                    <a:pt x="219" y="94"/>
                  </a:lnTo>
                  <a:lnTo>
                    <a:pt x="217" y="94"/>
                  </a:lnTo>
                  <a:lnTo>
                    <a:pt x="213" y="96"/>
                  </a:lnTo>
                  <a:lnTo>
                    <a:pt x="161" y="71"/>
                  </a:lnTo>
                  <a:lnTo>
                    <a:pt x="107" y="48"/>
                  </a:lnTo>
                  <a:lnTo>
                    <a:pt x="54" y="25"/>
                  </a:lnTo>
                  <a:lnTo>
                    <a:pt x="0" y="2"/>
                  </a:lnTo>
                  <a:lnTo>
                    <a:pt x="2" y="0"/>
                  </a:lnTo>
                  <a:lnTo>
                    <a:pt x="6" y="0"/>
                  </a:lnTo>
                  <a:close/>
                </a:path>
              </a:pathLst>
            </a:custGeom>
            <a:solidFill>
              <a:srgbClr val="7F7D7D"/>
            </a:solidFill>
            <a:ln w="9525">
              <a:noFill/>
              <a:round/>
              <a:headEnd/>
              <a:tailEnd/>
            </a:ln>
          </p:spPr>
          <p:txBody>
            <a:bodyPr/>
            <a:lstStyle/>
            <a:p>
              <a:endParaRPr lang="en-US"/>
            </a:p>
          </p:txBody>
        </p:sp>
        <p:sp>
          <p:nvSpPr>
            <p:cNvPr id="46944" name="Freeform 991"/>
            <p:cNvSpPr>
              <a:spLocks/>
            </p:cNvSpPr>
            <p:nvPr/>
          </p:nvSpPr>
          <p:spPr bwMode="auto">
            <a:xfrm>
              <a:off x="2704" y="2597"/>
              <a:ext cx="219" cy="94"/>
            </a:xfrm>
            <a:custGeom>
              <a:avLst/>
              <a:gdLst>
                <a:gd name="T0" fmla="*/ 6 w 219"/>
                <a:gd name="T1" fmla="*/ 0 h 94"/>
                <a:gd name="T2" fmla="*/ 219 w 219"/>
                <a:gd name="T3" fmla="*/ 92 h 94"/>
                <a:gd name="T4" fmla="*/ 215 w 219"/>
                <a:gd name="T5" fmla="*/ 94 h 94"/>
                <a:gd name="T6" fmla="*/ 0 w 219"/>
                <a:gd name="T7" fmla="*/ 0 h 94"/>
                <a:gd name="T8" fmla="*/ 6 w 219"/>
                <a:gd name="T9" fmla="*/ 0 h 94"/>
                <a:gd name="T10" fmla="*/ 0 60000 65536"/>
                <a:gd name="T11" fmla="*/ 0 60000 65536"/>
                <a:gd name="T12" fmla="*/ 0 60000 65536"/>
                <a:gd name="T13" fmla="*/ 0 60000 65536"/>
                <a:gd name="T14" fmla="*/ 0 60000 65536"/>
                <a:gd name="T15" fmla="*/ 0 w 219"/>
                <a:gd name="T16" fmla="*/ 0 h 94"/>
                <a:gd name="T17" fmla="*/ 219 w 219"/>
                <a:gd name="T18" fmla="*/ 94 h 94"/>
              </a:gdLst>
              <a:ahLst/>
              <a:cxnLst>
                <a:cxn ang="T10">
                  <a:pos x="T0" y="T1"/>
                </a:cxn>
                <a:cxn ang="T11">
                  <a:pos x="T2" y="T3"/>
                </a:cxn>
                <a:cxn ang="T12">
                  <a:pos x="T4" y="T5"/>
                </a:cxn>
                <a:cxn ang="T13">
                  <a:pos x="T6" y="T7"/>
                </a:cxn>
                <a:cxn ang="T14">
                  <a:pos x="T8" y="T9"/>
                </a:cxn>
              </a:cxnLst>
              <a:rect l="T15" t="T16" r="T17" b="T18"/>
              <a:pathLst>
                <a:path w="219" h="94">
                  <a:moveTo>
                    <a:pt x="6" y="0"/>
                  </a:moveTo>
                  <a:lnTo>
                    <a:pt x="219" y="92"/>
                  </a:lnTo>
                  <a:lnTo>
                    <a:pt x="215" y="94"/>
                  </a:lnTo>
                  <a:lnTo>
                    <a:pt x="0" y="0"/>
                  </a:lnTo>
                  <a:lnTo>
                    <a:pt x="6" y="0"/>
                  </a:lnTo>
                  <a:close/>
                </a:path>
              </a:pathLst>
            </a:custGeom>
            <a:solidFill>
              <a:srgbClr val="848282"/>
            </a:solidFill>
            <a:ln w="9525">
              <a:noFill/>
              <a:round/>
              <a:headEnd/>
              <a:tailEnd/>
            </a:ln>
          </p:spPr>
          <p:txBody>
            <a:bodyPr/>
            <a:lstStyle/>
            <a:p>
              <a:endParaRPr lang="en-US"/>
            </a:p>
          </p:txBody>
        </p:sp>
        <p:sp>
          <p:nvSpPr>
            <p:cNvPr id="46945" name="Freeform 992"/>
            <p:cNvSpPr>
              <a:spLocks/>
            </p:cNvSpPr>
            <p:nvPr/>
          </p:nvSpPr>
          <p:spPr bwMode="auto">
            <a:xfrm>
              <a:off x="2919" y="2685"/>
              <a:ext cx="25" cy="16"/>
            </a:xfrm>
            <a:custGeom>
              <a:avLst/>
              <a:gdLst>
                <a:gd name="T0" fmla="*/ 21 w 25"/>
                <a:gd name="T1" fmla="*/ 16 h 16"/>
                <a:gd name="T2" fmla="*/ 0 w 25"/>
                <a:gd name="T3" fmla="*/ 8 h 16"/>
                <a:gd name="T4" fmla="*/ 0 w 25"/>
                <a:gd name="T5" fmla="*/ 6 h 16"/>
                <a:gd name="T6" fmla="*/ 0 w 25"/>
                <a:gd name="T7" fmla="*/ 4 h 16"/>
                <a:gd name="T8" fmla="*/ 0 w 25"/>
                <a:gd name="T9" fmla="*/ 2 h 16"/>
                <a:gd name="T10" fmla="*/ 0 w 25"/>
                <a:gd name="T11" fmla="*/ 2 h 16"/>
                <a:gd name="T12" fmla="*/ 2 w 25"/>
                <a:gd name="T13" fmla="*/ 0 h 16"/>
                <a:gd name="T14" fmla="*/ 4 w 25"/>
                <a:gd name="T15" fmla="*/ 0 h 16"/>
                <a:gd name="T16" fmla="*/ 6 w 25"/>
                <a:gd name="T17" fmla="*/ 0 h 16"/>
                <a:gd name="T18" fmla="*/ 25 w 25"/>
                <a:gd name="T19" fmla="*/ 12 h 16"/>
                <a:gd name="T20" fmla="*/ 23 w 25"/>
                <a:gd name="T21" fmla="*/ 12 h 16"/>
                <a:gd name="T22" fmla="*/ 21 w 25"/>
                <a:gd name="T23" fmla="*/ 14 h 16"/>
                <a:gd name="T24" fmla="*/ 19 w 25"/>
                <a:gd name="T25" fmla="*/ 14 h 16"/>
                <a:gd name="T26" fmla="*/ 21 w 25"/>
                <a:gd name="T27" fmla="*/ 16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
                <a:gd name="T43" fmla="*/ 0 h 16"/>
                <a:gd name="T44" fmla="*/ 25 w 25"/>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 h="16">
                  <a:moveTo>
                    <a:pt x="21" y="16"/>
                  </a:moveTo>
                  <a:lnTo>
                    <a:pt x="0" y="8"/>
                  </a:lnTo>
                  <a:lnTo>
                    <a:pt x="0" y="6"/>
                  </a:lnTo>
                  <a:lnTo>
                    <a:pt x="0" y="4"/>
                  </a:lnTo>
                  <a:lnTo>
                    <a:pt x="0" y="2"/>
                  </a:lnTo>
                  <a:lnTo>
                    <a:pt x="2" y="0"/>
                  </a:lnTo>
                  <a:lnTo>
                    <a:pt x="4" y="0"/>
                  </a:lnTo>
                  <a:lnTo>
                    <a:pt x="6" y="0"/>
                  </a:lnTo>
                  <a:lnTo>
                    <a:pt x="25" y="12"/>
                  </a:lnTo>
                  <a:lnTo>
                    <a:pt x="23" y="12"/>
                  </a:lnTo>
                  <a:lnTo>
                    <a:pt x="21" y="14"/>
                  </a:lnTo>
                  <a:lnTo>
                    <a:pt x="19" y="14"/>
                  </a:lnTo>
                  <a:lnTo>
                    <a:pt x="21" y="16"/>
                  </a:lnTo>
                  <a:close/>
                </a:path>
              </a:pathLst>
            </a:custGeom>
            <a:solidFill>
              <a:srgbClr val="969595"/>
            </a:solidFill>
            <a:ln w="9525">
              <a:noFill/>
              <a:round/>
              <a:headEnd/>
              <a:tailEnd/>
            </a:ln>
          </p:spPr>
          <p:txBody>
            <a:bodyPr/>
            <a:lstStyle/>
            <a:p>
              <a:endParaRPr lang="en-US"/>
            </a:p>
          </p:txBody>
        </p:sp>
        <p:sp>
          <p:nvSpPr>
            <p:cNvPr id="46946" name="Freeform 993"/>
            <p:cNvSpPr>
              <a:spLocks/>
            </p:cNvSpPr>
            <p:nvPr/>
          </p:nvSpPr>
          <p:spPr bwMode="auto">
            <a:xfrm>
              <a:off x="2681" y="2563"/>
              <a:ext cx="334" cy="132"/>
            </a:xfrm>
            <a:custGeom>
              <a:avLst/>
              <a:gdLst>
                <a:gd name="T0" fmla="*/ 0 w 334"/>
                <a:gd name="T1" fmla="*/ 17 h 132"/>
                <a:gd name="T2" fmla="*/ 65 w 334"/>
                <a:gd name="T3" fmla="*/ 0 h 132"/>
                <a:gd name="T4" fmla="*/ 334 w 334"/>
                <a:gd name="T5" fmla="*/ 111 h 132"/>
                <a:gd name="T6" fmla="*/ 259 w 334"/>
                <a:gd name="T7" fmla="*/ 132 h 132"/>
                <a:gd name="T8" fmla="*/ 240 w 334"/>
                <a:gd name="T9" fmla="*/ 124 h 132"/>
                <a:gd name="T10" fmla="*/ 288 w 334"/>
                <a:gd name="T11" fmla="*/ 111 h 132"/>
                <a:gd name="T12" fmla="*/ 61 w 334"/>
                <a:gd name="T13" fmla="*/ 15 h 132"/>
                <a:gd name="T14" fmla="*/ 19 w 334"/>
                <a:gd name="T15" fmla="*/ 26 h 132"/>
                <a:gd name="T16" fmla="*/ 0 w 334"/>
                <a:gd name="T17" fmla="*/ 17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4"/>
                <a:gd name="T28" fmla="*/ 0 h 132"/>
                <a:gd name="T29" fmla="*/ 334 w 334"/>
                <a:gd name="T30" fmla="*/ 132 h 1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4" h="132">
                  <a:moveTo>
                    <a:pt x="0" y="17"/>
                  </a:moveTo>
                  <a:lnTo>
                    <a:pt x="65" y="0"/>
                  </a:lnTo>
                  <a:lnTo>
                    <a:pt x="334" y="111"/>
                  </a:lnTo>
                  <a:lnTo>
                    <a:pt x="259" y="132"/>
                  </a:lnTo>
                  <a:lnTo>
                    <a:pt x="240" y="124"/>
                  </a:lnTo>
                  <a:lnTo>
                    <a:pt x="288" y="111"/>
                  </a:lnTo>
                  <a:lnTo>
                    <a:pt x="61" y="15"/>
                  </a:lnTo>
                  <a:lnTo>
                    <a:pt x="19" y="26"/>
                  </a:lnTo>
                  <a:lnTo>
                    <a:pt x="0" y="17"/>
                  </a:lnTo>
                  <a:close/>
                </a:path>
              </a:pathLst>
            </a:custGeom>
            <a:solidFill>
              <a:srgbClr val="848282"/>
            </a:solidFill>
            <a:ln w="9525">
              <a:noFill/>
              <a:round/>
              <a:headEnd/>
              <a:tailEnd/>
            </a:ln>
          </p:spPr>
          <p:txBody>
            <a:bodyPr/>
            <a:lstStyle/>
            <a:p>
              <a:endParaRPr lang="en-US"/>
            </a:p>
          </p:txBody>
        </p:sp>
        <p:sp>
          <p:nvSpPr>
            <p:cNvPr id="46947" name="Freeform 994"/>
            <p:cNvSpPr>
              <a:spLocks/>
            </p:cNvSpPr>
            <p:nvPr/>
          </p:nvSpPr>
          <p:spPr bwMode="auto">
            <a:xfrm>
              <a:off x="2940" y="2695"/>
              <a:ext cx="8" cy="6"/>
            </a:xfrm>
            <a:custGeom>
              <a:avLst/>
              <a:gdLst>
                <a:gd name="T0" fmla="*/ 4 w 8"/>
                <a:gd name="T1" fmla="*/ 0 h 6"/>
                <a:gd name="T2" fmla="*/ 8 w 8"/>
                <a:gd name="T3" fmla="*/ 0 h 6"/>
                <a:gd name="T4" fmla="*/ 8 w 8"/>
                <a:gd name="T5" fmla="*/ 2 h 6"/>
                <a:gd name="T6" fmla="*/ 6 w 8"/>
                <a:gd name="T7" fmla="*/ 6 h 6"/>
                <a:gd name="T8" fmla="*/ 4 w 8"/>
                <a:gd name="T9" fmla="*/ 6 h 6"/>
                <a:gd name="T10" fmla="*/ 0 w 8"/>
                <a:gd name="T11" fmla="*/ 6 h 6"/>
                <a:gd name="T12" fmla="*/ 0 w 8"/>
                <a:gd name="T13" fmla="*/ 4 h 6"/>
                <a:gd name="T14" fmla="*/ 2 w 8"/>
                <a:gd name="T15" fmla="*/ 0 h 6"/>
                <a:gd name="T16" fmla="*/ 4 w 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6"/>
                <a:gd name="T29" fmla="*/ 8 w 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6">
                  <a:moveTo>
                    <a:pt x="4" y="0"/>
                  </a:moveTo>
                  <a:lnTo>
                    <a:pt x="8" y="0"/>
                  </a:lnTo>
                  <a:lnTo>
                    <a:pt x="8" y="2"/>
                  </a:lnTo>
                  <a:lnTo>
                    <a:pt x="6" y="6"/>
                  </a:lnTo>
                  <a:lnTo>
                    <a:pt x="4" y="6"/>
                  </a:lnTo>
                  <a:lnTo>
                    <a:pt x="0" y="6"/>
                  </a:lnTo>
                  <a:lnTo>
                    <a:pt x="0" y="4"/>
                  </a:lnTo>
                  <a:lnTo>
                    <a:pt x="2" y="0"/>
                  </a:lnTo>
                  <a:lnTo>
                    <a:pt x="4" y="0"/>
                  </a:lnTo>
                  <a:close/>
                </a:path>
              </a:pathLst>
            </a:custGeom>
            <a:solidFill>
              <a:srgbClr val="727070"/>
            </a:solidFill>
            <a:ln w="9525">
              <a:noFill/>
              <a:round/>
              <a:headEnd/>
              <a:tailEnd/>
            </a:ln>
          </p:spPr>
          <p:txBody>
            <a:bodyPr/>
            <a:lstStyle/>
            <a:p>
              <a:endParaRPr lang="en-US"/>
            </a:p>
          </p:txBody>
        </p:sp>
        <p:sp>
          <p:nvSpPr>
            <p:cNvPr id="46948" name="Freeform 995"/>
            <p:cNvSpPr>
              <a:spLocks/>
            </p:cNvSpPr>
            <p:nvPr/>
          </p:nvSpPr>
          <p:spPr bwMode="auto">
            <a:xfrm>
              <a:off x="3092" y="2818"/>
              <a:ext cx="1065" cy="128"/>
            </a:xfrm>
            <a:custGeom>
              <a:avLst/>
              <a:gdLst>
                <a:gd name="T0" fmla="*/ 55 w 1065"/>
                <a:gd name="T1" fmla="*/ 0 h 128"/>
                <a:gd name="T2" fmla="*/ 1065 w 1065"/>
                <a:gd name="T3" fmla="*/ 6 h 128"/>
                <a:gd name="T4" fmla="*/ 687 w 1065"/>
                <a:gd name="T5" fmla="*/ 128 h 128"/>
                <a:gd name="T6" fmla="*/ 0 w 1065"/>
                <a:gd name="T7" fmla="*/ 27 h 128"/>
                <a:gd name="T8" fmla="*/ 55 w 1065"/>
                <a:gd name="T9" fmla="*/ 0 h 128"/>
                <a:gd name="T10" fmla="*/ 0 60000 65536"/>
                <a:gd name="T11" fmla="*/ 0 60000 65536"/>
                <a:gd name="T12" fmla="*/ 0 60000 65536"/>
                <a:gd name="T13" fmla="*/ 0 60000 65536"/>
                <a:gd name="T14" fmla="*/ 0 60000 65536"/>
                <a:gd name="T15" fmla="*/ 0 w 1065"/>
                <a:gd name="T16" fmla="*/ 0 h 128"/>
                <a:gd name="T17" fmla="*/ 1065 w 1065"/>
                <a:gd name="T18" fmla="*/ 128 h 128"/>
              </a:gdLst>
              <a:ahLst/>
              <a:cxnLst>
                <a:cxn ang="T10">
                  <a:pos x="T0" y="T1"/>
                </a:cxn>
                <a:cxn ang="T11">
                  <a:pos x="T2" y="T3"/>
                </a:cxn>
                <a:cxn ang="T12">
                  <a:pos x="T4" y="T5"/>
                </a:cxn>
                <a:cxn ang="T13">
                  <a:pos x="T6" y="T7"/>
                </a:cxn>
                <a:cxn ang="T14">
                  <a:pos x="T8" y="T9"/>
                </a:cxn>
              </a:cxnLst>
              <a:rect l="T15" t="T16" r="T17" b="T18"/>
              <a:pathLst>
                <a:path w="1065" h="128">
                  <a:moveTo>
                    <a:pt x="55" y="0"/>
                  </a:moveTo>
                  <a:lnTo>
                    <a:pt x="1065" y="6"/>
                  </a:lnTo>
                  <a:lnTo>
                    <a:pt x="687" y="128"/>
                  </a:lnTo>
                  <a:lnTo>
                    <a:pt x="0" y="27"/>
                  </a:lnTo>
                  <a:lnTo>
                    <a:pt x="55" y="0"/>
                  </a:lnTo>
                  <a:close/>
                </a:path>
              </a:pathLst>
            </a:custGeom>
            <a:solidFill>
              <a:srgbClr val="DADBDD"/>
            </a:solidFill>
            <a:ln w="9525">
              <a:noFill/>
              <a:round/>
              <a:headEnd/>
              <a:tailEnd/>
            </a:ln>
          </p:spPr>
          <p:txBody>
            <a:bodyPr/>
            <a:lstStyle/>
            <a:p>
              <a:endParaRPr lang="en-US"/>
            </a:p>
          </p:txBody>
        </p:sp>
        <p:sp>
          <p:nvSpPr>
            <p:cNvPr id="46949" name="Freeform 996"/>
            <p:cNvSpPr>
              <a:spLocks/>
            </p:cNvSpPr>
            <p:nvPr/>
          </p:nvSpPr>
          <p:spPr bwMode="auto">
            <a:xfrm>
              <a:off x="3092" y="2818"/>
              <a:ext cx="1065" cy="128"/>
            </a:xfrm>
            <a:custGeom>
              <a:avLst/>
              <a:gdLst>
                <a:gd name="T0" fmla="*/ 55 w 1065"/>
                <a:gd name="T1" fmla="*/ 0 h 128"/>
                <a:gd name="T2" fmla="*/ 1065 w 1065"/>
                <a:gd name="T3" fmla="*/ 6 h 128"/>
                <a:gd name="T4" fmla="*/ 687 w 1065"/>
                <a:gd name="T5" fmla="*/ 128 h 128"/>
                <a:gd name="T6" fmla="*/ 0 w 1065"/>
                <a:gd name="T7" fmla="*/ 27 h 128"/>
                <a:gd name="T8" fmla="*/ 55 w 1065"/>
                <a:gd name="T9" fmla="*/ 0 h 128"/>
                <a:gd name="T10" fmla="*/ 0 60000 65536"/>
                <a:gd name="T11" fmla="*/ 0 60000 65536"/>
                <a:gd name="T12" fmla="*/ 0 60000 65536"/>
                <a:gd name="T13" fmla="*/ 0 60000 65536"/>
                <a:gd name="T14" fmla="*/ 0 60000 65536"/>
                <a:gd name="T15" fmla="*/ 0 w 1065"/>
                <a:gd name="T16" fmla="*/ 0 h 128"/>
                <a:gd name="T17" fmla="*/ 1065 w 1065"/>
                <a:gd name="T18" fmla="*/ 128 h 128"/>
              </a:gdLst>
              <a:ahLst/>
              <a:cxnLst>
                <a:cxn ang="T10">
                  <a:pos x="T0" y="T1"/>
                </a:cxn>
                <a:cxn ang="T11">
                  <a:pos x="T2" y="T3"/>
                </a:cxn>
                <a:cxn ang="T12">
                  <a:pos x="T4" y="T5"/>
                </a:cxn>
                <a:cxn ang="T13">
                  <a:pos x="T6" y="T7"/>
                </a:cxn>
                <a:cxn ang="T14">
                  <a:pos x="T8" y="T9"/>
                </a:cxn>
              </a:cxnLst>
              <a:rect l="T15" t="T16" r="T17" b="T18"/>
              <a:pathLst>
                <a:path w="1065" h="128">
                  <a:moveTo>
                    <a:pt x="55" y="0"/>
                  </a:moveTo>
                  <a:lnTo>
                    <a:pt x="1065" y="6"/>
                  </a:lnTo>
                  <a:lnTo>
                    <a:pt x="687" y="128"/>
                  </a:lnTo>
                  <a:lnTo>
                    <a:pt x="0" y="27"/>
                  </a:lnTo>
                  <a:lnTo>
                    <a:pt x="55" y="0"/>
                  </a:lnTo>
                  <a:close/>
                </a:path>
              </a:pathLst>
            </a:custGeom>
            <a:solidFill>
              <a:srgbClr val="CFCECE"/>
            </a:solidFill>
            <a:ln w="9525">
              <a:noFill/>
              <a:round/>
              <a:headEnd/>
              <a:tailEnd/>
            </a:ln>
          </p:spPr>
          <p:txBody>
            <a:bodyPr/>
            <a:lstStyle/>
            <a:p>
              <a:endParaRPr lang="en-US"/>
            </a:p>
          </p:txBody>
        </p:sp>
        <p:sp>
          <p:nvSpPr>
            <p:cNvPr id="46950" name="Freeform 997"/>
            <p:cNvSpPr>
              <a:spLocks/>
            </p:cNvSpPr>
            <p:nvPr/>
          </p:nvSpPr>
          <p:spPr bwMode="auto">
            <a:xfrm>
              <a:off x="3132" y="2850"/>
              <a:ext cx="647" cy="96"/>
            </a:xfrm>
            <a:custGeom>
              <a:avLst/>
              <a:gdLst>
                <a:gd name="T0" fmla="*/ 0 w 647"/>
                <a:gd name="T1" fmla="*/ 0 h 96"/>
                <a:gd name="T2" fmla="*/ 0 w 647"/>
                <a:gd name="T3" fmla="*/ 0 h 96"/>
                <a:gd name="T4" fmla="*/ 647 w 647"/>
                <a:gd name="T5" fmla="*/ 96 h 96"/>
                <a:gd name="T6" fmla="*/ 0 w 647"/>
                <a:gd name="T7" fmla="*/ 0 h 96"/>
                <a:gd name="T8" fmla="*/ 0 60000 65536"/>
                <a:gd name="T9" fmla="*/ 0 60000 65536"/>
                <a:gd name="T10" fmla="*/ 0 60000 65536"/>
                <a:gd name="T11" fmla="*/ 0 60000 65536"/>
                <a:gd name="T12" fmla="*/ 0 w 647"/>
                <a:gd name="T13" fmla="*/ 0 h 96"/>
                <a:gd name="T14" fmla="*/ 647 w 647"/>
                <a:gd name="T15" fmla="*/ 96 h 96"/>
              </a:gdLst>
              <a:ahLst/>
              <a:cxnLst>
                <a:cxn ang="T8">
                  <a:pos x="T0" y="T1"/>
                </a:cxn>
                <a:cxn ang="T9">
                  <a:pos x="T2" y="T3"/>
                </a:cxn>
                <a:cxn ang="T10">
                  <a:pos x="T4" y="T5"/>
                </a:cxn>
                <a:cxn ang="T11">
                  <a:pos x="T6" y="T7"/>
                </a:cxn>
              </a:cxnLst>
              <a:rect l="T12" t="T13" r="T14" b="T15"/>
              <a:pathLst>
                <a:path w="647" h="96">
                  <a:moveTo>
                    <a:pt x="0" y="0"/>
                  </a:moveTo>
                  <a:lnTo>
                    <a:pt x="0" y="0"/>
                  </a:lnTo>
                  <a:lnTo>
                    <a:pt x="647" y="96"/>
                  </a:lnTo>
                  <a:lnTo>
                    <a:pt x="0" y="0"/>
                  </a:lnTo>
                  <a:close/>
                </a:path>
              </a:pathLst>
            </a:custGeom>
            <a:solidFill>
              <a:srgbClr val="CFCECE"/>
            </a:solidFill>
            <a:ln w="9525">
              <a:noFill/>
              <a:round/>
              <a:headEnd/>
              <a:tailEnd/>
            </a:ln>
          </p:spPr>
          <p:txBody>
            <a:bodyPr/>
            <a:lstStyle/>
            <a:p>
              <a:endParaRPr lang="en-US"/>
            </a:p>
          </p:txBody>
        </p:sp>
        <p:sp>
          <p:nvSpPr>
            <p:cNvPr id="46951" name="Freeform 998"/>
            <p:cNvSpPr>
              <a:spLocks/>
            </p:cNvSpPr>
            <p:nvPr/>
          </p:nvSpPr>
          <p:spPr bwMode="auto">
            <a:xfrm>
              <a:off x="3092" y="2818"/>
              <a:ext cx="92" cy="40"/>
            </a:xfrm>
            <a:custGeom>
              <a:avLst/>
              <a:gdLst>
                <a:gd name="T0" fmla="*/ 90 w 92"/>
                <a:gd name="T1" fmla="*/ 40 h 40"/>
                <a:gd name="T2" fmla="*/ 92 w 92"/>
                <a:gd name="T3" fmla="*/ 21 h 40"/>
                <a:gd name="T4" fmla="*/ 92 w 92"/>
                <a:gd name="T5" fmla="*/ 2 h 40"/>
                <a:gd name="T6" fmla="*/ 92 w 92"/>
                <a:gd name="T7" fmla="*/ 0 h 40"/>
                <a:gd name="T8" fmla="*/ 92 w 92"/>
                <a:gd name="T9" fmla="*/ 0 h 40"/>
                <a:gd name="T10" fmla="*/ 55 w 92"/>
                <a:gd name="T11" fmla="*/ 0 h 40"/>
                <a:gd name="T12" fmla="*/ 0 w 92"/>
                <a:gd name="T13" fmla="*/ 27 h 40"/>
                <a:gd name="T14" fmla="*/ 90 w 92"/>
                <a:gd name="T15" fmla="*/ 40 h 40"/>
                <a:gd name="T16" fmla="*/ 0 60000 65536"/>
                <a:gd name="T17" fmla="*/ 0 60000 65536"/>
                <a:gd name="T18" fmla="*/ 0 60000 65536"/>
                <a:gd name="T19" fmla="*/ 0 60000 65536"/>
                <a:gd name="T20" fmla="*/ 0 60000 65536"/>
                <a:gd name="T21" fmla="*/ 0 60000 65536"/>
                <a:gd name="T22" fmla="*/ 0 60000 65536"/>
                <a:gd name="T23" fmla="*/ 0 60000 65536"/>
                <a:gd name="T24" fmla="*/ 0 w 92"/>
                <a:gd name="T25" fmla="*/ 0 h 40"/>
                <a:gd name="T26" fmla="*/ 92 w 92"/>
                <a:gd name="T27" fmla="*/ 40 h 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2" h="40">
                  <a:moveTo>
                    <a:pt x="90" y="40"/>
                  </a:moveTo>
                  <a:lnTo>
                    <a:pt x="92" y="21"/>
                  </a:lnTo>
                  <a:lnTo>
                    <a:pt x="92" y="2"/>
                  </a:lnTo>
                  <a:lnTo>
                    <a:pt x="92" y="0"/>
                  </a:lnTo>
                  <a:lnTo>
                    <a:pt x="55" y="0"/>
                  </a:lnTo>
                  <a:lnTo>
                    <a:pt x="0" y="27"/>
                  </a:lnTo>
                  <a:lnTo>
                    <a:pt x="90" y="40"/>
                  </a:lnTo>
                  <a:close/>
                </a:path>
              </a:pathLst>
            </a:custGeom>
            <a:solidFill>
              <a:srgbClr val="949392"/>
            </a:solidFill>
            <a:ln w="9525">
              <a:noFill/>
              <a:round/>
              <a:headEnd/>
              <a:tailEnd/>
            </a:ln>
          </p:spPr>
          <p:txBody>
            <a:bodyPr/>
            <a:lstStyle/>
            <a:p>
              <a:endParaRPr lang="en-US"/>
            </a:p>
          </p:txBody>
        </p:sp>
        <p:sp>
          <p:nvSpPr>
            <p:cNvPr id="46952" name="Freeform 999"/>
            <p:cNvSpPr>
              <a:spLocks/>
            </p:cNvSpPr>
            <p:nvPr/>
          </p:nvSpPr>
          <p:spPr bwMode="auto">
            <a:xfrm>
              <a:off x="3182" y="2818"/>
              <a:ext cx="2" cy="40"/>
            </a:xfrm>
            <a:custGeom>
              <a:avLst/>
              <a:gdLst>
                <a:gd name="T0" fmla="*/ 0 w 2"/>
                <a:gd name="T1" fmla="*/ 40 h 40"/>
                <a:gd name="T2" fmla="*/ 2 w 2"/>
                <a:gd name="T3" fmla="*/ 21 h 40"/>
                <a:gd name="T4" fmla="*/ 2 w 2"/>
                <a:gd name="T5" fmla="*/ 2 h 40"/>
                <a:gd name="T6" fmla="*/ 2 w 2"/>
                <a:gd name="T7" fmla="*/ 0 h 40"/>
                <a:gd name="T8" fmla="*/ 2 w 2"/>
                <a:gd name="T9" fmla="*/ 0 h 40"/>
                <a:gd name="T10" fmla="*/ 0 60000 65536"/>
                <a:gd name="T11" fmla="*/ 0 60000 65536"/>
                <a:gd name="T12" fmla="*/ 0 60000 65536"/>
                <a:gd name="T13" fmla="*/ 0 60000 65536"/>
                <a:gd name="T14" fmla="*/ 0 60000 65536"/>
                <a:gd name="T15" fmla="*/ 0 w 2"/>
                <a:gd name="T16" fmla="*/ 0 h 40"/>
                <a:gd name="T17" fmla="*/ 2 w 2"/>
                <a:gd name="T18" fmla="*/ 40 h 40"/>
              </a:gdLst>
              <a:ahLst/>
              <a:cxnLst>
                <a:cxn ang="T10">
                  <a:pos x="T0" y="T1"/>
                </a:cxn>
                <a:cxn ang="T11">
                  <a:pos x="T2" y="T3"/>
                </a:cxn>
                <a:cxn ang="T12">
                  <a:pos x="T4" y="T5"/>
                </a:cxn>
                <a:cxn ang="T13">
                  <a:pos x="T6" y="T7"/>
                </a:cxn>
                <a:cxn ang="T14">
                  <a:pos x="T8" y="T9"/>
                </a:cxn>
              </a:cxnLst>
              <a:rect l="T15" t="T16" r="T17" b="T18"/>
              <a:pathLst>
                <a:path w="2" h="40">
                  <a:moveTo>
                    <a:pt x="0" y="40"/>
                  </a:moveTo>
                  <a:lnTo>
                    <a:pt x="2" y="21"/>
                  </a:lnTo>
                  <a:lnTo>
                    <a:pt x="2" y="2"/>
                  </a:lnTo>
                  <a:lnTo>
                    <a:pt x="2" y="0"/>
                  </a:lnTo>
                </a:path>
              </a:pathLst>
            </a:custGeom>
            <a:noFill/>
            <a:ln w="0">
              <a:solidFill>
                <a:srgbClr val="81807F"/>
              </a:solidFill>
              <a:round/>
              <a:headEnd/>
              <a:tailEnd/>
            </a:ln>
          </p:spPr>
          <p:txBody>
            <a:bodyPr/>
            <a:lstStyle/>
            <a:p>
              <a:endParaRPr lang="en-US"/>
            </a:p>
          </p:txBody>
        </p:sp>
        <p:sp>
          <p:nvSpPr>
            <p:cNvPr id="46953" name="Freeform 1000"/>
            <p:cNvSpPr>
              <a:spLocks/>
            </p:cNvSpPr>
            <p:nvPr/>
          </p:nvSpPr>
          <p:spPr bwMode="auto">
            <a:xfrm>
              <a:off x="3092" y="2818"/>
              <a:ext cx="71" cy="29"/>
            </a:xfrm>
            <a:custGeom>
              <a:avLst/>
              <a:gdLst>
                <a:gd name="T0" fmla="*/ 15 w 71"/>
                <a:gd name="T1" fmla="*/ 29 h 29"/>
                <a:gd name="T2" fmla="*/ 71 w 71"/>
                <a:gd name="T3" fmla="*/ 0 h 29"/>
                <a:gd name="T4" fmla="*/ 55 w 71"/>
                <a:gd name="T5" fmla="*/ 0 h 29"/>
                <a:gd name="T6" fmla="*/ 0 w 71"/>
                <a:gd name="T7" fmla="*/ 27 h 29"/>
                <a:gd name="T8" fmla="*/ 15 w 71"/>
                <a:gd name="T9" fmla="*/ 29 h 29"/>
                <a:gd name="T10" fmla="*/ 0 60000 65536"/>
                <a:gd name="T11" fmla="*/ 0 60000 65536"/>
                <a:gd name="T12" fmla="*/ 0 60000 65536"/>
                <a:gd name="T13" fmla="*/ 0 60000 65536"/>
                <a:gd name="T14" fmla="*/ 0 60000 65536"/>
                <a:gd name="T15" fmla="*/ 0 w 71"/>
                <a:gd name="T16" fmla="*/ 0 h 29"/>
                <a:gd name="T17" fmla="*/ 71 w 71"/>
                <a:gd name="T18" fmla="*/ 29 h 29"/>
              </a:gdLst>
              <a:ahLst/>
              <a:cxnLst>
                <a:cxn ang="T10">
                  <a:pos x="T0" y="T1"/>
                </a:cxn>
                <a:cxn ang="T11">
                  <a:pos x="T2" y="T3"/>
                </a:cxn>
                <a:cxn ang="T12">
                  <a:pos x="T4" y="T5"/>
                </a:cxn>
                <a:cxn ang="T13">
                  <a:pos x="T6" y="T7"/>
                </a:cxn>
                <a:cxn ang="T14">
                  <a:pos x="T8" y="T9"/>
                </a:cxn>
              </a:cxnLst>
              <a:rect l="T15" t="T16" r="T17" b="T18"/>
              <a:pathLst>
                <a:path w="71" h="29">
                  <a:moveTo>
                    <a:pt x="15" y="29"/>
                  </a:moveTo>
                  <a:lnTo>
                    <a:pt x="71" y="0"/>
                  </a:lnTo>
                  <a:lnTo>
                    <a:pt x="55" y="0"/>
                  </a:lnTo>
                  <a:lnTo>
                    <a:pt x="0" y="27"/>
                  </a:lnTo>
                  <a:lnTo>
                    <a:pt x="15" y="29"/>
                  </a:lnTo>
                  <a:close/>
                </a:path>
              </a:pathLst>
            </a:custGeom>
            <a:solidFill>
              <a:srgbClr val="AAA9A9"/>
            </a:solidFill>
            <a:ln w="9525">
              <a:noFill/>
              <a:round/>
              <a:headEnd/>
              <a:tailEnd/>
            </a:ln>
          </p:spPr>
          <p:txBody>
            <a:bodyPr/>
            <a:lstStyle/>
            <a:p>
              <a:endParaRPr lang="en-US"/>
            </a:p>
          </p:txBody>
        </p:sp>
        <p:sp>
          <p:nvSpPr>
            <p:cNvPr id="46954" name="Line 1001"/>
            <p:cNvSpPr>
              <a:spLocks noChangeShapeType="1"/>
            </p:cNvSpPr>
            <p:nvPr/>
          </p:nvSpPr>
          <p:spPr bwMode="auto">
            <a:xfrm flipV="1">
              <a:off x="3107" y="2818"/>
              <a:ext cx="56" cy="29"/>
            </a:xfrm>
            <a:prstGeom prst="line">
              <a:avLst/>
            </a:prstGeom>
            <a:noFill/>
            <a:ln w="0">
              <a:solidFill>
                <a:srgbClr val="696665"/>
              </a:solidFill>
              <a:round/>
              <a:headEnd/>
              <a:tailEnd/>
            </a:ln>
          </p:spPr>
          <p:txBody>
            <a:bodyPr/>
            <a:lstStyle/>
            <a:p>
              <a:endParaRPr lang="en-US"/>
            </a:p>
          </p:txBody>
        </p:sp>
        <p:sp>
          <p:nvSpPr>
            <p:cNvPr id="46955" name="Freeform 1002"/>
            <p:cNvSpPr>
              <a:spLocks/>
            </p:cNvSpPr>
            <p:nvPr/>
          </p:nvSpPr>
          <p:spPr bwMode="auto">
            <a:xfrm>
              <a:off x="3092" y="2818"/>
              <a:ext cx="61" cy="34"/>
            </a:xfrm>
            <a:custGeom>
              <a:avLst/>
              <a:gdLst>
                <a:gd name="T0" fmla="*/ 61 w 61"/>
                <a:gd name="T1" fmla="*/ 0 h 34"/>
                <a:gd name="T2" fmla="*/ 61 w 61"/>
                <a:gd name="T3" fmla="*/ 17 h 34"/>
                <a:gd name="T4" fmla="*/ 57 w 61"/>
                <a:gd name="T5" fmla="*/ 34 h 34"/>
                <a:gd name="T6" fmla="*/ 0 w 61"/>
                <a:gd name="T7" fmla="*/ 27 h 34"/>
                <a:gd name="T8" fmla="*/ 55 w 61"/>
                <a:gd name="T9" fmla="*/ 0 h 34"/>
                <a:gd name="T10" fmla="*/ 61 w 61"/>
                <a:gd name="T11" fmla="*/ 0 h 34"/>
                <a:gd name="T12" fmla="*/ 0 60000 65536"/>
                <a:gd name="T13" fmla="*/ 0 60000 65536"/>
                <a:gd name="T14" fmla="*/ 0 60000 65536"/>
                <a:gd name="T15" fmla="*/ 0 60000 65536"/>
                <a:gd name="T16" fmla="*/ 0 60000 65536"/>
                <a:gd name="T17" fmla="*/ 0 60000 65536"/>
                <a:gd name="T18" fmla="*/ 0 w 61"/>
                <a:gd name="T19" fmla="*/ 0 h 34"/>
                <a:gd name="T20" fmla="*/ 61 w 61"/>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61" h="34">
                  <a:moveTo>
                    <a:pt x="61" y="0"/>
                  </a:moveTo>
                  <a:lnTo>
                    <a:pt x="61" y="17"/>
                  </a:lnTo>
                  <a:lnTo>
                    <a:pt x="57" y="34"/>
                  </a:lnTo>
                  <a:lnTo>
                    <a:pt x="0" y="27"/>
                  </a:lnTo>
                  <a:lnTo>
                    <a:pt x="55" y="0"/>
                  </a:lnTo>
                  <a:lnTo>
                    <a:pt x="61" y="0"/>
                  </a:lnTo>
                  <a:close/>
                </a:path>
              </a:pathLst>
            </a:custGeom>
            <a:solidFill>
              <a:srgbClr val="686665"/>
            </a:solidFill>
            <a:ln w="9525">
              <a:noFill/>
              <a:round/>
              <a:headEnd/>
              <a:tailEnd/>
            </a:ln>
          </p:spPr>
          <p:txBody>
            <a:bodyPr/>
            <a:lstStyle/>
            <a:p>
              <a:endParaRPr lang="en-US"/>
            </a:p>
          </p:txBody>
        </p:sp>
        <p:sp>
          <p:nvSpPr>
            <p:cNvPr id="46956" name="Freeform 1003"/>
            <p:cNvSpPr>
              <a:spLocks/>
            </p:cNvSpPr>
            <p:nvPr/>
          </p:nvSpPr>
          <p:spPr bwMode="auto">
            <a:xfrm>
              <a:off x="3149" y="2818"/>
              <a:ext cx="6" cy="36"/>
            </a:xfrm>
            <a:custGeom>
              <a:avLst/>
              <a:gdLst>
                <a:gd name="T0" fmla="*/ 0 w 6"/>
                <a:gd name="T1" fmla="*/ 34 h 36"/>
                <a:gd name="T2" fmla="*/ 0 w 6"/>
                <a:gd name="T3" fmla="*/ 32 h 36"/>
                <a:gd name="T4" fmla="*/ 2 w 6"/>
                <a:gd name="T5" fmla="*/ 15 h 36"/>
                <a:gd name="T6" fmla="*/ 2 w 6"/>
                <a:gd name="T7" fmla="*/ 0 h 36"/>
                <a:gd name="T8" fmla="*/ 2 w 6"/>
                <a:gd name="T9" fmla="*/ 0 h 36"/>
                <a:gd name="T10" fmla="*/ 6 w 6"/>
                <a:gd name="T11" fmla="*/ 0 h 36"/>
                <a:gd name="T12" fmla="*/ 6 w 6"/>
                <a:gd name="T13" fmla="*/ 0 h 36"/>
                <a:gd name="T14" fmla="*/ 6 w 6"/>
                <a:gd name="T15" fmla="*/ 15 h 36"/>
                <a:gd name="T16" fmla="*/ 4 w 6"/>
                <a:gd name="T17" fmla="*/ 32 h 36"/>
                <a:gd name="T18" fmla="*/ 2 w 6"/>
                <a:gd name="T19" fmla="*/ 36 h 36"/>
                <a:gd name="T20" fmla="*/ 0 w 6"/>
                <a:gd name="T21" fmla="*/ 34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36"/>
                <a:gd name="T35" fmla="*/ 6 w 6"/>
                <a:gd name="T36" fmla="*/ 36 h 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36">
                  <a:moveTo>
                    <a:pt x="0" y="34"/>
                  </a:moveTo>
                  <a:lnTo>
                    <a:pt x="0" y="32"/>
                  </a:lnTo>
                  <a:lnTo>
                    <a:pt x="2" y="15"/>
                  </a:lnTo>
                  <a:lnTo>
                    <a:pt x="2" y="0"/>
                  </a:lnTo>
                  <a:lnTo>
                    <a:pt x="6" y="0"/>
                  </a:lnTo>
                  <a:lnTo>
                    <a:pt x="6" y="15"/>
                  </a:lnTo>
                  <a:lnTo>
                    <a:pt x="4" y="32"/>
                  </a:lnTo>
                  <a:lnTo>
                    <a:pt x="2" y="36"/>
                  </a:lnTo>
                  <a:lnTo>
                    <a:pt x="0" y="34"/>
                  </a:lnTo>
                  <a:close/>
                </a:path>
              </a:pathLst>
            </a:custGeom>
            <a:solidFill>
              <a:srgbClr val="686665"/>
            </a:solidFill>
            <a:ln w="9525">
              <a:noFill/>
              <a:round/>
              <a:headEnd/>
              <a:tailEnd/>
            </a:ln>
          </p:spPr>
          <p:txBody>
            <a:bodyPr/>
            <a:lstStyle/>
            <a:p>
              <a:endParaRPr lang="en-US"/>
            </a:p>
          </p:txBody>
        </p:sp>
        <p:sp>
          <p:nvSpPr>
            <p:cNvPr id="46957" name="Freeform 1004"/>
            <p:cNvSpPr>
              <a:spLocks/>
            </p:cNvSpPr>
            <p:nvPr/>
          </p:nvSpPr>
          <p:spPr bwMode="auto">
            <a:xfrm>
              <a:off x="3092" y="2818"/>
              <a:ext cx="78" cy="38"/>
            </a:xfrm>
            <a:custGeom>
              <a:avLst/>
              <a:gdLst>
                <a:gd name="T0" fmla="*/ 76 w 78"/>
                <a:gd name="T1" fmla="*/ 0 h 38"/>
                <a:gd name="T2" fmla="*/ 78 w 78"/>
                <a:gd name="T3" fmla="*/ 9 h 38"/>
                <a:gd name="T4" fmla="*/ 78 w 78"/>
                <a:gd name="T5" fmla="*/ 19 h 38"/>
                <a:gd name="T6" fmla="*/ 76 w 78"/>
                <a:gd name="T7" fmla="*/ 29 h 38"/>
                <a:gd name="T8" fmla="*/ 74 w 78"/>
                <a:gd name="T9" fmla="*/ 38 h 38"/>
                <a:gd name="T10" fmla="*/ 0 w 78"/>
                <a:gd name="T11" fmla="*/ 27 h 38"/>
                <a:gd name="T12" fmla="*/ 55 w 78"/>
                <a:gd name="T13" fmla="*/ 0 h 38"/>
                <a:gd name="T14" fmla="*/ 76 w 78"/>
                <a:gd name="T15" fmla="*/ 0 h 38"/>
                <a:gd name="T16" fmla="*/ 0 60000 65536"/>
                <a:gd name="T17" fmla="*/ 0 60000 65536"/>
                <a:gd name="T18" fmla="*/ 0 60000 65536"/>
                <a:gd name="T19" fmla="*/ 0 60000 65536"/>
                <a:gd name="T20" fmla="*/ 0 60000 65536"/>
                <a:gd name="T21" fmla="*/ 0 60000 65536"/>
                <a:gd name="T22" fmla="*/ 0 60000 65536"/>
                <a:gd name="T23" fmla="*/ 0 60000 65536"/>
                <a:gd name="T24" fmla="*/ 0 w 78"/>
                <a:gd name="T25" fmla="*/ 0 h 38"/>
                <a:gd name="T26" fmla="*/ 78 w 78"/>
                <a:gd name="T27" fmla="*/ 38 h 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8" h="38">
                  <a:moveTo>
                    <a:pt x="76" y="0"/>
                  </a:moveTo>
                  <a:lnTo>
                    <a:pt x="78" y="9"/>
                  </a:lnTo>
                  <a:lnTo>
                    <a:pt x="78" y="19"/>
                  </a:lnTo>
                  <a:lnTo>
                    <a:pt x="76" y="29"/>
                  </a:lnTo>
                  <a:lnTo>
                    <a:pt x="74" y="38"/>
                  </a:lnTo>
                  <a:lnTo>
                    <a:pt x="0" y="27"/>
                  </a:lnTo>
                  <a:lnTo>
                    <a:pt x="55" y="0"/>
                  </a:lnTo>
                  <a:lnTo>
                    <a:pt x="76" y="0"/>
                  </a:lnTo>
                  <a:close/>
                </a:path>
              </a:pathLst>
            </a:custGeom>
            <a:solidFill>
              <a:srgbClr val="7F7D7D"/>
            </a:solidFill>
            <a:ln w="9525">
              <a:noFill/>
              <a:round/>
              <a:headEnd/>
              <a:tailEnd/>
            </a:ln>
          </p:spPr>
          <p:txBody>
            <a:bodyPr/>
            <a:lstStyle/>
            <a:p>
              <a:endParaRPr lang="en-US"/>
            </a:p>
          </p:txBody>
        </p:sp>
      </p:grpSp>
      <p:grpSp>
        <p:nvGrpSpPr>
          <p:cNvPr id="6" name="Group 1005"/>
          <p:cNvGrpSpPr>
            <a:grpSpLocks/>
          </p:cNvGrpSpPr>
          <p:nvPr/>
        </p:nvGrpSpPr>
        <p:grpSpPr bwMode="auto">
          <a:xfrm>
            <a:off x="1938338" y="1304925"/>
            <a:ext cx="8024812" cy="4402138"/>
            <a:chOff x="261" y="822"/>
            <a:chExt cx="5055" cy="2773"/>
          </a:xfrm>
        </p:grpSpPr>
        <p:sp>
          <p:nvSpPr>
            <p:cNvPr id="46558" name="Freeform 1006"/>
            <p:cNvSpPr>
              <a:spLocks/>
            </p:cNvSpPr>
            <p:nvPr/>
          </p:nvSpPr>
          <p:spPr bwMode="auto">
            <a:xfrm>
              <a:off x="3165" y="2818"/>
              <a:ext cx="5" cy="38"/>
            </a:xfrm>
            <a:custGeom>
              <a:avLst/>
              <a:gdLst>
                <a:gd name="T0" fmla="*/ 0 w 5"/>
                <a:gd name="T1" fmla="*/ 38 h 38"/>
                <a:gd name="T2" fmla="*/ 1 w 5"/>
                <a:gd name="T3" fmla="*/ 36 h 38"/>
                <a:gd name="T4" fmla="*/ 3 w 5"/>
                <a:gd name="T5" fmla="*/ 19 h 38"/>
                <a:gd name="T6" fmla="*/ 3 w 5"/>
                <a:gd name="T7" fmla="*/ 4 h 38"/>
                <a:gd name="T8" fmla="*/ 1 w 5"/>
                <a:gd name="T9" fmla="*/ 0 h 38"/>
                <a:gd name="T10" fmla="*/ 5 w 5"/>
                <a:gd name="T11" fmla="*/ 0 h 38"/>
                <a:gd name="T12" fmla="*/ 5 w 5"/>
                <a:gd name="T13" fmla="*/ 4 h 38"/>
                <a:gd name="T14" fmla="*/ 5 w 5"/>
                <a:gd name="T15" fmla="*/ 21 h 38"/>
                <a:gd name="T16" fmla="*/ 3 w 5"/>
                <a:gd name="T17" fmla="*/ 36 h 38"/>
                <a:gd name="T18" fmla="*/ 3 w 5"/>
                <a:gd name="T19" fmla="*/ 38 h 38"/>
                <a:gd name="T20" fmla="*/ 0 w 5"/>
                <a:gd name="T21" fmla="*/ 38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38"/>
                <a:gd name="T35" fmla="*/ 5 w 5"/>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38">
                  <a:moveTo>
                    <a:pt x="0" y="38"/>
                  </a:moveTo>
                  <a:lnTo>
                    <a:pt x="1" y="36"/>
                  </a:lnTo>
                  <a:lnTo>
                    <a:pt x="3" y="19"/>
                  </a:lnTo>
                  <a:lnTo>
                    <a:pt x="3" y="4"/>
                  </a:lnTo>
                  <a:lnTo>
                    <a:pt x="1" y="0"/>
                  </a:lnTo>
                  <a:lnTo>
                    <a:pt x="5" y="0"/>
                  </a:lnTo>
                  <a:lnTo>
                    <a:pt x="5" y="4"/>
                  </a:lnTo>
                  <a:lnTo>
                    <a:pt x="5" y="21"/>
                  </a:lnTo>
                  <a:lnTo>
                    <a:pt x="3" y="36"/>
                  </a:lnTo>
                  <a:lnTo>
                    <a:pt x="3" y="38"/>
                  </a:lnTo>
                  <a:lnTo>
                    <a:pt x="0" y="38"/>
                  </a:lnTo>
                  <a:close/>
                </a:path>
              </a:pathLst>
            </a:custGeom>
            <a:solidFill>
              <a:srgbClr val="686665"/>
            </a:solidFill>
            <a:ln w="9525">
              <a:noFill/>
              <a:round/>
              <a:headEnd/>
              <a:tailEnd/>
            </a:ln>
          </p:spPr>
          <p:txBody>
            <a:bodyPr/>
            <a:lstStyle/>
            <a:p>
              <a:endParaRPr lang="en-US"/>
            </a:p>
          </p:txBody>
        </p:sp>
        <p:sp>
          <p:nvSpPr>
            <p:cNvPr id="46559" name="Freeform 1007"/>
            <p:cNvSpPr>
              <a:spLocks/>
            </p:cNvSpPr>
            <p:nvPr/>
          </p:nvSpPr>
          <p:spPr bwMode="auto">
            <a:xfrm>
              <a:off x="3092" y="2818"/>
              <a:ext cx="88" cy="40"/>
            </a:xfrm>
            <a:custGeom>
              <a:avLst/>
              <a:gdLst>
                <a:gd name="T0" fmla="*/ 86 w 88"/>
                <a:gd name="T1" fmla="*/ 0 h 40"/>
                <a:gd name="T2" fmla="*/ 88 w 88"/>
                <a:gd name="T3" fmla="*/ 9 h 40"/>
                <a:gd name="T4" fmla="*/ 88 w 88"/>
                <a:gd name="T5" fmla="*/ 19 h 40"/>
                <a:gd name="T6" fmla="*/ 88 w 88"/>
                <a:gd name="T7" fmla="*/ 29 h 40"/>
                <a:gd name="T8" fmla="*/ 86 w 88"/>
                <a:gd name="T9" fmla="*/ 40 h 40"/>
                <a:gd name="T10" fmla="*/ 0 w 88"/>
                <a:gd name="T11" fmla="*/ 27 h 40"/>
                <a:gd name="T12" fmla="*/ 55 w 88"/>
                <a:gd name="T13" fmla="*/ 0 h 40"/>
                <a:gd name="T14" fmla="*/ 86 w 88"/>
                <a:gd name="T15" fmla="*/ 0 h 40"/>
                <a:gd name="T16" fmla="*/ 0 60000 65536"/>
                <a:gd name="T17" fmla="*/ 0 60000 65536"/>
                <a:gd name="T18" fmla="*/ 0 60000 65536"/>
                <a:gd name="T19" fmla="*/ 0 60000 65536"/>
                <a:gd name="T20" fmla="*/ 0 60000 65536"/>
                <a:gd name="T21" fmla="*/ 0 60000 65536"/>
                <a:gd name="T22" fmla="*/ 0 60000 65536"/>
                <a:gd name="T23" fmla="*/ 0 60000 65536"/>
                <a:gd name="T24" fmla="*/ 0 w 88"/>
                <a:gd name="T25" fmla="*/ 0 h 40"/>
                <a:gd name="T26" fmla="*/ 88 w 88"/>
                <a:gd name="T27" fmla="*/ 40 h 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8" h="40">
                  <a:moveTo>
                    <a:pt x="86" y="0"/>
                  </a:moveTo>
                  <a:lnTo>
                    <a:pt x="88" y="9"/>
                  </a:lnTo>
                  <a:lnTo>
                    <a:pt x="88" y="19"/>
                  </a:lnTo>
                  <a:lnTo>
                    <a:pt x="88" y="29"/>
                  </a:lnTo>
                  <a:lnTo>
                    <a:pt x="86" y="40"/>
                  </a:lnTo>
                  <a:lnTo>
                    <a:pt x="0" y="27"/>
                  </a:lnTo>
                  <a:lnTo>
                    <a:pt x="55" y="0"/>
                  </a:lnTo>
                  <a:lnTo>
                    <a:pt x="86" y="0"/>
                  </a:lnTo>
                  <a:close/>
                </a:path>
              </a:pathLst>
            </a:custGeom>
            <a:solidFill>
              <a:srgbClr val="686665"/>
            </a:solidFill>
            <a:ln w="9525">
              <a:noFill/>
              <a:round/>
              <a:headEnd/>
              <a:tailEnd/>
            </a:ln>
          </p:spPr>
          <p:txBody>
            <a:bodyPr/>
            <a:lstStyle/>
            <a:p>
              <a:endParaRPr lang="en-US"/>
            </a:p>
          </p:txBody>
        </p:sp>
        <p:sp>
          <p:nvSpPr>
            <p:cNvPr id="46560" name="Freeform 1008"/>
            <p:cNvSpPr>
              <a:spLocks/>
            </p:cNvSpPr>
            <p:nvPr/>
          </p:nvSpPr>
          <p:spPr bwMode="auto">
            <a:xfrm>
              <a:off x="3176" y="2818"/>
              <a:ext cx="6" cy="40"/>
            </a:xfrm>
            <a:custGeom>
              <a:avLst/>
              <a:gdLst>
                <a:gd name="T0" fmla="*/ 0 w 6"/>
                <a:gd name="T1" fmla="*/ 38 h 40"/>
                <a:gd name="T2" fmla="*/ 2 w 6"/>
                <a:gd name="T3" fmla="*/ 23 h 40"/>
                <a:gd name="T4" fmla="*/ 2 w 6"/>
                <a:gd name="T5" fmla="*/ 8 h 40"/>
                <a:gd name="T6" fmla="*/ 0 w 6"/>
                <a:gd name="T7" fmla="*/ 0 h 40"/>
                <a:gd name="T8" fmla="*/ 4 w 6"/>
                <a:gd name="T9" fmla="*/ 0 h 40"/>
                <a:gd name="T10" fmla="*/ 4 w 6"/>
                <a:gd name="T11" fmla="*/ 8 h 40"/>
                <a:gd name="T12" fmla="*/ 6 w 6"/>
                <a:gd name="T13" fmla="*/ 25 h 40"/>
                <a:gd name="T14" fmla="*/ 2 w 6"/>
                <a:gd name="T15" fmla="*/ 40 h 40"/>
                <a:gd name="T16" fmla="*/ 0 w 6"/>
                <a:gd name="T17" fmla="*/ 38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40"/>
                <a:gd name="T29" fmla="*/ 6 w 6"/>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40">
                  <a:moveTo>
                    <a:pt x="0" y="38"/>
                  </a:moveTo>
                  <a:lnTo>
                    <a:pt x="2" y="23"/>
                  </a:lnTo>
                  <a:lnTo>
                    <a:pt x="2" y="8"/>
                  </a:lnTo>
                  <a:lnTo>
                    <a:pt x="0" y="0"/>
                  </a:lnTo>
                  <a:lnTo>
                    <a:pt x="4" y="0"/>
                  </a:lnTo>
                  <a:lnTo>
                    <a:pt x="4" y="8"/>
                  </a:lnTo>
                  <a:lnTo>
                    <a:pt x="6" y="25"/>
                  </a:lnTo>
                  <a:lnTo>
                    <a:pt x="2" y="40"/>
                  </a:lnTo>
                  <a:lnTo>
                    <a:pt x="0" y="38"/>
                  </a:lnTo>
                  <a:close/>
                </a:path>
              </a:pathLst>
            </a:custGeom>
            <a:solidFill>
              <a:srgbClr val="686665"/>
            </a:solidFill>
            <a:ln w="9525">
              <a:noFill/>
              <a:round/>
              <a:headEnd/>
              <a:tailEnd/>
            </a:ln>
          </p:spPr>
          <p:txBody>
            <a:bodyPr/>
            <a:lstStyle/>
            <a:p>
              <a:endParaRPr lang="en-US"/>
            </a:p>
          </p:txBody>
        </p:sp>
        <p:sp>
          <p:nvSpPr>
            <p:cNvPr id="46561" name="Freeform 1009"/>
            <p:cNvSpPr>
              <a:spLocks/>
            </p:cNvSpPr>
            <p:nvPr/>
          </p:nvSpPr>
          <p:spPr bwMode="auto">
            <a:xfrm>
              <a:off x="3092" y="2818"/>
              <a:ext cx="82" cy="38"/>
            </a:xfrm>
            <a:custGeom>
              <a:avLst/>
              <a:gdLst>
                <a:gd name="T0" fmla="*/ 80 w 82"/>
                <a:gd name="T1" fmla="*/ 0 h 38"/>
                <a:gd name="T2" fmla="*/ 82 w 82"/>
                <a:gd name="T3" fmla="*/ 9 h 38"/>
                <a:gd name="T4" fmla="*/ 82 w 82"/>
                <a:gd name="T5" fmla="*/ 19 h 38"/>
                <a:gd name="T6" fmla="*/ 82 w 82"/>
                <a:gd name="T7" fmla="*/ 29 h 38"/>
                <a:gd name="T8" fmla="*/ 80 w 82"/>
                <a:gd name="T9" fmla="*/ 38 h 38"/>
                <a:gd name="T10" fmla="*/ 0 w 82"/>
                <a:gd name="T11" fmla="*/ 27 h 38"/>
                <a:gd name="T12" fmla="*/ 55 w 82"/>
                <a:gd name="T13" fmla="*/ 0 h 38"/>
                <a:gd name="T14" fmla="*/ 80 w 82"/>
                <a:gd name="T15" fmla="*/ 0 h 38"/>
                <a:gd name="T16" fmla="*/ 0 60000 65536"/>
                <a:gd name="T17" fmla="*/ 0 60000 65536"/>
                <a:gd name="T18" fmla="*/ 0 60000 65536"/>
                <a:gd name="T19" fmla="*/ 0 60000 65536"/>
                <a:gd name="T20" fmla="*/ 0 60000 65536"/>
                <a:gd name="T21" fmla="*/ 0 60000 65536"/>
                <a:gd name="T22" fmla="*/ 0 60000 65536"/>
                <a:gd name="T23" fmla="*/ 0 60000 65536"/>
                <a:gd name="T24" fmla="*/ 0 w 82"/>
                <a:gd name="T25" fmla="*/ 0 h 38"/>
                <a:gd name="T26" fmla="*/ 82 w 82"/>
                <a:gd name="T27" fmla="*/ 38 h 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2" h="38">
                  <a:moveTo>
                    <a:pt x="80" y="0"/>
                  </a:moveTo>
                  <a:lnTo>
                    <a:pt x="82" y="9"/>
                  </a:lnTo>
                  <a:lnTo>
                    <a:pt x="82" y="19"/>
                  </a:lnTo>
                  <a:lnTo>
                    <a:pt x="82" y="29"/>
                  </a:lnTo>
                  <a:lnTo>
                    <a:pt x="80" y="38"/>
                  </a:lnTo>
                  <a:lnTo>
                    <a:pt x="0" y="27"/>
                  </a:lnTo>
                  <a:lnTo>
                    <a:pt x="55" y="0"/>
                  </a:lnTo>
                  <a:lnTo>
                    <a:pt x="80" y="0"/>
                  </a:lnTo>
                  <a:close/>
                </a:path>
              </a:pathLst>
            </a:custGeom>
            <a:solidFill>
              <a:srgbClr val="7F7D7D"/>
            </a:solidFill>
            <a:ln w="9525">
              <a:noFill/>
              <a:round/>
              <a:headEnd/>
              <a:tailEnd/>
            </a:ln>
          </p:spPr>
          <p:txBody>
            <a:bodyPr/>
            <a:lstStyle/>
            <a:p>
              <a:endParaRPr lang="en-US"/>
            </a:p>
          </p:txBody>
        </p:sp>
        <p:sp>
          <p:nvSpPr>
            <p:cNvPr id="46562" name="Freeform 1010"/>
            <p:cNvSpPr>
              <a:spLocks/>
            </p:cNvSpPr>
            <p:nvPr/>
          </p:nvSpPr>
          <p:spPr bwMode="auto">
            <a:xfrm>
              <a:off x="3170" y="2818"/>
              <a:ext cx="6" cy="38"/>
            </a:xfrm>
            <a:custGeom>
              <a:avLst/>
              <a:gdLst>
                <a:gd name="T0" fmla="*/ 2 w 6"/>
                <a:gd name="T1" fmla="*/ 38 h 38"/>
                <a:gd name="T2" fmla="*/ 4 w 6"/>
                <a:gd name="T3" fmla="*/ 29 h 38"/>
                <a:gd name="T4" fmla="*/ 2 w 6"/>
                <a:gd name="T5" fmla="*/ 13 h 38"/>
                <a:gd name="T6" fmla="*/ 0 w 6"/>
                <a:gd name="T7" fmla="*/ 0 h 38"/>
                <a:gd name="T8" fmla="*/ 0 w 6"/>
                <a:gd name="T9" fmla="*/ 0 h 38"/>
                <a:gd name="T10" fmla="*/ 2 w 6"/>
                <a:gd name="T11" fmla="*/ 0 h 38"/>
                <a:gd name="T12" fmla="*/ 6 w 6"/>
                <a:gd name="T13" fmla="*/ 13 h 38"/>
                <a:gd name="T14" fmla="*/ 6 w 6"/>
                <a:gd name="T15" fmla="*/ 29 h 38"/>
                <a:gd name="T16" fmla="*/ 4 w 6"/>
                <a:gd name="T17" fmla="*/ 38 h 38"/>
                <a:gd name="T18" fmla="*/ 2 w 6"/>
                <a:gd name="T19" fmla="*/ 38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38"/>
                <a:gd name="T32" fmla="*/ 6 w 6"/>
                <a:gd name="T33" fmla="*/ 38 h 3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38">
                  <a:moveTo>
                    <a:pt x="2" y="38"/>
                  </a:moveTo>
                  <a:lnTo>
                    <a:pt x="4" y="29"/>
                  </a:lnTo>
                  <a:lnTo>
                    <a:pt x="2" y="13"/>
                  </a:lnTo>
                  <a:lnTo>
                    <a:pt x="0" y="0"/>
                  </a:lnTo>
                  <a:lnTo>
                    <a:pt x="2" y="0"/>
                  </a:lnTo>
                  <a:lnTo>
                    <a:pt x="6" y="13"/>
                  </a:lnTo>
                  <a:lnTo>
                    <a:pt x="6" y="29"/>
                  </a:lnTo>
                  <a:lnTo>
                    <a:pt x="4" y="38"/>
                  </a:lnTo>
                  <a:lnTo>
                    <a:pt x="2" y="38"/>
                  </a:lnTo>
                  <a:close/>
                </a:path>
              </a:pathLst>
            </a:custGeom>
            <a:solidFill>
              <a:srgbClr val="686665"/>
            </a:solidFill>
            <a:ln w="9525">
              <a:noFill/>
              <a:round/>
              <a:headEnd/>
              <a:tailEnd/>
            </a:ln>
          </p:spPr>
          <p:txBody>
            <a:bodyPr/>
            <a:lstStyle/>
            <a:p>
              <a:endParaRPr lang="en-US"/>
            </a:p>
          </p:txBody>
        </p:sp>
        <p:sp>
          <p:nvSpPr>
            <p:cNvPr id="46563" name="Freeform 1011"/>
            <p:cNvSpPr>
              <a:spLocks/>
            </p:cNvSpPr>
            <p:nvPr/>
          </p:nvSpPr>
          <p:spPr bwMode="auto">
            <a:xfrm>
              <a:off x="3092" y="2818"/>
              <a:ext cx="120" cy="44"/>
            </a:xfrm>
            <a:custGeom>
              <a:avLst/>
              <a:gdLst>
                <a:gd name="T0" fmla="*/ 113 w 120"/>
                <a:gd name="T1" fmla="*/ 0 h 44"/>
                <a:gd name="T2" fmla="*/ 117 w 120"/>
                <a:gd name="T3" fmla="*/ 9 h 44"/>
                <a:gd name="T4" fmla="*/ 119 w 120"/>
                <a:gd name="T5" fmla="*/ 21 h 44"/>
                <a:gd name="T6" fmla="*/ 120 w 120"/>
                <a:gd name="T7" fmla="*/ 32 h 44"/>
                <a:gd name="T8" fmla="*/ 119 w 120"/>
                <a:gd name="T9" fmla="*/ 44 h 44"/>
                <a:gd name="T10" fmla="*/ 0 w 120"/>
                <a:gd name="T11" fmla="*/ 27 h 44"/>
                <a:gd name="T12" fmla="*/ 55 w 120"/>
                <a:gd name="T13" fmla="*/ 0 h 44"/>
                <a:gd name="T14" fmla="*/ 113 w 120"/>
                <a:gd name="T15" fmla="*/ 0 h 44"/>
                <a:gd name="T16" fmla="*/ 0 60000 65536"/>
                <a:gd name="T17" fmla="*/ 0 60000 65536"/>
                <a:gd name="T18" fmla="*/ 0 60000 65536"/>
                <a:gd name="T19" fmla="*/ 0 60000 65536"/>
                <a:gd name="T20" fmla="*/ 0 60000 65536"/>
                <a:gd name="T21" fmla="*/ 0 60000 65536"/>
                <a:gd name="T22" fmla="*/ 0 60000 65536"/>
                <a:gd name="T23" fmla="*/ 0 60000 65536"/>
                <a:gd name="T24" fmla="*/ 0 w 120"/>
                <a:gd name="T25" fmla="*/ 0 h 44"/>
                <a:gd name="T26" fmla="*/ 120 w 120"/>
                <a:gd name="T27" fmla="*/ 44 h 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0" h="44">
                  <a:moveTo>
                    <a:pt x="113" y="0"/>
                  </a:moveTo>
                  <a:lnTo>
                    <a:pt x="117" y="9"/>
                  </a:lnTo>
                  <a:lnTo>
                    <a:pt x="119" y="21"/>
                  </a:lnTo>
                  <a:lnTo>
                    <a:pt x="120" y="32"/>
                  </a:lnTo>
                  <a:lnTo>
                    <a:pt x="119" y="44"/>
                  </a:lnTo>
                  <a:lnTo>
                    <a:pt x="0" y="27"/>
                  </a:lnTo>
                  <a:lnTo>
                    <a:pt x="55" y="0"/>
                  </a:lnTo>
                  <a:lnTo>
                    <a:pt x="113" y="0"/>
                  </a:lnTo>
                  <a:close/>
                </a:path>
              </a:pathLst>
            </a:custGeom>
            <a:solidFill>
              <a:srgbClr val="686665"/>
            </a:solidFill>
            <a:ln w="9525">
              <a:noFill/>
              <a:round/>
              <a:headEnd/>
              <a:tailEnd/>
            </a:ln>
          </p:spPr>
          <p:txBody>
            <a:bodyPr/>
            <a:lstStyle/>
            <a:p>
              <a:endParaRPr lang="en-US"/>
            </a:p>
          </p:txBody>
        </p:sp>
        <p:sp>
          <p:nvSpPr>
            <p:cNvPr id="46564" name="Freeform 1012"/>
            <p:cNvSpPr>
              <a:spLocks/>
            </p:cNvSpPr>
            <p:nvPr/>
          </p:nvSpPr>
          <p:spPr bwMode="auto">
            <a:xfrm>
              <a:off x="3203" y="2818"/>
              <a:ext cx="9" cy="44"/>
            </a:xfrm>
            <a:custGeom>
              <a:avLst/>
              <a:gdLst>
                <a:gd name="T0" fmla="*/ 6 w 9"/>
                <a:gd name="T1" fmla="*/ 44 h 44"/>
                <a:gd name="T2" fmla="*/ 8 w 9"/>
                <a:gd name="T3" fmla="*/ 38 h 44"/>
                <a:gd name="T4" fmla="*/ 8 w 9"/>
                <a:gd name="T5" fmla="*/ 23 h 44"/>
                <a:gd name="T6" fmla="*/ 4 w 9"/>
                <a:gd name="T7" fmla="*/ 8 h 44"/>
                <a:gd name="T8" fmla="*/ 0 w 9"/>
                <a:gd name="T9" fmla="*/ 0 h 44"/>
                <a:gd name="T10" fmla="*/ 2 w 9"/>
                <a:gd name="T11" fmla="*/ 0 h 44"/>
                <a:gd name="T12" fmla="*/ 6 w 9"/>
                <a:gd name="T13" fmla="*/ 8 h 44"/>
                <a:gd name="T14" fmla="*/ 9 w 9"/>
                <a:gd name="T15" fmla="*/ 23 h 44"/>
                <a:gd name="T16" fmla="*/ 9 w 9"/>
                <a:gd name="T17" fmla="*/ 38 h 44"/>
                <a:gd name="T18" fmla="*/ 9 w 9"/>
                <a:gd name="T19" fmla="*/ 44 h 44"/>
                <a:gd name="T20" fmla="*/ 6 w 9"/>
                <a:gd name="T21" fmla="*/ 44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44"/>
                <a:gd name="T35" fmla="*/ 9 w 9"/>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44">
                  <a:moveTo>
                    <a:pt x="6" y="44"/>
                  </a:moveTo>
                  <a:lnTo>
                    <a:pt x="8" y="38"/>
                  </a:lnTo>
                  <a:lnTo>
                    <a:pt x="8" y="23"/>
                  </a:lnTo>
                  <a:lnTo>
                    <a:pt x="4" y="8"/>
                  </a:lnTo>
                  <a:lnTo>
                    <a:pt x="0" y="0"/>
                  </a:lnTo>
                  <a:lnTo>
                    <a:pt x="2" y="0"/>
                  </a:lnTo>
                  <a:lnTo>
                    <a:pt x="6" y="8"/>
                  </a:lnTo>
                  <a:lnTo>
                    <a:pt x="9" y="23"/>
                  </a:lnTo>
                  <a:lnTo>
                    <a:pt x="9" y="38"/>
                  </a:lnTo>
                  <a:lnTo>
                    <a:pt x="9" y="44"/>
                  </a:lnTo>
                  <a:lnTo>
                    <a:pt x="6" y="44"/>
                  </a:lnTo>
                  <a:close/>
                </a:path>
              </a:pathLst>
            </a:custGeom>
            <a:solidFill>
              <a:srgbClr val="686665"/>
            </a:solidFill>
            <a:ln w="9525">
              <a:noFill/>
              <a:round/>
              <a:headEnd/>
              <a:tailEnd/>
            </a:ln>
          </p:spPr>
          <p:txBody>
            <a:bodyPr/>
            <a:lstStyle/>
            <a:p>
              <a:endParaRPr lang="en-US"/>
            </a:p>
          </p:txBody>
        </p:sp>
        <p:sp>
          <p:nvSpPr>
            <p:cNvPr id="46565" name="Freeform 1013"/>
            <p:cNvSpPr>
              <a:spLocks/>
            </p:cNvSpPr>
            <p:nvPr/>
          </p:nvSpPr>
          <p:spPr bwMode="auto">
            <a:xfrm>
              <a:off x="3191" y="2818"/>
              <a:ext cx="12" cy="42"/>
            </a:xfrm>
            <a:custGeom>
              <a:avLst/>
              <a:gdLst>
                <a:gd name="T0" fmla="*/ 8 w 12"/>
                <a:gd name="T1" fmla="*/ 42 h 42"/>
                <a:gd name="T2" fmla="*/ 8 w 12"/>
                <a:gd name="T3" fmla="*/ 38 h 42"/>
                <a:gd name="T4" fmla="*/ 8 w 12"/>
                <a:gd name="T5" fmla="*/ 25 h 42"/>
                <a:gd name="T6" fmla="*/ 4 w 12"/>
                <a:gd name="T7" fmla="*/ 11 h 42"/>
                <a:gd name="T8" fmla="*/ 0 w 12"/>
                <a:gd name="T9" fmla="*/ 0 h 42"/>
                <a:gd name="T10" fmla="*/ 2 w 12"/>
                <a:gd name="T11" fmla="*/ 0 h 42"/>
                <a:gd name="T12" fmla="*/ 8 w 12"/>
                <a:gd name="T13" fmla="*/ 11 h 42"/>
                <a:gd name="T14" fmla="*/ 10 w 12"/>
                <a:gd name="T15" fmla="*/ 25 h 42"/>
                <a:gd name="T16" fmla="*/ 12 w 12"/>
                <a:gd name="T17" fmla="*/ 40 h 42"/>
                <a:gd name="T18" fmla="*/ 12 w 12"/>
                <a:gd name="T19" fmla="*/ 42 h 42"/>
                <a:gd name="T20" fmla="*/ 8 w 12"/>
                <a:gd name="T21" fmla="*/ 42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42"/>
                <a:gd name="T35" fmla="*/ 12 w 12"/>
                <a:gd name="T36" fmla="*/ 42 h 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42">
                  <a:moveTo>
                    <a:pt x="8" y="42"/>
                  </a:moveTo>
                  <a:lnTo>
                    <a:pt x="8" y="38"/>
                  </a:lnTo>
                  <a:lnTo>
                    <a:pt x="8" y="25"/>
                  </a:lnTo>
                  <a:lnTo>
                    <a:pt x="4" y="11"/>
                  </a:lnTo>
                  <a:lnTo>
                    <a:pt x="0" y="0"/>
                  </a:lnTo>
                  <a:lnTo>
                    <a:pt x="2" y="0"/>
                  </a:lnTo>
                  <a:lnTo>
                    <a:pt x="8" y="11"/>
                  </a:lnTo>
                  <a:lnTo>
                    <a:pt x="10" y="25"/>
                  </a:lnTo>
                  <a:lnTo>
                    <a:pt x="12" y="40"/>
                  </a:lnTo>
                  <a:lnTo>
                    <a:pt x="12" y="42"/>
                  </a:lnTo>
                  <a:lnTo>
                    <a:pt x="8" y="42"/>
                  </a:lnTo>
                  <a:close/>
                </a:path>
              </a:pathLst>
            </a:custGeom>
            <a:solidFill>
              <a:srgbClr val="C3C3C2"/>
            </a:solidFill>
            <a:ln w="9525">
              <a:noFill/>
              <a:round/>
              <a:headEnd/>
              <a:tailEnd/>
            </a:ln>
          </p:spPr>
          <p:txBody>
            <a:bodyPr/>
            <a:lstStyle/>
            <a:p>
              <a:endParaRPr lang="en-US"/>
            </a:p>
          </p:txBody>
        </p:sp>
        <p:sp>
          <p:nvSpPr>
            <p:cNvPr id="46566" name="Freeform 1014"/>
            <p:cNvSpPr>
              <a:spLocks/>
            </p:cNvSpPr>
            <p:nvPr/>
          </p:nvSpPr>
          <p:spPr bwMode="auto">
            <a:xfrm>
              <a:off x="3174" y="2818"/>
              <a:ext cx="14" cy="40"/>
            </a:xfrm>
            <a:custGeom>
              <a:avLst/>
              <a:gdLst>
                <a:gd name="T0" fmla="*/ 12 w 14"/>
                <a:gd name="T1" fmla="*/ 40 h 40"/>
                <a:gd name="T2" fmla="*/ 12 w 14"/>
                <a:gd name="T3" fmla="*/ 36 h 40"/>
                <a:gd name="T4" fmla="*/ 12 w 14"/>
                <a:gd name="T5" fmla="*/ 25 h 40"/>
                <a:gd name="T6" fmla="*/ 8 w 14"/>
                <a:gd name="T7" fmla="*/ 13 h 40"/>
                <a:gd name="T8" fmla="*/ 4 w 14"/>
                <a:gd name="T9" fmla="*/ 4 h 40"/>
                <a:gd name="T10" fmla="*/ 0 w 14"/>
                <a:gd name="T11" fmla="*/ 0 h 40"/>
                <a:gd name="T12" fmla="*/ 4 w 14"/>
                <a:gd name="T13" fmla="*/ 0 h 40"/>
                <a:gd name="T14" fmla="*/ 6 w 14"/>
                <a:gd name="T15" fmla="*/ 2 h 40"/>
                <a:gd name="T16" fmla="*/ 12 w 14"/>
                <a:gd name="T17" fmla="*/ 11 h 40"/>
                <a:gd name="T18" fmla="*/ 14 w 14"/>
                <a:gd name="T19" fmla="*/ 25 h 40"/>
                <a:gd name="T20" fmla="*/ 14 w 14"/>
                <a:gd name="T21" fmla="*/ 36 h 40"/>
                <a:gd name="T22" fmla="*/ 14 w 14"/>
                <a:gd name="T23" fmla="*/ 40 h 40"/>
                <a:gd name="T24" fmla="*/ 12 w 14"/>
                <a:gd name="T25" fmla="*/ 40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40"/>
                <a:gd name="T41" fmla="*/ 14 w 14"/>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40">
                  <a:moveTo>
                    <a:pt x="12" y="40"/>
                  </a:moveTo>
                  <a:lnTo>
                    <a:pt x="12" y="36"/>
                  </a:lnTo>
                  <a:lnTo>
                    <a:pt x="12" y="25"/>
                  </a:lnTo>
                  <a:lnTo>
                    <a:pt x="8" y="13"/>
                  </a:lnTo>
                  <a:lnTo>
                    <a:pt x="4" y="4"/>
                  </a:lnTo>
                  <a:lnTo>
                    <a:pt x="0" y="0"/>
                  </a:lnTo>
                  <a:lnTo>
                    <a:pt x="4" y="0"/>
                  </a:lnTo>
                  <a:lnTo>
                    <a:pt x="6" y="2"/>
                  </a:lnTo>
                  <a:lnTo>
                    <a:pt x="12" y="11"/>
                  </a:lnTo>
                  <a:lnTo>
                    <a:pt x="14" y="25"/>
                  </a:lnTo>
                  <a:lnTo>
                    <a:pt x="14" y="36"/>
                  </a:lnTo>
                  <a:lnTo>
                    <a:pt x="14" y="40"/>
                  </a:lnTo>
                  <a:lnTo>
                    <a:pt x="12" y="40"/>
                  </a:lnTo>
                  <a:close/>
                </a:path>
              </a:pathLst>
            </a:custGeom>
            <a:solidFill>
              <a:srgbClr val="C3C3C2"/>
            </a:solidFill>
            <a:ln w="9525">
              <a:noFill/>
              <a:round/>
              <a:headEnd/>
              <a:tailEnd/>
            </a:ln>
          </p:spPr>
          <p:txBody>
            <a:bodyPr/>
            <a:lstStyle/>
            <a:p>
              <a:endParaRPr lang="en-US"/>
            </a:p>
          </p:txBody>
        </p:sp>
        <p:sp>
          <p:nvSpPr>
            <p:cNvPr id="46567" name="Freeform 1015"/>
            <p:cNvSpPr>
              <a:spLocks/>
            </p:cNvSpPr>
            <p:nvPr/>
          </p:nvSpPr>
          <p:spPr bwMode="auto">
            <a:xfrm>
              <a:off x="3092" y="2818"/>
              <a:ext cx="76" cy="38"/>
            </a:xfrm>
            <a:custGeom>
              <a:avLst/>
              <a:gdLst>
                <a:gd name="T0" fmla="*/ 65 w 76"/>
                <a:gd name="T1" fmla="*/ 0 h 38"/>
                <a:gd name="T2" fmla="*/ 71 w 76"/>
                <a:gd name="T3" fmla="*/ 8 h 38"/>
                <a:gd name="T4" fmla="*/ 74 w 76"/>
                <a:gd name="T5" fmla="*/ 17 h 38"/>
                <a:gd name="T6" fmla="*/ 76 w 76"/>
                <a:gd name="T7" fmla="*/ 27 h 38"/>
                <a:gd name="T8" fmla="*/ 76 w 76"/>
                <a:gd name="T9" fmla="*/ 38 h 38"/>
                <a:gd name="T10" fmla="*/ 0 w 76"/>
                <a:gd name="T11" fmla="*/ 27 h 38"/>
                <a:gd name="T12" fmla="*/ 55 w 76"/>
                <a:gd name="T13" fmla="*/ 0 h 38"/>
                <a:gd name="T14" fmla="*/ 65 w 76"/>
                <a:gd name="T15" fmla="*/ 0 h 38"/>
                <a:gd name="T16" fmla="*/ 0 60000 65536"/>
                <a:gd name="T17" fmla="*/ 0 60000 65536"/>
                <a:gd name="T18" fmla="*/ 0 60000 65536"/>
                <a:gd name="T19" fmla="*/ 0 60000 65536"/>
                <a:gd name="T20" fmla="*/ 0 60000 65536"/>
                <a:gd name="T21" fmla="*/ 0 60000 65536"/>
                <a:gd name="T22" fmla="*/ 0 60000 65536"/>
                <a:gd name="T23" fmla="*/ 0 60000 65536"/>
                <a:gd name="T24" fmla="*/ 0 w 76"/>
                <a:gd name="T25" fmla="*/ 0 h 38"/>
                <a:gd name="T26" fmla="*/ 76 w 76"/>
                <a:gd name="T27" fmla="*/ 38 h 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6" h="38">
                  <a:moveTo>
                    <a:pt x="65" y="0"/>
                  </a:moveTo>
                  <a:lnTo>
                    <a:pt x="71" y="8"/>
                  </a:lnTo>
                  <a:lnTo>
                    <a:pt x="74" y="17"/>
                  </a:lnTo>
                  <a:lnTo>
                    <a:pt x="76" y="27"/>
                  </a:lnTo>
                  <a:lnTo>
                    <a:pt x="76" y="38"/>
                  </a:lnTo>
                  <a:lnTo>
                    <a:pt x="0" y="27"/>
                  </a:lnTo>
                  <a:lnTo>
                    <a:pt x="55" y="0"/>
                  </a:lnTo>
                  <a:lnTo>
                    <a:pt x="65" y="0"/>
                  </a:lnTo>
                  <a:close/>
                </a:path>
              </a:pathLst>
            </a:custGeom>
            <a:solidFill>
              <a:srgbClr val="AFAEAE"/>
            </a:solidFill>
            <a:ln w="9525">
              <a:noFill/>
              <a:round/>
              <a:headEnd/>
              <a:tailEnd/>
            </a:ln>
          </p:spPr>
          <p:txBody>
            <a:bodyPr/>
            <a:lstStyle/>
            <a:p>
              <a:endParaRPr lang="en-US"/>
            </a:p>
          </p:txBody>
        </p:sp>
        <p:sp>
          <p:nvSpPr>
            <p:cNvPr id="46568" name="Freeform 1016"/>
            <p:cNvSpPr>
              <a:spLocks/>
            </p:cNvSpPr>
            <p:nvPr/>
          </p:nvSpPr>
          <p:spPr bwMode="auto">
            <a:xfrm>
              <a:off x="3153" y="2818"/>
              <a:ext cx="17" cy="38"/>
            </a:xfrm>
            <a:custGeom>
              <a:avLst/>
              <a:gdLst>
                <a:gd name="T0" fmla="*/ 15 w 17"/>
                <a:gd name="T1" fmla="*/ 38 h 38"/>
                <a:gd name="T2" fmla="*/ 15 w 17"/>
                <a:gd name="T3" fmla="*/ 36 h 38"/>
                <a:gd name="T4" fmla="*/ 15 w 17"/>
                <a:gd name="T5" fmla="*/ 25 h 38"/>
                <a:gd name="T6" fmla="*/ 13 w 17"/>
                <a:gd name="T7" fmla="*/ 17 h 38"/>
                <a:gd name="T8" fmla="*/ 8 w 17"/>
                <a:gd name="T9" fmla="*/ 8 h 38"/>
                <a:gd name="T10" fmla="*/ 4 w 17"/>
                <a:gd name="T11" fmla="*/ 2 h 38"/>
                <a:gd name="T12" fmla="*/ 0 w 17"/>
                <a:gd name="T13" fmla="*/ 0 h 38"/>
                <a:gd name="T14" fmla="*/ 6 w 17"/>
                <a:gd name="T15" fmla="*/ 0 h 38"/>
                <a:gd name="T16" fmla="*/ 12 w 17"/>
                <a:gd name="T17" fmla="*/ 8 h 38"/>
                <a:gd name="T18" fmla="*/ 15 w 17"/>
                <a:gd name="T19" fmla="*/ 15 h 38"/>
                <a:gd name="T20" fmla="*/ 17 w 17"/>
                <a:gd name="T21" fmla="*/ 25 h 38"/>
                <a:gd name="T22" fmla="*/ 17 w 17"/>
                <a:gd name="T23" fmla="*/ 36 h 38"/>
                <a:gd name="T24" fmla="*/ 17 w 17"/>
                <a:gd name="T25" fmla="*/ 38 h 38"/>
                <a:gd name="T26" fmla="*/ 15 w 17"/>
                <a:gd name="T27" fmla="*/ 38 h 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
                <a:gd name="T43" fmla="*/ 0 h 38"/>
                <a:gd name="T44" fmla="*/ 17 w 17"/>
                <a:gd name="T45" fmla="*/ 38 h 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 h="38">
                  <a:moveTo>
                    <a:pt x="15" y="38"/>
                  </a:moveTo>
                  <a:lnTo>
                    <a:pt x="15" y="36"/>
                  </a:lnTo>
                  <a:lnTo>
                    <a:pt x="15" y="25"/>
                  </a:lnTo>
                  <a:lnTo>
                    <a:pt x="13" y="17"/>
                  </a:lnTo>
                  <a:lnTo>
                    <a:pt x="8" y="8"/>
                  </a:lnTo>
                  <a:lnTo>
                    <a:pt x="4" y="2"/>
                  </a:lnTo>
                  <a:lnTo>
                    <a:pt x="0" y="0"/>
                  </a:lnTo>
                  <a:lnTo>
                    <a:pt x="6" y="0"/>
                  </a:lnTo>
                  <a:lnTo>
                    <a:pt x="12" y="8"/>
                  </a:lnTo>
                  <a:lnTo>
                    <a:pt x="15" y="15"/>
                  </a:lnTo>
                  <a:lnTo>
                    <a:pt x="17" y="25"/>
                  </a:lnTo>
                  <a:lnTo>
                    <a:pt x="17" y="36"/>
                  </a:lnTo>
                  <a:lnTo>
                    <a:pt x="17" y="38"/>
                  </a:lnTo>
                  <a:lnTo>
                    <a:pt x="15" y="38"/>
                  </a:lnTo>
                  <a:close/>
                </a:path>
              </a:pathLst>
            </a:custGeom>
            <a:solidFill>
              <a:srgbClr val="686665"/>
            </a:solidFill>
            <a:ln w="9525">
              <a:noFill/>
              <a:round/>
              <a:headEnd/>
              <a:tailEnd/>
            </a:ln>
          </p:spPr>
          <p:txBody>
            <a:bodyPr/>
            <a:lstStyle/>
            <a:p>
              <a:endParaRPr lang="en-US"/>
            </a:p>
          </p:txBody>
        </p:sp>
        <p:sp>
          <p:nvSpPr>
            <p:cNvPr id="46569" name="Freeform 1017"/>
            <p:cNvSpPr>
              <a:spLocks noEditPoints="1"/>
            </p:cNvSpPr>
            <p:nvPr/>
          </p:nvSpPr>
          <p:spPr bwMode="auto">
            <a:xfrm>
              <a:off x="3092" y="2831"/>
              <a:ext cx="76" cy="25"/>
            </a:xfrm>
            <a:custGeom>
              <a:avLst/>
              <a:gdLst>
                <a:gd name="T0" fmla="*/ 25 w 76"/>
                <a:gd name="T1" fmla="*/ 0 h 25"/>
                <a:gd name="T2" fmla="*/ 23 w 76"/>
                <a:gd name="T3" fmla="*/ 8 h 25"/>
                <a:gd name="T4" fmla="*/ 19 w 76"/>
                <a:gd name="T5" fmla="*/ 16 h 25"/>
                <a:gd name="T6" fmla="*/ 0 w 76"/>
                <a:gd name="T7" fmla="*/ 14 h 25"/>
                <a:gd name="T8" fmla="*/ 25 w 76"/>
                <a:gd name="T9" fmla="*/ 0 h 25"/>
                <a:gd name="T10" fmla="*/ 76 w 76"/>
                <a:gd name="T11" fmla="*/ 25 h 25"/>
                <a:gd name="T12" fmla="*/ 73 w 76"/>
                <a:gd name="T13" fmla="*/ 25 h 25"/>
                <a:gd name="T14" fmla="*/ 74 w 76"/>
                <a:gd name="T15" fmla="*/ 18 h 25"/>
                <a:gd name="T16" fmla="*/ 76 w 76"/>
                <a:gd name="T17" fmla="*/ 8 h 25"/>
                <a:gd name="T18" fmla="*/ 76 w 76"/>
                <a:gd name="T19" fmla="*/ 18 h 25"/>
                <a:gd name="T20" fmla="*/ 76 w 76"/>
                <a:gd name="T21" fmla="*/ 25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25"/>
                <a:gd name="T35" fmla="*/ 76 w 76"/>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25">
                  <a:moveTo>
                    <a:pt x="25" y="0"/>
                  </a:moveTo>
                  <a:lnTo>
                    <a:pt x="23" y="8"/>
                  </a:lnTo>
                  <a:lnTo>
                    <a:pt x="19" y="16"/>
                  </a:lnTo>
                  <a:lnTo>
                    <a:pt x="0" y="14"/>
                  </a:lnTo>
                  <a:lnTo>
                    <a:pt x="25" y="0"/>
                  </a:lnTo>
                  <a:close/>
                  <a:moveTo>
                    <a:pt x="76" y="25"/>
                  </a:moveTo>
                  <a:lnTo>
                    <a:pt x="73" y="25"/>
                  </a:lnTo>
                  <a:lnTo>
                    <a:pt x="74" y="18"/>
                  </a:lnTo>
                  <a:lnTo>
                    <a:pt x="76" y="8"/>
                  </a:lnTo>
                  <a:lnTo>
                    <a:pt x="76" y="18"/>
                  </a:lnTo>
                  <a:lnTo>
                    <a:pt x="76" y="25"/>
                  </a:lnTo>
                  <a:close/>
                </a:path>
              </a:pathLst>
            </a:custGeom>
            <a:solidFill>
              <a:srgbClr val="CFCECE"/>
            </a:solidFill>
            <a:ln w="9525">
              <a:noFill/>
              <a:round/>
              <a:headEnd/>
              <a:tailEnd/>
            </a:ln>
          </p:spPr>
          <p:txBody>
            <a:bodyPr/>
            <a:lstStyle/>
            <a:p>
              <a:endParaRPr lang="en-US"/>
            </a:p>
          </p:txBody>
        </p:sp>
        <p:sp>
          <p:nvSpPr>
            <p:cNvPr id="46570" name="Freeform 1018"/>
            <p:cNvSpPr>
              <a:spLocks/>
            </p:cNvSpPr>
            <p:nvPr/>
          </p:nvSpPr>
          <p:spPr bwMode="auto">
            <a:xfrm>
              <a:off x="3109" y="2831"/>
              <a:ext cx="9" cy="18"/>
            </a:xfrm>
            <a:custGeom>
              <a:avLst/>
              <a:gdLst>
                <a:gd name="T0" fmla="*/ 0 w 9"/>
                <a:gd name="T1" fmla="*/ 16 h 18"/>
                <a:gd name="T2" fmla="*/ 2 w 9"/>
                <a:gd name="T3" fmla="*/ 14 h 18"/>
                <a:gd name="T4" fmla="*/ 6 w 9"/>
                <a:gd name="T5" fmla="*/ 4 h 18"/>
                <a:gd name="T6" fmla="*/ 6 w 9"/>
                <a:gd name="T7" fmla="*/ 2 h 18"/>
                <a:gd name="T8" fmla="*/ 9 w 9"/>
                <a:gd name="T9" fmla="*/ 0 h 18"/>
                <a:gd name="T10" fmla="*/ 9 w 9"/>
                <a:gd name="T11" fmla="*/ 4 h 18"/>
                <a:gd name="T12" fmla="*/ 4 w 9"/>
                <a:gd name="T13" fmla="*/ 16 h 18"/>
                <a:gd name="T14" fmla="*/ 4 w 9"/>
                <a:gd name="T15" fmla="*/ 18 h 18"/>
                <a:gd name="T16" fmla="*/ 0 w 9"/>
                <a:gd name="T17" fmla="*/ 16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8"/>
                <a:gd name="T29" fmla="*/ 9 w 9"/>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8">
                  <a:moveTo>
                    <a:pt x="0" y="16"/>
                  </a:moveTo>
                  <a:lnTo>
                    <a:pt x="2" y="14"/>
                  </a:lnTo>
                  <a:lnTo>
                    <a:pt x="6" y="4"/>
                  </a:lnTo>
                  <a:lnTo>
                    <a:pt x="6" y="2"/>
                  </a:lnTo>
                  <a:lnTo>
                    <a:pt x="9" y="0"/>
                  </a:lnTo>
                  <a:lnTo>
                    <a:pt x="9" y="4"/>
                  </a:lnTo>
                  <a:lnTo>
                    <a:pt x="4" y="16"/>
                  </a:lnTo>
                  <a:lnTo>
                    <a:pt x="4" y="18"/>
                  </a:lnTo>
                  <a:lnTo>
                    <a:pt x="0" y="16"/>
                  </a:lnTo>
                  <a:close/>
                </a:path>
              </a:pathLst>
            </a:custGeom>
            <a:solidFill>
              <a:srgbClr val="CFCECE"/>
            </a:solidFill>
            <a:ln w="9525">
              <a:noFill/>
              <a:round/>
              <a:headEnd/>
              <a:tailEnd/>
            </a:ln>
          </p:spPr>
          <p:txBody>
            <a:bodyPr/>
            <a:lstStyle/>
            <a:p>
              <a:endParaRPr lang="en-US"/>
            </a:p>
          </p:txBody>
        </p:sp>
        <p:sp>
          <p:nvSpPr>
            <p:cNvPr id="46571" name="Freeform 1019"/>
            <p:cNvSpPr>
              <a:spLocks/>
            </p:cNvSpPr>
            <p:nvPr/>
          </p:nvSpPr>
          <p:spPr bwMode="auto">
            <a:xfrm>
              <a:off x="3166" y="2839"/>
              <a:ext cx="4" cy="17"/>
            </a:xfrm>
            <a:custGeom>
              <a:avLst/>
              <a:gdLst>
                <a:gd name="T0" fmla="*/ 0 w 4"/>
                <a:gd name="T1" fmla="*/ 17 h 17"/>
                <a:gd name="T2" fmla="*/ 0 w 4"/>
                <a:gd name="T3" fmla="*/ 11 h 17"/>
                <a:gd name="T4" fmla="*/ 0 w 4"/>
                <a:gd name="T5" fmla="*/ 0 h 17"/>
                <a:gd name="T6" fmla="*/ 2 w 4"/>
                <a:gd name="T7" fmla="*/ 0 h 17"/>
                <a:gd name="T8" fmla="*/ 4 w 4"/>
                <a:gd name="T9" fmla="*/ 11 h 17"/>
                <a:gd name="T10" fmla="*/ 2 w 4"/>
                <a:gd name="T11" fmla="*/ 17 h 17"/>
                <a:gd name="T12" fmla="*/ 0 w 4"/>
                <a:gd name="T13" fmla="*/ 17 h 17"/>
                <a:gd name="T14" fmla="*/ 0 60000 65536"/>
                <a:gd name="T15" fmla="*/ 0 60000 65536"/>
                <a:gd name="T16" fmla="*/ 0 60000 65536"/>
                <a:gd name="T17" fmla="*/ 0 60000 65536"/>
                <a:gd name="T18" fmla="*/ 0 60000 65536"/>
                <a:gd name="T19" fmla="*/ 0 60000 65536"/>
                <a:gd name="T20" fmla="*/ 0 60000 65536"/>
                <a:gd name="T21" fmla="*/ 0 w 4"/>
                <a:gd name="T22" fmla="*/ 0 h 17"/>
                <a:gd name="T23" fmla="*/ 4 w 4"/>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17">
                  <a:moveTo>
                    <a:pt x="0" y="17"/>
                  </a:moveTo>
                  <a:lnTo>
                    <a:pt x="0" y="11"/>
                  </a:lnTo>
                  <a:lnTo>
                    <a:pt x="0" y="0"/>
                  </a:lnTo>
                  <a:lnTo>
                    <a:pt x="2" y="0"/>
                  </a:lnTo>
                  <a:lnTo>
                    <a:pt x="4" y="11"/>
                  </a:lnTo>
                  <a:lnTo>
                    <a:pt x="2" y="17"/>
                  </a:lnTo>
                  <a:lnTo>
                    <a:pt x="0" y="17"/>
                  </a:lnTo>
                  <a:close/>
                </a:path>
              </a:pathLst>
            </a:custGeom>
            <a:solidFill>
              <a:srgbClr val="CFCECE"/>
            </a:solidFill>
            <a:ln w="9525">
              <a:noFill/>
              <a:round/>
              <a:headEnd/>
              <a:tailEnd/>
            </a:ln>
          </p:spPr>
          <p:txBody>
            <a:bodyPr/>
            <a:lstStyle/>
            <a:p>
              <a:endParaRPr lang="en-US"/>
            </a:p>
          </p:txBody>
        </p:sp>
        <p:sp>
          <p:nvSpPr>
            <p:cNvPr id="46572" name="Freeform 1020"/>
            <p:cNvSpPr>
              <a:spLocks/>
            </p:cNvSpPr>
            <p:nvPr/>
          </p:nvSpPr>
          <p:spPr bwMode="auto">
            <a:xfrm>
              <a:off x="3163" y="2839"/>
              <a:ext cx="5" cy="17"/>
            </a:xfrm>
            <a:custGeom>
              <a:avLst/>
              <a:gdLst>
                <a:gd name="T0" fmla="*/ 3 w 5"/>
                <a:gd name="T1" fmla="*/ 0 h 17"/>
                <a:gd name="T2" fmla="*/ 5 w 5"/>
                <a:gd name="T3" fmla="*/ 0 h 17"/>
                <a:gd name="T4" fmla="*/ 3 w 5"/>
                <a:gd name="T5" fmla="*/ 13 h 17"/>
                <a:gd name="T6" fmla="*/ 3 w 5"/>
                <a:gd name="T7" fmla="*/ 17 h 17"/>
                <a:gd name="T8" fmla="*/ 0 w 5"/>
                <a:gd name="T9" fmla="*/ 15 h 17"/>
                <a:gd name="T10" fmla="*/ 2 w 5"/>
                <a:gd name="T11" fmla="*/ 13 h 17"/>
                <a:gd name="T12" fmla="*/ 3 w 5"/>
                <a:gd name="T13" fmla="*/ 0 h 17"/>
                <a:gd name="T14" fmla="*/ 5 w 5"/>
                <a:gd name="T15" fmla="*/ 0 h 17"/>
                <a:gd name="T16" fmla="*/ 3 w 5"/>
                <a:gd name="T17" fmla="*/ 0 h 17"/>
                <a:gd name="T18" fmla="*/ 5 w 5"/>
                <a:gd name="T19" fmla="*/ 0 h 17"/>
                <a:gd name="T20" fmla="*/ 5 w 5"/>
                <a:gd name="T21" fmla="*/ 0 h 17"/>
                <a:gd name="T22" fmla="*/ 3 w 5"/>
                <a:gd name="T23" fmla="*/ 0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17"/>
                <a:gd name="T38" fmla="*/ 5 w 5"/>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17">
                  <a:moveTo>
                    <a:pt x="3" y="0"/>
                  </a:moveTo>
                  <a:lnTo>
                    <a:pt x="5" y="0"/>
                  </a:lnTo>
                  <a:lnTo>
                    <a:pt x="3" y="13"/>
                  </a:lnTo>
                  <a:lnTo>
                    <a:pt x="3" y="17"/>
                  </a:lnTo>
                  <a:lnTo>
                    <a:pt x="0" y="15"/>
                  </a:lnTo>
                  <a:lnTo>
                    <a:pt x="2" y="13"/>
                  </a:lnTo>
                  <a:lnTo>
                    <a:pt x="3" y="0"/>
                  </a:lnTo>
                  <a:lnTo>
                    <a:pt x="5" y="0"/>
                  </a:lnTo>
                  <a:lnTo>
                    <a:pt x="3" y="0"/>
                  </a:lnTo>
                  <a:lnTo>
                    <a:pt x="5" y="0"/>
                  </a:lnTo>
                  <a:lnTo>
                    <a:pt x="3" y="0"/>
                  </a:lnTo>
                  <a:close/>
                </a:path>
              </a:pathLst>
            </a:custGeom>
            <a:solidFill>
              <a:srgbClr val="CFCECE"/>
            </a:solidFill>
            <a:ln w="9525">
              <a:noFill/>
              <a:round/>
              <a:headEnd/>
              <a:tailEnd/>
            </a:ln>
          </p:spPr>
          <p:txBody>
            <a:bodyPr/>
            <a:lstStyle/>
            <a:p>
              <a:endParaRPr lang="en-US"/>
            </a:p>
          </p:txBody>
        </p:sp>
        <p:sp>
          <p:nvSpPr>
            <p:cNvPr id="46573" name="Freeform 1021"/>
            <p:cNvSpPr>
              <a:spLocks/>
            </p:cNvSpPr>
            <p:nvPr/>
          </p:nvSpPr>
          <p:spPr bwMode="auto">
            <a:xfrm>
              <a:off x="3742" y="2822"/>
              <a:ext cx="415" cy="124"/>
            </a:xfrm>
            <a:custGeom>
              <a:avLst/>
              <a:gdLst>
                <a:gd name="T0" fmla="*/ 96 w 415"/>
                <a:gd name="T1" fmla="*/ 0 h 124"/>
                <a:gd name="T2" fmla="*/ 0 w 415"/>
                <a:gd name="T3" fmla="*/ 30 h 124"/>
                <a:gd name="T4" fmla="*/ 0 w 415"/>
                <a:gd name="T5" fmla="*/ 119 h 124"/>
                <a:gd name="T6" fmla="*/ 37 w 415"/>
                <a:gd name="T7" fmla="*/ 124 h 124"/>
                <a:gd name="T8" fmla="*/ 415 w 415"/>
                <a:gd name="T9" fmla="*/ 2 h 124"/>
                <a:gd name="T10" fmla="*/ 96 w 415"/>
                <a:gd name="T11" fmla="*/ 0 h 124"/>
                <a:gd name="T12" fmla="*/ 0 60000 65536"/>
                <a:gd name="T13" fmla="*/ 0 60000 65536"/>
                <a:gd name="T14" fmla="*/ 0 60000 65536"/>
                <a:gd name="T15" fmla="*/ 0 60000 65536"/>
                <a:gd name="T16" fmla="*/ 0 60000 65536"/>
                <a:gd name="T17" fmla="*/ 0 60000 65536"/>
                <a:gd name="T18" fmla="*/ 0 w 415"/>
                <a:gd name="T19" fmla="*/ 0 h 124"/>
                <a:gd name="T20" fmla="*/ 415 w 415"/>
                <a:gd name="T21" fmla="*/ 124 h 124"/>
              </a:gdLst>
              <a:ahLst/>
              <a:cxnLst>
                <a:cxn ang="T12">
                  <a:pos x="T0" y="T1"/>
                </a:cxn>
                <a:cxn ang="T13">
                  <a:pos x="T2" y="T3"/>
                </a:cxn>
                <a:cxn ang="T14">
                  <a:pos x="T4" y="T5"/>
                </a:cxn>
                <a:cxn ang="T15">
                  <a:pos x="T6" y="T7"/>
                </a:cxn>
                <a:cxn ang="T16">
                  <a:pos x="T8" y="T9"/>
                </a:cxn>
                <a:cxn ang="T17">
                  <a:pos x="T10" y="T11"/>
                </a:cxn>
              </a:cxnLst>
              <a:rect l="T18" t="T19" r="T20" b="T21"/>
              <a:pathLst>
                <a:path w="415" h="124">
                  <a:moveTo>
                    <a:pt x="96" y="0"/>
                  </a:moveTo>
                  <a:lnTo>
                    <a:pt x="0" y="30"/>
                  </a:lnTo>
                  <a:lnTo>
                    <a:pt x="0" y="119"/>
                  </a:lnTo>
                  <a:lnTo>
                    <a:pt x="37" y="124"/>
                  </a:lnTo>
                  <a:lnTo>
                    <a:pt x="415" y="2"/>
                  </a:lnTo>
                  <a:lnTo>
                    <a:pt x="96" y="0"/>
                  </a:lnTo>
                  <a:close/>
                </a:path>
              </a:pathLst>
            </a:custGeom>
            <a:solidFill>
              <a:srgbClr val="F0F0EF"/>
            </a:solidFill>
            <a:ln w="9525">
              <a:noFill/>
              <a:round/>
              <a:headEnd/>
              <a:tailEnd/>
            </a:ln>
          </p:spPr>
          <p:txBody>
            <a:bodyPr/>
            <a:lstStyle/>
            <a:p>
              <a:endParaRPr lang="en-US"/>
            </a:p>
          </p:txBody>
        </p:sp>
        <p:sp>
          <p:nvSpPr>
            <p:cNvPr id="46574" name="Freeform 1022"/>
            <p:cNvSpPr>
              <a:spLocks/>
            </p:cNvSpPr>
            <p:nvPr/>
          </p:nvSpPr>
          <p:spPr bwMode="auto">
            <a:xfrm>
              <a:off x="3733" y="2822"/>
              <a:ext cx="132" cy="38"/>
            </a:xfrm>
            <a:custGeom>
              <a:avLst/>
              <a:gdLst>
                <a:gd name="T0" fmla="*/ 0 w 132"/>
                <a:gd name="T1" fmla="*/ 30 h 38"/>
                <a:gd name="T2" fmla="*/ 11 w 132"/>
                <a:gd name="T3" fmla="*/ 38 h 38"/>
                <a:gd name="T4" fmla="*/ 132 w 132"/>
                <a:gd name="T5" fmla="*/ 0 h 38"/>
                <a:gd name="T6" fmla="*/ 80 w 132"/>
                <a:gd name="T7" fmla="*/ 0 h 38"/>
                <a:gd name="T8" fmla="*/ 5 w 132"/>
                <a:gd name="T9" fmla="*/ 23 h 38"/>
                <a:gd name="T10" fmla="*/ 0 w 132"/>
                <a:gd name="T11" fmla="*/ 30 h 38"/>
                <a:gd name="T12" fmla="*/ 5 w 132"/>
                <a:gd name="T13" fmla="*/ 23 h 38"/>
                <a:gd name="T14" fmla="*/ 0 w 132"/>
                <a:gd name="T15" fmla="*/ 25 h 38"/>
                <a:gd name="T16" fmla="*/ 0 w 132"/>
                <a:gd name="T17" fmla="*/ 3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2"/>
                <a:gd name="T28" fmla="*/ 0 h 38"/>
                <a:gd name="T29" fmla="*/ 132 w 132"/>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2" h="38">
                  <a:moveTo>
                    <a:pt x="0" y="30"/>
                  </a:moveTo>
                  <a:lnTo>
                    <a:pt x="11" y="38"/>
                  </a:lnTo>
                  <a:lnTo>
                    <a:pt x="132" y="0"/>
                  </a:lnTo>
                  <a:lnTo>
                    <a:pt x="80" y="0"/>
                  </a:lnTo>
                  <a:lnTo>
                    <a:pt x="5" y="23"/>
                  </a:lnTo>
                  <a:lnTo>
                    <a:pt x="0" y="30"/>
                  </a:lnTo>
                  <a:lnTo>
                    <a:pt x="5" y="23"/>
                  </a:lnTo>
                  <a:lnTo>
                    <a:pt x="0" y="25"/>
                  </a:lnTo>
                  <a:lnTo>
                    <a:pt x="0" y="30"/>
                  </a:lnTo>
                  <a:close/>
                </a:path>
              </a:pathLst>
            </a:custGeom>
            <a:solidFill>
              <a:srgbClr val="1A0E0E"/>
            </a:solidFill>
            <a:ln w="9525">
              <a:noFill/>
              <a:round/>
              <a:headEnd/>
              <a:tailEnd/>
            </a:ln>
          </p:spPr>
          <p:txBody>
            <a:bodyPr/>
            <a:lstStyle/>
            <a:p>
              <a:endParaRPr lang="en-US"/>
            </a:p>
          </p:txBody>
        </p:sp>
        <p:sp>
          <p:nvSpPr>
            <p:cNvPr id="46575" name="Freeform 1023"/>
            <p:cNvSpPr>
              <a:spLocks/>
            </p:cNvSpPr>
            <p:nvPr/>
          </p:nvSpPr>
          <p:spPr bwMode="auto">
            <a:xfrm>
              <a:off x="3733" y="2852"/>
              <a:ext cx="17" cy="89"/>
            </a:xfrm>
            <a:custGeom>
              <a:avLst/>
              <a:gdLst>
                <a:gd name="T0" fmla="*/ 17 w 17"/>
                <a:gd name="T1" fmla="*/ 89 h 89"/>
                <a:gd name="T2" fmla="*/ 17 w 17"/>
                <a:gd name="T3" fmla="*/ 0 h 89"/>
                <a:gd name="T4" fmla="*/ 0 w 17"/>
                <a:gd name="T5" fmla="*/ 0 h 89"/>
                <a:gd name="T6" fmla="*/ 0 w 17"/>
                <a:gd name="T7" fmla="*/ 87 h 89"/>
                <a:gd name="T8" fmla="*/ 17 w 17"/>
                <a:gd name="T9" fmla="*/ 89 h 89"/>
                <a:gd name="T10" fmla="*/ 0 60000 65536"/>
                <a:gd name="T11" fmla="*/ 0 60000 65536"/>
                <a:gd name="T12" fmla="*/ 0 60000 65536"/>
                <a:gd name="T13" fmla="*/ 0 60000 65536"/>
                <a:gd name="T14" fmla="*/ 0 60000 65536"/>
                <a:gd name="T15" fmla="*/ 0 w 17"/>
                <a:gd name="T16" fmla="*/ 0 h 89"/>
                <a:gd name="T17" fmla="*/ 17 w 17"/>
                <a:gd name="T18" fmla="*/ 89 h 89"/>
              </a:gdLst>
              <a:ahLst/>
              <a:cxnLst>
                <a:cxn ang="T10">
                  <a:pos x="T0" y="T1"/>
                </a:cxn>
                <a:cxn ang="T11">
                  <a:pos x="T2" y="T3"/>
                </a:cxn>
                <a:cxn ang="T12">
                  <a:pos x="T4" y="T5"/>
                </a:cxn>
                <a:cxn ang="T13">
                  <a:pos x="T6" y="T7"/>
                </a:cxn>
                <a:cxn ang="T14">
                  <a:pos x="T8" y="T9"/>
                </a:cxn>
              </a:cxnLst>
              <a:rect l="T15" t="T16" r="T17" b="T18"/>
              <a:pathLst>
                <a:path w="17" h="89">
                  <a:moveTo>
                    <a:pt x="17" y="89"/>
                  </a:moveTo>
                  <a:lnTo>
                    <a:pt x="17" y="0"/>
                  </a:lnTo>
                  <a:lnTo>
                    <a:pt x="0" y="0"/>
                  </a:lnTo>
                  <a:lnTo>
                    <a:pt x="0" y="87"/>
                  </a:lnTo>
                  <a:lnTo>
                    <a:pt x="17" y="89"/>
                  </a:lnTo>
                  <a:close/>
                </a:path>
              </a:pathLst>
            </a:custGeom>
            <a:solidFill>
              <a:srgbClr val="1A0E0E"/>
            </a:solidFill>
            <a:ln w="9525">
              <a:noFill/>
              <a:round/>
              <a:headEnd/>
              <a:tailEnd/>
            </a:ln>
          </p:spPr>
          <p:txBody>
            <a:bodyPr/>
            <a:lstStyle/>
            <a:p>
              <a:endParaRPr lang="en-US"/>
            </a:p>
          </p:txBody>
        </p:sp>
        <p:sp>
          <p:nvSpPr>
            <p:cNvPr id="46576" name="Freeform 1024"/>
            <p:cNvSpPr>
              <a:spLocks/>
            </p:cNvSpPr>
            <p:nvPr/>
          </p:nvSpPr>
          <p:spPr bwMode="auto">
            <a:xfrm>
              <a:off x="3779" y="2941"/>
              <a:ext cx="17" cy="5"/>
            </a:xfrm>
            <a:custGeom>
              <a:avLst/>
              <a:gdLst>
                <a:gd name="T0" fmla="*/ 0 w 17"/>
                <a:gd name="T1" fmla="*/ 5 h 5"/>
                <a:gd name="T2" fmla="*/ 17 w 17"/>
                <a:gd name="T3" fmla="*/ 0 h 5"/>
                <a:gd name="T4" fmla="*/ 17 w 17"/>
                <a:gd name="T5" fmla="*/ 0 h 5"/>
                <a:gd name="T6" fmla="*/ 0 w 17"/>
                <a:gd name="T7" fmla="*/ 5 h 5"/>
                <a:gd name="T8" fmla="*/ 0 60000 65536"/>
                <a:gd name="T9" fmla="*/ 0 60000 65536"/>
                <a:gd name="T10" fmla="*/ 0 60000 65536"/>
                <a:gd name="T11" fmla="*/ 0 60000 65536"/>
                <a:gd name="T12" fmla="*/ 0 w 17"/>
                <a:gd name="T13" fmla="*/ 0 h 5"/>
                <a:gd name="T14" fmla="*/ 17 w 17"/>
                <a:gd name="T15" fmla="*/ 5 h 5"/>
              </a:gdLst>
              <a:ahLst/>
              <a:cxnLst>
                <a:cxn ang="T8">
                  <a:pos x="T0" y="T1"/>
                </a:cxn>
                <a:cxn ang="T9">
                  <a:pos x="T2" y="T3"/>
                </a:cxn>
                <a:cxn ang="T10">
                  <a:pos x="T4" y="T5"/>
                </a:cxn>
                <a:cxn ang="T11">
                  <a:pos x="T6" y="T7"/>
                </a:cxn>
              </a:cxnLst>
              <a:rect l="T12" t="T13" r="T14" b="T15"/>
              <a:pathLst>
                <a:path w="17" h="5">
                  <a:moveTo>
                    <a:pt x="0" y="5"/>
                  </a:moveTo>
                  <a:lnTo>
                    <a:pt x="17" y="0"/>
                  </a:lnTo>
                  <a:lnTo>
                    <a:pt x="0" y="5"/>
                  </a:lnTo>
                  <a:close/>
                </a:path>
              </a:pathLst>
            </a:custGeom>
            <a:solidFill>
              <a:srgbClr val="1F1A17"/>
            </a:solidFill>
            <a:ln w="9525">
              <a:noFill/>
              <a:round/>
              <a:headEnd/>
              <a:tailEnd/>
            </a:ln>
          </p:spPr>
          <p:txBody>
            <a:bodyPr/>
            <a:lstStyle/>
            <a:p>
              <a:endParaRPr lang="en-US"/>
            </a:p>
          </p:txBody>
        </p:sp>
        <p:sp>
          <p:nvSpPr>
            <p:cNvPr id="46577" name="Freeform 1025"/>
            <p:cNvSpPr>
              <a:spLocks/>
            </p:cNvSpPr>
            <p:nvPr/>
          </p:nvSpPr>
          <p:spPr bwMode="auto">
            <a:xfrm>
              <a:off x="3779" y="2941"/>
              <a:ext cx="17" cy="5"/>
            </a:xfrm>
            <a:custGeom>
              <a:avLst/>
              <a:gdLst>
                <a:gd name="T0" fmla="*/ 0 w 17"/>
                <a:gd name="T1" fmla="*/ 5 h 5"/>
                <a:gd name="T2" fmla="*/ 17 w 17"/>
                <a:gd name="T3" fmla="*/ 0 h 5"/>
                <a:gd name="T4" fmla="*/ 17 w 17"/>
                <a:gd name="T5" fmla="*/ 0 h 5"/>
                <a:gd name="T6" fmla="*/ 0 60000 65536"/>
                <a:gd name="T7" fmla="*/ 0 60000 65536"/>
                <a:gd name="T8" fmla="*/ 0 60000 65536"/>
                <a:gd name="T9" fmla="*/ 0 w 17"/>
                <a:gd name="T10" fmla="*/ 0 h 5"/>
                <a:gd name="T11" fmla="*/ 17 w 17"/>
                <a:gd name="T12" fmla="*/ 5 h 5"/>
              </a:gdLst>
              <a:ahLst/>
              <a:cxnLst>
                <a:cxn ang="T6">
                  <a:pos x="T0" y="T1"/>
                </a:cxn>
                <a:cxn ang="T7">
                  <a:pos x="T2" y="T3"/>
                </a:cxn>
                <a:cxn ang="T8">
                  <a:pos x="T4" y="T5"/>
                </a:cxn>
              </a:cxnLst>
              <a:rect l="T9" t="T10" r="T11" b="T12"/>
              <a:pathLst>
                <a:path w="17" h="5">
                  <a:moveTo>
                    <a:pt x="0" y="5"/>
                  </a:moveTo>
                  <a:lnTo>
                    <a:pt x="17" y="0"/>
                  </a:lnTo>
                </a:path>
              </a:pathLst>
            </a:custGeom>
            <a:noFill/>
            <a:ln w="0">
              <a:solidFill>
                <a:srgbClr val="2D2F32"/>
              </a:solidFill>
              <a:round/>
              <a:headEnd/>
              <a:tailEnd/>
            </a:ln>
          </p:spPr>
          <p:txBody>
            <a:bodyPr/>
            <a:lstStyle/>
            <a:p>
              <a:endParaRPr lang="en-US"/>
            </a:p>
          </p:txBody>
        </p:sp>
        <p:sp>
          <p:nvSpPr>
            <p:cNvPr id="46578" name="Freeform 1026"/>
            <p:cNvSpPr>
              <a:spLocks/>
            </p:cNvSpPr>
            <p:nvPr/>
          </p:nvSpPr>
          <p:spPr bwMode="auto">
            <a:xfrm>
              <a:off x="3815" y="2929"/>
              <a:ext cx="17" cy="4"/>
            </a:xfrm>
            <a:custGeom>
              <a:avLst/>
              <a:gdLst>
                <a:gd name="T0" fmla="*/ 0 w 17"/>
                <a:gd name="T1" fmla="*/ 4 h 4"/>
                <a:gd name="T2" fmla="*/ 17 w 17"/>
                <a:gd name="T3" fmla="*/ 0 h 4"/>
                <a:gd name="T4" fmla="*/ 17 w 17"/>
                <a:gd name="T5" fmla="*/ 0 h 4"/>
                <a:gd name="T6" fmla="*/ 0 w 17"/>
                <a:gd name="T7" fmla="*/ 4 h 4"/>
                <a:gd name="T8" fmla="*/ 0 w 17"/>
                <a:gd name="T9" fmla="*/ 4 h 4"/>
                <a:gd name="T10" fmla="*/ 0 60000 65536"/>
                <a:gd name="T11" fmla="*/ 0 60000 65536"/>
                <a:gd name="T12" fmla="*/ 0 60000 65536"/>
                <a:gd name="T13" fmla="*/ 0 60000 65536"/>
                <a:gd name="T14" fmla="*/ 0 60000 65536"/>
                <a:gd name="T15" fmla="*/ 0 w 17"/>
                <a:gd name="T16" fmla="*/ 0 h 4"/>
                <a:gd name="T17" fmla="*/ 17 w 17"/>
                <a:gd name="T18" fmla="*/ 4 h 4"/>
              </a:gdLst>
              <a:ahLst/>
              <a:cxnLst>
                <a:cxn ang="T10">
                  <a:pos x="T0" y="T1"/>
                </a:cxn>
                <a:cxn ang="T11">
                  <a:pos x="T2" y="T3"/>
                </a:cxn>
                <a:cxn ang="T12">
                  <a:pos x="T4" y="T5"/>
                </a:cxn>
                <a:cxn ang="T13">
                  <a:pos x="T6" y="T7"/>
                </a:cxn>
                <a:cxn ang="T14">
                  <a:pos x="T8" y="T9"/>
                </a:cxn>
              </a:cxnLst>
              <a:rect l="T15" t="T16" r="T17" b="T18"/>
              <a:pathLst>
                <a:path w="17" h="4">
                  <a:moveTo>
                    <a:pt x="0" y="4"/>
                  </a:moveTo>
                  <a:lnTo>
                    <a:pt x="17" y="0"/>
                  </a:lnTo>
                  <a:lnTo>
                    <a:pt x="0" y="4"/>
                  </a:lnTo>
                  <a:close/>
                </a:path>
              </a:pathLst>
            </a:custGeom>
            <a:solidFill>
              <a:srgbClr val="1F1A17"/>
            </a:solidFill>
            <a:ln w="9525">
              <a:noFill/>
              <a:round/>
              <a:headEnd/>
              <a:tailEnd/>
            </a:ln>
          </p:spPr>
          <p:txBody>
            <a:bodyPr/>
            <a:lstStyle/>
            <a:p>
              <a:endParaRPr lang="en-US"/>
            </a:p>
          </p:txBody>
        </p:sp>
        <p:sp>
          <p:nvSpPr>
            <p:cNvPr id="46579" name="Freeform 1027"/>
            <p:cNvSpPr>
              <a:spLocks/>
            </p:cNvSpPr>
            <p:nvPr/>
          </p:nvSpPr>
          <p:spPr bwMode="auto">
            <a:xfrm>
              <a:off x="3815" y="2929"/>
              <a:ext cx="17" cy="4"/>
            </a:xfrm>
            <a:custGeom>
              <a:avLst/>
              <a:gdLst>
                <a:gd name="T0" fmla="*/ 0 w 17"/>
                <a:gd name="T1" fmla="*/ 4 h 4"/>
                <a:gd name="T2" fmla="*/ 17 w 17"/>
                <a:gd name="T3" fmla="*/ 0 h 4"/>
                <a:gd name="T4" fmla="*/ 17 w 17"/>
                <a:gd name="T5" fmla="*/ 0 h 4"/>
                <a:gd name="T6" fmla="*/ 0 60000 65536"/>
                <a:gd name="T7" fmla="*/ 0 60000 65536"/>
                <a:gd name="T8" fmla="*/ 0 60000 65536"/>
                <a:gd name="T9" fmla="*/ 0 w 17"/>
                <a:gd name="T10" fmla="*/ 0 h 4"/>
                <a:gd name="T11" fmla="*/ 17 w 17"/>
                <a:gd name="T12" fmla="*/ 4 h 4"/>
              </a:gdLst>
              <a:ahLst/>
              <a:cxnLst>
                <a:cxn ang="T6">
                  <a:pos x="T0" y="T1"/>
                </a:cxn>
                <a:cxn ang="T7">
                  <a:pos x="T2" y="T3"/>
                </a:cxn>
                <a:cxn ang="T8">
                  <a:pos x="T4" y="T5"/>
                </a:cxn>
              </a:cxnLst>
              <a:rect l="T9" t="T10" r="T11" b="T12"/>
              <a:pathLst>
                <a:path w="17" h="4">
                  <a:moveTo>
                    <a:pt x="0" y="4"/>
                  </a:moveTo>
                  <a:lnTo>
                    <a:pt x="17" y="0"/>
                  </a:lnTo>
                </a:path>
              </a:pathLst>
            </a:custGeom>
            <a:noFill/>
            <a:ln w="0">
              <a:solidFill>
                <a:srgbClr val="2D2F32"/>
              </a:solidFill>
              <a:round/>
              <a:headEnd/>
              <a:tailEnd/>
            </a:ln>
          </p:spPr>
          <p:txBody>
            <a:bodyPr/>
            <a:lstStyle/>
            <a:p>
              <a:endParaRPr lang="en-US"/>
            </a:p>
          </p:txBody>
        </p:sp>
        <p:sp>
          <p:nvSpPr>
            <p:cNvPr id="46580" name="Freeform 1028"/>
            <p:cNvSpPr>
              <a:spLocks/>
            </p:cNvSpPr>
            <p:nvPr/>
          </p:nvSpPr>
          <p:spPr bwMode="auto">
            <a:xfrm>
              <a:off x="3852" y="2916"/>
              <a:ext cx="15" cy="5"/>
            </a:xfrm>
            <a:custGeom>
              <a:avLst/>
              <a:gdLst>
                <a:gd name="T0" fmla="*/ 0 w 15"/>
                <a:gd name="T1" fmla="*/ 5 h 5"/>
                <a:gd name="T2" fmla="*/ 15 w 15"/>
                <a:gd name="T3" fmla="*/ 0 h 5"/>
                <a:gd name="T4" fmla="*/ 15 w 15"/>
                <a:gd name="T5" fmla="*/ 0 h 5"/>
                <a:gd name="T6" fmla="*/ 0 w 15"/>
                <a:gd name="T7" fmla="*/ 5 h 5"/>
                <a:gd name="T8" fmla="*/ 0 w 15"/>
                <a:gd name="T9" fmla="*/ 5 h 5"/>
                <a:gd name="T10" fmla="*/ 0 60000 65536"/>
                <a:gd name="T11" fmla="*/ 0 60000 65536"/>
                <a:gd name="T12" fmla="*/ 0 60000 65536"/>
                <a:gd name="T13" fmla="*/ 0 60000 65536"/>
                <a:gd name="T14" fmla="*/ 0 60000 65536"/>
                <a:gd name="T15" fmla="*/ 0 w 15"/>
                <a:gd name="T16" fmla="*/ 0 h 5"/>
                <a:gd name="T17" fmla="*/ 15 w 15"/>
                <a:gd name="T18" fmla="*/ 5 h 5"/>
              </a:gdLst>
              <a:ahLst/>
              <a:cxnLst>
                <a:cxn ang="T10">
                  <a:pos x="T0" y="T1"/>
                </a:cxn>
                <a:cxn ang="T11">
                  <a:pos x="T2" y="T3"/>
                </a:cxn>
                <a:cxn ang="T12">
                  <a:pos x="T4" y="T5"/>
                </a:cxn>
                <a:cxn ang="T13">
                  <a:pos x="T6" y="T7"/>
                </a:cxn>
                <a:cxn ang="T14">
                  <a:pos x="T8" y="T9"/>
                </a:cxn>
              </a:cxnLst>
              <a:rect l="T15" t="T16" r="T17" b="T18"/>
              <a:pathLst>
                <a:path w="15" h="5">
                  <a:moveTo>
                    <a:pt x="0" y="5"/>
                  </a:moveTo>
                  <a:lnTo>
                    <a:pt x="15" y="0"/>
                  </a:lnTo>
                  <a:lnTo>
                    <a:pt x="0" y="5"/>
                  </a:lnTo>
                  <a:close/>
                </a:path>
              </a:pathLst>
            </a:custGeom>
            <a:solidFill>
              <a:srgbClr val="1F1A17"/>
            </a:solidFill>
            <a:ln w="9525">
              <a:noFill/>
              <a:round/>
              <a:headEnd/>
              <a:tailEnd/>
            </a:ln>
          </p:spPr>
          <p:txBody>
            <a:bodyPr/>
            <a:lstStyle/>
            <a:p>
              <a:endParaRPr lang="en-US"/>
            </a:p>
          </p:txBody>
        </p:sp>
        <p:sp>
          <p:nvSpPr>
            <p:cNvPr id="46581" name="Freeform 1029"/>
            <p:cNvSpPr>
              <a:spLocks/>
            </p:cNvSpPr>
            <p:nvPr/>
          </p:nvSpPr>
          <p:spPr bwMode="auto">
            <a:xfrm>
              <a:off x="3852" y="2916"/>
              <a:ext cx="15" cy="5"/>
            </a:xfrm>
            <a:custGeom>
              <a:avLst/>
              <a:gdLst>
                <a:gd name="T0" fmla="*/ 0 w 15"/>
                <a:gd name="T1" fmla="*/ 5 h 5"/>
                <a:gd name="T2" fmla="*/ 15 w 15"/>
                <a:gd name="T3" fmla="*/ 0 h 5"/>
                <a:gd name="T4" fmla="*/ 15 w 15"/>
                <a:gd name="T5" fmla="*/ 0 h 5"/>
                <a:gd name="T6" fmla="*/ 0 60000 65536"/>
                <a:gd name="T7" fmla="*/ 0 60000 65536"/>
                <a:gd name="T8" fmla="*/ 0 60000 65536"/>
                <a:gd name="T9" fmla="*/ 0 w 15"/>
                <a:gd name="T10" fmla="*/ 0 h 5"/>
                <a:gd name="T11" fmla="*/ 15 w 15"/>
                <a:gd name="T12" fmla="*/ 5 h 5"/>
              </a:gdLst>
              <a:ahLst/>
              <a:cxnLst>
                <a:cxn ang="T6">
                  <a:pos x="T0" y="T1"/>
                </a:cxn>
                <a:cxn ang="T7">
                  <a:pos x="T2" y="T3"/>
                </a:cxn>
                <a:cxn ang="T8">
                  <a:pos x="T4" y="T5"/>
                </a:cxn>
              </a:cxnLst>
              <a:rect l="T9" t="T10" r="T11" b="T12"/>
              <a:pathLst>
                <a:path w="15" h="5">
                  <a:moveTo>
                    <a:pt x="0" y="5"/>
                  </a:moveTo>
                  <a:lnTo>
                    <a:pt x="15" y="0"/>
                  </a:lnTo>
                </a:path>
              </a:pathLst>
            </a:custGeom>
            <a:noFill/>
            <a:ln w="0">
              <a:solidFill>
                <a:srgbClr val="2D2F32"/>
              </a:solidFill>
              <a:round/>
              <a:headEnd/>
              <a:tailEnd/>
            </a:ln>
          </p:spPr>
          <p:txBody>
            <a:bodyPr/>
            <a:lstStyle/>
            <a:p>
              <a:endParaRPr lang="en-US"/>
            </a:p>
          </p:txBody>
        </p:sp>
        <p:sp>
          <p:nvSpPr>
            <p:cNvPr id="46582" name="Freeform 1030"/>
            <p:cNvSpPr>
              <a:spLocks/>
            </p:cNvSpPr>
            <p:nvPr/>
          </p:nvSpPr>
          <p:spPr bwMode="auto">
            <a:xfrm>
              <a:off x="3888" y="2904"/>
              <a:ext cx="15" cy="6"/>
            </a:xfrm>
            <a:custGeom>
              <a:avLst/>
              <a:gdLst>
                <a:gd name="T0" fmla="*/ 0 w 15"/>
                <a:gd name="T1" fmla="*/ 6 h 6"/>
                <a:gd name="T2" fmla="*/ 15 w 15"/>
                <a:gd name="T3" fmla="*/ 0 h 6"/>
                <a:gd name="T4" fmla="*/ 15 w 15"/>
                <a:gd name="T5" fmla="*/ 0 h 6"/>
                <a:gd name="T6" fmla="*/ 0 w 15"/>
                <a:gd name="T7" fmla="*/ 6 h 6"/>
                <a:gd name="T8" fmla="*/ 0 w 15"/>
                <a:gd name="T9" fmla="*/ 6 h 6"/>
                <a:gd name="T10" fmla="*/ 0 60000 65536"/>
                <a:gd name="T11" fmla="*/ 0 60000 65536"/>
                <a:gd name="T12" fmla="*/ 0 60000 65536"/>
                <a:gd name="T13" fmla="*/ 0 60000 65536"/>
                <a:gd name="T14" fmla="*/ 0 60000 65536"/>
                <a:gd name="T15" fmla="*/ 0 w 15"/>
                <a:gd name="T16" fmla="*/ 0 h 6"/>
                <a:gd name="T17" fmla="*/ 15 w 15"/>
                <a:gd name="T18" fmla="*/ 6 h 6"/>
              </a:gdLst>
              <a:ahLst/>
              <a:cxnLst>
                <a:cxn ang="T10">
                  <a:pos x="T0" y="T1"/>
                </a:cxn>
                <a:cxn ang="T11">
                  <a:pos x="T2" y="T3"/>
                </a:cxn>
                <a:cxn ang="T12">
                  <a:pos x="T4" y="T5"/>
                </a:cxn>
                <a:cxn ang="T13">
                  <a:pos x="T6" y="T7"/>
                </a:cxn>
                <a:cxn ang="T14">
                  <a:pos x="T8" y="T9"/>
                </a:cxn>
              </a:cxnLst>
              <a:rect l="T15" t="T16" r="T17" b="T18"/>
              <a:pathLst>
                <a:path w="15" h="6">
                  <a:moveTo>
                    <a:pt x="0" y="6"/>
                  </a:moveTo>
                  <a:lnTo>
                    <a:pt x="15" y="0"/>
                  </a:lnTo>
                  <a:lnTo>
                    <a:pt x="0" y="6"/>
                  </a:lnTo>
                  <a:close/>
                </a:path>
              </a:pathLst>
            </a:custGeom>
            <a:solidFill>
              <a:srgbClr val="1F1A17"/>
            </a:solidFill>
            <a:ln w="9525">
              <a:noFill/>
              <a:round/>
              <a:headEnd/>
              <a:tailEnd/>
            </a:ln>
          </p:spPr>
          <p:txBody>
            <a:bodyPr/>
            <a:lstStyle/>
            <a:p>
              <a:endParaRPr lang="en-US"/>
            </a:p>
          </p:txBody>
        </p:sp>
        <p:sp>
          <p:nvSpPr>
            <p:cNvPr id="46583" name="Freeform 1031"/>
            <p:cNvSpPr>
              <a:spLocks/>
            </p:cNvSpPr>
            <p:nvPr/>
          </p:nvSpPr>
          <p:spPr bwMode="auto">
            <a:xfrm>
              <a:off x="3888" y="2904"/>
              <a:ext cx="15" cy="6"/>
            </a:xfrm>
            <a:custGeom>
              <a:avLst/>
              <a:gdLst>
                <a:gd name="T0" fmla="*/ 0 w 15"/>
                <a:gd name="T1" fmla="*/ 6 h 6"/>
                <a:gd name="T2" fmla="*/ 15 w 15"/>
                <a:gd name="T3" fmla="*/ 0 h 6"/>
                <a:gd name="T4" fmla="*/ 15 w 15"/>
                <a:gd name="T5" fmla="*/ 0 h 6"/>
                <a:gd name="T6" fmla="*/ 0 60000 65536"/>
                <a:gd name="T7" fmla="*/ 0 60000 65536"/>
                <a:gd name="T8" fmla="*/ 0 60000 65536"/>
                <a:gd name="T9" fmla="*/ 0 w 15"/>
                <a:gd name="T10" fmla="*/ 0 h 6"/>
                <a:gd name="T11" fmla="*/ 15 w 15"/>
                <a:gd name="T12" fmla="*/ 6 h 6"/>
              </a:gdLst>
              <a:ahLst/>
              <a:cxnLst>
                <a:cxn ang="T6">
                  <a:pos x="T0" y="T1"/>
                </a:cxn>
                <a:cxn ang="T7">
                  <a:pos x="T2" y="T3"/>
                </a:cxn>
                <a:cxn ang="T8">
                  <a:pos x="T4" y="T5"/>
                </a:cxn>
              </a:cxnLst>
              <a:rect l="T9" t="T10" r="T11" b="T12"/>
              <a:pathLst>
                <a:path w="15" h="6">
                  <a:moveTo>
                    <a:pt x="0" y="6"/>
                  </a:moveTo>
                  <a:lnTo>
                    <a:pt x="15" y="0"/>
                  </a:lnTo>
                </a:path>
              </a:pathLst>
            </a:custGeom>
            <a:noFill/>
            <a:ln w="0">
              <a:solidFill>
                <a:srgbClr val="2D2F32"/>
              </a:solidFill>
              <a:round/>
              <a:headEnd/>
              <a:tailEnd/>
            </a:ln>
          </p:spPr>
          <p:txBody>
            <a:bodyPr/>
            <a:lstStyle/>
            <a:p>
              <a:endParaRPr lang="en-US"/>
            </a:p>
          </p:txBody>
        </p:sp>
        <p:sp>
          <p:nvSpPr>
            <p:cNvPr id="46584" name="Freeform 1032"/>
            <p:cNvSpPr>
              <a:spLocks/>
            </p:cNvSpPr>
            <p:nvPr/>
          </p:nvSpPr>
          <p:spPr bwMode="auto">
            <a:xfrm>
              <a:off x="3923" y="2893"/>
              <a:ext cx="17" cy="5"/>
            </a:xfrm>
            <a:custGeom>
              <a:avLst/>
              <a:gdLst>
                <a:gd name="T0" fmla="*/ 0 w 17"/>
                <a:gd name="T1" fmla="*/ 5 h 5"/>
                <a:gd name="T2" fmla="*/ 17 w 17"/>
                <a:gd name="T3" fmla="*/ 0 h 5"/>
                <a:gd name="T4" fmla="*/ 17 w 17"/>
                <a:gd name="T5" fmla="*/ 0 h 5"/>
                <a:gd name="T6" fmla="*/ 0 w 17"/>
                <a:gd name="T7" fmla="*/ 5 h 5"/>
                <a:gd name="T8" fmla="*/ 0 w 17"/>
                <a:gd name="T9" fmla="*/ 5 h 5"/>
                <a:gd name="T10" fmla="*/ 0 60000 65536"/>
                <a:gd name="T11" fmla="*/ 0 60000 65536"/>
                <a:gd name="T12" fmla="*/ 0 60000 65536"/>
                <a:gd name="T13" fmla="*/ 0 60000 65536"/>
                <a:gd name="T14" fmla="*/ 0 60000 65536"/>
                <a:gd name="T15" fmla="*/ 0 w 17"/>
                <a:gd name="T16" fmla="*/ 0 h 5"/>
                <a:gd name="T17" fmla="*/ 17 w 17"/>
                <a:gd name="T18" fmla="*/ 5 h 5"/>
              </a:gdLst>
              <a:ahLst/>
              <a:cxnLst>
                <a:cxn ang="T10">
                  <a:pos x="T0" y="T1"/>
                </a:cxn>
                <a:cxn ang="T11">
                  <a:pos x="T2" y="T3"/>
                </a:cxn>
                <a:cxn ang="T12">
                  <a:pos x="T4" y="T5"/>
                </a:cxn>
                <a:cxn ang="T13">
                  <a:pos x="T6" y="T7"/>
                </a:cxn>
                <a:cxn ang="T14">
                  <a:pos x="T8" y="T9"/>
                </a:cxn>
              </a:cxnLst>
              <a:rect l="T15" t="T16" r="T17" b="T18"/>
              <a:pathLst>
                <a:path w="17" h="5">
                  <a:moveTo>
                    <a:pt x="0" y="5"/>
                  </a:moveTo>
                  <a:lnTo>
                    <a:pt x="17" y="0"/>
                  </a:lnTo>
                  <a:lnTo>
                    <a:pt x="0" y="5"/>
                  </a:lnTo>
                  <a:close/>
                </a:path>
              </a:pathLst>
            </a:custGeom>
            <a:solidFill>
              <a:srgbClr val="1F1A17"/>
            </a:solidFill>
            <a:ln w="9525">
              <a:noFill/>
              <a:round/>
              <a:headEnd/>
              <a:tailEnd/>
            </a:ln>
          </p:spPr>
          <p:txBody>
            <a:bodyPr/>
            <a:lstStyle/>
            <a:p>
              <a:endParaRPr lang="en-US"/>
            </a:p>
          </p:txBody>
        </p:sp>
        <p:sp>
          <p:nvSpPr>
            <p:cNvPr id="46585" name="Freeform 1033"/>
            <p:cNvSpPr>
              <a:spLocks/>
            </p:cNvSpPr>
            <p:nvPr/>
          </p:nvSpPr>
          <p:spPr bwMode="auto">
            <a:xfrm>
              <a:off x="3923" y="2893"/>
              <a:ext cx="17" cy="5"/>
            </a:xfrm>
            <a:custGeom>
              <a:avLst/>
              <a:gdLst>
                <a:gd name="T0" fmla="*/ 0 w 17"/>
                <a:gd name="T1" fmla="*/ 5 h 5"/>
                <a:gd name="T2" fmla="*/ 17 w 17"/>
                <a:gd name="T3" fmla="*/ 0 h 5"/>
                <a:gd name="T4" fmla="*/ 17 w 17"/>
                <a:gd name="T5" fmla="*/ 0 h 5"/>
                <a:gd name="T6" fmla="*/ 0 60000 65536"/>
                <a:gd name="T7" fmla="*/ 0 60000 65536"/>
                <a:gd name="T8" fmla="*/ 0 60000 65536"/>
                <a:gd name="T9" fmla="*/ 0 w 17"/>
                <a:gd name="T10" fmla="*/ 0 h 5"/>
                <a:gd name="T11" fmla="*/ 17 w 17"/>
                <a:gd name="T12" fmla="*/ 5 h 5"/>
              </a:gdLst>
              <a:ahLst/>
              <a:cxnLst>
                <a:cxn ang="T6">
                  <a:pos x="T0" y="T1"/>
                </a:cxn>
                <a:cxn ang="T7">
                  <a:pos x="T2" y="T3"/>
                </a:cxn>
                <a:cxn ang="T8">
                  <a:pos x="T4" y="T5"/>
                </a:cxn>
              </a:cxnLst>
              <a:rect l="T9" t="T10" r="T11" b="T12"/>
              <a:pathLst>
                <a:path w="17" h="5">
                  <a:moveTo>
                    <a:pt x="0" y="5"/>
                  </a:moveTo>
                  <a:lnTo>
                    <a:pt x="17" y="0"/>
                  </a:lnTo>
                </a:path>
              </a:pathLst>
            </a:custGeom>
            <a:noFill/>
            <a:ln w="0">
              <a:solidFill>
                <a:srgbClr val="2D2F32"/>
              </a:solidFill>
              <a:round/>
              <a:headEnd/>
              <a:tailEnd/>
            </a:ln>
          </p:spPr>
          <p:txBody>
            <a:bodyPr/>
            <a:lstStyle/>
            <a:p>
              <a:endParaRPr lang="en-US"/>
            </a:p>
          </p:txBody>
        </p:sp>
        <p:sp>
          <p:nvSpPr>
            <p:cNvPr id="46586" name="Freeform 1034"/>
            <p:cNvSpPr>
              <a:spLocks/>
            </p:cNvSpPr>
            <p:nvPr/>
          </p:nvSpPr>
          <p:spPr bwMode="auto">
            <a:xfrm>
              <a:off x="4001" y="2870"/>
              <a:ext cx="12" cy="4"/>
            </a:xfrm>
            <a:custGeom>
              <a:avLst/>
              <a:gdLst>
                <a:gd name="T0" fmla="*/ 0 w 12"/>
                <a:gd name="T1" fmla="*/ 4 h 4"/>
                <a:gd name="T2" fmla="*/ 12 w 12"/>
                <a:gd name="T3" fmla="*/ 0 h 4"/>
                <a:gd name="T4" fmla="*/ 12 w 12"/>
                <a:gd name="T5" fmla="*/ 0 h 4"/>
                <a:gd name="T6" fmla="*/ 0 w 12"/>
                <a:gd name="T7" fmla="*/ 4 h 4"/>
                <a:gd name="T8" fmla="*/ 0 60000 65536"/>
                <a:gd name="T9" fmla="*/ 0 60000 65536"/>
                <a:gd name="T10" fmla="*/ 0 60000 65536"/>
                <a:gd name="T11" fmla="*/ 0 60000 65536"/>
                <a:gd name="T12" fmla="*/ 0 w 12"/>
                <a:gd name="T13" fmla="*/ 0 h 4"/>
                <a:gd name="T14" fmla="*/ 12 w 12"/>
                <a:gd name="T15" fmla="*/ 4 h 4"/>
              </a:gdLst>
              <a:ahLst/>
              <a:cxnLst>
                <a:cxn ang="T8">
                  <a:pos x="T0" y="T1"/>
                </a:cxn>
                <a:cxn ang="T9">
                  <a:pos x="T2" y="T3"/>
                </a:cxn>
                <a:cxn ang="T10">
                  <a:pos x="T4" y="T5"/>
                </a:cxn>
                <a:cxn ang="T11">
                  <a:pos x="T6" y="T7"/>
                </a:cxn>
              </a:cxnLst>
              <a:rect l="T12" t="T13" r="T14" b="T15"/>
              <a:pathLst>
                <a:path w="12" h="4">
                  <a:moveTo>
                    <a:pt x="0" y="4"/>
                  </a:moveTo>
                  <a:lnTo>
                    <a:pt x="12" y="0"/>
                  </a:lnTo>
                  <a:lnTo>
                    <a:pt x="0" y="4"/>
                  </a:lnTo>
                  <a:close/>
                </a:path>
              </a:pathLst>
            </a:custGeom>
            <a:solidFill>
              <a:srgbClr val="1F1A17"/>
            </a:solidFill>
            <a:ln w="9525">
              <a:noFill/>
              <a:round/>
              <a:headEnd/>
              <a:tailEnd/>
            </a:ln>
          </p:spPr>
          <p:txBody>
            <a:bodyPr/>
            <a:lstStyle/>
            <a:p>
              <a:endParaRPr lang="en-US"/>
            </a:p>
          </p:txBody>
        </p:sp>
        <p:sp>
          <p:nvSpPr>
            <p:cNvPr id="46587" name="Freeform 1035"/>
            <p:cNvSpPr>
              <a:spLocks/>
            </p:cNvSpPr>
            <p:nvPr/>
          </p:nvSpPr>
          <p:spPr bwMode="auto">
            <a:xfrm>
              <a:off x="4001" y="2870"/>
              <a:ext cx="12" cy="4"/>
            </a:xfrm>
            <a:custGeom>
              <a:avLst/>
              <a:gdLst>
                <a:gd name="T0" fmla="*/ 0 w 12"/>
                <a:gd name="T1" fmla="*/ 4 h 4"/>
                <a:gd name="T2" fmla="*/ 12 w 12"/>
                <a:gd name="T3" fmla="*/ 0 h 4"/>
                <a:gd name="T4" fmla="*/ 12 w 12"/>
                <a:gd name="T5" fmla="*/ 0 h 4"/>
                <a:gd name="T6" fmla="*/ 0 60000 65536"/>
                <a:gd name="T7" fmla="*/ 0 60000 65536"/>
                <a:gd name="T8" fmla="*/ 0 60000 65536"/>
                <a:gd name="T9" fmla="*/ 0 w 12"/>
                <a:gd name="T10" fmla="*/ 0 h 4"/>
                <a:gd name="T11" fmla="*/ 12 w 12"/>
                <a:gd name="T12" fmla="*/ 4 h 4"/>
              </a:gdLst>
              <a:ahLst/>
              <a:cxnLst>
                <a:cxn ang="T6">
                  <a:pos x="T0" y="T1"/>
                </a:cxn>
                <a:cxn ang="T7">
                  <a:pos x="T2" y="T3"/>
                </a:cxn>
                <a:cxn ang="T8">
                  <a:pos x="T4" y="T5"/>
                </a:cxn>
              </a:cxnLst>
              <a:rect l="T9" t="T10" r="T11" b="T12"/>
              <a:pathLst>
                <a:path w="12" h="4">
                  <a:moveTo>
                    <a:pt x="0" y="4"/>
                  </a:moveTo>
                  <a:lnTo>
                    <a:pt x="12" y="0"/>
                  </a:lnTo>
                </a:path>
              </a:pathLst>
            </a:custGeom>
            <a:noFill/>
            <a:ln w="0">
              <a:solidFill>
                <a:srgbClr val="2D2F32"/>
              </a:solidFill>
              <a:round/>
              <a:headEnd/>
              <a:tailEnd/>
            </a:ln>
          </p:spPr>
          <p:txBody>
            <a:bodyPr/>
            <a:lstStyle/>
            <a:p>
              <a:endParaRPr lang="en-US"/>
            </a:p>
          </p:txBody>
        </p:sp>
        <p:sp>
          <p:nvSpPr>
            <p:cNvPr id="46588" name="Rectangle 1036"/>
            <p:cNvSpPr>
              <a:spLocks noChangeArrowheads="1"/>
            </p:cNvSpPr>
            <p:nvPr/>
          </p:nvSpPr>
          <p:spPr bwMode="auto">
            <a:xfrm>
              <a:off x="4045" y="2858"/>
              <a:ext cx="4" cy="1"/>
            </a:xfrm>
            <a:prstGeom prst="rect">
              <a:avLst/>
            </a:prstGeom>
            <a:solidFill>
              <a:srgbClr val="1F1A17"/>
            </a:solidFill>
            <a:ln w="9525">
              <a:noFill/>
              <a:miter lim="800000"/>
              <a:headEnd/>
              <a:tailEnd/>
            </a:ln>
          </p:spPr>
          <p:txBody>
            <a:bodyPr/>
            <a:lstStyle/>
            <a:p>
              <a:endParaRPr lang="en-US"/>
            </a:p>
          </p:txBody>
        </p:sp>
        <p:sp>
          <p:nvSpPr>
            <p:cNvPr id="46589" name="Freeform 1037"/>
            <p:cNvSpPr>
              <a:spLocks/>
            </p:cNvSpPr>
            <p:nvPr/>
          </p:nvSpPr>
          <p:spPr bwMode="auto">
            <a:xfrm>
              <a:off x="4045" y="2858"/>
              <a:ext cx="4" cy="1"/>
            </a:xfrm>
            <a:custGeom>
              <a:avLst/>
              <a:gdLst>
                <a:gd name="T0" fmla="*/ 0 w 4"/>
                <a:gd name="T1" fmla="*/ 0 h 1"/>
                <a:gd name="T2" fmla="*/ 4 w 4"/>
                <a:gd name="T3" fmla="*/ 0 h 1"/>
                <a:gd name="T4" fmla="*/ 4 w 4"/>
                <a:gd name="T5" fmla="*/ 0 h 1"/>
                <a:gd name="T6" fmla="*/ 0 60000 65536"/>
                <a:gd name="T7" fmla="*/ 0 60000 65536"/>
                <a:gd name="T8" fmla="*/ 0 60000 65536"/>
                <a:gd name="T9" fmla="*/ 0 w 4"/>
                <a:gd name="T10" fmla="*/ 0 h 1"/>
                <a:gd name="T11" fmla="*/ 4 w 4"/>
                <a:gd name="T12" fmla="*/ 1 h 1"/>
              </a:gdLst>
              <a:ahLst/>
              <a:cxnLst>
                <a:cxn ang="T6">
                  <a:pos x="T0" y="T1"/>
                </a:cxn>
                <a:cxn ang="T7">
                  <a:pos x="T2" y="T3"/>
                </a:cxn>
                <a:cxn ang="T8">
                  <a:pos x="T4" y="T5"/>
                </a:cxn>
              </a:cxnLst>
              <a:rect l="T9" t="T10" r="T11" b="T12"/>
              <a:pathLst>
                <a:path w="4" h="1">
                  <a:moveTo>
                    <a:pt x="0" y="0"/>
                  </a:moveTo>
                  <a:lnTo>
                    <a:pt x="4" y="0"/>
                  </a:lnTo>
                </a:path>
              </a:pathLst>
            </a:custGeom>
            <a:noFill/>
            <a:ln w="0">
              <a:solidFill>
                <a:srgbClr val="2D2F32"/>
              </a:solidFill>
              <a:round/>
              <a:headEnd/>
              <a:tailEnd/>
            </a:ln>
          </p:spPr>
          <p:txBody>
            <a:bodyPr/>
            <a:lstStyle/>
            <a:p>
              <a:endParaRPr lang="en-US"/>
            </a:p>
          </p:txBody>
        </p:sp>
        <p:sp>
          <p:nvSpPr>
            <p:cNvPr id="46590" name="Freeform 1038"/>
            <p:cNvSpPr>
              <a:spLocks/>
            </p:cNvSpPr>
            <p:nvPr/>
          </p:nvSpPr>
          <p:spPr bwMode="auto">
            <a:xfrm>
              <a:off x="4068" y="2847"/>
              <a:ext cx="16" cy="5"/>
            </a:xfrm>
            <a:custGeom>
              <a:avLst/>
              <a:gdLst>
                <a:gd name="T0" fmla="*/ 0 w 16"/>
                <a:gd name="T1" fmla="*/ 5 h 5"/>
                <a:gd name="T2" fmla="*/ 16 w 16"/>
                <a:gd name="T3" fmla="*/ 0 h 5"/>
                <a:gd name="T4" fmla="*/ 16 w 16"/>
                <a:gd name="T5" fmla="*/ 0 h 5"/>
                <a:gd name="T6" fmla="*/ 0 w 16"/>
                <a:gd name="T7" fmla="*/ 5 h 5"/>
                <a:gd name="T8" fmla="*/ 0 w 16"/>
                <a:gd name="T9" fmla="*/ 5 h 5"/>
                <a:gd name="T10" fmla="*/ 0 60000 65536"/>
                <a:gd name="T11" fmla="*/ 0 60000 65536"/>
                <a:gd name="T12" fmla="*/ 0 60000 65536"/>
                <a:gd name="T13" fmla="*/ 0 60000 65536"/>
                <a:gd name="T14" fmla="*/ 0 60000 65536"/>
                <a:gd name="T15" fmla="*/ 0 w 16"/>
                <a:gd name="T16" fmla="*/ 0 h 5"/>
                <a:gd name="T17" fmla="*/ 16 w 16"/>
                <a:gd name="T18" fmla="*/ 5 h 5"/>
              </a:gdLst>
              <a:ahLst/>
              <a:cxnLst>
                <a:cxn ang="T10">
                  <a:pos x="T0" y="T1"/>
                </a:cxn>
                <a:cxn ang="T11">
                  <a:pos x="T2" y="T3"/>
                </a:cxn>
                <a:cxn ang="T12">
                  <a:pos x="T4" y="T5"/>
                </a:cxn>
                <a:cxn ang="T13">
                  <a:pos x="T6" y="T7"/>
                </a:cxn>
                <a:cxn ang="T14">
                  <a:pos x="T8" y="T9"/>
                </a:cxn>
              </a:cxnLst>
              <a:rect l="T15" t="T16" r="T17" b="T18"/>
              <a:pathLst>
                <a:path w="16" h="5">
                  <a:moveTo>
                    <a:pt x="0" y="5"/>
                  </a:moveTo>
                  <a:lnTo>
                    <a:pt x="16" y="0"/>
                  </a:lnTo>
                  <a:lnTo>
                    <a:pt x="0" y="5"/>
                  </a:lnTo>
                  <a:close/>
                </a:path>
              </a:pathLst>
            </a:custGeom>
            <a:solidFill>
              <a:srgbClr val="1F1A17"/>
            </a:solidFill>
            <a:ln w="9525">
              <a:noFill/>
              <a:round/>
              <a:headEnd/>
              <a:tailEnd/>
            </a:ln>
          </p:spPr>
          <p:txBody>
            <a:bodyPr/>
            <a:lstStyle/>
            <a:p>
              <a:endParaRPr lang="en-US"/>
            </a:p>
          </p:txBody>
        </p:sp>
        <p:sp>
          <p:nvSpPr>
            <p:cNvPr id="46591" name="Freeform 1039"/>
            <p:cNvSpPr>
              <a:spLocks/>
            </p:cNvSpPr>
            <p:nvPr/>
          </p:nvSpPr>
          <p:spPr bwMode="auto">
            <a:xfrm>
              <a:off x="4068" y="2847"/>
              <a:ext cx="16" cy="5"/>
            </a:xfrm>
            <a:custGeom>
              <a:avLst/>
              <a:gdLst>
                <a:gd name="T0" fmla="*/ 0 w 16"/>
                <a:gd name="T1" fmla="*/ 5 h 5"/>
                <a:gd name="T2" fmla="*/ 16 w 16"/>
                <a:gd name="T3" fmla="*/ 0 h 5"/>
                <a:gd name="T4" fmla="*/ 16 w 16"/>
                <a:gd name="T5" fmla="*/ 0 h 5"/>
                <a:gd name="T6" fmla="*/ 0 60000 65536"/>
                <a:gd name="T7" fmla="*/ 0 60000 65536"/>
                <a:gd name="T8" fmla="*/ 0 60000 65536"/>
                <a:gd name="T9" fmla="*/ 0 w 16"/>
                <a:gd name="T10" fmla="*/ 0 h 5"/>
                <a:gd name="T11" fmla="*/ 16 w 16"/>
                <a:gd name="T12" fmla="*/ 5 h 5"/>
              </a:gdLst>
              <a:ahLst/>
              <a:cxnLst>
                <a:cxn ang="T6">
                  <a:pos x="T0" y="T1"/>
                </a:cxn>
                <a:cxn ang="T7">
                  <a:pos x="T2" y="T3"/>
                </a:cxn>
                <a:cxn ang="T8">
                  <a:pos x="T4" y="T5"/>
                </a:cxn>
              </a:cxnLst>
              <a:rect l="T9" t="T10" r="T11" b="T12"/>
              <a:pathLst>
                <a:path w="16" h="5">
                  <a:moveTo>
                    <a:pt x="0" y="5"/>
                  </a:moveTo>
                  <a:lnTo>
                    <a:pt x="16" y="0"/>
                  </a:lnTo>
                </a:path>
              </a:pathLst>
            </a:custGeom>
            <a:noFill/>
            <a:ln w="0">
              <a:solidFill>
                <a:srgbClr val="2D2F32"/>
              </a:solidFill>
              <a:round/>
              <a:headEnd/>
              <a:tailEnd/>
            </a:ln>
          </p:spPr>
          <p:txBody>
            <a:bodyPr/>
            <a:lstStyle/>
            <a:p>
              <a:endParaRPr lang="en-US"/>
            </a:p>
          </p:txBody>
        </p:sp>
        <p:sp>
          <p:nvSpPr>
            <p:cNvPr id="46592" name="Freeform 1040"/>
            <p:cNvSpPr>
              <a:spLocks/>
            </p:cNvSpPr>
            <p:nvPr/>
          </p:nvSpPr>
          <p:spPr bwMode="auto">
            <a:xfrm>
              <a:off x="4105" y="2835"/>
              <a:ext cx="15" cy="4"/>
            </a:xfrm>
            <a:custGeom>
              <a:avLst/>
              <a:gdLst>
                <a:gd name="T0" fmla="*/ 0 w 15"/>
                <a:gd name="T1" fmla="*/ 4 h 4"/>
                <a:gd name="T2" fmla="*/ 15 w 15"/>
                <a:gd name="T3" fmla="*/ 0 h 4"/>
                <a:gd name="T4" fmla="*/ 15 w 15"/>
                <a:gd name="T5" fmla="*/ 0 h 4"/>
                <a:gd name="T6" fmla="*/ 0 w 15"/>
                <a:gd name="T7" fmla="*/ 4 h 4"/>
                <a:gd name="T8" fmla="*/ 0 w 15"/>
                <a:gd name="T9" fmla="*/ 4 h 4"/>
                <a:gd name="T10" fmla="*/ 0 60000 65536"/>
                <a:gd name="T11" fmla="*/ 0 60000 65536"/>
                <a:gd name="T12" fmla="*/ 0 60000 65536"/>
                <a:gd name="T13" fmla="*/ 0 60000 65536"/>
                <a:gd name="T14" fmla="*/ 0 60000 65536"/>
                <a:gd name="T15" fmla="*/ 0 w 15"/>
                <a:gd name="T16" fmla="*/ 0 h 4"/>
                <a:gd name="T17" fmla="*/ 15 w 15"/>
                <a:gd name="T18" fmla="*/ 4 h 4"/>
              </a:gdLst>
              <a:ahLst/>
              <a:cxnLst>
                <a:cxn ang="T10">
                  <a:pos x="T0" y="T1"/>
                </a:cxn>
                <a:cxn ang="T11">
                  <a:pos x="T2" y="T3"/>
                </a:cxn>
                <a:cxn ang="T12">
                  <a:pos x="T4" y="T5"/>
                </a:cxn>
                <a:cxn ang="T13">
                  <a:pos x="T6" y="T7"/>
                </a:cxn>
                <a:cxn ang="T14">
                  <a:pos x="T8" y="T9"/>
                </a:cxn>
              </a:cxnLst>
              <a:rect l="T15" t="T16" r="T17" b="T18"/>
              <a:pathLst>
                <a:path w="15" h="4">
                  <a:moveTo>
                    <a:pt x="0" y="4"/>
                  </a:moveTo>
                  <a:lnTo>
                    <a:pt x="15" y="0"/>
                  </a:lnTo>
                  <a:lnTo>
                    <a:pt x="0" y="4"/>
                  </a:lnTo>
                  <a:close/>
                </a:path>
              </a:pathLst>
            </a:custGeom>
            <a:solidFill>
              <a:srgbClr val="1F1A17"/>
            </a:solidFill>
            <a:ln w="9525">
              <a:noFill/>
              <a:round/>
              <a:headEnd/>
              <a:tailEnd/>
            </a:ln>
          </p:spPr>
          <p:txBody>
            <a:bodyPr/>
            <a:lstStyle/>
            <a:p>
              <a:endParaRPr lang="en-US"/>
            </a:p>
          </p:txBody>
        </p:sp>
        <p:sp>
          <p:nvSpPr>
            <p:cNvPr id="46593" name="Freeform 1041"/>
            <p:cNvSpPr>
              <a:spLocks/>
            </p:cNvSpPr>
            <p:nvPr/>
          </p:nvSpPr>
          <p:spPr bwMode="auto">
            <a:xfrm>
              <a:off x="4105" y="2835"/>
              <a:ext cx="15" cy="4"/>
            </a:xfrm>
            <a:custGeom>
              <a:avLst/>
              <a:gdLst>
                <a:gd name="T0" fmla="*/ 0 w 15"/>
                <a:gd name="T1" fmla="*/ 4 h 4"/>
                <a:gd name="T2" fmla="*/ 15 w 15"/>
                <a:gd name="T3" fmla="*/ 0 h 4"/>
                <a:gd name="T4" fmla="*/ 15 w 15"/>
                <a:gd name="T5" fmla="*/ 0 h 4"/>
                <a:gd name="T6" fmla="*/ 0 60000 65536"/>
                <a:gd name="T7" fmla="*/ 0 60000 65536"/>
                <a:gd name="T8" fmla="*/ 0 60000 65536"/>
                <a:gd name="T9" fmla="*/ 0 w 15"/>
                <a:gd name="T10" fmla="*/ 0 h 4"/>
                <a:gd name="T11" fmla="*/ 15 w 15"/>
                <a:gd name="T12" fmla="*/ 4 h 4"/>
              </a:gdLst>
              <a:ahLst/>
              <a:cxnLst>
                <a:cxn ang="T6">
                  <a:pos x="T0" y="T1"/>
                </a:cxn>
                <a:cxn ang="T7">
                  <a:pos x="T2" y="T3"/>
                </a:cxn>
                <a:cxn ang="T8">
                  <a:pos x="T4" y="T5"/>
                </a:cxn>
              </a:cxnLst>
              <a:rect l="T9" t="T10" r="T11" b="T12"/>
              <a:pathLst>
                <a:path w="15" h="4">
                  <a:moveTo>
                    <a:pt x="0" y="4"/>
                  </a:moveTo>
                  <a:lnTo>
                    <a:pt x="15" y="0"/>
                  </a:lnTo>
                </a:path>
              </a:pathLst>
            </a:custGeom>
            <a:noFill/>
            <a:ln w="0">
              <a:solidFill>
                <a:srgbClr val="2D2F32"/>
              </a:solidFill>
              <a:round/>
              <a:headEnd/>
              <a:tailEnd/>
            </a:ln>
          </p:spPr>
          <p:txBody>
            <a:bodyPr/>
            <a:lstStyle/>
            <a:p>
              <a:endParaRPr lang="en-US"/>
            </a:p>
          </p:txBody>
        </p:sp>
        <p:sp>
          <p:nvSpPr>
            <p:cNvPr id="46594" name="Freeform 1042"/>
            <p:cNvSpPr>
              <a:spLocks/>
            </p:cNvSpPr>
            <p:nvPr/>
          </p:nvSpPr>
          <p:spPr bwMode="auto">
            <a:xfrm>
              <a:off x="3092" y="2850"/>
              <a:ext cx="687" cy="649"/>
            </a:xfrm>
            <a:custGeom>
              <a:avLst/>
              <a:gdLst>
                <a:gd name="T0" fmla="*/ 40 w 687"/>
                <a:gd name="T1" fmla="*/ 0 h 649"/>
                <a:gd name="T2" fmla="*/ 0 w 687"/>
                <a:gd name="T3" fmla="*/ 62 h 649"/>
                <a:gd name="T4" fmla="*/ 687 w 687"/>
                <a:gd name="T5" fmla="*/ 649 h 649"/>
                <a:gd name="T6" fmla="*/ 687 w 687"/>
                <a:gd name="T7" fmla="*/ 96 h 649"/>
                <a:gd name="T8" fmla="*/ 40 w 687"/>
                <a:gd name="T9" fmla="*/ 0 h 649"/>
                <a:gd name="T10" fmla="*/ 0 60000 65536"/>
                <a:gd name="T11" fmla="*/ 0 60000 65536"/>
                <a:gd name="T12" fmla="*/ 0 60000 65536"/>
                <a:gd name="T13" fmla="*/ 0 60000 65536"/>
                <a:gd name="T14" fmla="*/ 0 60000 65536"/>
                <a:gd name="T15" fmla="*/ 0 w 687"/>
                <a:gd name="T16" fmla="*/ 0 h 649"/>
                <a:gd name="T17" fmla="*/ 687 w 687"/>
                <a:gd name="T18" fmla="*/ 649 h 649"/>
              </a:gdLst>
              <a:ahLst/>
              <a:cxnLst>
                <a:cxn ang="T10">
                  <a:pos x="T0" y="T1"/>
                </a:cxn>
                <a:cxn ang="T11">
                  <a:pos x="T2" y="T3"/>
                </a:cxn>
                <a:cxn ang="T12">
                  <a:pos x="T4" y="T5"/>
                </a:cxn>
                <a:cxn ang="T13">
                  <a:pos x="T6" y="T7"/>
                </a:cxn>
                <a:cxn ang="T14">
                  <a:pos x="T8" y="T9"/>
                </a:cxn>
              </a:cxnLst>
              <a:rect l="T15" t="T16" r="T17" b="T18"/>
              <a:pathLst>
                <a:path w="687" h="649">
                  <a:moveTo>
                    <a:pt x="40" y="0"/>
                  </a:moveTo>
                  <a:lnTo>
                    <a:pt x="0" y="62"/>
                  </a:lnTo>
                  <a:lnTo>
                    <a:pt x="687" y="649"/>
                  </a:lnTo>
                  <a:lnTo>
                    <a:pt x="687" y="96"/>
                  </a:lnTo>
                  <a:lnTo>
                    <a:pt x="40" y="0"/>
                  </a:lnTo>
                  <a:close/>
                </a:path>
              </a:pathLst>
            </a:custGeom>
            <a:solidFill>
              <a:srgbClr val="E8E8E9"/>
            </a:solidFill>
            <a:ln w="9525">
              <a:noFill/>
              <a:round/>
              <a:headEnd/>
              <a:tailEnd/>
            </a:ln>
          </p:spPr>
          <p:txBody>
            <a:bodyPr/>
            <a:lstStyle/>
            <a:p>
              <a:endParaRPr lang="en-US"/>
            </a:p>
          </p:txBody>
        </p:sp>
        <p:sp>
          <p:nvSpPr>
            <p:cNvPr id="46595" name="Freeform 1043"/>
            <p:cNvSpPr>
              <a:spLocks/>
            </p:cNvSpPr>
            <p:nvPr/>
          </p:nvSpPr>
          <p:spPr bwMode="auto">
            <a:xfrm>
              <a:off x="3132" y="2850"/>
              <a:ext cx="647" cy="96"/>
            </a:xfrm>
            <a:custGeom>
              <a:avLst/>
              <a:gdLst>
                <a:gd name="T0" fmla="*/ 647 w 647"/>
                <a:gd name="T1" fmla="*/ 96 h 96"/>
                <a:gd name="T2" fmla="*/ 0 w 647"/>
                <a:gd name="T3" fmla="*/ 0 h 96"/>
                <a:gd name="T4" fmla="*/ 0 w 647"/>
                <a:gd name="T5" fmla="*/ 0 h 96"/>
                <a:gd name="T6" fmla="*/ 647 w 647"/>
                <a:gd name="T7" fmla="*/ 96 h 96"/>
                <a:gd name="T8" fmla="*/ 0 60000 65536"/>
                <a:gd name="T9" fmla="*/ 0 60000 65536"/>
                <a:gd name="T10" fmla="*/ 0 60000 65536"/>
                <a:gd name="T11" fmla="*/ 0 60000 65536"/>
                <a:gd name="T12" fmla="*/ 0 w 647"/>
                <a:gd name="T13" fmla="*/ 0 h 96"/>
                <a:gd name="T14" fmla="*/ 647 w 647"/>
                <a:gd name="T15" fmla="*/ 96 h 96"/>
              </a:gdLst>
              <a:ahLst/>
              <a:cxnLst>
                <a:cxn ang="T8">
                  <a:pos x="T0" y="T1"/>
                </a:cxn>
                <a:cxn ang="T9">
                  <a:pos x="T2" y="T3"/>
                </a:cxn>
                <a:cxn ang="T10">
                  <a:pos x="T4" y="T5"/>
                </a:cxn>
                <a:cxn ang="T11">
                  <a:pos x="T6" y="T7"/>
                </a:cxn>
              </a:cxnLst>
              <a:rect l="T12" t="T13" r="T14" b="T15"/>
              <a:pathLst>
                <a:path w="647" h="96">
                  <a:moveTo>
                    <a:pt x="647" y="96"/>
                  </a:moveTo>
                  <a:lnTo>
                    <a:pt x="0" y="0"/>
                  </a:lnTo>
                  <a:lnTo>
                    <a:pt x="647" y="96"/>
                  </a:lnTo>
                  <a:close/>
                </a:path>
              </a:pathLst>
            </a:custGeom>
            <a:solidFill>
              <a:srgbClr val="DFDFDE"/>
            </a:solidFill>
            <a:ln w="9525">
              <a:noFill/>
              <a:round/>
              <a:headEnd/>
              <a:tailEnd/>
            </a:ln>
          </p:spPr>
          <p:txBody>
            <a:bodyPr/>
            <a:lstStyle/>
            <a:p>
              <a:endParaRPr lang="en-US"/>
            </a:p>
          </p:txBody>
        </p:sp>
        <p:sp>
          <p:nvSpPr>
            <p:cNvPr id="46596" name="Freeform 1044"/>
            <p:cNvSpPr>
              <a:spLocks/>
            </p:cNvSpPr>
            <p:nvPr/>
          </p:nvSpPr>
          <p:spPr bwMode="auto">
            <a:xfrm>
              <a:off x="3092" y="2850"/>
              <a:ext cx="687" cy="649"/>
            </a:xfrm>
            <a:custGeom>
              <a:avLst/>
              <a:gdLst>
                <a:gd name="T0" fmla="*/ 40 w 687"/>
                <a:gd name="T1" fmla="*/ 0 h 649"/>
                <a:gd name="T2" fmla="*/ 0 w 687"/>
                <a:gd name="T3" fmla="*/ 62 h 649"/>
                <a:gd name="T4" fmla="*/ 687 w 687"/>
                <a:gd name="T5" fmla="*/ 649 h 649"/>
                <a:gd name="T6" fmla="*/ 687 w 687"/>
                <a:gd name="T7" fmla="*/ 96 h 649"/>
                <a:gd name="T8" fmla="*/ 40 w 687"/>
                <a:gd name="T9" fmla="*/ 0 h 649"/>
                <a:gd name="T10" fmla="*/ 0 60000 65536"/>
                <a:gd name="T11" fmla="*/ 0 60000 65536"/>
                <a:gd name="T12" fmla="*/ 0 60000 65536"/>
                <a:gd name="T13" fmla="*/ 0 60000 65536"/>
                <a:gd name="T14" fmla="*/ 0 60000 65536"/>
                <a:gd name="T15" fmla="*/ 0 w 687"/>
                <a:gd name="T16" fmla="*/ 0 h 649"/>
                <a:gd name="T17" fmla="*/ 687 w 687"/>
                <a:gd name="T18" fmla="*/ 649 h 649"/>
              </a:gdLst>
              <a:ahLst/>
              <a:cxnLst>
                <a:cxn ang="T10">
                  <a:pos x="T0" y="T1"/>
                </a:cxn>
                <a:cxn ang="T11">
                  <a:pos x="T2" y="T3"/>
                </a:cxn>
                <a:cxn ang="T12">
                  <a:pos x="T4" y="T5"/>
                </a:cxn>
                <a:cxn ang="T13">
                  <a:pos x="T6" y="T7"/>
                </a:cxn>
                <a:cxn ang="T14">
                  <a:pos x="T8" y="T9"/>
                </a:cxn>
              </a:cxnLst>
              <a:rect l="T15" t="T16" r="T17" b="T18"/>
              <a:pathLst>
                <a:path w="687" h="649">
                  <a:moveTo>
                    <a:pt x="40" y="0"/>
                  </a:moveTo>
                  <a:lnTo>
                    <a:pt x="0" y="62"/>
                  </a:lnTo>
                  <a:lnTo>
                    <a:pt x="687" y="649"/>
                  </a:lnTo>
                  <a:lnTo>
                    <a:pt x="687" y="96"/>
                  </a:lnTo>
                  <a:lnTo>
                    <a:pt x="40" y="0"/>
                  </a:lnTo>
                  <a:close/>
                </a:path>
              </a:pathLst>
            </a:custGeom>
            <a:solidFill>
              <a:srgbClr val="DFDFDE"/>
            </a:solidFill>
            <a:ln w="9525">
              <a:noFill/>
              <a:round/>
              <a:headEnd/>
              <a:tailEnd/>
            </a:ln>
          </p:spPr>
          <p:txBody>
            <a:bodyPr/>
            <a:lstStyle/>
            <a:p>
              <a:endParaRPr lang="en-US"/>
            </a:p>
          </p:txBody>
        </p:sp>
        <p:sp>
          <p:nvSpPr>
            <p:cNvPr id="46597" name="Freeform 1045"/>
            <p:cNvSpPr>
              <a:spLocks/>
            </p:cNvSpPr>
            <p:nvPr/>
          </p:nvSpPr>
          <p:spPr bwMode="auto">
            <a:xfrm>
              <a:off x="3092" y="2850"/>
              <a:ext cx="97" cy="144"/>
            </a:xfrm>
            <a:custGeom>
              <a:avLst/>
              <a:gdLst>
                <a:gd name="T0" fmla="*/ 97 w 97"/>
                <a:gd name="T1" fmla="*/ 144 h 144"/>
                <a:gd name="T2" fmla="*/ 97 w 97"/>
                <a:gd name="T3" fmla="*/ 121 h 144"/>
                <a:gd name="T4" fmla="*/ 96 w 97"/>
                <a:gd name="T5" fmla="*/ 98 h 144"/>
                <a:gd name="T6" fmla="*/ 96 w 97"/>
                <a:gd name="T7" fmla="*/ 81 h 144"/>
                <a:gd name="T8" fmla="*/ 92 w 97"/>
                <a:gd name="T9" fmla="*/ 66 h 144"/>
                <a:gd name="T10" fmla="*/ 90 w 97"/>
                <a:gd name="T11" fmla="*/ 48 h 144"/>
                <a:gd name="T12" fmla="*/ 90 w 97"/>
                <a:gd name="T13" fmla="*/ 31 h 144"/>
                <a:gd name="T14" fmla="*/ 90 w 97"/>
                <a:gd name="T15" fmla="*/ 20 h 144"/>
                <a:gd name="T16" fmla="*/ 90 w 97"/>
                <a:gd name="T17" fmla="*/ 8 h 144"/>
                <a:gd name="T18" fmla="*/ 40 w 97"/>
                <a:gd name="T19" fmla="*/ 0 h 144"/>
                <a:gd name="T20" fmla="*/ 0 w 97"/>
                <a:gd name="T21" fmla="*/ 62 h 144"/>
                <a:gd name="T22" fmla="*/ 97 w 97"/>
                <a:gd name="T23" fmla="*/ 144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7"/>
                <a:gd name="T37" fmla="*/ 0 h 144"/>
                <a:gd name="T38" fmla="*/ 97 w 97"/>
                <a:gd name="T39" fmla="*/ 144 h 1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7" h="144">
                  <a:moveTo>
                    <a:pt x="97" y="144"/>
                  </a:moveTo>
                  <a:lnTo>
                    <a:pt x="97" y="121"/>
                  </a:lnTo>
                  <a:lnTo>
                    <a:pt x="96" y="98"/>
                  </a:lnTo>
                  <a:lnTo>
                    <a:pt x="96" y="81"/>
                  </a:lnTo>
                  <a:lnTo>
                    <a:pt x="92" y="66"/>
                  </a:lnTo>
                  <a:lnTo>
                    <a:pt x="90" y="48"/>
                  </a:lnTo>
                  <a:lnTo>
                    <a:pt x="90" y="31"/>
                  </a:lnTo>
                  <a:lnTo>
                    <a:pt x="90" y="20"/>
                  </a:lnTo>
                  <a:lnTo>
                    <a:pt x="90" y="8"/>
                  </a:lnTo>
                  <a:lnTo>
                    <a:pt x="40" y="0"/>
                  </a:lnTo>
                  <a:lnTo>
                    <a:pt x="0" y="62"/>
                  </a:lnTo>
                  <a:lnTo>
                    <a:pt x="97" y="144"/>
                  </a:lnTo>
                  <a:close/>
                </a:path>
              </a:pathLst>
            </a:custGeom>
            <a:solidFill>
              <a:srgbClr val="9F9E9D"/>
            </a:solidFill>
            <a:ln w="9525">
              <a:noFill/>
              <a:round/>
              <a:headEnd/>
              <a:tailEnd/>
            </a:ln>
          </p:spPr>
          <p:txBody>
            <a:bodyPr/>
            <a:lstStyle/>
            <a:p>
              <a:endParaRPr lang="en-US"/>
            </a:p>
          </p:txBody>
        </p:sp>
        <p:sp>
          <p:nvSpPr>
            <p:cNvPr id="46598" name="Freeform 1046"/>
            <p:cNvSpPr>
              <a:spLocks/>
            </p:cNvSpPr>
            <p:nvPr/>
          </p:nvSpPr>
          <p:spPr bwMode="auto">
            <a:xfrm>
              <a:off x="3182" y="2858"/>
              <a:ext cx="7" cy="136"/>
            </a:xfrm>
            <a:custGeom>
              <a:avLst/>
              <a:gdLst>
                <a:gd name="T0" fmla="*/ 7 w 7"/>
                <a:gd name="T1" fmla="*/ 136 h 136"/>
                <a:gd name="T2" fmla="*/ 7 w 7"/>
                <a:gd name="T3" fmla="*/ 113 h 136"/>
                <a:gd name="T4" fmla="*/ 6 w 7"/>
                <a:gd name="T5" fmla="*/ 90 h 136"/>
                <a:gd name="T6" fmla="*/ 6 w 7"/>
                <a:gd name="T7" fmla="*/ 73 h 136"/>
                <a:gd name="T8" fmla="*/ 2 w 7"/>
                <a:gd name="T9" fmla="*/ 58 h 136"/>
                <a:gd name="T10" fmla="*/ 0 w 7"/>
                <a:gd name="T11" fmla="*/ 40 h 136"/>
                <a:gd name="T12" fmla="*/ 0 w 7"/>
                <a:gd name="T13" fmla="*/ 23 h 136"/>
                <a:gd name="T14" fmla="*/ 0 w 7"/>
                <a:gd name="T15" fmla="*/ 12 h 136"/>
                <a:gd name="T16" fmla="*/ 0 w 7"/>
                <a:gd name="T17" fmla="*/ 0 h 1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136"/>
                <a:gd name="T29" fmla="*/ 7 w 7"/>
                <a:gd name="T30" fmla="*/ 136 h 1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136">
                  <a:moveTo>
                    <a:pt x="7" y="136"/>
                  </a:moveTo>
                  <a:lnTo>
                    <a:pt x="7" y="113"/>
                  </a:lnTo>
                  <a:lnTo>
                    <a:pt x="6" y="90"/>
                  </a:lnTo>
                  <a:lnTo>
                    <a:pt x="6" y="73"/>
                  </a:lnTo>
                  <a:lnTo>
                    <a:pt x="2" y="58"/>
                  </a:lnTo>
                  <a:lnTo>
                    <a:pt x="0" y="40"/>
                  </a:lnTo>
                  <a:lnTo>
                    <a:pt x="0" y="23"/>
                  </a:lnTo>
                  <a:lnTo>
                    <a:pt x="0" y="12"/>
                  </a:lnTo>
                  <a:lnTo>
                    <a:pt x="0" y="0"/>
                  </a:lnTo>
                </a:path>
              </a:pathLst>
            </a:custGeom>
            <a:noFill/>
            <a:ln w="0">
              <a:solidFill>
                <a:srgbClr val="8A8988"/>
              </a:solidFill>
              <a:round/>
              <a:headEnd/>
              <a:tailEnd/>
            </a:ln>
          </p:spPr>
          <p:txBody>
            <a:bodyPr/>
            <a:lstStyle/>
            <a:p>
              <a:endParaRPr lang="en-US"/>
            </a:p>
          </p:txBody>
        </p:sp>
        <p:sp>
          <p:nvSpPr>
            <p:cNvPr id="46599" name="Line 1047"/>
            <p:cNvSpPr>
              <a:spLocks noChangeShapeType="1"/>
            </p:cNvSpPr>
            <p:nvPr/>
          </p:nvSpPr>
          <p:spPr bwMode="auto">
            <a:xfrm>
              <a:off x="3172" y="2933"/>
              <a:ext cx="1" cy="48"/>
            </a:xfrm>
            <a:prstGeom prst="line">
              <a:avLst/>
            </a:prstGeom>
            <a:noFill/>
            <a:ln w="0">
              <a:solidFill>
                <a:srgbClr val="787776"/>
              </a:solidFill>
              <a:round/>
              <a:headEnd/>
              <a:tailEnd/>
            </a:ln>
          </p:spPr>
          <p:txBody>
            <a:bodyPr/>
            <a:lstStyle/>
            <a:p>
              <a:endParaRPr lang="en-US"/>
            </a:p>
          </p:txBody>
        </p:sp>
        <p:sp>
          <p:nvSpPr>
            <p:cNvPr id="46600" name="Line 1048"/>
            <p:cNvSpPr>
              <a:spLocks noChangeShapeType="1"/>
            </p:cNvSpPr>
            <p:nvPr/>
          </p:nvSpPr>
          <p:spPr bwMode="auto">
            <a:xfrm flipV="1">
              <a:off x="3126" y="2933"/>
              <a:ext cx="46" cy="10"/>
            </a:xfrm>
            <a:prstGeom prst="line">
              <a:avLst/>
            </a:prstGeom>
            <a:noFill/>
            <a:ln w="0">
              <a:solidFill>
                <a:srgbClr val="787776"/>
              </a:solidFill>
              <a:round/>
              <a:headEnd/>
              <a:tailEnd/>
            </a:ln>
          </p:spPr>
          <p:txBody>
            <a:bodyPr/>
            <a:lstStyle/>
            <a:p>
              <a:endParaRPr lang="en-US"/>
            </a:p>
          </p:txBody>
        </p:sp>
        <p:sp>
          <p:nvSpPr>
            <p:cNvPr id="46601" name="Freeform 1049"/>
            <p:cNvSpPr>
              <a:spLocks/>
            </p:cNvSpPr>
            <p:nvPr/>
          </p:nvSpPr>
          <p:spPr bwMode="auto">
            <a:xfrm>
              <a:off x="3092" y="2850"/>
              <a:ext cx="57" cy="70"/>
            </a:xfrm>
            <a:custGeom>
              <a:avLst/>
              <a:gdLst>
                <a:gd name="T0" fmla="*/ 57 w 57"/>
                <a:gd name="T1" fmla="*/ 2 h 70"/>
                <a:gd name="T2" fmla="*/ 53 w 57"/>
                <a:gd name="T3" fmla="*/ 18 h 70"/>
                <a:gd name="T4" fmla="*/ 46 w 57"/>
                <a:gd name="T5" fmla="*/ 33 h 70"/>
                <a:gd name="T6" fmla="*/ 38 w 57"/>
                <a:gd name="T7" fmla="*/ 45 h 70"/>
                <a:gd name="T8" fmla="*/ 28 w 57"/>
                <a:gd name="T9" fmla="*/ 54 h 70"/>
                <a:gd name="T10" fmla="*/ 19 w 57"/>
                <a:gd name="T11" fmla="*/ 62 h 70"/>
                <a:gd name="T12" fmla="*/ 9 w 57"/>
                <a:gd name="T13" fmla="*/ 70 h 70"/>
                <a:gd name="T14" fmla="*/ 0 w 57"/>
                <a:gd name="T15" fmla="*/ 62 h 70"/>
                <a:gd name="T16" fmla="*/ 40 w 57"/>
                <a:gd name="T17" fmla="*/ 0 h 70"/>
                <a:gd name="T18" fmla="*/ 57 w 57"/>
                <a:gd name="T19" fmla="*/ 2 h 7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
                <a:gd name="T31" fmla="*/ 0 h 70"/>
                <a:gd name="T32" fmla="*/ 57 w 57"/>
                <a:gd name="T33" fmla="*/ 70 h 7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 h="70">
                  <a:moveTo>
                    <a:pt x="57" y="2"/>
                  </a:moveTo>
                  <a:lnTo>
                    <a:pt x="53" y="18"/>
                  </a:lnTo>
                  <a:lnTo>
                    <a:pt x="46" y="33"/>
                  </a:lnTo>
                  <a:lnTo>
                    <a:pt x="38" y="45"/>
                  </a:lnTo>
                  <a:lnTo>
                    <a:pt x="28" y="54"/>
                  </a:lnTo>
                  <a:lnTo>
                    <a:pt x="19" y="62"/>
                  </a:lnTo>
                  <a:lnTo>
                    <a:pt x="9" y="70"/>
                  </a:lnTo>
                  <a:lnTo>
                    <a:pt x="0" y="62"/>
                  </a:lnTo>
                  <a:lnTo>
                    <a:pt x="40" y="0"/>
                  </a:lnTo>
                  <a:lnTo>
                    <a:pt x="57" y="2"/>
                  </a:lnTo>
                  <a:close/>
                </a:path>
              </a:pathLst>
            </a:custGeom>
            <a:solidFill>
              <a:srgbClr val="706F6E"/>
            </a:solidFill>
            <a:ln w="9525">
              <a:noFill/>
              <a:round/>
              <a:headEnd/>
              <a:tailEnd/>
            </a:ln>
          </p:spPr>
          <p:txBody>
            <a:bodyPr/>
            <a:lstStyle/>
            <a:p>
              <a:endParaRPr lang="en-US"/>
            </a:p>
          </p:txBody>
        </p:sp>
        <p:sp>
          <p:nvSpPr>
            <p:cNvPr id="46602" name="Freeform 1050"/>
            <p:cNvSpPr>
              <a:spLocks/>
            </p:cNvSpPr>
            <p:nvPr/>
          </p:nvSpPr>
          <p:spPr bwMode="auto">
            <a:xfrm>
              <a:off x="3136" y="2852"/>
              <a:ext cx="15" cy="31"/>
            </a:xfrm>
            <a:custGeom>
              <a:avLst/>
              <a:gdLst>
                <a:gd name="T0" fmla="*/ 0 w 15"/>
                <a:gd name="T1" fmla="*/ 29 h 31"/>
                <a:gd name="T2" fmla="*/ 7 w 15"/>
                <a:gd name="T3" fmla="*/ 14 h 31"/>
                <a:gd name="T4" fmla="*/ 13 w 15"/>
                <a:gd name="T5" fmla="*/ 0 h 31"/>
                <a:gd name="T6" fmla="*/ 15 w 15"/>
                <a:gd name="T7" fmla="*/ 2 h 31"/>
                <a:gd name="T8" fmla="*/ 11 w 15"/>
                <a:gd name="T9" fmla="*/ 16 h 31"/>
                <a:gd name="T10" fmla="*/ 2 w 15"/>
                <a:gd name="T11" fmla="*/ 31 h 31"/>
                <a:gd name="T12" fmla="*/ 0 w 15"/>
                <a:gd name="T13" fmla="*/ 29 h 31"/>
                <a:gd name="T14" fmla="*/ 0 60000 65536"/>
                <a:gd name="T15" fmla="*/ 0 60000 65536"/>
                <a:gd name="T16" fmla="*/ 0 60000 65536"/>
                <a:gd name="T17" fmla="*/ 0 60000 65536"/>
                <a:gd name="T18" fmla="*/ 0 60000 65536"/>
                <a:gd name="T19" fmla="*/ 0 60000 65536"/>
                <a:gd name="T20" fmla="*/ 0 60000 65536"/>
                <a:gd name="T21" fmla="*/ 0 w 15"/>
                <a:gd name="T22" fmla="*/ 0 h 31"/>
                <a:gd name="T23" fmla="*/ 15 w 15"/>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31">
                  <a:moveTo>
                    <a:pt x="0" y="29"/>
                  </a:moveTo>
                  <a:lnTo>
                    <a:pt x="7" y="14"/>
                  </a:lnTo>
                  <a:lnTo>
                    <a:pt x="13" y="0"/>
                  </a:lnTo>
                  <a:lnTo>
                    <a:pt x="15" y="2"/>
                  </a:lnTo>
                  <a:lnTo>
                    <a:pt x="11" y="16"/>
                  </a:lnTo>
                  <a:lnTo>
                    <a:pt x="2" y="31"/>
                  </a:lnTo>
                  <a:lnTo>
                    <a:pt x="0" y="29"/>
                  </a:lnTo>
                  <a:close/>
                </a:path>
              </a:pathLst>
            </a:custGeom>
            <a:solidFill>
              <a:srgbClr val="706F6E"/>
            </a:solidFill>
            <a:ln w="9525">
              <a:noFill/>
              <a:round/>
              <a:headEnd/>
              <a:tailEnd/>
            </a:ln>
          </p:spPr>
          <p:txBody>
            <a:bodyPr/>
            <a:lstStyle/>
            <a:p>
              <a:endParaRPr lang="en-US"/>
            </a:p>
          </p:txBody>
        </p:sp>
        <p:sp>
          <p:nvSpPr>
            <p:cNvPr id="46603" name="Freeform 1051"/>
            <p:cNvSpPr>
              <a:spLocks/>
            </p:cNvSpPr>
            <p:nvPr/>
          </p:nvSpPr>
          <p:spPr bwMode="auto">
            <a:xfrm>
              <a:off x="3099" y="2881"/>
              <a:ext cx="39" cy="40"/>
            </a:xfrm>
            <a:custGeom>
              <a:avLst/>
              <a:gdLst>
                <a:gd name="T0" fmla="*/ 0 w 39"/>
                <a:gd name="T1" fmla="*/ 39 h 40"/>
                <a:gd name="T2" fmla="*/ 0 w 39"/>
                <a:gd name="T3" fmla="*/ 39 h 40"/>
                <a:gd name="T4" fmla="*/ 14 w 39"/>
                <a:gd name="T5" fmla="*/ 29 h 40"/>
                <a:gd name="T6" fmla="*/ 27 w 39"/>
                <a:gd name="T7" fmla="*/ 16 h 40"/>
                <a:gd name="T8" fmla="*/ 37 w 39"/>
                <a:gd name="T9" fmla="*/ 0 h 40"/>
                <a:gd name="T10" fmla="*/ 39 w 39"/>
                <a:gd name="T11" fmla="*/ 2 h 40"/>
                <a:gd name="T12" fmla="*/ 29 w 39"/>
                <a:gd name="T13" fmla="*/ 17 h 40"/>
                <a:gd name="T14" fmla="*/ 16 w 39"/>
                <a:gd name="T15" fmla="*/ 31 h 40"/>
                <a:gd name="T16" fmla="*/ 2 w 39"/>
                <a:gd name="T17" fmla="*/ 40 h 40"/>
                <a:gd name="T18" fmla="*/ 0 w 39"/>
                <a:gd name="T19" fmla="*/ 39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
                <a:gd name="T31" fmla="*/ 0 h 40"/>
                <a:gd name="T32" fmla="*/ 39 w 39"/>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 h="40">
                  <a:moveTo>
                    <a:pt x="0" y="39"/>
                  </a:moveTo>
                  <a:lnTo>
                    <a:pt x="0" y="39"/>
                  </a:lnTo>
                  <a:lnTo>
                    <a:pt x="14" y="29"/>
                  </a:lnTo>
                  <a:lnTo>
                    <a:pt x="27" y="16"/>
                  </a:lnTo>
                  <a:lnTo>
                    <a:pt x="37" y="0"/>
                  </a:lnTo>
                  <a:lnTo>
                    <a:pt x="39" y="2"/>
                  </a:lnTo>
                  <a:lnTo>
                    <a:pt x="29" y="17"/>
                  </a:lnTo>
                  <a:lnTo>
                    <a:pt x="16" y="31"/>
                  </a:lnTo>
                  <a:lnTo>
                    <a:pt x="2" y="40"/>
                  </a:lnTo>
                  <a:lnTo>
                    <a:pt x="0" y="39"/>
                  </a:lnTo>
                  <a:close/>
                </a:path>
              </a:pathLst>
            </a:custGeom>
            <a:solidFill>
              <a:srgbClr val="706F6E"/>
            </a:solidFill>
            <a:ln w="9525">
              <a:noFill/>
              <a:round/>
              <a:headEnd/>
              <a:tailEnd/>
            </a:ln>
          </p:spPr>
          <p:txBody>
            <a:bodyPr/>
            <a:lstStyle/>
            <a:p>
              <a:endParaRPr lang="en-US"/>
            </a:p>
          </p:txBody>
        </p:sp>
        <p:sp>
          <p:nvSpPr>
            <p:cNvPr id="46604" name="Freeform 1052"/>
            <p:cNvSpPr>
              <a:spLocks/>
            </p:cNvSpPr>
            <p:nvPr/>
          </p:nvSpPr>
          <p:spPr bwMode="auto">
            <a:xfrm>
              <a:off x="3092" y="2850"/>
              <a:ext cx="74" cy="79"/>
            </a:xfrm>
            <a:custGeom>
              <a:avLst/>
              <a:gdLst>
                <a:gd name="T0" fmla="*/ 74 w 74"/>
                <a:gd name="T1" fmla="*/ 6 h 79"/>
                <a:gd name="T2" fmla="*/ 69 w 74"/>
                <a:gd name="T3" fmla="*/ 22 h 79"/>
                <a:gd name="T4" fmla="*/ 61 w 74"/>
                <a:gd name="T5" fmla="*/ 39 h 79"/>
                <a:gd name="T6" fmla="*/ 51 w 74"/>
                <a:gd name="T7" fmla="*/ 52 h 79"/>
                <a:gd name="T8" fmla="*/ 42 w 74"/>
                <a:gd name="T9" fmla="*/ 62 h 79"/>
                <a:gd name="T10" fmla="*/ 32 w 74"/>
                <a:gd name="T11" fmla="*/ 71 h 79"/>
                <a:gd name="T12" fmla="*/ 21 w 74"/>
                <a:gd name="T13" fmla="*/ 79 h 79"/>
                <a:gd name="T14" fmla="*/ 0 w 74"/>
                <a:gd name="T15" fmla="*/ 62 h 79"/>
                <a:gd name="T16" fmla="*/ 40 w 74"/>
                <a:gd name="T17" fmla="*/ 0 h 79"/>
                <a:gd name="T18" fmla="*/ 74 w 74"/>
                <a:gd name="T19" fmla="*/ 6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
                <a:gd name="T31" fmla="*/ 0 h 79"/>
                <a:gd name="T32" fmla="*/ 74 w 74"/>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 h="79">
                  <a:moveTo>
                    <a:pt x="74" y="6"/>
                  </a:moveTo>
                  <a:lnTo>
                    <a:pt x="69" y="22"/>
                  </a:lnTo>
                  <a:lnTo>
                    <a:pt x="61" y="39"/>
                  </a:lnTo>
                  <a:lnTo>
                    <a:pt x="51" y="52"/>
                  </a:lnTo>
                  <a:lnTo>
                    <a:pt x="42" y="62"/>
                  </a:lnTo>
                  <a:lnTo>
                    <a:pt x="32" y="71"/>
                  </a:lnTo>
                  <a:lnTo>
                    <a:pt x="21" y="79"/>
                  </a:lnTo>
                  <a:lnTo>
                    <a:pt x="0" y="62"/>
                  </a:lnTo>
                  <a:lnTo>
                    <a:pt x="40" y="0"/>
                  </a:lnTo>
                  <a:lnTo>
                    <a:pt x="74" y="6"/>
                  </a:lnTo>
                  <a:close/>
                </a:path>
              </a:pathLst>
            </a:custGeom>
            <a:solidFill>
              <a:srgbClr val="888786"/>
            </a:solidFill>
            <a:ln w="9525">
              <a:noFill/>
              <a:round/>
              <a:headEnd/>
              <a:tailEnd/>
            </a:ln>
          </p:spPr>
          <p:txBody>
            <a:bodyPr/>
            <a:lstStyle/>
            <a:p>
              <a:endParaRPr lang="en-US"/>
            </a:p>
          </p:txBody>
        </p:sp>
        <p:sp>
          <p:nvSpPr>
            <p:cNvPr id="46605" name="Freeform 1053"/>
            <p:cNvSpPr>
              <a:spLocks/>
            </p:cNvSpPr>
            <p:nvPr/>
          </p:nvSpPr>
          <p:spPr bwMode="auto">
            <a:xfrm>
              <a:off x="3151" y="2856"/>
              <a:ext cx="17" cy="33"/>
            </a:xfrm>
            <a:custGeom>
              <a:avLst/>
              <a:gdLst>
                <a:gd name="T0" fmla="*/ 0 w 17"/>
                <a:gd name="T1" fmla="*/ 33 h 33"/>
                <a:gd name="T2" fmla="*/ 10 w 17"/>
                <a:gd name="T3" fmla="*/ 16 h 33"/>
                <a:gd name="T4" fmla="*/ 14 w 17"/>
                <a:gd name="T5" fmla="*/ 0 h 33"/>
                <a:gd name="T6" fmla="*/ 17 w 17"/>
                <a:gd name="T7" fmla="*/ 0 h 33"/>
                <a:gd name="T8" fmla="*/ 12 w 17"/>
                <a:gd name="T9" fmla="*/ 16 h 33"/>
                <a:gd name="T10" fmla="*/ 2 w 17"/>
                <a:gd name="T11" fmla="*/ 33 h 33"/>
                <a:gd name="T12" fmla="*/ 0 w 17"/>
                <a:gd name="T13" fmla="*/ 33 h 33"/>
                <a:gd name="T14" fmla="*/ 0 60000 65536"/>
                <a:gd name="T15" fmla="*/ 0 60000 65536"/>
                <a:gd name="T16" fmla="*/ 0 60000 65536"/>
                <a:gd name="T17" fmla="*/ 0 60000 65536"/>
                <a:gd name="T18" fmla="*/ 0 60000 65536"/>
                <a:gd name="T19" fmla="*/ 0 60000 65536"/>
                <a:gd name="T20" fmla="*/ 0 60000 65536"/>
                <a:gd name="T21" fmla="*/ 0 w 17"/>
                <a:gd name="T22" fmla="*/ 0 h 33"/>
                <a:gd name="T23" fmla="*/ 17 w 17"/>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33">
                  <a:moveTo>
                    <a:pt x="0" y="33"/>
                  </a:moveTo>
                  <a:lnTo>
                    <a:pt x="10" y="16"/>
                  </a:lnTo>
                  <a:lnTo>
                    <a:pt x="14" y="0"/>
                  </a:lnTo>
                  <a:lnTo>
                    <a:pt x="17" y="0"/>
                  </a:lnTo>
                  <a:lnTo>
                    <a:pt x="12" y="16"/>
                  </a:lnTo>
                  <a:lnTo>
                    <a:pt x="2" y="33"/>
                  </a:lnTo>
                  <a:lnTo>
                    <a:pt x="0" y="33"/>
                  </a:lnTo>
                  <a:close/>
                </a:path>
              </a:pathLst>
            </a:custGeom>
            <a:solidFill>
              <a:srgbClr val="706F6E"/>
            </a:solidFill>
            <a:ln w="9525">
              <a:noFill/>
              <a:round/>
              <a:headEnd/>
              <a:tailEnd/>
            </a:ln>
          </p:spPr>
          <p:txBody>
            <a:bodyPr/>
            <a:lstStyle/>
            <a:p>
              <a:endParaRPr lang="en-US"/>
            </a:p>
          </p:txBody>
        </p:sp>
        <p:sp>
          <p:nvSpPr>
            <p:cNvPr id="46606" name="Freeform 1054"/>
            <p:cNvSpPr>
              <a:spLocks/>
            </p:cNvSpPr>
            <p:nvPr/>
          </p:nvSpPr>
          <p:spPr bwMode="auto">
            <a:xfrm>
              <a:off x="3111" y="2889"/>
              <a:ext cx="42" cy="42"/>
            </a:xfrm>
            <a:custGeom>
              <a:avLst/>
              <a:gdLst>
                <a:gd name="T0" fmla="*/ 0 w 42"/>
                <a:gd name="T1" fmla="*/ 40 h 42"/>
                <a:gd name="T2" fmla="*/ 4 w 42"/>
                <a:gd name="T3" fmla="*/ 38 h 42"/>
                <a:gd name="T4" fmla="*/ 17 w 42"/>
                <a:gd name="T5" fmla="*/ 27 h 42"/>
                <a:gd name="T6" fmla="*/ 30 w 42"/>
                <a:gd name="T7" fmla="*/ 15 h 42"/>
                <a:gd name="T8" fmla="*/ 40 w 42"/>
                <a:gd name="T9" fmla="*/ 0 h 42"/>
                <a:gd name="T10" fmla="*/ 42 w 42"/>
                <a:gd name="T11" fmla="*/ 0 h 42"/>
                <a:gd name="T12" fmla="*/ 32 w 42"/>
                <a:gd name="T13" fmla="*/ 17 h 42"/>
                <a:gd name="T14" fmla="*/ 19 w 42"/>
                <a:gd name="T15" fmla="*/ 29 h 42"/>
                <a:gd name="T16" fmla="*/ 4 w 42"/>
                <a:gd name="T17" fmla="*/ 40 h 42"/>
                <a:gd name="T18" fmla="*/ 2 w 42"/>
                <a:gd name="T19" fmla="*/ 42 h 42"/>
                <a:gd name="T20" fmla="*/ 0 w 42"/>
                <a:gd name="T21" fmla="*/ 40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42"/>
                <a:gd name="T35" fmla="*/ 42 w 42"/>
                <a:gd name="T36" fmla="*/ 42 h 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42">
                  <a:moveTo>
                    <a:pt x="0" y="40"/>
                  </a:moveTo>
                  <a:lnTo>
                    <a:pt x="4" y="38"/>
                  </a:lnTo>
                  <a:lnTo>
                    <a:pt x="17" y="27"/>
                  </a:lnTo>
                  <a:lnTo>
                    <a:pt x="30" y="15"/>
                  </a:lnTo>
                  <a:lnTo>
                    <a:pt x="40" y="0"/>
                  </a:lnTo>
                  <a:lnTo>
                    <a:pt x="42" y="0"/>
                  </a:lnTo>
                  <a:lnTo>
                    <a:pt x="32" y="17"/>
                  </a:lnTo>
                  <a:lnTo>
                    <a:pt x="19" y="29"/>
                  </a:lnTo>
                  <a:lnTo>
                    <a:pt x="4" y="40"/>
                  </a:lnTo>
                  <a:lnTo>
                    <a:pt x="2" y="42"/>
                  </a:lnTo>
                  <a:lnTo>
                    <a:pt x="0" y="40"/>
                  </a:lnTo>
                  <a:close/>
                </a:path>
              </a:pathLst>
            </a:custGeom>
            <a:solidFill>
              <a:srgbClr val="706F6E"/>
            </a:solidFill>
            <a:ln w="9525">
              <a:noFill/>
              <a:round/>
              <a:headEnd/>
              <a:tailEnd/>
            </a:ln>
          </p:spPr>
          <p:txBody>
            <a:bodyPr/>
            <a:lstStyle/>
            <a:p>
              <a:endParaRPr lang="en-US"/>
            </a:p>
          </p:txBody>
        </p:sp>
        <p:sp>
          <p:nvSpPr>
            <p:cNvPr id="46607" name="Freeform 1055"/>
            <p:cNvSpPr>
              <a:spLocks/>
            </p:cNvSpPr>
            <p:nvPr/>
          </p:nvSpPr>
          <p:spPr bwMode="auto">
            <a:xfrm>
              <a:off x="3092" y="2850"/>
              <a:ext cx="86" cy="87"/>
            </a:xfrm>
            <a:custGeom>
              <a:avLst/>
              <a:gdLst>
                <a:gd name="T0" fmla="*/ 86 w 86"/>
                <a:gd name="T1" fmla="*/ 8 h 87"/>
                <a:gd name="T2" fmla="*/ 80 w 86"/>
                <a:gd name="T3" fmla="*/ 25 h 87"/>
                <a:gd name="T4" fmla="*/ 71 w 86"/>
                <a:gd name="T5" fmla="*/ 45 h 87"/>
                <a:gd name="T6" fmla="*/ 61 w 86"/>
                <a:gd name="T7" fmla="*/ 56 h 87"/>
                <a:gd name="T8" fmla="*/ 51 w 86"/>
                <a:gd name="T9" fmla="*/ 68 h 87"/>
                <a:gd name="T10" fmla="*/ 40 w 86"/>
                <a:gd name="T11" fmla="*/ 79 h 87"/>
                <a:gd name="T12" fmla="*/ 28 w 86"/>
                <a:gd name="T13" fmla="*/ 87 h 87"/>
                <a:gd name="T14" fmla="*/ 0 w 86"/>
                <a:gd name="T15" fmla="*/ 62 h 87"/>
                <a:gd name="T16" fmla="*/ 40 w 86"/>
                <a:gd name="T17" fmla="*/ 0 h 87"/>
                <a:gd name="T18" fmla="*/ 86 w 86"/>
                <a:gd name="T19" fmla="*/ 8 h 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6"/>
                <a:gd name="T31" fmla="*/ 0 h 87"/>
                <a:gd name="T32" fmla="*/ 86 w 86"/>
                <a:gd name="T33" fmla="*/ 87 h 8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6" h="87">
                  <a:moveTo>
                    <a:pt x="86" y="8"/>
                  </a:moveTo>
                  <a:lnTo>
                    <a:pt x="80" y="25"/>
                  </a:lnTo>
                  <a:lnTo>
                    <a:pt x="71" y="45"/>
                  </a:lnTo>
                  <a:lnTo>
                    <a:pt x="61" y="56"/>
                  </a:lnTo>
                  <a:lnTo>
                    <a:pt x="51" y="68"/>
                  </a:lnTo>
                  <a:lnTo>
                    <a:pt x="40" y="79"/>
                  </a:lnTo>
                  <a:lnTo>
                    <a:pt x="28" y="87"/>
                  </a:lnTo>
                  <a:lnTo>
                    <a:pt x="0" y="62"/>
                  </a:lnTo>
                  <a:lnTo>
                    <a:pt x="40" y="0"/>
                  </a:lnTo>
                  <a:lnTo>
                    <a:pt x="86" y="8"/>
                  </a:lnTo>
                  <a:close/>
                </a:path>
              </a:pathLst>
            </a:custGeom>
            <a:solidFill>
              <a:srgbClr val="706F6E"/>
            </a:solidFill>
            <a:ln w="9525">
              <a:noFill/>
              <a:round/>
              <a:headEnd/>
              <a:tailEnd/>
            </a:ln>
          </p:spPr>
          <p:txBody>
            <a:bodyPr/>
            <a:lstStyle/>
            <a:p>
              <a:endParaRPr lang="en-US"/>
            </a:p>
          </p:txBody>
        </p:sp>
        <p:sp>
          <p:nvSpPr>
            <p:cNvPr id="46608" name="Freeform 1056"/>
            <p:cNvSpPr>
              <a:spLocks/>
            </p:cNvSpPr>
            <p:nvPr/>
          </p:nvSpPr>
          <p:spPr bwMode="auto">
            <a:xfrm>
              <a:off x="3161" y="2856"/>
              <a:ext cx="17" cy="39"/>
            </a:xfrm>
            <a:custGeom>
              <a:avLst/>
              <a:gdLst>
                <a:gd name="T0" fmla="*/ 0 w 17"/>
                <a:gd name="T1" fmla="*/ 37 h 39"/>
                <a:gd name="T2" fmla="*/ 9 w 17"/>
                <a:gd name="T3" fmla="*/ 19 h 39"/>
                <a:gd name="T4" fmla="*/ 15 w 17"/>
                <a:gd name="T5" fmla="*/ 2 h 39"/>
                <a:gd name="T6" fmla="*/ 15 w 17"/>
                <a:gd name="T7" fmla="*/ 0 h 39"/>
                <a:gd name="T8" fmla="*/ 17 w 17"/>
                <a:gd name="T9" fmla="*/ 2 h 39"/>
                <a:gd name="T10" fmla="*/ 17 w 17"/>
                <a:gd name="T11" fmla="*/ 4 h 39"/>
                <a:gd name="T12" fmla="*/ 11 w 17"/>
                <a:gd name="T13" fmla="*/ 21 h 39"/>
                <a:gd name="T14" fmla="*/ 4 w 17"/>
                <a:gd name="T15" fmla="*/ 39 h 39"/>
                <a:gd name="T16" fmla="*/ 0 w 17"/>
                <a:gd name="T17" fmla="*/ 37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39"/>
                <a:gd name="T29" fmla="*/ 17 w 17"/>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39">
                  <a:moveTo>
                    <a:pt x="0" y="37"/>
                  </a:moveTo>
                  <a:lnTo>
                    <a:pt x="9" y="19"/>
                  </a:lnTo>
                  <a:lnTo>
                    <a:pt x="15" y="2"/>
                  </a:lnTo>
                  <a:lnTo>
                    <a:pt x="15" y="0"/>
                  </a:lnTo>
                  <a:lnTo>
                    <a:pt x="17" y="2"/>
                  </a:lnTo>
                  <a:lnTo>
                    <a:pt x="17" y="4"/>
                  </a:lnTo>
                  <a:lnTo>
                    <a:pt x="11" y="21"/>
                  </a:lnTo>
                  <a:lnTo>
                    <a:pt x="4" y="39"/>
                  </a:lnTo>
                  <a:lnTo>
                    <a:pt x="0" y="37"/>
                  </a:lnTo>
                  <a:close/>
                </a:path>
              </a:pathLst>
            </a:custGeom>
            <a:solidFill>
              <a:srgbClr val="706F6E"/>
            </a:solidFill>
            <a:ln w="9525">
              <a:noFill/>
              <a:round/>
              <a:headEnd/>
              <a:tailEnd/>
            </a:ln>
          </p:spPr>
          <p:txBody>
            <a:bodyPr/>
            <a:lstStyle/>
            <a:p>
              <a:endParaRPr lang="en-US"/>
            </a:p>
          </p:txBody>
        </p:sp>
        <p:sp>
          <p:nvSpPr>
            <p:cNvPr id="46609" name="Freeform 1057"/>
            <p:cNvSpPr>
              <a:spLocks/>
            </p:cNvSpPr>
            <p:nvPr/>
          </p:nvSpPr>
          <p:spPr bwMode="auto">
            <a:xfrm>
              <a:off x="3118" y="2893"/>
              <a:ext cx="47" cy="44"/>
            </a:xfrm>
            <a:custGeom>
              <a:avLst/>
              <a:gdLst>
                <a:gd name="T0" fmla="*/ 0 w 47"/>
                <a:gd name="T1" fmla="*/ 42 h 44"/>
                <a:gd name="T2" fmla="*/ 4 w 47"/>
                <a:gd name="T3" fmla="*/ 40 h 44"/>
                <a:gd name="T4" fmla="*/ 20 w 47"/>
                <a:gd name="T5" fmla="*/ 28 h 44"/>
                <a:gd name="T6" fmla="*/ 31 w 47"/>
                <a:gd name="T7" fmla="*/ 17 h 44"/>
                <a:gd name="T8" fmla="*/ 43 w 47"/>
                <a:gd name="T9" fmla="*/ 0 h 44"/>
                <a:gd name="T10" fmla="*/ 47 w 47"/>
                <a:gd name="T11" fmla="*/ 2 h 44"/>
                <a:gd name="T12" fmla="*/ 35 w 47"/>
                <a:gd name="T13" fmla="*/ 17 h 44"/>
                <a:gd name="T14" fmla="*/ 22 w 47"/>
                <a:gd name="T15" fmla="*/ 30 h 44"/>
                <a:gd name="T16" fmla="*/ 6 w 47"/>
                <a:gd name="T17" fmla="*/ 42 h 44"/>
                <a:gd name="T18" fmla="*/ 2 w 47"/>
                <a:gd name="T19" fmla="*/ 44 h 44"/>
                <a:gd name="T20" fmla="*/ 0 w 47"/>
                <a:gd name="T21" fmla="*/ 42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44"/>
                <a:gd name="T35" fmla="*/ 47 w 47"/>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44">
                  <a:moveTo>
                    <a:pt x="0" y="42"/>
                  </a:moveTo>
                  <a:lnTo>
                    <a:pt x="4" y="40"/>
                  </a:lnTo>
                  <a:lnTo>
                    <a:pt x="20" y="28"/>
                  </a:lnTo>
                  <a:lnTo>
                    <a:pt x="31" y="17"/>
                  </a:lnTo>
                  <a:lnTo>
                    <a:pt x="43" y="0"/>
                  </a:lnTo>
                  <a:lnTo>
                    <a:pt x="47" y="2"/>
                  </a:lnTo>
                  <a:lnTo>
                    <a:pt x="35" y="17"/>
                  </a:lnTo>
                  <a:lnTo>
                    <a:pt x="22" y="30"/>
                  </a:lnTo>
                  <a:lnTo>
                    <a:pt x="6" y="42"/>
                  </a:lnTo>
                  <a:lnTo>
                    <a:pt x="2" y="44"/>
                  </a:lnTo>
                  <a:lnTo>
                    <a:pt x="0" y="42"/>
                  </a:lnTo>
                  <a:close/>
                </a:path>
              </a:pathLst>
            </a:custGeom>
            <a:solidFill>
              <a:srgbClr val="706F6E"/>
            </a:solidFill>
            <a:ln w="9525">
              <a:noFill/>
              <a:round/>
              <a:headEnd/>
              <a:tailEnd/>
            </a:ln>
          </p:spPr>
          <p:txBody>
            <a:bodyPr/>
            <a:lstStyle/>
            <a:p>
              <a:endParaRPr lang="en-US"/>
            </a:p>
          </p:txBody>
        </p:sp>
        <p:sp>
          <p:nvSpPr>
            <p:cNvPr id="46610" name="Freeform 1058"/>
            <p:cNvSpPr>
              <a:spLocks/>
            </p:cNvSpPr>
            <p:nvPr/>
          </p:nvSpPr>
          <p:spPr bwMode="auto">
            <a:xfrm>
              <a:off x="3092" y="2850"/>
              <a:ext cx="80" cy="83"/>
            </a:xfrm>
            <a:custGeom>
              <a:avLst/>
              <a:gdLst>
                <a:gd name="T0" fmla="*/ 80 w 80"/>
                <a:gd name="T1" fmla="*/ 6 h 83"/>
                <a:gd name="T2" fmla="*/ 76 w 80"/>
                <a:gd name="T3" fmla="*/ 24 h 83"/>
                <a:gd name="T4" fmla="*/ 67 w 80"/>
                <a:gd name="T5" fmla="*/ 43 h 83"/>
                <a:gd name="T6" fmla="*/ 57 w 80"/>
                <a:gd name="T7" fmla="*/ 54 h 83"/>
                <a:gd name="T8" fmla="*/ 48 w 80"/>
                <a:gd name="T9" fmla="*/ 66 h 83"/>
                <a:gd name="T10" fmla="*/ 36 w 80"/>
                <a:gd name="T11" fmla="*/ 75 h 83"/>
                <a:gd name="T12" fmla="*/ 25 w 80"/>
                <a:gd name="T13" fmla="*/ 83 h 83"/>
                <a:gd name="T14" fmla="*/ 0 w 80"/>
                <a:gd name="T15" fmla="*/ 62 h 83"/>
                <a:gd name="T16" fmla="*/ 40 w 80"/>
                <a:gd name="T17" fmla="*/ 0 h 83"/>
                <a:gd name="T18" fmla="*/ 80 w 80"/>
                <a:gd name="T19" fmla="*/ 6 h 8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83"/>
                <a:gd name="T32" fmla="*/ 80 w 80"/>
                <a:gd name="T33" fmla="*/ 83 h 8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83">
                  <a:moveTo>
                    <a:pt x="80" y="6"/>
                  </a:moveTo>
                  <a:lnTo>
                    <a:pt x="76" y="24"/>
                  </a:lnTo>
                  <a:lnTo>
                    <a:pt x="67" y="43"/>
                  </a:lnTo>
                  <a:lnTo>
                    <a:pt x="57" y="54"/>
                  </a:lnTo>
                  <a:lnTo>
                    <a:pt x="48" y="66"/>
                  </a:lnTo>
                  <a:lnTo>
                    <a:pt x="36" y="75"/>
                  </a:lnTo>
                  <a:lnTo>
                    <a:pt x="25" y="83"/>
                  </a:lnTo>
                  <a:lnTo>
                    <a:pt x="0" y="62"/>
                  </a:lnTo>
                  <a:lnTo>
                    <a:pt x="40" y="0"/>
                  </a:lnTo>
                  <a:lnTo>
                    <a:pt x="80" y="6"/>
                  </a:lnTo>
                  <a:close/>
                </a:path>
              </a:pathLst>
            </a:custGeom>
            <a:solidFill>
              <a:srgbClr val="888786"/>
            </a:solidFill>
            <a:ln w="9525">
              <a:noFill/>
              <a:round/>
              <a:headEnd/>
              <a:tailEnd/>
            </a:ln>
          </p:spPr>
          <p:txBody>
            <a:bodyPr/>
            <a:lstStyle/>
            <a:p>
              <a:endParaRPr lang="en-US"/>
            </a:p>
          </p:txBody>
        </p:sp>
        <p:sp>
          <p:nvSpPr>
            <p:cNvPr id="46611" name="Freeform 1059"/>
            <p:cNvSpPr>
              <a:spLocks/>
            </p:cNvSpPr>
            <p:nvPr/>
          </p:nvSpPr>
          <p:spPr bwMode="auto">
            <a:xfrm>
              <a:off x="3159" y="2856"/>
              <a:ext cx="15" cy="37"/>
            </a:xfrm>
            <a:custGeom>
              <a:avLst/>
              <a:gdLst>
                <a:gd name="T0" fmla="*/ 0 w 15"/>
                <a:gd name="T1" fmla="*/ 35 h 37"/>
                <a:gd name="T2" fmla="*/ 7 w 15"/>
                <a:gd name="T3" fmla="*/ 19 h 37"/>
                <a:gd name="T4" fmla="*/ 11 w 15"/>
                <a:gd name="T5" fmla="*/ 4 h 37"/>
                <a:gd name="T6" fmla="*/ 13 w 15"/>
                <a:gd name="T7" fmla="*/ 0 h 37"/>
                <a:gd name="T8" fmla="*/ 15 w 15"/>
                <a:gd name="T9" fmla="*/ 0 h 37"/>
                <a:gd name="T10" fmla="*/ 15 w 15"/>
                <a:gd name="T11" fmla="*/ 6 h 37"/>
                <a:gd name="T12" fmla="*/ 9 w 15"/>
                <a:gd name="T13" fmla="*/ 21 h 37"/>
                <a:gd name="T14" fmla="*/ 2 w 15"/>
                <a:gd name="T15" fmla="*/ 37 h 37"/>
                <a:gd name="T16" fmla="*/ 0 w 15"/>
                <a:gd name="T17" fmla="*/ 35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37"/>
                <a:gd name="T29" fmla="*/ 15 w 15"/>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37">
                  <a:moveTo>
                    <a:pt x="0" y="35"/>
                  </a:moveTo>
                  <a:lnTo>
                    <a:pt x="7" y="19"/>
                  </a:lnTo>
                  <a:lnTo>
                    <a:pt x="11" y="4"/>
                  </a:lnTo>
                  <a:lnTo>
                    <a:pt x="13" y="0"/>
                  </a:lnTo>
                  <a:lnTo>
                    <a:pt x="15" y="0"/>
                  </a:lnTo>
                  <a:lnTo>
                    <a:pt x="15" y="6"/>
                  </a:lnTo>
                  <a:lnTo>
                    <a:pt x="9" y="21"/>
                  </a:lnTo>
                  <a:lnTo>
                    <a:pt x="2" y="37"/>
                  </a:lnTo>
                  <a:lnTo>
                    <a:pt x="0" y="35"/>
                  </a:lnTo>
                  <a:close/>
                </a:path>
              </a:pathLst>
            </a:custGeom>
            <a:solidFill>
              <a:srgbClr val="706F6E"/>
            </a:solidFill>
            <a:ln w="9525">
              <a:noFill/>
              <a:round/>
              <a:headEnd/>
              <a:tailEnd/>
            </a:ln>
          </p:spPr>
          <p:txBody>
            <a:bodyPr/>
            <a:lstStyle/>
            <a:p>
              <a:endParaRPr lang="en-US"/>
            </a:p>
          </p:txBody>
        </p:sp>
        <p:sp>
          <p:nvSpPr>
            <p:cNvPr id="46612" name="Freeform 1060"/>
            <p:cNvSpPr>
              <a:spLocks/>
            </p:cNvSpPr>
            <p:nvPr/>
          </p:nvSpPr>
          <p:spPr bwMode="auto">
            <a:xfrm>
              <a:off x="3115" y="2891"/>
              <a:ext cx="46" cy="42"/>
            </a:xfrm>
            <a:custGeom>
              <a:avLst/>
              <a:gdLst>
                <a:gd name="T0" fmla="*/ 0 w 46"/>
                <a:gd name="T1" fmla="*/ 40 h 42"/>
                <a:gd name="T2" fmla="*/ 9 w 46"/>
                <a:gd name="T3" fmla="*/ 36 h 42"/>
                <a:gd name="T4" fmla="*/ 21 w 46"/>
                <a:gd name="T5" fmla="*/ 27 h 42"/>
                <a:gd name="T6" fmla="*/ 32 w 46"/>
                <a:gd name="T7" fmla="*/ 15 h 42"/>
                <a:gd name="T8" fmla="*/ 44 w 46"/>
                <a:gd name="T9" fmla="*/ 0 h 42"/>
                <a:gd name="T10" fmla="*/ 46 w 46"/>
                <a:gd name="T11" fmla="*/ 2 h 42"/>
                <a:gd name="T12" fmla="*/ 36 w 46"/>
                <a:gd name="T13" fmla="*/ 15 h 42"/>
                <a:gd name="T14" fmla="*/ 23 w 46"/>
                <a:gd name="T15" fmla="*/ 29 h 42"/>
                <a:gd name="T16" fmla="*/ 11 w 46"/>
                <a:gd name="T17" fmla="*/ 38 h 42"/>
                <a:gd name="T18" fmla="*/ 2 w 46"/>
                <a:gd name="T19" fmla="*/ 42 h 42"/>
                <a:gd name="T20" fmla="*/ 0 w 46"/>
                <a:gd name="T21" fmla="*/ 40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42"/>
                <a:gd name="T35" fmla="*/ 46 w 46"/>
                <a:gd name="T36" fmla="*/ 42 h 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42">
                  <a:moveTo>
                    <a:pt x="0" y="40"/>
                  </a:moveTo>
                  <a:lnTo>
                    <a:pt x="9" y="36"/>
                  </a:lnTo>
                  <a:lnTo>
                    <a:pt x="21" y="27"/>
                  </a:lnTo>
                  <a:lnTo>
                    <a:pt x="32" y="15"/>
                  </a:lnTo>
                  <a:lnTo>
                    <a:pt x="44" y="0"/>
                  </a:lnTo>
                  <a:lnTo>
                    <a:pt x="46" y="2"/>
                  </a:lnTo>
                  <a:lnTo>
                    <a:pt x="36" y="15"/>
                  </a:lnTo>
                  <a:lnTo>
                    <a:pt x="23" y="29"/>
                  </a:lnTo>
                  <a:lnTo>
                    <a:pt x="11" y="38"/>
                  </a:lnTo>
                  <a:lnTo>
                    <a:pt x="2" y="42"/>
                  </a:lnTo>
                  <a:lnTo>
                    <a:pt x="0" y="40"/>
                  </a:lnTo>
                  <a:close/>
                </a:path>
              </a:pathLst>
            </a:custGeom>
            <a:solidFill>
              <a:srgbClr val="706F6E"/>
            </a:solidFill>
            <a:ln w="9525">
              <a:noFill/>
              <a:round/>
              <a:headEnd/>
              <a:tailEnd/>
            </a:ln>
          </p:spPr>
          <p:txBody>
            <a:bodyPr/>
            <a:lstStyle/>
            <a:p>
              <a:endParaRPr lang="en-US"/>
            </a:p>
          </p:txBody>
        </p:sp>
        <p:sp>
          <p:nvSpPr>
            <p:cNvPr id="46613" name="Freeform 1061"/>
            <p:cNvSpPr>
              <a:spLocks/>
            </p:cNvSpPr>
            <p:nvPr/>
          </p:nvSpPr>
          <p:spPr bwMode="auto">
            <a:xfrm>
              <a:off x="3092" y="2850"/>
              <a:ext cx="119" cy="104"/>
            </a:xfrm>
            <a:custGeom>
              <a:avLst/>
              <a:gdLst>
                <a:gd name="T0" fmla="*/ 119 w 119"/>
                <a:gd name="T1" fmla="*/ 12 h 104"/>
                <a:gd name="T2" fmla="*/ 117 w 119"/>
                <a:gd name="T3" fmla="*/ 24 h 104"/>
                <a:gd name="T4" fmla="*/ 115 w 119"/>
                <a:gd name="T5" fmla="*/ 35 h 104"/>
                <a:gd name="T6" fmla="*/ 109 w 119"/>
                <a:gd name="T7" fmla="*/ 47 h 104"/>
                <a:gd name="T8" fmla="*/ 103 w 119"/>
                <a:gd name="T9" fmla="*/ 58 h 104"/>
                <a:gd name="T10" fmla="*/ 92 w 119"/>
                <a:gd name="T11" fmla="*/ 73 h 104"/>
                <a:gd name="T12" fmla="*/ 78 w 119"/>
                <a:gd name="T13" fmla="*/ 87 h 104"/>
                <a:gd name="T14" fmla="*/ 65 w 119"/>
                <a:gd name="T15" fmla="*/ 96 h 104"/>
                <a:gd name="T16" fmla="*/ 49 w 119"/>
                <a:gd name="T17" fmla="*/ 104 h 104"/>
                <a:gd name="T18" fmla="*/ 0 w 119"/>
                <a:gd name="T19" fmla="*/ 62 h 104"/>
                <a:gd name="T20" fmla="*/ 40 w 119"/>
                <a:gd name="T21" fmla="*/ 0 h 104"/>
                <a:gd name="T22" fmla="*/ 119 w 119"/>
                <a:gd name="T23" fmla="*/ 12 h 10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9"/>
                <a:gd name="T37" fmla="*/ 0 h 104"/>
                <a:gd name="T38" fmla="*/ 119 w 119"/>
                <a:gd name="T39" fmla="*/ 104 h 10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9" h="104">
                  <a:moveTo>
                    <a:pt x="119" y="12"/>
                  </a:moveTo>
                  <a:lnTo>
                    <a:pt x="117" y="24"/>
                  </a:lnTo>
                  <a:lnTo>
                    <a:pt x="115" y="35"/>
                  </a:lnTo>
                  <a:lnTo>
                    <a:pt x="109" y="47"/>
                  </a:lnTo>
                  <a:lnTo>
                    <a:pt x="103" y="58"/>
                  </a:lnTo>
                  <a:lnTo>
                    <a:pt x="92" y="73"/>
                  </a:lnTo>
                  <a:lnTo>
                    <a:pt x="78" y="87"/>
                  </a:lnTo>
                  <a:lnTo>
                    <a:pt x="65" y="96"/>
                  </a:lnTo>
                  <a:lnTo>
                    <a:pt x="49" y="104"/>
                  </a:lnTo>
                  <a:lnTo>
                    <a:pt x="0" y="62"/>
                  </a:lnTo>
                  <a:lnTo>
                    <a:pt x="40" y="0"/>
                  </a:lnTo>
                  <a:lnTo>
                    <a:pt x="119" y="12"/>
                  </a:lnTo>
                  <a:close/>
                </a:path>
              </a:pathLst>
            </a:custGeom>
            <a:solidFill>
              <a:srgbClr val="706F6E"/>
            </a:solidFill>
            <a:ln w="9525">
              <a:noFill/>
              <a:round/>
              <a:headEnd/>
              <a:tailEnd/>
            </a:ln>
          </p:spPr>
          <p:txBody>
            <a:bodyPr/>
            <a:lstStyle/>
            <a:p>
              <a:endParaRPr lang="en-US"/>
            </a:p>
          </p:txBody>
        </p:sp>
        <p:sp>
          <p:nvSpPr>
            <p:cNvPr id="46614" name="Freeform 1062"/>
            <p:cNvSpPr>
              <a:spLocks/>
            </p:cNvSpPr>
            <p:nvPr/>
          </p:nvSpPr>
          <p:spPr bwMode="auto">
            <a:xfrm>
              <a:off x="3193" y="2862"/>
              <a:ext cx="19" cy="46"/>
            </a:xfrm>
            <a:custGeom>
              <a:avLst/>
              <a:gdLst>
                <a:gd name="T0" fmla="*/ 0 w 19"/>
                <a:gd name="T1" fmla="*/ 46 h 46"/>
                <a:gd name="T2" fmla="*/ 10 w 19"/>
                <a:gd name="T3" fmla="*/ 29 h 46"/>
                <a:gd name="T4" fmla="*/ 16 w 19"/>
                <a:gd name="T5" fmla="*/ 12 h 46"/>
                <a:gd name="T6" fmla="*/ 16 w 19"/>
                <a:gd name="T7" fmla="*/ 0 h 46"/>
                <a:gd name="T8" fmla="*/ 19 w 19"/>
                <a:gd name="T9" fmla="*/ 0 h 46"/>
                <a:gd name="T10" fmla="*/ 18 w 19"/>
                <a:gd name="T11" fmla="*/ 12 h 46"/>
                <a:gd name="T12" fmla="*/ 12 w 19"/>
                <a:gd name="T13" fmla="*/ 29 h 46"/>
                <a:gd name="T14" fmla="*/ 4 w 19"/>
                <a:gd name="T15" fmla="*/ 46 h 46"/>
                <a:gd name="T16" fmla="*/ 0 w 19"/>
                <a:gd name="T17" fmla="*/ 46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6"/>
                <a:gd name="T29" fmla="*/ 19 w 19"/>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6">
                  <a:moveTo>
                    <a:pt x="0" y="46"/>
                  </a:moveTo>
                  <a:lnTo>
                    <a:pt x="10" y="29"/>
                  </a:lnTo>
                  <a:lnTo>
                    <a:pt x="16" y="12"/>
                  </a:lnTo>
                  <a:lnTo>
                    <a:pt x="16" y="0"/>
                  </a:lnTo>
                  <a:lnTo>
                    <a:pt x="19" y="0"/>
                  </a:lnTo>
                  <a:lnTo>
                    <a:pt x="18" y="12"/>
                  </a:lnTo>
                  <a:lnTo>
                    <a:pt x="12" y="29"/>
                  </a:lnTo>
                  <a:lnTo>
                    <a:pt x="4" y="46"/>
                  </a:lnTo>
                  <a:lnTo>
                    <a:pt x="0" y="46"/>
                  </a:lnTo>
                  <a:close/>
                </a:path>
              </a:pathLst>
            </a:custGeom>
            <a:solidFill>
              <a:srgbClr val="706F6E"/>
            </a:solidFill>
            <a:ln w="9525">
              <a:noFill/>
              <a:round/>
              <a:headEnd/>
              <a:tailEnd/>
            </a:ln>
          </p:spPr>
          <p:txBody>
            <a:bodyPr/>
            <a:lstStyle/>
            <a:p>
              <a:endParaRPr lang="en-US"/>
            </a:p>
          </p:txBody>
        </p:sp>
        <p:sp>
          <p:nvSpPr>
            <p:cNvPr id="46615" name="Freeform 1063"/>
            <p:cNvSpPr>
              <a:spLocks/>
            </p:cNvSpPr>
            <p:nvPr/>
          </p:nvSpPr>
          <p:spPr bwMode="auto">
            <a:xfrm>
              <a:off x="3140" y="2908"/>
              <a:ext cx="57" cy="48"/>
            </a:xfrm>
            <a:custGeom>
              <a:avLst/>
              <a:gdLst>
                <a:gd name="T0" fmla="*/ 0 w 57"/>
                <a:gd name="T1" fmla="*/ 46 h 48"/>
                <a:gd name="T2" fmla="*/ 1 w 57"/>
                <a:gd name="T3" fmla="*/ 46 h 48"/>
                <a:gd name="T4" fmla="*/ 17 w 57"/>
                <a:gd name="T5" fmla="*/ 38 h 48"/>
                <a:gd name="T6" fmla="*/ 30 w 57"/>
                <a:gd name="T7" fmla="*/ 27 h 48"/>
                <a:gd name="T8" fmla="*/ 44 w 57"/>
                <a:gd name="T9" fmla="*/ 15 h 48"/>
                <a:gd name="T10" fmla="*/ 53 w 57"/>
                <a:gd name="T11" fmla="*/ 0 h 48"/>
                <a:gd name="T12" fmla="*/ 57 w 57"/>
                <a:gd name="T13" fmla="*/ 0 h 48"/>
                <a:gd name="T14" fmla="*/ 46 w 57"/>
                <a:gd name="T15" fmla="*/ 15 h 48"/>
                <a:gd name="T16" fmla="*/ 32 w 57"/>
                <a:gd name="T17" fmla="*/ 29 h 48"/>
                <a:gd name="T18" fmla="*/ 17 w 57"/>
                <a:gd name="T19" fmla="*/ 40 h 48"/>
                <a:gd name="T20" fmla="*/ 1 w 57"/>
                <a:gd name="T21" fmla="*/ 48 h 48"/>
                <a:gd name="T22" fmla="*/ 0 w 57"/>
                <a:gd name="T23" fmla="*/ 46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7"/>
                <a:gd name="T37" fmla="*/ 0 h 48"/>
                <a:gd name="T38" fmla="*/ 57 w 57"/>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7" h="48">
                  <a:moveTo>
                    <a:pt x="0" y="46"/>
                  </a:moveTo>
                  <a:lnTo>
                    <a:pt x="1" y="46"/>
                  </a:lnTo>
                  <a:lnTo>
                    <a:pt x="17" y="38"/>
                  </a:lnTo>
                  <a:lnTo>
                    <a:pt x="30" y="27"/>
                  </a:lnTo>
                  <a:lnTo>
                    <a:pt x="44" y="15"/>
                  </a:lnTo>
                  <a:lnTo>
                    <a:pt x="53" y="0"/>
                  </a:lnTo>
                  <a:lnTo>
                    <a:pt x="57" y="0"/>
                  </a:lnTo>
                  <a:lnTo>
                    <a:pt x="46" y="15"/>
                  </a:lnTo>
                  <a:lnTo>
                    <a:pt x="32" y="29"/>
                  </a:lnTo>
                  <a:lnTo>
                    <a:pt x="17" y="40"/>
                  </a:lnTo>
                  <a:lnTo>
                    <a:pt x="1" y="48"/>
                  </a:lnTo>
                  <a:lnTo>
                    <a:pt x="0" y="46"/>
                  </a:lnTo>
                  <a:close/>
                </a:path>
              </a:pathLst>
            </a:custGeom>
            <a:solidFill>
              <a:srgbClr val="706F6E"/>
            </a:solidFill>
            <a:ln w="9525">
              <a:noFill/>
              <a:round/>
              <a:headEnd/>
              <a:tailEnd/>
            </a:ln>
          </p:spPr>
          <p:txBody>
            <a:bodyPr/>
            <a:lstStyle/>
            <a:p>
              <a:endParaRPr lang="en-US"/>
            </a:p>
          </p:txBody>
        </p:sp>
        <p:sp>
          <p:nvSpPr>
            <p:cNvPr id="46616" name="Freeform 1064"/>
            <p:cNvSpPr>
              <a:spLocks/>
            </p:cNvSpPr>
            <p:nvPr/>
          </p:nvSpPr>
          <p:spPr bwMode="auto">
            <a:xfrm>
              <a:off x="3186" y="2860"/>
              <a:ext cx="17" cy="44"/>
            </a:xfrm>
            <a:custGeom>
              <a:avLst/>
              <a:gdLst>
                <a:gd name="T0" fmla="*/ 0 w 17"/>
                <a:gd name="T1" fmla="*/ 42 h 44"/>
                <a:gd name="T2" fmla="*/ 7 w 17"/>
                <a:gd name="T3" fmla="*/ 27 h 44"/>
                <a:gd name="T4" fmla="*/ 11 w 17"/>
                <a:gd name="T5" fmla="*/ 12 h 44"/>
                <a:gd name="T6" fmla="*/ 13 w 17"/>
                <a:gd name="T7" fmla="*/ 0 h 44"/>
                <a:gd name="T8" fmla="*/ 17 w 17"/>
                <a:gd name="T9" fmla="*/ 0 h 44"/>
                <a:gd name="T10" fmla="*/ 15 w 17"/>
                <a:gd name="T11" fmla="*/ 14 h 44"/>
                <a:gd name="T12" fmla="*/ 9 w 17"/>
                <a:gd name="T13" fmla="*/ 29 h 44"/>
                <a:gd name="T14" fmla="*/ 2 w 17"/>
                <a:gd name="T15" fmla="*/ 44 h 44"/>
                <a:gd name="T16" fmla="*/ 0 w 17"/>
                <a:gd name="T17" fmla="*/ 42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44"/>
                <a:gd name="T29" fmla="*/ 17 w 1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44">
                  <a:moveTo>
                    <a:pt x="0" y="42"/>
                  </a:moveTo>
                  <a:lnTo>
                    <a:pt x="7" y="27"/>
                  </a:lnTo>
                  <a:lnTo>
                    <a:pt x="11" y="12"/>
                  </a:lnTo>
                  <a:lnTo>
                    <a:pt x="13" y="0"/>
                  </a:lnTo>
                  <a:lnTo>
                    <a:pt x="17" y="0"/>
                  </a:lnTo>
                  <a:lnTo>
                    <a:pt x="15" y="14"/>
                  </a:lnTo>
                  <a:lnTo>
                    <a:pt x="9" y="29"/>
                  </a:lnTo>
                  <a:lnTo>
                    <a:pt x="2" y="44"/>
                  </a:lnTo>
                  <a:lnTo>
                    <a:pt x="0" y="42"/>
                  </a:lnTo>
                  <a:close/>
                </a:path>
              </a:pathLst>
            </a:custGeom>
            <a:solidFill>
              <a:srgbClr val="CFCECE"/>
            </a:solidFill>
            <a:ln w="9525">
              <a:noFill/>
              <a:round/>
              <a:headEnd/>
              <a:tailEnd/>
            </a:ln>
          </p:spPr>
          <p:txBody>
            <a:bodyPr/>
            <a:lstStyle/>
            <a:p>
              <a:endParaRPr lang="en-US"/>
            </a:p>
          </p:txBody>
        </p:sp>
        <p:sp>
          <p:nvSpPr>
            <p:cNvPr id="46617" name="Freeform 1065"/>
            <p:cNvSpPr>
              <a:spLocks/>
            </p:cNvSpPr>
            <p:nvPr/>
          </p:nvSpPr>
          <p:spPr bwMode="auto">
            <a:xfrm>
              <a:off x="3130" y="2902"/>
              <a:ext cx="58" cy="46"/>
            </a:xfrm>
            <a:custGeom>
              <a:avLst/>
              <a:gdLst>
                <a:gd name="T0" fmla="*/ 0 w 58"/>
                <a:gd name="T1" fmla="*/ 44 h 46"/>
                <a:gd name="T2" fmla="*/ 8 w 58"/>
                <a:gd name="T3" fmla="*/ 43 h 46"/>
                <a:gd name="T4" fmla="*/ 21 w 58"/>
                <a:gd name="T5" fmla="*/ 35 h 46"/>
                <a:gd name="T6" fmla="*/ 35 w 58"/>
                <a:gd name="T7" fmla="*/ 25 h 46"/>
                <a:gd name="T8" fmla="*/ 46 w 58"/>
                <a:gd name="T9" fmla="*/ 14 h 46"/>
                <a:gd name="T10" fmla="*/ 56 w 58"/>
                <a:gd name="T11" fmla="*/ 0 h 46"/>
                <a:gd name="T12" fmla="*/ 58 w 58"/>
                <a:gd name="T13" fmla="*/ 2 h 46"/>
                <a:gd name="T14" fmla="*/ 48 w 58"/>
                <a:gd name="T15" fmla="*/ 16 h 46"/>
                <a:gd name="T16" fmla="*/ 36 w 58"/>
                <a:gd name="T17" fmla="*/ 27 h 46"/>
                <a:gd name="T18" fmla="*/ 23 w 58"/>
                <a:gd name="T19" fmla="*/ 37 h 46"/>
                <a:gd name="T20" fmla="*/ 10 w 58"/>
                <a:gd name="T21" fmla="*/ 44 h 46"/>
                <a:gd name="T22" fmla="*/ 4 w 58"/>
                <a:gd name="T23" fmla="*/ 46 h 46"/>
                <a:gd name="T24" fmla="*/ 0 w 58"/>
                <a:gd name="T25" fmla="*/ 44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8"/>
                <a:gd name="T40" fmla="*/ 0 h 46"/>
                <a:gd name="T41" fmla="*/ 58 w 5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8" h="46">
                  <a:moveTo>
                    <a:pt x="0" y="44"/>
                  </a:moveTo>
                  <a:lnTo>
                    <a:pt x="8" y="43"/>
                  </a:lnTo>
                  <a:lnTo>
                    <a:pt x="21" y="35"/>
                  </a:lnTo>
                  <a:lnTo>
                    <a:pt x="35" y="25"/>
                  </a:lnTo>
                  <a:lnTo>
                    <a:pt x="46" y="14"/>
                  </a:lnTo>
                  <a:lnTo>
                    <a:pt x="56" y="0"/>
                  </a:lnTo>
                  <a:lnTo>
                    <a:pt x="58" y="2"/>
                  </a:lnTo>
                  <a:lnTo>
                    <a:pt x="48" y="16"/>
                  </a:lnTo>
                  <a:lnTo>
                    <a:pt x="36" y="27"/>
                  </a:lnTo>
                  <a:lnTo>
                    <a:pt x="23" y="37"/>
                  </a:lnTo>
                  <a:lnTo>
                    <a:pt x="10" y="44"/>
                  </a:lnTo>
                  <a:lnTo>
                    <a:pt x="4" y="46"/>
                  </a:lnTo>
                  <a:lnTo>
                    <a:pt x="0" y="44"/>
                  </a:lnTo>
                  <a:close/>
                </a:path>
              </a:pathLst>
            </a:custGeom>
            <a:solidFill>
              <a:srgbClr val="CFCECE"/>
            </a:solidFill>
            <a:ln w="9525">
              <a:noFill/>
              <a:round/>
              <a:headEnd/>
              <a:tailEnd/>
            </a:ln>
          </p:spPr>
          <p:txBody>
            <a:bodyPr/>
            <a:lstStyle/>
            <a:p>
              <a:endParaRPr lang="en-US"/>
            </a:p>
          </p:txBody>
        </p:sp>
        <p:sp>
          <p:nvSpPr>
            <p:cNvPr id="46618" name="Freeform 1066"/>
            <p:cNvSpPr>
              <a:spLocks/>
            </p:cNvSpPr>
            <p:nvPr/>
          </p:nvSpPr>
          <p:spPr bwMode="auto">
            <a:xfrm>
              <a:off x="3172" y="2858"/>
              <a:ext cx="16" cy="37"/>
            </a:xfrm>
            <a:custGeom>
              <a:avLst/>
              <a:gdLst>
                <a:gd name="T0" fmla="*/ 0 w 16"/>
                <a:gd name="T1" fmla="*/ 35 h 37"/>
                <a:gd name="T2" fmla="*/ 0 w 16"/>
                <a:gd name="T3" fmla="*/ 35 h 37"/>
                <a:gd name="T4" fmla="*/ 8 w 16"/>
                <a:gd name="T5" fmla="*/ 21 h 37"/>
                <a:gd name="T6" fmla="*/ 12 w 16"/>
                <a:gd name="T7" fmla="*/ 10 h 37"/>
                <a:gd name="T8" fmla="*/ 14 w 16"/>
                <a:gd name="T9" fmla="*/ 0 h 37"/>
                <a:gd name="T10" fmla="*/ 16 w 16"/>
                <a:gd name="T11" fmla="*/ 0 h 37"/>
                <a:gd name="T12" fmla="*/ 14 w 16"/>
                <a:gd name="T13" fmla="*/ 10 h 37"/>
                <a:gd name="T14" fmla="*/ 10 w 16"/>
                <a:gd name="T15" fmla="*/ 23 h 37"/>
                <a:gd name="T16" fmla="*/ 4 w 16"/>
                <a:gd name="T17" fmla="*/ 37 h 37"/>
                <a:gd name="T18" fmla="*/ 4 w 16"/>
                <a:gd name="T19" fmla="*/ 37 h 37"/>
                <a:gd name="T20" fmla="*/ 0 w 16"/>
                <a:gd name="T21" fmla="*/ 35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37"/>
                <a:gd name="T35" fmla="*/ 16 w 16"/>
                <a:gd name="T36" fmla="*/ 37 h 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37">
                  <a:moveTo>
                    <a:pt x="0" y="35"/>
                  </a:moveTo>
                  <a:lnTo>
                    <a:pt x="0" y="35"/>
                  </a:lnTo>
                  <a:lnTo>
                    <a:pt x="8" y="21"/>
                  </a:lnTo>
                  <a:lnTo>
                    <a:pt x="12" y="10"/>
                  </a:lnTo>
                  <a:lnTo>
                    <a:pt x="14" y="0"/>
                  </a:lnTo>
                  <a:lnTo>
                    <a:pt x="16" y="0"/>
                  </a:lnTo>
                  <a:lnTo>
                    <a:pt x="14" y="10"/>
                  </a:lnTo>
                  <a:lnTo>
                    <a:pt x="10" y="23"/>
                  </a:lnTo>
                  <a:lnTo>
                    <a:pt x="4" y="37"/>
                  </a:lnTo>
                  <a:lnTo>
                    <a:pt x="0" y="35"/>
                  </a:lnTo>
                  <a:close/>
                </a:path>
              </a:pathLst>
            </a:custGeom>
            <a:solidFill>
              <a:srgbClr val="CFCECE"/>
            </a:solidFill>
            <a:ln w="9525">
              <a:noFill/>
              <a:round/>
              <a:headEnd/>
              <a:tailEnd/>
            </a:ln>
          </p:spPr>
          <p:txBody>
            <a:bodyPr/>
            <a:lstStyle/>
            <a:p>
              <a:endParaRPr lang="en-US"/>
            </a:p>
          </p:txBody>
        </p:sp>
        <p:sp>
          <p:nvSpPr>
            <p:cNvPr id="46619" name="Freeform 1067"/>
            <p:cNvSpPr>
              <a:spLocks/>
            </p:cNvSpPr>
            <p:nvPr/>
          </p:nvSpPr>
          <p:spPr bwMode="auto">
            <a:xfrm>
              <a:off x="3115" y="2893"/>
              <a:ext cx="61" cy="40"/>
            </a:xfrm>
            <a:custGeom>
              <a:avLst/>
              <a:gdLst>
                <a:gd name="T0" fmla="*/ 0 w 61"/>
                <a:gd name="T1" fmla="*/ 38 h 40"/>
                <a:gd name="T2" fmla="*/ 7 w 61"/>
                <a:gd name="T3" fmla="*/ 38 h 40"/>
                <a:gd name="T4" fmla="*/ 19 w 61"/>
                <a:gd name="T5" fmla="*/ 34 h 40"/>
                <a:gd name="T6" fmla="*/ 28 w 61"/>
                <a:gd name="T7" fmla="*/ 28 h 40"/>
                <a:gd name="T8" fmla="*/ 40 w 61"/>
                <a:gd name="T9" fmla="*/ 21 h 40"/>
                <a:gd name="T10" fmla="*/ 50 w 61"/>
                <a:gd name="T11" fmla="*/ 11 h 40"/>
                <a:gd name="T12" fmla="*/ 57 w 61"/>
                <a:gd name="T13" fmla="*/ 0 h 40"/>
                <a:gd name="T14" fmla="*/ 61 w 61"/>
                <a:gd name="T15" fmla="*/ 2 h 40"/>
                <a:gd name="T16" fmla="*/ 51 w 61"/>
                <a:gd name="T17" fmla="*/ 13 h 40"/>
                <a:gd name="T18" fmla="*/ 42 w 61"/>
                <a:gd name="T19" fmla="*/ 23 h 40"/>
                <a:gd name="T20" fmla="*/ 30 w 61"/>
                <a:gd name="T21" fmla="*/ 30 h 40"/>
                <a:gd name="T22" fmla="*/ 19 w 61"/>
                <a:gd name="T23" fmla="*/ 36 h 40"/>
                <a:gd name="T24" fmla="*/ 7 w 61"/>
                <a:gd name="T25" fmla="*/ 40 h 40"/>
                <a:gd name="T26" fmla="*/ 2 w 61"/>
                <a:gd name="T27" fmla="*/ 40 h 40"/>
                <a:gd name="T28" fmla="*/ 0 w 61"/>
                <a:gd name="T29" fmla="*/ 38 h 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
                <a:gd name="T46" fmla="*/ 0 h 40"/>
                <a:gd name="T47" fmla="*/ 61 w 61"/>
                <a:gd name="T48" fmla="*/ 40 h 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 h="40">
                  <a:moveTo>
                    <a:pt x="0" y="38"/>
                  </a:moveTo>
                  <a:lnTo>
                    <a:pt x="7" y="38"/>
                  </a:lnTo>
                  <a:lnTo>
                    <a:pt x="19" y="34"/>
                  </a:lnTo>
                  <a:lnTo>
                    <a:pt x="28" y="28"/>
                  </a:lnTo>
                  <a:lnTo>
                    <a:pt x="40" y="21"/>
                  </a:lnTo>
                  <a:lnTo>
                    <a:pt x="50" y="11"/>
                  </a:lnTo>
                  <a:lnTo>
                    <a:pt x="57" y="0"/>
                  </a:lnTo>
                  <a:lnTo>
                    <a:pt x="61" y="2"/>
                  </a:lnTo>
                  <a:lnTo>
                    <a:pt x="51" y="13"/>
                  </a:lnTo>
                  <a:lnTo>
                    <a:pt x="42" y="23"/>
                  </a:lnTo>
                  <a:lnTo>
                    <a:pt x="30" y="30"/>
                  </a:lnTo>
                  <a:lnTo>
                    <a:pt x="19" y="36"/>
                  </a:lnTo>
                  <a:lnTo>
                    <a:pt x="7" y="40"/>
                  </a:lnTo>
                  <a:lnTo>
                    <a:pt x="2" y="40"/>
                  </a:lnTo>
                  <a:lnTo>
                    <a:pt x="0" y="38"/>
                  </a:lnTo>
                  <a:close/>
                </a:path>
              </a:pathLst>
            </a:custGeom>
            <a:solidFill>
              <a:srgbClr val="CFCECE"/>
            </a:solidFill>
            <a:ln w="9525">
              <a:noFill/>
              <a:round/>
              <a:headEnd/>
              <a:tailEnd/>
            </a:ln>
          </p:spPr>
          <p:txBody>
            <a:bodyPr/>
            <a:lstStyle/>
            <a:p>
              <a:endParaRPr lang="en-US"/>
            </a:p>
          </p:txBody>
        </p:sp>
        <p:sp>
          <p:nvSpPr>
            <p:cNvPr id="46620" name="Freeform 1068"/>
            <p:cNvSpPr>
              <a:spLocks/>
            </p:cNvSpPr>
            <p:nvPr/>
          </p:nvSpPr>
          <p:spPr bwMode="auto">
            <a:xfrm>
              <a:off x="3092" y="2850"/>
              <a:ext cx="76" cy="70"/>
            </a:xfrm>
            <a:custGeom>
              <a:avLst/>
              <a:gdLst>
                <a:gd name="T0" fmla="*/ 76 w 76"/>
                <a:gd name="T1" fmla="*/ 6 h 70"/>
                <a:gd name="T2" fmla="*/ 74 w 76"/>
                <a:gd name="T3" fmla="*/ 22 h 70"/>
                <a:gd name="T4" fmla="*/ 67 w 76"/>
                <a:gd name="T5" fmla="*/ 37 h 70"/>
                <a:gd name="T6" fmla="*/ 61 w 76"/>
                <a:gd name="T7" fmla="*/ 45 h 70"/>
                <a:gd name="T8" fmla="*/ 55 w 76"/>
                <a:gd name="T9" fmla="*/ 52 h 70"/>
                <a:gd name="T10" fmla="*/ 48 w 76"/>
                <a:gd name="T11" fmla="*/ 58 h 70"/>
                <a:gd name="T12" fmla="*/ 40 w 76"/>
                <a:gd name="T13" fmla="*/ 62 h 70"/>
                <a:gd name="T14" fmla="*/ 32 w 76"/>
                <a:gd name="T15" fmla="*/ 66 h 70"/>
                <a:gd name="T16" fmla="*/ 23 w 76"/>
                <a:gd name="T17" fmla="*/ 68 h 70"/>
                <a:gd name="T18" fmla="*/ 15 w 76"/>
                <a:gd name="T19" fmla="*/ 70 h 70"/>
                <a:gd name="T20" fmla="*/ 7 w 76"/>
                <a:gd name="T21" fmla="*/ 70 h 70"/>
                <a:gd name="T22" fmla="*/ 0 w 76"/>
                <a:gd name="T23" fmla="*/ 62 h 70"/>
                <a:gd name="T24" fmla="*/ 40 w 76"/>
                <a:gd name="T25" fmla="*/ 0 h 70"/>
                <a:gd name="T26" fmla="*/ 76 w 76"/>
                <a:gd name="T27" fmla="*/ 6 h 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
                <a:gd name="T43" fmla="*/ 0 h 70"/>
                <a:gd name="T44" fmla="*/ 76 w 76"/>
                <a:gd name="T45" fmla="*/ 70 h 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 h="70">
                  <a:moveTo>
                    <a:pt x="76" y="6"/>
                  </a:moveTo>
                  <a:lnTo>
                    <a:pt x="74" y="22"/>
                  </a:lnTo>
                  <a:lnTo>
                    <a:pt x="67" y="37"/>
                  </a:lnTo>
                  <a:lnTo>
                    <a:pt x="61" y="45"/>
                  </a:lnTo>
                  <a:lnTo>
                    <a:pt x="55" y="52"/>
                  </a:lnTo>
                  <a:lnTo>
                    <a:pt x="48" y="58"/>
                  </a:lnTo>
                  <a:lnTo>
                    <a:pt x="40" y="62"/>
                  </a:lnTo>
                  <a:lnTo>
                    <a:pt x="32" y="66"/>
                  </a:lnTo>
                  <a:lnTo>
                    <a:pt x="23" y="68"/>
                  </a:lnTo>
                  <a:lnTo>
                    <a:pt x="15" y="70"/>
                  </a:lnTo>
                  <a:lnTo>
                    <a:pt x="7" y="70"/>
                  </a:lnTo>
                  <a:lnTo>
                    <a:pt x="0" y="62"/>
                  </a:lnTo>
                  <a:lnTo>
                    <a:pt x="40" y="0"/>
                  </a:lnTo>
                  <a:lnTo>
                    <a:pt x="76" y="6"/>
                  </a:lnTo>
                  <a:close/>
                </a:path>
              </a:pathLst>
            </a:custGeom>
            <a:solidFill>
              <a:srgbClr val="BBBBBA"/>
            </a:solidFill>
            <a:ln w="9525">
              <a:noFill/>
              <a:round/>
              <a:headEnd/>
              <a:tailEnd/>
            </a:ln>
          </p:spPr>
          <p:txBody>
            <a:bodyPr/>
            <a:lstStyle/>
            <a:p>
              <a:endParaRPr lang="en-US"/>
            </a:p>
          </p:txBody>
        </p:sp>
        <p:sp>
          <p:nvSpPr>
            <p:cNvPr id="46621" name="Freeform 1069"/>
            <p:cNvSpPr>
              <a:spLocks/>
            </p:cNvSpPr>
            <p:nvPr/>
          </p:nvSpPr>
          <p:spPr bwMode="auto">
            <a:xfrm>
              <a:off x="3159" y="2856"/>
              <a:ext cx="11" cy="31"/>
            </a:xfrm>
            <a:custGeom>
              <a:avLst/>
              <a:gdLst>
                <a:gd name="T0" fmla="*/ 0 w 11"/>
                <a:gd name="T1" fmla="*/ 29 h 31"/>
                <a:gd name="T2" fmla="*/ 4 w 11"/>
                <a:gd name="T3" fmla="*/ 19 h 31"/>
                <a:gd name="T4" fmla="*/ 7 w 11"/>
                <a:gd name="T5" fmla="*/ 8 h 31"/>
                <a:gd name="T6" fmla="*/ 9 w 11"/>
                <a:gd name="T7" fmla="*/ 0 h 31"/>
                <a:gd name="T8" fmla="*/ 11 w 11"/>
                <a:gd name="T9" fmla="*/ 0 h 31"/>
                <a:gd name="T10" fmla="*/ 9 w 11"/>
                <a:gd name="T11" fmla="*/ 8 h 31"/>
                <a:gd name="T12" fmla="*/ 7 w 11"/>
                <a:gd name="T13" fmla="*/ 19 h 31"/>
                <a:gd name="T14" fmla="*/ 2 w 11"/>
                <a:gd name="T15" fmla="*/ 31 h 31"/>
                <a:gd name="T16" fmla="*/ 0 w 11"/>
                <a:gd name="T17" fmla="*/ 2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31"/>
                <a:gd name="T29" fmla="*/ 11 w 11"/>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31">
                  <a:moveTo>
                    <a:pt x="0" y="29"/>
                  </a:moveTo>
                  <a:lnTo>
                    <a:pt x="4" y="19"/>
                  </a:lnTo>
                  <a:lnTo>
                    <a:pt x="7" y="8"/>
                  </a:lnTo>
                  <a:lnTo>
                    <a:pt x="9" y="0"/>
                  </a:lnTo>
                  <a:lnTo>
                    <a:pt x="11" y="0"/>
                  </a:lnTo>
                  <a:lnTo>
                    <a:pt x="9" y="8"/>
                  </a:lnTo>
                  <a:lnTo>
                    <a:pt x="7" y="19"/>
                  </a:lnTo>
                  <a:lnTo>
                    <a:pt x="2" y="31"/>
                  </a:lnTo>
                  <a:lnTo>
                    <a:pt x="0" y="29"/>
                  </a:lnTo>
                  <a:close/>
                </a:path>
              </a:pathLst>
            </a:custGeom>
            <a:solidFill>
              <a:srgbClr val="706F6E"/>
            </a:solidFill>
            <a:ln w="9525">
              <a:noFill/>
              <a:round/>
              <a:headEnd/>
              <a:tailEnd/>
            </a:ln>
          </p:spPr>
          <p:txBody>
            <a:bodyPr/>
            <a:lstStyle/>
            <a:p>
              <a:endParaRPr lang="en-US"/>
            </a:p>
          </p:txBody>
        </p:sp>
        <p:sp>
          <p:nvSpPr>
            <p:cNvPr id="46622" name="Freeform 1070"/>
            <p:cNvSpPr>
              <a:spLocks/>
            </p:cNvSpPr>
            <p:nvPr/>
          </p:nvSpPr>
          <p:spPr bwMode="auto">
            <a:xfrm>
              <a:off x="3097" y="2885"/>
              <a:ext cx="64" cy="35"/>
            </a:xfrm>
            <a:custGeom>
              <a:avLst/>
              <a:gdLst>
                <a:gd name="T0" fmla="*/ 0 w 64"/>
                <a:gd name="T1" fmla="*/ 33 h 35"/>
                <a:gd name="T2" fmla="*/ 8 w 64"/>
                <a:gd name="T3" fmla="*/ 33 h 35"/>
                <a:gd name="T4" fmla="*/ 18 w 64"/>
                <a:gd name="T5" fmla="*/ 33 h 35"/>
                <a:gd name="T6" fmla="*/ 27 w 64"/>
                <a:gd name="T7" fmla="*/ 29 h 35"/>
                <a:gd name="T8" fmla="*/ 37 w 64"/>
                <a:gd name="T9" fmla="*/ 25 h 35"/>
                <a:gd name="T10" fmla="*/ 46 w 64"/>
                <a:gd name="T11" fmla="*/ 17 h 35"/>
                <a:gd name="T12" fmla="*/ 54 w 64"/>
                <a:gd name="T13" fmla="*/ 10 h 35"/>
                <a:gd name="T14" fmla="*/ 62 w 64"/>
                <a:gd name="T15" fmla="*/ 0 h 35"/>
                <a:gd name="T16" fmla="*/ 64 w 64"/>
                <a:gd name="T17" fmla="*/ 2 h 35"/>
                <a:gd name="T18" fmla="*/ 56 w 64"/>
                <a:gd name="T19" fmla="*/ 12 h 35"/>
                <a:gd name="T20" fmla="*/ 48 w 64"/>
                <a:gd name="T21" fmla="*/ 19 h 35"/>
                <a:gd name="T22" fmla="*/ 39 w 64"/>
                <a:gd name="T23" fmla="*/ 27 h 35"/>
                <a:gd name="T24" fmla="*/ 29 w 64"/>
                <a:gd name="T25" fmla="*/ 31 h 35"/>
                <a:gd name="T26" fmla="*/ 18 w 64"/>
                <a:gd name="T27" fmla="*/ 35 h 35"/>
                <a:gd name="T28" fmla="*/ 8 w 64"/>
                <a:gd name="T29" fmla="*/ 35 h 35"/>
                <a:gd name="T30" fmla="*/ 4 w 64"/>
                <a:gd name="T31" fmla="*/ 35 h 35"/>
                <a:gd name="T32" fmla="*/ 0 w 64"/>
                <a:gd name="T33" fmla="*/ 33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35"/>
                <a:gd name="T53" fmla="*/ 64 w 6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35">
                  <a:moveTo>
                    <a:pt x="0" y="33"/>
                  </a:moveTo>
                  <a:lnTo>
                    <a:pt x="8" y="33"/>
                  </a:lnTo>
                  <a:lnTo>
                    <a:pt x="18" y="33"/>
                  </a:lnTo>
                  <a:lnTo>
                    <a:pt x="27" y="29"/>
                  </a:lnTo>
                  <a:lnTo>
                    <a:pt x="37" y="25"/>
                  </a:lnTo>
                  <a:lnTo>
                    <a:pt x="46" y="17"/>
                  </a:lnTo>
                  <a:lnTo>
                    <a:pt x="54" y="10"/>
                  </a:lnTo>
                  <a:lnTo>
                    <a:pt x="62" y="0"/>
                  </a:lnTo>
                  <a:lnTo>
                    <a:pt x="64" y="2"/>
                  </a:lnTo>
                  <a:lnTo>
                    <a:pt x="56" y="12"/>
                  </a:lnTo>
                  <a:lnTo>
                    <a:pt x="48" y="19"/>
                  </a:lnTo>
                  <a:lnTo>
                    <a:pt x="39" y="27"/>
                  </a:lnTo>
                  <a:lnTo>
                    <a:pt x="29" y="31"/>
                  </a:lnTo>
                  <a:lnTo>
                    <a:pt x="18" y="35"/>
                  </a:lnTo>
                  <a:lnTo>
                    <a:pt x="8" y="35"/>
                  </a:lnTo>
                  <a:lnTo>
                    <a:pt x="4" y="35"/>
                  </a:lnTo>
                  <a:lnTo>
                    <a:pt x="0" y="33"/>
                  </a:lnTo>
                  <a:close/>
                </a:path>
              </a:pathLst>
            </a:custGeom>
            <a:solidFill>
              <a:srgbClr val="706F6E"/>
            </a:solidFill>
            <a:ln w="9525">
              <a:noFill/>
              <a:round/>
              <a:headEnd/>
              <a:tailEnd/>
            </a:ln>
          </p:spPr>
          <p:txBody>
            <a:bodyPr/>
            <a:lstStyle/>
            <a:p>
              <a:endParaRPr lang="en-US"/>
            </a:p>
          </p:txBody>
        </p:sp>
        <p:sp>
          <p:nvSpPr>
            <p:cNvPr id="46623" name="Freeform 1071"/>
            <p:cNvSpPr>
              <a:spLocks/>
            </p:cNvSpPr>
            <p:nvPr/>
          </p:nvSpPr>
          <p:spPr bwMode="auto">
            <a:xfrm>
              <a:off x="3122" y="2856"/>
              <a:ext cx="46" cy="58"/>
            </a:xfrm>
            <a:custGeom>
              <a:avLst/>
              <a:gdLst>
                <a:gd name="T0" fmla="*/ 46 w 46"/>
                <a:gd name="T1" fmla="*/ 0 h 58"/>
                <a:gd name="T2" fmla="*/ 43 w 46"/>
                <a:gd name="T3" fmla="*/ 0 h 58"/>
                <a:gd name="T4" fmla="*/ 35 w 46"/>
                <a:gd name="T5" fmla="*/ 18 h 58"/>
                <a:gd name="T6" fmla="*/ 25 w 46"/>
                <a:gd name="T7" fmla="*/ 33 h 58"/>
                <a:gd name="T8" fmla="*/ 14 w 46"/>
                <a:gd name="T9" fmla="*/ 46 h 58"/>
                <a:gd name="T10" fmla="*/ 0 w 46"/>
                <a:gd name="T11" fmla="*/ 58 h 58"/>
                <a:gd name="T12" fmla="*/ 10 w 46"/>
                <a:gd name="T13" fmla="*/ 54 h 58"/>
                <a:gd name="T14" fmla="*/ 19 w 46"/>
                <a:gd name="T15" fmla="*/ 48 h 58"/>
                <a:gd name="T16" fmla="*/ 27 w 46"/>
                <a:gd name="T17" fmla="*/ 41 h 58"/>
                <a:gd name="T18" fmla="*/ 33 w 46"/>
                <a:gd name="T19" fmla="*/ 33 h 58"/>
                <a:gd name="T20" fmla="*/ 39 w 46"/>
                <a:gd name="T21" fmla="*/ 25 h 58"/>
                <a:gd name="T22" fmla="*/ 43 w 46"/>
                <a:gd name="T23" fmla="*/ 18 h 58"/>
                <a:gd name="T24" fmla="*/ 44 w 46"/>
                <a:gd name="T25" fmla="*/ 8 h 58"/>
                <a:gd name="T26" fmla="*/ 46 w 46"/>
                <a:gd name="T27" fmla="*/ 0 h 5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6"/>
                <a:gd name="T43" fmla="*/ 0 h 58"/>
                <a:gd name="T44" fmla="*/ 46 w 46"/>
                <a:gd name="T45" fmla="*/ 58 h 5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6" h="58">
                  <a:moveTo>
                    <a:pt x="46" y="0"/>
                  </a:moveTo>
                  <a:lnTo>
                    <a:pt x="43" y="0"/>
                  </a:lnTo>
                  <a:lnTo>
                    <a:pt x="35" y="18"/>
                  </a:lnTo>
                  <a:lnTo>
                    <a:pt x="25" y="33"/>
                  </a:lnTo>
                  <a:lnTo>
                    <a:pt x="14" y="46"/>
                  </a:lnTo>
                  <a:lnTo>
                    <a:pt x="0" y="58"/>
                  </a:lnTo>
                  <a:lnTo>
                    <a:pt x="10" y="54"/>
                  </a:lnTo>
                  <a:lnTo>
                    <a:pt x="19" y="48"/>
                  </a:lnTo>
                  <a:lnTo>
                    <a:pt x="27" y="41"/>
                  </a:lnTo>
                  <a:lnTo>
                    <a:pt x="33" y="33"/>
                  </a:lnTo>
                  <a:lnTo>
                    <a:pt x="39" y="25"/>
                  </a:lnTo>
                  <a:lnTo>
                    <a:pt x="43" y="18"/>
                  </a:lnTo>
                  <a:lnTo>
                    <a:pt x="44" y="8"/>
                  </a:lnTo>
                  <a:lnTo>
                    <a:pt x="46" y="0"/>
                  </a:lnTo>
                  <a:close/>
                </a:path>
              </a:pathLst>
            </a:custGeom>
            <a:solidFill>
              <a:srgbClr val="DFDFDE"/>
            </a:solidFill>
            <a:ln w="9525">
              <a:noFill/>
              <a:round/>
              <a:headEnd/>
              <a:tailEnd/>
            </a:ln>
          </p:spPr>
          <p:txBody>
            <a:bodyPr/>
            <a:lstStyle/>
            <a:p>
              <a:endParaRPr lang="en-US"/>
            </a:p>
          </p:txBody>
        </p:sp>
        <p:sp>
          <p:nvSpPr>
            <p:cNvPr id="46624" name="Freeform 1072"/>
            <p:cNvSpPr>
              <a:spLocks/>
            </p:cNvSpPr>
            <p:nvPr/>
          </p:nvSpPr>
          <p:spPr bwMode="auto">
            <a:xfrm>
              <a:off x="3120" y="2856"/>
              <a:ext cx="48" cy="60"/>
            </a:xfrm>
            <a:custGeom>
              <a:avLst/>
              <a:gdLst>
                <a:gd name="T0" fmla="*/ 2 w 48"/>
                <a:gd name="T1" fmla="*/ 60 h 60"/>
                <a:gd name="T2" fmla="*/ 2 w 48"/>
                <a:gd name="T3" fmla="*/ 58 h 60"/>
                <a:gd name="T4" fmla="*/ 14 w 48"/>
                <a:gd name="T5" fmla="*/ 52 h 60"/>
                <a:gd name="T6" fmla="*/ 23 w 48"/>
                <a:gd name="T7" fmla="*/ 44 h 60"/>
                <a:gd name="T8" fmla="*/ 33 w 48"/>
                <a:gd name="T9" fmla="*/ 35 h 60"/>
                <a:gd name="T10" fmla="*/ 39 w 48"/>
                <a:gd name="T11" fmla="*/ 25 h 60"/>
                <a:gd name="T12" fmla="*/ 43 w 48"/>
                <a:gd name="T13" fmla="*/ 16 h 60"/>
                <a:gd name="T14" fmla="*/ 46 w 48"/>
                <a:gd name="T15" fmla="*/ 4 h 60"/>
                <a:gd name="T16" fmla="*/ 46 w 48"/>
                <a:gd name="T17" fmla="*/ 0 h 60"/>
                <a:gd name="T18" fmla="*/ 48 w 48"/>
                <a:gd name="T19" fmla="*/ 0 h 60"/>
                <a:gd name="T20" fmla="*/ 48 w 48"/>
                <a:gd name="T21" fmla="*/ 4 h 60"/>
                <a:gd name="T22" fmla="*/ 46 w 48"/>
                <a:gd name="T23" fmla="*/ 16 h 60"/>
                <a:gd name="T24" fmla="*/ 41 w 48"/>
                <a:gd name="T25" fmla="*/ 27 h 60"/>
                <a:gd name="T26" fmla="*/ 35 w 48"/>
                <a:gd name="T27" fmla="*/ 37 h 60"/>
                <a:gd name="T28" fmla="*/ 25 w 48"/>
                <a:gd name="T29" fmla="*/ 46 h 60"/>
                <a:gd name="T30" fmla="*/ 16 w 48"/>
                <a:gd name="T31" fmla="*/ 54 h 60"/>
                <a:gd name="T32" fmla="*/ 2 w 48"/>
                <a:gd name="T33" fmla="*/ 60 h 60"/>
                <a:gd name="T34" fmla="*/ 0 w 48"/>
                <a:gd name="T35" fmla="*/ 58 h 60"/>
                <a:gd name="T36" fmla="*/ 2 w 48"/>
                <a:gd name="T37" fmla="*/ 60 h 60"/>
                <a:gd name="T38" fmla="*/ 0 w 48"/>
                <a:gd name="T39" fmla="*/ 60 h 60"/>
                <a:gd name="T40" fmla="*/ 2 w 48"/>
                <a:gd name="T41" fmla="*/ 58 h 60"/>
                <a:gd name="T42" fmla="*/ 2 w 48"/>
                <a:gd name="T43" fmla="*/ 60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8"/>
                <a:gd name="T67" fmla="*/ 0 h 60"/>
                <a:gd name="T68" fmla="*/ 48 w 48"/>
                <a:gd name="T69" fmla="*/ 60 h 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8" h="60">
                  <a:moveTo>
                    <a:pt x="2" y="60"/>
                  </a:moveTo>
                  <a:lnTo>
                    <a:pt x="2" y="58"/>
                  </a:lnTo>
                  <a:lnTo>
                    <a:pt x="14" y="52"/>
                  </a:lnTo>
                  <a:lnTo>
                    <a:pt x="23" y="44"/>
                  </a:lnTo>
                  <a:lnTo>
                    <a:pt x="33" y="35"/>
                  </a:lnTo>
                  <a:lnTo>
                    <a:pt x="39" y="25"/>
                  </a:lnTo>
                  <a:lnTo>
                    <a:pt x="43" y="16"/>
                  </a:lnTo>
                  <a:lnTo>
                    <a:pt x="46" y="4"/>
                  </a:lnTo>
                  <a:lnTo>
                    <a:pt x="46" y="0"/>
                  </a:lnTo>
                  <a:lnTo>
                    <a:pt x="48" y="0"/>
                  </a:lnTo>
                  <a:lnTo>
                    <a:pt x="48" y="4"/>
                  </a:lnTo>
                  <a:lnTo>
                    <a:pt x="46" y="16"/>
                  </a:lnTo>
                  <a:lnTo>
                    <a:pt x="41" y="27"/>
                  </a:lnTo>
                  <a:lnTo>
                    <a:pt x="35" y="37"/>
                  </a:lnTo>
                  <a:lnTo>
                    <a:pt x="25" y="46"/>
                  </a:lnTo>
                  <a:lnTo>
                    <a:pt x="16" y="54"/>
                  </a:lnTo>
                  <a:lnTo>
                    <a:pt x="2" y="60"/>
                  </a:lnTo>
                  <a:lnTo>
                    <a:pt x="0" y="58"/>
                  </a:lnTo>
                  <a:lnTo>
                    <a:pt x="2" y="60"/>
                  </a:lnTo>
                  <a:lnTo>
                    <a:pt x="0" y="60"/>
                  </a:lnTo>
                  <a:lnTo>
                    <a:pt x="2" y="58"/>
                  </a:lnTo>
                  <a:lnTo>
                    <a:pt x="2" y="60"/>
                  </a:lnTo>
                  <a:close/>
                </a:path>
              </a:pathLst>
            </a:custGeom>
            <a:solidFill>
              <a:srgbClr val="DFDFDE"/>
            </a:solidFill>
            <a:ln w="9525">
              <a:noFill/>
              <a:round/>
              <a:headEnd/>
              <a:tailEnd/>
            </a:ln>
          </p:spPr>
          <p:txBody>
            <a:bodyPr/>
            <a:lstStyle/>
            <a:p>
              <a:endParaRPr lang="en-US"/>
            </a:p>
          </p:txBody>
        </p:sp>
        <p:sp>
          <p:nvSpPr>
            <p:cNvPr id="46625" name="Freeform 1073"/>
            <p:cNvSpPr>
              <a:spLocks/>
            </p:cNvSpPr>
            <p:nvPr/>
          </p:nvSpPr>
          <p:spPr bwMode="auto">
            <a:xfrm>
              <a:off x="3120" y="2854"/>
              <a:ext cx="46" cy="62"/>
            </a:xfrm>
            <a:custGeom>
              <a:avLst/>
              <a:gdLst>
                <a:gd name="T0" fmla="*/ 46 w 46"/>
                <a:gd name="T1" fmla="*/ 2 h 62"/>
                <a:gd name="T2" fmla="*/ 43 w 46"/>
                <a:gd name="T3" fmla="*/ 10 h 62"/>
                <a:gd name="T4" fmla="*/ 39 w 46"/>
                <a:gd name="T5" fmla="*/ 20 h 62"/>
                <a:gd name="T6" fmla="*/ 33 w 46"/>
                <a:gd name="T7" fmla="*/ 31 h 62"/>
                <a:gd name="T8" fmla="*/ 25 w 46"/>
                <a:gd name="T9" fmla="*/ 39 h 62"/>
                <a:gd name="T10" fmla="*/ 20 w 46"/>
                <a:gd name="T11" fmla="*/ 48 h 62"/>
                <a:gd name="T12" fmla="*/ 12 w 46"/>
                <a:gd name="T13" fmla="*/ 54 h 62"/>
                <a:gd name="T14" fmla="*/ 2 w 46"/>
                <a:gd name="T15" fmla="*/ 62 h 62"/>
                <a:gd name="T16" fmla="*/ 0 w 46"/>
                <a:gd name="T17" fmla="*/ 60 h 62"/>
                <a:gd name="T18" fmla="*/ 10 w 46"/>
                <a:gd name="T19" fmla="*/ 54 h 62"/>
                <a:gd name="T20" fmla="*/ 18 w 46"/>
                <a:gd name="T21" fmla="*/ 46 h 62"/>
                <a:gd name="T22" fmla="*/ 23 w 46"/>
                <a:gd name="T23" fmla="*/ 37 h 62"/>
                <a:gd name="T24" fmla="*/ 31 w 46"/>
                <a:gd name="T25" fmla="*/ 29 h 62"/>
                <a:gd name="T26" fmla="*/ 35 w 46"/>
                <a:gd name="T27" fmla="*/ 20 h 62"/>
                <a:gd name="T28" fmla="*/ 41 w 46"/>
                <a:gd name="T29" fmla="*/ 8 h 62"/>
                <a:gd name="T30" fmla="*/ 43 w 46"/>
                <a:gd name="T31" fmla="*/ 0 h 62"/>
                <a:gd name="T32" fmla="*/ 46 w 46"/>
                <a:gd name="T33" fmla="*/ 2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46" y="2"/>
                  </a:moveTo>
                  <a:lnTo>
                    <a:pt x="43" y="10"/>
                  </a:lnTo>
                  <a:lnTo>
                    <a:pt x="39" y="20"/>
                  </a:lnTo>
                  <a:lnTo>
                    <a:pt x="33" y="31"/>
                  </a:lnTo>
                  <a:lnTo>
                    <a:pt x="25" y="39"/>
                  </a:lnTo>
                  <a:lnTo>
                    <a:pt x="20" y="48"/>
                  </a:lnTo>
                  <a:lnTo>
                    <a:pt x="12" y="54"/>
                  </a:lnTo>
                  <a:lnTo>
                    <a:pt x="2" y="62"/>
                  </a:lnTo>
                  <a:lnTo>
                    <a:pt x="0" y="60"/>
                  </a:lnTo>
                  <a:lnTo>
                    <a:pt x="10" y="54"/>
                  </a:lnTo>
                  <a:lnTo>
                    <a:pt x="18" y="46"/>
                  </a:lnTo>
                  <a:lnTo>
                    <a:pt x="23" y="37"/>
                  </a:lnTo>
                  <a:lnTo>
                    <a:pt x="31" y="29"/>
                  </a:lnTo>
                  <a:lnTo>
                    <a:pt x="35" y="20"/>
                  </a:lnTo>
                  <a:lnTo>
                    <a:pt x="41" y="8"/>
                  </a:lnTo>
                  <a:lnTo>
                    <a:pt x="43" y="0"/>
                  </a:lnTo>
                  <a:lnTo>
                    <a:pt x="46" y="2"/>
                  </a:lnTo>
                  <a:close/>
                </a:path>
              </a:pathLst>
            </a:custGeom>
            <a:solidFill>
              <a:srgbClr val="DFDFDE"/>
            </a:solidFill>
            <a:ln w="9525">
              <a:noFill/>
              <a:round/>
              <a:headEnd/>
              <a:tailEnd/>
            </a:ln>
          </p:spPr>
          <p:txBody>
            <a:bodyPr/>
            <a:lstStyle/>
            <a:p>
              <a:endParaRPr lang="en-US"/>
            </a:p>
          </p:txBody>
        </p:sp>
        <p:sp>
          <p:nvSpPr>
            <p:cNvPr id="46626" name="Freeform 1074"/>
            <p:cNvSpPr>
              <a:spLocks/>
            </p:cNvSpPr>
            <p:nvPr/>
          </p:nvSpPr>
          <p:spPr bwMode="auto">
            <a:xfrm>
              <a:off x="3742" y="2941"/>
              <a:ext cx="37" cy="558"/>
            </a:xfrm>
            <a:custGeom>
              <a:avLst/>
              <a:gdLst>
                <a:gd name="T0" fmla="*/ 0 w 37"/>
                <a:gd name="T1" fmla="*/ 0 h 558"/>
                <a:gd name="T2" fmla="*/ 0 w 37"/>
                <a:gd name="T3" fmla="*/ 526 h 558"/>
                <a:gd name="T4" fmla="*/ 37 w 37"/>
                <a:gd name="T5" fmla="*/ 558 h 558"/>
                <a:gd name="T6" fmla="*/ 37 w 37"/>
                <a:gd name="T7" fmla="*/ 5 h 558"/>
                <a:gd name="T8" fmla="*/ 0 w 37"/>
                <a:gd name="T9" fmla="*/ 0 h 558"/>
                <a:gd name="T10" fmla="*/ 0 60000 65536"/>
                <a:gd name="T11" fmla="*/ 0 60000 65536"/>
                <a:gd name="T12" fmla="*/ 0 60000 65536"/>
                <a:gd name="T13" fmla="*/ 0 60000 65536"/>
                <a:gd name="T14" fmla="*/ 0 60000 65536"/>
                <a:gd name="T15" fmla="*/ 0 w 37"/>
                <a:gd name="T16" fmla="*/ 0 h 558"/>
                <a:gd name="T17" fmla="*/ 37 w 37"/>
                <a:gd name="T18" fmla="*/ 558 h 558"/>
              </a:gdLst>
              <a:ahLst/>
              <a:cxnLst>
                <a:cxn ang="T10">
                  <a:pos x="T0" y="T1"/>
                </a:cxn>
                <a:cxn ang="T11">
                  <a:pos x="T2" y="T3"/>
                </a:cxn>
                <a:cxn ang="T12">
                  <a:pos x="T4" y="T5"/>
                </a:cxn>
                <a:cxn ang="T13">
                  <a:pos x="T6" y="T7"/>
                </a:cxn>
                <a:cxn ang="T14">
                  <a:pos x="T8" y="T9"/>
                </a:cxn>
              </a:cxnLst>
              <a:rect l="T15" t="T16" r="T17" b="T18"/>
              <a:pathLst>
                <a:path w="37" h="558">
                  <a:moveTo>
                    <a:pt x="0" y="0"/>
                  </a:moveTo>
                  <a:lnTo>
                    <a:pt x="0" y="526"/>
                  </a:lnTo>
                  <a:lnTo>
                    <a:pt x="37" y="558"/>
                  </a:lnTo>
                  <a:lnTo>
                    <a:pt x="37" y="5"/>
                  </a:lnTo>
                  <a:lnTo>
                    <a:pt x="0" y="0"/>
                  </a:lnTo>
                  <a:close/>
                </a:path>
              </a:pathLst>
            </a:custGeom>
            <a:solidFill>
              <a:srgbClr val="F0F0EF"/>
            </a:solidFill>
            <a:ln w="9525">
              <a:noFill/>
              <a:round/>
              <a:headEnd/>
              <a:tailEnd/>
            </a:ln>
          </p:spPr>
          <p:txBody>
            <a:bodyPr/>
            <a:lstStyle/>
            <a:p>
              <a:endParaRPr lang="en-US"/>
            </a:p>
          </p:txBody>
        </p:sp>
        <p:sp>
          <p:nvSpPr>
            <p:cNvPr id="46627" name="Freeform 1075"/>
            <p:cNvSpPr>
              <a:spLocks/>
            </p:cNvSpPr>
            <p:nvPr/>
          </p:nvSpPr>
          <p:spPr bwMode="auto">
            <a:xfrm>
              <a:off x="3733" y="2939"/>
              <a:ext cx="17" cy="535"/>
            </a:xfrm>
            <a:custGeom>
              <a:avLst/>
              <a:gdLst>
                <a:gd name="T0" fmla="*/ 17 w 17"/>
                <a:gd name="T1" fmla="*/ 535 h 535"/>
                <a:gd name="T2" fmla="*/ 17 w 17"/>
                <a:gd name="T3" fmla="*/ 2 h 535"/>
                <a:gd name="T4" fmla="*/ 0 w 17"/>
                <a:gd name="T5" fmla="*/ 0 h 535"/>
                <a:gd name="T6" fmla="*/ 0 w 17"/>
                <a:gd name="T7" fmla="*/ 522 h 535"/>
                <a:gd name="T8" fmla="*/ 17 w 17"/>
                <a:gd name="T9" fmla="*/ 535 h 535"/>
                <a:gd name="T10" fmla="*/ 0 60000 65536"/>
                <a:gd name="T11" fmla="*/ 0 60000 65536"/>
                <a:gd name="T12" fmla="*/ 0 60000 65536"/>
                <a:gd name="T13" fmla="*/ 0 60000 65536"/>
                <a:gd name="T14" fmla="*/ 0 60000 65536"/>
                <a:gd name="T15" fmla="*/ 0 w 17"/>
                <a:gd name="T16" fmla="*/ 0 h 535"/>
                <a:gd name="T17" fmla="*/ 17 w 17"/>
                <a:gd name="T18" fmla="*/ 535 h 535"/>
              </a:gdLst>
              <a:ahLst/>
              <a:cxnLst>
                <a:cxn ang="T10">
                  <a:pos x="T0" y="T1"/>
                </a:cxn>
                <a:cxn ang="T11">
                  <a:pos x="T2" y="T3"/>
                </a:cxn>
                <a:cxn ang="T12">
                  <a:pos x="T4" y="T5"/>
                </a:cxn>
                <a:cxn ang="T13">
                  <a:pos x="T6" y="T7"/>
                </a:cxn>
                <a:cxn ang="T14">
                  <a:pos x="T8" y="T9"/>
                </a:cxn>
              </a:cxnLst>
              <a:rect l="T15" t="T16" r="T17" b="T18"/>
              <a:pathLst>
                <a:path w="17" h="535">
                  <a:moveTo>
                    <a:pt x="17" y="535"/>
                  </a:moveTo>
                  <a:lnTo>
                    <a:pt x="17" y="2"/>
                  </a:lnTo>
                  <a:lnTo>
                    <a:pt x="0" y="0"/>
                  </a:lnTo>
                  <a:lnTo>
                    <a:pt x="0" y="522"/>
                  </a:lnTo>
                  <a:lnTo>
                    <a:pt x="17" y="535"/>
                  </a:lnTo>
                  <a:close/>
                </a:path>
              </a:pathLst>
            </a:custGeom>
            <a:solidFill>
              <a:srgbClr val="1A0E0E"/>
            </a:solidFill>
            <a:ln w="9525">
              <a:noFill/>
              <a:round/>
              <a:headEnd/>
              <a:tailEnd/>
            </a:ln>
          </p:spPr>
          <p:txBody>
            <a:bodyPr/>
            <a:lstStyle/>
            <a:p>
              <a:endParaRPr lang="en-US"/>
            </a:p>
          </p:txBody>
        </p:sp>
        <p:sp>
          <p:nvSpPr>
            <p:cNvPr id="46628" name="Freeform 1076"/>
            <p:cNvSpPr>
              <a:spLocks/>
            </p:cNvSpPr>
            <p:nvPr/>
          </p:nvSpPr>
          <p:spPr bwMode="auto">
            <a:xfrm>
              <a:off x="3132" y="2850"/>
              <a:ext cx="647" cy="96"/>
            </a:xfrm>
            <a:custGeom>
              <a:avLst/>
              <a:gdLst>
                <a:gd name="T0" fmla="*/ 0 w 647"/>
                <a:gd name="T1" fmla="*/ 0 h 96"/>
                <a:gd name="T2" fmla="*/ 0 w 647"/>
                <a:gd name="T3" fmla="*/ 0 h 96"/>
                <a:gd name="T4" fmla="*/ 647 w 647"/>
                <a:gd name="T5" fmla="*/ 96 h 96"/>
                <a:gd name="T6" fmla="*/ 0 w 647"/>
                <a:gd name="T7" fmla="*/ 0 h 96"/>
                <a:gd name="T8" fmla="*/ 0 60000 65536"/>
                <a:gd name="T9" fmla="*/ 0 60000 65536"/>
                <a:gd name="T10" fmla="*/ 0 60000 65536"/>
                <a:gd name="T11" fmla="*/ 0 60000 65536"/>
                <a:gd name="T12" fmla="*/ 0 w 647"/>
                <a:gd name="T13" fmla="*/ 0 h 96"/>
                <a:gd name="T14" fmla="*/ 647 w 647"/>
                <a:gd name="T15" fmla="*/ 96 h 96"/>
              </a:gdLst>
              <a:ahLst/>
              <a:cxnLst>
                <a:cxn ang="T8">
                  <a:pos x="T0" y="T1"/>
                </a:cxn>
                <a:cxn ang="T9">
                  <a:pos x="T2" y="T3"/>
                </a:cxn>
                <a:cxn ang="T10">
                  <a:pos x="T4" y="T5"/>
                </a:cxn>
                <a:cxn ang="T11">
                  <a:pos x="T6" y="T7"/>
                </a:cxn>
              </a:cxnLst>
              <a:rect l="T12" t="T13" r="T14" b="T15"/>
              <a:pathLst>
                <a:path w="647" h="96">
                  <a:moveTo>
                    <a:pt x="0" y="0"/>
                  </a:moveTo>
                  <a:lnTo>
                    <a:pt x="0" y="0"/>
                  </a:lnTo>
                  <a:lnTo>
                    <a:pt x="647" y="96"/>
                  </a:lnTo>
                  <a:lnTo>
                    <a:pt x="0" y="0"/>
                  </a:lnTo>
                  <a:close/>
                </a:path>
              </a:pathLst>
            </a:custGeom>
            <a:solidFill>
              <a:srgbClr val="D3D4D6"/>
            </a:solidFill>
            <a:ln w="9525">
              <a:noFill/>
              <a:round/>
              <a:headEnd/>
              <a:tailEnd/>
            </a:ln>
          </p:spPr>
          <p:txBody>
            <a:bodyPr/>
            <a:lstStyle/>
            <a:p>
              <a:endParaRPr lang="en-US"/>
            </a:p>
          </p:txBody>
        </p:sp>
        <p:sp>
          <p:nvSpPr>
            <p:cNvPr id="46629" name="Freeform 1077"/>
            <p:cNvSpPr>
              <a:spLocks/>
            </p:cNvSpPr>
            <p:nvPr/>
          </p:nvSpPr>
          <p:spPr bwMode="auto">
            <a:xfrm>
              <a:off x="3132" y="2850"/>
              <a:ext cx="647" cy="96"/>
            </a:xfrm>
            <a:custGeom>
              <a:avLst/>
              <a:gdLst>
                <a:gd name="T0" fmla="*/ 0 w 647"/>
                <a:gd name="T1" fmla="*/ 0 h 96"/>
                <a:gd name="T2" fmla="*/ 0 w 647"/>
                <a:gd name="T3" fmla="*/ 0 h 96"/>
                <a:gd name="T4" fmla="*/ 647 w 647"/>
                <a:gd name="T5" fmla="*/ 96 h 96"/>
                <a:gd name="T6" fmla="*/ 0 w 647"/>
                <a:gd name="T7" fmla="*/ 0 h 96"/>
                <a:gd name="T8" fmla="*/ 0 60000 65536"/>
                <a:gd name="T9" fmla="*/ 0 60000 65536"/>
                <a:gd name="T10" fmla="*/ 0 60000 65536"/>
                <a:gd name="T11" fmla="*/ 0 60000 65536"/>
                <a:gd name="T12" fmla="*/ 0 w 647"/>
                <a:gd name="T13" fmla="*/ 0 h 96"/>
                <a:gd name="T14" fmla="*/ 647 w 647"/>
                <a:gd name="T15" fmla="*/ 96 h 96"/>
              </a:gdLst>
              <a:ahLst/>
              <a:cxnLst>
                <a:cxn ang="T8">
                  <a:pos x="T0" y="T1"/>
                </a:cxn>
                <a:cxn ang="T9">
                  <a:pos x="T2" y="T3"/>
                </a:cxn>
                <a:cxn ang="T10">
                  <a:pos x="T4" y="T5"/>
                </a:cxn>
                <a:cxn ang="T11">
                  <a:pos x="T6" y="T7"/>
                </a:cxn>
              </a:cxnLst>
              <a:rect l="T12" t="T13" r="T14" b="T15"/>
              <a:pathLst>
                <a:path w="647" h="96">
                  <a:moveTo>
                    <a:pt x="0" y="0"/>
                  </a:moveTo>
                  <a:lnTo>
                    <a:pt x="0" y="0"/>
                  </a:lnTo>
                  <a:lnTo>
                    <a:pt x="647" y="96"/>
                  </a:lnTo>
                  <a:lnTo>
                    <a:pt x="0" y="0"/>
                  </a:lnTo>
                  <a:close/>
                </a:path>
              </a:pathLst>
            </a:custGeom>
            <a:solidFill>
              <a:srgbClr val="C8C7C7"/>
            </a:solidFill>
            <a:ln w="9525">
              <a:noFill/>
              <a:round/>
              <a:headEnd/>
              <a:tailEnd/>
            </a:ln>
          </p:spPr>
          <p:txBody>
            <a:bodyPr/>
            <a:lstStyle/>
            <a:p>
              <a:endParaRPr lang="en-US"/>
            </a:p>
          </p:txBody>
        </p:sp>
        <p:sp>
          <p:nvSpPr>
            <p:cNvPr id="46630" name="Freeform 1078"/>
            <p:cNvSpPr>
              <a:spLocks/>
            </p:cNvSpPr>
            <p:nvPr/>
          </p:nvSpPr>
          <p:spPr bwMode="auto">
            <a:xfrm>
              <a:off x="3132" y="2850"/>
              <a:ext cx="647" cy="96"/>
            </a:xfrm>
            <a:custGeom>
              <a:avLst/>
              <a:gdLst>
                <a:gd name="T0" fmla="*/ 0 w 647"/>
                <a:gd name="T1" fmla="*/ 0 h 96"/>
                <a:gd name="T2" fmla="*/ 0 w 647"/>
                <a:gd name="T3" fmla="*/ 0 h 96"/>
                <a:gd name="T4" fmla="*/ 647 w 647"/>
                <a:gd name="T5" fmla="*/ 96 h 96"/>
                <a:gd name="T6" fmla="*/ 0 w 647"/>
                <a:gd name="T7" fmla="*/ 0 h 96"/>
                <a:gd name="T8" fmla="*/ 0 60000 65536"/>
                <a:gd name="T9" fmla="*/ 0 60000 65536"/>
                <a:gd name="T10" fmla="*/ 0 60000 65536"/>
                <a:gd name="T11" fmla="*/ 0 60000 65536"/>
                <a:gd name="T12" fmla="*/ 0 w 647"/>
                <a:gd name="T13" fmla="*/ 0 h 96"/>
                <a:gd name="T14" fmla="*/ 647 w 647"/>
                <a:gd name="T15" fmla="*/ 96 h 96"/>
              </a:gdLst>
              <a:ahLst/>
              <a:cxnLst>
                <a:cxn ang="T8">
                  <a:pos x="T0" y="T1"/>
                </a:cxn>
                <a:cxn ang="T9">
                  <a:pos x="T2" y="T3"/>
                </a:cxn>
                <a:cxn ang="T10">
                  <a:pos x="T4" y="T5"/>
                </a:cxn>
                <a:cxn ang="T11">
                  <a:pos x="T6" y="T7"/>
                </a:cxn>
              </a:cxnLst>
              <a:rect l="T12" t="T13" r="T14" b="T15"/>
              <a:pathLst>
                <a:path w="647" h="96">
                  <a:moveTo>
                    <a:pt x="0" y="0"/>
                  </a:moveTo>
                  <a:lnTo>
                    <a:pt x="0" y="0"/>
                  </a:lnTo>
                  <a:lnTo>
                    <a:pt x="647" y="96"/>
                  </a:lnTo>
                  <a:lnTo>
                    <a:pt x="0" y="0"/>
                  </a:lnTo>
                  <a:close/>
                </a:path>
              </a:pathLst>
            </a:custGeom>
            <a:solidFill>
              <a:srgbClr val="C8C7C7"/>
            </a:solidFill>
            <a:ln w="9525">
              <a:noFill/>
              <a:round/>
              <a:headEnd/>
              <a:tailEnd/>
            </a:ln>
          </p:spPr>
          <p:txBody>
            <a:bodyPr/>
            <a:lstStyle/>
            <a:p>
              <a:endParaRPr lang="en-US"/>
            </a:p>
          </p:txBody>
        </p:sp>
        <p:sp>
          <p:nvSpPr>
            <p:cNvPr id="46631" name="Freeform 1079"/>
            <p:cNvSpPr>
              <a:spLocks/>
            </p:cNvSpPr>
            <p:nvPr/>
          </p:nvSpPr>
          <p:spPr bwMode="auto">
            <a:xfrm>
              <a:off x="3132" y="2850"/>
              <a:ext cx="50" cy="8"/>
            </a:xfrm>
            <a:custGeom>
              <a:avLst/>
              <a:gdLst>
                <a:gd name="T0" fmla="*/ 50 w 50"/>
                <a:gd name="T1" fmla="*/ 8 h 8"/>
                <a:gd name="T2" fmla="*/ 50 w 50"/>
                <a:gd name="T3" fmla="*/ 8 h 8"/>
                <a:gd name="T4" fmla="*/ 0 w 50"/>
                <a:gd name="T5" fmla="*/ 0 h 8"/>
                <a:gd name="T6" fmla="*/ 0 w 50"/>
                <a:gd name="T7" fmla="*/ 0 h 8"/>
                <a:gd name="T8" fmla="*/ 50 w 50"/>
                <a:gd name="T9" fmla="*/ 8 h 8"/>
                <a:gd name="T10" fmla="*/ 0 60000 65536"/>
                <a:gd name="T11" fmla="*/ 0 60000 65536"/>
                <a:gd name="T12" fmla="*/ 0 60000 65536"/>
                <a:gd name="T13" fmla="*/ 0 60000 65536"/>
                <a:gd name="T14" fmla="*/ 0 60000 65536"/>
                <a:gd name="T15" fmla="*/ 0 w 50"/>
                <a:gd name="T16" fmla="*/ 0 h 8"/>
                <a:gd name="T17" fmla="*/ 50 w 50"/>
                <a:gd name="T18" fmla="*/ 8 h 8"/>
              </a:gdLst>
              <a:ahLst/>
              <a:cxnLst>
                <a:cxn ang="T10">
                  <a:pos x="T0" y="T1"/>
                </a:cxn>
                <a:cxn ang="T11">
                  <a:pos x="T2" y="T3"/>
                </a:cxn>
                <a:cxn ang="T12">
                  <a:pos x="T4" y="T5"/>
                </a:cxn>
                <a:cxn ang="T13">
                  <a:pos x="T6" y="T7"/>
                </a:cxn>
                <a:cxn ang="T14">
                  <a:pos x="T8" y="T9"/>
                </a:cxn>
              </a:cxnLst>
              <a:rect l="T15" t="T16" r="T17" b="T18"/>
              <a:pathLst>
                <a:path w="50" h="8">
                  <a:moveTo>
                    <a:pt x="50" y="8"/>
                  </a:moveTo>
                  <a:lnTo>
                    <a:pt x="50" y="8"/>
                  </a:lnTo>
                  <a:lnTo>
                    <a:pt x="0" y="0"/>
                  </a:lnTo>
                  <a:lnTo>
                    <a:pt x="50" y="8"/>
                  </a:lnTo>
                  <a:close/>
                </a:path>
              </a:pathLst>
            </a:custGeom>
            <a:solidFill>
              <a:srgbClr val="A8A8A7"/>
            </a:solidFill>
            <a:ln w="9525">
              <a:noFill/>
              <a:round/>
              <a:headEnd/>
              <a:tailEnd/>
            </a:ln>
          </p:spPr>
          <p:txBody>
            <a:bodyPr/>
            <a:lstStyle/>
            <a:p>
              <a:endParaRPr lang="en-US"/>
            </a:p>
          </p:txBody>
        </p:sp>
        <p:sp>
          <p:nvSpPr>
            <p:cNvPr id="46632" name="Freeform 1080"/>
            <p:cNvSpPr>
              <a:spLocks/>
            </p:cNvSpPr>
            <p:nvPr/>
          </p:nvSpPr>
          <p:spPr bwMode="auto">
            <a:xfrm>
              <a:off x="3132" y="2850"/>
              <a:ext cx="17" cy="2"/>
            </a:xfrm>
            <a:custGeom>
              <a:avLst/>
              <a:gdLst>
                <a:gd name="T0" fmla="*/ 17 w 17"/>
                <a:gd name="T1" fmla="*/ 2 h 2"/>
                <a:gd name="T2" fmla="*/ 17 w 17"/>
                <a:gd name="T3" fmla="*/ 2 h 2"/>
                <a:gd name="T4" fmla="*/ 0 w 17"/>
                <a:gd name="T5" fmla="*/ 0 h 2"/>
                <a:gd name="T6" fmla="*/ 0 w 17"/>
                <a:gd name="T7" fmla="*/ 0 h 2"/>
                <a:gd name="T8" fmla="*/ 17 w 17"/>
                <a:gd name="T9" fmla="*/ 2 h 2"/>
                <a:gd name="T10" fmla="*/ 0 60000 65536"/>
                <a:gd name="T11" fmla="*/ 0 60000 65536"/>
                <a:gd name="T12" fmla="*/ 0 60000 65536"/>
                <a:gd name="T13" fmla="*/ 0 60000 65536"/>
                <a:gd name="T14" fmla="*/ 0 60000 65536"/>
                <a:gd name="T15" fmla="*/ 0 w 17"/>
                <a:gd name="T16" fmla="*/ 0 h 2"/>
                <a:gd name="T17" fmla="*/ 17 w 17"/>
                <a:gd name="T18" fmla="*/ 2 h 2"/>
              </a:gdLst>
              <a:ahLst/>
              <a:cxnLst>
                <a:cxn ang="T10">
                  <a:pos x="T0" y="T1"/>
                </a:cxn>
                <a:cxn ang="T11">
                  <a:pos x="T2" y="T3"/>
                </a:cxn>
                <a:cxn ang="T12">
                  <a:pos x="T4" y="T5"/>
                </a:cxn>
                <a:cxn ang="T13">
                  <a:pos x="T6" y="T7"/>
                </a:cxn>
                <a:cxn ang="T14">
                  <a:pos x="T8" y="T9"/>
                </a:cxn>
              </a:cxnLst>
              <a:rect l="T15" t="T16" r="T17" b="T18"/>
              <a:pathLst>
                <a:path w="17" h="2">
                  <a:moveTo>
                    <a:pt x="17" y="2"/>
                  </a:moveTo>
                  <a:lnTo>
                    <a:pt x="17" y="2"/>
                  </a:lnTo>
                  <a:lnTo>
                    <a:pt x="0" y="0"/>
                  </a:lnTo>
                  <a:lnTo>
                    <a:pt x="17" y="2"/>
                  </a:lnTo>
                  <a:close/>
                </a:path>
              </a:pathLst>
            </a:custGeom>
            <a:solidFill>
              <a:srgbClr val="8E8D8D"/>
            </a:solidFill>
            <a:ln w="9525">
              <a:noFill/>
              <a:round/>
              <a:headEnd/>
              <a:tailEnd/>
            </a:ln>
          </p:spPr>
          <p:txBody>
            <a:bodyPr/>
            <a:lstStyle/>
            <a:p>
              <a:endParaRPr lang="en-US"/>
            </a:p>
          </p:txBody>
        </p:sp>
        <p:sp>
          <p:nvSpPr>
            <p:cNvPr id="46633" name="Freeform 1081"/>
            <p:cNvSpPr>
              <a:spLocks/>
            </p:cNvSpPr>
            <p:nvPr/>
          </p:nvSpPr>
          <p:spPr bwMode="auto">
            <a:xfrm>
              <a:off x="3149" y="2852"/>
              <a:ext cx="2" cy="2"/>
            </a:xfrm>
            <a:custGeom>
              <a:avLst/>
              <a:gdLst>
                <a:gd name="T0" fmla="*/ 0 w 2"/>
                <a:gd name="T1" fmla="*/ 0 h 2"/>
                <a:gd name="T2" fmla="*/ 0 w 2"/>
                <a:gd name="T3" fmla="*/ 0 h 2"/>
                <a:gd name="T4" fmla="*/ 2 w 2"/>
                <a:gd name="T5" fmla="*/ 2 h 2"/>
                <a:gd name="T6" fmla="*/ 2 w 2"/>
                <a:gd name="T7" fmla="*/ 2 h 2"/>
                <a:gd name="T8" fmla="*/ 0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0" y="0"/>
                  </a:moveTo>
                  <a:lnTo>
                    <a:pt x="0" y="0"/>
                  </a:lnTo>
                  <a:lnTo>
                    <a:pt x="2" y="2"/>
                  </a:lnTo>
                  <a:lnTo>
                    <a:pt x="0" y="0"/>
                  </a:lnTo>
                  <a:close/>
                </a:path>
              </a:pathLst>
            </a:custGeom>
            <a:solidFill>
              <a:srgbClr val="8E8D8D"/>
            </a:solidFill>
            <a:ln w="9525">
              <a:noFill/>
              <a:round/>
              <a:headEnd/>
              <a:tailEnd/>
            </a:ln>
          </p:spPr>
          <p:txBody>
            <a:bodyPr/>
            <a:lstStyle/>
            <a:p>
              <a:endParaRPr lang="en-US"/>
            </a:p>
          </p:txBody>
        </p:sp>
        <p:sp>
          <p:nvSpPr>
            <p:cNvPr id="46634" name="Freeform 1082"/>
            <p:cNvSpPr>
              <a:spLocks/>
            </p:cNvSpPr>
            <p:nvPr/>
          </p:nvSpPr>
          <p:spPr bwMode="auto">
            <a:xfrm>
              <a:off x="3132" y="2850"/>
              <a:ext cx="34" cy="6"/>
            </a:xfrm>
            <a:custGeom>
              <a:avLst/>
              <a:gdLst>
                <a:gd name="T0" fmla="*/ 34 w 34"/>
                <a:gd name="T1" fmla="*/ 6 h 6"/>
                <a:gd name="T2" fmla="*/ 34 w 34"/>
                <a:gd name="T3" fmla="*/ 6 h 6"/>
                <a:gd name="T4" fmla="*/ 0 w 34"/>
                <a:gd name="T5" fmla="*/ 0 h 6"/>
                <a:gd name="T6" fmla="*/ 0 w 34"/>
                <a:gd name="T7" fmla="*/ 0 h 6"/>
                <a:gd name="T8" fmla="*/ 34 w 34"/>
                <a:gd name="T9" fmla="*/ 6 h 6"/>
                <a:gd name="T10" fmla="*/ 0 60000 65536"/>
                <a:gd name="T11" fmla="*/ 0 60000 65536"/>
                <a:gd name="T12" fmla="*/ 0 60000 65536"/>
                <a:gd name="T13" fmla="*/ 0 60000 65536"/>
                <a:gd name="T14" fmla="*/ 0 60000 65536"/>
                <a:gd name="T15" fmla="*/ 0 w 34"/>
                <a:gd name="T16" fmla="*/ 0 h 6"/>
                <a:gd name="T17" fmla="*/ 34 w 34"/>
                <a:gd name="T18" fmla="*/ 6 h 6"/>
              </a:gdLst>
              <a:ahLst/>
              <a:cxnLst>
                <a:cxn ang="T10">
                  <a:pos x="T0" y="T1"/>
                </a:cxn>
                <a:cxn ang="T11">
                  <a:pos x="T2" y="T3"/>
                </a:cxn>
                <a:cxn ang="T12">
                  <a:pos x="T4" y="T5"/>
                </a:cxn>
                <a:cxn ang="T13">
                  <a:pos x="T6" y="T7"/>
                </a:cxn>
                <a:cxn ang="T14">
                  <a:pos x="T8" y="T9"/>
                </a:cxn>
              </a:cxnLst>
              <a:rect l="T15" t="T16" r="T17" b="T18"/>
              <a:pathLst>
                <a:path w="34" h="6">
                  <a:moveTo>
                    <a:pt x="34" y="6"/>
                  </a:moveTo>
                  <a:lnTo>
                    <a:pt x="34" y="6"/>
                  </a:lnTo>
                  <a:lnTo>
                    <a:pt x="0" y="0"/>
                  </a:lnTo>
                  <a:lnTo>
                    <a:pt x="34" y="6"/>
                  </a:lnTo>
                  <a:close/>
                </a:path>
              </a:pathLst>
            </a:custGeom>
            <a:solidFill>
              <a:srgbClr val="9D9C9B"/>
            </a:solidFill>
            <a:ln w="9525">
              <a:noFill/>
              <a:round/>
              <a:headEnd/>
              <a:tailEnd/>
            </a:ln>
          </p:spPr>
          <p:txBody>
            <a:bodyPr/>
            <a:lstStyle/>
            <a:p>
              <a:endParaRPr lang="en-US"/>
            </a:p>
          </p:txBody>
        </p:sp>
        <p:sp>
          <p:nvSpPr>
            <p:cNvPr id="46635" name="Rectangle 1083"/>
            <p:cNvSpPr>
              <a:spLocks noChangeArrowheads="1"/>
            </p:cNvSpPr>
            <p:nvPr/>
          </p:nvSpPr>
          <p:spPr bwMode="auto">
            <a:xfrm>
              <a:off x="3165" y="2856"/>
              <a:ext cx="3" cy="1"/>
            </a:xfrm>
            <a:prstGeom prst="rect">
              <a:avLst/>
            </a:prstGeom>
            <a:solidFill>
              <a:srgbClr val="8E8D8D"/>
            </a:solidFill>
            <a:ln w="9525">
              <a:noFill/>
              <a:miter lim="800000"/>
              <a:headEnd/>
              <a:tailEnd/>
            </a:ln>
          </p:spPr>
          <p:txBody>
            <a:bodyPr/>
            <a:lstStyle/>
            <a:p>
              <a:endParaRPr lang="en-US"/>
            </a:p>
          </p:txBody>
        </p:sp>
        <p:sp>
          <p:nvSpPr>
            <p:cNvPr id="46636" name="Freeform 1084"/>
            <p:cNvSpPr>
              <a:spLocks/>
            </p:cNvSpPr>
            <p:nvPr/>
          </p:nvSpPr>
          <p:spPr bwMode="auto">
            <a:xfrm>
              <a:off x="3132" y="2850"/>
              <a:ext cx="46" cy="8"/>
            </a:xfrm>
            <a:custGeom>
              <a:avLst/>
              <a:gdLst>
                <a:gd name="T0" fmla="*/ 46 w 46"/>
                <a:gd name="T1" fmla="*/ 8 h 8"/>
                <a:gd name="T2" fmla="*/ 46 w 46"/>
                <a:gd name="T3" fmla="*/ 8 h 8"/>
                <a:gd name="T4" fmla="*/ 0 w 46"/>
                <a:gd name="T5" fmla="*/ 0 h 8"/>
                <a:gd name="T6" fmla="*/ 0 w 46"/>
                <a:gd name="T7" fmla="*/ 0 h 8"/>
                <a:gd name="T8" fmla="*/ 46 w 46"/>
                <a:gd name="T9" fmla="*/ 8 h 8"/>
                <a:gd name="T10" fmla="*/ 0 60000 65536"/>
                <a:gd name="T11" fmla="*/ 0 60000 65536"/>
                <a:gd name="T12" fmla="*/ 0 60000 65536"/>
                <a:gd name="T13" fmla="*/ 0 60000 65536"/>
                <a:gd name="T14" fmla="*/ 0 60000 65536"/>
                <a:gd name="T15" fmla="*/ 0 w 46"/>
                <a:gd name="T16" fmla="*/ 0 h 8"/>
                <a:gd name="T17" fmla="*/ 46 w 46"/>
                <a:gd name="T18" fmla="*/ 8 h 8"/>
              </a:gdLst>
              <a:ahLst/>
              <a:cxnLst>
                <a:cxn ang="T10">
                  <a:pos x="T0" y="T1"/>
                </a:cxn>
                <a:cxn ang="T11">
                  <a:pos x="T2" y="T3"/>
                </a:cxn>
                <a:cxn ang="T12">
                  <a:pos x="T4" y="T5"/>
                </a:cxn>
                <a:cxn ang="T13">
                  <a:pos x="T6" y="T7"/>
                </a:cxn>
                <a:cxn ang="T14">
                  <a:pos x="T8" y="T9"/>
                </a:cxn>
              </a:cxnLst>
              <a:rect l="T15" t="T16" r="T17" b="T18"/>
              <a:pathLst>
                <a:path w="46" h="8">
                  <a:moveTo>
                    <a:pt x="46" y="8"/>
                  </a:moveTo>
                  <a:lnTo>
                    <a:pt x="46" y="8"/>
                  </a:lnTo>
                  <a:lnTo>
                    <a:pt x="0" y="0"/>
                  </a:lnTo>
                  <a:lnTo>
                    <a:pt x="46" y="8"/>
                  </a:lnTo>
                  <a:close/>
                </a:path>
              </a:pathLst>
            </a:custGeom>
            <a:solidFill>
              <a:srgbClr val="8E8D8D"/>
            </a:solidFill>
            <a:ln w="9525">
              <a:noFill/>
              <a:round/>
              <a:headEnd/>
              <a:tailEnd/>
            </a:ln>
          </p:spPr>
          <p:txBody>
            <a:bodyPr/>
            <a:lstStyle/>
            <a:p>
              <a:endParaRPr lang="en-US"/>
            </a:p>
          </p:txBody>
        </p:sp>
        <p:sp>
          <p:nvSpPr>
            <p:cNvPr id="46637" name="Freeform 1085"/>
            <p:cNvSpPr>
              <a:spLocks/>
            </p:cNvSpPr>
            <p:nvPr/>
          </p:nvSpPr>
          <p:spPr bwMode="auto">
            <a:xfrm>
              <a:off x="3176" y="2856"/>
              <a:ext cx="2" cy="2"/>
            </a:xfrm>
            <a:custGeom>
              <a:avLst/>
              <a:gdLst>
                <a:gd name="T0" fmla="*/ 0 w 2"/>
                <a:gd name="T1" fmla="*/ 0 h 2"/>
                <a:gd name="T2" fmla="*/ 0 w 2"/>
                <a:gd name="T3" fmla="*/ 0 h 2"/>
                <a:gd name="T4" fmla="*/ 2 w 2"/>
                <a:gd name="T5" fmla="*/ 2 h 2"/>
                <a:gd name="T6" fmla="*/ 2 w 2"/>
                <a:gd name="T7" fmla="*/ 2 h 2"/>
                <a:gd name="T8" fmla="*/ 0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0" y="0"/>
                  </a:moveTo>
                  <a:lnTo>
                    <a:pt x="0" y="0"/>
                  </a:lnTo>
                  <a:lnTo>
                    <a:pt x="2" y="2"/>
                  </a:lnTo>
                  <a:lnTo>
                    <a:pt x="0" y="0"/>
                  </a:lnTo>
                  <a:close/>
                </a:path>
              </a:pathLst>
            </a:custGeom>
            <a:solidFill>
              <a:srgbClr val="8E8D8D"/>
            </a:solidFill>
            <a:ln w="9525">
              <a:noFill/>
              <a:round/>
              <a:headEnd/>
              <a:tailEnd/>
            </a:ln>
          </p:spPr>
          <p:txBody>
            <a:bodyPr/>
            <a:lstStyle/>
            <a:p>
              <a:endParaRPr lang="en-US"/>
            </a:p>
          </p:txBody>
        </p:sp>
        <p:sp>
          <p:nvSpPr>
            <p:cNvPr id="46638" name="Freeform 1086"/>
            <p:cNvSpPr>
              <a:spLocks/>
            </p:cNvSpPr>
            <p:nvPr/>
          </p:nvSpPr>
          <p:spPr bwMode="auto">
            <a:xfrm>
              <a:off x="3132" y="2850"/>
              <a:ext cx="40" cy="6"/>
            </a:xfrm>
            <a:custGeom>
              <a:avLst/>
              <a:gdLst>
                <a:gd name="T0" fmla="*/ 40 w 40"/>
                <a:gd name="T1" fmla="*/ 6 h 6"/>
                <a:gd name="T2" fmla="*/ 40 w 40"/>
                <a:gd name="T3" fmla="*/ 6 h 6"/>
                <a:gd name="T4" fmla="*/ 0 w 40"/>
                <a:gd name="T5" fmla="*/ 0 h 6"/>
                <a:gd name="T6" fmla="*/ 0 w 40"/>
                <a:gd name="T7" fmla="*/ 0 h 6"/>
                <a:gd name="T8" fmla="*/ 40 w 40"/>
                <a:gd name="T9" fmla="*/ 6 h 6"/>
                <a:gd name="T10" fmla="*/ 0 60000 65536"/>
                <a:gd name="T11" fmla="*/ 0 60000 65536"/>
                <a:gd name="T12" fmla="*/ 0 60000 65536"/>
                <a:gd name="T13" fmla="*/ 0 60000 65536"/>
                <a:gd name="T14" fmla="*/ 0 60000 65536"/>
                <a:gd name="T15" fmla="*/ 0 w 40"/>
                <a:gd name="T16" fmla="*/ 0 h 6"/>
                <a:gd name="T17" fmla="*/ 40 w 40"/>
                <a:gd name="T18" fmla="*/ 6 h 6"/>
              </a:gdLst>
              <a:ahLst/>
              <a:cxnLst>
                <a:cxn ang="T10">
                  <a:pos x="T0" y="T1"/>
                </a:cxn>
                <a:cxn ang="T11">
                  <a:pos x="T2" y="T3"/>
                </a:cxn>
                <a:cxn ang="T12">
                  <a:pos x="T4" y="T5"/>
                </a:cxn>
                <a:cxn ang="T13">
                  <a:pos x="T6" y="T7"/>
                </a:cxn>
                <a:cxn ang="T14">
                  <a:pos x="T8" y="T9"/>
                </a:cxn>
              </a:cxnLst>
              <a:rect l="T15" t="T16" r="T17" b="T18"/>
              <a:pathLst>
                <a:path w="40" h="6">
                  <a:moveTo>
                    <a:pt x="40" y="6"/>
                  </a:moveTo>
                  <a:lnTo>
                    <a:pt x="40" y="6"/>
                  </a:lnTo>
                  <a:lnTo>
                    <a:pt x="0" y="0"/>
                  </a:lnTo>
                  <a:lnTo>
                    <a:pt x="40" y="6"/>
                  </a:lnTo>
                  <a:close/>
                </a:path>
              </a:pathLst>
            </a:custGeom>
            <a:solidFill>
              <a:srgbClr val="9D9C9B"/>
            </a:solidFill>
            <a:ln w="9525">
              <a:noFill/>
              <a:round/>
              <a:headEnd/>
              <a:tailEnd/>
            </a:ln>
          </p:spPr>
          <p:txBody>
            <a:bodyPr/>
            <a:lstStyle/>
            <a:p>
              <a:endParaRPr lang="en-US"/>
            </a:p>
          </p:txBody>
        </p:sp>
        <p:sp>
          <p:nvSpPr>
            <p:cNvPr id="46639" name="Rectangle 1087"/>
            <p:cNvSpPr>
              <a:spLocks noChangeArrowheads="1"/>
            </p:cNvSpPr>
            <p:nvPr/>
          </p:nvSpPr>
          <p:spPr bwMode="auto">
            <a:xfrm>
              <a:off x="3172" y="2856"/>
              <a:ext cx="2" cy="1"/>
            </a:xfrm>
            <a:prstGeom prst="rect">
              <a:avLst/>
            </a:prstGeom>
            <a:solidFill>
              <a:srgbClr val="8E8D8D"/>
            </a:solidFill>
            <a:ln w="9525">
              <a:noFill/>
              <a:miter lim="800000"/>
              <a:headEnd/>
              <a:tailEnd/>
            </a:ln>
          </p:spPr>
          <p:txBody>
            <a:bodyPr/>
            <a:lstStyle/>
            <a:p>
              <a:endParaRPr lang="en-US"/>
            </a:p>
          </p:txBody>
        </p:sp>
        <p:sp>
          <p:nvSpPr>
            <p:cNvPr id="46640" name="Freeform 1088"/>
            <p:cNvSpPr>
              <a:spLocks/>
            </p:cNvSpPr>
            <p:nvPr/>
          </p:nvSpPr>
          <p:spPr bwMode="auto">
            <a:xfrm>
              <a:off x="3132" y="2850"/>
              <a:ext cx="79" cy="12"/>
            </a:xfrm>
            <a:custGeom>
              <a:avLst/>
              <a:gdLst>
                <a:gd name="T0" fmla="*/ 79 w 79"/>
                <a:gd name="T1" fmla="*/ 12 h 12"/>
                <a:gd name="T2" fmla="*/ 79 w 79"/>
                <a:gd name="T3" fmla="*/ 12 h 12"/>
                <a:gd name="T4" fmla="*/ 0 w 79"/>
                <a:gd name="T5" fmla="*/ 0 h 12"/>
                <a:gd name="T6" fmla="*/ 0 w 79"/>
                <a:gd name="T7" fmla="*/ 0 h 12"/>
                <a:gd name="T8" fmla="*/ 79 w 79"/>
                <a:gd name="T9" fmla="*/ 12 h 12"/>
                <a:gd name="T10" fmla="*/ 0 60000 65536"/>
                <a:gd name="T11" fmla="*/ 0 60000 65536"/>
                <a:gd name="T12" fmla="*/ 0 60000 65536"/>
                <a:gd name="T13" fmla="*/ 0 60000 65536"/>
                <a:gd name="T14" fmla="*/ 0 60000 65536"/>
                <a:gd name="T15" fmla="*/ 0 w 79"/>
                <a:gd name="T16" fmla="*/ 0 h 12"/>
                <a:gd name="T17" fmla="*/ 79 w 79"/>
                <a:gd name="T18" fmla="*/ 12 h 12"/>
              </a:gdLst>
              <a:ahLst/>
              <a:cxnLst>
                <a:cxn ang="T10">
                  <a:pos x="T0" y="T1"/>
                </a:cxn>
                <a:cxn ang="T11">
                  <a:pos x="T2" y="T3"/>
                </a:cxn>
                <a:cxn ang="T12">
                  <a:pos x="T4" y="T5"/>
                </a:cxn>
                <a:cxn ang="T13">
                  <a:pos x="T6" y="T7"/>
                </a:cxn>
                <a:cxn ang="T14">
                  <a:pos x="T8" y="T9"/>
                </a:cxn>
              </a:cxnLst>
              <a:rect l="T15" t="T16" r="T17" b="T18"/>
              <a:pathLst>
                <a:path w="79" h="12">
                  <a:moveTo>
                    <a:pt x="79" y="12"/>
                  </a:moveTo>
                  <a:lnTo>
                    <a:pt x="79" y="12"/>
                  </a:lnTo>
                  <a:lnTo>
                    <a:pt x="0" y="0"/>
                  </a:lnTo>
                  <a:lnTo>
                    <a:pt x="79" y="12"/>
                  </a:lnTo>
                  <a:close/>
                </a:path>
              </a:pathLst>
            </a:custGeom>
            <a:solidFill>
              <a:srgbClr val="8E8D8D"/>
            </a:solidFill>
            <a:ln w="9525">
              <a:noFill/>
              <a:round/>
              <a:headEnd/>
              <a:tailEnd/>
            </a:ln>
          </p:spPr>
          <p:txBody>
            <a:bodyPr/>
            <a:lstStyle/>
            <a:p>
              <a:endParaRPr lang="en-US"/>
            </a:p>
          </p:txBody>
        </p:sp>
        <p:sp>
          <p:nvSpPr>
            <p:cNvPr id="46641" name="Rectangle 1089"/>
            <p:cNvSpPr>
              <a:spLocks noChangeArrowheads="1"/>
            </p:cNvSpPr>
            <p:nvPr/>
          </p:nvSpPr>
          <p:spPr bwMode="auto">
            <a:xfrm>
              <a:off x="3209" y="2862"/>
              <a:ext cx="3" cy="1"/>
            </a:xfrm>
            <a:prstGeom prst="rect">
              <a:avLst/>
            </a:prstGeom>
            <a:solidFill>
              <a:srgbClr val="8E8D8D"/>
            </a:solidFill>
            <a:ln w="9525">
              <a:noFill/>
              <a:miter lim="800000"/>
              <a:headEnd/>
              <a:tailEnd/>
            </a:ln>
          </p:spPr>
          <p:txBody>
            <a:bodyPr/>
            <a:lstStyle/>
            <a:p>
              <a:endParaRPr lang="en-US"/>
            </a:p>
          </p:txBody>
        </p:sp>
        <p:sp>
          <p:nvSpPr>
            <p:cNvPr id="46642" name="Rectangle 1090"/>
            <p:cNvSpPr>
              <a:spLocks noChangeArrowheads="1"/>
            </p:cNvSpPr>
            <p:nvPr/>
          </p:nvSpPr>
          <p:spPr bwMode="auto">
            <a:xfrm>
              <a:off x="3199" y="2860"/>
              <a:ext cx="4" cy="1"/>
            </a:xfrm>
            <a:prstGeom prst="rect">
              <a:avLst/>
            </a:prstGeom>
            <a:solidFill>
              <a:srgbClr val="C3C3C2"/>
            </a:solidFill>
            <a:ln w="9525">
              <a:noFill/>
              <a:miter lim="800000"/>
              <a:headEnd/>
              <a:tailEnd/>
            </a:ln>
          </p:spPr>
          <p:txBody>
            <a:bodyPr/>
            <a:lstStyle/>
            <a:p>
              <a:endParaRPr lang="en-US"/>
            </a:p>
          </p:txBody>
        </p:sp>
        <p:sp>
          <p:nvSpPr>
            <p:cNvPr id="46643" name="Rectangle 1091"/>
            <p:cNvSpPr>
              <a:spLocks noChangeArrowheads="1"/>
            </p:cNvSpPr>
            <p:nvPr/>
          </p:nvSpPr>
          <p:spPr bwMode="auto">
            <a:xfrm>
              <a:off x="3186" y="2858"/>
              <a:ext cx="2" cy="1"/>
            </a:xfrm>
            <a:prstGeom prst="rect">
              <a:avLst/>
            </a:prstGeom>
            <a:solidFill>
              <a:srgbClr val="C3C3C2"/>
            </a:solidFill>
            <a:ln w="9525">
              <a:noFill/>
              <a:miter lim="800000"/>
              <a:headEnd/>
              <a:tailEnd/>
            </a:ln>
          </p:spPr>
          <p:txBody>
            <a:bodyPr/>
            <a:lstStyle/>
            <a:p>
              <a:endParaRPr lang="en-US"/>
            </a:p>
          </p:txBody>
        </p:sp>
        <p:sp>
          <p:nvSpPr>
            <p:cNvPr id="46644" name="Freeform 1092"/>
            <p:cNvSpPr>
              <a:spLocks/>
            </p:cNvSpPr>
            <p:nvPr/>
          </p:nvSpPr>
          <p:spPr bwMode="auto">
            <a:xfrm>
              <a:off x="3132" y="2850"/>
              <a:ext cx="36" cy="6"/>
            </a:xfrm>
            <a:custGeom>
              <a:avLst/>
              <a:gdLst>
                <a:gd name="T0" fmla="*/ 36 w 36"/>
                <a:gd name="T1" fmla="*/ 6 h 6"/>
                <a:gd name="T2" fmla="*/ 36 w 36"/>
                <a:gd name="T3" fmla="*/ 6 h 6"/>
                <a:gd name="T4" fmla="*/ 0 w 36"/>
                <a:gd name="T5" fmla="*/ 0 h 6"/>
                <a:gd name="T6" fmla="*/ 0 w 36"/>
                <a:gd name="T7" fmla="*/ 0 h 6"/>
                <a:gd name="T8" fmla="*/ 36 w 36"/>
                <a:gd name="T9" fmla="*/ 6 h 6"/>
                <a:gd name="T10" fmla="*/ 0 60000 65536"/>
                <a:gd name="T11" fmla="*/ 0 60000 65536"/>
                <a:gd name="T12" fmla="*/ 0 60000 65536"/>
                <a:gd name="T13" fmla="*/ 0 60000 65536"/>
                <a:gd name="T14" fmla="*/ 0 60000 65536"/>
                <a:gd name="T15" fmla="*/ 0 w 36"/>
                <a:gd name="T16" fmla="*/ 0 h 6"/>
                <a:gd name="T17" fmla="*/ 36 w 36"/>
                <a:gd name="T18" fmla="*/ 6 h 6"/>
              </a:gdLst>
              <a:ahLst/>
              <a:cxnLst>
                <a:cxn ang="T10">
                  <a:pos x="T0" y="T1"/>
                </a:cxn>
                <a:cxn ang="T11">
                  <a:pos x="T2" y="T3"/>
                </a:cxn>
                <a:cxn ang="T12">
                  <a:pos x="T4" y="T5"/>
                </a:cxn>
                <a:cxn ang="T13">
                  <a:pos x="T6" y="T7"/>
                </a:cxn>
                <a:cxn ang="T14">
                  <a:pos x="T8" y="T9"/>
                </a:cxn>
              </a:cxnLst>
              <a:rect l="T15" t="T16" r="T17" b="T18"/>
              <a:pathLst>
                <a:path w="36" h="6">
                  <a:moveTo>
                    <a:pt x="36" y="6"/>
                  </a:moveTo>
                  <a:lnTo>
                    <a:pt x="36" y="6"/>
                  </a:lnTo>
                  <a:lnTo>
                    <a:pt x="0" y="0"/>
                  </a:lnTo>
                  <a:lnTo>
                    <a:pt x="36" y="6"/>
                  </a:lnTo>
                  <a:close/>
                </a:path>
              </a:pathLst>
            </a:custGeom>
            <a:solidFill>
              <a:srgbClr val="B9B9B8"/>
            </a:solidFill>
            <a:ln w="9525">
              <a:noFill/>
              <a:round/>
              <a:headEnd/>
              <a:tailEnd/>
            </a:ln>
          </p:spPr>
          <p:txBody>
            <a:bodyPr/>
            <a:lstStyle/>
            <a:p>
              <a:endParaRPr lang="en-US"/>
            </a:p>
          </p:txBody>
        </p:sp>
        <p:sp>
          <p:nvSpPr>
            <p:cNvPr id="46645" name="Rectangle 1093"/>
            <p:cNvSpPr>
              <a:spLocks noChangeArrowheads="1"/>
            </p:cNvSpPr>
            <p:nvPr/>
          </p:nvSpPr>
          <p:spPr bwMode="auto">
            <a:xfrm>
              <a:off x="3168" y="2856"/>
              <a:ext cx="2" cy="1"/>
            </a:xfrm>
            <a:prstGeom prst="rect">
              <a:avLst/>
            </a:prstGeom>
            <a:solidFill>
              <a:srgbClr val="8E8D8D"/>
            </a:solidFill>
            <a:ln w="9525">
              <a:noFill/>
              <a:miter lim="800000"/>
              <a:headEnd/>
              <a:tailEnd/>
            </a:ln>
          </p:spPr>
          <p:txBody>
            <a:bodyPr/>
            <a:lstStyle/>
            <a:p>
              <a:endParaRPr lang="en-US"/>
            </a:p>
          </p:txBody>
        </p:sp>
        <p:sp>
          <p:nvSpPr>
            <p:cNvPr id="46646" name="Rectangle 1094"/>
            <p:cNvSpPr>
              <a:spLocks noChangeArrowheads="1"/>
            </p:cNvSpPr>
            <p:nvPr/>
          </p:nvSpPr>
          <p:spPr bwMode="auto">
            <a:xfrm>
              <a:off x="3165" y="2856"/>
              <a:ext cx="3" cy="1"/>
            </a:xfrm>
            <a:prstGeom prst="rect">
              <a:avLst/>
            </a:prstGeom>
            <a:solidFill>
              <a:srgbClr val="C8C7C7"/>
            </a:solidFill>
            <a:ln w="9525">
              <a:noFill/>
              <a:miter lim="800000"/>
              <a:headEnd/>
              <a:tailEnd/>
            </a:ln>
          </p:spPr>
          <p:txBody>
            <a:bodyPr/>
            <a:lstStyle/>
            <a:p>
              <a:endParaRPr lang="en-US"/>
            </a:p>
          </p:txBody>
        </p:sp>
        <p:sp>
          <p:nvSpPr>
            <p:cNvPr id="46647" name="Rectangle 1095"/>
            <p:cNvSpPr>
              <a:spLocks noChangeArrowheads="1"/>
            </p:cNvSpPr>
            <p:nvPr/>
          </p:nvSpPr>
          <p:spPr bwMode="auto">
            <a:xfrm>
              <a:off x="3166" y="2856"/>
              <a:ext cx="2" cy="1"/>
            </a:xfrm>
            <a:prstGeom prst="rect">
              <a:avLst/>
            </a:prstGeom>
            <a:solidFill>
              <a:srgbClr val="C8C7C7"/>
            </a:solidFill>
            <a:ln w="9525">
              <a:noFill/>
              <a:miter lim="800000"/>
              <a:headEnd/>
              <a:tailEnd/>
            </a:ln>
          </p:spPr>
          <p:txBody>
            <a:bodyPr/>
            <a:lstStyle/>
            <a:p>
              <a:endParaRPr lang="en-US"/>
            </a:p>
          </p:txBody>
        </p:sp>
        <p:sp>
          <p:nvSpPr>
            <p:cNvPr id="46648" name="Freeform 1096"/>
            <p:cNvSpPr>
              <a:spLocks/>
            </p:cNvSpPr>
            <p:nvPr/>
          </p:nvSpPr>
          <p:spPr bwMode="auto">
            <a:xfrm>
              <a:off x="3163" y="2854"/>
              <a:ext cx="3" cy="2"/>
            </a:xfrm>
            <a:custGeom>
              <a:avLst/>
              <a:gdLst>
                <a:gd name="T0" fmla="*/ 3 w 3"/>
                <a:gd name="T1" fmla="*/ 2 h 2"/>
                <a:gd name="T2" fmla="*/ 3 w 3"/>
                <a:gd name="T3" fmla="*/ 2 h 2"/>
                <a:gd name="T4" fmla="*/ 0 w 3"/>
                <a:gd name="T5" fmla="*/ 0 h 2"/>
                <a:gd name="T6" fmla="*/ 0 w 3"/>
                <a:gd name="T7" fmla="*/ 0 h 2"/>
                <a:gd name="T8" fmla="*/ 3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3" y="2"/>
                  </a:moveTo>
                  <a:lnTo>
                    <a:pt x="3" y="2"/>
                  </a:lnTo>
                  <a:lnTo>
                    <a:pt x="0" y="0"/>
                  </a:lnTo>
                  <a:lnTo>
                    <a:pt x="3" y="2"/>
                  </a:lnTo>
                  <a:close/>
                </a:path>
              </a:pathLst>
            </a:custGeom>
            <a:solidFill>
              <a:srgbClr val="C8C7C7"/>
            </a:solidFill>
            <a:ln w="9525">
              <a:noFill/>
              <a:round/>
              <a:headEnd/>
              <a:tailEnd/>
            </a:ln>
          </p:spPr>
          <p:txBody>
            <a:bodyPr/>
            <a:lstStyle/>
            <a:p>
              <a:endParaRPr lang="en-US"/>
            </a:p>
          </p:txBody>
        </p:sp>
        <p:sp>
          <p:nvSpPr>
            <p:cNvPr id="46649" name="Freeform 1097"/>
            <p:cNvSpPr>
              <a:spLocks/>
            </p:cNvSpPr>
            <p:nvPr/>
          </p:nvSpPr>
          <p:spPr bwMode="auto">
            <a:xfrm>
              <a:off x="3742" y="2941"/>
              <a:ext cx="37" cy="5"/>
            </a:xfrm>
            <a:custGeom>
              <a:avLst/>
              <a:gdLst>
                <a:gd name="T0" fmla="*/ 0 w 37"/>
                <a:gd name="T1" fmla="*/ 0 h 5"/>
                <a:gd name="T2" fmla="*/ 37 w 37"/>
                <a:gd name="T3" fmla="*/ 5 h 5"/>
                <a:gd name="T4" fmla="*/ 0 w 37"/>
                <a:gd name="T5" fmla="*/ 0 h 5"/>
                <a:gd name="T6" fmla="*/ 0 60000 65536"/>
                <a:gd name="T7" fmla="*/ 0 60000 65536"/>
                <a:gd name="T8" fmla="*/ 0 60000 65536"/>
                <a:gd name="T9" fmla="*/ 0 w 37"/>
                <a:gd name="T10" fmla="*/ 0 h 5"/>
                <a:gd name="T11" fmla="*/ 37 w 37"/>
                <a:gd name="T12" fmla="*/ 5 h 5"/>
              </a:gdLst>
              <a:ahLst/>
              <a:cxnLst>
                <a:cxn ang="T6">
                  <a:pos x="T0" y="T1"/>
                </a:cxn>
                <a:cxn ang="T7">
                  <a:pos x="T2" y="T3"/>
                </a:cxn>
                <a:cxn ang="T8">
                  <a:pos x="T4" y="T5"/>
                </a:cxn>
              </a:cxnLst>
              <a:rect l="T9" t="T10" r="T11" b="T12"/>
              <a:pathLst>
                <a:path w="37" h="5">
                  <a:moveTo>
                    <a:pt x="0" y="0"/>
                  </a:moveTo>
                  <a:lnTo>
                    <a:pt x="37" y="5"/>
                  </a:lnTo>
                  <a:lnTo>
                    <a:pt x="0" y="0"/>
                  </a:lnTo>
                  <a:close/>
                </a:path>
              </a:pathLst>
            </a:custGeom>
            <a:solidFill>
              <a:srgbClr val="F0F0EF"/>
            </a:solidFill>
            <a:ln w="9525">
              <a:noFill/>
              <a:round/>
              <a:headEnd/>
              <a:tailEnd/>
            </a:ln>
          </p:spPr>
          <p:txBody>
            <a:bodyPr/>
            <a:lstStyle/>
            <a:p>
              <a:endParaRPr lang="en-US"/>
            </a:p>
          </p:txBody>
        </p:sp>
        <p:sp>
          <p:nvSpPr>
            <p:cNvPr id="46650" name="Freeform 1098"/>
            <p:cNvSpPr>
              <a:spLocks/>
            </p:cNvSpPr>
            <p:nvPr/>
          </p:nvSpPr>
          <p:spPr bwMode="auto">
            <a:xfrm>
              <a:off x="3733" y="2939"/>
              <a:ext cx="17" cy="2"/>
            </a:xfrm>
            <a:custGeom>
              <a:avLst/>
              <a:gdLst>
                <a:gd name="T0" fmla="*/ 0 w 17"/>
                <a:gd name="T1" fmla="*/ 0 h 2"/>
                <a:gd name="T2" fmla="*/ 0 w 17"/>
                <a:gd name="T3" fmla="*/ 0 h 2"/>
                <a:gd name="T4" fmla="*/ 17 w 17"/>
                <a:gd name="T5" fmla="*/ 2 h 2"/>
                <a:gd name="T6" fmla="*/ 0 w 17"/>
                <a:gd name="T7" fmla="*/ 0 h 2"/>
                <a:gd name="T8" fmla="*/ 0 60000 65536"/>
                <a:gd name="T9" fmla="*/ 0 60000 65536"/>
                <a:gd name="T10" fmla="*/ 0 60000 65536"/>
                <a:gd name="T11" fmla="*/ 0 60000 65536"/>
                <a:gd name="T12" fmla="*/ 0 w 17"/>
                <a:gd name="T13" fmla="*/ 0 h 2"/>
                <a:gd name="T14" fmla="*/ 17 w 17"/>
                <a:gd name="T15" fmla="*/ 2 h 2"/>
              </a:gdLst>
              <a:ahLst/>
              <a:cxnLst>
                <a:cxn ang="T8">
                  <a:pos x="T0" y="T1"/>
                </a:cxn>
                <a:cxn ang="T9">
                  <a:pos x="T2" y="T3"/>
                </a:cxn>
                <a:cxn ang="T10">
                  <a:pos x="T4" y="T5"/>
                </a:cxn>
                <a:cxn ang="T11">
                  <a:pos x="T6" y="T7"/>
                </a:cxn>
              </a:cxnLst>
              <a:rect l="T12" t="T13" r="T14" b="T15"/>
              <a:pathLst>
                <a:path w="17" h="2">
                  <a:moveTo>
                    <a:pt x="0" y="0"/>
                  </a:moveTo>
                  <a:lnTo>
                    <a:pt x="0" y="0"/>
                  </a:lnTo>
                  <a:lnTo>
                    <a:pt x="17" y="2"/>
                  </a:lnTo>
                  <a:lnTo>
                    <a:pt x="0" y="0"/>
                  </a:lnTo>
                  <a:close/>
                </a:path>
              </a:pathLst>
            </a:custGeom>
            <a:solidFill>
              <a:srgbClr val="1A0E0E"/>
            </a:solidFill>
            <a:ln w="9525">
              <a:noFill/>
              <a:round/>
              <a:headEnd/>
              <a:tailEnd/>
            </a:ln>
          </p:spPr>
          <p:txBody>
            <a:bodyPr/>
            <a:lstStyle/>
            <a:p>
              <a:endParaRPr lang="en-US"/>
            </a:p>
          </p:txBody>
        </p:sp>
        <p:sp>
          <p:nvSpPr>
            <p:cNvPr id="46651" name="Freeform 1099"/>
            <p:cNvSpPr>
              <a:spLocks/>
            </p:cNvSpPr>
            <p:nvPr/>
          </p:nvSpPr>
          <p:spPr bwMode="auto">
            <a:xfrm>
              <a:off x="4241" y="2636"/>
              <a:ext cx="326" cy="525"/>
            </a:xfrm>
            <a:custGeom>
              <a:avLst/>
              <a:gdLst>
                <a:gd name="T0" fmla="*/ 4 w 326"/>
                <a:gd name="T1" fmla="*/ 0 h 525"/>
                <a:gd name="T2" fmla="*/ 326 w 326"/>
                <a:gd name="T3" fmla="*/ 525 h 525"/>
                <a:gd name="T4" fmla="*/ 324 w 326"/>
                <a:gd name="T5" fmla="*/ 525 h 525"/>
                <a:gd name="T6" fmla="*/ 0 w 326"/>
                <a:gd name="T7" fmla="*/ 1 h 525"/>
                <a:gd name="T8" fmla="*/ 4 w 326"/>
                <a:gd name="T9" fmla="*/ 0 h 525"/>
                <a:gd name="T10" fmla="*/ 0 60000 65536"/>
                <a:gd name="T11" fmla="*/ 0 60000 65536"/>
                <a:gd name="T12" fmla="*/ 0 60000 65536"/>
                <a:gd name="T13" fmla="*/ 0 60000 65536"/>
                <a:gd name="T14" fmla="*/ 0 60000 65536"/>
                <a:gd name="T15" fmla="*/ 0 w 326"/>
                <a:gd name="T16" fmla="*/ 0 h 525"/>
                <a:gd name="T17" fmla="*/ 326 w 326"/>
                <a:gd name="T18" fmla="*/ 525 h 525"/>
              </a:gdLst>
              <a:ahLst/>
              <a:cxnLst>
                <a:cxn ang="T10">
                  <a:pos x="T0" y="T1"/>
                </a:cxn>
                <a:cxn ang="T11">
                  <a:pos x="T2" y="T3"/>
                </a:cxn>
                <a:cxn ang="T12">
                  <a:pos x="T4" y="T5"/>
                </a:cxn>
                <a:cxn ang="T13">
                  <a:pos x="T6" y="T7"/>
                </a:cxn>
                <a:cxn ang="T14">
                  <a:pos x="T8" y="T9"/>
                </a:cxn>
              </a:cxnLst>
              <a:rect l="T15" t="T16" r="T17" b="T18"/>
              <a:pathLst>
                <a:path w="326" h="525">
                  <a:moveTo>
                    <a:pt x="4" y="0"/>
                  </a:moveTo>
                  <a:lnTo>
                    <a:pt x="326" y="525"/>
                  </a:lnTo>
                  <a:lnTo>
                    <a:pt x="324" y="525"/>
                  </a:lnTo>
                  <a:lnTo>
                    <a:pt x="0" y="1"/>
                  </a:lnTo>
                  <a:lnTo>
                    <a:pt x="4" y="0"/>
                  </a:lnTo>
                  <a:close/>
                </a:path>
              </a:pathLst>
            </a:custGeom>
            <a:solidFill>
              <a:srgbClr val="644F47"/>
            </a:solidFill>
            <a:ln w="9525">
              <a:noFill/>
              <a:round/>
              <a:headEnd/>
              <a:tailEnd/>
            </a:ln>
          </p:spPr>
          <p:txBody>
            <a:bodyPr/>
            <a:lstStyle/>
            <a:p>
              <a:endParaRPr lang="en-US"/>
            </a:p>
          </p:txBody>
        </p:sp>
        <p:sp>
          <p:nvSpPr>
            <p:cNvPr id="46652" name="Freeform 1100"/>
            <p:cNvSpPr>
              <a:spLocks/>
            </p:cNvSpPr>
            <p:nvPr/>
          </p:nvSpPr>
          <p:spPr bwMode="auto">
            <a:xfrm>
              <a:off x="4243" y="2636"/>
              <a:ext cx="328" cy="525"/>
            </a:xfrm>
            <a:custGeom>
              <a:avLst/>
              <a:gdLst>
                <a:gd name="T0" fmla="*/ 163 w 328"/>
                <a:gd name="T1" fmla="*/ 268 h 525"/>
                <a:gd name="T2" fmla="*/ 0 w 328"/>
                <a:gd name="T3" fmla="*/ 1 h 525"/>
                <a:gd name="T4" fmla="*/ 4 w 328"/>
                <a:gd name="T5" fmla="*/ 0 h 525"/>
                <a:gd name="T6" fmla="*/ 328 w 328"/>
                <a:gd name="T7" fmla="*/ 525 h 525"/>
                <a:gd name="T8" fmla="*/ 322 w 328"/>
                <a:gd name="T9" fmla="*/ 525 h 525"/>
                <a:gd name="T10" fmla="*/ 163 w 328"/>
                <a:gd name="T11" fmla="*/ 268 h 525"/>
                <a:gd name="T12" fmla="*/ 0 60000 65536"/>
                <a:gd name="T13" fmla="*/ 0 60000 65536"/>
                <a:gd name="T14" fmla="*/ 0 60000 65536"/>
                <a:gd name="T15" fmla="*/ 0 60000 65536"/>
                <a:gd name="T16" fmla="*/ 0 60000 65536"/>
                <a:gd name="T17" fmla="*/ 0 60000 65536"/>
                <a:gd name="T18" fmla="*/ 0 w 328"/>
                <a:gd name="T19" fmla="*/ 0 h 525"/>
                <a:gd name="T20" fmla="*/ 328 w 328"/>
                <a:gd name="T21" fmla="*/ 525 h 525"/>
              </a:gdLst>
              <a:ahLst/>
              <a:cxnLst>
                <a:cxn ang="T12">
                  <a:pos x="T0" y="T1"/>
                </a:cxn>
                <a:cxn ang="T13">
                  <a:pos x="T2" y="T3"/>
                </a:cxn>
                <a:cxn ang="T14">
                  <a:pos x="T4" y="T5"/>
                </a:cxn>
                <a:cxn ang="T15">
                  <a:pos x="T6" y="T7"/>
                </a:cxn>
                <a:cxn ang="T16">
                  <a:pos x="T8" y="T9"/>
                </a:cxn>
                <a:cxn ang="T17">
                  <a:pos x="T10" y="T11"/>
                </a:cxn>
              </a:cxnLst>
              <a:rect l="T18" t="T19" r="T20" b="T21"/>
              <a:pathLst>
                <a:path w="328" h="525">
                  <a:moveTo>
                    <a:pt x="163" y="268"/>
                  </a:moveTo>
                  <a:lnTo>
                    <a:pt x="0" y="1"/>
                  </a:lnTo>
                  <a:lnTo>
                    <a:pt x="4" y="0"/>
                  </a:lnTo>
                  <a:lnTo>
                    <a:pt x="328" y="525"/>
                  </a:lnTo>
                  <a:lnTo>
                    <a:pt x="322" y="525"/>
                  </a:lnTo>
                  <a:lnTo>
                    <a:pt x="163" y="268"/>
                  </a:lnTo>
                  <a:close/>
                </a:path>
              </a:pathLst>
            </a:custGeom>
            <a:solidFill>
              <a:srgbClr val="6F5349"/>
            </a:solidFill>
            <a:ln w="9525">
              <a:noFill/>
              <a:round/>
              <a:headEnd/>
              <a:tailEnd/>
            </a:ln>
          </p:spPr>
          <p:txBody>
            <a:bodyPr/>
            <a:lstStyle/>
            <a:p>
              <a:endParaRPr lang="en-US"/>
            </a:p>
          </p:txBody>
        </p:sp>
        <p:sp>
          <p:nvSpPr>
            <p:cNvPr id="46653" name="Freeform 1101"/>
            <p:cNvSpPr>
              <a:spLocks/>
            </p:cNvSpPr>
            <p:nvPr/>
          </p:nvSpPr>
          <p:spPr bwMode="auto">
            <a:xfrm>
              <a:off x="4245" y="2634"/>
              <a:ext cx="328" cy="527"/>
            </a:xfrm>
            <a:custGeom>
              <a:avLst/>
              <a:gdLst>
                <a:gd name="T0" fmla="*/ 322 w 328"/>
                <a:gd name="T1" fmla="*/ 527 h 527"/>
                <a:gd name="T2" fmla="*/ 0 w 328"/>
                <a:gd name="T3" fmla="*/ 2 h 527"/>
                <a:gd name="T4" fmla="*/ 4 w 328"/>
                <a:gd name="T5" fmla="*/ 0 h 527"/>
                <a:gd name="T6" fmla="*/ 328 w 328"/>
                <a:gd name="T7" fmla="*/ 527 h 527"/>
                <a:gd name="T8" fmla="*/ 322 w 328"/>
                <a:gd name="T9" fmla="*/ 527 h 527"/>
                <a:gd name="T10" fmla="*/ 0 60000 65536"/>
                <a:gd name="T11" fmla="*/ 0 60000 65536"/>
                <a:gd name="T12" fmla="*/ 0 60000 65536"/>
                <a:gd name="T13" fmla="*/ 0 60000 65536"/>
                <a:gd name="T14" fmla="*/ 0 60000 65536"/>
                <a:gd name="T15" fmla="*/ 0 w 328"/>
                <a:gd name="T16" fmla="*/ 0 h 527"/>
                <a:gd name="T17" fmla="*/ 328 w 328"/>
                <a:gd name="T18" fmla="*/ 527 h 527"/>
              </a:gdLst>
              <a:ahLst/>
              <a:cxnLst>
                <a:cxn ang="T10">
                  <a:pos x="T0" y="T1"/>
                </a:cxn>
                <a:cxn ang="T11">
                  <a:pos x="T2" y="T3"/>
                </a:cxn>
                <a:cxn ang="T12">
                  <a:pos x="T4" y="T5"/>
                </a:cxn>
                <a:cxn ang="T13">
                  <a:pos x="T6" y="T7"/>
                </a:cxn>
                <a:cxn ang="T14">
                  <a:pos x="T8" y="T9"/>
                </a:cxn>
              </a:cxnLst>
              <a:rect l="T15" t="T16" r="T17" b="T18"/>
              <a:pathLst>
                <a:path w="328" h="527">
                  <a:moveTo>
                    <a:pt x="322" y="527"/>
                  </a:moveTo>
                  <a:lnTo>
                    <a:pt x="0" y="2"/>
                  </a:lnTo>
                  <a:lnTo>
                    <a:pt x="4" y="0"/>
                  </a:lnTo>
                  <a:lnTo>
                    <a:pt x="328" y="527"/>
                  </a:lnTo>
                  <a:lnTo>
                    <a:pt x="322" y="527"/>
                  </a:lnTo>
                  <a:close/>
                </a:path>
              </a:pathLst>
            </a:custGeom>
            <a:solidFill>
              <a:srgbClr val="7A5649"/>
            </a:solidFill>
            <a:ln w="9525">
              <a:noFill/>
              <a:round/>
              <a:headEnd/>
              <a:tailEnd/>
            </a:ln>
          </p:spPr>
          <p:txBody>
            <a:bodyPr/>
            <a:lstStyle/>
            <a:p>
              <a:endParaRPr lang="en-US"/>
            </a:p>
          </p:txBody>
        </p:sp>
        <p:sp>
          <p:nvSpPr>
            <p:cNvPr id="46654" name="Freeform 1102"/>
            <p:cNvSpPr>
              <a:spLocks/>
            </p:cNvSpPr>
            <p:nvPr/>
          </p:nvSpPr>
          <p:spPr bwMode="auto">
            <a:xfrm>
              <a:off x="4247" y="2632"/>
              <a:ext cx="330" cy="529"/>
            </a:xfrm>
            <a:custGeom>
              <a:avLst/>
              <a:gdLst>
                <a:gd name="T0" fmla="*/ 324 w 330"/>
                <a:gd name="T1" fmla="*/ 529 h 529"/>
                <a:gd name="T2" fmla="*/ 0 w 330"/>
                <a:gd name="T3" fmla="*/ 4 h 529"/>
                <a:gd name="T4" fmla="*/ 6 w 330"/>
                <a:gd name="T5" fmla="*/ 0 h 529"/>
                <a:gd name="T6" fmla="*/ 330 w 330"/>
                <a:gd name="T7" fmla="*/ 529 h 529"/>
                <a:gd name="T8" fmla="*/ 324 w 330"/>
                <a:gd name="T9" fmla="*/ 529 h 529"/>
                <a:gd name="T10" fmla="*/ 0 60000 65536"/>
                <a:gd name="T11" fmla="*/ 0 60000 65536"/>
                <a:gd name="T12" fmla="*/ 0 60000 65536"/>
                <a:gd name="T13" fmla="*/ 0 60000 65536"/>
                <a:gd name="T14" fmla="*/ 0 60000 65536"/>
                <a:gd name="T15" fmla="*/ 0 w 330"/>
                <a:gd name="T16" fmla="*/ 0 h 529"/>
                <a:gd name="T17" fmla="*/ 330 w 330"/>
                <a:gd name="T18" fmla="*/ 529 h 529"/>
              </a:gdLst>
              <a:ahLst/>
              <a:cxnLst>
                <a:cxn ang="T10">
                  <a:pos x="T0" y="T1"/>
                </a:cxn>
                <a:cxn ang="T11">
                  <a:pos x="T2" y="T3"/>
                </a:cxn>
                <a:cxn ang="T12">
                  <a:pos x="T4" y="T5"/>
                </a:cxn>
                <a:cxn ang="T13">
                  <a:pos x="T6" y="T7"/>
                </a:cxn>
                <a:cxn ang="T14">
                  <a:pos x="T8" y="T9"/>
                </a:cxn>
              </a:cxnLst>
              <a:rect l="T15" t="T16" r="T17" b="T18"/>
              <a:pathLst>
                <a:path w="330" h="529">
                  <a:moveTo>
                    <a:pt x="324" y="529"/>
                  </a:moveTo>
                  <a:lnTo>
                    <a:pt x="0" y="4"/>
                  </a:lnTo>
                  <a:lnTo>
                    <a:pt x="6" y="0"/>
                  </a:lnTo>
                  <a:lnTo>
                    <a:pt x="330" y="529"/>
                  </a:lnTo>
                  <a:lnTo>
                    <a:pt x="324" y="529"/>
                  </a:lnTo>
                  <a:close/>
                </a:path>
              </a:pathLst>
            </a:custGeom>
            <a:solidFill>
              <a:srgbClr val="8F5545"/>
            </a:solidFill>
            <a:ln w="9525">
              <a:noFill/>
              <a:round/>
              <a:headEnd/>
              <a:tailEnd/>
            </a:ln>
          </p:spPr>
          <p:txBody>
            <a:bodyPr/>
            <a:lstStyle/>
            <a:p>
              <a:endParaRPr lang="en-US"/>
            </a:p>
          </p:txBody>
        </p:sp>
        <p:sp>
          <p:nvSpPr>
            <p:cNvPr id="46655" name="Freeform 1103"/>
            <p:cNvSpPr>
              <a:spLocks/>
            </p:cNvSpPr>
            <p:nvPr/>
          </p:nvSpPr>
          <p:spPr bwMode="auto">
            <a:xfrm>
              <a:off x="4249" y="2630"/>
              <a:ext cx="332" cy="531"/>
            </a:xfrm>
            <a:custGeom>
              <a:avLst/>
              <a:gdLst>
                <a:gd name="T0" fmla="*/ 324 w 332"/>
                <a:gd name="T1" fmla="*/ 531 h 531"/>
                <a:gd name="T2" fmla="*/ 0 w 332"/>
                <a:gd name="T3" fmla="*/ 4 h 531"/>
                <a:gd name="T4" fmla="*/ 6 w 332"/>
                <a:gd name="T5" fmla="*/ 0 h 531"/>
                <a:gd name="T6" fmla="*/ 332 w 332"/>
                <a:gd name="T7" fmla="*/ 531 h 531"/>
                <a:gd name="T8" fmla="*/ 324 w 332"/>
                <a:gd name="T9" fmla="*/ 531 h 531"/>
                <a:gd name="T10" fmla="*/ 0 60000 65536"/>
                <a:gd name="T11" fmla="*/ 0 60000 65536"/>
                <a:gd name="T12" fmla="*/ 0 60000 65536"/>
                <a:gd name="T13" fmla="*/ 0 60000 65536"/>
                <a:gd name="T14" fmla="*/ 0 60000 65536"/>
                <a:gd name="T15" fmla="*/ 0 w 332"/>
                <a:gd name="T16" fmla="*/ 0 h 531"/>
                <a:gd name="T17" fmla="*/ 332 w 332"/>
                <a:gd name="T18" fmla="*/ 531 h 531"/>
              </a:gdLst>
              <a:ahLst/>
              <a:cxnLst>
                <a:cxn ang="T10">
                  <a:pos x="T0" y="T1"/>
                </a:cxn>
                <a:cxn ang="T11">
                  <a:pos x="T2" y="T3"/>
                </a:cxn>
                <a:cxn ang="T12">
                  <a:pos x="T4" y="T5"/>
                </a:cxn>
                <a:cxn ang="T13">
                  <a:pos x="T6" y="T7"/>
                </a:cxn>
                <a:cxn ang="T14">
                  <a:pos x="T8" y="T9"/>
                </a:cxn>
              </a:cxnLst>
              <a:rect l="T15" t="T16" r="T17" b="T18"/>
              <a:pathLst>
                <a:path w="332" h="531">
                  <a:moveTo>
                    <a:pt x="324" y="531"/>
                  </a:moveTo>
                  <a:lnTo>
                    <a:pt x="0" y="4"/>
                  </a:lnTo>
                  <a:lnTo>
                    <a:pt x="6" y="0"/>
                  </a:lnTo>
                  <a:lnTo>
                    <a:pt x="332" y="531"/>
                  </a:lnTo>
                  <a:lnTo>
                    <a:pt x="324" y="531"/>
                  </a:lnTo>
                  <a:close/>
                </a:path>
              </a:pathLst>
            </a:custGeom>
            <a:solidFill>
              <a:srgbClr val="9B5442"/>
            </a:solidFill>
            <a:ln w="9525">
              <a:noFill/>
              <a:round/>
              <a:headEnd/>
              <a:tailEnd/>
            </a:ln>
          </p:spPr>
          <p:txBody>
            <a:bodyPr/>
            <a:lstStyle/>
            <a:p>
              <a:endParaRPr lang="en-US"/>
            </a:p>
          </p:txBody>
        </p:sp>
        <p:sp>
          <p:nvSpPr>
            <p:cNvPr id="46656" name="Freeform 1104"/>
            <p:cNvSpPr>
              <a:spLocks/>
            </p:cNvSpPr>
            <p:nvPr/>
          </p:nvSpPr>
          <p:spPr bwMode="auto">
            <a:xfrm>
              <a:off x="4253" y="2628"/>
              <a:ext cx="330" cy="533"/>
            </a:xfrm>
            <a:custGeom>
              <a:avLst/>
              <a:gdLst>
                <a:gd name="T0" fmla="*/ 324 w 330"/>
                <a:gd name="T1" fmla="*/ 533 h 533"/>
                <a:gd name="T2" fmla="*/ 0 w 330"/>
                <a:gd name="T3" fmla="*/ 4 h 533"/>
                <a:gd name="T4" fmla="*/ 3 w 330"/>
                <a:gd name="T5" fmla="*/ 0 h 533"/>
                <a:gd name="T6" fmla="*/ 330 w 330"/>
                <a:gd name="T7" fmla="*/ 533 h 533"/>
                <a:gd name="T8" fmla="*/ 324 w 330"/>
                <a:gd name="T9" fmla="*/ 533 h 533"/>
                <a:gd name="T10" fmla="*/ 0 60000 65536"/>
                <a:gd name="T11" fmla="*/ 0 60000 65536"/>
                <a:gd name="T12" fmla="*/ 0 60000 65536"/>
                <a:gd name="T13" fmla="*/ 0 60000 65536"/>
                <a:gd name="T14" fmla="*/ 0 60000 65536"/>
                <a:gd name="T15" fmla="*/ 0 w 330"/>
                <a:gd name="T16" fmla="*/ 0 h 533"/>
                <a:gd name="T17" fmla="*/ 330 w 330"/>
                <a:gd name="T18" fmla="*/ 533 h 533"/>
              </a:gdLst>
              <a:ahLst/>
              <a:cxnLst>
                <a:cxn ang="T10">
                  <a:pos x="T0" y="T1"/>
                </a:cxn>
                <a:cxn ang="T11">
                  <a:pos x="T2" y="T3"/>
                </a:cxn>
                <a:cxn ang="T12">
                  <a:pos x="T4" y="T5"/>
                </a:cxn>
                <a:cxn ang="T13">
                  <a:pos x="T6" y="T7"/>
                </a:cxn>
                <a:cxn ang="T14">
                  <a:pos x="T8" y="T9"/>
                </a:cxn>
              </a:cxnLst>
              <a:rect l="T15" t="T16" r="T17" b="T18"/>
              <a:pathLst>
                <a:path w="330" h="533">
                  <a:moveTo>
                    <a:pt x="324" y="533"/>
                  </a:moveTo>
                  <a:lnTo>
                    <a:pt x="0" y="4"/>
                  </a:lnTo>
                  <a:lnTo>
                    <a:pt x="3" y="0"/>
                  </a:lnTo>
                  <a:lnTo>
                    <a:pt x="330" y="533"/>
                  </a:lnTo>
                  <a:lnTo>
                    <a:pt x="324" y="533"/>
                  </a:lnTo>
                  <a:close/>
                </a:path>
              </a:pathLst>
            </a:custGeom>
            <a:solidFill>
              <a:srgbClr val="A64F3D"/>
            </a:solidFill>
            <a:ln w="9525">
              <a:noFill/>
              <a:round/>
              <a:headEnd/>
              <a:tailEnd/>
            </a:ln>
          </p:spPr>
          <p:txBody>
            <a:bodyPr/>
            <a:lstStyle/>
            <a:p>
              <a:endParaRPr lang="en-US"/>
            </a:p>
          </p:txBody>
        </p:sp>
        <p:sp>
          <p:nvSpPr>
            <p:cNvPr id="46657" name="Freeform 1105"/>
            <p:cNvSpPr>
              <a:spLocks/>
            </p:cNvSpPr>
            <p:nvPr/>
          </p:nvSpPr>
          <p:spPr bwMode="auto">
            <a:xfrm>
              <a:off x="4255" y="2626"/>
              <a:ext cx="332" cy="537"/>
            </a:xfrm>
            <a:custGeom>
              <a:avLst/>
              <a:gdLst>
                <a:gd name="T0" fmla="*/ 326 w 332"/>
                <a:gd name="T1" fmla="*/ 535 h 537"/>
                <a:gd name="T2" fmla="*/ 0 w 332"/>
                <a:gd name="T3" fmla="*/ 4 h 537"/>
                <a:gd name="T4" fmla="*/ 3 w 332"/>
                <a:gd name="T5" fmla="*/ 0 h 537"/>
                <a:gd name="T6" fmla="*/ 332 w 332"/>
                <a:gd name="T7" fmla="*/ 537 h 537"/>
                <a:gd name="T8" fmla="*/ 326 w 332"/>
                <a:gd name="T9" fmla="*/ 535 h 537"/>
                <a:gd name="T10" fmla="*/ 0 60000 65536"/>
                <a:gd name="T11" fmla="*/ 0 60000 65536"/>
                <a:gd name="T12" fmla="*/ 0 60000 65536"/>
                <a:gd name="T13" fmla="*/ 0 60000 65536"/>
                <a:gd name="T14" fmla="*/ 0 60000 65536"/>
                <a:gd name="T15" fmla="*/ 0 w 332"/>
                <a:gd name="T16" fmla="*/ 0 h 537"/>
                <a:gd name="T17" fmla="*/ 332 w 332"/>
                <a:gd name="T18" fmla="*/ 537 h 537"/>
              </a:gdLst>
              <a:ahLst/>
              <a:cxnLst>
                <a:cxn ang="T10">
                  <a:pos x="T0" y="T1"/>
                </a:cxn>
                <a:cxn ang="T11">
                  <a:pos x="T2" y="T3"/>
                </a:cxn>
                <a:cxn ang="T12">
                  <a:pos x="T4" y="T5"/>
                </a:cxn>
                <a:cxn ang="T13">
                  <a:pos x="T6" y="T7"/>
                </a:cxn>
                <a:cxn ang="T14">
                  <a:pos x="T8" y="T9"/>
                </a:cxn>
              </a:cxnLst>
              <a:rect l="T15" t="T16" r="T17" b="T18"/>
              <a:pathLst>
                <a:path w="332" h="537">
                  <a:moveTo>
                    <a:pt x="326" y="535"/>
                  </a:moveTo>
                  <a:lnTo>
                    <a:pt x="0" y="4"/>
                  </a:lnTo>
                  <a:lnTo>
                    <a:pt x="3" y="0"/>
                  </a:lnTo>
                  <a:lnTo>
                    <a:pt x="332" y="537"/>
                  </a:lnTo>
                  <a:lnTo>
                    <a:pt x="326" y="535"/>
                  </a:lnTo>
                  <a:close/>
                </a:path>
              </a:pathLst>
            </a:custGeom>
            <a:solidFill>
              <a:srgbClr val="B34C39"/>
            </a:solidFill>
            <a:ln w="9525">
              <a:noFill/>
              <a:round/>
              <a:headEnd/>
              <a:tailEnd/>
            </a:ln>
          </p:spPr>
          <p:txBody>
            <a:bodyPr/>
            <a:lstStyle/>
            <a:p>
              <a:endParaRPr lang="en-US"/>
            </a:p>
          </p:txBody>
        </p:sp>
        <p:sp>
          <p:nvSpPr>
            <p:cNvPr id="46658" name="Freeform 1106"/>
            <p:cNvSpPr>
              <a:spLocks/>
            </p:cNvSpPr>
            <p:nvPr/>
          </p:nvSpPr>
          <p:spPr bwMode="auto">
            <a:xfrm>
              <a:off x="4256" y="2626"/>
              <a:ext cx="334" cy="537"/>
            </a:xfrm>
            <a:custGeom>
              <a:avLst/>
              <a:gdLst>
                <a:gd name="T0" fmla="*/ 327 w 334"/>
                <a:gd name="T1" fmla="*/ 535 h 537"/>
                <a:gd name="T2" fmla="*/ 0 w 334"/>
                <a:gd name="T3" fmla="*/ 2 h 537"/>
                <a:gd name="T4" fmla="*/ 4 w 334"/>
                <a:gd name="T5" fmla="*/ 0 h 537"/>
                <a:gd name="T6" fmla="*/ 334 w 334"/>
                <a:gd name="T7" fmla="*/ 537 h 537"/>
                <a:gd name="T8" fmla="*/ 327 w 334"/>
                <a:gd name="T9" fmla="*/ 535 h 537"/>
                <a:gd name="T10" fmla="*/ 0 60000 65536"/>
                <a:gd name="T11" fmla="*/ 0 60000 65536"/>
                <a:gd name="T12" fmla="*/ 0 60000 65536"/>
                <a:gd name="T13" fmla="*/ 0 60000 65536"/>
                <a:gd name="T14" fmla="*/ 0 60000 65536"/>
                <a:gd name="T15" fmla="*/ 0 w 334"/>
                <a:gd name="T16" fmla="*/ 0 h 537"/>
                <a:gd name="T17" fmla="*/ 334 w 334"/>
                <a:gd name="T18" fmla="*/ 537 h 537"/>
              </a:gdLst>
              <a:ahLst/>
              <a:cxnLst>
                <a:cxn ang="T10">
                  <a:pos x="T0" y="T1"/>
                </a:cxn>
                <a:cxn ang="T11">
                  <a:pos x="T2" y="T3"/>
                </a:cxn>
                <a:cxn ang="T12">
                  <a:pos x="T4" y="T5"/>
                </a:cxn>
                <a:cxn ang="T13">
                  <a:pos x="T6" y="T7"/>
                </a:cxn>
                <a:cxn ang="T14">
                  <a:pos x="T8" y="T9"/>
                </a:cxn>
              </a:cxnLst>
              <a:rect l="T15" t="T16" r="T17" b="T18"/>
              <a:pathLst>
                <a:path w="334" h="537">
                  <a:moveTo>
                    <a:pt x="327" y="535"/>
                  </a:moveTo>
                  <a:lnTo>
                    <a:pt x="0" y="2"/>
                  </a:lnTo>
                  <a:lnTo>
                    <a:pt x="4" y="0"/>
                  </a:lnTo>
                  <a:lnTo>
                    <a:pt x="334" y="537"/>
                  </a:lnTo>
                  <a:lnTo>
                    <a:pt x="327" y="535"/>
                  </a:lnTo>
                  <a:close/>
                </a:path>
              </a:pathLst>
            </a:custGeom>
            <a:solidFill>
              <a:srgbClr val="BF4330"/>
            </a:solidFill>
            <a:ln w="9525">
              <a:noFill/>
              <a:round/>
              <a:headEnd/>
              <a:tailEnd/>
            </a:ln>
          </p:spPr>
          <p:txBody>
            <a:bodyPr/>
            <a:lstStyle/>
            <a:p>
              <a:endParaRPr lang="en-US"/>
            </a:p>
          </p:txBody>
        </p:sp>
        <p:sp>
          <p:nvSpPr>
            <p:cNvPr id="46659" name="Freeform 1107"/>
            <p:cNvSpPr>
              <a:spLocks/>
            </p:cNvSpPr>
            <p:nvPr/>
          </p:nvSpPr>
          <p:spPr bwMode="auto">
            <a:xfrm>
              <a:off x="4258" y="2624"/>
              <a:ext cx="334" cy="539"/>
            </a:xfrm>
            <a:custGeom>
              <a:avLst/>
              <a:gdLst>
                <a:gd name="T0" fmla="*/ 329 w 334"/>
                <a:gd name="T1" fmla="*/ 539 h 539"/>
                <a:gd name="T2" fmla="*/ 0 w 334"/>
                <a:gd name="T3" fmla="*/ 2 h 539"/>
                <a:gd name="T4" fmla="*/ 4 w 334"/>
                <a:gd name="T5" fmla="*/ 0 h 539"/>
                <a:gd name="T6" fmla="*/ 334 w 334"/>
                <a:gd name="T7" fmla="*/ 539 h 539"/>
                <a:gd name="T8" fmla="*/ 329 w 334"/>
                <a:gd name="T9" fmla="*/ 539 h 539"/>
                <a:gd name="T10" fmla="*/ 0 60000 65536"/>
                <a:gd name="T11" fmla="*/ 0 60000 65536"/>
                <a:gd name="T12" fmla="*/ 0 60000 65536"/>
                <a:gd name="T13" fmla="*/ 0 60000 65536"/>
                <a:gd name="T14" fmla="*/ 0 60000 65536"/>
                <a:gd name="T15" fmla="*/ 0 w 334"/>
                <a:gd name="T16" fmla="*/ 0 h 539"/>
                <a:gd name="T17" fmla="*/ 334 w 334"/>
                <a:gd name="T18" fmla="*/ 539 h 539"/>
              </a:gdLst>
              <a:ahLst/>
              <a:cxnLst>
                <a:cxn ang="T10">
                  <a:pos x="T0" y="T1"/>
                </a:cxn>
                <a:cxn ang="T11">
                  <a:pos x="T2" y="T3"/>
                </a:cxn>
                <a:cxn ang="T12">
                  <a:pos x="T4" y="T5"/>
                </a:cxn>
                <a:cxn ang="T13">
                  <a:pos x="T6" y="T7"/>
                </a:cxn>
                <a:cxn ang="T14">
                  <a:pos x="T8" y="T9"/>
                </a:cxn>
              </a:cxnLst>
              <a:rect l="T15" t="T16" r="T17" b="T18"/>
              <a:pathLst>
                <a:path w="334" h="539">
                  <a:moveTo>
                    <a:pt x="329" y="539"/>
                  </a:moveTo>
                  <a:lnTo>
                    <a:pt x="0" y="2"/>
                  </a:lnTo>
                  <a:lnTo>
                    <a:pt x="4" y="0"/>
                  </a:lnTo>
                  <a:lnTo>
                    <a:pt x="334" y="539"/>
                  </a:lnTo>
                  <a:lnTo>
                    <a:pt x="329" y="539"/>
                  </a:lnTo>
                  <a:close/>
                </a:path>
              </a:pathLst>
            </a:custGeom>
            <a:solidFill>
              <a:srgbClr val="CF3A2A"/>
            </a:solidFill>
            <a:ln w="9525">
              <a:noFill/>
              <a:round/>
              <a:headEnd/>
              <a:tailEnd/>
            </a:ln>
          </p:spPr>
          <p:txBody>
            <a:bodyPr/>
            <a:lstStyle/>
            <a:p>
              <a:endParaRPr lang="en-US"/>
            </a:p>
          </p:txBody>
        </p:sp>
        <p:sp>
          <p:nvSpPr>
            <p:cNvPr id="46660" name="Freeform 1108"/>
            <p:cNvSpPr>
              <a:spLocks/>
            </p:cNvSpPr>
            <p:nvPr/>
          </p:nvSpPr>
          <p:spPr bwMode="auto">
            <a:xfrm>
              <a:off x="4260" y="2622"/>
              <a:ext cx="336" cy="541"/>
            </a:xfrm>
            <a:custGeom>
              <a:avLst/>
              <a:gdLst>
                <a:gd name="T0" fmla="*/ 330 w 336"/>
                <a:gd name="T1" fmla="*/ 541 h 541"/>
                <a:gd name="T2" fmla="*/ 0 w 336"/>
                <a:gd name="T3" fmla="*/ 4 h 541"/>
                <a:gd name="T4" fmla="*/ 4 w 336"/>
                <a:gd name="T5" fmla="*/ 0 h 541"/>
                <a:gd name="T6" fmla="*/ 336 w 336"/>
                <a:gd name="T7" fmla="*/ 541 h 541"/>
                <a:gd name="T8" fmla="*/ 330 w 336"/>
                <a:gd name="T9" fmla="*/ 541 h 541"/>
                <a:gd name="T10" fmla="*/ 0 60000 65536"/>
                <a:gd name="T11" fmla="*/ 0 60000 65536"/>
                <a:gd name="T12" fmla="*/ 0 60000 65536"/>
                <a:gd name="T13" fmla="*/ 0 60000 65536"/>
                <a:gd name="T14" fmla="*/ 0 60000 65536"/>
                <a:gd name="T15" fmla="*/ 0 w 336"/>
                <a:gd name="T16" fmla="*/ 0 h 541"/>
                <a:gd name="T17" fmla="*/ 336 w 336"/>
                <a:gd name="T18" fmla="*/ 541 h 541"/>
              </a:gdLst>
              <a:ahLst/>
              <a:cxnLst>
                <a:cxn ang="T10">
                  <a:pos x="T0" y="T1"/>
                </a:cxn>
                <a:cxn ang="T11">
                  <a:pos x="T2" y="T3"/>
                </a:cxn>
                <a:cxn ang="T12">
                  <a:pos x="T4" y="T5"/>
                </a:cxn>
                <a:cxn ang="T13">
                  <a:pos x="T6" y="T7"/>
                </a:cxn>
                <a:cxn ang="T14">
                  <a:pos x="T8" y="T9"/>
                </a:cxn>
              </a:cxnLst>
              <a:rect l="T15" t="T16" r="T17" b="T18"/>
              <a:pathLst>
                <a:path w="336" h="541">
                  <a:moveTo>
                    <a:pt x="330" y="541"/>
                  </a:moveTo>
                  <a:lnTo>
                    <a:pt x="0" y="4"/>
                  </a:lnTo>
                  <a:lnTo>
                    <a:pt x="4" y="0"/>
                  </a:lnTo>
                  <a:lnTo>
                    <a:pt x="336" y="541"/>
                  </a:lnTo>
                  <a:lnTo>
                    <a:pt x="330" y="541"/>
                  </a:lnTo>
                  <a:close/>
                </a:path>
              </a:pathLst>
            </a:custGeom>
            <a:solidFill>
              <a:srgbClr val="DA251D"/>
            </a:solidFill>
            <a:ln w="9525">
              <a:noFill/>
              <a:round/>
              <a:headEnd/>
              <a:tailEnd/>
            </a:ln>
          </p:spPr>
          <p:txBody>
            <a:bodyPr/>
            <a:lstStyle/>
            <a:p>
              <a:endParaRPr lang="en-US"/>
            </a:p>
          </p:txBody>
        </p:sp>
        <p:sp>
          <p:nvSpPr>
            <p:cNvPr id="46661" name="Freeform 1109"/>
            <p:cNvSpPr>
              <a:spLocks/>
            </p:cNvSpPr>
            <p:nvPr/>
          </p:nvSpPr>
          <p:spPr bwMode="auto">
            <a:xfrm>
              <a:off x="4262" y="2620"/>
              <a:ext cx="338" cy="543"/>
            </a:xfrm>
            <a:custGeom>
              <a:avLst/>
              <a:gdLst>
                <a:gd name="T0" fmla="*/ 330 w 338"/>
                <a:gd name="T1" fmla="*/ 543 h 543"/>
                <a:gd name="T2" fmla="*/ 0 w 338"/>
                <a:gd name="T3" fmla="*/ 4 h 543"/>
                <a:gd name="T4" fmla="*/ 6 w 338"/>
                <a:gd name="T5" fmla="*/ 0 h 543"/>
                <a:gd name="T6" fmla="*/ 338 w 338"/>
                <a:gd name="T7" fmla="*/ 543 h 543"/>
                <a:gd name="T8" fmla="*/ 330 w 338"/>
                <a:gd name="T9" fmla="*/ 543 h 543"/>
                <a:gd name="T10" fmla="*/ 0 60000 65536"/>
                <a:gd name="T11" fmla="*/ 0 60000 65536"/>
                <a:gd name="T12" fmla="*/ 0 60000 65536"/>
                <a:gd name="T13" fmla="*/ 0 60000 65536"/>
                <a:gd name="T14" fmla="*/ 0 60000 65536"/>
                <a:gd name="T15" fmla="*/ 0 w 338"/>
                <a:gd name="T16" fmla="*/ 0 h 543"/>
                <a:gd name="T17" fmla="*/ 338 w 338"/>
                <a:gd name="T18" fmla="*/ 543 h 543"/>
              </a:gdLst>
              <a:ahLst/>
              <a:cxnLst>
                <a:cxn ang="T10">
                  <a:pos x="T0" y="T1"/>
                </a:cxn>
                <a:cxn ang="T11">
                  <a:pos x="T2" y="T3"/>
                </a:cxn>
                <a:cxn ang="T12">
                  <a:pos x="T4" y="T5"/>
                </a:cxn>
                <a:cxn ang="T13">
                  <a:pos x="T6" y="T7"/>
                </a:cxn>
                <a:cxn ang="T14">
                  <a:pos x="T8" y="T9"/>
                </a:cxn>
              </a:cxnLst>
              <a:rect l="T15" t="T16" r="T17" b="T18"/>
              <a:pathLst>
                <a:path w="338" h="543">
                  <a:moveTo>
                    <a:pt x="330" y="543"/>
                  </a:moveTo>
                  <a:lnTo>
                    <a:pt x="0" y="4"/>
                  </a:lnTo>
                  <a:lnTo>
                    <a:pt x="6" y="0"/>
                  </a:lnTo>
                  <a:lnTo>
                    <a:pt x="338" y="543"/>
                  </a:lnTo>
                  <a:lnTo>
                    <a:pt x="330" y="543"/>
                  </a:lnTo>
                  <a:close/>
                </a:path>
              </a:pathLst>
            </a:custGeom>
            <a:solidFill>
              <a:srgbClr val="DA251D"/>
            </a:solidFill>
            <a:ln w="9525">
              <a:noFill/>
              <a:round/>
              <a:headEnd/>
              <a:tailEnd/>
            </a:ln>
          </p:spPr>
          <p:txBody>
            <a:bodyPr/>
            <a:lstStyle/>
            <a:p>
              <a:endParaRPr lang="en-US"/>
            </a:p>
          </p:txBody>
        </p:sp>
        <p:sp>
          <p:nvSpPr>
            <p:cNvPr id="46662" name="Freeform 1110"/>
            <p:cNvSpPr>
              <a:spLocks/>
            </p:cNvSpPr>
            <p:nvPr/>
          </p:nvSpPr>
          <p:spPr bwMode="auto">
            <a:xfrm>
              <a:off x="4264" y="2618"/>
              <a:ext cx="338" cy="545"/>
            </a:xfrm>
            <a:custGeom>
              <a:avLst/>
              <a:gdLst>
                <a:gd name="T0" fmla="*/ 332 w 338"/>
                <a:gd name="T1" fmla="*/ 545 h 545"/>
                <a:gd name="T2" fmla="*/ 0 w 338"/>
                <a:gd name="T3" fmla="*/ 4 h 545"/>
                <a:gd name="T4" fmla="*/ 6 w 338"/>
                <a:gd name="T5" fmla="*/ 0 h 545"/>
                <a:gd name="T6" fmla="*/ 338 w 338"/>
                <a:gd name="T7" fmla="*/ 545 h 545"/>
                <a:gd name="T8" fmla="*/ 332 w 338"/>
                <a:gd name="T9" fmla="*/ 545 h 545"/>
                <a:gd name="T10" fmla="*/ 0 60000 65536"/>
                <a:gd name="T11" fmla="*/ 0 60000 65536"/>
                <a:gd name="T12" fmla="*/ 0 60000 65536"/>
                <a:gd name="T13" fmla="*/ 0 60000 65536"/>
                <a:gd name="T14" fmla="*/ 0 60000 65536"/>
                <a:gd name="T15" fmla="*/ 0 w 338"/>
                <a:gd name="T16" fmla="*/ 0 h 545"/>
                <a:gd name="T17" fmla="*/ 338 w 338"/>
                <a:gd name="T18" fmla="*/ 545 h 545"/>
              </a:gdLst>
              <a:ahLst/>
              <a:cxnLst>
                <a:cxn ang="T10">
                  <a:pos x="T0" y="T1"/>
                </a:cxn>
                <a:cxn ang="T11">
                  <a:pos x="T2" y="T3"/>
                </a:cxn>
                <a:cxn ang="T12">
                  <a:pos x="T4" y="T5"/>
                </a:cxn>
                <a:cxn ang="T13">
                  <a:pos x="T6" y="T7"/>
                </a:cxn>
                <a:cxn ang="T14">
                  <a:pos x="T8" y="T9"/>
                </a:cxn>
              </a:cxnLst>
              <a:rect l="T15" t="T16" r="T17" b="T18"/>
              <a:pathLst>
                <a:path w="338" h="545">
                  <a:moveTo>
                    <a:pt x="332" y="545"/>
                  </a:moveTo>
                  <a:lnTo>
                    <a:pt x="0" y="4"/>
                  </a:lnTo>
                  <a:lnTo>
                    <a:pt x="6" y="0"/>
                  </a:lnTo>
                  <a:lnTo>
                    <a:pt x="338" y="545"/>
                  </a:lnTo>
                  <a:lnTo>
                    <a:pt x="332" y="545"/>
                  </a:lnTo>
                  <a:close/>
                </a:path>
              </a:pathLst>
            </a:custGeom>
            <a:solidFill>
              <a:srgbClr val="DA251D"/>
            </a:solidFill>
            <a:ln w="9525">
              <a:noFill/>
              <a:round/>
              <a:headEnd/>
              <a:tailEnd/>
            </a:ln>
          </p:spPr>
          <p:txBody>
            <a:bodyPr/>
            <a:lstStyle/>
            <a:p>
              <a:endParaRPr lang="en-US"/>
            </a:p>
          </p:txBody>
        </p:sp>
        <p:sp>
          <p:nvSpPr>
            <p:cNvPr id="46663" name="Freeform 1111"/>
            <p:cNvSpPr>
              <a:spLocks/>
            </p:cNvSpPr>
            <p:nvPr/>
          </p:nvSpPr>
          <p:spPr bwMode="auto">
            <a:xfrm>
              <a:off x="4268" y="2618"/>
              <a:ext cx="338" cy="545"/>
            </a:xfrm>
            <a:custGeom>
              <a:avLst/>
              <a:gdLst>
                <a:gd name="T0" fmla="*/ 332 w 338"/>
                <a:gd name="T1" fmla="*/ 545 h 545"/>
                <a:gd name="T2" fmla="*/ 0 w 338"/>
                <a:gd name="T3" fmla="*/ 2 h 545"/>
                <a:gd name="T4" fmla="*/ 4 w 338"/>
                <a:gd name="T5" fmla="*/ 0 h 545"/>
                <a:gd name="T6" fmla="*/ 338 w 338"/>
                <a:gd name="T7" fmla="*/ 545 h 545"/>
                <a:gd name="T8" fmla="*/ 332 w 338"/>
                <a:gd name="T9" fmla="*/ 545 h 545"/>
                <a:gd name="T10" fmla="*/ 0 60000 65536"/>
                <a:gd name="T11" fmla="*/ 0 60000 65536"/>
                <a:gd name="T12" fmla="*/ 0 60000 65536"/>
                <a:gd name="T13" fmla="*/ 0 60000 65536"/>
                <a:gd name="T14" fmla="*/ 0 60000 65536"/>
                <a:gd name="T15" fmla="*/ 0 w 338"/>
                <a:gd name="T16" fmla="*/ 0 h 545"/>
                <a:gd name="T17" fmla="*/ 338 w 338"/>
                <a:gd name="T18" fmla="*/ 545 h 545"/>
              </a:gdLst>
              <a:ahLst/>
              <a:cxnLst>
                <a:cxn ang="T10">
                  <a:pos x="T0" y="T1"/>
                </a:cxn>
                <a:cxn ang="T11">
                  <a:pos x="T2" y="T3"/>
                </a:cxn>
                <a:cxn ang="T12">
                  <a:pos x="T4" y="T5"/>
                </a:cxn>
                <a:cxn ang="T13">
                  <a:pos x="T6" y="T7"/>
                </a:cxn>
                <a:cxn ang="T14">
                  <a:pos x="T8" y="T9"/>
                </a:cxn>
              </a:cxnLst>
              <a:rect l="T15" t="T16" r="T17" b="T18"/>
              <a:pathLst>
                <a:path w="338" h="545">
                  <a:moveTo>
                    <a:pt x="332" y="545"/>
                  </a:moveTo>
                  <a:lnTo>
                    <a:pt x="0" y="2"/>
                  </a:lnTo>
                  <a:lnTo>
                    <a:pt x="4" y="0"/>
                  </a:lnTo>
                  <a:lnTo>
                    <a:pt x="338" y="545"/>
                  </a:lnTo>
                  <a:lnTo>
                    <a:pt x="332" y="545"/>
                  </a:lnTo>
                  <a:close/>
                </a:path>
              </a:pathLst>
            </a:custGeom>
            <a:solidFill>
              <a:srgbClr val="DA251D"/>
            </a:solidFill>
            <a:ln w="9525">
              <a:noFill/>
              <a:round/>
              <a:headEnd/>
              <a:tailEnd/>
            </a:ln>
          </p:spPr>
          <p:txBody>
            <a:bodyPr/>
            <a:lstStyle/>
            <a:p>
              <a:endParaRPr lang="en-US"/>
            </a:p>
          </p:txBody>
        </p:sp>
        <p:sp>
          <p:nvSpPr>
            <p:cNvPr id="46664" name="Freeform 1112"/>
            <p:cNvSpPr>
              <a:spLocks/>
            </p:cNvSpPr>
            <p:nvPr/>
          </p:nvSpPr>
          <p:spPr bwMode="auto">
            <a:xfrm>
              <a:off x="4270" y="2616"/>
              <a:ext cx="340" cy="547"/>
            </a:xfrm>
            <a:custGeom>
              <a:avLst/>
              <a:gdLst>
                <a:gd name="T0" fmla="*/ 332 w 340"/>
                <a:gd name="T1" fmla="*/ 547 h 547"/>
                <a:gd name="T2" fmla="*/ 0 w 340"/>
                <a:gd name="T3" fmla="*/ 2 h 547"/>
                <a:gd name="T4" fmla="*/ 4 w 340"/>
                <a:gd name="T5" fmla="*/ 0 h 547"/>
                <a:gd name="T6" fmla="*/ 340 w 340"/>
                <a:gd name="T7" fmla="*/ 547 h 547"/>
                <a:gd name="T8" fmla="*/ 332 w 340"/>
                <a:gd name="T9" fmla="*/ 547 h 547"/>
                <a:gd name="T10" fmla="*/ 0 60000 65536"/>
                <a:gd name="T11" fmla="*/ 0 60000 65536"/>
                <a:gd name="T12" fmla="*/ 0 60000 65536"/>
                <a:gd name="T13" fmla="*/ 0 60000 65536"/>
                <a:gd name="T14" fmla="*/ 0 60000 65536"/>
                <a:gd name="T15" fmla="*/ 0 w 340"/>
                <a:gd name="T16" fmla="*/ 0 h 547"/>
                <a:gd name="T17" fmla="*/ 340 w 340"/>
                <a:gd name="T18" fmla="*/ 547 h 547"/>
              </a:gdLst>
              <a:ahLst/>
              <a:cxnLst>
                <a:cxn ang="T10">
                  <a:pos x="T0" y="T1"/>
                </a:cxn>
                <a:cxn ang="T11">
                  <a:pos x="T2" y="T3"/>
                </a:cxn>
                <a:cxn ang="T12">
                  <a:pos x="T4" y="T5"/>
                </a:cxn>
                <a:cxn ang="T13">
                  <a:pos x="T6" y="T7"/>
                </a:cxn>
                <a:cxn ang="T14">
                  <a:pos x="T8" y="T9"/>
                </a:cxn>
              </a:cxnLst>
              <a:rect l="T15" t="T16" r="T17" b="T18"/>
              <a:pathLst>
                <a:path w="340" h="547">
                  <a:moveTo>
                    <a:pt x="332" y="547"/>
                  </a:moveTo>
                  <a:lnTo>
                    <a:pt x="0" y="2"/>
                  </a:lnTo>
                  <a:lnTo>
                    <a:pt x="4" y="0"/>
                  </a:lnTo>
                  <a:lnTo>
                    <a:pt x="340" y="547"/>
                  </a:lnTo>
                  <a:lnTo>
                    <a:pt x="332" y="547"/>
                  </a:lnTo>
                  <a:close/>
                </a:path>
              </a:pathLst>
            </a:custGeom>
            <a:solidFill>
              <a:srgbClr val="DA251D"/>
            </a:solidFill>
            <a:ln w="9525">
              <a:noFill/>
              <a:round/>
              <a:headEnd/>
              <a:tailEnd/>
            </a:ln>
          </p:spPr>
          <p:txBody>
            <a:bodyPr/>
            <a:lstStyle/>
            <a:p>
              <a:endParaRPr lang="en-US"/>
            </a:p>
          </p:txBody>
        </p:sp>
        <p:sp>
          <p:nvSpPr>
            <p:cNvPr id="46665" name="Freeform 1113"/>
            <p:cNvSpPr>
              <a:spLocks/>
            </p:cNvSpPr>
            <p:nvPr/>
          </p:nvSpPr>
          <p:spPr bwMode="auto">
            <a:xfrm>
              <a:off x="4272" y="2614"/>
              <a:ext cx="341" cy="549"/>
            </a:xfrm>
            <a:custGeom>
              <a:avLst/>
              <a:gdLst>
                <a:gd name="T0" fmla="*/ 334 w 341"/>
                <a:gd name="T1" fmla="*/ 549 h 549"/>
                <a:gd name="T2" fmla="*/ 0 w 341"/>
                <a:gd name="T3" fmla="*/ 4 h 549"/>
                <a:gd name="T4" fmla="*/ 4 w 341"/>
                <a:gd name="T5" fmla="*/ 0 h 549"/>
                <a:gd name="T6" fmla="*/ 341 w 341"/>
                <a:gd name="T7" fmla="*/ 549 h 549"/>
                <a:gd name="T8" fmla="*/ 334 w 341"/>
                <a:gd name="T9" fmla="*/ 549 h 549"/>
                <a:gd name="T10" fmla="*/ 0 60000 65536"/>
                <a:gd name="T11" fmla="*/ 0 60000 65536"/>
                <a:gd name="T12" fmla="*/ 0 60000 65536"/>
                <a:gd name="T13" fmla="*/ 0 60000 65536"/>
                <a:gd name="T14" fmla="*/ 0 60000 65536"/>
                <a:gd name="T15" fmla="*/ 0 w 341"/>
                <a:gd name="T16" fmla="*/ 0 h 549"/>
                <a:gd name="T17" fmla="*/ 341 w 341"/>
                <a:gd name="T18" fmla="*/ 549 h 549"/>
              </a:gdLst>
              <a:ahLst/>
              <a:cxnLst>
                <a:cxn ang="T10">
                  <a:pos x="T0" y="T1"/>
                </a:cxn>
                <a:cxn ang="T11">
                  <a:pos x="T2" y="T3"/>
                </a:cxn>
                <a:cxn ang="T12">
                  <a:pos x="T4" y="T5"/>
                </a:cxn>
                <a:cxn ang="T13">
                  <a:pos x="T6" y="T7"/>
                </a:cxn>
                <a:cxn ang="T14">
                  <a:pos x="T8" y="T9"/>
                </a:cxn>
              </a:cxnLst>
              <a:rect l="T15" t="T16" r="T17" b="T18"/>
              <a:pathLst>
                <a:path w="341" h="549">
                  <a:moveTo>
                    <a:pt x="334" y="549"/>
                  </a:moveTo>
                  <a:lnTo>
                    <a:pt x="0" y="4"/>
                  </a:lnTo>
                  <a:lnTo>
                    <a:pt x="4" y="0"/>
                  </a:lnTo>
                  <a:lnTo>
                    <a:pt x="341" y="549"/>
                  </a:lnTo>
                  <a:lnTo>
                    <a:pt x="334" y="549"/>
                  </a:lnTo>
                  <a:close/>
                </a:path>
              </a:pathLst>
            </a:custGeom>
            <a:solidFill>
              <a:srgbClr val="DA251D"/>
            </a:solidFill>
            <a:ln w="9525">
              <a:noFill/>
              <a:round/>
              <a:headEnd/>
              <a:tailEnd/>
            </a:ln>
          </p:spPr>
          <p:txBody>
            <a:bodyPr/>
            <a:lstStyle/>
            <a:p>
              <a:endParaRPr lang="en-US"/>
            </a:p>
          </p:txBody>
        </p:sp>
        <p:sp>
          <p:nvSpPr>
            <p:cNvPr id="46666" name="Freeform 1114"/>
            <p:cNvSpPr>
              <a:spLocks/>
            </p:cNvSpPr>
            <p:nvPr/>
          </p:nvSpPr>
          <p:spPr bwMode="auto">
            <a:xfrm>
              <a:off x="4274" y="2612"/>
              <a:ext cx="341" cy="551"/>
            </a:xfrm>
            <a:custGeom>
              <a:avLst/>
              <a:gdLst>
                <a:gd name="T0" fmla="*/ 336 w 341"/>
                <a:gd name="T1" fmla="*/ 551 h 551"/>
                <a:gd name="T2" fmla="*/ 0 w 341"/>
                <a:gd name="T3" fmla="*/ 4 h 551"/>
                <a:gd name="T4" fmla="*/ 4 w 341"/>
                <a:gd name="T5" fmla="*/ 0 h 551"/>
                <a:gd name="T6" fmla="*/ 341 w 341"/>
                <a:gd name="T7" fmla="*/ 551 h 551"/>
                <a:gd name="T8" fmla="*/ 336 w 341"/>
                <a:gd name="T9" fmla="*/ 551 h 551"/>
                <a:gd name="T10" fmla="*/ 0 60000 65536"/>
                <a:gd name="T11" fmla="*/ 0 60000 65536"/>
                <a:gd name="T12" fmla="*/ 0 60000 65536"/>
                <a:gd name="T13" fmla="*/ 0 60000 65536"/>
                <a:gd name="T14" fmla="*/ 0 60000 65536"/>
                <a:gd name="T15" fmla="*/ 0 w 341"/>
                <a:gd name="T16" fmla="*/ 0 h 551"/>
                <a:gd name="T17" fmla="*/ 341 w 341"/>
                <a:gd name="T18" fmla="*/ 551 h 551"/>
              </a:gdLst>
              <a:ahLst/>
              <a:cxnLst>
                <a:cxn ang="T10">
                  <a:pos x="T0" y="T1"/>
                </a:cxn>
                <a:cxn ang="T11">
                  <a:pos x="T2" y="T3"/>
                </a:cxn>
                <a:cxn ang="T12">
                  <a:pos x="T4" y="T5"/>
                </a:cxn>
                <a:cxn ang="T13">
                  <a:pos x="T6" y="T7"/>
                </a:cxn>
                <a:cxn ang="T14">
                  <a:pos x="T8" y="T9"/>
                </a:cxn>
              </a:cxnLst>
              <a:rect l="T15" t="T16" r="T17" b="T18"/>
              <a:pathLst>
                <a:path w="341" h="551">
                  <a:moveTo>
                    <a:pt x="336" y="551"/>
                  </a:moveTo>
                  <a:lnTo>
                    <a:pt x="0" y="4"/>
                  </a:lnTo>
                  <a:lnTo>
                    <a:pt x="4" y="0"/>
                  </a:lnTo>
                  <a:lnTo>
                    <a:pt x="341" y="551"/>
                  </a:lnTo>
                  <a:lnTo>
                    <a:pt x="336" y="551"/>
                  </a:lnTo>
                  <a:close/>
                </a:path>
              </a:pathLst>
            </a:custGeom>
            <a:solidFill>
              <a:srgbClr val="DA251D"/>
            </a:solidFill>
            <a:ln w="9525">
              <a:noFill/>
              <a:round/>
              <a:headEnd/>
              <a:tailEnd/>
            </a:ln>
          </p:spPr>
          <p:txBody>
            <a:bodyPr/>
            <a:lstStyle/>
            <a:p>
              <a:endParaRPr lang="en-US"/>
            </a:p>
          </p:txBody>
        </p:sp>
        <p:sp>
          <p:nvSpPr>
            <p:cNvPr id="46667" name="Freeform 1115"/>
            <p:cNvSpPr>
              <a:spLocks/>
            </p:cNvSpPr>
            <p:nvPr/>
          </p:nvSpPr>
          <p:spPr bwMode="auto">
            <a:xfrm>
              <a:off x="4276" y="2611"/>
              <a:ext cx="343" cy="552"/>
            </a:xfrm>
            <a:custGeom>
              <a:avLst/>
              <a:gdLst>
                <a:gd name="T0" fmla="*/ 337 w 343"/>
                <a:gd name="T1" fmla="*/ 552 h 552"/>
                <a:gd name="T2" fmla="*/ 0 w 343"/>
                <a:gd name="T3" fmla="*/ 3 h 552"/>
                <a:gd name="T4" fmla="*/ 5 w 343"/>
                <a:gd name="T5" fmla="*/ 0 h 552"/>
                <a:gd name="T6" fmla="*/ 343 w 343"/>
                <a:gd name="T7" fmla="*/ 552 h 552"/>
                <a:gd name="T8" fmla="*/ 337 w 343"/>
                <a:gd name="T9" fmla="*/ 552 h 552"/>
                <a:gd name="T10" fmla="*/ 0 60000 65536"/>
                <a:gd name="T11" fmla="*/ 0 60000 65536"/>
                <a:gd name="T12" fmla="*/ 0 60000 65536"/>
                <a:gd name="T13" fmla="*/ 0 60000 65536"/>
                <a:gd name="T14" fmla="*/ 0 60000 65536"/>
                <a:gd name="T15" fmla="*/ 0 w 343"/>
                <a:gd name="T16" fmla="*/ 0 h 552"/>
                <a:gd name="T17" fmla="*/ 343 w 343"/>
                <a:gd name="T18" fmla="*/ 552 h 552"/>
              </a:gdLst>
              <a:ahLst/>
              <a:cxnLst>
                <a:cxn ang="T10">
                  <a:pos x="T0" y="T1"/>
                </a:cxn>
                <a:cxn ang="T11">
                  <a:pos x="T2" y="T3"/>
                </a:cxn>
                <a:cxn ang="T12">
                  <a:pos x="T4" y="T5"/>
                </a:cxn>
                <a:cxn ang="T13">
                  <a:pos x="T6" y="T7"/>
                </a:cxn>
                <a:cxn ang="T14">
                  <a:pos x="T8" y="T9"/>
                </a:cxn>
              </a:cxnLst>
              <a:rect l="T15" t="T16" r="T17" b="T18"/>
              <a:pathLst>
                <a:path w="343" h="552">
                  <a:moveTo>
                    <a:pt x="337" y="552"/>
                  </a:moveTo>
                  <a:lnTo>
                    <a:pt x="0" y="3"/>
                  </a:lnTo>
                  <a:lnTo>
                    <a:pt x="5" y="0"/>
                  </a:lnTo>
                  <a:lnTo>
                    <a:pt x="343" y="552"/>
                  </a:lnTo>
                  <a:lnTo>
                    <a:pt x="337" y="552"/>
                  </a:lnTo>
                  <a:close/>
                </a:path>
              </a:pathLst>
            </a:custGeom>
            <a:solidFill>
              <a:srgbClr val="DA251D"/>
            </a:solidFill>
            <a:ln w="9525">
              <a:noFill/>
              <a:round/>
              <a:headEnd/>
              <a:tailEnd/>
            </a:ln>
          </p:spPr>
          <p:txBody>
            <a:bodyPr/>
            <a:lstStyle/>
            <a:p>
              <a:endParaRPr lang="en-US"/>
            </a:p>
          </p:txBody>
        </p:sp>
        <p:sp>
          <p:nvSpPr>
            <p:cNvPr id="46668" name="Freeform 1116"/>
            <p:cNvSpPr>
              <a:spLocks/>
            </p:cNvSpPr>
            <p:nvPr/>
          </p:nvSpPr>
          <p:spPr bwMode="auto">
            <a:xfrm>
              <a:off x="4278" y="2609"/>
              <a:ext cx="345" cy="554"/>
            </a:xfrm>
            <a:custGeom>
              <a:avLst/>
              <a:gdLst>
                <a:gd name="T0" fmla="*/ 337 w 345"/>
                <a:gd name="T1" fmla="*/ 554 h 554"/>
                <a:gd name="T2" fmla="*/ 0 w 345"/>
                <a:gd name="T3" fmla="*/ 3 h 554"/>
                <a:gd name="T4" fmla="*/ 5 w 345"/>
                <a:gd name="T5" fmla="*/ 0 h 554"/>
                <a:gd name="T6" fmla="*/ 345 w 345"/>
                <a:gd name="T7" fmla="*/ 554 h 554"/>
                <a:gd name="T8" fmla="*/ 337 w 345"/>
                <a:gd name="T9" fmla="*/ 554 h 554"/>
                <a:gd name="T10" fmla="*/ 0 60000 65536"/>
                <a:gd name="T11" fmla="*/ 0 60000 65536"/>
                <a:gd name="T12" fmla="*/ 0 60000 65536"/>
                <a:gd name="T13" fmla="*/ 0 60000 65536"/>
                <a:gd name="T14" fmla="*/ 0 60000 65536"/>
                <a:gd name="T15" fmla="*/ 0 w 345"/>
                <a:gd name="T16" fmla="*/ 0 h 554"/>
                <a:gd name="T17" fmla="*/ 345 w 345"/>
                <a:gd name="T18" fmla="*/ 554 h 554"/>
              </a:gdLst>
              <a:ahLst/>
              <a:cxnLst>
                <a:cxn ang="T10">
                  <a:pos x="T0" y="T1"/>
                </a:cxn>
                <a:cxn ang="T11">
                  <a:pos x="T2" y="T3"/>
                </a:cxn>
                <a:cxn ang="T12">
                  <a:pos x="T4" y="T5"/>
                </a:cxn>
                <a:cxn ang="T13">
                  <a:pos x="T6" y="T7"/>
                </a:cxn>
                <a:cxn ang="T14">
                  <a:pos x="T8" y="T9"/>
                </a:cxn>
              </a:cxnLst>
              <a:rect l="T15" t="T16" r="T17" b="T18"/>
              <a:pathLst>
                <a:path w="345" h="554">
                  <a:moveTo>
                    <a:pt x="337" y="554"/>
                  </a:moveTo>
                  <a:lnTo>
                    <a:pt x="0" y="3"/>
                  </a:lnTo>
                  <a:lnTo>
                    <a:pt x="5" y="0"/>
                  </a:lnTo>
                  <a:lnTo>
                    <a:pt x="345" y="554"/>
                  </a:lnTo>
                  <a:lnTo>
                    <a:pt x="337" y="554"/>
                  </a:lnTo>
                  <a:close/>
                </a:path>
              </a:pathLst>
            </a:custGeom>
            <a:solidFill>
              <a:srgbClr val="DA251D"/>
            </a:solidFill>
            <a:ln w="9525">
              <a:noFill/>
              <a:round/>
              <a:headEnd/>
              <a:tailEnd/>
            </a:ln>
          </p:spPr>
          <p:txBody>
            <a:bodyPr/>
            <a:lstStyle/>
            <a:p>
              <a:endParaRPr lang="en-US"/>
            </a:p>
          </p:txBody>
        </p:sp>
        <p:sp>
          <p:nvSpPr>
            <p:cNvPr id="46669" name="Freeform 1117"/>
            <p:cNvSpPr>
              <a:spLocks/>
            </p:cNvSpPr>
            <p:nvPr/>
          </p:nvSpPr>
          <p:spPr bwMode="auto">
            <a:xfrm>
              <a:off x="4281" y="2609"/>
              <a:ext cx="344" cy="554"/>
            </a:xfrm>
            <a:custGeom>
              <a:avLst/>
              <a:gdLst>
                <a:gd name="T0" fmla="*/ 338 w 344"/>
                <a:gd name="T1" fmla="*/ 554 h 554"/>
                <a:gd name="T2" fmla="*/ 0 w 344"/>
                <a:gd name="T3" fmla="*/ 2 h 554"/>
                <a:gd name="T4" fmla="*/ 4 w 344"/>
                <a:gd name="T5" fmla="*/ 0 h 554"/>
                <a:gd name="T6" fmla="*/ 344 w 344"/>
                <a:gd name="T7" fmla="*/ 554 h 554"/>
                <a:gd name="T8" fmla="*/ 338 w 344"/>
                <a:gd name="T9" fmla="*/ 554 h 554"/>
                <a:gd name="T10" fmla="*/ 0 60000 65536"/>
                <a:gd name="T11" fmla="*/ 0 60000 65536"/>
                <a:gd name="T12" fmla="*/ 0 60000 65536"/>
                <a:gd name="T13" fmla="*/ 0 60000 65536"/>
                <a:gd name="T14" fmla="*/ 0 60000 65536"/>
                <a:gd name="T15" fmla="*/ 0 w 344"/>
                <a:gd name="T16" fmla="*/ 0 h 554"/>
                <a:gd name="T17" fmla="*/ 344 w 344"/>
                <a:gd name="T18" fmla="*/ 554 h 554"/>
              </a:gdLst>
              <a:ahLst/>
              <a:cxnLst>
                <a:cxn ang="T10">
                  <a:pos x="T0" y="T1"/>
                </a:cxn>
                <a:cxn ang="T11">
                  <a:pos x="T2" y="T3"/>
                </a:cxn>
                <a:cxn ang="T12">
                  <a:pos x="T4" y="T5"/>
                </a:cxn>
                <a:cxn ang="T13">
                  <a:pos x="T6" y="T7"/>
                </a:cxn>
                <a:cxn ang="T14">
                  <a:pos x="T8" y="T9"/>
                </a:cxn>
              </a:cxnLst>
              <a:rect l="T15" t="T16" r="T17" b="T18"/>
              <a:pathLst>
                <a:path w="344" h="554">
                  <a:moveTo>
                    <a:pt x="338" y="554"/>
                  </a:moveTo>
                  <a:lnTo>
                    <a:pt x="0" y="2"/>
                  </a:lnTo>
                  <a:lnTo>
                    <a:pt x="4" y="0"/>
                  </a:lnTo>
                  <a:lnTo>
                    <a:pt x="344" y="554"/>
                  </a:lnTo>
                  <a:lnTo>
                    <a:pt x="338" y="554"/>
                  </a:lnTo>
                  <a:close/>
                </a:path>
              </a:pathLst>
            </a:custGeom>
            <a:solidFill>
              <a:srgbClr val="DA251D"/>
            </a:solidFill>
            <a:ln w="9525">
              <a:noFill/>
              <a:round/>
              <a:headEnd/>
              <a:tailEnd/>
            </a:ln>
          </p:spPr>
          <p:txBody>
            <a:bodyPr/>
            <a:lstStyle/>
            <a:p>
              <a:endParaRPr lang="en-US"/>
            </a:p>
          </p:txBody>
        </p:sp>
        <p:sp>
          <p:nvSpPr>
            <p:cNvPr id="46670" name="Freeform 1118"/>
            <p:cNvSpPr>
              <a:spLocks/>
            </p:cNvSpPr>
            <p:nvPr/>
          </p:nvSpPr>
          <p:spPr bwMode="auto">
            <a:xfrm>
              <a:off x="4283" y="2607"/>
              <a:ext cx="346" cy="556"/>
            </a:xfrm>
            <a:custGeom>
              <a:avLst/>
              <a:gdLst>
                <a:gd name="T0" fmla="*/ 340 w 346"/>
                <a:gd name="T1" fmla="*/ 556 h 556"/>
                <a:gd name="T2" fmla="*/ 0 w 346"/>
                <a:gd name="T3" fmla="*/ 2 h 556"/>
                <a:gd name="T4" fmla="*/ 4 w 346"/>
                <a:gd name="T5" fmla="*/ 0 h 556"/>
                <a:gd name="T6" fmla="*/ 346 w 346"/>
                <a:gd name="T7" fmla="*/ 556 h 556"/>
                <a:gd name="T8" fmla="*/ 340 w 346"/>
                <a:gd name="T9" fmla="*/ 556 h 556"/>
                <a:gd name="T10" fmla="*/ 0 60000 65536"/>
                <a:gd name="T11" fmla="*/ 0 60000 65536"/>
                <a:gd name="T12" fmla="*/ 0 60000 65536"/>
                <a:gd name="T13" fmla="*/ 0 60000 65536"/>
                <a:gd name="T14" fmla="*/ 0 60000 65536"/>
                <a:gd name="T15" fmla="*/ 0 w 346"/>
                <a:gd name="T16" fmla="*/ 0 h 556"/>
                <a:gd name="T17" fmla="*/ 346 w 346"/>
                <a:gd name="T18" fmla="*/ 556 h 556"/>
              </a:gdLst>
              <a:ahLst/>
              <a:cxnLst>
                <a:cxn ang="T10">
                  <a:pos x="T0" y="T1"/>
                </a:cxn>
                <a:cxn ang="T11">
                  <a:pos x="T2" y="T3"/>
                </a:cxn>
                <a:cxn ang="T12">
                  <a:pos x="T4" y="T5"/>
                </a:cxn>
                <a:cxn ang="T13">
                  <a:pos x="T6" y="T7"/>
                </a:cxn>
                <a:cxn ang="T14">
                  <a:pos x="T8" y="T9"/>
                </a:cxn>
              </a:cxnLst>
              <a:rect l="T15" t="T16" r="T17" b="T18"/>
              <a:pathLst>
                <a:path w="346" h="556">
                  <a:moveTo>
                    <a:pt x="340" y="556"/>
                  </a:moveTo>
                  <a:lnTo>
                    <a:pt x="0" y="2"/>
                  </a:lnTo>
                  <a:lnTo>
                    <a:pt x="4" y="0"/>
                  </a:lnTo>
                  <a:lnTo>
                    <a:pt x="346" y="556"/>
                  </a:lnTo>
                  <a:lnTo>
                    <a:pt x="340" y="556"/>
                  </a:lnTo>
                  <a:close/>
                </a:path>
              </a:pathLst>
            </a:custGeom>
            <a:solidFill>
              <a:srgbClr val="DA251D"/>
            </a:solidFill>
            <a:ln w="9525">
              <a:noFill/>
              <a:round/>
              <a:headEnd/>
              <a:tailEnd/>
            </a:ln>
          </p:spPr>
          <p:txBody>
            <a:bodyPr/>
            <a:lstStyle/>
            <a:p>
              <a:endParaRPr lang="en-US"/>
            </a:p>
          </p:txBody>
        </p:sp>
        <p:sp>
          <p:nvSpPr>
            <p:cNvPr id="46671" name="Freeform 1119"/>
            <p:cNvSpPr>
              <a:spLocks/>
            </p:cNvSpPr>
            <p:nvPr/>
          </p:nvSpPr>
          <p:spPr bwMode="auto">
            <a:xfrm>
              <a:off x="4285" y="2605"/>
              <a:ext cx="348" cy="558"/>
            </a:xfrm>
            <a:custGeom>
              <a:avLst/>
              <a:gdLst>
                <a:gd name="T0" fmla="*/ 340 w 348"/>
                <a:gd name="T1" fmla="*/ 558 h 558"/>
                <a:gd name="T2" fmla="*/ 0 w 348"/>
                <a:gd name="T3" fmla="*/ 4 h 558"/>
                <a:gd name="T4" fmla="*/ 4 w 348"/>
                <a:gd name="T5" fmla="*/ 0 h 558"/>
                <a:gd name="T6" fmla="*/ 348 w 348"/>
                <a:gd name="T7" fmla="*/ 558 h 558"/>
                <a:gd name="T8" fmla="*/ 340 w 348"/>
                <a:gd name="T9" fmla="*/ 558 h 558"/>
                <a:gd name="T10" fmla="*/ 0 60000 65536"/>
                <a:gd name="T11" fmla="*/ 0 60000 65536"/>
                <a:gd name="T12" fmla="*/ 0 60000 65536"/>
                <a:gd name="T13" fmla="*/ 0 60000 65536"/>
                <a:gd name="T14" fmla="*/ 0 60000 65536"/>
                <a:gd name="T15" fmla="*/ 0 w 348"/>
                <a:gd name="T16" fmla="*/ 0 h 558"/>
                <a:gd name="T17" fmla="*/ 348 w 348"/>
                <a:gd name="T18" fmla="*/ 558 h 558"/>
              </a:gdLst>
              <a:ahLst/>
              <a:cxnLst>
                <a:cxn ang="T10">
                  <a:pos x="T0" y="T1"/>
                </a:cxn>
                <a:cxn ang="T11">
                  <a:pos x="T2" y="T3"/>
                </a:cxn>
                <a:cxn ang="T12">
                  <a:pos x="T4" y="T5"/>
                </a:cxn>
                <a:cxn ang="T13">
                  <a:pos x="T6" y="T7"/>
                </a:cxn>
                <a:cxn ang="T14">
                  <a:pos x="T8" y="T9"/>
                </a:cxn>
              </a:cxnLst>
              <a:rect l="T15" t="T16" r="T17" b="T18"/>
              <a:pathLst>
                <a:path w="348" h="558">
                  <a:moveTo>
                    <a:pt x="340" y="558"/>
                  </a:moveTo>
                  <a:lnTo>
                    <a:pt x="0" y="4"/>
                  </a:lnTo>
                  <a:lnTo>
                    <a:pt x="4" y="0"/>
                  </a:lnTo>
                  <a:lnTo>
                    <a:pt x="348" y="558"/>
                  </a:lnTo>
                  <a:lnTo>
                    <a:pt x="340" y="558"/>
                  </a:lnTo>
                  <a:close/>
                </a:path>
              </a:pathLst>
            </a:custGeom>
            <a:solidFill>
              <a:srgbClr val="DA251D"/>
            </a:solidFill>
            <a:ln w="9525">
              <a:noFill/>
              <a:round/>
              <a:headEnd/>
              <a:tailEnd/>
            </a:ln>
          </p:spPr>
          <p:txBody>
            <a:bodyPr/>
            <a:lstStyle/>
            <a:p>
              <a:endParaRPr lang="en-US"/>
            </a:p>
          </p:txBody>
        </p:sp>
        <p:sp>
          <p:nvSpPr>
            <p:cNvPr id="46672" name="Freeform 1120"/>
            <p:cNvSpPr>
              <a:spLocks/>
            </p:cNvSpPr>
            <p:nvPr/>
          </p:nvSpPr>
          <p:spPr bwMode="auto">
            <a:xfrm>
              <a:off x="4287" y="2603"/>
              <a:ext cx="348" cy="560"/>
            </a:xfrm>
            <a:custGeom>
              <a:avLst/>
              <a:gdLst>
                <a:gd name="T0" fmla="*/ 342 w 348"/>
                <a:gd name="T1" fmla="*/ 560 h 560"/>
                <a:gd name="T2" fmla="*/ 0 w 348"/>
                <a:gd name="T3" fmla="*/ 4 h 560"/>
                <a:gd name="T4" fmla="*/ 4 w 348"/>
                <a:gd name="T5" fmla="*/ 0 h 560"/>
                <a:gd name="T6" fmla="*/ 348 w 348"/>
                <a:gd name="T7" fmla="*/ 560 h 560"/>
                <a:gd name="T8" fmla="*/ 342 w 348"/>
                <a:gd name="T9" fmla="*/ 560 h 560"/>
                <a:gd name="T10" fmla="*/ 0 60000 65536"/>
                <a:gd name="T11" fmla="*/ 0 60000 65536"/>
                <a:gd name="T12" fmla="*/ 0 60000 65536"/>
                <a:gd name="T13" fmla="*/ 0 60000 65536"/>
                <a:gd name="T14" fmla="*/ 0 60000 65536"/>
                <a:gd name="T15" fmla="*/ 0 w 348"/>
                <a:gd name="T16" fmla="*/ 0 h 560"/>
                <a:gd name="T17" fmla="*/ 348 w 348"/>
                <a:gd name="T18" fmla="*/ 560 h 560"/>
              </a:gdLst>
              <a:ahLst/>
              <a:cxnLst>
                <a:cxn ang="T10">
                  <a:pos x="T0" y="T1"/>
                </a:cxn>
                <a:cxn ang="T11">
                  <a:pos x="T2" y="T3"/>
                </a:cxn>
                <a:cxn ang="T12">
                  <a:pos x="T4" y="T5"/>
                </a:cxn>
                <a:cxn ang="T13">
                  <a:pos x="T6" y="T7"/>
                </a:cxn>
                <a:cxn ang="T14">
                  <a:pos x="T8" y="T9"/>
                </a:cxn>
              </a:cxnLst>
              <a:rect l="T15" t="T16" r="T17" b="T18"/>
              <a:pathLst>
                <a:path w="348" h="560">
                  <a:moveTo>
                    <a:pt x="342" y="560"/>
                  </a:moveTo>
                  <a:lnTo>
                    <a:pt x="0" y="4"/>
                  </a:lnTo>
                  <a:lnTo>
                    <a:pt x="4" y="0"/>
                  </a:lnTo>
                  <a:lnTo>
                    <a:pt x="348" y="560"/>
                  </a:lnTo>
                  <a:lnTo>
                    <a:pt x="342" y="560"/>
                  </a:lnTo>
                  <a:close/>
                </a:path>
              </a:pathLst>
            </a:custGeom>
            <a:solidFill>
              <a:srgbClr val="DA251D"/>
            </a:solidFill>
            <a:ln w="9525">
              <a:noFill/>
              <a:round/>
              <a:headEnd/>
              <a:tailEnd/>
            </a:ln>
          </p:spPr>
          <p:txBody>
            <a:bodyPr/>
            <a:lstStyle/>
            <a:p>
              <a:endParaRPr lang="en-US"/>
            </a:p>
          </p:txBody>
        </p:sp>
        <p:sp>
          <p:nvSpPr>
            <p:cNvPr id="46673" name="Freeform 1121"/>
            <p:cNvSpPr>
              <a:spLocks/>
            </p:cNvSpPr>
            <p:nvPr/>
          </p:nvSpPr>
          <p:spPr bwMode="auto">
            <a:xfrm>
              <a:off x="4289" y="2601"/>
              <a:ext cx="349" cy="562"/>
            </a:xfrm>
            <a:custGeom>
              <a:avLst/>
              <a:gdLst>
                <a:gd name="T0" fmla="*/ 344 w 349"/>
                <a:gd name="T1" fmla="*/ 562 h 562"/>
                <a:gd name="T2" fmla="*/ 0 w 349"/>
                <a:gd name="T3" fmla="*/ 4 h 562"/>
                <a:gd name="T4" fmla="*/ 4 w 349"/>
                <a:gd name="T5" fmla="*/ 0 h 562"/>
                <a:gd name="T6" fmla="*/ 349 w 349"/>
                <a:gd name="T7" fmla="*/ 562 h 562"/>
                <a:gd name="T8" fmla="*/ 344 w 349"/>
                <a:gd name="T9" fmla="*/ 562 h 562"/>
                <a:gd name="T10" fmla="*/ 0 60000 65536"/>
                <a:gd name="T11" fmla="*/ 0 60000 65536"/>
                <a:gd name="T12" fmla="*/ 0 60000 65536"/>
                <a:gd name="T13" fmla="*/ 0 60000 65536"/>
                <a:gd name="T14" fmla="*/ 0 60000 65536"/>
                <a:gd name="T15" fmla="*/ 0 w 349"/>
                <a:gd name="T16" fmla="*/ 0 h 562"/>
                <a:gd name="T17" fmla="*/ 349 w 349"/>
                <a:gd name="T18" fmla="*/ 562 h 562"/>
              </a:gdLst>
              <a:ahLst/>
              <a:cxnLst>
                <a:cxn ang="T10">
                  <a:pos x="T0" y="T1"/>
                </a:cxn>
                <a:cxn ang="T11">
                  <a:pos x="T2" y="T3"/>
                </a:cxn>
                <a:cxn ang="T12">
                  <a:pos x="T4" y="T5"/>
                </a:cxn>
                <a:cxn ang="T13">
                  <a:pos x="T6" y="T7"/>
                </a:cxn>
                <a:cxn ang="T14">
                  <a:pos x="T8" y="T9"/>
                </a:cxn>
              </a:cxnLst>
              <a:rect l="T15" t="T16" r="T17" b="T18"/>
              <a:pathLst>
                <a:path w="349" h="562">
                  <a:moveTo>
                    <a:pt x="344" y="562"/>
                  </a:moveTo>
                  <a:lnTo>
                    <a:pt x="0" y="4"/>
                  </a:lnTo>
                  <a:lnTo>
                    <a:pt x="4" y="0"/>
                  </a:lnTo>
                  <a:lnTo>
                    <a:pt x="349" y="562"/>
                  </a:lnTo>
                  <a:lnTo>
                    <a:pt x="344" y="562"/>
                  </a:lnTo>
                  <a:close/>
                </a:path>
              </a:pathLst>
            </a:custGeom>
            <a:solidFill>
              <a:srgbClr val="DA251D"/>
            </a:solidFill>
            <a:ln w="9525">
              <a:noFill/>
              <a:round/>
              <a:headEnd/>
              <a:tailEnd/>
            </a:ln>
          </p:spPr>
          <p:txBody>
            <a:bodyPr/>
            <a:lstStyle/>
            <a:p>
              <a:endParaRPr lang="en-US"/>
            </a:p>
          </p:txBody>
        </p:sp>
        <p:sp>
          <p:nvSpPr>
            <p:cNvPr id="46674" name="Freeform 1122"/>
            <p:cNvSpPr>
              <a:spLocks/>
            </p:cNvSpPr>
            <p:nvPr/>
          </p:nvSpPr>
          <p:spPr bwMode="auto">
            <a:xfrm>
              <a:off x="4291" y="2599"/>
              <a:ext cx="351" cy="564"/>
            </a:xfrm>
            <a:custGeom>
              <a:avLst/>
              <a:gdLst>
                <a:gd name="T0" fmla="*/ 344 w 351"/>
                <a:gd name="T1" fmla="*/ 564 h 564"/>
                <a:gd name="T2" fmla="*/ 0 w 351"/>
                <a:gd name="T3" fmla="*/ 4 h 564"/>
                <a:gd name="T4" fmla="*/ 6 w 351"/>
                <a:gd name="T5" fmla="*/ 0 h 564"/>
                <a:gd name="T6" fmla="*/ 351 w 351"/>
                <a:gd name="T7" fmla="*/ 564 h 564"/>
                <a:gd name="T8" fmla="*/ 344 w 351"/>
                <a:gd name="T9" fmla="*/ 564 h 564"/>
                <a:gd name="T10" fmla="*/ 0 60000 65536"/>
                <a:gd name="T11" fmla="*/ 0 60000 65536"/>
                <a:gd name="T12" fmla="*/ 0 60000 65536"/>
                <a:gd name="T13" fmla="*/ 0 60000 65536"/>
                <a:gd name="T14" fmla="*/ 0 60000 65536"/>
                <a:gd name="T15" fmla="*/ 0 w 351"/>
                <a:gd name="T16" fmla="*/ 0 h 564"/>
                <a:gd name="T17" fmla="*/ 351 w 351"/>
                <a:gd name="T18" fmla="*/ 564 h 564"/>
              </a:gdLst>
              <a:ahLst/>
              <a:cxnLst>
                <a:cxn ang="T10">
                  <a:pos x="T0" y="T1"/>
                </a:cxn>
                <a:cxn ang="T11">
                  <a:pos x="T2" y="T3"/>
                </a:cxn>
                <a:cxn ang="T12">
                  <a:pos x="T4" y="T5"/>
                </a:cxn>
                <a:cxn ang="T13">
                  <a:pos x="T6" y="T7"/>
                </a:cxn>
                <a:cxn ang="T14">
                  <a:pos x="T8" y="T9"/>
                </a:cxn>
              </a:cxnLst>
              <a:rect l="T15" t="T16" r="T17" b="T18"/>
              <a:pathLst>
                <a:path w="351" h="564">
                  <a:moveTo>
                    <a:pt x="344" y="564"/>
                  </a:moveTo>
                  <a:lnTo>
                    <a:pt x="0" y="4"/>
                  </a:lnTo>
                  <a:lnTo>
                    <a:pt x="6" y="0"/>
                  </a:lnTo>
                  <a:lnTo>
                    <a:pt x="351" y="564"/>
                  </a:lnTo>
                  <a:lnTo>
                    <a:pt x="344" y="564"/>
                  </a:lnTo>
                  <a:close/>
                </a:path>
              </a:pathLst>
            </a:custGeom>
            <a:solidFill>
              <a:srgbClr val="DA251D"/>
            </a:solidFill>
            <a:ln w="9525">
              <a:noFill/>
              <a:round/>
              <a:headEnd/>
              <a:tailEnd/>
            </a:ln>
          </p:spPr>
          <p:txBody>
            <a:bodyPr/>
            <a:lstStyle/>
            <a:p>
              <a:endParaRPr lang="en-US"/>
            </a:p>
          </p:txBody>
        </p:sp>
        <p:sp>
          <p:nvSpPr>
            <p:cNvPr id="46675" name="Freeform 1123"/>
            <p:cNvSpPr>
              <a:spLocks/>
            </p:cNvSpPr>
            <p:nvPr/>
          </p:nvSpPr>
          <p:spPr bwMode="auto">
            <a:xfrm>
              <a:off x="4293" y="2599"/>
              <a:ext cx="351" cy="564"/>
            </a:xfrm>
            <a:custGeom>
              <a:avLst/>
              <a:gdLst>
                <a:gd name="T0" fmla="*/ 345 w 351"/>
                <a:gd name="T1" fmla="*/ 564 h 564"/>
                <a:gd name="T2" fmla="*/ 0 w 351"/>
                <a:gd name="T3" fmla="*/ 2 h 564"/>
                <a:gd name="T4" fmla="*/ 6 w 351"/>
                <a:gd name="T5" fmla="*/ 0 h 564"/>
                <a:gd name="T6" fmla="*/ 351 w 351"/>
                <a:gd name="T7" fmla="*/ 564 h 564"/>
                <a:gd name="T8" fmla="*/ 345 w 351"/>
                <a:gd name="T9" fmla="*/ 564 h 564"/>
                <a:gd name="T10" fmla="*/ 0 60000 65536"/>
                <a:gd name="T11" fmla="*/ 0 60000 65536"/>
                <a:gd name="T12" fmla="*/ 0 60000 65536"/>
                <a:gd name="T13" fmla="*/ 0 60000 65536"/>
                <a:gd name="T14" fmla="*/ 0 60000 65536"/>
                <a:gd name="T15" fmla="*/ 0 w 351"/>
                <a:gd name="T16" fmla="*/ 0 h 564"/>
                <a:gd name="T17" fmla="*/ 351 w 351"/>
                <a:gd name="T18" fmla="*/ 564 h 564"/>
              </a:gdLst>
              <a:ahLst/>
              <a:cxnLst>
                <a:cxn ang="T10">
                  <a:pos x="T0" y="T1"/>
                </a:cxn>
                <a:cxn ang="T11">
                  <a:pos x="T2" y="T3"/>
                </a:cxn>
                <a:cxn ang="T12">
                  <a:pos x="T4" y="T5"/>
                </a:cxn>
                <a:cxn ang="T13">
                  <a:pos x="T6" y="T7"/>
                </a:cxn>
                <a:cxn ang="T14">
                  <a:pos x="T8" y="T9"/>
                </a:cxn>
              </a:cxnLst>
              <a:rect l="T15" t="T16" r="T17" b="T18"/>
              <a:pathLst>
                <a:path w="351" h="564">
                  <a:moveTo>
                    <a:pt x="345" y="564"/>
                  </a:moveTo>
                  <a:lnTo>
                    <a:pt x="0" y="2"/>
                  </a:lnTo>
                  <a:lnTo>
                    <a:pt x="6" y="0"/>
                  </a:lnTo>
                  <a:lnTo>
                    <a:pt x="351" y="564"/>
                  </a:lnTo>
                  <a:lnTo>
                    <a:pt x="345" y="564"/>
                  </a:lnTo>
                  <a:close/>
                </a:path>
              </a:pathLst>
            </a:custGeom>
            <a:solidFill>
              <a:srgbClr val="DA251D"/>
            </a:solidFill>
            <a:ln w="9525">
              <a:noFill/>
              <a:round/>
              <a:headEnd/>
              <a:tailEnd/>
            </a:ln>
          </p:spPr>
          <p:txBody>
            <a:bodyPr/>
            <a:lstStyle/>
            <a:p>
              <a:endParaRPr lang="en-US"/>
            </a:p>
          </p:txBody>
        </p:sp>
        <p:sp>
          <p:nvSpPr>
            <p:cNvPr id="46676" name="Freeform 1124"/>
            <p:cNvSpPr>
              <a:spLocks/>
            </p:cNvSpPr>
            <p:nvPr/>
          </p:nvSpPr>
          <p:spPr bwMode="auto">
            <a:xfrm>
              <a:off x="4297" y="2597"/>
              <a:ext cx="351" cy="566"/>
            </a:xfrm>
            <a:custGeom>
              <a:avLst/>
              <a:gdLst>
                <a:gd name="T0" fmla="*/ 345 w 351"/>
                <a:gd name="T1" fmla="*/ 566 h 566"/>
                <a:gd name="T2" fmla="*/ 0 w 351"/>
                <a:gd name="T3" fmla="*/ 2 h 566"/>
                <a:gd name="T4" fmla="*/ 4 w 351"/>
                <a:gd name="T5" fmla="*/ 0 h 566"/>
                <a:gd name="T6" fmla="*/ 351 w 351"/>
                <a:gd name="T7" fmla="*/ 566 h 566"/>
                <a:gd name="T8" fmla="*/ 345 w 351"/>
                <a:gd name="T9" fmla="*/ 566 h 566"/>
                <a:gd name="T10" fmla="*/ 0 60000 65536"/>
                <a:gd name="T11" fmla="*/ 0 60000 65536"/>
                <a:gd name="T12" fmla="*/ 0 60000 65536"/>
                <a:gd name="T13" fmla="*/ 0 60000 65536"/>
                <a:gd name="T14" fmla="*/ 0 60000 65536"/>
                <a:gd name="T15" fmla="*/ 0 w 351"/>
                <a:gd name="T16" fmla="*/ 0 h 566"/>
                <a:gd name="T17" fmla="*/ 351 w 351"/>
                <a:gd name="T18" fmla="*/ 566 h 566"/>
              </a:gdLst>
              <a:ahLst/>
              <a:cxnLst>
                <a:cxn ang="T10">
                  <a:pos x="T0" y="T1"/>
                </a:cxn>
                <a:cxn ang="T11">
                  <a:pos x="T2" y="T3"/>
                </a:cxn>
                <a:cxn ang="T12">
                  <a:pos x="T4" y="T5"/>
                </a:cxn>
                <a:cxn ang="T13">
                  <a:pos x="T6" y="T7"/>
                </a:cxn>
                <a:cxn ang="T14">
                  <a:pos x="T8" y="T9"/>
                </a:cxn>
              </a:cxnLst>
              <a:rect l="T15" t="T16" r="T17" b="T18"/>
              <a:pathLst>
                <a:path w="351" h="566">
                  <a:moveTo>
                    <a:pt x="345" y="566"/>
                  </a:moveTo>
                  <a:lnTo>
                    <a:pt x="0" y="2"/>
                  </a:lnTo>
                  <a:lnTo>
                    <a:pt x="4" y="0"/>
                  </a:lnTo>
                  <a:lnTo>
                    <a:pt x="351" y="566"/>
                  </a:lnTo>
                  <a:lnTo>
                    <a:pt x="345" y="566"/>
                  </a:lnTo>
                  <a:close/>
                </a:path>
              </a:pathLst>
            </a:custGeom>
            <a:solidFill>
              <a:srgbClr val="DA251D"/>
            </a:solidFill>
            <a:ln w="9525">
              <a:noFill/>
              <a:round/>
              <a:headEnd/>
              <a:tailEnd/>
            </a:ln>
          </p:spPr>
          <p:txBody>
            <a:bodyPr/>
            <a:lstStyle/>
            <a:p>
              <a:endParaRPr lang="en-US"/>
            </a:p>
          </p:txBody>
        </p:sp>
        <p:sp>
          <p:nvSpPr>
            <p:cNvPr id="46677" name="Freeform 1125"/>
            <p:cNvSpPr>
              <a:spLocks/>
            </p:cNvSpPr>
            <p:nvPr/>
          </p:nvSpPr>
          <p:spPr bwMode="auto">
            <a:xfrm>
              <a:off x="4299" y="2595"/>
              <a:ext cx="353" cy="570"/>
            </a:xfrm>
            <a:custGeom>
              <a:avLst/>
              <a:gdLst>
                <a:gd name="T0" fmla="*/ 345 w 353"/>
                <a:gd name="T1" fmla="*/ 568 h 570"/>
                <a:gd name="T2" fmla="*/ 0 w 353"/>
                <a:gd name="T3" fmla="*/ 4 h 570"/>
                <a:gd name="T4" fmla="*/ 4 w 353"/>
                <a:gd name="T5" fmla="*/ 0 h 570"/>
                <a:gd name="T6" fmla="*/ 353 w 353"/>
                <a:gd name="T7" fmla="*/ 570 h 570"/>
                <a:gd name="T8" fmla="*/ 345 w 353"/>
                <a:gd name="T9" fmla="*/ 568 h 570"/>
                <a:gd name="T10" fmla="*/ 0 60000 65536"/>
                <a:gd name="T11" fmla="*/ 0 60000 65536"/>
                <a:gd name="T12" fmla="*/ 0 60000 65536"/>
                <a:gd name="T13" fmla="*/ 0 60000 65536"/>
                <a:gd name="T14" fmla="*/ 0 60000 65536"/>
                <a:gd name="T15" fmla="*/ 0 w 353"/>
                <a:gd name="T16" fmla="*/ 0 h 570"/>
                <a:gd name="T17" fmla="*/ 353 w 353"/>
                <a:gd name="T18" fmla="*/ 570 h 570"/>
              </a:gdLst>
              <a:ahLst/>
              <a:cxnLst>
                <a:cxn ang="T10">
                  <a:pos x="T0" y="T1"/>
                </a:cxn>
                <a:cxn ang="T11">
                  <a:pos x="T2" y="T3"/>
                </a:cxn>
                <a:cxn ang="T12">
                  <a:pos x="T4" y="T5"/>
                </a:cxn>
                <a:cxn ang="T13">
                  <a:pos x="T6" y="T7"/>
                </a:cxn>
                <a:cxn ang="T14">
                  <a:pos x="T8" y="T9"/>
                </a:cxn>
              </a:cxnLst>
              <a:rect l="T15" t="T16" r="T17" b="T18"/>
              <a:pathLst>
                <a:path w="353" h="570">
                  <a:moveTo>
                    <a:pt x="345" y="568"/>
                  </a:moveTo>
                  <a:lnTo>
                    <a:pt x="0" y="4"/>
                  </a:lnTo>
                  <a:lnTo>
                    <a:pt x="4" y="0"/>
                  </a:lnTo>
                  <a:lnTo>
                    <a:pt x="353" y="570"/>
                  </a:lnTo>
                  <a:lnTo>
                    <a:pt x="345" y="568"/>
                  </a:lnTo>
                  <a:close/>
                </a:path>
              </a:pathLst>
            </a:custGeom>
            <a:solidFill>
              <a:srgbClr val="DA251D"/>
            </a:solidFill>
            <a:ln w="9525">
              <a:noFill/>
              <a:round/>
              <a:headEnd/>
              <a:tailEnd/>
            </a:ln>
          </p:spPr>
          <p:txBody>
            <a:bodyPr/>
            <a:lstStyle/>
            <a:p>
              <a:endParaRPr lang="en-US"/>
            </a:p>
          </p:txBody>
        </p:sp>
        <p:sp>
          <p:nvSpPr>
            <p:cNvPr id="46678" name="Freeform 1126"/>
            <p:cNvSpPr>
              <a:spLocks/>
            </p:cNvSpPr>
            <p:nvPr/>
          </p:nvSpPr>
          <p:spPr bwMode="auto">
            <a:xfrm>
              <a:off x="4301" y="2593"/>
              <a:ext cx="355" cy="572"/>
            </a:xfrm>
            <a:custGeom>
              <a:avLst/>
              <a:gdLst>
                <a:gd name="T0" fmla="*/ 347 w 355"/>
                <a:gd name="T1" fmla="*/ 570 h 572"/>
                <a:gd name="T2" fmla="*/ 0 w 355"/>
                <a:gd name="T3" fmla="*/ 4 h 572"/>
                <a:gd name="T4" fmla="*/ 3 w 355"/>
                <a:gd name="T5" fmla="*/ 0 h 572"/>
                <a:gd name="T6" fmla="*/ 355 w 355"/>
                <a:gd name="T7" fmla="*/ 572 h 572"/>
                <a:gd name="T8" fmla="*/ 347 w 355"/>
                <a:gd name="T9" fmla="*/ 570 h 572"/>
                <a:gd name="T10" fmla="*/ 0 60000 65536"/>
                <a:gd name="T11" fmla="*/ 0 60000 65536"/>
                <a:gd name="T12" fmla="*/ 0 60000 65536"/>
                <a:gd name="T13" fmla="*/ 0 60000 65536"/>
                <a:gd name="T14" fmla="*/ 0 60000 65536"/>
                <a:gd name="T15" fmla="*/ 0 w 355"/>
                <a:gd name="T16" fmla="*/ 0 h 572"/>
                <a:gd name="T17" fmla="*/ 355 w 355"/>
                <a:gd name="T18" fmla="*/ 572 h 572"/>
              </a:gdLst>
              <a:ahLst/>
              <a:cxnLst>
                <a:cxn ang="T10">
                  <a:pos x="T0" y="T1"/>
                </a:cxn>
                <a:cxn ang="T11">
                  <a:pos x="T2" y="T3"/>
                </a:cxn>
                <a:cxn ang="T12">
                  <a:pos x="T4" y="T5"/>
                </a:cxn>
                <a:cxn ang="T13">
                  <a:pos x="T6" y="T7"/>
                </a:cxn>
                <a:cxn ang="T14">
                  <a:pos x="T8" y="T9"/>
                </a:cxn>
              </a:cxnLst>
              <a:rect l="T15" t="T16" r="T17" b="T18"/>
              <a:pathLst>
                <a:path w="355" h="572">
                  <a:moveTo>
                    <a:pt x="347" y="570"/>
                  </a:moveTo>
                  <a:lnTo>
                    <a:pt x="0" y="4"/>
                  </a:lnTo>
                  <a:lnTo>
                    <a:pt x="3" y="0"/>
                  </a:lnTo>
                  <a:lnTo>
                    <a:pt x="355" y="572"/>
                  </a:lnTo>
                  <a:lnTo>
                    <a:pt x="347" y="570"/>
                  </a:lnTo>
                  <a:close/>
                </a:path>
              </a:pathLst>
            </a:custGeom>
            <a:solidFill>
              <a:srgbClr val="DA251D"/>
            </a:solidFill>
            <a:ln w="9525">
              <a:noFill/>
              <a:round/>
              <a:headEnd/>
              <a:tailEnd/>
            </a:ln>
          </p:spPr>
          <p:txBody>
            <a:bodyPr/>
            <a:lstStyle/>
            <a:p>
              <a:endParaRPr lang="en-US"/>
            </a:p>
          </p:txBody>
        </p:sp>
        <p:sp>
          <p:nvSpPr>
            <p:cNvPr id="46679" name="Freeform 1127"/>
            <p:cNvSpPr>
              <a:spLocks/>
            </p:cNvSpPr>
            <p:nvPr/>
          </p:nvSpPr>
          <p:spPr bwMode="auto">
            <a:xfrm>
              <a:off x="4303" y="2591"/>
              <a:ext cx="355" cy="574"/>
            </a:xfrm>
            <a:custGeom>
              <a:avLst/>
              <a:gdLst>
                <a:gd name="T0" fmla="*/ 349 w 355"/>
                <a:gd name="T1" fmla="*/ 574 h 574"/>
                <a:gd name="T2" fmla="*/ 0 w 355"/>
                <a:gd name="T3" fmla="*/ 4 h 574"/>
                <a:gd name="T4" fmla="*/ 3 w 355"/>
                <a:gd name="T5" fmla="*/ 0 h 574"/>
                <a:gd name="T6" fmla="*/ 355 w 355"/>
                <a:gd name="T7" fmla="*/ 574 h 574"/>
                <a:gd name="T8" fmla="*/ 349 w 355"/>
                <a:gd name="T9" fmla="*/ 574 h 574"/>
                <a:gd name="T10" fmla="*/ 0 60000 65536"/>
                <a:gd name="T11" fmla="*/ 0 60000 65536"/>
                <a:gd name="T12" fmla="*/ 0 60000 65536"/>
                <a:gd name="T13" fmla="*/ 0 60000 65536"/>
                <a:gd name="T14" fmla="*/ 0 60000 65536"/>
                <a:gd name="T15" fmla="*/ 0 w 355"/>
                <a:gd name="T16" fmla="*/ 0 h 574"/>
                <a:gd name="T17" fmla="*/ 355 w 355"/>
                <a:gd name="T18" fmla="*/ 574 h 574"/>
              </a:gdLst>
              <a:ahLst/>
              <a:cxnLst>
                <a:cxn ang="T10">
                  <a:pos x="T0" y="T1"/>
                </a:cxn>
                <a:cxn ang="T11">
                  <a:pos x="T2" y="T3"/>
                </a:cxn>
                <a:cxn ang="T12">
                  <a:pos x="T4" y="T5"/>
                </a:cxn>
                <a:cxn ang="T13">
                  <a:pos x="T6" y="T7"/>
                </a:cxn>
                <a:cxn ang="T14">
                  <a:pos x="T8" y="T9"/>
                </a:cxn>
              </a:cxnLst>
              <a:rect l="T15" t="T16" r="T17" b="T18"/>
              <a:pathLst>
                <a:path w="355" h="574">
                  <a:moveTo>
                    <a:pt x="349" y="574"/>
                  </a:moveTo>
                  <a:lnTo>
                    <a:pt x="0" y="4"/>
                  </a:lnTo>
                  <a:lnTo>
                    <a:pt x="3" y="0"/>
                  </a:lnTo>
                  <a:lnTo>
                    <a:pt x="355" y="574"/>
                  </a:lnTo>
                  <a:lnTo>
                    <a:pt x="349" y="574"/>
                  </a:lnTo>
                  <a:close/>
                </a:path>
              </a:pathLst>
            </a:custGeom>
            <a:solidFill>
              <a:srgbClr val="DA251D"/>
            </a:solidFill>
            <a:ln w="9525">
              <a:noFill/>
              <a:round/>
              <a:headEnd/>
              <a:tailEnd/>
            </a:ln>
          </p:spPr>
          <p:txBody>
            <a:bodyPr/>
            <a:lstStyle/>
            <a:p>
              <a:endParaRPr lang="en-US"/>
            </a:p>
          </p:txBody>
        </p:sp>
        <p:sp>
          <p:nvSpPr>
            <p:cNvPr id="46680" name="Freeform 1128"/>
            <p:cNvSpPr>
              <a:spLocks/>
            </p:cNvSpPr>
            <p:nvPr/>
          </p:nvSpPr>
          <p:spPr bwMode="auto">
            <a:xfrm>
              <a:off x="4304" y="2591"/>
              <a:ext cx="357" cy="574"/>
            </a:xfrm>
            <a:custGeom>
              <a:avLst/>
              <a:gdLst>
                <a:gd name="T0" fmla="*/ 352 w 357"/>
                <a:gd name="T1" fmla="*/ 574 h 574"/>
                <a:gd name="T2" fmla="*/ 0 w 357"/>
                <a:gd name="T3" fmla="*/ 2 h 574"/>
                <a:gd name="T4" fmla="*/ 6 w 357"/>
                <a:gd name="T5" fmla="*/ 0 h 574"/>
                <a:gd name="T6" fmla="*/ 357 w 357"/>
                <a:gd name="T7" fmla="*/ 574 h 574"/>
                <a:gd name="T8" fmla="*/ 352 w 357"/>
                <a:gd name="T9" fmla="*/ 574 h 574"/>
                <a:gd name="T10" fmla="*/ 0 60000 65536"/>
                <a:gd name="T11" fmla="*/ 0 60000 65536"/>
                <a:gd name="T12" fmla="*/ 0 60000 65536"/>
                <a:gd name="T13" fmla="*/ 0 60000 65536"/>
                <a:gd name="T14" fmla="*/ 0 60000 65536"/>
                <a:gd name="T15" fmla="*/ 0 w 357"/>
                <a:gd name="T16" fmla="*/ 0 h 574"/>
                <a:gd name="T17" fmla="*/ 357 w 357"/>
                <a:gd name="T18" fmla="*/ 574 h 574"/>
              </a:gdLst>
              <a:ahLst/>
              <a:cxnLst>
                <a:cxn ang="T10">
                  <a:pos x="T0" y="T1"/>
                </a:cxn>
                <a:cxn ang="T11">
                  <a:pos x="T2" y="T3"/>
                </a:cxn>
                <a:cxn ang="T12">
                  <a:pos x="T4" y="T5"/>
                </a:cxn>
                <a:cxn ang="T13">
                  <a:pos x="T6" y="T7"/>
                </a:cxn>
                <a:cxn ang="T14">
                  <a:pos x="T8" y="T9"/>
                </a:cxn>
              </a:cxnLst>
              <a:rect l="T15" t="T16" r="T17" b="T18"/>
              <a:pathLst>
                <a:path w="357" h="574">
                  <a:moveTo>
                    <a:pt x="352" y="574"/>
                  </a:moveTo>
                  <a:lnTo>
                    <a:pt x="0" y="2"/>
                  </a:lnTo>
                  <a:lnTo>
                    <a:pt x="6" y="0"/>
                  </a:lnTo>
                  <a:lnTo>
                    <a:pt x="357" y="574"/>
                  </a:lnTo>
                  <a:lnTo>
                    <a:pt x="352" y="574"/>
                  </a:lnTo>
                  <a:close/>
                </a:path>
              </a:pathLst>
            </a:custGeom>
            <a:solidFill>
              <a:srgbClr val="DA251D"/>
            </a:solidFill>
            <a:ln w="9525">
              <a:noFill/>
              <a:round/>
              <a:headEnd/>
              <a:tailEnd/>
            </a:ln>
          </p:spPr>
          <p:txBody>
            <a:bodyPr/>
            <a:lstStyle/>
            <a:p>
              <a:endParaRPr lang="en-US"/>
            </a:p>
          </p:txBody>
        </p:sp>
        <p:sp>
          <p:nvSpPr>
            <p:cNvPr id="46681" name="Freeform 1129"/>
            <p:cNvSpPr>
              <a:spLocks/>
            </p:cNvSpPr>
            <p:nvPr/>
          </p:nvSpPr>
          <p:spPr bwMode="auto">
            <a:xfrm>
              <a:off x="4306" y="2589"/>
              <a:ext cx="359" cy="576"/>
            </a:xfrm>
            <a:custGeom>
              <a:avLst/>
              <a:gdLst>
                <a:gd name="T0" fmla="*/ 352 w 359"/>
                <a:gd name="T1" fmla="*/ 576 h 576"/>
                <a:gd name="T2" fmla="*/ 0 w 359"/>
                <a:gd name="T3" fmla="*/ 2 h 576"/>
                <a:gd name="T4" fmla="*/ 6 w 359"/>
                <a:gd name="T5" fmla="*/ 0 h 576"/>
                <a:gd name="T6" fmla="*/ 359 w 359"/>
                <a:gd name="T7" fmla="*/ 576 h 576"/>
                <a:gd name="T8" fmla="*/ 352 w 359"/>
                <a:gd name="T9" fmla="*/ 576 h 576"/>
                <a:gd name="T10" fmla="*/ 0 60000 65536"/>
                <a:gd name="T11" fmla="*/ 0 60000 65536"/>
                <a:gd name="T12" fmla="*/ 0 60000 65536"/>
                <a:gd name="T13" fmla="*/ 0 60000 65536"/>
                <a:gd name="T14" fmla="*/ 0 60000 65536"/>
                <a:gd name="T15" fmla="*/ 0 w 359"/>
                <a:gd name="T16" fmla="*/ 0 h 576"/>
                <a:gd name="T17" fmla="*/ 359 w 359"/>
                <a:gd name="T18" fmla="*/ 576 h 576"/>
              </a:gdLst>
              <a:ahLst/>
              <a:cxnLst>
                <a:cxn ang="T10">
                  <a:pos x="T0" y="T1"/>
                </a:cxn>
                <a:cxn ang="T11">
                  <a:pos x="T2" y="T3"/>
                </a:cxn>
                <a:cxn ang="T12">
                  <a:pos x="T4" y="T5"/>
                </a:cxn>
                <a:cxn ang="T13">
                  <a:pos x="T6" y="T7"/>
                </a:cxn>
                <a:cxn ang="T14">
                  <a:pos x="T8" y="T9"/>
                </a:cxn>
              </a:cxnLst>
              <a:rect l="T15" t="T16" r="T17" b="T18"/>
              <a:pathLst>
                <a:path w="359" h="576">
                  <a:moveTo>
                    <a:pt x="352" y="576"/>
                  </a:moveTo>
                  <a:lnTo>
                    <a:pt x="0" y="2"/>
                  </a:lnTo>
                  <a:lnTo>
                    <a:pt x="6" y="0"/>
                  </a:lnTo>
                  <a:lnTo>
                    <a:pt x="359" y="576"/>
                  </a:lnTo>
                  <a:lnTo>
                    <a:pt x="352" y="576"/>
                  </a:lnTo>
                  <a:close/>
                </a:path>
              </a:pathLst>
            </a:custGeom>
            <a:solidFill>
              <a:srgbClr val="D33326"/>
            </a:solidFill>
            <a:ln w="9525">
              <a:noFill/>
              <a:round/>
              <a:headEnd/>
              <a:tailEnd/>
            </a:ln>
          </p:spPr>
          <p:txBody>
            <a:bodyPr/>
            <a:lstStyle/>
            <a:p>
              <a:endParaRPr lang="en-US"/>
            </a:p>
          </p:txBody>
        </p:sp>
        <p:sp>
          <p:nvSpPr>
            <p:cNvPr id="46682" name="Freeform 1130"/>
            <p:cNvSpPr>
              <a:spLocks/>
            </p:cNvSpPr>
            <p:nvPr/>
          </p:nvSpPr>
          <p:spPr bwMode="auto">
            <a:xfrm>
              <a:off x="4310" y="2588"/>
              <a:ext cx="357" cy="577"/>
            </a:xfrm>
            <a:custGeom>
              <a:avLst/>
              <a:gdLst>
                <a:gd name="T0" fmla="*/ 351 w 357"/>
                <a:gd name="T1" fmla="*/ 577 h 577"/>
                <a:gd name="T2" fmla="*/ 0 w 357"/>
                <a:gd name="T3" fmla="*/ 3 h 577"/>
                <a:gd name="T4" fmla="*/ 4 w 357"/>
                <a:gd name="T5" fmla="*/ 0 h 577"/>
                <a:gd name="T6" fmla="*/ 357 w 357"/>
                <a:gd name="T7" fmla="*/ 577 h 577"/>
                <a:gd name="T8" fmla="*/ 351 w 357"/>
                <a:gd name="T9" fmla="*/ 577 h 577"/>
                <a:gd name="T10" fmla="*/ 0 60000 65536"/>
                <a:gd name="T11" fmla="*/ 0 60000 65536"/>
                <a:gd name="T12" fmla="*/ 0 60000 65536"/>
                <a:gd name="T13" fmla="*/ 0 60000 65536"/>
                <a:gd name="T14" fmla="*/ 0 60000 65536"/>
                <a:gd name="T15" fmla="*/ 0 w 357"/>
                <a:gd name="T16" fmla="*/ 0 h 577"/>
                <a:gd name="T17" fmla="*/ 357 w 357"/>
                <a:gd name="T18" fmla="*/ 577 h 577"/>
              </a:gdLst>
              <a:ahLst/>
              <a:cxnLst>
                <a:cxn ang="T10">
                  <a:pos x="T0" y="T1"/>
                </a:cxn>
                <a:cxn ang="T11">
                  <a:pos x="T2" y="T3"/>
                </a:cxn>
                <a:cxn ang="T12">
                  <a:pos x="T4" y="T5"/>
                </a:cxn>
                <a:cxn ang="T13">
                  <a:pos x="T6" y="T7"/>
                </a:cxn>
                <a:cxn ang="T14">
                  <a:pos x="T8" y="T9"/>
                </a:cxn>
              </a:cxnLst>
              <a:rect l="T15" t="T16" r="T17" b="T18"/>
              <a:pathLst>
                <a:path w="357" h="577">
                  <a:moveTo>
                    <a:pt x="351" y="577"/>
                  </a:moveTo>
                  <a:lnTo>
                    <a:pt x="0" y="3"/>
                  </a:lnTo>
                  <a:lnTo>
                    <a:pt x="4" y="0"/>
                  </a:lnTo>
                  <a:lnTo>
                    <a:pt x="357" y="577"/>
                  </a:lnTo>
                  <a:lnTo>
                    <a:pt x="351" y="577"/>
                  </a:lnTo>
                  <a:close/>
                </a:path>
              </a:pathLst>
            </a:custGeom>
            <a:solidFill>
              <a:srgbClr val="CA3D2C"/>
            </a:solidFill>
            <a:ln w="9525">
              <a:noFill/>
              <a:round/>
              <a:headEnd/>
              <a:tailEnd/>
            </a:ln>
          </p:spPr>
          <p:txBody>
            <a:bodyPr/>
            <a:lstStyle/>
            <a:p>
              <a:endParaRPr lang="en-US"/>
            </a:p>
          </p:txBody>
        </p:sp>
        <p:sp>
          <p:nvSpPr>
            <p:cNvPr id="46683" name="Freeform 1131"/>
            <p:cNvSpPr>
              <a:spLocks/>
            </p:cNvSpPr>
            <p:nvPr/>
          </p:nvSpPr>
          <p:spPr bwMode="auto">
            <a:xfrm>
              <a:off x="4312" y="2586"/>
              <a:ext cx="359" cy="579"/>
            </a:xfrm>
            <a:custGeom>
              <a:avLst/>
              <a:gdLst>
                <a:gd name="T0" fmla="*/ 353 w 359"/>
                <a:gd name="T1" fmla="*/ 579 h 579"/>
                <a:gd name="T2" fmla="*/ 0 w 359"/>
                <a:gd name="T3" fmla="*/ 3 h 579"/>
                <a:gd name="T4" fmla="*/ 4 w 359"/>
                <a:gd name="T5" fmla="*/ 0 h 579"/>
                <a:gd name="T6" fmla="*/ 359 w 359"/>
                <a:gd name="T7" fmla="*/ 579 h 579"/>
                <a:gd name="T8" fmla="*/ 353 w 359"/>
                <a:gd name="T9" fmla="*/ 579 h 579"/>
                <a:gd name="T10" fmla="*/ 0 60000 65536"/>
                <a:gd name="T11" fmla="*/ 0 60000 65536"/>
                <a:gd name="T12" fmla="*/ 0 60000 65536"/>
                <a:gd name="T13" fmla="*/ 0 60000 65536"/>
                <a:gd name="T14" fmla="*/ 0 60000 65536"/>
                <a:gd name="T15" fmla="*/ 0 w 359"/>
                <a:gd name="T16" fmla="*/ 0 h 579"/>
                <a:gd name="T17" fmla="*/ 359 w 359"/>
                <a:gd name="T18" fmla="*/ 579 h 579"/>
              </a:gdLst>
              <a:ahLst/>
              <a:cxnLst>
                <a:cxn ang="T10">
                  <a:pos x="T0" y="T1"/>
                </a:cxn>
                <a:cxn ang="T11">
                  <a:pos x="T2" y="T3"/>
                </a:cxn>
                <a:cxn ang="T12">
                  <a:pos x="T4" y="T5"/>
                </a:cxn>
                <a:cxn ang="T13">
                  <a:pos x="T6" y="T7"/>
                </a:cxn>
                <a:cxn ang="T14">
                  <a:pos x="T8" y="T9"/>
                </a:cxn>
              </a:cxnLst>
              <a:rect l="T15" t="T16" r="T17" b="T18"/>
              <a:pathLst>
                <a:path w="359" h="579">
                  <a:moveTo>
                    <a:pt x="353" y="579"/>
                  </a:moveTo>
                  <a:lnTo>
                    <a:pt x="0" y="3"/>
                  </a:lnTo>
                  <a:lnTo>
                    <a:pt x="4" y="0"/>
                  </a:lnTo>
                  <a:lnTo>
                    <a:pt x="359" y="579"/>
                  </a:lnTo>
                  <a:lnTo>
                    <a:pt x="353" y="579"/>
                  </a:lnTo>
                  <a:close/>
                </a:path>
              </a:pathLst>
            </a:custGeom>
            <a:solidFill>
              <a:srgbClr val="B74936"/>
            </a:solidFill>
            <a:ln w="9525">
              <a:noFill/>
              <a:round/>
              <a:headEnd/>
              <a:tailEnd/>
            </a:ln>
          </p:spPr>
          <p:txBody>
            <a:bodyPr/>
            <a:lstStyle/>
            <a:p>
              <a:endParaRPr lang="en-US"/>
            </a:p>
          </p:txBody>
        </p:sp>
        <p:sp>
          <p:nvSpPr>
            <p:cNvPr id="46684" name="Freeform 1132"/>
            <p:cNvSpPr>
              <a:spLocks/>
            </p:cNvSpPr>
            <p:nvPr/>
          </p:nvSpPr>
          <p:spPr bwMode="auto">
            <a:xfrm>
              <a:off x="4314" y="2584"/>
              <a:ext cx="361" cy="581"/>
            </a:xfrm>
            <a:custGeom>
              <a:avLst/>
              <a:gdLst>
                <a:gd name="T0" fmla="*/ 353 w 361"/>
                <a:gd name="T1" fmla="*/ 581 h 581"/>
                <a:gd name="T2" fmla="*/ 0 w 361"/>
                <a:gd name="T3" fmla="*/ 4 h 581"/>
                <a:gd name="T4" fmla="*/ 4 w 361"/>
                <a:gd name="T5" fmla="*/ 0 h 581"/>
                <a:gd name="T6" fmla="*/ 361 w 361"/>
                <a:gd name="T7" fmla="*/ 581 h 581"/>
                <a:gd name="T8" fmla="*/ 353 w 361"/>
                <a:gd name="T9" fmla="*/ 581 h 581"/>
                <a:gd name="T10" fmla="*/ 0 60000 65536"/>
                <a:gd name="T11" fmla="*/ 0 60000 65536"/>
                <a:gd name="T12" fmla="*/ 0 60000 65536"/>
                <a:gd name="T13" fmla="*/ 0 60000 65536"/>
                <a:gd name="T14" fmla="*/ 0 60000 65536"/>
                <a:gd name="T15" fmla="*/ 0 w 361"/>
                <a:gd name="T16" fmla="*/ 0 h 581"/>
                <a:gd name="T17" fmla="*/ 361 w 361"/>
                <a:gd name="T18" fmla="*/ 581 h 581"/>
              </a:gdLst>
              <a:ahLst/>
              <a:cxnLst>
                <a:cxn ang="T10">
                  <a:pos x="T0" y="T1"/>
                </a:cxn>
                <a:cxn ang="T11">
                  <a:pos x="T2" y="T3"/>
                </a:cxn>
                <a:cxn ang="T12">
                  <a:pos x="T4" y="T5"/>
                </a:cxn>
                <a:cxn ang="T13">
                  <a:pos x="T6" y="T7"/>
                </a:cxn>
                <a:cxn ang="T14">
                  <a:pos x="T8" y="T9"/>
                </a:cxn>
              </a:cxnLst>
              <a:rect l="T15" t="T16" r="T17" b="T18"/>
              <a:pathLst>
                <a:path w="361" h="581">
                  <a:moveTo>
                    <a:pt x="353" y="581"/>
                  </a:moveTo>
                  <a:lnTo>
                    <a:pt x="0" y="4"/>
                  </a:lnTo>
                  <a:lnTo>
                    <a:pt x="4" y="0"/>
                  </a:lnTo>
                  <a:lnTo>
                    <a:pt x="361" y="581"/>
                  </a:lnTo>
                  <a:lnTo>
                    <a:pt x="353" y="581"/>
                  </a:lnTo>
                  <a:close/>
                </a:path>
              </a:pathLst>
            </a:custGeom>
            <a:solidFill>
              <a:srgbClr val="B04E3B"/>
            </a:solidFill>
            <a:ln w="9525">
              <a:noFill/>
              <a:round/>
              <a:headEnd/>
              <a:tailEnd/>
            </a:ln>
          </p:spPr>
          <p:txBody>
            <a:bodyPr/>
            <a:lstStyle/>
            <a:p>
              <a:endParaRPr lang="en-US"/>
            </a:p>
          </p:txBody>
        </p:sp>
        <p:sp>
          <p:nvSpPr>
            <p:cNvPr id="46685" name="Freeform 1133"/>
            <p:cNvSpPr>
              <a:spLocks/>
            </p:cNvSpPr>
            <p:nvPr/>
          </p:nvSpPr>
          <p:spPr bwMode="auto">
            <a:xfrm>
              <a:off x="4316" y="2582"/>
              <a:ext cx="361" cy="583"/>
            </a:xfrm>
            <a:custGeom>
              <a:avLst/>
              <a:gdLst>
                <a:gd name="T0" fmla="*/ 355 w 361"/>
                <a:gd name="T1" fmla="*/ 583 h 583"/>
                <a:gd name="T2" fmla="*/ 0 w 361"/>
                <a:gd name="T3" fmla="*/ 4 h 583"/>
                <a:gd name="T4" fmla="*/ 4 w 361"/>
                <a:gd name="T5" fmla="*/ 0 h 583"/>
                <a:gd name="T6" fmla="*/ 361 w 361"/>
                <a:gd name="T7" fmla="*/ 583 h 583"/>
                <a:gd name="T8" fmla="*/ 355 w 361"/>
                <a:gd name="T9" fmla="*/ 583 h 583"/>
                <a:gd name="T10" fmla="*/ 0 60000 65536"/>
                <a:gd name="T11" fmla="*/ 0 60000 65536"/>
                <a:gd name="T12" fmla="*/ 0 60000 65536"/>
                <a:gd name="T13" fmla="*/ 0 60000 65536"/>
                <a:gd name="T14" fmla="*/ 0 60000 65536"/>
                <a:gd name="T15" fmla="*/ 0 w 361"/>
                <a:gd name="T16" fmla="*/ 0 h 583"/>
                <a:gd name="T17" fmla="*/ 361 w 361"/>
                <a:gd name="T18" fmla="*/ 583 h 583"/>
              </a:gdLst>
              <a:ahLst/>
              <a:cxnLst>
                <a:cxn ang="T10">
                  <a:pos x="T0" y="T1"/>
                </a:cxn>
                <a:cxn ang="T11">
                  <a:pos x="T2" y="T3"/>
                </a:cxn>
                <a:cxn ang="T12">
                  <a:pos x="T4" y="T5"/>
                </a:cxn>
                <a:cxn ang="T13">
                  <a:pos x="T6" y="T7"/>
                </a:cxn>
                <a:cxn ang="T14">
                  <a:pos x="T8" y="T9"/>
                </a:cxn>
              </a:cxnLst>
              <a:rect l="T15" t="T16" r="T17" b="T18"/>
              <a:pathLst>
                <a:path w="361" h="583">
                  <a:moveTo>
                    <a:pt x="355" y="583"/>
                  </a:moveTo>
                  <a:lnTo>
                    <a:pt x="0" y="4"/>
                  </a:lnTo>
                  <a:lnTo>
                    <a:pt x="4" y="0"/>
                  </a:lnTo>
                  <a:lnTo>
                    <a:pt x="361" y="583"/>
                  </a:lnTo>
                  <a:lnTo>
                    <a:pt x="355" y="583"/>
                  </a:lnTo>
                  <a:close/>
                </a:path>
              </a:pathLst>
            </a:custGeom>
            <a:solidFill>
              <a:srgbClr val="A64F3D"/>
            </a:solidFill>
            <a:ln w="9525">
              <a:noFill/>
              <a:round/>
              <a:headEnd/>
              <a:tailEnd/>
            </a:ln>
          </p:spPr>
          <p:txBody>
            <a:bodyPr/>
            <a:lstStyle/>
            <a:p>
              <a:endParaRPr lang="en-US"/>
            </a:p>
          </p:txBody>
        </p:sp>
        <p:sp>
          <p:nvSpPr>
            <p:cNvPr id="46686" name="Freeform 1134"/>
            <p:cNvSpPr>
              <a:spLocks/>
            </p:cNvSpPr>
            <p:nvPr/>
          </p:nvSpPr>
          <p:spPr bwMode="auto">
            <a:xfrm>
              <a:off x="4318" y="2582"/>
              <a:ext cx="363" cy="583"/>
            </a:xfrm>
            <a:custGeom>
              <a:avLst/>
              <a:gdLst>
                <a:gd name="T0" fmla="*/ 357 w 363"/>
                <a:gd name="T1" fmla="*/ 583 h 583"/>
                <a:gd name="T2" fmla="*/ 0 w 363"/>
                <a:gd name="T3" fmla="*/ 2 h 583"/>
                <a:gd name="T4" fmla="*/ 6 w 363"/>
                <a:gd name="T5" fmla="*/ 0 h 583"/>
                <a:gd name="T6" fmla="*/ 363 w 363"/>
                <a:gd name="T7" fmla="*/ 583 h 583"/>
                <a:gd name="T8" fmla="*/ 357 w 363"/>
                <a:gd name="T9" fmla="*/ 583 h 583"/>
                <a:gd name="T10" fmla="*/ 0 60000 65536"/>
                <a:gd name="T11" fmla="*/ 0 60000 65536"/>
                <a:gd name="T12" fmla="*/ 0 60000 65536"/>
                <a:gd name="T13" fmla="*/ 0 60000 65536"/>
                <a:gd name="T14" fmla="*/ 0 60000 65536"/>
                <a:gd name="T15" fmla="*/ 0 w 363"/>
                <a:gd name="T16" fmla="*/ 0 h 583"/>
                <a:gd name="T17" fmla="*/ 363 w 363"/>
                <a:gd name="T18" fmla="*/ 583 h 583"/>
              </a:gdLst>
              <a:ahLst/>
              <a:cxnLst>
                <a:cxn ang="T10">
                  <a:pos x="T0" y="T1"/>
                </a:cxn>
                <a:cxn ang="T11">
                  <a:pos x="T2" y="T3"/>
                </a:cxn>
                <a:cxn ang="T12">
                  <a:pos x="T4" y="T5"/>
                </a:cxn>
                <a:cxn ang="T13">
                  <a:pos x="T6" y="T7"/>
                </a:cxn>
                <a:cxn ang="T14">
                  <a:pos x="T8" y="T9"/>
                </a:cxn>
              </a:cxnLst>
              <a:rect l="T15" t="T16" r="T17" b="T18"/>
              <a:pathLst>
                <a:path w="363" h="583">
                  <a:moveTo>
                    <a:pt x="357" y="583"/>
                  </a:moveTo>
                  <a:lnTo>
                    <a:pt x="0" y="2"/>
                  </a:lnTo>
                  <a:lnTo>
                    <a:pt x="6" y="0"/>
                  </a:lnTo>
                  <a:lnTo>
                    <a:pt x="363" y="583"/>
                  </a:lnTo>
                  <a:lnTo>
                    <a:pt x="357" y="583"/>
                  </a:lnTo>
                  <a:close/>
                </a:path>
              </a:pathLst>
            </a:custGeom>
            <a:solidFill>
              <a:srgbClr val="9E5240"/>
            </a:solidFill>
            <a:ln w="9525">
              <a:noFill/>
              <a:round/>
              <a:headEnd/>
              <a:tailEnd/>
            </a:ln>
          </p:spPr>
          <p:txBody>
            <a:bodyPr/>
            <a:lstStyle/>
            <a:p>
              <a:endParaRPr lang="en-US"/>
            </a:p>
          </p:txBody>
        </p:sp>
        <p:sp>
          <p:nvSpPr>
            <p:cNvPr id="46687" name="Freeform 1135"/>
            <p:cNvSpPr>
              <a:spLocks/>
            </p:cNvSpPr>
            <p:nvPr/>
          </p:nvSpPr>
          <p:spPr bwMode="auto">
            <a:xfrm>
              <a:off x="4320" y="2580"/>
              <a:ext cx="364" cy="585"/>
            </a:xfrm>
            <a:custGeom>
              <a:avLst/>
              <a:gdLst>
                <a:gd name="T0" fmla="*/ 357 w 364"/>
                <a:gd name="T1" fmla="*/ 585 h 585"/>
                <a:gd name="T2" fmla="*/ 0 w 364"/>
                <a:gd name="T3" fmla="*/ 2 h 585"/>
                <a:gd name="T4" fmla="*/ 6 w 364"/>
                <a:gd name="T5" fmla="*/ 0 h 585"/>
                <a:gd name="T6" fmla="*/ 364 w 364"/>
                <a:gd name="T7" fmla="*/ 585 h 585"/>
                <a:gd name="T8" fmla="*/ 357 w 364"/>
                <a:gd name="T9" fmla="*/ 585 h 585"/>
                <a:gd name="T10" fmla="*/ 0 60000 65536"/>
                <a:gd name="T11" fmla="*/ 0 60000 65536"/>
                <a:gd name="T12" fmla="*/ 0 60000 65536"/>
                <a:gd name="T13" fmla="*/ 0 60000 65536"/>
                <a:gd name="T14" fmla="*/ 0 60000 65536"/>
                <a:gd name="T15" fmla="*/ 0 w 364"/>
                <a:gd name="T16" fmla="*/ 0 h 585"/>
                <a:gd name="T17" fmla="*/ 364 w 364"/>
                <a:gd name="T18" fmla="*/ 585 h 585"/>
              </a:gdLst>
              <a:ahLst/>
              <a:cxnLst>
                <a:cxn ang="T10">
                  <a:pos x="T0" y="T1"/>
                </a:cxn>
                <a:cxn ang="T11">
                  <a:pos x="T2" y="T3"/>
                </a:cxn>
                <a:cxn ang="T12">
                  <a:pos x="T4" y="T5"/>
                </a:cxn>
                <a:cxn ang="T13">
                  <a:pos x="T6" y="T7"/>
                </a:cxn>
                <a:cxn ang="T14">
                  <a:pos x="T8" y="T9"/>
                </a:cxn>
              </a:cxnLst>
              <a:rect l="T15" t="T16" r="T17" b="T18"/>
              <a:pathLst>
                <a:path w="364" h="585">
                  <a:moveTo>
                    <a:pt x="357" y="585"/>
                  </a:moveTo>
                  <a:lnTo>
                    <a:pt x="0" y="2"/>
                  </a:lnTo>
                  <a:lnTo>
                    <a:pt x="6" y="0"/>
                  </a:lnTo>
                  <a:lnTo>
                    <a:pt x="364" y="585"/>
                  </a:lnTo>
                  <a:lnTo>
                    <a:pt x="357" y="585"/>
                  </a:lnTo>
                  <a:close/>
                </a:path>
              </a:pathLst>
            </a:custGeom>
            <a:solidFill>
              <a:srgbClr val="985544"/>
            </a:solidFill>
            <a:ln w="9525">
              <a:noFill/>
              <a:round/>
              <a:headEnd/>
              <a:tailEnd/>
            </a:ln>
          </p:spPr>
          <p:txBody>
            <a:bodyPr/>
            <a:lstStyle/>
            <a:p>
              <a:endParaRPr lang="en-US"/>
            </a:p>
          </p:txBody>
        </p:sp>
        <p:sp>
          <p:nvSpPr>
            <p:cNvPr id="46688" name="Freeform 1136"/>
            <p:cNvSpPr>
              <a:spLocks/>
            </p:cNvSpPr>
            <p:nvPr/>
          </p:nvSpPr>
          <p:spPr bwMode="auto">
            <a:xfrm>
              <a:off x="4324" y="2578"/>
              <a:ext cx="362" cy="587"/>
            </a:xfrm>
            <a:custGeom>
              <a:avLst/>
              <a:gdLst>
                <a:gd name="T0" fmla="*/ 357 w 362"/>
                <a:gd name="T1" fmla="*/ 587 h 587"/>
                <a:gd name="T2" fmla="*/ 0 w 362"/>
                <a:gd name="T3" fmla="*/ 4 h 587"/>
                <a:gd name="T4" fmla="*/ 3 w 362"/>
                <a:gd name="T5" fmla="*/ 0 h 587"/>
                <a:gd name="T6" fmla="*/ 362 w 362"/>
                <a:gd name="T7" fmla="*/ 587 h 587"/>
                <a:gd name="T8" fmla="*/ 357 w 362"/>
                <a:gd name="T9" fmla="*/ 587 h 587"/>
                <a:gd name="T10" fmla="*/ 0 60000 65536"/>
                <a:gd name="T11" fmla="*/ 0 60000 65536"/>
                <a:gd name="T12" fmla="*/ 0 60000 65536"/>
                <a:gd name="T13" fmla="*/ 0 60000 65536"/>
                <a:gd name="T14" fmla="*/ 0 60000 65536"/>
                <a:gd name="T15" fmla="*/ 0 w 362"/>
                <a:gd name="T16" fmla="*/ 0 h 587"/>
                <a:gd name="T17" fmla="*/ 362 w 362"/>
                <a:gd name="T18" fmla="*/ 587 h 587"/>
              </a:gdLst>
              <a:ahLst/>
              <a:cxnLst>
                <a:cxn ang="T10">
                  <a:pos x="T0" y="T1"/>
                </a:cxn>
                <a:cxn ang="T11">
                  <a:pos x="T2" y="T3"/>
                </a:cxn>
                <a:cxn ang="T12">
                  <a:pos x="T4" y="T5"/>
                </a:cxn>
                <a:cxn ang="T13">
                  <a:pos x="T6" y="T7"/>
                </a:cxn>
                <a:cxn ang="T14">
                  <a:pos x="T8" y="T9"/>
                </a:cxn>
              </a:cxnLst>
              <a:rect l="T15" t="T16" r="T17" b="T18"/>
              <a:pathLst>
                <a:path w="362" h="587">
                  <a:moveTo>
                    <a:pt x="357" y="587"/>
                  </a:moveTo>
                  <a:lnTo>
                    <a:pt x="0" y="4"/>
                  </a:lnTo>
                  <a:lnTo>
                    <a:pt x="3" y="0"/>
                  </a:lnTo>
                  <a:lnTo>
                    <a:pt x="362" y="587"/>
                  </a:lnTo>
                  <a:lnTo>
                    <a:pt x="357" y="587"/>
                  </a:lnTo>
                  <a:close/>
                </a:path>
              </a:pathLst>
            </a:custGeom>
            <a:solidFill>
              <a:srgbClr val="8F5545"/>
            </a:solidFill>
            <a:ln w="9525">
              <a:noFill/>
              <a:round/>
              <a:headEnd/>
              <a:tailEnd/>
            </a:ln>
          </p:spPr>
          <p:txBody>
            <a:bodyPr/>
            <a:lstStyle/>
            <a:p>
              <a:endParaRPr lang="en-US"/>
            </a:p>
          </p:txBody>
        </p:sp>
        <p:sp>
          <p:nvSpPr>
            <p:cNvPr id="46689" name="Freeform 1137"/>
            <p:cNvSpPr>
              <a:spLocks/>
            </p:cNvSpPr>
            <p:nvPr/>
          </p:nvSpPr>
          <p:spPr bwMode="auto">
            <a:xfrm>
              <a:off x="4326" y="2576"/>
              <a:ext cx="362" cy="589"/>
            </a:xfrm>
            <a:custGeom>
              <a:avLst/>
              <a:gdLst>
                <a:gd name="T0" fmla="*/ 358 w 362"/>
                <a:gd name="T1" fmla="*/ 589 h 589"/>
                <a:gd name="T2" fmla="*/ 0 w 362"/>
                <a:gd name="T3" fmla="*/ 4 h 589"/>
                <a:gd name="T4" fmla="*/ 3 w 362"/>
                <a:gd name="T5" fmla="*/ 0 h 589"/>
                <a:gd name="T6" fmla="*/ 23 w 362"/>
                <a:gd name="T7" fmla="*/ 31 h 589"/>
                <a:gd name="T8" fmla="*/ 362 w 362"/>
                <a:gd name="T9" fmla="*/ 589 h 589"/>
                <a:gd name="T10" fmla="*/ 362 w 362"/>
                <a:gd name="T11" fmla="*/ 589 h 589"/>
                <a:gd name="T12" fmla="*/ 358 w 362"/>
                <a:gd name="T13" fmla="*/ 589 h 589"/>
                <a:gd name="T14" fmla="*/ 0 60000 65536"/>
                <a:gd name="T15" fmla="*/ 0 60000 65536"/>
                <a:gd name="T16" fmla="*/ 0 60000 65536"/>
                <a:gd name="T17" fmla="*/ 0 60000 65536"/>
                <a:gd name="T18" fmla="*/ 0 60000 65536"/>
                <a:gd name="T19" fmla="*/ 0 60000 65536"/>
                <a:gd name="T20" fmla="*/ 0 60000 65536"/>
                <a:gd name="T21" fmla="*/ 0 w 362"/>
                <a:gd name="T22" fmla="*/ 0 h 589"/>
                <a:gd name="T23" fmla="*/ 362 w 362"/>
                <a:gd name="T24" fmla="*/ 589 h 58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2" h="589">
                  <a:moveTo>
                    <a:pt x="358" y="589"/>
                  </a:moveTo>
                  <a:lnTo>
                    <a:pt x="0" y="4"/>
                  </a:lnTo>
                  <a:lnTo>
                    <a:pt x="3" y="0"/>
                  </a:lnTo>
                  <a:lnTo>
                    <a:pt x="23" y="31"/>
                  </a:lnTo>
                  <a:lnTo>
                    <a:pt x="362" y="589"/>
                  </a:lnTo>
                  <a:lnTo>
                    <a:pt x="358" y="589"/>
                  </a:lnTo>
                  <a:close/>
                </a:path>
              </a:pathLst>
            </a:custGeom>
            <a:solidFill>
              <a:srgbClr val="6F5349"/>
            </a:solidFill>
            <a:ln w="9525">
              <a:noFill/>
              <a:round/>
              <a:headEnd/>
              <a:tailEnd/>
            </a:ln>
          </p:spPr>
          <p:txBody>
            <a:bodyPr/>
            <a:lstStyle/>
            <a:p>
              <a:endParaRPr lang="en-US"/>
            </a:p>
          </p:txBody>
        </p:sp>
        <p:sp>
          <p:nvSpPr>
            <p:cNvPr id="46690" name="Freeform 1138"/>
            <p:cNvSpPr>
              <a:spLocks/>
            </p:cNvSpPr>
            <p:nvPr/>
          </p:nvSpPr>
          <p:spPr bwMode="auto">
            <a:xfrm>
              <a:off x="4327" y="2576"/>
              <a:ext cx="361" cy="589"/>
            </a:xfrm>
            <a:custGeom>
              <a:avLst/>
              <a:gdLst>
                <a:gd name="T0" fmla="*/ 359 w 361"/>
                <a:gd name="T1" fmla="*/ 589 h 589"/>
                <a:gd name="T2" fmla="*/ 0 w 361"/>
                <a:gd name="T3" fmla="*/ 2 h 589"/>
                <a:gd name="T4" fmla="*/ 2 w 361"/>
                <a:gd name="T5" fmla="*/ 0 h 589"/>
                <a:gd name="T6" fmla="*/ 361 w 361"/>
                <a:gd name="T7" fmla="*/ 589 h 589"/>
                <a:gd name="T8" fmla="*/ 361 w 361"/>
                <a:gd name="T9" fmla="*/ 589 h 589"/>
                <a:gd name="T10" fmla="*/ 359 w 361"/>
                <a:gd name="T11" fmla="*/ 589 h 589"/>
                <a:gd name="T12" fmla="*/ 0 60000 65536"/>
                <a:gd name="T13" fmla="*/ 0 60000 65536"/>
                <a:gd name="T14" fmla="*/ 0 60000 65536"/>
                <a:gd name="T15" fmla="*/ 0 60000 65536"/>
                <a:gd name="T16" fmla="*/ 0 60000 65536"/>
                <a:gd name="T17" fmla="*/ 0 60000 65536"/>
                <a:gd name="T18" fmla="*/ 0 w 361"/>
                <a:gd name="T19" fmla="*/ 0 h 589"/>
                <a:gd name="T20" fmla="*/ 361 w 361"/>
                <a:gd name="T21" fmla="*/ 589 h 589"/>
              </a:gdLst>
              <a:ahLst/>
              <a:cxnLst>
                <a:cxn ang="T12">
                  <a:pos x="T0" y="T1"/>
                </a:cxn>
                <a:cxn ang="T13">
                  <a:pos x="T2" y="T3"/>
                </a:cxn>
                <a:cxn ang="T14">
                  <a:pos x="T4" y="T5"/>
                </a:cxn>
                <a:cxn ang="T15">
                  <a:pos x="T6" y="T7"/>
                </a:cxn>
                <a:cxn ang="T16">
                  <a:pos x="T8" y="T9"/>
                </a:cxn>
                <a:cxn ang="T17">
                  <a:pos x="T10" y="T11"/>
                </a:cxn>
              </a:cxnLst>
              <a:rect l="T18" t="T19" r="T20" b="T21"/>
              <a:pathLst>
                <a:path w="361" h="589">
                  <a:moveTo>
                    <a:pt x="359" y="589"/>
                  </a:moveTo>
                  <a:lnTo>
                    <a:pt x="0" y="2"/>
                  </a:lnTo>
                  <a:lnTo>
                    <a:pt x="2" y="0"/>
                  </a:lnTo>
                  <a:lnTo>
                    <a:pt x="361" y="589"/>
                  </a:lnTo>
                  <a:lnTo>
                    <a:pt x="359" y="589"/>
                  </a:lnTo>
                  <a:close/>
                </a:path>
              </a:pathLst>
            </a:custGeom>
            <a:solidFill>
              <a:srgbClr val="5E4C45"/>
            </a:solidFill>
            <a:ln w="9525">
              <a:noFill/>
              <a:round/>
              <a:headEnd/>
              <a:tailEnd/>
            </a:ln>
          </p:spPr>
          <p:txBody>
            <a:bodyPr/>
            <a:lstStyle/>
            <a:p>
              <a:endParaRPr lang="en-US"/>
            </a:p>
          </p:txBody>
        </p:sp>
        <p:sp>
          <p:nvSpPr>
            <p:cNvPr id="46691" name="Freeform 1139"/>
            <p:cNvSpPr>
              <a:spLocks/>
            </p:cNvSpPr>
            <p:nvPr/>
          </p:nvSpPr>
          <p:spPr bwMode="auto">
            <a:xfrm>
              <a:off x="4329" y="2576"/>
              <a:ext cx="20" cy="31"/>
            </a:xfrm>
            <a:custGeom>
              <a:avLst/>
              <a:gdLst>
                <a:gd name="T0" fmla="*/ 20 w 20"/>
                <a:gd name="T1" fmla="*/ 31 h 31"/>
                <a:gd name="T2" fmla="*/ 0 w 20"/>
                <a:gd name="T3" fmla="*/ 0 h 31"/>
                <a:gd name="T4" fmla="*/ 0 w 20"/>
                <a:gd name="T5" fmla="*/ 0 h 31"/>
                <a:gd name="T6" fmla="*/ 20 w 20"/>
                <a:gd name="T7" fmla="*/ 31 h 31"/>
                <a:gd name="T8" fmla="*/ 0 60000 65536"/>
                <a:gd name="T9" fmla="*/ 0 60000 65536"/>
                <a:gd name="T10" fmla="*/ 0 60000 65536"/>
                <a:gd name="T11" fmla="*/ 0 60000 65536"/>
                <a:gd name="T12" fmla="*/ 0 w 20"/>
                <a:gd name="T13" fmla="*/ 0 h 31"/>
                <a:gd name="T14" fmla="*/ 20 w 20"/>
                <a:gd name="T15" fmla="*/ 31 h 31"/>
              </a:gdLst>
              <a:ahLst/>
              <a:cxnLst>
                <a:cxn ang="T8">
                  <a:pos x="T0" y="T1"/>
                </a:cxn>
                <a:cxn ang="T9">
                  <a:pos x="T2" y="T3"/>
                </a:cxn>
                <a:cxn ang="T10">
                  <a:pos x="T4" y="T5"/>
                </a:cxn>
                <a:cxn ang="T11">
                  <a:pos x="T6" y="T7"/>
                </a:cxn>
              </a:cxnLst>
              <a:rect l="T12" t="T13" r="T14" b="T15"/>
              <a:pathLst>
                <a:path w="20" h="31">
                  <a:moveTo>
                    <a:pt x="20" y="31"/>
                  </a:moveTo>
                  <a:lnTo>
                    <a:pt x="0" y="0"/>
                  </a:lnTo>
                  <a:lnTo>
                    <a:pt x="20" y="31"/>
                  </a:lnTo>
                  <a:close/>
                </a:path>
              </a:pathLst>
            </a:custGeom>
            <a:solidFill>
              <a:srgbClr val="4C423F"/>
            </a:solidFill>
            <a:ln w="9525">
              <a:noFill/>
              <a:round/>
              <a:headEnd/>
              <a:tailEnd/>
            </a:ln>
          </p:spPr>
          <p:txBody>
            <a:bodyPr/>
            <a:lstStyle/>
            <a:p>
              <a:endParaRPr lang="en-US"/>
            </a:p>
          </p:txBody>
        </p:sp>
        <p:sp>
          <p:nvSpPr>
            <p:cNvPr id="46692" name="Freeform 1140"/>
            <p:cNvSpPr>
              <a:spLocks/>
            </p:cNvSpPr>
            <p:nvPr/>
          </p:nvSpPr>
          <p:spPr bwMode="auto">
            <a:xfrm>
              <a:off x="1247" y="1557"/>
              <a:ext cx="933" cy="292"/>
            </a:xfrm>
            <a:custGeom>
              <a:avLst/>
              <a:gdLst>
                <a:gd name="T0" fmla="*/ 933 w 933"/>
                <a:gd name="T1" fmla="*/ 272 h 292"/>
                <a:gd name="T2" fmla="*/ 858 w 933"/>
                <a:gd name="T3" fmla="*/ 274 h 292"/>
                <a:gd name="T4" fmla="*/ 789 w 933"/>
                <a:gd name="T5" fmla="*/ 274 h 292"/>
                <a:gd name="T6" fmla="*/ 724 w 933"/>
                <a:gd name="T7" fmla="*/ 274 h 292"/>
                <a:gd name="T8" fmla="*/ 664 w 933"/>
                <a:gd name="T9" fmla="*/ 272 h 292"/>
                <a:gd name="T10" fmla="*/ 611 w 933"/>
                <a:gd name="T11" fmla="*/ 269 h 292"/>
                <a:gd name="T12" fmla="*/ 561 w 933"/>
                <a:gd name="T13" fmla="*/ 265 h 292"/>
                <a:gd name="T14" fmla="*/ 515 w 933"/>
                <a:gd name="T15" fmla="*/ 259 h 292"/>
                <a:gd name="T16" fmla="*/ 472 w 933"/>
                <a:gd name="T17" fmla="*/ 253 h 292"/>
                <a:gd name="T18" fmla="*/ 436 w 933"/>
                <a:gd name="T19" fmla="*/ 246 h 292"/>
                <a:gd name="T20" fmla="*/ 401 w 933"/>
                <a:gd name="T21" fmla="*/ 238 h 292"/>
                <a:gd name="T22" fmla="*/ 369 w 933"/>
                <a:gd name="T23" fmla="*/ 228 h 292"/>
                <a:gd name="T24" fmla="*/ 342 w 933"/>
                <a:gd name="T25" fmla="*/ 219 h 292"/>
                <a:gd name="T26" fmla="*/ 315 w 933"/>
                <a:gd name="T27" fmla="*/ 209 h 292"/>
                <a:gd name="T28" fmla="*/ 294 w 933"/>
                <a:gd name="T29" fmla="*/ 198 h 292"/>
                <a:gd name="T30" fmla="*/ 273 w 933"/>
                <a:gd name="T31" fmla="*/ 188 h 292"/>
                <a:gd name="T32" fmla="*/ 254 w 933"/>
                <a:gd name="T33" fmla="*/ 176 h 292"/>
                <a:gd name="T34" fmla="*/ 221 w 933"/>
                <a:gd name="T35" fmla="*/ 153 h 292"/>
                <a:gd name="T36" fmla="*/ 192 w 933"/>
                <a:gd name="T37" fmla="*/ 128 h 292"/>
                <a:gd name="T38" fmla="*/ 167 w 933"/>
                <a:gd name="T39" fmla="*/ 104 h 292"/>
                <a:gd name="T40" fmla="*/ 142 w 933"/>
                <a:gd name="T41" fmla="*/ 81 h 292"/>
                <a:gd name="T42" fmla="*/ 116 w 933"/>
                <a:gd name="T43" fmla="*/ 57 h 292"/>
                <a:gd name="T44" fmla="*/ 85 w 933"/>
                <a:gd name="T45" fmla="*/ 36 h 292"/>
                <a:gd name="T46" fmla="*/ 68 w 933"/>
                <a:gd name="T47" fmla="*/ 27 h 292"/>
                <a:gd name="T48" fmla="*/ 48 w 933"/>
                <a:gd name="T49" fmla="*/ 17 h 292"/>
                <a:gd name="T50" fmla="*/ 27 w 933"/>
                <a:gd name="T51" fmla="*/ 8 h 292"/>
                <a:gd name="T52" fmla="*/ 4 w 933"/>
                <a:gd name="T53" fmla="*/ 0 h 292"/>
                <a:gd name="T54" fmla="*/ 0 w 933"/>
                <a:gd name="T55" fmla="*/ 17 h 292"/>
                <a:gd name="T56" fmla="*/ 21 w 933"/>
                <a:gd name="T57" fmla="*/ 23 h 292"/>
                <a:gd name="T58" fmla="*/ 43 w 933"/>
                <a:gd name="T59" fmla="*/ 31 h 292"/>
                <a:gd name="T60" fmla="*/ 60 w 933"/>
                <a:gd name="T61" fmla="*/ 40 h 292"/>
                <a:gd name="T62" fmla="*/ 75 w 933"/>
                <a:gd name="T63" fmla="*/ 50 h 292"/>
                <a:gd name="T64" fmla="*/ 106 w 933"/>
                <a:gd name="T65" fmla="*/ 69 h 292"/>
                <a:gd name="T66" fmla="*/ 131 w 933"/>
                <a:gd name="T67" fmla="*/ 92 h 292"/>
                <a:gd name="T68" fmla="*/ 156 w 933"/>
                <a:gd name="T69" fmla="*/ 115 h 292"/>
                <a:gd name="T70" fmla="*/ 183 w 933"/>
                <a:gd name="T71" fmla="*/ 140 h 292"/>
                <a:gd name="T72" fmla="*/ 211 w 933"/>
                <a:gd name="T73" fmla="*/ 165 h 292"/>
                <a:gd name="T74" fmla="*/ 244 w 933"/>
                <a:gd name="T75" fmla="*/ 190 h 292"/>
                <a:gd name="T76" fmla="*/ 265 w 933"/>
                <a:gd name="T77" fmla="*/ 201 h 292"/>
                <a:gd name="T78" fmla="*/ 286 w 933"/>
                <a:gd name="T79" fmla="*/ 213 h 292"/>
                <a:gd name="T80" fmla="*/ 309 w 933"/>
                <a:gd name="T81" fmla="*/ 224 h 292"/>
                <a:gd name="T82" fmla="*/ 336 w 933"/>
                <a:gd name="T83" fmla="*/ 234 h 292"/>
                <a:gd name="T84" fmla="*/ 365 w 933"/>
                <a:gd name="T85" fmla="*/ 244 h 292"/>
                <a:gd name="T86" fmla="*/ 398 w 933"/>
                <a:gd name="T87" fmla="*/ 253 h 292"/>
                <a:gd name="T88" fmla="*/ 432 w 933"/>
                <a:gd name="T89" fmla="*/ 261 h 292"/>
                <a:gd name="T90" fmla="*/ 471 w 933"/>
                <a:gd name="T91" fmla="*/ 269 h 292"/>
                <a:gd name="T92" fmla="*/ 513 w 933"/>
                <a:gd name="T93" fmla="*/ 274 h 292"/>
                <a:gd name="T94" fmla="*/ 559 w 933"/>
                <a:gd name="T95" fmla="*/ 280 h 292"/>
                <a:gd name="T96" fmla="*/ 609 w 933"/>
                <a:gd name="T97" fmla="*/ 284 h 292"/>
                <a:gd name="T98" fmla="*/ 664 w 933"/>
                <a:gd name="T99" fmla="*/ 288 h 292"/>
                <a:gd name="T100" fmla="*/ 724 w 933"/>
                <a:gd name="T101" fmla="*/ 290 h 292"/>
                <a:gd name="T102" fmla="*/ 789 w 933"/>
                <a:gd name="T103" fmla="*/ 292 h 292"/>
                <a:gd name="T104" fmla="*/ 858 w 933"/>
                <a:gd name="T105" fmla="*/ 290 h 292"/>
                <a:gd name="T106" fmla="*/ 933 w 933"/>
                <a:gd name="T107" fmla="*/ 288 h 292"/>
                <a:gd name="T108" fmla="*/ 933 w 933"/>
                <a:gd name="T109" fmla="*/ 272 h 29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3"/>
                <a:gd name="T166" fmla="*/ 0 h 292"/>
                <a:gd name="T167" fmla="*/ 933 w 933"/>
                <a:gd name="T168" fmla="*/ 292 h 29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3" h="292">
                  <a:moveTo>
                    <a:pt x="933" y="272"/>
                  </a:moveTo>
                  <a:lnTo>
                    <a:pt x="858" y="274"/>
                  </a:lnTo>
                  <a:lnTo>
                    <a:pt x="789" y="274"/>
                  </a:lnTo>
                  <a:lnTo>
                    <a:pt x="724" y="274"/>
                  </a:lnTo>
                  <a:lnTo>
                    <a:pt x="664" y="272"/>
                  </a:lnTo>
                  <a:lnTo>
                    <a:pt x="611" y="269"/>
                  </a:lnTo>
                  <a:lnTo>
                    <a:pt x="561" y="265"/>
                  </a:lnTo>
                  <a:lnTo>
                    <a:pt x="515" y="259"/>
                  </a:lnTo>
                  <a:lnTo>
                    <a:pt x="472" y="253"/>
                  </a:lnTo>
                  <a:lnTo>
                    <a:pt x="436" y="246"/>
                  </a:lnTo>
                  <a:lnTo>
                    <a:pt x="401" y="238"/>
                  </a:lnTo>
                  <a:lnTo>
                    <a:pt x="369" y="228"/>
                  </a:lnTo>
                  <a:lnTo>
                    <a:pt x="342" y="219"/>
                  </a:lnTo>
                  <a:lnTo>
                    <a:pt x="315" y="209"/>
                  </a:lnTo>
                  <a:lnTo>
                    <a:pt x="294" y="198"/>
                  </a:lnTo>
                  <a:lnTo>
                    <a:pt x="273" y="188"/>
                  </a:lnTo>
                  <a:lnTo>
                    <a:pt x="254" y="176"/>
                  </a:lnTo>
                  <a:lnTo>
                    <a:pt x="221" y="153"/>
                  </a:lnTo>
                  <a:lnTo>
                    <a:pt x="192" y="128"/>
                  </a:lnTo>
                  <a:lnTo>
                    <a:pt x="167" y="104"/>
                  </a:lnTo>
                  <a:lnTo>
                    <a:pt x="142" y="81"/>
                  </a:lnTo>
                  <a:lnTo>
                    <a:pt x="116" y="57"/>
                  </a:lnTo>
                  <a:lnTo>
                    <a:pt x="85" y="36"/>
                  </a:lnTo>
                  <a:lnTo>
                    <a:pt x="68" y="27"/>
                  </a:lnTo>
                  <a:lnTo>
                    <a:pt x="48" y="17"/>
                  </a:lnTo>
                  <a:lnTo>
                    <a:pt x="27" y="8"/>
                  </a:lnTo>
                  <a:lnTo>
                    <a:pt x="4" y="0"/>
                  </a:lnTo>
                  <a:lnTo>
                    <a:pt x="0" y="17"/>
                  </a:lnTo>
                  <a:lnTo>
                    <a:pt x="21" y="23"/>
                  </a:lnTo>
                  <a:lnTo>
                    <a:pt x="43" y="31"/>
                  </a:lnTo>
                  <a:lnTo>
                    <a:pt x="60" y="40"/>
                  </a:lnTo>
                  <a:lnTo>
                    <a:pt x="75" y="50"/>
                  </a:lnTo>
                  <a:lnTo>
                    <a:pt x="106" y="69"/>
                  </a:lnTo>
                  <a:lnTo>
                    <a:pt x="131" y="92"/>
                  </a:lnTo>
                  <a:lnTo>
                    <a:pt x="156" y="115"/>
                  </a:lnTo>
                  <a:lnTo>
                    <a:pt x="183" y="140"/>
                  </a:lnTo>
                  <a:lnTo>
                    <a:pt x="211" y="165"/>
                  </a:lnTo>
                  <a:lnTo>
                    <a:pt x="244" y="190"/>
                  </a:lnTo>
                  <a:lnTo>
                    <a:pt x="265" y="201"/>
                  </a:lnTo>
                  <a:lnTo>
                    <a:pt x="286" y="213"/>
                  </a:lnTo>
                  <a:lnTo>
                    <a:pt x="309" y="224"/>
                  </a:lnTo>
                  <a:lnTo>
                    <a:pt x="336" y="234"/>
                  </a:lnTo>
                  <a:lnTo>
                    <a:pt x="365" y="244"/>
                  </a:lnTo>
                  <a:lnTo>
                    <a:pt x="398" y="253"/>
                  </a:lnTo>
                  <a:lnTo>
                    <a:pt x="432" y="261"/>
                  </a:lnTo>
                  <a:lnTo>
                    <a:pt x="471" y="269"/>
                  </a:lnTo>
                  <a:lnTo>
                    <a:pt x="513" y="274"/>
                  </a:lnTo>
                  <a:lnTo>
                    <a:pt x="559" y="280"/>
                  </a:lnTo>
                  <a:lnTo>
                    <a:pt x="609" y="284"/>
                  </a:lnTo>
                  <a:lnTo>
                    <a:pt x="664" y="288"/>
                  </a:lnTo>
                  <a:lnTo>
                    <a:pt x="724" y="290"/>
                  </a:lnTo>
                  <a:lnTo>
                    <a:pt x="789" y="292"/>
                  </a:lnTo>
                  <a:lnTo>
                    <a:pt x="858" y="290"/>
                  </a:lnTo>
                  <a:lnTo>
                    <a:pt x="933" y="288"/>
                  </a:lnTo>
                  <a:lnTo>
                    <a:pt x="933" y="272"/>
                  </a:lnTo>
                  <a:close/>
                </a:path>
              </a:pathLst>
            </a:custGeom>
            <a:solidFill>
              <a:srgbClr val="1F1A17"/>
            </a:solidFill>
            <a:ln w="9525">
              <a:noFill/>
              <a:round/>
              <a:headEnd/>
              <a:tailEnd/>
            </a:ln>
          </p:spPr>
          <p:txBody>
            <a:bodyPr/>
            <a:lstStyle/>
            <a:p>
              <a:endParaRPr lang="en-US"/>
            </a:p>
          </p:txBody>
        </p:sp>
        <p:sp>
          <p:nvSpPr>
            <p:cNvPr id="46693" name="Freeform 1141"/>
            <p:cNvSpPr>
              <a:spLocks/>
            </p:cNvSpPr>
            <p:nvPr/>
          </p:nvSpPr>
          <p:spPr bwMode="auto">
            <a:xfrm>
              <a:off x="589" y="1551"/>
              <a:ext cx="610" cy="111"/>
            </a:xfrm>
            <a:custGeom>
              <a:avLst/>
              <a:gdLst>
                <a:gd name="T0" fmla="*/ 8 w 610"/>
                <a:gd name="T1" fmla="*/ 111 h 111"/>
                <a:gd name="T2" fmla="*/ 8 w 610"/>
                <a:gd name="T3" fmla="*/ 111 h 111"/>
                <a:gd name="T4" fmla="*/ 21 w 610"/>
                <a:gd name="T5" fmla="*/ 104 h 111"/>
                <a:gd name="T6" fmla="*/ 37 w 610"/>
                <a:gd name="T7" fmla="*/ 98 h 111"/>
                <a:gd name="T8" fmla="*/ 54 w 610"/>
                <a:gd name="T9" fmla="*/ 90 h 111"/>
                <a:gd name="T10" fmla="*/ 73 w 610"/>
                <a:gd name="T11" fmla="*/ 85 h 111"/>
                <a:gd name="T12" fmla="*/ 113 w 610"/>
                <a:gd name="T13" fmla="*/ 73 h 111"/>
                <a:gd name="T14" fmla="*/ 159 w 610"/>
                <a:gd name="T15" fmla="*/ 63 h 111"/>
                <a:gd name="T16" fmla="*/ 207 w 610"/>
                <a:gd name="T17" fmla="*/ 54 h 111"/>
                <a:gd name="T18" fmla="*/ 257 w 610"/>
                <a:gd name="T19" fmla="*/ 46 h 111"/>
                <a:gd name="T20" fmla="*/ 309 w 610"/>
                <a:gd name="T21" fmla="*/ 39 h 111"/>
                <a:gd name="T22" fmla="*/ 361 w 610"/>
                <a:gd name="T23" fmla="*/ 35 h 111"/>
                <a:gd name="T24" fmla="*/ 455 w 610"/>
                <a:gd name="T25" fmla="*/ 25 h 111"/>
                <a:gd name="T26" fmla="*/ 536 w 610"/>
                <a:gd name="T27" fmla="*/ 21 h 111"/>
                <a:gd name="T28" fmla="*/ 589 w 610"/>
                <a:gd name="T29" fmla="*/ 17 h 111"/>
                <a:gd name="T30" fmla="*/ 610 w 610"/>
                <a:gd name="T31" fmla="*/ 17 h 111"/>
                <a:gd name="T32" fmla="*/ 608 w 610"/>
                <a:gd name="T33" fmla="*/ 0 h 111"/>
                <a:gd name="T34" fmla="*/ 589 w 610"/>
                <a:gd name="T35" fmla="*/ 2 h 111"/>
                <a:gd name="T36" fmla="*/ 534 w 610"/>
                <a:gd name="T37" fmla="*/ 4 h 111"/>
                <a:gd name="T38" fmla="*/ 455 w 610"/>
                <a:gd name="T39" fmla="*/ 10 h 111"/>
                <a:gd name="T40" fmla="*/ 359 w 610"/>
                <a:gd name="T41" fmla="*/ 17 h 111"/>
                <a:gd name="T42" fmla="*/ 307 w 610"/>
                <a:gd name="T43" fmla="*/ 23 h 111"/>
                <a:gd name="T44" fmla="*/ 255 w 610"/>
                <a:gd name="T45" fmla="*/ 31 h 111"/>
                <a:gd name="T46" fmla="*/ 205 w 610"/>
                <a:gd name="T47" fmla="*/ 39 h 111"/>
                <a:gd name="T48" fmla="*/ 156 w 610"/>
                <a:gd name="T49" fmla="*/ 46 h 111"/>
                <a:gd name="T50" fmla="*/ 110 w 610"/>
                <a:gd name="T51" fmla="*/ 58 h 111"/>
                <a:gd name="T52" fmla="*/ 67 w 610"/>
                <a:gd name="T53" fmla="*/ 69 h 111"/>
                <a:gd name="T54" fmla="*/ 48 w 610"/>
                <a:gd name="T55" fmla="*/ 75 h 111"/>
                <a:gd name="T56" fmla="*/ 31 w 610"/>
                <a:gd name="T57" fmla="*/ 83 h 111"/>
                <a:gd name="T58" fmla="*/ 14 w 610"/>
                <a:gd name="T59" fmla="*/ 90 h 111"/>
                <a:gd name="T60" fmla="*/ 0 w 610"/>
                <a:gd name="T61" fmla="*/ 98 h 111"/>
                <a:gd name="T62" fmla="*/ 0 w 610"/>
                <a:gd name="T63" fmla="*/ 98 h 111"/>
                <a:gd name="T64" fmla="*/ 8 w 610"/>
                <a:gd name="T65" fmla="*/ 111 h 1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10"/>
                <a:gd name="T100" fmla="*/ 0 h 111"/>
                <a:gd name="T101" fmla="*/ 610 w 610"/>
                <a:gd name="T102" fmla="*/ 111 h 1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10" h="111">
                  <a:moveTo>
                    <a:pt x="8" y="111"/>
                  </a:moveTo>
                  <a:lnTo>
                    <a:pt x="8" y="111"/>
                  </a:lnTo>
                  <a:lnTo>
                    <a:pt x="21" y="104"/>
                  </a:lnTo>
                  <a:lnTo>
                    <a:pt x="37" y="98"/>
                  </a:lnTo>
                  <a:lnTo>
                    <a:pt x="54" y="90"/>
                  </a:lnTo>
                  <a:lnTo>
                    <a:pt x="73" y="85"/>
                  </a:lnTo>
                  <a:lnTo>
                    <a:pt x="113" y="73"/>
                  </a:lnTo>
                  <a:lnTo>
                    <a:pt x="159" y="63"/>
                  </a:lnTo>
                  <a:lnTo>
                    <a:pt x="207" y="54"/>
                  </a:lnTo>
                  <a:lnTo>
                    <a:pt x="257" y="46"/>
                  </a:lnTo>
                  <a:lnTo>
                    <a:pt x="309" y="39"/>
                  </a:lnTo>
                  <a:lnTo>
                    <a:pt x="361" y="35"/>
                  </a:lnTo>
                  <a:lnTo>
                    <a:pt x="455" y="25"/>
                  </a:lnTo>
                  <a:lnTo>
                    <a:pt x="536" y="21"/>
                  </a:lnTo>
                  <a:lnTo>
                    <a:pt x="589" y="17"/>
                  </a:lnTo>
                  <a:lnTo>
                    <a:pt x="610" y="17"/>
                  </a:lnTo>
                  <a:lnTo>
                    <a:pt x="608" y="0"/>
                  </a:lnTo>
                  <a:lnTo>
                    <a:pt x="589" y="2"/>
                  </a:lnTo>
                  <a:lnTo>
                    <a:pt x="534" y="4"/>
                  </a:lnTo>
                  <a:lnTo>
                    <a:pt x="455" y="10"/>
                  </a:lnTo>
                  <a:lnTo>
                    <a:pt x="359" y="17"/>
                  </a:lnTo>
                  <a:lnTo>
                    <a:pt x="307" y="23"/>
                  </a:lnTo>
                  <a:lnTo>
                    <a:pt x="255" y="31"/>
                  </a:lnTo>
                  <a:lnTo>
                    <a:pt x="205" y="39"/>
                  </a:lnTo>
                  <a:lnTo>
                    <a:pt x="156" y="46"/>
                  </a:lnTo>
                  <a:lnTo>
                    <a:pt x="110" y="58"/>
                  </a:lnTo>
                  <a:lnTo>
                    <a:pt x="67" y="69"/>
                  </a:lnTo>
                  <a:lnTo>
                    <a:pt x="48" y="75"/>
                  </a:lnTo>
                  <a:lnTo>
                    <a:pt x="31" y="83"/>
                  </a:lnTo>
                  <a:lnTo>
                    <a:pt x="14" y="90"/>
                  </a:lnTo>
                  <a:lnTo>
                    <a:pt x="0" y="98"/>
                  </a:lnTo>
                  <a:lnTo>
                    <a:pt x="8" y="111"/>
                  </a:lnTo>
                  <a:close/>
                </a:path>
              </a:pathLst>
            </a:custGeom>
            <a:solidFill>
              <a:srgbClr val="1F1A17"/>
            </a:solidFill>
            <a:ln w="9525">
              <a:noFill/>
              <a:round/>
              <a:headEnd/>
              <a:tailEnd/>
            </a:ln>
          </p:spPr>
          <p:txBody>
            <a:bodyPr/>
            <a:lstStyle/>
            <a:p>
              <a:endParaRPr lang="en-US"/>
            </a:p>
          </p:txBody>
        </p:sp>
        <p:sp>
          <p:nvSpPr>
            <p:cNvPr id="46694" name="Freeform 1142"/>
            <p:cNvSpPr>
              <a:spLocks/>
            </p:cNvSpPr>
            <p:nvPr/>
          </p:nvSpPr>
          <p:spPr bwMode="auto">
            <a:xfrm>
              <a:off x="261" y="1649"/>
              <a:ext cx="336" cy="1223"/>
            </a:xfrm>
            <a:custGeom>
              <a:avLst/>
              <a:gdLst>
                <a:gd name="T0" fmla="*/ 290 w 336"/>
                <a:gd name="T1" fmla="*/ 1205 h 1223"/>
                <a:gd name="T2" fmla="*/ 255 w 336"/>
                <a:gd name="T3" fmla="*/ 1201 h 1223"/>
                <a:gd name="T4" fmla="*/ 225 w 336"/>
                <a:gd name="T5" fmla="*/ 1190 h 1223"/>
                <a:gd name="T6" fmla="*/ 196 w 336"/>
                <a:gd name="T7" fmla="*/ 1175 h 1223"/>
                <a:gd name="T8" fmla="*/ 167 w 336"/>
                <a:gd name="T9" fmla="*/ 1155 h 1223"/>
                <a:gd name="T10" fmla="*/ 142 w 336"/>
                <a:gd name="T11" fmla="*/ 1130 h 1223"/>
                <a:gd name="T12" fmla="*/ 119 w 336"/>
                <a:gd name="T13" fmla="*/ 1102 h 1223"/>
                <a:gd name="T14" fmla="*/ 98 w 336"/>
                <a:gd name="T15" fmla="*/ 1071 h 1223"/>
                <a:gd name="T16" fmla="*/ 71 w 336"/>
                <a:gd name="T17" fmla="*/ 1015 h 1223"/>
                <a:gd name="T18" fmla="*/ 44 w 336"/>
                <a:gd name="T19" fmla="*/ 933 h 1223"/>
                <a:gd name="T20" fmla="*/ 27 w 336"/>
                <a:gd name="T21" fmla="*/ 839 h 1223"/>
                <a:gd name="T22" fmla="*/ 17 w 336"/>
                <a:gd name="T23" fmla="*/ 741 h 1223"/>
                <a:gd name="T24" fmla="*/ 19 w 336"/>
                <a:gd name="T25" fmla="*/ 637 h 1223"/>
                <a:gd name="T26" fmla="*/ 29 w 336"/>
                <a:gd name="T27" fmla="*/ 534 h 1223"/>
                <a:gd name="T28" fmla="*/ 50 w 336"/>
                <a:gd name="T29" fmla="*/ 432 h 1223"/>
                <a:gd name="T30" fmla="*/ 79 w 336"/>
                <a:gd name="T31" fmla="*/ 332 h 1223"/>
                <a:gd name="T32" fmla="*/ 119 w 336"/>
                <a:gd name="T33" fmla="*/ 242 h 1223"/>
                <a:gd name="T34" fmla="*/ 169 w 336"/>
                <a:gd name="T35" fmla="*/ 159 h 1223"/>
                <a:gd name="T36" fmla="*/ 213 w 336"/>
                <a:gd name="T37" fmla="*/ 106 h 1223"/>
                <a:gd name="T38" fmla="*/ 244 w 336"/>
                <a:gd name="T39" fmla="*/ 75 h 1223"/>
                <a:gd name="T40" fmla="*/ 278 w 336"/>
                <a:gd name="T41" fmla="*/ 48 h 1223"/>
                <a:gd name="T42" fmla="*/ 315 w 336"/>
                <a:gd name="T43" fmla="*/ 23 h 1223"/>
                <a:gd name="T44" fmla="*/ 328 w 336"/>
                <a:gd name="T45" fmla="*/ 0 h 1223"/>
                <a:gd name="T46" fmla="*/ 288 w 336"/>
                <a:gd name="T47" fmla="*/ 21 h 1223"/>
                <a:gd name="T48" fmla="*/ 251 w 336"/>
                <a:gd name="T49" fmla="*/ 48 h 1223"/>
                <a:gd name="T50" fmla="*/ 217 w 336"/>
                <a:gd name="T51" fmla="*/ 79 h 1223"/>
                <a:gd name="T52" fmla="*/ 184 w 336"/>
                <a:gd name="T53" fmla="*/ 113 h 1223"/>
                <a:gd name="T54" fmla="*/ 129 w 336"/>
                <a:gd name="T55" fmla="*/ 190 h 1223"/>
                <a:gd name="T56" fmla="*/ 83 w 336"/>
                <a:gd name="T57" fmla="*/ 280 h 1223"/>
                <a:gd name="T58" fmla="*/ 48 w 336"/>
                <a:gd name="T59" fmla="*/ 376 h 1223"/>
                <a:gd name="T60" fmla="*/ 21 w 336"/>
                <a:gd name="T61" fmla="*/ 478 h 1223"/>
                <a:gd name="T62" fmla="*/ 6 w 336"/>
                <a:gd name="T63" fmla="*/ 583 h 1223"/>
                <a:gd name="T64" fmla="*/ 0 w 336"/>
                <a:gd name="T65" fmla="*/ 689 h 1223"/>
                <a:gd name="T66" fmla="*/ 4 w 336"/>
                <a:gd name="T67" fmla="*/ 793 h 1223"/>
                <a:gd name="T68" fmla="*/ 17 w 336"/>
                <a:gd name="T69" fmla="*/ 891 h 1223"/>
                <a:gd name="T70" fmla="*/ 42 w 336"/>
                <a:gd name="T71" fmla="*/ 981 h 1223"/>
                <a:gd name="T72" fmla="*/ 75 w 336"/>
                <a:gd name="T73" fmla="*/ 1059 h 1223"/>
                <a:gd name="T74" fmla="*/ 96 w 336"/>
                <a:gd name="T75" fmla="*/ 1096 h 1223"/>
                <a:gd name="T76" fmla="*/ 119 w 336"/>
                <a:gd name="T77" fmla="*/ 1127 h 1223"/>
                <a:gd name="T78" fmla="*/ 144 w 336"/>
                <a:gd name="T79" fmla="*/ 1155 h 1223"/>
                <a:gd name="T80" fmla="*/ 171 w 336"/>
                <a:gd name="T81" fmla="*/ 1178 h 1223"/>
                <a:gd name="T82" fmla="*/ 201 w 336"/>
                <a:gd name="T83" fmla="*/ 1198 h 1223"/>
                <a:gd name="T84" fmla="*/ 234 w 336"/>
                <a:gd name="T85" fmla="*/ 1211 h 1223"/>
                <a:gd name="T86" fmla="*/ 271 w 336"/>
                <a:gd name="T87" fmla="*/ 1221 h 1223"/>
                <a:gd name="T88" fmla="*/ 309 w 336"/>
                <a:gd name="T89" fmla="*/ 1223 h 12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36"/>
                <a:gd name="T136" fmla="*/ 0 h 1223"/>
                <a:gd name="T137" fmla="*/ 336 w 336"/>
                <a:gd name="T138" fmla="*/ 1223 h 12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36" h="1223">
                  <a:moveTo>
                    <a:pt x="309" y="1207"/>
                  </a:moveTo>
                  <a:lnTo>
                    <a:pt x="290" y="1205"/>
                  </a:lnTo>
                  <a:lnTo>
                    <a:pt x="272" y="1203"/>
                  </a:lnTo>
                  <a:lnTo>
                    <a:pt x="255" y="1201"/>
                  </a:lnTo>
                  <a:lnTo>
                    <a:pt x="240" y="1196"/>
                  </a:lnTo>
                  <a:lnTo>
                    <a:pt x="225" y="1190"/>
                  </a:lnTo>
                  <a:lnTo>
                    <a:pt x="209" y="1184"/>
                  </a:lnTo>
                  <a:lnTo>
                    <a:pt x="196" y="1175"/>
                  </a:lnTo>
                  <a:lnTo>
                    <a:pt x="180" y="1165"/>
                  </a:lnTo>
                  <a:lnTo>
                    <a:pt x="167" y="1155"/>
                  </a:lnTo>
                  <a:lnTo>
                    <a:pt x="155" y="1144"/>
                  </a:lnTo>
                  <a:lnTo>
                    <a:pt x="142" y="1130"/>
                  </a:lnTo>
                  <a:lnTo>
                    <a:pt x="130" y="1117"/>
                  </a:lnTo>
                  <a:lnTo>
                    <a:pt x="119" y="1102"/>
                  </a:lnTo>
                  <a:lnTo>
                    <a:pt x="109" y="1086"/>
                  </a:lnTo>
                  <a:lnTo>
                    <a:pt x="98" y="1071"/>
                  </a:lnTo>
                  <a:lnTo>
                    <a:pt x="90" y="1054"/>
                  </a:lnTo>
                  <a:lnTo>
                    <a:pt x="71" y="1015"/>
                  </a:lnTo>
                  <a:lnTo>
                    <a:pt x="58" y="975"/>
                  </a:lnTo>
                  <a:lnTo>
                    <a:pt x="44" y="933"/>
                  </a:lnTo>
                  <a:lnTo>
                    <a:pt x="35" y="887"/>
                  </a:lnTo>
                  <a:lnTo>
                    <a:pt x="27" y="839"/>
                  </a:lnTo>
                  <a:lnTo>
                    <a:pt x="21" y="791"/>
                  </a:lnTo>
                  <a:lnTo>
                    <a:pt x="17" y="741"/>
                  </a:lnTo>
                  <a:lnTo>
                    <a:pt x="17" y="689"/>
                  </a:lnTo>
                  <a:lnTo>
                    <a:pt x="19" y="637"/>
                  </a:lnTo>
                  <a:lnTo>
                    <a:pt x="23" y="585"/>
                  </a:lnTo>
                  <a:lnTo>
                    <a:pt x="29" y="534"/>
                  </a:lnTo>
                  <a:lnTo>
                    <a:pt x="38" y="482"/>
                  </a:lnTo>
                  <a:lnTo>
                    <a:pt x="50" y="432"/>
                  </a:lnTo>
                  <a:lnTo>
                    <a:pt x="63" y="382"/>
                  </a:lnTo>
                  <a:lnTo>
                    <a:pt x="79" y="332"/>
                  </a:lnTo>
                  <a:lnTo>
                    <a:pt x="98" y="286"/>
                  </a:lnTo>
                  <a:lnTo>
                    <a:pt x="119" y="242"/>
                  </a:lnTo>
                  <a:lnTo>
                    <a:pt x="142" y="200"/>
                  </a:lnTo>
                  <a:lnTo>
                    <a:pt x="169" y="159"/>
                  </a:lnTo>
                  <a:lnTo>
                    <a:pt x="198" y="123"/>
                  </a:lnTo>
                  <a:lnTo>
                    <a:pt x="213" y="106"/>
                  </a:lnTo>
                  <a:lnTo>
                    <a:pt x="228" y="90"/>
                  </a:lnTo>
                  <a:lnTo>
                    <a:pt x="244" y="75"/>
                  </a:lnTo>
                  <a:lnTo>
                    <a:pt x="261" y="60"/>
                  </a:lnTo>
                  <a:lnTo>
                    <a:pt x="278" y="48"/>
                  </a:lnTo>
                  <a:lnTo>
                    <a:pt x="297" y="35"/>
                  </a:lnTo>
                  <a:lnTo>
                    <a:pt x="315" y="23"/>
                  </a:lnTo>
                  <a:lnTo>
                    <a:pt x="336" y="13"/>
                  </a:lnTo>
                  <a:lnTo>
                    <a:pt x="328" y="0"/>
                  </a:lnTo>
                  <a:lnTo>
                    <a:pt x="307" y="10"/>
                  </a:lnTo>
                  <a:lnTo>
                    <a:pt x="288" y="21"/>
                  </a:lnTo>
                  <a:lnTo>
                    <a:pt x="269" y="35"/>
                  </a:lnTo>
                  <a:lnTo>
                    <a:pt x="251" y="48"/>
                  </a:lnTo>
                  <a:lnTo>
                    <a:pt x="234" y="63"/>
                  </a:lnTo>
                  <a:lnTo>
                    <a:pt x="217" y="79"/>
                  </a:lnTo>
                  <a:lnTo>
                    <a:pt x="200" y="94"/>
                  </a:lnTo>
                  <a:lnTo>
                    <a:pt x="184" y="113"/>
                  </a:lnTo>
                  <a:lnTo>
                    <a:pt x="155" y="150"/>
                  </a:lnTo>
                  <a:lnTo>
                    <a:pt x="129" y="190"/>
                  </a:lnTo>
                  <a:lnTo>
                    <a:pt x="106" y="234"/>
                  </a:lnTo>
                  <a:lnTo>
                    <a:pt x="83" y="280"/>
                  </a:lnTo>
                  <a:lnTo>
                    <a:pt x="63" y="326"/>
                  </a:lnTo>
                  <a:lnTo>
                    <a:pt x="48" y="376"/>
                  </a:lnTo>
                  <a:lnTo>
                    <a:pt x="33" y="426"/>
                  </a:lnTo>
                  <a:lnTo>
                    <a:pt x="21" y="478"/>
                  </a:lnTo>
                  <a:lnTo>
                    <a:pt x="13" y="532"/>
                  </a:lnTo>
                  <a:lnTo>
                    <a:pt x="6" y="583"/>
                  </a:lnTo>
                  <a:lnTo>
                    <a:pt x="2" y="637"/>
                  </a:lnTo>
                  <a:lnTo>
                    <a:pt x="0" y="689"/>
                  </a:lnTo>
                  <a:lnTo>
                    <a:pt x="2" y="741"/>
                  </a:lnTo>
                  <a:lnTo>
                    <a:pt x="4" y="793"/>
                  </a:lnTo>
                  <a:lnTo>
                    <a:pt x="10" y="843"/>
                  </a:lnTo>
                  <a:lnTo>
                    <a:pt x="17" y="891"/>
                  </a:lnTo>
                  <a:lnTo>
                    <a:pt x="29" y="937"/>
                  </a:lnTo>
                  <a:lnTo>
                    <a:pt x="42" y="981"/>
                  </a:lnTo>
                  <a:lnTo>
                    <a:pt x="58" y="1021"/>
                  </a:lnTo>
                  <a:lnTo>
                    <a:pt x="75" y="1059"/>
                  </a:lnTo>
                  <a:lnTo>
                    <a:pt x="84" y="1079"/>
                  </a:lnTo>
                  <a:lnTo>
                    <a:pt x="96" y="1096"/>
                  </a:lnTo>
                  <a:lnTo>
                    <a:pt x="106" y="1111"/>
                  </a:lnTo>
                  <a:lnTo>
                    <a:pt x="119" y="1127"/>
                  </a:lnTo>
                  <a:lnTo>
                    <a:pt x="130" y="1142"/>
                  </a:lnTo>
                  <a:lnTo>
                    <a:pt x="144" y="1155"/>
                  </a:lnTo>
                  <a:lnTo>
                    <a:pt x="157" y="1167"/>
                  </a:lnTo>
                  <a:lnTo>
                    <a:pt x="171" y="1178"/>
                  </a:lnTo>
                  <a:lnTo>
                    <a:pt x="186" y="1188"/>
                  </a:lnTo>
                  <a:lnTo>
                    <a:pt x="201" y="1198"/>
                  </a:lnTo>
                  <a:lnTo>
                    <a:pt x="219" y="1205"/>
                  </a:lnTo>
                  <a:lnTo>
                    <a:pt x="234" y="1211"/>
                  </a:lnTo>
                  <a:lnTo>
                    <a:pt x="253" y="1217"/>
                  </a:lnTo>
                  <a:lnTo>
                    <a:pt x="271" y="1221"/>
                  </a:lnTo>
                  <a:lnTo>
                    <a:pt x="290" y="1223"/>
                  </a:lnTo>
                  <a:lnTo>
                    <a:pt x="309" y="1223"/>
                  </a:lnTo>
                  <a:lnTo>
                    <a:pt x="309" y="1207"/>
                  </a:lnTo>
                  <a:close/>
                </a:path>
              </a:pathLst>
            </a:custGeom>
            <a:solidFill>
              <a:srgbClr val="1F1A17"/>
            </a:solidFill>
            <a:ln w="9525">
              <a:noFill/>
              <a:round/>
              <a:headEnd/>
              <a:tailEnd/>
            </a:ln>
          </p:spPr>
          <p:txBody>
            <a:bodyPr/>
            <a:lstStyle/>
            <a:p>
              <a:endParaRPr lang="en-US"/>
            </a:p>
          </p:txBody>
        </p:sp>
        <p:sp>
          <p:nvSpPr>
            <p:cNvPr id="46695" name="Rectangle 1143"/>
            <p:cNvSpPr>
              <a:spLocks noChangeArrowheads="1"/>
            </p:cNvSpPr>
            <p:nvPr/>
          </p:nvSpPr>
          <p:spPr bwMode="auto">
            <a:xfrm>
              <a:off x="725" y="3495"/>
              <a:ext cx="16" cy="77"/>
            </a:xfrm>
            <a:prstGeom prst="rect">
              <a:avLst/>
            </a:prstGeom>
            <a:solidFill>
              <a:srgbClr val="131516"/>
            </a:solidFill>
            <a:ln w="9525">
              <a:noFill/>
              <a:miter lim="800000"/>
              <a:headEnd/>
              <a:tailEnd/>
            </a:ln>
          </p:spPr>
          <p:txBody>
            <a:bodyPr/>
            <a:lstStyle/>
            <a:p>
              <a:endParaRPr lang="en-US"/>
            </a:p>
          </p:txBody>
        </p:sp>
        <p:sp>
          <p:nvSpPr>
            <p:cNvPr id="46696" name="Freeform 1144"/>
            <p:cNvSpPr>
              <a:spLocks/>
            </p:cNvSpPr>
            <p:nvPr/>
          </p:nvSpPr>
          <p:spPr bwMode="auto">
            <a:xfrm>
              <a:off x="754" y="3515"/>
              <a:ext cx="85" cy="57"/>
            </a:xfrm>
            <a:custGeom>
              <a:avLst/>
              <a:gdLst>
                <a:gd name="T0" fmla="*/ 0 w 85"/>
                <a:gd name="T1" fmla="*/ 1 h 57"/>
                <a:gd name="T2" fmla="*/ 16 w 85"/>
                <a:gd name="T3" fmla="*/ 1 h 57"/>
                <a:gd name="T4" fmla="*/ 16 w 85"/>
                <a:gd name="T5" fmla="*/ 9 h 57"/>
                <a:gd name="T6" fmla="*/ 19 w 85"/>
                <a:gd name="T7" fmla="*/ 5 h 57"/>
                <a:gd name="T8" fmla="*/ 23 w 85"/>
                <a:gd name="T9" fmla="*/ 1 h 57"/>
                <a:gd name="T10" fmla="*/ 27 w 85"/>
                <a:gd name="T11" fmla="*/ 0 h 57"/>
                <a:gd name="T12" fmla="*/ 33 w 85"/>
                <a:gd name="T13" fmla="*/ 0 h 57"/>
                <a:gd name="T14" fmla="*/ 37 w 85"/>
                <a:gd name="T15" fmla="*/ 0 h 57"/>
                <a:gd name="T16" fmla="*/ 42 w 85"/>
                <a:gd name="T17" fmla="*/ 1 h 57"/>
                <a:gd name="T18" fmla="*/ 46 w 85"/>
                <a:gd name="T19" fmla="*/ 5 h 57"/>
                <a:gd name="T20" fmla="*/ 48 w 85"/>
                <a:gd name="T21" fmla="*/ 9 h 57"/>
                <a:gd name="T22" fmla="*/ 52 w 85"/>
                <a:gd name="T23" fmla="*/ 5 h 57"/>
                <a:gd name="T24" fmla="*/ 56 w 85"/>
                <a:gd name="T25" fmla="*/ 1 h 57"/>
                <a:gd name="T26" fmla="*/ 62 w 85"/>
                <a:gd name="T27" fmla="*/ 0 h 57"/>
                <a:gd name="T28" fmla="*/ 65 w 85"/>
                <a:gd name="T29" fmla="*/ 0 h 57"/>
                <a:gd name="T30" fmla="*/ 71 w 85"/>
                <a:gd name="T31" fmla="*/ 0 h 57"/>
                <a:gd name="T32" fmla="*/ 77 w 85"/>
                <a:gd name="T33" fmla="*/ 1 h 57"/>
                <a:gd name="T34" fmla="*/ 81 w 85"/>
                <a:gd name="T35" fmla="*/ 5 h 57"/>
                <a:gd name="T36" fmla="*/ 83 w 85"/>
                <a:gd name="T37" fmla="*/ 9 h 57"/>
                <a:gd name="T38" fmla="*/ 85 w 85"/>
                <a:gd name="T39" fmla="*/ 15 h 57"/>
                <a:gd name="T40" fmla="*/ 85 w 85"/>
                <a:gd name="T41" fmla="*/ 21 h 57"/>
                <a:gd name="T42" fmla="*/ 85 w 85"/>
                <a:gd name="T43" fmla="*/ 57 h 57"/>
                <a:gd name="T44" fmla="*/ 69 w 85"/>
                <a:gd name="T45" fmla="*/ 57 h 57"/>
                <a:gd name="T46" fmla="*/ 69 w 85"/>
                <a:gd name="T47" fmla="*/ 24 h 57"/>
                <a:gd name="T48" fmla="*/ 69 w 85"/>
                <a:gd name="T49" fmla="*/ 19 h 57"/>
                <a:gd name="T50" fmla="*/ 67 w 85"/>
                <a:gd name="T51" fmla="*/ 15 h 57"/>
                <a:gd name="T52" fmla="*/ 65 w 85"/>
                <a:gd name="T53" fmla="*/ 11 h 57"/>
                <a:gd name="T54" fmla="*/ 62 w 85"/>
                <a:gd name="T55" fmla="*/ 11 h 57"/>
                <a:gd name="T56" fmla="*/ 58 w 85"/>
                <a:gd name="T57" fmla="*/ 11 h 57"/>
                <a:gd name="T58" fmla="*/ 56 w 85"/>
                <a:gd name="T59" fmla="*/ 13 h 57"/>
                <a:gd name="T60" fmla="*/ 54 w 85"/>
                <a:gd name="T61" fmla="*/ 15 h 57"/>
                <a:gd name="T62" fmla="*/ 52 w 85"/>
                <a:gd name="T63" fmla="*/ 19 h 57"/>
                <a:gd name="T64" fmla="*/ 50 w 85"/>
                <a:gd name="T65" fmla="*/ 23 h 57"/>
                <a:gd name="T66" fmla="*/ 50 w 85"/>
                <a:gd name="T67" fmla="*/ 30 h 57"/>
                <a:gd name="T68" fmla="*/ 50 w 85"/>
                <a:gd name="T69" fmla="*/ 57 h 57"/>
                <a:gd name="T70" fmla="*/ 35 w 85"/>
                <a:gd name="T71" fmla="*/ 57 h 57"/>
                <a:gd name="T72" fmla="*/ 35 w 85"/>
                <a:gd name="T73" fmla="*/ 26 h 57"/>
                <a:gd name="T74" fmla="*/ 35 w 85"/>
                <a:gd name="T75" fmla="*/ 19 h 57"/>
                <a:gd name="T76" fmla="*/ 35 w 85"/>
                <a:gd name="T77" fmla="*/ 15 h 57"/>
                <a:gd name="T78" fmla="*/ 33 w 85"/>
                <a:gd name="T79" fmla="*/ 13 h 57"/>
                <a:gd name="T80" fmla="*/ 33 w 85"/>
                <a:gd name="T81" fmla="*/ 13 h 57"/>
                <a:gd name="T82" fmla="*/ 31 w 85"/>
                <a:gd name="T83" fmla="*/ 11 h 57"/>
                <a:gd name="T84" fmla="*/ 27 w 85"/>
                <a:gd name="T85" fmla="*/ 11 h 57"/>
                <a:gd name="T86" fmla="*/ 23 w 85"/>
                <a:gd name="T87" fmla="*/ 11 h 57"/>
                <a:gd name="T88" fmla="*/ 21 w 85"/>
                <a:gd name="T89" fmla="*/ 13 h 57"/>
                <a:gd name="T90" fmla="*/ 19 w 85"/>
                <a:gd name="T91" fmla="*/ 15 h 57"/>
                <a:gd name="T92" fmla="*/ 17 w 85"/>
                <a:gd name="T93" fmla="*/ 19 h 57"/>
                <a:gd name="T94" fmla="*/ 16 w 85"/>
                <a:gd name="T95" fmla="*/ 23 h 57"/>
                <a:gd name="T96" fmla="*/ 16 w 85"/>
                <a:gd name="T97" fmla="*/ 30 h 57"/>
                <a:gd name="T98" fmla="*/ 16 w 85"/>
                <a:gd name="T99" fmla="*/ 57 h 57"/>
                <a:gd name="T100" fmla="*/ 0 w 85"/>
                <a:gd name="T101" fmla="*/ 57 h 57"/>
                <a:gd name="T102" fmla="*/ 0 w 85"/>
                <a:gd name="T103" fmla="*/ 1 h 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5"/>
                <a:gd name="T157" fmla="*/ 0 h 57"/>
                <a:gd name="T158" fmla="*/ 85 w 85"/>
                <a:gd name="T159" fmla="*/ 57 h 5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5" h="57">
                  <a:moveTo>
                    <a:pt x="0" y="1"/>
                  </a:moveTo>
                  <a:lnTo>
                    <a:pt x="16" y="1"/>
                  </a:lnTo>
                  <a:lnTo>
                    <a:pt x="16" y="9"/>
                  </a:lnTo>
                  <a:lnTo>
                    <a:pt x="19" y="5"/>
                  </a:lnTo>
                  <a:lnTo>
                    <a:pt x="23" y="1"/>
                  </a:lnTo>
                  <a:lnTo>
                    <a:pt x="27" y="0"/>
                  </a:lnTo>
                  <a:lnTo>
                    <a:pt x="33" y="0"/>
                  </a:lnTo>
                  <a:lnTo>
                    <a:pt x="37" y="0"/>
                  </a:lnTo>
                  <a:lnTo>
                    <a:pt x="42" y="1"/>
                  </a:lnTo>
                  <a:lnTo>
                    <a:pt x="46" y="5"/>
                  </a:lnTo>
                  <a:lnTo>
                    <a:pt x="48" y="9"/>
                  </a:lnTo>
                  <a:lnTo>
                    <a:pt x="52" y="5"/>
                  </a:lnTo>
                  <a:lnTo>
                    <a:pt x="56" y="1"/>
                  </a:lnTo>
                  <a:lnTo>
                    <a:pt x="62" y="0"/>
                  </a:lnTo>
                  <a:lnTo>
                    <a:pt x="65" y="0"/>
                  </a:lnTo>
                  <a:lnTo>
                    <a:pt x="71" y="0"/>
                  </a:lnTo>
                  <a:lnTo>
                    <a:pt x="77" y="1"/>
                  </a:lnTo>
                  <a:lnTo>
                    <a:pt x="81" y="5"/>
                  </a:lnTo>
                  <a:lnTo>
                    <a:pt x="83" y="9"/>
                  </a:lnTo>
                  <a:lnTo>
                    <a:pt x="85" y="15"/>
                  </a:lnTo>
                  <a:lnTo>
                    <a:pt x="85" y="21"/>
                  </a:lnTo>
                  <a:lnTo>
                    <a:pt x="85" y="57"/>
                  </a:lnTo>
                  <a:lnTo>
                    <a:pt x="69" y="57"/>
                  </a:lnTo>
                  <a:lnTo>
                    <a:pt x="69" y="24"/>
                  </a:lnTo>
                  <a:lnTo>
                    <a:pt x="69" y="19"/>
                  </a:lnTo>
                  <a:lnTo>
                    <a:pt x="67" y="15"/>
                  </a:lnTo>
                  <a:lnTo>
                    <a:pt x="65" y="11"/>
                  </a:lnTo>
                  <a:lnTo>
                    <a:pt x="62" y="11"/>
                  </a:lnTo>
                  <a:lnTo>
                    <a:pt x="58" y="11"/>
                  </a:lnTo>
                  <a:lnTo>
                    <a:pt x="56" y="13"/>
                  </a:lnTo>
                  <a:lnTo>
                    <a:pt x="54" y="15"/>
                  </a:lnTo>
                  <a:lnTo>
                    <a:pt x="52" y="19"/>
                  </a:lnTo>
                  <a:lnTo>
                    <a:pt x="50" y="23"/>
                  </a:lnTo>
                  <a:lnTo>
                    <a:pt x="50" y="30"/>
                  </a:lnTo>
                  <a:lnTo>
                    <a:pt x="50" y="57"/>
                  </a:lnTo>
                  <a:lnTo>
                    <a:pt x="35" y="57"/>
                  </a:lnTo>
                  <a:lnTo>
                    <a:pt x="35" y="26"/>
                  </a:lnTo>
                  <a:lnTo>
                    <a:pt x="35" y="19"/>
                  </a:lnTo>
                  <a:lnTo>
                    <a:pt x="35" y="15"/>
                  </a:lnTo>
                  <a:lnTo>
                    <a:pt x="33" y="13"/>
                  </a:lnTo>
                  <a:lnTo>
                    <a:pt x="31" y="11"/>
                  </a:lnTo>
                  <a:lnTo>
                    <a:pt x="27" y="11"/>
                  </a:lnTo>
                  <a:lnTo>
                    <a:pt x="23" y="11"/>
                  </a:lnTo>
                  <a:lnTo>
                    <a:pt x="21" y="13"/>
                  </a:lnTo>
                  <a:lnTo>
                    <a:pt x="19" y="15"/>
                  </a:lnTo>
                  <a:lnTo>
                    <a:pt x="17" y="19"/>
                  </a:lnTo>
                  <a:lnTo>
                    <a:pt x="16" y="23"/>
                  </a:lnTo>
                  <a:lnTo>
                    <a:pt x="16" y="30"/>
                  </a:lnTo>
                  <a:lnTo>
                    <a:pt x="16" y="57"/>
                  </a:lnTo>
                  <a:lnTo>
                    <a:pt x="0" y="57"/>
                  </a:lnTo>
                  <a:lnTo>
                    <a:pt x="0" y="1"/>
                  </a:lnTo>
                  <a:close/>
                </a:path>
              </a:pathLst>
            </a:custGeom>
            <a:solidFill>
              <a:srgbClr val="131516"/>
            </a:solidFill>
            <a:ln w="9525">
              <a:noFill/>
              <a:round/>
              <a:headEnd/>
              <a:tailEnd/>
            </a:ln>
          </p:spPr>
          <p:txBody>
            <a:bodyPr/>
            <a:lstStyle/>
            <a:p>
              <a:endParaRPr lang="en-US"/>
            </a:p>
          </p:txBody>
        </p:sp>
        <p:sp>
          <p:nvSpPr>
            <p:cNvPr id="46697" name="Freeform 1145"/>
            <p:cNvSpPr>
              <a:spLocks noEditPoints="1"/>
            </p:cNvSpPr>
            <p:nvPr/>
          </p:nvSpPr>
          <p:spPr bwMode="auto">
            <a:xfrm>
              <a:off x="848" y="3515"/>
              <a:ext cx="54" cy="59"/>
            </a:xfrm>
            <a:custGeom>
              <a:avLst/>
              <a:gdLst>
                <a:gd name="T0" fmla="*/ 2 w 54"/>
                <a:gd name="T1" fmla="*/ 15 h 59"/>
                <a:gd name="T2" fmla="*/ 10 w 54"/>
                <a:gd name="T3" fmla="*/ 3 h 59"/>
                <a:gd name="T4" fmla="*/ 27 w 54"/>
                <a:gd name="T5" fmla="*/ 0 h 59"/>
                <a:gd name="T6" fmla="*/ 42 w 54"/>
                <a:gd name="T7" fmla="*/ 1 h 59"/>
                <a:gd name="T8" fmla="*/ 48 w 54"/>
                <a:gd name="T9" fmla="*/ 7 h 59"/>
                <a:gd name="T10" fmla="*/ 50 w 54"/>
                <a:gd name="T11" fmla="*/ 21 h 59"/>
                <a:gd name="T12" fmla="*/ 50 w 54"/>
                <a:gd name="T13" fmla="*/ 46 h 59"/>
                <a:gd name="T14" fmla="*/ 52 w 54"/>
                <a:gd name="T15" fmla="*/ 53 h 59"/>
                <a:gd name="T16" fmla="*/ 39 w 54"/>
                <a:gd name="T17" fmla="*/ 57 h 59"/>
                <a:gd name="T18" fmla="*/ 39 w 54"/>
                <a:gd name="T19" fmla="*/ 53 h 59"/>
                <a:gd name="T20" fmla="*/ 37 w 54"/>
                <a:gd name="T21" fmla="*/ 51 h 59"/>
                <a:gd name="T22" fmla="*/ 29 w 54"/>
                <a:gd name="T23" fmla="*/ 57 h 59"/>
                <a:gd name="T24" fmla="*/ 19 w 54"/>
                <a:gd name="T25" fmla="*/ 59 h 59"/>
                <a:gd name="T26" fmla="*/ 6 w 54"/>
                <a:gd name="T27" fmla="*/ 53 h 59"/>
                <a:gd name="T28" fmla="*/ 0 w 54"/>
                <a:gd name="T29" fmla="*/ 42 h 59"/>
                <a:gd name="T30" fmla="*/ 4 w 54"/>
                <a:gd name="T31" fmla="*/ 34 h 59"/>
                <a:gd name="T32" fmla="*/ 10 w 54"/>
                <a:gd name="T33" fmla="*/ 28 h 59"/>
                <a:gd name="T34" fmla="*/ 21 w 54"/>
                <a:gd name="T35" fmla="*/ 24 h 59"/>
                <a:gd name="T36" fmla="*/ 37 w 54"/>
                <a:gd name="T37" fmla="*/ 21 h 59"/>
                <a:gd name="T38" fmla="*/ 37 w 54"/>
                <a:gd name="T39" fmla="*/ 15 h 59"/>
                <a:gd name="T40" fmla="*/ 31 w 54"/>
                <a:gd name="T41" fmla="*/ 11 h 59"/>
                <a:gd name="T42" fmla="*/ 23 w 54"/>
                <a:gd name="T43" fmla="*/ 11 h 59"/>
                <a:gd name="T44" fmla="*/ 17 w 54"/>
                <a:gd name="T45" fmla="*/ 15 h 59"/>
                <a:gd name="T46" fmla="*/ 37 w 54"/>
                <a:gd name="T47" fmla="*/ 30 h 59"/>
                <a:gd name="T48" fmla="*/ 27 w 54"/>
                <a:gd name="T49" fmla="*/ 32 h 59"/>
                <a:gd name="T50" fmla="*/ 19 w 54"/>
                <a:gd name="T51" fmla="*/ 36 h 59"/>
                <a:gd name="T52" fmla="*/ 16 w 54"/>
                <a:gd name="T53" fmla="*/ 40 h 59"/>
                <a:gd name="T54" fmla="*/ 17 w 54"/>
                <a:gd name="T55" fmla="*/ 46 h 59"/>
                <a:gd name="T56" fmla="*/ 25 w 54"/>
                <a:gd name="T57" fmla="*/ 48 h 59"/>
                <a:gd name="T58" fmla="*/ 33 w 54"/>
                <a:gd name="T59" fmla="*/ 46 h 59"/>
                <a:gd name="T60" fmla="*/ 35 w 54"/>
                <a:gd name="T61" fmla="*/ 40 h 59"/>
                <a:gd name="T62" fmla="*/ 37 w 54"/>
                <a:gd name="T63" fmla="*/ 34 h 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
                <a:gd name="T97" fmla="*/ 0 h 59"/>
                <a:gd name="T98" fmla="*/ 54 w 54"/>
                <a:gd name="T99" fmla="*/ 59 h 5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 h="59">
                  <a:moveTo>
                    <a:pt x="16" y="19"/>
                  </a:moveTo>
                  <a:lnTo>
                    <a:pt x="2" y="15"/>
                  </a:lnTo>
                  <a:lnTo>
                    <a:pt x="6" y="9"/>
                  </a:lnTo>
                  <a:lnTo>
                    <a:pt x="10" y="3"/>
                  </a:lnTo>
                  <a:lnTo>
                    <a:pt x="17" y="1"/>
                  </a:lnTo>
                  <a:lnTo>
                    <a:pt x="27" y="0"/>
                  </a:lnTo>
                  <a:lnTo>
                    <a:pt x="37" y="0"/>
                  </a:lnTo>
                  <a:lnTo>
                    <a:pt x="42" y="1"/>
                  </a:lnTo>
                  <a:lnTo>
                    <a:pt x="46" y="5"/>
                  </a:lnTo>
                  <a:lnTo>
                    <a:pt x="48" y="7"/>
                  </a:lnTo>
                  <a:lnTo>
                    <a:pt x="50" y="13"/>
                  </a:lnTo>
                  <a:lnTo>
                    <a:pt x="50" y="21"/>
                  </a:lnTo>
                  <a:lnTo>
                    <a:pt x="50" y="38"/>
                  </a:lnTo>
                  <a:lnTo>
                    <a:pt x="50" y="46"/>
                  </a:lnTo>
                  <a:lnTo>
                    <a:pt x="52" y="49"/>
                  </a:lnTo>
                  <a:lnTo>
                    <a:pt x="52" y="53"/>
                  </a:lnTo>
                  <a:lnTo>
                    <a:pt x="54" y="57"/>
                  </a:lnTo>
                  <a:lnTo>
                    <a:pt x="39" y="57"/>
                  </a:lnTo>
                  <a:lnTo>
                    <a:pt x="39" y="55"/>
                  </a:lnTo>
                  <a:lnTo>
                    <a:pt x="39" y="53"/>
                  </a:lnTo>
                  <a:lnTo>
                    <a:pt x="39" y="51"/>
                  </a:lnTo>
                  <a:lnTo>
                    <a:pt x="37" y="51"/>
                  </a:lnTo>
                  <a:lnTo>
                    <a:pt x="33" y="55"/>
                  </a:lnTo>
                  <a:lnTo>
                    <a:pt x="29" y="57"/>
                  </a:lnTo>
                  <a:lnTo>
                    <a:pt x="25" y="59"/>
                  </a:lnTo>
                  <a:lnTo>
                    <a:pt x="19" y="59"/>
                  </a:lnTo>
                  <a:lnTo>
                    <a:pt x="12" y="57"/>
                  </a:lnTo>
                  <a:lnTo>
                    <a:pt x="6" y="53"/>
                  </a:lnTo>
                  <a:lnTo>
                    <a:pt x="2" y="49"/>
                  </a:lnTo>
                  <a:lnTo>
                    <a:pt x="0" y="42"/>
                  </a:lnTo>
                  <a:lnTo>
                    <a:pt x="2" y="38"/>
                  </a:lnTo>
                  <a:lnTo>
                    <a:pt x="4" y="34"/>
                  </a:lnTo>
                  <a:lnTo>
                    <a:pt x="6" y="30"/>
                  </a:lnTo>
                  <a:lnTo>
                    <a:pt x="10" y="28"/>
                  </a:lnTo>
                  <a:lnTo>
                    <a:pt x="16" y="26"/>
                  </a:lnTo>
                  <a:lnTo>
                    <a:pt x="21" y="24"/>
                  </a:lnTo>
                  <a:lnTo>
                    <a:pt x="31" y="23"/>
                  </a:lnTo>
                  <a:lnTo>
                    <a:pt x="37" y="21"/>
                  </a:lnTo>
                  <a:lnTo>
                    <a:pt x="37" y="19"/>
                  </a:lnTo>
                  <a:lnTo>
                    <a:pt x="37" y="15"/>
                  </a:lnTo>
                  <a:lnTo>
                    <a:pt x="35" y="13"/>
                  </a:lnTo>
                  <a:lnTo>
                    <a:pt x="31" y="11"/>
                  </a:lnTo>
                  <a:lnTo>
                    <a:pt x="25" y="11"/>
                  </a:lnTo>
                  <a:lnTo>
                    <a:pt x="23" y="11"/>
                  </a:lnTo>
                  <a:lnTo>
                    <a:pt x="19" y="13"/>
                  </a:lnTo>
                  <a:lnTo>
                    <a:pt x="17" y="15"/>
                  </a:lnTo>
                  <a:lnTo>
                    <a:pt x="16" y="19"/>
                  </a:lnTo>
                  <a:close/>
                  <a:moveTo>
                    <a:pt x="37" y="30"/>
                  </a:moveTo>
                  <a:lnTo>
                    <a:pt x="33" y="32"/>
                  </a:lnTo>
                  <a:lnTo>
                    <a:pt x="27" y="32"/>
                  </a:lnTo>
                  <a:lnTo>
                    <a:pt x="21" y="34"/>
                  </a:lnTo>
                  <a:lnTo>
                    <a:pt x="19" y="36"/>
                  </a:lnTo>
                  <a:lnTo>
                    <a:pt x="17" y="38"/>
                  </a:lnTo>
                  <a:lnTo>
                    <a:pt x="16" y="40"/>
                  </a:lnTo>
                  <a:lnTo>
                    <a:pt x="17" y="44"/>
                  </a:lnTo>
                  <a:lnTo>
                    <a:pt x="17" y="46"/>
                  </a:lnTo>
                  <a:lnTo>
                    <a:pt x="21" y="48"/>
                  </a:lnTo>
                  <a:lnTo>
                    <a:pt x="25" y="48"/>
                  </a:lnTo>
                  <a:lnTo>
                    <a:pt x="29" y="48"/>
                  </a:lnTo>
                  <a:lnTo>
                    <a:pt x="33" y="46"/>
                  </a:lnTo>
                  <a:lnTo>
                    <a:pt x="35" y="44"/>
                  </a:lnTo>
                  <a:lnTo>
                    <a:pt x="35" y="40"/>
                  </a:lnTo>
                  <a:lnTo>
                    <a:pt x="37" y="38"/>
                  </a:lnTo>
                  <a:lnTo>
                    <a:pt x="37" y="34"/>
                  </a:lnTo>
                  <a:lnTo>
                    <a:pt x="37" y="30"/>
                  </a:lnTo>
                  <a:close/>
                </a:path>
              </a:pathLst>
            </a:custGeom>
            <a:solidFill>
              <a:srgbClr val="131516"/>
            </a:solidFill>
            <a:ln w="9525">
              <a:noFill/>
              <a:round/>
              <a:headEnd/>
              <a:tailEnd/>
            </a:ln>
          </p:spPr>
          <p:txBody>
            <a:bodyPr/>
            <a:lstStyle/>
            <a:p>
              <a:endParaRPr lang="en-US"/>
            </a:p>
          </p:txBody>
        </p:sp>
        <p:sp>
          <p:nvSpPr>
            <p:cNvPr id="46698" name="Freeform 1146"/>
            <p:cNvSpPr>
              <a:spLocks noEditPoints="1"/>
            </p:cNvSpPr>
            <p:nvPr/>
          </p:nvSpPr>
          <p:spPr bwMode="auto">
            <a:xfrm>
              <a:off x="910" y="3515"/>
              <a:ext cx="55" cy="80"/>
            </a:xfrm>
            <a:custGeom>
              <a:avLst/>
              <a:gdLst>
                <a:gd name="T0" fmla="*/ 19 w 55"/>
                <a:gd name="T1" fmla="*/ 63 h 80"/>
                <a:gd name="T2" fmla="*/ 21 w 55"/>
                <a:gd name="T3" fmla="*/ 67 h 80"/>
                <a:gd name="T4" fmla="*/ 28 w 55"/>
                <a:gd name="T5" fmla="*/ 69 h 80"/>
                <a:gd name="T6" fmla="*/ 36 w 55"/>
                <a:gd name="T7" fmla="*/ 67 h 80"/>
                <a:gd name="T8" fmla="*/ 40 w 55"/>
                <a:gd name="T9" fmla="*/ 63 h 80"/>
                <a:gd name="T10" fmla="*/ 40 w 55"/>
                <a:gd name="T11" fmla="*/ 57 h 80"/>
                <a:gd name="T12" fmla="*/ 36 w 55"/>
                <a:gd name="T13" fmla="*/ 51 h 80"/>
                <a:gd name="T14" fmla="*/ 28 w 55"/>
                <a:gd name="T15" fmla="*/ 57 h 80"/>
                <a:gd name="T16" fmla="*/ 19 w 55"/>
                <a:gd name="T17" fmla="*/ 57 h 80"/>
                <a:gd name="T18" fmla="*/ 9 w 55"/>
                <a:gd name="T19" fmla="*/ 51 h 80"/>
                <a:gd name="T20" fmla="*/ 2 w 55"/>
                <a:gd name="T21" fmla="*/ 40 h 80"/>
                <a:gd name="T22" fmla="*/ 2 w 55"/>
                <a:gd name="T23" fmla="*/ 23 h 80"/>
                <a:gd name="T24" fmla="*/ 3 w 55"/>
                <a:gd name="T25" fmla="*/ 11 h 80"/>
                <a:gd name="T26" fmla="*/ 11 w 55"/>
                <a:gd name="T27" fmla="*/ 3 h 80"/>
                <a:gd name="T28" fmla="*/ 19 w 55"/>
                <a:gd name="T29" fmla="*/ 0 h 80"/>
                <a:gd name="T30" fmla="*/ 28 w 55"/>
                <a:gd name="T31" fmla="*/ 0 h 80"/>
                <a:gd name="T32" fmla="*/ 38 w 55"/>
                <a:gd name="T33" fmla="*/ 5 h 80"/>
                <a:gd name="T34" fmla="*/ 42 w 55"/>
                <a:gd name="T35" fmla="*/ 1 h 80"/>
                <a:gd name="T36" fmla="*/ 55 w 55"/>
                <a:gd name="T37" fmla="*/ 51 h 80"/>
                <a:gd name="T38" fmla="*/ 53 w 55"/>
                <a:gd name="T39" fmla="*/ 67 h 80"/>
                <a:gd name="T40" fmla="*/ 50 w 55"/>
                <a:gd name="T41" fmla="*/ 74 h 80"/>
                <a:gd name="T42" fmla="*/ 42 w 55"/>
                <a:gd name="T43" fmla="*/ 78 h 80"/>
                <a:gd name="T44" fmla="*/ 28 w 55"/>
                <a:gd name="T45" fmla="*/ 80 h 80"/>
                <a:gd name="T46" fmla="*/ 9 w 55"/>
                <a:gd name="T47" fmla="*/ 74 h 80"/>
                <a:gd name="T48" fmla="*/ 2 w 55"/>
                <a:gd name="T49" fmla="*/ 63 h 80"/>
                <a:gd name="T50" fmla="*/ 2 w 55"/>
                <a:gd name="T51" fmla="*/ 61 h 80"/>
                <a:gd name="T52" fmla="*/ 17 w 55"/>
                <a:gd name="T53" fmla="*/ 36 h 80"/>
                <a:gd name="T54" fmla="*/ 23 w 55"/>
                <a:gd name="T55" fmla="*/ 44 h 80"/>
                <a:gd name="T56" fmla="*/ 32 w 55"/>
                <a:gd name="T57" fmla="*/ 44 h 80"/>
                <a:gd name="T58" fmla="*/ 40 w 55"/>
                <a:gd name="T59" fmla="*/ 36 h 80"/>
                <a:gd name="T60" fmla="*/ 40 w 55"/>
                <a:gd name="T61" fmla="*/ 21 h 80"/>
                <a:gd name="T62" fmla="*/ 32 w 55"/>
                <a:gd name="T63" fmla="*/ 13 h 80"/>
                <a:gd name="T64" fmla="*/ 23 w 55"/>
                <a:gd name="T65" fmla="*/ 13 h 80"/>
                <a:gd name="T66" fmla="*/ 17 w 55"/>
                <a:gd name="T67" fmla="*/ 21 h 8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5"/>
                <a:gd name="T103" fmla="*/ 0 h 80"/>
                <a:gd name="T104" fmla="*/ 55 w 55"/>
                <a:gd name="T105" fmla="*/ 80 h 8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5" h="80">
                  <a:moveTo>
                    <a:pt x="2" y="61"/>
                  </a:moveTo>
                  <a:lnTo>
                    <a:pt x="19" y="63"/>
                  </a:lnTo>
                  <a:lnTo>
                    <a:pt x="21" y="65"/>
                  </a:lnTo>
                  <a:lnTo>
                    <a:pt x="21" y="67"/>
                  </a:lnTo>
                  <a:lnTo>
                    <a:pt x="25" y="69"/>
                  </a:lnTo>
                  <a:lnTo>
                    <a:pt x="28" y="69"/>
                  </a:lnTo>
                  <a:lnTo>
                    <a:pt x="32" y="69"/>
                  </a:lnTo>
                  <a:lnTo>
                    <a:pt x="36" y="67"/>
                  </a:lnTo>
                  <a:lnTo>
                    <a:pt x="38" y="65"/>
                  </a:lnTo>
                  <a:lnTo>
                    <a:pt x="40" y="63"/>
                  </a:lnTo>
                  <a:lnTo>
                    <a:pt x="40" y="61"/>
                  </a:lnTo>
                  <a:lnTo>
                    <a:pt x="40" y="57"/>
                  </a:lnTo>
                  <a:lnTo>
                    <a:pt x="40" y="48"/>
                  </a:lnTo>
                  <a:lnTo>
                    <a:pt x="36" y="51"/>
                  </a:lnTo>
                  <a:lnTo>
                    <a:pt x="32" y="55"/>
                  </a:lnTo>
                  <a:lnTo>
                    <a:pt x="28" y="57"/>
                  </a:lnTo>
                  <a:lnTo>
                    <a:pt x="23" y="57"/>
                  </a:lnTo>
                  <a:lnTo>
                    <a:pt x="19" y="57"/>
                  </a:lnTo>
                  <a:lnTo>
                    <a:pt x="13" y="55"/>
                  </a:lnTo>
                  <a:lnTo>
                    <a:pt x="9" y="51"/>
                  </a:lnTo>
                  <a:lnTo>
                    <a:pt x="5" y="48"/>
                  </a:lnTo>
                  <a:lnTo>
                    <a:pt x="2" y="40"/>
                  </a:lnTo>
                  <a:lnTo>
                    <a:pt x="0" y="28"/>
                  </a:lnTo>
                  <a:lnTo>
                    <a:pt x="2" y="23"/>
                  </a:lnTo>
                  <a:lnTo>
                    <a:pt x="2" y="17"/>
                  </a:lnTo>
                  <a:lnTo>
                    <a:pt x="3" y="11"/>
                  </a:lnTo>
                  <a:lnTo>
                    <a:pt x="7" y="7"/>
                  </a:lnTo>
                  <a:lnTo>
                    <a:pt x="11" y="3"/>
                  </a:lnTo>
                  <a:lnTo>
                    <a:pt x="15" y="1"/>
                  </a:lnTo>
                  <a:lnTo>
                    <a:pt x="19" y="0"/>
                  </a:lnTo>
                  <a:lnTo>
                    <a:pt x="25" y="0"/>
                  </a:lnTo>
                  <a:lnTo>
                    <a:pt x="28" y="0"/>
                  </a:lnTo>
                  <a:lnTo>
                    <a:pt x="34" y="1"/>
                  </a:lnTo>
                  <a:lnTo>
                    <a:pt x="38" y="5"/>
                  </a:lnTo>
                  <a:lnTo>
                    <a:pt x="42" y="9"/>
                  </a:lnTo>
                  <a:lnTo>
                    <a:pt x="42" y="1"/>
                  </a:lnTo>
                  <a:lnTo>
                    <a:pt x="55" y="1"/>
                  </a:lnTo>
                  <a:lnTo>
                    <a:pt x="55" y="51"/>
                  </a:lnTo>
                  <a:lnTo>
                    <a:pt x="55" y="61"/>
                  </a:lnTo>
                  <a:lnTo>
                    <a:pt x="53" y="67"/>
                  </a:lnTo>
                  <a:lnTo>
                    <a:pt x="51" y="71"/>
                  </a:lnTo>
                  <a:lnTo>
                    <a:pt x="50" y="74"/>
                  </a:lnTo>
                  <a:lnTo>
                    <a:pt x="46" y="76"/>
                  </a:lnTo>
                  <a:lnTo>
                    <a:pt x="42" y="78"/>
                  </a:lnTo>
                  <a:lnTo>
                    <a:pt x="36" y="80"/>
                  </a:lnTo>
                  <a:lnTo>
                    <a:pt x="28" y="80"/>
                  </a:lnTo>
                  <a:lnTo>
                    <a:pt x="17" y="78"/>
                  </a:lnTo>
                  <a:lnTo>
                    <a:pt x="9" y="74"/>
                  </a:lnTo>
                  <a:lnTo>
                    <a:pt x="3" y="71"/>
                  </a:lnTo>
                  <a:lnTo>
                    <a:pt x="2" y="63"/>
                  </a:lnTo>
                  <a:lnTo>
                    <a:pt x="2" y="61"/>
                  </a:lnTo>
                  <a:close/>
                  <a:moveTo>
                    <a:pt x="15" y="28"/>
                  </a:moveTo>
                  <a:lnTo>
                    <a:pt x="17" y="36"/>
                  </a:lnTo>
                  <a:lnTo>
                    <a:pt x="19" y="42"/>
                  </a:lnTo>
                  <a:lnTo>
                    <a:pt x="23" y="44"/>
                  </a:lnTo>
                  <a:lnTo>
                    <a:pt x="28" y="46"/>
                  </a:lnTo>
                  <a:lnTo>
                    <a:pt x="32" y="44"/>
                  </a:lnTo>
                  <a:lnTo>
                    <a:pt x="36" y="42"/>
                  </a:lnTo>
                  <a:lnTo>
                    <a:pt x="40" y="36"/>
                  </a:lnTo>
                  <a:lnTo>
                    <a:pt x="40" y="28"/>
                  </a:lnTo>
                  <a:lnTo>
                    <a:pt x="40" y="21"/>
                  </a:lnTo>
                  <a:lnTo>
                    <a:pt x="38" y="15"/>
                  </a:lnTo>
                  <a:lnTo>
                    <a:pt x="32" y="13"/>
                  </a:lnTo>
                  <a:lnTo>
                    <a:pt x="28" y="11"/>
                  </a:lnTo>
                  <a:lnTo>
                    <a:pt x="23" y="13"/>
                  </a:lnTo>
                  <a:lnTo>
                    <a:pt x="19" y="15"/>
                  </a:lnTo>
                  <a:lnTo>
                    <a:pt x="17" y="21"/>
                  </a:lnTo>
                  <a:lnTo>
                    <a:pt x="15" y="28"/>
                  </a:lnTo>
                  <a:close/>
                </a:path>
              </a:pathLst>
            </a:custGeom>
            <a:solidFill>
              <a:srgbClr val="131516"/>
            </a:solidFill>
            <a:ln w="9525">
              <a:noFill/>
              <a:round/>
              <a:headEnd/>
              <a:tailEnd/>
            </a:ln>
          </p:spPr>
          <p:txBody>
            <a:bodyPr/>
            <a:lstStyle/>
            <a:p>
              <a:endParaRPr lang="en-US"/>
            </a:p>
          </p:txBody>
        </p:sp>
        <p:sp>
          <p:nvSpPr>
            <p:cNvPr id="46699" name="Freeform 1147"/>
            <p:cNvSpPr>
              <a:spLocks noEditPoints="1"/>
            </p:cNvSpPr>
            <p:nvPr/>
          </p:nvSpPr>
          <p:spPr bwMode="auto">
            <a:xfrm>
              <a:off x="977" y="3515"/>
              <a:ext cx="52" cy="59"/>
            </a:xfrm>
            <a:custGeom>
              <a:avLst/>
              <a:gdLst>
                <a:gd name="T0" fmla="*/ 36 w 52"/>
                <a:gd name="T1" fmla="*/ 40 h 59"/>
                <a:gd name="T2" fmla="*/ 52 w 52"/>
                <a:gd name="T3" fmla="*/ 42 h 59"/>
                <a:gd name="T4" fmla="*/ 48 w 52"/>
                <a:gd name="T5" fmla="*/ 49 h 59"/>
                <a:gd name="T6" fmla="*/ 42 w 52"/>
                <a:gd name="T7" fmla="*/ 55 h 59"/>
                <a:gd name="T8" fmla="*/ 34 w 52"/>
                <a:gd name="T9" fmla="*/ 57 h 59"/>
                <a:gd name="T10" fmla="*/ 27 w 52"/>
                <a:gd name="T11" fmla="*/ 59 h 59"/>
                <a:gd name="T12" fmla="*/ 19 w 52"/>
                <a:gd name="T13" fmla="*/ 57 h 59"/>
                <a:gd name="T14" fmla="*/ 13 w 52"/>
                <a:gd name="T15" fmla="*/ 57 h 59"/>
                <a:gd name="T16" fmla="*/ 9 w 52"/>
                <a:gd name="T17" fmla="*/ 53 h 59"/>
                <a:gd name="T18" fmla="*/ 4 w 52"/>
                <a:gd name="T19" fmla="*/ 49 h 59"/>
                <a:gd name="T20" fmla="*/ 0 w 52"/>
                <a:gd name="T21" fmla="*/ 40 h 59"/>
                <a:gd name="T22" fmla="*/ 0 w 52"/>
                <a:gd name="T23" fmla="*/ 30 h 59"/>
                <a:gd name="T24" fmla="*/ 0 w 52"/>
                <a:gd name="T25" fmla="*/ 23 h 59"/>
                <a:gd name="T26" fmla="*/ 0 w 52"/>
                <a:gd name="T27" fmla="*/ 17 h 59"/>
                <a:gd name="T28" fmla="*/ 4 w 52"/>
                <a:gd name="T29" fmla="*/ 11 h 59"/>
                <a:gd name="T30" fmla="*/ 6 w 52"/>
                <a:gd name="T31" fmla="*/ 7 h 59"/>
                <a:gd name="T32" fmla="*/ 9 w 52"/>
                <a:gd name="T33" fmla="*/ 3 h 59"/>
                <a:gd name="T34" fmla="*/ 15 w 52"/>
                <a:gd name="T35" fmla="*/ 1 h 59"/>
                <a:gd name="T36" fmla="*/ 19 w 52"/>
                <a:gd name="T37" fmla="*/ 0 h 59"/>
                <a:gd name="T38" fmla="*/ 25 w 52"/>
                <a:gd name="T39" fmla="*/ 0 h 59"/>
                <a:gd name="T40" fmla="*/ 31 w 52"/>
                <a:gd name="T41" fmla="*/ 0 h 59"/>
                <a:gd name="T42" fmla="*/ 36 w 52"/>
                <a:gd name="T43" fmla="*/ 1 h 59"/>
                <a:gd name="T44" fmla="*/ 40 w 52"/>
                <a:gd name="T45" fmla="*/ 5 h 59"/>
                <a:gd name="T46" fmla="*/ 44 w 52"/>
                <a:gd name="T47" fmla="*/ 7 h 59"/>
                <a:gd name="T48" fmla="*/ 48 w 52"/>
                <a:gd name="T49" fmla="*/ 13 h 59"/>
                <a:gd name="T50" fmla="*/ 50 w 52"/>
                <a:gd name="T51" fmla="*/ 19 h 59"/>
                <a:gd name="T52" fmla="*/ 52 w 52"/>
                <a:gd name="T53" fmla="*/ 24 h 59"/>
                <a:gd name="T54" fmla="*/ 52 w 52"/>
                <a:gd name="T55" fmla="*/ 34 h 59"/>
                <a:gd name="T56" fmla="*/ 15 w 52"/>
                <a:gd name="T57" fmla="*/ 34 h 59"/>
                <a:gd name="T58" fmla="*/ 15 w 52"/>
                <a:gd name="T59" fmla="*/ 40 h 59"/>
                <a:gd name="T60" fmla="*/ 17 w 52"/>
                <a:gd name="T61" fmla="*/ 44 h 59"/>
                <a:gd name="T62" fmla="*/ 21 w 52"/>
                <a:gd name="T63" fmla="*/ 46 h 59"/>
                <a:gd name="T64" fmla="*/ 27 w 52"/>
                <a:gd name="T65" fmla="*/ 48 h 59"/>
                <a:gd name="T66" fmla="*/ 31 w 52"/>
                <a:gd name="T67" fmla="*/ 48 h 59"/>
                <a:gd name="T68" fmla="*/ 32 w 52"/>
                <a:gd name="T69" fmla="*/ 46 h 59"/>
                <a:gd name="T70" fmla="*/ 34 w 52"/>
                <a:gd name="T71" fmla="*/ 44 h 59"/>
                <a:gd name="T72" fmla="*/ 36 w 52"/>
                <a:gd name="T73" fmla="*/ 40 h 59"/>
                <a:gd name="T74" fmla="*/ 36 w 52"/>
                <a:gd name="T75" fmla="*/ 24 h 59"/>
                <a:gd name="T76" fmla="*/ 36 w 52"/>
                <a:gd name="T77" fmla="*/ 19 h 59"/>
                <a:gd name="T78" fmla="*/ 34 w 52"/>
                <a:gd name="T79" fmla="*/ 15 h 59"/>
                <a:gd name="T80" fmla="*/ 31 w 52"/>
                <a:gd name="T81" fmla="*/ 11 h 59"/>
                <a:gd name="T82" fmla="*/ 27 w 52"/>
                <a:gd name="T83" fmla="*/ 11 h 59"/>
                <a:gd name="T84" fmla="*/ 21 w 52"/>
                <a:gd name="T85" fmla="*/ 11 h 59"/>
                <a:gd name="T86" fmla="*/ 17 w 52"/>
                <a:gd name="T87" fmla="*/ 15 h 59"/>
                <a:gd name="T88" fmla="*/ 15 w 52"/>
                <a:gd name="T89" fmla="*/ 19 h 59"/>
                <a:gd name="T90" fmla="*/ 15 w 52"/>
                <a:gd name="T91" fmla="*/ 24 h 59"/>
                <a:gd name="T92" fmla="*/ 36 w 52"/>
                <a:gd name="T93" fmla="*/ 24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
                <a:gd name="T142" fmla="*/ 0 h 59"/>
                <a:gd name="T143" fmla="*/ 52 w 52"/>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 h="59">
                  <a:moveTo>
                    <a:pt x="36" y="40"/>
                  </a:moveTo>
                  <a:lnTo>
                    <a:pt x="52" y="42"/>
                  </a:lnTo>
                  <a:lnTo>
                    <a:pt x="48" y="49"/>
                  </a:lnTo>
                  <a:lnTo>
                    <a:pt x="42" y="55"/>
                  </a:lnTo>
                  <a:lnTo>
                    <a:pt x="34" y="57"/>
                  </a:lnTo>
                  <a:lnTo>
                    <a:pt x="27" y="59"/>
                  </a:lnTo>
                  <a:lnTo>
                    <a:pt x="19" y="57"/>
                  </a:lnTo>
                  <a:lnTo>
                    <a:pt x="13" y="57"/>
                  </a:lnTo>
                  <a:lnTo>
                    <a:pt x="9" y="53"/>
                  </a:lnTo>
                  <a:lnTo>
                    <a:pt x="4" y="49"/>
                  </a:lnTo>
                  <a:lnTo>
                    <a:pt x="0" y="40"/>
                  </a:lnTo>
                  <a:lnTo>
                    <a:pt x="0" y="30"/>
                  </a:lnTo>
                  <a:lnTo>
                    <a:pt x="0" y="23"/>
                  </a:lnTo>
                  <a:lnTo>
                    <a:pt x="0" y="17"/>
                  </a:lnTo>
                  <a:lnTo>
                    <a:pt x="4" y="11"/>
                  </a:lnTo>
                  <a:lnTo>
                    <a:pt x="6" y="7"/>
                  </a:lnTo>
                  <a:lnTo>
                    <a:pt x="9" y="3"/>
                  </a:lnTo>
                  <a:lnTo>
                    <a:pt x="15" y="1"/>
                  </a:lnTo>
                  <a:lnTo>
                    <a:pt x="19" y="0"/>
                  </a:lnTo>
                  <a:lnTo>
                    <a:pt x="25" y="0"/>
                  </a:lnTo>
                  <a:lnTo>
                    <a:pt x="31" y="0"/>
                  </a:lnTo>
                  <a:lnTo>
                    <a:pt x="36" y="1"/>
                  </a:lnTo>
                  <a:lnTo>
                    <a:pt x="40" y="5"/>
                  </a:lnTo>
                  <a:lnTo>
                    <a:pt x="44" y="7"/>
                  </a:lnTo>
                  <a:lnTo>
                    <a:pt x="48" y="13"/>
                  </a:lnTo>
                  <a:lnTo>
                    <a:pt x="50" y="19"/>
                  </a:lnTo>
                  <a:lnTo>
                    <a:pt x="52" y="24"/>
                  </a:lnTo>
                  <a:lnTo>
                    <a:pt x="52" y="34"/>
                  </a:lnTo>
                  <a:lnTo>
                    <a:pt x="15" y="34"/>
                  </a:lnTo>
                  <a:lnTo>
                    <a:pt x="15" y="40"/>
                  </a:lnTo>
                  <a:lnTo>
                    <a:pt x="17" y="44"/>
                  </a:lnTo>
                  <a:lnTo>
                    <a:pt x="21" y="46"/>
                  </a:lnTo>
                  <a:lnTo>
                    <a:pt x="27" y="48"/>
                  </a:lnTo>
                  <a:lnTo>
                    <a:pt x="31" y="48"/>
                  </a:lnTo>
                  <a:lnTo>
                    <a:pt x="32" y="46"/>
                  </a:lnTo>
                  <a:lnTo>
                    <a:pt x="34" y="44"/>
                  </a:lnTo>
                  <a:lnTo>
                    <a:pt x="36" y="40"/>
                  </a:lnTo>
                  <a:close/>
                  <a:moveTo>
                    <a:pt x="36" y="24"/>
                  </a:moveTo>
                  <a:lnTo>
                    <a:pt x="36" y="19"/>
                  </a:lnTo>
                  <a:lnTo>
                    <a:pt x="34" y="15"/>
                  </a:lnTo>
                  <a:lnTo>
                    <a:pt x="31" y="11"/>
                  </a:lnTo>
                  <a:lnTo>
                    <a:pt x="27" y="11"/>
                  </a:lnTo>
                  <a:lnTo>
                    <a:pt x="21" y="11"/>
                  </a:lnTo>
                  <a:lnTo>
                    <a:pt x="17" y="15"/>
                  </a:lnTo>
                  <a:lnTo>
                    <a:pt x="15" y="19"/>
                  </a:lnTo>
                  <a:lnTo>
                    <a:pt x="15" y="24"/>
                  </a:lnTo>
                  <a:lnTo>
                    <a:pt x="36" y="24"/>
                  </a:lnTo>
                  <a:close/>
                </a:path>
              </a:pathLst>
            </a:custGeom>
            <a:solidFill>
              <a:srgbClr val="131516"/>
            </a:solidFill>
            <a:ln w="9525">
              <a:noFill/>
              <a:round/>
              <a:headEnd/>
              <a:tailEnd/>
            </a:ln>
          </p:spPr>
          <p:txBody>
            <a:bodyPr/>
            <a:lstStyle/>
            <a:p>
              <a:endParaRPr lang="en-US"/>
            </a:p>
          </p:txBody>
        </p:sp>
        <p:sp>
          <p:nvSpPr>
            <p:cNvPr id="46700" name="Freeform 1148"/>
            <p:cNvSpPr>
              <a:spLocks noEditPoints="1"/>
            </p:cNvSpPr>
            <p:nvPr/>
          </p:nvSpPr>
          <p:spPr bwMode="auto">
            <a:xfrm>
              <a:off x="1102" y="3495"/>
              <a:ext cx="65" cy="77"/>
            </a:xfrm>
            <a:custGeom>
              <a:avLst/>
              <a:gdLst>
                <a:gd name="T0" fmla="*/ 0 w 65"/>
                <a:gd name="T1" fmla="*/ 0 h 77"/>
                <a:gd name="T2" fmla="*/ 28 w 65"/>
                <a:gd name="T3" fmla="*/ 0 h 77"/>
                <a:gd name="T4" fmla="*/ 36 w 65"/>
                <a:gd name="T5" fmla="*/ 0 h 77"/>
                <a:gd name="T6" fmla="*/ 44 w 65"/>
                <a:gd name="T7" fmla="*/ 0 h 77"/>
                <a:gd name="T8" fmla="*/ 49 w 65"/>
                <a:gd name="T9" fmla="*/ 4 h 77"/>
                <a:gd name="T10" fmla="*/ 55 w 65"/>
                <a:gd name="T11" fmla="*/ 8 h 77"/>
                <a:gd name="T12" fmla="*/ 59 w 65"/>
                <a:gd name="T13" fmla="*/ 14 h 77"/>
                <a:gd name="T14" fmla="*/ 63 w 65"/>
                <a:gd name="T15" fmla="*/ 21 h 77"/>
                <a:gd name="T16" fmla="*/ 65 w 65"/>
                <a:gd name="T17" fmla="*/ 29 h 77"/>
                <a:gd name="T18" fmla="*/ 65 w 65"/>
                <a:gd name="T19" fmla="*/ 39 h 77"/>
                <a:gd name="T20" fmla="*/ 65 w 65"/>
                <a:gd name="T21" fmla="*/ 48 h 77"/>
                <a:gd name="T22" fmla="*/ 63 w 65"/>
                <a:gd name="T23" fmla="*/ 56 h 77"/>
                <a:gd name="T24" fmla="*/ 59 w 65"/>
                <a:gd name="T25" fmla="*/ 64 h 77"/>
                <a:gd name="T26" fmla="*/ 53 w 65"/>
                <a:gd name="T27" fmla="*/ 69 h 77"/>
                <a:gd name="T28" fmla="*/ 49 w 65"/>
                <a:gd name="T29" fmla="*/ 73 h 77"/>
                <a:gd name="T30" fmla="*/ 44 w 65"/>
                <a:gd name="T31" fmla="*/ 75 h 77"/>
                <a:gd name="T32" fmla="*/ 36 w 65"/>
                <a:gd name="T33" fmla="*/ 77 h 77"/>
                <a:gd name="T34" fmla="*/ 28 w 65"/>
                <a:gd name="T35" fmla="*/ 77 h 77"/>
                <a:gd name="T36" fmla="*/ 0 w 65"/>
                <a:gd name="T37" fmla="*/ 77 h 77"/>
                <a:gd name="T38" fmla="*/ 0 w 65"/>
                <a:gd name="T39" fmla="*/ 0 h 77"/>
                <a:gd name="T40" fmla="*/ 15 w 65"/>
                <a:gd name="T41" fmla="*/ 12 h 77"/>
                <a:gd name="T42" fmla="*/ 15 w 65"/>
                <a:gd name="T43" fmla="*/ 64 h 77"/>
                <a:gd name="T44" fmla="*/ 26 w 65"/>
                <a:gd name="T45" fmla="*/ 64 h 77"/>
                <a:gd name="T46" fmla="*/ 32 w 65"/>
                <a:gd name="T47" fmla="*/ 64 h 77"/>
                <a:gd name="T48" fmla="*/ 36 w 65"/>
                <a:gd name="T49" fmla="*/ 64 h 77"/>
                <a:gd name="T50" fmla="*/ 40 w 65"/>
                <a:gd name="T51" fmla="*/ 62 h 77"/>
                <a:gd name="T52" fmla="*/ 44 w 65"/>
                <a:gd name="T53" fmla="*/ 60 h 77"/>
                <a:gd name="T54" fmla="*/ 46 w 65"/>
                <a:gd name="T55" fmla="*/ 58 h 77"/>
                <a:gd name="T56" fmla="*/ 48 w 65"/>
                <a:gd name="T57" fmla="*/ 52 h 77"/>
                <a:gd name="T58" fmla="*/ 48 w 65"/>
                <a:gd name="T59" fmla="*/ 46 h 77"/>
                <a:gd name="T60" fmla="*/ 49 w 65"/>
                <a:gd name="T61" fmla="*/ 39 h 77"/>
                <a:gd name="T62" fmla="*/ 48 w 65"/>
                <a:gd name="T63" fmla="*/ 31 h 77"/>
                <a:gd name="T64" fmla="*/ 48 w 65"/>
                <a:gd name="T65" fmla="*/ 25 h 77"/>
                <a:gd name="T66" fmla="*/ 46 w 65"/>
                <a:gd name="T67" fmla="*/ 20 h 77"/>
                <a:gd name="T68" fmla="*/ 42 w 65"/>
                <a:gd name="T69" fmla="*/ 18 h 77"/>
                <a:gd name="T70" fmla="*/ 40 w 65"/>
                <a:gd name="T71" fmla="*/ 16 h 77"/>
                <a:gd name="T72" fmla="*/ 36 w 65"/>
                <a:gd name="T73" fmla="*/ 14 h 77"/>
                <a:gd name="T74" fmla="*/ 30 w 65"/>
                <a:gd name="T75" fmla="*/ 14 h 77"/>
                <a:gd name="T76" fmla="*/ 23 w 65"/>
                <a:gd name="T77" fmla="*/ 12 h 77"/>
                <a:gd name="T78" fmla="*/ 15 w 65"/>
                <a:gd name="T79" fmla="*/ 12 h 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5"/>
                <a:gd name="T121" fmla="*/ 0 h 77"/>
                <a:gd name="T122" fmla="*/ 65 w 65"/>
                <a:gd name="T123" fmla="*/ 77 h 7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5" h="77">
                  <a:moveTo>
                    <a:pt x="0" y="0"/>
                  </a:moveTo>
                  <a:lnTo>
                    <a:pt x="28" y="0"/>
                  </a:lnTo>
                  <a:lnTo>
                    <a:pt x="36" y="0"/>
                  </a:lnTo>
                  <a:lnTo>
                    <a:pt x="44" y="0"/>
                  </a:lnTo>
                  <a:lnTo>
                    <a:pt x="49" y="4"/>
                  </a:lnTo>
                  <a:lnTo>
                    <a:pt x="55" y="8"/>
                  </a:lnTo>
                  <a:lnTo>
                    <a:pt x="59" y="14"/>
                  </a:lnTo>
                  <a:lnTo>
                    <a:pt x="63" y="21"/>
                  </a:lnTo>
                  <a:lnTo>
                    <a:pt x="65" y="29"/>
                  </a:lnTo>
                  <a:lnTo>
                    <a:pt x="65" y="39"/>
                  </a:lnTo>
                  <a:lnTo>
                    <a:pt x="65" y="48"/>
                  </a:lnTo>
                  <a:lnTo>
                    <a:pt x="63" y="56"/>
                  </a:lnTo>
                  <a:lnTo>
                    <a:pt x="59" y="64"/>
                  </a:lnTo>
                  <a:lnTo>
                    <a:pt x="53" y="69"/>
                  </a:lnTo>
                  <a:lnTo>
                    <a:pt x="49" y="73"/>
                  </a:lnTo>
                  <a:lnTo>
                    <a:pt x="44" y="75"/>
                  </a:lnTo>
                  <a:lnTo>
                    <a:pt x="36" y="77"/>
                  </a:lnTo>
                  <a:lnTo>
                    <a:pt x="28" y="77"/>
                  </a:lnTo>
                  <a:lnTo>
                    <a:pt x="0" y="77"/>
                  </a:lnTo>
                  <a:lnTo>
                    <a:pt x="0" y="0"/>
                  </a:lnTo>
                  <a:close/>
                  <a:moveTo>
                    <a:pt x="15" y="12"/>
                  </a:moveTo>
                  <a:lnTo>
                    <a:pt x="15" y="64"/>
                  </a:lnTo>
                  <a:lnTo>
                    <a:pt x="26" y="64"/>
                  </a:lnTo>
                  <a:lnTo>
                    <a:pt x="32" y="64"/>
                  </a:lnTo>
                  <a:lnTo>
                    <a:pt x="36" y="64"/>
                  </a:lnTo>
                  <a:lnTo>
                    <a:pt x="40" y="62"/>
                  </a:lnTo>
                  <a:lnTo>
                    <a:pt x="44" y="60"/>
                  </a:lnTo>
                  <a:lnTo>
                    <a:pt x="46" y="58"/>
                  </a:lnTo>
                  <a:lnTo>
                    <a:pt x="48" y="52"/>
                  </a:lnTo>
                  <a:lnTo>
                    <a:pt x="48" y="46"/>
                  </a:lnTo>
                  <a:lnTo>
                    <a:pt x="49" y="39"/>
                  </a:lnTo>
                  <a:lnTo>
                    <a:pt x="48" y="31"/>
                  </a:lnTo>
                  <a:lnTo>
                    <a:pt x="48" y="25"/>
                  </a:lnTo>
                  <a:lnTo>
                    <a:pt x="46" y="20"/>
                  </a:lnTo>
                  <a:lnTo>
                    <a:pt x="42" y="18"/>
                  </a:lnTo>
                  <a:lnTo>
                    <a:pt x="40" y="16"/>
                  </a:lnTo>
                  <a:lnTo>
                    <a:pt x="36" y="14"/>
                  </a:lnTo>
                  <a:lnTo>
                    <a:pt x="30" y="14"/>
                  </a:lnTo>
                  <a:lnTo>
                    <a:pt x="23" y="12"/>
                  </a:lnTo>
                  <a:lnTo>
                    <a:pt x="15" y="12"/>
                  </a:lnTo>
                  <a:close/>
                </a:path>
              </a:pathLst>
            </a:custGeom>
            <a:solidFill>
              <a:srgbClr val="131516"/>
            </a:solidFill>
            <a:ln w="9525">
              <a:noFill/>
              <a:round/>
              <a:headEnd/>
              <a:tailEnd/>
            </a:ln>
          </p:spPr>
          <p:txBody>
            <a:bodyPr/>
            <a:lstStyle/>
            <a:p>
              <a:endParaRPr lang="en-US"/>
            </a:p>
          </p:txBody>
        </p:sp>
        <p:sp>
          <p:nvSpPr>
            <p:cNvPr id="46701" name="Freeform 1149"/>
            <p:cNvSpPr>
              <a:spLocks noEditPoints="1"/>
            </p:cNvSpPr>
            <p:nvPr/>
          </p:nvSpPr>
          <p:spPr bwMode="auto">
            <a:xfrm>
              <a:off x="1180" y="3495"/>
              <a:ext cx="16" cy="77"/>
            </a:xfrm>
            <a:custGeom>
              <a:avLst/>
              <a:gdLst>
                <a:gd name="T0" fmla="*/ 0 w 16"/>
                <a:gd name="T1" fmla="*/ 14 h 77"/>
                <a:gd name="T2" fmla="*/ 0 w 16"/>
                <a:gd name="T3" fmla="*/ 0 h 77"/>
                <a:gd name="T4" fmla="*/ 16 w 16"/>
                <a:gd name="T5" fmla="*/ 0 h 77"/>
                <a:gd name="T6" fmla="*/ 16 w 16"/>
                <a:gd name="T7" fmla="*/ 14 h 77"/>
                <a:gd name="T8" fmla="*/ 0 w 16"/>
                <a:gd name="T9" fmla="*/ 14 h 77"/>
                <a:gd name="T10" fmla="*/ 0 w 16"/>
                <a:gd name="T11" fmla="*/ 77 h 77"/>
                <a:gd name="T12" fmla="*/ 0 w 16"/>
                <a:gd name="T13" fmla="*/ 21 h 77"/>
                <a:gd name="T14" fmla="*/ 16 w 16"/>
                <a:gd name="T15" fmla="*/ 21 h 77"/>
                <a:gd name="T16" fmla="*/ 16 w 16"/>
                <a:gd name="T17" fmla="*/ 77 h 77"/>
                <a:gd name="T18" fmla="*/ 0 w 16"/>
                <a:gd name="T19" fmla="*/ 77 h 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77"/>
                <a:gd name="T32" fmla="*/ 16 w 16"/>
                <a:gd name="T33" fmla="*/ 77 h 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77">
                  <a:moveTo>
                    <a:pt x="0" y="14"/>
                  </a:moveTo>
                  <a:lnTo>
                    <a:pt x="0" y="0"/>
                  </a:lnTo>
                  <a:lnTo>
                    <a:pt x="16" y="0"/>
                  </a:lnTo>
                  <a:lnTo>
                    <a:pt x="16" y="14"/>
                  </a:lnTo>
                  <a:lnTo>
                    <a:pt x="0" y="14"/>
                  </a:lnTo>
                  <a:close/>
                  <a:moveTo>
                    <a:pt x="0" y="77"/>
                  </a:moveTo>
                  <a:lnTo>
                    <a:pt x="0" y="21"/>
                  </a:lnTo>
                  <a:lnTo>
                    <a:pt x="16" y="21"/>
                  </a:lnTo>
                  <a:lnTo>
                    <a:pt x="16" y="77"/>
                  </a:lnTo>
                  <a:lnTo>
                    <a:pt x="0" y="77"/>
                  </a:lnTo>
                  <a:close/>
                </a:path>
              </a:pathLst>
            </a:custGeom>
            <a:solidFill>
              <a:srgbClr val="131516"/>
            </a:solidFill>
            <a:ln w="9525">
              <a:noFill/>
              <a:round/>
              <a:headEnd/>
              <a:tailEnd/>
            </a:ln>
          </p:spPr>
          <p:txBody>
            <a:bodyPr/>
            <a:lstStyle/>
            <a:p>
              <a:endParaRPr lang="en-US"/>
            </a:p>
          </p:txBody>
        </p:sp>
        <p:sp>
          <p:nvSpPr>
            <p:cNvPr id="46702" name="Freeform 1150"/>
            <p:cNvSpPr>
              <a:spLocks/>
            </p:cNvSpPr>
            <p:nvPr/>
          </p:nvSpPr>
          <p:spPr bwMode="auto">
            <a:xfrm>
              <a:off x="1205" y="3515"/>
              <a:ext cx="52" cy="59"/>
            </a:xfrm>
            <a:custGeom>
              <a:avLst/>
              <a:gdLst>
                <a:gd name="T0" fmla="*/ 0 w 52"/>
                <a:gd name="T1" fmla="*/ 42 h 59"/>
                <a:gd name="T2" fmla="*/ 16 w 52"/>
                <a:gd name="T3" fmla="*/ 40 h 59"/>
                <a:gd name="T4" fmla="*/ 17 w 52"/>
                <a:gd name="T5" fmla="*/ 44 h 59"/>
                <a:gd name="T6" fmla="*/ 19 w 52"/>
                <a:gd name="T7" fmla="*/ 46 h 59"/>
                <a:gd name="T8" fmla="*/ 23 w 52"/>
                <a:gd name="T9" fmla="*/ 48 h 59"/>
                <a:gd name="T10" fmla="*/ 27 w 52"/>
                <a:gd name="T11" fmla="*/ 48 h 59"/>
                <a:gd name="T12" fmla="*/ 33 w 52"/>
                <a:gd name="T13" fmla="*/ 48 h 59"/>
                <a:gd name="T14" fmla="*/ 37 w 52"/>
                <a:gd name="T15" fmla="*/ 46 h 59"/>
                <a:gd name="T16" fmla="*/ 37 w 52"/>
                <a:gd name="T17" fmla="*/ 44 h 59"/>
                <a:gd name="T18" fmla="*/ 39 w 52"/>
                <a:gd name="T19" fmla="*/ 42 h 59"/>
                <a:gd name="T20" fmla="*/ 39 w 52"/>
                <a:gd name="T21" fmla="*/ 40 h 59"/>
                <a:gd name="T22" fmla="*/ 37 w 52"/>
                <a:gd name="T23" fmla="*/ 40 h 59"/>
                <a:gd name="T24" fmla="*/ 35 w 52"/>
                <a:gd name="T25" fmla="*/ 38 h 59"/>
                <a:gd name="T26" fmla="*/ 31 w 52"/>
                <a:gd name="T27" fmla="*/ 36 h 59"/>
                <a:gd name="T28" fmla="*/ 17 w 52"/>
                <a:gd name="T29" fmla="*/ 34 h 59"/>
                <a:gd name="T30" fmla="*/ 10 w 52"/>
                <a:gd name="T31" fmla="*/ 30 h 59"/>
                <a:gd name="T32" fmla="*/ 4 w 52"/>
                <a:gd name="T33" fmla="*/ 24 h 59"/>
                <a:gd name="T34" fmla="*/ 2 w 52"/>
                <a:gd name="T35" fmla="*/ 17 h 59"/>
                <a:gd name="T36" fmla="*/ 4 w 52"/>
                <a:gd name="T37" fmla="*/ 11 h 59"/>
                <a:gd name="T38" fmla="*/ 8 w 52"/>
                <a:gd name="T39" fmla="*/ 5 h 59"/>
                <a:gd name="T40" fmla="*/ 16 w 52"/>
                <a:gd name="T41" fmla="*/ 1 h 59"/>
                <a:gd name="T42" fmla="*/ 25 w 52"/>
                <a:gd name="T43" fmla="*/ 0 h 59"/>
                <a:gd name="T44" fmla="*/ 37 w 52"/>
                <a:gd name="T45" fmla="*/ 1 h 59"/>
                <a:gd name="T46" fmla="*/ 42 w 52"/>
                <a:gd name="T47" fmla="*/ 3 h 59"/>
                <a:gd name="T48" fmla="*/ 48 w 52"/>
                <a:gd name="T49" fmla="*/ 7 h 59"/>
                <a:gd name="T50" fmla="*/ 50 w 52"/>
                <a:gd name="T51" fmla="*/ 15 h 59"/>
                <a:gd name="T52" fmla="*/ 37 w 52"/>
                <a:gd name="T53" fmla="*/ 17 h 59"/>
                <a:gd name="T54" fmla="*/ 35 w 52"/>
                <a:gd name="T55" fmla="*/ 15 h 59"/>
                <a:gd name="T56" fmla="*/ 33 w 52"/>
                <a:gd name="T57" fmla="*/ 13 h 59"/>
                <a:gd name="T58" fmla="*/ 31 w 52"/>
                <a:gd name="T59" fmla="*/ 11 h 59"/>
                <a:gd name="T60" fmla="*/ 27 w 52"/>
                <a:gd name="T61" fmla="*/ 11 h 59"/>
                <a:gd name="T62" fmla="*/ 21 w 52"/>
                <a:gd name="T63" fmla="*/ 11 h 59"/>
                <a:gd name="T64" fmla="*/ 17 w 52"/>
                <a:gd name="T65" fmla="*/ 13 h 59"/>
                <a:gd name="T66" fmla="*/ 17 w 52"/>
                <a:gd name="T67" fmla="*/ 13 h 59"/>
                <a:gd name="T68" fmla="*/ 16 w 52"/>
                <a:gd name="T69" fmla="*/ 15 h 59"/>
                <a:gd name="T70" fmla="*/ 16 w 52"/>
                <a:gd name="T71" fmla="*/ 17 h 59"/>
                <a:gd name="T72" fmla="*/ 17 w 52"/>
                <a:gd name="T73" fmla="*/ 19 h 59"/>
                <a:gd name="T74" fmla="*/ 21 w 52"/>
                <a:gd name="T75" fmla="*/ 19 h 59"/>
                <a:gd name="T76" fmla="*/ 31 w 52"/>
                <a:gd name="T77" fmla="*/ 23 h 59"/>
                <a:gd name="T78" fmla="*/ 42 w 52"/>
                <a:gd name="T79" fmla="*/ 24 h 59"/>
                <a:gd name="T80" fmla="*/ 48 w 52"/>
                <a:gd name="T81" fmla="*/ 28 h 59"/>
                <a:gd name="T82" fmla="*/ 52 w 52"/>
                <a:gd name="T83" fmla="*/ 34 h 59"/>
                <a:gd name="T84" fmla="*/ 52 w 52"/>
                <a:gd name="T85" fmla="*/ 40 h 59"/>
                <a:gd name="T86" fmla="*/ 52 w 52"/>
                <a:gd name="T87" fmla="*/ 48 h 59"/>
                <a:gd name="T88" fmla="*/ 46 w 52"/>
                <a:gd name="T89" fmla="*/ 53 h 59"/>
                <a:gd name="T90" fmla="*/ 39 w 52"/>
                <a:gd name="T91" fmla="*/ 57 h 59"/>
                <a:gd name="T92" fmla="*/ 27 w 52"/>
                <a:gd name="T93" fmla="*/ 59 h 59"/>
                <a:gd name="T94" fmla="*/ 17 w 52"/>
                <a:gd name="T95" fmla="*/ 57 h 59"/>
                <a:gd name="T96" fmla="*/ 10 w 52"/>
                <a:gd name="T97" fmla="*/ 53 h 59"/>
                <a:gd name="T98" fmla="*/ 4 w 52"/>
                <a:gd name="T99" fmla="*/ 48 h 59"/>
                <a:gd name="T100" fmla="*/ 0 w 52"/>
                <a:gd name="T101" fmla="*/ 42 h 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2"/>
                <a:gd name="T154" fmla="*/ 0 h 59"/>
                <a:gd name="T155" fmla="*/ 52 w 52"/>
                <a:gd name="T156" fmla="*/ 59 h 5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2" h="59">
                  <a:moveTo>
                    <a:pt x="0" y="42"/>
                  </a:moveTo>
                  <a:lnTo>
                    <a:pt x="16" y="40"/>
                  </a:lnTo>
                  <a:lnTo>
                    <a:pt x="17" y="44"/>
                  </a:lnTo>
                  <a:lnTo>
                    <a:pt x="19" y="46"/>
                  </a:lnTo>
                  <a:lnTo>
                    <a:pt x="23" y="48"/>
                  </a:lnTo>
                  <a:lnTo>
                    <a:pt x="27" y="48"/>
                  </a:lnTo>
                  <a:lnTo>
                    <a:pt x="33" y="48"/>
                  </a:lnTo>
                  <a:lnTo>
                    <a:pt x="37" y="46"/>
                  </a:lnTo>
                  <a:lnTo>
                    <a:pt x="37" y="44"/>
                  </a:lnTo>
                  <a:lnTo>
                    <a:pt x="39" y="42"/>
                  </a:lnTo>
                  <a:lnTo>
                    <a:pt x="39" y="40"/>
                  </a:lnTo>
                  <a:lnTo>
                    <a:pt x="37" y="40"/>
                  </a:lnTo>
                  <a:lnTo>
                    <a:pt x="35" y="38"/>
                  </a:lnTo>
                  <a:lnTo>
                    <a:pt x="31" y="36"/>
                  </a:lnTo>
                  <a:lnTo>
                    <a:pt x="17" y="34"/>
                  </a:lnTo>
                  <a:lnTo>
                    <a:pt x="10" y="30"/>
                  </a:lnTo>
                  <a:lnTo>
                    <a:pt x="4" y="24"/>
                  </a:lnTo>
                  <a:lnTo>
                    <a:pt x="2" y="17"/>
                  </a:lnTo>
                  <a:lnTo>
                    <a:pt x="4" y="11"/>
                  </a:lnTo>
                  <a:lnTo>
                    <a:pt x="8" y="5"/>
                  </a:lnTo>
                  <a:lnTo>
                    <a:pt x="16" y="1"/>
                  </a:lnTo>
                  <a:lnTo>
                    <a:pt x="25" y="0"/>
                  </a:lnTo>
                  <a:lnTo>
                    <a:pt x="37" y="1"/>
                  </a:lnTo>
                  <a:lnTo>
                    <a:pt x="42" y="3"/>
                  </a:lnTo>
                  <a:lnTo>
                    <a:pt x="48" y="7"/>
                  </a:lnTo>
                  <a:lnTo>
                    <a:pt x="50" y="15"/>
                  </a:lnTo>
                  <a:lnTo>
                    <a:pt x="37" y="17"/>
                  </a:lnTo>
                  <a:lnTo>
                    <a:pt x="35" y="15"/>
                  </a:lnTo>
                  <a:lnTo>
                    <a:pt x="33" y="13"/>
                  </a:lnTo>
                  <a:lnTo>
                    <a:pt x="31" y="11"/>
                  </a:lnTo>
                  <a:lnTo>
                    <a:pt x="27" y="11"/>
                  </a:lnTo>
                  <a:lnTo>
                    <a:pt x="21" y="11"/>
                  </a:lnTo>
                  <a:lnTo>
                    <a:pt x="17" y="13"/>
                  </a:lnTo>
                  <a:lnTo>
                    <a:pt x="16" y="15"/>
                  </a:lnTo>
                  <a:lnTo>
                    <a:pt x="16" y="17"/>
                  </a:lnTo>
                  <a:lnTo>
                    <a:pt x="17" y="19"/>
                  </a:lnTo>
                  <a:lnTo>
                    <a:pt x="21" y="19"/>
                  </a:lnTo>
                  <a:lnTo>
                    <a:pt x="31" y="23"/>
                  </a:lnTo>
                  <a:lnTo>
                    <a:pt x="42" y="24"/>
                  </a:lnTo>
                  <a:lnTo>
                    <a:pt x="48" y="28"/>
                  </a:lnTo>
                  <a:lnTo>
                    <a:pt x="52" y="34"/>
                  </a:lnTo>
                  <a:lnTo>
                    <a:pt x="52" y="40"/>
                  </a:lnTo>
                  <a:lnTo>
                    <a:pt x="52" y="48"/>
                  </a:lnTo>
                  <a:lnTo>
                    <a:pt x="46" y="53"/>
                  </a:lnTo>
                  <a:lnTo>
                    <a:pt x="39" y="57"/>
                  </a:lnTo>
                  <a:lnTo>
                    <a:pt x="27" y="59"/>
                  </a:lnTo>
                  <a:lnTo>
                    <a:pt x="17" y="57"/>
                  </a:lnTo>
                  <a:lnTo>
                    <a:pt x="10" y="53"/>
                  </a:lnTo>
                  <a:lnTo>
                    <a:pt x="4" y="48"/>
                  </a:lnTo>
                  <a:lnTo>
                    <a:pt x="0" y="42"/>
                  </a:lnTo>
                  <a:close/>
                </a:path>
              </a:pathLst>
            </a:custGeom>
            <a:solidFill>
              <a:srgbClr val="131516"/>
            </a:solidFill>
            <a:ln w="9525">
              <a:noFill/>
              <a:round/>
              <a:headEnd/>
              <a:tailEnd/>
            </a:ln>
          </p:spPr>
          <p:txBody>
            <a:bodyPr/>
            <a:lstStyle/>
            <a:p>
              <a:endParaRPr lang="en-US"/>
            </a:p>
          </p:txBody>
        </p:sp>
        <p:sp>
          <p:nvSpPr>
            <p:cNvPr id="46703" name="Freeform 1151"/>
            <p:cNvSpPr>
              <a:spLocks noEditPoints="1"/>
            </p:cNvSpPr>
            <p:nvPr/>
          </p:nvSpPr>
          <p:spPr bwMode="auto">
            <a:xfrm>
              <a:off x="1270" y="3515"/>
              <a:ext cx="56" cy="78"/>
            </a:xfrm>
            <a:custGeom>
              <a:avLst/>
              <a:gdLst>
                <a:gd name="T0" fmla="*/ 0 w 56"/>
                <a:gd name="T1" fmla="*/ 1 h 78"/>
                <a:gd name="T2" fmla="*/ 14 w 56"/>
                <a:gd name="T3" fmla="*/ 1 h 78"/>
                <a:gd name="T4" fmla="*/ 14 w 56"/>
                <a:gd name="T5" fmla="*/ 9 h 78"/>
                <a:gd name="T6" fmla="*/ 18 w 56"/>
                <a:gd name="T7" fmla="*/ 5 h 78"/>
                <a:gd name="T8" fmla="*/ 22 w 56"/>
                <a:gd name="T9" fmla="*/ 1 h 78"/>
                <a:gd name="T10" fmla="*/ 27 w 56"/>
                <a:gd name="T11" fmla="*/ 0 h 78"/>
                <a:gd name="T12" fmla="*/ 33 w 56"/>
                <a:gd name="T13" fmla="*/ 0 h 78"/>
                <a:gd name="T14" fmla="*/ 37 w 56"/>
                <a:gd name="T15" fmla="*/ 0 h 78"/>
                <a:gd name="T16" fmla="*/ 41 w 56"/>
                <a:gd name="T17" fmla="*/ 1 h 78"/>
                <a:gd name="T18" fmla="*/ 45 w 56"/>
                <a:gd name="T19" fmla="*/ 3 h 78"/>
                <a:gd name="T20" fmla="*/ 48 w 56"/>
                <a:gd name="T21" fmla="*/ 7 h 78"/>
                <a:gd name="T22" fmla="*/ 52 w 56"/>
                <a:gd name="T23" fmla="*/ 11 h 78"/>
                <a:gd name="T24" fmla="*/ 54 w 56"/>
                <a:gd name="T25" fmla="*/ 17 h 78"/>
                <a:gd name="T26" fmla="*/ 56 w 56"/>
                <a:gd name="T27" fmla="*/ 23 h 78"/>
                <a:gd name="T28" fmla="*/ 56 w 56"/>
                <a:gd name="T29" fmla="*/ 28 h 78"/>
                <a:gd name="T30" fmla="*/ 56 w 56"/>
                <a:gd name="T31" fmla="*/ 36 h 78"/>
                <a:gd name="T32" fmla="*/ 54 w 56"/>
                <a:gd name="T33" fmla="*/ 42 h 78"/>
                <a:gd name="T34" fmla="*/ 52 w 56"/>
                <a:gd name="T35" fmla="*/ 46 h 78"/>
                <a:gd name="T36" fmla="*/ 48 w 56"/>
                <a:gd name="T37" fmla="*/ 51 h 78"/>
                <a:gd name="T38" fmla="*/ 45 w 56"/>
                <a:gd name="T39" fmla="*/ 53 h 78"/>
                <a:gd name="T40" fmla="*/ 41 w 56"/>
                <a:gd name="T41" fmla="*/ 57 h 78"/>
                <a:gd name="T42" fmla="*/ 37 w 56"/>
                <a:gd name="T43" fmla="*/ 59 h 78"/>
                <a:gd name="T44" fmla="*/ 31 w 56"/>
                <a:gd name="T45" fmla="*/ 59 h 78"/>
                <a:gd name="T46" fmla="*/ 27 w 56"/>
                <a:gd name="T47" fmla="*/ 59 h 78"/>
                <a:gd name="T48" fmla="*/ 23 w 56"/>
                <a:gd name="T49" fmla="*/ 57 h 78"/>
                <a:gd name="T50" fmla="*/ 20 w 56"/>
                <a:gd name="T51" fmla="*/ 53 h 78"/>
                <a:gd name="T52" fmla="*/ 16 w 56"/>
                <a:gd name="T53" fmla="*/ 49 h 78"/>
                <a:gd name="T54" fmla="*/ 16 w 56"/>
                <a:gd name="T55" fmla="*/ 78 h 78"/>
                <a:gd name="T56" fmla="*/ 0 w 56"/>
                <a:gd name="T57" fmla="*/ 78 h 78"/>
                <a:gd name="T58" fmla="*/ 0 w 56"/>
                <a:gd name="T59" fmla="*/ 1 h 78"/>
                <a:gd name="T60" fmla="*/ 16 w 56"/>
                <a:gd name="T61" fmla="*/ 28 h 78"/>
                <a:gd name="T62" fmla="*/ 16 w 56"/>
                <a:gd name="T63" fmla="*/ 36 h 78"/>
                <a:gd name="T64" fmla="*/ 20 w 56"/>
                <a:gd name="T65" fmla="*/ 42 h 78"/>
                <a:gd name="T66" fmla="*/ 23 w 56"/>
                <a:gd name="T67" fmla="*/ 46 h 78"/>
                <a:gd name="T68" fmla="*/ 29 w 56"/>
                <a:gd name="T69" fmla="*/ 48 h 78"/>
                <a:gd name="T70" fmla="*/ 33 w 56"/>
                <a:gd name="T71" fmla="*/ 46 h 78"/>
                <a:gd name="T72" fmla="*/ 37 w 56"/>
                <a:gd name="T73" fmla="*/ 42 h 78"/>
                <a:gd name="T74" fmla="*/ 39 w 56"/>
                <a:gd name="T75" fmla="*/ 38 h 78"/>
                <a:gd name="T76" fmla="*/ 41 w 56"/>
                <a:gd name="T77" fmla="*/ 28 h 78"/>
                <a:gd name="T78" fmla="*/ 39 w 56"/>
                <a:gd name="T79" fmla="*/ 21 h 78"/>
                <a:gd name="T80" fmla="*/ 37 w 56"/>
                <a:gd name="T81" fmla="*/ 15 h 78"/>
                <a:gd name="T82" fmla="*/ 33 w 56"/>
                <a:gd name="T83" fmla="*/ 13 h 78"/>
                <a:gd name="T84" fmla="*/ 27 w 56"/>
                <a:gd name="T85" fmla="*/ 11 h 78"/>
                <a:gd name="T86" fmla="*/ 23 w 56"/>
                <a:gd name="T87" fmla="*/ 13 h 78"/>
                <a:gd name="T88" fmla="*/ 20 w 56"/>
                <a:gd name="T89" fmla="*/ 15 h 78"/>
                <a:gd name="T90" fmla="*/ 16 w 56"/>
                <a:gd name="T91" fmla="*/ 21 h 78"/>
                <a:gd name="T92" fmla="*/ 16 w 56"/>
                <a:gd name="T93" fmla="*/ 28 h 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
                <a:gd name="T142" fmla="*/ 0 h 78"/>
                <a:gd name="T143" fmla="*/ 56 w 56"/>
                <a:gd name="T144" fmla="*/ 78 h 7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 h="78">
                  <a:moveTo>
                    <a:pt x="0" y="1"/>
                  </a:moveTo>
                  <a:lnTo>
                    <a:pt x="14" y="1"/>
                  </a:lnTo>
                  <a:lnTo>
                    <a:pt x="14" y="9"/>
                  </a:lnTo>
                  <a:lnTo>
                    <a:pt x="18" y="5"/>
                  </a:lnTo>
                  <a:lnTo>
                    <a:pt x="22" y="1"/>
                  </a:lnTo>
                  <a:lnTo>
                    <a:pt x="27" y="0"/>
                  </a:lnTo>
                  <a:lnTo>
                    <a:pt x="33" y="0"/>
                  </a:lnTo>
                  <a:lnTo>
                    <a:pt x="37" y="0"/>
                  </a:lnTo>
                  <a:lnTo>
                    <a:pt x="41" y="1"/>
                  </a:lnTo>
                  <a:lnTo>
                    <a:pt x="45" y="3"/>
                  </a:lnTo>
                  <a:lnTo>
                    <a:pt x="48" y="7"/>
                  </a:lnTo>
                  <a:lnTo>
                    <a:pt x="52" y="11"/>
                  </a:lnTo>
                  <a:lnTo>
                    <a:pt x="54" y="17"/>
                  </a:lnTo>
                  <a:lnTo>
                    <a:pt x="56" y="23"/>
                  </a:lnTo>
                  <a:lnTo>
                    <a:pt x="56" y="28"/>
                  </a:lnTo>
                  <a:lnTo>
                    <a:pt x="56" y="36"/>
                  </a:lnTo>
                  <a:lnTo>
                    <a:pt x="54" y="42"/>
                  </a:lnTo>
                  <a:lnTo>
                    <a:pt x="52" y="46"/>
                  </a:lnTo>
                  <a:lnTo>
                    <a:pt x="48" y="51"/>
                  </a:lnTo>
                  <a:lnTo>
                    <a:pt x="45" y="53"/>
                  </a:lnTo>
                  <a:lnTo>
                    <a:pt x="41" y="57"/>
                  </a:lnTo>
                  <a:lnTo>
                    <a:pt x="37" y="59"/>
                  </a:lnTo>
                  <a:lnTo>
                    <a:pt x="31" y="59"/>
                  </a:lnTo>
                  <a:lnTo>
                    <a:pt x="27" y="59"/>
                  </a:lnTo>
                  <a:lnTo>
                    <a:pt x="23" y="57"/>
                  </a:lnTo>
                  <a:lnTo>
                    <a:pt x="20" y="53"/>
                  </a:lnTo>
                  <a:lnTo>
                    <a:pt x="16" y="49"/>
                  </a:lnTo>
                  <a:lnTo>
                    <a:pt x="16" y="78"/>
                  </a:lnTo>
                  <a:lnTo>
                    <a:pt x="0" y="78"/>
                  </a:lnTo>
                  <a:lnTo>
                    <a:pt x="0" y="1"/>
                  </a:lnTo>
                  <a:close/>
                  <a:moveTo>
                    <a:pt x="16" y="28"/>
                  </a:moveTo>
                  <a:lnTo>
                    <a:pt x="16" y="36"/>
                  </a:lnTo>
                  <a:lnTo>
                    <a:pt x="20" y="42"/>
                  </a:lnTo>
                  <a:lnTo>
                    <a:pt x="23" y="46"/>
                  </a:lnTo>
                  <a:lnTo>
                    <a:pt x="29" y="48"/>
                  </a:lnTo>
                  <a:lnTo>
                    <a:pt x="33" y="46"/>
                  </a:lnTo>
                  <a:lnTo>
                    <a:pt x="37" y="42"/>
                  </a:lnTo>
                  <a:lnTo>
                    <a:pt x="39" y="38"/>
                  </a:lnTo>
                  <a:lnTo>
                    <a:pt x="41" y="28"/>
                  </a:lnTo>
                  <a:lnTo>
                    <a:pt x="39" y="21"/>
                  </a:lnTo>
                  <a:lnTo>
                    <a:pt x="37" y="15"/>
                  </a:lnTo>
                  <a:lnTo>
                    <a:pt x="33" y="13"/>
                  </a:lnTo>
                  <a:lnTo>
                    <a:pt x="27" y="11"/>
                  </a:lnTo>
                  <a:lnTo>
                    <a:pt x="23" y="13"/>
                  </a:lnTo>
                  <a:lnTo>
                    <a:pt x="20" y="15"/>
                  </a:lnTo>
                  <a:lnTo>
                    <a:pt x="16" y="21"/>
                  </a:lnTo>
                  <a:lnTo>
                    <a:pt x="16" y="28"/>
                  </a:lnTo>
                  <a:close/>
                </a:path>
              </a:pathLst>
            </a:custGeom>
            <a:solidFill>
              <a:srgbClr val="131516"/>
            </a:solidFill>
            <a:ln w="9525">
              <a:noFill/>
              <a:round/>
              <a:headEnd/>
              <a:tailEnd/>
            </a:ln>
          </p:spPr>
          <p:txBody>
            <a:bodyPr/>
            <a:lstStyle/>
            <a:p>
              <a:endParaRPr lang="en-US"/>
            </a:p>
          </p:txBody>
        </p:sp>
        <p:sp>
          <p:nvSpPr>
            <p:cNvPr id="46704" name="Rectangle 1152"/>
            <p:cNvSpPr>
              <a:spLocks noChangeArrowheads="1"/>
            </p:cNvSpPr>
            <p:nvPr/>
          </p:nvSpPr>
          <p:spPr bwMode="auto">
            <a:xfrm>
              <a:off x="1338" y="3495"/>
              <a:ext cx="15" cy="77"/>
            </a:xfrm>
            <a:prstGeom prst="rect">
              <a:avLst/>
            </a:prstGeom>
            <a:solidFill>
              <a:srgbClr val="131516"/>
            </a:solidFill>
            <a:ln w="9525">
              <a:noFill/>
              <a:miter lim="800000"/>
              <a:headEnd/>
              <a:tailEnd/>
            </a:ln>
          </p:spPr>
          <p:txBody>
            <a:bodyPr/>
            <a:lstStyle/>
            <a:p>
              <a:endParaRPr lang="en-US"/>
            </a:p>
          </p:txBody>
        </p:sp>
        <p:sp>
          <p:nvSpPr>
            <p:cNvPr id="46705" name="Freeform 1153"/>
            <p:cNvSpPr>
              <a:spLocks noEditPoints="1"/>
            </p:cNvSpPr>
            <p:nvPr/>
          </p:nvSpPr>
          <p:spPr bwMode="auto">
            <a:xfrm>
              <a:off x="1364" y="3515"/>
              <a:ext cx="52" cy="59"/>
            </a:xfrm>
            <a:custGeom>
              <a:avLst/>
              <a:gdLst>
                <a:gd name="T0" fmla="*/ 2 w 52"/>
                <a:gd name="T1" fmla="*/ 15 h 59"/>
                <a:gd name="T2" fmla="*/ 10 w 52"/>
                <a:gd name="T3" fmla="*/ 3 h 59"/>
                <a:gd name="T4" fmla="*/ 25 w 52"/>
                <a:gd name="T5" fmla="*/ 0 h 59"/>
                <a:gd name="T6" fmla="*/ 41 w 52"/>
                <a:gd name="T7" fmla="*/ 1 h 59"/>
                <a:gd name="T8" fmla="*/ 48 w 52"/>
                <a:gd name="T9" fmla="*/ 7 h 59"/>
                <a:gd name="T10" fmla="*/ 50 w 52"/>
                <a:gd name="T11" fmla="*/ 21 h 59"/>
                <a:gd name="T12" fmla="*/ 50 w 52"/>
                <a:gd name="T13" fmla="*/ 46 h 59"/>
                <a:gd name="T14" fmla="*/ 50 w 52"/>
                <a:gd name="T15" fmla="*/ 53 h 59"/>
                <a:gd name="T16" fmla="*/ 39 w 52"/>
                <a:gd name="T17" fmla="*/ 57 h 59"/>
                <a:gd name="T18" fmla="*/ 37 w 52"/>
                <a:gd name="T19" fmla="*/ 53 h 59"/>
                <a:gd name="T20" fmla="*/ 37 w 52"/>
                <a:gd name="T21" fmla="*/ 51 h 59"/>
                <a:gd name="T22" fmla="*/ 27 w 52"/>
                <a:gd name="T23" fmla="*/ 57 h 59"/>
                <a:gd name="T24" fmla="*/ 18 w 52"/>
                <a:gd name="T25" fmla="*/ 59 h 59"/>
                <a:gd name="T26" fmla="*/ 4 w 52"/>
                <a:gd name="T27" fmla="*/ 53 h 59"/>
                <a:gd name="T28" fmla="*/ 0 w 52"/>
                <a:gd name="T29" fmla="*/ 42 h 59"/>
                <a:gd name="T30" fmla="*/ 2 w 52"/>
                <a:gd name="T31" fmla="*/ 34 h 59"/>
                <a:gd name="T32" fmla="*/ 8 w 52"/>
                <a:gd name="T33" fmla="*/ 28 h 59"/>
                <a:gd name="T34" fmla="*/ 20 w 52"/>
                <a:gd name="T35" fmla="*/ 24 h 59"/>
                <a:gd name="T36" fmla="*/ 35 w 52"/>
                <a:gd name="T37" fmla="*/ 21 h 59"/>
                <a:gd name="T38" fmla="*/ 35 w 52"/>
                <a:gd name="T39" fmla="*/ 15 h 59"/>
                <a:gd name="T40" fmla="*/ 29 w 52"/>
                <a:gd name="T41" fmla="*/ 11 h 59"/>
                <a:gd name="T42" fmla="*/ 22 w 52"/>
                <a:gd name="T43" fmla="*/ 11 h 59"/>
                <a:gd name="T44" fmla="*/ 16 w 52"/>
                <a:gd name="T45" fmla="*/ 15 h 59"/>
                <a:gd name="T46" fmla="*/ 35 w 52"/>
                <a:gd name="T47" fmla="*/ 30 h 59"/>
                <a:gd name="T48" fmla="*/ 25 w 52"/>
                <a:gd name="T49" fmla="*/ 32 h 59"/>
                <a:gd name="T50" fmla="*/ 18 w 52"/>
                <a:gd name="T51" fmla="*/ 36 h 59"/>
                <a:gd name="T52" fmla="*/ 14 w 52"/>
                <a:gd name="T53" fmla="*/ 40 h 59"/>
                <a:gd name="T54" fmla="*/ 18 w 52"/>
                <a:gd name="T55" fmla="*/ 46 h 59"/>
                <a:gd name="T56" fmla="*/ 23 w 52"/>
                <a:gd name="T57" fmla="*/ 48 h 59"/>
                <a:gd name="T58" fmla="*/ 31 w 52"/>
                <a:gd name="T59" fmla="*/ 46 h 59"/>
                <a:gd name="T60" fmla="*/ 35 w 52"/>
                <a:gd name="T61" fmla="*/ 40 h 59"/>
                <a:gd name="T62" fmla="*/ 35 w 52"/>
                <a:gd name="T63" fmla="*/ 34 h 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2"/>
                <a:gd name="T97" fmla="*/ 0 h 59"/>
                <a:gd name="T98" fmla="*/ 52 w 52"/>
                <a:gd name="T99" fmla="*/ 59 h 5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2" h="59">
                  <a:moveTo>
                    <a:pt x="16" y="19"/>
                  </a:moveTo>
                  <a:lnTo>
                    <a:pt x="2" y="15"/>
                  </a:lnTo>
                  <a:lnTo>
                    <a:pt x="4" y="9"/>
                  </a:lnTo>
                  <a:lnTo>
                    <a:pt x="10" y="3"/>
                  </a:lnTo>
                  <a:lnTo>
                    <a:pt x="16" y="1"/>
                  </a:lnTo>
                  <a:lnTo>
                    <a:pt x="25" y="0"/>
                  </a:lnTo>
                  <a:lnTo>
                    <a:pt x="35" y="0"/>
                  </a:lnTo>
                  <a:lnTo>
                    <a:pt x="41" y="1"/>
                  </a:lnTo>
                  <a:lnTo>
                    <a:pt x="45" y="5"/>
                  </a:lnTo>
                  <a:lnTo>
                    <a:pt x="48" y="7"/>
                  </a:lnTo>
                  <a:lnTo>
                    <a:pt x="48" y="13"/>
                  </a:lnTo>
                  <a:lnTo>
                    <a:pt x="50" y="21"/>
                  </a:lnTo>
                  <a:lnTo>
                    <a:pt x="50" y="38"/>
                  </a:lnTo>
                  <a:lnTo>
                    <a:pt x="50" y="46"/>
                  </a:lnTo>
                  <a:lnTo>
                    <a:pt x="50" y="49"/>
                  </a:lnTo>
                  <a:lnTo>
                    <a:pt x="50" y="53"/>
                  </a:lnTo>
                  <a:lnTo>
                    <a:pt x="52" y="57"/>
                  </a:lnTo>
                  <a:lnTo>
                    <a:pt x="39" y="57"/>
                  </a:lnTo>
                  <a:lnTo>
                    <a:pt x="37" y="55"/>
                  </a:lnTo>
                  <a:lnTo>
                    <a:pt x="37" y="53"/>
                  </a:lnTo>
                  <a:lnTo>
                    <a:pt x="37" y="51"/>
                  </a:lnTo>
                  <a:lnTo>
                    <a:pt x="33" y="55"/>
                  </a:lnTo>
                  <a:lnTo>
                    <a:pt x="27" y="57"/>
                  </a:lnTo>
                  <a:lnTo>
                    <a:pt x="23" y="59"/>
                  </a:lnTo>
                  <a:lnTo>
                    <a:pt x="18" y="59"/>
                  </a:lnTo>
                  <a:lnTo>
                    <a:pt x="10" y="57"/>
                  </a:lnTo>
                  <a:lnTo>
                    <a:pt x="4" y="53"/>
                  </a:lnTo>
                  <a:lnTo>
                    <a:pt x="0" y="49"/>
                  </a:lnTo>
                  <a:lnTo>
                    <a:pt x="0" y="42"/>
                  </a:lnTo>
                  <a:lnTo>
                    <a:pt x="0" y="38"/>
                  </a:lnTo>
                  <a:lnTo>
                    <a:pt x="2" y="34"/>
                  </a:lnTo>
                  <a:lnTo>
                    <a:pt x="4" y="30"/>
                  </a:lnTo>
                  <a:lnTo>
                    <a:pt x="8" y="28"/>
                  </a:lnTo>
                  <a:lnTo>
                    <a:pt x="14" y="26"/>
                  </a:lnTo>
                  <a:lnTo>
                    <a:pt x="20" y="24"/>
                  </a:lnTo>
                  <a:lnTo>
                    <a:pt x="29" y="23"/>
                  </a:lnTo>
                  <a:lnTo>
                    <a:pt x="35" y="21"/>
                  </a:lnTo>
                  <a:lnTo>
                    <a:pt x="35" y="19"/>
                  </a:lnTo>
                  <a:lnTo>
                    <a:pt x="35" y="15"/>
                  </a:lnTo>
                  <a:lnTo>
                    <a:pt x="33" y="13"/>
                  </a:lnTo>
                  <a:lnTo>
                    <a:pt x="29" y="11"/>
                  </a:lnTo>
                  <a:lnTo>
                    <a:pt x="25" y="11"/>
                  </a:lnTo>
                  <a:lnTo>
                    <a:pt x="22" y="11"/>
                  </a:lnTo>
                  <a:lnTo>
                    <a:pt x="18" y="13"/>
                  </a:lnTo>
                  <a:lnTo>
                    <a:pt x="16" y="15"/>
                  </a:lnTo>
                  <a:lnTo>
                    <a:pt x="16" y="19"/>
                  </a:lnTo>
                  <a:close/>
                  <a:moveTo>
                    <a:pt x="35" y="30"/>
                  </a:moveTo>
                  <a:lnTo>
                    <a:pt x="31" y="32"/>
                  </a:lnTo>
                  <a:lnTo>
                    <a:pt x="25" y="32"/>
                  </a:lnTo>
                  <a:lnTo>
                    <a:pt x="22" y="34"/>
                  </a:lnTo>
                  <a:lnTo>
                    <a:pt x="18" y="36"/>
                  </a:lnTo>
                  <a:lnTo>
                    <a:pt x="16" y="38"/>
                  </a:lnTo>
                  <a:lnTo>
                    <a:pt x="14" y="40"/>
                  </a:lnTo>
                  <a:lnTo>
                    <a:pt x="16" y="44"/>
                  </a:lnTo>
                  <a:lnTo>
                    <a:pt x="18" y="46"/>
                  </a:lnTo>
                  <a:lnTo>
                    <a:pt x="20" y="48"/>
                  </a:lnTo>
                  <a:lnTo>
                    <a:pt x="23" y="48"/>
                  </a:lnTo>
                  <a:lnTo>
                    <a:pt x="27" y="48"/>
                  </a:lnTo>
                  <a:lnTo>
                    <a:pt x="31" y="46"/>
                  </a:lnTo>
                  <a:lnTo>
                    <a:pt x="33" y="44"/>
                  </a:lnTo>
                  <a:lnTo>
                    <a:pt x="35" y="40"/>
                  </a:lnTo>
                  <a:lnTo>
                    <a:pt x="35" y="38"/>
                  </a:lnTo>
                  <a:lnTo>
                    <a:pt x="35" y="34"/>
                  </a:lnTo>
                  <a:lnTo>
                    <a:pt x="35" y="30"/>
                  </a:lnTo>
                  <a:close/>
                </a:path>
              </a:pathLst>
            </a:custGeom>
            <a:solidFill>
              <a:srgbClr val="131516"/>
            </a:solidFill>
            <a:ln w="9525">
              <a:noFill/>
              <a:round/>
              <a:headEnd/>
              <a:tailEnd/>
            </a:ln>
          </p:spPr>
          <p:txBody>
            <a:bodyPr/>
            <a:lstStyle/>
            <a:p>
              <a:endParaRPr lang="en-US"/>
            </a:p>
          </p:txBody>
        </p:sp>
        <p:sp>
          <p:nvSpPr>
            <p:cNvPr id="46706" name="Freeform 1154"/>
            <p:cNvSpPr>
              <a:spLocks/>
            </p:cNvSpPr>
            <p:nvPr/>
          </p:nvSpPr>
          <p:spPr bwMode="auto">
            <a:xfrm>
              <a:off x="1422" y="3516"/>
              <a:ext cx="58" cy="79"/>
            </a:xfrm>
            <a:custGeom>
              <a:avLst/>
              <a:gdLst>
                <a:gd name="T0" fmla="*/ 0 w 58"/>
                <a:gd name="T1" fmla="*/ 0 h 79"/>
                <a:gd name="T2" fmla="*/ 15 w 58"/>
                <a:gd name="T3" fmla="*/ 0 h 79"/>
                <a:gd name="T4" fmla="*/ 29 w 58"/>
                <a:gd name="T5" fmla="*/ 41 h 79"/>
                <a:gd name="T6" fmla="*/ 42 w 58"/>
                <a:gd name="T7" fmla="*/ 0 h 79"/>
                <a:gd name="T8" fmla="*/ 58 w 58"/>
                <a:gd name="T9" fmla="*/ 0 h 79"/>
                <a:gd name="T10" fmla="*/ 38 w 58"/>
                <a:gd name="T11" fmla="*/ 54 h 79"/>
                <a:gd name="T12" fmla="*/ 35 w 58"/>
                <a:gd name="T13" fmla="*/ 64 h 79"/>
                <a:gd name="T14" fmla="*/ 33 w 58"/>
                <a:gd name="T15" fmla="*/ 68 h 79"/>
                <a:gd name="T16" fmla="*/ 31 w 58"/>
                <a:gd name="T17" fmla="*/ 71 h 79"/>
                <a:gd name="T18" fmla="*/ 29 w 58"/>
                <a:gd name="T19" fmla="*/ 73 h 79"/>
                <a:gd name="T20" fmla="*/ 27 w 58"/>
                <a:gd name="T21" fmla="*/ 75 h 79"/>
                <a:gd name="T22" fmla="*/ 23 w 58"/>
                <a:gd name="T23" fmla="*/ 77 h 79"/>
                <a:gd name="T24" fmla="*/ 21 w 58"/>
                <a:gd name="T25" fmla="*/ 79 h 79"/>
                <a:gd name="T26" fmla="*/ 17 w 58"/>
                <a:gd name="T27" fmla="*/ 79 h 79"/>
                <a:gd name="T28" fmla="*/ 13 w 58"/>
                <a:gd name="T29" fmla="*/ 79 h 79"/>
                <a:gd name="T30" fmla="*/ 8 w 58"/>
                <a:gd name="T31" fmla="*/ 79 h 79"/>
                <a:gd name="T32" fmla="*/ 4 w 58"/>
                <a:gd name="T33" fmla="*/ 79 h 79"/>
                <a:gd name="T34" fmla="*/ 4 w 58"/>
                <a:gd name="T35" fmla="*/ 66 h 79"/>
                <a:gd name="T36" fmla="*/ 6 w 58"/>
                <a:gd name="T37" fmla="*/ 68 h 79"/>
                <a:gd name="T38" fmla="*/ 10 w 58"/>
                <a:gd name="T39" fmla="*/ 68 h 79"/>
                <a:gd name="T40" fmla="*/ 13 w 58"/>
                <a:gd name="T41" fmla="*/ 66 h 79"/>
                <a:gd name="T42" fmla="*/ 17 w 58"/>
                <a:gd name="T43" fmla="*/ 64 h 79"/>
                <a:gd name="T44" fmla="*/ 19 w 58"/>
                <a:gd name="T45" fmla="*/ 60 h 79"/>
                <a:gd name="T46" fmla="*/ 21 w 58"/>
                <a:gd name="T47" fmla="*/ 56 h 79"/>
                <a:gd name="T48" fmla="*/ 0 w 58"/>
                <a:gd name="T49" fmla="*/ 0 h 7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8"/>
                <a:gd name="T76" fmla="*/ 0 h 79"/>
                <a:gd name="T77" fmla="*/ 58 w 58"/>
                <a:gd name="T78" fmla="*/ 79 h 7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8" h="79">
                  <a:moveTo>
                    <a:pt x="0" y="0"/>
                  </a:moveTo>
                  <a:lnTo>
                    <a:pt x="15" y="0"/>
                  </a:lnTo>
                  <a:lnTo>
                    <a:pt x="29" y="41"/>
                  </a:lnTo>
                  <a:lnTo>
                    <a:pt x="42" y="0"/>
                  </a:lnTo>
                  <a:lnTo>
                    <a:pt x="58" y="0"/>
                  </a:lnTo>
                  <a:lnTo>
                    <a:pt x="38" y="54"/>
                  </a:lnTo>
                  <a:lnTo>
                    <a:pt x="35" y="64"/>
                  </a:lnTo>
                  <a:lnTo>
                    <a:pt x="33" y="68"/>
                  </a:lnTo>
                  <a:lnTo>
                    <a:pt x="31" y="71"/>
                  </a:lnTo>
                  <a:lnTo>
                    <a:pt x="29" y="73"/>
                  </a:lnTo>
                  <a:lnTo>
                    <a:pt x="27" y="75"/>
                  </a:lnTo>
                  <a:lnTo>
                    <a:pt x="23" y="77"/>
                  </a:lnTo>
                  <a:lnTo>
                    <a:pt x="21" y="79"/>
                  </a:lnTo>
                  <a:lnTo>
                    <a:pt x="17" y="79"/>
                  </a:lnTo>
                  <a:lnTo>
                    <a:pt x="13" y="79"/>
                  </a:lnTo>
                  <a:lnTo>
                    <a:pt x="8" y="79"/>
                  </a:lnTo>
                  <a:lnTo>
                    <a:pt x="4" y="79"/>
                  </a:lnTo>
                  <a:lnTo>
                    <a:pt x="4" y="66"/>
                  </a:lnTo>
                  <a:lnTo>
                    <a:pt x="6" y="68"/>
                  </a:lnTo>
                  <a:lnTo>
                    <a:pt x="10" y="68"/>
                  </a:lnTo>
                  <a:lnTo>
                    <a:pt x="13" y="66"/>
                  </a:lnTo>
                  <a:lnTo>
                    <a:pt x="17" y="64"/>
                  </a:lnTo>
                  <a:lnTo>
                    <a:pt x="19" y="60"/>
                  </a:lnTo>
                  <a:lnTo>
                    <a:pt x="21" y="56"/>
                  </a:lnTo>
                  <a:lnTo>
                    <a:pt x="0" y="0"/>
                  </a:lnTo>
                  <a:close/>
                </a:path>
              </a:pathLst>
            </a:custGeom>
            <a:solidFill>
              <a:srgbClr val="131516"/>
            </a:solidFill>
            <a:ln w="9525">
              <a:noFill/>
              <a:round/>
              <a:headEnd/>
              <a:tailEnd/>
            </a:ln>
          </p:spPr>
          <p:txBody>
            <a:bodyPr/>
            <a:lstStyle/>
            <a:p>
              <a:endParaRPr lang="en-US"/>
            </a:p>
          </p:txBody>
        </p:sp>
        <p:sp>
          <p:nvSpPr>
            <p:cNvPr id="46707" name="Freeform 1155"/>
            <p:cNvSpPr>
              <a:spLocks/>
            </p:cNvSpPr>
            <p:nvPr/>
          </p:nvSpPr>
          <p:spPr bwMode="auto">
            <a:xfrm>
              <a:off x="2683" y="2115"/>
              <a:ext cx="73" cy="77"/>
            </a:xfrm>
            <a:custGeom>
              <a:avLst/>
              <a:gdLst>
                <a:gd name="T0" fmla="*/ 27 w 73"/>
                <a:gd name="T1" fmla="*/ 77 h 77"/>
                <a:gd name="T2" fmla="*/ 0 w 73"/>
                <a:gd name="T3" fmla="*/ 0 h 77"/>
                <a:gd name="T4" fmla="*/ 17 w 73"/>
                <a:gd name="T5" fmla="*/ 0 h 77"/>
                <a:gd name="T6" fmla="*/ 36 w 73"/>
                <a:gd name="T7" fmla="*/ 58 h 77"/>
                <a:gd name="T8" fmla="*/ 55 w 73"/>
                <a:gd name="T9" fmla="*/ 0 h 77"/>
                <a:gd name="T10" fmla="*/ 73 w 73"/>
                <a:gd name="T11" fmla="*/ 0 h 77"/>
                <a:gd name="T12" fmla="*/ 44 w 73"/>
                <a:gd name="T13" fmla="*/ 77 h 77"/>
                <a:gd name="T14" fmla="*/ 27 w 73"/>
                <a:gd name="T15" fmla="*/ 77 h 77"/>
                <a:gd name="T16" fmla="*/ 0 60000 65536"/>
                <a:gd name="T17" fmla="*/ 0 60000 65536"/>
                <a:gd name="T18" fmla="*/ 0 60000 65536"/>
                <a:gd name="T19" fmla="*/ 0 60000 65536"/>
                <a:gd name="T20" fmla="*/ 0 60000 65536"/>
                <a:gd name="T21" fmla="*/ 0 60000 65536"/>
                <a:gd name="T22" fmla="*/ 0 60000 65536"/>
                <a:gd name="T23" fmla="*/ 0 60000 65536"/>
                <a:gd name="T24" fmla="*/ 0 w 73"/>
                <a:gd name="T25" fmla="*/ 0 h 77"/>
                <a:gd name="T26" fmla="*/ 73 w 73"/>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3" h="77">
                  <a:moveTo>
                    <a:pt x="27" y="77"/>
                  </a:moveTo>
                  <a:lnTo>
                    <a:pt x="0" y="0"/>
                  </a:lnTo>
                  <a:lnTo>
                    <a:pt x="17" y="0"/>
                  </a:lnTo>
                  <a:lnTo>
                    <a:pt x="36" y="58"/>
                  </a:lnTo>
                  <a:lnTo>
                    <a:pt x="55" y="0"/>
                  </a:lnTo>
                  <a:lnTo>
                    <a:pt x="73" y="0"/>
                  </a:lnTo>
                  <a:lnTo>
                    <a:pt x="44" y="77"/>
                  </a:lnTo>
                  <a:lnTo>
                    <a:pt x="27" y="77"/>
                  </a:lnTo>
                  <a:close/>
                </a:path>
              </a:pathLst>
            </a:custGeom>
            <a:solidFill>
              <a:srgbClr val="131516"/>
            </a:solidFill>
            <a:ln w="9525">
              <a:noFill/>
              <a:round/>
              <a:headEnd/>
              <a:tailEnd/>
            </a:ln>
          </p:spPr>
          <p:txBody>
            <a:bodyPr/>
            <a:lstStyle/>
            <a:p>
              <a:endParaRPr lang="en-US"/>
            </a:p>
          </p:txBody>
        </p:sp>
        <p:sp>
          <p:nvSpPr>
            <p:cNvPr id="46708" name="Freeform 1156"/>
            <p:cNvSpPr>
              <a:spLocks noEditPoints="1"/>
            </p:cNvSpPr>
            <p:nvPr/>
          </p:nvSpPr>
          <p:spPr bwMode="auto">
            <a:xfrm>
              <a:off x="2762" y="2115"/>
              <a:ext cx="13" cy="77"/>
            </a:xfrm>
            <a:custGeom>
              <a:avLst/>
              <a:gdLst>
                <a:gd name="T0" fmla="*/ 0 w 13"/>
                <a:gd name="T1" fmla="*/ 14 h 77"/>
                <a:gd name="T2" fmla="*/ 0 w 13"/>
                <a:gd name="T3" fmla="*/ 0 h 77"/>
                <a:gd name="T4" fmla="*/ 13 w 13"/>
                <a:gd name="T5" fmla="*/ 0 h 77"/>
                <a:gd name="T6" fmla="*/ 13 w 13"/>
                <a:gd name="T7" fmla="*/ 14 h 77"/>
                <a:gd name="T8" fmla="*/ 0 w 13"/>
                <a:gd name="T9" fmla="*/ 14 h 77"/>
                <a:gd name="T10" fmla="*/ 0 w 13"/>
                <a:gd name="T11" fmla="*/ 77 h 77"/>
                <a:gd name="T12" fmla="*/ 0 w 13"/>
                <a:gd name="T13" fmla="*/ 22 h 77"/>
                <a:gd name="T14" fmla="*/ 13 w 13"/>
                <a:gd name="T15" fmla="*/ 22 h 77"/>
                <a:gd name="T16" fmla="*/ 13 w 13"/>
                <a:gd name="T17" fmla="*/ 77 h 77"/>
                <a:gd name="T18" fmla="*/ 0 w 13"/>
                <a:gd name="T19" fmla="*/ 77 h 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77"/>
                <a:gd name="T32" fmla="*/ 13 w 13"/>
                <a:gd name="T33" fmla="*/ 77 h 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77">
                  <a:moveTo>
                    <a:pt x="0" y="14"/>
                  </a:moveTo>
                  <a:lnTo>
                    <a:pt x="0" y="0"/>
                  </a:lnTo>
                  <a:lnTo>
                    <a:pt x="13" y="0"/>
                  </a:lnTo>
                  <a:lnTo>
                    <a:pt x="13" y="14"/>
                  </a:lnTo>
                  <a:lnTo>
                    <a:pt x="0" y="14"/>
                  </a:lnTo>
                  <a:close/>
                  <a:moveTo>
                    <a:pt x="0" y="77"/>
                  </a:moveTo>
                  <a:lnTo>
                    <a:pt x="0" y="22"/>
                  </a:lnTo>
                  <a:lnTo>
                    <a:pt x="13" y="22"/>
                  </a:lnTo>
                  <a:lnTo>
                    <a:pt x="13" y="77"/>
                  </a:lnTo>
                  <a:lnTo>
                    <a:pt x="0" y="77"/>
                  </a:lnTo>
                  <a:close/>
                </a:path>
              </a:pathLst>
            </a:custGeom>
            <a:solidFill>
              <a:srgbClr val="131516"/>
            </a:solidFill>
            <a:ln w="9525">
              <a:noFill/>
              <a:round/>
              <a:headEnd/>
              <a:tailEnd/>
            </a:ln>
          </p:spPr>
          <p:txBody>
            <a:bodyPr/>
            <a:lstStyle/>
            <a:p>
              <a:endParaRPr lang="en-US"/>
            </a:p>
          </p:txBody>
        </p:sp>
        <p:sp>
          <p:nvSpPr>
            <p:cNvPr id="46709" name="Freeform 1157"/>
            <p:cNvSpPr>
              <a:spLocks/>
            </p:cNvSpPr>
            <p:nvPr/>
          </p:nvSpPr>
          <p:spPr bwMode="auto">
            <a:xfrm>
              <a:off x="2786" y="2135"/>
              <a:ext cx="52" cy="59"/>
            </a:xfrm>
            <a:custGeom>
              <a:avLst/>
              <a:gdLst>
                <a:gd name="T0" fmla="*/ 0 w 52"/>
                <a:gd name="T1" fmla="*/ 42 h 59"/>
                <a:gd name="T2" fmla="*/ 16 w 52"/>
                <a:gd name="T3" fmla="*/ 40 h 59"/>
                <a:gd name="T4" fmla="*/ 16 w 52"/>
                <a:gd name="T5" fmla="*/ 44 h 59"/>
                <a:gd name="T6" fmla="*/ 20 w 52"/>
                <a:gd name="T7" fmla="*/ 46 h 59"/>
                <a:gd name="T8" fmla="*/ 22 w 52"/>
                <a:gd name="T9" fmla="*/ 48 h 59"/>
                <a:gd name="T10" fmla="*/ 27 w 52"/>
                <a:gd name="T11" fmla="*/ 48 h 59"/>
                <a:gd name="T12" fmla="*/ 31 w 52"/>
                <a:gd name="T13" fmla="*/ 48 h 59"/>
                <a:gd name="T14" fmla="*/ 35 w 52"/>
                <a:gd name="T15" fmla="*/ 46 h 59"/>
                <a:gd name="T16" fmla="*/ 37 w 52"/>
                <a:gd name="T17" fmla="*/ 44 h 59"/>
                <a:gd name="T18" fmla="*/ 37 w 52"/>
                <a:gd name="T19" fmla="*/ 42 h 59"/>
                <a:gd name="T20" fmla="*/ 37 w 52"/>
                <a:gd name="T21" fmla="*/ 40 h 59"/>
                <a:gd name="T22" fmla="*/ 37 w 52"/>
                <a:gd name="T23" fmla="*/ 40 h 59"/>
                <a:gd name="T24" fmla="*/ 35 w 52"/>
                <a:gd name="T25" fmla="*/ 38 h 59"/>
                <a:gd name="T26" fmla="*/ 31 w 52"/>
                <a:gd name="T27" fmla="*/ 38 h 59"/>
                <a:gd name="T28" fmla="*/ 18 w 52"/>
                <a:gd name="T29" fmla="*/ 34 h 59"/>
                <a:gd name="T30" fmla="*/ 8 w 52"/>
                <a:gd name="T31" fmla="*/ 30 h 59"/>
                <a:gd name="T32" fmla="*/ 4 w 52"/>
                <a:gd name="T33" fmla="*/ 25 h 59"/>
                <a:gd name="T34" fmla="*/ 2 w 52"/>
                <a:gd name="T35" fmla="*/ 17 h 59"/>
                <a:gd name="T36" fmla="*/ 4 w 52"/>
                <a:gd name="T37" fmla="*/ 11 h 59"/>
                <a:gd name="T38" fmla="*/ 8 w 52"/>
                <a:gd name="T39" fmla="*/ 5 h 59"/>
                <a:gd name="T40" fmla="*/ 16 w 52"/>
                <a:gd name="T41" fmla="*/ 2 h 59"/>
                <a:gd name="T42" fmla="*/ 25 w 52"/>
                <a:gd name="T43" fmla="*/ 0 h 59"/>
                <a:gd name="T44" fmla="*/ 35 w 52"/>
                <a:gd name="T45" fmla="*/ 2 h 59"/>
                <a:gd name="T46" fmla="*/ 43 w 52"/>
                <a:gd name="T47" fmla="*/ 3 h 59"/>
                <a:gd name="T48" fmla="*/ 48 w 52"/>
                <a:gd name="T49" fmla="*/ 9 h 59"/>
                <a:gd name="T50" fmla="*/ 50 w 52"/>
                <a:gd name="T51" fmla="*/ 15 h 59"/>
                <a:gd name="T52" fmla="*/ 37 w 52"/>
                <a:gd name="T53" fmla="*/ 17 h 59"/>
                <a:gd name="T54" fmla="*/ 35 w 52"/>
                <a:gd name="T55" fmla="*/ 15 h 59"/>
                <a:gd name="T56" fmla="*/ 33 w 52"/>
                <a:gd name="T57" fmla="*/ 13 h 59"/>
                <a:gd name="T58" fmla="*/ 29 w 52"/>
                <a:gd name="T59" fmla="*/ 11 h 59"/>
                <a:gd name="T60" fmla="*/ 25 w 52"/>
                <a:gd name="T61" fmla="*/ 11 h 59"/>
                <a:gd name="T62" fmla="*/ 22 w 52"/>
                <a:gd name="T63" fmla="*/ 11 h 59"/>
                <a:gd name="T64" fmla="*/ 18 w 52"/>
                <a:gd name="T65" fmla="*/ 13 h 59"/>
                <a:gd name="T66" fmla="*/ 16 w 52"/>
                <a:gd name="T67" fmla="*/ 13 h 59"/>
                <a:gd name="T68" fmla="*/ 16 w 52"/>
                <a:gd name="T69" fmla="*/ 15 h 59"/>
                <a:gd name="T70" fmla="*/ 16 w 52"/>
                <a:gd name="T71" fmla="*/ 17 h 59"/>
                <a:gd name="T72" fmla="*/ 18 w 52"/>
                <a:gd name="T73" fmla="*/ 19 h 59"/>
                <a:gd name="T74" fmla="*/ 22 w 52"/>
                <a:gd name="T75" fmla="*/ 21 h 59"/>
                <a:gd name="T76" fmla="*/ 31 w 52"/>
                <a:gd name="T77" fmla="*/ 23 h 59"/>
                <a:gd name="T78" fmla="*/ 41 w 52"/>
                <a:gd name="T79" fmla="*/ 25 h 59"/>
                <a:gd name="T80" fmla="*/ 48 w 52"/>
                <a:gd name="T81" fmla="*/ 28 h 59"/>
                <a:gd name="T82" fmla="*/ 52 w 52"/>
                <a:gd name="T83" fmla="*/ 34 h 59"/>
                <a:gd name="T84" fmla="*/ 52 w 52"/>
                <a:gd name="T85" fmla="*/ 40 h 59"/>
                <a:gd name="T86" fmla="*/ 50 w 52"/>
                <a:gd name="T87" fmla="*/ 48 h 59"/>
                <a:gd name="T88" fmla="*/ 47 w 52"/>
                <a:gd name="T89" fmla="*/ 53 h 59"/>
                <a:gd name="T90" fmla="*/ 39 w 52"/>
                <a:gd name="T91" fmla="*/ 57 h 59"/>
                <a:gd name="T92" fmla="*/ 27 w 52"/>
                <a:gd name="T93" fmla="*/ 59 h 59"/>
                <a:gd name="T94" fmla="*/ 16 w 52"/>
                <a:gd name="T95" fmla="*/ 57 h 59"/>
                <a:gd name="T96" fmla="*/ 8 w 52"/>
                <a:gd name="T97" fmla="*/ 55 h 59"/>
                <a:gd name="T98" fmla="*/ 2 w 52"/>
                <a:gd name="T99" fmla="*/ 49 h 59"/>
                <a:gd name="T100" fmla="*/ 0 w 52"/>
                <a:gd name="T101" fmla="*/ 42 h 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2"/>
                <a:gd name="T154" fmla="*/ 0 h 59"/>
                <a:gd name="T155" fmla="*/ 52 w 52"/>
                <a:gd name="T156" fmla="*/ 59 h 5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2" h="59">
                  <a:moveTo>
                    <a:pt x="0" y="42"/>
                  </a:moveTo>
                  <a:lnTo>
                    <a:pt x="16" y="40"/>
                  </a:lnTo>
                  <a:lnTo>
                    <a:pt x="16" y="44"/>
                  </a:lnTo>
                  <a:lnTo>
                    <a:pt x="20" y="46"/>
                  </a:lnTo>
                  <a:lnTo>
                    <a:pt x="22" y="48"/>
                  </a:lnTo>
                  <a:lnTo>
                    <a:pt x="27" y="48"/>
                  </a:lnTo>
                  <a:lnTo>
                    <a:pt x="31" y="48"/>
                  </a:lnTo>
                  <a:lnTo>
                    <a:pt x="35" y="46"/>
                  </a:lnTo>
                  <a:lnTo>
                    <a:pt x="37" y="44"/>
                  </a:lnTo>
                  <a:lnTo>
                    <a:pt x="37" y="42"/>
                  </a:lnTo>
                  <a:lnTo>
                    <a:pt x="37" y="40"/>
                  </a:lnTo>
                  <a:lnTo>
                    <a:pt x="35" y="38"/>
                  </a:lnTo>
                  <a:lnTo>
                    <a:pt x="31" y="38"/>
                  </a:lnTo>
                  <a:lnTo>
                    <a:pt x="18" y="34"/>
                  </a:lnTo>
                  <a:lnTo>
                    <a:pt x="8" y="30"/>
                  </a:lnTo>
                  <a:lnTo>
                    <a:pt x="4" y="25"/>
                  </a:lnTo>
                  <a:lnTo>
                    <a:pt x="2" y="17"/>
                  </a:lnTo>
                  <a:lnTo>
                    <a:pt x="4" y="11"/>
                  </a:lnTo>
                  <a:lnTo>
                    <a:pt x="8" y="5"/>
                  </a:lnTo>
                  <a:lnTo>
                    <a:pt x="16" y="2"/>
                  </a:lnTo>
                  <a:lnTo>
                    <a:pt x="25" y="0"/>
                  </a:lnTo>
                  <a:lnTo>
                    <a:pt x="35" y="2"/>
                  </a:lnTo>
                  <a:lnTo>
                    <a:pt x="43" y="3"/>
                  </a:lnTo>
                  <a:lnTo>
                    <a:pt x="48" y="9"/>
                  </a:lnTo>
                  <a:lnTo>
                    <a:pt x="50" y="15"/>
                  </a:lnTo>
                  <a:lnTo>
                    <a:pt x="37" y="17"/>
                  </a:lnTo>
                  <a:lnTo>
                    <a:pt x="35" y="15"/>
                  </a:lnTo>
                  <a:lnTo>
                    <a:pt x="33" y="13"/>
                  </a:lnTo>
                  <a:lnTo>
                    <a:pt x="29" y="11"/>
                  </a:lnTo>
                  <a:lnTo>
                    <a:pt x="25" y="11"/>
                  </a:lnTo>
                  <a:lnTo>
                    <a:pt x="22" y="11"/>
                  </a:lnTo>
                  <a:lnTo>
                    <a:pt x="18" y="13"/>
                  </a:lnTo>
                  <a:lnTo>
                    <a:pt x="16" y="13"/>
                  </a:lnTo>
                  <a:lnTo>
                    <a:pt x="16" y="15"/>
                  </a:lnTo>
                  <a:lnTo>
                    <a:pt x="16" y="17"/>
                  </a:lnTo>
                  <a:lnTo>
                    <a:pt x="18" y="19"/>
                  </a:lnTo>
                  <a:lnTo>
                    <a:pt x="22" y="21"/>
                  </a:lnTo>
                  <a:lnTo>
                    <a:pt x="31" y="23"/>
                  </a:lnTo>
                  <a:lnTo>
                    <a:pt x="41" y="25"/>
                  </a:lnTo>
                  <a:lnTo>
                    <a:pt x="48" y="28"/>
                  </a:lnTo>
                  <a:lnTo>
                    <a:pt x="52" y="34"/>
                  </a:lnTo>
                  <a:lnTo>
                    <a:pt x="52" y="40"/>
                  </a:lnTo>
                  <a:lnTo>
                    <a:pt x="50" y="48"/>
                  </a:lnTo>
                  <a:lnTo>
                    <a:pt x="47" y="53"/>
                  </a:lnTo>
                  <a:lnTo>
                    <a:pt x="39" y="57"/>
                  </a:lnTo>
                  <a:lnTo>
                    <a:pt x="27" y="59"/>
                  </a:lnTo>
                  <a:lnTo>
                    <a:pt x="16" y="57"/>
                  </a:lnTo>
                  <a:lnTo>
                    <a:pt x="8" y="55"/>
                  </a:lnTo>
                  <a:lnTo>
                    <a:pt x="2" y="49"/>
                  </a:lnTo>
                  <a:lnTo>
                    <a:pt x="0" y="42"/>
                  </a:lnTo>
                  <a:close/>
                </a:path>
              </a:pathLst>
            </a:custGeom>
            <a:solidFill>
              <a:srgbClr val="131516"/>
            </a:solidFill>
            <a:ln w="9525">
              <a:noFill/>
              <a:round/>
              <a:headEnd/>
              <a:tailEnd/>
            </a:ln>
          </p:spPr>
          <p:txBody>
            <a:bodyPr/>
            <a:lstStyle/>
            <a:p>
              <a:endParaRPr lang="en-US"/>
            </a:p>
          </p:txBody>
        </p:sp>
        <p:sp>
          <p:nvSpPr>
            <p:cNvPr id="46710" name="Freeform 1158"/>
            <p:cNvSpPr>
              <a:spLocks/>
            </p:cNvSpPr>
            <p:nvPr/>
          </p:nvSpPr>
          <p:spPr bwMode="auto">
            <a:xfrm>
              <a:off x="2852" y="2137"/>
              <a:ext cx="52" cy="57"/>
            </a:xfrm>
            <a:custGeom>
              <a:avLst/>
              <a:gdLst>
                <a:gd name="T0" fmla="*/ 36 w 52"/>
                <a:gd name="T1" fmla="*/ 55 h 57"/>
                <a:gd name="T2" fmla="*/ 36 w 52"/>
                <a:gd name="T3" fmla="*/ 47 h 57"/>
                <a:gd name="T4" fmla="*/ 34 w 52"/>
                <a:gd name="T5" fmla="*/ 51 h 57"/>
                <a:gd name="T6" fmla="*/ 29 w 52"/>
                <a:gd name="T7" fmla="*/ 55 h 57"/>
                <a:gd name="T8" fmla="*/ 23 w 52"/>
                <a:gd name="T9" fmla="*/ 57 h 57"/>
                <a:gd name="T10" fmla="*/ 19 w 52"/>
                <a:gd name="T11" fmla="*/ 57 h 57"/>
                <a:gd name="T12" fmla="*/ 13 w 52"/>
                <a:gd name="T13" fmla="*/ 57 h 57"/>
                <a:gd name="T14" fmla="*/ 7 w 52"/>
                <a:gd name="T15" fmla="*/ 55 h 57"/>
                <a:gd name="T16" fmla="*/ 4 w 52"/>
                <a:gd name="T17" fmla="*/ 51 h 57"/>
                <a:gd name="T18" fmla="*/ 2 w 52"/>
                <a:gd name="T19" fmla="*/ 47 h 57"/>
                <a:gd name="T20" fmla="*/ 0 w 52"/>
                <a:gd name="T21" fmla="*/ 42 h 57"/>
                <a:gd name="T22" fmla="*/ 0 w 52"/>
                <a:gd name="T23" fmla="*/ 36 h 57"/>
                <a:gd name="T24" fmla="*/ 0 w 52"/>
                <a:gd name="T25" fmla="*/ 0 h 57"/>
                <a:gd name="T26" fmla="*/ 15 w 52"/>
                <a:gd name="T27" fmla="*/ 0 h 57"/>
                <a:gd name="T28" fmla="*/ 15 w 52"/>
                <a:gd name="T29" fmla="*/ 24 h 57"/>
                <a:gd name="T30" fmla="*/ 15 w 52"/>
                <a:gd name="T31" fmla="*/ 34 h 57"/>
                <a:gd name="T32" fmla="*/ 15 w 52"/>
                <a:gd name="T33" fmla="*/ 40 h 57"/>
                <a:gd name="T34" fmla="*/ 17 w 52"/>
                <a:gd name="T35" fmla="*/ 42 h 57"/>
                <a:gd name="T36" fmla="*/ 19 w 52"/>
                <a:gd name="T37" fmla="*/ 44 h 57"/>
                <a:gd name="T38" fmla="*/ 21 w 52"/>
                <a:gd name="T39" fmla="*/ 46 h 57"/>
                <a:gd name="T40" fmla="*/ 25 w 52"/>
                <a:gd name="T41" fmla="*/ 46 h 57"/>
                <a:gd name="T42" fmla="*/ 27 w 52"/>
                <a:gd name="T43" fmla="*/ 46 h 57"/>
                <a:gd name="T44" fmla="*/ 30 w 52"/>
                <a:gd name="T45" fmla="*/ 44 h 57"/>
                <a:gd name="T46" fmla="*/ 32 w 52"/>
                <a:gd name="T47" fmla="*/ 42 h 57"/>
                <a:gd name="T48" fmla="*/ 34 w 52"/>
                <a:gd name="T49" fmla="*/ 38 h 57"/>
                <a:gd name="T50" fmla="*/ 36 w 52"/>
                <a:gd name="T51" fmla="*/ 32 h 57"/>
                <a:gd name="T52" fmla="*/ 36 w 52"/>
                <a:gd name="T53" fmla="*/ 23 h 57"/>
                <a:gd name="T54" fmla="*/ 36 w 52"/>
                <a:gd name="T55" fmla="*/ 0 h 57"/>
                <a:gd name="T56" fmla="*/ 52 w 52"/>
                <a:gd name="T57" fmla="*/ 0 h 57"/>
                <a:gd name="T58" fmla="*/ 52 w 52"/>
                <a:gd name="T59" fmla="*/ 55 h 57"/>
                <a:gd name="T60" fmla="*/ 36 w 52"/>
                <a:gd name="T61" fmla="*/ 55 h 5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2"/>
                <a:gd name="T94" fmla="*/ 0 h 57"/>
                <a:gd name="T95" fmla="*/ 52 w 52"/>
                <a:gd name="T96" fmla="*/ 57 h 5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2" h="57">
                  <a:moveTo>
                    <a:pt x="36" y="55"/>
                  </a:moveTo>
                  <a:lnTo>
                    <a:pt x="36" y="47"/>
                  </a:lnTo>
                  <a:lnTo>
                    <a:pt x="34" y="51"/>
                  </a:lnTo>
                  <a:lnTo>
                    <a:pt x="29" y="55"/>
                  </a:lnTo>
                  <a:lnTo>
                    <a:pt x="23" y="57"/>
                  </a:lnTo>
                  <a:lnTo>
                    <a:pt x="19" y="57"/>
                  </a:lnTo>
                  <a:lnTo>
                    <a:pt x="13" y="57"/>
                  </a:lnTo>
                  <a:lnTo>
                    <a:pt x="7" y="55"/>
                  </a:lnTo>
                  <a:lnTo>
                    <a:pt x="4" y="51"/>
                  </a:lnTo>
                  <a:lnTo>
                    <a:pt x="2" y="47"/>
                  </a:lnTo>
                  <a:lnTo>
                    <a:pt x="0" y="42"/>
                  </a:lnTo>
                  <a:lnTo>
                    <a:pt x="0" y="36"/>
                  </a:lnTo>
                  <a:lnTo>
                    <a:pt x="0" y="0"/>
                  </a:lnTo>
                  <a:lnTo>
                    <a:pt x="15" y="0"/>
                  </a:lnTo>
                  <a:lnTo>
                    <a:pt x="15" y="24"/>
                  </a:lnTo>
                  <a:lnTo>
                    <a:pt x="15" y="34"/>
                  </a:lnTo>
                  <a:lnTo>
                    <a:pt x="15" y="40"/>
                  </a:lnTo>
                  <a:lnTo>
                    <a:pt x="17" y="42"/>
                  </a:lnTo>
                  <a:lnTo>
                    <a:pt x="19" y="44"/>
                  </a:lnTo>
                  <a:lnTo>
                    <a:pt x="21" y="46"/>
                  </a:lnTo>
                  <a:lnTo>
                    <a:pt x="25" y="46"/>
                  </a:lnTo>
                  <a:lnTo>
                    <a:pt x="27" y="46"/>
                  </a:lnTo>
                  <a:lnTo>
                    <a:pt x="30" y="44"/>
                  </a:lnTo>
                  <a:lnTo>
                    <a:pt x="32" y="42"/>
                  </a:lnTo>
                  <a:lnTo>
                    <a:pt x="34" y="38"/>
                  </a:lnTo>
                  <a:lnTo>
                    <a:pt x="36" y="32"/>
                  </a:lnTo>
                  <a:lnTo>
                    <a:pt x="36" y="23"/>
                  </a:lnTo>
                  <a:lnTo>
                    <a:pt x="36" y="0"/>
                  </a:lnTo>
                  <a:lnTo>
                    <a:pt x="52" y="0"/>
                  </a:lnTo>
                  <a:lnTo>
                    <a:pt x="52" y="55"/>
                  </a:lnTo>
                  <a:lnTo>
                    <a:pt x="36" y="55"/>
                  </a:lnTo>
                  <a:close/>
                </a:path>
              </a:pathLst>
            </a:custGeom>
            <a:solidFill>
              <a:srgbClr val="131516"/>
            </a:solidFill>
            <a:ln w="9525">
              <a:noFill/>
              <a:round/>
              <a:headEnd/>
              <a:tailEnd/>
            </a:ln>
          </p:spPr>
          <p:txBody>
            <a:bodyPr/>
            <a:lstStyle/>
            <a:p>
              <a:endParaRPr lang="en-US"/>
            </a:p>
          </p:txBody>
        </p:sp>
        <p:sp>
          <p:nvSpPr>
            <p:cNvPr id="46711" name="Freeform 1159"/>
            <p:cNvSpPr>
              <a:spLocks noEditPoints="1"/>
            </p:cNvSpPr>
            <p:nvPr/>
          </p:nvSpPr>
          <p:spPr bwMode="auto">
            <a:xfrm>
              <a:off x="2915" y="2135"/>
              <a:ext cx="52" cy="59"/>
            </a:xfrm>
            <a:custGeom>
              <a:avLst/>
              <a:gdLst>
                <a:gd name="T0" fmla="*/ 0 w 52"/>
                <a:gd name="T1" fmla="*/ 17 h 59"/>
                <a:gd name="T2" fmla="*/ 10 w 52"/>
                <a:gd name="T3" fmla="*/ 3 h 59"/>
                <a:gd name="T4" fmla="*/ 25 w 52"/>
                <a:gd name="T5" fmla="*/ 0 h 59"/>
                <a:gd name="T6" fmla="*/ 40 w 52"/>
                <a:gd name="T7" fmla="*/ 2 h 59"/>
                <a:gd name="T8" fmla="*/ 48 w 52"/>
                <a:gd name="T9" fmla="*/ 9 h 59"/>
                <a:gd name="T10" fmla="*/ 50 w 52"/>
                <a:gd name="T11" fmla="*/ 23 h 59"/>
                <a:gd name="T12" fmla="*/ 50 w 52"/>
                <a:gd name="T13" fmla="*/ 46 h 59"/>
                <a:gd name="T14" fmla="*/ 50 w 52"/>
                <a:gd name="T15" fmla="*/ 53 h 59"/>
                <a:gd name="T16" fmla="*/ 38 w 52"/>
                <a:gd name="T17" fmla="*/ 57 h 59"/>
                <a:gd name="T18" fmla="*/ 37 w 52"/>
                <a:gd name="T19" fmla="*/ 53 h 59"/>
                <a:gd name="T20" fmla="*/ 37 w 52"/>
                <a:gd name="T21" fmla="*/ 51 h 59"/>
                <a:gd name="T22" fmla="*/ 27 w 52"/>
                <a:gd name="T23" fmla="*/ 57 h 59"/>
                <a:gd name="T24" fmla="*/ 17 w 52"/>
                <a:gd name="T25" fmla="*/ 59 h 59"/>
                <a:gd name="T26" fmla="*/ 4 w 52"/>
                <a:gd name="T27" fmla="*/ 55 h 59"/>
                <a:gd name="T28" fmla="*/ 0 w 52"/>
                <a:gd name="T29" fmla="*/ 42 h 59"/>
                <a:gd name="T30" fmla="*/ 2 w 52"/>
                <a:gd name="T31" fmla="*/ 34 h 59"/>
                <a:gd name="T32" fmla="*/ 8 w 52"/>
                <a:gd name="T33" fmla="*/ 28 h 59"/>
                <a:gd name="T34" fmla="*/ 19 w 52"/>
                <a:gd name="T35" fmla="*/ 25 h 59"/>
                <a:gd name="T36" fmla="*/ 35 w 52"/>
                <a:gd name="T37" fmla="*/ 21 h 59"/>
                <a:gd name="T38" fmla="*/ 35 w 52"/>
                <a:gd name="T39" fmla="*/ 15 h 59"/>
                <a:gd name="T40" fmla="*/ 29 w 52"/>
                <a:gd name="T41" fmla="*/ 11 h 59"/>
                <a:gd name="T42" fmla="*/ 21 w 52"/>
                <a:gd name="T43" fmla="*/ 11 h 59"/>
                <a:gd name="T44" fmla="*/ 15 w 52"/>
                <a:gd name="T45" fmla="*/ 15 h 59"/>
                <a:gd name="T46" fmla="*/ 35 w 52"/>
                <a:gd name="T47" fmla="*/ 30 h 59"/>
                <a:gd name="T48" fmla="*/ 25 w 52"/>
                <a:gd name="T49" fmla="*/ 32 h 59"/>
                <a:gd name="T50" fmla="*/ 17 w 52"/>
                <a:gd name="T51" fmla="*/ 36 h 59"/>
                <a:gd name="T52" fmla="*/ 13 w 52"/>
                <a:gd name="T53" fmla="*/ 40 h 59"/>
                <a:gd name="T54" fmla="*/ 17 w 52"/>
                <a:gd name="T55" fmla="*/ 46 h 59"/>
                <a:gd name="T56" fmla="*/ 23 w 52"/>
                <a:gd name="T57" fmla="*/ 48 h 59"/>
                <a:gd name="T58" fmla="*/ 31 w 52"/>
                <a:gd name="T59" fmla="*/ 46 h 59"/>
                <a:gd name="T60" fmla="*/ 35 w 52"/>
                <a:gd name="T61" fmla="*/ 42 h 59"/>
                <a:gd name="T62" fmla="*/ 35 w 52"/>
                <a:gd name="T63" fmla="*/ 34 h 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2"/>
                <a:gd name="T97" fmla="*/ 0 h 59"/>
                <a:gd name="T98" fmla="*/ 52 w 52"/>
                <a:gd name="T99" fmla="*/ 59 h 5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2" h="59">
                  <a:moveTo>
                    <a:pt x="15" y="19"/>
                  </a:moveTo>
                  <a:lnTo>
                    <a:pt x="0" y="17"/>
                  </a:lnTo>
                  <a:lnTo>
                    <a:pt x="4" y="9"/>
                  </a:lnTo>
                  <a:lnTo>
                    <a:pt x="10" y="3"/>
                  </a:lnTo>
                  <a:lnTo>
                    <a:pt x="15" y="2"/>
                  </a:lnTo>
                  <a:lnTo>
                    <a:pt x="25" y="0"/>
                  </a:lnTo>
                  <a:lnTo>
                    <a:pt x="35" y="2"/>
                  </a:lnTo>
                  <a:lnTo>
                    <a:pt x="40" y="2"/>
                  </a:lnTo>
                  <a:lnTo>
                    <a:pt x="44" y="5"/>
                  </a:lnTo>
                  <a:lnTo>
                    <a:pt x="48" y="9"/>
                  </a:lnTo>
                  <a:lnTo>
                    <a:pt x="48" y="13"/>
                  </a:lnTo>
                  <a:lnTo>
                    <a:pt x="50" y="23"/>
                  </a:lnTo>
                  <a:lnTo>
                    <a:pt x="50" y="40"/>
                  </a:lnTo>
                  <a:lnTo>
                    <a:pt x="50" y="46"/>
                  </a:lnTo>
                  <a:lnTo>
                    <a:pt x="50" y="49"/>
                  </a:lnTo>
                  <a:lnTo>
                    <a:pt x="50" y="53"/>
                  </a:lnTo>
                  <a:lnTo>
                    <a:pt x="52" y="57"/>
                  </a:lnTo>
                  <a:lnTo>
                    <a:pt x="38" y="57"/>
                  </a:lnTo>
                  <a:lnTo>
                    <a:pt x="37" y="55"/>
                  </a:lnTo>
                  <a:lnTo>
                    <a:pt x="37" y="53"/>
                  </a:lnTo>
                  <a:lnTo>
                    <a:pt x="37" y="51"/>
                  </a:lnTo>
                  <a:lnTo>
                    <a:pt x="31" y="55"/>
                  </a:lnTo>
                  <a:lnTo>
                    <a:pt x="27" y="57"/>
                  </a:lnTo>
                  <a:lnTo>
                    <a:pt x="23" y="59"/>
                  </a:lnTo>
                  <a:lnTo>
                    <a:pt x="17" y="59"/>
                  </a:lnTo>
                  <a:lnTo>
                    <a:pt x="10" y="57"/>
                  </a:lnTo>
                  <a:lnTo>
                    <a:pt x="4" y="55"/>
                  </a:lnTo>
                  <a:lnTo>
                    <a:pt x="0" y="49"/>
                  </a:lnTo>
                  <a:lnTo>
                    <a:pt x="0" y="42"/>
                  </a:lnTo>
                  <a:lnTo>
                    <a:pt x="0" y="38"/>
                  </a:lnTo>
                  <a:lnTo>
                    <a:pt x="2" y="34"/>
                  </a:lnTo>
                  <a:lnTo>
                    <a:pt x="4" y="30"/>
                  </a:lnTo>
                  <a:lnTo>
                    <a:pt x="8" y="28"/>
                  </a:lnTo>
                  <a:lnTo>
                    <a:pt x="13" y="26"/>
                  </a:lnTo>
                  <a:lnTo>
                    <a:pt x="19" y="25"/>
                  </a:lnTo>
                  <a:lnTo>
                    <a:pt x="29" y="23"/>
                  </a:lnTo>
                  <a:lnTo>
                    <a:pt x="35" y="21"/>
                  </a:lnTo>
                  <a:lnTo>
                    <a:pt x="35" y="19"/>
                  </a:lnTo>
                  <a:lnTo>
                    <a:pt x="35" y="15"/>
                  </a:lnTo>
                  <a:lnTo>
                    <a:pt x="33" y="13"/>
                  </a:lnTo>
                  <a:lnTo>
                    <a:pt x="29" y="11"/>
                  </a:lnTo>
                  <a:lnTo>
                    <a:pt x="25" y="11"/>
                  </a:lnTo>
                  <a:lnTo>
                    <a:pt x="21" y="11"/>
                  </a:lnTo>
                  <a:lnTo>
                    <a:pt x="17" y="13"/>
                  </a:lnTo>
                  <a:lnTo>
                    <a:pt x="15" y="15"/>
                  </a:lnTo>
                  <a:lnTo>
                    <a:pt x="15" y="19"/>
                  </a:lnTo>
                  <a:close/>
                  <a:moveTo>
                    <a:pt x="35" y="30"/>
                  </a:moveTo>
                  <a:lnTo>
                    <a:pt x="31" y="32"/>
                  </a:lnTo>
                  <a:lnTo>
                    <a:pt x="25" y="32"/>
                  </a:lnTo>
                  <a:lnTo>
                    <a:pt x="21" y="34"/>
                  </a:lnTo>
                  <a:lnTo>
                    <a:pt x="17" y="36"/>
                  </a:lnTo>
                  <a:lnTo>
                    <a:pt x="15" y="38"/>
                  </a:lnTo>
                  <a:lnTo>
                    <a:pt x="13" y="40"/>
                  </a:lnTo>
                  <a:lnTo>
                    <a:pt x="15" y="44"/>
                  </a:lnTo>
                  <a:lnTo>
                    <a:pt x="17" y="46"/>
                  </a:lnTo>
                  <a:lnTo>
                    <a:pt x="19" y="48"/>
                  </a:lnTo>
                  <a:lnTo>
                    <a:pt x="23" y="48"/>
                  </a:lnTo>
                  <a:lnTo>
                    <a:pt x="27" y="48"/>
                  </a:lnTo>
                  <a:lnTo>
                    <a:pt x="31" y="46"/>
                  </a:lnTo>
                  <a:lnTo>
                    <a:pt x="33" y="44"/>
                  </a:lnTo>
                  <a:lnTo>
                    <a:pt x="35" y="42"/>
                  </a:lnTo>
                  <a:lnTo>
                    <a:pt x="35" y="38"/>
                  </a:lnTo>
                  <a:lnTo>
                    <a:pt x="35" y="34"/>
                  </a:lnTo>
                  <a:lnTo>
                    <a:pt x="35" y="30"/>
                  </a:lnTo>
                  <a:close/>
                </a:path>
              </a:pathLst>
            </a:custGeom>
            <a:solidFill>
              <a:srgbClr val="131516"/>
            </a:solidFill>
            <a:ln w="9525">
              <a:noFill/>
              <a:round/>
              <a:headEnd/>
              <a:tailEnd/>
            </a:ln>
          </p:spPr>
          <p:txBody>
            <a:bodyPr/>
            <a:lstStyle/>
            <a:p>
              <a:endParaRPr lang="en-US"/>
            </a:p>
          </p:txBody>
        </p:sp>
        <p:sp>
          <p:nvSpPr>
            <p:cNvPr id="46712" name="Rectangle 1160"/>
            <p:cNvSpPr>
              <a:spLocks noChangeArrowheads="1"/>
            </p:cNvSpPr>
            <p:nvPr/>
          </p:nvSpPr>
          <p:spPr bwMode="auto">
            <a:xfrm>
              <a:off x="2978" y="2115"/>
              <a:ext cx="16" cy="77"/>
            </a:xfrm>
            <a:prstGeom prst="rect">
              <a:avLst/>
            </a:prstGeom>
            <a:solidFill>
              <a:srgbClr val="131516"/>
            </a:solidFill>
            <a:ln w="9525">
              <a:noFill/>
              <a:miter lim="800000"/>
              <a:headEnd/>
              <a:tailEnd/>
            </a:ln>
          </p:spPr>
          <p:txBody>
            <a:bodyPr/>
            <a:lstStyle/>
            <a:p>
              <a:endParaRPr lang="en-US"/>
            </a:p>
          </p:txBody>
        </p:sp>
        <p:sp>
          <p:nvSpPr>
            <p:cNvPr id="46713" name="Freeform 1161"/>
            <p:cNvSpPr>
              <a:spLocks/>
            </p:cNvSpPr>
            <p:nvPr/>
          </p:nvSpPr>
          <p:spPr bwMode="auto">
            <a:xfrm>
              <a:off x="2687" y="2231"/>
              <a:ext cx="63" cy="80"/>
            </a:xfrm>
            <a:custGeom>
              <a:avLst/>
              <a:gdLst>
                <a:gd name="T0" fmla="*/ 15 w 63"/>
                <a:gd name="T1" fmla="*/ 51 h 80"/>
                <a:gd name="T2" fmla="*/ 21 w 63"/>
                <a:gd name="T3" fmla="*/ 63 h 80"/>
                <a:gd name="T4" fmla="*/ 32 w 63"/>
                <a:gd name="T5" fmla="*/ 67 h 80"/>
                <a:gd name="T6" fmla="*/ 44 w 63"/>
                <a:gd name="T7" fmla="*/ 63 h 80"/>
                <a:gd name="T8" fmla="*/ 48 w 63"/>
                <a:gd name="T9" fmla="*/ 55 h 80"/>
                <a:gd name="T10" fmla="*/ 46 w 63"/>
                <a:gd name="T11" fmla="*/ 51 h 80"/>
                <a:gd name="T12" fmla="*/ 40 w 63"/>
                <a:gd name="T13" fmla="*/ 48 h 80"/>
                <a:gd name="T14" fmla="*/ 27 w 63"/>
                <a:gd name="T15" fmla="*/ 44 h 80"/>
                <a:gd name="T16" fmla="*/ 9 w 63"/>
                <a:gd name="T17" fmla="*/ 36 h 80"/>
                <a:gd name="T18" fmla="*/ 4 w 63"/>
                <a:gd name="T19" fmla="*/ 30 h 80"/>
                <a:gd name="T20" fmla="*/ 2 w 63"/>
                <a:gd name="T21" fmla="*/ 21 h 80"/>
                <a:gd name="T22" fmla="*/ 5 w 63"/>
                <a:gd name="T23" fmla="*/ 9 h 80"/>
                <a:gd name="T24" fmla="*/ 15 w 63"/>
                <a:gd name="T25" fmla="*/ 1 h 80"/>
                <a:gd name="T26" fmla="*/ 30 w 63"/>
                <a:gd name="T27" fmla="*/ 0 h 80"/>
                <a:gd name="T28" fmla="*/ 44 w 63"/>
                <a:gd name="T29" fmla="*/ 1 h 80"/>
                <a:gd name="T30" fmla="*/ 53 w 63"/>
                <a:gd name="T31" fmla="*/ 5 h 80"/>
                <a:gd name="T32" fmla="*/ 59 w 63"/>
                <a:gd name="T33" fmla="*/ 13 h 80"/>
                <a:gd name="T34" fmla="*/ 61 w 63"/>
                <a:gd name="T35" fmla="*/ 23 h 80"/>
                <a:gd name="T36" fmla="*/ 44 w 63"/>
                <a:gd name="T37" fmla="*/ 19 h 80"/>
                <a:gd name="T38" fmla="*/ 36 w 63"/>
                <a:gd name="T39" fmla="*/ 13 h 80"/>
                <a:gd name="T40" fmla="*/ 25 w 63"/>
                <a:gd name="T41" fmla="*/ 13 h 80"/>
                <a:gd name="T42" fmla="*/ 17 w 63"/>
                <a:gd name="T43" fmla="*/ 17 h 80"/>
                <a:gd name="T44" fmla="*/ 17 w 63"/>
                <a:gd name="T45" fmla="*/ 23 h 80"/>
                <a:gd name="T46" fmla="*/ 25 w 63"/>
                <a:gd name="T47" fmla="*/ 26 h 80"/>
                <a:gd name="T48" fmla="*/ 44 w 63"/>
                <a:gd name="T49" fmla="*/ 32 h 80"/>
                <a:gd name="T50" fmla="*/ 55 w 63"/>
                <a:gd name="T51" fmla="*/ 38 h 80"/>
                <a:gd name="T52" fmla="*/ 61 w 63"/>
                <a:gd name="T53" fmla="*/ 49 h 80"/>
                <a:gd name="T54" fmla="*/ 61 w 63"/>
                <a:gd name="T55" fmla="*/ 63 h 80"/>
                <a:gd name="T56" fmla="*/ 55 w 63"/>
                <a:gd name="T57" fmla="*/ 72 h 80"/>
                <a:gd name="T58" fmla="*/ 40 w 63"/>
                <a:gd name="T59" fmla="*/ 78 h 80"/>
                <a:gd name="T60" fmla="*/ 25 w 63"/>
                <a:gd name="T61" fmla="*/ 80 h 80"/>
                <a:gd name="T62" fmla="*/ 13 w 63"/>
                <a:gd name="T63" fmla="*/ 76 h 80"/>
                <a:gd name="T64" fmla="*/ 5 w 63"/>
                <a:gd name="T65" fmla="*/ 69 h 80"/>
                <a:gd name="T66" fmla="*/ 0 w 63"/>
                <a:gd name="T67" fmla="*/ 59 h 8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80"/>
                <a:gd name="T104" fmla="*/ 63 w 63"/>
                <a:gd name="T105" fmla="*/ 80 h 8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80">
                  <a:moveTo>
                    <a:pt x="0" y="53"/>
                  </a:moveTo>
                  <a:lnTo>
                    <a:pt x="15" y="51"/>
                  </a:lnTo>
                  <a:lnTo>
                    <a:pt x="17" y="59"/>
                  </a:lnTo>
                  <a:lnTo>
                    <a:pt x="21" y="63"/>
                  </a:lnTo>
                  <a:lnTo>
                    <a:pt x="25" y="65"/>
                  </a:lnTo>
                  <a:lnTo>
                    <a:pt x="32" y="67"/>
                  </a:lnTo>
                  <a:lnTo>
                    <a:pt x="38" y="65"/>
                  </a:lnTo>
                  <a:lnTo>
                    <a:pt x="44" y="63"/>
                  </a:lnTo>
                  <a:lnTo>
                    <a:pt x="46" y="59"/>
                  </a:lnTo>
                  <a:lnTo>
                    <a:pt x="48" y="55"/>
                  </a:lnTo>
                  <a:lnTo>
                    <a:pt x="46" y="53"/>
                  </a:lnTo>
                  <a:lnTo>
                    <a:pt x="46" y="51"/>
                  </a:lnTo>
                  <a:lnTo>
                    <a:pt x="44" y="49"/>
                  </a:lnTo>
                  <a:lnTo>
                    <a:pt x="40" y="48"/>
                  </a:lnTo>
                  <a:lnTo>
                    <a:pt x="34" y="46"/>
                  </a:lnTo>
                  <a:lnTo>
                    <a:pt x="27" y="44"/>
                  </a:lnTo>
                  <a:lnTo>
                    <a:pt x="17" y="40"/>
                  </a:lnTo>
                  <a:lnTo>
                    <a:pt x="9" y="36"/>
                  </a:lnTo>
                  <a:lnTo>
                    <a:pt x="5" y="34"/>
                  </a:lnTo>
                  <a:lnTo>
                    <a:pt x="4" y="30"/>
                  </a:lnTo>
                  <a:lnTo>
                    <a:pt x="2" y="25"/>
                  </a:lnTo>
                  <a:lnTo>
                    <a:pt x="2" y="21"/>
                  </a:lnTo>
                  <a:lnTo>
                    <a:pt x="4" y="15"/>
                  </a:lnTo>
                  <a:lnTo>
                    <a:pt x="5" y="9"/>
                  </a:lnTo>
                  <a:lnTo>
                    <a:pt x="9" y="5"/>
                  </a:lnTo>
                  <a:lnTo>
                    <a:pt x="15" y="1"/>
                  </a:lnTo>
                  <a:lnTo>
                    <a:pt x="23" y="0"/>
                  </a:lnTo>
                  <a:lnTo>
                    <a:pt x="30" y="0"/>
                  </a:lnTo>
                  <a:lnTo>
                    <a:pt x="38" y="0"/>
                  </a:lnTo>
                  <a:lnTo>
                    <a:pt x="44" y="1"/>
                  </a:lnTo>
                  <a:lnTo>
                    <a:pt x="48" y="3"/>
                  </a:lnTo>
                  <a:lnTo>
                    <a:pt x="53" y="5"/>
                  </a:lnTo>
                  <a:lnTo>
                    <a:pt x="55" y="9"/>
                  </a:lnTo>
                  <a:lnTo>
                    <a:pt x="59" y="13"/>
                  </a:lnTo>
                  <a:lnTo>
                    <a:pt x="59" y="17"/>
                  </a:lnTo>
                  <a:lnTo>
                    <a:pt x="61" y="23"/>
                  </a:lnTo>
                  <a:lnTo>
                    <a:pt x="44" y="23"/>
                  </a:lnTo>
                  <a:lnTo>
                    <a:pt x="44" y="19"/>
                  </a:lnTo>
                  <a:lnTo>
                    <a:pt x="40" y="15"/>
                  </a:lnTo>
                  <a:lnTo>
                    <a:pt x="36" y="13"/>
                  </a:lnTo>
                  <a:lnTo>
                    <a:pt x="30" y="13"/>
                  </a:lnTo>
                  <a:lnTo>
                    <a:pt x="25" y="13"/>
                  </a:lnTo>
                  <a:lnTo>
                    <a:pt x="19" y="15"/>
                  </a:lnTo>
                  <a:lnTo>
                    <a:pt x="17" y="17"/>
                  </a:lnTo>
                  <a:lnTo>
                    <a:pt x="17" y="21"/>
                  </a:lnTo>
                  <a:lnTo>
                    <a:pt x="17" y="23"/>
                  </a:lnTo>
                  <a:lnTo>
                    <a:pt x="19" y="25"/>
                  </a:lnTo>
                  <a:lnTo>
                    <a:pt x="25" y="26"/>
                  </a:lnTo>
                  <a:lnTo>
                    <a:pt x="34" y="30"/>
                  </a:lnTo>
                  <a:lnTo>
                    <a:pt x="44" y="32"/>
                  </a:lnTo>
                  <a:lnTo>
                    <a:pt x="51" y="36"/>
                  </a:lnTo>
                  <a:lnTo>
                    <a:pt x="55" y="38"/>
                  </a:lnTo>
                  <a:lnTo>
                    <a:pt x="59" y="44"/>
                  </a:lnTo>
                  <a:lnTo>
                    <a:pt x="61" y="49"/>
                  </a:lnTo>
                  <a:lnTo>
                    <a:pt x="63" y="55"/>
                  </a:lnTo>
                  <a:lnTo>
                    <a:pt x="61" y="63"/>
                  </a:lnTo>
                  <a:lnTo>
                    <a:pt x="59" y="69"/>
                  </a:lnTo>
                  <a:lnTo>
                    <a:pt x="55" y="72"/>
                  </a:lnTo>
                  <a:lnTo>
                    <a:pt x="48" y="76"/>
                  </a:lnTo>
                  <a:lnTo>
                    <a:pt x="40" y="78"/>
                  </a:lnTo>
                  <a:lnTo>
                    <a:pt x="32" y="80"/>
                  </a:lnTo>
                  <a:lnTo>
                    <a:pt x="25" y="80"/>
                  </a:lnTo>
                  <a:lnTo>
                    <a:pt x="19" y="78"/>
                  </a:lnTo>
                  <a:lnTo>
                    <a:pt x="13" y="76"/>
                  </a:lnTo>
                  <a:lnTo>
                    <a:pt x="9" y="72"/>
                  </a:lnTo>
                  <a:lnTo>
                    <a:pt x="5" y="69"/>
                  </a:lnTo>
                  <a:lnTo>
                    <a:pt x="2" y="65"/>
                  </a:lnTo>
                  <a:lnTo>
                    <a:pt x="0" y="59"/>
                  </a:lnTo>
                  <a:lnTo>
                    <a:pt x="0" y="53"/>
                  </a:lnTo>
                  <a:close/>
                </a:path>
              </a:pathLst>
            </a:custGeom>
            <a:solidFill>
              <a:srgbClr val="131516"/>
            </a:solidFill>
            <a:ln w="9525">
              <a:noFill/>
              <a:round/>
              <a:headEnd/>
              <a:tailEnd/>
            </a:ln>
          </p:spPr>
          <p:txBody>
            <a:bodyPr/>
            <a:lstStyle/>
            <a:p>
              <a:endParaRPr lang="en-US"/>
            </a:p>
          </p:txBody>
        </p:sp>
        <p:sp>
          <p:nvSpPr>
            <p:cNvPr id="46714" name="Freeform 1162"/>
            <p:cNvSpPr>
              <a:spLocks/>
            </p:cNvSpPr>
            <p:nvPr/>
          </p:nvSpPr>
          <p:spPr bwMode="auto">
            <a:xfrm>
              <a:off x="2754" y="2232"/>
              <a:ext cx="34" cy="79"/>
            </a:xfrm>
            <a:custGeom>
              <a:avLst/>
              <a:gdLst>
                <a:gd name="T0" fmla="*/ 32 w 34"/>
                <a:gd name="T1" fmla="*/ 22 h 79"/>
                <a:gd name="T2" fmla="*/ 32 w 34"/>
                <a:gd name="T3" fmla="*/ 33 h 79"/>
                <a:gd name="T4" fmla="*/ 23 w 34"/>
                <a:gd name="T5" fmla="*/ 33 h 79"/>
                <a:gd name="T6" fmla="*/ 23 w 34"/>
                <a:gd name="T7" fmla="*/ 56 h 79"/>
                <a:gd name="T8" fmla="*/ 23 w 34"/>
                <a:gd name="T9" fmla="*/ 62 h 79"/>
                <a:gd name="T10" fmla="*/ 23 w 34"/>
                <a:gd name="T11" fmla="*/ 64 h 79"/>
                <a:gd name="T12" fmla="*/ 23 w 34"/>
                <a:gd name="T13" fmla="*/ 64 h 79"/>
                <a:gd name="T14" fmla="*/ 25 w 34"/>
                <a:gd name="T15" fmla="*/ 66 h 79"/>
                <a:gd name="T16" fmla="*/ 25 w 34"/>
                <a:gd name="T17" fmla="*/ 66 h 79"/>
                <a:gd name="T18" fmla="*/ 27 w 34"/>
                <a:gd name="T19" fmla="*/ 66 h 79"/>
                <a:gd name="T20" fmla="*/ 29 w 34"/>
                <a:gd name="T21" fmla="*/ 66 h 79"/>
                <a:gd name="T22" fmla="*/ 32 w 34"/>
                <a:gd name="T23" fmla="*/ 66 h 79"/>
                <a:gd name="T24" fmla="*/ 34 w 34"/>
                <a:gd name="T25" fmla="*/ 77 h 79"/>
                <a:gd name="T26" fmla="*/ 29 w 34"/>
                <a:gd name="T27" fmla="*/ 77 h 79"/>
                <a:gd name="T28" fmla="*/ 23 w 34"/>
                <a:gd name="T29" fmla="*/ 79 h 79"/>
                <a:gd name="T30" fmla="*/ 19 w 34"/>
                <a:gd name="T31" fmla="*/ 79 h 79"/>
                <a:gd name="T32" fmla="*/ 15 w 34"/>
                <a:gd name="T33" fmla="*/ 77 h 79"/>
                <a:gd name="T34" fmla="*/ 11 w 34"/>
                <a:gd name="T35" fmla="*/ 75 h 79"/>
                <a:gd name="T36" fmla="*/ 9 w 34"/>
                <a:gd name="T37" fmla="*/ 73 h 79"/>
                <a:gd name="T38" fmla="*/ 9 w 34"/>
                <a:gd name="T39" fmla="*/ 71 h 79"/>
                <a:gd name="T40" fmla="*/ 8 w 34"/>
                <a:gd name="T41" fmla="*/ 68 h 79"/>
                <a:gd name="T42" fmla="*/ 8 w 34"/>
                <a:gd name="T43" fmla="*/ 64 h 79"/>
                <a:gd name="T44" fmla="*/ 8 w 34"/>
                <a:gd name="T45" fmla="*/ 58 h 79"/>
                <a:gd name="T46" fmla="*/ 8 w 34"/>
                <a:gd name="T47" fmla="*/ 33 h 79"/>
                <a:gd name="T48" fmla="*/ 0 w 34"/>
                <a:gd name="T49" fmla="*/ 33 h 79"/>
                <a:gd name="T50" fmla="*/ 0 w 34"/>
                <a:gd name="T51" fmla="*/ 22 h 79"/>
                <a:gd name="T52" fmla="*/ 8 w 34"/>
                <a:gd name="T53" fmla="*/ 22 h 79"/>
                <a:gd name="T54" fmla="*/ 8 w 34"/>
                <a:gd name="T55" fmla="*/ 10 h 79"/>
                <a:gd name="T56" fmla="*/ 23 w 34"/>
                <a:gd name="T57" fmla="*/ 0 h 79"/>
                <a:gd name="T58" fmla="*/ 23 w 34"/>
                <a:gd name="T59" fmla="*/ 22 h 79"/>
                <a:gd name="T60" fmla="*/ 32 w 34"/>
                <a:gd name="T61" fmla="*/ 22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
                <a:gd name="T94" fmla="*/ 0 h 79"/>
                <a:gd name="T95" fmla="*/ 34 w 34"/>
                <a:gd name="T96" fmla="*/ 79 h 7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 h="79">
                  <a:moveTo>
                    <a:pt x="32" y="22"/>
                  </a:moveTo>
                  <a:lnTo>
                    <a:pt x="32" y="33"/>
                  </a:lnTo>
                  <a:lnTo>
                    <a:pt x="23" y="33"/>
                  </a:lnTo>
                  <a:lnTo>
                    <a:pt x="23" y="56"/>
                  </a:lnTo>
                  <a:lnTo>
                    <a:pt x="23" y="62"/>
                  </a:lnTo>
                  <a:lnTo>
                    <a:pt x="23" y="64"/>
                  </a:lnTo>
                  <a:lnTo>
                    <a:pt x="25" y="66"/>
                  </a:lnTo>
                  <a:lnTo>
                    <a:pt x="27" y="66"/>
                  </a:lnTo>
                  <a:lnTo>
                    <a:pt x="29" y="66"/>
                  </a:lnTo>
                  <a:lnTo>
                    <a:pt x="32" y="66"/>
                  </a:lnTo>
                  <a:lnTo>
                    <a:pt x="34" y="77"/>
                  </a:lnTo>
                  <a:lnTo>
                    <a:pt x="29" y="77"/>
                  </a:lnTo>
                  <a:lnTo>
                    <a:pt x="23" y="79"/>
                  </a:lnTo>
                  <a:lnTo>
                    <a:pt x="19" y="79"/>
                  </a:lnTo>
                  <a:lnTo>
                    <a:pt x="15" y="77"/>
                  </a:lnTo>
                  <a:lnTo>
                    <a:pt x="11" y="75"/>
                  </a:lnTo>
                  <a:lnTo>
                    <a:pt x="9" y="73"/>
                  </a:lnTo>
                  <a:lnTo>
                    <a:pt x="9" y="71"/>
                  </a:lnTo>
                  <a:lnTo>
                    <a:pt x="8" y="68"/>
                  </a:lnTo>
                  <a:lnTo>
                    <a:pt x="8" y="64"/>
                  </a:lnTo>
                  <a:lnTo>
                    <a:pt x="8" y="58"/>
                  </a:lnTo>
                  <a:lnTo>
                    <a:pt x="8" y="33"/>
                  </a:lnTo>
                  <a:lnTo>
                    <a:pt x="0" y="33"/>
                  </a:lnTo>
                  <a:lnTo>
                    <a:pt x="0" y="22"/>
                  </a:lnTo>
                  <a:lnTo>
                    <a:pt x="8" y="22"/>
                  </a:lnTo>
                  <a:lnTo>
                    <a:pt x="8" y="10"/>
                  </a:lnTo>
                  <a:lnTo>
                    <a:pt x="23" y="0"/>
                  </a:lnTo>
                  <a:lnTo>
                    <a:pt x="23" y="22"/>
                  </a:lnTo>
                  <a:lnTo>
                    <a:pt x="32" y="22"/>
                  </a:lnTo>
                  <a:close/>
                </a:path>
              </a:pathLst>
            </a:custGeom>
            <a:solidFill>
              <a:srgbClr val="131516"/>
            </a:solidFill>
            <a:ln w="9525">
              <a:noFill/>
              <a:round/>
              <a:headEnd/>
              <a:tailEnd/>
            </a:ln>
          </p:spPr>
          <p:txBody>
            <a:bodyPr/>
            <a:lstStyle/>
            <a:p>
              <a:endParaRPr lang="en-US"/>
            </a:p>
          </p:txBody>
        </p:sp>
        <p:sp>
          <p:nvSpPr>
            <p:cNvPr id="46715" name="Freeform 1163"/>
            <p:cNvSpPr>
              <a:spLocks noEditPoints="1"/>
            </p:cNvSpPr>
            <p:nvPr/>
          </p:nvSpPr>
          <p:spPr bwMode="auto">
            <a:xfrm>
              <a:off x="2798" y="2232"/>
              <a:ext cx="13" cy="77"/>
            </a:xfrm>
            <a:custGeom>
              <a:avLst/>
              <a:gdLst>
                <a:gd name="T0" fmla="*/ 0 w 13"/>
                <a:gd name="T1" fmla="*/ 14 h 77"/>
                <a:gd name="T2" fmla="*/ 0 w 13"/>
                <a:gd name="T3" fmla="*/ 0 h 77"/>
                <a:gd name="T4" fmla="*/ 13 w 13"/>
                <a:gd name="T5" fmla="*/ 0 h 77"/>
                <a:gd name="T6" fmla="*/ 13 w 13"/>
                <a:gd name="T7" fmla="*/ 14 h 77"/>
                <a:gd name="T8" fmla="*/ 0 w 13"/>
                <a:gd name="T9" fmla="*/ 14 h 77"/>
                <a:gd name="T10" fmla="*/ 0 w 13"/>
                <a:gd name="T11" fmla="*/ 77 h 77"/>
                <a:gd name="T12" fmla="*/ 0 w 13"/>
                <a:gd name="T13" fmla="*/ 22 h 77"/>
                <a:gd name="T14" fmla="*/ 13 w 13"/>
                <a:gd name="T15" fmla="*/ 22 h 77"/>
                <a:gd name="T16" fmla="*/ 13 w 13"/>
                <a:gd name="T17" fmla="*/ 77 h 77"/>
                <a:gd name="T18" fmla="*/ 0 w 13"/>
                <a:gd name="T19" fmla="*/ 77 h 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77"/>
                <a:gd name="T32" fmla="*/ 13 w 13"/>
                <a:gd name="T33" fmla="*/ 77 h 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77">
                  <a:moveTo>
                    <a:pt x="0" y="14"/>
                  </a:moveTo>
                  <a:lnTo>
                    <a:pt x="0" y="0"/>
                  </a:lnTo>
                  <a:lnTo>
                    <a:pt x="13" y="0"/>
                  </a:lnTo>
                  <a:lnTo>
                    <a:pt x="13" y="14"/>
                  </a:lnTo>
                  <a:lnTo>
                    <a:pt x="0" y="14"/>
                  </a:lnTo>
                  <a:close/>
                  <a:moveTo>
                    <a:pt x="0" y="77"/>
                  </a:moveTo>
                  <a:lnTo>
                    <a:pt x="0" y="22"/>
                  </a:lnTo>
                  <a:lnTo>
                    <a:pt x="13" y="22"/>
                  </a:lnTo>
                  <a:lnTo>
                    <a:pt x="13" y="77"/>
                  </a:lnTo>
                  <a:lnTo>
                    <a:pt x="0" y="77"/>
                  </a:lnTo>
                  <a:close/>
                </a:path>
              </a:pathLst>
            </a:custGeom>
            <a:solidFill>
              <a:srgbClr val="131516"/>
            </a:solidFill>
            <a:ln w="9525">
              <a:noFill/>
              <a:round/>
              <a:headEnd/>
              <a:tailEnd/>
            </a:ln>
          </p:spPr>
          <p:txBody>
            <a:bodyPr/>
            <a:lstStyle/>
            <a:p>
              <a:endParaRPr lang="en-US"/>
            </a:p>
          </p:txBody>
        </p:sp>
        <p:sp>
          <p:nvSpPr>
            <p:cNvPr id="46716" name="Freeform 1164"/>
            <p:cNvSpPr>
              <a:spLocks/>
            </p:cNvSpPr>
            <p:nvPr/>
          </p:nvSpPr>
          <p:spPr bwMode="auto">
            <a:xfrm>
              <a:off x="2827" y="2252"/>
              <a:ext cx="82" cy="57"/>
            </a:xfrm>
            <a:custGeom>
              <a:avLst/>
              <a:gdLst>
                <a:gd name="T0" fmla="*/ 0 w 82"/>
                <a:gd name="T1" fmla="*/ 2 h 57"/>
                <a:gd name="T2" fmla="*/ 13 w 82"/>
                <a:gd name="T3" fmla="*/ 2 h 57"/>
                <a:gd name="T4" fmla="*/ 13 w 82"/>
                <a:gd name="T5" fmla="*/ 9 h 57"/>
                <a:gd name="T6" fmla="*/ 17 w 82"/>
                <a:gd name="T7" fmla="*/ 5 h 57"/>
                <a:gd name="T8" fmla="*/ 21 w 82"/>
                <a:gd name="T9" fmla="*/ 2 h 57"/>
                <a:gd name="T10" fmla="*/ 27 w 82"/>
                <a:gd name="T11" fmla="*/ 0 h 57"/>
                <a:gd name="T12" fmla="*/ 30 w 82"/>
                <a:gd name="T13" fmla="*/ 0 h 57"/>
                <a:gd name="T14" fmla="*/ 36 w 82"/>
                <a:gd name="T15" fmla="*/ 0 h 57"/>
                <a:gd name="T16" fmla="*/ 40 w 82"/>
                <a:gd name="T17" fmla="*/ 2 h 57"/>
                <a:gd name="T18" fmla="*/ 44 w 82"/>
                <a:gd name="T19" fmla="*/ 5 h 57"/>
                <a:gd name="T20" fmla="*/ 46 w 82"/>
                <a:gd name="T21" fmla="*/ 9 h 57"/>
                <a:gd name="T22" fmla="*/ 50 w 82"/>
                <a:gd name="T23" fmla="*/ 5 h 57"/>
                <a:gd name="T24" fmla="*/ 55 w 82"/>
                <a:gd name="T25" fmla="*/ 2 h 57"/>
                <a:gd name="T26" fmla="*/ 59 w 82"/>
                <a:gd name="T27" fmla="*/ 0 h 57"/>
                <a:gd name="T28" fmla="*/ 63 w 82"/>
                <a:gd name="T29" fmla="*/ 0 h 57"/>
                <a:gd name="T30" fmla="*/ 69 w 82"/>
                <a:gd name="T31" fmla="*/ 0 h 57"/>
                <a:gd name="T32" fmla="*/ 75 w 82"/>
                <a:gd name="T33" fmla="*/ 2 h 57"/>
                <a:gd name="T34" fmla="*/ 78 w 82"/>
                <a:gd name="T35" fmla="*/ 5 h 57"/>
                <a:gd name="T36" fmla="*/ 80 w 82"/>
                <a:gd name="T37" fmla="*/ 9 h 57"/>
                <a:gd name="T38" fmla="*/ 82 w 82"/>
                <a:gd name="T39" fmla="*/ 15 h 57"/>
                <a:gd name="T40" fmla="*/ 82 w 82"/>
                <a:gd name="T41" fmla="*/ 21 h 57"/>
                <a:gd name="T42" fmla="*/ 82 w 82"/>
                <a:gd name="T43" fmla="*/ 57 h 57"/>
                <a:gd name="T44" fmla="*/ 67 w 82"/>
                <a:gd name="T45" fmla="*/ 57 h 57"/>
                <a:gd name="T46" fmla="*/ 67 w 82"/>
                <a:gd name="T47" fmla="*/ 25 h 57"/>
                <a:gd name="T48" fmla="*/ 67 w 82"/>
                <a:gd name="T49" fmla="*/ 19 h 57"/>
                <a:gd name="T50" fmla="*/ 67 w 82"/>
                <a:gd name="T51" fmla="*/ 15 h 57"/>
                <a:gd name="T52" fmla="*/ 63 w 82"/>
                <a:gd name="T53" fmla="*/ 11 h 57"/>
                <a:gd name="T54" fmla="*/ 59 w 82"/>
                <a:gd name="T55" fmla="*/ 11 h 57"/>
                <a:gd name="T56" fmla="*/ 57 w 82"/>
                <a:gd name="T57" fmla="*/ 11 h 57"/>
                <a:gd name="T58" fmla="*/ 54 w 82"/>
                <a:gd name="T59" fmla="*/ 13 h 57"/>
                <a:gd name="T60" fmla="*/ 52 w 82"/>
                <a:gd name="T61" fmla="*/ 15 h 57"/>
                <a:gd name="T62" fmla="*/ 50 w 82"/>
                <a:gd name="T63" fmla="*/ 19 h 57"/>
                <a:gd name="T64" fmla="*/ 50 w 82"/>
                <a:gd name="T65" fmla="*/ 23 h 57"/>
                <a:gd name="T66" fmla="*/ 48 w 82"/>
                <a:gd name="T67" fmla="*/ 30 h 57"/>
                <a:gd name="T68" fmla="*/ 48 w 82"/>
                <a:gd name="T69" fmla="*/ 57 h 57"/>
                <a:gd name="T70" fmla="*/ 34 w 82"/>
                <a:gd name="T71" fmla="*/ 57 h 57"/>
                <a:gd name="T72" fmla="*/ 34 w 82"/>
                <a:gd name="T73" fmla="*/ 27 h 57"/>
                <a:gd name="T74" fmla="*/ 34 w 82"/>
                <a:gd name="T75" fmla="*/ 19 h 57"/>
                <a:gd name="T76" fmla="*/ 32 w 82"/>
                <a:gd name="T77" fmla="*/ 15 h 57"/>
                <a:gd name="T78" fmla="*/ 32 w 82"/>
                <a:gd name="T79" fmla="*/ 13 h 57"/>
                <a:gd name="T80" fmla="*/ 30 w 82"/>
                <a:gd name="T81" fmla="*/ 13 h 57"/>
                <a:gd name="T82" fmla="*/ 29 w 82"/>
                <a:gd name="T83" fmla="*/ 11 h 57"/>
                <a:gd name="T84" fmla="*/ 27 w 82"/>
                <a:gd name="T85" fmla="*/ 11 h 57"/>
                <a:gd name="T86" fmla="*/ 23 w 82"/>
                <a:gd name="T87" fmla="*/ 11 h 57"/>
                <a:gd name="T88" fmla="*/ 19 w 82"/>
                <a:gd name="T89" fmla="*/ 13 h 57"/>
                <a:gd name="T90" fmla="*/ 17 w 82"/>
                <a:gd name="T91" fmla="*/ 15 h 57"/>
                <a:gd name="T92" fmla="*/ 15 w 82"/>
                <a:gd name="T93" fmla="*/ 19 h 57"/>
                <a:gd name="T94" fmla="*/ 15 w 82"/>
                <a:gd name="T95" fmla="*/ 23 h 57"/>
                <a:gd name="T96" fmla="*/ 15 w 82"/>
                <a:gd name="T97" fmla="*/ 30 h 57"/>
                <a:gd name="T98" fmla="*/ 15 w 82"/>
                <a:gd name="T99" fmla="*/ 57 h 57"/>
                <a:gd name="T100" fmla="*/ 0 w 82"/>
                <a:gd name="T101" fmla="*/ 57 h 57"/>
                <a:gd name="T102" fmla="*/ 0 w 82"/>
                <a:gd name="T103" fmla="*/ 2 h 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2"/>
                <a:gd name="T157" fmla="*/ 0 h 57"/>
                <a:gd name="T158" fmla="*/ 82 w 82"/>
                <a:gd name="T159" fmla="*/ 57 h 5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2" h="57">
                  <a:moveTo>
                    <a:pt x="0" y="2"/>
                  </a:moveTo>
                  <a:lnTo>
                    <a:pt x="13" y="2"/>
                  </a:lnTo>
                  <a:lnTo>
                    <a:pt x="13" y="9"/>
                  </a:lnTo>
                  <a:lnTo>
                    <a:pt x="17" y="5"/>
                  </a:lnTo>
                  <a:lnTo>
                    <a:pt x="21" y="2"/>
                  </a:lnTo>
                  <a:lnTo>
                    <a:pt x="27" y="0"/>
                  </a:lnTo>
                  <a:lnTo>
                    <a:pt x="30" y="0"/>
                  </a:lnTo>
                  <a:lnTo>
                    <a:pt x="36" y="0"/>
                  </a:lnTo>
                  <a:lnTo>
                    <a:pt x="40" y="2"/>
                  </a:lnTo>
                  <a:lnTo>
                    <a:pt x="44" y="5"/>
                  </a:lnTo>
                  <a:lnTo>
                    <a:pt x="46" y="9"/>
                  </a:lnTo>
                  <a:lnTo>
                    <a:pt x="50" y="5"/>
                  </a:lnTo>
                  <a:lnTo>
                    <a:pt x="55" y="2"/>
                  </a:lnTo>
                  <a:lnTo>
                    <a:pt x="59" y="0"/>
                  </a:lnTo>
                  <a:lnTo>
                    <a:pt x="63" y="0"/>
                  </a:lnTo>
                  <a:lnTo>
                    <a:pt x="69" y="0"/>
                  </a:lnTo>
                  <a:lnTo>
                    <a:pt x="75" y="2"/>
                  </a:lnTo>
                  <a:lnTo>
                    <a:pt x="78" y="5"/>
                  </a:lnTo>
                  <a:lnTo>
                    <a:pt x="80" y="9"/>
                  </a:lnTo>
                  <a:lnTo>
                    <a:pt x="82" y="15"/>
                  </a:lnTo>
                  <a:lnTo>
                    <a:pt x="82" y="21"/>
                  </a:lnTo>
                  <a:lnTo>
                    <a:pt x="82" y="57"/>
                  </a:lnTo>
                  <a:lnTo>
                    <a:pt x="67" y="57"/>
                  </a:lnTo>
                  <a:lnTo>
                    <a:pt x="67" y="25"/>
                  </a:lnTo>
                  <a:lnTo>
                    <a:pt x="67" y="19"/>
                  </a:lnTo>
                  <a:lnTo>
                    <a:pt x="67" y="15"/>
                  </a:lnTo>
                  <a:lnTo>
                    <a:pt x="63" y="11"/>
                  </a:lnTo>
                  <a:lnTo>
                    <a:pt x="59" y="11"/>
                  </a:lnTo>
                  <a:lnTo>
                    <a:pt x="57" y="11"/>
                  </a:lnTo>
                  <a:lnTo>
                    <a:pt x="54" y="13"/>
                  </a:lnTo>
                  <a:lnTo>
                    <a:pt x="52" y="15"/>
                  </a:lnTo>
                  <a:lnTo>
                    <a:pt x="50" y="19"/>
                  </a:lnTo>
                  <a:lnTo>
                    <a:pt x="50" y="23"/>
                  </a:lnTo>
                  <a:lnTo>
                    <a:pt x="48" y="30"/>
                  </a:lnTo>
                  <a:lnTo>
                    <a:pt x="48" y="57"/>
                  </a:lnTo>
                  <a:lnTo>
                    <a:pt x="34" y="57"/>
                  </a:lnTo>
                  <a:lnTo>
                    <a:pt x="34" y="27"/>
                  </a:lnTo>
                  <a:lnTo>
                    <a:pt x="34" y="19"/>
                  </a:lnTo>
                  <a:lnTo>
                    <a:pt x="32" y="15"/>
                  </a:lnTo>
                  <a:lnTo>
                    <a:pt x="32" y="13"/>
                  </a:lnTo>
                  <a:lnTo>
                    <a:pt x="30" y="13"/>
                  </a:lnTo>
                  <a:lnTo>
                    <a:pt x="29" y="11"/>
                  </a:lnTo>
                  <a:lnTo>
                    <a:pt x="27" y="11"/>
                  </a:lnTo>
                  <a:lnTo>
                    <a:pt x="23" y="11"/>
                  </a:lnTo>
                  <a:lnTo>
                    <a:pt x="19" y="13"/>
                  </a:lnTo>
                  <a:lnTo>
                    <a:pt x="17" y="15"/>
                  </a:lnTo>
                  <a:lnTo>
                    <a:pt x="15" y="19"/>
                  </a:lnTo>
                  <a:lnTo>
                    <a:pt x="15" y="23"/>
                  </a:lnTo>
                  <a:lnTo>
                    <a:pt x="15" y="30"/>
                  </a:lnTo>
                  <a:lnTo>
                    <a:pt x="15" y="57"/>
                  </a:lnTo>
                  <a:lnTo>
                    <a:pt x="0" y="57"/>
                  </a:lnTo>
                  <a:lnTo>
                    <a:pt x="0" y="2"/>
                  </a:lnTo>
                  <a:close/>
                </a:path>
              </a:pathLst>
            </a:custGeom>
            <a:solidFill>
              <a:srgbClr val="131516"/>
            </a:solidFill>
            <a:ln w="9525">
              <a:noFill/>
              <a:round/>
              <a:headEnd/>
              <a:tailEnd/>
            </a:ln>
          </p:spPr>
          <p:txBody>
            <a:bodyPr/>
            <a:lstStyle/>
            <a:p>
              <a:endParaRPr lang="en-US"/>
            </a:p>
          </p:txBody>
        </p:sp>
        <p:sp>
          <p:nvSpPr>
            <p:cNvPr id="46717" name="Freeform 1165"/>
            <p:cNvSpPr>
              <a:spLocks/>
            </p:cNvSpPr>
            <p:nvPr/>
          </p:nvSpPr>
          <p:spPr bwMode="auto">
            <a:xfrm>
              <a:off x="2925" y="2254"/>
              <a:ext cx="50" cy="57"/>
            </a:xfrm>
            <a:custGeom>
              <a:avLst/>
              <a:gdLst>
                <a:gd name="T0" fmla="*/ 36 w 50"/>
                <a:gd name="T1" fmla="*/ 55 h 57"/>
                <a:gd name="T2" fmla="*/ 36 w 50"/>
                <a:gd name="T3" fmla="*/ 48 h 57"/>
                <a:gd name="T4" fmla="*/ 32 w 50"/>
                <a:gd name="T5" fmla="*/ 51 h 57"/>
                <a:gd name="T6" fmla="*/ 28 w 50"/>
                <a:gd name="T7" fmla="*/ 53 h 57"/>
                <a:gd name="T8" fmla="*/ 23 w 50"/>
                <a:gd name="T9" fmla="*/ 55 h 57"/>
                <a:gd name="T10" fmla="*/ 17 w 50"/>
                <a:gd name="T11" fmla="*/ 57 h 57"/>
                <a:gd name="T12" fmla="*/ 13 w 50"/>
                <a:gd name="T13" fmla="*/ 55 h 57"/>
                <a:gd name="T14" fmla="*/ 7 w 50"/>
                <a:gd name="T15" fmla="*/ 53 h 57"/>
                <a:gd name="T16" fmla="*/ 3 w 50"/>
                <a:gd name="T17" fmla="*/ 51 h 57"/>
                <a:gd name="T18" fmla="*/ 2 w 50"/>
                <a:gd name="T19" fmla="*/ 48 h 57"/>
                <a:gd name="T20" fmla="*/ 0 w 50"/>
                <a:gd name="T21" fmla="*/ 42 h 57"/>
                <a:gd name="T22" fmla="*/ 0 w 50"/>
                <a:gd name="T23" fmla="*/ 34 h 57"/>
                <a:gd name="T24" fmla="*/ 0 w 50"/>
                <a:gd name="T25" fmla="*/ 0 h 57"/>
                <a:gd name="T26" fmla="*/ 13 w 50"/>
                <a:gd name="T27" fmla="*/ 0 h 57"/>
                <a:gd name="T28" fmla="*/ 13 w 50"/>
                <a:gd name="T29" fmla="*/ 25 h 57"/>
                <a:gd name="T30" fmla="*/ 15 w 50"/>
                <a:gd name="T31" fmla="*/ 34 h 57"/>
                <a:gd name="T32" fmla="*/ 15 w 50"/>
                <a:gd name="T33" fmla="*/ 40 h 57"/>
                <a:gd name="T34" fmla="*/ 17 w 50"/>
                <a:gd name="T35" fmla="*/ 42 h 57"/>
                <a:gd name="T36" fmla="*/ 17 w 50"/>
                <a:gd name="T37" fmla="*/ 44 h 57"/>
                <a:gd name="T38" fmla="*/ 21 w 50"/>
                <a:gd name="T39" fmla="*/ 46 h 57"/>
                <a:gd name="T40" fmla="*/ 23 w 50"/>
                <a:gd name="T41" fmla="*/ 46 h 57"/>
                <a:gd name="T42" fmla="*/ 27 w 50"/>
                <a:gd name="T43" fmla="*/ 46 h 57"/>
                <a:gd name="T44" fmla="*/ 30 w 50"/>
                <a:gd name="T45" fmla="*/ 44 h 57"/>
                <a:gd name="T46" fmla="*/ 32 w 50"/>
                <a:gd name="T47" fmla="*/ 40 h 57"/>
                <a:gd name="T48" fmla="*/ 34 w 50"/>
                <a:gd name="T49" fmla="*/ 38 h 57"/>
                <a:gd name="T50" fmla="*/ 36 w 50"/>
                <a:gd name="T51" fmla="*/ 32 h 57"/>
                <a:gd name="T52" fmla="*/ 36 w 50"/>
                <a:gd name="T53" fmla="*/ 23 h 57"/>
                <a:gd name="T54" fmla="*/ 36 w 50"/>
                <a:gd name="T55" fmla="*/ 0 h 57"/>
                <a:gd name="T56" fmla="*/ 50 w 50"/>
                <a:gd name="T57" fmla="*/ 0 h 57"/>
                <a:gd name="T58" fmla="*/ 50 w 50"/>
                <a:gd name="T59" fmla="*/ 55 h 57"/>
                <a:gd name="T60" fmla="*/ 36 w 50"/>
                <a:gd name="T61" fmla="*/ 55 h 5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0"/>
                <a:gd name="T94" fmla="*/ 0 h 57"/>
                <a:gd name="T95" fmla="*/ 50 w 50"/>
                <a:gd name="T96" fmla="*/ 57 h 5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0" h="57">
                  <a:moveTo>
                    <a:pt x="36" y="55"/>
                  </a:moveTo>
                  <a:lnTo>
                    <a:pt x="36" y="48"/>
                  </a:lnTo>
                  <a:lnTo>
                    <a:pt x="32" y="51"/>
                  </a:lnTo>
                  <a:lnTo>
                    <a:pt x="28" y="53"/>
                  </a:lnTo>
                  <a:lnTo>
                    <a:pt x="23" y="55"/>
                  </a:lnTo>
                  <a:lnTo>
                    <a:pt x="17" y="57"/>
                  </a:lnTo>
                  <a:lnTo>
                    <a:pt x="13" y="55"/>
                  </a:lnTo>
                  <a:lnTo>
                    <a:pt x="7" y="53"/>
                  </a:lnTo>
                  <a:lnTo>
                    <a:pt x="3" y="51"/>
                  </a:lnTo>
                  <a:lnTo>
                    <a:pt x="2" y="48"/>
                  </a:lnTo>
                  <a:lnTo>
                    <a:pt x="0" y="42"/>
                  </a:lnTo>
                  <a:lnTo>
                    <a:pt x="0" y="34"/>
                  </a:lnTo>
                  <a:lnTo>
                    <a:pt x="0" y="0"/>
                  </a:lnTo>
                  <a:lnTo>
                    <a:pt x="13" y="0"/>
                  </a:lnTo>
                  <a:lnTo>
                    <a:pt x="13" y="25"/>
                  </a:lnTo>
                  <a:lnTo>
                    <a:pt x="15" y="34"/>
                  </a:lnTo>
                  <a:lnTo>
                    <a:pt x="15" y="40"/>
                  </a:lnTo>
                  <a:lnTo>
                    <a:pt x="17" y="42"/>
                  </a:lnTo>
                  <a:lnTo>
                    <a:pt x="17" y="44"/>
                  </a:lnTo>
                  <a:lnTo>
                    <a:pt x="21" y="46"/>
                  </a:lnTo>
                  <a:lnTo>
                    <a:pt x="23" y="46"/>
                  </a:lnTo>
                  <a:lnTo>
                    <a:pt x="27" y="46"/>
                  </a:lnTo>
                  <a:lnTo>
                    <a:pt x="30" y="44"/>
                  </a:lnTo>
                  <a:lnTo>
                    <a:pt x="32" y="40"/>
                  </a:lnTo>
                  <a:lnTo>
                    <a:pt x="34" y="38"/>
                  </a:lnTo>
                  <a:lnTo>
                    <a:pt x="36" y="32"/>
                  </a:lnTo>
                  <a:lnTo>
                    <a:pt x="36" y="23"/>
                  </a:lnTo>
                  <a:lnTo>
                    <a:pt x="36" y="0"/>
                  </a:lnTo>
                  <a:lnTo>
                    <a:pt x="50" y="0"/>
                  </a:lnTo>
                  <a:lnTo>
                    <a:pt x="50" y="55"/>
                  </a:lnTo>
                  <a:lnTo>
                    <a:pt x="36" y="55"/>
                  </a:lnTo>
                  <a:close/>
                </a:path>
              </a:pathLst>
            </a:custGeom>
            <a:solidFill>
              <a:srgbClr val="131516"/>
            </a:solidFill>
            <a:ln w="9525">
              <a:noFill/>
              <a:round/>
              <a:headEnd/>
              <a:tailEnd/>
            </a:ln>
          </p:spPr>
          <p:txBody>
            <a:bodyPr/>
            <a:lstStyle/>
            <a:p>
              <a:endParaRPr lang="en-US"/>
            </a:p>
          </p:txBody>
        </p:sp>
        <p:sp>
          <p:nvSpPr>
            <p:cNvPr id="46718" name="Rectangle 1166"/>
            <p:cNvSpPr>
              <a:spLocks noChangeArrowheads="1"/>
            </p:cNvSpPr>
            <p:nvPr/>
          </p:nvSpPr>
          <p:spPr bwMode="auto">
            <a:xfrm>
              <a:off x="2992" y="2232"/>
              <a:ext cx="13" cy="77"/>
            </a:xfrm>
            <a:prstGeom prst="rect">
              <a:avLst/>
            </a:prstGeom>
            <a:solidFill>
              <a:srgbClr val="131516"/>
            </a:solidFill>
            <a:ln w="9525">
              <a:noFill/>
              <a:miter lim="800000"/>
              <a:headEnd/>
              <a:tailEnd/>
            </a:ln>
          </p:spPr>
          <p:txBody>
            <a:bodyPr/>
            <a:lstStyle/>
            <a:p>
              <a:endParaRPr lang="en-US"/>
            </a:p>
          </p:txBody>
        </p:sp>
        <p:sp>
          <p:nvSpPr>
            <p:cNvPr id="46719" name="Freeform 1167"/>
            <p:cNvSpPr>
              <a:spLocks noEditPoints="1"/>
            </p:cNvSpPr>
            <p:nvPr/>
          </p:nvSpPr>
          <p:spPr bwMode="auto">
            <a:xfrm>
              <a:off x="3017" y="2252"/>
              <a:ext cx="53" cy="59"/>
            </a:xfrm>
            <a:custGeom>
              <a:avLst/>
              <a:gdLst>
                <a:gd name="T0" fmla="*/ 2 w 53"/>
                <a:gd name="T1" fmla="*/ 15 h 59"/>
                <a:gd name="T2" fmla="*/ 9 w 53"/>
                <a:gd name="T3" fmla="*/ 4 h 59"/>
                <a:gd name="T4" fmla="*/ 27 w 53"/>
                <a:gd name="T5" fmla="*/ 0 h 59"/>
                <a:gd name="T6" fmla="*/ 42 w 53"/>
                <a:gd name="T7" fmla="*/ 2 h 59"/>
                <a:gd name="T8" fmla="*/ 48 w 53"/>
                <a:gd name="T9" fmla="*/ 7 h 59"/>
                <a:gd name="T10" fmla="*/ 50 w 53"/>
                <a:gd name="T11" fmla="*/ 21 h 59"/>
                <a:gd name="T12" fmla="*/ 50 w 53"/>
                <a:gd name="T13" fmla="*/ 46 h 59"/>
                <a:gd name="T14" fmla="*/ 52 w 53"/>
                <a:gd name="T15" fmla="*/ 53 h 59"/>
                <a:gd name="T16" fmla="*/ 38 w 53"/>
                <a:gd name="T17" fmla="*/ 57 h 59"/>
                <a:gd name="T18" fmla="*/ 36 w 53"/>
                <a:gd name="T19" fmla="*/ 53 h 59"/>
                <a:gd name="T20" fmla="*/ 36 w 53"/>
                <a:gd name="T21" fmla="*/ 51 h 59"/>
                <a:gd name="T22" fmla="*/ 29 w 53"/>
                <a:gd name="T23" fmla="*/ 57 h 59"/>
                <a:gd name="T24" fmla="*/ 19 w 53"/>
                <a:gd name="T25" fmla="*/ 59 h 59"/>
                <a:gd name="T26" fmla="*/ 6 w 53"/>
                <a:gd name="T27" fmla="*/ 53 h 59"/>
                <a:gd name="T28" fmla="*/ 0 w 53"/>
                <a:gd name="T29" fmla="*/ 42 h 59"/>
                <a:gd name="T30" fmla="*/ 2 w 53"/>
                <a:gd name="T31" fmla="*/ 34 h 59"/>
                <a:gd name="T32" fmla="*/ 9 w 53"/>
                <a:gd name="T33" fmla="*/ 28 h 59"/>
                <a:gd name="T34" fmla="*/ 21 w 53"/>
                <a:gd name="T35" fmla="*/ 25 h 59"/>
                <a:gd name="T36" fmla="*/ 36 w 53"/>
                <a:gd name="T37" fmla="*/ 21 h 59"/>
                <a:gd name="T38" fmla="*/ 34 w 53"/>
                <a:gd name="T39" fmla="*/ 15 h 59"/>
                <a:gd name="T40" fmla="*/ 30 w 53"/>
                <a:gd name="T41" fmla="*/ 11 h 59"/>
                <a:gd name="T42" fmla="*/ 21 w 53"/>
                <a:gd name="T43" fmla="*/ 11 h 59"/>
                <a:gd name="T44" fmla="*/ 17 w 53"/>
                <a:gd name="T45" fmla="*/ 15 h 59"/>
                <a:gd name="T46" fmla="*/ 36 w 53"/>
                <a:gd name="T47" fmla="*/ 30 h 59"/>
                <a:gd name="T48" fmla="*/ 27 w 53"/>
                <a:gd name="T49" fmla="*/ 32 h 59"/>
                <a:gd name="T50" fmla="*/ 19 w 53"/>
                <a:gd name="T51" fmla="*/ 34 h 59"/>
                <a:gd name="T52" fmla="*/ 15 w 53"/>
                <a:gd name="T53" fmla="*/ 40 h 59"/>
                <a:gd name="T54" fmla="*/ 17 w 53"/>
                <a:gd name="T55" fmla="*/ 46 h 59"/>
                <a:gd name="T56" fmla="*/ 23 w 53"/>
                <a:gd name="T57" fmla="*/ 48 h 59"/>
                <a:gd name="T58" fmla="*/ 30 w 53"/>
                <a:gd name="T59" fmla="*/ 46 h 59"/>
                <a:gd name="T60" fmla="*/ 34 w 53"/>
                <a:gd name="T61" fmla="*/ 40 h 59"/>
                <a:gd name="T62" fmla="*/ 36 w 53"/>
                <a:gd name="T63" fmla="*/ 32 h 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3"/>
                <a:gd name="T97" fmla="*/ 0 h 59"/>
                <a:gd name="T98" fmla="*/ 53 w 53"/>
                <a:gd name="T99" fmla="*/ 59 h 5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3" h="59">
                  <a:moveTo>
                    <a:pt x="15" y="19"/>
                  </a:moveTo>
                  <a:lnTo>
                    <a:pt x="2" y="15"/>
                  </a:lnTo>
                  <a:lnTo>
                    <a:pt x="6" y="9"/>
                  </a:lnTo>
                  <a:lnTo>
                    <a:pt x="9" y="4"/>
                  </a:lnTo>
                  <a:lnTo>
                    <a:pt x="17" y="2"/>
                  </a:lnTo>
                  <a:lnTo>
                    <a:pt x="27" y="0"/>
                  </a:lnTo>
                  <a:lnTo>
                    <a:pt x="34" y="0"/>
                  </a:lnTo>
                  <a:lnTo>
                    <a:pt x="42" y="2"/>
                  </a:lnTo>
                  <a:lnTo>
                    <a:pt x="46" y="5"/>
                  </a:lnTo>
                  <a:lnTo>
                    <a:pt x="48" y="7"/>
                  </a:lnTo>
                  <a:lnTo>
                    <a:pt x="50" y="13"/>
                  </a:lnTo>
                  <a:lnTo>
                    <a:pt x="50" y="21"/>
                  </a:lnTo>
                  <a:lnTo>
                    <a:pt x="50" y="38"/>
                  </a:lnTo>
                  <a:lnTo>
                    <a:pt x="50" y="46"/>
                  </a:lnTo>
                  <a:lnTo>
                    <a:pt x="52" y="50"/>
                  </a:lnTo>
                  <a:lnTo>
                    <a:pt x="52" y="53"/>
                  </a:lnTo>
                  <a:lnTo>
                    <a:pt x="53" y="57"/>
                  </a:lnTo>
                  <a:lnTo>
                    <a:pt x="38" y="57"/>
                  </a:lnTo>
                  <a:lnTo>
                    <a:pt x="38" y="55"/>
                  </a:lnTo>
                  <a:lnTo>
                    <a:pt x="36" y="53"/>
                  </a:lnTo>
                  <a:lnTo>
                    <a:pt x="36" y="51"/>
                  </a:lnTo>
                  <a:lnTo>
                    <a:pt x="32" y="55"/>
                  </a:lnTo>
                  <a:lnTo>
                    <a:pt x="29" y="57"/>
                  </a:lnTo>
                  <a:lnTo>
                    <a:pt x="25" y="57"/>
                  </a:lnTo>
                  <a:lnTo>
                    <a:pt x="19" y="59"/>
                  </a:lnTo>
                  <a:lnTo>
                    <a:pt x="11" y="57"/>
                  </a:lnTo>
                  <a:lnTo>
                    <a:pt x="6" y="53"/>
                  </a:lnTo>
                  <a:lnTo>
                    <a:pt x="2" y="48"/>
                  </a:lnTo>
                  <a:lnTo>
                    <a:pt x="0" y="42"/>
                  </a:lnTo>
                  <a:lnTo>
                    <a:pt x="2" y="38"/>
                  </a:lnTo>
                  <a:lnTo>
                    <a:pt x="2" y="34"/>
                  </a:lnTo>
                  <a:lnTo>
                    <a:pt x="6" y="30"/>
                  </a:lnTo>
                  <a:lnTo>
                    <a:pt x="9" y="28"/>
                  </a:lnTo>
                  <a:lnTo>
                    <a:pt x="13" y="27"/>
                  </a:lnTo>
                  <a:lnTo>
                    <a:pt x="21" y="25"/>
                  </a:lnTo>
                  <a:lnTo>
                    <a:pt x="30" y="23"/>
                  </a:lnTo>
                  <a:lnTo>
                    <a:pt x="36" y="21"/>
                  </a:lnTo>
                  <a:lnTo>
                    <a:pt x="36" y="19"/>
                  </a:lnTo>
                  <a:lnTo>
                    <a:pt x="34" y="15"/>
                  </a:lnTo>
                  <a:lnTo>
                    <a:pt x="32" y="13"/>
                  </a:lnTo>
                  <a:lnTo>
                    <a:pt x="30" y="11"/>
                  </a:lnTo>
                  <a:lnTo>
                    <a:pt x="25" y="11"/>
                  </a:lnTo>
                  <a:lnTo>
                    <a:pt x="21" y="11"/>
                  </a:lnTo>
                  <a:lnTo>
                    <a:pt x="19" y="13"/>
                  </a:lnTo>
                  <a:lnTo>
                    <a:pt x="17" y="15"/>
                  </a:lnTo>
                  <a:lnTo>
                    <a:pt x="15" y="19"/>
                  </a:lnTo>
                  <a:close/>
                  <a:moveTo>
                    <a:pt x="36" y="30"/>
                  </a:moveTo>
                  <a:lnTo>
                    <a:pt x="32" y="30"/>
                  </a:lnTo>
                  <a:lnTo>
                    <a:pt x="27" y="32"/>
                  </a:lnTo>
                  <a:lnTo>
                    <a:pt x="21" y="34"/>
                  </a:lnTo>
                  <a:lnTo>
                    <a:pt x="19" y="34"/>
                  </a:lnTo>
                  <a:lnTo>
                    <a:pt x="15" y="38"/>
                  </a:lnTo>
                  <a:lnTo>
                    <a:pt x="15" y="40"/>
                  </a:lnTo>
                  <a:lnTo>
                    <a:pt x="15" y="44"/>
                  </a:lnTo>
                  <a:lnTo>
                    <a:pt x="17" y="46"/>
                  </a:lnTo>
                  <a:lnTo>
                    <a:pt x="21" y="48"/>
                  </a:lnTo>
                  <a:lnTo>
                    <a:pt x="23" y="48"/>
                  </a:lnTo>
                  <a:lnTo>
                    <a:pt x="27" y="48"/>
                  </a:lnTo>
                  <a:lnTo>
                    <a:pt x="30" y="46"/>
                  </a:lnTo>
                  <a:lnTo>
                    <a:pt x="34" y="44"/>
                  </a:lnTo>
                  <a:lnTo>
                    <a:pt x="34" y="40"/>
                  </a:lnTo>
                  <a:lnTo>
                    <a:pt x="36" y="38"/>
                  </a:lnTo>
                  <a:lnTo>
                    <a:pt x="36" y="32"/>
                  </a:lnTo>
                  <a:lnTo>
                    <a:pt x="36" y="30"/>
                  </a:lnTo>
                  <a:close/>
                </a:path>
              </a:pathLst>
            </a:custGeom>
            <a:solidFill>
              <a:srgbClr val="131516"/>
            </a:solidFill>
            <a:ln w="9525">
              <a:noFill/>
              <a:round/>
              <a:headEnd/>
              <a:tailEnd/>
            </a:ln>
          </p:spPr>
          <p:txBody>
            <a:bodyPr/>
            <a:lstStyle/>
            <a:p>
              <a:endParaRPr lang="en-US"/>
            </a:p>
          </p:txBody>
        </p:sp>
        <p:sp>
          <p:nvSpPr>
            <p:cNvPr id="46720" name="Freeform 1168"/>
            <p:cNvSpPr>
              <a:spLocks/>
            </p:cNvSpPr>
            <p:nvPr/>
          </p:nvSpPr>
          <p:spPr bwMode="auto">
            <a:xfrm>
              <a:off x="3076" y="2232"/>
              <a:ext cx="33" cy="79"/>
            </a:xfrm>
            <a:custGeom>
              <a:avLst/>
              <a:gdLst>
                <a:gd name="T0" fmla="*/ 31 w 33"/>
                <a:gd name="T1" fmla="*/ 22 h 79"/>
                <a:gd name="T2" fmla="*/ 31 w 33"/>
                <a:gd name="T3" fmla="*/ 33 h 79"/>
                <a:gd name="T4" fmla="*/ 21 w 33"/>
                <a:gd name="T5" fmla="*/ 33 h 79"/>
                <a:gd name="T6" fmla="*/ 21 w 33"/>
                <a:gd name="T7" fmla="*/ 56 h 79"/>
                <a:gd name="T8" fmla="*/ 21 w 33"/>
                <a:gd name="T9" fmla="*/ 62 h 79"/>
                <a:gd name="T10" fmla="*/ 21 w 33"/>
                <a:gd name="T11" fmla="*/ 64 h 79"/>
                <a:gd name="T12" fmla="*/ 21 w 33"/>
                <a:gd name="T13" fmla="*/ 64 h 79"/>
                <a:gd name="T14" fmla="*/ 23 w 33"/>
                <a:gd name="T15" fmla="*/ 66 h 79"/>
                <a:gd name="T16" fmla="*/ 25 w 33"/>
                <a:gd name="T17" fmla="*/ 66 h 79"/>
                <a:gd name="T18" fmla="*/ 25 w 33"/>
                <a:gd name="T19" fmla="*/ 66 h 79"/>
                <a:gd name="T20" fmla="*/ 29 w 33"/>
                <a:gd name="T21" fmla="*/ 66 h 79"/>
                <a:gd name="T22" fmla="*/ 31 w 33"/>
                <a:gd name="T23" fmla="*/ 66 h 79"/>
                <a:gd name="T24" fmla="*/ 33 w 33"/>
                <a:gd name="T25" fmla="*/ 77 h 79"/>
                <a:gd name="T26" fmla="*/ 27 w 33"/>
                <a:gd name="T27" fmla="*/ 77 h 79"/>
                <a:gd name="T28" fmla="*/ 21 w 33"/>
                <a:gd name="T29" fmla="*/ 79 h 79"/>
                <a:gd name="T30" fmla="*/ 18 w 33"/>
                <a:gd name="T31" fmla="*/ 79 h 79"/>
                <a:gd name="T32" fmla="*/ 14 w 33"/>
                <a:gd name="T33" fmla="*/ 77 h 79"/>
                <a:gd name="T34" fmla="*/ 12 w 33"/>
                <a:gd name="T35" fmla="*/ 75 h 79"/>
                <a:gd name="T36" fmla="*/ 10 w 33"/>
                <a:gd name="T37" fmla="*/ 73 h 79"/>
                <a:gd name="T38" fmla="*/ 8 w 33"/>
                <a:gd name="T39" fmla="*/ 71 h 79"/>
                <a:gd name="T40" fmla="*/ 8 w 33"/>
                <a:gd name="T41" fmla="*/ 68 h 79"/>
                <a:gd name="T42" fmla="*/ 6 w 33"/>
                <a:gd name="T43" fmla="*/ 64 h 79"/>
                <a:gd name="T44" fmla="*/ 6 w 33"/>
                <a:gd name="T45" fmla="*/ 58 h 79"/>
                <a:gd name="T46" fmla="*/ 6 w 33"/>
                <a:gd name="T47" fmla="*/ 33 h 79"/>
                <a:gd name="T48" fmla="*/ 0 w 33"/>
                <a:gd name="T49" fmla="*/ 33 h 79"/>
                <a:gd name="T50" fmla="*/ 0 w 33"/>
                <a:gd name="T51" fmla="*/ 22 h 79"/>
                <a:gd name="T52" fmla="*/ 6 w 33"/>
                <a:gd name="T53" fmla="*/ 22 h 79"/>
                <a:gd name="T54" fmla="*/ 6 w 33"/>
                <a:gd name="T55" fmla="*/ 10 h 79"/>
                <a:gd name="T56" fmla="*/ 21 w 33"/>
                <a:gd name="T57" fmla="*/ 0 h 79"/>
                <a:gd name="T58" fmla="*/ 21 w 33"/>
                <a:gd name="T59" fmla="*/ 22 h 79"/>
                <a:gd name="T60" fmla="*/ 31 w 33"/>
                <a:gd name="T61" fmla="*/ 22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
                <a:gd name="T94" fmla="*/ 0 h 79"/>
                <a:gd name="T95" fmla="*/ 33 w 33"/>
                <a:gd name="T96" fmla="*/ 79 h 7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 h="79">
                  <a:moveTo>
                    <a:pt x="31" y="22"/>
                  </a:moveTo>
                  <a:lnTo>
                    <a:pt x="31" y="33"/>
                  </a:lnTo>
                  <a:lnTo>
                    <a:pt x="21" y="33"/>
                  </a:lnTo>
                  <a:lnTo>
                    <a:pt x="21" y="56"/>
                  </a:lnTo>
                  <a:lnTo>
                    <a:pt x="21" y="62"/>
                  </a:lnTo>
                  <a:lnTo>
                    <a:pt x="21" y="64"/>
                  </a:lnTo>
                  <a:lnTo>
                    <a:pt x="23" y="66"/>
                  </a:lnTo>
                  <a:lnTo>
                    <a:pt x="25" y="66"/>
                  </a:lnTo>
                  <a:lnTo>
                    <a:pt x="29" y="66"/>
                  </a:lnTo>
                  <a:lnTo>
                    <a:pt x="31" y="66"/>
                  </a:lnTo>
                  <a:lnTo>
                    <a:pt x="33" y="77"/>
                  </a:lnTo>
                  <a:lnTo>
                    <a:pt x="27" y="77"/>
                  </a:lnTo>
                  <a:lnTo>
                    <a:pt x="21" y="79"/>
                  </a:lnTo>
                  <a:lnTo>
                    <a:pt x="18" y="79"/>
                  </a:lnTo>
                  <a:lnTo>
                    <a:pt x="14" y="77"/>
                  </a:lnTo>
                  <a:lnTo>
                    <a:pt x="12" y="75"/>
                  </a:lnTo>
                  <a:lnTo>
                    <a:pt x="10" y="73"/>
                  </a:lnTo>
                  <a:lnTo>
                    <a:pt x="8" y="71"/>
                  </a:lnTo>
                  <a:lnTo>
                    <a:pt x="8" y="68"/>
                  </a:lnTo>
                  <a:lnTo>
                    <a:pt x="6" y="64"/>
                  </a:lnTo>
                  <a:lnTo>
                    <a:pt x="6" y="58"/>
                  </a:lnTo>
                  <a:lnTo>
                    <a:pt x="6" y="33"/>
                  </a:lnTo>
                  <a:lnTo>
                    <a:pt x="0" y="33"/>
                  </a:lnTo>
                  <a:lnTo>
                    <a:pt x="0" y="22"/>
                  </a:lnTo>
                  <a:lnTo>
                    <a:pt x="6" y="22"/>
                  </a:lnTo>
                  <a:lnTo>
                    <a:pt x="6" y="10"/>
                  </a:lnTo>
                  <a:lnTo>
                    <a:pt x="21" y="0"/>
                  </a:lnTo>
                  <a:lnTo>
                    <a:pt x="21" y="22"/>
                  </a:lnTo>
                  <a:lnTo>
                    <a:pt x="31" y="22"/>
                  </a:lnTo>
                  <a:close/>
                </a:path>
              </a:pathLst>
            </a:custGeom>
            <a:solidFill>
              <a:srgbClr val="131516"/>
            </a:solidFill>
            <a:ln w="9525">
              <a:noFill/>
              <a:round/>
              <a:headEnd/>
              <a:tailEnd/>
            </a:ln>
          </p:spPr>
          <p:txBody>
            <a:bodyPr/>
            <a:lstStyle/>
            <a:p>
              <a:endParaRPr lang="en-US"/>
            </a:p>
          </p:txBody>
        </p:sp>
        <p:sp>
          <p:nvSpPr>
            <p:cNvPr id="46721" name="Freeform 1169"/>
            <p:cNvSpPr>
              <a:spLocks noEditPoints="1"/>
            </p:cNvSpPr>
            <p:nvPr/>
          </p:nvSpPr>
          <p:spPr bwMode="auto">
            <a:xfrm>
              <a:off x="3115" y="2252"/>
              <a:ext cx="57" cy="59"/>
            </a:xfrm>
            <a:custGeom>
              <a:avLst/>
              <a:gdLst>
                <a:gd name="T0" fmla="*/ 0 w 57"/>
                <a:gd name="T1" fmla="*/ 28 h 59"/>
                <a:gd name="T2" fmla="*/ 2 w 57"/>
                <a:gd name="T3" fmla="*/ 21 h 59"/>
                <a:gd name="T4" fmla="*/ 3 w 57"/>
                <a:gd name="T5" fmla="*/ 13 h 59"/>
                <a:gd name="T6" fmla="*/ 7 w 57"/>
                <a:gd name="T7" fmla="*/ 7 h 59"/>
                <a:gd name="T8" fmla="*/ 13 w 57"/>
                <a:gd name="T9" fmla="*/ 4 h 59"/>
                <a:gd name="T10" fmla="*/ 21 w 57"/>
                <a:gd name="T11" fmla="*/ 0 h 59"/>
                <a:gd name="T12" fmla="*/ 28 w 57"/>
                <a:gd name="T13" fmla="*/ 0 h 59"/>
                <a:gd name="T14" fmla="*/ 34 w 57"/>
                <a:gd name="T15" fmla="*/ 0 h 59"/>
                <a:gd name="T16" fmla="*/ 40 w 57"/>
                <a:gd name="T17" fmla="*/ 2 h 59"/>
                <a:gd name="T18" fmla="*/ 46 w 57"/>
                <a:gd name="T19" fmla="*/ 4 h 59"/>
                <a:gd name="T20" fmla="*/ 50 w 57"/>
                <a:gd name="T21" fmla="*/ 7 h 59"/>
                <a:gd name="T22" fmla="*/ 53 w 57"/>
                <a:gd name="T23" fmla="*/ 13 h 59"/>
                <a:gd name="T24" fmla="*/ 55 w 57"/>
                <a:gd name="T25" fmla="*/ 17 h 59"/>
                <a:gd name="T26" fmla="*/ 57 w 57"/>
                <a:gd name="T27" fmla="*/ 23 h 59"/>
                <a:gd name="T28" fmla="*/ 57 w 57"/>
                <a:gd name="T29" fmla="*/ 28 h 59"/>
                <a:gd name="T30" fmla="*/ 57 w 57"/>
                <a:gd name="T31" fmla="*/ 34 h 59"/>
                <a:gd name="T32" fmla="*/ 55 w 57"/>
                <a:gd name="T33" fmla="*/ 40 h 59"/>
                <a:gd name="T34" fmla="*/ 53 w 57"/>
                <a:gd name="T35" fmla="*/ 46 h 59"/>
                <a:gd name="T36" fmla="*/ 50 w 57"/>
                <a:gd name="T37" fmla="*/ 50 h 59"/>
                <a:gd name="T38" fmla="*/ 46 w 57"/>
                <a:gd name="T39" fmla="*/ 53 h 59"/>
                <a:gd name="T40" fmla="*/ 40 w 57"/>
                <a:gd name="T41" fmla="*/ 57 h 59"/>
                <a:gd name="T42" fmla="*/ 34 w 57"/>
                <a:gd name="T43" fmla="*/ 57 h 59"/>
                <a:gd name="T44" fmla="*/ 28 w 57"/>
                <a:gd name="T45" fmla="*/ 59 h 59"/>
                <a:gd name="T46" fmla="*/ 21 w 57"/>
                <a:gd name="T47" fmla="*/ 57 h 59"/>
                <a:gd name="T48" fmla="*/ 15 w 57"/>
                <a:gd name="T49" fmla="*/ 55 h 59"/>
                <a:gd name="T50" fmla="*/ 7 w 57"/>
                <a:gd name="T51" fmla="*/ 51 h 59"/>
                <a:gd name="T52" fmla="*/ 3 w 57"/>
                <a:gd name="T53" fmla="*/ 46 h 59"/>
                <a:gd name="T54" fmla="*/ 2 w 57"/>
                <a:gd name="T55" fmla="*/ 38 h 59"/>
                <a:gd name="T56" fmla="*/ 0 w 57"/>
                <a:gd name="T57" fmla="*/ 28 h 59"/>
                <a:gd name="T58" fmla="*/ 15 w 57"/>
                <a:gd name="T59" fmla="*/ 28 h 59"/>
                <a:gd name="T60" fmla="*/ 17 w 57"/>
                <a:gd name="T61" fmla="*/ 36 h 59"/>
                <a:gd name="T62" fmla="*/ 19 w 57"/>
                <a:gd name="T63" fmla="*/ 42 h 59"/>
                <a:gd name="T64" fmla="*/ 23 w 57"/>
                <a:gd name="T65" fmla="*/ 46 h 59"/>
                <a:gd name="T66" fmla="*/ 28 w 57"/>
                <a:gd name="T67" fmla="*/ 46 h 59"/>
                <a:gd name="T68" fmla="*/ 34 w 57"/>
                <a:gd name="T69" fmla="*/ 46 h 59"/>
                <a:gd name="T70" fmla="*/ 38 w 57"/>
                <a:gd name="T71" fmla="*/ 42 h 59"/>
                <a:gd name="T72" fmla="*/ 42 w 57"/>
                <a:gd name="T73" fmla="*/ 36 h 59"/>
                <a:gd name="T74" fmla="*/ 42 w 57"/>
                <a:gd name="T75" fmla="*/ 28 h 59"/>
                <a:gd name="T76" fmla="*/ 42 w 57"/>
                <a:gd name="T77" fmla="*/ 21 h 59"/>
                <a:gd name="T78" fmla="*/ 38 w 57"/>
                <a:gd name="T79" fmla="*/ 17 h 59"/>
                <a:gd name="T80" fmla="*/ 34 w 57"/>
                <a:gd name="T81" fmla="*/ 13 h 59"/>
                <a:gd name="T82" fmla="*/ 28 w 57"/>
                <a:gd name="T83" fmla="*/ 11 h 59"/>
                <a:gd name="T84" fmla="*/ 23 w 57"/>
                <a:gd name="T85" fmla="*/ 13 h 59"/>
                <a:gd name="T86" fmla="*/ 19 w 57"/>
                <a:gd name="T87" fmla="*/ 17 h 59"/>
                <a:gd name="T88" fmla="*/ 17 w 57"/>
                <a:gd name="T89" fmla="*/ 23 h 59"/>
                <a:gd name="T90" fmla="*/ 15 w 57"/>
                <a:gd name="T91" fmla="*/ 28 h 5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7"/>
                <a:gd name="T139" fmla="*/ 0 h 59"/>
                <a:gd name="T140" fmla="*/ 57 w 57"/>
                <a:gd name="T141" fmla="*/ 59 h 5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7" h="59">
                  <a:moveTo>
                    <a:pt x="0" y="28"/>
                  </a:moveTo>
                  <a:lnTo>
                    <a:pt x="2" y="21"/>
                  </a:lnTo>
                  <a:lnTo>
                    <a:pt x="3" y="13"/>
                  </a:lnTo>
                  <a:lnTo>
                    <a:pt x="7" y="7"/>
                  </a:lnTo>
                  <a:lnTo>
                    <a:pt x="13" y="4"/>
                  </a:lnTo>
                  <a:lnTo>
                    <a:pt x="21" y="0"/>
                  </a:lnTo>
                  <a:lnTo>
                    <a:pt x="28" y="0"/>
                  </a:lnTo>
                  <a:lnTo>
                    <a:pt x="34" y="0"/>
                  </a:lnTo>
                  <a:lnTo>
                    <a:pt x="40" y="2"/>
                  </a:lnTo>
                  <a:lnTo>
                    <a:pt x="46" y="4"/>
                  </a:lnTo>
                  <a:lnTo>
                    <a:pt x="50" y="7"/>
                  </a:lnTo>
                  <a:lnTo>
                    <a:pt x="53" y="13"/>
                  </a:lnTo>
                  <a:lnTo>
                    <a:pt x="55" y="17"/>
                  </a:lnTo>
                  <a:lnTo>
                    <a:pt x="57" y="23"/>
                  </a:lnTo>
                  <a:lnTo>
                    <a:pt x="57" y="28"/>
                  </a:lnTo>
                  <a:lnTo>
                    <a:pt x="57" y="34"/>
                  </a:lnTo>
                  <a:lnTo>
                    <a:pt x="55" y="40"/>
                  </a:lnTo>
                  <a:lnTo>
                    <a:pt x="53" y="46"/>
                  </a:lnTo>
                  <a:lnTo>
                    <a:pt x="50" y="50"/>
                  </a:lnTo>
                  <a:lnTo>
                    <a:pt x="46" y="53"/>
                  </a:lnTo>
                  <a:lnTo>
                    <a:pt x="40" y="57"/>
                  </a:lnTo>
                  <a:lnTo>
                    <a:pt x="34" y="57"/>
                  </a:lnTo>
                  <a:lnTo>
                    <a:pt x="28" y="59"/>
                  </a:lnTo>
                  <a:lnTo>
                    <a:pt x="21" y="57"/>
                  </a:lnTo>
                  <a:lnTo>
                    <a:pt x="15" y="55"/>
                  </a:lnTo>
                  <a:lnTo>
                    <a:pt x="7" y="51"/>
                  </a:lnTo>
                  <a:lnTo>
                    <a:pt x="3" y="46"/>
                  </a:lnTo>
                  <a:lnTo>
                    <a:pt x="2" y="38"/>
                  </a:lnTo>
                  <a:lnTo>
                    <a:pt x="0" y="28"/>
                  </a:lnTo>
                  <a:close/>
                  <a:moveTo>
                    <a:pt x="15" y="28"/>
                  </a:moveTo>
                  <a:lnTo>
                    <a:pt x="17" y="36"/>
                  </a:lnTo>
                  <a:lnTo>
                    <a:pt x="19" y="42"/>
                  </a:lnTo>
                  <a:lnTo>
                    <a:pt x="23" y="46"/>
                  </a:lnTo>
                  <a:lnTo>
                    <a:pt x="28" y="46"/>
                  </a:lnTo>
                  <a:lnTo>
                    <a:pt x="34" y="46"/>
                  </a:lnTo>
                  <a:lnTo>
                    <a:pt x="38" y="42"/>
                  </a:lnTo>
                  <a:lnTo>
                    <a:pt x="42" y="36"/>
                  </a:lnTo>
                  <a:lnTo>
                    <a:pt x="42" y="28"/>
                  </a:lnTo>
                  <a:lnTo>
                    <a:pt x="42" y="21"/>
                  </a:lnTo>
                  <a:lnTo>
                    <a:pt x="38" y="17"/>
                  </a:lnTo>
                  <a:lnTo>
                    <a:pt x="34" y="13"/>
                  </a:lnTo>
                  <a:lnTo>
                    <a:pt x="28" y="11"/>
                  </a:lnTo>
                  <a:lnTo>
                    <a:pt x="23" y="13"/>
                  </a:lnTo>
                  <a:lnTo>
                    <a:pt x="19" y="17"/>
                  </a:lnTo>
                  <a:lnTo>
                    <a:pt x="17" y="23"/>
                  </a:lnTo>
                  <a:lnTo>
                    <a:pt x="15" y="28"/>
                  </a:lnTo>
                  <a:close/>
                </a:path>
              </a:pathLst>
            </a:custGeom>
            <a:solidFill>
              <a:srgbClr val="131516"/>
            </a:solidFill>
            <a:ln w="9525">
              <a:noFill/>
              <a:round/>
              <a:headEnd/>
              <a:tailEnd/>
            </a:ln>
          </p:spPr>
          <p:txBody>
            <a:bodyPr/>
            <a:lstStyle/>
            <a:p>
              <a:endParaRPr lang="en-US"/>
            </a:p>
          </p:txBody>
        </p:sp>
        <p:sp>
          <p:nvSpPr>
            <p:cNvPr id="46722" name="Freeform 1170"/>
            <p:cNvSpPr>
              <a:spLocks/>
            </p:cNvSpPr>
            <p:nvPr/>
          </p:nvSpPr>
          <p:spPr bwMode="auto">
            <a:xfrm>
              <a:off x="3184" y="2252"/>
              <a:ext cx="36" cy="57"/>
            </a:xfrm>
            <a:custGeom>
              <a:avLst/>
              <a:gdLst>
                <a:gd name="T0" fmla="*/ 15 w 36"/>
                <a:gd name="T1" fmla="*/ 57 h 57"/>
                <a:gd name="T2" fmla="*/ 0 w 36"/>
                <a:gd name="T3" fmla="*/ 57 h 57"/>
                <a:gd name="T4" fmla="*/ 0 w 36"/>
                <a:gd name="T5" fmla="*/ 2 h 57"/>
                <a:gd name="T6" fmla="*/ 13 w 36"/>
                <a:gd name="T7" fmla="*/ 2 h 57"/>
                <a:gd name="T8" fmla="*/ 13 w 36"/>
                <a:gd name="T9" fmla="*/ 9 h 57"/>
                <a:gd name="T10" fmla="*/ 17 w 36"/>
                <a:gd name="T11" fmla="*/ 4 h 57"/>
                <a:gd name="T12" fmla="*/ 21 w 36"/>
                <a:gd name="T13" fmla="*/ 2 h 57"/>
                <a:gd name="T14" fmla="*/ 23 w 36"/>
                <a:gd name="T15" fmla="*/ 0 h 57"/>
                <a:gd name="T16" fmla="*/ 27 w 36"/>
                <a:gd name="T17" fmla="*/ 0 h 57"/>
                <a:gd name="T18" fmla="*/ 32 w 36"/>
                <a:gd name="T19" fmla="*/ 0 h 57"/>
                <a:gd name="T20" fmla="*/ 36 w 36"/>
                <a:gd name="T21" fmla="*/ 2 h 57"/>
                <a:gd name="T22" fmla="*/ 32 w 36"/>
                <a:gd name="T23" fmla="*/ 15 h 57"/>
                <a:gd name="T24" fmla="*/ 28 w 36"/>
                <a:gd name="T25" fmla="*/ 13 h 57"/>
                <a:gd name="T26" fmla="*/ 25 w 36"/>
                <a:gd name="T27" fmla="*/ 13 h 57"/>
                <a:gd name="T28" fmla="*/ 23 w 36"/>
                <a:gd name="T29" fmla="*/ 13 h 57"/>
                <a:gd name="T30" fmla="*/ 19 w 36"/>
                <a:gd name="T31" fmla="*/ 15 h 57"/>
                <a:gd name="T32" fmla="*/ 17 w 36"/>
                <a:gd name="T33" fmla="*/ 17 h 57"/>
                <a:gd name="T34" fmla="*/ 17 w 36"/>
                <a:gd name="T35" fmla="*/ 21 h 57"/>
                <a:gd name="T36" fmla="*/ 15 w 36"/>
                <a:gd name="T37" fmla="*/ 28 h 57"/>
                <a:gd name="T38" fmla="*/ 15 w 36"/>
                <a:gd name="T39" fmla="*/ 40 h 57"/>
                <a:gd name="T40" fmla="*/ 15 w 36"/>
                <a:gd name="T41" fmla="*/ 57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57"/>
                <a:gd name="T65" fmla="*/ 36 w 36"/>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57">
                  <a:moveTo>
                    <a:pt x="15" y="57"/>
                  </a:moveTo>
                  <a:lnTo>
                    <a:pt x="0" y="57"/>
                  </a:lnTo>
                  <a:lnTo>
                    <a:pt x="0" y="2"/>
                  </a:lnTo>
                  <a:lnTo>
                    <a:pt x="13" y="2"/>
                  </a:lnTo>
                  <a:lnTo>
                    <a:pt x="13" y="9"/>
                  </a:lnTo>
                  <a:lnTo>
                    <a:pt x="17" y="4"/>
                  </a:lnTo>
                  <a:lnTo>
                    <a:pt x="21" y="2"/>
                  </a:lnTo>
                  <a:lnTo>
                    <a:pt x="23" y="0"/>
                  </a:lnTo>
                  <a:lnTo>
                    <a:pt x="27" y="0"/>
                  </a:lnTo>
                  <a:lnTo>
                    <a:pt x="32" y="0"/>
                  </a:lnTo>
                  <a:lnTo>
                    <a:pt x="36" y="2"/>
                  </a:lnTo>
                  <a:lnTo>
                    <a:pt x="32" y="15"/>
                  </a:lnTo>
                  <a:lnTo>
                    <a:pt x="28" y="13"/>
                  </a:lnTo>
                  <a:lnTo>
                    <a:pt x="25" y="13"/>
                  </a:lnTo>
                  <a:lnTo>
                    <a:pt x="23" y="13"/>
                  </a:lnTo>
                  <a:lnTo>
                    <a:pt x="19" y="15"/>
                  </a:lnTo>
                  <a:lnTo>
                    <a:pt x="17" y="17"/>
                  </a:lnTo>
                  <a:lnTo>
                    <a:pt x="17" y="21"/>
                  </a:lnTo>
                  <a:lnTo>
                    <a:pt x="15" y="28"/>
                  </a:lnTo>
                  <a:lnTo>
                    <a:pt x="15" y="40"/>
                  </a:lnTo>
                  <a:lnTo>
                    <a:pt x="15" y="57"/>
                  </a:lnTo>
                  <a:close/>
                </a:path>
              </a:pathLst>
            </a:custGeom>
            <a:solidFill>
              <a:srgbClr val="131516"/>
            </a:solidFill>
            <a:ln w="9525">
              <a:noFill/>
              <a:round/>
              <a:headEnd/>
              <a:tailEnd/>
            </a:ln>
          </p:spPr>
          <p:txBody>
            <a:bodyPr/>
            <a:lstStyle/>
            <a:p>
              <a:endParaRPr lang="en-US"/>
            </a:p>
          </p:txBody>
        </p:sp>
        <p:sp>
          <p:nvSpPr>
            <p:cNvPr id="46723" name="Freeform 1171"/>
            <p:cNvSpPr>
              <a:spLocks/>
            </p:cNvSpPr>
            <p:nvPr/>
          </p:nvSpPr>
          <p:spPr bwMode="auto">
            <a:xfrm>
              <a:off x="4924" y="1971"/>
              <a:ext cx="69" cy="81"/>
            </a:xfrm>
            <a:custGeom>
              <a:avLst/>
              <a:gdLst>
                <a:gd name="T0" fmla="*/ 54 w 69"/>
                <a:gd name="T1" fmla="*/ 50 h 81"/>
                <a:gd name="T2" fmla="*/ 69 w 69"/>
                <a:gd name="T3" fmla="*/ 56 h 81"/>
                <a:gd name="T4" fmla="*/ 64 w 69"/>
                <a:gd name="T5" fmla="*/ 68 h 81"/>
                <a:gd name="T6" fmla="*/ 58 w 69"/>
                <a:gd name="T7" fmla="*/ 75 h 81"/>
                <a:gd name="T8" fmla="*/ 48 w 69"/>
                <a:gd name="T9" fmla="*/ 79 h 81"/>
                <a:gd name="T10" fmla="*/ 37 w 69"/>
                <a:gd name="T11" fmla="*/ 81 h 81"/>
                <a:gd name="T12" fmla="*/ 29 w 69"/>
                <a:gd name="T13" fmla="*/ 81 h 81"/>
                <a:gd name="T14" fmla="*/ 23 w 69"/>
                <a:gd name="T15" fmla="*/ 77 h 81"/>
                <a:gd name="T16" fmla="*/ 16 w 69"/>
                <a:gd name="T17" fmla="*/ 75 h 81"/>
                <a:gd name="T18" fmla="*/ 12 w 69"/>
                <a:gd name="T19" fmla="*/ 70 h 81"/>
                <a:gd name="T20" fmla="*/ 6 w 69"/>
                <a:gd name="T21" fmla="*/ 64 h 81"/>
                <a:gd name="T22" fmla="*/ 4 w 69"/>
                <a:gd name="T23" fmla="*/ 58 h 81"/>
                <a:gd name="T24" fmla="*/ 2 w 69"/>
                <a:gd name="T25" fmla="*/ 50 h 81"/>
                <a:gd name="T26" fmla="*/ 0 w 69"/>
                <a:gd name="T27" fmla="*/ 41 h 81"/>
                <a:gd name="T28" fmla="*/ 2 w 69"/>
                <a:gd name="T29" fmla="*/ 31 h 81"/>
                <a:gd name="T30" fmla="*/ 4 w 69"/>
                <a:gd name="T31" fmla="*/ 23 h 81"/>
                <a:gd name="T32" fmla="*/ 6 w 69"/>
                <a:gd name="T33" fmla="*/ 18 h 81"/>
                <a:gd name="T34" fmla="*/ 12 w 69"/>
                <a:gd name="T35" fmla="*/ 12 h 81"/>
                <a:gd name="T36" fmla="*/ 16 w 69"/>
                <a:gd name="T37" fmla="*/ 6 h 81"/>
                <a:gd name="T38" fmla="*/ 23 w 69"/>
                <a:gd name="T39" fmla="*/ 2 h 81"/>
                <a:gd name="T40" fmla="*/ 29 w 69"/>
                <a:gd name="T41" fmla="*/ 0 h 81"/>
                <a:gd name="T42" fmla="*/ 37 w 69"/>
                <a:gd name="T43" fmla="*/ 0 h 81"/>
                <a:gd name="T44" fmla="*/ 44 w 69"/>
                <a:gd name="T45" fmla="*/ 0 h 81"/>
                <a:gd name="T46" fmla="*/ 50 w 69"/>
                <a:gd name="T47" fmla="*/ 2 h 81"/>
                <a:gd name="T48" fmla="*/ 56 w 69"/>
                <a:gd name="T49" fmla="*/ 4 h 81"/>
                <a:gd name="T50" fmla="*/ 62 w 69"/>
                <a:gd name="T51" fmla="*/ 8 h 81"/>
                <a:gd name="T52" fmla="*/ 66 w 69"/>
                <a:gd name="T53" fmla="*/ 14 h 81"/>
                <a:gd name="T54" fmla="*/ 69 w 69"/>
                <a:gd name="T55" fmla="*/ 23 h 81"/>
                <a:gd name="T56" fmla="*/ 54 w 69"/>
                <a:gd name="T57" fmla="*/ 27 h 81"/>
                <a:gd name="T58" fmla="*/ 50 w 69"/>
                <a:gd name="T59" fmla="*/ 22 h 81"/>
                <a:gd name="T60" fmla="*/ 48 w 69"/>
                <a:gd name="T61" fmla="*/ 18 h 81"/>
                <a:gd name="T62" fmla="*/ 43 w 69"/>
                <a:gd name="T63" fmla="*/ 14 h 81"/>
                <a:gd name="T64" fmla="*/ 37 w 69"/>
                <a:gd name="T65" fmla="*/ 14 h 81"/>
                <a:gd name="T66" fmla="*/ 29 w 69"/>
                <a:gd name="T67" fmla="*/ 16 h 81"/>
                <a:gd name="T68" fmla="*/ 23 w 69"/>
                <a:gd name="T69" fmla="*/ 20 h 81"/>
                <a:gd name="T70" fmla="*/ 19 w 69"/>
                <a:gd name="T71" fmla="*/ 27 h 81"/>
                <a:gd name="T72" fmla="*/ 18 w 69"/>
                <a:gd name="T73" fmla="*/ 41 h 81"/>
                <a:gd name="T74" fmla="*/ 19 w 69"/>
                <a:gd name="T75" fmla="*/ 52 h 81"/>
                <a:gd name="T76" fmla="*/ 23 w 69"/>
                <a:gd name="T77" fmla="*/ 62 h 81"/>
                <a:gd name="T78" fmla="*/ 29 w 69"/>
                <a:gd name="T79" fmla="*/ 66 h 81"/>
                <a:gd name="T80" fmla="*/ 37 w 69"/>
                <a:gd name="T81" fmla="*/ 68 h 81"/>
                <a:gd name="T82" fmla="*/ 43 w 69"/>
                <a:gd name="T83" fmla="*/ 66 h 81"/>
                <a:gd name="T84" fmla="*/ 46 w 69"/>
                <a:gd name="T85" fmla="*/ 64 h 81"/>
                <a:gd name="T86" fmla="*/ 50 w 69"/>
                <a:gd name="T87" fmla="*/ 58 h 81"/>
                <a:gd name="T88" fmla="*/ 54 w 69"/>
                <a:gd name="T89" fmla="*/ 50 h 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
                <a:gd name="T136" fmla="*/ 0 h 81"/>
                <a:gd name="T137" fmla="*/ 69 w 69"/>
                <a:gd name="T138" fmla="*/ 81 h 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 h="81">
                  <a:moveTo>
                    <a:pt x="54" y="50"/>
                  </a:moveTo>
                  <a:lnTo>
                    <a:pt x="69" y="56"/>
                  </a:lnTo>
                  <a:lnTo>
                    <a:pt x="64" y="68"/>
                  </a:lnTo>
                  <a:lnTo>
                    <a:pt x="58" y="75"/>
                  </a:lnTo>
                  <a:lnTo>
                    <a:pt x="48" y="79"/>
                  </a:lnTo>
                  <a:lnTo>
                    <a:pt x="37" y="81"/>
                  </a:lnTo>
                  <a:lnTo>
                    <a:pt x="29" y="81"/>
                  </a:lnTo>
                  <a:lnTo>
                    <a:pt x="23" y="77"/>
                  </a:lnTo>
                  <a:lnTo>
                    <a:pt x="16" y="75"/>
                  </a:lnTo>
                  <a:lnTo>
                    <a:pt x="12" y="70"/>
                  </a:lnTo>
                  <a:lnTo>
                    <a:pt x="6" y="64"/>
                  </a:lnTo>
                  <a:lnTo>
                    <a:pt x="4" y="58"/>
                  </a:lnTo>
                  <a:lnTo>
                    <a:pt x="2" y="50"/>
                  </a:lnTo>
                  <a:lnTo>
                    <a:pt x="0" y="41"/>
                  </a:lnTo>
                  <a:lnTo>
                    <a:pt x="2" y="31"/>
                  </a:lnTo>
                  <a:lnTo>
                    <a:pt x="4" y="23"/>
                  </a:lnTo>
                  <a:lnTo>
                    <a:pt x="6" y="18"/>
                  </a:lnTo>
                  <a:lnTo>
                    <a:pt x="12" y="12"/>
                  </a:lnTo>
                  <a:lnTo>
                    <a:pt x="16" y="6"/>
                  </a:lnTo>
                  <a:lnTo>
                    <a:pt x="23" y="2"/>
                  </a:lnTo>
                  <a:lnTo>
                    <a:pt x="29" y="0"/>
                  </a:lnTo>
                  <a:lnTo>
                    <a:pt x="37" y="0"/>
                  </a:lnTo>
                  <a:lnTo>
                    <a:pt x="44" y="0"/>
                  </a:lnTo>
                  <a:lnTo>
                    <a:pt x="50" y="2"/>
                  </a:lnTo>
                  <a:lnTo>
                    <a:pt x="56" y="4"/>
                  </a:lnTo>
                  <a:lnTo>
                    <a:pt x="62" y="8"/>
                  </a:lnTo>
                  <a:lnTo>
                    <a:pt x="66" y="14"/>
                  </a:lnTo>
                  <a:lnTo>
                    <a:pt x="69" y="23"/>
                  </a:lnTo>
                  <a:lnTo>
                    <a:pt x="54" y="27"/>
                  </a:lnTo>
                  <a:lnTo>
                    <a:pt x="50" y="22"/>
                  </a:lnTo>
                  <a:lnTo>
                    <a:pt x="48" y="18"/>
                  </a:lnTo>
                  <a:lnTo>
                    <a:pt x="43" y="14"/>
                  </a:lnTo>
                  <a:lnTo>
                    <a:pt x="37" y="14"/>
                  </a:lnTo>
                  <a:lnTo>
                    <a:pt x="29" y="16"/>
                  </a:lnTo>
                  <a:lnTo>
                    <a:pt x="23" y="20"/>
                  </a:lnTo>
                  <a:lnTo>
                    <a:pt x="19" y="27"/>
                  </a:lnTo>
                  <a:lnTo>
                    <a:pt x="18" y="41"/>
                  </a:lnTo>
                  <a:lnTo>
                    <a:pt x="19" y="52"/>
                  </a:lnTo>
                  <a:lnTo>
                    <a:pt x="23" y="62"/>
                  </a:lnTo>
                  <a:lnTo>
                    <a:pt x="29" y="66"/>
                  </a:lnTo>
                  <a:lnTo>
                    <a:pt x="37" y="68"/>
                  </a:lnTo>
                  <a:lnTo>
                    <a:pt x="43" y="66"/>
                  </a:lnTo>
                  <a:lnTo>
                    <a:pt x="46" y="64"/>
                  </a:lnTo>
                  <a:lnTo>
                    <a:pt x="50" y="58"/>
                  </a:lnTo>
                  <a:lnTo>
                    <a:pt x="54" y="50"/>
                  </a:lnTo>
                  <a:close/>
                </a:path>
              </a:pathLst>
            </a:custGeom>
            <a:solidFill>
              <a:srgbClr val="131516"/>
            </a:solidFill>
            <a:ln w="9525">
              <a:noFill/>
              <a:round/>
              <a:headEnd/>
              <a:tailEnd/>
            </a:ln>
          </p:spPr>
          <p:txBody>
            <a:bodyPr/>
            <a:lstStyle/>
            <a:p>
              <a:endParaRPr lang="en-US"/>
            </a:p>
          </p:txBody>
        </p:sp>
        <p:sp>
          <p:nvSpPr>
            <p:cNvPr id="46724" name="Freeform 1172"/>
            <p:cNvSpPr>
              <a:spLocks/>
            </p:cNvSpPr>
            <p:nvPr/>
          </p:nvSpPr>
          <p:spPr bwMode="auto">
            <a:xfrm>
              <a:off x="5003" y="1971"/>
              <a:ext cx="69" cy="81"/>
            </a:xfrm>
            <a:custGeom>
              <a:avLst/>
              <a:gdLst>
                <a:gd name="T0" fmla="*/ 54 w 69"/>
                <a:gd name="T1" fmla="*/ 50 h 81"/>
                <a:gd name="T2" fmla="*/ 69 w 69"/>
                <a:gd name="T3" fmla="*/ 56 h 81"/>
                <a:gd name="T4" fmla="*/ 63 w 69"/>
                <a:gd name="T5" fmla="*/ 68 h 81"/>
                <a:gd name="T6" fmla="*/ 58 w 69"/>
                <a:gd name="T7" fmla="*/ 75 h 81"/>
                <a:gd name="T8" fmla="*/ 48 w 69"/>
                <a:gd name="T9" fmla="*/ 79 h 81"/>
                <a:gd name="T10" fmla="*/ 36 w 69"/>
                <a:gd name="T11" fmla="*/ 81 h 81"/>
                <a:gd name="T12" fmla="*/ 29 w 69"/>
                <a:gd name="T13" fmla="*/ 81 h 81"/>
                <a:gd name="T14" fmla="*/ 23 w 69"/>
                <a:gd name="T15" fmla="*/ 77 h 81"/>
                <a:gd name="T16" fmla="*/ 15 w 69"/>
                <a:gd name="T17" fmla="*/ 75 h 81"/>
                <a:gd name="T18" fmla="*/ 11 w 69"/>
                <a:gd name="T19" fmla="*/ 70 h 81"/>
                <a:gd name="T20" fmla="*/ 6 w 69"/>
                <a:gd name="T21" fmla="*/ 64 h 81"/>
                <a:gd name="T22" fmla="*/ 4 w 69"/>
                <a:gd name="T23" fmla="*/ 58 h 81"/>
                <a:gd name="T24" fmla="*/ 2 w 69"/>
                <a:gd name="T25" fmla="*/ 50 h 81"/>
                <a:gd name="T26" fmla="*/ 0 w 69"/>
                <a:gd name="T27" fmla="*/ 41 h 81"/>
                <a:gd name="T28" fmla="*/ 2 w 69"/>
                <a:gd name="T29" fmla="*/ 31 h 81"/>
                <a:gd name="T30" fmla="*/ 4 w 69"/>
                <a:gd name="T31" fmla="*/ 23 h 81"/>
                <a:gd name="T32" fmla="*/ 6 w 69"/>
                <a:gd name="T33" fmla="*/ 18 h 81"/>
                <a:gd name="T34" fmla="*/ 11 w 69"/>
                <a:gd name="T35" fmla="*/ 12 h 81"/>
                <a:gd name="T36" fmla="*/ 15 w 69"/>
                <a:gd name="T37" fmla="*/ 6 h 81"/>
                <a:gd name="T38" fmla="*/ 23 w 69"/>
                <a:gd name="T39" fmla="*/ 2 h 81"/>
                <a:gd name="T40" fmla="*/ 29 w 69"/>
                <a:gd name="T41" fmla="*/ 0 h 81"/>
                <a:gd name="T42" fmla="*/ 36 w 69"/>
                <a:gd name="T43" fmla="*/ 0 h 81"/>
                <a:gd name="T44" fmla="*/ 44 w 69"/>
                <a:gd name="T45" fmla="*/ 0 h 81"/>
                <a:gd name="T46" fmla="*/ 50 w 69"/>
                <a:gd name="T47" fmla="*/ 2 h 81"/>
                <a:gd name="T48" fmla="*/ 56 w 69"/>
                <a:gd name="T49" fmla="*/ 4 h 81"/>
                <a:gd name="T50" fmla="*/ 61 w 69"/>
                <a:gd name="T51" fmla="*/ 8 h 81"/>
                <a:gd name="T52" fmla="*/ 65 w 69"/>
                <a:gd name="T53" fmla="*/ 14 h 81"/>
                <a:gd name="T54" fmla="*/ 69 w 69"/>
                <a:gd name="T55" fmla="*/ 23 h 81"/>
                <a:gd name="T56" fmla="*/ 54 w 69"/>
                <a:gd name="T57" fmla="*/ 27 h 81"/>
                <a:gd name="T58" fmla="*/ 50 w 69"/>
                <a:gd name="T59" fmla="*/ 22 h 81"/>
                <a:gd name="T60" fmla="*/ 48 w 69"/>
                <a:gd name="T61" fmla="*/ 18 h 81"/>
                <a:gd name="T62" fmla="*/ 42 w 69"/>
                <a:gd name="T63" fmla="*/ 14 h 81"/>
                <a:gd name="T64" fmla="*/ 36 w 69"/>
                <a:gd name="T65" fmla="*/ 14 h 81"/>
                <a:gd name="T66" fmla="*/ 29 w 69"/>
                <a:gd name="T67" fmla="*/ 16 h 81"/>
                <a:gd name="T68" fmla="*/ 23 w 69"/>
                <a:gd name="T69" fmla="*/ 20 h 81"/>
                <a:gd name="T70" fmla="*/ 19 w 69"/>
                <a:gd name="T71" fmla="*/ 27 h 81"/>
                <a:gd name="T72" fmla="*/ 17 w 69"/>
                <a:gd name="T73" fmla="*/ 41 h 81"/>
                <a:gd name="T74" fmla="*/ 19 w 69"/>
                <a:gd name="T75" fmla="*/ 52 h 81"/>
                <a:gd name="T76" fmla="*/ 23 w 69"/>
                <a:gd name="T77" fmla="*/ 62 h 81"/>
                <a:gd name="T78" fmla="*/ 29 w 69"/>
                <a:gd name="T79" fmla="*/ 66 h 81"/>
                <a:gd name="T80" fmla="*/ 36 w 69"/>
                <a:gd name="T81" fmla="*/ 68 h 81"/>
                <a:gd name="T82" fmla="*/ 42 w 69"/>
                <a:gd name="T83" fmla="*/ 66 h 81"/>
                <a:gd name="T84" fmla="*/ 46 w 69"/>
                <a:gd name="T85" fmla="*/ 64 h 81"/>
                <a:gd name="T86" fmla="*/ 50 w 69"/>
                <a:gd name="T87" fmla="*/ 58 h 81"/>
                <a:gd name="T88" fmla="*/ 54 w 69"/>
                <a:gd name="T89" fmla="*/ 50 h 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
                <a:gd name="T136" fmla="*/ 0 h 81"/>
                <a:gd name="T137" fmla="*/ 69 w 69"/>
                <a:gd name="T138" fmla="*/ 81 h 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 h="81">
                  <a:moveTo>
                    <a:pt x="54" y="50"/>
                  </a:moveTo>
                  <a:lnTo>
                    <a:pt x="69" y="56"/>
                  </a:lnTo>
                  <a:lnTo>
                    <a:pt x="63" y="68"/>
                  </a:lnTo>
                  <a:lnTo>
                    <a:pt x="58" y="75"/>
                  </a:lnTo>
                  <a:lnTo>
                    <a:pt x="48" y="79"/>
                  </a:lnTo>
                  <a:lnTo>
                    <a:pt x="36" y="81"/>
                  </a:lnTo>
                  <a:lnTo>
                    <a:pt x="29" y="81"/>
                  </a:lnTo>
                  <a:lnTo>
                    <a:pt x="23" y="77"/>
                  </a:lnTo>
                  <a:lnTo>
                    <a:pt x="15" y="75"/>
                  </a:lnTo>
                  <a:lnTo>
                    <a:pt x="11" y="70"/>
                  </a:lnTo>
                  <a:lnTo>
                    <a:pt x="6" y="64"/>
                  </a:lnTo>
                  <a:lnTo>
                    <a:pt x="4" y="58"/>
                  </a:lnTo>
                  <a:lnTo>
                    <a:pt x="2" y="50"/>
                  </a:lnTo>
                  <a:lnTo>
                    <a:pt x="0" y="41"/>
                  </a:lnTo>
                  <a:lnTo>
                    <a:pt x="2" y="31"/>
                  </a:lnTo>
                  <a:lnTo>
                    <a:pt x="4" y="23"/>
                  </a:lnTo>
                  <a:lnTo>
                    <a:pt x="6" y="18"/>
                  </a:lnTo>
                  <a:lnTo>
                    <a:pt x="11" y="12"/>
                  </a:lnTo>
                  <a:lnTo>
                    <a:pt x="15" y="6"/>
                  </a:lnTo>
                  <a:lnTo>
                    <a:pt x="23" y="2"/>
                  </a:lnTo>
                  <a:lnTo>
                    <a:pt x="29" y="0"/>
                  </a:lnTo>
                  <a:lnTo>
                    <a:pt x="36" y="0"/>
                  </a:lnTo>
                  <a:lnTo>
                    <a:pt x="44" y="0"/>
                  </a:lnTo>
                  <a:lnTo>
                    <a:pt x="50" y="2"/>
                  </a:lnTo>
                  <a:lnTo>
                    <a:pt x="56" y="4"/>
                  </a:lnTo>
                  <a:lnTo>
                    <a:pt x="61" y="8"/>
                  </a:lnTo>
                  <a:lnTo>
                    <a:pt x="65" y="14"/>
                  </a:lnTo>
                  <a:lnTo>
                    <a:pt x="69" y="23"/>
                  </a:lnTo>
                  <a:lnTo>
                    <a:pt x="54" y="27"/>
                  </a:lnTo>
                  <a:lnTo>
                    <a:pt x="50" y="22"/>
                  </a:lnTo>
                  <a:lnTo>
                    <a:pt x="48" y="18"/>
                  </a:lnTo>
                  <a:lnTo>
                    <a:pt x="42" y="14"/>
                  </a:lnTo>
                  <a:lnTo>
                    <a:pt x="36" y="14"/>
                  </a:lnTo>
                  <a:lnTo>
                    <a:pt x="29" y="16"/>
                  </a:lnTo>
                  <a:lnTo>
                    <a:pt x="23" y="20"/>
                  </a:lnTo>
                  <a:lnTo>
                    <a:pt x="19" y="27"/>
                  </a:lnTo>
                  <a:lnTo>
                    <a:pt x="17" y="41"/>
                  </a:lnTo>
                  <a:lnTo>
                    <a:pt x="19" y="52"/>
                  </a:lnTo>
                  <a:lnTo>
                    <a:pt x="23" y="62"/>
                  </a:lnTo>
                  <a:lnTo>
                    <a:pt x="29" y="66"/>
                  </a:lnTo>
                  <a:lnTo>
                    <a:pt x="36" y="68"/>
                  </a:lnTo>
                  <a:lnTo>
                    <a:pt x="42" y="66"/>
                  </a:lnTo>
                  <a:lnTo>
                    <a:pt x="46" y="64"/>
                  </a:lnTo>
                  <a:lnTo>
                    <a:pt x="50" y="58"/>
                  </a:lnTo>
                  <a:lnTo>
                    <a:pt x="54" y="50"/>
                  </a:lnTo>
                  <a:close/>
                </a:path>
              </a:pathLst>
            </a:custGeom>
            <a:solidFill>
              <a:srgbClr val="131516"/>
            </a:solidFill>
            <a:ln w="9525">
              <a:noFill/>
              <a:round/>
              <a:headEnd/>
              <a:tailEnd/>
            </a:ln>
          </p:spPr>
          <p:txBody>
            <a:bodyPr/>
            <a:lstStyle/>
            <a:p>
              <a:endParaRPr lang="en-US"/>
            </a:p>
          </p:txBody>
        </p:sp>
        <p:sp>
          <p:nvSpPr>
            <p:cNvPr id="46725" name="Freeform 1173"/>
            <p:cNvSpPr>
              <a:spLocks noEditPoints="1"/>
            </p:cNvSpPr>
            <p:nvPr/>
          </p:nvSpPr>
          <p:spPr bwMode="auto">
            <a:xfrm>
              <a:off x="5085" y="1973"/>
              <a:ext cx="66" cy="77"/>
            </a:xfrm>
            <a:custGeom>
              <a:avLst/>
              <a:gdLst>
                <a:gd name="T0" fmla="*/ 0 w 66"/>
                <a:gd name="T1" fmla="*/ 0 h 77"/>
                <a:gd name="T2" fmla="*/ 29 w 66"/>
                <a:gd name="T3" fmla="*/ 0 h 77"/>
                <a:gd name="T4" fmla="*/ 37 w 66"/>
                <a:gd name="T5" fmla="*/ 0 h 77"/>
                <a:gd name="T6" fmla="*/ 45 w 66"/>
                <a:gd name="T7" fmla="*/ 0 h 77"/>
                <a:gd name="T8" fmla="*/ 50 w 66"/>
                <a:gd name="T9" fmla="*/ 4 h 77"/>
                <a:gd name="T10" fmla="*/ 56 w 66"/>
                <a:gd name="T11" fmla="*/ 8 h 77"/>
                <a:gd name="T12" fmla="*/ 60 w 66"/>
                <a:gd name="T13" fmla="*/ 14 h 77"/>
                <a:gd name="T14" fmla="*/ 64 w 66"/>
                <a:gd name="T15" fmla="*/ 21 h 77"/>
                <a:gd name="T16" fmla="*/ 66 w 66"/>
                <a:gd name="T17" fmla="*/ 29 h 77"/>
                <a:gd name="T18" fmla="*/ 66 w 66"/>
                <a:gd name="T19" fmla="*/ 39 h 77"/>
                <a:gd name="T20" fmla="*/ 66 w 66"/>
                <a:gd name="T21" fmla="*/ 48 h 77"/>
                <a:gd name="T22" fmla="*/ 64 w 66"/>
                <a:gd name="T23" fmla="*/ 56 h 77"/>
                <a:gd name="T24" fmla="*/ 60 w 66"/>
                <a:gd name="T25" fmla="*/ 64 h 77"/>
                <a:gd name="T26" fmla="*/ 54 w 66"/>
                <a:gd name="T27" fmla="*/ 69 h 77"/>
                <a:gd name="T28" fmla="*/ 50 w 66"/>
                <a:gd name="T29" fmla="*/ 73 h 77"/>
                <a:gd name="T30" fmla="*/ 45 w 66"/>
                <a:gd name="T31" fmla="*/ 75 h 77"/>
                <a:gd name="T32" fmla="*/ 37 w 66"/>
                <a:gd name="T33" fmla="*/ 77 h 77"/>
                <a:gd name="T34" fmla="*/ 29 w 66"/>
                <a:gd name="T35" fmla="*/ 77 h 77"/>
                <a:gd name="T36" fmla="*/ 0 w 66"/>
                <a:gd name="T37" fmla="*/ 77 h 77"/>
                <a:gd name="T38" fmla="*/ 0 w 66"/>
                <a:gd name="T39" fmla="*/ 0 h 77"/>
                <a:gd name="T40" fmla="*/ 16 w 66"/>
                <a:gd name="T41" fmla="*/ 12 h 77"/>
                <a:gd name="T42" fmla="*/ 16 w 66"/>
                <a:gd name="T43" fmla="*/ 64 h 77"/>
                <a:gd name="T44" fmla="*/ 27 w 66"/>
                <a:gd name="T45" fmla="*/ 64 h 77"/>
                <a:gd name="T46" fmla="*/ 33 w 66"/>
                <a:gd name="T47" fmla="*/ 64 h 77"/>
                <a:gd name="T48" fmla="*/ 37 w 66"/>
                <a:gd name="T49" fmla="*/ 64 h 77"/>
                <a:gd name="T50" fmla="*/ 41 w 66"/>
                <a:gd name="T51" fmla="*/ 62 h 77"/>
                <a:gd name="T52" fmla="*/ 43 w 66"/>
                <a:gd name="T53" fmla="*/ 60 h 77"/>
                <a:gd name="T54" fmla="*/ 47 w 66"/>
                <a:gd name="T55" fmla="*/ 58 h 77"/>
                <a:gd name="T56" fmla="*/ 48 w 66"/>
                <a:gd name="T57" fmla="*/ 52 h 77"/>
                <a:gd name="T58" fmla="*/ 48 w 66"/>
                <a:gd name="T59" fmla="*/ 46 h 77"/>
                <a:gd name="T60" fmla="*/ 48 w 66"/>
                <a:gd name="T61" fmla="*/ 39 h 77"/>
                <a:gd name="T62" fmla="*/ 48 w 66"/>
                <a:gd name="T63" fmla="*/ 31 h 77"/>
                <a:gd name="T64" fmla="*/ 48 w 66"/>
                <a:gd name="T65" fmla="*/ 25 h 77"/>
                <a:gd name="T66" fmla="*/ 47 w 66"/>
                <a:gd name="T67" fmla="*/ 20 h 77"/>
                <a:gd name="T68" fmla="*/ 43 w 66"/>
                <a:gd name="T69" fmla="*/ 18 h 77"/>
                <a:gd name="T70" fmla="*/ 41 w 66"/>
                <a:gd name="T71" fmla="*/ 16 h 77"/>
                <a:gd name="T72" fmla="*/ 35 w 66"/>
                <a:gd name="T73" fmla="*/ 14 h 77"/>
                <a:gd name="T74" fmla="*/ 31 w 66"/>
                <a:gd name="T75" fmla="*/ 14 h 77"/>
                <a:gd name="T76" fmla="*/ 24 w 66"/>
                <a:gd name="T77" fmla="*/ 12 h 77"/>
                <a:gd name="T78" fmla="*/ 16 w 66"/>
                <a:gd name="T79" fmla="*/ 12 h 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6"/>
                <a:gd name="T121" fmla="*/ 0 h 77"/>
                <a:gd name="T122" fmla="*/ 66 w 66"/>
                <a:gd name="T123" fmla="*/ 77 h 7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6" h="77">
                  <a:moveTo>
                    <a:pt x="0" y="0"/>
                  </a:moveTo>
                  <a:lnTo>
                    <a:pt x="29" y="0"/>
                  </a:lnTo>
                  <a:lnTo>
                    <a:pt x="37" y="0"/>
                  </a:lnTo>
                  <a:lnTo>
                    <a:pt x="45" y="0"/>
                  </a:lnTo>
                  <a:lnTo>
                    <a:pt x="50" y="4"/>
                  </a:lnTo>
                  <a:lnTo>
                    <a:pt x="56" y="8"/>
                  </a:lnTo>
                  <a:lnTo>
                    <a:pt x="60" y="14"/>
                  </a:lnTo>
                  <a:lnTo>
                    <a:pt x="64" y="21"/>
                  </a:lnTo>
                  <a:lnTo>
                    <a:pt x="66" y="29"/>
                  </a:lnTo>
                  <a:lnTo>
                    <a:pt x="66" y="39"/>
                  </a:lnTo>
                  <a:lnTo>
                    <a:pt x="66" y="48"/>
                  </a:lnTo>
                  <a:lnTo>
                    <a:pt x="64" y="56"/>
                  </a:lnTo>
                  <a:lnTo>
                    <a:pt x="60" y="64"/>
                  </a:lnTo>
                  <a:lnTo>
                    <a:pt x="54" y="69"/>
                  </a:lnTo>
                  <a:lnTo>
                    <a:pt x="50" y="73"/>
                  </a:lnTo>
                  <a:lnTo>
                    <a:pt x="45" y="75"/>
                  </a:lnTo>
                  <a:lnTo>
                    <a:pt x="37" y="77"/>
                  </a:lnTo>
                  <a:lnTo>
                    <a:pt x="29" y="77"/>
                  </a:lnTo>
                  <a:lnTo>
                    <a:pt x="0" y="77"/>
                  </a:lnTo>
                  <a:lnTo>
                    <a:pt x="0" y="0"/>
                  </a:lnTo>
                  <a:close/>
                  <a:moveTo>
                    <a:pt x="16" y="12"/>
                  </a:moveTo>
                  <a:lnTo>
                    <a:pt x="16" y="64"/>
                  </a:lnTo>
                  <a:lnTo>
                    <a:pt x="27" y="64"/>
                  </a:lnTo>
                  <a:lnTo>
                    <a:pt x="33" y="64"/>
                  </a:lnTo>
                  <a:lnTo>
                    <a:pt x="37" y="64"/>
                  </a:lnTo>
                  <a:lnTo>
                    <a:pt x="41" y="62"/>
                  </a:lnTo>
                  <a:lnTo>
                    <a:pt x="43" y="60"/>
                  </a:lnTo>
                  <a:lnTo>
                    <a:pt x="47" y="58"/>
                  </a:lnTo>
                  <a:lnTo>
                    <a:pt x="48" y="52"/>
                  </a:lnTo>
                  <a:lnTo>
                    <a:pt x="48" y="46"/>
                  </a:lnTo>
                  <a:lnTo>
                    <a:pt x="48" y="39"/>
                  </a:lnTo>
                  <a:lnTo>
                    <a:pt x="48" y="31"/>
                  </a:lnTo>
                  <a:lnTo>
                    <a:pt x="48" y="25"/>
                  </a:lnTo>
                  <a:lnTo>
                    <a:pt x="47" y="20"/>
                  </a:lnTo>
                  <a:lnTo>
                    <a:pt x="43" y="18"/>
                  </a:lnTo>
                  <a:lnTo>
                    <a:pt x="41" y="16"/>
                  </a:lnTo>
                  <a:lnTo>
                    <a:pt x="35" y="14"/>
                  </a:lnTo>
                  <a:lnTo>
                    <a:pt x="31" y="14"/>
                  </a:lnTo>
                  <a:lnTo>
                    <a:pt x="24" y="12"/>
                  </a:lnTo>
                  <a:lnTo>
                    <a:pt x="16" y="12"/>
                  </a:lnTo>
                  <a:close/>
                </a:path>
              </a:pathLst>
            </a:custGeom>
            <a:solidFill>
              <a:srgbClr val="131516"/>
            </a:solidFill>
            <a:ln w="9525">
              <a:noFill/>
              <a:round/>
              <a:headEnd/>
              <a:tailEnd/>
            </a:ln>
          </p:spPr>
          <p:txBody>
            <a:bodyPr/>
            <a:lstStyle/>
            <a:p>
              <a:endParaRPr lang="en-US"/>
            </a:p>
          </p:txBody>
        </p:sp>
        <p:sp>
          <p:nvSpPr>
            <p:cNvPr id="46726" name="Freeform 1174"/>
            <p:cNvSpPr>
              <a:spLocks/>
            </p:cNvSpPr>
            <p:nvPr/>
          </p:nvSpPr>
          <p:spPr bwMode="auto">
            <a:xfrm>
              <a:off x="4924" y="2094"/>
              <a:ext cx="69" cy="81"/>
            </a:xfrm>
            <a:custGeom>
              <a:avLst/>
              <a:gdLst>
                <a:gd name="T0" fmla="*/ 54 w 69"/>
                <a:gd name="T1" fmla="*/ 50 h 81"/>
                <a:gd name="T2" fmla="*/ 69 w 69"/>
                <a:gd name="T3" fmla="*/ 56 h 81"/>
                <a:gd name="T4" fmla="*/ 64 w 69"/>
                <a:gd name="T5" fmla="*/ 66 h 81"/>
                <a:gd name="T6" fmla="*/ 58 w 69"/>
                <a:gd name="T7" fmla="*/ 73 h 81"/>
                <a:gd name="T8" fmla="*/ 48 w 69"/>
                <a:gd name="T9" fmla="*/ 79 h 81"/>
                <a:gd name="T10" fmla="*/ 37 w 69"/>
                <a:gd name="T11" fmla="*/ 81 h 81"/>
                <a:gd name="T12" fmla="*/ 29 w 69"/>
                <a:gd name="T13" fmla="*/ 79 h 81"/>
                <a:gd name="T14" fmla="*/ 23 w 69"/>
                <a:gd name="T15" fmla="*/ 77 h 81"/>
                <a:gd name="T16" fmla="*/ 16 w 69"/>
                <a:gd name="T17" fmla="*/ 75 h 81"/>
                <a:gd name="T18" fmla="*/ 12 w 69"/>
                <a:gd name="T19" fmla="*/ 69 h 81"/>
                <a:gd name="T20" fmla="*/ 6 w 69"/>
                <a:gd name="T21" fmla="*/ 64 h 81"/>
                <a:gd name="T22" fmla="*/ 4 w 69"/>
                <a:gd name="T23" fmla="*/ 58 h 81"/>
                <a:gd name="T24" fmla="*/ 2 w 69"/>
                <a:gd name="T25" fmla="*/ 50 h 81"/>
                <a:gd name="T26" fmla="*/ 0 w 69"/>
                <a:gd name="T27" fmla="*/ 41 h 81"/>
                <a:gd name="T28" fmla="*/ 2 w 69"/>
                <a:gd name="T29" fmla="*/ 31 h 81"/>
                <a:gd name="T30" fmla="*/ 4 w 69"/>
                <a:gd name="T31" fmla="*/ 23 h 81"/>
                <a:gd name="T32" fmla="*/ 6 w 69"/>
                <a:gd name="T33" fmla="*/ 16 h 81"/>
                <a:gd name="T34" fmla="*/ 12 w 69"/>
                <a:gd name="T35" fmla="*/ 10 h 81"/>
                <a:gd name="T36" fmla="*/ 16 w 69"/>
                <a:gd name="T37" fmla="*/ 6 h 81"/>
                <a:gd name="T38" fmla="*/ 23 w 69"/>
                <a:gd name="T39" fmla="*/ 2 h 81"/>
                <a:gd name="T40" fmla="*/ 29 w 69"/>
                <a:gd name="T41" fmla="*/ 0 h 81"/>
                <a:gd name="T42" fmla="*/ 37 w 69"/>
                <a:gd name="T43" fmla="*/ 0 h 81"/>
                <a:gd name="T44" fmla="*/ 44 w 69"/>
                <a:gd name="T45" fmla="*/ 0 h 81"/>
                <a:gd name="T46" fmla="*/ 50 w 69"/>
                <a:gd name="T47" fmla="*/ 2 h 81"/>
                <a:gd name="T48" fmla="*/ 56 w 69"/>
                <a:gd name="T49" fmla="*/ 4 h 81"/>
                <a:gd name="T50" fmla="*/ 62 w 69"/>
                <a:gd name="T51" fmla="*/ 8 h 81"/>
                <a:gd name="T52" fmla="*/ 66 w 69"/>
                <a:gd name="T53" fmla="*/ 14 h 81"/>
                <a:gd name="T54" fmla="*/ 69 w 69"/>
                <a:gd name="T55" fmla="*/ 23 h 81"/>
                <a:gd name="T56" fmla="*/ 54 w 69"/>
                <a:gd name="T57" fmla="*/ 27 h 81"/>
                <a:gd name="T58" fmla="*/ 50 w 69"/>
                <a:gd name="T59" fmla="*/ 21 h 81"/>
                <a:gd name="T60" fmla="*/ 48 w 69"/>
                <a:gd name="T61" fmla="*/ 18 h 81"/>
                <a:gd name="T62" fmla="*/ 43 w 69"/>
                <a:gd name="T63" fmla="*/ 14 h 81"/>
                <a:gd name="T64" fmla="*/ 37 w 69"/>
                <a:gd name="T65" fmla="*/ 14 h 81"/>
                <a:gd name="T66" fmla="*/ 29 w 69"/>
                <a:gd name="T67" fmla="*/ 16 h 81"/>
                <a:gd name="T68" fmla="*/ 23 w 69"/>
                <a:gd name="T69" fmla="*/ 19 h 81"/>
                <a:gd name="T70" fmla="*/ 19 w 69"/>
                <a:gd name="T71" fmla="*/ 27 h 81"/>
                <a:gd name="T72" fmla="*/ 18 w 69"/>
                <a:gd name="T73" fmla="*/ 39 h 81"/>
                <a:gd name="T74" fmla="*/ 19 w 69"/>
                <a:gd name="T75" fmla="*/ 52 h 81"/>
                <a:gd name="T76" fmla="*/ 23 w 69"/>
                <a:gd name="T77" fmla="*/ 60 h 81"/>
                <a:gd name="T78" fmla="*/ 29 w 69"/>
                <a:gd name="T79" fmla="*/ 66 h 81"/>
                <a:gd name="T80" fmla="*/ 37 w 69"/>
                <a:gd name="T81" fmla="*/ 67 h 81"/>
                <a:gd name="T82" fmla="*/ 43 w 69"/>
                <a:gd name="T83" fmla="*/ 66 h 81"/>
                <a:gd name="T84" fmla="*/ 46 w 69"/>
                <a:gd name="T85" fmla="*/ 64 h 81"/>
                <a:gd name="T86" fmla="*/ 50 w 69"/>
                <a:gd name="T87" fmla="*/ 58 h 81"/>
                <a:gd name="T88" fmla="*/ 54 w 69"/>
                <a:gd name="T89" fmla="*/ 50 h 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
                <a:gd name="T136" fmla="*/ 0 h 81"/>
                <a:gd name="T137" fmla="*/ 69 w 69"/>
                <a:gd name="T138" fmla="*/ 81 h 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 h="81">
                  <a:moveTo>
                    <a:pt x="54" y="50"/>
                  </a:moveTo>
                  <a:lnTo>
                    <a:pt x="69" y="56"/>
                  </a:lnTo>
                  <a:lnTo>
                    <a:pt x="64" y="66"/>
                  </a:lnTo>
                  <a:lnTo>
                    <a:pt x="58" y="73"/>
                  </a:lnTo>
                  <a:lnTo>
                    <a:pt x="48" y="79"/>
                  </a:lnTo>
                  <a:lnTo>
                    <a:pt x="37" y="81"/>
                  </a:lnTo>
                  <a:lnTo>
                    <a:pt x="29" y="79"/>
                  </a:lnTo>
                  <a:lnTo>
                    <a:pt x="23" y="77"/>
                  </a:lnTo>
                  <a:lnTo>
                    <a:pt x="16" y="75"/>
                  </a:lnTo>
                  <a:lnTo>
                    <a:pt x="12" y="69"/>
                  </a:lnTo>
                  <a:lnTo>
                    <a:pt x="6" y="64"/>
                  </a:lnTo>
                  <a:lnTo>
                    <a:pt x="4" y="58"/>
                  </a:lnTo>
                  <a:lnTo>
                    <a:pt x="2" y="50"/>
                  </a:lnTo>
                  <a:lnTo>
                    <a:pt x="0" y="41"/>
                  </a:lnTo>
                  <a:lnTo>
                    <a:pt x="2" y="31"/>
                  </a:lnTo>
                  <a:lnTo>
                    <a:pt x="4" y="23"/>
                  </a:lnTo>
                  <a:lnTo>
                    <a:pt x="6" y="16"/>
                  </a:lnTo>
                  <a:lnTo>
                    <a:pt x="12" y="10"/>
                  </a:lnTo>
                  <a:lnTo>
                    <a:pt x="16" y="6"/>
                  </a:lnTo>
                  <a:lnTo>
                    <a:pt x="23" y="2"/>
                  </a:lnTo>
                  <a:lnTo>
                    <a:pt x="29" y="0"/>
                  </a:lnTo>
                  <a:lnTo>
                    <a:pt x="37" y="0"/>
                  </a:lnTo>
                  <a:lnTo>
                    <a:pt x="44" y="0"/>
                  </a:lnTo>
                  <a:lnTo>
                    <a:pt x="50" y="2"/>
                  </a:lnTo>
                  <a:lnTo>
                    <a:pt x="56" y="4"/>
                  </a:lnTo>
                  <a:lnTo>
                    <a:pt x="62" y="8"/>
                  </a:lnTo>
                  <a:lnTo>
                    <a:pt x="66" y="14"/>
                  </a:lnTo>
                  <a:lnTo>
                    <a:pt x="69" y="23"/>
                  </a:lnTo>
                  <a:lnTo>
                    <a:pt x="54" y="27"/>
                  </a:lnTo>
                  <a:lnTo>
                    <a:pt x="50" y="21"/>
                  </a:lnTo>
                  <a:lnTo>
                    <a:pt x="48" y="18"/>
                  </a:lnTo>
                  <a:lnTo>
                    <a:pt x="43" y="14"/>
                  </a:lnTo>
                  <a:lnTo>
                    <a:pt x="37" y="14"/>
                  </a:lnTo>
                  <a:lnTo>
                    <a:pt x="29" y="16"/>
                  </a:lnTo>
                  <a:lnTo>
                    <a:pt x="23" y="19"/>
                  </a:lnTo>
                  <a:lnTo>
                    <a:pt x="19" y="27"/>
                  </a:lnTo>
                  <a:lnTo>
                    <a:pt x="18" y="39"/>
                  </a:lnTo>
                  <a:lnTo>
                    <a:pt x="19" y="52"/>
                  </a:lnTo>
                  <a:lnTo>
                    <a:pt x="23" y="60"/>
                  </a:lnTo>
                  <a:lnTo>
                    <a:pt x="29" y="66"/>
                  </a:lnTo>
                  <a:lnTo>
                    <a:pt x="37" y="67"/>
                  </a:lnTo>
                  <a:lnTo>
                    <a:pt x="43" y="66"/>
                  </a:lnTo>
                  <a:lnTo>
                    <a:pt x="46" y="64"/>
                  </a:lnTo>
                  <a:lnTo>
                    <a:pt x="50" y="58"/>
                  </a:lnTo>
                  <a:lnTo>
                    <a:pt x="54" y="50"/>
                  </a:lnTo>
                  <a:close/>
                </a:path>
              </a:pathLst>
            </a:custGeom>
            <a:solidFill>
              <a:srgbClr val="131516"/>
            </a:solidFill>
            <a:ln w="9525">
              <a:noFill/>
              <a:round/>
              <a:headEnd/>
              <a:tailEnd/>
            </a:ln>
          </p:spPr>
          <p:txBody>
            <a:bodyPr/>
            <a:lstStyle/>
            <a:p>
              <a:endParaRPr lang="en-US"/>
            </a:p>
          </p:txBody>
        </p:sp>
        <p:sp>
          <p:nvSpPr>
            <p:cNvPr id="46727" name="Freeform 1175"/>
            <p:cNvSpPr>
              <a:spLocks noEditPoints="1"/>
            </p:cNvSpPr>
            <p:nvPr/>
          </p:nvSpPr>
          <p:spPr bwMode="auto">
            <a:xfrm>
              <a:off x="5003" y="2115"/>
              <a:ext cx="52" cy="60"/>
            </a:xfrm>
            <a:custGeom>
              <a:avLst/>
              <a:gdLst>
                <a:gd name="T0" fmla="*/ 2 w 52"/>
                <a:gd name="T1" fmla="*/ 16 h 60"/>
                <a:gd name="T2" fmla="*/ 10 w 52"/>
                <a:gd name="T3" fmla="*/ 4 h 60"/>
                <a:gd name="T4" fmla="*/ 25 w 52"/>
                <a:gd name="T5" fmla="*/ 0 h 60"/>
                <a:gd name="T6" fmla="*/ 40 w 52"/>
                <a:gd name="T7" fmla="*/ 2 h 60"/>
                <a:gd name="T8" fmla="*/ 48 w 52"/>
                <a:gd name="T9" fmla="*/ 8 h 60"/>
                <a:gd name="T10" fmla="*/ 50 w 52"/>
                <a:gd name="T11" fmla="*/ 22 h 60"/>
                <a:gd name="T12" fmla="*/ 50 w 52"/>
                <a:gd name="T13" fmla="*/ 46 h 60"/>
                <a:gd name="T14" fmla="*/ 52 w 52"/>
                <a:gd name="T15" fmla="*/ 54 h 60"/>
                <a:gd name="T16" fmla="*/ 38 w 52"/>
                <a:gd name="T17" fmla="*/ 58 h 60"/>
                <a:gd name="T18" fmla="*/ 36 w 52"/>
                <a:gd name="T19" fmla="*/ 54 h 60"/>
                <a:gd name="T20" fmla="*/ 36 w 52"/>
                <a:gd name="T21" fmla="*/ 52 h 60"/>
                <a:gd name="T22" fmla="*/ 27 w 52"/>
                <a:gd name="T23" fmla="*/ 58 h 60"/>
                <a:gd name="T24" fmla="*/ 19 w 52"/>
                <a:gd name="T25" fmla="*/ 60 h 60"/>
                <a:gd name="T26" fmla="*/ 4 w 52"/>
                <a:gd name="T27" fmla="*/ 54 h 60"/>
                <a:gd name="T28" fmla="*/ 0 w 52"/>
                <a:gd name="T29" fmla="*/ 43 h 60"/>
                <a:gd name="T30" fmla="*/ 2 w 52"/>
                <a:gd name="T31" fmla="*/ 33 h 60"/>
                <a:gd name="T32" fmla="*/ 8 w 52"/>
                <a:gd name="T33" fmla="*/ 29 h 60"/>
                <a:gd name="T34" fmla="*/ 19 w 52"/>
                <a:gd name="T35" fmla="*/ 25 h 60"/>
                <a:gd name="T36" fmla="*/ 35 w 52"/>
                <a:gd name="T37" fmla="*/ 22 h 60"/>
                <a:gd name="T38" fmla="*/ 35 w 52"/>
                <a:gd name="T39" fmla="*/ 16 h 60"/>
                <a:gd name="T40" fmla="*/ 29 w 52"/>
                <a:gd name="T41" fmla="*/ 12 h 60"/>
                <a:gd name="T42" fmla="*/ 21 w 52"/>
                <a:gd name="T43" fmla="*/ 12 h 60"/>
                <a:gd name="T44" fmla="*/ 15 w 52"/>
                <a:gd name="T45" fmla="*/ 16 h 60"/>
                <a:gd name="T46" fmla="*/ 35 w 52"/>
                <a:gd name="T47" fmla="*/ 31 h 60"/>
                <a:gd name="T48" fmla="*/ 25 w 52"/>
                <a:gd name="T49" fmla="*/ 33 h 60"/>
                <a:gd name="T50" fmla="*/ 17 w 52"/>
                <a:gd name="T51" fmla="*/ 35 h 60"/>
                <a:gd name="T52" fmla="*/ 15 w 52"/>
                <a:gd name="T53" fmla="*/ 41 h 60"/>
                <a:gd name="T54" fmla="*/ 17 w 52"/>
                <a:gd name="T55" fmla="*/ 46 h 60"/>
                <a:gd name="T56" fmla="*/ 23 w 52"/>
                <a:gd name="T57" fmla="*/ 48 h 60"/>
                <a:gd name="T58" fmla="*/ 31 w 52"/>
                <a:gd name="T59" fmla="*/ 46 h 60"/>
                <a:gd name="T60" fmla="*/ 35 w 52"/>
                <a:gd name="T61" fmla="*/ 41 h 60"/>
                <a:gd name="T62" fmla="*/ 35 w 52"/>
                <a:gd name="T63" fmla="*/ 33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2"/>
                <a:gd name="T97" fmla="*/ 0 h 60"/>
                <a:gd name="T98" fmla="*/ 52 w 5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2" h="60">
                  <a:moveTo>
                    <a:pt x="15" y="20"/>
                  </a:moveTo>
                  <a:lnTo>
                    <a:pt x="2" y="16"/>
                  </a:lnTo>
                  <a:lnTo>
                    <a:pt x="4" y="10"/>
                  </a:lnTo>
                  <a:lnTo>
                    <a:pt x="10" y="4"/>
                  </a:lnTo>
                  <a:lnTo>
                    <a:pt x="15" y="0"/>
                  </a:lnTo>
                  <a:lnTo>
                    <a:pt x="25" y="0"/>
                  </a:lnTo>
                  <a:lnTo>
                    <a:pt x="35" y="0"/>
                  </a:lnTo>
                  <a:lnTo>
                    <a:pt x="40" y="2"/>
                  </a:lnTo>
                  <a:lnTo>
                    <a:pt x="44" y="6"/>
                  </a:lnTo>
                  <a:lnTo>
                    <a:pt x="48" y="8"/>
                  </a:lnTo>
                  <a:lnTo>
                    <a:pt x="48" y="14"/>
                  </a:lnTo>
                  <a:lnTo>
                    <a:pt x="50" y="22"/>
                  </a:lnTo>
                  <a:lnTo>
                    <a:pt x="50" y="39"/>
                  </a:lnTo>
                  <a:lnTo>
                    <a:pt x="50" y="46"/>
                  </a:lnTo>
                  <a:lnTo>
                    <a:pt x="50" y="50"/>
                  </a:lnTo>
                  <a:lnTo>
                    <a:pt x="52" y="54"/>
                  </a:lnTo>
                  <a:lnTo>
                    <a:pt x="52" y="58"/>
                  </a:lnTo>
                  <a:lnTo>
                    <a:pt x="38" y="58"/>
                  </a:lnTo>
                  <a:lnTo>
                    <a:pt x="36" y="56"/>
                  </a:lnTo>
                  <a:lnTo>
                    <a:pt x="36" y="54"/>
                  </a:lnTo>
                  <a:lnTo>
                    <a:pt x="36" y="52"/>
                  </a:lnTo>
                  <a:lnTo>
                    <a:pt x="33" y="54"/>
                  </a:lnTo>
                  <a:lnTo>
                    <a:pt x="27" y="58"/>
                  </a:lnTo>
                  <a:lnTo>
                    <a:pt x="23" y="58"/>
                  </a:lnTo>
                  <a:lnTo>
                    <a:pt x="19" y="60"/>
                  </a:lnTo>
                  <a:lnTo>
                    <a:pt x="10" y="58"/>
                  </a:lnTo>
                  <a:lnTo>
                    <a:pt x="4" y="54"/>
                  </a:lnTo>
                  <a:lnTo>
                    <a:pt x="0" y="48"/>
                  </a:lnTo>
                  <a:lnTo>
                    <a:pt x="0" y="43"/>
                  </a:lnTo>
                  <a:lnTo>
                    <a:pt x="0" y="39"/>
                  </a:lnTo>
                  <a:lnTo>
                    <a:pt x="2" y="33"/>
                  </a:lnTo>
                  <a:lnTo>
                    <a:pt x="4" y="31"/>
                  </a:lnTo>
                  <a:lnTo>
                    <a:pt x="8" y="29"/>
                  </a:lnTo>
                  <a:lnTo>
                    <a:pt x="13" y="27"/>
                  </a:lnTo>
                  <a:lnTo>
                    <a:pt x="19" y="25"/>
                  </a:lnTo>
                  <a:lnTo>
                    <a:pt x="29" y="23"/>
                  </a:lnTo>
                  <a:lnTo>
                    <a:pt x="35" y="22"/>
                  </a:lnTo>
                  <a:lnTo>
                    <a:pt x="35" y="20"/>
                  </a:lnTo>
                  <a:lnTo>
                    <a:pt x="35" y="16"/>
                  </a:lnTo>
                  <a:lnTo>
                    <a:pt x="33" y="14"/>
                  </a:lnTo>
                  <a:lnTo>
                    <a:pt x="29" y="12"/>
                  </a:lnTo>
                  <a:lnTo>
                    <a:pt x="25" y="12"/>
                  </a:lnTo>
                  <a:lnTo>
                    <a:pt x="21" y="12"/>
                  </a:lnTo>
                  <a:lnTo>
                    <a:pt x="17" y="14"/>
                  </a:lnTo>
                  <a:lnTo>
                    <a:pt x="15" y="16"/>
                  </a:lnTo>
                  <a:lnTo>
                    <a:pt x="15" y="20"/>
                  </a:lnTo>
                  <a:close/>
                  <a:moveTo>
                    <a:pt x="35" y="31"/>
                  </a:moveTo>
                  <a:lnTo>
                    <a:pt x="31" y="31"/>
                  </a:lnTo>
                  <a:lnTo>
                    <a:pt x="25" y="33"/>
                  </a:lnTo>
                  <a:lnTo>
                    <a:pt x="21" y="35"/>
                  </a:lnTo>
                  <a:lnTo>
                    <a:pt x="17" y="35"/>
                  </a:lnTo>
                  <a:lnTo>
                    <a:pt x="15" y="39"/>
                  </a:lnTo>
                  <a:lnTo>
                    <a:pt x="15" y="41"/>
                  </a:lnTo>
                  <a:lnTo>
                    <a:pt x="15" y="45"/>
                  </a:lnTo>
                  <a:lnTo>
                    <a:pt x="17" y="46"/>
                  </a:lnTo>
                  <a:lnTo>
                    <a:pt x="19" y="48"/>
                  </a:lnTo>
                  <a:lnTo>
                    <a:pt x="23" y="48"/>
                  </a:lnTo>
                  <a:lnTo>
                    <a:pt x="27" y="48"/>
                  </a:lnTo>
                  <a:lnTo>
                    <a:pt x="31" y="46"/>
                  </a:lnTo>
                  <a:lnTo>
                    <a:pt x="33" y="45"/>
                  </a:lnTo>
                  <a:lnTo>
                    <a:pt x="35" y="41"/>
                  </a:lnTo>
                  <a:lnTo>
                    <a:pt x="35" y="39"/>
                  </a:lnTo>
                  <a:lnTo>
                    <a:pt x="35" y="33"/>
                  </a:lnTo>
                  <a:lnTo>
                    <a:pt x="35" y="31"/>
                  </a:lnTo>
                  <a:close/>
                </a:path>
              </a:pathLst>
            </a:custGeom>
            <a:solidFill>
              <a:srgbClr val="131516"/>
            </a:solidFill>
            <a:ln w="9525">
              <a:noFill/>
              <a:round/>
              <a:headEnd/>
              <a:tailEnd/>
            </a:ln>
          </p:spPr>
          <p:txBody>
            <a:bodyPr/>
            <a:lstStyle/>
            <a:p>
              <a:endParaRPr lang="en-US"/>
            </a:p>
          </p:txBody>
        </p:sp>
        <p:sp>
          <p:nvSpPr>
            <p:cNvPr id="46728" name="Freeform 1176"/>
            <p:cNvSpPr>
              <a:spLocks/>
            </p:cNvSpPr>
            <p:nvPr/>
          </p:nvSpPr>
          <p:spPr bwMode="auto">
            <a:xfrm>
              <a:off x="5066" y="2115"/>
              <a:ext cx="83" cy="58"/>
            </a:xfrm>
            <a:custGeom>
              <a:avLst/>
              <a:gdLst>
                <a:gd name="T0" fmla="*/ 0 w 83"/>
                <a:gd name="T1" fmla="*/ 2 h 58"/>
                <a:gd name="T2" fmla="*/ 14 w 83"/>
                <a:gd name="T3" fmla="*/ 2 h 58"/>
                <a:gd name="T4" fmla="*/ 14 w 83"/>
                <a:gd name="T5" fmla="*/ 10 h 58"/>
                <a:gd name="T6" fmla="*/ 18 w 83"/>
                <a:gd name="T7" fmla="*/ 6 h 58"/>
                <a:gd name="T8" fmla="*/ 21 w 83"/>
                <a:gd name="T9" fmla="*/ 2 h 58"/>
                <a:gd name="T10" fmla="*/ 27 w 83"/>
                <a:gd name="T11" fmla="*/ 0 h 58"/>
                <a:gd name="T12" fmla="*/ 31 w 83"/>
                <a:gd name="T13" fmla="*/ 0 h 58"/>
                <a:gd name="T14" fmla="*/ 37 w 83"/>
                <a:gd name="T15" fmla="*/ 0 h 58"/>
                <a:gd name="T16" fmla="*/ 41 w 83"/>
                <a:gd name="T17" fmla="*/ 2 h 58"/>
                <a:gd name="T18" fmla="*/ 44 w 83"/>
                <a:gd name="T19" fmla="*/ 6 h 58"/>
                <a:gd name="T20" fmla="*/ 46 w 83"/>
                <a:gd name="T21" fmla="*/ 10 h 58"/>
                <a:gd name="T22" fmla="*/ 50 w 83"/>
                <a:gd name="T23" fmla="*/ 6 h 58"/>
                <a:gd name="T24" fmla="*/ 56 w 83"/>
                <a:gd name="T25" fmla="*/ 2 h 58"/>
                <a:gd name="T26" fmla="*/ 60 w 83"/>
                <a:gd name="T27" fmla="*/ 0 h 58"/>
                <a:gd name="T28" fmla="*/ 64 w 83"/>
                <a:gd name="T29" fmla="*/ 0 h 58"/>
                <a:gd name="T30" fmla="*/ 69 w 83"/>
                <a:gd name="T31" fmla="*/ 0 h 58"/>
                <a:gd name="T32" fmla="*/ 75 w 83"/>
                <a:gd name="T33" fmla="*/ 2 h 58"/>
                <a:gd name="T34" fmla="*/ 79 w 83"/>
                <a:gd name="T35" fmla="*/ 6 h 58"/>
                <a:gd name="T36" fmla="*/ 81 w 83"/>
                <a:gd name="T37" fmla="*/ 10 h 58"/>
                <a:gd name="T38" fmla="*/ 83 w 83"/>
                <a:gd name="T39" fmla="*/ 16 h 58"/>
                <a:gd name="T40" fmla="*/ 83 w 83"/>
                <a:gd name="T41" fmla="*/ 22 h 58"/>
                <a:gd name="T42" fmla="*/ 83 w 83"/>
                <a:gd name="T43" fmla="*/ 58 h 58"/>
                <a:gd name="T44" fmla="*/ 67 w 83"/>
                <a:gd name="T45" fmla="*/ 58 h 58"/>
                <a:gd name="T46" fmla="*/ 67 w 83"/>
                <a:gd name="T47" fmla="*/ 25 h 58"/>
                <a:gd name="T48" fmla="*/ 67 w 83"/>
                <a:gd name="T49" fmla="*/ 20 h 58"/>
                <a:gd name="T50" fmla="*/ 66 w 83"/>
                <a:gd name="T51" fmla="*/ 16 h 58"/>
                <a:gd name="T52" fmla="*/ 64 w 83"/>
                <a:gd name="T53" fmla="*/ 12 h 58"/>
                <a:gd name="T54" fmla="*/ 60 w 83"/>
                <a:gd name="T55" fmla="*/ 12 h 58"/>
                <a:gd name="T56" fmla="*/ 58 w 83"/>
                <a:gd name="T57" fmla="*/ 12 h 58"/>
                <a:gd name="T58" fmla="*/ 54 w 83"/>
                <a:gd name="T59" fmla="*/ 14 h 58"/>
                <a:gd name="T60" fmla="*/ 52 w 83"/>
                <a:gd name="T61" fmla="*/ 16 h 58"/>
                <a:gd name="T62" fmla="*/ 50 w 83"/>
                <a:gd name="T63" fmla="*/ 20 h 58"/>
                <a:gd name="T64" fmla="*/ 50 w 83"/>
                <a:gd name="T65" fmla="*/ 23 h 58"/>
                <a:gd name="T66" fmla="*/ 48 w 83"/>
                <a:gd name="T67" fmla="*/ 31 h 58"/>
                <a:gd name="T68" fmla="*/ 48 w 83"/>
                <a:gd name="T69" fmla="*/ 58 h 58"/>
                <a:gd name="T70" fmla="*/ 35 w 83"/>
                <a:gd name="T71" fmla="*/ 58 h 58"/>
                <a:gd name="T72" fmla="*/ 35 w 83"/>
                <a:gd name="T73" fmla="*/ 27 h 58"/>
                <a:gd name="T74" fmla="*/ 33 w 83"/>
                <a:gd name="T75" fmla="*/ 20 h 58"/>
                <a:gd name="T76" fmla="*/ 33 w 83"/>
                <a:gd name="T77" fmla="*/ 16 h 58"/>
                <a:gd name="T78" fmla="*/ 33 w 83"/>
                <a:gd name="T79" fmla="*/ 14 h 58"/>
                <a:gd name="T80" fmla="*/ 31 w 83"/>
                <a:gd name="T81" fmla="*/ 12 h 58"/>
                <a:gd name="T82" fmla="*/ 29 w 83"/>
                <a:gd name="T83" fmla="*/ 12 h 58"/>
                <a:gd name="T84" fmla="*/ 25 w 83"/>
                <a:gd name="T85" fmla="*/ 12 h 58"/>
                <a:gd name="T86" fmla="*/ 23 w 83"/>
                <a:gd name="T87" fmla="*/ 12 h 58"/>
                <a:gd name="T88" fmla="*/ 19 w 83"/>
                <a:gd name="T89" fmla="*/ 14 h 58"/>
                <a:gd name="T90" fmla="*/ 18 w 83"/>
                <a:gd name="T91" fmla="*/ 16 h 58"/>
                <a:gd name="T92" fmla="*/ 16 w 83"/>
                <a:gd name="T93" fmla="*/ 20 h 58"/>
                <a:gd name="T94" fmla="*/ 16 w 83"/>
                <a:gd name="T95" fmla="*/ 23 h 58"/>
                <a:gd name="T96" fmla="*/ 16 w 83"/>
                <a:gd name="T97" fmla="*/ 31 h 58"/>
                <a:gd name="T98" fmla="*/ 16 w 83"/>
                <a:gd name="T99" fmla="*/ 58 h 58"/>
                <a:gd name="T100" fmla="*/ 0 w 83"/>
                <a:gd name="T101" fmla="*/ 58 h 58"/>
                <a:gd name="T102" fmla="*/ 0 w 83"/>
                <a:gd name="T103" fmla="*/ 2 h 5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
                <a:gd name="T157" fmla="*/ 0 h 58"/>
                <a:gd name="T158" fmla="*/ 83 w 83"/>
                <a:gd name="T159" fmla="*/ 58 h 5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 h="58">
                  <a:moveTo>
                    <a:pt x="0" y="2"/>
                  </a:moveTo>
                  <a:lnTo>
                    <a:pt x="14" y="2"/>
                  </a:lnTo>
                  <a:lnTo>
                    <a:pt x="14" y="10"/>
                  </a:lnTo>
                  <a:lnTo>
                    <a:pt x="18" y="6"/>
                  </a:lnTo>
                  <a:lnTo>
                    <a:pt x="21" y="2"/>
                  </a:lnTo>
                  <a:lnTo>
                    <a:pt x="27" y="0"/>
                  </a:lnTo>
                  <a:lnTo>
                    <a:pt x="31" y="0"/>
                  </a:lnTo>
                  <a:lnTo>
                    <a:pt x="37" y="0"/>
                  </a:lnTo>
                  <a:lnTo>
                    <a:pt x="41" y="2"/>
                  </a:lnTo>
                  <a:lnTo>
                    <a:pt x="44" y="6"/>
                  </a:lnTo>
                  <a:lnTo>
                    <a:pt x="46" y="10"/>
                  </a:lnTo>
                  <a:lnTo>
                    <a:pt x="50" y="6"/>
                  </a:lnTo>
                  <a:lnTo>
                    <a:pt x="56" y="2"/>
                  </a:lnTo>
                  <a:lnTo>
                    <a:pt x="60" y="0"/>
                  </a:lnTo>
                  <a:lnTo>
                    <a:pt x="64" y="0"/>
                  </a:lnTo>
                  <a:lnTo>
                    <a:pt x="69" y="0"/>
                  </a:lnTo>
                  <a:lnTo>
                    <a:pt x="75" y="2"/>
                  </a:lnTo>
                  <a:lnTo>
                    <a:pt x="79" y="6"/>
                  </a:lnTo>
                  <a:lnTo>
                    <a:pt x="81" y="10"/>
                  </a:lnTo>
                  <a:lnTo>
                    <a:pt x="83" y="16"/>
                  </a:lnTo>
                  <a:lnTo>
                    <a:pt x="83" y="22"/>
                  </a:lnTo>
                  <a:lnTo>
                    <a:pt x="83" y="58"/>
                  </a:lnTo>
                  <a:lnTo>
                    <a:pt x="67" y="58"/>
                  </a:lnTo>
                  <a:lnTo>
                    <a:pt x="67" y="25"/>
                  </a:lnTo>
                  <a:lnTo>
                    <a:pt x="67" y="20"/>
                  </a:lnTo>
                  <a:lnTo>
                    <a:pt x="66" y="16"/>
                  </a:lnTo>
                  <a:lnTo>
                    <a:pt x="64" y="12"/>
                  </a:lnTo>
                  <a:lnTo>
                    <a:pt x="60" y="12"/>
                  </a:lnTo>
                  <a:lnTo>
                    <a:pt x="58" y="12"/>
                  </a:lnTo>
                  <a:lnTo>
                    <a:pt x="54" y="14"/>
                  </a:lnTo>
                  <a:lnTo>
                    <a:pt x="52" y="16"/>
                  </a:lnTo>
                  <a:lnTo>
                    <a:pt x="50" y="20"/>
                  </a:lnTo>
                  <a:lnTo>
                    <a:pt x="50" y="23"/>
                  </a:lnTo>
                  <a:lnTo>
                    <a:pt x="48" y="31"/>
                  </a:lnTo>
                  <a:lnTo>
                    <a:pt x="48" y="58"/>
                  </a:lnTo>
                  <a:lnTo>
                    <a:pt x="35" y="58"/>
                  </a:lnTo>
                  <a:lnTo>
                    <a:pt x="35" y="27"/>
                  </a:lnTo>
                  <a:lnTo>
                    <a:pt x="33" y="20"/>
                  </a:lnTo>
                  <a:lnTo>
                    <a:pt x="33" y="16"/>
                  </a:lnTo>
                  <a:lnTo>
                    <a:pt x="33" y="14"/>
                  </a:lnTo>
                  <a:lnTo>
                    <a:pt x="31" y="12"/>
                  </a:lnTo>
                  <a:lnTo>
                    <a:pt x="29" y="12"/>
                  </a:lnTo>
                  <a:lnTo>
                    <a:pt x="25" y="12"/>
                  </a:lnTo>
                  <a:lnTo>
                    <a:pt x="23" y="12"/>
                  </a:lnTo>
                  <a:lnTo>
                    <a:pt x="19" y="14"/>
                  </a:lnTo>
                  <a:lnTo>
                    <a:pt x="18" y="16"/>
                  </a:lnTo>
                  <a:lnTo>
                    <a:pt x="16" y="20"/>
                  </a:lnTo>
                  <a:lnTo>
                    <a:pt x="16" y="23"/>
                  </a:lnTo>
                  <a:lnTo>
                    <a:pt x="16" y="31"/>
                  </a:lnTo>
                  <a:lnTo>
                    <a:pt x="16" y="58"/>
                  </a:lnTo>
                  <a:lnTo>
                    <a:pt x="0" y="58"/>
                  </a:lnTo>
                  <a:lnTo>
                    <a:pt x="0" y="2"/>
                  </a:lnTo>
                  <a:close/>
                </a:path>
              </a:pathLst>
            </a:custGeom>
            <a:solidFill>
              <a:srgbClr val="131516"/>
            </a:solidFill>
            <a:ln w="9525">
              <a:noFill/>
              <a:round/>
              <a:headEnd/>
              <a:tailEnd/>
            </a:ln>
          </p:spPr>
          <p:txBody>
            <a:bodyPr/>
            <a:lstStyle/>
            <a:p>
              <a:endParaRPr lang="en-US"/>
            </a:p>
          </p:txBody>
        </p:sp>
        <p:sp>
          <p:nvSpPr>
            <p:cNvPr id="46729" name="Freeform 1177"/>
            <p:cNvSpPr>
              <a:spLocks noEditPoints="1"/>
            </p:cNvSpPr>
            <p:nvPr/>
          </p:nvSpPr>
          <p:spPr bwMode="auto">
            <a:xfrm>
              <a:off x="5160" y="2115"/>
              <a:ext cx="52" cy="60"/>
            </a:xfrm>
            <a:custGeom>
              <a:avLst/>
              <a:gdLst>
                <a:gd name="T0" fmla="*/ 37 w 52"/>
                <a:gd name="T1" fmla="*/ 41 h 60"/>
                <a:gd name="T2" fmla="*/ 52 w 52"/>
                <a:gd name="T3" fmla="*/ 43 h 60"/>
                <a:gd name="T4" fmla="*/ 48 w 52"/>
                <a:gd name="T5" fmla="*/ 50 h 60"/>
                <a:gd name="T6" fmla="*/ 43 w 52"/>
                <a:gd name="T7" fmla="*/ 54 h 60"/>
                <a:gd name="T8" fmla="*/ 35 w 52"/>
                <a:gd name="T9" fmla="*/ 58 h 60"/>
                <a:gd name="T10" fmla="*/ 27 w 52"/>
                <a:gd name="T11" fmla="*/ 60 h 60"/>
                <a:gd name="T12" fmla="*/ 20 w 52"/>
                <a:gd name="T13" fmla="*/ 58 h 60"/>
                <a:gd name="T14" fmla="*/ 14 w 52"/>
                <a:gd name="T15" fmla="*/ 56 h 60"/>
                <a:gd name="T16" fmla="*/ 10 w 52"/>
                <a:gd name="T17" fmla="*/ 54 h 60"/>
                <a:gd name="T18" fmla="*/ 4 w 52"/>
                <a:gd name="T19" fmla="*/ 50 h 60"/>
                <a:gd name="T20" fmla="*/ 0 w 52"/>
                <a:gd name="T21" fmla="*/ 41 h 60"/>
                <a:gd name="T22" fmla="*/ 0 w 52"/>
                <a:gd name="T23" fmla="*/ 29 h 60"/>
                <a:gd name="T24" fmla="*/ 0 w 52"/>
                <a:gd name="T25" fmla="*/ 23 h 60"/>
                <a:gd name="T26" fmla="*/ 2 w 52"/>
                <a:gd name="T27" fmla="*/ 18 h 60"/>
                <a:gd name="T28" fmla="*/ 4 w 52"/>
                <a:gd name="T29" fmla="*/ 12 h 60"/>
                <a:gd name="T30" fmla="*/ 6 w 52"/>
                <a:gd name="T31" fmla="*/ 8 h 60"/>
                <a:gd name="T32" fmla="*/ 10 w 52"/>
                <a:gd name="T33" fmla="*/ 4 h 60"/>
                <a:gd name="T34" fmla="*/ 16 w 52"/>
                <a:gd name="T35" fmla="*/ 2 h 60"/>
                <a:gd name="T36" fmla="*/ 20 w 52"/>
                <a:gd name="T37" fmla="*/ 0 h 60"/>
                <a:gd name="T38" fmla="*/ 25 w 52"/>
                <a:gd name="T39" fmla="*/ 0 h 60"/>
                <a:gd name="T40" fmla="*/ 31 w 52"/>
                <a:gd name="T41" fmla="*/ 0 h 60"/>
                <a:gd name="T42" fmla="*/ 37 w 52"/>
                <a:gd name="T43" fmla="*/ 2 h 60"/>
                <a:gd name="T44" fmla="*/ 41 w 52"/>
                <a:gd name="T45" fmla="*/ 4 h 60"/>
                <a:gd name="T46" fmla="*/ 44 w 52"/>
                <a:gd name="T47" fmla="*/ 8 h 60"/>
                <a:gd name="T48" fmla="*/ 48 w 52"/>
                <a:gd name="T49" fmla="*/ 14 h 60"/>
                <a:gd name="T50" fmla="*/ 50 w 52"/>
                <a:gd name="T51" fmla="*/ 20 h 60"/>
                <a:gd name="T52" fmla="*/ 52 w 52"/>
                <a:gd name="T53" fmla="*/ 25 h 60"/>
                <a:gd name="T54" fmla="*/ 52 w 52"/>
                <a:gd name="T55" fmla="*/ 35 h 60"/>
                <a:gd name="T56" fmla="*/ 16 w 52"/>
                <a:gd name="T57" fmla="*/ 35 h 60"/>
                <a:gd name="T58" fmla="*/ 16 w 52"/>
                <a:gd name="T59" fmla="*/ 41 h 60"/>
                <a:gd name="T60" fmla="*/ 18 w 52"/>
                <a:gd name="T61" fmla="*/ 45 h 60"/>
                <a:gd name="T62" fmla="*/ 21 w 52"/>
                <a:gd name="T63" fmla="*/ 46 h 60"/>
                <a:gd name="T64" fmla="*/ 27 w 52"/>
                <a:gd name="T65" fmla="*/ 48 h 60"/>
                <a:gd name="T66" fmla="*/ 31 w 52"/>
                <a:gd name="T67" fmla="*/ 48 h 60"/>
                <a:gd name="T68" fmla="*/ 33 w 52"/>
                <a:gd name="T69" fmla="*/ 46 h 60"/>
                <a:gd name="T70" fmla="*/ 35 w 52"/>
                <a:gd name="T71" fmla="*/ 45 h 60"/>
                <a:gd name="T72" fmla="*/ 37 w 52"/>
                <a:gd name="T73" fmla="*/ 41 h 60"/>
                <a:gd name="T74" fmla="*/ 37 w 52"/>
                <a:gd name="T75" fmla="*/ 25 h 60"/>
                <a:gd name="T76" fmla="*/ 37 w 52"/>
                <a:gd name="T77" fmla="*/ 20 h 60"/>
                <a:gd name="T78" fmla="*/ 35 w 52"/>
                <a:gd name="T79" fmla="*/ 16 h 60"/>
                <a:gd name="T80" fmla="*/ 31 w 52"/>
                <a:gd name="T81" fmla="*/ 12 h 60"/>
                <a:gd name="T82" fmla="*/ 27 w 52"/>
                <a:gd name="T83" fmla="*/ 12 h 60"/>
                <a:gd name="T84" fmla="*/ 21 w 52"/>
                <a:gd name="T85" fmla="*/ 12 h 60"/>
                <a:gd name="T86" fmla="*/ 18 w 52"/>
                <a:gd name="T87" fmla="*/ 16 h 60"/>
                <a:gd name="T88" fmla="*/ 16 w 52"/>
                <a:gd name="T89" fmla="*/ 20 h 60"/>
                <a:gd name="T90" fmla="*/ 16 w 52"/>
                <a:gd name="T91" fmla="*/ 25 h 60"/>
                <a:gd name="T92" fmla="*/ 37 w 52"/>
                <a:gd name="T93" fmla="*/ 25 h 6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
                <a:gd name="T142" fmla="*/ 0 h 60"/>
                <a:gd name="T143" fmla="*/ 52 w 52"/>
                <a:gd name="T144" fmla="*/ 60 h 6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 h="60">
                  <a:moveTo>
                    <a:pt x="37" y="41"/>
                  </a:moveTo>
                  <a:lnTo>
                    <a:pt x="52" y="43"/>
                  </a:lnTo>
                  <a:lnTo>
                    <a:pt x="48" y="50"/>
                  </a:lnTo>
                  <a:lnTo>
                    <a:pt x="43" y="54"/>
                  </a:lnTo>
                  <a:lnTo>
                    <a:pt x="35" y="58"/>
                  </a:lnTo>
                  <a:lnTo>
                    <a:pt x="27" y="60"/>
                  </a:lnTo>
                  <a:lnTo>
                    <a:pt x="20" y="58"/>
                  </a:lnTo>
                  <a:lnTo>
                    <a:pt x="14" y="56"/>
                  </a:lnTo>
                  <a:lnTo>
                    <a:pt x="10" y="54"/>
                  </a:lnTo>
                  <a:lnTo>
                    <a:pt x="4" y="50"/>
                  </a:lnTo>
                  <a:lnTo>
                    <a:pt x="0" y="41"/>
                  </a:lnTo>
                  <a:lnTo>
                    <a:pt x="0" y="29"/>
                  </a:lnTo>
                  <a:lnTo>
                    <a:pt x="0" y="23"/>
                  </a:lnTo>
                  <a:lnTo>
                    <a:pt x="2" y="18"/>
                  </a:lnTo>
                  <a:lnTo>
                    <a:pt x="4" y="12"/>
                  </a:lnTo>
                  <a:lnTo>
                    <a:pt x="6" y="8"/>
                  </a:lnTo>
                  <a:lnTo>
                    <a:pt x="10" y="4"/>
                  </a:lnTo>
                  <a:lnTo>
                    <a:pt x="16" y="2"/>
                  </a:lnTo>
                  <a:lnTo>
                    <a:pt x="20" y="0"/>
                  </a:lnTo>
                  <a:lnTo>
                    <a:pt x="25" y="0"/>
                  </a:lnTo>
                  <a:lnTo>
                    <a:pt x="31" y="0"/>
                  </a:lnTo>
                  <a:lnTo>
                    <a:pt x="37" y="2"/>
                  </a:lnTo>
                  <a:lnTo>
                    <a:pt x="41" y="4"/>
                  </a:lnTo>
                  <a:lnTo>
                    <a:pt x="44" y="8"/>
                  </a:lnTo>
                  <a:lnTo>
                    <a:pt x="48" y="14"/>
                  </a:lnTo>
                  <a:lnTo>
                    <a:pt x="50" y="20"/>
                  </a:lnTo>
                  <a:lnTo>
                    <a:pt x="52" y="25"/>
                  </a:lnTo>
                  <a:lnTo>
                    <a:pt x="52" y="35"/>
                  </a:lnTo>
                  <a:lnTo>
                    <a:pt x="16" y="35"/>
                  </a:lnTo>
                  <a:lnTo>
                    <a:pt x="16" y="41"/>
                  </a:lnTo>
                  <a:lnTo>
                    <a:pt x="18" y="45"/>
                  </a:lnTo>
                  <a:lnTo>
                    <a:pt x="21" y="46"/>
                  </a:lnTo>
                  <a:lnTo>
                    <a:pt x="27" y="48"/>
                  </a:lnTo>
                  <a:lnTo>
                    <a:pt x="31" y="48"/>
                  </a:lnTo>
                  <a:lnTo>
                    <a:pt x="33" y="46"/>
                  </a:lnTo>
                  <a:lnTo>
                    <a:pt x="35" y="45"/>
                  </a:lnTo>
                  <a:lnTo>
                    <a:pt x="37" y="41"/>
                  </a:lnTo>
                  <a:close/>
                  <a:moveTo>
                    <a:pt x="37" y="25"/>
                  </a:moveTo>
                  <a:lnTo>
                    <a:pt x="37" y="20"/>
                  </a:lnTo>
                  <a:lnTo>
                    <a:pt x="35" y="16"/>
                  </a:lnTo>
                  <a:lnTo>
                    <a:pt x="31" y="12"/>
                  </a:lnTo>
                  <a:lnTo>
                    <a:pt x="27" y="12"/>
                  </a:lnTo>
                  <a:lnTo>
                    <a:pt x="21" y="12"/>
                  </a:lnTo>
                  <a:lnTo>
                    <a:pt x="18" y="16"/>
                  </a:lnTo>
                  <a:lnTo>
                    <a:pt x="16" y="20"/>
                  </a:lnTo>
                  <a:lnTo>
                    <a:pt x="16" y="25"/>
                  </a:lnTo>
                  <a:lnTo>
                    <a:pt x="37" y="25"/>
                  </a:lnTo>
                  <a:close/>
                </a:path>
              </a:pathLst>
            </a:custGeom>
            <a:solidFill>
              <a:srgbClr val="131516"/>
            </a:solidFill>
            <a:ln w="9525">
              <a:noFill/>
              <a:round/>
              <a:headEnd/>
              <a:tailEnd/>
            </a:ln>
          </p:spPr>
          <p:txBody>
            <a:bodyPr/>
            <a:lstStyle/>
            <a:p>
              <a:endParaRPr lang="en-US"/>
            </a:p>
          </p:txBody>
        </p:sp>
        <p:sp>
          <p:nvSpPr>
            <p:cNvPr id="46730" name="Freeform 1178"/>
            <p:cNvSpPr>
              <a:spLocks/>
            </p:cNvSpPr>
            <p:nvPr/>
          </p:nvSpPr>
          <p:spPr bwMode="auto">
            <a:xfrm>
              <a:off x="5224" y="2115"/>
              <a:ext cx="36" cy="58"/>
            </a:xfrm>
            <a:custGeom>
              <a:avLst/>
              <a:gdLst>
                <a:gd name="T0" fmla="*/ 15 w 36"/>
                <a:gd name="T1" fmla="*/ 58 h 58"/>
                <a:gd name="T2" fmla="*/ 0 w 36"/>
                <a:gd name="T3" fmla="*/ 58 h 58"/>
                <a:gd name="T4" fmla="*/ 0 w 36"/>
                <a:gd name="T5" fmla="*/ 2 h 58"/>
                <a:gd name="T6" fmla="*/ 13 w 36"/>
                <a:gd name="T7" fmla="*/ 2 h 58"/>
                <a:gd name="T8" fmla="*/ 13 w 36"/>
                <a:gd name="T9" fmla="*/ 10 h 58"/>
                <a:gd name="T10" fmla="*/ 17 w 36"/>
                <a:gd name="T11" fmla="*/ 4 h 58"/>
                <a:gd name="T12" fmla="*/ 21 w 36"/>
                <a:gd name="T13" fmla="*/ 2 h 58"/>
                <a:gd name="T14" fmla="*/ 23 w 36"/>
                <a:gd name="T15" fmla="*/ 0 h 58"/>
                <a:gd name="T16" fmla="*/ 27 w 36"/>
                <a:gd name="T17" fmla="*/ 0 h 58"/>
                <a:gd name="T18" fmla="*/ 32 w 36"/>
                <a:gd name="T19" fmla="*/ 0 h 58"/>
                <a:gd name="T20" fmla="*/ 36 w 36"/>
                <a:gd name="T21" fmla="*/ 2 h 58"/>
                <a:gd name="T22" fmla="*/ 32 w 36"/>
                <a:gd name="T23" fmla="*/ 16 h 58"/>
                <a:gd name="T24" fmla="*/ 28 w 36"/>
                <a:gd name="T25" fmla="*/ 14 h 58"/>
                <a:gd name="T26" fmla="*/ 25 w 36"/>
                <a:gd name="T27" fmla="*/ 14 h 58"/>
                <a:gd name="T28" fmla="*/ 23 w 36"/>
                <a:gd name="T29" fmla="*/ 14 h 58"/>
                <a:gd name="T30" fmla="*/ 19 w 36"/>
                <a:gd name="T31" fmla="*/ 16 h 58"/>
                <a:gd name="T32" fmla="*/ 17 w 36"/>
                <a:gd name="T33" fmla="*/ 18 h 58"/>
                <a:gd name="T34" fmla="*/ 17 w 36"/>
                <a:gd name="T35" fmla="*/ 22 h 58"/>
                <a:gd name="T36" fmla="*/ 15 w 36"/>
                <a:gd name="T37" fmla="*/ 29 h 58"/>
                <a:gd name="T38" fmla="*/ 15 w 36"/>
                <a:gd name="T39" fmla="*/ 41 h 58"/>
                <a:gd name="T40" fmla="*/ 15 w 36"/>
                <a:gd name="T41" fmla="*/ 58 h 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58"/>
                <a:gd name="T65" fmla="*/ 36 w 36"/>
                <a:gd name="T66" fmla="*/ 58 h 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58">
                  <a:moveTo>
                    <a:pt x="15" y="58"/>
                  </a:moveTo>
                  <a:lnTo>
                    <a:pt x="0" y="58"/>
                  </a:lnTo>
                  <a:lnTo>
                    <a:pt x="0" y="2"/>
                  </a:lnTo>
                  <a:lnTo>
                    <a:pt x="13" y="2"/>
                  </a:lnTo>
                  <a:lnTo>
                    <a:pt x="13" y="10"/>
                  </a:lnTo>
                  <a:lnTo>
                    <a:pt x="17" y="4"/>
                  </a:lnTo>
                  <a:lnTo>
                    <a:pt x="21" y="2"/>
                  </a:lnTo>
                  <a:lnTo>
                    <a:pt x="23" y="0"/>
                  </a:lnTo>
                  <a:lnTo>
                    <a:pt x="27" y="0"/>
                  </a:lnTo>
                  <a:lnTo>
                    <a:pt x="32" y="0"/>
                  </a:lnTo>
                  <a:lnTo>
                    <a:pt x="36" y="2"/>
                  </a:lnTo>
                  <a:lnTo>
                    <a:pt x="32" y="16"/>
                  </a:lnTo>
                  <a:lnTo>
                    <a:pt x="28" y="14"/>
                  </a:lnTo>
                  <a:lnTo>
                    <a:pt x="25" y="14"/>
                  </a:lnTo>
                  <a:lnTo>
                    <a:pt x="23" y="14"/>
                  </a:lnTo>
                  <a:lnTo>
                    <a:pt x="19" y="16"/>
                  </a:lnTo>
                  <a:lnTo>
                    <a:pt x="17" y="18"/>
                  </a:lnTo>
                  <a:lnTo>
                    <a:pt x="17" y="22"/>
                  </a:lnTo>
                  <a:lnTo>
                    <a:pt x="15" y="29"/>
                  </a:lnTo>
                  <a:lnTo>
                    <a:pt x="15" y="41"/>
                  </a:lnTo>
                  <a:lnTo>
                    <a:pt x="15" y="58"/>
                  </a:lnTo>
                  <a:close/>
                </a:path>
              </a:pathLst>
            </a:custGeom>
            <a:solidFill>
              <a:srgbClr val="131516"/>
            </a:solidFill>
            <a:ln w="9525">
              <a:noFill/>
              <a:round/>
              <a:headEnd/>
              <a:tailEnd/>
            </a:ln>
          </p:spPr>
          <p:txBody>
            <a:bodyPr/>
            <a:lstStyle/>
            <a:p>
              <a:endParaRPr lang="en-US"/>
            </a:p>
          </p:txBody>
        </p:sp>
        <p:sp>
          <p:nvSpPr>
            <p:cNvPr id="46731" name="Freeform 1179"/>
            <p:cNvSpPr>
              <a:spLocks noEditPoints="1"/>
            </p:cNvSpPr>
            <p:nvPr/>
          </p:nvSpPr>
          <p:spPr bwMode="auto">
            <a:xfrm>
              <a:off x="5262" y="2115"/>
              <a:ext cx="54" cy="60"/>
            </a:xfrm>
            <a:custGeom>
              <a:avLst/>
              <a:gdLst>
                <a:gd name="T0" fmla="*/ 2 w 54"/>
                <a:gd name="T1" fmla="*/ 16 h 60"/>
                <a:gd name="T2" fmla="*/ 10 w 54"/>
                <a:gd name="T3" fmla="*/ 4 h 60"/>
                <a:gd name="T4" fmla="*/ 27 w 54"/>
                <a:gd name="T5" fmla="*/ 0 h 60"/>
                <a:gd name="T6" fmla="*/ 42 w 54"/>
                <a:gd name="T7" fmla="*/ 2 h 60"/>
                <a:gd name="T8" fmla="*/ 48 w 54"/>
                <a:gd name="T9" fmla="*/ 8 h 60"/>
                <a:gd name="T10" fmla="*/ 50 w 54"/>
                <a:gd name="T11" fmla="*/ 22 h 60"/>
                <a:gd name="T12" fmla="*/ 50 w 54"/>
                <a:gd name="T13" fmla="*/ 46 h 60"/>
                <a:gd name="T14" fmla="*/ 52 w 54"/>
                <a:gd name="T15" fmla="*/ 54 h 60"/>
                <a:gd name="T16" fmla="*/ 38 w 54"/>
                <a:gd name="T17" fmla="*/ 58 h 60"/>
                <a:gd name="T18" fmla="*/ 38 w 54"/>
                <a:gd name="T19" fmla="*/ 54 h 60"/>
                <a:gd name="T20" fmla="*/ 37 w 54"/>
                <a:gd name="T21" fmla="*/ 52 h 60"/>
                <a:gd name="T22" fmla="*/ 29 w 54"/>
                <a:gd name="T23" fmla="*/ 58 h 60"/>
                <a:gd name="T24" fmla="*/ 19 w 54"/>
                <a:gd name="T25" fmla="*/ 60 h 60"/>
                <a:gd name="T26" fmla="*/ 6 w 54"/>
                <a:gd name="T27" fmla="*/ 54 h 60"/>
                <a:gd name="T28" fmla="*/ 0 w 54"/>
                <a:gd name="T29" fmla="*/ 43 h 60"/>
                <a:gd name="T30" fmla="*/ 4 w 54"/>
                <a:gd name="T31" fmla="*/ 33 h 60"/>
                <a:gd name="T32" fmla="*/ 10 w 54"/>
                <a:gd name="T33" fmla="*/ 29 h 60"/>
                <a:gd name="T34" fmla="*/ 21 w 54"/>
                <a:gd name="T35" fmla="*/ 25 h 60"/>
                <a:gd name="T36" fmla="*/ 37 w 54"/>
                <a:gd name="T37" fmla="*/ 22 h 60"/>
                <a:gd name="T38" fmla="*/ 35 w 54"/>
                <a:gd name="T39" fmla="*/ 16 h 60"/>
                <a:gd name="T40" fmla="*/ 31 w 54"/>
                <a:gd name="T41" fmla="*/ 12 h 60"/>
                <a:gd name="T42" fmla="*/ 23 w 54"/>
                <a:gd name="T43" fmla="*/ 12 h 60"/>
                <a:gd name="T44" fmla="*/ 17 w 54"/>
                <a:gd name="T45" fmla="*/ 16 h 60"/>
                <a:gd name="T46" fmla="*/ 37 w 54"/>
                <a:gd name="T47" fmla="*/ 31 h 60"/>
                <a:gd name="T48" fmla="*/ 27 w 54"/>
                <a:gd name="T49" fmla="*/ 33 h 60"/>
                <a:gd name="T50" fmla="*/ 19 w 54"/>
                <a:gd name="T51" fmla="*/ 35 h 60"/>
                <a:gd name="T52" fmla="*/ 15 w 54"/>
                <a:gd name="T53" fmla="*/ 41 h 60"/>
                <a:gd name="T54" fmla="*/ 17 w 54"/>
                <a:gd name="T55" fmla="*/ 46 h 60"/>
                <a:gd name="T56" fmla="*/ 25 w 54"/>
                <a:gd name="T57" fmla="*/ 48 h 60"/>
                <a:gd name="T58" fmla="*/ 33 w 54"/>
                <a:gd name="T59" fmla="*/ 46 h 60"/>
                <a:gd name="T60" fmla="*/ 35 w 54"/>
                <a:gd name="T61" fmla="*/ 41 h 60"/>
                <a:gd name="T62" fmla="*/ 37 w 54"/>
                <a:gd name="T63" fmla="*/ 33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
                <a:gd name="T97" fmla="*/ 0 h 60"/>
                <a:gd name="T98" fmla="*/ 54 w 5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 h="60">
                  <a:moveTo>
                    <a:pt x="15" y="20"/>
                  </a:moveTo>
                  <a:lnTo>
                    <a:pt x="2" y="16"/>
                  </a:lnTo>
                  <a:lnTo>
                    <a:pt x="6" y="10"/>
                  </a:lnTo>
                  <a:lnTo>
                    <a:pt x="10" y="4"/>
                  </a:lnTo>
                  <a:lnTo>
                    <a:pt x="17" y="0"/>
                  </a:lnTo>
                  <a:lnTo>
                    <a:pt x="27" y="0"/>
                  </a:lnTo>
                  <a:lnTo>
                    <a:pt x="37" y="0"/>
                  </a:lnTo>
                  <a:lnTo>
                    <a:pt x="42" y="2"/>
                  </a:lnTo>
                  <a:lnTo>
                    <a:pt x="46" y="6"/>
                  </a:lnTo>
                  <a:lnTo>
                    <a:pt x="48" y="8"/>
                  </a:lnTo>
                  <a:lnTo>
                    <a:pt x="50" y="14"/>
                  </a:lnTo>
                  <a:lnTo>
                    <a:pt x="50" y="22"/>
                  </a:lnTo>
                  <a:lnTo>
                    <a:pt x="50" y="39"/>
                  </a:lnTo>
                  <a:lnTo>
                    <a:pt x="50" y="46"/>
                  </a:lnTo>
                  <a:lnTo>
                    <a:pt x="52" y="50"/>
                  </a:lnTo>
                  <a:lnTo>
                    <a:pt x="52" y="54"/>
                  </a:lnTo>
                  <a:lnTo>
                    <a:pt x="54" y="58"/>
                  </a:lnTo>
                  <a:lnTo>
                    <a:pt x="38" y="58"/>
                  </a:lnTo>
                  <a:lnTo>
                    <a:pt x="38" y="56"/>
                  </a:lnTo>
                  <a:lnTo>
                    <a:pt x="38" y="54"/>
                  </a:lnTo>
                  <a:lnTo>
                    <a:pt x="37" y="52"/>
                  </a:lnTo>
                  <a:lnTo>
                    <a:pt x="33" y="54"/>
                  </a:lnTo>
                  <a:lnTo>
                    <a:pt x="29" y="58"/>
                  </a:lnTo>
                  <a:lnTo>
                    <a:pt x="25" y="58"/>
                  </a:lnTo>
                  <a:lnTo>
                    <a:pt x="19" y="60"/>
                  </a:lnTo>
                  <a:lnTo>
                    <a:pt x="12" y="58"/>
                  </a:lnTo>
                  <a:lnTo>
                    <a:pt x="6" y="54"/>
                  </a:lnTo>
                  <a:lnTo>
                    <a:pt x="2" y="48"/>
                  </a:lnTo>
                  <a:lnTo>
                    <a:pt x="0" y="43"/>
                  </a:lnTo>
                  <a:lnTo>
                    <a:pt x="2" y="39"/>
                  </a:lnTo>
                  <a:lnTo>
                    <a:pt x="4" y="33"/>
                  </a:lnTo>
                  <a:lnTo>
                    <a:pt x="6" y="31"/>
                  </a:lnTo>
                  <a:lnTo>
                    <a:pt x="10" y="29"/>
                  </a:lnTo>
                  <a:lnTo>
                    <a:pt x="15" y="27"/>
                  </a:lnTo>
                  <a:lnTo>
                    <a:pt x="21" y="25"/>
                  </a:lnTo>
                  <a:lnTo>
                    <a:pt x="31" y="23"/>
                  </a:lnTo>
                  <a:lnTo>
                    <a:pt x="37" y="22"/>
                  </a:lnTo>
                  <a:lnTo>
                    <a:pt x="37" y="20"/>
                  </a:lnTo>
                  <a:lnTo>
                    <a:pt x="35" y="16"/>
                  </a:lnTo>
                  <a:lnTo>
                    <a:pt x="35" y="14"/>
                  </a:lnTo>
                  <a:lnTo>
                    <a:pt x="31" y="12"/>
                  </a:lnTo>
                  <a:lnTo>
                    <a:pt x="25" y="12"/>
                  </a:lnTo>
                  <a:lnTo>
                    <a:pt x="23" y="12"/>
                  </a:lnTo>
                  <a:lnTo>
                    <a:pt x="19" y="14"/>
                  </a:lnTo>
                  <a:lnTo>
                    <a:pt x="17" y="16"/>
                  </a:lnTo>
                  <a:lnTo>
                    <a:pt x="15" y="20"/>
                  </a:lnTo>
                  <a:close/>
                  <a:moveTo>
                    <a:pt x="37" y="31"/>
                  </a:moveTo>
                  <a:lnTo>
                    <a:pt x="33" y="31"/>
                  </a:lnTo>
                  <a:lnTo>
                    <a:pt x="27" y="33"/>
                  </a:lnTo>
                  <a:lnTo>
                    <a:pt x="21" y="35"/>
                  </a:lnTo>
                  <a:lnTo>
                    <a:pt x="19" y="35"/>
                  </a:lnTo>
                  <a:lnTo>
                    <a:pt x="17" y="39"/>
                  </a:lnTo>
                  <a:lnTo>
                    <a:pt x="15" y="41"/>
                  </a:lnTo>
                  <a:lnTo>
                    <a:pt x="17" y="45"/>
                  </a:lnTo>
                  <a:lnTo>
                    <a:pt x="17" y="46"/>
                  </a:lnTo>
                  <a:lnTo>
                    <a:pt x="21" y="48"/>
                  </a:lnTo>
                  <a:lnTo>
                    <a:pt x="25" y="48"/>
                  </a:lnTo>
                  <a:lnTo>
                    <a:pt x="29" y="48"/>
                  </a:lnTo>
                  <a:lnTo>
                    <a:pt x="33" y="46"/>
                  </a:lnTo>
                  <a:lnTo>
                    <a:pt x="35" y="45"/>
                  </a:lnTo>
                  <a:lnTo>
                    <a:pt x="35" y="41"/>
                  </a:lnTo>
                  <a:lnTo>
                    <a:pt x="37" y="39"/>
                  </a:lnTo>
                  <a:lnTo>
                    <a:pt x="37" y="33"/>
                  </a:lnTo>
                  <a:lnTo>
                    <a:pt x="37" y="31"/>
                  </a:lnTo>
                  <a:close/>
                </a:path>
              </a:pathLst>
            </a:custGeom>
            <a:solidFill>
              <a:srgbClr val="131516"/>
            </a:solidFill>
            <a:ln w="9525">
              <a:noFill/>
              <a:round/>
              <a:headEnd/>
              <a:tailEnd/>
            </a:ln>
          </p:spPr>
          <p:txBody>
            <a:bodyPr/>
            <a:lstStyle/>
            <a:p>
              <a:endParaRPr lang="en-US"/>
            </a:p>
          </p:txBody>
        </p:sp>
        <p:sp>
          <p:nvSpPr>
            <p:cNvPr id="46732" name="Freeform 1180"/>
            <p:cNvSpPr>
              <a:spLocks/>
            </p:cNvSpPr>
            <p:nvPr/>
          </p:nvSpPr>
          <p:spPr bwMode="auto">
            <a:xfrm>
              <a:off x="819" y="822"/>
              <a:ext cx="70" cy="80"/>
            </a:xfrm>
            <a:custGeom>
              <a:avLst/>
              <a:gdLst>
                <a:gd name="T0" fmla="*/ 54 w 70"/>
                <a:gd name="T1" fmla="*/ 50 h 80"/>
                <a:gd name="T2" fmla="*/ 70 w 70"/>
                <a:gd name="T3" fmla="*/ 55 h 80"/>
                <a:gd name="T4" fmla="*/ 64 w 70"/>
                <a:gd name="T5" fmla="*/ 67 h 80"/>
                <a:gd name="T6" fmla="*/ 56 w 70"/>
                <a:gd name="T7" fmla="*/ 75 h 80"/>
                <a:gd name="T8" fmla="*/ 48 w 70"/>
                <a:gd name="T9" fmla="*/ 79 h 80"/>
                <a:gd name="T10" fmla="*/ 37 w 70"/>
                <a:gd name="T11" fmla="*/ 80 h 80"/>
                <a:gd name="T12" fmla="*/ 29 w 70"/>
                <a:gd name="T13" fmla="*/ 79 h 80"/>
                <a:gd name="T14" fmla="*/ 22 w 70"/>
                <a:gd name="T15" fmla="*/ 77 h 80"/>
                <a:gd name="T16" fmla="*/ 16 w 70"/>
                <a:gd name="T17" fmla="*/ 75 h 80"/>
                <a:gd name="T18" fmla="*/ 10 w 70"/>
                <a:gd name="T19" fmla="*/ 69 h 80"/>
                <a:gd name="T20" fmla="*/ 6 w 70"/>
                <a:gd name="T21" fmla="*/ 63 h 80"/>
                <a:gd name="T22" fmla="*/ 2 w 70"/>
                <a:gd name="T23" fmla="*/ 57 h 80"/>
                <a:gd name="T24" fmla="*/ 0 w 70"/>
                <a:gd name="T25" fmla="*/ 50 h 80"/>
                <a:gd name="T26" fmla="*/ 0 w 70"/>
                <a:gd name="T27" fmla="*/ 40 h 80"/>
                <a:gd name="T28" fmla="*/ 0 w 70"/>
                <a:gd name="T29" fmla="*/ 31 h 80"/>
                <a:gd name="T30" fmla="*/ 2 w 70"/>
                <a:gd name="T31" fmla="*/ 23 h 80"/>
                <a:gd name="T32" fmla="*/ 6 w 70"/>
                <a:gd name="T33" fmla="*/ 17 h 80"/>
                <a:gd name="T34" fmla="*/ 10 w 70"/>
                <a:gd name="T35" fmla="*/ 9 h 80"/>
                <a:gd name="T36" fmla="*/ 16 w 70"/>
                <a:gd name="T37" fmla="*/ 6 h 80"/>
                <a:gd name="T38" fmla="*/ 22 w 70"/>
                <a:gd name="T39" fmla="*/ 2 h 80"/>
                <a:gd name="T40" fmla="*/ 29 w 70"/>
                <a:gd name="T41" fmla="*/ 0 h 80"/>
                <a:gd name="T42" fmla="*/ 37 w 70"/>
                <a:gd name="T43" fmla="*/ 0 h 80"/>
                <a:gd name="T44" fmla="*/ 45 w 70"/>
                <a:gd name="T45" fmla="*/ 0 h 80"/>
                <a:gd name="T46" fmla="*/ 50 w 70"/>
                <a:gd name="T47" fmla="*/ 2 h 80"/>
                <a:gd name="T48" fmla="*/ 56 w 70"/>
                <a:gd name="T49" fmla="*/ 4 h 80"/>
                <a:gd name="T50" fmla="*/ 60 w 70"/>
                <a:gd name="T51" fmla="*/ 7 h 80"/>
                <a:gd name="T52" fmla="*/ 66 w 70"/>
                <a:gd name="T53" fmla="*/ 13 h 80"/>
                <a:gd name="T54" fmla="*/ 68 w 70"/>
                <a:gd name="T55" fmla="*/ 23 h 80"/>
                <a:gd name="T56" fmla="*/ 52 w 70"/>
                <a:gd name="T57" fmla="*/ 27 h 80"/>
                <a:gd name="T58" fmla="*/ 50 w 70"/>
                <a:gd name="T59" fmla="*/ 21 h 80"/>
                <a:gd name="T60" fmla="*/ 46 w 70"/>
                <a:gd name="T61" fmla="*/ 17 h 80"/>
                <a:gd name="T62" fmla="*/ 43 w 70"/>
                <a:gd name="T63" fmla="*/ 13 h 80"/>
                <a:gd name="T64" fmla="*/ 37 w 70"/>
                <a:gd name="T65" fmla="*/ 13 h 80"/>
                <a:gd name="T66" fmla="*/ 29 w 70"/>
                <a:gd name="T67" fmla="*/ 15 h 80"/>
                <a:gd name="T68" fmla="*/ 22 w 70"/>
                <a:gd name="T69" fmla="*/ 19 h 80"/>
                <a:gd name="T70" fmla="*/ 18 w 70"/>
                <a:gd name="T71" fmla="*/ 27 h 80"/>
                <a:gd name="T72" fmla="*/ 18 w 70"/>
                <a:gd name="T73" fmla="*/ 40 h 80"/>
                <a:gd name="T74" fmla="*/ 18 w 70"/>
                <a:gd name="T75" fmla="*/ 52 h 80"/>
                <a:gd name="T76" fmla="*/ 22 w 70"/>
                <a:gd name="T77" fmla="*/ 61 h 80"/>
                <a:gd name="T78" fmla="*/ 29 w 70"/>
                <a:gd name="T79" fmla="*/ 65 h 80"/>
                <a:gd name="T80" fmla="*/ 37 w 70"/>
                <a:gd name="T81" fmla="*/ 67 h 80"/>
                <a:gd name="T82" fmla="*/ 43 w 70"/>
                <a:gd name="T83" fmla="*/ 65 h 80"/>
                <a:gd name="T84" fmla="*/ 46 w 70"/>
                <a:gd name="T85" fmla="*/ 63 h 80"/>
                <a:gd name="T86" fmla="*/ 50 w 70"/>
                <a:gd name="T87" fmla="*/ 57 h 80"/>
                <a:gd name="T88" fmla="*/ 54 w 70"/>
                <a:gd name="T89" fmla="*/ 50 h 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0"/>
                <a:gd name="T136" fmla="*/ 0 h 80"/>
                <a:gd name="T137" fmla="*/ 70 w 70"/>
                <a:gd name="T138" fmla="*/ 80 h 8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0" h="80">
                  <a:moveTo>
                    <a:pt x="54" y="50"/>
                  </a:moveTo>
                  <a:lnTo>
                    <a:pt x="70" y="55"/>
                  </a:lnTo>
                  <a:lnTo>
                    <a:pt x="64" y="67"/>
                  </a:lnTo>
                  <a:lnTo>
                    <a:pt x="56" y="75"/>
                  </a:lnTo>
                  <a:lnTo>
                    <a:pt x="48" y="79"/>
                  </a:lnTo>
                  <a:lnTo>
                    <a:pt x="37" y="80"/>
                  </a:lnTo>
                  <a:lnTo>
                    <a:pt x="29" y="79"/>
                  </a:lnTo>
                  <a:lnTo>
                    <a:pt x="22" y="77"/>
                  </a:lnTo>
                  <a:lnTo>
                    <a:pt x="16" y="75"/>
                  </a:lnTo>
                  <a:lnTo>
                    <a:pt x="10" y="69"/>
                  </a:lnTo>
                  <a:lnTo>
                    <a:pt x="6" y="63"/>
                  </a:lnTo>
                  <a:lnTo>
                    <a:pt x="2" y="57"/>
                  </a:lnTo>
                  <a:lnTo>
                    <a:pt x="0" y="50"/>
                  </a:lnTo>
                  <a:lnTo>
                    <a:pt x="0" y="40"/>
                  </a:lnTo>
                  <a:lnTo>
                    <a:pt x="0" y="31"/>
                  </a:lnTo>
                  <a:lnTo>
                    <a:pt x="2" y="23"/>
                  </a:lnTo>
                  <a:lnTo>
                    <a:pt x="6" y="17"/>
                  </a:lnTo>
                  <a:lnTo>
                    <a:pt x="10" y="9"/>
                  </a:lnTo>
                  <a:lnTo>
                    <a:pt x="16" y="6"/>
                  </a:lnTo>
                  <a:lnTo>
                    <a:pt x="22" y="2"/>
                  </a:lnTo>
                  <a:lnTo>
                    <a:pt x="29" y="0"/>
                  </a:lnTo>
                  <a:lnTo>
                    <a:pt x="37" y="0"/>
                  </a:lnTo>
                  <a:lnTo>
                    <a:pt x="45" y="0"/>
                  </a:lnTo>
                  <a:lnTo>
                    <a:pt x="50" y="2"/>
                  </a:lnTo>
                  <a:lnTo>
                    <a:pt x="56" y="4"/>
                  </a:lnTo>
                  <a:lnTo>
                    <a:pt x="60" y="7"/>
                  </a:lnTo>
                  <a:lnTo>
                    <a:pt x="66" y="13"/>
                  </a:lnTo>
                  <a:lnTo>
                    <a:pt x="68" y="23"/>
                  </a:lnTo>
                  <a:lnTo>
                    <a:pt x="52" y="27"/>
                  </a:lnTo>
                  <a:lnTo>
                    <a:pt x="50" y="21"/>
                  </a:lnTo>
                  <a:lnTo>
                    <a:pt x="46" y="17"/>
                  </a:lnTo>
                  <a:lnTo>
                    <a:pt x="43" y="13"/>
                  </a:lnTo>
                  <a:lnTo>
                    <a:pt x="37" y="13"/>
                  </a:lnTo>
                  <a:lnTo>
                    <a:pt x="29" y="15"/>
                  </a:lnTo>
                  <a:lnTo>
                    <a:pt x="22" y="19"/>
                  </a:lnTo>
                  <a:lnTo>
                    <a:pt x="18" y="27"/>
                  </a:lnTo>
                  <a:lnTo>
                    <a:pt x="18" y="40"/>
                  </a:lnTo>
                  <a:lnTo>
                    <a:pt x="18" y="52"/>
                  </a:lnTo>
                  <a:lnTo>
                    <a:pt x="22" y="61"/>
                  </a:lnTo>
                  <a:lnTo>
                    <a:pt x="29" y="65"/>
                  </a:lnTo>
                  <a:lnTo>
                    <a:pt x="37" y="67"/>
                  </a:lnTo>
                  <a:lnTo>
                    <a:pt x="43" y="65"/>
                  </a:lnTo>
                  <a:lnTo>
                    <a:pt x="46" y="63"/>
                  </a:lnTo>
                  <a:lnTo>
                    <a:pt x="50" y="57"/>
                  </a:lnTo>
                  <a:lnTo>
                    <a:pt x="54" y="50"/>
                  </a:lnTo>
                  <a:close/>
                </a:path>
              </a:pathLst>
            </a:custGeom>
            <a:solidFill>
              <a:srgbClr val="131516"/>
            </a:solidFill>
            <a:ln w="9525">
              <a:noFill/>
              <a:round/>
              <a:headEnd/>
              <a:tailEnd/>
            </a:ln>
          </p:spPr>
          <p:txBody>
            <a:bodyPr/>
            <a:lstStyle/>
            <a:p>
              <a:endParaRPr lang="en-US"/>
            </a:p>
          </p:txBody>
        </p:sp>
        <p:sp>
          <p:nvSpPr>
            <p:cNvPr id="46733" name="Freeform 1181"/>
            <p:cNvSpPr>
              <a:spLocks noEditPoints="1"/>
            </p:cNvSpPr>
            <p:nvPr/>
          </p:nvSpPr>
          <p:spPr bwMode="auto">
            <a:xfrm>
              <a:off x="898" y="843"/>
              <a:ext cx="58" cy="59"/>
            </a:xfrm>
            <a:custGeom>
              <a:avLst/>
              <a:gdLst>
                <a:gd name="T0" fmla="*/ 0 w 58"/>
                <a:gd name="T1" fmla="*/ 29 h 59"/>
                <a:gd name="T2" fmla="*/ 0 w 58"/>
                <a:gd name="T3" fmla="*/ 21 h 59"/>
                <a:gd name="T4" fmla="*/ 4 w 58"/>
                <a:gd name="T5" fmla="*/ 15 h 59"/>
                <a:gd name="T6" fmla="*/ 8 w 58"/>
                <a:gd name="T7" fmla="*/ 8 h 59"/>
                <a:gd name="T8" fmla="*/ 14 w 58"/>
                <a:gd name="T9" fmla="*/ 4 h 59"/>
                <a:gd name="T10" fmla="*/ 21 w 58"/>
                <a:gd name="T11" fmla="*/ 2 h 59"/>
                <a:gd name="T12" fmla="*/ 29 w 58"/>
                <a:gd name="T13" fmla="*/ 0 h 59"/>
                <a:gd name="T14" fmla="*/ 35 w 58"/>
                <a:gd name="T15" fmla="*/ 0 h 59"/>
                <a:gd name="T16" fmla="*/ 40 w 58"/>
                <a:gd name="T17" fmla="*/ 2 h 59"/>
                <a:gd name="T18" fmla="*/ 46 w 58"/>
                <a:gd name="T19" fmla="*/ 6 h 59"/>
                <a:gd name="T20" fmla="*/ 50 w 58"/>
                <a:gd name="T21" fmla="*/ 8 h 59"/>
                <a:gd name="T22" fmla="*/ 54 w 58"/>
                <a:gd name="T23" fmla="*/ 13 h 59"/>
                <a:gd name="T24" fmla="*/ 56 w 58"/>
                <a:gd name="T25" fmla="*/ 17 h 59"/>
                <a:gd name="T26" fmla="*/ 58 w 58"/>
                <a:gd name="T27" fmla="*/ 23 h 59"/>
                <a:gd name="T28" fmla="*/ 58 w 58"/>
                <a:gd name="T29" fmla="*/ 29 h 59"/>
                <a:gd name="T30" fmla="*/ 58 w 58"/>
                <a:gd name="T31" fmla="*/ 36 h 59"/>
                <a:gd name="T32" fmla="*/ 56 w 58"/>
                <a:gd name="T33" fmla="*/ 40 h 59"/>
                <a:gd name="T34" fmla="*/ 54 w 58"/>
                <a:gd name="T35" fmla="*/ 46 h 59"/>
                <a:gd name="T36" fmla="*/ 50 w 58"/>
                <a:gd name="T37" fmla="*/ 50 h 59"/>
                <a:gd name="T38" fmla="*/ 44 w 58"/>
                <a:gd name="T39" fmla="*/ 54 h 59"/>
                <a:gd name="T40" fmla="*/ 40 w 58"/>
                <a:gd name="T41" fmla="*/ 58 h 59"/>
                <a:gd name="T42" fmla="*/ 35 w 58"/>
                <a:gd name="T43" fmla="*/ 59 h 59"/>
                <a:gd name="T44" fmla="*/ 29 w 58"/>
                <a:gd name="T45" fmla="*/ 59 h 59"/>
                <a:gd name="T46" fmla="*/ 21 w 58"/>
                <a:gd name="T47" fmla="*/ 58 h 59"/>
                <a:gd name="T48" fmla="*/ 14 w 58"/>
                <a:gd name="T49" fmla="*/ 56 h 59"/>
                <a:gd name="T50" fmla="*/ 8 w 58"/>
                <a:gd name="T51" fmla="*/ 52 h 59"/>
                <a:gd name="T52" fmla="*/ 4 w 58"/>
                <a:gd name="T53" fmla="*/ 46 h 59"/>
                <a:gd name="T54" fmla="*/ 0 w 58"/>
                <a:gd name="T55" fmla="*/ 38 h 59"/>
                <a:gd name="T56" fmla="*/ 0 w 58"/>
                <a:gd name="T57" fmla="*/ 29 h 59"/>
                <a:gd name="T58" fmla="*/ 15 w 58"/>
                <a:gd name="T59" fmla="*/ 29 h 59"/>
                <a:gd name="T60" fmla="*/ 15 w 58"/>
                <a:gd name="T61" fmla="*/ 36 h 59"/>
                <a:gd name="T62" fmla="*/ 19 w 58"/>
                <a:gd name="T63" fmla="*/ 42 h 59"/>
                <a:gd name="T64" fmla="*/ 23 w 58"/>
                <a:gd name="T65" fmla="*/ 46 h 59"/>
                <a:gd name="T66" fmla="*/ 29 w 58"/>
                <a:gd name="T67" fmla="*/ 46 h 59"/>
                <a:gd name="T68" fmla="*/ 35 w 58"/>
                <a:gd name="T69" fmla="*/ 46 h 59"/>
                <a:gd name="T70" fmla="*/ 38 w 58"/>
                <a:gd name="T71" fmla="*/ 42 h 59"/>
                <a:gd name="T72" fmla="*/ 42 w 58"/>
                <a:gd name="T73" fmla="*/ 36 h 59"/>
                <a:gd name="T74" fmla="*/ 42 w 58"/>
                <a:gd name="T75" fmla="*/ 29 h 59"/>
                <a:gd name="T76" fmla="*/ 42 w 58"/>
                <a:gd name="T77" fmla="*/ 23 h 59"/>
                <a:gd name="T78" fmla="*/ 38 w 58"/>
                <a:gd name="T79" fmla="*/ 17 h 59"/>
                <a:gd name="T80" fmla="*/ 35 w 58"/>
                <a:gd name="T81" fmla="*/ 13 h 59"/>
                <a:gd name="T82" fmla="*/ 29 w 58"/>
                <a:gd name="T83" fmla="*/ 11 h 59"/>
                <a:gd name="T84" fmla="*/ 23 w 58"/>
                <a:gd name="T85" fmla="*/ 13 h 59"/>
                <a:gd name="T86" fmla="*/ 19 w 58"/>
                <a:gd name="T87" fmla="*/ 17 h 59"/>
                <a:gd name="T88" fmla="*/ 15 w 58"/>
                <a:gd name="T89" fmla="*/ 23 h 59"/>
                <a:gd name="T90" fmla="*/ 15 w 58"/>
                <a:gd name="T91" fmla="*/ 29 h 5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8"/>
                <a:gd name="T139" fmla="*/ 0 h 59"/>
                <a:gd name="T140" fmla="*/ 58 w 58"/>
                <a:gd name="T141" fmla="*/ 59 h 5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8" h="59">
                  <a:moveTo>
                    <a:pt x="0" y="29"/>
                  </a:moveTo>
                  <a:lnTo>
                    <a:pt x="0" y="21"/>
                  </a:lnTo>
                  <a:lnTo>
                    <a:pt x="4" y="15"/>
                  </a:lnTo>
                  <a:lnTo>
                    <a:pt x="8" y="8"/>
                  </a:lnTo>
                  <a:lnTo>
                    <a:pt x="14" y="4"/>
                  </a:lnTo>
                  <a:lnTo>
                    <a:pt x="21" y="2"/>
                  </a:lnTo>
                  <a:lnTo>
                    <a:pt x="29" y="0"/>
                  </a:lnTo>
                  <a:lnTo>
                    <a:pt x="35" y="0"/>
                  </a:lnTo>
                  <a:lnTo>
                    <a:pt x="40" y="2"/>
                  </a:lnTo>
                  <a:lnTo>
                    <a:pt x="46" y="6"/>
                  </a:lnTo>
                  <a:lnTo>
                    <a:pt x="50" y="8"/>
                  </a:lnTo>
                  <a:lnTo>
                    <a:pt x="54" y="13"/>
                  </a:lnTo>
                  <a:lnTo>
                    <a:pt x="56" y="17"/>
                  </a:lnTo>
                  <a:lnTo>
                    <a:pt x="58" y="23"/>
                  </a:lnTo>
                  <a:lnTo>
                    <a:pt x="58" y="29"/>
                  </a:lnTo>
                  <a:lnTo>
                    <a:pt x="58" y="36"/>
                  </a:lnTo>
                  <a:lnTo>
                    <a:pt x="56" y="40"/>
                  </a:lnTo>
                  <a:lnTo>
                    <a:pt x="54" y="46"/>
                  </a:lnTo>
                  <a:lnTo>
                    <a:pt x="50" y="50"/>
                  </a:lnTo>
                  <a:lnTo>
                    <a:pt x="44" y="54"/>
                  </a:lnTo>
                  <a:lnTo>
                    <a:pt x="40" y="58"/>
                  </a:lnTo>
                  <a:lnTo>
                    <a:pt x="35" y="59"/>
                  </a:lnTo>
                  <a:lnTo>
                    <a:pt x="29" y="59"/>
                  </a:lnTo>
                  <a:lnTo>
                    <a:pt x="21" y="58"/>
                  </a:lnTo>
                  <a:lnTo>
                    <a:pt x="14" y="56"/>
                  </a:lnTo>
                  <a:lnTo>
                    <a:pt x="8" y="52"/>
                  </a:lnTo>
                  <a:lnTo>
                    <a:pt x="4" y="46"/>
                  </a:lnTo>
                  <a:lnTo>
                    <a:pt x="0" y="38"/>
                  </a:lnTo>
                  <a:lnTo>
                    <a:pt x="0" y="29"/>
                  </a:lnTo>
                  <a:close/>
                  <a:moveTo>
                    <a:pt x="15" y="29"/>
                  </a:moveTo>
                  <a:lnTo>
                    <a:pt x="15" y="36"/>
                  </a:lnTo>
                  <a:lnTo>
                    <a:pt x="19" y="42"/>
                  </a:lnTo>
                  <a:lnTo>
                    <a:pt x="23" y="46"/>
                  </a:lnTo>
                  <a:lnTo>
                    <a:pt x="29" y="46"/>
                  </a:lnTo>
                  <a:lnTo>
                    <a:pt x="35" y="46"/>
                  </a:lnTo>
                  <a:lnTo>
                    <a:pt x="38" y="42"/>
                  </a:lnTo>
                  <a:lnTo>
                    <a:pt x="42" y="36"/>
                  </a:lnTo>
                  <a:lnTo>
                    <a:pt x="42" y="29"/>
                  </a:lnTo>
                  <a:lnTo>
                    <a:pt x="42" y="23"/>
                  </a:lnTo>
                  <a:lnTo>
                    <a:pt x="38" y="17"/>
                  </a:lnTo>
                  <a:lnTo>
                    <a:pt x="35" y="13"/>
                  </a:lnTo>
                  <a:lnTo>
                    <a:pt x="29" y="11"/>
                  </a:lnTo>
                  <a:lnTo>
                    <a:pt x="23" y="13"/>
                  </a:lnTo>
                  <a:lnTo>
                    <a:pt x="19" y="17"/>
                  </a:lnTo>
                  <a:lnTo>
                    <a:pt x="15" y="23"/>
                  </a:lnTo>
                  <a:lnTo>
                    <a:pt x="15" y="29"/>
                  </a:lnTo>
                  <a:close/>
                </a:path>
              </a:pathLst>
            </a:custGeom>
            <a:solidFill>
              <a:srgbClr val="131516"/>
            </a:solidFill>
            <a:ln w="9525">
              <a:noFill/>
              <a:round/>
              <a:headEnd/>
              <a:tailEnd/>
            </a:ln>
          </p:spPr>
          <p:txBody>
            <a:bodyPr/>
            <a:lstStyle/>
            <a:p>
              <a:endParaRPr lang="en-US"/>
            </a:p>
          </p:txBody>
        </p:sp>
        <p:sp>
          <p:nvSpPr>
            <p:cNvPr id="46734" name="Freeform 1182"/>
            <p:cNvSpPr>
              <a:spLocks/>
            </p:cNvSpPr>
            <p:nvPr/>
          </p:nvSpPr>
          <p:spPr bwMode="auto">
            <a:xfrm>
              <a:off x="967" y="843"/>
              <a:ext cx="83" cy="58"/>
            </a:xfrm>
            <a:custGeom>
              <a:avLst/>
              <a:gdLst>
                <a:gd name="T0" fmla="*/ 0 w 83"/>
                <a:gd name="T1" fmla="*/ 2 h 58"/>
                <a:gd name="T2" fmla="*/ 14 w 83"/>
                <a:gd name="T3" fmla="*/ 2 h 58"/>
                <a:gd name="T4" fmla="*/ 14 w 83"/>
                <a:gd name="T5" fmla="*/ 10 h 58"/>
                <a:gd name="T6" fmla="*/ 17 w 83"/>
                <a:gd name="T7" fmla="*/ 6 h 58"/>
                <a:gd name="T8" fmla="*/ 21 w 83"/>
                <a:gd name="T9" fmla="*/ 2 h 58"/>
                <a:gd name="T10" fmla="*/ 25 w 83"/>
                <a:gd name="T11" fmla="*/ 0 h 58"/>
                <a:gd name="T12" fmla="*/ 31 w 83"/>
                <a:gd name="T13" fmla="*/ 0 h 58"/>
                <a:gd name="T14" fmla="*/ 37 w 83"/>
                <a:gd name="T15" fmla="*/ 0 h 58"/>
                <a:gd name="T16" fmla="*/ 41 w 83"/>
                <a:gd name="T17" fmla="*/ 2 h 58"/>
                <a:gd name="T18" fmla="*/ 44 w 83"/>
                <a:gd name="T19" fmla="*/ 6 h 58"/>
                <a:gd name="T20" fmla="*/ 46 w 83"/>
                <a:gd name="T21" fmla="*/ 10 h 58"/>
                <a:gd name="T22" fmla="*/ 50 w 83"/>
                <a:gd name="T23" fmla="*/ 6 h 58"/>
                <a:gd name="T24" fmla="*/ 54 w 83"/>
                <a:gd name="T25" fmla="*/ 2 h 58"/>
                <a:gd name="T26" fmla="*/ 60 w 83"/>
                <a:gd name="T27" fmla="*/ 0 h 58"/>
                <a:gd name="T28" fmla="*/ 64 w 83"/>
                <a:gd name="T29" fmla="*/ 0 h 58"/>
                <a:gd name="T30" fmla="*/ 69 w 83"/>
                <a:gd name="T31" fmla="*/ 0 h 58"/>
                <a:gd name="T32" fmla="*/ 75 w 83"/>
                <a:gd name="T33" fmla="*/ 2 h 58"/>
                <a:gd name="T34" fmla="*/ 79 w 83"/>
                <a:gd name="T35" fmla="*/ 6 h 58"/>
                <a:gd name="T36" fmla="*/ 81 w 83"/>
                <a:gd name="T37" fmla="*/ 10 h 58"/>
                <a:gd name="T38" fmla="*/ 83 w 83"/>
                <a:gd name="T39" fmla="*/ 15 h 58"/>
                <a:gd name="T40" fmla="*/ 83 w 83"/>
                <a:gd name="T41" fmla="*/ 21 h 58"/>
                <a:gd name="T42" fmla="*/ 83 w 83"/>
                <a:gd name="T43" fmla="*/ 58 h 58"/>
                <a:gd name="T44" fmla="*/ 67 w 83"/>
                <a:gd name="T45" fmla="*/ 58 h 58"/>
                <a:gd name="T46" fmla="*/ 67 w 83"/>
                <a:gd name="T47" fmla="*/ 25 h 58"/>
                <a:gd name="T48" fmla="*/ 67 w 83"/>
                <a:gd name="T49" fmla="*/ 19 h 58"/>
                <a:gd name="T50" fmla="*/ 65 w 83"/>
                <a:gd name="T51" fmla="*/ 15 h 58"/>
                <a:gd name="T52" fmla="*/ 64 w 83"/>
                <a:gd name="T53" fmla="*/ 11 h 58"/>
                <a:gd name="T54" fmla="*/ 60 w 83"/>
                <a:gd name="T55" fmla="*/ 11 h 58"/>
                <a:gd name="T56" fmla="*/ 56 w 83"/>
                <a:gd name="T57" fmla="*/ 11 h 58"/>
                <a:gd name="T58" fmla="*/ 54 w 83"/>
                <a:gd name="T59" fmla="*/ 13 h 58"/>
                <a:gd name="T60" fmla="*/ 52 w 83"/>
                <a:gd name="T61" fmla="*/ 15 h 58"/>
                <a:gd name="T62" fmla="*/ 50 w 83"/>
                <a:gd name="T63" fmla="*/ 19 h 58"/>
                <a:gd name="T64" fmla="*/ 48 w 83"/>
                <a:gd name="T65" fmla="*/ 23 h 58"/>
                <a:gd name="T66" fmla="*/ 48 w 83"/>
                <a:gd name="T67" fmla="*/ 31 h 58"/>
                <a:gd name="T68" fmla="*/ 48 w 83"/>
                <a:gd name="T69" fmla="*/ 58 h 58"/>
                <a:gd name="T70" fmla="*/ 33 w 83"/>
                <a:gd name="T71" fmla="*/ 58 h 58"/>
                <a:gd name="T72" fmla="*/ 33 w 83"/>
                <a:gd name="T73" fmla="*/ 27 h 58"/>
                <a:gd name="T74" fmla="*/ 33 w 83"/>
                <a:gd name="T75" fmla="*/ 21 h 58"/>
                <a:gd name="T76" fmla="*/ 33 w 83"/>
                <a:gd name="T77" fmla="*/ 15 h 58"/>
                <a:gd name="T78" fmla="*/ 31 w 83"/>
                <a:gd name="T79" fmla="*/ 13 h 58"/>
                <a:gd name="T80" fmla="*/ 31 w 83"/>
                <a:gd name="T81" fmla="*/ 13 h 58"/>
                <a:gd name="T82" fmla="*/ 29 w 83"/>
                <a:gd name="T83" fmla="*/ 11 h 58"/>
                <a:gd name="T84" fmla="*/ 25 w 83"/>
                <a:gd name="T85" fmla="*/ 11 h 58"/>
                <a:gd name="T86" fmla="*/ 23 w 83"/>
                <a:gd name="T87" fmla="*/ 11 h 58"/>
                <a:gd name="T88" fmla="*/ 19 w 83"/>
                <a:gd name="T89" fmla="*/ 13 h 58"/>
                <a:gd name="T90" fmla="*/ 17 w 83"/>
                <a:gd name="T91" fmla="*/ 15 h 58"/>
                <a:gd name="T92" fmla="*/ 16 w 83"/>
                <a:gd name="T93" fmla="*/ 19 h 58"/>
                <a:gd name="T94" fmla="*/ 16 w 83"/>
                <a:gd name="T95" fmla="*/ 23 h 58"/>
                <a:gd name="T96" fmla="*/ 14 w 83"/>
                <a:gd name="T97" fmla="*/ 31 h 58"/>
                <a:gd name="T98" fmla="*/ 14 w 83"/>
                <a:gd name="T99" fmla="*/ 58 h 58"/>
                <a:gd name="T100" fmla="*/ 0 w 83"/>
                <a:gd name="T101" fmla="*/ 58 h 58"/>
                <a:gd name="T102" fmla="*/ 0 w 83"/>
                <a:gd name="T103" fmla="*/ 2 h 5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
                <a:gd name="T157" fmla="*/ 0 h 58"/>
                <a:gd name="T158" fmla="*/ 83 w 83"/>
                <a:gd name="T159" fmla="*/ 58 h 5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 h="58">
                  <a:moveTo>
                    <a:pt x="0" y="2"/>
                  </a:moveTo>
                  <a:lnTo>
                    <a:pt x="14" y="2"/>
                  </a:lnTo>
                  <a:lnTo>
                    <a:pt x="14" y="10"/>
                  </a:lnTo>
                  <a:lnTo>
                    <a:pt x="17" y="6"/>
                  </a:lnTo>
                  <a:lnTo>
                    <a:pt x="21" y="2"/>
                  </a:lnTo>
                  <a:lnTo>
                    <a:pt x="25" y="0"/>
                  </a:lnTo>
                  <a:lnTo>
                    <a:pt x="31" y="0"/>
                  </a:lnTo>
                  <a:lnTo>
                    <a:pt x="37" y="0"/>
                  </a:lnTo>
                  <a:lnTo>
                    <a:pt x="41" y="2"/>
                  </a:lnTo>
                  <a:lnTo>
                    <a:pt x="44" y="6"/>
                  </a:lnTo>
                  <a:lnTo>
                    <a:pt x="46" y="10"/>
                  </a:lnTo>
                  <a:lnTo>
                    <a:pt x="50" y="6"/>
                  </a:lnTo>
                  <a:lnTo>
                    <a:pt x="54" y="2"/>
                  </a:lnTo>
                  <a:lnTo>
                    <a:pt x="60" y="0"/>
                  </a:lnTo>
                  <a:lnTo>
                    <a:pt x="64" y="0"/>
                  </a:lnTo>
                  <a:lnTo>
                    <a:pt x="69" y="0"/>
                  </a:lnTo>
                  <a:lnTo>
                    <a:pt x="75" y="2"/>
                  </a:lnTo>
                  <a:lnTo>
                    <a:pt x="79" y="6"/>
                  </a:lnTo>
                  <a:lnTo>
                    <a:pt x="81" y="10"/>
                  </a:lnTo>
                  <a:lnTo>
                    <a:pt x="83" y="15"/>
                  </a:lnTo>
                  <a:lnTo>
                    <a:pt x="83" y="21"/>
                  </a:lnTo>
                  <a:lnTo>
                    <a:pt x="83" y="58"/>
                  </a:lnTo>
                  <a:lnTo>
                    <a:pt x="67" y="58"/>
                  </a:lnTo>
                  <a:lnTo>
                    <a:pt x="67" y="25"/>
                  </a:lnTo>
                  <a:lnTo>
                    <a:pt x="67" y="19"/>
                  </a:lnTo>
                  <a:lnTo>
                    <a:pt x="65" y="15"/>
                  </a:lnTo>
                  <a:lnTo>
                    <a:pt x="64" y="11"/>
                  </a:lnTo>
                  <a:lnTo>
                    <a:pt x="60" y="11"/>
                  </a:lnTo>
                  <a:lnTo>
                    <a:pt x="56" y="11"/>
                  </a:lnTo>
                  <a:lnTo>
                    <a:pt x="54" y="13"/>
                  </a:lnTo>
                  <a:lnTo>
                    <a:pt x="52" y="15"/>
                  </a:lnTo>
                  <a:lnTo>
                    <a:pt x="50" y="19"/>
                  </a:lnTo>
                  <a:lnTo>
                    <a:pt x="48" y="23"/>
                  </a:lnTo>
                  <a:lnTo>
                    <a:pt x="48" y="31"/>
                  </a:lnTo>
                  <a:lnTo>
                    <a:pt x="48" y="58"/>
                  </a:lnTo>
                  <a:lnTo>
                    <a:pt x="33" y="58"/>
                  </a:lnTo>
                  <a:lnTo>
                    <a:pt x="33" y="27"/>
                  </a:lnTo>
                  <a:lnTo>
                    <a:pt x="33" y="21"/>
                  </a:lnTo>
                  <a:lnTo>
                    <a:pt x="33" y="15"/>
                  </a:lnTo>
                  <a:lnTo>
                    <a:pt x="31" y="13"/>
                  </a:lnTo>
                  <a:lnTo>
                    <a:pt x="29" y="11"/>
                  </a:lnTo>
                  <a:lnTo>
                    <a:pt x="25" y="11"/>
                  </a:lnTo>
                  <a:lnTo>
                    <a:pt x="23" y="11"/>
                  </a:lnTo>
                  <a:lnTo>
                    <a:pt x="19" y="13"/>
                  </a:lnTo>
                  <a:lnTo>
                    <a:pt x="17" y="15"/>
                  </a:lnTo>
                  <a:lnTo>
                    <a:pt x="16" y="19"/>
                  </a:lnTo>
                  <a:lnTo>
                    <a:pt x="16" y="23"/>
                  </a:lnTo>
                  <a:lnTo>
                    <a:pt x="14" y="31"/>
                  </a:lnTo>
                  <a:lnTo>
                    <a:pt x="14" y="58"/>
                  </a:lnTo>
                  <a:lnTo>
                    <a:pt x="0" y="58"/>
                  </a:lnTo>
                  <a:lnTo>
                    <a:pt x="0" y="2"/>
                  </a:lnTo>
                  <a:close/>
                </a:path>
              </a:pathLst>
            </a:custGeom>
            <a:solidFill>
              <a:srgbClr val="131516"/>
            </a:solidFill>
            <a:ln w="9525">
              <a:noFill/>
              <a:round/>
              <a:headEnd/>
              <a:tailEnd/>
            </a:ln>
          </p:spPr>
          <p:txBody>
            <a:bodyPr/>
            <a:lstStyle/>
            <a:p>
              <a:endParaRPr lang="en-US"/>
            </a:p>
          </p:txBody>
        </p:sp>
        <p:sp>
          <p:nvSpPr>
            <p:cNvPr id="46735" name="Freeform 1183"/>
            <p:cNvSpPr>
              <a:spLocks noEditPoints="1"/>
            </p:cNvSpPr>
            <p:nvPr/>
          </p:nvSpPr>
          <p:spPr bwMode="auto">
            <a:xfrm>
              <a:off x="1063" y="843"/>
              <a:ext cx="56" cy="79"/>
            </a:xfrm>
            <a:custGeom>
              <a:avLst/>
              <a:gdLst>
                <a:gd name="T0" fmla="*/ 0 w 56"/>
                <a:gd name="T1" fmla="*/ 2 h 79"/>
                <a:gd name="T2" fmla="*/ 16 w 56"/>
                <a:gd name="T3" fmla="*/ 2 h 79"/>
                <a:gd name="T4" fmla="*/ 16 w 56"/>
                <a:gd name="T5" fmla="*/ 10 h 79"/>
                <a:gd name="T6" fmla="*/ 17 w 56"/>
                <a:gd name="T7" fmla="*/ 6 h 79"/>
                <a:gd name="T8" fmla="*/ 23 w 56"/>
                <a:gd name="T9" fmla="*/ 2 h 79"/>
                <a:gd name="T10" fmla="*/ 27 w 56"/>
                <a:gd name="T11" fmla="*/ 0 h 79"/>
                <a:gd name="T12" fmla="*/ 33 w 56"/>
                <a:gd name="T13" fmla="*/ 0 h 79"/>
                <a:gd name="T14" fmla="*/ 37 w 56"/>
                <a:gd name="T15" fmla="*/ 0 h 79"/>
                <a:gd name="T16" fmla="*/ 42 w 56"/>
                <a:gd name="T17" fmla="*/ 2 h 79"/>
                <a:gd name="T18" fmla="*/ 46 w 56"/>
                <a:gd name="T19" fmla="*/ 4 h 79"/>
                <a:gd name="T20" fmla="*/ 50 w 56"/>
                <a:gd name="T21" fmla="*/ 8 h 79"/>
                <a:gd name="T22" fmla="*/ 52 w 56"/>
                <a:gd name="T23" fmla="*/ 11 h 79"/>
                <a:gd name="T24" fmla="*/ 54 w 56"/>
                <a:gd name="T25" fmla="*/ 17 h 79"/>
                <a:gd name="T26" fmla="*/ 56 w 56"/>
                <a:gd name="T27" fmla="*/ 23 h 79"/>
                <a:gd name="T28" fmla="*/ 56 w 56"/>
                <a:gd name="T29" fmla="*/ 29 h 79"/>
                <a:gd name="T30" fmla="*/ 56 w 56"/>
                <a:gd name="T31" fmla="*/ 36 h 79"/>
                <a:gd name="T32" fmla="*/ 54 w 56"/>
                <a:gd name="T33" fmla="*/ 42 h 79"/>
                <a:gd name="T34" fmla="*/ 52 w 56"/>
                <a:gd name="T35" fmla="*/ 46 h 79"/>
                <a:gd name="T36" fmla="*/ 50 w 56"/>
                <a:gd name="T37" fmla="*/ 52 h 79"/>
                <a:gd name="T38" fmla="*/ 46 w 56"/>
                <a:gd name="T39" fmla="*/ 54 h 79"/>
                <a:gd name="T40" fmla="*/ 42 w 56"/>
                <a:gd name="T41" fmla="*/ 58 h 79"/>
                <a:gd name="T42" fmla="*/ 37 w 56"/>
                <a:gd name="T43" fmla="*/ 59 h 79"/>
                <a:gd name="T44" fmla="*/ 33 w 56"/>
                <a:gd name="T45" fmla="*/ 59 h 79"/>
                <a:gd name="T46" fmla="*/ 29 w 56"/>
                <a:gd name="T47" fmla="*/ 59 h 79"/>
                <a:gd name="T48" fmla="*/ 23 w 56"/>
                <a:gd name="T49" fmla="*/ 58 h 79"/>
                <a:gd name="T50" fmla="*/ 19 w 56"/>
                <a:gd name="T51" fmla="*/ 56 h 79"/>
                <a:gd name="T52" fmla="*/ 16 w 56"/>
                <a:gd name="T53" fmla="*/ 50 h 79"/>
                <a:gd name="T54" fmla="*/ 16 w 56"/>
                <a:gd name="T55" fmla="*/ 79 h 79"/>
                <a:gd name="T56" fmla="*/ 0 w 56"/>
                <a:gd name="T57" fmla="*/ 79 h 79"/>
                <a:gd name="T58" fmla="*/ 0 w 56"/>
                <a:gd name="T59" fmla="*/ 2 h 79"/>
                <a:gd name="T60" fmla="*/ 16 w 56"/>
                <a:gd name="T61" fmla="*/ 29 h 79"/>
                <a:gd name="T62" fmla="*/ 17 w 56"/>
                <a:gd name="T63" fmla="*/ 36 h 79"/>
                <a:gd name="T64" fmla="*/ 19 w 56"/>
                <a:gd name="T65" fmla="*/ 42 h 79"/>
                <a:gd name="T66" fmla="*/ 23 w 56"/>
                <a:gd name="T67" fmla="*/ 46 h 79"/>
                <a:gd name="T68" fmla="*/ 29 w 56"/>
                <a:gd name="T69" fmla="*/ 48 h 79"/>
                <a:gd name="T70" fmla="*/ 33 w 56"/>
                <a:gd name="T71" fmla="*/ 46 h 79"/>
                <a:gd name="T72" fmla="*/ 37 w 56"/>
                <a:gd name="T73" fmla="*/ 42 h 79"/>
                <a:gd name="T74" fmla="*/ 40 w 56"/>
                <a:gd name="T75" fmla="*/ 38 h 79"/>
                <a:gd name="T76" fmla="*/ 40 w 56"/>
                <a:gd name="T77" fmla="*/ 29 h 79"/>
                <a:gd name="T78" fmla="*/ 40 w 56"/>
                <a:gd name="T79" fmla="*/ 21 h 79"/>
                <a:gd name="T80" fmla="*/ 37 w 56"/>
                <a:gd name="T81" fmla="*/ 15 h 79"/>
                <a:gd name="T82" fmla="*/ 33 w 56"/>
                <a:gd name="T83" fmla="*/ 13 h 79"/>
                <a:gd name="T84" fmla="*/ 29 w 56"/>
                <a:gd name="T85" fmla="*/ 11 h 79"/>
                <a:gd name="T86" fmla="*/ 23 w 56"/>
                <a:gd name="T87" fmla="*/ 13 h 79"/>
                <a:gd name="T88" fmla="*/ 19 w 56"/>
                <a:gd name="T89" fmla="*/ 15 h 79"/>
                <a:gd name="T90" fmla="*/ 17 w 56"/>
                <a:gd name="T91" fmla="*/ 21 h 79"/>
                <a:gd name="T92" fmla="*/ 16 w 56"/>
                <a:gd name="T93" fmla="*/ 29 h 7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
                <a:gd name="T142" fmla="*/ 0 h 79"/>
                <a:gd name="T143" fmla="*/ 56 w 56"/>
                <a:gd name="T144" fmla="*/ 79 h 7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 h="79">
                  <a:moveTo>
                    <a:pt x="0" y="2"/>
                  </a:moveTo>
                  <a:lnTo>
                    <a:pt x="16" y="2"/>
                  </a:lnTo>
                  <a:lnTo>
                    <a:pt x="16" y="10"/>
                  </a:lnTo>
                  <a:lnTo>
                    <a:pt x="17" y="6"/>
                  </a:lnTo>
                  <a:lnTo>
                    <a:pt x="23" y="2"/>
                  </a:lnTo>
                  <a:lnTo>
                    <a:pt x="27" y="0"/>
                  </a:lnTo>
                  <a:lnTo>
                    <a:pt x="33" y="0"/>
                  </a:lnTo>
                  <a:lnTo>
                    <a:pt x="37" y="0"/>
                  </a:lnTo>
                  <a:lnTo>
                    <a:pt x="42" y="2"/>
                  </a:lnTo>
                  <a:lnTo>
                    <a:pt x="46" y="4"/>
                  </a:lnTo>
                  <a:lnTo>
                    <a:pt x="50" y="8"/>
                  </a:lnTo>
                  <a:lnTo>
                    <a:pt x="52" y="11"/>
                  </a:lnTo>
                  <a:lnTo>
                    <a:pt x="54" y="17"/>
                  </a:lnTo>
                  <a:lnTo>
                    <a:pt x="56" y="23"/>
                  </a:lnTo>
                  <a:lnTo>
                    <a:pt x="56" y="29"/>
                  </a:lnTo>
                  <a:lnTo>
                    <a:pt x="56" y="36"/>
                  </a:lnTo>
                  <a:lnTo>
                    <a:pt x="54" y="42"/>
                  </a:lnTo>
                  <a:lnTo>
                    <a:pt x="52" y="46"/>
                  </a:lnTo>
                  <a:lnTo>
                    <a:pt x="50" y="52"/>
                  </a:lnTo>
                  <a:lnTo>
                    <a:pt x="46" y="54"/>
                  </a:lnTo>
                  <a:lnTo>
                    <a:pt x="42" y="58"/>
                  </a:lnTo>
                  <a:lnTo>
                    <a:pt x="37" y="59"/>
                  </a:lnTo>
                  <a:lnTo>
                    <a:pt x="33" y="59"/>
                  </a:lnTo>
                  <a:lnTo>
                    <a:pt x="29" y="59"/>
                  </a:lnTo>
                  <a:lnTo>
                    <a:pt x="23" y="58"/>
                  </a:lnTo>
                  <a:lnTo>
                    <a:pt x="19" y="56"/>
                  </a:lnTo>
                  <a:lnTo>
                    <a:pt x="16" y="50"/>
                  </a:lnTo>
                  <a:lnTo>
                    <a:pt x="16" y="79"/>
                  </a:lnTo>
                  <a:lnTo>
                    <a:pt x="0" y="79"/>
                  </a:lnTo>
                  <a:lnTo>
                    <a:pt x="0" y="2"/>
                  </a:lnTo>
                  <a:close/>
                  <a:moveTo>
                    <a:pt x="16" y="29"/>
                  </a:moveTo>
                  <a:lnTo>
                    <a:pt x="17" y="36"/>
                  </a:lnTo>
                  <a:lnTo>
                    <a:pt x="19" y="42"/>
                  </a:lnTo>
                  <a:lnTo>
                    <a:pt x="23" y="46"/>
                  </a:lnTo>
                  <a:lnTo>
                    <a:pt x="29" y="48"/>
                  </a:lnTo>
                  <a:lnTo>
                    <a:pt x="33" y="46"/>
                  </a:lnTo>
                  <a:lnTo>
                    <a:pt x="37" y="42"/>
                  </a:lnTo>
                  <a:lnTo>
                    <a:pt x="40" y="38"/>
                  </a:lnTo>
                  <a:lnTo>
                    <a:pt x="40" y="29"/>
                  </a:lnTo>
                  <a:lnTo>
                    <a:pt x="40" y="21"/>
                  </a:lnTo>
                  <a:lnTo>
                    <a:pt x="37" y="15"/>
                  </a:lnTo>
                  <a:lnTo>
                    <a:pt x="33" y="13"/>
                  </a:lnTo>
                  <a:lnTo>
                    <a:pt x="29" y="11"/>
                  </a:lnTo>
                  <a:lnTo>
                    <a:pt x="23" y="13"/>
                  </a:lnTo>
                  <a:lnTo>
                    <a:pt x="19" y="15"/>
                  </a:lnTo>
                  <a:lnTo>
                    <a:pt x="17" y="21"/>
                  </a:lnTo>
                  <a:lnTo>
                    <a:pt x="16" y="29"/>
                  </a:lnTo>
                  <a:close/>
                </a:path>
              </a:pathLst>
            </a:custGeom>
            <a:solidFill>
              <a:srgbClr val="131516"/>
            </a:solidFill>
            <a:ln w="9525">
              <a:noFill/>
              <a:round/>
              <a:headEnd/>
              <a:tailEnd/>
            </a:ln>
          </p:spPr>
          <p:txBody>
            <a:bodyPr/>
            <a:lstStyle/>
            <a:p>
              <a:endParaRPr lang="en-US"/>
            </a:p>
          </p:txBody>
        </p:sp>
        <p:sp>
          <p:nvSpPr>
            <p:cNvPr id="46736" name="Freeform 1184"/>
            <p:cNvSpPr>
              <a:spLocks/>
            </p:cNvSpPr>
            <p:nvPr/>
          </p:nvSpPr>
          <p:spPr bwMode="auto">
            <a:xfrm>
              <a:off x="1130" y="845"/>
              <a:ext cx="52" cy="57"/>
            </a:xfrm>
            <a:custGeom>
              <a:avLst/>
              <a:gdLst>
                <a:gd name="T0" fmla="*/ 39 w 52"/>
                <a:gd name="T1" fmla="*/ 56 h 57"/>
                <a:gd name="T2" fmla="*/ 39 w 52"/>
                <a:gd name="T3" fmla="*/ 48 h 57"/>
                <a:gd name="T4" fmla="*/ 35 w 52"/>
                <a:gd name="T5" fmla="*/ 52 h 57"/>
                <a:gd name="T6" fmla="*/ 31 w 52"/>
                <a:gd name="T7" fmla="*/ 54 h 57"/>
                <a:gd name="T8" fmla="*/ 25 w 52"/>
                <a:gd name="T9" fmla="*/ 56 h 57"/>
                <a:gd name="T10" fmla="*/ 20 w 52"/>
                <a:gd name="T11" fmla="*/ 57 h 57"/>
                <a:gd name="T12" fmla="*/ 14 w 52"/>
                <a:gd name="T13" fmla="*/ 56 h 57"/>
                <a:gd name="T14" fmla="*/ 10 w 52"/>
                <a:gd name="T15" fmla="*/ 54 h 57"/>
                <a:gd name="T16" fmla="*/ 6 w 52"/>
                <a:gd name="T17" fmla="*/ 52 h 57"/>
                <a:gd name="T18" fmla="*/ 2 w 52"/>
                <a:gd name="T19" fmla="*/ 48 h 57"/>
                <a:gd name="T20" fmla="*/ 0 w 52"/>
                <a:gd name="T21" fmla="*/ 42 h 57"/>
                <a:gd name="T22" fmla="*/ 0 w 52"/>
                <a:gd name="T23" fmla="*/ 34 h 57"/>
                <a:gd name="T24" fmla="*/ 0 w 52"/>
                <a:gd name="T25" fmla="*/ 0 h 57"/>
                <a:gd name="T26" fmla="*/ 16 w 52"/>
                <a:gd name="T27" fmla="*/ 0 h 57"/>
                <a:gd name="T28" fmla="*/ 16 w 52"/>
                <a:gd name="T29" fmla="*/ 25 h 57"/>
                <a:gd name="T30" fmla="*/ 16 w 52"/>
                <a:gd name="T31" fmla="*/ 34 h 57"/>
                <a:gd name="T32" fmla="*/ 16 w 52"/>
                <a:gd name="T33" fmla="*/ 40 h 57"/>
                <a:gd name="T34" fmla="*/ 18 w 52"/>
                <a:gd name="T35" fmla="*/ 42 h 57"/>
                <a:gd name="T36" fmla="*/ 20 w 52"/>
                <a:gd name="T37" fmla="*/ 44 h 57"/>
                <a:gd name="T38" fmla="*/ 21 w 52"/>
                <a:gd name="T39" fmla="*/ 46 h 57"/>
                <a:gd name="T40" fmla="*/ 25 w 52"/>
                <a:gd name="T41" fmla="*/ 46 h 57"/>
                <a:gd name="T42" fmla="*/ 29 w 52"/>
                <a:gd name="T43" fmla="*/ 46 h 57"/>
                <a:gd name="T44" fmla="*/ 31 w 52"/>
                <a:gd name="T45" fmla="*/ 44 h 57"/>
                <a:gd name="T46" fmla="*/ 35 w 52"/>
                <a:gd name="T47" fmla="*/ 42 h 57"/>
                <a:gd name="T48" fmla="*/ 37 w 52"/>
                <a:gd name="T49" fmla="*/ 38 h 57"/>
                <a:gd name="T50" fmla="*/ 37 w 52"/>
                <a:gd name="T51" fmla="*/ 32 h 57"/>
                <a:gd name="T52" fmla="*/ 37 w 52"/>
                <a:gd name="T53" fmla="*/ 23 h 57"/>
                <a:gd name="T54" fmla="*/ 37 w 52"/>
                <a:gd name="T55" fmla="*/ 0 h 57"/>
                <a:gd name="T56" fmla="*/ 52 w 52"/>
                <a:gd name="T57" fmla="*/ 0 h 57"/>
                <a:gd name="T58" fmla="*/ 52 w 52"/>
                <a:gd name="T59" fmla="*/ 56 h 57"/>
                <a:gd name="T60" fmla="*/ 39 w 52"/>
                <a:gd name="T61" fmla="*/ 56 h 5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2"/>
                <a:gd name="T94" fmla="*/ 0 h 57"/>
                <a:gd name="T95" fmla="*/ 52 w 52"/>
                <a:gd name="T96" fmla="*/ 57 h 5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2" h="57">
                  <a:moveTo>
                    <a:pt x="39" y="56"/>
                  </a:moveTo>
                  <a:lnTo>
                    <a:pt x="39" y="48"/>
                  </a:lnTo>
                  <a:lnTo>
                    <a:pt x="35" y="52"/>
                  </a:lnTo>
                  <a:lnTo>
                    <a:pt x="31" y="54"/>
                  </a:lnTo>
                  <a:lnTo>
                    <a:pt x="25" y="56"/>
                  </a:lnTo>
                  <a:lnTo>
                    <a:pt x="20" y="57"/>
                  </a:lnTo>
                  <a:lnTo>
                    <a:pt x="14" y="56"/>
                  </a:lnTo>
                  <a:lnTo>
                    <a:pt x="10" y="54"/>
                  </a:lnTo>
                  <a:lnTo>
                    <a:pt x="6" y="52"/>
                  </a:lnTo>
                  <a:lnTo>
                    <a:pt x="2" y="48"/>
                  </a:lnTo>
                  <a:lnTo>
                    <a:pt x="0" y="42"/>
                  </a:lnTo>
                  <a:lnTo>
                    <a:pt x="0" y="34"/>
                  </a:lnTo>
                  <a:lnTo>
                    <a:pt x="0" y="0"/>
                  </a:lnTo>
                  <a:lnTo>
                    <a:pt x="16" y="0"/>
                  </a:lnTo>
                  <a:lnTo>
                    <a:pt x="16" y="25"/>
                  </a:lnTo>
                  <a:lnTo>
                    <a:pt x="16" y="34"/>
                  </a:lnTo>
                  <a:lnTo>
                    <a:pt x="16" y="40"/>
                  </a:lnTo>
                  <a:lnTo>
                    <a:pt x="18" y="42"/>
                  </a:lnTo>
                  <a:lnTo>
                    <a:pt x="20" y="44"/>
                  </a:lnTo>
                  <a:lnTo>
                    <a:pt x="21" y="46"/>
                  </a:lnTo>
                  <a:lnTo>
                    <a:pt x="25" y="46"/>
                  </a:lnTo>
                  <a:lnTo>
                    <a:pt x="29" y="46"/>
                  </a:lnTo>
                  <a:lnTo>
                    <a:pt x="31" y="44"/>
                  </a:lnTo>
                  <a:lnTo>
                    <a:pt x="35" y="42"/>
                  </a:lnTo>
                  <a:lnTo>
                    <a:pt x="37" y="38"/>
                  </a:lnTo>
                  <a:lnTo>
                    <a:pt x="37" y="32"/>
                  </a:lnTo>
                  <a:lnTo>
                    <a:pt x="37" y="23"/>
                  </a:lnTo>
                  <a:lnTo>
                    <a:pt x="37" y="0"/>
                  </a:lnTo>
                  <a:lnTo>
                    <a:pt x="52" y="0"/>
                  </a:lnTo>
                  <a:lnTo>
                    <a:pt x="52" y="56"/>
                  </a:lnTo>
                  <a:lnTo>
                    <a:pt x="39" y="56"/>
                  </a:lnTo>
                  <a:close/>
                </a:path>
              </a:pathLst>
            </a:custGeom>
            <a:solidFill>
              <a:srgbClr val="131516"/>
            </a:solidFill>
            <a:ln w="9525">
              <a:noFill/>
              <a:round/>
              <a:headEnd/>
              <a:tailEnd/>
            </a:ln>
          </p:spPr>
          <p:txBody>
            <a:bodyPr/>
            <a:lstStyle/>
            <a:p>
              <a:endParaRPr lang="en-US"/>
            </a:p>
          </p:txBody>
        </p:sp>
        <p:sp>
          <p:nvSpPr>
            <p:cNvPr id="46737" name="Freeform 1185"/>
            <p:cNvSpPr>
              <a:spLocks/>
            </p:cNvSpPr>
            <p:nvPr/>
          </p:nvSpPr>
          <p:spPr bwMode="auto">
            <a:xfrm>
              <a:off x="1192" y="824"/>
              <a:ext cx="32" cy="78"/>
            </a:xfrm>
            <a:custGeom>
              <a:avLst/>
              <a:gdLst>
                <a:gd name="T0" fmla="*/ 32 w 32"/>
                <a:gd name="T1" fmla="*/ 21 h 78"/>
                <a:gd name="T2" fmla="*/ 32 w 32"/>
                <a:gd name="T3" fmla="*/ 32 h 78"/>
                <a:gd name="T4" fmla="*/ 21 w 32"/>
                <a:gd name="T5" fmla="*/ 32 h 78"/>
                <a:gd name="T6" fmla="*/ 21 w 32"/>
                <a:gd name="T7" fmla="*/ 55 h 78"/>
                <a:gd name="T8" fmla="*/ 21 w 32"/>
                <a:gd name="T9" fmla="*/ 61 h 78"/>
                <a:gd name="T10" fmla="*/ 21 w 32"/>
                <a:gd name="T11" fmla="*/ 63 h 78"/>
                <a:gd name="T12" fmla="*/ 23 w 32"/>
                <a:gd name="T13" fmla="*/ 65 h 78"/>
                <a:gd name="T14" fmla="*/ 23 w 32"/>
                <a:gd name="T15" fmla="*/ 65 h 78"/>
                <a:gd name="T16" fmla="*/ 25 w 32"/>
                <a:gd name="T17" fmla="*/ 65 h 78"/>
                <a:gd name="T18" fmla="*/ 25 w 32"/>
                <a:gd name="T19" fmla="*/ 65 h 78"/>
                <a:gd name="T20" fmla="*/ 29 w 32"/>
                <a:gd name="T21" fmla="*/ 65 h 78"/>
                <a:gd name="T22" fmla="*/ 32 w 32"/>
                <a:gd name="T23" fmla="*/ 65 h 78"/>
                <a:gd name="T24" fmla="*/ 32 w 32"/>
                <a:gd name="T25" fmla="*/ 77 h 78"/>
                <a:gd name="T26" fmla="*/ 27 w 32"/>
                <a:gd name="T27" fmla="*/ 77 h 78"/>
                <a:gd name="T28" fmla="*/ 21 w 32"/>
                <a:gd name="T29" fmla="*/ 78 h 78"/>
                <a:gd name="T30" fmla="*/ 17 w 32"/>
                <a:gd name="T31" fmla="*/ 78 h 78"/>
                <a:gd name="T32" fmla="*/ 13 w 32"/>
                <a:gd name="T33" fmla="*/ 77 h 78"/>
                <a:gd name="T34" fmla="*/ 11 w 32"/>
                <a:gd name="T35" fmla="*/ 75 h 78"/>
                <a:gd name="T36" fmla="*/ 9 w 32"/>
                <a:gd name="T37" fmla="*/ 73 h 78"/>
                <a:gd name="T38" fmla="*/ 7 w 32"/>
                <a:gd name="T39" fmla="*/ 71 h 78"/>
                <a:gd name="T40" fmla="*/ 7 w 32"/>
                <a:gd name="T41" fmla="*/ 67 h 78"/>
                <a:gd name="T42" fmla="*/ 5 w 32"/>
                <a:gd name="T43" fmla="*/ 63 h 78"/>
                <a:gd name="T44" fmla="*/ 5 w 32"/>
                <a:gd name="T45" fmla="*/ 57 h 78"/>
                <a:gd name="T46" fmla="*/ 5 w 32"/>
                <a:gd name="T47" fmla="*/ 32 h 78"/>
                <a:gd name="T48" fmla="*/ 0 w 32"/>
                <a:gd name="T49" fmla="*/ 32 h 78"/>
                <a:gd name="T50" fmla="*/ 0 w 32"/>
                <a:gd name="T51" fmla="*/ 21 h 78"/>
                <a:gd name="T52" fmla="*/ 5 w 32"/>
                <a:gd name="T53" fmla="*/ 21 h 78"/>
                <a:gd name="T54" fmla="*/ 5 w 32"/>
                <a:gd name="T55" fmla="*/ 9 h 78"/>
                <a:gd name="T56" fmla="*/ 21 w 32"/>
                <a:gd name="T57" fmla="*/ 0 h 78"/>
                <a:gd name="T58" fmla="*/ 21 w 32"/>
                <a:gd name="T59" fmla="*/ 21 h 78"/>
                <a:gd name="T60" fmla="*/ 32 w 32"/>
                <a:gd name="T61" fmla="*/ 21 h 7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2"/>
                <a:gd name="T94" fmla="*/ 0 h 78"/>
                <a:gd name="T95" fmla="*/ 32 w 32"/>
                <a:gd name="T96" fmla="*/ 78 h 7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2" h="78">
                  <a:moveTo>
                    <a:pt x="32" y="21"/>
                  </a:moveTo>
                  <a:lnTo>
                    <a:pt x="32" y="32"/>
                  </a:lnTo>
                  <a:lnTo>
                    <a:pt x="21" y="32"/>
                  </a:lnTo>
                  <a:lnTo>
                    <a:pt x="21" y="55"/>
                  </a:lnTo>
                  <a:lnTo>
                    <a:pt x="21" y="61"/>
                  </a:lnTo>
                  <a:lnTo>
                    <a:pt x="21" y="63"/>
                  </a:lnTo>
                  <a:lnTo>
                    <a:pt x="23" y="65"/>
                  </a:lnTo>
                  <a:lnTo>
                    <a:pt x="25" y="65"/>
                  </a:lnTo>
                  <a:lnTo>
                    <a:pt x="29" y="65"/>
                  </a:lnTo>
                  <a:lnTo>
                    <a:pt x="32" y="65"/>
                  </a:lnTo>
                  <a:lnTo>
                    <a:pt x="32" y="77"/>
                  </a:lnTo>
                  <a:lnTo>
                    <a:pt x="27" y="77"/>
                  </a:lnTo>
                  <a:lnTo>
                    <a:pt x="21" y="78"/>
                  </a:lnTo>
                  <a:lnTo>
                    <a:pt x="17" y="78"/>
                  </a:lnTo>
                  <a:lnTo>
                    <a:pt x="13" y="77"/>
                  </a:lnTo>
                  <a:lnTo>
                    <a:pt x="11" y="75"/>
                  </a:lnTo>
                  <a:lnTo>
                    <a:pt x="9" y="73"/>
                  </a:lnTo>
                  <a:lnTo>
                    <a:pt x="7" y="71"/>
                  </a:lnTo>
                  <a:lnTo>
                    <a:pt x="7" y="67"/>
                  </a:lnTo>
                  <a:lnTo>
                    <a:pt x="5" y="63"/>
                  </a:lnTo>
                  <a:lnTo>
                    <a:pt x="5" y="57"/>
                  </a:lnTo>
                  <a:lnTo>
                    <a:pt x="5" y="32"/>
                  </a:lnTo>
                  <a:lnTo>
                    <a:pt x="0" y="32"/>
                  </a:lnTo>
                  <a:lnTo>
                    <a:pt x="0" y="21"/>
                  </a:lnTo>
                  <a:lnTo>
                    <a:pt x="5" y="21"/>
                  </a:lnTo>
                  <a:lnTo>
                    <a:pt x="5" y="9"/>
                  </a:lnTo>
                  <a:lnTo>
                    <a:pt x="21" y="0"/>
                  </a:lnTo>
                  <a:lnTo>
                    <a:pt x="21" y="21"/>
                  </a:lnTo>
                  <a:lnTo>
                    <a:pt x="32" y="21"/>
                  </a:lnTo>
                  <a:close/>
                </a:path>
              </a:pathLst>
            </a:custGeom>
            <a:solidFill>
              <a:srgbClr val="131516"/>
            </a:solidFill>
            <a:ln w="9525">
              <a:noFill/>
              <a:round/>
              <a:headEnd/>
              <a:tailEnd/>
            </a:ln>
          </p:spPr>
          <p:txBody>
            <a:bodyPr/>
            <a:lstStyle/>
            <a:p>
              <a:endParaRPr lang="en-US"/>
            </a:p>
          </p:txBody>
        </p:sp>
        <p:sp>
          <p:nvSpPr>
            <p:cNvPr id="46738" name="Freeform 1186"/>
            <p:cNvSpPr>
              <a:spLocks noEditPoints="1"/>
            </p:cNvSpPr>
            <p:nvPr/>
          </p:nvSpPr>
          <p:spPr bwMode="auto">
            <a:xfrm>
              <a:off x="1230" y="843"/>
              <a:ext cx="52" cy="59"/>
            </a:xfrm>
            <a:custGeom>
              <a:avLst/>
              <a:gdLst>
                <a:gd name="T0" fmla="*/ 37 w 52"/>
                <a:gd name="T1" fmla="*/ 40 h 59"/>
                <a:gd name="T2" fmla="*/ 52 w 52"/>
                <a:gd name="T3" fmla="*/ 42 h 59"/>
                <a:gd name="T4" fmla="*/ 48 w 52"/>
                <a:gd name="T5" fmla="*/ 50 h 59"/>
                <a:gd name="T6" fmla="*/ 42 w 52"/>
                <a:gd name="T7" fmla="*/ 56 h 59"/>
                <a:gd name="T8" fmla="*/ 35 w 52"/>
                <a:gd name="T9" fmla="*/ 58 h 59"/>
                <a:gd name="T10" fmla="*/ 27 w 52"/>
                <a:gd name="T11" fmla="*/ 59 h 59"/>
                <a:gd name="T12" fmla="*/ 19 w 52"/>
                <a:gd name="T13" fmla="*/ 58 h 59"/>
                <a:gd name="T14" fmla="*/ 14 w 52"/>
                <a:gd name="T15" fmla="*/ 58 h 59"/>
                <a:gd name="T16" fmla="*/ 10 w 52"/>
                <a:gd name="T17" fmla="*/ 54 h 59"/>
                <a:gd name="T18" fmla="*/ 6 w 52"/>
                <a:gd name="T19" fmla="*/ 50 h 59"/>
                <a:gd name="T20" fmla="*/ 0 w 52"/>
                <a:gd name="T21" fmla="*/ 40 h 59"/>
                <a:gd name="T22" fmla="*/ 0 w 52"/>
                <a:gd name="T23" fmla="*/ 31 h 59"/>
                <a:gd name="T24" fmla="*/ 0 w 52"/>
                <a:gd name="T25" fmla="*/ 23 h 59"/>
                <a:gd name="T26" fmla="*/ 2 w 52"/>
                <a:gd name="T27" fmla="*/ 17 h 59"/>
                <a:gd name="T28" fmla="*/ 4 w 52"/>
                <a:gd name="T29" fmla="*/ 11 h 59"/>
                <a:gd name="T30" fmla="*/ 8 w 52"/>
                <a:gd name="T31" fmla="*/ 8 h 59"/>
                <a:gd name="T32" fmla="*/ 12 w 52"/>
                <a:gd name="T33" fmla="*/ 4 h 59"/>
                <a:gd name="T34" fmla="*/ 15 w 52"/>
                <a:gd name="T35" fmla="*/ 2 h 59"/>
                <a:gd name="T36" fmla="*/ 19 w 52"/>
                <a:gd name="T37" fmla="*/ 0 h 59"/>
                <a:gd name="T38" fmla="*/ 25 w 52"/>
                <a:gd name="T39" fmla="*/ 0 h 59"/>
                <a:gd name="T40" fmla="*/ 31 w 52"/>
                <a:gd name="T41" fmla="*/ 0 h 59"/>
                <a:gd name="T42" fmla="*/ 37 w 52"/>
                <a:gd name="T43" fmla="*/ 2 h 59"/>
                <a:gd name="T44" fmla="*/ 40 w 52"/>
                <a:gd name="T45" fmla="*/ 6 h 59"/>
                <a:gd name="T46" fmla="*/ 46 w 52"/>
                <a:gd name="T47" fmla="*/ 8 h 59"/>
                <a:gd name="T48" fmla="*/ 48 w 52"/>
                <a:gd name="T49" fmla="*/ 13 h 59"/>
                <a:gd name="T50" fmla="*/ 50 w 52"/>
                <a:gd name="T51" fmla="*/ 19 h 59"/>
                <a:gd name="T52" fmla="*/ 52 w 52"/>
                <a:gd name="T53" fmla="*/ 27 h 59"/>
                <a:gd name="T54" fmla="*/ 52 w 52"/>
                <a:gd name="T55" fmla="*/ 34 h 59"/>
                <a:gd name="T56" fmla="*/ 15 w 52"/>
                <a:gd name="T57" fmla="*/ 34 h 59"/>
                <a:gd name="T58" fmla="*/ 15 w 52"/>
                <a:gd name="T59" fmla="*/ 40 h 59"/>
                <a:gd name="T60" fmla="*/ 19 w 52"/>
                <a:gd name="T61" fmla="*/ 44 h 59"/>
                <a:gd name="T62" fmla="*/ 23 w 52"/>
                <a:gd name="T63" fmla="*/ 46 h 59"/>
                <a:gd name="T64" fmla="*/ 27 w 52"/>
                <a:gd name="T65" fmla="*/ 48 h 59"/>
                <a:gd name="T66" fmla="*/ 31 w 52"/>
                <a:gd name="T67" fmla="*/ 48 h 59"/>
                <a:gd name="T68" fmla="*/ 33 w 52"/>
                <a:gd name="T69" fmla="*/ 46 h 59"/>
                <a:gd name="T70" fmla="*/ 35 w 52"/>
                <a:gd name="T71" fmla="*/ 44 h 59"/>
                <a:gd name="T72" fmla="*/ 37 w 52"/>
                <a:gd name="T73" fmla="*/ 40 h 59"/>
                <a:gd name="T74" fmla="*/ 37 w 52"/>
                <a:gd name="T75" fmla="*/ 25 h 59"/>
                <a:gd name="T76" fmla="*/ 37 w 52"/>
                <a:gd name="T77" fmla="*/ 19 h 59"/>
                <a:gd name="T78" fmla="*/ 35 w 52"/>
                <a:gd name="T79" fmla="*/ 15 h 59"/>
                <a:gd name="T80" fmla="*/ 31 w 52"/>
                <a:gd name="T81" fmla="*/ 11 h 59"/>
                <a:gd name="T82" fmla="*/ 27 w 52"/>
                <a:gd name="T83" fmla="*/ 11 h 59"/>
                <a:gd name="T84" fmla="*/ 21 w 52"/>
                <a:gd name="T85" fmla="*/ 13 h 59"/>
                <a:gd name="T86" fmla="*/ 17 w 52"/>
                <a:gd name="T87" fmla="*/ 15 h 59"/>
                <a:gd name="T88" fmla="*/ 15 w 52"/>
                <a:gd name="T89" fmla="*/ 19 h 59"/>
                <a:gd name="T90" fmla="*/ 15 w 52"/>
                <a:gd name="T91" fmla="*/ 25 h 59"/>
                <a:gd name="T92" fmla="*/ 37 w 52"/>
                <a:gd name="T93" fmla="*/ 25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
                <a:gd name="T142" fmla="*/ 0 h 59"/>
                <a:gd name="T143" fmla="*/ 52 w 52"/>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 h="59">
                  <a:moveTo>
                    <a:pt x="37" y="40"/>
                  </a:moveTo>
                  <a:lnTo>
                    <a:pt x="52" y="42"/>
                  </a:lnTo>
                  <a:lnTo>
                    <a:pt x="48" y="50"/>
                  </a:lnTo>
                  <a:lnTo>
                    <a:pt x="42" y="56"/>
                  </a:lnTo>
                  <a:lnTo>
                    <a:pt x="35" y="58"/>
                  </a:lnTo>
                  <a:lnTo>
                    <a:pt x="27" y="59"/>
                  </a:lnTo>
                  <a:lnTo>
                    <a:pt x="19" y="58"/>
                  </a:lnTo>
                  <a:lnTo>
                    <a:pt x="14" y="58"/>
                  </a:lnTo>
                  <a:lnTo>
                    <a:pt x="10" y="54"/>
                  </a:lnTo>
                  <a:lnTo>
                    <a:pt x="6" y="50"/>
                  </a:lnTo>
                  <a:lnTo>
                    <a:pt x="0" y="40"/>
                  </a:lnTo>
                  <a:lnTo>
                    <a:pt x="0" y="31"/>
                  </a:lnTo>
                  <a:lnTo>
                    <a:pt x="0" y="23"/>
                  </a:lnTo>
                  <a:lnTo>
                    <a:pt x="2" y="17"/>
                  </a:lnTo>
                  <a:lnTo>
                    <a:pt x="4" y="11"/>
                  </a:lnTo>
                  <a:lnTo>
                    <a:pt x="8" y="8"/>
                  </a:lnTo>
                  <a:lnTo>
                    <a:pt x="12" y="4"/>
                  </a:lnTo>
                  <a:lnTo>
                    <a:pt x="15" y="2"/>
                  </a:lnTo>
                  <a:lnTo>
                    <a:pt x="19" y="0"/>
                  </a:lnTo>
                  <a:lnTo>
                    <a:pt x="25" y="0"/>
                  </a:lnTo>
                  <a:lnTo>
                    <a:pt x="31" y="0"/>
                  </a:lnTo>
                  <a:lnTo>
                    <a:pt x="37" y="2"/>
                  </a:lnTo>
                  <a:lnTo>
                    <a:pt x="40" y="6"/>
                  </a:lnTo>
                  <a:lnTo>
                    <a:pt x="46" y="8"/>
                  </a:lnTo>
                  <a:lnTo>
                    <a:pt x="48" y="13"/>
                  </a:lnTo>
                  <a:lnTo>
                    <a:pt x="50" y="19"/>
                  </a:lnTo>
                  <a:lnTo>
                    <a:pt x="52" y="27"/>
                  </a:lnTo>
                  <a:lnTo>
                    <a:pt x="52" y="34"/>
                  </a:lnTo>
                  <a:lnTo>
                    <a:pt x="15" y="34"/>
                  </a:lnTo>
                  <a:lnTo>
                    <a:pt x="15" y="40"/>
                  </a:lnTo>
                  <a:lnTo>
                    <a:pt x="19" y="44"/>
                  </a:lnTo>
                  <a:lnTo>
                    <a:pt x="23" y="46"/>
                  </a:lnTo>
                  <a:lnTo>
                    <a:pt x="27" y="48"/>
                  </a:lnTo>
                  <a:lnTo>
                    <a:pt x="31" y="48"/>
                  </a:lnTo>
                  <a:lnTo>
                    <a:pt x="33" y="46"/>
                  </a:lnTo>
                  <a:lnTo>
                    <a:pt x="35" y="44"/>
                  </a:lnTo>
                  <a:lnTo>
                    <a:pt x="37" y="40"/>
                  </a:lnTo>
                  <a:close/>
                  <a:moveTo>
                    <a:pt x="37" y="25"/>
                  </a:moveTo>
                  <a:lnTo>
                    <a:pt x="37" y="19"/>
                  </a:lnTo>
                  <a:lnTo>
                    <a:pt x="35" y="15"/>
                  </a:lnTo>
                  <a:lnTo>
                    <a:pt x="31" y="11"/>
                  </a:lnTo>
                  <a:lnTo>
                    <a:pt x="27" y="11"/>
                  </a:lnTo>
                  <a:lnTo>
                    <a:pt x="21" y="13"/>
                  </a:lnTo>
                  <a:lnTo>
                    <a:pt x="17" y="15"/>
                  </a:lnTo>
                  <a:lnTo>
                    <a:pt x="15" y="19"/>
                  </a:lnTo>
                  <a:lnTo>
                    <a:pt x="15" y="25"/>
                  </a:lnTo>
                  <a:lnTo>
                    <a:pt x="37" y="25"/>
                  </a:lnTo>
                  <a:close/>
                </a:path>
              </a:pathLst>
            </a:custGeom>
            <a:solidFill>
              <a:srgbClr val="131516"/>
            </a:solidFill>
            <a:ln w="9525">
              <a:noFill/>
              <a:round/>
              <a:headEnd/>
              <a:tailEnd/>
            </a:ln>
          </p:spPr>
          <p:txBody>
            <a:bodyPr/>
            <a:lstStyle/>
            <a:p>
              <a:endParaRPr lang="en-US"/>
            </a:p>
          </p:txBody>
        </p:sp>
        <p:sp>
          <p:nvSpPr>
            <p:cNvPr id="46739" name="Freeform 1187"/>
            <p:cNvSpPr>
              <a:spLocks/>
            </p:cNvSpPr>
            <p:nvPr/>
          </p:nvSpPr>
          <p:spPr bwMode="auto">
            <a:xfrm>
              <a:off x="1293" y="843"/>
              <a:ext cx="37" cy="58"/>
            </a:xfrm>
            <a:custGeom>
              <a:avLst/>
              <a:gdLst>
                <a:gd name="T0" fmla="*/ 16 w 37"/>
                <a:gd name="T1" fmla="*/ 58 h 58"/>
                <a:gd name="T2" fmla="*/ 0 w 37"/>
                <a:gd name="T3" fmla="*/ 58 h 58"/>
                <a:gd name="T4" fmla="*/ 0 w 37"/>
                <a:gd name="T5" fmla="*/ 2 h 58"/>
                <a:gd name="T6" fmla="*/ 14 w 37"/>
                <a:gd name="T7" fmla="*/ 2 h 58"/>
                <a:gd name="T8" fmla="*/ 14 w 37"/>
                <a:gd name="T9" fmla="*/ 10 h 58"/>
                <a:gd name="T10" fmla="*/ 18 w 37"/>
                <a:gd name="T11" fmla="*/ 4 h 58"/>
                <a:gd name="T12" fmla="*/ 22 w 37"/>
                <a:gd name="T13" fmla="*/ 2 h 58"/>
                <a:gd name="T14" fmla="*/ 23 w 37"/>
                <a:gd name="T15" fmla="*/ 0 h 58"/>
                <a:gd name="T16" fmla="*/ 27 w 37"/>
                <a:gd name="T17" fmla="*/ 0 h 58"/>
                <a:gd name="T18" fmla="*/ 33 w 37"/>
                <a:gd name="T19" fmla="*/ 0 h 58"/>
                <a:gd name="T20" fmla="*/ 37 w 37"/>
                <a:gd name="T21" fmla="*/ 4 h 58"/>
                <a:gd name="T22" fmla="*/ 33 w 37"/>
                <a:gd name="T23" fmla="*/ 15 h 58"/>
                <a:gd name="T24" fmla="*/ 29 w 37"/>
                <a:gd name="T25" fmla="*/ 13 h 58"/>
                <a:gd name="T26" fmla="*/ 25 w 37"/>
                <a:gd name="T27" fmla="*/ 13 h 58"/>
                <a:gd name="T28" fmla="*/ 23 w 37"/>
                <a:gd name="T29" fmla="*/ 13 h 58"/>
                <a:gd name="T30" fmla="*/ 20 w 37"/>
                <a:gd name="T31" fmla="*/ 15 h 58"/>
                <a:gd name="T32" fmla="*/ 18 w 37"/>
                <a:gd name="T33" fmla="*/ 17 h 58"/>
                <a:gd name="T34" fmla="*/ 18 w 37"/>
                <a:gd name="T35" fmla="*/ 21 h 58"/>
                <a:gd name="T36" fmla="*/ 16 w 37"/>
                <a:gd name="T37" fmla="*/ 29 h 58"/>
                <a:gd name="T38" fmla="*/ 16 w 37"/>
                <a:gd name="T39" fmla="*/ 40 h 58"/>
                <a:gd name="T40" fmla="*/ 16 w 37"/>
                <a:gd name="T41" fmla="*/ 58 h 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8"/>
                <a:gd name="T65" fmla="*/ 37 w 37"/>
                <a:gd name="T66" fmla="*/ 58 h 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8">
                  <a:moveTo>
                    <a:pt x="16" y="58"/>
                  </a:moveTo>
                  <a:lnTo>
                    <a:pt x="0" y="58"/>
                  </a:lnTo>
                  <a:lnTo>
                    <a:pt x="0" y="2"/>
                  </a:lnTo>
                  <a:lnTo>
                    <a:pt x="14" y="2"/>
                  </a:lnTo>
                  <a:lnTo>
                    <a:pt x="14" y="10"/>
                  </a:lnTo>
                  <a:lnTo>
                    <a:pt x="18" y="4"/>
                  </a:lnTo>
                  <a:lnTo>
                    <a:pt x="22" y="2"/>
                  </a:lnTo>
                  <a:lnTo>
                    <a:pt x="23" y="0"/>
                  </a:lnTo>
                  <a:lnTo>
                    <a:pt x="27" y="0"/>
                  </a:lnTo>
                  <a:lnTo>
                    <a:pt x="33" y="0"/>
                  </a:lnTo>
                  <a:lnTo>
                    <a:pt x="37" y="4"/>
                  </a:lnTo>
                  <a:lnTo>
                    <a:pt x="33" y="15"/>
                  </a:lnTo>
                  <a:lnTo>
                    <a:pt x="29" y="13"/>
                  </a:lnTo>
                  <a:lnTo>
                    <a:pt x="25" y="13"/>
                  </a:lnTo>
                  <a:lnTo>
                    <a:pt x="23" y="13"/>
                  </a:lnTo>
                  <a:lnTo>
                    <a:pt x="20" y="15"/>
                  </a:lnTo>
                  <a:lnTo>
                    <a:pt x="18" y="17"/>
                  </a:lnTo>
                  <a:lnTo>
                    <a:pt x="18" y="21"/>
                  </a:lnTo>
                  <a:lnTo>
                    <a:pt x="16" y="29"/>
                  </a:lnTo>
                  <a:lnTo>
                    <a:pt x="16" y="40"/>
                  </a:lnTo>
                  <a:lnTo>
                    <a:pt x="16" y="58"/>
                  </a:lnTo>
                  <a:close/>
                </a:path>
              </a:pathLst>
            </a:custGeom>
            <a:solidFill>
              <a:srgbClr val="131516"/>
            </a:solidFill>
            <a:ln w="9525">
              <a:noFill/>
              <a:round/>
              <a:headEnd/>
              <a:tailEnd/>
            </a:ln>
          </p:spPr>
          <p:txBody>
            <a:bodyPr/>
            <a:lstStyle/>
            <a:p>
              <a:endParaRPr lang="en-US"/>
            </a:p>
          </p:txBody>
        </p:sp>
        <p:sp>
          <p:nvSpPr>
            <p:cNvPr id="46740" name="Freeform 1188"/>
            <p:cNvSpPr>
              <a:spLocks/>
            </p:cNvSpPr>
            <p:nvPr/>
          </p:nvSpPr>
          <p:spPr bwMode="auto">
            <a:xfrm>
              <a:off x="3349" y="1816"/>
              <a:ext cx="55" cy="79"/>
            </a:xfrm>
            <a:custGeom>
              <a:avLst/>
              <a:gdLst>
                <a:gd name="T0" fmla="*/ 0 w 55"/>
                <a:gd name="T1" fmla="*/ 79 h 79"/>
                <a:gd name="T2" fmla="*/ 0 w 55"/>
                <a:gd name="T3" fmla="*/ 0 h 79"/>
                <a:gd name="T4" fmla="*/ 15 w 55"/>
                <a:gd name="T5" fmla="*/ 0 h 79"/>
                <a:gd name="T6" fmla="*/ 15 w 55"/>
                <a:gd name="T7" fmla="*/ 65 h 79"/>
                <a:gd name="T8" fmla="*/ 55 w 55"/>
                <a:gd name="T9" fmla="*/ 65 h 79"/>
                <a:gd name="T10" fmla="*/ 55 w 55"/>
                <a:gd name="T11" fmla="*/ 79 h 79"/>
                <a:gd name="T12" fmla="*/ 0 w 55"/>
                <a:gd name="T13" fmla="*/ 79 h 79"/>
                <a:gd name="T14" fmla="*/ 0 60000 65536"/>
                <a:gd name="T15" fmla="*/ 0 60000 65536"/>
                <a:gd name="T16" fmla="*/ 0 60000 65536"/>
                <a:gd name="T17" fmla="*/ 0 60000 65536"/>
                <a:gd name="T18" fmla="*/ 0 60000 65536"/>
                <a:gd name="T19" fmla="*/ 0 60000 65536"/>
                <a:gd name="T20" fmla="*/ 0 60000 65536"/>
                <a:gd name="T21" fmla="*/ 0 w 55"/>
                <a:gd name="T22" fmla="*/ 0 h 79"/>
                <a:gd name="T23" fmla="*/ 55 w 55"/>
                <a:gd name="T24" fmla="*/ 79 h 7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 h="79">
                  <a:moveTo>
                    <a:pt x="0" y="79"/>
                  </a:moveTo>
                  <a:lnTo>
                    <a:pt x="0" y="0"/>
                  </a:lnTo>
                  <a:lnTo>
                    <a:pt x="15" y="0"/>
                  </a:lnTo>
                  <a:lnTo>
                    <a:pt x="15" y="65"/>
                  </a:lnTo>
                  <a:lnTo>
                    <a:pt x="55" y="65"/>
                  </a:lnTo>
                  <a:lnTo>
                    <a:pt x="55" y="79"/>
                  </a:lnTo>
                  <a:lnTo>
                    <a:pt x="0" y="79"/>
                  </a:lnTo>
                  <a:close/>
                </a:path>
              </a:pathLst>
            </a:custGeom>
            <a:solidFill>
              <a:srgbClr val="131516"/>
            </a:solidFill>
            <a:ln w="9525">
              <a:noFill/>
              <a:round/>
              <a:headEnd/>
              <a:tailEnd/>
            </a:ln>
          </p:spPr>
          <p:txBody>
            <a:bodyPr/>
            <a:lstStyle/>
            <a:p>
              <a:endParaRPr lang="en-US"/>
            </a:p>
          </p:txBody>
        </p:sp>
        <p:sp>
          <p:nvSpPr>
            <p:cNvPr id="46741" name="Freeform 1189"/>
            <p:cNvSpPr>
              <a:spLocks noEditPoints="1"/>
            </p:cNvSpPr>
            <p:nvPr/>
          </p:nvSpPr>
          <p:spPr bwMode="auto">
            <a:xfrm>
              <a:off x="3414" y="1816"/>
              <a:ext cx="15" cy="79"/>
            </a:xfrm>
            <a:custGeom>
              <a:avLst/>
              <a:gdLst>
                <a:gd name="T0" fmla="*/ 0 w 15"/>
                <a:gd name="T1" fmla="*/ 13 h 79"/>
                <a:gd name="T2" fmla="*/ 0 w 15"/>
                <a:gd name="T3" fmla="*/ 0 h 79"/>
                <a:gd name="T4" fmla="*/ 15 w 15"/>
                <a:gd name="T5" fmla="*/ 0 h 79"/>
                <a:gd name="T6" fmla="*/ 15 w 15"/>
                <a:gd name="T7" fmla="*/ 13 h 79"/>
                <a:gd name="T8" fmla="*/ 0 w 15"/>
                <a:gd name="T9" fmla="*/ 13 h 79"/>
                <a:gd name="T10" fmla="*/ 0 w 15"/>
                <a:gd name="T11" fmla="*/ 79 h 79"/>
                <a:gd name="T12" fmla="*/ 0 w 15"/>
                <a:gd name="T13" fmla="*/ 21 h 79"/>
                <a:gd name="T14" fmla="*/ 15 w 15"/>
                <a:gd name="T15" fmla="*/ 21 h 79"/>
                <a:gd name="T16" fmla="*/ 15 w 15"/>
                <a:gd name="T17" fmla="*/ 79 h 79"/>
                <a:gd name="T18" fmla="*/ 0 w 15"/>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79"/>
                <a:gd name="T32" fmla="*/ 15 w 15"/>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79">
                  <a:moveTo>
                    <a:pt x="0" y="13"/>
                  </a:moveTo>
                  <a:lnTo>
                    <a:pt x="0" y="0"/>
                  </a:lnTo>
                  <a:lnTo>
                    <a:pt x="15" y="0"/>
                  </a:lnTo>
                  <a:lnTo>
                    <a:pt x="15" y="13"/>
                  </a:lnTo>
                  <a:lnTo>
                    <a:pt x="0" y="13"/>
                  </a:lnTo>
                  <a:close/>
                  <a:moveTo>
                    <a:pt x="0" y="79"/>
                  </a:moveTo>
                  <a:lnTo>
                    <a:pt x="0" y="21"/>
                  </a:lnTo>
                  <a:lnTo>
                    <a:pt x="15" y="21"/>
                  </a:lnTo>
                  <a:lnTo>
                    <a:pt x="15" y="79"/>
                  </a:lnTo>
                  <a:lnTo>
                    <a:pt x="0" y="79"/>
                  </a:lnTo>
                  <a:close/>
                </a:path>
              </a:pathLst>
            </a:custGeom>
            <a:solidFill>
              <a:srgbClr val="131516"/>
            </a:solidFill>
            <a:ln w="9525">
              <a:noFill/>
              <a:round/>
              <a:headEnd/>
              <a:tailEnd/>
            </a:ln>
          </p:spPr>
          <p:txBody>
            <a:bodyPr/>
            <a:lstStyle/>
            <a:p>
              <a:endParaRPr lang="en-US"/>
            </a:p>
          </p:txBody>
        </p:sp>
        <p:sp>
          <p:nvSpPr>
            <p:cNvPr id="46742" name="Freeform 1190"/>
            <p:cNvSpPr>
              <a:spLocks noEditPoints="1"/>
            </p:cNvSpPr>
            <p:nvPr/>
          </p:nvSpPr>
          <p:spPr bwMode="auto">
            <a:xfrm>
              <a:off x="3441" y="1837"/>
              <a:ext cx="56" cy="79"/>
            </a:xfrm>
            <a:custGeom>
              <a:avLst/>
              <a:gdLst>
                <a:gd name="T0" fmla="*/ 19 w 56"/>
                <a:gd name="T1" fmla="*/ 63 h 79"/>
                <a:gd name="T2" fmla="*/ 21 w 56"/>
                <a:gd name="T3" fmla="*/ 67 h 79"/>
                <a:gd name="T4" fmla="*/ 29 w 56"/>
                <a:gd name="T5" fmla="*/ 69 h 79"/>
                <a:gd name="T6" fmla="*/ 38 w 56"/>
                <a:gd name="T7" fmla="*/ 67 h 79"/>
                <a:gd name="T8" fmla="*/ 40 w 56"/>
                <a:gd name="T9" fmla="*/ 63 h 79"/>
                <a:gd name="T10" fmla="*/ 40 w 56"/>
                <a:gd name="T11" fmla="*/ 56 h 79"/>
                <a:gd name="T12" fmla="*/ 38 w 56"/>
                <a:gd name="T13" fmla="*/ 52 h 79"/>
                <a:gd name="T14" fmla="*/ 29 w 56"/>
                <a:gd name="T15" fmla="*/ 56 h 79"/>
                <a:gd name="T16" fmla="*/ 19 w 56"/>
                <a:gd name="T17" fmla="*/ 56 h 79"/>
                <a:gd name="T18" fmla="*/ 9 w 56"/>
                <a:gd name="T19" fmla="*/ 52 h 79"/>
                <a:gd name="T20" fmla="*/ 2 w 56"/>
                <a:gd name="T21" fmla="*/ 38 h 79"/>
                <a:gd name="T22" fmla="*/ 2 w 56"/>
                <a:gd name="T23" fmla="*/ 21 h 79"/>
                <a:gd name="T24" fmla="*/ 6 w 56"/>
                <a:gd name="T25" fmla="*/ 12 h 79"/>
                <a:gd name="T26" fmla="*/ 11 w 56"/>
                <a:gd name="T27" fmla="*/ 4 h 79"/>
                <a:gd name="T28" fmla="*/ 19 w 56"/>
                <a:gd name="T29" fmla="*/ 0 h 79"/>
                <a:gd name="T30" fmla="*/ 31 w 56"/>
                <a:gd name="T31" fmla="*/ 0 h 79"/>
                <a:gd name="T32" fmla="*/ 38 w 56"/>
                <a:gd name="T33" fmla="*/ 4 h 79"/>
                <a:gd name="T34" fmla="*/ 42 w 56"/>
                <a:gd name="T35" fmla="*/ 0 h 79"/>
                <a:gd name="T36" fmla="*/ 56 w 56"/>
                <a:gd name="T37" fmla="*/ 52 h 79"/>
                <a:gd name="T38" fmla="*/ 54 w 56"/>
                <a:gd name="T39" fmla="*/ 65 h 79"/>
                <a:gd name="T40" fmla="*/ 50 w 56"/>
                <a:gd name="T41" fmla="*/ 73 h 79"/>
                <a:gd name="T42" fmla="*/ 42 w 56"/>
                <a:gd name="T43" fmla="*/ 79 h 79"/>
                <a:gd name="T44" fmla="*/ 29 w 56"/>
                <a:gd name="T45" fmla="*/ 79 h 79"/>
                <a:gd name="T46" fmla="*/ 9 w 56"/>
                <a:gd name="T47" fmla="*/ 75 h 79"/>
                <a:gd name="T48" fmla="*/ 2 w 56"/>
                <a:gd name="T49" fmla="*/ 62 h 79"/>
                <a:gd name="T50" fmla="*/ 4 w 56"/>
                <a:gd name="T51" fmla="*/ 60 h 79"/>
                <a:gd name="T52" fmla="*/ 17 w 56"/>
                <a:gd name="T53" fmla="*/ 35 h 79"/>
                <a:gd name="T54" fmla="*/ 23 w 56"/>
                <a:gd name="T55" fmla="*/ 44 h 79"/>
                <a:gd name="T56" fmla="*/ 32 w 56"/>
                <a:gd name="T57" fmla="*/ 44 h 79"/>
                <a:gd name="T58" fmla="*/ 40 w 56"/>
                <a:gd name="T59" fmla="*/ 35 h 79"/>
                <a:gd name="T60" fmla="*/ 40 w 56"/>
                <a:gd name="T61" fmla="*/ 19 h 79"/>
                <a:gd name="T62" fmla="*/ 34 w 56"/>
                <a:gd name="T63" fmla="*/ 12 h 79"/>
                <a:gd name="T64" fmla="*/ 23 w 56"/>
                <a:gd name="T65" fmla="*/ 12 h 79"/>
                <a:gd name="T66" fmla="*/ 17 w 56"/>
                <a:gd name="T67" fmla="*/ 19 h 7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6"/>
                <a:gd name="T103" fmla="*/ 0 h 79"/>
                <a:gd name="T104" fmla="*/ 56 w 56"/>
                <a:gd name="T105" fmla="*/ 79 h 7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6" h="79">
                  <a:moveTo>
                    <a:pt x="4" y="60"/>
                  </a:moveTo>
                  <a:lnTo>
                    <a:pt x="19" y="63"/>
                  </a:lnTo>
                  <a:lnTo>
                    <a:pt x="21" y="65"/>
                  </a:lnTo>
                  <a:lnTo>
                    <a:pt x="21" y="67"/>
                  </a:lnTo>
                  <a:lnTo>
                    <a:pt x="25" y="67"/>
                  </a:lnTo>
                  <a:lnTo>
                    <a:pt x="29" y="69"/>
                  </a:lnTo>
                  <a:lnTo>
                    <a:pt x="34" y="67"/>
                  </a:lnTo>
                  <a:lnTo>
                    <a:pt x="38" y="67"/>
                  </a:lnTo>
                  <a:lnTo>
                    <a:pt x="38" y="65"/>
                  </a:lnTo>
                  <a:lnTo>
                    <a:pt x="40" y="63"/>
                  </a:lnTo>
                  <a:lnTo>
                    <a:pt x="40" y="60"/>
                  </a:lnTo>
                  <a:lnTo>
                    <a:pt x="40" y="56"/>
                  </a:lnTo>
                  <a:lnTo>
                    <a:pt x="40" y="48"/>
                  </a:lnTo>
                  <a:lnTo>
                    <a:pt x="38" y="52"/>
                  </a:lnTo>
                  <a:lnTo>
                    <a:pt x="32" y="54"/>
                  </a:lnTo>
                  <a:lnTo>
                    <a:pt x="29" y="56"/>
                  </a:lnTo>
                  <a:lnTo>
                    <a:pt x="25" y="58"/>
                  </a:lnTo>
                  <a:lnTo>
                    <a:pt x="19" y="56"/>
                  </a:lnTo>
                  <a:lnTo>
                    <a:pt x="13" y="54"/>
                  </a:lnTo>
                  <a:lnTo>
                    <a:pt x="9" y="52"/>
                  </a:lnTo>
                  <a:lnTo>
                    <a:pt x="6" y="48"/>
                  </a:lnTo>
                  <a:lnTo>
                    <a:pt x="2" y="38"/>
                  </a:lnTo>
                  <a:lnTo>
                    <a:pt x="0" y="29"/>
                  </a:lnTo>
                  <a:lnTo>
                    <a:pt x="2" y="21"/>
                  </a:lnTo>
                  <a:lnTo>
                    <a:pt x="2" y="15"/>
                  </a:lnTo>
                  <a:lnTo>
                    <a:pt x="6" y="12"/>
                  </a:lnTo>
                  <a:lnTo>
                    <a:pt x="8" y="6"/>
                  </a:lnTo>
                  <a:lnTo>
                    <a:pt x="11" y="4"/>
                  </a:lnTo>
                  <a:lnTo>
                    <a:pt x="15" y="0"/>
                  </a:lnTo>
                  <a:lnTo>
                    <a:pt x="19" y="0"/>
                  </a:lnTo>
                  <a:lnTo>
                    <a:pt x="25" y="0"/>
                  </a:lnTo>
                  <a:lnTo>
                    <a:pt x="31" y="0"/>
                  </a:lnTo>
                  <a:lnTo>
                    <a:pt x="34" y="2"/>
                  </a:lnTo>
                  <a:lnTo>
                    <a:pt x="38" y="4"/>
                  </a:lnTo>
                  <a:lnTo>
                    <a:pt x="42" y="8"/>
                  </a:lnTo>
                  <a:lnTo>
                    <a:pt x="42" y="0"/>
                  </a:lnTo>
                  <a:lnTo>
                    <a:pt x="56" y="0"/>
                  </a:lnTo>
                  <a:lnTo>
                    <a:pt x="56" y="52"/>
                  </a:lnTo>
                  <a:lnTo>
                    <a:pt x="56" y="60"/>
                  </a:lnTo>
                  <a:lnTo>
                    <a:pt x="54" y="65"/>
                  </a:lnTo>
                  <a:lnTo>
                    <a:pt x="52" y="71"/>
                  </a:lnTo>
                  <a:lnTo>
                    <a:pt x="50" y="73"/>
                  </a:lnTo>
                  <a:lnTo>
                    <a:pt x="46" y="77"/>
                  </a:lnTo>
                  <a:lnTo>
                    <a:pt x="42" y="79"/>
                  </a:lnTo>
                  <a:lnTo>
                    <a:pt x="36" y="79"/>
                  </a:lnTo>
                  <a:lnTo>
                    <a:pt x="29" y="79"/>
                  </a:lnTo>
                  <a:lnTo>
                    <a:pt x="17" y="79"/>
                  </a:lnTo>
                  <a:lnTo>
                    <a:pt x="9" y="75"/>
                  </a:lnTo>
                  <a:lnTo>
                    <a:pt x="4" y="69"/>
                  </a:lnTo>
                  <a:lnTo>
                    <a:pt x="2" y="62"/>
                  </a:lnTo>
                  <a:lnTo>
                    <a:pt x="4" y="62"/>
                  </a:lnTo>
                  <a:lnTo>
                    <a:pt x="4" y="60"/>
                  </a:lnTo>
                  <a:close/>
                  <a:moveTo>
                    <a:pt x="15" y="27"/>
                  </a:moveTo>
                  <a:lnTo>
                    <a:pt x="17" y="35"/>
                  </a:lnTo>
                  <a:lnTo>
                    <a:pt x="19" y="40"/>
                  </a:lnTo>
                  <a:lnTo>
                    <a:pt x="23" y="44"/>
                  </a:lnTo>
                  <a:lnTo>
                    <a:pt x="29" y="44"/>
                  </a:lnTo>
                  <a:lnTo>
                    <a:pt x="32" y="44"/>
                  </a:lnTo>
                  <a:lnTo>
                    <a:pt x="38" y="40"/>
                  </a:lnTo>
                  <a:lnTo>
                    <a:pt x="40" y="35"/>
                  </a:lnTo>
                  <a:lnTo>
                    <a:pt x="42" y="27"/>
                  </a:lnTo>
                  <a:lnTo>
                    <a:pt x="40" y="19"/>
                  </a:lnTo>
                  <a:lnTo>
                    <a:pt x="38" y="15"/>
                  </a:lnTo>
                  <a:lnTo>
                    <a:pt x="34" y="12"/>
                  </a:lnTo>
                  <a:lnTo>
                    <a:pt x="29" y="10"/>
                  </a:lnTo>
                  <a:lnTo>
                    <a:pt x="23" y="12"/>
                  </a:lnTo>
                  <a:lnTo>
                    <a:pt x="19" y="15"/>
                  </a:lnTo>
                  <a:lnTo>
                    <a:pt x="17" y="19"/>
                  </a:lnTo>
                  <a:lnTo>
                    <a:pt x="15" y="27"/>
                  </a:lnTo>
                  <a:close/>
                </a:path>
              </a:pathLst>
            </a:custGeom>
            <a:solidFill>
              <a:srgbClr val="131516"/>
            </a:solidFill>
            <a:ln w="9525">
              <a:noFill/>
              <a:round/>
              <a:headEnd/>
              <a:tailEnd/>
            </a:ln>
          </p:spPr>
          <p:txBody>
            <a:bodyPr/>
            <a:lstStyle/>
            <a:p>
              <a:endParaRPr lang="en-US"/>
            </a:p>
          </p:txBody>
        </p:sp>
        <p:sp>
          <p:nvSpPr>
            <p:cNvPr id="46743" name="Freeform 1191"/>
            <p:cNvSpPr>
              <a:spLocks/>
            </p:cNvSpPr>
            <p:nvPr/>
          </p:nvSpPr>
          <p:spPr bwMode="auto">
            <a:xfrm>
              <a:off x="3512" y="1816"/>
              <a:ext cx="52" cy="79"/>
            </a:xfrm>
            <a:custGeom>
              <a:avLst/>
              <a:gdLst>
                <a:gd name="T0" fmla="*/ 15 w 52"/>
                <a:gd name="T1" fmla="*/ 0 h 79"/>
                <a:gd name="T2" fmla="*/ 15 w 52"/>
                <a:gd name="T3" fmla="*/ 29 h 79"/>
                <a:gd name="T4" fmla="*/ 19 w 52"/>
                <a:gd name="T5" fmla="*/ 25 h 79"/>
                <a:gd name="T6" fmla="*/ 23 w 52"/>
                <a:gd name="T7" fmla="*/ 23 h 79"/>
                <a:gd name="T8" fmla="*/ 27 w 52"/>
                <a:gd name="T9" fmla="*/ 21 h 79"/>
                <a:gd name="T10" fmla="*/ 32 w 52"/>
                <a:gd name="T11" fmla="*/ 21 h 79"/>
                <a:gd name="T12" fmla="*/ 36 w 52"/>
                <a:gd name="T13" fmla="*/ 21 h 79"/>
                <a:gd name="T14" fmla="*/ 42 w 52"/>
                <a:gd name="T15" fmla="*/ 23 h 79"/>
                <a:gd name="T16" fmla="*/ 44 w 52"/>
                <a:gd name="T17" fmla="*/ 25 h 79"/>
                <a:gd name="T18" fmla="*/ 48 w 52"/>
                <a:gd name="T19" fmla="*/ 27 h 79"/>
                <a:gd name="T20" fmla="*/ 50 w 52"/>
                <a:gd name="T21" fmla="*/ 31 h 79"/>
                <a:gd name="T22" fmla="*/ 50 w 52"/>
                <a:gd name="T23" fmla="*/ 33 h 79"/>
                <a:gd name="T24" fmla="*/ 52 w 52"/>
                <a:gd name="T25" fmla="*/ 38 h 79"/>
                <a:gd name="T26" fmla="*/ 52 w 52"/>
                <a:gd name="T27" fmla="*/ 44 h 79"/>
                <a:gd name="T28" fmla="*/ 52 w 52"/>
                <a:gd name="T29" fmla="*/ 79 h 79"/>
                <a:gd name="T30" fmla="*/ 36 w 52"/>
                <a:gd name="T31" fmla="*/ 79 h 79"/>
                <a:gd name="T32" fmla="*/ 36 w 52"/>
                <a:gd name="T33" fmla="*/ 48 h 79"/>
                <a:gd name="T34" fmla="*/ 36 w 52"/>
                <a:gd name="T35" fmla="*/ 40 h 79"/>
                <a:gd name="T36" fmla="*/ 34 w 52"/>
                <a:gd name="T37" fmla="*/ 36 h 79"/>
                <a:gd name="T38" fmla="*/ 34 w 52"/>
                <a:gd name="T39" fmla="*/ 35 h 79"/>
                <a:gd name="T40" fmla="*/ 32 w 52"/>
                <a:gd name="T41" fmla="*/ 33 h 79"/>
                <a:gd name="T42" fmla="*/ 31 w 52"/>
                <a:gd name="T43" fmla="*/ 33 h 79"/>
                <a:gd name="T44" fmla="*/ 27 w 52"/>
                <a:gd name="T45" fmla="*/ 31 h 79"/>
                <a:gd name="T46" fmla="*/ 23 w 52"/>
                <a:gd name="T47" fmla="*/ 33 h 79"/>
                <a:gd name="T48" fmla="*/ 21 w 52"/>
                <a:gd name="T49" fmla="*/ 33 h 79"/>
                <a:gd name="T50" fmla="*/ 17 w 52"/>
                <a:gd name="T51" fmla="*/ 36 h 79"/>
                <a:gd name="T52" fmla="*/ 15 w 52"/>
                <a:gd name="T53" fmla="*/ 38 h 79"/>
                <a:gd name="T54" fmla="*/ 15 w 52"/>
                <a:gd name="T55" fmla="*/ 44 h 79"/>
                <a:gd name="T56" fmla="*/ 15 w 52"/>
                <a:gd name="T57" fmla="*/ 50 h 79"/>
                <a:gd name="T58" fmla="*/ 15 w 52"/>
                <a:gd name="T59" fmla="*/ 79 h 79"/>
                <a:gd name="T60" fmla="*/ 0 w 52"/>
                <a:gd name="T61" fmla="*/ 79 h 79"/>
                <a:gd name="T62" fmla="*/ 0 w 52"/>
                <a:gd name="T63" fmla="*/ 0 h 79"/>
                <a:gd name="T64" fmla="*/ 15 w 52"/>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79"/>
                <a:gd name="T101" fmla="*/ 52 w 52"/>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79">
                  <a:moveTo>
                    <a:pt x="15" y="0"/>
                  </a:moveTo>
                  <a:lnTo>
                    <a:pt x="15" y="29"/>
                  </a:lnTo>
                  <a:lnTo>
                    <a:pt x="19" y="25"/>
                  </a:lnTo>
                  <a:lnTo>
                    <a:pt x="23" y="23"/>
                  </a:lnTo>
                  <a:lnTo>
                    <a:pt x="27" y="21"/>
                  </a:lnTo>
                  <a:lnTo>
                    <a:pt x="32" y="21"/>
                  </a:lnTo>
                  <a:lnTo>
                    <a:pt x="36" y="21"/>
                  </a:lnTo>
                  <a:lnTo>
                    <a:pt x="42" y="23"/>
                  </a:lnTo>
                  <a:lnTo>
                    <a:pt x="44" y="25"/>
                  </a:lnTo>
                  <a:lnTo>
                    <a:pt x="48" y="27"/>
                  </a:lnTo>
                  <a:lnTo>
                    <a:pt x="50" y="31"/>
                  </a:lnTo>
                  <a:lnTo>
                    <a:pt x="50" y="33"/>
                  </a:lnTo>
                  <a:lnTo>
                    <a:pt x="52" y="38"/>
                  </a:lnTo>
                  <a:lnTo>
                    <a:pt x="52" y="44"/>
                  </a:lnTo>
                  <a:lnTo>
                    <a:pt x="52" y="79"/>
                  </a:lnTo>
                  <a:lnTo>
                    <a:pt x="36" y="79"/>
                  </a:lnTo>
                  <a:lnTo>
                    <a:pt x="36" y="48"/>
                  </a:lnTo>
                  <a:lnTo>
                    <a:pt x="36" y="40"/>
                  </a:lnTo>
                  <a:lnTo>
                    <a:pt x="34" y="36"/>
                  </a:lnTo>
                  <a:lnTo>
                    <a:pt x="34" y="35"/>
                  </a:lnTo>
                  <a:lnTo>
                    <a:pt x="32" y="33"/>
                  </a:lnTo>
                  <a:lnTo>
                    <a:pt x="31" y="33"/>
                  </a:lnTo>
                  <a:lnTo>
                    <a:pt x="27" y="31"/>
                  </a:lnTo>
                  <a:lnTo>
                    <a:pt x="23" y="33"/>
                  </a:lnTo>
                  <a:lnTo>
                    <a:pt x="21" y="33"/>
                  </a:lnTo>
                  <a:lnTo>
                    <a:pt x="17" y="36"/>
                  </a:lnTo>
                  <a:lnTo>
                    <a:pt x="15" y="38"/>
                  </a:lnTo>
                  <a:lnTo>
                    <a:pt x="15" y="44"/>
                  </a:lnTo>
                  <a:lnTo>
                    <a:pt x="15" y="50"/>
                  </a:lnTo>
                  <a:lnTo>
                    <a:pt x="15" y="79"/>
                  </a:lnTo>
                  <a:lnTo>
                    <a:pt x="0" y="79"/>
                  </a:lnTo>
                  <a:lnTo>
                    <a:pt x="0" y="0"/>
                  </a:lnTo>
                  <a:lnTo>
                    <a:pt x="15" y="0"/>
                  </a:lnTo>
                  <a:close/>
                </a:path>
              </a:pathLst>
            </a:custGeom>
            <a:solidFill>
              <a:srgbClr val="131516"/>
            </a:solidFill>
            <a:ln w="9525">
              <a:noFill/>
              <a:round/>
              <a:headEnd/>
              <a:tailEnd/>
            </a:ln>
          </p:spPr>
          <p:txBody>
            <a:bodyPr/>
            <a:lstStyle/>
            <a:p>
              <a:endParaRPr lang="en-US"/>
            </a:p>
          </p:txBody>
        </p:sp>
        <p:sp>
          <p:nvSpPr>
            <p:cNvPr id="46744" name="Freeform 1192"/>
            <p:cNvSpPr>
              <a:spLocks/>
            </p:cNvSpPr>
            <p:nvPr/>
          </p:nvSpPr>
          <p:spPr bwMode="auto">
            <a:xfrm>
              <a:off x="3571" y="1818"/>
              <a:ext cx="35" cy="77"/>
            </a:xfrm>
            <a:custGeom>
              <a:avLst/>
              <a:gdLst>
                <a:gd name="T0" fmla="*/ 33 w 35"/>
                <a:gd name="T1" fmla="*/ 19 h 77"/>
                <a:gd name="T2" fmla="*/ 33 w 35"/>
                <a:gd name="T3" fmla="*/ 31 h 77"/>
                <a:gd name="T4" fmla="*/ 23 w 35"/>
                <a:gd name="T5" fmla="*/ 31 h 77"/>
                <a:gd name="T6" fmla="*/ 23 w 35"/>
                <a:gd name="T7" fmla="*/ 54 h 77"/>
                <a:gd name="T8" fmla="*/ 23 w 35"/>
                <a:gd name="T9" fmla="*/ 59 h 77"/>
                <a:gd name="T10" fmla="*/ 23 w 35"/>
                <a:gd name="T11" fmla="*/ 61 h 77"/>
                <a:gd name="T12" fmla="*/ 23 w 35"/>
                <a:gd name="T13" fmla="*/ 63 h 77"/>
                <a:gd name="T14" fmla="*/ 25 w 35"/>
                <a:gd name="T15" fmla="*/ 63 h 77"/>
                <a:gd name="T16" fmla="*/ 25 w 35"/>
                <a:gd name="T17" fmla="*/ 65 h 77"/>
                <a:gd name="T18" fmla="*/ 27 w 35"/>
                <a:gd name="T19" fmla="*/ 65 h 77"/>
                <a:gd name="T20" fmla="*/ 29 w 35"/>
                <a:gd name="T21" fmla="*/ 65 h 77"/>
                <a:gd name="T22" fmla="*/ 33 w 35"/>
                <a:gd name="T23" fmla="*/ 63 h 77"/>
                <a:gd name="T24" fmla="*/ 35 w 35"/>
                <a:gd name="T25" fmla="*/ 75 h 77"/>
                <a:gd name="T26" fmla="*/ 29 w 35"/>
                <a:gd name="T27" fmla="*/ 77 h 77"/>
                <a:gd name="T28" fmla="*/ 23 w 35"/>
                <a:gd name="T29" fmla="*/ 77 h 77"/>
                <a:gd name="T30" fmla="*/ 20 w 35"/>
                <a:gd name="T31" fmla="*/ 77 h 77"/>
                <a:gd name="T32" fmla="*/ 16 w 35"/>
                <a:gd name="T33" fmla="*/ 77 h 77"/>
                <a:gd name="T34" fmla="*/ 12 w 35"/>
                <a:gd name="T35" fmla="*/ 75 h 77"/>
                <a:gd name="T36" fmla="*/ 10 w 35"/>
                <a:gd name="T37" fmla="*/ 73 h 77"/>
                <a:gd name="T38" fmla="*/ 10 w 35"/>
                <a:gd name="T39" fmla="*/ 69 h 77"/>
                <a:gd name="T40" fmla="*/ 8 w 35"/>
                <a:gd name="T41" fmla="*/ 67 h 77"/>
                <a:gd name="T42" fmla="*/ 8 w 35"/>
                <a:gd name="T43" fmla="*/ 63 h 77"/>
                <a:gd name="T44" fmla="*/ 8 w 35"/>
                <a:gd name="T45" fmla="*/ 56 h 77"/>
                <a:gd name="T46" fmla="*/ 8 w 35"/>
                <a:gd name="T47" fmla="*/ 31 h 77"/>
                <a:gd name="T48" fmla="*/ 0 w 35"/>
                <a:gd name="T49" fmla="*/ 31 h 77"/>
                <a:gd name="T50" fmla="*/ 0 w 35"/>
                <a:gd name="T51" fmla="*/ 19 h 77"/>
                <a:gd name="T52" fmla="*/ 8 w 35"/>
                <a:gd name="T53" fmla="*/ 19 h 77"/>
                <a:gd name="T54" fmla="*/ 8 w 35"/>
                <a:gd name="T55" fmla="*/ 8 h 77"/>
                <a:gd name="T56" fmla="*/ 23 w 35"/>
                <a:gd name="T57" fmla="*/ 0 h 77"/>
                <a:gd name="T58" fmla="*/ 23 w 35"/>
                <a:gd name="T59" fmla="*/ 19 h 77"/>
                <a:gd name="T60" fmla="*/ 33 w 35"/>
                <a:gd name="T61" fmla="*/ 19 h 7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5"/>
                <a:gd name="T94" fmla="*/ 0 h 77"/>
                <a:gd name="T95" fmla="*/ 35 w 35"/>
                <a:gd name="T96" fmla="*/ 77 h 7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5" h="77">
                  <a:moveTo>
                    <a:pt x="33" y="19"/>
                  </a:moveTo>
                  <a:lnTo>
                    <a:pt x="33" y="31"/>
                  </a:lnTo>
                  <a:lnTo>
                    <a:pt x="23" y="31"/>
                  </a:lnTo>
                  <a:lnTo>
                    <a:pt x="23" y="54"/>
                  </a:lnTo>
                  <a:lnTo>
                    <a:pt x="23" y="59"/>
                  </a:lnTo>
                  <a:lnTo>
                    <a:pt x="23" y="61"/>
                  </a:lnTo>
                  <a:lnTo>
                    <a:pt x="23" y="63"/>
                  </a:lnTo>
                  <a:lnTo>
                    <a:pt x="25" y="63"/>
                  </a:lnTo>
                  <a:lnTo>
                    <a:pt x="25" y="65"/>
                  </a:lnTo>
                  <a:lnTo>
                    <a:pt x="27" y="65"/>
                  </a:lnTo>
                  <a:lnTo>
                    <a:pt x="29" y="65"/>
                  </a:lnTo>
                  <a:lnTo>
                    <a:pt x="33" y="63"/>
                  </a:lnTo>
                  <a:lnTo>
                    <a:pt x="35" y="75"/>
                  </a:lnTo>
                  <a:lnTo>
                    <a:pt x="29" y="77"/>
                  </a:lnTo>
                  <a:lnTo>
                    <a:pt x="23" y="77"/>
                  </a:lnTo>
                  <a:lnTo>
                    <a:pt x="20" y="77"/>
                  </a:lnTo>
                  <a:lnTo>
                    <a:pt x="16" y="77"/>
                  </a:lnTo>
                  <a:lnTo>
                    <a:pt x="12" y="75"/>
                  </a:lnTo>
                  <a:lnTo>
                    <a:pt x="10" y="73"/>
                  </a:lnTo>
                  <a:lnTo>
                    <a:pt x="10" y="69"/>
                  </a:lnTo>
                  <a:lnTo>
                    <a:pt x="8" y="67"/>
                  </a:lnTo>
                  <a:lnTo>
                    <a:pt x="8" y="63"/>
                  </a:lnTo>
                  <a:lnTo>
                    <a:pt x="8" y="56"/>
                  </a:lnTo>
                  <a:lnTo>
                    <a:pt x="8" y="31"/>
                  </a:lnTo>
                  <a:lnTo>
                    <a:pt x="0" y="31"/>
                  </a:lnTo>
                  <a:lnTo>
                    <a:pt x="0" y="19"/>
                  </a:lnTo>
                  <a:lnTo>
                    <a:pt x="8" y="19"/>
                  </a:lnTo>
                  <a:lnTo>
                    <a:pt x="8" y="8"/>
                  </a:lnTo>
                  <a:lnTo>
                    <a:pt x="23" y="0"/>
                  </a:lnTo>
                  <a:lnTo>
                    <a:pt x="23" y="19"/>
                  </a:lnTo>
                  <a:lnTo>
                    <a:pt x="33" y="19"/>
                  </a:lnTo>
                  <a:close/>
                </a:path>
              </a:pathLst>
            </a:custGeom>
            <a:solidFill>
              <a:srgbClr val="131516"/>
            </a:solidFill>
            <a:ln w="9525">
              <a:noFill/>
              <a:round/>
              <a:headEnd/>
              <a:tailEnd/>
            </a:ln>
          </p:spPr>
          <p:txBody>
            <a:bodyPr/>
            <a:lstStyle/>
            <a:p>
              <a:endParaRPr lang="en-US"/>
            </a:p>
          </p:txBody>
        </p:sp>
        <p:sp>
          <p:nvSpPr>
            <p:cNvPr id="46745" name="Freeform 1193"/>
            <p:cNvSpPr>
              <a:spLocks/>
            </p:cNvSpPr>
            <p:nvPr/>
          </p:nvSpPr>
          <p:spPr bwMode="auto">
            <a:xfrm>
              <a:off x="3673" y="1814"/>
              <a:ext cx="73" cy="81"/>
            </a:xfrm>
            <a:custGeom>
              <a:avLst/>
              <a:gdLst>
                <a:gd name="T0" fmla="*/ 38 w 73"/>
                <a:gd name="T1" fmla="*/ 52 h 81"/>
                <a:gd name="T2" fmla="*/ 38 w 73"/>
                <a:gd name="T3" fmla="*/ 38 h 81"/>
                <a:gd name="T4" fmla="*/ 73 w 73"/>
                <a:gd name="T5" fmla="*/ 38 h 81"/>
                <a:gd name="T6" fmla="*/ 73 w 73"/>
                <a:gd name="T7" fmla="*/ 69 h 81"/>
                <a:gd name="T8" fmla="*/ 67 w 73"/>
                <a:gd name="T9" fmla="*/ 73 h 81"/>
                <a:gd name="T10" fmla="*/ 58 w 73"/>
                <a:gd name="T11" fmla="*/ 77 h 81"/>
                <a:gd name="T12" fmla="*/ 48 w 73"/>
                <a:gd name="T13" fmla="*/ 81 h 81"/>
                <a:gd name="T14" fmla="*/ 38 w 73"/>
                <a:gd name="T15" fmla="*/ 81 h 81"/>
                <a:gd name="T16" fmla="*/ 27 w 73"/>
                <a:gd name="T17" fmla="*/ 81 h 81"/>
                <a:gd name="T18" fmla="*/ 17 w 73"/>
                <a:gd name="T19" fmla="*/ 77 h 81"/>
                <a:gd name="T20" fmla="*/ 10 w 73"/>
                <a:gd name="T21" fmla="*/ 69 h 81"/>
                <a:gd name="T22" fmla="*/ 4 w 73"/>
                <a:gd name="T23" fmla="*/ 61 h 81"/>
                <a:gd name="T24" fmla="*/ 0 w 73"/>
                <a:gd name="T25" fmla="*/ 52 h 81"/>
                <a:gd name="T26" fmla="*/ 0 w 73"/>
                <a:gd name="T27" fmla="*/ 40 h 81"/>
                <a:gd name="T28" fmla="*/ 0 w 73"/>
                <a:gd name="T29" fmla="*/ 29 h 81"/>
                <a:gd name="T30" fmla="*/ 4 w 73"/>
                <a:gd name="T31" fmla="*/ 19 h 81"/>
                <a:gd name="T32" fmla="*/ 12 w 73"/>
                <a:gd name="T33" fmla="*/ 12 h 81"/>
                <a:gd name="T34" fmla="*/ 19 w 73"/>
                <a:gd name="T35" fmla="*/ 4 h 81"/>
                <a:gd name="T36" fmla="*/ 29 w 73"/>
                <a:gd name="T37" fmla="*/ 2 h 81"/>
                <a:gd name="T38" fmla="*/ 38 w 73"/>
                <a:gd name="T39" fmla="*/ 0 h 81"/>
                <a:gd name="T40" fmla="*/ 52 w 73"/>
                <a:gd name="T41" fmla="*/ 2 h 81"/>
                <a:gd name="T42" fmla="*/ 61 w 73"/>
                <a:gd name="T43" fmla="*/ 6 h 81"/>
                <a:gd name="T44" fmla="*/ 67 w 73"/>
                <a:gd name="T45" fmla="*/ 14 h 81"/>
                <a:gd name="T46" fmla="*/ 71 w 73"/>
                <a:gd name="T47" fmla="*/ 23 h 81"/>
                <a:gd name="T48" fmla="*/ 56 w 73"/>
                <a:gd name="T49" fmla="*/ 27 h 81"/>
                <a:gd name="T50" fmla="*/ 54 w 73"/>
                <a:gd name="T51" fmla="*/ 21 h 81"/>
                <a:gd name="T52" fmla="*/ 50 w 73"/>
                <a:gd name="T53" fmla="*/ 17 h 81"/>
                <a:gd name="T54" fmla="*/ 44 w 73"/>
                <a:gd name="T55" fmla="*/ 15 h 81"/>
                <a:gd name="T56" fmla="*/ 38 w 73"/>
                <a:gd name="T57" fmla="*/ 14 h 81"/>
                <a:gd name="T58" fmla="*/ 29 w 73"/>
                <a:gd name="T59" fmla="*/ 15 h 81"/>
                <a:gd name="T60" fmla="*/ 21 w 73"/>
                <a:gd name="T61" fmla="*/ 21 h 81"/>
                <a:gd name="T62" fmla="*/ 19 w 73"/>
                <a:gd name="T63" fmla="*/ 25 h 81"/>
                <a:gd name="T64" fmla="*/ 17 w 73"/>
                <a:gd name="T65" fmla="*/ 29 h 81"/>
                <a:gd name="T66" fmla="*/ 15 w 73"/>
                <a:gd name="T67" fmla="*/ 35 h 81"/>
                <a:gd name="T68" fmla="*/ 15 w 73"/>
                <a:gd name="T69" fmla="*/ 40 h 81"/>
                <a:gd name="T70" fmla="*/ 15 w 73"/>
                <a:gd name="T71" fmla="*/ 46 h 81"/>
                <a:gd name="T72" fmla="*/ 17 w 73"/>
                <a:gd name="T73" fmla="*/ 52 h 81"/>
                <a:gd name="T74" fmla="*/ 19 w 73"/>
                <a:gd name="T75" fmla="*/ 58 h 81"/>
                <a:gd name="T76" fmla="*/ 21 w 73"/>
                <a:gd name="T77" fmla="*/ 61 h 81"/>
                <a:gd name="T78" fmla="*/ 25 w 73"/>
                <a:gd name="T79" fmla="*/ 63 h 81"/>
                <a:gd name="T80" fmla="*/ 29 w 73"/>
                <a:gd name="T81" fmla="*/ 65 h 81"/>
                <a:gd name="T82" fmla="*/ 33 w 73"/>
                <a:gd name="T83" fmla="*/ 67 h 81"/>
                <a:gd name="T84" fmla="*/ 38 w 73"/>
                <a:gd name="T85" fmla="*/ 67 h 81"/>
                <a:gd name="T86" fmla="*/ 42 w 73"/>
                <a:gd name="T87" fmla="*/ 67 h 81"/>
                <a:gd name="T88" fmla="*/ 48 w 73"/>
                <a:gd name="T89" fmla="*/ 65 h 81"/>
                <a:gd name="T90" fmla="*/ 52 w 73"/>
                <a:gd name="T91" fmla="*/ 63 h 81"/>
                <a:gd name="T92" fmla="*/ 56 w 73"/>
                <a:gd name="T93" fmla="*/ 61 h 81"/>
                <a:gd name="T94" fmla="*/ 56 w 73"/>
                <a:gd name="T95" fmla="*/ 52 h 81"/>
                <a:gd name="T96" fmla="*/ 38 w 73"/>
                <a:gd name="T97" fmla="*/ 52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3"/>
                <a:gd name="T148" fmla="*/ 0 h 81"/>
                <a:gd name="T149" fmla="*/ 73 w 73"/>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3" h="81">
                  <a:moveTo>
                    <a:pt x="38" y="52"/>
                  </a:moveTo>
                  <a:lnTo>
                    <a:pt x="38" y="38"/>
                  </a:lnTo>
                  <a:lnTo>
                    <a:pt x="73" y="38"/>
                  </a:lnTo>
                  <a:lnTo>
                    <a:pt x="73" y="69"/>
                  </a:lnTo>
                  <a:lnTo>
                    <a:pt x="67" y="73"/>
                  </a:lnTo>
                  <a:lnTo>
                    <a:pt x="58" y="77"/>
                  </a:lnTo>
                  <a:lnTo>
                    <a:pt x="48" y="81"/>
                  </a:lnTo>
                  <a:lnTo>
                    <a:pt x="38" y="81"/>
                  </a:lnTo>
                  <a:lnTo>
                    <a:pt x="27" y="81"/>
                  </a:lnTo>
                  <a:lnTo>
                    <a:pt x="17" y="77"/>
                  </a:lnTo>
                  <a:lnTo>
                    <a:pt x="10" y="69"/>
                  </a:lnTo>
                  <a:lnTo>
                    <a:pt x="4" y="61"/>
                  </a:lnTo>
                  <a:lnTo>
                    <a:pt x="0" y="52"/>
                  </a:lnTo>
                  <a:lnTo>
                    <a:pt x="0" y="40"/>
                  </a:lnTo>
                  <a:lnTo>
                    <a:pt x="0" y="29"/>
                  </a:lnTo>
                  <a:lnTo>
                    <a:pt x="4" y="19"/>
                  </a:lnTo>
                  <a:lnTo>
                    <a:pt x="12" y="12"/>
                  </a:lnTo>
                  <a:lnTo>
                    <a:pt x="19" y="4"/>
                  </a:lnTo>
                  <a:lnTo>
                    <a:pt x="29" y="2"/>
                  </a:lnTo>
                  <a:lnTo>
                    <a:pt x="38" y="0"/>
                  </a:lnTo>
                  <a:lnTo>
                    <a:pt x="52" y="2"/>
                  </a:lnTo>
                  <a:lnTo>
                    <a:pt x="61" y="6"/>
                  </a:lnTo>
                  <a:lnTo>
                    <a:pt x="67" y="14"/>
                  </a:lnTo>
                  <a:lnTo>
                    <a:pt x="71" y="23"/>
                  </a:lnTo>
                  <a:lnTo>
                    <a:pt x="56" y="27"/>
                  </a:lnTo>
                  <a:lnTo>
                    <a:pt x="54" y="21"/>
                  </a:lnTo>
                  <a:lnTo>
                    <a:pt x="50" y="17"/>
                  </a:lnTo>
                  <a:lnTo>
                    <a:pt x="44" y="15"/>
                  </a:lnTo>
                  <a:lnTo>
                    <a:pt x="38" y="14"/>
                  </a:lnTo>
                  <a:lnTo>
                    <a:pt x="29" y="15"/>
                  </a:lnTo>
                  <a:lnTo>
                    <a:pt x="21" y="21"/>
                  </a:lnTo>
                  <a:lnTo>
                    <a:pt x="19" y="25"/>
                  </a:lnTo>
                  <a:lnTo>
                    <a:pt x="17" y="29"/>
                  </a:lnTo>
                  <a:lnTo>
                    <a:pt x="15" y="35"/>
                  </a:lnTo>
                  <a:lnTo>
                    <a:pt x="15" y="40"/>
                  </a:lnTo>
                  <a:lnTo>
                    <a:pt x="15" y="46"/>
                  </a:lnTo>
                  <a:lnTo>
                    <a:pt x="17" y="52"/>
                  </a:lnTo>
                  <a:lnTo>
                    <a:pt x="19" y="58"/>
                  </a:lnTo>
                  <a:lnTo>
                    <a:pt x="21" y="61"/>
                  </a:lnTo>
                  <a:lnTo>
                    <a:pt x="25" y="63"/>
                  </a:lnTo>
                  <a:lnTo>
                    <a:pt x="29" y="65"/>
                  </a:lnTo>
                  <a:lnTo>
                    <a:pt x="33" y="67"/>
                  </a:lnTo>
                  <a:lnTo>
                    <a:pt x="38" y="67"/>
                  </a:lnTo>
                  <a:lnTo>
                    <a:pt x="42" y="67"/>
                  </a:lnTo>
                  <a:lnTo>
                    <a:pt x="48" y="65"/>
                  </a:lnTo>
                  <a:lnTo>
                    <a:pt x="52" y="63"/>
                  </a:lnTo>
                  <a:lnTo>
                    <a:pt x="56" y="61"/>
                  </a:lnTo>
                  <a:lnTo>
                    <a:pt x="56" y="52"/>
                  </a:lnTo>
                  <a:lnTo>
                    <a:pt x="38" y="52"/>
                  </a:lnTo>
                  <a:close/>
                </a:path>
              </a:pathLst>
            </a:custGeom>
            <a:solidFill>
              <a:srgbClr val="131516"/>
            </a:solidFill>
            <a:ln w="9525">
              <a:noFill/>
              <a:round/>
              <a:headEnd/>
              <a:tailEnd/>
            </a:ln>
          </p:spPr>
          <p:txBody>
            <a:bodyPr/>
            <a:lstStyle/>
            <a:p>
              <a:endParaRPr lang="en-US"/>
            </a:p>
          </p:txBody>
        </p:sp>
        <p:sp>
          <p:nvSpPr>
            <p:cNvPr id="46746" name="Freeform 1194"/>
            <p:cNvSpPr>
              <a:spLocks/>
            </p:cNvSpPr>
            <p:nvPr/>
          </p:nvSpPr>
          <p:spPr bwMode="auto">
            <a:xfrm>
              <a:off x="3759" y="1837"/>
              <a:ext cx="52" cy="58"/>
            </a:xfrm>
            <a:custGeom>
              <a:avLst/>
              <a:gdLst>
                <a:gd name="T0" fmla="*/ 39 w 52"/>
                <a:gd name="T1" fmla="*/ 58 h 58"/>
                <a:gd name="T2" fmla="*/ 39 w 52"/>
                <a:gd name="T3" fmla="*/ 48 h 58"/>
                <a:gd name="T4" fmla="*/ 35 w 52"/>
                <a:gd name="T5" fmla="*/ 52 h 58"/>
                <a:gd name="T6" fmla="*/ 29 w 52"/>
                <a:gd name="T7" fmla="*/ 56 h 58"/>
                <a:gd name="T8" fmla="*/ 25 w 52"/>
                <a:gd name="T9" fmla="*/ 58 h 58"/>
                <a:gd name="T10" fmla="*/ 20 w 52"/>
                <a:gd name="T11" fmla="*/ 58 h 58"/>
                <a:gd name="T12" fmla="*/ 14 w 52"/>
                <a:gd name="T13" fmla="*/ 58 h 58"/>
                <a:gd name="T14" fmla="*/ 10 w 52"/>
                <a:gd name="T15" fmla="*/ 56 h 58"/>
                <a:gd name="T16" fmla="*/ 6 w 52"/>
                <a:gd name="T17" fmla="*/ 52 h 58"/>
                <a:gd name="T18" fmla="*/ 2 w 52"/>
                <a:gd name="T19" fmla="*/ 48 h 58"/>
                <a:gd name="T20" fmla="*/ 0 w 52"/>
                <a:gd name="T21" fmla="*/ 42 h 58"/>
                <a:gd name="T22" fmla="*/ 0 w 52"/>
                <a:gd name="T23" fmla="*/ 37 h 58"/>
                <a:gd name="T24" fmla="*/ 0 w 52"/>
                <a:gd name="T25" fmla="*/ 0 h 58"/>
                <a:gd name="T26" fmla="*/ 16 w 52"/>
                <a:gd name="T27" fmla="*/ 0 h 58"/>
                <a:gd name="T28" fmla="*/ 16 w 52"/>
                <a:gd name="T29" fmla="*/ 27 h 58"/>
                <a:gd name="T30" fmla="*/ 16 w 52"/>
                <a:gd name="T31" fmla="*/ 37 h 58"/>
                <a:gd name="T32" fmla="*/ 16 w 52"/>
                <a:gd name="T33" fmla="*/ 40 h 58"/>
                <a:gd name="T34" fmla="*/ 18 w 52"/>
                <a:gd name="T35" fmla="*/ 44 h 58"/>
                <a:gd name="T36" fmla="*/ 20 w 52"/>
                <a:gd name="T37" fmla="*/ 44 h 58"/>
                <a:gd name="T38" fmla="*/ 22 w 52"/>
                <a:gd name="T39" fmla="*/ 46 h 58"/>
                <a:gd name="T40" fmla="*/ 25 w 52"/>
                <a:gd name="T41" fmla="*/ 46 h 58"/>
                <a:gd name="T42" fmla="*/ 29 w 52"/>
                <a:gd name="T43" fmla="*/ 46 h 58"/>
                <a:gd name="T44" fmla="*/ 31 w 52"/>
                <a:gd name="T45" fmla="*/ 44 h 58"/>
                <a:gd name="T46" fmla="*/ 35 w 52"/>
                <a:gd name="T47" fmla="*/ 42 h 58"/>
                <a:gd name="T48" fmla="*/ 35 w 52"/>
                <a:gd name="T49" fmla="*/ 38 h 58"/>
                <a:gd name="T50" fmla="*/ 37 w 52"/>
                <a:gd name="T51" fmla="*/ 35 h 58"/>
                <a:gd name="T52" fmla="*/ 37 w 52"/>
                <a:gd name="T53" fmla="*/ 25 h 58"/>
                <a:gd name="T54" fmla="*/ 37 w 52"/>
                <a:gd name="T55" fmla="*/ 0 h 58"/>
                <a:gd name="T56" fmla="*/ 52 w 52"/>
                <a:gd name="T57" fmla="*/ 0 h 58"/>
                <a:gd name="T58" fmla="*/ 52 w 52"/>
                <a:gd name="T59" fmla="*/ 58 h 58"/>
                <a:gd name="T60" fmla="*/ 39 w 52"/>
                <a:gd name="T61" fmla="*/ 58 h 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2"/>
                <a:gd name="T94" fmla="*/ 0 h 58"/>
                <a:gd name="T95" fmla="*/ 52 w 52"/>
                <a:gd name="T96" fmla="*/ 58 h 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2" h="58">
                  <a:moveTo>
                    <a:pt x="39" y="58"/>
                  </a:moveTo>
                  <a:lnTo>
                    <a:pt x="39" y="48"/>
                  </a:lnTo>
                  <a:lnTo>
                    <a:pt x="35" y="52"/>
                  </a:lnTo>
                  <a:lnTo>
                    <a:pt x="29" y="56"/>
                  </a:lnTo>
                  <a:lnTo>
                    <a:pt x="25" y="58"/>
                  </a:lnTo>
                  <a:lnTo>
                    <a:pt x="20" y="58"/>
                  </a:lnTo>
                  <a:lnTo>
                    <a:pt x="14" y="58"/>
                  </a:lnTo>
                  <a:lnTo>
                    <a:pt x="10" y="56"/>
                  </a:lnTo>
                  <a:lnTo>
                    <a:pt x="6" y="52"/>
                  </a:lnTo>
                  <a:lnTo>
                    <a:pt x="2" y="48"/>
                  </a:lnTo>
                  <a:lnTo>
                    <a:pt x="0" y="42"/>
                  </a:lnTo>
                  <a:lnTo>
                    <a:pt x="0" y="37"/>
                  </a:lnTo>
                  <a:lnTo>
                    <a:pt x="0" y="0"/>
                  </a:lnTo>
                  <a:lnTo>
                    <a:pt x="16" y="0"/>
                  </a:lnTo>
                  <a:lnTo>
                    <a:pt x="16" y="27"/>
                  </a:lnTo>
                  <a:lnTo>
                    <a:pt x="16" y="37"/>
                  </a:lnTo>
                  <a:lnTo>
                    <a:pt x="16" y="40"/>
                  </a:lnTo>
                  <a:lnTo>
                    <a:pt x="18" y="44"/>
                  </a:lnTo>
                  <a:lnTo>
                    <a:pt x="20" y="44"/>
                  </a:lnTo>
                  <a:lnTo>
                    <a:pt x="22" y="46"/>
                  </a:lnTo>
                  <a:lnTo>
                    <a:pt x="25" y="46"/>
                  </a:lnTo>
                  <a:lnTo>
                    <a:pt x="29" y="46"/>
                  </a:lnTo>
                  <a:lnTo>
                    <a:pt x="31" y="44"/>
                  </a:lnTo>
                  <a:lnTo>
                    <a:pt x="35" y="42"/>
                  </a:lnTo>
                  <a:lnTo>
                    <a:pt x="35" y="38"/>
                  </a:lnTo>
                  <a:lnTo>
                    <a:pt x="37" y="35"/>
                  </a:lnTo>
                  <a:lnTo>
                    <a:pt x="37" y="25"/>
                  </a:lnTo>
                  <a:lnTo>
                    <a:pt x="37" y="0"/>
                  </a:lnTo>
                  <a:lnTo>
                    <a:pt x="52" y="0"/>
                  </a:lnTo>
                  <a:lnTo>
                    <a:pt x="52" y="58"/>
                  </a:lnTo>
                  <a:lnTo>
                    <a:pt x="39" y="58"/>
                  </a:lnTo>
                  <a:close/>
                </a:path>
              </a:pathLst>
            </a:custGeom>
            <a:solidFill>
              <a:srgbClr val="131516"/>
            </a:solidFill>
            <a:ln w="9525">
              <a:noFill/>
              <a:round/>
              <a:headEnd/>
              <a:tailEnd/>
            </a:ln>
          </p:spPr>
          <p:txBody>
            <a:bodyPr/>
            <a:lstStyle/>
            <a:p>
              <a:endParaRPr lang="en-US"/>
            </a:p>
          </p:txBody>
        </p:sp>
        <p:sp>
          <p:nvSpPr>
            <p:cNvPr id="46747" name="Freeform 1195"/>
            <p:cNvSpPr>
              <a:spLocks noEditPoints="1"/>
            </p:cNvSpPr>
            <p:nvPr/>
          </p:nvSpPr>
          <p:spPr bwMode="auto">
            <a:xfrm>
              <a:off x="3827" y="1816"/>
              <a:ext cx="15" cy="79"/>
            </a:xfrm>
            <a:custGeom>
              <a:avLst/>
              <a:gdLst>
                <a:gd name="T0" fmla="*/ 0 w 15"/>
                <a:gd name="T1" fmla="*/ 13 h 79"/>
                <a:gd name="T2" fmla="*/ 0 w 15"/>
                <a:gd name="T3" fmla="*/ 0 h 79"/>
                <a:gd name="T4" fmla="*/ 15 w 15"/>
                <a:gd name="T5" fmla="*/ 0 h 79"/>
                <a:gd name="T6" fmla="*/ 15 w 15"/>
                <a:gd name="T7" fmla="*/ 13 h 79"/>
                <a:gd name="T8" fmla="*/ 0 w 15"/>
                <a:gd name="T9" fmla="*/ 13 h 79"/>
                <a:gd name="T10" fmla="*/ 0 w 15"/>
                <a:gd name="T11" fmla="*/ 79 h 79"/>
                <a:gd name="T12" fmla="*/ 0 w 15"/>
                <a:gd name="T13" fmla="*/ 21 h 79"/>
                <a:gd name="T14" fmla="*/ 15 w 15"/>
                <a:gd name="T15" fmla="*/ 21 h 79"/>
                <a:gd name="T16" fmla="*/ 15 w 15"/>
                <a:gd name="T17" fmla="*/ 79 h 79"/>
                <a:gd name="T18" fmla="*/ 0 w 15"/>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79"/>
                <a:gd name="T32" fmla="*/ 15 w 15"/>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79">
                  <a:moveTo>
                    <a:pt x="0" y="13"/>
                  </a:moveTo>
                  <a:lnTo>
                    <a:pt x="0" y="0"/>
                  </a:lnTo>
                  <a:lnTo>
                    <a:pt x="15" y="0"/>
                  </a:lnTo>
                  <a:lnTo>
                    <a:pt x="15" y="13"/>
                  </a:lnTo>
                  <a:lnTo>
                    <a:pt x="0" y="13"/>
                  </a:lnTo>
                  <a:close/>
                  <a:moveTo>
                    <a:pt x="0" y="79"/>
                  </a:moveTo>
                  <a:lnTo>
                    <a:pt x="0" y="21"/>
                  </a:lnTo>
                  <a:lnTo>
                    <a:pt x="15" y="21"/>
                  </a:lnTo>
                  <a:lnTo>
                    <a:pt x="15" y="79"/>
                  </a:lnTo>
                  <a:lnTo>
                    <a:pt x="0" y="79"/>
                  </a:lnTo>
                  <a:close/>
                </a:path>
              </a:pathLst>
            </a:custGeom>
            <a:solidFill>
              <a:srgbClr val="131516"/>
            </a:solidFill>
            <a:ln w="9525">
              <a:noFill/>
              <a:round/>
              <a:headEnd/>
              <a:tailEnd/>
            </a:ln>
          </p:spPr>
          <p:txBody>
            <a:bodyPr/>
            <a:lstStyle/>
            <a:p>
              <a:endParaRPr lang="en-US"/>
            </a:p>
          </p:txBody>
        </p:sp>
        <p:sp>
          <p:nvSpPr>
            <p:cNvPr id="46748" name="Freeform 1196"/>
            <p:cNvSpPr>
              <a:spLocks noEditPoints="1"/>
            </p:cNvSpPr>
            <p:nvPr/>
          </p:nvSpPr>
          <p:spPr bwMode="auto">
            <a:xfrm>
              <a:off x="3853" y="1816"/>
              <a:ext cx="56" cy="79"/>
            </a:xfrm>
            <a:custGeom>
              <a:avLst/>
              <a:gdLst>
                <a:gd name="T0" fmla="*/ 56 w 56"/>
                <a:gd name="T1" fmla="*/ 79 h 79"/>
                <a:gd name="T2" fmla="*/ 41 w 56"/>
                <a:gd name="T3" fmla="*/ 79 h 79"/>
                <a:gd name="T4" fmla="*/ 41 w 56"/>
                <a:gd name="T5" fmla="*/ 69 h 79"/>
                <a:gd name="T6" fmla="*/ 39 w 56"/>
                <a:gd name="T7" fmla="*/ 73 h 79"/>
                <a:gd name="T8" fmla="*/ 33 w 56"/>
                <a:gd name="T9" fmla="*/ 77 h 79"/>
                <a:gd name="T10" fmla="*/ 29 w 56"/>
                <a:gd name="T11" fmla="*/ 79 h 79"/>
                <a:gd name="T12" fmla="*/ 23 w 56"/>
                <a:gd name="T13" fmla="*/ 79 h 79"/>
                <a:gd name="T14" fmla="*/ 20 w 56"/>
                <a:gd name="T15" fmla="*/ 79 h 79"/>
                <a:gd name="T16" fmla="*/ 16 w 56"/>
                <a:gd name="T17" fmla="*/ 77 h 79"/>
                <a:gd name="T18" fmla="*/ 10 w 56"/>
                <a:gd name="T19" fmla="*/ 75 h 79"/>
                <a:gd name="T20" fmla="*/ 8 w 56"/>
                <a:gd name="T21" fmla="*/ 71 h 79"/>
                <a:gd name="T22" fmla="*/ 4 w 56"/>
                <a:gd name="T23" fmla="*/ 67 h 79"/>
                <a:gd name="T24" fmla="*/ 2 w 56"/>
                <a:gd name="T25" fmla="*/ 61 h 79"/>
                <a:gd name="T26" fmla="*/ 0 w 56"/>
                <a:gd name="T27" fmla="*/ 56 h 79"/>
                <a:gd name="T28" fmla="*/ 0 w 56"/>
                <a:gd name="T29" fmla="*/ 50 h 79"/>
                <a:gd name="T30" fmla="*/ 0 w 56"/>
                <a:gd name="T31" fmla="*/ 42 h 79"/>
                <a:gd name="T32" fmla="*/ 2 w 56"/>
                <a:gd name="T33" fmla="*/ 36 h 79"/>
                <a:gd name="T34" fmla="*/ 4 w 56"/>
                <a:gd name="T35" fmla="*/ 33 h 79"/>
                <a:gd name="T36" fmla="*/ 6 w 56"/>
                <a:gd name="T37" fmla="*/ 27 h 79"/>
                <a:gd name="T38" fmla="*/ 10 w 56"/>
                <a:gd name="T39" fmla="*/ 25 h 79"/>
                <a:gd name="T40" fmla="*/ 14 w 56"/>
                <a:gd name="T41" fmla="*/ 21 h 79"/>
                <a:gd name="T42" fmla="*/ 20 w 56"/>
                <a:gd name="T43" fmla="*/ 21 h 79"/>
                <a:gd name="T44" fmla="*/ 23 w 56"/>
                <a:gd name="T45" fmla="*/ 21 h 79"/>
                <a:gd name="T46" fmla="*/ 29 w 56"/>
                <a:gd name="T47" fmla="*/ 21 h 79"/>
                <a:gd name="T48" fmla="*/ 33 w 56"/>
                <a:gd name="T49" fmla="*/ 23 h 79"/>
                <a:gd name="T50" fmla="*/ 37 w 56"/>
                <a:gd name="T51" fmla="*/ 25 h 79"/>
                <a:gd name="T52" fmla="*/ 41 w 56"/>
                <a:gd name="T53" fmla="*/ 29 h 79"/>
                <a:gd name="T54" fmla="*/ 41 w 56"/>
                <a:gd name="T55" fmla="*/ 0 h 79"/>
                <a:gd name="T56" fmla="*/ 56 w 56"/>
                <a:gd name="T57" fmla="*/ 0 h 79"/>
                <a:gd name="T58" fmla="*/ 56 w 56"/>
                <a:gd name="T59" fmla="*/ 79 h 79"/>
                <a:gd name="T60" fmla="*/ 16 w 56"/>
                <a:gd name="T61" fmla="*/ 48 h 79"/>
                <a:gd name="T62" fmla="*/ 16 w 56"/>
                <a:gd name="T63" fmla="*/ 56 h 79"/>
                <a:gd name="T64" fmla="*/ 18 w 56"/>
                <a:gd name="T65" fmla="*/ 61 h 79"/>
                <a:gd name="T66" fmla="*/ 22 w 56"/>
                <a:gd name="T67" fmla="*/ 65 h 79"/>
                <a:gd name="T68" fmla="*/ 27 w 56"/>
                <a:gd name="T69" fmla="*/ 67 h 79"/>
                <a:gd name="T70" fmla="*/ 33 w 56"/>
                <a:gd name="T71" fmla="*/ 65 h 79"/>
                <a:gd name="T72" fmla="*/ 37 w 56"/>
                <a:gd name="T73" fmla="*/ 63 h 79"/>
                <a:gd name="T74" fmla="*/ 39 w 56"/>
                <a:gd name="T75" fmla="*/ 58 h 79"/>
                <a:gd name="T76" fmla="*/ 41 w 56"/>
                <a:gd name="T77" fmla="*/ 50 h 79"/>
                <a:gd name="T78" fmla="*/ 39 w 56"/>
                <a:gd name="T79" fmla="*/ 42 h 79"/>
                <a:gd name="T80" fmla="*/ 37 w 56"/>
                <a:gd name="T81" fmla="*/ 36 h 79"/>
                <a:gd name="T82" fmla="*/ 33 w 56"/>
                <a:gd name="T83" fmla="*/ 33 h 79"/>
                <a:gd name="T84" fmla="*/ 27 w 56"/>
                <a:gd name="T85" fmla="*/ 31 h 79"/>
                <a:gd name="T86" fmla="*/ 23 w 56"/>
                <a:gd name="T87" fmla="*/ 33 h 79"/>
                <a:gd name="T88" fmla="*/ 20 w 56"/>
                <a:gd name="T89" fmla="*/ 36 h 79"/>
                <a:gd name="T90" fmla="*/ 16 w 56"/>
                <a:gd name="T91" fmla="*/ 40 h 79"/>
                <a:gd name="T92" fmla="*/ 16 w 56"/>
                <a:gd name="T93" fmla="*/ 48 h 7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
                <a:gd name="T142" fmla="*/ 0 h 79"/>
                <a:gd name="T143" fmla="*/ 56 w 56"/>
                <a:gd name="T144" fmla="*/ 79 h 7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 h="79">
                  <a:moveTo>
                    <a:pt x="56" y="79"/>
                  </a:moveTo>
                  <a:lnTo>
                    <a:pt x="41" y="79"/>
                  </a:lnTo>
                  <a:lnTo>
                    <a:pt x="41" y="69"/>
                  </a:lnTo>
                  <a:lnTo>
                    <a:pt x="39" y="73"/>
                  </a:lnTo>
                  <a:lnTo>
                    <a:pt x="33" y="77"/>
                  </a:lnTo>
                  <a:lnTo>
                    <a:pt x="29" y="79"/>
                  </a:lnTo>
                  <a:lnTo>
                    <a:pt x="23" y="79"/>
                  </a:lnTo>
                  <a:lnTo>
                    <a:pt x="20" y="79"/>
                  </a:lnTo>
                  <a:lnTo>
                    <a:pt x="16" y="77"/>
                  </a:lnTo>
                  <a:lnTo>
                    <a:pt x="10" y="75"/>
                  </a:lnTo>
                  <a:lnTo>
                    <a:pt x="8" y="71"/>
                  </a:lnTo>
                  <a:lnTo>
                    <a:pt x="4" y="67"/>
                  </a:lnTo>
                  <a:lnTo>
                    <a:pt x="2" y="61"/>
                  </a:lnTo>
                  <a:lnTo>
                    <a:pt x="0" y="56"/>
                  </a:lnTo>
                  <a:lnTo>
                    <a:pt x="0" y="50"/>
                  </a:lnTo>
                  <a:lnTo>
                    <a:pt x="0" y="42"/>
                  </a:lnTo>
                  <a:lnTo>
                    <a:pt x="2" y="36"/>
                  </a:lnTo>
                  <a:lnTo>
                    <a:pt x="4" y="33"/>
                  </a:lnTo>
                  <a:lnTo>
                    <a:pt x="6" y="27"/>
                  </a:lnTo>
                  <a:lnTo>
                    <a:pt x="10" y="25"/>
                  </a:lnTo>
                  <a:lnTo>
                    <a:pt x="14" y="21"/>
                  </a:lnTo>
                  <a:lnTo>
                    <a:pt x="20" y="21"/>
                  </a:lnTo>
                  <a:lnTo>
                    <a:pt x="23" y="21"/>
                  </a:lnTo>
                  <a:lnTo>
                    <a:pt x="29" y="21"/>
                  </a:lnTo>
                  <a:lnTo>
                    <a:pt x="33" y="23"/>
                  </a:lnTo>
                  <a:lnTo>
                    <a:pt x="37" y="25"/>
                  </a:lnTo>
                  <a:lnTo>
                    <a:pt x="41" y="29"/>
                  </a:lnTo>
                  <a:lnTo>
                    <a:pt x="41" y="0"/>
                  </a:lnTo>
                  <a:lnTo>
                    <a:pt x="56" y="0"/>
                  </a:lnTo>
                  <a:lnTo>
                    <a:pt x="56" y="79"/>
                  </a:lnTo>
                  <a:close/>
                  <a:moveTo>
                    <a:pt x="16" y="48"/>
                  </a:moveTo>
                  <a:lnTo>
                    <a:pt x="16" y="56"/>
                  </a:lnTo>
                  <a:lnTo>
                    <a:pt x="18" y="61"/>
                  </a:lnTo>
                  <a:lnTo>
                    <a:pt x="22" y="65"/>
                  </a:lnTo>
                  <a:lnTo>
                    <a:pt x="27" y="67"/>
                  </a:lnTo>
                  <a:lnTo>
                    <a:pt x="33" y="65"/>
                  </a:lnTo>
                  <a:lnTo>
                    <a:pt x="37" y="63"/>
                  </a:lnTo>
                  <a:lnTo>
                    <a:pt x="39" y="58"/>
                  </a:lnTo>
                  <a:lnTo>
                    <a:pt x="41" y="50"/>
                  </a:lnTo>
                  <a:lnTo>
                    <a:pt x="39" y="42"/>
                  </a:lnTo>
                  <a:lnTo>
                    <a:pt x="37" y="36"/>
                  </a:lnTo>
                  <a:lnTo>
                    <a:pt x="33" y="33"/>
                  </a:lnTo>
                  <a:lnTo>
                    <a:pt x="27" y="31"/>
                  </a:lnTo>
                  <a:lnTo>
                    <a:pt x="23" y="33"/>
                  </a:lnTo>
                  <a:lnTo>
                    <a:pt x="20" y="36"/>
                  </a:lnTo>
                  <a:lnTo>
                    <a:pt x="16" y="40"/>
                  </a:lnTo>
                  <a:lnTo>
                    <a:pt x="16" y="48"/>
                  </a:lnTo>
                  <a:close/>
                </a:path>
              </a:pathLst>
            </a:custGeom>
            <a:solidFill>
              <a:srgbClr val="131516"/>
            </a:solidFill>
            <a:ln w="9525">
              <a:noFill/>
              <a:round/>
              <a:headEnd/>
              <a:tailEnd/>
            </a:ln>
          </p:spPr>
          <p:txBody>
            <a:bodyPr/>
            <a:lstStyle/>
            <a:p>
              <a:endParaRPr lang="en-US"/>
            </a:p>
          </p:txBody>
        </p:sp>
        <p:sp>
          <p:nvSpPr>
            <p:cNvPr id="46749" name="Freeform 1197"/>
            <p:cNvSpPr>
              <a:spLocks noEditPoints="1"/>
            </p:cNvSpPr>
            <p:nvPr/>
          </p:nvSpPr>
          <p:spPr bwMode="auto">
            <a:xfrm>
              <a:off x="3919" y="1837"/>
              <a:ext cx="53" cy="58"/>
            </a:xfrm>
            <a:custGeom>
              <a:avLst/>
              <a:gdLst>
                <a:gd name="T0" fmla="*/ 36 w 53"/>
                <a:gd name="T1" fmla="*/ 38 h 58"/>
                <a:gd name="T2" fmla="*/ 52 w 53"/>
                <a:gd name="T3" fmla="*/ 40 h 58"/>
                <a:gd name="T4" fmla="*/ 48 w 53"/>
                <a:gd name="T5" fmla="*/ 48 h 58"/>
                <a:gd name="T6" fmla="*/ 42 w 53"/>
                <a:gd name="T7" fmla="*/ 54 h 58"/>
                <a:gd name="T8" fmla="*/ 36 w 53"/>
                <a:gd name="T9" fmla="*/ 58 h 58"/>
                <a:gd name="T10" fmla="*/ 27 w 53"/>
                <a:gd name="T11" fmla="*/ 58 h 58"/>
                <a:gd name="T12" fmla="*/ 21 w 53"/>
                <a:gd name="T13" fmla="*/ 58 h 58"/>
                <a:gd name="T14" fmla="*/ 15 w 53"/>
                <a:gd name="T15" fmla="*/ 56 h 58"/>
                <a:gd name="T16" fmla="*/ 9 w 53"/>
                <a:gd name="T17" fmla="*/ 52 h 58"/>
                <a:gd name="T18" fmla="*/ 5 w 53"/>
                <a:gd name="T19" fmla="*/ 48 h 58"/>
                <a:gd name="T20" fmla="*/ 2 w 53"/>
                <a:gd name="T21" fmla="*/ 40 h 58"/>
                <a:gd name="T22" fmla="*/ 0 w 53"/>
                <a:gd name="T23" fmla="*/ 29 h 58"/>
                <a:gd name="T24" fmla="*/ 0 w 53"/>
                <a:gd name="T25" fmla="*/ 23 h 58"/>
                <a:gd name="T26" fmla="*/ 2 w 53"/>
                <a:gd name="T27" fmla="*/ 17 h 58"/>
                <a:gd name="T28" fmla="*/ 4 w 53"/>
                <a:gd name="T29" fmla="*/ 12 h 58"/>
                <a:gd name="T30" fmla="*/ 7 w 53"/>
                <a:gd name="T31" fmla="*/ 8 h 58"/>
                <a:gd name="T32" fmla="*/ 11 w 53"/>
                <a:gd name="T33" fmla="*/ 4 h 58"/>
                <a:gd name="T34" fmla="*/ 15 w 53"/>
                <a:gd name="T35" fmla="*/ 2 h 58"/>
                <a:gd name="T36" fmla="*/ 21 w 53"/>
                <a:gd name="T37" fmla="*/ 0 h 58"/>
                <a:gd name="T38" fmla="*/ 27 w 53"/>
                <a:gd name="T39" fmla="*/ 0 h 58"/>
                <a:gd name="T40" fmla="*/ 32 w 53"/>
                <a:gd name="T41" fmla="*/ 0 h 58"/>
                <a:gd name="T42" fmla="*/ 36 w 53"/>
                <a:gd name="T43" fmla="*/ 2 h 58"/>
                <a:gd name="T44" fmla="*/ 42 w 53"/>
                <a:gd name="T45" fmla="*/ 4 h 58"/>
                <a:gd name="T46" fmla="*/ 46 w 53"/>
                <a:gd name="T47" fmla="*/ 8 h 58"/>
                <a:gd name="T48" fmla="*/ 50 w 53"/>
                <a:gd name="T49" fmla="*/ 12 h 58"/>
                <a:gd name="T50" fmla="*/ 52 w 53"/>
                <a:gd name="T51" fmla="*/ 17 h 58"/>
                <a:gd name="T52" fmla="*/ 52 w 53"/>
                <a:gd name="T53" fmla="*/ 25 h 58"/>
                <a:gd name="T54" fmla="*/ 53 w 53"/>
                <a:gd name="T55" fmla="*/ 33 h 58"/>
                <a:gd name="T56" fmla="*/ 15 w 53"/>
                <a:gd name="T57" fmla="*/ 33 h 58"/>
                <a:gd name="T58" fmla="*/ 17 w 53"/>
                <a:gd name="T59" fmla="*/ 38 h 58"/>
                <a:gd name="T60" fmla="*/ 19 w 53"/>
                <a:gd name="T61" fmla="*/ 42 h 58"/>
                <a:gd name="T62" fmla="*/ 23 w 53"/>
                <a:gd name="T63" fmla="*/ 46 h 58"/>
                <a:gd name="T64" fmla="*/ 27 w 53"/>
                <a:gd name="T65" fmla="*/ 46 h 58"/>
                <a:gd name="T66" fmla="*/ 30 w 53"/>
                <a:gd name="T67" fmla="*/ 46 h 58"/>
                <a:gd name="T68" fmla="*/ 34 w 53"/>
                <a:gd name="T69" fmla="*/ 44 h 58"/>
                <a:gd name="T70" fmla="*/ 36 w 53"/>
                <a:gd name="T71" fmla="*/ 42 h 58"/>
                <a:gd name="T72" fmla="*/ 36 w 53"/>
                <a:gd name="T73" fmla="*/ 38 h 58"/>
                <a:gd name="T74" fmla="*/ 38 w 53"/>
                <a:gd name="T75" fmla="*/ 23 h 58"/>
                <a:gd name="T76" fmla="*/ 36 w 53"/>
                <a:gd name="T77" fmla="*/ 17 h 58"/>
                <a:gd name="T78" fmla="*/ 34 w 53"/>
                <a:gd name="T79" fmla="*/ 14 h 58"/>
                <a:gd name="T80" fmla="*/ 30 w 53"/>
                <a:gd name="T81" fmla="*/ 12 h 58"/>
                <a:gd name="T82" fmla="*/ 27 w 53"/>
                <a:gd name="T83" fmla="*/ 10 h 58"/>
                <a:gd name="T84" fmla="*/ 23 w 53"/>
                <a:gd name="T85" fmla="*/ 12 h 58"/>
                <a:gd name="T86" fmla="*/ 19 w 53"/>
                <a:gd name="T87" fmla="*/ 14 h 58"/>
                <a:gd name="T88" fmla="*/ 17 w 53"/>
                <a:gd name="T89" fmla="*/ 17 h 58"/>
                <a:gd name="T90" fmla="*/ 15 w 53"/>
                <a:gd name="T91" fmla="*/ 23 h 58"/>
                <a:gd name="T92" fmla="*/ 38 w 53"/>
                <a:gd name="T93" fmla="*/ 23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3"/>
                <a:gd name="T142" fmla="*/ 0 h 58"/>
                <a:gd name="T143" fmla="*/ 53 w 5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3" h="58">
                  <a:moveTo>
                    <a:pt x="36" y="38"/>
                  </a:moveTo>
                  <a:lnTo>
                    <a:pt x="52" y="40"/>
                  </a:lnTo>
                  <a:lnTo>
                    <a:pt x="48" y="48"/>
                  </a:lnTo>
                  <a:lnTo>
                    <a:pt x="42" y="54"/>
                  </a:lnTo>
                  <a:lnTo>
                    <a:pt x="36" y="58"/>
                  </a:lnTo>
                  <a:lnTo>
                    <a:pt x="27" y="58"/>
                  </a:lnTo>
                  <a:lnTo>
                    <a:pt x="21" y="58"/>
                  </a:lnTo>
                  <a:lnTo>
                    <a:pt x="15" y="56"/>
                  </a:lnTo>
                  <a:lnTo>
                    <a:pt x="9" y="52"/>
                  </a:lnTo>
                  <a:lnTo>
                    <a:pt x="5" y="48"/>
                  </a:lnTo>
                  <a:lnTo>
                    <a:pt x="2" y="40"/>
                  </a:lnTo>
                  <a:lnTo>
                    <a:pt x="0" y="29"/>
                  </a:lnTo>
                  <a:lnTo>
                    <a:pt x="0" y="23"/>
                  </a:lnTo>
                  <a:lnTo>
                    <a:pt x="2" y="17"/>
                  </a:lnTo>
                  <a:lnTo>
                    <a:pt x="4" y="12"/>
                  </a:lnTo>
                  <a:lnTo>
                    <a:pt x="7" y="8"/>
                  </a:lnTo>
                  <a:lnTo>
                    <a:pt x="11" y="4"/>
                  </a:lnTo>
                  <a:lnTo>
                    <a:pt x="15" y="2"/>
                  </a:lnTo>
                  <a:lnTo>
                    <a:pt x="21" y="0"/>
                  </a:lnTo>
                  <a:lnTo>
                    <a:pt x="27" y="0"/>
                  </a:lnTo>
                  <a:lnTo>
                    <a:pt x="32" y="0"/>
                  </a:lnTo>
                  <a:lnTo>
                    <a:pt x="36" y="2"/>
                  </a:lnTo>
                  <a:lnTo>
                    <a:pt x="42" y="4"/>
                  </a:lnTo>
                  <a:lnTo>
                    <a:pt x="46" y="8"/>
                  </a:lnTo>
                  <a:lnTo>
                    <a:pt x="50" y="12"/>
                  </a:lnTo>
                  <a:lnTo>
                    <a:pt x="52" y="17"/>
                  </a:lnTo>
                  <a:lnTo>
                    <a:pt x="52" y="25"/>
                  </a:lnTo>
                  <a:lnTo>
                    <a:pt x="53" y="33"/>
                  </a:lnTo>
                  <a:lnTo>
                    <a:pt x="15" y="33"/>
                  </a:lnTo>
                  <a:lnTo>
                    <a:pt x="17" y="38"/>
                  </a:lnTo>
                  <a:lnTo>
                    <a:pt x="19" y="42"/>
                  </a:lnTo>
                  <a:lnTo>
                    <a:pt x="23" y="46"/>
                  </a:lnTo>
                  <a:lnTo>
                    <a:pt x="27" y="46"/>
                  </a:lnTo>
                  <a:lnTo>
                    <a:pt x="30" y="46"/>
                  </a:lnTo>
                  <a:lnTo>
                    <a:pt x="34" y="44"/>
                  </a:lnTo>
                  <a:lnTo>
                    <a:pt x="36" y="42"/>
                  </a:lnTo>
                  <a:lnTo>
                    <a:pt x="36" y="38"/>
                  </a:lnTo>
                  <a:close/>
                  <a:moveTo>
                    <a:pt x="38" y="23"/>
                  </a:moveTo>
                  <a:lnTo>
                    <a:pt x="36" y="17"/>
                  </a:lnTo>
                  <a:lnTo>
                    <a:pt x="34" y="14"/>
                  </a:lnTo>
                  <a:lnTo>
                    <a:pt x="30" y="12"/>
                  </a:lnTo>
                  <a:lnTo>
                    <a:pt x="27" y="10"/>
                  </a:lnTo>
                  <a:lnTo>
                    <a:pt x="23" y="12"/>
                  </a:lnTo>
                  <a:lnTo>
                    <a:pt x="19" y="14"/>
                  </a:lnTo>
                  <a:lnTo>
                    <a:pt x="17" y="17"/>
                  </a:lnTo>
                  <a:lnTo>
                    <a:pt x="15" y="23"/>
                  </a:lnTo>
                  <a:lnTo>
                    <a:pt x="38" y="23"/>
                  </a:lnTo>
                  <a:close/>
                </a:path>
              </a:pathLst>
            </a:custGeom>
            <a:solidFill>
              <a:srgbClr val="131516"/>
            </a:solidFill>
            <a:ln w="9525">
              <a:noFill/>
              <a:round/>
              <a:headEnd/>
              <a:tailEnd/>
            </a:ln>
          </p:spPr>
          <p:txBody>
            <a:bodyPr/>
            <a:lstStyle/>
            <a:p>
              <a:endParaRPr lang="en-US"/>
            </a:p>
          </p:txBody>
        </p:sp>
        <p:sp>
          <p:nvSpPr>
            <p:cNvPr id="46750" name="Rectangle 1198"/>
            <p:cNvSpPr>
              <a:spLocks noChangeArrowheads="1"/>
            </p:cNvSpPr>
            <p:nvPr/>
          </p:nvSpPr>
          <p:spPr bwMode="auto">
            <a:xfrm>
              <a:off x="3349" y="1927"/>
              <a:ext cx="15" cy="79"/>
            </a:xfrm>
            <a:prstGeom prst="rect">
              <a:avLst/>
            </a:prstGeom>
            <a:solidFill>
              <a:srgbClr val="131516"/>
            </a:solidFill>
            <a:ln w="9525">
              <a:noFill/>
              <a:miter lim="800000"/>
              <a:headEnd/>
              <a:tailEnd/>
            </a:ln>
          </p:spPr>
          <p:txBody>
            <a:bodyPr/>
            <a:lstStyle/>
            <a:p>
              <a:endParaRPr lang="en-US"/>
            </a:p>
          </p:txBody>
        </p:sp>
        <p:sp>
          <p:nvSpPr>
            <p:cNvPr id="46751" name="Rectangle 1199"/>
            <p:cNvSpPr>
              <a:spLocks noChangeArrowheads="1"/>
            </p:cNvSpPr>
            <p:nvPr/>
          </p:nvSpPr>
          <p:spPr bwMode="auto">
            <a:xfrm>
              <a:off x="3379" y="1927"/>
              <a:ext cx="14" cy="79"/>
            </a:xfrm>
            <a:prstGeom prst="rect">
              <a:avLst/>
            </a:prstGeom>
            <a:solidFill>
              <a:srgbClr val="131516"/>
            </a:solidFill>
            <a:ln w="9525">
              <a:noFill/>
              <a:miter lim="800000"/>
              <a:headEnd/>
              <a:tailEnd/>
            </a:ln>
          </p:spPr>
          <p:txBody>
            <a:bodyPr/>
            <a:lstStyle/>
            <a:p>
              <a:endParaRPr lang="en-US"/>
            </a:p>
          </p:txBody>
        </p:sp>
        <p:sp>
          <p:nvSpPr>
            <p:cNvPr id="46752" name="Rectangle 1200"/>
            <p:cNvSpPr>
              <a:spLocks noChangeArrowheads="1"/>
            </p:cNvSpPr>
            <p:nvPr/>
          </p:nvSpPr>
          <p:spPr bwMode="auto">
            <a:xfrm>
              <a:off x="3408" y="1927"/>
              <a:ext cx="16" cy="79"/>
            </a:xfrm>
            <a:prstGeom prst="rect">
              <a:avLst/>
            </a:prstGeom>
            <a:solidFill>
              <a:srgbClr val="131516"/>
            </a:solidFill>
            <a:ln w="9525">
              <a:noFill/>
              <a:miter lim="800000"/>
              <a:headEnd/>
              <a:tailEnd/>
            </a:ln>
          </p:spPr>
          <p:txBody>
            <a:bodyPr/>
            <a:lstStyle/>
            <a:p>
              <a:endParaRPr lang="en-US"/>
            </a:p>
          </p:txBody>
        </p:sp>
        <p:sp>
          <p:nvSpPr>
            <p:cNvPr id="46753" name="Freeform 1201"/>
            <p:cNvSpPr>
              <a:spLocks/>
            </p:cNvSpPr>
            <p:nvPr/>
          </p:nvSpPr>
          <p:spPr bwMode="auto">
            <a:xfrm>
              <a:off x="3439" y="1948"/>
              <a:ext cx="52" cy="58"/>
            </a:xfrm>
            <a:custGeom>
              <a:avLst/>
              <a:gdLst>
                <a:gd name="T0" fmla="*/ 36 w 52"/>
                <a:gd name="T1" fmla="*/ 58 h 58"/>
                <a:gd name="T2" fmla="*/ 36 w 52"/>
                <a:gd name="T3" fmla="*/ 48 h 58"/>
                <a:gd name="T4" fmla="*/ 34 w 52"/>
                <a:gd name="T5" fmla="*/ 52 h 58"/>
                <a:gd name="T6" fmla="*/ 29 w 52"/>
                <a:gd name="T7" fmla="*/ 56 h 58"/>
                <a:gd name="T8" fmla="*/ 25 w 52"/>
                <a:gd name="T9" fmla="*/ 58 h 58"/>
                <a:gd name="T10" fmla="*/ 19 w 52"/>
                <a:gd name="T11" fmla="*/ 58 h 58"/>
                <a:gd name="T12" fmla="*/ 13 w 52"/>
                <a:gd name="T13" fmla="*/ 58 h 58"/>
                <a:gd name="T14" fmla="*/ 8 w 52"/>
                <a:gd name="T15" fmla="*/ 56 h 58"/>
                <a:gd name="T16" fmla="*/ 4 w 52"/>
                <a:gd name="T17" fmla="*/ 54 h 58"/>
                <a:gd name="T18" fmla="*/ 2 w 52"/>
                <a:gd name="T19" fmla="*/ 48 h 58"/>
                <a:gd name="T20" fmla="*/ 0 w 52"/>
                <a:gd name="T21" fmla="*/ 45 h 58"/>
                <a:gd name="T22" fmla="*/ 0 w 52"/>
                <a:gd name="T23" fmla="*/ 37 h 58"/>
                <a:gd name="T24" fmla="*/ 0 w 52"/>
                <a:gd name="T25" fmla="*/ 0 h 58"/>
                <a:gd name="T26" fmla="*/ 15 w 52"/>
                <a:gd name="T27" fmla="*/ 0 h 58"/>
                <a:gd name="T28" fmla="*/ 15 w 52"/>
                <a:gd name="T29" fmla="*/ 27 h 58"/>
                <a:gd name="T30" fmla="*/ 15 w 52"/>
                <a:gd name="T31" fmla="*/ 37 h 58"/>
                <a:gd name="T32" fmla="*/ 15 w 52"/>
                <a:gd name="T33" fmla="*/ 41 h 58"/>
                <a:gd name="T34" fmla="*/ 17 w 52"/>
                <a:gd name="T35" fmla="*/ 45 h 58"/>
                <a:gd name="T36" fmla="*/ 19 w 52"/>
                <a:gd name="T37" fmla="*/ 46 h 58"/>
                <a:gd name="T38" fmla="*/ 21 w 52"/>
                <a:gd name="T39" fmla="*/ 46 h 58"/>
                <a:gd name="T40" fmla="*/ 25 w 52"/>
                <a:gd name="T41" fmla="*/ 48 h 58"/>
                <a:gd name="T42" fmla="*/ 29 w 52"/>
                <a:gd name="T43" fmla="*/ 46 h 58"/>
                <a:gd name="T44" fmla="*/ 31 w 52"/>
                <a:gd name="T45" fmla="*/ 45 h 58"/>
                <a:gd name="T46" fmla="*/ 34 w 52"/>
                <a:gd name="T47" fmla="*/ 43 h 58"/>
                <a:gd name="T48" fmla="*/ 34 w 52"/>
                <a:gd name="T49" fmla="*/ 41 h 58"/>
                <a:gd name="T50" fmla="*/ 36 w 52"/>
                <a:gd name="T51" fmla="*/ 35 h 58"/>
                <a:gd name="T52" fmla="*/ 36 w 52"/>
                <a:gd name="T53" fmla="*/ 25 h 58"/>
                <a:gd name="T54" fmla="*/ 36 w 52"/>
                <a:gd name="T55" fmla="*/ 0 h 58"/>
                <a:gd name="T56" fmla="*/ 52 w 52"/>
                <a:gd name="T57" fmla="*/ 0 h 58"/>
                <a:gd name="T58" fmla="*/ 52 w 52"/>
                <a:gd name="T59" fmla="*/ 58 h 58"/>
                <a:gd name="T60" fmla="*/ 36 w 52"/>
                <a:gd name="T61" fmla="*/ 58 h 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2"/>
                <a:gd name="T94" fmla="*/ 0 h 58"/>
                <a:gd name="T95" fmla="*/ 52 w 52"/>
                <a:gd name="T96" fmla="*/ 58 h 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2" h="58">
                  <a:moveTo>
                    <a:pt x="36" y="58"/>
                  </a:moveTo>
                  <a:lnTo>
                    <a:pt x="36" y="48"/>
                  </a:lnTo>
                  <a:lnTo>
                    <a:pt x="34" y="52"/>
                  </a:lnTo>
                  <a:lnTo>
                    <a:pt x="29" y="56"/>
                  </a:lnTo>
                  <a:lnTo>
                    <a:pt x="25" y="58"/>
                  </a:lnTo>
                  <a:lnTo>
                    <a:pt x="19" y="58"/>
                  </a:lnTo>
                  <a:lnTo>
                    <a:pt x="13" y="58"/>
                  </a:lnTo>
                  <a:lnTo>
                    <a:pt x="8" y="56"/>
                  </a:lnTo>
                  <a:lnTo>
                    <a:pt x="4" y="54"/>
                  </a:lnTo>
                  <a:lnTo>
                    <a:pt x="2" y="48"/>
                  </a:lnTo>
                  <a:lnTo>
                    <a:pt x="0" y="45"/>
                  </a:lnTo>
                  <a:lnTo>
                    <a:pt x="0" y="37"/>
                  </a:lnTo>
                  <a:lnTo>
                    <a:pt x="0" y="0"/>
                  </a:lnTo>
                  <a:lnTo>
                    <a:pt x="15" y="0"/>
                  </a:lnTo>
                  <a:lnTo>
                    <a:pt x="15" y="27"/>
                  </a:lnTo>
                  <a:lnTo>
                    <a:pt x="15" y="37"/>
                  </a:lnTo>
                  <a:lnTo>
                    <a:pt x="15" y="41"/>
                  </a:lnTo>
                  <a:lnTo>
                    <a:pt x="17" y="45"/>
                  </a:lnTo>
                  <a:lnTo>
                    <a:pt x="19" y="46"/>
                  </a:lnTo>
                  <a:lnTo>
                    <a:pt x="21" y="46"/>
                  </a:lnTo>
                  <a:lnTo>
                    <a:pt x="25" y="48"/>
                  </a:lnTo>
                  <a:lnTo>
                    <a:pt x="29" y="46"/>
                  </a:lnTo>
                  <a:lnTo>
                    <a:pt x="31" y="45"/>
                  </a:lnTo>
                  <a:lnTo>
                    <a:pt x="34" y="43"/>
                  </a:lnTo>
                  <a:lnTo>
                    <a:pt x="34" y="41"/>
                  </a:lnTo>
                  <a:lnTo>
                    <a:pt x="36" y="35"/>
                  </a:lnTo>
                  <a:lnTo>
                    <a:pt x="36" y="25"/>
                  </a:lnTo>
                  <a:lnTo>
                    <a:pt x="36" y="0"/>
                  </a:lnTo>
                  <a:lnTo>
                    <a:pt x="52" y="0"/>
                  </a:lnTo>
                  <a:lnTo>
                    <a:pt x="52" y="58"/>
                  </a:lnTo>
                  <a:lnTo>
                    <a:pt x="36" y="58"/>
                  </a:lnTo>
                  <a:close/>
                </a:path>
              </a:pathLst>
            </a:custGeom>
            <a:solidFill>
              <a:srgbClr val="131516"/>
            </a:solidFill>
            <a:ln w="9525">
              <a:noFill/>
              <a:round/>
              <a:headEnd/>
              <a:tailEnd/>
            </a:ln>
          </p:spPr>
          <p:txBody>
            <a:bodyPr/>
            <a:lstStyle/>
            <a:p>
              <a:endParaRPr lang="en-US"/>
            </a:p>
          </p:txBody>
        </p:sp>
        <p:sp>
          <p:nvSpPr>
            <p:cNvPr id="46754" name="Freeform 1202"/>
            <p:cNvSpPr>
              <a:spLocks/>
            </p:cNvSpPr>
            <p:nvPr/>
          </p:nvSpPr>
          <p:spPr bwMode="auto">
            <a:xfrm>
              <a:off x="3504" y="1948"/>
              <a:ext cx="85" cy="58"/>
            </a:xfrm>
            <a:custGeom>
              <a:avLst/>
              <a:gdLst>
                <a:gd name="T0" fmla="*/ 0 w 85"/>
                <a:gd name="T1" fmla="*/ 0 h 58"/>
                <a:gd name="T2" fmla="*/ 14 w 85"/>
                <a:gd name="T3" fmla="*/ 0 h 58"/>
                <a:gd name="T4" fmla="*/ 14 w 85"/>
                <a:gd name="T5" fmla="*/ 8 h 58"/>
                <a:gd name="T6" fmla="*/ 17 w 85"/>
                <a:gd name="T7" fmla="*/ 4 h 58"/>
                <a:gd name="T8" fmla="*/ 23 w 85"/>
                <a:gd name="T9" fmla="*/ 2 h 58"/>
                <a:gd name="T10" fmla="*/ 27 w 85"/>
                <a:gd name="T11" fmla="*/ 0 h 58"/>
                <a:gd name="T12" fmla="*/ 33 w 85"/>
                <a:gd name="T13" fmla="*/ 0 h 58"/>
                <a:gd name="T14" fmla="*/ 37 w 85"/>
                <a:gd name="T15" fmla="*/ 0 h 58"/>
                <a:gd name="T16" fmla="*/ 40 w 85"/>
                <a:gd name="T17" fmla="*/ 2 h 58"/>
                <a:gd name="T18" fmla="*/ 44 w 85"/>
                <a:gd name="T19" fmla="*/ 4 h 58"/>
                <a:gd name="T20" fmla="*/ 48 w 85"/>
                <a:gd name="T21" fmla="*/ 8 h 58"/>
                <a:gd name="T22" fmla="*/ 52 w 85"/>
                <a:gd name="T23" fmla="*/ 4 h 58"/>
                <a:gd name="T24" fmla="*/ 56 w 85"/>
                <a:gd name="T25" fmla="*/ 2 h 58"/>
                <a:gd name="T26" fmla="*/ 60 w 85"/>
                <a:gd name="T27" fmla="*/ 0 h 58"/>
                <a:gd name="T28" fmla="*/ 65 w 85"/>
                <a:gd name="T29" fmla="*/ 0 h 58"/>
                <a:gd name="T30" fmla="*/ 71 w 85"/>
                <a:gd name="T31" fmla="*/ 0 h 58"/>
                <a:gd name="T32" fmla="*/ 75 w 85"/>
                <a:gd name="T33" fmla="*/ 2 h 58"/>
                <a:gd name="T34" fmla="*/ 79 w 85"/>
                <a:gd name="T35" fmla="*/ 6 h 58"/>
                <a:gd name="T36" fmla="*/ 83 w 85"/>
                <a:gd name="T37" fmla="*/ 10 h 58"/>
                <a:gd name="T38" fmla="*/ 83 w 85"/>
                <a:gd name="T39" fmla="*/ 14 h 58"/>
                <a:gd name="T40" fmla="*/ 85 w 85"/>
                <a:gd name="T41" fmla="*/ 22 h 58"/>
                <a:gd name="T42" fmla="*/ 85 w 85"/>
                <a:gd name="T43" fmla="*/ 58 h 58"/>
                <a:gd name="T44" fmla="*/ 69 w 85"/>
                <a:gd name="T45" fmla="*/ 58 h 58"/>
                <a:gd name="T46" fmla="*/ 69 w 85"/>
                <a:gd name="T47" fmla="*/ 25 h 58"/>
                <a:gd name="T48" fmla="*/ 69 w 85"/>
                <a:gd name="T49" fmla="*/ 18 h 58"/>
                <a:gd name="T50" fmla="*/ 67 w 85"/>
                <a:gd name="T51" fmla="*/ 14 h 58"/>
                <a:gd name="T52" fmla="*/ 65 w 85"/>
                <a:gd name="T53" fmla="*/ 12 h 58"/>
                <a:gd name="T54" fmla="*/ 62 w 85"/>
                <a:gd name="T55" fmla="*/ 12 h 58"/>
                <a:gd name="T56" fmla="*/ 58 w 85"/>
                <a:gd name="T57" fmla="*/ 12 h 58"/>
                <a:gd name="T58" fmla="*/ 56 w 85"/>
                <a:gd name="T59" fmla="*/ 14 h 58"/>
                <a:gd name="T60" fmla="*/ 52 w 85"/>
                <a:gd name="T61" fmla="*/ 16 h 58"/>
                <a:gd name="T62" fmla="*/ 50 w 85"/>
                <a:gd name="T63" fmla="*/ 20 h 58"/>
                <a:gd name="T64" fmla="*/ 50 w 85"/>
                <a:gd name="T65" fmla="*/ 23 h 58"/>
                <a:gd name="T66" fmla="*/ 50 w 85"/>
                <a:gd name="T67" fmla="*/ 31 h 58"/>
                <a:gd name="T68" fmla="*/ 50 w 85"/>
                <a:gd name="T69" fmla="*/ 58 h 58"/>
                <a:gd name="T70" fmla="*/ 35 w 85"/>
                <a:gd name="T71" fmla="*/ 58 h 58"/>
                <a:gd name="T72" fmla="*/ 35 w 85"/>
                <a:gd name="T73" fmla="*/ 27 h 58"/>
                <a:gd name="T74" fmla="*/ 35 w 85"/>
                <a:gd name="T75" fmla="*/ 20 h 58"/>
                <a:gd name="T76" fmla="*/ 35 w 85"/>
                <a:gd name="T77" fmla="*/ 16 h 58"/>
                <a:gd name="T78" fmla="*/ 33 w 85"/>
                <a:gd name="T79" fmla="*/ 14 h 58"/>
                <a:gd name="T80" fmla="*/ 31 w 85"/>
                <a:gd name="T81" fmla="*/ 12 h 58"/>
                <a:gd name="T82" fmla="*/ 29 w 85"/>
                <a:gd name="T83" fmla="*/ 12 h 58"/>
                <a:gd name="T84" fmla="*/ 27 w 85"/>
                <a:gd name="T85" fmla="*/ 12 h 58"/>
                <a:gd name="T86" fmla="*/ 23 w 85"/>
                <a:gd name="T87" fmla="*/ 12 h 58"/>
                <a:gd name="T88" fmla="*/ 21 w 85"/>
                <a:gd name="T89" fmla="*/ 14 h 58"/>
                <a:gd name="T90" fmla="*/ 17 w 85"/>
                <a:gd name="T91" fmla="*/ 16 h 58"/>
                <a:gd name="T92" fmla="*/ 17 w 85"/>
                <a:gd name="T93" fmla="*/ 18 h 58"/>
                <a:gd name="T94" fmla="*/ 16 w 85"/>
                <a:gd name="T95" fmla="*/ 23 h 58"/>
                <a:gd name="T96" fmla="*/ 16 w 85"/>
                <a:gd name="T97" fmla="*/ 29 h 58"/>
                <a:gd name="T98" fmla="*/ 16 w 85"/>
                <a:gd name="T99" fmla="*/ 58 h 58"/>
                <a:gd name="T100" fmla="*/ 0 w 85"/>
                <a:gd name="T101" fmla="*/ 58 h 58"/>
                <a:gd name="T102" fmla="*/ 0 w 85"/>
                <a:gd name="T103" fmla="*/ 0 h 5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5"/>
                <a:gd name="T157" fmla="*/ 0 h 58"/>
                <a:gd name="T158" fmla="*/ 85 w 85"/>
                <a:gd name="T159" fmla="*/ 58 h 5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5" h="58">
                  <a:moveTo>
                    <a:pt x="0" y="0"/>
                  </a:moveTo>
                  <a:lnTo>
                    <a:pt x="14" y="0"/>
                  </a:lnTo>
                  <a:lnTo>
                    <a:pt x="14" y="8"/>
                  </a:lnTo>
                  <a:lnTo>
                    <a:pt x="17" y="4"/>
                  </a:lnTo>
                  <a:lnTo>
                    <a:pt x="23" y="2"/>
                  </a:lnTo>
                  <a:lnTo>
                    <a:pt x="27" y="0"/>
                  </a:lnTo>
                  <a:lnTo>
                    <a:pt x="33" y="0"/>
                  </a:lnTo>
                  <a:lnTo>
                    <a:pt x="37" y="0"/>
                  </a:lnTo>
                  <a:lnTo>
                    <a:pt x="40" y="2"/>
                  </a:lnTo>
                  <a:lnTo>
                    <a:pt x="44" y="4"/>
                  </a:lnTo>
                  <a:lnTo>
                    <a:pt x="48" y="8"/>
                  </a:lnTo>
                  <a:lnTo>
                    <a:pt x="52" y="4"/>
                  </a:lnTo>
                  <a:lnTo>
                    <a:pt x="56" y="2"/>
                  </a:lnTo>
                  <a:lnTo>
                    <a:pt x="60" y="0"/>
                  </a:lnTo>
                  <a:lnTo>
                    <a:pt x="65" y="0"/>
                  </a:lnTo>
                  <a:lnTo>
                    <a:pt x="71" y="0"/>
                  </a:lnTo>
                  <a:lnTo>
                    <a:pt x="75" y="2"/>
                  </a:lnTo>
                  <a:lnTo>
                    <a:pt x="79" y="6"/>
                  </a:lnTo>
                  <a:lnTo>
                    <a:pt x="83" y="10"/>
                  </a:lnTo>
                  <a:lnTo>
                    <a:pt x="83" y="14"/>
                  </a:lnTo>
                  <a:lnTo>
                    <a:pt x="85" y="22"/>
                  </a:lnTo>
                  <a:lnTo>
                    <a:pt x="85" y="58"/>
                  </a:lnTo>
                  <a:lnTo>
                    <a:pt x="69" y="58"/>
                  </a:lnTo>
                  <a:lnTo>
                    <a:pt x="69" y="25"/>
                  </a:lnTo>
                  <a:lnTo>
                    <a:pt x="69" y="18"/>
                  </a:lnTo>
                  <a:lnTo>
                    <a:pt x="67" y="14"/>
                  </a:lnTo>
                  <a:lnTo>
                    <a:pt x="65" y="12"/>
                  </a:lnTo>
                  <a:lnTo>
                    <a:pt x="62" y="12"/>
                  </a:lnTo>
                  <a:lnTo>
                    <a:pt x="58" y="12"/>
                  </a:lnTo>
                  <a:lnTo>
                    <a:pt x="56" y="14"/>
                  </a:lnTo>
                  <a:lnTo>
                    <a:pt x="52" y="16"/>
                  </a:lnTo>
                  <a:lnTo>
                    <a:pt x="50" y="20"/>
                  </a:lnTo>
                  <a:lnTo>
                    <a:pt x="50" y="23"/>
                  </a:lnTo>
                  <a:lnTo>
                    <a:pt x="50" y="31"/>
                  </a:lnTo>
                  <a:lnTo>
                    <a:pt x="50" y="58"/>
                  </a:lnTo>
                  <a:lnTo>
                    <a:pt x="35" y="58"/>
                  </a:lnTo>
                  <a:lnTo>
                    <a:pt x="35" y="27"/>
                  </a:lnTo>
                  <a:lnTo>
                    <a:pt x="35" y="20"/>
                  </a:lnTo>
                  <a:lnTo>
                    <a:pt x="35" y="16"/>
                  </a:lnTo>
                  <a:lnTo>
                    <a:pt x="33" y="14"/>
                  </a:lnTo>
                  <a:lnTo>
                    <a:pt x="31" y="12"/>
                  </a:lnTo>
                  <a:lnTo>
                    <a:pt x="29" y="12"/>
                  </a:lnTo>
                  <a:lnTo>
                    <a:pt x="27" y="12"/>
                  </a:lnTo>
                  <a:lnTo>
                    <a:pt x="23" y="12"/>
                  </a:lnTo>
                  <a:lnTo>
                    <a:pt x="21" y="14"/>
                  </a:lnTo>
                  <a:lnTo>
                    <a:pt x="17" y="16"/>
                  </a:lnTo>
                  <a:lnTo>
                    <a:pt x="17" y="18"/>
                  </a:lnTo>
                  <a:lnTo>
                    <a:pt x="16" y="23"/>
                  </a:lnTo>
                  <a:lnTo>
                    <a:pt x="16" y="29"/>
                  </a:lnTo>
                  <a:lnTo>
                    <a:pt x="16" y="58"/>
                  </a:lnTo>
                  <a:lnTo>
                    <a:pt x="0" y="58"/>
                  </a:lnTo>
                  <a:lnTo>
                    <a:pt x="0" y="0"/>
                  </a:lnTo>
                  <a:close/>
                </a:path>
              </a:pathLst>
            </a:custGeom>
            <a:solidFill>
              <a:srgbClr val="131516"/>
            </a:solidFill>
            <a:ln w="9525">
              <a:noFill/>
              <a:round/>
              <a:headEnd/>
              <a:tailEnd/>
            </a:ln>
          </p:spPr>
          <p:txBody>
            <a:bodyPr/>
            <a:lstStyle/>
            <a:p>
              <a:endParaRPr lang="en-US"/>
            </a:p>
          </p:txBody>
        </p:sp>
        <p:sp>
          <p:nvSpPr>
            <p:cNvPr id="46755" name="Freeform 1203"/>
            <p:cNvSpPr>
              <a:spLocks noEditPoints="1"/>
            </p:cNvSpPr>
            <p:nvPr/>
          </p:nvSpPr>
          <p:spPr bwMode="auto">
            <a:xfrm>
              <a:off x="3602" y="1927"/>
              <a:ext cx="15" cy="79"/>
            </a:xfrm>
            <a:custGeom>
              <a:avLst/>
              <a:gdLst>
                <a:gd name="T0" fmla="*/ 0 w 15"/>
                <a:gd name="T1" fmla="*/ 14 h 79"/>
                <a:gd name="T2" fmla="*/ 0 w 15"/>
                <a:gd name="T3" fmla="*/ 0 h 79"/>
                <a:gd name="T4" fmla="*/ 15 w 15"/>
                <a:gd name="T5" fmla="*/ 0 h 79"/>
                <a:gd name="T6" fmla="*/ 15 w 15"/>
                <a:gd name="T7" fmla="*/ 14 h 79"/>
                <a:gd name="T8" fmla="*/ 0 w 15"/>
                <a:gd name="T9" fmla="*/ 14 h 79"/>
                <a:gd name="T10" fmla="*/ 0 w 15"/>
                <a:gd name="T11" fmla="*/ 79 h 79"/>
                <a:gd name="T12" fmla="*/ 0 w 15"/>
                <a:gd name="T13" fmla="*/ 21 h 79"/>
                <a:gd name="T14" fmla="*/ 15 w 15"/>
                <a:gd name="T15" fmla="*/ 21 h 79"/>
                <a:gd name="T16" fmla="*/ 15 w 15"/>
                <a:gd name="T17" fmla="*/ 79 h 79"/>
                <a:gd name="T18" fmla="*/ 0 w 15"/>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79"/>
                <a:gd name="T32" fmla="*/ 15 w 15"/>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79">
                  <a:moveTo>
                    <a:pt x="0" y="14"/>
                  </a:moveTo>
                  <a:lnTo>
                    <a:pt x="0" y="0"/>
                  </a:lnTo>
                  <a:lnTo>
                    <a:pt x="15" y="0"/>
                  </a:lnTo>
                  <a:lnTo>
                    <a:pt x="15" y="14"/>
                  </a:lnTo>
                  <a:lnTo>
                    <a:pt x="0" y="14"/>
                  </a:lnTo>
                  <a:close/>
                  <a:moveTo>
                    <a:pt x="0" y="79"/>
                  </a:moveTo>
                  <a:lnTo>
                    <a:pt x="0" y="21"/>
                  </a:lnTo>
                  <a:lnTo>
                    <a:pt x="15" y="21"/>
                  </a:lnTo>
                  <a:lnTo>
                    <a:pt x="15" y="79"/>
                  </a:lnTo>
                  <a:lnTo>
                    <a:pt x="0" y="79"/>
                  </a:lnTo>
                  <a:close/>
                </a:path>
              </a:pathLst>
            </a:custGeom>
            <a:solidFill>
              <a:srgbClr val="131516"/>
            </a:solidFill>
            <a:ln w="9525">
              <a:noFill/>
              <a:round/>
              <a:headEnd/>
              <a:tailEnd/>
            </a:ln>
          </p:spPr>
          <p:txBody>
            <a:bodyPr/>
            <a:lstStyle/>
            <a:p>
              <a:endParaRPr lang="en-US"/>
            </a:p>
          </p:txBody>
        </p:sp>
        <p:sp>
          <p:nvSpPr>
            <p:cNvPr id="46756" name="Freeform 1204"/>
            <p:cNvSpPr>
              <a:spLocks/>
            </p:cNvSpPr>
            <p:nvPr/>
          </p:nvSpPr>
          <p:spPr bwMode="auto">
            <a:xfrm>
              <a:off x="3633" y="1948"/>
              <a:ext cx="52" cy="58"/>
            </a:xfrm>
            <a:custGeom>
              <a:avLst/>
              <a:gdLst>
                <a:gd name="T0" fmla="*/ 52 w 52"/>
                <a:gd name="T1" fmla="*/ 58 h 58"/>
                <a:gd name="T2" fmla="*/ 36 w 52"/>
                <a:gd name="T3" fmla="*/ 58 h 58"/>
                <a:gd name="T4" fmla="*/ 36 w 52"/>
                <a:gd name="T5" fmla="*/ 29 h 58"/>
                <a:gd name="T6" fmla="*/ 36 w 52"/>
                <a:gd name="T7" fmla="*/ 22 h 58"/>
                <a:gd name="T8" fmla="*/ 36 w 52"/>
                <a:gd name="T9" fmla="*/ 18 h 58"/>
                <a:gd name="T10" fmla="*/ 34 w 52"/>
                <a:gd name="T11" fmla="*/ 14 h 58"/>
                <a:gd name="T12" fmla="*/ 32 w 52"/>
                <a:gd name="T13" fmla="*/ 12 h 58"/>
                <a:gd name="T14" fmla="*/ 30 w 52"/>
                <a:gd name="T15" fmla="*/ 12 h 58"/>
                <a:gd name="T16" fmla="*/ 27 w 52"/>
                <a:gd name="T17" fmla="*/ 12 h 58"/>
                <a:gd name="T18" fmla="*/ 23 w 52"/>
                <a:gd name="T19" fmla="*/ 12 h 58"/>
                <a:gd name="T20" fmla="*/ 21 w 52"/>
                <a:gd name="T21" fmla="*/ 14 h 58"/>
                <a:gd name="T22" fmla="*/ 17 w 52"/>
                <a:gd name="T23" fmla="*/ 16 h 58"/>
                <a:gd name="T24" fmla="*/ 15 w 52"/>
                <a:gd name="T25" fmla="*/ 20 h 58"/>
                <a:gd name="T26" fmla="*/ 15 w 52"/>
                <a:gd name="T27" fmla="*/ 23 h 58"/>
                <a:gd name="T28" fmla="*/ 15 w 52"/>
                <a:gd name="T29" fmla="*/ 31 h 58"/>
                <a:gd name="T30" fmla="*/ 15 w 52"/>
                <a:gd name="T31" fmla="*/ 58 h 58"/>
                <a:gd name="T32" fmla="*/ 0 w 52"/>
                <a:gd name="T33" fmla="*/ 58 h 58"/>
                <a:gd name="T34" fmla="*/ 0 w 52"/>
                <a:gd name="T35" fmla="*/ 0 h 58"/>
                <a:gd name="T36" fmla="*/ 13 w 52"/>
                <a:gd name="T37" fmla="*/ 0 h 58"/>
                <a:gd name="T38" fmla="*/ 13 w 52"/>
                <a:gd name="T39" fmla="*/ 10 h 58"/>
                <a:gd name="T40" fmla="*/ 17 w 52"/>
                <a:gd name="T41" fmla="*/ 6 h 58"/>
                <a:gd name="T42" fmla="*/ 23 w 52"/>
                <a:gd name="T43" fmla="*/ 2 h 58"/>
                <a:gd name="T44" fmla="*/ 27 w 52"/>
                <a:gd name="T45" fmla="*/ 0 h 58"/>
                <a:gd name="T46" fmla="*/ 32 w 52"/>
                <a:gd name="T47" fmla="*/ 0 h 58"/>
                <a:gd name="T48" fmla="*/ 36 w 52"/>
                <a:gd name="T49" fmla="*/ 0 h 58"/>
                <a:gd name="T50" fmla="*/ 42 w 52"/>
                <a:gd name="T51" fmla="*/ 2 h 58"/>
                <a:gd name="T52" fmla="*/ 46 w 52"/>
                <a:gd name="T53" fmla="*/ 4 h 58"/>
                <a:gd name="T54" fmla="*/ 48 w 52"/>
                <a:gd name="T55" fmla="*/ 6 h 58"/>
                <a:gd name="T56" fmla="*/ 50 w 52"/>
                <a:gd name="T57" fmla="*/ 10 h 58"/>
                <a:gd name="T58" fmla="*/ 50 w 52"/>
                <a:gd name="T59" fmla="*/ 12 h 58"/>
                <a:gd name="T60" fmla="*/ 52 w 52"/>
                <a:gd name="T61" fmla="*/ 18 h 58"/>
                <a:gd name="T62" fmla="*/ 52 w 52"/>
                <a:gd name="T63" fmla="*/ 23 h 58"/>
                <a:gd name="T64" fmla="*/ 52 w 52"/>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58"/>
                <a:gd name="T101" fmla="*/ 52 w 52"/>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58">
                  <a:moveTo>
                    <a:pt x="52" y="58"/>
                  </a:moveTo>
                  <a:lnTo>
                    <a:pt x="36" y="58"/>
                  </a:lnTo>
                  <a:lnTo>
                    <a:pt x="36" y="29"/>
                  </a:lnTo>
                  <a:lnTo>
                    <a:pt x="36" y="22"/>
                  </a:lnTo>
                  <a:lnTo>
                    <a:pt x="36" y="18"/>
                  </a:lnTo>
                  <a:lnTo>
                    <a:pt x="34" y="14"/>
                  </a:lnTo>
                  <a:lnTo>
                    <a:pt x="32" y="12"/>
                  </a:lnTo>
                  <a:lnTo>
                    <a:pt x="30" y="12"/>
                  </a:lnTo>
                  <a:lnTo>
                    <a:pt x="27" y="12"/>
                  </a:lnTo>
                  <a:lnTo>
                    <a:pt x="23" y="12"/>
                  </a:lnTo>
                  <a:lnTo>
                    <a:pt x="21" y="14"/>
                  </a:lnTo>
                  <a:lnTo>
                    <a:pt x="17" y="16"/>
                  </a:lnTo>
                  <a:lnTo>
                    <a:pt x="15" y="20"/>
                  </a:lnTo>
                  <a:lnTo>
                    <a:pt x="15" y="23"/>
                  </a:lnTo>
                  <a:lnTo>
                    <a:pt x="15" y="31"/>
                  </a:lnTo>
                  <a:lnTo>
                    <a:pt x="15" y="58"/>
                  </a:lnTo>
                  <a:lnTo>
                    <a:pt x="0" y="58"/>
                  </a:lnTo>
                  <a:lnTo>
                    <a:pt x="0" y="0"/>
                  </a:lnTo>
                  <a:lnTo>
                    <a:pt x="13" y="0"/>
                  </a:lnTo>
                  <a:lnTo>
                    <a:pt x="13" y="10"/>
                  </a:lnTo>
                  <a:lnTo>
                    <a:pt x="17" y="6"/>
                  </a:lnTo>
                  <a:lnTo>
                    <a:pt x="23" y="2"/>
                  </a:lnTo>
                  <a:lnTo>
                    <a:pt x="27" y="0"/>
                  </a:lnTo>
                  <a:lnTo>
                    <a:pt x="32" y="0"/>
                  </a:lnTo>
                  <a:lnTo>
                    <a:pt x="36" y="0"/>
                  </a:lnTo>
                  <a:lnTo>
                    <a:pt x="42" y="2"/>
                  </a:lnTo>
                  <a:lnTo>
                    <a:pt x="46" y="4"/>
                  </a:lnTo>
                  <a:lnTo>
                    <a:pt x="48" y="6"/>
                  </a:lnTo>
                  <a:lnTo>
                    <a:pt x="50" y="10"/>
                  </a:lnTo>
                  <a:lnTo>
                    <a:pt x="50" y="12"/>
                  </a:lnTo>
                  <a:lnTo>
                    <a:pt x="52" y="18"/>
                  </a:lnTo>
                  <a:lnTo>
                    <a:pt x="52" y="23"/>
                  </a:lnTo>
                  <a:lnTo>
                    <a:pt x="52" y="58"/>
                  </a:lnTo>
                  <a:close/>
                </a:path>
              </a:pathLst>
            </a:custGeom>
            <a:solidFill>
              <a:srgbClr val="131516"/>
            </a:solidFill>
            <a:ln w="9525">
              <a:noFill/>
              <a:round/>
              <a:headEnd/>
              <a:tailEnd/>
            </a:ln>
          </p:spPr>
          <p:txBody>
            <a:bodyPr/>
            <a:lstStyle/>
            <a:p>
              <a:endParaRPr lang="en-US"/>
            </a:p>
          </p:txBody>
        </p:sp>
        <p:sp>
          <p:nvSpPr>
            <p:cNvPr id="46757" name="Freeform 1205"/>
            <p:cNvSpPr>
              <a:spLocks noEditPoints="1"/>
            </p:cNvSpPr>
            <p:nvPr/>
          </p:nvSpPr>
          <p:spPr bwMode="auto">
            <a:xfrm>
              <a:off x="3696" y="1948"/>
              <a:ext cx="52" cy="58"/>
            </a:xfrm>
            <a:custGeom>
              <a:avLst/>
              <a:gdLst>
                <a:gd name="T0" fmla="*/ 0 w 52"/>
                <a:gd name="T1" fmla="*/ 16 h 58"/>
                <a:gd name="T2" fmla="*/ 10 w 52"/>
                <a:gd name="T3" fmla="*/ 4 h 58"/>
                <a:gd name="T4" fmla="*/ 25 w 52"/>
                <a:gd name="T5" fmla="*/ 0 h 58"/>
                <a:gd name="T6" fmla="*/ 40 w 52"/>
                <a:gd name="T7" fmla="*/ 2 h 58"/>
                <a:gd name="T8" fmla="*/ 48 w 52"/>
                <a:gd name="T9" fmla="*/ 8 h 58"/>
                <a:gd name="T10" fmla="*/ 50 w 52"/>
                <a:gd name="T11" fmla="*/ 22 h 58"/>
                <a:gd name="T12" fmla="*/ 50 w 52"/>
                <a:gd name="T13" fmla="*/ 45 h 58"/>
                <a:gd name="T14" fmla="*/ 50 w 52"/>
                <a:gd name="T15" fmla="*/ 54 h 58"/>
                <a:gd name="T16" fmla="*/ 38 w 52"/>
                <a:gd name="T17" fmla="*/ 58 h 58"/>
                <a:gd name="T18" fmla="*/ 37 w 52"/>
                <a:gd name="T19" fmla="*/ 52 h 58"/>
                <a:gd name="T20" fmla="*/ 37 w 52"/>
                <a:gd name="T21" fmla="*/ 52 h 58"/>
                <a:gd name="T22" fmla="*/ 27 w 52"/>
                <a:gd name="T23" fmla="*/ 56 h 58"/>
                <a:gd name="T24" fmla="*/ 17 w 52"/>
                <a:gd name="T25" fmla="*/ 58 h 58"/>
                <a:gd name="T26" fmla="*/ 4 w 52"/>
                <a:gd name="T27" fmla="*/ 54 h 58"/>
                <a:gd name="T28" fmla="*/ 0 w 52"/>
                <a:gd name="T29" fmla="*/ 43 h 58"/>
                <a:gd name="T30" fmla="*/ 2 w 52"/>
                <a:gd name="T31" fmla="*/ 33 h 58"/>
                <a:gd name="T32" fmla="*/ 8 w 52"/>
                <a:gd name="T33" fmla="*/ 27 h 58"/>
                <a:gd name="T34" fmla="*/ 19 w 52"/>
                <a:gd name="T35" fmla="*/ 25 h 58"/>
                <a:gd name="T36" fmla="*/ 35 w 52"/>
                <a:gd name="T37" fmla="*/ 22 h 58"/>
                <a:gd name="T38" fmla="*/ 35 w 52"/>
                <a:gd name="T39" fmla="*/ 16 h 58"/>
                <a:gd name="T40" fmla="*/ 29 w 52"/>
                <a:gd name="T41" fmla="*/ 12 h 58"/>
                <a:gd name="T42" fmla="*/ 21 w 52"/>
                <a:gd name="T43" fmla="*/ 12 h 58"/>
                <a:gd name="T44" fmla="*/ 15 w 52"/>
                <a:gd name="T45" fmla="*/ 16 h 58"/>
                <a:gd name="T46" fmla="*/ 35 w 52"/>
                <a:gd name="T47" fmla="*/ 31 h 58"/>
                <a:gd name="T48" fmla="*/ 25 w 52"/>
                <a:gd name="T49" fmla="*/ 33 h 58"/>
                <a:gd name="T50" fmla="*/ 17 w 52"/>
                <a:gd name="T51" fmla="*/ 35 h 58"/>
                <a:gd name="T52" fmla="*/ 14 w 52"/>
                <a:gd name="T53" fmla="*/ 41 h 58"/>
                <a:gd name="T54" fmla="*/ 17 w 52"/>
                <a:gd name="T55" fmla="*/ 46 h 58"/>
                <a:gd name="T56" fmla="*/ 23 w 52"/>
                <a:gd name="T57" fmla="*/ 48 h 58"/>
                <a:gd name="T58" fmla="*/ 31 w 52"/>
                <a:gd name="T59" fmla="*/ 46 h 58"/>
                <a:gd name="T60" fmla="*/ 35 w 52"/>
                <a:gd name="T61" fmla="*/ 41 h 58"/>
                <a:gd name="T62" fmla="*/ 35 w 52"/>
                <a:gd name="T63" fmla="*/ 33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2"/>
                <a:gd name="T97" fmla="*/ 0 h 58"/>
                <a:gd name="T98" fmla="*/ 52 w 52"/>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2" h="58">
                  <a:moveTo>
                    <a:pt x="15" y="18"/>
                  </a:moveTo>
                  <a:lnTo>
                    <a:pt x="0" y="16"/>
                  </a:lnTo>
                  <a:lnTo>
                    <a:pt x="4" y="8"/>
                  </a:lnTo>
                  <a:lnTo>
                    <a:pt x="10" y="4"/>
                  </a:lnTo>
                  <a:lnTo>
                    <a:pt x="15" y="0"/>
                  </a:lnTo>
                  <a:lnTo>
                    <a:pt x="25" y="0"/>
                  </a:lnTo>
                  <a:lnTo>
                    <a:pt x="35" y="0"/>
                  </a:lnTo>
                  <a:lnTo>
                    <a:pt x="40" y="2"/>
                  </a:lnTo>
                  <a:lnTo>
                    <a:pt x="44" y="4"/>
                  </a:lnTo>
                  <a:lnTo>
                    <a:pt x="48" y="8"/>
                  </a:lnTo>
                  <a:lnTo>
                    <a:pt x="48" y="14"/>
                  </a:lnTo>
                  <a:lnTo>
                    <a:pt x="50" y="22"/>
                  </a:lnTo>
                  <a:lnTo>
                    <a:pt x="50" y="39"/>
                  </a:lnTo>
                  <a:lnTo>
                    <a:pt x="50" y="45"/>
                  </a:lnTo>
                  <a:lnTo>
                    <a:pt x="50" y="50"/>
                  </a:lnTo>
                  <a:lnTo>
                    <a:pt x="50" y="54"/>
                  </a:lnTo>
                  <a:lnTo>
                    <a:pt x="52" y="58"/>
                  </a:lnTo>
                  <a:lnTo>
                    <a:pt x="38" y="58"/>
                  </a:lnTo>
                  <a:lnTo>
                    <a:pt x="37" y="56"/>
                  </a:lnTo>
                  <a:lnTo>
                    <a:pt x="37" y="52"/>
                  </a:lnTo>
                  <a:lnTo>
                    <a:pt x="33" y="54"/>
                  </a:lnTo>
                  <a:lnTo>
                    <a:pt x="27" y="56"/>
                  </a:lnTo>
                  <a:lnTo>
                    <a:pt x="23" y="58"/>
                  </a:lnTo>
                  <a:lnTo>
                    <a:pt x="17" y="58"/>
                  </a:lnTo>
                  <a:lnTo>
                    <a:pt x="10" y="58"/>
                  </a:lnTo>
                  <a:lnTo>
                    <a:pt x="4" y="54"/>
                  </a:lnTo>
                  <a:lnTo>
                    <a:pt x="0" y="48"/>
                  </a:lnTo>
                  <a:lnTo>
                    <a:pt x="0" y="43"/>
                  </a:lnTo>
                  <a:lnTo>
                    <a:pt x="0" y="37"/>
                  </a:lnTo>
                  <a:lnTo>
                    <a:pt x="2" y="33"/>
                  </a:lnTo>
                  <a:lnTo>
                    <a:pt x="4" y="31"/>
                  </a:lnTo>
                  <a:lnTo>
                    <a:pt x="8" y="27"/>
                  </a:lnTo>
                  <a:lnTo>
                    <a:pt x="14" y="25"/>
                  </a:lnTo>
                  <a:lnTo>
                    <a:pt x="19" y="25"/>
                  </a:lnTo>
                  <a:lnTo>
                    <a:pt x="29" y="23"/>
                  </a:lnTo>
                  <a:lnTo>
                    <a:pt x="35" y="22"/>
                  </a:lnTo>
                  <a:lnTo>
                    <a:pt x="35" y="20"/>
                  </a:lnTo>
                  <a:lnTo>
                    <a:pt x="35" y="16"/>
                  </a:lnTo>
                  <a:lnTo>
                    <a:pt x="33" y="14"/>
                  </a:lnTo>
                  <a:lnTo>
                    <a:pt x="29" y="12"/>
                  </a:lnTo>
                  <a:lnTo>
                    <a:pt x="25" y="12"/>
                  </a:lnTo>
                  <a:lnTo>
                    <a:pt x="21" y="12"/>
                  </a:lnTo>
                  <a:lnTo>
                    <a:pt x="17" y="14"/>
                  </a:lnTo>
                  <a:lnTo>
                    <a:pt x="15" y="16"/>
                  </a:lnTo>
                  <a:lnTo>
                    <a:pt x="15" y="18"/>
                  </a:lnTo>
                  <a:close/>
                  <a:moveTo>
                    <a:pt x="35" y="31"/>
                  </a:moveTo>
                  <a:lnTo>
                    <a:pt x="31" y="31"/>
                  </a:lnTo>
                  <a:lnTo>
                    <a:pt x="25" y="33"/>
                  </a:lnTo>
                  <a:lnTo>
                    <a:pt x="21" y="35"/>
                  </a:lnTo>
                  <a:lnTo>
                    <a:pt x="17" y="35"/>
                  </a:lnTo>
                  <a:lnTo>
                    <a:pt x="15" y="37"/>
                  </a:lnTo>
                  <a:lnTo>
                    <a:pt x="14" y="41"/>
                  </a:lnTo>
                  <a:lnTo>
                    <a:pt x="15" y="43"/>
                  </a:lnTo>
                  <a:lnTo>
                    <a:pt x="17" y="46"/>
                  </a:lnTo>
                  <a:lnTo>
                    <a:pt x="19" y="48"/>
                  </a:lnTo>
                  <a:lnTo>
                    <a:pt x="23" y="48"/>
                  </a:lnTo>
                  <a:lnTo>
                    <a:pt x="27" y="48"/>
                  </a:lnTo>
                  <a:lnTo>
                    <a:pt x="31" y="46"/>
                  </a:lnTo>
                  <a:lnTo>
                    <a:pt x="33" y="43"/>
                  </a:lnTo>
                  <a:lnTo>
                    <a:pt x="35" y="41"/>
                  </a:lnTo>
                  <a:lnTo>
                    <a:pt x="35" y="39"/>
                  </a:lnTo>
                  <a:lnTo>
                    <a:pt x="35" y="33"/>
                  </a:lnTo>
                  <a:lnTo>
                    <a:pt x="35" y="31"/>
                  </a:lnTo>
                  <a:close/>
                </a:path>
              </a:pathLst>
            </a:custGeom>
            <a:solidFill>
              <a:srgbClr val="131516"/>
            </a:solidFill>
            <a:ln w="9525">
              <a:noFill/>
              <a:round/>
              <a:headEnd/>
              <a:tailEnd/>
            </a:ln>
          </p:spPr>
          <p:txBody>
            <a:bodyPr/>
            <a:lstStyle/>
            <a:p>
              <a:endParaRPr lang="en-US"/>
            </a:p>
          </p:txBody>
        </p:sp>
      </p:grpSp>
      <p:sp>
        <p:nvSpPr>
          <p:cNvPr id="45262" name="Freeform 1206"/>
          <p:cNvSpPr>
            <a:spLocks/>
          </p:cNvSpPr>
          <p:nvPr/>
        </p:nvSpPr>
        <p:spPr bwMode="auto">
          <a:xfrm>
            <a:off x="7483475" y="3062289"/>
            <a:ext cx="50800" cy="122237"/>
          </a:xfrm>
          <a:custGeom>
            <a:avLst/>
            <a:gdLst>
              <a:gd name="T0" fmla="*/ 32 w 32"/>
              <a:gd name="T1" fmla="*/ 19 h 77"/>
              <a:gd name="T2" fmla="*/ 32 w 32"/>
              <a:gd name="T3" fmla="*/ 33 h 77"/>
              <a:gd name="T4" fmla="*/ 23 w 32"/>
              <a:gd name="T5" fmla="*/ 33 h 77"/>
              <a:gd name="T6" fmla="*/ 23 w 32"/>
              <a:gd name="T7" fmla="*/ 54 h 77"/>
              <a:gd name="T8" fmla="*/ 23 w 32"/>
              <a:gd name="T9" fmla="*/ 60 h 77"/>
              <a:gd name="T10" fmla="*/ 23 w 32"/>
              <a:gd name="T11" fmla="*/ 64 h 77"/>
              <a:gd name="T12" fmla="*/ 23 w 32"/>
              <a:gd name="T13" fmla="*/ 64 h 77"/>
              <a:gd name="T14" fmla="*/ 23 w 32"/>
              <a:gd name="T15" fmla="*/ 65 h 77"/>
              <a:gd name="T16" fmla="*/ 25 w 32"/>
              <a:gd name="T17" fmla="*/ 65 h 77"/>
              <a:gd name="T18" fmla="*/ 27 w 32"/>
              <a:gd name="T19" fmla="*/ 65 h 77"/>
              <a:gd name="T20" fmla="*/ 28 w 32"/>
              <a:gd name="T21" fmla="*/ 65 h 77"/>
              <a:gd name="T22" fmla="*/ 32 w 32"/>
              <a:gd name="T23" fmla="*/ 64 h 77"/>
              <a:gd name="T24" fmla="*/ 32 w 32"/>
              <a:gd name="T25" fmla="*/ 75 h 77"/>
              <a:gd name="T26" fmla="*/ 28 w 32"/>
              <a:gd name="T27" fmla="*/ 77 h 77"/>
              <a:gd name="T28" fmla="*/ 21 w 32"/>
              <a:gd name="T29" fmla="*/ 77 h 77"/>
              <a:gd name="T30" fmla="*/ 17 w 32"/>
              <a:gd name="T31" fmla="*/ 77 h 77"/>
              <a:gd name="T32" fmla="*/ 15 w 32"/>
              <a:gd name="T33" fmla="*/ 77 h 77"/>
              <a:gd name="T34" fmla="*/ 11 w 32"/>
              <a:gd name="T35" fmla="*/ 75 h 77"/>
              <a:gd name="T36" fmla="*/ 9 w 32"/>
              <a:gd name="T37" fmla="*/ 73 h 77"/>
              <a:gd name="T38" fmla="*/ 7 w 32"/>
              <a:gd name="T39" fmla="*/ 71 h 77"/>
              <a:gd name="T40" fmla="*/ 7 w 32"/>
              <a:gd name="T41" fmla="*/ 67 h 77"/>
              <a:gd name="T42" fmla="*/ 7 w 32"/>
              <a:gd name="T43" fmla="*/ 64 h 77"/>
              <a:gd name="T44" fmla="*/ 7 w 32"/>
              <a:gd name="T45" fmla="*/ 56 h 77"/>
              <a:gd name="T46" fmla="*/ 7 w 32"/>
              <a:gd name="T47" fmla="*/ 33 h 77"/>
              <a:gd name="T48" fmla="*/ 0 w 32"/>
              <a:gd name="T49" fmla="*/ 33 h 77"/>
              <a:gd name="T50" fmla="*/ 0 w 32"/>
              <a:gd name="T51" fmla="*/ 19 h 77"/>
              <a:gd name="T52" fmla="*/ 7 w 32"/>
              <a:gd name="T53" fmla="*/ 19 h 77"/>
              <a:gd name="T54" fmla="*/ 7 w 32"/>
              <a:gd name="T55" fmla="*/ 10 h 77"/>
              <a:gd name="T56" fmla="*/ 23 w 32"/>
              <a:gd name="T57" fmla="*/ 0 h 77"/>
              <a:gd name="T58" fmla="*/ 23 w 32"/>
              <a:gd name="T59" fmla="*/ 19 h 77"/>
              <a:gd name="T60" fmla="*/ 32 w 32"/>
              <a:gd name="T61" fmla="*/ 19 h 7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2"/>
              <a:gd name="T94" fmla="*/ 0 h 77"/>
              <a:gd name="T95" fmla="*/ 32 w 32"/>
              <a:gd name="T96" fmla="*/ 77 h 7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2" h="77">
                <a:moveTo>
                  <a:pt x="32" y="19"/>
                </a:moveTo>
                <a:lnTo>
                  <a:pt x="32" y="33"/>
                </a:lnTo>
                <a:lnTo>
                  <a:pt x="23" y="33"/>
                </a:lnTo>
                <a:lnTo>
                  <a:pt x="23" y="54"/>
                </a:lnTo>
                <a:lnTo>
                  <a:pt x="23" y="60"/>
                </a:lnTo>
                <a:lnTo>
                  <a:pt x="23" y="64"/>
                </a:lnTo>
                <a:lnTo>
                  <a:pt x="23" y="65"/>
                </a:lnTo>
                <a:lnTo>
                  <a:pt x="25" y="65"/>
                </a:lnTo>
                <a:lnTo>
                  <a:pt x="27" y="65"/>
                </a:lnTo>
                <a:lnTo>
                  <a:pt x="28" y="65"/>
                </a:lnTo>
                <a:lnTo>
                  <a:pt x="32" y="64"/>
                </a:lnTo>
                <a:lnTo>
                  <a:pt x="32" y="75"/>
                </a:lnTo>
                <a:lnTo>
                  <a:pt x="28" y="77"/>
                </a:lnTo>
                <a:lnTo>
                  <a:pt x="21" y="77"/>
                </a:lnTo>
                <a:lnTo>
                  <a:pt x="17" y="77"/>
                </a:lnTo>
                <a:lnTo>
                  <a:pt x="15" y="77"/>
                </a:lnTo>
                <a:lnTo>
                  <a:pt x="11" y="75"/>
                </a:lnTo>
                <a:lnTo>
                  <a:pt x="9" y="73"/>
                </a:lnTo>
                <a:lnTo>
                  <a:pt x="7" y="71"/>
                </a:lnTo>
                <a:lnTo>
                  <a:pt x="7" y="67"/>
                </a:lnTo>
                <a:lnTo>
                  <a:pt x="7" y="64"/>
                </a:lnTo>
                <a:lnTo>
                  <a:pt x="7" y="56"/>
                </a:lnTo>
                <a:lnTo>
                  <a:pt x="7" y="33"/>
                </a:lnTo>
                <a:lnTo>
                  <a:pt x="0" y="33"/>
                </a:lnTo>
                <a:lnTo>
                  <a:pt x="0" y="19"/>
                </a:lnTo>
                <a:lnTo>
                  <a:pt x="7" y="19"/>
                </a:lnTo>
                <a:lnTo>
                  <a:pt x="7" y="10"/>
                </a:lnTo>
                <a:lnTo>
                  <a:pt x="23" y="0"/>
                </a:lnTo>
                <a:lnTo>
                  <a:pt x="23" y="19"/>
                </a:lnTo>
                <a:lnTo>
                  <a:pt x="32" y="19"/>
                </a:lnTo>
                <a:close/>
              </a:path>
            </a:pathLst>
          </a:custGeom>
          <a:solidFill>
            <a:srgbClr val="131516"/>
          </a:solidFill>
          <a:ln w="9525">
            <a:noFill/>
            <a:round/>
            <a:headEnd/>
            <a:tailEnd/>
          </a:ln>
        </p:spPr>
        <p:txBody>
          <a:bodyPr/>
          <a:lstStyle/>
          <a:p>
            <a:endParaRPr lang="en-US"/>
          </a:p>
        </p:txBody>
      </p:sp>
      <p:sp>
        <p:nvSpPr>
          <p:cNvPr id="45263" name="Freeform 1207"/>
          <p:cNvSpPr>
            <a:spLocks noEditPoints="1"/>
          </p:cNvSpPr>
          <p:nvPr/>
        </p:nvSpPr>
        <p:spPr bwMode="auto">
          <a:xfrm>
            <a:off x="7543800" y="3092451"/>
            <a:ext cx="95250" cy="92075"/>
          </a:xfrm>
          <a:custGeom>
            <a:avLst/>
            <a:gdLst>
              <a:gd name="T0" fmla="*/ 0 w 60"/>
              <a:gd name="T1" fmla="*/ 29 h 58"/>
              <a:gd name="T2" fmla="*/ 2 w 60"/>
              <a:gd name="T3" fmla="*/ 22 h 58"/>
              <a:gd name="T4" fmla="*/ 4 w 60"/>
              <a:gd name="T5" fmla="*/ 14 h 58"/>
              <a:gd name="T6" fmla="*/ 10 w 60"/>
              <a:gd name="T7" fmla="*/ 8 h 58"/>
              <a:gd name="T8" fmla="*/ 15 w 60"/>
              <a:gd name="T9" fmla="*/ 4 h 58"/>
              <a:gd name="T10" fmla="*/ 21 w 60"/>
              <a:gd name="T11" fmla="*/ 0 h 58"/>
              <a:gd name="T12" fmla="*/ 31 w 60"/>
              <a:gd name="T13" fmla="*/ 0 h 58"/>
              <a:gd name="T14" fmla="*/ 37 w 60"/>
              <a:gd name="T15" fmla="*/ 0 h 58"/>
              <a:gd name="T16" fmla="*/ 42 w 60"/>
              <a:gd name="T17" fmla="*/ 2 h 58"/>
              <a:gd name="T18" fmla="*/ 46 w 60"/>
              <a:gd name="T19" fmla="*/ 4 h 58"/>
              <a:gd name="T20" fmla="*/ 52 w 60"/>
              <a:gd name="T21" fmla="*/ 8 h 58"/>
              <a:gd name="T22" fmla="*/ 54 w 60"/>
              <a:gd name="T23" fmla="*/ 12 h 58"/>
              <a:gd name="T24" fmla="*/ 58 w 60"/>
              <a:gd name="T25" fmla="*/ 18 h 58"/>
              <a:gd name="T26" fmla="*/ 60 w 60"/>
              <a:gd name="T27" fmla="*/ 23 h 58"/>
              <a:gd name="T28" fmla="*/ 60 w 60"/>
              <a:gd name="T29" fmla="*/ 29 h 58"/>
              <a:gd name="T30" fmla="*/ 60 w 60"/>
              <a:gd name="T31" fmla="*/ 35 h 58"/>
              <a:gd name="T32" fmla="*/ 58 w 60"/>
              <a:gd name="T33" fmla="*/ 41 h 58"/>
              <a:gd name="T34" fmla="*/ 54 w 60"/>
              <a:gd name="T35" fmla="*/ 46 h 58"/>
              <a:gd name="T36" fmla="*/ 52 w 60"/>
              <a:gd name="T37" fmla="*/ 50 h 58"/>
              <a:gd name="T38" fmla="*/ 46 w 60"/>
              <a:gd name="T39" fmla="*/ 54 h 58"/>
              <a:gd name="T40" fmla="*/ 42 w 60"/>
              <a:gd name="T41" fmla="*/ 56 h 58"/>
              <a:gd name="T42" fmla="*/ 37 w 60"/>
              <a:gd name="T43" fmla="*/ 58 h 58"/>
              <a:gd name="T44" fmla="*/ 31 w 60"/>
              <a:gd name="T45" fmla="*/ 58 h 58"/>
              <a:gd name="T46" fmla="*/ 23 w 60"/>
              <a:gd name="T47" fmla="*/ 58 h 58"/>
              <a:gd name="T48" fmla="*/ 15 w 60"/>
              <a:gd name="T49" fmla="*/ 56 h 58"/>
              <a:gd name="T50" fmla="*/ 10 w 60"/>
              <a:gd name="T51" fmla="*/ 50 h 58"/>
              <a:gd name="T52" fmla="*/ 4 w 60"/>
              <a:gd name="T53" fmla="*/ 45 h 58"/>
              <a:gd name="T54" fmla="*/ 2 w 60"/>
              <a:gd name="T55" fmla="*/ 37 h 58"/>
              <a:gd name="T56" fmla="*/ 0 w 60"/>
              <a:gd name="T57" fmla="*/ 29 h 58"/>
              <a:gd name="T58" fmla="*/ 15 w 60"/>
              <a:gd name="T59" fmla="*/ 29 h 58"/>
              <a:gd name="T60" fmla="*/ 17 w 60"/>
              <a:gd name="T61" fmla="*/ 37 h 58"/>
              <a:gd name="T62" fmla="*/ 19 w 60"/>
              <a:gd name="T63" fmla="*/ 43 h 58"/>
              <a:gd name="T64" fmla="*/ 25 w 60"/>
              <a:gd name="T65" fmla="*/ 46 h 58"/>
              <a:gd name="T66" fmla="*/ 31 w 60"/>
              <a:gd name="T67" fmla="*/ 46 h 58"/>
              <a:gd name="T68" fmla="*/ 35 w 60"/>
              <a:gd name="T69" fmla="*/ 46 h 58"/>
              <a:gd name="T70" fmla="*/ 40 w 60"/>
              <a:gd name="T71" fmla="*/ 43 h 58"/>
              <a:gd name="T72" fmla="*/ 42 w 60"/>
              <a:gd name="T73" fmla="*/ 37 h 58"/>
              <a:gd name="T74" fmla="*/ 44 w 60"/>
              <a:gd name="T75" fmla="*/ 29 h 58"/>
              <a:gd name="T76" fmla="*/ 42 w 60"/>
              <a:gd name="T77" fmla="*/ 22 h 58"/>
              <a:gd name="T78" fmla="*/ 40 w 60"/>
              <a:gd name="T79" fmla="*/ 16 h 58"/>
              <a:gd name="T80" fmla="*/ 35 w 60"/>
              <a:gd name="T81" fmla="*/ 14 h 58"/>
              <a:gd name="T82" fmla="*/ 31 w 60"/>
              <a:gd name="T83" fmla="*/ 12 h 58"/>
              <a:gd name="T84" fmla="*/ 25 w 60"/>
              <a:gd name="T85" fmla="*/ 14 h 58"/>
              <a:gd name="T86" fmla="*/ 19 w 60"/>
              <a:gd name="T87" fmla="*/ 16 h 58"/>
              <a:gd name="T88" fmla="*/ 17 w 60"/>
              <a:gd name="T89" fmla="*/ 22 h 58"/>
              <a:gd name="T90" fmla="*/ 15 w 60"/>
              <a:gd name="T91" fmla="*/ 29 h 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
              <a:gd name="T139" fmla="*/ 0 h 58"/>
              <a:gd name="T140" fmla="*/ 60 w 60"/>
              <a:gd name="T141" fmla="*/ 58 h 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 h="58">
                <a:moveTo>
                  <a:pt x="0" y="29"/>
                </a:moveTo>
                <a:lnTo>
                  <a:pt x="2" y="22"/>
                </a:lnTo>
                <a:lnTo>
                  <a:pt x="4" y="14"/>
                </a:lnTo>
                <a:lnTo>
                  <a:pt x="10" y="8"/>
                </a:lnTo>
                <a:lnTo>
                  <a:pt x="15" y="4"/>
                </a:lnTo>
                <a:lnTo>
                  <a:pt x="21" y="0"/>
                </a:lnTo>
                <a:lnTo>
                  <a:pt x="31" y="0"/>
                </a:lnTo>
                <a:lnTo>
                  <a:pt x="37" y="0"/>
                </a:lnTo>
                <a:lnTo>
                  <a:pt x="42" y="2"/>
                </a:lnTo>
                <a:lnTo>
                  <a:pt x="46" y="4"/>
                </a:lnTo>
                <a:lnTo>
                  <a:pt x="52" y="8"/>
                </a:lnTo>
                <a:lnTo>
                  <a:pt x="54" y="12"/>
                </a:lnTo>
                <a:lnTo>
                  <a:pt x="58" y="18"/>
                </a:lnTo>
                <a:lnTo>
                  <a:pt x="60" y="23"/>
                </a:lnTo>
                <a:lnTo>
                  <a:pt x="60" y="29"/>
                </a:lnTo>
                <a:lnTo>
                  <a:pt x="60" y="35"/>
                </a:lnTo>
                <a:lnTo>
                  <a:pt x="58" y="41"/>
                </a:lnTo>
                <a:lnTo>
                  <a:pt x="54" y="46"/>
                </a:lnTo>
                <a:lnTo>
                  <a:pt x="52" y="50"/>
                </a:lnTo>
                <a:lnTo>
                  <a:pt x="46" y="54"/>
                </a:lnTo>
                <a:lnTo>
                  <a:pt x="42" y="56"/>
                </a:lnTo>
                <a:lnTo>
                  <a:pt x="37" y="58"/>
                </a:lnTo>
                <a:lnTo>
                  <a:pt x="31" y="58"/>
                </a:lnTo>
                <a:lnTo>
                  <a:pt x="23" y="58"/>
                </a:lnTo>
                <a:lnTo>
                  <a:pt x="15" y="56"/>
                </a:lnTo>
                <a:lnTo>
                  <a:pt x="10" y="50"/>
                </a:lnTo>
                <a:lnTo>
                  <a:pt x="4" y="45"/>
                </a:lnTo>
                <a:lnTo>
                  <a:pt x="2" y="37"/>
                </a:lnTo>
                <a:lnTo>
                  <a:pt x="0" y="29"/>
                </a:lnTo>
                <a:close/>
                <a:moveTo>
                  <a:pt x="15" y="29"/>
                </a:moveTo>
                <a:lnTo>
                  <a:pt x="17" y="37"/>
                </a:lnTo>
                <a:lnTo>
                  <a:pt x="19" y="43"/>
                </a:lnTo>
                <a:lnTo>
                  <a:pt x="25" y="46"/>
                </a:lnTo>
                <a:lnTo>
                  <a:pt x="31" y="46"/>
                </a:lnTo>
                <a:lnTo>
                  <a:pt x="35" y="46"/>
                </a:lnTo>
                <a:lnTo>
                  <a:pt x="40" y="43"/>
                </a:lnTo>
                <a:lnTo>
                  <a:pt x="42" y="37"/>
                </a:lnTo>
                <a:lnTo>
                  <a:pt x="44" y="29"/>
                </a:lnTo>
                <a:lnTo>
                  <a:pt x="42" y="22"/>
                </a:lnTo>
                <a:lnTo>
                  <a:pt x="40" y="16"/>
                </a:lnTo>
                <a:lnTo>
                  <a:pt x="35" y="14"/>
                </a:lnTo>
                <a:lnTo>
                  <a:pt x="31" y="12"/>
                </a:lnTo>
                <a:lnTo>
                  <a:pt x="25" y="14"/>
                </a:lnTo>
                <a:lnTo>
                  <a:pt x="19" y="16"/>
                </a:lnTo>
                <a:lnTo>
                  <a:pt x="17" y="22"/>
                </a:lnTo>
                <a:lnTo>
                  <a:pt x="15" y="29"/>
                </a:lnTo>
                <a:close/>
              </a:path>
            </a:pathLst>
          </a:custGeom>
          <a:solidFill>
            <a:srgbClr val="131516"/>
          </a:solidFill>
          <a:ln w="9525">
            <a:noFill/>
            <a:round/>
            <a:headEnd/>
            <a:tailEnd/>
          </a:ln>
        </p:spPr>
        <p:txBody>
          <a:bodyPr/>
          <a:lstStyle/>
          <a:p>
            <a:endParaRPr lang="en-US"/>
          </a:p>
        </p:txBody>
      </p:sp>
      <p:sp>
        <p:nvSpPr>
          <p:cNvPr id="45264" name="Freeform 1208"/>
          <p:cNvSpPr>
            <a:spLocks/>
          </p:cNvSpPr>
          <p:nvPr/>
        </p:nvSpPr>
        <p:spPr bwMode="auto">
          <a:xfrm>
            <a:off x="7656514" y="3092451"/>
            <a:ext cx="58737" cy="92075"/>
          </a:xfrm>
          <a:custGeom>
            <a:avLst/>
            <a:gdLst>
              <a:gd name="T0" fmla="*/ 13 w 37"/>
              <a:gd name="T1" fmla="*/ 58 h 58"/>
              <a:gd name="T2" fmla="*/ 0 w 37"/>
              <a:gd name="T3" fmla="*/ 58 h 58"/>
              <a:gd name="T4" fmla="*/ 0 w 37"/>
              <a:gd name="T5" fmla="*/ 0 h 58"/>
              <a:gd name="T6" fmla="*/ 13 w 37"/>
              <a:gd name="T7" fmla="*/ 0 h 58"/>
              <a:gd name="T8" fmla="*/ 13 w 37"/>
              <a:gd name="T9" fmla="*/ 10 h 58"/>
              <a:gd name="T10" fmla="*/ 17 w 37"/>
              <a:gd name="T11" fmla="*/ 4 h 58"/>
              <a:gd name="T12" fmla="*/ 19 w 37"/>
              <a:gd name="T13" fmla="*/ 2 h 58"/>
              <a:gd name="T14" fmla="*/ 23 w 37"/>
              <a:gd name="T15" fmla="*/ 0 h 58"/>
              <a:gd name="T16" fmla="*/ 27 w 37"/>
              <a:gd name="T17" fmla="*/ 0 h 58"/>
              <a:gd name="T18" fmla="*/ 31 w 37"/>
              <a:gd name="T19" fmla="*/ 0 h 58"/>
              <a:gd name="T20" fmla="*/ 37 w 37"/>
              <a:gd name="T21" fmla="*/ 2 h 58"/>
              <a:gd name="T22" fmla="*/ 31 w 37"/>
              <a:gd name="T23" fmla="*/ 16 h 58"/>
              <a:gd name="T24" fmla="*/ 27 w 37"/>
              <a:gd name="T25" fmla="*/ 14 h 58"/>
              <a:gd name="T26" fmla="*/ 25 w 37"/>
              <a:gd name="T27" fmla="*/ 14 h 58"/>
              <a:gd name="T28" fmla="*/ 21 w 37"/>
              <a:gd name="T29" fmla="*/ 14 h 58"/>
              <a:gd name="T30" fmla="*/ 19 w 37"/>
              <a:gd name="T31" fmla="*/ 16 h 58"/>
              <a:gd name="T32" fmla="*/ 17 w 37"/>
              <a:gd name="T33" fmla="*/ 18 h 58"/>
              <a:gd name="T34" fmla="*/ 15 w 37"/>
              <a:gd name="T35" fmla="*/ 22 h 58"/>
              <a:gd name="T36" fmla="*/ 15 w 37"/>
              <a:gd name="T37" fmla="*/ 27 h 58"/>
              <a:gd name="T38" fmla="*/ 13 w 37"/>
              <a:gd name="T39" fmla="*/ 41 h 58"/>
              <a:gd name="T40" fmla="*/ 13 w 37"/>
              <a:gd name="T41" fmla="*/ 58 h 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8"/>
              <a:gd name="T65" fmla="*/ 37 w 37"/>
              <a:gd name="T66" fmla="*/ 58 h 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8">
                <a:moveTo>
                  <a:pt x="13" y="58"/>
                </a:moveTo>
                <a:lnTo>
                  <a:pt x="0" y="58"/>
                </a:lnTo>
                <a:lnTo>
                  <a:pt x="0" y="0"/>
                </a:lnTo>
                <a:lnTo>
                  <a:pt x="13" y="0"/>
                </a:lnTo>
                <a:lnTo>
                  <a:pt x="13" y="10"/>
                </a:lnTo>
                <a:lnTo>
                  <a:pt x="17" y="4"/>
                </a:lnTo>
                <a:lnTo>
                  <a:pt x="19" y="2"/>
                </a:lnTo>
                <a:lnTo>
                  <a:pt x="23" y="0"/>
                </a:lnTo>
                <a:lnTo>
                  <a:pt x="27" y="0"/>
                </a:lnTo>
                <a:lnTo>
                  <a:pt x="31" y="0"/>
                </a:lnTo>
                <a:lnTo>
                  <a:pt x="37" y="2"/>
                </a:lnTo>
                <a:lnTo>
                  <a:pt x="31" y="16"/>
                </a:lnTo>
                <a:lnTo>
                  <a:pt x="27" y="14"/>
                </a:lnTo>
                <a:lnTo>
                  <a:pt x="25" y="14"/>
                </a:lnTo>
                <a:lnTo>
                  <a:pt x="21" y="14"/>
                </a:lnTo>
                <a:lnTo>
                  <a:pt x="19" y="16"/>
                </a:lnTo>
                <a:lnTo>
                  <a:pt x="17" y="18"/>
                </a:lnTo>
                <a:lnTo>
                  <a:pt x="15" y="22"/>
                </a:lnTo>
                <a:lnTo>
                  <a:pt x="15" y="27"/>
                </a:lnTo>
                <a:lnTo>
                  <a:pt x="13" y="41"/>
                </a:lnTo>
                <a:lnTo>
                  <a:pt x="13" y="58"/>
                </a:lnTo>
                <a:close/>
              </a:path>
            </a:pathLst>
          </a:custGeom>
          <a:solidFill>
            <a:srgbClr val="131516"/>
          </a:solidFill>
          <a:ln w="9525">
            <a:noFill/>
            <a:round/>
            <a:headEnd/>
            <a:tailEnd/>
          </a:ln>
        </p:spPr>
        <p:txBody>
          <a:bodyPr/>
          <a:lstStyle/>
          <a:p>
            <a:endParaRPr lang="en-US"/>
          </a:p>
        </p:txBody>
      </p:sp>
      <p:sp>
        <p:nvSpPr>
          <p:cNvPr id="45265" name="Freeform 1209"/>
          <p:cNvSpPr>
            <a:spLocks noEditPoints="1"/>
          </p:cNvSpPr>
          <p:nvPr/>
        </p:nvSpPr>
        <p:spPr bwMode="auto">
          <a:xfrm>
            <a:off x="6078539" y="1685926"/>
            <a:ext cx="103187" cy="123825"/>
          </a:xfrm>
          <a:custGeom>
            <a:avLst/>
            <a:gdLst>
              <a:gd name="T0" fmla="*/ 0 w 65"/>
              <a:gd name="T1" fmla="*/ 0 h 78"/>
              <a:gd name="T2" fmla="*/ 29 w 65"/>
              <a:gd name="T3" fmla="*/ 0 h 78"/>
              <a:gd name="T4" fmla="*/ 38 w 65"/>
              <a:gd name="T5" fmla="*/ 0 h 78"/>
              <a:gd name="T6" fmla="*/ 44 w 65"/>
              <a:gd name="T7" fmla="*/ 2 h 78"/>
              <a:gd name="T8" fmla="*/ 50 w 65"/>
              <a:gd name="T9" fmla="*/ 4 h 78"/>
              <a:gd name="T10" fmla="*/ 56 w 65"/>
              <a:gd name="T11" fmla="*/ 9 h 78"/>
              <a:gd name="T12" fmla="*/ 59 w 65"/>
              <a:gd name="T13" fmla="*/ 15 h 78"/>
              <a:gd name="T14" fmla="*/ 63 w 65"/>
              <a:gd name="T15" fmla="*/ 21 h 78"/>
              <a:gd name="T16" fmla="*/ 65 w 65"/>
              <a:gd name="T17" fmla="*/ 30 h 78"/>
              <a:gd name="T18" fmla="*/ 65 w 65"/>
              <a:gd name="T19" fmla="*/ 40 h 78"/>
              <a:gd name="T20" fmla="*/ 65 w 65"/>
              <a:gd name="T21" fmla="*/ 48 h 78"/>
              <a:gd name="T22" fmla="*/ 63 w 65"/>
              <a:gd name="T23" fmla="*/ 55 h 78"/>
              <a:gd name="T24" fmla="*/ 59 w 65"/>
              <a:gd name="T25" fmla="*/ 63 h 78"/>
              <a:gd name="T26" fmla="*/ 56 w 65"/>
              <a:gd name="T27" fmla="*/ 71 h 78"/>
              <a:gd name="T28" fmla="*/ 50 w 65"/>
              <a:gd name="T29" fmla="*/ 73 h 78"/>
              <a:gd name="T30" fmla="*/ 44 w 65"/>
              <a:gd name="T31" fmla="*/ 76 h 78"/>
              <a:gd name="T32" fmla="*/ 38 w 65"/>
              <a:gd name="T33" fmla="*/ 76 h 78"/>
              <a:gd name="T34" fmla="*/ 31 w 65"/>
              <a:gd name="T35" fmla="*/ 78 h 78"/>
              <a:gd name="T36" fmla="*/ 0 w 65"/>
              <a:gd name="T37" fmla="*/ 78 h 78"/>
              <a:gd name="T38" fmla="*/ 0 w 65"/>
              <a:gd name="T39" fmla="*/ 0 h 78"/>
              <a:gd name="T40" fmla="*/ 17 w 65"/>
              <a:gd name="T41" fmla="*/ 13 h 78"/>
              <a:gd name="T42" fmla="*/ 17 w 65"/>
              <a:gd name="T43" fmla="*/ 65 h 78"/>
              <a:gd name="T44" fmla="*/ 29 w 65"/>
              <a:gd name="T45" fmla="*/ 65 h 78"/>
              <a:gd name="T46" fmla="*/ 35 w 65"/>
              <a:gd name="T47" fmla="*/ 65 h 78"/>
              <a:gd name="T48" fmla="*/ 38 w 65"/>
              <a:gd name="T49" fmla="*/ 63 h 78"/>
              <a:gd name="T50" fmla="*/ 40 w 65"/>
              <a:gd name="T51" fmla="*/ 63 h 78"/>
              <a:gd name="T52" fmla="*/ 44 w 65"/>
              <a:gd name="T53" fmla="*/ 61 h 78"/>
              <a:gd name="T54" fmla="*/ 46 w 65"/>
              <a:gd name="T55" fmla="*/ 57 h 78"/>
              <a:gd name="T56" fmla="*/ 48 w 65"/>
              <a:gd name="T57" fmla="*/ 53 h 78"/>
              <a:gd name="T58" fmla="*/ 50 w 65"/>
              <a:gd name="T59" fmla="*/ 48 h 78"/>
              <a:gd name="T60" fmla="*/ 50 w 65"/>
              <a:gd name="T61" fmla="*/ 38 h 78"/>
              <a:gd name="T62" fmla="*/ 50 w 65"/>
              <a:gd name="T63" fmla="*/ 30 h 78"/>
              <a:gd name="T64" fmla="*/ 48 w 65"/>
              <a:gd name="T65" fmla="*/ 25 h 78"/>
              <a:gd name="T66" fmla="*/ 46 w 65"/>
              <a:gd name="T67" fmla="*/ 21 h 78"/>
              <a:gd name="T68" fmla="*/ 44 w 65"/>
              <a:gd name="T69" fmla="*/ 17 h 78"/>
              <a:gd name="T70" fmla="*/ 40 w 65"/>
              <a:gd name="T71" fmla="*/ 15 h 78"/>
              <a:gd name="T72" fmla="*/ 36 w 65"/>
              <a:gd name="T73" fmla="*/ 13 h 78"/>
              <a:gd name="T74" fmla="*/ 31 w 65"/>
              <a:gd name="T75" fmla="*/ 13 h 78"/>
              <a:gd name="T76" fmla="*/ 23 w 65"/>
              <a:gd name="T77" fmla="*/ 13 h 78"/>
              <a:gd name="T78" fmla="*/ 17 w 65"/>
              <a:gd name="T79" fmla="*/ 13 h 7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5"/>
              <a:gd name="T121" fmla="*/ 0 h 78"/>
              <a:gd name="T122" fmla="*/ 65 w 65"/>
              <a:gd name="T123" fmla="*/ 78 h 7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5" h="78">
                <a:moveTo>
                  <a:pt x="0" y="0"/>
                </a:moveTo>
                <a:lnTo>
                  <a:pt x="29" y="0"/>
                </a:lnTo>
                <a:lnTo>
                  <a:pt x="38" y="0"/>
                </a:lnTo>
                <a:lnTo>
                  <a:pt x="44" y="2"/>
                </a:lnTo>
                <a:lnTo>
                  <a:pt x="50" y="4"/>
                </a:lnTo>
                <a:lnTo>
                  <a:pt x="56" y="9"/>
                </a:lnTo>
                <a:lnTo>
                  <a:pt x="59" y="15"/>
                </a:lnTo>
                <a:lnTo>
                  <a:pt x="63" y="21"/>
                </a:lnTo>
                <a:lnTo>
                  <a:pt x="65" y="30"/>
                </a:lnTo>
                <a:lnTo>
                  <a:pt x="65" y="40"/>
                </a:lnTo>
                <a:lnTo>
                  <a:pt x="65" y="48"/>
                </a:lnTo>
                <a:lnTo>
                  <a:pt x="63" y="55"/>
                </a:lnTo>
                <a:lnTo>
                  <a:pt x="59" y="63"/>
                </a:lnTo>
                <a:lnTo>
                  <a:pt x="56" y="71"/>
                </a:lnTo>
                <a:lnTo>
                  <a:pt x="50" y="73"/>
                </a:lnTo>
                <a:lnTo>
                  <a:pt x="44" y="76"/>
                </a:lnTo>
                <a:lnTo>
                  <a:pt x="38" y="76"/>
                </a:lnTo>
                <a:lnTo>
                  <a:pt x="31" y="78"/>
                </a:lnTo>
                <a:lnTo>
                  <a:pt x="0" y="78"/>
                </a:lnTo>
                <a:lnTo>
                  <a:pt x="0" y="0"/>
                </a:lnTo>
                <a:close/>
                <a:moveTo>
                  <a:pt x="17" y="13"/>
                </a:moveTo>
                <a:lnTo>
                  <a:pt x="17" y="65"/>
                </a:lnTo>
                <a:lnTo>
                  <a:pt x="29" y="65"/>
                </a:lnTo>
                <a:lnTo>
                  <a:pt x="35" y="65"/>
                </a:lnTo>
                <a:lnTo>
                  <a:pt x="38" y="63"/>
                </a:lnTo>
                <a:lnTo>
                  <a:pt x="40" y="63"/>
                </a:lnTo>
                <a:lnTo>
                  <a:pt x="44" y="61"/>
                </a:lnTo>
                <a:lnTo>
                  <a:pt x="46" y="57"/>
                </a:lnTo>
                <a:lnTo>
                  <a:pt x="48" y="53"/>
                </a:lnTo>
                <a:lnTo>
                  <a:pt x="50" y="48"/>
                </a:lnTo>
                <a:lnTo>
                  <a:pt x="50" y="38"/>
                </a:lnTo>
                <a:lnTo>
                  <a:pt x="50" y="30"/>
                </a:lnTo>
                <a:lnTo>
                  <a:pt x="48" y="25"/>
                </a:lnTo>
                <a:lnTo>
                  <a:pt x="46" y="21"/>
                </a:lnTo>
                <a:lnTo>
                  <a:pt x="44" y="17"/>
                </a:lnTo>
                <a:lnTo>
                  <a:pt x="40" y="15"/>
                </a:lnTo>
                <a:lnTo>
                  <a:pt x="36" y="13"/>
                </a:lnTo>
                <a:lnTo>
                  <a:pt x="31" y="13"/>
                </a:lnTo>
                <a:lnTo>
                  <a:pt x="23" y="13"/>
                </a:lnTo>
                <a:lnTo>
                  <a:pt x="17" y="13"/>
                </a:lnTo>
                <a:close/>
              </a:path>
            </a:pathLst>
          </a:custGeom>
          <a:solidFill>
            <a:srgbClr val="131516"/>
          </a:solidFill>
          <a:ln w="9525">
            <a:noFill/>
            <a:round/>
            <a:headEnd/>
            <a:tailEnd/>
          </a:ln>
        </p:spPr>
        <p:txBody>
          <a:bodyPr/>
          <a:lstStyle/>
          <a:p>
            <a:endParaRPr lang="en-US"/>
          </a:p>
        </p:txBody>
      </p:sp>
      <p:sp>
        <p:nvSpPr>
          <p:cNvPr id="45266" name="Freeform 1210"/>
          <p:cNvSpPr>
            <a:spLocks noEditPoints="1"/>
          </p:cNvSpPr>
          <p:nvPr/>
        </p:nvSpPr>
        <p:spPr bwMode="auto">
          <a:xfrm>
            <a:off x="6203951" y="1685926"/>
            <a:ext cx="23813" cy="123825"/>
          </a:xfrm>
          <a:custGeom>
            <a:avLst/>
            <a:gdLst>
              <a:gd name="T0" fmla="*/ 0 w 15"/>
              <a:gd name="T1" fmla="*/ 13 h 78"/>
              <a:gd name="T2" fmla="*/ 0 w 15"/>
              <a:gd name="T3" fmla="*/ 0 h 78"/>
              <a:gd name="T4" fmla="*/ 15 w 15"/>
              <a:gd name="T5" fmla="*/ 0 h 78"/>
              <a:gd name="T6" fmla="*/ 15 w 15"/>
              <a:gd name="T7" fmla="*/ 13 h 78"/>
              <a:gd name="T8" fmla="*/ 0 w 15"/>
              <a:gd name="T9" fmla="*/ 13 h 78"/>
              <a:gd name="T10" fmla="*/ 0 w 15"/>
              <a:gd name="T11" fmla="*/ 78 h 78"/>
              <a:gd name="T12" fmla="*/ 0 w 15"/>
              <a:gd name="T13" fmla="*/ 21 h 78"/>
              <a:gd name="T14" fmla="*/ 15 w 15"/>
              <a:gd name="T15" fmla="*/ 21 h 78"/>
              <a:gd name="T16" fmla="*/ 15 w 15"/>
              <a:gd name="T17" fmla="*/ 78 h 78"/>
              <a:gd name="T18" fmla="*/ 0 w 15"/>
              <a:gd name="T19" fmla="*/ 78 h 7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78"/>
              <a:gd name="T32" fmla="*/ 15 w 15"/>
              <a:gd name="T33" fmla="*/ 78 h 7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78">
                <a:moveTo>
                  <a:pt x="0" y="13"/>
                </a:moveTo>
                <a:lnTo>
                  <a:pt x="0" y="0"/>
                </a:lnTo>
                <a:lnTo>
                  <a:pt x="15" y="0"/>
                </a:lnTo>
                <a:lnTo>
                  <a:pt x="15" y="13"/>
                </a:lnTo>
                <a:lnTo>
                  <a:pt x="0" y="13"/>
                </a:lnTo>
                <a:close/>
                <a:moveTo>
                  <a:pt x="0" y="78"/>
                </a:moveTo>
                <a:lnTo>
                  <a:pt x="0" y="21"/>
                </a:lnTo>
                <a:lnTo>
                  <a:pt x="15" y="21"/>
                </a:lnTo>
                <a:lnTo>
                  <a:pt x="15" y="78"/>
                </a:lnTo>
                <a:lnTo>
                  <a:pt x="0" y="78"/>
                </a:lnTo>
                <a:close/>
              </a:path>
            </a:pathLst>
          </a:custGeom>
          <a:solidFill>
            <a:srgbClr val="131516"/>
          </a:solidFill>
          <a:ln w="9525">
            <a:noFill/>
            <a:round/>
            <a:headEnd/>
            <a:tailEnd/>
          </a:ln>
        </p:spPr>
        <p:txBody>
          <a:bodyPr/>
          <a:lstStyle/>
          <a:p>
            <a:endParaRPr lang="en-US"/>
          </a:p>
        </p:txBody>
      </p:sp>
      <p:sp>
        <p:nvSpPr>
          <p:cNvPr id="45267" name="Freeform 1211"/>
          <p:cNvSpPr>
            <a:spLocks noEditPoints="1"/>
          </p:cNvSpPr>
          <p:nvPr/>
        </p:nvSpPr>
        <p:spPr bwMode="auto">
          <a:xfrm>
            <a:off x="6246813" y="1719263"/>
            <a:ext cx="87312" cy="127000"/>
          </a:xfrm>
          <a:custGeom>
            <a:avLst/>
            <a:gdLst>
              <a:gd name="T0" fmla="*/ 19 w 55"/>
              <a:gd name="T1" fmla="*/ 63 h 80"/>
              <a:gd name="T2" fmla="*/ 21 w 55"/>
              <a:gd name="T3" fmla="*/ 67 h 80"/>
              <a:gd name="T4" fmla="*/ 28 w 55"/>
              <a:gd name="T5" fmla="*/ 69 h 80"/>
              <a:gd name="T6" fmla="*/ 36 w 55"/>
              <a:gd name="T7" fmla="*/ 67 h 80"/>
              <a:gd name="T8" fmla="*/ 40 w 55"/>
              <a:gd name="T9" fmla="*/ 63 h 80"/>
              <a:gd name="T10" fmla="*/ 40 w 55"/>
              <a:gd name="T11" fmla="*/ 55 h 80"/>
              <a:gd name="T12" fmla="*/ 36 w 55"/>
              <a:gd name="T13" fmla="*/ 52 h 80"/>
              <a:gd name="T14" fmla="*/ 28 w 55"/>
              <a:gd name="T15" fmla="*/ 55 h 80"/>
              <a:gd name="T16" fmla="*/ 19 w 55"/>
              <a:gd name="T17" fmla="*/ 55 h 80"/>
              <a:gd name="T18" fmla="*/ 9 w 55"/>
              <a:gd name="T19" fmla="*/ 52 h 80"/>
              <a:gd name="T20" fmla="*/ 1 w 55"/>
              <a:gd name="T21" fmla="*/ 38 h 80"/>
              <a:gd name="T22" fmla="*/ 1 w 55"/>
              <a:gd name="T23" fmla="*/ 21 h 80"/>
              <a:gd name="T24" fmla="*/ 3 w 55"/>
              <a:gd name="T25" fmla="*/ 11 h 80"/>
              <a:gd name="T26" fmla="*/ 11 w 55"/>
              <a:gd name="T27" fmla="*/ 4 h 80"/>
              <a:gd name="T28" fmla="*/ 19 w 55"/>
              <a:gd name="T29" fmla="*/ 0 h 80"/>
              <a:gd name="T30" fmla="*/ 28 w 55"/>
              <a:gd name="T31" fmla="*/ 0 h 80"/>
              <a:gd name="T32" fmla="*/ 38 w 55"/>
              <a:gd name="T33" fmla="*/ 4 h 80"/>
              <a:gd name="T34" fmla="*/ 42 w 55"/>
              <a:gd name="T35" fmla="*/ 0 h 80"/>
              <a:gd name="T36" fmla="*/ 55 w 55"/>
              <a:gd name="T37" fmla="*/ 52 h 80"/>
              <a:gd name="T38" fmla="*/ 53 w 55"/>
              <a:gd name="T39" fmla="*/ 65 h 80"/>
              <a:gd name="T40" fmla="*/ 49 w 55"/>
              <a:gd name="T41" fmla="*/ 73 h 80"/>
              <a:gd name="T42" fmla="*/ 42 w 55"/>
              <a:gd name="T43" fmla="*/ 79 h 80"/>
              <a:gd name="T44" fmla="*/ 28 w 55"/>
              <a:gd name="T45" fmla="*/ 80 h 80"/>
              <a:gd name="T46" fmla="*/ 7 w 55"/>
              <a:gd name="T47" fmla="*/ 75 h 80"/>
              <a:gd name="T48" fmla="*/ 1 w 55"/>
              <a:gd name="T49" fmla="*/ 63 h 80"/>
              <a:gd name="T50" fmla="*/ 1 w 55"/>
              <a:gd name="T51" fmla="*/ 61 h 80"/>
              <a:gd name="T52" fmla="*/ 17 w 55"/>
              <a:gd name="T53" fmla="*/ 34 h 80"/>
              <a:gd name="T54" fmla="*/ 23 w 55"/>
              <a:gd name="T55" fmla="*/ 44 h 80"/>
              <a:gd name="T56" fmla="*/ 32 w 55"/>
              <a:gd name="T57" fmla="*/ 44 h 80"/>
              <a:gd name="T58" fmla="*/ 40 w 55"/>
              <a:gd name="T59" fmla="*/ 34 h 80"/>
              <a:gd name="T60" fmla="*/ 40 w 55"/>
              <a:gd name="T61" fmla="*/ 21 h 80"/>
              <a:gd name="T62" fmla="*/ 32 w 55"/>
              <a:gd name="T63" fmla="*/ 11 h 80"/>
              <a:gd name="T64" fmla="*/ 23 w 55"/>
              <a:gd name="T65" fmla="*/ 11 h 80"/>
              <a:gd name="T66" fmla="*/ 17 w 55"/>
              <a:gd name="T67" fmla="*/ 21 h 8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5"/>
              <a:gd name="T103" fmla="*/ 0 h 80"/>
              <a:gd name="T104" fmla="*/ 55 w 55"/>
              <a:gd name="T105" fmla="*/ 80 h 8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5" h="80">
                <a:moveTo>
                  <a:pt x="1" y="61"/>
                </a:moveTo>
                <a:lnTo>
                  <a:pt x="19" y="63"/>
                </a:lnTo>
                <a:lnTo>
                  <a:pt x="21" y="65"/>
                </a:lnTo>
                <a:lnTo>
                  <a:pt x="21" y="67"/>
                </a:lnTo>
                <a:lnTo>
                  <a:pt x="24" y="67"/>
                </a:lnTo>
                <a:lnTo>
                  <a:pt x="28" y="69"/>
                </a:lnTo>
                <a:lnTo>
                  <a:pt x="32" y="67"/>
                </a:lnTo>
                <a:lnTo>
                  <a:pt x="36" y="67"/>
                </a:lnTo>
                <a:lnTo>
                  <a:pt x="38" y="65"/>
                </a:lnTo>
                <a:lnTo>
                  <a:pt x="40" y="63"/>
                </a:lnTo>
                <a:lnTo>
                  <a:pt x="40" y="59"/>
                </a:lnTo>
                <a:lnTo>
                  <a:pt x="40" y="55"/>
                </a:lnTo>
                <a:lnTo>
                  <a:pt x="40" y="48"/>
                </a:lnTo>
                <a:lnTo>
                  <a:pt x="36" y="52"/>
                </a:lnTo>
                <a:lnTo>
                  <a:pt x="32" y="54"/>
                </a:lnTo>
                <a:lnTo>
                  <a:pt x="28" y="55"/>
                </a:lnTo>
                <a:lnTo>
                  <a:pt x="23" y="57"/>
                </a:lnTo>
                <a:lnTo>
                  <a:pt x="19" y="55"/>
                </a:lnTo>
                <a:lnTo>
                  <a:pt x="13" y="54"/>
                </a:lnTo>
                <a:lnTo>
                  <a:pt x="9" y="52"/>
                </a:lnTo>
                <a:lnTo>
                  <a:pt x="5" y="48"/>
                </a:lnTo>
                <a:lnTo>
                  <a:pt x="1" y="38"/>
                </a:lnTo>
                <a:lnTo>
                  <a:pt x="0" y="29"/>
                </a:lnTo>
                <a:lnTo>
                  <a:pt x="1" y="21"/>
                </a:lnTo>
                <a:lnTo>
                  <a:pt x="1" y="15"/>
                </a:lnTo>
                <a:lnTo>
                  <a:pt x="3" y="11"/>
                </a:lnTo>
                <a:lnTo>
                  <a:pt x="7" y="8"/>
                </a:lnTo>
                <a:lnTo>
                  <a:pt x="11" y="4"/>
                </a:lnTo>
                <a:lnTo>
                  <a:pt x="15" y="2"/>
                </a:lnTo>
                <a:lnTo>
                  <a:pt x="19" y="0"/>
                </a:lnTo>
                <a:lnTo>
                  <a:pt x="24" y="0"/>
                </a:lnTo>
                <a:lnTo>
                  <a:pt x="28" y="0"/>
                </a:lnTo>
                <a:lnTo>
                  <a:pt x="34" y="2"/>
                </a:lnTo>
                <a:lnTo>
                  <a:pt x="38" y="4"/>
                </a:lnTo>
                <a:lnTo>
                  <a:pt x="42" y="8"/>
                </a:lnTo>
                <a:lnTo>
                  <a:pt x="42" y="0"/>
                </a:lnTo>
                <a:lnTo>
                  <a:pt x="55" y="0"/>
                </a:lnTo>
                <a:lnTo>
                  <a:pt x="55" y="52"/>
                </a:lnTo>
                <a:lnTo>
                  <a:pt x="55" y="59"/>
                </a:lnTo>
                <a:lnTo>
                  <a:pt x="53" y="65"/>
                </a:lnTo>
                <a:lnTo>
                  <a:pt x="51" y="71"/>
                </a:lnTo>
                <a:lnTo>
                  <a:pt x="49" y="73"/>
                </a:lnTo>
                <a:lnTo>
                  <a:pt x="46" y="77"/>
                </a:lnTo>
                <a:lnTo>
                  <a:pt x="42" y="79"/>
                </a:lnTo>
                <a:lnTo>
                  <a:pt x="36" y="79"/>
                </a:lnTo>
                <a:lnTo>
                  <a:pt x="28" y="80"/>
                </a:lnTo>
                <a:lnTo>
                  <a:pt x="17" y="79"/>
                </a:lnTo>
                <a:lnTo>
                  <a:pt x="7" y="75"/>
                </a:lnTo>
                <a:lnTo>
                  <a:pt x="3" y="69"/>
                </a:lnTo>
                <a:lnTo>
                  <a:pt x="1" y="63"/>
                </a:lnTo>
                <a:lnTo>
                  <a:pt x="1" y="61"/>
                </a:lnTo>
                <a:close/>
                <a:moveTo>
                  <a:pt x="15" y="27"/>
                </a:moveTo>
                <a:lnTo>
                  <a:pt x="17" y="34"/>
                </a:lnTo>
                <a:lnTo>
                  <a:pt x="19" y="40"/>
                </a:lnTo>
                <a:lnTo>
                  <a:pt x="23" y="44"/>
                </a:lnTo>
                <a:lnTo>
                  <a:pt x="28" y="44"/>
                </a:lnTo>
                <a:lnTo>
                  <a:pt x="32" y="44"/>
                </a:lnTo>
                <a:lnTo>
                  <a:pt x="36" y="40"/>
                </a:lnTo>
                <a:lnTo>
                  <a:pt x="40" y="34"/>
                </a:lnTo>
                <a:lnTo>
                  <a:pt x="40" y="29"/>
                </a:lnTo>
                <a:lnTo>
                  <a:pt x="40" y="21"/>
                </a:lnTo>
                <a:lnTo>
                  <a:pt x="36" y="15"/>
                </a:lnTo>
                <a:lnTo>
                  <a:pt x="32" y="11"/>
                </a:lnTo>
                <a:lnTo>
                  <a:pt x="28" y="11"/>
                </a:lnTo>
                <a:lnTo>
                  <a:pt x="23" y="11"/>
                </a:lnTo>
                <a:lnTo>
                  <a:pt x="19" y="15"/>
                </a:lnTo>
                <a:lnTo>
                  <a:pt x="17" y="21"/>
                </a:lnTo>
                <a:lnTo>
                  <a:pt x="15" y="27"/>
                </a:lnTo>
                <a:close/>
              </a:path>
            </a:pathLst>
          </a:custGeom>
          <a:solidFill>
            <a:srgbClr val="131516"/>
          </a:solidFill>
          <a:ln w="9525">
            <a:noFill/>
            <a:round/>
            <a:headEnd/>
            <a:tailEnd/>
          </a:ln>
        </p:spPr>
        <p:txBody>
          <a:bodyPr/>
          <a:lstStyle/>
          <a:p>
            <a:endParaRPr lang="en-US"/>
          </a:p>
        </p:txBody>
      </p:sp>
      <p:sp>
        <p:nvSpPr>
          <p:cNvPr id="45268" name="Freeform 1212"/>
          <p:cNvSpPr>
            <a:spLocks noEditPoints="1"/>
          </p:cNvSpPr>
          <p:nvPr/>
        </p:nvSpPr>
        <p:spPr bwMode="auto">
          <a:xfrm>
            <a:off x="6359526" y="1685926"/>
            <a:ext cx="23813" cy="123825"/>
          </a:xfrm>
          <a:custGeom>
            <a:avLst/>
            <a:gdLst>
              <a:gd name="T0" fmla="*/ 0 w 15"/>
              <a:gd name="T1" fmla="*/ 13 h 78"/>
              <a:gd name="T2" fmla="*/ 0 w 15"/>
              <a:gd name="T3" fmla="*/ 0 h 78"/>
              <a:gd name="T4" fmla="*/ 15 w 15"/>
              <a:gd name="T5" fmla="*/ 0 h 78"/>
              <a:gd name="T6" fmla="*/ 15 w 15"/>
              <a:gd name="T7" fmla="*/ 13 h 78"/>
              <a:gd name="T8" fmla="*/ 0 w 15"/>
              <a:gd name="T9" fmla="*/ 13 h 78"/>
              <a:gd name="T10" fmla="*/ 0 w 15"/>
              <a:gd name="T11" fmla="*/ 78 h 78"/>
              <a:gd name="T12" fmla="*/ 0 w 15"/>
              <a:gd name="T13" fmla="*/ 21 h 78"/>
              <a:gd name="T14" fmla="*/ 15 w 15"/>
              <a:gd name="T15" fmla="*/ 21 h 78"/>
              <a:gd name="T16" fmla="*/ 15 w 15"/>
              <a:gd name="T17" fmla="*/ 78 h 78"/>
              <a:gd name="T18" fmla="*/ 0 w 15"/>
              <a:gd name="T19" fmla="*/ 78 h 7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78"/>
              <a:gd name="T32" fmla="*/ 15 w 15"/>
              <a:gd name="T33" fmla="*/ 78 h 7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78">
                <a:moveTo>
                  <a:pt x="0" y="13"/>
                </a:moveTo>
                <a:lnTo>
                  <a:pt x="0" y="0"/>
                </a:lnTo>
                <a:lnTo>
                  <a:pt x="15" y="0"/>
                </a:lnTo>
                <a:lnTo>
                  <a:pt x="15" y="13"/>
                </a:lnTo>
                <a:lnTo>
                  <a:pt x="0" y="13"/>
                </a:lnTo>
                <a:close/>
                <a:moveTo>
                  <a:pt x="0" y="78"/>
                </a:moveTo>
                <a:lnTo>
                  <a:pt x="0" y="21"/>
                </a:lnTo>
                <a:lnTo>
                  <a:pt x="15" y="21"/>
                </a:lnTo>
                <a:lnTo>
                  <a:pt x="15" y="78"/>
                </a:lnTo>
                <a:lnTo>
                  <a:pt x="0" y="78"/>
                </a:lnTo>
                <a:close/>
              </a:path>
            </a:pathLst>
          </a:custGeom>
          <a:solidFill>
            <a:srgbClr val="131516"/>
          </a:solidFill>
          <a:ln w="9525">
            <a:noFill/>
            <a:round/>
            <a:headEnd/>
            <a:tailEnd/>
          </a:ln>
        </p:spPr>
        <p:txBody>
          <a:bodyPr/>
          <a:lstStyle/>
          <a:p>
            <a:endParaRPr lang="en-US"/>
          </a:p>
        </p:txBody>
      </p:sp>
      <p:sp>
        <p:nvSpPr>
          <p:cNvPr id="45269" name="Freeform 1213"/>
          <p:cNvSpPr>
            <a:spLocks/>
          </p:cNvSpPr>
          <p:nvPr/>
        </p:nvSpPr>
        <p:spPr bwMode="auto">
          <a:xfrm>
            <a:off x="6396039" y="1689100"/>
            <a:ext cx="53975" cy="120650"/>
          </a:xfrm>
          <a:custGeom>
            <a:avLst/>
            <a:gdLst>
              <a:gd name="T0" fmla="*/ 32 w 34"/>
              <a:gd name="T1" fmla="*/ 19 h 76"/>
              <a:gd name="T2" fmla="*/ 32 w 34"/>
              <a:gd name="T3" fmla="*/ 32 h 76"/>
              <a:gd name="T4" fmla="*/ 23 w 34"/>
              <a:gd name="T5" fmla="*/ 32 h 76"/>
              <a:gd name="T6" fmla="*/ 23 w 34"/>
              <a:gd name="T7" fmla="*/ 53 h 76"/>
              <a:gd name="T8" fmla="*/ 23 w 34"/>
              <a:gd name="T9" fmla="*/ 59 h 76"/>
              <a:gd name="T10" fmla="*/ 23 w 34"/>
              <a:gd name="T11" fmla="*/ 63 h 76"/>
              <a:gd name="T12" fmla="*/ 23 w 34"/>
              <a:gd name="T13" fmla="*/ 63 h 76"/>
              <a:gd name="T14" fmla="*/ 25 w 34"/>
              <a:gd name="T15" fmla="*/ 65 h 76"/>
              <a:gd name="T16" fmla="*/ 25 w 34"/>
              <a:gd name="T17" fmla="*/ 65 h 76"/>
              <a:gd name="T18" fmla="*/ 26 w 34"/>
              <a:gd name="T19" fmla="*/ 65 h 76"/>
              <a:gd name="T20" fmla="*/ 28 w 34"/>
              <a:gd name="T21" fmla="*/ 65 h 76"/>
              <a:gd name="T22" fmla="*/ 32 w 34"/>
              <a:gd name="T23" fmla="*/ 63 h 76"/>
              <a:gd name="T24" fmla="*/ 34 w 34"/>
              <a:gd name="T25" fmla="*/ 74 h 76"/>
              <a:gd name="T26" fmla="*/ 28 w 34"/>
              <a:gd name="T27" fmla="*/ 76 h 76"/>
              <a:gd name="T28" fmla="*/ 23 w 34"/>
              <a:gd name="T29" fmla="*/ 76 h 76"/>
              <a:gd name="T30" fmla="*/ 17 w 34"/>
              <a:gd name="T31" fmla="*/ 76 h 76"/>
              <a:gd name="T32" fmla="*/ 15 w 34"/>
              <a:gd name="T33" fmla="*/ 76 h 76"/>
              <a:gd name="T34" fmla="*/ 11 w 34"/>
              <a:gd name="T35" fmla="*/ 74 h 76"/>
              <a:gd name="T36" fmla="*/ 9 w 34"/>
              <a:gd name="T37" fmla="*/ 73 h 76"/>
              <a:gd name="T38" fmla="*/ 9 w 34"/>
              <a:gd name="T39" fmla="*/ 69 h 76"/>
              <a:gd name="T40" fmla="*/ 7 w 34"/>
              <a:gd name="T41" fmla="*/ 67 h 76"/>
              <a:gd name="T42" fmla="*/ 7 w 34"/>
              <a:gd name="T43" fmla="*/ 63 h 76"/>
              <a:gd name="T44" fmla="*/ 7 w 34"/>
              <a:gd name="T45" fmla="*/ 55 h 76"/>
              <a:gd name="T46" fmla="*/ 7 w 34"/>
              <a:gd name="T47" fmla="*/ 32 h 76"/>
              <a:gd name="T48" fmla="*/ 0 w 34"/>
              <a:gd name="T49" fmla="*/ 32 h 76"/>
              <a:gd name="T50" fmla="*/ 0 w 34"/>
              <a:gd name="T51" fmla="*/ 19 h 76"/>
              <a:gd name="T52" fmla="*/ 7 w 34"/>
              <a:gd name="T53" fmla="*/ 19 h 76"/>
              <a:gd name="T54" fmla="*/ 7 w 34"/>
              <a:gd name="T55" fmla="*/ 7 h 76"/>
              <a:gd name="T56" fmla="*/ 23 w 34"/>
              <a:gd name="T57" fmla="*/ 0 h 76"/>
              <a:gd name="T58" fmla="*/ 23 w 34"/>
              <a:gd name="T59" fmla="*/ 19 h 76"/>
              <a:gd name="T60" fmla="*/ 32 w 34"/>
              <a:gd name="T61" fmla="*/ 19 h 7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
              <a:gd name="T94" fmla="*/ 0 h 76"/>
              <a:gd name="T95" fmla="*/ 34 w 34"/>
              <a:gd name="T96" fmla="*/ 76 h 7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 h="76">
                <a:moveTo>
                  <a:pt x="32" y="19"/>
                </a:moveTo>
                <a:lnTo>
                  <a:pt x="32" y="32"/>
                </a:lnTo>
                <a:lnTo>
                  <a:pt x="23" y="32"/>
                </a:lnTo>
                <a:lnTo>
                  <a:pt x="23" y="53"/>
                </a:lnTo>
                <a:lnTo>
                  <a:pt x="23" y="59"/>
                </a:lnTo>
                <a:lnTo>
                  <a:pt x="23" y="63"/>
                </a:lnTo>
                <a:lnTo>
                  <a:pt x="25" y="65"/>
                </a:lnTo>
                <a:lnTo>
                  <a:pt x="26" y="65"/>
                </a:lnTo>
                <a:lnTo>
                  <a:pt x="28" y="65"/>
                </a:lnTo>
                <a:lnTo>
                  <a:pt x="32" y="63"/>
                </a:lnTo>
                <a:lnTo>
                  <a:pt x="34" y="74"/>
                </a:lnTo>
                <a:lnTo>
                  <a:pt x="28" y="76"/>
                </a:lnTo>
                <a:lnTo>
                  <a:pt x="23" y="76"/>
                </a:lnTo>
                <a:lnTo>
                  <a:pt x="17" y="76"/>
                </a:lnTo>
                <a:lnTo>
                  <a:pt x="15" y="76"/>
                </a:lnTo>
                <a:lnTo>
                  <a:pt x="11" y="74"/>
                </a:lnTo>
                <a:lnTo>
                  <a:pt x="9" y="73"/>
                </a:lnTo>
                <a:lnTo>
                  <a:pt x="9" y="69"/>
                </a:lnTo>
                <a:lnTo>
                  <a:pt x="7" y="67"/>
                </a:lnTo>
                <a:lnTo>
                  <a:pt x="7" y="63"/>
                </a:lnTo>
                <a:lnTo>
                  <a:pt x="7" y="55"/>
                </a:lnTo>
                <a:lnTo>
                  <a:pt x="7" y="32"/>
                </a:lnTo>
                <a:lnTo>
                  <a:pt x="0" y="32"/>
                </a:lnTo>
                <a:lnTo>
                  <a:pt x="0" y="19"/>
                </a:lnTo>
                <a:lnTo>
                  <a:pt x="7" y="19"/>
                </a:lnTo>
                <a:lnTo>
                  <a:pt x="7" y="7"/>
                </a:lnTo>
                <a:lnTo>
                  <a:pt x="23" y="0"/>
                </a:lnTo>
                <a:lnTo>
                  <a:pt x="23" y="19"/>
                </a:lnTo>
                <a:lnTo>
                  <a:pt x="32" y="19"/>
                </a:lnTo>
                <a:close/>
              </a:path>
            </a:pathLst>
          </a:custGeom>
          <a:solidFill>
            <a:srgbClr val="131516"/>
          </a:solidFill>
          <a:ln w="9525">
            <a:noFill/>
            <a:round/>
            <a:headEnd/>
            <a:tailEnd/>
          </a:ln>
        </p:spPr>
        <p:txBody>
          <a:bodyPr/>
          <a:lstStyle/>
          <a:p>
            <a:endParaRPr lang="en-US"/>
          </a:p>
        </p:txBody>
      </p:sp>
      <p:sp>
        <p:nvSpPr>
          <p:cNvPr id="45270" name="Freeform 1214"/>
          <p:cNvSpPr>
            <a:spLocks noEditPoints="1"/>
          </p:cNvSpPr>
          <p:nvPr/>
        </p:nvSpPr>
        <p:spPr bwMode="auto">
          <a:xfrm>
            <a:off x="6453188" y="1719264"/>
            <a:ext cx="82550" cy="90487"/>
          </a:xfrm>
          <a:custGeom>
            <a:avLst/>
            <a:gdLst>
              <a:gd name="T0" fmla="*/ 2 w 52"/>
              <a:gd name="T1" fmla="*/ 15 h 57"/>
              <a:gd name="T2" fmla="*/ 10 w 52"/>
              <a:gd name="T3" fmla="*/ 4 h 57"/>
              <a:gd name="T4" fmla="*/ 25 w 52"/>
              <a:gd name="T5" fmla="*/ 0 h 57"/>
              <a:gd name="T6" fmla="*/ 40 w 52"/>
              <a:gd name="T7" fmla="*/ 2 h 57"/>
              <a:gd name="T8" fmla="*/ 48 w 52"/>
              <a:gd name="T9" fmla="*/ 8 h 57"/>
              <a:gd name="T10" fmla="*/ 50 w 52"/>
              <a:gd name="T11" fmla="*/ 21 h 57"/>
              <a:gd name="T12" fmla="*/ 50 w 52"/>
              <a:gd name="T13" fmla="*/ 44 h 57"/>
              <a:gd name="T14" fmla="*/ 52 w 52"/>
              <a:gd name="T15" fmla="*/ 54 h 57"/>
              <a:gd name="T16" fmla="*/ 38 w 52"/>
              <a:gd name="T17" fmla="*/ 57 h 57"/>
              <a:gd name="T18" fmla="*/ 36 w 52"/>
              <a:gd name="T19" fmla="*/ 52 h 57"/>
              <a:gd name="T20" fmla="*/ 36 w 52"/>
              <a:gd name="T21" fmla="*/ 50 h 57"/>
              <a:gd name="T22" fmla="*/ 27 w 52"/>
              <a:gd name="T23" fmla="*/ 55 h 57"/>
              <a:gd name="T24" fmla="*/ 19 w 52"/>
              <a:gd name="T25" fmla="*/ 57 h 57"/>
              <a:gd name="T26" fmla="*/ 4 w 52"/>
              <a:gd name="T27" fmla="*/ 54 h 57"/>
              <a:gd name="T28" fmla="*/ 0 w 52"/>
              <a:gd name="T29" fmla="*/ 42 h 57"/>
              <a:gd name="T30" fmla="*/ 2 w 52"/>
              <a:gd name="T31" fmla="*/ 32 h 57"/>
              <a:gd name="T32" fmla="*/ 8 w 52"/>
              <a:gd name="T33" fmla="*/ 27 h 57"/>
              <a:gd name="T34" fmla="*/ 21 w 52"/>
              <a:gd name="T35" fmla="*/ 23 h 57"/>
              <a:gd name="T36" fmla="*/ 35 w 52"/>
              <a:gd name="T37" fmla="*/ 21 h 57"/>
              <a:gd name="T38" fmla="*/ 35 w 52"/>
              <a:gd name="T39" fmla="*/ 15 h 57"/>
              <a:gd name="T40" fmla="*/ 29 w 52"/>
              <a:gd name="T41" fmla="*/ 11 h 57"/>
              <a:gd name="T42" fmla="*/ 21 w 52"/>
              <a:gd name="T43" fmla="*/ 11 h 57"/>
              <a:gd name="T44" fmla="*/ 17 w 52"/>
              <a:gd name="T45" fmla="*/ 15 h 57"/>
              <a:gd name="T46" fmla="*/ 35 w 52"/>
              <a:gd name="T47" fmla="*/ 31 h 57"/>
              <a:gd name="T48" fmla="*/ 25 w 52"/>
              <a:gd name="T49" fmla="*/ 32 h 57"/>
              <a:gd name="T50" fmla="*/ 17 w 52"/>
              <a:gd name="T51" fmla="*/ 34 h 57"/>
              <a:gd name="T52" fmla="*/ 15 w 52"/>
              <a:gd name="T53" fmla="*/ 40 h 57"/>
              <a:gd name="T54" fmla="*/ 17 w 52"/>
              <a:gd name="T55" fmla="*/ 46 h 57"/>
              <a:gd name="T56" fmla="*/ 23 w 52"/>
              <a:gd name="T57" fmla="*/ 48 h 57"/>
              <a:gd name="T58" fmla="*/ 31 w 52"/>
              <a:gd name="T59" fmla="*/ 44 h 57"/>
              <a:gd name="T60" fmla="*/ 35 w 52"/>
              <a:gd name="T61" fmla="*/ 40 h 57"/>
              <a:gd name="T62" fmla="*/ 35 w 52"/>
              <a:gd name="T63" fmla="*/ 32 h 5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2"/>
              <a:gd name="T97" fmla="*/ 0 h 57"/>
              <a:gd name="T98" fmla="*/ 52 w 52"/>
              <a:gd name="T99" fmla="*/ 57 h 5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2" h="57">
                <a:moveTo>
                  <a:pt x="15" y="17"/>
                </a:moveTo>
                <a:lnTo>
                  <a:pt x="2" y="15"/>
                </a:lnTo>
                <a:lnTo>
                  <a:pt x="4" y="8"/>
                </a:lnTo>
                <a:lnTo>
                  <a:pt x="10" y="4"/>
                </a:lnTo>
                <a:lnTo>
                  <a:pt x="15" y="0"/>
                </a:lnTo>
                <a:lnTo>
                  <a:pt x="25" y="0"/>
                </a:lnTo>
                <a:lnTo>
                  <a:pt x="35" y="0"/>
                </a:lnTo>
                <a:lnTo>
                  <a:pt x="40" y="2"/>
                </a:lnTo>
                <a:lnTo>
                  <a:pt x="44" y="4"/>
                </a:lnTo>
                <a:lnTo>
                  <a:pt x="48" y="8"/>
                </a:lnTo>
                <a:lnTo>
                  <a:pt x="48" y="13"/>
                </a:lnTo>
                <a:lnTo>
                  <a:pt x="50" y="21"/>
                </a:lnTo>
                <a:lnTo>
                  <a:pt x="50" y="38"/>
                </a:lnTo>
                <a:lnTo>
                  <a:pt x="50" y="44"/>
                </a:lnTo>
                <a:lnTo>
                  <a:pt x="50" y="50"/>
                </a:lnTo>
                <a:lnTo>
                  <a:pt x="52" y="54"/>
                </a:lnTo>
                <a:lnTo>
                  <a:pt x="52" y="57"/>
                </a:lnTo>
                <a:lnTo>
                  <a:pt x="38" y="57"/>
                </a:lnTo>
                <a:lnTo>
                  <a:pt x="36" y="55"/>
                </a:lnTo>
                <a:lnTo>
                  <a:pt x="36" y="52"/>
                </a:lnTo>
                <a:lnTo>
                  <a:pt x="36" y="50"/>
                </a:lnTo>
                <a:lnTo>
                  <a:pt x="33" y="54"/>
                </a:lnTo>
                <a:lnTo>
                  <a:pt x="27" y="55"/>
                </a:lnTo>
                <a:lnTo>
                  <a:pt x="23" y="57"/>
                </a:lnTo>
                <a:lnTo>
                  <a:pt x="19" y="57"/>
                </a:lnTo>
                <a:lnTo>
                  <a:pt x="12" y="57"/>
                </a:lnTo>
                <a:lnTo>
                  <a:pt x="4" y="54"/>
                </a:lnTo>
                <a:lnTo>
                  <a:pt x="0" y="48"/>
                </a:lnTo>
                <a:lnTo>
                  <a:pt x="0" y="42"/>
                </a:lnTo>
                <a:lnTo>
                  <a:pt x="0" y="36"/>
                </a:lnTo>
                <a:lnTo>
                  <a:pt x="2" y="32"/>
                </a:lnTo>
                <a:lnTo>
                  <a:pt x="4" y="31"/>
                </a:lnTo>
                <a:lnTo>
                  <a:pt x="8" y="27"/>
                </a:lnTo>
                <a:lnTo>
                  <a:pt x="13" y="25"/>
                </a:lnTo>
                <a:lnTo>
                  <a:pt x="21" y="23"/>
                </a:lnTo>
                <a:lnTo>
                  <a:pt x="29" y="21"/>
                </a:lnTo>
                <a:lnTo>
                  <a:pt x="35" y="21"/>
                </a:lnTo>
                <a:lnTo>
                  <a:pt x="35" y="19"/>
                </a:lnTo>
                <a:lnTo>
                  <a:pt x="35" y="15"/>
                </a:lnTo>
                <a:lnTo>
                  <a:pt x="33" y="13"/>
                </a:lnTo>
                <a:lnTo>
                  <a:pt x="29" y="11"/>
                </a:lnTo>
                <a:lnTo>
                  <a:pt x="25" y="11"/>
                </a:lnTo>
                <a:lnTo>
                  <a:pt x="21" y="11"/>
                </a:lnTo>
                <a:lnTo>
                  <a:pt x="19" y="11"/>
                </a:lnTo>
                <a:lnTo>
                  <a:pt x="17" y="15"/>
                </a:lnTo>
                <a:lnTo>
                  <a:pt x="15" y="17"/>
                </a:lnTo>
                <a:close/>
                <a:moveTo>
                  <a:pt x="35" y="31"/>
                </a:moveTo>
                <a:lnTo>
                  <a:pt x="31" y="31"/>
                </a:lnTo>
                <a:lnTo>
                  <a:pt x="25" y="32"/>
                </a:lnTo>
                <a:lnTo>
                  <a:pt x="21" y="32"/>
                </a:lnTo>
                <a:lnTo>
                  <a:pt x="17" y="34"/>
                </a:lnTo>
                <a:lnTo>
                  <a:pt x="15" y="36"/>
                </a:lnTo>
                <a:lnTo>
                  <a:pt x="15" y="40"/>
                </a:lnTo>
                <a:lnTo>
                  <a:pt x="15" y="42"/>
                </a:lnTo>
                <a:lnTo>
                  <a:pt x="17" y="46"/>
                </a:lnTo>
                <a:lnTo>
                  <a:pt x="19" y="48"/>
                </a:lnTo>
                <a:lnTo>
                  <a:pt x="23" y="48"/>
                </a:lnTo>
                <a:lnTo>
                  <a:pt x="27" y="48"/>
                </a:lnTo>
                <a:lnTo>
                  <a:pt x="31" y="44"/>
                </a:lnTo>
                <a:lnTo>
                  <a:pt x="33" y="42"/>
                </a:lnTo>
                <a:lnTo>
                  <a:pt x="35" y="40"/>
                </a:lnTo>
                <a:lnTo>
                  <a:pt x="35" y="36"/>
                </a:lnTo>
                <a:lnTo>
                  <a:pt x="35" y="32"/>
                </a:lnTo>
                <a:lnTo>
                  <a:pt x="35" y="31"/>
                </a:lnTo>
                <a:close/>
              </a:path>
            </a:pathLst>
          </a:custGeom>
          <a:solidFill>
            <a:srgbClr val="131516"/>
          </a:solidFill>
          <a:ln w="9525">
            <a:noFill/>
            <a:round/>
            <a:headEnd/>
            <a:tailEnd/>
          </a:ln>
        </p:spPr>
        <p:txBody>
          <a:bodyPr/>
          <a:lstStyle/>
          <a:p>
            <a:endParaRPr lang="en-US"/>
          </a:p>
        </p:txBody>
      </p:sp>
      <p:sp>
        <p:nvSpPr>
          <p:cNvPr id="45271" name="Rectangle 1215"/>
          <p:cNvSpPr>
            <a:spLocks noChangeArrowheads="1"/>
          </p:cNvSpPr>
          <p:nvPr/>
        </p:nvSpPr>
        <p:spPr bwMode="auto">
          <a:xfrm>
            <a:off x="6553200" y="1685926"/>
            <a:ext cx="25400" cy="123825"/>
          </a:xfrm>
          <a:prstGeom prst="rect">
            <a:avLst/>
          </a:prstGeom>
          <a:solidFill>
            <a:srgbClr val="131516"/>
          </a:solidFill>
          <a:ln w="9525">
            <a:noFill/>
            <a:miter lim="800000"/>
            <a:headEnd/>
            <a:tailEnd/>
          </a:ln>
        </p:spPr>
        <p:txBody>
          <a:bodyPr/>
          <a:lstStyle/>
          <a:p>
            <a:endParaRPr lang="en-US"/>
          </a:p>
        </p:txBody>
      </p:sp>
      <p:sp>
        <p:nvSpPr>
          <p:cNvPr id="45272" name="Freeform 1216"/>
          <p:cNvSpPr>
            <a:spLocks/>
          </p:cNvSpPr>
          <p:nvPr/>
        </p:nvSpPr>
        <p:spPr bwMode="auto">
          <a:xfrm>
            <a:off x="6694489" y="1682750"/>
            <a:ext cx="109537" cy="127000"/>
          </a:xfrm>
          <a:custGeom>
            <a:avLst/>
            <a:gdLst>
              <a:gd name="T0" fmla="*/ 53 w 69"/>
              <a:gd name="T1" fmla="*/ 52 h 80"/>
              <a:gd name="T2" fmla="*/ 69 w 69"/>
              <a:gd name="T3" fmla="*/ 55 h 80"/>
              <a:gd name="T4" fmla="*/ 63 w 69"/>
              <a:gd name="T5" fmla="*/ 67 h 80"/>
              <a:gd name="T6" fmla="*/ 57 w 69"/>
              <a:gd name="T7" fmla="*/ 75 h 80"/>
              <a:gd name="T8" fmla="*/ 48 w 69"/>
              <a:gd name="T9" fmla="*/ 80 h 80"/>
              <a:gd name="T10" fmla="*/ 36 w 69"/>
              <a:gd name="T11" fmla="*/ 80 h 80"/>
              <a:gd name="T12" fmla="*/ 28 w 69"/>
              <a:gd name="T13" fmla="*/ 80 h 80"/>
              <a:gd name="T14" fmla="*/ 23 w 69"/>
              <a:gd name="T15" fmla="*/ 78 h 80"/>
              <a:gd name="T16" fmla="*/ 15 w 69"/>
              <a:gd name="T17" fmla="*/ 75 h 80"/>
              <a:gd name="T18" fmla="*/ 11 w 69"/>
              <a:gd name="T19" fmla="*/ 71 h 80"/>
              <a:gd name="T20" fmla="*/ 5 w 69"/>
              <a:gd name="T21" fmla="*/ 65 h 80"/>
              <a:gd name="T22" fmla="*/ 3 w 69"/>
              <a:gd name="T23" fmla="*/ 57 h 80"/>
              <a:gd name="T24" fmla="*/ 2 w 69"/>
              <a:gd name="T25" fmla="*/ 50 h 80"/>
              <a:gd name="T26" fmla="*/ 0 w 69"/>
              <a:gd name="T27" fmla="*/ 42 h 80"/>
              <a:gd name="T28" fmla="*/ 2 w 69"/>
              <a:gd name="T29" fmla="*/ 32 h 80"/>
              <a:gd name="T30" fmla="*/ 3 w 69"/>
              <a:gd name="T31" fmla="*/ 25 h 80"/>
              <a:gd name="T32" fmla="*/ 5 w 69"/>
              <a:gd name="T33" fmla="*/ 17 h 80"/>
              <a:gd name="T34" fmla="*/ 11 w 69"/>
              <a:gd name="T35" fmla="*/ 11 h 80"/>
              <a:gd name="T36" fmla="*/ 15 w 69"/>
              <a:gd name="T37" fmla="*/ 7 h 80"/>
              <a:gd name="T38" fmla="*/ 23 w 69"/>
              <a:gd name="T39" fmla="*/ 4 h 80"/>
              <a:gd name="T40" fmla="*/ 28 w 69"/>
              <a:gd name="T41" fmla="*/ 2 h 80"/>
              <a:gd name="T42" fmla="*/ 36 w 69"/>
              <a:gd name="T43" fmla="*/ 0 h 80"/>
              <a:gd name="T44" fmla="*/ 44 w 69"/>
              <a:gd name="T45" fmla="*/ 2 h 80"/>
              <a:gd name="T46" fmla="*/ 50 w 69"/>
              <a:gd name="T47" fmla="*/ 4 h 80"/>
              <a:gd name="T48" fmla="*/ 55 w 69"/>
              <a:gd name="T49" fmla="*/ 6 h 80"/>
              <a:gd name="T50" fmla="*/ 61 w 69"/>
              <a:gd name="T51" fmla="*/ 9 h 80"/>
              <a:gd name="T52" fmla="*/ 65 w 69"/>
              <a:gd name="T53" fmla="*/ 15 h 80"/>
              <a:gd name="T54" fmla="*/ 69 w 69"/>
              <a:gd name="T55" fmla="*/ 23 h 80"/>
              <a:gd name="T56" fmla="*/ 53 w 69"/>
              <a:gd name="T57" fmla="*/ 27 h 80"/>
              <a:gd name="T58" fmla="*/ 50 w 69"/>
              <a:gd name="T59" fmla="*/ 21 h 80"/>
              <a:gd name="T60" fmla="*/ 48 w 69"/>
              <a:gd name="T61" fmla="*/ 17 h 80"/>
              <a:gd name="T62" fmla="*/ 42 w 69"/>
              <a:gd name="T63" fmla="*/ 15 h 80"/>
              <a:gd name="T64" fmla="*/ 36 w 69"/>
              <a:gd name="T65" fmla="*/ 13 h 80"/>
              <a:gd name="T66" fmla="*/ 28 w 69"/>
              <a:gd name="T67" fmla="*/ 15 h 80"/>
              <a:gd name="T68" fmla="*/ 23 w 69"/>
              <a:gd name="T69" fmla="*/ 21 h 80"/>
              <a:gd name="T70" fmla="*/ 19 w 69"/>
              <a:gd name="T71" fmla="*/ 29 h 80"/>
              <a:gd name="T72" fmla="*/ 17 w 69"/>
              <a:gd name="T73" fmla="*/ 40 h 80"/>
              <a:gd name="T74" fmla="*/ 19 w 69"/>
              <a:gd name="T75" fmla="*/ 54 h 80"/>
              <a:gd name="T76" fmla="*/ 23 w 69"/>
              <a:gd name="T77" fmla="*/ 61 h 80"/>
              <a:gd name="T78" fmla="*/ 28 w 69"/>
              <a:gd name="T79" fmla="*/ 67 h 80"/>
              <a:gd name="T80" fmla="*/ 36 w 69"/>
              <a:gd name="T81" fmla="*/ 67 h 80"/>
              <a:gd name="T82" fmla="*/ 42 w 69"/>
              <a:gd name="T83" fmla="*/ 67 h 80"/>
              <a:gd name="T84" fmla="*/ 46 w 69"/>
              <a:gd name="T85" fmla="*/ 63 h 80"/>
              <a:gd name="T86" fmla="*/ 50 w 69"/>
              <a:gd name="T87" fmla="*/ 59 h 80"/>
              <a:gd name="T88" fmla="*/ 53 w 69"/>
              <a:gd name="T89" fmla="*/ 52 h 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
              <a:gd name="T136" fmla="*/ 0 h 80"/>
              <a:gd name="T137" fmla="*/ 69 w 69"/>
              <a:gd name="T138" fmla="*/ 80 h 8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 h="80">
                <a:moveTo>
                  <a:pt x="53" y="52"/>
                </a:moveTo>
                <a:lnTo>
                  <a:pt x="69" y="55"/>
                </a:lnTo>
                <a:lnTo>
                  <a:pt x="63" y="67"/>
                </a:lnTo>
                <a:lnTo>
                  <a:pt x="57" y="75"/>
                </a:lnTo>
                <a:lnTo>
                  <a:pt x="48" y="80"/>
                </a:lnTo>
                <a:lnTo>
                  <a:pt x="36" y="80"/>
                </a:lnTo>
                <a:lnTo>
                  <a:pt x="28" y="80"/>
                </a:lnTo>
                <a:lnTo>
                  <a:pt x="23" y="78"/>
                </a:lnTo>
                <a:lnTo>
                  <a:pt x="15" y="75"/>
                </a:lnTo>
                <a:lnTo>
                  <a:pt x="11" y="71"/>
                </a:lnTo>
                <a:lnTo>
                  <a:pt x="5" y="65"/>
                </a:lnTo>
                <a:lnTo>
                  <a:pt x="3" y="57"/>
                </a:lnTo>
                <a:lnTo>
                  <a:pt x="2" y="50"/>
                </a:lnTo>
                <a:lnTo>
                  <a:pt x="0" y="42"/>
                </a:lnTo>
                <a:lnTo>
                  <a:pt x="2" y="32"/>
                </a:lnTo>
                <a:lnTo>
                  <a:pt x="3" y="25"/>
                </a:lnTo>
                <a:lnTo>
                  <a:pt x="5" y="17"/>
                </a:lnTo>
                <a:lnTo>
                  <a:pt x="11" y="11"/>
                </a:lnTo>
                <a:lnTo>
                  <a:pt x="15" y="7"/>
                </a:lnTo>
                <a:lnTo>
                  <a:pt x="23" y="4"/>
                </a:lnTo>
                <a:lnTo>
                  <a:pt x="28" y="2"/>
                </a:lnTo>
                <a:lnTo>
                  <a:pt x="36" y="0"/>
                </a:lnTo>
                <a:lnTo>
                  <a:pt x="44" y="2"/>
                </a:lnTo>
                <a:lnTo>
                  <a:pt x="50" y="4"/>
                </a:lnTo>
                <a:lnTo>
                  <a:pt x="55" y="6"/>
                </a:lnTo>
                <a:lnTo>
                  <a:pt x="61" y="9"/>
                </a:lnTo>
                <a:lnTo>
                  <a:pt x="65" y="15"/>
                </a:lnTo>
                <a:lnTo>
                  <a:pt x="69" y="23"/>
                </a:lnTo>
                <a:lnTo>
                  <a:pt x="53" y="27"/>
                </a:lnTo>
                <a:lnTo>
                  <a:pt x="50" y="21"/>
                </a:lnTo>
                <a:lnTo>
                  <a:pt x="48" y="17"/>
                </a:lnTo>
                <a:lnTo>
                  <a:pt x="42" y="15"/>
                </a:lnTo>
                <a:lnTo>
                  <a:pt x="36" y="13"/>
                </a:lnTo>
                <a:lnTo>
                  <a:pt x="28" y="15"/>
                </a:lnTo>
                <a:lnTo>
                  <a:pt x="23" y="21"/>
                </a:lnTo>
                <a:lnTo>
                  <a:pt x="19" y="29"/>
                </a:lnTo>
                <a:lnTo>
                  <a:pt x="17" y="40"/>
                </a:lnTo>
                <a:lnTo>
                  <a:pt x="19" y="54"/>
                </a:lnTo>
                <a:lnTo>
                  <a:pt x="23" y="61"/>
                </a:lnTo>
                <a:lnTo>
                  <a:pt x="28" y="67"/>
                </a:lnTo>
                <a:lnTo>
                  <a:pt x="36" y="67"/>
                </a:lnTo>
                <a:lnTo>
                  <a:pt x="42" y="67"/>
                </a:lnTo>
                <a:lnTo>
                  <a:pt x="46" y="63"/>
                </a:lnTo>
                <a:lnTo>
                  <a:pt x="50" y="59"/>
                </a:lnTo>
                <a:lnTo>
                  <a:pt x="53" y="52"/>
                </a:lnTo>
                <a:close/>
              </a:path>
            </a:pathLst>
          </a:custGeom>
          <a:solidFill>
            <a:srgbClr val="131516"/>
          </a:solidFill>
          <a:ln w="9525">
            <a:noFill/>
            <a:round/>
            <a:headEnd/>
            <a:tailEnd/>
          </a:ln>
        </p:spPr>
        <p:txBody>
          <a:bodyPr/>
          <a:lstStyle/>
          <a:p>
            <a:endParaRPr lang="en-US"/>
          </a:p>
        </p:txBody>
      </p:sp>
      <p:sp>
        <p:nvSpPr>
          <p:cNvPr id="45273" name="Freeform 1217"/>
          <p:cNvSpPr>
            <a:spLocks noEditPoints="1"/>
          </p:cNvSpPr>
          <p:nvPr/>
        </p:nvSpPr>
        <p:spPr bwMode="auto">
          <a:xfrm>
            <a:off x="6818313" y="1719264"/>
            <a:ext cx="82550" cy="90487"/>
          </a:xfrm>
          <a:custGeom>
            <a:avLst/>
            <a:gdLst>
              <a:gd name="T0" fmla="*/ 2 w 52"/>
              <a:gd name="T1" fmla="*/ 15 h 57"/>
              <a:gd name="T2" fmla="*/ 10 w 52"/>
              <a:gd name="T3" fmla="*/ 4 h 57"/>
              <a:gd name="T4" fmla="*/ 25 w 52"/>
              <a:gd name="T5" fmla="*/ 0 h 57"/>
              <a:gd name="T6" fmla="*/ 41 w 52"/>
              <a:gd name="T7" fmla="*/ 2 h 57"/>
              <a:gd name="T8" fmla="*/ 48 w 52"/>
              <a:gd name="T9" fmla="*/ 8 h 57"/>
              <a:gd name="T10" fmla="*/ 50 w 52"/>
              <a:gd name="T11" fmla="*/ 21 h 57"/>
              <a:gd name="T12" fmla="*/ 50 w 52"/>
              <a:gd name="T13" fmla="*/ 44 h 57"/>
              <a:gd name="T14" fmla="*/ 50 w 52"/>
              <a:gd name="T15" fmla="*/ 54 h 57"/>
              <a:gd name="T16" fmla="*/ 39 w 52"/>
              <a:gd name="T17" fmla="*/ 57 h 57"/>
              <a:gd name="T18" fmla="*/ 37 w 52"/>
              <a:gd name="T19" fmla="*/ 52 h 57"/>
              <a:gd name="T20" fmla="*/ 37 w 52"/>
              <a:gd name="T21" fmla="*/ 50 h 57"/>
              <a:gd name="T22" fmla="*/ 27 w 52"/>
              <a:gd name="T23" fmla="*/ 55 h 57"/>
              <a:gd name="T24" fmla="*/ 20 w 52"/>
              <a:gd name="T25" fmla="*/ 57 h 57"/>
              <a:gd name="T26" fmla="*/ 4 w 52"/>
              <a:gd name="T27" fmla="*/ 54 h 57"/>
              <a:gd name="T28" fmla="*/ 0 w 52"/>
              <a:gd name="T29" fmla="*/ 42 h 57"/>
              <a:gd name="T30" fmla="*/ 2 w 52"/>
              <a:gd name="T31" fmla="*/ 32 h 57"/>
              <a:gd name="T32" fmla="*/ 8 w 52"/>
              <a:gd name="T33" fmla="*/ 27 h 57"/>
              <a:gd name="T34" fmla="*/ 20 w 52"/>
              <a:gd name="T35" fmla="*/ 23 h 57"/>
              <a:gd name="T36" fmla="*/ 35 w 52"/>
              <a:gd name="T37" fmla="*/ 21 h 57"/>
              <a:gd name="T38" fmla="*/ 35 w 52"/>
              <a:gd name="T39" fmla="*/ 15 h 57"/>
              <a:gd name="T40" fmla="*/ 29 w 52"/>
              <a:gd name="T41" fmla="*/ 11 h 57"/>
              <a:gd name="T42" fmla="*/ 21 w 52"/>
              <a:gd name="T43" fmla="*/ 11 h 57"/>
              <a:gd name="T44" fmla="*/ 16 w 52"/>
              <a:gd name="T45" fmla="*/ 15 h 57"/>
              <a:gd name="T46" fmla="*/ 35 w 52"/>
              <a:gd name="T47" fmla="*/ 31 h 57"/>
              <a:gd name="T48" fmla="*/ 25 w 52"/>
              <a:gd name="T49" fmla="*/ 32 h 57"/>
              <a:gd name="T50" fmla="*/ 18 w 52"/>
              <a:gd name="T51" fmla="*/ 34 h 57"/>
              <a:gd name="T52" fmla="*/ 16 w 52"/>
              <a:gd name="T53" fmla="*/ 40 h 57"/>
              <a:gd name="T54" fmla="*/ 18 w 52"/>
              <a:gd name="T55" fmla="*/ 46 h 57"/>
              <a:gd name="T56" fmla="*/ 23 w 52"/>
              <a:gd name="T57" fmla="*/ 48 h 57"/>
              <a:gd name="T58" fmla="*/ 31 w 52"/>
              <a:gd name="T59" fmla="*/ 44 h 57"/>
              <a:gd name="T60" fmla="*/ 35 w 52"/>
              <a:gd name="T61" fmla="*/ 40 h 57"/>
              <a:gd name="T62" fmla="*/ 35 w 52"/>
              <a:gd name="T63" fmla="*/ 32 h 5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2"/>
              <a:gd name="T97" fmla="*/ 0 h 57"/>
              <a:gd name="T98" fmla="*/ 52 w 52"/>
              <a:gd name="T99" fmla="*/ 57 h 5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2" h="57">
                <a:moveTo>
                  <a:pt x="16" y="17"/>
                </a:moveTo>
                <a:lnTo>
                  <a:pt x="2" y="15"/>
                </a:lnTo>
                <a:lnTo>
                  <a:pt x="4" y="8"/>
                </a:lnTo>
                <a:lnTo>
                  <a:pt x="10" y="4"/>
                </a:lnTo>
                <a:lnTo>
                  <a:pt x="16" y="0"/>
                </a:lnTo>
                <a:lnTo>
                  <a:pt x="25" y="0"/>
                </a:lnTo>
                <a:lnTo>
                  <a:pt x="35" y="0"/>
                </a:lnTo>
                <a:lnTo>
                  <a:pt x="41" y="2"/>
                </a:lnTo>
                <a:lnTo>
                  <a:pt x="44" y="4"/>
                </a:lnTo>
                <a:lnTo>
                  <a:pt x="48" y="8"/>
                </a:lnTo>
                <a:lnTo>
                  <a:pt x="48" y="13"/>
                </a:lnTo>
                <a:lnTo>
                  <a:pt x="50" y="21"/>
                </a:lnTo>
                <a:lnTo>
                  <a:pt x="50" y="38"/>
                </a:lnTo>
                <a:lnTo>
                  <a:pt x="50" y="44"/>
                </a:lnTo>
                <a:lnTo>
                  <a:pt x="50" y="50"/>
                </a:lnTo>
                <a:lnTo>
                  <a:pt x="50" y="54"/>
                </a:lnTo>
                <a:lnTo>
                  <a:pt x="52" y="57"/>
                </a:lnTo>
                <a:lnTo>
                  <a:pt x="39" y="57"/>
                </a:lnTo>
                <a:lnTo>
                  <a:pt x="37" y="55"/>
                </a:lnTo>
                <a:lnTo>
                  <a:pt x="37" y="52"/>
                </a:lnTo>
                <a:lnTo>
                  <a:pt x="37" y="50"/>
                </a:lnTo>
                <a:lnTo>
                  <a:pt x="33" y="54"/>
                </a:lnTo>
                <a:lnTo>
                  <a:pt x="27" y="55"/>
                </a:lnTo>
                <a:lnTo>
                  <a:pt x="23" y="57"/>
                </a:lnTo>
                <a:lnTo>
                  <a:pt x="20" y="57"/>
                </a:lnTo>
                <a:lnTo>
                  <a:pt x="10" y="57"/>
                </a:lnTo>
                <a:lnTo>
                  <a:pt x="4" y="54"/>
                </a:lnTo>
                <a:lnTo>
                  <a:pt x="0" y="48"/>
                </a:lnTo>
                <a:lnTo>
                  <a:pt x="0" y="42"/>
                </a:lnTo>
                <a:lnTo>
                  <a:pt x="0" y="36"/>
                </a:lnTo>
                <a:lnTo>
                  <a:pt x="2" y="32"/>
                </a:lnTo>
                <a:lnTo>
                  <a:pt x="4" y="31"/>
                </a:lnTo>
                <a:lnTo>
                  <a:pt x="8" y="27"/>
                </a:lnTo>
                <a:lnTo>
                  <a:pt x="14" y="25"/>
                </a:lnTo>
                <a:lnTo>
                  <a:pt x="20" y="23"/>
                </a:lnTo>
                <a:lnTo>
                  <a:pt x="29" y="21"/>
                </a:lnTo>
                <a:lnTo>
                  <a:pt x="35" y="21"/>
                </a:lnTo>
                <a:lnTo>
                  <a:pt x="35" y="19"/>
                </a:lnTo>
                <a:lnTo>
                  <a:pt x="35" y="15"/>
                </a:lnTo>
                <a:lnTo>
                  <a:pt x="33" y="13"/>
                </a:lnTo>
                <a:lnTo>
                  <a:pt x="29" y="11"/>
                </a:lnTo>
                <a:lnTo>
                  <a:pt x="25" y="11"/>
                </a:lnTo>
                <a:lnTo>
                  <a:pt x="21" y="11"/>
                </a:lnTo>
                <a:lnTo>
                  <a:pt x="18" y="11"/>
                </a:lnTo>
                <a:lnTo>
                  <a:pt x="16" y="15"/>
                </a:lnTo>
                <a:lnTo>
                  <a:pt x="16" y="17"/>
                </a:lnTo>
                <a:close/>
                <a:moveTo>
                  <a:pt x="35" y="31"/>
                </a:moveTo>
                <a:lnTo>
                  <a:pt x="31" y="31"/>
                </a:lnTo>
                <a:lnTo>
                  <a:pt x="25" y="32"/>
                </a:lnTo>
                <a:lnTo>
                  <a:pt x="21" y="32"/>
                </a:lnTo>
                <a:lnTo>
                  <a:pt x="18" y="34"/>
                </a:lnTo>
                <a:lnTo>
                  <a:pt x="16" y="36"/>
                </a:lnTo>
                <a:lnTo>
                  <a:pt x="16" y="40"/>
                </a:lnTo>
                <a:lnTo>
                  <a:pt x="16" y="42"/>
                </a:lnTo>
                <a:lnTo>
                  <a:pt x="18" y="46"/>
                </a:lnTo>
                <a:lnTo>
                  <a:pt x="20" y="48"/>
                </a:lnTo>
                <a:lnTo>
                  <a:pt x="23" y="48"/>
                </a:lnTo>
                <a:lnTo>
                  <a:pt x="27" y="48"/>
                </a:lnTo>
                <a:lnTo>
                  <a:pt x="31" y="44"/>
                </a:lnTo>
                <a:lnTo>
                  <a:pt x="33" y="42"/>
                </a:lnTo>
                <a:lnTo>
                  <a:pt x="35" y="40"/>
                </a:lnTo>
                <a:lnTo>
                  <a:pt x="35" y="36"/>
                </a:lnTo>
                <a:lnTo>
                  <a:pt x="35" y="32"/>
                </a:lnTo>
                <a:lnTo>
                  <a:pt x="35" y="31"/>
                </a:lnTo>
                <a:close/>
              </a:path>
            </a:pathLst>
          </a:custGeom>
          <a:solidFill>
            <a:srgbClr val="131516"/>
          </a:solidFill>
          <a:ln w="9525">
            <a:noFill/>
            <a:round/>
            <a:headEnd/>
            <a:tailEnd/>
          </a:ln>
        </p:spPr>
        <p:txBody>
          <a:bodyPr/>
          <a:lstStyle/>
          <a:p>
            <a:endParaRPr lang="en-US"/>
          </a:p>
        </p:txBody>
      </p:sp>
      <p:sp>
        <p:nvSpPr>
          <p:cNvPr id="45274" name="Freeform 1218"/>
          <p:cNvSpPr>
            <a:spLocks/>
          </p:cNvSpPr>
          <p:nvPr/>
        </p:nvSpPr>
        <p:spPr bwMode="auto">
          <a:xfrm>
            <a:off x="6919914" y="1719264"/>
            <a:ext cx="130175" cy="90487"/>
          </a:xfrm>
          <a:custGeom>
            <a:avLst/>
            <a:gdLst>
              <a:gd name="T0" fmla="*/ 0 w 82"/>
              <a:gd name="T1" fmla="*/ 0 h 57"/>
              <a:gd name="T2" fmla="*/ 13 w 82"/>
              <a:gd name="T3" fmla="*/ 0 h 57"/>
              <a:gd name="T4" fmla="*/ 13 w 82"/>
              <a:gd name="T5" fmla="*/ 8 h 57"/>
              <a:gd name="T6" fmla="*/ 17 w 82"/>
              <a:gd name="T7" fmla="*/ 4 h 57"/>
              <a:gd name="T8" fmla="*/ 21 w 82"/>
              <a:gd name="T9" fmla="*/ 2 h 57"/>
              <a:gd name="T10" fmla="*/ 27 w 82"/>
              <a:gd name="T11" fmla="*/ 0 h 57"/>
              <a:gd name="T12" fmla="*/ 30 w 82"/>
              <a:gd name="T13" fmla="*/ 0 h 57"/>
              <a:gd name="T14" fmla="*/ 36 w 82"/>
              <a:gd name="T15" fmla="*/ 0 h 57"/>
              <a:gd name="T16" fmla="*/ 40 w 82"/>
              <a:gd name="T17" fmla="*/ 2 h 57"/>
              <a:gd name="T18" fmla="*/ 44 w 82"/>
              <a:gd name="T19" fmla="*/ 4 h 57"/>
              <a:gd name="T20" fmla="*/ 46 w 82"/>
              <a:gd name="T21" fmla="*/ 8 h 57"/>
              <a:gd name="T22" fmla="*/ 50 w 82"/>
              <a:gd name="T23" fmla="*/ 4 h 57"/>
              <a:gd name="T24" fmla="*/ 55 w 82"/>
              <a:gd name="T25" fmla="*/ 2 h 57"/>
              <a:gd name="T26" fmla="*/ 59 w 82"/>
              <a:gd name="T27" fmla="*/ 0 h 57"/>
              <a:gd name="T28" fmla="*/ 63 w 82"/>
              <a:gd name="T29" fmla="*/ 0 h 57"/>
              <a:gd name="T30" fmla="*/ 69 w 82"/>
              <a:gd name="T31" fmla="*/ 0 h 57"/>
              <a:gd name="T32" fmla="*/ 74 w 82"/>
              <a:gd name="T33" fmla="*/ 2 h 57"/>
              <a:gd name="T34" fmla="*/ 78 w 82"/>
              <a:gd name="T35" fmla="*/ 6 h 57"/>
              <a:gd name="T36" fmla="*/ 80 w 82"/>
              <a:gd name="T37" fmla="*/ 9 h 57"/>
              <a:gd name="T38" fmla="*/ 82 w 82"/>
              <a:gd name="T39" fmla="*/ 13 h 57"/>
              <a:gd name="T40" fmla="*/ 82 w 82"/>
              <a:gd name="T41" fmla="*/ 21 h 57"/>
              <a:gd name="T42" fmla="*/ 82 w 82"/>
              <a:gd name="T43" fmla="*/ 57 h 57"/>
              <a:gd name="T44" fmla="*/ 67 w 82"/>
              <a:gd name="T45" fmla="*/ 57 h 57"/>
              <a:gd name="T46" fmla="*/ 67 w 82"/>
              <a:gd name="T47" fmla="*/ 25 h 57"/>
              <a:gd name="T48" fmla="*/ 67 w 82"/>
              <a:gd name="T49" fmla="*/ 17 h 57"/>
              <a:gd name="T50" fmla="*/ 65 w 82"/>
              <a:gd name="T51" fmla="*/ 13 h 57"/>
              <a:gd name="T52" fmla="*/ 63 w 82"/>
              <a:gd name="T53" fmla="*/ 11 h 57"/>
              <a:gd name="T54" fmla="*/ 59 w 82"/>
              <a:gd name="T55" fmla="*/ 11 h 57"/>
              <a:gd name="T56" fmla="*/ 57 w 82"/>
              <a:gd name="T57" fmla="*/ 11 h 57"/>
              <a:gd name="T58" fmla="*/ 53 w 82"/>
              <a:gd name="T59" fmla="*/ 13 h 57"/>
              <a:gd name="T60" fmla="*/ 51 w 82"/>
              <a:gd name="T61" fmla="*/ 15 h 57"/>
              <a:gd name="T62" fmla="*/ 50 w 82"/>
              <a:gd name="T63" fmla="*/ 19 h 57"/>
              <a:gd name="T64" fmla="*/ 50 w 82"/>
              <a:gd name="T65" fmla="*/ 23 h 57"/>
              <a:gd name="T66" fmla="*/ 48 w 82"/>
              <a:gd name="T67" fmla="*/ 31 h 57"/>
              <a:gd name="T68" fmla="*/ 48 w 82"/>
              <a:gd name="T69" fmla="*/ 57 h 57"/>
              <a:gd name="T70" fmla="*/ 34 w 82"/>
              <a:gd name="T71" fmla="*/ 57 h 57"/>
              <a:gd name="T72" fmla="*/ 34 w 82"/>
              <a:gd name="T73" fmla="*/ 27 h 57"/>
              <a:gd name="T74" fmla="*/ 32 w 82"/>
              <a:gd name="T75" fmla="*/ 19 h 57"/>
              <a:gd name="T76" fmla="*/ 32 w 82"/>
              <a:gd name="T77" fmla="*/ 15 h 57"/>
              <a:gd name="T78" fmla="*/ 32 w 82"/>
              <a:gd name="T79" fmla="*/ 13 h 57"/>
              <a:gd name="T80" fmla="*/ 30 w 82"/>
              <a:gd name="T81" fmla="*/ 11 h 57"/>
              <a:gd name="T82" fmla="*/ 28 w 82"/>
              <a:gd name="T83" fmla="*/ 11 h 57"/>
              <a:gd name="T84" fmla="*/ 25 w 82"/>
              <a:gd name="T85" fmla="*/ 11 h 57"/>
              <a:gd name="T86" fmla="*/ 23 w 82"/>
              <a:gd name="T87" fmla="*/ 11 h 57"/>
              <a:gd name="T88" fmla="*/ 19 w 82"/>
              <a:gd name="T89" fmla="*/ 13 h 57"/>
              <a:gd name="T90" fmla="*/ 17 w 82"/>
              <a:gd name="T91" fmla="*/ 15 h 57"/>
              <a:gd name="T92" fmla="*/ 15 w 82"/>
              <a:gd name="T93" fmla="*/ 17 h 57"/>
              <a:gd name="T94" fmla="*/ 15 w 82"/>
              <a:gd name="T95" fmla="*/ 23 h 57"/>
              <a:gd name="T96" fmla="*/ 15 w 82"/>
              <a:gd name="T97" fmla="*/ 29 h 57"/>
              <a:gd name="T98" fmla="*/ 15 w 82"/>
              <a:gd name="T99" fmla="*/ 57 h 57"/>
              <a:gd name="T100" fmla="*/ 0 w 82"/>
              <a:gd name="T101" fmla="*/ 57 h 57"/>
              <a:gd name="T102" fmla="*/ 0 w 82"/>
              <a:gd name="T103" fmla="*/ 0 h 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2"/>
              <a:gd name="T157" fmla="*/ 0 h 57"/>
              <a:gd name="T158" fmla="*/ 82 w 82"/>
              <a:gd name="T159" fmla="*/ 57 h 5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2" h="57">
                <a:moveTo>
                  <a:pt x="0" y="0"/>
                </a:moveTo>
                <a:lnTo>
                  <a:pt x="13" y="0"/>
                </a:lnTo>
                <a:lnTo>
                  <a:pt x="13" y="8"/>
                </a:lnTo>
                <a:lnTo>
                  <a:pt x="17" y="4"/>
                </a:lnTo>
                <a:lnTo>
                  <a:pt x="21" y="2"/>
                </a:lnTo>
                <a:lnTo>
                  <a:pt x="27" y="0"/>
                </a:lnTo>
                <a:lnTo>
                  <a:pt x="30" y="0"/>
                </a:lnTo>
                <a:lnTo>
                  <a:pt x="36" y="0"/>
                </a:lnTo>
                <a:lnTo>
                  <a:pt x="40" y="2"/>
                </a:lnTo>
                <a:lnTo>
                  <a:pt x="44" y="4"/>
                </a:lnTo>
                <a:lnTo>
                  <a:pt x="46" y="8"/>
                </a:lnTo>
                <a:lnTo>
                  <a:pt x="50" y="4"/>
                </a:lnTo>
                <a:lnTo>
                  <a:pt x="55" y="2"/>
                </a:lnTo>
                <a:lnTo>
                  <a:pt x="59" y="0"/>
                </a:lnTo>
                <a:lnTo>
                  <a:pt x="63" y="0"/>
                </a:lnTo>
                <a:lnTo>
                  <a:pt x="69" y="0"/>
                </a:lnTo>
                <a:lnTo>
                  <a:pt x="74" y="2"/>
                </a:lnTo>
                <a:lnTo>
                  <a:pt x="78" y="6"/>
                </a:lnTo>
                <a:lnTo>
                  <a:pt x="80" y="9"/>
                </a:lnTo>
                <a:lnTo>
                  <a:pt x="82" y="13"/>
                </a:lnTo>
                <a:lnTo>
                  <a:pt x="82" y="21"/>
                </a:lnTo>
                <a:lnTo>
                  <a:pt x="82" y="57"/>
                </a:lnTo>
                <a:lnTo>
                  <a:pt x="67" y="57"/>
                </a:lnTo>
                <a:lnTo>
                  <a:pt x="67" y="25"/>
                </a:lnTo>
                <a:lnTo>
                  <a:pt x="67" y="17"/>
                </a:lnTo>
                <a:lnTo>
                  <a:pt x="65" y="13"/>
                </a:lnTo>
                <a:lnTo>
                  <a:pt x="63" y="11"/>
                </a:lnTo>
                <a:lnTo>
                  <a:pt x="59" y="11"/>
                </a:lnTo>
                <a:lnTo>
                  <a:pt x="57" y="11"/>
                </a:lnTo>
                <a:lnTo>
                  <a:pt x="53" y="13"/>
                </a:lnTo>
                <a:lnTo>
                  <a:pt x="51" y="15"/>
                </a:lnTo>
                <a:lnTo>
                  <a:pt x="50" y="19"/>
                </a:lnTo>
                <a:lnTo>
                  <a:pt x="50" y="23"/>
                </a:lnTo>
                <a:lnTo>
                  <a:pt x="48" y="31"/>
                </a:lnTo>
                <a:lnTo>
                  <a:pt x="48" y="57"/>
                </a:lnTo>
                <a:lnTo>
                  <a:pt x="34" y="57"/>
                </a:lnTo>
                <a:lnTo>
                  <a:pt x="34" y="27"/>
                </a:lnTo>
                <a:lnTo>
                  <a:pt x="32" y="19"/>
                </a:lnTo>
                <a:lnTo>
                  <a:pt x="32" y="15"/>
                </a:lnTo>
                <a:lnTo>
                  <a:pt x="32" y="13"/>
                </a:lnTo>
                <a:lnTo>
                  <a:pt x="30" y="11"/>
                </a:lnTo>
                <a:lnTo>
                  <a:pt x="28" y="11"/>
                </a:lnTo>
                <a:lnTo>
                  <a:pt x="25" y="11"/>
                </a:lnTo>
                <a:lnTo>
                  <a:pt x="23" y="11"/>
                </a:lnTo>
                <a:lnTo>
                  <a:pt x="19" y="13"/>
                </a:lnTo>
                <a:lnTo>
                  <a:pt x="17" y="15"/>
                </a:lnTo>
                <a:lnTo>
                  <a:pt x="15" y="17"/>
                </a:lnTo>
                <a:lnTo>
                  <a:pt x="15" y="23"/>
                </a:lnTo>
                <a:lnTo>
                  <a:pt x="15" y="29"/>
                </a:lnTo>
                <a:lnTo>
                  <a:pt x="15" y="57"/>
                </a:lnTo>
                <a:lnTo>
                  <a:pt x="0" y="57"/>
                </a:lnTo>
                <a:lnTo>
                  <a:pt x="0" y="0"/>
                </a:lnTo>
                <a:close/>
              </a:path>
            </a:pathLst>
          </a:custGeom>
          <a:solidFill>
            <a:srgbClr val="131516"/>
          </a:solidFill>
          <a:ln w="9525">
            <a:noFill/>
            <a:round/>
            <a:headEnd/>
            <a:tailEnd/>
          </a:ln>
        </p:spPr>
        <p:txBody>
          <a:bodyPr/>
          <a:lstStyle/>
          <a:p>
            <a:endParaRPr lang="en-US"/>
          </a:p>
        </p:txBody>
      </p:sp>
      <p:sp>
        <p:nvSpPr>
          <p:cNvPr id="45275" name="Freeform 1219"/>
          <p:cNvSpPr>
            <a:spLocks noEditPoints="1"/>
          </p:cNvSpPr>
          <p:nvPr/>
        </p:nvSpPr>
        <p:spPr bwMode="auto">
          <a:xfrm>
            <a:off x="7069138" y="1719264"/>
            <a:ext cx="80962" cy="90487"/>
          </a:xfrm>
          <a:custGeom>
            <a:avLst/>
            <a:gdLst>
              <a:gd name="T0" fmla="*/ 36 w 51"/>
              <a:gd name="T1" fmla="*/ 38 h 57"/>
              <a:gd name="T2" fmla="*/ 51 w 51"/>
              <a:gd name="T3" fmla="*/ 42 h 57"/>
              <a:gd name="T4" fmla="*/ 48 w 51"/>
              <a:gd name="T5" fmla="*/ 48 h 57"/>
              <a:gd name="T6" fmla="*/ 42 w 51"/>
              <a:gd name="T7" fmla="*/ 54 h 57"/>
              <a:gd name="T8" fmla="*/ 34 w 51"/>
              <a:gd name="T9" fmla="*/ 57 h 57"/>
              <a:gd name="T10" fmla="*/ 27 w 51"/>
              <a:gd name="T11" fmla="*/ 57 h 57"/>
              <a:gd name="T12" fmla="*/ 19 w 51"/>
              <a:gd name="T13" fmla="*/ 57 h 57"/>
              <a:gd name="T14" fmla="*/ 13 w 51"/>
              <a:gd name="T15" fmla="*/ 55 h 57"/>
              <a:gd name="T16" fmla="*/ 9 w 51"/>
              <a:gd name="T17" fmla="*/ 54 h 57"/>
              <a:gd name="T18" fmla="*/ 4 w 51"/>
              <a:gd name="T19" fmla="*/ 48 h 57"/>
              <a:gd name="T20" fmla="*/ 0 w 51"/>
              <a:gd name="T21" fmla="*/ 40 h 57"/>
              <a:gd name="T22" fmla="*/ 0 w 51"/>
              <a:gd name="T23" fmla="*/ 29 h 57"/>
              <a:gd name="T24" fmla="*/ 0 w 51"/>
              <a:gd name="T25" fmla="*/ 23 h 57"/>
              <a:gd name="T26" fmla="*/ 2 w 51"/>
              <a:gd name="T27" fmla="*/ 17 h 57"/>
              <a:gd name="T28" fmla="*/ 4 w 51"/>
              <a:gd name="T29" fmla="*/ 11 h 57"/>
              <a:gd name="T30" fmla="*/ 5 w 51"/>
              <a:gd name="T31" fmla="*/ 8 h 57"/>
              <a:gd name="T32" fmla="*/ 9 w 51"/>
              <a:gd name="T33" fmla="*/ 4 h 57"/>
              <a:gd name="T34" fmla="*/ 15 w 51"/>
              <a:gd name="T35" fmla="*/ 2 h 57"/>
              <a:gd name="T36" fmla="*/ 19 w 51"/>
              <a:gd name="T37" fmla="*/ 0 h 57"/>
              <a:gd name="T38" fmla="*/ 25 w 51"/>
              <a:gd name="T39" fmla="*/ 0 h 57"/>
              <a:gd name="T40" fmla="*/ 30 w 51"/>
              <a:gd name="T41" fmla="*/ 0 h 57"/>
              <a:gd name="T42" fmla="*/ 36 w 51"/>
              <a:gd name="T43" fmla="*/ 2 h 57"/>
              <a:gd name="T44" fmla="*/ 40 w 51"/>
              <a:gd name="T45" fmla="*/ 4 h 57"/>
              <a:gd name="T46" fmla="*/ 44 w 51"/>
              <a:gd name="T47" fmla="*/ 8 h 57"/>
              <a:gd name="T48" fmla="*/ 48 w 51"/>
              <a:gd name="T49" fmla="*/ 11 h 57"/>
              <a:gd name="T50" fmla="*/ 50 w 51"/>
              <a:gd name="T51" fmla="*/ 17 h 57"/>
              <a:gd name="T52" fmla="*/ 51 w 51"/>
              <a:gd name="T53" fmla="*/ 25 h 57"/>
              <a:gd name="T54" fmla="*/ 51 w 51"/>
              <a:gd name="T55" fmla="*/ 32 h 57"/>
              <a:gd name="T56" fmla="*/ 15 w 51"/>
              <a:gd name="T57" fmla="*/ 32 h 57"/>
              <a:gd name="T58" fmla="*/ 15 w 51"/>
              <a:gd name="T59" fmla="*/ 38 h 57"/>
              <a:gd name="T60" fmla="*/ 17 w 51"/>
              <a:gd name="T61" fmla="*/ 44 h 57"/>
              <a:gd name="T62" fmla="*/ 21 w 51"/>
              <a:gd name="T63" fmla="*/ 46 h 57"/>
              <a:gd name="T64" fmla="*/ 27 w 51"/>
              <a:gd name="T65" fmla="*/ 48 h 57"/>
              <a:gd name="T66" fmla="*/ 30 w 51"/>
              <a:gd name="T67" fmla="*/ 46 h 57"/>
              <a:gd name="T68" fmla="*/ 32 w 51"/>
              <a:gd name="T69" fmla="*/ 46 h 57"/>
              <a:gd name="T70" fmla="*/ 34 w 51"/>
              <a:gd name="T71" fmla="*/ 42 h 57"/>
              <a:gd name="T72" fmla="*/ 36 w 51"/>
              <a:gd name="T73" fmla="*/ 38 h 57"/>
              <a:gd name="T74" fmla="*/ 36 w 51"/>
              <a:gd name="T75" fmla="*/ 23 h 57"/>
              <a:gd name="T76" fmla="*/ 36 w 51"/>
              <a:gd name="T77" fmla="*/ 19 h 57"/>
              <a:gd name="T78" fmla="*/ 34 w 51"/>
              <a:gd name="T79" fmla="*/ 13 h 57"/>
              <a:gd name="T80" fmla="*/ 30 w 51"/>
              <a:gd name="T81" fmla="*/ 11 h 57"/>
              <a:gd name="T82" fmla="*/ 27 w 51"/>
              <a:gd name="T83" fmla="*/ 11 h 57"/>
              <a:gd name="T84" fmla="*/ 21 w 51"/>
              <a:gd name="T85" fmla="*/ 11 h 57"/>
              <a:gd name="T86" fmla="*/ 17 w 51"/>
              <a:gd name="T87" fmla="*/ 13 h 57"/>
              <a:gd name="T88" fmla="*/ 15 w 51"/>
              <a:gd name="T89" fmla="*/ 19 h 57"/>
              <a:gd name="T90" fmla="*/ 15 w 51"/>
              <a:gd name="T91" fmla="*/ 23 h 57"/>
              <a:gd name="T92" fmla="*/ 36 w 51"/>
              <a:gd name="T93" fmla="*/ 23 h 5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1"/>
              <a:gd name="T142" fmla="*/ 0 h 57"/>
              <a:gd name="T143" fmla="*/ 51 w 51"/>
              <a:gd name="T144" fmla="*/ 57 h 5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1" h="57">
                <a:moveTo>
                  <a:pt x="36" y="38"/>
                </a:moveTo>
                <a:lnTo>
                  <a:pt x="51" y="42"/>
                </a:lnTo>
                <a:lnTo>
                  <a:pt x="48" y="48"/>
                </a:lnTo>
                <a:lnTo>
                  <a:pt x="42" y="54"/>
                </a:lnTo>
                <a:lnTo>
                  <a:pt x="34" y="57"/>
                </a:lnTo>
                <a:lnTo>
                  <a:pt x="27" y="57"/>
                </a:lnTo>
                <a:lnTo>
                  <a:pt x="19" y="57"/>
                </a:lnTo>
                <a:lnTo>
                  <a:pt x="13" y="55"/>
                </a:lnTo>
                <a:lnTo>
                  <a:pt x="9" y="54"/>
                </a:lnTo>
                <a:lnTo>
                  <a:pt x="4" y="48"/>
                </a:lnTo>
                <a:lnTo>
                  <a:pt x="0" y="40"/>
                </a:lnTo>
                <a:lnTo>
                  <a:pt x="0" y="29"/>
                </a:lnTo>
                <a:lnTo>
                  <a:pt x="0" y="23"/>
                </a:lnTo>
                <a:lnTo>
                  <a:pt x="2" y="17"/>
                </a:lnTo>
                <a:lnTo>
                  <a:pt x="4" y="11"/>
                </a:lnTo>
                <a:lnTo>
                  <a:pt x="5" y="8"/>
                </a:lnTo>
                <a:lnTo>
                  <a:pt x="9" y="4"/>
                </a:lnTo>
                <a:lnTo>
                  <a:pt x="15" y="2"/>
                </a:lnTo>
                <a:lnTo>
                  <a:pt x="19" y="0"/>
                </a:lnTo>
                <a:lnTo>
                  <a:pt x="25" y="0"/>
                </a:lnTo>
                <a:lnTo>
                  <a:pt x="30" y="0"/>
                </a:lnTo>
                <a:lnTo>
                  <a:pt x="36" y="2"/>
                </a:lnTo>
                <a:lnTo>
                  <a:pt x="40" y="4"/>
                </a:lnTo>
                <a:lnTo>
                  <a:pt x="44" y="8"/>
                </a:lnTo>
                <a:lnTo>
                  <a:pt x="48" y="11"/>
                </a:lnTo>
                <a:lnTo>
                  <a:pt x="50" y="17"/>
                </a:lnTo>
                <a:lnTo>
                  <a:pt x="51" y="25"/>
                </a:lnTo>
                <a:lnTo>
                  <a:pt x="51" y="32"/>
                </a:lnTo>
                <a:lnTo>
                  <a:pt x="15" y="32"/>
                </a:lnTo>
                <a:lnTo>
                  <a:pt x="15" y="38"/>
                </a:lnTo>
                <a:lnTo>
                  <a:pt x="17" y="44"/>
                </a:lnTo>
                <a:lnTo>
                  <a:pt x="21" y="46"/>
                </a:lnTo>
                <a:lnTo>
                  <a:pt x="27" y="48"/>
                </a:lnTo>
                <a:lnTo>
                  <a:pt x="30" y="46"/>
                </a:lnTo>
                <a:lnTo>
                  <a:pt x="32" y="46"/>
                </a:lnTo>
                <a:lnTo>
                  <a:pt x="34" y="42"/>
                </a:lnTo>
                <a:lnTo>
                  <a:pt x="36" y="38"/>
                </a:lnTo>
                <a:close/>
                <a:moveTo>
                  <a:pt x="36" y="23"/>
                </a:moveTo>
                <a:lnTo>
                  <a:pt x="36" y="19"/>
                </a:lnTo>
                <a:lnTo>
                  <a:pt x="34" y="13"/>
                </a:lnTo>
                <a:lnTo>
                  <a:pt x="30" y="11"/>
                </a:lnTo>
                <a:lnTo>
                  <a:pt x="27" y="11"/>
                </a:lnTo>
                <a:lnTo>
                  <a:pt x="21" y="11"/>
                </a:lnTo>
                <a:lnTo>
                  <a:pt x="17" y="13"/>
                </a:lnTo>
                <a:lnTo>
                  <a:pt x="15" y="19"/>
                </a:lnTo>
                <a:lnTo>
                  <a:pt x="15" y="23"/>
                </a:lnTo>
                <a:lnTo>
                  <a:pt x="36" y="23"/>
                </a:lnTo>
                <a:close/>
              </a:path>
            </a:pathLst>
          </a:custGeom>
          <a:solidFill>
            <a:srgbClr val="131516"/>
          </a:solidFill>
          <a:ln w="9525">
            <a:noFill/>
            <a:round/>
            <a:headEnd/>
            <a:tailEnd/>
          </a:ln>
        </p:spPr>
        <p:txBody>
          <a:bodyPr/>
          <a:lstStyle/>
          <a:p>
            <a:endParaRPr lang="en-US"/>
          </a:p>
        </p:txBody>
      </p:sp>
      <p:sp>
        <p:nvSpPr>
          <p:cNvPr id="45276" name="Freeform 1220"/>
          <p:cNvSpPr>
            <a:spLocks/>
          </p:cNvSpPr>
          <p:nvPr/>
        </p:nvSpPr>
        <p:spPr bwMode="auto">
          <a:xfrm>
            <a:off x="7169150" y="1719264"/>
            <a:ext cx="57150" cy="90487"/>
          </a:xfrm>
          <a:custGeom>
            <a:avLst/>
            <a:gdLst>
              <a:gd name="T0" fmla="*/ 15 w 36"/>
              <a:gd name="T1" fmla="*/ 57 h 57"/>
              <a:gd name="T2" fmla="*/ 0 w 36"/>
              <a:gd name="T3" fmla="*/ 57 h 57"/>
              <a:gd name="T4" fmla="*/ 0 w 36"/>
              <a:gd name="T5" fmla="*/ 0 h 57"/>
              <a:gd name="T6" fmla="*/ 13 w 36"/>
              <a:gd name="T7" fmla="*/ 0 h 57"/>
              <a:gd name="T8" fmla="*/ 13 w 36"/>
              <a:gd name="T9" fmla="*/ 8 h 57"/>
              <a:gd name="T10" fmla="*/ 17 w 36"/>
              <a:gd name="T11" fmla="*/ 4 h 57"/>
              <a:gd name="T12" fmla="*/ 21 w 36"/>
              <a:gd name="T13" fmla="*/ 2 h 57"/>
              <a:gd name="T14" fmla="*/ 23 w 36"/>
              <a:gd name="T15" fmla="*/ 0 h 57"/>
              <a:gd name="T16" fmla="*/ 27 w 36"/>
              <a:gd name="T17" fmla="*/ 0 h 57"/>
              <a:gd name="T18" fmla="*/ 33 w 36"/>
              <a:gd name="T19" fmla="*/ 0 h 57"/>
              <a:gd name="T20" fmla="*/ 36 w 36"/>
              <a:gd name="T21" fmla="*/ 2 h 57"/>
              <a:gd name="T22" fmla="*/ 33 w 36"/>
              <a:gd name="T23" fmla="*/ 15 h 57"/>
              <a:gd name="T24" fmla="*/ 29 w 36"/>
              <a:gd name="T25" fmla="*/ 13 h 57"/>
              <a:gd name="T26" fmla="*/ 25 w 36"/>
              <a:gd name="T27" fmla="*/ 13 h 57"/>
              <a:gd name="T28" fmla="*/ 23 w 36"/>
              <a:gd name="T29" fmla="*/ 13 h 57"/>
              <a:gd name="T30" fmla="*/ 19 w 36"/>
              <a:gd name="T31" fmla="*/ 15 h 57"/>
              <a:gd name="T32" fmla="*/ 17 w 36"/>
              <a:gd name="T33" fmla="*/ 17 h 57"/>
              <a:gd name="T34" fmla="*/ 17 w 36"/>
              <a:gd name="T35" fmla="*/ 21 h 57"/>
              <a:gd name="T36" fmla="*/ 15 w 36"/>
              <a:gd name="T37" fmla="*/ 27 h 57"/>
              <a:gd name="T38" fmla="*/ 15 w 36"/>
              <a:gd name="T39" fmla="*/ 40 h 57"/>
              <a:gd name="T40" fmla="*/ 15 w 36"/>
              <a:gd name="T41" fmla="*/ 57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57"/>
              <a:gd name="T65" fmla="*/ 36 w 36"/>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57">
                <a:moveTo>
                  <a:pt x="15" y="57"/>
                </a:moveTo>
                <a:lnTo>
                  <a:pt x="0" y="57"/>
                </a:lnTo>
                <a:lnTo>
                  <a:pt x="0" y="0"/>
                </a:lnTo>
                <a:lnTo>
                  <a:pt x="13" y="0"/>
                </a:lnTo>
                <a:lnTo>
                  <a:pt x="13" y="8"/>
                </a:lnTo>
                <a:lnTo>
                  <a:pt x="17" y="4"/>
                </a:lnTo>
                <a:lnTo>
                  <a:pt x="21" y="2"/>
                </a:lnTo>
                <a:lnTo>
                  <a:pt x="23" y="0"/>
                </a:lnTo>
                <a:lnTo>
                  <a:pt x="27" y="0"/>
                </a:lnTo>
                <a:lnTo>
                  <a:pt x="33" y="0"/>
                </a:lnTo>
                <a:lnTo>
                  <a:pt x="36" y="2"/>
                </a:lnTo>
                <a:lnTo>
                  <a:pt x="33" y="15"/>
                </a:lnTo>
                <a:lnTo>
                  <a:pt x="29" y="13"/>
                </a:lnTo>
                <a:lnTo>
                  <a:pt x="25" y="13"/>
                </a:lnTo>
                <a:lnTo>
                  <a:pt x="23" y="13"/>
                </a:lnTo>
                <a:lnTo>
                  <a:pt x="19" y="15"/>
                </a:lnTo>
                <a:lnTo>
                  <a:pt x="17" y="17"/>
                </a:lnTo>
                <a:lnTo>
                  <a:pt x="17" y="21"/>
                </a:lnTo>
                <a:lnTo>
                  <a:pt x="15" y="27"/>
                </a:lnTo>
                <a:lnTo>
                  <a:pt x="15" y="40"/>
                </a:lnTo>
                <a:lnTo>
                  <a:pt x="15" y="57"/>
                </a:lnTo>
                <a:close/>
              </a:path>
            </a:pathLst>
          </a:custGeom>
          <a:solidFill>
            <a:srgbClr val="131516"/>
          </a:solidFill>
          <a:ln w="9525">
            <a:noFill/>
            <a:round/>
            <a:headEnd/>
            <a:tailEnd/>
          </a:ln>
        </p:spPr>
        <p:txBody>
          <a:bodyPr/>
          <a:lstStyle/>
          <a:p>
            <a:endParaRPr lang="en-US"/>
          </a:p>
        </p:txBody>
      </p:sp>
      <p:sp>
        <p:nvSpPr>
          <p:cNvPr id="45277" name="Freeform 1221"/>
          <p:cNvSpPr>
            <a:spLocks noEditPoints="1"/>
          </p:cNvSpPr>
          <p:nvPr/>
        </p:nvSpPr>
        <p:spPr bwMode="auto">
          <a:xfrm>
            <a:off x="7229476" y="1719264"/>
            <a:ext cx="85725" cy="90487"/>
          </a:xfrm>
          <a:custGeom>
            <a:avLst/>
            <a:gdLst>
              <a:gd name="T0" fmla="*/ 2 w 54"/>
              <a:gd name="T1" fmla="*/ 15 h 57"/>
              <a:gd name="T2" fmla="*/ 10 w 54"/>
              <a:gd name="T3" fmla="*/ 4 h 57"/>
              <a:gd name="T4" fmla="*/ 27 w 54"/>
              <a:gd name="T5" fmla="*/ 0 h 57"/>
              <a:gd name="T6" fmla="*/ 43 w 54"/>
              <a:gd name="T7" fmla="*/ 2 h 57"/>
              <a:gd name="T8" fmla="*/ 48 w 54"/>
              <a:gd name="T9" fmla="*/ 8 h 57"/>
              <a:gd name="T10" fmla="*/ 50 w 54"/>
              <a:gd name="T11" fmla="*/ 21 h 57"/>
              <a:gd name="T12" fmla="*/ 50 w 54"/>
              <a:gd name="T13" fmla="*/ 44 h 57"/>
              <a:gd name="T14" fmla="*/ 52 w 54"/>
              <a:gd name="T15" fmla="*/ 54 h 57"/>
              <a:gd name="T16" fmla="*/ 39 w 54"/>
              <a:gd name="T17" fmla="*/ 57 h 57"/>
              <a:gd name="T18" fmla="*/ 39 w 54"/>
              <a:gd name="T19" fmla="*/ 52 h 57"/>
              <a:gd name="T20" fmla="*/ 37 w 54"/>
              <a:gd name="T21" fmla="*/ 50 h 57"/>
              <a:gd name="T22" fmla="*/ 29 w 54"/>
              <a:gd name="T23" fmla="*/ 55 h 57"/>
              <a:gd name="T24" fmla="*/ 20 w 54"/>
              <a:gd name="T25" fmla="*/ 57 h 57"/>
              <a:gd name="T26" fmla="*/ 6 w 54"/>
              <a:gd name="T27" fmla="*/ 54 h 57"/>
              <a:gd name="T28" fmla="*/ 0 w 54"/>
              <a:gd name="T29" fmla="*/ 42 h 57"/>
              <a:gd name="T30" fmla="*/ 4 w 54"/>
              <a:gd name="T31" fmla="*/ 32 h 57"/>
              <a:gd name="T32" fmla="*/ 10 w 54"/>
              <a:gd name="T33" fmla="*/ 27 h 57"/>
              <a:gd name="T34" fmla="*/ 21 w 54"/>
              <a:gd name="T35" fmla="*/ 23 h 57"/>
              <a:gd name="T36" fmla="*/ 37 w 54"/>
              <a:gd name="T37" fmla="*/ 21 h 57"/>
              <a:gd name="T38" fmla="*/ 35 w 54"/>
              <a:gd name="T39" fmla="*/ 15 h 57"/>
              <a:gd name="T40" fmla="*/ 31 w 54"/>
              <a:gd name="T41" fmla="*/ 11 h 57"/>
              <a:gd name="T42" fmla="*/ 23 w 54"/>
              <a:gd name="T43" fmla="*/ 11 h 57"/>
              <a:gd name="T44" fmla="*/ 18 w 54"/>
              <a:gd name="T45" fmla="*/ 15 h 57"/>
              <a:gd name="T46" fmla="*/ 37 w 54"/>
              <a:gd name="T47" fmla="*/ 31 h 57"/>
              <a:gd name="T48" fmla="*/ 27 w 54"/>
              <a:gd name="T49" fmla="*/ 32 h 57"/>
              <a:gd name="T50" fmla="*/ 20 w 54"/>
              <a:gd name="T51" fmla="*/ 34 h 57"/>
              <a:gd name="T52" fmla="*/ 16 w 54"/>
              <a:gd name="T53" fmla="*/ 40 h 57"/>
              <a:gd name="T54" fmla="*/ 18 w 54"/>
              <a:gd name="T55" fmla="*/ 46 h 57"/>
              <a:gd name="T56" fmla="*/ 25 w 54"/>
              <a:gd name="T57" fmla="*/ 48 h 57"/>
              <a:gd name="T58" fmla="*/ 33 w 54"/>
              <a:gd name="T59" fmla="*/ 44 h 57"/>
              <a:gd name="T60" fmla="*/ 35 w 54"/>
              <a:gd name="T61" fmla="*/ 40 h 57"/>
              <a:gd name="T62" fmla="*/ 37 w 54"/>
              <a:gd name="T63" fmla="*/ 32 h 5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
              <a:gd name="T97" fmla="*/ 0 h 57"/>
              <a:gd name="T98" fmla="*/ 54 w 54"/>
              <a:gd name="T99" fmla="*/ 57 h 5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 h="57">
                <a:moveTo>
                  <a:pt x="16" y="17"/>
                </a:moveTo>
                <a:lnTo>
                  <a:pt x="2" y="15"/>
                </a:lnTo>
                <a:lnTo>
                  <a:pt x="6" y="8"/>
                </a:lnTo>
                <a:lnTo>
                  <a:pt x="10" y="4"/>
                </a:lnTo>
                <a:lnTo>
                  <a:pt x="18" y="0"/>
                </a:lnTo>
                <a:lnTo>
                  <a:pt x="27" y="0"/>
                </a:lnTo>
                <a:lnTo>
                  <a:pt x="37" y="0"/>
                </a:lnTo>
                <a:lnTo>
                  <a:pt x="43" y="2"/>
                </a:lnTo>
                <a:lnTo>
                  <a:pt x="46" y="4"/>
                </a:lnTo>
                <a:lnTo>
                  <a:pt x="48" y="8"/>
                </a:lnTo>
                <a:lnTo>
                  <a:pt x="50" y="13"/>
                </a:lnTo>
                <a:lnTo>
                  <a:pt x="50" y="21"/>
                </a:lnTo>
                <a:lnTo>
                  <a:pt x="50" y="38"/>
                </a:lnTo>
                <a:lnTo>
                  <a:pt x="50" y="44"/>
                </a:lnTo>
                <a:lnTo>
                  <a:pt x="52" y="50"/>
                </a:lnTo>
                <a:lnTo>
                  <a:pt x="52" y="54"/>
                </a:lnTo>
                <a:lnTo>
                  <a:pt x="54" y="57"/>
                </a:lnTo>
                <a:lnTo>
                  <a:pt x="39" y="57"/>
                </a:lnTo>
                <a:lnTo>
                  <a:pt x="39" y="55"/>
                </a:lnTo>
                <a:lnTo>
                  <a:pt x="39" y="52"/>
                </a:lnTo>
                <a:lnTo>
                  <a:pt x="37" y="52"/>
                </a:lnTo>
                <a:lnTo>
                  <a:pt x="37" y="50"/>
                </a:lnTo>
                <a:lnTo>
                  <a:pt x="33" y="54"/>
                </a:lnTo>
                <a:lnTo>
                  <a:pt x="29" y="55"/>
                </a:lnTo>
                <a:lnTo>
                  <a:pt x="25" y="57"/>
                </a:lnTo>
                <a:lnTo>
                  <a:pt x="20" y="57"/>
                </a:lnTo>
                <a:lnTo>
                  <a:pt x="12" y="57"/>
                </a:lnTo>
                <a:lnTo>
                  <a:pt x="6" y="54"/>
                </a:lnTo>
                <a:lnTo>
                  <a:pt x="2" y="48"/>
                </a:lnTo>
                <a:lnTo>
                  <a:pt x="0" y="42"/>
                </a:lnTo>
                <a:lnTo>
                  <a:pt x="2" y="36"/>
                </a:lnTo>
                <a:lnTo>
                  <a:pt x="4" y="32"/>
                </a:lnTo>
                <a:lnTo>
                  <a:pt x="6" y="31"/>
                </a:lnTo>
                <a:lnTo>
                  <a:pt x="10" y="27"/>
                </a:lnTo>
                <a:lnTo>
                  <a:pt x="16" y="25"/>
                </a:lnTo>
                <a:lnTo>
                  <a:pt x="21" y="23"/>
                </a:lnTo>
                <a:lnTo>
                  <a:pt x="31" y="21"/>
                </a:lnTo>
                <a:lnTo>
                  <a:pt x="37" y="21"/>
                </a:lnTo>
                <a:lnTo>
                  <a:pt x="37" y="19"/>
                </a:lnTo>
                <a:lnTo>
                  <a:pt x="35" y="15"/>
                </a:lnTo>
                <a:lnTo>
                  <a:pt x="35" y="13"/>
                </a:lnTo>
                <a:lnTo>
                  <a:pt x="31" y="11"/>
                </a:lnTo>
                <a:lnTo>
                  <a:pt x="25" y="11"/>
                </a:lnTo>
                <a:lnTo>
                  <a:pt x="23" y="11"/>
                </a:lnTo>
                <a:lnTo>
                  <a:pt x="20" y="11"/>
                </a:lnTo>
                <a:lnTo>
                  <a:pt x="18" y="15"/>
                </a:lnTo>
                <a:lnTo>
                  <a:pt x="16" y="17"/>
                </a:lnTo>
                <a:close/>
                <a:moveTo>
                  <a:pt x="37" y="31"/>
                </a:moveTo>
                <a:lnTo>
                  <a:pt x="33" y="31"/>
                </a:lnTo>
                <a:lnTo>
                  <a:pt x="27" y="32"/>
                </a:lnTo>
                <a:lnTo>
                  <a:pt x="21" y="32"/>
                </a:lnTo>
                <a:lnTo>
                  <a:pt x="20" y="34"/>
                </a:lnTo>
                <a:lnTo>
                  <a:pt x="18" y="36"/>
                </a:lnTo>
                <a:lnTo>
                  <a:pt x="16" y="40"/>
                </a:lnTo>
                <a:lnTo>
                  <a:pt x="18" y="42"/>
                </a:lnTo>
                <a:lnTo>
                  <a:pt x="18" y="46"/>
                </a:lnTo>
                <a:lnTo>
                  <a:pt x="21" y="48"/>
                </a:lnTo>
                <a:lnTo>
                  <a:pt x="25" y="48"/>
                </a:lnTo>
                <a:lnTo>
                  <a:pt x="29" y="48"/>
                </a:lnTo>
                <a:lnTo>
                  <a:pt x="33" y="44"/>
                </a:lnTo>
                <a:lnTo>
                  <a:pt x="35" y="42"/>
                </a:lnTo>
                <a:lnTo>
                  <a:pt x="35" y="40"/>
                </a:lnTo>
                <a:lnTo>
                  <a:pt x="37" y="36"/>
                </a:lnTo>
                <a:lnTo>
                  <a:pt x="37" y="32"/>
                </a:lnTo>
                <a:lnTo>
                  <a:pt x="37" y="31"/>
                </a:lnTo>
                <a:close/>
              </a:path>
            </a:pathLst>
          </a:custGeom>
          <a:solidFill>
            <a:srgbClr val="131516"/>
          </a:solidFill>
          <a:ln w="9525">
            <a:noFill/>
            <a:round/>
            <a:headEnd/>
            <a:tailEnd/>
          </a:ln>
        </p:spPr>
        <p:txBody>
          <a:bodyPr/>
          <a:lstStyle/>
          <a:p>
            <a:endParaRPr lang="en-US"/>
          </a:p>
        </p:txBody>
      </p:sp>
      <p:sp>
        <p:nvSpPr>
          <p:cNvPr id="45278" name="Freeform 1222"/>
          <p:cNvSpPr>
            <a:spLocks/>
          </p:cNvSpPr>
          <p:nvPr/>
        </p:nvSpPr>
        <p:spPr bwMode="auto">
          <a:xfrm>
            <a:off x="6075363" y="1862139"/>
            <a:ext cx="106362" cy="128587"/>
          </a:xfrm>
          <a:custGeom>
            <a:avLst/>
            <a:gdLst>
              <a:gd name="T0" fmla="*/ 52 w 67"/>
              <a:gd name="T1" fmla="*/ 50 h 81"/>
              <a:gd name="T2" fmla="*/ 67 w 67"/>
              <a:gd name="T3" fmla="*/ 56 h 81"/>
              <a:gd name="T4" fmla="*/ 63 w 67"/>
              <a:gd name="T5" fmla="*/ 67 h 81"/>
              <a:gd name="T6" fmla="*/ 56 w 67"/>
              <a:gd name="T7" fmla="*/ 75 h 81"/>
              <a:gd name="T8" fmla="*/ 46 w 67"/>
              <a:gd name="T9" fmla="*/ 79 h 81"/>
              <a:gd name="T10" fmla="*/ 35 w 67"/>
              <a:gd name="T11" fmla="*/ 81 h 81"/>
              <a:gd name="T12" fmla="*/ 29 w 67"/>
              <a:gd name="T13" fmla="*/ 81 h 81"/>
              <a:gd name="T14" fmla="*/ 21 w 67"/>
              <a:gd name="T15" fmla="*/ 77 h 81"/>
              <a:gd name="T16" fmla="*/ 15 w 67"/>
              <a:gd name="T17" fmla="*/ 75 h 81"/>
              <a:gd name="T18" fmla="*/ 10 w 67"/>
              <a:gd name="T19" fmla="*/ 69 h 81"/>
              <a:gd name="T20" fmla="*/ 6 w 67"/>
              <a:gd name="T21" fmla="*/ 63 h 81"/>
              <a:gd name="T22" fmla="*/ 2 w 67"/>
              <a:gd name="T23" fmla="*/ 58 h 81"/>
              <a:gd name="T24" fmla="*/ 0 w 67"/>
              <a:gd name="T25" fmla="*/ 50 h 81"/>
              <a:gd name="T26" fmla="*/ 0 w 67"/>
              <a:gd name="T27" fmla="*/ 40 h 81"/>
              <a:gd name="T28" fmla="*/ 0 w 67"/>
              <a:gd name="T29" fmla="*/ 31 h 81"/>
              <a:gd name="T30" fmla="*/ 2 w 67"/>
              <a:gd name="T31" fmla="*/ 23 h 81"/>
              <a:gd name="T32" fmla="*/ 6 w 67"/>
              <a:gd name="T33" fmla="*/ 17 h 81"/>
              <a:gd name="T34" fmla="*/ 10 w 67"/>
              <a:gd name="T35" fmla="*/ 12 h 81"/>
              <a:gd name="T36" fmla="*/ 15 w 67"/>
              <a:gd name="T37" fmla="*/ 6 h 81"/>
              <a:gd name="T38" fmla="*/ 21 w 67"/>
              <a:gd name="T39" fmla="*/ 2 h 81"/>
              <a:gd name="T40" fmla="*/ 29 w 67"/>
              <a:gd name="T41" fmla="*/ 0 h 81"/>
              <a:gd name="T42" fmla="*/ 37 w 67"/>
              <a:gd name="T43" fmla="*/ 0 h 81"/>
              <a:gd name="T44" fmla="*/ 42 w 67"/>
              <a:gd name="T45" fmla="*/ 0 h 81"/>
              <a:gd name="T46" fmla="*/ 50 w 67"/>
              <a:gd name="T47" fmla="*/ 2 h 81"/>
              <a:gd name="T48" fmla="*/ 56 w 67"/>
              <a:gd name="T49" fmla="*/ 4 h 81"/>
              <a:gd name="T50" fmla="*/ 60 w 67"/>
              <a:gd name="T51" fmla="*/ 8 h 81"/>
              <a:gd name="T52" fmla="*/ 63 w 67"/>
              <a:gd name="T53" fmla="*/ 13 h 81"/>
              <a:gd name="T54" fmla="*/ 67 w 67"/>
              <a:gd name="T55" fmla="*/ 23 h 81"/>
              <a:gd name="T56" fmla="*/ 52 w 67"/>
              <a:gd name="T57" fmla="*/ 27 h 81"/>
              <a:gd name="T58" fmla="*/ 50 w 67"/>
              <a:gd name="T59" fmla="*/ 21 h 81"/>
              <a:gd name="T60" fmla="*/ 46 w 67"/>
              <a:gd name="T61" fmla="*/ 17 h 81"/>
              <a:gd name="T62" fmla="*/ 42 w 67"/>
              <a:gd name="T63" fmla="*/ 13 h 81"/>
              <a:gd name="T64" fmla="*/ 35 w 67"/>
              <a:gd name="T65" fmla="*/ 13 h 81"/>
              <a:gd name="T66" fmla="*/ 27 w 67"/>
              <a:gd name="T67" fmla="*/ 15 h 81"/>
              <a:gd name="T68" fmla="*/ 21 w 67"/>
              <a:gd name="T69" fmla="*/ 19 h 81"/>
              <a:gd name="T70" fmla="*/ 17 w 67"/>
              <a:gd name="T71" fmla="*/ 27 h 81"/>
              <a:gd name="T72" fmla="*/ 15 w 67"/>
              <a:gd name="T73" fmla="*/ 40 h 81"/>
              <a:gd name="T74" fmla="*/ 17 w 67"/>
              <a:gd name="T75" fmla="*/ 52 h 81"/>
              <a:gd name="T76" fmla="*/ 21 w 67"/>
              <a:gd name="T77" fmla="*/ 61 h 81"/>
              <a:gd name="T78" fmla="*/ 27 w 67"/>
              <a:gd name="T79" fmla="*/ 65 h 81"/>
              <a:gd name="T80" fmla="*/ 35 w 67"/>
              <a:gd name="T81" fmla="*/ 67 h 81"/>
              <a:gd name="T82" fmla="*/ 40 w 67"/>
              <a:gd name="T83" fmla="*/ 65 h 81"/>
              <a:gd name="T84" fmla="*/ 46 w 67"/>
              <a:gd name="T85" fmla="*/ 63 h 81"/>
              <a:gd name="T86" fmla="*/ 50 w 67"/>
              <a:gd name="T87" fmla="*/ 58 h 81"/>
              <a:gd name="T88" fmla="*/ 52 w 67"/>
              <a:gd name="T89" fmla="*/ 50 h 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81"/>
              <a:gd name="T137" fmla="*/ 67 w 67"/>
              <a:gd name="T138" fmla="*/ 81 h 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81">
                <a:moveTo>
                  <a:pt x="52" y="50"/>
                </a:moveTo>
                <a:lnTo>
                  <a:pt x="67" y="56"/>
                </a:lnTo>
                <a:lnTo>
                  <a:pt x="63" y="67"/>
                </a:lnTo>
                <a:lnTo>
                  <a:pt x="56" y="75"/>
                </a:lnTo>
                <a:lnTo>
                  <a:pt x="46" y="79"/>
                </a:lnTo>
                <a:lnTo>
                  <a:pt x="35" y="81"/>
                </a:lnTo>
                <a:lnTo>
                  <a:pt x="29" y="81"/>
                </a:lnTo>
                <a:lnTo>
                  <a:pt x="21" y="77"/>
                </a:lnTo>
                <a:lnTo>
                  <a:pt x="15" y="75"/>
                </a:lnTo>
                <a:lnTo>
                  <a:pt x="10" y="69"/>
                </a:lnTo>
                <a:lnTo>
                  <a:pt x="6" y="63"/>
                </a:lnTo>
                <a:lnTo>
                  <a:pt x="2" y="58"/>
                </a:lnTo>
                <a:lnTo>
                  <a:pt x="0" y="50"/>
                </a:lnTo>
                <a:lnTo>
                  <a:pt x="0" y="40"/>
                </a:lnTo>
                <a:lnTo>
                  <a:pt x="0" y="31"/>
                </a:lnTo>
                <a:lnTo>
                  <a:pt x="2" y="23"/>
                </a:lnTo>
                <a:lnTo>
                  <a:pt x="6" y="17"/>
                </a:lnTo>
                <a:lnTo>
                  <a:pt x="10" y="12"/>
                </a:lnTo>
                <a:lnTo>
                  <a:pt x="15" y="6"/>
                </a:lnTo>
                <a:lnTo>
                  <a:pt x="21" y="2"/>
                </a:lnTo>
                <a:lnTo>
                  <a:pt x="29" y="0"/>
                </a:lnTo>
                <a:lnTo>
                  <a:pt x="37" y="0"/>
                </a:lnTo>
                <a:lnTo>
                  <a:pt x="42" y="0"/>
                </a:lnTo>
                <a:lnTo>
                  <a:pt x="50" y="2"/>
                </a:lnTo>
                <a:lnTo>
                  <a:pt x="56" y="4"/>
                </a:lnTo>
                <a:lnTo>
                  <a:pt x="60" y="8"/>
                </a:lnTo>
                <a:lnTo>
                  <a:pt x="63" y="13"/>
                </a:lnTo>
                <a:lnTo>
                  <a:pt x="67" y="23"/>
                </a:lnTo>
                <a:lnTo>
                  <a:pt x="52" y="27"/>
                </a:lnTo>
                <a:lnTo>
                  <a:pt x="50" y="21"/>
                </a:lnTo>
                <a:lnTo>
                  <a:pt x="46" y="17"/>
                </a:lnTo>
                <a:lnTo>
                  <a:pt x="42" y="13"/>
                </a:lnTo>
                <a:lnTo>
                  <a:pt x="35" y="13"/>
                </a:lnTo>
                <a:lnTo>
                  <a:pt x="27" y="15"/>
                </a:lnTo>
                <a:lnTo>
                  <a:pt x="21" y="19"/>
                </a:lnTo>
                <a:lnTo>
                  <a:pt x="17" y="27"/>
                </a:lnTo>
                <a:lnTo>
                  <a:pt x="15" y="40"/>
                </a:lnTo>
                <a:lnTo>
                  <a:pt x="17" y="52"/>
                </a:lnTo>
                <a:lnTo>
                  <a:pt x="21" y="61"/>
                </a:lnTo>
                <a:lnTo>
                  <a:pt x="27" y="65"/>
                </a:lnTo>
                <a:lnTo>
                  <a:pt x="35" y="67"/>
                </a:lnTo>
                <a:lnTo>
                  <a:pt x="40" y="65"/>
                </a:lnTo>
                <a:lnTo>
                  <a:pt x="46" y="63"/>
                </a:lnTo>
                <a:lnTo>
                  <a:pt x="50" y="58"/>
                </a:lnTo>
                <a:lnTo>
                  <a:pt x="52" y="50"/>
                </a:lnTo>
                <a:close/>
              </a:path>
            </a:pathLst>
          </a:custGeom>
          <a:solidFill>
            <a:srgbClr val="131516"/>
          </a:solidFill>
          <a:ln w="9525">
            <a:noFill/>
            <a:round/>
            <a:headEnd/>
            <a:tailEnd/>
          </a:ln>
        </p:spPr>
        <p:txBody>
          <a:bodyPr/>
          <a:lstStyle/>
          <a:p>
            <a:endParaRPr lang="en-US"/>
          </a:p>
        </p:txBody>
      </p:sp>
      <p:sp>
        <p:nvSpPr>
          <p:cNvPr id="45279" name="Freeform 1223"/>
          <p:cNvSpPr>
            <a:spLocks noEditPoints="1"/>
          </p:cNvSpPr>
          <p:nvPr/>
        </p:nvSpPr>
        <p:spPr bwMode="auto">
          <a:xfrm>
            <a:off x="6197601" y="1895475"/>
            <a:ext cx="93663" cy="95250"/>
          </a:xfrm>
          <a:custGeom>
            <a:avLst/>
            <a:gdLst>
              <a:gd name="T0" fmla="*/ 0 w 59"/>
              <a:gd name="T1" fmla="*/ 29 h 60"/>
              <a:gd name="T2" fmla="*/ 2 w 59"/>
              <a:gd name="T3" fmla="*/ 21 h 60"/>
              <a:gd name="T4" fmla="*/ 4 w 59"/>
              <a:gd name="T5" fmla="*/ 16 h 60"/>
              <a:gd name="T6" fmla="*/ 9 w 59"/>
              <a:gd name="T7" fmla="*/ 8 h 60"/>
              <a:gd name="T8" fmla="*/ 15 w 59"/>
              <a:gd name="T9" fmla="*/ 4 h 60"/>
              <a:gd name="T10" fmla="*/ 23 w 59"/>
              <a:gd name="T11" fmla="*/ 2 h 60"/>
              <a:gd name="T12" fmla="*/ 31 w 59"/>
              <a:gd name="T13" fmla="*/ 0 h 60"/>
              <a:gd name="T14" fmla="*/ 36 w 59"/>
              <a:gd name="T15" fmla="*/ 0 h 60"/>
              <a:gd name="T16" fmla="*/ 42 w 59"/>
              <a:gd name="T17" fmla="*/ 2 h 60"/>
              <a:gd name="T18" fmla="*/ 46 w 59"/>
              <a:gd name="T19" fmla="*/ 6 h 60"/>
              <a:gd name="T20" fmla="*/ 52 w 59"/>
              <a:gd name="T21" fmla="*/ 8 h 60"/>
              <a:gd name="T22" fmla="*/ 54 w 59"/>
              <a:gd name="T23" fmla="*/ 14 h 60"/>
              <a:gd name="T24" fmla="*/ 57 w 59"/>
              <a:gd name="T25" fmla="*/ 17 h 60"/>
              <a:gd name="T26" fmla="*/ 59 w 59"/>
              <a:gd name="T27" fmla="*/ 23 h 60"/>
              <a:gd name="T28" fmla="*/ 59 w 59"/>
              <a:gd name="T29" fmla="*/ 29 h 60"/>
              <a:gd name="T30" fmla="*/ 59 w 59"/>
              <a:gd name="T31" fmla="*/ 37 h 60"/>
              <a:gd name="T32" fmla="*/ 57 w 59"/>
              <a:gd name="T33" fmla="*/ 40 h 60"/>
              <a:gd name="T34" fmla="*/ 54 w 59"/>
              <a:gd name="T35" fmla="*/ 46 h 60"/>
              <a:gd name="T36" fmla="*/ 52 w 59"/>
              <a:gd name="T37" fmla="*/ 50 h 60"/>
              <a:gd name="T38" fmla="*/ 46 w 59"/>
              <a:gd name="T39" fmla="*/ 54 h 60"/>
              <a:gd name="T40" fmla="*/ 42 w 59"/>
              <a:gd name="T41" fmla="*/ 58 h 60"/>
              <a:gd name="T42" fmla="*/ 36 w 59"/>
              <a:gd name="T43" fmla="*/ 60 h 60"/>
              <a:gd name="T44" fmla="*/ 31 w 59"/>
              <a:gd name="T45" fmla="*/ 60 h 60"/>
              <a:gd name="T46" fmla="*/ 23 w 59"/>
              <a:gd name="T47" fmla="*/ 58 h 60"/>
              <a:gd name="T48" fmla="*/ 15 w 59"/>
              <a:gd name="T49" fmla="*/ 56 h 60"/>
              <a:gd name="T50" fmla="*/ 9 w 59"/>
              <a:gd name="T51" fmla="*/ 52 h 60"/>
              <a:gd name="T52" fmla="*/ 4 w 59"/>
              <a:gd name="T53" fmla="*/ 46 h 60"/>
              <a:gd name="T54" fmla="*/ 2 w 59"/>
              <a:gd name="T55" fmla="*/ 39 h 60"/>
              <a:gd name="T56" fmla="*/ 0 w 59"/>
              <a:gd name="T57" fmla="*/ 29 h 60"/>
              <a:gd name="T58" fmla="*/ 15 w 59"/>
              <a:gd name="T59" fmla="*/ 29 h 60"/>
              <a:gd name="T60" fmla="*/ 17 w 59"/>
              <a:gd name="T61" fmla="*/ 37 h 60"/>
              <a:gd name="T62" fmla="*/ 21 w 59"/>
              <a:gd name="T63" fmla="*/ 42 h 60"/>
              <a:gd name="T64" fmla="*/ 25 w 59"/>
              <a:gd name="T65" fmla="*/ 46 h 60"/>
              <a:gd name="T66" fmla="*/ 31 w 59"/>
              <a:gd name="T67" fmla="*/ 46 h 60"/>
              <a:gd name="T68" fmla="*/ 34 w 59"/>
              <a:gd name="T69" fmla="*/ 46 h 60"/>
              <a:gd name="T70" fmla="*/ 40 w 59"/>
              <a:gd name="T71" fmla="*/ 42 h 60"/>
              <a:gd name="T72" fmla="*/ 42 w 59"/>
              <a:gd name="T73" fmla="*/ 37 h 60"/>
              <a:gd name="T74" fmla="*/ 44 w 59"/>
              <a:gd name="T75" fmla="*/ 29 h 60"/>
              <a:gd name="T76" fmla="*/ 42 w 59"/>
              <a:gd name="T77" fmla="*/ 23 h 60"/>
              <a:gd name="T78" fmla="*/ 40 w 59"/>
              <a:gd name="T79" fmla="*/ 17 h 60"/>
              <a:gd name="T80" fmla="*/ 34 w 59"/>
              <a:gd name="T81" fmla="*/ 14 h 60"/>
              <a:gd name="T82" fmla="*/ 31 w 59"/>
              <a:gd name="T83" fmla="*/ 12 h 60"/>
              <a:gd name="T84" fmla="*/ 25 w 59"/>
              <a:gd name="T85" fmla="*/ 14 h 60"/>
              <a:gd name="T86" fmla="*/ 21 w 59"/>
              <a:gd name="T87" fmla="*/ 17 h 60"/>
              <a:gd name="T88" fmla="*/ 17 w 59"/>
              <a:gd name="T89" fmla="*/ 23 h 60"/>
              <a:gd name="T90" fmla="*/ 15 w 59"/>
              <a:gd name="T91" fmla="*/ 29 h 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9"/>
              <a:gd name="T139" fmla="*/ 0 h 60"/>
              <a:gd name="T140" fmla="*/ 59 w 59"/>
              <a:gd name="T141" fmla="*/ 60 h 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9" h="60">
                <a:moveTo>
                  <a:pt x="0" y="29"/>
                </a:moveTo>
                <a:lnTo>
                  <a:pt x="2" y="21"/>
                </a:lnTo>
                <a:lnTo>
                  <a:pt x="4" y="16"/>
                </a:lnTo>
                <a:lnTo>
                  <a:pt x="9" y="8"/>
                </a:lnTo>
                <a:lnTo>
                  <a:pt x="15" y="4"/>
                </a:lnTo>
                <a:lnTo>
                  <a:pt x="23" y="2"/>
                </a:lnTo>
                <a:lnTo>
                  <a:pt x="31" y="0"/>
                </a:lnTo>
                <a:lnTo>
                  <a:pt x="36" y="0"/>
                </a:lnTo>
                <a:lnTo>
                  <a:pt x="42" y="2"/>
                </a:lnTo>
                <a:lnTo>
                  <a:pt x="46" y="6"/>
                </a:lnTo>
                <a:lnTo>
                  <a:pt x="52" y="8"/>
                </a:lnTo>
                <a:lnTo>
                  <a:pt x="54" y="14"/>
                </a:lnTo>
                <a:lnTo>
                  <a:pt x="57" y="17"/>
                </a:lnTo>
                <a:lnTo>
                  <a:pt x="59" y="23"/>
                </a:lnTo>
                <a:lnTo>
                  <a:pt x="59" y="29"/>
                </a:lnTo>
                <a:lnTo>
                  <a:pt x="59" y="37"/>
                </a:lnTo>
                <a:lnTo>
                  <a:pt x="57" y="40"/>
                </a:lnTo>
                <a:lnTo>
                  <a:pt x="54" y="46"/>
                </a:lnTo>
                <a:lnTo>
                  <a:pt x="52" y="50"/>
                </a:lnTo>
                <a:lnTo>
                  <a:pt x="46" y="54"/>
                </a:lnTo>
                <a:lnTo>
                  <a:pt x="42" y="58"/>
                </a:lnTo>
                <a:lnTo>
                  <a:pt x="36" y="60"/>
                </a:lnTo>
                <a:lnTo>
                  <a:pt x="31" y="60"/>
                </a:lnTo>
                <a:lnTo>
                  <a:pt x="23" y="58"/>
                </a:lnTo>
                <a:lnTo>
                  <a:pt x="15" y="56"/>
                </a:lnTo>
                <a:lnTo>
                  <a:pt x="9" y="52"/>
                </a:lnTo>
                <a:lnTo>
                  <a:pt x="4" y="46"/>
                </a:lnTo>
                <a:lnTo>
                  <a:pt x="2" y="39"/>
                </a:lnTo>
                <a:lnTo>
                  <a:pt x="0" y="29"/>
                </a:lnTo>
                <a:close/>
                <a:moveTo>
                  <a:pt x="15" y="29"/>
                </a:moveTo>
                <a:lnTo>
                  <a:pt x="17" y="37"/>
                </a:lnTo>
                <a:lnTo>
                  <a:pt x="21" y="42"/>
                </a:lnTo>
                <a:lnTo>
                  <a:pt x="25" y="46"/>
                </a:lnTo>
                <a:lnTo>
                  <a:pt x="31" y="46"/>
                </a:lnTo>
                <a:lnTo>
                  <a:pt x="34" y="46"/>
                </a:lnTo>
                <a:lnTo>
                  <a:pt x="40" y="42"/>
                </a:lnTo>
                <a:lnTo>
                  <a:pt x="42" y="37"/>
                </a:lnTo>
                <a:lnTo>
                  <a:pt x="44" y="29"/>
                </a:lnTo>
                <a:lnTo>
                  <a:pt x="42" y="23"/>
                </a:lnTo>
                <a:lnTo>
                  <a:pt x="40" y="17"/>
                </a:lnTo>
                <a:lnTo>
                  <a:pt x="34" y="14"/>
                </a:lnTo>
                <a:lnTo>
                  <a:pt x="31" y="12"/>
                </a:lnTo>
                <a:lnTo>
                  <a:pt x="25" y="14"/>
                </a:lnTo>
                <a:lnTo>
                  <a:pt x="21" y="17"/>
                </a:lnTo>
                <a:lnTo>
                  <a:pt x="17" y="23"/>
                </a:lnTo>
                <a:lnTo>
                  <a:pt x="15" y="29"/>
                </a:lnTo>
                <a:close/>
              </a:path>
            </a:pathLst>
          </a:custGeom>
          <a:solidFill>
            <a:srgbClr val="131516"/>
          </a:solidFill>
          <a:ln w="9525">
            <a:noFill/>
            <a:round/>
            <a:headEnd/>
            <a:tailEnd/>
          </a:ln>
        </p:spPr>
        <p:txBody>
          <a:bodyPr/>
          <a:lstStyle/>
          <a:p>
            <a:endParaRPr lang="en-US"/>
          </a:p>
        </p:txBody>
      </p:sp>
      <p:sp>
        <p:nvSpPr>
          <p:cNvPr id="45280" name="Freeform 1224"/>
          <p:cNvSpPr>
            <a:spLocks/>
          </p:cNvSpPr>
          <p:nvPr/>
        </p:nvSpPr>
        <p:spPr bwMode="auto">
          <a:xfrm>
            <a:off x="6310313" y="1895476"/>
            <a:ext cx="82550" cy="92075"/>
          </a:xfrm>
          <a:custGeom>
            <a:avLst/>
            <a:gdLst>
              <a:gd name="T0" fmla="*/ 52 w 52"/>
              <a:gd name="T1" fmla="*/ 58 h 58"/>
              <a:gd name="T2" fmla="*/ 36 w 52"/>
              <a:gd name="T3" fmla="*/ 58 h 58"/>
              <a:gd name="T4" fmla="*/ 36 w 52"/>
              <a:gd name="T5" fmla="*/ 29 h 58"/>
              <a:gd name="T6" fmla="*/ 36 w 52"/>
              <a:gd name="T7" fmla="*/ 21 h 58"/>
              <a:gd name="T8" fmla="*/ 34 w 52"/>
              <a:gd name="T9" fmla="*/ 17 h 58"/>
              <a:gd name="T10" fmla="*/ 34 w 52"/>
              <a:gd name="T11" fmla="*/ 16 h 58"/>
              <a:gd name="T12" fmla="*/ 32 w 52"/>
              <a:gd name="T13" fmla="*/ 14 h 58"/>
              <a:gd name="T14" fmla="*/ 31 w 52"/>
              <a:gd name="T15" fmla="*/ 12 h 58"/>
              <a:gd name="T16" fmla="*/ 27 w 52"/>
              <a:gd name="T17" fmla="*/ 12 h 58"/>
              <a:gd name="T18" fmla="*/ 23 w 52"/>
              <a:gd name="T19" fmla="*/ 12 h 58"/>
              <a:gd name="T20" fmla="*/ 21 w 52"/>
              <a:gd name="T21" fmla="*/ 14 h 58"/>
              <a:gd name="T22" fmla="*/ 17 w 52"/>
              <a:gd name="T23" fmla="*/ 16 h 58"/>
              <a:gd name="T24" fmla="*/ 15 w 52"/>
              <a:gd name="T25" fmla="*/ 19 h 58"/>
              <a:gd name="T26" fmla="*/ 15 w 52"/>
              <a:gd name="T27" fmla="*/ 25 h 58"/>
              <a:gd name="T28" fmla="*/ 15 w 52"/>
              <a:gd name="T29" fmla="*/ 33 h 58"/>
              <a:gd name="T30" fmla="*/ 15 w 52"/>
              <a:gd name="T31" fmla="*/ 58 h 58"/>
              <a:gd name="T32" fmla="*/ 0 w 52"/>
              <a:gd name="T33" fmla="*/ 58 h 58"/>
              <a:gd name="T34" fmla="*/ 0 w 52"/>
              <a:gd name="T35" fmla="*/ 2 h 58"/>
              <a:gd name="T36" fmla="*/ 13 w 52"/>
              <a:gd name="T37" fmla="*/ 2 h 58"/>
              <a:gd name="T38" fmla="*/ 13 w 52"/>
              <a:gd name="T39" fmla="*/ 10 h 58"/>
              <a:gd name="T40" fmla="*/ 17 w 52"/>
              <a:gd name="T41" fmla="*/ 6 h 58"/>
              <a:gd name="T42" fmla="*/ 23 w 52"/>
              <a:gd name="T43" fmla="*/ 2 h 58"/>
              <a:gd name="T44" fmla="*/ 27 w 52"/>
              <a:gd name="T45" fmla="*/ 0 h 58"/>
              <a:gd name="T46" fmla="*/ 32 w 52"/>
              <a:gd name="T47" fmla="*/ 0 h 58"/>
              <a:gd name="T48" fmla="*/ 36 w 52"/>
              <a:gd name="T49" fmla="*/ 0 h 58"/>
              <a:gd name="T50" fmla="*/ 42 w 52"/>
              <a:gd name="T51" fmla="*/ 2 h 58"/>
              <a:gd name="T52" fmla="*/ 44 w 52"/>
              <a:gd name="T53" fmla="*/ 4 h 58"/>
              <a:gd name="T54" fmla="*/ 48 w 52"/>
              <a:gd name="T55" fmla="*/ 6 h 58"/>
              <a:gd name="T56" fmla="*/ 50 w 52"/>
              <a:gd name="T57" fmla="*/ 10 h 58"/>
              <a:gd name="T58" fmla="*/ 50 w 52"/>
              <a:gd name="T59" fmla="*/ 14 h 58"/>
              <a:gd name="T60" fmla="*/ 52 w 52"/>
              <a:gd name="T61" fmla="*/ 17 h 58"/>
              <a:gd name="T62" fmla="*/ 52 w 52"/>
              <a:gd name="T63" fmla="*/ 23 h 58"/>
              <a:gd name="T64" fmla="*/ 52 w 52"/>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58"/>
              <a:gd name="T101" fmla="*/ 52 w 52"/>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58">
                <a:moveTo>
                  <a:pt x="52" y="58"/>
                </a:moveTo>
                <a:lnTo>
                  <a:pt x="36" y="58"/>
                </a:lnTo>
                <a:lnTo>
                  <a:pt x="36" y="29"/>
                </a:lnTo>
                <a:lnTo>
                  <a:pt x="36" y="21"/>
                </a:lnTo>
                <a:lnTo>
                  <a:pt x="34" y="17"/>
                </a:lnTo>
                <a:lnTo>
                  <a:pt x="34" y="16"/>
                </a:lnTo>
                <a:lnTo>
                  <a:pt x="32" y="14"/>
                </a:lnTo>
                <a:lnTo>
                  <a:pt x="31" y="12"/>
                </a:lnTo>
                <a:lnTo>
                  <a:pt x="27" y="12"/>
                </a:lnTo>
                <a:lnTo>
                  <a:pt x="23" y="12"/>
                </a:lnTo>
                <a:lnTo>
                  <a:pt x="21" y="14"/>
                </a:lnTo>
                <a:lnTo>
                  <a:pt x="17" y="16"/>
                </a:lnTo>
                <a:lnTo>
                  <a:pt x="15" y="19"/>
                </a:lnTo>
                <a:lnTo>
                  <a:pt x="15" y="25"/>
                </a:lnTo>
                <a:lnTo>
                  <a:pt x="15" y="33"/>
                </a:lnTo>
                <a:lnTo>
                  <a:pt x="15" y="58"/>
                </a:lnTo>
                <a:lnTo>
                  <a:pt x="0" y="58"/>
                </a:lnTo>
                <a:lnTo>
                  <a:pt x="0" y="2"/>
                </a:lnTo>
                <a:lnTo>
                  <a:pt x="13" y="2"/>
                </a:lnTo>
                <a:lnTo>
                  <a:pt x="13" y="10"/>
                </a:lnTo>
                <a:lnTo>
                  <a:pt x="17" y="6"/>
                </a:lnTo>
                <a:lnTo>
                  <a:pt x="23" y="2"/>
                </a:lnTo>
                <a:lnTo>
                  <a:pt x="27" y="0"/>
                </a:lnTo>
                <a:lnTo>
                  <a:pt x="32" y="0"/>
                </a:lnTo>
                <a:lnTo>
                  <a:pt x="36" y="0"/>
                </a:lnTo>
                <a:lnTo>
                  <a:pt x="42" y="2"/>
                </a:lnTo>
                <a:lnTo>
                  <a:pt x="44" y="4"/>
                </a:lnTo>
                <a:lnTo>
                  <a:pt x="48" y="6"/>
                </a:lnTo>
                <a:lnTo>
                  <a:pt x="50" y="10"/>
                </a:lnTo>
                <a:lnTo>
                  <a:pt x="50" y="14"/>
                </a:lnTo>
                <a:lnTo>
                  <a:pt x="52" y="17"/>
                </a:lnTo>
                <a:lnTo>
                  <a:pt x="52" y="23"/>
                </a:lnTo>
                <a:lnTo>
                  <a:pt x="52" y="58"/>
                </a:lnTo>
                <a:close/>
              </a:path>
            </a:pathLst>
          </a:custGeom>
          <a:solidFill>
            <a:srgbClr val="131516"/>
          </a:solidFill>
          <a:ln w="9525">
            <a:noFill/>
            <a:round/>
            <a:headEnd/>
            <a:tailEnd/>
          </a:ln>
        </p:spPr>
        <p:txBody>
          <a:bodyPr/>
          <a:lstStyle/>
          <a:p>
            <a:endParaRPr lang="en-US"/>
          </a:p>
        </p:txBody>
      </p:sp>
      <p:sp>
        <p:nvSpPr>
          <p:cNvPr id="45281" name="Freeform 1225"/>
          <p:cNvSpPr>
            <a:spLocks/>
          </p:cNvSpPr>
          <p:nvPr/>
        </p:nvSpPr>
        <p:spPr bwMode="auto">
          <a:xfrm>
            <a:off x="6403976" y="1865313"/>
            <a:ext cx="55563" cy="125412"/>
          </a:xfrm>
          <a:custGeom>
            <a:avLst/>
            <a:gdLst>
              <a:gd name="T0" fmla="*/ 33 w 35"/>
              <a:gd name="T1" fmla="*/ 21 h 79"/>
              <a:gd name="T2" fmla="*/ 33 w 35"/>
              <a:gd name="T3" fmla="*/ 33 h 79"/>
              <a:gd name="T4" fmla="*/ 23 w 35"/>
              <a:gd name="T5" fmla="*/ 33 h 79"/>
              <a:gd name="T6" fmla="*/ 23 w 35"/>
              <a:gd name="T7" fmla="*/ 56 h 79"/>
              <a:gd name="T8" fmla="*/ 23 w 35"/>
              <a:gd name="T9" fmla="*/ 61 h 79"/>
              <a:gd name="T10" fmla="*/ 23 w 35"/>
              <a:gd name="T11" fmla="*/ 63 h 79"/>
              <a:gd name="T12" fmla="*/ 23 w 35"/>
              <a:gd name="T13" fmla="*/ 65 h 79"/>
              <a:gd name="T14" fmla="*/ 25 w 35"/>
              <a:gd name="T15" fmla="*/ 65 h 79"/>
              <a:gd name="T16" fmla="*/ 25 w 35"/>
              <a:gd name="T17" fmla="*/ 65 h 79"/>
              <a:gd name="T18" fmla="*/ 27 w 35"/>
              <a:gd name="T19" fmla="*/ 65 h 79"/>
              <a:gd name="T20" fmla="*/ 29 w 35"/>
              <a:gd name="T21" fmla="*/ 65 h 79"/>
              <a:gd name="T22" fmla="*/ 33 w 35"/>
              <a:gd name="T23" fmla="*/ 65 h 79"/>
              <a:gd name="T24" fmla="*/ 35 w 35"/>
              <a:gd name="T25" fmla="*/ 77 h 79"/>
              <a:gd name="T26" fmla="*/ 29 w 35"/>
              <a:gd name="T27" fmla="*/ 79 h 79"/>
              <a:gd name="T28" fmla="*/ 23 w 35"/>
              <a:gd name="T29" fmla="*/ 79 h 79"/>
              <a:gd name="T30" fmla="*/ 20 w 35"/>
              <a:gd name="T31" fmla="*/ 79 h 79"/>
              <a:gd name="T32" fmla="*/ 16 w 35"/>
              <a:gd name="T33" fmla="*/ 77 h 79"/>
              <a:gd name="T34" fmla="*/ 12 w 35"/>
              <a:gd name="T35" fmla="*/ 75 h 79"/>
              <a:gd name="T36" fmla="*/ 10 w 35"/>
              <a:gd name="T37" fmla="*/ 73 h 79"/>
              <a:gd name="T38" fmla="*/ 10 w 35"/>
              <a:gd name="T39" fmla="*/ 71 h 79"/>
              <a:gd name="T40" fmla="*/ 8 w 35"/>
              <a:gd name="T41" fmla="*/ 67 h 79"/>
              <a:gd name="T42" fmla="*/ 8 w 35"/>
              <a:gd name="T43" fmla="*/ 63 h 79"/>
              <a:gd name="T44" fmla="*/ 8 w 35"/>
              <a:gd name="T45" fmla="*/ 58 h 79"/>
              <a:gd name="T46" fmla="*/ 8 w 35"/>
              <a:gd name="T47" fmla="*/ 33 h 79"/>
              <a:gd name="T48" fmla="*/ 0 w 35"/>
              <a:gd name="T49" fmla="*/ 33 h 79"/>
              <a:gd name="T50" fmla="*/ 0 w 35"/>
              <a:gd name="T51" fmla="*/ 21 h 79"/>
              <a:gd name="T52" fmla="*/ 8 w 35"/>
              <a:gd name="T53" fmla="*/ 21 h 79"/>
              <a:gd name="T54" fmla="*/ 8 w 35"/>
              <a:gd name="T55" fmla="*/ 10 h 79"/>
              <a:gd name="T56" fmla="*/ 23 w 35"/>
              <a:gd name="T57" fmla="*/ 0 h 79"/>
              <a:gd name="T58" fmla="*/ 23 w 35"/>
              <a:gd name="T59" fmla="*/ 21 h 79"/>
              <a:gd name="T60" fmla="*/ 33 w 35"/>
              <a:gd name="T61" fmla="*/ 21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5"/>
              <a:gd name="T94" fmla="*/ 0 h 79"/>
              <a:gd name="T95" fmla="*/ 35 w 35"/>
              <a:gd name="T96" fmla="*/ 79 h 7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5" h="79">
                <a:moveTo>
                  <a:pt x="33" y="21"/>
                </a:moveTo>
                <a:lnTo>
                  <a:pt x="33" y="33"/>
                </a:lnTo>
                <a:lnTo>
                  <a:pt x="23" y="33"/>
                </a:lnTo>
                <a:lnTo>
                  <a:pt x="23" y="56"/>
                </a:lnTo>
                <a:lnTo>
                  <a:pt x="23" y="61"/>
                </a:lnTo>
                <a:lnTo>
                  <a:pt x="23" y="63"/>
                </a:lnTo>
                <a:lnTo>
                  <a:pt x="23" y="65"/>
                </a:lnTo>
                <a:lnTo>
                  <a:pt x="25" y="65"/>
                </a:lnTo>
                <a:lnTo>
                  <a:pt x="27" y="65"/>
                </a:lnTo>
                <a:lnTo>
                  <a:pt x="29" y="65"/>
                </a:lnTo>
                <a:lnTo>
                  <a:pt x="33" y="65"/>
                </a:lnTo>
                <a:lnTo>
                  <a:pt x="35" y="77"/>
                </a:lnTo>
                <a:lnTo>
                  <a:pt x="29" y="79"/>
                </a:lnTo>
                <a:lnTo>
                  <a:pt x="23" y="79"/>
                </a:lnTo>
                <a:lnTo>
                  <a:pt x="20" y="79"/>
                </a:lnTo>
                <a:lnTo>
                  <a:pt x="16" y="77"/>
                </a:lnTo>
                <a:lnTo>
                  <a:pt x="12" y="75"/>
                </a:lnTo>
                <a:lnTo>
                  <a:pt x="10" y="73"/>
                </a:lnTo>
                <a:lnTo>
                  <a:pt x="10" y="71"/>
                </a:lnTo>
                <a:lnTo>
                  <a:pt x="8" y="67"/>
                </a:lnTo>
                <a:lnTo>
                  <a:pt x="8" y="63"/>
                </a:lnTo>
                <a:lnTo>
                  <a:pt x="8" y="58"/>
                </a:lnTo>
                <a:lnTo>
                  <a:pt x="8" y="33"/>
                </a:lnTo>
                <a:lnTo>
                  <a:pt x="0" y="33"/>
                </a:lnTo>
                <a:lnTo>
                  <a:pt x="0" y="21"/>
                </a:lnTo>
                <a:lnTo>
                  <a:pt x="8" y="21"/>
                </a:lnTo>
                <a:lnTo>
                  <a:pt x="8" y="10"/>
                </a:lnTo>
                <a:lnTo>
                  <a:pt x="23" y="0"/>
                </a:lnTo>
                <a:lnTo>
                  <a:pt x="23" y="21"/>
                </a:lnTo>
                <a:lnTo>
                  <a:pt x="33" y="21"/>
                </a:lnTo>
                <a:close/>
              </a:path>
            </a:pathLst>
          </a:custGeom>
          <a:solidFill>
            <a:srgbClr val="131516"/>
          </a:solidFill>
          <a:ln w="9525">
            <a:noFill/>
            <a:round/>
            <a:headEnd/>
            <a:tailEnd/>
          </a:ln>
        </p:spPr>
        <p:txBody>
          <a:bodyPr/>
          <a:lstStyle/>
          <a:p>
            <a:endParaRPr lang="en-US"/>
          </a:p>
        </p:txBody>
      </p:sp>
      <p:sp>
        <p:nvSpPr>
          <p:cNvPr id="45282" name="Freeform 1226"/>
          <p:cNvSpPr>
            <a:spLocks/>
          </p:cNvSpPr>
          <p:nvPr/>
        </p:nvSpPr>
        <p:spPr bwMode="auto">
          <a:xfrm>
            <a:off x="6472238" y="1895476"/>
            <a:ext cx="57150" cy="92075"/>
          </a:xfrm>
          <a:custGeom>
            <a:avLst/>
            <a:gdLst>
              <a:gd name="T0" fmla="*/ 15 w 36"/>
              <a:gd name="T1" fmla="*/ 58 h 58"/>
              <a:gd name="T2" fmla="*/ 0 w 36"/>
              <a:gd name="T3" fmla="*/ 58 h 58"/>
              <a:gd name="T4" fmla="*/ 0 w 36"/>
              <a:gd name="T5" fmla="*/ 2 h 58"/>
              <a:gd name="T6" fmla="*/ 13 w 36"/>
              <a:gd name="T7" fmla="*/ 2 h 58"/>
              <a:gd name="T8" fmla="*/ 13 w 36"/>
              <a:gd name="T9" fmla="*/ 10 h 58"/>
              <a:gd name="T10" fmla="*/ 17 w 36"/>
              <a:gd name="T11" fmla="*/ 6 h 58"/>
              <a:gd name="T12" fmla="*/ 21 w 36"/>
              <a:gd name="T13" fmla="*/ 2 h 58"/>
              <a:gd name="T14" fmla="*/ 23 w 36"/>
              <a:gd name="T15" fmla="*/ 0 h 58"/>
              <a:gd name="T16" fmla="*/ 26 w 36"/>
              <a:gd name="T17" fmla="*/ 0 h 58"/>
              <a:gd name="T18" fmla="*/ 32 w 36"/>
              <a:gd name="T19" fmla="*/ 0 h 58"/>
              <a:gd name="T20" fmla="*/ 36 w 36"/>
              <a:gd name="T21" fmla="*/ 4 h 58"/>
              <a:gd name="T22" fmla="*/ 32 w 36"/>
              <a:gd name="T23" fmla="*/ 16 h 58"/>
              <a:gd name="T24" fmla="*/ 28 w 36"/>
              <a:gd name="T25" fmla="*/ 14 h 58"/>
              <a:gd name="T26" fmla="*/ 24 w 36"/>
              <a:gd name="T27" fmla="*/ 14 h 58"/>
              <a:gd name="T28" fmla="*/ 23 w 36"/>
              <a:gd name="T29" fmla="*/ 14 h 58"/>
              <a:gd name="T30" fmla="*/ 19 w 36"/>
              <a:gd name="T31" fmla="*/ 16 h 58"/>
              <a:gd name="T32" fmla="*/ 17 w 36"/>
              <a:gd name="T33" fmla="*/ 17 h 58"/>
              <a:gd name="T34" fmla="*/ 17 w 36"/>
              <a:gd name="T35" fmla="*/ 21 h 58"/>
              <a:gd name="T36" fmla="*/ 15 w 36"/>
              <a:gd name="T37" fmla="*/ 29 h 58"/>
              <a:gd name="T38" fmla="*/ 15 w 36"/>
              <a:gd name="T39" fmla="*/ 40 h 58"/>
              <a:gd name="T40" fmla="*/ 15 w 36"/>
              <a:gd name="T41" fmla="*/ 58 h 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58"/>
              <a:gd name="T65" fmla="*/ 36 w 36"/>
              <a:gd name="T66" fmla="*/ 58 h 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58">
                <a:moveTo>
                  <a:pt x="15" y="58"/>
                </a:moveTo>
                <a:lnTo>
                  <a:pt x="0" y="58"/>
                </a:lnTo>
                <a:lnTo>
                  <a:pt x="0" y="2"/>
                </a:lnTo>
                <a:lnTo>
                  <a:pt x="13" y="2"/>
                </a:lnTo>
                <a:lnTo>
                  <a:pt x="13" y="10"/>
                </a:lnTo>
                <a:lnTo>
                  <a:pt x="17" y="6"/>
                </a:lnTo>
                <a:lnTo>
                  <a:pt x="21" y="2"/>
                </a:lnTo>
                <a:lnTo>
                  <a:pt x="23" y="0"/>
                </a:lnTo>
                <a:lnTo>
                  <a:pt x="26" y="0"/>
                </a:lnTo>
                <a:lnTo>
                  <a:pt x="32" y="0"/>
                </a:lnTo>
                <a:lnTo>
                  <a:pt x="36" y="4"/>
                </a:lnTo>
                <a:lnTo>
                  <a:pt x="32" y="16"/>
                </a:lnTo>
                <a:lnTo>
                  <a:pt x="28" y="14"/>
                </a:lnTo>
                <a:lnTo>
                  <a:pt x="24" y="14"/>
                </a:lnTo>
                <a:lnTo>
                  <a:pt x="23" y="14"/>
                </a:lnTo>
                <a:lnTo>
                  <a:pt x="19" y="16"/>
                </a:lnTo>
                <a:lnTo>
                  <a:pt x="17" y="17"/>
                </a:lnTo>
                <a:lnTo>
                  <a:pt x="17" y="21"/>
                </a:lnTo>
                <a:lnTo>
                  <a:pt x="15" y="29"/>
                </a:lnTo>
                <a:lnTo>
                  <a:pt x="15" y="40"/>
                </a:lnTo>
                <a:lnTo>
                  <a:pt x="15" y="58"/>
                </a:lnTo>
                <a:close/>
              </a:path>
            </a:pathLst>
          </a:custGeom>
          <a:solidFill>
            <a:srgbClr val="131516"/>
          </a:solidFill>
          <a:ln w="9525">
            <a:noFill/>
            <a:round/>
            <a:headEnd/>
            <a:tailEnd/>
          </a:ln>
        </p:spPr>
        <p:txBody>
          <a:bodyPr/>
          <a:lstStyle/>
          <a:p>
            <a:endParaRPr lang="en-US"/>
          </a:p>
        </p:txBody>
      </p:sp>
      <p:sp>
        <p:nvSpPr>
          <p:cNvPr id="45283" name="Freeform 1227"/>
          <p:cNvSpPr>
            <a:spLocks noEditPoints="1"/>
          </p:cNvSpPr>
          <p:nvPr/>
        </p:nvSpPr>
        <p:spPr bwMode="auto">
          <a:xfrm>
            <a:off x="6535739" y="1895475"/>
            <a:ext cx="90487" cy="95250"/>
          </a:xfrm>
          <a:custGeom>
            <a:avLst/>
            <a:gdLst>
              <a:gd name="T0" fmla="*/ 0 w 57"/>
              <a:gd name="T1" fmla="*/ 29 h 60"/>
              <a:gd name="T2" fmla="*/ 0 w 57"/>
              <a:gd name="T3" fmla="*/ 21 h 60"/>
              <a:gd name="T4" fmla="*/ 4 w 57"/>
              <a:gd name="T5" fmla="*/ 16 h 60"/>
              <a:gd name="T6" fmla="*/ 8 w 57"/>
              <a:gd name="T7" fmla="*/ 8 h 60"/>
              <a:gd name="T8" fmla="*/ 13 w 57"/>
              <a:gd name="T9" fmla="*/ 4 h 60"/>
              <a:gd name="T10" fmla="*/ 21 w 57"/>
              <a:gd name="T11" fmla="*/ 2 h 60"/>
              <a:gd name="T12" fmla="*/ 29 w 57"/>
              <a:gd name="T13" fmla="*/ 0 h 60"/>
              <a:gd name="T14" fmla="*/ 34 w 57"/>
              <a:gd name="T15" fmla="*/ 0 h 60"/>
              <a:gd name="T16" fmla="*/ 40 w 57"/>
              <a:gd name="T17" fmla="*/ 2 h 60"/>
              <a:gd name="T18" fmla="*/ 46 w 57"/>
              <a:gd name="T19" fmla="*/ 6 h 60"/>
              <a:gd name="T20" fmla="*/ 50 w 57"/>
              <a:gd name="T21" fmla="*/ 8 h 60"/>
              <a:gd name="T22" fmla="*/ 54 w 57"/>
              <a:gd name="T23" fmla="*/ 14 h 60"/>
              <a:gd name="T24" fmla="*/ 55 w 57"/>
              <a:gd name="T25" fmla="*/ 17 h 60"/>
              <a:gd name="T26" fmla="*/ 57 w 57"/>
              <a:gd name="T27" fmla="*/ 23 h 60"/>
              <a:gd name="T28" fmla="*/ 57 w 57"/>
              <a:gd name="T29" fmla="*/ 29 h 60"/>
              <a:gd name="T30" fmla="*/ 57 w 57"/>
              <a:gd name="T31" fmla="*/ 37 h 60"/>
              <a:gd name="T32" fmla="*/ 55 w 57"/>
              <a:gd name="T33" fmla="*/ 40 h 60"/>
              <a:gd name="T34" fmla="*/ 54 w 57"/>
              <a:gd name="T35" fmla="*/ 46 h 60"/>
              <a:gd name="T36" fmla="*/ 50 w 57"/>
              <a:gd name="T37" fmla="*/ 50 h 60"/>
              <a:gd name="T38" fmla="*/ 46 w 57"/>
              <a:gd name="T39" fmla="*/ 54 h 60"/>
              <a:gd name="T40" fmla="*/ 40 w 57"/>
              <a:gd name="T41" fmla="*/ 58 h 60"/>
              <a:gd name="T42" fmla="*/ 34 w 57"/>
              <a:gd name="T43" fmla="*/ 60 h 60"/>
              <a:gd name="T44" fmla="*/ 29 w 57"/>
              <a:gd name="T45" fmla="*/ 60 h 60"/>
              <a:gd name="T46" fmla="*/ 21 w 57"/>
              <a:gd name="T47" fmla="*/ 58 h 60"/>
              <a:gd name="T48" fmla="*/ 13 w 57"/>
              <a:gd name="T49" fmla="*/ 56 h 60"/>
              <a:gd name="T50" fmla="*/ 8 w 57"/>
              <a:gd name="T51" fmla="*/ 52 h 60"/>
              <a:gd name="T52" fmla="*/ 4 w 57"/>
              <a:gd name="T53" fmla="*/ 46 h 60"/>
              <a:gd name="T54" fmla="*/ 0 w 57"/>
              <a:gd name="T55" fmla="*/ 39 h 60"/>
              <a:gd name="T56" fmla="*/ 0 w 57"/>
              <a:gd name="T57" fmla="*/ 29 h 60"/>
              <a:gd name="T58" fmla="*/ 15 w 57"/>
              <a:gd name="T59" fmla="*/ 29 h 60"/>
              <a:gd name="T60" fmla="*/ 15 w 57"/>
              <a:gd name="T61" fmla="*/ 37 h 60"/>
              <a:gd name="T62" fmla="*/ 19 w 57"/>
              <a:gd name="T63" fmla="*/ 42 h 60"/>
              <a:gd name="T64" fmla="*/ 23 w 57"/>
              <a:gd name="T65" fmla="*/ 46 h 60"/>
              <a:gd name="T66" fmla="*/ 29 w 57"/>
              <a:gd name="T67" fmla="*/ 46 h 60"/>
              <a:gd name="T68" fmla="*/ 34 w 57"/>
              <a:gd name="T69" fmla="*/ 46 h 60"/>
              <a:gd name="T70" fmla="*/ 38 w 57"/>
              <a:gd name="T71" fmla="*/ 42 h 60"/>
              <a:gd name="T72" fmla="*/ 42 w 57"/>
              <a:gd name="T73" fmla="*/ 37 h 60"/>
              <a:gd name="T74" fmla="*/ 42 w 57"/>
              <a:gd name="T75" fmla="*/ 29 h 60"/>
              <a:gd name="T76" fmla="*/ 42 w 57"/>
              <a:gd name="T77" fmla="*/ 23 h 60"/>
              <a:gd name="T78" fmla="*/ 38 w 57"/>
              <a:gd name="T79" fmla="*/ 17 h 60"/>
              <a:gd name="T80" fmla="*/ 34 w 57"/>
              <a:gd name="T81" fmla="*/ 14 h 60"/>
              <a:gd name="T82" fmla="*/ 29 w 57"/>
              <a:gd name="T83" fmla="*/ 12 h 60"/>
              <a:gd name="T84" fmla="*/ 23 w 57"/>
              <a:gd name="T85" fmla="*/ 14 h 60"/>
              <a:gd name="T86" fmla="*/ 19 w 57"/>
              <a:gd name="T87" fmla="*/ 17 h 60"/>
              <a:gd name="T88" fmla="*/ 15 w 57"/>
              <a:gd name="T89" fmla="*/ 23 h 60"/>
              <a:gd name="T90" fmla="*/ 15 w 57"/>
              <a:gd name="T91" fmla="*/ 29 h 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7"/>
              <a:gd name="T139" fmla="*/ 0 h 60"/>
              <a:gd name="T140" fmla="*/ 57 w 57"/>
              <a:gd name="T141" fmla="*/ 60 h 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7" h="60">
                <a:moveTo>
                  <a:pt x="0" y="29"/>
                </a:moveTo>
                <a:lnTo>
                  <a:pt x="0" y="21"/>
                </a:lnTo>
                <a:lnTo>
                  <a:pt x="4" y="16"/>
                </a:lnTo>
                <a:lnTo>
                  <a:pt x="8" y="8"/>
                </a:lnTo>
                <a:lnTo>
                  <a:pt x="13" y="4"/>
                </a:lnTo>
                <a:lnTo>
                  <a:pt x="21" y="2"/>
                </a:lnTo>
                <a:lnTo>
                  <a:pt x="29" y="0"/>
                </a:lnTo>
                <a:lnTo>
                  <a:pt x="34" y="0"/>
                </a:lnTo>
                <a:lnTo>
                  <a:pt x="40" y="2"/>
                </a:lnTo>
                <a:lnTo>
                  <a:pt x="46" y="6"/>
                </a:lnTo>
                <a:lnTo>
                  <a:pt x="50" y="8"/>
                </a:lnTo>
                <a:lnTo>
                  <a:pt x="54" y="14"/>
                </a:lnTo>
                <a:lnTo>
                  <a:pt x="55" y="17"/>
                </a:lnTo>
                <a:lnTo>
                  <a:pt x="57" y="23"/>
                </a:lnTo>
                <a:lnTo>
                  <a:pt x="57" y="29"/>
                </a:lnTo>
                <a:lnTo>
                  <a:pt x="57" y="37"/>
                </a:lnTo>
                <a:lnTo>
                  <a:pt x="55" y="40"/>
                </a:lnTo>
                <a:lnTo>
                  <a:pt x="54" y="46"/>
                </a:lnTo>
                <a:lnTo>
                  <a:pt x="50" y="50"/>
                </a:lnTo>
                <a:lnTo>
                  <a:pt x="46" y="54"/>
                </a:lnTo>
                <a:lnTo>
                  <a:pt x="40" y="58"/>
                </a:lnTo>
                <a:lnTo>
                  <a:pt x="34" y="60"/>
                </a:lnTo>
                <a:lnTo>
                  <a:pt x="29" y="60"/>
                </a:lnTo>
                <a:lnTo>
                  <a:pt x="21" y="58"/>
                </a:lnTo>
                <a:lnTo>
                  <a:pt x="13" y="56"/>
                </a:lnTo>
                <a:lnTo>
                  <a:pt x="8" y="52"/>
                </a:lnTo>
                <a:lnTo>
                  <a:pt x="4" y="46"/>
                </a:lnTo>
                <a:lnTo>
                  <a:pt x="0" y="39"/>
                </a:lnTo>
                <a:lnTo>
                  <a:pt x="0" y="29"/>
                </a:lnTo>
                <a:close/>
                <a:moveTo>
                  <a:pt x="15" y="29"/>
                </a:moveTo>
                <a:lnTo>
                  <a:pt x="15" y="37"/>
                </a:lnTo>
                <a:lnTo>
                  <a:pt x="19" y="42"/>
                </a:lnTo>
                <a:lnTo>
                  <a:pt x="23" y="46"/>
                </a:lnTo>
                <a:lnTo>
                  <a:pt x="29" y="46"/>
                </a:lnTo>
                <a:lnTo>
                  <a:pt x="34" y="46"/>
                </a:lnTo>
                <a:lnTo>
                  <a:pt x="38" y="42"/>
                </a:lnTo>
                <a:lnTo>
                  <a:pt x="42" y="37"/>
                </a:lnTo>
                <a:lnTo>
                  <a:pt x="42" y="29"/>
                </a:lnTo>
                <a:lnTo>
                  <a:pt x="42" y="23"/>
                </a:lnTo>
                <a:lnTo>
                  <a:pt x="38" y="17"/>
                </a:lnTo>
                <a:lnTo>
                  <a:pt x="34" y="14"/>
                </a:lnTo>
                <a:lnTo>
                  <a:pt x="29" y="12"/>
                </a:lnTo>
                <a:lnTo>
                  <a:pt x="23" y="14"/>
                </a:lnTo>
                <a:lnTo>
                  <a:pt x="19" y="17"/>
                </a:lnTo>
                <a:lnTo>
                  <a:pt x="15" y="23"/>
                </a:lnTo>
                <a:lnTo>
                  <a:pt x="15" y="29"/>
                </a:lnTo>
                <a:close/>
              </a:path>
            </a:pathLst>
          </a:custGeom>
          <a:solidFill>
            <a:srgbClr val="131516"/>
          </a:solidFill>
          <a:ln w="9525">
            <a:noFill/>
            <a:round/>
            <a:headEnd/>
            <a:tailEnd/>
          </a:ln>
        </p:spPr>
        <p:txBody>
          <a:bodyPr/>
          <a:lstStyle/>
          <a:p>
            <a:endParaRPr lang="en-US"/>
          </a:p>
        </p:txBody>
      </p:sp>
      <p:sp>
        <p:nvSpPr>
          <p:cNvPr id="45284" name="Rectangle 1228"/>
          <p:cNvSpPr>
            <a:spLocks noChangeArrowheads="1"/>
          </p:cNvSpPr>
          <p:nvPr/>
        </p:nvSpPr>
        <p:spPr bwMode="auto">
          <a:xfrm>
            <a:off x="6645276" y="1865314"/>
            <a:ext cx="23813" cy="122237"/>
          </a:xfrm>
          <a:prstGeom prst="rect">
            <a:avLst/>
          </a:prstGeom>
          <a:solidFill>
            <a:srgbClr val="131516"/>
          </a:solidFill>
          <a:ln w="9525">
            <a:noFill/>
            <a:miter lim="800000"/>
            <a:headEnd/>
            <a:tailEnd/>
          </a:ln>
        </p:spPr>
        <p:txBody>
          <a:bodyPr/>
          <a:lstStyle/>
          <a:p>
            <a:endParaRPr lang="en-US"/>
          </a:p>
        </p:txBody>
      </p:sp>
      <p:sp>
        <p:nvSpPr>
          <p:cNvPr id="45285" name="Rectangle 1229"/>
          <p:cNvSpPr>
            <a:spLocks noChangeArrowheads="1"/>
          </p:cNvSpPr>
          <p:nvPr/>
        </p:nvSpPr>
        <p:spPr bwMode="auto">
          <a:xfrm>
            <a:off x="6694488" y="1865314"/>
            <a:ext cx="23812" cy="122237"/>
          </a:xfrm>
          <a:prstGeom prst="rect">
            <a:avLst/>
          </a:prstGeom>
          <a:solidFill>
            <a:srgbClr val="131516"/>
          </a:solidFill>
          <a:ln w="9525">
            <a:noFill/>
            <a:miter lim="800000"/>
            <a:headEnd/>
            <a:tailEnd/>
          </a:ln>
        </p:spPr>
        <p:txBody>
          <a:bodyPr/>
          <a:lstStyle/>
          <a:p>
            <a:endParaRPr lang="en-US"/>
          </a:p>
        </p:txBody>
      </p:sp>
      <p:sp>
        <p:nvSpPr>
          <p:cNvPr id="45286" name="Freeform 1230"/>
          <p:cNvSpPr>
            <a:spLocks noEditPoints="1"/>
          </p:cNvSpPr>
          <p:nvPr/>
        </p:nvSpPr>
        <p:spPr bwMode="auto">
          <a:xfrm>
            <a:off x="6737351" y="1895475"/>
            <a:ext cx="80963" cy="95250"/>
          </a:xfrm>
          <a:custGeom>
            <a:avLst/>
            <a:gdLst>
              <a:gd name="T0" fmla="*/ 36 w 51"/>
              <a:gd name="T1" fmla="*/ 40 h 60"/>
              <a:gd name="T2" fmla="*/ 51 w 51"/>
              <a:gd name="T3" fmla="*/ 42 h 60"/>
              <a:gd name="T4" fmla="*/ 47 w 51"/>
              <a:gd name="T5" fmla="*/ 50 h 60"/>
              <a:gd name="T6" fmla="*/ 42 w 51"/>
              <a:gd name="T7" fmla="*/ 56 h 60"/>
              <a:gd name="T8" fmla="*/ 34 w 51"/>
              <a:gd name="T9" fmla="*/ 58 h 60"/>
              <a:gd name="T10" fmla="*/ 26 w 51"/>
              <a:gd name="T11" fmla="*/ 60 h 60"/>
              <a:gd name="T12" fmla="*/ 19 w 51"/>
              <a:gd name="T13" fmla="*/ 60 h 60"/>
              <a:gd name="T14" fmla="*/ 13 w 51"/>
              <a:gd name="T15" fmla="*/ 58 h 60"/>
              <a:gd name="T16" fmla="*/ 9 w 51"/>
              <a:gd name="T17" fmla="*/ 54 h 60"/>
              <a:gd name="T18" fmla="*/ 5 w 51"/>
              <a:gd name="T19" fmla="*/ 50 h 60"/>
              <a:gd name="T20" fmla="*/ 0 w 51"/>
              <a:gd name="T21" fmla="*/ 40 h 60"/>
              <a:gd name="T22" fmla="*/ 0 w 51"/>
              <a:gd name="T23" fmla="*/ 31 h 60"/>
              <a:gd name="T24" fmla="*/ 0 w 51"/>
              <a:gd name="T25" fmla="*/ 23 h 60"/>
              <a:gd name="T26" fmla="*/ 1 w 51"/>
              <a:gd name="T27" fmla="*/ 17 h 60"/>
              <a:gd name="T28" fmla="*/ 3 w 51"/>
              <a:gd name="T29" fmla="*/ 14 h 60"/>
              <a:gd name="T30" fmla="*/ 5 w 51"/>
              <a:gd name="T31" fmla="*/ 8 h 60"/>
              <a:gd name="T32" fmla="*/ 9 w 51"/>
              <a:gd name="T33" fmla="*/ 4 h 60"/>
              <a:gd name="T34" fmla="*/ 15 w 51"/>
              <a:gd name="T35" fmla="*/ 2 h 60"/>
              <a:gd name="T36" fmla="*/ 19 w 51"/>
              <a:gd name="T37" fmla="*/ 0 h 60"/>
              <a:gd name="T38" fmla="*/ 24 w 51"/>
              <a:gd name="T39" fmla="*/ 0 h 60"/>
              <a:gd name="T40" fmla="*/ 30 w 51"/>
              <a:gd name="T41" fmla="*/ 0 h 60"/>
              <a:gd name="T42" fmla="*/ 36 w 51"/>
              <a:gd name="T43" fmla="*/ 2 h 60"/>
              <a:gd name="T44" fmla="*/ 40 w 51"/>
              <a:gd name="T45" fmla="*/ 6 h 60"/>
              <a:gd name="T46" fmla="*/ 44 w 51"/>
              <a:gd name="T47" fmla="*/ 8 h 60"/>
              <a:gd name="T48" fmla="*/ 47 w 51"/>
              <a:gd name="T49" fmla="*/ 14 h 60"/>
              <a:gd name="T50" fmla="*/ 49 w 51"/>
              <a:gd name="T51" fmla="*/ 19 h 60"/>
              <a:gd name="T52" fmla="*/ 51 w 51"/>
              <a:gd name="T53" fmla="*/ 27 h 60"/>
              <a:gd name="T54" fmla="*/ 51 w 51"/>
              <a:gd name="T55" fmla="*/ 35 h 60"/>
              <a:gd name="T56" fmla="*/ 15 w 51"/>
              <a:gd name="T57" fmla="*/ 35 h 60"/>
              <a:gd name="T58" fmla="*/ 15 w 51"/>
              <a:gd name="T59" fmla="*/ 40 h 60"/>
              <a:gd name="T60" fmla="*/ 17 w 51"/>
              <a:gd name="T61" fmla="*/ 44 h 60"/>
              <a:gd name="T62" fmla="*/ 23 w 51"/>
              <a:gd name="T63" fmla="*/ 48 h 60"/>
              <a:gd name="T64" fmla="*/ 26 w 51"/>
              <a:gd name="T65" fmla="*/ 48 h 60"/>
              <a:gd name="T66" fmla="*/ 30 w 51"/>
              <a:gd name="T67" fmla="*/ 48 h 60"/>
              <a:gd name="T68" fmla="*/ 32 w 51"/>
              <a:gd name="T69" fmla="*/ 46 h 60"/>
              <a:gd name="T70" fmla="*/ 34 w 51"/>
              <a:gd name="T71" fmla="*/ 44 h 60"/>
              <a:gd name="T72" fmla="*/ 36 w 51"/>
              <a:gd name="T73" fmla="*/ 40 h 60"/>
              <a:gd name="T74" fmla="*/ 36 w 51"/>
              <a:gd name="T75" fmla="*/ 25 h 60"/>
              <a:gd name="T76" fmla="*/ 36 w 51"/>
              <a:gd name="T77" fmla="*/ 19 h 60"/>
              <a:gd name="T78" fmla="*/ 34 w 51"/>
              <a:gd name="T79" fmla="*/ 16 h 60"/>
              <a:gd name="T80" fmla="*/ 30 w 51"/>
              <a:gd name="T81" fmla="*/ 14 h 60"/>
              <a:gd name="T82" fmla="*/ 26 w 51"/>
              <a:gd name="T83" fmla="*/ 12 h 60"/>
              <a:gd name="T84" fmla="*/ 21 w 51"/>
              <a:gd name="T85" fmla="*/ 14 h 60"/>
              <a:gd name="T86" fmla="*/ 17 w 51"/>
              <a:gd name="T87" fmla="*/ 16 h 60"/>
              <a:gd name="T88" fmla="*/ 15 w 51"/>
              <a:gd name="T89" fmla="*/ 19 h 60"/>
              <a:gd name="T90" fmla="*/ 15 w 51"/>
              <a:gd name="T91" fmla="*/ 25 h 60"/>
              <a:gd name="T92" fmla="*/ 36 w 51"/>
              <a:gd name="T93" fmla="*/ 25 h 6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1"/>
              <a:gd name="T142" fmla="*/ 0 h 60"/>
              <a:gd name="T143" fmla="*/ 51 w 51"/>
              <a:gd name="T144" fmla="*/ 60 h 6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1" h="60">
                <a:moveTo>
                  <a:pt x="36" y="40"/>
                </a:moveTo>
                <a:lnTo>
                  <a:pt x="51" y="42"/>
                </a:lnTo>
                <a:lnTo>
                  <a:pt x="47" y="50"/>
                </a:lnTo>
                <a:lnTo>
                  <a:pt x="42" y="56"/>
                </a:lnTo>
                <a:lnTo>
                  <a:pt x="34" y="58"/>
                </a:lnTo>
                <a:lnTo>
                  <a:pt x="26" y="60"/>
                </a:lnTo>
                <a:lnTo>
                  <a:pt x="19" y="60"/>
                </a:lnTo>
                <a:lnTo>
                  <a:pt x="13" y="58"/>
                </a:lnTo>
                <a:lnTo>
                  <a:pt x="9" y="54"/>
                </a:lnTo>
                <a:lnTo>
                  <a:pt x="5" y="50"/>
                </a:lnTo>
                <a:lnTo>
                  <a:pt x="0" y="40"/>
                </a:lnTo>
                <a:lnTo>
                  <a:pt x="0" y="31"/>
                </a:lnTo>
                <a:lnTo>
                  <a:pt x="0" y="23"/>
                </a:lnTo>
                <a:lnTo>
                  <a:pt x="1" y="17"/>
                </a:lnTo>
                <a:lnTo>
                  <a:pt x="3" y="14"/>
                </a:lnTo>
                <a:lnTo>
                  <a:pt x="5" y="8"/>
                </a:lnTo>
                <a:lnTo>
                  <a:pt x="9" y="4"/>
                </a:lnTo>
                <a:lnTo>
                  <a:pt x="15" y="2"/>
                </a:lnTo>
                <a:lnTo>
                  <a:pt x="19" y="0"/>
                </a:lnTo>
                <a:lnTo>
                  <a:pt x="24" y="0"/>
                </a:lnTo>
                <a:lnTo>
                  <a:pt x="30" y="0"/>
                </a:lnTo>
                <a:lnTo>
                  <a:pt x="36" y="2"/>
                </a:lnTo>
                <a:lnTo>
                  <a:pt x="40" y="6"/>
                </a:lnTo>
                <a:lnTo>
                  <a:pt x="44" y="8"/>
                </a:lnTo>
                <a:lnTo>
                  <a:pt x="47" y="14"/>
                </a:lnTo>
                <a:lnTo>
                  <a:pt x="49" y="19"/>
                </a:lnTo>
                <a:lnTo>
                  <a:pt x="51" y="27"/>
                </a:lnTo>
                <a:lnTo>
                  <a:pt x="51" y="35"/>
                </a:lnTo>
                <a:lnTo>
                  <a:pt x="15" y="35"/>
                </a:lnTo>
                <a:lnTo>
                  <a:pt x="15" y="40"/>
                </a:lnTo>
                <a:lnTo>
                  <a:pt x="17" y="44"/>
                </a:lnTo>
                <a:lnTo>
                  <a:pt x="23" y="48"/>
                </a:lnTo>
                <a:lnTo>
                  <a:pt x="26" y="48"/>
                </a:lnTo>
                <a:lnTo>
                  <a:pt x="30" y="48"/>
                </a:lnTo>
                <a:lnTo>
                  <a:pt x="32" y="46"/>
                </a:lnTo>
                <a:lnTo>
                  <a:pt x="34" y="44"/>
                </a:lnTo>
                <a:lnTo>
                  <a:pt x="36" y="40"/>
                </a:lnTo>
                <a:close/>
                <a:moveTo>
                  <a:pt x="36" y="25"/>
                </a:moveTo>
                <a:lnTo>
                  <a:pt x="36" y="19"/>
                </a:lnTo>
                <a:lnTo>
                  <a:pt x="34" y="16"/>
                </a:lnTo>
                <a:lnTo>
                  <a:pt x="30" y="14"/>
                </a:lnTo>
                <a:lnTo>
                  <a:pt x="26" y="12"/>
                </a:lnTo>
                <a:lnTo>
                  <a:pt x="21" y="14"/>
                </a:lnTo>
                <a:lnTo>
                  <a:pt x="17" y="16"/>
                </a:lnTo>
                <a:lnTo>
                  <a:pt x="15" y="19"/>
                </a:lnTo>
                <a:lnTo>
                  <a:pt x="15" y="25"/>
                </a:lnTo>
                <a:lnTo>
                  <a:pt x="36" y="25"/>
                </a:lnTo>
                <a:close/>
              </a:path>
            </a:pathLst>
          </a:custGeom>
          <a:solidFill>
            <a:srgbClr val="131516"/>
          </a:solidFill>
          <a:ln w="9525">
            <a:noFill/>
            <a:round/>
            <a:headEnd/>
            <a:tailEnd/>
          </a:ln>
        </p:spPr>
        <p:txBody>
          <a:bodyPr/>
          <a:lstStyle/>
          <a:p>
            <a:endParaRPr lang="en-US"/>
          </a:p>
        </p:txBody>
      </p:sp>
      <p:sp>
        <p:nvSpPr>
          <p:cNvPr id="45287" name="Freeform 1231"/>
          <p:cNvSpPr>
            <a:spLocks/>
          </p:cNvSpPr>
          <p:nvPr/>
        </p:nvSpPr>
        <p:spPr bwMode="auto">
          <a:xfrm>
            <a:off x="6837363" y="1895476"/>
            <a:ext cx="57150" cy="92075"/>
          </a:xfrm>
          <a:custGeom>
            <a:avLst/>
            <a:gdLst>
              <a:gd name="T0" fmla="*/ 15 w 36"/>
              <a:gd name="T1" fmla="*/ 58 h 58"/>
              <a:gd name="T2" fmla="*/ 0 w 36"/>
              <a:gd name="T3" fmla="*/ 58 h 58"/>
              <a:gd name="T4" fmla="*/ 0 w 36"/>
              <a:gd name="T5" fmla="*/ 2 h 58"/>
              <a:gd name="T6" fmla="*/ 13 w 36"/>
              <a:gd name="T7" fmla="*/ 2 h 58"/>
              <a:gd name="T8" fmla="*/ 13 w 36"/>
              <a:gd name="T9" fmla="*/ 10 h 58"/>
              <a:gd name="T10" fmla="*/ 17 w 36"/>
              <a:gd name="T11" fmla="*/ 6 h 58"/>
              <a:gd name="T12" fmla="*/ 21 w 36"/>
              <a:gd name="T13" fmla="*/ 2 h 58"/>
              <a:gd name="T14" fmla="*/ 23 w 36"/>
              <a:gd name="T15" fmla="*/ 0 h 58"/>
              <a:gd name="T16" fmla="*/ 27 w 36"/>
              <a:gd name="T17" fmla="*/ 0 h 58"/>
              <a:gd name="T18" fmla="*/ 32 w 36"/>
              <a:gd name="T19" fmla="*/ 0 h 58"/>
              <a:gd name="T20" fmla="*/ 36 w 36"/>
              <a:gd name="T21" fmla="*/ 4 h 58"/>
              <a:gd name="T22" fmla="*/ 32 w 36"/>
              <a:gd name="T23" fmla="*/ 16 h 58"/>
              <a:gd name="T24" fmla="*/ 29 w 36"/>
              <a:gd name="T25" fmla="*/ 14 h 58"/>
              <a:gd name="T26" fmla="*/ 25 w 36"/>
              <a:gd name="T27" fmla="*/ 14 h 58"/>
              <a:gd name="T28" fmla="*/ 23 w 36"/>
              <a:gd name="T29" fmla="*/ 14 h 58"/>
              <a:gd name="T30" fmla="*/ 19 w 36"/>
              <a:gd name="T31" fmla="*/ 16 h 58"/>
              <a:gd name="T32" fmla="*/ 17 w 36"/>
              <a:gd name="T33" fmla="*/ 17 h 58"/>
              <a:gd name="T34" fmla="*/ 17 w 36"/>
              <a:gd name="T35" fmla="*/ 21 h 58"/>
              <a:gd name="T36" fmla="*/ 15 w 36"/>
              <a:gd name="T37" fmla="*/ 29 h 58"/>
              <a:gd name="T38" fmla="*/ 15 w 36"/>
              <a:gd name="T39" fmla="*/ 40 h 58"/>
              <a:gd name="T40" fmla="*/ 15 w 36"/>
              <a:gd name="T41" fmla="*/ 58 h 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58"/>
              <a:gd name="T65" fmla="*/ 36 w 36"/>
              <a:gd name="T66" fmla="*/ 58 h 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58">
                <a:moveTo>
                  <a:pt x="15" y="58"/>
                </a:moveTo>
                <a:lnTo>
                  <a:pt x="0" y="58"/>
                </a:lnTo>
                <a:lnTo>
                  <a:pt x="0" y="2"/>
                </a:lnTo>
                <a:lnTo>
                  <a:pt x="13" y="2"/>
                </a:lnTo>
                <a:lnTo>
                  <a:pt x="13" y="10"/>
                </a:lnTo>
                <a:lnTo>
                  <a:pt x="17" y="6"/>
                </a:lnTo>
                <a:lnTo>
                  <a:pt x="21" y="2"/>
                </a:lnTo>
                <a:lnTo>
                  <a:pt x="23" y="0"/>
                </a:lnTo>
                <a:lnTo>
                  <a:pt x="27" y="0"/>
                </a:lnTo>
                <a:lnTo>
                  <a:pt x="32" y="0"/>
                </a:lnTo>
                <a:lnTo>
                  <a:pt x="36" y="4"/>
                </a:lnTo>
                <a:lnTo>
                  <a:pt x="32" y="16"/>
                </a:lnTo>
                <a:lnTo>
                  <a:pt x="29" y="14"/>
                </a:lnTo>
                <a:lnTo>
                  <a:pt x="25" y="14"/>
                </a:lnTo>
                <a:lnTo>
                  <a:pt x="23" y="14"/>
                </a:lnTo>
                <a:lnTo>
                  <a:pt x="19" y="16"/>
                </a:lnTo>
                <a:lnTo>
                  <a:pt x="17" y="17"/>
                </a:lnTo>
                <a:lnTo>
                  <a:pt x="17" y="21"/>
                </a:lnTo>
                <a:lnTo>
                  <a:pt x="15" y="29"/>
                </a:lnTo>
                <a:lnTo>
                  <a:pt x="15" y="40"/>
                </a:lnTo>
                <a:lnTo>
                  <a:pt x="15" y="58"/>
                </a:lnTo>
                <a:close/>
              </a:path>
            </a:pathLst>
          </a:custGeom>
          <a:solidFill>
            <a:srgbClr val="131516"/>
          </a:solidFill>
          <a:ln w="9525">
            <a:noFill/>
            <a:round/>
            <a:headEnd/>
            <a:tailEnd/>
          </a:ln>
        </p:spPr>
        <p:txBody>
          <a:bodyPr/>
          <a:lstStyle/>
          <a:p>
            <a:endParaRPr lang="en-US"/>
          </a:p>
        </p:txBody>
      </p:sp>
      <p:sp>
        <p:nvSpPr>
          <p:cNvPr id="45288" name="Freeform 1232"/>
          <p:cNvSpPr>
            <a:spLocks/>
          </p:cNvSpPr>
          <p:nvPr/>
        </p:nvSpPr>
        <p:spPr bwMode="auto">
          <a:xfrm>
            <a:off x="5197475" y="1390650"/>
            <a:ext cx="857250" cy="547688"/>
          </a:xfrm>
          <a:custGeom>
            <a:avLst/>
            <a:gdLst>
              <a:gd name="T0" fmla="*/ 14 w 540"/>
              <a:gd name="T1" fmla="*/ 345 h 345"/>
              <a:gd name="T2" fmla="*/ 14 w 540"/>
              <a:gd name="T3" fmla="*/ 345 h 345"/>
              <a:gd name="T4" fmla="*/ 41 w 540"/>
              <a:gd name="T5" fmla="*/ 299 h 345"/>
              <a:gd name="T6" fmla="*/ 66 w 540"/>
              <a:gd name="T7" fmla="*/ 257 h 345"/>
              <a:gd name="T8" fmla="*/ 92 w 540"/>
              <a:gd name="T9" fmla="*/ 220 h 345"/>
              <a:gd name="T10" fmla="*/ 117 w 540"/>
              <a:gd name="T11" fmla="*/ 186 h 345"/>
              <a:gd name="T12" fmla="*/ 144 w 540"/>
              <a:gd name="T13" fmla="*/ 155 h 345"/>
              <a:gd name="T14" fmla="*/ 171 w 540"/>
              <a:gd name="T15" fmla="*/ 128 h 345"/>
              <a:gd name="T16" fmla="*/ 200 w 540"/>
              <a:gd name="T17" fmla="*/ 105 h 345"/>
              <a:gd name="T18" fmla="*/ 229 w 540"/>
              <a:gd name="T19" fmla="*/ 84 h 345"/>
              <a:gd name="T20" fmla="*/ 259 w 540"/>
              <a:gd name="T21" fmla="*/ 67 h 345"/>
              <a:gd name="T22" fmla="*/ 292 w 540"/>
              <a:gd name="T23" fmla="*/ 53 h 345"/>
              <a:gd name="T24" fmla="*/ 327 w 540"/>
              <a:gd name="T25" fmla="*/ 40 h 345"/>
              <a:gd name="T26" fmla="*/ 365 w 540"/>
              <a:gd name="T27" fmla="*/ 30 h 345"/>
              <a:gd name="T28" fmla="*/ 403 w 540"/>
              <a:gd name="T29" fmla="*/ 25 h 345"/>
              <a:gd name="T30" fmla="*/ 446 w 540"/>
              <a:gd name="T31" fmla="*/ 19 h 345"/>
              <a:gd name="T32" fmla="*/ 492 w 540"/>
              <a:gd name="T33" fmla="*/ 17 h 345"/>
              <a:gd name="T34" fmla="*/ 540 w 540"/>
              <a:gd name="T35" fmla="*/ 15 h 345"/>
              <a:gd name="T36" fmla="*/ 540 w 540"/>
              <a:gd name="T37" fmla="*/ 0 h 345"/>
              <a:gd name="T38" fmla="*/ 492 w 540"/>
              <a:gd name="T39" fmla="*/ 0 h 345"/>
              <a:gd name="T40" fmla="*/ 446 w 540"/>
              <a:gd name="T41" fmla="*/ 3 h 345"/>
              <a:gd name="T42" fmla="*/ 401 w 540"/>
              <a:gd name="T43" fmla="*/ 7 h 345"/>
              <a:gd name="T44" fmla="*/ 361 w 540"/>
              <a:gd name="T45" fmla="*/ 15 h 345"/>
              <a:gd name="T46" fmla="*/ 323 w 540"/>
              <a:gd name="T47" fmla="*/ 25 h 345"/>
              <a:gd name="T48" fmla="*/ 286 w 540"/>
              <a:gd name="T49" fmla="*/ 38 h 345"/>
              <a:gd name="T50" fmla="*/ 254 w 540"/>
              <a:gd name="T51" fmla="*/ 53 h 345"/>
              <a:gd name="T52" fmla="*/ 221 w 540"/>
              <a:gd name="T53" fmla="*/ 71 h 345"/>
              <a:gd name="T54" fmla="*/ 190 w 540"/>
              <a:gd name="T55" fmla="*/ 92 h 345"/>
              <a:gd name="T56" fmla="*/ 162 w 540"/>
              <a:gd name="T57" fmla="*/ 117 h 345"/>
              <a:gd name="T58" fmla="*/ 133 w 540"/>
              <a:gd name="T59" fmla="*/ 145 h 345"/>
              <a:gd name="T60" fmla="*/ 106 w 540"/>
              <a:gd name="T61" fmla="*/ 176 h 345"/>
              <a:gd name="T62" fmla="*/ 79 w 540"/>
              <a:gd name="T63" fmla="*/ 211 h 345"/>
              <a:gd name="T64" fmla="*/ 52 w 540"/>
              <a:gd name="T65" fmla="*/ 249 h 345"/>
              <a:gd name="T66" fmla="*/ 27 w 540"/>
              <a:gd name="T67" fmla="*/ 291 h 345"/>
              <a:gd name="T68" fmla="*/ 0 w 540"/>
              <a:gd name="T69" fmla="*/ 337 h 345"/>
              <a:gd name="T70" fmla="*/ 0 w 540"/>
              <a:gd name="T71" fmla="*/ 337 h 345"/>
              <a:gd name="T72" fmla="*/ 14 w 540"/>
              <a:gd name="T73" fmla="*/ 345 h 3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40"/>
              <a:gd name="T112" fmla="*/ 0 h 345"/>
              <a:gd name="T113" fmla="*/ 540 w 540"/>
              <a:gd name="T114" fmla="*/ 345 h 3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40" h="345">
                <a:moveTo>
                  <a:pt x="14" y="345"/>
                </a:moveTo>
                <a:lnTo>
                  <a:pt x="14" y="345"/>
                </a:lnTo>
                <a:lnTo>
                  <a:pt x="41" y="299"/>
                </a:lnTo>
                <a:lnTo>
                  <a:pt x="66" y="257"/>
                </a:lnTo>
                <a:lnTo>
                  <a:pt x="92" y="220"/>
                </a:lnTo>
                <a:lnTo>
                  <a:pt x="117" y="186"/>
                </a:lnTo>
                <a:lnTo>
                  <a:pt x="144" y="155"/>
                </a:lnTo>
                <a:lnTo>
                  <a:pt x="171" y="128"/>
                </a:lnTo>
                <a:lnTo>
                  <a:pt x="200" y="105"/>
                </a:lnTo>
                <a:lnTo>
                  <a:pt x="229" y="84"/>
                </a:lnTo>
                <a:lnTo>
                  <a:pt x="259" y="67"/>
                </a:lnTo>
                <a:lnTo>
                  <a:pt x="292" y="53"/>
                </a:lnTo>
                <a:lnTo>
                  <a:pt x="327" y="40"/>
                </a:lnTo>
                <a:lnTo>
                  <a:pt x="365" y="30"/>
                </a:lnTo>
                <a:lnTo>
                  <a:pt x="403" y="25"/>
                </a:lnTo>
                <a:lnTo>
                  <a:pt x="446" y="19"/>
                </a:lnTo>
                <a:lnTo>
                  <a:pt x="492" y="17"/>
                </a:lnTo>
                <a:lnTo>
                  <a:pt x="540" y="15"/>
                </a:lnTo>
                <a:lnTo>
                  <a:pt x="540" y="0"/>
                </a:lnTo>
                <a:lnTo>
                  <a:pt x="492" y="0"/>
                </a:lnTo>
                <a:lnTo>
                  <a:pt x="446" y="3"/>
                </a:lnTo>
                <a:lnTo>
                  <a:pt x="401" y="7"/>
                </a:lnTo>
                <a:lnTo>
                  <a:pt x="361" y="15"/>
                </a:lnTo>
                <a:lnTo>
                  <a:pt x="323" y="25"/>
                </a:lnTo>
                <a:lnTo>
                  <a:pt x="286" y="38"/>
                </a:lnTo>
                <a:lnTo>
                  <a:pt x="254" y="53"/>
                </a:lnTo>
                <a:lnTo>
                  <a:pt x="221" y="71"/>
                </a:lnTo>
                <a:lnTo>
                  <a:pt x="190" y="92"/>
                </a:lnTo>
                <a:lnTo>
                  <a:pt x="162" y="117"/>
                </a:lnTo>
                <a:lnTo>
                  <a:pt x="133" y="145"/>
                </a:lnTo>
                <a:lnTo>
                  <a:pt x="106" y="176"/>
                </a:lnTo>
                <a:lnTo>
                  <a:pt x="79" y="211"/>
                </a:lnTo>
                <a:lnTo>
                  <a:pt x="52" y="249"/>
                </a:lnTo>
                <a:lnTo>
                  <a:pt x="27" y="291"/>
                </a:lnTo>
                <a:lnTo>
                  <a:pt x="0" y="337"/>
                </a:lnTo>
                <a:lnTo>
                  <a:pt x="14" y="345"/>
                </a:lnTo>
                <a:close/>
              </a:path>
            </a:pathLst>
          </a:custGeom>
          <a:solidFill>
            <a:srgbClr val="1F1A17"/>
          </a:solidFill>
          <a:ln w="9525">
            <a:noFill/>
            <a:round/>
            <a:headEnd/>
            <a:tailEnd/>
          </a:ln>
        </p:spPr>
        <p:txBody>
          <a:bodyPr/>
          <a:lstStyle/>
          <a:p>
            <a:endParaRPr lang="en-US"/>
          </a:p>
        </p:txBody>
      </p:sp>
      <p:sp>
        <p:nvSpPr>
          <p:cNvPr id="45289" name="Freeform 1233"/>
          <p:cNvSpPr>
            <a:spLocks/>
          </p:cNvSpPr>
          <p:nvPr/>
        </p:nvSpPr>
        <p:spPr bwMode="auto">
          <a:xfrm>
            <a:off x="3476626" y="1925639"/>
            <a:ext cx="1743075" cy="579437"/>
          </a:xfrm>
          <a:custGeom>
            <a:avLst/>
            <a:gdLst>
              <a:gd name="T0" fmla="*/ 2 w 1098"/>
              <a:gd name="T1" fmla="*/ 365 h 365"/>
              <a:gd name="T2" fmla="*/ 131 w 1098"/>
              <a:gd name="T3" fmla="*/ 352 h 365"/>
              <a:gd name="T4" fmla="*/ 280 w 1098"/>
              <a:gd name="T5" fmla="*/ 336 h 365"/>
              <a:gd name="T6" fmla="*/ 361 w 1098"/>
              <a:gd name="T7" fmla="*/ 325 h 365"/>
              <a:gd name="T8" fmla="*/ 441 w 1098"/>
              <a:gd name="T9" fmla="*/ 313 h 365"/>
              <a:gd name="T10" fmla="*/ 524 w 1098"/>
              <a:gd name="T11" fmla="*/ 300 h 365"/>
              <a:gd name="T12" fmla="*/ 605 w 1098"/>
              <a:gd name="T13" fmla="*/ 282 h 365"/>
              <a:gd name="T14" fmla="*/ 645 w 1098"/>
              <a:gd name="T15" fmla="*/ 275 h 365"/>
              <a:gd name="T16" fmla="*/ 685 w 1098"/>
              <a:gd name="T17" fmla="*/ 263 h 365"/>
              <a:gd name="T18" fmla="*/ 724 w 1098"/>
              <a:gd name="T19" fmla="*/ 254 h 365"/>
              <a:gd name="T20" fmla="*/ 762 w 1098"/>
              <a:gd name="T21" fmla="*/ 240 h 365"/>
              <a:gd name="T22" fmla="*/ 798 w 1098"/>
              <a:gd name="T23" fmla="*/ 229 h 365"/>
              <a:gd name="T24" fmla="*/ 835 w 1098"/>
              <a:gd name="T25" fmla="*/ 213 h 365"/>
              <a:gd name="T26" fmla="*/ 869 w 1098"/>
              <a:gd name="T27" fmla="*/ 200 h 365"/>
              <a:gd name="T28" fmla="*/ 902 w 1098"/>
              <a:gd name="T29" fmla="*/ 183 h 365"/>
              <a:gd name="T30" fmla="*/ 933 w 1098"/>
              <a:gd name="T31" fmla="*/ 165 h 365"/>
              <a:gd name="T32" fmla="*/ 963 w 1098"/>
              <a:gd name="T33" fmla="*/ 148 h 365"/>
              <a:gd name="T34" fmla="*/ 992 w 1098"/>
              <a:gd name="T35" fmla="*/ 127 h 365"/>
              <a:gd name="T36" fmla="*/ 1017 w 1098"/>
              <a:gd name="T37" fmla="*/ 106 h 365"/>
              <a:gd name="T38" fmla="*/ 1042 w 1098"/>
              <a:gd name="T39" fmla="*/ 85 h 365"/>
              <a:gd name="T40" fmla="*/ 1063 w 1098"/>
              <a:gd name="T41" fmla="*/ 60 h 365"/>
              <a:gd name="T42" fmla="*/ 1082 w 1098"/>
              <a:gd name="T43" fmla="*/ 35 h 365"/>
              <a:gd name="T44" fmla="*/ 1098 w 1098"/>
              <a:gd name="T45" fmla="*/ 8 h 365"/>
              <a:gd name="T46" fmla="*/ 1084 w 1098"/>
              <a:gd name="T47" fmla="*/ 0 h 365"/>
              <a:gd name="T48" fmla="*/ 1069 w 1098"/>
              <a:gd name="T49" fmla="*/ 25 h 365"/>
              <a:gd name="T50" fmla="*/ 1050 w 1098"/>
              <a:gd name="T51" fmla="*/ 50 h 365"/>
              <a:gd name="T52" fmla="*/ 1031 w 1098"/>
              <a:gd name="T53" fmla="*/ 73 h 365"/>
              <a:gd name="T54" fmla="*/ 1008 w 1098"/>
              <a:gd name="T55" fmla="*/ 94 h 365"/>
              <a:gd name="T56" fmla="*/ 983 w 1098"/>
              <a:gd name="T57" fmla="*/ 116 h 365"/>
              <a:gd name="T58" fmla="*/ 954 w 1098"/>
              <a:gd name="T59" fmla="*/ 135 h 365"/>
              <a:gd name="T60" fmla="*/ 925 w 1098"/>
              <a:gd name="T61" fmla="*/ 152 h 365"/>
              <a:gd name="T62" fmla="*/ 894 w 1098"/>
              <a:gd name="T63" fmla="*/ 169 h 365"/>
              <a:gd name="T64" fmla="*/ 862 w 1098"/>
              <a:gd name="T65" fmla="*/ 185 h 365"/>
              <a:gd name="T66" fmla="*/ 829 w 1098"/>
              <a:gd name="T67" fmla="*/ 200 h 365"/>
              <a:gd name="T68" fmla="*/ 793 w 1098"/>
              <a:gd name="T69" fmla="*/ 213 h 365"/>
              <a:gd name="T70" fmla="*/ 756 w 1098"/>
              <a:gd name="T71" fmla="*/ 225 h 365"/>
              <a:gd name="T72" fmla="*/ 720 w 1098"/>
              <a:gd name="T73" fmla="*/ 238 h 365"/>
              <a:gd name="T74" fmla="*/ 681 w 1098"/>
              <a:gd name="T75" fmla="*/ 248 h 365"/>
              <a:gd name="T76" fmla="*/ 641 w 1098"/>
              <a:gd name="T77" fmla="*/ 258 h 365"/>
              <a:gd name="T78" fmla="*/ 603 w 1098"/>
              <a:gd name="T79" fmla="*/ 267 h 365"/>
              <a:gd name="T80" fmla="*/ 522 w 1098"/>
              <a:gd name="T81" fmla="*/ 284 h 365"/>
              <a:gd name="T82" fmla="*/ 440 w 1098"/>
              <a:gd name="T83" fmla="*/ 298 h 365"/>
              <a:gd name="T84" fmla="*/ 359 w 1098"/>
              <a:gd name="T85" fmla="*/ 309 h 365"/>
              <a:gd name="T86" fmla="*/ 278 w 1098"/>
              <a:gd name="T87" fmla="*/ 319 h 365"/>
              <a:gd name="T88" fmla="*/ 131 w 1098"/>
              <a:gd name="T89" fmla="*/ 336 h 365"/>
              <a:gd name="T90" fmla="*/ 0 w 1098"/>
              <a:gd name="T91" fmla="*/ 350 h 365"/>
              <a:gd name="T92" fmla="*/ 2 w 1098"/>
              <a:gd name="T93" fmla="*/ 365 h 3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98"/>
              <a:gd name="T142" fmla="*/ 0 h 365"/>
              <a:gd name="T143" fmla="*/ 1098 w 1098"/>
              <a:gd name="T144" fmla="*/ 365 h 3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98" h="365">
                <a:moveTo>
                  <a:pt x="2" y="365"/>
                </a:moveTo>
                <a:lnTo>
                  <a:pt x="131" y="352"/>
                </a:lnTo>
                <a:lnTo>
                  <a:pt x="280" y="336"/>
                </a:lnTo>
                <a:lnTo>
                  <a:pt x="361" y="325"/>
                </a:lnTo>
                <a:lnTo>
                  <a:pt x="441" y="313"/>
                </a:lnTo>
                <a:lnTo>
                  <a:pt x="524" y="300"/>
                </a:lnTo>
                <a:lnTo>
                  <a:pt x="605" y="282"/>
                </a:lnTo>
                <a:lnTo>
                  <a:pt x="645" y="275"/>
                </a:lnTo>
                <a:lnTo>
                  <a:pt x="685" y="263"/>
                </a:lnTo>
                <a:lnTo>
                  <a:pt x="724" y="254"/>
                </a:lnTo>
                <a:lnTo>
                  <a:pt x="762" y="240"/>
                </a:lnTo>
                <a:lnTo>
                  <a:pt x="798" y="229"/>
                </a:lnTo>
                <a:lnTo>
                  <a:pt x="835" y="213"/>
                </a:lnTo>
                <a:lnTo>
                  <a:pt x="869" y="200"/>
                </a:lnTo>
                <a:lnTo>
                  <a:pt x="902" y="183"/>
                </a:lnTo>
                <a:lnTo>
                  <a:pt x="933" y="165"/>
                </a:lnTo>
                <a:lnTo>
                  <a:pt x="963" y="148"/>
                </a:lnTo>
                <a:lnTo>
                  <a:pt x="992" y="127"/>
                </a:lnTo>
                <a:lnTo>
                  <a:pt x="1017" y="106"/>
                </a:lnTo>
                <a:lnTo>
                  <a:pt x="1042" y="85"/>
                </a:lnTo>
                <a:lnTo>
                  <a:pt x="1063" y="60"/>
                </a:lnTo>
                <a:lnTo>
                  <a:pt x="1082" y="35"/>
                </a:lnTo>
                <a:lnTo>
                  <a:pt x="1098" y="8"/>
                </a:lnTo>
                <a:lnTo>
                  <a:pt x="1084" y="0"/>
                </a:lnTo>
                <a:lnTo>
                  <a:pt x="1069" y="25"/>
                </a:lnTo>
                <a:lnTo>
                  <a:pt x="1050" y="50"/>
                </a:lnTo>
                <a:lnTo>
                  <a:pt x="1031" y="73"/>
                </a:lnTo>
                <a:lnTo>
                  <a:pt x="1008" y="94"/>
                </a:lnTo>
                <a:lnTo>
                  <a:pt x="983" y="116"/>
                </a:lnTo>
                <a:lnTo>
                  <a:pt x="954" y="135"/>
                </a:lnTo>
                <a:lnTo>
                  <a:pt x="925" y="152"/>
                </a:lnTo>
                <a:lnTo>
                  <a:pt x="894" y="169"/>
                </a:lnTo>
                <a:lnTo>
                  <a:pt x="862" y="185"/>
                </a:lnTo>
                <a:lnTo>
                  <a:pt x="829" y="200"/>
                </a:lnTo>
                <a:lnTo>
                  <a:pt x="793" y="213"/>
                </a:lnTo>
                <a:lnTo>
                  <a:pt x="756" y="225"/>
                </a:lnTo>
                <a:lnTo>
                  <a:pt x="720" y="238"/>
                </a:lnTo>
                <a:lnTo>
                  <a:pt x="681" y="248"/>
                </a:lnTo>
                <a:lnTo>
                  <a:pt x="641" y="258"/>
                </a:lnTo>
                <a:lnTo>
                  <a:pt x="603" y="267"/>
                </a:lnTo>
                <a:lnTo>
                  <a:pt x="522" y="284"/>
                </a:lnTo>
                <a:lnTo>
                  <a:pt x="440" y="298"/>
                </a:lnTo>
                <a:lnTo>
                  <a:pt x="359" y="309"/>
                </a:lnTo>
                <a:lnTo>
                  <a:pt x="278" y="319"/>
                </a:lnTo>
                <a:lnTo>
                  <a:pt x="131" y="336"/>
                </a:lnTo>
                <a:lnTo>
                  <a:pt x="0" y="350"/>
                </a:lnTo>
                <a:lnTo>
                  <a:pt x="2" y="365"/>
                </a:lnTo>
                <a:close/>
              </a:path>
            </a:pathLst>
          </a:custGeom>
          <a:solidFill>
            <a:srgbClr val="1F1A17"/>
          </a:solidFill>
          <a:ln w="9525">
            <a:noFill/>
            <a:round/>
            <a:headEnd/>
            <a:tailEnd/>
          </a:ln>
        </p:spPr>
        <p:txBody>
          <a:bodyPr/>
          <a:lstStyle/>
          <a:p>
            <a:endParaRPr lang="en-US"/>
          </a:p>
        </p:txBody>
      </p:sp>
      <p:sp>
        <p:nvSpPr>
          <p:cNvPr id="45290" name="Freeform 1234"/>
          <p:cNvSpPr>
            <a:spLocks noEditPoints="1"/>
          </p:cNvSpPr>
          <p:nvPr/>
        </p:nvSpPr>
        <p:spPr bwMode="auto">
          <a:xfrm>
            <a:off x="2413001" y="5192713"/>
            <a:ext cx="1630363" cy="311150"/>
          </a:xfrm>
          <a:custGeom>
            <a:avLst/>
            <a:gdLst>
              <a:gd name="T0" fmla="*/ 54 w 1027"/>
              <a:gd name="T1" fmla="*/ 173 h 196"/>
              <a:gd name="T2" fmla="*/ 971 w 1027"/>
              <a:gd name="T3" fmla="*/ 173 h 196"/>
              <a:gd name="T4" fmla="*/ 971 w 1027"/>
              <a:gd name="T5" fmla="*/ 196 h 196"/>
              <a:gd name="T6" fmla="*/ 54 w 1027"/>
              <a:gd name="T7" fmla="*/ 196 h 196"/>
              <a:gd name="T8" fmla="*/ 54 w 1027"/>
              <a:gd name="T9" fmla="*/ 173 h 196"/>
              <a:gd name="T10" fmla="*/ 12 w 1027"/>
              <a:gd name="T11" fmla="*/ 0 h 196"/>
              <a:gd name="T12" fmla="*/ 1016 w 1027"/>
              <a:gd name="T13" fmla="*/ 0 h 196"/>
              <a:gd name="T14" fmla="*/ 1021 w 1027"/>
              <a:gd name="T15" fmla="*/ 0 h 196"/>
              <a:gd name="T16" fmla="*/ 1023 w 1027"/>
              <a:gd name="T17" fmla="*/ 2 h 196"/>
              <a:gd name="T18" fmla="*/ 1027 w 1027"/>
              <a:gd name="T19" fmla="*/ 6 h 196"/>
              <a:gd name="T20" fmla="*/ 1027 w 1027"/>
              <a:gd name="T21" fmla="*/ 9 h 196"/>
              <a:gd name="T22" fmla="*/ 1027 w 1027"/>
              <a:gd name="T23" fmla="*/ 103 h 196"/>
              <a:gd name="T24" fmla="*/ 1027 w 1027"/>
              <a:gd name="T25" fmla="*/ 107 h 196"/>
              <a:gd name="T26" fmla="*/ 1023 w 1027"/>
              <a:gd name="T27" fmla="*/ 111 h 196"/>
              <a:gd name="T28" fmla="*/ 1021 w 1027"/>
              <a:gd name="T29" fmla="*/ 113 h 196"/>
              <a:gd name="T30" fmla="*/ 1016 w 1027"/>
              <a:gd name="T31" fmla="*/ 113 h 196"/>
              <a:gd name="T32" fmla="*/ 12 w 1027"/>
              <a:gd name="T33" fmla="*/ 113 h 196"/>
              <a:gd name="T34" fmla="*/ 8 w 1027"/>
              <a:gd name="T35" fmla="*/ 113 h 196"/>
              <a:gd name="T36" fmla="*/ 4 w 1027"/>
              <a:gd name="T37" fmla="*/ 111 h 196"/>
              <a:gd name="T38" fmla="*/ 2 w 1027"/>
              <a:gd name="T39" fmla="*/ 107 h 196"/>
              <a:gd name="T40" fmla="*/ 0 w 1027"/>
              <a:gd name="T41" fmla="*/ 103 h 196"/>
              <a:gd name="T42" fmla="*/ 0 w 1027"/>
              <a:gd name="T43" fmla="*/ 9 h 196"/>
              <a:gd name="T44" fmla="*/ 2 w 1027"/>
              <a:gd name="T45" fmla="*/ 6 h 196"/>
              <a:gd name="T46" fmla="*/ 4 w 1027"/>
              <a:gd name="T47" fmla="*/ 2 h 196"/>
              <a:gd name="T48" fmla="*/ 8 w 1027"/>
              <a:gd name="T49" fmla="*/ 0 h 196"/>
              <a:gd name="T50" fmla="*/ 12 w 1027"/>
              <a:gd name="T51" fmla="*/ 0 h 1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27"/>
              <a:gd name="T79" fmla="*/ 0 h 196"/>
              <a:gd name="T80" fmla="*/ 1027 w 1027"/>
              <a:gd name="T81" fmla="*/ 196 h 19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27" h="196">
                <a:moveTo>
                  <a:pt x="54" y="173"/>
                </a:moveTo>
                <a:lnTo>
                  <a:pt x="971" y="173"/>
                </a:lnTo>
                <a:lnTo>
                  <a:pt x="971" y="196"/>
                </a:lnTo>
                <a:lnTo>
                  <a:pt x="54" y="196"/>
                </a:lnTo>
                <a:lnTo>
                  <a:pt x="54" y="173"/>
                </a:lnTo>
                <a:close/>
                <a:moveTo>
                  <a:pt x="12" y="0"/>
                </a:moveTo>
                <a:lnTo>
                  <a:pt x="1016" y="0"/>
                </a:lnTo>
                <a:lnTo>
                  <a:pt x="1021" y="0"/>
                </a:lnTo>
                <a:lnTo>
                  <a:pt x="1023" y="2"/>
                </a:lnTo>
                <a:lnTo>
                  <a:pt x="1027" y="6"/>
                </a:lnTo>
                <a:lnTo>
                  <a:pt x="1027" y="9"/>
                </a:lnTo>
                <a:lnTo>
                  <a:pt x="1027" y="103"/>
                </a:lnTo>
                <a:lnTo>
                  <a:pt x="1027" y="107"/>
                </a:lnTo>
                <a:lnTo>
                  <a:pt x="1023" y="111"/>
                </a:lnTo>
                <a:lnTo>
                  <a:pt x="1021" y="113"/>
                </a:lnTo>
                <a:lnTo>
                  <a:pt x="1016" y="113"/>
                </a:lnTo>
                <a:lnTo>
                  <a:pt x="12" y="113"/>
                </a:lnTo>
                <a:lnTo>
                  <a:pt x="8" y="113"/>
                </a:lnTo>
                <a:lnTo>
                  <a:pt x="4" y="111"/>
                </a:lnTo>
                <a:lnTo>
                  <a:pt x="2" y="107"/>
                </a:lnTo>
                <a:lnTo>
                  <a:pt x="0" y="103"/>
                </a:lnTo>
                <a:lnTo>
                  <a:pt x="0" y="9"/>
                </a:lnTo>
                <a:lnTo>
                  <a:pt x="2" y="6"/>
                </a:lnTo>
                <a:lnTo>
                  <a:pt x="4" y="2"/>
                </a:lnTo>
                <a:lnTo>
                  <a:pt x="8" y="0"/>
                </a:lnTo>
                <a:lnTo>
                  <a:pt x="12" y="0"/>
                </a:lnTo>
                <a:close/>
              </a:path>
            </a:pathLst>
          </a:custGeom>
          <a:solidFill>
            <a:srgbClr val="C3C3C2"/>
          </a:solidFill>
          <a:ln w="9525">
            <a:noFill/>
            <a:round/>
            <a:headEnd/>
            <a:tailEnd/>
          </a:ln>
        </p:spPr>
        <p:txBody>
          <a:bodyPr/>
          <a:lstStyle/>
          <a:p>
            <a:endParaRPr lang="en-US"/>
          </a:p>
        </p:txBody>
      </p:sp>
      <p:sp>
        <p:nvSpPr>
          <p:cNvPr id="45291" name="Rectangle 1235"/>
          <p:cNvSpPr>
            <a:spLocks noChangeArrowheads="1"/>
          </p:cNvSpPr>
          <p:nvPr/>
        </p:nvSpPr>
        <p:spPr bwMode="auto">
          <a:xfrm>
            <a:off x="2498725" y="5467351"/>
            <a:ext cx="1455738" cy="36513"/>
          </a:xfrm>
          <a:prstGeom prst="rect">
            <a:avLst/>
          </a:prstGeom>
          <a:noFill/>
          <a:ln w="0">
            <a:solidFill>
              <a:srgbClr val="25221E"/>
            </a:solidFill>
            <a:miter lim="800000"/>
            <a:headEnd/>
            <a:tailEnd/>
          </a:ln>
        </p:spPr>
        <p:txBody>
          <a:bodyPr/>
          <a:lstStyle/>
          <a:p>
            <a:endParaRPr lang="en-US"/>
          </a:p>
        </p:txBody>
      </p:sp>
      <p:sp>
        <p:nvSpPr>
          <p:cNvPr id="45292" name="Freeform 1236"/>
          <p:cNvSpPr>
            <a:spLocks/>
          </p:cNvSpPr>
          <p:nvPr/>
        </p:nvSpPr>
        <p:spPr bwMode="auto">
          <a:xfrm>
            <a:off x="2413001" y="5192714"/>
            <a:ext cx="1630363" cy="179387"/>
          </a:xfrm>
          <a:custGeom>
            <a:avLst/>
            <a:gdLst>
              <a:gd name="T0" fmla="*/ 12 w 1027"/>
              <a:gd name="T1" fmla="*/ 0 h 113"/>
              <a:gd name="T2" fmla="*/ 1016 w 1027"/>
              <a:gd name="T3" fmla="*/ 0 h 113"/>
              <a:gd name="T4" fmla="*/ 1021 w 1027"/>
              <a:gd name="T5" fmla="*/ 0 h 113"/>
              <a:gd name="T6" fmla="*/ 1023 w 1027"/>
              <a:gd name="T7" fmla="*/ 2 h 113"/>
              <a:gd name="T8" fmla="*/ 1027 w 1027"/>
              <a:gd name="T9" fmla="*/ 6 h 113"/>
              <a:gd name="T10" fmla="*/ 1027 w 1027"/>
              <a:gd name="T11" fmla="*/ 9 h 113"/>
              <a:gd name="T12" fmla="*/ 1027 w 1027"/>
              <a:gd name="T13" fmla="*/ 103 h 113"/>
              <a:gd name="T14" fmla="*/ 1027 w 1027"/>
              <a:gd name="T15" fmla="*/ 107 h 113"/>
              <a:gd name="T16" fmla="*/ 1023 w 1027"/>
              <a:gd name="T17" fmla="*/ 111 h 113"/>
              <a:gd name="T18" fmla="*/ 1021 w 1027"/>
              <a:gd name="T19" fmla="*/ 113 h 113"/>
              <a:gd name="T20" fmla="*/ 1016 w 1027"/>
              <a:gd name="T21" fmla="*/ 113 h 113"/>
              <a:gd name="T22" fmla="*/ 12 w 1027"/>
              <a:gd name="T23" fmla="*/ 113 h 113"/>
              <a:gd name="T24" fmla="*/ 8 w 1027"/>
              <a:gd name="T25" fmla="*/ 113 h 113"/>
              <a:gd name="T26" fmla="*/ 4 w 1027"/>
              <a:gd name="T27" fmla="*/ 111 h 113"/>
              <a:gd name="T28" fmla="*/ 2 w 1027"/>
              <a:gd name="T29" fmla="*/ 107 h 113"/>
              <a:gd name="T30" fmla="*/ 0 w 1027"/>
              <a:gd name="T31" fmla="*/ 103 h 113"/>
              <a:gd name="T32" fmla="*/ 0 w 1027"/>
              <a:gd name="T33" fmla="*/ 9 h 113"/>
              <a:gd name="T34" fmla="*/ 2 w 1027"/>
              <a:gd name="T35" fmla="*/ 6 h 113"/>
              <a:gd name="T36" fmla="*/ 4 w 1027"/>
              <a:gd name="T37" fmla="*/ 2 h 113"/>
              <a:gd name="T38" fmla="*/ 8 w 1027"/>
              <a:gd name="T39" fmla="*/ 0 h 113"/>
              <a:gd name="T40" fmla="*/ 12 w 1027"/>
              <a:gd name="T41" fmla="*/ 0 h 1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27"/>
              <a:gd name="T64" fmla="*/ 0 h 113"/>
              <a:gd name="T65" fmla="*/ 1027 w 1027"/>
              <a:gd name="T66" fmla="*/ 113 h 1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27" h="113">
                <a:moveTo>
                  <a:pt x="12" y="0"/>
                </a:moveTo>
                <a:lnTo>
                  <a:pt x="1016" y="0"/>
                </a:lnTo>
                <a:lnTo>
                  <a:pt x="1021" y="0"/>
                </a:lnTo>
                <a:lnTo>
                  <a:pt x="1023" y="2"/>
                </a:lnTo>
                <a:lnTo>
                  <a:pt x="1027" y="6"/>
                </a:lnTo>
                <a:lnTo>
                  <a:pt x="1027" y="9"/>
                </a:lnTo>
                <a:lnTo>
                  <a:pt x="1027" y="103"/>
                </a:lnTo>
                <a:lnTo>
                  <a:pt x="1027" y="107"/>
                </a:lnTo>
                <a:lnTo>
                  <a:pt x="1023" y="111"/>
                </a:lnTo>
                <a:lnTo>
                  <a:pt x="1021" y="113"/>
                </a:lnTo>
                <a:lnTo>
                  <a:pt x="1016" y="113"/>
                </a:lnTo>
                <a:lnTo>
                  <a:pt x="12" y="113"/>
                </a:lnTo>
                <a:lnTo>
                  <a:pt x="8" y="113"/>
                </a:lnTo>
                <a:lnTo>
                  <a:pt x="4" y="111"/>
                </a:lnTo>
                <a:lnTo>
                  <a:pt x="2" y="107"/>
                </a:lnTo>
                <a:lnTo>
                  <a:pt x="0" y="103"/>
                </a:lnTo>
                <a:lnTo>
                  <a:pt x="0" y="9"/>
                </a:lnTo>
                <a:lnTo>
                  <a:pt x="2" y="6"/>
                </a:lnTo>
                <a:lnTo>
                  <a:pt x="4" y="2"/>
                </a:lnTo>
                <a:lnTo>
                  <a:pt x="8" y="0"/>
                </a:lnTo>
                <a:lnTo>
                  <a:pt x="12" y="0"/>
                </a:lnTo>
              </a:path>
            </a:pathLst>
          </a:custGeom>
          <a:noFill/>
          <a:ln w="0">
            <a:solidFill>
              <a:srgbClr val="25221E"/>
            </a:solidFill>
            <a:round/>
            <a:headEnd/>
            <a:tailEnd/>
          </a:ln>
        </p:spPr>
        <p:txBody>
          <a:bodyPr/>
          <a:lstStyle/>
          <a:p>
            <a:endParaRPr lang="en-US"/>
          </a:p>
        </p:txBody>
      </p:sp>
      <p:sp>
        <p:nvSpPr>
          <p:cNvPr id="45293" name="Rectangle 1237"/>
          <p:cNvSpPr>
            <a:spLocks noChangeArrowheads="1"/>
          </p:cNvSpPr>
          <p:nvPr/>
        </p:nvSpPr>
        <p:spPr bwMode="auto">
          <a:xfrm>
            <a:off x="2816226" y="5372100"/>
            <a:ext cx="796925" cy="95250"/>
          </a:xfrm>
          <a:prstGeom prst="rect">
            <a:avLst/>
          </a:prstGeom>
          <a:solidFill>
            <a:srgbClr val="848282"/>
          </a:solidFill>
          <a:ln w="9525">
            <a:noFill/>
            <a:miter lim="800000"/>
            <a:headEnd/>
            <a:tailEnd/>
          </a:ln>
        </p:spPr>
        <p:txBody>
          <a:bodyPr/>
          <a:lstStyle/>
          <a:p>
            <a:endParaRPr lang="en-US"/>
          </a:p>
        </p:txBody>
      </p:sp>
      <p:sp>
        <p:nvSpPr>
          <p:cNvPr id="45294" name="Rectangle 1238"/>
          <p:cNvSpPr>
            <a:spLocks noChangeArrowheads="1"/>
          </p:cNvSpPr>
          <p:nvPr/>
        </p:nvSpPr>
        <p:spPr bwMode="auto">
          <a:xfrm>
            <a:off x="2816226" y="5372100"/>
            <a:ext cx="796925" cy="95250"/>
          </a:xfrm>
          <a:prstGeom prst="rect">
            <a:avLst/>
          </a:prstGeom>
          <a:noFill/>
          <a:ln w="0">
            <a:solidFill>
              <a:srgbClr val="25221E"/>
            </a:solidFill>
            <a:miter lim="800000"/>
            <a:headEnd/>
            <a:tailEnd/>
          </a:ln>
        </p:spPr>
        <p:txBody>
          <a:bodyPr/>
          <a:lstStyle/>
          <a:p>
            <a:endParaRPr lang="en-US"/>
          </a:p>
        </p:txBody>
      </p:sp>
      <p:sp>
        <p:nvSpPr>
          <p:cNvPr id="45295" name="Freeform 1239"/>
          <p:cNvSpPr>
            <a:spLocks/>
          </p:cNvSpPr>
          <p:nvPr/>
        </p:nvSpPr>
        <p:spPr bwMode="auto">
          <a:xfrm>
            <a:off x="2352675" y="3863975"/>
            <a:ext cx="1746250" cy="1328738"/>
          </a:xfrm>
          <a:custGeom>
            <a:avLst/>
            <a:gdLst>
              <a:gd name="T0" fmla="*/ 31 w 1100"/>
              <a:gd name="T1" fmla="*/ 0 h 837"/>
              <a:gd name="T2" fmla="*/ 1071 w 1100"/>
              <a:gd name="T3" fmla="*/ 0 h 837"/>
              <a:gd name="T4" fmla="*/ 1077 w 1100"/>
              <a:gd name="T5" fmla="*/ 0 h 837"/>
              <a:gd name="T6" fmla="*/ 1082 w 1100"/>
              <a:gd name="T7" fmla="*/ 2 h 837"/>
              <a:gd name="T8" fmla="*/ 1088 w 1100"/>
              <a:gd name="T9" fmla="*/ 6 h 837"/>
              <a:gd name="T10" fmla="*/ 1092 w 1100"/>
              <a:gd name="T11" fmla="*/ 8 h 837"/>
              <a:gd name="T12" fmla="*/ 1096 w 1100"/>
              <a:gd name="T13" fmla="*/ 13 h 837"/>
              <a:gd name="T14" fmla="*/ 1098 w 1100"/>
              <a:gd name="T15" fmla="*/ 17 h 837"/>
              <a:gd name="T16" fmla="*/ 1100 w 1100"/>
              <a:gd name="T17" fmla="*/ 23 h 837"/>
              <a:gd name="T18" fmla="*/ 1100 w 1100"/>
              <a:gd name="T19" fmla="*/ 29 h 837"/>
              <a:gd name="T20" fmla="*/ 1100 w 1100"/>
              <a:gd name="T21" fmla="*/ 808 h 837"/>
              <a:gd name="T22" fmla="*/ 1100 w 1100"/>
              <a:gd name="T23" fmla="*/ 814 h 837"/>
              <a:gd name="T24" fmla="*/ 1098 w 1100"/>
              <a:gd name="T25" fmla="*/ 820 h 837"/>
              <a:gd name="T26" fmla="*/ 1096 w 1100"/>
              <a:gd name="T27" fmla="*/ 823 h 837"/>
              <a:gd name="T28" fmla="*/ 1092 w 1100"/>
              <a:gd name="T29" fmla="*/ 827 h 837"/>
              <a:gd name="T30" fmla="*/ 1088 w 1100"/>
              <a:gd name="T31" fmla="*/ 831 h 837"/>
              <a:gd name="T32" fmla="*/ 1082 w 1100"/>
              <a:gd name="T33" fmla="*/ 835 h 837"/>
              <a:gd name="T34" fmla="*/ 1077 w 1100"/>
              <a:gd name="T35" fmla="*/ 835 h 837"/>
              <a:gd name="T36" fmla="*/ 1071 w 1100"/>
              <a:gd name="T37" fmla="*/ 837 h 837"/>
              <a:gd name="T38" fmla="*/ 31 w 1100"/>
              <a:gd name="T39" fmla="*/ 837 h 837"/>
              <a:gd name="T40" fmla="*/ 23 w 1100"/>
              <a:gd name="T41" fmla="*/ 835 h 837"/>
              <a:gd name="T42" fmla="*/ 17 w 1100"/>
              <a:gd name="T43" fmla="*/ 835 h 837"/>
              <a:gd name="T44" fmla="*/ 13 w 1100"/>
              <a:gd name="T45" fmla="*/ 831 h 837"/>
              <a:gd name="T46" fmla="*/ 8 w 1100"/>
              <a:gd name="T47" fmla="*/ 827 h 837"/>
              <a:gd name="T48" fmla="*/ 6 w 1100"/>
              <a:gd name="T49" fmla="*/ 823 h 837"/>
              <a:gd name="T50" fmla="*/ 2 w 1100"/>
              <a:gd name="T51" fmla="*/ 820 h 837"/>
              <a:gd name="T52" fmla="*/ 0 w 1100"/>
              <a:gd name="T53" fmla="*/ 814 h 837"/>
              <a:gd name="T54" fmla="*/ 0 w 1100"/>
              <a:gd name="T55" fmla="*/ 808 h 837"/>
              <a:gd name="T56" fmla="*/ 0 w 1100"/>
              <a:gd name="T57" fmla="*/ 29 h 837"/>
              <a:gd name="T58" fmla="*/ 0 w 1100"/>
              <a:gd name="T59" fmla="*/ 23 h 837"/>
              <a:gd name="T60" fmla="*/ 2 w 1100"/>
              <a:gd name="T61" fmla="*/ 17 h 837"/>
              <a:gd name="T62" fmla="*/ 6 w 1100"/>
              <a:gd name="T63" fmla="*/ 13 h 837"/>
              <a:gd name="T64" fmla="*/ 8 w 1100"/>
              <a:gd name="T65" fmla="*/ 8 h 837"/>
              <a:gd name="T66" fmla="*/ 13 w 1100"/>
              <a:gd name="T67" fmla="*/ 6 h 837"/>
              <a:gd name="T68" fmla="*/ 17 w 1100"/>
              <a:gd name="T69" fmla="*/ 2 h 837"/>
              <a:gd name="T70" fmla="*/ 23 w 1100"/>
              <a:gd name="T71" fmla="*/ 0 h 837"/>
              <a:gd name="T72" fmla="*/ 31 w 1100"/>
              <a:gd name="T73" fmla="*/ 0 h 83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00"/>
              <a:gd name="T112" fmla="*/ 0 h 837"/>
              <a:gd name="T113" fmla="*/ 1100 w 1100"/>
              <a:gd name="T114" fmla="*/ 837 h 83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00" h="837">
                <a:moveTo>
                  <a:pt x="31" y="0"/>
                </a:moveTo>
                <a:lnTo>
                  <a:pt x="1071" y="0"/>
                </a:lnTo>
                <a:lnTo>
                  <a:pt x="1077" y="0"/>
                </a:lnTo>
                <a:lnTo>
                  <a:pt x="1082" y="2"/>
                </a:lnTo>
                <a:lnTo>
                  <a:pt x="1088" y="6"/>
                </a:lnTo>
                <a:lnTo>
                  <a:pt x="1092" y="8"/>
                </a:lnTo>
                <a:lnTo>
                  <a:pt x="1096" y="13"/>
                </a:lnTo>
                <a:lnTo>
                  <a:pt x="1098" y="17"/>
                </a:lnTo>
                <a:lnTo>
                  <a:pt x="1100" y="23"/>
                </a:lnTo>
                <a:lnTo>
                  <a:pt x="1100" y="29"/>
                </a:lnTo>
                <a:lnTo>
                  <a:pt x="1100" y="808"/>
                </a:lnTo>
                <a:lnTo>
                  <a:pt x="1100" y="814"/>
                </a:lnTo>
                <a:lnTo>
                  <a:pt x="1098" y="820"/>
                </a:lnTo>
                <a:lnTo>
                  <a:pt x="1096" y="823"/>
                </a:lnTo>
                <a:lnTo>
                  <a:pt x="1092" y="827"/>
                </a:lnTo>
                <a:lnTo>
                  <a:pt x="1088" y="831"/>
                </a:lnTo>
                <a:lnTo>
                  <a:pt x="1082" y="835"/>
                </a:lnTo>
                <a:lnTo>
                  <a:pt x="1077" y="835"/>
                </a:lnTo>
                <a:lnTo>
                  <a:pt x="1071" y="837"/>
                </a:lnTo>
                <a:lnTo>
                  <a:pt x="31" y="837"/>
                </a:lnTo>
                <a:lnTo>
                  <a:pt x="23" y="835"/>
                </a:lnTo>
                <a:lnTo>
                  <a:pt x="17" y="835"/>
                </a:lnTo>
                <a:lnTo>
                  <a:pt x="13" y="831"/>
                </a:lnTo>
                <a:lnTo>
                  <a:pt x="8" y="827"/>
                </a:lnTo>
                <a:lnTo>
                  <a:pt x="6" y="823"/>
                </a:lnTo>
                <a:lnTo>
                  <a:pt x="2" y="820"/>
                </a:lnTo>
                <a:lnTo>
                  <a:pt x="0" y="814"/>
                </a:lnTo>
                <a:lnTo>
                  <a:pt x="0" y="808"/>
                </a:lnTo>
                <a:lnTo>
                  <a:pt x="0" y="29"/>
                </a:lnTo>
                <a:lnTo>
                  <a:pt x="0" y="23"/>
                </a:lnTo>
                <a:lnTo>
                  <a:pt x="2" y="17"/>
                </a:lnTo>
                <a:lnTo>
                  <a:pt x="6" y="13"/>
                </a:lnTo>
                <a:lnTo>
                  <a:pt x="8" y="8"/>
                </a:lnTo>
                <a:lnTo>
                  <a:pt x="13" y="6"/>
                </a:lnTo>
                <a:lnTo>
                  <a:pt x="17" y="2"/>
                </a:lnTo>
                <a:lnTo>
                  <a:pt x="23" y="0"/>
                </a:lnTo>
                <a:lnTo>
                  <a:pt x="31" y="0"/>
                </a:lnTo>
                <a:close/>
              </a:path>
            </a:pathLst>
          </a:custGeom>
          <a:solidFill>
            <a:srgbClr val="4E4B4A"/>
          </a:solidFill>
          <a:ln w="9525">
            <a:noFill/>
            <a:round/>
            <a:headEnd/>
            <a:tailEnd/>
          </a:ln>
        </p:spPr>
        <p:txBody>
          <a:bodyPr/>
          <a:lstStyle/>
          <a:p>
            <a:endParaRPr lang="en-US"/>
          </a:p>
        </p:txBody>
      </p:sp>
      <p:sp>
        <p:nvSpPr>
          <p:cNvPr id="45296" name="Freeform 1240"/>
          <p:cNvSpPr>
            <a:spLocks/>
          </p:cNvSpPr>
          <p:nvPr/>
        </p:nvSpPr>
        <p:spPr bwMode="auto">
          <a:xfrm>
            <a:off x="2352675" y="3863975"/>
            <a:ext cx="1746250" cy="1328738"/>
          </a:xfrm>
          <a:custGeom>
            <a:avLst/>
            <a:gdLst>
              <a:gd name="T0" fmla="*/ 31 w 1100"/>
              <a:gd name="T1" fmla="*/ 0 h 837"/>
              <a:gd name="T2" fmla="*/ 1071 w 1100"/>
              <a:gd name="T3" fmla="*/ 0 h 837"/>
              <a:gd name="T4" fmla="*/ 1077 w 1100"/>
              <a:gd name="T5" fmla="*/ 0 h 837"/>
              <a:gd name="T6" fmla="*/ 1082 w 1100"/>
              <a:gd name="T7" fmla="*/ 2 h 837"/>
              <a:gd name="T8" fmla="*/ 1088 w 1100"/>
              <a:gd name="T9" fmla="*/ 6 h 837"/>
              <a:gd name="T10" fmla="*/ 1092 w 1100"/>
              <a:gd name="T11" fmla="*/ 8 h 837"/>
              <a:gd name="T12" fmla="*/ 1096 w 1100"/>
              <a:gd name="T13" fmla="*/ 13 h 837"/>
              <a:gd name="T14" fmla="*/ 1098 w 1100"/>
              <a:gd name="T15" fmla="*/ 17 h 837"/>
              <a:gd name="T16" fmla="*/ 1100 w 1100"/>
              <a:gd name="T17" fmla="*/ 23 h 837"/>
              <a:gd name="T18" fmla="*/ 1100 w 1100"/>
              <a:gd name="T19" fmla="*/ 29 h 837"/>
              <a:gd name="T20" fmla="*/ 1100 w 1100"/>
              <a:gd name="T21" fmla="*/ 808 h 837"/>
              <a:gd name="T22" fmla="*/ 1100 w 1100"/>
              <a:gd name="T23" fmla="*/ 814 h 837"/>
              <a:gd name="T24" fmla="*/ 1098 w 1100"/>
              <a:gd name="T25" fmla="*/ 820 h 837"/>
              <a:gd name="T26" fmla="*/ 1096 w 1100"/>
              <a:gd name="T27" fmla="*/ 823 h 837"/>
              <a:gd name="T28" fmla="*/ 1092 w 1100"/>
              <a:gd name="T29" fmla="*/ 827 h 837"/>
              <a:gd name="T30" fmla="*/ 1088 w 1100"/>
              <a:gd name="T31" fmla="*/ 831 h 837"/>
              <a:gd name="T32" fmla="*/ 1082 w 1100"/>
              <a:gd name="T33" fmla="*/ 835 h 837"/>
              <a:gd name="T34" fmla="*/ 1077 w 1100"/>
              <a:gd name="T35" fmla="*/ 835 h 837"/>
              <a:gd name="T36" fmla="*/ 1071 w 1100"/>
              <a:gd name="T37" fmla="*/ 837 h 837"/>
              <a:gd name="T38" fmla="*/ 31 w 1100"/>
              <a:gd name="T39" fmla="*/ 837 h 837"/>
              <a:gd name="T40" fmla="*/ 23 w 1100"/>
              <a:gd name="T41" fmla="*/ 835 h 837"/>
              <a:gd name="T42" fmla="*/ 17 w 1100"/>
              <a:gd name="T43" fmla="*/ 835 h 837"/>
              <a:gd name="T44" fmla="*/ 13 w 1100"/>
              <a:gd name="T45" fmla="*/ 831 h 837"/>
              <a:gd name="T46" fmla="*/ 8 w 1100"/>
              <a:gd name="T47" fmla="*/ 827 h 837"/>
              <a:gd name="T48" fmla="*/ 6 w 1100"/>
              <a:gd name="T49" fmla="*/ 823 h 837"/>
              <a:gd name="T50" fmla="*/ 2 w 1100"/>
              <a:gd name="T51" fmla="*/ 820 h 837"/>
              <a:gd name="T52" fmla="*/ 0 w 1100"/>
              <a:gd name="T53" fmla="*/ 814 h 837"/>
              <a:gd name="T54" fmla="*/ 0 w 1100"/>
              <a:gd name="T55" fmla="*/ 808 h 837"/>
              <a:gd name="T56" fmla="*/ 0 w 1100"/>
              <a:gd name="T57" fmla="*/ 29 h 837"/>
              <a:gd name="T58" fmla="*/ 0 w 1100"/>
              <a:gd name="T59" fmla="*/ 23 h 837"/>
              <a:gd name="T60" fmla="*/ 2 w 1100"/>
              <a:gd name="T61" fmla="*/ 17 h 837"/>
              <a:gd name="T62" fmla="*/ 6 w 1100"/>
              <a:gd name="T63" fmla="*/ 13 h 837"/>
              <a:gd name="T64" fmla="*/ 8 w 1100"/>
              <a:gd name="T65" fmla="*/ 8 h 837"/>
              <a:gd name="T66" fmla="*/ 13 w 1100"/>
              <a:gd name="T67" fmla="*/ 6 h 837"/>
              <a:gd name="T68" fmla="*/ 17 w 1100"/>
              <a:gd name="T69" fmla="*/ 2 h 837"/>
              <a:gd name="T70" fmla="*/ 23 w 1100"/>
              <a:gd name="T71" fmla="*/ 0 h 837"/>
              <a:gd name="T72" fmla="*/ 31 w 1100"/>
              <a:gd name="T73" fmla="*/ 0 h 83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00"/>
              <a:gd name="T112" fmla="*/ 0 h 837"/>
              <a:gd name="T113" fmla="*/ 1100 w 1100"/>
              <a:gd name="T114" fmla="*/ 837 h 83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00" h="837">
                <a:moveTo>
                  <a:pt x="31" y="0"/>
                </a:moveTo>
                <a:lnTo>
                  <a:pt x="1071" y="0"/>
                </a:lnTo>
                <a:lnTo>
                  <a:pt x="1077" y="0"/>
                </a:lnTo>
                <a:lnTo>
                  <a:pt x="1082" y="2"/>
                </a:lnTo>
                <a:lnTo>
                  <a:pt x="1088" y="6"/>
                </a:lnTo>
                <a:lnTo>
                  <a:pt x="1092" y="8"/>
                </a:lnTo>
                <a:lnTo>
                  <a:pt x="1096" y="13"/>
                </a:lnTo>
                <a:lnTo>
                  <a:pt x="1098" y="17"/>
                </a:lnTo>
                <a:lnTo>
                  <a:pt x="1100" y="23"/>
                </a:lnTo>
                <a:lnTo>
                  <a:pt x="1100" y="29"/>
                </a:lnTo>
                <a:lnTo>
                  <a:pt x="1100" y="808"/>
                </a:lnTo>
                <a:lnTo>
                  <a:pt x="1100" y="814"/>
                </a:lnTo>
                <a:lnTo>
                  <a:pt x="1098" y="820"/>
                </a:lnTo>
                <a:lnTo>
                  <a:pt x="1096" y="823"/>
                </a:lnTo>
                <a:lnTo>
                  <a:pt x="1092" y="827"/>
                </a:lnTo>
                <a:lnTo>
                  <a:pt x="1088" y="831"/>
                </a:lnTo>
                <a:lnTo>
                  <a:pt x="1082" y="835"/>
                </a:lnTo>
                <a:lnTo>
                  <a:pt x="1077" y="835"/>
                </a:lnTo>
                <a:lnTo>
                  <a:pt x="1071" y="837"/>
                </a:lnTo>
                <a:lnTo>
                  <a:pt x="31" y="837"/>
                </a:lnTo>
                <a:lnTo>
                  <a:pt x="23" y="835"/>
                </a:lnTo>
                <a:lnTo>
                  <a:pt x="17" y="835"/>
                </a:lnTo>
                <a:lnTo>
                  <a:pt x="13" y="831"/>
                </a:lnTo>
                <a:lnTo>
                  <a:pt x="8" y="827"/>
                </a:lnTo>
                <a:lnTo>
                  <a:pt x="6" y="823"/>
                </a:lnTo>
                <a:lnTo>
                  <a:pt x="2" y="820"/>
                </a:lnTo>
                <a:lnTo>
                  <a:pt x="0" y="814"/>
                </a:lnTo>
                <a:lnTo>
                  <a:pt x="0" y="808"/>
                </a:lnTo>
                <a:lnTo>
                  <a:pt x="0" y="29"/>
                </a:lnTo>
                <a:lnTo>
                  <a:pt x="0" y="23"/>
                </a:lnTo>
                <a:lnTo>
                  <a:pt x="2" y="17"/>
                </a:lnTo>
                <a:lnTo>
                  <a:pt x="6" y="13"/>
                </a:lnTo>
                <a:lnTo>
                  <a:pt x="8" y="8"/>
                </a:lnTo>
                <a:lnTo>
                  <a:pt x="13" y="6"/>
                </a:lnTo>
                <a:lnTo>
                  <a:pt x="17" y="2"/>
                </a:lnTo>
                <a:lnTo>
                  <a:pt x="23" y="0"/>
                </a:lnTo>
                <a:lnTo>
                  <a:pt x="31" y="0"/>
                </a:lnTo>
              </a:path>
            </a:pathLst>
          </a:custGeom>
          <a:noFill/>
          <a:ln w="0">
            <a:solidFill>
              <a:srgbClr val="25221E"/>
            </a:solidFill>
            <a:round/>
            <a:headEnd/>
            <a:tailEnd/>
          </a:ln>
        </p:spPr>
        <p:txBody>
          <a:bodyPr/>
          <a:lstStyle/>
          <a:p>
            <a:endParaRPr lang="en-US"/>
          </a:p>
        </p:txBody>
      </p:sp>
      <p:sp>
        <p:nvSpPr>
          <p:cNvPr id="45297" name="Freeform 1241"/>
          <p:cNvSpPr>
            <a:spLocks noEditPoints="1"/>
          </p:cNvSpPr>
          <p:nvPr/>
        </p:nvSpPr>
        <p:spPr bwMode="auto">
          <a:xfrm>
            <a:off x="2376488" y="3884614"/>
            <a:ext cx="1700212" cy="1285875"/>
          </a:xfrm>
          <a:custGeom>
            <a:avLst/>
            <a:gdLst>
              <a:gd name="T0" fmla="*/ 18 w 1071"/>
              <a:gd name="T1" fmla="*/ 0 h 810"/>
              <a:gd name="T2" fmla="*/ 1054 w 1071"/>
              <a:gd name="T3" fmla="*/ 0 h 810"/>
              <a:gd name="T4" fmla="*/ 1060 w 1071"/>
              <a:gd name="T5" fmla="*/ 0 h 810"/>
              <a:gd name="T6" fmla="*/ 1065 w 1071"/>
              <a:gd name="T7" fmla="*/ 4 h 810"/>
              <a:gd name="T8" fmla="*/ 1069 w 1071"/>
              <a:gd name="T9" fmla="*/ 10 h 810"/>
              <a:gd name="T10" fmla="*/ 1071 w 1071"/>
              <a:gd name="T11" fmla="*/ 16 h 810"/>
              <a:gd name="T12" fmla="*/ 1071 w 1071"/>
              <a:gd name="T13" fmla="*/ 795 h 810"/>
              <a:gd name="T14" fmla="*/ 1069 w 1071"/>
              <a:gd name="T15" fmla="*/ 801 h 810"/>
              <a:gd name="T16" fmla="*/ 1065 w 1071"/>
              <a:gd name="T17" fmla="*/ 807 h 810"/>
              <a:gd name="T18" fmla="*/ 1060 w 1071"/>
              <a:gd name="T19" fmla="*/ 810 h 810"/>
              <a:gd name="T20" fmla="*/ 1054 w 1071"/>
              <a:gd name="T21" fmla="*/ 810 h 810"/>
              <a:gd name="T22" fmla="*/ 18 w 1071"/>
              <a:gd name="T23" fmla="*/ 810 h 810"/>
              <a:gd name="T24" fmla="*/ 10 w 1071"/>
              <a:gd name="T25" fmla="*/ 810 h 810"/>
              <a:gd name="T26" fmla="*/ 4 w 1071"/>
              <a:gd name="T27" fmla="*/ 807 h 810"/>
              <a:gd name="T28" fmla="*/ 0 w 1071"/>
              <a:gd name="T29" fmla="*/ 801 h 810"/>
              <a:gd name="T30" fmla="*/ 0 w 1071"/>
              <a:gd name="T31" fmla="*/ 795 h 810"/>
              <a:gd name="T32" fmla="*/ 0 w 1071"/>
              <a:gd name="T33" fmla="*/ 16 h 810"/>
              <a:gd name="T34" fmla="*/ 0 w 1071"/>
              <a:gd name="T35" fmla="*/ 10 h 810"/>
              <a:gd name="T36" fmla="*/ 4 w 1071"/>
              <a:gd name="T37" fmla="*/ 4 h 810"/>
              <a:gd name="T38" fmla="*/ 10 w 1071"/>
              <a:gd name="T39" fmla="*/ 0 h 810"/>
              <a:gd name="T40" fmla="*/ 18 w 1071"/>
              <a:gd name="T41" fmla="*/ 0 h 810"/>
              <a:gd name="T42" fmla="*/ 98 w 1071"/>
              <a:gd name="T43" fmla="*/ 83 h 810"/>
              <a:gd name="T44" fmla="*/ 973 w 1071"/>
              <a:gd name="T45" fmla="*/ 83 h 810"/>
              <a:gd name="T46" fmla="*/ 981 w 1071"/>
              <a:gd name="T47" fmla="*/ 85 h 810"/>
              <a:gd name="T48" fmla="*/ 989 w 1071"/>
              <a:gd name="T49" fmla="*/ 89 h 810"/>
              <a:gd name="T50" fmla="*/ 992 w 1071"/>
              <a:gd name="T51" fmla="*/ 96 h 810"/>
              <a:gd name="T52" fmla="*/ 994 w 1071"/>
              <a:gd name="T53" fmla="*/ 104 h 810"/>
              <a:gd name="T54" fmla="*/ 994 w 1071"/>
              <a:gd name="T55" fmla="*/ 707 h 810"/>
              <a:gd name="T56" fmla="*/ 992 w 1071"/>
              <a:gd name="T57" fmla="*/ 714 h 810"/>
              <a:gd name="T58" fmla="*/ 989 w 1071"/>
              <a:gd name="T59" fmla="*/ 722 h 810"/>
              <a:gd name="T60" fmla="*/ 981 w 1071"/>
              <a:gd name="T61" fmla="*/ 726 h 810"/>
              <a:gd name="T62" fmla="*/ 973 w 1071"/>
              <a:gd name="T63" fmla="*/ 728 h 810"/>
              <a:gd name="T64" fmla="*/ 98 w 1071"/>
              <a:gd name="T65" fmla="*/ 728 h 810"/>
              <a:gd name="T66" fmla="*/ 89 w 1071"/>
              <a:gd name="T67" fmla="*/ 726 h 810"/>
              <a:gd name="T68" fmla="*/ 81 w 1071"/>
              <a:gd name="T69" fmla="*/ 722 h 810"/>
              <a:gd name="T70" fmla="*/ 77 w 1071"/>
              <a:gd name="T71" fmla="*/ 714 h 810"/>
              <a:gd name="T72" fmla="*/ 75 w 1071"/>
              <a:gd name="T73" fmla="*/ 707 h 810"/>
              <a:gd name="T74" fmla="*/ 75 w 1071"/>
              <a:gd name="T75" fmla="*/ 104 h 810"/>
              <a:gd name="T76" fmla="*/ 77 w 1071"/>
              <a:gd name="T77" fmla="*/ 96 h 810"/>
              <a:gd name="T78" fmla="*/ 81 w 1071"/>
              <a:gd name="T79" fmla="*/ 89 h 810"/>
              <a:gd name="T80" fmla="*/ 89 w 1071"/>
              <a:gd name="T81" fmla="*/ 85 h 810"/>
              <a:gd name="T82" fmla="*/ 98 w 1071"/>
              <a:gd name="T83" fmla="*/ 83 h 8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71"/>
              <a:gd name="T127" fmla="*/ 0 h 810"/>
              <a:gd name="T128" fmla="*/ 1071 w 1071"/>
              <a:gd name="T129" fmla="*/ 810 h 8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71" h="810">
                <a:moveTo>
                  <a:pt x="18" y="0"/>
                </a:moveTo>
                <a:lnTo>
                  <a:pt x="1054" y="0"/>
                </a:lnTo>
                <a:lnTo>
                  <a:pt x="1060" y="0"/>
                </a:lnTo>
                <a:lnTo>
                  <a:pt x="1065" y="4"/>
                </a:lnTo>
                <a:lnTo>
                  <a:pt x="1069" y="10"/>
                </a:lnTo>
                <a:lnTo>
                  <a:pt x="1071" y="16"/>
                </a:lnTo>
                <a:lnTo>
                  <a:pt x="1071" y="795"/>
                </a:lnTo>
                <a:lnTo>
                  <a:pt x="1069" y="801"/>
                </a:lnTo>
                <a:lnTo>
                  <a:pt x="1065" y="807"/>
                </a:lnTo>
                <a:lnTo>
                  <a:pt x="1060" y="810"/>
                </a:lnTo>
                <a:lnTo>
                  <a:pt x="1054" y="810"/>
                </a:lnTo>
                <a:lnTo>
                  <a:pt x="18" y="810"/>
                </a:lnTo>
                <a:lnTo>
                  <a:pt x="10" y="810"/>
                </a:lnTo>
                <a:lnTo>
                  <a:pt x="4" y="807"/>
                </a:lnTo>
                <a:lnTo>
                  <a:pt x="0" y="801"/>
                </a:lnTo>
                <a:lnTo>
                  <a:pt x="0" y="795"/>
                </a:lnTo>
                <a:lnTo>
                  <a:pt x="0" y="16"/>
                </a:lnTo>
                <a:lnTo>
                  <a:pt x="0" y="10"/>
                </a:lnTo>
                <a:lnTo>
                  <a:pt x="4" y="4"/>
                </a:lnTo>
                <a:lnTo>
                  <a:pt x="10" y="0"/>
                </a:lnTo>
                <a:lnTo>
                  <a:pt x="18" y="0"/>
                </a:lnTo>
                <a:close/>
                <a:moveTo>
                  <a:pt x="98" y="83"/>
                </a:moveTo>
                <a:lnTo>
                  <a:pt x="973" y="83"/>
                </a:lnTo>
                <a:lnTo>
                  <a:pt x="981" y="85"/>
                </a:lnTo>
                <a:lnTo>
                  <a:pt x="989" y="89"/>
                </a:lnTo>
                <a:lnTo>
                  <a:pt x="992" y="96"/>
                </a:lnTo>
                <a:lnTo>
                  <a:pt x="994" y="104"/>
                </a:lnTo>
                <a:lnTo>
                  <a:pt x="994" y="707"/>
                </a:lnTo>
                <a:lnTo>
                  <a:pt x="992" y="714"/>
                </a:lnTo>
                <a:lnTo>
                  <a:pt x="989" y="722"/>
                </a:lnTo>
                <a:lnTo>
                  <a:pt x="981" y="726"/>
                </a:lnTo>
                <a:lnTo>
                  <a:pt x="973" y="728"/>
                </a:lnTo>
                <a:lnTo>
                  <a:pt x="98" y="728"/>
                </a:lnTo>
                <a:lnTo>
                  <a:pt x="89" y="726"/>
                </a:lnTo>
                <a:lnTo>
                  <a:pt x="81" y="722"/>
                </a:lnTo>
                <a:lnTo>
                  <a:pt x="77" y="714"/>
                </a:lnTo>
                <a:lnTo>
                  <a:pt x="75" y="707"/>
                </a:lnTo>
                <a:lnTo>
                  <a:pt x="75" y="104"/>
                </a:lnTo>
                <a:lnTo>
                  <a:pt x="77" y="96"/>
                </a:lnTo>
                <a:lnTo>
                  <a:pt x="81" y="89"/>
                </a:lnTo>
                <a:lnTo>
                  <a:pt x="89" y="85"/>
                </a:lnTo>
                <a:lnTo>
                  <a:pt x="98" y="83"/>
                </a:lnTo>
                <a:close/>
              </a:path>
            </a:pathLst>
          </a:custGeom>
          <a:solidFill>
            <a:srgbClr val="C3C3C2"/>
          </a:solidFill>
          <a:ln w="9525">
            <a:noFill/>
            <a:round/>
            <a:headEnd/>
            <a:tailEnd/>
          </a:ln>
        </p:spPr>
        <p:txBody>
          <a:bodyPr/>
          <a:lstStyle/>
          <a:p>
            <a:endParaRPr lang="en-US"/>
          </a:p>
        </p:txBody>
      </p:sp>
      <p:sp>
        <p:nvSpPr>
          <p:cNvPr id="45298" name="Freeform 1242"/>
          <p:cNvSpPr>
            <a:spLocks/>
          </p:cNvSpPr>
          <p:nvPr/>
        </p:nvSpPr>
        <p:spPr bwMode="auto">
          <a:xfrm>
            <a:off x="2376488" y="3884614"/>
            <a:ext cx="1700212" cy="1285875"/>
          </a:xfrm>
          <a:custGeom>
            <a:avLst/>
            <a:gdLst>
              <a:gd name="T0" fmla="*/ 18 w 1071"/>
              <a:gd name="T1" fmla="*/ 0 h 810"/>
              <a:gd name="T2" fmla="*/ 1054 w 1071"/>
              <a:gd name="T3" fmla="*/ 0 h 810"/>
              <a:gd name="T4" fmla="*/ 1060 w 1071"/>
              <a:gd name="T5" fmla="*/ 0 h 810"/>
              <a:gd name="T6" fmla="*/ 1065 w 1071"/>
              <a:gd name="T7" fmla="*/ 4 h 810"/>
              <a:gd name="T8" fmla="*/ 1069 w 1071"/>
              <a:gd name="T9" fmla="*/ 10 h 810"/>
              <a:gd name="T10" fmla="*/ 1071 w 1071"/>
              <a:gd name="T11" fmla="*/ 16 h 810"/>
              <a:gd name="T12" fmla="*/ 1071 w 1071"/>
              <a:gd name="T13" fmla="*/ 795 h 810"/>
              <a:gd name="T14" fmla="*/ 1069 w 1071"/>
              <a:gd name="T15" fmla="*/ 801 h 810"/>
              <a:gd name="T16" fmla="*/ 1065 w 1071"/>
              <a:gd name="T17" fmla="*/ 807 h 810"/>
              <a:gd name="T18" fmla="*/ 1060 w 1071"/>
              <a:gd name="T19" fmla="*/ 810 h 810"/>
              <a:gd name="T20" fmla="*/ 1054 w 1071"/>
              <a:gd name="T21" fmla="*/ 810 h 810"/>
              <a:gd name="T22" fmla="*/ 18 w 1071"/>
              <a:gd name="T23" fmla="*/ 810 h 810"/>
              <a:gd name="T24" fmla="*/ 10 w 1071"/>
              <a:gd name="T25" fmla="*/ 810 h 810"/>
              <a:gd name="T26" fmla="*/ 4 w 1071"/>
              <a:gd name="T27" fmla="*/ 807 h 810"/>
              <a:gd name="T28" fmla="*/ 0 w 1071"/>
              <a:gd name="T29" fmla="*/ 801 h 810"/>
              <a:gd name="T30" fmla="*/ 0 w 1071"/>
              <a:gd name="T31" fmla="*/ 795 h 810"/>
              <a:gd name="T32" fmla="*/ 0 w 1071"/>
              <a:gd name="T33" fmla="*/ 16 h 810"/>
              <a:gd name="T34" fmla="*/ 0 w 1071"/>
              <a:gd name="T35" fmla="*/ 10 h 810"/>
              <a:gd name="T36" fmla="*/ 4 w 1071"/>
              <a:gd name="T37" fmla="*/ 4 h 810"/>
              <a:gd name="T38" fmla="*/ 10 w 1071"/>
              <a:gd name="T39" fmla="*/ 0 h 810"/>
              <a:gd name="T40" fmla="*/ 18 w 1071"/>
              <a:gd name="T41" fmla="*/ 0 h 8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71"/>
              <a:gd name="T64" fmla="*/ 0 h 810"/>
              <a:gd name="T65" fmla="*/ 1071 w 1071"/>
              <a:gd name="T66" fmla="*/ 810 h 8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71" h="810">
                <a:moveTo>
                  <a:pt x="18" y="0"/>
                </a:moveTo>
                <a:lnTo>
                  <a:pt x="1054" y="0"/>
                </a:lnTo>
                <a:lnTo>
                  <a:pt x="1060" y="0"/>
                </a:lnTo>
                <a:lnTo>
                  <a:pt x="1065" y="4"/>
                </a:lnTo>
                <a:lnTo>
                  <a:pt x="1069" y="10"/>
                </a:lnTo>
                <a:lnTo>
                  <a:pt x="1071" y="16"/>
                </a:lnTo>
                <a:lnTo>
                  <a:pt x="1071" y="795"/>
                </a:lnTo>
                <a:lnTo>
                  <a:pt x="1069" y="801"/>
                </a:lnTo>
                <a:lnTo>
                  <a:pt x="1065" y="807"/>
                </a:lnTo>
                <a:lnTo>
                  <a:pt x="1060" y="810"/>
                </a:lnTo>
                <a:lnTo>
                  <a:pt x="1054" y="810"/>
                </a:lnTo>
                <a:lnTo>
                  <a:pt x="18" y="810"/>
                </a:lnTo>
                <a:lnTo>
                  <a:pt x="10" y="810"/>
                </a:lnTo>
                <a:lnTo>
                  <a:pt x="4" y="807"/>
                </a:lnTo>
                <a:lnTo>
                  <a:pt x="0" y="801"/>
                </a:lnTo>
                <a:lnTo>
                  <a:pt x="0" y="795"/>
                </a:lnTo>
                <a:lnTo>
                  <a:pt x="0" y="16"/>
                </a:lnTo>
                <a:lnTo>
                  <a:pt x="0" y="10"/>
                </a:lnTo>
                <a:lnTo>
                  <a:pt x="4" y="4"/>
                </a:lnTo>
                <a:lnTo>
                  <a:pt x="10" y="0"/>
                </a:lnTo>
                <a:lnTo>
                  <a:pt x="18" y="0"/>
                </a:lnTo>
              </a:path>
            </a:pathLst>
          </a:custGeom>
          <a:noFill/>
          <a:ln w="0">
            <a:solidFill>
              <a:srgbClr val="25221E"/>
            </a:solidFill>
            <a:round/>
            <a:headEnd/>
            <a:tailEnd/>
          </a:ln>
        </p:spPr>
        <p:txBody>
          <a:bodyPr/>
          <a:lstStyle/>
          <a:p>
            <a:endParaRPr lang="en-US"/>
          </a:p>
        </p:txBody>
      </p:sp>
      <p:sp>
        <p:nvSpPr>
          <p:cNvPr id="45299" name="Freeform 1243"/>
          <p:cNvSpPr>
            <a:spLocks/>
          </p:cNvSpPr>
          <p:nvPr/>
        </p:nvSpPr>
        <p:spPr bwMode="auto">
          <a:xfrm>
            <a:off x="2495551" y="4016375"/>
            <a:ext cx="1458913" cy="1023938"/>
          </a:xfrm>
          <a:custGeom>
            <a:avLst/>
            <a:gdLst>
              <a:gd name="T0" fmla="*/ 23 w 919"/>
              <a:gd name="T1" fmla="*/ 0 h 645"/>
              <a:gd name="T2" fmla="*/ 898 w 919"/>
              <a:gd name="T3" fmla="*/ 0 h 645"/>
              <a:gd name="T4" fmla="*/ 906 w 919"/>
              <a:gd name="T5" fmla="*/ 2 h 645"/>
              <a:gd name="T6" fmla="*/ 914 w 919"/>
              <a:gd name="T7" fmla="*/ 6 h 645"/>
              <a:gd name="T8" fmla="*/ 917 w 919"/>
              <a:gd name="T9" fmla="*/ 13 h 645"/>
              <a:gd name="T10" fmla="*/ 919 w 919"/>
              <a:gd name="T11" fmla="*/ 21 h 645"/>
              <a:gd name="T12" fmla="*/ 919 w 919"/>
              <a:gd name="T13" fmla="*/ 624 h 645"/>
              <a:gd name="T14" fmla="*/ 917 w 919"/>
              <a:gd name="T15" fmla="*/ 631 h 645"/>
              <a:gd name="T16" fmla="*/ 914 w 919"/>
              <a:gd name="T17" fmla="*/ 639 h 645"/>
              <a:gd name="T18" fmla="*/ 906 w 919"/>
              <a:gd name="T19" fmla="*/ 643 h 645"/>
              <a:gd name="T20" fmla="*/ 898 w 919"/>
              <a:gd name="T21" fmla="*/ 645 h 645"/>
              <a:gd name="T22" fmla="*/ 23 w 919"/>
              <a:gd name="T23" fmla="*/ 645 h 645"/>
              <a:gd name="T24" fmla="*/ 14 w 919"/>
              <a:gd name="T25" fmla="*/ 643 h 645"/>
              <a:gd name="T26" fmla="*/ 6 w 919"/>
              <a:gd name="T27" fmla="*/ 639 h 645"/>
              <a:gd name="T28" fmla="*/ 2 w 919"/>
              <a:gd name="T29" fmla="*/ 631 h 645"/>
              <a:gd name="T30" fmla="*/ 0 w 919"/>
              <a:gd name="T31" fmla="*/ 624 h 645"/>
              <a:gd name="T32" fmla="*/ 0 w 919"/>
              <a:gd name="T33" fmla="*/ 21 h 645"/>
              <a:gd name="T34" fmla="*/ 2 w 919"/>
              <a:gd name="T35" fmla="*/ 13 h 645"/>
              <a:gd name="T36" fmla="*/ 6 w 919"/>
              <a:gd name="T37" fmla="*/ 6 h 645"/>
              <a:gd name="T38" fmla="*/ 14 w 919"/>
              <a:gd name="T39" fmla="*/ 2 h 645"/>
              <a:gd name="T40" fmla="*/ 23 w 919"/>
              <a:gd name="T41" fmla="*/ 0 h 6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19"/>
              <a:gd name="T64" fmla="*/ 0 h 645"/>
              <a:gd name="T65" fmla="*/ 919 w 919"/>
              <a:gd name="T66" fmla="*/ 645 h 6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19" h="645">
                <a:moveTo>
                  <a:pt x="23" y="0"/>
                </a:moveTo>
                <a:lnTo>
                  <a:pt x="898" y="0"/>
                </a:lnTo>
                <a:lnTo>
                  <a:pt x="906" y="2"/>
                </a:lnTo>
                <a:lnTo>
                  <a:pt x="914" y="6"/>
                </a:lnTo>
                <a:lnTo>
                  <a:pt x="917" y="13"/>
                </a:lnTo>
                <a:lnTo>
                  <a:pt x="919" y="21"/>
                </a:lnTo>
                <a:lnTo>
                  <a:pt x="919" y="624"/>
                </a:lnTo>
                <a:lnTo>
                  <a:pt x="917" y="631"/>
                </a:lnTo>
                <a:lnTo>
                  <a:pt x="914" y="639"/>
                </a:lnTo>
                <a:lnTo>
                  <a:pt x="906" y="643"/>
                </a:lnTo>
                <a:lnTo>
                  <a:pt x="898" y="645"/>
                </a:lnTo>
                <a:lnTo>
                  <a:pt x="23" y="645"/>
                </a:lnTo>
                <a:lnTo>
                  <a:pt x="14" y="643"/>
                </a:lnTo>
                <a:lnTo>
                  <a:pt x="6" y="639"/>
                </a:lnTo>
                <a:lnTo>
                  <a:pt x="2" y="631"/>
                </a:lnTo>
                <a:lnTo>
                  <a:pt x="0" y="624"/>
                </a:lnTo>
                <a:lnTo>
                  <a:pt x="0" y="21"/>
                </a:lnTo>
                <a:lnTo>
                  <a:pt x="2" y="13"/>
                </a:lnTo>
                <a:lnTo>
                  <a:pt x="6" y="6"/>
                </a:lnTo>
                <a:lnTo>
                  <a:pt x="14" y="2"/>
                </a:lnTo>
                <a:lnTo>
                  <a:pt x="23" y="0"/>
                </a:lnTo>
              </a:path>
            </a:pathLst>
          </a:custGeom>
          <a:noFill/>
          <a:ln w="0">
            <a:solidFill>
              <a:srgbClr val="25221E"/>
            </a:solidFill>
            <a:round/>
            <a:headEnd/>
            <a:tailEnd/>
          </a:ln>
        </p:spPr>
        <p:txBody>
          <a:bodyPr/>
          <a:lstStyle/>
          <a:p>
            <a:endParaRPr lang="en-US"/>
          </a:p>
        </p:txBody>
      </p:sp>
      <p:sp>
        <p:nvSpPr>
          <p:cNvPr id="45300" name="Freeform 1244"/>
          <p:cNvSpPr>
            <a:spLocks noEditPoints="1"/>
          </p:cNvSpPr>
          <p:nvPr/>
        </p:nvSpPr>
        <p:spPr bwMode="auto">
          <a:xfrm>
            <a:off x="2819400" y="5229225"/>
            <a:ext cx="776288" cy="90488"/>
          </a:xfrm>
          <a:custGeom>
            <a:avLst/>
            <a:gdLst>
              <a:gd name="T0" fmla="*/ 9 w 489"/>
              <a:gd name="T1" fmla="*/ 2 h 57"/>
              <a:gd name="T2" fmla="*/ 2 w 489"/>
              <a:gd name="T3" fmla="*/ 9 h 57"/>
              <a:gd name="T4" fmla="*/ 2 w 489"/>
              <a:gd name="T5" fmla="*/ 8 h 57"/>
              <a:gd name="T6" fmla="*/ 7 w 489"/>
              <a:gd name="T7" fmla="*/ 4 h 57"/>
              <a:gd name="T8" fmla="*/ 13 w 489"/>
              <a:gd name="T9" fmla="*/ 0 h 57"/>
              <a:gd name="T10" fmla="*/ 19 w 489"/>
              <a:gd name="T11" fmla="*/ 13 h 57"/>
              <a:gd name="T12" fmla="*/ 25 w 489"/>
              <a:gd name="T13" fmla="*/ 0 h 57"/>
              <a:gd name="T14" fmla="*/ 15 w 489"/>
              <a:gd name="T15" fmla="*/ 13 h 57"/>
              <a:gd name="T16" fmla="*/ 28 w 489"/>
              <a:gd name="T17" fmla="*/ 13 h 57"/>
              <a:gd name="T18" fmla="*/ 32 w 489"/>
              <a:gd name="T19" fmla="*/ 8 h 57"/>
              <a:gd name="T20" fmla="*/ 36 w 489"/>
              <a:gd name="T21" fmla="*/ 2 h 57"/>
              <a:gd name="T22" fmla="*/ 32 w 489"/>
              <a:gd name="T23" fmla="*/ 2 h 57"/>
              <a:gd name="T24" fmla="*/ 38 w 489"/>
              <a:gd name="T25" fmla="*/ 9 h 57"/>
              <a:gd name="T26" fmla="*/ 26 w 489"/>
              <a:gd name="T27" fmla="*/ 9 h 57"/>
              <a:gd name="T28" fmla="*/ 42 w 489"/>
              <a:gd name="T29" fmla="*/ 6 h 57"/>
              <a:gd name="T30" fmla="*/ 49 w 489"/>
              <a:gd name="T31" fmla="*/ 15 h 57"/>
              <a:gd name="T32" fmla="*/ 42 w 489"/>
              <a:gd name="T33" fmla="*/ 15 h 57"/>
              <a:gd name="T34" fmla="*/ 326 w 489"/>
              <a:gd name="T35" fmla="*/ 46 h 57"/>
              <a:gd name="T36" fmla="*/ 337 w 489"/>
              <a:gd name="T37" fmla="*/ 48 h 57"/>
              <a:gd name="T38" fmla="*/ 328 w 489"/>
              <a:gd name="T39" fmla="*/ 48 h 57"/>
              <a:gd name="T40" fmla="*/ 334 w 489"/>
              <a:gd name="T41" fmla="*/ 55 h 57"/>
              <a:gd name="T42" fmla="*/ 332 w 489"/>
              <a:gd name="T43" fmla="*/ 57 h 57"/>
              <a:gd name="T44" fmla="*/ 326 w 489"/>
              <a:gd name="T45" fmla="*/ 52 h 57"/>
              <a:gd name="T46" fmla="*/ 343 w 489"/>
              <a:gd name="T47" fmla="*/ 44 h 57"/>
              <a:gd name="T48" fmla="*/ 353 w 489"/>
              <a:gd name="T49" fmla="*/ 48 h 57"/>
              <a:gd name="T50" fmla="*/ 349 w 489"/>
              <a:gd name="T51" fmla="*/ 57 h 57"/>
              <a:gd name="T52" fmla="*/ 339 w 489"/>
              <a:gd name="T53" fmla="*/ 54 h 57"/>
              <a:gd name="T54" fmla="*/ 347 w 489"/>
              <a:gd name="T55" fmla="*/ 57 h 57"/>
              <a:gd name="T56" fmla="*/ 353 w 489"/>
              <a:gd name="T57" fmla="*/ 50 h 57"/>
              <a:gd name="T58" fmla="*/ 341 w 489"/>
              <a:gd name="T59" fmla="*/ 52 h 57"/>
              <a:gd name="T60" fmla="*/ 366 w 489"/>
              <a:gd name="T61" fmla="*/ 55 h 57"/>
              <a:gd name="T62" fmla="*/ 366 w 489"/>
              <a:gd name="T63" fmla="*/ 57 h 57"/>
              <a:gd name="T64" fmla="*/ 374 w 489"/>
              <a:gd name="T65" fmla="*/ 57 h 57"/>
              <a:gd name="T66" fmla="*/ 381 w 489"/>
              <a:gd name="T67" fmla="*/ 44 h 57"/>
              <a:gd name="T68" fmla="*/ 374 w 489"/>
              <a:gd name="T69" fmla="*/ 57 h 57"/>
              <a:gd name="T70" fmla="*/ 422 w 489"/>
              <a:gd name="T71" fmla="*/ 44 h 57"/>
              <a:gd name="T72" fmla="*/ 424 w 489"/>
              <a:gd name="T73" fmla="*/ 50 h 57"/>
              <a:gd name="T74" fmla="*/ 422 w 489"/>
              <a:gd name="T75" fmla="*/ 57 h 57"/>
              <a:gd name="T76" fmla="*/ 424 w 489"/>
              <a:gd name="T77" fmla="*/ 55 h 57"/>
              <a:gd name="T78" fmla="*/ 418 w 489"/>
              <a:gd name="T79" fmla="*/ 52 h 57"/>
              <a:gd name="T80" fmla="*/ 424 w 489"/>
              <a:gd name="T81" fmla="*/ 50 h 57"/>
              <a:gd name="T82" fmla="*/ 418 w 489"/>
              <a:gd name="T83" fmla="*/ 46 h 57"/>
              <a:gd name="T84" fmla="*/ 437 w 489"/>
              <a:gd name="T85" fmla="*/ 44 h 57"/>
              <a:gd name="T86" fmla="*/ 439 w 489"/>
              <a:gd name="T87" fmla="*/ 52 h 57"/>
              <a:gd name="T88" fmla="*/ 439 w 489"/>
              <a:gd name="T89" fmla="*/ 57 h 57"/>
              <a:gd name="T90" fmla="*/ 431 w 489"/>
              <a:gd name="T91" fmla="*/ 57 h 57"/>
              <a:gd name="T92" fmla="*/ 437 w 489"/>
              <a:gd name="T93" fmla="*/ 50 h 57"/>
              <a:gd name="T94" fmla="*/ 431 w 489"/>
              <a:gd name="T95" fmla="*/ 46 h 57"/>
              <a:gd name="T96" fmla="*/ 445 w 489"/>
              <a:gd name="T97" fmla="*/ 44 h 57"/>
              <a:gd name="T98" fmla="*/ 449 w 489"/>
              <a:gd name="T99" fmla="*/ 48 h 57"/>
              <a:gd name="T100" fmla="*/ 460 w 489"/>
              <a:gd name="T101" fmla="*/ 44 h 57"/>
              <a:gd name="T102" fmla="*/ 454 w 489"/>
              <a:gd name="T103" fmla="*/ 46 h 57"/>
              <a:gd name="T104" fmla="*/ 454 w 489"/>
              <a:gd name="T105" fmla="*/ 57 h 57"/>
              <a:gd name="T106" fmla="*/ 454 w 489"/>
              <a:gd name="T107" fmla="*/ 50 h 57"/>
              <a:gd name="T108" fmla="*/ 460 w 489"/>
              <a:gd name="T109" fmla="*/ 55 h 57"/>
              <a:gd name="T110" fmla="*/ 449 w 489"/>
              <a:gd name="T111" fmla="*/ 50 h 57"/>
              <a:gd name="T112" fmla="*/ 464 w 489"/>
              <a:gd name="T113" fmla="*/ 50 h 57"/>
              <a:gd name="T114" fmla="*/ 474 w 489"/>
              <a:gd name="T115" fmla="*/ 57 h 57"/>
              <a:gd name="T116" fmla="*/ 464 w 489"/>
              <a:gd name="T117" fmla="*/ 57 h 57"/>
              <a:gd name="T118" fmla="*/ 477 w 489"/>
              <a:gd name="T119" fmla="*/ 46 h 57"/>
              <a:gd name="T120" fmla="*/ 485 w 489"/>
              <a:gd name="T121" fmla="*/ 46 h 5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89"/>
              <a:gd name="T184" fmla="*/ 0 h 57"/>
              <a:gd name="T185" fmla="*/ 489 w 489"/>
              <a:gd name="T186" fmla="*/ 57 h 5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89" h="57">
                <a:moveTo>
                  <a:pt x="0" y="15"/>
                </a:moveTo>
                <a:lnTo>
                  <a:pt x="0" y="0"/>
                </a:lnTo>
                <a:lnTo>
                  <a:pt x="5" y="0"/>
                </a:lnTo>
                <a:lnTo>
                  <a:pt x="9" y="2"/>
                </a:lnTo>
                <a:lnTo>
                  <a:pt x="9" y="4"/>
                </a:lnTo>
                <a:lnTo>
                  <a:pt x="9" y="8"/>
                </a:lnTo>
                <a:lnTo>
                  <a:pt x="5" y="9"/>
                </a:lnTo>
                <a:lnTo>
                  <a:pt x="2" y="9"/>
                </a:lnTo>
                <a:lnTo>
                  <a:pt x="2" y="15"/>
                </a:lnTo>
                <a:lnTo>
                  <a:pt x="0" y="15"/>
                </a:lnTo>
                <a:close/>
                <a:moveTo>
                  <a:pt x="2" y="2"/>
                </a:moveTo>
                <a:lnTo>
                  <a:pt x="2" y="8"/>
                </a:lnTo>
                <a:lnTo>
                  <a:pt x="5" y="8"/>
                </a:lnTo>
                <a:lnTo>
                  <a:pt x="7" y="6"/>
                </a:lnTo>
                <a:lnTo>
                  <a:pt x="7" y="4"/>
                </a:lnTo>
                <a:lnTo>
                  <a:pt x="5" y="2"/>
                </a:lnTo>
                <a:lnTo>
                  <a:pt x="2" y="2"/>
                </a:lnTo>
                <a:close/>
                <a:moveTo>
                  <a:pt x="13" y="11"/>
                </a:moveTo>
                <a:lnTo>
                  <a:pt x="13" y="0"/>
                </a:lnTo>
                <a:lnTo>
                  <a:pt x="15" y="0"/>
                </a:lnTo>
                <a:lnTo>
                  <a:pt x="15" y="9"/>
                </a:lnTo>
                <a:lnTo>
                  <a:pt x="15" y="13"/>
                </a:lnTo>
                <a:lnTo>
                  <a:pt x="19" y="13"/>
                </a:lnTo>
                <a:lnTo>
                  <a:pt x="21" y="13"/>
                </a:lnTo>
                <a:lnTo>
                  <a:pt x="23" y="9"/>
                </a:lnTo>
                <a:lnTo>
                  <a:pt x="23" y="0"/>
                </a:lnTo>
                <a:lnTo>
                  <a:pt x="25" y="0"/>
                </a:lnTo>
                <a:lnTo>
                  <a:pt x="25" y="11"/>
                </a:lnTo>
                <a:lnTo>
                  <a:pt x="23" y="13"/>
                </a:lnTo>
                <a:lnTo>
                  <a:pt x="19" y="15"/>
                </a:lnTo>
                <a:lnTo>
                  <a:pt x="15" y="13"/>
                </a:lnTo>
                <a:lnTo>
                  <a:pt x="13" y="11"/>
                </a:lnTo>
                <a:close/>
                <a:moveTo>
                  <a:pt x="26" y="9"/>
                </a:moveTo>
                <a:lnTo>
                  <a:pt x="28" y="9"/>
                </a:lnTo>
                <a:lnTo>
                  <a:pt x="28" y="13"/>
                </a:lnTo>
                <a:lnTo>
                  <a:pt x="32" y="13"/>
                </a:lnTo>
                <a:lnTo>
                  <a:pt x="34" y="13"/>
                </a:lnTo>
                <a:lnTo>
                  <a:pt x="36" y="11"/>
                </a:lnTo>
                <a:lnTo>
                  <a:pt x="32" y="8"/>
                </a:lnTo>
                <a:lnTo>
                  <a:pt x="26" y="4"/>
                </a:lnTo>
                <a:lnTo>
                  <a:pt x="28" y="2"/>
                </a:lnTo>
                <a:lnTo>
                  <a:pt x="32" y="0"/>
                </a:lnTo>
                <a:lnTo>
                  <a:pt x="36" y="2"/>
                </a:lnTo>
                <a:lnTo>
                  <a:pt x="38" y="4"/>
                </a:lnTo>
                <a:lnTo>
                  <a:pt x="36" y="4"/>
                </a:lnTo>
                <a:lnTo>
                  <a:pt x="34" y="2"/>
                </a:lnTo>
                <a:lnTo>
                  <a:pt x="32" y="2"/>
                </a:lnTo>
                <a:lnTo>
                  <a:pt x="30" y="2"/>
                </a:lnTo>
                <a:lnTo>
                  <a:pt x="28" y="4"/>
                </a:lnTo>
                <a:lnTo>
                  <a:pt x="34" y="6"/>
                </a:lnTo>
                <a:lnTo>
                  <a:pt x="38" y="9"/>
                </a:lnTo>
                <a:lnTo>
                  <a:pt x="36" y="13"/>
                </a:lnTo>
                <a:lnTo>
                  <a:pt x="32" y="15"/>
                </a:lnTo>
                <a:lnTo>
                  <a:pt x="28" y="13"/>
                </a:lnTo>
                <a:lnTo>
                  <a:pt x="26" y="9"/>
                </a:lnTo>
                <a:close/>
                <a:moveTo>
                  <a:pt x="40" y="15"/>
                </a:moveTo>
                <a:lnTo>
                  <a:pt x="40" y="0"/>
                </a:lnTo>
                <a:lnTo>
                  <a:pt x="42" y="0"/>
                </a:lnTo>
                <a:lnTo>
                  <a:pt x="42" y="6"/>
                </a:lnTo>
                <a:lnTo>
                  <a:pt x="48" y="6"/>
                </a:lnTo>
                <a:lnTo>
                  <a:pt x="48" y="0"/>
                </a:lnTo>
                <a:lnTo>
                  <a:pt x="49" y="0"/>
                </a:lnTo>
                <a:lnTo>
                  <a:pt x="49" y="15"/>
                </a:lnTo>
                <a:lnTo>
                  <a:pt x="48" y="15"/>
                </a:lnTo>
                <a:lnTo>
                  <a:pt x="48" y="8"/>
                </a:lnTo>
                <a:lnTo>
                  <a:pt x="42" y="8"/>
                </a:lnTo>
                <a:lnTo>
                  <a:pt x="42" y="15"/>
                </a:lnTo>
                <a:lnTo>
                  <a:pt x="40" y="15"/>
                </a:lnTo>
                <a:close/>
                <a:moveTo>
                  <a:pt x="326" y="52"/>
                </a:moveTo>
                <a:lnTo>
                  <a:pt x="326" y="48"/>
                </a:lnTo>
                <a:lnTo>
                  <a:pt x="326" y="46"/>
                </a:lnTo>
                <a:lnTo>
                  <a:pt x="330" y="44"/>
                </a:lnTo>
                <a:lnTo>
                  <a:pt x="332" y="44"/>
                </a:lnTo>
                <a:lnTo>
                  <a:pt x="335" y="44"/>
                </a:lnTo>
                <a:lnTo>
                  <a:pt x="337" y="48"/>
                </a:lnTo>
                <a:lnTo>
                  <a:pt x="335" y="48"/>
                </a:lnTo>
                <a:lnTo>
                  <a:pt x="334" y="46"/>
                </a:lnTo>
                <a:lnTo>
                  <a:pt x="332" y="46"/>
                </a:lnTo>
                <a:lnTo>
                  <a:pt x="328" y="48"/>
                </a:lnTo>
                <a:lnTo>
                  <a:pt x="328" y="52"/>
                </a:lnTo>
                <a:lnTo>
                  <a:pt x="328" y="55"/>
                </a:lnTo>
                <a:lnTo>
                  <a:pt x="332" y="57"/>
                </a:lnTo>
                <a:lnTo>
                  <a:pt x="334" y="55"/>
                </a:lnTo>
                <a:lnTo>
                  <a:pt x="335" y="54"/>
                </a:lnTo>
                <a:lnTo>
                  <a:pt x="337" y="54"/>
                </a:lnTo>
                <a:lnTo>
                  <a:pt x="335" y="57"/>
                </a:lnTo>
                <a:lnTo>
                  <a:pt x="332" y="57"/>
                </a:lnTo>
                <a:lnTo>
                  <a:pt x="330" y="57"/>
                </a:lnTo>
                <a:lnTo>
                  <a:pt x="328" y="55"/>
                </a:lnTo>
                <a:lnTo>
                  <a:pt x="326" y="54"/>
                </a:lnTo>
                <a:lnTo>
                  <a:pt x="326" y="52"/>
                </a:lnTo>
                <a:close/>
                <a:moveTo>
                  <a:pt x="339" y="50"/>
                </a:moveTo>
                <a:lnTo>
                  <a:pt x="339" y="48"/>
                </a:lnTo>
                <a:lnTo>
                  <a:pt x="341" y="46"/>
                </a:lnTo>
                <a:lnTo>
                  <a:pt x="343" y="44"/>
                </a:lnTo>
                <a:lnTo>
                  <a:pt x="347" y="44"/>
                </a:lnTo>
                <a:lnTo>
                  <a:pt x="349" y="44"/>
                </a:lnTo>
                <a:lnTo>
                  <a:pt x="351" y="46"/>
                </a:lnTo>
                <a:lnTo>
                  <a:pt x="353" y="48"/>
                </a:lnTo>
                <a:lnTo>
                  <a:pt x="355" y="52"/>
                </a:lnTo>
                <a:lnTo>
                  <a:pt x="353" y="54"/>
                </a:lnTo>
                <a:lnTo>
                  <a:pt x="353" y="55"/>
                </a:lnTo>
                <a:lnTo>
                  <a:pt x="349" y="57"/>
                </a:lnTo>
                <a:lnTo>
                  <a:pt x="347" y="57"/>
                </a:lnTo>
                <a:lnTo>
                  <a:pt x="343" y="57"/>
                </a:lnTo>
                <a:lnTo>
                  <a:pt x="341" y="55"/>
                </a:lnTo>
                <a:lnTo>
                  <a:pt x="339" y="54"/>
                </a:lnTo>
                <a:lnTo>
                  <a:pt x="339" y="50"/>
                </a:lnTo>
                <a:close/>
                <a:moveTo>
                  <a:pt x="341" y="52"/>
                </a:moveTo>
                <a:lnTo>
                  <a:pt x="343" y="54"/>
                </a:lnTo>
                <a:lnTo>
                  <a:pt x="347" y="57"/>
                </a:lnTo>
                <a:lnTo>
                  <a:pt x="349" y="55"/>
                </a:lnTo>
                <a:lnTo>
                  <a:pt x="351" y="55"/>
                </a:lnTo>
                <a:lnTo>
                  <a:pt x="351" y="54"/>
                </a:lnTo>
                <a:lnTo>
                  <a:pt x="353" y="50"/>
                </a:lnTo>
                <a:lnTo>
                  <a:pt x="351" y="46"/>
                </a:lnTo>
                <a:lnTo>
                  <a:pt x="347" y="46"/>
                </a:lnTo>
                <a:lnTo>
                  <a:pt x="343" y="46"/>
                </a:lnTo>
                <a:lnTo>
                  <a:pt x="341" y="52"/>
                </a:lnTo>
                <a:close/>
                <a:moveTo>
                  <a:pt x="357" y="57"/>
                </a:moveTo>
                <a:lnTo>
                  <a:pt x="357" y="44"/>
                </a:lnTo>
                <a:lnTo>
                  <a:pt x="358" y="44"/>
                </a:lnTo>
                <a:lnTo>
                  <a:pt x="366" y="55"/>
                </a:lnTo>
                <a:lnTo>
                  <a:pt x="366" y="44"/>
                </a:lnTo>
                <a:lnTo>
                  <a:pt x="368" y="44"/>
                </a:lnTo>
                <a:lnTo>
                  <a:pt x="368" y="57"/>
                </a:lnTo>
                <a:lnTo>
                  <a:pt x="366" y="57"/>
                </a:lnTo>
                <a:lnTo>
                  <a:pt x="358" y="46"/>
                </a:lnTo>
                <a:lnTo>
                  <a:pt x="358" y="57"/>
                </a:lnTo>
                <a:lnTo>
                  <a:pt x="357" y="57"/>
                </a:lnTo>
                <a:close/>
                <a:moveTo>
                  <a:pt x="374" y="57"/>
                </a:moveTo>
                <a:lnTo>
                  <a:pt x="374" y="46"/>
                </a:lnTo>
                <a:lnTo>
                  <a:pt x="370" y="46"/>
                </a:lnTo>
                <a:lnTo>
                  <a:pt x="370" y="44"/>
                </a:lnTo>
                <a:lnTo>
                  <a:pt x="381" y="44"/>
                </a:lnTo>
                <a:lnTo>
                  <a:pt x="381" y="46"/>
                </a:lnTo>
                <a:lnTo>
                  <a:pt x="376" y="46"/>
                </a:lnTo>
                <a:lnTo>
                  <a:pt x="376" y="57"/>
                </a:lnTo>
                <a:lnTo>
                  <a:pt x="374" y="57"/>
                </a:lnTo>
                <a:close/>
                <a:moveTo>
                  <a:pt x="416" y="57"/>
                </a:moveTo>
                <a:lnTo>
                  <a:pt x="416" y="44"/>
                </a:lnTo>
                <a:lnTo>
                  <a:pt x="418" y="44"/>
                </a:lnTo>
                <a:lnTo>
                  <a:pt x="422" y="44"/>
                </a:lnTo>
                <a:lnTo>
                  <a:pt x="424" y="44"/>
                </a:lnTo>
                <a:lnTo>
                  <a:pt x="426" y="48"/>
                </a:lnTo>
                <a:lnTo>
                  <a:pt x="426" y="50"/>
                </a:lnTo>
                <a:lnTo>
                  <a:pt x="424" y="50"/>
                </a:lnTo>
                <a:lnTo>
                  <a:pt x="426" y="52"/>
                </a:lnTo>
                <a:lnTo>
                  <a:pt x="426" y="54"/>
                </a:lnTo>
                <a:lnTo>
                  <a:pt x="426" y="57"/>
                </a:lnTo>
                <a:lnTo>
                  <a:pt x="422" y="57"/>
                </a:lnTo>
                <a:lnTo>
                  <a:pt x="416" y="57"/>
                </a:lnTo>
                <a:close/>
                <a:moveTo>
                  <a:pt x="418" y="55"/>
                </a:moveTo>
                <a:lnTo>
                  <a:pt x="422" y="55"/>
                </a:lnTo>
                <a:lnTo>
                  <a:pt x="424" y="55"/>
                </a:lnTo>
                <a:lnTo>
                  <a:pt x="424" y="54"/>
                </a:lnTo>
                <a:lnTo>
                  <a:pt x="424" y="52"/>
                </a:lnTo>
                <a:lnTo>
                  <a:pt x="422" y="52"/>
                </a:lnTo>
                <a:lnTo>
                  <a:pt x="418" y="52"/>
                </a:lnTo>
                <a:lnTo>
                  <a:pt x="418" y="55"/>
                </a:lnTo>
                <a:close/>
                <a:moveTo>
                  <a:pt x="418" y="50"/>
                </a:moveTo>
                <a:lnTo>
                  <a:pt x="422" y="50"/>
                </a:lnTo>
                <a:lnTo>
                  <a:pt x="424" y="50"/>
                </a:lnTo>
                <a:lnTo>
                  <a:pt x="424" y="48"/>
                </a:lnTo>
                <a:lnTo>
                  <a:pt x="424" y="46"/>
                </a:lnTo>
                <a:lnTo>
                  <a:pt x="420" y="46"/>
                </a:lnTo>
                <a:lnTo>
                  <a:pt x="418" y="46"/>
                </a:lnTo>
                <a:lnTo>
                  <a:pt x="418" y="50"/>
                </a:lnTo>
                <a:close/>
                <a:moveTo>
                  <a:pt x="429" y="57"/>
                </a:moveTo>
                <a:lnTo>
                  <a:pt x="429" y="44"/>
                </a:lnTo>
                <a:lnTo>
                  <a:pt x="437" y="44"/>
                </a:lnTo>
                <a:lnTo>
                  <a:pt x="439" y="44"/>
                </a:lnTo>
                <a:lnTo>
                  <a:pt x="441" y="48"/>
                </a:lnTo>
                <a:lnTo>
                  <a:pt x="439" y="50"/>
                </a:lnTo>
                <a:lnTo>
                  <a:pt x="439" y="52"/>
                </a:lnTo>
                <a:lnTo>
                  <a:pt x="441" y="54"/>
                </a:lnTo>
                <a:lnTo>
                  <a:pt x="441" y="57"/>
                </a:lnTo>
                <a:lnTo>
                  <a:pt x="439" y="57"/>
                </a:lnTo>
                <a:lnTo>
                  <a:pt x="437" y="54"/>
                </a:lnTo>
                <a:lnTo>
                  <a:pt x="435" y="52"/>
                </a:lnTo>
                <a:lnTo>
                  <a:pt x="431" y="52"/>
                </a:lnTo>
                <a:lnTo>
                  <a:pt x="431" y="57"/>
                </a:lnTo>
                <a:lnTo>
                  <a:pt x="429" y="57"/>
                </a:lnTo>
                <a:close/>
                <a:moveTo>
                  <a:pt x="431" y="50"/>
                </a:moveTo>
                <a:lnTo>
                  <a:pt x="435" y="50"/>
                </a:lnTo>
                <a:lnTo>
                  <a:pt x="437" y="50"/>
                </a:lnTo>
                <a:lnTo>
                  <a:pt x="439" y="48"/>
                </a:lnTo>
                <a:lnTo>
                  <a:pt x="437" y="46"/>
                </a:lnTo>
                <a:lnTo>
                  <a:pt x="435" y="46"/>
                </a:lnTo>
                <a:lnTo>
                  <a:pt x="431" y="46"/>
                </a:lnTo>
                <a:lnTo>
                  <a:pt x="431" y="50"/>
                </a:lnTo>
                <a:close/>
                <a:moveTo>
                  <a:pt x="443" y="57"/>
                </a:moveTo>
                <a:lnTo>
                  <a:pt x="443" y="44"/>
                </a:lnTo>
                <a:lnTo>
                  <a:pt x="445" y="44"/>
                </a:lnTo>
                <a:lnTo>
                  <a:pt x="445" y="57"/>
                </a:lnTo>
                <a:lnTo>
                  <a:pt x="443" y="57"/>
                </a:lnTo>
                <a:close/>
                <a:moveTo>
                  <a:pt x="449" y="50"/>
                </a:moveTo>
                <a:lnTo>
                  <a:pt x="449" y="48"/>
                </a:lnTo>
                <a:lnTo>
                  <a:pt x="451" y="46"/>
                </a:lnTo>
                <a:lnTo>
                  <a:pt x="452" y="44"/>
                </a:lnTo>
                <a:lnTo>
                  <a:pt x="456" y="44"/>
                </a:lnTo>
                <a:lnTo>
                  <a:pt x="460" y="44"/>
                </a:lnTo>
                <a:lnTo>
                  <a:pt x="462" y="48"/>
                </a:lnTo>
                <a:lnTo>
                  <a:pt x="460" y="48"/>
                </a:lnTo>
                <a:lnTo>
                  <a:pt x="458" y="46"/>
                </a:lnTo>
                <a:lnTo>
                  <a:pt x="454" y="46"/>
                </a:lnTo>
                <a:lnTo>
                  <a:pt x="452" y="46"/>
                </a:lnTo>
                <a:lnTo>
                  <a:pt x="451" y="52"/>
                </a:lnTo>
                <a:lnTo>
                  <a:pt x="451" y="54"/>
                </a:lnTo>
                <a:lnTo>
                  <a:pt x="454" y="57"/>
                </a:lnTo>
                <a:lnTo>
                  <a:pt x="458" y="55"/>
                </a:lnTo>
                <a:lnTo>
                  <a:pt x="460" y="52"/>
                </a:lnTo>
                <a:lnTo>
                  <a:pt x="454" y="52"/>
                </a:lnTo>
                <a:lnTo>
                  <a:pt x="454" y="50"/>
                </a:lnTo>
                <a:lnTo>
                  <a:pt x="462" y="50"/>
                </a:lnTo>
                <a:lnTo>
                  <a:pt x="462" y="57"/>
                </a:lnTo>
                <a:lnTo>
                  <a:pt x="460" y="57"/>
                </a:lnTo>
                <a:lnTo>
                  <a:pt x="460" y="55"/>
                </a:lnTo>
                <a:lnTo>
                  <a:pt x="456" y="57"/>
                </a:lnTo>
                <a:lnTo>
                  <a:pt x="452" y="57"/>
                </a:lnTo>
                <a:lnTo>
                  <a:pt x="449" y="55"/>
                </a:lnTo>
                <a:lnTo>
                  <a:pt x="449" y="50"/>
                </a:lnTo>
                <a:close/>
                <a:moveTo>
                  <a:pt x="462" y="57"/>
                </a:moveTo>
                <a:lnTo>
                  <a:pt x="462" y="44"/>
                </a:lnTo>
                <a:lnTo>
                  <a:pt x="464" y="44"/>
                </a:lnTo>
                <a:lnTo>
                  <a:pt x="464" y="50"/>
                </a:lnTo>
                <a:lnTo>
                  <a:pt x="472" y="50"/>
                </a:lnTo>
                <a:lnTo>
                  <a:pt x="472" y="44"/>
                </a:lnTo>
                <a:lnTo>
                  <a:pt x="474" y="44"/>
                </a:lnTo>
                <a:lnTo>
                  <a:pt x="474" y="57"/>
                </a:lnTo>
                <a:lnTo>
                  <a:pt x="472" y="57"/>
                </a:lnTo>
                <a:lnTo>
                  <a:pt x="472" y="52"/>
                </a:lnTo>
                <a:lnTo>
                  <a:pt x="464" y="52"/>
                </a:lnTo>
                <a:lnTo>
                  <a:pt x="464" y="57"/>
                </a:lnTo>
                <a:lnTo>
                  <a:pt x="462" y="57"/>
                </a:lnTo>
                <a:close/>
                <a:moveTo>
                  <a:pt x="483" y="57"/>
                </a:moveTo>
                <a:lnTo>
                  <a:pt x="483" y="46"/>
                </a:lnTo>
                <a:lnTo>
                  <a:pt x="477" y="46"/>
                </a:lnTo>
                <a:lnTo>
                  <a:pt x="477" y="44"/>
                </a:lnTo>
                <a:lnTo>
                  <a:pt x="489" y="44"/>
                </a:lnTo>
                <a:lnTo>
                  <a:pt x="489" y="46"/>
                </a:lnTo>
                <a:lnTo>
                  <a:pt x="485" y="46"/>
                </a:lnTo>
                <a:lnTo>
                  <a:pt x="485" y="57"/>
                </a:lnTo>
                <a:lnTo>
                  <a:pt x="483" y="57"/>
                </a:lnTo>
                <a:close/>
              </a:path>
            </a:pathLst>
          </a:custGeom>
          <a:solidFill>
            <a:srgbClr val="1F1A17"/>
          </a:solidFill>
          <a:ln w="9525">
            <a:noFill/>
            <a:round/>
            <a:headEnd/>
            <a:tailEnd/>
          </a:ln>
        </p:spPr>
        <p:txBody>
          <a:bodyPr/>
          <a:lstStyle/>
          <a:p>
            <a:endParaRPr lang="en-US"/>
          </a:p>
        </p:txBody>
      </p:sp>
      <p:sp>
        <p:nvSpPr>
          <p:cNvPr id="45301" name="Freeform 1245"/>
          <p:cNvSpPr>
            <a:spLocks/>
          </p:cNvSpPr>
          <p:nvPr/>
        </p:nvSpPr>
        <p:spPr bwMode="auto">
          <a:xfrm>
            <a:off x="2819400" y="5229226"/>
            <a:ext cx="14288" cy="23813"/>
          </a:xfrm>
          <a:custGeom>
            <a:avLst/>
            <a:gdLst>
              <a:gd name="T0" fmla="*/ 0 w 9"/>
              <a:gd name="T1" fmla="*/ 15 h 15"/>
              <a:gd name="T2" fmla="*/ 0 w 9"/>
              <a:gd name="T3" fmla="*/ 0 h 15"/>
              <a:gd name="T4" fmla="*/ 5 w 9"/>
              <a:gd name="T5" fmla="*/ 0 h 15"/>
              <a:gd name="T6" fmla="*/ 9 w 9"/>
              <a:gd name="T7" fmla="*/ 2 h 15"/>
              <a:gd name="T8" fmla="*/ 9 w 9"/>
              <a:gd name="T9" fmla="*/ 4 h 15"/>
              <a:gd name="T10" fmla="*/ 9 w 9"/>
              <a:gd name="T11" fmla="*/ 8 h 15"/>
              <a:gd name="T12" fmla="*/ 5 w 9"/>
              <a:gd name="T13" fmla="*/ 9 h 15"/>
              <a:gd name="T14" fmla="*/ 2 w 9"/>
              <a:gd name="T15" fmla="*/ 9 h 15"/>
              <a:gd name="T16" fmla="*/ 2 w 9"/>
              <a:gd name="T17" fmla="*/ 15 h 15"/>
              <a:gd name="T18" fmla="*/ 0 w 9"/>
              <a:gd name="T19" fmla="*/ 15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15"/>
              <a:gd name="T32" fmla="*/ 9 w 9"/>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15">
                <a:moveTo>
                  <a:pt x="0" y="15"/>
                </a:moveTo>
                <a:lnTo>
                  <a:pt x="0" y="0"/>
                </a:lnTo>
                <a:lnTo>
                  <a:pt x="5" y="0"/>
                </a:lnTo>
                <a:lnTo>
                  <a:pt x="9" y="2"/>
                </a:lnTo>
                <a:lnTo>
                  <a:pt x="9" y="4"/>
                </a:lnTo>
                <a:lnTo>
                  <a:pt x="9" y="8"/>
                </a:lnTo>
                <a:lnTo>
                  <a:pt x="5" y="9"/>
                </a:lnTo>
                <a:lnTo>
                  <a:pt x="2" y="9"/>
                </a:lnTo>
                <a:lnTo>
                  <a:pt x="2" y="15"/>
                </a:lnTo>
                <a:lnTo>
                  <a:pt x="0" y="15"/>
                </a:lnTo>
              </a:path>
            </a:pathLst>
          </a:custGeom>
          <a:noFill/>
          <a:ln w="0">
            <a:solidFill>
              <a:srgbClr val="25221E"/>
            </a:solidFill>
            <a:round/>
            <a:headEnd/>
            <a:tailEnd/>
          </a:ln>
        </p:spPr>
        <p:txBody>
          <a:bodyPr/>
          <a:lstStyle/>
          <a:p>
            <a:endParaRPr lang="en-US"/>
          </a:p>
        </p:txBody>
      </p:sp>
      <p:sp>
        <p:nvSpPr>
          <p:cNvPr id="45302" name="Freeform 1246"/>
          <p:cNvSpPr>
            <a:spLocks/>
          </p:cNvSpPr>
          <p:nvPr/>
        </p:nvSpPr>
        <p:spPr bwMode="auto">
          <a:xfrm>
            <a:off x="2822575" y="5232401"/>
            <a:ext cx="7938" cy="9525"/>
          </a:xfrm>
          <a:custGeom>
            <a:avLst/>
            <a:gdLst>
              <a:gd name="T0" fmla="*/ 0 w 5"/>
              <a:gd name="T1" fmla="*/ 0 h 6"/>
              <a:gd name="T2" fmla="*/ 0 w 5"/>
              <a:gd name="T3" fmla="*/ 6 h 6"/>
              <a:gd name="T4" fmla="*/ 3 w 5"/>
              <a:gd name="T5" fmla="*/ 6 h 6"/>
              <a:gd name="T6" fmla="*/ 5 w 5"/>
              <a:gd name="T7" fmla="*/ 4 h 6"/>
              <a:gd name="T8" fmla="*/ 5 w 5"/>
              <a:gd name="T9" fmla="*/ 2 h 6"/>
              <a:gd name="T10" fmla="*/ 5 w 5"/>
              <a:gd name="T11" fmla="*/ 2 h 6"/>
              <a:gd name="T12" fmla="*/ 3 w 5"/>
              <a:gd name="T13" fmla="*/ 0 h 6"/>
              <a:gd name="T14" fmla="*/ 0 w 5"/>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6"/>
              <a:gd name="T26" fmla="*/ 5 w 5"/>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6">
                <a:moveTo>
                  <a:pt x="0" y="0"/>
                </a:moveTo>
                <a:lnTo>
                  <a:pt x="0" y="6"/>
                </a:lnTo>
                <a:lnTo>
                  <a:pt x="3" y="6"/>
                </a:lnTo>
                <a:lnTo>
                  <a:pt x="5" y="4"/>
                </a:lnTo>
                <a:lnTo>
                  <a:pt x="5" y="2"/>
                </a:lnTo>
                <a:lnTo>
                  <a:pt x="3" y="0"/>
                </a:lnTo>
                <a:lnTo>
                  <a:pt x="0" y="0"/>
                </a:lnTo>
              </a:path>
            </a:pathLst>
          </a:custGeom>
          <a:noFill/>
          <a:ln w="0">
            <a:solidFill>
              <a:srgbClr val="25221E"/>
            </a:solidFill>
            <a:round/>
            <a:headEnd/>
            <a:tailEnd/>
          </a:ln>
        </p:spPr>
        <p:txBody>
          <a:bodyPr/>
          <a:lstStyle/>
          <a:p>
            <a:endParaRPr lang="en-US"/>
          </a:p>
        </p:txBody>
      </p:sp>
      <p:sp>
        <p:nvSpPr>
          <p:cNvPr id="45303" name="Freeform 1247"/>
          <p:cNvSpPr>
            <a:spLocks/>
          </p:cNvSpPr>
          <p:nvPr/>
        </p:nvSpPr>
        <p:spPr bwMode="auto">
          <a:xfrm>
            <a:off x="2840038" y="5229226"/>
            <a:ext cx="19050" cy="23813"/>
          </a:xfrm>
          <a:custGeom>
            <a:avLst/>
            <a:gdLst>
              <a:gd name="T0" fmla="*/ 0 w 12"/>
              <a:gd name="T1" fmla="*/ 11 h 15"/>
              <a:gd name="T2" fmla="*/ 0 w 12"/>
              <a:gd name="T3" fmla="*/ 0 h 15"/>
              <a:gd name="T4" fmla="*/ 2 w 12"/>
              <a:gd name="T5" fmla="*/ 0 h 15"/>
              <a:gd name="T6" fmla="*/ 2 w 12"/>
              <a:gd name="T7" fmla="*/ 9 h 15"/>
              <a:gd name="T8" fmla="*/ 2 w 12"/>
              <a:gd name="T9" fmla="*/ 13 h 15"/>
              <a:gd name="T10" fmla="*/ 6 w 12"/>
              <a:gd name="T11" fmla="*/ 13 h 15"/>
              <a:gd name="T12" fmla="*/ 8 w 12"/>
              <a:gd name="T13" fmla="*/ 13 h 15"/>
              <a:gd name="T14" fmla="*/ 10 w 12"/>
              <a:gd name="T15" fmla="*/ 9 h 15"/>
              <a:gd name="T16" fmla="*/ 10 w 12"/>
              <a:gd name="T17" fmla="*/ 0 h 15"/>
              <a:gd name="T18" fmla="*/ 12 w 12"/>
              <a:gd name="T19" fmla="*/ 0 h 15"/>
              <a:gd name="T20" fmla="*/ 12 w 12"/>
              <a:gd name="T21" fmla="*/ 11 h 15"/>
              <a:gd name="T22" fmla="*/ 10 w 12"/>
              <a:gd name="T23" fmla="*/ 13 h 15"/>
              <a:gd name="T24" fmla="*/ 6 w 12"/>
              <a:gd name="T25" fmla="*/ 15 h 15"/>
              <a:gd name="T26" fmla="*/ 2 w 12"/>
              <a:gd name="T27" fmla="*/ 13 h 15"/>
              <a:gd name="T28" fmla="*/ 0 w 12"/>
              <a:gd name="T29" fmla="*/ 11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1"/>
                </a:moveTo>
                <a:lnTo>
                  <a:pt x="0" y="0"/>
                </a:lnTo>
                <a:lnTo>
                  <a:pt x="2" y="0"/>
                </a:lnTo>
                <a:lnTo>
                  <a:pt x="2" y="9"/>
                </a:lnTo>
                <a:lnTo>
                  <a:pt x="2" y="13"/>
                </a:lnTo>
                <a:lnTo>
                  <a:pt x="6" y="13"/>
                </a:lnTo>
                <a:lnTo>
                  <a:pt x="8" y="13"/>
                </a:lnTo>
                <a:lnTo>
                  <a:pt x="10" y="9"/>
                </a:lnTo>
                <a:lnTo>
                  <a:pt x="10" y="0"/>
                </a:lnTo>
                <a:lnTo>
                  <a:pt x="12" y="0"/>
                </a:lnTo>
                <a:lnTo>
                  <a:pt x="12" y="11"/>
                </a:lnTo>
                <a:lnTo>
                  <a:pt x="10" y="13"/>
                </a:lnTo>
                <a:lnTo>
                  <a:pt x="6" y="15"/>
                </a:lnTo>
                <a:lnTo>
                  <a:pt x="2" y="13"/>
                </a:lnTo>
                <a:lnTo>
                  <a:pt x="0" y="11"/>
                </a:lnTo>
              </a:path>
            </a:pathLst>
          </a:custGeom>
          <a:noFill/>
          <a:ln w="0">
            <a:solidFill>
              <a:srgbClr val="25221E"/>
            </a:solidFill>
            <a:round/>
            <a:headEnd/>
            <a:tailEnd/>
          </a:ln>
        </p:spPr>
        <p:txBody>
          <a:bodyPr/>
          <a:lstStyle/>
          <a:p>
            <a:endParaRPr lang="en-US"/>
          </a:p>
        </p:txBody>
      </p:sp>
      <p:sp>
        <p:nvSpPr>
          <p:cNvPr id="45304" name="Freeform 1248"/>
          <p:cNvSpPr>
            <a:spLocks/>
          </p:cNvSpPr>
          <p:nvPr/>
        </p:nvSpPr>
        <p:spPr bwMode="auto">
          <a:xfrm>
            <a:off x="2860675" y="5229226"/>
            <a:ext cx="19050" cy="23813"/>
          </a:xfrm>
          <a:custGeom>
            <a:avLst/>
            <a:gdLst>
              <a:gd name="T0" fmla="*/ 0 w 12"/>
              <a:gd name="T1" fmla="*/ 9 h 15"/>
              <a:gd name="T2" fmla="*/ 2 w 12"/>
              <a:gd name="T3" fmla="*/ 9 h 15"/>
              <a:gd name="T4" fmla="*/ 2 w 12"/>
              <a:gd name="T5" fmla="*/ 13 h 15"/>
              <a:gd name="T6" fmla="*/ 6 w 12"/>
              <a:gd name="T7" fmla="*/ 13 h 15"/>
              <a:gd name="T8" fmla="*/ 8 w 12"/>
              <a:gd name="T9" fmla="*/ 13 h 15"/>
              <a:gd name="T10" fmla="*/ 10 w 12"/>
              <a:gd name="T11" fmla="*/ 11 h 15"/>
              <a:gd name="T12" fmla="*/ 6 w 12"/>
              <a:gd name="T13" fmla="*/ 8 h 15"/>
              <a:gd name="T14" fmla="*/ 0 w 12"/>
              <a:gd name="T15" fmla="*/ 4 h 15"/>
              <a:gd name="T16" fmla="*/ 2 w 12"/>
              <a:gd name="T17" fmla="*/ 2 h 15"/>
              <a:gd name="T18" fmla="*/ 6 w 12"/>
              <a:gd name="T19" fmla="*/ 0 h 15"/>
              <a:gd name="T20" fmla="*/ 10 w 12"/>
              <a:gd name="T21" fmla="*/ 2 h 15"/>
              <a:gd name="T22" fmla="*/ 12 w 12"/>
              <a:gd name="T23" fmla="*/ 4 h 15"/>
              <a:gd name="T24" fmla="*/ 10 w 12"/>
              <a:gd name="T25" fmla="*/ 4 h 15"/>
              <a:gd name="T26" fmla="*/ 8 w 12"/>
              <a:gd name="T27" fmla="*/ 2 h 15"/>
              <a:gd name="T28" fmla="*/ 6 w 12"/>
              <a:gd name="T29" fmla="*/ 2 h 15"/>
              <a:gd name="T30" fmla="*/ 4 w 12"/>
              <a:gd name="T31" fmla="*/ 2 h 15"/>
              <a:gd name="T32" fmla="*/ 2 w 12"/>
              <a:gd name="T33" fmla="*/ 4 h 15"/>
              <a:gd name="T34" fmla="*/ 8 w 12"/>
              <a:gd name="T35" fmla="*/ 6 h 15"/>
              <a:gd name="T36" fmla="*/ 12 w 12"/>
              <a:gd name="T37" fmla="*/ 9 h 15"/>
              <a:gd name="T38" fmla="*/ 10 w 12"/>
              <a:gd name="T39" fmla="*/ 13 h 15"/>
              <a:gd name="T40" fmla="*/ 6 w 12"/>
              <a:gd name="T41" fmla="*/ 15 h 15"/>
              <a:gd name="T42" fmla="*/ 2 w 12"/>
              <a:gd name="T43" fmla="*/ 13 h 15"/>
              <a:gd name="T44" fmla="*/ 0 w 12"/>
              <a:gd name="T45" fmla="*/ 9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
              <a:gd name="T70" fmla="*/ 0 h 15"/>
              <a:gd name="T71" fmla="*/ 12 w 12"/>
              <a:gd name="T72" fmla="*/ 15 h 1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 h="15">
                <a:moveTo>
                  <a:pt x="0" y="9"/>
                </a:moveTo>
                <a:lnTo>
                  <a:pt x="2" y="9"/>
                </a:lnTo>
                <a:lnTo>
                  <a:pt x="2" y="13"/>
                </a:lnTo>
                <a:lnTo>
                  <a:pt x="6" y="13"/>
                </a:lnTo>
                <a:lnTo>
                  <a:pt x="8" y="13"/>
                </a:lnTo>
                <a:lnTo>
                  <a:pt x="10" y="11"/>
                </a:lnTo>
                <a:lnTo>
                  <a:pt x="6" y="8"/>
                </a:lnTo>
                <a:lnTo>
                  <a:pt x="0" y="4"/>
                </a:lnTo>
                <a:lnTo>
                  <a:pt x="2" y="2"/>
                </a:lnTo>
                <a:lnTo>
                  <a:pt x="6" y="0"/>
                </a:lnTo>
                <a:lnTo>
                  <a:pt x="10" y="2"/>
                </a:lnTo>
                <a:lnTo>
                  <a:pt x="12" y="4"/>
                </a:lnTo>
                <a:lnTo>
                  <a:pt x="10" y="4"/>
                </a:lnTo>
                <a:lnTo>
                  <a:pt x="8" y="2"/>
                </a:lnTo>
                <a:lnTo>
                  <a:pt x="6" y="2"/>
                </a:lnTo>
                <a:lnTo>
                  <a:pt x="4" y="2"/>
                </a:lnTo>
                <a:lnTo>
                  <a:pt x="2" y="4"/>
                </a:lnTo>
                <a:lnTo>
                  <a:pt x="8" y="6"/>
                </a:lnTo>
                <a:lnTo>
                  <a:pt x="12" y="9"/>
                </a:lnTo>
                <a:lnTo>
                  <a:pt x="10" y="13"/>
                </a:lnTo>
                <a:lnTo>
                  <a:pt x="6" y="15"/>
                </a:lnTo>
                <a:lnTo>
                  <a:pt x="2" y="13"/>
                </a:lnTo>
                <a:lnTo>
                  <a:pt x="0" y="9"/>
                </a:lnTo>
              </a:path>
            </a:pathLst>
          </a:custGeom>
          <a:noFill/>
          <a:ln w="0">
            <a:solidFill>
              <a:srgbClr val="25221E"/>
            </a:solidFill>
            <a:round/>
            <a:headEnd/>
            <a:tailEnd/>
          </a:ln>
        </p:spPr>
        <p:txBody>
          <a:bodyPr/>
          <a:lstStyle/>
          <a:p>
            <a:endParaRPr lang="en-US"/>
          </a:p>
        </p:txBody>
      </p:sp>
      <p:sp>
        <p:nvSpPr>
          <p:cNvPr id="45305" name="Freeform 1249"/>
          <p:cNvSpPr>
            <a:spLocks/>
          </p:cNvSpPr>
          <p:nvPr/>
        </p:nvSpPr>
        <p:spPr bwMode="auto">
          <a:xfrm>
            <a:off x="2882900" y="5229226"/>
            <a:ext cx="14288" cy="23813"/>
          </a:xfrm>
          <a:custGeom>
            <a:avLst/>
            <a:gdLst>
              <a:gd name="T0" fmla="*/ 0 w 9"/>
              <a:gd name="T1" fmla="*/ 15 h 15"/>
              <a:gd name="T2" fmla="*/ 0 w 9"/>
              <a:gd name="T3" fmla="*/ 0 h 15"/>
              <a:gd name="T4" fmla="*/ 2 w 9"/>
              <a:gd name="T5" fmla="*/ 0 h 15"/>
              <a:gd name="T6" fmla="*/ 2 w 9"/>
              <a:gd name="T7" fmla="*/ 6 h 15"/>
              <a:gd name="T8" fmla="*/ 8 w 9"/>
              <a:gd name="T9" fmla="*/ 6 h 15"/>
              <a:gd name="T10" fmla="*/ 8 w 9"/>
              <a:gd name="T11" fmla="*/ 0 h 15"/>
              <a:gd name="T12" fmla="*/ 9 w 9"/>
              <a:gd name="T13" fmla="*/ 0 h 15"/>
              <a:gd name="T14" fmla="*/ 9 w 9"/>
              <a:gd name="T15" fmla="*/ 15 h 15"/>
              <a:gd name="T16" fmla="*/ 8 w 9"/>
              <a:gd name="T17" fmla="*/ 15 h 15"/>
              <a:gd name="T18" fmla="*/ 8 w 9"/>
              <a:gd name="T19" fmla="*/ 8 h 15"/>
              <a:gd name="T20" fmla="*/ 2 w 9"/>
              <a:gd name="T21" fmla="*/ 8 h 15"/>
              <a:gd name="T22" fmla="*/ 2 w 9"/>
              <a:gd name="T23" fmla="*/ 15 h 15"/>
              <a:gd name="T24" fmla="*/ 0 w 9"/>
              <a:gd name="T25" fmla="*/ 15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15"/>
              <a:gd name="T41" fmla="*/ 9 w 9"/>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15">
                <a:moveTo>
                  <a:pt x="0" y="15"/>
                </a:moveTo>
                <a:lnTo>
                  <a:pt x="0" y="0"/>
                </a:lnTo>
                <a:lnTo>
                  <a:pt x="2" y="0"/>
                </a:lnTo>
                <a:lnTo>
                  <a:pt x="2" y="6"/>
                </a:lnTo>
                <a:lnTo>
                  <a:pt x="8" y="6"/>
                </a:lnTo>
                <a:lnTo>
                  <a:pt x="8" y="0"/>
                </a:lnTo>
                <a:lnTo>
                  <a:pt x="9" y="0"/>
                </a:lnTo>
                <a:lnTo>
                  <a:pt x="9" y="15"/>
                </a:lnTo>
                <a:lnTo>
                  <a:pt x="8" y="15"/>
                </a:lnTo>
                <a:lnTo>
                  <a:pt x="8" y="8"/>
                </a:lnTo>
                <a:lnTo>
                  <a:pt x="2" y="8"/>
                </a:lnTo>
                <a:lnTo>
                  <a:pt x="2" y="15"/>
                </a:lnTo>
                <a:lnTo>
                  <a:pt x="0" y="15"/>
                </a:lnTo>
              </a:path>
            </a:pathLst>
          </a:custGeom>
          <a:noFill/>
          <a:ln w="0">
            <a:solidFill>
              <a:srgbClr val="25221E"/>
            </a:solidFill>
            <a:round/>
            <a:headEnd/>
            <a:tailEnd/>
          </a:ln>
        </p:spPr>
        <p:txBody>
          <a:bodyPr/>
          <a:lstStyle/>
          <a:p>
            <a:endParaRPr lang="en-US"/>
          </a:p>
        </p:txBody>
      </p:sp>
      <p:sp>
        <p:nvSpPr>
          <p:cNvPr id="45306" name="Freeform 1250"/>
          <p:cNvSpPr>
            <a:spLocks/>
          </p:cNvSpPr>
          <p:nvPr/>
        </p:nvSpPr>
        <p:spPr bwMode="auto">
          <a:xfrm>
            <a:off x="3336926" y="5299075"/>
            <a:ext cx="17463" cy="20638"/>
          </a:xfrm>
          <a:custGeom>
            <a:avLst/>
            <a:gdLst>
              <a:gd name="T0" fmla="*/ 0 w 11"/>
              <a:gd name="T1" fmla="*/ 8 h 13"/>
              <a:gd name="T2" fmla="*/ 0 w 11"/>
              <a:gd name="T3" fmla="*/ 4 h 13"/>
              <a:gd name="T4" fmla="*/ 0 w 11"/>
              <a:gd name="T5" fmla="*/ 2 h 13"/>
              <a:gd name="T6" fmla="*/ 4 w 11"/>
              <a:gd name="T7" fmla="*/ 0 h 13"/>
              <a:gd name="T8" fmla="*/ 6 w 11"/>
              <a:gd name="T9" fmla="*/ 0 h 13"/>
              <a:gd name="T10" fmla="*/ 9 w 11"/>
              <a:gd name="T11" fmla="*/ 0 h 13"/>
              <a:gd name="T12" fmla="*/ 11 w 11"/>
              <a:gd name="T13" fmla="*/ 4 h 13"/>
              <a:gd name="T14" fmla="*/ 9 w 11"/>
              <a:gd name="T15" fmla="*/ 4 h 13"/>
              <a:gd name="T16" fmla="*/ 8 w 11"/>
              <a:gd name="T17" fmla="*/ 2 h 13"/>
              <a:gd name="T18" fmla="*/ 6 w 11"/>
              <a:gd name="T19" fmla="*/ 2 h 13"/>
              <a:gd name="T20" fmla="*/ 2 w 11"/>
              <a:gd name="T21" fmla="*/ 4 h 13"/>
              <a:gd name="T22" fmla="*/ 2 w 11"/>
              <a:gd name="T23" fmla="*/ 8 h 13"/>
              <a:gd name="T24" fmla="*/ 2 w 11"/>
              <a:gd name="T25" fmla="*/ 11 h 13"/>
              <a:gd name="T26" fmla="*/ 6 w 11"/>
              <a:gd name="T27" fmla="*/ 13 h 13"/>
              <a:gd name="T28" fmla="*/ 8 w 11"/>
              <a:gd name="T29" fmla="*/ 11 h 13"/>
              <a:gd name="T30" fmla="*/ 9 w 11"/>
              <a:gd name="T31" fmla="*/ 10 h 13"/>
              <a:gd name="T32" fmla="*/ 11 w 11"/>
              <a:gd name="T33" fmla="*/ 10 h 13"/>
              <a:gd name="T34" fmla="*/ 9 w 11"/>
              <a:gd name="T35" fmla="*/ 13 h 13"/>
              <a:gd name="T36" fmla="*/ 6 w 11"/>
              <a:gd name="T37" fmla="*/ 13 h 13"/>
              <a:gd name="T38" fmla="*/ 4 w 11"/>
              <a:gd name="T39" fmla="*/ 13 h 13"/>
              <a:gd name="T40" fmla="*/ 2 w 11"/>
              <a:gd name="T41" fmla="*/ 11 h 13"/>
              <a:gd name="T42" fmla="*/ 0 w 11"/>
              <a:gd name="T43" fmla="*/ 10 h 13"/>
              <a:gd name="T44" fmla="*/ 0 w 11"/>
              <a:gd name="T45" fmla="*/ 8 h 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
              <a:gd name="T70" fmla="*/ 0 h 13"/>
              <a:gd name="T71" fmla="*/ 11 w 11"/>
              <a:gd name="T72" fmla="*/ 13 h 1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1" h="13">
                <a:moveTo>
                  <a:pt x="0" y="8"/>
                </a:moveTo>
                <a:lnTo>
                  <a:pt x="0" y="4"/>
                </a:lnTo>
                <a:lnTo>
                  <a:pt x="0" y="2"/>
                </a:lnTo>
                <a:lnTo>
                  <a:pt x="4" y="0"/>
                </a:lnTo>
                <a:lnTo>
                  <a:pt x="6" y="0"/>
                </a:lnTo>
                <a:lnTo>
                  <a:pt x="9" y="0"/>
                </a:lnTo>
                <a:lnTo>
                  <a:pt x="11" y="4"/>
                </a:lnTo>
                <a:lnTo>
                  <a:pt x="9" y="4"/>
                </a:lnTo>
                <a:lnTo>
                  <a:pt x="8" y="2"/>
                </a:lnTo>
                <a:lnTo>
                  <a:pt x="6" y="2"/>
                </a:lnTo>
                <a:lnTo>
                  <a:pt x="2" y="4"/>
                </a:lnTo>
                <a:lnTo>
                  <a:pt x="2" y="8"/>
                </a:lnTo>
                <a:lnTo>
                  <a:pt x="2" y="11"/>
                </a:lnTo>
                <a:lnTo>
                  <a:pt x="6" y="13"/>
                </a:lnTo>
                <a:lnTo>
                  <a:pt x="8" y="11"/>
                </a:lnTo>
                <a:lnTo>
                  <a:pt x="9" y="10"/>
                </a:lnTo>
                <a:lnTo>
                  <a:pt x="11" y="10"/>
                </a:lnTo>
                <a:lnTo>
                  <a:pt x="9" y="13"/>
                </a:lnTo>
                <a:lnTo>
                  <a:pt x="6" y="13"/>
                </a:lnTo>
                <a:lnTo>
                  <a:pt x="4" y="13"/>
                </a:lnTo>
                <a:lnTo>
                  <a:pt x="2" y="11"/>
                </a:lnTo>
                <a:lnTo>
                  <a:pt x="0" y="10"/>
                </a:lnTo>
                <a:lnTo>
                  <a:pt x="0" y="8"/>
                </a:lnTo>
              </a:path>
            </a:pathLst>
          </a:custGeom>
          <a:noFill/>
          <a:ln w="0">
            <a:solidFill>
              <a:srgbClr val="25221E"/>
            </a:solidFill>
            <a:round/>
            <a:headEnd/>
            <a:tailEnd/>
          </a:ln>
        </p:spPr>
        <p:txBody>
          <a:bodyPr/>
          <a:lstStyle/>
          <a:p>
            <a:endParaRPr lang="en-US"/>
          </a:p>
        </p:txBody>
      </p:sp>
      <p:sp>
        <p:nvSpPr>
          <p:cNvPr id="45307" name="Freeform 1251"/>
          <p:cNvSpPr>
            <a:spLocks/>
          </p:cNvSpPr>
          <p:nvPr/>
        </p:nvSpPr>
        <p:spPr bwMode="auto">
          <a:xfrm>
            <a:off x="3357563" y="5299075"/>
            <a:ext cx="25400" cy="20638"/>
          </a:xfrm>
          <a:custGeom>
            <a:avLst/>
            <a:gdLst>
              <a:gd name="T0" fmla="*/ 0 w 16"/>
              <a:gd name="T1" fmla="*/ 6 h 13"/>
              <a:gd name="T2" fmla="*/ 0 w 16"/>
              <a:gd name="T3" fmla="*/ 4 h 13"/>
              <a:gd name="T4" fmla="*/ 2 w 16"/>
              <a:gd name="T5" fmla="*/ 2 h 13"/>
              <a:gd name="T6" fmla="*/ 4 w 16"/>
              <a:gd name="T7" fmla="*/ 0 h 13"/>
              <a:gd name="T8" fmla="*/ 8 w 16"/>
              <a:gd name="T9" fmla="*/ 0 h 13"/>
              <a:gd name="T10" fmla="*/ 10 w 16"/>
              <a:gd name="T11" fmla="*/ 0 h 13"/>
              <a:gd name="T12" fmla="*/ 12 w 16"/>
              <a:gd name="T13" fmla="*/ 2 h 13"/>
              <a:gd name="T14" fmla="*/ 14 w 16"/>
              <a:gd name="T15" fmla="*/ 4 h 13"/>
              <a:gd name="T16" fmla="*/ 16 w 16"/>
              <a:gd name="T17" fmla="*/ 8 h 13"/>
              <a:gd name="T18" fmla="*/ 14 w 16"/>
              <a:gd name="T19" fmla="*/ 10 h 13"/>
              <a:gd name="T20" fmla="*/ 14 w 16"/>
              <a:gd name="T21" fmla="*/ 11 h 13"/>
              <a:gd name="T22" fmla="*/ 10 w 16"/>
              <a:gd name="T23" fmla="*/ 13 h 13"/>
              <a:gd name="T24" fmla="*/ 8 w 16"/>
              <a:gd name="T25" fmla="*/ 13 h 13"/>
              <a:gd name="T26" fmla="*/ 4 w 16"/>
              <a:gd name="T27" fmla="*/ 13 h 13"/>
              <a:gd name="T28" fmla="*/ 2 w 16"/>
              <a:gd name="T29" fmla="*/ 11 h 13"/>
              <a:gd name="T30" fmla="*/ 0 w 16"/>
              <a:gd name="T31" fmla="*/ 10 h 13"/>
              <a:gd name="T32" fmla="*/ 0 w 16"/>
              <a:gd name="T33" fmla="*/ 6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
              <a:gd name="T52" fmla="*/ 0 h 13"/>
              <a:gd name="T53" fmla="*/ 16 w 1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 h="13">
                <a:moveTo>
                  <a:pt x="0" y="6"/>
                </a:moveTo>
                <a:lnTo>
                  <a:pt x="0" y="4"/>
                </a:lnTo>
                <a:lnTo>
                  <a:pt x="2" y="2"/>
                </a:lnTo>
                <a:lnTo>
                  <a:pt x="4" y="0"/>
                </a:lnTo>
                <a:lnTo>
                  <a:pt x="8" y="0"/>
                </a:lnTo>
                <a:lnTo>
                  <a:pt x="10" y="0"/>
                </a:lnTo>
                <a:lnTo>
                  <a:pt x="12" y="2"/>
                </a:lnTo>
                <a:lnTo>
                  <a:pt x="14" y="4"/>
                </a:lnTo>
                <a:lnTo>
                  <a:pt x="16" y="8"/>
                </a:lnTo>
                <a:lnTo>
                  <a:pt x="14" y="10"/>
                </a:lnTo>
                <a:lnTo>
                  <a:pt x="14" y="11"/>
                </a:lnTo>
                <a:lnTo>
                  <a:pt x="10" y="13"/>
                </a:lnTo>
                <a:lnTo>
                  <a:pt x="8" y="13"/>
                </a:lnTo>
                <a:lnTo>
                  <a:pt x="4" y="13"/>
                </a:lnTo>
                <a:lnTo>
                  <a:pt x="2" y="11"/>
                </a:lnTo>
                <a:lnTo>
                  <a:pt x="0" y="10"/>
                </a:lnTo>
                <a:lnTo>
                  <a:pt x="0" y="6"/>
                </a:lnTo>
              </a:path>
            </a:pathLst>
          </a:custGeom>
          <a:noFill/>
          <a:ln w="0">
            <a:solidFill>
              <a:srgbClr val="25221E"/>
            </a:solidFill>
            <a:round/>
            <a:headEnd/>
            <a:tailEnd/>
          </a:ln>
        </p:spPr>
        <p:txBody>
          <a:bodyPr/>
          <a:lstStyle/>
          <a:p>
            <a:endParaRPr lang="en-US"/>
          </a:p>
        </p:txBody>
      </p:sp>
      <p:sp>
        <p:nvSpPr>
          <p:cNvPr id="45308" name="Freeform 1252"/>
          <p:cNvSpPr>
            <a:spLocks/>
          </p:cNvSpPr>
          <p:nvPr/>
        </p:nvSpPr>
        <p:spPr bwMode="auto">
          <a:xfrm>
            <a:off x="3360738" y="5302251"/>
            <a:ext cx="19050" cy="17463"/>
          </a:xfrm>
          <a:custGeom>
            <a:avLst/>
            <a:gdLst>
              <a:gd name="T0" fmla="*/ 0 w 12"/>
              <a:gd name="T1" fmla="*/ 6 h 11"/>
              <a:gd name="T2" fmla="*/ 2 w 12"/>
              <a:gd name="T3" fmla="*/ 8 h 11"/>
              <a:gd name="T4" fmla="*/ 6 w 12"/>
              <a:gd name="T5" fmla="*/ 11 h 11"/>
              <a:gd name="T6" fmla="*/ 8 w 12"/>
              <a:gd name="T7" fmla="*/ 9 h 11"/>
              <a:gd name="T8" fmla="*/ 10 w 12"/>
              <a:gd name="T9" fmla="*/ 9 h 11"/>
              <a:gd name="T10" fmla="*/ 10 w 12"/>
              <a:gd name="T11" fmla="*/ 8 h 11"/>
              <a:gd name="T12" fmla="*/ 12 w 12"/>
              <a:gd name="T13" fmla="*/ 4 h 11"/>
              <a:gd name="T14" fmla="*/ 10 w 12"/>
              <a:gd name="T15" fmla="*/ 0 h 11"/>
              <a:gd name="T16" fmla="*/ 6 w 12"/>
              <a:gd name="T17" fmla="*/ 0 h 11"/>
              <a:gd name="T18" fmla="*/ 2 w 12"/>
              <a:gd name="T19" fmla="*/ 0 h 11"/>
              <a:gd name="T20" fmla="*/ 0 w 12"/>
              <a:gd name="T21" fmla="*/ 6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0" y="6"/>
                </a:moveTo>
                <a:lnTo>
                  <a:pt x="2" y="8"/>
                </a:lnTo>
                <a:lnTo>
                  <a:pt x="6" y="11"/>
                </a:lnTo>
                <a:lnTo>
                  <a:pt x="8" y="9"/>
                </a:lnTo>
                <a:lnTo>
                  <a:pt x="10" y="9"/>
                </a:lnTo>
                <a:lnTo>
                  <a:pt x="10" y="8"/>
                </a:lnTo>
                <a:lnTo>
                  <a:pt x="12" y="4"/>
                </a:lnTo>
                <a:lnTo>
                  <a:pt x="10" y="0"/>
                </a:lnTo>
                <a:lnTo>
                  <a:pt x="6" y="0"/>
                </a:lnTo>
                <a:lnTo>
                  <a:pt x="2" y="0"/>
                </a:lnTo>
                <a:lnTo>
                  <a:pt x="0" y="6"/>
                </a:lnTo>
              </a:path>
            </a:pathLst>
          </a:custGeom>
          <a:noFill/>
          <a:ln w="0">
            <a:solidFill>
              <a:srgbClr val="25221E"/>
            </a:solidFill>
            <a:round/>
            <a:headEnd/>
            <a:tailEnd/>
          </a:ln>
        </p:spPr>
        <p:txBody>
          <a:bodyPr/>
          <a:lstStyle/>
          <a:p>
            <a:endParaRPr lang="en-US"/>
          </a:p>
        </p:txBody>
      </p:sp>
      <p:sp>
        <p:nvSpPr>
          <p:cNvPr id="45309" name="Freeform 1253"/>
          <p:cNvSpPr>
            <a:spLocks/>
          </p:cNvSpPr>
          <p:nvPr/>
        </p:nvSpPr>
        <p:spPr bwMode="auto">
          <a:xfrm>
            <a:off x="3386138" y="5299075"/>
            <a:ext cx="17462" cy="20638"/>
          </a:xfrm>
          <a:custGeom>
            <a:avLst/>
            <a:gdLst>
              <a:gd name="T0" fmla="*/ 0 w 11"/>
              <a:gd name="T1" fmla="*/ 13 h 13"/>
              <a:gd name="T2" fmla="*/ 0 w 11"/>
              <a:gd name="T3" fmla="*/ 0 h 13"/>
              <a:gd name="T4" fmla="*/ 1 w 11"/>
              <a:gd name="T5" fmla="*/ 0 h 13"/>
              <a:gd name="T6" fmla="*/ 9 w 11"/>
              <a:gd name="T7" fmla="*/ 11 h 13"/>
              <a:gd name="T8" fmla="*/ 9 w 11"/>
              <a:gd name="T9" fmla="*/ 0 h 13"/>
              <a:gd name="T10" fmla="*/ 11 w 11"/>
              <a:gd name="T11" fmla="*/ 0 h 13"/>
              <a:gd name="T12" fmla="*/ 11 w 11"/>
              <a:gd name="T13" fmla="*/ 13 h 13"/>
              <a:gd name="T14" fmla="*/ 9 w 11"/>
              <a:gd name="T15" fmla="*/ 13 h 13"/>
              <a:gd name="T16" fmla="*/ 1 w 11"/>
              <a:gd name="T17" fmla="*/ 2 h 13"/>
              <a:gd name="T18" fmla="*/ 1 w 11"/>
              <a:gd name="T19" fmla="*/ 13 h 13"/>
              <a:gd name="T20" fmla="*/ 0 w 11"/>
              <a:gd name="T21" fmla="*/ 13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0" y="13"/>
                </a:moveTo>
                <a:lnTo>
                  <a:pt x="0" y="0"/>
                </a:lnTo>
                <a:lnTo>
                  <a:pt x="1" y="0"/>
                </a:lnTo>
                <a:lnTo>
                  <a:pt x="9" y="11"/>
                </a:lnTo>
                <a:lnTo>
                  <a:pt x="9" y="0"/>
                </a:lnTo>
                <a:lnTo>
                  <a:pt x="11" y="0"/>
                </a:lnTo>
                <a:lnTo>
                  <a:pt x="11" y="13"/>
                </a:lnTo>
                <a:lnTo>
                  <a:pt x="9" y="13"/>
                </a:lnTo>
                <a:lnTo>
                  <a:pt x="1" y="2"/>
                </a:lnTo>
                <a:lnTo>
                  <a:pt x="1" y="13"/>
                </a:lnTo>
                <a:lnTo>
                  <a:pt x="0" y="13"/>
                </a:lnTo>
              </a:path>
            </a:pathLst>
          </a:custGeom>
          <a:noFill/>
          <a:ln w="0">
            <a:solidFill>
              <a:srgbClr val="25221E"/>
            </a:solidFill>
            <a:round/>
            <a:headEnd/>
            <a:tailEnd/>
          </a:ln>
        </p:spPr>
        <p:txBody>
          <a:bodyPr/>
          <a:lstStyle/>
          <a:p>
            <a:endParaRPr lang="en-US"/>
          </a:p>
        </p:txBody>
      </p:sp>
      <p:sp>
        <p:nvSpPr>
          <p:cNvPr id="45310" name="Freeform 1254"/>
          <p:cNvSpPr>
            <a:spLocks/>
          </p:cNvSpPr>
          <p:nvPr/>
        </p:nvSpPr>
        <p:spPr bwMode="auto">
          <a:xfrm>
            <a:off x="3406776" y="5299075"/>
            <a:ext cx="17463" cy="20638"/>
          </a:xfrm>
          <a:custGeom>
            <a:avLst/>
            <a:gdLst>
              <a:gd name="T0" fmla="*/ 4 w 11"/>
              <a:gd name="T1" fmla="*/ 13 h 13"/>
              <a:gd name="T2" fmla="*/ 4 w 11"/>
              <a:gd name="T3" fmla="*/ 2 h 13"/>
              <a:gd name="T4" fmla="*/ 0 w 11"/>
              <a:gd name="T5" fmla="*/ 2 h 13"/>
              <a:gd name="T6" fmla="*/ 0 w 11"/>
              <a:gd name="T7" fmla="*/ 0 h 13"/>
              <a:gd name="T8" fmla="*/ 11 w 11"/>
              <a:gd name="T9" fmla="*/ 0 h 13"/>
              <a:gd name="T10" fmla="*/ 11 w 11"/>
              <a:gd name="T11" fmla="*/ 2 h 13"/>
              <a:gd name="T12" fmla="*/ 6 w 11"/>
              <a:gd name="T13" fmla="*/ 2 h 13"/>
              <a:gd name="T14" fmla="*/ 6 w 11"/>
              <a:gd name="T15" fmla="*/ 13 h 13"/>
              <a:gd name="T16" fmla="*/ 4 w 11"/>
              <a:gd name="T17" fmla="*/ 13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13"/>
              <a:gd name="T29" fmla="*/ 11 w 11"/>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13">
                <a:moveTo>
                  <a:pt x="4" y="13"/>
                </a:moveTo>
                <a:lnTo>
                  <a:pt x="4" y="2"/>
                </a:lnTo>
                <a:lnTo>
                  <a:pt x="0" y="2"/>
                </a:lnTo>
                <a:lnTo>
                  <a:pt x="0" y="0"/>
                </a:lnTo>
                <a:lnTo>
                  <a:pt x="11" y="0"/>
                </a:lnTo>
                <a:lnTo>
                  <a:pt x="11" y="2"/>
                </a:lnTo>
                <a:lnTo>
                  <a:pt x="6" y="2"/>
                </a:lnTo>
                <a:lnTo>
                  <a:pt x="6" y="13"/>
                </a:lnTo>
                <a:lnTo>
                  <a:pt x="4" y="13"/>
                </a:lnTo>
              </a:path>
            </a:pathLst>
          </a:custGeom>
          <a:noFill/>
          <a:ln w="0">
            <a:solidFill>
              <a:srgbClr val="25221E"/>
            </a:solidFill>
            <a:round/>
            <a:headEnd/>
            <a:tailEnd/>
          </a:ln>
        </p:spPr>
        <p:txBody>
          <a:bodyPr/>
          <a:lstStyle/>
          <a:p>
            <a:endParaRPr lang="en-US"/>
          </a:p>
        </p:txBody>
      </p:sp>
      <p:sp>
        <p:nvSpPr>
          <p:cNvPr id="45311" name="Freeform 1255"/>
          <p:cNvSpPr>
            <a:spLocks/>
          </p:cNvSpPr>
          <p:nvPr/>
        </p:nvSpPr>
        <p:spPr bwMode="auto">
          <a:xfrm>
            <a:off x="3479801" y="5299075"/>
            <a:ext cx="15875" cy="20638"/>
          </a:xfrm>
          <a:custGeom>
            <a:avLst/>
            <a:gdLst>
              <a:gd name="T0" fmla="*/ 0 w 10"/>
              <a:gd name="T1" fmla="*/ 13 h 13"/>
              <a:gd name="T2" fmla="*/ 0 w 10"/>
              <a:gd name="T3" fmla="*/ 0 h 13"/>
              <a:gd name="T4" fmla="*/ 2 w 10"/>
              <a:gd name="T5" fmla="*/ 0 h 13"/>
              <a:gd name="T6" fmla="*/ 6 w 10"/>
              <a:gd name="T7" fmla="*/ 0 h 13"/>
              <a:gd name="T8" fmla="*/ 8 w 10"/>
              <a:gd name="T9" fmla="*/ 0 h 13"/>
              <a:gd name="T10" fmla="*/ 10 w 10"/>
              <a:gd name="T11" fmla="*/ 4 h 13"/>
              <a:gd name="T12" fmla="*/ 10 w 10"/>
              <a:gd name="T13" fmla="*/ 6 h 13"/>
              <a:gd name="T14" fmla="*/ 8 w 10"/>
              <a:gd name="T15" fmla="*/ 6 h 13"/>
              <a:gd name="T16" fmla="*/ 10 w 10"/>
              <a:gd name="T17" fmla="*/ 8 h 13"/>
              <a:gd name="T18" fmla="*/ 10 w 10"/>
              <a:gd name="T19" fmla="*/ 10 h 13"/>
              <a:gd name="T20" fmla="*/ 10 w 10"/>
              <a:gd name="T21" fmla="*/ 13 h 13"/>
              <a:gd name="T22" fmla="*/ 6 w 10"/>
              <a:gd name="T23" fmla="*/ 13 h 13"/>
              <a:gd name="T24" fmla="*/ 0 w 10"/>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13"/>
              <a:gd name="T41" fmla="*/ 10 w 10"/>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13">
                <a:moveTo>
                  <a:pt x="0" y="13"/>
                </a:moveTo>
                <a:lnTo>
                  <a:pt x="0" y="0"/>
                </a:lnTo>
                <a:lnTo>
                  <a:pt x="2" y="0"/>
                </a:lnTo>
                <a:lnTo>
                  <a:pt x="6" y="0"/>
                </a:lnTo>
                <a:lnTo>
                  <a:pt x="8" y="0"/>
                </a:lnTo>
                <a:lnTo>
                  <a:pt x="10" y="4"/>
                </a:lnTo>
                <a:lnTo>
                  <a:pt x="10" y="6"/>
                </a:lnTo>
                <a:lnTo>
                  <a:pt x="8" y="6"/>
                </a:lnTo>
                <a:lnTo>
                  <a:pt x="10" y="8"/>
                </a:lnTo>
                <a:lnTo>
                  <a:pt x="10" y="10"/>
                </a:lnTo>
                <a:lnTo>
                  <a:pt x="10" y="13"/>
                </a:lnTo>
                <a:lnTo>
                  <a:pt x="6" y="13"/>
                </a:lnTo>
                <a:lnTo>
                  <a:pt x="0" y="13"/>
                </a:lnTo>
              </a:path>
            </a:pathLst>
          </a:custGeom>
          <a:noFill/>
          <a:ln w="0">
            <a:solidFill>
              <a:srgbClr val="25221E"/>
            </a:solidFill>
            <a:round/>
            <a:headEnd/>
            <a:tailEnd/>
          </a:ln>
        </p:spPr>
        <p:txBody>
          <a:bodyPr/>
          <a:lstStyle/>
          <a:p>
            <a:endParaRPr lang="en-US"/>
          </a:p>
        </p:txBody>
      </p:sp>
      <p:sp>
        <p:nvSpPr>
          <p:cNvPr id="45312" name="Freeform 1256"/>
          <p:cNvSpPr>
            <a:spLocks/>
          </p:cNvSpPr>
          <p:nvPr/>
        </p:nvSpPr>
        <p:spPr bwMode="auto">
          <a:xfrm>
            <a:off x="3482976" y="5311776"/>
            <a:ext cx="9525" cy="4763"/>
          </a:xfrm>
          <a:custGeom>
            <a:avLst/>
            <a:gdLst>
              <a:gd name="T0" fmla="*/ 0 w 6"/>
              <a:gd name="T1" fmla="*/ 3 h 3"/>
              <a:gd name="T2" fmla="*/ 4 w 6"/>
              <a:gd name="T3" fmla="*/ 3 h 3"/>
              <a:gd name="T4" fmla="*/ 6 w 6"/>
              <a:gd name="T5" fmla="*/ 3 h 3"/>
              <a:gd name="T6" fmla="*/ 6 w 6"/>
              <a:gd name="T7" fmla="*/ 2 h 3"/>
              <a:gd name="T8" fmla="*/ 6 w 6"/>
              <a:gd name="T9" fmla="*/ 0 h 3"/>
              <a:gd name="T10" fmla="*/ 4 w 6"/>
              <a:gd name="T11" fmla="*/ 0 h 3"/>
              <a:gd name="T12" fmla="*/ 0 w 6"/>
              <a:gd name="T13" fmla="*/ 0 h 3"/>
              <a:gd name="T14" fmla="*/ 0 w 6"/>
              <a:gd name="T15" fmla="*/ 3 h 3"/>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3"/>
              <a:gd name="T26" fmla="*/ 6 w 6"/>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3">
                <a:moveTo>
                  <a:pt x="0" y="3"/>
                </a:moveTo>
                <a:lnTo>
                  <a:pt x="4" y="3"/>
                </a:lnTo>
                <a:lnTo>
                  <a:pt x="6" y="3"/>
                </a:lnTo>
                <a:lnTo>
                  <a:pt x="6" y="2"/>
                </a:lnTo>
                <a:lnTo>
                  <a:pt x="6" y="0"/>
                </a:lnTo>
                <a:lnTo>
                  <a:pt x="4" y="0"/>
                </a:lnTo>
                <a:lnTo>
                  <a:pt x="0" y="0"/>
                </a:lnTo>
                <a:lnTo>
                  <a:pt x="0" y="3"/>
                </a:lnTo>
              </a:path>
            </a:pathLst>
          </a:custGeom>
          <a:noFill/>
          <a:ln w="0">
            <a:solidFill>
              <a:srgbClr val="25221E"/>
            </a:solidFill>
            <a:round/>
            <a:headEnd/>
            <a:tailEnd/>
          </a:ln>
        </p:spPr>
        <p:txBody>
          <a:bodyPr/>
          <a:lstStyle/>
          <a:p>
            <a:endParaRPr lang="en-US"/>
          </a:p>
        </p:txBody>
      </p:sp>
      <p:sp>
        <p:nvSpPr>
          <p:cNvPr id="45313" name="Freeform 1257"/>
          <p:cNvSpPr>
            <a:spLocks/>
          </p:cNvSpPr>
          <p:nvPr/>
        </p:nvSpPr>
        <p:spPr bwMode="auto">
          <a:xfrm>
            <a:off x="3482976" y="5302250"/>
            <a:ext cx="9525" cy="6350"/>
          </a:xfrm>
          <a:custGeom>
            <a:avLst/>
            <a:gdLst>
              <a:gd name="T0" fmla="*/ 0 w 6"/>
              <a:gd name="T1" fmla="*/ 4 h 4"/>
              <a:gd name="T2" fmla="*/ 4 w 6"/>
              <a:gd name="T3" fmla="*/ 4 h 4"/>
              <a:gd name="T4" fmla="*/ 6 w 6"/>
              <a:gd name="T5" fmla="*/ 4 h 4"/>
              <a:gd name="T6" fmla="*/ 6 w 6"/>
              <a:gd name="T7" fmla="*/ 2 h 4"/>
              <a:gd name="T8" fmla="*/ 6 w 6"/>
              <a:gd name="T9" fmla="*/ 0 h 4"/>
              <a:gd name="T10" fmla="*/ 2 w 6"/>
              <a:gd name="T11" fmla="*/ 0 h 4"/>
              <a:gd name="T12" fmla="*/ 0 w 6"/>
              <a:gd name="T13" fmla="*/ 0 h 4"/>
              <a:gd name="T14" fmla="*/ 0 w 6"/>
              <a:gd name="T15" fmla="*/ 4 h 4"/>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4"/>
              <a:gd name="T26" fmla="*/ 6 w 6"/>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4">
                <a:moveTo>
                  <a:pt x="0" y="4"/>
                </a:moveTo>
                <a:lnTo>
                  <a:pt x="4" y="4"/>
                </a:lnTo>
                <a:lnTo>
                  <a:pt x="6" y="4"/>
                </a:lnTo>
                <a:lnTo>
                  <a:pt x="6" y="2"/>
                </a:lnTo>
                <a:lnTo>
                  <a:pt x="6" y="0"/>
                </a:lnTo>
                <a:lnTo>
                  <a:pt x="2" y="0"/>
                </a:lnTo>
                <a:lnTo>
                  <a:pt x="0" y="0"/>
                </a:lnTo>
                <a:lnTo>
                  <a:pt x="0" y="4"/>
                </a:lnTo>
              </a:path>
            </a:pathLst>
          </a:custGeom>
          <a:noFill/>
          <a:ln w="0">
            <a:solidFill>
              <a:srgbClr val="25221E"/>
            </a:solidFill>
            <a:round/>
            <a:headEnd/>
            <a:tailEnd/>
          </a:ln>
        </p:spPr>
        <p:txBody>
          <a:bodyPr/>
          <a:lstStyle/>
          <a:p>
            <a:endParaRPr lang="en-US"/>
          </a:p>
        </p:txBody>
      </p:sp>
      <p:sp>
        <p:nvSpPr>
          <p:cNvPr id="45314" name="Freeform 1258"/>
          <p:cNvSpPr>
            <a:spLocks/>
          </p:cNvSpPr>
          <p:nvPr/>
        </p:nvSpPr>
        <p:spPr bwMode="auto">
          <a:xfrm>
            <a:off x="3500438" y="5299075"/>
            <a:ext cx="19050" cy="20638"/>
          </a:xfrm>
          <a:custGeom>
            <a:avLst/>
            <a:gdLst>
              <a:gd name="T0" fmla="*/ 0 w 12"/>
              <a:gd name="T1" fmla="*/ 13 h 13"/>
              <a:gd name="T2" fmla="*/ 0 w 12"/>
              <a:gd name="T3" fmla="*/ 0 h 13"/>
              <a:gd name="T4" fmla="*/ 8 w 12"/>
              <a:gd name="T5" fmla="*/ 0 h 13"/>
              <a:gd name="T6" fmla="*/ 10 w 12"/>
              <a:gd name="T7" fmla="*/ 0 h 13"/>
              <a:gd name="T8" fmla="*/ 12 w 12"/>
              <a:gd name="T9" fmla="*/ 4 h 13"/>
              <a:gd name="T10" fmla="*/ 10 w 12"/>
              <a:gd name="T11" fmla="*/ 6 h 13"/>
              <a:gd name="T12" fmla="*/ 10 w 12"/>
              <a:gd name="T13" fmla="*/ 8 h 13"/>
              <a:gd name="T14" fmla="*/ 12 w 12"/>
              <a:gd name="T15" fmla="*/ 10 h 13"/>
              <a:gd name="T16" fmla="*/ 12 w 12"/>
              <a:gd name="T17" fmla="*/ 13 h 13"/>
              <a:gd name="T18" fmla="*/ 12 w 12"/>
              <a:gd name="T19" fmla="*/ 13 h 13"/>
              <a:gd name="T20" fmla="*/ 10 w 12"/>
              <a:gd name="T21" fmla="*/ 13 h 13"/>
              <a:gd name="T22" fmla="*/ 8 w 12"/>
              <a:gd name="T23" fmla="*/ 10 h 13"/>
              <a:gd name="T24" fmla="*/ 6 w 12"/>
              <a:gd name="T25" fmla="*/ 8 h 13"/>
              <a:gd name="T26" fmla="*/ 2 w 12"/>
              <a:gd name="T27" fmla="*/ 8 h 13"/>
              <a:gd name="T28" fmla="*/ 2 w 12"/>
              <a:gd name="T29" fmla="*/ 13 h 13"/>
              <a:gd name="T30" fmla="*/ 0 w 12"/>
              <a:gd name="T31" fmla="*/ 13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
              <a:gd name="T49" fmla="*/ 0 h 13"/>
              <a:gd name="T50" fmla="*/ 12 w 12"/>
              <a:gd name="T51" fmla="*/ 13 h 1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 h="13">
                <a:moveTo>
                  <a:pt x="0" y="13"/>
                </a:moveTo>
                <a:lnTo>
                  <a:pt x="0" y="0"/>
                </a:lnTo>
                <a:lnTo>
                  <a:pt x="8" y="0"/>
                </a:lnTo>
                <a:lnTo>
                  <a:pt x="10" y="0"/>
                </a:lnTo>
                <a:lnTo>
                  <a:pt x="12" y="4"/>
                </a:lnTo>
                <a:lnTo>
                  <a:pt x="10" y="6"/>
                </a:lnTo>
                <a:lnTo>
                  <a:pt x="10" y="8"/>
                </a:lnTo>
                <a:lnTo>
                  <a:pt x="12" y="10"/>
                </a:lnTo>
                <a:lnTo>
                  <a:pt x="12" y="13"/>
                </a:lnTo>
                <a:lnTo>
                  <a:pt x="10" y="13"/>
                </a:lnTo>
                <a:lnTo>
                  <a:pt x="8" y="10"/>
                </a:lnTo>
                <a:lnTo>
                  <a:pt x="6" y="8"/>
                </a:lnTo>
                <a:lnTo>
                  <a:pt x="2" y="8"/>
                </a:lnTo>
                <a:lnTo>
                  <a:pt x="2" y="13"/>
                </a:lnTo>
                <a:lnTo>
                  <a:pt x="0" y="13"/>
                </a:lnTo>
              </a:path>
            </a:pathLst>
          </a:custGeom>
          <a:noFill/>
          <a:ln w="0">
            <a:solidFill>
              <a:srgbClr val="25221E"/>
            </a:solidFill>
            <a:round/>
            <a:headEnd/>
            <a:tailEnd/>
          </a:ln>
        </p:spPr>
        <p:txBody>
          <a:bodyPr/>
          <a:lstStyle/>
          <a:p>
            <a:endParaRPr lang="en-US"/>
          </a:p>
        </p:txBody>
      </p:sp>
      <p:sp>
        <p:nvSpPr>
          <p:cNvPr id="45315" name="Freeform 1259"/>
          <p:cNvSpPr>
            <a:spLocks/>
          </p:cNvSpPr>
          <p:nvPr/>
        </p:nvSpPr>
        <p:spPr bwMode="auto">
          <a:xfrm>
            <a:off x="3503613" y="5302250"/>
            <a:ext cx="12700" cy="6350"/>
          </a:xfrm>
          <a:custGeom>
            <a:avLst/>
            <a:gdLst>
              <a:gd name="T0" fmla="*/ 0 w 8"/>
              <a:gd name="T1" fmla="*/ 4 h 4"/>
              <a:gd name="T2" fmla="*/ 4 w 8"/>
              <a:gd name="T3" fmla="*/ 4 h 4"/>
              <a:gd name="T4" fmla="*/ 6 w 8"/>
              <a:gd name="T5" fmla="*/ 4 h 4"/>
              <a:gd name="T6" fmla="*/ 8 w 8"/>
              <a:gd name="T7" fmla="*/ 2 h 4"/>
              <a:gd name="T8" fmla="*/ 6 w 8"/>
              <a:gd name="T9" fmla="*/ 0 h 4"/>
              <a:gd name="T10" fmla="*/ 4 w 8"/>
              <a:gd name="T11" fmla="*/ 0 h 4"/>
              <a:gd name="T12" fmla="*/ 0 w 8"/>
              <a:gd name="T13" fmla="*/ 0 h 4"/>
              <a:gd name="T14" fmla="*/ 0 w 8"/>
              <a:gd name="T15" fmla="*/ 4 h 4"/>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4"/>
              <a:gd name="T26" fmla="*/ 8 w 8"/>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4">
                <a:moveTo>
                  <a:pt x="0" y="4"/>
                </a:moveTo>
                <a:lnTo>
                  <a:pt x="4" y="4"/>
                </a:lnTo>
                <a:lnTo>
                  <a:pt x="6" y="4"/>
                </a:lnTo>
                <a:lnTo>
                  <a:pt x="8" y="2"/>
                </a:lnTo>
                <a:lnTo>
                  <a:pt x="6" y="0"/>
                </a:lnTo>
                <a:lnTo>
                  <a:pt x="4" y="0"/>
                </a:lnTo>
                <a:lnTo>
                  <a:pt x="0" y="0"/>
                </a:lnTo>
                <a:lnTo>
                  <a:pt x="0" y="4"/>
                </a:lnTo>
              </a:path>
            </a:pathLst>
          </a:custGeom>
          <a:noFill/>
          <a:ln w="0">
            <a:solidFill>
              <a:srgbClr val="25221E"/>
            </a:solidFill>
            <a:round/>
            <a:headEnd/>
            <a:tailEnd/>
          </a:ln>
        </p:spPr>
        <p:txBody>
          <a:bodyPr/>
          <a:lstStyle/>
          <a:p>
            <a:endParaRPr lang="en-US"/>
          </a:p>
        </p:txBody>
      </p:sp>
      <p:sp>
        <p:nvSpPr>
          <p:cNvPr id="45316" name="Rectangle 1260"/>
          <p:cNvSpPr>
            <a:spLocks noChangeArrowheads="1"/>
          </p:cNvSpPr>
          <p:nvPr/>
        </p:nvSpPr>
        <p:spPr bwMode="auto">
          <a:xfrm>
            <a:off x="3522664" y="5299075"/>
            <a:ext cx="3175" cy="20638"/>
          </a:xfrm>
          <a:prstGeom prst="rect">
            <a:avLst/>
          </a:prstGeom>
          <a:noFill/>
          <a:ln w="0">
            <a:solidFill>
              <a:srgbClr val="25221E"/>
            </a:solidFill>
            <a:miter lim="800000"/>
            <a:headEnd/>
            <a:tailEnd/>
          </a:ln>
        </p:spPr>
        <p:txBody>
          <a:bodyPr/>
          <a:lstStyle/>
          <a:p>
            <a:endParaRPr lang="en-US"/>
          </a:p>
        </p:txBody>
      </p:sp>
      <p:sp>
        <p:nvSpPr>
          <p:cNvPr id="45317" name="Freeform 1261"/>
          <p:cNvSpPr>
            <a:spLocks/>
          </p:cNvSpPr>
          <p:nvPr/>
        </p:nvSpPr>
        <p:spPr bwMode="auto">
          <a:xfrm>
            <a:off x="3532189" y="5299075"/>
            <a:ext cx="20637" cy="20638"/>
          </a:xfrm>
          <a:custGeom>
            <a:avLst/>
            <a:gdLst>
              <a:gd name="T0" fmla="*/ 0 w 13"/>
              <a:gd name="T1" fmla="*/ 6 h 13"/>
              <a:gd name="T2" fmla="*/ 0 w 13"/>
              <a:gd name="T3" fmla="*/ 4 h 13"/>
              <a:gd name="T4" fmla="*/ 2 w 13"/>
              <a:gd name="T5" fmla="*/ 2 h 13"/>
              <a:gd name="T6" fmla="*/ 3 w 13"/>
              <a:gd name="T7" fmla="*/ 0 h 13"/>
              <a:gd name="T8" fmla="*/ 7 w 13"/>
              <a:gd name="T9" fmla="*/ 0 h 13"/>
              <a:gd name="T10" fmla="*/ 11 w 13"/>
              <a:gd name="T11" fmla="*/ 0 h 13"/>
              <a:gd name="T12" fmla="*/ 13 w 13"/>
              <a:gd name="T13" fmla="*/ 4 h 13"/>
              <a:gd name="T14" fmla="*/ 11 w 13"/>
              <a:gd name="T15" fmla="*/ 4 h 13"/>
              <a:gd name="T16" fmla="*/ 9 w 13"/>
              <a:gd name="T17" fmla="*/ 2 h 13"/>
              <a:gd name="T18" fmla="*/ 5 w 13"/>
              <a:gd name="T19" fmla="*/ 2 h 13"/>
              <a:gd name="T20" fmla="*/ 3 w 13"/>
              <a:gd name="T21" fmla="*/ 2 h 13"/>
              <a:gd name="T22" fmla="*/ 2 w 13"/>
              <a:gd name="T23" fmla="*/ 8 h 13"/>
              <a:gd name="T24" fmla="*/ 2 w 13"/>
              <a:gd name="T25" fmla="*/ 10 h 13"/>
              <a:gd name="T26" fmla="*/ 5 w 13"/>
              <a:gd name="T27" fmla="*/ 13 h 13"/>
              <a:gd name="T28" fmla="*/ 9 w 13"/>
              <a:gd name="T29" fmla="*/ 11 h 13"/>
              <a:gd name="T30" fmla="*/ 11 w 13"/>
              <a:gd name="T31" fmla="*/ 8 h 13"/>
              <a:gd name="T32" fmla="*/ 5 w 13"/>
              <a:gd name="T33" fmla="*/ 8 h 13"/>
              <a:gd name="T34" fmla="*/ 5 w 13"/>
              <a:gd name="T35" fmla="*/ 6 h 13"/>
              <a:gd name="T36" fmla="*/ 13 w 13"/>
              <a:gd name="T37" fmla="*/ 6 h 13"/>
              <a:gd name="T38" fmla="*/ 13 w 13"/>
              <a:gd name="T39" fmla="*/ 13 h 13"/>
              <a:gd name="T40" fmla="*/ 11 w 13"/>
              <a:gd name="T41" fmla="*/ 13 h 13"/>
              <a:gd name="T42" fmla="*/ 11 w 13"/>
              <a:gd name="T43" fmla="*/ 11 h 13"/>
              <a:gd name="T44" fmla="*/ 7 w 13"/>
              <a:gd name="T45" fmla="*/ 13 h 13"/>
              <a:gd name="T46" fmla="*/ 3 w 13"/>
              <a:gd name="T47" fmla="*/ 13 h 13"/>
              <a:gd name="T48" fmla="*/ 0 w 13"/>
              <a:gd name="T49" fmla="*/ 11 h 13"/>
              <a:gd name="T50" fmla="*/ 0 w 13"/>
              <a:gd name="T51" fmla="*/ 6 h 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
              <a:gd name="T79" fmla="*/ 0 h 13"/>
              <a:gd name="T80" fmla="*/ 13 w 13"/>
              <a:gd name="T81" fmla="*/ 13 h 1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 h="13">
                <a:moveTo>
                  <a:pt x="0" y="6"/>
                </a:moveTo>
                <a:lnTo>
                  <a:pt x="0" y="4"/>
                </a:lnTo>
                <a:lnTo>
                  <a:pt x="2" y="2"/>
                </a:lnTo>
                <a:lnTo>
                  <a:pt x="3" y="0"/>
                </a:lnTo>
                <a:lnTo>
                  <a:pt x="7" y="0"/>
                </a:lnTo>
                <a:lnTo>
                  <a:pt x="11" y="0"/>
                </a:lnTo>
                <a:lnTo>
                  <a:pt x="13" y="4"/>
                </a:lnTo>
                <a:lnTo>
                  <a:pt x="11" y="4"/>
                </a:lnTo>
                <a:lnTo>
                  <a:pt x="9" y="2"/>
                </a:lnTo>
                <a:lnTo>
                  <a:pt x="5" y="2"/>
                </a:lnTo>
                <a:lnTo>
                  <a:pt x="3" y="2"/>
                </a:lnTo>
                <a:lnTo>
                  <a:pt x="2" y="8"/>
                </a:lnTo>
                <a:lnTo>
                  <a:pt x="2" y="10"/>
                </a:lnTo>
                <a:lnTo>
                  <a:pt x="5" y="13"/>
                </a:lnTo>
                <a:lnTo>
                  <a:pt x="9" y="11"/>
                </a:lnTo>
                <a:lnTo>
                  <a:pt x="11" y="8"/>
                </a:lnTo>
                <a:lnTo>
                  <a:pt x="5" y="8"/>
                </a:lnTo>
                <a:lnTo>
                  <a:pt x="5" y="6"/>
                </a:lnTo>
                <a:lnTo>
                  <a:pt x="13" y="6"/>
                </a:lnTo>
                <a:lnTo>
                  <a:pt x="13" y="13"/>
                </a:lnTo>
                <a:lnTo>
                  <a:pt x="11" y="13"/>
                </a:lnTo>
                <a:lnTo>
                  <a:pt x="11" y="11"/>
                </a:lnTo>
                <a:lnTo>
                  <a:pt x="7" y="13"/>
                </a:lnTo>
                <a:lnTo>
                  <a:pt x="3" y="13"/>
                </a:lnTo>
                <a:lnTo>
                  <a:pt x="0" y="11"/>
                </a:lnTo>
                <a:lnTo>
                  <a:pt x="0" y="6"/>
                </a:lnTo>
              </a:path>
            </a:pathLst>
          </a:custGeom>
          <a:noFill/>
          <a:ln w="0">
            <a:solidFill>
              <a:srgbClr val="25221E"/>
            </a:solidFill>
            <a:round/>
            <a:headEnd/>
            <a:tailEnd/>
          </a:ln>
        </p:spPr>
        <p:txBody>
          <a:bodyPr/>
          <a:lstStyle/>
          <a:p>
            <a:endParaRPr lang="en-US"/>
          </a:p>
        </p:txBody>
      </p:sp>
      <p:sp>
        <p:nvSpPr>
          <p:cNvPr id="45318" name="Freeform 1262"/>
          <p:cNvSpPr>
            <a:spLocks/>
          </p:cNvSpPr>
          <p:nvPr/>
        </p:nvSpPr>
        <p:spPr bwMode="auto">
          <a:xfrm>
            <a:off x="3552825" y="5299075"/>
            <a:ext cx="19050" cy="20638"/>
          </a:xfrm>
          <a:custGeom>
            <a:avLst/>
            <a:gdLst>
              <a:gd name="T0" fmla="*/ 0 w 12"/>
              <a:gd name="T1" fmla="*/ 13 h 13"/>
              <a:gd name="T2" fmla="*/ 0 w 12"/>
              <a:gd name="T3" fmla="*/ 0 h 13"/>
              <a:gd name="T4" fmla="*/ 2 w 12"/>
              <a:gd name="T5" fmla="*/ 0 h 13"/>
              <a:gd name="T6" fmla="*/ 2 w 12"/>
              <a:gd name="T7" fmla="*/ 6 h 13"/>
              <a:gd name="T8" fmla="*/ 10 w 12"/>
              <a:gd name="T9" fmla="*/ 6 h 13"/>
              <a:gd name="T10" fmla="*/ 10 w 12"/>
              <a:gd name="T11" fmla="*/ 0 h 13"/>
              <a:gd name="T12" fmla="*/ 12 w 12"/>
              <a:gd name="T13" fmla="*/ 0 h 13"/>
              <a:gd name="T14" fmla="*/ 12 w 12"/>
              <a:gd name="T15" fmla="*/ 13 h 13"/>
              <a:gd name="T16" fmla="*/ 10 w 12"/>
              <a:gd name="T17" fmla="*/ 13 h 13"/>
              <a:gd name="T18" fmla="*/ 10 w 12"/>
              <a:gd name="T19" fmla="*/ 8 h 13"/>
              <a:gd name="T20" fmla="*/ 2 w 12"/>
              <a:gd name="T21" fmla="*/ 8 h 13"/>
              <a:gd name="T22" fmla="*/ 2 w 12"/>
              <a:gd name="T23" fmla="*/ 13 h 13"/>
              <a:gd name="T24" fmla="*/ 0 w 12"/>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3"/>
              <a:gd name="T41" fmla="*/ 12 w 12"/>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3">
                <a:moveTo>
                  <a:pt x="0" y="13"/>
                </a:moveTo>
                <a:lnTo>
                  <a:pt x="0" y="0"/>
                </a:lnTo>
                <a:lnTo>
                  <a:pt x="2" y="0"/>
                </a:lnTo>
                <a:lnTo>
                  <a:pt x="2" y="6"/>
                </a:lnTo>
                <a:lnTo>
                  <a:pt x="10" y="6"/>
                </a:lnTo>
                <a:lnTo>
                  <a:pt x="10" y="0"/>
                </a:lnTo>
                <a:lnTo>
                  <a:pt x="12" y="0"/>
                </a:lnTo>
                <a:lnTo>
                  <a:pt x="12" y="13"/>
                </a:lnTo>
                <a:lnTo>
                  <a:pt x="10" y="13"/>
                </a:lnTo>
                <a:lnTo>
                  <a:pt x="10" y="8"/>
                </a:lnTo>
                <a:lnTo>
                  <a:pt x="2" y="8"/>
                </a:lnTo>
                <a:lnTo>
                  <a:pt x="2" y="13"/>
                </a:lnTo>
                <a:lnTo>
                  <a:pt x="0" y="13"/>
                </a:lnTo>
              </a:path>
            </a:pathLst>
          </a:custGeom>
          <a:noFill/>
          <a:ln w="0">
            <a:solidFill>
              <a:srgbClr val="25221E"/>
            </a:solidFill>
            <a:round/>
            <a:headEnd/>
            <a:tailEnd/>
          </a:ln>
        </p:spPr>
        <p:txBody>
          <a:bodyPr/>
          <a:lstStyle/>
          <a:p>
            <a:endParaRPr lang="en-US"/>
          </a:p>
        </p:txBody>
      </p:sp>
      <p:sp>
        <p:nvSpPr>
          <p:cNvPr id="45319" name="Freeform 1263"/>
          <p:cNvSpPr>
            <a:spLocks/>
          </p:cNvSpPr>
          <p:nvPr/>
        </p:nvSpPr>
        <p:spPr bwMode="auto">
          <a:xfrm>
            <a:off x="3576638" y="5299075"/>
            <a:ext cx="19050" cy="20638"/>
          </a:xfrm>
          <a:custGeom>
            <a:avLst/>
            <a:gdLst>
              <a:gd name="T0" fmla="*/ 6 w 12"/>
              <a:gd name="T1" fmla="*/ 13 h 13"/>
              <a:gd name="T2" fmla="*/ 6 w 12"/>
              <a:gd name="T3" fmla="*/ 2 h 13"/>
              <a:gd name="T4" fmla="*/ 0 w 12"/>
              <a:gd name="T5" fmla="*/ 2 h 13"/>
              <a:gd name="T6" fmla="*/ 0 w 12"/>
              <a:gd name="T7" fmla="*/ 0 h 13"/>
              <a:gd name="T8" fmla="*/ 12 w 12"/>
              <a:gd name="T9" fmla="*/ 0 h 13"/>
              <a:gd name="T10" fmla="*/ 12 w 12"/>
              <a:gd name="T11" fmla="*/ 2 h 13"/>
              <a:gd name="T12" fmla="*/ 8 w 12"/>
              <a:gd name="T13" fmla="*/ 2 h 13"/>
              <a:gd name="T14" fmla="*/ 8 w 12"/>
              <a:gd name="T15" fmla="*/ 13 h 13"/>
              <a:gd name="T16" fmla="*/ 6 w 12"/>
              <a:gd name="T17" fmla="*/ 13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3"/>
              <a:gd name="T29" fmla="*/ 12 w 12"/>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3">
                <a:moveTo>
                  <a:pt x="6" y="13"/>
                </a:moveTo>
                <a:lnTo>
                  <a:pt x="6" y="2"/>
                </a:lnTo>
                <a:lnTo>
                  <a:pt x="0" y="2"/>
                </a:lnTo>
                <a:lnTo>
                  <a:pt x="0" y="0"/>
                </a:lnTo>
                <a:lnTo>
                  <a:pt x="12" y="0"/>
                </a:lnTo>
                <a:lnTo>
                  <a:pt x="12" y="2"/>
                </a:lnTo>
                <a:lnTo>
                  <a:pt x="8" y="2"/>
                </a:lnTo>
                <a:lnTo>
                  <a:pt x="8" y="13"/>
                </a:lnTo>
                <a:lnTo>
                  <a:pt x="6" y="13"/>
                </a:lnTo>
              </a:path>
            </a:pathLst>
          </a:custGeom>
          <a:noFill/>
          <a:ln w="0">
            <a:solidFill>
              <a:srgbClr val="25221E"/>
            </a:solidFill>
            <a:round/>
            <a:headEnd/>
            <a:tailEnd/>
          </a:ln>
        </p:spPr>
        <p:txBody>
          <a:bodyPr/>
          <a:lstStyle/>
          <a:p>
            <a:endParaRPr lang="en-US"/>
          </a:p>
        </p:txBody>
      </p:sp>
      <p:sp>
        <p:nvSpPr>
          <p:cNvPr id="45320" name="Freeform 1264"/>
          <p:cNvSpPr>
            <a:spLocks noEditPoints="1"/>
          </p:cNvSpPr>
          <p:nvPr/>
        </p:nvSpPr>
        <p:spPr bwMode="auto">
          <a:xfrm>
            <a:off x="3800475" y="5232400"/>
            <a:ext cx="179388" cy="63500"/>
          </a:xfrm>
          <a:custGeom>
            <a:avLst/>
            <a:gdLst>
              <a:gd name="T0" fmla="*/ 90 w 113"/>
              <a:gd name="T1" fmla="*/ 29 h 40"/>
              <a:gd name="T2" fmla="*/ 94 w 113"/>
              <a:gd name="T3" fmla="*/ 38 h 40"/>
              <a:gd name="T4" fmla="*/ 84 w 113"/>
              <a:gd name="T5" fmla="*/ 38 h 40"/>
              <a:gd name="T6" fmla="*/ 84 w 113"/>
              <a:gd name="T7" fmla="*/ 34 h 40"/>
              <a:gd name="T8" fmla="*/ 92 w 113"/>
              <a:gd name="T9" fmla="*/ 38 h 40"/>
              <a:gd name="T10" fmla="*/ 90 w 113"/>
              <a:gd name="T11" fmla="*/ 30 h 40"/>
              <a:gd name="T12" fmla="*/ 95 w 113"/>
              <a:gd name="T13" fmla="*/ 40 h 40"/>
              <a:gd name="T14" fmla="*/ 103 w 113"/>
              <a:gd name="T15" fmla="*/ 30 h 40"/>
              <a:gd name="T16" fmla="*/ 103 w 113"/>
              <a:gd name="T17" fmla="*/ 34 h 40"/>
              <a:gd name="T18" fmla="*/ 97 w 113"/>
              <a:gd name="T19" fmla="*/ 40 h 40"/>
              <a:gd name="T20" fmla="*/ 105 w 113"/>
              <a:gd name="T21" fmla="*/ 29 h 40"/>
              <a:gd name="T22" fmla="*/ 107 w 113"/>
              <a:gd name="T23" fmla="*/ 30 h 40"/>
              <a:gd name="T24" fmla="*/ 113 w 113"/>
              <a:gd name="T25" fmla="*/ 34 h 40"/>
              <a:gd name="T26" fmla="*/ 105 w 113"/>
              <a:gd name="T27" fmla="*/ 40 h 40"/>
              <a:gd name="T28" fmla="*/ 88 w 113"/>
              <a:gd name="T29" fmla="*/ 4 h 40"/>
              <a:gd name="T30" fmla="*/ 94 w 113"/>
              <a:gd name="T31" fmla="*/ 13 h 40"/>
              <a:gd name="T32" fmla="*/ 84 w 113"/>
              <a:gd name="T33" fmla="*/ 13 h 40"/>
              <a:gd name="T34" fmla="*/ 84 w 113"/>
              <a:gd name="T35" fmla="*/ 9 h 40"/>
              <a:gd name="T36" fmla="*/ 92 w 113"/>
              <a:gd name="T37" fmla="*/ 13 h 40"/>
              <a:gd name="T38" fmla="*/ 88 w 113"/>
              <a:gd name="T39" fmla="*/ 6 h 40"/>
              <a:gd name="T40" fmla="*/ 95 w 113"/>
              <a:gd name="T41" fmla="*/ 15 h 40"/>
              <a:gd name="T42" fmla="*/ 103 w 113"/>
              <a:gd name="T43" fmla="*/ 13 h 40"/>
              <a:gd name="T44" fmla="*/ 105 w 113"/>
              <a:gd name="T45" fmla="*/ 15 h 40"/>
              <a:gd name="T46" fmla="*/ 97 w 113"/>
              <a:gd name="T47" fmla="*/ 15 h 40"/>
              <a:gd name="T48" fmla="*/ 0 w 113"/>
              <a:gd name="T49" fmla="*/ 2 h 40"/>
              <a:gd name="T50" fmla="*/ 9 w 113"/>
              <a:gd name="T51" fmla="*/ 6 h 40"/>
              <a:gd name="T52" fmla="*/ 1 w 113"/>
              <a:gd name="T53" fmla="*/ 9 h 40"/>
              <a:gd name="T54" fmla="*/ 1 w 113"/>
              <a:gd name="T55" fmla="*/ 4 h 40"/>
              <a:gd name="T56" fmla="*/ 7 w 113"/>
              <a:gd name="T57" fmla="*/ 7 h 40"/>
              <a:gd name="T58" fmla="*/ 5 w 113"/>
              <a:gd name="T59" fmla="*/ 4 h 40"/>
              <a:gd name="T60" fmla="*/ 11 w 113"/>
              <a:gd name="T61" fmla="*/ 6 h 40"/>
              <a:gd name="T62" fmla="*/ 19 w 113"/>
              <a:gd name="T63" fmla="*/ 0 h 40"/>
              <a:gd name="T64" fmla="*/ 24 w 113"/>
              <a:gd name="T65" fmla="*/ 4 h 40"/>
              <a:gd name="T66" fmla="*/ 23 w 113"/>
              <a:gd name="T67" fmla="*/ 13 h 40"/>
              <a:gd name="T68" fmla="*/ 15 w 113"/>
              <a:gd name="T69" fmla="*/ 15 h 40"/>
              <a:gd name="T70" fmla="*/ 11 w 113"/>
              <a:gd name="T71" fmla="*/ 7 h 40"/>
              <a:gd name="T72" fmla="*/ 17 w 113"/>
              <a:gd name="T73" fmla="*/ 13 h 40"/>
              <a:gd name="T74" fmla="*/ 23 w 113"/>
              <a:gd name="T75" fmla="*/ 9 h 40"/>
              <a:gd name="T76" fmla="*/ 19 w 113"/>
              <a:gd name="T77" fmla="*/ 2 h 40"/>
              <a:gd name="T78" fmla="*/ 30 w 113"/>
              <a:gd name="T79" fmla="*/ 15 h 40"/>
              <a:gd name="T80" fmla="*/ 30 w 113"/>
              <a:gd name="T81" fmla="*/ 11 h 40"/>
              <a:gd name="T82" fmla="*/ 38 w 113"/>
              <a:gd name="T83" fmla="*/ 11 h 40"/>
              <a:gd name="T84" fmla="*/ 40 w 113"/>
              <a:gd name="T85" fmla="*/ 15 h 40"/>
              <a:gd name="T86" fmla="*/ 32 w 113"/>
              <a:gd name="T87" fmla="*/ 15 h 40"/>
              <a:gd name="T88" fmla="*/ 46 w 113"/>
              <a:gd name="T89" fmla="*/ 2 h 40"/>
              <a:gd name="T90" fmla="*/ 48 w 113"/>
              <a:gd name="T91" fmla="*/ 2 h 40"/>
              <a:gd name="T92" fmla="*/ 55 w 113"/>
              <a:gd name="T93" fmla="*/ 9 h 40"/>
              <a:gd name="T94" fmla="*/ 55 w 113"/>
              <a:gd name="T95" fmla="*/ 13 h 40"/>
              <a:gd name="T96" fmla="*/ 57 w 113"/>
              <a:gd name="T97" fmla="*/ 15 h 40"/>
              <a:gd name="T98" fmla="*/ 67 w 113"/>
              <a:gd name="T99" fmla="*/ 2 h 40"/>
              <a:gd name="T100" fmla="*/ 67 w 113"/>
              <a:gd name="T101" fmla="*/ 7 h 40"/>
              <a:gd name="T102" fmla="*/ 69 w 113"/>
              <a:gd name="T103" fmla="*/ 15 h 40"/>
              <a:gd name="T104" fmla="*/ 65 w 113"/>
              <a:gd name="T105" fmla="*/ 9 h 40"/>
              <a:gd name="T106" fmla="*/ 57 w 113"/>
              <a:gd name="T107" fmla="*/ 15 h 40"/>
              <a:gd name="T108" fmla="*/ 67 w 113"/>
              <a:gd name="T109" fmla="*/ 7 h 40"/>
              <a:gd name="T110" fmla="*/ 63 w 113"/>
              <a:gd name="T111" fmla="*/ 2 h 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3"/>
              <a:gd name="T169" fmla="*/ 0 h 40"/>
              <a:gd name="T170" fmla="*/ 113 w 113"/>
              <a:gd name="T171" fmla="*/ 40 h 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3" h="40">
                <a:moveTo>
                  <a:pt x="84" y="34"/>
                </a:moveTo>
                <a:lnTo>
                  <a:pt x="84" y="30"/>
                </a:lnTo>
                <a:lnTo>
                  <a:pt x="90" y="29"/>
                </a:lnTo>
                <a:lnTo>
                  <a:pt x="94" y="30"/>
                </a:lnTo>
                <a:lnTo>
                  <a:pt x="94" y="34"/>
                </a:lnTo>
                <a:lnTo>
                  <a:pt x="94" y="38"/>
                </a:lnTo>
                <a:lnTo>
                  <a:pt x="88" y="40"/>
                </a:lnTo>
                <a:lnTo>
                  <a:pt x="86" y="40"/>
                </a:lnTo>
                <a:lnTo>
                  <a:pt x="84" y="38"/>
                </a:lnTo>
                <a:lnTo>
                  <a:pt x="84" y="36"/>
                </a:lnTo>
                <a:lnTo>
                  <a:pt x="84" y="34"/>
                </a:lnTo>
                <a:close/>
                <a:moveTo>
                  <a:pt x="84" y="34"/>
                </a:moveTo>
                <a:lnTo>
                  <a:pt x="86" y="38"/>
                </a:lnTo>
                <a:lnTo>
                  <a:pt x="88" y="38"/>
                </a:lnTo>
                <a:lnTo>
                  <a:pt x="92" y="38"/>
                </a:lnTo>
                <a:lnTo>
                  <a:pt x="94" y="34"/>
                </a:lnTo>
                <a:lnTo>
                  <a:pt x="92" y="32"/>
                </a:lnTo>
                <a:lnTo>
                  <a:pt x="90" y="30"/>
                </a:lnTo>
                <a:lnTo>
                  <a:pt x="86" y="30"/>
                </a:lnTo>
                <a:lnTo>
                  <a:pt x="84" y="34"/>
                </a:lnTo>
                <a:close/>
                <a:moveTo>
                  <a:pt x="95" y="40"/>
                </a:moveTo>
                <a:lnTo>
                  <a:pt x="95" y="29"/>
                </a:lnTo>
                <a:lnTo>
                  <a:pt x="103" y="29"/>
                </a:lnTo>
                <a:lnTo>
                  <a:pt x="103" y="30"/>
                </a:lnTo>
                <a:lnTo>
                  <a:pt x="97" y="30"/>
                </a:lnTo>
                <a:lnTo>
                  <a:pt x="97" y="34"/>
                </a:lnTo>
                <a:lnTo>
                  <a:pt x="103" y="34"/>
                </a:lnTo>
                <a:lnTo>
                  <a:pt x="97" y="34"/>
                </a:lnTo>
                <a:lnTo>
                  <a:pt x="97" y="40"/>
                </a:lnTo>
                <a:lnTo>
                  <a:pt x="95" y="40"/>
                </a:lnTo>
                <a:close/>
                <a:moveTo>
                  <a:pt x="105" y="40"/>
                </a:moveTo>
                <a:lnTo>
                  <a:pt x="105" y="29"/>
                </a:lnTo>
                <a:lnTo>
                  <a:pt x="113" y="29"/>
                </a:lnTo>
                <a:lnTo>
                  <a:pt x="113" y="30"/>
                </a:lnTo>
                <a:lnTo>
                  <a:pt x="107" y="30"/>
                </a:lnTo>
                <a:lnTo>
                  <a:pt x="107" y="34"/>
                </a:lnTo>
                <a:lnTo>
                  <a:pt x="113" y="34"/>
                </a:lnTo>
                <a:lnTo>
                  <a:pt x="107" y="34"/>
                </a:lnTo>
                <a:lnTo>
                  <a:pt x="107" y="40"/>
                </a:lnTo>
                <a:lnTo>
                  <a:pt x="105" y="40"/>
                </a:lnTo>
                <a:close/>
                <a:moveTo>
                  <a:pt x="84" y="9"/>
                </a:moveTo>
                <a:lnTo>
                  <a:pt x="84" y="6"/>
                </a:lnTo>
                <a:lnTo>
                  <a:pt x="88" y="4"/>
                </a:lnTo>
                <a:lnTo>
                  <a:pt x="92" y="6"/>
                </a:lnTo>
                <a:lnTo>
                  <a:pt x="94" y="9"/>
                </a:lnTo>
                <a:lnTo>
                  <a:pt x="94" y="13"/>
                </a:lnTo>
                <a:lnTo>
                  <a:pt x="88" y="15"/>
                </a:lnTo>
                <a:lnTo>
                  <a:pt x="86" y="15"/>
                </a:lnTo>
                <a:lnTo>
                  <a:pt x="84" y="13"/>
                </a:lnTo>
                <a:lnTo>
                  <a:pt x="84" y="11"/>
                </a:lnTo>
                <a:lnTo>
                  <a:pt x="84" y="9"/>
                </a:lnTo>
                <a:close/>
                <a:moveTo>
                  <a:pt x="84" y="9"/>
                </a:moveTo>
                <a:lnTo>
                  <a:pt x="86" y="11"/>
                </a:lnTo>
                <a:lnTo>
                  <a:pt x="88" y="13"/>
                </a:lnTo>
                <a:lnTo>
                  <a:pt x="92" y="13"/>
                </a:lnTo>
                <a:lnTo>
                  <a:pt x="92" y="9"/>
                </a:lnTo>
                <a:lnTo>
                  <a:pt x="92" y="6"/>
                </a:lnTo>
                <a:lnTo>
                  <a:pt x="88" y="6"/>
                </a:lnTo>
                <a:lnTo>
                  <a:pt x="86" y="6"/>
                </a:lnTo>
                <a:lnTo>
                  <a:pt x="84" y="9"/>
                </a:lnTo>
                <a:close/>
                <a:moveTo>
                  <a:pt x="95" y="15"/>
                </a:moveTo>
                <a:lnTo>
                  <a:pt x="95" y="4"/>
                </a:lnTo>
                <a:lnTo>
                  <a:pt x="97" y="4"/>
                </a:lnTo>
                <a:lnTo>
                  <a:pt x="103" y="13"/>
                </a:lnTo>
                <a:lnTo>
                  <a:pt x="103" y="4"/>
                </a:lnTo>
                <a:lnTo>
                  <a:pt x="105" y="4"/>
                </a:lnTo>
                <a:lnTo>
                  <a:pt x="105" y="15"/>
                </a:lnTo>
                <a:lnTo>
                  <a:pt x="103" y="15"/>
                </a:lnTo>
                <a:lnTo>
                  <a:pt x="97" y="6"/>
                </a:lnTo>
                <a:lnTo>
                  <a:pt x="97" y="15"/>
                </a:lnTo>
                <a:lnTo>
                  <a:pt x="95" y="15"/>
                </a:lnTo>
                <a:close/>
                <a:moveTo>
                  <a:pt x="0" y="15"/>
                </a:moveTo>
                <a:lnTo>
                  <a:pt x="0" y="2"/>
                </a:lnTo>
                <a:lnTo>
                  <a:pt x="5" y="2"/>
                </a:lnTo>
                <a:lnTo>
                  <a:pt x="9" y="2"/>
                </a:lnTo>
                <a:lnTo>
                  <a:pt x="9" y="6"/>
                </a:lnTo>
                <a:lnTo>
                  <a:pt x="9" y="7"/>
                </a:lnTo>
                <a:lnTo>
                  <a:pt x="7" y="9"/>
                </a:lnTo>
                <a:lnTo>
                  <a:pt x="1" y="9"/>
                </a:lnTo>
                <a:lnTo>
                  <a:pt x="1" y="15"/>
                </a:lnTo>
                <a:lnTo>
                  <a:pt x="0" y="15"/>
                </a:lnTo>
                <a:close/>
                <a:moveTo>
                  <a:pt x="1" y="4"/>
                </a:moveTo>
                <a:lnTo>
                  <a:pt x="1" y="7"/>
                </a:lnTo>
                <a:lnTo>
                  <a:pt x="5" y="7"/>
                </a:lnTo>
                <a:lnTo>
                  <a:pt x="7" y="7"/>
                </a:lnTo>
                <a:lnTo>
                  <a:pt x="7" y="6"/>
                </a:lnTo>
                <a:lnTo>
                  <a:pt x="7" y="4"/>
                </a:lnTo>
                <a:lnTo>
                  <a:pt x="5" y="4"/>
                </a:lnTo>
                <a:lnTo>
                  <a:pt x="1" y="4"/>
                </a:lnTo>
                <a:close/>
                <a:moveTo>
                  <a:pt x="11" y="7"/>
                </a:moveTo>
                <a:lnTo>
                  <a:pt x="11" y="6"/>
                </a:lnTo>
                <a:lnTo>
                  <a:pt x="13" y="4"/>
                </a:lnTo>
                <a:lnTo>
                  <a:pt x="15" y="2"/>
                </a:lnTo>
                <a:lnTo>
                  <a:pt x="19" y="0"/>
                </a:lnTo>
                <a:lnTo>
                  <a:pt x="21" y="2"/>
                </a:lnTo>
                <a:lnTo>
                  <a:pt x="23" y="2"/>
                </a:lnTo>
                <a:lnTo>
                  <a:pt x="24" y="4"/>
                </a:lnTo>
                <a:lnTo>
                  <a:pt x="24" y="7"/>
                </a:lnTo>
                <a:lnTo>
                  <a:pt x="24" y="11"/>
                </a:lnTo>
                <a:lnTo>
                  <a:pt x="23" y="13"/>
                </a:lnTo>
                <a:lnTo>
                  <a:pt x="21" y="15"/>
                </a:lnTo>
                <a:lnTo>
                  <a:pt x="17" y="15"/>
                </a:lnTo>
                <a:lnTo>
                  <a:pt x="15" y="15"/>
                </a:lnTo>
                <a:lnTo>
                  <a:pt x="13" y="13"/>
                </a:lnTo>
                <a:lnTo>
                  <a:pt x="11" y="11"/>
                </a:lnTo>
                <a:lnTo>
                  <a:pt x="11" y="7"/>
                </a:lnTo>
                <a:close/>
                <a:moveTo>
                  <a:pt x="13" y="7"/>
                </a:moveTo>
                <a:lnTo>
                  <a:pt x="15" y="11"/>
                </a:lnTo>
                <a:lnTo>
                  <a:pt x="17" y="13"/>
                </a:lnTo>
                <a:lnTo>
                  <a:pt x="19" y="13"/>
                </a:lnTo>
                <a:lnTo>
                  <a:pt x="21" y="11"/>
                </a:lnTo>
                <a:lnTo>
                  <a:pt x="23" y="9"/>
                </a:lnTo>
                <a:lnTo>
                  <a:pt x="23" y="7"/>
                </a:lnTo>
                <a:lnTo>
                  <a:pt x="21" y="4"/>
                </a:lnTo>
                <a:lnTo>
                  <a:pt x="19" y="2"/>
                </a:lnTo>
                <a:lnTo>
                  <a:pt x="15" y="4"/>
                </a:lnTo>
                <a:lnTo>
                  <a:pt x="13" y="7"/>
                </a:lnTo>
                <a:close/>
                <a:moveTo>
                  <a:pt x="30" y="15"/>
                </a:moveTo>
                <a:lnTo>
                  <a:pt x="26" y="2"/>
                </a:lnTo>
                <a:lnTo>
                  <a:pt x="28" y="2"/>
                </a:lnTo>
                <a:lnTo>
                  <a:pt x="30" y="11"/>
                </a:lnTo>
                <a:lnTo>
                  <a:pt x="34" y="2"/>
                </a:lnTo>
                <a:lnTo>
                  <a:pt x="36" y="2"/>
                </a:lnTo>
                <a:lnTo>
                  <a:pt x="38" y="11"/>
                </a:lnTo>
                <a:lnTo>
                  <a:pt x="42" y="2"/>
                </a:lnTo>
                <a:lnTo>
                  <a:pt x="44" y="2"/>
                </a:lnTo>
                <a:lnTo>
                  <a:pt x="40" y="15"/>
                </a:lnTo>
                <a:lnTo>
                  <a:pt x="38" y="15"/>
                </a:lnTo>
                <a:lnTo>
                  <a:pt x="34" y="4"/>
                </a:lnTo>
                <a:lnTo>
                  <a:pt x="32" y="15"/>
                </a:lnTo>
                <a:lnTo>
                  <a:pt x="30" y="15"/>
                </a:lnTo>
                <a:close/>
                <a:moveTo>
                  <a:pt x="46" y="15"/>
                </a:moveTo>
                <a:lnTo>
                  <a:pt x="46" y="2"/>
                </a:lnTo>
                <a:lnTo>
                  <a:pt x="55" y="2"/>
                </a:lnTo>
                <a:lnTo>
                  <a:pt x="48" y="2"/>
                </a:lnTo>
                <a:lnTo>
                  <a:pt x="48" y="7"/>
                </a:lnTo>
                <a:lnTo>
                  <a:pt x="55" y="7"/>
                </a:lnTo>
                <a:lnTo>
                  <a:pt x="55" y="9"/>
                </a:lnTo>
                <a:lnTo>
                  <a:pt x="48" y="9"/>
                </a:lnTo>
                <a:lnTo>
                  <a:pt x="48" y="13"/>
                </a:lnTo>
                <a:lnTo>
                  <a:pt x="55" y="13"/>
                </a:lnTo>
                <a:lnTo>
                  <a:pt x="55" y="15"/>
                </a:lnTo>
                <a:lnTo>
                  <a:pt x="46" y="15"/>
                </a:lnTo>
                <a:close/>
                <a:moveTo>
                  <a:pt x="57" y="15"/>
                </a:moveTo>
                <a:lnTo>
                  <a:pt x="57" y="2"/>
                </a:lnTo>
                <a:lnTo>
                  <a:pt x="65" y="2"/>
                </a:lnTo>
                <a:lnTo>
                  <a:pt x="67" y="2"/>
                </a:lnTo>
                <a:lnTo>
                  <a:pt x="69" y="4"/>
                </a:lnTo>
                <a:lnTo>
                  <a:pt x="69" y="6"/>
                </a:lnTo>
                <a:lnTo>
                  <a:pt x="67" y="7"/>
                </a:lnTo>
                <a:lnTo>
                  <a:pt x="69" y="11"/>
                </a:lnTo>
                <a:lnTo>
                  <a:pt x="69" y="15"/>
                </a:lnTo>
                <a:lnTo>
                  <a:pt x="67" y="15"/>
                </a:lnTo>
                <a:lnTo>
                  <a:pt x="67" y="11"/>
                </a:lnTo>
                <a:lnTo>
                  <a:pt x="65" y="9"/>
                </a:lnTo>
                <a:lnTo>
                  <a:pt x="59" y="9"/>
                </a:lnTo>
                <a:lnTo>
                  <a:pt x="59" y="15"/>
                </a:lnTo>
                <a:lnTo>
                  <a:pt x="57" y="15"/>
                </a:lnTo>
                <a:close/>
                <a:moveTo>
                  <a:pt x="59" y="7"/>
                </a:moveTo>
                <a:lnTo>
                  <a:pt x="65" y="7"/>
                </a:lnTo>
                <a:lnTo>
                  <a:pt x="67" y="7"/>
                </a:lnTo>
                <a:lnTo>
                  <a:pt x="67" y="6"/>
                </a:lnTo>
                <a:lnTo>
                  <a:pt x="67" y="4"/>
                </a:lnTo>
                <a:lnTo>
                  <a:pt x="63" y="2"/>
                </a:lnTo>
                <a:lnTo>
                  <a:pt x="59" y="2"/>
                </a:lnTo>
                <a:lnTo>
                  <a:pt x="59" y="7"/>
                </a:lnTo>
                <a:close/>
              </a:path>
            </a:pathLst>
          </a:custGeom>
          <a:solidFill>
            <a:srgbClr val="1F1A17"/>
          </a:solidFill>
          <a:ln w="9525">
            <a:noFill/>
            <a:round/>
            <a:headEnd/>
            <a:tailEnd/>
          </a:ln>
        </p:spPr>
        <p:txBody>
          <a:bodyPr/>
          <a:lstStyle/>
          <a:p>
            <a:endParaRPr lang="en-US"/>
          </a:p>
        </p:txBody>
      </p:sp>
      <p:sp>
        <p:nvSpPr>
          <p:cNvPr id="45321" name="Freeform 1265"/>
          <p:cNvSpPr>
            <a:spLocks/>
          </p:cNvSpPr>
          <p:nvPr/>
        </p:nvSpPr>
        <p:spPr bwMode="auto">
          <a:xfrm>
            <a:off x="3933826" y="5278438"/>
            <a:ext cx="15875" cy="17462"/>
          </a:xfrm>
          <a:custGeom>
            <a:avLst/>
            <a:gdLst>
              <a:gd name="T0" fmla="*/ 0 w 10"/>
              <a:gd name="T1" fmla="*/ 5 h 11"/>
              <a:gd name="T2" fmla="*/ 0 w 10"/>
              <a:gd name="T3" fmla="*/ 1 h 11"/>
              <a:gd name="T4" fmla="*/ 6 w 10"/>
              <a:gd name="T5" fmla="*/ 0 h 11"/>
              <a:gd name="T6" fmla="*/ 10 w 10"/>
              <a:gd name="T7" fmla="*/ 1 h 11"/>
              <a:gd name="T8" fmla="*/ 10 w 10"/>
              <a:gd name="T9" fmla="*/ 5 h 11"/>
              <a:gd name="T10" fmla="*/ 10 w 10"/>
              <a:gd name="T11" fmla="*/ 9 h 11"/>
              <a:gd name="T12" fmla="*/ 4 w 10"/>
              <a:gd name="T13" fmla="*/ 11 h 11"/>
              <a:gd name="T14" fmla="*/ 2 w 10"/>
              <a:gd name="T15" fmla="*/ 11 h 11"/>
              <a:gd name="T16" fmla="*/ 0 w 10"/>
              <a:gd name="T17" fmla="*/ 9 h 11"/>
              <a:gd name="T18" fmla="*/ 0 w 10"/>
              <a:gd name="T19" fmla="*/ 7 h 11"/>
              <a:gd name="T20" fmla="*/ 0 w 10"/>
              <a:gd name="T21" fmla="*/ 5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11"/>
              <a:gd name="T35" fmla="*/ 10 w 10"/>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11">
                <a:moveTo>
                  <a:pt x="0" y="5"/>
                </a:moveTo>
                <a:lnTo>
                  <a:pt x="0" y="1"/>
                </a:lnTo>
                <a:lnTo>
                  <a:pt x="6" y="0"/>
                </a:lnTo>
                <a:lnTo>
                  <a:pt x="10" y="1"/>
                </a:lnTo>
                <a:lnTo>
                  <a:pt x="10" y="5"/>
                </a:lnTo>
                <a:lnTo>
                  <a:pt x="10" y="9"/>
                </a:lnTo>
                <a:lnTo>
                  <a:pt x="4" y="11"/>
                </a:lnTo>
                <a:lnTo>
                  <a:pt x="2" y="11"/>
                </a:lnTo>
                <a:lnTo>
                  <a:pt x="0" y="9"/>
                </a:lnTo>
                <a:lnTo>
                  <a:pt x="0" y="7"/>
                </a:lnTo>
                <a:lnTo>
                  <a:pt x="0" y="5"/>
                </a:lnTo>
              </a:path>
            </a:pathLst>
          </a:custGeom>
          <a:noFill/>
          <a:ln w="0">
            <a:solidFill>
              <a:srgbClr val="25221E"/>
            </a:solidFill>
            <a:round/>
            <a:headEnd/>
            <a:tailEnd/>
          </a:ln>
        </p:spPr>
        <p:txBody>
          <a:bodyPr/>
          <a:lstStyle/>
          <a:p>
            <a:endParaRPr lang="en-US"/>
          </a:p>
        </p:txBody>
      </p:sp>
      <p:sp>
        <p:nvSpPr>
          <p:cNvPr id="45322" name="Freeform 1266"/>
          <p:cNvSpPr>
            <a:spLocks/>
          </p:cNvSpPr>
          <p:nvPr/>
        </p:nvSpPr>
        <p:spPr bwMode="auto">
          <a:xfrm>
            <a:off x="3933826" y="5280025"/>
            <a:ext cx="15875" cy="12700"/>
          </a:xfrm>
          <a:custGeom>
            <a:avLst/>
            <a:gdLst>
              <a:gd name="T0" fmla="*/ 0 w 10"/>
              <a:gd name="T1" fmla="*/ 4 h 8"/>
              <a:gd name="T2" fmla="*/ 2 w 10"/>
              <a:gd name="T3" fmla="*/ 8 h 8"/>
              <a:gd name="T4" fmla="*/ 4 w 10"/>
              <a:gd name="T5" fmla="*/ 8 h 8"/>
              <a:gd name="T6" fmla="*/ 8 w 10"/>
              <a:gd name="T7" fmla="*/ 8 h 8"/>
              <a:gd name="T8" fmla="*/ 10 w 10"/>
              <a:gd name="T9" fmla="*/ 4 h 8"/>
              <a:gd name="T10" fmla="*/ 8 w 10"/>
              <a:gd name="T11" fmla="*/ 2 h 8"/>
              <a:gd name="T12" fmla="*/ 6 w 10"/>
              <a:gd name="T13" fmla="*/ 0 h 8"/>
              <a:gd name="T14" fmla="*/ 2 w 10"/>
              <a:gd name="T15" fmla="*/ 0 h 8"/>
              <a:gd name="T16" fmla="*/ 0 w 10"/>
              <a:gd name="T17" fmla="*/ 4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8"/>
              <a:gd name="T29" fmla="*/ 10 w 10"/>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8">
                <a:moveTo>
                  <a:pt x="0" y="4"/>
                </a:moveTo>
                <a:lnTo>
                  <a:pt x="2" y="8"/>
                </a:lnTo>
                <a:lnTo>
                  <a:pt x="4" y="8"/>
                </a:lnTo>
                <a:lnTo>
                  <a:pt x="8" y="8"/>
                </a:lnTo>
                <a:lnTo>
                  <a:pt x="10" y="4"/>
                </a:lnTo>
                <a:lnTo>
                  <a:pt x="8" y="2"/>
                </a:lnTo>
                <a:lnTo>
                  <a:pt x="6" y="0"/>
                </a:lnTo>
                <a:lnTo>
                  <a:pt x="2" y="0"/>
                </a:lnTo>
                <a:lnTo>
                  <a:pt x="0" y="4"/>
                </a:lnTo>
              </a:path>
            </a:pathLst>
          </a:custGeom>
          <a:noFill/>
          <a:ln w="0">
            <a:solidFill>
              <a:srgbClr val="25221E"/>
            </a:solidFill>
            <a:round/>
            <a:headEnd/>
            <a:tailEnd/>
          </a:ln>
        </p:spPr>
        <p:txBody>
          <a:bodyPr/>
          <a:lstStyle/>
          <a:p>
            <a:endParaRPr lang="en-US"/>
          </a:p>
        </p:txBody>
      </p:sp>
      <p:sp>
        <p:nvSpPr>
          <p:cNvPr id="45323" name="Freeform 1267"/>
          <p:cNvSpPr>
            <a:spLocks/>
          </p:cNvSpPr>
          <p:nvPr/>
        </p:nvSpPr>
        <p:spPr bwMode="auto">
          <a:xfrm>
            <a:off x="3951288" y="5278438"/>
            <a:ext cx="12700" cy="17462"/>
          </a:xfrm>
          <a:custGeom>
            <a:avLst/>
            <a:gdLst>
              <a:gd name="T0" fmla="*/ 0 w 8"/>
              <a:gd name="T1" fmla="*/ 11 h 11"/>
              <a:gd name="T2" fmla="*/ 0 w 8"/>
              <a:gd name="T3" fmla="*/ 0 h 11"/>
              <a:gd name="T4" fmla="*/ 8 w 8"/>
              <a:gd name="T5" fmla="*/ 0 h 11"/>
              <a:gd name="T6" fmla="*/ 8 w 8"/>
              <a:gd name="T7" fmla="*/ 1 h 11"/>
              <a:gd name="T8" fmla="*/ 2 w 8"/>
              <a:gd name="T9" fmla="*/ 1 h 11"/>
              <a:gd name="T10" fmla="*/ 2 w 8"/>
              <a:gd name="T11" fmla="*/ 5 h 11"/>
              <a:gd name="T12" fmla="*/ 8 w 8"/>
              <a:gd name="T13" fmla="*/ 5 h 11"/>
              <a:gd name="T14" fmla="*/ 8 w 8"/>
              <a:gd name="T15" fmla="*/ 5 h 11"/>
              <a:gd name="T16" fmla="*/ 2 w 8"/>
              <a:gd name="T17" fmla="*/ 5 h 11"/>
              <a:gd name="T18" fmla="*/ 2 w 8"/>
              <a:gd name="T19" fmla="*/ 11 h 11"/>
              <a:gd name="T20" fmla="*/ 0 w 8"/>
              <a:gd name="T21" fmla="*/ 1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11"/>
              <a:gd name="T35" fmla="*/ 8 w 8"/>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11">
                <a:moveTo>
                  <a:pt x="0" y="11"/>
                </a:moveTo>
                <a:lnTo>
                  <a:pt x="0" y="0"/>
                </a:lnTo>
                <a:lnTo>
                  <a:pt x="8" y="0"/>
                </a:lnTo>
                <a:lnTo>
                  <a:pt x="8" y="1"/>
                </a:lnTo>
                <a:lnTo>
                  <a:pt x="2" y="1"/>
                </a:lnTo>
                <a:lnTo>
                  <a:pt x="2" y="5"/>
                </a:lnTo>
                <a:lnTo>
                  <a:pt x="8" y="5"/>
                </a:lnTo>
                <a:lnTo>
                  <a:pt x="2" y="5"/>
                </a:lnTo>
                <a:lnTo>
                  <a:pt x="2" y="11"/>
                </a:lnTo>
                <a:lnTo>
                  <a:pt x="0" y="11"/>
                </a:lnTo>
              </a:path>
            </a:pathLst>
          </a:custGeom>
          <a:noFill/>
          <a:ln w="0">
            <a:solidFill>
              <a:srgbClr val="25221E"/>
            </a:solidFill>
            <a:round/>
            <a:headEnd/>
            <a:tailEnd/>
          </a:ln>
        </p:spPr>
        <p:txBody>
          <a:bodyPr/>
          <a:lstStyle/>
          <a:p>
            <a:endParaRPr lang="en-US"/>
          </a:p>
        </p:txBody>
      </p:sp>
      <p:sp>
        <p:nvSpPr>
          <p:cNvPr id="45324" name="Freeform 1268"/>
          <p:cNvSpPr>
            <a:spLocks/>
          </p:cNvSpPr>
          <p:nvPr/>
        </p:nvSpPr>
        <p:spPr bwMode="auto">
          <a:xfrm>
            <a:off x="3967163" y="5278438"/>
            <a:ext cx="12700" cy="17462"/>
          </a:xfrm>
          <a:custGeom>
            <a:avLst/>
            <a:gdLst>
              <a:gd name="T0" fmla="*/ 0 w 8"/>
              <a:gd name="T1" fmla="*/ 11 h 11"/>
              <a:gd name="T2" fmla="*/ 0 w 8"/>
              <a:gd name="T3" fmla="*/ 0 h 11"/>
              <a:gd name="T4" fmla="*/ 8 w 8"/>
              <a:gd name="T5" fmla="*/ 0 h 11"/>
              <a:gd name="T6" fmla="*/ 8 w 8"/>
              <a:gd name="T7" fmla="*/ 1 h 11"/>
              <a:gd name="T8" fmla="*/ 2 w 8"/>
              <a:gd name="T9" fmla="*/ 1 h 11"/>
              <a:gd name="T10" fmla="*/ 2 w 8"/>
              <a:gd name="T11" fmla="*/ 5 h 11"/>
              <a:gd name="T12" fmla="*/ 8 w 8"/>
              <a:gd name="T13" fmla="*/ 5 h 11"/>
              <a:gd name="T14" fmla="*/ 8 w 8"/>
              <a:gd name="T15" fmla="*/ 5 h 11"/>
              <a:gd name="T16" fmla="*/ 2 w 8"/>
              <a:gd name="T17" fmla="*/ 5 h 11"/>
              <a:gd name="T18" fmla="*/ 2 w 8"/>
              <a:gd name="T19" fmla="*/ 11 h 11"/>
              <a:gd name="T20" fmla="*/ 0 w 8"/>
              <a:gd name="T21" fmla="*/ 1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11"/>
              <a:gd name="T35" fmla="*/ 8 w 8"/>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11">
                <a:moveTo>
                  <a:pt x="0" y="11"/>
                </a:moveTo>
                <a:lnTo>
                  <a:pt x="0" y="0"/>
                </a:lnTo>
                <a:lnTo>
                  <a:pt x="8" y="0"/>
                </a:lnTo>
                <a:lnTo>
                  <a:pt x="8" y="1"/>
                </a:lnTo>
                <a:lnTo>
                  <a:pt x="2" y="1"/>
                </a:lnTo>
                <a:lnTo>
                  <a:pt x="2" y="5"/>
                </a:lnTo>
                <a:lnTo>
                  <a:pt x="8" y="5"/>
                </a:lnTo>
                <a:lnTo>
                  <a:pt x="2" y="5"/>
                </a:lnTo>
                <a:lnTo>
                  <a:pt x="2" y="11"/>
                </a:lnTo>
                <a:lnTo>
                  <a:pt x="0" y="11"/>
                </a:lnTo>
              </a:path>
            </a:pathLst>
          </a:custGeom>
          <a:noFill/>
          <a:ln w="0">
            <a:solidFill>
              <a:srgbClr val="25221E"/>
            </a:solidFill>
            <a:round/>
            <a:headEnd/>
            <a:tailEnd/>
          </a:ln>
        </p:spPr>
        <p:txBody>
          <a:bodyPr/>
          <a:lstStyle/>
          <a:p>
            <a:endParaRPr lang="en-US"/>
          </a:p>
        </p:txBody>
      </p:sp>
      <p:sp>
        <p:nvSpPr>
          <p:cNvPr id="45325" name="Freeform 1269"/>
          <p:cNvSpPr>
            <a:spLocks/>
          </p:cNvSpPr>
          <p:nvPr/>
        </p:nvSpPr>
        <p:spPr bwMode="auto">
          <a:xfrm>
            <a:off x="3933826" y="5238751"/>
            <a:ext cx="15875" cy="17463"/>
          </a:xfrm>
          <a:custGeom>
            <a:avLst/>
            <a:gdLst>
              <a:gd name="T0" fmla="*/ 0 w 10"/>
              <a:gd name="T1" fmla="*/ 5 h 11"/>
              <a:gd name="T2" fmla="*/ 0 w 10"/>
              <a:gd name="T3" fmla="*/ 2 h 11"/>
              <a:gd name="T4" fmla="*/ 4 w 10"/>
              <a:gd name="T5" fmla="*/ 0 h 11"/>
              <a:gd name="T6" fmla="*/ 8 w 10"/>
              <a:gd name="T7" fmla="*/ 2 h 11"/>
              <a:gd name="T8" fmla="*/ 10 w 10"/>
              <a:gd name="T9" fmla="*/ 5 h 11"/>
              <a:gd name="T10" fmla="*/ 10 w 10"/>
              <a:gd name="T11" fmla="*/ 9 h 11"/>
              <a:gd name="T12" fmla="*/ 4 w 10"/>
              <a:gd name="T13" fmla="*/ 11 h 11"/>
              <a:gd name="T14" fmla="*/ 2 w 10"/>
              <a:gd name="T15" fmla="*/ 11 h 11"/>
              <a:gd name="T16" fmla="*/ 0 w 10"/>
              <a:gd name="T17" fmla="*/ 9 h 11"/>
              <a:gd name="T18" fmla="*/ 0 w 10"/>
              <a:gd name="T19" fmla="*/ 7 h 11"/>
              <a:gd name="T20" fmla="*/ 0 w 10"/>
              <a:gd name="T21" fmla="*/ 5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11"/>
              <a:gd name="T35" fmla="*/ 10 w 10"/>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11">
                <a:moveTo>
                  <a:pt x="0" y="5"/>
                </a:moveTo>
                <a:lnTo>
                  <a:pt x="0" y="2"/>
                </a:lnTo>
                <a:lnTo>
                  <a:pt x="4" y="0"/>
                </a:lnTo>
                <a:lnTo>
                  <a:pt x="8" y="2"/>
                </a:lnTo>
                <a:lnTo>
                  <a:pt x="10" y="5"/>
                </a:lnTo>
                <a:lnTo>
                  <a:pt x="10" y="9"/>
                </a:lnTo>
                <a:lnTo>
                  <a:pt x="4" y="11"/>
                </a:lnTo>
                <a:lnTo>
                  <a:pt x="2" y="11"/>
                </a:lnTo>
                <a:lnTo>
                  <a:pt x="0" y="9"/>
                </a:lnTo>
                <a:lnTo>
                  <a:pt x="0" y="7"/>
                </a:lnTo>
                <a:lnTo>
                  <a:pt x="0" y="5"/>
                </a:lnTo>
              </a:path>
            </a:pathLst>
          </a:custGeom>
          <a:noFill/>
          <a:ln w="0">
            <a:solidFill>
              <a:srgbClr val="25221E"/>
            </a:solidFill>
            <a:round/>
            <a:headEnd/>
            <a:tailEnd/>
          </a:ln>
        </p:spPr>
        <p:txBody>
          <a:bodyPr/>
          <a:lstStyle/>
          <a:p>
            <a:endParaRPr lang="en-US"/>
          </a:p>
        </p:txBody>
      </p:sp>
      <p:sp>
        <p:nvSpPr>
          <p:cNvPr id="45326" name="Freeform 1270"/>
          <p:cNvSpPr>
            <a:spLocks/>
          </p:cNvSpPr>
          <p:nvPr/>
        </p:nvSpPr>
        <p:spPr bwMode="auto">
          <a:xfrm>
            <a:off x="3933825" y="5241926"/>
            <a:ext cx="12700" cy="11113"/>
          </a:xfrm>
          <a:custGeom>
            <a:avLst/>
            <a:gdLst>
              <a:gd name="T0" fmla="*/ 0 w 8"/>
              <a:gd name="T1" fmla="*/ 3 h 7"/>
              <a:gd name="T2" fmla="*/ 2 w 8"/>
              <a:gd name="T3" fmla="*/ 5 h 7"/>
              <a:gd name="T4" fmla="*/ 4 w 8"/>
              <a:gd name="T5" fmla="*/ 7 h 7"/>
              <a:gd name="T6" fmla="*/ 8 w 8"/>
              <a:gd name="T7" fmla="*/ 7 h 7"/>
              <a:gd name="T8" fmla="*/ 8 w 8"/>
              <a:gd name="T9" fmla="*/ 3 h 7"/>
              <a:gd name="T10" fmla="*/ 8 w 8"/>
              <a:gd name="T11" fmla="*/ 0 h 7"/>
              <a:gd name="T12" fmla="*/ 4 w 8"/>
              <a:gd name="T13" fmla="*/ 0 h 7"/>
              <a:gd name="T14" fmla="*/ 2 w 8"/>
              <a:gd name="T15" fmla="*/ 0 h 7"/>
              <a:gd name="T16" fmla="*/ 0 w 8"/>
              <a:gd name="T17" fmla="*/ 3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7"/>
              <a:gd name="T29" fmla="*/ 8 w 8"/>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7">
                <a:moveTo>
                  <a:pt x="0" y="3"/>
                </a:moveTo>
                <a:lnTo>
                  <a:pt x="2" y="5"/>
                </a:lnTo>
                <a:lnTo>
                  <a:pt x="4" y="7"/>
                </a:lnTo>
                <a:lnTo>
                  <a:pt x="8" y="7"/>
                </a:lnTo>
                <a:lnTo>
                  <a:pt x="8" y="3"/>
                </a:lnTo>
                <a:lnTo>
                  <a:pt x="8" y="0"/>
                </a:lnTo>
                <a:lnTo>
                  <a:pt x="4" y="0"/>
                </a:lnTo>
                <a:lnTo>
                  <a:pt x="2" y="0"/>
                </a:lnTo>
                <a:lnTo>
                  <a:pt x="0" y="3"/>
                </a:lnTo>
              </a:path>
            </a:pathLst>
          </a:custGeom>
          <a:noFill/>
          <a:ln w="0">
            <a:solidFill>
              <a:srgbClr val="25221E"/>
            </a:solidFill>
            <a:round/>
            <a:headEnd/>
            <a:tailEnd/>
          </a:ln>
        </p:spPr>
        <p:txBody>
          <a:bodyPr/>
          <a:lstStyle/>
          <a:p>
            <a:endParaRPr lang="en-US"/>
          </a:p>
        </p:txBody>
      </p:sp>
      <p:sp>
        <p:nvSpPr>
          <p:cNvPr id="45327" name="Freeform 1271"/>
          <p:cNvSpPr>
            <a:spLocks/>
          </p:cNvSpPr>
          <p:nvPr/>
        </p:nvSpPr>
        <p:spPr bwMode="auto">
          <a:xfrm>
            <a:off x="3951289" y="5238751"/>
            <a:ext cx="15875" cy="17463"/>
          </a:xfrm>
          <a:custGeom>
            <a:avLst/>
            <a:gdLst>
              <a:gd name="T0" fmla="*/ 0 w 10"/>
              <a:gd name="T1" fmla="*/ 11 h 11"/>
              <a:gd name="T2" fmla="*/ 0 w 10"/>
              <a:gd name="T3" fmla="*/ 0 h 11"/>
              <a:gd name="T4" fmla="*/ 2 w 10"/>
              <a:gd name="T5" fmla="*/ 0 h 11"/>
              <a:gd name="T6" fmla="*/ 8 w 10"/>
              <a:gd name="T7" fmla="*/ 9 h 11"/>
              <a:gd name="T8" fmla="*/ 8 w 10"/>
              <a:gd name="T9" fmla="*/ 0 h 11"/>
              <a:gd name="T10" fmla="*/ 10 w 10"/>
              <a:gd name="T11" fmla="*/ 0 h 11"/>
              <a:gd name="T12" fmla="*/ 10 w 10"/>
              <a:gd name="T13" fmla="*/ 11 h 11"/>
              <a:gd name="T14" fmla="*/ 8 w 10"/>
              <a:gd name="T15" fmla="*/ 11 h 11"/>
              <a:gd name="T16" fmla="*/ 2 w 10"/>
              <a:gd name="T17" fmla="*/ 2 h 11"/>
              <a:gd name="T18" fmla="*/ 2 w 10"/>
              <a:gd name="T19" fmla="*/ 11 h 11"/>
              <a:gd name="T20" fmla="*/ 0 w 10"/>
              <a:gd name="T21" fmla="*/ 1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11"/>
              <a:gd name="T35" fmla="*/ 10 w 10"/>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11">
                <a:moveTo>
                  <a:pt x="0" y="11"/>
                </a:moveTo>
                <a:lnTo>
                  <a:pt x="0" y="0"/>
                </a:lnTo>
                <a:lnTo>
                  <a:pt x="2" y="0"/>
                </a:lnTo>
                <a:lnTo>
                  <a:pt x="8" y="9"/>
                </a:lnTo>
                <a:lnTo>
                  <a:pt x="8" y="0"/>
                </a:lnTo>
                <a:lnTo>
                  <a:pt x="10" y="0"/>
                </a:lnTo>
                <a:lnTo>
                  <a:pt x="10" y="11"/>
                </a:lnTo>
                <a:lnTo>
                  <a:pt x="8" y="11"/>
                </a:lnTo>
                <a:lnTo>
                  <a:pt x="2" y="2"/>
                </a:lnTo>
                <a:lnTo>
                  <a:pt x="2" y="11"/>
                </a:lnTo>
                <a:lnTo>
                  <a:pt x="0" y="11"/>
                </a:lnTo>
              </a:path>
            </a:pathLst>
          </a:custGeom>
          <a:noFill/>
          <a:ln w="0">
            <a:solidFill>
              <a:srgbClr val="25221E"/>
            </a:solidFill>
            <a:round/>
            <a:headEnd/>
            <a:tailEnd/>
          </a:ln>
        </p:spPr>
        <p:txBody>
          <a:bodyPr/>
          <a:lstStyle/>
          <a:p>
            <a:endParaRPr lang="en-US"/>
          </a:p>
        </p:txBody>
      </p:sp>
      <p:sp>
        <p:nvSpPr>
          <p:cNvPr id="45328" name="Freeform 1272"/>
          <p:cNvSpPr>
            <a:spLocks/>
          </p:cNvSpPr>
          <p:nvPr/>
        </p:nvSpPr>
        <p:spPr bwMode="auto">
          <a:xfrm>
            <a:off x="3800475" y="5235575"/>
            <a:ext cx="14288" cy="20638"/>
          </a:xfrm>
          <a:custGeom>
            <a:avLst/>
            <a:gdLst>
              <a:gd name="T0" fmla="*/ 0 w 9"/>
              <a:gd name="T1" fmla="*/ 13 h 13"/>
              <a:gd name="T2" fmla="*/ 0 w 9"/>
              <a:gd name="T3" fmla="*/ 0 h 13"/>
              <a:gd name="T4" fmla="*/ 5 w 9"/>
              <a:gd name="T5" fmla="*/ 0 h 13"/>
              <a:gd name="T6" fmla="*/ 9 w 9"/>
              <a:gd name="T7" fmla="*/ 0 h 13"/>
              <a:gd name="T8" fmla="*/ 9 w 9"/>
              <a:gd name="T9" fmla="*/ 4 h 13"/>
              <a:gd name="T10" fmla="*/ 9 w 9"/>
              <a:gd name="T11" fmla="*/ 5 h 13"/>
              <a:gd name="T12" fmla="*/ 7 w 9"/>
              <a:gd name="T13" fmla="*/ 7 h 13"/>
              <a:gd name="T14" fmla="*/ 1 w 9"/>
              <a:gd name="T15" fmla="*/ 7 h 13"/>
              <a:gd name="T16" fmla="*/ 1 w 9"/>
              <a:gd name="T17" fmla="*/ 13 h 13"/>
              <a:gd name="T18" fmla="*/ 0 w 9"/>
              <a:gd name="T19" fmla="*/ 13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13"/>
              <a:gd name="T32" fmla="*/ 9 w 9"/>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13">
                <a:moveTo>
                  <a:pt x="0" y="13"/>
                </a:moveTo>
                <a:lnTo>
                  <a:pt x="0" y="0"/>
                </a:lnTo>
                <a:lnTo>
                  <a:pt x="5" y="0"/>
                </a:lnTo>
                <a:lnTo>
                  <a:pt x="9" y="0"/>
                </a:lnTo>
                <a:lnTo>
                  <a:pt x="9" y="4"/>
                </a:lnTo>
                <a:lnTo>
                  <a:pt x="9" y="5"/>
                </a:lnTo>
                <a:lnTo>
                  <a:pt x="7" y="7"/>
                </a:lnTo>
                <a:lnTo>
                  <a:pt x="1" y="7"/>
                </a:lnTo>
                <a:lnTo>
                  <a:pt x="1" y="13"/>
                </a:lnTo>
                <a:lnTo>
                  <a:pt x="0" y="13"/>
                </a:lnTo>
              </a:path>
            </a:pathLst>
          </a:custGeom>
          <a:noFill/>
          <a:ln w="0">
            <a:solidFill>
              <a:srgbClr val="25221E"/>
            </a:solidFill>
            <a:round/>
            <a:headEnd/>
            <a:tailEnd/>
          </a:ln>
        </p:spPr>
        <p:txBody>
          <a:bodyPr/>
          <a:lstStyle/>
          <a:p>
            <a:endParaRPr lang="en-US"/>
          </a:p>
        </p:txBody>
      </p:sp>
      <p:sp>
        <p:nvSpPr>
          <p:cNvPr id="45329" name="Freeform 1273"/>
          <p:cNvSpPr>
            <a:spLocks/>
          </p:cNvSpPr>
          <p:nvPr/>
        </p:nvSpPr>
        <p:spPr bwMode="auto">
          <a:xfrm>
            <a:off x="3802064" y="5238751"/>
            <a:ext cx="9525" cy="4763"/>
          </a:xfrm>
          <a:custGeom>
            <a:avLst/>
            <a:gdLst>
              <a:gd name="T0" fmla="*/ 0 w 6"/>
              <a:gd name="T1" fmla="*/ 0 h 3"/>
              <a:gd name="T2" fmla="*/ 0 w 6"/>
              <a:gd name="T3" fmla="*/ 3 h 3"/>
              <a:gd name="T4" fmla="*/ 4 w 6"/>
              <a:gd name="T5" fmla="*/ 3 h 3"/>
              <a:gd name="T6" fmla="*/ 6 w 6"/>
              <a:gd name="T7" fmla="*/ 3 h 3"/>
              <a:gd name="T8" fmla="*/ 6 w 6"/>
              <a:gd name="T9" fmla="*/ 2 h 3"/>
              <a:gd name="T10" fmla="*/ 6 w 6"/>
              <a:gd name="T11" fmla="*/ 0 h 3"/>
              <a:gd name="T12" fmla="*/ 4 w 6"/>
              <a:gd name="T13" fmla="*/ 0 h 3"/>
              <a:gd name="T14" fmla="*/ 0 w 6"/>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3"/>
              <a:gd name="T26" fmla="*/ 6 w 6"/>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3">
                <a:moveTo>
                  <a:pt x="0" y="0"/>
                </a:moveTo>
                <a:lnTo>
                  <a:pt x="0" y="3"/>
                </a:lnTo>
                <a:lnTo>
                  <a:pt x="4" y="3"/>
                </a:lnTo>
                <a:lnTo>
                  <a:pt x="6" y="3"/>
                </a:lnTo>
                <a:lnTo>
                  <a:pt x="6" y="2"/>
                </a:lnTo>
                <a:lnTo>
                  <a:pt x="6" y="0"/>
                </a:lnTo>
                <a:lnTo>
                  <a:pt x="4" y="0"/>
                </a:lnTo>
                <a:lnTo>
                  <a:pt x="0" y="0"/>
                </a:lnTo>
              </a:path>
            </a:pathLst>
          </a:custGeom>
          <a:noFill/>
          <a:ln w="0">
            <a:solidFill>
              <a:srgbClr val="25221E"/>
            </a:solidFill>
            <a:round/>
            <a:headEnd/>
            <a:tailEnd/>
          </a:ln>
        </p:spPr>
        <p:txBody>
          <a:bodyPr/>
          <a:lstStyle/>
          <a:p>
            <a:endParaRPr lang="en-US"/>
          </a:p>
        </p:txBody>
      </p:sp>
      <p:sp>
        <p:nvSpPr>
          <p:cNvPr id="45330" name="Freeform 1274"/>
          <p:cNvSpPr>
            <a:spLocks/>
          </p:cNvSpPr>
          <p:nvPr/>
        </p:nvSpPr>
        <p:spPr bwMode="auto">
          <a:xfrm>
            <a:off x="3817939" y="5232401"/>
            <a:ext cx="20637" cy="23813"/>
          </a:xfrm>
          <a:custGeom>
            <a:avLst/>
            <a:gdLst>
              <a:gd name="T0" fmla="*/ 0 w 13"/>
              <a:gd name="T1" fmla="*/ 7 h 15"/>
              <a:gd name="T2" fmla="*/ 0 w 13"/>
              <a:gd name="T3" fmla="*/ 6 h 15"/>
              <a:gd name="T4" fmla="*/ 2 w 13"/>
              <a:gd name="T5" fmla="*/ 4 h 15"/>
              <a:gd name="T6" fmla="*/ 4 w 13"/>
              <a:gd name="T7" fmla="*/ 2 h 15"/>
              <a:gd name="T8" fmla="*/ 8 w 13"/>
              <a:gd name="T9" fmla="*/ 0 h 15"/>
              <a:gd name="T10" fmla="*/ 10 w 13"/>
              <a:gd name="T11" fmla="*/ 2 h 15"/>
              <a:gd name="T12" fmla="*/ 12 w 13"/>
              <a:gd name="T13" fmla="*/ 2 h 15"/>
              <a:gd name="T14" fmla="*/ 13 w 13"/>
              <a:gd name="T15" fmla="*/ 4 h 15"/>
              <a:gd name="T16" fmla="*/ 13 w 13"/>
              <a:gd name="T17" fmla="*/ 7 h 15"/>
              <a:gd name="T18" fmla="*/ 13 w 13"/>
              <a:gd name="T19" fmla="*/ 11 h 15"/>
              <a:gd name="T20" fmla="*/ 12 w 13"/>
              <a:gd name="T21" fmla="*/ 13 h 15"/>
              <a:gd name="T22" fmla="*/ 10 w 13"/>
              <a:gd name="T23" fmla="*/ 15 h 15"/>
              <a:gd name="T24" fmla="*/ 6 w 13"/>
              <a:gd name="T25" fmla="*/ 15 h 15"/>
              <a:gd name="T26" fmla="*/ 4 w 13"/>
              <a:gd name="T27" fmla="*/ 15 h 15"/>
              <a:gd name="T28" fmla="*/ 2 w 13"/>
              <a:gd name="T29" fmla="*/ 13 h 15"/>
              <a:gd name="T30" fmla="*/ 0 w 13"/>
              <a:gd name="T31" fmla="*/ 11 h 15"/>
              <a:gd name="T32" fmla="*/ 0 w 13"/>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5"/>
              <a:gd name="T53" fmla="*/ 13 w 1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5">
                <a:moveTo>
                  <a:pt x="0" y="7"/>
                </a:moveTo>
                <a:lnTo>
                  <a:pt x="0" y="6"/>
                </a:lnTo>
                <a:lnTo>
                  <a:pt x="2" y="4"/>
                </a:lnTo>
                <a:lnTo>
                  <a:pt x="4" y="2"/>
                </a:lnTo>
                <a:lnTo>
                  <a:pt x="8" y="0"/>
                </a:lnTo>
                <a:lnTo>
                  <a:pt x="10" y="2"/>
                </a:lnTo>
                <a:lnTo>
                  <a:pt x="12" y="2"/>
                </a:lnTo>
                <a:lnTo>
                  <a:pt x="13" y="4"/>
                </a:lnTo>
                <a:lnTo>
                  <a:pt x="13" y="7"/>
                </a:lnTo>
                <a:lnTo>
                  <a:pt x="13" y="11"/>
                </a:lnTo>
                <a:lnTo>
                  <a:pt x="12" y="13"/>
                </a:lnTo>
                <a:lnTo>
                  <a:pt x="10" y="15"/>
                </a:lnTo>
                <a:lnTo>
                  <a:pt x="6" y="15"/>
                </a:lnTo>
                <a:lnTo>
                  <a:pt x="4" y="15"/>
                </a:lnTo>
                <a:lnTo>
                  <a:pt x="2" y="13"/>
                </a:lnTo>
                <a:lnTo>
                  <a:pt x="0" y="11"/>
                </a:lnTo>
                <a:lnTo>
                  <a:pt x="0" y="7"/>
                </a:lnTo>
              </a:path>
            </a:pathLst>
          </a:custGeom>
          <a:noFill/>
          <a:ln w="0">
            <a:solidFill>
              <a:srgbClr val="25221E"/>
            </a:solidFill>
            <a:round/>
            <a:headEnd/>
            <a:tailEnd/>
          </a:ln>
        </p:spPr>
        <p:txBody>
          <a:bodyPr/>
          <a:lstStyle/>
          <a:p>
            <a:endParaRPr lang="en-US"/>
          </a:p>
        </p:txBody>
      </p:sp>
      <p:sp>
        <p:nvSpPr>
          <p:cNvPr id="45331" name="Freeform 1275"/>
          <p:cNvSpPr>
            <a:spLocks/>
          </p:cNvSpPr>
          <p:nvPr/>
        </p:nvSpPr>
        <p:spPr bwMode="auto">
          <a:xfrm>
            <a:off x="3821114" y="5235576"/>
            <a:ext cx="15875" cy="17463"/>
          </a:xfrm>
          <a:custGeom>
            <a:avLst/>
            <a:gdLst>
              <a:gd name="T0" fmla="*/ 0 w 10"/>
              <a:gd name="T1" fmla="*/ 5 h 11"/>
              <a:gd name="T2" fmla="*/ 2 w 10"/>
              <a:gd name="T3" fmla="*/ 9 h 11"/>
              <a:gd name="T4" fmla="*/ 4 w 10"/>
              <a:gd name="T5" fmla="*/ 11 h 11"/>
              <a:gd name="T6" fmla="*/ 6 w 10"/>
              <a:gd name="T7" fmla="*/ 11 h 11"/>
              <a:gd name="T8" fmla="*/ 8 w 10"/>
              <a:gd name="T9" fmla="*/ 9 h 11"/>
              <a:gd name="T10" fmla="*/ 10 w 10"/>
              <a:gd name="T11" fmla="*/ 7 h 11"/>
              <a:gd name="T12" fmla="*/ 10 w 10"/>
              <a:gd name="T13" fmla="*/ 5 h 11"/>
              <a:gd name="T14" fmla="*/ 8 w 10"/>
              <a:gd name="T15" fmla="*/ 2 h 11"/>
              <a:gd name="T16" fmla="*/ 6 w 10"/>
              <a:gd name="T17" fmla="*/ 0 h 11"/>
              <a:gd name="T18" fmla="*/ 2 w 10"/>
              <a:gd name="T19" fmla="*/ 2 h 11"/>
              <a:gd name="T20" fmla="*/ 0 w 10"/>
              <a:gd name="T21" fmla="*/ 5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11"/>
              <a:gd name="T35" fmla="*/ 10 w 10"/>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11">
                <a:moveTo>
                  <a:pt x="0" y="5"/>
                </a:moveTo>
                <a:lnTo>
                  <a:pt x="2" y="9"/>
                </a:lnTo>
                <a:lnTo>
                  <a:pt x="4" y="11"/>
                </a:lnTo>
                <a:lnTo>
                  <a:pt x="6" y="11"/>
                </a:lnTo>
                <a:lnTo>
                  <a:pt x="8" y="9"/>
                </a:lnTo>
                <a:lnTo>
                  <a:pt x="10" y="7"/>
                </a:lnTo>
                <a:lnTo>
                  <a:pt x="10" y="5"/>
                </a:lnTo>
                <a:lnTo>
                  <a:pt x="8" y="2"/>
                </a:lnTo>
                <a:lnTo>
                  <a:pt x="6" y="0"/>
                </a:lnTo>
                <a:lnTo>
                  <a:pt x="2" y="2"/>
                </a:lnTo>
                <a:lnTo>
                  <a:pt x="0" y="5"/>
                </a:lnTo>
              </a:path>
            </a:pathLst>
          </a:custGeom>
          <a:noFill/>
          <a:ln w="0">
            <a:solidFill>
              <a:srgbClr val="25221E"/>
            </a:solidFill>
            <a:round/>
            <a:headEnd/>
            <a:tailEnd/>
          </a:ln>
        </p:spPr>
        <p:txBody>
          <a:bodyPr/>
          <a:lstStyle/>
          <a:p>
            <a:endParaRPr lang="en-US"/>
          </a:p>
        </p:txBody>
      </p:sp>
      <p:sp>
        <p:nvSpPr>
          <p:cNvPr id="45332" name="Freeform 1276"/>
          <p:cNvSpPr>
            <a:spLocks/>
          </p:cNvSpPr>
          <p:nvPr/>
        </p:nvSpPr>
        <p:spPr bwMode="auto">
          <a:xfrm>
            <a:off x="3841751" y="5235575"/>
            <a:ext cx="28575" cy="20638"/>
          </a:xfrm>
          <a:custGeom>
            <a:avLst/>
            <a:gdLst>
              <a:gd name="T0" fmla="*/ 4 w 18"/>
              <a:gd name="T1" fmla="*/ 13 h 13"/>
              <a:gd name="T2" fmla="*/ 0 w 18"/>
              <a:gd name="T3" fmla="*/ 0 h 13"/>
              <a:gd name="T4" fmla="*/ 2 w 18"/>
              <a:gd name="T5" fmla="*/ 0 h 13"/>
              <a:gd name="T6" fmla="*/ 4 w 18"/>
              <a:gd name="T7" fmla="*/ 9 h 13"/>
              <a:gd name="T8" fmla="*/ 8 w 18"/>
              <a:gd name="T9" fmla="*/ 0 h 13"/>
              <a:gd name="T10" fmla="*/ 10 w 18"/>
              <a:gd name="T11" fmla="*/ 0 h 13"/>
              <a:gd name="T12" fmla="*/ 12 w 18"/>
              <a:gd name="T13" fmla="*/ 9 h 13"/>
              <a:gd name="T14" fmla="*/ 16 w 18"/>
              <a:gd name="T15" fmla="*/ 0 h 13"/>
              <a:gd name="T16" fmla="*/ 18 w 18"/>
              <a:gd name="T17" fmla="*/ 0 h 13"/>
              <a:gd name="T18" fmla="*/ 14 w 18"/>
              <a:gd name="T19" fmla="*/ 13 h 13"/>
              <a:gd name="T20" fmla="*/ 12 w 18"/>
              <a:gd name="T21" fmla="*/ 13 h 13"/>
              <a:gd name="T22" fmla="*/ 8 w 18"/>
              <a:gd name="T23" fmla="*/ 2 h 13"/>
              <a:gd name="T24" fmla="*/ 6 w 18"/>
              <a:gd name="T25" fmla="*/ 13 h 13"/>
              <a:gd name="T26" fmla="*/ 4 w 18"/>
              <a:gd name="T27" fmla="*/ 13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
              <a:gd name="T43" fmla="*/ 0 h 13"/>
              <a:gd name="T44" fmla="*/ 18 w 18"/>
              <a:gd name="T45" fmla="*/ 13 h 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 h="13">
                <a:moveTo>
                  <a:pt x="4" y="13"/>
                </a:moveTo>
                <a:lnTo>
                  <a:pt x="0" y="0"/>
                </a:lnTo>
                <a:lnTo>
                  <a:pt x="2" y="0"/>
                </a:lnTo>
                <a:lnTo>
                  <a:pt x="4" y="9"/>
                </a:lnTo>
                <a:lnTo>
                  <a:pt x="8" y="0"/>
                </a:lnTo>
                <a:lnTo>
                  <a:pt x="10" y="0"/>
                </a:lnTo>
                <a:lnTo>
                  <a:pt x="12" y="9"/>
                </a:lnTo>
                <a:lnTo>
                  <a:pt x="16" y="0"/>
                </a:lnTo>
                <a:lnTo>
                  <a:pt x="18" y="0"/>
                </a:lnTo>
                <a:lnTo>
                  <a:pt x="14" y="13"/>
                </a:lnTo>
                <a:lnTo>
                  <a:pt x="12" y="13"/>
                </a:lnTo>
                <a:lnTo>
                  <a:pt x="8" y="2"/>
                </a:lnTo>
                <a:lnTo>
                  <a:pt x="6" y="13"/>
                </a:lnTo>
                <a:lnTo>
                  <a:pt x="4" y="13"/>
                </a:lnTo>
              </a:path>
            </a:pathLst>
          </a:custGeom>
          <a:noFill/>
          <a:ln w="0">
            <a:solidFill>
              <a:srgbClr val="25221E"/>
            </a:solidFill>
            <a:round/>
            <a:headEnd/>
            <a:tailEnd/>
          </a:ln>
        </p:spPr>
        <p:txBody>
          <a:bodyPr/>
          <a:lstStyle/>
          <a:p>
            <a:endParaRPr lang="en-US"/>
          </a:p>
        </p:txBody>
      </p:sp>
      <p:sp>
        <p:nvSpPr>
          <p:cNvPr id="45333" name="Freeform 1277"/>
          <p:cNvSpPr>
            <a:spLocks/>
          </p:cNvSpPr>
          <p:nvPr/>
        </p:nvSpPr>
        <p:spPr bwMode="auto">
          <a:xfrm>
            <a:off x="3873500" y="5235575"/>
            <a:ext cx="14288" cy="20638"/>
          </a:xfrm>
          <a:custGeom>
            <a:avLst/>
            <a:gdLst>
              <a:gd name="T0" fmla="*/ 0 w 9"/>
              <a:gd name="T1" fmla="*/ 13 h 13"/>
              <a:gd name="T2" fmla="*/ 0 w 9"/>
              <a:gd name="T3" fmla="*/ 0 h 13"/>
              <a:gd name="T4" fmla="*/ 9 w 9"/>
              <a:gd name="T5" fmla="*/ 0 h 13"/>
              <a:gd name="T6" fmla="*/ 9 w 9"/>
              <a:gd name="T7" fmla="*/ 0 h 13"/>
              <a:gd name="T8" fmla="*/ 2 w 9"/>
              <a:gd name="T9" fmla="*/ 0 h 13"/>
              <a:gd name="T10" fmla="*/ 2 w 9"/>
              <a:gd name="T11" fmla="*/ 5 h 13"/>
              <a:gd name="T12" fmla="*/ 9 w 9"/>
              <a:gd name="T13" fmla="*/ 5 h 13"/>
              <a:gd name="T14" fmla="*/ 9 w 9"/>
              <a:gd name="T15" fmla="*/ 7 h 13"/>
              <a:gd name="T16" fmla="*/ 2 w 9"/>
              <a:gd name="T17" fmla="*/ 7 h 13"/>
              <a:gd name="T18" fmla="*/ 2 w 9"/>
              <a:gd name="T19" fmla="*/ 11 h 13"/>
              <a:gd name="T20" fmla="*/ 9 w 9"/>
              <a:gd name="T21" fmla="*/ 11 h 13"/>
              <a:gd name="T22" fmla="*/ 9 w 9"/>
              <a:gd name="T23" fmla="*/ 13 h 13"/>
              <a:gd name="T24" fmla="*/ 0 w 9"/>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13"/>
              <a:gd name="T41" fmla="*/ 9 w 9"/>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13">
                <a:moveTo>
                  <a:pt x="0" y="13"/>
                </a:moveTo>
                <a:lnTo>
                  <a:pt x="0" y="0"/>
                </a:lnTo>
                <a:lnTo>
                  <a:pt x="9" y="0"/>
                </a:lnTo>
                <a:lnTo>
                  <a:pt x="2" y="0"/>
                </a:lnTo>
                <a:lnTo>
                  <a:pt x="2" y="5"/>
                </a:lnTo>
                <a:lnTo>
                  <a:pt x="9" y="5"/>
                </a:lnTo>
                <a:lnTo>
                  <a:pt x="9" y="7"/>
                </a:lnTo>
                <a:lnTo>
                  <a:pt x="2" y="7"/>
                </a:lnTo>
                <a:lnTo>
                  <a:pt x="2" y="11"/>
                </a:lnTo>
                <a:lnTo>
                  <a:pt x="9" y="11"/>
                </a:lnTo>
                <a:lnTo>
                  <a:pt x="9" y="13"/>
                </a:lnTo>
                <a:lnTo>
                  <a:pt x="0" y="13"/>
                </a:lnTo>
              </a:path>
            </a:pathLst>
          </a:custGeom>
          <a:noFill/>
          <a:ln w="0">
            <a:solidFill>
              <a:srgbClr val="25221E"/>
            </a:solidFill>
            <a:round/>
            <a:headEnd/>
            <a:tailEnd/>
          </a:ln>
        </p:spPr>
        <p:txBody>
          <a:bodyPr/>
          <a:lstStyle/>
          <a:p>
            <a:endParaRPr lang="en-US"/>
          </a:p>
        </p:txBody>
      </p:sp>
      <p:sp>
        <p:nvSpPr>
          <p:cNvPr id="45334" name="Freeform 1278"/>
          <p:cNvSpPr>
            <a:spLocks/>
          </p:cNvSpPr>
          <p:nvPr/>
        </p:nvSpPr>
        <p:spPr bwMode="auto">
          <a:xfrm>
            <a:off x="3890963" y="5235575"/>
            <a:ext cx="19050" cy="20638"/>
          </a:xfrm>
          <a:custGeom>
            <a:avLst/>
            <a:gdLst>
              <a:gd name="T0" fmla="*/ 0 w 12"/>
              <a:gd name="T1" fmla="*/ 13 h 13"/>
              <a:gd name="T2" fmla="*/ 0 w 12"/>
              <a:gd name="T3" fmla="*/ 0 h 13"/>
              <a:gd name="T4" fmla="*/ 8 w 12"/>
              <a:gd name="T5" fmla="*/ 0 h 13"/>
              <a:gd name="T6" fmla="*/ 10 w 12"/>
              <a:gd name="T7" fmla="*/ 0 h 13"/>
              <a:gd name="T8" fmla="*/ 12 w 12"/>
              <a:gd name="T9" fmla="*/ 2 h 13"/>
              <a:gd name="T10" fmla="*/ 12 w 12"/>
              <a:gd name="T11" fmla="*/ 4 h 13"/>
              <a:gd name="T12" fmla="*/ 10 w 12"/>
              <a:gd name="T13" fmla="*/ 5 h 13"/>
              <a:gd name="T14" fmla="*/ 12 w 12"/>
              <a:gd name="T15" fmla="*/ 9 h 13"/>
              <a:gd name="T16" fmla="*/ 12 w 12"/>
              <a:gd name="T17" fmla="*/ 13 h 13"/>
              <a:gd name="T18" fmla="*/ 12 w 12"/>
              <a:gd name="T19" fmla="*/ 13 h 13"/>
              <a:gd name="T20" fmla="*/ 10 w 12"/>
              <a:gd name="T21" fmla="*/ 13 h 13"/>
              <a:gd name="T22" fmla="*/ 10 w 12"/>
              <a:gd name="T23" fmla="*/ 9 h 13"/>
              <a:gd name="T24" fmla="*/ 8 w 12"/>
              <a:gd name="T25" fmla="*/ 7 h 13"/>
              <a:gd name="T26" fmla="*/ 2 w 12"/>
              <a:gd name="T27" fmla="*/ 7 h 13"/>
              <a:gd name="T28" fmla="*/ 2 w 12"/>
              <a:gd name="T29" fmla="*/ 13 h 13"/>
              <a:gd name="T30" fmla="*/ 0 w 12"/>
              <a:gd name="T31" fmla="*/ 13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
              <a:gd name="T49" fmla="*/ 0 h 13"/>
              <a:gd name="T50" fmla="*/ 12 w 12"/>
              <a:gd name="T51" fmla="*/ 13 h 1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 h="13">
                <a:moveTo>
                  <a:pt x="0" y="13"/>
                </a:moveTo>
                <a:lnTo>
                  <a:pt x="0" y="0"/>
                </a:lnTo>
                <a:lnTo>
                  <a:pt x="8" y="0"/>
                </a:lnTo>
                <a:lnTo>
                  <a:pt x="10" y="0"/>
                </a:lnTo>
                <a:lnTo>
                  <a:pt x="12" y="2"/>
                </a:lnTo>
                <a:lnTo>
                  <a:pt x="12" y="4"/>
                </a:lnTo>
                <a:lnTo>
                  <a:pt x="10" y="5"/>
                </a:lnTo>
                <a:lnTo>
                  <a:pt x="12" y="9"/>
                </a:lnTo>
                <a:lnTo>
                  <a:pt x="12" y="13"/>
                </a:lnTo>
                <a:lnTo>
                  <a:pt x="10" y="13"/>
                </a:lnTo>
                <a:lnTo>
                  <a:pt x="10" y="9"/>
                </a:lnTo>
                <a:lnTo>
                  <a:pt x="8" y="7"/>
                </a:lnTo>
                <a:lnTo>
                  <a:pt x="2" y="7"/>
                </a:lnTo>
                <a:lnTo>
                  <a:pt x="2" y="13"/>
                </a:lnTo>
                <a:lnTo>
                  <a:pt x="0" y="13"/>
                </a:lnTo>
              </a:path>
            </a:pathLst>
          </a:custGeom>
          <a:noFill/>
          <a:ln w="0">
            <a:solidFill>
              <a:srgbClr val="25221E"/>
            </a:solidFill>
            <a:round/>
            <a:headEnd/>
            <a:tailEnd/>
          </a:ln>
        </p:spPr>
        <p:txBody>
          <a:bodyPr/>
          <a:lstStyle/>
          <a:p>
            <a:endParaRPr lang="en-US"/>
          </a:p>
        </p:txBody>
      </p:sp>
      <p:sp>
        <p:nvSpPr>
          <p:cNvPr id="45335" name="Freeform 1279"/>
          <p:cNvSpPr>
            <a:spLocks/>
          </p:cNvSpPr>
          <p:nvPr/>
        </p:nvSpPr>
        <p:spPr bwMode="auto">
          <a:xfrm>
            <a:off x="3894138" y="5235575"/>
            <a:ext cx="12700" cy="7938"/>
          </a:xfrm>
          <a:custGeom>
            <a:avLst/>
            <a:gdLst>
              <a:gd name="T0" fmla="*/ 0 w 8"/>
              <a:gd name="T1" fmla="*/ 5 h 5"/>
              <a:gd name="T2" fmla="*/ 6 w 8"/>
              <a:gd name="T3" fmla="*/ 5 h 5"/>
              <a:gd name="T4" fmla="*/ 8 w 8"/>
              <a:gd name="T5" fmla="*/ 5 h 5"/>
              <a:gd name="T6" fmla="*/ 8 w 8"/>
              <a:gd name="T7" fmla="*/ 4 h 5"/>
              <a:gd name="T8" fmla="*/ 8 w 8"/>
              <a:gd name="T9" fmla="*/ 2 h 5"/>
              <a:gd name="T10" fmla="*/ 4 w 8"/>
              <a:gd name="T11" fmla="*/ 0 h 5"/>
              <a:gd name="T12" fmla="*/ 0 w 8"/>
              <a:gd name="T13" fmla="*/ 0 h 5"/>
              <a:gd name="T14" fmla="*/ 0 w 8"/>
              <a:gd name="T15" fmla="*/ 5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5"/>
                </a:moveTo>
                <a:lnTo>
                  <a:pt x="6" y="5"/>
                </a:lnTo>
                <a:lnTo>
                  <a:pt x="8" y="5"/>
                </a:lnTo>
                <a:lnTo>
                  <a:pt x="8" y="4"/>
                </a:lnTo>
                <a:lnTo>
                  <a:pt x="8" y="2"/>
                </a:lnTo>
                <a:lnTo>
                  <a:pt x="4" y="0"/>
                </a:lnTo>
                <a:lnTo>
                  <a:pt x="0" y="0"/>
                </a:lnTo>
                <a:lnTo>
                  <a:pt x="0" y="5"/>
                </a:lnTo>
              </a:path>
            </a:pathLst>
          </a:custGeom>
          <a:noFill/>
          <a:ln w="0">
            <a:solidFill>
              <a:srgbClr val="25221E"/>
            </a:solidFill>
            <a:round/>
            <a:headEnd/>
            <a:tailEnd/>
          </a:ln>
        </p:spPr>
        <p:txBody>
          <a:bodyPr/>
          <a:lstStyle/>
          <a:p>
            <a:endParaRPr lang="en-US"/>
          </a:p>
        </p:txBody>
      </p:sp>
      <p:sp>
        <p:nvSpPr>
          <p:cNvPr id="45336" name="Freeform 1280"/>
          <p:cNvSpPr>
            <a:spLocks noEditPoints="1"/>
          </p:cNvSpPr>
          <p:nvPr/>
        </p:nvSpPr>
        <p:spPr bwMode="auto">
          <a:xfrm>
            <a:off x="2846388" y="5203826"/>
            <a:ext cx="1117600" cy="144463"/>
          </a:xfrm>
          <a:custGeom>
            <a:avLst/>
            <a:gdLst>
              <a:gd name="T0" fmla="*/ 685 w 704"/>
              <a:gd name="T1" fmla="*/ 73 h 91"/>
              <a:gd name="T2" fmla="*/ 704 w 704"/>
              <a:gd name="T3" fmla="*/ 73 h 91"/>
              <a:gd name="T4" fmla="*/ 704 w 704"/>
              <a:gd name="T5" fmla="*/ 75 h 91"/>
              <a:gd name="T6" fmla="*/ 685 w 704"/>
              <a:gd name="T7" fmla="*/ 75 h 91"/>
              <a:gd name="T8" fmla="*/ 685 w 704"/>
              <a:gd name="T9" fmla="*/ 73 h 91"/>
              <a:gd name="T10" fmla="*/ 687 w 704"/>
              <a:gd name="T11" fmla="*/ 62 h 91"/>
              <a:gd name="T12" fmla="*/ 702 w 704"/>
              <a:gd name="T13" fmla="*/ 62 h 91"/>
              <a:gd name="T14" fmla="*/ 702 w 704"/>
              <a:gd name="T15" fmla="*/ 73 h 91"/>
              <a:gd name="T16" fmla="*/ 687 w 704"/>
              <a:gd name="T17" fmla="*/ 73 h 91"/>
              <a:gd name="T18" fmla="*/ 687 w 704"/>
              <a:gd name="T19" fmla="*/ 62 h 91"/>
              <a:gd name="T20" fmla="*/ 687 w 704"/>
              <a:gd name="T21" fmla="*/ 39 h 91"/>
              <a:gd name="T22" fmla="*/ 700 w 704"/>
              <a:gd name="T23" fmla="*/ 39 h 91"/>
              <a:gd name="T24" fmla="*/ 700 w 704"/>
              <a:gd name="T25" fmla="*/ 41 h 91"/>
              <a:gd name="T26" fmla="*/ 687 w 704"/>
              <a:gd name="T27" fmla="*/ 41 h 91"/>
              <a:gd name="T28" fmla="*/ 687 w 704"/>
              <a:gd name="T29" fmla="*/ 39 h 91"/>
              <a:gd name="T30" fmla="*/ 685 w 704"/>
              <a:gd name="T31" fmla="*/ 41 h 91"/>
              <a:gd name="T32" fmla="*/ 702 w 704"/>
              <a:gd name="T33" fmla="*/ 41 h 91"/>
              <a:gd name="T34" fmla="*/ 702 w 704"/>
              <a:gd name="T35" fmla="*/ 43 h 91"/>
              <a:gd name="T36" fmla="*/ 685 w 704"/>
              <a:gd name="T37" fmla="*/ 43 h 91"/>
              <a:gd name="T38" fmla="*/ 685 w 704"/>
              <a:gd name="T39" fmla="*/ 41 h 91"/>
              <a:gd name="T40" fmla="*/ 388 w 704"/>
              <a:gd name="T41" fmla="*/ 81 h 91"/>
              <a:gd name="T42" fmla="*/ 393 w 704"/>
              <a:gd name="T43" fmla="*/ 75 h 91"/>
              <a:gd name="T44" fmla="*/ 403 w 704"/>
              <a:gd name="T45" fmla="*/ 79 h 91"/>
              <a:gd name="T46" fmla="*/ 412 w 704"/>
              <a:gd name="T47" fmla="*/ 83 h 91"/>
              <a:gd name="T48" fmla="*/ 422 w 704"/>
              <a:gd name="T49" fmla="*/ 87 h 91"/>
              <a:gd name="T50" fmla="*/ 434 w 704"/>
              <a:gd name="T51" fmla="*/ 87 h 91"/>
              <a:gd name="T52" fmla="*/ 457 w 704"/>
              <a:gd name="T53" fmla="*/ 87 h 91"/>
              <a:gd name="T54" fmla="*/ 478 w 704"/>
              <a:gd name="T55" fmla="*/ 85 h 91"/>
              <a:gd name="T56" fmla="*/ 455 w 704"/>
              <a:gd name="T57" fmla="*/ 89 h 91"/>
              <a:gd name="T58" fmla="*/ 432 w 704"/>
              <a:gd name="T59" fmla="*/ 91 h 91"/>
              <a:gd name="T60" fmla="*/ 420 w 704"/>
              <a:gd name="T61" fmla="*/ 91 h 91"/>
              <a:gd name="T62" fmla="*/ 409 w 704"/>
              <a:gd name="T63" fmla="*/ 89 h 91"/>
              <a:gd name="T64" fmla="*/ 397 w 704"/>
              <a:gd name="T65" fmla="*/ 85 h 91"/>
              <a:gd name="T66" fmla="*/ 388 w 704"/>
              <a:gd name="T67" fmla="*/ 81 h 91"/>
              <a:gd name="T68" fmla="*/ 292 w 704"/>
              <a:gd name="T69" fmla="*/ 81 h 91"/>
              <a:gd name="T70" fmla="*/ 299 w 704"/>
              <a:gd name="T71" fmla="*/ 75 h 91"/>
              <a:gd name="T72" fmla="*/ 307 w 704"/>
              <a:gd name="T73" fmla="*/ 79 h 91"/>
              <a:gd name="T74" fmla="*/ 317 w 704"/>
              <a:gd name="T75" fmla="*/ 83 h 91"/>
              <a:gd name="T76" fmla="*/ 328 w 704"/>
              <a:gd name="T77" fmla="*/ 87 h 91"/>
              <a:gd name="T78" fmla="*/ 340 w 704"/>
              <a:gd name="T79" fmla="*/ 87 h 91"/>
              <a:gd name="T80" fmla="*/ 361 w 704"/>
              <a:gd name="T81" fmla="*/ 87 h 91"/>
              <a:gd name="T82" fmla="*/ 382 w 704"/>
              <a:gd name="T83" fmla="*/ 85 h 91"/>
              <a:gd name="T84" fmla="*/ 359 w 704"/>
              <a:gd name="T85" fmla="*/ 89 h 91"/>
              <a:gd name="T86" fmla="*/ 336 w 704"/>
              <a:gd name="T87" fmla="*/ 91 h 91"/>
              <a:gd name="T88" fmla="*/ 324 w 704"/>
              <a:gd name="T89" fmla="*/ 91 h 91"/>
              <a:gd name="T90" fmla="*/ 313 w 704"/>
              <a:gd name="T91" fmla="*/ 89 h 91"/>
              <a:gd name="T92" fmla="*/ 301 w 704"/>
              <a:gd name="T93" fmla="*/ 85 h 91"/>
              <a:gd name="T94" fmla="*/ 292 w 704"/>
              <a:gd name="T95" fmla="*/ 81 h 91"/>
              <a:gd name="T96" fmla="*/ 0 w 704"/>
              <a:gd name="T97" fmla="*/ 14 h 91"/>
              <a:gd name="T98" fmla="*/ 8 w 704"/>
              <a:gd name="T99" fmla="*/ 0 h 91"/>
              <a:gd name="T100" fmla="*/ 15 w 704"/>
              <a:gd name="T101" fmla="*/ 14 h 91"/>
              <a:gd name="T102" fmla="*/ 0 w 704"/>
              <a:gd name="T103" fmla="*/ 14 h 9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4"/>
              <a:gd name="T157" fmla="*/ 0 h 91"/>
              <a:gd name="T158" fmla="*/ 704 w 704"/>
              <a:gd name="T159" fmla="*/ 91 h 9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4" h="91">
                <a:moveTo>
                  <a:pt x="685" y="73"/>
                </a:moveTo>
                <a:lnTo>
                  <a:pt x="704" y="73"/>
                </a:lnTo>
                <a:lnTo>
                  <a:pt x="704" y="75"/>
                </a:lnTo>
                <a:lnTo>
                  <a:pt x="685" y="75"/>
                </a:lnTo>
                <a:lnTo>
                  <a:pt x="685" y="73"/>
                </a:lnTo>
                <a:close/>
                <a:moveTo>
                  <a:pt x="687" y="62"/>
                </a:moveTo>
                <a:lnTo>
                  <a:pt x="702" y="62"/>
                </a:lnTo>
                <a:lnTo>
                  <a:pt x="702" y="73"/>
                </a:lnTo>
                <a:lnTo>
                  <a:pt x="687" y="73"/>
                </a:lnTo>
                <a:lnTo>
                  <a:pt x="687" y="62"/>
                </a:lnTo>
                <a:close/>
                <a:moveTo>
                  <a:pt x="687" y="39"/>
                </a:moveTo>
                <a:lnTo>
                  <a:pt x="700" y="39"/>
                </a:lnTo>
                <a:lnTo>
                  <a:pt x="700" y="41"/>
                </a:lnTo>
                <a:lnTo>
                  <a:pt x="687" y="41"/>
                </a:lnTo>
                <a:lnTo>
                  <a:pt x="687" y="39"/>
                </a:lnTo>
                <a:close/>
                <a:moveTo>
                  <a:pt x="685" y="41"/>
                </a:moveTo>
                <a:lnTo>
                  <a:pt x="702" y="41"/>
                </a:lnTo>
                <a:lnTo>
                  <a:pt x="702" y="43"/>
                </a:lnTo>
                <a:lnTo>
                  <a:pt x="685" y="43"/>
                </a:lnTo>
                <a:lnTo>
                  <a:pt x="685" y="41"/>
                </a:lnTo>
                <a:close/>
                <a:moveTo>
                  <a:pt x="388" y="81"/>
                </a:moveTo>
                <a:lnTo>
                  <a:pt x="393" y="75"/>
                </a:lnTo>
                <a:lnTo>
                  <a:pt x="403" y="79"/>
                </a:lnTo>
                <a:lnTo>
                  <a:pt x="412" y="83"/>
                </a:lnTo>
                <a:lnTo>
                  <a:pt x="422" y="87"/>
                </a:lnTo>
                <a:lnTo>
                  <a:pt x="434" y="87"/>
                </a:lnTo>
                <a:lnTo>
                  <a:pt x="457" y="87"/>
                </a:lnTo>
                <a:lnTo>
                  <a:pt x="478" y="85"/>
                </a:lnTo>
                <a:lnTo>
                  <a:pt x="455" y="89"/>
                </a:lnTo>
                <a:lnTo>
                  <a:pt x="432" y="91"/>
                </a:lnTo>
                <a:lnTo>
                  <a:pt x="420" y="91"/>
                </a:lnTo>
                <a:lnTo>
                  <a:pt x="409" y="89"/>
                </a:lnTo>
                <a:lnTo>
                  <a:pt x="397" y="85"/>
                </a:lnTo>
                <a:lnTo>
                  <a:pt x="388" y="81"/>
                </a:lnTo>
                <a:close/>
                <a:moveTo>
                  <a:pt x="292" y="81"/>
                </a:moveTo>
                <a:lnTo>
                  <a:pt x="299" y="75"/>
                </a:lnTo>
                <a:lnTo>
                  <a:pt x="307" y="79"/>
                </a:lnTo>
                <a:lnTo>
                  <a:pt x="317" y="83"/>
                </a:lnTo>
                <a:lnTo>
                  <a:pt x="328" y="87"/>
                </a:lnTo>
                <a:lnTo>
                  <a:pt x="340" y="87"/>
                </a:lnTo>
                <a:lnTo>
                  <a:pt x="361" y="87"/>
                </a:lnTo>
                <a:lnTo>
                  <a:pt x="382" y="85"/>
                </a:lnTo>
                <a:lnTo>
                  <a:pt x="359" y="89"/>
                </a:lnTo>
                <a:lnTo>
                  <a:pt x="336" y="91"/>
                </a:lnTo>
                <a:lnTo>
                  <a:pt x="324" y="91"/>
                </a:lnTo>
                <a:lnTo>
                  <a:pt x="313" y="89"/>
                </a:lnTo>
                <a:lnTo>
                  <a:pt x="301" y="85"/>
                </a:lnTo>
                <a:lnTo>
                  <a:pt x="292" y="81"/>
                </a:lnTo>
                <a:close/>
                <a:moveTo>
                  <a:pt x="0" y="14"/>
                </a:moveTo>
                <a:lnTo>
                  <a:pt x="8" y="0"/>
                </a:lnTo>
                <a:lnTo>
                  <a:pt x="15" y="14"/>
                </a:lnTo>
                <a:lnTo>
                  <a:pt x="0" y="14"/>
                </a:lnTo>
                <a:close/>
              </a:path>
            </a:pathLst>
          </a:custGeom>
          <a:solidFill>
            <a:srgbClr val="1F1A17"/>
          </a:solidFill>
          <a:ln w="9525">
            <a:noFill/>
            <a:round/>
            <a:headEnd/>
            <a:tailEnd/>
          </a:ln>
        </p:spPr>
        <p:txBody>
          <a:bodyPr/>
          <a:lstStyle/>
          <a:p>
            <a:endParaRPr lang="en-US"/>
          </a:p>
        </p:txBody>
      </p:sp>
      <p:sp>
        <p:nvSpPr>
          <p:cNvPr id="45337" name="Rectangle 1281"/>
          <p:cNvSpPr>
            <a:spLocks noChangeArrowheads="1"/>
          </p:cNvSpPr>
          <p:nvPr/>
        </p:nvSpPr>
        <p:spPr bwMode="auto">
          <a:xfrm>
            <a:off x="3933826" y="5319714"/>
            <a:ext cx="30163" cy="3175"/>
          </a:xfrm>
          <a:prstGeom prst="rect">
            <a:avLst/>
          </a:prstGeom>
          <a:noFill/>
          <a:ln w="0">
            <a:solidFill>
              <a:srgbClr val="25221E"/>
            </a:solidFill>
            <a:miter lim="800000"/>
            <a:headEnd/>
            <a:tailEnd/>
          </a:ln>
        </p:spPr>
        <p:txBody>
          <a:bodyPr/>
          <a:lstStyle/>
          <a:p>
            <a:endParaRPr lang="en-US"/>
          </a:p>
        </p:txBody>
      </p:sp>
      <p:sp>
        <p:nvSpPr>
          <p:cNvPr id="45338" name="Rectangle 1282"/>
          <p:cNvSpPr>
            <a:spLocks noChangeArrowheads="1"/>
          </p:cNvSpPr>
          <p:nvPr/>
        </p:nvSpPr>
        <p:spPr bwMode="auto">
          <a:xfrm>
            <a:off x="3937001" y="5302251"/>
            <a:ext cx="23813" cy="17463"/>
          </a:xfrm>
          <a:prstGeom prst="rect">
            <a:avLst/>
          </a:prstGeom>
          <a:noFill/>
          <a:ln w="0">
            <a:solidFill>
              <a:srgbClr val="25221E"/>
            </a:solidFill>
            <a:miter lim="800000"/>
            <a:headEnd/>
            <a:tailEnd/>
          </a:ln>
        </p:spPr>
        <p:txBody>
          <a:bodyPr/>
          <a:lstStyle/>
          <a:p>
            <a:endParaRPr lang="en-US"/>
          </a:p>
        </p:txBody>
      </p:sp>
      <p:sp>
        <p:nvSpPr>
          <p:cNvPr id="45339" name="Rectangle 1283"/>
          <p:cNvSpPr>
            <a:spLocks noChangeArrowheads="1"/>
          </p:cNvSpPr>
          <p:nvPr/>
        </p:nvSpPr>
        <p:spPr bwMode="auto">
          <a:xfrm>
            <a:off x="3937000" y="5265739"/>
            <a:ext cx="20638" cy="3175"/>
          </a:xfrm>
          <a:prstGeom prst="rect">
            <a:avLst/>
          </a:prstGeom>
          <a:noFill/>
          <a:ln w="0">
            <a:solidFill>
              <a:srgbClr val="25221E"/>
            </a:solidFill>
            <a:miter lim="800000"/>
            <a:headEnd/>
            <a:tailEnd/>
          </a:ln>
        </p:spPr>
        <p:txBody>
          <a:bodyPr/>
          <a:lstStyle/>
          <a:p>
            <a:endParaRPr lang="en-US"/>
          </a:p>
        </p:txBody>
      </p:sp>
      <p:sp>
        <p:nvSpPr>
          <p:cNvPr id="45340" name="Rectangle 1284"/>
          <p:cNvSpPr>
            <a:spLocks noChangeArrowheads="1"/>
          </p:cNvSpPr>
          <p:nvPr/>
        </p:nvSpPr>
        <p:spPr bwMode="auto">
          <a:xfrm>
            <a:off x="3933825" y="5268914"/>
            <a:ext cx="26988" cy="3175"/>
          </a:xfrm>
          <a:prstGeom prst="rect">
            <a:avLst/>
          </a:prstGeom>
          <a:noFill/>
          <a:ln w="0">
            <a:solidFill>
              <a:srgbClr val="25221E"/>
            </a:solidFill>
            <a:miter lim="800000"/>
            <a:headEnd/>
            <a:tailEnd/>
          </a:ln>
        </p:spPr>
        <p:txBody>
          <a:bodyPr/>
          <a:lstStyle/>
          <a:p>
            <a:endParaRPr lang="en-US"/>
          </a:p>
        </p:txBody>
      </p:sp>
      <p:sp>
        <p:nvSpPr>
          <p:cNvPr id="45341" name="Freeform 1285"/>
          <p:cNvSpPr>
            <a:spLocks/>
          </p:cNvSpPr>
          <p:nvPr/>
        </p:nvSpPr>
        <p:spPr bwMode="auto">
          <a:xfrm>
            <a:off x="3462339" y="5322888"/>
            <a:ext cx="142875" cy="25400"/>
          </a:xfrm>
          <a:custGeom>
            <a:avLst/>
            <a:gdLst>
              <a:gd name="T0" fmla="*/ 0 w 90"/>
              <a:gd name="T1" fmla="*/ 6 h 16"/>
              <a:gd name="T2" fmla="*/ 5 w 90"/>
              <a:gd name="T3" fmla="*/ 0 h 16"/>
              <a:gd name="T4" fmla="*/ 15 w 90"/>
              <a:gd name="T5" fmla="*/ 4 h 16"/>
              <a:gd name="T6" fmla="*/ 24 w 90"/>
              <a:gd name="T7" fmla="*/ 8 h 16"/>
              <a:gd name="T8" fmla="*/ 34 w 90"/>
              <a:gd name="T9" fmla="*/ 12 h 16"/>
              <a:gd name="T10" fmla="*/ 46 w 90"/>
              <a:gd name="T11" fmla="*/ 12 h 16"/>
              <a:gd name="T12" fmla="*/ 69 w 90"/>
              <a:gd name="T13" fmla="*/ 12 h 16"/>
              <a:gd name="T14" fmla="*/ 90 w 90"/>
              <a:gd name="T15" fmla="*/ 10 h 16"/>
              <a:gd name="T16" fmla="*/ 67 w 90"/>
              <a:gd name="T17" fmla="*/ 14 h 16"/>
              <a:gd name="T18" fmla="*/ 44 w 90"/>
              <a:gd name="T19" fmla="*/ 16 h 16"/>
              <a:gd name="T20" fmla="*/ 32 w 90"/>
              <a:gd name="T21" fmla="*/ 16 h 16"/>
              <a:gd name="T22" fmla="*/ 21 w 90"/>
              <a:gd name="T23" fmla="*/ 14 h 16"/>
              <a:gd name="T24" fmla="*/ 9 w 90"/>
              <a:gd name="T25" fmla="*/ 10 h 16"/>
              <a:gd name="T26" fmla="*/ 0 w 90"/>
              <a:gd name="T27" fmla="*/ 6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0"/>
              <a:gd name="T43" fmla="*/ 0 h 16"/>
              <a:gd name="T44" fmla="*/ 90 w 90"/>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0" h="16">
                <a:moveTo>
                  <a:pt x="0" y="6"/>
                </a:moveTo>
                <a:lnTo>
                  <a:pt x="5" y="0"/>
                </a:lnTo>
                <a:lnTo>
                  <a:pt x="15" y="4"/>
                </a:lnTo>
                <a:lnTo>
                  <a:pt x="24" y="8"/>
                </a:lnTo>
                <a:lnTo>
                  <a:pt x="34" y="12"/>
                </a:lnTo>
                <a:lnTo>
                  <a:pt x="46" y="12"/>
                </a:lnTo>
                <a:lnTo>
                  <a:pt x="69" y="12"/>
                </a:lnTo>
                <a:lnTo>
                  <a:pt x="90" y="10"/>
                </a:lnTo>
                <a:lnTo>
                  <a:pt x="67" y="14"/>
                </a:lnTo>
                <a:lnTo>
                  <a:pt x="44" y="16"/>
                </a:lnTo>
                <a:lnTo>
                  <a:pt x="32" y="16"/>
                </a:lnTo>
                <a:lnTo>
                  <a:pt x="21" y="14"/>
                </a:lnTo>
                <a:lnTo>
                  <a:pt x="9" y="10"/>
                </a:lnTo>
                <a:lnTo>
                  <a:pt x="0" y="6"/>
                </a:lnTo>
              </a:path>
            </a:pathLst>
          </a:custGeom>
          <a:noFill/>
          <a:ln w="0">
            <a:solidFill>
              <a:srgbClr val="25221E"/>
            </a:solidFill>
            <a:round/>
            <a:headEnd/>
            <a:tailEnd/>
          </a:ln>
        </p:spPr>
        <p:txBody>
          <a:bodyPr/>
          <a:lstStyle/>
          <a:p>
            <a:endParaRPr lang="en-US"/>
          </a:p>
        </p:txBody>
      </p:sp>
      <p:sp>
        <p:nvSpPr>
          <p:cNvPr id="45342" name="Freeform 1286"/>
          <p:cNvSpPr>
            <a:spLocks/>
          </p:cNvSpPr>
          <p:nvPr/>
        </p:nvSpPr>
        <p:spPr bwMode="auto">
          <a:xfrm>
            <a:off x="3309939" y="5322888"/>
            <a:ext cx="142875" cy="25400"/>
          </a:xfrm>
          <a:custGeom>
            <a:avLst/>
            <a:gdLst>
              <a:gd name="T0" fmla="*/ 0 w 90"/>
              <a:gd name="T1" fmla="*/ 6 h 16"/>
              <a:gd name="T2" fmla="*/ 7 w 90"/>
              <a:gd name="T3" fmla="*/ 0 h 16"/>
              <a:gd name="T4" fmla="*/ 15 w 90"/>
              <a:gd name="T5" fmla="*/ 4 h 16"/>
              <a:gd name="T6" fmla="*/ 25 w 90"/>
              <a:gd name="T7" fmla="*/ 8 h 16"/>
              <a:gd name="T8" fmla="*/ 36 w 90"/>
              <a:gd name="T9" fmla="*/ 12 h 16"/>
              <a:gd name="T10" fmla="*/ 48 w 90"/>
              <a:gd name="T11" fmla="*/ 12 h 16"/>
              <a:gd name="T12" fmla="*/ 69 w 90"/>
              <a:gd name="T13" fmla="*/ 12 h 16"/>
              <a:gd name="T14" fmla="*/ 90 w 90"/>
              <a:gd name="T15" fmla="*/ 10 h 16"/>
              <a:gd name="T16" fmla="*/ 67 w 90"/>
              <a:gd name="T17" fmla="*/ 14 h 16"/>
              <a:gd name="T18" fmla="*/ 44 w 90"/>
              <a:gd name="T19" fmla="*/ 16 h 16"/>
              <a:gd name="T20" fmla="*/ 32 w 90"/>
              <a:gd name="T21" fmla="*/ 16 h 16"/>
              <a:gd name="T22" fmla="*/ 21 w 90"/>
              <a:gd name="T23" fmla="*/ 14 h 16"/>
              <a:gd name="T24" fmla="*/ 9 w 90"/>
              <a:gd name="T25" fmla="*/ 10 h 16"/>
              <a:gd name="T26" fmla="*/ 0 w 90"/>
              <a:gd name="T27" fmla="*/ 6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0"/>
              <a:gd name="T43" fmla="*/ 0 h 16"/>
              <a:gd name="T44" fmla="*/ 90 w 90"/>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0" h="16">
                <a:moveTo>
                  <a:pt x="0" y="6"/>
                </a:moveTo>
                <a:lnTo>
                  <a:pt x="7" y="0"/>
                </a:lnTo>
                <a:lnTo>
                  <a:pt x="15" y="4"/>
                </a:lnTo>
                <a:lnTo>
                  <a:pt x="25" y="8"/>
                </a:lnTo>
                <a:lnTo>
                  <a:pt x="36" y="12"/>
                </a:lnTo>
                <a:lnTo>
                  <a:pt x="48" y="12"/>
                </a:lnTo>
                <a:lnTo>
                  <a:pt x="69" y="12"/>
                </a:lnTo>
                <a:lnTo>
                  <a:pt x="90" y="10"/>
                </a:lnTo>
                <a:lnTo>
                  <a:pt x="67" y="14"/>
                </a:lnTo>
                <a:lnTo>
                  <a:pt x="44" y="16"/>
                </a:lnTo>
                <a:lnTo>
                  <a:pt x="32" y="16"/>
                </a:lnTo>
                <a:lnTo>
                  <a:pt x="21" y="14"/>
                </a:lnTo>
                <a:lnTo>
                  <a:pt x="9" y="10"/>
                </a:lnTo>
                <a:lnTo>
                  <a:pt x="0" y="6"/>
                </a:lnTo>
              </a:path>
            </a:pathLst>
          </a:custGeom>
          <a:noFill/>
          <a:ln w="0">
            <a:solidFill>
              <a:srgbClr val="25221E"/>
            </a:solidFill>
            <a:round/>
            <a:headEnd/>
            <a:tailEnd/>
          </a:ln>
        </p:spPr>
        <p:txBody>
          <a:bodyPr/>
          <a:lstStyle/>
          <a:p>
            <a:endParaRPr lang="en-US"/>
          </a:p>
        </p:txBody>
      </p:sp>
      <p:sp>
        <p:nvSpPr>
          <p:cNvPr id="45343" name="Freeform 1287"/>
          <p:cNvSpPr>
            <a:spLocks/>
          </p:cNvSpPr>
          <p:nvPr/>
        </p:nvSpPr>
        <p:spPr bwMode="auto">
          <a:xfrm>
            <a:off x="2846388" y="5203826"/>
            <a:ext cx="23812" cy="22225"/>
          </a:xfrm>
          <a:custGeom>
            <a:avLst/>
            <a:gdLst>
              <a:gd name="T0" fmla="*/ 0 w 15"/>
              <a:gd name="T1" fmla="*/ 14 h 14"/>
              <a:gd name="T2" fmla="*/ 8 w 15"/>
              <a:gd name="T3" fmla="*/ 0 h 14"/>
              <a:gd name="T4" fmla="*/ 15 w 15"/>
              <a:gd name="T5" fmla="*/ 14 h 14"/>
              <a:gd name="T6" fmla="*/ 0 w 15"/>
              <a:gd name="T7" fmla="*/ 14 h 14"/>
              <a:gd name="T8" fmla="*/ 0 60000 65536"/>
              <a:gd name="T9" fmla="*/ 0 60000 65536"/>
              <a:gd name="T10" fmla="*/ 0 60000 65536"/>
              <a:gd name="T11" fmla="*/ 0 60000 65536"/>
              <a:gd name="T12" fmla="*/ 0 w 15"/>
              <a:gd name="T13" fmla="*/ 0 h 14"/>
              <a:gd name="T14" fmla="*/ 15 w 15"/>
              <a:gd name="T15" fmla="*/ 14 h 14"/>
            </a:gdLst>
            <a:ahLst/>
            <a:cxnLst>
              <a:cxn ang="T8">
                <a:pos x="T0" y="T1"/>
              </a:cxn>
              <a:cxn ang="T9">
                <a:pos x="T2" y="T3"/>
              </a:cxn>
              <a:cxn ang="T10">
                <a:pos x="T4" y="T5"/>
              </a:cxn>
              <a:cxn ang="T11">
                <a:pos x="T6" y="T7"/>
              </a:cxn>
            </a:cxnLst>
            <a:rect l="T12" t="T13" r="T14" b="T15"/>
            <a:pathLst>
              <a:path w="15" h="14">
                <a:moveTo>
                  <a:pt x="0" y="14"/>
                </a:moveTo>
                <a:lnTo>
                  <a:pt x="8" y="0"/>
                </a:lnTo>
                <a:lnTo>
                  <a:pt x="15" y="14"/>
                </a:lnTo>
                <a:lnTo>
                  <a:pt x="0" y="14"/>
                </a:lnTo>
              </a:path>
            </a:pathLst>
          </a:custGeom>
          <a:noFill/>
          <a:ln w="0">
            <a:solidFill>
              <a:srgbClr val="25221E"/>
            </a:solidFill>
            <a:round/>
            <a:headEnd/>
            <a:tailEnd/>
          </a:ln>
        </p:spPr>
        <p:txBody>
          <a:bodyPr/>
          <a:lstStyle/>
          <a:p>
            <a:endParaRPr lang="en-US"/>
          </a:p>
        </p:txBody>
      </p:sp>
      <p:sp>
        <p:nvSpPr>
          <p:cNvPr id="45344" name="Freeform 1288"/>
          <p:cNvSpPr>
            <a:spLocks/>
          </p:cNvSpPr>
          <p:nvPr/>
        </p:nvSpPr>
        <p:spPr bwMode="auto">
          <a:xfrm>
            <a:off x="3994151" y="5299076"/>
            <a:ext cx="15875" cy="15875"/>
          </a:xfrm>
          <a:custGeom>
            <a:avLst/>
            <a:gdLst>
              <a:gd name="T0" fmla="*/ 10 w 10"/>
              <a:gd name="T1" fmla="*/ 10 h 10"/>
              <a:gd name="T2" fmla="*/ 10 w 10"/>
              <a:gd name="T3" fmla="*/ 10 h 10"/>
              <a:gd name="T4" fmla="*/ 8 w 10"/>
              <a:gd name="T5" fmla="*/ 6 h 10"/>
              <a:gd name="T6" fmla="*/ 6 w 10"/>
              <a:gd name="T7" fmla="*/ 2 h 10"/>
              <a:gd name="T8" fmla="*/ 4 w 10"/>
              <a:gd name="T9" fmla="*/ 0 h 10"/>
              <a:gd name="T10" fmla="*/ 0 w 10"/>
              <a:gd name="T11" fmla="*/ 0 h 10"/>
              <a:gd name="T12" fmla="*/ 0 w 10"/>
              <a:gd name="T13" fmla="*/ 4 h 10"/>
              <a:gd name="T14" fmla="*/ 2 w 10"/>
              <a:gd name="T15" fmla="*/ 4 h 10"/>
              <a:gd name="T16" fmla="*/ 4 w 10"/>
              <a:gd name="T17" fmla="*/ 4 h 10"/>
              <a:gd name="T18" fmla="*/ 4 w 10"/>
              <a:gd name="T19" fmla="*/ 6 h 10"/>
              <a:gd name="T20" fmla="*/ 4 w 10"/>
              <a:gd name="T21" fmla="*/ 10 h 10"/>
              <a:gd name="T22" fmla="*/ 4 w 10"/>
              <a:gd name="T23" fmla="*/ 10 h 10"/>
              <a:gd name="T24" fmla="*/ 10 w 10"/>
              <a:gd name="T25" fmla="*/ 1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10"/>
              <a:gd name="T41" fmla="*/ 10 w 10"/>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10">
                <a:moveTo>
                  <a:pt x="10" y="10"/>
                </a:moveTo>
                <a:lnTo>
                  <a:pt x="10" y="10"/>
                </a:lnTo>
                <a:lnTo>
                  <a:pt x="8" y="6"/>
                </a:lnTo>
                <a:lnTo>
                  <a:pt x="6" y="2"/>
                </a:lnTo>
                <a:lnTo>
                  <a:pt x="4" y="0"/>
                </a:lnTo>
                <a:lnTo>
                  <a:pt x="0" y="0"/>
                </a:lnTo>
                <a:lnTo>
                  <a:pt x="0" y="4"/>
                </a:lnTo>
                <a:lnTo>
                  <a:pt x="2" y="4"/>
                </a:lnTo>
                <a:lnTo>
                  <a:pt x="4" y="4"/>
                </a:lnTo>
                <a:lnTo>
                  <a:pt x="4" y="6"/>
                </a:lnTo>
                <a:lnTo>
                  <a:pt x="4" y="10"/>
                </a:lnTo>
                <a:lnTo>
                  <a:pt x="10" y="10"/>
                </a:lnTo>
                <a:close/>
              </a:path>
            </a:pathLst>
          </a:custGeom>
          <a:solidFill>
            <a:srgbClr val="1F1A17"/>
          </a:solidFill>
          <a:ln w="9525">
            <a:noFill/>
            <a:round/>
            <a:headEnd/>
            <a:tailEnd/>
          </a:ln>
        </p:spPr>
        <p:txBody>
          <a:bodyPr/>
          <a:lstStyle/>
          <a:p>
            <a:endParaRPr lang="en-US"/>
          </a:p>
        </p:txBody>
      </p:sp>
      <p:sp>
        <p:nvSpPr>
          <p:cNvPr id="45345" name="Freeform 1289"/>
          <p:cNvSpPr>
            <a:spLocks/>
          </p:cNvSpPr>
          <p:nvPr/>
        </p:nvSpPr>
        <p:spPr bwMode="auto">
          <a:xfrm>
            <a:off x="3994151" y="5314951"/>
            <a:ext cx="15875" cy="11113"/>
          </a:xfrm>
          <a:custGeom>
            <a:avLst/>
            <a:gdLst>
              <a:gd name="T0" fmla="*/ 0 w 10"/>
              <a:gd name="T1" fmla="*/ 7 h 7"/>
              <a:gd name="T2" fmla="*/ 0 w 10"/>
              <a:gd name="T3" fmla="*/ 7 h 7"/>
              <a:gd name="T4" fmla="*/ 4 w 10"/>
              <a:gd name="T5" fmla="*/ 7 h 7"/>
              <a:gd name="T6" fmla="*/ 6 w 10"/>
              <a:gd name="T7" fmla="*/ 5 h 7"/>
              <a:gd name="T8" fmla="*/ 8 w 10"/>
              <a:gd name="T9" fmla="*/ 1 h 7"/>
              <a:gd name="T10" fmla="*/ 10 w 10"/>
              <a:gd name="T11" fmla="*/ 0 h 7"/>
              <a:gd name="T12" fmla="*/ 4 w 10"/>
              <a:gd name="T13" fmla="*/ 0 h 7"/>
              <a:gd name="T14" fmla="*/ 4 w 10"/>
              <a:gd name="T15" fmla="*/ 1 h 7"/>
              <a:gd name="T16" fmla="*/ 4 w 10"/>
              <a:gd name="T17" fmla="*/ 3 h 7"/>
              <a:gd name="T18" fmla="*/ 2 w 10"/>
              <a:gd name="T19" fmla="*/ 3 h 7"/>
              <a:gd name="T20" fmla="*/ 0 w 10"/>
              <a:gd name="T21" fmla="*/ 3 h 7"/>
              <a:gd name="T22" fmla="*/ 0 w 10"/>
              <a:gd name="T23" fmla="*/ 3 h 7"/>
              <a:gd name="T24" fmla="*/ 0 w 10"/>
              <a:gd name="T25" fmla="*/ 7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7"/>
              <a:gd name="T41" fmla="*/ 10 w 10"/>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7">
                <a:moveTo>
                  <a:pt x="0" y="7"/>
                </a:moveTo>
                <a:lnTo>
                  <a:pt x="0" y="7"/>
                </a:lnTo>
                <a:lnTo>
                  <a:pt x="4" y="7"/>
                </a:lnTo>
                <a:lnTo>
                  <a:pt x="6" y="5"/>
                </a:lnTo>
                <a:lnTo>
                  <a:pt x="8" y="1"/>
                </a:lnTo>
                <a:lnTo>
                  <a:pt x="10" y="0"/>
                </a:lnTo>
                <a:lnTo>
                  <a:pt x="4" y="0"/>
                </a:lnTo>
                <a:lnTo>
                  <a:pt x="4" y="1"/>
                </a:lnTo>
                <a:lnTo>
                  <a:pt x="4" y="3"/>
                </a:lnTo>
                <a:lnTo>
                  <a:pt x="2" y="3"/>
                </a:lnTo>
                <a:lnTo>
                  <a:pt x="0" y="3"/>
                </a:lnTo>
                <a:lnTo>
                  <a:pt x="0" y="7"/>
                </a:lnTo>
                <a:close/>
              </a:path>
            </a:pathLst>
          </a:custGeom>
          <a:solidFill>
            <a:srgbClr val="1F1A17"/>
          </a:solidFill>
          <a:ln w="9525">
            <a:noFill/>
            <a:round/>
            <a:headEnd/>
            <a:tailEnd/>
          </a:ln>
        </p:spPr>
        <p:txBody>
          <a:bodyPr/>
          <a:lstStyle/>
          <a:p>
            <a:endParaRPr lang="en-US"/>
          </a:p>
        </p:txBody>
      </p:sp>
      <p:sp>
        <p:nvSpPr>
          <p:cNvPr id="45346" name="Freeform 1290"/>
          <p:cNvSpPr>
            <a:spLocks/>
          </p:cNvSpPr>
          <p:nvPr/>
        </p:nvSpPr>
        <p:spPr bwMode="auto">
          <a:xfrm>
            <a:off x="3976688" y="5314951"/>
            <a:ext cx="17462" cy="11113"/>
          </a:xfrm>
          <a:custGeom>
            <a:avLst/>
            <a:gdLst>
              <a:gd name="T0" fmla="*/ 0 w 11"/>
              <a:gd name="T1" fmla="*/ 0 h 7"/>
              <a:gd name="T2" fmla="*/ 0 w 11"/>
              <a:gd name="T3" fmla="*/ 0 h 7"/>
              <a:gd name="T4" fmla="*/ 2 w 11"/>
              <a:gd name="T5" fmla="*/ 1 h 7"/>
              <a:gd name="T6" fmla="*/ 4 w 11"/>
              <a:gd name="T7" fmla="*/ 5 h 7"/>
              <a:gd name="T8" fmla="*/ 6 w 11"/>
              <a:gd name="T9" fmla="*/ 7 h 7"/>
              <a:gd name="T10" fmla="*/ 11 w 11"/>
              <a:gd name="T11" fmla="*/ 7 h 7"/>
              <a:gd name="T12" fmla="*/ 11 w 11"/>
              <a:gd name="T13" fmla="*/ 3 h 7"/>
              <a:gd name="T14" fmla="*/ 8 w 11"/>
              <a:gd name="T15" fmla="*/ 3 h 7"/>
              <a:gd name="T16" fmla="*/ 6 w 11"/>
              <a:gd name="T17" fmla="*/ 3 h 7"/>
              <a:gd name="T18" fmla="*/ 6 w 11"/>
              <a:gd name="T19" fmla="*/ 1 h 7"/>
              <a:gd name="T20" fmla="*/ 6 w 11"/>
              <a:gd name="T21" fmla="*/ 0 h 7"/>
              <a:gd name="T22" fmla="*/ 6 w 11"/>
              <a:gd name="T23" fmla="*/ 0 h 7"/>
              <a:gd name="T24" fmla="*/ 0 w 11"/>
              <a:gd name="T25" fmla="*/ 0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
              <a:gd name="T40" fmla="*/ 0 h 7"/>
              <a:gd name="T41" fmla="*/ 11 w 11"/>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 h="7">
                <a:moveTo>
                  <a:pt x="0" y="0"/>
                </a:moveTo>
                <a:lnTo>
                  <a:pt x="0" y="0"/>
                </a:lnTo>
                <a:lnTo>
                  <a:pt x="2" y="1"/>
                </a:lnTo>
                <a:lnTo>
                  <a:pt x="4" y="5"/>
                </a:lnTo>
                <a:lnTo>
                  <a:pt x="6" y="7"/>
                </a:lnTo>
                <a:lnTo>
                  <a:pt x="11" y="7"/>
                </a:lnTo>
                <a:lnTo>
                  <a:pt x="11" y="3"/>
                </a:lnTo>
                <a:lnTo>
                  <a:pt x="8" y="3"/>
                </a:lnTo>
                <a:lnTo>
                  <a:pt x="6" y="3"/>
                </a:lnTo>
                <a:lnTo>
                  <a:pt x="6" y="1"/>
                </a:lnTo>
                <a:lnTo>
                  <a:pt x="6" y="0"/>
                </a:lnTo>
                <a:lnTo>
                  <a:pt x="0" y="0"/>
                </a:lnTo>
                <a:close/>
              </a:path>
            </a:pathLst>
          </a:custGeom>
          <a:solidFill>
            <a:srgbClr val="1F1A17"/>
          </a:solidFill>
          <a:ln w="9525">
            <a:noFill/>
            <a:round/>
            <a:headEnd/>
            <a:tailEnd/>
          </a:ln>
        </p:spPr>
        <p:txBody>
          <a:bodyPr/>
          <a:lstStyle/>
          <a:p>
            <a:endParaRPr lang="en-US"/>
          </a:p>
        </p:txBody>
      </p:sp>
      <p:sp>
        <p:nvSpPr>
          <p:cNvPr id="45347" name="Freeform 1291"/>
          <p:cNvSpPr>
            <a:spLocks/>
          </p:cNvSpPr>
          <p:nvPr/>
        </p:nvSpPr>
        <p:spPr bwMode="auto">
          <a:xfrm>
            <a:off x="3976688" y="5299076"/>
            <a:ext cx="17462" cy="15875"/>
          </a:xfrm>
          <a:custGeom>
            <a:avLst/>
            <a:gdLst>
              <a:gd name="T0" fmla="*/ 11 w 11"/>
              <a:gd name="T1" fmla="*/ 0 h 10"/>
              <a:gd name="T2" fmla="*/ 11 w 11"/>
              <a:gd name="T3" fmla="*/ 0 h 10"/>
              <a:gd name="T4" fmla="*/ 6 w 11"/>
              <a:gd name="T5" fmla="*/ 0 h 10"/>
              <a:gd name="T6" fmla="*/ 4 w 11"/>
              <a:gd name="T7" fmla="*/ 2 h 10"/>
              <a:gd name="T8" fmla="*/ 2 w 11"/>
              <a:gd name="T9" fmla="*/ 6 h 10"/>
              <a:gd name="T10" fmla="*/ 0 w 11"/>
              <a:gd name="T11" fmla="*/ 10 h 10"/>
              <a:gd name="T12" fmla="*/ 6 w 11"/>
              <a:gd name="T13" fmla="*/ 10 h 10"/>
              <a:gd name="T14" fmla="*/ 6 w 11"/>
              <a:gd name="T15" fmla="*/ 6 h 10"/>
              <a:gd name="T16" fmla="*/ 6 w 11"/>
              <a:gd name="T17" fmla="*/ 4 h 10"/>
              <a:gd name="T18" fmla="*/ 8 w 11"/>
              <a:gd name="T19" fmla="*/ 4 h 10"/>
              <a:gd name="T20" fmla="*/ 11 w 11"/>
              <a:gd name="T21" fmla="*/ 4 h 10"/>
              <a:gd name="T22" fmla="*/ 11 w 11"/>
              <a:gd name="T23" fmla="*/ 4 h 10"/>
              <a:gd name="T24" fmla="*/ 11 w 1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
              <a:gd name="T40" fmla="*/ 0 h 10"/>
              <a:gd name="T41" fmla="*/ 11 w 11"/>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 h="10">
                <a:moveTo>
                  <a:pt x="11" y="0"/>
                </a:moveTo>
                <a:lnTo>
                  <a:pt x="11" y="0"/>
                </a:lnTo>
                <a:lnTo>
                  <a:pt x="6" y="0"/>
                </a:lnTo>
                <a:lnTo>
                  <a:pt x="4" y="2"/>
                </a:lnTo>
                <a:lnTo>
                  <a:pt x="2" y="6"/>
                </a:lnTo>
                <a:lnTo>
                  <a:pt x="0" y="10"/>
                </a:lnTo>
                <a:lnTo>
                  <a:pt x="6" y="10"/>
                </a:lnTo>
                <a:lnTo>
                  <a:pt x="6" y="6"/>
                </a:lnTo>
                <a:lnTo>
                  <a:pt x="6" y="4"/>
                </a:lnTo>
                <a:lnTo>
                  <a:pt x="8" y="4"/>
                </a:lnTo>
                <a:lnTo>
                  <a:pt x="11" y="4"/>
                </a:lnTo>
                <a:lnTo>
                  <a:pt x="11" y="0"/>
                </a:lnTo>
                <a:close/>
              </a:path>
            </a:pathLst>
          </a:custGeom>
          <a:solidFill>
            <a:srgbClr val="1F1A17"/>
          </a:solidFill>
          <a:ln w="9525">
            <a:noFill/>
            <a:round/>
            <a:headEnd/>
            <a:tailEnd/>
          </a:ln>
        </p:spPr>
        <p:txBody>
          <a:bodyPr/>
          <a:lstStyle/>
          <a:p>
            <a:endParaRPr lang="en-US"/>
          </a:p>
        </p:txBody>
      </p:sp>
      <p:sp>
        <p:nvSpPr>
          <p:cNvPr id="45348" name="Freeform 1292"/>
          <p:cNvSpPr>
            <a:spLocks/>
          </p:cNvSpPr>
          <p:nvPr/>
        </p:nvSpPr>
        <p:spPr bwMode="auto">
          <a:xfrm>
            <a:off x="3990975" y="5243514"/>
            <a:ext cx="6350" cy="3175"/>
          </a:xfrm>
          <a:custGeom>
            <a:avLst/>
            <a:gdLst>
              <a:gd name="T0" fmla="*/ 4 w 4"/>
              <a:gd name="T1" fmla="*/ 2 h 2"/>
              <a:gd name="T2" fmla="*/ 4 w 4"/>
              <a:gd name="T3" fmla="*/ 2 h 2"/>
              <a:gd name="T4" fmla="*/ 2 w 4"/>
              <a:gd name="T5" fmla="*/ 0 h 2"/>
              <a:gd name="T6" fmla="*/ 0 w 4"/>
              <a:gd name="T7" fmla="*/ 2 h 2"/>
              <a:gd name="T8" fmla="*/ 0 w 4"/>
              <a:gd name="T9" fmla="*/ 2 h 2"/>
              <a:gd name="T10" fmla="*/ 4 w 4"/>
              <a:gd name="T11" fmla="*/ 2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4" y="2"/>
                </a:moveTo>
                <a:lnTo>
                  <a:pt x="4" y="2"/>
                </a:lnTo>
                <a:lnTo>
                  <a:pt x="2" y="0"/>
                </a:lnTo>
                <a:lnTo>
                  <a:pt x="0" y="2"/>
                </a:lnTo>
                <a:lnTo>
                  <a:pt x="4" y="2"/>
                </a:lnTo>
                <a:close/>
              </a:path>
            </a:pathLst>
          </a:custGeom>
          <a:solidFill>
            <a:srgbClr val="1F1A17"/>
          </a:solidFill>
          <a:ln w="9525">
            <a:noFill/>
            <a:round/>
            <a:headEnd/>
            <a:tailEnd/>
          </a:ln>
        </p:spPr>
        <p:txBody>
          <a:bodyPr/>
          <a:lstStyle/>
          <a:p>
            <a:endParaRPr lang="en-US"/>
          </a:p>
        </p:txBody>
      </p:sp>
      <p:sp>
        <p:nvSpPr>
          <p:cNvPr id="45349" name="Rectangle 1293"/>
          <p:cNvSpPr>
            <a:spLocks noChangeArrowheads="1"/>
          </p:cNvSpPr>
          <p:nvPr/>
        </p:nvSpPr>
        <p:spPr bwMode="auto">
          <a:xfrm>
            <a:off x="3990975" y="5246688"/>
            <a:ext cx="6350" cy="25400"/>
          </a:xfrm>
          <a:prstGeom prst="rect">
            <a:avLst/>
          </a:prstGeom>
          <a:solidFill>
            <a:srgbClr val="1F1A17"/>
          </a:solidFill>
          <a:ln w="9525">
            <a:noFill/>
            <a:miter lim="800000"/>
            <a:headEnd/>
            <a:tailEnd/>
          </a:ln>
        </p:spPr>
        <p:txBody>
          <a:bodyPr/>
          <a:lstStyle/>
          <a:p>
            <a:endParaRPr lang="en-US"/>
          </a:p>
        </p:txBody>
      </p:sp>
      <p:sp>
        <p:nvSpPr>
          <p:cNvPr id="45350" name="Freeform 1294"/>
          <p:cNvSpPr>
            <a:spLocks/>
          </p:cNvSpPr>
          <p:nvPr/>
        </p:nvSpPr>
        <p:spPr bwMode="auto">
          <a:xfrm>
            <a:off x="3990975" y="5272089"/>
            <a:ext cx="6350" cy="3175"/>
          </a:xfrm>
          <a:custGeom>
            <a:avLst/>
            <a:gdLst>
              <a:gd name="T0" fmla="*/ 0 w 4"/>
              <a:gd name="T1" fmla="*/ 0 h 2"/>
              <a:gd name="T2" fmla="*/ 0 w 4"/>
              <a:gd name="T3" fmla="*/ 2 h 2"/>
              <a:gd name="T4" fmla="*/ 2 w 4"/>
              <a:gd name="T5" fmla="*/ 2 h 2"/>
              <a:gd name="T6" fmla="*/ 4 w 4"/>
              <a:gd name="T7" fmla="*/ 2 h 2"/>
              <a:gd name="T8" fmla="*/ 4 w 4"/>
              <a:gd name="T9" fmla="*/ 0 h 2"/>
              <a:gd name="T10" fmla="*/ 0 w 4"/>
              <a:gd name="T11" fmla="*/ 0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0" y="0"/>
                </a:moveTo>
                <a:lnTo>
                  <a:pt x="0" y="2"/>
                </a:lnTo>
                <a:lnTo>
                  <a:pt x="2" y="2"/>
                </a:lnTo>
                <a:lnTo>
                  <a:pt x="4" y="2"/>
                </a:lnTo>
                <a:lnTo>
                  <a:pt x="4" y="0"/>
                </a:lnTo>
                <a:lnTo>
                  <a:pt x="0" y="0"/>
                </a:lnTo>
                <a:close/>
              </a:path>
            </a:pathLst>
          </a:custGeom>
          <a:solidFill>
            <a:srgbClr val="1F1A17"/>
          </a:solidFill>
          <a:ln w="9525">
            <a:noFill/>
            <a:round/>
            <a:headEnd/>
            <a:tailEnd/>
          </a:ln>
        </p:spPr>
        <p:txBody>
          <a:bodyPr/>
          <a:lstStyle/>
          <a:p>
            <a:endParaRPr lang="en-US"/>
          </a:p>
        </p:txBody>
      </p:sp>
      <p:sp>
        <p:nvSpPr>
          <p:cNvPr id="45351" name="Rectangle 1295"/>
          <p:cNvSpPr>
            <a:spLocks noChangeArrowheads="1"/>
          </p:cNvSpPr>
          <p:nvPr/>
        </p:nvSpPr>
        <p:spPr bwMode="auto">
          <a:xfrm>
            <a:off x="2517776" y="5202238"/>
            <a:ext cx="720725" cy="169862"/>
          </a:xfrm>
          <a:prstGeom prst="rect">
            <a:avLst/>
          </a:prstGeom>
          <a:noFill/>
          <a:ln w="0">
            <a:solidFill>
              <a:srgbClr val="25221E"/>
            </a:solidFill>
            <a:miter lim="800000"/>
            <a:headEnd/>
            <a:tailEnd/>
          </a:ln>
        </p:spPr>
        <p:txBody>
          <a:bodyPr/>
          <a:lstStyle/>
          <a:p>
            <a:endParaRPr lang="en-US"/>
          </a:p>
        </p:txBody>
      </p:sp>
      <p:sp>
        <p:nvSpPr>
          <p:cNvPr id="45352" name="Freeform 1296"/>
          <p:cNvSpPr>
            <a:spLocks/>
          </p:cNvSpPr>
          <p:nvPr/>
        </p:nvSpPr>
        <p:spPr bwMode="auto">
          <a:xfrm>
            <a:off x="3714750" y="5216525"/>
            <a:ext cx="209550" cy="134938"/>
          </a:xfrm>
          <a:custGeom>
            <a:avLst/>
            <a:gdLst>
              <a:gd name="T0" fmla="*/ 7 w 132"/>
              <a:gd name="T1" fmla="*/ 0 h 85"/>
              <a:gd name="T2" fmla="*/ 125 w 132"/>
              <a:gd name="T3" fmla="*/ 0 h 85"/>
              <a:gd name="T4" fmla="*/ 126 w 132"/>
              <a:gd name="T5" fmla="*/ 0 h 85"/>
              <a:gd name="T6" fmla="*/ 130 w 132"/>
              <a:gd name="T7" fmla="*/ 2 h 85"/>
              <a:gd name="T8" fmla="*/ 130 w 132"/>
              <a:gd name="T9" fmla="*/ 4 h 85"/>
              <a:gd name="T10" fmla="*/ 132 w 132"/>
              <a:gd name="T11" fmla="*/ 6 h 85"/>
              <a:gd name="T12" fmla="*/ 132 w 132"/>
              <a:gd name="T13" fmla="*/ 77 h 85"/>
              <a:gd name="T14" fmla="*/ 130 w 132"/>
              <a:gd name="T15" fmla="*/ 81 h 85"/>
              <a:gd name="T16" fmla="*/ 130 w 132"/>
              <a:gd name="T17" fmla="*/ 83 h 85"/>
              <a:gd name="T18" fmla="*/ 126 w 132"/>
              <a:gd name="T19" fmla="*/ 85 h 85"/>
              <a:gd name="T20" fmla="*/ 125 w 132"/>
              <a:gd name="T21" fmla="*/ 85 h 85"/>
              <a:gd name="T22" fmla="*/ 7 w 132"/>
              <a:gd name="T23" fmla="*/ 85 h 85"/>
              <a:gd name="T24" fmla="*/ 6 w 132"/>
              <a:gd name="T25" fmla="*/ 85 h 85"/>
              <a:gd name="T26" fmla="*/ 2 w 132"/>
              <a:gd name="T27" fmla="*/ 83 h 85"/>
              <a:gd name="T28" fmla="*/ 2 w 132"/>
              <a:gd name="T29" fmla="*/ 81 h 85"/>
              <a:gd name="T30" fmla="*/ 0 w 132"/>
              <a:gd name="T31" fmla="*/ 77 h 85"/>
              <a:gd name="T32" fmla="*/ 0 w 132"/>
              <a:gd name="T33" fmla="*/ 6 h 85"/>
              <a:gd name="T34" fmla="*/ 2 w 132"/>
              <a:gd name="T35" fmla="*/ 4 h 85"/>
              <a:gd name="T36" fmla="*/ 2 w 132"/>
              <a:gd name="T37" fmla="*/ 2 h 85"/>
              <a:gd name="T38" fmla="*/ 6 w 132"/>
              <a:gd name="T39" fmla="*/ 0 h 85"/>
              <a:gd name="T40" fmla="*/ 7 w 132"/>
              <a:gd name="T41" fmla="*/ 0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2"/>
              <a:gd name="T64" fmla="*/ 0 h 85"/>
              <a:gd name="T65" fmla="*/ 132 w 132"/>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2" h="85">
                <a:moveTo>
                  <a:pt x="7" y="0"/>
                </a:moveTo>
                <a:lnTo>
                  <a:pt x="125" y="0"/>
                </a:lnTo>
                <a:lnTo>
                  <a:pt x="126" y="0"/>
                </a:lnTo>
                <a:lnTo>
                  <a:pt x="130" y="2"/>
                </a:lnTo>
                <a:lnTo>
                  <a:pt x="130" y="4"/>
                </a:lnTo>
                <a:lnTo>
                  <a:pt x="132" y="6"/>
                </a:lnTo>
                <a:lnTo>
                  <a:pt x="132" y="77"/>
                </a:lnTo>
                <a:lnTo>
                  <a:pt x="130" y="81"/>
                </a:lnTo>
                <a:lnTo>
                  <a:pt x="130" y="83"/>
                </a:lnTo>
                <a:lnTo>
                  <a:pt x="126" y="85"/>
                </a:lnTo>
                <a:lnTo>
                  <a:pt x="125" y="85"/>
                </a:lnTo>
                <a:lnTo>
                  <a:pt x="7" y="85"/>
                </a:lnTo>
                <a:lnTo>
                  <a:pt x="6" y="85"/>
                </a:lnTo>
                <a:lnTo>
                  <a:pt x="2" y="83"/>
                </a:lnTo>
                <a:lnTo>
                  <a:pt x="2" y="81"/>
                </a:lnTo>
                <a:lnTo>
                  <a:pt x="0" y="77"/>
                </a:lnTo>
                <a:lnTo>
                  <a:pt x="0" y="6"/>
                </a:lnTo>
                <a:lnTo>
                  <a:pt x="2" y="4"/>
                </a:lnTo>
                <a:lnTo>
                  <a:pt x="2" y="2"/>
                </a:lnTo>
                <a:lnTo>
                  <a:pt x="6" y="0"/>
                </a:lnTo>
                <a:lnTo>
                  <a:pt x="7" y="0"/>
                </a:lnTo>
              </a:path>
            </a:pathLst>
          </a:custGeom>
          <a:noFill/>
          <a:ln w="0">
            <a:solidFill>
              <a:srgbClr val="25221E"/>
            </a:solidFill>
            <a:round/>
            <a:headEnd/>
            <a:tailEnd/>
          </a:ln>
        </p:spPr>
        <p:txBody>
          <a:bodyPr/>
          <a:lstStyle/>
          <a:p>
            <a:endParaRPr lang="en-US"/>
          </a:p>
        </p:txBody>
      </p:sp>
      <p:sp>
        <p:nvSpPr>
          <p:cNvPr id="45353" name="Freeform 1297"/>
          <p:cNvSpPr>
            <a:spLocks/>
          </p:cNvSpPr>
          <p:nvPr/>
        </p:nvSpPr>
        <p:spPr bwMode="auto">
          <a:xfrm>
            <a:off x="3721100" y="5272089"/>
            <a:ext cx="196850" cy="73025"/>
          </a:xfrm>
          <a:custGeom>
            <a:avLst/>
            <a:gdLst>
              <a:gd name="T0" fmla="*/ 5 w 124"/>
              <a:gd name="T1" fmla="*/ 0 h 46"/>
              <a:gd name="T2" fmla="*/ 119 w 124"/>
              <a:gd name="T3" fmla="*/ 0 h 46"/>
              <a:gd name="T4" fmla="*/ 122 w 124"/>
              <a:gd name="T5" fmla="*/ 2 h 46"/>
              <a:gd name="T6" fmla="*/ 124 w 124"/>
              <a:gd name="T7" fmla="*/ 5 h 46"/>
              <a:gd name="T8" fmla="*/ 124 w 124"/>
              <a:gd name="T9" fmla="*/ 40 h 46"/>
              <a:gd name="T10" fmla="*/ 122 w 124"/>
              <a:gd name="T11" fmla="*/ 44 h 46"/>
              <a:gd name="T12" fmla="*/ 119 w 124"/>
              <a:gd name="T13" fmla="*/ 46 h 46"/>
              <a:gd name="T14" fmla="*/ 5 w 124"/>
              <a:gd name="T15" fmla="*/ 46 h 46"/>
              <a:gd name="T16" fmla="*/ 2 w 124"/>
              <a:gd name="T17" fmla="*/ 44 h 46"/>
              <a:gd name="T18" fmla="*/ 0 w 124"/>
              <a:gd name="T19" fmla="*/ 40 h 46"/>
              <a:gd name="T20" fmla="*/ 0 w 124"/>
              <a:gd name="T21" fmla="*/ 5 h 46"/>
              <a:gd name="T22" fmla="*/ 2 w 124"/>
              <a:gd name="T23" fmla="*/ 2 h 46"/>
              <a:gd name="T24" fmla="*/ 5 w 124"/>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4"/>
              <a:gd name="T40" fmla="*/ 0 h 46"/>
              <a:gd name="T41" fmla="*/ 124 w 124"/>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4" h="46">
                <a:moveTo>
                  <a:pt x="5" y="0"/>
                </a:moveTo>
                <a:lnTo>
                  <a:pt x="119" y="0"/>
                </a:lnTo>
                <a:lnTo>
                  <a:pt x="122" y="2"/>
                </a:lnTo>
                <a:lnTo>
                  <a:pt x="124" y="5"/>
                </a:lnTo>
                <a:lnTo>
                  <a:pt x="124" y="40"/>
                </a:lnTo>
                <a:lnTo>
                  <a:pt x="122" y="44"/>
                </a:lnTo>
                <a:lnTo>
                  <a:pt x="119" y="46"/>
                </a:lnTo>
                <a:lnTo>
                  <a:pt x="5" y="46"/>
                </a:lnTo>
                <a:lnTo>
                  <a:pt x="2" y="44"/>
                </a:lnTo>
                <a:lnTo>
                  <a:pt x="0" y="40"/>
                </a:lnTo>
                <a:lnTo>
                  <a:pt x="0" y="5"/>
                </a:lnTo>
                <a:lnTo>
                  <a:pt x="2" y="2"/>
                </a:lnTo>
                <a:lnTo>
                  <a:pt x="5" y="0"/>
                </a:lnTo>
              </a:path>
            </a:pathLst>
          </a:custGeom>
          <a:noFill/>
          <a:ln w="0">
            <a:solidFill>
              <a:srgbClr val="25221E"/>
            </a:solidFill>
            <a:round/>
            <a:headEnd/>
            <a:tailEnd/>
          </a:ln>
        </p:spPr>
        <p:txBody>
          <a:bodyPr/>
          <a:lstStyle/>
          <a:p>
            <a:endParaRPr lang="en-US"/>
          </a:p>
        </p:txBody>
      </p:sp>
      <p:sp>
        <p:nvSpPr>
          <p:cNvPr id="45354" name="Freeform 1298"/>
          <p:cNvSpPr>
            <a:spLocks/>
          </p:cNvSpPr>
          <p:nvPr/>
        </p:nvSpPr>
        <p:spPr bwMode="auto">
          <a:xfrm>
            <a:off x="3721100" y="5219701"/>
            <a:ext cx="196850" cy="49213"/>
          </a:xfrm>
          <a:custGeom>
            <a:avLst/>
            <a:gdLst>
              <a:gd name="T0" fmla="*/ 7 w 124"/>
              <a:gd name="T1" fmla="*/ 0 h 31"/>
              <a:gd name="T2" fmla="*/ 119 w 124"/>
              <a:gd name="T3" fmla="*/ 0 h 31"/>
              <a:gd name="T4" fmla="*/ 122 w 124"/>
              <a:gd name="T5" fmla="*/ 0 h 31"/>
              <a:gd name="T6" fmla="*/ 124 w 124"/>
              <a:gd name="T7" fmla="*/ 6 h 31"/>
              <a:gd name="T8" fmla="*/ 124 w 124"/>
              <a:gd name="T9" fmla="*/ 25 h 31"/>
              <a:gd name="T10" fmla="*/ 122 w 124"/>
              <a:gd name="T11" fmla="*/ 29 h 31"/>
              <a:gd name="T12" fmla="*/ 119 w 124"/>
              <a:gd name="T13" fmla="*/ 31 h 31"/>
              <a:gd name="T14" fmla="*/ 7 w 124"/>
              <a:gd name="T15" fmla="*/ 31 h 31"/>
              <a:gd name="T16" fmla="*/ 2 w 124"/>
              <a:gd name="T17" fmla="*/ 29 h 31"/>
              <a:gd name="T18" fmla="*/ 0 w 124"/>
              <a:gd name="T19" fmla="*/ 25 h 31"/>
              <a:gd name="T20" fmla="*/ 0 w 124"/>
              <a:gd name="T21" fmla="*/ 6 h 31"/>
              <a:gd name="T22" fmla="*/ 2 w 124"/>
              <a:gd name="T23" fmla="*/ 0 h 31"/>
              <a:gd name="T24" fmla="*/ 7 w 124"/>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4"/>
              <a:gd name="T40" fmla="*/ 0 h 31"/>
              <a:gd name="T41" fmla="*/ 124 w 124"/>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4" h="31">
                <a:moveTo>
                  <a:pt x="7" y="0"/>
                </a:moveTo>
                <a:lnTo>
                  <a:pt x="119" y="0"/>
                </a:lnTo>
                <a:lnTo>
                  <a:pt x="122" y="0"/>
                </a:lnTo>
                <a:lnTo>
                  <a:pt x="124" y="6"/>
                </a:lnTo>
                <a:lnTo>
                  <a:pt x="124" y="25"/>
                </a:lnTo>
                <a:lnTo>
                  <a:pt x="122" y="29"/>
                </a:lnTo>
                <a:lnTo>
                  <a:pt x="119" y="31"/>
                </a:lnTo>
                <a:lnTo>
                  <a:pt x="7" y="31"/>
                </a:lnTo>
                <a:lnTo>
                  <a:pt x="2" y="29"/>
                </a:lnTo>
                <a:lnTo>
                  <a:pt x="0" y="25"/>
                </a:lnTo>
                <a:lnTo>
                  <a:pt x="0" y="6"/>
                </a:lnTo>
                <a:lnTo>
                  <a:pt x="2" y="0"/>
                </a:lnTo>
                <a:lnTo>
                  <a:pt x="7" y="0"/>
                </a:lnTo>
              </a:path>
            </a:pathLst>
          </a:custGeom>
          <a:noFill/>
          <a:ln w="0">
            <a:solidFill>
              <a:srgbClr val="25221E"/>
            </a:solidFill>
            <a:round/>
            <a:headEnd/>
            <a:tailEnd/>
          </a:ln>
        </p:spPr>
        <p:txBody>
          <a:bodyPr/>
          <a:lstStyle/>
          <a:p>
            <a:endParaRPr lang="en-US"/>
          </a:p>
        </p:txBody>
      </p:sp>
      <p:sp>
        <p:nvSpPr>
          <p:cNvPr id="45355" name="Rectangle 1299"/>
          <p:cNvSpPr>
            <a:spLocks noChangeArrowheads="1"/>
          </p:cNvSpPr>
          <p:nvPr/>
        </p:nvSpPr>
        <p:spPr bwMode="auto">
          <a:xfrm>
            <a:off x="3729039" y="5222875"/>
            <a:ext cx="58737" cy="19050"/>
          </a:xfrm>
          <a:prstGeom prst="rect">
            <a:avLst/>
          </a:prstGeom>
          <a:solidFill>
            <a:srgbClr val="00A8B8"/>
          </a:solidFill>
          <a:ln w="9525">
            <a:noFill/>
            <a:miter lim="800000"/>
            <a:headEnd/>
            <a:tailEnd/>
          </a:ln>
        </p:spPr>
        <p:txBody>
          <a:bodyPr/>
          <a:lstStyle/>
          <a:p>
            <a:endParaRPr lang="en-US"/>
          </a:p>
        </p:txBody>
      </p:sp>
      <p:sp>
        <p:nvSpPr>
          <p:cNvPr id="45356" name="Rectangle 1300"/>
          <p:cNvSpPr>
            <a:spLocks noChangeArrowheads="1"/>
          </p:cNvSpPr>
          <p:nvPr/>
        </p:nvSpPr>
        <p:spPr bwMode="auto">
          <a:xfrm>
            <a:off x="3729039" y="5222875"/>
            <a:ext cx="58737" cy="19050"/>
          </a:xfrm>
          <a:prstGeom prst="rect">
            <a:avLst/>
          </a:prstGeom>
          <a:noFill/>
          <a:ln w="0">
            <a:solidFill>
              <a:srgbClr val="25221E"/>
            </a:solidFill>
            <a:miter lim="800000"/>
            <a:headEnd/>
            <a:tailEnd/>
          </a:ln>
        </p:spPr>
        <p:txBody>
          <a:bodyPr/>
          <a:lstStyle/>
          <a:p>
            <a:endParaRPr lang="en-US"/>
          </a:p>
        </p:txBody>
      </p:sp>
      <p:pic>
        <p:nvPicPr>
          <p:cNvPr id="45357" name="Picture 1301"/>
          <p:cNvPicPr>
            <a:picLocks noChangeAspect="1" noChangeArrowheads="1"/>
          </p:cNvPicPr>
          <p:nvPr/>
        </p:nvPicPr>
        <p:blipFill>
          <a:blip r:embed="rId2"/>
          <a:srcRect/>
          <a:stretch>
            <a:fillRect/>
          </a:stretch>
        </p:blipFill>
        <p:spPr bwMode="auto">
          <a:xfrm>
            <a:off x="2532064" y="4052889"/>
            <a:ext cx="1385887" cy="954087"/>
          </a:xfrm>
          <a:prstGeom prst="rect">
            <a:avLst/>
          </a:prstGeom>
          <a:noFill/>
          <a:ln w="9525">
            <a:noFill/>
            <a:miter lim="800000"/>
            <a:headEnd/>
            <a:tailEnd/>
          </a:ln>
        </p:spPr>
      </p:pic>
      <p:sp>
        <p:nvSpPr>
          <p:cNvPr id="45358" name="Freeform 1302"/>
          <p:cNvSpPr>
            <a:spLocks/>
          </p:cNvSpPr>
          <p:nvPr/>
        </p:nvSpPr>
        <p:spPr bwMode="auto">
          <a:xfrm>
            <a:off x="7464425" y="4302126"/>
            <a:ext cx="706438" cy="1503363"/>
          </a:xfrm>
          <a:custGeom>
            <a:avLst/>
            <a:gdLst>
              <a:gd name="T0" fmla="*/ 445 w 445"/>
              <a:gd name="T1" fmla="*/ 0 h 947"/>
              <a:gd name="T2" fmla="*/ 0 w 445"/>
              <a:gd name="T3" fmla="*/ 142 h 947"/>
              <a:gd name="T4" fmla="*/ 0 w 445"/>
              <a:gd name="T5" fmla="*/ 947 h 947"/>
              <a:gd name="T6" fmla="*/ 445 w 445"/>
              <a:gd name="T7" fmla="*/ 751 h 947"/>
              <a:gd name="T8" fmla="*/ 445 w 445"/>
              <a:gd name="T9" fmla="*/ 0 h 947"/>
              <a:gd name="T10" fmla="*/ 0 60000 65536"/>
              <a:gd name="T11" fmla="*/ 0 60000 65536"/>
              <a:gd name="T12" fmla="*/ 0 60000 65536"/>
              <a:gd name="T13" fmla="*/ 0 60000 65536"/>
              <a:gd name="T14" fmla="*/ 0 60000 65536"/>
              <a:gd name="T15" fmla="*/ 0 w 445"/>
              <a:gd name="T16" fmla="*/ 0 h 947"/>
              <a:gd name="T17" fmla="*/ 445 w 445"/>
              <a:gd name="T18" fmla="*/ 947 h 947"/>
            </a:gdLst>
            <a:ahLst/>
            <a:cxnLst>
              <a:cxn ang="T10">
                <a:pos x="T0" y="T1"/>
              </a:cxn>
              <a:cxn ang="T11">
                <a:pos x="T2" y="T3"/>
              </a:cxn>
              <a:cxn ang="T12">
                <a:pos x="T4" y="T5"/>
              </a:cxn>
              <a:cxn ang="T13">
                <a:pos x="T6" y="T7"/>
              </a:cxn>
              <a:cxn ang="T14">
                <a:pos x="T8" y="T9"/>
              </a:cxn>
            </a:cxnLst>
            <a:rect l="T15" t="T16" r="T17" b="T18"/>
            <a:pathLst>
              <a:path w="445" h="947">
                <a:moveTo>
                  <a:pt x="445" y="0"/>
                </a:moveTo>
                <a:lnTo>
                  <a:pt x="0" y="142"/>
                </a:lnTo>
                <a:lnTo>
                  <a:pt x="0" y="947"/>
                </a:lnTo>
                <a:lnTo>
                  <a:pt x="445" y="751"/>
                </a:lnTo>
                <a:lnTo>
                  <a:pt x="445" y="0"/>
                </a:lnTo>
                <a:close/>
              </a:path>
            </a:pathLst>
          </a:custGeom>
          <a:solidFill>
            <a:srgbClr val="F0F0EF"/>
          </a:solidFill>
          <a:ln w="9525">
            <a:noFill/>
            <a:round/>
            <a:headEnd/>
            <a:tailEnd/>
          </a:ln>
        </p:spPr>
        <p:txBody>
          <a:bodyPr/>
          <a:lstStyle/>
          <a:p>
            <a:endParaRPr lang="en-US"/>
          </a:p>
        </p:txBody>
      </p:sp>
      <p:sp>
        <p:nvSpPr>
          <p:cNvPr id="45359" name="Freeform 1303"/>
          <p:cNvSpPr>
            <a:spLocks/>
          </p:cNvSpPr>
          <p:nvPr/>
        </p:nvSpPr>
        <p:spPr bwMode="auto">
          <a:xfrm>
            <a:off x="7450138" y="4291014"/>
            <a:ext cx="723900" cy="249237"/>
          </a:xfrm>
          <a:custGeom>
            <a:avLst/>
            <a:gdLst>
              <a:gd name="T0" fmla="*/ 0 w 456"/>
              <a:gd name="T1" fmla="*/ 149 h 157"/>
              <a:gd name="T2" fmla="*/ 11 w 456"/>
              <a:gd name="T3" fmla="*/ 157 h 157"/>
              <a:gd name="T4" fmla="*/ 456 w 456"/>
              <a:gd name="T5" fmla="*/ 15 h 157"/>
              <a:gd name="T6" fmla="*/ 452 w 456"/>
              <a:gd name="T7" fmla="*/ 0 h 157"/>
              <a:gd name="T8" fmla="*/ 5 w 456"/>
              <a:gd name="T9" fmla="*/ 142 h 157"/>
              <a:gd name="T10" fmla="*/ 0 w 456"/>
              <a:gd name="T11" fmla="*/ 149 h 157"/>
              <a:gd name="T12" fmla="*/ 5 w 456"/>
              <a:gd name="T13" fmla="*/ 142 h 157"/>
              <a:gd name="T14" fmla="*/ 0 w 456"/>
              <a:gd name="T15" fmla="*/ 144 h 157"/>
              <a:gd name="T16" fmla="*/ 0 w 456"/>
              <a:gd name="T17" fmla="*/ 149 h 1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6"/>
              <a:gd name="T28" fmla="*/ 0 h 157"/>
              <a:gd name="T29" fmla="*/ 456 w 456"/>
              <a:gd name="T30" fmla="*/ 157 h 1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6" h="157">
                <a:moveTo>
                  <a:pt x="0" y="149"/>
                </a:moveTo>
                <a:lnTo>
                  <a:pt x="11" y="157"/>
                </a:lnTo>
                <a:lnTo>
                  <a:pt x="456" y="15"/>
                </a:lnTo>
                <a:lnTo>
                  <a:pt x="452" y="0"/>
                </a:lnTo>
                <a:lnTo>
                  <a:pt x="5" y="142"/>
                </a:lnTo>
                <a:lnTo>
                  <a:pt x="0" y="149"/>
                </a:lnTo>
                <a:lnTo>
                  <a:pt x="5" y="142"/>
                </a:lnTo>
                <a:lnTo>
                  <a:pt x="0" y="144"/>
                </a:lnTo>
                <a:lnTo>
                  <a:pt x="0" y="149"/>
                </a:lnTo>
                <a:close/>
              </a:path>
            </a:pathLst>
          </a:custGeom>
          <a:solidFill>
            <a:srgbClr val="1A0E0E"/>
          </a:solidFill>
          <a:ln w="9525">
            <a:noFill/>
            <a:round/>
            <a:headEnd/>
            <a:tailEnd/>
          </a:ln>
        </p:spPr>
        <p:txBody>
          <a:bodyPr/>
          <a:lstStyle/>
          <a:p>
            <a:endParaRPr lang="en-US"/>
          </a:p>
        </p:txBody>
      </p:sp>
      <p:sp>
        <p:nvSpPr>
          <p:cNvPr id="45360" name="Freeform 1304"/>
          <p:cNvSpPr>
            <a:spLocks/>
          </p:cNvSpPr>
          <p:nvPr/>
        </p:nvSpPr>
        <p:spPr bwMode="auto">
          <a:xfrm>
            <a:off x="7450139" y="4527550"/>
            <a:ext cx="26987" cy="1295400"/>
          </a:xfrm>
          <a:custGeom>
            <a:avLst/>
            <a:gdLst>
              <a:gd name="T0" fmla="*/ 11 w 17"/>
              <a:gd name="T1" fmla="*/ 812 h 816"/>
              <a:gd name="T2" fmla="*/ 17 w 17"/>
              <a:gd name="T3" fmla="*/ 805 h 816"/>
              <a:gd name="T4" fmla="*/ 17 w 17"/>
              <a:gd name="T5" fmla="*/ 0 h 816"/>
              <a:gd name="T6" fmla="*/ 0 w 17"/>
              <a:gd name="T7" fmla="*/ 0 h 816"/>
              <a:gd name="T8" fmla="*/ 0 w 17"/>
              <a:gd name="T9" fmla="*/ 805 h 816"/>
              <a:gd name="T10" fmla="*/ 11 w 17"/>
              <a:gd name="T11" fmla="*/ 812 h 816"/>
              <a:gd name="T12" fmla="*/ 0 w 17"/>
              <a:gd name="T13" fmla="*/ 805 h 816"/>
              <a:gd name="T14" fmla="*/ 0 w 17"/>
              <a:gd name="T15" fmla="*/ 816 h 816"/>
              <a:gd name="T16" fmla="*/ 11 w 17"/>
              <a:gd name="T17" fmla="*/ 812 h 8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816"/>
              <a:gd name="T29" fmla="*/ 17 w 17"/>
              <a:gd name="T30" fmla="*/ 816 h 8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816">
                <a:moveTo>
                  <a:pt x="11" y="812"/>
                </a:moveTo>
                <a:lnTo>
                  <a:pt x="17" y="805"/>
                </a:lnTo>
                <a:lnTo>
                  <a:pt x="17" y="0"/>
                </a:lnTo>
                <a:lnTo>
                  <a:pt x="0" y="0"/>
                </a:lnTo>
                <a:lnTo>
                  <a:pt x="0" y="805"/>
                </a:lnTo>
                <a:lnTo>
                  <a:pt x="11" y="812"/>
                </a:lnTo>
                <a:lnTo>
                  <a:pt x="0" y="805"/>
                </a:lnTo>
                <a:lnTo>
                  <a:pt x="0" y="816"/>
                </a:lnTo>
                <a:lnTo>
                  <a:pt x="11" y="812"/>
                </a:lnTo>
                <a:close/>
              </a:path>
            </a:pathLst>
          </a:custGeom>
          <a:solidFill>
            <a:srgbClr val="1A0E0E"/>
          </a:solidFill>
          <a:ln w="9525">
            <a:noFill/>
            <a:round/>
            <a:headEnd/>
            <a:tailEnd/>
          </a:ln>
        </p:spPr>
        <p:txBody>
          <a:bodyPr/>
          <a:lstStyle/>
          <a:p>
            <a:endParaRPr lang="en-US"/>
          </a:p>
        </p:txBody>
      </p:sp>
      <p:sp>
        <p:nvSpPr>
          <p:cNvPr id="45361" name="Freeform 1305"/>
          <p:cNvSpPr>
            <a:spLocks/>
          </p:cNvSpPr>
          <p:nvPr/>
        </p:nvSpPr>
        <p:spPr bwMode="auto">
          <a:xfrm>
            <a:off x="7458075" y="5484814"/>
            <a:ext cx="725488" cy="331787"/>
          </a:xfrm>
          <a:custGeom>
            <a:avLst/>
            <a:gdLst>
              <a:gd name="T0" fmla="*/ 457 w 457"/>
              <a:gd name="T1" fmla="*/ 6 h 209"/>
              <a:gd name="T2" fmla="*/ 447 w 457"/>
              <a:gd name="T3" fmla="*/ 0 h 209"/>
              <a:gd name="T4" fmla="*/ 0 w 457"/>
              <a:gd name="T5" fmla="*/ 194 h 209"/>
              <a:gd name="T6" fmla="*/ 6 w 457"/>
              <a:gd name="T7" fmla="*/ 209 h 209"/>
              <a:gd name="T8" fmla="*/ 453 w 457"/>
              <a:gd name="T9" fmla="*/ 13 h 209"/>
              <a:gd name="T10" fmla="*/ 457 w 457"/>
              <a:gd name="T11" fmla="*/ 6 h 209"/>
              <a:gd name="T12" fmla="*/ 453 w 457"/>
              <a:gd name="T13" fmla="*/ 13 h 209"/>
              <a:gd name="T14" fmla="*/ 457 w 457"/>
              <a:gd name="T15" fmla="*/ 12 h 209"/>
              <a:gd name="T16" fmla="*/ 457 w 457"/>
              <a:gd name="T17" fmla="*/ 6 h 2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7"/>
              <a:gd name="T28" fmla="*/ 0 h 209"/>
              <a:gd name="T29" fmla="*/ 457 w 457"/>
              <a:gd name="T30" fmla="*/ 209 h 2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7" h="209">
                <a:moveTo>
                  <a:pt x="457" y="6"/>
                </a:moveTo>
                <a:lnTo>
                  <a:pt x="447" y="0"/>
                </a:lnTo>
                <a:lnTo>
                  <a:pt x="0" y="194"/>
                </a:lnTo>
                <a:lnTo>
                  <a:pt x="6" y="209"/>
                </a:lnTo>
                <a:lnTo>
                  <a:pt x="453" y="13"/>
                </a:lnTo>
                <a:lnTo>
                  <a:pt x="457" y="6"/>
                </a:lnTo>
                <a:lnTo>
                  <a:pt x="453" y="13"/>
                </a:lnTo>
                <a:lnTo>
                  <a:pt x="457" y="12"/>
                </a:lnTo>
                <a:lnTo>
                  <a:pt x="457" y="6"/>
                </a:lnTo>
                <a:close/>
              </a:path>
            </a:pathLst>
          </a:custGeom>
          <a:solidFill>
            <a:srgbClr val="1A0E0E"/>
          </a:solidFill>
          <a:ln w="9525">
            <a:noFill/>
            <a:round/>
            <a:headEnd/>
            <a:tailEnd/>
          </a:ln>
        </p:spPr>
        <p:txBody>
          <a:bodyPr/>
          <a:lstStyle/>
          <a:p>
            <a:endParaRPr lang="en-US"/>
          </a:p>
        </p:txBody>
      </p:sp>
      <p:sp>
        <p:nvSpPr>
          <p:cNvPr id="45362" name="Freeform 1306"/>
          <p:cNvSpPr>
            <a:spLocks/>
          </p:cNvSpPr>
          <p:nvPr/>
        </p:nvSpPr>
        <p:spPr bwMode="auto">
          <a:xfrm>
            <a:off x="8159751" y="4284664"/>
            <a:ext cx="23813" cy="1209675"/>
          </a:xfrm>
          <a:custGeom>
            <a:avLst/>
            <a:gdLst>
              <a:gd name="T0" fmla="*/ 5 w 15"/>
              <a:gd name="T1" fmla="*/ 4 h 762"/>
              <a:gd name="T2" fmla="*/ 0 w 15"/>
              <a:gd name="T3" fmla="*/ 11 h 762"/>
              <a:gd name="T4" fmla="*/ 0 w 15"/>
              <a:gd name="T5" fmla="*/ 762 h 762"/>
              <a:gd name="T6" fmla="*/ 15 w 15"/>
              <a:gd name="T7" fmla="*/ 762 h 762"/>
              <a:gd name="T8" fmla="*/ 15 w 15"/>
              <a:gd name="T9" fmla="*/ 11 h 762"/>
              <a:gd name="T10" fmla="*/ 5 w 15"/>
              <a:gd name="T11" fmla="*/ 4 h 762"/>
              <a:gd name="T12" fmla="*/ 15 w 15"/>
              <a:gd name="T13" fmla="*/ 11 h 762"/>
              <a:gd name="T14" fmla="*/ 15 w 15"/>
              <a:gd name="T15" fmla="*/ 0 h 762"/>
              <a:gd name="T16" fmla="*/ 5 w 15"/>
              <a:gd name="T17" fmla="*/ 4 h 7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762"/>
              <a:gd name="T29" fmla="*/ 15 w 15"/>
              <a:gd name="T30" fmla="*/ 762 h 7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762">
                <a:moveTo>
                  <a:pt x="5" y="4"/>
                </a:moveTo>
                <a:lnTo>
                  <a:pt x="0" y="11"/>
                </a:lnTo>
                <a:lnTo>
                  <a:pt x="0" y="762"/>
                </a:lnTo>
                <a:lnTo>
                  <a:pt x="15" y="762"/>
                </a:lnTo>
                <a:lnTo>
                  <a:pt x="15" y="11"/>
                </a:lnTo>
                <a:lnTo>
                  <a:pt x="5" y="4"/>
                </a:lnTo>
                <a:lnTo>
                  <a:pt x="15" y="11"/>
                </a:lnTo>
                <a:lnTo>
                  <a:pt x="15" y="0"/>
                </a:lnTo>
                <a:lnTo>
                  <a:pt x="5" y="4"/>
                </a:lnTo>
                <a:close/>
              </a:path>
            </a:pathLst>
          </a:custGeom>
          <a:solidFill>
            <a:srgbClr val="1A0E0E"/>
          </a:solidFill>
          <a:ln w="9525">
            <a:noFill/>
            <a:round/>
            <a:headEnd/>
            <a:tailEnd/>
          </a:ln>
        </p:spPr>
        <p:txBody>
          <a:bodyPr/>
          <a:lstStyle/>
          <a:p>
            <a:endParaRPr lang="en-US"/>
          </a:p>
        </p:txBody>
      </p:sp>
      <p:sp>
        <p:nvSpPr>
          <p:cNvPr id="45363" name="Freeform 1307"/>
          <p:cNvSpPr>
            <a:spLocks/>
          </p:cNvSpPr>
          <p:nvPr/>
        </p:nvSpPr>
        <p:spPr bwMode="auto">
          <a:xfrm>
            <a:off x="7523164" y="4668839"/>
            <a:ext cx="26987" cy="885825"/>
          </a:xfrm>
          <a:custGeom>
            <a:avLst/>
            <a:gdLst>
              <a:gd name="T0" fmla="*/ 0 w 17"/>
              <a:gd name="T1" fmla="*/ 5 h 558"/>
              <a:gd name="T2" fmla="*/ 17 w 17"/>
              <a:gd name="T3" fmla="*/ 0 h 558"/>
              <a:gd name="T4" fmla="*/ 17 w 17"/>
              <a:gd name="T5" fmla="*/ 551 h 558"/>
              <a:gd name="T6" fmla="*/ 0 w 17"/>
              <a:gd name="T7" fmla="*/ 558 h 558"/>
              <a:gd name="T8" fmla="*/ 0 w 17"/>
              <a:gd name="T9" fmla="*/ 5 h 558"/>
              <a:gd name="T10" fmla="*/ 0 60000 65536"/>
              <a:gd name="T11" fmla="*/ 0 60000 65536"/>
              <a:gd name="T12" fmla="*/ 0 60000 65536"/>
              <a:gd name="T13" fmla="*/ 0 60000 65536"/>
              <a:gd name="T14" fmla="*/ 0 60000 65536"/>
              <a:gd name="T15" fmla="*/ 0 w 17"/>
              <a:gd name="T16" fmla="*/ 0 h 558"/>
              <a:gd name="T17" fmla="*/ 17 w 17"/>
              <a:gd name="T18" fmla="*/ 558 h 558"/>
            </a:gdLst>
            <a:ahLst/>
            <a:cxnLst>
              <a:cxn ang="T10">
                <a:pos x="T0" y="T1"/>
              </a:cxn>
              <a:cxn ang="T11">
                <a:pos x="T2" y="T3"/>
              </a:cxn>
              <a:cxn ang="T12">
                <a:pos x="T4" y="T5"/>
              </a:cxn>
              <a:cxn ang="T13">
                <a:pos x="T6" y="T7"/>
              </a:cxn>
              <a:cxn ang="T14">
                <a:pos x="T8" y="T9"/>
              </a:cxn>
            </a:cxnLst>
            <a:rect l="T15" t="T16" r="T17" b="T18"/>
            <a:pathLst>
              <a:path w="17" h="558">
                <a:moveTo>
                  <a:pt x="0" y="5"/>
                </a:moveTo>
                <a:lnTo>
                  <a:pt x="17" y="0"/>
                </a:lnTo>
                <a:lnTo>
                  <a:pt x="17" y="551"/>
                </a:lnTo>
                <a:lnTo>
                  <a:pt x="0" y="558"/>
                </a:lnTo>
                <a:lnTo>
                  <a:pt x="0" y="5"/>
                </a:lnTo>
                <a:close/>
              </a:path>
            </a:pathLst>
          </a:custGeom>
          <a:solidFill>
            <a:srgbClr val="1F1A17"/>
          </a:solidFill>
          <a:ln w="9525">
            <a:noFill/>
            <a:round/>
            <a:headEnd/>
            <a:tailEnd/>
          </a:ln>
        </p:spPr>
        <p:txBody>
          <a:bodyPr/>
          <a:lstStyle/>
          <a:p>
            <a:endParaRPr lang="en-US"/>
          </a:p>
        </p:txBody>
      </p:sp>
      <p:sp>
        <p:nvSpPr>
          <p:cNvPr id="45364" name="Freeform 1308"/>
          <p:cNvSpPr>
            <a:spLocks/>
          </p:cNvSpPr>
          <p:nvPr/>
        </p:nvSpPr>
        <p:spPr bwMode="auto">
          <a:xfrm>
            <a:off x="7523164" y="4668839"/>
            <a:ext cx="26987" cy="885825"/>
          </a:xfrm>
          <a:custGeom>
            <a:avLst/>
            <a:gdLst>
              <a:gd name="T0" fmla="*/ 0 w 17"/>
              <a:gd name="T1" fmla="*/ 5 h 558"/>
              <a:gd name="T2" fmla="*/ 17 w 17"/>
              <a:gd name="T3" fmla="*/ 0 h 558"/>
              <a:gd name="T4" fmla="*/ 17 w 17"/>
              <a:gd name="T5" fmla="*/ 551 h 558"/>
              <a:gd name="T6" fmla="*/ 0 w 17"/>
              <a:gd name="T7" fmla="*/ 558 h 558"/>
              <a:gd name="T8" fmla="*/ 0 w 17"/>
              <a:gd name="T9" fmla="*/ 5 h 558"/>
              <a:gd name="T10" fmla="*/ 0 60000 65536"/>
              <a:gd name="T11" fmla="*/ 0 60000 65536"/>
              <a:gd name="T12" fmla="*/ 0 60000 65536"/>
              <a:gd name="T13" fmla="*/ 0 60000 65536"/>
              <a:gd name="T14" fmla="*/ 0 60000 65536"/>
              <a:gd name="T15" fmla="*/ 0 w 17"/>
              <a:gd name="T16" fmla="*/ 0 h 558"/>
              <a:gd name="T17" fmla="*/ 17 w 17"/>
              <a:gd name="T18" fmla="*/ 558 h 558"/>
            </a:gdLst>
            <a:ahLst/>
            <a:cxnLst>
              <a:cxn ang="T10">
                <a:pos x="T0" y="T1"/>
              </a:cxn>
              <a:cxn ang="T11">
                <a:pos x="T2" y="T3"/>
              </a:cxn>
              <a:cxn ang="T12">
                <a:pos x="T4" y="T5"/>
              </a:cxn>
              <a:cxn ang="T13">
                <a:pos x="T6" y="T7"/>
              </a:cxn>
              <a:cxn ang="T14">
                <a:pos x="T8" y="T9"/>
              </a:cxn>
            </a:cxnLst>
            <a:rect l="T15" t="T16" r="T17" b="T18"/>
            <a:pathLst>
              <a:path w="17" h="558">
                <a:moveTo>
                  <a:pt x="0" y="5"/>
                </a:moveTo>
                <a:lnTo>
                  <a:pt x="17" y="0"/>
                </a:lnTo>
                <a:lnTo>
                  <a:pt x="17" y="551"/>
                </a:lnTo>
                <a:lnTo>
                  <a:pt x="0" y="558"/>
                </a:lnTo>
                <a:lnTo>
                  <a:pt x="0" y="5"/>
                </a:lnTo>
                <a:close/>
              </a:path>
            </a:pathLst>
          </a:custGeom>
          <a:noFill/>
          <a:ln w="3175">
            <a:solidFill>
              <a:srgbClr val="211E20"/>
            </a:solidFill>
            <a:round/>
            <a:headEnd/>
            <a:tailEnd/>
          </a:ln>
        </p:spPr>
        <p:txBody>
          <a:bodyPr/>
          <a:lstStyle/>
          <a:p>
            <a:endParaRPr lang="en-US"/>
          </a:p>
        </p:txBody>
      </p:sp>
      <p:sp>
        <p:nvSpPr>
          <p:cNvPr id="45365" name="Freeform 1309"/>
          <p:cNvSpPr>
            <a:spLocks/>
          </p:cNvSpPr>
          <p:nvPr/>
        </p:nvSpPr>
        <p:spPr bwMode="auto">
          <a:xfrm>
            <a:off x="7580314" y="4649789"/>
            <a:ext cx="26987" cy="877887"/>
          </a:xfrm>
          <a:custGeom>
            <a:avLst/>
            <a:gdLst>
              <a:gd name="T0" fmla="*/ 0 w 17"/>
              <a:gd name="T1" fmla="*/ 4 h 553"/>
              <a:gd name="T2" fmla="*/ 17 w 17"/>
              <a:gd name="T3" fmla="*/ 0 h 553"/>
              <a:gd name="T4" fmla="*/ 17 w 17"/>
              <a:gd name="T5" fmla="*/ 545 h 553"/>
              <a:gd name="T6" fmla="*/ 0 w 17"/>
              <a:gd name="T7" fmla="*/ 553 h 553"/>
              <a:gd name="T8" fmla="*/ 0 w 17"/>
              <a:gd name="T9" fmla="*/ 4 h 553"/>
              <a:gd name="T10" fmla="*/ 0 60000 65536"/>
              <a:gd name="T11" fmla="*/ 0 60000 65536"/>
              <a:gd name="T12" fmla="*/ 0 60000 65536"/>
              <a:gd name="T13" fmla="*/ 0 60000 65536"/>
              <a:gd name="T14" fmla="*/ 0 60000 65536"/>
              <a:gd name="T15" fmla="*/ 0 w 17"/>
              <a:gd name="T16" fmla="*/ 0 h 553"/>
              <a:gd name="T17" fmla="*/ 17 w 17"/>
              <a:gd name="T18" fmla="*/ 553 h 553"/>
            </a:gdLst>
            <a:ahLst/>
            <a:cxnLst>
              <a:cxn ang="T10">
                <a:pos x="T0" y="T1"/>
              </a:cxn>
              <a:cxn ang="T11">
                <a:pos x="T2" y="T3"/>
              </a:cxn>
              <a:cxn ang="T12">
                <a:pos x="T4" y="T5"/>
              </a:cxn>
              <a:cxn ang="T13">
                <a:pos x="T6" y="T7"/>
              </a:cxn>
              <a:cxn ang="T14">
                <a:pos x="T8" y="T9"/>
              </a:cxn>
            </a:cxnLst>
            <a:rect l="T15" t="T16" r="T17" b="T18"/>
            <a:pathLst>
              <a:path w="17" h="553">
                <a:moveTo>
                  <a:pt x="0" y="4"/>
                </a:moveTo>
                <a:lnTo>
                  <a:pt x="17" y="0"/>
                </a:lnTo>
                <a:lnTo>
                  <a:pt x="17" y="545"/>
                </a:lnTo>
                <a:lnTo>
                  <a:pt x="0" y="553"/>
                </a:lnTo>
                <a:lnTo>
                  <a:pt x="0" y="4"/>
                </a:lnTo>
                <a:close/>
              </a:path>
            </a:pathLst>
          </a:custGeom>
          <a:solidFill>
            <a:srgbClr val="1F1A17"/>
          </a:solidFill>
          <a:ln w="9525">
            <a:noFill/>
            <a:round/>
            <a:headEnd/>
            <a:tailEnd/>
          </a:ln>
        </p:spPr>
        <p:txBody>
          <a:bodyPr/>
          <a:lstStyle/>
          <a:p>
            <a:endParaRPr lang="en-US"/>
          </a:p>
        </p:txBody>
      </p:sp>
      <p:sp>
        <p:nvSpPr>
          <p:cNvPr id="45366" name="Freeform 1310"/>
          <p:cNvSpPr>
            <a:spLocks/>
          </p:cNvSpPr>
          <p:nvPr/>
        </p:nvSpPr>
        <p:spPr bwMode="auto">
          <a:xfrm>
            <a:off x="7580314" y="4649789"/>
            <a:ext cx="26987" cy="877887"/>
          </a:xfrm>
          <a:custGeom>
            <a:avLst/>
            <a:gdLst>
              <a:gd name="T0" fmla="*/ 0 w 17"/>
              <a:gd name="T1" fmla="*/ 4 h 553"/>
              <a:gd name="T2" fmla="*/ 17 w 17"/>
              <a:gd name="T3" fmla="*/ 0 h 553"/>
              <a:gd name="T4" fmla="*/ 17 w 17"/>
              <a:gd name="T5" fmla="*/ 545 h 553"/>
              <a:gd name="T6" fmla="*/ 0 w 17"/>
              <a:gd name="T7" fmla="*/ 553 h 553"/>
              <a:gd name="T8" fmla="*/ 0 w 17"/>
              <a:gd name="T9" fmla="*/ 4 h 553"/>
              <a:gd name="T10" fmla="*/ 0 60000 65536"/>
              <a:gd name="T11" fmla="*/ 0 60000 65536"/>
              <a:gd name="T12" fmla="*/ 0 60000 65536"/>
              <a:gd name="T13" fmla="*/ 0 60000 65536"/>
              <a:gd name="T14" fmla="*/ 0 60000 65536"/>
              <a:gd name="T15" fmla="*/ 0 w 17"/>
              <a:gd name="T16" fmla="*/ 0 h 553"/>
              <a:gd name="T17" fmla="*/ 17 w 17"/>
              <a:gd name="T18" fmla="*/ 553 h 553"/>
            </a:gdLst>
            <a:ahLst/>
            <a:cxnLst>
              <a:cxn ang="T10">
                <a:pos x="T0" y="T1"/>
              </a:cxn>
              <a:cxn ang="T11">
                <a:pos x="T2" y="T3"/>
              </a:cxn>
              <a:cxn ang="T12">
                <a:pos x="T4" y="T5"/>
              </a:cxn>
              <a:cxn ang="T13">
                <a:pos x="T6" y="T7"/>
              </a:cxn>
              <a:cxn ang="T14">
                <a:pos x="T8" y="T9"/>
              </a:cxn>
            </a:cxnLst>
            <a:rect l="T15" t="T16" r="T17" b="T18"/>
            <a:pathLst>
              <a:path w="17" h="553">
                <a:moveTo>
                  <a:pt x="0" y="4"/>
                </a:moveTo>
                <a:lnTo>
                  <a:pt x="17" y="0"/>
                </a:lnTo>
                <a:lnTo>
                  <a:pt x="17" y="545"/>
                </a:lnTo>
                <a:lnTo>
                  <a:pt x="0" y="553"/>
                </a:lnTo>
                <a:lnTo>
                  <a:pt x="0" y="4"/>
                </a:lnTo>
                <a:close/>
              </a:path>
            </a:pathLst>
          </a:custGeom>
          <a:noFill/>
          <a:ln w="3175">
            <a:solidFill>
              <a:srgbClr val="211E20"/>
            </a:solidFill>
            <a:round/>
            <a:headEnd/>
            <a:tailEnd/>
          </a:ln>
        </p:spPr>
        <p:txBody>
          <a:bodyPr/>
          <a:lstStyle/>
          <a:p>
            <a:endParaRPr lang="en-US"/>
          </a:p>
        </p:txBody>
      </p:sp>
      <p:sp>
        <p:nvSpPr>
          <p:cNvPr id="45367" name="Freeform 1311"/>
          <p:cNvSpPr>
            <a:spLocks/>
          </p:cNvSpPr>
          <p:nvPr/>
        </p:nvSpPr>
        <p:spPr bwMode="auto">
          <a:xfrm>
            <a:off x="7639051" y="4629150"/>
            <a:ext cx="23813" cy="876300"/>
          </a:xfrm>
          <a:custGeom>
            <a:avLst/>
            <a:gdLst>
              <a:gd name="T0" fmla="*/ 0 w 15"/>
              <a:gd name="T1" fmla="*/ 5 h 552"/>
              <a:gd name="T2" fmla="*/ 15 w 15"/>
              <a:gd name="T3" fmla="*/ 0 h 552"/>
              <a:gd name="T4" fmla="*/ 15 w 15"/>
              <a:gd name="T5" fmla="*/ 545 h 552"/>
              <a:gd name="T6" fmla="*/ 0 w 15"/>
              <a:gd name="T7" fmla="*/ 552 h 552"/>
              <a:gd name="T8" fmla="*/ 0 w 15"/>
              <a:gd name="T9" fmla="*/ 5 h 552"/>
              <a:gd name="T10" fmla="*/ 0 60000 65536"/>
              <a:gd name="T11" fmla="*/ 0 60000 65536"/>
              <a:gd name="T12" fmla="*/ 0 60000 65536"/>
              <a:gd name="T13" fmla="*/ 0 60000 65536"/>
              <a:gd name="T14" fmla="*/ 0 60000 65536"/>
              <a:gd name="T15" fmla="*/ 0 w 15"/>
              <a:gd name="T16" fmla="*/ 0 h 552"/>
              <a:gd name="T17" fmla="*/ 15 w 15"/>
              <a:gd name="T18" fmla="*/ 552 h 552"/>
            </a:gdLst>
            <a:ahLst/>
            <a:cxnLst>
              <a:cxn ang="T10">
                <a:pos x="T0" y="T1"/>
              </a:cxn>
              <a:cxn ang="T11">
                <a:pos x="T2" y="T3"/>
              </a:cxn>
              <a:cxn ang="T12">
                <a:pos x="T4" y="T5"/>
              </a:cxn>
              <a:cxn ang="T13">
                <a:pos x="T6" y="T7"/>
              </a:cxn>
              <a:cxn ang="T14">
                <a:pos x="T8" y="T9"/>
              </a:cxn>
            </a:cxnLst>
            <a:rect l="T15" t="T16" r="T17" b="T18"/>
            <a:pathLst>
              <a:path w="15" h="552">
                <a:moveTo>
                  <a:pt x="0" y="5"/>
                </a:moveTo>
                <a:lnTo>
                  <a:pt x="15" y="0"/>
                </a:lnTo>
                <a:lnTo>
                  <a:pt x="15" y="545"/>
                </a:lnTo>
                <a:lnTo>
                  <a:pt x="0" y="552"/>
                </a:lnTo>
                <a:lnTo>
                  <a:pt x="0" y="5"/>
                </a:lnTo>
                <a:close/>
              </a:path>
            </a:pathLst>
          </a:custGeom>
          <a:solidFill>
            <a:srgbClr val="1F1A17"/>
          </a:solidFill>
          <a:ln w="9525">
            <a:noFill/>
            <a:round/>
            <a:headEnd/>
            <a:tailEnd/>
          </a:ln>
        </p:spPr>
        <p:txBody>
          <a:bodyPr/>
          <a:lstStyle/>
          <a:p>
            <a:endParaRPr lang="en-US"/>
          </a:p>
        </p:txBody>
      </p:sp>
      <p:sp>
        <p:nvSpPr>
          <p:cNvPr id="45368" name="Freeform 1312"/>
          <p:cNvSpPr>
            <a:spLocks/>
          </p:cNvSpPr>
          <p:nvPr/>
        </p:nvSpPr>
        <p:spPr bwMode="auto">
          <a:xfrm>
            <a:off x="7639051" y="4629150"/>
            <a:ext cx="23813" cy="876300"/>
          </a:xfrm>
          <a:custGeom>
            <a:avLst/>
            <a:gdLst>
              <a:gd name="T0" fmla="*/ 0 w 15"/>
              <a:gd name="T1" fmla="*/ 5 h 552"/>
              <a:gd name="T2" fmla="*/ 15 w 15"/>
              <a:gd name="T3" fmla="*/ 0 h 552"/>
              <a:gd name="T4" fmla="*/ 15 w 15"/>
              <a:gd name="T5" fmla="*/ 545 h 552"/>
              <a:gd name="T6" fmla="*/ 0 w 15"/>
              <a:gd name="T7" fmla="*/ 552 h 552"/>
              <a:gd name="T8" fmla="*/ 0 w 15"/>
              <a:gd name="T9" fmla="*/ 5 h 552"/>
              <a:gd name="T10" fmla="*/ 0 60000 65536"/>
              <a:gd name="T11" fmla="*/ 0 60000 65536"/>
              <a:gd name="T12" fmla="*/ 0 60000 65536"/>
              <a:gd name="T13" fmla="*/ 0 60000 65536"/>
              <a:gd name="T14" fmla="*/ 0 60000 65536"/>
              <a:gd name="T15" fmla="*/ 0 w 15"/>
              <a:gd name="T16" fmla="*/ 0 h 552"/>
              <a:gd name="T17" fmla="*/ 15 w 15"/>
              <a:gd name="T18" fmla="*/ 552 h 552"/>
            </a:gdLst>
            <a:ahLst/>
            <a:cxnLst>
              <a:cxn ang="T10">
                <a:pos x="T0" y="T1"/>
              </a:cxn>
              <a:cxn ang="T11">
                <a:pos x="T2" y="T3"/>
              </a:cxn>
              <a:cxn ang="T12">
                <a:pos x="T4" y="T5"/>
              </a:cxn>
              <a:cxn ang="T13">
                <a:pos x="T6" y="T7"/>
              </a:cxn>
              <a:cxn ang="T14">
                <a:pos x="T8" y="T9"/>
              </a:cxn>
            </a:cxnLst>
            <a:rect l="T15" t="T16" r="T17" b="T18"/>
            <a:pathLst>
              <a:path w="15" h="552">
                <a:moveTo>
                  <a:pt x="0" y="5"/>
                </a:moveTo>
                <a:lnTo>
                  <a:pt x="15" y="0"/>
                </a:lnTo>
                <a:lnTo>
                  <a:pt x="15" y="545"/>
                </a:lnTo>
                <a:lnTo>
                  <a:pt x="0" y="552"/>
                </a:lnTo>
                <a:lnTo>
                  <a:pt x="0" y="5"/>
                </a:lnTo>
                <a:close/>
              </a:path>
            </a:pathLst>
          </a:custGeom>
          <a:noFill/>
          <a:ln w="3175">
            <a:solidFill>
              <a:srgbClr val="211E20"/>
            </a:solidFill>
            <a:round/>
            <a:headEnd/>
            <a:tailEnd/>
          </a:ln>
        </p:spPr>
        <p:txBody>
          <a:bodyPr/>
          <a:lstStyle/>
          <a:p>
            <a:endParaRPr lang="en-US"/>
          </a:p>
        </p:txBody>
      </p:sp>
      <p:sp>
        <p:nvSpPr>
          <p:cNvPr id="45369" name="Freeform 1313"/>
          <p:cNvSpPr>
            <a:spLocks/>
          </p:cNvSpPr>
          <p:nvPr/>
        </p:nvSpPr>
        <p:spPr bwMode="auto">
          <a:xfrm>
            <a:off x="7696201" y="4610100"/>
            <a:ext cx="23813" cy="871538"/>
          </a:xfrm>
          <a:custGeom>
            <a:avLst/>
            <a:gdLst>
              <a:gd name="T0" fmla="*/ 0 w 15"/>
              <a:gd name="T1" fmla="*/ 6 h 549"/>
              <a:gd name="T2" fmla="*/ 15 w 15"/>
              <a:gd name="T3" fmla="*/ 0 h 549"/>
              <a:gd name="T4" fmla="*/ 15 w 15"/>
              <a:gd name="T5" fmla="*/ 541 h 549"/>
              <a:gd name="T6" fmla="*/ 0 w 15"/>
              <a:gd name="T7" fmla="*/ 549 h 549"/>
              <a:gd name="T8" fmla="*/ 0 w 15"/>
              <a:gd name="T9" fmla="*/ 6 h 549"/>
              <a:gd name="T10" fmla="*/ 0 60000 65536"/>
              <a:gd name="T11" fmla="*/ 0 60000 65536"/>
              <a:gd name="T12" fmla="*/ 0 60000 65536"/>
              <a:gd name="T13" fmla="*/ 0 60000 65536"/>
              <a:gd name="T14" fmla="*/ 0 60000 65536"/>
              <a:gd name="T15" fmla="*/ 0 w 15"/>
              <a:gd name="T16" fmla="*/ 0 h 549"/>
              <a:gd name="T17" fmla="*/ 15 w 15"/>
              <a:gd name="T18" fmla="*/ 549 h 549"/>
            </a:gdLst>
            <a:ahLst/>
            <a:cxnLst>
              <a:cxn ang="T10">
                <a:pos x="T0" y="T1"/>
              </a:cxn>
              <a:cxn ang="T11">
                <a:pos x="T2" y="T3"/>
              </a:cxn>
              <a:cxn ang="T12">
                <a:pos x="T4" y="T5"/>
              </a:cxn>
              <a:cxn ang="T13">
                <a:pos x="T6" y="T7"/>
              </a:cxn>
              <a:cxn ang="T14">
                <a:pos x="T8" y="T9"/>
              </a:cxn>
            </a:cxnLst>
            <a:rect l="T15" t="T16" r="T17" b="T18"/>
            <a:pathLst>
              <a:path w="15" h="549">
                <a:moveTo>
                  <a:pt x="0" y="6"/>
                </a:moveTo>
                <a:lnTo>
                  <a:pt x="15" y="0"/>
                </a:lnTo>
                <a:lnTo>
                  <a:pt x="15" y="541"/>
                </a:lnTo>
                <a:lnTo>
                  <a:pt x="0" y="549"/>
                </a:lnTo>
                <a:lnTo>
                  <a:pt x="0" y="6"/>
                </a:lnTo>
                <a:close/>
              </a:path>
            </a:pathLst>
          </a:custGeom>
          <a:solidFill>
            <a:srgbClr val="1F1A17"/>
          </a:solidFill>
          <a:ln w="9525">
            <a:noFill/>
            <a:round/>
            <a:headEnd/>
            <a:tailEnd/>
          </a:ln>
        </p:spPr>
        <p:txBody>
          <a:bodyPr/>
          <a:lstStyle/>
          <a:p>
            <a:endParaRPr lang="en-US"/>
          </a:p>
        </p:txBody>
      </p:sp>
      <p:sp>
        <p:nvSpPr>
          <p:cNvPr id="45370" name="Freeform 1314"/>
          <p:cNvSpPr>
            <a:spLocks/>
          </p:cNvSpPr>
          <p:nvPr/>
        </p:nvSpPr>
        <p:spPr bwMode="auto">
          <a:xfrm>
            <a:off x="7696201" y="4610100"/>
            <a:ext cx="23813" cy="871538"/>
          </a:xfrm>
          <a:custGeom>
            <a:avLst/>
            <a:gdLst>
              <a:gd name="T0" fmla="*/ 0 w 15"/>
              <a:gd name="T1" fmla="*/ 6 h 549"/>
              <a:gd name="T2" fmla="*/ 15 w 15"/>
              <a:gd name="T3" fmla="*/ 0 h 549"/>
              <a:gd name="T4" fmla="*/ 15 w 15"/>
              <a:gd name="T5" fmla="*/ 541 h 549"/>
              <a:gd name="T6" fmla="*/ 0 w 15"/>
              <a:gd name="T7" fmla="*/ 549 h 549"/>
              <a:gd name="T8" fmla="*/ 0 w 15"/>
              <a:gd name="T9" fmla="*/ 6 h 549"/>
              <a:gd name="T10" fmla="*/ 0 60000 65536"/>
              <a:gd name="T11" fmla="*/ 0 60000 65536"/>
              <a:gd name="T12" fmla="*/ 0 60000 65536"/>
              <a:gd name="T13" fmla="*/ 0 60000 65536"/>
              <a:gd name="T14" fmla="*/ 0 60000 65536"/>
              <a:gd name="T15" fmla="*/ 0 w 15"/>
              <a:gd name="T16" fmla="*/ 0 h 549"/>
              <a:gd name="T17" fmla="*/ 15 w 15"/>
              <a:gd name="T18" fmla="*/ 549 h 549"/>
            </a:gdLst>
            <a:ahLst/>
            <a:cxnLst>
              <a:cxn ang="T10">
                <a:pos x="T0" y="T1"/>
              </a:cxn>
              <a:cxn ang="T11">
                <a:pos x="T2" y="T3"/>
              </a:cxn>
              <a:cxn ang="T12">
                <a:pos x="T4" y="T5"/>
              </a:cxn>
              <a:cxn ang="T13">
                <a:pos x="T6" y="T7"/>
              </a:cxn>
              <a:cxn ang="T14">
                <a:pos x="T8" y="T9"/>
              </a:cxn>
            </a:cxnLst>
            <a:rect l="T15" t="T16" r="T17" b="T18"/>
            <a:pathLst>
              <a:path w="15" h="549">
                <a:moveTo>
                  <a:pt x="0" y="6"/>
                </a:moveTo>
                <a:lnTo>
                  <a:pt x="15" y="0"/>
                </a:lnTo>
                <a:lnTo>
                  <a:pt x="15" y="541"/>
                </a:lnTo>
                <a:lnTo>
                  <a:pt x="0" y="549"/>
                </a:lnTo>
                <a:lnTo>
                  <a:pt x="0" y="6"/>
                </a:lnTo>
                <a:close/>
              </a:path>
            </a:pathLst>
          </a:custGeom>
          <a:noFill/>
          <a:ln w="3175">
            <a:solidFill>
              <a:srgbClr val="211E20"/>
            </a:solidFill>
            <a:round/>
            <a:headEnd/>
            <a:tailEnd/>
          </a:ln>
        </p:spPr>
        <p:txBody>
          <a:bodyPr/>
          <a:lstStyle/>
          <a:p>
            <a:endParaRPr lang="en-US"/>
          </a:p>
        </p:txBody>
      </p:sp>
      <p:sp>
        <p:nvSpPr>
          <p:cNvPr id="45371" name="Freeform 1315"/>
          <p:cNvSpPr>
            <a:spLocks/>
          </p:cNvSpPr>
          <p:nvPr/>
        </p:nvSpPr>
        <p:spPr bwMode="auto">
          <a:xfrm>
            <a:off x="7751764" y="4592638"/>
            <a:ext cx="26987" cy="868362"/>
          </a:xfrm>
          <a:custGeom>
            <a:avLst/>
            <a:gdLst>
              <a:gd name="T0" fmla="*/ 0 w 17"/>
              <a:gd name="T1" fmla="*/ 5 h 547"/>
              <a:gd name="T2" fmla="*/ 17 w 17"/>
              <a:gd name="T3" fmla="*/ 0 h 547"/>
              <a:gd name="T4" fmla="*/ 17 w 17"/>
              <a:gd name="T5" fmla="*/ 539 h 547"/>
              <a:gd name="T6" fmla="*/ 0 w 17"/>
              <a:gd name="T7" fmla="*/ 547 h 547"/>
              <a:gd name="T8" fmla="*/ 0 w 17"/>
              <a:gd name="T9" fmla="*/ 5 h 547"/>
              <a:gd name="T10" fmla="*/ 0 60000 65536"/>
              <a:gd name="T11" fmla="*/ 0 60000 65536"/>
              <a:gd name="T12" fmla="*/ 0 60000 65536"/>
              <a:gd name="T13" fmla="*/ 0 60000 65536"/>
              <a:gd name="T14" fmla="*/ 0 60000 65536"/>
              <a:gd name="T15" fmla="*/ 0 w 17"/>
              <a:gd name="T16" fmla="*/ 0 h 547"/>
              <a:gd name="T17" fmla="*/ 17 w 17"/>
              <a:gd name="T18" fmla="*/ 547 h 547"/>
            </a:gdLst>
            <a:ahLst/>
            <a:cxnLst>
              <a:cxn ang="T10">
                <a:pos x="T0" y="T1"/>
              </a:cxn>
              <a:cxn ang="T11">
                <a:pos x="T2" y="T3"/>
              </a:cxn>
              <a:cxn ang="T12">
                <a:pos x="T4" y="T5"/>
              </a:cxn>
              <a:cxn ang="T13">
                <a:pos x="T6" y="T7"/>
              </a:cxn>
              <a:cxn ang="T14">
                <a:pos x="T8" y="T9"/>
              </a:cxn>
            </a:cxnLst>
            <a:rect l="T15" t="T16" r="T17" b="T18"/>
            <a:pathLst>
              <a:path w="17" h="547">
                <a:moveTo>
                  <a:pt x="0" y="5"/>
                </a:moveTo>
                <a:lnTo>
                  <a:pt x="17" y="0"/>
                </a:lnTo>
                <a:lnTo>
                  <a:pt x="17" y="539"/>
                </a:lnTo>
                <a:lnTo>
                  <a:pt x="0" y="547"/>
                </a:lnTo>
                <a:lnTo>
                  <a:pt x="0" y="5"/>
                </a:lnTo>
                <a:close/>
              </a:path>
            </a:pathLst>
          </a:custGeom>
          <a:solidFill>
            <a:srgbClr val="1F1A17"/>
          </a:solidFill>
          <a:ln w="9525">
            <a:noFill/>
            <a:round/>
            <a:headEnd/>
            <a:tailEnd/>
          </a:ln>
        </p:spPr>
        <p:txBody>
          <a:bodyPr/>
          <a:lstStyle/>
          <a:p>
            <a:endParaRPr lang="en-US"/>
          </a:p>
        </p:txBody>
      </p:sp>
      <p:sp>
        <p:nvSpPr>
          <p:cNvPr id="45372" name="Freeform 1316"/>
          <p:cNvSpPr>
            <a:spLocks/>
          </p:cNvSpPr>
          <p:nvPr/>
        </p:nvSpPr>
        <p:spPr bwMode="auto">
          <a:xfrm>
            <a:off x="7751764" y="4592638"/>
            <a:ext cx="26987" cy="868362"/>
          </a:xfrm>
          <a:custGeom>
            <a:avLst/>
            <a:gdLst>
              <a:gd name="T0" fmla="*/ 0 w 17"/>
              <a:gd name="T1" fmla="*/ 5 h 547"/>
              <a:gd name="T2" fmla="*/ 17 w 17"/>
              <a:gd name="T3" fmla="*/ 0 h 547"/>
              <a:gd name="T4" fmla="*/ 17 w 17"/>
              <a:gd name="T5" fmla="*/ 539 h 547"/>
              <a:gd name="T6" fmla="*/ 0 w 17"/>
              <a:gd name="T7" fmla="*/ 547 h 547"/>
              <a:gd name="T8" fmla="*/ 0 w 17"/>
              <a:gd name="T9" fmla="*/ 5 h 547"/>
              <a:gd name="T10" fmla="*/ 0 60000 65536"/>
              <a:gd name="T11" fmla="*/ 0 60000 65536"/>
              <a:gd name="T12" fmla="*/ 0 60000 65536"/>
              <a:gd name="T13" fmla="*/ 0 60000 65536"/>
              <a:gd name="T14" fmla="*/ 0 60000 65536"/>
              <a:gd name="T15" fmla="*/ 0 w 17"/>
              <a:gd name="T16" fmla="*/ 0 h 547"/>
              <a:gd name="T17" fmla="*/ 17 w 17"/>
              <a:gd name="T18" fmla="*/ 547 h 547"/>
            </a:gdLst>
            <a:ahLst/>
            <a:cxnLst>
              <a:cxn ang="T10">
                <a:pos x="T0" y="T1"/>
              </a:cxn>
              <a:cxn ang="T11">
                <a:pos x="T2" y="T3"/>
              </a:cxn>
              <a:cxn ang="T12">
                <a:pos x="T4" y="T5"/>
              </a:cxn>
              <a:cxn ang="T13">
                <a:pos x="T6" y="T7"/>
              </a:cxn>
              <a:cxn ang="T14">
                <a:pos x="T8" y="T9"/>
              </a:cxn>
            </a:cxnLst>
            <a:rect l="T15" t="T16" r="T17" b="T18"/>
            <a:pathLst>
              <a:path w="17" h="547">
                <a:moveTo>
                  <a:pt x="0" y="5"/>
                </a:moveTo>
                <a:lnTo>
                  <a:pt x="17" y="0"/>
                </a:lnTo>
                <a:lnTo>
                  <a:pt x="17" y="539"/>
                </a:lnTo>
                <a:lnTo>
                  <a:pt x="0" y="547"/>
                </a:lnTo>
                <a:lnTo>
                  <a:pt x="0" y="5"/>
                </a:lnTo>
                <a:close/>
              </a:path>
            </a:pathLst>
          </a:custGeom>
          <a:noFill/>
          <a:ln w="3175">
            <a:solidFill>
              <a:srgbClr val="211E20"/>
            </a:solidFill>
            <a:round/>
            <a:headEnd/>
            <a:tailEnd/>
          </a:ln>
        </p:spPr>
        <p:txBody>
          <a:bodyPr/>
          <a:lstStyle/>
          <a:p>
            <a:endParaRPr lang="en-US"/>
          </a:p>
        </p:txBody>
      </p:sp>
      <p:sp>
        <p:nvSpPr>
          <p:cNvPr id="45373" name="Freeform 1317"/>
          <p:cNvSpPr>
            <a:spLocks/>
          </p:cNvSpPr>
          <p:nvPr/>
        </p:nvSpPr>
        <p:spPr bwMode="auto">
          <a:xfrm>
            <a:off x="7808914" y="4573588"/>
            <a:ext cx="26987" cy="862012"/>
          </a:xfrm>
          <a:custGeom>
            <a:avLst/>
            <a:gdLst>
              <a:gd name="T0" fmla="*/ 0 w 17"/>
              <a:gd name="T1" fmla="*/ 6 h 543"/>
              <a:gd name="T2" fmla="*/ 17 w 17"/>
              <a:gd name="T3" fmla="*/ 0 h 543"/>
              <a:gd name="T4" fmla="*/ 17 w 17"/>
              <a:gd name="T5" fmla="*/ 536 h 543"/>
              <a:gd name="T6" fmla="*/ 0 w 17"/>
              <a:gd name="T7" fmla="*/ 543 h 543"/>
              <a:gd name="T8" fmla="*/ 0 w 17"/>
              <a:gd name="T9" fmla="*/ 6 h 543"/>
              <a:gd name="T10" fmla="*/ 0 60000 65536"/>
              <a:gd name="T11" fmla="*/ 0 60000 65536"/>
              <a:gd name="T12" fmla="*/ 0 60000 65536"/>
              <a:gd name="T13" fmla="*/ 0 60000 65536"/>
              <a:gd name="T14" fmla="*/ 0 60000 65536"/>
              <a:gd name="T15" fmla="*/ 0 w 17"/>
              <a:gd name="T16" fmla="*/ 0 h 543"/>
              <a:gd name="T17" fmla="*/ 17 w 17"/>
              <a:gd name="T18" fmla="*/ 543 h 543"/>
            </a:gdLst>
            <a:ahLst/>
            <a:cxnLst>
              <a:cxn ang="T10">
                <a:pos x="T0" y="T1"/>
              </a:cxn>
              <a:cxn ang="T11">
                <a:pos x="T2" y="T3"/>
              </a:cxn>
              <a:cxn ang="T12">
                <a:pos x="T4" y="T5"/>
              </a:cxn>
              <a:cxn ang="T13">
                <a:pos x="T6" y="T7"/>
              </a:cxn>
              <a:cxn ang="T14">
                <a:pos x="T8" y="T9"/>
              </a:cxn>
            </a:cxnLst>
            <a:rect l="T15" t="T16" r="T17" b="T18"/>
            <a:pathLst>
              <a:path w="17" h="543">
                <a:moveTo>
                  <a:pt x="0" y="6"/>
                </a:moveTo>
                <a:lnTo>
                  <a:pt x="17" y="0"/>
                </a:lnTo>
                <a:lnTo>
                  <a:pt x="17" y="536"/>
                </a:lnTo>
                <a:lnTo>
                  <a:pt x="0" y="543"/>
                </a:lnTo>
                <a:lnTo>
                  <a:pt x="0" y="6"/>
                </a:lnTo>
                <a:close/>
              </a:path>
            </a:pathLst>
          </a:custGeom>
          <a:solidFill>
            <a:srgbClr val="1F1A17"/>
          </a:solidFill>
          <a:ln w="9525">
            <a:noFill/>
            <a:round/>
            <a:headEnd/>
            <a:tailEnd/>
          </a:ln>
        </p:spPr>
        <p:txBody>
          <a:bodyPr/>
          <a:lstStyle/>
          <a:p>
            <a:endParaRPr lang="en-US"/>
          </a:p>
        </p:txBody>
      </p:sp>
      <p:sp>
        <p:nvSpPr>
          <p:cNvPr id="45374" name="Freeform 1318"/>
          <p:cNvSpPr>
            <a:spLocks/>
          </p:cNvSpPr>
          <p:nvPr/>
        </p:nvSpPr>
        <p:spPr bwMode="auto">
          <a:xfrm>
            <a:off x="7808914" y="4573588"/>
            <a:ext cx="26987" cy="862012"/>
          </a:xfrm>
          <a:custGeom>
            <a:avLst/>
            <a:gdLst>
              <a:gd name="T0" fmla="*/ 0 w 17"/>
              <a:gd name="T1" fmla="*/ 6 h 543"/>
              <a:gd name="T2" fmla="*/ 17 w 17"/>
              <a:gd name="T3" fmla="*/ 0 h 543"/>
              <a:gd name="T4" fmla="*/ 17 w 17"/>
              <a:gd name="T5" fmla="*/ 536 h 543"/>
              <a:gd name="T6" fmla="*/ 0 w 17"/>
              <a:gd name="T7" fmla="*/ 543 h 543"/>
              <a:gd name="T8" fmla="*/ 0 w 17"/>
              <a:gd name="T9" fmla="*/ 6 h 543"/>
              <a:gd name="T10" fmla="*/ 0 60000 65536"/>
              <a:gd name="T11" fmla="*/ 0 60000 65536"/>
              <a:gd name="T12" fmla="*/ 0 60000 65536"/>
              <a:gd name="T13" fmla="*/ 0 60000 65536"/>
              <a:gd name="T14" fmla="*/ 0 60000 65536"/>
              <a:gd name="T15" fmla="*/ 0 w 17"/>
              <a:gd name="T16" fmla="*/ 0 h 543"/>
              <a:gd name="T17" fmla="*/ 17 w 17"/>
              <a:gd name="T18" fmla="*/ 543 h 543"/>
            </a:gdLst>
            <a:ahLst/>
            <a:cxnLst>
              <a:cxn ang="T10">
                <a:pos x="T0" y="T1"/>
              </a:cxn>
              <a:cxn ang="T11">
                <a:pos x="T2" y="T3"/>
              </a:cxn>
              <a:cxn ang="T12">
                <a:pos x="T4" y="T5"/>
              </a:cxn>
              <a:cxn ang="T13">
                <a:pos x="T6" y="T7"/>
              </a:cxn>
              <a:cxn ang="T14">
                <a:pos x="T8" y="T9"/>
              </a:cxn>
            </a:cxnLst>
            <a:rect l="T15" t="T16" r="T17" b="T18"/>
            <a:pathLst>
              <a:path w="17" h="543">
                <a:moveTo>
                  <a:pt x="0" y="6"/>
                </a:moveTo>
                <a:lnTo>
                  <a:pt x="17" y="0"/>
                </a:lnTo>
                <a:lnTo>
                  <a:pt x="17" y="536"/>
                </a:lnTo>
                <a:lnTo>
                  <a:pt x="0" y="543"/>
                </a:lnTo>
                <a:lnTo>
                  <a:pt x="0" y="6"/>
                </a:lnTo>
                <a:close/>
              </a:path>
            </a:pathLst>
          </a:custGeom>
          <a:noFill/>
          <a:ln w="3175">
            <a:solidFill>
              <a:srgbClr val="211E20"/>
            </a:solidFill>
            <a:round/>
            <a:headEnd/>
            <a:tailEnd/>
          </a:ln>
        </p:spPr>
        <p:txBody>
          <a:bodyPr/>
          <a:lstStyle/>
          <a:p>
            <a:endParaRPr lang="en-US"/>
          </a:p>
        </p:txBody>
      </p:sp>
      <p:sp>
        <p:nvSpPr>
          <p:cNvPr id="45375" name="Freeform 1319"/>
          <p:cNvSpPr>
            <a:spLocks/>
          </p:cNvSpPr>
          <p:nvPr/>
        </p:nvSpPr>
        <p:spPr bwMode="auto">
          <a:xfrm>
            <a:off x="7866064" y="4556126"/>
            <a:ext cx="28575" cy="855663"/>
          </a:xfrm>
          <a:custGeom>
            <a:avLst/>
            <a:gdLst>
              <a:gd name="T0" fmla="*/ 0 w 18"/>
              <a:gd name="T1" fmla="*/ 5 h 539"/>
              <a:gd name="T2" fmla="*/ 18 w 18"/>
              <a:gd name="T3" fmla="*/ 0 h 539"/>
              <a:gd name="T4" fmla="*/ 18 w 18"/>
              <a:gd name="T5" fmla="*/ 531 h 539"/>
              <a:gd name="T6" fmla="*/ 0 w 18"/>
              <a:gd name="T7" fmla="*/ 539 h 539"/>
              <a:gd name="T8" fmla="*/ 0 w 18"/>
              <a:gd name="T9" fmla="*/ 5 h 539"/>
              <a:gd name="T10" fmla="*/ 0 60000 65536"/>
              <a:gd name="T11" fmla="*/ 0 60000 65536"/>
              <a:gd name="T12" fmla="*/ 0 60000 65536"/>
              <a:gd name="T13" fmla="*/ 0 60000 65536"/>
              <a:gd name="T14" fmla="*/ 0 60000 65536"/>
              <a:gd name="T15" fmla="*/ 0 w 18"/>
              <a:gd name="T16" fmla="*/ 0 h 539"/>
              <a:gd name="T17" fmla="*/ 18 w 18"/>
              <a:gd name="T18" fmla="*/ 539 h 539"/>
            </a:gdLst>
            <a:ahLst/>
            <a:cxnLst>
              <a:cxn ang="T10">
                <a:pos x="T0" y="T1"/>
              </a:cxn>
              <a:cxn ang="T11">
                <a:pos x="T2" y="T3"/>
              </a:cxn>
              <a:cxn ang="T12">
                <a:pos x="T4" y="T5"/>
              </a:cxn>
              <a:cxn ang="T13">
                <a:pos x="T6" y="T7"/>
              </a:cxn>
              <a:cxn ang="T14">
                <a:pos x="T8" y="T9"/>
              </a:cxn>
            </a:cxnLst>
            <a:rect l="T15" t="T16" r="T17" b="T18"/>
            <a:pathLst>
              <a:path w="18" h="539">
                <a:moveTo>
                  <a:pt x="0" y="5"/>
                </a:moveTo>
                <a:lnTo>
                  <a:pt x="18" y="0"/>
                </a:lnTo>
                <a:lnTo>
                  <a:pt x="18" y="531"/>
                </a:lnTo>
                <a:lnTo>
                  <a:pt x="0" y="539"/>
                </a:lnTo>
                <a:lnTo>
                  <a:pt x="0" y="5"/>
                </a:lnTo>
                <a:close/>
              </a:path>
            </a:pathLst>
          </a:custGeom>
          <a:solidFill>
            <a:srgbClr val="1F1A17"/>
          </a:solidFill>
          <a:ln w="9525">
            <a:noFill/>
            <a:round/>
            <a:headEnd/>
            <a:tailEnd/>
          </a:ln>
        </p:spPr>
        <p:txBody>
          <a:bodyPr/>
          <a:lstStyle/>
          <a:p>
            <a:endParaRPr lang="en-US"/>
          </a:p>
        </p:txBody>
      </p:sp>
      <p:sp>
        <p:nvSpPr>
          <p:cNvPr id="45376" name="Freeform 1320"/>
          <p:cNvSpPr>
            <a:spLocks/>
          </p:cNvSpPr>
          <p:nvPr/>
        </p:nvSpPr>
        <p:spPr bwMode="auto">
          <a:xfrm>
            <a:off x="7866064" y="4556126"/>
            <a:ext cx="28575" cy="855663"/>
          </a:xfrm>
          <a:custGeom>
            <a:avLst/>
            <a:gdLst>
              <a:gd name="T0" fmla="*/ 0 w 18"/>
              <a:gd name="T1" fmla="*/ 5 h 539"/>
              <a:gd name="T2" fmla="*/ 18 w 18"/>
              <a:gd name="T3" fmla="*/ 0 h 539"/>
              <a:gd name="T4" fmla="*/ 18 w 18"/>
              <a:gd name="T5" fmla="*/ 531 h 539"/>
              <a:gd name="T6" fmla="*/ 0 w 18"/>
              <a:gd name="T7" fmla="*/ 539 h 539"/>
              <a:gd name="T8" fmla="*/ 0 w 18"/>
              <a:gd name="T9" fmla="*/ 5 h 539"/>
              <a:gd name="T10" fmla="*/ 0 60000 65536"/>
              <a:gd name="T11" fmla="*/ 0 60000 65536"/>
              <a:gd name="T12" fmla="*/ 0 60000 65536"/>
              <a:gd name="T13" fmla="*/ 0 60000 65536"/>
              <a:gd name="T14" fmla="*/ 0 60000 65536"/>
              <a:gd name="T15" fmla="*/ 0 w 18"/>
              <a:gd name="T16" fmla="*/ 0 h 539"/>
              <a:gd name="T17" fmla="*/ 18 w 18"/>
              <a:gd name="T18" fmla="*/ 539 h 539"/>
            </a:gdLst>
            <a:ahLst/>
            <a:cxnLst>
              <a:cxn ang="T10">
                <a:pos x="T0" y="T1"/>
              </a:cxn>
              <a:cxn ang="T11">
                <a:pos x="T2" y="T3"/>
              </a:cxn>
              <a:cxn ang="T12">
                <a:pos x="T4" y="T5"/>
              </a:cxn>
              <a:cxn ang="T13">
                <a:pos x="T6" y="T7"/>
              </a:cxn>
              <a:cxn ang="T14">
                <a:pos x="T8" y="T9"/>
              </a:cxn>
            </a:cxnLst>
            <a:rect l="T15" t="T16" r="T17" b="T18"/>
            <a:pathLst>
              <a:path w="18" h="539">
                <a:moveTo>
                  <a:pt x="0" y="5"/>
                </a:moveTo>
                <a:lnTo>
                  <a:pt x="18" y="0"/>
                </a:lnTo>
                <a:lnTo>
                  <a:pt x="18" y="531"/>
                </a:lnTo>
                <a:lnTo>
                  <a:pt x="0" y="539"/>
                </a:lnTo>
                <a:lnTo>
                  <a:pt x="0" y="5"/>
                </a:lnTo>
                <a:close/>
              </a:path>
            </a:pathLst>
          </a:custGeom>
          <a:noFill/>
          <a:ln w="3175">
            <a:solidFill>
              <a:srgbClr val="211E20"/>
            </a:solidFill>
            <a:round/>
            <a:headEnd/>
            <a:tailEnd/>
          </a:ln>
        </p:spPr>
        <p:txBody>
          <a:bodyPr/>
          <a:lstStyle/>
          <a:p>
            <a:endParaRPr lang="en-US"/>
          </a:p>
        </p:txBody>
      </p:sp>
      <p:sp>
        <p:nvSpPr>
          <p:cNvPr id="45377" name="Freeform 1321"/>
          <p:cNvSpPr>
            <a:spLocks/>
          </p:cNvSpPr>
          <p:nvPr/>
        </p:nvSpPr>
        <p:spPr bwMode="auto">
          <a:xfrm>
            <a:off x="7924800" y="4537076"/>
            <a:ext cx="26988" cy="854075"/>
          </a:xfrm>
          <a:custGeom>
            <a:avLst/>
            <a:gdLst>
              <a:gd name="T0" fmla="*/ 0 w 17"/>
              <a:gd name="T1" fmla="*/ 6 h 538"/>
              <a:gd name="T2" fmla="*/ 17 w 17"/>
              <a:gd name="T3" fmla="*/ 0 h 538"/>
              <a:gd name="T4" fmla="*/ 17 w 17"/>
              <a:gd name="T5" fmla="*/ 530 h 538"/>
              <a:gd name="T6" fmla="*/ 0 w 17"/>
              <a:gd name="T7" fmla="*/ 538 h 538"/>
              <a:gd name="T8" fmla="*/ 0 w 17"/>
              <a:gd name="T9" fmla="*/ 6 h 538"/>
              <a:gd name="T10" fmla="*/ 0 60000 65536"/>
              <a:gd name="T11" fmla="*/ 0 60000 65536"/>
              <a:gd name="T12" fmla="*/ 0 60000 65536"/>
              <a:gd name="T13" fmla="*/ 0 60000 65536"/>
              <a:gd name="T14" fmla="*/ 0 60000 65536"/>
              <a:gd name="T15" fmla="*/ 0 w 17"/>
              <a:gd name="T16" fmla="*/ 0 h 538"/>
              <a:gd name="T17" fmla="*/ 17 w 17"/>
              <a:gd name="T18" fmla="*/ 538 h 538"/>
            </a:gdLst>
            <a:ahLst/>
            <a:cxnLst>
              <a:cxn ang="T10">
                <a:pos x="T0" y="T1"/>
              </a:cxn>
              <a:cxn ang="T11">
                <a:pos x="T2" y="T3"/>
              </a:cxn>
              <a:cxn ang="T12">
                <a:pos x="T4" y="T5"/>
              </a:cxn>
              <a:cxn ang="T13">
                <a:pos x="T6" y="T7"/>
              </a:cxn>
              <a:cxn ang="T14">
                <a:pos x="T8" y="T9"/>
              </a:cxn>
            </a:cxnLst>
            <a:rect l="T15" t="T16" r="T17" b="T18"/>
            <a:pathLst>
              <a:path w="17" h="538">
                <a:moveTo>
                  <a:pt x="0" y="6"/>
                </a:moveTo>
                <a:lnTo>
                  <a:pt x="17" y="0"/>
                </a:lnTo>
                <a:lnTo>
                  <a:pt x="17" y="530"/>
                </a:lnTo>
                <a:lnTo>
                  <a:pt x="0" y="538"/>
                </a:lnTo>
                <a:lnTo>
                  <a:pt x="0" y="6"/>
                </a:lnTo>
                <a:close/>
              </a:path>
            </a:pathLst>
          </a:custGeom>
          <a:solidFill>
            <a:srgbClr val="1F1A17"/>
          </a:solidFill>
          <a:ln w="9525">
            <a:noFill/>
            <a:round/>
            <a:headEnd/>
            <a:tailEnd/>
          </a:ln>
        </p:spPr>
        <p:txBody>
          <a:bodyPr/>
          <a:lstStyle/>
          <a:p>
            <a:endParaRPr lang="en-US"/>
          </a:p>
        </p:txBody>
      </p:sp>
      <p:sp>
        <p:nvSpPr>
          <p:cNvPr id="45378" name="Freeform 1322"/>
          <p:cNvSpPr>
            <a:spLocks/>
          </p:cNvSpPr>
          <p:nvPr/>
        </p:nvSpPr>
        <p:spPr bwMode="auto">
          <a:xfrm>
            <a:off x="7924800" y="4537076"/>
            <a:ext cx="26988" cy="854075"/>
          </a:xfrm>
          <a:custGeom>
            <a:avLst/>
            <a:gdLst>
              <a:gd name="T0" fmla="*/ 0 w 17"/>
              <a:gd name="T1" fmla="*/ 6 h 538"/>
              <a:gd name="T2" fmla="*/ 17 w 17"/>
              <a:gd name="T3" fmla="*/ 0 h 538"/>
              <a:gd name="T4" fmla="*/ 17 w 17"/>
              <a:gd name="T5" fmla="*/ 530 h 538"/>
              <a:gd name="T6" fmla="*/ 0 w 17"/>
              <a:gd name="T7" fmla="*/ 538 h 538"/>
              <a:gd name="T8" fmla="*/ 0 w 17"/>
              <a:gd name="T9" fmla="*/ 6 h 538"/>
              <a:gd name="T10" fmla="*/ 0 60000 65536"/>
              <a:gd name="T11" fmla="*/ 0 60000 65536"/>
              <a:gd name="T12" fmla="*/ 0 60000 65536"/>
              <a:gd name="T13" fmla="*/ 0 60000 65536"/>
              <a:gd name="T14" fmla="*/ 0 60000 65536"/>
              <a:gd name="T15" fmla="*/ 0 w 17"/>
              <a:gd name="T16" fmla="*/ 0 h 538"/>
              <a:gd name="T17" fmla="*/ 17 w 17"/>
              <a:gd name="T18" fmla="*/ 538 h 538"/>
            </a:gdLst>
            <a:ahLst/>
            <a:cxnLst>
              <a:cxn ang="T10">
                <a:pos x="T0" y="T1"/>
              </a:cxn>
              <a:cxn ang="T11">
                <a:pos x="T2" y="T3"/>
              </a:cxn>
              <a:cxn ang="T12">
                <a:pos x="T4" y="T5"/>
              </a:cxn>
              <a:cxn ang="T13">
                <a:pos x="T6" y="T7"/>
              </a:cxn>
              <a:cxn ang="T14">
                <a:pos x="T8" y="T9"/>
              </a:cxn>
            </a:cxnLst>
            <a:rect l="T15" t="T16" r="T17" b="T18"/>
            <a:pathLst>
              <a:path w="17" h="538">
                <a:moveTo>
                  <a:pt x="0" y="6"/>
                </a:moveTo>
                <a:lnTo>
                  <a:pt x="17" y="0"/>
                </a:lnTo>
                <a:lnTo>
                  <a:pt x="17" y="530"/>
                </a:lnTo>
                <a:lnTo>
                  <a:pt x="0" y="538"/>
                </a:lnTo>
                <a:lnTo>
                  <a:pt x="0" y="6"/>
                </a:lnTo>
                <a:close/>
              </a:path>
            </a:pathLst>
          </a:custGeom>
          <a:noFill/>
          <a:ln w="3175">
            <a:solidFill>
              <a:srgbClr val="211E20"/>
            </a:solidFill>
            <a:round/>
            <a:headEnd/>
            <a:tailEnd/>
          </a:ln>
        </p:spPr>
        <p:txBody>
          <a:bodyPr/>
          <a:lstStyle/>
          <a:p>
            <a:endParaRPr lang="en-US"/>
          </a:p>
        </p:txBody>
      </p:sp>
      <p:sp>
        <p:nvSpPr>
          <p:cNvPr id="45379" name="Freeform 1323"/>
          <p:cNvSpPr>
            <a:spLocks/>
          </p:cNvSpPr>
          <p:nvPr/>
        </p:nvSpPr>
        <p:spPr bwMode="auto">
          <a:xfrm>
            <a:off x="7981950" y="4519613"/>
            <a:ext cx="25400" cy="842962"/>
          </a:xfrm>
          <a:custGeom>
            <a:avLst/>
            <a:gdLst>
              <a:gd name="T0" fmla="*/ 0 w 16"/>
              <a:gd name="T1" fmla="*/ 5 h 531"/>
              <a:gd name="T2" fmla="*/ 16 w 16"/>
              <a:gd name="T3" fmla="*/ 0 h 531"/>
              <a:gd name="T4" fmla="*/ 16 w 16"/>
              <a:gd name="T5" fmla="*/ 524 h 531"/>
              <a:gd name="T6" fmla="*/ 0 w 16"/>
              <a:gd name="T7" fmla="*/ 531 h 531"/>
              <a:gd name="T8" fmla="*/ 0 w 16"/>
              <a:gd name="T9" fmla="*/ 5 h 531"/>
              <a:gd name="T10" fmla="*/ 0 60000 65536"/>
              <a:gd name="T11" fmla="*/ 0 60000 65536"/>
              <a:gd name="T12" fmla="*/ 0 60000 65536"/>
              <a:gd name="T13" fmla="*/ 0 60000 65536"/>
              <a:gd name="T14" fmla="*/ 0 60000 65536"/>
              <a:gd name="T15" fmla="*/ 0 w 16"/>
              <a:gd name="T16" fmla="*/ 0 h 531"/>
              <a:gd name="T17" fmla="*/ 16 w 16"/>
              <a:gd name="T18" fmla="*/ 531 h 531"/>
            </a:gdLst>
            <a:ahLst/>
            <a:cxnLst>
              <a:cxn ang="T10">
                <a:pos x="T0" y="T1"/>
              </a:cxn>
              <a:cxn ang="T11">
                <a:pos x="T2" y="T3"/>
              </a:cxn>
              <a:cxn ang="T12">
                <a:pos x="T4" y="T5"/>
              </a:cxn>
              <a:cxn ang="T13">
                <a:pos x="T6" y="T7"/>
              </a:cxn>
              <a:cxn ang="T14">
                <a:pos x="T8" y="T9"/>
              </a:cxn>
            </a:cxnLst>
            <a:rect l="T15" t="T16" r="T17" b="T18"/>
            <a:pathLst>
              <a:path w="16" h="531">
                <a:moveTo>
                  <a:pt x="0" y="5"/>
                </a:moveTo>
                <a:lnTo>
                  <a:pt x="16" y="0"/>
                </a:lnTo>
                <a:lnTo>
                  <a:pt x="16" y="524"/>
                </a:lnTo>
                <a:lnTo>
                  <a:pt x="0" y="531"/>
                </a:lnTo>
                <a:lnTo>
                  <a:pt x="0" y="5"/>
                </a:lnTo>
                <a:close/>
              </a:path>
            </a:pathLst>
          </a:custGeom>
          <a:solidFill>
            <a:srgbClr val="1F1A17"/>
          </a:solidFill>
          <a:ln w="9525">
            <a:noFill/>
            <a:round/>
            <a:headEnd/>
            <a:tailEnd/>
          </a:ln>
        </p:spPr>
        <p:txBody>
          <a:bodyPr/>
          <a:lstStyle/>
          <a:p>
            <a:endParaRPr lang="en-US"/>
          </a:p>
        </p:txBody>
      </p:sp>
      <p:sp>
        <p:nvSpPr>
          <p:cNvPr id="45380" name="Freeform 1324"/>
          <p:cNvSpPr>
            <a:spLocks/>
          </p:cNvSpPr>
          <p:nvPr/>
        </p:nvSpPr>
        <p:spPr bwMode="auto">
          <a:xfrm>
            <a:off x="7981950" y="4519613"/>
            <a:ext cx="25400" cy="842962"/>
          </a:xfrm>
          <a:custGeom>
            <a:avLst/>
            <a:gdLst>
              <a:gd name="T0" fmla="*/ 0 w 16"/>
              <a:gd name="T1" fmla="*/ 5 h 531"/>
              <a:gd name="T2" fmla="*/ 16 w 16"/>
              <a:gd name="T3" fmla="*/ 0 h 531"/>
              <a:gd name="T4" fmla="*/ 16 w 16"/>
              <a:gd name="T5" fmla="*/ 524 h 531"/>
              <a:gd name="T6" fmla="*/ 0 w 16"/>
              <a:gd name="T7" fmla="*/ 531 h 531"/>
              <a:gd name="T8" fmla="*/ 0 w 16"/>
              <a:gd name="T9" fmla="*/ 5 h 531"/>
              <a:gd name="T10" fmla="*/ 0 60000 65536"/>
              <a:gd name="T11" fmla="*/ 0 60000 65536"/>
              <a:gd name="T12" fmla="*/ 0 60000 65536"/>
              <a:gd name="T13" fmla="*/ 0 60000 65536"/>
              <a:gd name="T14" fmla="*/ 0 60000 65536"/>
              <a:gd name="T15" fmla="*/ 0 w 16"/>
              <a:gd name="T16" fmla="*/ 0 h 531"/>
              <a:gd name="T17" fmla="*/ 16 w 16"/>
              <a:gd name="T18" fmla="*/ 531 h 531"/>
            </a:gdLst>
            <a:ahLst/>
            <a:cxnLst>
              <a:cxn ang="T10">
                <a:pos x="T0" y="T1"/>
              </a:cxn>
              <a:cxn ang="T11">
                <a:pos x="T2" y="T3"/>
              </a:cxn>
              <a:cxn ang="T12">
                <a:pos x="T4" y="T5"/>
              </a:cxn>
              <a:cxn ang="T13">
                <a:pos x="T6" y="T7"/>
              </a:cxn>
              <a:cxn ang="T14">
                <a:pos x="T8" y="T9"/>
              </a:cxn>
            </a:cxnLst>
            <a:rect l="T15" t="T16" r="T17" b="T18"/>
            <a:pathLst>
              <a:path w="16" h="531">
                <a:moveTo>
                  <a:pt x="0" y="5"/>
                </a:moveTo>
                <a:lnTo>
                  <a:pt x="16" y="0"/>
                </a:lnTo>
                <a:lnTo>
                  <a:pt x="16" y="524"/>
                </a:lnTo>
                <a:lnTo>
                  <a:pt x="0" y="531"/>
                </a:lnTo>
                <a:lnTo>
                  <a:pt x="0" y="5"/>
                </a:lnTo>
                <a:close/>
              </a:path>
            </a:pathLst>
          </a:custGeom>
          <a:noFill/>
          <a:ln w="3175">
            <a:solidFill>
              <a:srgbClr val="211E20"/>
            </a:solidFill>
            <a:round/>
            <a:headEnd/>
            <a:tailEnd/>
          </a:ln>
        </p:spPr>
        <p:txBody>
          <a:bodyPr/>
          <a:lstStyle/>
          <a:p>
            <a:endParaRPr lang="en-US"/>
          </a:p>
        </p:txBody>
      </p:sp>
      <p:sp>
        <p:nvSpPr>
          <p:cNvPr id="45381" name="Freeform 1325"/>
          <p:cNvSpPr>
            <a:spLocks/>
          </p:cNvSpPr>
          <p:nvPr/>
        </p:nvSpPr>
        <p:spPr bwMode="auto">
          <a:xfrm>
            <a:off x="8040688" y="4500564"/>
            <a:ext cx="23812" cy="841375"/>
          </a:xfrm>
          <a:custGeom>
            <a:avLst/>
            <a:gdLst>
              <a:gd name="T0" fmla="*/ 0 w 15"/>
              <a:gd name="T1" fmla="*/ 4 h 530"/>
              <a:gd name="T2" fmla="*/ 15 w 15"/>
              <a:gd name="T3" fmla="*/ 0 h 530"/>
              <a:gd name="T4" fmla="*/ 15 w 15"/>
              <a:gd name="T5" fmla="*/ 522 h 530"/>
              <a:gd name="T6" fmla="*/ 0 w 15"/>
              <a:gd name="T7" fmla="*/ 530 h 530"/>
              <a:gd name="T8" fmla="*/ 0 w 15"/>
              <a:gd name="T9" fmla="*/ 4 h 530"/>
              <a:gd name="T10" fmla="*/ 0 60000 65536"/>
              <a:gd name="T11" fmla="*/ 0 60000 65536"/>
              <a:gd name="T12" fmla="*/ 0 60000 65536"/>
              <a:gd name="T13" fmla="*/ 0 60000 65536"/>
              <a:gd name="T14" fmla="*/ 0 60000 65536"/>
              <a:gd name="T15" fmla="*/ 0 w 15"/>
              <a:gd name="T16" fmla="*/ 0 h 530"/>
              <a:gd name="T17" fmla="*/ 15 w 15"/>
              <a:gd name="T18" fmla="*/ 530 h 530"/>
            </a:gdLst>
            <a:ahLst/>
            <a:cxnLst>
              <a:cxn ang="T10">
                <a:pos x="T0" y="T1"/>
              </a:cxn>
              <a:cxn ang="T11">
                <a:pos x="T2" y="T3"/>
              </a:cxn>
              <a:cxn ang="T12">
                <a:pos x="T4" y="T5"/>
              </a:cxn>
              <a:cxn ang="T13">
                <a:pos x="T6" y="T7"/>
              </a:cxn>
              <a:cxn ang="T14">
                <a:pos x="T8" y="T9"/>
              </a:cxn>
            </a:cxnLst>
            <a:rect l="T15" t="T16" r="T17" b="T18"/>
            <a:pathLst>
              <a:path w="15" h="530">
                <a:moveTo>
                  <a:pt x="0" y="4"/>
                </a:moveTo>
                <a:lnTo>
                  <a:pt x="15" y="0"/>
                </a:lnTo>
                <a:lnTo>
                  <a:pt x="15" y="522"/>
                </a:lnTo>
                <a:lnTo>
                  <a:pt x="0" y="530"/>
                </a:lnTo>
                <a:lnTo>
                  <a:pt x="0" y="4"/>
                </a:lnTo>
                <a:close/>
              </a:path>
            </a:pathLst>
          </a:custGeom>
          <a:solidFill>
            <a:srgbClr val="1F1A17"/>
          </a:solidFill>
          <a:ln w="9525">
            <a:noFill/>
            <a:round/>
            <a:headEnd/>
            <a:tailEnd/>
          </a:ln>
        </p:spPr>
        <p:txBody>
          <a:bodyPr/>
          <a:lstStyle/>
          <a:p>
            <a:endParaRPr lang="en-US"/>
          </a:p>
        </p:txBody>
      </p:sp>
      <p:sp>
        <p:nvSpPr>
          <p:cNvPr id="45382" name="Freeform 1326"/>
          <p:cNvSpPr>
            <a:spLocks/>
          </p:cNvSpPr>
          <p:nvPr/>
        </p:nvSpPr>
        <p:spPr bwMode="auto">
          <a:xfrm>
            <a:off x="8040688" y="4500564"/>
            <a:ext cx="23812" cy="841375"/>
          </a:xfrm>
          <a:custGeom>
            <a:avLst/>
            <a:gdLst>
              <a:gd name="T0" fmla="*/ 0 w 15"/>
              <a:gd name="T1" fmla="*/ 4 h 530"/>
              <a:gd name="T2" fmla="*/ 15 w 15"/>
              <a:gd name="T3" fmla="*/ 0 h 530"/>
              <a:gd name="T4" fmla="*/ 15 w 15"/>
              <a:gd name="T5" fmla="*/ 522 h 530"/>
              <a:gd name="T6" fmla="*/ 0 w 15"/>
              <a:gd name="T7" fmla="*/ 530 h 530"/>
              <a:gd name="T8" fmla="*/ 0 w 15"/>
              <a:gd name="T9" fmla="*/ 4 h 530"/>
              <a:gd name="T10" fmla="*/ 0 60000 65536"/>
              <a:gd name="T11" fmla="*/ 0 60000 65536"/>
              <a:gd name="T12" fmla="*/ 0 60000 65536"/>
              <a:gd name="T13" fmla="*/ 0 60000 65536"/>
              <a:gd name="T14" fmla="*/ 0 60000 65536"/>
              <a:gd name="T15" fmla="*/ 0 w 15"/>
              <a:gd name="T16" fmla="*/ 0 h 530"/>
              <a:gd name="T17" fmla="*/ 15 w 15"/>
              <a:gd name="T18" fmla="*/ 530 h 530"/>
            </a:gdLst>
            <a:ahLst/>
            <a:cxnLst>
              <a:cxn ang="T10">
                <a:pos x="T0" y="T1"/>
              </a:cxn>
              <a:cxn ang="T11">
                <a:pos x="T2" y="T3"/>
              </a:cxn>
              <a:cxn ang="T12">
                <a:pos x="T4" y="T5"/>
              </a:cxn>
              <a:cxn ang="T13">
                <a:pos x="T6" y="T7"/>
              </a:cxn>
              <a:cxn ang="T14">
                <a:pos x="T8" y="T9"/>
              </a:cxn>
            </a:cxnLst>
            <a:rect l="T15" t="T16" r="T17" b="T18"/>
            <a:pathLst>
              <a:path w="15" h="530">
                <a:moveTo>
                  <a:pt x="0" y="4"/>
                </a:moveTo>
                <a:lnTo>
                  <a:pt x="15" y="0"/>
                </a:lnTo>
                <a:lnTo>
                  <a:pt x="15" y="522"/>
                </a:lnTo>
                <a:lnTo>
                  <a:pt x="0" y="530"/>
                </a:lnTo>
                <a:lnTo>
                  <a:pt x="0" y="4"/>
                </a:lnTo>
                <a:close/>
              </a:path>
            </a:pathLst>
          </a:custGeom>
          <a:noFill/>
          <a:ln w="3175">
            <a:solidFill>
              <a:srgbClr val="211E20"/>
            </a:solidFill>
            <a:round/>
            <a:headEnd/>
            <a:tailEnd/>
          </a:ln>
        </p:spPr>
        <p:txBody>
          <a:bodyPr/>
          <a:lstStyle/>
          <a:p>
            <a:endParaRPr lang="en-US"/>
          </a:p>
        </p:txBody>
      </p:sp>
      <p:sp>
        <p:nvSpPr>
          <p:cNvPr id="45383" name="Freeform 1327"/>
          <p:cNvSpPr>
            <a:spLocks/>
          </p:cNvSpPr>
          <p:nvPr/>
        </p:nvSpPr>
        <p:spPr bwMode="auto">
          <a:xfrm>
            <a:off x="8094664" y="4483101"/>
            <a:ext cx="28575" cy="836613"/>
          </a:xfrm>
          <a:custGeom>
            <a:avLst/>
            <a:gdLst>
              <a:gd name="T0" fmla="*/ 0 w 18"/>
              <a:gd name="T1" fmla="*/ 3 h 527"/>
              <a:gd name="T2" fmla="*/ 18 w 18"/>
              <a:gd name="T3" fmla="*/ 0 h 527"/>
              <a:gd name="T4" fmla="*/ 18 w 18"/>
              <a:gd name="T5" fmla="*/ 520 h 527"/>
              <a:gd name="T6" fmla="*/ 0 w 18"/>
              <a:gd name="T7" fmla="*/ 527 h 527"/>
              <a:gd name="T8" fmla="*/ 0 w 18"/>
              <a:gd name="T9" fmla="*/ 3 h 527"/>
              <a:gd name="T10" fmla="*/ 0 60000 65536"/>
              <a:gd name="T11" fmla="*/ 0 60000 65536"/>
              <a:gd name="T12" fmla="*/ 0 60000 65536"/>
              <a:gd name="T13" fmla="*/ 0 60000 65536"/>
              <a:gd name="T14" fmla="*/ 0 60000 65536"/>
              <a:gd name="T15" fmla="*/ 0 w 18"/>
              <a:gd name="T16" fmla="*/ 0 h 527"/>
              <a:gd name="T17" fmla="*/ 18 w 18"/>
              <a:gd name="T18" fmla="*/ 527 h 527"/>
            </a:gdLst>
            <a:ahLst/>
            <a:cxnLst>
              <a:cxn ang="T10">
                <a:pos x="T0" y="T1"/>
              </a:cxn>
              <a:cxn ang="T11">
                <a:pos x="T2" y="T3"/>
              </a:cxn>
              <a:cxn ang="T12">
                <a:pos x="T4" y="T5"/>
              </a:cxn>
              <a:cxn ang="T13">
                <a:pos x="T6" y="T7"/>
              </a:cxn>
              <a:cxn ang="T14">
                <a:pos x="T8" y="T9"/>
              </a:cxn>
            </a:cxnLst>
            <a:rect l="T15" t="T16" r="T17" b="T18"/>
            <a:pathLst>
              <a:path w="18" h="527">
                <a:moveTo>
                  <a:pt x="0" y="3"/>
                </a:moveTo>
                <a:lnTo>
                  <a:pt x="18" y="0"/>
                </a:lnTo>
                <a:lnTo>
                  <a:pt x="18" y="520"/>
                </a:lnTo>
                <a:lnTo>
                  <a:pt x="0" y="527"/>
                </a:lnTo>
                <a:lnTo>
                  <a:pt x="0" y="3"/>
                </a:lnTo>
                <a:close/>
              </a:path>
            </a:pathLst>
          </a:custGeom>
          <a:solidFill>
            <a:srgbClr val="1F1A17"/>
          </a:solidFill>
          <a:ln w="9525">
            <a:noFill/>
            <a:round/>
            <a:headEnd/>
            <a:tailEnd/>
          </a:ln>
        </p:spPr>
        <p:txBody>
          <a:bodyPr/>
          <a:lstStyle/>
          <a:p>
            <a:endParaRPr lang="en-US"/>
          </a:p>
        </p:txBody>
      </p:sp>
      <p:sp>
        <p:nvSpPr>
          <p:cNvPr id="45384" name="Freeform 1328"/>
          <p:cNvSpPr>
            <a:spLocks/>
          </p:cNvSpPr>
          <p:nvPr/>
        </p:nvSpPr>
        <p:spPr bwMode="auto">
          <a:xfrm>
            <a:off x="8094664" y="4483101"/>
            <a:ext cx="28575" cy="836613"/>
          </a:xfrm>
          <a:custGeom>
            <a:avLst/>
            <a:gdLst>
              <a:gd name="T0" fmla="*/ 0 w 18"/>
              <a:gd name="T1" fmla="*/ 3 h 527"/>
              <a:gd name="T2" fmla="*/ 18 w 18"/>
              <a:gd name="T3" fmla="*/ 0 h 527"/>
              <a:gd name="T4" fmla="*/ 18 w 18"/>
              <a:gd name="T5" fmla="*/ 520 h 527"/>
              <a:gd name="T6" fmla="*/ 0 w 18"/>
              <a:gd name="T7" fmla="*/ 527 h 527"/>
              <a:gd name="T8" fmla="*/ 0 w 18"/>
              <a:gd name="T9" fmla="*/ 3 h 527"/>
              <a:gd name="T10" fmla="*/ 0 60000 65536"/>
              <a:gd name="T11" fmla="*/ 0 60000 65536"/>
              <a:gd name="T12" fmla="*/ 0 60000 65536"/>
              <a:gd name="T13" fmla="*/ 0 60000 65536"/>
              <a:gd name="T14" fmla="*/ 0 60000 65536"/>
              <a:gd name="T15" fmla="*/ 0 w 18"/>
              <a:gd name="T16" fmla="*/ 0 h 527"/>
              <a:gd name="T17" fmla="*/ 18 w 18"/>
              <a:gd name="T18" fmla="*/ 527 h 527"/>
            </a:gdLst>
            <a:ahLst/>
            <a:cxnLst>
              <a:cxn ang="T10">
                <a:pos x="T0" y="T1"/>
              </a:cxn>
              <a:cxn ang="T11">
                <a:pos x="T2" y="T3"/>
              </a:cxn>
              <a:cxn ang="T12">
                <a:pos x="T4" y="T5"/>
              </a:cxn>
              <a:cxn ang="T13">
                <a:pos x="T6" y="T7"/>
              </a:cxn>
              <a:cxn ang="T14">
                <a:pos x="T8" y="T9"/>
              </a:cxn>
            </a:cxnLst>
            <a:rect l="T15" t="T16" r="T17" b="T18"/>
            <a:pathLst>
              <a:path w="18" h="527">
                <a:moveTo>
                  <a:pt x="0" y="3"/>
                </a:moveTo>
                <a:lnTo>
                  <a:pt x="18" y="0"/>
                </a:lnTo>
                <a:lnTo>
                  <a:pt x="18" y="520"/>
                </a:lnTo>
                <a:lnTo>
                  <a:pt x="0" y="527"/>
                </a:lnTo>
                <a:lnTo>
                  <a:pt x="0" y="3"/>
                </a:lnTo>
                <a:close/>
              </a:path>
            </a:pathLst>
          </a:custGeom>
          <a:noFill/>
          <a:ln w="3175">
            <a:solidFill>
              <a:srgbClr val="211E20"/>
            </a:solidFill>
            <a:round/>
            <a:headEnd/>
            <a:tailEnd/>
          </a:ln>
        </p:spPr>
        <p:txBody>
          <a:bodyPr/>
          <a:lstStyle/>
          <a:p>
            <a:endParaRPr lang="en-US"/>
          </a:p>
        </p:txBody>
      </p:sp>
      <p:sp>
        <p:nvSpPr>
          <p:cNvPr id="45385" name="Freeform 1329"/>
          <p:cNvSpPr>
            <a:spLocks/>
          </p:cNvSpPr>
          <p:nvPr/>
        </p:nvSpPr>
        <p:spPr bwMode="auto">
          <a:xfrm>
            <a:off x="5545139" y="4960938"/>
            <a:ext cx="122237" cy="125412"/>
          </a:xfrm>
          <a:custGeom>
            <a:avLst/>
            <a:gdLst>
              <a:gd name="T0" fmla="*/ 29 w 77"/>
              <a:gd name="T1" fmla="*/ 79 h 79"/>
              <a:gd name="T2" fmla="*/ 0 w 77"/>
              <a:gd name="T3" fmla="*/ 0 h 79"/>
              <a:gd name="T4" fmla="*/ 17 w 77"/>
              <a:gd name="T5" fmla="*/ 0 h 79"/>
              <a:gd name="T6" fmla="*/ 39 w 77"/>
              <a:gd name="T7" fmla="*/ 58 h 79"/>
              <a:gd name="T8" fmla="*/ 60 w 77"/>
              <a:gd name="T9" fmla="*/ 0 h 79"/>
              <a:gd name="T10" fmla="*/ 77 w 77"/>
              <a:gd name="T11" fmla="*/ 0 h 79"/>
              <a:gd name="T12" fmla="*/ 48 w 77"/>
              <a:gd name="T13" fmla="*/ 79 h 79"/>
              <a:gd name="T14" fmla="*/ 29 w 77"/>
              <a:gd name="T15" fmla="*/ 79 h 79"/>
              <a:gd name="T16" fmla="*/ 0 60000 65536"/>
              <a:gd name="T17" fmla="*/ 0 60000 65536"/>
              <a:gd name="T18" fmla="*/ 0 60000 65536"/>
              <a:gd name="T19" fmla="*/ 0 60000 65536"/>
              <a:gd name="T20" fmla="*/ 0 60000 65536"/>
              <a:gd name="T21" fmla="*/ 0 60000 65536"/>
              <a:gd name="T22" fmla="*/ 0 60000 65536"/>
              <a:gd name="T23" fmla="*/ 0 60000 65536"/>
              <a:gd name="T24" fmla="*/ 0 w 77"/>
              <a:gd name="T25" fmla="*/ 0 h 79"/>
              <a:gd name="T26" fmla="*/ 77 w 77"/>
              <a:gd name="T27" fmla="*/ 79 h 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7" h="79">
                <a:moveTo>
                  <a:pt x="29" y="79"/>
                </a:moveTo>
                <a:lnTo>
                  <a:pt x="0" y="0"/>
                </a:lnTo>
                <a:lnTo>
                  <a:pt x="17" y="0"/>
                </a:lnTo>
                <a:lnTo>
                  <a:pt x="39" y="58"/>
                </a:lnTo>
                <a:lnTo>
                  <a:pt x="60" y="0"/>
                </a:lnTo>
                <a:lnTo>
                  <a:pt x="77" y="0"/>
                </a:lnTo>
                <a:lnTo>
                  <a:pt x="48" y="79"/>
                </a:lnTo>
                <a:lnTo>
                  <a:pt x="29" y="79"/>
                </a:lnTo>
                <a:close/>
              </a:path>
            </a:pathLst>
          </a:custGeom>
          <a:solidFill>
            <a:srgbClr val="131516"/>
          </a:solidFill>
          <a:ln w="9525">
            <a:noFill/>
            <a:round/>
            <a:headEnd/>
            <a:tailEnd/>
          </a:ln>
        </p:spPr>
        <p:txBody>
          <a:bodyPr/>
          <a:lstStyle/>
          <a:p>
            <a:endParaRPr lang="en-US"/>
          </a:p>
        </p:txBody>
      </p:sp>
      <p:sp>
        <p:nvSpPr>
          <p:cNvPr id="45386" name="Freeform 1330"/>
          <p:cNvSpPr>
            <a:spLocks noEditPoints="1"/>
          </p:cNvSpPr>
          <p:nvPr/>
        </p:nvSpPr>
        <p:spPr bwMode="auto">
          <a:xfrm>
            <a:off x="5676900" y="4960938"/>
            <a:ext cx="26988" cy="125412"/>
          </a:xfrm>
          <a:custGeom>
            <a:avLst/>
            <a:gdLst>
              <a:gd name="T0" fmla="*/ 0 w 17"/>
              <a:gd name="T1" fmla="*/ 15 h 79"/>
              <a:gd name="T2" fmla="*/ 0 w 17"/>
              <a:gd name="T3" fmla="*/ 0 h 79"/>
              <a:gd name="T4" fmla="*/ 17 w 17"/>
              <a:gd name="T5" fmla="*/ 0 h 79"/>
              <a:gd name="T6" fmla="*/ 17 w 17"/>
              <a:gd name="T7" fmla="*/ 15 h 79"/>
              <a:gd name="T8" fmla="*/ 0 w 17"/>
              <a:gd name="T9" fmla="*/ 15 h 79"/>
              <a:gd name="T10" fmla="*/ 0 w 17"/>
              <a:gd name="T11" fmla="*/ 79 h 79"/>
              <a:gd name="T12" fmla="*/ 0 w 17"/>
              <a:gd name="T13" fmla="*/ 23 h 79"/>
              <a:gd name="T14" fmla="*/ 17 w 17"/>
              <a:gd name="T15" fmla="*/ 23 h 79"/>
              <a:gd name="T16" fmla="*/ 17 w 17"/>
              <a:gd name="T17" fmla="*/ 79 h 79"/>
              <a:gd name="T18" fmla="*/ 0 w 17"/>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79"/>
              <a:gd name="T32" fmla="*/ 17 w 17"/>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79">
                <a:moveTo>
                  <a:pt x="0" y="15"/>
                </a:moveTo>
                <a:lnTo>
                  <a:pt x="0" y="0"/>
                </a:lnTo>
                <a:lnTo>
                  <a:pt x="17" y="0"/>
                </a:lnTo>
                <a:lnTo>
                  <a:pt x="17" y="15"/>
                </a:lnTo>
                <a:lnTo>
                  <a:pt x="0" y="15"/>
                </a:lnTo>
                <a:close/>
                <a:moveTo>
                  <a:pt x="0" y="79"/>
                </a:moveTo>
                <a:lnTo>
                  <a:pt x="0" y="23"/>
                </a:lnTo>
                <a:lnTo>
                  <a:pt x="17" y="23"/>
                </a:lnTo>
                <a:lnTo>
                  <a:pt x="17" y="79"/>
                </a:lnTo>
                <a:lnTo>
                  <a:pt x="0" y="79"/>
                </a:lnTo>
                <a:close/>
              </a:path>
            </a:pathLst>
          </a:custGeom>
          <a:solidFill>
            <a:srgbClr val="131516"/>
          </a:solidFill>
          <a:ln w="9525">
            <a:noFill/>
            <a:round/>
            <a:headEnd/>
            <a:tailEnd/>
          </a:ln>
        </p:spPr>
        <p:txBody>
          <a:bodyPr/>
          <a:lstStyle/>
          <a:p>
            <a:endParaRPr lang="en-US"/>
          </a:p>
        </p:txBody>
      </p:sp>
      <p:sp>
        <p:nvSpPr>
          <p:cNvPr id="45387" name="Freeform 1331"/>
          <p:cNvSpPr>
            <a:spLocks noEditPoints="1"/>
          </p:cNvSpPr>
          <p:nvPr/>
        </p:nvSpPr>
        <p:spPr bwMode="auto">
          <a:xfrm>
            <a:off x="5721350" y="4960939"/>
            <a:ext cx="95250" cy="128587"/>
          </a:xfrm>
          <a:custGeom>
            <a:avLst/>
            <a:gdLst>
              <a:gd name="T0" fmla="*/ 60 w 60"/>
              <a:gd name="T1" fmla="*/ 79 h 81"/>
              <a:gd name="T2" fmla="*/ 45 w 60"/>
              <a:gd name="T3" fmla="*/ 79 h 81"/>
              <a:gd name="T4" fmla="*/ 45 w 60"/>
              <a:gd name="T5" fmla="*/ 71 h 81"/>
              <a:gd name="T6" fmla="*/ 41 w 60"/>
              <a:gd name="T7" fmla="*/ 75 h 81"/>
              <a:gd name="T8" fmla="*/ 35 w 60"/>
              <a:gd name="T9" fmla="*/ 77 h 81"/>
              <a:gd name="T10" fmla="*/ 31 w 60"/>
              <a:gd name="T11" fmla="*/ 79 h 81"/>
              <a:gd name="T12" fmla="*/ 25 w 60"/>
              <a:gd name="T13" fmla="*/ 81 h 81"/>
              <a:gd name="T14" fmla="*/ 22 w 60"/>
              <a:gd name="T15" fmla="*/ 79 h 81"/>
              <a:gd name="T16" fmla="*/ 16 w 60"/>
              <a:gd name="T17" fmla="*/ 79 h 81"/>
              <a:gd name="T18" fmla="*/ 12 w 60"/>
              <a:gd name="T19" fmla="*/ 75 h 81"/>
              <a:gd name="T20" fmla="*/ 8 w 60"/>
              <a:gd name="T21" fmla="*/ 73 h 81"/>
              <a:gd name="T22" fmla="*/ 4 w 60"/>
              <a:gd name="T23" fmla="*/ 67 h 81"/>
              <a:gd name="T24" fmla="*/ 2 w 60"/>
              <a:gd name="T25" fmla="*/ 63 h 81"/>
              <a:gd name="T26" fmla="*/ 0 w 60"/>
              <a:gd name="T27" fmla="*/ 58 h 81"/>
              <a:gd name="T28" fmla="*/ 0 w 60"/>
              <a:gd name="T29" fmla="*/ 50 h 81"/>
              <a:gd name="T30" fmla="*/ 0 w 60"/>
              <a:gd name="T31" fmla="*/ 44 h 81"/>
              <a:gd name="T32" fmla="*/ 2 w 60"/>
              <a:gd name="T33" fmla="*/ 38 h 81"/>
              <a:gd name="T34" fmla="*/ 4 w 60"/>
              <a:gd name="T35" fmla="*/ 33 h 81"/>
              <a:gd name="T36" fmla="*/ 8 w 60"/>
              <a:gd name="T37" fmla="*/ 29 h 81"/>
              <a:gd name="T38" fmla="*/ 12 w 60"/>
              <a:gd name="T39" fmla="*/ 25 h 81"/>
              <a:gd name="T40" fmla="*/ 16 w 60"/>
              <a:gd name="T41" fmla="*/ 23 h 81"/>
              <a:gd name="T42" fmla="*/ 22 w 60"/>
              <a:gd name="T43" fmla="*/ 21 h 81"/>
              <a:gd name="T44" fmla="*/ 25 w 60"/>
              <a:gd name="T45" fmla="*/ 21 h 81"/>
              <a:gd name="T46" fmla="*/ 31 w 60"/>
              <a:gd name="T47" fmla="*/ 21 h 81"/>
              <a:gd name="T48" fmla="*/ 35 w 60"/>
              <a:gd name="T49" fmla="*/ 23 h 81"/>
              <a:gd name="T50" fmla="*/ 39 w 60"/>
              <a:gd name="T51" fmla="*/ 25 h 81"/>
              <a:gd name="T52" fmla="*/ 43 w 60"/>
              <a:gd name="T53" fmla="*/ 29 h 81"/>
              <a:gd name="T54" fmla="*/ 43 w 60"/>
              <a:gd name="T55" fmla="*/ 0 h 81"/>
              <a:gd name="T56" fmla="*/ 60 w 60"/>
              <a:gd name="T57" fmla="*/ 0 h 81"/>
              <a:gd name="T58" fmla="*/ 60 w 60"/>
              <a:gd name="T59" fmla="*/ 79 h 81"/>
              <a:gd name="T60" fmla="*/ 18 w 60"/>
              <a:gd name="T61" fmla="*/ 50 h 81"/>
              <a:gd name="T62" fmla="*/ 18 w 60"/>
              <a:gd name="T63" fmla="*/ 58 h 81"/>
              <a:gd name="T64" fmla="*/ 20 w 60"/>
              <a:gd name="T65" fmla="*/ 61 h 81"/>
              <a:gd name="T66" fmla="*/ 23 w 60"/>
              <a:gd name="T67" fmla="*/ 67 h 81"/>
              <a:gd name="T68" fmla="*/ 31 w 60"/>
              <a:gd name="T69" fmla="*/ 67 h 81"/>
              <a:gd name="T70" fmla="*/ 35 w 60"/>
              <a:gd name="T71" fmla="*/ 67 h 81"/>
              <a:gd name="T72" fmla="*/ 39 w 60"/>
              <a:gd name="T73" fmla="*/ 63 h 81"/>
              <a:gd name="T74" fmla="*/ 43 w 60"/>
              <a:gd name="T75" fmla="*/ 58 h 81"/>
              <a:gd name="T76" fmla="*/ 43 w 60"/>
              <a:gd name="T77" fmla="*/ 50 h 81"/>
              <a:gd name="T78" fmla="*/ 43 w 60"/>
              <a:gd name="T79" fmla="*/ 42 h 81"/>
              <a:gd name="T80" fmla="*/ 39 w 60"/>
              <a:gd name="T81" fmla="*/ 36 h 81"/>
              <a:gd name="T82" fmla="*/ 35 w 60"/>
              <a:gd name="T83" fmla="*/ 33 h 81"/>
              <a:gd name="T84" fmla="*/ 31 w 60"/>
              <a:gd name="T85" fmla="*/ 33 h 81"/>
              <a:gd name="T86" fmla="*/ 25 w 60"/>
              <a:gd name="T87" fmla="*/ 33 h 81"/>
              <a:gd name="T88" fmla="*/ 22 w 60"/>
              <a:gd name="T89" fmla="*/ 36 h 81"/>
              <a:gd name="T90" fmla="*/ 18 w 60"/>
              <a:gd name="T91" fmla="*/ 42 h 81"/>
              <a:gd name="T92" fmla="*/ 18 w 60"/>
              <a:gd name="T93" fmla="*/ 5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0"/>
              <a:gd name="T142" fmla="*/ 0 h 81"/>
              <a:gd name="T143" fmla="*/ 60 w 60"/>
              <a:gd name="T144" fmla="*/ 81 h 8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0" h="81">
                <a:moveTo>
                  <a:pt x="60" y="79"/>
                </a:moveTo>
                <a:lnTo>
                  <a:pt x="45" y="79"/>
                </a:lnTo>
                <a:lnTo>
                  <a:pt x="45" y="71"/>
                </a:lnTo>
                <a:lnTo>
                  <a:pt x="41" y="75"/>
                </a:lnTo>
                <a:lnTo>
                  <a:pt x="35" y="77"/>
                </a:lnTo>
                <a:lnTo>
                  <a:pt x="31" y="79"/>
                </a:lnTo>
                <a:lnTo>
                  <a:pt x="25" y="81"/>
                </a:lnTo>
                <a:lnTo>
                  <a:pt x="22" y="79"/>
                </a:lnTo>
                <a:lnTo>
                  <a:pt x="16" y="79"/>
                </a:lnTo>
                <a:lnTo>
                  <a:pt x="12" y="75"/>
                </a:lnTo>
                <a:lnTo>
                  <a:pt x="8" y="73"/>
                </a:lnTo>
                <a:lnTo>
                  <a:pt x="4" y="67"/>
                </a:lnTo>
                <a:lnTo>
                  <a:pt x="2" y="63"/>
                </a:lnTo>
                <a:lnTo>
                  <a:pt x="0" y="58"/>
                </a:lnTo>
                <a:lnTo>
                  <a:pt x="0" y="50"/>
                </a:lnTo>
                <a:lnTo>
                  <a:pt x="0" y="44"/>
                </a:lnTo>
                <a:lnTo>
                  <a:pt x="2" y="38"/>
                </a:lnTo>
                <a:lnTo>
                  <a:pt x="4" y="33"/>
                </a:lnTo>
                <a:lnTo>
                  <a:pt x="8" y="29"/>
                </a:lnTo>
                <a:lnTo>
                  <a:pt x="12" y="25"/>
                </a:lnTo>
                <a:lnTo>
                  <a:pt x="16" y="23"/>
                </a:lnTo>
                <a:lnTo>
                  <a:pt x="22" y="21"/>
                </a:lnTo>
                <a:lnTo>
                  <a:pt x="25" y="21"/>
                </a:lnTo>
                <a:lnTo>
                  <a:pt x="31" y="21"/>
                </a:lnTo>
                <a:lnTo>
                  <a:pt x="35" y="23"/>
                </a:lnTo>
                <a:lnTo>
                  <a:pt x="39" y="25"/>
                </a:lnTo>
                <a:lnTo>
                  <a:pt x="43" y="29"/>
                </a:lnTo>
                <a:lnTo>
                  <a:pt x="43" y="0"/>
                </a:lnTo>
                <a:lnTo>
                  <a:pt x="60" y="0"/>
                </a:lnTo>
                <a:lnTo>
                  <a:pt x="60" y="79"/>
                </a:lnTo>
                <a:close/>
                <a:moveTo>
                  <a:pt x="18" y="50"/>
                </a:moveTo>
                <a:lnTo>
                  <a:pt x="18" y="58"/>
                </a:lnTo>
                <a:lnTo>
                  <a:pt x="20" y="61"/>
                </a:lnTo>
                <a:lnTo>
                  <a:pt x="23" y="67"/>
                </a:lnTo>
                <a:lnTo>
                  <a:pt x="31" y="67"/>
                </a:lnTo>
                <a:lnTo>
                  <a:pt x="35" y="67"/>
                </a:lnTo>
                <a:lnTo>
                  <a:pt x="39" y="63"/>
                </a:lnTo>
                <a:lnTo>
                  <a:pt x="43" y="58"/>
                </a:lnTo>
                <a:lnTo>
                  <a:pt x="43" y="50"/>
                </a:lnTo>
                <a:lnTo>
                  <a:pt x="43" y="42"/>
                </a:lnTo>
                <a:lnTo>
                  <a:pt x="39" y="36"/>
                </a:lnTo>
                <a:lnTo>
                  <a:pt x="35" y="33"/>
                </a:lnTo>
                <a:lnTo>
                  <a:pt x="31" y="33"/>
                </a:lnTo>
                <a:lnTo>
                  <a:pt x="25" y="33"/>
                </a:lnTo>
                <a:lnTo>
                  <a:pt x="22" y="36"/>
                </a:lnTo>
                <a:lnTo>
                  <a:pt x="18" y="42"/>
                </a:lnTo>
                <a:lnTo>
                  <a:pt x="18" y="50"/>
                </a:lnTo>
                <a:close/>
              </a:path>
            </a:pathLst>
          </a:custGeom>
          <a:solidFill>
            <a:srgbClr val="131516"/>
          </a:solidFill>
          <a:ln w="9525">
            <a:noFill/>
            <a:round/>
            <a:headEnd/>
            <a:tailEnd/>
          </a:ln>
        </p:spPr>
        <p:txBody>
          <a:bodyPr/>
          <a:lstStyle/>
          <a:p>
            <a:endParaRPr lang="en-US"/>
          </a:p>
        </p:txBody>
      </p:sp>
      <p:sp>
        <p:nvSpPr>
          <p:cNvPr id="45388" name="Freeform 1332"/>
          <p:cNvSpPr>
            <a:spLocks noEditPoints="1"/>
          </p:cNvSpPr>
          <p:nvPr/>
        </p:nvSpPr>
        <p:spPr bwMode="auto">
          <a:xfrm>
            <a:off x="5832475" y="4994275"/>
            <a:ext cx="90488" cy="95250"/>
          </a:xfrm>
          <a:custGeom>
            <a:avLst/>
            <a:gdLst>
              <a:gd name="T0" fmla="*/ 40 w 57"/>
              <a:gd name="T1" fmla="*/ 40 h 60"/>
              <a:gd name="T2" fmla="*/ 55 w 57"/>
              <a:gd name="T3" fmla="*/ 42 h 60"/>
              <a:gd name="T4" fmla="*/ 51 w 57"/>
              <a:gd name="T5" fmla="*/ 50 h 60"/>
              <a:gd name="T6" fmla="*/ 46 w 57"/>
              <a:gd name="T7" fmla="*/ 54 h 60"/>
              <a:gd name="T8" fmla="*/ 38 w 57"/>
              <a:gd name="T9" fmla="*/ 58 h 60"/>
              <a:gd name="T10" fmla="*/ 30 w 57"/>
              <a:gd name="T11" fmla="*/ 60 h 60"/>
              <a:gd name="T12" fmla="*/ 23 w 57"/>
              <a:gd name="T13" fmla="*/ 58 h 60"/>
              <a:gd name="T14" fmla="*/ 15 w 57"/>
              <a:gd name="T15" fmla="*/ 56 h 60"/>
              <a:gd name="T16" fmla="*/ 11 w 57"/>
              <a:gd name="T17" fmla="*/ 54 h 60"/>
              <a:gd name="T18" fmla="*/ 7 w 57"/>
              <a:gd name="T19" fmla="*/ 50 h 60"/>
              <a:gd name="T20" fmla="*/ 1 w 57"/>
              <a:gd name="T21" fmla="*/ 40 h 60"/>
              <a:gd name="T22" fmla="*/ 0 w 57"/>
              <a:gd name="T23" fmla="*/ 29 h 60"/>
              <a:gd name="T24" fmla="*/ 1 w 57"/>
              <a:gd name="T25" fmla="*/ 23 h 60"/>
              <a:gd name="T26" fmla="*/ 1 w 57"/>
              <a:gd name="T27" fmla="*/ 17 h 60"/>
              <a:gd name="T28" fmla="*/ 5 w 57"/>
              <a:gd name="T29" fmla="*/ 12 h 60"/>
              <a:gd name="T30" fmla="*/ 7 w 57"/>
              <a:gd name="T31" fmla="*/ 8 h 60"/>
              <a:gd name="T32" fmla="*/ 13 w 57"/>
              <a:gd name="T33" fmla="*/ 4 h 60"/>
              <a:gd name="T34" fmla="*/ 17 w 57"/>
              <a:gd name="T35" fmla="*/ 2 h 60"/>
              <a:gd name="T36" fmla="*/ 23 w 57"/>
              <a:gd name="T37" fmla="*/ 0 h 60"/>
              <a:gd name="T38" fmla="*/ 28 w 57"/>
              <a:gd name="T39" fmla="*/ 0 h 60"/>
              <a:gd name="T40" fmla="*/ 34 w 57"/>
              <a:gd name="T41" fmla="*/ 0 h 60"/>
              <a:gd name="T42" fmla="*/ 40 w 57"/>
              <a:gd name="T43" fmla="*/ 2 h 60"/>
              <a:gd name="T44" fmla="*/ 46 w 57"/>
              <a:gd name="T45" fmla="*/ 4 h 60"/>
              <a:gd name="T46" fmla="*/ 49 w 57"/>
              <a:gd name="T47" fmla="*/ 8 h 60"/>
              <a:gd name="T48" fmla="*/ 53 w 57"/>
              <a:gd name="T49" fmla="*/ 13 h 60"/>
              <a:gd name="T50" fmla="*/ 55 w 57"/>
              <a:gd name="T51" fmla="*/ 19 h 60"/>
              <a:gd name="T52" fmla="*/ 55 w 57"/>
              <a:gd name="T53" fmla="*/ 25 h 60"/>
              <a:gd name="T54" fmla="*/ 57 w 57"/>
              <a:gd name="T55" fmla="*/ 35 h 60"/>
              <a:gd name="T56" fmla="*/ 17 w 57"/>
              <a:gd name="T57" fmla="*/ 35 h 60"/>
              <a:gd name="T58" fmla="*/ 17 w 57"/>
              <a:gd name="T59" fmla="*/ 40 h 60"/>
              <a:gd name="T60" fmla="*/ 21 w 57"/>
              <a:gd name="T61" fmla="*/ 44 h 60"/>
              <a:gd name="T62" fmla="*/ 24 w 57"/>
              <a:gd name="T63" fmla="*/ 46 h 60"/>
              <a:gd name="T64" fmla="*/ 30 w 57"/>
              <a:gd name="T65" fmla="*/ 48 h 60"/>
              <a:gd name="T66" fmla="*/ 32 w 57"/>
              <a:gd name="T67" fmla="*/ 48 h 60"/>
              <a:gd name="T68" fmla="*/ 36 w 57"/>
              <a:gd name="T69" fmla="*/ 46 h 60"/>
              <a:gd name="T70" fmla="*/ 38 w 57"/>
              <a:gd name="T71" fmla="*/ 44 h 60"/>
              <a:gd name="T72" fmla="*/ 40 w 57"/>
              <a:gd name="T73" fmla="*/ 40 h 60"/>
              <a:gd name="T74" fmla="*/ 40 w 57"/>
              <a:gd name="T75" fmla="*/ 25 h 60"/>
              <a:gd name="T76" fmla="*/ 40 w 57"/>
              <a:gd name="T77" fmla="*/ 19 h 60"/>
              <a:gd name="T78" fmla="*/ 38 w 57"/>
              <a:gd name="T79" fmla="*/ 15 h 60"/>
              <a:gd name="T80" fmla="*/ 34 w 57"/>
              <a:gd name="T81" fmla="*/ 12 h 60"/>
              <a:gd name="T82" fmla="*/ 28 w 57"/>
              <a:gd name="T83" fmla="*/ 12 h 60"/>
              <a:gd name="T84" fmla="*/ 24 w 57"/>
              <a:gd name="T85" fmla="*/ 12 h 60"/>
              <a:gd name="T86" fmla="*/ 21 w 57"/>
              <a:gd name="T87" fmla="*/ 15 h 60"/>
              <a:gd name="T88" fmla="*/ 17 w 57"/>
              <a:gd name="T89" fmla="*/ 19 h 60"/>
              <a:gd name="T90" fmla="*/ 17 w 57"/>
              <a:gd name="T91" fmla="*/ 25 h 60"/>
              <a:gd name="T92" fmla="*/ 40 w 57"/>
              <a:gd name="T93" fmla="*/ 25 h 6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
              <a:gd name="T142" fmla="*/ 0 h 60"/>
              <a:gd name="T143" fmla="*/ 57 w 57"/>
              <a:gd name="T144" fmla="*/ 60 h 6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 h="60">
                <a:moveTo>
                  <a:pt x="40" y="40"/>
                </a:moveTo>
                <a:lnTo>
                  <a:pt x="55" y="42"/>
                </a:lnTo>
                <a:lnTo>
                  <a:pt x="51" y="50"/>
                </a:lnTo>
                <a:lnTo>
                  <a:pt x="46" y="54"/>
                </a:lnTo>
                <a:lnTo>
                  <a:pt x="38" y="58"/>
                </a:lnTo>
                <a:lnTo>
                  <a:pt x="30" y="60"/>
                </a:lnTo>
                <a:lnTo>
                  <a:pt x="23" y="58"/>
                </a:lnTo>
                <a:lnTo>
                  <a:pt x="15" y="56"/>
                </a:lnTo>
                <a:lnTo>
                  <a:pt x="11" y="54"/>
                </a:lnTo>
                <a:lnTo>
                  <a:pt x="7" y="50"/>
                </a:lnTo>
                <a:lnTo>
                  <a:pt x="1" y="40"/>
                </a:lnTo>
                <a:lnTo>
                  <a:pt x="0" y="29"/>
                </a:lnTo>
                <a:lnTo>
                  <a:pt x="1" y="23"/>
                </a:lnTo>
                <a:lnTo>
                  <a:pt x="1" y="17"/>
                </a:lnTo>
                <a:lnTo>
                  <a:pt x="5" y="12"/>
                </a:lnTo>
                <a:lnTo>
                  <a:pt x="7" y="8"/>
                </a:lnTo>
                <a:lnTo>
                  <a:pt x="13" y="4"/>
                </a:lnTo>
                <a:lnTo>
                  <a:pt x="17" y="2"/>
                </a:lnTo>
                <a:lnTo>
                  <a:pt x="23" y="0"/>
                </a:lnTo>
                <a:lnTo>
                  <a:pt x="28" y="0"/>
                </a:lnTo>
                <a:lnTo>
                  <a:pt x="34" y="0"/>
                </a:lnTo>
                <a:lnTo>
                  <a:pt x="40" y="2"/>
                </a:lnTo>
                <a:lnTo>
                  <a:pt x="46" y="4"/>
                </a:lnTo>
                <a:lnTo>
                  <a:pt x="49" y="8"/>
                </a:lnTo>
                <a:lnTo>
                  <a:pt x="53" y="13"/>
                </a:lnTo>
                <a:lnTo>
                  <a:pt x="55" y="19"/>
                </a:lnTo>
                <a:lnTo>
                  <a:pt x="55" y="25"/>
                </a:lnTo>
                <a:lnTo>
                  <a:pt x="57" y="35"/>
                </a:lnTo>
                <a:lnTo>
                  <a:pt x="17" y="35"/>
                </a:lnTo>
                <a:lnTo>
                  <a:pt x="17" y="40"/>
                </a:lnTo>
                <a:lnTo>
                  <a:pt x="21" y="44"/>
                </a:lnTo>
                <a:lnTo>
                  <a:pt x="24" y="46"/>
                </a:lnTo>
                <a:lnTo>
                  <a:pt x="30" y="48"/>
                </a:lnTo>
                <a:lnTo>
                  <a:pt x="32" y="48"/>
                </a:lnTo>
                <a:lnTo>
                  <a:pt x="36" y="46"/>
                </a:lnTo>
                <a:lnTo>
                  <a:pt x="38" y="44"/>
                </a:lnTo>
                <a:lnTo>
                  <a:pt x="40" y="40"/>
                </a:lnTo>
                <a:close/>
                <a:moveTo>
                  <a:pt x="40" y="25"/>
                </a:moveTo>
                <a:lnTo>
                  <a:pt x="40" y="19"/>
                </a:lnTo>
                <a:lnTo>
                  <a:pt x="38" y="15"/>
                </a:lnTo>
                <a:lnTo>
                  <a:pt x="34" y="12"/>
                </a:lnTo>
                <a:lnTo>
                  <a:pt x="28" y="12"/>
                </a:lnTo>
                <a:lnTo>
                  <a:pt x="24" y="12"/>
                </a:lnTo>
                <a:lnTo>
                  <a:pt x="21" y="15"/>
                </a:lnTo>
                <a:lnTo>
                  <a:pt x="17" y="19"/>
                </a:lnTo>
                <a:lnTo>
                  <a:pt x="17" y="25"/>
                </a:lnTo>
                <a:lnTo>
                  <a:pt x="40" y="25"/>
                </a:lnTo>
                <a:close/>
              </a:path>
            </a:pathLst>
          </a:custGeom>
          <a:solidFill>
            <a:srgbClr val="131516"/>
          </a:solidFill>
          <a:ln w="9525">
            <a:noFill/>
            <a:round/>
            <a:headEnd/>
            <a:tailEnd/>
          </a:ln>
        </p:spPr>
        <p:txBody>
          <a:bodyPr/>
          <a:lstStyle/>
          <a:p>
            <a:endParaRPr lang="en-US"/>
          </a:p>
        </p:txBody>
      </p:sp>
      <p:sp>
        <p:nvSpPr>
          <p:cNvPr id="45389" name="Freeform 1333"/>
          <p:cNvSpPr>
            <a:spLocks noEditPoints="1"/>
          </p:cNvSpPr>
          <p:nvPr/>
        </p:nvSpPr>
        <p:spPr bwMode="auto">
          <a:xfrm>
            <a:off x="5935663" y="4994275"/>
            <a:ext cx="100012" cy="95250"/>
          </a:xfrm>
          <a:custGeom>
            <a:avLst/>
            <a:gdLst>
              <a:gd name="T0" fmla="*/ 0 w 63"/>
              <a:gd name="T1" fmla="*/ 29 h 60"/>
              <a:gd name="T2" fmla="*/ 2 w 63"/>
              <a:gd name="T3" fmla="*/ 21 h 60"/>
              <a:gd name="T4" fmla="*/ 4 w 63"/>
              <a:gd name="T5" fmla="*/ 13 h 60"/>
              <a:gd name="T6" fmla="*/ 9 w 63"/>
              <a:gd name="T7" fmla="*/ 8 h 60"/>
              <a:gd name="T8" fmla="*/ 15 w 63"/>
              <a:gd name="T9" fmla="*/ 4 h 60"/>
              <a:gd name="T10" fmla="*/ 23 w 63"/>
              <a:gd name="T11" fmla="*/ 0 h 60"/>
              <a:gd name="T12" fmla="*/ 32 w 63"/>
              <a:gd name="T13" fmla="*/ 0 h 60"/>
              <a:gd name="T14" fmla="*/ 38 w 63"/>
              <a:gd name="T15" fmla="*/ 0 h 60"/>
              <a:gd name="T16" fmla="*/ 44 w 63"/>
              <a:gd name="T17" fmla="*/ 2 h 60"/>
              <a:gd name="T18" fmla="*/ 50 w 63"/>
              <a:gd name="T19" fmla="*/ 4 h 60"/>
              <a:gd name="T20" fmla="*/ 54 w 63"/>
              <a:gd name="T21" fmla="*/ 8 h 60"/>
              <a:gd name="T22" fmla="*/ 57 w 63"/>
              <a:gd name="T23" fmla="*/ 13 h 60"/>
              <a:gd name="T24" fmla="*/ 61 w 63"/>
              <a:gd name="T25" fmla="*/ 17 h 60"/>
              <a:gd name="T26" fmla="*/ 61 w 63"/>
              <a:gd name="T27" fmla="*/ 23 h 60"/>
              <a:gd name="T28" fmla="*/ 63 w 63"/>
              <a:gd name="T29" fmla="*/ 29 h 60"/>
              <a:gd name="T30" fmla="*/ 61 w 63"/>
              <a:gd name="T31" fmla="*/ 35 h 60"/>
              <a:gd name="T32" fmla="*/ 61 w 63"/>
              <a:gd name="T33" fmla="*/ 40 h 60"/>
              <a:gd name="T34" fmla="*/ 57 w 63"/>
              <a:gd name="T35" fmla="*/ 46 h 60"/>
              <a:gd name="T36" fmla="*/ 54 w 63"/>
              <a:gd name="T37" fmla="*/ 50 h 60"/>
              <a:gd name="T38" fmla="*/ 50 w 63"/>
              <a:gd name="T39" fmla="*/ 54 h 60"/>
              <a:gd name="T40" fmla="*/ 44 w 63"/>
              <a:gd name="T41" fmla="*/ 58 h 60"/>
              <a:gd name="T42" fmla="*/ 38 w 63"/>
              <a:gd name="T43" fmla="*/ 58 h 60"/>
              <a:gd name="T44" fmla="*/ 32 w 63"/>
              <a:gd name="T45" fmla="*/ 60 h 60"/>
              <a:gd name="T46" fmla="*/ 23 w 63"/>
              <a:gd name="T47" fmla="*/ 58 h 60"/>
              <a:gd name="T48" fmla="*/ 15 w 63"/>
              <a:gd name="T49" fmla="*/ 56 h 60"/>
              <a:gd name="T50" fmla="*/ 9 w 63"/>
              <a:gd name="T51" fmla="*/ 52 h 60"/>
              <a:gd name="T52" fmla="*/ 4 w 63"/>
              <a:gd name="T53" fmla="*/ 44 h 60"/>
              <a:gd name="T54" fmla="*/ 2 w 63"/>
              <a:gd name="T55" fmla="*/ 38 h 60"/>
              <a:gd name="T56" fmla="*/ 0 w 63"/>
              <a:gd name="T57" fmla="*/ 29 h 60"/>
              <a:gd name="T58" fmla="*/ 17 w 63"/>
              <a:gd name="T59" fmla="*/ 29 h 60"/>
              <a:gd name="T60" fmla="*/ 17 w 63"/>
              <a:gd name="T61" fmla="*/ 37 h 60"/>
              <a:gd name="T62" fmla="*/ 21 w 63"/>
              <a:gd name="T63" fmla="*/ 42 h 60"/>
              <a:gd name="T64" fmla="*/ 27 w 63"/>
              <a:gd name="T65" fmla="*/ 46 h 60"/>
              <a:gd name="T66" fmla="*/ 32 w 63"/>
              <a:gd name="T67" fmla="*/ 46 h 60"/>
              <a:gd name="T68" fmla="*/ 38 w 63"/>
              <a:gd name="T69" fmla="*/ 46 h 60"/>
              <a:gd name="T70" fmla="*/ 42 w 63"/>
              <a:gd name="T71" fmla="*/ 42 h 60"/>
              <a:gd name="T72" fmla="*/ 46 w 63"/>
              <a:gd name="T73" fmla="*/ 37 h 60"/>
              <a:gd name="T74" fmla="*/ 46 w 63"/>
              <a:gd name="T75" fmla="*/ 29 h 60"/>
              <a:gd name="T76" fmla="*/ 46 w 63"/>
              <a:gd name="T77" fmla="*/ 21 h 60"/>
              <a:gd name="T78" fmla="*/ 42 w 63"/>
              <a:gd name="T79" fmla="*/ 17 h 60"/>
              <a:gd name="T80" fmla="*/ 38 w 63"/>
              <a:gd name="T81" fmla="*/ 13 h 60"/>
              <a:gd name="T82" fmla="*/ 32 w 63"/>
              <a:gd name="T83" fmla="*/ 12 h 60"/>
              <a:gd name="T84" fmla="*/ 27 w 63"/>
              <a:gd name="T85" fmla="*/ 13 h 60"/>
              <a:gd name="T86" fmla="*/ 21 w 63"/>
              <a:gd name="T87" fmla="*/ 17 h 60"/>
              <a:gd name="T88" fmla="*/ 17 w 63"/>
              <a:gd name="T89" fmla="*/ 21 h 60"/>
              <a:gd name="T90" fmla="*/ 17 w 63"/>
              <a:gd name="T91" fmla="*/ 29 h 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3"/>
              <a:gd name="T139" fmla="*/ 0 h 60"/>
              <a:gd name="T140" fmla="*/ 63 w 63"/>
              <a:gd name="T141" fmla="*/ 60 h 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3" h="60">
                <a:moveTo>
                  <a:pt x="0" y="29"/>
                </a:moveTo>
                <a:lnTo>
                  <a:pt x="2" y="21"/>
                </a:lnTo>
                <a:lnTo>
                  <a:pt x="4" y="13"/>
                </a:lnTo>
                <a:lnTo>
                  <a:pt x="9" y="8"/>
                </a:lnTo>
                <a:lnTo>
                  <a:pt x="15" y="4"/>
                </a:lnTo>
                <a:lnTo>
                  <a:pt x="23" y="0"/>
                </a:lnTo>
                <a:lnTo>
                  <a:pt x="32" y="0"/>
                </a:lnTo>
                <a:lnTo>
                  <a:pt x="38" y="0"/>
                </a:lnTo>
                <a:lnTo>
                  <a:pt x="44" y="2"/>
                </a:lnTo>
                <a:lnTo>
                  <a:pt x="50" y="4"/>
                </a:lnTo>
                <a:lnTo>
                  <a:pt x="54" y="8"/>
                </a:lnTo>
                <a:lnTo>
                  <a:pt x="57" y="13"/>
                </a:lnTo>
                <a:lnTo>
                  <a:pt x="61" y="17"/>
                </a:lnTo>
                <a:lnTo>
                  <a:pt x="61" y="23"/>
                </a:lnTo>
                <a:lnTo>
                  <a:pt x="63" y="29"/>
                </a:lnTo>
                <a:lnTo>
                  <a:pt x="61" y="35"/>
                </a:lnTo>
                <a:lnTo>
                  <a:pt x="61" y="40"/>
                </a:lnTo>
                <a:lnTo>
                  <a:pt x="57" y="46"/>
                </a:lnTo>
                <a:lnTo>
                  <a:pt x="54" y="50"/>
                </a:lnTo>
                <a:lnTo>
                  <a:pt x="50" y="54"/>
                </a:lnTo>
                <a:lnTo>
                  <a:pt x="44" y="58"/>
                </a:lnTo>
                <a:lnTo>
                  <a:pt x="38" y="58"/>
                </a:lnTo>
                <a:lnTo>
                  <a:pt x="32" y="60"/>
                </a:lnTo>
                <a:lnTo>
                  <a:pt x="23" y="58"/>
                </a:lnTo>
                <a:lnTo>
                  <a:pt x="15" y="56"/>
                </a:lnTo>
                <a:lnTo>
                  <a:pt x="9" y="52"/>
                </a:lnTo>
                <a:lnTo>
                  <a:pt x="4" y="44"/>
                </a:lnTo>
                <a:lnTo>
                  <a:pt x="2" y="38"/>
                </a:lnTo>
                <a:lnTo>
                  <a:pt x="0" y="29"/>
                </a:lnTo>
                <a:close/>
                <a:moveTo>
                  <a:pt x="17" y="29"/>
                </a:moveTo>
                <a:lnTo>
                  <a:pt x="17" y="37"/>
                </a:lnTo>
                <a:lnTo>
                  <a:pt x="21" y="42"/>
                </a:lnTo>
                <a:lnTo>
                  <a:pt x="27" y="46"/>
                </a:lnTo>
                <a:lnTo>
                  <a:pt x="32" y="46"/>
                </a:lnTo>
                <a:lnTo>
                  <a:pt x="38" y="46"/>
                </a:lnTo>
                <a:lnTo>
                  <a:pt x="42" y="42"/>
                </a:lnTo>
                <a:lnTo>
                  <a:pt x="46" y="37"/>
                </a:lnTo>
                <a:lnTo>
                  <a:pt x="46" y="29"/>
                </a:lnTo>
                <a:lnTo>
                  <a:pt x="46" y="21"/>
                </a:lnTo>
                <a:lnTo>
                  <a:pt x="42" y="17"/>
                </a:lnTo>
                <a:lnTo>
                  <a:pt x="38" y="13"/>
                </a:lnTo>
                <a:lnTo>
                  <a:pt x="32" y="12"/>
                </a:lnTo>
                <a:lnTo>
                  <a:pt x="27" y="13"/>
                </a:lnTo>
                <a:lnTo>
                  <a:pt x="21" y="17"/>
                </a:lnTo>
                <a:lnTo>
                  <a:pt x="17" y="21"/>
                </a:lnTo>
                <a:lnTo>
                  <a:pt x="17" y="29"/>
                </a:lnTo>
                <a:close/>
              </a:path>
            </a:pathLst>
          </a:custGeom>
          <a:solidFill>
            <a:srgbClr val="131516"/>
          </a:solidFill>
          <a:ln w="9525">
            <a:noFill/>
            <a:round/>
            <a:headEnd/>
            <a:tailEnd/>
          </a:ln>
        </p:spPr>
        <p:txBody>
          <a:bodyPr/>
          <a:lstStyle/>
          <a:p>
            <a:endParaRPr lang="en-US"/>
          </a:p>
        </p:txBody>
      </p:sp>
      <p:sp>
        <p:nvSpPr>
          <p:cNvPr id="45390" name="Rectangle 1334"/>
          <p:cNvSpPr>
            <a:spLocks noChangeArrowheads="1"/>
          </p:cNvSpPr>
          <p:nvPr/>
        </p:nvSpPr>
        <p:spPr bwMode="auto">
          <a:xfrm>
            <a:off x="6051551" y="5027613"/>
            <a:ext cx="47625" cy="25400"/>
          </a:xfrm>
          <a:prstGeom prst="rect">
            <a:avLst/>
          </a:prstGeom>
          <a:solidFill>
            <a:srgbClr val="131516"/>
          </a:solidFill>
          <a:ln w="9525">
            <a:noFill/>
            <a:miter lim="800000"/>
            <a:headEnd/>
            <a:tailEnd/>
          </a:ln>
        </p:spPr>
        <p:txBody>
          <a:bodyPr/>
          <a:lstStyle/>
          <a:p>
            <a:endParaRPr lang="en-US"/>
          </a:p>
        </p:txBody>
      </p:sp>
      <p:sp>
        <p:nvSpPr>
          <p:cNvPr id="45391" name="Freeform 1335"/>
          <p:cNvSpPr>
            <a:spLocks noEditPoints="1"/>
          </p:cNvSpPr>
          <p:nvPr/>
        </p:nvSpPr>
        <p:spPr bwMode="auto">
          <a:xfrm>
            <a:off x="5557839" y="5186363"/>
            <a:ext cx="90487" cy="125412"/>
          </a:xfrm>
          <a:custGeom>
            <a:avLst/>
            <a:gdLst>
              <a:gd name="T0" fmla="*/ 0 w 57"/>
              <a:gd name="T1" fmla="*/ 2 h 79"/>
              <a:gd name="T2" fmla="*/ 15 w 57"/>
              <a:gd name="T3" fmla="*/ 2 h 79"/>
              <a:gd name="T4" fmla="*/ 15 w 57"/>
              <a:gd name="T5" fmla="*/ 10 h 79"/>
              <a:gd name="T6" fmla="*/ 17 w 57"/>
              <a:gd name="T7" fmla="*/ 6 h 79"/>
              <a:gd name="T8" fmla="*/ 23 w 57"/>
              <a:gd name="T9" fmla="*/ 4 h 79"/>
              <a:gd name="T10" fmla="*/ 27 w 57"/>
              <a:gd name="T11" fmla="*/ 2 h 79"/>
              <a:gd name="T12" fmla="*/ 32 w 57"/>
              <a:gd name="T13" fmla="*/ 0 h 79"/>
              <a:gd name="T14" fmla="*/ 38 w 57"/>
              <a:gd name="T15" fmla="*/ 0 h 79"/>
              <a:gd name="T16" fmla="*/ 42 w 57"/>
              <a:gd name="T17" fmla="*/ 2 h 79"/>
              <a:gd name="T18" fmla="*/ 48 w 57"/>
              <a:gd name="T19" fmla="*/ 4 h 79"/>
              <a:gd name="T20" fmla="*/ 52 w 57"/>
              <a:gd name="T21" fmla="*/ 8 h 79"/>
              <a:gd name="T22" fmla="*/ 54 w 57"/>
              <a:gd name="T23" fmla="*/ 11 h 79"/>
              <a:gd name="T24" fmla="*/ 55 w 57"/>
              <a:gd name="T25" fmla="*/ 17 h 79"/>
              <a:gd name="T26" fmla="*/ 57 w 57"/>
              <a:gd name="T27" fmla="*/ 23 h 79"/>
              <a:gd name="T28" fmla="*/ 57 w 57"/>
              <a:gd name="T29" fmla="*/ 29 h 79"/>
              <a:gd name="T30" fmla="*/ 57 w 57"/>
              <a:gd name="T31" fmla="*/ 36 h 79"/>
              <a:gd name="T32" fmla="*/ 55 w 57"/>
              <a:gd name="T33" fmla="*/ 42 h 79"/>
              <a:gd name="T34" fmla="*/ 54 w 57"/>
              <a:gd name="T35" fmla="*/ 48 h 79"/>
              <a:gd name="T36" fmla="*/ 52 w 57"/>
              <a:gd name="T37" fmla="*/ 52 h 79"/>
              <a:gd name="T38" fmla="*/ 48 w 57"/>
              <a:gd name="T39" fmla="*/ 56 h 79"/>
              <a:gd name="T40" fmla="*/ 42 w 57"/>
              <a:gd name="T41" fmla="*/ 58 h 79"/>
              <a:gd name="T42" fmla="*/ 38 w 57"/>
              <a:gd name="T43" fmla="*/ 59 h 79"/>
              <a:gd name="T44" fmla="*/ 32 w 57"/>
              <a:gd name="T45" fmla="*/ 59 h 79"/>
              <a:gd name="T46" fmla="*/ 29 w 57"/>
              <a:gd name="T47" fmla="*/ 59 h 79"/>
              <a:gd name="T48" fmla="*/ 25 w 57"/>
              <a:gd name="T49" fmla="*/ 58 h 79"/>
              <a:gd name="T50" fmla="*/ 19 w 57"/>
              <a:gd name="T51" fmla="*/ 56 h 79"/>
              <a:gd name="T52" fmla="*/ 15 w 57"/>
              <a:gd name="T53" fmla="*/ 52 h 79"/>
              <a:gd name="T54" fmla="*/ 15 w 57"/>
              <a:gd name="T55" fmla="*/ 79 h 79"/>
              <a:gd name="T56" fmla="*/ 0 w 57"/>
              <a:gd name="T57" fmla="*/ 79 h 79"/>
              <a:gd name="T58" fmla="*/ 0 w 57"/>
              <a:gd name="T59" fmla="*/ 2 h 79"/>
              <a:gd name="T60" fmla="*/ 15 w 57"/>
              <a:gd name="T61" fmla="*/ 29 h 79"/>
              <a:gd name="T62" fmla="*/ 17 w 57"/>
              <a:gd name="T63" fmla="*/ 36 h 79"/>
              <a:gd name="T64" fmla="*/ 19 w 57"/>
              <a:gd name="T65" fmla="*/ 42 h 79"/>
              <a:gd name="T66" fmla="*/ 25 w 57"/>
              <a:gd name="T67" fmla="*/ 46 h 79"/>
              <a:gd name="T68" fmla="*/ 29 w 57"/>
              <a:gd name="T69" fmla="*/ 48 h 79"/>
              <a:gd name="T70" fmla="*/ 34 w 57"/>
              <a:gd name="T71" fmla="*/ 46 h 79"/>
              <a:gd name="T72" fmla="*/ 38 w 57"/>
              <a:gd name="T73" fmla="*/ 44 h 79"/>
              <a:gd name="T74" fmla="*/ 42 w 57"/>
              <a:gd name="T75" fmla="*/ 38 h 79"/>
              <a:gd name="T76" fmla="*/ 42 w 57"/>
              <a:gd name="T77" fmla="*/ 29 h 79"/>
              <a:gd name="T78" fmla="*/ 40 w 57"/>
              <a:gd name="T79" fmla="*/ 21 h 79"/>
              <a:gd name="T80" fmla="*/ 38 w 57"/>
              <a:gd name="T81" fmla="*/ 17 h 79"/>
              <a:gd name="T82" fmla="*/ 34 w 57"/>
              <a:gd name="T83" fmla="*/ 13 h 79"/>
              <a:gd name="T84" fmla="*/ 29 w 57"/>
              <a:gd name="T85" fmla="*/ 11 h 79"/>
              <a:gd name="T86" fmla="*/ 23 w 57"/>
              <a:gd name="T87" fmla="*/ 13 h 79"/>
              <a:gd name="T88" fmla="*/ 19 w 57"/>
              <a:gd name="T89" fmla="*/ 17 h 79"/>
              <a:gd name="T90" fmla="*/ 17 w 57"/>
              <a:gd name="T91" fmla="*/ 21 h 79"/>
              <a:gd name="T92" fmla="*/ 15 w 57"/>
              <a:gd name="T93" fmla="*/ 29 h 7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
              <a:gd name="T142" fmla="*/ 0 h 79"/>
              <a:gd name="T143" fmla="*/ 57 w 57"/>
              <a:gd name="T144" fmla="*/ 79 h 7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 h="79">
                <a:moveTo>
                  <a:pt x="0" y="2"/>
                </a:moveTo>
                <a:lnTo>
                  <a:pt x="15" y="2"/>
                </a:lnTo>
                <a:lnTo>
                  <a:pt x="15" y="10"/>
                </a:lnTo>
                <a:lnTo>
                  <a:pt x="17" y="6"/>
                </a:lnTo>
                <a:lnTo>
                  <a:pt x="23" y="4"/>
                </a:lnTo>
                <a:lnTo>
                  <a:pt x="27" y="2"/>
                </a:lnTo>
                <a:lnTo>
                  <a:pt x="32" y="0"/>
                </a:lnTo>
                <a:lnTo>
                  <a:pt x="38" y="0"/>
                </a:lnTo>
                <a:lnTo>
                  <a:pt x="42" y="2"/>
                </a:lnTo>
                <a:lnTo>
                  <a:pt x="48" y="4"/>
                </a:lnTo>
                <a:lnTo>
                  <a:pt x="52" y="8"/>
                </a:lnTo>
                <a:lnTo>
                  <a:pt x="54" y="11"/>
                </a:lnTo>
                <a:lnTo>
                  <a:pt x="55" y="17"/>
                </a:lnTo>
                <a:lnTo>
                  <a:pt x="57" y="23"/>
                </a:lnTo>
                <a:lnTo>
                  <a:pt x="57" y="29"/>
                </a:lnTo>
                <a:lnTo>
                  <a:pt x="57" y="36"/>
                </a:lnTo>
                <a:lnTo>
                  <a:pt x="55" y="42"/>
                </a:lnTo>
                <a:lnTo>
                  <a:pt x="54" y="48"/>
                </a:lnTo>
                <a:lnTo>
                  <a:pt x="52" y="52"/>
                </a:lnTo>
                <a:lnTo>
                  <a:pt x="48" y="56"/>
                </a:lnTo>
                <a:lnTo>
                  <a:pt x="42" y="58"/>
                </a:lnTo>
                <a:lnTo>
                  <a:pt x="38" y="59"/>
                </a:lnTo>
                <a:lnTo>
                  <a:pt x="32" y="59"/>
                </a:lnTo>
                <a:lnTo>
                  <a:pt x="29" y="59"/>
                </a:lnTo>
                <a:lnTo>
                  <a:pt x="25" y="58"/>
                </a:lnTo>
                <a:lnTo>
                  <a:pt x="19" y="56"/>
                </a:lnTo>
                <a:lnTo>
                  <a:pt x="15" y="52"/>
                </a:lnTo>
                <a:lnTo>
                  <a:pt x="15" y="79"/>
                </a:lnTo>
                <a:lnTo>
                  <a:pt x="0" y="79"/>
                </a:lnTo>
                <a:lnTo>
                  <a:pt x="0" y="2"/>
                </a:lnTo>
                <a:close/>
                <a:moveTo>
                  <a:pt x="15" y="29"/>
                </a:moveTo>
                <a:lnTo>
                  <a:pt x="17" y="36"/>
                </a:lnTo>
                <a:lnTo>
                  <a:pt x="19" y="42"/>
                </a:lnTo>
                <a:lnTo>
                  <a:pt x="25" y="46"/>
                </a:lnTo>
                <a:lnTo>
                  <a:pt x="29" y="48"/>
                </a:lnTo>
                <a:lnTo>
                  <a:pt x="34" y="46"/>
                </a:lnTo>
                <a:lnTo>
                  <a:pt x="38" y="44"/>
                </a:lnTo>
                <a:lnTo>
                  <a:pt x="42" y="38"/>
                </a:lnTo>
                <a:lnTo>
                  <a:pt x="42" y="29"/>
                </a:lnTo>
                <a:lnTo>
                  <a:pt x="40" y="21"/>
                </a:lnTo>
                <a:lnTo>
                  <a:pt x="38" y="17"/>
                </a:lnTo>
                <a:lnTo>
                  <a:pt x="34" y="13"/>
                </a:lnTo>
                <a:lnTo>
                  <a:pt x="29" y="11"/>
                </a:lnTo>
                <a:lnTo>
                  <a:pt x="23" y="13"/>
                </a:lnTo>
                <a:lnTo>
                  <a:pt x="19" y="17"/>
                </a:lnTo>
                <a:lnTo>
                  <a:pt x="17" y="21"/>
                </a:lnTo>
                <a:lnTo>
                  <a:pt x="15" y="29"/>
                </a:lnTo>
                <a:close/>
              </a:path>
            </a:pathLst>
          </a:custGeom>
          <a:solidFill>
            <a:srgbClr val="131516"/>
          </a:solidFill>
          <a:ln w="9525">
            <a:noFill/>
            <a:round/>
            <a:headEnd/>
            <a:tailEnd/>
          </a:ln>
        </p:spPr>
        <p:txBody>
          <a:bodyPr/>
          <a:lstStyle/>
          <a:p>
            <a:endParaRPr lang="en-US"/>
          </a:p>
        </p:txBody>
      </p:sp>
      <p:sp>
        <p:nvSpPr>
          <p:cNvPr id="45392" name="Freeform 1336"/>
          <p:cNvSpPr>
            <a:spLocks/>
          </p:cNvSpPr>
          <p:nvPr/>
        </p:nvSpPr>
        <p:spPr bwMode="auto">
          <a:xfrm>
            <a:off x="5670551" y="5186364"/>
            <a:ext cx="60325" cy="92075"/>
          </a:xfrm>
          <a:custGeom>
            <a:avLst/>
            <a:gdLst>
              <a:gd name="T0" fmla="*/ 15 w 38"/>
              <a:gd name="T1" fmla="*/ 58 h 58"/>
              <a:gd name="T2" fmla="*/ 0 w 38"/>
              <a:gd name="T3" fmla="*/ 58 h 58"/>
              <a:gd name="T4" fmla="*/ 0 w 38"/>
              <a:gd name="T5" fmla="*/ 2 h 58"/>
              <a:gd name="T6" fmla="*/ 13 w 38"/>
              <a:gd name="T7" fmla="*/ 2 h 58"/>
              <a:gd name="T8" fmla="*/ 13 w 38"/>
              <a:gd name="T9" fmla="*/ 10 h 58"/>
              <a:gd name="T10" fmla="*/ 17 w 38"/>
              <a:gd name="T11" fmla="*/ 6 h 58"/>
              <a:gd name="T12" fmla="*/ 21 w 38"/>
              <a:gd name="T13" fmla="*/ 2 h 58"/>
              <a:gd name="T14" fmla="*/ 25 w 38"/>
              <a:gd name="T15" fmla="*/ 0 h 58"/>
              <a:gd name="T16" fmla="*/ 27 w 38"/>
              <a:gd name="T17" fmla="*/ 0 h 58"/>
              <a:gd name="T18" fmla="*/ 32 w 38"/>
              <a:gd name="T19" fmla="*/ 2 h 58"/>
              <a:gd name="T20" fmla="*/ 38 w 38"/>
              <a:gd name="T21" fmla="*/ 4 h 58"/>
              <a:gd name="T22" fmla="*/ 32 w 38"/>
              <a:gd name="T23" fmla="*/ 15 h 58"/>
              <a:gd name="T24" fmla="*/ 29 w 38"/>
              <a:gd name="T25" fmla="*/ 13 h 58"/>
              <a:gd name="T26" fmla="*/ 25 w 38"/>
              <a:gd name="T27" fmla="*/ 13 h 58"/>
              <a:gd name="T28" fmla="*/ 23 w 38"/>
              <a:gd name="T29" fmla="*/ 13 h 58"/>
              <a:gd name="T30" fmla="*/ 19 w 38"/>
              <a:gd name="T31" fmla="*/ 15 h 58"/>
              <a:gd name="T32" fmla="*/ 17 w 38"/>
              <a:gd name="T33" fmla="*/ 17 h 58"/>
              <a:gd name="T34" fmla="*/ 17 w 38"/>
              <a:gd name="T35" fmla="*/ 21 h 58"/>
              <a:gd name="T36" fmla="*/ 15 w 38"/>
              <a:gd name="T37" fmla="*/ 29 h 58"/>
              <a:gd name="T38" fmla="*/ 15 w 38"/>
              <a:gd name="T39" fmla="*/ 40 h 58"/>
              <a:gd name="T40" fmla="*/ 15 w 38"/>
              <a:gd name="T41" fmla="*/ 58 h 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
              <a:gd name="T64" fmla="*/ 0 h 58"/>
              <a:gd name="T65" fmla="*/ 38 w 38"/>
              <a:gd name="T66" fmla="*/ 58 h 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 h="58">
                <a:moveTo>
                  <a:pt x="15" y="58"/>
                </a:moveTo>
                <a:lnTo>
                  <a:pt x="0" y="58"/>
                </a:lnTo>
                <a:lnTo>
                  <a:pt x="0" y="2"/>
                </a:lnTo>
                <a:lnTo>
                  <a:pt x="13" y="2"/>
                </a:lnTo>
                <a:lnTo>
                  <a:pt x="13" y="10"/>
                </a:lnTo>
                <a:lnTo>
                  <a:pt x="17" y="6"/>
                </a:lnTo>
                <a:lnTo>
                  <a:pt x="21" y="2"/>
                </a:lnTo>
                <a:lnTo>
                  <a:pt x="25" y="0"/>
                </a:lnTo>
                <a:lnTo>
                  <a:pt x="27" y="0"/>
                </a:lnTo>
                <a:lnTo>
                  <a:pt x="32" y="2"/>
                </a:lnTo>
                <a:lnTo>
                  <a:pt x="38" y="4"/>
                </a:lnTo>
                <a:lnTo>
                  <a:pt x="32" y="15"/>
                </a:lnTo>
                <a:lnTo>
                  <a:pt x="29" y="13"/>
                </a:lnTo>
                <a:lnTo>
                  <a:pt x="25" y="13"/>
                </a:lnTo>
                <a:lnTo>
                  <a:pt x="23" y="13"/>
                </a:lnTo>
                <a:lnTo>
                  <a:pt x="19" y="15"/>
                </a:lnTo>
                <a:lnTo>
                  <a:pt x="17" y="17"/>
                </a:lnTo>
                <a:lnTo>
                  <a:pt x="17" y="21"/>
                </a:lnTo>
                <a:lnTo>
                  <a:pt x="15" y="29"/>
                </a:lnTo>
                <a:lnTo>
                  <a:pt x="15" y="40"/>
                </a:lnTo>
                <a:lnTo>
                  <a:pt x="15" y="58"/>
                </a:lnTo>
                <a:close/>
              </a:path>
            </a:pathLst>
          </a:custGeom>
          <a:solidFill>
            <a:srgbClr val="131516"/>
          </a:solidFill>
          <a:ln w="9525">
            <a:noFill/>
            <a:round/>
            <a:headEnd/>
            <a:tailEnd/>
          </a:ln>
        </p:spPr>
        <p:txBody>
          <a:bodyPr/>
          <a:lstStyle/>
          <a:p>
            <a:endParaRPr lang="en-US"/>
          </a:p>
        </p:txBody>
      </p:sp>
      <p:sp>
        <p:nvSpPr>
          <p:cNvPr id="45393" name="Freeform 1337"/>
          <p:cNvSpPr>
            <a:spLocks noEditPoints="1"/>
          </p:cNvSpPr>
          <p:nvPr/>
        </p:nvSpPr>
        <p:spPr bwMode="auto">
          <a:xfrm>
            <a:off x="5737225" y="5186363"/>
            <a:ext cx="96838" cy="93662"/>
          </a:xfrm>
          <a:custGeom>
            <a:avLst/>
            <a:gdLst>
              <a:gd name="T0" fmla="*/ 0 w 61"/>
              <a:gd name="T1" fmla="*/ 29 h 59"/>
              <a:gd name="T2" fmla="*/ 0 w 61"/>
              <a:gd name="T3" fmla="*/ 21 h 59"/>
              <a:gd name="T4" fmla="*/ 4 w 61"/>
              <a:gd name="T5" fmla="*/ 15 h 59"/>
              <a:gd name="T6" fmla="*/ 8 w 61"/>
              <a:gd name="T7" fmla="*/ 8 h 59"/>
              <a:gd name="T8" fmla="*/ 13 w 61"/>
              <a:gd name="T9" fmla="*/ 4 h 59"/>
              <a:gd name="T10" fmla="*/ 21 w 61"/>
              <a:gd name="T11" fmla="*/ 2 h 59"/>
              <a:gd name="T12" fmla="*/ 31 w 61"/>
              <a:gd name="T13" fmla="*/ 0 h 59"/>
              <a:gd name="T14" fmla="*/ 37 w 61"/>
              <a:gd name="T15" fmla="*/ 0 h 59"/>
              <a:gd name="T16" fmla="*/ 42 w 61"/>
              <a:gd name="T17" fmla="*/ 2 h 59"/>
              <a:gd name="T18" fmla="*/ 48 w 61"/>
              <a:gd name="T19" fmla="*/ 6 h 59"/>
              <a:gd name="T20" fmla="*/ 52 w 61"/>
              <a:gd name="T21" fmla="*/ 10 h 59"/>
              <a:gd name="T22" fmla="*/ 56 w 61"/>
              <a:gd name="T23" fmla="*/ 13 h 59"/>
              <a:gd name="T24" fmla="*/ 60 w 61"/>
              <a:gd name="T25" fmla="*/ 17 h 59"/>
              <a:gd name="T26" fmla="*/ 60 w 61"/>
              <a:gd name="T27" fmla="*/ 23 h 59"/>
              <a:gd name="T28" fmla="*/ 61 w 61"/>
              <a:gd name="T29" fmla="*/ 29 h 59"/>
              <a:gd name="T30" fmla="*/ 60 w 61"/>
              <a:gd name="T31" fmla="*/ 36 h 59"/>
              <a:gd name="T32" fmla="*/ 60 w 61"/>
              <a:gd name="T33" fmla="*/ 42 h 59"/>
              <a:gd name="T34" fmla="*/ 56 w 61"/>
              <a:gd name="T35" fmla="*/ 46 h 59"/>
              <a:gd name="T36" fmla="*/ 52 w 61"/>
              <a:gd name="T37" fmla="*/ 50 h 59"/>
              <a:gd name="T38" fmla="*/ 48 w 61"/>
              <a:gd name="T39" fmla="*/ 54 h 59"/>
              <a:gd name="T40" fmla="*/ 42 w 61"/>
              <a:gd name="T41" fmla="*/ 58 h 59"/>
              <a:gd name="T42" fmla="*/ 37 w 61"/>
              <a:gd name="T43" fmla="*/ 59 h 59"/>
              <a:gd name="T44" fmla="*/ 31 w 61"/>
              <a:gd name="T45" fmla="*/ 59 h 59"/>
              <a:gd name="T46" fmla="*/ 21 w 61"/>
              <a:gd name="T47" fmla="*/ 58 h 59"/>
              <a:gd name="T48" fmla="*/ 13 w 61"/>
              <a:gd name="T49" fmla="*/ 56 h 59"/>
              <a:gd name="T50" fmla="*/ 8 w 61"/>
              <a:gd name="T51" fmla="*/ 52 h 59"/>
              <a:gd name="T52" fmla="*/ 4 w 61"/>
              <a:gd name="T53" fmla="*/ 46 h 59"/>
              <a:gd name="T54" fmla="*/ 0 w 61"/>
              <a:gd name="T55" fmla="*/ 38 h 59"/>
              <a:gd name="T56" fmla="*/ 0 w 61"/>
              <a:gd name="T57" fmla="*/ 29 h 59"/>
              <a:gd name="T58" fmla="*/ 15 w 61"/>
              <a:gd name="T59" fmla="*/ 31 h 59"/>
              <a:gd name="T60" fmla="*/ 17 w 61"/>
              <a:gd name="T61" fmla="*/ 36 h 59"/>
              <a:gd name="T62" fmla="*/ 19 w 61"/>
              <a:gd name="T63" fmla="*/ 42 h 59"/>
              <a:gd name="T64" fmla="*/ 25 w 61"/>
              <a:gd name="T65" fmla="*/ 46 h 59"/>
              <a:gd name="T66" fmla="*/ 31 w 61"/>
              <a:gd name="T67" fmla="*/ 48 h 59"/>
              <a:gd name="T68" fmla="*/ 37 w 61"/>
              <a:gd name="T69" fmla="*/ 46 h 59"/>
              <a:gd name="T70" fmla="*/ 40 w 61"/>
              <a:gd name="T71" fmla="*/ 42 h 59"/>
              <a:gd name="T72" fmla="*/ 44 w 61"/>
              <a:gd name="T73" fmla="*/ 36 h 59"/>
              <a:gd name="T74" fmla="*/ 44 w 61"/>
              <a:gd name="T75" fmla="*/ 29 h 59"/>
              <a:gd name="T76" fmla="*/ 44 w 61"/>
              <a:gd name="T77" fmla="*/ 23 h 59"/>
              <a:gd name="T78" fmla="*/ 40 w 61"/>
              <a:gd name="T79" fmla="*/ 17 h 59"/>
              <a:gd name="T80" fmla="*/ 37 w 61"/>
              <a:gd name="T81" fmla="*/ 13 h 59"/>
              <a:gd name="T82" fmla="*/ 31 w 61"/>
              <a:gd name="T83" fmla="*/ 13 h 59"/>
              <a:gd name="T84" fmla="*/ 25 w 61"/>
              <a:gd name="T85" fmla="*/ 13 h 59"/>
              <a:gd name="T86" fmla="*/ 19 w 61"/>
              <a:gd name="T87" fmla="*/ 17 h 59"/>
              <a:gd name="T88" fmla="*/ 17 w 61"/>
              <a:gd name="T89" fmla="*/ 23 h 59"/>
              <a:gd name="T90" fmla="*/ 15 w 61"/>
              <a:gd name="T91" fmla="*/ 31 h 5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1"/>
              <a:gd name="T139" fmla="*/ 0 h 59"/>
              <a:gd name="T140" fmla="*/ 61 w 61"/>
              <a:gd name="T141" fmla="*/ 59 h 5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1" h="59">
                <a:moveTo>
                  <a:pt x="0" y="29"/>
                </a:moveTo>
                <a:lnTo>
                  <a:pt x="0" y="21"/>
                </a:lnTo>
                <a:lnTo>
                  <a:pt x="4" y="15"/>
                </a:lnTo>
                <a:lnTo>
                  <a:pt x="8" y="8"/>
                </a:lnTo>
                <a:lnTo>
                  <a:pt x="13" y="4"/>
                </a:lnTo>
                <a:lnTo>
                  <a:pt x="21" y="2"/>
                </a:lnTo>
                <a:lnTo>
                  <a:pt x="31" y="0"/>
                </a:lnTo>
                <a:lnTo>
                  <a:pt x="37" y="0"/>
                </a:lnTo>
                <a:lnTo>
                  <a:pt x="42" y="2"/>
                </a:lnTo>
                <a:lnTo>
                  <a:pt x="48" y="6"/>
                </a:lnTo>
                <a:lnTo>
                  <a:pt x="52" y="10"/>
                </a:lnTo>
                <a:lnTo>
                  <a:pt x="56" y="13"/>
                </a:lnTo>
                <a:lnTo>
                  <a:pt x="60" y="17"/>
                </a:lnTo>
                <a:lnTo>
                  <a:pt x="60" y="23"/>
                </a:lnTo>
                <a:lnTo>
                  <a:pt x="61" y="29"/>
                </a:lnTo>
                <a:lnTo>
                  <a:pt x="60" y="36"/>
                </a:lnTo>
                <a:lnTo>
                  <a:pt x="60" y="42"/>
                </a:lnTo>
                <a:lnTo>
                  <a:pt x="56" y="46"/>
                </a:lnTo>
                <a:lnTo>
                  <a:pt x="52" y="50"/>
                </a:lnTo>
                <a:lnTo>
                  <a:pt x="48" y="54"/>
                </a:lnTo>
                <a:lnTo>
                  <a:pt x="42" y="58"/>
                </a:lnTo>
                <a:lnTo>
                  <a:pt x="37" y="59"/>
                </a:lnTo>
                <a:lnTo>
                  <a:pt x="31" y="59"/>
                </a:lnTo>
                <a:lnTo>
                  <a:pt x="21" y="58"/>
                </a:lnTo>
                <a:lnTo>
                  <a:pt x="13" y="56"/>
                </a:lnTo>
                <a:lnTo>
                  <a:pt x="8" y="52"/>
                </a:lnTo>
                <a:lnTo>
                  <a:pt x="4" y="46"/>
                </a:lnTo>
                <a:lnTo>
                  <a:pt x="0" y="38"/>
                </a:lnTo>
                <a:lnTo>
                  <a:pt x="0" y="29"/>
                </a:lnTo>
                <a:close/>
                <a:moveTo>
                  <a:pt x="15" y="31"/>
                </a:moveTo>
                <a:lnTo>
                  <a:pt x="17" y="36"/>
                </a:lnTo>
                <a:lnTo>
                  <a:pt x="19" y="42"/>
                </a:lnTo>
                <a:lnTo>
                  <a:pt x="25" y="46"/>
                </a:lnTo>
                <a:lnTo>
                  <a:pt x="31" y="48"/>
                </a:lnTo>
                <a:lnTo>
                  <a:pt x="37" y="46"/>
                </a:lnTo>
                <a:lnTo>
                  <a:pt x="40" y="42"/>
                </a:lnTo>
                <a:lnTo>
                  <a:pt x="44" y="36"/>
                </a:lnTo>
                <a:lnTo>
                  <a:pt x="44" y="29"/>
                </a:lnTo>
                <a:lnTo>
                  <a:pt x="44" y="23"/>
                </a:lnTo>
                <a:lnTo>
                  <a:pt x="40" y="17"/>
                </a:lnTo>
                <a:lnTo>
                  <a:pt x="37" y="13"/>
                </a:lnTo>
                <a:lnTo>
                  <a:pt x="31" y="13"/>
                </a:lnTo>
                <a:lnTo>
                  <a:pt x="25" y="13"/>
                </a:lnTo>
                <a:lnTo>
                  <a:pt x="19" y="17"/>
                </a:lnTo>
                <a:lnTo>
                  <a:pt x="17" y="23"/>
                </a:lnTo>
                <a:lnTo>
                  <a:pt x="15" y="31"/>
                </a:lnTo>
                <a:close/>
              </a:path>
            </a:pathLst>
          </a:custGeom>
          <a:solidFill>
            <a:srgbClr val="131516"/>
          </a:solidFill>
          <a:ln w="9525">
            <a:noFill/>
            <a:round/>
            <a:headEnd/>
            <a:tailEnd/>
          </a:ln>
        </p:spPr>
        <p:txBody>
          <a:bodyPr/>
          <a:lstStyle/>
          <a:p>
            <a:endParaRPr lang="en-US"/>
          </a:p>
        </p:txBody>
      </p:sp>
      <p:sp>
        <p:nvSpPr>
          <p:cNvPr id="45394" name="Freeform 1338"/>
          <p:cNvSpPr>
            <a:spLocks noEditPoints="1"/>
          </p:cNvSpPr>
          <p:nvPr/>
        </p:nvSpPr>
        <p:spPr bwMode="auto">
          <a:xfrm>
            <a:off x="5832475" y="5156200"/>
            <a:ext cx="44450" cy="158750"/>
          </a:xfrm>
          <a:custGeom>
            <a:avLst/>
            <a:gdLst>
              <a:gd name="T0" fmla="*/ 13 w 28"/>
              <a:gd name="T1" fmla="*/ 13 h 100"/>
              <a:gd name="T2" fmla="*/ 13 w 28"/>
              <a:gd name="T3" fmla="*/ 0 h 100"/>
              <a:gd name="T4" fmla="*/ 28 w 28"/>
              <a:gd name="T5" fmla="*/ 0 h 100"/>
              <a:gd name="T6" fmla="*/ 28 w 28"/>
              <a:gd name="T7" fmla="*/ 13 h 100"/>
              <a:gd name="T8" fmla="*/ 13 w 28"/>
              <a:gd name="T9" fmla="*/ 13 h 100"/>
              <a:gd name="T10" fmla="*/ 28 w 28"/>
              <a:gd name="T11" fmla="*/ 21 h 100"/>
              <a:gd name="T12" fmla="*/ 28 w 28"/>
              <a:gd name="T13" fmla="*/ 75 h 100"/>
              <a:gd name="T14" fmla="*/ 28 w 28"/>
              <a:gd name="T15" fmla="*/ 84 h 100"/>
              <a:gd name="T16" fmla="*/ 28 w 28"/>
              <a:gd name="T17" fmla="*/ 90 h 100"/>
              <a:gd name="T18" fmla="*/ 24 w 28"/>
              <a:gd name="T19" fmla="*/ 94 h 100"/>
              <a:gd name="T20" fmla="*/ 23 w 28"/>
              <a:gd name="T21" fmla="*/ 98 h 100"/>
              <a:gd name="T22" fmla="*/ 17 w 28"/>
              <a:gd name="T23" fmla="*/ 100 h 100"/>
              <a:gd name="T24" fmla="*/ 11 w 28"/>
              <a:gd name="T25" fmla="*/ 100 h 100"/>
              <a:gd name="T26" fmla="*/ 9 w 28"/>
              <a:gd name="T27" fmla="*/ 100 h 100"/>
              <a:gd name="T28" fmla="*/ 5 w 28"/>
              <a:gd name="T29" fmla="*/ 100 h 100"/>
              <a:gd name="T30" fmla="*/ 3 w 28"/>
              <a:gd name="T31" fmla="*/ 100 h 100"/>
              <a:gd name="T32" fmla="*/ 0 w 28"/>
              <a:gd name="T33" fmla="*/ 98 h 100"/>
              <a:gd name="T34" fmla="*/ 3 w 28"/>
              <a:gd name="T35" fmla="*/ 86 h 100"/>
              <a:gd name="T36" fmla="*/ 3 w 28"/>
              <a:gd name="T37" fmla="*/ 86 h 100"/>
              <a:gd name="T38" fmla="*/ 5 w 28"/>
              <a:gd name="T39" fmla="*/ 86 h 100"/>
              <a:gd name="T40" fmla="*/ 5 w 28"/>
              <a:gd name="T41" fmla="*/ 86 h 100"/>
              <a:gd name="T42" fmla="*/ 7 w 28"/>
              <a:gd name="T43" fmla="*/ 86 h 100"/>
              <a:gd name="T44" fmla="*/ 9 w 28"/>
              <a:gd name="T45" fmla="*/ 86 h 100"/>
              <a:gd name="T46" fmla="*/ 11 w 28"/>
              <a:gd name="T47" fmla="*/ 84 h 100"/>
              <a:gd name="T48" fmla="*/ 11 w 28"/>
              <a:gd name="T49" fmla="*/ 84 h 100"/>
              <a:gd name="T50" fmla="*/ 13 w 28"/>
              <a:gd name="T51" fmla="*/ 82 h 100"/>
              <a:gd name="T52" fmla="*/ 13 w 28"/>
              <a:gd name="T53" fmla="*/ 80 h 100"/>
              <a:gd name="T54" fmla="*/ 13 w 28"/>
              <a:gd name="T55" fmla="*/ 75 h 100"/>
              <a:gd name="T56" fmla="*/ 13 w 28"/>
              <a:gd name="T57" fmla="*/ 21 h 100"/>
              <a:gd name="T58" fmla="*/ 28 w 28"/>
              <a:gd name="T59" fmla="*/ 21 h 1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8"/>
              <a:gd name="T91" fmla="*/ 0 h 100"/>
              <a:gd name="T92" fmla="*/ 28 w 28"/>
              <a:gd name="T93" fmla="*/ 100 h 10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8" h="100">
                <a:moveTo>
                  <a:pt x="13" y="13"/>
                </a:moveTo>
                <a:lnTo>
                  <a:pt x="13" y="0"/>
                </a:lnTo>
                <a:lnTo>
                  <a:pt x="28" y="0"/>
                </a:lnTo>
                <a:lnTo>
                  <a:pt x="28" y="13"/>
                </a:lnTo>
                <a:lnTo>
                  <a:pt x="13" y="13"/>
                </a:lnTo>
                <a:close/>
                <a:moveTo>
                  <a:pt x="28" y="21"/>
                </a:moveTo>
                <a:lnTo>
                  <a:pt x="28" y="75"/>
                </a:lnTo>
                <a:lnTo>
                  <a:pt x="28" y="84"/>
                </a:lnTo>
                <a:lnTo>
                  <a:pt x="28" y="90"/>
                </a:lnTo>
                <a:lnTo>
                  <a:pt x="24" y="94"/>
                </a:lnTo>
                <a:lnTo>
                  <a:pt x="23" y="98"/>
                </a:lnTo>
                <a:lnTo>
                  <a:pt x="17" y="100"/>
                </a:lnTo>
                <a:lnTo>
                  <a:pt x="11" y="100"/>
                </a:lnTo>
                <a:lnTo>
                  <a:pt x="9" y="100"/>
                </a:lnTo>
                <a:lnTo>
                  <a:pt x="5" y="100"/>
                </a:lnTo>
                <a:lnTo>
                  <a:pt x="3" y="100"/>
                </a:lnTo>
                <a:lnTo>
                  <a:pt x="0" y="98"/>
                </a:lnTo>
                <a:lnTo>
                  <a:pt x="3" y="86"/>
                </a:lnTo>
                <a:lnTo>
                  <a:pt x="5" y="86"/>
                </a:lnTo>
                <a:lnTo>
                  <a:pt x="7" y="86"/>
                </a:lnTo>
                <a:lnTo>
                  <a:pt x="9" y="86"/>
                </a:lnTo>
                <a:lnTo>
                  <a:pt x="11" y="84"/>
                </a:lnTo>
                <a:lnTo>
                  <a:pt x="13" y="82"/>
                </a:lnTo>
                <a:lnTo>
                  <a:pt x="13" y="80"/>
                </a:lnTo>
                <a:lnTo>
                  <a:pt x="13" y="75"/>
                </a:lnTo>
                <a:lnTo>
                  <a:pt x="13" y="21"/>
                </a:lnTo>
                <a:lnTo>
                  <a:pt x="28" y="21"/>
                </a:lnTo>
                <a:close/>
              </a:path>
            </a:pathLst>
          </a:custGeom>
          <a:solidFill>
            <a:srgbClr val="131516"/>
          </a:solidFill>
          <a:ln w="9525">
            <a:noFill/>
            <a:round/>
            <a:headEnd/>
            <a:tailEnd/>
          </a:ln>
        </p:spPr>
        <p:txBody>
          <a:bodyPr/>
          <a:lstStyle/>
          <a:p>
            <a:endParaRPr lang="en-US"/>
          </a:p>
        </p:txBody>
      </p:sp>
      <p:sp>
        <p:nvSpPr>
          <p:cNvPr id="45395" name="Freeform 1339"/>
          <p:cNvSpPr>
            <a:spLocks noEditPoints="1"/>
          </p:cNvSpPr>
          <p:nvPr/>
        </p:nvSpPr>
        <p:spPr bwMode="auto">
          <a:xfrm>
            <a:off x="5899151" y="5186363"/>
            <a:ext cx="87313" cy="93662"/>
          </a:xfrm>
          <a:custGeom>
            <a:avLst/>
            <a:gdLst>
              <a:gd name="T0" fmla="*/ 38 w 55"/>
              <a:gd name="T1" fmla="*/ 40 h 59"/>
              <a:gd name="T2" fmla="*/ 53 w 55"/>
              <a:gd name="T3" fmla="*/ 42 h 59"/>
              <a:gd name="T4" fmla="*/ 50 w 55"/>
              <a:gd name="T5" fmla="*/ 50 h 59"/>
              <a:gd name="T6" fmla="*/ 44 w 55"/>
              <a:gd name="T7" fmla="*/ 56 h 59"/>
              <a:gd name="T8" fmla="*/ 36 w 55"/>
              <a:gd name="T9" fmla="*/ 58 h 59"/>
              <a:gd name="T10" fmla="*/ 29 w 55"/>
              <a:gd name="T11" fmla="*/ 59 h 59"/>
              <a:gd name="T12" fmla="*/ 21 w 55"/>
              <a:gd name="T13" fmla="*/ 59 h 59"/>
              <a:gd name="T14" fmla="*/ 15 w 55"/>
              <a:gd name="T15" fmla="*/ 58 h 59"/>
              <a:gd name="T16" fmla="*/ 9 w 55"/>
              <a:gd name="T17" fmla="*/ 54 h 59"/>
              <a:gd name="T18" fmla="*/ 6 w 55"/>
              <a:gd name="T19" fmla="*/ 50 h 59"/>
              <a:gd name="T20" fmla="*/ 0 w 55"/>
              <a:gd name="T21" fmla="*/ 40 h 59"/>
              <a:gd name="T22" fmla="*/ 0 w 55"/>
              <a:gd name="T23" fmla="*/ 31 h 59"/>
              <a:gd name="T24" fmla="*/ 0 w 55"/>
              <a:gd name="T25" fmla="*/ 23 h 59"/>
              <a:gd name="T26" fmla="*/ 2 w 55"/>
              <a:gd name="T27" fmla="*/ 17 h 59"/>
              <a:gd name="T28" fmla="*/ 4 w 55"/>
              <a:gd name="T29" fmla="*/ 13 h 59"/>
              <a:gd name="T30" fmla="*/ 7 w 55"/>
              <a:gd name="T31" fmla="*/ 8 h 59"/>
              <a:gd name="T32" fmla="*/ 11 w 55"/>
              <a:gd name="T33" fmla="*/ 6 h 59"/>
              <a:gd name="T34" fmla="*/ 15 w 55"/>
              <a:gd name="T35" fmla="*/ 2 h 59"/>
              <a:gd name="T36" fmla="*/ 21 w 55"/>
              <a:gd name="T37" fmla="*/ 0 h 59"/>
              <a:gd name="T38" fmla="*/ 27 w 55"/>
              <a:gd name="T39" fmla="*/ 0 h 59"/>
              <a:gd name="T40" fmla="*/ 32 w 55"/>
              <a:gd name="T41" fmla="*/ 0 h 59"/>
              <a:gd name="T42" fmla="*/ 38 w 55"/>
              <a:gd name="T43" fmla="*/ 2 h 59"/>
              <a:gd name="T44" fmla="*/ 44 w 55"/>
              <a:gd name="T45" fmla="*/ 6 h 59"/>
              <a:gd name="T46" fmla="*/ 48 w 55"/>
              <a:gd name="T47" fmla="*/ 10 h 59"/>
              <a:gd name="T48" fmla="*/ 52 w 55"/>
              <a:gd name="T49" fmla="*/ 13 h 59"/>
              <a:gd name="T50" fmla="*/ 53 w 55"/>
              <a:gd name="T51" fmla="*/ 19 h 59"/>
              <a:gd name="T52" fmla="*/ 55 w 55"/>
              <a:gd name="T53" fmla="*/ 27 h 59"/>
              <a:gd name="T54" fmla="*/ 55 w 55"/>
              <a:gd name="T55" fmla="*/ 35 h 59"/>
              <a:gd name="T56" fmla="*/ 15 w 55"/>
              <a:gd name="T57" fmla="*/ 35 h 59"/>
              <a:gd name="T58" fmla="*/ 17 w 55"/>
              <a:gd name="T59" fmla="*/ 40 h 59"/>
              <a:gd name="T60" fmla="*/ 19 w 55"/>
              <a:gd name="T61" fmla="*/ 44 h 59"/>
              <a:gd name="T62" fmla="*/ 23 w 55"/>
              <a:gd name="T63" fmla="*/ 48 h 59"/>
              <a:gd name="T64" fmla="*/ 29 w 55"/>
              <a:gd name="T65" fmla="*/ 48 h 59"/>
              <a:gd name="T66" fmla="*/ 32 w 55"/>
              <a:gd name="T67" fmla="*/ 48 h 59"/>
              <a:gd name="T68" fmla="*/ 34 w 55"/>
              <a:gd name="T69" fmla="*/ 46 h 59"/>
              <a:gd name="T70" fmla="*/ 36 w 55"/>
              <a:gd name="T71" fmla="*/ 44 h 59"/>
              <a:gd name="T72" fmla="*/ 38 w 55"/>
              <a:gd name="T73" fmla="*/ 40 h 59"/>
              <a:gd name="T74" fmla="*/ 40 w 55"/>
              <a:gd name="T75" fmla="*/ 25 h 59"/>
              <a:gd name="T76" fmla="*/ 38 w 55"/>
              <a:gd name="T77" fmla="*/ 19 h 59"/>
              <a:gd name="T78" fmla="*/ 36 w 55"/>
              <a:gd name="T79" fmla="*/ 15 h 59"/>
              <a:gd name="T80" fmla="*/ 32 w 55"/>
              <a:gd name="T81" fmla="*/ 13 h 59"/>
              <a:gd name="T82" fmla="*/ 27 w 55"/>
              <a:gd name="T83" fmla="*/ 11 h 59"/>
              <a:gd name="T84" fmla="*/ 23 w 55"/>
              <a:gd name="T85" fmla="*/ 13 h 59"/>
              <a:gd name="T86" fmla="*/ 19 w 55"/>
              <a:gd name="T87" fmla="*/ 15 h 59"/>
              <a:gd name="T88" fmla="*/ 17 w 55"/>
              <a:gd name="T89" fmla="*/ 19 h 59"/>
              <a:gd name="T90" fmla="*/ 15 w 55"/>
              <a:gd name="T91" fmla="*/ 25 h 59"/>
              <a:gd name="T92" fmla="*/ 40 w 55"/>
              <a:gd name="T93" fmla="*/ 25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5"/>
              <a:gd name="T142" fmla="*/ 0 h 59"/>
              <a:gd name="T143" fmla="*/ 55 w 55"/>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5" h="59">
                <a:moveTo>
                  <a:pt x="38" y="40"/>
                </a:moveTo>
                <a:lnTo>
                  <a:pt x="53" y="42"/>
                </a:lnTo>
                <a:lnTo>
                  <a:pt x="50" y="50"/>
                </a:lnTo>
                <a:lnTo>
                  <a:pt x="44" y="56"/>
                </a:lnTo>
                <a:lnTo>
                  <a:pt x="36" y="58"/>
                </a:lnTo>
                <a:lnTo>
                  <a:pt x="29" y="59"/>
                </a:lnTo>
                <a:lnTo>
                  <a:pt x="21" y="59"/>
                </a:lnTo>
                <a:lnTo>
                  <a:pt x="15" y="58"/>
                </a:lnTo>
                <a:lnTo>
                  <a:pt x="9" y="54"/>
                </a:lnTo>
                <a:lnTo>
                  <a:pt x="6" y="50"/>
                </a:lnTo>
                <a:lnTo>
                  <a:pt x="0" y="40"/>
                </a:lnTo>
                <a:lnTo>
                  <a:pt x="0" y="31"/>
                </a:lnTo>
                <a:lnTo>
                  <a:pt x="0" y="23"/>
                </a:lnTo>
                <a:lnTo>
                  <a:pt x="2" y="17"/>
                </a:lnTo>
                <a:lnTo>
                  <a:pt x="4" y="13"/>
                </a:lnTo>
                <a:lnTo>
                  <a:pt x="7" y="8"/>
                </a:lnTo>
                <a:lnTo>
                  <a:pt x="11" y="6"/>
                </a:lnTo>
                <a:lnTo>
                  <a:pt x="15" y="2"/>
                </a:lnTo>
                <a:lnTo>
                  <a:pt x="21" y="0"/>
                </a:lnTo>
                <a:lnTo>
                  <a:pt x="27" y="0"/>
                </a:lnTo>
                <a:lnTo>
                  <a:pt x="32" y="0"/>
                </a:lnTo>
                <a:lnTo>
                  <a:pt x="38" y="2"/>
                </a:lnTo>
                <a:lnTo>
                  <a:pt x="44" y="6"/>
                </a:lnTo>
                <a:lnTo>
                  <a:pt x="48" y="10"/>
                </a:lnTo>
                <a:lnTo>
                  <a:pt x="52" y="13"/>
                </a:lnTo>
                <a:lnTo>
                  <a:pt x="53" y="19"/>
                </a:lnTo>
                <a:lnTo>
                  <a:pt x="55" y="27"/>
                </a:lnTo>
                <a:lnTo>
                  <a:pt x="55" y="35"/>
                </a:lnTo>
                <a:lnTo>
                  <a:pt x="15" y="35"/>
                </a:lnTo>
                <a:lnTo>
                  <a:pt x="17" y="40"/>
                </a:lnTo>
                <a:lnTo>
                  <a:pt x="19" y="44"/>
                </a:lnTo>
                <a:lnTo>
                  <a:pt x="23" y="48"/>
                </a:lnTo>
                <a:lnTo>
                  <a:pt x="29" y="48"/>
                </a:lnTo>
                <a:lnTo>
                  <a:pt x="32" y="48"/>
                </a:lnTo>
                <a:lnTo>
                  <a:pt x="34" y="46"/>
                </a:lnTo>
                <a:lnTo>
                  <a:pt x="36" y="44"/>
                </a:lnTo>
                <a:lnTo>
                  <a:pt x="38" y="40"/>
                </a:lnTo>
                <a:close/>
                <a:moveTo>
                  <a:pt x="40" y="25"/>
                </a:moveTo>
                <a:lnTo>
                  <a:pt x="38" y="19"/>
                </a:lnTo>
                <a:lnTo>
                  <a:pt x="36" y="15"/>
                </a:lnTo>
                <a:lnTo>
                  <a:pt x="32" y="13"/>
                </a:lnTo>
                <a:lnTo>
                  <a:pt x="27" y="11"/>
                </a:lnTo>
                <a:lnTo>
                  <a:pt x="23" y="13"/>
                </a:lnTo>
                <a:lnTo>
                  <a:pt x="19" y="15"/>
                </a:lnTo>
                <a:lnTo>
                  <a:pt x="17" y="19"/>
                </a:lnTo>
                <a:lnTo>
                  <a:pt x="15" y="25"/>
                </a:lnTo>
                <a:lnTo>
                  <a:pt x="40" y="25"/>
                </a:lnTo>
                <a:close/>
              </a:path>
            </a:pathLst>
          </a:custGeom>
          <a:solidFill>
            <a:srgbClr val="131516"/>
          </a:solidFill>
          <a:ln w="9525">
            <a:noFill/>
            <a:round/>
            <a:headEnd/>
            <a:tailEnd/>
          </a:ln>
        </p:spPr>
        <p:txBody>
          <a:bodyPr/>
          <a:lstStyle/>
          <a:p>
            <a:endParaRPr lang="en-US"/>
          </a:p>
        </p:txBody>
      </p:sp>
      <p:sp>
        <p:nvSpPr>
          <p:cNvPr id="45396" name="Freeform 1340"/>
          <p:cNvSpPr>
            <a:spLocks/>
          </p:cNvSpPr>
          <p:nvPr/>
        </p:nvSpPr>
        <p:spPr bwMode="auto">
          <a:xfrm>
            <a:off x="6002338" y="5186363"/>
            <a:ext cx="88900" cy="93662"/>
          </a:xfrm>
          <a:custGeom>
            <a:avLst/>
            <a:gdLst>
              <a:gd name="T0" fmla="*/ 56 w 56"/>
              <a:gd name="T1" fmla="*/ 19 h 59"/>
              <a:gd name="T2" fmla="*/ 40 w 56"/>
              <a:gd name="T3" fmla="*/ 21 h 59"/>
              <a:gd name="T4" fmla="*/ 38 w 56"/>
              <a:gd name="T5" fmla="*/ 17 h 59"/>
              <a:gd name="T6" fmla="*/ 36 w 56"/>
              <a:gd name="T7" fmla="*/ 13 h 59"/>
              <a:gd name="T8" fmla="*/ 33 w 56"/>
              <a:gd name="T9" fmla="*/ 13 h 59"/>
              <a:gd name="T10" fmla="*/ 29 w 56"/>
              <a:gd name="T11" fmla="*/ 11 h 59"/>
              <a:gd name="T12" fmla="*/ 23 w 56"/>
              <a:gd name="T13" fmla="*/ 13 h 59"/>
              <a:gd name="T14" fmla="*/ 19 w 56"/>
              <a:gd name="T15" fmla="*/ 15 h 59"/>
              <a:gd name="T16" fmla="*/ 17 w 56"/>
              <a:gd name="T17" fmla="*/ 21 h 59"/>
              <a:gd name="T18" fmla="*/ 15 w 56"/>
              <a:gd name="T19" fmla="*/ 29 h 59"/>
              <a:gd name="T20" fmla="*/ 17 w 56"/>
              <a:gd name="T21" fmla="*/ 36 h 59"/>
              <a:gd name="T22" fmla="*/ 19 w 56"/>
              <a:gd name="T23" fmla="*/ 42 h 59"/>
              <a:gd name="T24" fmla="*/ 23 w 56"/>
              <a:gd name="T25" fmla="*/ 46 h 59"/>
              <a:gd name="T26" fmla="*/ 29 w 56"/>
              <a:gd name="T27" fmla="*/ 48 h 59"/>
              <a:gd name="T28" fmla="*/ 33 w 56"/>
              <a:gd name="T29" fmla="*/ 46 h 59"/>
              <a:gd name="T30" fmla="*/ 36 w 56"/>
              <a:gd name="T31" fmla="*/ 44 h 59"/>
              <a:gd name="T32" fmla="*/ 38 w 56"/>
              <a:gd name="T33" fmla="*/ 42 h 59"/>
              <a:gd name="T34" fmla="*/ 40 w 56"/>
              <a:gd name="T35" fmla="*/ 36 h 59"/>
              <a:gd name="T36" fmla="*/ 56 w 56"/>
              <a:gd name="T37" fmla="*/ 38 h 59"/>
              <a:gd name="T38" fmla="*/ 52 w 56"/>
              <a:gd name="T39" fmla="*/ 48 h 59"/>
              <a:gd name="T40" fmla="*/ 46 w 56"/>
              <a:gd name="T41" fmla="*/ 54 h 59"/>
              <a:gd name="T42" fmla="*/ 38 w 56"/>
              <a:gd name="T43" fmla="*/ 58 h 59"/>
              <a:gd name="T44" fmla="*/ 29 w 56"/>
              <a:gd name="T45" fmla="*/ 59 h 59"/>
              <a:gd name="T46" fmla="*/ 21 w 56"/>
              <a:gd name="T47" fmla="*/ 59 h 59"/>
              <a:gd name="T48" fmla="*/ 17 w 56"/>
              <a:gd name="T49" fmla="*/ 58 h 59"/>
              <a:gd name="T50" fmla="*/ 12 w 56"/>
              <a:gd name="T51" fmla="*/ 56 h 59"/>
              <a:gd name="T52" fmla="*/ 8 w 56"/>
              <a:gd name="T53" fmla="*/ 52 h 59"/>
              <a:gd name="T54" fmla="*/ 4 w 56"/>
              <a:gd name="T55" fmla="*/ 48 h 59"/>
              <a:gd name="T56" fmla="*/ 2 w 56"/>
              <a:gd name="T57" fmla="*/ 42 h 59"/>
              <a:gd name="T58" fmla="*/ 0 w 56"/>
              <a:gd name="T59" fmla="*/ 36 h 59"/>
              <a:gd name="T60" fmla="*/ 0 w 56"/>
              <a:gd name="T61" fmla="*/ 31 h 59"/>
              <a:gd name="T62" fmla="*/ 0 w 56"/>
              <a:gd name="T63" fmla="*/ 23 h 59"/>
              <a:gd name="T64" fmla="*/ 2 w 56"/>
              <a:gd name="T65" fmla="*/ 17 h 59"/>
              <a:gd name="T66" fmla="*/ 4 w 56"/>
              <a:gd name="T67" fmla="*/ 11 h 59"/>
              <a:gd name="T68" fmla="*/ 8 w 56"/>
              <a:gd name="T69" fmla="*/ 8 h 59"/>
              <a:gd name="T70" fmla="*/ 12 w 56"/>
              <a:gd name="T71" fmla="*/ 4 h 59"/>
              <a:gd name="T72" fmla="*/ 17 w 56"/>
              <a:gd name="T73" fmla="*/ 2 h 59"/>
              <a:gd name="T74" fmla="*/ 23 w 56"/>
              <a:gd name="T75" fmla="*/ 0 h 59"/>
              <a:gd name="T76" fmla="*/ 29 w 56"/>
              <a:gd name="T77" fmla="*/ 0 h 59"/>
              <a:gd name="T78" fmla="*/ 38 w 56"/>
              <a:gd name="T79" fmla="*/ 2 h 59"/>
              <a:gd name="T80" fmla="*/ 46 w 56"/>
              <a:gd name="T81" fmla="*/ 4 h 59"/>
              <a:gd name="T82" fmla="*/ 52 w 56"/>
              <a:gd name="T83" fmla="*/ 10 h 59"/>
              <a:gd name="T84" fmla="*/ 56 w 56"/>
              <a:gd name="T85" fmla="*/ 19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6"/>
              <a:gd name="T130" fmla="*/ 0 h 59"/>
              <a:gd name="T131" fmla="*/ 56 w 56"/>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6" h="59">
                <a:moveTo>
                  <a:pt x="56" y="19"/>
                </a:moveTo>
                <a:lnTo>
                  <a:pt x="40" y="21"/>
                </a:lnTo>
                <a:lnTo>
                  <a:pt x="38" y="17"/>
                </a:lnTo>
                <a:lnTo>
                  <a:pt x="36" y="13"/>
                </a:lnTo>
                <a:lnTo>
                  <a:pt x="33" y="13"/>
                </a:lnTo>
                <a:lnTo>
                  <a:pt x="29" y="11"/>
                </a:lnTo>
                <a:lnTo>
                  <a:pt x="23" y="13"/>
                </a:lnTo>
                <a:lnTo>
                  <a:pt x="19" y="15"/>
                </a:lnTo>
                <a:lnTo>
                  <a:pt x="17" y="21"/>
                </a:lnTo>
                <a:lnTo>
                  <a:pt x="15" y="29"/>
                </a:lnTo>
                <a:lnTo>
                  <a:pt x="17" y="36"/>
                </a:lnTo>
                <a:lnTo>
                  <a:pt x="19" y="42"/>
                </a:lnTo>
                <a:lnTo>
                  <a:pt x="23" y="46"/>
                </a:lnTo>
                <a:lnTo>
                  <a:pt x="29" y="48"/>
                </a:lnTo>
                <a:lnTo>
                  <a:pt x="33" y="46"/>
                </a:lnTo>
                <a:lnTo>
                  <a:pt x="36" y="44"/>
                </a:lnTo>
                <a:lnTo>
                  <a:pt x="38" y="42"/>
                </a:lnTo>
                <a:lnTo>
                  <a:pt x="40" y="36"/>
                </a:lnTo>
                <a:lnTo>
                  <a:pt x="56" y="38"/>
                </a:lnTo>
                <a:lnTo>
                  <a:pt x="52" y="48"/>
                </a:lnTo>
                <a:lnTo>
                  <a:pt x="46" y="54"/>
                </a:lnTo>
                <a:lnTo>
                  <a:pt x="38" y="58"/>
                </a:lnTo>
                <a:lnTo>
                  <a:pt x="29" y="59"/>
                </a:lnTo>
                <a:lnTo>
                  <a:pt x="21" y="59"/>
                </a:lnTo>
                <a:lnTo>
                  <a:pt x="17" y="58"/>
                </a:lnTo>
                <a:lnTo>
                  <a:pt x="12" y="56"/>
                </a:lnTo>
                <a:lnTo>
                  <a:pt x="8" y="52"/>
                </a:lnTo>
                <a:lnTo>
                  <a:pt x="4" y="48"/>
                </a:lnTo>
                <a:lnTo>
                  <a:pt x="2" y="42"/>
                </a:lnTo>
                <a:lnTo>
                  <a:pt x="0" y="36"/>
                </a:lnTo>
                <a:lnTo>
                  <a:pt x="0" y="31"/>
                </a:lnTo>
                <a:lnTo>
                  <a:pt x="0" y="23"/>
                </a:lnTo>
                <a:lnTo>
                  <a:pt x="2" y="17"/>
                </a:lnTo>
                <a:lnTo>
                  <a:pt x="4" y="11"/>
                </a:lnTo>
                <a:lnTo>
                  <a:pt x="8" y="8"/>
                </a:lnTo>
                <a:lnTo>
                  <a:pt x="12" y="4"/>
                </a:lnTo>
                <a:lnTo>
                  <a:pt x="17" y="2"/>
                </a:lnTo>
                <a:lnTo>
                  <a:pt x="23" y="0"/>
                </a:lnTo>
                <a:lnTo>
                  <a:pt x="29" y="0"/>
                </a:lnTo>
                <a:lnTo>
                  <a:pt x="38" y="2"/>
                </a:lnTo>
                <a:lnTo>
                  <a:pt x="46" y="4"/>
                </a:lnTo>
                <a:lnTo>
                  <a:pt x="52" y="10"/>
                </a:lnTo>
                <a:lnTo>
                  <a:pt x="56" y="19"/>
                </a:lnTo>
                <a:close/>
              </a:path>
            </a:pathLst>
          </a:custGeom>
          <a:solidFill>
            <a:srgbClr val="131516"/>
          </a:solidFill>
          <a:ln w="9525">
            <a:noFill/>
            <a:round/>
            <a:headEnd/>
            <a:tailEnd/>
          </a:ln>
        </p:spPr>
        <p:txBody>
          <a:bodyPr/>
          <a:lstStyle/>
          <a:p>
            <a:endParaRPr lang="en-US"/>
          </a:p>
        </p:txBody>
      </p:sp>
      <p:sp>
        <p:nvSpPr>
          <p:cNvPr id="45397" name="Freeform 1341"/>
          <p:cNvSpPr>
            <a:spLocks/>
          </p:cNvSpPr>
          <p:nvPr/>
        </p:nvSpPr>
        <p:spPr bwMode="auto">
          <a:xfrm>
            <a:off x="6099176" y="5156201"/>
            <a:ext cx="55563" cy="123825"/>
          </a:xfrm>
          <a:custGeom>
            <a:avLst/>
            <a:gdLst>
              <a:gd name="T0" fmla="*/ 33 w 35"/>
              <a:gd name="T1" fmla="*/ 21 h 78"/>
              <a:gd name="T2" fmla="*/ 33 w 35"/>
              <a:gd name="T3" fmla="*/ 32 h 78"/>
              <a:gd name="T4" fmla="*/ 23 w 35"/>
              <a:gd name="T5" fmla="*/ 32 h 78"/>
              <a:gd name="T6" fmla="*/ 23 w 35"/>
              <a:gd name="T7" fmla="*/ 55 h 78"/>
              <a:gd name="T8" fmla="*/ 23 w 35"/>
              <a:gd name="T9" fmla="*/ 61 h 78"/>
              <a:gd name="T10" fmla="*/ 23 w 35"/>
              <a:gd name="T11" fmla="*/ 63 h 78"/>
              <a:gd name="T12" fmla="*/ 23 w 35"/>
              <a:gd name="T13" fmla="*/ 65 h 78"/>
              <a:gd name="T14" fmla="*/ 25 w 35"/>
              <a:gd name="T15" fmla="*/ 65 h 78"/>
              <a:gd name="T16" fmla="*/ 25 w 35"/>
              <a:gd name="T17" fmla="*/ 65 h 78"/>
              <a:gd name="T18" fmla="*/ 27 w 35"/>
              <a:gd name="T19" fmla="*/ 65 h 78"/>
              <a:gd name="T20" fmla="*/ 29 w 35"/>
              <a:gd name="T21" fmla="*/ 65 h 78"/>
              <a:gd name="T22" fmla="*/ 33 w 35"/>
              <a:gd name="T23" fmla="*/ 65 h 78"/>
              <a:gd name="T24" fmla="*/ 35 w 35"/>
              <a:gd name="T25" fmla="*/ 77 h 78"/>
              <a:gd name="T26" fmla="*/ 29 w 35"/>
              <a:gd name="T27" fmla="*/ 78 h 78"/>
              <a:gd name="T28" fmla="*/ 22 w 35"/>
              <a:gd name="T29" fmla="*/ 78 h 78"/>
              <a:gd name="T30" fmla="*/ 18 w 35"/>
              <a:gd name="T31" fmla="*/ 78 h 78"/>
              <a:gd name="T32" fmla="*/ 14 w 35"/>
              <a:gd name="T33" fmla="*/ 77 h 78"/>
              <a:gd name="T34" fmla="*/ 12 w 35"/>
              <a:gd name="T35" fmla="*/ 75 h 78"/>
              <a:gd name="T36" fmla="*/ 10 w 35"/>
              <a:gd name="T37" fmla="*/ 73 h 78"/>
              <a:gd name="T38" fmla="*/ 8 w 35"/>
              <a:gd name="T39" fmla="*/ 71 h 78"/>
              <a:gd name="T40" fmla="*/ 8 w 35"/>
              <a:gd name="T41" fmla="*/ 67 h 78"/>
              <a:gd name="T42" fmla="*/ 6 w 35"/>
              <a:gd name="T43" fmla="*/ 63 h 78"/>
              <a:gd name="T44" fmla="*/ 6 w 35"/>
              <a:gd name="T45" fmla="*/ 57 h 78"/>
              <a:gd name="T46" fmla="*/ 6 w 35"/>
              <a:gd name="T47" fmla="*/ 32 h 78"/>
              <a:gd name="T48" fmla="*/ 0 w 35"/>
              <a:gd name="T49" fmla="*/ 32 h 78"/>
              <a:gd name="T50" fmla="*/ 0 w 35"/>
              <a:gd name="T51" fmla="*/ 21 h 78"/>
              <a:gd name="T52" fmla="*/ 6 w 35"/>
              <a:gd name="T53" fmla="*/ 21 h 78"/>
              <a:gd name="T54" fmla="*/ 6 w 35"/>
              <a:gd name="T55" fmla="*/ 9 h 78"/>
              <a:gd name="T56" fmla="*/ 23 w 35"/>
              <a:gd name="T57" fmla="*/ 0 h 78"/>
              <a:gd name="T58" fmla="*/ 23 w 35"/>
              <a:gd name="T59" fmla="*/ 21 h 78"/>
              <a:gd name="T60" fmla="*/ 33 w 35"/>
              <a:gd name="T61" fmla="*/ 21 h 7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5"/>
              <a:gd name="T94" fmla="*/ 0 h 78"/>
              <a:gd name="T95" fmla="*/ 35 w 35"/>
              <a:gd name="T96" fmla="*/ 78 h 7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5" h="78">
                <a:moveTo>
                  <a:pt x="33" y="21"/>
                </a:moveTo>
                <a:lnTo>
                  <a:pt x="33" y="32"/>
                </a:lnTo>
                <a:lnTo>
                  <a:pt x="23" y="32"/>
                </a:lnTo>
                <a:lnTo>
                  <a:pt x="23" y="55"/>
                </a:lnTo>
                <a:lnTo>
                  <a:pt x="23" y="61"/>
                </a:lnTo>
                <a:lnTo>
                  <a:pt x="23" y="63"/>
                </a:lnTo>
                <a:lnTo>
                  <a:pt x="23" y="65"/>
                </a:lnTo>
                <a:lnTo>
                  <a:pt x="25" y="65"/>
                </a:lnTo>
                <a:lnTo>
                  <a:pt x="27" y="65"/>
                </a:lnTo>
                <a:lnTo>
                  <a:pt x="29" y="65"/>
                </a:lnTo>
                <a:lnTo>
                  <a:pt x="33" y="65"/>
                </a:lnTo>
                <a:lnTo>
                  <a:pt x="35" y="77"/>
                </a:lnTo>
                <a:lnTo>
                  <a:pt x="29" y="78"/>
                </a:lnTo>
                <a:lnTo>
                  <a:pt x="22" y="78"/>
                </a:lnTo>
                <a:lnTo>
                  <a:pt x="18" y="78"/>
                </a:lnTo>
                <a:lnTo>
                  <a:pt x="14" y="77"/>
                </a:lnTo>
                <a:lnTo>
                  <a:pt x="12" y="75"/>
                </a:lnTo>
                <a:lnTo>
                  <a:pt x="10" y="73"/>
                </a:lnTo>
                <a:lnTo>
                  <a:pt x="8" y="71"/>
                </a:lnTo>
                <a:lnTo>
                  <a:pt x="8" y="67"/>
                </a:lnTo>
                <a:lnTo>
                  <a:pt x="6" y="63"/>
                </a:lnTo>
                <a:lnTo>
                  <a:pt x="6" y="57"/>
                </a:lnTo>
                <a:lnTo>
                  <a:pt x="6" y="32"/>
                </a:lnTo>
                <a:lnTo>
                  <a:pt x="0" y="32"/>
                </a:lnTo>
                <a:lnTo>
                  <a:pt x="0" y="21"/>
                </a:lnTo>
                <a:lnTo>
                  <a:pt x="6" y="21"/>
                </a:lnTo>
                <a:lnTo>
                  <a:pt x="6" y="9"/>
                </a:lnTo>
                <a:lnTo>
                  <a:pt x="23" y="0"/>
                </a:lnTo>
                <a:lnTo>
                  <a:pt x="23" y="21"/>
                </a:lnTo>
                <a:lnTo>
                  <a:pt x="33" y="21"/>
                </a:lnTo>
                <a:close/>
              </a:path>
            </a:pathLst>
          </a:custGeom>
          <a:solidFill>
            <a:srgbClr val="131516"/>
          </a:solidFill>
          <a:ln w="9525">
            <a:noFill/>
            <a:round/>
            <a:headEnd/>
            <a:tailEnd/>
          </a:ln>
        </p:spPr>
        <p:txBody>
          <a:bodyPr/>
          <a:lstStyle/>
          <a:p>
            <a:endParaRPr lang="en-US"/>
          </a:p>
        </p:txBody>
      </p:sp>
      <p:sp>
        <p:nvSpPr>
          <p:cNvPr id="45398" name="Freeform 1342"/>
          <p:cNvSpPr>
            <a:spLocks noEditPoints="1"/>
          </p:cNvSpPr>
          <p:nvPr/>
        </p:nvSpPr>
        <p:spPr bwMode="auto">
          <a:xfrm>
            <a:off x="6164264" y="5186363"/>
            <a:ext cx="96837" cy="93662"/>
          </a:xfrm>
          <a:custGeom>
            <a:avLst/>
            <a:gdLst>
              <a:gd name="T0" fmla="*/ 0 w 61"/>
              <a:gd name="T1" fmla="*/ 29 h 59"/>
              <a:gd name="T2" fmla="*/ 2 w 61"/>
              <a:gd name="T3" fmla="*/ 21 h 59"/>
              <a:gd name="T4" fmla="*/ 4 w 61"/>
              <a:gd name="T5" fmla="*/ 15 h 59"/>
              <a:gd name="T6" fmla="*/ 9 w 61"/>
              <a:gd name="T7" fmla="*/ 8 h 59"/>
              <a:gd name="T8" fmla="*/ 15 w 61"/>
              <a:gd name="T9" fmla="*/ 4 h 59"/>
              <a:gd name="T10" fmla="*/ 23 w 61"/>
              <a:gd name="T11" fmla="*/ 2 h 59"/>
              <a:gd name="T12" fmla="*/ 30 w 61"/>
              <a:gd name="T13" fmla="*/ 0 h 59"/>
              <a:gd name="T14" fmla="*/ 38 w 61"/>
              <a:gd name="T15" fmla="*/ 0 h 59"/>
              <a:gd name="T16" fmla="*/ 44 w 61"/>
              <a:gd name="T17" fmla="*/ 2 h 59"/>
              <a:gd name="T18" fmla="*/ 48 w 61"/>
              <a:gd name="T19" fmla="*/ 6 h 59"/>
              <a:gd name="T20" fmla="*/ 53 w 61"/>
              <a:gd name="T21" fmla="*/ 10 h 59"/>
              <a:gd name="T22" fmla="*/ 57 w 61"/>
              <a:gd name="T23" fmla="*/ 13 h 59"/>
              <a:gd name="T24" fmla="*/ 59 w 61"/>
              <a:gd name="T25" fmla="*/ 17 h 59"/>
              <a:gd name="T26" fmla="*/ 61 w 61"/>
              <a:gd name="T27" fmla="*/ 23 h 59"/>
              <a:gd name="T28" fmla="*/ 61 w 61"/>
              <a:gd name="T29" fmla="*/ 29 h 59"/>
              <a:gd name="T30" fmla="*/ 61 w 61"/>
              <a:gd name="T31" fmla="*/ 36 h 59"/>
              <a:gd name="T32" fmla="*/ 59 w 61"/>
              <a:gd name="T33" fmla="*/ 42 h 59"/>
              <a:gd name="T34" fmla="*/ 57 w 61"/>
              <a:gd name="T35" fmla="*/ 46 h 59"/>
              <a:gd name="T36" fmla="*/ 53 w 61"/>
              <a:gd name="T37" fmla="*/ 50 h 59"/>
              <a:gd name="T38" fmla="*/ 48 w 61"/>
              <a:gd name="T39" fmla="*/ 54 h 59"/>
              <a:gd name="T40" fmla="*/ 44 w 61"/>
              <a:gd name="T41" fmla="*/ 58 h 59"/>
              <a:gd name="T42" fmla="*/ 38 w 61"/>
              <a:gd name="T43" fmla="*/ 59 h 59"/>
              <a:gd name="T44" fmla="*/ 30 w 61"/>
              <a:gd name="T45" fmla="*/ 59 h 59"/>
              <a:gd name="T46" fmla="*/ 23 w 61"/>
              <a:gd name="T47" fmla="*/ 58 h 59"/>
              <a:gd name="T48" fmla="*/ 15 w 61"/>
              <a:gd name="T49" fmla="*/ 56 h 59"/>
              <a:gd name="T50" fmla="*/ 9 w 61"/>
              <a:gd name="T51" fmla="*/ 52 h 59"/>
              <a:gd name="T52" fmla="*/ 4 w 61"/>
              <a:gd name="T53" fmla="*/ 46 h 59"/>
              <a:gd name="T54" fmla="*/ 2 w 61"/>
              <a:gd name="T55" fmla="*/ 38 h 59"/>
              <a:gd name="T56" fmla="*/ 0 w 61"/>
              <a:gd name="T57" fmla="*/ 29 h 59"/>
              <a:gd name="T58" fmla="*/ 17 w 61"/>
              <a:gd name="T59" fmla="*/ 31 h 59"/>
              <a:gd name="T60" fmla="*/ 17 w 61"/>
              <a:gd name="T61" fmla="*/ 36 h 59"/>
              <a:gd name="T62" fmla="*/ 21 w 61"/>
              <a:gd name="T63" fmla="*/ 42 h 59"/>
              <a:gd name="T64" fmla="*/ 25 w 61"/>
              <a:gd name="T65" fmla="*/ 46 h 59"/>
              <a:gd name="T66" fmla="*/ 30 w 61"/>
              <a:gd name="T67" fmla="*/ 48 h 59"/>
              <a:gd name="T68" fmla="*/ 36 w 61"/>
              <a:gd name="T69" fmla="*/ 46 h 59"/>
              <a:gd name="T70" fmla="*/ 42 w 61"/>
              <a:gd name="T71" fmla="*/ 42 h 59"/>
              <a:gd name="T72" fmla="*/ 44 w 61"/>
              <a:gd name="T73" fmla="*/ 36 h 59"/>
              <a:gd name="T74" fmla="*/ 46 w 61"/>
              <a:gd name="T75" fmla="*/ 29 h 59"/>
              <a:gd name="T76" fmla="*/ 44 w 61"/>
              <a:gd name="T77" fmla="*/ 23 h 59"/>
              <a:gd name="T78" fmla="*/ 42 w 61"/>
              <a:gd name="T79" fmla="*/ 17 h 59"/>
              <a:gd name="T80" fmla="*/ 36 w 61"/>
              <a:gd name="T81" fmla="*/ 13 h 59"/>
              <a:gd name="T82" fmla="*/ 30 w 61"/>
              <a:gd name="T83" fmla="*/ 13 h 59"/>
              <a:gd name="T84" fmla="*/ 25 w 61"/>
              <a:gd name="T85" fmla="*/ 13 h 59"/>
              <a:gd name="T86" fmla="*/ 21 w 61"/>
              <a:gd name="T87" fmla="*/ 17 h 59"/>
              <a:gd name="T88" fmla="*/ 17 w 61"/>
              <a:gd name="T89" fmla="*/ 23 h 59"/>
              <a:gd name="T90" fmla="*/ 17 w 61"/>
              <a:gd name="T91" fmla="*/ 31 h 5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1"/>
              <a:gd name="T139" fmla="*/ 0 h 59"/>
              <a:gd name="T140" fmla="*/ 61 w 61"/>
              <a:gd name="T141" fmla="*/ 59 h 5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1" h="59">
                <a:moveTo>
                  <a:pt x="0" y="29"/>
                </a:moveTo>
                <a:lnTo>
                  <a:pt x="2" y="21"/>
                </a:lnTo>
                <a:lnTo>
                  <a:pt x="4" y="15"/>
                </a:lnTo>
                <a:lnTo>
                  <a:pt x="9" y="8"/>
                </a:lnTo>
                <a:lnTo>
                  <a:pt x="15" y="4"/>
                </a:lnTo>
                <a:lnTo>
                  <a:pt x="23" y="2"/>
                </a:lnTo>
                <a:lnTo>
                  <a:pt x="30" y="0"/>
                </a:lnTo>
                <a:lnTo>
                  <a:pt x="38" y="0"/>
                </a:lnTo>
                <a:lnTo>
                  <a:pt x="44" y="2"/>
                </a:lnTo>
                <a:lnTo>
                  <a:pt x="48" y="6"/>
                </a:lnTo>
                <a:lnTo>
                  <a:pt x="53" y="10"/>
                </a:lnTo>
                <a:lnTo>
                  <a:pt x="57" y="13"/>
                </a:lnTo>
                <a:lnTo>
                  <a:pt x="59" y="17"/>
                </a:lnTo>
                <a:lnTo>
                  <a:pt x="61" y="23"/>
                </a:lnTo>
                <a:lnTo>
                  <a:pt x="61" y="29"/>
                </a:lnTo>
                <a:lnTo>
                  <a:pt x="61" y="36"/>
                </a:lnTo>
                <a:lnTo>
                  <a:pt x="59" y="42"/>
                </a:lnTo>
                <a:lnTo>
                  <a:pt x="57" y="46"/>
                </a:lnTo>
                <a:lnTo>
                  <a:pt x="53" y="50"/>
                </a:lnTo>
                <a:lnTo>
                  <a:pt x="48" y="54"/>
                </a:lnTo>
                <a:lnTo>
                  <a:pt x="44" y="58"/>
                </a:lnTo>
                <a:lnTo>
                  <a:pt x="38" y="59"/>
                </a:lnTo>
                <a:lnTo>
                  <a:pt x="30" y="59"/>
                </a:lnTo>
                <a:lnTo>
                  <a:pt x="23" y="58"/>
                </a:lnTo>
                <a:lnTo>
                  <a:pt x="15" y="56"/>
                </a:lnTo>
                <a:lnTo>
                  <a:pt x="9" y="52"/>
                </a:lnTo>
                <a:lnTo>
                  <a:pt x="4" y="46"/>
                </a:lnTo>
                <a:lnTo>
                  <a:pt x="2" y="38"/>
                </a:lnTo>
                <a:lnTo>
                  <a:pt x="0" y="29"/>
                </a:lnTo>
                <a:close/>
                <a:moveTo>
                  <a:pt x="17" y="31"/>
                </a:moveTo>
                <a:lnTo>
                  <a:pt x="17" y="36"/>
                </a:lnTo>
                <a:lnTo>
                  <a:pt x="21" y="42"/>
                </a:lnTo>
                <a:lnTo>
                  <a:pt x="25" y="46"/>
                </a:lnTo>
                <a:lnTo>
                  <a:pt x="30" y="48"/>
                </a:lnTo>
                <a:lnTo>
                  <a:pt x="36" y="46"/>
                </a:lnTo>
                <a:lnTo>
                  <a:pt x="42" y="42"/>
                </a:lnTo>
                <a:lnTo>
                  <a:pt x="44" y="36"/>
                </a:lnTo>
                <a:lnTo>
                  <a:pt x="46" y="29"/>
                </a:lnTo>
                <a:lnTo>
                  <a:pt x="44" y="23"/>
                </a:lnTo>
                <a:lnTo>
                  <a:pt x="42" y="17"/>
                </a:lnTo>
                <a:lnTo>
                  <a:pt x="36" y="13"/>
                </a:lnTo>
                <a:lnTo>
                  <a:pt x="30" y="13"/>
                </a:lnTo>
                <a:lnTo>
                  <a:pt x="25" y="13"/>
                </a:lnTo>
                <a:lnTo>
                  <a:pt x="21" y="17"/>
                </a:lnTo>
                <a:lnTo>
                  <a:pt x="17" y="23"/>
                </a:lnTo>
                <a:lnTo>
                  <a:pt x="17" y="31"/>
                </a:lnTo>
                <a:close/>
              </a:path>
            </a:pathLst>
          </a:custGeom>
          <a:solidFill>
            <a:srgbClr val="131516"/>
          </a:solidFill>
          <a:ln w="9525">
            <a:noFill/>
            <a:round/>
            <a:headEnd/>
            <a:tailEnd/>
          </a:ln>
        </p:spPr>
        <p:txBody>
          <a:bodyPr/>
          <a:lstStyle/>
          <a:p>
            <a:endParaRPr lang="en-US"/>
          </a:p>
        </p:txBody>
      </p:sp>
      <p:sp>
        <p:nvSpPr>
          <p:cNvPr id="45399" name="Freeform 1343"/>
          <p:cNvSpPr>
            <a:spLocks/>
          </p:cNvSpPr>
          <p:nvPr/>
        </p:nvSpPr>
        <p:spPr bwMode="auto">
          <a:xfrm>
            <a:off x="6283326" y="5186364"/>
            <a:ext cx="60325" cy="92075"/>
          </a:xfrm>
          <a:custGeom>
            <a:avLst/>
            <a:gdLst>
              <a:gd name="T0" fmla="*/ 15 w 38"/>
              <a:gd name="T1" fmla="*/ 58 h 58"/>
              <a:gd name="T2" fmla="*/ 0 w 38"/>
              <a:gd name="T3" fmla="*/ 58 h 58"/>
              <a:gd name="T4" fmla="*/ 0 w 38"/>
              <a:gd name="T5" fmla="*/ 2 h 58"/>
              <a:gd name="T6" fmla="*/ 13 w 38"/>
              <a:gd name="T7" fmla="*/ 2 h 58"/>
              <a:gd name="T8" fmla="*/ 13 w 38"/>
              <a:gd name="T9" fmla="*/ 10 h 58"/>
              <a:gd name="T10" fmla="*/ 17 w 38"/>
              <a:gd name="T11" fmla="*/ 6 h 58"/>
              <a:gd name="T12" fmla="*/ 21 w 38"/>
              <a:gd name="T13" fmla="*/ 2 h 58"/>
              <a:gd name="T14" fmla="*/ 23 w 38"/>
              <a:gd name="T15" fmla="*/ 0 h 58"/>
              <a:gd name="T16" fmla="*/ 26 w 38"/>
              <a:gd name="T17" fmla="*/ 0 h 58"/>
              <a:gd name="T18" fmla="*/ 32 w 38"/>
              <a:gd name="T19" fmla="*/ 2 h 58"/>
              <a:gd name="T20" fmla="*/ 38 w 38"/>
              <a:gd name="T21" fmla="*/ 4 h 58"/>
              <a:gd name="T22" fmla="*/ 32 w 38"/>
              <a:gd name="T23" fmla="*/ 15 h 58"/>
              <a:gd name="T24" fmla="*/ 28 w 38"/>
              <a:gd name="T25" fmla="*/ 13 h 58"/>
              <a:gd name="T26" fmla="*/ 25 w 38"/>
              <a:gd name="T27" fmla="*/ 13 h 58"/>
              <a:gd name="T28" fmla="*/ 23 w 38"/>
              <a:gd name="T29" fmla="*/ 13 h 58"/>
              <a:gd name="T30" fmla="*/ 19 w 38"/>
              <a:gd name="T31" fmla="*/ 15 h 58"/>
              <a:gd name="T32" fmla="*/ 17 w 38"/>
              <a:gd name="T33" fmla="*/ 17 h 58"/>
              <a:gd name="T34" fmla="*/ 17 w 38"/>
              <a:gd name="T35" fmla="*/ 21 h 58"/>
              <a:gd name="T36" fmla="*/ 15 w 38"/>
              <a:gd name="T37" fmla="*/ 29 h 58"/>
              <a:gd name="T38" fmla="*/ 15 w 38"/>
              <a:gd name="T39" fmla="*/ 40 h 58"/>
              <a:gd name="T40" fmla="*/ 15 w 38"/>
              <a:gd name="T41" fmla="*/ 58 h 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
              <a:gd name="T64" fmla="*/ 0 h 58"/>
              <a:gd name="T65" fmla="*/ 38 w 38"/>
              <a:gd name="T66" fmla="*/ 58 h 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 h="58">
                <a:moveTo>
                  <a:pt x="15" y="58"/>
                </a:moveTo>
                <a:lnTo>
                  <a:pt x="0" y="58"/>
                </a:lnTo>
                <a:lnTo>
                  <a:pt x="0" y="2"/>
                </a:lnTo>
                <a:lnTo>
                  <a:pt x="13" y="2"/>
                </a:lnTo>
                <a:lnTo>
                  <a:pt x="13" y="10"/>
                </a:lnTo>
                <a:lnTo>
                  <a:pt x="17" y="6"/>
                </a:lnTo>
                <a:lnTo>
                  <a:pt x="21" y="2"/>
                </a:lnTo>
                <a:lnTo>
                  <a:pt x="23" y="0"/>
                </a:lnTo>
                <a:lnTo>
                  <a:pt x="26" y="0"/>
                </a:lnTo>
                <a:lnTo>
                  <a:pt x="32" y="2"/>
                </a:lnTo>
                <a:lnTo>
                  <a:pt x="38" y="4"/>
                </a:lnTo>
                <a:lnTo>
                  <a:pt x="32" y="15"/>
                </a:lnTo>
                <a:lnTo>
                  <a:pt x="28" y="13"/>
                </a:lnTo>
                <a:lnTo>
                  <a:pt x="25" y="13"/>
                </a:lnTo>
                <a:lnTo>
                  <a:pt x="23" y="13"/>
                </a:lnTo>
                <a:lnTo>
                  <a:pt x="19" y="15"/>
                </a:lnTo>
                <a:lnTo>
                  <a:pt x="17" y="17"/>
                </a:lnTo>
                <a:lnTo>
                  <a:pt x="17" y="21"/>
                </a:lnTo>
                <a:lnTo>
                  <a:pt x="15" y="29"/>
                </a:lnTo>
                <a:lnTo>
                  <a:pt x="15" y="40"/>
                </a:lnTo>
                <a:lnTo>
                  <a:pt x="15" y="58"/>
                </a:lnTo>
                <a:close/>
              </a:path>
            </a:pathLst>
          </a:custGeom>
          <a:solidFill>
            <a:srgbClr val="131516"/>
          </a:solidFill>
          <a:ln w="9525">
            <a:noFill/>
            <a:round/>
            <a:headEnd/>
            <a:tailEnd/>
          </a:ln>
        </p:spPr>
        <p:txBody>
          <a:bodyPr/>
          <a:lstStyle/>
          <a:p>
            <a:endParaRPr lang="en-US"/>
          </a:p>
        </p:txBody>
      </p:sp>
      <p:sp>
        <p:nvSpPr>
          <p:cNvPr id="45400" name="Freeform 1344"/>
          <p:cNvSpPr>
            <a:spLocks noEditPoints="1"/>
          </p:cNvSpPr>
          <p:nvPr/>
        </p:nvSpPr>
        <p:spPr bwMode="auto">
          <a:xfrm>
            <a:off x="7172326" y="5935663"/>
            <a:ext cx="100013" cy="125412"/>
          </a:xfrm>
          <a:custGeom>
            <a:avLst/>
            <a:gdLst>
              <a:gd name="T0" fmla="*/ 0 w 63"/>
              <a:gd name="T1" fmla="*/ 79 h 79"/>
              <a:gd name="T2" fmla="*/ 0 w 63"/>
              <a:gd name="T3" fmla="*/ 0 h 79"/>
              <a:gd name="T4" fmla="*/ 27 w 63"/>
              <a:gd name="T5" fmla="*/ 0 h 79"/>
              <a:gd name="T6" fmla="*/ 40 w 63"/>
              <a:gd name="T7" fmla="*/ 0 h 79"/>
              <a:gd name="T8" fmla="*/ 48 w 63"/>
              <a:gd name="T9" fmla="*/ 2 h 79"/>
              <a:gd name="T10" fmla="*/ 54 w 63"/>
              <a:gd name="T11" fmla="*/ 4 h 79"/>
              <a:gd name="T12" fmla="*/ 59 w 63"/>
              <a:gd name="T13" fmla="*/ 10 h 79"/>
              <a:gd name="T14" fmla="*/ 63 w 63"/>
              <a:gd name="T15" fmla="*/ 15 h 79"/>
              <a:gd name="T16" fmla="*/ 63 w 63"/>
              <a:gd name="T17" fmla="*/ 25 h 79"/>
              <a:gd name="T18" fmla="*/ 63 w 63"/>
              <a:gd name="T19" fmla="*/ 31 h 79"/>
              <a:gd name="T20" fmla="*/ 61 w 63"/>
              <a:gd name="T21" fmla="*/ 37 h 79"/>
              <a:gd name="T22" fmla="*/ 57 w 63"/>
              <a:gd name="T23" fmla="*/ 40 h 79"/>
              <a:gd name="T24" fmla="*/ 54 w 63"/>
              <a:gd name="T25" fmla="*/ 44 h 79"/>
              <a:gd name="T26" fmla="*/ 50 w 63"/>
              <a:gd name="T27" fmla="*/ 46 h 79"/>
              <a:gd name="T28" fmla="*/ 46 w 63"/>
              <a:gd name="T29" fmla="*/ 48 h 79"/>
              <a:gd name="T30" fmla="*/ 38 w 63"/>
              <a:gd name="T31" fmla="*/ 48 h 79"/>
              <a:gd name="T32" fmla="*/ 29 w 63"/>
              <a:gd name="T33" fmla="*/ 48 h 79"/>
              <a:gd name="T34" fmla="*/ 17 w 63"/>
              <a:gd name="T35" fmla="*/ 48 h 79"/>
              <a:gd name="T36" fmla="*/ 17 w 63"/>
              <a:gd name="T37" fmla="*/ 79 h 79"/>
              <a:gd name="T38" fmla="*/ 0 w 63"/>
              <a:gd name="T39" fmla="*/ 79 h 79"/>
              <a:gd name="T40" fmla="*/ 17 w 63"/>
              <a:gd name="T41" fmla="*/ 14 h 79"/>
              <a:gd name="T42" fmla="*/ 17 w 63"/>
              <a:gd name="T43" fmla="*/ 35 h 79"/>
              <a:gd name="T44" fmla="*/ 27 w 63"/>
              <a:gd name="T45" fmla="*/ 35 h 79"/>
              <a:gd name="T46" fmla="*/ 34 w 63"/>
              <a:gd name="T47" fmla="*/ 35 h 79"/>
              <a:gd name="T48" fmla="*/ 40 w 63"/>
              <a:gd name="T49" fmla="*/ 35 h 79"/>
              <a:gd name="T50" fmla="*/ 42 w 63"/>
              <a:gd name="T51" fmla="*/ 33 h 79"/>
              <a:gd name="T52" fmla="*/ 44 w 63"/>
              <a:gd name="T53" fmla="*/ 31 h 79"/>
              <a:gd name="T54" fmla="*/ 46 w 63"/>
              <a:gd name="T55" fmla="*/ 27 h 79"/>
              <a:gd name="T56" fmla="*/ 46 w 63"/>
              <a:gd name="T57" fmla="*/ 25 h 79"/>
              <a:gd name="T58" fmla="*/ 46 w 63"/>
              <a:gd name="T59" fmla="*/ 21 h 79"/>
              <a:gd name="T60" fmla="*/ 44 w 63"/>
              <a:gd name="T61" fmla="*/ 17 h 79"/>
              <a:gd name="T62" fmla="*/ 40 w 63"/>
              <a:gd name="T63" fmla="*/ 15 h 79"/>
              <a:gd name="T64" fmla="*/ 36 w 63"/>
              <a:gd name="T65" fmla="*/ 14 h 79"/>
              <a:gd name="T66" fmla="*/ 33 w 63"/>
              <a:gd name="T67" fmla="*/ 14 h 79"/>
              <a:gd name="T68" fmla="*/ 25 w 63"/>
              <a:gd name="T69" fmla="*/ 14 h 79"/>
              <a:gd name="T70" fmla="*/ 17 w 63"/>
              <a:gd name="T71" fmla="*/ 14 h 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79"/>
              <a:gd name="T110" fmla="*/ 63 w 63"/>
              <a:gd name="T111" fmla="*/ 79 h 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79">
                <a:moveTo>
                  <a:pt x="0" y="79"/>
                </a:moveTo>
                <a:lnTo>
                  <a:pt x="0" y="0"/>
                </a:lnTo>
                <a:lnTo>
                  <a:pt x="27" y="0"/>
                </a:lnTo>
                <a:lnTo>
                  <a:pt x="40" y="0"/>
                </a:lnTo>
                <a:lnTo>
                  <a:pt x="48" y="2"/>
                </a:lnTo>
                <a:lnTo>
                  <a:pt x="54" y="4"/>
                </a:lnTo>
                <a:lnTo>
                  <a:pt x="59" y="10"/>
                </a:lnTo>
                <a:lnTo>
                  <a:pt x="63" y="15"/>
                </a:lnTo>
                <a:lnTo>
                  <a:pt x="63" y="25"/>
                </a:lnTo>
                <a:lnTo>
                  <a:pt x="63" y="31"/>
                </a:lnTo>
                <a:lnTo>
                  <a:pt x="61" y="37"/>
                </a:lnTo>
                <a:lnTo>
                  <a:pt x="57" y="40"/>
                </a:lnTo>
                <a:lnTo>
                  <a:pt x="54" y="44"/>
                </a:lnTo>
                <a:lnTo>
                  <a:pt x="50" y="46"/>
                </a:lnTo>
                <a:lnTo>
                  <a:pt x="46" y="48"/>
                </a:lnTo>
                <a:lnTo>
                  <a:pt x="38" y="48"/>
                </a:lnTo>
                <a:lnTo>
                  <a:pt x="29" y="48"/>
                </a:lnTo>
                <a:lnTo>
                  <a:pt x="17" y="48"/>
                </a:lnTo>
                <a:lnTo>
                  <a:pt x="17" y="79"/>
                </a:lnTo>
                <a:lnTo>
                  <a:pt x="0" y="79"/>
                </a:lnTo>
                <a:close/>
                <a:moveTo>
                  <a:pt x="17" y="14"/>
                </a:moveTo>
                <a:lnTo>
                  <a:pt x="17" y="35"/>
                </a:lnTo>
                <a:lnTo>
                  <a:pt x="27" y="35"/>
                </a:lnTo>
                <a:lnTo>
                  <a:pt x="34" y="35"/>
                </a:lnTo>
                <a:lnTo>
                  <a:pt x="40" y="35"/>
                </a:lnTo>
                <a:lnTo>
                  <a:pt x="42" y="33"/>
                </a:lnTo>
                <a:lnTo>
                  <a:pt x="44" y="31"/>
                </a:lnTo>
                <a:lnTo>
                  <a:pt x="46" y="27"/>
                </a:lnTo>
                <a:lnTo>
                  <a:pt x="46" y="25"/>
                </a:lnTo>
                <a:lnTo>
                  <a:pt x="46" y="21"/>
                </a:lnTo>
                <a:lnTo>
                  <a:pt x="44" y="17"/>
                </a:lnTo>
                <a:lnTo>
                  <a:pt x="40" y="15"/>
                </a:lnTo>
                <a:lnTo>
                  <a:pt x="36" y="14"/>
                </a:lnTo>
                <a:lnTo>
                  <a:pt x="33" y="14"/>
                </a:lnTo>
                <a:lnTo>
                  <a:pt x="25" y="14"/>
                </a:lnTo>
                <a:lnTo>
                  <a:pt x="17" y="14"/>
                </a:lnTo>
                <a:close/>
              </a:path>
            </a:pathLst>
          </a:custGeom>
          <a:solidFill>
            <a:srgbClr val="131516"/>
          </a:solidFill>
          <a:ln w="9525">
            <a:noFill/>
            <a:round/>
            <a:headEnd/>
            <a:tailEnd/>
          </a:ln>
        </p:spPr>
        <p:txBody>
          <a:bodyPr/>
          <a:lstStyle/>
          <a:p>
            <a:endParaRPr lang="en-US"/>
          </a:p>
        </p:txBody>
      </p:sp>
      <p:sp>
        <p:nvSpPr>
          <p:cNvPr id="45401" name="Freeform 1345"/>
          <p:cNvSpPr>
            <a:spLocks/>
          </p:cNvSpPr>
          <p:nvPr/>
        </p:nvSpPr>
        <p:spPr bwMode="auto">
          <a:xfrm>
            <a:off x="7294564" y="5969001"/>
            <a:ext cx="60325" cy="92075"/>
          </a:xfrm>
          <a:custGeom>
            <a:avLst/>
            <a:gdLst>
              <a:gd name="T0" fmla="*/ 15 w 38"/>
              <a:gd name="T1" fmla="*/ 58 h 58"/>
              <a:gd name="T2" fmla="*/ 0 w 38"/>
              <a:gd name="T3" fmla="*/ 58 h 58"/>
              <a:gd name="T4" fmla="*/ 0 w 38"/>
              <a:gd name="T5" fmla="*/ 0 h 58"/>
              <a:gd name="T6" fmla="*/ 15 w 38"/>
              <a:gd name="T7" fmla="*/ 0 h 58"/>
              <a:gd name="T8" fmla="*/ 15 w 38"/>
              <a:gd name="T9" fmla="*/ 8 h 58"/>
              <a:gd name="T10" fmla="*/ 19 w 38"/>
              <a:gd name="T11" fmla="*/ 4 h 58"/>
              <a:gd name="T12" fmla="*/ 21 w 38"/>
              <a:gd name="T13" fmla="*/ 0 h 58"/>
              <a:gd name="T14" fmla="*/ 25 w 38"/>
              <a:gd name="T15" fmla="*/ 0 h 58"/>
              <a:gd name="T16" fmla="*/ 28 w 38"/>
              <a:gd name="T17" fmla="*/ 0 h 58"/>
              <a:gd name="T18" fmla="*/ 34 w 38"/>
              <a:gd name="T19" fmla="*/ 0 h 58"/>
              <a:gd name="T20" fmla="*/ 38 w 38"/>
              <a:gd name="T21" fmla="*/ 2 h 58"/>
              <a:gd name="T22" fmla="*/ 34 w 38"/>
              <a:gd name="T23" fmla="*/ 16 h 58"/>
              <a:gd name="T24" fmla="*/ 30 w 38"/>
              <a:gd name="T25" fmla="*/ 14 h 58"/>
              <a:gd name="T26" fmla="*/ 27 w 38"/>
              <a:gd name="T27" fmla="*/ 14 h 58"/>
              <a:gd name="T28" fmla="*/ 23 w 38"/>
              <a:gd name="T29" fmla="*/ 14 h 58"/>
              <a:gd name="T30" fmla="*/ 21 w 38"/>
              <a:gd name="T31" fmla="*/ 14 h 58"/>
              <a:gd name="T32" fmla="*/ 19 w 38"/>
              <a:gd name="T33" fmla="*/ 17 h 58"/>
              <a:gd name="T34" fmla="*/ 17 w 38"/>
              <a:gd name="T35" fmla="*/ 21 h 58"/>
              <a:gd name="T36" fmla="*/ 17 w 38"/>
              <a:gd name="T37" fmla="*/ 27 h 58"/>
              <a:gd name="T38" fmla="*/ 15 w 38"/>
              <a:gd name="T39" fmla="*/ 41 h 58"/>
              <a:gd name="T40" fmla="*/ 15 w 38"/>
              <a:gd name="T41" fmla="*/ 58 h 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
              <a:gd name="T64" fmla="*/ 0 h 58"/>
              <a:gd name="T65" fmla="*/ 38 w 38"/>
              <a:gd name="T66" fmla="*/ 58 h 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 h="58">
                <a:moveTo>
                  <a:pt x="15" y="58"/>
                </a:moveTo>
                <a:lnTo>
                  <a:pt x="0" y="58"/>
                </a:lnTo>
                <a:lnTo>
                  <a:pt x="0" y="0"/>
                </a:lnTo>
                <a:lnTo>
                  <a:pt x="15" y="0"/>
                </a:lnTo>
                <a:lnTo>
                  <a:pt x="15" y="8"/>
                </a:lnTo>
                <a:lnTo>
                  <a:pt x="19" y="4"/>
                </a:lnTo>
                <a:lnTo>
                  <a:pt x="21" y="0"/>
                </a:lnTo>
                <a:lnTo>
                  <a:pt x="25" y="0"/>
                </a:lnTo>
                <a:lnTo>
                  <a:pt x="28" y="0"/>
                </a:lnTo>
                <a:lnTo>
                  <a:pt x="34" y="0"/>
                </a:lnTo>
                <a:lnTo>
                  <a:pt x="38" y="2"/>
                </a:lnTo>
                <a:lnTo>
                  <a:pt x="34" y="16"/>
                </a:lnTo>
                <a:lnTo>
                  <a:pt x="30" y="14"/>
                </a:lnTo>
                <a:lnTo>
                  <a:pt x="27" y="14"/>
                </a:lnTo>
                <a:lnTo>
                  <a:pt x="23" y="14"/>
                </a:lnTo>
                <a:lnTo>
                  <a:pt x="21" y="14"/>
                </a:lnTo>
                <a:lnTo>
                  <a:pt x="19" y="17"/>
                </a:lnTo>
                <a:lnTo>
                  <a:pt x="17" y="21"/>
                </a:lnTo>
                <a:lnTo>
                  <a:pt x="17" y="27"/>
                </a:lnTo>
                <a:lnTo>
                  <a:pt x="15" y="41"/>
                </a:lnTo>
                <a:lnTo>
                  <a:pt x="15" y="58"/>
                </a:lnTo>
                <a:close/>
              </a:path>
            </a:pathLst>
          </a:custGeom>
          <a:solidFill>
            <a:srgbClr val="131516"/>
          </a:solidFill>
          <a:ln w="9525">
            <a:noFill/>
            <a:round/>
            <a:headEnd/>
            <a:tailEnd/>
          </a:ln>
        </p:spPr>
        <p:txBody>
          <a:bodyPr/>
          <a:lstStyle/>
          <a:p>
            <a:endParaRPr lang="en-US"/>
          </a:p>
        </p:txBody>
      </p:sp>
      <p:sp>
        <p:nvSpPr>
          <p:cNvPr id="45402" name="Freeform 1346"/>
          <p:cNvSpPr>
            <a:spLocks noEditPoints="1"/>
          </p:cNvSpPr>
          <p:nvPr/>
        </p:nvSpPr>
        <p:spPr bwMode="auto">
          <a:xfrm>
            <a:off x="7361239" y="5969001"/>
            <a:ext cx="96837" cy="92075"/>
          </a:xfrm>
          <a:custGeom>
            <a:avLst/>
            <a:gdLst>
              <a:gd name="T0" fmla="*/ 0 w 61"/>
              <a:gd name="T1" fmla="*/ 27 h 58"/>
              <a:gd name="T2" fmla="*/ 0 w 61"/>
              <a:gd name="T3" fmla="*/ 21 h 58"/>
              <a:gd name="T4" fmla="*/ 4 w 61"/>
              <a:gd name="T5" fmla="*/ 14 h 58"/>
              <a:gd name="T6" fmla="*/ 8 w 61"/>
              <a:gd name="T7" fmla="*/ 8 h 58"/>
              <a:gd name="T8" fmla="*/ 15 w 61"/>
              <a:gd name="T9" fmla="*/ 2 h 58"/>
              <a:gd name="T10" fmla="*/ 23 w 61"/>
              <a:gd name="T11" fmla="*/ 0 h 58"/>
              <a:gd name="T12" fmla="*/ 31 w 61"/>
              <a:gd name="T13" fmla="*/ 0 h 58"/>
              <a:gd name="T14" fmla="*/ 36 w 61"/>
              <a:gd name="T15" fmla="*/ 0 h 58"/>
              <a:gd name="T16" fmla="*/ 44 w 61"/>
              <a:gd name="T17" fmla="*/ 2 h 58"/>
              <a:gd name="T18" fmla="*/ 48 w 61"/>
              <a:gd name="T19" fmla="*/ 4 h 58"/>
              <a:gd name="T20" fmla="*/ 54 w 61"/>
              <a:gd name="T21" fmla="*/ 8 h 58"/>
              <a:gd name="T22" fmla="*/ 57 w 61"/>
              <a:gd name="T23" fmla="*/ 12 h 58"/>
              <a:gd name="T24" fmla="*/ 59 w 61"/>
              <a:gd name="T25" fmla="*/ 17 h 58"/>
              <a:gd name="T26" fmla="*/ 61 w 61"/>
              <a:gd name="T27" fmla="*/ 23 h 58"/>
              <a:gd name="T28" fmla="*/ 61 w 61"/>
              <a:gd name="T29" fmla="*/ 29 h 58"/>
              <a:gd name="T30" fmla="*/ 61 w 61"/>
              <a:gd name="T31" fmla="*/ 35 h 58"/>
              <a:gd name="T32" fmla="*/ 59 w 61"/>
              <a:gd name="T33" fmla="*/ 41 h 58"/>
              <a:gd name="T34" fmla="*/ 57 w 61"/>
              <a:gd name="T35" fmla="*/ 46 h 58"/>
              <a:gd name="T36" fmla="*/ 54 w 61"/>
              <a:gd name="T37" fmla="*/ 50 h 58"/>
              <a:gd name="T38" fmla="*/ 48 w 61"/>
              <a:gd name="T39" fmla="*/ 54 h 58"/>
              <a:gd name="T40" fmla="*/ 42 w 61"/>
              <a:gd name="T41" fmla="*/ 56 h 58"/>
              <a:gd name="T42" fmla="*/ 36 w 61"/>
              <a:gd name="T43" fmla="*/ 58 h 58"/>
              <a:gd name="T44" fmla="*/ 31 w 61"/>
              <a:gd name="T45" fmla="*/ 58 h 58"/>
              <a:gd name="T46" fmla="*/ 23 w 61"/>
              <a:gd name="T47" fmla="*/ 58 h 58"/>
              <a:gd name="T48" fmla="*/ 15 w 61"/>
              <a:gd name="T49" fmla="*/ 54 h 58"/>
              <a:gd name="T50" fmla="*/ 10 w 61"/>
              <a:gd name="T51" fmla="*/ 50 h 58"/>
              <a:gd name="T52" fmla="*/ 4 w 61"/>
              <a:gd name="T53" fmla="*/ 44 h 58"/>
              <a:gd name="T54" fmla="*/ 0 w 61"/>
              <a:gd name="T55" fmla="*/ 37 h 58"/>
              <a:gd name="T56" fmla="*/ 0 w 61"/>
              <a:gd name="T57" fmla="*/ 27 h 58"/>
              <a:gd name="T58" fmla="*/ 15 w 61"/>
              <a:gd name="T59" fmla="*/ 29 h 58"/>
              <a:gd name="T60" fmla="*/ 17 w 61"/>
              <a:gd name="T61" fmla="*/ 37 h 58"/>
              <a:gd name="T62" fmla="*/ 21 w 61"/>
              <a:gd name="T63" fmla="*/ 42 h 58"/>
              <a:gd name="T64" fmla="*/ 25 w 61"/>
              <a:gd name="T65" fmla="*/ 44 h 58"/>
              <a:gd name="T66" fmla="*/ 31 w 61"/>
              <a:gd name="T67" fmla="*/ 46 h 58"/>
              <a:gd name="T68" fmla="*/ 36 w 61"/>
              <a:gd name="T69" fmla="*/ 44 h 58"/>
              <a:gd name="T70" fmla="*/ 42 w 61"/>
              <a:gd name="T71" fmla="*/ 42 h 58"/>
              <a:gd name="T72" fmla="*/ 44 w 61"/>
              <a:gd name="T73" fmla="*/ 37 h 58"/>
              <a:gd name="T74" fmla="*/ 46 w 61"/>
              <a:gd name="T75" fmla="*/ 29 h 58"/>
              <a:gd name="T76" fmla="*/ 44 w 61"/>
              <a:gd name="T77" fmla="*/ 21 h 58"/>
              <a:gd name="T78" fmla="*/ 42 w 61"/>
              <a:gd name="T79" fmla="*/ 16 h 58"/>
              <a:gd name="T80" fmla="*/ 36 w 61"/>
              <a:gd name="T81" fmla="*/ 12 h 58"/>
              <a:gd name="T82" fmla="*/ 31 w 61"/>
              <a:gd name="T83" fmla="*/ 12 h 58"/>
              <a:gd name="T84" fmla="*/ 25 w 61"/>
              <a:gd name="T85" fmla="*/ 12 h 58"/>
              <a:gd name="T86" fmla="*/ 21 w 61"/>
              <a:gd name="T87" fmla="*/ 16 h 58"/>
              <a:gd name="T88" fmla="*/ 17 w 61"/>
              <a:gd name="T89" fmla="*/ 21 h 58"/>
              <a:gd name="T90" fmla="*/ 15 w 61"/>
              <a:gd name="T91" fmla="*/ 29 h 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1"/>
              <a:gd name="T139" fmla="*/ 0 h 58"/>
              <a:gd name="T140" fmla="*/ 61 w 61"/>
              <a:gd name="T141" fmla="*/ 58 h 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1" h="58">
                <a:moveTo>
                  <a:pt x="0" y="27"/>
                </a:moveTo>
                <a:lnTo>
                  <a:pt x="0" y="21"/>
                </a:lnTo>
                <a:lnTo>
                  <a:pt x="4" y="14"/>
                </a:lnTo>
                <a:lnTo>
                  <a:pt x="8" y="8"/>
                </a:lnTo>
                <a:lnTo>
                  <a:pt x="15" y="2"/>
                </a:lnTo>
                <a:lnTo>
                  <a:pt x="23" y="0"/>
                </a:lnTo>
                <a:lnTo>
                  <a:pt x="31" y="0"/>
                </a:lnTo>
                <a:lnTo>
                  <a:pt x="36" y="0"/>
                </a:lnTo>
                <a:lnTo>
                  <a:pt x="44" y="2"/>
                </a:lnTo>
                <a:lnTo>
                  <a:pt x="48" y="4"/>
                </a:lnTo>
                <a:lnTo>
                  <a:pt x="54" y="8"/>
                </a:lnTo>
                <a:lnTo>
                  <a:pt x="57" y="12"/>
                </a:lnTo>
                <a:lnTo>
                  <a:pt x="59" y="17"/>
                </a:lnTo>
                <a:lnTo>
                  <a:pt x="61" y="23"/>
                </a:lnTo>
                <a:lnTo>
                  <a:pt x="61" y="29"/>
                </a:lnTo>
                <a:lnTo>
                  <a:pt x="61" y="35"/>
                </a:lnTo>
                <a:lnTo>
                  <a:pt x="59" y="41"/>
                </a:lnTo>
                <a:lnTo>
                  <a:pt x="57" y="46"/>
                </a:lnTo>
                <a:lnTo>
                  <a:pt x="54" y="50"/>
                </a:lnTo>
                <a:lnTo>
                  <a:pt x="48" y="54"/>
                </a:lnTo>
                <a:lnTo>
                  <a:pt x="42" y="56"/>
                </a:lnTo>
                <a:lnTo>
                  <a:pt x="36" y="58"/>
                </a:lnTo>
                <a:lnTo>
                  <a:pt x="31" y="58"/>
                </a:lnTo>
                <a:lnTo>
                  <a:pt x="23" y="58"/>
                </a:lnTo>
                <a:lnTo>
                  <a:pt x="15" y="54"/>
                </a:lnTo>
                <a:lnTo>
                  <a:pt x="10" y="50"/>
                </a:lnTo>
                <a:lnTo>
                  <a:pt x="4" y="44"/>
                </a:lnTo>
                <a:lnTo>
                  <a:pt x="0" y="37"/>
                </a:lnTo>
                <a:lnTo>
                  <a:pt x="0" y="27"/>
                </a:lnTo>
                <a:close/>
                <a:moveTo>
                  <a:pt x="15" y="29"/>
                </a:moveTo>
                <a:lnTo>
                  <a:pt x="17" y="37"/>
                </a:lnTo>
                <a:lnTo>
                  <a:pt x="21" y="42"/>
                </a:lnTo>
                <a:lnTo>
                  <a:pt x="25" y="44"/>
                </a:lnTo>
                <a:lnTo>
                  <a:pt x="31" y="46"/>
                </a:lnTo>
                <a:lnTo>
                  <a:pt x="36" y="44"/>
                </a:lnTo>
                <a:lnTo>
                  <a:pt x="42" y="42"/>
                </a:lnTo>
                <a:lnTo>
                  <a:pt x="44" y="37"/>
                </a:lnTo>
                <a:lnTo>
                  <a:pt x="46" y="29"/>
                </a:lnTo>
                <a:lnTo>
                  <a:pt x="44" y="21"/>
                </a:lnTo>
                <a:lnTo>
                  <a:pt x="42" y="16"/>
                </a:lnTo>
                <a:lnTo>
                  <a:pt x="36" y="12"/>
                </a:lnTo>
                <a:lnTo>
                  <a:pt x="31" y="12"/>
                </a:lnTo>
                <a:lnTo>
                  <a:pt x="25" y="12"/>
                </a:lnTo>
                <a:lnTo>
                  <a:pt x="21" y="16"/>
                </a:lnTo>
                <a:lnTo>
                  <a:pt x="17" y="21"/>
                </a:lnTo>
                <a:lnTo>
                  <a:pt x="15" y="29"/>
                </a:lnTo>
                <a:close/>
              </a:path>
            </a:pathLst>
          </a:custGeom>
          <a:solidFill>
            <a:srgbClr val="131516"/>
          </a:solidFill>
          <a:ln w="9525">
            <a:noFill/>
            <a:round/>
            <a:headEnd/>
            <a:tailEnd/>
          </a:ln>
        </p:spPr>
        <p:txBody>
          <a:bodyPr/>
          <a:lstStyle/>
          <a:p>
            <a:endParaRPr lang="en-US"/>
          </a:p>
        </p:txBody>
      </p:sp>
      <p:sp>
        <p:nvSpPr>
          <p:cNvPr id="45403" name="Freeform 1347"/>
          <p:cNvSpPr>
            <a:spLocks noEditPoints="1"/>
          </p:cNvSpPr>
          <p:nvPr/>
        </p:nvSpPr>
        <p:spPr bwMode="auto">
          <a:xfrm>
            <a:off x="7458075" y="5935664"/>
            <a:ext cx="46038" cy="161925"/>
          </a:xfrm>
          <a:custGeom>
            <a:avLst/>
            <a:gdLst>
              <a:gd name="T0" fmla="*/ 14 w 29"/>
              <a:gd name="T1" fmla="*/ 14 h 102"/>
              <a:gd name="T2" fmla="*/ 14 w 29"/>
              <a:gd name="T3" fmla="*/ 0 h 102"/>
              <a:gd name="T4" fmla="*/ 29 w 29"/>
              <a:gd name="T5" fmla="*/ 0 h 102"/>
              <a:gd name="T6" fmla="*/ 29 w 29"/>
              <a:gd name="T7" fmla="*/ 14 h 102"/>
              <a:gd name="T8" fmla="*/ 14 w 29"/>
              <a:gd name="T9" fmla="*/ 14 h 102"/>
              <a:gd name="T10" fmla="*/ 29 w 29"/>
              <a:gd name="T11" fmla="*/ 21 h 102"/>
              <a:gd name="T12" fmla="*/ 29 w 29"/>
              <a:gd name="T13" fmla="*/ 77 h 102"/>
              <a:gd name="T14" fmla="*/ 29 w 29"/>
              <a:gd name="T15" fmla="*/ 85 h 102"/>
              <a:gd name="T16" fmla="*/ 27 w 29"/>
              <a:gd name="T17" fmla="*/ 92 h 102"/>
              <a:gd name="T18" fmla="*/ 25 w 29"/>
              <a:gd name="T19" fmla="*/ 96 h 102"/>
              <a:gd name="T20" fmla="*/ 21 w 29"/>
              <a:gd name="T21" fmla="*/ 98 h 102"/>
              <a:gd name="T22" fmla="*/ 16 w 29"/>
              <a:gd name="T23" fmla="*/ 100 h 102"/>
              <a:gd name="T24" fmla="*/ 10 w 29"/>
              <a:gd name="T25" fmla="*/ 102 h 102"/>
              <a:gd name="T26" fmla="*/ 8 w 29"/>
              <a:gd name="T27" fmla="*/ 100 h 102"/>
              <a:gd name="T28" fmla="*/ 6 w 29"/>
              <a:gd name="T29" fmla="*/ 100 h 102"/>
              <a:gd name="T30" fmla="*/ 2 w 29"/>
              <a:gd name="T31" fmla="*/ 100 h 102"/>
              <a:gd name="T32" fmla="*/ 0 w 29"/>
              <a:gd name="T33" fmla="*/ 100 h 102"/>
              <a:gd name="T34" fmla="*/ 2 w 29"/>
              <a:gd name="T35" fmla="*/ 86 h 102"/>
              <a:gd name="T36" fmla="*/ 4 w 29"/>
              <a:gd name="T37" fmla="*/ 86 h 102"/>
              <a:gd name="T38" fmla="*/ 4 w 29"/>
              <a:gd name="T39" fmla="*/ 86 h 102"/>
              <a:gd name="T40" fmla="*/ 6 w 29"/>
              <a:gd name="T41" fmla="*/ 86 h 102"/>
              <a:gd name="T42" fmla="*/ 6 w 29"/>
              <a:gd name="T43" fmla="*/ 86 h 102"/>
              <a:gd name="T44" fmla="*/ 8 w 29"/>
              <a:gd name="T45" fmla="*/ 86 h 102"/>
              <a:gd name="T46" fmla="*/ 10 w 29"/>
              <a:gd name="T47" fmla="*/ 86 h 102"/>
              <a:gd name="T48" fmla="*/ 12 w 29"/>
              <a:gd name="T49" fmla="*/ 85 h 102"/>
              <a:gd name="T50" fmla="*/ 12 w 29"/>
              <a:gd name="T51" fmla="*/ 85 h 102"/>
              <a:gd name="T52" fmla="*/ 12 w 29"/>
              <a:gd name="T53" fmla="*/ 81 h 102"/>
              <a:gd name="T54" fmla="*/ 14 w 29"/>
              <a:gd name="T55" fmla="*/ 75 h 102"/>
              <a:gd name="T56" fmla="*/ 14 w 29"/>
              <a:gd name="T57" fmla="*/ 21 h 102"/>
              <a:gd name="T58" fmla="*/ 29 w 29"/>
              <a:gd name="T59" fmla="*/ 21 h 10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9"/>
              <a:gd name="T91" fmla="*/ 0 h 102"/>
              <a:gd name="T92" fmla="*/ 29 w 29"/>
              <a:gd name="T93" fmla="*/ 102 h 10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9" h="102">
                <a:moveTo>
                  <a:pt x="14" y="14"/>
                </a:moveTo>
                <a:lnTo>
                  <a:pt x="14" y="0"/>
                </a:lnTo>
                <a:lnTo>
                  <a:pt x="29" y="0"/>
                </a:lnTo>
                <a:lnTo>
                  <a:pt x="29" y="14"/>
                </a:lnTo>
                <a:lnTo>
                  <a:pt x="14" y="14"/>
                </a:lnTo>
                <a:close/>
                <a:moveTo>
                  <a:pt x="29" y="21"/>
                </a:moveTo>
                <a:lnTo>
                  <a:pt x="29" y="77"/>
                </a:lnTo>
                <a:lnTo>
                  <a:pt x="29" y="85"/>
                </a:lnTo>
                <a:lnTo>
                  <a:pt x="27" y="92"/>
                </a:lnTo>
                <a:lnTo>
                  <a:pt x="25" y="96"/>
                </a:lnTo>
                <a:lnTo>
                  <a:pt x="21" y="98"/>
                </a:lnTo>
                <a:lnTo>
                  <a:pt x="16" y="100"/>
                </a:lnTo>
                <a:lnTo>
                  <a:pt x="10" y="102"/>
                </a:lnTo>
                <a:lnTo>
                  <a:pt x="8" y="100"/>
                </a:lnTo>
                <a:lnTo>
                  <a:pt x="6" y="100"/>
                </a:lnTo>
                <a:lnTo>
                  <a:pt x="2" y="100"/>
                </a:lnTo>
                <a:lnTo>
                  <a:pt x="0" y="100"/>
                </a:lnTo>
                <a:lnTo>
                  <a:pt x="2" y="86"/>
                </a:lnTo>
                <a:lnTo>
                  <a:pt x="4" y="86"/>
                </a:lnTo>
                <a:lnTo>
                  <a:pt x="6" y="86"/>
                </a:lnTo>
                <a:lnTo>
                  <a:pt x="8" y="86"/>
                </a:lnTo>
                <a:lnTo>
                  <a:pt x="10" y="86"/>
                </a:lnTo>
                <a:lnTo>
                  <a:pt x="12" y="85"/>
                </a:lnTo>
                <a:lnTo>
                  <a:pt x="12" y="81"/>
                </a:lnTo>
                <a:lnTo>
                  <a:pt x="14" y="75"/>
                </a:lnTo>
                <a:lnTo>
                  <a:pt x="14" y="21"/>
                </a:lnTo>
                <a:lnTo>
                  <a:pt x="29" y="21"/>
                </a:lnTo>
                <a:close/>
              </a:path>
            </a:pathLst>
          </a:custGeom>
          <a:solidFill>
            <a:srgbClr val="131516"/>
          </a:solidFill>
          <a:ln w="9525">
            <a:noFill/>
            <a:round/>
            <a:headEnd/>
            <a:tailEnd/>
          </a:ln>
        </p:spPr>
        <p:txBody>
          <a:bodyPr/>
          <a:lstStyle/>
          <a:p>
            <a:endParaRPr lang="en-US"/>
          </a:p>
        </p:txBody>
      </p:sp>
      <p:sp>
        <p:nvSpPr>
          <p:cNvPr id="45404" name="Freeform 1348"/>
          <p:cNvSpPr>
            <a:spLocks noEditPoints="1"/>
          </p:cNvSpPr>
          <p:nvPr/>
        </p:nvSpPr>
        <p:spPr bwMode="auto">
          <a:xfrm>
            <a:off x="7523163" y="5969001"/>
            <a:ext cx="87312" cy="92075"/>
          </a:xfrm>
          <a:custGeom>
            <a:avLst/>
            <a:gdLst>
              <a:gd name="T0" fmla="*/ 40 w 55"/>
              <a:gd name="T1" fmla="*/ 39 h 58"/>
              <a:gd name="T2" fmla="*/ 55 w 55"/>
              <a:gd name="T3" fmla="*/ 42 h 58"/>
              <a:gd name="T4" fmla="*/ 51 w 55"/>
              <a:gd name="T5" fmla="*/ 48 h 58"/>
              <a:gd name="T6" fmla="*/ 46 w 55"/>
              <a:gd name="T7" fmla="*/ 54 h 58"/>
              <a:gd name="T8" fmla="*/ 38 w 55"/>
              <a:gd name="T9" fmla="*/ 58 h 58"/>
              <a:gd name="T10" fmla="*/ 28 w 55"/>
              <a:gd name="T11" fmla="*/ 58 h 58"/>
              <a:gd name="T12" fmla="*/ 21 w 55"/>
              <a:gd name="T13" fmla="*/ 58 h 58"/>
              <a:gd name="T14" fmla="*/ 15 w 55"/>
              <a:gd name="T15" fmla="*/ 56 h 58"/>
              <a:gd name="T16" fmla="*/ 9 w 55"/>
              <a:gd name="T17" fmla="*/ 52 h 58"/>
              <a:gd name="T18" fmla="*/ 5 w 55"/>
              <a:gd name="T19" fmla="*/ 48 h 58"/>
              <a:gd name="T20" fmla="*/ 2 w 55"/>
              <a:gd name="T21" fmla="*/ 41 h 58"/>
              <a:gd name="T22" fmla="*/ 0 w 55"/>
              <a:gd name="T23" fmla="*/ 29 h 58"/>
              <a:gd name="T24" fmla="*/ 0 w 55"/>
              <a:gd name="T25" fmla="*/ 23 h 58"/>
              <a:gd name="T26" fmla="*/ 2 w 55"/>
              <a:gd name="T27" fmla="*/ 17 h 58"/>
              <a:gd name="T28" fmla="*/ 3 w 55"/>
              <a:gd name="T29" fmla="*/ 12 h 58"/>
              <a:gd name="T30" fmla="*/ 7 w 55"/>
              <a:gd name="T31" fmla="*/ 8 h 58"/>
              <a:gd name="T32" fmla="*/ 11 w 55"/>
              <a:gd name="T33" fmla="*/ 4 h 58"/>
              <a:gd name="T34" fmla="*/ 17 w 55"/>
              <a:gd name="T35" fmla="*/ 2 h 58"/>
              <a:gd name="T36" fmla="*/ 21 w 55"/>
              <a:gd name="T37" fmla="*/ 0 h 58"/>
              <a:gd name="T38" fmla="*/ 26 w 55"/>
              <a:gd name="T39" fmla="*/ 0 h 58"/>
              <a:gd name="T40" fmla="*/ 34 w 55"/>
              <a:gd name="T41" fmla="*/ 0 h 58"/>
              <a:gd name="T42" fmla="*/ 40 w 55"/>
              <a:gd name="T43" fmla="*/ 2 h 58"/>
              <a:gd name="T44" fmla="*/ 44 w 55"/>
              <a:gd name="T45" fmla="*/ 4 h 58"/>
              <a:gd name="T46" fmla="*/ 48 w 55"/>
              <a:gd name="T47" fmla="*/ 8 h 58"/>
              <a:gd name="T48" fmla="*/ 51 w 55"/>
              <a:gd name="T49" fmla="*/ 12 h 58"/>
              <a:gd name="T50" fmla="*/ 53 w 55"/>
              <a:gd name="T51" fmla="*/ 17 h 58"/>
              <a:gd name="T52" fmla="*/ 55 w 55"/>
              <a:gd name="T53" fmla="*/ 25 h 58"/>
              <a:gd name="T54" fmla="*/ 55 w 55"/>
              <a:gd name="T55" fmla="*/ 33 h 58"/>
              <a:gd name="T56" fmla="*/ 17 w 55"/>
              <a:gd name="T57" fmla="*/ 33 h 58"/>
              <a:gd name="T58" fmla="*/ 17 w 55"/>
              <a:gd name="T59" fmla="*/ 39 h 58"/>
              <a:gd name="T60" fmla="*/ 21 w 55"/>
              <a:gd name="T61" fmla="*/ 44 h 58"/>
              <a:gd name="T62" fmla="*/ 25 w 55"/>
              <a:gd name="T63" fmla="*/ 46 h 58"/>
              <a:gd name="T64" fmla="*/ 28 w 55"/>
              <a:gd name="T65" fmla="*/ 46 h 58"/>
              <a:gd name="T66" fmla="*/ 32 w 55"/>
              <a:gd name="T67" fmla="*/ 46 h 58"/>
              <a:gd name="T68" fmla="*/ 36 w 55"/>
              <a:gd name="T69" fmla="*/ 44 h 58"/>
              <a:gd name="T70" fmla="*/ 38 w 55"/>
              <a:gd name="T71" fmla="*/ 42 h 58"/>
              <a:gd name="T72" fmla="*/ 40 w 55"/>
              <a:gd name="T73" fmla="*/ 39 h 58"/>
              <a:gd name="T74" fmla="*/ 40 w 55"/>
              <a:gd name="T75" fmla="*/ 23 h 58"/>
              <a:gd name="T76" fmla="*/ 40 w 55"/>
              <a:gd name="T77" fmla="*/ 17 h 58"/>
              <a:gd name="T78" fmla="*/ 36 w 55"/>
              <a:gd name="T79" fmla="*/ 14 h 58"/>
              <a:gd name="T80" fmla="*/ 32 w 55"/>
              <a:gd name="T81" fmla="*/ 12 h 58"/>
              <a:gd name="T82" fmla="*/ 28 w 55"/>
              <a:gd name="T83" fmla="*/ 10 h 58"/>
              <a:gd name="T84" fmla="*/ 23 w 55"/>
              <a:gd name="T85" fmla="*/ 12 h 58"/>
              <a:gd name="T86" fmla="*/ 19 w 55"/>
              <a:gd name="T87" fmla="*/ 14 h 58"/>
              <a:gd name="T88" fmla="*/ 17 w 55"/>
              <a:gd name="T89" fmla="*/ 19 h 58"/>
              <a:gd name="T90" fmla="*/ 17 w 55"/>
              <a:gd name="T91" fmla="*/ 23 h 58"/>
              <a:gd name="T92" fmla="*/ 40 w 55"/>
              <a:gd name="T93" fmla="*/ 23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5"/>
              <a:gd name="T142" fmla="*/ 0 h 58"/>
              <a:gd name="T143" fmla="*/ 55 w 55"/>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5" h="58">
                <a:moveTo>
                  <a:pt x="40" y="39"/>
                </a:moveTo>
                <a:lnTo>
                  <a:pt x="55" y="42"/>
                </a:lnTo>
                <a:lnTo>
                  <a:pt x="51" y="48"/>
                </a:lnTo>
                <a:lnTo>
                  <a:pt x="46" y="54"/>
                </a:lnTo>
                <a:lnTo>
                  <a:pt x="38" y="58"/>
                </a:lnTo>
                <a:lnTo>
                  <a:pt x="28" y="58"/>
                </a:lnTo>
                <a:lnTo>
                  <a:pt x="21" y="58"/>
                </a:lnTo>
                <a:lnTo>
                  <a:pt x="15" y="56"/>
                </a:lnTo>
                <a:lnTo>
                  <a:pt x="9" y="52"/>
                </a:lnTo>
                <a:lnTo>
                  <a:pt x="5" y="48"/>
                </a:lnTo>
                <a:lnTo>
                  <a:pt x="2" y="41"/>
                </a:lnTo>
                <a:lnTo>
                  <a:pt x="0" y="29"/>
                </a:lnTo>
                <a:lnTo>
                  <a:pt x="0" y="23"/>
                </a:lnTo>
                <a:lnTo>
                  <a:pt x="2" y="17"/>
                </a:lnTo>
                <a:lnTo>
                  <a:pt x="3" y="12"/>
                </a:lnTo>
                <a:lnTo>
                  <a:pt x="7" y="8"/>
                </a:lnTo>
                <a:lnTo>
                  <a:pt x="11" y="4"/>
                </a:lnTo>
                <a:lnTo>
                  <a:pt x="17" y="2"/>
                </a:lnTo>
                <a:lnTo>
                  <a:pt x="21" y="0"/>
                </a:lnTo>
                <a:lnTo>
                  <a:pt x="26" y="0"/>
                </a:lnTo>
                <a:lnTo>
                  <a:pt x="34" y="0"/>
                </a:lnTo>
                <a:lnTo>
                  <a:pt x="40" y="2"/>
                </a:lnTo>
                <a:lnTo>
                  <a:pt x="44" y="4"/>
                </a:lnTo>
                <a:lnTo>
                  <a:pt x="48" y="8"/>
                </a:lnTo>
                <a:lnTo>
                  <a:pt x="51" y="12"/>
                </a:lnTo>
                <a:lnTo>
                  <a:pt x="53" y="17"/>
                </a:lnTo>
                <a:lnTo>
                  <a:pt x="55" y="25"/>
                </a:lnTo>
                <a:lnTo>
                  <a:pt x="55" y="33"/>
                </a:lnTo>
                <a:lnTo>
                  <a:pt x="17" y="33"/>
                </a:lnTo>
                <a:lnTo>
                  <a:pt x="17" y="39"/>
                </a:lnTo>
                <a:lnTo>
                  <a:pt x="21" y="44"/>
                </a:lnTo>
                <a:lnTo>
                  <a:pt x="25" y="46"/>
                </a:lnTo>
                <a:lnTo>
                  <a:pt x="28" y="46"/>
                </a:lnTo>
                <a:lnTo>
                  <a:pt x="32" y="46"/>
                </a:lnTo>
                <a:lnTo>
                  <a:pt x="36" y="44"/>
                </a:lnTo>
                <a:lnTo>
                  <a:pt x="38" y="42"/>
                </a:lnTo>
                <a:lnTo>
                  <a:pt x="40" y="39"/>
                </a:lnTo>
                <a:close/>
                <a:moveTo>
                  <a:pt x="40" y="23"/>
                </a:moveTo>
                <a:lnTo>
                  <a:pt x="40" y="17"/>
                </a:lnTo>
                <a:lnTo>
                  <a:pt x="36" y="14"/>
                </a:lnTo>
                <a:lnTo>
                  <a:pt x="32" y="12"/>
                </a:lnTo>
                <a:lnTo>
                  <a:pt x="28" y="10"/>
                </a:lnTo>
                <a:lnTo>
                  <a:pt x="23" y="12"/>
                </a:lnTo>
                <a:lnTo>
                  <a:pt x="19" y="14"/>
                </a:lnTo>
                <a:lnTo>
                  <a:pt x="17" y="19"/>
                </a:lnTo>
                <a:lnTo>
                  <a:pt x="17" y="23"/>
                </a:lnTo>
                <a:lnTo>
                  <a:pt x="40" y="23"/>
                </a:lnTo>
                <a:close/>
              </a:path>
            </a:pathLst>
          </a:custGeom>
          <a:solidFill>
            <a:srgbClr val="131516"/>
          </a:solidFill>
          <a:ln w="9525">
            <a:noFill/>
            <a:round/>
            <a:headEnd/>
            <a:tailEnd/>
          </a:ln>
        </p:spPr>
        <p:txBody>
          <a:bodyPr/>
          <a:lstStyle/>
          <a:p>
            <a:endParaRPr lang="en-US"/>
          </a:p>
        </p:txBody>
      </p:sp>
      <p:sp>
        <p:nvSpPr>
          <p:cNvPr id="45405" name="Freeform 1349"/>
          <p:cNvSpPr>
            <a:spLocks/>
          </p:cNvSpPr>
          <p:nvPr/>
        </p:nvSpPr>
        <p:spPr bwMode="auto">
          <a:xfrm>
            <a:off x="7626350" y="5969001"/>
            <a:ext cx="90488" cy="92075"/>
          </a:xfrm>
          <a:custGeom>
            <a:avLst/>
            <a:gdLst>
              <a:gd name="T0" fmla="*/ 56 w 57"/>
              <a:gd name="T1" fmla="*/ 17 h 58"/>
              <a:gd name="T2" fmla="*/ 40 w 57"/>
              <a:gd name="T3" fmla="*/ 19 h 58"/>
              <a:gd name="T4" fmla="*/ 38 w 57"/>
              <a:gd name="T5" fmla="*/ 16 h 58"/>
              <a:gd name="T6" fmla="*/ 36 w 57"/>
              <a:gd name="T7" fmla="*/ 14 h 58"/>
              <a:gd name="T8" fmla="*/ 34 w 57"/>
              <a:gd name="T9" fmla="*/ 12 h 58"/>
              <a:gd name="T10" fmla="*/ 29 w 57"/>
              <a:gd name="T11" fmla="*/ 12 h 58"/>
              <a:gd name="T12" fmla="*/ 25 w 57"/>
              <a:gd name="T13" fmla="*/ 12 h 58"/>
              <a:gd name="T14" fmla="*/ 19 w 57"/>
              <a:gd name="T15" fmla="*/ 16 h 58"/>
              <a:gd name="T16" fmla="*/ 17 w 57"/>
              <a:gd name="T17" fmla="*/ 19 h 58"/>
              <a:gd name="T18" fmla="*/ 17 w 57"/>
              <a:gd name="T19" fmla="*/ 27 h 58"/>
              <a:gd name="T20" fmla="*/ 17 w 57"/>
              <a:gd name="T21" fmla="*/ 37 h 58"/>
              <a:gd name="T22" fmla="*/ 21 w 57"/>
              <a:gd name="T23" fmla="*/ 42 h 58"/>
              <a:gd name="T24" fmla="*/ 25 w 57"/>
              <a:gd name="T25" fmla="*/ 44 h 58"/>
              <a:gd name="T26" fmla="*/ 31 w 57"/>
              <a:gd name="T27" fmla="*/ 46 h 58"/>
              <a:gd name="T28" fmla="*/ 34 w 57"/>
              <a:gd name="T29" fmla="*/ 46 h 58"/>
              <a:gd name="T30" fmla="*/ 36 w 57"/>
              <a:gd name="T31" fmla="*/ 44 h 58"/>
              <a:gd name="T32" fmla="*/ 40 w 57"/>
              <a:gd name="T33" fmla="*/ 41 h 58"/>
              <a:gd name="T34" fmla="*/ 42 w 57"/>
              <a:gd name="T35" fmla="*/ 35 h 58"/>
              <a:gd name="T36" fmla="*/ 57 w 57"/>
              <a:gd name="T37" fmla="*/ 39 h 58"/>
              <a:gd name="T38" fmla="*/ 54 w 57"/>
              <a:gd name="T39" fmla="*/ 46 h 58"/>
              <a:gd name="T40" fmla="*/ 48 w 57"/>
              <a:gd name="T41" fmla="*/ 54 h 58"/>
              <a:gd name="T42" fmla="*/ 40 w 57"/>
              <a:gd name="T43" fmla="*/ 58 h 58"/>
              <a:gd name="T44" fmla="*/ 29 w 57"/>
              <a:gd name="T45" fmla="*/ 58 h 58"/>
              <a:gd name="T46" fmla="*/ 23 w 57"/>
              <a:gd name="T47" fmla="*/ 58 h 58"/>
              <a:gd name="T48" fmla="*/ 17 w 57"/>
              <a:gd name="T49" fmla="*/ 56 h 58"/>
              <a:gd name="T50" fmla="*/ 11 w 57"/>
              <a:gd name="T51" fmla="*/ 54 h 58"/>
              <a:gd name="T52" fmla="*/ 8 w 57"/>
              <a:gd name="T53" fmla="*/ 50 h 58"/>
              <a:gd name="T54" fmla="*/ 4 w 57"/>
              <a:gd name="T55" fmla="*/ 46 h 58"/>
              <a:gd name="T56" fmla="*/ 2 w 57"/>
              <a:gd name="T57" fmla="*/ 41 h 58"/>
              <a:gd name="T58" fmla="*/ 0 w 57"/>
              <a:gd name="T59" fmla="*/ 35 h 58"/>
              <a:gd name="T60" fmla="*/ 0 w 57"/>
              <a:gd name="T61" fmla="*/ 29 h 58"/>
              <a:gd name="T62" fmla="*/ 0 w 57"/>
              <a:gd name="T63" fmla="*/ 21 h 58"/>
              <a:gd name="T64" fmla="*/ 2 w 57"/>
              <a:gd name="T65" fmla="*/ 16 h 58"/>
              <a:gd name="T66" fmla="*/ 4 w 57"/>
              <a:gd name="T67" fmla="*/ 12 h 58"/>
              <a:gd name="T68" fmla="*/ 8 w 57"/>
              <a:gd name="T69" fmla="*/ 8 h 58"/>
              <a:gd name="T70" fmla="*/ 11 w 57"/>
              <a:gd name="T71" fmla="*/ 4 h 58"/>
              <a:gd name="T72" fmla="*/ 17 w 57"/>
              <a:gd name="T73" fmla="*/ 2 h 58"/>
              <a:gd name="T74" fmla="*/ 23 w 57"/>
              <a:gd name="T75" fmla="*/ 0 h 58"/>
              <a:gd name="T76" fmla="*/ 29 w 57"/>
              <a:gd name="T77" fmla="*/ 0 h 58"/>
              <a:gd name="T78" fmla="*/ 38 w 57"/>
              <a:gd name="T79" fmla="*/ 0 h 58"/>
              <a:gd name="T80" fmla="*/ 46 w 57"/>
              <a:gd name="T81" fmla="*/ 4 h 58"/>
              <a:gd name="T82" fmla="*/ 52 w 57"/>
              <a:gd name="T83" fmla="*/ 10 h 58"/>
              <a:gd name="T84" fmla="*/ 56 w 57"/>
              <a:gd name="T85" fmla="*/ 17 h 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7"/>
              <a:gd name="T130" fmla="*/ 0 h 58"/>
              <a:gd name="T131" fmla="*/ 57 w 57"/>
              <a:gd name="T132" fmla="*/ 58 h 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7" h="58">
                <a:moveTo>
                  <a:pt x="56" y="17"/>
                </a:moveTo>
                <a:lnTo>
                  <a:pt x="40" y="19"/>
                </a:lnTo>
                <a:lnTo>
                  <a:pt x="38" y="16"/>
                </a:lnTo>
                <a:lnTo>
                  <a:pt x="36" y="14"/>
                </a:lnTo>
                <a:lnTo>
                  <a:pt x="34" y="12"/>
                </a:lnTo>
                <a:lnTo>
                  <a:pt x="29" y="12"/>
                </a:lnTo>
                <a:lnTo>
                  <a:pt x="25" y="12"/>
                </a:lnTo>
                <a:lnTo>
                  <a:pt x="19" y="16"/>
                </a:lnTo>
                <a:lnTo>
                  <a:pt x="17" y="19"/>
                </a:lnTo>
                <a:lnTo>
                  <a:pt x="17" y="27"/>
                </a:lnTo>
                <a:lnTo>
                  <a:pt x="17" y="37"/>
                </a:lnTo>
                <a:lnTo>
                  <a:pt x="21" y="42"/>
                </a:lnTo>
                <a:lnTo>
                  <a:pt x="25" y="44"/>
                </a:lnTo>
                <a:lnTo>
                  <a:pt x="31" y="46"/>
                </a:lnTo>
                <a:lnTo>
                  <a:pt x="34" y="46"/>
                </a:lnTo>
                <a:lnTo>
                  <a:pt x="36" y="44"/>
                </a:lnTo>
                <a:lnTo>
                  <a:pt x="40" y="41"/>
                </a:lnTo>
                <a:lnTo>
                  <a:pt x="42" y="35"/>
                </a:lnTo>
                <a:lnTo>
                  <a:pt x="57" y="39"/>
                </a:lnTo>
                <a:lnTo>
                  <a:pt x="54" y="46"/>
                </a:lnTo>
                <a:lnTo>
                  <a:pt x="48" y="54"/>
                </a:lnTo>
                <a:lnTo>
                  <a:pt x="40" y="58"/>
                </a:lnTo>
                <a:lnTo>
                  <a:pt x="29" y="58"/>
                </a:lnTo>
                <a:lnTo>
                  <a:pt x="23" y="58"/>
                </a:lnTo>
                <a:lnTo>
                  <a:pt x="17" y="56"/>
                </a:lnTo>
                <a:lnTo>
                  <a:pt x="11" y="54"/>
                </a:lnTo>
                <a:lnTo>
                  <a:pt x="8" y="50"/>
                </a:lnTo>
                <a:lnTo>
                  <a:pt x="4" y="46"/>
                </a:lnTo>
                <a:lnTo>
                  <a:pt x="2" y="41"/>
                </a:lnTo>
                <a:lnTo>
                  <a:pt x="0" y="35"/>
                </a:lnTo>
                <a:lnTo>
                  <a:pt x="0" y="29"/>
                </a:lnTo>
                <a:lnTo>
                  <a:pt x="0" y="21"/>
                </a:lnTo>
                <a:lnTo>
                  <a:pt x="2" y="16"/>
                </a:lnTo>
                <a:lnTo>
                  <a:pt x="4" y="12"/>
                </a:lnTo>
                <a:lnTo>
                  <a:pt x="8" y="8"/>
                </a:lnTo>
                <a:lnTo>
                  <a:pt x="11" y="4"/>
                </a:lnTo>
                <a:lnTo>
                  <a:pt x="17" y="2"/>
                </a:lnTo>
                <a:lnTo>
                  <a:pt x="23" y="0"/>
                </a:lnTo>
                <a:lnTo>
                  <a:pt x="29" y="0"/>
                </a:lnTo>
                <a:lnTo>
                  <a:pt x="38" y="0"/>
                </a:lnTo>
                <a:lnTo>
                  <a:pt x="46" y="4"/>
                </a:lnTo>
                <a:lnTo>
                  <a:pt x="52" y="10"/>
                </a:lnTo>
                <a:lnTo>
                  <a:pt x="56" y="17"/>
                </a:lnTo>
                <a:close/>
              </a:path>
            </a:pathLst>
          </a:custGeom>
          <a:solidFill>
            <a:srgbClr val="131516"/>
          </a:solidFill>
          <a:ln w="9525">
            <a:noFill/>
            <a:round/>
            <a:headEnd/>
            <a:tailEnd/>
          </a:ln>
        </p:spPr>
        <p:txBody>
          <a:bodyPr/>
          <a:lstStyle/>
          <a:p>
            <a:endParaRPr lang="en-US"/>
          </a:p>
        </p:txBody>
      </p:sp>
      <p:sp>
        <p:nvSpPr>
          <p:cNvPr id="45406" name="Freeform 1350"/>
          <p:cNvSpPr>
            <a:spLocks/>
          </p:cNvSpPr>
          <p:nvPr/>
        </p:nvSpPr>
        <p:spPr bwMode="auto">
          <a:xfrm>
            <a:off x="7723189" y="5938839"/>
            <a:ext cx="58737" cy="122237"/>
          </a:xfrm>
          <a:custGeom>
            <a:avLst/>
            <a:gdLst>
              <a:gd name="T0" fmla="*/ 35 w 37"/>
              <a:gd name="T1" fmla="*/ 19 h 77"/>
              <a:gd name="T2" fmla="*/ 35 w 37"/>
              <a:gd name="T3" fmla="*/ 31 h 77"/>
              <a:gd name="T4" fmla="*/ 23 w 37"/>
              <a:gd name="T5" fmla="*/ 31 h 77"/>
              <a:gd name="T6" fmla="*/ 23 w 37"/>
              <a:gd name="T7" fmla="*/ 54 h 77"/>
              <a:gd name="T8" fmla="*/ 23 w 37"/>
              <a:gd name="T9" fmla="*/ 60 h 77"/>
              <a:gd name="T10" fmla="*/ 23 w 37"/>
              <a:gd name="T11" fmla="*/ 61 h 77"/>
              <a:gd name="T12" fmla="*/ 25 w 37"/>
              <a:gd name="T13" fmla="*/ 63 h 77"/>
              <a:gd name="T14" fmla="*/ 25 w 37"/>
              <a:gd name="T15" fmla="*/ 63 h 77"/>
              <a:gd name="T16" fmla="*/ 27 w 37"/>
              <a:gd name="T17" fmla="*/ 65 h 77"/>
              <a:gd name="T18" fmla="*/ 27 w 37"/>
              <a:gd name="T19" fmla="*/ 65 h 77"/>
              <a:gd name="T20" fmla="*/ 31 w 37"/>
              <a:gd name="T21" fmla="*/ 65 h 77"/>
              <a:gd name="T22" fmla="*/ 35 w 37"/>
              <a:gd name="T23" fmla="*/ 63 h 77"/>
              <a:gd name="T24" fmla="*/ 37 w 37"/>
              <a:gd name="T25" fmla="*/ 75 h 77"/>
              <a:gd name="T26" fmla="*/ 29 w 37"/>
              <a:gd name="T27" fmla="*/ 77 h 77"/>
              <a:gd name="T28" fmla="*/ 23 w 37"/>
              <a:gd name="T29" fmla="*/ 77 h 77"/>
              <a:gd name="T30" fmla="*/ 19 w 37"/>
              <a:gd name="T31" fmla="*/ 77 h 77"/>
              <a:gd name="T32" fmla="*/ 16 w 37"/>
              <a:gd name="T33" fmla="*/ 77 h 77"/>
              <a:gd name="T34" fmla="*/ 12 w 37"/>
              <a:gd name="T35" fmla="*/ 75 h 77"/>
              <a:gd name="T36" fmla="*/ 10 w 37"/>
              <a:gd name="T37" fmla="*/ 73 h 77"/>
              <a:gd name="T38" fmla="*/ 10 w 37"/>
              <a:gd name="T39" fmla="*/ 69 h 77"/>
              <a:gd name="T40" fmla="*/ 8 w 37"/>
              <a:gd name="T41" fmla="*/ 67 h 77"/>
              <a:gd name="T42" fmla="*/ 8 w 37"/>
              <a:gd name="T43" fmla="*/ 63 h 77"/>
              <a:gd name="T44" fmla="*/ 8 w 37"/>
              <a:gd name="T45" fmla="*/ 56 h 77"/>
              <a:gd name="T46" fmla="*/ 8 w 37"/>
              <a:gd name="T47" fmla="*/ 31 h 77"/>
              <a:gd name="T48" fmla="*/ 0 w 37"/>
              <a:gd name="T49" fmla="*/ 31 h 77"/>
              <a:gd name="T50" fmla="*/ 0 w 37"/>
              <a:gd name="T51" fmla="*/ 19 h 77"/>
              <a:gd name="T52" fmla="*/ 8 w 37"/>
              <a:gd name="T53" fmla="*/ 19 h 77"/>
              <a:gd name="T54" fmla="*/ 8 w 37"/>
              <a:gd name="T55" fmla="*/ 8 h 77"/>
              <a:gd name="T56" fmla="*/ 23 w 37"/>
              <a:gd name="T57" fmla="*/ 0 h 77"/>
              <a:gd name="T58" fmla="*/ 23 w 37"/>
              <a:gd name="T59" fmla="*/ 19 h 77"/>
              <a:gd name="T60" fmla="*/ 35 w 37"/>
              <a:gd name="T61" fmla="*/ 19 h 7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7"/>
              <a:gd name="T94" fmla="*/ 0 h 77"/>
              <a:gd name="T95" fmla="*/ 37 w 37"/>
              <a:gd name="T96" fmla="*/ 77 h 7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7" h="77">
                <a:moveTo>
                  <a:pt x="35" y="19"/>
                </a:moveTo>
                <a:lnTo>
                  <a:pt x="35" y="31"/>
                </a:lnTo>
                <a:lnTo>
                  <a:pt x="23" y="31"/>
                </a:lnTo>
                <a:lnTo>
                  <a:pt x="23" y="54"/>
                </a:lnTo>
                <a:lnTo>
                  <a:pt x="23" y="60"/>
                </a:lnTo>
                <a:lnTo>
                  <a:pt x="23" y="61"/>
                </a:lnTo>
                <a:lnTo>
                  <a:pt x="25" y="63"/>
                </a:lnTo>
                <a:lnTo>
                  <a:pt x="27" y="65"/>
                </a:lnTo>
                <a:lnTo>
                  <a:pt x="31" y="65"/>
                </a:lnTo>
                <a:lnTo>
                  <a:pt x="35" y="63"/>
                </a:lnTo>
                <a:lnTo>
                  <a:pt x="37" y="75"/>
                </a:lnTo>
                <a:lnTo>
                  <a:pt x="29" y="77"/>
                </a:lnTo>
                <a:lnTo>
                  <a:pt x="23" y="77"/>
                </a:lnTo>
                <a:lnTo>
                  <a:pt x="19" y="77"/>
                </a:lnTo>
                <a:lnTo>
                  <a:pt x="16" y="77"/>
                </a:lnTo>
                <a:lnTo>
                  <a:pt x="12" y="75"/>
                </a:lnTo>
                <a:lnTo>
                  <a:pt x="10" y="73"/>
                </a:lnTo>
                <a:lnTo>
                  <a:pt x="10" y="69"/>
                </a:lnTo>
                <a:lnTo>
                  <a:pt x="8" y="67"/>
                </a:lnTo>
                <a:lnTo>
                  <a:pt x="8" y="63"/>
                </a:lnTo>
                <a:lnTo>
                  <a:pt x="8" y="56"/>
                </a:lnTo>
                <a:lnTo>
                  <a:pt x="8" y="31"/>
                </a:lnTo>
                <a:lnTo>
                  <a:pt x="0" y="31"/>
                </a:lnTo>
                <a:lnTo>
                  <a:pt x="0" y="19"/>
                </a:lnTo>
                <a:lnTo>
                  <a:pt x="8" y="19"/>
                </a:lnTo>
                <a:lnTo>
                  <a:pt x="8" y="8"/>
                </a:lnTo>
                <a:lnTo>
                  <a:pt x="23" y="0"/>
                </a:lnTo>
                <a:lnTo>
                  <a:pt x="23" y="19"/>
                </a:lnTo>
                <a:lnTo>
                  <a:pt x="35" y="19"/>
                </a:lnTo>
                <a:close/>
              </a:path>
            </a:pathLst>
          </a:custGeom>
          <a:solidFill>
            <a:srgbClr val="131516"/>
          </a:solidFill>
          <a:ln w="9525">
            <a:noFill/>
            <a:round/>
            <a:headEnd/>
            <a:tailEnd/>
          </a:ln>
        </p:spPr>
        <p:txBody>
          <a:bodyPr/>
          <a:lstStyle/>
          <a:p>
            <a:endParaRPr lang="en-US"/>
          </a:p>
        </p:txBody>
      </p:sp>
      <p:sp>
        <p:nvSpPr>
          <p:cNvPr id="45407" name="Freeform 1351"/>
          <p:cNvSpPr>
            <a:spLocks noEditPoints="1"/>
          </p:cNvSpPr>
          <p:nvPr/>
        </p:nvSpPr>
        <p:spPr bwMode="auto">
          <a:xfrm>
            <a:off x="7796213" y="5935663"/>
            <a:ext cx="25400" cy="125412"/>
          </a:xfrm>
          <a:custGeom>
            <a:avLst/>
            <a:gdLst>
              <a:gd name="T0" fmla="*/ 0 w 16"/>
              <a:gd name="T1" fmla="*/ 14 h 79"/>
              <a:gd name="T2" fmla="*/ 0 w 16"/>
              <a:gd name="T3" fmla="*/ 0 h 79"/>
              <a:gd name="T4" fmla="*/ 16 w 16"/>
              <a:gd name="T5" fmla="*/ 0 h 79"/>
              <a:gd name="T6" fmla="*/ 16 w 16"/>
              <a:gd name="T7" fmla="*/ 14 h 79"/>
              <a:gd name="T8" fmla="*/ 0 w 16"/>
              <a:gd name="T9" fmla="*/ 14 h 79"/>
              <a:gd name="T10" fmla="*/ 0 w 16"/>
              <a:gd name="T11" fmla="*/ 79 h 79"/>
              <a:gd name="T12" fmla="*/ 0 w 16"/>
              <a:gd name="T13" fmla="*/ 21 h 79"/>
              <a:gd name="T14" fmla="*/ 16 w 16"/>
              <a:gd name="T15" fmla="*/ 21 h 79"/>
              <a:gd name="T16" fmla="*/ 16 w 16"/>
              <a:gd name="T17" fmla="*/ 79 h 79"/>
              <a:gd name="T18" fmla="*/ 0 w 16"/>
              <a:gd name="T19" fmla="*/ 79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79"/>
              <a:gd name="T32" fmla="*/ 16 w 16"/>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79">
                <a:moveTo>
                  <a:pt x="0" y="14"/>
                </a:moveTo>
                <a:lnTo>
                  <a:pt x="0" y="0"/>
                </a:lnTo>
                <a:lnTo>
                  <a:pt x="16" y="0"/>
                </a:lnTo>
                <a:lnTo>
                  <a:pt x="16" y="14"/>
                </a:lnTo>
                <a:lnTo>
                  <a:pt x="0" y="14"/>
                </a:lnTo>
                <a:close/>
                <a:moveTo>
                  <a:pt x="0" y="79"/>
                </a:moveTo>
                <a:lnTo>
                  <a:pt x="0" y="21"/>
                </a:lnTo>
                <a:lnTo>
                  <a:pt x="16" y="21"/>
                </a:lnTo>
                <a:lnTo>
                  <a:pt x="16" y="79"/>
                </a:lnTo>
                <a:lnTo>
                  <a:pt x="0" y="79"/>
                </a:lnTo>
                <a:close/>
              </a:path>
            </a:pathLst>
          </a:custGeom>
          <a:solidFill>
            <a:srgbClr val="131516"/>
          </a:solidFill>
          <a:ln w="9525">
            <a:noFill/>
            <a:round/>
            <a:headEnd/>
            <a:tailEnd/>
          </a:ln>
        </p:spPr>
        <p:txBody>
          <a:bodyPr/>
          <a:lstStyle/>
          <a:p>
            <a:endParaRPr lang="en-US"/>
          </a:p>
        </p:txBody>
      </p:sp>
      <p:sp>
        <p:nvSpPr>
          <p:cNvPr id="45408" name="Freeform 1352"/>
          <p:cNvSpPr>
            <a:spLocks noEditPoints="1"/>
          </p:cNvSpPr>
          <p:nvPr/>
        </p:nvSpPr>
        <p:spPr bwMode="auto">
          <a:xfrm>
            <a:off x="7839075" y="5969001"/>
            <a:ext cx="101600" cy="92075"/>
          </a:xfrm>
          <a:custGeom>
            <a:avLst/>
            <a:gdLst>
              <a:gd name="T0" fmla="*/ 0 w 64"/>
              <a:gd name="T1" fmla="*/ 27 h 58"/>
              <a:gd name="T2" fmla="*/ 2 w 64"/>
              <a:gd name="T3" fmla="*/ 21 h 58"/>
              <a:gd name="T4" fmla="*/ 4 w 64"/>
              <a:gd name="T5" fmla="*/ 14 h 58"/>
              <a:gd name="T6" fmla="*/ 10 w 64"/>
              <a:gd name="T7" fmla="*/ 8 h 58"/>
              <a:gd name="T8" fmla="*/ 16 w 64"/>
              <a:gd name="T9" fmla="*/ 2 h 58"/>
              <a:gd name="T10" fmla="*/ 23 w 64"/>
              <a:gd name="T11" fmla="*/ 0 h 58"/>
              <a:gd name="T12" fmla="*/ 33 w 64"/>
              <a:gd name="T13" fmla="*/ 0 h 58"/>
              <a:gd name="T14" fmla="*/ 39 w 64"/>
              <a:gd name="T15" fmla="*/ 0 h 58"/>
              <a:gd name="T16" fmla="*/ 44 w 64"/>
              <a:gd name="T17" fmla="*/ 2 h 58"/>
              <a:gd name="T18" fmla="*/ 50 w 64"/>
              <a:gd name="T19" fmla="*/ 4 h 58"/>
              <a:gd name="T20" fmla="*/ 54 w 64"/>
              <a:gd name="T21" fmla="*/ 8 h 58"/>
              <a:gd name="T22" fmla="*/ 58 w 64"/>
              <a:gd name="T23" fmla="*/ 12 h 58"/>
              <a:gd name="T24" fmla="*/ 62 w 64"/>
              <a:gd name="T25" fmla="*/ 17 h 58"/>
              <a:gd name="T26" fmla="*/ 62 w 64"/>
              <a:gd name="T27" fmla="*/ 23 h 58"/>
              <a:gd name="T28" fmla="*/ 64 w 64"/>
              <a:gd name="T29" fmla="*/ 29 h 58"/>
              <a:gd name="T30" fmla="*/ 62 w 64"/>
              <a:gd name="T31" fmla="*/ 35 h 58"/>
              <a:gd name="T32" fmla="*/ 62 w 64"/>
              <a:gd name="T33" fmla="*/ 41 h 58"/>
              <a:gd name="T34" fmla="*/ 58 w 64"/>
              <a:gd name="T35" fmla="*/ 46 h 58"/>
              <a:gd name="T36" fmla="*/ 54 w 64"/>
              <a:gd name="T37" fmla="*/ 50 h 58"/>
              <a:gd name="T38" fmla="*/ 50 w 64"/>
              <a:gd name="T39" fmla="*/ 54 h 58"/>
              <a:gd name="T40" fmla="*/ 44 w 64"/>
              <a:gd name="T41" fmla="*/ 56 h 58"/>
              <a:gd name="T42" fmla="*/ 39 w 64"/>
              <a:gd name="T43" fmla="*/ 58 h 58"/>
              <a:gd name="T44" fmla="*/ 33 w 64"/>
              <a:gd name="T45" fmla="*/ 58 h 58"/>
              <a:gd name="T46" fmla="*/ 23 w 64"/>
              <a:gd name="T47" fmla="*/ 58 h 58"/>
              <a:gd name="T48" fmla="*/ 16 w 64"/>
              <a:gd name="T49" fmla="*/ 54 h 58"/>
              <a:gd name="T50" fmla="*/ 10 w 64"/>
              <a:gd name="T51" fmla="*/ 50 h 58"/>
              <a:gd name="T52" fmla="*/ 4 w 64"/>
              <a:gd name="T53" fmla="*/ 44 h 58"/>
              <a:gd name="T54" fmla="*/ 2 w 64"/>
              <a:gd name="T55" fmla="*/ 37 h 58"/>
              <a:gd name="T56" fmla="*/ 0 w 64"/>
              <a:gd name="T57" fmla="*/ 27 h 58"/>
              <a:gd name="T58" fmla="*/ 17 w 64"/>
              <a:gd name="T59" fmla="*/ 29 h 58"/>
              <a:gd name="T60" fmla="*/ 17 w 64"/>
              <a:gd name="T61" fmla="*/ 37 h 58"/>
              <a:gd name="T62" fmla="*/ 21 w 64"/>
              <a:gd name="T63" fmla="*/ 42 h 58"/>
              <a:gd name="T64" fmla="*/ 27 w 64"/>
              <a:gd name="T65" fmla="*/ 44 h 58"/>
              <a:gd name="T66" fmla="*/ 33 w 64"/>
              <a:gd name="T67" fmla="*/ 46 h 58"/>
              <a:gd name="T68" fmla="*/ 39 w 64"/>
              <a:gd name="T69" fmla="*/ 44 h 58"/>
              <a:gd name="T70" fmla="*/ 42 w 64"/>
              <a:gd name="T71" fmla="*/ 42 h 58"/>
              <a:gd name="T72" fmla="*/ 46 w 64"/>
              <a:gd name="T73" fmla="*/ 37 h 58"/>
              <a:gd name="T74" fmla="*/ 46 w 64"/>
              <a:gd name="T75" fmla="*/ 29 h 58"/>
              <a:gd name="T76" fmla="*/ 46 w 64"/>
              <a:gd name="T77" fmla="*/ 21 h 58"/>
              <a:gd name="T78" fmla="*/ 42 w 64"/>
              <a:gd name="T79" fmla="*/ 16 h 58"/>
              <a:gd name="T80" fmla="*/ 39 w 64"/>
              <a:gd name="T81" fmla="*/ 12 h 58"/>
              <a:gd name="T82" fmla="*/ 33 w 64"/>
              <a:gd name="T83" fmla="*/ 12 h 58"/>
              <a:gd name="T84" fmla="*/ 27 w 64"/>
              <a:gd name="T85" fmla="*/ 12 h 58"/>
              <a:gd name="T86" fmla="*/ 21 w 64"/>
              <a:gd name="T87" fmla="*/ 16 h 58"/>
              <a:gd name="T88" fmla="*/ 17 w 64"/>
              <a:gd name="T89" fmla="*/ 21 h 58"/>
              <a:gd name="T90" fmla="*/ 17 w 64"/>
              <a:gd name="T91" fmla="*/ 29 h 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4"/>
              <a:gd name="T139" fmla="*/ 0 h 58"/>
              <a:gd name="T140" fmla="*/ 64 w 64"/>
              <a:gd name="T141" fmla="*/ 58 h 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4" h="58">
                <a:moveTo>
                  <a:pt x="0" y="27"/>
                </a:moveTo>
                <a:lnTo>
                  <a:pt x="2" y="21"/>
                </a:lnTo>
                <a:lnTo>
                  <a:pt x="4" y="14"/>
                </a:lnTo>
                <a:lnTo>
                  <a:pt x="10" y="8"/>
                </a:lnTo>
                <a:lnTo>
                  <a:pt x="16" y="2"/>
                </a:lnTo>
                <a:lnTo>
                  <a:pt x="23" y="0"/>
                </a:lnTo>
                <a:lnTo>
                  <a:pt x="33" y="0"/>
                </a:lnTo>
                <a:lnTo>
                  <a:pt x="39" y="0"/>
                </a:lnTo>
                <a:lnTo>
                  <a:pt x="44" y="2"/>
                </a:lnTo>
                <a:lnTo>
                  <a:pt x="50" y="4"/>
                </a:lnTo>
                <a:lnTo>
                  <a:pt x="54" y="8"/>
                </a:lnTo>
                <a:lnTo>
                  <a:pt x="58" y="12"/>
                </a:lnTo>
                <a:lnTo>
                  <a:pt x="62" y="17"/>
                </a:lnTo>
                <a:lnTo>
                  <a:pt x="62" y="23"/>
                </a:lnTo>
                <a:lnTo>
                  <a:pt x="64" y="29"/>
                </a:lnTo>
                <a:lnTo>
                  <a:pt x="62" y="35"/>
                </a:lnTo>
                <a:lnTo>
                  <a:pt x="62" y="41"/>
                </a:lnTo>
                <a:lnTo>
                  <a:pt x="58" y="46"/>
                </a:lnTo>
                <a:lnTo>
                  <a:pt x="54" y="50"/>
                </a:lnTo>
                <a:lnTo>
                  <a:pt x="50" y="54"/>
                </a:lnTo>
                <a:lnTo>
                  <a:pt x="44" y="56"/>
                </a:lnTo>
                <a:lnTo>
                  <a:pt x="39" y="58"/>
                </a:lnTo>
                <a:lnTo>
                  <a:pt x="33" y="58"/>
                </a:lnTo>
                <a:lnTo>
                  <a:pt x="23" y="58"/>
                </a:lnTo>
                <a:lnTo>
                  <a:pt x="16" y="54"/>
                </a:lnTo>
                <a:lnTo>
                  <a:pt x="10" y="50"/>
                </a:lnTo>
                <a:lnTo>
                  <a:pt x="4" y="44"/>
                </a:lnTo>
                <a:lnTo>
                  <a:pt x="2" y="37"/>
                </a:lnTo>
                <a:lnTo>
                  <a:pt x="0" y="27"/>
                </a:lnTo>
                <a:close/>
                <a:moveTo>
                  <a:pt x="17" y="29"/>
                </a:moveTo>
                <a:lnTo>
                  <a:pt x="17" y="37"/>
                </a:lnTo>
                <a:lnTo>
                  <a:pt x="21" y="42"/>
                </a:lnTo>
                <a:lnTo>
                  <a:pt x="27" y="44"/>
                </a:lnTo>
                <a:lnTo>
                  <a:pt x="33" y="46"/>
                </a:lnTo>
                <a:lnTo>
                  <a:pt x="39" y="44"/>
                </a:lnTo>
                <a:lnTo>
                  <a:pt x="42" y="42"/>
                </a:lnTo>
                <a:lnTo>
                  <a:pt x="46" y="37"/>
                </a:lnTo>
                <a:lnTo>
                  <a:pt x="46" y="29"/>
                </a:lnTo>
                <a:lnTo>
                  <a:pt x="46" y="21"/>
                </a:lnTo>
                <a:lnTo>
                  <a:pt x="42" y="16"/>
                </a:lnTo>
                <a:lnTo>
                  <a:pt x="39" y="12"/>
                </a:lnTo>
                <a:lnTo>
                  <a:pt x="33" y="12"/>
                </a:lnTo>
                <a:lnTo>
                  <a:pt x="27" y="12"/>
                </a:lnTo>
                <a:lnTo>
                  <a:pt x="21" y="16"/>
                </a:lnTo>
                <a:lnTo>
                  <a:pt x="17" y="21"/>
                </a:lnTo>
                <a:lnTo>
                  <a:pt x="17" y="29"/>
                </a:lnTo>
                <a:close/>
              </a:path>
            </a:pathLst>
          </a:custGeom>
          <a:solidFill>
            <a:srgbClr val="131516"/>
          </a:solidFill>
          <a:ln w="9525">
            <a:noFill/>
            <a:round/>
            <a:headEnd/>
            <a:tailEnd/>
          </a:ln>
        </p:spPr>
        <p:txBody>
          <a:bodyPr/>
          <a:lstStyle/>
          <a:p>
            <a:endParaRPr lang="en-US"/>
          </a:p>
        </p:txBody>
      </p:sp>
      <p:sp>
        <p:nvSpPr>
          <p:cNvPr id="45409" name="Freeform 1353"/>
          <p:cNvSpPr>
            <a:spLocks/>
          </p:cNvSpPr>
          <p:nvPr/>
        </p:nvSpPr>
        <p:spPr bwMode="auto">
          <a:xfrm>
            <a:off x="7958138" y="5969001"/>
            <a:ext cx="88900" cy="92075"/>
          </a:xfrm>
          <a:custGeom>
            <a:avLst/>
            <a:gdLst>
              <a:gd name="T0" fmla="*/ 56 w 56"/>
              <a:gd name="T1" fmla="*/ 58 h 58"/>
              <a:gd name="T2" fmla="*/ 38 w 56"/>
              <a:gd name="T3" fmla="*/ 58 h 58"/>
              <a:gd name="T4" fmla="*/ 38 w 56"/>
              <a:gd name="T5" fmla="*/ 29 h 58"/>
              <a:gd name="T6" fmla="*/ 38 w 56"/>
              <a:gd name="T7" fmla="*/ 21 h 58"/>
              <a:gd name="T8" fmla="*/ 38 w 56"/>
              <a:gd name="T9" fmla="*/ 16 h 58"/>
              <a:gd name="T10" fmla="*/ 37 w 56"/>
              <a:gd name="T11" fmla="*/ 14 h 58"/>
              <a:gd name="T12" fmla="*/ 35 w 56"/>
              <a:gd name="T13" fmla="*/ 12 h 58"/>
              <a:gd name="T14" fmla="*/ 33 w 56"/>
              <a:gd name="T15" fmla="*/ 12 h 58"/>
              <a:gd name="T16" fmla="*/ 29 w 56"/>
              <a:gd name="T17" fmla="*/ 10 h 58"/>
              <a:gd name="T18" fmla="*/ 25 w 56"/>
              <a:gd name="T19" fmla="*/ 12 h 58"/>
              <a:gd name="T20" fmla="*/ 21 w 56"/>
              <a:gd name="T21" fmla="*/ 14 h 58"/>
              <a:gd name="T22" fmla="*/ 19 w 56"/>
              <a:gd name="T23" fmla="*/ 16 h 58"/>
              <a:gd name="T24" fmla="*/ 17 w 56"/>
              <a:gd name="T25" fmla="*/ 19 h 58"/>
              <a:gd name="T26" fmla="*/ 15 w 56"/>
              <a:gd name="T27" fmla="*/ 23 h 58"/>
              <a:gd name="T28" fmla="*/ 15 w 56"/>
              <a:gd name="T29" fmla="*/ 31 h 58"/>
              <a:gd name="T30" fmla="*/ 15 w 56"/>
              <a:gd name="T31" fmla="*/ 58 h 58"/>
              <a:gd name="T32" fmla="*/ 0 w 56"/>
              <a:gd name="T33" fmla="*/ 58 h 58"/>
              <a:gd name="T34" fmla="*/ 0 w 56"/>
              <a:gd name="T35" fmla="*/ 0 h 58"/>
              <a:gd name="T36" fmla="*/ 15 w 56"/>
              <a:gd name="T37" fmla="*/ 0 h 58"/>
              <a:gd name="T38" fmla="*/ 15 w 56"/>
              <a:gd name="T39" fmla="*/ 10 h 58"/>
              <a:gd name="T40" fmla="*/ 19 w 56"/>
              <a:gd name="T41" fmla="*/ 4 h 58"/>
              <a:gd name="T42" fmla="*/ 23 w 56"/>
              <a:gd name="T43" fmla="*/ 2 h 58"/>
              <a:gd name="T44" fmla="*/ 29 w 56"/>
              <a:gd name="T45" fmla="*/ 0 h 58"/>
              <a:gd name="T46" fmla="*/ 35 w 56"/>
              <a:gd name="T47" fmla="*/ 0 h 58"/>
              <a:gd name="T48" fmla="*/ 40 w 56"/>
              <a:gd name="T49" fmla="*/ 0 h 58"/>
              <a:gd name="T50" fmla="*/ 44 w 56"/>
              <a:gd name="T51" fmla="*/ 0 h 58"/>
              <a:gd name="T52" fmla="*/ 48 w 56"/>
              <a:gd name="T53" fmla="*/ 4 h 58"/>
              <a:gd name="T54" fmla="*/ 50 w 56"/>
              <a:gd name="T55" fmla="*/ 6 h 58"/>
              <a:gd name="T56" fmla="*/ 52 w 56"/>
              <a:gd name="T57" fmla="*/ 8 h 58"/>
              <a:gd name="T58" fmla="*/ 54 w 56"/>
              <a:gd name="T59" fmla="*/ 12 h 58"/>
              <a:gd name="T60" fmla="*/ 54 w 56"/>
              <a:gd name="T61" fmla="*/ 16 h 58"/>
              <a:gd name="T62" fmla="*/ 56 w 56"/>
              <a:gd name="T63" fmla="*/ 21 h 58"/>
              <a:gd name="T64" fmla="*/ 56 w 5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6"/>
              <a:gd name="T100" fmla="*/ 0 h 58"/>
              <a:gd name="T101" fmla="*/ 56 w 5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6" h="58">
                <a:moveTo>
                  <a:pt x="56" y="58"/>
                </a:moveTo>
                <a:lnTo>
                  <a:pt x="38" y="58"/>
                </a:lnTo>
                <a:lnTo>
                  <a:pt x="38" y="29"/>
                </a:lnTo>
                <a:lnTo>
                  <a:pt x="38" y="21"/>
                </a:lnTo>
                <a:lnTo>
                  <a:pt x="38" y="16"/>
                </a:lnTo>
                <a:lnTo>
                  <a:pt x="37" y="14"/>
                </a:lnTo>
                <a:lnTo>
                  <a:pt x="35" y="12"/>
                </a:lnTo>
                <a:lnTo>
                  <a:pt x="33" y="12"/>
                </a:lnTo>
                <a:lnTo>
                  <a:pt x="29" y="10"/>
                </a:lnTo>
                <a:lnTo>
                  <a:pt x="25" y="12"/>
                </a:lnTo>
                <a:lnTo>
                  <a:pt x="21" y="14"/>
                </a:lnTo>
                <a:lnTo>
                  <a:pt x="19" y="16"/>
                </a:lnTo>
                <a:lnTo>
                  <a:pt x="17" y="19"/>
                </a:lnTo>
                <a:lnTo>
                  <a:pt x="15" y="23"/>
                </a:lnTo>
                <a:lnTo>
                  <a:pt x="15" y="31"/>
                </a:lnTo>
                <a:lnTo>
                  <a:pt x="15" y="58"/>
                </a:lnTo>
                <a:lnTo>
                  <a:pt x="0" y="58"/>
                </a:lnTo>
                <a:lnTo>
                  <a:pt x="0" y="0"/>
                </a:lnTo>
                <a:lnTo>
                  <a:pt x="15" y="0"/>
                </a:lnTo>
                <a:lnTo>
                  <a:pt x="15" y="10"/>
                </a:lnTo>
                <a:lnTo>
                  <a:pt x="19" y="4"/>
                </a:lnTo>
                <a:lnTo>
                  <a:pt x="23" y="2"/>
                </a:lnTo>
                <a:lnTo>
                  <a:pt x="29" y="0"/>
                </a:lnTo>
                <a:lnTo>
                  <a:pt x="35" y="0"/>
                </a:lnTo>
                <a:lnTo>
                  <a:pt x="40" y="0"/>
                </a:lnTo>
                <a:lnTo>
                  <a:pt x="44" y="0"/>
                </a:lnTo>
                <a:lnTo>
                  <a:pt x="48" y="4"/>
                </a:lnTo>
                <a:lnTo>
                  <a:pt x="50" y="6"/>
                </a:lnTo>
                <a:lnTo>
                  <a:pt x="52" y="8"/>
                </a:lnTo>
                <a:lnTo>
                  <a:pt x="54" y="12"/>
                </a:lnTo>
                <a:lnTo>
                  <a:pt x="54" y="16"/>
                </a:lnTo>
                <a:lnTo>
                  <a:pt x="56" y="21"/>
                </a:lnTo>
                <a:lnTo>
                  <a:pt x="56" y="58"/>
                </a:lnTo>
                <a:close/>
              </a:path>
            </a:pathLst>
          </a:custGeom>
          <a:solidFill>
            <a:srgbClr val="131516"/>
          </a:solidFill>
          <a:ln w="9525">
            <a:noFill/>
            <a:round/>
            <a:headEnd/>
            <a:tailEnd/>
          </a:ln>
        </p:spPr>
        <p:txBody>
          <a:bodyPr/>
          <a:lstStyle/>
          <a:p>
            <a:endParaRPr lang="en-US"/>
          </a:p>
        </p:txBody>
      </p:sp>
      <p:sp>
        <p:nvSpPr>
          <p:cNvPr id="45410" name="Rectangle 1354"/>
          <p:cNvSpPr>
            <a:spLocks noChangeArrowheads="1"/>
          </p:cNvSpPr>
          <p:nvPr/>
        </p:nvSpPr>
        <p:spPr bwMode="auto">
          <a:xfrm>
            <a:off x="8067676" y="6002338"/>
            <a:ext cx="49213" cy="25400"/>
          </a:xfrm>
          <a:prstGeom prst="rect">
            <a:avLst/>
          </a:prstGeom>
          <a:solidFill>
            <a:srgbClr val="131516"/>
          </a:solidFill>
          <a:ln w="9525">
            <a:noFill/>
            <a:miter lim="800000"/>
            <a:headEnd/>
            <a:tailEnd/>
          </a:ln>
        </p:spPr>
        <p:txBody>
          <a:bodyPr/>
          <a:lstStyle/>
          <a:p>
            <a:endParaRPr lang="en-US"/>
          </a:p>
        </p:txBody>
      </p:sp>
      <p:sp>
        <p:nvSpPr>
          <p:cNvPr id="45411" name="Freeform 1355"/>
          <p:cNvSpPr>
            <a:spLocks/>
          </p:cNvSpPr>
          <p:nvPr/>
        </p:nvSpPr>
        <p:spPr bwMode="auto">
          <a:xfrm>
            <a:off x="7162801" y="6161088"/>
            <a:ext cx="92075" cy="95250"/>
          </a:xfrm>
          <a:custGeom>
            <a:avLst/>
            <a:gdLst>
              <a:gd name="T0" fmla="*/ 0 w 58"/>
              <a:gd name="T1" fmla="*/ 40 h 60"/>
              <a:gd name="T2" fmla="*/ 17 w 58"/>
              <a:gd name="T3" fmla="*/ 39 h 60"/>
              <a:gd name="T4" fmla="*/ 17 w 58"/>
              <a:gd name="T5" fmla="*/ 42 h 60"/>
              <a:gd name="T6" fmla="*/ 21 w 58"/>
              <a:gd name="T7" fmla="*/ 46 h 60"/>
              <a:gd name="T8" fmla="*/ 25 w 58"/>
              <a:gd name="T9" fmla="*/ 48 h 60"/>
              <a:gd name="T10" fmla="*/ 29 w 58"/>
              <a:gd name="T11" fmla="*/ 48 h 60"/>
              <a:gd name="T12" fmla="*/ 35 w 58"/>
              <a:gd name="T13" fmla="*/ 48 h 60"/>
              <a:gd name="T14" fmla="*/ 39 w 58"/>
              <a:gd name="T15" fmla="*/ 46 h 60"/>
              <a:gd name="T16" fmla="*/ 40 w 58"/>
              <a:gd name="T17" fmla="*/ 44 h 60"/>
              <a:gd name="T18" fmla="*/ 40 w 58"/>
              <a:gd name="T19" fmla="*/ 42 h 60"/>
              <a:gd name="T20" fmla="*/ 40 w 58"/>
              <a:gd name="T21" fmla="*/ 40 h 60"/>
              <a:gd name="T22" fmla="*/ 40 w 58"/>
              <a:gd name="T23" fmla="*/ 39 h 60"/>
              <a:gd name="T24" fmla="*/ 39 w 58"/>
              <a:gd name="T25" fmla="*/ 39 h 60"/>
              <a:gd name="T26" fmla="*/ 35 w 58"/>
              <a:gd name="T27" fmla="*/ 37 h 60"/>
              <a:gd name="T28" fmla="*/ 19 w 58"/>
              <a:gd name="T29" fmla="*/ 33 h 60"/>
              <a:gd name="T30" fmla="*/ 10 w 58"/>
              <a:gd name="T31" fmla="*/ 29 h 60"/>
              <a:gd name="T32" fmla="*/ 8 w 58"/>
              <a:gd name="T33" fmla="*/ 27 h 60"/>
              <a:gd name="T34" fmla="*/ 4 w 58"/>
              <a:gd name="T35" fmla="*/ 25 h 60"/>
              <a:gd name="T36" fmla="*/ 4 w 58"/>
              <a:gd name="T37" fmla="*/ 21 h 60"/>
              <a:gd name="T38" fmla="*/ 2 w 58"/>
              <a:gd name="T39" fmla="*/ 17 h 60"/>
              <a:gd name="T40" fmla="*/ 4 w 58"/>
              <a:gd name="T41" fmla="*/ 10 h 60"/>
              <a:gd name="T42" fmla="*/ 10 w 58"/>
              <a:gd name="T43" fmla="*/ 4 h 60"/>
              <a:gd name="T44" fmla="*/ 17 w 58"/>
              <a:gd name="T45" fmla="*/ 0 h 60"/>
              <a:gd name="T46" fmla="*/ 29 w 58"/>
              <a:gd name="T47" fmla="*/ 0 h 60"/>
              <a:gd name="T48" fmla="*/ 39 w 58"/>
              <a:gd name="T49" fmla="*/ 0 h 60"/>
              <a:gd name="T50" fmla="*/ 46 w 58"/>
              <a:gd name="T51" fmla="*/ 4 h 60"/>
              <a:gd name="T52" fmla="*/ 52 w 58"/>
              <a:gd name="T53" fmla="*/ 8 h 60"/>
              <a:gd name="T54" fmla="*/ 54 w 58"/>
              <a:gd name="T55" fmla="*/ 15 h 60"/>
              <a:gd name="T56" fmla="*/ 40 w 58"/>
              <a:gd name="T57" fmla="*/ 17 h 60"/>
              <a:gd name="T58" fmla="*/ 39 w 58"/>
              <a:gd name="T59" fmla="*/ 14 h 60"/>
              <a:gd name="T60" fmla="*/ 37 w 58"/>
              <a:gd name="T61" fmla="*/ 12 h 60"/>
              <a:gd name="T62" fmla="*/ 33 w 58"/>
              <a:gd name="T63" fmla="*/ 12 h 60"/>
              <a:gd name="T64" fmla="*/ 29 w 58"/>
              <a:gd name="T65" fmla="*/ 10 h 60"/>
              <a:gd name="T66" fmla="*/ 23 w 58"/>
              <a:gd name="T67" fmla="*/ 12 h 60"/>
              <a:gd name="T68" fmla="*/ 19 w 58"/>
              <a:gd name="T69" fmla="*/ 12 h 60"/>
              <a:gd name="T70" fmla="*/ 17 w 58"/>
              <a:gd name="T71" fmla="*/ 14 h 60"/>
              <a:gd name="T72" fmla="*/ 17 w 58"/>
              <a:gd name="T73" fmla="*/ 15 h 60"/>
              <a:gd name="T74" fmla="*/ 17 w 58"/>
              <a:gd name="T75" fmla="*/ 17 h 60"/>
              <a:gd name="T76" fmla="*/ 19 w 58"/>
              <a:gd name="T77" fmla="*/ 17 h 60"/>
              <a:gd name="T78" fmla="*/ 23 w 58"/>
              <a:gd name="T79" fmla="*/ 19 h 60"/>
              <a:gd name="T80" fmla="*/ 35 w 58"/>
              <a:gd name="T81" fmla="*/ 21 h 60"/>
              <a:gd name="T82" fmla="*/ 44 w 58"/>
              <a:gd name="T83" fmla="*/ 25 h 60"/>
              <a:gd name="T84" fmla="*/ 52 w 58"/>
              <a:gd name="T85" fmla="*/ 29 h 60"/>
              <a:gd name="T86" fmla="*/ 56 w 58"/>
              <a:gd name="T87" fmla="*/ 33 h 60"/>
              <a:gd name="T88" fmla="*/ 58 w 58"/>
              <a:gd name="T89" fmla="*/ 40 h 60"/>
              <a:gd name="T90" fmla="*/ 56 w 58"/>
              <a:gd name="T91" fmla="*/ 46 h 60"/>
              <a:gd name="T92" fmla="*/ 50 w 58"/>
              <a:gd name="T93" fmla="*/ 54 h 60"/>
              <a:gd name="T94" fmla="*/ 40 w 58"/>
              <a:gd name="T95" fmla="*/ 58 h 60"/>
              <a:gd name="T96" fmla="*/ 29 w 58"/>
              <a:gd name="T97" fmla="*/ 60 h 60"/>
              <a:gd name="T98" fmla="*/ 19 w 58"/>
              <a:gd name="T99" fmla="*/ 58 h 60"/>
              <a:gd name="T100" fmla="*/ 10 w 58"/>
              <a:gd name="T101" fmla="*/ 54 h 60"/>
              <a:gd name="T102" fmla="*/ 4 w 58"/>
              <a:gd name="T103" fmla="*/ 48 h 60"/>
              <a:gd name="T104" fmla="*/ 0 w 58"/>
              <a:gd name="T105" fmla="*/ 40 h 6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8"/>
              <a:gd name="T160" fmla="*/ 0 h 60"/>
              <a:gd name="T161" fmla="*/ 58 w 58"/>
              <a:gd name="T162" fmla="*/ 60 h 6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8" h="60">
                <a:moveTo>
                  <a:pt x="0" y="40"/>
                </a:moveTo>
                <a:lnTo>
                  <a:pt x="17" y="39"/>
                </a:lnTo>
                <a:lnTo>
                  <a:pt x="17" y="42"/>
                </a:lnTo>
                <a:lnTo>
                  <a:pt x="21" y="46"/>
                </a:lnTo>
                <a:lnTo>
                  <a:pt x="25" y="48"/>
                </a:lnTo>
                <a:lnTo>
                  <a:pt x="29" y="48"/>
                </a:lnTo>
                <a:lnTo>
                  <a:pt x="35" y="48"/>
                </a:lnTo>
                <a:lnTo>
                  <a:pt x="39" y="46"/>
                </a:lnTo>
                <a:lnTo>
                  <a:pt x="40" y="44"/>
                </a:lnTo>
                <a:lnTo>
                  <a:pt x="40" y="42"/>
                </a:lnTo>
                <a:lnTo>
                  <a:pt x="40" y="40"/>
                </a:lnTo>
                <a:lnTo>
                  <a:pt x="40" y="39"/>
                </a:lnTo>
                <a:lnTo>
                  <a:pt x="39" y="39"/>
                </a:lnTo>
                <a:lnTo>
                  <a:pt x="35" y="37"/>
                </a:lnTo>
                <a:lnTo>
                  <a:pt x="19" y="33"/>
                </a:lnTo>
                <a:lnTo>
                  <a:pt x="10" y="29"/>
                </a:lnTo>
                <a:lnTo>
                  <a:pt x="8" y="27"/>
                </a:lnTo>
                <a:lnTo>
                  <a:pt x="4" y="25"/>
                </a:lnTo>
                <a:lnTo>
                  <a:pt x="4" y="21"/>
                </a:lnTo>
                <a:lnTo>
                  <a:pt x="2" y="17"/>
                </a:lnTo>
                <a:lnTo>
                  <a:pt x="4" y="10"/>
                </a:lnTo>
                <a:lnTo>
                  <a:pt x="10" y="4"/>
                </a:lnTo>
                <a:lnTo>
                  <a:pt x="17" y="0"/>
                </a:lnTo>
                <a:lnTo>
                  <a:pt x="29" y="0"/>
                </a:lnTo>
                <a:lnTo>
                  <a:pt x="39" y="0"/>
                </a:lnTo>
                <a:lnTo>
                  <a:pt x="46" y="4"/>
                </a:lnTo>
                <a:lnTo>
                  <a:pt x="52" y="8"/>
                </a:lnTo>
                <a:lnTo>
                  <a:pt x="54" y="15"/>
                </a:lnTo>
                <a:lnTo>
                  <a:pt x="40" y="17"/>
                </a:lnTo>
                <a:lnTo>
                  <a:pt x="39" y="14"/>
                </a:lnTo>
                <a:lnTo>
                  <a:pt x="37" y="12"/>
                </a:lnTo>
                <a:lnTo>
                  <a:pt x="33" y="12"/>
                </a:lnTo>
                <a:lnTo>
                  <a:pt x="29" y="10"/>
                </a:lnTo>
                <a:lnTo>
                  <a:pt x="23" y="12"/>
                </a:lnTo>
                <a:lnTo>
                  <a:pt x="19" y="12"/>
                </a:lnTo>
                <a:lnTo>
                  <a:pt x="17" y="14"/>
                </a:lnTo>
                <a:lnTo>
                  <a:pt x="17" y="15"/>
                </a:lnTo>
                <a:lnTo>
                  <a:pt x="17" y="17"/>
                </a:lnTo>
                <a:lnTo>
                  <a:pt x="19" y="17"/>
                </a:lnTo>
                <a:lnTo>
                  <a:pt x="23" y="19"/>
                </a:lnTo>
                <a:lnTo>
                  <a:pt x="35" y="21"/>
                </a:lnTo>
                <a:lnTo>
                  <a:pt x="44" y="25"/>
                </a:lnTo>
                <a:lnTo>
                  <a:pt x="52" y="29"/>
                </a:lnTo>
                <a:lnTo>
                  <a:pt x="56" y="33"/>
                </a:lnTo>
                <a:lnTo>
                  <a:pt x="58" y="40"/>
                </a:lnTo>
                <a:lnTo>
                  <a:pt x="56" y="46"/>
                </a:lnTo>
                <a:lnTo>
                  <a:pt x="50" y="54"/>
                </a:lnTo>
                <a:lnTo>
                  <a:pt x="40" y="58"/>
                </a:lnTo>
                <a:lnTo>
                  <a:pt x="29" y="60"/>
                </a:lnTo>
                <a:lnTo>
                  <a:pt x="19" y="58"/>
                </a:lnTo>
                <a:lnTo>
                  <a:pt x="10" y="54"/>
                </a:lnTo>
                <a:lnTo>
                  <a:pt x="4" y="48"/>
                </a:lnTo>
                <a:lnTo>
                  <a:pt x="0" y="40"/>
                </a:lnTo>
                <a:close/>
              </a:path>
            </a:pathLst>
          </a:custGeom>
          <a:solidFill>
            <a:srgbClr val="131516"/>
          </a:solidFill>
          <a:ln w="9525">
            <a:noFill/>
            <a:round/>
            <a:headEnd/>
            <a:tailEnd/>
          </a:ln>
        </p:spPr>
        <p:txBody>
          <a:bodyPr/>
          <a:lstStyle/>
          <a:p>
            <a:endParaRPr lang="en-US"/>
          </a:p>
        </p:txBody>
      </p:sp>
      <p:sp>
        <p:nvSpPr>
          <p:cNvPr id="45412" name="Freeform 1356"/>
          <p:cNvSpPr>
            <a:spLocks/>
          </p:cNvSpPr>
          <p:nvPr/>
        </p:nvSpPr>
        <p:spPr bwMode="auto">
          <a:xfrm>
            <a:off x="7269163" y="6161088"/>
            <a:ext cx="88900" cy="95250"/>
          </a:xfrm>
          <a:custGeom>
            <a:avLst/>
            <a:gdLst>
              <a:gd name="T0" fmla="*/ 56 w 56"/>
              <a:gd name="T1" fmla="*/ 17 h 60"/>
              <a:gd name="T2" fmla="*/ 41 w 56"/>
              <a:gd name="T3" fmla="*/ 21 h 60"/>
              <a:gd name="T4" fmla="*/ 39 w 56"/>
              <a:gd name="T5" fmla="*/ 17 h 60"/>
              <a:gd name="T6" fmla="*/ 37 w 56"/>
              <a:gd name="T7" fmla="*/ 14 h 60"/>
              <a:gd name="T8" fmla="*/ 33 w 56"/>
              <a:gd name="T9" fmla="*/ 12 h 60"/>
              <a:gd name="T10" fmla="*/ 29 w 56"/>
              <a:gd name="T11" fmla="*/ 12 h 60"/>
              <a:gd name="T12" fmla="*/ 23 w 56"/>
              <a:gd name="T13" fmla="*/ 12 h 60"/>
              <a:gd name="T14" fmla="*/ 20 w 56"/>
              <a:gd name="T15" fmla="*/ 15 h 60"/>
              <a:gd name="T16" fmla="*/ 18 w 56"/>
              <a:gd name="T17" fmla="*/ 21 h 60"/>
              <a:gd name="T18" fmla="*/ 16 w 56"/>
              <a:gd name="T19" fmla="*/ 29 h 60"/>
              <a:gd name="T20" fmla="*/ 18 w 56"/>
              <a:gd name="T21" fmla="*/ 37 h 60"/>
              <a:gd name="T22" fmla="*/ 20 w 56"/>
              <a:gd name="T23" fmla="*/ 42 h 60"/>
              <a:gd name="T24" fmla="*/ 23 w 56"/>
              <a:gd name="T25" fmla="*/ 46 h 60"/>
              <a:gd name="T26" fmla="*/ 29 w 56"/>
              <a:gd name="T27" fmla="*/ 46 h 60"/>
              <a:gd name="T28" fmla="*/ 33 w 56"/>
              <a:gd name="T29" fmla="*/ 46 h 60"/>
              <a:gd name="T30" fmla="*/ 37 w 56"/>
              <a:gd name="T31" fmla="*/ 44 h 60"/>
              <a:gd name="T32" fmla="*/ 39 w 56"/>
              <a:gd name="T33" fmla="*/ 40 h 60"/>
              <a:gd name="T34" fmla="*/ 41 w 56"/>
              <a:gd name="T35" fmla="*/ 37 h 60"/>
              <a:gd name="T36" fmla="*/ 56 w 56"/>
              <a:gd name="T37" fmla="*/ 39 h 60"/>
              <a:gd name="T38" fmla="*/ 54 w 56"/>
              <a:gd name="T39" fmla="*/ 48 h 60"/>
              <a:gd name="T40" fmla="*/ 48 w 56"/>
              <a:gd name="T41" fmla="*/ 54 h 60"/>
              <a:gd name="T42" fmla="*/ 39 w 56"/>
              <a:gd name="T43" fmla="*/ 58 h 60"/>
              <a:gd name="T44" fmla="*/ 29 w 56"/>
              <a:gd name="T45" fmla="*/ 60 h 60"/>
              <a:gd name="T46" fmla="*/ 23 w 56"/>
              <a:gd name="T47" fmla="*/ 58 h 60"/>
              <a:gd name="T48" fmla="*/ 18 w 56"/>
              <a:gd name="T49" fmla="*/ 56 h 60"/>
              <a:gd name="T50" fmla="*/ 12 w 56"/>
              <a:gd name="T51" fmla="*/ 54 h 60"/>
              <a:gd name="T52" fmla="*/ 8 w 56"/>
              <a:gd name="T53" fmla="*/ 50 h 60"/>
              <a:gd name="T54" fmla="*/ 4 w 56"/>
              <a:gd name="T55" fmla="*/ 46 h 60"/>
              <a:gd name="T56" fmla="*/ 2 w 56"/>
              <a:gd name="T57" fmla="*/ 42 h 60"/>
              <a:gd name="T58" fmla="*/ 0 w 56"/>
              <a:gd name="T59" fmla="*/ 37 h 60"/>
              <a:gd name="T60" fmla="*/ 0 w 56"/>
              <a:gd name="T61" fmla="*/ 29 h 60"/>
              <a:gd name="T62" fmla="*/ 0 w 56"/>
              <a:gd name="T63" fmla="*/ 23 h 60"/>
              <a:gd name="T64" fmla="*/ 2 w 56"/>
              <a:gd name="T65" fmla="*/ 17 h 60"/>
              <a:gd name="T66" fmla="*/ 4 w 56"/>
              <a:gd name="T67" fmla="*/ 12 h 60"/>
              <a:gd name="T68" fmla="*/ 8 w 56"/>
              <a:gd name="T69" fmla="*/ 8 h 60"/>
              <a:gd name="T70" fmla="*/ 12 w 56"/>
              <a:gd name="T71" fmla="*/ 4 h 60"/>
              <a:gd name="T72" fmla="*/ 18 w 56"/>
              <a:gd name="T73" fmla="*/ 2 h 60"/>
              <a:gd name="T74" fmla="*/ 23 w 56"/>
              <a:gd name="T75" fmla="*/ 0 h 60"/>
              <a:gd name="T76" fmla="*/ 29 w 56"/>
              <a:gd name="T77" fmla="*/ 0 h 60"/>
              <a:gd name="T78" fmla="*/ 39 w 56"/>
              <a:gd name="T79" fmla="*/ 0 h 60"/>
              <a:gd name="T80" fmla="*/ 46 w 56"/>
              <a:gd name="T81" fmla="*/ 4 h 60"/>
              <a:gd name="T82" fmla="*/ 52 w 56"/>
              <a:gd name="T83" fmla="*/ 10 h 60"/>
              <a:gd name="T84" fmla="*/ 56 w 56"/>
              <a:gd name="T85" fmla="*/ 17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6"/>
              <a:gd name="T130" fmla="*/ 0 h 60"/>
              <a:gd name="T131" fmla="*/ 56 w 56"/>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6" h="60">
                <a:moveTo>
                  <a:pt x="56" y="17"/>
                </a:moveTo>
                <a:lnTo>
                  <a:pt x="41" y="21"/>
                </a:lnTo>
                <a:lnTo>
                  <a:pt x="39" y="17"/>
                </a:lnTo>
                <a:lnTo>
                  <a:pt x="37" y="14"/>
                </a:lnTo>
                <a:lnTo>
                  <a:pt x="33" y="12"/>
                </a:lnTo>
                <a:lnTo>
                  <a:pt x="29" y="12"/>
                </a:lnTo>
                <a:lnTo>
                  <a:pt x="23" y="12"/>
                </a:lnTo>
                <a:lnTo>
                  <a:pt x="20" y="15"/>
                </a:lnTo>
                <a:lnTo>
                  <a:pt x="18" y="21"/>
                </a:lnTo>
                <a:lnTo>
                  <a:pt x="16" y="29"/>
                </a:lnTo>
                <a:lnTo>
                  <a:pt x="18" y="37"/>
                </a:lnTo>
                <a:lnTo>
                  <a:pt x="20" y="42"/>
                </a:lnTo>
                <a:lnTo>
                  <a:pt x="23" y="46"/>
                </a:lnTo>
                <a:lnTo>
                  <a:pt x="29" y="46"/>
                </a:lnTo>
                <a:lnTo>
                  <a:pt x="33" y="46"/>
                </a:lnTo>
                <a:lnTo>
                  <a:pt x="37" y="44"/>
                </a:lnTo>
                <a:lnTo>
                  <a:pt x="39" y="40"/>
                </a:lnTo>
                <a:lnTo>
                  <a:pt x="41" y="37"/>
                </a:lnTo>
                <a:lnTo>
                  <a:pt x="56" y="39"/>
                </a:lnTo>
                <a:lnTo>
                  <a:pt x="54" y="48"/>
                </a:lnTo>
                <a:lnTo>
                  <a:pt x="48" y="54"/>
                </a:lnTo>
                <a:lnTo>
                  <a:pt x="39" y="58"/>
                </a:lnTo>
                <a:lnTo>
                  <a:pt x="29" y="60"/>
                </a:lnTo>
                <a:lnTo>
                  <a:pt x="23" y="58"/>
                </a:lnTo>
                <a:lnTo>
                  <a:pt x="18" y="56"/>
                </a:lnTo>
                <a:lnTo>
                  <a:pt x="12" y="54"/>
                </a:lnTo>
                <a:lnTo>
                  <a:pt x="8" y="50"/>
                </a:lnTo>
                <a:lnTo>
                  <a:pt x="4" y="46"/>
                </a:lnTo>
                <a:lnTo>
                  <a:pt x="2" y="42"/>
                </a:lnTo>
                <a:lnTo>
                  <a:pt x="0" y="37"/>
                </a:lnTo>
                <a:lnTo>
                  <a:pt x="0" y="29"/>
                </a:lnTo>
                <a:lnTo>
                  <a:pt x="0" y="23"/>
                </a:lnTo>
                <a:lnTo>
                  <a:pt x="2" y="17"/>
                </a:lnTo>
                <a:lnTo>
                  <a:pt x="4" y="12"/>
                </a:lnTo>
                <a:lnTo>
                  <a:pt x="8" y="8"/>
                </a:lnTo>
                <a:lnTo>
                  <a:pt x="12" y="4"/>
                </a:lnTo>
                <a:lnTo>
                  <a:pt x="18" y="2"/>
                </a:lnTo>
                <a:lnTo>
                  <a:pt x="23" y="0"/>
                </a:lnTo>
                <a:lnTo>
                  <a:pt x="29" y="0"/>
                </a:lnTo>
                <a:lnTo>
                  <a:pt x="39" y="0"/>
                </a:lnTo>
                <a:lnTo>
                  <a:pt x="46" y="4"/>
                </a:lnTo>
                <a:lnTo>
                  <a:pt x="52" y="10"/>
                </a:lnTo>
                <a:lnTo>
                  <a:pt x="56" y="17"/>
                </a:lnTo>
                <a:close/>
              </a:path>
            </a:pathLst>
          </a:custGeom>
          <a:solidFill>
            <a:srgbClr val="131516"/>
          </a:solidFill>
          <a:ln w="9525">
            <a:noFill/>
            <a:round/>
            <a:headEnd/>
            <a:tailEnd/>
          </a:ln>
        </p:spPr>
        <p:txBody>
          <a:bodyPr/>
          <a:lstStyle/>
          <a:p>
            <a:endParaRPr lang="en-US"/>
          </a:p>
        </p:txBody>
      </p:sp>
      <p:sp>
        <p:nvSpPr>
          <p:cNvPr id="45413" name="Freeform 1357"/>
          <p:cNvSpPr>
            <a:spLocks/>
          </p:cNvSpPr>
          <p:nvPr/>
        </p:nvSpPr>
        <p:spPr bwMode="auto">
          <a:xfrm>
            <a:off x="7377114" y="6161089"/>
            <a:ext cx="60325" cy="92075"/>
          </a:xfrm>
          <a:custGeom>
            <a:avLst/>
            <a:gdLst>
              <a:gd name="T0" fmla="*/ 15 w 38"/>
              <a:gd name="T1" fmla="*/ 58 h 58"/>
              <a:gd name="T2" fmla="*/ 0 w 38"/>
              <a:gd name="T3" fmla="*/ 58 h 58"/>
              <a:gd name="T4" fmla="*/ 0 w 38"/>
              <a:gd name="T5" fmla="*/ 0 h 58"/>
              <a:gd name="T6" fmla="*/ 15 w 38"/>
              <a:gd name="T7" fmla="*/ 0 h 58"/>
              <a:gd name="T8" fmla="*/ 15 w 38"/>
              <a:gd name="T9" fmla="*/ 10 h 58"/>
              <a:gd name="T10" fmla="*/ 17 w 38"/>
              <a:gd name="T11" fmla="*/ 4 h 58"/>
              <a:gd name="T12" fmla="*/ 21 w 38"/>
              <a:gd name="T13" fmla="*/ 2 h 58"/>
              <a:gd name="T14" fmla="*/ 24 w 38"/>
              <a:gd name="T15" fmla="*/ 0 h 58"/>
              <a:gd name="T16" fmla="*/ 28 w 38"/>
              <a:gd name="T17" fmla="*/ 0 h 58"/>
              <a:gd name="T18" fmla="*/ 32 w 38"/>
              <a:gd name="T19" fmla="*/ 0 h 58"/>
              <a:gd name="T20" fmla="*/ 38 w 38"/>
              <a:gd name="T21" fmla="*/ 2 h 58"/>
              <a:gd name="T22" fmla="*/ 34 w 38"/>
              <a:gd name="T23" fmla="*/ 15 h 58"/>
              <a:gd name="T24" fmla="*/ 30 w 38"/>
              <a:gd name="T25" fmla="*/ 14 h 58"/>
              <a:gd name="T26" fmla="*/ 26 w 38"/>
              <a:gd name="T27" fmla="*/ 14 h 58"/>
              <a:gd name="T28" fmla="*/ 23 w 38"/>
              <a:gd name="T29" fmla="*/ 14 h 58"/>
              <a:gd name="T30" fmla="*/ 21 w 38"/>
              <a:gd name="T31" fmla="*/ 15 h 58"/>
              <a:gd name="T32" fmla="*/ 19 w 38"/>
              <a:gd name="T33" fmla="*/ 17 h 58"/>
              <a:gd name="T34" fmla="*/ 17 w 38"/>
              <a:gd name="T35" fmla="*/ 21 h 58"/>
              <a:gd name="T36" fmla="*/ 15 w 38"/>
              <a:gd name="T37" fmla="*/ 29 h 58"/>
              <a:gd name="T38" fmla="*/ 15 w 38"/>
              <a:gd name="T39" fmla="*/ 40 h 58"/>
              <a:gd name="T40" fmla="*/ 15 w 38"/>
              <a:gd name="T41" fmla="*/ 58 h 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
              <a:gd name="T64" fmla="*/ 0 h 58"/>
              <a:gd name="T65" fmla="*/ 38 w 38"/>
              <a:gd name="T66" fmla="*/ 58 h 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 h="58">
                <a:moveTo>
                  <a:pt x="15" y="58"/>
                </a:moveTo>
                <a:lnTo>
                  <a:pt x="0" y="58"/>
                </a:lnTo>
                <a:lnTo>
                  <a:pt x="0" y="0"/>
                </a:lnTo>
                <a:lnTo>
                  <a:pt x="15" y="0"/>
                </a:lnTo>
                <a:lnTo>
                  <a:pt x="15" y="10"/>
                </a:lnTo>
                <a:lnTo>
                  <a:pt x="17" y="4"/>
                </a:lnTo>
                <a:lnTo>
                  <a:pt x="21" y="2"/>
                </a:lnTo>
                <a:lnTo>
                  <a:pt x="24" y="0"/>
                </a:lnTo>
                <a:lnTo>
                  <a:pt x="28" y="0"/>
                </a:lnTo>
                <a:lnTo>
                  <a:pt x="32" y="0"/>
                </a:lnTo>
                <a:lnTo>
                  <a:pt x="38" y="2"/>
                </a:lnTo>
                <a:lnTo>
                  <a:pt x="34" y="15"/>
                </a:lnTo>
                <a:lnTo>
                  <a:pt x="30" y="14"/>
                </a:lnTo>
                <a:lnTo>
                  <a:pt x="26" y="14"/>
                </a:lnTo>
                <a:lnTo>
                  <a:pt x="23" y="14"/>
                </a:lnTo>
                <a:lnTo>
                  <a:pt x="21" y="15"/>
                </a:lnTo>
                <a:lnTo>
                  <a:pt x="19" y="17"/>
                </a:lnTo>
                <a:lnTo>
                  <a:pt x="17" y="21"/>
                </a:lnTo>
                <a:lnTo>
                  <a:pt x="15" y="29"/>
                </a:lnTo>
                <a:lnTo>
                  <a:pt x="15" y="40"/>
                </a:lnTo>
                <a:lnTo>
                  <a:pt x="15" y="58"/>
                </a:lnTo>
                <a:close/>
              </a:path>
            </a:pathLst>
          </a:custGeom>
          <a:solidFill>
            <a:srgbClr val="131516"/>
          </a:solidFill>
          <a:ln w="9525">
            <a:noFill/>
            <a:round/>
            <a:headEnd/>
            <a:tailEnd/>
          </a:ln>
        </p:spPr>
        <p:txBody>
          <a:bodyPr/>
          <a:lstStyle/>
          <a:p>
            <a:endParaRPr lang="en-US"/>
          </a:p>
        </p:txBody>
      </p:sp>
      <p:sp>
        <p:nvSpPr>
          <p:cNvPr id="45414" name="Freeform 1358"/>
          <p:cNvSpPr>
            <a:spLocks noEditPoints="1"/>
          </p:cNvSpPr>
          <p:nvPr/>
        </p:nvSpPr>
        <p:spPr bwMode="auto">
          <a:xfrm>
            <a:off x="7440614" y="6161088"/>
            <a:ext cx="90487" cy="95250"/>
          </a:xfrm>
          <a:custGeom>
            <a:avLst/>
            <a:gdLst>
              <a:gd name="T0" fmla="*/ 40 w 57"/>
              <a:gd name="T1" fmla="*/ 40 h 60"/>
              <a:gd name="T2" fmla="*/ 55 w 57"/>
              <a:gd name="T3" fmla="*/ 42 h 60"/>
              <a:gd name="T4" fmla="*/ 52 w 57"/>
              <a:gd name="T5" fmla="*/ 50 h 60"/>
              <a:gd name="T6" fmla="*/ 46 w 57"/>
              <a:gd name="T7" fmla="*/ 54 h 60"/>
              <a:gd name="T8" fmla="*/ 38 w 57"/>
              <a:gd name="T9" fmla="*/ 58 h 60"/>
              <a:gd name="T10" fmla="*/ 29 w 57"/>
              <a:gd name="T11" fmla="*/ 60 h 60"/>
              <a:gd name="T12" fmla="*/ 23 w 57"/>
              <a:gd name="T13" fmla="*/ 58 h 60"/>
              <a:gd name="T14" fmla="*/ 15 w 57"/>
              <a:gd name="T15" fmla="*/ 56 h 60"/>
              <a:gd name="T16" fmla="*/ 11 w 57"/>
              <a:gd name="T17" fmla="*/ 54 h 60"/>
              <a:gd name="T18" fmla="*/ 6 w 57"/>
              <a:gd name="T19" fmla="*/ 50 h 60"/>
              <a:gd name="T20" fmla="*/ 2 w 57"/>
              <a:gd name="T21" fmla="*/ 40 h 60"/>
              <a:gd name="T22" fmla="*/ 0 w 57"/>
              <a:gd name="T23" fmla="*/ 29 h 60"/>
              <a:gd name="T24" fmla="*/ 2 w 57"/>
              <a:gd name="T25" fmla="*/ 23 h 60"/>
              <a:gd name="T26" fmla="*/ 2 w 57"/>
              <a:gd name="T27" fmla="*/ 17 h 60"/>
              <a:gd name="T28" fmla="*/ 6 w 57"/>
              <a:gd name="T29" fmla="*/ 12 h 60"/>
              <a:gd name="T30" fmla="*/ 7 w 57"/>
              <a:gd name="T31" fmla="*/ 8 h 60"/>
              <a:gd name="T32" fmla="*/ 13 w 57"/>
              <a:gd name="T33" fmla="*/ 4 h 60"/>
              <a:gd name="T34" fmla="*/ 17 w 57"/>
              <a:gd name="T35" fmla="*/ 2 h 60"/>
              <a:gd name="T36" fmla="*/ 23 w 57"/>
              <a:gd name="T37" fmla="*/ 0 h 60"/>
              <a:gd name="T38" fmla="*/ 29 w 57"/>
              <a:gd name="T39" fmla="*/ 0 h 60"/>
              <a:gd name="T40" fmla="*/ 34 w 57"/>
              <a:gd name="T41" fmla="*/ 0 h 60"/>
              <a:gd name="T42" fmla="*/ 40 w 57"/>
              <a:gd name="T43" fmla="*/ 2 h 60"/>
              <a:gd name="T44" fmla="*/ 44 w 57"/>
              <a:gd name="T45" fmla="*/ 4 h 60"/>
              <a:gd name="T46" fmla="*/ 50 w 57"/>
              <a:gd name="T47" fmla="*/ 8 h 60"/>
              <a:gd name="T48" fmla="*/ 52 w 57"/>
              <a:gd name="T49" fmla="*/ 14 h 60"/>
              <a:gd name="T50" fmla="*/ 55 w 57"/>
              <a:gd name="T51" fmla="*/ 19 h 60"/>
              <a:gd name="T52" fmla="*/ 55 w 57"/>
              <a:gd name="T53" fmla="*/ 25 h 60"/>
              <a:gd name="T54" fmla="*/ 57 w 57"/>
              <a:gd name="T55" fmla="*/ 33 h 60"/>
              <a:gd name="T56" fmla="*/ 17 w 57"/>
              <a:gd name="T57" fmla="*/ 33 h 60"/>
              <a:gd name="T58" fmla="*/ 17 w 57"/>
              <a:gd name="T59" fmla="*/ 39 h 60"/>
              <a:gd name="T60" fmla="*/ 21 w 57"/>
              <a:gd name="T61" fmla="*/ 44 h 60"/>
              <a:gd name="T62" fmla="*/ 25 w 57"/>
              <a:gd name="T63" fmla="*/ 46 h 60"/>
              <a:gd name="T64" fmla="*/ 31 w 57"/>
              <a:gd name="T65" fmla="*/ 48 h 60"/>
              <a:gd name="T66" fmla="*/ 32 w 57"/>
              <a:gd name="T67" fmla="*/ 46 h 60"/>
              <a:gd name="T68" fmla="*/ 36 w 57"/>
              <a:gd name="T69" fmla="*/ 46 h 60"/>
              <a:gd name="T70" fmla="*/ 38 w 57"/>
              <a:gd name="T71" fmla="*/ 42 h 60"/>
              <a:gd name="T72" fmla="*/ 40 w 57"/>
              <a:gd name="T73" fmla="*/ 40 h 60"/>
              <a:gd name="T74" fmla="*/ 40 w 57"/>
              <a:gd name="T75" fmla="*/ 25 h 60"/>
              <a:gd name="T76" fmla="*/ 40 w 57"/>
              <a:gd name="T77" fmla="*/ 19 h 60"/>
              <a:gd name="T78" fmla="*/ 36 w 57"/>
              <a:gd name="T79" fmla="*/ 15 h 60"/>
              <a:gd name="T80" fmla="*/ 32 w 57"/>
              <a:gd name="T81" fmla="*/ 12 h 60"/>
              <a:gd name="T82" fmla="*/ 29 w 57"/>
              <a:gd name="T83" fmla="*/ 12 h 60"/>
              <a:gd name="T84" fmla="*/ 25 w 57"/>
              <a:gd name="T85" fmla="*/ 12 h 60"/>
              <a:gd name="T86" fmla="*/ 21 w 57"/>
              <a:gd name="T87" fmla="*/ 15 h 60"/>
              <a:gd name="T88" fmla="*/ 17 w 57"/>
              <a:gd name="T89" fmla="*/ 19 h 60"/>
              <a:gd name="T90" fmla="*/ 17 w 57"/>
              <a:gd name="T91" fmla="*/ 25 h 60"/>
              <a:gd name="T92" fmla="*/ 40 w 57"/>
              <a:gd name="T93" fmla="*/ 25 h 6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
              <a:gd name="T142" fmla="*/ 0 h 60"/>
              <a:gd name="T143" fmla="*/ 57 w 57"/>
              <a:gd name="T144" fmla="*/ 60 h 6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 h="60">
                <a:moveTo>
                  <a:pt x="40" y="40"/>
                </a:moveTo>
                <a:lnTo>
                  <a:pt x="55" y="42"/>
                </a:lnTo>
                <a:lnTo>
                  <a:pt x="52" y="50"/>
                </a:lnTo>
                <a:lnTo>
                  <a:pt x="46" y="54"/>
                </a:lnTo>
                <a:lnTo>
                  <a:pt x="38" y="58"/>
                </a:lnTo>
                <a:lnTo>
                  <a:pt x="29" y="60"/>
                </a:lnTo>
                <a:lnTo>
                  <a:pt x="23" y="58"/>
                </a:lnTo>
                <a:lnTo>
                  <a:pt x="15" y="56"/>
                </a:lnTo>
                <a:lnTo>
                  <a:pt x="11" y="54"/>
                </a:lnTo>
                <a:lnTo>
                  <a:pt x="6" y="50"/>
                </a:lnTo>
                <a:lnTo>
                  <a:pt x="2" y="40"/>
                </a:lnTo>
                <a:lnTo>
                  <a:pt x="0" y="29"/>
                </a:lnTo>
                <a:lnTo>
                  <a:pt x="2" y="23"/>
                </a:lnTo>
                <a:lnTo>
                  <a:pt x="2" y="17"/>
                </a:lnTo>
                <a:lnTo>
                  <a:pt x="6" y="12"/>
                </a:lnTo>
                <a:lnTo>
                  <a:pt x="7" y="8"/>
                </a:lnTo>
                <a:lnTo>
                  <a:pt x="13" y="4"/>
                </a:lnTo>
                <a:lnTo>
                  <a:pt x="17" y="2"/>
                </a:lnTo>
                <a:lnTo>
                  <a:pt x="23" y="0"/>
                </a:lnTo>
                <a:lnTo>
                  <a:pt x="29" y="0"/>
                </a:lnTo>
                <a:lnTo>
                  <a:pt x="34" y="0"/>
                </a:lnTo>
                <a:lnTo>
                  <a:pt x="40" y="2"/>
                </a:lnTo>
                <a:lnTo>
                  <a:pt x="44" y="4"/>
                </a:lnTo>
                <a:lnTo>
                  <a:pt x="50" y="8"/>
                </a:lnTo>
                <a:lnTo>
                  <a:pt x="52" y="14"/>
                </a:lnTo>
                <a:lnTo>
                  <a:pt x="55" y="19"/>
                </a:lnTo>
                <a:lnTo>
                  <a:pt x="55" y="25"/>
                </a:lnTo>
                <a:lnTo>
                  <a:pt x="57" y="33"/>
                </a:lnTo>
                <a:lnTo>
                  <a:pt x="17" y="33"/>
                </a:lnTo>
                <a:lnTo>
                  <a:pt x="17" y="39"/>
                </a:lnTo>
                <a:lnTo>
                  <a:pt x="21" y="44"/>
                </a:lnTo>
                <a:lnTo>
                  <a:pt x="25" y="46"/>
                </a:lnTo>
                <a:lnTo>
                  <a:pt x="31" y="48"/>
                </a:lnTo>
                <a:lnTo>
                  <a:pt x="32" y="46"/>
                </a:lnTo>
                <a:lnTo>
                  <a:pt x="36" y="46"/>
                </a:lnTo>
                <a:lnTo>
                  <a:pt x="38" y="42"/>
                </a:lnTo>
                <a:lnTo>
                  <a:pt x="40" y="40"/>
                </a:lnTo>
                <a:close/>
                <a:moveTo>
                  <a:pt x="40" y="25"/>
                </a:moveTo>
                <a:lnTo>
                  <a:pt x="40" y="19"/>
                </a:lnTo>
                <a:lnTo>
                  <a:pt x="36" y="15"/>
                </a:lnTo>
                <a:lnTo>
                  <a:pt x="32" y="12"/>
                </a:lnTo>
                <a:lnTo>
                  <a:pt x="29" y="12"/>
                </a:lnTo>
                <a:lnTo>
                  <a:pt x="25" y="12"/>
                </a:lnTo>
                <a:lnTo>
                  <a:pt x="21" y="15"/>
                </a:lnTo>
                <a:lnTo>
                  <a:pt x="17" y="19"/>
                </a:lnTo>
                <a:lnTo>
                  <a:pt x="17" y="25"/>
                </a:lnTo>
                <a:lnTo>
                  <a:pt x="40" y="25"/>
                </a:lnTo>
                <a:close/>
              </a:path>
            </a:pathLst>
          </a:custGeom>
          <a:solidFill>
            <a:srgbClr val="131516"/>
          </a:solidFill>
          <a:ln w="9525">
            <a:noFill/>
            <a:round/>
            <a:headEnd/>
            <a:tailEnd/>
          </a:ln>
        </p:spPr>
        <p:txBody>
          <a:bodyPr/>
          <a:lstStyle/>
          <a:p>
            <a:endParaRPr lang="en-US"/>
          </a:p>
        </p:txBody>
      </p:sp>
      <p:sp>
        <p:nvSpPr>
          <p:cNvPr id="45415" name="Freeform 1359"/>
          <p:cNvSpPr>
            <a:spLocks noEditPoints="1"/>
          </p:cNvSpPr>
          <p:nvPr/>
        </p:nvSpPr>
        <p:spPr bwMode="auto">
          <a:xfrm>
            <a:off x="7543800" y="6161088"/>
            <a:ext cx="88900" cy="95250"/>
          </a:xfrm>
          <a:custGeom>
            <a:avLst/>
            <a:gdLst>
              <a:gd name="T0" fmla="*/ 38 w 56"/>
              <a:gd name="T1" fmla="*/ 40 h 60"/>
              <a:gd name="T2" fmla="*/ 56 w 56"/>
              <a:gd name="T3" fmla="*/ 42 h 60"/>
              <a:gd name="T4" fmla="*/ 52 w 56"/>
              <a:gd name="T5" fmla="*/ 50 h 60"/>
              <a:gd name="T6" fmla="*/ 46 w 56"/>
              <a:gd name="T7" fmla="*/ 54 h 60"/>
              <a:gd name="T8" fmla="*/ 38 w 56"/>
              <a:gd name="T9" fmla="*/ 58 h 60"/>
              <a:gd name="T10" fmla="*/ 29 w 56"/>
              <a:gd name="T11" fmla="*/ 60 h 60"/>
              <a:gd name="T12" fmla="*/ 21 w 56"/>
              <a:gd name="T13" fmla="*/ 58 h 60"/>
              <a:gd name="T14" fmla="*/ 15 w 56"/>
              <a:gd name="T15" fmla="*/ 56 h 60"/>
              <a:gd name="T16" fmla="*/ 10 w 56"/>
              <a:gd name="T17" fmla="*/ 54 h 60"/>
              <a:gd name="T18" fmla="*/ 6 w 56"/>
              <a:gd name="T19" fmla="*/ 50 h 60"/>
              <a:gd name="T20" fmla="*/ 2 w 56"/>
              <a:gd name="T21" fmla="*/ 40 h 60"/>
              <a:gd name="T22" fmla="*/ 0 w 56"/>
              <a:gd name="T23" fmla="*/ 29 h 60"/>
              <a:gd name="T24" fmla="*/ 0 w 56"/>
              <a:gd name="T25" fmla="*/ 23 h 60"/>
              <a:gd name="T26" fmla="*/ 2 w 56"/>
              <a:gd name="T27" fmla="*/ 17 h 60"/>
              <a:gd name="T28" fmla="*/ 4 w 56"/>
              <a:gd name="T29" fmla="*/ 12 h 60"/>
              <a:gd name="T30" fmla="*/ 8 w 56"/>
              <a:gd name="T31" fmla="*/ 8 h 60"/>
              <a:gd name="T32" fmla="*/ 12 w 56"/>
              <a:gd name="T33" fmla="*/ 4 h 60"/>
              <a:gd name="T34" fmla="*/ 15 w 56"/>
              <a:gd name="T35" fmla="*/ 2 h 60"/>
              <a:gd name="T36" fmla="*/ 21 w 56"/>
              <a:gd name="T37" fmla="*/ 0 h 60"/>
              <a:gd name="T38" fmla="*/ 27 w 56"/>
              <a:gd name="T39" fmla="*/ 0 h 60"/>
              <a:gd name="T40" fmla="*/ 33 w 56"/>
              <a:gd name="T41" fmla="*/ 0 h 60"/>
              <a:gd name="T42" fmla="*/ 38 w 56"/>
              <a:gd name="T43" fmla="*/ 2 h 60"/>
              <a:gd name="T44" fmla="*/ 44 w 56"/>
              <a:gd name="T45" fmla="*/ 4 h 60"/>
              <a:gd name="T46" fmla="*/ 48 w 56"/>
              <a:gd name="T47" fmla="*/ 8 h 60"/>
              <a:gd name="T48" fmla="*/ 52 w 56"/>
              <a:gd name="T49" fmla="*/ 14 h 60"/>
              <a:gd name="T50" fmla="*/ 54 w 56"/>
              <a:gd name="T51" fmla="*/ 19 h 60"/>
              <a:gd name="T52" fmla="*/ 56 w 56"/>
              <a:gd name="T53" fmla="*/ 25 h 60"/>
              <a:gd name="T54" fmla="*/ 56 w 56"/>
              <a:gd name="T55" fmla="*/ 33 h 60"/>
              <a:gd name="T56" fmla="*/ 15 w 56"/>
              <a:gd name="T57" fmla="*/ 33 h 60"/>
              <a:gd name="T58" fmla="*/ 17 w 56"/>
              <a:gd name="T59" fmla="*/ 39 h 60"/>
              <a:gd name="T60" fmla="*/ 19 w 56"/>
              <a:gd name="T61" fmla="*/ 44 h 60"/>
              <a:gd name="T62" fmla="*/ 23 w 56"/>
              <a:gd name="T63" fmla="*/ 46 h 60"/>
              <a:gd name="T64" fmla="*/ 29 w 56"/>
              <a:gd name="T65" fmla="*/ 48 h 60"/>
              <a:gd name="T66" fmla="*/ 33 w 56"/>
              <a:gd name="T67" fmla="*/ 46 h 60"/>
              <a:gd name="T68" fmla="*/ 35 w 56"/>
              <a:gd name="T69" fmla="*/ 46 h 60"/>
              <a:gd name="T70" fmla="*/ 38 w 56"/>
              <a:gd name="T71" fmla="*/ 42 h 60"/>
              <a:gd name="T72" fmla="*/ 38 w 56"/>
              <a:gd name="T73" fmla="*/ 40 h 60"/>
              <a:gd name="T74" fmla="*/ 40 w 56"/>
              <a:gd name="T75" fmla="*/ 25 h 60"/>
              <a:gd name="T76" fmla="*/ 38 w 56"/>
              <a:gd name="T77" fmla="*/ 19 h 60"/>
              <a:gd name="T78" fmla="*/ 37 w 56"/>
              <a:gd name="T79" fmla="*/ 15 h 60"/>
              <a:gd name="T80" fmla="*/ 33 w 56"/>
              <a:gd name="T81" fmla="*/ 12 h 60"/>
              <a:gd name="T82" fmla="*/ 29 w 56"/>
              <a:gd name="T83" fmla="*/ 12 h 60"/>
              <a:gd name="T84" fmla="*/ 23 w 56"/>
              <a:gd name="T85" fmla="*/ 12 h 60"/>
              <a:gd name="T86" fmla="*/ 19 w 56"/>
              <a:gd name="T87" fmla="*/ 15 h 60"/>
              <a:gd name="T88" fmla="*/ 17 w 56"/>
              <a:gd name="T89" fmla="*/ 19 h 60"/>
              <a:gd name="T90" fmla="*/ 15 w 56"/>
              <a:gd name="T91" fmla="*/ 25 h 60"/>
              <a:gd name="T92" fmla="*/ 40 w 56"/>
              <a:gd name="T93" fmla="*/ 25 h 6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
              <a:gd name="T142" fmla="*/ 0 h 60"/>
              <a:gd name="T143" fmla="*/ 56 w 56"/>
              <a:gd name="T144" fmla="*/ 60 h 6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 h="60">
                <a:moveTo>
                  <a:pt x="38" y="40"/>
                </a:moveTo>
                <a:lnTo>
                  <a:pt x="56" y="42"/>
                </a:lnTo>
                <a:lnTo>
                  <a:pt x="52" y="50"/>
                </a:lnTo>
                <a:lnTo>
                  <a:pt x="46" y="54"/>
                </a:lnTo>
                <a:lnTo>
                  <a:pt x="38" y="58"/>
                </a:lnTo>
                <a:lnTo>
                  <a:pt x="29" y="60"/>
                </a:lnTo>
                <a:lnTo>
                  <a:pt x="21" y="58"/>
                </a:lnTo>
                <a:lnTo>
                  <a:pt x="15" y="56"/>
                </a:lnTo>
                <a:lnTo>
                  <a:pt x="10" y="54"/>
                </a:lnTo>
                <a:lnTo>
                  <a:pt x="6" y="50"/>
                </a:lnTo>
                <a:lnTo>
                  <a:pt x="2" y="40"/>
                </a:lnTo>
                <a:lnTo>
                  <a:pt x="0" y="29"/>
                </a:lnTo>
                <a:lnTo>
                  <a:pt x="0" y="23"/>
                </a:lnTo>
                <a:lnTo>
                  <a:pt x="2" y="17"/>
                </a:lnTo>
                <a:lnTo>
                  <a:pt x="4" y="12"/>
                </a:lnTo>
                <a:lnTo>
                  <a:pt x="8" y="8"/>
                </a:lnTo>
                <a:lnTo>
                  <a:pt x="12" y="4"/>
                </a:lnTo>
                <a:lnTo>
                  <a:pt x="15" y="2"/>
                </a:lnTo>
                <a:lnTo>
                  <a:pt x="21" y="0"/>
                </a:lnTo>
                <a:lnTo>
                  <a:pt x="27" y="0"/>
                </a:lnTo>
                <a:lnTo>
                  <a:pt x="33" y="0"/>
                </a:lnTo>
                <a:lnTo>
                  <a:pt x="38" y="2"/>
                </a:lnTo>
                <a:lnTo>
                  <a:pt x="44" y="4"/>
                </a:lnTo>
                <a:lnTo>
                  <a:pt x="48" y="8"/>
                </a:lnTo>
                <a:lnTo>
                  <a:pt x="52" y="14"/>
                </a:lnTo>
                <a:lnTo>
                  <a:pt x="54" y="19"/>
                </a:lnTo>
                <a:lnTo>
                  <a:pt x="56" y="25"/>
                </a:lnTo>
                <a:lnTo>
                  <a:pt x="56" y="33"/>
                </a:lnTo>
                <a:lnTo>
                  <a:pt x="15" y="33"/>
                </a:lnTo>
                <a:lnTo>
                  <a:pt x="17" y="39"/>
                </a:lnTo>
                <a:lnTo>
                  <a:pt x="19" y="44"/>
                </a:lnTo>
                <a:lnTo>
                  <a:pt x="23" y="46"/>
                </a:lnTo>
                <a:lnTo>
                  <a:pt x="29" y="48"/>
                </a:lnTo>
                <a:lnTo>
                  <a:pt x="33" y="46"/>
                </a:lnTo>
                <a:lnTo>
                  <a:pt x="35" y="46"/>
                </a:lnTo>
                <a:lnTo>
                  <a:pt x="38" y="42"/>
                </a:lnTo>
                <a:lnTo>
                  <a:pt x="38" y="40"/>
                </a:lnTo>
                <a:close/>
                <a:moveTo>
                  <a:pt x="40" y="25"/>
                </a:moveTo>
                <a:lnTo>
                  <a:pt x="38" y="19"/>
                </a:lnTo>
                <a:lnTo>
                  <a:pt x="37" y="15"/>
                </a:lnTo>
                <a:lnTo>
                  <a:pt x="33" y="12"/>
                </a:lnTo>
                <a:lnTo>
                  <a:pt x="29" y="12"/>
                </a:lnTo>
                <a:lnTo>
                  <a:pt x="23" y="12"/>
                </a:lnTo>
                <a:lnTo>
                  <a:pt x="19" y="15"/>
                </a:lnTo>
                <a:lnTo>
                  <a:pt x="17" y="19"/>
                </a:lnTo>
                <a:lnTo>
                  <a:pt x="15" y="25"/>
                </a:lnTo>
                <a:lnTo>
                  <a:pt x="40" y="25"/>
                </a:lnTo>
                <a:close/>
              </a:path>
            </a:pathLst>
          </a:custGeom>
          <a:solidFill>
            <a:srgbClr val="131516"/>
          </a:solidFill>
          <a:ln w="9525">
            <a:noFill/>
            <a:round/>
            <a:headEnd/>
            <a:tailEnd/>
          </a:ln>
        </p:spPr>
        <p:txBody>
          <a:bodyPr/>
          <a:lstStyle/>
          <a:p>
            <a:endParaRPr lang="en-US"/>
          </a:p>
        </p:txBody>
      </p:sp>
      <p:sp>
        <p:nvSpPr>
          <p:cNvPr id="45416" name="Freeform 1360"/>
          <p:cNvSpPr>
            <a:spLocks/>
          </p:cNvSpPr>
          <p:nvPr/>
        </p:nvSpPr>
        <p:spPr bwMode="auto">
          <a:xfrm>
            <a:off x="7653339" y="6161089"/>
            <a:ext cx="85725" cy="92075"/>
          </a:xfrm>
          <a:custGeom>
            <a:avLst/>
            <a:gdLst>
              <a:gd name="T0" fmla="*/ 54 w 54"/>
              <a:gd name="T1" fmla="*/ 58 h 58"/>
              <a:gd name="T2" fmla="*/ 39 w 54"/>
              <a:gd name="T3" fmla="*/ 58 h 58"/>
              <a:gd name="T4" fmla="*/ 39 w 54"/>
              <a:gd name="T5" fmla="*/ 29 h 58"/>
              <a:gd name="T6" fmla="*/ 39 w 54"/>
              <a:gd name="T7" fmla="*/ 21 h 58"/>
              <a:gd name="T8" fmla="*/ 37 w 54"/>
              <a:gd name="T9" fmla="*/ 17 h 58"/>
              <a:gd name="T10" fmla="*/ 37 w 54"/>
              <a:gd name="T11" fmla="*/ 14 h 58"/>
              <a:gd name="T12" fmla="*/ 35 w 54"/>
              <a:gd name="T13" fmla="*/ 14 h 58"/>
              <a:gd name="T14" fmla="*/ 31 w 54"/>
              <a:gd name="T15" fmla="*/ 12 h 58"/>
              <a:gd name="T16" fmla="*/ 29 w 54"/>
              <a:gd name="T17" fmla="*/ 12 h 58"/>
              <a:gd name="T18" fmla="*/ 25 w 54"/>
              <a:gd name="T19" fmla="*/ 12 h 58"/>
              <a:gd name="T20" fmla="*/ 21 w 54"/>
              <a:gd name="T21" fmla="*/ 14 h 58"/>
              <a:gd name="T22" fmla="*/ 19 w 54"/>
              <a:gd name="T23" fmla="*/ 15 h 58"/>
              <a:gd name="T24" fmla="*/ 17 w 54"/>
              <a:gd name="T25" fmla="*/ 19 h 58"/>
              <a:gd name="T26" fmla="*/ 15 w 54"/>
              <a:gd name="T27" fmla="*/ 23 h 58"/>
              <a:gd name="T28" fmla="*/ 15 w 54"/>
              <a:gd name="T29" fmla="*/ 33 h 58"/>
              <a:gd name="T30" fmla="*/ 15 w 54"/>
              <a:gd name="T31" fmla="*/ 58 h 58"/>
              <a:gd name="T32" fmla="*/ 0 w 54"/>
              <a:gd name="T33" fmla="*/ 58 h 58"/>
              <a:gd name="T34" fmla="*/ 0 w 54"/>
              <a:gd name="T35" fmla="*/ 0 h 58"/>
              <a:gd name="T36" fmla="*/ 14 w 54"/>
              <a:gd name="T37" fmla="*/ 0 h 58"/>
              <a:gd name="T38" fmla="*/ 14 w 54"/>
              <a:gd name="T39" fmla="*/ 10 h 58"/>
              <a:gd name="T40" fmla="*/ 19 w 54"/>
              <a:gd name="T41" fmla="*/ 6 h 58"/>
              <a:gd name="T42" fmla="*/ 23 w 54"/>
              <a:gd name="T43" fmla="*/ 2 h 58"/>
              <a:gd name="T44" fmla="*/ 29 w 54"/>
              <a:gd name="T45" fmla="*/ 0 h 58"/>
              <a:gd name="T46" fmla="*/ 35 w 54"/>
              <a:gd name="T47" fmla="*/ 0 h 58"/>
              <a:gd name="T48" fmla="*/ 39 w 54"/>
              <a:gd name="T49" fmla="*/ 0 h 58"/>
              <a:gd name="T50" fmla="*/ 44 w 54"/>
              <a:gd name="T51" fmla="*/ 2 h 58"/>
              <a:gd name="T52" fmla="*/ 48 w 54"/>
              <a:gd name="T53" fmla="*/ 4 h 58"/>
              <a:gd name="T54" fmla="*/ 50 w 54"/>
              <a:gd name="T55" fmla="*/ 6 h 58"/>
              <a:gd name="T56" fmla="*/ 52 w 54"/>
              <a:gd name="T57" fmla="*/ 10 h 58"/>
              <a:gd name="T58" fmla="*/ 54 w 54"/>
              <a:gd name="T59" fmla="*/ 12 h 58"/>
              <a:gd name="T60" fmla="*/ 54 w 54"/>
              <a:gd name="T61" fmla="*/ 17 h 58"/>
              <a:gd name="T62" fmla="*/ 54 w 54"/>
              <a:gd name="T63" fmla="*/ 23 h 58"/>
              <a:gd name="T64" fmla="*/ 54 w 54"/>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58"/>
              <a:gd name="T101" fmla="*/ 54 w 54"/>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58">
                <a:moveTo>
                  <a:pt x="54" y="58"/>
                </a:moveTo>
                <a:lnTo>
                  <a:pt x="39" y="58"/>
                </a:lnTo>
                <a:lnTo>
                  <a:pt x="39" y="29"/>
                </a:lnTo>
                <a:lnTo>
                  <a:pt x="39" y="21"/>
                </a:lnTo>
                <a:lnTo>
                  <a:pt x="37" y="17"/>
                </a:lnTo>
                <a:lnTo>
                  <a:pt x="37" y="14"/>
                </a:lnTo>
                <a:lnTo>
                  <a:pt x="35" y="14"/>
                </a:lnTo>
                <a:lnTo>
                  <a:pt x="31" y="12"/>
                </a:lnTo>
                <a:lnTo>
                  <a:pt x="29" y="12"/>
                </a:lnTo>
                <a:lnTo>
                  <a:pt x="25" y="12"/>
                </a:lnTo>
                <a:lnTo>
                  <a:pt x="21" y="14"/>
                </a:lnTo>
                <a:lnTo>
                  <a:pt x="19" y="15"/>
                </a:lnTo>
                <a:lnTo>
                  <a:pt x="17" y="19"/>
                </a:lnTo>
                <a:lnTo>
                  <a:pt x="15" y="23"/>
                </a:lnTo>
                <a:lnTo>
                  <a:pt x="15" y="33"/>
                </a:lnTo>
                <a:lnTo>
                  <a:pt x="15" y="58"/>
                </a:lnTo>
                <a:lnTo>
                  <a:pt x="0" y="58"/>
                </a:lnTo>
                <a:lnTo>
                  <a:pt x="0" y="0"/>
                </a:lnTo>
                <a:lnTo>
                  <a:pt x="14" y="0"/>
                </a:lnTo>
                <a:lnTo>
                  <a:pt x="14" y="10"/>
                </a:lnTo>
                <a:lnTo>
                  <a:pt x="19" y="6"/>
                </a:lnTo>
                <a:lnTo>
                  <a:pt x="23" y="2"/>
                </a:lnTo>
                <a:lnTo>
                  <a:pt x="29" y="0"/>
                </a:lnTo>
                <a:lnTo>
                  <a:pt x="35" y="0"/>
                </a:lnTo>
                <a:lnTo>
                  <a:pt x="39" y="0"/>
                </a:lnTo>
                <a:lnTo>
                  <a:pt x="44" y="2"/>
                </a:lnTo>
                <a:lnTo>
                  <a:pt x="48" y="4"/>
                </a:lnTo>
                <a:lnTo>
                  <a:pt x="50" y="6"/>
                </a:lnTo>
                <a:lnTo>
                  <a:pt x="52" y="10"/>
                </a:lnTo>
                <a:lnTo>
                  <a:pt x="54" y="12"/>
                </a:lnTo>
                <a:lnTo>
                  <a:pt x="54" y="17"/>
                </a:lnTo>
                <a:lnTo>
                  <a:pt x="54" y="23"/>
                </a:lnTo>
                <a:lnTo>
                  <a:pt x="54" y="58"/>
                </a:lnTo>
                <a:close/>
              </a:path>
            </a:pathLst>
          </a:custGeom>
          <a:solidFill>
            <a:srgbClr val="131516"/>
          </a:solidFill>
          <a:ln w="9525">
            <a:noFill/>
            <a:round/>
            <a:headEnd/>
            <a:tailEnd/>
          </a:ln>
        </p:spPr>
        <p:txBody>
          <a:bodyPr/>
          <a:lstStyle/>
          <a:p>
            <a:endParaRPr lang="en-US"/>
          </a:p>
        </p:txBody>
      </p:sp>
      <p:sp>
        <p:nvSpPr>
          <p:cNvPr id="45417" name="Freeform 1361"/>
          <p:cNvSpPr>
            <a:spLocks/>
          </p:cNvSpPr>
          <p:nvPr/>
        </p:nvSpPr>
        <p:spPr bwMode="auto">
          <a:xfrm>
            <a:off x="8747125" y="4003676"/>
            <a:ext cx="350838" cy="347663"/>
          </a:xfrm>
          <a:custGeom>
            <a:avLst/>
            <a:gdLst>
              <a:gd name="T0" fmla="*/ 221 w 221"/>
              <a:gd name="T1" fmla="*/ 41 h 219"/>
              <a:gd name="T2" fmla="*/ 207 w 221"/>
              <a:gd name="T3" fmla="*/ 215 h 219"/>
              <a:gd name="T4" fmla="*/ 180 w 221"/>
              <a:gd name="T5" fmla="*/ 219 h 219"/>
              <a:gd name="T6" fmla="*/ 152 w 221"/>
              <a:gd name="T7" fmla="*/ 219 h 219"/>
              <a:gd name="T8" fmla="*/ 119 w 221"/>
              <a:gd name="T9" fmla="*/ 219 h 219"/>
              <a:gd name="T10" fmla="*/ 88 w 221"/>
              <a:gd name="T11" fmla="*/ 215 h 219"/>
              <a:gd name="T12" fmla="*/ 33 w 221"/>
              <a:gd name="T13" fmla="*/ 208 h 219"/>
              <a:gd name="T14" fmla="*/ 0 w 221"/>
              <a:gd name="T15" fmla="*/ 202 h 219"/>
              <a:gd name="T16" fmla="*/ 14 w 221"/>
              <a:gd name="T17" fmla="*/ 19 h 219"/>
              <a:gd name="T18" fmla="*/ 14 w 221"/>
              <a:gd name="T19" fmla="*/ 18 h 219"/>
              <a:gd name="T20" fmla="*/ 17 w 221"/>
              <a:gd name="T21" fmla="*/ 14 h 219"/>
              <a:gd name="T22" fmla="*/ 19 w 221"/>
              <a:gd name="T23" fmla="*/ 12 h 219"/>
              <a:gd name="T24" fmla="*/ 23 w 221"/>
              <a:gd name="T25" fmla="*/ 8 h 219"/>
              <a:gd name="T26" fmla="*/ 35 w 221"/>
              <a:gd name="T27" fmla="*/ 4 h 219"/>
              <a:gd name="T28" fmla="*/ 48 w 221"/>
              <a:gd name="T29" fmla="*/ 2 h 219"/>
              <a:gd name="T30" fmla="*/ 63 w 221"/>
              <a:gd name="T31" fmla="*/ 0 h 219"/>
              <a:gd name="T32" fmla="*/ 83 w 221"/>
              <a:gd name="T33" fmla="*/ 0 h 219"/>
              <a:gd name="T34" fmla="*/ 100 w 221"/>
              <a:gd name="T35" fmla="*/ 2 h 219"/>
              <a:gd name="T36" fmla="*/ 121 w 221"/>
              <a:gd name="T37" fmla="*/ 4 h 219"/>
              <a:gd name="T38" fmla="*/ 157 w 221"/>
              <a:gd name="T39" fmla="*/ 10 h 219"/>
              <a:gd name="T40" fmla="*/ 192 w 221"/>
              <a:gd name="T41" fmla="*/ 18 h 219"/>
              <a:gd name="T42" fmla="*/ 204 w 221"/>
              <a:gd name="T43" fmla="*/ 23 h 219"/>
              <a:gd name="T44" fmla="*/ 213 w 221"/>
              <a:gd name="T45" fmla="*/ 29 h 219"/>
              <a:gd name="T46" fmla="*/ 221 w 221"/>
              <a:gd name="T47" fmla="*/ 35 h 219"/>
              <a:gd name="T48" fmla="*/ 221 w 221"/>
              <a:gd name="T49" fmla="*/ 41 h 2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1"/>
              <a:gd name="T76" fmla="*/ 0 h 219"/>
              <a:gd name="T77" fmla="*/ 221 w 221"/>
              <a:gd name="T78" fmla="*/ 219 h 21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1" h="219">
                <a:moveTo>
                  <a:pt x="221" y="41"/>
                </a:moveTo>
                <a:lnTo>
                  <a:pt x="207" y="215"/>
                </a:lnTo>
                <a:lnTo>
                  <a:pt x="180" y="219"/>
                </a:lnTo>
                <a:lnTo>
                  <a:pt x="152" y="219"/>
                </a:lnTo>
                <a:lnTo>
                  <a:pt x="119" y="219"/>
                </a:lnTo>
                <a:lnTo>
                  <a:pt x="88" y="215"/>
                </a:lnTo>
                <a:lnTo>
                  <a:pt x="33" y="208"/>
                </a:lnTo>
                <a:lnTo>
                  <a:pt x="0" y="202"/>
                </a:lnTo>
                <a:lnTo>
                  <a:pt x="14" y="19"/>
                </a:lnTo>
                <a:lnTo>
                  <a:pt x="14" y="18"/>
                </a:lnTo>
                <a:lnTo>
                  <a:pt x="17" y="14"/>
                </a:lnTo>
                <a:lnTo>
                  <a:pt x="19" y="12"/>
                </a:lnTo>
                <a:lnTo>
                  <a:pt x="23" y="8"/>
                </a:lnTo>
                <a:lnTo>
                  <a:pt x="35" y="4"/>
                </a:lnTo>
                <a:lnTo>
                  <a:pt x="48" y="2"/>
                </a:lnTo>
                <a:lnTo>
                  <a:pt x="63" y="0"/>
                </a:lnTo>
                <a:lnTo>
                  <a:pt x="83" y="0"/>
                </a:lnTo>
                <a:lnTo>
                  <a:pt x="100" y="2"/>
                </a:lnTo>
                <a:lnTo>
                  <a:pt x="121" y="4"/>
                </a:lnTo>
                <a:lnTo>
                  <a:pt x="157" y="10"/>
                </a:lnTo>
                <a:lnTo>
                  <a:pt x="192" y="18"/>
                </a:lnTo>
                <a:lnTo>
                  <a:pt x="204" y="23"/>
                </a:lnTo>
                <a:lnTo>
                  <a:pt x="213" y="29"/>
                </a:lnTo>
                <a:lnTo>
                  <a:pt x="221" y="35"/>
                </a:lnTo>
                <a:lnTo>
                  <a:pt x="221" y="41"/>
                </a:lnTo>
                <a:close/>
              </a:path>
            </a:pathLst>
          </a:custGeom>
          <a:solidFill>
            <a:srgbClr val="1F1A17"/>
          </a:solidFill>
          <a:ln w="9525">
            <a:noFill/>
            <a:round/>
            <a:headEnd/>
            <a:tailEnd/>
          </a:ln>
        </p:spPr>
        <p:txBody>
          <a:bodyPr/>
          <a:lstStyle/>
          <a:p>
            <a:endParaRPr lang="en-US"/>
          </a:p>
        </p:txBody>
      </p:sp>
      <p:sp>
        <p:nvSpPr>
          <p:cNvPr id="45418" name="Freeform 1362"/>
          <p:cNvSpPr>
            <a:spLocks/>
          </p:cNvSpPr>
          <p:nvPr/>
        </p:nvSpPr>
        <p:spPr bwMode="auto">
          <a:xfrm>
            <a:off x="8747125" y="4003676"/>
            <a:ext cx="350838" cy="347663"/>
          </a:xfrm>
          <a:custGeom>
            <a:avLst/>
            <a:gdLst>
              <a:gd name="T0" fmla="*/ 221 w 221"/>
              <a:gd name="T1" fmla="*/ 41 h 219"/>
              <a:gd name="T2" fmla="*/ 207 w 221"/>
              <a:gd name="T3" fmla="*/ 215 h 219"/>
              <a:gd name="T4" fmla="*/ 180 w 221"/>
              <a:gd name="T5" fmla="*/ 219 h 219"/>
              <a:gd name="T6" fmla="*/ 152 w 221"/>
              <a:gd name="T7" fmla="*/ 219 h 219"/>
              <a:gd name="T8" fmla="*/ 119 w 221"/>
              <a:gd name="T9" fmla="*/ 219 h 219"/>
              <a:gd name="T10" fmla="*/ 88 w 221"/>
              <a:gd name="T11" fmla="*/ 215 h 219"/>
              <a:gd name="T12" fmla="*/ 33 w 221"/>
              <a:gd name="T13" fmla="*/ 208 h 219"/>
              <a:gd name="T14" fmla="*/ 0 w 221"/>
              <a:gd name="T15" fmla="*/ 202 h 219"/>
              <a:gd name="T16" fmla="*/ 14 w 221"/>
              <a:gd name="T17" fmla="*/ 19 h 219"/>
              <a:gd name="T18" fmla="*/ 14 w 221"/>
              <a:gd name="T19" fmla="*/ 18 h 219"/>
              <a:gd name="T20" fmla="*/ 17 w 221"/>
              <a:gd name="T21" fmla="*/ 14 h 219"/>
              <a:gd name="T22" fmla="*/ 19 w 221"/>
              <a:gd name="T23" fmla="*/ 12 h 219"/>
              <a:gd name="T24" fmla="*/ 23 w 221"/>
              <a:gd name="T25" fmla="*/ 8 h 219"/>
              <a:gd name="T26" fmla="*/ 35 w 221"/>
              <a:gd name="T27" fmla="*/ 4 h 219"/>
              <a:gd name="T28" fmla="*/ 48 w 221"/>
              <a:gd name="T29" fmla="*/ 2 h 219"/>
              <a:gd name="T30" fmla="*/ 63 w 221"/>
              <a:gd name="T31" fmla="*/ 0 h 219"/>
              <a:gd name="T32" fmla="*/ 83 w 221"/>
              <a:gd name="T33" fmla="*/ 0 h 219"/>
              <a:gd name="T34" fmla="*/ 100 w 221"/>
              <a:gd name="T35" fmla="*/ 2 h 219"/>
              <a:gd name="T36" fmla="*/ 121 w 221"/>
              <a:gd name="T37" fmla="*/ 4 h 219"/>
              <a:gd name="T38" fmla="*/ 157 w 221"/>
              <a:gd name="T39" fmla="*/ 10 h 219"/>
              <a:gd name="T40" fmla="*/ 192 w 221"/>
              <a:gd name="T41" fmla="*/ 18 h 219"/>
              <a:gd name="T42" fmla="*/ 204 w 221"/>
              <a:gd name="T43" fmla="*/ 23 h 219"/>
              <a:gd name="T44" fmla="*/ 213 w 221"/>
              <a:gd name="T45" fmla="*/ 29 h 219"/>
              <a:gd name="T46" fmla="*/ 221 w 221"/>
              <a:gd name="T47" fmla="*/ 35 h 219"/>
              <a:gd name="T48" fmla="*/ 221 w 221"/>
              <a:gd name="T49" fmla="*/ 41 h 2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1"/>
              <a:gd name="T76" fmla="*/ 0 h 219"/>
              <a:gd name="T77" fmla="*/ 221 w 221"/>
              <a:gd name="T78" fmla="*/ 219 h 21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1" h="219">
                <a:moveTo>
                  <a:pt x="221" y="41"/>
                </a:moveTo>
                <a:lnTo>
                  <a:pt x="207" y="215"/>
                </a:lnTo>
                <a:lnTo>
                  <a:pt x="180" y="219"/>
                </a:lnTo>
                <a:lnTo>
                  <a:pt x="152" y="219"/>
                </a:lnTo>
                <a:lnTo>
                  <a:pt x="119" y="219"/>
                </a:lnTo>
                <a:lnTo>
                  <a:pt x="88" y="215"/>
                </a:lnTo>
                <a:lnTo>
                  <a:pt x="33" y="208"/>
                </a:lnTo>
                <a:lnTo>
                  <a:pt x="0" y="202"/>
                </a:lnTo>
                <a:lnTo>
                  <a:pt x="14" y="19"/>
                </a:lnTo>
                <a:lnTo>
                  <a:pt x="14" y="18"/>
                </a:lnTo>
                <a:lnTo>
                  <a:pt x="17" y="14"/>
                </a:lnTo>
                <a:lnTo>
                  <a:pt x="19" y="12"/>
                </a:lnTo>
                <a:lnTo>
                  <a:pt x="23" y="8"/>
                </a:lnTo>
                <a:lnTo>
                  <a:pt x="35" y="4"/>
                </a:lnTo>
                <a:lnTo>
                  <a:pt x="48" y="2"/>
                </a:lnTo>
                <a:lnTo>
                  <a:pt x="63" y="0"/>
                </a:lnTo>
                <a:lnTo>
                  <a:pt x="83" y="0"/>
                </a:lnTo>
                <a:lnTo>
                  <a:pt x="100" y="2"/>
                </a:lnTo>
                <a:lnTo>
                  <a:pt x="121" y="4"/>
                </a:lnTo>
                <a:lnTo>
                  <a:pt x="157" y="10"/>
                </a:lnTo>
                <a:lnTo>
                  <a:pt x="192" y="18"/>
                </a:lnTo>
                <a:lnTo>
                  <a:pt x="204" y="23"/>
                </a:lnTo>
                <a:lnTo>
                  <a:pt x="213" y="29"/>
                </a:lnTo>
                <a:lnTo>
                  <a:pt x="221" y="35"/>
                </a:lnTo>
                <a:lnTo>
                  <a:pt x="221" y="41"/>
                </a:lnTo>
              </a:path>
            </a:pathLst>
          </a:custGeom>
          <a:noFill/>
          <a:ln w="0">
            <a:solidFill>
              <a:srgbClr val="25221E"/>
            </a:solidFill>
            <a:round/>
            <a:headEnd/>
            <a:tailEnd/>
          </a:ln>
        </p:spPr>
        <p:txBody>
          <a:bodyPr/>
          <a:lstStyle/>
          <a:p>
            <a:endParaRPr lang="en-US"/>
          </a:p>
        </p:txBody>
      </p:sp>
      <p:sp>
        <p:nvSpPr>
          <p:cNvPr id="45419" name="Freeform 1363"/>
          <p:cNvSpPr>
            <a:spLocks/>
          </p:cNvSpPr>
          <p:nvPr/>
        </p:nvSpPr>
        <p:spPr bwMode="auto">
          <a:xfrm>
            <a:off x="8807451" y="4059239"/>
            <a:ext cx="238125" cy="255587"/>
          </a:xfrm>
          <a:custGeom>
            <a:avLst/>
            <a:gdLst>
              <a:gd name="T0" fmla="*/ 137 w 150"/>
              <a:gd name="T1" fmla="*/ 155 h 161"/>
              <a:gd name="T2" fmla="*/ 150 w 150"/>
              <a:gd name="T3" fmla="*/ 11 h 161"/>
              <a:gd name="T4" fmla="*/ 118 w 150"/>
              <a:gd name="T5" fmla="*/ 8 h 161"/>
              <a:gd name="T6" fmla="*/ 81 w 150"/>
              <a:gd name="T7" fmla="*/ 4 h 161"/>
              <a:gd name="T8" fmla="*/ 47 w 150"/>
              <a:gd name="T9" fmla="*/ 0 h 161"/>
              <a:gd name="T10" fmla="*/ 14 w 150"/>
              <a:gd name="T11" fmla="*/ 0 h 161"/>
              <a:gd name="T12" fmla="*/ 0 w 150"/>
              <a:gd name="T13" fmla="*/ 146 h 161"/>
              <a:gd name="T14" fmla="*/ 14 w 150"/>
              <a:gd name="T15" fmla="*/ 151 h 161"/>
              <a:gd name="T16" fmla="*/ 29 w 150"/>
              <a:gd name="T17" fmla="*/ 155 h 161"/>
              <a:gd name="T18" fmla="*/ 45 w 150"/>
              <a:gd name="T19" fmla="*/ 159 h 161"/>
              <a:gd name="T20" fmla="*/ 62 w 150"/>
              <a:gd name="T21" fmla="*/ 161 h 161"/>
              <a:gd name="T22" fmla="*/ 79 w 150"/>
              <a:gd name="T23" fmla="*/ 161 h 161"/>
              <a:gd name="T24" fmla="*/ 96 w 150"/>
              <a:gd name="T25" fmla="*/ 161 h 161"/>
              <a:gd name="T26" fmla="*/ 116 w 150"/>
              <a:gd name="T27" fmla="*/ 159 h 161"/>
              <a:gd name="T28" fmla="*/ 137 w 150"/>
              <a:gd name="T29" fmla="*/ 155 h 16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0"/>
              <a:gd name="T46" fmla="*/ 0 h 161"/>
              <a:gd name="T47" fmla="*/ 150 w 150"/>
              <a:gd name="T48" fmla="*/ 161 h 16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0" h="161">
                <a:moveTo>
                  <a:pt x="137" y="155"/>
                </a:moveTo>
                <a:lnTo>
                  <a:pt x="150" y="11"/>
                </a:lnTo>
                <a:lnTo>
                  <a:pt x="118" y="8"/>
                </a:lnTo>
                <a:lnTo>
                  <a:pt x="81" y="4"/>
                </a:lnTo>
                <a:lnTo>
                  <a:pt x="47" y="0"/>
                </a:lnTo>
                <a:lnTo>
                  <a:pt x="14" y="0"/>
                </a:lnTo>
                <a:lnTo>
                  <a:pt x="0" y="146"/>
                </a:lnTo>
                <a:lnTo>
                  <a:pt x="14" y="151"/>
                </a:lnTo>
                <a:lnTo>
                  <a:pt x="29" y="155"/>
                </a:lnTo>
                <a:lnTo>
                  <a:pt x="45" y="159"/>
                </a:lnTo>
                <a:lnTo>
                  <a:pt x="62" y="161"/>
                </a:lnTo>
                <a:lnTo>
                  <a:pt x="79" y="161"/>
                </a:lnTo>
                <a:lnTo>
                  <a:pt x="96" y="161"/>
                </a:lnTo>
                <a:lnTo>
                  <a:pt x="116" y="159"/>
                </a:lnTo>
                <a:lnTo>
                  <a:pt x="137" y="155"/>
                </a:lnTo>
                <a:close/>
              </a:path>
            </a:pathLst>
          </a:custGeom>
          <a:solidFill>
            <a:srgbClr val="B6B6B5"/>
          </a:solidFill>
          <a:ln w="9525">
            <a:noFill/>
            <a:round/>
            <a:headEnd/>
            <a:tailEnd/>
          </a:ln>
        </p:spPr>
        <p:txBody>
          <a:bodyPr/>
          <a:lstStyle/>
          <a:p>
            <a:endParaRPr lang="en-US"/>
          </a:p>
        </p:txBody>
      </p:sp>
      <p:sp>
        <p:nvSpPr>
          <p:cNvPr id="45420" name="Freeform 1364"/>
          <p:cNvSpPr>
            <a:spLocks/>
          </p:cNvSpPr>
          <p:nvPr/>
        </p:nvSpPr>
        <p:spPr bwMode="auto">
          <a:xfrm>
            <a:off x="8807451" y="4059239"/>
            <a:ext cx="238125" cy="255587"/>
          </a:xfrm>
          <a:custGeom>
            <a:avLst/>
            <a:gdLst>
              <a:gd name="T0" fmla="*/ 137 w 150"/>
              <a:gd name="T1" fmla="*/ 155 h 161"/>
              <a:gd name="T2" fmla="*/ 150 w 150"/>
              <a:gd name="T3" fmla="*/ 11 h 161"/>
              <a:gd name="T4" fmla="*/ 118 w 150"/>
              <a:gd name="T5" fmla="*/ 8 h 161"/>
              <a:gd name="T6" fmla="*/ 81 w 150"/>
              <a:gd name="T7" fmla="*/ 4 h 161"/>
              <a:gd name="T8" fmla="*/ 47 w 150"/>
              <a:gd name="T9" fmla="*/ 0 h 161"/>
              <a:gd name="T10" fmla="*/ 14 w 150"/>
              <a:gd name="T11" fmla="*/ 0 h 161"/>
              <a:gd name="T12" fmla="*/ 0 w 150"/>
              <a:gd name="T13" fmla="*/ 146 h 161"/>
              <a:gd name="T14" fmla="*/ 14 w 150"/>
              <a:gd name="T15" fmla="*/ 151 h 161"/>
              <a:gd name="T16" fmla="*/ 29 w 150"/>
              <a:gd name="T17" fmla="*/ 155 h 161"/>
              <a:gd name="T18" fmla="*/ 45 w 150"/>
              <a:gd name="T19" fmla="*/ 159 h 161"/>
              <a:gd name="T20" fmla="*/ 62 w 150"/>
              <a:gd name="T21" fmla="*/ 161 h 161"/>
              <a:gd name="T22" fmla="*/ 79 w 150"/>
              <a:gd name="T23" fmla="*/ 161 h 161"/>
              <a:gd name="T24" fmla="*/ 96 w 150"/>
              <a:gd name="T25" fmla="*/ 161 h 161"/>
              <a:gd name="T26" fmla="*/ 116 w 150"/>
              <a:gd name="T27" fmla="*/ 159 h 161"/>
              <a:gd name="T28" fmla="*/ 137 w 150"/>
              <a:gd name="T29" fmla="*/ 155 h 16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0"/>
              <a:gd name="T46" fmla="*/ 0 h 161"/>
              <a:gd name="T47" fmla="*/ 150 w 150"/>
              <a:gd name="T48" fmla="*/ 161 h 16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0" h="161">
                <a:moveTo>
                  <a:pt x="137" y="155"/>
                </a:moveTo>
                <a:lnTo>
                  <a:pt x="150" y="11"/>
                </a:lnTo>
                <a:lnTo>
                  <a:pt x="118" y="8"/>
                </a:lnTo>
                <a:lnTo>
                  <a:pt x="81" y="4"/>
                </a:lnTo>
                <a:lnTo>
                  <a:pt x="47" y="0"/>
                </a:lnTo>
                <a:lnTo>
                  <a:pt x="14" y="0"/>
                </a:lnTo>
                <a:lnTo>
                  <a:pt x="0" y="146"/>
                </a:lnTo>
                <a:lnTo>
                  <a:pt x="14" y="151"/>
                </a:lnTo>
                <a:lnTo>
                  <a:pt x="29" y="155"/>
                </a:lnTo>
                <a:lnTo>
                  <a:pt x="45" y="159"/>
                </a:lnTo>
                <a:lnTo>
                  <a:pt x="62" y="161"/>
                </a:lnTo>
                <a:lnTo>
                  <a:pt x="79" y="161"/>
                </a:lnTo>
                <a:lnTo>
                  <a:pt x="96" y="161"/>
                </a:lnTo>
                <a:lnTo>
                  <a:pt x="116" y="159"/>
                </a:lnTo>
                <a:lnTo>
                  <a:pt x="137" y="155"/>
                </a:lnTo>
              </a:path>
            </a:pathLst>
          </a:custGeom>
          <a:noFill/>
          <a:ln w="0">
            <a:solidFill>
              <a:srgbClr val="25221E"/>
            </a:solidFill>
            <a:round/>
            <a:headEnd/>
            <a:tailEnd/>
          </a:ln>
        </p:spPr>
        <p:txBody>
          <a:bodyPr/>
          <a:lstStyle/>
          <a:p>
            <a:endParaRPr lang="en-US"/>
          </a:p>
        </p:txBody>
      </p:sp>
      <p:sp>
        <p:nvSpPr>
          <p:cNvPr id="45421" name="Freeform 1365"/>
          <p:cNvSpPr>
            <a:spLocks/>
          </p:cNvSpPr>
          <p:nvPr/>
        </p:nvSpPr>
        <p:spPr bwMode="auto">
          <a:xfrm>
            <a:off x="8859838" y="4068763"/>
            <a:ext cx="125412" cy="228600"/>
          </a:xfrm>
          <a:custGeom>
            <a:avLst/>
            <a:gdLst>
              <a:gd name="T0" fmla="*/ 67 w 79"/>
              <a:gd name="T1" fmla="*/ 140 h 144"/>
              <a:gd name="T2" fmla="*/ 79 w 79"/>
              <a:gd name="T3" fmla="*/ 5 h 144"/>
              <a:gd name="T4" fmla="*/ 65 w 79"/>
              <a:gd name="T5" fmla="*/ 5 h 144"/>
              <a:gd name="T6" fmla="*/ 52 w 79"/>
              <a:gd name="T7" fmla="*/ 5 h 144"/>
              <a:gd name="T8" fmla="*/ 35 w 79"/>
              <a:gd name="T9" fmla="*/ 3 h 144"/>
              <a:gd name="T10" fmla="*/ 14 w 79"/>
              <a:gd name="T11" fmla="*/ 0 h 144"/>
              <a:gd name="T12" fmla="*/ 0 w 79"/>
              <a:gd name="T13" fmla="*/ 136 h 144"/>
              <a:gd name="T14" fmla="*/ 15 w 79"/>
              <a:gd name="T15" fmla="*/ 140 h 144"/>
              <a:gd name="T16" fmla="*/ 33 w 79"/>
              <a:gd name="T17" fmla="*/ 144 h 144"/>
              <a:gd name="T18" fmla="*/ 48 w 79"/>
              <a:gd name="T19" fmla="*/ 144 h 144"/>
              <a:gd name="T20" fmla="*/ 67 w 79"/>
              <a:gd name="T21" fmla="*/ 140 h 1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144"/>
              <a:gd name="T35" fmla="*/ 79 w 79"/>
              <a:gd name="T36" fmla="*/ 144 h 1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144">
                <a:moveTo>
                  <a:pt x="67" y="140"/>
                </a:moveTo>
                <a:lnTo>
                  <a:pt x="79" y="5"/>
                </a:lnTo>
                <a:lnTo>
                  <a:pt x="65" y="5"/>
                </a:lnTo>
                <a:lnTo>
                  <a:pt x="52" y="5"/>
                </a:lnTo>
                <a:lnTo>
                  <a:pt x="35" y="3"/>
                </a:lnTo>
                <a:lnTo>
                  <a:pt x="14" y="0"/>
                </a:lnTo>
                <a:lnTo>
                  <a:pt x="0" y="136"/>
                </a:lnTo>
                <a:lnTo>
                  <a:pt x="15" y="140"/>
                </a:lnTo>
                <a:lnTo>
                  <a:pt x="33" y="144"/>
                </a:lnTo>
                <a:lnTo>
                  <a:pt x="48" y="144"/>
                </a:lnTo>
                <a:lnTo>
                  <a:pt x="67" y="140"/>
                </a:lnTo>
                <a:close/>
              </a:path>
            </a:pathLst>
          </a:custGeom>
          <a:solidFill>
            <a:srgbClr val="FFFFFF"/>
          </a:solidFill>
          <a:ln w="9525">
            <a:noFill/>
            <a:round/>
            <a:headEnd/>
            <a:tailEnd/>
          </a:ln>
        </p:spPr>
        <p:txBody>
          <a:bodyPr/>
          <a:lstStyle/>
          <a:p>
            <a:endParaRPr lang="en-US"/>
          </a:p>
        </p:txBody>
      </p:sp>
      <p:sp>
        <p:nvSpPr>
          <p:cNvPr id="45422" name="Freeform 1366"/>
          <p:cNvSpPr>
            <a:spLocks/>
          </p:cNvSpPr>
          <p:nvPr/>
        </p:nvSpPr>
        <p:spPr bwMode="auto">
          <a:xfrm>
            <a:off x="8859838" y="4068763"/>
            <a:ext cx="125412" cy="228600"/>
          </a:xfrm>
          <a:custGeom>
            <a:avLst/>
            <a:gdLst>
              <a:gd name="T0" fmla="*/ 67 w 79"/>
              <a:gd name="T1" fmla="*/ 140 h 144"/>
              <a:gd name="T2" fmla="*/ 79 w 79"/>
              <a:gd name="T3" fmla="*/ 5 h 144"/>
              <a:gd name="T4" fmla="*/ 65 w 79"/>
              <a:gd name="T5" fmla="*/ 5 h 144"/>
              <a:gd name="T6" fmla="*/ 52 w 79"/>
              <a:gd name="T7" fmla="*/ 5 h 144"/>
              <a:gd name="T8" fmla="*/ 35 w 79"/>
              <a:gd name="T9" fmla="*/ 3 h 144"/>
              <a:gd name="T10" fmla="*/ 14 w 79"/>
              <a:gd name="T11" fmla="*/ 0 h 144"/>
              <a:gd name="T12" fmla="*/ 0 w 79"/>
              <a:gd name="T13" fmla="*/ 136 h 144"/>
              <a:gd name="T14" fmla="*/ 15 w 79"/>
              <a:gd name="T15" fmla="*/ 140 h 144"/>
              <a:gd name="T16" fmla="*/ 33 w 79"/>
              <a:gd name="T17" fmla="*/ 144 h 144"/>
              <a:gd name="T18" fmla="*/ 48 w 79"/>
              <a:gd name="T19" fmla="*/ 144 h 144"/>
              <a:gd name="T20" fmla="*/ 67 w 79"/>
              <a:gd name="T21" fmla="*/ 140 h 1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144"/>
              <a:gd name="T35" fmla="*/ 79 w 79"/>
              <a:gd name="T36" fmla="*/ 144 h 1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144">
                <a:moveTo>
                  <a:pt x="67" y="140"/>
                </a:moveTo>
                <a:lnTo>
                  <a:pt x="79" y="5"/>
                </a:lnTo>
                <a:lnTo>
                  <a:pt x="65" y="5"/>
                </a:lnTo>
                <a:lnTo>
                  <a:pt x="52" y="5"/>
                </a:lnTo>
                <a:lnTo>
                  <a:pt x="35" y="3"/>
                </a:lnTo>
                <a:lnTo>
                  <a:pt x="14" y="0"/>
                </a:lnTo>
                <a:lnTo>
                  <a:pt x="0" y="136"/>
                </a:lnTo>
                <a:lnTo>
                  <a:pt x="15" y="140"/>
                </a:lnTo>
                <a:lnTo>
                  <a:pt x="33" y="144"/>
                </a:lnTo>
                <a:lnTo>
                  <a:pt x="48" y="144"/>
                </a:lnTo>
                <a:lnTo>
                  <a:pt x="67" y="140"/>
                </a:lnTo>
              </a:path>
            </a:pathLst>
          </a:custGeom>
          <a:noFill/>
          <a:ln w="0">
            <a:solidFill>
              <a:srgbClr val="FFFFFF"/>
            </a:solidFill>
            <a:round/>
            <a:headEnd/>
            <a:tailEnd/>
          </a:ln>
        </p:spPr>
        <p:txBody>
          <a:bodyPr/>
          <a:lstStyle/>
          <a:p>
            <a:endParaRPr lang="en-US"/>
          </a:p>
        </p:txBody>
      </p:sp>
      <p:sp>
        <p:nvSpPr>
          <p:cNvPr id="45423" name="Freeform 1367"/>
          <p:cNvSpPr>
            <a:spLocks/>
          </p:cNvSpPr>
          <p:nvPr/>
        </p:nvSpPr>
        <p:spPr bwMode="auto">
          <a:xfrm>
            <a:off x="8723314" y="4543426"/>
            <a:ext cx="325437" cy="112713"/>
          </a:xfrm>
          <a:custGeom>
            <a:avLst/>
            <a:gdLst>
              <a:gd name="T0" fmla="*/ 0 w 205"/>
              <a:gd name="T1" fmla="*/ 15 h 71"/>
              <a:gd name="T2" fmla="*/ 2 w 205"/>
              <a:gd name="T3" fmla="*/ 10 h 71"/>
              <a:gd name="T4" fmla="*/ 9 w 205"/>
              <a:gd name="T5" fmla="*/ 6 h 71"/>
              <a:gd name="T6" fmla="*/ 19 w 205"/>
              <a:gd name="T7" fmla="*/ 2 h 71"/>
              <a:gd name="T8" fmla="*/ 32 w 205"/>
              <a:gd name="T9" fmla="*/ 0 h 71"/>
              <a:gd name="T10" fmla="*/ 67 w 205"/>
              <a:gd name="T11" fmla="*/ 0 h 71"/>
              <a:gd name="T12" fmla="*/ 105 w 205"/>
              <a:gd name="T13" fmla="*/ 2 h 71"/>
              <a:gd name="T14" fmla="*/ 144 w 205"/>
              <a:gd name="T15" fmla="*/ 6 h 71"/>
              <a:gd name="T16" fmla="*/ 176 w 205"/>
              <a:gd name="T17" fmla="*/ 12 h 71"/>
              <a:gd name="T18" fmla="*/ 188 w 205"/>
              <a:gd name="T19" fmla="*/ 15 h 71"/>
              <a:gd name="T20" fmla="*/ 197 w 205"/>
              <a:gd name="T21" fmla="*/ 19 h 71"/>
              <a:gd name="T22" fmla="*/ 203 w 205"/>
              <a:gd name="T23" fmla="*/ 25 h 71"/>
              <a:gd name="T24" fmla="*/ 205 w 205"/>
              <a:gd name="T25" fmla="*/ 31 h 71"/>
              <a:gd name="T26" fmla="*/ 205 w 205"/>
              <a:gd name="T27" fmla="*/ 35 h 71"/>
              <a:gd name="T28" fmla="*/ 205 w 205"/>
              <a:gd name="T29" fmla="*/ 40 h 71"/>
              <a:gd name="T30" fmla="*/ 203 w 205"/>
              <a:gd name="T31" fmla="*/ 46 h 71"/>
              <a:gd name="T32" fmla="*/ 199 w 205"/>
              <a:gd name="T33" fmla="*/ 50 h 71"/>
              <a:gd name="T34" fmla="*/ 190 w 205"/>
              <a:gd name="T35" fmla="*/ 58 h 71"/>
              <a:gd name="T36" fmla="*/ 176 w 205"/>
              <a:gd name="T37" fmla="*/ 63 h 71"/>
              <a:gd name="T38" fmla="*/ 161 w 205"/>
              <a:gd name="T39" fmla="*/ 67 h 71"/>
              <a:gd name="T40" fmla="*/ 142 w 205"/>
              <a:gd name="T41" fmla="*/ 69 h 71"/>
              <a:gd name="T42" fmla="*/ 123 w 205"/>
              <a:gd name="T43" fmla="*/ 71 h 71"/>
              <a:gd name="T44" fmla="*/ 103 w 205"/>
              <a:gd name="T45" fmla="*/ 69 h 71"/>
              <a:gd name="T46" fmla="*/ 84 w 205"/>
              <a:gd name="T47" fmla="*/ 67 h 71"/>
              <a:gd name="T48" fmla="*/ 65 w 205"/>
              <a:gd name="T49" fmla="*/ 65 h 71"/>
              <a:gd name="T50" fmla="*/ 46 w 205"/>
              <a:gd name="T51" fmla="*/ 59 h 71"/>
              <a:gd name="T52" fmla="*/ 30 w 205"/>
              <a:gd name="T53" fmla="*/ 54 h 71"/>
              <a:gd name="T54" fmla="*/ 17 w 205"/>
              <a:gd name="T55" fmla="*/ 46 h 71"/>
              <a:gd name="T56" fmla="*/ 7 w 205"/>
              <a:gd name="T57" fmla="*/ 36 h 71"/>
              <a:gd name="T58" fmla="*/ 4 w 205"/>
              <a:gd name="T59" fmla="*/ 33 h 71"/>
              <a:gd name="T60" fmla="*/ 2 w 205"/>
              <a:gd name="T61" fmla="*/ 27 h 71"/>
              <a:gd name="T62" fmla="*/ 0 w 205"/>
              <a:gd name="T63" fmla="*/ 21 h 71"/>
              <a:gd name="T64" fmla="*/ 0 w 205"/>
              <a:gd name="T65" fmla="*/ 15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5"/>
              <a:gd name="T100" fmla="*/ 0 h 71"/>
              <a:gd name="T101" fmla="*/ 205 w 205"/>
              <a:gd name="T102" fmla="*/ 71 h 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5" h="71">
                <a:moveTo>
                  <a:pt x="0" y="15"/>
                </a:moveTo>
                <a:lnTo>
                  <a:pt x="2" y="10"/>
                </a:lnTo>
                <a:lnTo>
                  <a:pt x="9" y="6"/>
                </a:lnTo>
                <a:lnTo>
                  <a:pt x="19" y="2"/>
                </a:lnTo>
                <a:lnTo>
                  <a:pt x="32" y="0"/>
                </a:lnTo>
                <a:lnTo>
                  <a:pt x="67" y="0"/>
                </a:lnTo>
                <a:lnTo>
                  <a:pt x="105" y="2"/>
                </a:lnTo>
                <a:lnTo>
                  <a:pt x="144" y="6"/>
                </a:lnTo>
                <a:lnTo>
                  <a:pt x="176" y="12"/>
                </a:lnTo>
                <a:lnTo>
                  <a:pt x="188" y="15"/>
                </a:lnTo>
                <a:lnTo>
                  <a:pt x="197" y="19"/>
                </a:lnTo>
                <a:lnTo>
                  <a:pt x="203" y="25"/>
                </a:lnTo>
                <a:lnTo>
                  <a:pt x="205" y="31"/>
                </a:lnTo>
                <a:lnTo>
                  <a:pt x="205" y="35"/>
                </a:lnTo>
                <a:lnTo>
                  <a:pt x="205" y="40"/>
                </a:lnTo>
                <a:lnTo>
                  <a:pt x="203" y="46"/>
                </a:lnTo>
                <a:lnTo>
                  <a:pt x="199" y="50"/>
                </a:lnTo>
                <a:lnTo>
                  <a:pt x="190" y="58"/>
                </a:lnTo>
                <a:lnTo>
                  <a:pt x="176" y="63"/>
                </a:lnTo>
                <a:lnTo>
                  <a:pt x="161" y="67"/>
                </a:lnTo>
                <a:lnTo>
                  <a:pt x="142" y="69"/>
                </a:lnTo>
                <a:lnTo>
                  <a:pt x="123" y="71"/>
                </a:lnTo>
                <a:lnTo>
                  <a:pt x="103" y="69"/>
                </a:lnTo>
                <a:lnTo>
                  <a:pt x="84" y="67"/>
                </a:lnTo>
                <a:lnTo>
                  <a:pt x="65" y="65"/>
                </a:lnTo>
                <a:lnTo>
                  <a:pt x="46" y="59"/>
                </a:lnTo>
                <a:lnTo>
                  <a:pt x="30" y="54"/>
                </a:lnTo>
                <a:lnTo>
                  <a:pt x="17" y="46"/>
                </a:lnTo>
                <a:lnTo>
                  <a:pt x="7" y="36"/>
                </a:lnTo>
                <a:lnTo>
                  <a:pt x="4" y="33"/>
                </a:lnTo>
                <a:lnTo>
                  <a:pt x="2" y="27"/>
                </a:lnTo>
                <a:lnTo>
                  <a:pt x="0" y="21"/>
                </a:lnTo>
                <a:lnTo>
                  <a:pt x="0" y="15"/>
                </a:lnTo>
                <a:close/>
              </a:path>
            </a:pathLst>
          </a:custGeom>
          <a:solidFill>
            <a:srgbClr val="1F1A17"/>
          </a:solidFill>
          <a:ln w="9525">
            <a:noFill/>
            <a:round/>
            <a:headEnd/>
            <a:tailEnd/>
          </a:ln>
        </p:spPr>
        <p:txBody>
          <a:bodyPr/>
          <a:lstStyle/>
          <a:p>
            <a:endParaRPr lang="en-US"/>
          </a:p>
        </p:txBody>
      </p:sp>
      <p:sp>
        <p:nvSpPr>
          <p:cNvPr id="45424" name="Freeform 1368"/>
          <p:cNvSpPr>
            <a:spLocks/>
          </p:cNvSpPr>
          <p:nvPr/>
        </p:nvSpPr>
        <p:spPr bwMode="auto">
          <a:xfrm>
            <a:off x="8723314" y="4543426"/>
            <a:ext cx="325437" cy="112713"/>
          </a:xfrm>
          <a:custGeom>
            <a:avLst/>
            <a:gdLst>
              <a:gd name="T0" fmla="*/ 0 w 205"/>
              <a:gd name="T1" fmla="*/ 15 h 71"/>
              <a:gd name="T2" fmla="*/ 2 w 205"/>
              <a:gd name="T3" fmla="*/ 10 h 71"/>
              <a:gd name="T4" fmla="*/ 9 w 205"/>
              <a:gd name="T5" fmla="*/ 6 h 71"/>
              <a:gd name="T6" fmla="*/ 19 w 205"/>
              <a:gd name="T7" fmla="*/ 2 h 71"/>
              <a:gd name="T8" fmla="*/ 32 w 205"/>
              <a:gd name="T9" fmla="*/ 0 h 71"/>
              <a:gd name="T10" fmla="*/ 67 w 205"/>
              <a:gd name="T11" fmla="*/ 0 h 71"/>
              <a:gd name="T12" fmla="*/ 105 w 205"/>
              <a:gd name="T13" fmla="*/ 2 h 71"/>
              <a:gd name="T14" fmla="*/ 144 w 205"/>
              <a:gd name="T15" fmla="*/ 6 h 71"/>
              <a:gd name="T16" fmla="*/ 176 w 205"/>
              <a:gd name="T17" fmla="*/ 12 h 71"/>
              <a:gd name="T18" fmla="*/ 188 w 205"/>
              <a:gd name="T19" fmla="*/ 15 h 71"/>
              <a:gd name="T20" fmla="*/ 197 w 205"/>
              <a:gd name="T21" fmla="*/ 19 h 71"/>
              <a:gd name="T22" fmla="*/ 203 w 205"/>
              <a:gd name="T23" fmla="*/ 25 h 71"/>
              <a:gd name="T24" fmla="*/ 205 w 205"/>
              <a:gd name="T25" fmla="*/ 31 h 71"/>
              <a:gd name="T26" fmla="*/ 205 w 205"/>
              <a:gd name="T27" fmla="*/ 35 h 71"/>
              <a:gd name="T28" fmla="*/ 205 w 205"/>
              <a:gd name="T29" fmla="*/ 40 h 71"/>
              <a:gd name="T30" fmla="*/ 203 w 205"/>
              <a:gd name="T31" fmla="*/ 46 h 71"/>
              <a:gd name="T32" fmla="*/ 199 w 205"/>
              <a:gd name="T33" fmla="*/ 50 h 71"/>
              <a:gd name="T34" fmla="*/ 190 w 205"/>
              <a:gd name="T35" fmla="*/ 58 h 71"/>
              <a:gd name="T36" fmla="*/ 176 w 205"/>
              <a:gd name="T37" fmla="*/ 63 h 71"/>
              <a:gd name="T38" fmla="*/ 161 w 205"/>
              <a:gd name="T39" fmla="*/ 67 h 71"/>
              <a:gd name="T40" fmla="*/ 142 w 205"/>
              <a:gd name="T41" fmla="*/ 69 h 71"/>
              <a:gd name="T42" fmla="*/ 123 w 205"/>
              <a:gd name="T43" fmla="*/ 71 h 71"/>
              <a:gd name="T44" fmla="*/ 103 w 205"/>
              <a:gd name="T45" fmla="*/ 69 h 71"/>
              <a:gd name="T46" fmla="*/ 84 w 205"/>
              <a:gd name="T47" fmla="*/ 67 h 71"/>
              <a:gd name="T48" fmla="*/ 65 w 205"/>
              <a:gd name="T49" fmla="*/ 65 h 71"/>
              <a:gd name="T50" fmla="*/ 46 w 205"/>
              <a:gd name="T51" fmla="*/ 59 h 71"/>
              <a:gd name="T52" fmla="*/ 30 w 205"/>
              <a:gd name="T53" fmla="*/ 54 h 71"/>
              <a:gd name="T54" fmla="*/ 17 w 205"/>
              <a:gd name="T55" fmla="*/ 46 h 71"/>
              <a:gd name="T56" fmla="*/ 7 w 205"/>
              <a:gd name="T57" fmla="*/ 36 h 71"/>
              <a:gd name="T58" fmla="*/ 4 w 205"/>
              <a:gd name="T59" fmla="*/ 33 h 71"/>
              <a:gd name="T60" fmla="*/ 2 w 205"/>
              <a:gd name="T61" fmla="*/ 27 h 71"/>
              <a:gd name="T62" fmla="*/ 0 w 205"/>
              <a:gd name="T63" fmla="*/ 21 h 71"/>
              <a:gd name="T64" fmla="*/ 0 w 205"/>
              <a:gd name="T65" fmla="*/ 15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5"/>
              <a:gd name="T100" fmla="*/ 0 h 71"/>
              <a:gd name="T101" fmla="*/ 205 w 205"/>
              <a:gd name="T102" fmla="*/ 71 h 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5" h="71">
                <a:moveTo>
                  <a:pt x="0" y="15"/>
                </a:moveTo>
                <a:lnTo>
                  <a:pt x="2" y="10"/>
                </a:lnTo>
                <a:lnTo>
                  <a:pt x="9" y="6"/>
                </a:lnTo>
                <a:lnTo>
                  <a:pt x="19" y="2"/>
                </a:lnTo>
                <a:lnTo>
                  <a:pt x="32" y="0"/>
                </a:lnTo>
                <a:lnTo>
                  <a:pt x="67" y="0"/>
                </a:lnTo>
                <a:lnTo>
                  <a:pt x="105" y="2"/>
                </a:lnTo>
                <a:lnTo>
                  <a:pt x="144" y="6"/>
                </a:lnTo>
                <a:lnTo>
                  <a:pt x="176" y="12"/>
                </a:lnTo>
                <a:lnTo>
                  <a:pt x="188" y="15"/>
                </a:lnTo>
                <a:lnTo>
                  <a:pt x="197" y="19"/>
                </a:lnTo>
                <a:lnTo>
                  <a:pt x="203" y="25"/>
                </a:lnTo>
                <a:lnTo>
                  <a:pt x="205" y="31"/>
                </a:lnTo>
                <a:lnTo>
                  <a:pt x="205" y="35"/>
                </a:lnTo>
                <a:lnTo>
                  <a:pt x="205" y="40"/>
                </a:lnTo>
                <a:lnTo>
                  <a:pt x="203" y="46"/>
                </a:lnTo>
                <a:lnTo>
                  <a:pt x="199" y="50"/>
                </a:lnTo>
                <a:lnTo>
                  <a:pt x="190" y="58"/>
                </a:lnTo>
                <a:lnTo>
                  <a:pt x="176" y="63"/>
                </a:lnTo>
                <a:lnTo>
                  <a:pt x="161" y="67"/>
                </a:lnTo>
                <a:lnTo>
                  <a:pt x="142" y="69"/>
                </a:lnTo>
                <a:lnTo>
                  <a:pt x="123" y="71"/>
                </a:lnTo>
                <a:lnTo>
                  <a:pt x="103" y="69"/>
                </a:lnTo>
                <a:lnTo>
                  <a:pt x="84" y="67"/>
                </a:lnTo>
                <a:lnTo>
                  <a:pt x="65" y="65"/>
                </a:lnTo>
                <a:lnTo>
                  <a:pt x="46" y="59"/>
                </a:lnTo>
                <a:lnTo>
                  <a:pt x="30" y="54"/>
                </a:lnTo>
                <a:lnTo>
                  <a:pt x="17" y="46"/>
                </a:lnTo>
                <a:lnTo>
                  <a:pt x="7" y="36"/>
                </a:lnTo>
                <a:lnTo>
                  <a:pt x="4" y="33"/>
                </a:lnTo>
                <a:lnTo>
                  <a:pt x="2" y="27"/>
                </a:lnTo>
                <a:lnTo>
                  <a:pt x="0" y="21"/>
                </a:lnTo>
                <a:lnTo>
                  <a:pt x="0" y="15"/>
                </a:lnTo>
              </a:path>
            </a:pathLst>
          </a:custGeom>
          <a:noFill/>
          <a:ln w="0">
            <a:solidFill>
              <a:srgbClr val="25221E"/>
            </a:solidFill>
            <a:round/>
            <a:headEnd/>
            <a:tailEnd/>
          </a:ln>
        </p:spPr>
        <p:txBody>
          <a:bodyPr/>
          <a:lstStyle/>
          <a:p>
            <a:endParaRPr lang="en-US"/>
          </a:p>
        </p:txBody>
      </p:sp>
      <p:sp>
        <p:nvSpPr>
          <p:cNvPr id="45425" name="Freeform 1369"/>
          <p:cNvSpPr>
            <a:spLocks noEditPoints="1"/>
          </p:cNvSpPr>
          <p:nvPr/>
        </p:nvSpPr>
        <p:spPr bwMode="auto">
          <a:xfrm>
            <a:off x="8743950" y="4108451"/>
            <a:ext cx="374650" cy="36513"/>
          </a:xfrm>
          <a:custGeom>
            <a:avLst/>
            <a:gdLst>
              <a:gd name="T0" fmla="*/ 0 w 236"/>
              <a:gd name="T1" fmla="*/ 1 h 23"/>
              <a:gd name="T2" fmla="*/ 0 w 236"/>
              <a:gd name="T3" fmla="*/ 0 h 23"/>
              <a:gd name="T4" fmla="*/ 0 w 236"/>
              <a:gd name="T5" fmla="*/ 0 h 23"/>
              <a:gd name="T6" fmla="*/ 0 w 236"/>
              <a:gd name="T7" fmla="*/ 1 h 23"/>
              <a:gd name="T8" fmla="*/ 0 w 236"/>
              <a:gd name="T9" fmla="*/ 1 h 23"/>
              <a:gd name="T10" fmla="*/ 0 w 236"/>
              <a:gd name="T11" fmla="*/ 1 h 23"/>
              <a:gd name="T12" fmla="*/ 236 w 236"/>
              <a:gd name="T13" fmla="*/ 21 h 23"/>
              <a:gd name="T14" fmla="*/ 236 w 236"/>
              <a:gd name="T15" fmla="*/ 19 h 23"/>
              <a:gd name="T16" fmla="*/ 236 w 236"/>
              <a:gd name="T17" fmla="*/ 19 h 23"/>
              <a:gd name="T18" fmla="*/ 236 w 236"/>
              <a:gd name="T19" fmla="*/ 23 h 23"/>
              <a:gd name="T20" fmla="*/ 236 w 236"/>
              <a:gd name="T21" fmla="*/ 21 h 23"/>
              <a:gd name="T22" fmla="*/ 236 w 236"/>
              <a:gd name="T23" fmla="*/ 21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6"/>
              <a:gd name="T37" fmla="*/ 0 h 23"/>
              <a:gd name="T38" fmla="*/ 236 w 236"/>
              <a:gd name="T39" fmla="*/ 23 h 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6" h="23">
                <a:moveTo>
                  <a:pt x="0" y="1"/>
                </a:moveTo>
                <a:lnTo>
                  <a:pt x="0" y="0"/>
                </a:lnTo>
                <a:lnTo>
                  <a:pt x="0" y="1"/>
                </a:lnTo>
                <a:close/>
                <a:moveTo>
                  <a:pt x="236" y="21"/>
                </a:moveTo>
                <a:lnTo>
                  <a:pt x="236" y="19"/>
                </a:lnTo>
                <a:lnTo>
                  <a:pt x="236" y="23"/>
                </a:lnTo>
                <a:lnTo>
                  <a:pt x="236" y="21"/>
                </a:lnTo>
                <a:close/>
              </a:path>
            </a:pathLst>
          </a:custGeom>
          <a:solidFill>
            <a:srgbClr val="26211F"/>
          </a:solidFill>
          <a:ln w="9525">
            <a:noFill/>
            <a:round/>
            <a:headEnd/>
            <a:tailEnd/>
          </a:ln>
        </p:spPr>
        <p:txBody>
          <a:bodyPr/>
          <a:lstStyle/>
          <a:p>
            <a:endParaRPr lang="en-US"/>
          </a:p>
        </p:txBody>
      </p:sp>
      <p:sp>
        <p:nvSpPr>
          <p:cNvPr id="45426" name="Freeform 1370"/>
          <p:cNvSpPr>
            <a:spLocks noEditPoints="1"/>
          </p:cNvSpPr>
          <p:nvPr/>
        </p:nvSpPr>
        <p:spPr bwMode="auto">
          <a:xfrm>
            <a:off x="8740776" y="4108450"/>
            <a:ext cx="377825" cy="44450"/>
          </a:xfrm>
          <a:custGeom>
            <a:avLst/>
            <a:gdLst>
              <a:gd name="T0" fmla="*/ 0 w 238"/>
              <a:gd name="T1" fmla="*/ 7 h 28"/>
              <a:gd name="T2" fmla="*/ 2 w 238"/>
              <a:gd name="T3" fmla="*/ 0 h 28"/>
              <a:gd name="T4" fmla="*/ 2 w 238"/>
              <a:gd name="T5" fmla="*/ 1 h 28"/>
              <a:gd name="T6" fmla="*/ 2 w 238"/>
              <a:gd name="T7" fmla="*/ 3 h 28"/>
              <a:gd name="T8" fmla="*/ 2 w 238"/>
              <a:gd name="T9" fmla="*/ 5 h 28"/>
              <a:gd name="T10" fmla="*/ 0 w 238"/>
              <a:gd name="T11" fmla="*/ 7 h 28"/>
              <a:gd name="T12" fmla="*/ 236 w 238"/>
              <a:gd name="T13" fmla="*/ 23 h 28"/>
              <a:gd name="T14" fmla="*/ 238 w 238"/>
              <a:gd name="T15" fmla="*/ 21 h 28"/>
              <a:gd name="T16" fmla="*/ 238 w 238"/>
              <a:gd name="T17" fmla="*/ 19 h 28"/>
              <a:gd name="T18" fmla="*/ 238 w 238"/>
              <a:gd name="T19" fmla="*/ 28 h 28"/>
              <a:gd name="T20" fmla="*/ 236 w 238"/>
              <a:gd name="T21" fmla="*/ 26 h 28"/>
              <a:gd name="T22" fmla="*/ 236 w 238"/>
              <a:gd name="T23" fmla="*/ 23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8"/>
              <a:gd name="T37" fmla="*/ 0 h 28"/>
              <a:gd name="T38" fmla="*/ 238 w 238"/>
              <a:gd name="T39" fmla="*/ 28 h 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8" h="28">
                <a:moveTo>
                  <a:pt x="0" y="7"/>
                </a:moveTo>
                <a:lnTo>
                  <a:pt x="2" y="0"/>
                </a:lnTo>
                <a:lnTo>
                  <a:pt x="2" y="1"/>
                </a:lnTo>
                <a:lnTo>
                  <a:pt x="2" y="3"/>
                </a:lnTo>
                <a:lnTo>
                  <a:pt x="2" y="5"/>
                </a:lnTo>
                <a:lnTo>
                  <a:pt x="0" y="7"/>
                </a:lnTo>
                <a:close/>
                <a:moveTo>
                  <a:pt x="236" y="23"/>
                </a:moveTo>
                <a:lnTo>
                  <a:pt x="238" y="21"/>
                </a:lnTo>
                <a:lnTo>
                  <a:pt x="238" y="19"/>
                </a:lnTo>
                <a:lnTo>
                  <a:pt x="238" y="28"/>
                </a:lnTo>
                <a:lnTo>
                  <a:pt x="236" y="26"/>
                </a:lnTo>
                <a:lnTo>
                  <a:pt x="236" y="23"/>
                </a:lnTo>
                <a:close/>
              </a:path>
            </a:pathLst>
          </a:custGeom>
          <a:solidFill>
            <a:srgbClr val="2A2523"/>
          </a:solidFill>
          <a:ln w="9525">
            <a:noFill/>
            <a:round/>
            <a:headEnd/>
            <a:tailEnd/>
          </a:ln>
        </p:spPr>
        <p:txBody>
          <a:bodyPr/>
          <a:lstStyle/>
          <a:p>
            <a:endParaRPr lang="en-US"/>
          </a:p>
        </p:txBody>
      </p:sp>
      <p:sp>
        <p:nvSpPr>
          <p:cNvPr id="45427" name="Freeform 1371"/>
          <p:cNvSpPr>
            <a:spLocks noEditPoints="1"/>
          </p:cNvSpPr>
          <p:nvPr/>
        </p:nvSpPr>
        <p:spPr bwMode="auto">
          <a:xfrm>
            <a:off x="8740776" y="4110038"/>
            <a:ext cx="377825" cy="55562"/>
          </a:xfrm>
          <a:custGeom>
            <a:avLst/>
            <a:gdLst>
              <a:gd name="T0" fmla="*/ 238 w 238"/>
              <a:gd name="T1" fmla="*/ 22 h 35"/>
              <a:gd name="T2" fmla="*/ 238 w 238"/>
              <a:gd name="T3" fmla="*/ 20 h 35"/>
              <a:gd name="T4" fmla="*/ 238 w 238"/>
              <a:gd name="T5" fmla="*/ 20 h 35"/>
              <a:gd name="T6" fmla="*/ 236 w 238"/>
              <a:gd name="T7" fmla="*/ 22 h 35"/>
              <a:gd name="T8" fmla="*/ 234 w 238"/>
              <a:gd name="T9" fmla="*/ 25 h 35"/>
              <a:gd name="T10" fmla="*/ 236 w 238"/>
              <a:gd name="T11" fmla="*/ 29 h 35"/>
              <a:gd name="T12" fmla="*/ 236 w 238"/>
              <a:gd name="T13" fmla="*/ 35 h 35"/>
              <a:gd name="T14" fmla="*/ 238 w 238"/>
              <a:gd name="T15" fmla="*/ 22 h 35"/>
              <a:gd name="T16" fmla="*/ 2 w 238"/>
              <a:gd name="T17" fmla="*/ 0 h 35"/>
              <a:gd name="T18" fmla="*/ 2 w 238"/>
              <a:gd name="T19" fmla="*/ 0 h 35"/>
              <a:gd name="T20" fmla="*/ 2 w 238"/>
              <a:gd name="T21" fmla="*/ 0 h 35"/>
              <a:gd name="T22" fmla="*/ 0 w 238"/>
              <a:gd name="T23" fmla="*/ 14 h 35"/>
              <a:gd name="T24" fmla="*/ 2 w 238"/>
              <a:gd name="T25" fmla="*/ 10 h 35"/>
              <a:gd name="T26" fmla="*/ 4 w 238"/>
              <a:gd name="T27" fmla="*/ 6 h 35"/>
              <a:gd name="T28" fmla="*/ 2 w 238"/>
              <a:gd name="T29" fmla="*/ 2 h 35"/>
              <a:gd name="T30" fmla="*/ 2 w 238"/>
              <a:gd name="T31" fmla="*/ 0 h 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8"/>
              <a:gd name="T49" fmla="*/ 0 h 35"/>
              <a:gd name="T50" fmla="*/ 238 w 238"/>
              <a:gd name="T51" fmla="*/ 35 h 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8" h="35">
                <a:moveTo>
                  <a:pt x="238" y="22"/>
                </a:moveTo>
                <a:lnTo>
                  <a:pt x="238" y="20"/>
                </a:lnTo>
                <a:lnTo>
                  <a:pt x="236" y="22"/>
                </a:lnTo>
                <a:lnTo>
                  <a:pt x="234" y="25"/>
                </a:lnTo>
                <a:lnTo>
                  <a:pt x="236" y="29"/>
                </a:lnTo>
                <a:lnTo>
                  <a:pt x="236" y="35"/>
                </a:lnTo>
                <a:lnTo>
                  <a:pt x="238" y="22"/>
                </a:lnTo>
                <a:close/>
                <a:moveTo>
                  <a:pt x="2" y="0"/>
                </a:moveTo>
                <a:lnTo>
                  <a:pt x="2" y="0"/>
                </a:lnTo>
                <a:lnTo>
                  <a:pt x="0" y="14"/>
                </a:lnTo>
                <a:lnTo>
                  <a:pt x="2" y="10"/>
                </a:lnTo>
                <a:lnTo>
                  <a:pt x="4" y="6"/>
                </a:lnTo>
                <a:lnTo>
                  <a:pt x="2" y="2"/>
                </a:lnTo>
                <a:lnTo>
                  <a:pt x="2" y="0"/>
                </a:lnTo>
                <a:close/>
              </a:path>
            </a:pathLst>
          </a:custGeom>
          <a:solidFill>
            <a:srgbClr val="2C2926"/>
          </a:solidFill>
          <a:ln w="9525">
            <a:noFill/>
            <a:round/>
            <a:headEnd/>
            <a:tailEnd/>
          </a:ln>
        </p:spPr>
        <p:txBody>
          <a:bodyPr/>
          <a:lstStyle/>
          <a:p>
            <a:endParaRPr lang="en-US"/>
          </a:p>
        </p:txBody>
      </p:sp>
      <p:sp>
        <p:nvSpPr>
          <p:cNvPr id="45428" name="Freeform 1372"/>
          <p:cNvSpPr>
            <a:spLocks noEditPoints="1"/>
          </p:cNvSpPr>
          <p:nvPr/>
        </p:nvSpPr>
        <p:spPr bwMode="auto">
          <a:xfrm>
            <a:off x="8737600" y="4113213"/>
            <a:ext cx="381000" cy="68262"/>
          </a:xfrm>
          <a:custGeom>
            <a:avLst/>
            <a:gdLst>
              <a:gd name="T0" fmla="*/ 240 w 240"/>
              <a:gd name="T1" fmla="*/ 25 h 43"/>
              <a:gd name="T2" fmla="*/ 238 w 240"/>
              <a:gd name="T3" fmla="*/ 23 h 43"/>
              <a:gd name="T4" fmla="*/ 238 w 240"/>
              <a:gd name="T5" fmla="*/ 20 h 43"/>
              <a:gd name="T6" fmla="*/ 236 w 240"/>
              <a:gd name="T7" fmla="*/ 21 h 43"/>
              <a:gd name="T8" fmla="*/ 234 w 240"/>
              <a:gd name="T9" fmla="*/ 23 h 43"/>
              <a:gd name="T10" fmla="*/ 236 w 240"/>
              <a:gd name="T11" fmla="*/ 33 h 43"/>
              <a:gd name="T12" fmla="*/ 238 w 240"/>
              <a:gd name="T13" fmla="*/ 43 h 43"/>
              <a:gd name="T14" fmla="*/ 240 w 240"/>
              <a:gd name="T15" fmla="*/ 25 h 43"/>
              <a:gd name="T16" fmla="*/ 4 w 240"/>
              <a:gd name="T17" fmla="*/ 0 h 43"/>
              <a:gd name="T18" fmla="*/ 4 w 240"/>
              <a:gd name="T19" fmla="*/ 2 h 43"/>
              <a:gd name="T20" fmla="*/ 2 w 240"/>
              <a:gd name="T21" fmla="*/ 4 h 43"/>
              <a:gd name="T22" fmla="*/ 0 w 240"/>
              <a:gd name="T23" fmla="*/ 23 h 43"/>
              <a:gd name="T24" fmla="*/ 4 w 240"/>
              <a:gd name="T25" fmla="*/ 14 h 43"/>
              <a:gd name="T26" fmla="*/ 6 w 240"/>
              <a:gd name="T27" fmla="*/ 6 h 43"/>
              <a:gd name="T28" fmla="*/ 6 w 240"/>
              <a:gd name="T29" fmla="*/ 4 h 43"/>
              <a:gd name="T30" fmla="*/ 4 w 240"/>
              <a:gd name="T31" fmla="*/ 0 h 4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0"/>
              <a:gd name="T49" fmla="*/ 0 h 43"/>
              <a:gd name="T50" fmla="*/ 240 w 240"/>
              <a:gd name="T51" fmla="*/ 43 h 4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0" h="43">
                <a:moveTo>
                  <a:pt x="240" y="25"/>
                </a:moveTo>
                <a:lnTo>
                  <a:pt x="238" y="23"/>
                </a:lnTo>
                <a:lnTo>
                  <a:pt x="238" y="20"/>
                </a:lnTo>
                <a:lnTo>
                  <a:pt x="236" y="21"/>
                </a:lnTo>
                <a:lnTo>
                  <a:pt x="234" y="23"/>
                </a:lnTo>
                <a:lnTo>
                  <a:pt x="236" y="33"/>
                </a:lnTo>
                <a:lnTo>
                  <a:pt x="238" y="43"/>
                </a:lnTo>
                <a:lnTo>
                  <a:pt x="240" y="25"/>
                </a:lnTo>
                <a:close/>
                <a:moveTo>
                  <a:pt x="4" y="0"/>
                </a:moveTo>
                <a:lnTo>
                  <a:pt x="4" y="2"/>
                </a:lnTo>
                <a:lnTo>
                  <a:pt x="2" y="4"/>
                </a:lnTo>
                <a:lnTo>
                  <a:pt x="0" y="23"/>
                </a:lnTo>
                <a:lnTo>
                  <a:pt x="4" y="14"/>
                </a:lnTo>
                <a:lnTo>
                  <a:pt x="6" y="6"/>
                </a:lnTo>
                <a:lnTo>
                  <a:pt x="6" y="4"/>
                </a:lnTo>
                <a:lnTo>
                  <a:pt x="4" y="0"/>
                </a:lnTo>
                <a:close/>
              </a:path>
            </a:pathLst>
          </a:custGeom>
          <a:solidFill>
            <a:srgbClr val="302C2A"/>
          </a:solidFill>
          <a:ln w="9525">
            <a:noFill/>
            <a:round/>
            <a:headEnd/>
            <a:tailEnd/>
          </a:ln>
        </p:spPr>
        <p:txBody>
          <a:bodyPr/>
          <a:lstStyle/>
          <a:p>
            <a:endParaRPr lang="en-US"/>
          </a:p>
        </p:txBody>
      </p:sp>
      <p:sp>
        <p:nvSpPr>
          <p:cNvPr id="45429" name="Freeform 1373"/>
          <p:cNvSpPr>
            <a:spLocks noEditPoints="1"/>
          </p:cNvSpPr>
          <p:nvPr/>
        </p:nvSpPr>
        <p:spPr bwMode="auto">
          <a:xfrm>
            <a:off x="8737601" y="4119563"/>
            <a:ext cx="377825" cy="76200"/>
          </a:xfrm>
          <a:custGeom>
            <a:avLst/>
            <a:gdLst>
              <a:gd name="T0" fmla="*/ 238 w 238"/>
              <a:gd name="T1" fmla="*/ 29 h 48"/>
              <a:gd name="T2" fmla="*/ 238 w 238"/>
              <a:gd name="T3" fmla="*/ 23 h 48"/>
              <a:gd name="T4" fmla="*/ 236 w 238"/>
              <a:gd name="T5" fmla="*/ 19 h 48"/>
              <a:gd name="T6" fmla="*/ 236 w 238"/>
              <a:gd name="T7" fmla="*/ 19 h 48"/>
              <a:gd name="T8" fmla="*/ 234 w 238"/>
              <a:gd name="T9" fmla="*/ 21 h 48"/>
              <a:gd name="T10" fmla="*/ 236 w 238"/>
              <a:gd name="T11" fmla="*/ 33 h 48"/>
              <a:gd name="T12" fmla="*/ 236 w 238"/>
              <a:gd name="T13" fmla="*/ 46 h 48"/>
              <a:gd name="T14" fmla="*/ 236 w 238"/>
              <a:gd name="T15" fmla="*/ 46 h 48"/>
              <a:gd name="T16" fmla="*/ 236 w 238"/>
              <a:gd name="T17" fmla="*/ 48 h 48"/>
              <a:gd name="T18" fmla="*/ 236 w 238"/>
              <a:gd name="T19" fmla="*/ 46 h 48"/>
              <a:gd name="T20" fmla="*/ 238 w 238"/>
              <a:gd name="T21" fmla="*/ 44 h 48"/>
              <a:gd name="T22" fmla="*/ 238 w 238"/>
              <a:gd name="T23" fmla="*/ 29 h 48"/>
              <a:gd name="T24" fmla="*/ 6 w 238"/>
              <a:gd name="T25" fmla="*/ 0 h 48"/>
              <a:gd name="T26" fmla="*/ 4 w 238"/>
              <a:gd name="T27" fmla="*/ 4 h 48"/>
              <a:gd name="T28" fmla="*/ 2 w 238"/>
              <a:gd name="T29" fmla="*/ 8 h 48"/>
              <a:gd name="T30" fmla="*/ 0 w 238"/>
              <a:gd name="T31" fmla="*/ 25 h 48"/>
              <a:gd name="T32" fmla="*/ 0 w 238"/>
              <a:gd name="T33" fmla="*/ 29 h 48"/>
              <a:gd name="T34" fmla="*/ 0 w 238"/>
              <a:gd name="T35" fmla="*/ 31 h 48"/>
              <a:gd name="T36" fmla="*/ 4 w 238"/>
              <a:gd name="T37" fmla="*/ 17 h 48"/>
              <a:gd name="T38" fmla="*/ 8 w 238"/>
              <a:gd name="T39" fmla="*/ 4 h 48"/>
              <a:gd name="T40" fmla="*/ 6 w 238"/>
              <a:gd name="T41" fmla="*/ 2 h 48"/>
              <a:gd name="T42" fmla="*/ 6 w 238"/>
              <a:gd name="T43" fmla="*/ 0 h 4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8"/>
              <a:gd name="T67" fmla="*/ 0 h 48"/>
              <a:gd name="T68" fmla="*/ 238 w 238"/>
              <a:gd name="T69" fmla="*/ 48 h 4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8" h="48">
                <a:moveTo>
                  <a:pt x="238" y="29"/>
                </a:moveTo>
                <a:lnTo>
                  <a:pt x="238" y="23"/>
                </a:lnTo>
                <a:lnTo>
                  <a:pt x="236" y="19"/>
                </a:lnTo>
                <a:lnTo>
                  <a:pt x="234" y="21"/>
                </a:lnTo>
                <a:lnTo>
                  <a:pt x="236" y="33"/>
                </a:lnTo>
                <a:lnTo>
                  <a:pt x="236" y="46"/>
                </a:lnTo>
                <a:lnTo>
                  <a:pt x="236" y="48"/>
                </a:lnTo>
                <a:lnTo>
                  <a:pt x="236" y="46"/>
                </a:lnTo>
                <a:lnTo>
                  <a:pt x="238" y="44"/>
                </a:lnTo>
                <a:lnTo>
                  <a:pt x="238" y="29"/>
                </a:lnTo>
                <a:close/>
                <a:moveTo>
                  <a:pt x="6" y="0"/>
                </a:moveTo>
                <a:lnTo>
                  <a:pt x="4" y="4"/>
                </a:lnTo>
                <a:lnTo>
                  <a:pt x="2" y="8"/>
                </a:lnTo>
                <a:lnTo>
                  <a:pt x="0" y="25"/>
                </a:lnTo>
                <a:lnTo>
                  <a:pt x="0" y="29"/>
                </a:lnTo>
                <a:lnTo>
                  <a:pt x="0" y="31"/>
                </a:lnTo>
                <a:lnTo>
                  <a:pt x="4" y="17"/>
                </a:lnTo>
                <a:lnTo>
                  <a:pt x="8" y="4"/>
                </a:lnTo>
                <a:lnTo>
                  <a:pt x="6" y="2"/>
                </a:lnTo>
                <a:lnTo>
                  <a:pt x="6" y="0"/>
                </a:lnTo>
                <a:close/>
              </a:path>
            </a:pathLst>
          </a:custGeom>
          <a:solidFill>
            <a:srgbClr val="322E2C"/>
          </a:solidFill>
          <a:ln w="9525">
            <a:noFill/>
            <a:round/>
            <a:headEnd/>
            <a:tailEnd/>
          </a:ln>
        </p:spPr>
        <p:txBody>
          <a:bodyPr/>
          <a:lstStyle/>
          <a:p>
            <a:endParaRPr lang="en-US"/>
          </a:p>
        </p:txBody>
      </p:sp>
      <p:sp>
        <p:nvSpPr>
          <p:cNvPr id="45430" name="Freeform 1374"/>
          <p:cNvSpPr>
            <a:spLocks noEditPoints="1"/>
          </p:cNvSpPr>
          <p:nvPr/>
        </p:nvSpPr>
        <p:spPr bwMode="auto">
          <a:xfrm>
            <a:off x="8737601" y="4122739"/>
            <a:ext cx="377825" cy="79375"/>
          </a:xfrm>
          <a:custGeom>
            <a:avLst/>
            <a:gdLst>
              <a:gd name="T0" fmla="*/ 238 w 238"/>
              <a:gd name="T1" fmla="*/ 37 h 50"/>
              <a:gd name="T2" fmla="*/ 236 w 238"/>
              <a:gd name="T3" fmla="*/ 27 h 50"/>
              <a:gd name="T4" fmla="*/ 234 w 238"/>
              <a:gd name="T5" fmla="*/ 17 h 50"/>
              <a:gd name="T6" fmla="*/ 234 w 238"/>
              <a:gd name="T7" fmla="*/ 19 h 50"/>
              <a:gd name="T8" fmla="*/ 233 w 238"/>
              <a:gd name="T9" fmla="*/ 21 h 50"/>
              <a:gd name="T10" fmla="*/ 234 w 238"/>
              <a:gd name="T11" fmla="*/ 33 h 50"/>
              <a:gd name="T12" fmla="*/ 234 w 238"/>
              <a:gd name="T13" fmla="*/ 44 h 50"/>
              <a:gd name="T14" fmla="*/ 234 w 238"/>
              <a:gd name="T15" fmla="*/ 46 h 50"/>
              <a:gd name="T16" fmla="*/ 234 w 238"/>
              <a:gd name="T17" fmla="*/ 50 h 50"/>
              <a:gd name="T18" fmla="*/ 236 w 238"/>
              <a:gd name="T19" fmla="*/ 46 h 50"/>
              <a:gd name="T20" fmla="*/ 238 w 238"/>
              <a:gd name="T21" fmla="*/ 42 h 50"/>
              <a:gd name="T22" fmla="*/ 238 w 238"/>
              <a:gd name="T23" fmla="*/ 37 h 50"/>
              <a:gd name="T24" fmla="*/ 6 w 238"/>
              <a:gd name="T25" fmla="*/ 0 h 50"/>
              <a:gd name="T26" fmla="*/ 4 w 238"/>
              <a:gd name="T27" fmla="*/ 8 h 50"/>
              <a:gd name="T28" fmla="*/ 0 w 238"/>
              <a:gd name="T29" fmla="*/ 17 h 50"/>
              <a:gd name="T30" fmla="*/ 0 w 238"/>
              <a:gd name="T31" fmla="*/ 23 h 50"/>
              <a:gd name="T32" fmla="*/ 0 w 238"/>
              <a:gd name="T33" fmla="*/ 27 h 50"/>
              <a:gd name="T34" fmla="*/ 2 w 238"/>
              <a:gd name="T35" fmla="*/ 33 h 50"/>
              <a:gd name="T36" fmla="*/ 4 w 238"/>
              <a:gd name="T37" fmla="*/ 17 h 50"/>
              <a:gd name="T38" fmla="*/ 10 w 238"/>
              <a:gd name="T39" fmla="*/ 4 h 50"/>
              <a:gd name="T40" fmla="*/ 8 w 238"/>
              <a:gd name="T41" fmla="*/ 2 h 50"/>
              <a:gd name="T42" fmla="*/ 6 w 238"/>
              <a:gd name="T43" fmla="*/ 0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8"/>
              <a:gd name="T67" fmla="*/ 0 h 50"/>
              <a:gd name="T68" fmla="*/ 238 w 238"/>
              <a:gd name="T69" fmla="*/ 50 h 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8" h="50">
                <a:moveTo>
                  <a:pt x="238" y="37"/>
                </a:moveTo>
                <a:lnTo>
                  <a:pt x="236" y="27"/>
                </a:lnTo>
                <a:lnTo>
                  <a:pt x="234" y="17"/>
                </a:lnTo>
                <a:lnTo>
                  <a:pt x="234" y="19"/>
                </a:lnTo>
                <a:lnTo>
                  <a:pt x="233" y="21"/>
                </a:lnTo>
                <a:lnTo>
                  <a:pt x="234" y="33"/>
                </a:lnTo>
                <a:lnTo>
                  <a:pt x="234" y="44"/>
                </a:lnTo>
                <a:lnTo>
                  <a:pt x="234" y="46"/>
                </a:lnTo>
                <a:lnTo>
                  <a:pt x="234" y="50"/>
                </a:lnTo>
                <a:lnTo>
                  <a:pt x="236" y="46"/>
                </a:lnTo>
                <a:lnTo>
                  <a:pt x="238" y="42"/>
                </a:lnTo>
                <a:lnTo>
                  <a:pt x="238" y="37"/>
                </a:lnTo>
                <a:close/>
                <a:moveTo>
                  <a:pt x="6" y="0"/>
                </a:moveTo>
                <a:lnTo>
                  <a:pt x="4" y="8"/>
                </a:lnTo>
                <a:lnTo>
                  <a:pt x="0" y="17"/>
                </a:lnTo>
                <a:lnTo>
                  <a:pt x="0" y="23"/>
                </a:lnTo>
                <a:lnTo>
                  <a:pt x="0" y="27"/>
                </a:lnTo>
                <a:lnTo>
                  <a:pt x="2" y="33"/>
                </a:lnTo>
                <a:lnTo>
                  <a:pt x="4" y="17"/>
                </a:lnTo>
                <a:lnTo>
                  <a:pt x="10" y="4"/>
                </a:lnTo>
                <a:lnTo>
                  <a:pt x="8" y="2"/>
                </a:lnTo>
                <a:lnTo>
                  <a:pt x="6" y="0"/>
                </a:lnTo>
                <a:close/>
              </a:path>
            </a:pathLst>
          </a:custGeom>
          <a:solidFill>
            <a:srgbClr val="34302E"/>
          </a:solidFill>
          <a:ln w="9525">
            <a:noFill/>
            <a:round/>
            <a:headEnd/>
            <a:tailEnd/>
          </a:ln>
        </p:spPr>
        <p:txBody>
          <a:bodyPr/>
          <a:lstStyle/>
          <a:p>
            <a:endParaRPr lang="en-US"/>
          </a:p>
        </p:txBody>
      </p:sp>
      <p:sp>
        <p:nvSpPr>
          <p:cNvPr id="45431" name="Freeform 1375"/>
          <p:cNvSpPr>
            <a:spLocks noEditPoints="1"/>
          </p:cNvSpPr>
          <p:nvPr/>
        </p:nvSpPr>
        <p:spPr bwMode="auto">
          <a:xfrm>
            <a:off x="8737600" y="4125914"/>
            <a:ext cx="374650" cy="79375"/>
          </a:xfrm>
          <a:custGeom>
            <a:avLst/>
            <a:gdLst>
              <a:gd name="T0" fmla="*/ 236 w 236"/>
              <a:gd name="T1" fmla="*/ 42 h 50"/>
              <a:gd name="T2" fmla="*/ 236 w 236"/>
              <a:gd name="T3" fmla="*/ 29 h 50"/>
              <a:gd name="T4" fmla="*/ 234 w 236"/>
              <a:gd name="T5" fmla="*/ 17 h 50"/>
              <a:gd name="T6" fmla="*/ 233 w 236"/>
              <a:gd name="T7" fmla="*/ 19 h 50"/>
              <a:gd name="T8" fmla="*/ 231 w 236"/>
              <a:gd name="T9" fmla="*/ 21 h 50"/>
              <a:gd name="T10" fmla="*/ 233 w 236"/>
              <a:gd name="T11" fmla="*/ 31 h 50"/>
              <a:gd name="T12" fmla="*/ 233 w 236"/>
              <a:gd name="T13" fmla="*/ 42 h 50"/>
              <a:gd name="T14" fmla="*/ 233 w 236"/>
              <a:gd name="T15" fmla="*/ 46 h 50"/>
              <a:gd name="T16" fmla="*/ 233 w 236"/>
              <a:gd name="T17" fmla="*/ 50 h 50"/>
              <a:gd name="T18" fmla="*/ 234 w 236"/>
              <a:gd name="T19" fmla="*/ 48 h 50"/>
              <a:gd name="T20" fmla="*/ 236 w 236"/>
              <a:gd name="T21" fmla="*/ 44 h 50"/>
              <a:gd name="T22" fmla="*/ 236 w 236"/>
              <a:gd name="T23" fmla="*/ 42 h 50"/>
              <a:gd name="T24" fmla="*/ 236 w 236"/>
              <a:gd name="T25" fmla="*/ 42 h 50"/>
              <a:gd name="T26" fmla="*/ 8 w 236"/>
              <a:gd name="T27" fmla="*/ 0 h 50"/>
              <a:gd name="T28" fmla="*/ 4 w 236"/>
              <a:gd name="T29" fmla="*/ 13 h 50"/>
              <a:gd name="T30" fmla="*/ 0 w 236"/>
              <a:gd name="T31" fmla="*/ 27 h 50"/>
              <a:gd name="T32" fmla="*/ 2 w 236"/>
              <a:gd name="T33" fmla="*/ 29 h 50"/>
              <a:gd name="T34" fmla="*/ 4 w 236"/>
              <a:gd name="T35" fmla="*/ 33 h 50"/>
              <a:gd name="T36" fmla="*/ 6 w 236"/>
              <a:gd name="T37" fmla="*/ 17 h 50"/>
              <a:gd name="T38" fmla="*/ 10 w 236"/>
              <a:gd name="T39" fmla="*/ 2 h 50"/>
              <a:gd name="T40" fmla="*/ 10 w 236"/>
              <a:gd name="T41" fmla="*/ 2 h 50"/>
              <a:gd name="T42" fmla="*/ 8 w 236"/>
              <a:gd name="T43" fmla="*/ 0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6"/>
              <a:gd name="T67" fmla="*/ 0 h 50"/>
              <a:gd name="T68" fmla="*/ 236 w 236"/>
              <a:gd name="T69" fmla="*/ 50 h 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6" h="50">
                <a:moveTo>
                  <a:pt x="236" y="42"/>
                </a:moveTo>
                <a:lnTo>
                  <a:pt x="236" y="29"/>
                </a:lnTo>
                <a:lnTo>
                  <a:pt x="234" y="17"/>
                </a:lnTo>
                <a:lnTo>
                  <a:pt x="233" y="19"/>
                </a:lnTo>
                <a:lnTo>
                  <a:pt x="231" y="21"/>
                </a:lnTo>
                <a:lnTo>
                  <a:pt x="233" y="31"/>
                </a:lnTo>
                <a:lnTo>
                  <a:pt x="233" y="42"/>
                </a:lnTo>
                <a:lnTo>
                  <a:pt x="233" y="46"/>
                </a:lnTo>
                <a:lnTo>
                  <a:pt x="233" y="50"/>
                </a:lnTo>
                <a:lnTo>
                  <a:pt x="234" y="48"/>
                </a:lnTo>
                <a:lnTo>
                  <a:pt x="236" y="44"/>
                </a:lnTo>
                <a:lnTo>
                  <a:pt x="236" y="42"/>
                </a:lnTo>
                <a:close/>
                <a:moveTo>
                  <a:pt x="8" y="0"/>
                </a:moveTo>
                <a:lnTo>
                  <a:pt x="4" y="13"/>
                </a:lnTo>
                <a:lnTo>
                  <a:pt x="0" y="27"/>
                </a:lnTo>
                <a:lnTo>
                  <a:pt x="2" y="29"/>
                </a:lnTo>
                <a:lnTo>
                  <a:pt x="4" y="33"/>
                </a:lnTo>
                <a:lnTo>
                  <a:pt x="6" y="17"/>
                </a:lnTo>
                <a:lnTo>
                  <a:pt x="10" y="2"/>
                </a:lnTo>
                <a:lnTo>
                  <a:pt x="8" y="0"/>
                </a:lnTo>
                <a:close/>
              </a:path>
            </a:pathLst>
          </a:custGeom>
          <a:solidFill>
            <a:srgbClr val="373331"/>
          </a:solidFill>
          <a:ln w="9525">
            <a:noFill/>
            <a:round/>
            <a:headEnd/>
            <a:tailEnd/>
          </a:ln>
        </p:spPr>
        <p:txBody>
          <a:bodyPr/>
          <a:lstStyle/>
          <a:p>
            <a:endParaRPr lang="en-US"/>
          </a:p>
        </p:txBody>
      </p:sp>
      <p:sp>
        <p:nvSpPr>
          <p:cNvPr id="45432" name="Freeform 1376"/>
          <p:cNvSpPr>
            <a:spLocks noEditPoints="1"/>
          </p:cNvSpPr>
          <p:nvPr/>
        </p:nvSpPr>
        <p:spPr bwMode="auto">
          <a:xfrm>
            <a:off x="8740775" y="4129089"/>
            <a:ext cx="368300" cy="79375"/>
          </a:xfrm>
          <a:custGeom>
            <a:avLst/>
            <a:gdLst>
              <a:gd name="T0" fmla="*/ 232 w 232"/>
              <a:gd name="T1" fmla="*/ 40 h 50"/>
              <a:gd name="T2" fmla="*/ 232 w 232"/>
              <a:gd name="T3" fmla="*/ 29 h 50"/>
              <a:gd name="T4" fmla="*/ 231 w 232"/>
              <a:gd name="T5" fmla="*/ 17 h 50"/>
              <a:gd name="T6" fmla="*/ 229 w 232"/>
              <a:gd name="T7" fmla="*/ 19 h 50"/>
              <a:gd name="T8" fmla="*/ 227 w 232"/>
              <a:gd name="T9" fmla="*/ 19 h 50"/>
              <a:gd name="T10" fmla="*/ 229 w 232"/>
              <a:gd name="T11" fmla="*/ 29 h 50"/>
              <a:gd name="T12" fmla="*/ 229 w 232"/>
              <a:gd name="T13" fmla="*/ 40 h 50"/>
              <a:gd name="T14" fmla="*/ 229 w 232"/>
              <a:gd name="T15" fmla="*/ 44 h 50"/>
              <a:gd name="T16" fmla="*/ 229 w 232"/>
              <a:gd name="T17" fmla="*/ 50 h 50"/>
              <a:gd name="T18" fmla="*/ 231 w 232"/>
              <a:gd name="T19" fmla="*/ 48 h 50"/>
              <a:gd name="T20" fmla="*/ 232 w 232"/>
              <a:gd name="T21" fmla="*/ 46 h 50"/>
              <a:gd name="T22" fmla="*/ 232 w 232"/>
              <a:gd name="T23" fmla="*/ 42 h 50"/>
              <a:gd name="T24" fmla="*/ 232 w 232"/>
              <a:gd name="T25" fmla="*/ 40 h 50"/>
              <a:gd name="T26" fmla="*/ 8 w 232"/>
              <a:gd name="T27" fmla="*/ 0 h 50"/>
              <a:gd name="T28" fmla="*/ 2 w 232"/>
              <a:gd name="T29" fmla="*/ 13 h 50"/>
              <a:gd name="T30" fmla="*/ 0 w 232"/>
              <a:gd name="T31" fmla="*/ 29 h 50"/>
              <a:gd name="T32" fmla="*/ 2 w 232"/>
              <a:gd name="T33" fmla="*/ 31 h 50"/>
              <a:gd name="T34" fmla="*/ 4 w 232"/>
              <a:gd name="T35" fmla="*/ 33 h 50"/>
              <a:gd name="T36" fmla="*/ 6 w 232"/>
              <a:gd name="T37" fmla="*/ 17 h 50"/>
              <a:gd name="T38" fmla="*/ 10 w 232"/>
              <a:gd name="T39" fmla="*/ 2 h 50"/>
              <a:gd name="T40" fmla="*/ 8 w 232"/>
              <a:gd name="T41" fmla="*/ 0 h 50"/>
              <a:gd name="T42" fmla="*/ 8 w 232"/>
              <a:gd name="T43" fmla="*/ 0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2"/>
              <a:gd name="T67" fmla="*/ 0 h 50"/>
              <a:gd name="T68" fmla="*/ 232 w 232"/>
              <a:gd name="T69" fmla="*/ 50 h 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2" h="50">
                <a:moveTo>
                  <a:pt x="232" y="40"/>
                </a:moveTo>
                <a:lnTo>
                  <a:pt x="232" y="29"/>
                </a:lnTo>
                <a:lnTo>
                  <a:pt x="231" y="17"/>
                </a:lnTo>
                <a:lnTo>
                  <a:pt x="229" y="19"/>
                </a:lnTo>
                <a:lnTo>
                  <a:pt x="227" y="19"/>
                </a:lnTo>
                <a:lnTo>
                  <a:pt x="229" y="29"/>
                </a:lnTo>
                <a:lnTo>
                  <a:pt x="229" y="40"/>
                </a:lnTo>
                <a:lnTo>
                  <a:pt x="229" y="44"/>
                </a:lnTo>
                <a:lnTo>
                  <a:pt x="229" y="50"/>
                </a:lnTo>
                <a:lnTo>
                  <a:pt x="231" y="48"/>
                </a:lnTo>
                <a:lnTo>
                  <a:pt x="232" y="46"/>
                </a:lnTo>
                <a:lnTo>
                  <a:pt x="232" y="42"/>
                </a:lnTo>
                <a:lnTo>
                  <a:pt x="232" y="40"/>
                </a:lnTo>
                <a:close/>
                <a:moveTo>
                  <a:pt x="8" y="0"/>
                </a:moveTo>
                <a:lnTo>
                  <a:pt x="2" y="13"/>
                </a:lnTo>
                <a:lnTo>
                  <a:pt x="0" y="29"/>
                </a:lnTo>
                <a:lnTo>
                  <a:pt x="2" y="31"/>
                </a:lnTo>
                <a:lnTo>
                  <a:pt x="4" y="33"/>
                </a:lnTo>
                <a:lnTo>
                  <a:pt x="6" y="17"/>
                </a:lnTo>
                <a:lnTo>
                  <a:pt x="10" y="2"/>
                </a:lnTo>
                <a:lnTo>
                  <a:pt x="8" y="0"/>
                </a:lnTo>
                <a:close/>
              </a:path>
            </a:pathLst>
          </a:custGeom>
          <a:solidFill>
            <a:srgbClr val="393633"/>
          </a:solidFill>
          <a:ln w="9525">
            <a:noFill/>
            <a:round/>
            <a:headEnd/>
            <a:tailEnd/>
          </a:ln>
        </p:spPr>
        <p:txBody>
          <a:bodyPr/>
          <a:lstStyle/>
          <a:p>
            <a:endParaRPr lang="en-US"/>
          </a:p>
        </p:txBody>
      </p:sp>
      <p:sp>
        <p:nvSpPr>
          <p:cNvPr id="45433" name="Freeform 1377"/>
          <p:cNvSpPr>
            <a:spLocks noEditPoints="1"/>
          </p:cNvSpPr>
          <p:nvPr/>
        </p:nvSpPr>
        <p:spPr bwMode="auto">
          <a:xfrm>
            <a:off x="8743950" y="4129088"/>
            <a:ext cx="363538" cy="82550"/>
          </a:xfrm>
          <a:custGeom>
            <a:avLst/>
            <a:gdLst>
              <a:gd name="T0" fmla="*/ 229 w 229"/>
              <a:gd name="T1" fmla="*/ 40 h 52"/>
              <a:gd name="T2" fmla="*/ 229 w 229"/>
              <a:gd name="T3" fmla="*/ 29 h 52"/>
              <a:gd name="T4" fmla="*/ 227 w 229"/>
              <a:gd name="T5" fmla="*/ 19 h 52"/>
              <a:gd name="T6" fmla="*/ 225 w 229"/>
              <a:gd name="T7" fmla="*/ 19 h 52"/>
              <a:gd name="T8" fmla="*/ 223 w 229"/>
              <a:gd name="T9" fmla="*/ 21 h 52"/>
              <a:gd name="T10" fmla="*/ 225 w 229"/>
              <a:gd name="T11" fmla="*/ 31 h 52"/>
              <a:gd name="T12" fmla="*/ 225 w 229"/>
              <a:gd name="T13" fmla="*/ 40 h 52"/>
              <a:gd name="T14" fmla="*/ 225 w 229"/>
              <a:gd name="T15" fmla="*/ 46 h 52"/>
              <a:gd name="T16" fmla="*/ 225 w 229"/>
              <a:gd name="T17" fmla="*/ 52 h 52"/>
              <a:gd name="T18" fmla="*/ 227 w 229"/>
              <a:gd name="T19" fmla="*/ 50 h 52"/>
              <a:gd name="T20" fmla="*/ 229 w 229"/>
              <a:gd name="T21" fmla="*/ 48 h 52"/>
              <a:gd name="T22" fmla="*/ 229 w 229"/>
              <a:gd name="T23" fmla="*/ 44 h 52"/>
              <a:gd name="T24" fmla="*/ 229 w 229"/>
              <a:gd name="T25" fmla="*/ 40 h 52"/>
              <a:gd name="T26" fmla="*/ 6 w 229"/>
              <a:gd name="T27" fmla="*/ 0 h 52"/>
              <a:gd name="T28" fmla="*/ 2 w 229"/>
              <a:gd name="T29" fmla="*/ 15 h 52"/>
              <a:gd name="T30" fmla="*/ 0 w 229"/>
              <a:gd name="T31" fmla="*/ 31 h 52"/>
              <a:gd name="T32" fmla="*/ 2 w 229"/>
              <a:gd name="T33" fmla="*/ 33 h 52"/>
              <a:gd name="T34" fmla="*/ 4 w 229"/>
              <a:gd name="T35" fmla="*/ 35 h 52"/>
              <a:gd name="T36" fmla="*/ 6 w 229"/>
              <a:gd name="T37" fmla="*/ 19 h 52"/>
              <a:gd name="T38" fmla="*/ 10 w 229"/>
              <a:gd name="T39" fmla="*/ 4 h 52"/>
              <a:gd name="T40" fmla="*/ 8 w 229"/>
              <a:gd name="T41" fmla="*/ 2 h 52"/>
              <a:gd name="T42" fmla="*/ 6 w 229"/>
              <a:gd name="T43" fmla="*/ 0 h 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9"/>
              <a:gd name="T67" fmla="*/ 0 h 52"/>
              <a:gd name="T68" fmla="*/ 229 w 229"/>
              <a:gd name="T69" fmla="*/ 52 h 5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9" h="52">
                <a:moveTo>
                  <a:pt x="229" y="40"/>
                </a:moveTo>
                <a:lnTo>
                  <a:pt x="229" y="29"/>
                </a:lnTo>
                <a:lnTo>
                  <a:pt x="227" y="19"/>
                </a:lnTo>
                <a:lnTo>
                  <a:pt x="225" y="19"/>
                </a:lnTo>
                <a:lnTo>
                  <a:pt x="223" y="21"/>
                </a:lnTo>
                <a:lnTo>
                  <a:pt x="225" y="31"/>
                </a:lnTo>
                <a:lnTo>
                  <a:pt x="225" y="40"/>
                </a:lnTo>
                <a:lnTo>
                  <a:pt x="225" y="46"/>
                </a:lnTo>
                <a:lnTo>
                  <a:pt x="225" y="52"/>
                </a:lnTo>
                <a:lnTo>
                  <a:pt x="227" y="50"/>
                </a:lnTo>
                <a:lnTo>
                  <a:pt x="229" y="48"/>
                </a:lnTo>
                <a:lnTo>
                  <a:pt x="229" y="44"/>
                </a:lnTo>
                <a:lnTo>
                  <a:pt x="229" y="40"/>
                </a:lnTo>
                <a:close/>
                <a:moveTo>
                  <a:pt x="6" y="0"/>
                </a:moveTo>
                <a:lnTo>
                  <a:pt x="2" y="15"/>
                </a:lnTo>
                <a:lnTo>
                  <a:pt x="0" y="31"/>
                </a:lnTo>
                <a:lnTo>
                  <a:pt x="2" y="33"/>
                </a:lnTo>
                <a:lnTo>
                  <a:pt x="4" y="35"/>
                </a:lnTo>
                <a:lnTo>
                  <a:pt x="6" y="19"/>
                </a:lnTo>
                <a:lnTo>
                  <a:pt x="10" y="4"/>
                </a:lnTo>
                <a:lnTo>
                  <a:pt x="8" y="2"/>
                </a:lnTo>
                <a:lnTo>
                  <a:pt x="6" y="0"/>
                </a:lnTo>
                <a:close/>
              </a:path>
            </a:pathLst>
          </a:custGeom>
          <a:solidFill>
            <a:srgbClr val="3C3836"/>
          </a:solidFill>
          <a:ln w="9525">
            <a:noFill/>
            <a:round/>
            <a:headEnd/>
            <a:tailEnd/>
          </a:ln>
        </p:spPr>
        <p:txBody>
          <a:bodyPr/>
          <a:lstStyle/>
          <a:p>
            <a:endParaRPr lang="en-US"/>
          </a:p>
        </p:txBody>
      </p:sp>
      <p:sp>
        <p:nvSpPr>
          <p:cNvPr id="45434" name="Freeform 1378"/>
          <p:cNvSpPr>
            <a:spLocks noEditPoints="1"/>
          </p:cNvSpPr>
          <p:nvPr/>
        </p:nvSpPr>
        <p:spPr bwMode="auto">
          <a:xfrm>
            <a:off x="8747125" y="4132264"/>
            <a:ext cx="357188" cy="79375"/>
          </a:xfrm>
          <a:custGeom>
            <a:avLst/>
            <a:gdLst>
              <a:gd name="T0" fmla="*/ 225 w 225"/>
              <a:gd name="T1" fmla="*/ 38 h 50"/>
              <a:gd name="T2" fmla="*/ 225 w 225"/>
              <a:gd name="T3" fmla="*/ 27 h 50"/>
              <a:gd name="T4" fmla="*/ 223 w 225"/>
              <a:gd name="T5" fmla="*/ 17 h 50"/>
              <a:gd name="T6" fmla="*/ 221 w 225"/>
              <a:gd name="T7" fmla="*/ 19 h 50"/>
              <a:gd name="T8" fmla="*/ 219 w 225"/>
              <a:gd name="T9" fmla="*/ 19 h 50"/>
              <a:gd name="T10" fmla="*/ 221 w 225"/>
              <a:gd name="T11" fmla="*/ 29 h 50"/>
              <a:gd name="T12" fmla="*/ 221 w 225"/>
              <a:gd name="T13" fmla="*/ 38 h 50"/>
              <a:gd name="T14" fmla="*/ 221 w 225"/>
              <a:gd name="T15" fmla="*/ 44 h 50"/>
              <a:gd name="T16" fmla="*/ 219 w 225"/>
              <a:gd name="T17" fmla="*/ 50 h 50"/>
              <a:gd name="T18" fmla="*/ 223 w 225"/>
              <a:gd name="T19" fmla="*/ 50 h 50"/>
              <a:gd name="T20" fmla="*/ 225 w 225"/>
              <a:gd name="T21" fmla="*/ 48 h 50"/>
              <a:gd name="T22" fmla="*/ 225 w 225"/>
              <a:gd name="T23" fmla="*/ 42 h 50"/>
              <a:gd name="T24" fmla="*/ 225 w 225"/>
              <a:gd name="T25" fmla="*/ 38 h 50"/>
              <a:gd name="T26" fmla="*/ 6 w 225"/>
              <a:gd name="T27" fmla="*/ 0 h 50"/>
              <a:gd name="T28" fmla="*/ 2 w 225"/>
              <a:gd name="T29" fmla="*/ 15 h 50"/>
              <a:gd name="T30" fmla="*/ 0 w 225"/>
              <a:gd name="T31" fmla="*/ 31 h 50"/>
              <a:gd name="T32" fmla="*/ 2 w 225"/>
              <a:gd name="T33" fmla="*/ 33 h 50"/>
              <a:gd name="T34" fmla="*/ 4 w 225"/>
              <a:gd name="T35" fmla="*/ 34 h 50"/>
              <a:gd name="T36" fmla="*/ 6 w 225"/>
              <a:gd name="T37" fmla="*/ 17 h 50"/>
              <a:gd name="T38" fmla="*/ 10 w 225"/>
              <a:gd name="T39" fmla="*/ 2 h 50"/>
              <a:gd name="T40" fmla="*/ 8 w 225"/>
              <a:gd name="T41" fmla="*/ 2 h 50"/>
              <a:gd name="T42" fmla="*/ 6 w 225"/>
              <a:gd name="T43" fmla="*/ 0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5"/>
              <a:gd name="T67" fmla="*/ 0 h 50"/>
              <a:gd name="T68" fmla="*/ 225 w 225"/>
              <a:gd name="T69" fmla="*/ 50 h 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5" h="50">
                <a:moveTo>
                  <a:pt x="225" y="38"/>
                </a:moveTo>
                <a:lnTo>
                  <a:pt x="225" y="27"/>
                </a:lnTo>
                <a:lnTo>
                  <a:pt x="223" y="17"/>
                </a:lnTo>
                <a:lnTo>
                  <a:pt x="221" y="19"/>
                </a:lnTo>
                <a:lnTo>
                  <a:pt x="219" y="19"/>
                </a:lnTo>
                <a:lnTo>
                  <a:pt x="221" y="29"/>
                </a:lnTo>
                <a:lnTo>
                  <a:pt x="221" y="38"/>
                </a:lnTo>
                <a:lnTo>
                  <a:pt x="221" y="44"/>
                </a:lnTo>
                <a:lnTo>
                  <a:pt x="219" y="50"/>
                </a:lnTo>
                <a:lnTo>
                  <a:pt x="223" y="50"/>
                </a:lnTo>
                <a:lnTo>
                  <a:pt x="225" y="48"/>
                </a:lnTo>
                <a:lnTo>
                  <a:pt x="225" y="42"/>
                </a:lnTo>
                <a:lnTo>
                  <a:pt x="225" y="38"/>
                </a:lnTo>
                <a:close/>
                <a:moveTo>
                  <a:pt x="6" y="0"/>
                </a:moveTo>
                <a:lnTo>
                  <a:pt x="2" y="15"/>
                </a:lnTo>
                <a:lnTo>
                  <a:pt x="0" y="31"/>
                </a:lnTo>
                <a:lnTo>
                  <a:pt x="2" y="33"/>
                </a:lnTo>
                <a:lnTo>
                  <a:pt x="4" y="34"/>
                </a:lnTo>
                <a:lnTo>
                  <a:pt x="6" y="17"/>
                </a:lnTo>
                <a:lnTo>
                  <a:pt x="10" y="2"/>
                </a:lnTo>
                <a:lnTo>
                  <a:pt x="8" y="2"/>
                </a:lnTo>
                <a:lnTo>
                  <a:pt x="6" y="0"/>
                </a:lnTo>
                <a:close/>
              </a:path>
            </a:pathLst>
          </a:custGeom>
          <a:solidFill>
            <a:srgbClr val="3D3A37"/>
          </a:solidFill>
          <a:ln w="9525">
            <a:noFill/>
            <a:round/>
            <a:headEnd/>
            <a:tailEnd/>
          </a:ln>
        </p:spPr>
        <p:txBody>
          <a:bodyPr/>
          <a:lstStyle/>
          <a:p>
            <a:endParaRPr lang="en-US"/>
          </a:p>
        </p:txBody>
      </p:sp>
      <p:sp>
        <p:nvSpPr>
          <p:cNvPr id="45435" name="Freeform 1379"/>
          <p:cNvSpPr>
            <a:spLocks noEditPoints="1"/>
          </p:cNvSpPr>
          <p:nvPr/>
        </p:nvSpPr>
        <p:spPr bwMode="auto">
          <a:xfrm>
            <a:off x="8750300" y="4135439"/>
            <a:ext cx="350838" cy="79375"/>
          </a:xfrm>
          <a:custGeom>
            <a:avLst/>
            <a:gdLst>
              <a:gd name="T0" fmla="*/ 221 w 221"/>
              <a:gd name="T1" fmla="*/ 36 h 50"/>
              <a:gd name="T2" fmla="*/ 221 w 221"/>
              <a:gd name="T3" fmla="*/ 27 h 50"/>
              <a:gd name="T4" fmla="*/ 219 w 221"/>
              <a:gd name="T5" fmla="*/ 17 h 50"/>
              <a:gd name="T6" fmla="*/ 217 w 221"/>
              <a:gd name="T7" fmla="*/ 17 h 50"/>
              <a:gd name="T8" fmla="*/ 215 w 221"/>
              <a:gd name="T9" fmla="*/ 19 h 50"/>
              <a:gd name="T10" fmla="*/ 217 w 221"/>
              <a:gd name="T11" fmla="*/ 27 h 50"/>
              <a:gd name="T12" fmla="*/ 217 w 221"/>
              <a:gd name="T13" fmla="*/ 36 h 50"/>
              <a:gd name="T14" fmla="*/ 217 w 221"/>
              <a:gd name="T15" fmla="*/ 42 h 50"/>
              <a:gd name="T16" fmla="*/ 215 w 221"/>
              <a:gd name="T17" fmla="*/ 50 h 50"/>
              <a:gd name="T18" fmla="*/ 219 w 221"/>
              <a:gd name="T19" fmla="*/ 48 h 50"/>
              <a:gd name="T20" fmla="*/ 221 w 221"/>
              <a:gd name="T21" fmla="*/ 48 h 50"/>
              <a:gd name="T22" fmla="*/ 221 w 221"/>
              <a:gd name="T23" fmla="*/ 42 h 50"/>
              <a:gd name="T24" fmla="*/ 221 w 221"/>
              <a:gd name="T25" fmla="*/ 36 h 50"/>
              <a:gd name="T26" fmla="*/ 6 w 221"/>
              <a:gd name="T27" fmla="*/ 0 h 50"/>
              <a:gd name="T28" fmla="*/ 2 w 221"/>
              <a:gd name="T29" fmla="*/ 15 h 50"/>
              <a:gd name="T30" fmla="*/ 0 w 221"/>
              <a:gd name="T31" fmla="*/ 31 h 50"/>
              <a:gd name="T32" fmla="*/ 2 w 221"/>
              <a:gd name="T33" fmla="*/ 32 h 50"/>
              <a:gd name="T34" fmla="*/ 4 w 221"/>
              <a:gd name="T35" fmla="*/ 32 h 50"/>
              <a:gd name="T36" fmla="*/ 6 w 221"/>
              <a:gd name="T37" fmla="*/ 17 h 50"/>
              <a:gd name="T38" fmla="*/ 10 w 221"/>
              <a:gd name="T39" fmla="*/ 2 h 50"/>
              <a:gd name="T40" fmla="*/ 8 w 221"/>
              <a:gd name="T41" fmla="*/ 0 h 50"/>
              <a:gd name="T42" fmla="*/ 6 w 221"/>
              <a:gd name="T43" fmla="*/ 0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1"/>
              <a:gd name="T67" fmla="*/ 0 h 50"/>
              <a:gd name="T68" fmla="*/ 221 w 221"/>
              <a:gd name="T69" fmla="*/ 50 h 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1" h="50">
                <a:moveTo>
                  <a:pt x="221" y="36"/>
                </a:moveTo>
                <a:lnTo>
                  <a:pt x="221" y="27"/>
                </a:lnTo>
                <a:lnTo>
                  <a:pt x="219" y="17"/>
                </a:lnTo>
                <a:lnTo>
                  <a:pt x="217" y="17"/>
                </a:lnTo>
                <a:lnTo>
                  <a:pt x="215" y="19"/>
                </a:lnTo>
                <a:lnTo>
                  <a:pt x="217" y="27"/>
                </a:lnTo>
                <a:lnTo>
                  <a:pt x="217" y="36"/>
                </a:lnTo>
                <a:lnTo>
                  <a:pt x="217" y="42"/>
                </a:lnTo>
                <a:lnTo>
                  <a:pt x="215" y="50"/>
                </a:lnTo>
                <a:lnTo>
                  <a:pt x="219" y="48"/>
                </a:lnTo>
                <a:lnTo>
                  <a:pt x="221" y="48"/>
                </a:lnTo>
                <a:lnTo>
                  <a:pt x="221" y="42"/>
                </a:lnTo>
                <a:lnTo>
                  <a:pt x="221" y="36"/>
                </a:lnTo>
                <a:close/>
                <a:moveTo>
                  <a:pt x="6" y="0"/>
                </a:moveTo>
                <a:lnTo>
                  <a:pt x="2" y="15"/>
                </a:lnTo>
                <a:lnTo>
                  <a:pt x="0" y="31"/>
                </a:lnTo>
                <a:lnTo>
                  <a:pt x="2" y="32"/>
                </a:lnTo>
                <a:lnTo>
                  <a:pt x="4" y="32"/>
                </a:lnTo>
                <a:lnTo>
                  <a:pt x="6" y="17"/>
                </a:lnTo>
                <a:lnTo>
                  <a:pt x="10" y="2"/>
                </a:lnTo>
                <a:lnTo>
                  <a:pt x="8" y="0"/>
                </a:lnTo>
                <a:lnTo>
                  <a:pt x="6" y="0"/>
                </a:lnTo>
                <a:close/>
              </a:path>
            </a:pathLst>
          </a:custGeom>
          <a:solidFill>
            <a:srgbClr val="3F3C3A"/>
          </a:solidFill>
          <a:ln w="9525">
            <a:noFill/>
            <a:round/>
            <a:headEnd/>
            <a:tailEnd/>
          </a:ln>
        </p:spPr>
        <p:txBody>
          <a:bodyPr/>
          <a:lstStyle/>
          <a:p>
            <a:endParaRPr lang="en-US"/>
          </a:p>
        </p:txBody>
      </p:sp>
      <p:sp>
        <p:nvSpPr>
          <p:cNvPr id="45436" name="Freeform 1380"/>
          <p:cNvSpPr>
            <a:spLocks noEditPoints="1"/>
          </p:cNvSpPr>
          <p:nvPr/>
        </p:nvSpPr>
        <p:spPr bwMode="auto">
          <a:xfrm>
            <a:off x="8753475" y="4135439"/>
            <a:ext cx="344488" cy="79375"/>
          </a:xfrm>
          <a:custGeom>
            <a:avLst/>
            <a:gdLst>
              <a:gd name="T0" fmla="*/ 217 w 217"/>
              <a:gd name="T1" fmla="*/ 36 h 50"/>
              <a:gd name="T2" fmla="*/ 217 w 217"/>
              <a:gd name="T3" fmla="*/ 27 h 50"/>
              <a:gd name="T4" fmla="*/ 215 w 217"/>
              <a:gd name="T5" fmla="*/ 17 h 50"/>
              <a:gd name="T6" fmla="*/ 213 w 217"/>
              <a:gd name="T7" fmla="*/ 19 h 50"/>
              <a:gd name="T8" fmla="*/ 211 w 217"/>
              <a:gd name="T9" fmla="*/ 19 h 50"/>
              <a:gd name="T10" fmla="*/ 213 w 217"/>
              <a:gd name="T11" fmla="*/ 27 h 50"/>
              <a:gd name="T12" fmla="*/ 213 w 217"/>
              <a:gd name="T13" fmla="*/ 36 h 50"/>
              <a:gd name="T14" fmla="*/ 213 w 217"/>
              <a:gd name="T15" fmla="*/ 44 h 50"/>
              <a:gd name="T16" fmla="*/ 211 w 217"/>
              <a:gd name="T17" fmla="*/ 50 h 50"/>
              <a:gd name="T18" fmla="*/ 213 w 217"/>
              <a:gd name="T19" fmla="*/ 50 h 50"/>
              <a:gd name="T20" fmla="*/ 215 w 217"/>
              <a:gd name="T21" fmla="*/ 48 h 50"/>
              <a:gd name="T22" fmla="*/ 217 w 217"/>
              <a:gd name="T23" fmla="*/ 42 h 50"/>
              <a:gd name="T24" fmla="*/ 217 w 217"/>
              <a:gd name="T25" fmla="*/ 36 h 50"/>
              <a:gd name="T26" fmla="*/ 6 w 217"/>
              <a:gd name="T27" fmla="*/ 0 h 50"/>
              <a:gd name="T28" fmla="*/ 2 w 217"/>
              <a:gd name="T29" fmla="*/ 15 h 50"/>
              <a:gd name="T30" fmla="*/ 0 w 217"/>
              <a:gd name="T31" fmla="*/ 32 h 50"/>
              <a:gd name="T32" fmla="*/ 2 w 217"/>
              <a:gd name="T33" fmla="*/ 32 h 50"/>
              <a:gd name="T34" fmla="*/ 4 w 217"/>
              <a:gd name="T35" fmla="*/ 34 h 50"/>
              <a:gd name="T36" fmla="*/ 6 w 217"/>
              <a:gd name="T37" fmla="*/ 19 h 50"/>
              <a:gd name="T38" fmla="*/ 10 w 217"/>
              <a:gd name="T39" fmla="*/ 2 h 50"/>
              <a:gd name="T40" fmla="*/ 8 w 217"/>
              <a:gd name="T41" fmla="*/ 2 h 50"/>
              <a:gd name="T42" fmla="*/ 6 w 217"/>
              <a:gd name="T43" fmla="*/ 0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17"/>
              <a:gd name="T67" fmla="*/ 0 h 50"/>
              <a:gd name="T68" fmla="*/ 217 w 217"/>
              <a:gd name="T69" fmla="*/ 50 h 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17" h="50">
                <a:moveTo>
                  <a:pt x="217" y="36"/>
                </a:moveTo>
                <a:lnTo>
                  <a:pt x="217" y="27"/>
                </a:lnTo>
                <a:lnTo>
                  <a:pt x="215" y="17"/>
                </a:lnTo>
                <a:lnTo>
                  <a:pt x="213" y="19"/>
                </a:lnTo>
                <a:lnTo>
                  <a:pt x="211" y="19"/>
                </a:lnTo>
                <a:lnTo>
                  <a:pt x="213" y="27"/>
                </a:lnTo>
                <a:lnTo>
                  <a:pt x="213" y="36"/>
                </a:lnTo>
                <a:lnTo>
                  <a:pt x="213" y="44"/>
                </a:lnTo>
                <a:lnTo>
                  <a:pt x="211" y="50"/>
                </a:lnTo>
                <a:lnTo>
                  <a:pt x="213" y="50"/>
                </a:lnTo>
                <a:lnTo>
                  <a:pt x="215" y="48"/>
                </a:lnTo>
                <a:lnTo>
                  <a:pt x="217" y="42"/>
                </a:lnTo>
                <a:lnTo>
                  <a:pt x="217" y="36"/>
                </a:lnTo>
                <a:close/>
                <a:moveTo>
                  <a:pt x="6" y="0"/>
                </a:moveTo>
                <a:lnTo>
                  <a:pt x="2" y="15"/>
                </a:lnTo>
                <a:lnTo>
                  <a:pt x="0" y="32"/>
                </a:lnTo>
                <a:lnTo>
                  <a:pt x="2" y="32"/>
                </a:lnTo>
                <a:lnTo>
                  <a:pt x="4" y="34"/>
                </a:lnTo>
                <a:lnTo>
                  <a:pt x="6" y="19"/>
                </a:lnTo>
                <a:lnTo>
                  <a:pt x="10" y="2"/>
                </a:lnTo>
                <a:lnTo>
                  <a:pt x="8" y="2"/>
                </a:lnTo>
                <a:lnTo>
                  <a:pt x="6" y="0"/>
                </a:lnTo>
                <a:close/>
              </a:path>
            </a:pathLst>
          </a:custGeom>
          <a:solidFill>
            <a:srgbClr val="413E3C"/>
          </a:solidFill>
          <a:ln w="9525">
            <a:noFill/>
            <a:round/>
            <a:headEnd/>
            <a:tailEnd/>
          </a:ln>
        </p:spPr>
        <p:txBody>
          <a:bodyPr/>
          <a:lstStyle/>
          <a:p>
            <a:endParaRPr lang="en-US"/>
          </a:p>
        </p:txBody>
      </p:sp>
      <p:sp>
        <p:nvSpPr>
          <p:cNvPr id="45437" name="Freeform 1381"/>
          <p:cNvSpPr>
            <a:spLocks noEditPoints="1"/>
          </p:cNvSpPr>
          <p:nvPr/>
        </p:nvSpPr>
        <p:spPr bwMode="auto">
          <a:xfrm>
            <a:off x="8756650" y="4138614"/>
            <a:ext cx="338138" cy="79375"/>
          </a:xfrm>
          <a:custGeom>
            <a:avLst/>
            <a:gdLst>
              <a:gd name="T0" fmla="*/ 213 w 213"/>
              <a:gd name="T1" fmla="*/ 34 h 50"/>
              <a:gd name="T2" fmla="*/ 213 w 213"/>
              <a:gd name="T3" fmla="*/ 25 h 50"/>
              <a:gd name="T4" fmla="*/ 211 w 213"/>
              <a:gd name="T5" fmla="*/ 17 h 50"/>
              <a:gd name="T6" fmla="*/ 209 w 213"/>
              <a:gd name="T7" fmla="*/ 17 h 50"/>
              <a:gd name="T8" fmla="*/ 207 w 213"/>
              <a:gd name="T9" fmla="*/ 17 h 50"/>
              <a:gd name="T10" fmla="*/ 209 w 213"/>
              <a:gd name="T11" fmla="*/ 25 h 50"/>
              <a:gd name="T12" fmla="*/ 209 w 213"/>
              <a:gd name="T13" fmla="*/ 34 h 50"/>
              <a:gd name="T14" fmla="*/ 209 w 213"/>
              <a:gd name="T15" fmla="*/ 42 h 50"/>
              <a:gd name="T16" fmla="*/ 207 w 213"/>
              <a:gd name="T17" fmla="*/ 50 h 50"/>
              <a:gd name="T18" fmla="*/ 209 w 213"/>
              <a:gd name="T19" fmla="*/ 48 h 50"/>
              <a:gd name="T20" fmla="*/ 211 w 213"/>
              <a:gd name="T21" fmla="*/ 48 h 50"/>
              <a:gd name="T22" fmla="*/ 213 w 213"/>
              <a:gd name="T23" fmla="*/ 40 h 50"/>
              <a:gd name="T24" fmla="*/ 213 w 213"/>
              <a:gd name="T25" fmla="*/ 34 h 50"/>
              <a:gd name="T26" fmla="*/ 6 w 213"/>
              <a:gd name="T27" fmla="*/ 0 h 50"/>
              <a:gd name="T28" fmla="*/ 2 w 213"/>
              <a:gd name="T29" fmla="*/ 15 h 50"/>
              <a:gd name="T30" fmla="*/ 0 w 213"/>
              <a:gd name="T31" fmla="*/ 30 h 50"/>
              <a:gd name="T32" fmla="*/ 2 w 213"/>
              <a:gd name="T33" fmla="*/ 32 h 50"/>
              <a:gd name="T34" fmla="*/ 4 w 213"/>
              <a:gd name="T35" fmla="*/ 34 h 50"/>
              <a:gd name="T36" fmla="*/ 6 w 213"/>
              <a:gd name="T37" fmla="*/ 17 h 50"/>
              <a:gd name="T38" fmla="*/ 9 w 213"/>
              <a:gd name="T39" fmla="*/ 2 h 50"/>
              <a:gd name="T40" fmla="*/ 8 w 213"/>
              <a:gd name="T41" fmla="*/ 0 h 50"/>
              <a:gd name="T42" fmla="*/ 6 w 213"/>
              <a:gd name="T43" fmla="*/ 0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13"/>
              <a:gd name="T67" fmla="*/ 0 h 50"/>
              <a:gd name="T68" fmla="*/ 213 w 213"/>
              <a:gd name="T69" fmla="*/ 50 h 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13" h="50">
                <a:moveTo>
                  <a:pt x="213" y="34"/>
                </a:moveTo>
                <a:lnTo>
                  <a:pt x="213" y="25"/>
                </a:lnTo>
                <a:lnTo>
                  <a:pt x="211" y="17"/>
                </a:lnTo>
                <a:lnTo>
                  <a:pt x="209" y="17"/>
                </a:lnTo>
                <a:lnTo>
                  <a:pt x="207" y="17"/>
                </a:lnTo>
                <a:lnTo>
                  <a:pt x="209" y="25"/>
                </a:lnTo>
                <a:lnTo>
                  <a:pt x="209" y="34"/>
                </a:lnTo>
                <a:lnTo>
                  <a:pt x="209" y="42"/>
                </a:lnTo>
                <a:lnTo>
                  <a:pt x="207" y="50"/>
                </a:lnTo>
                <a:lnTo>
                  <a:pt x="209" y="48"/>
                </a:lnTo>
                <a:lnTo>
                  <a:pt x="211" y="48"/>
                </a:lnTo>
                <a:lnTo>
                  <a:pt x="213" y="40"/>
                </a:lnTo>
                <a:lnTo>
                  <a:pt x="213" y="34"/>
                </a:lnTo>
                <a:close/>
                <a:moveTo>
                  <a:pt x="6" y="0"/>
                </a:moveTo>
                <a:lnTo>
                  <a:pt x="2" y="15"/>
                </a:lnTo>
                <a:lnTo>
                  <a:pt x="0" y="30"/>
                </a:lnTo>
                <a:lnTo>
                  <a:pt x="2" y="32"/>
                </a:lnTo>
                <a:lnTo>
                  <a:pt x="4" y="34"/>
                </a:lnTo>
                <a:lnTo>
                  <a:pt x="6" y="17"/>
                </a:lnTo>
                <a:lnTo>
                  <a:pt x="9" y="2"/>
                </a:lnTo>
                <a:lnTo>
                  <a:pt x="8" y="0"/>
                </a:lnTo>
                <a:lnTo>
                  <a:pt x="6" y="0"/>
                </a:lnTo>
                <a:close/>
              </a:path>
            </a:pathLst>
          </a:custGeom>
          <a:solidFill>
            <a:srgbClr val="44403F"/>
          </a:solidFill>
          <a:ln w="9525">
            <a:noFill/>
            <a:round/>
            <a:headEnd/>
            <a:tailEnd/>
          </a:ln>
        </p:spPr>
        <p:txBody>
          <a:bodyPr/>
          <a:lstStyle/>
          <a:p>
            <a:endParaRPr lang="en-US"/>
          </a:p>
        </p:txBody>
      </p:sp>
      <p:sp>
        <p:nvSpPr>
          <p:cNvPr id="45438" name="Freeform 1382"/>
          <p:cNvSpPr>
            <a:spLocks noEditPoints="1"/>
          </p:cNvSpPr>
          <p:nvPr/>
        </p:nvSpPr>
        <p:spPr bwMode="auto">
          <a:xfrm>
            <a:off x="8759825" y="4138614"/>
            <a:ext cx="331788" cy="79375"/>
          </a:xfrm>
          <a:custGeom>
            <a:avLst/>
            <a:gdLst>
              <a:gd name="T0" fmla="*/ 209 w 209"/>
              <a:gd name="T1" fmla="*/ 34 h 50"/>
              <a:gd name="T2" fmla="*/ 209 w 209"/>
              <a:gd name="T3" fmla="*/ 25 h 50"/>
              <a:gd name="T4" fmla="*/ 207 w 209"/>
              <a:gd name="T5" fmla="*/ 17 h 50"/>
              <a:gd name="T6" fmla="*/ 205 w 209"/>
              <a:gd name="T7" fmla="*/ 17 h 50"/>
              <a:gd name="T8" fmla="*/ 203 w 209"/>
              <a:gd name="T9" fmla="*/ 19 h 50"/>
              <a:gd name="T10" fmla="*/ 205 w 209"/>
              <a:gd name="T11" fmla="*/ 27 h 50"/>
              <a:gd name="T12" fmla="*/ 205 w 209"/>
              <a:gd name="T13" fmla="*/ 34 h 50"/>
              <a:gd name="T14" fmla="*/ 205 w 209"/>
              <a:gd name="T15" fmla="*/ 42 h 50"/>
              <a:gd name="T16" fmla="*/ 203 w 209"/>
              <a:gd name="T17" fmla="*/ 50 h 50"/>
              <a:gd name="T18" fmla="*/ 205 w 209"/>
              <a:gd name="T19" fmla="*/ 50 h 50"/>
              <a:gd name="T20" fmla="*/ 207 w 209"/>
              <a:gd name="T21" fmla="*/ 48 h 50"/>
              <a:gd name="T22" fmla="*/ 209 w 209"/>
              <a:gd name="T23" fmla="*/ 42 h 50"/>
              <a:gd name="T24" fmla="*/ 209 w 209"/>
              <a:gd name="T25" fmla="*/ 34 h 50"/>
              <a:gd name="T26" fmla="*/ 6 w 209"/>
              <a:gd name="T27" fmla="*/ 0 h 50"/>
              <a:gd name="T28" fmla="*/ 2 w 209"/>
              <a:gd name="T29" fmla="*/ 17 h 50"/>
              <a:gd name="T30" fmla="*/ 0 w 209"/>
              <a:gd name="T31" fmla="*/ 32 h 50"/>
              <a:gd name="T32" fmla="*/ 2 w 209"/>
              <a:gd name="T33" fmla="*/ 34 h 50"/>
              <a:gd name="T34" fmla="*/ 4 w 209"/>
              <a:gd name="T35" fmla="*/ 34 h 50"/>
              <a:gd name="T36" fmla="*/ 4 w 209"/>
              <a:gd name="T37" fmla="*/ 34 h 50"/>
              <a:gd name="T38" fmla="*/ 4 w 209"/>
              <a:gd name="T39" fmla="*/ 34 h 50"/>
              <a:gd name="T40" fmla="*/ 6 w 209"/>
              <a:gd name="T41" fmla="*/ 17 h 50"/>
              <a:gd name="T42" fmla="*/ 9 w 209"/>
              <a:gd name="T43" fmla="*/ 2 h 50"/>
              <a:gd name="T44" fmla="*/ 7 w 209"/>
              <a:gd name="T45" fmla="*/ 2 h 50"/>
              <a:gd name="T46" fmla="*/ 6 w 209"/>
              <a:gd name="T47" fmla="*/ 0 h 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9"/>
              <a:gd name="T73" fmla="*/ 0 h 50"/>
              <a:gd name="T74" fmla="*/ 209 w 209"/>
              <a:gd name="T75" fmla="*/ 50 h 5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9" h="50">
                <a:moveTo>
                  <a:pt x="209" y="34"/>
                </a:moveTo>
                <a:lnTo>
                  <a:pt x="209" y="25"/>
                </a:lnTo>
                <a:lnTo>
                  <a:pt x="207" y="17"/>
                </a:lnTo>
                <a:lnTo>
                  <a:pt x="205" y="17"/>
                </a:lnTo>
                <a:lnTo>
                  <a:pt x="203" y="19"/>
                </a:lnTo>
                <a:lnTo>
                  <a:pt x="205" y="27"/>
                </a:lnTo>
                <a:lnTo>
                  <a:pt x="205" y="34"/>
                </a:lnTo>
                <a:lnTo>
                  <a:pt x="205" y="42"/>
                </a:lnTo>
                <a:lnTo>
                  <a:pt x="203" y="50"/>
                </a:lnTo>
                <a:lnTo>
                  <a:pt x="205" y="50"/>
                </a:lnTo>
                <a:lnTo>
                  <a:pt x="207" y="48"/>
                </a:lnTo>
                <a:lnTo>
                  <a:pt x="209" y="42"/>
                </a:lnTo>
                <a:lnTo>
                  <a:pt x="209" y="34"/>
                </a:lnTo>
                <a:close/>
                <a:moveTo>
                  <a:pt x="6" y="0"/>
                </a:moveTo>
                <a:lnTo>
                  <a:pt x="2" y="17"/>
                </a:lnTo>
                <a:lnTo>
                  <a:pt x="0" y="32"/>
                </a:lnTo>
                <a:lnTo>
                  <a:pt x="2" y="34"/>
                </a:lnTo>
                <a:lnTo>
                  <a:pt x="4" y="34"/>
                </a:lnTo>
                <a:lnTo>
                  <a:pt x="6" y="17"/>
                </a:lnTo>
                <a:lnTo>
                  <a:pt x="9" y="2"/>
                </a:lnTo>
                <a:lnTo>
                  <a:pt x="7" y="2"/>
                </a:lnTo>
                <a:lnTo>
                  <a:pt x="6" y="0"/>
                </a:lnTo>
                <a:close/>
              </a:path>
            </a:pathLst>
          </a:custGeom>
          <a:solidFill>
            <a:srgbClr val="474442"/>
          </a:solidFill>
          <a:ln w="9525">
            <a:noFill/>
            <a:round/>
            <a:headEnd/>
            <a:tailEnd/>
          </a:ln>
        </p:spPr>
        <p:txBody>
          <a:bodyPr/>
          <a:lstStyle/>
          <a:p>
            <a:endParaRPr lang="en-US"/>
          </a:p>
        </p:txBody>
      </p:sp>
      <p:sp>
        <p:nvSpPr>
          <p:cNvPr id="45439" name="Freeform 1383"/>
          <p:cNvSpPr>
            <a:spLocks noEditPoints="1"/>
          </p:cNvSpPr>
          <p:nvPr/>
        </p:nvSpPr>
        <p:spPr bwMode="auto">
          <a:xfrm>
            <a:off x="8763000" y="4141789"/>
            <a:ext cx="325438" cy="79375"/>
          </a:xfrm>
          <a:custGeom>
            <a:avLst/>
            <a:gdLst>
              <a:gd name="T0" fmla="*/ 205 w 205"/>
              <a:gd name="T1" fmla="*/ 32 h 50"/>
              <a:gd name="T2" fmla="*/ 205 w 205"/>
              <a:gd name="T3" fmla="*/ 23 h 50"/>
              <a:gd name="T4" fmla="*/ 203 w 205"/>
              <a:gd name="T5" fmla="*/ 15 h 50"/>
              <a:gd name="T6" fmla="*/ 201 w 205"/>
              <a:gd name="T7" fmla="*/ 17 h 50"/>
              <a:gd name="T8" fmla="*/ 199 w 205"/>
              <a:gd name="T9" fmla="*/ 17 h 50"/>
              <a:gd name="T10" fmla="*/ 201 w 205"/>
              <a:gd name="T11" fmla="*/ 25 h 50"/>
              <a:gd name="T12" fmla="*/ 201 w 205"/>
              <a:gd name="T13" fmla="*/ 32 h 50"/>
              <a:gd name="T14" fmla="*/ 201 w 205"/>
              <a:gd name="T15" fmla="*/ 40 h 50"/>
              <a:gd name="T16" fmla="*/ 199 w 205"/>
              <a:gd name="T17" fmla="*/ 50 h 50"/>
              <a:gd name="T18" fmla="*/ 201 w 205"/>
              <a:gd name="T19" fmla="*/ 48 h 50"/>
              <a:gd name="T20" fmla="*/ 203 w 205"/>
              <a:gd name="T21" fmla="*/ 48 h 50"/>
              <a:gd name="T22" fmla="*/ 205 w 205"/>
              <a:gd name="T23" fmla="*/ 40 h 50"/>
              <a:gd name="T24" fmla="*/ 205 w 205"/>
              <a:gd name="T25" fmla="*/ 32 h 50"/>
              <a:gd name="T26" fmla="*/ 5 w 205"/>
              <a:gd name="T27" fmla="*/ 0 h 50"/>
              <a:gd name="T28" fmla="*/ 2 w 205"/>
              <a:gd name="T29" fmla="*/ 15 h 50"/>
              <a:gd name="T30" fmla="*/ 0 w 205"/>
              <a:gd name="T31" fmla="*/ 32 h 50"/>
              <a:gd name="T32" fmla="*/ 2 w 205"/>
              <a:gd name="T33" fmla="*/ 32 h 50"/>
              <a:gd name="T34" fmla="*/ 4 w 205"/>
              <a:gd name="T35" fmla="*/ 34 h 50"/>
              <a:gd name="T36" fmla="*/ 4 w 205"/>
              <a:gd name="T37" fmla="*/ 32 h 50"/>
              <a:gd name="T38" fmla="*/ 4 w 205"/>
              <a:gd name="T39" fmla="*/ 32 h 50"/>
              <a:gd name="T40" fmla="*/ 5 w 205"/>
              <a:gd name="T41" fmla="*/ 17 h 50"/>
              <a:gd name="T42" fmla="*/ 7 w 205"/>
              <a:gd name="T43" fmla="*/ 2 h 50"/>
              <a:gd name="T44" fmla="*/ 7 w 205"/>
              <a:gd name="T45" fmla="*/ 0 h 50"/>
              <a:gd name="T46" fmla="*/ 5 w 205"/>
              <a:gd name="T47" fmla="*/ 0 h 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5"/>
              <a:gd name="T73" fmla="*/ 0 h 50"/>
              <a:gd name="T74" fmla="*/ 205 w 205"/>
              <a:gd name="T75" fmla="*/ 50 h 5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5" h="50">
                <a:moveTo>
                  <a:pt x="205" y="32"/>
                </a:moveTo>
                <a:lnTo>
                  <a:pt x="205" y="23"/>
                </a:lnTo>
                <a:lnTo>
                  <a:pt x="203" y="15"/>
                </a:lnTo>
                <a:lnTo>
                  <a:pt x="201" y="17"/>
                </a:lnTo>
                <a:lnTo>
                  <a:pt x="199" y="17"/>
                </a:lnTo>
                <a:lnTo>
                  <a:pt x="201" y="25"/>
                </a:lnTo>
                <a:lnTo>
                  <a:pt x="201" y="32"/>
                </a:lnTo>
                <a:lnTo>
                  <a:pt x="201" y="40"/>
                </a:lnTo>
                <a:lnTo>
                  <a:pt x="199" y="50"/>
                </a:lnTo>
                <a:lnTo>
                  <a:pt x="201" y="48"/>
                </a:lnTo>
                <a:lnTo>
                  <a:pt x="203" y="48"/>
                </a:lnTo>
                <a:lnTo>
                  <a:pt x="205" y="40"/>
                </a:lnTo>
                <a:lnTo>
                  <a:pt x="205" y="32"/>
                </a:lnTo>
                <a:close/>
                <a:moveTo>
                  <a:pt x="5" y="0"/>
                </a:moveTo>
                <a:lnTo>
                  <a:pt x="2" y="15"/>
                </a:lnTo>
                <a:lnTo>
                  <a:pt x="0" y="32"/>
                </a:lnTo>
                <a:lnTo>
                  <a:pt x="2" y="32"/>
                </a:lnTo>
                <a:lnTo>
                  <a:pt x="4" y="34"/>
                </a:lnTo>
                <a:lnTo>
                  <a:pt x="4" y="32"/>
                </a:lnTo>
                <a:lnTo>
                  <a:pt x="5" y="17"/>
                </a:lnTo>
                <a:lnTo>
                  <a:pt x="7" y="2"/>
                </a:lnTo>
                <a:lnTo>
                  <a:pt x="7" y="0"/>
                </a:lnTo>
                <a:lnTo>
                  <a:pt x="5" y="0"/>
                </a:lnTo>
                <a:close/>
              </a:path>
            </a:pathLst>
          </a:custGeom>
          <a:solidFill>
            <a:srgbClr val="484544"/>
          </a:solidFill>
          <a:ln w="9525">
            <a:noFill/>
            <a:round/>
            <a:headEnd/>
            <a:tailEnd/>
          </a:ln>
        </p:spPr>
        <p:txBody>
          <a:bodyPr/>
          <a:lstStyle/>
          <a:p>
            <a:endParaRPr lang="en-US"/>
          </a:p>
        </p:txBody>
      </p:sp>
      <p:sp>
        <p:nvSpPr>
          <p:cNvPr id="45440" name="Freeform 1384"/>
          <p:cNvSpPr>
            <a:spLocks noEditPoints="1"/>
          </p:cNvSpPr>
          <p:nvPr/>
        </p:nvSpPr>
        <p:spPr bwMode="auto">
          <a:xfrm>
            <a:off x="8766175" y="4141789"/>
            <a:ext cx="319088" cy="79375"/>
          </a:xfrm>
          <a:custGeom>
            <a:avLst/>
            <a:gdLst>
              <a:gd name="T0" fmla="*/ 201 w 201"/>
              <a:gd name="T1" fmla="*/ 32 h 50"/>
              <a:gd name="T2" fmla="*/ 201 w 201"/>
              <a:gd name="T3" fmla="*/ 25 h 50"/>
              <a:gd name="T4" fmla="*/ 199 w 201"/>
              <a:gd name="T5" fmla="*/ 17 h 50"/>
              <a:gd name="T6" fmla="*/ 197 w 201"/>
              <a:gd name="T7" fmla="*/ 17 h 50"/>
              <a:gd name="T8" fmla="*/ 195 w 201"/>
              <a:gd name="T9" fmla="*/ 17 h 50"/>
              <a:gd name="T10" fmla="*/ 197 w 201"/>
              <a:gd name="T11" fmla="*/ 25 h 50"/>
              <a:gd name="T12" fmla="*/ 197 w 201"/>
              <a:gd name="T13" fmla="*/ 32 h 50"/>
              <a:gd name="T14" fmla="*/ 197 w 201"/>
              <a:gd name="T15" fmla="*/ 40 h 50"/>
              <a:gd name="T16" fmla="*/ 195 w 201"/>
              <a:gd name="T17" fmla="*/ 50 h 50"/>
              <a:gd name="T18" fmla="*/ 197 w 201"/>
              <a:gd name="T19" fmla="*/ 50 h 50"/>
              <a:gd name="T20" fmla="*/ 199 w 201"/>
              <a:gd name="T21" fmla="*/ 48 h 50"/>
              <a:gd name="T22" fmla="*/ 201 w 201"/>
              <a:gd name="T23" fmla="*/ 40 h 50"/>
              <a:gd name="T24" fmla="*/ 201 w 201"/>
              <a:gd name="T25" fmla="*/ 32 h 50"/>
              <a:gd name="T26" fmla="*/ 5 w 201"/>
              <a:gd name="T27" fmla="*/ 0 h 50"/>
              <a:gd name="T28" fmla="*/ 2 w 201"/>
              <a:gd name="T29" fmla="*/ 15 h 50"/>
              <a:gd name="T30" fmla="*/ 0 w 201"/>
              <a:gd name="T31" fmla="*/ 32 h 50"/>
              <a:gd name="T32" fmla="*/ 0 w 201"/>
              <a:gd name="T33" fmla="*/ 32 h 50"/>
              <a:gd name="T34" fmla="*/ 0 w 201"/>
              <a:gd name="T35" fmla="*/ 32 h 50"/>
              <a:gd name="T36" fmla="*/ 2 w 201"/>
              <a:gd name="T37" fmla="*/ 34 h 50"/>
              <a:gd name="T38" fmla="*/ 3 w 201"/>
              <a:gd name="T39" fmla="*/ 34 h 50"/>
              <a:gd name="T40" fmla="*/ 3 w 201"/>
              <a:gd name="T41" fmla="*/ 34 h 50"/>
              <a:gd name="T42" fmla="*/ 3 w 201"/>
              <a:gd name="T43" fmla="*/ 32 h 50"/>
              <a:gd name="T44" fmla="*/ 5 w 201"/>
              <a:gd name="T45" fmla="*/ 17 h 50"/>
              <a:gd name="T46" fmla="*/ 7 w 201"/>
              <a:gd name="T47" fmla="*/ 2 h 50"/>
              <a:gd name="T48" fmla="*/ 5 w 201"/>
              <a:gd name="T49" fmla="*/ 2 h 50"/>
              <a:gd name="T50" fmla="*/ 5 w 201"/>
              <a:gd name="T51" fmla="*/ 0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1"/>
              <a:gd name="T79" fmla="*/ 0 h 50"/>
              <a:gd name="T80" fmla="*/ 201 w 201"/>
              <a:gd name="T81" fmla="*/ 50 h 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1" h="50">
                <a:moveTo>
                  <a:pt x="201" y="32"/>
                </a:moveTo>
                <a:lnTo>
                  <a:pt x="201" y="25"/>
                </a:lnTo>
                <a:lnTo>
                  <a:pt x="199" y="17"/>
                </a:lnTo>
                <a:lnTo>
                  <a:pt x="197" y="17"/>
                </a:lnTo>
                <a:lnTo>
                  <a:pt x="195" y="17"/>
                </a:lnTo>
                <a:lnTo>
                  <a:pt x="197" y="25"/>
                </a:lnTo>
                <a:lnTo>
                  <a:pt x="197" y="32"/>
                </a:lnTo>
                <a:lnTo>
                  <a:pt x="197" y="40"/>
                </a:lnTo>
                <a:lnTo>
                  <a:pt x="195" y="50"/>
                </a:lnTo>
                <a:lnTo>
                  <a:pt x="197" y="50"/>
                </a:lnTo>
                <a:lnTo>
                  <a:pt x="199" y="48"/>
                </a:lnTo>
                <a:lnTo>
                  <a:pt x="201" y="40"/>
                </a:lnTo>
                <a:lnTo>
                  <a:pt x="201" y="32"/>
                </a:lnTo>
                <a:close/>
                <a:moveTo>
                  <a:pt x="5" y="0"/>
                </a:moveTo>
                <a:lnTo>
                  <a:pt x="2" y="15"/>
                </a:lnTo>
                <a:lnTo>
                  <a:pt x="0" y="32"/>
                </a:lnTo>
                <a:lnTo>
                  <a:pt x="2" y="34"/>
                </a:lnTo>
                <a:lnTo>
                  <a:pt x="3" y="34"/>
                </a:lnTo>
                <a:lnTo>
                  <a:pt x="3" y="32"/>
                </a:lnTo>
                <a:lnTo>
                  <a:pt x="5" y="17"/>
                </a:lnTo>
                <a:lnTo>
                  <a:pt x="7" y="2"/>
                </a:lnTo>
                <a:lnTo>
                  <a:pt x="5" y="2"/>
                </a:lnTo>
                <a:lnTo>
                  <a:pt x="5" y="0"/>
                </a:lnTo>
                <a:close/>
              </a:path>
            </a:pathLst>
          </a:custGeom>
          <a:solidFill>
            <a:srgbClr val="4B4846"/>
          </a:solidFill>
          <a:ln w="9525">
            <a:noFill/>
            <a:round/>
            <a:headEnd/>
            <a:tailEnd/>
          </a:ln>
        </p:spPr>
        <p:txBody>
          <a:bodyPr/>
          <a:lstStyle/>
          <a:p>
            <a:endParaRPr lang="en-US"/>
          </a:p>
        </p:txBody>
      </p:sp>
      <p:sp>
        <p:nvSpPr>
          <p:cNvPr id="45441" name="Freeform 1385"/>
          <p:cNvSpPr>
            <a:spLocks noEditPoints="1"/>
          </p:cNvSpPr>
          <p:nvPr/>
        </p:nvSpPr>
        <p:spPr bwMode="auto">
          <a:xfrm>
            <a:off x="8769350" y="4144963"/>
            <a:ext cx="312738" cy="76200"/>
          </a:xfrm>
          <a:custGeom>
            <a:avLst/>
            <a:gdLst>
              <a:gd name="T0" fmla="*/ 197 w 197"/>
              <a:gd name="T1" fmla="*/ 30 h 48"/>
              <a:gd name="T2" fmla="*/ 197 w 197"/>
              <a:gd name="T3" fmla="*/ 23 h 48"/>
              <a:gd name="T4" fmla="*/ 195 w 197"/>
              <a:gd name="T5" fmla="*/ 15 h 48"/>
              <a:gd name="T6" fmla="*/ 193 w 197"/>
              <a:gd name="T7" fmla="*/ 15 h 48"/>
              <a:gd name="T8" fmla="*/ 191 w 197"/>
              <a:gd name="T9" fmla="*/ 17 h 48"/>
              <a:gd name="T10" fmla="*/ 193 w 197"/>
              <a:gd name="T11" fmla="*/ 23 h 48"/>
              <a:gd name="T12" fmla="*/ 193 w 197"/>
              <a:gd name="T13" fmla="*/ 30 h 48"/>
              <a:gd name="T14" fmla="*/ 193 w 197"/>
              <a:gd name="T15" fmla="*/ 40 h 48"/>
              <a:gd name="T16" fmla="*/ 191 w 197"/>
              <a:gd name="T17" fmla="*/ 48 h 48"/>
              <a:gd name="T18" fmla="*/ 193 w 197"/>
              <a:gd name="T19" fmla="*/ 48 h 48"/>
              <a:gd name="T20" fmla="*/ 195 w 197"/>
              <a:gd name="T21" fmla="*/ 48 h 48"/>
              <a:gd name="T22" fmla="*/ 197 w 197"/>
              <a:gd name="T23" fmla="*/ 38 h 48"/>
              <a:gd name="T24" fmla="*/ 197 w 197"/>
              <a:gd name="T25" fmla="*/ 30 h 48"/>
              <a:gd name="T26" fmla="*/ 3 w 197"/>
              <a:gd name="T27" fmla="*/ 0 h 48"/>
              <a:gd name="T28" fmla="*/ 1 w 197"/>
              <a:gd name="T29" fmla="*/ 15 h 48"/>
              <a:gd name="T30" fmla="*/ 0 w 197"/>
              <a:gd name="T31" fmla="*/ 30 h 48"/>
              <a:gd name="T32" fmla="*/ 0 w 197"/>
              <a:gd name="T33" fmla="*/ 30 h 48"/>
              <a:gd name="T34" fmla="*/ 0 w 197"/>
              <a:gd name="T35" fmla="*/ 32 h 48"/>
              <a:gd name="T36" fmla="*/ 1 w 197"/>
              <a:gd name="T37" fmla="*/ 32 h 48"/>
              <a:gd name="T38" fmla="*/ 3 w 197"/>
              <a:gd name="T39" fmla="*/ 34 h 48"/>
              <a:gd name="T40" fmla="*/ 3 w 197"/>
              <a:gd name="T41" fmla="*/ 32 h 48"/>
              <a:gd name="T42" fmla="*/ 3 w 197"/>
              <a:gd name="T43" fmla="*/ 30 h 48"/>
              <a:gd name="T44" fmla="*/ 5 w 197"/>
              <a:gd name="T45" fmla="*/ 15 h 48"/>
              <a:gd name="T46" fmla="*/ 7 w 197"/>
              <a:gd name="T47" fmla="*/ 1 h 48"/>
              <a:gd name="T48" fmla="*/ 5 w 197"/>
              <a:gd name="T49" fmla="*/ 0 h 48"/>
              <a:gd name="T50" fmla="*/ 3 w 197"/>
              <a:gd name="T51" fmla="*/ 0 h 4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7"/>
              <a:gd name="T79" fmla="*/ 0 h 48"/>
              <a:gd name="T80" fmla="*/ 197 w 197"/>
              <a:gd name="T81" fmla="*/ 48 h 4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7" h="48">
                <a:moveTo>
                  <a:pt x="197" y="30"/>
                </a:moveTo>
                <a:lnTo>
                  <a:pt x="197" y="23"/>
                </a:lnTo>
                <a:lnTo>
                  <a:pt x="195" y="15"/>
                </a:lnTo>
                <a:lnTo>
                  <a:pt x="193" y="15"/>
                </a:lnTo>
                <a:lnTo>
                  <a:pt x="191" y="17"/>
                </a:lnTo>
                <a:lnTo>
                  <a:pt x="193" y="23"/>
                </a:lnTo>
                <a:lnTo>
                  <a:pt x="193" y="30"/>
                </a:lnTo>
                <a:lnTo>
                  <a:pt x="193" y="40"/>
                </a:lnTo>
                <a:lnTo>
                  <a:pt x="191" y="48"/>
                </a:lnTo>
                <a:lnTo>
                  <a:pt x="193" y="48"/>
                </a:lnTo>
                <a:lnTo>
                  <a:pt x="195" y="48"/>
                </a:lnTo>
                <a:lnTo>
                  <a:pt x="197" y="38"/>
                </a:lnTo>
                <a:lnTo>
                  <a:pt x="197" y="30"/>
                </a:lnTo>
                <a:close/>
                <a:moveTo>
                  <a:pt x="3" y="0"/>
                </a:moveTo>
                <a:lnTo>
                  <a:pt x="1" y="15"/>
                </a:lnTo>
                <a:lnTo>
                  <a:pt x="0" y="30"/>
                </a:lnTo>
                <a:lnTo>
                  <a:pt x="0" y="32"/>
                </a:lnTo>
                <a:lnTo>
                  <a:pt x="1" y="32"/>
                </a:lnTo>
                <a:lnTo>
                  <a:pt x="3" y="34"/>
                </a:lnTo>
                <a:lnTo>
                  <a:pt x="3" y="32"/>
                </a:lnTo>
                <a:lnTo>
                  <a:pt x="3" y="30"/>
                </a:lnTo>
                <a:lnTo>
                  <a:pt x="5" y="15"/>
                </a:lnTo>
                <a:lnTo>
                  <a:pt x="7" y="1"/>
                </a:lnTo>
                <a:lnTo>
                  <a:pt x="5" y="0"/>
                </a:lnTo>
                <a:lnTo>
                  <a:pt x="3" y="0"/>
                </a:lnTo>
                <a:close/>
              </a:path>
            </a:pathLst>
          </a:custGeom>
          <a:solidFill>
            <a:srgbClr val="4D4B49"/>
          </a:solidFill>
          <a:ln w="9525">
            <a:noFill/>
            <a:round/>
            <a:headEnd/>
            <a:tailEnd/>
          </a:ln>
        </p:spPr>
        <p:txBody>
          <a:bodyPr/>
          <a:lstStyle/>
          <a:p>
            <a:endParaRPr lang="en-US"/>
          </a:p>
        </p:txBody>
      </p:sp>
      <p:sp>
        <p:nvSpPr>
          <p:cNvPr id="45442" name="Freeform 1386"/>
          <p:cNvSpPr>
            <a:spLocks noEditPoints="1"/>
          </p:cNvSpPr>
          <p:nvPr/>
        </p:nvSpPr>
        <p:spPr bwMode="auto">
          <a:xfrm>
            <a:off x="8770939" y="4144964"/>
            <a:ext cx="307975" cy="77787"/>
          </a:xfrm>
          <a:custGeom>
            <a:avLst/>
            <a:gdLst>
              <a:gd name="T0" fmla="*/ 194 w 194"/>
              <a:gd name="T1" fmla="*/ 30 h 49"/>
              <a:gd name="T2" fmla="*/ 194 w 194"/>
              <a:gd name="T3" fmla="*/ 23 h 49"/>
              <a:gd name="T4" fmla="*/ 192 w 194"/>
              <a:gd name="T5" fmla="*/ 15 h 49"/>
              <a:gd name="T6" fmla="*/ 190 w 194"/>
              <a:gd name="T7" fmla="*/ 17 h 49"/>
              <a:gd name="T8" fmla="*/ 189 w 194"/>
              <a:gd name="T9" fmla="*/ 17 h 49"/>
              <a:gd name="T10" fmla="*/ 190 w 194"/>
              <a:gd name="T11" fmla="*/ 23 h 49"/>
              <a:gd name="T12" fmla="*/ 190 w 194"/>
              <a:gd name="T13" fmla="*/ 30 h 49"/>
              <a:gd name="T14" fmla="*/ 190 w 194"/>
              <a:gd name="T15" fmla="*/ 40 h 49"/>
              <a:gd name="T16" fmla="*/ 189 w 194"/>
              <a:gd name="T17" fmla="*/ 49 h 49"/>
              <a:gd name="T18" fmla="*/ 190 w 194"/>
              <a:gd name="T19" fmla="*/ 48 h 49"/>
              <a:gd name="T20" fmla="*/ 192 w 194"/>
              <a:gd name="T21" fmla="*/ 48 h 49"/>
              <a:gd name="T22" fmla="*/ 194 w 194"/>
              <a:gd name="T23" fmla="*/ 38 h 49"/>
              <a:gd name="T24" fmla="*/ 194 w 194"/>
              <a:gd name="T25" fmla="*/ 30 h 49"/>
              <a:gd name="T26" fmla="*/ 4 w 194"/>
              <a:gd name="T27" fmla="*/ 0 h 49"/>
              <a:gd name="T28" fmla="*/ 2 w 194"/>
              <a:gd name="T29" fmla="*/ 15 h 49"/>
              <a:gd name="T30" fmla="*/ 0 w 194"/>
              <a:gd name="T31" fmla="*/ 30 h 49"/>
              <a:gd name="T32" fmla="*/ 0 w 194"/>
              <a:gd name="T33" fmla="*/ 32 h 49"/>
              <a:gd name="T34" fmla="*/ 0 w 194"/>
              <a:gd name="T35" fmla="*/ 32 h 49"/>
              <a:gd name="T36" fmla="*/ 2 w 194"/>
              <a:gd name="T37" fmla="*/ 34 h 49"/>
              <a:gd name="T38" fmla="*/ 4 w 194"/>
              <a:gd name="T39" fmla="*/ 34 h 49"/>
              <a:gd name="T40" fmla="*/ 4 w 194"/>
              <a:gd name="T41" fmla="*/ 32 h 49"/>
              <a:gd name="T42" fmla="*/ 4 w 194"/>
              <a:gd name="T43" fmla="*/ 30 h 49"/>
              <a:gd name="T44" fmla="*/ 6 w 194"/>
              <a:gd name="T45" fmla="*/ 15 h 49"/>
              <a:gd name="T46" fmla="*/ 8 w 194"/>
              <a:gd name="T47" fmla="*/ 1 h 49"/>
              <a:gd name="T48" fmla="*/ 6 w 194"/>
              <a:gd name="T49" fmla="*/ 1 h 49"/>
              <a:gd name="T50" fmla="*/ 4 w 194"/>
              <a:gd name="T51" fmla="*/ 0 h 4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4"/>
              <a:gd name="T79" fmla="*/ 0 h 49"/>
              <a:gd name="T80" fmla="*/ 194 w 194"/>
              <a:gd name="T81" fmla="*/ 49 h 4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4" h="49">
                <a:moveTo>
                  <a:pt x="194" y="30"/>
                </a:moveTo>
                <a:lnTo>
                  <a:pt x="194" y="23"/>
                </a:lnTo>
                <a:lnTo>
                  <a:pt x="192" y="15"/>
                </a:lnTo>
                <a:lnTo>
                  <a:pt x="190" y="17"/>
                </a:lnTo>
                <a:lnTo>
                  <a:pt x="189" y="17"/>
                </a:lnTo>
                <a:lnTo>
                  <a:pt x="190" y="23"/>
                </a:lnTo>
                <a:lnTo>
                  <a:pt x="190" y="30"/>
                </a:lnTo>
                <a:lnTo>
                  <a:pt x="190" y="40"/>
                </a:lnTo>
                <a:lnTo>
                  <a:pt x="189" y="49"/>
                </a:lnTo>
                <a:lnTo>
                  <a:pt x="190" y="48"/>
                </a:lnTo>
                <a:lnTo>
                  <a:pt x="192" y="48"/>
                </a:lnTo>
                <a:lnTo>
                  <a:pt x="194" y="38"/>
                </a:lnTo>
                <a:lnTo>
                  <a:pt x="194" y="30"/>
                </a:lnTo>
                <a:close/>
                <a:moveTo>
                  <a:pt x="4" y="0"/>
                </a:moveTo>
                <a:lnTo>
                  <a:pt x="2" y="15"/>
                </a:lnTo>
                <a:lnTo>
                  <a:pt x="0" y="30"/>
                </a:lnTo>
                <a:lnTo>
                  <a:pt x="0" y="32"/>
                </a:lnTo>
                <a:lnTo>
                  <a:pt x="2" y="34"/>
                </a:lnTo>
                <a:lnTo>
                  <a:pt x="4" y="34"/>
                </a:lnTo>
                <a:lnTo>
                  <a:pt x="4" y="32"/>
                </a:lnTo>
                <a:lnTo>
                  <a:pt x="4" y="30"/>
                </a:lnTo>
                <a:lnTo>
                  <a:pt x="6" y="15"/>
                </a:lnTo>
                <a:lnTo>
                  <a:pt x="8" y="1"/>
                </a:lnTo>
                <a:lnTo>
                  <a:pt x="6" y="1"/>
                </a:lnTo>
                <a:lnTo>
                  <a:pt x="4" y="0"/>
                </a:lnTo>
                <a:close/>
              </a:path>
            </a:pathLst>
          </a:custGeom>
          <a:solidFill>
            <a:srgbClr val="4F4D4B"/>
          </a:solidFill>
          <a:ln w="9525">
            <a:noFill/>
            <a:round/>
            <a:headEnd/>
            <a:tailEnd/>
          </a:ln>
        </p:spPr>
        <p:txBody>
          <a:bodyPr/>
          <a:lstStyle/>
          <a:p>
            <a:endParaRPr lang="en-US"/>
          </a:p>
        </p:txBody>
      </p:sp>
      <p:sp>
        <p:nvSpPr>
          <p:cNvPr id="45443" name="Freeform 1387"/>
          <p:cNvSpPr>
            <a:spLocks noEditPoints="1"/>
          </p:cNvSpPr>
          <p:nvPr/>
        </p:nvSpPr>
        <p:spPr bwMode="auto">
          <a:xfrm>
            <a:off x="8774114" y="4146550"/>
            <a:ext cx="301625" cy="76200"/>
          </a:xfrm>
          <a:custGeom>
            <a:avLst/>
            <a:gdLst>
              <a:gd name="T0" fmla="*/ 190 w 190"/>
              <a:gd name="T1" fmla="*/ 29 h 48"/>
              <a:gd name="T2" fmla="*/ 190 w 190"/>
              <a:gd name="T3" fmla="*/ 22 h 48"/>
              <a:gd name="T4" fmla="*/ 188 w 190"/>
              <a:gd name="T5" fmla="*/ 16 h 48"/>
              <a:gd name="T6" fmla="*/ 187 w 190"/>
              <a:gd name="T7" fmla="*/ 16 h 48"/>
              <a:gd name="T8" fmla="*/ 185 w 190"/>
              <a:gd name="T9" fmla="*/ 16 h 48"/>
              <a:gd name="T10" fmla="*/ 187 w 190"/>
              <a:gd name="T11" fmla="*/ 22 h 48"/>
              <a:gd name="T12" fmla="*/ 187 w 190"/>
              <a:gd name="T13" fmla="*/ 29 h 48"/>
              <a:gd name="T14" fmla="*/ 187 w 190"/>
              <a:gd name="T15" fmla="*/ 39 h 48"/>
              <a:gd name="T16" fmla="*/ 185 w 190"/>
              <a:gd name="T17" fmla="*/ 48 h 48"/>
              <a:gd name="T18" fmla="*/ 187 w 190"/>
              <a:gd name="T19" fmla="*/ 48 h 48"/>
              <a:gd name="T20" fmla="*/ 188 w 190"/>
              <a:gd name="T21" fmla="*/ 47 h 48"/>
              <a:gd name="T22" fmla="*/ 190 w 190"/>
              <a:gd name="T23" fmla="*/ 39 h 48"/>
              <a:gd name="T24" fmla="*/ 190 w 190"/>
              <a:gd name="T25" fmla="*/ 29 h 48"/>
              <a:gd name="T26" fmla="*/ 4 w 190"/>
              <a:gd name="T27" fmla="*/ 0 h 48"/>
              <a:gd name="T28" fmla="*/ 2 w 190"/>
              <a:gd name="T29" fmla="*/ 14 h 48"/>
              <a:gd name="T30" fmla="*/ 0 w 190"/>
              <a:gd name="T31" fmla="*/ 29 h 48"/>
              <a:gd name="T32" fmla="*/ 0 w 190"/>
              <a:gd name="T33" fmla="*/ 31 h 48"/>
              <a:gd name="T34" fmla="*/ 0 w 190"/>
              <a:gd name="T35" fmla="*/ 33 h 48"/>
              <a:gd name="T36" fmla="*/ 2 w 190"/>
              <a:gd name="T37" fmla="*/ 33 h 48"/>
              <a:gd name="T38" fmla="*/ 4 w 190"/>
              <a:gd name="T39" fmla="*/ 35 h 48"/>
              <a:gd name="T40" fmla="*/ 4 w 190"/>
              <a:gd name="T41" fmla="*/ 31 h 48"/>
              <a:gd name="T42" fmla="*/ 4 w 190"/>
              <a:gd name="T43" fmla="*/ 29 h 48"/>
              <a:gd name="T44" fmla="*/ 6 w 190"/>
              <a:gd name="T45" fmla="*/ 14 h 48"/>
              <a:gd name="T46" fmla="*/ 8 w 190"/>
              <a:gd name="T47" fmla="*/ 2 h 48"/>
              <a:gd name="T48" fmla="*/ 6 w 190"/>
              <a:gd name="T49" fmla="*/ 0 h 48"/>
              <a:gd name="T50" fmla="*/ 4 w 190"/>
              <a:gd name="T51" fmla="*/ 0 h 4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0"/>
              <a:gd name="T79" fmla="*/ 0 h 48"/>
              <a:gd name="T80" fmla="*/ 190 w 190"/>
              <a:gd name="T81" fmla="*/ 48 h 4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0" h="48">
                <a:moveTo>
                  <a:pt x="190" y="29"/>
                </a:moveTo>
                <a:lnTo>
                  <a:pt x="190" y="22"/>
                </a:lnTo>
                <a:lnTo>
                  <a:pt x="188" y="16"/>
                </a:lnTo>
                <a:lnTo>
                  <a:pt x="187" y="16"/>
                </a:lnTo>
                <a:lnTo>
                  <a:pt x="185" y="16"/>
                </a:lnTo>
                <a:lnTo>
                  <a:pt x="187" y="22"/>
                </a:lnTo>
                <a:lnTo>
                  <a:pt x="187" y="29"/>
                </a:lnTo>
                <a:lnTo>
                  <a:pt x="187" y="39"/>
                </a:lnTo>
                <a:lnTo>
                  <a:pt x="185" y="48"/>
                </a:lnTo>
                <a:lnTo>
                  <a:pt x="187" y="48"/>
                </a:lnTo>
                <a:lnTo>
                  <a:pt x="188" y="47"/>
                </a:lnTo>
                <a:lnTo>
                  <a:pt x="190" y="39"/>
                </a:lnTo>
                <a:lnTo>
                  <a:pt x="190" y="29"/>
                </a:lnTo>
                <a:close/>
                <a:moveTo>
                  <a:pt x="4" y="0"/>
                </a:moveTo>
                <a:lnTo>
                  <a:pt x="2" y="14"/>
                </a:lnTo>
                <a:lnTo>
                  <a:pt x="0" y="29"/>
                </a:lnTo>
                <a:lnTo>
                  <a:pt x="0" y="31"/>
                </a:lnTo>
                <a:lnTo>
                  <a:pt x="0" y="33"/>
                </a:lnTo>
                <a:lnTo>
                  <a:pt x="2" y="33"/>
                </a:lnTo>
                <a:lnTo>
                  <a:pt x="4" y="35"/>
                </a:lnTo>
                <a:lnTo>
                  <a:pt x="4" y="31"/>
                </a:lnTo>
                <a:lnTo>
                  <a:pt x="4" y="29"/>
                </a:lnTo>
                <a:lnTo>
                  <a:pt x="6" y="14"/>
                </a:lnTo>
                <a:lnTo>
                  <a:pt x="8" y="2"/>
                </a:lnTo>
                <a:lnTo>
                  <a:pt x="6" y="0"/>
                </a:lnTo>
                <a:lnTo>
                  <a:pt x="4" y="0"/>
                </a:lnTo>
                <a:close/>
              </a:path>
            </a:pathLst>
          </a:custGeom>
          <a:solidFill>
            <a:srgbClr val="524F4E"/>
          </a:solidFill>
          <a:ln w="9525">
            <a:noFill/>
            <a:round/>
            <a:headEnd/>
            <a:tailEnd/>
          </a:ln>
        </p:spPr>
        <p:txBody>
          <a:bodyPr/>
          <a:lstStyle/>
          <a:p>
            <a:endParaRPr lang="en-US"/>
          </a:p>
        </p:txBody>
      </p:sp>
      <p:sp>
        <p:nvSpPr>
          <p:cNvPr id="45444" name="Freeform 1388"/>
          <p:cNvSpPr>
            <a:spLocks noEditPoints="1"/>
          </p:cNvSpPr>
          <p:nvPr/>
        </p:nvSpPr>
        <p:spPr bwMode="auto">
          <a:xfrm>
            <a:off x="8777289" y="4146550"/>
            <a:ext cx="295275" cy="76200"/>
          </a:xfrm>
          <a:custGeom>
            <a:avLst/>
            <a:gdLst>
              <a:gd name="T0" fmla="*/ 186 w 186"/>
              <a:gd name="T1" fmla="*/ 29 h 48"/>
              <a:gd name="T2" fmla="*/ 186 w 186"/>
              <a:gd name="T3" fmla="*/ 22 h 48"/>
              <a:gd name="T4" fmla="*/ 185 w 186"/>
              <a:gd name="T5" fmla="*/ 16 h 48"/>
              <a:gd name="T6" fmla="*/ 183 w 186"/>
              <a:gd name="T7" fmla="*/ 16 h 48"/>
              <a:gd name="T8" fmla="*/ 181 w 186"/>
              <a:gd name="T9" fmla="*/ 16 h 48"/>
              <a:gd name="T10" fmla="*/ 183 w 186"/>
              <a:gd name="T11" fmla="*/ 22 h 48"/>
              <a:gd name="T12" fmla="*/ 183 w 186"/>
              <a:gd name="T13" fmla="*/ 29 h 48"/>
              <a:gd name="T14" fmla="*/ 181 w 186"/>
              <a:gd name="T15" fmla="*/ 39 h 48"/>
              <a:gd name="T16" fmla="*/ 181 w 186"/>
              <a:gd name="T17" fmla="*/ 48 h 48"/>
              <a:gd name="T18" fmla="*/ 183 w 186"/>
              <a:gd name="T19" fmla="*/ 48 h 48"/>
              <a:gd name="T20" fmla="*/ 185 w 186"/>
              <a:gd name="T21" fmla="*/ 48 h 48"/>
              <a:gd name="T22" fmla="*/ 186 w 186"/>
              <a:gd name="T23" fmla="*/ 39 h 48"/>
              <a:gd name="T24" fmla="*/ 186 w 186"/>
              <a:gd name="T25" fmla="*/ 29 h 48"/>
              <a:gd name="T26" fmla="*/ 4 w 186"/>
              <a:gd name="T27" fmla="*/ 0 h 48"/>
              <a:gd name="T28" fmla="*/ 2 w 186"/>
              <a:gd name="T29" fmla="*/ 14 h 48"/>
              <a:gd name="T30" fmla="*/ 0 w 186"/>
              <a:gd name="T31" fmla="*/ 29 h 48"/>
              <a:gd name="T32" fmla="*/ 0 w 186"/>
              <a:gd name="T33" fmla="*/ 31 h 48"/>
              <a:gd name="T34" fmla="*/ 0 w 186"/>
              <a:gd name="T35" fmla="*/ 33 h 48"/>
              <a:gd name="T36" fmla="*/ 2 w 186"/>
              <a:gd name="T37" fmla="*/ 35 h 48"/>
              <a:gd name="T38" fmla="*/ 4 w 186"/>
              <a:gd name="T39" fmla="*/ 35 h 48"/>
              <a:gd name="T40" fmla="*/ 4 w 186"/>
              <a:gd name="T41" fmla="*/ 31 h 48"/>
              <a:gd name="T42" fmla="*/ 4 w 186"/>
              <a:gd name="T43" fmla="*/ 29 h 48"/>
              <a:gd name="T44" fmla="*/ 6 w 186"/>
              <a:gd name="T45" fmla="*/ 16 h 48"/>
              <a:gd name="T46" fmla="*/ 8 w 186"/>
              <a:gd name="T47" fmla="*/ 2 h 48"/>
              <a:gd name="T48" fmla="*/ 6 w 186"/>
              <a:gd name="T49" fmla="*/ 2 h 48"/>
              <a:gd name="T50" fmla="*/ 4 w 186"/>
              <a:gd name="T51" fmla="*/ 0 h 4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6"/>
              <a:gd name="T79" fmla="*/ 0 h 48"/>
              <a:gd name="T80" fmla="*/ 186 w 186"/>
              <a:gd name="T81" fmla="*/ 48 h 4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6" h="48">
                <a:moveTo>
                  <a:pt x="186" y="29"/>
                </a:moveTo>
                <a:lnTo>
                  <a:pt x="186" y="22"/>
                </a:lnTo>
                <a:lnTo>
                  <a:pt x="185" y="16"/>
                </a:lnTo>
                <a:lnTo>
                  <a:pt x="183" y="16"/>
                </a:lnTo>
                <a:lnTo>
                  <a:pt x="181" y="16"/>
                </a:lnTo>
                <a:lnTo>
                  <a:pt x="183" y="22"/>
                </a:lnTo>
                <a:lnTo>
                  <a:pt x="183" y="29"/>
                </a:lnTo>
                <a:lnTo>
                  <a:pt x="181" y="39"/>
                </a:lnTo>
                <a:lnTo>
                  <a:pt x="181" y="48"/>
                </a:lnTo>
                <a:lnTo>
                  <a:pt x="183" y="48"/>
                </a:lnTo>
                <a:lnTo>
                  <a:pt x="185" y="48"/>
                </a:lnTo>
                <a:lnTo>
                  <a:pt x="186" y="39"/>
                </a:lnTo>
                <a:lnTo>
                  <a:pt x="186" y="29"/>
                </a:lnTo>
                <a:close/>
                <a:moveTo>
                  <a:pt x="4" y="0"/>
                </a:moveTo>
                <a:lnTo>
                  <a:pt x="2" y="14"/>
                </a:lnTo>
                <a:lnTo>
                  <a:pt x="0" y="29"/>
                </a:lnTo>
                <a:lnTo>
                  <a:pt x="0" y="31"/>
                </a:lnTo>
                <a:lnTo>
                  <a:pt x="0" y="33"/>
                </a:lnTo>
                <a:lnTo>
                  <a:pt x="2" y="35"/>
                </a:lnTo>
                <a:lnTo>
                  <a:pt x="4" y="35"/>
                </a:lnTo>
                <a:lnTo>
                  <a:pt x="4" y="31"/>
                </a:lnTo>
                <a:lnTo>
                  <a:pt x="4" y="29"/>
                </a:lnTo>
                <a:lnTo>
                  <a:pt x="6" y="16"/>
                </a:lnTo>
                <a:lnTo>
                  <a:pt x="8" y="2"/>
                </a:lnTo>
                <a:lnTo>
                  <a:pt x="6" y="2"/>
                </a:lnTo>
                <a:lnTo>
                  <a:pt x="4" y="0"/>
                </a:lnTo>
                <a:close/>
              </a:path>
            </a:pathLst>
          </a:custGeom>
          <a:solidFill>
            <a:srgbClr val="53514F"/>
          </a:solidFill>
          <a:ln w="9525">
            <a:noFill/>
            <a:round/>
            <a:headEnd/>
            <a:tailEnd/>
          </a:ln>
        </p:spPr>
        <p:txBody>
          <a:bodyPr/>
          <a:lstStyle/>
          <a:p>
            <a:endParaRPr lang="en-US"/>
          </a:p>
        </p:txBody>
      </p:sp>
      <p:sp>
        <p:nvSpPr>
          <p:cNvPr id="45445" name="Freeform 1389"/>
          <p:cNvSpPr>
            <a:spLocks noEditPoints="1"/>
          </p:cNvSpPr>
          <p:nvPr/>
        </p:nvSpPr>
        <p:spPr bwMode="auto">
          <a:xfrm>
            <a:off x="8780463" y="4149726"/>
            <a:ext cx="290512" cy="73025"/>
          </a:xfrm>
          <a:custGeom>
            <a:avLst/>
            <a:gdLst>
              <a:gd name="T0" fmla="*/ 183 w 183"/>
              <a:gd name="T1" fmla="*/ 27 h 46"/>
              <a:gd name="T2" fmla="*/ 183 w 183"/>
              <a:gd name="T3" fmla="*/ 20 h 46"/>
              <a:gd name="T4" fmla="*/ 181 w 183"/>
              <a:gd name="T5" fmla="*/ 14 h 46"/>
              <a:gd name="T6" fmla="*/ 179 w 183"/>
              <a:gd name="T7" fmla="*/ 14 h 46"/>
              <a:gd name="T8" fmla="*/ 177 w 183"/>
              <a:gd name="T9" fmla="*/ 14 h 46"/>
              <a:gd name="T10" fmla="*/ 179 w 183"/>
              <a:gd name="T11" fmla="*/ 22 h 46"/>
              <a:gd name="T12" fmla="*/ 179 w 183"/>
              <a:gd name="T13" fmla="*/ 27 h 46"/>
              <a:gd name="T14" fmla="*/ 177 w 183"/>
              <a:gd name="T15" fmla="*/ 37 h 46"/>
              <a:gd name="T16" fmla="*/ 177 w 183"/>
              <a:gd name="T17" fmla="*/ 46 h 46"/>
              <a:gd name="T18" fmla="*/ 179 w 183"/>
              <a:gd name="T19" fmla="*/ 46 h 46"/>
              <a:gd name="T20" fmla="*/ 181 w 183"/>
              <a:gd name="T21" fmla="*/ 46 h 46"/>
              <a:gd name="T22" fmla="*/ 183 w 183"/>
              <a:gd name="T23" fmla="*/ 37 h 46"/>
              <a:gd name="T24" fmla="*/ 183 w 183"/>
              <a:gd name="T25" fmla="*/ 27 h 46"/>
              <a:gd name="T26" fmla="*/ 4 w 183"/>
              <a:gd name="T27" fmla="*/ 0 h 46"/>
              <a:gd name="T28" fmla="*/ 2 w 183"/>
              <a:gd name="T29" fmla="*/ 12 h 46"/>
              <a:gd name="T30" fmla="*/ 0 w 183"/>
              <a:gd name="T31" fmla="*/ 27 h 46"/>
              <a:gd name="T32" fmla="*/ 0 w 183"/>
              <a:gd name="T33" fmla="*/ 29 h 46"/>
              <a:gd name="T34" fmla="*/ 0 w 183"/>
              <a:gd name="T35" fmla="*/ 33 h 46"/>
              <a:gd name="T36" fmla="*/ 2 w 183"/>
              <a:gd name="T37" fmla="*/ 33 h 46"/>
              <a:gd name="T38" fmla="*/ 4 w 183"/>
              <a:gd name="T39" fmla="*/ 33 h 46"/>
              <a:gd name="T40" fmla="*/ 4 w 183"/>
              <a:gd name="T41" fmla="*/ 31 h 46"/>
              <a:gd name="T42" fmla="*/ 4 w 183"/>
              <a:gd name="T43" fmla="*/ 27 h 46"/>
              <a:gd name="T44" fmla="*/ 6 w 183"/>
              <a:gd name="T45" fmla="*/ 14 h 46"/>
              <a:gd name="T46" fmla="*/ 8 w 183"/>
              <a:gd name="T47" fmla="*/ 0 h 46"/>
              <a:gd name="T48" fmla="*/ 6 w 183"/>
              <a:gd name="T49" fmla="*/ 0 h 46"/>
              <a:gd name="T50" fmla="*/ 4 w 183"/>
              <a:gd name="T51" fmla="*/ 0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3"/>
              <a:gd name="T79" fmla="*/ 0 h 46"/>
              <a:gd name="T80" fmla="*/ 183 w 183"/>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3" h="46">
                <a:moveTo>
                  <a:pt x="183" y="27"/>
                </a:moveTo>
                <a:lnTo>
                  <a:pt x="183" y="20"/>
                </a:lnTo>
                <a:lnTo>
                  <a:pt x="181" y="14"/>
                </a:lnTo>
                <a:lnTo>
                  <a:pt x="179" y="14"/>
                </a:lnTo>
                <a:lnTo>
                  <a:pt x="177" y="14"/>
                </a:lnTo>
                <a:lnTo>
                  <a:pt x="179" y="22"/>
                </a:lnTo>
                <a:lnTo>
                  <a:pt x="179" y="27"/>
                </a:lnTo>
                <a:lnTo>
                  <a:pt x="177" y="37"/>
                </a:lnTo>
                <a:lnTo>
                  <a:pt x="177" y="46"/>
                </a:lnTo>
                <a:lnTo>
                  <a:pt x="179" y="46"/>
                </a:lnTo>
                <a:lnTo>
                  <a:pt x="181" y="46"/>
                </a:lnTo>
                <a:lnTo>
                  <a:pt x="183" y="37"/>
                </a:lnTo>
                <a:lnTo>
                  <a:pt x="183" y="27"/>
                </a:lnTo>
                <a:close/>
                <a:moveTo>
                  <a:pt x="4" y="0"/>
                </a:moveTo>
                <a:lnTo>
                  <a:pt x="2" y="12"/>
                </a:lnTo>
                <a:lnTo>
                  <a:pt x="0" y="27"/>
                </a:lnTo>
                <a:lnTo>
                  <a:pt x="0" y="29"/>
                </a:lnTo>
                <a:lnTo>
                  <a:pt x="0" y="33"/>
                </a:lnTo>
                <a:lnTo>
                  <a:pt x="2" y="33"/>
                </a:lnTo>
                <a:lnTo>
                  <a:pt x="4" y="33"/>
                </a:lnTo>
                <a:lnTo>
                  <a:pt x="4" y="31"/>
                </a:lnTo>
                <a:lnTo>
                  <a:pt x="4" y="27"/>
                </a:lnTo>
                <a:lnTo>
                  <a:pt x="6" y="14"/>
                </a:lnTo>
                <a:lnTo>
                  <a:pt x="8" y="0"/>
                </a:lnTo>
                <a:lnTo>
                  <a:pt x="6" y="0"/>
                </a:lnTo>
                <a:lnTo>
                  <a:pt x="4" y="0"/>
                </a:lnTo>
                <a:close/>
              </a:path>
            </a:pathLst>
          </a:custGeom>
          <a:solidFill>
            <a:srgbClr val="565352"/>
          </a:solidFill>
          <a:ln w="9525">
            <a:noFill/>
            <a:round/>
            <a:headEnd/>
            <a:tailEnd/>
          </a:ln>
        </p:spPr>
        <p:txBody>
          <a:bodyPr/>
          <a:lstStyle/>
          <a:p>
            <a:endParaRPr lang="en-US"/>
          </a:p>
        </p:txBody>
      </p:sp>
      <p:sp>
        <p:nvSpPr>
          <p:cNvPr id="45446" name="Freeform 1390"/>
          <p:cNvSpPr>
            <a:spLocks noEditPoints="1"/>
          </p:cNvSpPr>
          <p:nvPr/>
        </p:nvSpPr>
        <p:spPr bwMode="auto">
          <a:xfrm>
            <a:off x="8783638" y="4149725"/>
            <a:ext cx="284162" cy="76200"/>
          </a:xfrm>
          <a:custGeom>
            <a:avLst/>
            <a:gdLst>
              <a:gd name="T0" fmla="*/ 179 w 179"/>
              <a:gd name="T1" fmla="*/ 27 h 48"/>
              <a:gd name="T2" fmla="*/ 179 w 179"/>
              <a:gd name="T3" fmla="*/ 20 h 48"/>
              <a:gd name="T4" fmla="*/ 177 w 179"/>
              <a:gd name="T5" fmla="*/ 14 h 48"/>
              <a:gd name="T6" fmla="*/ 175 w 179"/>
              <a:gd name="T7" fmla="*/ 14 h 48"/>
              <a:gd name="T8" fmla="*/ 173 w 179"/>
              <a:gd name="T9" fmla="*/ 16 h 48"/>
              <a:gd name="T10" fmla="*/ 175 w 179"/>
              <a:gd name="T11" fmla="*/ 22 h 48"/>
              <a:gd name="T12" fmla="*/ 175 w 179"/>
              <a:gd name="T13" fmla="*/ 27 h 48"/>
              <a:gd name="T14" fmla="*/ 173 w 179"/>
              <a:gd name="T15" fmla="*/ 37 h 48"/>
              <a:gd name="T16" fmla="*/ 171 w 179"/>
              <a:gd name="T17" fmla="*/ 48 h 48"/>
              <a:gd name="T18" fmla="*/ 175 w 179"/>
              <a:gd name="T19" fmla="*/ 46 h 48"/>
              <a:gd name="T20" fmla="*/ 177 w 179"/>
              <a:gd name="T21" fmla="*/ 46 h 48"/>
              <a:gd name="T22" fmla="*/ 177 w 179"/>
              <a:gd name="T23" fmla="*/ 37 h 48"/>
              <a:gd name="T24" fmla="*/ 179 w 179"/>
              <a:gd name="T25" fmla="*/ 27 h 48"/>
              <a:gd name="T26" fmla="*/ 4 w 179"/>
              <a:gd name="T27" fmla="*/ 0 h 48"/>
              <a:gd name="T28" fmla="*/ 2 w 179"/>
              <a:gd name="T29" fmla="*/ 14 h 48"/>
              <a:gd name="T30" fmla="*/ 0 w 179"/>
              <a:gd name="T31" fmla="*/ 27 h 48"/>
              <a:gd name="T32" fmla="*/ 0 w 179"/>
              <a:gd name="T33" fmla="*/ 29 h 48"/>
              <a:gd name="T34" fmla="*/ 0 w 179"/>
              <a:gd name="T35" fmla="*/ 33 h 48"/>
              <a:gd name="T36" fmla="*/ 2 w 179"/>
              <a:gd name="T37" fmla="*/ 33 h 48"/>
              <a:gd name="T38" fmla="*/ 4 w 179"/>
              <a:gd name="T39" fmla="*/ 35 h 48"/>
              <a:gd name="T40" fmla="*/ 4 w 179"/>
              <a:gd name="T41" fmla="*/ 31 h 48"/>
              <a:gd name="T42" fmla="*/ 4 w 179"/>
              <a:gd name="T43" fmla="*/ 27 h 48"/>
              <a:gd name="T44" fmla="*/ 6 w 179"/>
              <a:gd name="T45" fmla="*/ 14 h 48"/>
              <a:gd name="T46" fmla="*/ 8 w 179"/>
              <a:gd name="T47" fmla="*/ 2 h 48"/>
              <a:gd name="T48" fmla="*/ 6 w 179"/>
              <a:gd name="T49" fmla="*/ 0 h 48"/>
              <a:gd name="T50" fmla="*/ 4 w 179"/>
              <a:gd name="T51" fmla="*/ 0 h 4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9"/>
              <a:gd name="T79" fmla="*/ 0 h 48"/>
              <a:gd name="T80" fmla="*/ 179 w 179"/>
              <a:gd name="T81" fmla="*/ 48 h 4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9" h="48">
                <a:moveTo>
                  <a:pt x="179" y="27"/>
                </a:moveTo>
                <a:lnTo>
                  <a:pt x="179" y="20"/>
                </a:lnTo>
                <a:lnTo>
                  <a:pt x="177" y="14"/>
                </a:lnTo>
                <a:lnTo>
                  <a:pt x="175" y="14"/>
                </a:lnTo>
                <a:lnTo>
                  <a:pt x="173" y="16"/>
                </a:lnTo>
                <a:lnTo>
                  <a:pt x="175" y="22"/>
                </a:lnTo>
                <a:lnTo>
                  <a:pt x="175" y="27"/>
                </a:lnTo>
                <a:lnTo>
                  <a:pt x="173" y="37"/>
                </a:lnTo>
                <a:lnTo>
                  <a:pt x="171" y="48"/>
                </a:lnTo>
                <a:lnTo>
                  <a:pt x="175" y="46"/>
                </a:lnTo>
                <a:lnTo>
                  <a:pt x="177" y="46"/>
                </a:lnTo>
                <a:lnTo>
                  <a:pt x="177" y="37"/>
                </a:lnTo>
                <a:lnTo>
                  <a:pt x="179" y="27"/>
                </a:lnTo>
                <a:close/>
                <a:moveTo>
                  <a:pt x="4" y="0"/>
                </a:moveTo>
                <a:lnTo>
                  <a:pt x="2" y="14"/>
                </a:lnTo>
                <a:lnTo>
                  <a:pt x="0" y="27"/>
                </a:lnTo>
                <a:lnTo>
                  <a:pt x="0" y="29"/>
                </a:lnTo>
                <a:lnTo>
                  <a:pt x="0" y="33"/>
                </a:lnTo>
                <a:lnTo>
                  <a:pt x="2" y="33"/>
                </a:lnTo>
                <a:lnTo>
                  <a:pt x="4" y="35"/>
                </a:lnTo>
                <a:lnTo>
                  <a:pt x="4" y="31"/>
                </a:lnTo>
                <a:lnTo>
                  <a:pt x="4" y="27"/>
                </a:lnTo>
                <a:lnTo>
                  <a:pt x="6" y="14"/>
                </a:lnTo>
                <a:lnTo>
                  <a:pt x="8" y="2"/>
                </a:lnTo>
                <a:lnTo>
                  <a:pt x="6" y="0"/>
                </a:lnTo>
                <a:lnTo>
                  <a:pt x="4" y="0"/>
                </a:lnTo>
                <a:close/>
              </a:path>
            </a:pathLst>
          </a:custGeom>
          <a:solidFill>
            <a:srgbClr val="585554"/>
          </a:solidFill>
          <a:ln w="9525">
            <a:noFill/>
            <a:round/>
            <a:headEnd/>
            <a:tailEnd/>
          </a:ln>
        </p:spPr>
        <p:txBody>
          <a:bodyPr/>
          <a:lstStyle/>
          <a:p>
            <a:endParaRPr lang="en-US"/>
          </a:p>
        </p:txBody>
      </p:sp>
      <p:sp>
        <p:nvSpPr>
          <p:cNvPr id="45447" name="Freeform 1391"/>
          <p:cNvSpPr>
            <a:spLocks noEditPoints="1"/>
          </p:cNvSpPr>
          <p:nvPr/>
        </p:nvSpPr>
        <p:spPr bwMode="auto">
          <a:xfrm>
            <a:off x="8786813" y="4149725"/>
            <a:ext cx="277812" cy="76200"/>
          </a:xfrm>
          <a:custGeom>
            <a:avLst/>
            <a:gdLst>
              <a:gd name="T0" fmla="*/ 175 w 175"/>
              <a:gd name="T1" fmla="*/ 27 h 48"/>
              <a:gd name="T2" fmla="*/ 175 w 175"/>
              <a:gd name="T3" fmla="*/ 22 h 48"/>
              <a:gd name="T4" fmla="*/ 173 w 175"/>
              <a:gd name="T5" fmla="*/ 14 h 48"/>
              <a:gd name="T6" fmla="*/ 171 w 175"/>
              <a:gd name="T7" fmla="*/ 16 h 48"/>
              <a:gd name="T8" fmla="*/ 169 w 175"/>
              <a:gd name="T9" fmla="*/ 16 h 48"/>
              <a:gd name="T10" fmla="*/ 171 w 175"/>
              <a:gd name="T11" fmla="*/ 22 h 48"/>
              <a:gd name="T12" fmla="*/ 171 w 175"/>
              <a:gd name="T13" fmla="*/ 27 h 48"/>
              <a:gd name="T14" fmla="*/ 169 w 175"/>
              <a:gd name="T15" fmla="*/ 37 h 48"/>
              <a:gd name="T16" fmla="*/ 167 w 175"/>
              <a:gd name="T17" fmla="*/ 48 h 48"/>
              <a:gd name="T18" fmla="*/ 169 w 175"/>
              <a:gd name="T19" fmla="*/ 48 h 48"/>
              <a:gd name="T20" fmla="*/ 173 w 175"/>
              <a:gd name="T21" fmla="*/ 46 h 48"/>
              <a:gd name="T22" fmla="*/ 173 w 175"/>
              <a:gd name="T23" fmla="*/ 37 h 48"/>
              <a:gd name="T24" fmla="*/ 175 w 175"/>
              <a:gd name="T25" fmla="*/ 27 h 48"/>
              <a:gd name="T26" fmla="*/ 4 w 175"/>
              <a:gd name="T27" fmla="*/ 0 h 48"/>
              <a:gd name="T28" fmla="*/ 2 w 175"/>
              <a:gd name="T29" fmla="*/ 14 h 48"/>
              <a:gd name="T30" fmla="*/ 0 w 175"/>
              <a:gd name="T31" fmla="*/ 27 h 48"/>
              <a:gd name="T32" fmla="*/ 0 w 175"/>
              <a:gd name="T33" fmla="*/ 31 h 48"/>
              <a:gd name="T34" fmla="*/ 0 w 175"/>
              <a:gd name="T35" fmla="*/ 33 h 48"/>
              <a:gd name="T36" fmla="*/ 2 w 175"/>
              <a:gd name="T37" fmla="*/ 35 h 48"/>
              <a:gd name="T38" fmla="*/ 4 w 175"/>
              <a:gd name="T39" fmla="*/ 35 h 48"/>
              <a:gd name="T40" fmla="*/ 4 w 175"/>
              <a:gd name="T41" fmla="*/ 31 h 48"/>
              <a:gd name="T42" fmla="*/ 4 w 175"/>
              <a:gd name="T43" fmla="*/ 27 h 48"/>
              <a:gd name="T44" fmla="*/ 4 w 175"/>
              <a:gd name="T45" fmla="*/ 14 h 48"/>
              <a:gd name="T46" fmla="*/ 8 w 175"/>
              <a:gd name="T47" fmla="*/ 2 h 48"/>
              <a:gd name="T48" fmla="*/ 6 w 175"/>
              <a:gd name="T49" fmla="*/ 2 h 48"/>
              <a:gd name="T50" fmla="*/ 4 w 175"/>
              <a:gd name="T51" fmla="*/ 0 h 4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5"/>
              <a:gd name="T79" fmla="*/ 0 h 48"/>
              <a:gd name="T80" fmla="*/ 175 w 175"/>
              <a:gd name="T81" fmla="*/ 48 h 4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5" h="48">
                <a:moveTo>
                  <a:pt x="175" y="27"/>
                </a:moveTo>
                <a:lnTo>
                  <a:pt x="175" y="22"/>
                </a:lnTo>
                <a:lnTo>
                  <a:pt x="173" y="14"/>
                </a:lnTo>
                <a:lnTo>
                  <a:pt x="171" y="16"/>
                </a:lnTo>
                <a:lnTo>
                  <a:pt x="169" y="16"/>
                </a:lnTo>
                <a:lnTo>
                  <a:pt x="171" y="22"/>
                </a:lnTo>
                <a:lnTo>
                  <a:pt x="171" y="27"/>
                </a:lnTo>
                <a:lnTo>
                  <a:pt x="169" y="37"/>
                </a:lnTo>
                <a:lnTo>
                  <a:pt x="167" y="48"/>
                </a:lnTo>
                <a:lnTo>
                  <a:pt x="169" y="48"/>
                </a:lnTo>
                <a:lnTo>
                  <a:pt x="173" y="46"/>
                </a:lnTo>
                <a:lnTo>
                  <a:pt x="173" y="37"/>
                </a:lnTo>
                <a:lnTo>
                  <a:pt x="175" y="27"/>
                </a:lnTo>
                <a:close/>
                <a:moveTo>
                  <a:pt x="4" y="0"/>
                </a:moveTo>
                <a:lnTo>
                  <a:pt x="2" y="14"/>
                </a:lnTo>
                <a:lnTo>
                  <a:pt x="0" y="27"/>
                </a:lnTo>
                <a:lnTo>
                  <a:pt x="0" y="31"/>
                </a:lnTo>
                <a:lnTo>
                  <a:pt x="0" y="33"/>
                </a:lnTo>
                <a:lnTo>
                  <a:pt x="2" y="35"/>
                </a:lnTo>
                <a:lnTo>
                  <a:pt x="4" y="35"/>
                </a:lnTo>
                <a:lnTo>
                  <a:pt x="4" y="31"/>
                </a:lnTo>
                <a:lnTo>
                  <a:pt x="4" y="27"/>
                </a:lnTo>
                <a:lnTo>
                  <a:pt x="4" y="14"/>
                </a:lnTo>
                <a:lnTo>
                  <a:pt x="8" y="2"/>
                </a:lnTo>
                <a:lnTo>
                  <a:pt x="6" y="2"/>
                </a:lnTo>
                <a:lnTo>
                  <a:pt x="4" y="0"/>
                </a:lnTo>
                <a:close/>
              </a:path>
            </a:pathLst>
          </a:custGeom>
          <a:solidFill>
            <a:srgbClr val="5A5756"/>
          </a:solidFill>
          <a:ln w="9525">
            <a:noFill/>
            <a:round/>
            <a:headEnd/>
            <a:tailEnd/>
          </a:ln>
        </p:spPr>
        <p:txBody>
          <a:bodyPr/>
          <a:lstStyle/>
          <a:p>
            <a:endParaRPr lang="en-US"/>
          </a:p>
        </p:txBody>
      </p:sp>
      <p:sp>
        <p:nvSpPr>
          <p:cNvPr id="45448" name="Freeform 1392"/>
          <p:cNvSpPr>
            <a:spLocks noEditPoints="1"/>
          </p:cNvSpPr>
          <p:nvPr/>
        </p:nvSpPr>
        <p:spPr bwMode="auto">
          <a:xfrm>
            <a:off x="8789988" y="4152901"/>
            <a:ext cx="271462" cy="73025"/>
          </a:xfrm>
          <a:custGeom>
            <a:avLst/>
            <a:gdLst>
              <a:gd name="T0" fmla="*/ 171 w 171"/>
              <a:gd name="T1" fmla="*/ 25 h 46"/>
              <a:gd name="T2" fmla="*/ 171 w 171"/>
              <a:gd name="T3" fmla="*/ 20 h 46"/>
              <a:gd name="T4" fmla="*/ 169 w 171"/>
              <a:gd name="T5" fmla="*/ 14 h 46"/>
              <a:gd name="T6" fmla="*/ 167 w 171"/>
              <a:gd name="T7" fmla="*/ 14 h 46"/>
              <a:gd name="T8" fmla="*/ 165 w 171"/>
              <a:gd name="T9" fmla="*/ 14 h 46"/>
              <a:gd name="T10" fmla="*/ 167 w 171"/>
              <a:gd name="T11" fmla="*/ 20 h 46"/>
              <a:gd name="T12" fmla="*/ 167 w 171"/>
              <a:gd name="T13" fmla="*/ 25 h 46"/>
              <a:gd name="T14" fmla="*/ 165 w 171"/>
              <a:gd name="T15" fmla="*/ 37 h 46"/>
              <a:gd name="T16" fmla="*/ 163 w 171"/>
              <a:gd name="T17" fmla="*/ 46 h 46"/>
              <a:gd name="T18" fmla="*/ 165 w 171"/>
              <a:gd name="T19" fmla="*/ 46 h 46"/>
              <a:gd name="T20" fmla="*/ 167 w 171"/>
              <a:gd name="T21" fmla="*/ 46 h 46"/>
              <a:gd name="T22" fmla="*/ 169 w 171"/>
              <a:gd name="T23" fmla="*/ 35 h 46"/>
              <a:gd name="T24" fmla="*/ 171 w 171"/>
              <a:gd name="T25" fmla="*/ 25 h 46"/>
              <a:gd name="T26" fmla="*/ 4 w 171"/>
              <a:gd name="T27" fmla="*/ 0 h 46"/>
              <a:gd name="T28" fmla="*/ 2 w 171"/>
              <a:gd name="T29" fmla="*/ 12 h 46"/>
              <a:gd name="T30" fmla="*/ 0 w 171"/>
              <a:gd name="T31" fmla="*/ 25 h 46"/>
              <a:gd name="T32" fmla="*/ 0 w 171"/>
              <a:gd name="T33" fmla="*/ 29 h 46"/>
              <a:gd name="T34" fmla="*/ 0 w 171"/>
              <a:gd name="T35" fmla="*/ 33 h 46"/>
              <a:gd name="T36" fmla="*/ 2 w 171"/>
              <a:gd name="T37" fmla="*/ 33 h 46"/>
              <a:gd name="T38" fmla="*/ 4 w 171"/>
              <a:gd name="T39" fmla="*/ 35 h 46"/>
              <a:gd name="T40" fmla="*/ 4 w 171"/>
              <a:gd name="T41" fmla="*/ 29 h 46"/>
              <a:gd name="T42" fmla="*/ 4 w 171"/>
              <a:gd name="T43" fmla="*/ 25 h 46"/>
              <a:gd name="T44" fmla="*/ 4 w 171"/>
              <a:gd name="T45" fmla="*/ 12 h 46"/>
              <a:gd name="T46" fmla="*/ 8 w 171"/>
              <a:gd name="T47" fmla="*/ 0 h 46"/>
              <a:gd name="T48" fmla="*/ 6 w 171"/>
              <a:gd name="T49" fmla="*/ 0 h 46"/>
              <a:gd name="T50" fmla="*/ 4 w 171"/>
              <a:gd name="T51" fmla="*/ 0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1"/>
              <a:gd name="T79" fmla="*/ 0 h 46"/>
              <a:gd name="T80" fmla="*/ 171 w 171"/>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1" h="46">
                <a:moveTo>
                  <a:pt x="171" y="25"/>
                </a:moveTo>
                <a:lnTo>
                  <a:pt x="171" y="20"/>
                </a:lnTo>
                <a:lnTo>
                  <a:pt x="169" y="14"/>
                </a:lnTo>
                <a:lnTo>
                  <a:pt x="167" y="14"/>
                </a:lnTo>
                <a:lnTo>
                  <a:pt x="165" y="14"/>
                </a:lnTo>
                <a:lnTo>
                  <a:pt x="167" y="20"/>
                </a:lnTo>
                <a:lnTo>
                  <a:pt x="167" y="25"/>
                </a:lnTo>
                <a:lnTo>
                  <a:pt x="165" y="37"/>
                </a:lnTo>
                <a:lnTo>
                  <a:pt x="163" y="46"/>
                </a:lnTo>
                <a:lnTo>
                  <a:pt x="165" y="46"/>
                </a:lnTo>
                <a:lnTo>
                  <a:pt x="167" y="46"/>
                </a:lnTo>
                <a:lnTo>
                  <a:pt x="169" y="35"/>
                </a:lnTo>
                <a:lnTo>
                  <a:pt x="171" y="25"/>
                </a:lnTo>
                <a:close/>
                <a:moveTo>
                  <a:pt x="4" y="0"/>
                </a:moveTo>
                <a:lnTo>
                  <a:pt x="2" y="12"/>
                </a:lnTo>
                <a:lnTo>
                  <a:pt x="0" y="25"/>
                </a:lnTo>
                <a:lnTo>
                  <a:pt x="0" y="29"/>
                </a:lnTo>
                <a:lnTo>
                  <a:pt x="0" y="33"/>
                </a:lnTo>
                <a:lnTo>
                  <a:pt x="2" y="33"/>
                </a:lnTo>
                <a:lnTo>
                  <a:pt x="4" y="35"/>
                </a:lnTo>
                <a:lnTo>
                  <a:pt x="4" y="29"/>
                </a:lnTo>
                <a:lnTo>
                  <a:pt x="4" y="25"/>
                </a:lnTo>
                <a:lnTo>
                  <a:pt x="4" y="12"/>
                </a:lnTo>
                <a:lnTo>
                  <a:pt x="8" y="0"/>
                </a:lnTo>
                <a:lnTo>
                  <a:pt x="6" y="0"/>
                </a:lnTo>
                <a:lnTo>
                  <a:pt x="4" y="0"/>
                </a:lnTo>
                <a:close/>
              </a:path>
            </a:pathLst>
          </a:custGeom>
          <a:solidFill>
            <a:srgbClr val="5C5958"/>
          </a:solidFill>
          <a:ln w="9525">
            <a:noFill/>
            <a:round/>
            <a:headEnd/>
            <a:tailEnd/>
          </a:ln>
        </p:spPr>
        <p:txBody>
          <a:bodyPr/>
          <a:lstStyle/>
          <a:p>
            <a:endParaRPr lang="en-US"/>
          </a:p>
        </p:txBody>
      </p:sp>
      <p:sp>
        <p:nvSpPr>
          <p:cNvPr id="45449" name="Freeform 1393"/>
          <p:cNvSpPr>
            <a:spLocks noEditPoints="1"/>
          </p:cNvSpPr>
          <p:nvPr/>
        </p:nvSpPr>
        <p:spPr bwMode="auto">
          <a:xfrm>
            <a:off x="8793163" y="4152901"/>
            <a:ext cx="265112" cy="73025"/>
          </a:xfrm>
          <a:custGeom>
            <a:avLst/>
            <a:gdLst>
              <a:gd name="T0" fmla="*/ 167 w 167"/>
              <a:gd name="T1" fmla="*/ 25 h 46"/>
              <a:gd name="T2" fmla="*/ 167 w 167"/>
              <a:gd name="T3" fmla="*/ 20 h 46"/>
              <a:gd name="T4" fmla="*/ 165 w 167"/>
              <a:gd name="T5" fmla="*/ 14 h 46"/>
              <a:gd name="T6" fmla="*/ 163 w 167"/>
              <a:gd name="T7" fmla="*/ 14 h 46"/>
              <a:gd name="T8" fmla="*/ 161 w 167"/>
              <a:gd name="T9" fmla="*/ 14 h 46"/>
              <a:gd name="T10" fmla="*/ 163 w 167"/>
              <a:gd name="T11" fmla="*/ 20 h 46"/>
              <a:gd name="T12" fmla="*/ 163 w 167"/>
              <a:gd name="T13" fmla="*/ 25 h 46"/>
              <a:gd name="T14" fmla="*/ 161 w 167"/>
              <a:gd name="T15" fmla="*/ 37 h 46"/>
              <a:gd name="T16" fmla="*/ 159 w 167"/>
              <a:gd name="T17" fmla="*/ 46 h 46"/>
              <a:gd name="T18" fmla="*/ 161 w 167"/>
              <a:gd name="T19" fmla="*/ 46 h 46"/>
              <a:gd name="T20" fmla="*/ 163 w 167"/>
              <a:gd name="T21" fmla="*/ 46 h 46"/>
              <a:gd name="T22" fmla="*/ 165 w 167"/>
              <a:gd name="T23" fmla="*/ 35 h 46"/>
              <a:gd name="T24" fmla="*/ 167 w 167"/>
              <a:gd name="T25" fmla="*/ 25 h 46"/>
              <a:gd name="T26" fmla="*/ 4 w 167"/>
              <a:gd name="T27" fmla="*/ 0 h 46"/>
              <a:gd name="T28" fmla="*/ 0 w 167"/>
              <a:gd name="T29" fmla="*/ 12 h 46"/>
              <a:gd name="T30" fmla="*/ 0 w 167"/>
              <a:gd name="T31" fmla="*/ 25 h 46"/>
              <a:gd name="T32" fmla="*/ 0 w 167"/>
              <a:gd name="T33" fmla="*/ 29 h 46"/>
              <a:gd name="T34" fmla="*/ 0 w 167"/>
              <a:gd name="T35" fmla="*/ 33 h 46"/>
              <a:gd name="T36" fmla="*/ 2 w 167"/>
              <a:gd name="T37" fmla="*/ 35 h 46"/>
              <a:gd name="T38" fmla="*/ 4 w 167"/>
              <a:gd name="T39" fmla="*/ 35 h 46"/>
              <a:gd name="T40" fmla="*/ 4 w 167"/>
              <a:gd name="T41" fmla="*/ 29 h 46"/>
              <a:gd name="T42" fmla="*/ 4 w 167"/>
              <a:gd name="T43" fmla="*/ 25 h 46"/>
              <a:gd name="T44" fmla="*/ 4 w 167"/>
              <a:gd name="T45" fmla="*/ 14 h 46"/>
              <a:gd name="T46" fmla="*/ 8 w 167"/>
              <a:gd name="T47" fmla="*/ 2 h 46"/>
              <a:gd name="T48" fmla="*/ 6 w 167"/>
              <a:gd name="T49" fmla="*/ 0 h 46"/>
              <a:gd name="T50" fmla="*/ 4 w 167"/>
              <a:gd name="T51" fmla="*/ 0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7"/>
              <a:gd name="T79" fmla="*/ 0 h 46"/>
              <a:gd name="T80" fmla="*/ 167 w 167"/>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7" h="46">
                <a:moveTo>
                  <a:pt x="167" y="25"/>
                </a:moveTo>
                <a:lnTo>
                  <a:pt x="167" y="20"/>
                </a:lnTo>
                <a:lnTo>
                  <a:pt x="165" y="14"/>
                </a:lnTo>
                <a:lnTo>
                  <a:pt x="163" y="14"/>
                </a:lnTo>
                <a:lnTo>
                  <a:pt x="161" y="14"/>
                </a:lnTo>
                <a:lnTo>
                  <a:pt x="163" y="20"/>
                </a:lnTo>
                <a:lnTo>
                  <a:pt x="163" y="25"/>
                </a:lnTo>
                <a:lnTo>
                  <a:pt x="161" y="37"/>
                </a:lnTo>
                <a:lnTo>
                  <a:pt x="159" y="46"/>
                </a:lnTo>
                <a:lnTo>
                  <a:pt x="161" y="46"/>
                </a:lnTo>
                <a:lnTo>
                  <a:pt x="163" y="46"/>
                </a:lnTo>
                <a:lnTo>
                  <a:pt x="165" y="35"/>
                </a:lnTo>
                <a:lnTo>
                  <a:pt x="167" y="25"/>
                </a:lnTo>
                <a:close/>
                <a:moveTo>
                  <a:pt x="4" y="0"/>
                </a:moveTo>
                <a:lnTo>
                  <a:pt x="0" y="12"/>
                </a:lnTo>
                <a:lnTo>
                  <a:pt x="0" y="25"/>
                </a:lnTo>
                <a:lnTo>
                  <a:pt x="0" y="29"/>
                </a:lnTo>
                <a:lnTo>
                  <a:pt x="0" y="33"/>
                </a:lnTo>
                <a:lnTo>
                  <a:pt x="2" y="35"/>
                </a:lnTo>
                <a:lnTo>
                  <a:pt x="4" y="35"/>
                </a:lnTo>
                <a:lnTo>
                  <a:pt x="4" y="29"/>
                </a:lnTo>
                <a:lnTo>
                  <a:pt x="4" y="25"/>
                </a:lnTo>
                <a:lnTo>
                  <a:pt x="4" y="14"/>
                </a:lnTo>
                <a:lnTo>
                  <a:pt x="8" y="2"/>
                </a:lnTo>
                <a:lnTo>
                  <a:pt x="6" y="0"/>
                </a:lnTo>
                <a:lnTo>
                  <a:pt x="4" y="0"/>
                </a:lnTo>
                <a:close/>
              </a:path>
            </a:pathLst>
          </a:custGeom>
          <a:solidFill>
            <a:srgbClr val="5D5B5A"/>
          </a:solidFill>
          <a:ln w="9525">
            <a:noFill/>
            <a:round/>
            <a:headEnd/>
            <a:tailEnd/>
          </a:ln>
        </p:spPr>
        <p:txBody>
          <a:bodyPr/>
          <a:lstStyle/>
          <a:p>
            <a:endParaRPr lang="en-US"/>
          </a:p>
        </p:txBody>
      </p:sp>
      <p:sp>
        <p:nvSpPr>
          <p:cNvPr id="45450" name="Freeform 1394"/>
          <p:cNvSpPr>
            <a:spLocks noEditPoints="1"/>
          </p:cNvSpPr>
          <p:nvPr/>
        </p:nvSpPr>
        <p:spPr bwMode="auto">
          <a:xfrm>
            <a:off x="8796338" y="4152901"/>
            <a:ext cx="258762" cy="73025"/>
          </a:xfrm>
          <a:custGeom>
            <a:avLst/>
            <a:gdLst>
              <a:gd name="T0" fmla="*/ 163 w 163"/>
              <a:gd name="T1" fmla="*/ 25 h 46"/>
              <a:gd name="T2" fmla="*/ 163 w 163"/>
              <a:gd name="T3" fmla="*/ 20 h 46"/>
              <a:gd name="T4" fmla="*/ 161 w 163"/>
              <a:gd name="T5" fmla="*/ 14 h 46"/>
              <a:gd name="T6" fmla="*/ 159 w 163"/>
              <a:gd name="T7" fmla="*/ 14 h 46"/>
              <a:gd name="T8" fmla="*/ 157 w 163"/>
              <a:gd name="T9" fmla="*/ 14 h 46"/>
              <a:gd name="T10" fmla="*/ 159 w 163"/>
              <a:gd name="T11" fmla="*/ 20 h 46"/>
              <a:gd name="T12" fmla="*/ 159 w 163"/>
              <a:gd name="T13" fmla="*/ 25 h 46"/>
              <a:gd name="T14" fmla="*/ 157 w 163"/>
              <a:gd name="T15" fmla="*/ 37 h 46"/>
              <a:gd name="T16" fmla="*/ 155 w 163"/>
              <a:gd name="T17" fmla="*/ 46 h 46"/>
              <a:gd name="T18" fmla="*/ 157 w 163"/>
              <a:gd name="T19" fmla="*/ 46 h 46"/>
              <a:gd name="T20" fmla="*/ 159 w 163"/>
              <a:gd name="T21" fmla="*/ 46 h 46"/>
              <a:gd name="T22" fmla="*/ 161 w 163"/>
              <a:gd name="T23" fmla="*/ 37 h 46"/>
              <a:gd name="T24" fmla="*/ 163 w 163"/>
              <a:gd name="T25" fmla="*/ 25 h 46"/>
              <a:gd name="T26" fmla="*/ 4 w 163"/>
              <a:gd name="T27" fmla="*/ 0 h 46"/>
              <a:gd name="T28" fmla="*/ 0 w 163"/>
              <a:gd name="T29" fmla="*/ 12 h 46"/>
              <a:gd name="T30" fmla="*/ 0 w 163"/>
              <a:gd name="T31" fmla="*/ 25 h 46"/>
              <a:gd name="T32" fmla="*/ 0 w 163"/>
              <a:gd name="T33" fmla="*/ 29 h 46"/>
              <a:gd name="T34" fmla="*/ 0 w 163"/>
              <a:gd name="T35" fmla="*/ 35 h 46"/>
              <a:gd name="T36" fmla="*/ 2 w 163"/>
              <a:gd name="T37" fmla="*/ 35 h 46"/>
              <a:gd name="T38" fmla="*/ 4 w 163"/>
              <a:gd name="T39" fmla="*/ 35 h 46"/>
              <a:gd name="T40" fmla="*/ 4 w 163"/>
              <a:gd name="T41" fmla="*/ 31 h 46"/>
              <a:gd name="T42" fmla="*/ 4 w 163"/>
              <a:gd name="T43" fmla="*/ 25 h 46"/>
              <a:gd name="T44" fmla="*/ 4 w 163"/>
              <a:gd name="T45" fmla="*/ 14 h 46"/>
              <a:gd name="T46" fmla="*/ 7 w 163"/>
              <a:gd name="T47" fmla="*/ 2 h 46"/>
              <a:gd name="T48" fmla="*/ 6 w 163"/>
              <a:gd name="T49" fmla="*/ 2 h 46"/>
              <a:gd name="T50" fmla="*/ 4 w 163"/>
              <a:gd name="T51" fmla="*/ 0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3"/>
              <a:gd name="T79" fmla="*/ 0 h 46"/>
              <a:gd name="T80" fmla="*/ 163 w 163"/>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3" h="46">
                <a:moveTo>
                  <a:pt x="163" y="25"/>
                </a:moveTo>
                <a:lnTo>
                  <a:pt x="163" y="20"/>
                </a:lnTo>
                <a:lnTo>
                  <a:pt x="161" y="14"/>
                </a:lnTo>
                <a:lnTo>
                  <a:pt x="159" y="14"/>
                </a:lnTo>
                <a:lnTo>
                  <a:pt x="157" y="14"/>
                </a:lnTo>
                <a:lnTo>
                  <a:pt x="159" y="20"/>
                </a:lnTo>
                <a:lnTo>
                  <a:pt x="159" y="25"/>
                </a:lnTo>
                <a:lnTo>
                  <a:pt x="157" y="37"/>
                </a:lnTo>
                <a:lnTo>
                  <a:pt x="155" y="46"/>
                </a:lnTo>
                <a:lnTo>
                  <a:pt x="157" y="46"/>
                </a:lnTo>
                <a:lnTo>
                  <a:pt x="159" y="46"/>
                </a:lnTo>
                <a:lnTo>
                  <a:pt x="161" y="37"/>
                </a:lnTo>
                <a:lnTo>
                  <a:pt x="163" y="25"/>
                </a:lnTo>
                <a:close/>
                <a:moveTo>
                  <a:pt x="4" y="0"/>
                </a:moveTo>
                <a:lnTo>
                  <a:pt x="0" y="12"/>
                </a:lnTo>
                <a:lnTo>
                  <a:pt x="0" y="25"/>
                </a:lnTo>
                <a:lnTo>
                  <a:pt x="0" y="29"/>
                </a:lnTo>
                <a:lnTo>
                  <a:pt x="0" y="35"/>
                </a:lnTo>
                <a:lnTo>
                  <a:pt x="2" y="35"/>
                </a:lnTo>
                <a:lnTo>
                  <a:pt x="4" y="35"/>
                </a:lnTo>
                <a:lnTo>
                  <a:pt x="4" y="31"/>
                </a:lnTo>
                <a:lnTo>
                  <a:pt x="4" y="25"/>
                </a:lnTo>
                <a:lnTo>
                  <a:pt x="4" y="14"/>
                </a:lnTo>
                <a:lnTo>
                  <a:pt x="7" y="2"/>
                </a:lnTo>
                <a:lnTo>
                  <a:pt x="6" y="2"/>
                </a:lnTo>
                <a:lnTo>
                  <a:pt x="4" y="0"/>
                </a:lnTo>
                <a:close/>
              </a:path>
            </a:pathLst>
          </a:custGeom>
          <a:solidFill>
            <a:srgbClr val="5F5D5C"/>
          </a:solidFill>
          <a:ln w="9525">
            <a:noFill/>
            <a:round/>
            <a:headEnd/>
            <a:tailEnd/>
          </a:ln>
        </p:spPr>
        <p:txBody>
          <a:bodyPr/>
          <a:lstStyle/>
          <a:p>
            <a:endParaRPr lang="en-US"/>
          </a:p>
        </p:txBody>
      </p:sp>
      <p:sp>
        <p:nvSpPr>
          <p:cNvPr id="45451" name="Freeform 1395"/>
          <p:cNvSpPr>
            <a:spLocks noEditPoints="1"/>
          </p:cNvSpPr>
          <p:nvPr/>
        </p:nvSpPr>
        <p:spPr bwMode="auto">
          <a:xfrm>
            <a:off x="8799513" y="4156076"/>
            <a:ext cx="252412" cy="73025"/>
          </a:xfrm>
          <a:custGeom>
            <a:avLst/>
            <a:gdLst>
              <a:gd name="T0" fmla="*/ 159 w 159"/>
              <a:gd name="T1" fmla="*/ 23 h 46"/>
              <a:gd name="T2" fmla="*/ 159 w 159"/>
              <a:gd name="T3" fmla="*/ 18 h 46"/>
              <a:gd name="T4" fmla="*/ 157 w 159"/>
              <a:gd name="T5" fmla="*/ 12 h 46"/>
              <a:gd name="T6" fmla="*/ 155 w 159"/>
              <a:gd name="T7" fmla="*/ 12 h 46"/>
              <a:gd name="T8" fmla="*/ 153 w 159"/>
              <a:gd name="T9" fmla="*/ 14 h 46"/>
              <a:gd name="T10" fmla="*/ 155 w 159"/>
              <a:gd name="T11" fmla="*/ 18 h 46"/>
              <a:gd name="T12" fmla="*/ 155 w 159"/>
              <a:gd name="T13" fmla="*/ 23 h 46"/>
              <a:gd name="T14" fmla="*/ 153 w 159"/>
              <a:gd name="T15" fmla="*/ 35 h 46"/>
              <a:gd name="T16" fmla="*/ 151 w 159"/>
              <a:gd name="T17" fmla="*/ 46 h 46"/>
              <a:gd name="T18" fmla="*/ 153 w 159"/>
              <a:gd name="T19" fmla="*/ 44 h 46"/>
              <a:gd name="T20" fmla="*/ 155 w 159"/>
              <a:gd name="T21" fmla="*/ 44 h 46"/>
              <a:gd name="T22" fmla="*/ 157 w 159"/>
              <a:gd name="T23" fmla="*/ 35 h 46"/>
              <a:gd name="T24" fmla="*/ 159 w 159"/>
              <a:gd name="T25" fmla="*/ 23 h 46"/>
              <a:gd name="T26" fmla="*/ 4 w 159"/>
              <a:gd name="T27" fmla="*/ 0 h 46"/>
              <a:gd name="T28" fmla="*/ 0 w 159"/>
              <a:gd name="T29" fmla="*/ 12 h 46"/>
              <a:gd name="T30" fmla="*/ 0 w 159"/>
              <a:gd name="T31" fmla="*/ 23 h 46"/>
              <a:gd name="T32" fmla="*/ 0 w 159"/>
              <a:gd name="T33" fmla="*/ 27 h 46"/>
              <a:gd name="T34" fmla="*/ 0 w 159"/>
              <a:gd name="T35" fmla="*/ 33 h 46"/>
              <a:gd name="T36" fmla="*/ 2 w 159"/>
              <a:gd name="T37" fmla="*/ 33 h 46"/>
              <a:gd name="T38" fmla="*/ 4 w 159"/>
              <a:gd name="T39" fmla="*/ 35 h 46"/>
              <a:gd name="T40" fmla="*/ 4 w 159"/>
              <a:gd name="T41" fmla="*/ 29 h 46"/>
              <a:gd name="T42" fmla="*/ 4 w 159"/>
              <a:gd name="T43" fmla="*/ 23 h 46"/>
              <a:gd name="T44" fmla="*/ 4 w 159"/>
              <a:gd name="T45" fmla="*/ 12 h 46"/>
              <a:gd name="T46" fmla="*/ 7 w 159"/>
              <a:gd name="T47" fmla="*/ 0 h 46"/>
              <a:gd name="T48" fmla="*/ 5 w 159"/>
              <a:gd name="T49" fmla="*/ 0 h 46"/>
              <a:gd name="T50" fmla="*/ 4 w 159"/>
              <a:gd name="T51" fmla="*/ 0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9"/>
              <a:gd name="T79" fmla="*/ 0 h 46"/>
              <a:gd name="T80" fmla="*/ 159 w 159"/>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9" h="46">
                <a:moveTo>
                  <a:pt x="159" y="23"/>
                </a:moveTo>
                <a:lnTo>
                  <a:pt x="159" y="18"/>
                </a:lnTo>
                <a:lnTo>
                  <a:pt x="157" y="12"/>
                </a:lnTo>
                <a:lnTo>
                  <a:pt x="155" y="12"/>
                </a:lnTo>
                <a:lnTo>
                  <a:pt x="153" y="14"/>
                </a:lnTo>
                <a:lnTo>
                  <a:pt x="155" y="18"/>
                </a:lnTo>
                <a:lnTo>
                  <a:pt x="155" y="23"/>
                </a:lnTo>
                <a:lnTo>
                  <a:pt x="153" y="35"/>
                </a:lnTo>
                <a:lnTo>
                  <a:pt x="151" y="46"/>
                </a:lnTo>
                <a:lnTo>
                  <a:pt x="153" y="44"/>
                </a:lnTo>
                <a:lnTo>
                  <a:pt x="155" y="44"/>
                </a:lnTo>
                <a:lnTo>
                  <a:pt x="157" y="35"/>
                </a:lnTo>
                <a:lnTo>
                  <a:pt x="159" y="23"/>
                </a:lnTo>
                <a:close/>
                <a:moveTo>
                  <a:pt x="4" y="0"/>
                </a:moveTo>
                <a:lnTo>
                  <a:pt x="0" y="12"/>
                </a:lnTo>
                <a:lnTo>
                  <a:pt x="0" y="23"/>
                </a:lnTo>
                <a:lnTo>
                  <a:pt x="0" y="27"/>
                </a:lnTo>
                <a:lnTo>
                  <a:pt x="0" y="33"/>
                </a:lnTo>
                <a:lnTo>
                  <a:pt x="2" y="33"/>
                </a:lnTo>
                <a:lnTo>
                  <a:pt x="4" y="35"/>
                </a:lnTo>
                <a:lnTo>
                  <a:pt x="4" y="29"/>
                </a:lnTo>
                <a:lnTo>
                  <a:pt x="4" y="23"/>
                </a:lnTo>
                <a:lnTo>
                  <a:pt x="4" y="12"/>
                </a:lnTo>
                <a:lnTo>
                  <a:pt x="7" y="0"/>
                </a:lnTo>
                <a:lnTo>
                  <a:pt x="5" y="0"/>
                </a:lnTo>
                <a:lnTo>
                  <a:pt x="4" y="0"/>
                </a:lnTo>
                <a:close/>
              </a:path>
            </a:pathLst>
          </a:custGeom>
          <a:solidFill>
            <a:srgbClr val="625F5E"/>
          </a:solidFill>
          <a:ln w="9525">
            <a:noFill/>
            <a:round/>
            <a:headEnd/>
            <a:tailEnd/>
          </a:ln>
        </p:spPr>
        <p:txBody>
          <a:bodyPr/>
          <a:lstStyle/>
          <a:p>
            <a:endParaRPr lang="en-US"/>
          </a:p>
        </p:txBody>
      </p:sp>
      <p:sp>
        <p:nvSpPr>
          <p:cNvPr id="45452" name="Freeform 1396"/>
          <p:cNvSpPr>
            <a:spLocks noEditPoints="1"/>
          </p:cNvSpPr>
          <p:nvPr/>
        </p:nvSpPr>
        <p:spPr bwMode="auto">
          <a:xfrm>
            <a:off x="8802688" y="4156076"/>
            <a:ext cx="246062" cy="73025"/>
          </a:xfrm>
          <a:custGeom>
            <a:avLst/>
            <a:gdLst>
              <a:gd name="T0" fmla="*/ 155 w 155"/>
              <a:gd name="T1" fmla="*/ 23 h 46"/>
              <a:gd name="T2" fmla="*/ 155 w 155"/>
              <a:gd name="T3" fmla="*/ 18 h 46"/>
              <a:gd name="T4" fmla="*/ 153 w 155"/>
              <a:gd name="T5" fmla="*/ 12 h 46"/>
              <a:gd name="T6" fmla="*/ 151 w 155"/>
              <a:gd name="T7" fmla="*/ 14 h 46"/>
              <a:gd name="T8" fmla="*/ 149 w 155"/>
              <a:gd name="T9" fmla="*/ 14 h 46"/>
              <a:gd name="T10" fmla="*/ 151 w 155"/>
              <a:gd name="T11" fmla="*/ 18 h 46"/>
              <a:gd name="T12" fmla="*/ 151 w 155"/>
              <a:gd name="T13" fmla="*/ 23 h 46"/>
              <a:gd name="T14" fmla="*/ 149 w 155"/>
              <a:gd name="T15" fmla="*/ 35 h 46"/>
              <a:gd name="T16" fmla="*/ 147 w 155"/>
              <a:gd name="T17" fmla="*/ 46 h 46"/>
              <a:gd name="T18" fmla="*/ 149 w 155"/>
              <a:gd name="T19" fmla="*/ 46 h 46"/>
              <a:gd name="T20" fmla="*/ 151 w 155"/>
              <a:gd name="T21" fmla="*/ 44 h 46"/>
              <a:gd name="T22" fmla="*/ 153 w 155"/>
              <a:gd name="T23" fmla="*/ 35 h 46"/>
              <a:gd name="T24" fmla="*/ 155 w 155"/>
              <a:gd name="T25" fmla="*/ 23 h 46"/>
              <a:gd name="T26" fmla="*/ 3 w 155"/>
              <a:gd name="T27" fmla="*/ 0 h 46"/>
              <a:gd name="T28" fmla="*/ 0 w 155"/>
              <a:gd name="T29" fmla="*/ 12 h 46"/>
              <a:gd name="T30" fmla="*/ 0 w 155"/>
              <a:gd name="T31" fmla="*/ 23 h 46"/>
              <a:gd name="T32" fmla="*/ 0 w 155"/>
              <a:gd name="T33" fmla="*/ 29 h 46"/>
              <a:gd name="T34" fmla="*/ 0 w 155"/>
              <a:gd name="T35" fmla="*/ 33 h 46"/>
              <a:gd name="T36" fmla="*/ 2 w 155"/>
              <a:gd name="T37" fmla="*/ 35 h 46"/>
              <a:gd name="T38" fmla="*/ 5 w 155"/>
              <a:gd name="T39" fmla="*/ 35 h 46"/>
              <a:gd name="T40" fmla="*/ 3 w 155"/>
              <a:gd name="T41" fmla="*/ 29 h 46"/>
              <a:gd name="T42" fmla="*/ 3 w 155"/>
              <a:gd name="T43" fmla="*/ 23 h 46"/>
              <a:gd name="T44" fmla="*/ 3 w 155"/>
              <a:gd name="T45" fmla="*/ 12 h 46"/>
              <a:gd name="T46" fmla="*/ 7 w 155"/>
              <a:gd name="T47" fmla="*/ 2 h 46"/>
              <a:gd name="T48" fmla="*/ 5 w 155"/>
              <a:gd name="T49" fmla="*/ 0 h 46"/>
              <a:gd name="T50" fmla="*/ 3 w 155"/>
              <a:gd name="T51" fmla="*/ 0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5"/>
              <a:gd name="T79" fmla="*/ 0 h 46"/>
              <a:gd name="T80" fmla="*/ 155 w 15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5" h="46">
                <a:moveTo>
                  <a:pt x="155" y="23"/>
                </a:moveTo>
                <a:lnTo>
                  <a:pt x="155" y="18"/>
                </a:lnTo>
                <a:lnTo>
                  <a:pt x="153" y="12"/>
                </a:lnTo>
                <a:lnTo>
                  <a:pt x="151" y="14"/>
                </a:lnTo>
                <a:lnTo>
                  <a:pt x="149" y="14"/>
                </a:lnTo>
                <a:lnTo>
                  <a:pt x="151" y="18"/>
                </a:lnTo>
                <a:lnTo>
                  <a:pt x="151" y="23"/>
                </a:lnTo>
                <a:lnTo>
                  <a:pt x="149" y="35"/>
                </a:lnTo>
                <a:lnTo>
                  <a:pt x="147" y="46"/>
                </a:lnTo>
                <a:lnTo>
                  <a:pt x="149" y="46"/>
                </a:lnTo>
                <a:lnTo>
                  <a:pt x="151" y="44"/>
                </a:lnTo>
                <a:lnTo>
                  <a:pt x="153" y="35"/>
                </a:lnTo>
                <a:lnTo>
                  <a:pt x="155" y="23"/>
                </a:lnTo>
                <a:close/>
                <a:moveTo>
                  <a:pt x="3" y="0"/>
                </a:moveTo>
                <a:lnTo>
                  <a:pt x="0" y="12"/>
                </a:lnTo>
                <a:lnTo>
                  <a:pt x="0" y="23"/>
                </a:lnTo>
                <a:lnTo>
                  <a:pt x="0" y="29"/>
                </a:lnTo>
                <a:lnTo>
                  <a:pt x="0" y="33"/>
                </a:lnTo>
                <a:lnTo>
                  <a:pt x="2" y="35"/>
                </a:lnTo>
                <a:lnTo>
                  <a:pt x="5" y="35"/>
                </a:lnTo>
                <a:lnTo>
                  <a:pt x="3" y="29"/>
                </a:lnTo>
                <a:lnTo>
                  <a:pt x="3" y="23"/>
                </a:lnTo>
                <a:lnTo>
                  <a:pt x="3" y="12"/>
                </a:lnTo>
                <a:lnTo>
                  <a:pt x="7" y="2"/>
                </a:lnTo>
                <a:lnTo>
                  <a:pt x="5" y="0"/>
                </a:lnTo>
                <a:lnTo>
                  <a:pt x="3" y="0"/>
                </a:lnTo>
                <a:close/>
              </a:path>
            </a:pathLst>
          </a:custGeom>
          <a:solidFill>
            <a:srgbClr val="646260"/>
          </a:solidFill>
          <a:ln w="9525">
            <a:noFill/>
            <a:round/>
            <a:headEnd/>
            <a:tailEnd/>
          </a:ln>
        </p:spPr>
        <p:txBody>
          <a:bodyPr/>
          <a:lstStyle/>
          <a:p>
            <a:endParaRPr lang="en-US"/>
          </a:p>
        </p:txBody>
      </p:sp>
      <p:sp>
        <p:nvSpPr>
          <p:cNvPr id="45453" name="Freeform 1397"/>
          <p:cNvSpPr>
            <a:spLocks noEditPoints="1"/>
          </p:cNvSpPr>
          <p:nvPr/>
        </p:nvSpPr>
        <p:spPr bwMode="auto">
          <a:xfrm>
            <a:off x="8805863" y="4156076"/>
            <a:ext cx="239712" cy="73025"/>
          </a:xfrm>
          <a:custGeom>
            <a:avLst/>
            <a:gdLst>
              <a:gd name="T0" fmla="*/ 151 w 151"/>
              <a:gd name="T1" fmla="*/ 23 h 46"/>
              <a:gd name="T2" fmla="*/ 151 w 151"/>
              <a:gd name="T3" fmla="*/ 18 h 46"/>
              <a:gd name="T4" fmla="*/ 149 w 151"/>
              <a:gd name="T5" fmla="*/ 14 h 46"/>
              <a:gd name="T6" fmla="*/ 147 w 151"/>
              <a:gd name="T7" fmla="*/ 14 h 46"/>
              <a:gd name="T8" fmla="*/ 145 w 151"/>
              <a:gd name="T9" fmla="*/ 14 h 46"/>
              <a:gd name="T10" fmla="*/ 147 w 151"/>
              <a:gd name="T11" fmla="*/ 18 h 46"/>
              <a:gd name="T12" fmla="*/ 147 w 151"/>
              <a:gd name="T13" fmla="*/ 23 h 46"/>
              <a:gd name="T14" fmla="*/ 145 w 151"/>
              <a:gd name="T15" fmla="*/ 35 h 46"/>
              <a:gd name="T16" fmla="*/ 143 w 151"/>
              <a:gd name="T17" fmla="*/ 46 h 46"/>
              <a:gd name="T18" fmla="*/ 145 w 151"/>
              <a:gd name="T19" fmla="*/ 46 h 46"/>
              <a:gd name="T20" fmla="*/ 147 w 151"/>
              <a:gd name="T21" fmla="*/ 46 h 46"/>
              <a:gd name="T22" fmla="*/ 149 w 151"/>
              <a:gd name="T23" fmla="*/ 35 h 46"/>
              <a:gd name="T24" fmla="*/ 151 w 151"/>
              <a:gd name="T25" fmla="*/ 23 h 46"/>
              <a:gd name="T26" fmla="*/ 3 w 151"/>
              <a:gd name="T27" fmla="*/ 0 h 46"/>
              <a:gd name="T28" fmla="*/ 0 w 151"/>
              <a:gd name="T29" fmla="*/ 12 h 46"/>
              <a:gd name="T30" fmla="*/ 0 w 151"/>
              <a:gd name="T31" fmla="*/ 23 h 46"/>
              <a:gd name="T32" fmla="*/ 0 w 151"/>
              <a:gd name="T33" fmla="*/ 29 h 46"/>
              <a:gd name="T34" fmla="*/ 0 w 151"/>
              <a:gd name="T35" fmla="*/ 35 h 46"/>
              <a:gd name="T36" fmla="*/ 3 w 151"/>
              <a:gd name="T37" fmla="*/ 35 h 46"/>
              <a:gd name="T38" fmla="*/ 5 w 151"/>
              <a:gd name="T39" fmla="*/ 35 h 46"/>
              <a:gd name="T40" fmla="*/ 3 w 151"/>
              <a:gd name="T41" fmla="*/ 29 h 46"/>
              <a:gd name="T42" fmla="*/ 3 w 151"/>
              <a:gd name="T43" fmla="*/ 23 h 46"/>
              <a:gd name="T44" fmla="*/ 3 w 151"/>
              <a:gd name="T45" fmla="*/ 12 h 46"/>
              <a:gd name="T46" fmla="*/ 7 w 151"/>
              <a:gd name="T47" fmla="*/ 2 h 46"/>
              <a:gd name="T48" fmla="*/ 5 w 151"/>
              <a:gd name="T49" fmla="*/ 2 h 46"/>
              <a:gd name="T50" fmla="*/ 3 w 151"/>
              <a:gd name="T51" fmla="*/ 0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1"/>
              <a:gd name="T79" fmla="*/ 0 h 46"/>
              <a:gd name="T80" fmla="*/ 151 w 151"/>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1" h="46">
                <a:moveTo>
                  <a:pt x="151" y="23"/>
                </a:moveTo>
                <a:lnTo>
                  <a:pt x="151" y="18"/>
                </a:lnTo>
                <a:lnTo>
                  <a:pt x="149" y="14"/>
                </a:lnTo>
                <a:lnTo>
                  <a:pt x="147" y="14"/>
                </a:lnTo>
                <a:lnTo>
                  <a:pt x="145" y="14"/>
                </a:lnTo>
                <a:lnTo>
                  <a:pt x="147" y="18"/>
                </a:lnTo>
                <a:lnTo>
                  <a:pt x="147" y="23"/>
                </a:lnTo>
                <a:lnTo>
                  <a:pt x="145" y="35"/>
                </a:lnTo>
                <a:lnTo>
                  <a:pt x="143" y="46"/>
                </a:lnTo>
                <a:lnTo>
                  <a:pt x="145" y="46"/>
                </a:lnTo>
                <a:lnTo>
                  <a:pt x="147" y="46"/>
                </a:lnTo>
                <a:lnTo>
                  <a:pt x="149" y="35"/>
                </a:lnTo>
                <a:lnTo>
                  <a:pt x="151" y="23"/>
                </a:lnTo>
                <a:close/>
                <a:moveTo>
                  <a:pt x="3" y="0"/>
                </a:moveTo>
                <a:lnTo>
                  <a:pt x="0" y="12"/>
                </a:lnTo>
                <a:lnTo>
                  <a:pt x="0" y="23"/>
                </a:lnTo>
                <a:lnTo>
                  <a:pt x="0" y="29"/>
                </a:lnTo>
                <a:lnTo>
                  <a:pt x="0" y="35"/>
                </a:lnTo>
                <a:lnTo>
                  <a:pt x="3" y="35"/>
                </a:lnTo>
                <a:lnTo>
                  <a:pt x="5" y="35"/>
                </a:lnTo>
                <a:lnTo>
                  <a:pt x="3" y="29"/>
                </a:lnTo>
                <a:lnTo>
                  <a:pt x="3" y="23"/>
                </a:lnTo>
                <a:lnTo>
                  <a:pt x="3" y="12"/>
                </a:lnTo>
                <a:lnTo>
                  <a:pt x="7" y="2"/>
                </a:lnTo>
                <a:lnTo>
                  <a:pt x="5" y="2"/>
                </a:lnTo>
                <a:lnTo>
                  <a:pt x="3" y="0"/>
                </a:lnTo>
                <a:close/>
              </a:path>
            </a:pathLst>
          </a:custGeom>
          <a:solidFill>
            <a:srgbClr val="666463"/>
          </a:solidFill>
          <a:ln w="9525">
            <a:noFill/>
            <a:round/>
            <a:headEnd/>
            <a:tailEnd/>
          </a:ln>
        </p:spPr>
        <p:txBody>
          <a:bodyPr/>
          <a:lstStyle/>
          <a:p>
            <a:endParaRPr lang="en-US"/>
          </a:p>
        </p:txBody>
      </p:sp>
      <p:sp>
        <p:nvSpPr>
          <p:cNvPr id="45454" name="Freeform 1398"/>
          <p:cNvSpPr>
            <a:spLocks noEditPoints="1"/>
          </p:cNvSpPr>
          <p:nvPr/>
        </p:nvSpPr>
        <p:spPr bwMode="auto">
          <a:xfrm>
            <a:off x="8807450" y="4159250"/>
            <a:ext cx="234950" cy="69850"/>
          </a:xfrm>
          <a:custGeom>
            <a:avLst/>
            <a:gdLst>
              <a:gd name="T0" fmla="*/ 148 w 148"/>
              <a:gd name="T1" fmla="*/ 21 h 44"/>
              <a:gd name="T2" fmla="*/ 148 w 148"/>
              <a:gd name="T3" fmla="*/ 16 h 44"/>
              <a:gd name="T4" fmla="*/ 146 w 148"/>
              <a:gd name="T5" fmla="*/ 12 h 44"/>
              <a:gd name="T6" fmla="*/ 144 w 148"/>
              <a:gd name="T7" fmla="*/ 12 h 44"/>
              <a:gd name="T8" fmla="*/ 142 w 148"/>
              <a:gd name="T9" fmla="*/ 12 h 44"/>
              <a:gd name="T10" fmla="*/ 144 w 148"/>
              <a:gd name="T11" fmla="*/ 16 h 44"/>
              <a:gd name="T12" fmla="*/ 144 w 148"/>
              <a:gd name="T13" fmla="*/ 21 h 44"/>
              <a:gd name="T14" fmla="*/ 142 w 148"/>
              <a:gd name="T15" fmla="*/ 33 h 44"/>
              <a:gd name="T16" fmla="*/ 141 w 148"/>
              <a:gd name="T17" fmla="*/ 44 h 44"/>
              <a:gd name="T18" fmla="*/ 142 w 148"/>
              <a:gd name="T19" fmla="*/ 44 h 44"/>
              <a:gd name="T20" fmla="*/ 144 w 148"/>
              <a:gd name="T21" fmla="*/ 44 h 44"/>
              <a:gd name="T22" fmla="*/ 146 w 148"/>
              <a:gd name="T23" fmla="*/ 33 h 44"/>
              <a:gd name="T24" fmla="*/ 148 w 148"/>
              <a:gd name="T25" fmla="*/ 21 h 44"/>
              <a:gd name="T26" fmla="*/ 4 w 148"/>
              <a:gd name="T27" fmla="*/ 0 h 44"/>
              <a:gd name="T28" fmla="*/ 0 w 148"/>
              <a:gd name="T29" fmla="*/ 10 h 44"/>
              <a:gd name="T30" fmla="*/ 0 w 148"/>
              <a:gd name="T31" fmla="*/ 21 h 44"/>
              <a:gd name="T32" fmla="*/ 0 w 148"/>
              <a:gd name="T33" fmla="*/ 27 h 44"/>
              <a:gd name="T34" fmla="*/ 2 w 148"/>
              <a:gd name="T35" fmla="*/ 33 h 44"/>
              <a:gd name="T36" fmla="*/ 4 w 148"/>
              <a:gd name="T37" fmla="*/ 33 h 44"/>
              <a:gd name="T38" fmla="*/ 6 w 148"/>
              <a:gd name="T39" fmla="*/ 33 h 44"/>
              <a:gd name="T40" fmla="*/ 4 w 148"/>
              <a:gd name="T41" fmla="*/ 27 h 44"/>
              <a:gd name="T42" fmla="*/ 4 w 148"/>
              <a:gd name="T43" fmla="*/ 21 h 44"/>
              <a:gd name="T44" fmla="*/ 4 w 148"/>
              <a:gd name="T45" fmla="*/ 10 h 44"/>
              <a:gd name="T46" fmla="*/ 8 w 148"/>
              <a:gd name="T47" fmla="*/ 0 h 44"/>
              <a:gd name="T48" fmla="*/ 6 w 148"/>
              <a:gd name="T49" fmla="*/ 0 h 44"/>
              <a:gd name="T50" fmla="*/ 4 w 148"/>
              <a:gd name="T51" fmla="*/ 0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8"/>
              <a:gd name="T79" fmla="*/ 0 h 44"/>
              <a:gd name="T80" fmla="*/ 148 w 14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8" h="44">
                <a:moveTo>
                  <a:pt x="148" y="21"/>
                </a:moveTo>
                <a:lnTo>
                  <a:pt x="148" y="16"/>
                </a:lnTo>
                <a:lnTo>
                  <a:pt x="146" y="12"/>
                </a:lnTo>
                <a:lnTo>
                  <a:pt x="144" y="12"/>
                </a:lnTo>
                <a:lnTo>
                  <a:pt x="142" y="12"/>
                </a:lnTo>
                <a:lnTo>
                  <a:pt x="144" y="16"/>
                </a:lnTo>
                <a:lnTo>
                  <a:pt x="144" y="21"/>
                </a:lnTo>
                <a:lnTo>
                  <a:pt x="142" y="33"/>
                </a:lnTo>
                <a:lnTo>
                  <a:pt x="141" y="44"/>
                </a:lnTo>
                <a:lnTo>
                  <a:pt x="142" y="44"/>
                </a:lnTo>
                <a:lnTo>
                  <a:pt x="144" y="44"/>
                </a:lnTo>
                <a:lnTo>
                  <a:pt x="146" y="33"/>
                </a:lnTo>
                <a:lnTo>
                  <a:pt x="148" y="21"/>
                </a:lnTo>
                <a:close/>
                <a:moveTo>
                  <a:pt x="4" y="0"/>
                </a:moveTo>
                <a:lnTo>
                  <a:pt x="0" y="10"/>
                </a:lnTo>
                <a:lnTo>
                  <a:pt x="0" y="21"/>
                </a:lnTo>
                <a:lnTo>
                  <a:pt x="0" y="27"/>
                </a:lnTo>
                <a:lnTo>
                  <a:pt x="2" y="33"/>
                </a:lnTo>
                <a:lnTo>
                  <a:pt x="4" y="33"/>
                </a:lnTo>
                <a:lnTo>
                  <a:pt x="6" y="33"/>
                </a:lnTo>
                <a:lnTo>
                  <a:pt x="4" y="27"/>
                </a:lnTo>
                <a:lnTo>
                  <a:pt x="4" y="21"/>
                </a:lnTo>
                <a:lnTo>
                  <a:pt x="4" y="10"/>
                </a:lnTo>
                <a:lnTo>
                  <a:pt x="8" y="0"/>
                </a:lnTo>
                <a:lnTo>
                  <a:pt x="6" y="0"/>
                </a:lnTo>
                <a:lnTo>
                  <a:pt x="4" y="0"/>
                </a:lnTo>
                <a:close/>
              </a:path>
            </a:pathLst>
          </a:custGeom>
          <a:solidFill>
            <a:srgbClr val="686665"/>
          </a:solidFill>
          <a:ln w="9525">
            <a:noFill/>
            <a:round/>
            <a:headEnd/>
            <a:tailEnd/>
          </a:ln>
        </p:spPr>
        <p:txBody>
          <a:bodyPr/>
          <a:lstStyle/>
          <a:p>
            <a:endParaRPr lang="en-US"/>
          </a:p>
        </p:txBody>
      </p:sp>
      <p:sp>
        <p:nvSpPr>
          <p:cNvPr id="45455" name="Freeform 1399"/>
          <p:cNvSpPr>
            <a:spLocks noEditPoints="1"/>
          </p:cNvSpPr>
          <p:nvPr/>
        </p:nvSpPr>
        <p:spPr bwMode="auto">
          <a:xfrm>
            <a:off x="8810625" y="4159250"/>
            <a:ext cx="228600" cy="69850"/>
          </a:xfrm>
          <a:custGeom>
            <a:avLst/>
            <a:gdLst>
              <a:gd name="T0" fmla="*/ 144 w 144"/>
              <a:gd name="T1" fmla="*/ 21 h 44"/>
              <a:gd name="T2" fmla="*/ 144 w 144"/>
              <a:gd name="T3" fmla="*/ 16 h 44"/>
              <a:gd name="T4" fmla="*/ 142 w 144"/>
              <a:gd name="T5" fmla="*/ 12 h 44"/>
              <a:gd name="T6" fmla="*/ 140 w 144"/>
              <a:gd name="T7" fmla="*/ 12 h 44"/>
              <a:gd name="T8" fmla="*/ 139 w 144"/>
              <a:gd name="T9" fmla="*/ 12 h 44"/>
              <a:gd name="T10" fmla="*/ 140 w 144"/>
              <a:gd name="T11" fmla="*/ 16 h 44"/>
              <a:gd name="T12" fmla="*/ 140 w 144"/>
              <a:gd name="T13" fmla="*/ 21 h 44"/>
              <a:gd name="T14" fmla="*/ 139 w 144"/>
              <a:gd name="T15" fmla="*/ 33 h 44"/>
              <a:gd name="T16" fmla="*/ 135 w 144"/>
              <a:gd name="T17" fmla="*/ 44 h 44"/>
              <a:gd name="T18" fmla="*/ 139 w 144"/>
              <a:gd name="T19" fmla="*/ 44 h 44"/>
              <a:gd name="T20" fmla="*/ 140 w 144"/>
              <a:gd name="T21" fmla="*/ 44 h 44"/>
              <a:gd name="T22" fmla="*/ 142 w 144"/>
              <a:gd name="T23" fmla="*/ 33 h 44"/>
              <a:gd name="T24" fmla="*/ 144 w 144"/>
              <a:gd name="T25" fmla="*/ 21 h 44"/>
              <a:gd name="T26" fmla="*/ 4 w 144"/>
              <a:gd name="T27" fmla="*/ 0 h 44"/>
              <a:gd name="T28" fmla="*/ 0 w 144"/>
              <a:gd name="T29" fmla="*/ 10 h 44"/>
              <a:gd name="T30" fmla="*/ 0 w 144"/>
              <a:gd name="T31" fmla="*/ 21 h 44"/>
              <a:gd name="T32" fmla="*/ 0 w 144"/>
              <a:gd name="T33" fmla="*/ 27 h 44"/>
              <a:gd name="T34" fmla="*/ 2 w 144"/>
              <a:gd name="T35" fmla="*/ 33 h 44"/>
              <a:gd name="T36" fmla="*/ 4 w 144"/>
              <a:gd name="T37" fmla="*/ 33 h 44"/>
              <a:gd name="T38" fmla="*/ 6 w 144"/>
              <a:gd name="T39" fmla="*/ 35 h 44"/>
              <a:gd name="T40" fmla="*/ 4 w 144"/>
              <a:gd name="T41" fmla="*/ 27 h 44"/>
              <a:gd name="T42" fmla="*/ 4 w 144"/>
              <a:gd name="T43" fmla="*/ 21 h 44"/>
              <a:gd name="T44" fmla="*/ 4 w 144"/>
              <a:gd name="T45" fmla="*/ 10 h 44"/>
              <a:gd name="T46" fmla="*/ 8 w 144"/>
              <a:gd name="T47" fmla="*/ 0 h 44"/>
              <a:gd name="T48" fmla="*/ 6 w 144"/>
              <a:gd name="T49" fmla="*/ 0 h 44"/>
              <a:gd name="T50" fmla="*/ 4 w 144"/>
              <a:gd name="T51" fmla="*/ 0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4"/>
              <a:gd name="T79" fmla="*/ 0 h 44"/>
              <a:gd name="T80" fmla="*/ 144 w 144"/>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4" h="44">
                <a:moveTo>
                  <a:pt x="144" y="21"/>
                </a:moveTo>
                <a:lnTo>
                  <a:pt x="144" y="16"/>
                </a:lnTo>
                <a:lnTo>
                  <a:pt x="142" y="12"/>
                </a:lnTo>
                <a:lnTo>
                  <a:pt x="140" y="12"/>
                </a:lnTo>
                <a:lnTo>
                  <a:pt x="139" y="12"/>
                </a:lnTo>
                <a:lnTo>
                  <a:pt x="140" y="16"/>
                </a:lnTo>
                <a:lnTo>
                  <a:pt x="140" y="21"/>
                </a:lnTo>
                <a:lnTo>
                  <a:pt x="139" y="33"/>
                </a:lnTo>
                <a:lnTo>
                  <a:pt x="135" y="44"/>
                </a:lnTo>
                <a:lnTo>
                  <a:pt x="139" y="44"/>
                </a:lnTo>
                <a:lnTo>
                  <a:pt x="140" y="44"/>
                </a:lnTo>
                <a:lnTo>
                  <a:pt x="142" y="33"/>
                </a:lnTo>
                <a:lnTo>
                  <a:pt x="144" y="21"/>
                </a:lnTo>
                <a:close/>
                <a:moveTo>
                  <a:pt x="4" y="0"/>
                </a:moveTo>
                <a:lnTo>
                  <a:pt x="0" y="10"/>
                </a:lnTo>
                <a:lnTo>
                  <a:pt x="0" y="21"/>
                </a:lnTo>
                <a:lnTo>
                  <a:pt x="0" y="27"/>
                </a:lnTo>
                <a:lnTo>
                  <a:pt x="2" y="33"/>
                </a:lnTo>
                <a:lnTo>
                  <a:pt x="4" y="33"/>
                </a:lnTo>
                <a:lnTo>
                  <a:pt x="6" y="35"/>
                </a:lnTo>
                <a:lnTo>
                  <a:pt x="4" y="27"/>
                </a:lnTo>
                <a:lnTo>
                  <a:pt x="4" y="21"/>
                </a:lnTo>
                <a:lnTo>
                  <a:pt x="4" y="10"/>
                </a:lnTo>
                <a:lnTo>
                  <a:pt x="8" y="0"/>
                </a:lnTo>
                <a:lnTo>
                  <a:pt x="6" y="0"/>
                </a:lnTo>
                <a:lnTo>
                  <a:pt x="4" y="0"/>
                </a:lnTo>
                <a:close/>
              </a:path>
            </a:pathLst>
          </a:custGeom>
          <a:solidFill>
            <a:srgbClr val="6A6866"/>
          </a:solidFill>
          <a:ln w="9525">
            <a:noFill/>
            <a:round/>
            <a:headEnd/>
            <a:tailEnd/>
          </a:ln>
        </p:spPr>
        <p:txBody>
          <a:bodyPr/>
          <a:lstStyle/>
          <a:p>
            <a:endParaRPr lang="en-US"/>
          </a:p>
        </p:txBody>
      </p:sp>
      <p:sp>
        <p:nvSpPr>
          <p:cNvPr id="45456" name="Freeform 1400"/>
          <p:cNvSpPr>
            <a:spLocks noEditPoints="1"/>
          </p:cNvSpPr>
          <p:nvPr/>
        </p:nvSpPr>
        <p:spPr bwMode="auto">
          <a:xfrm>
            <a:off x="8813800" y="4159250"/>
            <a:ext cx="222250" cy="69850"/>
          </a:xfrm>
          <a:custGeom>
            <a:avLst/>
            <a:gdLst>
              <a:gd name="T0" fmla="*/ 140 w 140"/>
              <a:gd name="T1" fmla="*/ 21 h 44"/>
              <a:gd name="T2" fmla="*/ 140 w 140"/>
              <a:gd name="T3" fmla="*/ 16 h 44"/>
              <a:gd name="T4" fmla="*/ 138 w 140"/>
              <a:gd name="T5" fmla="*/ 12 h 44"/>
              <a:gd name="T6" fmla="*/ 137 w 140"/>
              <a:gd name="T7" fmla="*/ 12 h 44"/>
              <a:gd name="T8" fmla="*/ 135 w 140"/>
              <a:gd name="T9" fmla="*/ 12 h 44"/>
              <a:gd name="T10" fmla="*/ 137 w 140"/>
              <a:gd name="T11" fmla="*/ 16 h 44"/>
              <a:gd name="T12" fmla="*/ 137 w 140"/>
              <a:gd name="T13" fmla="*/ 21 h 44"/>
              <a:gd name="T14" fmla="*/ 135 w 140"/>
              <a:gd name="T15" fmla="*/ 33 h 44"/>
              <a:gd name="T16" fmla="*/ 131 w 140"/>
              <a:gd name="T17" fmla="*/ 44 h 44"/>
              <a:gd name="T18" fmla="*/ 133 w 140"/>
              <a:gd name="T19" fmla="*/ 44 h 44"/>
              <a:gd name="T20" fmla="*/ 137 w 140"/>
              <a:gd name="T21" fmla="*/ 44 h 44"/>
              <a:gd name="T22" fmla="*/ 138 w 140"/>
              <a:gd name="T23" fmla="*/ 33 h 44"/>
              <a:gd name="T24" fmla="*/ 140 w 140"/>
              <a:gd name="T25" fmla="*/ 21 h 44"/>
              <a:gd name="T26" fmla="*/ 4 w 140"/>
              <a:gd name="T27" fmla="*/ 0 h 44"/>
              <a:gd name="T28" fmla="*/ 0 w 140"/>
              <a:gd name="T29" fmla="*/ 10 h 44"/>
              <a:gd name="T30" fmla="*/ 0 w 140"/>
              <a:gd name="T31" fmla="*/ 21 h 44"/>
              <a:gd name="T32" fmla="*/ 0 w 140"/>
              <a:gd name="T33" fmla="*/ 27 h 44"/>
              <a:gd name="T34" fmla="*/ 2 w 140"/>
              <a:gd name="T35" fmla="*/ 33 h 44"/>
              <a:gd name="T36" fmla="*/ 4 w 140"/>
              <a:gd name="T37" fmla="*/ 35 h 44"/>
              <a:gd name="T38" fmla="*/ 6 w 140"/>
              <a:gd name="T39" fmla="*/ 35 h 44"/>
              <a:gd name="T40" fmla="*/ 4 w 140"/>
              <a:gd name="T41" fmla="*/ 27 h 44"/>
              <a:gd name="T42" fmla="*/ 4 w 140"/>
              <a:gd name="T43" fmla="*/ 21 h 44"/>
              <a:gd name="T44" fmla="*/ 4 w 140"/>
              <a:gd name="T45" fmla="*/ 12 h 44"/>
              <a:gd name="T46" fmla="*/ 8 w 140"/>
              <a:gd name="T47" fmla="*/ 2 h 44"/>
              <a:gd name="T48" fmla="*/ 6 w 140"/>
              <a:gd name="T49" fmla="*/ 0 h 44"/>
              <a:gd name="T50" fmla="*/ 4 w 140"/>
              <a:gd name="T51" fmla="*/ 0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0"/>
              <a:gd name="T79" fmla="*/ 0 h 44"/>
              <a:gd name="T80" fmla="*/ 140 w 140"/>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0" h="44">
                <a:moveTo>
                  <a:pt x="140" y="21"/>
                </a:moveTo>
                <a:lnTo>
                  <a:pt x="140" y="16"/>
                </a:lnTo>
                <a:lnTo>
                  <a:pt x="138" y="12"/>
                </a:lnTo>
                <a:lnTo>
                  <a:pt x="137" y="12"/>
                </a:lnTo>
                <a:lnTo>
                  <a:pt x="135" y="12"/>
                </a:lnTo>
                <a:lnTo>
                  <a:pt x="137" y="16"/>
                </a:lnTo>
                <a:lnTo>
                  <a:pt x="137" y="21"/>
                </a:lnTo>
                <a:lnTo>
                  <a:pt x="135" y="33"/>
                </a:lnTo>
                <a:lnTo>
                  <a:pt x="131" y="44"/>
                </a:lnTo>
                <a:lnTo>
                  <a:pt x="133" y="44"/>
                </a:lnTo>
                <a:lnTo>
                  <a:pt x="137" y="44"/>
                </a:lnTo>
                <a:lnTo>
                  <a:pt x="138" y="33"/>
                </a:lnTo>
                <a:lnTo>
                  <a:pt x="140" y="21"/>
                </a:lnTo>
                <a:close/>
                <a:moveTo>
                  <a:pt x="4" y="0"/>
                </a:moveTo>
                <a:lnTo>
                  <a:pt x="0" y="10"/>
                </a:lnTo>
                <a:lnTo>
                  <a:pt x="0" y="21"/>
                </a:lnTo>
                <a:lnTo>
                  <a:pt x="0" y="27"/>
                </a:lnTo>
                <a:lnTo>
                  <a:pt x="2" y="33"/>
                </a:lnTo>
                <a:lnTo>
                  <a:pt x="4" y="35"/>
                </a:lnTo>
                <a:lnTo>
                  <a:pt x="6" y="35"/>
                </a:lnTo>
                <a:lnTo>
                  <a:pt x="4" y="27"/>
                </a:lnTo>
                <a:lnTo>
                  <a:pt x="4" y="21"/>
                </a:lnTo>
                <a:lnTo>
                  <a:pt x="4" y="12"/>
                </a:lnTo>
                <a:lnTo>
                  <a:pt x="8" y="2"/>
                </a:lnTo>
                <a:lnTo>
                  <a:pt x="6" y="0"/>
                </a:lnTo>
                <a:lnTo>
                  <a:pt x="4" y="0"/>
                </a:lnTo>
                <a:close/>
              </a:path>
            </a:pathLst>
          </a:custGeom>
          <a:solidFill>
            <a:srgbClr val="6C6A69"/>
          </a:solidFill>
          <a:ln w="9525">
            <a:noFill/>
            <a:round/>
            <a:headEnd/>
            <a:tailEnd/>
          </a:ln>
        </p:spPr>
        <p:txBody>
          <a:bodyPr/>
          <a:lstStyle/>
          <a:p>
            <a:endParaRPr lang="en-US"/>
          </a:p>
        </p:txBody>
      </p:sp>
      <p:sp>
        <p:nvSpPr>
          <p:cNvPr id="45457" name="Freeform 1401"/>
          <p:cNvSpPr>
            <a:spLocks noEditPoints="1"/>
          </p:cNvSpPr>
          <p:nvPr/>
        </p:nvSpPr>
        <p:spPr bwMode="auto">
          <a:xfrm>
            <a:off x="8816975" y="4159250"/>
            <a:ext cx="215900" cy="69850"/>
          </a:xfrm>
          <a:custGeom>
            <a:avLst/>
            <a:gdLst>
              <a:gd name="T0" fmla="*/ 136 w 136"/>
              <a:gd name="T1" fmla="*/ 21 h 44"/>
              <a:gd name="T2" fmla="*/ 136 w 136"/>
              <a:gd name="T3" fmla="*/ 16 h 44"/>
              <a:gd name="T4" fmla="*/ 135 w 136"/>
              <a:gd name="T5" fmla="*/ 12 h 44"/>
              <a:gd name="T6" fmla="*/ 133 w 136"/>
              <a:gd name="T7" fmla="*/ 12 h 44"/>
              <a:gd name="T8" fmla="*/ 131 w 136"/>
              <a:gd name="T9" fmla="*/ 12 h 44"/>
              <a:gd name="T10" fmla="*/ 133 w 136"/>
              <a:gd name="T11" fmla="*/ 16 h 44"/>
              <a:gd name="T12" fmla="*/ 133 w 136"/>
              <a:gd name="T13" fmla="*/ 21 h 44"/>
              <a:gd name="T14" fmla="*/ 131 w 136"/>
              <a:gd name="T15" fmla="*/ 33 h 44"/>
              <a:gd name="T16" fmla="*/ 127 w 136"/>
              <a:gd name="T17" fmla="*/ 44 h 44"/>
              <a:gd name="T18" fmla="*/ 129 w 136"/>
              <a:gd name="T19" fmla="*/ 44 h 44"/>
              <a:gd name="T20" fmla="*/ 131 w 136"/>
              <a:gd name="T21" fmla="*/ 44 h 44"/>
              <a:gd name="T22" fmla="*/ 135 w 136"/>
              <a:gd name="T23" fmla="*/ 33 h 44"/>
              <a:gd name="T24" fmla="*/ 136 w 136"/>
              <a:gd name="T25" fmla="*/ 21 h 44"/>
              <a:gd name="T26" fmla="*/ 4 w 136"/>
              <a:gd name="T27" fmla="*/ 0 h 44"/>
              <a:gd name="T28" fmla="*/ 0 w 136"/>
              <a:gd name="T29" fmla="*/ 10 h 44"/>
              <a:gd name="T30" fmla="*/ 0 w 136"/>
              <a:gd name="T31" fmla="*/ 21 h 44"/>
              <a:gd name="T32" fmla="*/ 0 w 136"/>
              <a:gd name="T33" fmla="*/ 27 h 44"/>
              <a:gd name="T34" fmla="*/ 2 w 136"/>
              <a:gd name="T35" fmla="*/ 35 h 44"/>
              <a:gd name="T36" fmla="*/ 4 w 136"/>
              <a:gd name="T37" fmla="*/ 35 h 44"/>
              <a:gd name="T38" fmla="*/ 6 w 136"/>
              <a:gd name="T39" fmla="*/ 35 h 44"/>
              <a:gd name="T40" fmla="*/ 4 w 136"/>
              <a:gd name="T41" fmla="*/ 29 h 44"/>
              <a:gd name="T42" fmla="*/ 4 w 136"/>
              <a:gd name="T43" fmla="*/ 21 h 44"/>
              <a:gd name="T44" fmla="*/ 4 w 136"/>
              <a:gd name="T45" fmla="*/ 12 h 44"/>
              <a:gd name="T46" fmla="*/ 8 w 136"/>
              <a:gd name="T47" fmla="*/ 2 h 44"/>
              <a:gd name="T48" fmla="*/ 6 w 136"/>
              <a:gd name="T49" fmla="*/ 2 h 44"/>
              <a:gd name="T50" fmla="*/ 4 w 136"/>
              <a:gd name="T51" fmla="*/ 0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6"/>
              <a:gd name="T79" fmla="*/ 0 h 44"/>
              <a:gd name="T80" fmla="*/ 136 w 136"/>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6" h="44">
                <a:moveTo>
                  <a:pt x="136" y="21"/>
                </a:moveTo>
                <a:lnTo>
                  <a:pt x="136" y="16"/>
                </a:lnTo>
                <a:lnTo>
                  <a:pt x="135" y="12"/>
                </a:lnTo>
                <a:lnTo>
                  <a:pt x="133" y="12"/>
                </a:lnTo>
                <a:lnTo>
                  <a:pt x="131" y="12"/>
                </a:lnTo>
                <a:lnTo>
                  <a:pt x="133" y="16"/>
                </a:lnTo>
                <a:lnTo>
                  <a:pt x="133" y="21"/>
                </a:lnTo>
                <a:lnTo>
                  <a:pt x="131" y="33"/>
                </a:lnTo>
                <a:lnTo>
                  <a:pt x="127" y="44"/>
                </a:lnTo>
                <a:lnTo>
                  <a:pt x="129" y="44"/>
                </a:lnTo>
                <a:lnTo>
                  <a:pt x="131" y="44"/>
                </a:lnTo>
                <a:lnTo>
                  <a:pt x="135" y="33"/>
                </a:lnTo>
                <a:lnTo>
                  <a:pt x="136" y="21"/>
                </a:lnTo>
                <a:close/>
                <a:moveTo>
                  <a:pt x="4" y="0"/>
                </a:moveTo>
                <a:lnTo>
                  <a:pt x="0" y="10"/>
                </a:lnTo>
                <a:lnTo>
                  <a:pt x="0" y="21"/>
                </a:lnTo>
                <a:lnTo>
                  <a:pt x="0" y="27"/>
                </a:lnTo>
                <a:lnTo>
                  <a:pt x="2" y="35"/>
                </a:lnTo>
                <a:lnTo>
                  <a:pt x="4" y="35"/>
                </a:lnTo>
                <a:lnTo>
                  <a:pt x="6" y="35"/>
                </a:lnTo>
                <a:lnTo>
                  <a:pt x="4" y="29"/>
                </a:lnTo>
                <a:lnTo>
                  <a:pt x="4" y="21"/>
                </a:lnTo>
                <a:lnTo>
                  <a:pt x="4" y="12"/>
                </a:lnTo>
                <a:lnTo>
                  <a:pt x="8" y="2"/>
                </a:lnTo>
                <a:lnTo>
                  <a:pt x="6" y="2"/>
                </a:lnTo>
                <a:lnTo>
                  <a:pt x="4" y="0"/>
                </a:lnTo>
                <a:close/>
              </a:path>
            </a:pathLst>
          </a:custGeom>
          <a:solidFill>
            <a:srgbClr val="6E6C6B"/>
          </a:solidFill>
          <a:ln w="9525">
            <a:noFill/>
            <a:round/>
            <a:headEnd/>
            <a:tailEnd/>
          </a:ln>
        </p:spPr>
        <p:txBody>
          <a:bodyPr/>
          <a:lstStyle/>
          <a:p>
            <a:endParaRPr lang="en-US"/>
          </a:p>
        </p:txBody>
      </p:sp>
      <p:sp>
        <p:nvSpPr>
          <p:cNvPr id="45458" name="Freeform 1402"/>
          <p:cNvSpPr>
            <a:spLocks noEditPoints="1"/>
          </p:cNvSpPr>
          <p:nvPr/>
        </p:nvSpPr>
        <p:spPr bwMode="auto">
          <a:xfrm>
            <a:off x="8820150" y="4162426"/>
            <a:ext cx="211138" cy="66675"/>
          </a:xfrm>
          <a:custGeom>
            <a:avLst/>
            <a:gdLst>
              <a:gd name="T0" fmla="*/ 133 w 133"/>
              <a:gd name="T1" fmla="*/ 19 h 42"/>
              <a:gd name="T2" fmla="*/ 133 w 133"/>
              <a:gd name="T3" fmla="*/ 14 h 42"/>
              <a:gd name="T4" fmla="*/ 131 w 133"/>
              <a:gd name="T5" fmla="*/ 10 h 42"/>
              <a:gd name="T6" fmla="*/ 129 w 133"/>
              <a:gd name="T7" fmla="*/ 10 h 42"/>
              <a:gd name="T8" fmla="*/ 127 w 133"/>
              <a:gd name="T9" fmla="*/ 10 h 42"/>
              <a:gd name="T10" fmla="*/ 129 w 133"/>
              <a:gd name="T11" fmla="*/ 15 h 42"/>
              <a:gd name="T12" fmla="*/ 129 w 133"/>
              <a:gd name="T13" fmla="*/ 19 h 42"/>
              <a:gd name="T14" fmla="*/ 127 w 133"/>
              <a:gd name="T15" fmla="*/ 31 h 42"/>
              <a:gd name="T16" fmla="*/ 123 w 133"/>
              <a:gd name="T17" fmla="*/ 42 h 42"/>
              <a:gd name="T18" fmla="*/ 125 w 133"/>
              <a:gd name="T19" fmla="*/ 42 h 42"/>
              <a:gd name="T20" fmla="*/ 127 w 133"/>
              <a:gd name="T21" fmla="*/ 42 h 42"/>
              <a:gd name="T22" fmla="*/ 131 w 133"/>
              <a:gd name="T23" fmla="*/ 31 h 42"/>
              <a:gd name="T24" fmla="*/ 133 w 133"/>
              <a:gd name="T25" fmla="*/ 19 h 42"/>
              <a:gd name="T26" fmla="*/ 4 w 133"/>
              <a:gd name="T27" fmla="*/ 0 h 42"/>
              <a:gd name="T28" fmla="*/ 0 w 133"/>
              <a:gd name="T29" fmla="*/ 10 h 42"/>
              <a:gd name="T30" fmla="*/ 0 w 133"/>
              <a:gd name="T31" fmla="*/ 19 h 42"/>
              <a:gd name="T32" fmla="*/ 0 w 133"/>
              <a:gd name="T33" fmla="*/ 25 h 42"/>
              <a:gd name="T34" fmla="*/ 2 w 133"/>
              <a:gd name="T35" fmla="*/ 33 h 42"/>
              <a:gd name="T36" fmla="*/ 4 w 133"/>
              <a:gd name="T37" fmla="*/ 33 h 42"/>
              <a:gd name="T38" fmla="*/ 6 w 133"/>
              <a:gd name="T39" fmla="*/ 35 h 42"/>
              <a:gd name="T40" fmla="*/ 4 w 133"/>
              <a:gd name="T41" fmla="*/ 27 h 42"/>
              <a:gd name="T42" fmla="*/ 4 w 133"/>
              <a:gd name="T43" fmla="*/ 19 h 42"/>
              <a:gd name="T44" fmla="*/ 4 w 133"/>
              <a:gd name="T45" fmla="*/ 10 h 42"/>
              <a:gd name="T46" fmla="*/ 8 w 133"/>
              <a:gd name="T47" fmla="*/ 0 h 42"/>
              <a:gd name="T48" fmla="*/ 6 w 133"/>
              <a:gd name="T49" fmla="*/ 0 h 42"/>
              <a:gd name="T50" fmla="*/ 4 w 133"/>
              <a:gd name="T51" fmla="*/ 0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3"/>
              <a:gd name="T79" fmla="*/ 0 h 42"/>
              <a:gd name="T80" fmla="*/ 133 w 133"/>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3" h="42">
                <a:moveTo>
                  <a:pt x="133" y="19"/>
                </a:moveTo>
                <a:lnTo>
                  <a:pt x="133" y="14"/>
                </a:lnTo>
                <a:lnTo>
                  <a:pt x="131" y="10"/>
                </a:lnTo>
                <a:lnTo>
                  <a:pt x="129" y="10"/>
                </a:lnTo>
                <a:lnTo>
                  <a:pt x="127" y="10"/>
                </a:lnTo>
                <a:lnTo>
                  <a:pt x="129" y="15"/>
                </a:lnTo>
                <a:lnTo>
                  <a:pt x="129" y="19"/>
                </a:lnTo>
                <a:lnTo>
                  <a:pt x="127" y="31"/>
                </a:lnTo>
                <a:lnTo>
                  <a:pt x="123" y="42"/>
                </a:lnTo>
                <a:lnTo>
                  <a:pt x="125" y="42"/>
                </a:lnTo>
                <a:lnTo>
                  <a:pt x="127" y="42"/>
                </a:lnTo>
                <a:lnTo>
                  <a:pt x="131" y="31"/>
                </a:lnTo>
                <a:lnTo>
                  <a:pt x="133" y="19"/>
                </a:lnTo>
                <a:close/>
                <a:moveTo>
                  <a:pt x="4" y="0"/>
                </a:moveTo>
                <a:lnTo>
                  <a:pt x="0" y="10"/>
                </a:lnTo>
                <a:lnTo>
                  <a:pt x="0" y="19"/>
                </a:lnTo>
                <a:lnTo>
                  <a:pt x="0" y="25"/>
                </a:lnTo>
                <a:lnTo>
                  <a:pt x="2" y="33"/>
                </a:lnTo>
                <a:lnTo>
                  <a:pt x="4" y="33"/>
                </a:lnTo>
                <a:lnTo>
                  <a:pt x="6" y="35"/>
                </a:lnTo>
                <a:lnTo>
                  <a:pt x="4" y="27"/>
                </a:lnTo>
                <a:lnTo>
                  <a:pt x="4" y="19"/>
                </a:lnTo>
                <a:lnTo>
                  <a:pt x="4" y="10"/>
                </a:lnTo>
                <a:lnTo>
                  <a:pt x="8" y="0"/>
                </a:lnTo>
                <a:lnTo>
                  <a:pt x="6" y="0"/>
                </a:lnTo>
                <a:lnTo>
                  <a:pt x="4" y="0"/>
                </a:lnTo>
                <a:close/>
              </a:path>
            </a:pathLst>
          </a:custGeom>
          <a:solidFill>
            <a:srgbClr val="706E6D"/>
          </a:solidFill>
          <a:ln w="9525">
            <a:noFill/>
            <a:round/>
            <a:headEnd/>
            <a:tailEnd/>
          </a:ln>
        </p:spPr>
        <p:txBody>
          <a:bodyPr/>
          <a:lstStyle/>
          <a:p>
            <a:endParaRPr lang="en-US"/>
          </a:p>
        </p:txBody>
      </p:sp>
      <p:sp>
        <p:nvSpPr>
          <p:cNvPr id="45459" name="Freeform 1403"/>
          <p:cNvSpPr>
            <a:spLocks noEditPoints="1"/>
          </p:cNvSpPr>
          <p:nvPr/>
        </p:nvSpPr>
        <p:spPr bwMode="auto">
          <a:xfrm>
            <a:off x="8823325" y="4162426"/>
            <a:ext cx="204788" cy="66675"/>
          </a:xfrm>
          <a:custGeom>
            <a:avLst/>
            <a:gdLst>
              <a:gd name="T0" fmla="*/ 129 w 129"/>
              <a:gd name="T1" fmla="*/ 19 h 42"/>
              <a:gd name="T2" fmla="*/ 129 w 129"/>
              <a:gd name="T3" fmla="*/ 14 h 42"/>
              <a:gd name="T4" fmla="*/ 127 w 129"/>
              <a:gd name="T5" fmla="*/ 10 h 42"/>
              <a:gd name="T6" fmla="*/ 125 w 129"/>
              <a:gd name="T7" fmla="*/ 10 h 42"/>
              <a:gd name="T8" fmla="*/ 123 w 129"/>
              <a:gd name="T9" fmla="*/ 10 h 42"/>
              <a:gd name="T10" fmla="*/ 125 w 129"/>
              <a:gd name="T11" fmla="*/ 15 h 42"/>
              <a:gd name="T12" fmla="*/ 125 w 129"/>
              <a:gd name="T13" fmla="*/ 19 h 42"/>
              <a:gd name="T14" fmla="*/ 123 w 129"/>
              <a:gd name="T15" fmla="*/ 31 h 42"/>
              <a:gd name="T16" fmla="*/ 119 w 129"/>
              <a:gd name="T17" fmla="*/ 42 h 42"/>
              <a:gd name="T18" fmla="*/ 121 w 129"/>
              <a:gd name="T19" fmla="*/ 42 h 42"/>
              <a:gd name="T20" fmla="*/ 123 w 129"/>
              <a:gd name="T21" fmla="*/ 42 h 42"/>
              <a:gd name="T22" fmla="*/ 127 w 129"/>
              <a:gd name="T23" fmla="*/ 31 h 42"/>
              <a:gd name="T24" fmla="*/ 129 w 129"/>
              <a:gd name="T25" fmla="*/ 19 h 42"/>
              <a:gd name="T26" fmla="*/ 4 w 129"/>
              <a:gd name="T27" fmla="*/ 0 h 42"/>
              <a:gd name="T28" fmla="*/ 0 w 129"/>
              <a:gd name="T29" fmla="*/ 10 h 42"/>
              <a:gd name="T30" fmla="*/ 0 w 129"/>
              <a:gd name="T31" fmla="*/ 19 h 42"/>
              <a:gd name="T32" fmla="*/ 0 w 129"/>
              <a:gd name="T33" fmla="*/ 27 h 42"/>
              <a:gd name="T34" fmla="*/ 2 w 129"/>
              <a:gd name="T35" fmla="*/ 33 h 42"/>
              <a:gd name="T36" fmla="*/ 4 w 129"/>
              <a:gd name="T37" fmla="*/ 35 h 42"/>
              <a:gd name="T38" fmla="*/ 6 w 129"/>
              <a:gd name="T39" fmla="*/ 35 h 42"/>
              <a:gd name="T40" fmla="*/ 4 w 129"/>
              <a:gd name="T41" fmla="*/ 27 h 42"/>
              <a:gd name="T42" fmla="*/ 4 w 129"/>
              <a:gd name="T43" fmla="*/ 19 h 42"/>
              <a:gd name="T44" fmla="*/ 4 w 129"/>
              <a:gd name="T45" fmla="*/ 10 h 42"/>
              <a:gd name="T46" fmla="*/ 8 w 129"/>
              <a:gd name="T47" fmla="*/ 0 h 42"/>
              <a:gd name="T48" fmla="*/ 6 w 129"/>
              <a:gd name="T49" fmla="*/ 0 h 42"/>
              <a:gd name="T50" fmla="*/ 4 w 129"/>
              <a:gd name="T51" fmla="*/ 0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9"/>
              <a:gd name="T79" fmla="*/ 0 h 42"/>
              <a:gd name="T80" fmla="*/ 129 w 129"/>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9" h="42">
                <a:moveTo>
                  <a:pt x="129" y="19"/>
                </a:moveTo>
                <a:lnTo>
                  <a:pt x="129" y="14"/>
                </a:lnTo>
                <a:lnTo>
                  <a:pt x="127" y="10"/>
                </a:lnTo>
                <a:lnTo>
                  <a:pt x="125" y="10"/>
                </a:lnTo>
                <a:lnTo>
                  <a:pt x="123" y="10"/>
                </a:lnTo>
                <a:lnTo>
                  <a:pt x="125" y="15"/>
                </a:lnTo>
                <a:lnTo>
                  <a:pt x="125" y="19"/>
                </a:lnTo>
                <a:lnTo>
                  <a:pt x="123" y="31"/>
                </a:lnTo>
                <a:lnTo>
                  <a:pt x="119" y="42"/>
                </a:lnTo>
                <a:lnTo>
                  <a:pt x="121" y="42"/>
                </a:lnTo>
                <a:lnTo>
                  <a:pt x="123" y="42"/>
                </a:lnTo>
                <a:lnTo>
                  <a:pt x="127" y="31"/>
                </a:lnTo>
                <a:lnTo>
                  <a:pt x="129" y="19"/>
                </a:lnTo>
                <a:close/>
                <a:moveTo>
                  <a:pt x="4" y="0"/>
                </a:moveTo>
                <a:lnTo>
                  <a:pt x="0" y="10"/>
                </a:lnTo>
                <a:lnTo>
                  <a:pt x="0" y="19"/>
                </a:lnTo>
                <a:lnTo>
                  <a:pt x="0" y="27"/>
                </a:lnTo>
                <a:lnTo>
                  <a:pt x="2" y="33"/>
                </a:lnTo>
                <a:lnTo>
                  <a:pt x="4" y="35"/>
                </a:lnTo>
                <a:lnTo>
                  <a:pt x="6" y="35"/>
                </a:lnTo>
                <a:lnTo>
                  <a:pt x="4" y="27"/>
                </a:lnTo>
                <a:lnTo>
                  <a:pt x="4" y="19"/>
                </a:lnTo>
                <a:lnTo>
                  <a:pt x="4" y="10"/>
                </a:lnTo>
                <a:lnTo>
                  <a:pt x="8" y="0"/>
                </a:lnTo>
                <a:lnTo>
                  <a:pt x="6" y="0"/>
                </a:lnTo>
                <a:lnTo>
                  <a:pt x="4" y="0"/>
                </a:lnTo>
                <a:close/>
              </a:path>
            </a:pathLst>
          </a:custGeom>
          <a:solidFill>
            <a:srgbClr val="71706F"/>
          </a:solidFill>
          <a:ln w="9525">
            <a:noFill/>
            <a:round/>
            <a:headEnd/>
            <a:tailEnd/>
          </a:ln>
        </p:spPr>
        <p:txBody>
          <a:bodyPr/>
          <a:lstStyle/>
          <a:p>
            <a:endParaRPr lang="en-US"/>
          </a:p>
        </p:txBody>
      </p:sp>
      <p:sp>
        <p:nvSpPr>
          <p:cNvPr id="45460" name="Freeform 1404"/>
          <p:cNvSpPr>
            <a:spLocks noEditPoints="1"/>
          </p:cNvSpPr>
          <p:nvPr/>
        </p:nvSpPr>
        <p:spPr bwMode="auto">
          <a:xfrm>
            <a:off x="8826500" y="4162426"/>
            <a:ext cx="198438" cy="66675"/>
          </a:xfrm>
          <a:custGeom>
            <a:avLst/>
            <a:gdLst>
              <a:gd name="T0" fmla="*/ 125 w 125"/>
              <a:gd name="T1" fmla="*/ 19 h 42"/>
              <a:gd name="T2" fmla="*/ 125 w 125"/>
              <a:gd name="T3" fmla="*/ 15 h 42"/>
              <a:gd name="T4" fmla="*/ 123 w 125"/>
              <a:gd name="T5" fmla="*/ 10 h 42"/>
              <a:gd name="T6" fmla="*/ 121 w 125"/>
              <a:gd name="T7" fmla="*/ 10 h 42"/>
              <a:gd name="T8" fmla="*/ 119 w 125"/>
              <a:gd name="T9" fmla="*/ 10 h 42"/>
              <a:gd name="T10" fmla="*/ 121 w 125"/>
              <a:gd name="T11" fmla="*/ 15 h 42"/>
              <a:gd name="T12" fmla="*/ 121 w 125"/>
              <a:gd name="T13" fmla="*/ 19 h 42"/>
              <a:gd name="T14" fmla="*/ 119 w 125"/>
              <a:gd name="T15" fmla="*/ 31 h 42"/>
              <a:gd name="T16" fmla="*/ 115 w 125"/>
              <a:gd name="T17" fmla="*/ 42 h 42"/>
              <a:gd name="T18" fmla="*/ 117 w 125"/>
              <a:gd name="T19" fmla="*/ 42 h 42"/>
              <a:gd name="T20" fmla="*/ 119 w 125"/>
              <a:gd name="T21" fmla="*/ 42 h 42"/>
              <a:gd name="T22" fmla="*/ 123 w 125"/>
              <a:gd name="T23" fmla="*/ 31 h 42"/>
              <a:gd name="T24" fmla="*/ 125 w 125"/>
              <a:gd name="T25" fmla="*/ 19 h 42"/>
              <a:gd name="T26" fmla="*/ 4 w 125"/>
              <a:gd name="T27" fmla="*/ 0 h 42"/>
              <a:gd name="T28" fmla="*/ 0 w 125"/>
              <a:gd name="T29" fmla="*/ 10 h 42"/>
              <a:gd name="T30" fmla="*/ 0 w 125"/>
              <a:gd name="T31" fmla="*/ 19 h 42"/>
              <a:gd name="T32" fmla="*/ 0 w 125"/>
              <a:gd name="T33" fmla="*/ 27 h 42"/>
              <a:gd name="T34" fmla="*/ 2 w 125"/>
              <a:gd name="T35" fmla="*/ 35 h 42"/>
              <a:gd name="T36" fmla="*/ 4 w 125"/>
              <a:gd name="T37" fmla="*/ 35 h 42"/>
              <a:gd name="T38" fmla="*/ 6 w 125"/>
              <a:gd name="T39" fmla="*/ 35 h 42"/>
              <a:gd name="T40" fmla="*/ 4 w 125"/>
              <a:gd name="T41" fmla="*/ 27 h 42"/>
              <a:gd name="T42" fmla="*/ 4 w 125"/>
              <a:gd name="T43" fmla="*/ 19 h 42"/>
              <a:gd name="T44" fmla="*/ 4 w 125"/>
              <a:gd name="T45" fmla="*/ 10 h 42"/>
              <a:gd name="T46" fmla="*/ 8 w 125"/>
              <a:gd name="T47" fmla="*/ 2 h 42"/>
              <a:gd name="T48" fmla="*/ 6 w 125"/>
              <a:gd name="T49" fmla="*/ 0 h 42"/>
              <a:gd name="T50" fmla="*/ 4 w 125"/>
              <a:gd name="T51" fmla="*/ 0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5"/>
              <a:gd name="T79" fmla="*/ 0 h 42"/>
              <a:gd name="T80" fmla="*/ 125 w 125"/>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5" h="42">
                <a:moveTo>
                  <a:pt x="125" y="19"/>
                </a:moveTo>
                <a:lnTo>
                  <a:pt x="125" y="15"/>
                </a:lnTo>
                <a:lnTo>
                  <a:pt x="123" y="10"/>
                </a:lnTo>
                <a:lnTo>
                  <a:pt x="121" y="10"/>
                </a:lnTo>
                <a:lnTo>
                  <a:pt x="119" y="10"/>
                </a:lnTo>
                <a:lnTo>
                  <a:pt x="121" y="15"/>
                </a:lnTo>
                <a:lnTo>
                  <a:pt x="121" y="19"/>
                </a:lnTo>
                <a:lnTo>
                  <a:pt x="119" y="31"/>
                </a:lnTo>
                <a:lnTo>
                  <a:pt x="115" y="42"/>
                </a:lnTo>
                <a:lnTo>
                  <a:pt x="117" y="42"/>
                </a:lnTo>
                <a:lnTo>
                  <a:pt x="119" y="42"/>
                </a:lnTo>
                <a:lnTo>
                  <a:pt x="123" y="31"/>
                </a:lnTo>
                <a:lnTo>
                  <a:pt x="125" y="19"/>
                </a:lnTo>
                <a:close/>
                <a:moveTo>
                  <a:pt x="4" y="0"/>
                </a:moveTo>
                <a:lnTo>
                  <a:pt x="0" y="10"/>
                </a:lnTo>
                <a:lnTo>
                  <a:pt x="0" y="19"/>
                </a:lnTo>
                <a:lnTo>
                  <a:pt x="0" y="27"/>
                </a:lnTo>
                <a:lnTo>
                  <a:pt x="2" y="35"/>
                </a:lnTo>
                <a:lnTo>
                  <a:pt x="4" y="35"/>
                </a:lnTo>
                <a:lnTo>
                  <a:pt x="6" y="35"/>
                </a:lnTo>
                <a:lnTo>
                  <a:pt x="4" y="27"/>
                </a:lnTo>
                <a:lnTo>
                  <a:pt x="4" y="19"/>
                </a:lnTo>
                <a:lnTo>
                  <a:pt x="4" y="10"/>
                </a:lnTo>
                <a:lnTo>
                  <a:pt x="8" y="2"/>
                </a:lnTo>
                <a:lnTo>
                  <a:pt x="6" y="0"/>
                </a:lnTo>
                <a:lnTo>
                  <a:pt x="4" y="0"/>
                </a:lnTo>
                <a:close/>
              </a:path>
            </a:pathLst>
          </a:custGeom>
          <a:solidFill>
            <a:srgbClr val="737170"/>
          </a:solidFill>
          <a:ln w="9525">
            <a:noFill/>
            <a:round/>
            <a:headEnd/>
            <a:tailEnd/>
          </a:ln>
        </p:spPr>
        <p:txBody>
          <a:bodyPr/>
          <a:lstStyle/>
          <a:p>
            <a:endParaRPr lang="en-US"/>
          </a:p>
        </p:txBody>
      </p:sp>
      <p:sp>
        <p:nvSpPr>
          <p:cNvPr id="45461" name="Freeform 1405"/>
          <p:cNvSpPr>
            <a:spLocks noEditPoints="1"/>
          </p:cNvSpPr>
          <p:nvPr/>
        </p:nvSpPr>
        <p:spPr bwMode="auto">
          <a:xfrm>
            <a:off x="8829675" y="4162425"/>
            <a:ext cx="192088" cy="69850"/>
          </a:xfrm>
          <a:custGeom>
            <a:avLst/>
            <a:gdLst>
              <a:gd name="T0" fmla="*/ 121 w 121"/>
              <a:gd name="T1" fmla="*/ 19 h 44"/>
              <a:gd name="T2" fmla="*/ 121 w 121"/>
              <a:gd name="T3" fmla="*/ 15 h 44"/>
              <a:gd name="T4" fmla="*/ 119 w 121"/>
              <a:gd name="T5" fmla="*/ 10 h 44"/>
              <a:gd name="T6" fmla="*/ 117 w 121"/>
              <a:gd name="T7" fmla="*/ 10 h 44"/>
              <a:gd name="T8" fmla="*/ 115 w 121"/>
              <a:gd name="T9" fmla="*/ 12 h 44"/>
              <a:gd name="T10" fmla="*/ 117 w 121"/>
              <a:gd name="T11" fmla="*/ 15 h 44"/>
              <a:gd name="T12" fmla="*/ 117 w 121"/>
              <a:gd name="T13" fmla="*/ 19 h 44"/>
              <a:gd name="T14" fmla="*/ 115 w 121"/>
              <a:gd name="T15" fmla="*/ 31 h 44"/>
              <a:gd name="T16" fmla="*/ 111 w 121"/>
              <a:gd name="T17" fmla="*/ 44 h 44"/>
              <a:gd name="T18" fmla="*/ 113 w 121"/>
              <a:gd name="T19" fmla="*/ 42 h 44"/>
              <a:gd name="T20" fmla="*/ 115 w 121"/>
              <a:gd name="T21" fmla="*/ 42 h 44"/>
              <a:gd name="T22" fmla="*/ 119 w 121"/>
              <a:gd name="T23" fmla="*/ 31 h 44"/>
              <a:gd name="T24" fmla="*/ 121 w 121"/>
              <a:gd name="T25" fmla="*/ 19 h 44"/>
              <a:gd name="T26" fmla="*/ 4 w 121"/>
              <a:gd name="T27" fmla="*/ 0 h 44"/>
              <a:gd name="T28" fmla="*/ 0 w 121"/>
              <a:gd name="T29" fmla="*/ 10 h 44"/>
              <a:gd name="T30" fmla="*/ 0 w 121"/>
              <a:gd name="T31" fmla="*/ 19 h 44"/>
              <a:gd name="T32" fmla="*/ 0 w 121"/>
              <a:gd name="T33" fmla="*/ 27 h 44"/>
              <a:gd name="T34" fmla="*/ 2 w 121"/>
              <a:gd name="T35" fmla="*/ 35 h 44"/>
              <a:gd name="T36" fmla="*/ 4 w 121"/>
              <a:gd name="T37" fmla="*/ 35 h 44"/>
              <a:gd name="T38" fmla="*/ 6 w 121"/>
              <a:gd name="T39" fmla="*/ 35 h 44"/>
              <a:gd name="T40" fmla="*/ 4 w 121"/>
              <a:gd name="T41" fmla="*/ 27 h 44"/>
              <a:gd name="T42" fmla="*/ 4 w 121"/>
              <a:gd name="T43" fmla="*/ 19 h 44"/>
              <a:gd name="T44" fmla="*/ 4 w 121"/>
              <a:gd name="T45" fmla="*/ 10 h 44"/>
              <a:gd name="T46" fmla="*/ 8 w 121"/>
              <a:gd name="T47" fmla="*/ 2 h 44"/>
              <a:gd name="T48" fmla="*/ 6 w 121"/>
              <a:gd name="T49" fmla="*/ 2 h 44"/>
              <a:gd name="T50" fmla="*/ 4 w 121"/>
              <a:gd name="T51" fmla="*/ 0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1"/>
              <a:gd name="T79" fmla="*/ 0 h 44"/>
              <a:gd name="T80" fmla="*/ 121 w 121"/>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1" h="44">
                <a:moveTo>
                  <a:pt x="121" y="19"/>
                </a:moveTo>
                <a:lnTo>
                  <a:pt x="121" y="15"/>
                </a:lnTo>
                <a:lnTo>
                  <a:pt x="119" y="10"/>
                </a:lnTo>
                <a:lnTo>
                  <a:pt x="117" y="10"/>
                </a:lnTo>
                <a:lnTo>
                  <a:pt x="115" y="12"/>
                </a:lnTo>
                <a:lnTo>
                  <a:pt x="117" y="15"/>
                </a:lnTo>
                <a:lnTo>
                  <a:pt x="117" y="19"/>
                </a:lnTo>
                <a:lnTo>
                  <a:pt x="115" y="31"/>
                </a:lnTo>
                <a:lnTo>
                  <a:pt x="111" y="44"/>
                </a:lnTo>
                <a:lnTo>
                  <a:pt x="113" y="42"/>
                </a:lnTo>
                <a:lnTo>
                  <a:pt x="115" y="42"/>
                </a:lnTo>
                <a:lnTo>
                  <a:pt x="119" y="31"/>
                </a:lnTo>
                <a:lnTo>
                  <a:pt x="121" y="19"/>
                </a:lnTo>
                <a:close/>
                <a:moveTo>
                  <a:pt x="4" y="0"/>
                </a:moveTo>
                <a:lnTo>
                  <a:pt x="0" y="10"/>
                </a:lnTo>
                <a:lnTo>
                  <a:pt x="0" y="19"/>
                </a:lnTo>
                <a:lnTo>
                  <a:pt x="0" y="27"/>
                </a:lnTo>
                <a:lnTo>
                  <a:pt x="2" y="35"/>
                </a:lnTo>
                <a:lnTo>
                  <a:pt x="4" y="35"/>
                </a:lnTo>
                <a:lnTo>
                  <a:pt x="6" y="35"/>
                </a:lnTo>
                <a:lnTo>
                  <a:pt x="4" y="27"/>
                </a:lnTo>
                <a:lnTo>
                  <a:pt x="4" y="19"/>
                </a:lnTo>
                <a:lnTo>
                  <a:pt x="4" y="10"/>
                </a:lnTo>
                <a:lnTo>
                  <a:pt x="8" y="2"/>
                </a:lnTo>
                <a:lnTo>
                  <a:pt x="6" y="2"/>
                </a:lnTo>
                <a:lnTo>
                  <a:pt x="4" y="0"/>
                </a:lnTo>
                <a:close/>
              </a:path>
            </a:pathLst>
          </a:custGeom>
          <a:solidFill>
            <a:srgbClr val="757372"/>
          </a:solidFill>
          <a:ln w="9525">
            <a:noFill/>
            <a:round/>
            <a:headEnd/>
            <a:tailEnd/>
          </a:ln>
        </p:spPr>
        <p:txBody>
          <a:bodyPr/>
          <a:lstStyle/>
          <a:p>
            <a:endParaRPr lang="en-US"/>
          </a:p>
        </p:txBody>
      </p:sp>
      <p:sp>
        <p:nvSpPr>
          <p:cNvPr id="45462" name="Freeform 1406"/>
          <p:cNvSpPr>
            <a:spLocks noEditPoints="1"/>
          </p:cNvSpPr>
          <p:nvPr/>
        </p:nvSpPr>
        <p:spPr bwMode="auto">
          <a:xfrm>
            <a:off x="8832850" y="4165601"/>
            <a:ext cx="185738" cy="66675"/>
          </a:xfrm>
          <a:custGeom>
            <a:avLst/>
            <a:gdLst>
              <a:gd name="T0" fmla="*/ 117 w 117"/>
              <a:gd name="T1" fmla="*/ 17 h 42"/>
              <a:gd name="T2" fmla="*/ 117 w 117"/>
              <a:gd name="T3" fmla="*/ 13 h 42"/>
              <a:gd name="T4" fmla="*/ 115 w 117"/>
              <a:gd name="T5" fmla="*/ 8 h 42"/>
              <a:gd name="T6" fmla="*/ 113 w 117"/>
              <a:gd name="T7" fmla="*/ 10 h 42"/>
              <a:gd name="T8" fmla="*/ 111 w 117"/>
              <a:gd name="T9" fmla="*/ 10 h 42"/>
              <a:gd name="T10" fmla="*/ 113 w 117"/>
              <a:gd name="T11" fmla="*/ 13 h 42"/>
              <a:gd name="T12" fmla="*/ 113 w 117"/>
              <a:gd name="T13" fmla="*/ 17 h 42"/>
              <a:gd name="T14" fmla="*/ 111 w 117"/>
              <a:gd name="T15" fmla="*/ 29 h 42"/>
              <a:gd name="T16" fmla="*/ 107 w 117"/>
              <a:gd name="T17" fmla="*/ 42 h 42"/>
              <a:gd name="T18" fmla="*/ 109 w 117"/>
              <a:gd name="T19" fmla="*/ 42 h 42"/>
              <a:gd name="T20" fmla="*/ 111 w 117"/>
              <a:gd name="T21" fmla="*/ 40 h 42"/>
              <a:gd name="T22" fmla="*/ 115 w 117"/>
              <a:gd name="T23" fmla="*/ 29 h 42"/>
              <a:gd name="T24" fmla="*/ 117 w 117"/>
              <a:gd name="T25" fmla="*/ 17 h 42"/>
              <a:gd name="T26" fmla="*/ 4 w 117"/>
              <a:gd name="T27" fmla="*/ 0 h 42"/>
              <a:gd name="T28" fmla="*/ 0 w 117"/>
              <a:gd name="T29" fmla="*/ 8 h 42"/>
              <a:gd name="T30" fmla="*/ 0 w 117"/>
              <a:gd name="T31" fmla="*/ 17 h 42"/>
              <a:gd name="T32" fmla="*/ 0 w 117"/>
              <a:gd name="T33" fmla="*/ 25 h 42"/>
              <a:gd name="T34" fmla="*/ 2 w 117"/>
              <a:gd name="T35" fmla="*/ 33 h 42"/>
              <a:gd name="T36" fmla="*/ 4 w 117"/>
              <a:gd name="T37" fmla="*/ 33 h 42"/>
              <a:gd name="T38" fmla="*/ 7 w 117"/>
              <a:gd name="T39" fmla="*/ 33 h 42"/>
              <a:gd name="T40" fmla="*/ 4 w 117"/>
              <a:gd name="T41" fmla="*/ 25 h 42"/>
              <a:gd name="T42" fmla="*/ 4 w 117"/>
              <a:gd name="T43" fmla="*/ 17 h 42"/>
              <a:gd name="T44" fmla="*/ 4 w 117"/>
              <a:gd name="T45" fmla="*/ 8 h 42"/>
              <a:gd name="T46" fmla="*/ 6 w 117"/>
              <a:gd name="T47" fmla="*/ 0 h 42"/>
              <a:gd name="T48" fmla="*/ 4 w 117"/>
              <a:gd name="T49" fmla="*/ 0 h 42"/>
              <a:gd name="T50" fmla="*/ 4 w 117"/>
              <a:gd name="T51" fmla="*/ 0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7"/>
              <a:gd name="T79" fmla="*/ 0 h 42"/>
              <a:gd name="T80" fmla="*/ 117 w 117"/>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7" h="42">
                <a:moveTo>
                  <a:pt x="117" y="17"/>
                </a:moveTo>
                <a:lnTo>
                  <a:pt x="117" y="13"/>
                </a:lnTo>
                <a:lnTo>
                  <a:pt x="115" y="8"/>
                </a:lnTo>
                <a:lnTo>
                  <a:pt x="113" y="10"/>
                </a:lnTo>
                <a:lnTo>
                  <a:pt x="111" y="10"/>
                </a:lnTo>
                <a:lnTo>
                  <a:pt x="113" y="13"/>
                </a:lnTo>
                <a:lnTo>
                  <a:pt x="113" y="17"/>
                </a:lnTo>
                <a:lnTo>
                  <a:pt x="111" y="29"/>
                </a:lnTo>
                <a:lnTo>
                  <a:pt x="107" y="42"/>
                </a:lnTo>
                <a:lnTo>
                  <a:pt x="109" y="42"/>
                </a:lnTo>
                <a:lnTo>
                  <a:pt x="111" y="40"/>
                </a:lnTo>
                <a:lnTo>
                  <a:pt x="115" y="29"/>
                </a:lnTo>
                <a:lnTo>
                  <a:pt x="117" y="17"/>
                </a:lnTo>
                <a:close/>
                <a:moveTo>
                  <a:pt x="4" y="0"/>
                </a:moveTo>
                <a:lnTo>
                  <a:pt x="0" y="8"/>
                </a:lnTo>
                <a:lnTo>
                  <a:pt x="0" y="17"/>
                </a:lnTo>
                <a:lnTo>
                  <a:pt x="0" y="25"/>
                </a:lnTo>
                <a:lnTo>
                  <a:pt x="2" y="33"/>
                </a:lnTo>
                <a:lnTo>
                  <a:pt x="4" y="33"/>
                </a:lnTo>
                <a:lnTo>
                  <a:pt x="7" y="33"/>
                </a:lnTo>
                <a:lnTo>
                  <a:pt x="4" y="25"/>
                </a:lnTo>
                <a:lnTo>
                  <a:pt x="4" y="17"/>
                </a:lnTo>
                <a:lnTo>
                  <a:pt x="4" y="8"/>
                </a:lnTo>
                <a:lnTo>
                  <a:pt x="6" y="0"/>
                </a:lnTo>
                <a:lnTo>
                  <a:pt x="4" y="0"/>
                </a:lnTo>
                <a:close/>
              </a:path>
            </a:pathLst>
          </a:custGeom>
          <a:solidFill>
            <a:srgbClr val="767574"/>
          </a:solidFill>
          <a:ln w="9525">
            <a:noFill/>
            <a:round/>
            <a:headEnd/>
            <a:tailEnd/>
          </a:ln>
        </p:spPr>
        <p:txBody>
          <a:bodyPr/>
          <a:lstStyle/>
          <a:p>
            <a:endParaRPr lang="en-US"/>
          </a:p>
        </p:txBody>
      </p:sp>
      <p:sp>
        <p:nvSpPr>
          <p:cNvPr id="45463" name="Freeform 1407"/>
          <p:cNvSpPr>
            <a:spLocks noEditPoints="1"/>
          </p:cNvSpPr>
          <p:nvPr/>
        </p:nvSpPr>
        <p:spPr bwMode="auto">
          <a:xfrm>
            <a:off x="8836025" y="4165601"/>
            <a:ext cx="179388" cy="66675"/>
          </a:xfrm>
          <a:custGeom>
            <a:avLst/>
            <a:gdLst>
              <a:gd name="T0" fmla="*/ 113 w 113"/>
              <a:gd name="T1" fmla="*/ 17 h 42"/>
              <a:gd name="T2" fmla="*/ 113 w 113"/>
              <a:gd name="T3" fmla="*/ 13 h 42"/>
              <a:gd name="T4" fmla="*/ 111 w 113"/>
              <a:gd name="T5" fmla="*/ 10 h 42"/>
              <a:gd name="T6" fmla="*/ 109 w 113"/>
              <a:gd name="T7" fmla="*/ 10 h 42"/>
              <a:gd name="T8" fmla="*/ 107 w 113"/>
              <a:gd name="T9" fmla="*/ 10 h 42"/>
              <a:gd name="T10" fmla="*/ 109 w 113"/>
              <a:gd name="T11" fmla="*/ 13 h 42"/>
              <a:gd name="T12" fmla="*/ 109 w 113"/>
              <a:gd name="T13" fmla="*/ 17 h 42"/>
              <a:gd name="T14" fmla="*/ 107 w 113"/>
              <a:gd name="T15" fmla="*/ 31 h 42"/>
              <a:gd name="T16" fmla="*/ 101 w 113"/>
              <a:gd name="T17" fmla="*/ 42 h 42"/>
              <a:gd name="T18" fmla="*/ 105 w 113"/>
              <a:gd name="T19" fmla="*/ 42 h 42"/>
              <a:gd name="T20" fmla="*/ 107 w 113"/>
              <a:gd name="T21" fmla="*/ 42 h 42"/>
              <a:gd name="T22" fmla="*/ 111 w 113"/>
              <a:gd name="T23" fmla="*/ 29 h 42"/>
              <a:gd name="T24" fmla="*/ 113 w 113"/>
              <a:gd name="T25" fmla="*/ 17 h 42"/>
              <a:gd name="T26" fmla="*/ 4 w 113"/>
              <a:gd name="T27" fmla="*/ 0 h 42"/>
              <a:gd name="T28" fmla="*/ 0 w 113"/>
              <a:gd name="T29" fmla="*/ 8 h 42"/>
              <a:gd name="T30" fmla="*/ 0 w 113"/>
              <a:gd name="T31" fmla="*/ 17 h 42"/>
              <a:gd name="T32" fmla="*/ 0 w 113"/>
              <a:gd name="T33" fmla="*/ 25 h 42"/>
              <a:gd name="T34" fmla="*/ 2 w 113"/>
              <a:gd name="T35" fmla="*/ 33 h 42"/>
              <a:gd name="T36" fmla="*/ 5 w 113"/>
              <a:gd name="T37" fmla="*/ 33 h 42"/>
              <a:gd name="T38" fmla="*/ 7 w 113"/>
              <a:gd name="T39" fmla="*/ 35 h 42"/>
              <a:gd name="T40" fmla="*/ 5 w 113"/>
              <a:gd name="T41" fmla="*/ 25 h 42"/>
              <a:gd name="T42" fmla="*/ 4 w 113"/>
              <a:gd name="T43" fmla="*/ 17 h 42"/>
              <a:gd name="T44" fmla="*/ 4 w 113"/>
              <a:gd name="T45" fmla="*/ 8 h 42"/>
              <a:gd name="T46" fmla="*/ 5 w 113"/>
              <a:gd name="T47" fmla="*/ 0 h 42"/>
              <a:gd name="T48" fmla="*/ 4 w 113"/>
              <a:gd name="T49" fmla="*/ 0 h 42"/>
              <a:gd name="T50" fmla="*/ 4 w 113"/>
              <a:gd name="T51" fmla="*/ 0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3"/>
              <a:gd name="T79" fmla="*/ 0 h 42"/>
              <a:gd name="T80" fmla="*/ 113 w 113"/>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3" h="42">
                <a:moveTo>
                  <a:pt x="113" y="17"/>
                </a:moveTo>
                <a:lnTo>
                  <a:pt x="113" y="13"/>
                </a:lnTo>
                <a:lnTo>
                  <a:pt x="111" y="10"/>
                </a:lnTo>
                <a:lnTo>
                  <a:pt x="109" y="10"/>
                </a:lnTo>
                <a:lnTo>
                  <a:pt x="107" y="10"/>
                </a:lnTo>
                <a:lnTo>
                  <a:pt x="109" y="13"/>
                </a:lnTo>
                <a:lnTo>
                  <a:pt x="109" y="17"/>
                </a:lnTo>
                <a:lnTo>
                  <a:pt x="107" y="31"/>
                </a:lnTo>
                <a:lnTo>
                  <a:pt x="101" y="42"/>
                </a:lnTo>
                <a:lnTo>
                  <a:pt x="105" y="42"/>
                </a:lnTo>
                <a:lnTo>
                  <a:pt x="107" y="42"/>
                </a:lnTo>
                <a:lnTo>
                  <a:pt x="111" y="29"/>
                </a:lnTo>
                <a:lnTo>
                  <a:pt x="113" y="17"/>
                </a:lnTo>
                <a:close/>
                <a:moveTo>
                  <a:pt x="4" y="0"/>
                </a:moveTo>
                <a:lnTo>
                  <a:pt x="0" y="8"/>
                </a:lnTo>
                <a:lnTo>
                  <a:pt x="0" y="17"/>
                </a:lnTo>
                <a:lnTo>
                  <a:pt x="0" y="25"/>
                </a:lnTo>
                <a:lnTo>
                  <a:pt x="2" y="33"/>
                </a:lnTo>
                <a:lnTo>
                  <a:pt x="5" y="33"/>
                </a:lnTo>
                <a:lnTo>
                  <a:pt x="7" y="35"/>
                </a:lnTo>
                <a:lnTo>
                  <a:pt x="5" y="25"/>
                </a:lnTo>
                <a:lnTo>
                  <a:pt x="4" y="17"/>
                </a:lnTo>
                <a:lnTo>
                  <a:pt x="4" y="8"/>
                </a:lnTo>
                <a:lnTo>
                  <a:pt x="5" y="0"/>
                </a:lnTo>
                <a:lnTo>
                  <a:pt x="4" y="0"/>
                </a:lnTo>
                <a:close/>
              </a:path>
            </a:pathLst>
          </a:custGeom>
          <a:solidFill>
            <a:srgbClr val="797776"/>
          </a:solidFill>
          <a:ln w="9525">
            <a:noFill/>
            <a:round/>
            <a:headEnd/>
            <a:tailEnd/>
          </a:ln>
        </p:spPr>
        <p:txBody>
          <a:bodyPr/>
          <a:lstStyle/>
          <a:p>
            <a:endParaRPr lang="en-US"/>
          </a:p>
        </p:txBody>
      </p:sp>
      <p:sp>
        <p:nvSpPr>
          <p:cNvPr id="45464" name="Freeform 1408"/>
          <p:cNvSpPr>
            <a:spLocks noEditPoints="1"/>
          </p:cNvSpPr>
          <p:nvPr/>
        </p:nvSpPr>
        <p:spPr bwMode="auto">
          <a:xfrm>
            <a:off x="8839200" y="4165601"/>
            <a:ext cx="173038" cy="66675"/>
          </a:xfrm>
          <a:custGeom>
            <a:avLst/>
            <a:gdLst>
              <a:gd name="T0" fmla="*/ 109 w 109"/>
              <a:gd name="T1" fmla="*/ 17 h 42"/>
              <a:gd name="T2" fmla="*/ 109 w 109"/>
              <a:gd name="T3" fmla="*/ 13 h 42"/>
              <a:gd name="T4" fmla="*/ 107 w 109"/>
              <a:gd name="T5" fmla="*/ 10 h 42"/>
              <a:gd name="T6" fmla="*/ 105 w 109"/>
              <a:gd name="T7" fmla="*/ 10 h 42"/>
              <a:gd name="T8" fmla="*/ 103 w 109"/>
              <a:gd name="T9" fmla="*/ 10 h 42"/>
              <a:gd name="T10" fmla="*/ 105 w 109"/>
              <a:gd name="T11" fmla="*/ 13 h 42"/>
              <a:gd name="T12" fmla="*/ 105 w 109"/>
              <a:gd name="T13" fmla="*/ 17 h 42"/>
              <a:gd name="T14" fmla="*/ 103 w 109"/>
              <a:gd name="T15" fmla="*/ 31 h 42"/>
              <a:gd name="T16" fmla="*/ 98 w 109"/>
              <a:gd name="T17" fmla="*/ 42 h 42"/>
              <a:gd name="T18" fmla="*/ 99 w 109"/>
              <a:gd name="T19" fmla="*/ 42 h 42"/>
              <a:gd name="T20" fmla="*/ 103 w 109"/>
              <a:gd name="T21" fmla="*/ 42 h 42"/>
              <a:gd name="T22" fmla="*/ 107 w 109"/>
              <a:gd name="T23" fmla="*/ 29 h 42"/>
              <a:gd name="T24" fmla="*/ 109 w 109"/>
              <a:gd name="T25" fmla="*/ 17 h 42"/>
              <a:gd name="T26" fmla="*/ 2 w 109"/>
              <a:gd name="T27" fmla="*/ 0 h 42"/>
              <a:gd name="T28" fmla="*/ 0 w 109"/>
              <a:gd name="T29" fmla="*/ 8 h 42"/>
              <a:gd name="T30" fmla="*/ 0 w 109"/>
              <a:gd name="T31" fmla="*/ 17 h 42"/>
              <a:gd name="T32" fmla="*/ 0 w 109"/>
              <a:gd name="T33" fmla="*/ 25 h 42"/>
              <a:gd name="T34" fmla="*/ 3 w 109"/>
              <a:gd name="T35" fmla="*/ 33 h 42"/>
              <a:gd name="T36" fmla="*/ 5 w 109"/>
              <a:gd name="T37" fmla="*/ 35 h 42"/>
              <a:gd name="T38" fmla="*/ 7 w 109"/>
              <a:gd name="T39" fmla="*/ 35 h 42"/>
              <a:gd name="T40" fmla="*/ 5 w 109"/>
              <a:gd name="T41" fmla="*/ 25 h 42"/>
              <a:gd name="T42" fmla="*/ 3 w 109"/>
              <a:gd name="T43" fmla="*/ 17 h 42"/>
              <a:gd name="T44" fmla="*/ 3 w 109"/>
              <a:gd name="T45" fmla="*/ 10 h 42"/>
              <a:gd name="T46" fmla="*/ 5 w 109"/>
              <a:gd name="T47" fmla="*/ 2 h 42"/>
              <a:gd name="T48" fmla="*/ 3 w 109"/>
              <a:gd name="T49" fmla="*/ 0 h 42"/>
              <a:gd name="T50" fmla="*/ 2 w 109"/>
              <a:gd name="T51" fmla="*/ 0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9"/>
              <a:gd name="T79" fmla="*/ 0 h 42"/>
              <a:gd name="T80" fmla="*/ 109 w 109"/>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9" h="42">
                <a:moveTo>
                  <a:pt x="109" y="17"/>
                </a:moveTo>
                <a:lnTo>
                  <a:pt x="109" y="13"/>
                </a:lnTo>
                <a:lnTo>
                  <a:pt x="107" y="10"/>
                </a:lnTo>
                <a:lnTo>
                  <a:pt x="105" y="10"/>
                </a:lnTo>
                <a:lnTo>
                  <a:pt x="103" y="10"/>
                </a:lnTo>
                <a:lnTo>
                  <a:pt x="105" y="13"/>
                </a:lnTo>
                <a:lnTo>
                  <a:pt x="105" y="17"/>
                </a:lnTo>
                <a:lnTo>
                  <a:pt x="103" y="31"/>
                </a:lnTo>
                <a:lnTo>
                  <a:pt x="98" y="42"/>
                </a:lnTo>
                <a:lnTo>
                  <a:pt x="99" y="42"/>
                </a:lnTo>
                <a:lnTo>
                  <a:pt x="103" y="42"/>
                </a:lnTo>
                <a:lnTo>
                  <a:pt x="107" y="29"/>
                </a:lnTo>
                <a:lnTo>
                  <a:pt x="109" y="17"/>
                </a:lnTo>
                <a:close/>
                <a:moveTo>
                  <a:pt x="2" y="0"/>
                </a:moveTo>
                <a:lnTo>
                  <a:pt x="0" y="8"/>
                </a:lnTo>
                <a:lnTo>
                  <a:pt x="0" y="17"/>
                </a:lnTo>
                <a:lnTo>
                  <a:pt x="0" y="25"/>
                </a:lnTo>
                <a:lnTo>
                  <a:pt x="3" y="33"/>
                </a:lnTo>
                <a:lnTo>
                  <a:pt x="5" y="35"/>
                </a:lnTo>
                <a:lnTo>
                  <a:pt x="7" y="35"/>
                </a:lnTo>
                <a:lnTo>
                  <a:pt x="5" y="25"/>
                </a:lnTo>
                <a:lnTo>
                  <a:pt x="3" y="17"/>
                </a:lnTo>
                <a:lnTo>
                  <a:pt x="3" y="10"/>
                </a:lnTo>
                <a:lnTo>
                  <a:pt x="5" y="2"/>
                </a:lnTo>
                <a:lnTo>
                  <a:pt x="3" y="0"/>
                </a:lnTo>
                <a:lnTo>
                  <a:pt x="2" y="0"/>
                </a:lnTo>
                <a:close/>
              </a:path>
            </a:pathLst>
          </a:custGeom>
          <a:solidFill>
            <a:srgbClr val="7B7A79"/>
          </a:solidFill>
          <a:ln w="9525">
            <a:noFill/>
            <a:round/>
            <a:headEnd/>
            <a:tailEnd/>
          </a:ln>
        </p:spPr>
        <p:txBody>
          <a:bodyPr/>
          <a:lstStyle/>
          <a:p>
            <a:endParaRPr lang="en-US"/>
          </a:p>
        </p:txBody>
      </p:sp>
      <p:sp>
        <p:nvSpPr>
          <p:cNvPr id="45465" name="Freeform 1409"/>
          <p:cNvSpPr>
            <a:spLocks noEditPoints="1"/>
          </p:cNvSpPr>
          <p:nvPr/>
        </p:nvSpPr>
        <p:spPr bwMode="auto">
          <a:xfrm>
            <a:off x="8842375" y="4165601"/>
            <a:ext cx="166688" cy="66675"/>
          </a:xfrm>
          <a:custGeom>
            <a:avLst/>
            <a:gdLst>
              <a:gd name="T0" fmla="*/ 105 w 105"/>
              <a:gd name="T1" fmla="*/ 17 h 42"/>
              <a:gd name="T2" fmla="*/ 105 w 105"/>
              <a:gd name="T3" fmla="*/ 13 h 42"/>
              <a:gd name="T4" fmla="*/ 103 w 105"/>
              <a:gd name="T5" fmla="*/ 10 h 42"/>
              <a:gd name="T6" fmla="*/ 101 w 105"/>
              <a:gd name="T7" fmla="*/ 10 h 42"/>
              <a:gd name="T8" fmla="*/ 99 w 105"/>
              <a:gd name="T9" fmla="*/ 10 h 42"/>
              <a:gd name="T10" fmla="*/ 101 w 105"/>
              <a:gd name="T11" fmla="*/ 13 h 42"/>
              <a:gd name="T12" fmla="*/ 101 w 105"/>
              <a:gd name="T13" fmla="*/ 17 h 42"/>
              <a:gd name="T14" fmla="*/ 99 w 105"/>
              <a:gd name="T15" fmla="*/ 31 h 42"/>
              <a:gd name="T16" fmla="*/ 94 w 105"/>
              <a:gd name="T17" fmla="*/ 42 h 42"/>
              <a:gd name="T18" fmla="*/ 96 w 105"/>
              <a:gd name="T19" fmla="*/ 42 h 42"/>
              <a:gd name="T20" fmla="*/ 97 w 105"/>
              <a:gd name="T21" fmla="*/ 42 h 42"/>
              <a:gd name="T22" fmla="*/ 103 w 105"/>
              <a:gd name="T23" fmla="*/ 31 h 42"/>
              <a:gd name="T24" fmla="*/ 105 w 105"/>
              <a:gd name="T25" fmla="*/ 17 h 42"/>
              <a:gd name="T26" fmla="*/ 1 w 105"/>
              <a:gd name="T27" fmla="*/ 0 h 42"/>
              <a:gd name="T28" fmla="*/ 0 w 105"/>
              <a:gd name="T29" fmla="*/ 8 h 42"/>
              <a:gd name="T30" fmla="*/ 0 w 105"/>
              <a:gd name="T31" fmla="*/ 17 h 42"/>
              <a:gd name="T32" fmla="*/ 1 w 105"/>
              <a:gd name="T33" fmla="*/ 25 h 42"/>
              <a:gd name="T34" fmla="*/ 3 w 105"/>
              <a:gd name="T35" fmla="*/ 35 h 42"/>
              <a:gd name="T36" fmla="*/ 5 w 105"/>
              <a:gd name="T37" fmla="*/ 35 h 42"/>
              <a:gd name="T38" fmla="*/ 7 w 105"/>
              <a:gd name="T39" fmla="*/ 35 h 42"/>
              <a:gd name="T40" fmla="*/ 5 w 105"/>
              <a:gd name="T41" fmla="*/ 27 h 42"/>
              <a:gd name="T42" fmla="*/ 3 w 105"/>
              <a:gd name="T43" fmla="*/ 17 h 42"/>
              <a:gd name="T44" fmla="*/ 3 w 105"/>
              <a:gd name="T45" fmla="*/ 10 h 42"/>
              <a:gd name="T46" fmla="*/ 5 w 105"/>
              <a:gd name="T47" fmla="*/ 2 h 42"/>
              <a:gd name="T48" fmla="*/ 3 w 105"/>
              <a:gd name="T49" fmla="*/ 2 h 42"/>
              <a:gd name="T50" fmla="*/ 1 w 105"/>
              <a:gd name="T51" fmla="*/ 0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5"/>
              <a:gd name="T79" fmla="*/ 0 h 42"/>
              <a:gd name="T80" fmla="*/ 105 w 105"/>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5" h="42">
                <a:moveTo>
                  <a:pt x="105" y="17"/>
                </a:moveTo>
                <a:lnTo>
                  <a:pt x="105" y="13"/>
                </a:lnTo>
                <a:lnTo>
                  <a:pt x="103" y="10"/>
                </a:lnTo>
                <a:lnTo>
                  <a:pt x="101" y="10"/>
                </a:lnTo>
                <a:lnTo>
                  <a:pt x="99" y="10"/>
                </a:lnTo>
                <a:lnTo>
                  <a:pt x="101" y="13"/>
                </a:lnTo>
                <a:lnTo>
                  <a:pt x="101" y="17"/>
                </a:lnTo>
                <a:lnTo>
                  <a:pt x="99" y="31"/>
                </a:lnTo>
                <a:lnTo>
                  <a:pt x="94" y="42"/>
                </a:lnTo>
                <a:lnTo>
                  <a:pt x="96" y="42"/>
                </a:lnTo>
                <a:lnTo>
                  <a:pt x="97" y="42"/>
                </a:lnTo>
                <a:lnTo>
                  <a:pt x="103" y="31"/>
                </a:lnTo>
                <a:lnTo>
                  <a:pt x="105" y="17"/>
                </a:lnTo>
                <a:close/>
                <a:moveTo>
                  <a:pt x="1" y="0"/>
                </a:moveTo>
                <a:lnTo>
                  <a:pt x="0" y="8"/>
                </a:lnTo>
                <a:lnTo>
                  <a:pt x="0" y="17"/>
                </a:lnTo>
                <a:lnTo>
                  <a:pt x="1" y="25"/>
                </a:lnTo>
                <a:lnTo>
                  <a:pt x="3" y="35"/>
                </a:lnTo>
                <a:lnTo>
                  <a:pt x="5" y="35"/>
                </a:lnTo>
                <a:lnTo>
                  <a:pt x="7" y="35"/>
                </a:lnTo>
                <a:lnTo>
                  <a:pt x="5" y="27"/>
                </a:lnTo>
                <a:lnTo>
                  <a:pt x="3" y="17"/>
                </a:lnTo>
                <a:lnTo>
                  <a:pt x="3" y="10"/>
                </a:lnTo>
                <a:lnTo>
                  <a:pt x="5" y="2"/>
                </a:lnTo>
                <a:lnTo>
                  <a:pt x="3" y="2"/>
                </a:lnTo>
                <a:lnTo>
                  <a:pt x="1" y="0"/>
                </a:lnTo>
                <a:close/>
              </a:path>
            </a:pathLst>
          </a:custGeom>
          <a:solidFill>
            <a:srgbClr val="7D7B7A"/>
          </a:solidFill>
          <a:ln w="9525">
            <a:noFill/>
            <a:round/>
            <a:headEnd/>
            <a:tailEnd/>
          </a:ln>
        </p:spPr>
        <p:txBody>
          <a:bodyPr/>
          <a:lstStyle/>
          <a:p>
            <a:endParaRPr lang="en-US"/>
          </a:p>
        </p:txBody>
      </p:sp>
      <p:sp>
        <p:nvSpPr>
          <p:cNvPr id="45466" name="Freeform 1410"/>
          <p:cNvSpPr>
            <a:spLocks noEditPoints="1"/>
          </p:cNvSpPr>
          <p:nvPr/>
        </p:nvSpPr>
        <p:spPr bwMode="auto">
          <a:xfrm>
            <a:off x="8843964" y="4168775"/>
            <a:ext cx="161925" cy="63500"/>
          </a:xfrm>
          <a:custGeom>
            <a:avLst/>
            <a:gdLst>
              <a:gd name="T0" fmla="*/ 102 w 102"/>
              <a:gd name="T1" fmla="*/ 15 h 40"/>
              <a:gd name="T2" fmla="*/ 102 w 102"/>
              <a:gd name="T3" fmla="*/ 11 h 40"/>
              <a:gd name="T4" fmla="*/ 100 w 102"/>
              <a:gd name="T5" fmla="*/ 8 h 40"/>
              <a:gd name="T6" fmla="*/ 98 w 102"/>
              <a:gd name="T7" fmla="*/ 8 h 40"/>
              <a:gd name="T8" fmla="*/ 96 w 102"/>
              <a:gd name="T9" fmla="*/ 8 h 40"/>
              <a:gd name="T10" fmla="*/ 98 w 102"/>
              <a:gd name="T11" fmla="*/ 11 h 40"/>
              <a:gd name="T12" fmla="*/ 98 w 102"/>
              <a:gd name="T13" fmla="*/ 15 h 40"/>
              <a:gd name="T14" fmla="*/ 96 w 102"/>
              <a:gd name="T15" fmla="*/ 29 h 40"/>
              <a:gd name="T16" fmla="*/ 91 w 102"/>
              <a:gd name="T17" fmla="*/ 40 h 40"/>
              <a:gd name="T18" fmla="*/ 93 w 102"/>
              <a:gd name="T19" fmla="*/ 40 h 40"/>
              <a:gd name="T20" fmla="*/ 95 w 102"/>
              <a:gd name="T21" fmla="*/ 40 h 40"/>
              <a:gd name="T22" fmla="*/ 100 w 102"/>
              <a:gd name="T23" fmla="*/ 29 h 40"/>
              <a:gd name="T24" fmla="*/ 102 w 102"/>
              <a:gd name="T25" fmla="*/ 15 h 40"/>
              <a:gd name="T26" fmla="*/ 2 w 102"/>
              <a:gd name="T27" fmla="*/ 0 h 40"/>
              <a:gd name="T28" fmla="*/ 0 w 102"/>
              <a:gd name="T29" fmla="*/ 8 h 40"/>
              <a:gd name="T30" fmla="*/ 0 w 102"/>
              <a:gd name="T31" fmla="*/ 15 h 40"/>
              <a:gd name="T32" fmla="*/ 2 w 102"/>
              <a:gd name="T33" fmla="*/ 23 h 40"/>
              <a:gd name="T34" fmla="*/ 4 w 102"/>
              <a:gd name="T35" fmla="*/ 33 h 40"/>
              <a:gd name="T36" fmla="*/ 6 w 102"/>
              <a:gd name="T37" fmla="*/ 33 h 40"/>
              <a:gd name="T38" fmla="*/ 8 w 102"/>
              <a:gd name="T39" fmla="*/ 33 h 40"/>
              <a:gd name="T40" fmla="*/ 6 w 102"/>
              <a:gd name="T41" fmla="*/ 25 h 40"/>
              <a:gd name="T42" fmla="*/ 4 w 102"/>
              <a:gd name="T43" fmla="*/ 15 h 40"/>
              <a:gd name="T44" fmla="*/ 6 w 102"/>
              <a:gd name="T45" fmla="*/ 8 h 40"/>
              <a:gd name="T46" fmla="*/ 6 w 102"/>
              <a:gd name="T47" fmla="*/ 0 h 40"/>
              <a:gd name="T48" fmla="*/ 4 w 102"/>
              <a:gd name="T49" fmla="*/ 0 h 40"/>
              <a:gd name="T50" fmla="*/ 2 w 102"/>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2"/>
              <a:gd name="T79" fmla="*/ 0 h 40"/>
              <a:gd name="T80" fmla="*/ 102 w 102"/>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2" h="40">
                <a:moveTo>
                  <a:pt x="102" y="15"/>
                </a:moveTo>
                <a:lnTo>
                  <a:pt x="102" y="11"/>
                </a:lnTo>
                <a:lnTo>
                  <a:pt x="100" y="8"/>
                </a:lnTo>
                <a:lnTo>
                  <a:pt x="98" y="8"/>
                </a:lnTo>
                <a:lnTo>
                  <a:pt x="96" y="8"/>
                </a:lnTo>
                <a:lnTo>
                  <a:pt x="98" y="11"/>
                </a:lnTo>
                <a:lnTo>
                  <a:pt x="98" y="15"/>
                </a:lnTo>
                <a:lnTo>
                  <a:pt x="96" y="29"/>
                </a:lnTo>
                <a:lnTo>
                  <a:pt x="91" y="40"/>
                </a:lnTo>
                <a:lnTo>
                  <a:pt x="93" y="40"/>
                </a:lnTo>
                <a:lnTo>
                  <a:pt x="95" y="40"/>
                </a:lnTo>
                <a:lnTo>
                  <a:pt x="100" y="29"/>
                </a:lnTo>
                <a:lnTo>
                  <a:pt x="102" y="15"/>
                </a:lnTo>
                <a:close/>
                <a:moveTo>
                  <a:pt x="2" y="0"/>
                </a:moveTo>
                <a:lnTo>
                  <a:pt x="0" y="8"/>
                </a:lnTo>
                <a:lnTo>
                  <a:pt x="0" y="15"/>
                </a:lnTo>
                <a:lnTo>
                  <a:pt x="2" y="23"/>
                </a:lnTo>
                <a:lnTo>
                  <a:pt x="4" y="33"/>
                </a:lnTo>
                <a:lnTo>
                  <a:pt x="6" y="33"/>
                </a:lnTo>
                <a:lnTo>
                  <a:pt x="8" y="33"/>
                </a:lnTo>
                <a:lnTo>
                  <a:pt x="6" y="25"/>
                </a:lnTo>
                <a:lnTo>
                  <a:pt x="4" y="15"/>
                </a:lnTo>
                <a:lnTo>
                  <a:pt x="6" y="8"/>
                </a:lnTo>
                <a:lnTo>
                  <a:pt x="6" y="0"/>
                </a:lnTo>
                <a:lnTo>
                  <a:pt x="4" y="0"/>
                </a:lnTo>
                <a:lnTo>
                  <a:pt x="2" y="0"/>
                </a:lnTo>
                <a:close/>
              </a:path>
            </a:pathLst>
          </a:custGeom>
          <a:solidFill>
            <a:srgbClr val="7F7D7D"/>
          </a:solidFill>
          <a:ln w="9525">
            <a:noFill/>
            <a:round/>
            <a:headEnd/>
            <a:tailEnd/>
          </a:ln>
        </p:spPr>
        <p:txBody>
          <a:bodyPr/>
          <a:lstStyle/>
          <a:p>
            <a:endParaRPr lang="en-US"/>
          </a:p>
        </p:txBody>
      </p:sp>
      <p:sp>
        <p:nvSpPr>
          <p:cNvPr id="45467" name="Freeform 1411"/>
          <p:cNvSpPr>
            <a:spLocks noEditPoints="1"/>
          </p:cNvSpPr>
          <p:nvPr/>
        </p:nvSpPr>
        <p:spPr bwMode="auto">
          <a:xfrm>
            <a:off x="8847139" y="4168775"/>
            <a:ext cx="155575" cy="63500"/>
          </a:xfrm>
          <a:custGeom>
            <a:avLst/>
            <a:gdLst>
              <a:gd name="T0" fmla="*/ 98 w 98"/>
              <a:gd name="T1" fmla="*/ 15 h 40"/>
              <a:gd name="T2" fmla="*/ 98 w 98"/>
              <a:gd name="T3" fmla="*/ 11 h 40"/>
              <a:gd name="T4" fmla="*/ 96 w 98"/>
              <a:gd name="T5" fmla="*/ 8 h 40"/>
              <a:gd name="T6" fmla="*/ 94 w 98"/>
              <a:gd name="T7" fmla="*/ 8 h 40"/>
              <a:gd name="T8" fmla="*/ 93 w 98"/>
              <a:gd name="T9" fmla="*/ 8 h 40"/>
              <a:gd name="T10" fmla="*/ 93 w 98"/>
              <a:gd name="T11" fmla="*/ 11 h 40"/>
              <a:gd name="T12" fmla="*/ 94 w 98"/>
              <a:gd name="T13" fmla="*/ 15 h 40"/>
              <a:gd name="T14" fmla="*/ 93 w 98"/>
              <a:gd name="T15" fmla="*/ 21 h 40"/>
              <a:gd name="T16" fmla="*/ 93 w 98"/>
              <a:gd name="T17" fmla="*/ 29 h 40"/>
              <a:gd name="T18" fmla="*/ 89 w 98"/>
              <a:gd name="T19" fmla="*/ 34 h 40"/>
              <a:gd name="T20" fmla="*/ 87 w 98"/>
              <a:gd name="T21" fmla="*/ 40 h 40"/>
              <a:gd name="T22" fmla="*/ 89 w 98"/>
              <a:gd name="T23" fmla="*/ 40 h 40"/>
              <a:gd name="T24" fmla="*/ 91 w 98"/>
              <a:gd name="T25" fmla="*/ 40 h 40"/>
              <a:gd name="T26" fmla="*/ 96 w 98"/>
              <a:gd name="T27" fmla="*/ 29 h 40"/>
              <a:gd name="T28" fmla="*/ 98 w 98"/>
              <a:gd name="T29" fmla="*/ 15 h 40"/>
              <a:gd name="T30" fmla="*/ 2 w 98"/>
              <a:gd name="T31" fmla="*/ 0 h 40"/>
              <a:gd name="T32" fmla="*/ 0 w 98"/>
              <a:gd name="T33" fmla="*/ 8 h 40"/>
              <a:gd name="T34" fmla="*/ 0 w 98"/>
              <a:gd name="T35" fmla="*/ 15 h 40"/>
              <a:gd name="T36" fmla="*/ 2 w 98"/>
              <a:gd name="T37" fmla="*/ 25 h 40"/>
              <a:gd name="T38" fmla="*/ 4 w 98"/>
              <a:gd name="T39" fmla="*/ 33 h 40"/>
              <a:gd name="T40" fmla="*/ 6 w 98"/>
              <a:gd name="T41" fmla="*/ 33 h 40"/>
              <a:gd name="T42" fmla="*/ 8 w 98"/>
              <a:gd name="T43" fmla="*/ 34 h 40"/>
              <a:gd name="T44" fmla="*/ 6 w 98"/>
              <a:gd name="T45" fmla="*/ 25 h 40"/>
              <a:gd name="T46" fmla="*/ 4 w 98"/>
              <a:gd name="T47" fmla="*/ 15 h 40"/>
              <a:gd name="T48" fmla="*/ 6 w 98"/>
              <a:gd name="T49" fmla="*/ 8 h 40"/>
              <a:gd name="T50" fmla="*/ 6 w 98"/>
              <a:gd name="T51" fmla="*/ 0 h 40"/>
              <a:gd name="T52" fmla="*/ 4 w 98"/>
              <a:gd name="T53" fmla="*/ 0 h 40"/>
              <a:gd name="T54" fmla="*/ 2 w 98"/>
              <a:gd name="T55" fmla="*/ 0 h 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8"/>
              <a:gd name="T85" fmla="*/ 0 h 40"/>
              <a:gd name="T86" fmla="*/ 98 w 98"/>
              <a:gd name="T87" fmla="*/ 40 h 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8" h="40">
                <a:moveTo>
                  <a:pt x="98" y="15"/>
                </a:moveTo>
                <a:lnTo>
                  <a:pt x="98" y="11"/>
                </a:lnTo>
                <a:lnTo>
                  <a:pt x="96" y="8"/>
                </a:lnTo>
                <a:lnTo>
                  <a:pt x="94" y="8"/>
                </a:lnTo>
                <a:lnTo>
                  <a:pt x="93" y="8"/>
                </a:lnTo>
                <a:lnTo>
                  <a:pt x="93" y="11"/>
                </a:lnTo>
                <a:lnTo>
                  <a:pt x="94" y="15"/>
                </a:lnTo>
                <a:lnTo>
                  <a:pt x="93" y="21"/>
                </a:lnTo>
                <a:lnTo>
                  <a:pt x="93" y="29"/>
                </a:lnTo>
                <a:lnTo>
                  <a:pt x="89" y="34"/>
                </a:lnTo>
                <a:lnTo>
                  <a:pt x="87" y="40"/>
                </a:lnTo>
                <a:lnTo>
                  <a:pt x="89" y="40"/>
                </a:lnTo>
                <a:lnTo>
                  <a:pt x="91" y="40"/>
                </a:lnTo>
                <a:lnTo>
                  <a:pt x="96" y="29"/>
                </a:lnTo>
                <a:lnTo>
                  <a:pt x="98" y="15"/>
                </a:lnTo>
                <a:close/>
                <a:moveTo>
                  <a:pt x="2" y="0"/>
                </a:moveTo>
                <a:lnTo>
                  <a:pt x="0" y="8"/>
                </a:lnTo>
                <a:lnTo>
                  <a:pt x="0" y="15"/>
                </a:lnTo>
                <a:lnTo>
                  <a:pt x="2" y="25"/>
                </a:lnTo>
                <a:lnTo>
                  <a:pt x="4" y="33"/>
                </a:lnTo>
                <a:lnTo>
                  <a:pt x="6" y="33"/>
                </a:lnTo>
                <a:lnTo>
                  <a:pt x="8" y="34"/>
                </a:lnTo>
                <a:lnTo>
                  <a:pt x="6" y="25"/>
                </a:lnTo>
                <a:lnTo>
                  <a:pt x="4" y="15"/>
                </a:lnTo>
                <a:lnTo>
                  <a:pt x="6" y="8"/>
                </a:lnTo>
                <a:lnTo>
                  <a:pt x="6" y="0"/>
                </a:lnTo>
                <a:lnTo>
                  <a:pt x="4" y="0"/>
                </a:lnTo>
                <a:lnTo>
                  <a:pt x="2" y="0"/>
                </a:lnTo>
                <a:close/>
              </a:path>
            </a:pathLst>
          </a:custGeom>
          <a:solidFill>
            <a:srgbClr val="81807F"/>
          </a:solidFill>
          <a:ln w="9525">
            <a:noFill/>
            <a:round/>
            <a:headEnd/>
            <a:tailEnd/>
          </a:ln>
        </p:spPr>
        <p:txBody>
          <a:bodyPr/>
          <a:lstStyle/>
          <a:p>
            <a:endParaRPr lang="en-US"/>
          </a:p>
        </p:txBody>
      </p:sp>
      <p:sp>
        <p:nvSpPr>
          <p:cNvPr id="45468" name="Freeform 1412"/>
          <p:cNvSpPr>
            <a:spLocks noEditPoints="1"/>
          </p:cNvSpPr>
          <p:nvPr/>
        </p:nvSpPr>
        <p:spPr bwMode="auto">
          <a:xfrm>
            <a:off x="8850314" y="4168775"/>
            <a:ext cx="149225" cy="63500"/>
          </a:xfrm>
          <a:custGeom>
            <a:avLst/>
            <a:gdLst>
              <a:gd name="T0" fmla="*/ 94 w 94"/>
              <a:gd name="T1" fmla="*/ 15 h 40"/>
              <a:gd name="T2" fmla="*/ 94 w 94"/>
              <a:gd name="T3" fmla="*/ 11 h 40"/>
              <a:gd name="T4" fmla="*/ 92 w 94"/>
              <a:gd name="T5" fmla="*/ 8 h 40"/>
              <a:gd name="T6" fmla="*/ 91 w 94"/>
              <a:gd name="T7" fmla="*/ 8 h 40"/>
              <a:gd name="T8" fmla="*/ 89 w 94"/>
              <a:gd name="T9" fmla="*/ 8 h 40"/>
              <a:gd name="T10" fmla="*/ 89 w 94"/>
              <a:gd name="T11" fmla="*/ 11 h 40"/>
              <a:gd name="T12" fmla="*/ 91 w 94"/>
              <a:gd name="T13" fmla="*/ 15 h 40"/>
              <a:gd name="T14" fmla="*/ 89 w 94"/>
              <a:gd name="T15" fmla="*/ 21 h 40"/>
              <a:gd name="T16" fmla="*/ 87 w 94"/>
              <a:gd name="T17" fmla="*/ 29 h 40"/>
              <a:gd name="T18" fmla="*/ 85 w 94"/>
              <a:gd name="T19" fmla="*/ 34 h 40"/>
              <a:gd name="T20" fmla="*/ 81 w 94"/>
              <a:gd name="T21" fmla="*/ 40 h 40"/>
              <a:gd name="T22" fmla="*/ 85 w 94"/>
              <a:gd name="T23" fmla="*/ 40 h 40"/>
              <a:gd name="T24" fmla="*/ 87 w 94"/>
              <a:gd name="T25" fmla="*/ 40 h 40"/>
              <a:gd name="T26" fmla="*/ 92 w 94"/>
              <a:gd name="T27" fmla="*/ 29 h 40"/>
              <a:gd name="T28" fmla="*/ 94 w 94"/>
              <a:gd name="T29" fmla="*/ 15 h 40"/>
              <a:gd name="T30" fmla="*/ 2 w 94"/>
              <a:gd name="T31" fmla="*/ 0 h 40"/>
              <a:gd name="T32" fmla="*/ 2 w 94"/>
              <a:gd name="T33" fmla="*/ 8 h 40"/>
              <a:gd name="T34" fmla="*/ 0 w 94"/>
              <a:gd name="T35" fmla="*/ 15 h 40"/>
              <a:gd name="T36" fmla="*/ 2 w 94"/>
              <a:gd name="T37" fmla="*/ 25 h 40"/>
              <a:gd name="T38" fmla="*/ 4 w 94"/>
              <a:gd name="T39" fmla="*/ 33 h 40"/>
              <a:gd name="T40" fmla="*/ 6 w 94"/>
              <a:gd name="T41" fmla="*/ 34 h 40"/>
              <a:gd name="T42" fmla="*/ 10 w 94"/>
              <a:gd name="T43" fmla="*/ 34 h 40"/>
              <a:gd name="T44" fmla="*/ 6 w 94"/>
              <a:gd name="T45" fmla="*/ 25 h 40"/>
              <a:gd name="T46" fmla="*/ 4 w 94"/>
              <a:gd name="T47" fmla="*/ 15 h 40"/>
              <a:gd name="T48" fmla="*/ 6 w 94"/>
              <a:gd name="T49" fmla="*/ 8 h 40"/>
              <a:gd name="T50" fmla="*/ 6 w 94"/>
              <a:gd name="T51" fmla="*/ 0 h 40"/>
              <a:gd name="T52" fmla="*/ 4 w 94"/>
              <a:gd name="T53" fmla="*/ 0 h 40"/>
              <a:gd name="T54" fmla="*/ 2 w 94"/>
              <a:gd name="T55" fmla="*/ 0 h 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4"/>
              <a:gd name="T85" fmla="*/ 0 h 40"/>
              <a:gd name="T86" fmla="*/ 94 w 94"/>
              <a:gd name="T87" fmla="*/ 40 h 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4" h="40">
                <a:moveTo>
                  <a:pt x="94" y="15"/>
                </a:moveTo>
                <a:lnTo>
                  <a:pt x="94" y="11"/>
                </a:lnTo>
                <a:lnTo>
                  <a:pt x="92" y="8"/>
                </a:lnTo>
                <a:lnTo>
                  <a:pt x="91" y="8"/>
                </a:lnTo>
                <a:lnTo>
                  <a:pt x="89" y="8"/>
                </a:lnTo>
                <a:lnTo>
                  <a:pt x="89" y="11"/>
                </a:lnTo>
                <a:lnTo>
                  <a:pt x="91" y="15"/>
                </a:lnTo>
                <a:lnTo>
                  <a:pt x="89" y="21"/>
                </a:lnTo>
                <a:lnTo>
                  <a:pt x="87" y="29"/>
                </a:lnTo>
                <a:lnTo>
                  <a:pt x="85" y="34"/>
                </a:lnTo>
                <a:lnTo>
                  <a:pt x="81" y="40"/>
                </a:lnTo>
                <a:lnTo>
                  <a:pt x="85" y="40"/>
                </a:lnTo>
                <a:lnTo>
                  <a:pt x="87" y="40"/>
                </a:lnTo>
                <a:lnTo>
                  <a:pt x="92" y="29"/>
                </a:lnTo>
                <a:lnTo>
                  <a:pt x="94" y="15"/>
                </a:lnTo>
                <a:close/>
                <a:moveTo>
                  <a:pt x="2" y="0"/>
                </a:moveTo>
                <a:lnTo>
                  <a:pt x="2" y="8"/>
                </a:lnTo>
                <a:lnTo>
                  <a:pt x="0" y="15"/>
                </a:lnTo>
                <a:lnTo>
                  <a:pt x="2" y="25"/>
                </a:lnTo>
                <a:lnTo>
                  <a:pt x="4" y="33"/>
                </a:lnTo>
                <a:lnTo>
                  <a:pt x="6" y="34"/>
                </a:lnTo>
                <a:lnTo>
                  <a:pt x="10" y="34"/>
                </a:lnTo>
                <a:lnTo>
                  <a:pt x="6" y="25"/>
                </a:lnTo>
                <a:lnTo>
                  <a:pt x="4" y="15"/>
                </a:lnTo>
                <a:lnTo>
                  <a:pt x="6" y="8"/>
                </a:lnTo>
                <a:lnTo>
                  <a:pt x="6" y="0"/>
                </a:lnTo>
                <a:lnTo>
                  <a:pt x="4" y="0"/>
                </a:lnTo>
                <a:lnTo>
                  <a:pt x="2" y="0"/>
                </a:lnTo>
                <a:close/>
              </a:path>
            </a:pathLst>
          </a:custGeom>
          <a:solidFill>
            <a:srgbClr val="838281"/>
          </a:solidFill>
          <a:ln w="9525">
            <a:noFill/>
            <a:round/>
            <a:headEnd/>
            <a:tailEnd/>
          </a:ln>
        </p:spPr>
        <p:txBody>
          <a:bodyPr/>
          <a:lstStyle/>
          <a:p>
            <a:endParaRPr lang="en-US"/>
          </a:p>
        </p:txBody>
      </p:sp>
      <p:sp>
        <p:nvSpPr>
          <p:cNvPr id="45469" name="Freeform 1413"/>
          <p:cNvSpPr>
            <a:spLocks noEditPoints="1"/>
          </p:cNvSpPr>
          <p:nvPr/>
        </p:nvSpPr>
        <p:spPr bwMode="auto">
          <a:xfrm>
            <a:off x="8853489" y="4168775"/>
            <a:ext cx="142875" cy="63500"/>
          </a:xfrm>
          <a:custGeom>
            <a:avLst/>
            <a:gdLst>
              <a:gd name="T0" fmla="*/ 90 w 90"/>
              <a:gd name="T1" fmla="*/ 15 h 40"/>
              <a:gd name="T2" fmla="*/ 89 w 90"/>
              <a:gd name="T3" fmla="*/ 11 h 40"/>
              <a:gd name="T4" fmla="*/ 89 w 90"/>
              <a:gd name="T5" fmla="*/ 8 h 40"/>
              <a:gd name="T6" fmla="*/ 87 w 90"/>
              <a:gd name="T7" fmla="*/ 8 h 40"/>
              <a:gd name="T8" fmla="*/ 85 w 90"/>
              <a:gd name="T9" fmla="*/ 8 h 40"/>
              <a:gd name="T10" fmla="*/ 85 w 90"/>
              <a:gd name="T11" fmla="*/ 11 h 40"/>
              <a:gd name="T12" fmla="*/ 87 w 90"/>
              <a:gd name="T13" fmla="*/ 15 h 40"/>
              <a:gd name="T14" fmla="*/ 85 w 90"/>
              <a:gd name="T15" fmla="*/ 21 h 40"/>
              <a:gd name="T16" fmla="*/ 83 w 90"/>
              <a:gd name="T17" fmla="*/ 29 h 40"/>
              <a:gd name="T18" fmla="*/ 81 w 90"/>
              <a:gd name="T19" fmla="*/ 34 h 40"/>
              <a:gd name="T20" fmla="*/ 77 w 90"/>
              <a:gd name="T21" fmla="*/ 40 h 40"/>
              <a:gd name="T22" fmla="*/ 79 w 90"/>
              <a:gd name="T23" fmla="*/ 40 h 40"/>
              <a:gd name="T24" fmla="*/ 83 w 90"/>
              <a:gd name="T25" fmla="*/ 40 h 40"/>
              <a:gd name="T26" fmla="*/ 85 w 90"/>
              <a:gd name="T27" fmla="*/ 34 h 40"/>
              <a:gd name="T28" fmla="*/ 89 w 90"/>
              <a:gd name="T29" fmla="*/ 29 h 40"/>
              <a:gd name="T30" fmla="*/ 89 w 90"/>
              <a:gd name="T31" fmla="*/ 21 h 40"/>
              <a:gd name="T32" fmla="*/ 90 w 90"/>
              <a:gd name="T33" fmla="*/ 15 h 40"/>
              <a:gd name="T34" fmla="*/ 2 w 90"/>
              <a:gd name="T35" fmla="*/ 0 h 40"/>
              <a:gd name="T36" fmla="*/ 2 w 90"/>
              <a:gd name="T37" fmla="*/ 8 h 40"/>
              <a:gd name="T38" fmla="*/ 0 w 90"/>
              <a:gd name="T39" fmla="*/ 15 h 40"/>
              <a:gd name="T40" fmla="*/ 2 w 90"/>
              <a:gd name="T41" fmla="*/ 25 h 40"/>
              <a:gd name="T42" fmla="*/ 4 w 90"/>
              <a:gd name="T43" fmla="*/ 34 h 40"/>
              <a:gd name="T44" fmla="*/ 8 w 90"/>
              <a:gd name="T45" fmla="*/ 34 h 40"/>
              <a:gd name="T46" fmla="*/ 10 w 90"/>
              <a:gd name="T47" fmla="*/ 34 h 40"/>
              <a:gd name="T48" fmla="*/ 6 w 90"/>
              <a:gd name="T49" fmla="*/ 25 h 40"/>
              <a:gd name="T50" fmla="*/ 4 w 90"/>
              <a:gd name="T51" fmla="*/ 15 h 40"/>
              <a:gd name="T52" fmla="*/ 6 w 90"/>
              <a:gd name="T53" fmla="*/ 8 h 40"/>
              <a:gd name="T54" fmla="*/ 6 w 90"/>
              <a:gd name="T55" fmla="*/ 0 h 40"/>
              <a:gd name="T56" fmla="*/ 4 w 90"/>
              <a:gd name="T57" fmla="*/ 0 h 40"/>
              <a:gd name="T58" fmla="*/ 2 w 90"/>
              <a:gd name="T59" fmla="*/ 0 h 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40"/>
              <a:gd name="T92" fmla="*/ 90 w 90"/>
              <a:gd name="T93" fmla="*/ 40 h 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40">
                <a:moveTo>
                  <a:pt x="90" y="15"/>
                </a:moveTo>
                <a:lnTo>
                  <a:pt x="89" y="11"/>
                </a:lnTo>
                <a:lnTo>
                  <a:pt x="89" y="8"/>
                </a:lnTo>
                <a:lnTo>
                  <a:pt x="87" y="8"/>
                </a:lnTo>
                <a:lnTo>
                  <a:pt x="85" y="8"/>
                </a:lnTo>
                <a:lnTo>
                  <a:pt x="85" y="11"/>
                </a:lnTo>
                <a:lnTo>
                  <a:pt x="87" y="15"/>
                </a:lnTo>
                <a:lnTo>
                  <a:pt x="85" y="21"/>
                </a:lnTo>
                <a:lnTo>
                  <a:pt x="83" y="29"/>
                </a:lnTo>
                <a:lnTo>
                  <a:pt x="81" y="34"/>
                </a:lnTo>
                <a:lnTo>
                  <a:pt x="77" y="40"/>
                </a:lnTo>
                <a:lnTo>
                  <a:pt x="79" y="40"/>
                </a:lnTo>
                <a:lnTo>
                  <a:pt x="83" y="40"/>
                </a:lnTo>
                <a:lnTo>
                  <a:pt x="85" y="34"/>
                </a:lnTo>
                <a:lnTo>
                  <a:pt x="89" y="29"/>
                </a:lnTo>
                <a:lnTo>
                  <a:pt x="89" y="21"/>
                </a:lnTo>
                <a:lnTo>
                  <a:pt x="90" y="15"/>
                </a:lnTo>
                <a:close/>
                <a:moveTo>
                  <a:pt x="2" y="0"/>
                </a:moveTo>
                <a:lnTo>
                  <a:pt x="2" y="8"/>
                </a:lnTo>
                <a:lnTo>
                  <a:pt x="0" y="15"/>
                </a:lnTo>
                <a:lnTo>
                  <a:pt x="2" y="25"/>
                </a:lnTo>
                <a:lnTo>
                  <a:pt x="4" y="34"/>
                </a:lnTo>
                <a:lnTo>
                  <a:pt x="8" y="34"/>
                </a:lnTo>
                <a:lnTo>
                  <a:pt x="10" y="34"/>
                </a:lnTo>
                <a:lnTo>
                  <a:pt x="6" y="25"/>
                </a:lnTo>
                <a:lnTo>
                  <a:pt x="4" y="15"/>
                </a:lnTo>
                <a:lnTo>
                  <a:pt x="6" y="8"/>
                </a:lnTo>
                <a:lnTo>
                  <a:pt x="6" y="0"/>
                </a:lnTo>
                <a:lnTo>
                  <a:pt x="4" y="0"/>
                </a:lnTo>
                <a:lnTo>
                  <a:pt x="2" y="0"/>
                </a:lnTo>
                <a:close/>
              </a:path>
            </a:pathLst>
          </a:custGeom>
          <a:solidFill>
            <a:srgbClr val="858483"/>
          </a:solidFill>
          <a:ln w="9525">
            <a:noFill/>
            <a:round/>
            <a:headEnd/>
            <a:tailEnd/>
          </a:ln>
        </p:spPr>
        <p:txBody>
          <a:bodyPr/>
          <a:lstStyle/>
          <a:p>
            <a:endParaRPr lang="en-US"/>
          </a:p>
        </p:txBody>
      </p:sp>
      <p:sp>
        <p:nvSpPr>
          <p:cNvPr id="45470" name="Freeform 1414"/>
          <p:cNvSpPr>
            <a:spLocks noEditPoints="1"/>
          </p:cNvSpPr>
          <p:nvPr/>
        </p:nvSpPr>
        <p:spPr bwMode="auto">
          <a:xfrm>
            <a:off x="8856663" y="4168775"/>
            <a:ext cx="138112" cy="63500"/>
          </a:xfrm>
          <a:custGeom>
            <a:avLst/>
            <a:gdLst>
              <a:gd name="T0" fmla="*/ 87 w 87"/>
              <a:gd name="T1" fmla="*/ 15 h 40"/>
              <a:gd name="T2" fmla="*/ 85 w 87"/>
              <a:gd name="T3" fmla="*/ 11 h 40"/>
              <a:gd name="T4" fmla="*/ 85 w 87"/>
              <a:gd name="T5" fmla="*/ 8 h 40"/>
              <a:gd name="T6" fmla="*/ 83 w 87"/>
              <a:gd name="T7" fmla="*/ 8 h 40"/>
              <a:gd name="T8" fmla="*/ 81 w 87"/>
              <a:gd name="T9" fmla="*/ 8 h 40"/>
              <a:gd name="T10" fmla="*/ 81 w 87"/>
              <a:gd name="T11" fmla="*/ 11 h 40"/>
              <a:gd name="T12" fmla="*/ 83 w 87"/>
              <a:gd name="T13" fmla="*/ 15 h 40"/>
              <a:gd name="T14" fmla="*/ 81 w 87"/>
              <a:gd name="T15" fmla="*/ 21 h 40"/>
              <a:gd name="T16" fmla="*/ 79 w 87"/>
              <a:gd name="T17" fmla="*/ 29 h 40"/>
              <a:gd name="T18" fmla="*/ 77 w 87"/>
              <a:gd name="T19" fmla="*/ 34 h 40"/>
              <a:gd name="T20" fmla="*/ 73 w 87"/>
              <a:gd name="T21" fmla="*/ 40 h 40"/>
              <a:gd name="T22" fmla="*/ 75 w 87"/>
              <a:gd name="T23" fmla="*/ 40 h 40"/>
              <a:gd name="T24" fmla="*/ 77 w 87"/>
              <a:gd name="T25" fmla="*/ 40 h 40"/>
              <a:gd name="T26" fmla="*/ 81 w 87"/>
              <a:gd name="T27" fmla="*/ 34 h 40"/>
              <a:gd name="T28" fmla="*/ 83 w 87"/>
              <a:gd name="T29" fmla="*/ 29 h 40"/>
              <a:gd name="T30" fmla="*/ 85 w 87"/>
              <a:gd name="T31" fmla="*/ 21 h 40"/>
              <a:gd name="T32" fmla="*/ 87 w 87"/>
              <a:gd name="T33" fmla="*/ 15 h 40"/>
              <a:gd name="T34" fmla="*/ 2 w 87"/>
              <a:gd name="T35" fmla="*/ 0 h 40"/>
              <a:gd name="T36" fmla="*/ 2 w 87"/>
              <a:gd name="T37" fmla="*/ 8 h 40"/>
              <a:gd name="T38" fmla="*/ 0 w 87"/>
              <a:gd name="T39" fmla="*/ 15 h 40"/>
              <a:gd name="T40" fmla="*/ 2 w 87"/>
              <a:gd name="T41" fmla="*/ 25 h 40"/>
              <a:gd name="T42" fmla="*/ 6 w 87"/>
              <a:gd name="T43" fmla="*/ 34 h 40"/>
              <a:gd name="T44" fmla="*/ 8 w 87"/>
              <a:gd name="T45" fmla="*/ 34 h 40"/>
              <a:gd name="T46" fmla="*/ 10 w 87"/>
              <a:gd name="T47" fmla="*/ 34 h 40"/>
              <a:gd name="T48" fmla="*/ 6 w 87"/>
              <a:gd name="T49" fmla="*/ 25 h 40"/>
              <a:gd name="T50" fmla="*/ 4 w 87"/>
              <a:gd name="T51" fmla="*/ 15 h 40"/>
              <a:gd name="T52" fmla="*/ 6 w 87"/>
              <a:gd name="T53" fmla="*/ 8 h 40"/>
              <a:gd name="T54" fmla="*/ 6 w 87"/>
              <a:gd name="T55" fmla="*/ 2 h 40"/>
              <a:gd name="T56" fmla="*/ 4 w 87"/>
              <a:gd name="T57" fmla="*/ 0 h 40"/>
              <a:gd name="T58" fmla="*/ 2 w 87"/>
              <a:gd name="T59" fmla="*/ 0 h 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7"/>
              <a:gd name="T91" fmla="*/ 0 h 40"/>
              <a:gd name="T92" fmla="*/ 87 w 87"/>
              <a:gd name="T93" fmla="*/ 40 h 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7" h="40">
                <a:moveTo>
                  <a:pt x="87" y="15"/>
                </a:moveTo>
                <a:lnTo>
                  <a:pt x="85" y="11"/>
                </a:lnTo>
                <a:lnTo>
                  <a:pt x="85" y="8"/>
                </a:lnTo>
                <a:lnTo>
                  <a:pt x="83" y="8"/>
                </a:lnTo>
                <a:lnTo>
                  <a:pt x="81" y="8"/>
                </a:lnTo>
                <a:lnTo>
                  <a:pt x="81" y="11"/>
                </a:lnTo>
                <a:lnTo>
                  <a:pt x="83" y="15"/>
                </a:lnTo>
                <a:lnTo>
                  <a:pt x="81" y="21"/>
                </a:lnTo>
                <a:lnTo>
                  <a:pt x="79" y="29"/>
                </a:lnTo>
                <a:lnTo>
                  <a:pt x="77" y="34"/>
                </a:lnTo>
                <a:lnTo>
                  <a:pt x="73" y="40"/>
                </a:lnTo>
                <a:lnTo>
                  <a:pt x="75" y="40"/>
                </a:lnTo>
                <a:lnTo>
                  <a:pt x="77" y="40"/>
                </a:lnTo>
                <a:lnTo>
                  <a:pt x="81" y="34"/>
                </a:lnTo>
                <a:lnTo>
                  <a:pt x="83" y="29"/>
                </a:lnTo>
                <a:lnTo>
                  <a:pt x="85" y="21"/>
                </a:lnTo>
                <a:lnTo>
                  <a:pt x="87" y="15"/>
                </a:lnTo>
                <a:close/>
                <a:moveTo>
                  <a:pt x="2" y="0"/>
                </a:moveTo>
                <a:lnTo>
                  <a:pt x="2" y="8"/>
                </a:lnTo>
                <a:lnTo>
                  <a:pt x="0" y="15"/>
                </a:lnTo>
                <a:lnTo>
                  <a:pt x="2" y="25"/>
                </a:lnTo>
                <a:lnTo>
                  <a:pt x="6" y="34"/>
                </a:lnTo>
                <a:lnTo>
                  <a:pt x="8" y="34"/>
                </a:lnTo>
                <a:lnTo>
                  <a:pt x="10" y="34"/>
                </a:lnTo>
                <a:lnTo>
                  <a:pt x="6" y="25"/>
                </a:lnTo>
                <a:lnTo>
                  <a:pt x="4" y="15"/>
                </a:lnTo>
                <a:lnTo>
                  <a:pt x="6" y="8"/>
                </a:lnTo>
                <a:lnTo>
                  <a:pt x="6" y="2"/>
                </a:lnTo>
                <a:lnTo>
                  <a:pt x="4" y="0"/>
                </a:lnTo>
                <a:lnTo>
                  <a:pt x="2" y="0"/>
                </a:lnTo>
                <a:close/>
              </a:path>
            </a:pathLst>
          </a:custGeom>
          <a:solidFill>
            <a:srgbClr val="878685"/>
          </a:solidFill>
          <a:ln w="9525">
            <a:noFill/>
            <a:round/>
            <a:headEnd/>
            <a:tailEnd/>
          </a:ln>
        </p:spPr>
        <p:txBody>
          <a:bodyPr/>
          <a:lstStyle/>
          <a:p>
            <a:endParaRPr lang="en-US"/>
          </a:p>
        </p:txBody>
      </p:sp>
      <p:sp>
        <p:nvSpPr>
          <p:cNvPr id="45471" name="Freeform 1415"/>
          <p:cNvSpPr>
            <a:spLocks noEditPoints="1"/>
          </p:cNvSpPr>
          <p:nvPr/>
        </p:nvSpPr>
        <p:spPr bwMode="auto">
          <a:xfrm>
            <a:off x="8859838" y="4168775"/>
            <a:ext cx="131762" cy="63500"/>
          </a:xfrm>
          <a:custGeom>
            <a:avLst/>
            <a:gdLst>
              <a:gd name="T0" fmla="*/ 83 w 83"/>
              <a:gd name="T1" fmla="*/ 15 h 40"/>
              <a:gd name="T2" fmla="*/ 81 w 83"/>
              <a:gd name="T3" fmla="*/ 11 h 40"/>
              <a:gd name="T4" fmla="*/ 81 w 83"/>
              <a:gd name="T5" fmla="*/ 8 h 40"/>
              <a:gd name="T6" fmla="*/ 79 w 83"/>
              <a:gd name="T7" fmla="*/ 8 h 40"/>
              <a:gd name="T8" fmla="*/ 77 w 83"/>
              <a:gd name="T9" fmla="*/ 8 h 40"/>
              <a:gd name="T10" fmla="*/ 77 w 83"/>
              <a:gd name="T11" fmla="*/ 11 h 40"/>
              <a:gd name="T12" fmla="*/ 79 w 83"/>
              <a:gd name="T13" fmla="*/ 15 h 40"/>
              <a:gd name="T14" fmla="*/ 77 w 83"/>
              <a:gd name="T15" fmla="*/ 21 h 40"/>
              <a:gd name="T16" fmla="*/ 75 w 83"/>
              <a:gd name="T17" fmla="*/ 29 h 40"/>
              <a:gd name="T18" fmla="*/ 73 w 83"/>
              <a:gd name="T19" fmla="*/ 34 h 40"/>
              <a:gd name="T20" fmla="*/ 67 w 83"/>
              <a:gd name="T21" fmla="*/ 40 h 40"/>
              <a:gd name="T22" fmla="*/ 71 w 83"/>
              <a:gd name="T23" fmla="*/ 40 h 40"/>
              <a:gd name="T24" fmla="*/ 73 w 83"/>
              <a:gd name="T25" fmla="*/ 40 h 40"/>
              <a:gd name="T26" fmla="*/ 77 w 83"/>
              <a:gd name="T27" fmla="*/ 34 h 40"/>
              <a:gd name="T28" fmla="*/ 79 w 83"/>
              <a:gd name="T29" fmla="*/ 29 h 40"/>
              <a:gd name="T30" fmla="*/ 81 w 83"/>
              <a:gd name="T31" fmla="*/ 21 h 40"/>
              <a:gd name="T32" fmla="*/ 83 w 83"/>
              <a:gd name="T33" fmla="*/ 15 h 40"/>
              <a:gd name="T34" fmla="*/ 2 w 83"/>
              <a:gd name="T35" fmla="*/ 0 h 40"/>
              <a:gd name="T36" fmla="*/ 2 w 83"/>
              <a:gd name="T37" fmla="*/ 8 h 40"/>
              <a:gd name="T38" fmla="*/ 0 w 83"/>
              <a:gd name="T39" fmla="*/ 15 h 40"/>
              <a:gd name="T40" fmla="*/ 2 w 83"/>
              <a:gd name="T41" fmla="*/ 25 h 40"/>
              <a:gd name="T42" fmla="*/ 6 w 83"/>
              <a:gd name="T43" fmla="*/ 34 h 40"/>
              <a:gd name="T44" fmla="*/ 8 w 83"/>
              <a:gd name="T45" fmla="*/ 34 h 40"/>
              <a:gd name="T46" fmla="*/ 10 w 83"/>
              <a:gd name="T47" fmla="*/ 34 h 40"/>
              <a:gd name="T48" fmla="*/ 6 w 83"/>
              <a:gd name="T49" fmla="*/ 25 h 40"/>
              <a:gd name="T50" fmla="*/ 4 w 83"/>
              <a:gd name="T51" fmla="*/ 15 h 40"/>
              <a:gd name="T52" fmla="*/ 6 w 83"/>
              <a:gd name="T53" fmla="*/ 8 h 40"/>
              <a:gd name="T54" fmla="*/ 8 w 83"/>
              <a:gd name="T55" fmla="*/ 2 h 40"/>
              <a:gd name="T56" fmla="*/ 4 w 83"/>
              <a:gd name="T57" fmla="*/ 2 h 40"/>
              <a:gd name="T58" fmla="*/ 2 w 83"/>
              <a:gd name="T59" fmla="*/ 0 h 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40"/>
              <a:gd name="T92" fmla="*/ 83 w 83"/>
              <a:gd name="T93" fmla="*/ 40 h 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40">
                <a:moveTo>
                  <a:pt x="83" y="15"/>
                </a:moveTo>
                <a:lnTo>
                  <a:pt x="81" y="11"/>
                </a:lnTo>
                <a:lnTo>
                  <a:pt x="81" y="8"/>
                </a:lnTo>
                <a:lnTo>
                  <a:pt x="79" y="8"/>
                </a:lnTo>
                <a:lnTo>
                  <a:pt x="77" y="8"/>
                </a:lnTo>
                <a:lnTo>
                  <a:pt x="77" y="11"/>
                </a:lnTo>
                <a:lnTo>
                  <a:pt x="79" y="15"/>
                </a:lnTo>
                <a:lnTo>
                  <a:pt x="77" y="21"/>
                </a:lnTo>
                <a:lnTo>
                  <a:pt x="75" y="29"/>
                </a:lnTo>
                <a:lnTo>
                  <a:pt x="73" y="34"/>
                </a:lnTo>
                <a:lnTo>
                  <a:pt x="67" y="40"/>
                </a:lnTo>
                <a:lnTo>
                  <a:pt x="71" y="40"/>
                </a:lnTo>
                <a:lnTo>
                  <a:pt x="73" y="40"/>
                </a:lnTo>
                <a:lnTo>
                  <a:pt x="77" y="34"/>
                </a:lnTo>
                <a:lnTo>
                  <a:pt x="79" y="29"/>
                </a:lnTo>
                <a:lnTo>
                  <a:pt x="81" y="21"/>
                </a:lnTo>
                <a:lnTo>
                  <a:pt x="83" y="15"/>
                </a:lnTo>
                <a:close/>
                <a:moveTo>
                  <a:pt x="2" y="0"/>
                </a:moveTo>
                <a:lnTo>
                  <a:pt x="2" y="8"/>
                </a:lnTo>
                <a:lnTo>
                  <a:pt x="0" y="15"/>
                </a:lnTo>
                <a:lnTo>
                  <a:pt x="2" y="25"/>
                </a:lnTo>
                <a:lnTo>
                  <a:pt x="6" y="34"/>
                </a:lnTo>
                <a:lnTo>
                  <a:pt x="8" y="34"/>
                </a:lnTo>
                <a:lnTo>
                  <a:pt x="10" y="34"/>
                </a:lnTo>
                <a:lnTo>
                  <a:pt x="6" y="25"/>
                </a:lnTo>
                <a:lnTo>
                  <a:pt x="4" y="15"/>
                </a:lnTo>
                <a:lnTo>
                  <a:pt x="6" y="8"/>
                </a:lnTo>
                <a:lnTo>
                  <a:pt x="8" y="2"/>
                </a:lnTo>
                <a:lnTo>
                  <a:pt x="4" y="2"/>
                </a:lnTo>
                <a:lnTo>
                  <a:pt x="2" y="0"/>
                </a:lnTo>
                <a:close/>
              </a:path>
            </a:pathLst>
          </a:custGeom>
          <a:solidFill>
            <a:srgbClr val="898787"/>
          </a:solidFill>
          <a:ln w="9525">
            <a:noFill/>
            <a:round/>
            <a:headEnd/>
            <a:tailEnd/>
          </a:ln>
        </p:spPr>
        <p:txBody>
          <a:bodyPr/>
          <a:lstStyle/>
          <a:p>
            <a:endParaRPr lang="en-US"/>
          </a:p>
        </p:txBody>
      </p:sp>
      <p:sp>
        <p:nvSpPr>
          <p:cNvPr id="45472" name="Freeform 1416"/>
          <p:cNvSpPr>
            <a:spLocks noEditPoints="1"/>
          </p:cNvSpPr>
          <p:nvPr/>
        </p:nvSpPr>
        <p:spPr bwMode="auto">
          <a:xfrm>
            <a:off x="8863013" y="4171951"/>
            <a:ext cx="125412" cy="60325"/>
          </a:xfrm>
          <a:custGeom>
            <a:avLst/>
            <a:gdLst>
              <a:gd name="T0" fmla="*/ 79 w 79"/>
              <a:gd name="T1" fmla="*/ 13 h 38"/>
              <a:gd name="T2" fmla="*/ 77 w 79"/>
              <a:gd name="T3" fmla="*/ 9 h 38"/>
              <a:gd name="T4" fmla="*/ 77 w 79"/>
              <a:gd name="T5" fmla="*/ 6 h 38"/>
              <a:gd name="T6" fmla="*/ 75 w 79"/>
              <a:gd name="T7" fmla="*/ 6 h 38"/>
              <a:gd name="T8" fmla="*/ 73 w 79"/>
              <a:gd name="T9" fmla="*/ 6 h 38"/>
              <a:gd name="T10" fmla="*/ 73 w 79"/>
              <a:gd name="T11" fmla="*/ 9 h 38"/>
              <a:gd name="T12" fmla="*/ 75 w 79"/>
              <a:gd name="T13" fmla="*/ 13 h 38"/>
              <a:gd name="T14" fmla="*/ 73 w 79"/>
              <a:gd name="T15" fmla="*/ 19 h 38"/>
              <a:gd name="T16" fmla="*/ 71 w 79"/>
              <a:gd name="T17" fmla="*/ 27 h 38"/>
              <a:gd name="T18" fmla="*/ 67 w 79"/>
              <a:gd name="T19" fmla="*/ 32 h 38"/>
              <a:gd name="T20" fmla="*/ 63 w 79"/>
              <a:gd name="T21" fmla="*/ 38 h 38"/>
              <a:gd name="T22" fmla="*/ 65 w 79"/>
              <a:gd name="T23" fmla="*/ 38 h 38"/>
              <a:gd name="T24" fmla="*/ 69 w 79"/>
              <a:gd name="T25" fmla="*/ 38 h 38"/>
              <a:gd name="T26" fmla="*/ 73 w 79"/>
              <a:gd name="T27" fmla="*/ 32 h 38"/>
              <a:gd name="T28" fmla="*/ 75 w 79"/>
              <a:gd name="T29" fmla="*/ 27 h 38"/>
              <a:gd name="T30" fmla="*/ 77 w 79"/>
              <a:gd name="T31" fmla="*/ 19 h 38"/>
              <a:gd name="T32" fmla="*/ 79 w 79"/>
              <a:gd name="T33" fmla="*/ 13 h 38"/>
              <a:gd name="T34" fmla="*/ 2 w 79"/>
              <a:gd name="T35" fmla="*/ 0 h 38"/>
              <a:gd name="T36" fmla="*/ 2 w 79"/>
              <a:gd name="T37" fmla="*/ 6 h 38"/>
              <a:gd name="T38" fmla="*/ 0 w 79"/>
              <a:gd name="T39" fmla="*/ 13 h 38"/>
              <a:gd name="T40" fmla="*/ 2 w 79"/>
              <a:gd name="T41" fmla="*/ 23 h 38"/>
              <a:gd name="T42" fmla="*/ 6 w 79"/>
              <a:gd name="T43" fmla="*/ 32 h 38"/>
              <a:gd name="T44" fmla="*/ 8 w 79"/>
              <a:gd name="T45" fmla="*/ 32 h 38"/>
              <a:gd name="T46" fmla="*/ 12 w 79"/>
              <a:gd name="T47" fmla="*/ 34 h 38"/>
              <a:gd name="T48" fmla="*/ 6 w 79"/>
              <a:gd name="T49" fmla="*/ 25 h 38"/>
              <a:gd name="T50" fmla="*/ 4 w 79"/>
              <a:gd name="T51" fmla="*/ 13 h 38"/>
              <a:gd name="T52" fmla="*/ 6 w 79"/>
              <a:gd name="T53" fmla="*/ 6 h 38"/>
              <a:gd name="T54" fmla="*/ 8 w 79"/>
              <a:gd name="T55" fmla="*/ 0 h 38"/>
              <a:gd name="T56" fmla="*/ 6 w 79"/>
              <a:gd name="T57" fmla="*/ 0 h 38"/>
              <a:gd name="T58" fmla="*/ 2 w 79"/>
              <a:gd name="T59" fmla="*/ 0 h 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9"/>
              <a:gd name="T91" fmla="*/ 0 h 38"/>
              <a:gd name="T92" fmla="*/ 79 w 79"/>
              <a:gd name="T93" fmla="*/ 38 h 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9" h="38">
                <a:moveTo>
                  <a:pt x="79" y="13"/>
                </a:moveTo>
                <a:lnTo>
                  <a:pt x="77" y="9"/>
                </a:lnTo>
                <a:lnTo>
                  <a:pt x="77" y="6"/>
                </a:lnTo>
                <a:lnTo>
                  <a:pt x="75" y="6"/>
                </a:lnTo>
                <a:lnTo>
                  <a:pt x="73" y="6"/>
                </a:lnTo>
                <a:lnTo>
                  <a:pt x="73" y="9"/>
                </a:lnTo>
                <a:lnTo>
                  <a:pt x="75" y="13"/>
                </a:lnTo>
                <a:lnTo>
                  <a:pt x="73" y="19"/>
                </a:lnTo>
                <a:lnTo>
                  <a:pt x="71" y="27"/>
                </a:lnTo>
                <a:lnTo>
                  <a:pt x="67" y="32"/>
                </a:lnTo>
                <a:lnTo>
                  <a:pt x="63" y="38"/>
                </a:lnTo>
                <a:lnTo>
                  <a:pt x="65" y="38"/>
                </a:lnTo>
                <a:lnTo>
                  <a:pt x="69" y="38"/>
                </a:lnTo>
                <a:lnTo>
                  <a:pt x="73" y="32"/>
                </a:lnTo>
                <a:lnTo>
                  <a:pt x="75" y="27"/>
                </a:lnTo>
                <a:lnTo>
                  <a:pt x="77" y="19"/>
                </a:lnTo>
                <a:lnTo>
                  <a:pt x="79" y="13"/>
                </a:lnTo>
                <a:close/>
                <a:moveTo>
                  <a:pt x="2" y="0"/>
                </a:moveTo>
                <a:lnTo>
                  <a:pt x="2" y="6"/>
                </a:lnTo>
                <a:lnTo>
                  <a:pt x="0" y="13"/>
                </a:lnTo>
                <a:lnTo>
                  <a:pt x="2" y="23"/>
                </a:lnTo>
                <a:lnTo>
                  <a:pt x="6" y="32"/>
                </a:lnTo>
                <a:lnTo>
                  <a:pt x="8" y="32"/>
                </a:lnTo>
                <a:lnTo>
                  <a:pt x="12" y="34"/>
                </a:lnTo>
                <a:lnTo>
                  <a:pt x="6" y="25"/>
                </a:lnTo>
                <a:lnTo>
                  <a:pt x="4" y="13"/>
                </a:lnTo>
                <a:lnTo>
                  <a:pt x="6" y="6"/>
                </a:lnTo>
                <a:lnTo>
                  <a:pt x="8" y="0"/>
                </a:lnTo>
                <a:lnTo>
                  <a:pt x="6" y="0"/>
                </a:lnTo>
                <a:lnTo>
                  <a:pt x="2" y="0"/>
                </a:lnTo>
                <a:close/>
              </a:path>
            </a:pathLst>
          </a:custGeom>
          <a:solidFill>
            <a:srgbClr val="8B8989"/>
          </a:solidFill>
          <a:ln w="9525">
            <a:noFill/>
            <a:round/>
            <a:headEnd/>
            <a:tailEnd/>
          </a:ln>
        </p:spPr>
        <p:txBody>
          <a:bodyPr/>
          <a:lstStyle/>
          <a:p>
            <a:endParaRPr lang="en-US"/>
          </a:p>
        </p:txBody>
      </p:sp>
      <p:sp>
        <p:nvSpPr>
          <p:cNvPr id="45473" name="Freeform 1417"/>
          <p:cNvSpPr>
            <a:spLocks noEditPoints="1"/>
          </p:cNvSpPr>
          <p:nvPr/>
        </p:nvSpPr>
        <p:spPr bwMode="auto">
          <a:xfrm>
            <a:off x="8866188" y="4171951"/>
            <a:ext cx="119062" cy="60325"/>
          </a:xfrm>
          <a:custGeom>
            <a:avLst/>
            <a:gdLst>
              <a:gd name="T0" fmla="*/ 75 w 75"/>
              <a:gd name="T1" fmla="*/ 13 h 38"/>
              <a:gd name="T2" fmla="*/ 73 w 75"/>
              <a:gd name="T3" fmla="*/ 9 h 38"/>
              <a:gd name="T4" fmla="*/ 73 w 75"/>
              <a:gd name="T5" fmla="*/ 6 h 38"/>
              <a:gd name="T6" fmla="*/ 71 w 75"/>
              <a:gd name="T7" fmla="*/ 6 h 38"/>
              <a:gd name="T8" fmla="*/ 69 w 75"/>
              <a:gd name="T9" fmla="*/ 6 h 38"/>
              <a:gd name="T10" fmla="*/ 69 w 75"/>
              <a:gd name="T11" fmla="*/ 9 h 38"/>
              <a:gd name="T12" fmla="*/ 71 w 75"/>
              <a:gd name="T13" fmla="*/ 13 h 38"/>
              <a:gd name="T14" fmla="*/ 69 w 75"/>
              <a:gd name="T15" fmla="*/ 21 h 38"/>
              <a:gd name="T16" fmla="*/ 67 w 75"/>
              <a:gd name="T17" fmla="*/ 27 h 38"/>
              <a:gd name="T18" fmla="*/ 63 w 75"/>
              <a:gd name="T19" fmla="*/ 32 h 38"/>
              <a:gd name="T20" fmla="*/ 59 w 75"/>
              <a:gd name="T21" fmla="*/ 38 h 38"/>
              <a:gd name="T22" fmla="*/ 61 w 75"/>
              <a:gd name="T23" fmla="*/ 38 h 38"/>
              <a:gd name="T24" fmla="*/ 63 w 75"/>
              <a:gd name="T25" fmla="*/ 38 h 38"/>
              <a:gd name="T26" fmla="*/ 69 w 75"/>
              <a:gd name="T27" fmla="*/ 32 h 38"/>
              <a:gd name="T28" fmla="*/ 71 w 75"/>
              <a:gd name="T29" fmla="*/ 27 h 38"/>
              <a:gd name="T30" fmla="*/ 73 w 75"/>
              <a:gd name="T31" fmla="*/ 19 h 38"/>
              <a:gd name="T32" fmla="*/ 75 w 75"/>
              <a:gd name="T33" fmla="*/ 13 h 38"/>
              <a:gd name="T34" fmla="*/ 4 w 75"/>
              <a:gd name="T35" fmla="*/ 0 h 38"/>
              <a:gd name="T36" fmla="*/ 2 w 75"/>
              <a:gd name="T37" fmla="*/ 6 h 38"/>
              <a:gd name="T38" fmla="*/ 0 w 75"/>
              <a:gd name="T39" fmla="*/ 13 h 38"/>
              <a:gd name="T40" fmla="*/ 2 w 75"/>
              <a:gd name="T41" fmla="*/ 23 h 38"/>
              <a:gd name="T42" fmla="*/ 6 w 75"/>
              <a:gd name="T43" fmla="*/ 32 h 38"/>
              <a:gd name="T44" fmla="*/ 10 w 75"/>
              <a:gd name="T45" fmla="*/ 34 h 38"/>
              <a:gd name="T46" fmla="*/ 11 w 75"/>
              <a:gd name="T47" fmla="*/ 34 h 38"/>
              <a:gd name="T48" fmla="*/ 10 w 75"/>
              <a:gd name="T49" fmla="*/ 29 h 38"/>
              <a:gd name="T50" fmla="*/ 6 w 75"/>
              <a:gd name="T51" fmla="*/ 25 h 38"/>
              <a:gd name="T52" fmla="*/ 6 w 75"/>
              <a:gd name="T53" fmla="*/ 19 h 38"/>
              <a:gd name="T54" fmla="*/ 4 w 75"/>
              <a:gd name="T55" fmla="*/ 13 h 38"/>
              <a:gd name="T56" fmla="*/ 6 w 75"/>
              <a:gd name="T57" fmla="*/ 6 h 38"/>
              <a:gd name="T58" fmla="*/ 8 w 75"/>
              <a:gd name="T59" fmla="*/ 0 h 38"/>
              <a:gd name="T60" fmla="*/ 6 w 75"/>
              <a:gd name="T61" fmla="*/ 0 h 38"/>
              <a:gd name="T62" fmla="*/ 4 w 75"/>
              <a:gd name="T63" fmla="*/ 0 h 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38"/>
              <a:gd name="T98" fmla="*/ 75 w 75"/>
              <a:gd name="T99" fmla="*/ 38 h 3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38">
                <a:moveTo>
                  <a:pt x="75" y="13"/>
                </a:moveTo>
                <a:lnTo>
                  <a:pt x="73" y="9"/>
                </a:lnTo>
                <a:lnTo>
                  <a:pt x="73" y="6"/>
                </a:lnTo>
                <a:lnTo>
                  <a:pt x="71" y="6"/>
                </a:lnTo>
                <a:lnTo>
                  <a:pt x="69" y="6"/>
                </a:lnTo>
                <a:lnTo>
                  <a:pt x="69" y="9"/>
                </a:lnTo>
                <a:lnTo>
                  <a:pt x="71" y="13"/>
                </a:lnTo>
                <a:lnTo>
                  <a:pt x="69" y="21"/>
                </a:lnTo>
                <a:lnTo>
                  <a:pt x="67" y="27"/>
                </a:lnTo>
                <a:lnTo>
                  <a:pt x="63" y="32"/>
                </a:lnTo>
                <a:lnTo>
                  <a:pt x="59" y="38"/>
                </a:lnTo>
                <a:lnTo>
                  <a:pt x="61" y="38"/>
                </a:lnTo>
                <a:lnTo>
                  <a:pt x="63" y="38"/>
                </a:lnTo>
                <a:lnTo>
                  <a:pt x="69" y="32"/>
                </a:lnTo>
                <a:lnTo>
                  <a:pt x="71" y="27"/>
                </a:lnTo>
                <a:lnTo>
                  <a:pt x="73" y="19"/>
                </a:lnTo>
                <a:lnTo>
                  <a:pt x="75" y="13"/>
                </a:lnTo>
                <a:close/>
                <a:moveTo>
                  <a:pt x="4" y="0"/>
                </a:moveTo>
                <a:lnTo>
                  <a:pt x="2" y="6"/>
                </a:lnTo>
                <a:lnTo>
                  <a:pt x="0" y="13"/>
                </a:lnTo>
                <a:lnTo>
                  <a:pt x="2" y="23"/>
                </a:lnTo>
                <a:lnTo>
                  <a:pt x="6" y="32"/>
                </a:lnTo>
                <a:lnTo>
                  <a:pt x="10" y="34"/>
                </a:lnTo>
                <a:lnTo>
                  <a:pt x="11" y="34"/>
                </a:lnTo>
                <a:lnTo>
                  <a:pt x="10" y="29"/>
                </a:lnTo>
                <a:lnTo>
                  <a:pt x="6" y="25"/>
                </a:lnTo>
                <a:lnTo>
                  <a:pt x="6" y="19"/>
                </a:lnTo>
                <a:lnTo>
                  <a:pt x="4" y="13"/>
                </a:lnTo>
                <a:lnTo>
                  <a:pt x="6" y="6"/>
                </a:lnTo>
                <a:lnTo>
                  <a:pt x="8" y="0"/>
                </a:lnTo>
                <a:lnTo>
                  <a:pt x="6" y="0"/>
                </a:lnTo>
                <a:lnTo>
                  <a:pt x="4" y="0"/>
                </a:lnTo>
                <a:close/>
              </a:path>
            </a:pathLst>
          </a:custGeom>
          <a:solidFill>
            <a:srgbClr val="8C8B8B"/>
          </a:solidFill>
          <a:ln w="9525">
            <a:noFill/>
            <a:round/>
            <a:headEnd/>
            <a:tailEnd/>
          </a:ln>
        </p:spPr>
        <p:txBody>
          <a:bodyPr/>
          <a:lstStyle/>
          <a:p>
            <a:endParaRPr lang="en-US"/>
          </a:p>
        </p:txBody>
      </p:sp>
      <p:sp>
        <p:nvSpPr>
          <p:cNvPr id="45474" name="Freeform 1418"/>
          <p:cNvSpPr>
            <a:spLocks noEditPoints="1"/>
          </p:cNvSpPr>
          <p:nvPr/>
        </p:nvSpPr>
        <p:spPr bwMode="auto">
          <a:xfrm>
            <a:off x="8869363" y="4171951"/>
            <a:ext cx="112712" cy="60325"/>
          </a:xfrm>
          <a:custGeom>
            <a:avLst/>
            <a:gdLst>
              <a:gd name="T0" fmla="*/ 71 w 71"/>
              <a:gd name="T1" fmla="*/ 13 h 38"/>
              <a:gd name="T2" fmla="*/ 69 w 71"/>
              <a:gd name="T3" fmla="*/ 9 h 38"/>
              <a:gd name="T4" fmla="*/ 69 w 71"/>
              <a:gd name="T5" fmla="*/ 6 h 38"/>
              <a:gd name="T6" fmla="*/ 67 w 71"/>
              <a:gd name="T7" fmla="*/ 6 h 38"/>
              <a:gd name="T8" fmla="*/ 65 w 71"/>
              <a:gd name="T9" fmla="*/ 6 h 38"/>
              <a:gd name="T10" fmla="*/ 65 w 71"/>
              <a:gd name="T11" fmla="*/ 9 h 38"/>
              <a:gd name="T12" fmla="*/ 67 w 71"/>
              <a:gd name="T13" fmla="*/ 13 h 38"/>
              <a:gd name="T14" fmla="*/ 65 w 71"/>
              <a:gd name="T15" fmla="*/ 21 h 38"/>
              <a:gd name="T16" fmla="*/ 63 w 71"/>
              <a:gd name="T17" fmla="*/ 27 h 38"/>
              <a:gd name="T18" fmla="*/ 59 w 71"/>
              <a:gd name="T19" fmla="*/ 32 h 38"/>
              <a:gd name="T20" fmla="*/ 54 w 71"/>
              <a:gd name="T21" fmla="*/ 38 h 38"/>
              <a:gd name="T22" fmla="*/ 57 w 71"/>
              <a:gd name="T23" fmla="*/ 38 h 38"/>
              <a:gd name="T24" fmla="*/ 59 w 71"/>
              <a:gd name="T25" fmla="*/ 38 h 38"/>
              <a:gd name="T26" fmla="*/ 63 w 71"/>
              <a:gd name="T27" fmla="*/ 32 h 38"/>
              <a:gd name="T28" fmla="*/ 67 w 71"/>
              <a:gd name="T29" fmla="*/ 27 h 38"/>
              <a:gd name="T30" fmla="*/ 69 w 71"/>
              <a:gd name="T31" fmla="*/ 19 h 38"/>
              <a:gd name="T32" fmla="*/ 71 w 71"/>
              <a:gd name="T33" fmla="*/ 13 h 38"/>
              <a:gd name="T34" fmla="*/ 4 w 71"/>
              <a:gd name="T35" fmla="*/ 0 h 38"/>
              <a:gd name="T36" fmla="*/ 2 w 71"/>
              <a:gd name="T37" fmla="*/ 6 h 38"/>
              <a:gd name="T38" fmla="*/ 0 w 71"/>
              <a:gd name="T39" fmla="*/ 13 h 38"/>
              <a:gd name="T40" fmla="*/ 2 w 71"/>
              <a:gd name="T41" fmla="*/ 25 h 38"/>
              <a:gd name="T42" fmla="*/ 8 w 71"/>
              <a:gd name="T43" fmla="*/ 34 h 38"/>
              <a:gd name="T44" fmla="*/ 9 w 71"/>
              <a:gd name="T45" fmla="*/ 34 h 38"/>
              <a:gd name="T46" fmla="*/ 13 w 71"/>
              <a:gd name="T47" fmla="*/ 34 h 38"/>
              <a:gd name="T48" fmla="*/ 9 w 71"/>
              <a:gd name="T49" fmla="*/ 31 h 38"/>
              <a:gd name="T50" fmla="*/ 6 w 71"/>
              <a:gd name="T51" fmla="*/ 25 h 38"/>
              <a:gd name="T52" fmla="*/ 6 w 71"/>
              <a:gd name="T53" fmla="*/ 19 h 38"/>
              <a:gd name="T54" fmla="*/ 4 w 71"/>
              <a:gd name="T55" fmla="*/ 13 h 38"/>
              <a:gd name="T56" fmla="*/ 6 w 71"/>
              <a:gd name="T57" fmla="*/ 6 h 38"/>
              <a:gd name="T58" fmla="*/ 8 w 71"/>
              <a:gd name="T59" fmla="*/ 0 h 38"/>
              <a:gd name="T60" fmla="*/ 6 w 71"/>
              <a:gd name="T61" fmla="*/ 0 h 38"/>
              <a:gd name="T62" fmla="*/ 4 w 71"/>
              <a:gd name="T63" fmla="*/ 0 h 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38"/>
              <a:gd name="T98" fmla="*/ 71 w 71"/>
              <a:gd name="T99" fmla="*/ 38 h 3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38">
                <a:moveTo>
                  <a:pt x="71" y="13"/>
                </a:moveTo>
                <a:lnTo>
                  <a:pt x="69" y="9"/>
                </a:lnTo>
                <a:lnTo>
                  <a:pt x="69" y="6"/>
                </a:lnTo>
                <a:lnTo>
                  <a:pt x="67" y="6"/>
                </a:lnTo>
                <a:lnTo>
                  <a:pt x="65" y="6"/>
                </a:lnTo>
                <a:lnTo>
                  <a:pt x="65" y="9"/>
                </a:lnTo>
                <a:lnTo>
                  <a:pt x="67" y="13"/>
                </a:lnTo>
                <a:lnTo>
                  <a:pt x="65" y="21"/>
                </a:lnTo>
                <a:lnTo>
                  <a:pt x="63" y="27"/>
                </a:lnTo>
                <a:lnTo>
                  <a:pt x="59" y="32"/>
                </a:lnTo>
                <a:lnTo>
                  <a:pt x="54" y="38"/>
                </a:lnTo>
                <a:lnTo>
                  <a:pt x="57" y="38"/>
                </a:lnTo>
                <a:lnTo>
                  <a:pt x="59" y="38"/>
                </a:lnTo>
                <a:lnTo>
                  <a:pt x="63" y="32"/>
                </a:lnTo>
                <a:lnTo>
                  <a:pt x="67" y="27"/>
                </a:lnTo>
                <a:lnTo>
                  <a:pt x="69" y="19"/>
                </a:lnTo>
                <a:lnTo>
                  <a:pt x="71" y="13"/>
                </a:lnTo>
                <a:close/>
                <a:moveTo>
                  <a:pt x="4" y="0"/>
                </a:moveTo>
                <a:lnTo>
                  <a:pt x="2" y="6"/>
                </a:lnTo>
                <a:lnTo>
                  <a:pt x="0" y="13"/>
                </a:lnTo>
                <a:lnTo>
                  <a:pt x="2" y="25"/>
                </a:lnTo>
                <a:lnTo>
                  <a:pt x="8" y="34"/>
                </a:lnTo>
                <a:lnTo>
                  <a:pt x="9" y="34"/>
                </a:lnTo>
                <a:lnTo>
                  <a:pt x="13" y="34"/>
                </a:lnTo>
                <a:lnTo>
                  <a:pt x="9" y="31"/>
                </a:lnTo>
                <a:lnTo>
                  <a:pt x="6" y="25"/>
                </a:lnTo>
                <a:lnTo>
                  <a:pt x="6" y="19"/>
                </a:lnTo>
                <a:lnTo>
                  <a:pt x="4" y="13"/>
                </a:lnTo>
                <a:lnTo>
                  <a:pt x="6" y="6"/>
                </a:lnTo>
                <a:lnTo>
                  <a:pt x="8" y="0"/>
                </a:lnTo>
                <a:lnTo>
                  <a:pt x="6" y="0"/>
                </a:lnTo>
                <a:lnTo>
                  <a:pt x="4" y="0"/>
                </a:lnTo>
                <a:close/>
              </a:path>
            </a:pathLst>
          </a:custGeom>
          <a:solidFill>
            <a:srgbClr val="8E8D8D"/>
          </a:solidFill>
          <a:ln w="9525">
            <a:noFill/>
            <a:round/>
            <a:headEnd/>
            <a:tailEnd/>
          </a:ln>
        </p:spPr>
        <p:txBody>
          <a:bodyPr/>
          <a:lstStyle/>
          <a:p>
            <a:endParaRPr lang="en-US"/>
          </a:p>
        </p:txBody>
      </p:sp>
      <p:sp>
        <p:nvSpPr>
          <p:cNvPr id="45475" name="Freeform 1419"/>
          <p:cNvSpPr>
            <a:spLocks noEditPoints="1"/>
          </p:cNvSpPr>
          <p:nvPr/>
        </p:nvSpPr>
        <p:spPr bwMode="auto">
          <a:xfrm>
            <a:off x="8872538" y="4171951"/>
            <a:ext cx="106362" cy="60325"/>
          </a:xfrm>
          <a:custGeom>
            <a:avLst/>
            <a:gdLst>
              <a:gd name="T0" fmla="*/ 67 w 67"/>
              <a:gd name="T1" fmla="*/ 13 h 38"/>
              <a:gd name="T2" fmla="*/ 65 w 67"/>
              <a:gd name="T3" fmla="*/ 9 h 38"/>
              <a:gd name="T4" fmla="*/ 65 w 67"/>
              <a:gd name="T5" fmla="*/ 6 h 38"/>
              <a:gd name="T6" fmla="*/ 63 w 67"/>
              <a:gd name="T7" fmla="*/ 6 h 38"/>
              <a:gd name="T8" fmla="*/ 61 w 67"/>
              <a:gd name="T9" fmla="*/ 6 h 38"/>
              <a:gd name="T10" fmla="*/ 61 w 67"/>
              <a:gd name="T11" fmla="*/ 9 h 38"/>
              <a:gd name="T12" fmla="*/ 63 w 67"/>
              <a:gd name="T13" fmla="*/ 13 h 38"/>
              <a:gd name="T14" fmla="*/ 61 w 67"/>
              <a:gd name="T15" fmla="*/ 21 h 38"/>
              <a:gd name="T16" fmla="*/ 59 w 67"/>
              <a:gd name="T17" fmla="*/ 27 h 38"/>
              <a:gd name="T18" fmla="*/ 53 w 67"/>
              <a:gd name="T19" fmla="*/ 32 h 38"/>
              <a:gd name="T20" fmla="*/ 48 w 67"/>
              <a:gd name="T21" fmla="*/ 38 h 38"/>
              <a:gd name="T22" fmla="*/ 52 w 67"/>
              <a:gd name="T23" fmla="*/ 38 h 38"/>
              <a:gd name="T24" fmla="*/ 55 w 67"/>
              <a:gd name="T25" fmla="*/ 38 h 38"/>
              <a:gd name="T26" fmla="*/ 59 w 67"/>
              <a:gd name="T27" fmla="*/ 32 h 38"/>
              <a:gd name="T28" fmla="*/ 63 w 67"/>
              <a:gd name="T29" fmla="*/ 27 h 38"/>
              <a:gd name="T30" fmla="*/ 65 w 67"/>
              <a:gd name="T31" fmla="*/ 21 h 38"/>
              <a:gd name="T32" fmla="*/ 67 w 67"/>
              <a:gd name="T33" fmla="*/ 13 h 38"/>
              <a:gd name="T34" fmla="*/ 4 w 67"/>
              <a:gd name="T35" fmla="*/ 0 h 38"/>
              <a:gd name="T36" fmla="*/ 2 w 67"/>
              <a:gd name="T37" fmla="*/ 6 h 38"/>
              <a:gd name="T38" fmla="*/ 0 w 67"/>
              <a:gd name="T39" fmla="*/ 13 h 38"/>
              <a:gd name="T40" fmla="*/ 2 w 67"/>
              <a:gd name="T41" fmla="*/ 19 h 38"/>
              <a:gd name="T42" fmla="*/ 2 w 67"/>
              <a:gd name="T43" fmla="*/ 25 h 38"/>
              <a:gd name="T44" fmla="*/ 6 w 67"/>
              <a:gd name="T45" fmla="*/ 29 h 38"/>
              <a:gd name="T46" fmla="*/ 7 w 67"/>
              <a:gd name="T47" fmla="*/ 34 h 38"/>
              <a:gd name="T48" fmla="*/ 11 w 67"/>
              <a:gd name="T49" fmla="*/ 34 h 38"/>
              <a:gd name="T50" fmla="*/ 13 w 67"/>
              <a:gd name="T51" fmla="*/ 34 h 38"/>
              <a:gd name="T52" fmla="*/ 9 w 67"/>
              <a:gd name="T53" fmla="*/ 31 h 38"/>
              <a:gd name="T54" fmla="*/ 7 w 67"/>
              <a:gd name="T55" fmla="*/ 25 h 38"/>
              <a:gd name="T56" fmla="*/ 6 w 67"/>
              <a:gd name="T57" fmla="*/ 19 h 38"/>
              <a:gd name="T58" fmla="*/ 4 w 67"/>
              <a:gd name="T59" fmla="*/ 13 h 38"/>
              <a:gd name="T60" fmla="*/ 6 w 67"/>
              <a:gd name="T61" fmla="*/ 8 h 38"/>
              <a:gd name="T62" fmla="*/ 7 w 67"/>
              <a:gd name="T63" fmla="*/ 0 h 38"/>
              <a:gd name="T64" fmla="*/ 6 w 67"/>
              <a:gd name="T65" fmla="*/ 0 h 38"/>
              <a:gd name="T66" fmla="*/ 4 w 67"/>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
              <a:gd name="T103" fmla="*/ 0 h 38"/>
              <a:gd name="T104" fmla="*/ 67 w 67"/>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 h="38">
                <a:moveTo>
                  <a:pt x="67" y="13"/>
                </a:moveTo>
                <a:lnTo>
                  <a:pt x="65" y="9"/>
                </a:lnTo>
                <a:lnTo>
                  <a:pt x="65" y="6"/>
                </a:lnTo>
                <a:lnTo>
                  <a:pt x="63" y="6"/>
                </a:lnTo>
                <a:lnTo>
                  <a:pt x="61" y="6"/>
                </a:lnTo>
                <a:lnTo>
                  <a:pt x="61" y="9"/>
                </a:lnTo>
                <a:lnTo>
                  <a:pt x="63" y="13"/>
                </a:lnTo>
                <a:lnTo>
                  <a:pt x="61" y="21"/>
                </a:lnTo>
                <a:lnTo>
                  <a:pt x="59" y="27"/>
                </a:lnTo>
                <a:lnTo>
                  <a:pt x="53" y="32"/>
                </a:lnTo>
                <a:lnTo>
                  <a:pt x="48" y="38"/>
                </a:lnTo>
                <a:lnTo>
                  <a:pt x="52" y="38"/>
                </a:lnTo>
                <a:lnTo>
                  <a:pt x="55" y="38"/>
                </a:lnTo>
                <a:lnTo>
                  <a:pt x="59" y="32"/>
                </a:lnTo>
                <a:lnTo>
                  <a:pt x="63" y="27"/>
                </a:lnTo>
                <a:lnTo>
                  <a:pt x="65" y="21"/>
                </a:lnTo>
                <a:lnTo>
                  <a:pt x="67" y="13"/>
                </a:lnTo>
                <a:close/>
                <a:moveTo>
                  <a:pt x="4" y="0"/>
                </a:moveTo>
                <a:lnTo>
                  <a:pt x="2" y="6"/>
                </a:lnTo>
                <a:lnTo>
                  <a:pt x="0" y="13"/>
                </a:lnTo>
                <a:lnTo>
                  <a:pt x="2" y="19"/>
                </a:lnTo>
                <a:lnTo>
                  <a:pt x="2" y="25"/>
                </a:lnTo>
                <a:lnTo>
                  <a:pt x="6" y="29"/>
                </a:lnTo>
                <a:lnTo>
                  <a:pt x="7" y="34"/>
                </a:lnTo>
                <a:lnTo>
                  <a:pt x="11" y="34"/>
                </a:lnTo>
                <a:lnTo>
                  <a:pt x="13" y="34"/>
                </a:lnTo>
                <a:lnTo>
                  <a:pt x="9" y="31"/>
                </a:lnTo>
                <a:lnTo>
                  <a:pt x="7" y="25"/>
                </a:lnTo>
                <a:lnTo>
                  <a:pt x="6" y="19"/>
                </a:lnTo>
                <a:lnTo>
                  <a:pt x="4" y="13"/>
                </a:lnTo>
                <a:lnTo>
                  <a:pt x="6" y="8"/>
                </a:lnTo>
                <a:lnTo>
                  <a:pt x="7" y="0"/>
                </a:lnTo>
                <a:lnTo>
                  <a:pt x="6" y="0"/>
                </a:lnTo>
                <a:lnTo>
                  <a:pt x="4" y="0"/>
                </a:lnTo>
                <a:close/>
              </a:path>
            </a:pathLst>
          </a:custGeom>
          <a:solidFill>
            <a:srgbClr val="908F8F"/>
          </a:solidFill>
          <a:ln w="9525">
            <a:noFill/>
            <a:round/>
            <a:headEnd/>
            <a:tailEnd/>
          </a:ln>
        </p:spPr>
        <p:txBody>
          <a:bodyPr/>
          <a:lstStyle/>
          <a:p>
            <a:endParaRPr lang="en-US"/>
          </a:p>
        </p:txBody>
      </p:sp>
      <p:sp>
        <p:nvSpPr>
          <p:cNvPr id="45476" name="Freeform 1420"/>
          <p:cNvSpPr>
            <a:spLocks noEditPoints="1"/>
          </p:cNvSpPr>
          <p:nvPr/>
        </p:nvSpPr>
        <p:spPr bwMode="auto">
          <a:xfrm>
            <a:off x="8875713" y="4171951"/>
            <a:ext cx="100012" cy="60325"/>
          </a:xfrm>
          <a:custGeom>
            <a:avLst/>
            <a:gdLst>
              <a:gd name="T0" fmla="*/ 63 w 63"/>
              <a:gd name="T1" fmla="*/ 13 h 38"/>
              <a:gd name="T2" fmla="*/ 61 w 63"/>
              <a:gd name="T3" fmla="*/ 9 h 38"/>
              <a:gd name="T4" fmla="*/ 61 w 63"/>
              <a:gd name="T5" fmla="*/ 6 h 38"/>
              <a:gd name="T6" fmla="*/ 59 w 63"/>
              <a:gd name="T7" fmla="*/ 6 h 38"/>
              <a:gd name="T8" fmla="*/ 57 w 63"/>
              <a:gd name="T9" fmla="*/ 6 h 38"/>
              <a:gd name="T10" fmla="*/ 57 w 63"/>
              <a:gd name="T11" fmla="*/ 9 h 38"/>
              <a:gd name="T12" fmla="*/ 59 w 63"/>
              <a:gd name="T13" fmla="*/ 13 h 38"/>
              <a:gd name="T14" fmla="*/ 57 w 63"/>
              <a:gd name="T15" fmla="*/ 21 h 38"/>
              <a:gd name="T16" fmla="*/ 53 w 63"/>
              <a:gd name="T17" fmla="*/ 27 h 38"/>
              <a:gd name="T18" fmla="*/ 50 w 63"/>
              <a:gd name="T19" fmla="*/ 32 h 38"/>
              <a:gd name="T20" fmla="*/ 42 w 63"/>
              <a:gd name="T21" fmla="*/ 38 h 38"/>
              <a:gd name="T22" fmla="*/ 46 w 63"/>
              <a:gd name="T23" fmla="*/ 38 h 38"/>
              <a:gd name="T24" fmla="*/ 50 w 63"/>
              <a:gd name="T25" fmla="*/ 38 h 38"/>
              <a:gd name="T26" fmla="*/ 55 w 63"/>
              <a:gd name="T27" fmla="*/ 32 h 38"/>
              <a:gd name="T28" fmla="*/ 59 w 63"/>
              <a:gd name="T29" fmla="*/ 27 h 38"/>
              <a:gd name="T30" fmla="*/ 61 w 63"/>
              <a:gd name="T31" fmla="*/ 21 h 38"/>
              <a:gd name="T32" fmla="*/ 63 w 63"/>
              <a:gd name="T33" fmla="*/ 13 h 38"/>
              <a:gd name="T34" fmla="*/ 4 w 63"/>
              <a:gd name="T35" fmla="*/ 0 h 38"/>
              <a:gd name="T36" fmla="*/ 2 w 63"/>
              <a:gd name="T37" fmla="*/ 6 h 38"/>
              <a:gd name="T38" fmla="*/ 0 w 63"/>
              <a:gd name="T39" fmla="*/ 13 h 38"/>
              <a:gd name="T40" fmla="*/ 2 w 63"/>
              <a:gd name="T41" fmla="*/ 19 h 38"/>
              <a:gd name="T42" fmla="*/ 2 w 63"/>
              <a:gd name="T43" fmla="*/ 25 h 38"/>
              <a:gd name="T44" fmla="*/ 5 w 63"/>
              <a:gd name="T45" fmla="*/ 31 h 38"/>
              <a:gd name="T46" fmla="*/ 9 w 63"/>
              <a:gd name="T47" fmla="*/ 34 h 38"/>
              <a:gd name="T48" fmla="*/ 13 w 63"/>
              <a:gd name="T49" fmla="*/ 34 h 38"/>
              <a:gd name="T50" fmla="*/ 15 w 63"/>
              <a:gd name="T51" fmla="*/ 34 h 38"/>
              <a:gd name="T52" fmla="*/ 11 w 63"/>
              <a:gd name="T53" fmla="*/ 31 h 38"/>
              <a:gd name="T54" fmla="*/ 7 w 63"/>
              <a:gd name="T55" fmla="*/ 25 h 38"/>
              <a:gd name="T56" fmla="*/ 5 w 63"/>
              <a:gd name="T57" fmla="*/ 19 h 38"/>
              <a:gd name="T58" fmla="*/ 4 w 63"/>
              <a:gd name="T59" fmla="*/ 13 h 38"/>
              <a:gd name="T60" fmla="*/ 5 w 63"/>
              <a:gd name="T61" fmla="*/ 8 h 38"/>
              <a:gd name="T62" fmla="*/ 7 w 63"/>
              <a:gd name="T63" fmla="*/ 2 h 38"/>
              <a:gd name="T64" fmla="*/ 5 w 63"/>
              <a:gd name="T65" fmla="*/ 0 h 38"/>
              <a:gd name="T66" fmla="*/ 4 w 63"/>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38"/>
              <a:gd name="T104" fmla="*/ 63 w 63"/>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38">
                <a:moveTo>
                  <a:pt x="63" y="13"/>
                </a:moveTo>
                <a:lnTo>
                  <a:pt x="61" y="9"/>
                </a:lnTo>
                <a:lnTo>
                  <a:pt x="61" y="6"/>
                </a:lnTo>
                <a:lnTo>
                  <a:pt x="59" y="6"/>
                </a:lnTo>
                <a:lnTo>
                  <a:pt x="57" y="6"/>
                </a:lnTo>
                <a:lnTo>
                  <a:pt x="57" y="9"/>
                </a:lnTo>
                <a:lnTo>
                  <a:pt x="59" y="13"/>
                </a:lnTo>
                <a:lnTo>
                  <a:pt x="57" y="21"/>
                </a:lnTo>
                <a:lnTo>
                  <a:pt x="53" y="27"/>
                </a:lnTo>
                <a:lnTo>
                  <a:pt x="50" y="32"/>
                </a:lnTo>
                <a:lnTo>
                  <a:pt x="42" y="38"/>
                </a:lnTo>
                <a:lnTo>
                  <a:pt x="46" y="38"/>
                </a:lnTo>
                <a:lnTo>
                  <a:pt x="50" y="38"/>
                </a:lnTo>
                <a:lnTo>
                  <a:pt x="55" y="32"/>
                </a:lnTo>
                <a:lnTo>
                  <a:pt x="59" y="27"/>
                </a:lnTo>
                <a:lnTo>
                  <a:pt x="61" y="21"/>
                </a:lnTo>
                <a:lnTo>
                  <a:pt x="63" y="13"/>
                </a:lnTo>
                <a:close/>
                <a:moveTo>
                  <a:pt x="4" y="0"/>
                </a:moveTo>
                <a:lnTo>
                  <a:pt x="2" y="6"/>
                </a:lnTo>
                <a:lnTo>
                  <a:pt x="0" y="13"/>
                </a:lnTo>
                <a:lnTo>
                  <a:pt x="2" y="19"/>
                </a:lnTo>
                <a:lnTo>
                  <a:pt x="2" y="25"/>
                </a:lnTo>
                <a:lnTo>
                  <a:pt x="5" y="31"/>
                </a:lnTo>
                <a:lnTo>
                  <a:pt x="9" y="34"/>
                </a:lnTo>
                <a:lnTo>
                  <a:pt x="13" y="34"/>
                </a:lnTo>
                <a:lnTo>
                  <a:pt x="15" y="34"/>
                </a:lnTo>
                <a:lnTo>
                  <a:pt x="11" y="31"/>
                </a:lnTo>
                <a:lnTo>
                  <a:pt x="7" y="25"/>
                </a:lnTo>
                <a:lnTo>
                  <a:pt x="5" y="19"/>
                </a:lnTo>
                <a:lnTo>
                  <a:pt x="4" y="13"/>
                </a:lnTo>
                <a:lnTo>
                  <a:pt x="5" y="8"/>
                </a:lnTo>
                <a:lnTo>
                  <a:pt x="7" y="2"/>
                </a:lnTo>
                <a:lnTo>
                  <a:pt x="5" y="0"/>
                </a:lnTo>
                <a:lnTo>
                  <a:pt x="4" y="0"/>
                </a:lnTo>
                <a:close/>
              </a:path>
            </a:pathLst>
          </a:custGeom>
          <a:solidFill>
            <a:srgbClr val="929190"/>
          </a:solidFill>
          <a:ln w="9525">
            <a:noFill/>
            <a:round/>
            <a:headEnd/>
            <a:tailEnd/>
          </a:ln>
        </p:spPr>
        <p:txBody>
          <a:bodyPr/>
          <a:lstStyle/>
          <a:p>
            <a:endParaRPr lang="en-US"/>
          </a:p>
        </p:txBody>
      </p:sp>
      <p:sp>
        <p:nvSpPr>
          <p:cNvPr id="45477" name="Freeform 1421"/>
          <p:cNvSpPr>
            <a:spLocks noEditPoints="1"/>
          </p:cNvSpPr>
          <p:nvPr/>
        </p:nvSpPr>
        <p:spPr bwMode="auto">
          <a:xfrm>
            <a:off x="8878888" y="4171951"/>
            <a:ext cx="93662" cy="60325"/>
          </a:xfrm>
          <a:custGeom>
            <a:avLst/>
            <a:gdLst>
              <a:gd name="T0" fmla="*/ 59 w 59"/>
              <a:gd name="T1" fmla="*/ 13 h 38"/>
              <a:gd name="T2" fmla="*/ 57 w 59"/>
              <a:gd name="T3" fmla="*/ 9 h 38"/>
              <a:gd name="T4" fmla="*/ 57 w 59"/>
              <a:gd name="T5" fmla="*/ 6 h 38"/>
              <a:gd name="T6" fmla="*/ 55 w 59"/>
              <a:gd name="T7" fmla="*/ 6 h 38"/>
              <a:gd name="T8" fmla="*/ 53 w 59"/>
              <a:gd name="T9" fmla="*/ 6 h 38"/>
              <a:gd name="T10" fmla="*/ 53 w 59"/>
              <a:gd name="T11" fmla="*/ 9 h 38"/>
              <a:gd name="T12" fmla="*/ 53 w 59"/>
              <a:gd name="T13" fmla="*/ 13 h 38"/>
              <a:gd name="T14" fmla="*/ 53 w 59"/>
              <a:gd name="T15" fmla="*/ 21 h 38"/>
              <a:gd name="T16" fmla="*/ 49 w 59"/>
              <a:gd name="T17" fmla="*/ 29 h 38"/>
              <a:gd name="T18" fmla="*/ 44 w 59"/>
              <a:gd name="T19" fmla="*/ 34 h 38"/>
              <a:gd name="T20" fmla="*/ 36 w 59"/>
              <a:gd name="T21" fmla="*/ 36 h 38"/>
              <a:gd name="T22" fmla="*/ 40 w 59"/>
              <a:gd name="T23" fmla="*/ 36 h 38"/>
              <a:gd name="T24" fmla="*/ 44 w 59"/>
              <a:gd name="T25" fmla="*/ 38 h 38"/>
              <a:gd name="T26" fmla="*/ 49 w 59"/>
              <a:gd name="T27" fmla="*/ 32 h 38"/>
              <a:gd name="T28" fmla="*/ 55 w 59"/>
              <a:gd name="T29" fmla="*/ 27 h 38"/>
              <a:gd name="T30" fmla="*/ 57 w 59"/>
              <a:gd name="T31" fmla="*/ 21 h 38"/>
              <a:gd name="T32" fmla="*/ 59 w 59"/>
              <a:gd name="T33" fmla="*/ 13 h 38"/>
              <a:gd name="T34" fmla="*/ 3 w 59"/>
              <a:gd name="T35" fmla="*/ 0 h 38"/>
              <a:gd name="T36" fmla="*/ 2 w 59"/>
              <a:gd name="T37" fmla="*/ 8 h 38"/>
              <a:gd name="T38" fmla="*/ 0 w 59"/>
              <a:gd name="T39" fmla="*/ 13 h 38"/>
              <a:gd name="T40" fmla="*/ 2 w 59"/>
              <a:gd name="T41" fmla="*/ 19 h 38"/>
              <a:gd name="T42" fmla="*/ 3 w 59"/>
              <a:gd name="T43" fmla="*/ 25 h 38"/>
              <a:gd name="T44" fmla="*/ 5 w 59"/>
              <a:gd name="T45" fmla="*/ 31 h 38"/>
              <a:gd name="T46" fmla="*/ 9 w 59"/>
              <a:gd name="T47" fmla="*/ 34 h 38"/>
              <a:gd name="T48" fmla="*/ 15 w 59"/>
              <a:gd name="T49" fmla="*/ 34 h 38"/>
              <a:gd name="T50" fmla="*/ 19 w 59"/>
              <a:gd name="T51" fmla="*/ 36 h 38"/>
              <a:gd name="T52" fmla="*/ 13 w 59"/>
              <a:gd name="T53" fmla="*/ 32 h 38"/>
              <a:gd name="T54" fmla="*/ 7 w 59"/>
              <a:gd name="T55" fmla="*/ 27 h 38"/>
              <a:gd name="T56" fmla="*/ 5 w 59"/>
              <a:gd name="T57" fmla="*/ 21 h 38"/>
              <a:gd name="T58" fmla="*/ 3 w 59"/>
              <a:gd name="T59" fmla="*/ 13 h 38"/>
              <a:gd name="T60" fmla="*/ 5 w 59"/>
              <a:gd name="T61" fmla="*/ 8 h 38"/>
              <a:gd name="T62" fmla="*/ 7 w 59"/>
              <a:gd name="T63" fmla="*/ 2 h 38"/>
              <a:gd name="T64" fmla="*/ 5 w 59"/>
              <a:gd name="T65" fmla="*/ 2 h 38"/>
              <a:gd name="T66" fmla="*/ 3 w 59"/>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9"/>
              <a:gd name="T103" fmla="*/ 0 h 38"/>
              <a:gd name="T104" fmla="*/ 59 w 59"/>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9" h="38">
                <a:moveTo>
                  <a:pt x="59" y="13"/>
                </a:moveTo>
                <a:lnTo>
                  <a:pt x="57" y="9"/>
                </a:lnTo>
                <a:lnTo>
                  <a:pt x="57" y="6"/>
                </a:lnTo>
                <a:lnTo>
                  <a:pt x="55" y="6"/>
                </a:lnTo>
                <a:lnTo>
                  <a:pt x="53" y="6"/>
                </a:lnTo>
                <a:lnTo>
                  <a:pt x="53" y="9"/>
                </a:lnTo>
                <a:lnTo>
                  <a:pt x="53" y="13"/>
                </a:lnTo>
                <a:lnTo>
                  <a:pt x="53" y="21"/>
                </a:lnTo>
                <a:lnTo>
                  <a:pt x="49" y="29"/>
                </a:lnTo>
                <a:lnTo>
                  <a:pt x="44" y="34"/>
                </a:lnTo>
                <a:lnTo>
                  <a:pt x="36" y="36"/>
                </a:lnTo>
                <a:lnTo>
                  <a:pt x="40" y="36"/>
                </a:lnTo>
                <a:lnTo>
                  <a:pt x="44" y="38"/>
                </a:lnTo>
                <a:lnTo>
                  <a:pt x="49" y="32"/>
                </a:lnTo>
                <a:lnTo>
                  <a:pt x="55" y="27"/>
                </a:lnTo>
                <a:lnTo>
                  <a:pt x="57" y="21"/>
                </a:lnTo>
                <a:lnTo>
                  <a:pt x="59" y="13"/>
                </a:lnTo>
                <a:close/>
                <a:moveTo>
                  <a:pt x="3" y="0"/>
                </a:moveTo>
                <a:lnTo>
                  <a:pt x="2" y="8"/>
                </a:lnTo>
                <a:lnTo>
                  <a:pt x="0" y="13"/>
                </a:lnTo>
                <a:lnTo>
                  <a:pt x="2" y="19"/>
                </a:lnTo>
                <a:lnTo>
                  <a:pt x="3" y="25"/>
                </a:lnTo>
                <a:lnTo>
                  <a:pt x="5" y="31"/>
                </a:lnTo>
                <a:lnTo>
                  <a:pt x="9" y="34"/>
                </a:lnTo>
                <a:lnTo>
                  <a:pt x="15" y="34"/>
                </a:lnTo>
                <a:lnTo>
                  <a:pt x="19" y="36"/>
                </a:lnTo>
                <a:lnTo>
                  <a:pt x="13" y="32"/>
                </a:lnTo>
                <a:lnTo>
                  <a:pt x="7" y="27"/>
                </a:lnTo>
                <a:lnTo>
                  <a:pt x="5" y="21"/>
                </a:lnTo>
                <a:lnTo>
                  <a:pt x="3" y="13"/>
                </a:lnTo>
                <a:lnTo>
                  <a:pt x="5" y="8"/>
                </a:lnTo>
                <a:lnTo>
                  <a:pt x="7" y="2"/>
                </a:lnTo>
                <a:lnTo>
                  <a:pt x="5" y="2"/>
                </a:lnTo>
                <a:lnTo>
                  <a:pt x="3" y="0"/>
                </a:lnTo>
                <a:close/>
              </a:path>
            </a:pathLst>
          </a:custGeom>
          <a:solidFill>
            <a:srgbClr val="959493"/>
          </a:solidFill>
          <a:ln w="9525">
            <a:noFill/>
            <a:round/>
            <a:headEnd/>
            <a:tailEnd/>
          </a:ln>
        </p:spPr>
        <p:txBody>
          <a:bodyPr/>
          <a:lstStyle/>
          <a:p>
            <a:endParaRPr lang="en-US"/>
          </a:p>
        </p:txBody>
      </p:sp>
      <p:sp>
        <p:nvSpPr>
          <p:cNvPr id="45478" name="Freeform 1422"/>
          <p:cNvSpPr>
            <a:spLocks/>
          </p:cNvSpPr>
          <p:nvPr/>
        </p:nvSpPr>
        <p:spPr bwMode="auto">
          <a:xfrm>
            <a:off x="8882063" y="4175125"/>
            <a:ext cx="87312" cy="57150"/>
          </a:xfrm>
          <a:custGeom>
            <a:avLst/>
            <a:gdLst>
              <a:gd name="T0" fmla="*/ 55 w 55"/>
              <a:gd name="T1" fmla="*/ 11 h 36"/>
              <a:gd name="T2" fmla="*/ 53 w 55"/>
              <a:gd name="T3" fmla="*/ 7 h 36"/>
              <a:gd name="T4" fmla="*/ 53 w 55"/>
              <a:gd name="T5" fmla="*/ 4 h 36"/>
              <a:gd name="T6" fmla="*/ 51 w 55"/>
              <a:gd name="T7" fmla="*/ 4 h 36"/>
              <a:gd name="T8" fmla="*/ 49 w 55"/>
              <a:gd name="T9" fmla="*/ 4 h 36"/>
              <a:gd name="T10" fmla="*/ 49 w 55"/>
              <a:gd name="T11" fmla="*/ 7 h 36"/>
              <a:gd name="T12" fmla="*/ 49 w 55"/>
              <a:gd name="T13" fmla="*/ 11 h 36"/>
              <a:gd name="T14" fmla="*/ 49 w 55"/>
              <a:gd name="T15" fmla="*/ 19 h 36"/>
              <a:gd name="T16" fmla="*/ 44 w 55"/>
              <a:gd name="T17" fmla="*/ 27 h 36"/>
              <a:gd name="T18" fmla="*/ 36 w 55"/>
              <a:gd name="T19" fmla="*/ 32 h 36"/>
              <a:gd name="T20" fmla="*/ 26 w 55"/>
              <a:gd name="T21" fmla="*/ 34 h 36"/>
              <a:gd name="T22" fmla="*/ 19 w 55"/>
              <a:gd name="T23" fmla="*/ 32 h 36"/>
              <a:gd name="T24" fmla="*/ 11 w 55"/>
              <a:gd name="T25" fmla="*/ 27 h 36"/>
              <a:gd name="T26" fmla="*/ 5 w 55"/>
              <a:gd name="T27" fmla="*/ 19 h 36"/>
              <a:gd name="T28" fmla="*/ 3 w 55"/>
              <a:gd name="T29" fmla="*/ 11 h 36"/>
              <a:gd name="T30" fmla="*/ 5 w 55"/>
              <a:gd name="T31" fmla="*/ 6 h 36"/>
              <a:gd name="T32" fmla="*/ 7 w 55"/>
              <a:gd name="T33" fmla="*/ 0 h 36"/>
              <a:gd name="T34" fmla="*/ 5 w 55"/>
              <a:gd name="T35" fmla="*/ 0 h 36"/>
              <a:gd name="T36" fmla="*/ 3 w 55"/>
              <a:gd name="T37" fmla="*/ 0 h 36"/>
              <a:gd name="T38" fmla="*/ 1 w 55"/>
              <a:gd name="T39" fmla="*/ 6 h 36"/>
              <a:gd name="T40" fmla="*/ 0 w 55"/>
              <a:gd name="T41" fmla="*/ 11 h 36"/>
              <a:gd name="T42" fmla="*/ 1 w 55"/>
              <a:gd name="T43" fmla="*/ 17 h 36"/>
              <a:gd name="T44" fmla="*/ 3 w 55"/>
              <a:gd name="T45" fmla="*/ 23 h 36"/>
              <a:gd name="T46" fmla="*/ 7 w 55"/>
              <a:gd name="T47" fmla="*/ 29 h 36"/>
              <a:gd name="T48" fmla="*/ 11 w 55"/>
              <a:gd name="T49" fmla="*/ 32 h 36"/>
              <a:gd name="T50" fmla="*/ 24 w 55"/>
              <a:gd name="T51" fmla="*/ 34 h 36"/>
              <a:gd name="T52" fmla="*/ 38 w 55"/>
              <a:gd name="T53" fmla="*/ 36 h 36"/>
              <a:gd name="T54" fmla="*/ 46 w 55"/>
              <a:gd name="T55" fmla="*/ 30 h 36"/>
              <a:gd name="T56" fmla="*/ 49 w 55"/>
              <a:gd name="T57" fmla="*/ 25 h 36"/>
              <a:gd name="T58" fmla="*/ 53 w 55"/>
              <a:gd name="T59" fmla="*/ 19 h 36"/>
              <a:gd name="T60" fmla="*/ 55 w 55"/>
              <a:gd name="T61" fmla="*/ 11 h 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5"/>
              <a:gd name="T94" fmla="*/ 0 h 36"/>
              <a:gd name="T95" fmla="*/ 55 w 55"/>
              <a:gd name="T96" fmla="*/ 36 h 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5" h="36">
                <a:moveTo>
                  <a:pt x="55" y="11"/>
                </a:moveTo>
                <a:lnTo>
                  <a:pt x="53" y="7"/>
                </a:lnTo>
                <a:lnTo>
                  <a:pt x="53" y="4"/>
                </a:lnTo>
                <a:lnTo>
                  <a:pt x="51" y="4"/>
                </a:lnTo>
                <a:lnTo>
                  <a:pt x="49" y="4"/>
                </a:lnTo>
                <a:lnTo>
                  <a:pt x="49" y="7"/>
                </a:lnTo>
                <a:lnTo>
                  <a:pt x="49" y="11"/>
                </a:lnTo>
                <a:lnTo>
                  <a:pt x="49" y="19"/>
                </a:lnTo>
                <a:lnTo>
                  <a:pt x="44" y="27"/>
                </a:lnTo>
                <a:lnTo>
                  <a:pt x="36" y="32"/>
                </a:lnTo>
                <a:lnTo>
                  <a:pt x="26" y="34"/>
                </a:lnTo>
                <a:lnTo>
                  <a:pt x="19" y="32"/>
                </a:lnTo>
                <a:lnTo>
                  <a:pt x="11" y="27"/>
                </a:lnTo>
                <a:lnTo>
                  <a:pt x="5" y="19"/>
                </a:lnTo>
                <a:lnTo>
                  <a:pt x="3" y="11"/>
                </a:lnTo>
                <a:lnTo>
                  <a:pt x="5" y="6"/>
                </a:lnTo>
                <a:lnTo>
                  <a:pt x="7" y="0"/>
                </a:lnTo>
                <a:lnTo>
                  <a:pt x="5" y="0"/>
                </a:lnTo>
                <a:lnTo>
                  <a:pt x="3" y="0"/>
                </a:lnTo>
                <a:lnTo>
                  <a:pt x="1" y="6"/>
                </a:lnTo>
                <a:lnTo>
                  <a:pt x="0" y="11"/>
                </a:lnTo>
                <a:lnTo>
                  <a:pt x="1" y="17"/>
                </a:lnTo>
                <a:lnTo>
                  <a:pt x="3" y="23"/>
                </a:lnTo>
                <a:lnTo>
                  <a:pt x="7" y="29"/>
                </a:lnTo>
                <a:lnTo>
                  <a:pt x="11" y="32"/>
                </a:lnTo>
                <a:lnTo>
                  <a:pt x="24" y="34"/>
                </a:lnTo>
                <a:lnTo>
                  <a:pt x="38" y="36"/>
                </a:lnTo>
                <a:lnTo>
                  <a:pt x="46" y="30"/>
                </a:lnTo>
                <a:lnTo>
                  <a:pt x="49" y="25"/>
                </a:lnTo>
                <a:lnTo>
                  <a:pt x="53" y="19"/>
                </a:lnTo>
                <a:lnTo>
                  <a:pt x="55" y="11"/>
                </a:lnTo>
                <a:close/>
              </a:path>
            </a:pathLst>
          </a:custGeom>
          <a:solidFill>
            <a:srgbClr val="979696"/>
          </a:solidFill>
          <a:ln w="9525">
            <a:noFill/>
            <a:round/>
            <a:headEnd/>
            <a:tailEnd/>
          </a:ln>
        </p:spPr>
        <p:txBody>
          <a:bodyPr/>
          <a:lstStyle/>
          <a:p>
            <a:endParaRPr lang="en-US"/>
          </a:p>
        </p:txBody>
      </p:sp>
      <p:sp>
        <p:nvSpPr>
          <p:cNvPr id="45479" name="Freeform 1423"/>
          <p:cNvSpPr>
            <a:spLocks/>
          </p:cNvSpPr>
          <p:nvPr/>
        </p:nvSpPr>
        <p:spPr bwMode="auto">
          <a:xfrm>
            <a:off x="8883651" y="4175126"/>
            <a:ext cx="79375" cy="53975"/>
          </a:xfrm>
          <a:custGeom>
            <a:avLst/>
            <a:gdLst>
              <a:gd name="T0" fmla="*/ 50 w 50"/>
              <a:gd name="T1" fmla="*/ 11 h 34"/>
              <a:gd name="T2" fmla="*/ 50 w 50"/>
              <a:gd name="T3" fmla="*/ 7 h 34"/>
              <a:gd name="T4" fmla="*/ 50 w 50"/>
              <a:gd name="T5" fmla="*/ 4 h 34"/>
              <a:gd name="T6" fmla="*/ 48 w 50"/>
              <a:gd name="T7" fmla="*/ 4 h 34"/>
              <a:gd name="T8" fmla="*/ 46 w 50"/>
              <a:gd name="T9" fmla="*/ 4 h 34"/>
              <a:gd name="T10" fmla="*/ 46 w 50"/>
              <a:gd name="T11" fmla="*/ 7 h 34"/>
              <a:gd name="T12" fmla="*/ 46 w 50"/>
              <a:gd name="T13" fmla="*/ 11 h 34"/>
              <a:gd name="T14" fmla="*/ 46 w 50"/>
              <a:gd name="T15" fmla="*/ 19 h 34"/>
              <a:gd name="T16" fmla="*/ 41 w 50"/>
              <a:gd name="T17" fmla="*/ 27 h 34"/>
              <a:gd name="T18" fmla="*/ 35 w 50"/>
              <a:gd name="T19" fmla="*/ 30 h 34"/>
              <a:gd name="T20" fmla="*/ 25 w 50"/>
              <a:gd name="T21" fmla="*/ 32 h 34"/>
              <a:gd name="T22" fmla="*/ 18 w 50"/>
              <a:gd name="T23" fmla="*/ 30 h 34"/>
              <a:gd name="T24" fmla="*/ 12 w 50"/>
              <a:gd name="T25" fmla="*/ 27 h 34"/>
              <a:gd name="T26" fmla="*/ 6 w 50"/>
              <a:gd name="T27" fmla="*/ 19 h 34"/>
              <a:gd name="T28" fmla="*/ 4 w 50"/>
              <a:gd name="T29" fmla="*/ 11 h 34"/>
              <a:gd name="T30" fmla="*/ 6 w 50"/>
              <a:gd name="T31" fmla="*/ 6 h 34"/>
              <a:gd name="T32" fmla="*/ 8 w 50"/>
              <a:gd name="T33" fmla="*/ 0 h 34"/>
              <a:gd name="T34" fmla="*/ 6 w 50"/>
              <a:gd name="T35" fmla="*/ 0 h 34"/>
              <a:gd name="T36" fmla="*/ 4 w 50"/>
              <a:gd name="T37" fmla="*/ 0 h 34"/>
              <a:gd name="T38" fmla="*/ 2 w 50"/>
              <a:gd name="T39" fmla="*/ 6 h 34"/>
              <a:gd name="T40" fmla="*/ 0 w 50"/>
              <a:gd name="T41" fmla="*/ 11 h 34"/>
              <a:gd name="T42" fmla="*/ 2 w 50"/>
              <a:gd name="T43" fmla="*/ 19 h 34"/>
              <a:gd name="T44" fmla="*/ 4 w 50"/>
              <a:gd name="T45" fmla="*/ 25 h 34"/>
              <a:gd name="T46" fmla="*/ 10 w 50"/>
              <a:gd name="T47" fmla="*/ 30 h 34"/>
              <a:gd name="T48" fmla="*/ 16 w 50"/>
              <a:gd name="T49" fmla="*/ 34 h 34"/>
              <a:gd name="T50" fmla="*/ 23 w 50"/>
              <a:gd name="T51" fmla="*/ 34 h 34"/>
              <a:gd name="T52" fmla="*/ 33 w 50"/>
              <a:gd name="T53" fmla="*/ 34 h 34"/>
              <a:gd name="T54" fmla="*/ 41 w 50"/>
              <a:gd name="T55" fmla="*/ 32 h 34"/>
              <a:gd name="T56" fmla="*/ 46 w 50"/>
              <a:gd name="T57" fmla="*/ 27 h 34"/>
              <a:gd name="T58" fmla="*/ 50 w 50"/>
              <a:gd name="T59" fmla="*/ 19 h 34"/>
              <a:gd name="T60" fmla="*/ 50 w 50"/>
              <a:gd name="T61" fmla="*/ 11 h 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0"/>
              <a:gd name="T94" fmla="*/ 0 h 34"/>
              <a:gd name="T95" fmla="*/ 50 w 50"/>
              <a:gd name="T96" fmla="*/ 34 h 3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0" h="34">
                <a:moveTo>
                  <a:pt x="50" y="11"/>
                </a:moveTo>
                <a:lnTo>
                  <a:pt x="50" y="7"/>
                </a:lnTo>
                <a:lnTo>
                  <a:pt x="50" y="4"/>
                </a:lnTo>
                <a:lnTo>
                  <a:pt x="48" y="4"/>
                </a:lnTo>
                <a:lnTo>
                  <a:pt x="46" y="4"/>
                </a:lnTo>
                <a:lnTo>
                  <a:pt x="46" y="7"/>
                </a:lnTo>
                <a:lnTo>
                  <a:pt x="46" y="11"/>
                </a:lnTo>
                <a:lnTo>
                  <a:pt x="46" y="19"/>
                </a:lnTo>
                <a:lnTo>
                  <a:pt x="41" y="27"/>
                </a:lnTo>
                <a:lnTo>
                  <a:pt x="35" y="30"/>
                </a:lnTo>
                <a:lnTo>
                  <a:pt x="25" y="32"/>
                </a:lnTo>
                <a:lnTo>
                  <a:pt x="18" y="30"/>
                </a:lnTo>
                <a:lnTo>
                  <a:pt x="12" y="27"/>
                </a:lnTo>
                <a:lnTo>
                  <a:pt x="6" y="19"/>
                </a:lnTo>
                <a:lnTo>
                  <a:pt x="4" y="11"/>
                </a:lnTo>
                <a:lnTo>
                  <a:pt x="6" y="6"/>
                </a:lnTo>
                <a:lnTo>
                  <a:pt x="8" y="0"/>
                </a:lnTo>
                <a:lnTo>
                  <a:pt x="6" y="0"/>
                </a:lnTo>
                <a:lnTo>
                  <a:pt x="4" y="0"/>
                </a:lnTo>
                <a:lnTo>
                  <a:pt x="2" y="6"/>
                </a:lnTo>
                <a:lnTo>
                  <a:pt x="0" y="11"/>
                </a:lnTo>
                <a:lnTo>
                  <a:pt x="2" y="19"/>
                </a:lnTo>
                <a:lnTo>
                  <a:pt x="4" y="25"/>
                </a:lnTo>
                <a:lnTo>
                  <a:pt x="10" y="30"/>
                </a:lnTo>
                <a:lnTo>
                  <a:pt x="16" y="34"/>
                </a:lnTo>
                <a:lnTo>
                  <a:pt x="23" y="34"/>
                </a:lnTo>
                <a:lnTo>
                  <a:pt x="33" y="34"/>
                </a:lnTo>
                <a:lnTo>
                  <a:pt x="41" y="32"/>
                </a:lnTo>
                <a:lnTo>
                  <a:pt x="46" y="27"/>
                </a:lnTo>
                <a:lnTo>
                  <a:pt x="50" y="19"/>
                </a:lnTo>
                <a:lnTo>
                  <a:pt x="50" y="11"/>
                </a:lnTo>
                <a:close/>
              </a:path>
            </a:pathLst>
          </a:custGeom>
          <a:solidFill>
            <a:srgbClr val="9A9998"/>
          </a:solidFill>
          <a:ln w="9525">
            <a:noFill/>
            <a:round/>
            <a:headEnd/>
            <a:tailEnd/>
          </a:ln>
        </p:spPr>
        <p:txBody>
          <a:bodyPr/>
          <a:lstStyle/>
          <a:p>
            <a:endParaRPr lang="en-US"/>
          </a:p>
        </p:txBody>
      </p:sp>
      <p:sp>
        <p:nvSpPr>
          <p:cNvPr id="45480" name="Freeform 1424"/>
          <p:cNvSpPr>
            <a:spLocks/>
          </p:cNvSpPr>
          <p:nvPr/>
        </p:nvSpPr>
        <p:spPr bwMode="auto">
          <a:xfrm>
            <a:off x="8886826" y="4175126"/>
            <a:ext cx="73025" cy="53975"/>
          </a:xfrm>
          <a:custGeom>
            <a:avLst/>
            <a:gdLst>
              <a:gd name="T0" fmla="*/ 46 w 46"/>
              <a:gd name="T1" fmla="*/ 11 h 34"/>
              <a:gd name="T2" fmla="*/ 46 w 46"/>
              <a:gd name="T3" fmla="*/ 7 h 34"/>
              <a:gd name="T4" fmla="*/ 46 w 46"/>
              <a:gd name="T5" fmla="*/ 4 h 34"/>
              <a:gd name="T6" fmla="*/ 44 w 46"/>
              <a:gd name="T7" fmla="*/ 4 h 34"/>
              <a:gd name="T8" fmla="*/ 43 w 46"/>
              <a:gd name="T9" fmla="*/ 4 h 34"/>
              <a:gd name="T10" fmla="*/ 43 w 46"/>
              <a:gd name="T11" fmla="*/ 7 h 34"/>
              <a:gd name="T12" fmla="*/ 43 w 46"/>
              <a:gd name="T13" fmla="*/ 11 h 34"/>
              <a:gd name="T14" fmla="*/ 43 w 46"/>
              <a:gd name="T15" fmla="*/ 19 h 34"/>
              <a:gd name="T16" fmla="*/ 39 w 46"/>
              <a:gd name="T17" fmla="*/ 25 h 34"/>
              <a:gd name="T18" fmla="*/ 31 w 46"/>
              <a:gd name="T19" fmla="*/ 29 h 34"/>
              <a:gd name="T20" fmla="*/ 23 w 46"/>
              <a:gd name="T21" fmla="*/ 30 h 34"/>
              <a:gd name="T22" fmla="*/ 16 w 46"/>
              <a:gd name="T23" fmla="*/ 29 h 34"/>
              <a:gd name="T24" fmla="*/ 10 w 46"/>
              <a:gd name="T25" fmla="*/ 25 h 34"/>
              <a:gd name="T26" fmla="*/ 6 w 46"/>
              <a:gd name="T27" fmla="*/ 19 h 34"/>
              <a:gd name="T28" fmla="*/ 4 w 46"/>
              <a:gd name="T29" fmla="*/ 11 h 34"/>
              <a:gd name="T30" fmla="*/ 6 w 46"/>
              <a:gd name="T31" fmla="*/ 6 h 34"/>
              <a:gd name="T32" fmla="*/ 8 w 46"/>
              <a:gd name="T33" fmla="*/ 0 h 34"/>
              <a:gd name="T34" fmla="*/ 6 w 46"/>
              <a:gd name="T35" fmla="*/ 0 h 34"/>
              <a:gd name="T36" fmla="*/ 4 w 46"/>
              <a:gd name="T37" fmla="*/ 0 h 34"/>
              <a:gd name="T38" fmla="*/ 2 w 46"/>
              <a:gd name="T39" fmla="*/ 6 h 34"/>
              <a:gd name="T40" fmla="*/ 0 w 46"/>
              <a:gd name="T41" fmla="*/ 11 h 34"/>
              <a:gd name="T42" fmla="*/ 2 w 46"/>
              <a:gd name="T43" fmla="*/ 19 h 34"/>
              <a:gd name="T44" fmla="*/ 8 w 46"/>
              <a:gd name="T45" fmla="*/ 27 h 34"/>
              <a:gd name="T46" fmla="*/ 16 w 46"/>
              <a:gd name="T47" fmla="*/ 32 h 34"/>
              <a:gd name="T48" fmla="*/ 23 w 46"/>
              <a:gd name="T49" fmla="*/ 34 h 34"/>
              <a:gd name="T50" fmla="*/ 33 w 46"/>
              <a:gd name="T51" fmla="*/ 32 h 34"/>
              <a:gd name="T52" fmla="*/ 41 w 46"/>
              <a:gd name="T53" fmla="*/ 27 h 34"/>
              <a:gd name="T54" fmla="*/ 46 w 46"/>
              <a:gd name="T55" fmla="*/ 19 h 34"/>
              <a:gd name="T56" fmla="*/ 46 w 46"/>
              <a:gd name="T57" fmla="*/ 11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34"/>
              <a:gd name="T89" fmla="*/ 46 w 46"/>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34">
                <a:moveTo>
                  <a:pt x="46" y="11"/>
                </a:moveTo>
                <a:lnTo>
                  <a:pt x="46" y="7"/>
                </a:lnTo>
                <a:lnTo>
                  <a:pt x="46" y="4"/>
                </a:lnTo>
                <a:lnTo>
                  <a:pt x="44" y="4"/>
                </a:lnTo>
                <a:lnTo>
                  <a:pt x="43" y="4"/>
                </a:lnTo>
                <a:lnTo>
                  <a:pt x="43" y="7"/>
                </a:lnTo>
                <a:lnTo>
                  <a:pt x="43" y="11"/>
                </a:lnTo>
                <a:lnTo>
                  <a:pt x="43" y="19"/>
                </a:lnTo>
                <a:lnTo>
                  <a:pt x="39" y="25"/>
                </a:lnTo>
                <a:lnTo>
                  <a:pt x="31" y="29"/>
                </a:lnTo>
                <a:lnTo>
                  <a:pt x="23" y="30"/>
                </a:lnTo>
                <a:lnTo>
                  <a:pt x="16" y="29"/>
                </a:lnTo>
                <a:lnTo>
                  <a:pt x="10" y="25"/>
                </a:lnTo>
                <a:lnTo>
                  <a:pt x="6" y="19"/>
                </a:lnTo>
                <a:lnTo>
                  <a:pt x="4" y="11"/>
                </a:lnTo>
                <a:lnTo>
                  <a:pt x="6" y="6"/>
                </a:lnTo>
                <a:lnTo>
                  <a:pt x="8" y="0"/>
                </a:lnTo>
                <a:lnTo>
                  <a:pt x="6" y="0"/>
                </a:lnTo>
                <a:lnTo>
                  <a:pt x="4" y="0"/>
                </a:lnTo>
                <a:lnTo>
                  <a:pt x="2" y="6"/>
                </a:lnTo>
                <a:lnTo>
                  <a:pt x="0" y="11"/>
                </a:lnTo>
                <a:lnTo>
                  <a:pt x="2" y="19"/>
                </a:lnTo>
                <a:lnTo>
                  <a:pt x="8" y="27"/>
                </a:lnTo>
                <a:lnTo>
                  <a:pt x="16" y="32"/>
                </a:lnTo>
                <a:lnTo>
                  <a:pt x="23" y="34"/>
                </a:lnTo>
                <a:lnTo>
                  <a:pt x="33" y="32"/>
                </a:lnTo>
                <a:lnTo>
                  <a:pt x="41" y="27"/>
                </a:lnTo>
                <a:lnTo>
                  <a:pt x="46" y="19"/>
                </a:lnTo>
                <a:lnTo>
                  <a:pt x="46" y="11"/>
                </a:lnTo>
                <a:close/>
              </a:path>
            </a:pathLst>
          </a:custGeom>
          <a:solidFill>
            <a:srgbClr val="9C9B9B"/>
          </a:solidFill>
          <a:ln w="9525">
            <a:noFill/>
            <a:round/>
            <a:headEnd/>
            <a:tailEnd/>
          </a:ln>
        </p:spPr>
        <p:txBody>
          <a:bodyPr/>
          <a:lstStyle/>
          <a:p>
            <a:endParaRPr lang="en-US"/>
          </a:p>
        </p:txBody>
      </p:sp>
      <p:sp>
        <p:nvSpPr>
          <p:cNvPr id="45481" name="Freeform 1425"/>
          <p:cNvSpPr>
            <a:spLocks/>
          </p:cNvSpPr>
          <p:nvPr/>
        </p:nvSpPr>
        <p:spPr bwMode="auto">
          <a:xfrm>
            <a:off x="8890001" y="4175125"/>
            <a:ext cx="66675" cy="50800"/>
          </a:xfrm>
          <a:custGeom>
            <a:avLst/>
            <a:gdLst>
              <a:gd name="T0" fmla="*/ 42 w 42"/>
              <a:gd name="T1" fmla="*/ 11 h 32"/>
              <a:gd name="T2" fmla="*/ 42 w 42"/>
              <a:gd name="T3" fmla="*/ 7 h 32"/>
              <a:gd name="T4" fmla="*/ 42 w 42"/>
              <a:gd name="T5" fmla="*/ 4 h 32"/>
              <a:gd name="T6" fmla="*/ 41 w 42"/>
              <a:gd name="T7" fmla="*/ 4 h 32"/>
              <a:gd name="T8" fmla="*/ 37 w 42"/>
              <a:gd name="T9" fmla="*/ 4 h 32"/>
              <a:gd name="T10" fmla="*/ 39 w 42"/>
              <a:gd name="T11" fmla="*/ 7 h 32"/>
              <a:gd name="T12" fmla="*/ 39 w 42"/>
              <a:gd name="T13" fmla="*/ 11 h 32"/>
              <a:gd name="T14" fmla="*/ 39 w 42"/>
              <a:gd name="T15" fmla="*/ 17 h 32"/>
              <a:gd name="T16" fmla="*/ 35 w 42"/>
              <a:gd name="T17" fmla="*/ 23 h 32"/>
              <a:gd name="T18" fmla="*/ 29 w 42"/>
              <a:gd name="T19" fmla="*/ 27 h 32"/>
              <a:gd name="T20" fmla="*/ 21 w 42"/>
              <a:gd name="T21" fmla="*/ 29 h 32"/>
              <a:gd name="T22" fmla="*/ 16 w 42"/>
              <a:gd name="T23" fmla="*/ 27 h 32"/>
              <a:gd name="T24" fmla="*/ 10 w 42"/>
              <a:gd name="T25" fmla="*/ 23 h 32"/>
              <a:gd name="T26" fmla="*/ 6 w 42"/>
              <a:gd name="T27" fmla="*/ 17 h 32"/>
              <a:gd name="T28" fmla="*/ 4 w 42"/>
              <a:gd name="T29" fmla="*/ 11 h 32"/>
              <a:gd name="T30" fmla="*/ 6 w 42"/>
              <a:gd name="T31" fmla="*/ 6 h 32"/>
              <a:gd name="T32" fmla="*/ 8 w 42"/>
              <a:gd name="T33" fmla="*/ 0 h 32"/>
              <a:gd name="T34" fmla="*/ 6 w 42"/>
              <a:gd name="T35" fmla="*/ 0 h 32"/>
              <a:gd name="T36" fmla="*/ 4 w 42"/>
              <a:gd name="T37" fmla="*/ 0 h 32"/>
              <a:gd name="T38" fmla="*/ 2 w 42"/>
              <a:gd name="T39" fmla="*/ 6 h 32"/>
              <a:gd name="T40" fmla="*/ 0 w 42"/>
              <a:gd name="T41" fmla="*/ 11 h 32"/>
              <a:gd name="T42" fmla="*/ 2 w 42"/>
              <a:gd name="T43" fmla="*/ 19 h 32"/>
              <a:gd name="T44" fmla="*/ 8 w 42"/>
              <a:gd name="T45" fmla="*/ 27 h 32"/>
              <a:gd name="T46" fmla="*/ 14 w 42"/>
              <a:gd name="T47" fmla="*/ 30 h 32"/>
              <a:gd name="T48" fmla="*/ 21 w 42"/>
              <a:gd name="T49" fmla="*/ 32 h 32"/>
              <a:gd name="T50" fmla="*/ 31 w 42"/>
              <a:gd name="T51" fmla="*/ 30 h 32"/>
              <a:gd name="T52" fmla="*/ 37 w 42"/>
              <a:gd name="T53" fmla="*/ 27 h 32"/>
              <a:gd name="T54" fmla="*/ 42 w 42"/>
              <a:gd name="T55" fmla="*/ 19 h 32"/>
              <a:gd name="T56" fmla="*/ 42 w 42"/>
              <a:gd name="T57" fmla="*/ 11 h 3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32"/>
              <a:gd name="T89" fmla="*/ 42 w 42"/>
              <a:gd name="T90" fmla="*/ 32 h 3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32">
                <a:moveTo>
                  <a:pt x="42" y="11"/>
                </a:moveTo>
                <a:lnTo>
                  <a:pt x="42" y="7"/>
                </a:lnTo>
                <a:lnTo>
                  <a:pt x="42" y="4"/>
                </a:lnTo>
                <a:lnTo>
                  <a:pt x="41" y="4"/>
                </a:lnTo>
                <a:lnTo>
                  <a:pt x="37" y="4"/>
                </a:lnTo>
                <a:lnTo>
                  <a:pt x="39" y="7"/>
                </a:lnTo>
                <a:lnTo>
                  <a:pt x="39" y="11"/>
                </a:lnTo>
                <a:lnTo>
                  <a:pt x="39" y="17"/>
                </a:lnTo>
                <a:lnTo>
                  <a:pt x="35" y="23"/>
                </a:lnTo>
                <a:lnTo>
                  <a:pt x="29" y="27"/>
                </a:lnTo>
                <a:lnTo>
                  <a:pt x="21" y="29"/>
                </a:lnTo>
                <a:lnTo>
                  <a:pt x="16" y="27"/>
                </a:lnTo>
                <a:lnTo>
                  <a:pt x="10" y="23"/>
                </a:lnTo>
                <a:lnTo>
                  <a:pt x="6" y="17"/>
                </a:lnTo>
                <a:lnTo>
                  <a:pt x="4" y="11"/>
                </a:lnTo>
                <a:lnTo>
                  <a:pt x="6" y="6"/>
                </a:lnTo>
                <a:lnTo>
                  <a:pt x="8" y="0"/>
                </a:lnTo>
                <a:lnTo>
                  <a:pt x="6" y="0"/>
                </a:lnTo>
                <a:lnTo>
                  <a:pt x="4" y="0"/>
                </a:lnTo>
                <a:lnTo>
                  <a:pt x="2" y="6"/>
                </a:lnTo>
                <a:lnTo>
                  <a:pt x="0" y="11"/>
                </a:lnTo>
                <a:lnTo>
                  <a:pt x="2" y="19"/>
                </a:lnTo>
                <a:lnTo>
                  <a:pt x="8" y="27"/>
                </a:lnTo>
                <a:lnTo>
                  <a:pt x="14" y="30"/>
                </a:lnTo>
                <a:lnTo>
                  <a:pt x="21" y="32"/>
                </a:lnTo>
                <a:lnTo>
                  <a:pt x="31" y="30"/>
                </a:lnTo>
                <a:lnTo>
                  <a:pt x="37" y="27"/>
                </a:lnTo>
                <a:lnTo>
                  <a:pt x="42" y="19"/>
                </a:lnTo>
                <a:lnTo>
                  <a:pt x="42" y="11"/>
                </a:lnTo>
                <a:close/>
              </a:path>
            </a:pathLst>
          </a:custGeom>
          <a:solidFill>
            <a:srgbClr val="9E9D9C"/>
          </a:solidFill>
          <a:ln w="9525">
            <a:noFill/>
            <a:round/>
            <a:headEnd/>
            <a:tailEnd/>
          </a:ln>
        </p:spPr>
        <p:txBody>
          <a:bodyPr/>
          <a:lstStyle/>
          <a:p>
            <a:endParaRPr lang="en-US"/>
          </a:p>
        </p:txBody>
      </p:sp>
      <p:sp>
        <p:nvSpPr>
          <p:cNvPr id="45482" name="Freeform 1426"/>
          <p:cNvSpPr>
            <a:spLocks/>
          </p:cNvSpPr>
          <p:nvPr/>
        </p:nvSpPr>
        <p:spPr bwMode="auto">
          <a:xfrm>
            <a:off x="8893176" y="4175126"/>
            <a:ext cx="61913" cy="47625"/>
          </a:xfrm>
          <a:custGeom>
            <a:avLst/>
            <a:gdLst>
              <a:gd name="T0" fmla="*/ 39 w 39"/>
              <a:gd name="T1" fmla="*/ 11 h 30"/>
              <a:gd name="T2" fmla="*/ 39 w 39"/>
              <a:gd name="T3" fmla="*/ 7 h 30"/>
              <a:gd name="T4" fmla="*/ 39 w 39"/>
              <a:gd name="T5" fmla="*/ 4 h 30"/>
              <a:gd name="T6" fmla="*/ 35 w 39"/>
              <a:gd name="T7" fmla="*/ 4 h 30"/>
              <a:gd name="T8" fmla="*/ 33 w 39"/>
              <a:gd name="T9" fmla="*/ 4 h 30"/>
              <a:gd name="T10" fmla="*/ 35 w 39"/>
              <a:gd name="T11" fmla="*/ 7 h 30"/>
              <a:gd name="T12" fmla="*/ 35 w 39"/>
              <a:gd name="T13" fmla="*/ 11 h 30"/>
              <a:gd name="T14" fmla="*/ 35 w 39"/>
              <a:gd name="T15" fmla="*/ 17 h 30"/>
              <a:gd name="T16" fmla="*/ 31 w 39"/>
              <a:gd name="T17" fmla="*/ 21 h 30"/>
              <a:gd name="T18" fmla="*/ 27 w 39"/>
              <a:gd name="T19" fmla="*/ 25 h 30"/>
              <a:gd name="T20" fmla="*/ 19 w 39"/>
              <a:gd name="T21" fmla="*/ 27 h 30"/>
              <a:gd name="T22" fmla="*/ 14 w 39"/>
              <a:gd name="T23" fmla="*/ 25 h 30"/>
              <a:gd name="T24" fmla="*/ 10 w 39"/>
              <a:gd name="T25" fmla="*/ 21 h 30"/>
              <a:gd name="T26" fmla="*/ 6 w 39"/>
              <a:gd name="T27" fmla="*/ 17 h 30"/>
              <a:gd name="T28" fmla="*/ 4 w 39"/>
              <a:gd name="T29" fmla="*/ 11 h 30"/>
              <a:gd name="T30" fmla="*/ 6 w 39"/>
              <a:gd name="T31" fmla="*/ 6 h 30"/>
              <a:gd name="T32" fmla="*/ 8 w 39"/>
              <a:gd name="T33" fmla="*/ 0 h 30"/>
              <a:gd name="T34" fmla="*/ 6 w 39"/>
              <a:gd name="T35" fmla="*/ 0 h 30"/>
              <a:gd name="T36" fmla="*/ 4 w 39"/>
              <a:gd name="T37" fmla="*/ 0 h 30"/>
              <a:gd name="T38" fmla="*/ 2 w 39"/>
              <a:gd name="T39" fmla="*/ 6 h 30"/>
              <a:gd name="T40" fmla="*/ 0 w 39"/>
              <a:gd name="T41" fmla="*/ 11 h 30"/>
              <a:gd name="T42" fmla="*/ 2 w 39"/>
              <a:gd name="T43" fmla="*/ 19 h 30"/>
              <a:gd name="T44" fmla="*/ 6 w 39"/>
              <a:gd name="T45" fmla="*/ 25 h 30"/>
              <a:gd name="T46" fmla="*/ 12 w 39"/>
              <a:gd name="T47" fmla="*/ 29 h 30"/>
              <a:gd name="T48" fmla="*/ 19 w 39"/>
              <a:gd name="T49" fmla="*/ 30 h 30"/>
              <a:gd name="T50" fmla="*/ 27 w 39"/>
              <a:gd name="T51" fmla="*/ 29 h 30"/>
              <a:gd name="T52" fmla="*/ 35 w 39"/>
              <a:gd name="T53" fmla="*/ 25 h 30"/>
              <a:gd name="T54" fmla="*/ 39 w 39"/>
              <a:gd name="T55" fmla="*/ 19 h 30"/>
              <a:gd name="T56" fmla="*/ 39 w 39"/>
              <a:gd name="T57" fmla="*/ 11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30"/>
              <a:gd name="T89" fmla="*/ 39 w 39"/>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30">
                <a:moveTo>
                  <a:pt x="39" y="11"/>
                </a:moveTo>
                <a:lnTo>
                  <a:pt x="39" y="7"/>
                </a:lnTo>
                <a:lnTo>
                  <a:pt x="39" y="4"/>
                </a:lnTo>
                <a:lnTo>
                  <a:pt x="35" y="4"/>
                </a:lnTo>
                <a:lnTo>
                  <a:pt x="33" y="4"/>
                </a:lnTo>
                <a:lnTo>
                  <a:pt x="35" y="7"/>
                </a:lnTo>
                <a:lnTo>
                  <a:pt x="35" y="11"/>
                </a:lnTo>
                <a:lnTo>
                  <a:pt x="35" y="17"/>
                </a:lnTo>
                <a:lnTo>
                  <a:pt x="31" y="21"/>
                </a:lnTo>
                <a:lnTo>
                  <a:pt x="27" y="25"/>
                </a:lnTo>
                <a:lnTo>
                  <a:pt x="19" y="27"/>
                </a:lnTo>
                <a:lnTo>
                  <a:pt x="14" y="25"/>
                </a:lnTo>
                <a:lnTo>
                  <a:pt x="10" y="21"/>
                </a:lnTo>
                <a:lnTo>
                  <a:pt x="6" y="17"/>
                </a:lnTo>
                <a:lnTo>
                  <a:pt x="4" y="11"/>
                </a:lnTo>
                <a:lnTo>
                  <a:pt x="6" y="6"/>
                </a:lnTo>
                <a:lnTo>
                  <a:pt x="8" y="0"/>
                </a:lnTo>
                <a:lnTo>
                  <a:pt x="6" y="0"/>
                </a:lnTo>
                <a:lnTo>
                  <a:pt x="4" y="0"/>
                </a:lnTo>
                <a:lnTo>
                  <a:pt x="2" y="6"/>
                </a:lnTo>
                <a:lnTo>
                  <a:pt x="0" y="11"/>
                </a:lnTo>
                <a:lnTo>
                  <a:pt x="2" y="19"/>
                </a:lnTo>
                <a:lnTo>
                  <a:pt x="6" y="25"/>
                </a:lnTo>
                <a:lnTo>
                  <a:pt x="12" y="29"/>
                </a:lnTo>
                <a:lnTo>
                  <a:pt x="19" y="30"/>
                </a:lnTo>
                <a:lnTo>
                  <a:pt x="27" y="29"/>
                </a:lnTo>
                <a:lnTo>
                  <a:pt x="35" y="25"/>
                </a:lnTo>
                <a:lnTo>
                  <a:pt x="39" y="19"/>
                </a:lnTo>
                <a:lnTo>
                  <a:pt x="39" y="11"/>
                </a:lnTo>
                <a:close/>
              </a:path>
            </a:pathLst>
          </a:custGeom>
          <a:solidFill>
            <a:srgbClr val="A09F9F"/>
          </a:solidFill>
          <a:ln w="9525">
            <a:noFill/>
            <a:round/>
            <a:headEnd/>
            <a:tailEnd/>
          </a:ln>
        </p:spPr>
        <p:txBody>
          <a:bodyPr/>
          <a:lstStyle/>
          <a:p>
            <a:endParaRPr lang="en-US"/>
          </a:p>
        </p:txBody>
      </p:sp>
      <p:sp>
        <p:nvSpPr>
          <p:cNvPr id="45483" name="Freeform 1427"/>
          <p:cNvSpPr>
            <a:spLocks/>
          </p:cNvSpPr>
          <p:nvPr/>
        </p:nvSpPr>
        <p:spPr bwMode="auto">
          <a:xfrm>
            <a:off x="8896351" y="4175125"/>
            <a:ext cx="55563" cy="46038"/>
          </a:xfrm>
          <a:custGeom>
            <a:avLst/>
            <a:gdLst>
              <a:gd name="T0" fmla="*/ 35 w 35"/>
              <a:gd name="T1" fmla="*/ 11 h 29"/>
              <a:gd name="T2" fmla="*/ 35 w 35"/>
              <a:gd name="T3" fmla="*/ 7 h 29"/>
              <a:gd name="T4" fmla="*/ 33 w 35"/>
              <a:gd name="T5" fmla="*/ 4 h 29"/>
              <a:gd name="T6" fmla="*/ 31 w 35"/>
              <a:gd name="T7" fmla="*/ 4 h 29"/>
              <a:gd name="T8" fmla="*/ 29 w 35"/>
              <a:gd name="T9" fmla="*/ 2 h 29"/>
              <a:gd name="T10" fmla="*/ 31 w 35"/>
              <a:gd name="T11" fmla="*/ 6 h 29"/>
              <a:gd name="T12" fmla="*/ 31 w 35"/>
              <a:gd name="T13" fmla="*/ 11 h 29"/>
              <a:gd name="T14" fmla="*/ 31 w 35"/>
              <a:gd name="T15" fmla="*/ 17 h 29"/>
              <a:gd name="T16" fmla="*/ 27 w 35"/>
              <a:gd name="T17" fmla="*/ 21 h 29"/>
              <a:gd name="T18" fmla="*/ 23 w 35"/>
              <a:gd name="T19" fmla="*/ 23 h 29"/>
              <a:gd name="T20" fmla="*/ 17 w 35"/>
              <a:gd name="T21" fmla="*/ 25 h 29"/>
              <a:gd name="T22" fmla="*/ 14 w 35"/>
              <a:gd name="T23" fmla="*/ 23 h 29"/>
              <a:gd name="T24" fmla="*/ 8 w 35"/>
              <a:gd name="T25" fmla="*/ 21 h 29"/>
              <a:gd name="T26" fmla="*/ 6 w 35"/>
              <a:gd name="T27" fmla="*/ 17 h 29"/>
              <a:gd name="T28" fmla="*/ 4 w 35"/>
              <a:gd name="T29" fmla="*/ 11 h 29"/>
              <a:gd name="T30" fmla="*/ 6 w 35"/>
              <a:gd name="T31" fmla="*/ 6 h 29"/>
              <a:gd name="T32" fmla="*/ 10 w 35"/>
              <a:gd name="T33" fmla="*/ 2 h 29"/>
              <a:gd name="T34" fmla="*/ 6 w 35"/>
              <a:gd name="T35" fmla="*/ 0 h 29"/>
              <a:gd name="T36" fmla="*/ 4 w 35"/>
              <a:gd name="T37" fmla="*/ 0 h 29"/>
              <a:gd name="T38" fmla="*/ 2 w 35"/>
              <a:gd name="T39" fmla="*/ 6 h 29"/>
              <a:gd name="T40" fmla="*/ 0 w 35"/>
              <a:gd name="T41" fmla="*/ 11 h 29"/>
              <a:gd name="T42" fmla="*/ 2 w 35"/>
              <a:gd name="T43" fmla="*/ 17 h 29"/>
              <a:gd name="T44" fmla="*/ 6 w 35"/>
              <a:gd name="T45" fmla="*/ 23 h 29"/>
              <a:gd name="T46" fmla="*/ 12 w 35"/>
              <a:gd name="T47" fmla="*/ 27 h 29"/>
              <a:gd name="T48" fmla="*/ 17 w 35"/>
              <a:gd name="T49" fmla="*/ 29 h 29"/>
              <a:gd name="T50" fmla="*/ 25 w 35"/>
              <a:gd name="T51" fmla="*/ 27 h 29"/>
              <a:gd name="T52" fmla="*/ 31 w 35"/>
              <a:gd name="T53" fmla="*/ 23 h 29"/>
              <a:gd name="T54" fmla="*/ 35 w 35"/>
              <a:gd name="T55" fmla="*/ 17 h 29"/>
              <a:gd name="T56" fmla="*/ 35 w 35"/>
              <a:gd name="T57" fmla="*/ 11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5"/>
              <a:gd name="T88" fmla="*/ 0 h 29"/>
              <a:gd name="T89" fmla="*/ 35 w 35"/>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5" h="29">
                <a:moveTo>
                  <a:pt x="35" y="11"/>
                </a:moveTo>
                <a:lnTo>
                  <a:pt x="35" y="7"/>
                </a:lnTo>
                <a:lnTo>
                  <a:pt x="33" y="4"/>
                </a:lnTo>
                <a:lnTo>
                  <a:pt x="31" y="4"/>
                </a:lnTo>
                <a:lnTo>
                  <a:pt x="29" y="2"/>
                </a:lnTo>
                <a:lnTo>
                  <a:pt x="31" y="6"/>
                </a:lnTo>
                <a:lnTo>
                  <a:pt x="31" y="11"/>
                </a:lnTo>
                <a:lnTo>
                  <a:pt x="31" y="17"/>
                </a:lnTo>
                <a:lnTo>
                  <a:pt x="27" y="21"/>
                </a:lnTo>
                <a:lnTo>
                  <a:pt x="23" y="23"/>
                </a:lnTo>
                <a:lnTo>
                  <a:pt x="17" y="25"/>
                </a:lnTo>
                <a:lnTo>
                  <a:pt x="14" y="23"/>
                </a:lnTo>
                <a:lnTo>
                  <a:pt x="8" y="21"/>
                </a:lnTo>
                <a:lnTo>
                  <a:pt x="6" y="17"/>
                </a:lnTo>
                <a:lnTo>
                  <a:pt x="4" y="11"/>
                </a:lnTo>
                <a:lnTo>
                  <a:pt x="6" y="6"/>
                </a:lnTo>
                <a:lnTo>
                  <a:pt x="10" y="2"/>
                </a:lnTo>
                <a:lnTo>
                  <a:pt x="6" y="0"/>
                </a:lnTo>
                <a:lnTo>
                  <a:pt x="4" y="0"/>
                </a:lnTo>
                <a:lnTo>
                  <a:pt x="2" y="6"/>
                </a:lnTo>
                <a:lnTo>
                  <a:pt x="0" y="11"/>
                </a:lnTo>
                <a:lnTo>
                  <a:pt x="2" y="17"/>
                </a:lnTo>
                <a:lnTo>
                  <a:pt x="6" y="23"/>
                </a:lnTo>
                <a:lnTo>
                  <a:pt x="12" y="27"/>
                </a:lnTo>
                <a:lnTo>
                  <a:pt x="17" y="29"/>
                </a:lnTo>
                <a:lnTo>
                  <a:pt x="25" y="27"/>
                </a:lnTo>
                <a:lnTo>
                  <a:pt x="31" y="23"/>
                </a:lnTo>
                <a:lnTo>
                  <a:pt x="35" y="17"/>
                </a:lnTo>
                <a:lnTo>
                  <a:pt x="35" y="11"/>
                </a:lnTo>
                <a:close/>
              </a:path>
            </a:pathLst>
          </a:custGeom>
          <a:solidFill>
            <a:srgbClr val="A2A2A1"/>
          </a:solidFill>
          <a:ln w="9525">
            <a:noFill/>
            <a:round/>
            <a:headEnd/>
            <a:tailEnd/>
          </a:ln>
        </p:spPr>
        <p:txBody>
          <a:bodyPr/>
          <a:lstStyle/>
          <a:p>
            <a:endParaRPr lang="en-US"/>
          </a:p>
        </p:txBody>
      </p:sp>
      <p:sp>
        <p:nvSpPr>
          <p:cNvPr id="45484" name="Freeform 1428"/>
          <p:cNvSpPr>
            <a:spLocks/>
          </p:cNvSpPr>
          <p:nvPr/>
        </p:nvSpPr>
        <p:spPr bwMode="auto">
          <a:xfrm>
            <a:off x="8899526" y="4175126"/>
            <a:ext cx="49213" cy="42863"/>
          </a:xfrm>
          <a:custGeom>
            <a:avLst/>
            <a:gdLst>
              <a:gd name="T0" fmla="*/ 31 w 31"/>
              <a:gd name="T1" fmla="*/ 11 h 27"/>
              <a:gd name="T2" fmla="*/ 31 w 31"/>
              <a:gd name="T3" fmla="*/ 7 h 27"/>
              <a:gd name="T4" fmla="*/ 29 w 31"/>
              <a:gd name="T5" fmla="*/ 4 h 27"/>
              <a:gd name="T6" fmla="*/ 27 w 31"/>
              <a:gd name="T7" fmla="*/ 2 h 27"/>
              <a:gd name="T8" fmla="*/ 25 w 31"/>
              <a:gd name="T9" fmla="*/ 2 h 27"/>
              <a:gd name="T10" fmla="*/ 27 w 31"/>
              <a:gd name="T11" fmla="*/ 6 h 27"/>
              <a:gd name="T12" fmla="*/ 27 w 31"/>
              <a:gd name="T13" fmla="*/ 11 h 27"/>
              <a:gd name="T14" fmla="*/ 27 w 31"/>
              <a:gd name="T15" fmla="*/ 15 h 27"/>
              <a:gd name="T16" fmla="*/ 25 w 31"/>
              <a:gd name="T17" fmla="*/ 19 h 27"/>
              <a:gd name="T18" fmla="*/ 21 w 31"/>
              <a:gd name="T19" fmla="*/ 21 h 27"/>
              <a:gd name="T20" fmla="*/ 15 w 31"/>
              <a:gd name="T21" fmla="*/ 23 h 27"/>
              <a:gd name="T22" fmla="*/ 12 w 31"/>
              <a:gd name="T23" fmla="*/ 21 h 27"/>
              <a:gd name="T24" fmla="*/ 8 w 31"/>
              <a:gd name="T25" fmla="*/ 19 h 27"/>
              <a:gd name="T26" fmla="*/ 6 w 31"/>
              <a:gd name="T27" fmla="*/ 15 h 27"/>
              <a:gd name="T28" fmla="*/ 4 w 31"/>
              <a:gd name="T29" fmla="*/ 11 h 27"/>
              <a:gd name="T30" fmla="*/ 6 w 31"/>
              <a:gd name="T31" fmla="*/ 6 h 27"/>
              <a:gd name="T32" fmla="*/ 10 w 31"/>
              <a:gd name="T33" fmla="*/ 2 h 27"/>
              <a:gd name="T34" fmla="*/ 8 w 31"/>
              <a:gd name="T35" fmla="*/ 2 h 27"/>
              <a:gd name="T36" fmla="*/ 4 w 31"/>
              <a:gd name="T37" fmla="*/ 0 h 27"/>
              <a:gd name="T38" fmla="*/ 2 w 31"/>
              <a:gd name="T39" fmla="*/ 6 h 27"/>
              <a:gd name="T40" fmla="*/ 0 w 31"/>
              <a:gd name="T41" fmla="*/ 11 h 27"/>
              <a:gd name="T42" fmla="*/ 2 w 31"/>
              <a:gd name="T43" fmla="*/ 17 h 27"/>
              <a:gd name="T44" fmla="*/ 6 w 31"/>
              <a:gd name="T45" fmla="*/ 21 h 27"/>
              <a:gd name="T46" fmla="*/ 10 w 31"/>
              <a:gd name="T47" fmla="*/ 25 h 27"/>
              <a:gd name="T48" fmla="*/ 15 w 31"/>
              <a:gd name="T49" fmla="*/ 27 h 27"/>
              <a:gd name="T50" fmla="*/ 23 w 31"/>
              <a:gd name="T51" fmla="*/ 25 h 27"/>
              <a:gd name="T52" fmla="*/ 27 w 31"/>
              <a:gd name="T53" fmla="*/ 21 h 27"/>
              <a:gd name="T54" fmla="*/ 31 w 31"/>
              <a:gd name="T55" fmla="*/ 17 h 27"/>
              <a:gd name="T56" fmla="*/ 31 w 31"/>
              <a:gd name="T57" fmla="*/ 11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1"/>
              <a:gd name="T88" fmla="*/ 0 h 27"/>
              <a:gd name="T89" fmla="*/ 31 w 31"/>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1" h="27">
                <a:moveTo>
                  <a:pt x="31" y="11"/>
                </a:moveTo>
                <a:lnTo>
                  <a:pt x="31" y="7"/>
                </a:lnTo>
                <a:lnTo>
                  <a:pt x="29" y="4"/>
                </a:lnTo>
                <a:lnTo>
                  <a:pt x="27" y="2"/>
                </a:lnTo>
                <a:lnTo>
                  <a:pt x="25" y="2"/>
                </a:lnTo>
                <a:lnTo>
                  <a:pt x="27" y="6"/>
                </a:lnTo>
                <a:lnTo>
                  <a:pt x="27" y="11"/>
                </a:lnTo>
                <a:lnTo>
                  <a:pt x="27" y="15"/>
                </a:lnTo>
                <a:lnTo>
                  <a:pt x="25" y="19"/>
                </a:lnTo>
                <a:lnTo>
                  <a:pt x="21" y="21"/>
                </a:lnTo>
                <a:lnTo>
                  <a:pt x="15" y="23"/>
                </a:lnTo>
                <a:lnTo>
                  <a:pt x="12" y="21"/>
                </a:lnTo>
                <a:lnTo>
                  <a:pt x="8" y="19"/>
                </a:lnTo>
                <a:lnTo>
                  <a:pt x="6" y="15"/>
                </a:lnTo>
                <a:lnTo>
                  <a:pt x="4" y="11"/>
                </a:lnTo>
                <a:lnTo>
                  <a:pt x="6" y="6"/>
                </a:lnTo>
                <a:lnTo>
                  <a:pt x="10" y="2"/>
                </a:lnTo>
                <a:lnTo>
                  <a:pt x="8" y="2"/>
                </a:lnTo>
                <a:lnTo>
                  <a:pt x="4" y="0"/>
                </a:lnTo>
                <a:lnTo>
                  <a:pt x="2" y="6"/>
                </a:lnTo>
                <a:lnTo>
                  <a:pt x="0" y="11"/>
                </a:lnTo>
                <a:lnTo>
                  <a:pt x="2" y="17"/>
                </a:lnTo>
                <a:lnTo>
                  <a:pt x="6" y="21"/>
                </a:lnTo>
                <a:lnTo>
                  <a:pt x="10" y="25"/>
                </a:lnTo>
                <a:lnTo>
                  <a:pt x="15" y="27"/>
                </a:lnTo>
                <a:lnTo>
                  <a:pt x="23" y="25"/>
                </a:lnTo>
                <a:lnTo>
                  <a:pt x="27" y="21"/>
                </a:lnTo>
                <a:lnTo>
                  <a:pt x="31" y="17"/>
                </a:lnTo>
                <a:lnTo>
                  <a:pt x="31" y="11"/>
                </a:lnTo>
                <a:close/>
              </a:path>
            </a:pathLst>
          </a:custGeom>
          <a:solidFill>
            <a:srgbClr val="A5A4A3"/>
          </a:solidFill>
          <a:ln w="9525">
            <a:noFill/>
            <a:round/>
            <a:headEnd/>
            <a:tailEnd/>
          </a:ln>
        </p:spPr>
        <p:txBody>
          <a:bodyPr/>
          <a:lstStyle/>
          <a:p>
            <a:endParaRPr lang="en-US"/>
          </a:p>
        </p:txBody>
      </p:sp>
      <p:sp>
        <p:nvSpPr>
          <p:cNvPr id="45485" name="Freeform 1429"/>
          <p:cNvSpPr>
            <a:spLocks/>
          </p:cNvSpPr>
          <p:nvPr/>
        </p:nvSpPr>
        <p:spPr bwMode="auto">
          <a:xfrm>
            <a:off x="8902701" y="4178301"/>
            <a:ext cx="42863" cy="36513"/>
          </a:xfrm>
          <a:custGeom>
            <a:avLst/>
            <a:gdLst>
              <a:gd name="T0" fmla="*/ 27 w 27"/>
              <a:gd name="T1" fmla="*/ 9 h 23"/>
              <a:gd name="T2" fmla="*/ 27 w 27"/>
              <a:gd name="T3" fmla="*/ 4 h 23"/>
              <a:gd name="T4" fmla="*/ 25 w 27"/>
              <a:gd name="T5" fmla="*/ 0 h 23"/>
              <a:gd name="T6" fmla="*/ 21 w 27"/>
              <a:gd name="T7" fmla="*/ 0 h 23"/>
              <a:gd name="T8" fmla="*/ 19 w 27"/>
              <a:gd name="T9" fmla="*/ 0 h 23"/>
              <a:gd name="T10" fmla="*/ 23 w 27"/>
              <a:gd name="T11" fmla="*/ 4 h 23"/>
              <a:gd name="T12" fmla="*/ 23 w 27"/>
              <a:gd name="T13" fmla="*/ 9 h 23"/>
              <a:gd name="T14" fmla="*/ 23 w 27"/>
              <a:gd name="T15" fmla="*/ 13 h 23"/>
              <a:gd name="T16" fmla="*/ 21 w 27"/>
              <a:gd name="T17" fmla="*/ 15 h 23"/>
              <a:gd name="T18" fmla="*/ 17 w 27"/>
              <a:gd name="T19" fmla="*/ 17 h 23"/>
              <a:gd name="T20" fmla="*/ 13 w 27"/>
              <a:gd name="T21" fmla="*/ 19 h 23"/>
              <a:gd name="T22" fmla="*/ 10 w 27"/>
              <a:gd name="T23" fmla="*/ 17 h 23"/>
              <a:gd name="T24" fmla="*/ 8 w 27"/>
              <a:gd name="T25" fmla="*/ 15 h 23"/>
              <a:gd name="T26" fmla="*/ 6 w 27"/>
              <a:gd name="T27" fmla="*/ 13 h 23"/>
              <a:gd name="T28" fmla="*/ 4 w 27"/>
              <a:gd name="T29" fmla="*/ 9 h 23"/>
              <a:gd name="T30" fmla="*/ 6 w 27"/>
              <a:gd name="T31" fmla="*/ 4 h 23"/>
              <a:gd name="T32" fmla="*/ 11 w 27"/>
              <a:gd name="T33" fmla="*/ 0 h 23"/>
              <a:gd name="T34" fmla="*/ 8 w 27"/>
              <a:gd name="T35" fmla="*/ 0 h 23"/>
              <a:gd name="T36" fmla="*/ 6 w 27"/>
              <a:gd name="T37" fmla="*/ 0 h 23"/>
              <a:gd name="T38" fmla="*/ 2 w 27"/>
              <a:gd name="T39" fmla="*/ 4 h 23"/>
              <a:gd name="T40" fmla="*/ 0 w 27"/>
              <a:gd name="T41" fmla="*/ 9 h 23"/>
              <a:gd name="T42" fmla="*/ 2 w 27"/>
              <a:gd name="T43" fmla="*/ 15 h 23"/>
              <a:gd name="T44" fmla="*/ 4 w 27"/>
              <a:gd name="T45" fmla="*/ 19 h 23"/>
              <a:gd name="T46" fmla="*/ 10 w 27"/>
              <a:gd name="T47" fmla="*/ 21 h 23"/>
              <a:gd name="T48" fmla="*/ 13 w 27"/>
              <a:gd name="T49" fmla="*/ 23 h 23"/>
              <a:gd name="T50" fmla="*/ 19 w 27"/>
              <a:gd name="T51" fmla="*/ 21 h 23"/>
              <a:gd name="T52" fmla="*/ 23 w 27"/>
              <a:gd name="T53" fmla="*/ 19 h 23"/>
              <a:gd name="T54" fmla="*/ 27 w 27"/>
              <a:gd name="T55" fmla="*/ 15 h 23"/>
              <a:gd name="T56" fmla="*/ 27 w 27"/>
              <a:gd name="T57" fmla="*/ 9 h 2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7"/>
              <a:gd name="T88" fmla="*/ 0 h 23"/>
              <a:gd name="T89" fmla="*/ 27 w 27"/>
              <a:gd name="T90" fmla="*/ 23 h 2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7" h="23">
                <a:moveTo>
                  <a:pt x="27" y="9"/>
                </a:moveTo>
                <a:lnTo>
                  <a:pt x="27" y="4"/>
                </a:lnTo>
                <a:lnTo>
                  <a:pt x="25" y="0"/>
                </a:lnTo>
                <a:lnTo>
                  <a:pt x="21" y="0"/>
                </a:lnTo>
                <a:lnTo>
                  <a:pt x="19" y="0"/>
                </a:lnTo>
                <a:lnTo>
                  <a:pt x="23" y="4"/>
                </a:lnTo>
                <a:lnTo>
                  <a:pt x="23" y="9"/>
                </a:lnTo>
                <a:lnTo>
                  <a:pt x="23" y="13"/>
                </a:lnTo>
                <a:lnTo>
                  <a:pt x="21" y="15"/>
                </a:lnTo>
                <a:lnTo>
                  <a:pt x="17" y="17"/>
                </a:lnTo>
                <a:lnTo>
                  <a:pt x="13" y="19"/>
                </a:lnTo>
                <a:lnTo>
                  <a:pt x="10" y="17"/>
                </a:lnTo>
                <a:lnTo>
                  <a:pt x="8" y="15"/>
                </a:lnTo>
                <a:lnTo>
                  <a:pt x="6" y="13"/>
                </a:lnTo>
                <a:lnTo>
                  <a:pt x="4" y="9"/>
                </a:lnTo>
                <a:lnTo>
                  <a:pt x="6" y="4"/>
                </a:lnTo>
                <a:lnTo>
                  <a:pt x="11" y="0"/>
                </a:lnTo>
                <a:lnTo>
                  <a:pt x="8" y="0"/>
                </a:lnTo>
                <a:lnTo>
                  <a:pt x="6" y="0"/>
                </a:lnTo>
                <a:lnTo>
                  <a:pt x="2" y="4"/>
                </a:lnTo>
                <a:lnTo>
                  <a:pt x="0" y="9"/>
                </a:lnTo>
                <a:lnTo>
                  <a:pt x="2" y="15"/>
                </a:lnTo>
                <a:lnTo>
                  <a:pt x="4" y="19"/>
                </a:lnTo>
                <a:lnTo>
                  <a:pt x="10" y="21"/>
                </a:lnTo>
                <a:lnTo>
                  <a:pt x="13" y="23"/>
                </a:lnTo>
                <a:lnTo>
                  <a:pt x="19" y="21"/>
                </a:lnTo>
                <a:lnTo>
                  <a:pt x="23" y="19"/>
                </a:lnTo>
                <a:lnTo>
                  <a:pt x="27" y="15"/>
                </a:lnTo>
                <a:lnTo>
                  <a:pt x="27" y="9"/>
                </a:lnTo>
                <a:close/>
              </a:path>
            </a:pathLst>
          </a:custGeom>
          <a:solidFill>
            <a:srgbClr val="A7A6A6"/>
          </a:solidFill>
          <a:ln w="9525">
            <a:noFill/>
            <a:round/>
            <a:headEnd/>
            <a:tailEnd/>
          </a:ln>
        </p:spPr>
        <p:txBody>
          <a:bodyPr/>
          <a:lstStyle/>
          <a:p>
            <a:endParaRPr lang="en-US"/>
          </a:p>
        </p:txBody>
      </p:sp>
      <p:sp>
        <p:nvSpPr>
          <p:cNvPr id="45486" name="Freeform 1430"/>
          <p:cNvSpPr>
            <a:spLocks noEditPoints="1"/>
          </p:cNvSpPr>
          <p:nvPr/>
        </p:nvSpPr>
        <p:spPr bwMode="auto">
          <a:xfrm>
            <a:off x="8905876" y="4178300"/>
            <a:ext cx="36513" cy="33338"/>
          </a:xfrm>
          <a:custGeom>
            <a:avLst/>
            <a:gdLst>
              <a:gd name="T0" fmla="*/ 23 w 23"/>
              <a:gd name="T1" fmla="*/ 9 h 21"/>
              <a:gd name="T2" fmla="*/ 23 w 23"/>
              <a:gd name="T3" fmla="*/ 4 h 21"/>
              <a:gd name="T4" fmla="*/ 21 w 23"/>
              <a:gd name="T5" fmla="*/ 0 h 21"/>
              <a:gd name="T6" fmla="*/ 13 w 23"/>
              <a:gd name="T7" fmla="*/ 0 h 21"/>
              <a:gd name="T8" fmla="*/ 6 w 23"/>
              <a:gd name="T9" fmla="*/ 0 h 21"/>
              <a:gd name="T10" fmla="*/ 2 w 23"/>
              <a:gd name="T11" fmla="*/ 4 h 21"/>
              <a:gd name="T12" fmla="*/ 0 w 23"/>
              <a:gd name="T13" fmla="*/ 9 h 21"/>
              <a:gd name="T14" fmla="*/ 2 w 23"/>
              <a:gd name="T15" fmla="*/ 13 h 21"/>
              <a:gd name="T16" fmla="*/ 4 w 23"/>
              <a:gd name="T17" fmla="*/ 17 h 21"/>
              <a:gd name="T18" fmla="*/ 8 w 23"/>
              <a:gd name="T19" fmla="*/ 19 h 21"/>
              <a:gd name="T20" fmla="*/ 11 w 23"/>
              <a:gd name="T21" fmla="*/ 21 h 21"/>
              <a:gd name="T22" fmla="*/ 17 w 23"/>
              <a:gd name="T23" fmla="*/ 19 h 21"/>
              <a:gd name="T24" fmla="*/ 21 w 23"/>
              <a:gd name="T25" fmla="*/ 17 h 21"/>
              <a:gd name="T26" fmla="*/ 23 w 23"/>
              <a:gd name="T27" fmla="*/ 13 h 21"/>
              <a:gd name="T28" fmla="*/ 23 w 23"/>
              <a:gd name="T29" fmla="*/ 9 h 21"/>
              <a:gd name="T30" fmla="*/ 19 w 23"/>
              <a:gd name="T31" fmla="*/ 9 h 21"/>
              <a:gd name="T32" fmla="*/ 19 w 23"/>
              <a:gd name="T33" fmla="*/ 11 h 21"/>
              <a:gd name="T34" fmla="*/ 17 w 23"/>
              <a:gd name="T35" fmla="*/ 15 h 21"/>
              <a:gd name="T36" fmla="*/ 15 w 23"/>
              <a:gd name="T37" fmla="*/ 15 h 21"/>
              <a:gd name="T38" fmla="*/ 11 w 23"/>
              <a:gd name="T39" fmla="*/ 17 h 21"/>
              <a:gd name="T40" fmla="*/ 9 w 23"/>
              <a:gd name="T41" fmla="*/ 15 h 21"/>
              <a:gd name="T42" fmla="*/ 8 w 23"/>
              <a:gd name="T43" fmla="*/ 15 h 21"/>
              <a:gd name="T44" fmla="*/ 6 w 23"/>
              <a:gd name="T45" fmla="*/ 11 h 21"/>
              <a:gd name="T46" fmla="*/ 4 w 23"/>
              <a:gd name="T47" fmla="*/ 9 h 21"/>
              <a:gd name="T48" fmla="*/ 6 w 23"/>
              <a:gd name="T49" fmla="*/ 5 h 21"/>
              <a:gd name="T50" fmla="*/ 8 w 23"/>
              <a:gd name="T51" fmla="*/ 4 h 21"/>
              <a:gd name="T52" fmla="*/ 9 w 23"/>
              <a:gd name="T53" fmla="*/ 2 h 21"/>
              <a:gd name="T54" fmla="*/ 11 w 23"/>
              <a:gd name="T55" fmla="*/ 2 h 21"/>
              <a:gd name="T56" fmla="*/ 15 w 23"/>
              <a:gd name="T57" fmla="*/ 2 h 21"/>
              <a:gd name="T58" fmla="*/ 17 w 23"/>
              <a:gd name="T59" fmla="*/ 4 h 21"/>
              <a:gd name="T60" fmla="*/ 19 w 23"/>
              <a:gd name="T61" fmla="*/ 5 h 21"/>
              <a:gd name="T62" fmla="*/ 19 w 23"/>
              <a:gd name="T63" fmla="*/ 9 h 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
              <a:gd name="T97" fmla="*/ 0 h 21"/>
              <a:gd name="T98" fmla="*/ 23 w 23"/>
              <a:gd name="T99" fmla="*/ 21 h 2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 h="21">
                <a:moveTo>
                  <a:pt x="23" y="9"/>
                </a:moveTo>
                <a:lnTo>
                  <a:pt x="23" y="4"/>
                </a:lnTo>
                <a:lnTo>
                  <a:pt x="21" y="0"/>
                </a:lnTo>
                <a:lnTo>
                  <a:pt x="13" y="0"/>
                </a:lnTo>
                <a:lnTo>
                  <a:pt x="6" y="0"/>
                </a:lnTo>
                <a:lnTo>
                  <a:pt x="2" y="4"/>
                </a:lnTo>
                <a:lnTo>
                  <a:pt x="0" y="9"/>
                </a:lnTo>
                <a:lnTo>
                  <a:pt x="2" y="13"/>
                </a:lnTo>
                <a:lnTo>
                  <a:pt x="4" y="17"/>
                </a:lnTo>
                <a:lnTo>
                  <a:pt x="8" y="19"/>
                </a:lnTo>
                <a:lnTo>
                  <a:pt x="11" y="21"/>
                </a:lnTo>
                <a:lnTo>
                  <a:pt x="17" y="19"/>
                </a:lnTo>
                <a:lnTo>
                  <a:pt x="21" y="17"/>
                </a:lnTo>
                <a:lnTo>
                  <a:pt x="23" y="13"/>
                </a:lnTo>
                <a:lnTo>
                  <a:pt x="23" y="9"/>
                </a:lnTo>
                <a:close/>
                <a:moveTo>
                  <a:pt x="19" y="9"/>
                </a:moveTo>
                <a:lnTo>
                  <a:pt x="19" y="11"/>
                </a:lnTo>
                <a:lnTo>
                  <a:pt x="17" y="15"/>
                </a:lnTo>
                <a:lnTo>
                  <a:pt x="15" y="15"/>
                </a:lnTo>
                <a:lnTo>
                  <a:pt x="11" y="17"/>
                </a:lnTo>
                <a:lnTo>
                  <a:pt x="9" y="15"/>
                </a:lnTo>
                <a:lnTo>
                  <a:pt x="8" y="15"/>
                </a:lnTo>
                <a:lnTo>
                  <a:pt x="6" y="11"/>
                </a:lnTo>
                <a:lnTo>
                  <a:pt x="4" y="9"/>
                </a:lnTo>
                <a:lnTo>
                  <a:pt x="6" y="5"/>
                </a:lnTo>
                <a:lnTo>
                  <a:pt x="8" y="4"/>
                </a:lnTo>
                <a:lnTo>
                  <a:pt x="9" y="2"/>
                </a:lnTo>
                <a:lnTo>
                  <a:pt x="11" y="2"/>
                </a:lnTo>
                <a:lnTo>
                  <a:pt x="15" y="2"/>
                </a:lnTo>
                <a:lnTo>
                  <a:pt x="17" y="4"/>
                </a:lnTo>
                <a:lnTo>
                  <a:pt x="19" y="5"/>
                </a:lnTo>
                <a:lnTo>
                  <a:pt x="19" y="9"/>
                </a:lnTo>
                <a:close/>
              </a:path>
            </a:pathLst>
          </a:custGeom>
          <a:solidFill>
            <a:srgbClr val="A8A8A7"/>
          </a:solidFill>
          <a:ln w="9525">
            <a:noFill/>
            <a:round/>
            <a:headEnd/>
            <a:tailEnd/>
          </a:ln>
        </p:spPr>
        <p:txBody>
          <a:bodyPr/>
          <a:lstStyle/>
          <a:p>
            <a:endParaRPr lang="en-US"/>
          </a:p>
        </p:txBody>
      </p:sp>
      <p:sp>
        <p:nvSpPr>
          <p:cNvPr id="45487" name="Freeform 1431"/>
          <p:cNvSpPr>
            <a:spLocks noEditPoints="1"/>
          </p:cNvSpPr>
          <p:nvPr/>
        </p:nvSpPr>
        <p:spPr bwMode="auto">
          <a:xfrm>
            <a:off x="8909051" y="4178301"/>
            <a:ext cx="30163" cy="30163"/>
          </a:xfrm>
          <a:custGeom>
            <a:avLst/>
            <a:gdLst>
              <a:gd name="T0" fmla="*/ 19 w 19"/>
              <a:gd name="T1" fmla="*/ 9 h 19"/>
              <a:gd name="T2" fmla="*/ 19 w 19"/>
              <a:gd name="T3" fmla="*/ 4 h 19"/>
              <a:gd name="T4" fmla="*/ 15 w 19"/>
              <a:gd name="T5" fmla="*/ 0 h 19"/>
              <a:gd name="T6" fmla="*/ 11 w 19"/>
              <a:gd name="T7" fmla="*/ 0 h 19"/>
              <a:gd name="T8" fmla="*/ 7 w 19"/>
              <a:gd name="T9" fmla="*/ 0 h 19"/>
              <a:gd name="T10" fmla="*/ 2 w 19"/>
              <a:gd name="T11" fmla="*/ 4 h 19"/>
              <a:gd name="T12" fmla="*/ 0 w 19"/>
              <a:gd name="T13" fmla="*/ 9 h 19"/>
              <a:gd name="T14" fmla="*/ 2 w 19"/>
              <a:gd name="T15" fmla="*/ 13 h 19"/>
              <a:gd name="T16" fmla="*/ 4 w 19"/>
              <a:gd name="T17" fmla="*/ 15 h 19"/>
              <a:gd name="T18" fmla="*/ 6 w 19"/>
              <a:gd name="T19" fmla="*/ 17 h 19"/>
              <a:gd name="T20" fmla="*/ 9 w 19"/>
              <a:gd name="T21" fmla="*/ 19 h 19"/>
              <a:gd name="T22" fmla="*/ 13 w 19"/>
              <a:gd name="T23" fmla="*/ 17 h 19"/>
              <a:gd name="T24" fmla="*/ 17 w 19"/>
              <a:gd name="T25" fmla="*/ 15 h 19"/>
              <a:gd name="T26" fmla="*/ 19 w 19"/>
              <a:gd name="T27" fmla="*/ 13 h 19"/>
              <a:gd name="T28" fmla="*/ 19 w 19"/>
              <a:gd name="T29" fmla="*/ 9 h 19"/>
              <a:gd name="T30" fmla="*/ 15 w 19"/>
              <a:gd name="T31" fmla="*/ 9 h 19"/>
              <a:gd name="T32" fmla="*/ 15 w 19"/>
              <a:gd name="T33" fmla="*/ 13 h 19"/>
              <a:gd name="T34" fmla="*/ 9 w 19"/>
              <a:gd name="T35" fmla="*/ 15 h 19"/>
              <a:gd name="T36" fmla="*/ 6 w 19"/>
              <a:gd name="T37" fmla="*/ 13 h 19"/>
              <a:gd name="T38" fmla="*/ 4 w 19"/>
              <a:gd name="T39" fmla="*/ 9 h 19"/>
              <a:gd name="T40" fmla="*/ 6 w 19"/>
              <a:gd name="T41" fmla="*/ 5 h 19"/>
              <a:gd name="T42" fmla="*/ 9 w 19"/>
              <a:gd name="T43" fmla="*/ 4 h 19"/>
              <a:gd name="T44" fmla="*/ 15 w 19"/>
              <a:gd name="T45" fmla="*/ 5 h 19"/>
              <a:gd name="T46" fmla="*/ 15 w 19"/>
              <a:gd name="T47" fmla="*/ 9 h 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9"/>
              <a:gd name="T73" fmla="*/ 0 h 19"/>
              <a:gd name="T74" fmla="*/ 19 w 19"/>
              <a:gd name="T75" fmla="*/ 19 h 1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9" h="19">
                <a:moveTo>
                  <a:pt x="19" y="9"/>
                </a:moveTo>
                <a:lnTo>
                  <a:pt x="19" y="4"/>
                </a:lnTo>
                <a:lnTo>
                  <a:pt x="15" y="0"/>
                </a:lnTo>
                <a:lnTo>
                  <a:pt x="11" y="0"/>
                </a:lnTo>
                <a:lnTo>
                  <a:pt x="7" y="0"/>
                </a:lnTo>
                <a:lnTo>
                  <a:pt x="2" y="4"/>
                </a:lnTo>
                <a:lnTo>
                  <a:pt x="0" y="9"/>
                </a:lnTo>
                <a:lnTo>
                  <a:pt x="2" y="13"/>
                </a:lnTo>
                <a:lnTo>
                  <a:pt x="4" y="15"/>
                </a:lnTo>
                <a:lnTo>
                  <a:pt x="6" y="17"/>
                </a:lnTo>
                <a:lnTo>
                  <a:pt x="9" y="19"/>
                </a:lnTo>
                <a:lnTo>
                  <a:pt x="13" y="17"/>
                </a:lnTo>
                <a:lnTo>
                  <a:pt x="17" y="15"/>
                </a:lnTo>
                <a:lnTo>
                  <a:pt x="19" y="13"/>
                </a:lnTo>
                <a:lnTo>
                  <a:pt x="19" y="9"/>
                </a:lnTo>
                <a:close/>
                <a:moveTo>
                  <a:pt x="15" y="9"/>
                </a:moveTo>
                <a:lnTo>
                  <a:pt x="15" y="13"/>
                </a:lnTo>
                <a:lnTo>
                  <a:pt x="9" y="15"/>
                </a:lnTo>
                <a:lnTo>
                  <a:pt x="6" y="13"/>
                </a:lnTo>
                <a:lnTo>
                  <a:pt x="4" y="9"/>
                </a:lnTo>
                <a:lnTo>
                  <a:pt x="6" y="5"/>
                </a:lnTo>
                <a:lnTo>
                  <a:pt x="9" y="4"/>
                </a:lnTo>
                <a:lnTo>
                  <a:pt x="15" y="5"/>
                </a:lnTo>
                <a:lnTo>
                  <a:pt x="15" y="9"/>
                </a:lnTo>
                <a:close/>
              </a:path>
            </a:pathLst>
          </a:custGeom>
          <a:solidFill>
            <a:srgbClr val="ABAAA9"/>
          </a:solidFill>
          <a:ln w="9525">
            <a:noFill/>
            <a:round/>
            <a:headEnd/>
            <a:tailEnd/>
          </a:ln>
        </p:spPr>
        <p:txBody>
          <a:bodyPr/>
          <a:lstStyle/>
          <a:p>
            <a:endParaRPr lang="en-US"/>
          </a:p>
        </p:txBody>
      </p:sp>
      <p:sp>
        <p:nvSpPr>
          <p:cNvPr id="45488" name="Freeform 1432"/>
          <p:cNvSpPr>
            <a:spLocks noEditPoints="1"/>
          </p:cNvSpPr>
          <p:nvPr/>
        </p:nvSpPr>
        <p:spPr bwMode="auto">
          <a:xfrm>
            <a:off x="8912226" y="4181476"/>
            <a:ext cx="23813" cy="23813"/>
          </a:xfrm>
          <a:custGeom>
            <a:avLst/>
            <a:gdLst>
              <a:gd name="T0" fmla="*/ 15 w 15"/>
              <a:gd name="T1" fmla="*/ 7 h 15"/>
              <a:gd name="T2" fmla="*/ 15 w 15"/>
              <a:gd name="T3" fmla="*/ 3 h 15"/>
              <a:gd name="T4" fmla="*/ 13 w 15"/>
              <a:gd name="T5" fmla="*/ 2 h 15"/>
              <a:gd name="T6" fmla="*/ 11 w 15"/>
              <a:gd name="T7" fmla="*/ 0 h 15"/>
              <a:gd name="T8" fmla="*/ 7 w 15"/>
              <a:gd name="T9" fmla="*/ 0 h 15"/>
              <a:gd name="T10" fmla="*/ 5 w 15"/>
              <a:gd name="T11" fmla="*/ 0 h 15"/>
              <a:gd name="T12" fmla="*/ 4 w 15"/>
              <a:gd name="T13" fmla="*/ 2 h 15"/>
              <a:gd name="T14" fmla="*/ 2 w 15"/>
              <a:gd name="T15" fmla="*/ 3 h 15"/>
              <a:gd name="T16" fmla="*/ 0 w 15"/>
              <a:gd name="T17" fmla="*/ 7 h 15"/>
              <a:gd name="T18" fmla="*/ 2 w 15"/>
              <a:gd name="T19" fmla="*/ 9 h 15"/>
              <a:gd name="T20" fmla="*/ 4 w 15"/>
              <a:gd name="T21" fmla="*/ 13 h 15"/>
              <a:gd name="T22" fmla="*/ 5 w 15"/>
              <a:gd name="T23" fmla="*/ 13 h 15"/>
              <a:gd name="T24" fmla="*/ 7 w 15"/>
              <a:gd name="T25" fmla="*/ 15 h 15"/>
              <a:gd name="T26" fmla="*/ 11 w 15"/>
              <a:gd name="T27" fmla="*/ 13 h 15"/>
              <a:gd name="T28" fmla="*/ 13 w 15"/>
              <a:gd name="T29" fmla="*/ 13 h 15"/>
              <a:gd name="T30" fmla="*/ 15 w 15"/>
              <a:gd name="T31" fmla="*/ 9 h 15"/>
              <a:gd name="T32" fmla="*/ 15 w 15"/>
              <a:gd name="T33" fmla="*/ 7 h 15"/>
              <a:gd name="T34" fmla="*/ 11 w 15"/>
              <a:gd name="T35" fmla="*/ 7 h 15"/>
              <a:gd name="T36" fmla="*/ 11 w 15"/>
              <a:gd name="T37" fmla="*/ 9 h 15"/>
              <a:gd name="T38" fmla="*/ 7 w 15"/>
              <a:gd name="T39" fmla="*/ 11 h 15"/>
              <a:gd name="T40" fmla="*/ 5 w 15"/>
              <a:gd name="T41" fmla="*/ 9 h 15"/>
              <a:gd name="T42" fmla="*/ 4 w 15"/>
              <a:gd name="T43" fmla="*/ 7 h 15"/>
              <a:gd name="T44" fmla="*/ 5 w 15"/>
              <a:gd name="T45" fmla="*/ 3 h 15"/>
              <a:gd name="T46" fmla="*/ 7 w 15"/>
              <a:gd name="T47" fmla="*/ 3 h 15"/>
              <a:gd name="T48" fmla="*/ 11 w 15"/>
              <a:gd name="T49" fmla="*/ 3 h 15"/>
              <a:gd name="T50" fmla="*/ 11 w 15"/>
              <a:gd name="T51" fmla="*/ 7 h 1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
              <a:gd name="T79" fmla="*/ 0 h 15"/>
              <a:gd name="T80" fmla="*/ 15 w 15"/>
              <a:gd name="T81" fmla="*/ 15 h 1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 h="15">
                <a:moveTo>
                  <a:pt x="15" y="7"/>
                </a:moveTo>
                <a:lnTo>
                  <a:pt x="15" y="3"/>
                </a:lnTo>
                <a:lnTo>
                  <a:pt x="13" y="2"/>
                </a:lnTo>
                <a:lnTo>
                  <a:pt x="11" y="0"/>
                </a:lnTo>
                <a:lnTo>
                  <a:pt x="7" y="0"/>
                </a:lnTo>
                <a:lnTo>
                  <a:pt x="5" y="0"/>
                </a:lnTo>
                <a:lnTo>
                  <a:pt x="4" y="2"/>
                </a:lnTo>
                <a:lnTo>
                  <a:pt x="2" y="3"/>
                </a:lnTo>
                <a:lnTo>
                  <a:pt x="0" y="7"/>
                </a:lnTo>
                <a:lnTo>
                  <a:pt x="2" y="9"/>
                </a:lnTo>
                <a:lnTo>
                  <a:pt x="4" y="13"/>
                </a:lnTo>
                <a:lnTo>
                  <a:pt x="5" y="13"/>
                </a:lnTo>
                <a:lnTo>
                  <a:pt x="7" y="15"/>
                </a:lnTo>
                <a:lnTo>
                  <a:pt x="11" y="13"/>
                </a:lnTo>
                <a:lnTo>
                  <a:pt x="13" y="13"/>
                </a:lnTo>
                <a:lnTo>
                  <a:pt x="15" y="9"/>
                </a:lnTo>
                <a:lnTo>
                  <a:pt x="15" y="7"/>
                </a:lnTo>
                <a:close/>
                <a:moveTo>
                  <a:pt x="11" y="7"/>
                </a:moveTo>
                <a:lnTo>
                  <a:pt x="11" y="9"/>
                </a:lnTo>
                <a:lnTo>
                  <a:pt x="7" y="11"/>
                </a:lnTo>
                <a:lnTo>
                  <a:pt x="5" y="9"/>
                </a:lnTo>
                <a:lnTo>
                  <a:pt x="4" y="7"/>
                </a:lnTo>
                <a:lnTo>
                  <a:pt x="5" y="3"/>
                </a:lnTo>
                <a:lnTo>
                  <a:pt x="7" y="3"/>
                </a:lnTo>
                <a:lnTo>
                  <a:pt x="11" y="3"/>
                </a:lnTo>
                <a:lnTo>
                  <a:pt x="11" y="7"/>
                </a:lnTo>
                <a:close/>
              </a:path>
            </a:pathLst>
          </a:custGeom>
          <a:solidFill>
            <a:srgbClr val="ADACAB"/>
          </a:solidFill>
          <a:ln w="9525">
            <a:noFill/>
            <a:round/>
            <a:headEnd/>
            <a:tailEnd/>
          </a:ln>
        </p:spPr>
        <p:txBody>
          <a:bodyPr/>
          <a:lstStyle/>
          <a:p>
            <a:endParaRPr lang="en-US"/>
          </a:p>
        </p:txBody>
      </p:sp>
      <p:sp>
        <p:nvSpPr>
          <p:cNvPr id="45489" name="Freeform 1433"/>
          <p:cNvSpPr>
            <a:spLocks noEditPoints="1"/>
          </p:cNvSpPr>
          <p:nvPr/>
        </p:nvSpPr>
        <p:spPr bwMode="auto">
          <a:xfrm>
            <a:off x="8915401" y="4184651"/>
            <a:ext cx="17463" cy="17463"/>
          </a:xfrm>
          <a:custGeom>
            <a:avLst/>
            <a:gdLst>
              <a:gd name="T0" fmla="*/ 11 w 11"/>
              <a:gd name="T1" fmla="*/ 5 h 11"/>
              <a:gd name="T2" fmla="*/ 11 w 11"/>
              <a:gd name="T3" fmla="*/ 1 h 11"/>
              <a:gd name="T4" fmla="*/ 5 w 11"/>
              <a:gd name="T5" fmla="*/ 0 h 11"/>
              <a:gd name="T6" fmla="*/ 2 w 11"/>
              <a:gd name="T7" fmla="*/ 1 h 11"/>
              <a:gd name="T8" fmla="*/ 0 w 11"/>
              <a:gd name="T9" fmla="*/ 5 h 11"/>
              <a:gd name="T10" fmla="*/ 2 w 11"/>
              <a:gd name="T11" fmla="*/ 9 h 11"/>
              <a:gd name="T12" fmla="*/ 5 w 11"/>
              <a:gd name="T13" fmla="*/ 11 h 11"/>
              <a:gd name="T14" fmla="*/ 11 w 11"/>
              <a:gd name="T15" fmla="*/ 9 h 11"/>
              <a:gd name="T16" fmla="*/ 11 w 11"/>
              <a:gd name="T17" fmla="*/ 5 h 11"/>
              <a:gd name="T18" fmla="*/ 7 w 11"/>
              <a:gd name="T19" fmla="*/ 5 h 11"/>
              <a:gd name="T20" fmla="*/ 7 w 11"/>
              <a:gd name="T21" fmla="*/ 5 h 11"/>
              <a:gd name="T22" fmla="*/ 5 w 11"/>
              <a:gd name="T23" fmla="*/ 7 h 11"/>
              <a:gd name="T24" fmla="*/ 5 w 11"/>
              <a:gd name="T25" fmla="*/ 5 h 11"/>
              <a:gd name="T26" fmla="*/ 3 w 11"/>
              <a:gd name="T27" fmla="*/ 5 h 11"/>
              <a:gd name="T28" fmla="*/ 5 w 11"/>
              <a:gd name="T29" fmla="*/ 3 h 11"/>
              <a:gd name="T30" fmla="*/ 5 w 11"/>
              <a:gd name="T31" fmla="*/ 3 h 11"/>
              <a:gd name="T32" fmla="*/ 7 w 11"/>
              <a:gd name="T33" fmla="*/ 3 h 11"/>
              <a:gd name="T34" fmla="*/ 7 w 11"/>
              <a:gd name="T35" fmla="*/ 5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11"/>
              <a:gd name="T56" fmla="*/ 11 w 11"/>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11">
                <a:moveTo>
                  <a:pt x="11" y="5"/>
                </a:moveTo>
                <a:lnTo>
                  <a:pt x="11" y="1"/>
                </a:lnTo>
                <a:lnTo>
                  <a:pt x="5" y="0"/>
                </a:lnTo>
                <a:lnTo>
                  <a:pt x="2" y="1"/>
                </a:lnTo>
                <a:lnTo>
                  <a:pt x="0" y="5"/>
                </a:lnTo>
                <a:lnTo>
                  <a:pt x="2" y="9"/>
                </a:lnTo>
                <a:lnTo>
                  <a:pt x="5" y="11"/>
                </a:lnTo>
                <a:lnTo>
                  <a:pt x="11" y="9"/>
                </a:lnTo>
                <a:lnTo>
                  <a:pt x="11" y="5"/>
                </a:lnTo>
                <a:close/>
                <a:moveTo>
                  <a:pt x="7" y="5"/>
                </a:moveTo>
                <a:lnTo>
                  <a:pt x="7" y="5"/>
                </a:lnTo>
                <a:lnTo>
                  <a:pt x="5" y="7"/>
                </a:lnTo>
                <a:lnTo>
                  <a:pt x="5" y="5"/>
                </a:lnTo>
                <a:lnTo>
                  <a:pt x="3" y="5"/>
                </a:lnTo>
                <a:lnTo>
                  <a:pt x="5" y="3"/>
                </a:lnTo>
                <a:lnTo>
                  <a:pt x="7" y="3"/>
                </a:lnTo>
                <a:lnTo>
                  <a:pt x="7" y="5"/>
                </a:lnTo>
                <a:close/>
              </a:path>
            </a:pathLst>
          </a:custGeom>
          <a:solidFill>
            <a:srgbClr val="B0AFAF"/>
          </a:solidFill>
          <a:ln w="9525">
            <a:noFill/>
            <a:round/>
            <a:headEnd/>
            <a:tailEnd/>
          </a:ln>
        </p:spPr>
        <p:txBody>
          <a:bodyPr/>
          <a:lstStyle/>
          <a:p>
            <a:endParaRPr lang="en-US"/>
          </a:p>
        </p:txBody>
      </p:sp>
      <p:sp>
        <p:nvSpPr>
          <p:cNvPr id="45490" name="Freeform 1434"/>
          <p:cNvSpPr>
            <a:spLocks/>
          </p:cNvSpPr>
          <p:nvPr/>
        </p:nvSpPr>
        <p:spPr bwMode="auto">
          <a:xfrm>
            <a:off x="8918576" y="4186238"/>
            <a:ext cx="11113" cy="12700"/>
          </a:xfrm>
          <a:custGeom>
            <a:avLst/>
            <a:gdLst>
              <a:gd name="T0" fmla="*/ 7 w 7"/>
              <a:gd name="T1" fmla="*/ 4 h 8"/>
              <a:gd name="T2" fmla="*/ 7 w 7"/>
              <a:gd name="T3" fmla="*/ 0 h 8"/>
              <a:gd name="T4" fmla="*/ 3 w 7"/>
              <a:gd name="T5" fmla="*/ 0 h 8"/>
              <a:gd name="T6" fmla="*/ 1 w 7"/>
              <a:gd name="T7" fmla="*/ 0 h 8"/>
              <a:gd name="T8" fmla="*/ 0 w 7"/>
              <a:gd name="T9" fmla="*/ 4 h 8"/>
              <a:gd name="T10" fmla="*/ 1 w 7"/>
              <a:gd name="T11" fmla="*/ 6 h 8"/>
              <a:gd name="T12" fmla="*/ 3 w 7"/>
              <a:gd name="T13" fmla="*/ 8 h 8"/>
              <a:gd name="T14" fmla="*/ 7 w 7"/>
              <a:gd name="T15" fmla="*/ 6 h 8"/>
              <a:gd name="T16" fmla="*/ 7 w 7"/>
              <a:gd name="T17" fmla="*/ 4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8"/>
              <a:gd name="T29" fmla="*/ 7 w 7"/>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8">
                <a:moveTo>
                  <a:pt x="7" y="4"/>
                </a:moveTo>
                <a:lnTo>
                  <a:pt x="7" y="0"/>
                </a:lnTo>
                <a:lnTo>
                  <a:pt x="3" y="0"/>
                </a:lnTo>
                <a:lnTo>
                  <a:pt x="1" y="0"/>
                </a:lnTo>
                <a:lnTo>
                  <a:pt x="0" y="4"/>
                </a:lnTo>
                <a:lnTo>
                  <a:pt x="1" y="6"/>
                </a:lnTo>
                <a:lnTo>
                  <a:pt x="3" y="8"/>
                </a:lnTo>
                <a:lnTo>
                  <a:pt x="7" y="6"/>
                </a:lnTo>
                <a:lnTo>
                  <a:pt x="7" y="4"/>
                </a:lnTo>
                <a:close/>
              </a:path>
            </a:pathLst>
          </a:custGeom>
          <a:solidFill>
            <a:srgbClr val="B3B2B2"/>
          </a:solidFill>
          <a:ln w="9525">
            <a:noFill/>
            <a:round/>
            <a:headEnd/>
            <a:tailEnd/>
          </a:ln>
        </p:spPr>
        <p:txBody>
          <a:bodyPr/>
          <a:lstStyle/>
          <a:p>
            <a:endParaRPr lang="en-US"/>
          </a:p>
        </p:txBody>
      </p:sp>
      <p:sp>
        <p:nvSpPr>
          <p:cNvPr id="45491" name="Freeform 1435"/>
          <p:cNvSpPr>
            <a:spLocks/>
          </p:cNvSpPr>
          <p:nvPr/>
        </p:nvSpPr>
        <p:spPr bwMode="auto">
          <a:xfrm>
            <a:off x="8920163" y="4189413"/>
            <a:ext cx="6350" cy="6350"/>
          </a:xfrm>
          <a:custGeom>
            <a:avLst/>
            <a:gdLst>
              <a:gd name="T0" fmla="*/ 4 w 4"/>
              <a:gd name="T1" fmla="*/ 2 h 4"/>
              <a:gd name="T2" fmla="*/ 4 w 4"/>
              <a:gd name="T3" fmla="*/ 0 h 4"/>
              <a:gd name="T4" fmla="*/ 2 w 4"/>
              <a:gd name="T5" fmla="*/ 0 h 4"/>
              <a:gd name="T6" fmla="*/ 2 w 4"/>
              <a:gd name="T7" fmla="*/ 0 h 4"/>
              <a:gd name="T8" fmla="*/ 0 w 4"/>
              <a:gd name="T9" fmla="*/ 2 h 4"/>
              <a:gd name="T10" fmla="*/ 2 w 4"/>
              <a:gd name="T11" fmla="*/ 2 h 4"/>
              <a:gd name="T12" fmla="*/ 2 w 4"/>
              <a:gd name="T13" fmla="*/ 4 h 4"/>
              <a:gd name="T14" fmla="*/ 4 w 4"/>
              <a:gd name="T15" fmla="*/ 2 h 4"/>
              <a:gd name="T16" fmla="*/ 4 w 4"/>
              <a:gd name="T17" fmla="*/ 2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4" y="2"/>
                </a:moveTo>
                <a:lnTo>
                  <a:pt x="4" y="0"/>
                </a:lnTo>
                <a:lnTo>
                  <a:pt x="2" y="0"/>
                </a:lnTo>
                <a:lnTo>
                  <a:pt x="0" y="2"/>
                </a:lnTo>
                <a:lnTo>
                  <a:pt x="2" y="2"/>
                </a:lnTo>
                <a:lnTo>
                  <a:pt x="2" y="4"/>
                </a:lnTo>
                <a:lnTo>
                  <a:pt x="4" y="2"/>
                </a:lnTo>
                <a:close/>
              </a:path>
            </a:pathLst>
          </a:custGeom>
          <a:solidFill>
            <a:srgbClr val="B6B6B5"/>
          </a:solidFill>
          <a:ln w="9525">
            <a:noFill/>
            <a:round/>
            <a:headEnd/>
            <a:tailEnd/>
          </a:ln>
        </p:spPr>
        <p:txBody>
          <a:bodyPr/>
          <a:lstStyle/>
          <a:p>
            <a:endParaRPr lang="en-US"/>
          </a:p>
        </p:txBody>
      </p:sp>
      <p:sp>
        <p:nvSpPr>
          <p:cNvPr id="45492" name="Freeform 1436"/>
          <p:cNvSpPr>
            <a:spLocks/>
          </p:cNvSpPr>
          <p:nvPr/>
        </p:nvSpPr>
        <p:spPr bwMode="auto">
          <a:xfrm>
            <a:off x="8737600" y="4108451"/>
            <a:ext cx="381000" cy="123825"/>
          </a:xfrm>
          <a:custGeom>
            <a:avLst/>
            <a:gdLst>
              <a:gd name="T0" fmla="*/ 0 w 240"/>
              <a:gd name="T1" fmla="*/ 32 h 78"/>
              <a:gd name="T2" fmla="*/ 4 w 240"/>
              <a:gd name="T3" fmla="*/ 0 h 78"/>
              <a:gd name="T4" fmla="*/ 4 w 240"/>
              <a:gd name="T5" fmla="*/ 3 h 78"/>
              <a:gd name="T6" fmla="*/ 6 w 240"/>
              <a:gd name="T7" fmla="*/ 7 h 78"/>
              <a:gd name="T8" fmla="*/ 10 w 240"/>
              <a:gd name="T9" fmla="*/ 11 h 78"/>
              <a:gd name="T10" fmla="*/ 14 w 240"/>
              <a:gd name="T11" fmla="*/ 15 h 78"/>
              <a:gd name="T12" fmla="*/ 25 w 240"/>
              <a:gd name="T13" fmla="*/ 23 h 78"/>
              <a:gd name="T14" fmla="*/ 39 w 240"/>
              <a:gd name="T15" fmla="*/ 28 h 78"/>
              <a:gd name="T16" fmla="*/ 56 w 240"/>
              <a:gd name="T17" fmla="*/ 34 h 78"/>
              <a:gd name="T18" fmla="*/ 75 w 240"/>
              <a:gd name="T19" fmla="*/ 38 h 78"/>
              <a:gd name="T20" fmla="*/ 96 w 240"/>
              <a:gd name="T21" fmla="*/ 42 h 78"/>
              <a:gd name="T22" fmla="*/ 119 w 240"/>
              <a:gd name="T23" fmla="*/ 44 h 78"/>
              <a:gd name="T24" fmla="*/ 140 w 240"/>
              <a:gd name="T25" fmla="*/ 46 h 78"/>
              <a:gd name="T26" fmla="*/ 162 w 240"/>
              <a:gd name="T27" fmla="*/ 46 h 78"/>
              <a:gd name="T28" fmla="*/ 181 w 240"/>
              <a:gd name="T29" fmla="*/ 44 h 78"/>
              <a:gd name="T30" fmla="*/ 200 w 240"/>
              <a:gd name="T31" fmla="*/ 42 h 78"/>
              <a:gd name="T32" fmla="*/ 215 w 240"/>
              <a:gd name="T33" fmla="*/ 38 h 78"/>
              <a:gd name="T34" fmla="*/ 229 w 240"/>
              <a:gd name="T35" fmla="*/ 32 h 78"/>
              <a:gd name="T36" fmla="*/ 233 w 240"/>
              <a:gd name="T37" fmla="*/ 30 h 78"/>
              <a:gd name="T38" fmla="*/ 236 w 240"/>
              <a:gd name="T39" fmla="*/ 26 h 78"/>
              <a:gd name="T40" fmla="*/ 238 w 240"/>
              <a:gd name="T41" fmla="*/ 23 h 78"/>
              <a:gd name="T42" fmla="*/ 240 w 240"/>
              <a:gd name="T43" fmla="*/ 19 h 78"/>
              <a:gd name="T44" fmla="*/ 238 w 240"/>
              <a:gd name="T45" fmla="*/ 51 h 78"/>
              <a:gd name="T46" fmla="*/ 236 w 240"/>
              <a:gd name="T47" fmla="*/ 55 h 78"/>
              <a:gd name="T48" fmla="*/ 234 w 240"/>
              <a:gd name="T49" fmla="*/ 59 h 78"/>
              <a:gd name="T50" fmla="*/ 231 w 240"/>
              <a:gd name="T51" fmla="*/ 63 h 78"/>
              <a:gd name="T52" fmla="*/ 227 w 240"/>
              <a:gd name="T53" fmla="*/ 65 h 78"/>
              <a:gd name="T54" fmla="*/ 213 w 240"/>
              <a:gd name="T55" fmla="*/ 71 h 78"/>
              <a:gd name="T56" fmla="*/ 198 w 240"/>
              <a:gd name="T57" fmla="*/ 74 h 78"/>
              <a:gd name="T58" fmla="*/ 181 w 240"/>
              <a:gd name="T59" fmla="*/ 76 h 78"/>
              <a:gd name="T60" fmla="*/ 160 w 240"/>
              <a:gd name="T61" fmla="*/ 78 h 78"/>
              <a:gd name="T62" fmla="*/ 138 w 240"/>
              <a:gd name="T63" fmla="*/ 78 h 78"/>
              <a:gd name="T64" fmla="*/ 115 w 240"/>
              <a:gd name="T65" fmla="*/ 76 h 78"/>
              <a:gd name="T66" fmla="*/ 94 w 240"/>
              <a:gd name="T67" fmla="*/ 74 h 78"/>
              <a:gd name="T68" fmla="*/ 73 w 240"/>
              <a:gd name="T69" fmla="*/ 71 h 78"/>
              <a:gd name="T70" fmla="*/ 52 w 240"/>
              <a:gd name="T71" fmla="*/ 67 h 78"/>
              <a:gd name="T72" fmla="*/ 35 w 240"/>
              <a:gd name="T73" fmla="*/ 61 h 78"/>
              <a:gd name="T74" fmla="*/ 20 w 240"/>
              <a:gd name="T75" fmla="*/ 55 h 78"/>
              <a:gd name="T76" fmla="*/ 10 w 240"/>
              <a:gd name="T77" fmla="*/ 48 h 78"/>
              <a:gd name="T78" fmla="*/ 4 w 240"/>
              <a:gd name="T79" fmla="*/ 44 h 78"/>
              <a:gd name="T80" fmla="*/ 2 w 240"/>
              <a:gd name="T81" fmla="*/ 40 h 78"/>
              <a:gd name="T82" fmla="*/ 0 w 240"/>
              <a:gd name="T83" fmla="*/ 36 h 78"/>
              <a:gd name="T84" fmla="*/ 0 w 240"/>
              <a:gd name="T85" fmla="*/ 32 h 7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0"/>
              <a:gd name="T130" fmla="*/ 0 h 78"/>
              <a:gd name="T131" fmla="*/ 240 w 240"/>
              <a:gd name="T132" fmla="*/ 78 h 7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0" h="78">
                <a:moveTo>
                  <a:pt x="0" y="32"/>
                </a:moveTo>
                <a:lnTo>
                  <a:pt x="4" y="0"/>
                </a:lnTo>
                <a:lnTo>
                  <a:pt x="4" y="3"/>
                </a:lnTo>
                <a:lnTo>
                  <a:pt x="6" y="7"/>
                </a:lnTo>
                <a:lnTo>
                  <a:pt x="10" y="11"/>
                </a:lnTo>
                <a:lnTo>
                  <a:pt x="14" y="15"/>
                </a:lnTo>
                <a:lnTo>
                  <a:pt x="25" y="23"/>
                </a:lnTo>
                <a:lnTo>
                  <a:pt x="39" y="28"/>
                </a:lnTo>
                <a:lnTo>
                  <a:pt x="56" y="34"/>
                </a:lnTo>
                <a:lnTo>
                  <a:pt x="75" y="38"/>
                </a:lnTo>
                <a:lnTo>
                  <a:pt x="96" y="42"/>
                </a:lnTo>
                <a:lnTo>
                  <a:pt x="119" y="44"/>
                </a:lnTo>
                <a:lnTo>
                  <a:pt x="140" y="46"/>
                </a:lnTo>
                <a:lnTo>
                  <a:pt x="162" y="46"/>
                </a:lnTo>
                <a:lnTo>
                  <a:pt x="181" y="44"/>
                </a:lnTo>
                <a:lnTo>
                  <a:pt x="200" y="42"/>
                </a:lnTo>
                <a:lnTo>
                  <a:pt x="215" y="38"/>
                </a:lnTo>
                <a:lnTo>
                  <a:pt x="229" y="32"/>
                </a:lnTo>
                <a:lnTo>
                  <a:pt x="233" y="30"/>
                </a:lnTo>
                <a:lnTo>
                  <a:pt x="236" y="26"/>
                </a:lnTo>
                <a:lnTo>
                  <a:pt x="238" y="23"/>
                </a:lnTo>
                <a:lnTo>
                  <a:pt x="240" y="19"/>
                </a:lnTo>
                <a:lnTo>
                  <a:pt x="238" y="51"/>
                </a:lnTo>
                <a:lnTo>
                  <a:pt x="236" y="55"/>
                </a:lnTo>
                <a:lnTo>
                  <a:pt x="234" y="59"/>
                </a:lnTo>
                <a:lnTo>
                  <a:pt x="231" y="63"/>
                </a:lnTo>
                <a:lnTo>
                  <a:pt x="227" y="65"/>
                </a:lnTo>
                <a:lnTo>
                  <a:pt x="213" y="71"/>
                </a:lnTo>
                <a:lnTo>
                  <a:pt x="198" y="74"/>
                </a:lnTo>
                <a:lnTo>
                  <a:pt x="181" y="76"/>
                </a:lnTo>
                <a:lnTo>
                  <a:pt x="160" y="78"/>
                </a:lnTo>
                <a:lnTo>
                  <a:pt x="138" y="78"/>
                </a:lnTo>
                <a:lnTo>
                  <a:pt x="115" y="76"/>
                </a:lnTo>
                <a:lnTo>
                  <a:pt x="94" y="74"/>
                </a:lnTo>
                <a:lnTo>
                  <a:pt x="73" y="71"/>
                </a:lnTo>
                <a:lnTo>
                  <a:pt x="52" y="67"/>
                </a:lnTo>
                <a:lnTo>
                  <a:pt x="35" y="61"/>
                </a:lnTo>
                <a:lnTo>
                  <a:pt x="20" y="55"/>
                </a:lnTo>
                <a:lnTo>
                  <a:pt x="10" y="48"/>
                </a:lnTo>
                <a:lnTo>
                  <a:pt x="4" y="44"/>
                </a:lnTo>
                <a:lnTo>
                  <a:pt x="2" y="40"/>
                </a:lnTo>
                <a:lnTo>
                  <a:pt x="0" y="36"/>
                </a:lnTo>
                <a:lnTo>
                  <a:pt x="0" y="32"/>
                </a:lnTo>
              </a:path>
            </a:pathLst>
          </a:custGeom>
          <a:noFill/>
          <a:ln w="0">
            <a:solidFill>
              <a:srgbClr val="25221E"/>
            </a:solidFill>
            <a:round/>
            <a:headEnd/>
            <a:tailEnd/>
          </a:ln>
        </p:spPr>
        <p:txBody>
          <a:bodyPr/>
          <a:lstStyle/>
          <a:p>
            <a:endParaRPr lang="en-US"/>
          </a:p>
        </p:txBody>
      </p:sp>
      <p:sp>
        <p:nvSpPr>
          <p:cNvPr id="45493" name="Freeform 1437"/>
          <p:cNvSpPr>
            <a:spLocks/>
          </p:cNvSpPr>
          <p:nvPr/>
        </p:nvSpPr>
        <p:spPr bwMode="auto">
          <a:xfrm>
            <a:off x="8743950" y="4083051"/>
            <a:ext cx="374650" cy="98425"/>
          </a:xfrm>
          <a:custGeom>
            <a:avLst/>
            <a:gdLst>
              <a:gd name="T0" fmla="*/ 16 w 236"/>
              <a:gd name="T1" fmla="*/ 0 h 62"/>
              <a:gd name="T2" fmla="*/ 14 w 236"/>
              <a:gd name="T3" fmla="*/ 12 h 62"/>
              <a:gd name="T4" fmla="*/ 16 w 236"/>
              <a:gd name="T5" fmla="*/ 17 h 62"/>
              <a:gd name="T6" fmla="*/ 21 w 236"/>
              <a:gd name="T7" fmla="*/ 23 h 62"/>
              <a:gd name="T8" fmla="*/ 31 w 236"/>
              <a:gd name="T9" fmla="*/ 29 h 62"/>
              <a:gd name="T10" fmla="*/ 44 w 236"/>
              <a:gd name="T11" fmla="*/ 33 h 62"/>
              <a:gd name="T12" fmla="*/ 60 w 236"/>
              <a:gd name="T13" fmla="*/ 39 h 62"/>
              <a:gd name="T14" fmla="*/ 77 w 236"/>
              <a:gd name="T15" fmla="*/ 40 h 62"/>
              <a:gd name="T16" fmla="*/ 96 w 236"/>
              <a:gd name="T17" fmla="*/ 44 h 62"/>
              <a:gd name="T18" fmla="*/ 115 w 236"/>
              <a:gd name="T19" fmla="*/ 46 h 62"/>
              <a:gd name="T20" fmla="*/ 134 w 236"/>
              <a:gd name="T21" fmla="*/ 48 h 62"/>
              <a:gd name="T22" fmla="*/ 152 w 236"/>
              <a:gd name="T23" fmla="*/ 48 h 62"/>
              <a:gd name="T24" fmla="*/ 171 w 236"/>
              <a:gd name="T25" fmla="*/ 46 h 62"/>
              <a:gd name="T26" fmla="*/ 186 w 236"/>
              <a:gd name="T27" fmla="*/ 44 h 62"/>
              <a:gd name="T28" fmla="*/ 200 w 236"/>
              <a:gd name="T29" fmla="*/ 42 h 62"/>
              <a:gd name="T30" fmla="*/ 211 w 236"/>
              <a:gd name="T31" fmla="*/ 39 h 62"/>
              <a:gd name="T32" fmla="*/ 217 w 236"/>
              <a:gd name="T33" fmla="*/ 33 h 62"/>
              <a:gd name="T34" fmla="*/ 221 w 236"/>
              <a:gd name="T35" fmla="*/ 27 h 62"/>
              <a:gd name="T36" fmla="*/ 221 w 236"/>
              <a:gd name="T37" fmla="*/ 14 h 62"/>
              <a:gd name="T38" fmla="*/ 227 w 236"/>
              <a:gd name="T39" fmla="*/ 17 h 62"/>
              <a:gd name="T40" fmla="*/ 232 w 236"/>
              <a:gd name="T41" fmla="*/ 23 h 62"/>
              <a:gd name="T42" fmla="*/ 234 w 236"/>
              <a:gd name="T43" fmla="*/ 27 h 62"/>
              <a:gd name="T44" fmla="*/ 236 w 236"/>
              <a:gd name="T45" fmla="*/ 31 h 62"/>
              <a:gd name="T46" fmla="*/ 236 w 236"/>
              <a:gd name="T47" fmla="*/ 37 h 62"/>
              <a:gd name="T48" fmla="*/ 232 w 236"/>
              <a:gd name="T49" fmla="*/ 42 h 62"/>
              <a:gd name="T50" fmla="*/ 227 w 236"/>
              <a:gd name="T51" fmla="*/ 46 h 62"/>
              <a:gd name="T52" fmla="*/ 219 w 236"/>
              <a:gd name="T53" fmla="*/ 50 h 62"/>
              <a:gd name="T54" fmla="*/ 207 w 236"/>
              <a:gd name="T55" fmla="*/ 54 h 62"/>
              <a:gd name="T56" fmla="*/ 196 w 236"/>
              <a:gd name="T57" fmla="*/ 58 h 62"/>
              <a:gd name="T58" fmla="*/ 182 w 236"/>
              <a:gd name="T59" fmla="*/ 60 h 62"/>
              <a:gd name="T60" fmla="*/ 167 w 236"/>
              <a:gd name="T61" fmla="*/ 62 h 62"/>
              <a:gd name="T62" fmla="*/ 138 w 236"/>
              <a:gd name="T63" fmla="*/ 62 h 62"/>
              <a:gd name="T64" fmla="*/ 108 w 236"/>
              <a:gd name="T65" fmla="*/ 60 h 62"/>
              <a:gd name="T66" fmla="*/ 79 w 236"/>
              <a:gd name="T67" fmla="*/ 56 h 62"/>
              <a:gd name="T68" fmla="*/ 52 w 236"/>
              <a:gd name="T69" fmla="*/ 50 h 62"/>
              <a:gd name="T70" fmla="*/ 29 w 236"/>
              <a:gd name="T71" fmla="*/ 42 h 62"/>
              <a:gd name="T72" fmla="*/ 12 w 236"/>
              <a:gd name="T73" fmla="*/ 33 h 62"/>
              <a:gd name="T74" fmla="*/ 6 w 236"/>
              <a:gd name="T75" fmla="*/ 29 h 62"/>
              <a:gd name="T76" fmla="*/ 2 w 236"/>
              <a:gd name="T77" fmla="*/ 23 h 62"/>
              <a:gd name="T78" fmla="*/ 0 w 236"/>
              <a:gd name="T79" fmla="*/ 17 h 62"/>
              <a:gd name="T80" fmla="*/ 0 w 236"/>
              <a:gd name="T81" fmla="*/ 14 h 62"/>
              <a:gd name="T82" fmla="*/ 2 w 236"/>
              <a:gd name="T83" fmla="*/ 10 h 62"/>
              <a:gd name="T84" fmla="*/ 6 w 236"/>
              <a:gd name="T85" fmla="*/ 6 h 62"/>
              <a:gd name="T86" fmla="*/ 10 w 236"/>
              <a:gd name="T87" fmla="*/ 2 h 62"/>
              <a:gd name="T88" fmla="*/ 16 w 236"/>
              <a:gd name="T89" fmla="*/ 0 h 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6"/>
              <a:gd name="T136" fmla="*/ 0 h 62"/>
              <a:gd name="T137" fmla="*/ 236 w 236"/>
              <a:gd name="T138" fmla="*/ 62 h 6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6" h="62">
                <a:moveTo>
                  <a:pt x="16" y="0"/>
                </a:moveTo>
                <a:lnTo>
                  <a:pt x="14" y="12"/>
                </a:lnTo>
                <a:lnTo>
                  <a:pt x="16" y="17"/>
                </a:lnTo>
                <a:lnTo>
                  <a:pt x="21" y="23"/>
                </a:lnTo>
                <a:lnTo>
                  <a:pt x="31" y="29"/>
                </a:lnTo>
                <a:lnTo>
                  <a:pt x="44" y="33"/>
                </a:lnTo>
                <a:lnTo>
                  <a:pt x="60" y="39"/>
                </a:lnTo>
                <a:lnTo>
                  <a:pt x="77" y="40"/>
                </a:lnTo>
                <a:lnTo>
                  <a:pt x="96" y="44"/>
                </a:lnTo>
                <a:lnTo>
                  <a:pt x="115" y="46"/>
                </a:lnTo>
                <a:lnTo>
                  <a:pt x="134" y="48"/>
                </a:lnTo>
                <a:lnTo>
                  <a:pt x="152" y="48"/>
                </a:lnTo>
                <a:lnTo>
                  <a:pt x="171" y="46"/>
                </a:lnTo>
                <a:lnTo>
                  <a:pt x="186" y="44"/>
                </a:lnTo>
                <a:lnTo>
                  <a:pt x="200" y="42"/>
                </a:lnTo>
                <a:lnTo>
                  <a:pt x="211" y="39"/>
                </a:lnTo>
                <a:lnTo>
                  <a:pt x="217" y="33"/>
                </a:lnTo>
                <a:lnTo>
                  <a:pt x="221" y="27"/>
                </a:lnTo>
                <a:lnTo>
                  <a:pt x="221" y="14"/>
                </a:lnTo>
                <a:lnTo>
                  <a:pt x="227" y="17"/>
                </a:lnTo>
                <a:lnTo>
                  <a:pt x="232" y="23"/>
                </a:lnTo>
                <a:lnTo>
                  <a:pt x="234" y="27"/>
                </a:lnTo>
                <a:lnTo>
                  <a:pt x="236" y="31"/>
                </a:lnTo>
                <a:lnTo>
                  <a:pt x="236" y="37"/>
                </a:lnTo>
                <a:lnTo>
                  <a:pt x="232" y="42"/>
                </a:lnTo>
                <a:lnTo>
                  <a:pt x="227" y="46"/>
                </a:lnTo>
                <a:lnTo>
                  <a:pt x="219" y="50"/>
                </a:lnTo>
                <a:lnTo>
                  <a:pt x="207" y="54"/>
                </a:lnTo>
                <a:lnTo>
                  <a:pt x="196" y="58"/>
                </a:lnTo>
                <a:lnTo>
                  <a:pt x="182" y="60"/>
                </a:lnTo>
                <a:lnTo>
                  <a:pt x="167" y="62"/>
                </a:lnTo>
                <a:lnTo>
                  <a:pt x="138" y="62"/>
                </a:lnTo>
                <a:lnTo>
                  <a:pt x="108" y="60"/>
                </a:lnTo>
                <a:lnTo>
                  <a:pt x="79" y="56"/>
                </a:lnTo>
                <a:lnTo>
                  <a:pt x="52" y="50"/>
                </a:lnTo>
                <a:lnTo>
                  <a:pt x="29" y="42"/>
                </a:lnTo>
                <a:lnTo>
                  <a:pt x="12" y="33"/>
                </a:lnTo>
                <a:lnTo>
                  <a:pt x="6" y="29"/>
                </a:lnTo>
                <a:lnTo>
                  <a:pt x="2" y="23"/>
                </a:lnTo>
                <a:lnTo>
                  <a:pt x="0" y="17"/>
                </a:lnTo>
                <a:lnTo>
                  <a:pt x="0" y="14"/>
                </a:lnTo>
                <a:lnTo>
                  <a:pt x="2" y="10"/>
                </a:lnTo>
                <a:lnTo>
                  <a:pt x="6" y="6"/>
                </a:lnTo>
                <a:lnTo>
                  <a:pt x="10" y="2"/>
                </a:lnTo>
                <a:lnTo>
                  <a:pt x="16" y="0"/>
                </a:lnTo>
                <a:close/>
              </a:path>
            </a:pathLst>
          </a:custGeom>
          <a:solidFill>
            <a:srgbClr val="1F1A17"/>
          </a:solidFill>
          <a:ln w="9525">
            <a:noFill/>
            <a:round/>
            <a:headEnd/>
            <a:tailEnd/>
          </a:ln>
        </p:spPr>
        <p:txBody>
          <a:bodyPr/>
          <a:lstStyle/>
          <a:p>
            <a:endParaRPr lang="en-US"/>
          </a:p>
        </p:txBody>
      </p:sp>
      <p:sp>
        <p:nvSpPr>
          <p:cNvPr id="45494" name="Freeform 1438"/>
          <p:cNvSpPr>
            <a:spLocks/>
          </p:cNvSpPr>
          <p:nvPr/>
        </p:nvSpPr>
        <p:spPr bwMode="auto">
          <a:xfrm>
            <a:off x="8743950" y="4083051"/>
            <a:ext cx="374650" cy="98425"/>
          </a:xfrm>
          <a:custGeom>
            <a:avLst/>
            <a:gdLst>
              <a:gd name="T0" fmla="*/ 16 w 236"/>
              <a:gd name="T1" fmla="*/ 0 h 62"/>
              <a:gd name="T2" fmla="*/ 14 w 236"/>
              <a:gd name="T3" fmla="*/ 12 h 62"/>
              <a:gd name="T4" fmla="*/ 16 w 236"/>
              <a:gd name="T5" fmla="*/ 17 h 62"/>
              <a:gd name="T6" fmla="*/ 21 w 236"/>
              <a:gd name="T7" fmla="*/ 23 h 62"/>
              <a:gd name="T8" fmla="*/ 31 w 236"/>
              <a:gd name="T9" fmla="*/ 29 h 62"/>
              <a:gd name="T10" fmla="*/ 44 w 236"/>
              <a:gd name="T11" fmla="*/ 33 h 62"/>
              <a:gd name="T12" fmla="*/ 60 w 236"/>
              <a:gd name="T13" fmla="*/ 39 h 62"/>
              <a:gd name="T14" fmla="*/ 77 w 236"/>
              <a:gd name="T15" fmla="*/ 40 h 62"/>
              <a:gd name="T16" fmla="*/ 96 w 236"/>
              <a:gd name="T17" fmla="*/ 44 h 62"/>
              <a:gd name="T18" fmla="*/ 115 w 236"/>
              <a:gd name="T19" fmla="*/ 46 h 62"/>
              <a:gd name="T20" fmla="*/ 134 w 236"/>
              <a:gd name="T21" fmla="*/ 48 h 62"/>
              <a:gd name="T22" fmla="*/ 152 w 236"/>
              <a:gd name="T23" fmla="*/ 48 h 62"/>
              <a:gd name="T24" fmla="*/ 171 w 236"/>
              <a:gd name="T25" fmla="*/ 46 h 62"/>
              <a:gd name="T26" fmla="*/ 186 w 236"/>
              <a:gd name="T27" fmla="*/ 44 h 62"/>
              <a:gd name="T28" fmla="*/ 200 w 236"/>
              <a:gd name="T29" fmla="*/ 42 h 62"/>
              <a:gd name="T30" fmla="*/ 211 w 236"/>
              <a:gd name="T31" fmla="*/ 39 h 62"/>
              <a:gd name="T32" fmla="*/ 217 w 236"/>
              <a:gd name="T33" fmla="*/ 33 h 62"/>
              <a:gd name="T34" fmla="*/ 221 w 236"/>
              <a:gd name="T35" fmla="*/ 27 h 62"/>
              <a:gd name="T36" fmla="*/ 221 w 236"/>
              <a:gd name="T37" fmla="*/ 14 h 62"/>
              <a:gd name="T38" fmla="*/ 227 w 236"/>
              <a:gd name="T39" fmla="*/ 17 h 62"/>
              <a:gd name="T40" fmla="*/ 232 w 236"/>
              <a:gd name="T41" fmla="*/ 23 h 62"/>
              <a:gd name="T42" fmla="*/ 234 w 236"/>
              <a:gd name="T43" fmla="*/ 27 h 62"/>
              <a:gd name="T44" fmla="*/ 236 w 236"/>
              <a:gd name="T45" fmla="*/ 31 h 62"/>
              <a:gd name="T46" fmla="*/ 236 w 236"/>
              <a:gd name="T47" fmla="*/ 37 h 62"/>
              <a:gd name="T48" fmla="*/ 232 w 236"/>
              <a:gd name="T49" fmla="*/ 42 h 62"/>
              <a:gd name="T50" fmla="*/ 227 w 236"/>
              <a:gd name="T51" fmla="*/ 46 h 62"/>
              <a:gd name="T52" fmla="*/ 219 w 236"/>
              <a:gd name="T53" fmla="*/ 50 h 62"/>
              <a:gd name="T54" fmla="*/ 207 w 236"/>
              <a:gd name="T55" fmla="*/ 54 h 62"/>
              <a:gd name="T56" fmla="*/ 196 w 236"/>
              <a:gd name="T57" fmla="*/ 58 h 62"/>
              <a:gd name="T58" fmla="*/ 182 w 236"/>
              <a:gd name="T59" fmla="*/ 60 h 62"/>
              <a:gd name="T60" fmla="*/ 167 w 236"/>
              <a:gd name="T61" fmla="*/ 62 h 62"/>
              <a:gd name="T62" fmla="*/ 138 w 236"/>
              <a:gd name="T63" fmla="*/ 62 h 62"/>
              <a:gd name="T64" fmla="*/ 108 w 236"/>
              <a:gd name="T65" fmla="*/ 60 h 62"/>
              <a:gd name="T66" fmla="*/ 79 w 236"/>
              <a:gd name="T67" fmla="*/ 56 h 62"/>
              <a:gd name="T68" fmla="*/ 52 w 236"/>
              <a:gd name="T69" fmla="*/ 50 h 62"/>
              <a:gd name="T70" fmla="*/ 29 w 236"/>
              <a:gd name="T71" fmla="*/ 42 h 62"/>
              <a:gd name="T72" fmla="*/ 12 w 236"/>
              <a:gd name="T73" fmla="*/ 33 h 62"/>
              <a:gd name="T74" fmla="*/ 6 w 236"/>
              <a:gd name="T75" fmla="*/ 29 h 62"/>
              <a:gd name="T76" fmla="*/ 2 w 236"/>
              <a:gd name="T77" fmla="*/ 23 h 62"/>
              <a:gd name="T78" fmla="*/ 0 w 236"/>
              <a:gd name="T79" fmla="*/ 17 h 62"/>
              <a:gd name="T80" fmla="*/ 0 w 236"/>
              <a:gd name="T81" fmla="*/ 14 h 62"/>
              <a:gd name="T82" fmla="*/ 2 w 236"/>
              <a:gd name="T83" fmla="*/ 10 h 62"/>
              <a:gd name="T84" fmla="*/ 6 w 236"/>
              <a:gd name="T85" fmla="*/ 6 h 62"/>
              <a:gd name="T86" fmla="*/ 10 w 236"/>
              <a:gd name="T87" fmla="*/ 2 h 62"/>
              <a:gd name="T88" fmla="*/ 16 w 236"/>
              <a:gd name="T89" fmla="*/ 0 h 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6"/>
              <a:gd name="T136" fmla="*/ 0 h 62"/>
              <a:gd name="T137" fmla="*/ 236 w 236"/>
              <a:gd name="T138" fmla="*/ 62 h 6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6" h="62">
                <a:moveTo>
                  <a:pt x="16" y="0"/>
                </a:moveTo>
                <a:lnTo>
                  <a:pt x="14" y="12"/>
                </a:lnTo>
                <a:lnTo>
                  <a:pt x="16" y="17"/>
                </a:lnTo>
                <a:lnTo>
                  <a:pt x="21" y="23"/>
                </a:lnTo>
                <a:lnTo>
                  <a:pt x="31" y="29"/>
                </a:lnTo>
                <a:lnTo>
                  <a:pt x="44" y="33"/>
                </a:lnTo>
                <a:lnTo>
                  <a:pt x="60" y="39"/>
                </a:lnTo>
                <a:lnTo>
                  <a:pt x="77" y="40"/>
                </a:lnTo>
                <a:lnTo>
                  <a:pt x="96" y="44"/>
                </a:lnTo>
                <a:lnTo>
                  <a:pt x="115" y="46"/>
                </a:lnTo>
                <a:lnTo>
                  <a:pt x="134" y="48"/>
                </a:lnTo>
                <a:lnTo>
                  <a:pt x="152" y="48"/>
                </a:lnTo>
                <a:lnTo>
                  <a:pt x="171" y="46"/>
                </a:lnTo>
                <a:lnTo>
                  <a:pt x="186" y="44"/>
                </a:lnTo>
                <a:lnTo>
                  <a:pt x="200" y="42"/>
                </a:lnTo>
                <a:lnTo>
                  <a:pt x="211" y="39"/>
                </a:lnTo>
                <a:lnTo>
                  <a:pt x="217" y="33"/>
                </a:lnTo>
                <a:lnTo>
                  <a:pt x="221" y="27"/>
                </a:lnTo>
                <a:lnTo>
                  <a:pt x="221" y="14"/>
                </a:lnTo>
                <a:lnTo>
                  <a:pt x="227" y="17"/>
                </a:lnTo>
                <a:lnTo>
                  <a:pt x="232" y="23"/>
                </a:lnTo>
                <a:lnTo>
                  <a:pt x="234" y="27"/>
                </a:lnTo>
                <a:lnTo>
                  <a:pt x="236" y="31"/>
                </a:lnTo>
                <a:lnTo>
                  <a:pt x="236" y="37"/>
                </a:lnTo>
                <a:lnTo>
                  <a:pt x="232" y="42"/>
                </a:lnTo>
                <a:lnTo>
                  <a:pt x="227" y="46"/>
                </a:lnTo>
                <a:lnTo>
                  <a:pt x="219" y="50"/>
                </a:lnTo>
                <a:lnTo>
                  <a:pt x="207" y="54"/>
                </a:lnTo>
                <a:lnTo>
                  <a:pt x="196" y="58"/>
                </a:lnTo>
                <a:lnTo>
                  <a:pt x="182" y="60"/>
                </a:lnTo>
                <a:lnTo>
                  <a:pt x="167" y="62"/>
                </a:lnTo>
                <a:lnTo>
                  <a:pt x="138" y="62"/>
                </a:lnTo>
                <a:lnTo>
                  <a:pt x="108" y="60"/>
                </a:lnTo>
                <a:lnTo>
                  <a:pt x="79" y="56"/>
                </a:lnTo>
                <a:lnTo>
                  <a:pt x="52" y="50"/>
                </a:lnTo>
                <a:lnTo>
                  <a:pt x="29" y="42"/>
                </a:lnTo>
                <a:lnTo>
                  <a:pt x="12" y="33"/>
                </a:lnTo>
                <a:lnTo>
                  <a:pt x="6" y="29"/>
                </a:lnTo>
                <a:lnTo>
                  <a:pt x="2" y="23"/>
                </a:lnTo>
                <a:lnTo>
                  <a:pt x="0" y="17"/>
                </a:lnTo>
                <a:lnTo>
                  <a:pt x="0" y="14"/>
                </a:lnTo>
                <a:lnTo>
                  <a:pt x="2" y="10"/>
                </a:lnTo>
                <a:lnTo>
                  <a:pt x="6" y="6"/>
                </a:lnTo>
                <a:lnTo>
                  <a:pt x="10" y="2"/>
                </a:lnTo>
                <a:lnTo>
                  <a:pt x="16" y="0"/>
                </a:lnTo>
              </a:path>
            </a:pathLst>
          </a:custGeom>
          <a:noFill/>
          <a:ln w="0">
            <a:solidFill>
              <a:srgbClr val="25221E"/>
            </a:solidFill>
            <a:round/>
            <a:headEnd/>
            <a:tailEnd/>
          </a:ln>
        </p:spPr>
        <p:txBody>
          <a:bodyPr/>
          <a:lstStyle/>
          <a:p>
            <a:endParaRPr lang="en-US"/>
          </a:p>
        </p:txBody>
      </p:sp>
      <p:sp>
        <p:nvSpPr>
          <p:cNvPr id="45495" name="Freeform 1439"/>
          <p:cNvSpPr>
            <a:spLocks/>
          </p:cNvSpPr>
          <p:nvPr/>
        </p:nvSpPr>
        <p:spPr bwMode="auto">
          <a:xfrm>
            <a:off x="8813801" y="4138614"/>
            <a:ext cx="238125" cy="39687"/>
          </a:xfrm>
          <a:custGeom>
            <a:avLst/>
            <a:gdLst>
              <a:gd name="T0" fmla="*/ 10 w 150"/>
              <a:gd name="T1" fmla="*/ 2 h 25"/>
              <a:gd name="T2" fmla="*/ 2 w 150"/>
              <a:gd name="T3" fmla="*/ 0 h 25"/>
              <a:gd name="T4" fmla="*/ 0 w 150"/>
              <a:gd name="T5" fmla="*/ 2 h 25"/>
              <a:gd name="T6" fmla="*/ 0 w 150"/>
              <a:gd name="T7" fmla="*/ 2 h 25"/>
              <a:gd name="T8" fmla="*/ 2 w 150"/>
              <a:gd name="T9" fmla="*/ 5 h 25"/>
              <a:gd name="T10" fmla="*/ 8 w 150"/>
              <a:gd name="T11" fmla="*/ 9 h 25"/>
              <a:gd name="T12" fmla="*/ 8 w 150"/>
              <a:gd name="T13" fmla="*/ 13 h 25"/>
              <a:gd name="T14" fmla="*/ 41 w 150"/>
              <a:gd name="T15" fmla="*/ 21 h 25"/>
              <a:gd name="T16" fmla="*/ 75 w 150"/>
              <a:gd name="T17" fmla="*/ 25 h 25"/>
              <a:gd name="T18" fmla="*/ 108 w 150"/>
              <a:gd name="T19" fmla="*/ 25 h 25"/>
              <a:gd name="T20" fmla="*/ 140 w 150"/>
              <a:gd name="T21" fmla="*/ 25 h 25"/>
              <a:gd name="T22" fmla="*/ 138 w 150"/>
              <a:gd name="T23" fmla="*/ 23 h 25"/>
              <a:gd name="T24" fmla="*/ 138 w 150"/>
              <a:gd name="T25" fmla="*/ 19 h 25"/>
              <a:gd name="T26" fmla="*/ 142 w 150"/>
              <a:gd name="T27" fmla="*/ 17 h 25"/>
              <a:gd name="T28" fmla="*/ 146 w 150"/>
              <a:gd name="T29" fmla="*/ 13 h 25"/>
              <a:gd name="T30" fmla="*/ 150 w 150"/>
              <a:gd name="T31" fmla="*/ 11 h 25"/>
              <a:gd name="T32" fmla="*/ 150 w 150"/>
              <a:gd name="T33" fmla="*/ 9 h 25"/>
              <a:gd name="T34" fmla="*/ 148 w 150"/>
              <a:gd name="T35" fmla="*/ 9 h 25"/>
              <a:gd name="T36" fmla="*/ 140 w 150"/>
              <a:gd name="T37" fmla="*/ 11 h 25"/>
              <a:gd name="T38" fmla="*/ 114 w 150"/>
              <a:gd name="T39" fmla="*/ 13 h 25"/>
              <a:gd name="T40" fmla="*/ 79 w 150"/>
              <a:gd name="T41" fmla="*/ 13 h 25"/>
              <a:gd name="T42" fmla="*/ 43 w 150"/>
              <a:gd name="T43" fmla="*/ 9 h 25"/>
              <a:gd name="T44" fmla="*/ 10 w 150"/>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5"/>
              <a:gd name="T71" fmla="*/ 150 w 150"/>
              <a:gd name="T72" fmla="*/ 25 h 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5">
                <a:moveTo>
                  <a:pt x="10" y="2"/>
                </a:moveTo>
                <a:lnTo>
                  <a:pt x="2" y="0"/>
                </a:lnTo>
                <a:lnTo>
                  <a:pt x="0" y="2"/>
                </a:lnTo>
                <a:lnTo>
                  <a:pt x="2" y="5"/>
                </a:lnTo>
                <a:lnTo>
                  <a:pt x="8" y="9"/>
                </a:lnTo>
                <a:lnTo>
                  <a:pt x="8" y="13"/>
                </a:lnTo>
                <a:lnTo>
                  <a:pt x="41" y="21"/>
                </a:lnTo>
                <a:lnTo>
                  <a:pt x="75" y="25"/>
                </a:lnTo>
                <a:lnTo>
                  <a:pt x="108" y="25"/>
                </a:lnTo>
                <a:lnTo>
                  <a:pt x="140" y="25"/>
                </a:lnTo>
                <a:lnTo>
                  <a:pt x="138" y="23"/>
                </a:lnTo>
                <a:lnTo>
                  <a:pt x="138" y="19"/>
                </a:lnTo>
                <a:lnTo>
                  <a:pt x="142" y="17"/>
                </a:lnTo>
                <a:lnTo>
                  <a:pt x="146" y="13"/>
                </a:lnTo>
                <a:lnTo>
                  <a:pt x="150" y="11"/>
                </a:lnTo>
                <a:lnTo>
                  <a:pt x="150" y="9"/>
                </a:lnTo>
                <a:lnTo>
                  <a:pt x="148" y="9"/>
                </a:lnTo>
                <a:lnTo>
                  <a:pt x="140" y="11"/>
                </a:lnTo>
                <a:lnTo>
                  <a:pt x="114" y="13"/>
                </a:lnTo>
                <a:lnTo>
                  <a:pt x="79" y="13"/>
                </a:lnTo>
                <a:lnTo>
                  <a:pt x="43" y="9"/>
                </a:lnTo>
                <a:lnTo>
                  <a:pt x="10" y="2"/>
                </a:lnTo>
                <a:close/>
              </a:path>
            </a:pathLst>
          </a:custGeom>
          <a:solidFill>
            <a:srgbClr val="B6B6B5"/>
          </a:solidFill>
          <a:ln w="9525">
            <a:noFill/>
            <a:round/>
            <a:headEnd/>
            <a:tailEnd/>
          </a:ln>
        </p:spPr>
        <p:txBody>
          <a:bodyPr/>
          <a:lstStyle/>
          <a:p>
            <a:endParaRPr lang="en-US"/>
          </a:p>
        </p:txBody>
      </p:sp>
      <p:sp>
        <p:nvSpPr>
          <p:cNvPr id="45496" name="Freeform 1440"/>
          <p:cNvSpPr>
            <a:spLocks/>
          </p:cNvSpPr>
          <p:nvPr/>
        </p:nvSpPr>
        <p:spPr bwMode="auto">
          <a:xfrm>
            <a:off x="8813801" y="4138614"/>
            <a:ext cx="238125" cy="39687"/>
          </a:xfrm>
          <a:custGeom>
            <a:avLst/>
            <a:gdLst>
              <a:gd name="T0" fmla="*/ 10 w 150"/>
              <a:gd name="T1" fmla="*/ 2 h 25"/>
              <a:gd name="T2" fmla="*/ 2 w 150"/>
              <a:gd name="T3" fmla="*/ 0 h 25"/>
              <a:gd name="T4" fmla="*/ 0 w 150"/>
              <a:gd name="T5" fmla="*/ 2 h 25"/>
              <a:gd name="T6" fmla="*/ 0 w 150"/>
              <a:gd name="T7" fmla="*/ 2 h 25"/>
              <a:gd name="T8" fmla="*/ 2 w 150"/>
              <a:gd name="T9" fmla="*/ 5 h 25"/>
              <a:gd name="T10" fmla="*/ 8 w 150"/>
              <a:gd name="T11" fmla="*/ 9 h 25"/>
              <a:gd name="T12" fmla="*/ 8 w 150"/>
              <a:gd name="T13" fmla="*/ 13 h 25"/>
              <a:gd name="T14" fmla="*/ 41 w 150"/>
              <a:gd name="T15" fmla="*/ 21 h 25"/>
              <a:gd name="T16" fmla="*/ 75 w 150"/>
              <a:gd name="T17" fmla="*/ 25 h 25"/>
              <a:gd name="T18" fmla="*/ 108 w 150"/>
              <a:gd name="T19" fmla="*/ 25 h 25"/>
              <a:gd name="T20" fmla="*/ 140 w 150"/>
              <a:gd name="T21" fmla="*/ 25 h 25"/>
              <a:gd name="T22" fmla="*/ 138 w 150"/>
              <a:gd name="T23" fmla="*/ 23 h 25"/>
              <a:gd name="T24" fmla="*/ 138 w 150"/>
              <a:gd name="T25" fmla="*/ 19 h 25"/>
              <a:gd name="T26" fmla="*/ 142 w 150"/>
              <a:gd name="T27" fmla="*/ 17 h 25"/>
              <a:gd name="T28" fmla="*/ 146 w 150"/>
              <a:gd name="T29" fmla="*/ 13 h 25"/>
              <a:gd name="T30" fmla="*/ 150 w 150"/>
              <a:gd name="T31" fmla="*/ 11 h 25"/>
              <a:gd name="T32" fmla="*/ 150 w 150"/>
              <a:gd name="T33" fmla="*/ 9 h 25"/>
              <a:gd name="T34" fmla="*/ 148 w 150"/>
              <a:gd name="T35" fmla="*/ 9 h 25"/>
              <a:gd name="T36" fmla="*/ 140 w 150"/>
              <a:gd name="T37" fmla="*/ 11 h 25"/>
              <a:gd name="T38" fmla="*/ 114 w 150"/>
              <a:gd name="T39" fmla="*/ 13 h 25"/>
              <a:gd name="T40" fmla="*/ 79 w 150"/>
              <a:gd name="T41" fmla="*/ 13 h 25"/>
              <a:gd name="T42" fmla="*/ 43 w 150"/>
              <a:gd name="T43" fmla="*/ 9 h 25"/>
              <a:gd name="T44" fmla="*/ 10 w 150"/>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5"/>
              <a:gd name="T71" fmla="*/ 150 w 150"/>
              <a:gd name="T72" fmla="*/ 25 h 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5">
                <a:moveTo>
                  <a:pt x="10" y="2"/>
                </a:moveTo>
                <a:lnTo>
                  <a:pt x="2" y="0"/>
                </a:lnTo>
                <a:lnTo>
                  <a:pt x="0" y="2"/>
                </a:lnTo>
                <a:lnTo>
                  <a:pt x="2" y="5"/>
                </a:lnTo>
                <a:lnTo>
                  <a:pt x="8" y="9"/>
                </a:lnTo>
                <a:lnTo>
                  <a:pt x="8" y="13"/>
                </a:lnTo>
                <a:lnTo>
                  <a:pt x="41" y="21"/>
                </a:lnTo>
                <a:lnTo>
                  <a:pt x="75" y="25"/>
                </a:lnTo>
                <a:lnTo>
                  <a:pt x="108" y="25"/>
                </a:lnTo>
                <a:lnTo>
                  <a:pt x="140" y="25"/>
                </a:lnTo>
                <a:lnTo>
                  <a:pt x="138" y="23"/>
                </a:lnTo>
                <a:lnTo>
                  <a:pt x="138" y="19"/>
                </a:lnTo>
                <a:lnTo>
                  <a:pt x="142" y="17"/>
                </a:lnTo>
                <a:lnTo>
                  <a:pt x="146" y="13"/>
                </a:lnTo>
                <a:lnTo>
                  <a:pt x="150" y="11"/>
                </a:lnTo>
                <a:lnTo>
                  <a:pt x="150" y="9"/>
                </a:lnTo>
                <a:lnTo>
                  <a:pt x="148" y="9"/>
                </a:lnTo>
                <a:lnTo>
                  <a:pt x="140" y="11"/>
                </a:lnTo>
                <a:lnTo>
                  <a:pt x="114" y="13"/>
                </a:lnTo>
                <a:lnTo>
                  <a:pt x="79" y="13"/>
                </a:lnTo>
                <a:lnTo>
                  <a:pt x="43" y="9"/>
                </a:lnTo>
                <a:lnTo>
                  <a:pt x="10" y="2"/>
                </a:lnTo>
              </a:path>
            </a:pathLst>
          </a:custGeom>
          <a:noFill/>
          <a:ln w="0">
            <a:solidFill>
              <a:srgbClr val="25221E"/>
            </a:solidFill>
            <a:round/>
            <a:headEnd/>
            <a:tailEnd/>
          </a:ln>
        </p:spPr>
        <p:txBody>
          <a:bodyPr/>
          <a:lstStyle/>
          <a:p>
            <a:endParaRPr lang="en-US"/>
          </a:p>
        </p:txBody>
      </p:sp>
      <p:sp>
        <p:nvSpPr>
          <p:cNvPr id="45497" name="Freeform 1441"/>
          <p:cNvSpPr>
            <a:spLocks/>
          </p:cNvSpPr>
          <p:nvPr/>
        </p:nvSpPr>
        <p:spPr bwMode="auto">
          <a:xfrm>
            <a:off x="8869364" y="4152900"/>
            <a:ext cx="130175" cy="25400"/>
          </a:xfrm>
          <a:custGeom>
            <a:avLst/>
            <a:gdLst>
              <a:gd name="T0" fmla="*/ 0 w 82"/>
              <a:gd name="T1" fmla="*/ 10 h 16"/>
              <a:gd name="T2" fmla="*/ 0 w 82"/>
              <a:gd name="T3" fmla="*/ 6 h 16"/>
              <a:gd name="T4" fmla="*/ 0 w 82"/>
              <a:gd name="T5" fmla="*/ 0 h 16"/>
              <a:gd name="T6" fmla="*/ 19 w 82"/>
              <a:gd name="T7" fmla="*/ 2 h 16"/>
              <a:gd name="T8" fmla="*/ 38 w 82"/>
              <a:gd name="T9" fmla="*/ 4 h 16"/>
              <a:gd name="T10" fmla="*/ 57 w 82"/>
              <a:gd name="T11" fmla="*/ 4 h 16"/>
              <a:gd name="T12" fmla="*/ 75 w 82"/>
              <a:gd name="T13" fmla="*/ 4 h 16"/>
              <a:gd name="T14" fmla="*/ 77 w 82"/>
              <a:gd name="T15" fmla="*/ 8 h 16"/>
              <a:gd name="T16" fmla="*/ 80 w 82"/>
              <a:gd name="T17" fmla="*/ 12 h 16"/>
              <a:gd name="T18" fmla="*/ 82 w 82"/>
              <a:gd name="T19" fmla="*/ 14 h 16"/>
              <a:gd name="T20" fmla="*/ 82 w 82"/>
              <a:gd name="T21" fmla="*/ 16 h 16"/>
              <a:gd name="T22" fmla="*/ 79 w 82"/>
              <a:gd name="T23" fmla="*/ 16 h 16"/>
              <a:gd name="T24" fmla="*/ 75 w 82"/>
              <a:gd name="T25" fmla="*/ 16 h 16"/>
              <a:gd name="T26" fmla="*/ 55 w 82"/>
              <a:gd name="T27" fmla="*/ 16 h 16"/>
              <a:gd name="T28" fmla="*/ 36 w 82"/>
              <a:gd name="T29" fmla="*/ 16 h 16"/>
              <a:gd name="T30" fmla="*/ 17 w 82"/>
              <a:gd name="T31" fmla="*/ 12 h 16"/>
              <a:gd name="T32" fmla="*/ 0 w 82"/>
              <a:gd name="T33" fmla="*/ 1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16"/>
              <a:gd name="T53" fmla="*/ 82 w 82"/>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16">
                <a:moveTo>
                  <a:pt x="0" y="10"/>
                </a:moveTo>
                <a:lnTo>
                  <a:pt x="0" y="6"/>
                </a:lnTo>
                <a:lnTo>
                  <a:pt x="0" y="0"/>
                </a:lnTo>
                <a:lnTo>
                  <a:pt x="19" y="2"/>
                </a:lnTo>
                <a:lnTo>
                  <a:pt x="38" y="4"/>
                </a:lnTo>
                <a:lnTo>
                  <a:pt x="57" y="4"/>
                </a:lnTo>
                <a:lnTo>
                  <a:pt x="75" y="4"/>
                </a:lnTo>
                <a:lnTo>
                  <a:pt x="77" y="8"/>
                </a:lnTo>
                <a:lnTo>
                  <a:pt x="80" y="12"/>
                </a:lnTo>
                <a:lnTo>
                  <a:pt x="82" y="14"/>
                </a:lnTo>
                <a:lnTo>
                  <a:pt x="82" y="16"/>
                </a:lnTo>
                <a:lnTo>
                  <a:pt x="79" y="16"/>
                </a:lnTo>
                <a:lnTo>
                  <a:pt x="75" y="16"/>
                </a:lnTo>
                <a:lnTo>
                  <a:pt x="55" y="16"/>
                </a:lnTo>
                <a:lnTo>
                  <a:pt x="36" y="16"/>
                </a:lnTo>
                <a:lnTo>
                  <a:pt x="17" y="12"/>
                </a:lnTo>
                <a:lnTo>
                  <a:pt x="0" y="10"/>
                </a:lnTo>
                <a:close/>
              </a:path>
            </a:pathLst>
          </a:custGeom>
          <a:solidFill>
            <a:srgbClr val="FFFFFF"/>
          </a:solidFill>
          <a:ln w="9525">
            <a:noFill/>
            <a:round/>
            <a:headEnd/>
            <a:tailEnd/>
          </a:ln>
        </p:spPr>
        <p:txBody>
          <a:bodyPr/>
          <a:lstStyle/>
          <a:p>
            <a:endParaRPr lang="en-US"/>
          </a:p>
        </p:txBody>
      </p:sp>
      <p:sp>
        <p:nvSpPr>
          <p:cNvPr id="45498" name="Freeform 1442"/>
          <p:cNvSpPr>
            <a:spLocks/>
          </p:cNvSpPr>
          <p:nvPr/>
        </p:nvSpPr>
        <p:spPr bwMode="auto">
          <a:xfrm>
            <a:off x="8869364" y="4152900"/>
            <a:ext cx="130175" cy="25400"/>
          </a:xfrm>
          <a:custGeom>
            <a:avLst/>
            <a:gdLst>
              <a:gd name="T0" fmla="*/ 0 w 82"/>
              <a:gd name="T1" fmla="*/ 10 h 16"/>
              <a:gd name="T2" fmla="*/ 0 w 82"/>
              <a:gd name="T3" fmla="*/ 6 h 16"/>
              <a:gd name="T4" fmla="*/ 0 w 82"/>
              <a:gd name="T5" fmla="*/ 0 h 16"/>
              <a:gd name="T6" fmla="*/ 19 w 82"/>
              <a:gd name="T7" fmla="*/ 2 h 16"/>
              <a:gd name="T8" fmla="*/ 38 w 82"/>
              <a:gd name="T9" fmla="*/ 4 h 16"/>
              <a:gd name="T10" fmla="*/ 57 w 82"/>
              <a:gd name="T11" fmla="*/ 4 h 16"/>
              <a:gd name="T12" fmla="*/ 75 w 82"/>
              <a:gd name="T13" fmla="*/ 4 h 16"/>
              <a:gd name="T14" fmla="*/ 77 w 82"/>
              <a:gd name="T15" fmla="*/ 8 h 16"/>
              <a:gd name="T16" fmla="*/ 80 w 82"/>
              <a:gd name="T17" fmla="*/ 12 h 16"/>
              <a:gd name="T18" fmla="*/ 82 w 82"/>
              <a:gd name="T19" fmla="*/ 14 h 16"/>
              <a:gd name="T20" fmla="*/ 82 w 82"/>
              <a:gd name="T21" fmla="*/ 16 h 16"/>
              <a:gd name="T22" fmla="*/ 79 w 82"/>
              <a:gd name="T23" fmla="*/ 16 h 16"/>
              <a:gd name="T24" fmla="*/ 75 w 82"/>
              <a:gd name="T25" fmla="*/ 16 h 16"/>
              <a:gd name="T26" fmla="*/ 55 w 82"/>
              <a:gd name="T27" fmla="*/ 16 h 16"/>
              <a:gd name="T28" fmla="*/ 36 w 82"/>
              <a:gd name="T29" fmla="*/ 16 h 16"/>
              <a:gd name="T30" fmla="*/ 17 w 82"/>
              <a:gd name="T31" fmla="*/ 12 h 16"/>
              <a:gd name="T32" fmla="*/ 0 w 82"/>
              <a:gd name="T33" fmla="*/ 1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16"/>
              <a:gd name="T53" fmla="*/ 82 w 82"/>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16">
                <a:moveTo>
                  <a:pt x="0" y="10"/>
                </a:moveTo>
                <a:lnTo>
                  <a:pt x="0" y="6"/>
                </a:lnTo>
                <a:lnTo>
                  <a:pt x="0" y="0"/>
                </a:lnTo>
                <a:lnTo>
                  <a:pt x="19" y="2"/>
                </a:lnTo>
                <a:lnTo>
                  <a:pt x="38" y="4"/>
                </a:lnTo>
                <a:lnTo>
                  <a:pt x="57" y="4"/>
                </a:lnTo>
                <a:lnTo>
                  <a:pt x="75" y="4"/>
                </a:lnTo>
                <a:lnTo>
                  <a:pt x="77" y="8"/>
                </a:lnTo>
                <a:lnTo>
                  <a:pt x="80" y="12"/>
                </a:lnTo>
                <a:lnTo>
                  <a:pt x="82" y="14"/>
                </a:lnTo>
                <a:lnTo>
                  <a:pt x="82" y="16"/>
                </a:lnTo>
                <a:lnTo>
                  <a:pt x="79" y="16"/>
                </a:lnTo>
                <a:lnTo>
                  <a:pt x="75" y="16"/>
                </a:lnTo>
                <a:lnTo>
                  <a:pt x="55" y="16"/>
                </a:lnTo>
                <a:lnTo>
                  <a:pt x="36" y="16"/>
                </a:lnTo>
                <a:lnTo>
                  <a:pt x="17" y="12"/>
                </a:lnTo>
                <a:lnTo>
                  <a:pt x="0" y="10"/>
                </a:lnTo>
              </a:path>
            </a:pathLst>
          </a:custGeom>
          <a:noFill/>
          <a:ln w="0">
            <a:solidFill>
              <a:srgbClr val="FFFFFF"/>
            </a:solidFill>
            <a:round/>
            <a:headEnd/>
            <a:tailEnd/>
          </a:ln>
        </p:spPr>
        <p:txBody>
          <a:bodyPr/>
          <a:lstStyle/>
          <a:p>
            <a:endParaRPr lang="en-US"/>
          </a:p>
        </p:txBody>
      </p:sp>
      <p:sp>
        <p:nvSpPr>
          <p:cNvPr id="45499" name="Freeform 1443"/>
          <p:cNvSpPr>
            <a:spLocks/>
          </p:cNvSpPr>
          <p:nvPr/>
        </p:nvSpPr>
        <p:spPr bwMode="auto">
          <a:xfrm>
            <a:off x="8740775" y="4138614"/>
            <a:ext cx="192088" cy="90487"/>
          </a:xfrm>
          <a:custGeom>
            <a:avLst/>
            <a:gdLst>
              <a:gd name="T0" fmla="*/ 0 w 121"/>
              <a:gd name="T1" fmla="*/ 0 h 57"/>
              <a:gd name="T2" fmla="*/ 4 w 121"/>
              <a:gd name="T3" fmla="*/ 7 h 57"/>
              <a:gd name="T4" fmla="*/ 12 w 121"/>
              <a:gd name="T5" fmla="*/ 15 h 57"/>
              <a:gd name="T6" fmla="*/ 21 w 121"/>
              <a:gd name="T7" fmla="*/ 21 h 57"/>
              <a:gd name="T8" fmla="*/ 33 w 121"/>
              <a:gd name="T9" fmla="*/ 27 h 57"/>
              <a:gd name="T10" fmla="*/ 48 w 121"/>
              <a:gd name="T11" fmla="*/ 30 h 57"/>
              <a:gd name="T12" fmla="*/ 65 w 121"/>
              <a:gd name="T13" fmla="*/ 34 h 57"/>
              <a:gd name="T14" fmla="*/ 85 w 121"/>
              <a:gd name="T15" fmla="*/ 38 h 57"/>
              <a:gd name="T16" fmla="*/ 102 w 121"/>
              <a:gd name="T17" fmla="*/ 40 h 57"/>
              <a:gd name="T18" fmla="*/ 121 w 121"/>
              <a:gd name="T19" fmla="*/ 42 h 57"/>
              <a:gd name="T20" fmla="*/ 119 w 121"/>
              <a:gd name="T21" fmla="*/ 57 h 57"/>
              <a:gd name="T22" fmla="*/ 119 w 121"/>
              <a:gd name="T23" fmla="*/ 44 h 57"/>
              <a:gd name="T24" fmla="*/ 102 w 121"/>
              <a:gd name="T25" fmla="*/ 42 h 57"/>
              <a:gd name="T26" fmla="*/ 100 w 121"/>
              <a:gd name="T27" fmla="*/ 55 h 57"/>
              <a:gd name="T28" fmla="*/ 100 w 121"/>
              <a:gd name="T29" fmla="*/ 42 h 57"/>
              <a:gd name="T30" fmla="*/ 83 w 121"/>
              <a:gd name="T31" fmla="*/ 40 h 57"/>
              <a:gd name="T32" fmla="*/ 83 w 121"/>
              <a:gd name="T33" fmla="*/ 53 h 57"/>
              <a:gd name="T34" fmla="*/ 83 w 121"/>
              <a:gd name="T35" fmla="*/ 40 h 57"/>
              <a:gd name="T36" fmla="*/ 65 w 121"/>
              <a:gd name="T37" fmla="*/ 36 h 57"/>
              <a:gd name="T38" fmla="*/ 64 w 121"/>
              <a:gd name="T39" fmla="*/ 50 h 57"/>
              <a:gd name="T40" fmla="*/ 64 w 121"/>
              <a:gd name="T41" fmla="*/ 36 h 57"/>
              <a:gd name="T42" fmla="*/ 48 w 121"/>
              <a:gd name="T43" fmla="*/ 32 h 57"/>
              <a:gd name="T44" fmla="*/ 46 w 121"/>
              <a:gd name="T45" fmla="*/ 46 h 57"/>
              <a:gd name="T46" fmla="*/ 46 w 121"/>
              <a:gd name="T47" fmla="*/ 32 h 57"/>
              <a:gd name="T48" fmla="*/ 33 w 121"/>
              <a:gd name="T49" fmla="*/ 29 h 57"/>
              <a:gd name="T50" fmla="*/ 31 w 121"/>
              <a:gd name="T51" fmla="*/ 42 h 57"/>
              <a:gd name="T52" fmla="*/ 31 w 121"/>
              <a:gd name="T53" fmla="*/ 27 h 57"/>
              <a:gd name="T54" fmla="*/ 21 w 121"/>
              <a:gd name="T55" fmla="*/ 23 h 57"/>
              <a:gd name="T56" fmla="*/ 19 w 121"/>
              <a:gd name="T57" fmla="*/ 36 h 57"/>
              <a:gd name="T58" fmla="*/ 19 w 121"/>
              <a:gd name="T59" fmla="*/ 21 h 57"/>
              <a:gd name="T60" fmla="*/ 12 w 121"/>
              <a:gd name="T61" fmla="*/ 17 h 57"/>
              <a:gd name="T62" fmla="*/ 10 w 121"/>
              <a:gd name="T63" fmla="*/ 30 h 57"/>
              <a:gd name="T64" fmla="*/ 10 w 121"/>
              <a:gd name="T65" fmla="*/ 15 h 57"/>
              <a:gd name="T66" fmla="*/ 4 w 121"/>
              <a:gd name="T67" fmla="*/ 9 h 57"/>
              <a:gd name="T68" fmla="*/ 2 w 121"/>
              <a:gd name="T69" fmla="*/ 25 h 57"/>
              <a:gd name="T70" fmla="*/ 2 w 121"/>
              <a:gd name="T71" fmla="*/ 9 h 57"/>
              <a:gd name="T72" fmla="*/ 0 w 121"/>
              <a:gd name="T73" fmla="*/ 4 h 57"/>
              <a:gd name="T74" fmla="*/ 0 w 121"/>
              <a:gd name="T75" fmla="*/ 0 h 5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1"/>
              <a:gd name="T115" fmla="*/ 0 h 57"/>
              <a:gd name="T116" fmla="*/ 121 w 121"/>
              <a:gd name="T117" fmla="*/ 57 h 5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1" h="57">
                <a:moveTo>
                  <a:pt x="0" y="0"/>
                </a:moveTo>
                <a:lnTo>
                  <a:pt x="4" y="7"/>
                </a:lnTo>
                <a:lnTo>
                  <a:pt x="12" y="15"/>
                </a:lnTo>
                <a:lnTo>
                  <a:pt x="21" y="21"/>
                </a:lnTo>
                <a:lnTo>
                  <a:pt x="33" y="27"/>
                </a:lnTo>
                <a:lnTo>
                  <a:pt x="48" y="30"/>
                </a:lnTo>
                <a:lnTo>
                  <a:pt x="65" y="34"/>
                </a:lnTo>
                <a:lnTo>
                  <a:pt x="85" y="38"/>
                </a:lnTo>
                <a:lnTo>
                  <a:pt x="102" y="40"/>
                </a:lnTo>
                <a:lnTo>
                  <a:pt x="121" y="42"/>
                </a:lnTo>
                <a:lnTo>
                  <a:pt x="119" y="57"/>
                </a:lnTo>
                <a:lnTo>
                  <a:pt x="119" y="44"/>
                </a:lnTo>
                <a:lnTo>
                  <a:pt x="102" y="42"/>
                </a:lnTo>
                <a:lnTo>
                  <a:pt x="100" y="55"/>
                </a:lnTo>
                <a:lnTo>
                  <a:pt x="100" y="42"/>
                </a:lnTo>
                <a:lnTo>
                  <a:pt x="83" y="40"/>
                </a:lnTo>
                <a:lnTo>
                  <a:pt x="83" y="53"/>
                </a:lnTo>
                <a:lnTo>
                  <a:pt x="83" y="40"/>
                </a:lnTo>
                <a:lnTo>
                  <a:pt x="65" y="36"/>
                </a:lnTo>
                <a:lnTo>
                  <a:pt x="64" y="50"/>
                </a:lnTo>
                <a:lnTo>
                  <a:pt x="64" y="36"/>
                </a:lnTo>
                <a:lnTo>
                  <a:pt x="48" y="32"/>
                </a:lnTo>
                <a:lnTo>
                  <a:pt x="46" y="46"/>
                </a:lnTo>
                <a:lnTo>
                  <a:pt x="46" y="32"/>
                </a:lnTo>
                <a:lnTo>
                  <a:pt x="33" y="29"/>
                </a:lnTo>
                <a:lnTo>
                  <a:pt x="31" y="42"/>
                </a:lnTo>
                <a:lnTo>
                  <a:pt x="31" y="27"/>
                </a:lnTo>
                <a:lnTo>
                  <a:pt x="21" y="23"/>
                </a:lnTo>
                <a:lnTo>
                  <a:pt x="19" y="36"/>
                </a:lnTo>
                <a:lnTo>
                  <a:pt x="19" y="21"/>
                </a:lnTo>
                <a:lnTo>
                  <a:pt x="12" y="17"/>
                </a:lnTo>
                <a:lnTo>
                  <a:pt x="10" y="30"/>
                </a:lnTo>
                <a:lnTo>
                  <a:pt x="10" y="15"/>
                </a:lnTo>
                <a:lnTo>
                  <a:pt x="4" y="9"/>
                </a:lnTo>
                <a:lnTo>
                  <a:pt x="2" y="25"/>
                </a:lnTo>
                <a:lnTo>
                  <a:pt x="2" y="9"/>
                </a:lnTo>
                <a:lnTo>
                  <a:pt x="0" y="4"/>
                </a:lnTo>
                <a:lnTo>
                  <a:pt x="0" y="0"/>
                </a:lnTo>
                <a:close/>
              </a:path>
            </a:pathLst>
          </a:custGeom>
          <a:solidFill>
            <a:srgbClr val="1F1A17"/>
          </a:solidFill>
          <a:ln w="9525">
            <a:noFill/>
            <a:round/>
            <a:headEnd/>
            <a:tailEnd/>
          </a:ln>
        </p:spPr>
        <p:txBody>
          <a:bodyPr/>
          <a:lstStyle/>
          <a:p>
            <a:endParaRPr lang="en-US"/>
          </a:p>
        </p:txBody>
      </p:sp>
      <p:sp>
        <p:nvSpPr>
          <p:cNvPr id="45500" name="Freeform 1444"/>
          <p:cNvSpPr>
            <a:spLocks/>
          </p:cNvSpPr>
          <p:nvPr/>
        </p:nvSpPr>
        <p:spPr bwMode="auto">
          <a:xfrm>
            <a:off x="8740775" y="4138614"/>
            <a:ext cx="192088" cy="90487"/>
          </a:xfrm>
          <a:custGeom>
            <a:avLst/>
            <a:gdLst>
              <a:gd name="T0" fmla="*/ 0 w 121"/>
              <a:gd name="T1" fmla="*/ 0 h 57"/>
              <a:gd name="T2" fmla="*/ 4 w 121"/>
              <a:gd name="T3" fmla="*/ 7 h 57"/>
              <a:gd name="T4" fmla="*/ 12 w 121"/>
              <a:gd name="T5" fmla="*/ 15 h 57"/>
              <a:gd name="T6" fmla="*/ 21 w 121"/>
              <a:gd name="T7" fmla="*/ 21 h 57"/>
              <a:gd name="T8" fmla="*/ 33 w 121"/>
              <a:gd name="T9" fmla="*/ 27 h 57"/>
              <a:gd name="T10" fmla="*/ 48 w 121"/>
              <a:gd name="T11" fmla="*/ 30 h 57"/>
              <a:gd name="T12" fmla="*/ 65 w 121"/>
              <a:gd name="T13" fmla="*/ 34 h 57"/>
              <a:gd name="T14" fmla="*/ 85 w 121"/>
              <a:gd name="T15" fmla="*/ 38 h 57"/>
              <a:gd name="T16" fmla="*/ 102 w 121"/>
              <a:gd name="T17" fmla="*/ 40 h 57"/>
              <a:gd name="T18" fmla="*/ 121 w 121"/>
              <a:gd name="T19" fmla="*/ 42 h 57"/>
              <a:gd name="T20" fmla="*/ 119 w 121"/>
              <a:gd name="T21" fmla="*/ 57 h 57"/>
              <a:gd name="T22" fmla="*/ 119 w 121"/>
              <a:gd name="T23" fmla="*/ 44 h 57"/>
              <a:gd name="T24" fmla="*/ 102 w 121"/>
              <a:gd name="T25" fmla="*/ 42 h 57"/>
              <a:gd name="T26" fmla="*/ 100 w 121"/>
              <a:gd name="T27" fmla="*/ 55 h 57"/>
              <a:gd name="T28" fmla="*/ 100 w 121"/>
              <a:gd name="T29" fmla="*/ 42 h 57"/>
              <a:gd name="T30" fmla="*/ 83 w 121"/>
              <a:gd name="T31" fmla="*/ 40 h 57"/>
              <a:gd name="T32" fmla="*/ 83 w 121"/>
              <a:gd name="T33" fmla="*/ 53 h 57"/>
              <a:gd name="T34" fmla="*/ 83 w 121"/>
              <a:gd name="T35" fmla="*/ 40 h 57"/>
              <a:gd name="T36" fmla="*/ 65 w 121"/>
              <a:gd name="T37" fmla="*/ 36 h 57"/>
              <a:gd name="T38" fmla="*/ 64 w 121"/>
              <a:gd name="T39" fmla="*/ 50 h 57"/>
              <a:gd name="T40" fmla="*/ 64 w 121"/>
              <a:gd name="T41" fmla="*/ 36 h 57"/>
              <a:gd name="T42" fmla="*/ 48 w 121"/>
              <a:gd name="T43" fmla="*/ 32 h 57"/>
              <a:gd name="T44" fmla="*/ 46 w 121"/>
              <a:gd name="T45" fmla="*/ 46 h 57"/>
              <a:gd name="T46" fmla="*/ 46 w 121"/>
              <a:gd name="T47" fmla="*/ 32 h 57"/>
              <a:gd name="T48" fmla="*/ 33 w 121"/>
              <a:gd name="T49" fmla="*/ 29 h 57"/>
              <a:gd name="T50" fmla="*/ 31 w 121"/>
              <a:gd name="T51" fmla="*/ 42 h 57"/>
              <a:gd name="T52" fmla="*/ 31 w 121"/>
              <a:gd name="T53" fmla="*/ 27 h 57"/>
              <a:gd name="T54" fmla="*/ 21 w 121"/>
              <a:gd name="T55" fmla="*/ 23 h 57"/>
              <a:gd name="T56" fmla="*/ 19 w 121"/>
              <a:gd name="T57" fmla="*/ 36 h 57"/>
              <a:gd name="T58" fmla="*/ 19 w 121"/>
              <a:gd name="T59" fmla="*/ 21 h 57"/>
              <a:gd name="T60" fmla="*/ 12 w 121"/>
              <a:gd name="T61" fmla="*/ 17 h 57"/>
              <a:gd name="T62" fmla="*/ 10 w 121"/>
              <a:gd name="T63" fmla="*/ 30 h 57"/>
              <a:gd name="T64" fmla="*/ 10 w 121"/>
              <a:gd name="T65" fmla="*/ 15 h 57"/>
              <a:gd name="T66" fmla="*/ 4 w 121"/>
              <a:gd name="T67" fmla="*/ 9 h 57"/>
              <a:gd name="T68" fmla="*/ 2 w 121"/>
              <a:gd name="T69" fmla="*/ 25 h 57"/>
              <a:gd name="T70" fmla="*/ 2 w 121"/>
              <a:gd name="T71" fmla="*/ 9 h 57"/>
              <a:gd name="T72" fmla="*/ 0 w 121"/>
              <a:gd name="T73" fmla="*/ 4 h 57"/>
              <a:gd name="T74" fmla="*/ 0 w 121"/>
              <a:gd name="T75" fmla="*/ 0 h 5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1"/>
              <a:gd name="T115" fmla="*/ 0 h 57"/>
              <a:gd name="T116" fmla="*/ 121 w 121"/>
              <a:gd name="T117" fmla="*/ 57 h 5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1" h="57">
                <a:moveTo>
                  <a:pt x="0" y="0"/>
                </a:moveTo>
                <a:lnTo>
                  <a:pt x="4" y="7"/>
                </a:lnTo>
                <a:lnTo>
                  <a:pt x="12" y="15"/>
                </a:lnTo>
                <a:lnTo>
                  <a:pt x="21" y="21"/>
                </a:lnTo>
                <a:lnTo>
                  <a:pt x="33" y="27"/>
                </a:lnTo>
                <a:lnTo>
                  <a:pt x="48" y="30"/>
                </a:lnTo>
                <a:lnTo>
                  <a:pt x="65" y="34"/>
                </a:lnTo>
                <a:lnTo>
                  <a:pt x="85" y="38"/>
                </a:lnTo>
                <a:lnTo>
                  <a:pt x="102" y="40"/>
                </a:lnTo>
                <a:lnTo>
                  <a:pt x="121" y="42"/>
                </a:lnTo>
                <a:lnTo>
                  <a:pt x="119" y="57"/>
                </a:lnTo>
                <a:lnTo>
                  <a:pt x="119" y="44"/>
                </a:lnTo>
                <a:lnTo>
                  <a:pt x="102" y="42"/>
                </a:lnTo>
                <a:lnTo>
                  <a:pt x="100" y="55"/>
                </a:lnTo>
                <a:lnTo>
                  <a:pt x="100" y="42"/>
                </a:lnTo>
                <a:lnTo>
                  <a:pt x="83" y="40"/>
                </a:lnTo>
                <a:lnTo>
                  <a:pt x="83" y="53"/>
                </a:lnTo>
                <a:lnTo>
                  <a:pt x="83" y="40"/>
                </a:lnTo>
                <a:lnTo>
                  <a:pt x="65" y="36"/>
                </a:lnTo>
                <a:lnTo>
                  <a:pt x="64" y="50"/>
                </a:lnTo>
                <a:lnTo>
                  <a:pt x="64" y="36"/>
                </a:lnTo>
                <a:lnTo>
                  <a:pt x="48" y="32"/>
                </a:lnTo>
                <a:lnTo>
                  <a:pt x="46" y="46"/>
                </a:lnTo>
                <a:lnTo>
                  <a:pt x="46" y="32"/>
                </a:lnTo>
                <a:lnTo>
                  <a:pt x="33" y="29"/>
                </a:lnTo>
                <a:lnTo>
                  <a:pt x="31" y="42"/>
                </a:lnTo>
                <a:lnTo>
                  <a:pt x="31" y="27"/>
                </a:lnTo>
                <a:lnTo>
                  <a:pt x="21" y="23"/>
                </a:lnTo>
                <a:lnTo>
                  <a:pt x="19" y="36"/>
                </a:lnTo>
                <a:lnTo>
                  <a:pt x="19" y="21"/>
                </a:lnTo>
                <a:lnTo>
                  <a:pt x="12" y="17"/>
                </a:lnTo>
                <a:lnTo>
                  <a:pt x="10" y="30"/>
                </a:lnTo>
                <a:lnTo>
                  <a:pt x="10" y="15"/>
                </a:lnTo>
                <a:lnTo>
                  <a:pt x="4" y="9"/>
                </a:lnTo>
                <a:lnTo>
                  <a:pt x="2" y="25"/>
                </a:lnTo>
                <a:lnTo>
                  <a:pt x="2" y="9"/>
                </a:lnTo>
                <a:lnTo>
                  <a:pt x="0" y="4"/>
                </a:lnTo>
                <a:lnTo>
                  <a:pt x="0" y="0"/>
                </a:lnTo>
              </a:path>
            </a:pathLst>
          </a:custGeom>
          <a:noFill/>
          <a:ln w="0">
            <a:solidFill>
              <a:srgbClr val="25221E"/>
            </a:solidFill>
            <a:round/>
            <a:headEnd/>
            <a:tailEnd/>
          </a:ln>
        </p:spPr>
        <p:txBody>
          <a:bodyPr/>
          <a:lstStyle/>
          <a:p>
            <a:endParaRPr lang="en-US"/>
          </a:p>
        </p:txBody>
      </p:sp>
      <p:sp>
        <p:nvSpPr>
          <p:cNvPr id="45501" name="Freeform 1445"/>
          <p:cNvSpPr>
            <a:spLocks/>
          </p:cNvSpPr>
          <p:nvPr/>
        </p:nvSpPr>
        <p:spPr bwMode="auto">
          <a:xfrm>
            <a:off x="8743951" y="4116389"/>
            <a:ext cx="188913" cy="92075"/>
          </a:xfrm>
          <a:custGeom>
            <a:avLst/>
            <a:gdLst>
              <a:gd name="T0" fmla="*/ 0 w 119"/>
              <a:gd name="T1" fmla="*/ 0 h 58"/>
              <a:gd name="T2" fmla="*/ 2 w 119"/>
              <a:gd name="T3" fmla="*/ 8 h 58"/>
              <a:gd name="T4" fmla="*/ 10 w 119"/>
              <a:gd name="T5" fmla="*/ 16 h 58"/>
              <a:gd name="T6" fmla="*/ 19 w 119"/>
              <a:gd name="T7" fmla="*/ 19 h 58"/>
              <a:gd name="T8" fmla="*/ 33 w 119"/>
              <a:gd name="T9" fmla="*/ 25 h 58"/>
              <a:gd name="T10" fmla="*/ 48 w 119"/>
              <a:gd name="T11" fmla="*/ 29 h 58"/>
              <a:gd name="T12" fmla="*/ 65 w 119"/>
              <a:gd name="T13" fmla="*/ 35 h 58"/>
              <a:gd name="T14" fmla="*/ 83 w 119"/>
              <a:gd name="T15" fmla="*/ 37 h 58"/>
              <a:gd name="T16" fmla="*/ 100 w 119"/>
              <a:gd name="T17" fmla="*/ 39 h 58"/>
              <a:gd name="T18" fmla="*/ 119 w 119"/>
              <a:gd name="T19" fmla="*/ 41 h 58"/>
              <a:gd name="T20" fmla="*/ 119 w 119"/>
              <a:gd name="T21" fmla="*/ 58 h 58"/>
              <a:gd name="T22" fmla="*/ 119 w 119"/>
              <a:gd name="T23" fmla="*/ 43 h 58"/>
              <a:gd name="T24" fmla="*/ 102 w 119"/>
              <a:gd name="T25" fmla="*/ 43 h 58"/>
              <a:gd name="T26" fmla="*/ 100 w 119"/>
              <a:gd name="T27" fmla="*/ 56 h 58"/>
              <a:gd name="T28" fmla="*/ 100 w 119"/>
              <a:gd name="T29" fmla="*/ 41 h 58"/>
              <a:gd name="T30" fmla="*/ 83 w 119"/>
              <a:gd name="T31" fmla="*/ 39 h 58"/>
              <a:gd name="T32" fmla="*/ 81 w 119"/>
              <a:gd name="T33" fmla="*/ 54 h 58"/>
              <a:gd name="T34" fmla="*/ 81 w 119"/>
              <a:gd name="T35" fmla="*/ 39 h 58"/>
              <a:gd name="T36" fmla="*/ 65 w 119"/>
              <a:gd name="T37" fmla="*/ 35 h 58"/>
              <a:gd name="T38" fmla="*/ 63 w 119"/>
              <a:gd name="T39" fmla="*/ 50 h 58"/>
              <a:gd name="T40" fmla="*/ 63 w 119"/>
              <a:gd name="T41" fmla="*/ 35 h 58"/>
              <a:gd name="T42" fmla="*/ 48 w 119"/>
              <a:gd name="T43" fmla="*/ 31 h 58"/>
              <a:gd name="T44" fmla="*/ 46 w 119"/>
              <a:gd name="T45" fmla="*/ 46 h 58"/>
              <a:gd name="T46" fmla="*/ 46 w 119"/>
              <a:gd name="T47" fmla="*/ 31 h 58"/>
              <a:gd name="T48" fmla="*/ 33 w 119"/>
              <a:gd name="T49" fmla="*/ 27 h 58"/>
              <a:gd name="T50" fmla="*/ 31 w 119"/>
              <a:gd name="T51" fmla="*/ 41 h 58"/>
              <a:gd name="T52" fmla="*/ 31 w 119"/>
              <a:gd name="T53" fmla="*/ 27 h 58"/>
              <a:gd name="T54" fmla="*/ 19 w 119"/>
              <a:gd name="T55" fmla="*/ 21 h 58"/>
              <a:gd name="T56" fmla="*/ 19 w 119"/>
              <a:gd name="T57" fmla="*/ 37 h 58"/>
              <a:gd name="T58" fmla="*/ 19 w 119"/>
              <a:gd name="T59" fmla="*/ 21 h 58"/>
              <a:gd name="T60" fmla="*/ 10 w 119"/>
              <a:gd name="T61" fmla="*/ 16 h 58"/>
              <a:gd name="T62" fmla="*/ 10 w 119"/>
              <a:gd name="T63" fmla="*/ 31 h 58"/>
              <a:gd name="T64" fmla="*/ 10 w 119"/>
              <a:gd name="T65" fmla="*/ 16 h 58"/>
              <a:gd name="T66" fmla="*/ 2 w 119"/>
              <a:gd name="T67" fmla="*/ 10 h 58"/>
              <a:gd name="T68" fmla="*/ 2 w 119"/>
              <a:gd name="T69" fmla="*/ 23 h 58"/>
              <a:gd name="T70" fmla="*/ 2 w 119"/>
              <a:gd name="T71" fmla="*/ 8 h 58"/>
              <a:gd name="T72" fmla="*/ 0 w 119"/>
              <a:gd name="T73" fmla="*/ 4 h 58"/>
              <a:gd name="T74" fmla="*/ 0 w 119"/>
              <a:gd name="T75" fmla="*/ 0 h 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9"/>
              <a:gd name="T115" fmla="*/ 0 h 58"/>
              <a:gd name="T116" fmla="*/ 119 w 119"/>
              <a:gd name="T117" fmla="*/ 58 h 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9" h="58">
                <a:moveTo>
                  <a:pt x="0" y="0"/>
                </a:moveTo>
                <a:lnTo>
                  <a:pt x="2" y="8"/>
                </a:lnTo>
                <a:lnTo>
                  <a:pt x="10" y="16"/>
                </a:lnTo>
                <a:lnTo>
                  <a:pt x="19" y="19"/>
                </a:lnTo>
                <a:lnTo>
                  <a:pt x="33" y="25"/>
                </a:lnTo>
                <a:lnTo>
                  <a:pt x="48" y="29"/>
                </a:lnTo>
                <a:lnTo>
                  <a:pt x="65" y="35"/>
                </a:lnTo>
                <a:lnTo>
                  <a:pt x="83" y="37"/>
                </a:lnTo>
                <a:lnTo>
                  <a:pt x="100" y="39"/>
                </a:lnTo>
                <a:lnTo>
                  <a:pt x="119" y="41"/>
                </a:lnTo>
                <a:lnTo>
                  <a:pt x="119" y="58"/>
                </a:lnTo>
                <a:lnTo>
                  <a:pt x="119" y="43"/>
                </a:lnTo>
                <a:lnTo>
                  <a:pt x="102" y="43"/>
                </a:lnTo>
                <a:lnTo>
                  <a:pt x="100" y="56"/>
                </a:lnTo>
                <a:lnTo>
                  <a:pt x="100" y="41"/>
                </a:lnTo>
                <a:lnTo>
                  <a:pt x="83" y="39"/>
                </a:lnTo>
                <a:lnTo>
                  <a:pt x="81" y="54"/>
                </a:lnTo>
                <a:lnTo>
                  <a:pt x="81" y="39"/>
                </a:lnTo>
                <a:lnTo>
                  <a:pt x="65" y="35"/>
                </a:lnTo>
                <a:lnTo>
                  <a:pt x="63" y="50"/>
                </a:lnTo>
                <a:lnTo>
                  <a:pt x="63" y="35"/>
                </a:lnTo>
                <a:lnTo>
                  <a:pt x="48" y="31"/>
                </a:lnTo>
                <a:lnTo>
                  <a:pt x="46" y="46"/>
                </a:lnTo>
                <a:lnTo>
                  <a:pt x="46" y="31"/>
                </a:lnTo>
                <a:lnTo>
                  <a:pt x="33" y="27"/>
                </a:lnTo>
                <a:lnTo>
                  <a:pt x="31" y="41"/>
                </a:lnTo>
                <a:lnTo>
                  <a:pt x="31" y="27"/>
                </a:lnTo>
                <a:lnTo>
                  <a:pt x="19" y="21"/>
                </a:lnTo>
                <a:lnTo>
                  <a:pt x="19" y="37"/>
                </a:lnTo>
                <a:lnTo>
                  <a:pt x="19" y="21"/>
                </a:lnTo>
                <a:lnTo>
                  <a:pt x="10" y="16"/>
                </a:lnTo>
                <a:lnTo>
                  <a:pt x="10" y="31"/>
                </a:lnTo>
                <a:lnTo>
                  <a:pt x="10" y="16"/>
                </a:lnTo>
                <a:lnTo>
                  <a:pt x="2" y="10"/>
                </a:lnTo>
                <a:lnTo>
                  <a:pt x="2" y="23"/>
                </a:lnTo>
                <a:lnTo>
                  <a:pt x="2" y="8"/>
                </a:lnTo>
                <a:lnTo>
                  <a:pt x="0" y="4"/>
                </a:lnTo>
                <a:lnTo>
                  <a:pt x="0" y="0"/>
                </a:lnTo>
                <a:close/>
              </a:path>
            </a:pathLst>
          </a:custGeom>
          <a:solidFill>
            <a:srgbClr val="1F1A17"/>
          </a:solidFill>
          <a:ln w="9525">
            <a:noFill/>
            <a:round/>
            <a:headEnd/>
            <a:tailEnd/>
          </a:ln>
        </p:spPr>
        <p:txBody>
          <a:bodyPr/>
          <a:lstStyle/>
          <a:p>
            <a:endParaRPr lang="en-US"/>
          </a:p>
        </p:txBody>
      </p:sp>
      <p:sp>
        <p:nvSpPr>
          <p:cNvPr id="45502" name="Freeform 1446"/>
          <p:cNvSpPr>
            <a:spLocks/>
          </p:cNvSpPr>
          <p:nvPr/>
        </p:nvSpPr>
        <p:spPr bwMode="auto">
          <a:xfrm>
            <a:off x="8743951" y="4116389"/>
            <a:ext cx="188913" cy="92075"/>
          </a:xfrm>
          <a:custGeom>
            <a:avLst/>
            <a:gdLst>
              <a:gd name="T0" fmla="*/ 0 w 119"/>
              <a:gd name="T1" fmla="*/ 0 h 58"/>
              <a:gd name="T2" fmla="*/ 2 w 119"/>
              <a:gd name="T3" fmla="*/ 8 h 58"/>
              <a:gd name="T4" fmla="*/ 10 w 119"/>
              <a:gd name="T5" fmla="*/ 16 h 58"/>
              <a:gd name="T6" fmla="*/ 19 w 119"/>
              <a:gd name="T7" fmla="*/ 19 h 58"/>
              <a:gd name="T8" fmla="*/ 33 w 119"/>
              <a:gd name="T9" fmla="*/ 25 h 58"/>
              <a:gd name="T10" fmla="*/ 48 w 119"/>
              <a:gd name="T11" fmla="*/ 29 h 58"/>
              <a:gd name="T12" fmla="*/ 65 w 119"/>
              <a:gd name="T13" fmla="*/ 35 h 58"/>
              <a:gd name="T14" fmla="*/ 83 w 119"/>
              <a:gd name="T15" fmla="*/ 37 h 58"/>
              <a:gd name="T16" fmla="*/ 100 w 119"/>
              <a:gd name="T17" fmla="*/ 39 h 58"/>
              <a:gd name="T18" fmla="*/ 119 w 119"/>
              <a:gd name="T19" fmla="*/ 41 h 58"/>
              <a:gd name="T20" fmla="*/ 119 w 119"/>
              <a:gd name="T21" fmla="*/ 58 h 58"/>
              <a:gd name="T22" fmla="*/ 119 w 119"/>
              <a:gd name="T23" fmla="*/ 43 h 58"/>
              <a:gd name="T24" fmla="*/ 102 w 119"/>
              <a:gd name="T25" fmla="*/ 43 h 58"/>
              <a:gd name="T26" fmla="*/ 100 w 119"/>
              <a:gd name="T27" fmla="*/ 56 h 58"/>
              <a:gd name="T28" fmla="*/ 100 w 119"/>
              <a:gd name="T29" fmla="*/ 41 h 58"/>
              <a:gd name="T30" fmla="*/ 83 w 119"/>
              <a:gd name="T31" fmla="*/ 39 h 58"/>
              <a:gd name="T32" fmla="*/ 81 w 119"/>
              <a:gd name="T33" fmla="*/ 54 h 58"/>
              <a:gd name="T34" fmla="*/ 81 w 119"/>
              <a:gd name="T35" fmla="*/ 39 h 58"/>
              <a:gd name="T36" fmla="*/ 65 w 119"/>
              <a:gd name="T37" fmla="*/ 35 h 58"/>
              <a:gd name="T38" fmla="*/ 63 w 119"/>
              <a:gd name="T39" fmla="*/ 50 h 58"/>
              <a:gd name="T40" fmla="*/ 63 w 119"/>
              <a:gd name="T41" fmla="*/ 35 h 58"/>
              <a:gd name="T42" fmla="*/ 48 w 119"/>
              <a:gd name="T43" fmla="*/ 31 h 58"/>
              <a:gd name="T44" fmla="*/ 46 w 119"/>
              <a:gd name="T45" fmla="*/ 46 h 58"/>
              <a:gd name="T46" fmla="*/ 46 w 119"/>
              <a:gd name="T47" fmla="*/ 31 h 58"/>
              <a:gd name="T48" fmla="*/ 33 w 119"/>
              <a:gd name="T49" fmla="*/ 27 h 58"/>
              <a:gd name="T50" fmla="*/ 31 w 119"/>
              <a:gd name="T51" fmla="*/ 41 h 58"/>
              <a:gd name="T52" fmla="*/ 31 w 119"/>
              <a:gd name="T53" fmla="*/ 27 h 58"/>
              <a:gd name="T54" fmla="*/ 19 w 119"/>
              <a:gd name="T55" fmla="*/ 21 h 58"/>
              <a:gd name="T56" fmla="*/ 19 w 119"/>
              <a:gd name="T57" fmla="*/ 37 h 58"/>
              <a:gd name="T58" fmla="*/ 19 w 119"/>
              <a:gd name="T59" fmla="*/ 21 h 58"/>
              <a:gd name="T60" fmla="*/ 10 w 119"/>
              <a:gd name="T61" fmla="*/ 16 h 58"/>
              <a:gd name="T62" fmla="*/ 10 w 119"/>
              <a:gd name="T63" fmla="*/ 31 h 58"/>
              <a:gd name="T64" fmla="*/ 10 w 119"/>
              <a:gd name="T65" fmla="*/ 16 h 58"/>
              <a:gd name="T66" fmla="*/ 2 w 119"/>
              <a:gd name="T67" fmla="*/ 10 h 58"/>
              <a:gd name="T68" fmla="*/ 2 w 119"/>
              <a:gd name="T69" fmla="*/ 23 h 58"/>
              <a:gd name="T70" fmla="*/ 2 w 119"/>
              <a:gd name="T71" fmla="*/ 8 h 58"/>
              <a:gd name="T72" fmla="*/ 0 w 119"/>
              <a:gd name="T73" fmla="*/ 4 h 58"/>
              <a:gd name="T74" fmla="*/ 0 w 119"/>
              <a:gd name="T75" fmla="*/ 0 h 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9"/>
              <a:gd name="T115" fmla="*/ 0 h 58"/>
              <a:gd name="T116" fmla="*/ 119 w 119"/>
              <a:gd name="T117" fmla="*/ 58 h 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9" h="58">
                <a:moveTo>
                  <a:pt x="0" y="0"/>
                </a:moveTo>
                <a:lnTo>
                  <a:pt x="2" y="8"/>
                </a:lnTo>
                <a:lnTo>
                  <a:pt x="10" y="16"/>
                </a:lnTo>
                <a:lnTo>
                  <a:pt x="19" y="19"/>
                </a:lnTo>
                <a:lnTo>
                  <a:pt x="33" y="25"/>
                </a:lnTo>
                <a:lnTo>
                  <a:pt x="48" y="29"/>
                </a:lnTo>
                <a:lnTo>
                  <a:pt x="65" y="35"/>
                </a:lnTo>
                <a:lnTo>
                  <a:pt x="83" y="37"/>
                </a:lnTo>
                <a:lnTo>
                  <a:pt x="100" y="39"/>
                </a:lnTo>
                <a:lnTo>
                  <a:pt x="119" y="41"/>
                </a:lnTo>
                <a:lnTo>
                  <a:pt x="119" y="58"/>
                </a:lnTo>
                <a:lnTo>
                  <a:pt x="119" y="43"/>
                </a:lnTo>
                <a:lnTo>
                  <a:pt x="102" y="43"/>
                </a:lnTo>
                <a:lnTo>
                  <a:pt x="100" y="56"/>
                </a:lnTo>
                <a:lnTo>
                  <a:pt x="100" y="41"/>
                </a:lnTo>
                <a:lnTo>
                  <a:pt x="83" y="39"/>
                </a:lnTo>
                <a:lnTo>
                  <a:pt x="81" y="54"/>
                </a:lnTo>
                <a:lnTo>
                  <a:pt x="81" y="39"/>
                </a:lnTo>
                <a:lnTo>
                  <a:pt x="65" y="35"/>
                </a:lnTo>
                <a:lnTo>
                  <a:pt x="63" y="50"/>
                </a:lnTo>
                <a:lnTo>
                  <a:pt x="63" y="35"/>
                </a:lnTo>
                <a:lnTo>
                  <a:pt x="48" y="31"/>
                </a:lnTo>
                <a:lnTo>
                  <a:pt x="46" y="46"/>
                </a:lnTo>
                <a:lnTo>
                  <a:pt x="46" y="31"/>
                </a:lnTo>
                <a:lnTo>
                  <a:pt x="33" y="27"/>
                </a:lnTo>
                <a:lnTo>
                  <a:pt x="31" y="41"/>
                </a:lnTo>
                <a:lnTo>
                  <a:pt x="31" y="27"/>
                </a:lnTo>
                <a:lnTo>
                  <a:pt x="19" y="21"/>
                </a:lnTo>
                <a:lnTo>
                  <a:pt x="19" y="37"/>
                </a:lnTo>
                <a:lnTo>
                  <a:pt x="19" y="21"/>
                </a:lnTo>
                <a:lnTo>
                  <a:pt x="10" y="16"/>
                </a:lnTo>
                <a:lnTo>
                  <a:pt x="10" y="31"/>
                </a:lnTo>
                <a:lnTo>
                  <a:pt x="10" y="16"/>
                </a:lnTo>
                <a:lnTo>
                  <a:pt x="2" y="10"/>
                </a:lnTo>
                <a:lnTo>
                  <a:pt x="2" y="23"/>
                </a:lnTo>
                <a:lnTo>
                  <a:pt x="2" y="8"/>
                </a:lnTo>
                <a:lnTo>
                  <a:pt x="0" y="4"/>
                </a:lnTo>
                <a:lnTo>
                  <a:pt x="0" y="0"/>
                </a:lnTo>
              </a:path>
            </a:pathLst>
          </a:custGeom>
          <a:noFill/>
          <a:ln w="0">
            <a:solidFill>
              <a:srgbClr val="25221E"/>
            </a:solidFill>
            <a:round/>
            <a:headEnd/>
            <a:tailEnd/>
          </a:ln>
        </p:spPr>
        <p:txBody>
          <a:bodyPr/>
          <a:lstStyle/>
          <a:p>
            <a:endParaRPr lang="en-US"/>
          </a:p>
        </p:txBody>
      </p:sp>
      <p:sp>
        <p:nvSpPr>
          <p:cNvPr id="45503" name="Freeform 1447"/>
          <p:cNvSpPr>
            <a:spLocks/>
          </p:cNvSpPr>
          <p:nvPr/>
        </p:nvSpPr>
        <p:spPr bwMode="auto">
          <a:xfrm>
            <a:off x="8929689" y="4171951"/>
            <a:ext cx="185737" cy="60325"/>
          </a:xfrm>
          <a:custGeom>
            <a:avLst/>
            <a:gdLst>
              <a:gd name="T0" fmla="*/ 117 w 117"/>
              <a:gd name="T1" fmla="*/ 0 h 38"/>
              <a:gd name="T2" fmla="*/ 115 w 117"/>
              <a:gd name="T3" fmla="*/ 6 h 38"/>
              <a:gd name="T4" fmla="*/ 106 w 117"/>
              <a:gd name="T5" fmla="*/ 11 h 38"/>
              <a:gd name="T6" fmla="*/ 96 w 117"/>
              <a:gd name="T7" fmla="*/ 15 h 38"/>
              <a:gd name="T8" fmla="*/ 83 w 117"/>
              <a:gd name="T9" fmla="*/ 17 h 38"/>
              <a:gd name="T10" fmla="*/ 69 w 117"/>
              <a:gd name="T11" fmla="*/ 21 h 38"/>
              <a:gd name="T12" fmla="*/ 54 w 117"/>
              <a:gd name="T13" fmla="*/ 21 h 38"/>
              <a:gd name="T14" fmla="*/ 35 w 117"/>
              <a:gd name="T15" fmla="*/ 23 h 38"/>
              <a:gd name="T16" fmla="*/ 19 w 117"/>
              <a:gd name="T17" fmla="*/ 23 h 38"/>
              <a:gd name="T18" fmla="*/ 2 w 117"/>
              <a:gd name="T19" fmla="*/ 21 h 38"/>
              <a:gd name="T20" fmla="*/ 0 w 117"/>
              <a:gd name="T21" fmla="*/ 36 h 38"/>
              <a:gd name="T22" fmla="*/ 2 w 117"/>
              <a:gd name="T23" fmla="*/ 23 h 38"/>
              <a:gd name="T24" fmla="*/ 19 w 117"/>
              <a:gd name="T25" fmla="*/ 25 h 38"/>
              <a:gd name="T26" fmla="*/ 17 w 117"/>
              <a:gd name="T27" fmla="*/ 38 h 38"/>
              <a:gd name="T28" fmla="*/ 21 w 117"/>
              <a:gd name="T29" fmla="*/ 25 h 38"/>
              <a:gd name="T30" fmla="*/ 35 w 117"/>
              <a:gd name="T31" fmla="*/ 25 h 38"/>
              <a:gd name="T32" fmla="*/ 35 w 117"/>
              <a:gd name="T33" fmla="*/ 38 h 38"/>
              <a:gd name="T34" fmla="*/ 37 w 117"/>
              <a:gd name="T35" fmla="*/ 25 h 38"/>
              <a:gd name="T36" fmla="*/ 52 w 117"/>
              <a:gd name="T37" fmla="*/ 23 h 38"/>
              <a:gd name="T38" fmla="*/ 52 w 117"/>
              <a:gd name="T39" fmla="*/ 36 h 38"/>
              <a:gd name="T40" fmla="*/ 54 w 117"/>
              <a:gd name="T41" fmla="*/ 23 h 38"/>
              <a:gd name="T42" fmla="*/ 69 w 117"/>
              <a:gd name="T43" fmla="*/ 23 h 38"/>
              <a:gd name="T44" fmla="*/ 67 w 117"/>
              <a:gd name="T45" fmla="*/ 36 h 38"/>
              <a:gd name="T46" fmla="*/ 71 w 117"/>
              <a:gd name="T47" fmla="*/ 23 h 38"/>
              <a:gd name="T48" fmla="*/ 85 w 117"/>
              <a:gd name="T49" fmla="*/ 19 h 38"/>
              <a:gd name="T50" fmla="*/ 83 w 117"/>
              <a:gd name="T51" fmla="*/ 32 h 38"/>
              <a:gd name="T52" fmla="*/ 85 w 117"/>
              <a:gd name="T53" fmla="*/ 19 h 38"/>
              <a:gd name="T54" fmla="*/ 96 w 117"/>
              <a:gd name="T55" fmla="*/ 17 h 38"/>
              <a:gd name="T56" fmla="*/ 94 w 117"/>
              <a:gd name="T57" fmla="*/ 29 h 38"/>
              <a:gd name="T58" fmla="*/ 98 w 117"/>
              <a:gd name="T59" fmla="*/ 15 h 38"/>
              <a:gd name="T60" fmla="*/ 106 w 117"/>
              <a:gd name="T61" fmla="*/ 13 h 38"/>
              <a:gd name="T62" fmla="*/ 104 w 117"/>
              <a:gd name="T63" fmla="*/ 25 h 38"/>
              <a:gd name="T64" fmla="*/ 108 w 117"/>
              <a:gd name="T65" fmla="*/ 11 h 38"/>
              <a:gd name="T66" fmla="*/ 115 w 117"/>
              <a:gd name="T67" fmla="*/ 8 h 38"/>
              <a:gd name="T68" fmla="*/ 113 w 117"/>
              <a:gd name="T69" fmla="*/ 19 h 38"/>
              <a:gd name="T70" fmla="*/ 115 w 117"/>
              <a:gd name="T71" fmla="*/ 6 h 38"/>
              <a:gd name="T72" fmla="*/ 117 w 117"/>
              <a:gd name="T73" fmla="*/ 2 h 38"/>
              <a:gd name="T74" fmla="*/ 117 w 117"/>
              <a:gd name="T75" fmla="*/ 0 h 3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7"/>
              <a:gd name="T115" fmla="*/ 0 h 38"/>
              <a:gd name="T116" fmla="*/ 117 w 117"/>
              <a:gd name="T117" fmla="*/ 38 h 3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7" h="38">
                <a:moveTo>
                  <a:pt x="117" y="0"/>
                </a:moveTo>
                <a:lnTo>
                  <a:pt x="115" y="6"/>
                </a:lnTo>
                <a:lnTo>
                  <a:pt x="106" y="11"/>
                </a:lnTo>
                <a:lnTo>
                  <a:pt x="96" y="15"/>
                </a:lnTo>
                <a:lnTo>
                  <a:pt x="83" y="17"/>
                </a:lnTo>
                <a:lnTo>
                  <a:pt x="69" y="21"/>
                </a:lnTo>
                <a:lnTo>
                  <a:pt x="54" y="21"/>
                </a:lnTo>
                <a:lnTo>
                  <a:pt x="35" y="23"/>
                </a:lnTo>
                <a:lnTo>
                  <a:pt x="19" y="23"/>
                </a:lnTo>
                <a:lnTo>
                  <a:pt x="2" y="21"/>
                </a:lnTo>
                <a:lnTo>
                  <a:pt x="0" y="36"/>
                </a:lnTo>
                <a:lnTo>
                  <a:pt x="2" y="23"/>
                </a:lnTo>
                <a:lnTo>
                  <a:pt x="19" y="25"/>
                </a:lnTo>
                <a:lnTo>
                  <a:pt x="17" y="38"/>
                </a:lnTo>
                <a:lnTo>
                  <a:pt x="21" y="25"/>
                </a:lnTo>
                <a:lnTo>
                  <a:pt x="35" y="25"/>
                </a:lnTo>
                <a:lnTo>
                  <a:pt x="35" y="38"/>
                </a:lnTo>
                <a:lnTo>
                  <a:pt x="37" y="25"/>
                </a:lnTo>
                <a:lnTo>
                  <a:pt x="52" y="23"/>
                </a:lnTo>
                <a:lnTo>
                  <a:pt x="52" y="36"/>
                </a:lnTo>
                <a:lnTo>
                  <a:pt x="54" y="23"/>
                </a:lnTo>
                <a:lnTo>
                  <a:pt x="69" y="23"/>
                </a:lnTo>
                <a:lnTo>
                  <a:pt x="67" y="36"/>
                </a:lnTo>
                <a:lnTo>
                  <a:pt x="71" y="23"/>
                </a:lnTo>
                <a:lnTo>
                  <a:pt x="85" y="19"/>
                </a:lnTo>
                <a:lnTo>
                  <a:pt x="83" y="32"/>
                </a:lnTo>
                <a:lnTo>
                  <a:pt x="85" y="19"/>
                </a:lnTo>
                <a:lnTo>
                  <a:pt x="96" y="17"/>
                </a:lnTo>
                <a:lnTo>
                  <a:pt x="94" y="29"/>
                </a:lnTo>
                <a:lnTo>
                  <a:pt x="98" y="15"/>
                </a:lnTo>
                <a:lnTo>
                  <a:pt x="106" y="13"/>
                </a:lnTo>
                <a:lnTo>
                  <a:pt x="104" y="25"/>
                </a:lnTo>
                <a:lnTo>
                  <a:pt x="108" y="11"/>
                </a:lnTo>
                <a:lnTo>
                  <a:pt x="115" y="8"/>
                </a:lnTo>
                <a:lnTo>
                  <a:pt x="113" y="19"/>
                </a:lnTo>
                <a:lnTo>
                  <a:pt x="115" y="6"/>
                </a:lnTo>
                <a:lnTo>
                  <a:pt x="117" y="2"/>
                </a:lnTo>
                <a:lnTo>
                  <a:pt x="117" y="0"/>
                </a:lnTo>
                <a:close/>
              </a:path>
            </a:pathLst>
          </a:custGeom>
          <a:solidFill>
            <a:srgbClr val="1F1A17"/>
          </a:solidFill>
          <a:ln w="9525">
            <a:noFill/>
            <a:round/>
            <a:headEnd/>
            <a:tailEnd/>
          </a:ln>
        </p:spPr>
        <p:txBody>
          <a:bodyPr/>
          <a:lstStyle/>
          <a:p>
            <a:endParaRPr lang="en-US"/>
          </a:p>
        </p:txBody>
      </p:sp>
      <p:sp>
        <p:nvSpPr>
          <p:cNvPr id="45504" name="Freeform 1448"/>
          <p:cNvSpPr>
            <a:spLocks/>
          </p:cNvSpPr>
          <p:nvPr/>
        </p:nvSpPr>
        <p:spPr bwMode="auto">
          <a:xfrm>
            <a:off x="8929689" y="4171951"/>
            <a:ext cx="185737" cy="60325"/>
          </a:xfrm>
          <a:custGeom>
            <a:avLst/>
            <a:gdLst>
              <a:gd name="T0" fmla="*/ 117 w 117"/>
              <a:gd name="T1" fmla="*/ 0 h 38"/>
              <a:gd name="T2" fmla="*/ 115 w 117"/>
              <a:gd name="T3" fmla="*/ 6 h 38"/>
              <a:gd name="T4" fmla="*/ 106 w 117"/>
              <a:gd name="T5" fmla="*/ 11 h 38"/>
              <a:gd name="T6" fmla="*/ 96 w 117"/>
              <a:gd name="T7" fmla="*/ 15 h 38"/>
              <a:gd name="T8" fmla="*/ 83 w 117"/>
              <a:gd name="T9" fmla="*/ 17 h 38"/>
              <a:gd name="T10" fmla="*/ 69 w 117"/>
              <a:gd name="T11" fmla="*/ 21 h 38"/>
              <a:gd name="T12" fmla="*/ 54 w 117"/>
              <a:gd name="T13" fmla="*/ 21 h 38"/>
              <a:gd name="T14" fmla="*/ 35 w 117"/>
              <a:gd name="T15" fmla="*/ 23 h 38"/>
              <a:gd name="T16" fmla="*/ 19 w 117"/>
              <a:gd name="T17" fmla="*/ 23 h 38"/>
              <a:gd name="T18" fmla="*/ 2 w 117"/>
              <a:gd name="T19" fmla="*/ 21 h 38"/>
              <a:gd name="T20" fmla="*/ 0 w 117"/>
              <a:gd name="T21" fmla="*/ 36 h 38"/>
              <a:gd name="T22" fmla="*/ 2 w 117"/>
              <a:gd name="T23" fmla="*/ 23 h 38"/>
              <a:gd name="T24" fmla="*/ 19 w 117"/>
              <a:gd name="T25" fmla="*/ 25 h 38"/>
              <a:gd name="T26" fmla="*/ 17 w 117"/>
              <a:gd name="T27" fmla="*/ 38 h 38"/>
              <a:gd name="T28" fmla="*/ 21 w 117"/>
              <a:gd name="T29" fmla="*/ 25 h 38"/>
              <a:gd name="T30" fmla="*/ 35 w 117"/>
              <a:gd name="T31" fmla="*/ 25 h 38"/>
              <a:gd name="T32" fmla="*/ 35 w 117"/>
              <a:gd name="T33" fmla="*/ 38 h 38"/>
              <a:gd name="T34" fmla="*/ 37 w 117"/>
              <a:gd name="T35" fmla="*/ 25 h 38"/>
              <a:gd name="T36" fmla="*/ 52 w 117"/>
              <a:gd name="T37" fmla="*/ 23 h 38"/>
              <a:gd name="T38" fmla="*/ 52 w 117"/>
              <a:gd name="T39" fmla="*/ 36 h 38"/>
              <a:gd name="T40" fmla="*/ 54 w 117"/>
              <a:gd name="T41" fmla="*/ 23 h 38"/>
              <a:gd name="T42" fmla="*/ 69 w 117"/>
              <a:gd name="T43" fmla="*/ 23 h 38"/>
              <a:gd name="T44" fmla="*/ 67 w 117"/>
              <a:gd name="T45" fmla="*/ 36 h 38"/>
              <a:gd name="T46" fmla="*/ 71 w 117"/>
              <a:gd name="T47" fmla="*/ 23 h 38"/>
              <a:gd name="T48" fmla="*/ 85 w 117"/>
              <a:gd name="T49" fmla="*/ 19 h 38"/>
              <a:gd name="T50" fmla="*/ 83 w 117"/>
              <a:gd name="T51" fmla="*/ 32 h 38"/>
              <a:gd name="T52" fmla="*/ 85 w 117"/>
              <a:gd name="T53" fmla="*/ 19 h 38"/>
              <a:gd name="T54" fmla="*/ 96 w 117"/>
              <a:gd name="T55" fmla="*/ 17 h 38"/>
              <a:gd name="T56" fmla="*/ 94 w 117"/>
              <a:gd name="T57" fmla="*/ 29 h 38"/>
              <a:gd name="T58" fmla="*/ 98 w 117"/>
              <a:gd name="T59" fmla="*/ 15 h 38"/>
              <a:gd name="T60" fmla="*/ 106 w 117"/>
              <a:gd name="T61" fmla="*/ 13 h 38"/>
              <a:gd name="T62" fmla="*/ 104 w 117"/>
              <a:gd name="T63" fmla="*/ 25 h 38"/>
              <a:gd name="T64" fmla="*/ 108 w 117"/>
              <a:gd name="T65" fmla="*/ 11 h 38"/>
              <a:gd name="T66" fmla="*/ 115 w 117"/>
              <a:gd name="T67" fmla="*/ 8 h 38"/>
              <a:gd name="T68" fmla="*/ 113 w 117"/>
              <a:gd name="T69" fmla="*/ 19 h 38"/>
              <a:gd name="T70" fmla="*/ 115 w 117"/>
              <a:gd name="T71" fmla="*/ 6 h 38"/>
              <a:gd name="T72" fmla="*/ 117 w 117"/>
              <a:gd name="T73" fmla="*/ 2 h 38"/>
              <a:gd name="T74" fmla="*/ 117 w 117"/>
              <a:gd name="T75" fmla="*/ 0 h 3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7"/>
              <a:gd name="T115" fmla="*/ 0 h 38"/>
              <a:gd name="T116" fmla="*/ 117 w 117"/>
              <a:gd name="T117" fmla="*/ 38 h 3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7" h="38">
                <a:moveTo>
                  <a:pt x="117" y="0"/>
                </a:moveTo>
                <a:lnTo>
                  <a:pt x="115" y="6"/>
                </a:lnTo>
                <a:lnTo>
                  <a:pt x="106" y="11"/>
                </a:lnTo>
                <a:lnTo>
                  <a:pt x="96" y="15"/>
                </a:lnTo>
                <a:lnTo>
                  <a:pt x="83" y="17"/>
                </a:lnTo>
                <a:lnTo>
                  <a:pt x="69" y="21"/>
                </a:lnTo>
                <a:lnTo>
                  <a:pt x="54" y="21"/>
                </a:lnTo>
                <a:lnTo>
                  <a:pt x="35" y="23"/>
                </a:lnTo>
                <a:lnTo>
                  <a:pt x="19" y="23"/>
                </a:lnTo>
                <a:lnTo>
                  <a:pt x="2" y="21"/>
                </a:lnTo>
                <a:lnTo>
                  <a:pt x="0" y="36"/>
                </a:lnTo>
                <a:lnTo>
                  <a:pt x="2" y="23"/>
                </a:lnTo>
                <a:lnTo>
                  <a:pt x="19" y="25"/>
                </a:lnTo>
                <a:lnTo>
                  <a:pt x="17" y="38"/>
                </a:lnTo>
                <a:lnTo>
                  <a:pt x="21" y="25"/>
                </a:lnTo>
                <a:lnTo>
                  <a:pt x="35" y="25"/>
                </a:lnTo>
                <a:lnTo>
                  <a:pt x="35" y="38"/>
                </a:lnTo>
                <a:lnTo>
                  <a:pt x="37" y="25"/>
                </a:lnTo>
                <a:lnTo>
                  <a:pt x="52" y="23"/>
                </a:lnTo>
                <a:lnTo>
                  <a:pt x="52" y="36"/>
                </a:lnTo>
                <a:lnTo>
                  <a:pt x="54" y="23"/>
                </a:lnTo>
                <a:lnTo>
                  <a:pt x="69" y="23"/>
                </a:lnTo>
                <a:lnTo>
                  <a:pt x="67" y="36"/>
                </a:lnTo>
                <a:lnTo>
                  <a:pt x="71" y="23"/>
                </a:lnTo>
                <a:lnTo>
                  <a:pt x="85" y="19"/>
                </a:lnTo>
                <a:lnTo>
                  <a:pt x="83" y="32"/>
                </a:lnTo>
                <a:lnTo>
                  <a:pt x="85" y="19"/>
                </a:lnTo>
                <a:lnTo>
                  <a:pt x="96" y="17"/>
                </a:lnTo>
                <a:lnTo>
                  <a:pt x="94" y="29"/>
                </a:lnTo>
                <a:lnTo>
                  <a:pt x="98" y="15"/>
                </a:lnTo>
                <a:lnTo>
                  <a:pt x="106" y="13"/>
                </a:lnTo>
                <a:lnTo>
                  <a:pt x="104" y="25"/>
                </a:lnTo>
                <a:lnTo>
                  <a:pt x="108" y="11"/>
                </a:lnTo>
                <a:lnTo>
                  <a:pt x="115" y="8"/>
                </a:lnTo>
                <a:lnTo>
                  <a:pt x="113" y="19"/>
                </a:lnTo>
                <a:lnTo>
                  <a:pt x="115" y="6"/>
                </a:lnTo>
                <a:lnTo>
                  <a:pt x="117" y="2"/>
                </a:lnTo>
                <a:lnTo>
                  <a:pt x="117" y="0"/>
                </a:lnTo>
              </a:path>
            </a:pathLst>
          </a:custGeom>
          <a:noFill/>
          <a:ln w="0">
            <a:solidFill>
              <a:srgbClr val="25221E"/>
            </a:solidFill>
            <a:round/>
            <a:headEnd/>
            <a:tailEnd/>
          </a:ln>
        </p:spPr>
        <p:txBody>
          <a:bodyPr/>
          <a:lstStyle/>
          <a:p>
            <a:endParaRPr lang="en-US"/>
          </a:p>
        </p:txBody>
      </p:sp>
      <p:sp>
        <p:nvSpPr>
          <p:cNvPr id="45505" name="Freeform 1449"/>
          <p:cNvSpPr>
            <a:spLocks/>
          </p:cNvSpPr>
          <p:nvPr/>
        </p:nvSpPr>
        <p:spPr bwMode="auto">
          <a:xfrm>
            <a:off x="8932864" y="4146550"/>
            <a:ext cx="185737" cy="65088"/>
          </a:xfrm>
          <a:custGeom>
            <a:avLst/>
            <a:gdLst>
              <a:gd name="T0" fmla="*/ 117 w 117"/>
              <a:gd name="T1" fmla="*/ 0 h 41"/>
              <a:gd name="T2" fmla="*/ 113 w 117"/>
              <a:gd name="T3" fmla="*/ 6 h 41"/>
              <a:gd name="T4" fmla="*/ 106 w 117"/>
              <a:gd name="T5" fmla="*/ 12 h 41"/>
              <a:gd name="T6" fmla="*/ 96 w 117"/>
              <a:gd name="T7" fmla="*/ 16 h 41"/>
              <a:gd name="T8" fmla="*/ 83 w 117"/>
              <a:gd name="T9" fmla="*/ 20 h 41"/>
              <a:gd name="T10" fmla="*/ 69 w 117"/>
              <a:gd name="T11" fmla="*/ 22 h 41"/>
              <a:gd name="T12" fmla="*/ 52 w 117"/>
              <a:gd name="T13" fmla="*/ 24 h 41"/>
              <a:gd name="T14" fmla="*/ 35 w 117"/>
              <a:gd name="T15" fmla="*/ 24 h 41"/>
              <a:gd name="T16" fmla="*/ 19 w 117"/>
              <a:gd name="T17" fmla="*/ 24 h 41"/>
              <a:gd name="T18" fmla="*/ 0 w 117"/>
              <a:gd name="T19" fmla="*/ 22 h 41"/>
              <a:gd name="T20" fmla="*/ 0 w 117"/>
              <a:gd name="T21" fmla="*/ 39 h 41"/>
              <a:gd name="T22" fmla="*/ 2 w 117"/>
              <a:gd name="T23" fmla="*/ 24 h 41"/>
              <a:gd name="T24" fmla="*/ 17 w 117"/>
              <a:gd name="T25" fmla="*/ 25 h 41"/>
              <a:gd name="T26" fmla="*/ 17 w 117"/>
              <a:gd name="T27" fmla="*/ 39 h 41"/>
              <a:gd name="T28" fmla="*/ 19 w 117"/>
              <a:gd name="T29" fmla="*/ 25 h 41"/>
              <a:gd name="T30" fmla="*/ 35 w 117"/>
              <a:gd name="T31" fmla="*/ 25 h 41"/>
              <a:gd name="T32" fmla="*/ 33 w 117"/>
              <a:gd name="T33" fmla="*/ 41 h 41"/>
              <a:gd name="T34" fmla="*/ 37 w 117"/>
              <a:gd name="T35" fmla="*/ 25 h 41"/>
              <a:gd name="T36" fmla="*/ 52 w 117"/>
              <a:gd name="T37" fmla="*/ 25 h 41"/>
              <a:gd name="T38" fmla="*/ 50 w 117"/>
              <a:gd name="T39" fmla="*/ 39 h 41"/>
              <a:gd name="T40" fmla="*/ 54 w 117"/>
              <a:gd name="T41" fmla="*/ 25 h 41"/>
              <a:gd name="T42" fmla="*/ 69 w 117"/>
              <a:gd name="T43" fmla="*/ 24 h 41"/>
              <a:gd name="T44" fmla="*/ 67 w 117"/>
              <a:gd name="T45" fmla="*/ 37 h 41"/>
              <a:gd name="T46" fmla="*/ 69 w 117"/>
              <a:gd name="T47" fmla="*/ 24 h 41"/>
              <a:gd name="T48" fmla="*/ 83 w 117"/>
              <a:gd name="T49" fmla="*/ 22 h 41"/>
              <a:gd name="T50" fmla="*/ 83 w 117"/>
              <a:gd name="T51" fmla="*/ 35 h 41"/>
              <a:gd name="T52" fmla="*/ 85 w 117"/>
              <a:gd name="T53" fmla="*/ 22 h 41"/>
              <a:gd name="T54" fmla="*/ 96 w 117"/>
              <a:gd name="T55" fmla="*/ 18 h 41"/>
              <a:gd name="T56" fmla="*/ 94 w 117"/>
              <a:gd name="T57" fmla="*/ 31 h 41"/>
              <a:gd name="T58" fmla="*/ 98 w 117"/>
              <a:gd name="T59" fmla="*/ 18 h 41"/>
              <a:gd name="T60" fmla="*/ 106 w 117"/>
              <a:gd name="T61" fmla="*/ 14 h 41"/>
              <a:gd name="T62" fmla="*/ 104 w 117"/>
              <a:gd name="T63" fmla="*/ 29 h 41"/>
              <a:gd name="T64" fmla="*/ 108 w 117"/>
              <a:gd name="T65" fmla="*/ 14 h 41"/>
              <a:gd name="T66" fmla="*/ 113 w 117"/>
              <a:gd name="T67" fmla="*/ 8 h 41"/>
              <a:gd name="T68" fmla="*/ 113 w 117"/>
              <a:gd name="T69" fmla="*/ 24 h 41"/>
              <a:gd name="T70" fmla="*/ 115 w 117"/>
              <a:gd name="T71" fmla="*/ 8 h 41"/>
              <a:gd name="T72" fmla="*/ 117 w 117"/>
              <a:gd name="T73" fmla="*/ 4 h 41"/>
              <a:gd name="T74" fmla="*/ 117 w 117"/>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7"/>
              <a:gd name="T115" fmla="*/ 0 h 41"/>
              <a:gd name="T116" fmla="*/ 117 w 117"/>
              <a:gd name="T117" fmla="*/ 41 h 4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7" h="41">
                <a:moveTo>
                  <a:pt x="117" y="0"/>
                </a:moveTo>
                <a:lnTo>
                  <a:pt x="113" y="6"/>
                </a:lnTo>
                <a:lnTo>
                  <a:pt x="106" y="12"/>
                </a:lnTo>
                <a:lnTo>
                  <a:pt x="96" y="16"/>
                </a:lnTo>
                <a:lnTo>
                  <a:pt x="83" y="20"/>
                </a:lnTo>
                <a:lnTo>
                  <a:pt x="69" y="22"/>
                </a:lnTo>
                <a:lnTo>
                  <a:pt x="52" y="24"/>
                </a:lnTo>
                <a:lnTo>
                  <a:pt x="35" y="24"/>
                </a:lnTo>
                <a:lnTo>
                  <a:pt x="19" y="24"/>
                </a:lnTo>
                <a:lnTo>
                  <a:pt x="0" y="22"/>
                </a:lnTo>
                <a:lnTo>
                  <a:pt x="0" y="39"/>
                </a:lnTo>
                <a:lnTo>
                  <a:pt x="2" y="24"/>
                </a:lnTo>
                <a:lnTo>
                  <a:pt x="17" y="25"/>
                </a:lnTo>
                <a:lnTo>
                  <a:pt x="17" y="39"/>
                </a:lnTo>
                <a:lnTo>
                  <a:pt x="19" y="25"/>
                </a:lnTo>
                <a:lnTo>
                  <a:pt x="35" y="25"/>
                </a:lnTo>
                <a:lnTo>
                  <a:pt x="33" y="41"/>
                </a:lnTo>
                <a:lnTo>
                  <a:pt x="37" y="25"/>
                </a:lnTo>
                <a:lnTo>
                  <a:pt x="52" y="25"/>
                </a:lnTo>
                <a:lnTo>
                  <a:pt x="50" y="39"/>
                </a:lnTo>
                <a:lnTo>
                  <a:pt x="54" y="25"/>
                </a:lnTo>
                <a:lnTo>
                  <a:pt x="69" y="24"/>
                </a:lnTo>
                <a:lnTo>
                  <a:pt x="67" y="37"/>
                </a:lnTo>
                <a:lnTo>
                  <a:pt x="69" y="24"/>
                </a:lnTo>
                <a:lnTo>
                  <a:pt x="83" y="22"/>
                </a:lnTo>
                <a:lnTo>
                  <a:pt x="83" y="35"/>
                </a:lnTo>
                <a:lnTo>
                  <a:pt x="85" y="22"/>
                </a:lnTo>
                <a:lnTo>
                  <a:pt x="96" y="18"/>
                </a:lnTo>
                <a:lnTo>
                  <a:pt x="94" y="31"/>
                </a:lnTo>
                <a:lnTo>
                  <a:pt x="98" y="18"/>
                </a:lnTo>
                <a:lnTo>
                  <a:pt x="106" y="14"/>
                </a:lnTo>
                <a:lnTo>
                  <a:pt x="104" y="29"/>
                </a:lnTo>
                <a:lnTo>
                  <a:pt x="108" y="14"/>
                </a:lnTo>
                <a:lnTo>
                  <a:pt x="113" y="8"/>
                </a:lnTo>
                <a:lnTo>
                  <a:pt x="113" y="24"/>
                </a:lnTo>
                <a:lnTo>
                  <a:pt x="115" y="8"/>
                </a:lnTo>
                <a:lnTo>
                  <a:pt x="117" y="4"/>
                </a:lnTo>
                <a:lnTo>
                  <a:pt x="117" y="0"/>
                </a:lnTo>
                <a:close/>
              </a:path>
            </a:pathLst>
          </a:custGeom>
          <a:solidFill>
            <a:srgbClr val="1F1A17"/>
          </a:solidFill>
          <a:ln w="9525">
            <a:noFill/>
            <a:round/>
            <a:headEnd/>
            <a:tailEnd/>
          </a:ln>
        </p:spPr>
        <p:txBody>
          <a:bodyPr/>
          <a:lstStyle/>
          <a:p>
            <a:endParaRPr lang="en-US"/>
          </a:p>
        </p:txBody>
      </p:sp>
      <p:sp>
        <p:nvSpPr>
          <p:cNvPr id="45506" name="Freeform 1450"/>
          <p:cNvSpPr>
            <a:spLocks/>
          </p:cNvSpPr>
          <p:nvPr/>
        </p:nvSpPr>
        <p:spPr bwMode="auto">
          <a:xfrm>
            <a:off x="8932864" y="4146550"/>
            <a:ext cx="185737" cy="65088"/>
          </a:xfrm>
          <a:custGeom>
            <a:avLst/>
            <a:gdLst>
              <a:gd name="T0" fmla="*/ 117 w 117"/>
              <a:gd name="T1" fmla="*/ 0 h 41"/>
              <a:gd name="T2" fmla="*/ 113 w 117"/>
              <a:gd name="T3" fmla="*/ 6 h 41"/>
              <a:gd name="T4" fmla="*/ 106 w 117"/>
              <a:gd name="T5" fmla="*/ 12 h 41"/>
              <a:gd name="T6" fmla="*/ 96 w 117"/>
              <a:gd name="T7" fmla="*/ 16 h 41"/>
              <a:gd name="T8" fmla="*/ 83 w 117"/>
              <a:gd name="T9" fmla="*/ 20 h 41"/>
              <a:gd name="T10" fmla="*/ 69 w 117"/>
              <a:gd name="T11" fmla="*/ 22 h 41"/>
              <a:gd name="T12" fmla="*/ 52 w 117"/>
              <a:gd name="T13" fmla="*/ 24 h 41"/>
              <a:gd name="T14" fmla="*/ 35 w 117"/>
              <a:gd name="T15" fmla="*/ 24 h 41"/>
              <a:gd name="T16" fmla="*/ 19 w 117"/>
              <a:gd name="T17" fmla="*/ 24 h 41"/>
              <a:gd name="T18" fmla="*/ 0 w 117"/>
              <a:gd name="T19" fmla="*/ 22 h 41"/>
              <a:gd name="T20" fmla="*/ 0 w 117"/>
              <a:gd name="T21" fmla="*/ 39 h 41"/>
              <a:gd name="T22" fmla="*/ 2 w 117"/>
              <a:gd name="T23" fmla="*/ 24 h 41"/>
              <a:gd name="T24" fmla="*/ 17 w 117"/>
              <a:gd name="T25" fmla="*/ 25 h 41"/>
              <a:gd name="T26" fmla="*/ 17 w 117"/>
              <a:gd name="T27" fmla="*/ 39 h 41"/>
              <a:gd name="T28" fmla="*/ 19 w 117"/>
              <a:gd name="T29" fmla="*/ 25 h 41"/>
              <a:gd name="T30" fmla="*/ 35 w 117"/>
              <a:gd name="T31" fmla="*/ 25 h 41"/>
              <a:gd name="T32" fmla="*/ 33 w 117"/>
              <a:gd name="T33" fmla="*/ 41 h 41"/>
              <a:gd name="T34" fmla="*/ 37 w 117"/>
              <a:gd name="T35" fmla="*/ 25 h 41"/>
              <a:gd name="T36" fmla="*/ 52 w 117"/>
              <a:gd name="T37" fmla="*/ 25 h 41"/>
              <a:gd name="T38" fmla="*/ 50 w 117"/>
              <a:gd name="T39" fmla="*/ 39 h 41"/>
              <a:gd name="T40" fmla="*/ 54 w 117"/>
              <a:gd name="T41" fmla="*/ 25 h 41"/>
              <a:gd name="T42" fmla="*/ 69 w 117"/>
              <a:gd name="T43" fmla="*/ 24 h 41"/>
              <a:gd name="T44" fmla="*/ 67 w 117"/>
              <a:gd name="T45" fmla="*/ 37 h 41"/>
              <a:gd name="T46" fmla="*/ 69 w 117"/>
              <a:gd name="T47" fmla="*/ 24 h 41"/>
              <a:gd name="T48" fmla="*/ 83 w 117"/>
              <a:gd name="T49" fmla="*/ 22 h 41"/>
              <a:gd name="T50" fmla="*/ 83 w 117"/>
              <a:gd name="T51" fmla="*/ 35 h 41"/>
              <a:gd name="T52" fmla="*/ 85 w 117"/>
              <a:gd name="T53" fmla="*/ 22 h 41"/>
              <a:gd name="T54" fmla="*/ 96 w 117"/>
              <a:gd name="T55" fmla="*/ 18 h 41"/>
              <a:gd name="T56" fmla="*/ 94 w 117"/>
              <a:gd name="T57" fmla="*/ 31 h 41"/>
              <a:gd name="T58" fmla="*/ 98 w 117"/>
              <a:gd name="T59" fmla="*/ 18 h 41"/>
              <a:gd name="T60" fmla="*/ 106 w 117"/>
              <a:gd name="T61" fmla="*/ 14 h 41"/>
              <a:gd name="T62" fmla="*/ 104 w 117"/>
              <a:gd name="T63" fmla="*/ 29 h 41"/>
              <a:gd name="T64" fmla="*/ 108 w 117"/>
              <a:gd name="T65" fmla="*/ 14 h 41"/>
              <a:gd name="T66" fmla="*/ 113 w 117"/>
              <a:gd name="T67" fmla="*/ 8 h 41"/>
              <a:gd name="T68" fmla="*/ 113 w 117"/>
              <a:gd name="T69" fmla="*/ 24 h 41"/>
              <a:gd name="T70" fmla="*/ 115 w 117"/>
              <a:gd name="T71" fmla="*/ 8 h 41"/>
              <a:gd name="T72" fmla="*/ 117 w 117"/>
              <a:gd name="T73" fmla="*/ 4 h 41"/>
              <a:gd name="T74" fmla="*/ 117 w 117"/>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7"/>
              <a:gd name="T115" fmla="*/ 0 h 41"/>
              <a:gd name="T116" fmla="*/ 117 w 117"/>
              <a:gd name="T117" fmla="*/ 41 h 4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7" h="41">
                <a:moveTo>
                  <a:pt x="117" y="0"/>
                </a:moveTo>
                <a:lnTo>
                  <a:pt x="113" y="6"/>
                </a:lnTo>
                <a:lnTo>
                  <a:pt x="106" y="12"/>
                </a:lnTo>
                <a:lnTo>
                  <a:pt x="96" y="16"/>
                </a:lnTo>
                <a:lnTo>
                  <a:pt x="83" y="20"/>
                </a:lnTo>
                <a:lnTo>
                  <a:pt x="69" y="22"/>
                </a:lnTo>
                <a:lnTo>
                  <a:pt x="52" y="24"/>
                </a:lnTo>
                <a:lnTo>
                  <a:pt x="35" y="24"/>
                </a:lnTo>
                <a:lnTo>
                  <a:pt x="19" y="24"/>
                </a:lnTo>
                <a:lnTo>
                  <a:pt x="0" y="22"/>
                </a:lnTo>
                <a:lnTo>
                  <a:pt x="0" y="39"/>
                </a:lnTo>
                <a:lnTo>
                  <a:pt x="2" y="24"/>
                </a:lnTo>
                <a:lnTo>
                  <a:pt x="17" y="25"/>
                </a:lnTo>
                <a:lnTo>
                  <a:pt x="17" y="39"/>
                </a:lnTo>
                <a:lnTo>
                  <a:pt x="19" y="25"/>
                </a:lnTo>
                <a:lnTo>
                  <a:pt x="35" y="25"/>
                </a:lnTo>
                <a:lnTo>
                  <a:pt x="33" y="41"/>
                </a:lnTo>
                <a:lnTo>
                  <a:pt x="37" y="25"/>
                </a:lnTo>
                <a:lnTo>
                  <a:pt x="52" y="25"/>
                </a:lnTo>
                <a:lnTo>
                  <a:pt x="50" y="39"/>
                </a:lnTo>
                <a:lnTo>
                  <a:pt x="54" y="25"/>
                </a:lnTo>
                <a:lnTo>
                  <a:pt x="69" y="24"/>
                </a:lnTo>
                <a:lnTo>
                  <a:pt x="67" y="37"/>
                </a:lnTo>
                <a:lnTo>
                  <a:pt x="69" y="24"/>
                </a:lnTo>
                <a:lnTo>
                  <a:pt x="83" y="22"/>
                </a:lnTo>
                <a:lnTo>
                  <a:pt x="83" y="35"/>
                </a:lnTo>
                <a:lnTo>
                  <a:pt x="85" y="22"/>
                </a:lnTo>
                <a:lnTo>
                  <a:pt x="96" y="18"/>
                </a:lnTo>
                <a:lnTo>
                  <a:pt x="94" y="31"/>
                </a:lnTo>
                <a:lnTo>
                  <a:pt x="98" y="18"/>
                </a:lnTo>
                <a:lnTo>
                  <a:pt x="106" y="14"/>
                </a:lnTo>
                <a:lnTo>
                  <a:pt x="104" y="29"/>
                </a:lnTo>
                <a:lnTo>
                  <a:pt x="108" y="14"/>
                </a:lnTo>
                <a:lnTo>
                  <a:pt x="113" y="8"/>
                </a:lnTo>
                <a:lnTo>
                  <a:pt x="113" y="24"/>
                </a:lnTo>
                <a:lnTo>
                  <a:pt x="115" y="8"/>
                </a:lnTo>
                <a:lnTo>
                  <a:pt x="117" y="4"/>
                </a:lnTo>
                <a:lnTo>
                  <a:pt x="117" y="0"/>
                </a:lnTo>
              </a:path>
            </a:pathLst>
          </a:custGeom>
          <a:noFill/>
          <a:ln w="0">
            <a:solidFill>
              <a:srgbClr val="25221E"/>
            </a:solidFill>
            <a:round/>
            <a:headEnd/>
            <a:tailEnd/>
          </a:ln>
        </p:spPr>
        <p:txBody>
          <a:bodyPr/>
          <a:lstStyle/>
          <a:p>
            <a:endParaRPr lang="en-US"/>
          </a:p>
        </p:txBody>
      </p:sp>
      <p:sp>
        <p:nvSpPr>
          <p:cNvPr id="45507" name="Freeform 1451"/>
          <p:cNvSpPr>
            <a:spLocks/>
          </p:cNvSpPr>
          <p:nvPr/>
        </p:nvSpPr>
        <p:spPr bwMode="auto">
          <a:xfrm>
            <a:off x="9082089" y="4281489"/>
            <a:ext cx="1587" cy="1587"/>
          </a:xfrm>
          <a:custGeom>
            <a:avLst/>
            <a:gdLst>
              <a:gd name="T0" fmla="*/ 0 w 1587"/>
              <a:gd name="T1" fmla="*/ 0 h 1587"/>
              <a:gd name="T2" fmla="*/ 0 w 1587"/>
              <a:gd name="T3" fmla="*/ 0 h 1587"/>
              <a:gd name="T4" fmla="*/ 0 w 1587"/>
              <a:gd name="T5" fmla="*/ 0 h 1587"/>
              <a:gd name="T6" fmla="*/ 0 w 1587"/>
              <a:gd name="T7" fmla="*/ 0 h 1587"/>
              <a:gd name="T8" fmla="*/ 0 w 1587"/>
              <a:gd name="T9" fmla="*/ 0 h 1587"/>
              <a:gd name="T10" fmla="*/ 0 w 1587"/>
              <a:gd name="T11" fmla="*/ 0 h 1587"/>
              <a:gd name="T12" fmla="*/ 0 60000 65536"/>
              <a:gd name="T13" fmla="*/ 0 60000 65536"/>
              <a:gd name="T14" fmla="*/ 0 60000 65536"/>
              <a:gd name="T15" fmla="*/ 0 60000 65536"/>
              <a:gd name="T16" fmla="*/ 0 60000 65536"/>
              <a:gd name="T17" fmla="*/ 0 60000 65536"/>
              <a:gd name="T18" fmla="*/ 0 w 1587"/>
              <a:gd name="T19" fmla="*/ 0 h 1587"/>
              <a:gd name="T20" fmla="*/ 1587 w 1587"/>
              <a:gd name="T21" fmla="*/ 1587 h 1587"/>
            </a:gdLst>
            <a:ahLst/>
            <a:cxnLst>
              <a:cxn ang="T12">
                <a:pos x="T0" y="T1"/>
              </a:cxn>
              <a:cxn ang="T13">
                <a:pos x="T2" y="T3"/>
              </a:cxn>
              <a:cxn ang="T14">
                <a:pos x="T4" y="T5"/>
              </a:cxn>
              <a:cxn ang="T15">
                <a:pos x="T6" y="T7"/>
              </a:cxn>
              <a:cxn ang="T16">
                <a:pos x="T8" y="T9"/>
              </a:cxn>
              <a:cxn ang="T17">
                <a:pos x="T10" y="T11"/>
              </a:cxn>
            </a:cxnLst>
            <a:rect l="T18" t="T19" r="T20" b="T21"/>
            <a:pathLst>
              <a:path w="1587" h="1587">
                <a:moveTo>
                  <a:pt x="0" y="0"/>
                </a:moveTo>
                <a:lnTo>
                  <a:pt x="0" y="0"/>
                </a:lnTo>
                <a:close/>
              </a:path>
            </a:pathLst>
          </a:custGeom>
          <a:solidFill>
            <a:srgbClr val="2A2523"/>
          </a:solidFill>
          <a:ln w="9525">
            <a:noFill/>
            <a:round/>
            <a:headEnd/>
            <a:tailEnd/>
          </a:ln>
        </p:spPr>
        <p:txBody>
          <a:bodyPr/>
          <a:lstStyle/>
          <a:p>
            <a:endParaRPr lang="en-US"/>
          </a:p>
        </p:txBody>
      </p:sp>
      <p:sp>
        <p:nvSpPr>
          <p:cNvPr id="45508" name="Freeform 1452"/>
          <p:cNvSpPr>
            <a:spLocks/>
          </p:cNvSpPr>
          <p:nvPr/>
        </p:nvSpPr>
        <p:spPr bwMode="auto">
          <a:xfrm>
            <a:off x="9082089" y="4281488"/>
            <a:ext cx="1587" cy="6350"/>
          </a:xfrm>
          <a:custGeom>
            <a:avLst/>
            <a:gdLst>
              <a:gd name="T0" fmla="*/ 0 w 1587"/>
              <a:gd name="T1" fmla="*/ 4 h 4"/>
              <a:gd name="T2" fmla="*/ 0 w 1587"/>
              <a:gd name="T3" fmla="*/ 2 h 4"/>
              <a:gd name="T4" fmla="*/ 0 w 1587"/>
              <a:gd name="T5" fmla="*/ 0 h 4"/>
              <a:gd name="T6" fmla="*/ 0 w 1587"/>
              <a:gd name="T7" fmla="*/ 4 h 4"/>
              <a:gd name="T8" fmla="*/ 0 w 1587"/>
              <a:gd name="T9" fmla="*/ 4 h 4"/>
              <a:gd name="T10" fmla="*/ 0 w 1587"/>
              <a:gd name="T11" fmla="*/ 4 h 4"/>
              <a:gd name="T12" fmla="*/ 0 60000 65536"/>
              <a:gd name="T13" fmla="*/ 0 60000 65536"/>
              <a:gd name="T14" fmla="*/ 0 60000 65536"/>
              <a:gd name="T15" fmla="*/ 0 60000 65536"/>
              <a:gd name="T16" fmla="*/ 0 60000 65536"/>
              <a:gd name="T17" fmla="*/ 0 60000 65536"/>
              <a:gd name="T18" fmla="*/ 0 w 1587"/>
              <a:gd name="T19" fmla="*/ 0 h 4"/>
              <a:gd name="T20" fmla="*/ 1587 w 1587"/>
              <a:gd name="T21" fmla="*/ 4 h 4"/>
            </a:gdLst>
            <a:ahLst/>
            <a:cxnLst>
              <a:cxn ang="T12">
                <a:pos x="T0" y="T1"/>
              </a:cxn>
              <a:cxn ang="T13">
                <a:pos x="T2" y="T3"/>
              </a:cxn>
              <a:cxn ang="T14">
                <a:pos x="T4" y="T5"/>
              </a:cxn>
              <a:cxn ang="T15">
                <a:pos x="T6" y="T7"/>
              </a:cxn>
              <a:cxn ang="T16">
                <a:pos x="T8" y="T9"/>
              </a:cxn>
              <a:cxn ang="T17">
                <a:pos x="T10" y="T11"/>
              </a:cxn>
            </a:cxnLst>
            <a:rect l="T18" t="T19" r="T20" b="T21"/>
            <a:pathLst>
              <a:path w="1587" h="4">
                <a:moveTo>
                  <a:pt x="0" y="4"/>
                </a:moveTo>
                <a:lnTo>
                  <a:pt x="0" y="2"/>
                </a:lnTo>
                <a:lnTo>
                  <a:pt x="0" y="0"/>
                </a:lnTo>
                <a:lnTo>
                  <a:pt x="0" y="4"/>
                </a:lnTo>
                <a:close/>
              </a:path>
            </a:pathLst>
          </a:custGeom>
          <a:solidFill>
            <a:srgbClr val="2C2726"/>
          </a:solidFill>
          <a:ln w="9525">
            <a:noFill/>
            <a:round/>
            <a:headEnd/>
            <a:tailEnd/>
          </a:ln>
        </p:spPr>
        <p:txBody>
          <a:bodyPr/>
          <a:lstStyle/>
          <a:p>
            <a:endParaRPr lang="en-US"/>
          </a:p>
        </p:txBody>
      </p:sp>
      <p:sp>
        <p:nvSpPr>
          <p:cNvPr id="45509" name="Freeform 1453"/>
          <p:cNvSpPr>
            <a:spLocks/>
          </p:cNvSpPr>
          <p:nvPr/>
        </p:nvSpPr>
        <p:spPr bwMode="auto">
          <a:xfrm>
            <a:off x="9078914" y="4281489"/>
            <a:ext cx="3175" cy="9525"/>
          </a:xfrm>
          <a:custGeom>
            <a:avLst/>
            <a:gdLst>
              <a:gd name="T0" fmla="*/ 2 w 2"/>
              <a:gd name="T1" fmla="*/ 0 h 6"/>
              <a:gd name="T2" fmla="*/ 2 w 2"/>
              <a:gd name="T3" fmla="*/ 0 h 6"/>
              <a:gd name="T4" fmla="*/ 2 w 2"/>
              <a:gd name="T5" fmla="*/ 0 h 6"/>
              <a:gd name="T6" fmla="*/ 0 w 2"/>
              <a:gd name="T7" fmla="*/ 6 h 6"/>
              <a:gd name="T8" fmla="*/ 0 w 2"/>
              <a:gd name="T9" fmla="*/ 6 h 6"/>
              <a:gd name="T10" fmla="*/ 2 w 2"/>
              <a:gd name="T11" fmla="*/ 6 h 6"/>
              <a:gd name="T12" fmla="*/ 2 w 2"/>
              <a:gd name="T13" fmla="*/ 4 h 6"/>
              <a:gd name="T14" fmla="*/ 2 w 2"/>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6"/>
              <a:gd name="T26" fmla="*/ 2 w 2"/>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6">
                <a:moveTo>
                  <a:pt x="2" y="0"/>
                </a:moveTo>
                <a:lnTo>
                  <a:pt x="2" y="0"/>
                </a:lnTo>
                <a:lnTo>
                  <a:pt x="0" y="6"/>
                </a:lnTo>
                <a:lnTo>
                  <a:pt x="2" y="6"/>
                </a:lnTo>
                <a:lnTo>
                  <a:pt x="2" y="4"/>
                </a:lnTo>
                <a:lnTo>
                  <a:pt x="2" y="0"/>
                </a:lnTo>
                <a:close/>
              </a:path>
            </a:pathLst>
          </a:custGeom>
          <a:solidFill>
            <a:srgbClr val="2E2A27"/>
          </a:solidFill>
          <a:ln w="9525">
            <a:noFill/>
            <a:round/>
            <a:headEnd/>
            <a:tailEnd/>
          </a:ln>
        </p:spPr>
        <p:txBody>
          <a:bodyPr/>
          <a:lstStyle/>
          <a:p>
            <a:endParaRPr lang="en-US"/>
          </a:p>
        </p:txBody>
      </p:sp>
      <p:sp>
        <p:nvSpPr>
          <p:cNvPr id="45510" name="Freeform 1454"/>
          <p:cNvSpPr>
            <a:spLocks/>
          </p:cNvSpPr>
          <p:nvPr/>
        </p:nvSpPr>
        <p:spPr bwMode="auto">
          <a:xfrm>
            <a:off x="9078914" y="4287839"/>
            <a:ext cx="3175" cy="9525"/>
          </a:xfrm>
          <a:custGeom>
            <a:avLst/>
            <a:gdLst>
              <a:gd name="T0" fmla="*/ 2 w 2"/>
              <a:gd name="T1" fmla="*/ 0 h 6"/>
              <a:gd name="T2" fmla="*/ 2 w 2"/>
              <a:gd name="T3" fmla="*/ 0 h 6"/>
              <a:gd name="T4" fmla="*/ 2 w 2"/>
              <a:gd name="T5" fmla="*/ 0 h 6"/>
              <a:gd name="T6" fmla="*/ 0 w 2"/>
              <a:gd name="T7" fmla="*/ 4 h 6"/>
              <a:gd name="T8" fmla="*/ 0 w 2"/>
              <a:gd name="T9" fmla="*/ 4 h 6"/>
              <a:gd name="T10" fmla="*/ 0 w 2"/>
              <a:gd name="T11" fmla="*/ 6 h 6"/>
              <a:gd name="T12" fmla="*/ 2 w 2"/>
              <a:gd name="T13" fmla="*/ 2 h 6"/>
              <a:gd name="T14" fmla="*/ 2 w 2"/>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6"/>
              <a:gd name="T26" fmla="*/ 2 w 2"/>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6">
                <a:moveTo>
                  <a:pt x="2" y="0"/>
                </a:moveTo>
                <a:lnTo>
                  <a:pt x="2" y="0"/>
                </a:lnTo>
                <a:lnTo>
                  <a:pt x="0" y="4"/>
                </a:lnTo>
                <a:lnTo>
                  <a:pt x="0" y="6"/>
                </a:lnTo>
                <a:lnTo>
                  <a:pt x="2" y="2"/>
                </a:lnTo>
                <a:lnTo>
                  <a:pt x="2" y="0"/>
                </a:lnTo>
                <a:close/>
              </a:path>
            </a:pathLst>
          </a:custGeom>
          <a:solidFill>
            <a:srgbClr val="302C2A"/>
          </a:solidFill>
          <a:ln w="9525">
            <a:noFill/>
            <a:round/>
            <a:headEnd/>
            <a:tailEnd/>
          </a:ln>
        </p:spPr>
        <p:txBody>
          <a:bodyPr/>
          <a:lstStyle/>
          <a:p>
            <a:endParaRPr lang="en-US"/>
          </a:p>
        </p:txBody>
      </p:sp>
      <p:sp>
        <p:nvSpPr>
          <p:cNvPr id="45511" name="Freeform 1455"/>
          <p:cNvSpPr>
            <a:spLocks/>
          </p:cNvSpPr>
          <p:nvPr/>
        </p:nvSpPr>
        <p:spPr bwMode="auto">
          <a:xfrm>
            <a:off x="9078914" y="4291014"/>
            <a:ext cx="3175" cy="7937"/>
          </a:xfrm>
          <a:custGeom>
            <a:avLst/>
            <a:gdLst>
              <a:gd name="T0" fmla="*/ 2 w 2"/>
              <a:gd name="T1" fmla="*/ 0 h 5"/>
              <a:gd name="T2" fmla="*/ 0 w 2"/>
              <a:gd name="T3" fmla="*/ 0 h 5"/>
              <a:gd name="T4" fmla="*/ 0 w 2"/>
              <a:gd name="T5" fmla="*/ 0 h 5"/>
              <a:gd name="T6" fmla="*/ 0 w 2"/>
              <a:gd name="T7" fmla="*/ 5 h 5"/>
              <a:gd name="T8" fmla="*/ 0 w 2"/>
              <a:gd name="T9" fmla="*/ 5 h 5"/>
              <a:gd name="T10" fmla="*/ 0 w 2"/>
              <a:gd name="T11" fmla="*/ 5 h 5"/>
              <a:gd name="T12" fmla="*/ 0 w 2"/>
              <a:gd name="T13" fmla="*/ 4 h 5"/>
              <a:gd name="T14" fmla="*/ 2 w 2"/>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5"/>
              <a:gd name="T26" fmla="*/ 2 w 2"/>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5">
                <a:moveTo>
                  <a:pt x="2" y="0"/>
                </a:moveTo>
                <a:lnTo>
                  <a:pt x="0" y="0"/>
                </a:lnTo>
                <a:lnTo>
                  <a:pt x="0" y="5"/>
                </a:lnTo>
                <a:lnTo>
                  <a:pt x="0" y="4"/>
                </a:lnTo>
                <a:lnTo>
                  <a:pt x="2" y="0"/>
                </a:lnTo>
                <a:close/>
              </a:path>
            </a:pathLst>
          </a:custGeom>
          <a:solidFill>
            <a:srgbClr val="322E2C"/>
          </a:solidFill>
          <a:ln w="9525">
            <a:noFill/>
            <a:round/>
            <a:headEnd/>
            <a:tailEnd/>
          </a:ln>
        </p:spPr>
        <p:txBody>
          <a:bodyPr/>
          <a:lstStyle/>
          <a:p>
            <a:endParaRPr lang="en-US"/>
          </a:p>
        </p:txBody>
      </p:sp>
      <p:sp>
        <p:nvSpPr>
          <p:cNvPr id="45512" name="Freeform 1456"/>
          <p:cNvSpPr>
            <a:spLocks/>
          </p:cNvSpPr>
          <p:nvPr/>
        </p:nvSpPr>
        <p:spPr bwMode="auto">
          <a:xfrm>
            <a:off x="9078914" y="4294189"/>
            <a:ext cx="1587" cy="7937"/>
          </a:xfrm>
          <a:custGeom>
            <a:avLst/>
            <a:gdLst>
              <a:gd name="T0" fmla="*/ 0 w 1587"/>
              <a:gd name="T1" fmla="*/ 2 h 5"/>
              <a:gd name="T2" fmla="*/ 0 w 1587"/>
              <a:gd name="T3" fmla="*/ 0 h 5"/>
              <a:gd name="T4" fmla="*/ 0 w 1587"/>
              <a:gd name="T5" fmla="*/ 0 h 5"/>
              <a:gd name="T6" fmla="*/ 0 w 1587"/>
              <a:gd name="T7" fmla="*/ 5 h 5"/>
              <a:gd name="T8" fmla="*/ 0 w 1587"/>
              <a:gd name="T9" fmla="*/ 5 h 5"/>
              <a:gd name="T10" fmla="*/ 0 w 1587"/>
              <a:gd name="T11" fmla="*/ 5 h 5"/>
              <a:gd name="T12" fmla="*/ 0 w 1587"/>
              <a:gd name="T13" fmla="*/ 3 h 5"/>
              <a:gd name="T14" fmla="*/ 0 w 1587"/>
              <a:gd name="T15" fmla="*/ 2 h 5"/>
              <a:gd name="T16" fmla="*/ 0 60000 65536"/>
              <a:gd name="T17" fmla="*/ 0 60000 65536"/>
              <a:gd name="T18" fmla="*/ 0 60000 65536"/>
              <a:gd name="T19" fmla="*/ 0 60000 65536"/>
              <a:gd name="T20" fmla="*/ 0 60000 65536"/>
              <a:gd name="T21" fmla="*/ 0 60000 65536"/>
              <a:gd name="T22" fmla="*/ 0 60000 65536"/>
              <a:gd name="T23" fmla="*/ 0 60000 65536"/>
              <a:gd name="T24" fmla="*/ 0 w 1587"/>
              <a:gd name="T25" fmla="*/ 0 h 5"/>
              <a:gd name="T26" fmla="*/ 1587 w 158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7" h="5">
                <a:moveTo>
                  <a:pt x="0" y="2"/>
                </a:moveTo>
                <a:lnTo>
                  <a:pt x="0" y="0"/>
                </a:lnTo>
                <a:lnTo>
                  <a:pt x="0" y="5"/>
                </a:lnTo>
                <a:lnTo>
                  <a:pt x="0" y="3"/>
                </a:lnTo>
                <a:lnTo>
                  <a:pt x="0" y="2"/>
                </a:lnTo>
                <a:close/>
              </a:path>
            </a:pathLst>
          </a:custGeom>
          <a:solidFill>
            <a:srgbClr val="34302E"/>
          </a:solidFill>
          <a:ln w="9525">
            <a:noFill/>
            <a:round/>
            <a:headEnd/>
            <a:tailEnd/>
          </a:ln>
        </p:spPr>
        <p:txBody>
          <a:bodyPr/>
          <a:lstStyle/>
          <a:p>
            <a:endParaRPr lang="en-US"/>
          </a:p>
        </p:txBody>
      </p:sp>
      <p:sp>
        <p:nvSpPr>
          <p:cNvPr id="45513" name="Freeform 1457"/>
          <p:cNvSpPr>
            <a:spLocks/>
          </p:cNvSpPr>
          <p:nvPr/>
        </p:nvSpPr>
        <p:spPr bwMode="auto">
          <a:xfrm>
            <a:off x="9075739" y="4298951"/>
            <a:ext cx="3175" cy="9525"/>
          </a:xfrm>
          <a:custGeom>
            <a:avLst/>
            <a:gdLst>
              <a:gd name="T0" fmla="*/ 2 w 2"/>
              <a:gd name="T1" fmla="*/ 0 h 6"/>
              <a:gd name="T2" fmla="*/ 2 w 2"/>
              <a:gd name="T3" fmla="*/ 0 h 6"/>
              <a:gd name="T4" fmla="*/ 2 w 2"/>
              <a:gd name="T5" fmla="*/ 0 h 6"/>
              <a:gd name="T6" fmla="*/ 2 w 2"/>
              <a:gd name="T7" fmla="*/ 6 h 6"/>
              <a:gd name="T8" fmla="*/ 0 w 2"/>
              <a:gd name="T9" fmla="*/ 4 h 6"/>
              <a:gd name="T10" fmla="*/ 0 w 2"/>
              <a:gd name="T11" fmla="*/ 4 h 6"/>
              <a:gd name="T12" fmla="*/ 2 w 2"/>
              <a:gd name="T13" fmla="*/ 2 h 6"/>
              <a:gd name="T14" fmla="*/ 2 w 2"/>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6"/>
              <a:gd name="T26" fmla="*/ 2 w 2"/>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6">
                <a:moveTo>
                  <a:pt x="2" y="0"/>
                </a:moveTo>
                <a:lnTo>
                  <a:pt x="2" y="0"/>
                </a:lnTo>
                <a:lnTo>
                  <a:pt x="2" y="6"/>
                </a:lnTo>
                <a:lnTo>
                  <a:pt x="0" y="4"/>
                </a:lnTo>
                <a:lnTo>
                  <a:pt x="2" y="2"/>
                </a:lnTo>
                <a:lnTo>
                  <a:pt x="2" y="0"/>
                </a:lnTo>
                <a:close/>
              </a:path>
            </a:pathLst>
          </a:custGeom>
          <a:solidFill>
            <a:srgbClr val="363230"/>
          </a:solidFill>
          <a:ln w="9525">
            <a:noFill/>
            <a:round/>
            <a:headEnd/>
            <a:tailEnd/>
          </a:ln>
        </p:spPr>
        <p:txBody>
          <a:bodyPr/>
          <a:lstStyle/>
          <a:p>
            <a:endParaRPr lang="en-US"/>
          </a:p>
        </p:txBody>
      </p:sp>
      <p:sp>
        <p:nvSpPr>
          <p:cNvPr id="45514" name="Freeform 1458"/>
          <p:cNvSpPr>
            <a:spLocks noEditPoints="1"/>
          </p:cNvSpPr>
          <p:nvPr/>
        </p:nvSpPr>
        <p:spPr bwMode="auto">
          <a:xfrm>
            <a:off x="8750301" y="4257676"/>
            <a:ext cx="328613" cy="53975"/>
          </a:xfrm>
          <a:custGeom>
            <a:avLst/>
            <a:gdLst>
              <a:gd name="T0" fmla="*/ 207 w 207"/>
              <a:gd name="T1" fmla="*/ 28 h 34"/>
              <a:gd name="T2" fmla="*/ 207 w 207"/>
              <a:gd name="T3" fmla="*/ 28 h 34"/>
              <a:gd name="T4" fmla="*/ 207 w 207"/>
              <a:gd name="T5" fmla="*/ 28 h 34"/>
              <a:gd name="T6" fmla="*/ 205 w 207"/>
              <a:gd name="T7" fmla="*/ 30 h 34"/>
              <a:gd name="T8" fmla="*/ 205 w 207"/>
              <a:gd name="T9" fmla="*/ 30 h 34"/>
              <a:gd name="T10" fmla="*/ 205 w 207"/>
              <a:gd name="T11" fmla="*/ 30 h 34"/>
              <a:gd name="T12" fmla="*/ 205 w 207"/>
              <a:gd name="T13" fmla="*/ 32 h 34"/>
              <a:gd name="T14" fmla="*/ 205 w 207"/>
              <a:gd name="T15" fmla="*/ 32 h 34"/>
              <a:gd name="T16" fmla="*/ 207 w 207"/>
              <a:gd name="T17" fmla="*/ 34 h 34"/>
              <a:gd name="T18" fmla="*/ 207 w 207"/>
              <a:gd name="T19" fmla="*/ 28 h 34"/>
              <a:gd name="T20" fmla="*/ 2 w 207"/>
              <a:gd name="T21" fmla="*/ 0 h 34"/>
              <a:gd name="T22" fmla="*/ 2 w 207"/>
              <a:gd name="T23" fmla="*/ 0 h 34"/>
              <a:gd name="T24" fmla="*/ 2 w 207"/>
              <a:gd name="T25" fmla="*/ 0 h 34"/>
              <a:gd name="T26" fmla="*/ 0 w 207"/>
              <a:gd name="T27" fmla="*/ 1 h 34"/>
              <a:gd name="T28" fmla="*/ 2 w 207"/>
              <a:gd name="T29" fmla="*/ 1 h 34"/>
              <a:gd name="T30" fmla="*/ 2 w 207"/>
              <a:gd name="T31" fmla="*/ 0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7"/>
              <a:gd name="T49" fmla="*/ 0 h 34"/>
              <a:gd name="T50" fmla="*/ 207 w 207"/>
              <a:gd name="T51" fmla="*/ 34 h 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7" h="34">
                <a:moveTo>
                  <a:pt x="207" y="28"/>
                </a:moveTo>
                <a:lnTo>
                  <a:pt x="207" y="28"/>
                </a:lnTo>
                <a:lnTo>
                  <a:pt x="205" y="30"/>
                </a:lnTo>
                <a:lnTo>
                  <a:pt x="205" y="32"/>
                </a:lnTo>
                <a:lnTo>
                  <a:pt x="207" y="34"/>
                </a:lnTo>
                <a:lnTo>
                  <a:pt x="207" y="28"/>
                </a:lnTo>
                <a:close/>
                <a:moveTo>
                  <a:pt x="2" y="0"/>
                </a:moveTo>
                <a:lnTo>
                  <a:pt x="2" y="0"/>
                </a:lnTo>
                <a:lnTo>
                  <a:pt x="0" y="1"/>
                </a:lnTo>
                <a:lnTo>
                  <a:pt x="2" y="1"/>
                </a:lnTo>
                <a:lnTo>
                  <a:pt x="2" y="0"/>
                </a:lnTo>
                <a:close/>
              </a:path>
            </a:pathLst>
          </a:custGeom>
          <a:solidFill>
            <a:srgbClr val="373432"/>
          </a:solidFill>
          <a:ln w="9525">
            <a:noFill/>
            <a:round/>
            <a:headEnd/>
            <a:tailEnd/>
          </a:ln>
        </p:spPr>
        <p:txBody>
          <a:bodyPr/>
          <a:lstStyle/>
          <a:p>
            <a:endParaRPr lang="en-US"/>
          </a:p>
        </p:txBody>
      </p:sp>
      <p:sp>
        <p:nvSpPr>
          <p:cNvPr id="45515" name="Freeform 1459"/>
          <p:cNvSpPr>
            <a:spLocks noEditPoints="1"/>
          </p:cNvSpPr>
          <p:nvPr/>
        </p:nvSpPr>
        <p:spPr bwMode="auto">
          <a:xfrm>
            <a:off x="8750301" y="4257676"/>
            <a:ext cx="328613" cy="60325"/>
          </a:xfrm>
          <a:custGeom>
            <a:avLst/>
            <a:gdLst>
              <a:gd name="T0" fmla="*/ 207 w 207"/>
              <a:gd name="T1" fmla="*/ 32 h 38"/>
              <a:gd name="T2" fmla="*/ 205 w 207"/>
              <a:gd name="T3" fmla="*/ 30 h 38"/>
              <a:gd name="T4" fmla="*/ 205 w 207"/>
              <a:gd name="T5" fmla="*/ 30 h 38"/>
              <a:gd name="T6" fmla="*/ 205 w 207"/>
              <a:gd name="T7" fmla="*/ 30 h 38"/>
              <a:gd name="T8" fmla="*/ 205 w 207"/>
              <a:gd name="T9" fmla="*/ 30 h 38"/>
              <a:gd name="T10" fmla="*/ 203 w 207"/>
              <a:gd name="T11" fmla="*/ 32 h 38"/>
              <a:gd name="T12" fmla="*/ 203 w 207"/>
              <a:gd name="T13" fmla="*/ 32 h 38"/>
              <a:gd name="T14" fmla="*/ 205 w 207"/>
              <a:gd name="T15" fmla="*/ 34 h 38"/>
              <a:gd name="T16" fmla="*/ 207 w 207"/>
              <a:gd name="T17" fmla="*/ 38 h 38"/>
              <a:gd name="T18" fmla="*/ 207 w 207"/>
              <a:gd name="T19" fmla="*/ 32 h 38"/>
              <a:gd name="T20" fmla="*/ 2 w 207"/>
              <a:gd name="T21" fmla="*/ 3 h 38"/>
              <a:gd name="T22" fmla="*/ 2 w 207"/>
              <a:gd name="T23" fmla="*/ 0 h 38"/>
              <a:gd name="T24" fmla="*/ 0 w 207"/>
              <a:gd name="T25" fmla="*/ 1 h 38"/>
              <a:gd name="T26" fmla="*/ 0 w 207"/>
              <a:gd name="T27" fmla="*/ 3 h 38"/>
              <a:gd name="T28" fmla="*/ 0 w 207"/>
              <a:gd name="T29" fmla="*/ 3 h 38"/>
              <a:gd name="T30" fmla="*/ 2 w 207"/>
              <a:gd name="T31" fmla="*/ 3 h 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7"/>
              <a:gd name="T49" fmla="*/ 0 h 38"/>
              <a:gd name="T50" fmla="*/ 207 w 207"/>
              <a:gd name="T51" fmla="*/ 38 h 3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7" h="38">
                <a:moveTo>
                  <a:pt x="207" y="32"/>
                </a:moveTo>
                <a:lnTo>
                  <a:pt x="205" y="30"/>
                </a:lnTo>
                <a:lnTo>
                  <a:pt x="203" y="32"/>
                </a:lnTo>
                <a:lnTo>
                  <a:pt x="205" y="34"/>
                </a:lnTo>
                <a:lnTo>
                  <a:pt x="207" y="38"/>
                </a:lnTo>
                <a:lnTo>
                  <a:pt x="207" y="32"/>
                </a:lnTo>
                <a:close/>
                <a:moveTo>
                  <a:pt x="2" y="3"/>
                </a:moveTo>
                <a:lnTo>
                  <a:pt x="2" y="0"/>
                </a:lnTo>
                <a:lnTo>
                  <a:pt x="0" y="1"/>
                </a:lnTo>
                <a:lnTo>
                  <a:pt x="0" y="3"/>
                </a:lnTo>
                <a:lnTo>
                  <a:pt x="2" y="3"/>
                </a:lnTo>
                <a:close/>
              </a:path>
            </a:pathLst>
          </a:custGeom>
          <a:solidFill>
            <a:srgbClr val="393633"/>
          </a:solidFill>
          <a:ln w="9525">
            <a:noFill/>
            <a:round/>
            <a:headEnd/>
            <a:tailEnd/>
          </a:ln>
        </p:spPr>
        <p:txBody>
          <a:bodyPr/>
          <a:lstStyle/>
          <a:p>
            <a:endParaRPr lang="en-US"/>
          </a:p>
        </p:txBody>
      </p:sp>
      <p:sp>
        <p:nvSpPr>
          <p:cNvPr id="45516" name="Freeform 1460"/>
          <p:cNvSpPr>
            <a:spLocks noEditPoints="1"/>
          </p:cNvSpPr>
          <p:nvPr/>
        </p:nvSpPr>
        <p:spPr bwMode="auto">
          <a:xfrm>
            <a:off x="8750301" y="4257675"/>
            <a:ext cx="328613" cy="63500"/>
          </a:xfrm>
          <a:custGeom>
            <a:avLst/>
            <a:gdLst>
              <a:gd name="T0" fmla="*/ 207 w 207"/>
              <a:gd name="T1" fmla="*/ 34 h 40"/>
              <a:gd name="T2" fmla="*/ 205 w 207"/>
              <a:gd name="T3" fmla="*/ 32 h 40"/>
              <a:gd name="T4" fmla="*/ 205 w 207"/>
              <a:gd name="T5" fmla="*/ 32 h 40"/>
              <a:gd name="T6" fmla="*/ 203 w 207"/>
              <a:gd name="T7" fmla="*/ 32 h 40"/>
              <a:gd name="T8" fmla="*/ 202 w 207"/>
              <a:gd name="T9" fmla="*/ 34 h 40"/>
              <a:gd name="T10" fmla="*/ 203 w 207"/>
              <a:gd name="T11" fmla="*/ 38 h 40"/>
              <a:gd name="T12" fmla="*/ 205 w 207"/>
              <a:gd name="T13" fmla="*/ 40 h 40"/>
              <a:gd name="T14" fmla="*/ 207 w 207"/>
              <a:gd name="T15" fmla="*/ 34 h 40"/>
              <a:gd name="T16" fmla="*/ 2 w 207"/>
              <a:gd name="T17" fmla="*/ 0 h 40"/>
              <a:gd name="T18" fmla="*/ 2 w 207"/>
              <a:gd name="T19" fmla="*/ 1 h 40"/>
              <a:gd name="T20" fmla="*/ 0 w 207"/>
              <a:gd name="T21" fmla="*/ 1 h 40"/>
              <a:gd name="T22" fmla="*/ 0 w 207"/>
              <a:gd name="T23" fmla="*/ 3 h 40"/>
              <a:gd name="T24" fmla="*/ 0 w 207"/>
              <a:gd name="T25" fmla="*/ 5 h 40"/>
              <a:gd name="T26" fmla="*/ 0 w 207"/>
              <a:gd name="T27" fmla="*/ 5 h 40"/>
              <a:gd name="T28" fmla="*/ 2 w 207"/>
              <a:gd name="T29" fmla="*/ 5 h 40"/>
              <a:gd name="T30" fmla="*/ 2 w 207"/>
              <a:gd name="T31" fmla="*/ 0 h 4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7"/>
              <a:gd name="T49" fmla="*/ 0 h 40"/>
              <a:gd name="T50" fmla="*/ 207 w 207"/>
              <a:gd name="T51" fmla="*/ 40 h 4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7" h="40">
                <a:moveTo>
                  <a:pt x="207" y="34"/>
                </a:moveTo>
                <a:lnTo>
                  <a:pt x="205" y="32"/>
                </a:lnTo>
                <a:lnTo>
                  <a:pt x="203" y="32"/>
                </a:lnTo>
                <a:lnTo>
                  <a:pt x="202" y="34"/>
                </a:lnTo>
                <a:lnTo>
                  <a:pt x="203" y="38"/>
                </a:lnTo>
                <a:lnTo>
                  <a:pt x="205" y="40"/>
                </a:lnTo>
                <a:lnTo>
                  <a:pt x="207" y="34"/>
                </a:lnTo>
                <a:close/>
                <a:moveTo>
                  <a:pt x="2" y="0"/>
                </a:moveTo>
                <a:lnTo>
                  <a:pt x="2" y="1"/>
                </a:lnTo>
                <a:lnTo>
                  <a:pt x="0" y="1"/>
                </a:lnTo>
                <a:lnTo>
                  <a:pt x="0" y="3"/>
                </a:lnTo>
                <a:lnTo>
                  <a:pt x="0" y="5"/>
                </a:lnTo>
                <a:lnTo>
                  <a:pt x="2" y="5"/>
                </a:lnTo>
                <a:lnTo>
                  <a:pt x="2" y="0"/>
                </a:lnTo>
                <a:close/>
              </a:path>
            </a:pathLst>
          </a:custGeom>
          <a:solidFill>
            <a:srgbClr val="3B3735"/>
          </a:solidFill>
          <a:ln w="9525">
            <a:noFill/>
            <a:round/>
            <a:headEnd/>
            <a:tailEnd/>
          </a:ln>
        </p:spPr>
        <p:txBody>
          <a:bodyPr/>
          <a:lstStyle/>
          <a:p>
            <a:endParaRPr lang="en-US"/>
          </a:p>
        </p:txBody>
      </p:sp>
      <p:sp>
        <p:nvSpPr>
          <p:cNvPr id="45517" name="Freeform 1461"/>
          <p:cNvSpPr>
            <a:spLocks noEditPoints="1"/>
          </p:cNvSpPr>
          <p:nvPr/>
        </p:nvSpPr>
        <p:spPr bwMode="auto">
          <a:xfrm>
            <a:off x="8750301" y="4262439"/>
            <a:ext cx="328613" cy="65087"/>
          </a:xfrm>
          <a:custGeom>
            <a:avLst/>
            <a:gdLst>
              <a:gd name="T0" fmla="*/ 207 w 207"/>
              <a:gd name="T1" fmla="*/ 35 h 41"/>
              <a:gd name="T2" fmla="*/ 205 w 207"/>
              <a:gd name="T3" fmla="*/ 31 h 41"/>
              <a:gd name="T4" fmla="*/ 203 w 207"/>
              <a:gd name="T5" fmla="*/ 29 h 41"/>
              <a:gd name="T6" fmla="*/ 202 w 207"/>
              <a:gd name="T7" fmla="*/ 31 h 41"/>
              <a:gd name="T8" fmla="*/ 200 w 207"/>
              <a:gd name="T9" fmla="*/ 33 h 41"/>
              <a:gd name="T10" fmla="*/ 203 w 207"/>
              <a:gd name="T11" fmla="*/ 37 h 41"/>
              <a:gd name="T12" fmla="*/ 205 w 207"/>
              <a:gd name="T13" fmla="*/ 41 h 41"/>
              <a:gd name="T14" fmla="*/ 207 w 207"/>
              <a:gd name="T15" fmla="*/ 35 h 41"/>
              <a:gd name="T16" fmla="*/ 2 w 207"/>
              <a:gd name="T17" fmla="*/ 0 h 41"/>
              <a:gd name="T18" fmla="*/ 0 w 207"/>
              <a:gd name="T19" fmla="*/ 0 h 41"/>
              <a:gd name="T20" fmla="*/ 0 w 207"/>
              <a:gd name="T21" fmla="*/ 0 h 41"/>
              <a:gd name="T22" fmla="*/ 0 w 207"/>
              <a:gd name="T23" fmla="*/ 2 h 41"/>
              <a:gd name="T24" fmla="*/ 0 w 207"/>
              <a:gd name="T25" fmla="*/ 6 h 41"/>
              <a:gd name="T26" fmla="*/ 0 w 207"/>
              <a:gd name="T27" fmla="*/ 6 h 41"/>
              <a:gd name="T28" fmla="*/ 0 w 207"/>
              <a:gd name="T29" fmla="*/ 4 h 41"/>
              <a:gd name="T30" fmla="*/ 2 w 207"/>
              <a:gd name="T31" fmla="*/ 0 h 4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7"/>
              <a:gd name="T49" fmla="*/ 0 h 41"/>
              <a:gd name="T50" fmla="*/ 207 w 207"/>
              <a:gd name="T51" fmla="*/ 41 h 4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7" h="41">
                <a:moveTo>
                  <a:pt x="207" y="35"/>
                </a:moveTo>
                <a:lnTo>
                  <a:pt x="205" y="31"/>
                </a:lnTo>
                <a:lnTo>
                  <a:pt x="203" y="29"/>
                </a:lnTo>
                <a:lnTo>
                  <a:pt x="202" y="31"/>
                </a:lnTo>
                <a:lnTo>
                  <a:pt x="200" y="33"/>
                </a:lnTo>
                <a:lnTo>
                  <a:pt x="203" y="37"/>
                </a:lnTo>
                <a:lnTo>
                  <a:pt x="205" y="41"/>
                </a:lnTo>
                <a:lnTo>
                  <a:pt x="207" y="35"/>
                </a:lnTo>
                <a:close/>
                <a:moveTo>
                  <a:pt x="2" y="0"/>
                </a:moveTo>
                <a:lnTo>
                  <a:pt x="0" y="0"/>
                </a:lnTo>
                <a:lnTo>
                  <a:pt x="0" y="2"/>
                </a:lnTo>
                <a:lnTo>
                  <a:pt x="0" y="6"/>
                </a:lnTo>
                <a:lnTo>
                  <a:pt x="0" y="4"/>
                </a:lnTo>
                <a:lnTo>
                  <a:pt x="2" y="0"/>
                </a:lnTo>
                <a:close/>
              </a:path>
            </a:pathLst>
          </a:custGeom>
          <a:solidFill>
            <a:srgbClr val="3C3937"/>
          </a:solidFill>
          <a:ln w="9525">
            <a:noFill/>
            <a:round/>
            <a:headEnd/>
            <a:tailEnd/>
          </a:ln>
        </p:spPr>
        <p:txBody>
          <a:bodyPr/>
          <a:lstStyle/>
          <a:p>
            <a:endParaRPr lang="en-US"/>
          </a:p>
        </p:txBody>
      </p:sp>
      <p:sp>
        <p:nvSpPr>
          <p:cNvPr id="45518" name="Freeform 1462"/>
          <p:cNvSpPr>
            <a:spLocks noEditPoints="1"/>
          </p:cNvSpPr>
          <p:nvPr/>
        </p:nvSpPr>
        <p:spPr bwMode="auto">
          <a:xfrm>
            <a:off x="8750300" y="4265614"/>
            <a:ext cx="325438" cy="65087"/>
          </a:xfrm>
          <a:custGeom>
            <a:avLst/>
            <a:gdLst>
              <a:gd name="T0" fmla="*/ 205 w 205"/>
              <a:gd name="T1" fmla="*/ 35 h 41"/>
              <a:gd name="T2" fmla="*/ 203 w 205"/>
              <a:gd name="T3" fmla="*/ 33 h 41"/>
              <a:gd name="T4" fmla="*/ 202 w 205"/>
              <a:gd name="T5" fmla="*/ 29 h 41"/>
              <a:gd name="T6" fmla="*/ 200 w 205"/>
              <a:gd name="T7" fmla="*/ 31 h 41"/>
              <a:gd name="T8" fmla="*/ 198 w 205"/>
              <a:gd name="T9" fmla="*/ 31 h 41"/>
              <a:gd name="T10" fmla="*/ 202 w 205"/>
              <a:gd name="T11" fmla="*/ 37 h 41"/>
              <a:gd name="T12" fmla="*/ 205 w 205"/>
              <a:gd name="T13" fmla="*/ 41 h 41"/>
              <a:gd name="T14" fmla="*/ 205 w 205"/>
              <a:gd name="T15" fmla="*/ 35 h 41"/>
              <a:gd name="T16" fmla="*/ 2 w 205"/>
              <a:gd name="T17" fmla="*/ 0 h 41"/>
              <a:gd name="T18" fmla="*/ 0 w 205"/>
              <a:gd name="T19" fmla="*/ 0 h 41"/>
              <a:gd name="T20" fmla="*/ 0 w 205"/>
              <a:gd name="T21" fmla="*/ 0 h 41"/>
              <a:gd name="T22" fmla="*/ 0 w 205"/>
              <a:gd name="T23" fmla="*/ 4 h 41"/>
              <a:gd name="T24" fmla="*/ 0 w 205"/>
              <a:gd name="T25" fmla="*/ 6 h 41"/>
              <a:gd name="T26" fmla="*/ 0 w 205"/>
              <a:gd name="T27" fmla="*/ 6 h 41"/>
              <a:gd name="T28" fmla="*/ 0 w 205"/>
              <a:gd name="T29" fmla="*/ 6 h 41"/>
              <a:gd name="T30" fmla="*/ 2 w 205"/>
              <a:gd name="T31" fmla="*/ 0 h 4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5"/>
              <a:gd name="T49" fmla="*/ 0 h 41"/>
              <a:gd name="T50" fmla="*/ 205 w 205"/>
              <a:gd name="T51" fmla="*/ 41 h 4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5" h="41">
                <a:moveTo>
                  <a:pt x="205" y="35"/>
                </a:moveTo>
                <a:lnTo>
                  <a:pt x="203" y="33"/>
                </a:lnTo>
                <a:lnTo>
                  <a:pt x="202" y="29"/>
                </a:lnTo>
                <a:lnTo>
                  <a:pt x="200" y="31"/>
                </a:lnTo>
                <a:lnTo>
                  <a:pt x="198" y="31"/>
                </a:lnTo>
                <a:lnTo>
                  <a:pt x="202" y="37"/>
                </a:lnTo>
                <a:lnTo>
                  <a:pt x="205" y="41"/>
                </a:lnTo>
                <a:lnTo>
                  <a:pt x="205" y="35"/>
                </a:lnTo>
                <a:close/>
                <a:moveTo>
                  <a:pt x="2" y="0"/>
                </a:moveTo>
                <a:lnTo>
                  <a:pt x="0" y="0"/>
                </a:lnTo>
                <a:lnTo>
                  <a:pt x="0" y="4"/>
                </a:lnTo>
                <a:lnTo>
                  <a:pt x="0" y="6"/>
                </a:lnTo>
                <a:lnTo>
                  <a:pt x="2" y="0"/>
                </a:lnTo>
                <a:close/>
              </a:path>
            </a:pathLst>
          </a:custGeom>
          <a:solidFill>
            <a:srgbClr val="3E3A39"/>
          </a:solidFill>
          <a:ln w="9525">
            <a:noFill/>
            <a:round/>
            <a:headEnd/>
            <a:tailEnd/>
          </a:ln>
        </p:spPr>
        <p:txBody>
          <a:bodyPr/>
          <a:lstStyle/>
          <a:p>
            <a:endParaRPr lang="en-US"/>
          </a:p>
        </p:txBody>
      </p:sp>
      <p:sp>
        <p:nvSpPr>
          <p:cNvPr id="45519" name="Freeform 1463"/>
          <p:cNvSpPr>
            <a:spLocks noEditPoints="1"/>
          </p:cNvSpPr>
          <p:nvPr/>
        </p:nvSpPr>
        <p:spPr bwMode="auto">
          <a:xfrm>
            <a:off x="8750300" y="4268789"/>
            <a:ext cx="325438" cy="66675"/>
          </a:xfrm>
          <a:custGeom>
            <a:avLst/>
            <a:gdLst>
              <a:gd name="T0" fmla="*/ 205 w 205"/>
              <a:gd name="T1" fmla="*/ 37 h 42"/>
              <a:gd name="T2" fmla="*/ 203 w 205"/>
              <a:gd name="T3" fmla="*/ 33 h 42"/>
              <a:gd name="T4" fmla="*/ 200 w 205"/>
              <a:gd name="T5" fmla="*/ 29 h 42"/>
              <a:gd name="T6" fmla="*/ 198 w 205"/>
              <a:gd name="T7" fmla="*/ 29 h 42"/>
              <a:gd name="T8" fmla="*/ 198 w 205"/>
              <a:gd name="T9" fmla="*/ 31 h 42"/>
              <a:gd name="T10" fmla="*/ 202 w 205"/>
              <a:gd name="T11" fmla="*/ 37 h 42"/>
              <a:gd name="T12" fmla="*/ 205 w 205"/>
              <a:gd name="T13" fmla="*/ 42 h 42"/>
              <a:gd name="T14" fmla="*/ 205 w 205"/>
              <a:gd name="T15" fmla="*/ 37 h 42"/>
              <a:gd name="T16" fmla="*/ 0 w 205"/>
              <a:gd name="T17" fmla="*/ 0 h 42"/>
              <a:gd name="T18" fmla="*/ 0 w 205"/>
              <a:gd name="T19" fmla="*/ 2 h 42"/>
              <a:gd name="T20" fmla="*/ 0 w 205"/>
              <a:gd name="T21" fmla="*/ 2 h 42"/>
              <a:gd name="T22" fmla="*/ 0 w 205"/>
              <a:gd name="T23" fmla="*/ 4 h 42"/>
              <a:gd name="T24" fmla="*/ 2 w 205"/>
              <a:gd name="T25" fmla="*/ 6 h 42"/>
              <a:gd name="T26" fmla="*/ 2 w 205"/>
              <a:gd name="T27" fmla="*/ 6 h 42"/>
              <a:gd name="T28" fmla="*/ 0 w 205"/>
              <a:gd name="T29" fmla="*/ 6 h 42"/>
              <a:gd name="T30" fmla="*/ 0 w 205"/>
              <a:gd name="T31" fmla="*/ 0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5"/>
              <a:gd name="T49" fmla="*/ 0 h 42"/>
              <a:gd name="T50" fmla="*/ 205 w 205"/>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5" h="42">
                <a:moveTo>
                  <a:pt x="205" y="37"/>
                </a:moveTo>
                <a:lnTo>
                  <a:pt x="203" y="33"/>
                </a:lnTo>
                <a:lnTo>
                  <a:pt x="200" y="29"/>
                </a:lnTo>
                <a:lnTo>
                  <a:pt x="198" y="29"/>
                </a:lnTo>
                <a:lnTo>
                  <a:pt x="198" y="31"/>
                </a:lnTo>
                <a:lnTo>
                  <a:pt x="202" y="37"/>
                </a:lnTo>
                <a:lnTo>
                  <a:pt x="205" y="42"/>
                </a:lnTo>
                <a:lnTo>
                  <a:pt x="205" y="37"/>
                </a:lnTo>
                <a:close/>
                <a:moveTo>
                  <a:pt x="0" y="0"/>
                </a:moveTo>
                <a:lnTo>
                  <a:pt x="0" y="2"/>
                </a:lnTo>
                <a:lnTo>
                  <a:pt x="0" y="4"/>
                </a:lnTo>
                <a:lnTo>
                  <a:pt x="2" y="6"/>
                </a:lnTo>
                <a:lnTo>
                  <a:pt x="0" y="6"/>
                </a:lnTo>
                <a:lnTo>
                  <a:pt x="0" y="0"/>
                </a:lnTo>
                <a:close/>
              </a:path>
            </a:pathLst>
          </a:custGeom>
          <a:solidFill>
            <a:srgbClr val="3F3C3A"/>
          </a:solidFill>
          <a:ln w="9525">
            <a:noFill/>
            <a:round/>
            <a:headEnd/>
            <a:tailEnd/>
          </a:ln>
        </p:spPr>
        <p:txBody>
          <a:bodyPr/>
          <a:lstStyle/>
          <a:p>
            <a:endParaRPr lang="en-US"/>
          </a:p>
        </p:txBody>
      </p:sp>
      <p:sp>
        <p:nvSpPr>
          <p:cNvPr id="45520" name="Freeform 1464"/>
          <p:cNvSpPr>
            <a:spLocks noEditPoints="1"/>
          </p:cNvSpPr>
          <p:nvPr/>
        </p:nvSpPr>
        <p:spPr bwMode="auto">
          <a:xfrm>
            <a:off x="8750300" y="4275138"/>
            <a:ext cx="325438" cy="347662"/>
          </a:xfrm>
          <a:custGeom>
            <a:avLst/>
            <a:gdLst>
              <a:gd name="T0" fmla="*/ 205 w 205"/>
              <a:gd name="T1" fmla="*/ 35 h 219"/>
              <a:gd name="T2" fmla="*/ 202 w 205"/>
              <a:gd name="T3" fmla="*/ 31 h 219"/>
              <a:gd name="T4" fmla="*/ 198 w 205"/>
              <a:gd name="T5" fmla="*/ 25 h 219"/>
              <a:gd name="T6" fmla="*/ 198 w 205"/>
              <a:gd name="T7" fmla="*/ 27 h 219"/>
              <a:gd name="T8" fmla="*/ 196 w 205"/>
              <a:gd name="T9" fmla="*/ 27 h 219"/>
              <a:gd name="T10" fmla="*/ 200 w 205"/>
              <a:gd name="T11" fmla="*/ 35 h 219"/>
              <a:gd name="T12" fmla="*/ 205 w 205"/>
              <a:gd name="T13" fmla="*/ 40 h 219"/>
              <a:gd name="T14" fmla="*/ 205 w 205"/>
              <a:gd name="T15" fmla="*/ 35 h 219"/>
              <a:gd name="T16" fmla="*/ 0 w 205"/>
              <a:gd name="T17" fmla="*/ 0 h 219"/>
              <a:gd name="T18" fmla="*/ 0 w 205"/>
              <a:gd name="T19" fmla="*/ 0 h 219"/>
              <a:gd name="T20" fmla="*/ 0 w 205"/>
              <a:gd name="T21" fmla="*/ 0 h 219"/>
              <a:gd name="T22" fmla="*/ 0 w 205"/>
              <a:gd name="T23" fmla="*/ 4 h 219"/>
              <a:gd name="T24" fmla="*/ 2 w 205"/>
              <a:gd name="T25" fmla="*/ 4 h 219"/>
              <a:gd name="T26" fmla="*/ 2 w 205"/>
              <a:gd name="T27" fmla="*/ 4 h 219"/>
              <a:gd name="T28" fmla="*/ 2 w 205"/>
              <a:gd name="T29" fmla="*/ 2 h 219"/>
              <a:gd name="T30" fmla="*/ 0 w 205"/>
              <a:gd name="T31" fmla="*/ 0 h 219"/>
              <a:gd name="T32" fmla="*/ 188 w 205"/>
              <a:gd name="T33" fmla="*/ 207 h 219"/>
              <a:gd name="T34" fmla="*/ 184 w 205"/>
              <a:gd name="T35" fmla="*/ 213 h 219"/>
              <a:gd name="T36" fmla="*/ 177 w 205"/>
              <a:gd name="T37" fmla="*/ 219 h 219"/>
              <a:gd name="T38" fmla="*/ 182 w 205"/>
              <a:gd name="T39" fmla="*/ 213 h 219"/>
              <a:gd name="T40" fmla="*/ 188 w 205"/>
              <a:gd name="T41" fmla="*/ 207 h 2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5"/>
              <a:gd name="T64" fmla="*/ 0 h 219"/>
              <a:gd name="T65" fmla="*/ 205 w 205"/>
              <a:gd name="T66" fmla="*/ 219 h 2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5" h="219">
                <a:moveTo>
                  <a:pt x="205" y="35"/>
                </a:moveTo>
                <a:lnTo>
                  <a:pt x="202" y="31"/>
                </a:lnTo>
                <a:lnTo>
                  <a:pt x="198" y="25"/>
                </a:lnTo>
                <a:lnTo>
                  <a:pt x="198" y="27"/>
                </a:lnTo>
                <a:lnTo>
                  <a:pt x="196" y="27"/>
                </a:lnTo>
                <a:lnTo>
                  <a:pt x="200" y="35"/>
                </a:lnTo>
                <a:lnTo>
                  <a:pt x="205" y="40"/>
                </a:lnTo>
                <a:lnTo>
                  <a:pt x="205" y="35"/>
                </a:lnTo>
                <a:close/>
                <a:moveTo>
                  <a:pt x="0" y="0"/>
                </a:moveTo>
                <a:lnTo>
                  <a:pt x="0" y="0"/>
                </a:lnTo>
                <a:lnTo>
                  <a:pt x="0" y="4"/>
                </a:lnTo>
                <a:lnTo>
                  <a:pt x="2" y="4"/>
                </a:lnTo>
                <a:lnTo>
                  <a:pt x="2" y="2"/>
                </a:lnTo>
                <a:lnTo>
                  <a:pt x="0" y="0"/>
                </a:lnTo>
                <a:close/>
                <a:moveTo>
                  <a:pt x="188" y="207"/>
                </a:moveTo>
                <a:lnTo>
                  <a:pt x="184" y="213"/>
                </a:lnTo>
                <a:lnTo>
                  <a:pt x="177" y="219"/>
                </a:lnTo>
                <a:lnTo>
                  <a:pt x="182" y="213"/>
                </a:lnTo>
                <a:lnTo>
                  <a:pt x="188" y="207"/>
                </a:lnTo>
                <a:close/>
              </a:path>
            </a:pathLst>
          </a:custGeom>
          <a:solidFill>
            <a:srgbClr val="413E3C"/>
          </a:solidFill>
          <a:ln w="9525">
            <a:noFill/>
            <a:round/>
            <a:headEnd/>
            <a:tailEnd/>
          </a:ln>
        </p:spPr>
        <p:txBody>
          <a:bodyPr/>
          <a:lstStyle/>
          <a:p>
            <a:endParaRPr lang="en-US"/>
          </a:p>
        </p:txBody>
      </p:sp>
      <p:sp>
        <p:nvSpPr>
          <p:cNvPr id="45521" name="Freeform 1465"/>
          <p:cNvSpPr>
            <a:spLocks noEditPoints="1"/>
          </p:cNvSpPr>
          <p:nvPr/>
        </p:nvSpPr>
        <p:spPr bwMode="auto">
          <a:xfrm>
            <a:off x="8750300" y="4278313"/>
            <a:ext cx="325438" cy="347662"/>
          </a:xfrm>
          <a:custGeom>
            <a:avLst/>
            <a:gdLst>
              <a:gd name="T0" fmla="*/ 205 w 205"/>
              <a:gd name="T1" fmla="*/ 36 h 219"/>
              <a:gd name="T2" fmla="*/ 202 w 205"/>
              <a:gd name="T3" fmla="*/ 31 h 219"/>
              <a:gd name="T4" fmla="*/ 198 w 205"/>
              <a:gd name="T5" fmla="*/ 25 h 219"/>
              <a:gd name="T6" fmla="*/ 196 w 205"/>
              <a:gd name="T7" fmla="*/ 25 h 219"/>
              <a:gd name="T8" fmla="*/ 194 w 205"/>
              <a:gd name="T9" fmla="*/ 27 h 219"/>
              <a:gd name="T10" fmla="*/ 200 w 205"/>
              <a:gd name="T11" fmla="*/ 35 h 219"/>
              <a:gd name="T12" fmla="*/ 205 w 205"/>
              <a:gd name="T13" fmla="*/ 42 h 219"/>
              <a:gd name="T14" fmla="*/ 205 w 205"/>
              <a:gd name="T15" fmla="*/ 36 h 219"/>
              <a:gd name="T16" fmla="*/ 2 w 205"/>
              <a:gd name="T17" fmla="*/ 0 h 219"/>
              <a:gd name="T18" fmla="*/ 2 w 205"/>
              <a:gd name="T19" fmla="*/ 0 h 219"/>
              <a:gd name="T20" fmla="*/ 0 w 205"/>
              <a:gd name="T21" fmla="*/ 0 h 219"/>
              <a:gd name="T22" fmla="*/ 0 w 205"/>
              <a:gd name="T23" fmla="*/ 6 h 219"/>
              <a:gd name="T24" fmla="*/ 2 w 205"/>
              <a:gd name="T25" fmla="*/ 4 h 219"/>
              <a:gd name="T26" fmla="*/ 4 w 205"/>
              <a:gd name="T27" fmla="*/ 2 h 219"/>
              <a:gd name="T28" fmla="*/ 2 w 205"/>
              <a:gd name="T29" fmla="*/ 2 h 219"/>
              <a:gd name="T30" fmla="*/ 2 w 205"/>
              <a:gd name="T31" fmla="*/ 0 h 219"/>
              <a:gd name="T32" fmla="*/ 190 w 205"/>
              <a:gd name="T33" fmla="*/ 202 h 219"/>
              <a:gd name="T34" fmla="*/ 188 w 205"/>
              <a:gd name="T35" fmla="*/ 207 h 219"/>
              <a:gd name="T36" fmla="*/ 184 w 205"/>
              <a:gd name="T37" fmla="*/ 211 h 219"/>
              <a:gd name="T38" fmla="*/ 178 w 205"/>
              <a:gd name="T39" fmla="*/ 215 h 219"/>
              <a:gd name="T40" fmla="*/ 171 w 205"/>
              <a:gd name="T41" fmla="*/ 219 h 219"/>
              <a:gd name="T42" fmla="*/ 180 w 205"/>
              <a:gd name="T43" fmla="*/ 211 h 219"/>
              <a:gd name="T44" fmla="*/ 190 w 205"/>
              <a:gd name="T45" fmla="*/ 202 h 2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5"/>
              <a:gd name="T70" fmla="*/ 0 h 219"/>
              <a:gd name="T71" fmla="*/ 205 w 205"/>
              <a:gd name="T72" fmla="*/ 219 h 21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5" h="219">
                <a:moveTo>
                  <a:pt x="205" y="36"/>
                </a:moveTo>
                <a:lnTo>
                  <a:pt x="202" y="31"/>
                </a:lnTo>
                <a:lnTo>
                  <a:pt x="198" y="25"/>
                </a:lnTo>
                <a:lnTo>
                  <a:pt x="196" y="25"/>
                </a:lnTo>
                <a:lnTo>
                  <a:pt x="194" y="27"/>
                </a:lnTo>
                <a:lnTo>
                  <a:pt x="200" y="35"/>
                </a:lnTo>
                <a:lnTo>
                  <a:pt x="205" y="42"/>
                </a:lnTo>
                <a:lnTo>
                  <a:pt x="205" y="36"/>
                </a:lnTo>
                <a:close/>
                <a:moveTo>
                  <a:pt x="2" y="0"/>
                </a:moveTo>
                <a:lnTo>
                  <a:pt x="2" y="0"/>
                </a:lnTo>
                <a:lnTo>
                  <a:pt x="0" y="0"/>
                </a:lnTo>
                <a:lnTo>
                  <a:pt x="0" y="6"/>
                </a:lnTo>
                <a:lnTo>
                  <a:pt x="2" y="4"/>
                </a:lnTo>
                <a:lnTo>
                  <a:pt x="4" y="2"/>
                </a:lnTo>
                <a:lnTo>
                  <a:pt x="2" y="2"/>
                </a:lnTo>
                <a:lnTo>
                  <a:pt x="2" y="0"/>
                </a:lnTo>
                <a:close/>
                <a:moveTo>
                  <a:pt x="190" y="202"/>
                </a:moveTo>
                <a:lnTo>
                  <a:pt x="188" y="207"/>
                </a:lnTo>
                <a:lnTo>
                  <a:pt x="184" y="211"/>
                </a:lnTo>
                <a:lnTo>
                  <a:pt x="178" y="215"/>
                </a:lnTo>
                <a:lnTo>
                  <a:pt x="171" y="219"/>
                </a:lnTo>
                <a:lnTo>
                  <a:pt x="180" y="211"/>
                </a:lnTo>
                <a:lnTo>
                  <a:pt x="190" y="202"/>
                </a:lnTo>
                <a:close/>
              </a:path>
            </a:pathLst>
          </a:custGeom>
          <a:solidFill>
            <a:srgbClr val="43403E"/>
          </a:solidFill>
          <a:ln w="9525">
            <a:noFill/>
            <a:round/>
            <a:headEnd/>
            <a:tailEnd/>
          </a:ln>
        </p:spPr>
        <p:txBody>
          <a:bodyPr/>
          <a:lstStyle/>
          <a:p>
            <a:endParaRPr lang="en-US"/>
          </a:p>
        </p:txBody>
      </p:sp>
      <p:sp>
        <p:nvSpPr>
          <p:cNvPr id="45522" name="Freeform 1466"/>
          <p:cNvSpPr>
            <a:spLocks noEditPoints="1"/>
          </p:cNvSpPr>
          <p:nvPr/>
        </p:nvSpPr>
        <p:spPr bwMode="auto">
          <a:xfrm>
            <a:off x="8750300" y="4281488"/>
            <a:ext cx="325438" cy="347662"/>
          </a:xfrm>
          <a:custGeom>
            <a:avLst/>
            <a:gdLst>
              <a:gd name="T0" fmla="*/ 205 w 205"/>
              <a:gd name="T1" fmla="*/ 36 h 219"/>
              <a:gd name="T2" fmla="*/ 200 w 205"/>
              <a:gd name="T3" fmla="*/ 31 h 219"/>
              <a:gd name="T4" fmla="*/ 196 w 205"/>
              <a:gd name="T5" fmla="*/ 23 h 219"/>
              <a:gd name="T6" fmla="*/ 194 w 205"/>
              <a:gd name="T7" fmla="*/ 25 h 219"/>
              <a:gd name="T8" fmla="*/ 192 w 205"/>
              <a:gd name="T9" fmla="*/ 25 h 219"/>
              <a:gd name="T10" fmla="*/ 198 w 205"/>
              <a:gd name="T11" fmla="*/ 34 h 219"/>
              <a:gd name="T12" fmla="*/ 203 w 205"/>
              <a:gd name="T13" fmla="*/ 44 h 219"/>
              <a:gd name="T14" fmla="*/ 205 w 205"/>
              <a:gd name="T15" fmla="*/ 36 h 219"/>
              <a:gd name="T16" fmla="*/ 2 w 205"/>
              <a:gd name="T17" fmla="*/ 0 h 219"/>
              <a:gd name="T18" fmla="*/ 2 w 205"/>
              <a:gd name="T19" fmla="*/ 0 h 219"/>
              <a:gd name="T20" fmla="*/ 0 w 205"/>
              <a:gd name="T21" fmla="*/ 0 h 219"/>
              <a:gd name="T22" fmla="*/ 0 w 205"/>
              <a:gd name="T23" fmla="*/ 6 h 219"/>
              <a:gd name="T24" fmla="*/ 2 w 205"/>
              <a:gd name="T25" fmla="*/ 4 h 219"/>
              <a:gd name="T26" fmla="*/ 4 w 205"/>
              <a:gd name="T27" fmla="*/ 2 h 219"/>
              <a:gd name="T28" fmla="*/ 4 w 205"/>
              <a:gd name="T29" fmla="*/ 0 h 219"/>
              <a:gd name="T30" fmla="*/ 2 w 205"/>
              <a:gd name="T31" fmla="*/ 0 h 219"/>
              <a:gd name="T32" fmla="*/ 177 w 205"/>
              <a:gd name="T33" fmla="*/ 215 h 219"/>
              <a:gd name="T34" fmla="*/ 182 w 205"/>
              <a:gd name="T35" fmla="*/ 209 h 219"/>
              <a:gd name="T36" fmla="*/ 188 w 205"/>
              <a:gd name="T37" fmla="*/ 203 h 219"/>
              <a:gd name="T38" fmla="*/ 188 w 205"/>
              <a:gd name="T39" fmla="*/ 201 h 219"/>
              <a:gd name="T40" fmla="*/ 190 w 205"/>
              <a:gd name="T41" fmla="*/ 200 h 219"/>
              <a:gd name="T42" fmla="*/ 190 w 205"/>
              <a:gd name="T43" fmla="*/ 196 h 219"/>
              <a:gd name="T44" fmla="*/ 178 w 205"/>
              <a:gd name="T45" fmla="*/ 209 h 219"/>
              <a:gd name="T46" fmla="*/ 165 w 205"/>
              <a:gd name="T47" fmla="*/ 219 h 219"/>
              <a:gd name="T48" fmla="*/ 171 w 205"/>
              <a:gd name="T49" fmla="*/ 217 h 219"/>
              <a:gd name="T50" fmla="*/ 177 w 205"/>
              <a:gd name="T51" fmla="*/ 215 h 2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5"/>
              <a:gd name="T79" fmla="*/ 0 h 219"/>
              <a:gd name="T80" fmla="*/ 205 w 205"/>
              <a:gd name="T81" fmla="*/ 219 h 21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5" h="219">
                <a:moveTo>
                  <a:pt x="205" y="36"/>
                </a:moveTo>
                <a:lnTo>
                  <a:pt x="200" y="31"/>
                </a:lnTo>
                <a:lnTo>
                  <a:pt x="196" y="23"/>
                </a:lnTo>
                <a:lnTo>
                  <a:pt x="194" y="25"/>
                </a:lnTo>
                <a:lnTo>
                  <a:pt x="192" y="25"/>
                </a:lnTo>
                <a:lnTo>
                  <a:pt x="198" y="34"/>
                </a:lnTo>
                <a:lnTo>
                  <a:pt x="203" y="44"/>
                </a:lnTo>
                <a:lnTo>
                  <a:pt x="205" y="36"/>
                </a:lnTo>
                <a:close/>
                <a:moveTo>
                  <a:pt x="2" y="0"/>
                </a:moveTo>
                <a:lnTo>
                  <a:pt x="2" y="0"/>
                </a:lnTo>
                <a:lnTo>
                  <a:pt x="0" y="0"/>
                </a:lnTo>
                <a:lnTo>
                  <a:pt x="0" y="6"/>
                </a:lnTo>
                <a:lnTo>
                  <a:pt x="2" y="4"/>
                </a:lnTo>
                <a:lnTo>
                  <a:pt x="4" y="2"/>
                </a:lnTo>
                <a:lnTo>
                  <a:pt x="4" y="0"/>
                </a:lnTo>
                <a:lnTo>
                  <a:pt x="2" y="0"/>
                </a:lnTo>
                <a:close/>
                <a:moveTo>
                  <a:pt x="177" y="215"/>
                </a:moveTo>
                <a:lnTo>
                  <a:pt x="182" y="209"/>
                </a:lnTo>
                <a:lnTo>
                  <a:pt x="188" y="203"/>
                </a:lnTo>
                <a:lnTo>
                  <a:pt x="188" y="201"/>
                </a:lnTo>
                <a:lnTo>
                  <a:pt x="190" y="200"/>
                </a:lnTo>
                <a:lnTo>
                  <a:pt x="190" y="196"/>
                </a:lnTo>
                <a:lnTo>
                  <a:pt x="178" y="209"/>
                </a:lnTo>
                <a:lnTo>
                  <a:pt x="165" y="219"/>
                </a:lnTo>
                <a:lnTo>
                  <a:pt x="171" y="217"/>
                </a:lnTo>
                <a:lnTo>
                  <a:pt x="177" y="215"/>
                </a:lnTo>
                <a:close/>
              </a:path>
            </a:pathLst>
          </a:custGeom>
          <a:solidFill>
            <a:srgbClr val="454240"/>
          </a:solidFill>
          <a:ln w="9525">
            <a:noFill/>
            <a:round/>
            <a:headEnd/>
            <a:tailEnd/>
          </a:ln>
        </p:spPr>
        <p:txBody>
          <a:bodyPr/>
          <a:lstStyle/>
          <a:p>
            <a:endParaRPr lang="en-US"/>
          </a:p>
        </p:txBody>
      </p:sp>
      <p:sp>
        <p:nvSpPr>
          <p:cNvPr id="45523" name="Freeform 1467"/>
          <p:cNvSpPr>
            <a:spLocks noEditPoints="1"/>
          </p:cNvSpPr>
          <p:nvPr/>
        </p:nvSpPr>
        <p:spPr bwMode="auto">
          <a:xfrm>
            <a:off x="8750300" y="4281489"/>
            <a:ext cx="325438" cy="350837"/>
          </a:xfrm>
          <a:custGeom>
            <a:avLst/>
            <a:gdLst>
              <a:gd name="T0" fmla="*/ 205 w 205"/>
              <a:gd name="T1" fmla="*/ 40 h 221"/>
              <a:gd name="T2" fmla="*/ 200 w 205"/>
              <a:gd name="T3" fmla="*/ 33 h 221"/>
              <a:gd name="T4" fmla="*/ 194 w 205"/>
              <a:gd name="T5" fmla="*/ 25 h 221"/>
              <a:gd name="T6" fmla="*/ 192 w 205"/>
              <a:gd name="T7" fmla="*/ 25 h 221"/>
              <a:gd name="T8" fmla="*/ 190 w 205"/>
              <a:gd name="T9" fmla="*/ 25 h 221"/>
              <a:gd name="T10" fmla="*/ 198 w 205"/>
              <a:gd name="T11" fmla="*/ 36 h 221"/>
              <a:gd name="T12" fmla="*/ 203 w 205"/>
              <a:gd name="T13" fmla="*/ 48 h 221"/>
              <a:gd name="T14" fmla="*/ 205 w 205"/>
              <a:gd name="T15" fmla="*/ 40 h 221"/>
              <a:gd name="T16" fmla="*/ 4 w 205"/>
              <a:gd name="T17" fmla="*/ 0 h 221"/>
              <a:gd name="T18" fmla="*/ 2 w 205"/>
              <a:gd name="T19" fmla="*/ 2 h 221"/>
              <a:gd name="T20" fmla="*/ 0 w 205"/>
              <a:gd name="T21" fmla="*/ 4 h 221"/>
              <a:gd name="T22" fmla="*/ 0 w 205"/>
              <a:gd name="T23" fmla="*/ 10 h 221"/>
              <a:gd name="T24" fmla="*/ 2 w 205"/>
              <a:gd name="T25" fmla="*/ 6 h 221"/>
              <a:gd name="T26" fmla="*/ 6 w 205"/>
              <a:gd name="T27" fmla="*/ 4 h 221"/>
              <a:gd name="T28" fmla="*/ 4 w 205"/>
              <a:gd name="T29" fmla="*/ 2 h 221"/>
              <a:gd name="T30" fmla="*/ 4 w 205"/>
              <a:gd name="T31" fmla="*/ 0 h 221"/>
              <a:gd name="T32" fmla="*/ 171 w 205"/>
              <a:gd name="T33" fmla="*/ 217 h 221"/>
              <a:gd name="T34" fmla="*/ 180 w 205"/>
              <a:gd name="T35" fmla="*/ 209 h 221"/>
              <a:gd name="T36" fmla="*/ 190 w 205"/>
              <a:gd name="T37" fmla="*/ 200 h 221"/>
              <a:gd name="T38" fmla="*/ 190 w 205"/>
              <a:gd name="T39" fmla="*/ 200 h 221"/>
              <a:gd name="T40" fmla="*/ 190 w 205"/>
              <a:gd name="T41" fmla="*/ 200 h 221"/>
              <a:gd name="T42" fmla="*/ 190 w 205"/>
              <a:gd name="T43" fmla="*/ 192 h 221"/>
              <a:gd name="T44" fmla="*/ 175 w 205"/>
              <a:gd name="T45" fmla="*/ 207 h 221"/>
              <a:gd name="T46" fmla="*/ 159 w 205"/>
              <a:gd name="T47" fmla="*/ 221 h 221"/>
              <a:gd name="T48" fmla="*/ 165 w 205"/>
              <a:gd name="T49" fmla="*/ 219 h 221"/>
              <a:gd name="T50" fmla="*/ 171 w 205"/>
              <a:gd name="T51" fmla="*/ 217 h 22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5"/>
              <a:gd name="T79" fmla="*/ 0 h 221"/>
              <a:gd name="T80" fmla="*/ 205 w 205"/>
              <a:gd name="T81" fmla="*/ 221 h 22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5" h="221">
                <a:moveTo>
                  <a:pt x="205" y="40"/>
                </a:moveTo>
                <a:lnTo>
                  <a:pt x="200" y="33"/>
                </a:lnTo>
                <a:lnTo>
                  <a:pt x="194" y="25"/>
                </a:lnTo>
                <a:lnTo>
                  <a:pt x="192" y="25"/>
                </a:lnTo>
                <a:lnTo>
                  <a:pt x="190" y="25"/>
                </a:lnTo>
                <a:lnTo>
                  <a:pt x="198" y="36"/>
                </a:lnTo>
                <a:lnTo>
                  <a:pt x="203" y="48"/>
                </a:lnTo>
                <a:lnTo>
                  <a:pt x="205" y="40"/>
                </a:lnTo>
                <a:close/>
                <a:moveTo>
                  <a:pt x="4" y="0"/>
                </a:moveTo>
                <a:lnTo>
                  <a:pt x="2" y="2"/>
                </a:lnTo>
                <a:lnTo>
                  <a:pt x="0" y="4"/>
                </a:lnTo>
                <a:lnTo>
                  <a:pt x="0" y="10"/>
                </a:lnTo>
                <a:lnTo>
                  <a:pt x="2" y="6"/>
                </a:lnTo>
                <a:lnTo>
                  <a:pt x="6" y="4"/>
                </a:lnTo>
                <a:lnTo>
                  <a:pt x="4" y="2"/>
                </a:lnTo>
                <a:lnTo>
                  <a:pt x="4" y="0"/>
                </a:lnTo>
                <a:close/>
                <a:moveTo>
                  <a:pt x="171" y="217"/>
                </a:moveTo>
                <a:lnTo>
                  <a:pt x="180" y="209"/>
                </a:lnTo>
                <a:lnTo>
                  <a:pt x="190" y="200"/>
                </a:lnTo>
                <a:lnTo>
                  <a:pt x="190" y="192"/>
                </a:lnTo>
                <a:lnTo>
                  <a:pt x="175" y="207"/>
                </a:lnTo>
                <a:lnTo>
                  <a:pt x="159" y="221"/>
                </a:lnTo>
                <a:lnTo>
                  <a:pt x="165" y="219"/>
                </a:lnTo>
                <a:lnTo>
                  <a:pt x="171" y="217"/>
                </a:lnTo>
                <a:close/>
              </a:path>
            </a:pathLst>
          </a:custGeom>
          <a:solidFill>
            <a:srgbClr val="474442"/>
          </a:solidFill>
          <a:ln w="9525">
            <a:noFill/>
            <a:round/>
            <a:headEnd/>
            <a:tailEnd/>
          </a:ln>
        </p:spPr>
        <p:txBody>
          <a:bodyPr/>
          <a:lstStyle/>
          <a:p>
            <a:endParaRPr lang="en-US"/>
          </a:p>
        </p:txBody>
      </p:sp>
      <p:sp>
        <p:nvSpPr>
          <p:cNvPr id="45524" name="Freeform 1468"/>
          <p:cNvSpPr>
            <a:spLocks noEditPoints="1"/>
          </p:cNvSpPr>
          <p:nvPr/>
        </p:nvSpPr>
        <p:spPr bwMode="auto">
          <a:xfrm>
            <a:off x="8723313" y="4284663"/>
            <a:ext cx="349250" cy="347662"/>
          </a:xfrm>
          <a:custGeom>
            <a:avLst/>
            <a:gdLst>
              <a:gd name="T0" fmla="*/ 220 w 220"/>
              <a:gd name="T1" fmla="*/ 42 h 219"/>
              <a:gd name="T2" fmla="*/ 215 w 220"/>
              <a:gd name="T3" fmla="*/ 32 h 219"/>
              <a:gd name="T4" fmla="*/ 209 w 220"/>
              <a:gd name="T5" fmla="*/ 23 h 219"/>
              <a:gd name="T6" fmla="*/ 207 w 220"/>
              <a:gd name="T7" fmla="*/ 23 h 219"/>
              <a:gd name="T8" fmla="*/ 205 w 220"/>
              <a:gd name="T9" fmla="*/ 25 h 219"/>
              <a:gd name="T10" fmla="*/ 213 w 220"/>
              <a:gd name="T11" fmla="*/ 36 h 219"/>
              <a:gd name="T12" fmla="*/ 220 w 220"/>
              <a:gd name="T13" fmla="*/ 50 h 219"/>
              <a:gd name="T14" fmla="*/ 220 w 220"/>
              <a:gd name="T15" fmla="*/ 42 h 219"/>
              <a:gd name="T16" fmla="*/ 21 w 220"/>
              <a:gd name="T17" fmla="*/ 0 h 219"/>
              <a:gd name="T18" fmla="*/ 19 w 220"/>
              <a:gd name="T19" fmla="*/ 2 h 219"/>
              <a:gd name="T20" fmla="*/ 17 w 220"/>
              <a:gd name="T21" fmla="*/ 4 h 219"/>
              <a:gd name="T22" fmla="*/ 17 w 220"/>
              <a:gd name="T23" fmla="*/ 9 h 219"/>
              <a:gd name="T24" fmla="*/ 21 w 220"/>
              <a:gd name="T25" fmla="*/ 6 h 219"/>
              <a:gd name="T26" fmla="*/ 25 w 220"/>
              <a:gd name="T27" fmla="*/ 4 h 219"/>
              <a:gd name="T28" fmla="*/ 23 w 220"/>
              <a:gd name="T29" fmla="*/ 2 h 219"/>
              <a:gd name="T30" fmla="*/ 21 w 220"/>
              <a:gd name="T31" fmla="*/ 0 h 219"/>
              <a:gd name="T32" fmla="*/ 182 w 220"/>
              <a:gd name="T33" fmla="*/ 217 h 219"/>
              <a:gd name="T34" fmla="*/ 195 w 220"/>
              <a:gd name="T35" fmla="*/ 207 h 219"/>
              <a:gd name="T36" fmla="*/ 207 w 220"/>
              <a:gd name="T37" fmla="*/ 194 h 219"/>
              <a:gd name="T38" fmla="*/ 207 w 220"/>
              <a:gd name="T39" fmla="*/ 188 h 219"/>
              <a:gd name="T40" fmla="*/ 199 w 220"/>
              <a:gd name="T41" fmla="*/ 196 h 219"/>
              <a:gd name="T42" fmla="*/ 190 w 220"/>
              <a:gd name="T43" fmla="*/ 205 h 219"/>
              <a:gd name="T44" fmla="*/ 180 w 220"/>
              <a:gd name="T45" fmla="*/ 213 h 219"/>
              <a:gd name="T46" fmla="*/ 171 w 220"/>
              <a:gd name="T47" fmla="*/ 219 h 219"/>
              <a:gd name="T48" fmla="*/ 176 w 220"/>
              <a:gd name="T49" fmla="*/ 219 h 219"/>
              <a:gd name="T50" fmla="*/ 182 w 220"/>
              <a:gd name="T51" fmla="*/ 217 h 219"/>
              <a:gd name="T52" fmla="*/ 9 w 220"/>
              <a:gd name="T53" fmla="*/ 199 h 219"/>
              <a:gd name="T54" fmla="*/ 4 w 220"/>
              <a:gd name="T55" fmla="*/ 194 h 219"/>
              <a:gd name="T56" fmla="*/ 0 w 220"/>
              <a:gd name="T57" fmla="*/ 188 h 219"/>
              <a:gd name="T58" fmla="*/ 5 w 220"/>
              <a:gd name="T59" fmla="*/ 194 h 219"/>
              <a:gd name="T60" fmla="*/ 9 w 220"/>
              <a:gd name="T61" fmla="*/ 199 h 21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20"/>
              <a:gd name="T94" fmla="*/ 0 h 219"/>
              <a:gd name="T95" fmla="*/ 220 w 220"/>
              <a:gd name="T96" fmla="*/ 219 h 21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20" h="219">
                <a:moveTo>
                  <a:pt x="220" y="42"/>
                </a:moveTo>
                <a:lnTo>
                  <a:pt x="215" y="32"/>
                </a:lnTo>
                <a:lnTo>
                  <a:pt x="209" y="23"/>
                </a:lnTo>
                <a:lnTo>
                  <a:pt x="207" y="23"/>
                </a:lnTo>
                <a:lnTo>
                  <a:pt x="205" y="25"/>
                </a:lnTo>
                <a:lnTo>
                  <a:pt x="213" y="36"/>
                </a:lnTo>
                <a:lnTo>
                  <a:pt x="220" y="50"/>
                </a:lnTo>
                <a:lnTo>
                  <a:pt x="220" y="42"/>
                </a:lnTo>
                <a:close/>
                <a:moveTo>
                  <a:pt x="21" y="0"/>
                </a:moveTo>
                <a:lnTo>
                  <a:pt x="19" y="2"/>
                </a:lnTo>
                <a:lnTo>
                  <a:pt x="17" y="4"/>
                </a:lnTo>
                <a:lnTo>
                  <a:pt x="17" y="9"/>
                </a:lnTo>
                <a:lnTo>
                  <a:pt x="21" y="6"/>
                </a:lnTo>
                <a:lnTo>
                  <a:pt x="25" y="4"/>
                </a:lnTo>
                <a:lnTo>
                  <a:pt x="23" y="2"/>
                </a:lnTo>
                <a:lnTo>
                  <a:pt x="21" y="0"/>
                </a:lnTo>
                <a:close/>
                <a:moveTo>
                  <a:pt x="182" y="217"/>
                </a:moveTo>
                <a:lnTo>
                  <a:pt x="195" y="207"/>
                </a:lnTo>
                <a:lnTo>
                  <a:pt x="207" y="194"/>
                </a:lnTo>
                <a:lnTo>
                  <a:pt x="207" y="188"/>
                </a:lnTo>
                <a:lnTo>
                  <a:pt x="199" y="196"/>
                </a:lnTo>
                <a:lnTo>
                  <a:pt x="190" y="205"/>
                </a:lnTo>
                <a:lnTo>
                  <a:pt x="180" y="213"/>
                </a:lnTo>
                <a:lnTo>
                  <a:pt x="171" y="219"/>
                </a:lnTo>
                <a:lnTo>
                  <a:pt x="176" y="219"/>
                </a:lnTo>
                <a:lnTo>
                  <a:pt x="182" y="217"/>
                </a:lnTo>
                <a:close/>
                <a:moveTo>
                  <a:pt x="9" y="199"/>
                </a:moveTo>
                <a:lnTo>
                  <a:pt x="4" y="194"/>
                </a:lnTo>
                <a:lnTo>
                  <a:pt x="0" y="188"/>
                </a:lnTo>
                <a:lnTo>
                  <a:pt x="5" y="194"/>
                </a:lnTo>
                <a:lnTo>
                  <a:pt x="9" y="199"/>
                </a:lnTo>
                <a:close/>
              </a:path>
            </a:pathLst>
          </a:custGeom>
          <a:solidFill>
            <a:srgbClr val="484544"/>
          </a:solidFill>
          <a:ln w="9525">
            <a:noFill/>
            <a:round/>
            <a:headEnd/>
            <a:tailEnd/>
          </a:ln>
        </p:spPr>
        <p:txBody>
          <a:bodyPr/>
          <a:lstStyle/>
          <a:p>
            <a:endParaRPr lang="en-US"/>
          </a:p>
        </p:txBody>
      </p:sp>
      <p:sp>
        <p:nvSpPr>
          <p:cNvPr id="45525" name="Freeform 1469"/>
          <p:cNvSpPr>
            <a:spLocks noEditPoints="1"/>
          </p:cNvSpPr>
          <p:nvPr/>
        </p:nvSpPr>
        <p:spPr bwMode="auto">
          <a:xfrm>
            <a:off x="8723313" y="4287838"/>
            <a:ext cx="349250" cy="347662"/>
          </a:xfrm>
          <a:custGeom>
            <a:avLst/>
            <a:gdLst>
              <a:gd name="T0" fmla="*/ 220 w 220"/>
              <a:gd name="T1" fmla="*/ 44 h 219"/>
              <a:gd name="T2" fmla="*/ 215 w 220"/>
              <a:gd name="T3" fmla="*/ 32 h 219"/>
              <a:gd name="T4" fmla="*/ 207 w 220"/>
              <a:gd name="T5" fmla="*/ 21 h 219"/>
              <a:gd name="T6" fmla="*/ 205 w 220"/>
              <a:gd name="T7" fmla="*/ 23 h 219"/>
              <a:gd name="T8" fmla="*/ 203 w 220"/>
              <a:gd name="T9" fmla="*/ 23 h 219"/>
              <a:gd name="T10" fmla="*/ 213 w 220"/>
              <a:gd name="T11" fmla="*/ 36 h 219"/>
              <a:gd name="T12" fmla="*/ 220 w 220"/>
              <a:gd name="T13" fmla="*/ 50 h 219"/>
              <a:gd name="T14" fmla="*/ 220 w 220"/>
              <a:gd name="T15" fmla="*/ 44 h 219"/>
              <a:gd name="T16" fmla="*/ 23 w 220"/>
              <a:gd name="T17" fmla="*/ 0 h 219"/>
              <a:gd name="T18" fmla="*/ 19 w 220"/>
              <a:gd name="T19" fmla="*/ 2 h 219"/>
              <a:gd name="T20" fmla="*/ 17 w 220"/>
              <a:gd name="T21" fmla="*/ 6 h 219"/>
              <a:gd name="T22" fmla="*/ 15 w 220"/>
              <a:gd name="T23" fmla="*/ 11 h 219"/>
              <a:gd name="T24" fmla="*/ 21 w 220"/>
              <a:gd name="T25" fmla="*/ 6 h 219"/>
              <a:gd name="T26" fmla="*/ 27 w 220"/>
              <a:gd name="T27" fmla="*/ 2 h 219"/>
              <a:gd name="T28" fmla="*/ 25 w 220"/>
              <a:gd name="T29" fmla="*/ 2 h 219"/>
              <a:gd name="T30" fmla="*/ 23 w 220"/>
              <a:gd name="T31" fmla="*/ 0 h 219"/>
              <a:gd name="T32" fmla="*/ 176 w 220"/>
              <a:gd name="T33" fmla="*/ 217 h 219"/>
              <a:gd name="T34" fmla="*/ 192 w 220"/>
              <a:gd name="T35" fmla="*/ 203 h 219"/>
              <a:gd name="T36" fmla="*/ 207 w 220"/>
              <a:gd name="T37" fmla="*/ 188 h 219"/>
              <a:gd name="T38" fmla="*/ 207 w 220"/>
              <a:gd name="T39" fmla="*/ 182 h 219"/>
              <a:gd name="T40" fmla="*/ 199 w 220"/>
              <a:gd name="T41" fmla="*/ 192 h 219"/>
              <a:gd name="T42" fmla="*/ 188 w 220"/>
              <a:gd name="T43" fmla="*/ 201 h 219"/>
              <a:gd name="T44" fmla="*/ 176 w 220"/>
              <a:gd name="T45" fmla="*/ 211 h 219"/>
              <a:gd name="T46" fmla="*/ 165 w 220"/>
              <a:gd name="T47" fmla="*/ 219 h 219"/>
              <a:gd name="T48" fmla="*/ 171 w 220"/>
              <a:gd name="T49" fmla="*/ 217 h 219"/>
              <a:gd name="T50" fmla="*/ 176 w 220"/>
              <a:gd name="T51" fmla="*/ 217 h 219"/>
              <a:gd name="T52" fmla="*/ 17 w 220"/>
              <a:gd name="T53" fmla="*/ 201 h 219"/>
              <a:gd name="T54" fmla="*/ 9 w 220"/>
              <a:gd name="T55" fmla="*/ 197 h 219"/>
              <a:gd name="T56" fmla="*/ 4 w 220"/>
              <a:gd name="T57" fmla="*/ 192 h 219"/>
              <a:gd name="T58" fmla="*/ 2 w 220"/>
              <a:gd name="T59" fmla="*/ 186 h 219"/>
              <a:gd name="T60" fmla="*/ 0 w 220"/>
              <a:gd name="T61" fmla="*/ 182 h 219"/>
              <a:gd name="T62" fmla="*/ 7 w 220"/>
              <a:gd name="T63" fmla="*/ 192 h 219"/>
              <a:gd name="T64" fmla="*/ 17 w 220"/>
              <a:gd name="T65" fmla="*/ 201 h 2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0"/>
              <a:gd name="T100" fmla="*/ 0 h 219"/>
              <a:gd name="T101" fmla="*/ 220 w 220"/>
              <a:gd name="T102" fmla="*/ 219 h 2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0" h="219">
                <a:moveTo>
                  <a:pt x="220" y="44"/>
                </a:moveTo>
                <a:lnTo>
                  <a:pt x="215" y="32"/>
                </a:lnTo>
                <a:lnTo>
                  <a:pt x="207" y="21"/>
                </a:lnTo>
                <a:lnTo>
                  <a:pt x="205" y="23"/>
                </a:lnTo>
                <a:lnTo>
                  <a:pt x="203" y="23"/>
                </a:lnTo>
                <a:lnTo>
                  <a:pt x="213" y="36"/>
                </a:lnTo>
                <a:lnTo>
                  <a:pt x="220" y="50"/>
                </a:lnTo>
                <a:lnTo>
                  <a:pt x="220" y="44"/>
                </a:lnTo>
                <a:close/>
                <a:moveTo>
                  <a:pt x="23" y="0"/>
                </a:moveTo>
                <a:lnTo>
                  <a:pt x="19" y="2"/>
                </a:lnTo>
                <a:lnTo>
                  <a:pt x="17" y="6"/>
                </a:lnTo>
                <a:lnTo>
                  <a:pt x="15" y="11"/>
                </a:lnTo>
                <a:lnTo>
                  <a:pt x="21" y="6"/>
                </a:lnTo>
                <a:lnTo>
                  <a:pt x="27" y="2"/>
                </a:lnTo>
                <a:lnTo>
                  <a:pt x="25" y="2"/>
                </a:lnTo>
                <a:lnTo>
                  <a:pt x="23" y="0"/>
                </a:lnTo>
                <a:close/>
                <a:moveTo>
                  <a:pt x="176" y="217"/>
                </a:moveTo>
                <a:lnTo>
                  <a:pt x="192" y="203"/>
                </a:lnTo>
                <a:lnTo>
                  <a:pt x="207" y="188"/>
                </a:lnTo>
                <a:lnTo>
                  <a:pt x="207" y="182"/>
                </a:lnTo>
                <a:lnTo>
                  <a:pt x="199" y="192"/>
                </a:lnTo>
                <a:lnTo>
                  <a:pt x="188" y="201"/>
                </a:lnTo>
                <a:lnTo>
                  <a:pt x="176" y="211"/>
                </a:lnTo>
                <a:lnTo>
                  <a:pt x="165" y="219"/>
                </a:lnTo>
                <a:lnTo>
                  <a:pt x="171" y="217"/>
                </a:lnTo>
                <a:lnTo>
                  <a:pt x="176" y="217"/>
                </a:lnTo>
                <a:close/>
                <a:moveTo>
                  <a:pt x="17" y="201"/>
                </a:moveTo>
                <a:lnTo>
                  <a:pt x="9" y="197"/>
                </a:lnTo>
                <a:lnTo>
                  <a:pt x="4" y="192"/>
                </a:lnTo>
                <a:lnTo>
                  <a:pt x="2" y="186"/>
                </a:lnTo>
                <a:lnTo>
                  <a:pt x="0" y="182"/>
                </a:lnTo>
                <a:lnTo>
                  <a:pt x="7" y="192"/>
                </a:lnTo>
                <a:lnTo>
                  <a:pt x="17" y="201"/>
                </a:lnTo>
                <a:close/>
              </a:path>
            </a:pathLst>
          </a:custGeom>
          <a:solidFill>
            <a:srgbClr val="4A4745"/>
          </a:solidFill>
          <a:ln w="9525">
            <a:noFill/>
            <a:round/>
            <a:headEnd/>
            <a:tailEnd/>
          </a:ln>
        </p:spPr>
        <p:txBody>
          <a:bodyPr/>
          <a:lstStyle/>
          <a:p>
            <a:endParaRPr lang="en-US"/>
          </a:p>
        </p:txBody>
      </p:sp>
      <p:sp>
        <p:nvSpPr>
          <p:cNvPr id="45526" name="Freeform 1470"/>
          <p:cNvSpPr>
            <a:spLocks noEditPoints="1"/>
          </p:cNvSpPr>
          <p:nvPr/>
        </p:nvSpPr>
        <p:spPr bwMode="auto">
          <a:xfrm>
            <a:off x="8723313" y="4291014"/>
            <a:ext cx="349250" cy="344487"/>
          </a:xfrm>
          <a:custGeom>
            <a:avLst/>
            <a:gdLst>
              <a:gd name="T0" fmla="*/ 220 w 220"/>
              <a:gd name="T1" fmla="*/ 46 h 217"/>
              <a:gd name="T2" fmla="*/ 213 w 220"/>
              <a:gd name="T3" fmla="*/ 32 h 217"/>
              <a:gd name="T4" fmla="*/ 205 w 220"/>
              <a:gd name="T5" fmla="*/ 21 h 217"/>
              <a:gd name="T6" fmla="*/ 203 w 220"/>
              <a:gd name="T7" fmla="*/ 21 h 217"/>
              <a:gd name="T8" fmla="*/ 201 w 220"/>
              <a:gd name="T9" fmla="*/ 23 h 217"/>
              <a:gd name="T10" fmla="*/ 211 w 220"/>
              <a:gd name="T11" fmla="*/ 36 h 217"/>
              <a:gd name="T12" fmla="*/ 220 w 220"/>
              <a:gd name="T13" fmla="*/ 52 h 217"/>
              <a:gd name="T14" fmla="*/ 220 w 220"/>
              <a:gd name="T15" fmla="*/ 46 h 217"/>
              <a:gd name="T16" fmla="*/ 25 w 220"/>
              <a:gd name="T17" fmla="*/ 0 h 217"/>
              <a:gd name="T18" fmla="*/ 21 w 220"/>
              <a:gd name="T19" fmla="*/ 2 h 217"/>
              <a:gd name="T20" fmla="*/ 17 w 220"/>
              <a:gd name="T21" fmla="*/ 5 h 217"/>
              <a:gd name="T22" fmla="*/ 15 w 220"/>
              <a:gd name="T23" fmla="*/ 11 h 217"/>
              <a:gd name="T24" fmla="*/ 21 w 220"/>
              <a:gd name="T25" fmla="*/ 7 h 217"/>
              <a:gd name="T26" fmla="*/ 27 w 220"/>
              <a:gd name="T27" fmla="*/ 2 h 217"/>
              <a:gd name="T28" fmla="*/ 27 w 220"/>
              <a:gd name="T29" fmla="*/ 0 h 217"/>
              <a:gd name="T30" fmla="*/ 25 w 220"/>
              <a:gd name="T31" fmla="*/ 0 h 217"/>
              <a:gd name="T32" fmla="*/ 0 w 220"/>
              <a:gd name="T33" fmla="*/ 184 h 217"/>
              <a:gd name="T34" fmla="*/ 5 w 220"/>
              <a:gd name="T35" fmla="*/ 190 h 217"/>
              <a:gd name="T36" fmla="*/ 9 w 220"/>
              <a:gd name="T37" fmla="*/ 195 h 217"/>
              <a:gd name="T38" fmla="*/ 17 w 220"/>
              <a:gd name="T39" fmla="*/ 199 h 217"/>
              <a:gd name="T40" fmla="*/ 25 w 220"/>
              <a:gd name="T41" fmla="*/ 203 h 217"/>
              <a:gd name="T42" fmla="*/ 11 w 220"/>
              <a:gd name="T43" fmla="*/ 190 h 217"/>
              <a:gd name="T44" fmla="*/ 0 w 220"/>
              <a:gd name="T45" fmla="*/ 176 h 217"/>
              <a:gd name="T46" fmla="*/ 0 w 220"/>
              <a:gd name="T47" fmla="*/ 178 h 217"/>
              <a:gd name="T48" fmla="*/ 0 w 220"/>
              <a:gd name="T49" fmla="*/ 180 h 217"/>
              <a:gd name="T50" fmla="*/ 0 w 220"/>
              <a:gd name="T51" fmla="*/ 184 h 217"/>
              <a:gd name="T52" fmla="*/ 171 w 220"/>
              <a:gd name="T53" fmla="*/ 215 h 217"/>
              <a:gd name="T54" fmla="*/ 180 w 220"/>
              <a:gd name="T55" fmla="*/ 209 h 217"/>
              <a:gd name="T56" fmla="*/ 190 w 220"/>
              <a:gd name="T57" fmla="*/ 201 h 217"/>
              <a:gd name="T58" fmla="*/ 199 w 220"/>
              <a:gd name="T59" fmla="*/ 192 h 217"/>
              <a:gd name="T60" fmla="*/ 207 w 220"/>
              <a:gd name="T61" fmla="*/ 184 h 217"/>
              <a:gd name="T62" fmla="*/ 207 w 220"/>
              <a:gd name="T63" fmla="*/ 176 h 217"/>
              <a:gd name="T64" fmla="*/ 197 w 220"/>
              <a:gd name="T65" fmla="*/ 188 h 217"/>
              <a:gd name="T66" fmla="*/ 186 w 220"/>
              <a:gd name="T67" fmla="*/ 199 h 217"/>
              <a:gd name="T68" fmla="*/ 174 w 220"/>
              <a:gd name="T69" fmla="*/ 209 h 217"/>
              <a:gd name="T70" fmla="*/ 159 w 220"/>
              <a:gd name="T71" fmla="*/ 217 h 217"/>
              <a:gd name="T72" fmla="*/ 165 w 220"/>
              <a:gd name="T73" fmla="*/ 217 h 217"/>
              <a:gd name="T74" fmla="*/ 171 w 220"/>
              <a:gd name="T75" fmla="*/ 215 h 21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20"/>
              <a:gd name="T115" fmla="*/ 0 h 217"/>
              <a:gd name="T116" fmla="*/ 220 w 220"/>
              <a:gd name="T117" fmla="*/ 217 h 21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20" h="217">
                <a:moveTo>
                  <a:pt x="220" y="46"/>
                </a:moveTo>
                <a:lnTo>
                  <a:pt x="213" y="32"/>
                </a:lnTo>
                <a:lnTo>
                  <a:pt x="205" y="21"/>
                </a:lnTo>
                <a:lnTo>
                  <a:pt x="203" y="21"/>
                </a:lnTo>
                <a:lnTo>
                  <a:pt x="201" y="23"/>
                </a:lnTo>
                <a:lnTo>
                  <a:pt x="211" y="36"/>
                </a:lnTo>
                <a:lnTo>
                  <a:pt x="220" y="52"/>
                </a:lnTo>
                <a:lnTo>
                  <a:pt x="220" y="46"/>
                </a:lnTo>
                <a:close/>
                <a:moveTo>
                  <a:pt x="25" y="0"/>
                </a:moveTo>
                <a:lnTo>
                  <a:pt x="21" y="2"/>
                </a:lnTo>
                <a:lnTo>
                  <a:pt x="17" y="5"/>
                </a:lnTo>
                <a:lnTo>
                  <a:pt x="15" y="11"/>
                </a:lnTo>
                <a:lnTo>
                  <a:pt x="21" y="7"/>
                </a:lnTo>
                <a:lnTo>
                  <a:pt x="27" y="2"/>
                </a:lnTo>
                <a:lnTo>
                  <a:pt x="27" y="0"/>
                </a:lnTo>
                <a:lnTo>
                  <a:pt x="25" y="0"/>
                </a:lnTo>
                <a:close/>
                <a:moveTo>
                  <a:pt x="0" y="184"/>
                </a:moveTo>
                <a:lnTo>
                  <a:pt x="5" y="190"/>
                </a:lnTo>
                <a:lnTo>
                  <a:pt x="9" y="195"/>
                </a:lnTo>
                <a:lnTo>
                  <a:pt x="17" y="199"/>
                </a:lnTo>
                <a:lnTo>
                  <a:pt x="25" y="203"/>
                </a:lnTo>
                <a:lnTo>
                  <a:pt x="11" y="190"/>
                </a:lnTo>
                <a:lnTo>
                  <a:pt x="0" y="176"/>
                </a:lnTo>
                <a:lnTo>
                  <a:pt x="0" y="178"/>
                </a:lnTo>
                <a:lnTo>
                  <a:pt x="0" y="180"/>
                </a:lnTo>
                <a:lnTo>
                  <a:pt x="0" y="184"/>
                </a:lnTo>
                <a:close/>
                <a:moveTo>
                  <a:pt x="171" y="215"/>
                </a:moveTo>
                <a:lnTo>
                  <a:pt x="180" y="209"/>
                </a:lnTo>
                <a:lnTo>
                  <a:pt x="190" y="201"/>
                </a:lnTo>
                <a:lnTo>
                  <a:pt x="199" y="192"/>
                </a:lnTo>
                <a:lnTo>
                  <a:pt x="207" y="184"/>
                </a:lnTo>
                <a:lnTo>
                  <a:pt x="207" y="176"/>
                </a:lnTo>
                <a:lnTo>
                  <a:pt x="197" y="188"/>
                </a:lnTo>
                <a:lnTo>
                  <a:pt x="186" y="199"/>
                </a:lnTo>
                <a:lnTo>
                  <a:pt x="174" y="209"/>
                </a:lnTo>
                <a:lnTo>
                  <a:pt x="159" y="217"/>
                </a:lnTo>
                <a:lnTo>
                  <a:pt x="165" y="217"/>
                </a:lnTo>
                <a:lnTo>
                  <a:pt x="171" y="215"/>
                </a:lnTo>
                <a:close/>
              </a:path>
            </a:pathLst>
          </a:custGeom>
          <a:solidFill>
            <a:srgbClr val="4C4947"/>
          </a:solidFill>
          <a:ln w="9525">
            <a:noFill/>
            <a:round/>
            <a:headEnd/>
            <a:tailEnd/>
          </a:ln>
        </p:spPr>
        <p:txBody>
          <a:bodyPr/>
          <a:lstStyle/>
          <a:p>
            <a:endParaRPr lang="en-US"/>
          </a:p>
        </p:txBody>
      </p:sp>
      <p:sp>
        <p:nvSpPr>
          <p:cNvPr id="45527" name="Freeform 1471"/>
          <p:cNvSpPr>
            <a:spLocks noEditPoints="1"/>
          </p:cNvSpPr>
          <p:nvPr/>
        </p:nvSpPr>
        <p:spPr bwMode="auto">
          <a:xfrm>
            <a:off x="8723313" y="4291014"/>
            <a:ext cx="349250" cy="346075"/>
          </a:xfrm>
          <a:custGeom>
            <a:avLst/>
            <a:gdLst>
              <a:gd name="T0" fmla="*/ 220 w 220"/>
              <a:gd name="T1" fmla="*/ 48 h 218"/>
              <a:gd name="T2" fmla="*/ 213 w 220"/>
              <a:gd name="T3" fmla="*/ 34 h 218"/>
              <a:gd name="T4" fmla="*/ 203 w 220"/>
              <a:gd name="T5" fmla="*/ 21 h 218"/>
              <a:gd name="T6" fmla="*/ 201 w 220"/>
              <a:gd name="T7" fmla="*/ 23 h 218"/>
              <a:gd name="T8" fmla="*/ 199 w 220"/>
              <a:gd name="T9" fmla="*/ 23 h 218"/>
              <a:gd name="T10" fmla="*/ 211 w 220"/>
              <a:gd name="T11" fmla="*/ 38 h 218"/>
              <a:gd name="T12" fmla="*/ 219 w 220"/>
              <a:gd name="T13" fmla="*/ 57 h 218"/>
              <a:gd name="T14" fmla="*/ 220 w 220"/>
              <a:gd name="T15" fmla="*/ 48 h 218"/>
              <a:gd name="T16" fmla="*/ 27 w 220"/>
              <a:gd name="T17" fmla="*/ 0 h 218"/>
              <a:gd name="T18" fmla="*/ 21 w 220"/>
              <a:gd name="T19" fmla="*/ 4 h 218"/>
              <a:gd name="T20" fmla="*/ 15 w 220"/>
              <a:gd name="T21" fmla="*/ 9 h 218"/>
              <a:gd name="T22" fmla="*/ 15 w 220"/>
              <a:gd name="T23" fmla="*/ 15 h 218"/>
              <a:gd name="T24" fmla="*/ 23 w 220"/>
              <a:gd name="T25" fmla="*/ 9 h 218"/>
              <a:gd name="T26" fmla="*/ 29 w 220"/>
              <a:gd name="T27" fmla="*/ 4 h 218"/>
              <a:gd name="T28" fmla="*/ 27 w 220"/>
              <a:gd name="T29" fmla="*/ 2 h 218"/>
              <a:gd name="T30" fmla="*/ 27 w 220"/>
              <a:gd name="T31" fmla="*/ 0 h 218"/>
              <a:gd name="T32" fmla="*/ 0 w 220"/>
              <a:gd name="T33" fmla="*/ 180 h 218"/>
              <a:gd name="T34" fmla="*/ 7 w 220"/>
              <a:gd name="T35" fmla="*/ 190 h 218"/>
              <a:gd name="T36" fmla="*/ 17 w 220"/>
              <a:gd name="T37" fmla="*/ 199 h 218"/>
              <a:gd name="T38" fmla="*/ 23 w 220"/>
              <a:gd name="T39" fmla="*/ 201 h 218"/>
              <a:gd name="T40" fmla="*/ 30 w 220"/>
              <a:gd name="T41" fmla="*/ 205 h 218"/>
              <a:gd name="T42" fmla="*/ 21 w 220"/>
              <a:gd name="T43" fmla="*/ 197 h 218"/>
              <a:gd name="T44" fmla="*/ 13 w 220"/>
              <a:gd name="T45" fmla="*/ 190 h 218"/>
              <a:gd name="T46" fmla="*/ 5 w 220"/>
              <a:gd name="T47" fmla="*/ 182 h 218"/>
              <a:gd name="T48" fmla="*/ 0 w 220"/>
              <a:gd name="T49" fmla="*/ 172 h 218"/>
              <a:gd name="T50" fmla="*/ 0 w 220"/>
              <a:gd name="T51" fmla="*/ 178 h 218"/>
              <a:gd name="T52" fmla="*/ 0 w 220"/>
              <a:gd name="T53" fmla="*/ 178 h 218"/>
              <a:gd name="T54" fmla="*/ 0 w 220"/>
              <a:gd name="T55" fmla="*/ 180 h 218"/>
              <a:gd name="T56" fmla="*/ 165 w 220"/>
              <a:gd name="T57" fmla="*/ 217 h 218"/>
              <a:gd name="T58" fmla="*/ 176 w 220"/>
              <a:gd name="T59" fmla="*/ 209 h 218"/>
              <a:gd name="T60" fmla="*/ 188 w 220"/>
              <a:gd name="T61" fmla="*/ 199 h 218"/>
              <a:gd name="T62" fmla="*/ 199 w 220"/>
              <a:gd name="T63" fmla="*/ 190 h 218"/>
              <a:gd name="T64" fmla="*/ 207 w 220"/>
              <a:gd name="T65" fmla="*/ 180 h 218"/>
              <a:gd name="T66" fmla="*/ 209 w 220"/>
              <a:gd name="T67" fmla="*/ 171 h 218"/>
              <a:gd name="T68" fmla="*/ 197 w 220"/>
              <a:gd name="T69" fmla="*/ 186 h 218"/>
              <a:gd name="T70" fmla="*/ 184 w 220"/>
              <a:gd name="T71" fmla="*/ 199 h 218"/>
              <a:gd name="T72" fmla="*/ 171 w 220"/>
              <a:gd name="T73" fmla="*/ 209 h 218"/>
              <a:gd name="T74" fmla="*/ 153 w 220"/>
              <a:gd name="T75" fmla="*/ 218 h 218"/>
              <a:gd name="T76" fmla="*/ 159 w 220"/>
              <a:gd name="T77" fmla="*/ 217 h 218"/>
              <a:gd name="T78" fmla="*/ 165 w 220"/>
              <a:gd name="T79" fmla="*/ 217 h 21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0"/>
              <a:gd name="T121" fmla="*/ 0 h 218"/>
              <a:gd name="T122" fmla="*/ 220 w 220"/>
              <a:gd name="T123" fmla="*/ 218 h 21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0" h="218">
                <a:moveTo>
                  <a:pt x="220" y="48"/>
                </a:moveTo>
                <a:lnTo>
                  <a:pt x="213" y="34"/>
                </a:lnTo>
                <a:lnTo>
                  <a:pt x="203" y="21"/>
                </a:lnTo>
                <a:lnTo>
                  <a:pt x="201" y="23"/>
                </a:lnTo>
                <a:lnTo>
                  <a:pt x="199" y="23"/>
                </a:lnTo>
                <a:lnTo>
                  <a:pt x="211" y="38"/>
                </a:lnTo>
                <a:lnTo>
                  <a:pt x="219" y="57"/>
                </a:lnTo>
                <a:lnTo>
                  <a:pt x="220" y="48"/>
                </a:lnTo>
                <a:close/>
                <a:moveTo>
                  <a:pt x="27" y="0"/>
                </a:moveTo>
                <a:lnTo>
                  <a:pt x="21" y="4"/>
                </a:lnTo>
                <a:lnTo>
                  <a:pt x="15" y="9"/>
                </a:lnTo>
                <a:lnTo>
                  <a:pt x="15" y="15"/>
                </a:lnTo>
                <a:lnTo>
                  <a:pt x="23" y="9"/>
                </a:lnTo>
                <a:lnTo>
                  <a:pt x="29" y="4"/>
                </a:lnTo>
                <a:lnTo>
                  <a:pt x="27" y="2"/>
                </a:lnTo>
                <a:lnTo>
                  <a:pt x="27" y="0"/>
                </a:lnTo>
                <a:close/>
                <a:moveTo>
                  <a:pt x="0" y="180"/>
                </a:moveTo>
                <a:lnTo>
                  <a:pt x="7" y="190"/>
                </a:lnTo>
                <a:lnTo>
                  <a:pt x="17" y="199"/>
                </a:lnTo>
                <a:lnTo>
                  <a:pt x="23" y="201"/>
                </a:lnTo>
                <a:lnTo>
                  <a:pt x="30" y="205"/>
                </a:lnTo>
                <a:lnTo>
                  <a:pt x="21" y="197"/>
                </a:lnTo>
                <a:lnTo>
                  <a:pt x="13" y="190"/>
                </a:lnTo>
                <a:lnTo>
                  <a:pt x="5" y="182"/>
                </a:lnTo>
                <a:lnTo>
                  <a:pt x="0" y="172"/>
                </a:lnTo>
                <a:lnTo>
                  <a:pt x="0" y="178"/>
                </a:lnTo>
                <a:lnTo>
                  <a:pt x="0" y="180"/>
                </a:lnTo>
                <a:close/>
                <a:moveTo>
                  <a:pt x="165" y="217"/>
                </a:moveTo>
                <a:lnTo>
                  <a:pt x="176" y="209"/>
                </a:lnTo>
                <a:lnTo>
                  <a:pt x="188" y="199"/>
                </a:lnTo>
                <a:lnTo>
                  <a:pt x="199" y="190"/>
                </a:lnTo>
                <a:lnTo>
                  <a:pt x="207" y="180"/>
                </a:lnTo>
                <a:lnTo>
                  <a:pt x="209" y="171"/>
                </a:lnTo>
                <a:lnTo>
                  <a:pt x="197" y="186"/>
                </a:lnTo>
                <a:lnTo>
                  <a:pt x="184" y="199"/>
                </a:lnTo>
                <a:lnTo>
                  <a:pt x="171" y="209"/>
                </a:lnTo>
                <a:lnTo>
                  <a:pt x="153" y="218"/>
                </a:lnTo>
                <a:lnTo>
                  <a:pt x="159" y="217"/>
                </a:lnTo>
                <a:lnTo>
                  <a:pt x="165" y="217"/>
                </a:lnTo>
                <a:close/>
              </a:path>
            </a:pathLst>
          </a:custGeom>
          <a:solidFill>
            <a:srgbClr val="4D4B49"/>
          </a:solidFill>
          <a:ln w="9525">
            <a:noFill/>
            <a:round/>
            <a:headEnd/>
            <a:tailEnd/>
          </a:ln>
        </p:spPr>
        <p:txBody>
          <a:bodyPr/>
          <a:lstStyle/>
          <a:p>
            <a:endParaRPr lang="en-US"/>
          </a:p>
        </p:txBody>
      </p:sp>
      <p:sp>
        <p:nvSpPr>
          <p:cNvPr id="45528" name="Freeform 1472"/>
          <p:cNvSpPr>
            <a:spLocks noEditPoints="1"/>
          </p:cNvSpPr>
          <p:nvPr/>
        </p:nvSpPr>
        <p:spPr bwMode="auto">
          <a:xfrm>
            <a:off x="8723313" y="4294188"/>
            <a:ext cx="349250" cy="342900"/>
          </a:xfrm>
          <a:custGeom>
            <a:avLst/>
            <a:gdLst>
              <a:gd name="T0" fmla="*/ 220 w 220"/>
              <a:gd name="T1" fmla="*/ 50 h 216"/>
              <a:gd name="T2" fmla="*/ 211 w 220"/>
              <a:gd name="T3" fmla="*/ 34 h 216"/>
              <a:gd name="T4" fmla="*/ 201 w 220"/>
              <a:gd name="T5" fmla="*/ 21 h 216"/>
              <a:gd name="T6" fmla="*/ 199 w 220"/>
              <a:gd name="T7" fmla="*/ 21 h 216"/>
              <a:gd name="T8" fmla="*/ 197 w 220"/>
              <a:gd name="T9" fmla="*/ 21 h 216"/>
              <a:gd name="T10" fmla="*/ 203 w 220"/>
              <a:gd name="T11" fmla="*/ 30 h 216"/>
              <a:gd name="T12" fmla="*/ 209 w 220"/>
              <a:gd name="T13" fmla="*/ 38 h 216"/>
              <a:gd name="T14" fmla="*/ 215 w 220"/>
              <a:gd name="T15" fmla="*/ 48 h 216"/>
              <a:gd name="T16" fmla="*/ 219 w 220"/>
              <a:gd name="T17" fmla="*/ 59 h 216"/>
              <a:gd name="T18" fmla="*/ 220 w 220"/>
              <a:gd name="T19" fmla="*/ 50 h 216"/>
              <a:gd name="T20" fmla="*/ 27 w 220"/>
              <a:gd name="T21" fmla="*/ 0 h 216"/>
              <a:gd name="T22" fmla="*/ 21 w 220"/>
              <a:gd name="T23" fmla="*/ 5 h 216"/>
              <a:gd name="T24" fmla="*/ 15 w 220"/>
              <a:gd name="T25" fmla="*/ 9 h 216"/>
              <a:gd name="T26" fmla="*/ 15 w 220"/>
              <a:gd name="T27" fmla="*/ 15 h 216"/>
              <a:gd name="T28" fmla="*/ 23 w 220"/>
              <a:gd name="T29" fmla="*/ 9 h 216"/>
              <a:gd name="T30" fmla="*/ 30 w 220"/>
              <a:gd name="T31" fmla="*/ 2 h 216"/>
              <a:gd name="T32" fmla="*/ 29 w 220"/>
              <a:gd name="T33" fmla="*/ 2 h 216"/>
              <a:gd name="T34" fmla="*/ 27 w 220"/>
              <a:gd name="T35" fmla="*/ 0 h 216"/>
              <a:gd name="T36" fmla="*/ 0 w 220"/>
              <a:gd name="T37" fmla="*/ 174 h 216"/>
              <a:gd name="T38" fmla="*/ 11 w 220"/>
              <a:gd name="T39" fmla="*/ 188 h 216"/>
              <a:gd name="T40" fmla="*/ 25 w 220"/>
              <a:gd name="T41" fmla="*/ 201 h 216"/>
              <a:gd name="T42" fmla="*/ 30 w 220"/>
              <a:gd name="T43" fmla="*/ 203 h 216"/>
              <a:gd name="T44" fmla="*/ 36 w 220"/>
              <a:gd name="T45" fmla="*/ 205 h 216"/>
              <a:gd name="T46" fmla="*/ 27 w 220"/>
              <a:gd name="T47" fmla="*/ 197 h 216"/>
              <a:gd name="T48" fmla="*/ 17 w 220"/>
              <a:gd name="T49" fmla="*/ 188 h 216"/>
              <a:gd name="T50" fmla="*/ 7 w 220"/>
              <a:gd name="T51" fmla="*/ 178 h 216"/>
              <a:gd name="T52" fmla="*/ 0 w 220"/>
              <a:gd name="T53" fmla="*/ 169 h 216"/>
              <a:gd name="T54" fmla="*/ 0 w 220"/>
              <a:gd name="T55" fmla="*/ 174 h 216"/>
              <a:gd name="T56" fmla="*/ 159 w 220"/>
              <a:gd name="T57" fmla="*/ 215 h 216"/>
              <a:gd name="T58" fmla="*/ 174 w 220"/>
              <a:gd name="T59" fmla="*/ 207 h 216"/>
              <a:gd name="T60" fmla="*/ 186 w 220"/>
              <a:gd name="T61" fmla="*/ 197 h 216"/>
              <a:gd name="T62" fmla="*/ 197 w 220"/>
              <a:gd name="T63" fmla="*/ 186 h 216"/>
              <a:gd name="T64" fmla="*/ 207 w 220"/>
              <a:gd name="T65" fmla="*/ 174 h 216"/>
              <a:gd name="T66" fmla="*/ 209 w 220"/>
              <a:gd name="T67" fmla="*/ 165 h 216"/>
              <a:gd name="T68" fmla="*/ 197 w 220"/>
              <a:gd name="T69" fmla="*/ 182 h 216"/>
              <a:gd name="T70" fmla="*/ 182 w 220"/>
              <a:gd name="T71" fmla="*/ 195 h 216"/>
              <a:gd name="T72" fmla="*/ 165 w 220"/>
              <a:gd name="T73" fmla="*/ 207 h 216"/>
              <a:gd name="T74" fmla="*/ 147 w 220"/>
              <a:gd name="T75" fmla="*/ 216 h 216"/>
              <a:gd name="T76" fmla="*/ 153 w 220"/>
              <a:gd name="T77" fmla="*/ 216 h 216"/>
              <a:gd name="T78" fmla="*/ 159 w 220"/>
              <a:gd name="T79" fmla="*/ 215 h 2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0"/>
              <a:gd name="T121" fmla="*/ 0 h 216"/>
              <a:gd name="T122" fmla="*/ 220 w 220"/>
              <a:gd name="T123" fmla="*/ 216 h 21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0" h="216">
                <a:moveTo>
                  <a:pt x="220" y="50"/>
                </a:moveTo>
                <a:lnTo>
                  <a:pt x="211" y="34"/>
                </a:lnTo>
                <a:lnTo>
                  <a:pt x="201" y="21"/>
                </a:lnTo>
                <a:lnTo>
                  <a:pt x="199" y="21"/>
                </a:lnTo>
                <a:lnTo>
                  <a:pt x="197" y="21"/>
                </a:lnTo>
                <a:lnTo>
                  <a:pt x="203" y="30"/>
                </a:lnTo>
                <a:lnTo>
                  <a:pt x="209" y="38"/>
                </a:lnTo>
                <a:lnTo>
                  <a:pt x="215" y="48"/>
                </a:lnTo>
                <a:lnTo>
                  <a:pt x="219" y="59"/>
                </a:lnTo>
                <a:lnTo>
                  <a:pt x="220" y="50"/>
                </a:lnTo>
                <a:close/>
                <a:moveTo>
                  <a:pt x="27" y="0"/>
                </a:moveTo>
                <a:lnTo>
                  <a:pt x="21" y="5"/>
                </a:lnTo>
                <a:lnTo>
                  <a:pt x="15" y="9"/>
                </a:lnTo>
                <a:lnTo>
                  <a:pt x="15" y="15"/>
                </a:lnTo>
                <a:lnTo>
                  <a:pt x="23" y="9"/>
                </a:lnTo>
                <a:lnTo>
                  <a:pt x="30" y="2"/>
                </a:lnTo>
                <a:lnTo>
                  <a:pt x="29" y="2"/>
                </a:lnTo>
                <a:lnTo>
                  <a:pt x="27" y="0"/>
                </a:lnTo>
                <a:close/>
                <a:moveTo>
                  <a:pt x="0" y="174"/>
                </a:moveTo>
                <a:lnTo>
                  <a:pt x="11" y="188"/>
                </a:lnTo>
                <a:lnTo>
                  <a:pt x="25" y="201"/>
                </a:lnTo>
                <a:lnTo>
                  <a:pt x="30" y="203"/>
                </a:lnTo>
                <a:lnTo>
                  <a:pt x="36" y="205"/>
                </a:lnTo>
                <a:lnTo>
                  <a:pt x="27" y="197"/>
                </a:lnTo>
                <a:lnTo>
                  <a:pt x="17" y="188"/>
                </a:lnTo>
                <a:lnTo>
                  <a:pt x="7" y="178"/>
                </a:lnTo>
                <a:lnTo>
                  <a:pt x="0" y="169"/>
                </a:lnTo>
                <a:lnTo>
                  <a:pt x="0" y="174"/>
                </a:lnTo>
                <a:close/>
                <a:moveTo>
                  <a:pt x="159" y="215"/>
                </a:moveTo>
                <a:lnTo>
                  <a:pt x="174" y="207"/>
                </a:lnTo>
                <a:lnTo>
                  <a:pt x="186" y="197"/>
                </a:lnTo>
                <a:lnTo>
                  <a:pt x="197" y="186"/>
                </a:lnTo>
                <a:lnTo>
                  <a:pt x="207" y="174"/>
                </a:lnTo>
                <a:lnTo>
                  <a:pt x="209" y="165"/>
                </a:lnTo>
                <a:lnTo>
                  <a:pt x="197" y="182"/>
                </a:lnTo>
                <a:lnTo>
                  <a:pt x="182" y="195"/>
                </a:lnTo>
                <a:lnTo>
                  <a:pt x="165" y="207"/>
                </a:lnTo>
                <a:lnTo>
                  <a:pt x="147" y="216"/>
                </a:lnTo>
                <a:lnTo>
                  <a:pt x="153" y="216"/>
                </a:lnTo>
                <a:lnTo>
                  <a:pt x="159" y="215"/>
                </a:lnTo>
                <a:close/>
              </a:path>
            </a:pathLst>
          </a:custGeom>
          <a:solidFill>
            <a:srgbClr val="4F4D4B"/>
          </a:solidFill>
          <a:ln w="9525">
            <a:noFill/>
            <a:round/>
            <a:headEnd/>
            <a:tailEnd/>
          </a:ln>
        </p:spPr>
        <p:txBody>
          <a:bodyPr/>
          <a:lstStyle/>
          <a:p>
            <a:endParaRPr lang="en-US"/>
          </a:p>
        </p:txBody>
      </p:sp>
      <p:sp>
        <p:nvSpPr>
          <p:cNvPr id="45529" name="Freeform 1473"/>
          <p:cNvSpPr>
            <a:spLocks noEditPoints="1"/>
          </p:cNvSpPr>
          <p:nvPr/>
        </p:nvSpPr>
        <p:spPr bwMode="auto">
          <a:xfrm>
            <a:off x="8723313" y="4297364"/>
            <a:ext cx="347662" cy="339725"/>
          </a:xfrm>
          <a:custGeom>
            <a:avLst/>
            <a:gdLst>
              <a:gd name="T0" fmla="*/ 219 w 219"/>
              <a:gd name="T1" fmla="*/ 53 h 214"/>
              <a:gd name="T2" fmla="*/ 211 w 219"/>
              <a:gd name="T3" fmla="*/ 34 h 214"/>
              <a:gd name="T4" fmla="*/ 199 w 219"/>
              <a:gd name="T5" fmla="*/ 19 h 214"/>
              <a:gd name="T6" fmla="*/ 197 w 219"/>
              <a:gd name="T7" fmla="*/ 19 h 214"/>
              <a:gd name="T8" fmla="*/ 195 w 219"/>
              <a:gd name="T9" fmla="*/ 19 h 214"/>
              <a:gd name="T10" fmla="*/ 203 w 219"/>
              <a:gd name="T11" fmla="*/ 28 h 214"/>
              <a:gd name="T12" fmla="*/ 209 w 219"/>
              <a:gd name="T13" fmla="*/ 40 h 214"/>
              <a:gd name="T14" fmla="*/ 215 w 219"/>
              <a:gd name="T15" fmla="*/ 49 h 214"/>
              <a:gd name="T16" fmla="*/ 219 w 219"/>
              <a:gd name="T17" fmla="*/ 61 h 214"/>
              <a:gd name="T18" fmla="*/ 219 w 219"/>
              <a:gd name="T19" fmla="*/ 53 h 214"/>
              <a:gd name="T20" fmla="*/ 29 w 219"/>
              <a:gd name="T21" fmla="*/ 0 h 214"/>
              <a:gd name="T22" fmla="*/ 23 w 219"/>
              <a:gd name="T23" fmla="*/ 5 h 214"/>
              <a:gd name="T24" fmla="*/ 15 w 219"/>
              <a:gd name="T25" fmla="*/ 11 h 214"/>
              <a:gd name="T26" fmla="*/ 15 w 219"/>
              <a:gd name="T27" fmla="*/ 17 h 214"/>
              <a:gd name="T28" fmla="*/ 23 w 219"/>
              <a:gd name="T29" fmla="*/ 9 h 214"/>
              <a:gd name="T30" fmla="*/ 32 w 219"/>
              <a:gd name="T31" fmla="*/ 1 h 214"/>
              <a:gd name="T32" fmla="*/ 30 w 219"/>
              <a:gd name="T33" fmla="*/ 0 h 214"/>
              <a:gd name="T34" fmla="*/ 29 w 219"/>
              <a:gd name="T35" fmla="*/ 0 h 214"/>
              <a:gd name="T36" fmla="*/ 0 w 219"/>
              <a:gd name="T37" fmla="*/ 168 h 214"/>
              <a:gd name="T38" fmla="*/ 5 w 219"/>
              <a:gd name="T39" fmla="*/ 178 h 214"/>
              <a:gd name="T40" fmla="*/ 13 w 219"/>
              <a:gd name="T41" fmla="*/ 186 h 214"/>
              <a:gd name="T42" fmla="*/ 21 w 219"/>
              <a:gd name="T43" fmla="*/ 193 h 214"/>
              <a:gd name="T44" fmla="*/ 30 w 219"/>
              <a:gd name="T45" fmla="*/ 201 h 214"/>
              <a:gd name="T46" fmla="*/ 36 w 219"/>
              <a:gd name="T47" fmla="*/ 203 h 214"/>
              <a:gd name="T48" fmla="*/ 44 w 219"/>
              <a:gd name="T49" fmla="*/ 205 h 214"/>
              <a:gd name="T50" fmla="*/ 30 w 219"/>
              <a:gd name="T51" fmla="*/ 197 h 214"/>
              <a:gd name="T52" fmla="*/ 19 w 219"/>
              <a:gd name="T53" fmla="*/ 188 h 214"/>
              <a:gd name="T54" fmla="*/ 9 w 219"/>
              <a:gd name="T55" fmla="*/ 176 h 214"/>
              <a:gd name="T56" fmla="*/ 0 w 219"/>
              <a:gd name="T57" fmla="*/ 163 h 214"/>
              <a:gd name="T58" fmla="*/ 0 w 219"/>
              <a:gd name="T59" fmla="*/ 168 h 214"/>
              <a:gd name="T60" fmla="*/ 153 w 219"/>
              <a:gd name="T61" fmla="*/ 214 h 214"/>
              <a:gd name="T62" fmla="*/ 171 w 219"/>
              <a:gd name="T63" fmla="*/ 205 h 214"/>
              <a:gd name="T64" fmla="*/ 184 w 219"/>
              <a:gd name="T65" fmla="*/ 195 h 214"/>
              <a:gd name="T66" fmla="*/ 197 w 219"/>
              <a:gd name="T67" fmla="*/ 182 h 214"/>
              <a:gd name="T68" fmla="*/ 209 w 219"/>
              <a:gd name="T69" fmla="*/ 167 h 214"/>
              <a:gd name="T70" fmla="*/ 209 w 219"/>
              <a:gd name="T71" fmla="*/ 159 h 214"/>
              <a:gd name="T72" fmla="*/ 203 w 219"/>
              <a:gd name="T73" fmla="*/ 168 h 214"/>
              <a:gd name="T74" fmla="*/ 195 w 219"/>
              <a:gd name="T75" fmla="*/ 178 h 214"/>
              <a:gd name="T76" fmla="*/ 188 w 219"/>
              <a:gd name="T77" fmla="*/ 186 h 214"/>
              <a:gd name="T78" fmla="*/ 180 w 219"/>
              <a:gd name="T79" fmla="*/ 193 h 214"/>
              <a:gd name="T80" fmla="*/ 171 w 219"/>
              <a:gd name="T81" fmla="*/ 199 h 214"/>
              <a:gd name="T82" fmla="*/ 161 w 219"/>
              <a:gd name="T83" fmla="*/ 205 h 214"/>
              <a:gd name="T84" fmla="*/ 151 w 219"/>
              <a:gd name="T85" fmla="*/ 211 h 214"/>
              <a:gd name="T86" fmla="*/ 140 w 219"/>
              <a:gd name="T87" fmla="*/ 214 h 214"/>
              <a:gd name="T88" fmla="*/ 147 w 219"/>
              <a:gd name="T89" fmla="*/ 214 h 214"/>
              <a:gd name="T90" fmla="*/ 153 w 219"/>
              <a:gd name="T91" fmla="*/ 214 h 21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9"/>
              <a:gd name="T139" fmla="*/ 0 h 214"/>
              <a:gd name="T140" fmla="*/ 219 w 219"/>
              <a:gd name="T141" fmla="*/ 214 h 21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9" h="214">
                <a:moveTo>
                  <a:pt x="219" y="53"/>
                </a:moveTo>
                <a:lnTo>
                  <a:pt x="211" y="34"/>
                </a:lnTo>
                <a:lnTo>
                  <a:pt x="199" y="19"/>
                </a:lnTo>
                <a:lnTo>
                  <a:pt x="197" y="19"/>
                </a:lnTo>
                <a:lnTo>
                  <a:pt x="195" y="19"/>
                </a:lnTo>
                <a:lnTo>
                  <a:pt x="203" y="28"/>
                </a:lnTo>
                <a:lnTo>
                  <a:pt x="209" y="40"/>
                </a:lnTo>
                <a:lnTo>
                  <a:pt x="215" y="49"/>
                </a:lnTo>
                <a:lnTo>
                  <a:pt x="219" y="61"/>
                </a:lnTo>
                <a:lnTo>
                  <a:pt x="219" y="53"/>
                </a:lnTo>
                <a:close/>
                <a:moveTo>
                  <a:pt x="29" y="0"/>
                </a:moveTo>
                <a:lnTo>
                  <a:pt x="23" y="5"/>
                </a:lnTo>
                <a:lnTo>
                  <a:pt x="15" y="11"/>
                </a:lnTo>
                <a:lnTo>
                  <a:pt x="15" y="17"/>
                </a:lnTo>
                <a:lnTo>
                  <a:pt x="23" y="9"/>
                </a:lnTo>
                <a:lnTo>
                  <a:pt x="32" y="1"/>
                </a:lnTo>
                <a:lnTo>
                  <a:pt x="30" y="0"/>
                </a:lnTo>
                <a:lnTo>
                  <a:pt x="29" y="0"/>
                </a:lnTo>
                <a:close/>
                <a:moveTo>
                  <a:pt x="0" y="168"/>
                </a:moveTo>
                <a:lnTo>
                  <a:pt x="5" y="178"/>
                </a:lnTo>
                <a:lnTo>
                  <a:pt x="13" y="186"/>
                </a:lnTo>
                <a:lnTo>
                  <a:pt x="21" y="193"/>
                </a:lnTo>
                <a:lnTo>
                  <a:pt x="30" y="201"/>
                </a:lnTo>
                <a:lnTo>
                  <a:pt x="36" y="203"/>
                </a:lnTo>
                <a:lnTo>
                  <a:pt x="44" y="205"/>
                </a:lnTo>
                <a:lnTo>
                  <a:pt x="30" y="197"/>
                </a:lnTo>
                <a:lnTo>
                  <a:pt x="19" y="188"/>
                </a:lnTo>
                <a:lnTo>
                  <a:pt x="9" y="176"/>
                </a:lnTo>
                <a:lnTo>
                  <a:pt x="0" y="163"/>
                </a:lnTo>
                <a:lnTo>
                  <a:pt x="0" y="168"/>
                </a:lnTo>
                <a:close/>
                <a:moveTo>
                  <a:pt x="153" y="214"/>
                </a:moveTo>
                <a:lnTo>
                  <a:pt x="171" y="205"/>
                </a:lnTo>
                <a:lnTo>
                  <a:pt x="184" y="195"/>
                </a:lnTo>
                <a:lnTo>
                  <a:pt x="197" y="182"/>
                </a:lnTo>
                <a:lnTo>
                  <a:pt x="209" y="167"/>
                </a:lnTo>
                <a:lnTo>
                  <a:pt x="209" y="159"/>
                </a:lnTo>
                <a:lnTo>
                  <a:pt x="203" y="168"/>
                </a:lnTo>
                <a:lnTo>
                  <a:pt x="195" y="178"/>
                </a:lnTo>
                <a:lnTo>
                  <a:pt x="188" y="186"/>
                </a:lnTo>
                <a:lnTo>
                  <a:pt x="180" y="193"/>
                </a:lnTo>
                <a:lnTo>
                  <a:pt x="171" y="199"/>
                </a:lnTo>
                <a:lnTo>
                  <a:pt x="161" y="205"/>
                </a:lnTo>
                <a:lnTo>
                  <a:pt x="151" y="211"/>
                </a:lnTo>
                <a:lnTo>
                  <a:pt x="140" y="214"/>
                </a:lnTo>
                <a:lnTo>
                  <a:pt x="147" y="214"/>
                </a:lnTo>
                <a:lnTo>
                  <a:pt x="153" y="214"/>
                </a:lnTo>
                <a:close/>
              </a:path>
            </a:pathLst>
          </a:custGeom>
          <a:solidFill>
            <a:srgbClr val="514E4D"/>
          </a:solidFill>
          <a:ln w="9525">
            <a:noFill/>
            <a:round/>
            <a:headEnd/>
            <a:tailEnd/>
          </a:ln>
        </p:spPr>
        <p:txBody>
          <a:bodyPr/>
          <a:lstStyle/>
          <a:p>
            <a:endParaRPr lang="en-US"/>
          </a:p>
        </p:txBody>
      </p:sp>
      <p:sp>
        <p:nvSpPr>
          <p:cNvPr id="45530" name="Freeform 1474"/>
          <p:cNvSpPr>
            <a:spLocks noEditPoints="1"/>
          </p:cNvSpPr>
          <p:nvPr/>
        </p:nvSpPr>
        <p:spPr bwMode="auto">
          <a:xfrm>
            <a:off x="8723313" y="4297364"/>
            <a:ext cx="347662" cy="339725"/>
          </a:xfrm>
          <a:custGeom>
            <a:avLst/>
            <a:gdLst>
              <a:gd name="T0" fmla="*/ 219 w 219"/>
              <a:gd name="T1" fmla="*/ 57 h 214"/>
              <a:gd name="T2" fmla="*/ 215 w 219"/>
              <a:gd name="T3" fmla="*/ 46 h 214"/>
              <a:gd name="T4" fmla="*/ 209 w 219"/>
              <a:gd name="T5" fmla="*/ 36 h 214"/>
              <a:gd name="T6" fmla="*/ 203 w 219"/>
              <a:gd name="T7" fmla="*/ 28 h 214"/>
              <a:gd name="T8" fmla="*/ 197 w 219"/>
              <a:gd name="T9" fmla="*/ 19 h 214"/>
              <a:gd name="T10" fmla="*/ 195 w 219"/>
              <a:gd name="T11" fmla="*/ 19 h 214"/>
              <a:gd name="T12" fmla="*/ 194 w 219"/>
              <a:gd name="T13" fmla="*/ 21 h 214"/>
              <a:gd name="T14" fmla="*/ 201 w 219"/>
              <a:gd name="T15" fmla="*/ 30 h 214"/>
              <a:gd name="T16" fmla="*/ 207 w 219"/>
              <a:gd name="T17" fmla="*/ 42 h 214"/>
              <a:gd name="T18" fmla="*/ 213 w 219"/>
              <a:gd name="T19" fmla="*/ 53 h 214"/>
              <a:gd name="T20" fmla="*/ 219 w 219"/>
              <a:gd name="T21" fmla="*/ 67 h 214"/>
              <a:gd name="T22" fmla="*/ 219 w 219"/>
              <a:gd name="T23" fmla="*/ 57 h 214"/>
              <a:gd name="T24" fmla="*/ 30 w 219"/>
              <a:gd name="T25" fmla="*/ 0 h 214"/>
              <a:gd name="T26" fmla="*/ 23 w 219"/>
              <a:gd name="T27" fmla="*/ 7 h 214"/>
              <a:gd name="T28" fmla="*/ 15 w 219"/>
              <a:gd name="T29" fmla="*/ 13 h 214"/>
              <a:gd name="T30" fmla="*/ 15 w 219"/>
              <a:gd name="T31" fmla="*/ 21 h 214"/>
              <a:gd name="T32" fmla="*/ 23 w 219"/>
              <a:gd name="T33" fmla="*/ 11 h 214"/>
              <a:gd name="T34" fmla="*/ 34 w 219"/>
              <a:gd name="T35" fmla="*/ 1 h 214"/>
              <a:gd name="T36" fmla="*/ 32 w 219"/>
              <a:gd name="T37" fmla="*/ 1 h 214"/>
              <a:gd name="T38" fmla="*/ 30 w 219"/>
              <a:gd name="T39" fmla="*/ 0 h 214"/>
              <a:gd name="T40" fmla="*/ 0 w 219"/>
              <a:gd name="T41" fmla="*/ 167 h 214"/>
              <a:gd name="T42" fmla="*/ 7 w 219"/>
              <a:gd name="T43" fmla="*/ 176 h 214"/>
              <a:gd name="T44" fmla="*/ 17 w 219"/>
              <a:gd name="T45" fmla="*/ 186 h 214"/>
              <a:gd name="T46" fmla="*/ 27 w 219"/>
              <a:gd name="T47" fmla="*/ 195 h 214"/>
              <a:gd name="T48" fmla="*/ 36 w 219"/>
              <a:gd name="T49" fmla="*/ 203 h 214"/>
              <a:gd name="T50" fmla="*/ 44 w 219"/>
              <a:gd name="T51" fmla="*/ 205 h 214"/>
              <a:gd name="T52" fmla="*/ 52 w 219"/>
              <a:gd name="T53" fmla="*/ 207 h 214"/>
              <a:gd name="T54" fmla="*/ 36 w 219"/>
              <a:gd name="T55" fmla="*/ 197 h 214"/>
              <a:gd name="T56" fmla="*/ 23 w 219"/>
              <a:gd name="T57" fmla="*/ 188 h 214"/>
              <a:gd name="T58" fmla="*/ 11 w 219"/>
              <a:gd name="T59" fmla="*/ 174 h 214"/>
              <a:gd name="T60" fmla="*/ 2 w 219"/>
              <a:gd name="T61" fmla="*/ 161 h 214"/>
              <a:gd name="T62" fmla="*/ 0 w 219"/>
              <a:gd name="T63" fmla="*/ 167 h 214"/>
              <a:gd name="T64" fmla="*/ 147 w 219"/>
              <a:gd name="T65" fmla="*/ 214 h 214"/>
              <a:gd name="T66" fmla="*/ 165 w 219"/>
              <a:gd name="T67" fmla="*/ 205 h 214"/>
              <a:gd name="T68" fmla="*/ 182 w 219"/>
              <a:gd name="T69" fmla="*/ 193 h 214"/>
              <a:gd name="T70" fmla="*/ 197 w 219"/>
              <a:gd name="T71" fmla="*/ 180 h 214"/>
              <a:gd name="T72" fmla="*/ 209 w 219"/>
              <a:gd name="T73" fmla="*/ 163 h 214"/>
              <a:gd name="T74" fmla="*/ 209 w 219"/>
              <a:gd name="T75" fmla="*/ 153 h 214"/>
              <a:gd name="T76" fmla="*/ 203 w 219"/>
              <a:gd name="T77" fmla="*/ 165 h 214"/>
              <a:gd name="T78" fmla="*/ 195 w 219"/>
              <a:gd name="T79" fmla="*/ 174 h 214"/>
              <a:gd name="T80" fmla="*/ 188 w 219"/>
              <a:gd name="T81" fmla="*/ 184 h 214"/>
              <a:gd name="T82" fmla="*/ 178 w 219"/>
              <a:gd name="T83" fmla="*/ 193 h 214"/>
              <a:gd name="T84" fmla="*/ 167 w 219"/>
              <a:gd name="T85" fmla="*/ 199 h 214"/>
              <a:gd name="T86" fmla="*/ 157 w 219"/>
              <a:gd name="T87" fmla="*/ 207 h 214"/>
              <a:gd name="T88" fmla="*/ 146 w 219"/>
              <a:gd name="T89" fmla="*/ 211 h 214"/>
              <a:gd name="T90" fmla="*/ 132 w 219"/>
              <a:gd name="T91" fmla="*/ 214 h 214"/>
              <a:gd name="T92" fmla="*/ 140 w 219"/>
              <a:gd name="T93" fmla="*/ 214 h 214"/>
              <a:gd name="T94" fmla="*/ 147 w 219"/>
              <a:gd name="T95" fmla="*/ 214 h 2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19"/>
              <a:gd name="T145" fmla="*/ 0 h 214"/>
              <a:gd name="T146" fmla="*/ 219 w 219"/>
              <a:gd name="T147" fmla="*/ 214 h 2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19" h="214">
                <a:moveTo>
                  <a:pt x="219" y="57"/>
                </a:moveTo>
                <a:lnTo>
                  <a:pt x="215" y="46"/>
                </a:lnTo>
                <a:lnTo>
                  <a:pt x="209" y="36"/>
                </a:lnTo>
                <a:lnTo>
                  <a:pt x="203" y="28"/>
                </a:lnTo>
                <a:lnTo>
                  <a:pt x="197" y="19"/>
                </a:lnTo>
                <a:lnTo>
                  <a:pt x="195" y="19"/>
                </a:lnTo>
                <a:lnTo>
                  <a:pt x="194" y="21"/>
                </a:lnTo>
                <a:lnTo>
                  <a:pt x="201" y="30"/>
                </a:lnTo>
                <a:lnTo>
                  <a:pt x="207" y="42"/>
                </a:lnTo>
                <a:lnTo>
                  <a:pt x="213" y="53"/>
                </a:lnTo>
                <a:lnTo>
                  <a:pt x="219" y="67"/>
                </a:lnTo>
                <a:lnTo>
                  <a:pt x="219" y="57"/>
                </a:lnTo>
                <a:close/>
                <a:moveTo>
                  <a:pt x="30" y="0"/>
                </a:moveTo>
                <a:lnTo>
                  <a:pt x="23" y="7"/>
                </a:lnTo>
                <a:lnTo>
                  <a:pt x="15" y="13"/>
                </a:lnTo>
                <a:lnTo>
                  <a:pt x="15" y="21"/>
                </a:lnTo>
                <a:lnTo>
                  <a:pt x="23" y="11"/>
                </a:lnTo>
                <a:lnTo>
                  <a:pt x="34" y="1"/>
                </a:lnTo>
                <a:lnTo>
                  <a:pt x="32" y="1"/>
                </a:lnTo>
                <a:lnTo>
                  <a:pt x="30" y="0"/>
                </a:lnTo>
                <a:close/>
                <a:moveTo>
                  <a:pt x="0" y="167"/>
                </a:moveTo>
                <a:lnTo>
                  <a:pt x="7" y="176"/>
                </a:lnTo>
                <a:lnTo>
                  <a:pt x="17" y="186"/>
                </a:lnTo>
                <a:lnTo>
                  <a:pt x="27" y="195"/>
                </a:lnTo>
                <a:lnTo>
                  <a:pt x="36" y="203"/>
                </a:lnTo>
                <a:lnTo>
                  <a:pt x="44" y="205"/>
                </a:lnTo>
                <a:lnTo>
                  <a:pt x="52" y="207"/>
                </a:lnTo>
                <a:lnTo>
                  <a:pt x="36" y="197"/>
                </a:lnTo>
                <a:lnTo>
                  <a:pt x="23" y="188"/>
                </a:lnTo>
                <a:lnTo>
                  <a:pt x="11" y="174"/>
                </a:lnTo>
                <a:lnTo>
                  <a:pt x="2" y="161"/>
                </a:lnTo>
                <a:lnTo>
                  <a:pt x="0" y="167"/>
                </a:lnTo>
                <a:close/>
                <a:moveTo>
                  <a:pt x="147" y="214"/>
                </a:moveTo>
                <a:lnTo>
                  <a:pt x="165" y="205"/>
                </a:lnTo>
                <a:lnTo>
                  <a:pt x="182" y="193"/>
                </a:lnTo>
                <a:lnTo>
                  <a:pt x="197" y="180"/>
                </a:lnTo>
                <a:lnTo>
                  <a:pt x="209" y="163"/>
                </a:lnTo>
                <a:lnTo>
                  <a:pt x="209" y="153"/>
                </a:lnTo>
                <a:lnTo>
                  <a:pt x="203" y="165"/>
                </a:lnTo>
                <a:lnTo>
                  <a:pt x="195" y="174"/>
                </a:lnTo>
                <a:lnTo>
                  <a:pt x="188" y="184"/>
                </a:lnTo>
                <a:lnTo>
                  <a:pt x="178" y="193"/>
                </a:lnTo>
                <a:lnTo>
                  <a:pt x="167" y="199"/>
                </a:lnTo>
                <a:lnTo>
                  <a:pt x="157" y="207"/>
                </a:lnTo>
                <a:lnTo>
                  <a:pt x="146" y="211"/>
                </a:lnTo>
                <a:lnTo>
                  <a:pt x="132" y="214"/>
                </a:lnTo>
                <a:lnTo>
                  <a:pt x="140" y="214"/>
                </a:lnTo>
                <a:lnTo>
                  <a:pt x="147" y="214"/>
                </a:lnTo>
                <a:close/>
              </a:path>
            </a:pathLst>
          </a:custGeom>
          <a:solidFill>
            <a:srgbClr val="53504E"/>
          </a:solidFill>
          <a:ln w="9525">
            <a:noFill/>
            <a:round/>
            <a:headEnd/>
            <a:tailEnd/>
          </a:ln>
        </p:spPr>
        <p:txBody>
          <a:bodyPr/>
          <a:lstStyle/>
          <a:p>
            <a:endParaRPr lang="en-US"/>
          </a:p>
        </p:txBody>
      </p:sp>
      <p:sp>
        <p:nvSpPr>
          <p:cNvPr id="45531" name="Freeform 1475"/>
          <p:cNvSpPr>
            <a:spLocks noEditPoints="1"/>
          </p:cNvSpPr>
          <p:nvPr/>
        </p:nvSpPr>
        <p:spPr bwMode="auto">
          <a:xfrm>
            <a:off x="8723313" y="4298950"/>
            <a:ext cx="347662" cy="338138"/>
          </a:xfrm>
          <a:custGeom>
            <a:avLst/>
            <a:gdLst>
              <a:gd name="T0" fmla="*/ 219 w 219"/>
              <a:gd name="T1" fmla="*/ 60 h 213"/>
              <a:gd name="T2" fmla="*/ 215 w 219"/>
              <a:gd name="T3" fmla="*/ 48 h 213"/>
              <a:gd name="T4" fmla="*/ 209 w 219"/>
              <a:gd name="T5" fmla="*/ 39 h 213"/>
              <a:gd name="T6" fmla="*/ 203 w 219"/>
              <a:gd name="T7" fmla="*/ 27 h 213"/>
              <a:gd name="T8" fmla="*/ 195 w 219"/>
              <a:gd name="T9" fmla="*/ 18 h 213"/>
              <a:gd name="T10" fmla="*/ 194 w 219"/>
              <a:gd name="T11" fmla="*/ 20 h 213"/>
              <a:gd name="T12" fmla="*/ 190 w 219"/>
              <a:gd name="T13" fmla="*/ 20 h 213"/>
              <a:gd name="T14" fmla="*/ 199 w 219"/>
              <a:gd name="T15" fmla="*/ 31 h 213"/>
              <a:gd name="T16" fmla="*/ 207 w 219"/>
              <a:gd name="T17" fmla="*/ 43 h 213"/>
              <a:gd name="T18" fmla="*/ 213 w 219"/>
              <a:gd name="T19" fmla="*/ 56 h 213"/>
              <a:gd name="T20" fmla="*/ 219 w 219"/>
              <a:gd name="T21" fmla="*/ 71 h 213"/>
              <a:gd name="T22" fmla="*/ 219 w 219"/>
              <a:gd name="T23" fmla="*/ 60 h 213"/>
              <a:gd name="T24" fmla="*/ 32 w 219"/>
              <a:gd name="T25" fmla="*/ 0 h 213"/>
              <a:gd name="T26" fmla="*/ 23 w 219"/>
              <a:gd name="T27" fmla="*/ 8 h 213"/>
              <a:gd name="T28" fmla="*/ 15 w 219"/>
              <a:gd name="T29" fmla="*/ 16 h 213"/>
              <a:gd name="T30" fmla="*/ 13 w 219"/>
              <a:gd name="T31" fmla="*/ 22 h 213"/>
              <a:gd name="T32" fmla="*/ 25 w 219"/>
              <a:gd name="T33" fmla="*/ 12 h 213"/>
              <a:gd name="T34" fmla="*/ 36 w 219"/>
              <a:gd name="T35" fmla="*/ 2 h 213"/>
              <a:gd name="T36" fmla="*/ 34 w 219"/>
              <a:gd name="T37" fmla="*/ 0 h 213"/>
              <a:gd name="T38" fmla="*/ 32 w 219"/>
              <a:gd name="T39" fmla="*/ 0 h 213"/>
              <a:gd name="T40" fmla="*/ 0 w 219"/>
              <a:gd name="T41" fmla="*/ 162 h 213"/>
              <a:gd name="T42" fmla="*/ 9 w 219"/>
              <a:gd name="T43" fmla="*/ 175 h 213"/>
              <a:gd name="T44" fmla="*/ 19 w 219"/>
              <a:gd name="T45" fmla="*/ 187 h 213"/>
              <a:gd name="T46" fmla="*/ 30 w 219"/>
              <a:gd name="T47" fmla="*/ 196 h 213"/>
              <a:gd name="T48" fmla="*/ 44 w 219"/>
              <a:gd name="T49" fmla="*/ 204 h 213"/>
              <a:gd name="T50" fmla="*/ 53 w 219"/>
              <a:gd name="T51" fmla="*/ 206 h 213"/>
              <a:gd name="T52" fmla="*/ 61 w 219"/>
              <a:gd name="T53" fmla="*/ 208 h 213"/>
              <a:gd name="T54" fmla="*/ 44 w 219"/>
              <a:gd name="T55" fmla="*/ 198 h 213"/>
              <a:gd name="T56" fmla="*/ 27 w 219"/>
              <a:gd name="T57" fmla="*/ 187 h 213"/>
              <a:gd name="T58" fmla="*/ 13 w 219"/>
              <a:gd name="T59" fmla="*/ 173 h 213"/>
              <a:gd name="T60" fmla="*/ 2 w 219"/>
              <a:gd name="T61" fmla="*/ 156 h 213"/>
              <a:gd name="T62" fmla="*/ 0 w 219"/>
              <a:gd name="T63" fmla="*/ 162 h 213"/>
              <a:gd name="T64" fmla="*/ 140 w 219"/>
              <a:gd name="T65" fmla="*/ 213 h 213"/>
              <a:gd name="T66" fmla="*/ 151 w 219"/>
              <a:gd name="T67" fmla="*/ 210 h 213"/>
              <a:gd name="T68" fmla="*/ 161 w 219"/>
              <a:gd name="T69" fmla="*/ 204 h 213"/>
              <a:gd name="T70" fmla="*/ 171 w 219"/>
              <a:gd name="T71" fmla="*/ 198 h 213"/>
              <a:gd name="T72" fmla="*/ 180 w 219"/>
              <a:gd name="T73" fmla="*/ 192 h 213"/>
              <a:gd name="T74" fmla="*/ 188 w 219"/>
              <a:gd name="T75" fmla="*/ 185 h 213"/>
              <a:gd name="T76" fmla="*/ 195 w 219"/>
              <a:gd name="T77" fmla="*/ 177 h 213"/>
              <a:gd name="T78" fmla="*/ 203 w 219"/>
              <a:gd name="T79" fmla="*/ 167 h 213"/>
              <a:gd name="T80" fmla="*/ 209 w 219"/>
              <a:gd name="T81" fmla="*/ 158 h 213"/>
              <a:gd name="T82" fmla="*/ 211 w 219"/>
              <a:gd name="T83" fmla="*/ 146 h 213"/>
              <a:gd name="T84" fmla="*/ 203 w 219"/>
              <a:gd name="T85" fmla="*/ 160 h 213"/>
              <a:gd name="T86" fmla="*/ 195 w 219"/>
              <a:gd name="T87" fmla="*/ 171 h 213"/>
              <a:gd name="T88" fmla="*/ 186 w 219"/>
              <a:gd name="T89" fmla="*/ 183 h 213"/>
              <a:gd name="T90" fmla="*/ 174 w 219"/>
              <a:gd name="T91" fmla="*/ 190 h 213"/>
              <a:gd name="T92" fmla="*/ 163 w 219"/>
              <a:gd name="T93" fmla="*/ 200 h 213"/>
              <a:gd name="T94" fmla="*/ 151 w 219"/>
              <a:gd name="T95" fmla="*/ 206 h 213"/>
              <a:gd name="T96" fmla="*/ 138 w 219"/>
              <a:gd name="T97" fmla="*/ 212 h 213"/>
              <a:gd name="T98" fmla="*/ 123 w 219"/>
              <a:gd name="T99" fmla="*/ 213 h 213"/>
              <a:gd name="T100" fmla="*/ 132 w 219"/>
              <a:gd name="T101" fmla="*/ 213 h 213"/>
              <a:gd name="T102" fmla="*/ 140 w 219"/>
              <a:gd name="T103" fmla="*/ 213 h 21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9"/>
              <a:gd name="T157" fmla="*/ 0 h 213"/>
              <a:gd name="T158" fmla="*/ 219 w 219"/>
              <a:gd name="T159" fmla="*/ 213 h 21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9" h="213">
                <a:moveTo>
                  <a:pt x="219" y="60"/>
                </a:moveTo>
                <a:lnTo>
                  <a:pt x="215" y="48"/>
                </a:lnTo>
                <a:lnTo>
                  <a:pt x="209" y="39"/>
                </a:lnTo>
                <a:lnTo>
                  <a:pt x="203" y="27"/>
                </a:lnTo>
                <a:lnTo>
                  <a:pt x="195" y="18"/>
                </a:lnTo>
                <a:lnTo>
                  <a:pt x="194" y="20"/>
                </a:lnTo>
                <a:lnTo>
                  <a:pt x="190" y="20"/>
                </a:lnTo>
                <a:lnTo>
                  <a:pt x="199" y="31"/>
                </a:lnTo>
                <a:lnTo>
                  <a:pt x="207" y="43"/>
                </a:lnTo>
                <a:lnTo>
                  <a:pt x="213" y="56"/>
                </a:lnTo>
                <a:lnTo>
                  <a:pt x="219" y="71"/>
                </a:lnTo>
                <a:lnTo>
                  <a:pt x="219" y="60"/>
                </a:lnTo>
                <a:close/>
                <a:moveTo>
                  <a:pt x="32" y="0"/>
                </a:moveTo>
                <a:lnTo>
                  <a:pt x="23" y="8"/>
                </a:lnTo>
                <a:lnTo>
                  <a:pt x="15" y="16"/>
                </a:lnTo>
                <a:lnTo>
                  <a:pt x="13" y="22"/>
                </a:lnTo>
                <a:lnTo>
                  <a:pt x="25" y="12"/>
                </a:lnTo>
                <a:lnTo>
                  <a:pt x="36" y="2"/>
                </a:lnTo>
                <a:lnTo>
                  <a:pt x="34" y="0"/>
                </a:lnTo>
                <a:lnTo>
                  <a:pt x="32" y="0"/>
                </a:lnTo>
                <a:close/>
                <a:moveTo>
                  <a:pt x="0" y="162"/>
                </a:moveTo>
                <a:lnTo>
                  <a:pt x="9" y="175"/>
                </a:lnTo>
                <a:lnTo>
                  <a:pt x="19" y="187"/>
                </a:lnTo>
                <a:lnTo>
                  <a:pt x="30" y="196"/>
                </a:lnTo>
                <a:lnTo>
                  <a:pt x="44" y="204"/>
                </a:lnTo>
                <a:lnTo>
                  <a:pt x="53" y="206"/>
                </a:lnTo>
                <a:lnTo>
                  <a:pt x="61" y="208"/>
                </a:lnTo>
                <a:lnTo>
                  <a:pt x="44" y="198"/>
                </a:lnTo>
                <a:lnTo>
                  <a:pt x="27" y="187"/>
                </a:lnTo>
                <a:lnTo>
                  <a:pt x="13" y="173"/>
                </a:lnTo>
                <a:lnTo>
                  <a:pt x="2" y="156"/>
                </a:lnTo>
                <a:lnTo>
                  <a:pt x="0" y="162"/>
                </a:lnTo>
                <a:close/>
                <a:moveTo>
                  <a:pt x="140" y="213"/>
                </a:moveTo>
                <a:lnTo>
                  <a:pt x="151" y="210"/>
                </a:lnTo>
                <a:lnTo>
                  <a:pt x="161" y="204"/>
                </a:lnTo>
                <a:lnTo>
                  <a:pt x="171" y="198"/>
                </a:lnTo>
                <a:lnTo>
                  <a:pt x="180" y="192"/>
                </a:lnTo>
                <a:lnTo>
                  <a:pt x="188" y="185"/>
                </a:lnTo>
                <a:lnTo>
                  <a:pt x="195" y="177"/>
                </a:lnTo>
                <a:lnTo>
                  <a:pt x="203" y="167"/>
                </a:lnTo>
                <a:lnTo>
                  <a:pt x="209" y="158"/>
                </a:lnTo>
                <a:lnTo>
                  <a:pt x="211" y="146"/>
                </a:lnTo>
                <a:lnTo>
                  <a:pt x="203" y="160"/>
                </a:lnTo>
                <a:lnTo>
                  <a:pt x="195" y="171"/>
                </a:lnTo>
                <a:lnTo>
                  <a:pt x="186" y="183"/>
                </a:lnTo>
                <a:lnTo>
                  <a:pt x="174" y="190"/>
                </a:lnTo>
                <a:lnTo>
                  <a:pt x="163" y="200"/>
                </a:lnTo>
                <a:lnTo>
                  <a:pt x="151" y="206"/>
                </a:lnTo>
                <a:lnTo>
                  <a:pt x="138" y="212"/>
                </a:lnTo>
                <a:lnTo>
                  <a:pt x="123" y="213"/>
                </a:lnTo>
                <a:lnTo>
                  <a:pt x="132" y="213"/>
                </a:lnTo>
                <a:lnTo>
                  <a:pt x="140" y="213"/>
                </a:lnTo>
                <a:close/>
              </a:path>
            </a:pathLst>
          </a:custGeom>
          <a:solidFill>
            <a:srgbClr val="545250"/>
          </a:solidFill>
          <a:ln w="9525">
            <a:noFill/>
            <a:round/>
            <a:headEnd/>
            <a:tailEnd/>
          </a:ln>
        </p:spPr>
        <p:txBody>
          <a:bodyPr/>
          <a:lstStyle/>
          <a:p>
            <a:endParaRPr lang="en-US"/>
          </a:p>
        </p:txBody>
      </p:sp>
      <p:sp>
        <p:nvSpPr>
          <p:cNvPr id="45532" name="Freeform 1476"/>
          <p:cNvSpPr>
            <a:spLocks noEditPoints="1"/>
          </p:cNvSpPr>
          <p:nvPr/>
        </p:nvSpPr>
        <p:spPr bwMode="auto">
          <a:xfrm>
            <a:off x="8726489" y="4298950"/>
            <a:ext cx="344487" cy="338138"/>
          </a:xfrm>
          <a:custGeom>
            <a:avLst/>
            <a:gdLst>
              <a:gd name="T0" fmla="*/ 217 w 217"/>
              <a:gd name="T1" fmla="*/ 66 h 213"/>
              <a:gd name="T2" fmla="*/ 211 w 217"/>
              <a:gd name="T3" fmla="*/ 52 h 213"/>
              <a:gd name="T4" fmla="*/ 205 w 217"/>
              <a:gd name="T5" fmla="*/ 41 h 213"/>
              <a:gd name="T6" fmla="*/ 199 w 217"/>
              <a:gd name="T7" fmla="*/ 29 h 213"/>
              <a:gd name="T8" fmla="*/ 192 w 217"/>
              <a:gd name="T9" fmla="*/ 20 h 213"/>
              <a:gd name="T10" fmla="*/ 188 w 217"/>
              <a:gd name="T11" fmla="*/ 20 h 213"/>
              <a:gd name="T12" fmla="*/ 186 w 217"/>
              <a:gd name="T13" fmla="*/ 20 h 213"/>
              <a:gd name="T14" fmla="*/ 197 w 217"/>
              <a:gd name="T15" fmla="*/ 33 h 213"/>
              <a:gd name="T16" fmla="*/ 205 w 217"/>
              <a:gd name="T17" fmla="*/ 47 h 213"/>
              <a:gd name="T18" fmla="*/ 211 w 217"/>
              <a:gd name="T19" fmla="*/ 62 h 213"/>
              <a:gd name="T20" fmla="*/ 215 w 217"/>
              <a:gd name="T21" fmla="*/ 77 h 213"/>
              <a:gd name="T22" fmla="*/ 217 w 217"/>
              <a:gd name="T23" fmla="*/ 66 h 213"/>
              <a:gd name="T24" fmla="*/ 32 w 217"/>
              <a:gd name="T25" fmla="*/ 0 h 213"/>
              <a:gd name="T26" fmla="*/ 21 w 217"/>
              <a:gd name="T27" fmla="*/ 10 h 213"/>
              <a:gd name="T28" fmla="*/ 13 w 217"/>
              <a:gd name="T29" fmla="*/ 20 h 213"/>
              <a:gd name="T30" fmla="*/ 11 w 217"/>
              <a:gd name="T31" fmla="*/ 25 h 213"/>
              <a:gd name="T32" fmla="*/ 23 w 217"/>
              <a:gd name="T33" fmla="*/ 14 h 213"/>
              <a:gd name="T34" fmla="*/ 36 w 217"/>
              <a:gd name="T35" fmla="*/ 4 h 213"/>
              <a:gd name="T36" fmla="*/ 34 w 217"/>
              <a:gd name="T37" fmla="*/ 2 h 213"/>
              <a:gd name="T38" fmla="*/ 32 w 217"/>
              <a:gd name="T39" fmla="*/ 0 h 213"/>
              <a:gd name="T40" fmla="*/ 0 w 217"/>
              <a:gd name="T41" fmla="*/ 160 h 213"/>
              <a:gd name="T42" fmla="*/ 9 w 217"/>
              <a:gd name="T43" fmla="*/ 173 h 213"/>
              <a:gd name="T44" fmla="*/ 21 w 217"/>
              <a:gd name="T45" fmla="*/ 187 h 213"/>
              <a:gd name="T46" fmla="*/ 34 w 217"/>
              <a:gd name="T47" fmla="*/ 196 h 213"/>
              <a:gd name="T48" fmla="*/ 50 w 217"/>
              <a:gd name="T49" fmla="*/ 206 h 213"/>
              <a:gd name="T50" fmla="*/ 61 w 217"/>
              <a:gd name="T51" fmla="*/ 208 h 213"/>
              <a:gd name="T52" fmla="*/ 73 w 217"/>
              <a:gd name="T53" fmla="*/ 210 h 213"/>
              <a:gd name="T54" fmla="*/ 61 w 217"/>
              <a:gd name="T55" fmla="*/ 206 h 213"/>
              <a:gd name="T56" fmla="*/ 50 w 217"/>
              <a:gd name="T57" fmla="*/ 202 h 213"/>
              <a:gd name="T58" fmla="*/ 40 w 217"/>
              <a:gd name="T59" fmla="*/ 196 h 213"/>
              <a:gd name="T60" fmla="*/ 30 w 217"/>
              <a:gd name="T61" fmla="*/ 189 h 213"/>
              <a:gd name="T62" fmla="*/ 21 w 217"/>
              <a:gd name="T63" fmla="*/ 181 h 213"/>
              <a:gd name="T64" fmla="*/ 13 w 217"/>
              <a:gd name="T65" fmla="*/ 171 h 213"/>
              <a:gd name="T66" fmla="*/ 5 w 217"/>
              <a:gd name="T67" fmla="*/ 162 h 213"/>
              <a:gd name="T68" fmla="*/ 0 w 217"/>
              <a:gd name="T69" fmla="*/ 152 h 213"/>
              <a:gd name="T70" fmla="*/ 0 w 217"/>
              <a:gd name="T71" fmla="*/ 160 h 213"/>
              <a:gd name="T72" fmla="*/ 130 w 217"/>
              <a:gd name="T73" fmla="*/ 213 h 213"/>
              <a:gd name="T74" fmla="*/ 144 w 217"/>
              <a:gd name="T75" fmla="*/ 210 h 213"/>
              <a:gd name="T76" fmla="*/ 155 w 217"/>
              <a:gd name="T77" fmla="*/ 206 h 213"/>
              <a:gd name="T78" fmla="*/ 165 w 217"/>
              <a:gd name="T79" fmla="*/ 198 h 213"/>
              <a:gd name="T80" fmla="*/ 176 w 217"/>
              <a:gd name="T81" fmla="*/ 192 h 213"/>
              <a:gd name="T82" fmla="*/ 186 w 217"/>
              <a:gd name="T83" fmla="*/ 183 h 213"/>
              <a:gd name="T84" fmla="*/ 193 w 217"/>
              <a:gd name="T85" fmla="*/ 173 h 213"/>
              <a:gd name="T86" fmla="*/ 201 w 217"/>
              <a:gd name="T87" fmla="*/ 164 h 213"/>
              <a:gd name="T88" fmla="*/ 207 w 217"/>
              <a:gd name="T89" fmla="*/ 152 h 213"/>
              <a:gd name="T90" fmla="*/ 209 w 217"/>
              <a:gd name="T91" fmla="*/ 141 h 213"/>
              <a:gd name="T92" fmla="*/ 201 w 217"/>
              <a:gd name="T93" fmla="*/ 156 h 213"/>
              <a:gd name="T94" fmla="*/ 192 w 217"/>
              <a:gd name="T95" fmla="*/ 169 h 213"/>
              <a:gd name="T96" fmla="*/ 182 w 217"/>
              <a:gd name="T97" fmla="*/ 181 h 213"/>
              <a:gd name="T98" fmla="*/ 169 w 217"/>
              <a:gd name="T99" fmla="*/ 192 h 213"/>
              <a:gd name="T100" fmla="*/ 155 w 217"/>
              <a:gd name="T101" fmla="*/ 200 h 213"/>
              <a:gd name="T102" fmla="*/ 140 w 217"/>
              <a:gd name="T103" fmla="*/ 208 h 213"/>
              <a:gd name="T104" fmla="*/ 124 w 217"/>
              <a:gd name="T105" fmla="*/ 212 h 213"/>
              <a:gd name="T106" fmla="*/ 107 w 217"/>
              <a:gd name="T107" fmla="*/ 213 h 213"/>
              <a:gd name="T108" fmla="*/ 119 w 217"/>
              <a:gd name="T109" fmla="*/ 213 h 213"/>
              <a:gd name="T110" fmla="*/ 130 w 217"/>
              <a:gd name="T111" fmla="*/ 213 h 21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17"/>
              <a:gd name="T169" fmla="*/ 0 h 213"/>
              <a:gd name="T170" fmla="*/ 217 w 217"/>
              <a:gd name="T171" fmla="*/ 213 h 21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17" h="213">
                <a:moveTo>
                  <a:pt x="217" y="66"/>
                </a:moveTo>
                <a:lnTo>
                  <a:pt x="211" y="52"/>
                </a:lnTo>
                <a:lnTo>
                  <a:pt x="205" y="41"/>
                </a:lnTo>
                <a:lnTo>
                  <a:pt x="199" y="29"/>
                </a:lnTo>
                <a:lnTo>
                  <a:pt x="192" y="20"/>
                </a:lnTo>
                <a:lnTo>
                  <a:pt x="188" y="20"/>
                </a:lnTo>
                <a:lnTo>
                  <a:pt x="186" y="20"/>
                </a:lnTo>
                <a:lnTo>
                  <a:pt x="197" y="33"/>
                </a:lnTo>
                <a:lnTo>
                  <a:pt x="205" y="47"/>
                </a:lnTo>
                <a:lnTo>
                  <a:pt x="211" y="62"/>
                </a:lnTo>
                <a:lnTo>
                  <a:pt x="215" y="77"/>
                </a:lnTo>
                <a:lnTo>
                  <a:pt x="217" y="66"/>
                </a:lnTo>
                <a:close/>
                <a:moveTo>
                  <a:pt x="32" y="0"/>
                </a:moveTo>
                <a:lnTo>
                  <a:pt x="21" y="10"/>
                </a:lnTo>
                <a:lnTo>
                  <a:pt x="13" y="20"/>
                </a:lnTo>
                <a:lnTo>
                  <a:pt x="11" y="25"/>
                </a:lnTo>
                <a:lnTo>
                  <a:pt x="23" y="14"/>
                </a:lnTo>
                <a:lnTo>
                  <a:pt x="36" y="4"/>
                </a:lnTo>
                <a:lnTo>
                  <a:pt x="34" y="2"/>
                </a:lnTo>
                <a:lnTo>
                  <a:pt x="32" y="0"/>
                </a:lnTo>
                <a:close/>
                <a:moveTo>
                  <a:pt x="0" y="160"/>
                </a:moveTo>
                <a:lnTo>
                  <a:pt x="9" y="173"/>
                </a:lnTo>
                <a:lnTo>
                  <a:pt x="21" y="187"/>
                </a:lnTo>
                <a:lnTo>
                  <a:pt x="34" y="196"/>
                </a:lnTo>
                <a:lnTo>
                  <a:pt x="50" y="206"/>
                </a:lnTo>
                <a:lnTo>
                  <a:pt x="61" y="208"/>
                </a:lnTo>
                <a:lnTo>
                  <a:pt x="73" y="210"/>
                </a:lnTo>
                <a:lnTo>
                  <a:pt x="61" y="206"/>
                </a:lnTo>
                <a:lnTo>
                  <a:pt x="50" y="202"/>
                </a:lnTo>
                <a:lnTo>
                  <a:pt x="40" y="196"/>
                </a:lnTo>
                <a:lnTo>
                  <a:pt x="30" y="189"/>
                </a:lnTo>
                <a:lnTo>
                  <a:pt x="21" y="181"/>
                </a:lnTo>
                <a:lnTo>
                  <a:pt x="13" y="171"/>
                </a:lnTo>
                <a:lnTo>
                  <a:pt x="5" y="162"/>
                </a:lnTo>
                <a:lnTo>
                  <a:pt x="0" y="152"/>
                </a:lnTo>
                <a:lnTo>
                  <a:pt x="0" y="160"/>
                </a:lnTo>
                <a:close/>
                <a:moveTo>
                  <a:pt x="130" y="213"/>
                </a:moveTo>
                <a:lnTo>
                  <a:pt x="144" y="210"/>
                </a:lnTo>
                <a:lnTo>
                  <a:pt x="155" y="206"/>
                </a:lnTo>
                <a:lnTo>
                  <a:pt x="165" y="198"/>
                </a:lnTo>
                <a:lnTo>
                  <a:pt x="176" y="192"/>
                </a:lnTo>
                <a:lnTo>
                  <a:pt x="186" y="183"/>
                </a:lnTo>
                <a:lnTo>
                  <a:pt x="193" y="173"/>
                </a:lnTo>
                <a:lnTo>
                  <a:pt x="201" y="164"/>
                </a:lnTo>
                <a:lnTo>
                  <a:pt x="207" y="152"/>
                </a:lnTo>
                <a:lnTo>
                  <a:pt x="209" y="141"/>
                </a:lnTo>
                <a:lnTo>
                  <a:pt x="201" y="156"/>
                </a:lnTo>
                <a:lnTo>
                  <a:pt x="192" y="169"/>
                </a:lnTo>
                <a:lnTo>
                  <a:pt x="182" y="181"/>
                </a:lnTo>
                <a:lnTo>
                  <a:pt x="169" y="192"/>
                </a:lnTo>
                <a:lnTo>
                  <a:pt x="155" y="200"/>
                </a:lnTo>
                <a:lnTo>
                  <a:pt x="140" y="208"/>
                </a:lnTo>
                <a:lnTo>
                  <a:pt x="124" y="212"/>
                </a:lnTo>
                <a:lnTo>
                  <a:pt x="107" y="213"/>
                </a:lnTo>
                <a:lnTo>
                  <a:pt x="119" y="213"/>
                </a:lnTo>
                <a:lnTo>
                  <a:pt x="130" y="213"/>
                </a:lnTo>
                <a:close/>
              </a:path>
            </a:pathLst>
          </a:custGeom>
          <a:solidFill>
            <a:srgbClr val="565352"/>
          </a:solidFill>
          <a:ln w="9525">
            <a:noFill/>
            <a:round/>
            <a:headEnd/>
            <a:tailEnd/>
          </a:ln>
        </p:spPr>
        <p:txBody>
          <a:bodyPr/>
          <a:lstStyle/>
          <a:p>
            <a:endParaRPr lang="en-US"/>
          </a:p>
        </p:txBody>
      </p:sp>
      <p:sp>
        <p:nvSpPr>
          <p:cNvPr id="45533" name="Freeform 1477"/>
          <p:cNvSpPr>
            <a:spLocks noEditPoints="1"/>
          </p:cNvSpPr>
          <p:nvPr/>
        </p:nvSpPr>
        <p:spPr bwMode="auto">
          <a:xfrm>
            <a:off x="8726489" y="4302126"/>
            <a:ext cx="344487" cy="334963"/>
          </a:xfrm>
          <a:custGeom>
            <a:avLst/>
            <a:gdLst>
              <a:gd name="T0" fmla="*/ 217 w 217"/>
              <a:gd name="T1" fmla="*/ 69 h 211"/>
              <a:gd name="T2" fmla="*/ 211 w 217"/>
              <a:gd name="T3" fmla="*/ 54 h 211"/>
              <a:gd name="T4" fmla="*/ 205 w 217"/>
              <a:gd name="T5" fmla="*/ 41 h 211"/>
              <a:gd name="T6" fmla="*/ 197 w 217"/>
              <a:gd name="T7" fmla="*/ 29 h 211"/>
              <a:gd name="T8" fmla="*/ 188 w 217"/>
              <a:gd name="T9" fmla="*/ 18 h 211"/>
              <a:gd name="T10" fmla="*/ 186 w 217"/>
              <a:gd name="T11" fmla="*/ 18 h 211"/>
              <a:gd name="T12" fmla="*/ 184 w 217"/>
              <a:gd name="T13" fmla="*/ 18 h 211"/>
              <a:gd name="T14" fmla="*/ 195 w 217"/>
              <a:gd name="T15" fmla="*/ 33 h 211"/>
              <a:gd name="T16" fmla="*/ 205 w 217"/>
              <a:gd name="T17" fmla="*/ 48 h 211"/>
              <a:gd name="T18" fmla="*/ 211 w 217"/>
              <a:gd name="T19" fmla="*/ 66 h 211"/>
              <a:gd name="T20" fmla="*/ 215 w 217"/>
              <a:gd name="T21" fmla="*/ 83 h 211"/>
              <a:gd name="T22" fmla="*/ 217 w 217"/>
              <a:gd name="T23" fmla="*/ 69 h 211"/>
              <a:gd name="T24" fmla="*/ 34 w 217"/>
              <a:gd name="T25" fmla="*/ 0 h 211"/>
              <a:gd name="T26" fmla="*/ 23 w 217"/>
              <a:gd name="T27" fmla="*/ 10 h 211"/>
              <a:gd name="T28" fmla="*/ 11 w 217"/>
              <a:gd name="T29" fmla="*/ 20 h 211"/>
              <a:gd name="T30" fmla="*/ 11 w 217"/>
              <a:gd name="T31" fmla="*/ 27 h 211"/>
              <a:gd name="T32" fmla="*/ 23 w 217"/>
              <a:gd name="T33" fmla="*/ 14 h 211"/>
              <a:gd name="T34" fmla="*/ 38 w 217"/>
              <a:gd name="T35" fmla="*/ 2 h 211"/>
              <a:gd name="T36" fmla="*/ 36 w 217"/>
              <a:gd name="T37" fmla="*/ 2 h 211"/>
              <a:gd name="T38" fmla="*/ 34 w 217"/>
              <a:gd name="T39" fmla="*/ 0 h 211"/>
              <a:gd name="T40" fmla="*/ 0 w 217"/>
              <a:gd name="T41" fmla="*/ 154 h 211"/>
              <a:gd name="T42" fmla="*/ 11 w 217"/>
              <a:gd name="T43" fmla="*/ 171 h 211"/>
              <a:gd name="T44" fmla="*/ 25 w 217"/>
              <a:gd name="T45" fmla="*/ 185 h 211"/>
              <a:gd name="T46" fmla="*/ 42 w 217"/>
              <a:gd name="T47" fmla="*/ 196 h 211"/>
              <a:gd name="T48" fmla="*/ 59 w 217"/>
              <a:gd name="T49" fmla="*/ 206 h 211"/>
              <a:gd name="T50" fmla="*/ 74 w 217"/>
              <a:gd name="T51" fmla="*/ 208 h 211"/>
              <a:gd name="T52" fmla="*/ 90 w 217"/>
              <a:gd name="T53" fmla="*/ 210 h 211"/>
              <a:gd name="T54" fmla="*/ 105 w 217"/>
              <a:gd name="T55" fmla="*/ 211 h 211"/>
              <a:gd name="T56" fmla="*/ 121 w 217"/>
              <a:gd name="T57" fmla="*/ 211 h 211"/>
              <a:gd name="T58" fmla="*/ 136 w 217"/>
              <a:gd name="T59" fmla="*/ 210 h 211"/>
              <a:gd name="T60" fmla="*/ 149 w 217"/>
              <a:gd name="T61" fmla="*/ 204 h 211"/>
              <a:gd name="T62" fmla="*/ 161 w 217"/>
              <a:gd name="T63" fmla="*/ 198 h 211"/>
              <a:gd name="T64" fmla="*/ 172 w 217"/>
              <a:gd name="T65" fmla="*/ 188 h 211"/>
              <a:gd name="T66" fmla="*/ 184 w 217"/>
              <a:gd name="T67" fmla="*/ 181 h 211"/>
              <a:gd name="T68" fmla="*/ 193 w 217"/>
              <a:gd name="T69" fmla="*/ 169 h 211"/>
              <a:gd name="T70" fmla="*/ 201 w 217"/>
              <a:gd name="T71" fmla="*/ 158 h 211"/>
              <a:gd name="T72" fmla="*/ 209 w 217"/>
              <a:gd name="T73" fmla="*/ 144 h 211"/>
              <a:gd name="T74" fmla="*/ 209 w 217"/>
              <a:gd name="T75" fmla="*/ 131 h 211"/>
              <a:gd name="T76" fmla="*/ 203 w 217"/>
              <a:gd name="T77" fmla="*/ 148 h 211"/>
              <a:gd name="T78" fmla="*/ 193 w 217"/>
              <a:gd name="T79" fmla="*/ 164 h 211"/>
              <a:gd name="T80" fmla="*/ 182 w 217"/>
              <a:gd name="T81" fmla="*/ 177 h 211"/>
              <a:gd name="T82" fmla="*/ 169 w 217"/>
              <a:gd name="T83" fmla="*/ 188 h 211"/>
              <a:gd name="T84" fmla="*/ 153 w 217"/>
              <a:gd name="T85" fmla="*/ 196 h 211"/>
              <a:gd name="T86" fmla="*/ 138 w 217"/>
              <a:gd name="T87" fmla="*/ 204 h 211"/>
              <a:gd name="T88" fmla="*/ 121 w 217"/>
              <a:gd name="T89" fmla="*/ 208 h 211"/>
              <a:gd name="T90" fmla="*/ 101 w 217"/>
              <a:gd name="T91" fmla="*/ 210 h 211"/>
              <a:gd name="T92" fmla="*/ 86 w 217"/>
              <a:gd name="T93" fmla="*/ 208 h 211"/>
              <a:gd name="T94" fmla="*/ 69 w 217"/>
              <a:gd name="T95" fmla="*/ 206 h 211"/>
              <a:gd name="T96" fmla="*/ 55 w 217"/>
              <a:gd name="T97" fmla="*/ 200 h 211"/>
              <a:gd name="T98" fmla="*/ 40 w 217"/>
              <a:gd name="T99" fmla="*/ 192 h 211"/>
              <a:gd name="T100" fmla="*/ 28 w 217"/>
              <a:gd name="T101" fmla="*/ 183 h 211"/>
              <a:gd name="T102" fmla="*/ 17 w 217"/>
              <a:gd name="T103" fmla="*/ 173 h 211"/>
              <a:gd name="T104" fmla="*/ 7 w 217"/>
              <a:gd name="T105" fmla="*/ 160 h 211"/>
              <a:gd name="T106" fmla="*/ 0 w 217"/>
              <a:gd name="T107" fmla="*/ 146 h 211"/>
              <a:gd name="T108" fmla="*/ 0 w 217"/>
              <a:gd name="T109" fmla="*/ 154 h 21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7"/>
              <a:gd name="T166" fmla="*/ 0 h 211"/>
              <a:gd name="T167" fmla="*/ 217 w 217"/>
              <a:gd name="T168" fmla="*/ 211 h 21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7" h="211">
                <a:moveTo>
                  <a:pt x="217" y="69"/>
                </a:moveTo>
                <a:lnTo>
                  <a:pt x="211" y="54"/>
                </a:lnTo>
                <a:lnTo>
                  <a:pt x="205" y="41"/>
                </a:lnTo>
                <a:lnTo>
                  <a:pt x="197" y="29"/>
                </a:lnTo>
                <a:lnTo>
                  <a:pt x="188" y="18"/>
                </a:lnTo>
                <a:lnTo>
                  <a:pt x="186" y="18"/>
                </a:lnTo>
                <a:lnTo>
                  <a:pt x="184" y="18"/>
                </a:lnTo>
                <a:lnTo>
                  <a:pt x="195" y="33"/>
                </a:lnTo>
                <a:lnTo>
                  <a:pt x="205" y="48"/>
                </a:lnTo>
                <a:lnTo>
                  <a:pt x="211" y="66"/>
                </a:lnTo>
                <a:lnTo>
                  <a:pt x="215" y="83"/>
                </a:lnTo>
                <a:lnTo>
                  <a:pt x="217" y="69"/>
                </a:lnTo>
                <a:close/>
                <a:moveTo>
                  <a:pt x="34" y="0"/>
                </a:moveTo>
                <a:lnTo>
                  <a:pt x="23" y="10"/>
                </a:lnTo>
                <a:lnTo>
                  <a:pt x="11" y="20"/>
                </a:lnTo>
                <a:lnTo>
                  <a:pt x="11" y="27"/>
                </a:lnTo>
                <a:lnTo>
                  <a:pt x="23" y="14"/>
                </a:lnTo>
                <a:lnTo>
                  <a:pt x="38" y="2"/>
                </a:lnTo>
                <a:lnTo>
                  <a:pt x="36" y="2"/>
                </a:lnTo>
                <a:lnTo>
                  <a:pt x="34" y="0"/>
                </a:lnTo>
                <a:close/>
                <a:moveTo>
                  <a:pt x="0" y="154"/>
                </a:moveTo>
                <a:lnTo>
                  <a:pt x="11" y="171"/>
                </a:lnTo>
                <a:lnTo>
                  <a:pt x="25" y="185"/>
                </a:lnTo>
                <a:lnTo>
                  <a:pt x="42" y="196"/>
                </a:lnTo>
                <a:lnTo>
                  <a:pt x="59" y="206"/>
                </a:lnTo>
                <a:lnTo>
                  <a:pt x="74" y="208"/>
                </a:lnTo>
                <a:lnTo>
                  <a:pt x="90" y="210"/>
                </a:lnTo>
                <a:lnTo>
                  <a:pt x="105" y="211"/>
                </a:lnTo>
                <a:lnTo>
                  <a:pt x="121" y="211"/>
                </a:lnTo>
                <a:lnTo>
                  <a:pt x="136" y="210"/>
                </a:lnTo>
                <a:lnTo>
                  <a:pt x="149" y="204"/>
                </a:lnTo>
                <a:lnTo>
                  <a:pt x="161" y="198"/>
                </a:lnTo>
                <a:lnTo>
                  <a:pt x="172" y="188"/>
                </a:lnTo>
                <a:lnTo>
                  <a:pt x="184" y="181"/>
                </a:lnTo>
                <a:lnTo>
                  <a:pt x="193" y="169"/>
                </a:lnTo>
                <a:lnTo>
                  <a:pt x="201" y="158"/>
                </a:lnTo>
                <a:lnTo>
                  <a:pt x="209" y="144"/>
                </a:lnTo>
                <a:lnTo>
                  <a:pt x="209" y="131"/>
                </a:lnTo>
                <a:lnTo>
                  <a:pt x="203" y="148"/>
                </a:lnTo>
                <a:lnTo>
                  <a:pt x="193" y="164"/>
                </a:lnTo>
                <a:lnTo>
                  <a:pt x="182" y="177"/>
                </a:lnTo>
                <a:lnTo>
                  <a:pt x="169" y="188"/>
                </a:lnTo>
                <a:lnTo>
                  <a:pt x="153" y="196"/>
                </a:lnTo>
                <a:lnTo>
                  <a:pt x="138" y="204"/>
                </a:lnTo>
                <a:lnTo>
                  <a:pt x="121" y="208"/>
                </a:lnTo>
                <a:lnTo>
                  <a:pt x="101" y="210"/>
                </a:lnTo>
                <a:lnTo>
                  <a:pt x="86" y="208"/>
                </a:lnTo>
                <a:lnTo>
                  <a:pt x="69" y="206"/>
                </a:lnTo>
                <a:lnTo>
                  <a:pt x="55" y="200"/>
                </a:lnTo>
                <a:lnTo>
                  <a:pt x="40" y="192"/>
                </a:lnTo>
                <a:lnTo>
                  <a:pt x="28" y="183"/>
                </a:lnTo>
                <a:lnTo>
                  <a:pt x="17" y="173"/>
                </a:lnTo>
                <a:lnTo>
                  <a:pt x="7" y="160"/>
                </a:lnTo>
                <a:lnTo>
                  <a:pt x="0" y="146"/>
                </a:lnTo>
                <a:lnTo>
                  <a:pt x="0" y="154"/>
                </a:lnTo>
                <a:close/>
              </a:path>
            </a:pathLst>
          </a:custGeom>
          <a:solidFill>
            <a:srgbClr val="575453"/>
          </a:solidFill>
          <a:ln w="9525">
            <a:noFill/>
            <a:round/>
            <a:headEnd/>
            <a:tailEnd/>
          </a:ln>
        </p:spPr>
        <p:txBody>
          <a:bodyPr/>
          <a:lstStyle/>
          <a:p>
            <a:endParaRPr lang="en-US"/>
          </a:p>
        </p:txBody>
      </p:sp>
      <p:sp>
        <p:nvSpPr>
          <p:cNvPr id="45534" name="Freeform 1478"/>
          <p:cNvSpPr>
            <a:spLocks noEditPoints="1"/>
          </p:cNvSpPr>
          <p:nvPr/>
        </p:nvSpPr>
        <p:spPr bwMode="auto">
          <a:xfrm>
            <a:off x="8726488" y="4305300"/>
            <a:ext cx="341312" cy="331788"/>
          </a:xfrm>
          <a:custGeom>
            <a:avLst/>
            <a:gdLst>
              <a:gd name="T0" fmla="*/ 215 w 215"/>
              <a:gd name="T1" fmla="*/ 73 h 209"/>
              <a:gd name="T2" fmla="*/ 211 w 215"/>
              <a:gd name="T3" fmla="*/ 58 h 209"/>
              <a:gd name="T4" fmla="*/ 205 w 215"/>
              <a:gd name="T5" fmla="*/ 43 h 209"/>
              <a:gd name="T6" fmla="*/ 197 w 215"/>
              <a:gd name="T7" fmla="*/ 29 h 209"/>
              <a:gd name="T8" fmla="*/ 186 w 215"/>
              <a:gd name="T9" fmla="*/ 16 h 209"/>
              <a:gd name="T10" fmla="*/ 184 w 215"/>
              <a:gd name="T11" fmla="*/ 16 h 209"/>
              <a:gd name="T12" fmla="*/ 182 w 215"/>
              <a:gd name="T13" fmla="*/ 18 h 209"/>
              <a:gd name="T14" fmla="*/ 195 w 215"/>
              <a:gd name="T15" fmla="*/ 33 h 209"/>
              <a:gd name="T16" fmla="*/ 205 w 215"/>
              <a:gd name="T17" fmla="*/ 52 h 209"/>
              <a:gd name="T18" fmla="*/ 209 w 215"/>
              <a:gd name="T19" fmla="*/ 62 h 209"/>
              <a:gd name="T20" fmla="*/ 211 w 215"/>
              <a:gd name="T21" fmla="*/ 71 h 209"/>
              <a:gd name="T22" fmla="*/ 213 w 215"/>
              <a:gd name="T23" fmla="*/ 81 h 209"/>
              <a:gd name="T24" fmla="*/ 213 w 215"/>
              <a:gd name="T25" fmla="*/ 92 h 209"/>
              <a:gd name="T26" fmla="*/ 215 w 215"/>
              <a:gd name="T27" fmla="*/ 73 h 209"/>
              <a:gd name="T28" fmla="*/ 36 w 215"/>
              <a:gd name="T29" fmla="*/ 0 h 209"/>
              <a:gd name="T30" fmla="*/ 23 w 215"/>
              <a:gd name="T31" fmla="*/ 10 h 209"/>
              <a:gd name="T32" fmla="*/ 11 w 215"/>
              <a:gd name="T33" fmla="*/ 21 h 209"/>
              <a:gd name="T34" fmla="*/ 11 w 215"/>
              <a:gd name="T35" fmla="*/ 29 h 209"/>
              <a:gd name="T36" fmla="*/ 25 w 215"/>
              <a:gd name="T37" fmla="*/ 14 h 209"/>
              <a:gd name="T38" fmla="*/ 40 w 215"/>
              <a:gd name="T39" fmla="*/ 2 h 209"/>
              <a:gd name="T40" fmla="*/ 38 w 215"/>
              <a:gd name="T41" fmla="*/ 2 h 209"/>
              <a:gd name="T42" fmla="*/ 38 w 215"/>
              <a:gd name="T43" fmla="*/ 0 h 209"/>
              <a:gd name="T44" fmla="*/ 36 w 215"/>
              <a:gd name="T45" fmla="*/ 0 h 209"/>
              <a:gd name="T46" fmla="*/ 36 w 215"/>
              <a:gd name="T47" fmla="*/ 0 h 209"/>
              <a:gd name="T48" fmla="*/ 0 w 215"/>
              <a:gd name="T49" fmla="*/ 148 h 209"/>
              <a:gd name="T50" fmla="*/ 5 w 215"/>
              <a:gd name="T51" fmla="*/ 158 h 209"/>
              <a:gd name="T52" fmla="*/ 13 w 215"/>
              <a:gd name="T53" fmla="*/ 167 h 209"/>
              <a:gd name="T54" fmla="*/ 21 w 215"/>
              <a:gd name="T55" fmla="*/ 177 h 209"/>
              <a:gd name="T56" fmla="*/ 30 w 215"/>
              <a:gd name="T57" fmla="*/ 185 h 209"/>
              <a:gd name="T58" fmla="*/ 40 w 215"/>
              <a:gd name="T59" fmla="*/ 192 h 209"/>
              <a:gd name="T60" fmla="*/ 50 w 215"/>
              <a:gd name="T61" fmla="*/ 198 h 209"/>
              <a:gd name="T62" fmla="*/ 61 w 215"/>
              <a:gd name="T63" fmla="*/ 202 h 209"/>
              <a:gd name="T64" fmla="*/ 73 w 215"/>
              <a:gd name="T65" fmla="*/ 206 h 209"/>
              <a:gd name="T66" fmla="*/ 90 w 215"/>
              <a:gd name="T67" fmla="*/ 208 h 209"/>
              <a:gd name="T68" fmla="*/ 107 w 215"/>
              <a:gd name="T69" fmla="*/ 209 h 209"/>
              <a:gd name="T70" fmla="*/ 124 w 215"/>
              <a:gd name="T71" fmla="*/ 208 h 209"/>
              <a:gd name="T72" fmla="*/ 140 w 215"/>
              <a:gd name="T73" fmla="*/ 204 h 209"/>
              <a:gd name="T74" fmla="*/ 155 w 215"/>
              <a:gd name="T75" fmla="*/ 196 h 209"/>
              <a:gd name="T76" fmla="*/ 169 w 215"/>
              <a:gd name="T77" fmla="*/ 188 h 209"/>
              <a:gd name="T78" fmla="*/ 182 w 215"/>
              <a:gd name="T79" fmla="*/ 177 h 209"/>
              <a:gd name="T80" fmla="*/ 192 w 215"/>
              <a:gd name="T81" fmla="*/ 165 h 209"/>
              <a:gd name="T82" fmla="*/ 201 w 215"/>
              <a:gd name="T83" fmla="*/ 152 h 209"/>
              <a:gd name="T84" fmla="*/ 209 w 215"/>
              <a:gd name="T85" fmla="*/ 137 h 209"/>
              <a:gd name="T86" fmla="*/ 211 w 215"/>
              <a:gd name="T87" fmla="*/ 117 h 209"/>
              <a:gd name="T88" fmla="*/ 205 w 215"/>
              <a:gd name="T89" fmla="*/ 137 h 209"/>
              <a:gd name="T90" fmla="*/ 197 w 215"/>
              <a:gd name="T91" fmla="*/ 152 h 209"/>
              <a:gd name="T92" fmla="*/ 186 w 215"/>
              <a:gd name="T93" fmla="*/ 167 h 209"/>
              <a:gd name="T94" fmla="*/ 172 w 215"/>
              <a:gd name="T95" fmla="*/ 181 h 209"/>
              <a:gd name="T96" fmla="*/ 157 w 215"/>
              <a:gd name="T97" fmla="*/ 190 h 209"/>
              <a:gd name="T98" fmla="*/ 140 w 215"/>
              <a:gd name="T99" fmla="*/ 200 h 209"/>
              <a:gd name="T100" fmla="*/ 121 w 215"/>
              <a:gd name="T101" fmla="*/ 204 h 209"/>
              <a:gd name="T102" fmla="*/ 101 w 215"/>
              <a:gd name="T103" fmla="*/ 206 h 209"/>
              <a:gd name="T104" fmla="*/ 84 w 215"/>
              <a:gd name="T105" fmla="*/ 204 h 209"/>
              <a:gd name="T106" fmla="*/ 69 w 215"/>
              <a:gd name="T107" fmla="*/ 202 h 209"/>
              <a:gd name="T108" fmla="*/ 53 w 215"/>
              <a:gd name="T109" fmla="*/ 196 h 209"/>
              <a:gd name="T110" fmla="*/ 40 w 215"/>
              <a:gd name="T111" fmla="*/ 188 h 209"/>
              <a:gd name="T112" fmla="*/ 28 w 215"/>
              <a:gd name="T113" fmla="*/ 179 h 209"/>
              <a:gd name="T114" fmla="*/ 17 w 215"/>
              <a:gd name="T115" fmla="*/ 167 h 209"/>
              <a:gd name="T116" fmla="*/ 7 w 215"/>
              <a:gd name="T117" fmla="*/ 154 h 209"/>
              <a:gd name="T118" fmla="*/ 0 w 215"/>
              <a:gd name="T119" fmla="*/ 140 h 209"/>
              <a:gd name="T120" fmla="*/ 0 w 215"/>
              <a:gd name="T121" fmla="*/ 148 h 20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5"/>
              <a:gd name="T184" fmla="*/ 0 h 209"/>
              <a:gd name="T185" fmla="*/ 215 w 215"/>
              <a:gd name="T186" fmla="*/ 209 h 20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5" h="209">
                <a:moveTo>
                  <a:pt x="215" y="73"/>
                </a:moveTo>
                <a:lnTo>
                  <a:pt x="211" y="58"/>
                </a:lnTo>
                <a:lnTo>
                  <a:pt x="205" y="43"/>
                </a:lnTo>
                <a:lnTo>
                  <a:pt x="197" y="29"/>
                </a:lnTo>
                <a:lnTo>
                  <a:pt x="186" y="16"/>
                </a:lnTo>
                <a:lnTo>
                  <a:pt x="184" y="16"/>
                </a:lnTo>
                <a:lnTo>
                  <a:pt x="182" y="18"/>
                </a:lnTo>
                <a:lnTo>
                  <a:pt x="195" y="33"/>
                </a:lnTo>
                <a:lnTo>
                  <a:pt x="205" y="52"/>
                </a:lnTo>
                <a:lnTo>
                  <a:pt x="209" y="62"/>
                </a:lnTo>
                <a:lnTo>
                  <a:pt x="211" y="71"/>
                </a:lnTo>
                <a:lnTo>
                  <a:pt x="213" y="81"/>
                </a:lnTo>
                <a:lnTo>
                  <a:pt x="213" y="92"/>
                </a:lnTo>
                <a:lnTo>
                  <a:pt x="215" y="73"/>
                </a:lnTo>
                <a:close/>
                <a:moveTo>
                  <a:pt x="36" y="0"/>
                </a:moveTo>
                <a:lnTo>
                  <a:pt x="23" y="10"/>
                </a:lnTo>
                <a:lnTo>
                  <a:pt x="11" y="21"/>
                </a:lnTo>
                <a:lnTo>
                  <a:pt x="11" y="29"/>
                </a:lnTo>
                <a:lnTo>
                  <a:pt x="25" y="14"/>
                </a:lnTo>
                <a:lnTo>
                  <a:pt x="40" y="2"/>
                </a:lnTo>
                <a:lnTo>
                  <a:pt x="38" y="2"/>
                </a:lnTo>
                <a:lnTo>
                  <a:pt x="38" y="0"/>
                </a:lnTo>
                <a:lnTo>
                  <a:pt x="36" y="0"/>
                </a:lnTo>
                <a:close/>
                <a:moveTo>
                  <a:pt x="0" y="148"/>
                </a:moveTo>
                <a:lnTo>
                  <a:pt x="5" y="158"/>
                </a:lnTo>
                <a:lnTo>
                  <a:pt x="13" y="167"/>
                </a:lnTo>
                <a:lnTo>
                  <a:pt x="21" y="177"/>
                </a:lnTo>
                <a:lnTo>
                  <a:pt x="30" y="185"/>
                </a:lnTo>
                <a:lnTo>
                  <a:pt x="40" y="192"/>
                </a:lnTo>
                <a:lnTo>
                  <a:pt x="50" y="198"/>
                </a:lnTo>
                <a:lnTo>
                  <a:pt x="61" y="202"/>
                </a:lnTo>
                <a:lnTo>
                  <a:pt x="73" y="206"/>
                </a:lnTo>
                <a:lnTo>
                  <a:pt x="90" y="208"/>
                </a:lnTo>
                <a:lnTo>
                  <a:pt x="107" y="209"/>
                </a:lnTo>
                <a:lnTo>
                  <a:pt x="124" y="208"/>
                </a:lnTo>
                <a:lnTo>
                  <a:pt x="140" y="204"/>
                </a:lnTo>
                <a:lnTo>
                  <a:pt x="155" y="196"/>
                </a:lnTo>
                <a:lnTo>
                  <a:pt x="169" y="188"/>
                </a:lnTo>
                <a:lnTo>
                  <a:pt x="182" y="177"/>
                </a:lnTo>
                <a:lnTo>
                  <a:pt x="192" y="165"/>
                </a:lnTo>
                <a:lnTo>
                  <a:pt x="201" y="152"/>
                </a:lnTo>
                <a:lnTo>
                  <a:pt x="209" y="137"/>
                </a:lnTo>
                <a:lnTo>
                  <a:pt x="211" y="117"/>
                </a:lnTo>
                <a:lnTo>
                  <a:pt x="205" y="137"/>
                </a:lnTo>
                <a:lnTo>
                  <a:pt x="197" y="152"/>
                </a:lnTo>
                <a:lnTo>
                  <a:pt x="186" y="167"/>
                </a:lnTo>
                <a:lnTo>
                  <a:pt x="172" y="181"/>
                </a:lnTo>
                <a:lnTo>
                  <a:pt x="157" y="190"/>
                </a:lnTo>
                <a:lnTo>
                  <a:pt x="140" y="200"/>
                </a:lnTo>
                <a:lnTo>
                  <a:pt x="121" y="204"/>
                </a:lnTo>
                <a:lnTo>
                  <a:pt x="101" y="206"/>
                </a:lnTo>
                <a:lnTo>
                  <a:pt x="84" y="204"/>
                </a:lnTo>
                <a:lnTo>
                  <a:pt x="69" y="202"/>
                </a:lnTo>
                <a:lnTo>
                  <a:pt x="53" y="196"/>
                </a:lnTo>
                <a:lnTo>
                  <a:pt x="40" y="188"/>
                </a:lnTo>
                <a:lnTo>
                  <a:pt x="28" y="179"/>
                </a:lnTo>
                <a:lnTo>
                  <a:pt x="17" y="167"/>
                </a:lnTo>
                <a:lnTo>
                  <a:pt x="7" y="154"/>
                </a:lnTo>
                <a:lnTo>
                  <a:pt x="0" y="140"/>
                </a:lnTo>
                <a:lnTo>
                  <a:pt x="0" y="148"/>
                </a:lnTo>
                <a:close/>
              </a:path>
            </a:pathLst>
          </a:custGeom>
          <a:solidFill>
            <a:srgbClr val="585654"/>
          </a:solidFill>
          <a:ln w="9525">
            <a:noFill/>
            <a:round/>
            <a:headEnd/>
            <a:tailEnd/>
          </a:ln>
        </p:spPr>
        <p:txBody>
          <a:bodyPr/>
          <a:lstStyle/>
          <a:p>
            <a:endParaRPr lang="en-US"/>
          </a:p>
        </p:txBody>
      </p:sp>
      <p:sp>
        <p:nvSpPr>
          <p:cNvPr id="45535" name="Freeform 1479"/>
          <p:cNvSpPr>
            <a:spLocks noEditPoints="1"/>
          </p:cNvSpPr>
          <p:nvPr/>
        </p:nvSpPr>
        <p:spPr bwMode="auto">
          <a:xfrm>
            <a:off x="8726488" y="4305300"/>
            <a:ext cx="341312" cy="330200"/>
          </a:xfrm>
          <a:custGeom>
            <a:avLst/>
            <a:gdLst>
              <a:gd name="T0" fmla="*/ 211 w 215"/>
              <a:gd name="T1" fmla="*/ 64 h 208"/>
              <a:gd name="T2" fmla="*/ 195 w 215"/>
              <a:gd name="T3" fmla="*/ 31 h 208"/>
              <a:gd name="T4" fmla="*/ 182 w 215"/>
              <a:gd name="T5" fmla="*/ 18 h 208"/>
              <a:gd name="T6" fmla="*/ 186 w 215"/>
              <a:gd name="T7" fmla="*/ 25 h 208"/>
              <a:gd name="T8" fmla="*/ 197 w 215"/>
              <a:gd name="T9" fmla="*/ 43 h 208"/>
              <a:gd name="T10" fmla="*/ 207 w 215"/>
              <a:gd name="T11" fmla="*/ 62 h 208"/>
              <a:gd name="T12" fmla="*/ 211 w 215"/>
              <a:gd name="T13" fmla="*/ 83 h 208"/>
              <a:gd name="T14" fmla="*/ 211 w 215"/>
              <a:gd name="T15" fmla="*/ 106 h 208"/>
              <a:gd name="T16" fmla="*/ 207 w 215"/>
              <a:gd name="T17" fmla="*/ 127 h 208"/>
              <a:gd name="T18" fmla="*/ 197 w 215"/>
              <a:gd name="T19" fmla="*/ 146 h 208"/>
              <a:gd name="T20" fmla="*/ 186 w 215"/>
              <a:gd name="T21" fmla="*/ 163 h 208"/>
              <a:gd name="T22" fmla="*/ 170 w 215"/>
              <a:gd name="T23" fmla="*/ 179 h 208"/>
              <a:gd name="T24" fmla="*/ 153 w 215"/>
              <a:gd name="T25" fmla="*/ 190 h 208"/>
              <a:gd name="T26" fmla="*/ 134 w 215"/>
              <a:gd name="T27" fmla="*/ 198 h 208"/>
              <a:gd name="T28" fmla="*/ 113 w 215"/>
              <a:gd name="T29" fmla="*/ 204 h 208"/>
              <a:gd name="T30" fmla="*/ 84 w 215"/>
              <a:gd name="T31" fmla="*/ 202 h 208"/>
              <a:gd name="T32" fmla="*/ 53 w 215"/>
              <a:gd name="T33" fmla="*/ 192 h 208"/>
              <a:gd name="T34" fmla="*/ 28 w 215"/>
              <a:gd name="T35" fmla="*/ 175 h 208"/>
              <a:gd name="T36" fmla="*/ 7 w 215"/>
              <a:gd name="T37" fmla="*/ 152 h 208"/>
              <a:gd name="T38" fmla="*/ 0 w 215"/>
              <a:gd name="T39" fmla="*/ 144 h 208"/>
              <a:gd name="T40" fmla="*/ 17 w 215"/>
              <a:gd name="T41" fmla="*/ 171 h 208"/>
              <a:gd name="T42" fmla="*/ 40 w 215"/>
              <a:gd name="T43" fmla="*/ 190 h 208"/>
              <a:gd name="T44" fmla="*/ 69 w 215"/>
              <a:gd name="T45" fmla="*/ 204 h 208"/>
              <a:gd name="T46" fmla="*/ 101 w 215"/>
              <a:gd name="T47" fmla="*/ 208 h 208"/>
              <a:gd name="T48" fmla="*/ 138 w 215"/>
              <a:gd name="T49" fmla="*/ 202 h 208"/>
              <a:gd name="T50" fmla="*/ 169 w 215"/>
              <a:gd name="T51" fmla="*/ 186 h 208"/>
              <a:gd name="T52" fmla="*/ 193 w 215"/>
              <a:gd name="T53" fmla="*/ 162 h 208"/>
              <a:gd name="T54" fmla="*/ 209 w 215"/>
              <a:gd name="T55" fmla="*/ 129 h 208"/>
              <a:gd name="T56" fmla="*/ 38 w 215"/>
              <a:gd name="T57" fmla="*/ 0 h 208"/>
              <a:gd name="T58" fmla="*/ 11 w 215"/>
              <a:gd name="T59" fmla="*/ 25 h 208"/>
              <a:gd name="T60" fmla="*/ 17 w 215"/>
              <a:gd name="T61" fmla="*/ 23 h 208"/>
              <a:gd name="T62" fmla="*/ 32 w 215"/>
              <a:gd name="T63" fmla="*/ 8 h 208"/>
              <a:gd name="T64" fmla="*/ 40 w 215"/>
              <a:gd name="T65" fmla="*/ 2 h 208"/>
              <a:gd name="T66" fmla="*/ 38 w 215"/>
              <a:gd name="T67" fmla="*/ 0 h 2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5"/>
              <a:gd name="T103" fmla="*/ 0 h 208"/>
              <a:gd name="T104" fmla="*/ 215 w 215"/>
              <a:gd name="T105" fmla="*/ 208 h 2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5" h="208">
                <a:moveTo>
                  <a:pt x="215" y="81"/>
                </a:moveTo>
                <a:lnTo>
                  <a:pt x="211" y="64"/>
                </a:lnTo>
                <a:lnTo>
                  <a:pt x="205" y="46"/>
                </a:lnTo>
                <a:lnTo>
                  <a:pt x="195" y="31"/>
                </a:lnTo>
                <a:lnTo>
                  <a:pt x="184" y="16"/>
                </a:lnTo>
                <a:lnTo>
                  <a:pt x="182" y="18"/>
                </a:lnTo>
                <a:lnTo>
                  <a:pt x="180" y="18"/>
                </a:lnTo>
                <a:lnTo>
                  <a:pt x="186" y="25"/>
                </a:lnTo>
                <a:lnTo>
                  <a:pt x="193" y="33"/>
                </a:lnTo>
                <a:lnTo>
                  <a:pt x="197" y="43"/>
                </a:lnTo>
                <a:lnTo>
                  <a:pt x="203" y="52"/>
                </a:lnTo>
                <a:lnTo>
                  <a:pt x="207" y="62"/>
                </a:lnTo>
                <a:lnTo>
                  <a:pt x="209" y="73"/>
                </a:lnTo>
                <a:lnTo>
                  <a:pt x="211" y="83"/>
                </a:lnTo>
                <a:lnTo>
                  <a:pt x="211" y="94"/>
                </a:lnTo>
                <a:lnTo>
                  <a:pt x="211" y="106"/>
                </a:lnTo>
                <a:lnTo>
                  <a:pt x="209" y="115"/>
                </a:lnTo>
                <a:lnTo>
                  <a:pt x="207" y="127"/>
                </a:lnTo>
                <a:lnTo>
                  <a:pt x="203" y="137"/>
                </a:lnTo>
                <a:lnTo>
                  <a:pt x="197" y="146"/>
                </a:lnTo>
                <a:lnTo>
                  <a:pt x="192" y="156"/>
                </a:lnTo>
                <a:lnTo>
                  <a:pt x="186" y="163"/>
                </a:lnTo>
                <a:lnTo>
                  <a:pt x="178" y="171"/>
                </a:lnTo>
                <a:lnTo>
                  <a:pt x="170" y="179"/>
                </a:lnTo>
                <a:lnTo>
                  <a:pt x="163" y="185"/>
                </a:lnTo>
                <a:lnTo>
                  <a:pt x="153" y="190"/>
                </a:lnTo>
                <a:lnTo>
                  <a:pt x="144" y="196"/>
                </a:lnTo>
                <a:lnTo>
                  <a:pt x="134" y="198"/>
                </a:lnTo>
                <a:lnTo>
                  <a:pt x="124" y="202"/>
                </a:lnTo>
                <a:lnTo>
                  <a:pt x="113" y="204"/>
                </a:lnTo>
                <a:lnTo>
                  <a:pt x="101" y="204"/>
                </a:lnTo>
                <a:lnTo>
                  <a:pt x="84" y="202"/>
                </a:lnTo>
                <a:lnTo>
                  <a:pt x="69" y="200"/>
                </a:lnTo>
                <a:lnTo>
                  <a:pt x="53" y="192"/>
                </a:lnTo>
                <a:lnTo>
                  <a:pt x="40" y="185"/>
                </a:lnTo>
                <a:lnTo>
                  <a:pt x="28" y="175"/>
                </a:lnTo>
                <a:lnTo>
                  <a:pt x="17" y="163"/>
                </a:lnTo>
                <a:lnTo>
                  <a:pt x="7" y="152"/>
                </a:lnTo>
                <a:lnTo>
                  <a:pt x="0" y="137"/>
                </a:lnTo>
                <a:lnTo>
                  <a:pt x="0" y="144"/>
                </a:lnTo>
                <a:lnTo>
                  <a:pt x="7" y="158"/>
                </a:lnTo>
                <a:lnTo>
                  <a:pt x="17" y="171"/>
                </a:lnTo>
                <a:lnTo>
                  <a:pt x="28" y="181"/>
                </a:lnTo>
                <a:lnTo>
                  <a:pt x="40" y="190"/>
                </a:lnTo>
                <a:lnTo>
                  <a:pt x="55" y="198"/>
                </a:lnTo>
                <a:lnTo>
                  <a:pt x="69" y="204"/>
                </a:lnTo>
                <a:lnTo>
                  <a:pt x="86" y="206"/>
                </a:lnTo>
                <a:lnTo>
                  <a:pt x="101" y="208"/>
                </a:lnTo>
                <a:lnTo>
                  <a:pt x="121" y="206"/>
                </a:lnTo>
                <a:lnTo>
                  <a:pt x="138" y="202"/>
                </a:lnTo>
                <a:lnTo>
                  <a:pt x="153" y="194"/>
                </a:lnTo>
                <a:lnTo>
                  <a:pt x="169" y="186"/>
                </a:lnTo>
                <a:lnTo>
                  <a:pt x="182" y="175"/>
                </a:lnTo>
                <a:lnTo>
                  <a:pt x="193" y="162"/>
                </a:lnTo>
                <a:lnTo>
                  <a:pt x="203" y="146"/>
                </a:lnTo>
                <a:lnTo>
                  <a:pt x="209" y="129"/>
                </a:lnTo>
                <a:lnTo>
                  <a:pt x="215" y="81"/>
                </a:lnTo>
                <a:close/>
                <a:moveTo>
                  <a:pt x="38" y="0"/>
                </a:moveTo>
                <a:lnTo>
                  <a:pt x="23" y="12"/>
                </a:lnTo>
                <a:lnTo>
                  <a:pt x="11" y="25"/>
                </a:lnTo>
                <a:lnTo>
                  <a:pt x="11" y="33"/>
                </a:lnTo>
                <a:lnTo>
                  <a:pt x="17" y="23"/>
                </a:lnTo>
                <a:lnTo>
                  <a:pt x="25" y="16"/>
                </a:lnTo>
                <a:lnTo>
                  <a:pt x="32" y="8"/>
                </a:lnTo>
                <a:lnTo>
                  <a:pt x="42" y="2"/>
                </a:lnTo>
                <a:lnTo>
                  <a:pt x="40" y="2"/>
                </a:lnTo>
                <a:lnTo>
                  <a:pt x="38" y="0"/>
                </a:lnTo>
                <a:close/>
              </a:path>
            </a:pathLst>
          </a:custGeom>
          <a:solidFill>
            <a:srgbClr val="5A5756"/>
          </a:solidFill>
          <a:ln w="9525">
            <a:noFill/>
            <a:round/>
            <a:headEnd/>
            <a:tailEnd/>
          </a:ln>
        </p:spPr>
        <p:txBody>
          <a:bodyPr/>
          <a:lstStyle/>
          <a:p>
            <a:endParaRPr lang="en-US"/>
          </a:p>
        </p:txBody>
      </p:sp>
      <p:sp>
        <p:nvSpPr>
          <p:cNvPr id="45536" name="Freeform 1480"/>
          <p:cNvSpPr>
            <a:spLocks noEditPoints="1"/>
          </p:cNvSpPr>
          <p:nvPr/>
        </p:nvSpPr>
        <p:spPr bwMode="auto">
          <a:xfrm>
            <a:off x="8726489" y="4308475"/>
            <a:ext cx="338137" cy="323850"/>
          </a:xfrm>
          <a:custGeom>
            <a:avLst/>
            <a:gdLst>
              <a:gd name="T0" fmla="*/ 213 w 213"/>
              <a:gd name="T1" fmla="*/ 79 h 204"/>
              <a:gd name="T2" fmla="*/ 209 w 213"/>
              <a:gd name="T3" fmla="*/ 60 h 204"/>
              <a:gd name="T4" fmla="*/ 195 w 213"/>
              <a:gd name="T5" fmla="*/ 31 h 204"/>
              <a:gd name="T6" fmla="*/ 180 w 213"/>
              <a:gd name="T7" fmla="*/ 16 h 204"/>
              <a:gd name="T8" fmla="*/ 184 w 213"/>
              <a:gd name="T9" fmla="*/ 23 h 204"/>
              <a:gd name="T10" fmla="*/ 195 w 213"/>
              <a:gd name="T11" fmla="*/ 41 h 204"/>
              <a:gd name="T12" fmla="*/ 205 w 213"/>
              <a:gd name="T13" fmla="*/ 60 h 204"/>
              <a:gd name="T14" fmla="*/ 209 w 213"/>
              <a:gd name="T15" fmla="*/ 81 h 204"/>
              <a:gd name="T16" fmla="*/ 209 w 213"/>
              <a:gd name="T17" fmla="*/ 104 h 204"/>
              <a:gd name="T18" fmla="*/ 205 w 213"/>
              <a:gd name="T19" fmla="*/ 125 h 204"/>
              <a:gd name="T20" fmla="*/ 195 w 213"/>
              <a:gd name="T21" fmla="*/ 144 h 204"/>
              <a:gd name="T22" fmla="*/ 184 w 213"/>
              <a:gd name="T23" fmla="*/ 161 h 204"/>
              <a:gd name="T24" fmla="*/ 170 w 213"/>
              <a:gd name="T25" fmla="*/ 175 h 204"/>
              <a:gd name="T26" fmla="*/ 153 w 213"/>
              <a:gd name="T27" fmla="*/ 186 h 204"/>
              <a:gd name="T28" fmla="*/ 134 w 213"/>
              <a:gd name="T29" fmla="*/ 196 h 204"/>
              <a:gd name="T30" fmla="*/ 113 w 213"/>
              <a:gd name="T31" fmla="*/ 200 h 204"/>
              <a:gd name="T32" fmla="*/ 84 w 213"/>
              <a:gd name="T33" fmla="*/ 198 h 204"/>
              <a:gd name="T34" fmla="*/ 53 w 213"/>
              <a:gd name="T35" fmla="*/ 188 h 204"/>
              <a:gd name="T36" fmla="*/ 27 w 213"/>
              <a:gd name="T37" fmla="*/ 171 h 204"/>
              <a:gd name="T38" fmla="*/ 7 w 213"/>
              <a:gd name="T39" fmla="*/ 146 h 204"/>
              <a:gd name="T40" fmla="*/ 0 w 213"/>
              <a:gd name="T41" fmla="*/ 138 h 204"/>
              <a:gd name="T42" fmla="*/ 17 w 213"/>
              <a:gd name="T43" fmla="*/ 165 h 204"/>
              <a:gd name="T44" fmla="*/ 40 w 213"/>
              <a:gd name="T45" fmla="*/ 186 h 204"/>
              <a:gd name="T46" fmla="*/ 69 w 213"/>
              <a:gd name="T47" fmla="*/ 200 h 204"/>
              <a:gd name="T48" fmla="*/ 101 w 213"/>
              <a:gd name="T49" fmla="*/ 204 h 204"/>
              <a:gd name="T50" fmla="*/ 140 w 213"/>
              <a:gd name="T51" fmla="*/ 198 h 204"/>
              <a:gd name="T52" fmla="*/ 172 w 213"/>
              <a:gd name="T53" fmla="*/ 179 h 204"/>
              <a:gd name="T54" fmla="*/ 197 w 213"/>
              <a:gd name="T55" fmla="*/ 150 h 204"/>
              <a:gd name="T56" fmla="*/ 211 w 213"/>
              <a:gd name="T57" fmla="*/ 115 h 204"/>
              <a:gd name="T58" fmla="*/ 40 w 213"/>
              <a:gd name="T59" fmla="*/ 0 h 204"/>
              <a:gd name="T60" fmla="*/ 11 w 213"/>
              <a:gd name="T61" fmla="*/ 27 h 204"/>
              <a:gd name="T62" fmla="*/ 17 w 213"/>
              <a:gd name="T63" fmla="*/ 25 h 204"/>
              <a:gd name="T64" fmla="*/ 34 w 213"/>
              <a:gd name="T65" fmla="*/ 8 h 204"/>
              <a:gd name="T66" fmla="*/ 42 w 213"/>
              <a:gd name="T67" fmla="*/ 0 h 20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3"/>
              <a:gd name="T103" fmla="*/ 0 h 204"/>
              <a:gd name="T104" fmla="*/ 213 w 213"/>
              <a:gd name="T105" fmla="*/ 204 h 20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3" h="204">
                <a:moveTo>
                  <a:pt x="213" y="90"/>
                </a:moveTo>
                <a:lnTo>
                  <a:pt x="213" y="79"/>
                </a:lnTo>
                <a:lnTo>
                  <a:pt x="211" y="69"/>
                </a:lnTo>
                <a:lnTo>
                  <a:pt x="209" y="60"/>
                </a:lnTo>
                <a:lnTo>
                  <a:pt x="205" y="50"/>
                </a:lnTo>
                <a:lnTo>
                  <a:pt x="195" y="31"/>
                </a:lnTo>
                <a:lnTo>
                  <a:pt x="182" y="16"/>
                </a:lnTo>
                <a:lnTo>
                  <a:pt x="180" y="16"/>
                </a:lnTo>
                <a:lnTo>
                  <a:pt x="178" y="16"/>
                </a:lnTo>
                <a:lnTo>
                  <a:pt x="184" y="23"/>
                </a:lnTo>
                <a:lnTo>
                  <a:pt x="190" y="31"/>
                </a:lnTo>
                <a:lnTo>
                  <a:pt x="195" y="41"/>
                </a:lnTo>
                <a:lnTo>
                  <a:pt x="201" y="50"/>
                </a:lnTo>
                <a:lnTo>
                  <a:pt x="205" y="60"/>
                </a:lnTo>
                <a:lnTo>
                  <a:pt x="207" y="71"/>
                </a:lnTo>
                <a:lnTo>
                  <a:pt x="209" y="81"/>
                </a:lnTo>
                <a:lnTo>
                  <a:pt x="209" y="92"/>
                </a:lnTo>
                <a:lnTo>
                  <a:pt x="209" y="104"/>
                </a:lnTo>
                <a:lnTo>
                  <a:pt x="207" y="113"/>
                </a:lnTo>
                <a:lnTo>
                  <a:pt x="205" y="125"/>
                </a:lnTo>
                <a:lnTo>
                  <a:pt x="201" y="135"/>
                </a:lnTo>
                <a:lnTo>
                  <a:pt x="195" y="144"/>
                </a:lnTo>
                <a:lnTo>
                  <a:pt x="192" y="152"/>
                </a:lnTo>
                <a:lnTo>
                  <a:pt x="184" y="161"/>
                </a:lnTo>
                <a:lnTo>
                  <a:pt x="178" y="169"/>
                </a:lnTo>
                <a:lnTo>
                  <a:pt x="170" y="175"/>
                </a:lnTo>
                <a:lnTo>
                  <a:pt x="161" y="181"/>
                </a:lnTo>
                <a:lnTo>
                  <a:pt x="153" y="186"/>
                </a:lnTo>
                <a:lnTo>
                  <a:pt x="144" y="192"/>
                </a:lnTo>
                <a:lnTo>
                  <a:pt x="134" y="196"/>
                </a:lnTo>
                <a:lnTo>
                  <a:pt x="122" y="198"/>
                </a:lnTo>
                <a:lnTo>
                  <a:pt x="113" y="200"/>
                </a:lnTo>
                <a:lnTo>
                  <a:pt x="101" y="200"/>
                </a:lnTo>
                <a:lnTo>
                  <a:pt x="84" y="198"/>
                </a:lnTo>
                <a:lnTo>
                  <a:pt x="69" y="194"/>
                </a:lnTo>
                <a:lnTo>
                  <a:pt x="53" y="188"/>
                </a:lnTo>
                <a:lnTo>
                  <a:pt x="40" y="181"/>
                </a:lnTo>
                <a:lnTo>
                  <a:pt x="27" y="171"/>
                </a:lnTo>
                <a:lnTo>
                  <a:pt x="17" y="160"/>
                </a:lnTo>
                <a:lnTo>
                  <a:pt x="7" y="146"/>
                </a:lnTo>
                <a:lnTo>
                  <a:pt x="2" y="131"/>
                </a:lnTo>
                <a:lnTo>
                  <a:pt x="0" y="138"/>
                </a:lnTo>
                <a:lnTo>
                  <a:pt x="7" y="152"/>
                </a:lnTo>
                <a:lnTo>
                  <a:pt x="17" y="165"/>
                </a:lnTo>
                <a:lnTo>
                  <a:pt x="28" y="177"/>
                </a:lnTo>
                <a:lnTo>
                  <a:pt x="40" y="186"/>
                </a:lnTo>
                <a:lnTo>
                  <a:pt x="53" y="194"/>
                </a:lnTo>
                <a:lnTo>
                  <a:pt x="69" y="200"/>
                </a:lnTo>
                <a:lnTo>
                  <a:pt x="84" y="202"/>
                </a:lnTo>
                <a:lnTo>
                  <a:pt x="101" y="204"/>
                </a:lnTo>
                <a:lnTo>
                  <a:pt x="121" y="202"/>
                </a:lnTo>
                <a:lnTo>
                  <a:pt x="140" y="198"/>
                </a:lnTo>
                <a:lnTo>
                  <a:pt x="157" y="188"/>
                </a:lnTo>
                <a:lnTo>
                  <a:pt x="172" y="179"/>
                </a:lnTo>
                <a:lnTo>
                  <a:pt x="186" y="165"/>
                </a:lnTo>
                <a:lnTo>
                  <a:pt x="197" y="150"/>
                </a:lnTo>
                <a:lnTo>
                  <a:pt x="205" y="135"/>
                </a:lnTo>
                <a:lnTo>
                  <a:pt x="211" y="115"/>
                </a:lnTo>
                <a:lnTo>
                  <a:pt x="213" y="90"/>
                </a:lnTo>
                <a:close/>
                <a:moveTo>
                  <a:pt x="40" y="0"/>
                </a:moveTo>
                <a:lnTo>
                  <a:pt x="25" y="12"/>
                </a:lnTo>
                <a:lnTo>
                  <a:pt x="11" y="27"/>
                </a:lnTo>
                <a:lnTo>
                  <a:pt x="11" y="35"/>
                </a:lnTo>
                <a:lnTo>
                  <a:pt x="17" y="25"/>
                </a:lnTo>
                <a:lnTo>
                  <a:pt x="25" y="16"/>
                </a:lnTo>
                <a:lnTo>
                  <a:pt x="34" y="8"/>
                </a:lnTo>
                <a:lnTo>
                  <a:pt x="44" y="2"/>
                </a:lnTo>
                <a:lnTo>
                  <a:pt x="42" y="0"/>
                </a:lnTo>
                <a:lnTo>
                  <a:pt x="40" y="0"/>
                </a:lnTo>
                <a:close/>
              </a:path>
            </a:pathLst>
          </a:custGeom>
          <a:solidFill>
            <a:srgbClr val="5C5958"/>
          </a:solidFill>
          <a:ln w="9525">
            <a:noFill/>
            <a:round/>
            <a:headEnd/>
            <a:tailEnd/>
          </a:ln>
        </p:spPr>
        <p:txBody>
          <a:bodyPr/>
          <a:lstStyle/>
          <a:p>
            <a:endParaRPr lang="en-US"/>
          </a:p>
        </p:txBody>
      </p:sp>
      <p:sp>
        <p:nvSpPr>
          <p:cNvPr id="45537" name="Freeform 1481"/>
          <p:cNvSpPr>
            <a:spLocks noEditPoints="1"/>
          </p:cNvSpPr>
          <p:nvPr/>
        </p:nvSpPr>
        <p:spPr bwMode="auto">
          <a:xfrm>
            <a:off x="8726488" y="4308476"/>
            <a:ext cx="334962" cy="320675"/>
          </a:xfrm>
          <a:custGeom>
            <a:avLst/>
            <a:gdLst>
              <a:gd name="T0" fmla="*/ 211 w 211"/>
              <a:gd name="T1" fmla="*/ 81 h 202"/>
              <a:gd name="T2" fmla="*/ 207 w 211"/>
              <a:gd name="T3" fmla="*/ 60 h 202"/>
              <a:gd name="T4" fmla="*/ 197 w 211"/>
              <a:gd name="T5" fmla="*/ 41 h 202"/>
              <a:gd name="T6" fmla="*/ 186 w 211"/>
              <a:gd name="T7" fmla="*/ 23 h 202"/>
              <a:gd name="T8" fmla="*/ 178 w 211"/>
              <a:gd name="T9" fmla="*/ 16 h 202"/>
              <a:gd name="T10" fmla="*/ 182 w 211"/>
              <a:gd name="T11" fmla="*/ 23 h 202"/>
              <a:gd name="T12" fmla="*/ 193 w 211"/>
              <a:gd name="T13" fmla="*/ 41 h 202"/>
              <a:gd name="T14" fmla="*/ 203 w 211"/>
              <a:gd name="T15" fmla="*/ 60 h 202"/>
              <a:gd name="T16" fmla="*/ 207 w 211"/>
              <a:gd name="T17" fmla="*/ 81 h 202"/>
              <a:gd name="T18" fmla="*/ 207 w 211"/>
              <a:gd name="T19" fmla="*/ 104 h 202"/>
              <a:gd name="T20" fmla="*/ 203 w 211"/>
              <a:gd name="T21" fmla="*/ 123 h 202"/>
              <a:gd name="T22" fmla="*/ 195 w 211"/>
              <a:gd name="T23" fmla="*/ 142 h 202"/>
              <a:gd name="T24" fmla="*/ 184 w 211"/>
              <a:gd name="T25" fmla="*/ 160 h 202"/>
              <a:gd name="T26" fmla="*/ 169 w 211"/>
              <a:gd name="T27" fmla="*/ 173 h 202"/>
              <a:gd name="T28" fmla="*/ 151 w 211"/>
              <a:gd name="T29" fmla="*/ 184 h 202"/>
              <a:gd name="T30" fmla="*/ 132 w 211"/>
              <a:gd name="T31" fmla="*/ 194 h 202"/>
              <a:gd name="T32" fmla="*/ 113 w 211"/>
              <a:gd name="T33" fmla="*/ 198 h 202"/>
              <a:gd name="T34" fmla="*/ 84 w 211"/>
              <a:gd name="T35" fmla="*/ 196 h 202"/>
              <a:gd name="T36" fmla="*/ 53 w 211"/>
              <a:gd name="T37" fmla="*/ 186 h 202"/>
              <a:gd name="T38" fmla="*/ 27 w 211"/>
              <a:gd name="T39" fmla="*/ 167 h 202"/>
              <a:gd name="T40" fmla="*/ 7 w 211"/>
              <a:gd name="T41" fmla="*/ 142 h 202"/>
              <a:gd name="T42" fmla="*/ 0 w 211"/>
              <a:gd name="T43" fmla="*/ 135 h 202"/>
              <a:gd name="T44" fmla="*/ 17 w 211"/>
              <a:gd name="T45" fmla="*/ 161 h 202"/>
              <a:gd name="T46" fmla="*/ 40 w 211"/>
              <a:gd name="T47" fmla="*/ 183 h 202"/>
              <a:gd name="T48" fmla="*/ 69 w 211"/>
              <a:gd name="T49" fmla="*/ 198 h 202"/>
              <a:gd name="T50" fmla="*/ 101 w 211"/>
              <a:gd name="T51" fmla="*/ 202 h 202"/>
              <a:gd name="T52" fmla="*/ 124 w 211"/>
              <a:gd name="T53" fmla="*/ 200 h 202"/>
              <a:gd name="T54" fmla="*/ 144 w 211"/>
              <a:gd name="T55" fmla="*/ 194 h 202"/>
              <a:gd name="T56" fmla="*/ 163 w 211"/>
              <a:gd name="T57" fmla="*/ 183 h 202"/>
              <a:gd name="T58" fmla="*/ 178 w 211"/>
              <a:gd name="T59" fmla="*/ 169 h 202"/>
              <a:gd name="T60" fmla="*/ 192 w 211"/>
              <a:gd name="T61" fmla="*/ 154 h 202"/>
              <a:gd name="T62" fmla="*/ 203 w 211"/>
              <a:gd name="T63" fmla="*/ 135 h 202"/>
              <a:gd name="T64" fmla="*/ 209 w 211"/>
              <a:gd name="T65" fmla="*/ 113 h 202"/>
              <a:gd name="T66" fmla="*/ 211 w 211"/>
              <a:gd name="T67" fmla="*/ 92 h 202"/>
              <a:gd name="T68" fmla="*/ 32 w 211"/>
              <a:gd name="T69" fmla="*/ 6 h 202"/>
              <a:gd name="T70" fmla="*/ 17 w 211"/>
              <a:gd name="T71" fmla="*/ 21 h 202"/>
              <a:gd name="T72" fmla="*/ 9 w 211"/>
              <a:gd name="T73" fmla="*/ 39 h 202"/>
              <a:gd name="T74" fmla="*/ 25 w 211"/>
              <a:gd name="T75" fmla="*/ 19 h 202"/>
              <a:gd name="T76" fmla="*/ 46 w 211"/>
              <a:gd name="T77" fmla="*/ 2 h 202"/>
              <a:gd name="T78" fmla="*/ 42 w 211"/>
              <a:gd name="T79" fmla="*/ 0 h 20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1"/>
              <a:gd name="T121" fmla="*/ 0 h 202"/>
              <a:gd name="T122" fmla="*/ 211 w 211"/>
              <a:gd name="T123" fmla="*/ 202 h 20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1" h="202">
                <a:moveTo>
                  <a:pt x="211" y="92"/>
                </a:moveTo>
                <a:lnTo>
                  <a:pt x="211" y="81"/>
                </a:lnTo>
                <a:lnTo>
                  <a:pt x="209" y="71"/>
                </a:lnTo>
                <a:lnTo>
                  <a:pt x="207" y="60"/>
                </a:lnTo>
                <a:lnTo>
                  <a:pt x="203" y="50"/>
                </a:lnTo>
                <a:lnTo>
                  <a:pt x="197" y="41"/>
                </a:lnTo>
                <a:lnTo>
                  <a:pt x="193" y="31"/>
                </a:lnTo>
                <a:lnTo>
                  <a:pt x="186" y="23"/>
                </a:lnTo>
                <a:lnTo>
                  <a:pt x="180" y="16"/>
                </a:lnTo>
                <a:lnTo>
                  <a:pt x="178" y="16"/>
                </a:lnTo>
                <a:lnTo>
                  <a:pt x="174" y="16"/>
                </a:lnTo>
                <a:lnTo>
                  <a:pt x="182" y="23"/>
                </a:lnTo>
                <a:lnTo>
                  <a:pt x="188" y="31"/>
                </a:lnTo>
                <a:lnTo>
                  <a:pt x="193" y="41"/>
                </a:lnTo>
                <a:lnTo>
                  <a:pt x="199" y="50"/>
                </a:lnTo>
                <a:lnTo>
                  <a:pt x="203" y="60"/>
                </a:lnTo>
                <a:lnTo>
                  <a:pt x="205" y="71"/>
                </a:lnTo>
                <a:lnTo>
                  <a:pt x="207" y="81"/>
                </a:lnTo>
                <a:lnTo>
                  <a:pt x="207" y="92"/>
                </a:lnTo>
                <a:lnTo>
                  <a:pt x="207" y="104"/>
                </a:lnTo>
                <a:lnTo>
                  <a:pt x="205" y="113"/>
                </a:lnTo>
                <a:lnTo>
                  <a:pt x="203" y="123"/>
                </a:lnTo>
                <a:lnTo>
                  <a:pt x="199" y="133"/>
                </a:lnTo>
                <a:lnTo>
                  <a:pt x="195" y="142"/>
                </a:lnTo>
                <a:lnTo>
                  <a:pt x="190" y="152"/>
                </a:lnTo>
                <a:lnTo>
                  <a:pt x="184" y="160"/>
                </a:lnTo>
                <a:lnTo>
                  <a:pt x="176" y="167"/>
                </a:lnTo>
                <a:lnTo>
                  <a:pt x="169" y="173"/>
                </a:lnTo>
                <a:lnTo>
                  <a:pt x="161" y="181"/>
                </a:lnTo>
                <a:lnTo>
                  <a:pt x="151" y="184"/>
                </a:lnTo>
                <a:lnTo>
                  <a:pt x="144" y="190"/>
                </a:lnTo>
                <a:lnTo>
                  <a:pt x="132" y="194"/>
                </a:lnTo>
                <a:lnTo>
                  <a:pt x="122" y="196"/>
                </a:lnTo>
                <a:lnTo>
                  <a:pt x="113" y="198"/>
                </a:lnTo>
                <a:lnTo>
                  <a:pt x="101" y="198"/>
                </a:lnTo>
                <a:lnTo>
                  <a:pt x="84" y="196"/>
                </a:lnTo>
                <a:lnTo>
                  <a:pt x="69" y="192"/>
                </a:lnTo>
                <a:lnTo>
                  <a:pt x="53" y="186"/>
                </a:lnTo>
                <a:lnTo>
                  <a:pt x="40" y="179"/>
                </a:lnTo>
                <a:lnTo>
                  <a:pt x="27" y="167"/>
                </a:lnTo>
                <a:lnTo>
                  <a:pt x="17" y="156"/>
                </a:lnTo>
                <a:lnTo>
                  <a:pt x="7" y="142"/>
                </a:lnTo>
                <a:lnTo>
                  <a:pt x="2" y="127"/>
                </a:lnTo>
                <a:lnTo>
                  <a:pt x="0" y="135"/>
                </a:lnTo>
                <a:lnTo>
                  <a:pt x="7" y="150"/>
                </a:lnTo>
                <a:lnTo>
                  <a:pt x="17" y="161"/>
                </a:lnTo>
                <a:lnTo>
                  <a:pt x="28" y="173"/>
                </a:lnTo>
                <a:lnTo>
                  <a:pt x="40" y="183"/>
                </a:lnTo>
                <a:lnTo>
                  <a:pt x="53" y="190"/>
                </a:lnTo>
                <a:lnTo>
                  <a:pt x="69" y="198"/>
                </a:lnTo>
                <a:lnTo>
                  <a:pt x="84" y="200"/>
                </a:lnTo>
                <a:lnTo>
                  <a:pt x="101" y="202"/>
                </a:lnTo>
                <a:lnTo>
                  <a:pt x="113" y="202"/>
                </a:lnTo>
                <a:lnTo>
                  <a:pt x="124" y="200"/>
                </a:lnTo>
                <a:lnTo>
                  <a:pt x="134" y="198"/>
                </a:lnTo>
                <a:lnTo>
                  <a:pt x="144" y="194"/>
                </a:lnTo>
                <a:lnTo>
                  <a:pt x="153" y="188"/>
                </a:lnTo>
                <a:lnTo>
                  <a:pt x="163" y="183"/>
                </a:lnTo>
                <a:lnTo>
                  <a:pt x="170" y="177"/>
                </a:lnTo>
                <a:lnTo>
                  <a:pt x="178" y="169"/>
                </a:lnTo>
                <a:lnTo>
                  <a:pt x="186" y="161"/>
                </a:lnTo>
                <a:lnTo>
                  <a:pt x="192" y="154"/>
                </a:lnTo>
                <a:lnTo>
                  <a:pt x="197" y="144"/>
                </a:lnTo>
                <a:lnTo>
                  <a:pt x="203" y="135"/>
                </a:lnTo>
                <a:lnTo>
                  <a:pt x="207" y="125"/>
                </a:lnTo>
                <a:lnTo>
                  <a:pt x="209" y="113"/>
                </a:lnTo>
                <a:lnTo>
                  <a:pt x="211" y="104"/>
                </a:lnTo>
                <a:lnTo>
                  <a:pt x="211" y="92"/>
                </a:lnTo>
                <a:close/>
                <a:moveTo>
                  <a:pt x="42" y="0"/>
                </a:moveTo>
                <a:lnTo>
                  <a:pt x="32" y="6"/>
                </a:lnTo>
                <a:lnTo>
                  <a:pt x="25" y="14"/>
                </a:lnTo>
                <a:lnTo>
                  <a:pt x="17" y="21"/>
                </a:lnTo>
                <a:lnTo>
                  <a:pt x="11" y="31"/>
                </a:lnTo>
                <a:lnTo>
                  <a:pt x="9" y="39"/>
                </a:lnTo>
                <a:lnTo>
                  <a:pt x="17" y="29"/>
                </a:lnTo>
                <a:lnTo>
                  <a:pt x="25" y="19"/>
                </a:lnTo>
                <a:lnTo>
                  <a:pt x="34" y="10"/>
                </a:lnTo>
                <a:lnTo>
                  <a:pt x="46" y="2"/>
                </a:lnTo>
                <a:lnTo>
                  <a:pt x="44" y="2"/>
                </a:lnTo>
                <a:lnTo>
                  <a:pt x="42" y="0"/>
                </a:lnTo>
                <a:close/>
              </a:path>
            </a:pathLst>
          </a:custGeom>
          <a:solidFill>
            <a:srgbClr val="5D5A59"/>
          </a:solidFill>
          <a:ln w="9525">
            <a:noFill/>
            <a:round/>
            <a:headEnd/>
            <a:tailEnd/>
          </a:ln>
        </p:spPr>
        <p:txBody>
          <a:bodyPr/>
          <a:lstStyle/>
          <a:p>
            <a:endParaRPr lang="en-US"/>
          </a:p>
        </p:txBody>
      </p:sp>
      <p:sp>
        <p:nvSpPr>
          <p:cNvPr id="45538" name="Freeform 1482"/>
          <p:cNvSpPr>
            <a:spLocks noEditPoints="1"/>
          </p:cNvSpPr>
          <p:nvPr/>
        </p:nvSpPr>
        <p:spPr bwMode="auto">
          <a:xfrm>
            <a:off x="8729663" y="4311651"/>
            <a:ext cx="328612" cy="314325"/>
          </a:xfrm>
          <a:custGeom>
            <a:avLst/>
            <a:gdLst>
              <a:gd name="T0" fmla="*/ 207 w 207"/>
              <a:gd name="T1" fmla="*/ 79 h 198"/>
              <a:gd name="T2" fmla="*/ 203 w 207"/>
              <a:gd name="T3" fmla="*/ 58 h 198"/>
              <a:gd name="T4" fmla="*/ 193 w 207"/>
              <a:gd name="T5" fmla="*/ 39 h 198"/>
              <a:gd name="T6" fmla="*/ 182 w 207"/>
              <a:gd name="T7" fmla="*/ 21 h 198"/>
              <a:gd name="T8" fmla="*/ 172 w 207"/>
              <a:gd name="T9" fmla="*/ 14 h 198"/>
              <a:gd name="T10" fmla="*/ 178 w 207"/>
              <a:gd name="T11" fmla="*/ 21 h 198"/>
              <a:gd name="T12" fmla="*/ 190 w 207"/>
              <a:gd name="T13" fmla="*/ 39 h 198"/>
              <a:gd name="T14" fmla="*/ 199 w 207"/>
              <a:gd name="T15" fmla="*/ 58 h 198"/>
              <a:gd name="T16" fmla="*/ 203 w 207"/>
              <a:gd name="T17" fmla="*/ 79 h 198"/>
              <a:gd name="T18" fmla="*/ 203 w 207"/>
              <a:gd name="T19" fmla="*/ 100 h 198"/>
              <a:gd name="T20" fmla="*/ 199 w 207"/>
              <a:gd name="T21" fmla="*/ 121 h 198"/>
              <a:gd name="T22" fmla="*/ 191 w 207"/>
              <a:gd name="T23" fmla="*/ 140 h 198"/>
              <a:gd name="T24" fmla="*/ 180 w 207"/>
              <a:gd name="T25" fmla="*/ 156 h 198"/>
              <a:gd name="T26" fmla="*/ 165 w 207"/>
              <a:gd name="T27" fmla="*/ 171 h 198"/>
              <a:gd name="T28" fmla="*/ 149 w 207"/>
              <a:gd name="T29" fmla="*/ 182 h 198"/>
              <a:gd name="T30" fmla="*/ 130 w 207"/>
              <a:gd name="T31" fmla="*/ 190 h 198"/>
              <a:gd name="T32" fmla="*/ 111 w 207"/>
              <a:gd name="T33" fmla="*/ 194 h 198"/>
              <a:gd name="T34" fmla="*/ 82 w 207"/>
              <a:gd name="T35" fmla="*/ 192 h 198"/>
              <a:gd name="T36" fmla="*/ 51 w 207"/>
              <a:gd name="T37" fmla="*/ 182 h 198"/>
              <a:gd name="T38" fmla="*/ 25 w 207"/>
              <a:gd name="T39" fmla="*/ 161 h 198"/>
              <a:gd name="T40" fmla="*/ 5 w 207"/>
              <a:gd name="T41" fmla="*/ 134 h 198"/>
              <a:gd name="T42" fmla="*/ 0 w 207"/>
              <a:gd name="T43" fmla="*/ 129 h 198"/>
              <a:gd name="T44" fmla="*/ 15 w 207"/>
              <a:gd name="T45" fmla="*/ 158 h 198"/>
              <a:gd name="T46" fmla="*/ 38 w 207"/>
              <a:gd name="T47" fmla="*/ 179 h 198"/>
              <a:gd name="T48" fmla="*/ 67 w 207"/>
              <a:gd name="T49" fmla="*/ 192 h 198"/>
              <a:gd name="T50" fmla="*/ 99 w 207"/>
              <a:gd name="T51" fmla="*/ 198 h 198"/>
              <a:gd name="T52" fmla="*/ 120 w 207"/>
              <a:gd name="T53" fmla="*/ 196 h 198"/>
              <a:gd name="T54" fmla="*/ 142 w 207"/>
              <a:gd name="T55" fmla="*/ 190 h 198"/>
              <a:gd name="T56" fmla="*/ 159 w 207"/>
              <a:gd name="T57" fmla="*/ 179 h 198"/>
              <a:gd name="T58" fmla="*/ 176 w 207"/>
              <a:gd name="T59" fmla="*/ 167 h 198"/>
              <a:gd name="T60" fmla="*/ 190 w 207"/>
              <a:gd name="T61" fmla="*/ 150 h 198"/>
              <a:gd name="T62" fmla="*/ 199 w 207"/>
              <a:gd name="T63" fmla="*/ 133 h 198"/>
              <a:gd name="T64" fmla="*/ 205 w 207"/>
              <a:gd name="T65" fmla="*/ 111 h 198"/>
              <a:gd name="T66" fmla="*/ 207 w 207"/>
              <a:gd name="T67" fmla="*/ 90 h 198"/>
              <a:gd name="T68" fmla="*/ 32 w 207"/>
              <a:gd name="T69" fmla="*/ 6 h 198"/>
              <a:gd name="T70" fmla="*/ 15 w 207"/>
              <a:gd name="T71" fmla="*/ 23 h 198"/>
              <a:gd name="T72" fmla="*/ 7 w 207"/>
              <a:gd name="T73" fmla="*/ 42 h 198"/>
              <a:gd name="T74" fmla="*/ 25 w 207"/>
              <a:gd name="T75" fmla="*/ 19 h 198"/>
              <a:gd name="T76" fmla="*/ 46 w 207"/>
              <a:gd name="T77" fmla="*/ 0 h 198"/>
              <a:gd name="T78" fmla="*/ 42 w 207"/>
              <a:gd name="T79" fmla="*/ 0 h 1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7"/>
              <a:gd name="T121" fmla="*/ 0 h 198"/>
              <a:gd name="T122" fmla="*/ 207 w 207"/>
              <a:gd name="T123" fmla="*/ 198 h 1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7" h="198">
                <a:moveTo>
                  <a:pt x="207" y="90"/>
                </a:moveTo>
                <a:lnTo>
                  <a:pt x="207" y="79"/>
                </a:lnTo>
                <a:lnTo>
                  <a:pt x="205" y="69"/>
                </a:lnTo>
                <a:lnTo>
                  <a:pt x="203" y="58"/>
                </a:lnTo>
                <a:lnTo>
                  <a:pt x="199" y="48"/>
                </a:lnTo>
                <a:lnTo>
                  <a:pt x="193" y="39"/>
                </a:lnTo>
                <a:lnTo>
                  <a:pt x="188" y="29"/>
                </a:lnTo>
                <a:lnTo>
                  <a:pt x="182" y="21"/>
                </a:lnTo>
                <a:lnTo>
                  <a:pt x="176" y="14"/>
                </a:lnTo>
                <a:lnTo>
                  <a:pt x="172" y="14"/>
                </a:lnTo>
                <a:lnTo>
                  <a:pt x="170" y="14"/>
                </a:lnTo>
                <a:lnTo>
                  <a:pt x="178" y="21"/>
                </a:lnTo>
                <a:lnTo>
                  <a:pt x="184" y="31"/>
                </a:lnTo>
                <a:lnTo>
                  <a:pt x="190" y="39"/>
                </a:lnTo>
                <a:lnTo>
                  <a:pt x="195" y="48"/>
                </a:lnTo>
                <a:lnTo>
                  <a:pt x="199" y="58"/>
                </a:lnTo>
                <a:lnTo>
                  <a:pt x="201" y="69"/>
                </a:lnTo>
                <a:lnTo>
                  <a:pt x="203" y="79"/>
                </a:lnTo>
                <a:lnTo>
                  <a:pt x="203" y="90"/>
                </a:lnTo>
                <a:lnTo>
                  <a:pt x="203" y="100"/>
                </a:lnTo>
                <a:lnTo>
                  <a:pt x="201" y="111"/>
                </a:lnTo>
                <a:lnTo>
                  <a:pt x="199" y="121"/>
                </a:lnTo>
                <a:lnTo>
                  <a:pt x="195" y="131"/>
                </a:lnTo>
                <a:lnTo>
                  <a:pt x="191" y="140"/>
                </a:lnTo>
                <a:lnTo>
                  <a:pt x="186" y="148"/>
                </a:lnTo>
                <a:lnTo>
                  <a:pt x="180" y="156"/>
                </a:lnTo>
                <a:lnTo>
                  <a:pt x="172" y="163"/>
                </a:lnTo>
                <a:lnTo>
                  <a:pt x="165" y="171"/>
                </a:lnTo>
                <a:lnTo>
                  <a:pt x="157" y="177"/>
                </a:lnTo>
                <a:lnTo>
                  <a:pt x="149" y="182"/>
                </a:lnTo>
                <a:lnTo>
                  <a:pt x="140" y="186"/>
                </a:lnTo>
                <a:lnTo>
                  <a:pt x="130" y="190"/>
                </a:lnTo>
                <a:lnTo>
                  <a:pt x="120" y="192"/>
                </a:lnTo>
                <a:lnTo>
                  <a:pt x="111" y="194"/>
                </a:lnTo>
                <a:lnTo>
                  <a:pt x="99" y="194"/>
                </a:lnTo>
                <a:lnTo>
                  <a:pt x="82" y="192"/>
                </a:lnTo>
                <a:lnTo>
                  <a:pt x="65" y="188"/>
                </a:lnTo>
                <a:lnTo>
                  <a:pt x="51" y="182"/>
                </a:lnTo>
                <a:lnTo>
                  <a:pt x="36" y="173"/>
                </a:lnTo>
                <a:lnTo>
                  <a:pt x="25" y="161"/>
                </a:lnTo>
                <a:lnTo>
                  <a:pt x="15" y="150"/>
                </a:lnTo>
                <a:lnTo>
                  <a:pt x="5" y="134"/>
                </a:lnTo>
                <a:lnTo>
                  <a:pt x="0" y="119"/>
                </a:lnTo>
                <a:lnTo>
                  <a:pt x="0" y="129"/>
                </a:lnTo>
                <a:lnTo>
                  <a:pt x="5" y="144"/>
                </a:lnTo>
                <a:lnTo>
                  <a:pt x="15" y="158"/>
                </a:lnTo>
                <a:lnTo>
                  <a:pt x="25" y="169"/>
                </a:lnTo>
                <a:lnTo>
                  <a:pt x="38" y="179"/>
                </a:lnTo>
                <a:lnTo>
                  <a:pt x="51" y="186"/>
                </a:lnTo>
                <a:lnTo>
                  <a:pt x="67" y="192"/>
                </a:lnTo>
                <a:lnTo>
                  <a:pt x="82" y="196"/>
                </a:lnTo>
                <a:lnTo>
                  <a:pt x="99" y="198"/>
                </a:lnTo>
                <a:lnTo>
                  <a:pt x="111" y="198"/>
                </a:lnTo>
                <a:lnTo>
                  <a:pt x="120" y="196"/>
                </a:lnTo>
                <a:lnTo>
                  <a:pt x="132" y="194"/>
                </a:lnTo>
                <a:lnTo>
                  <a:pt x="142" y="190"/>
                </a:lnTo>
                <a:lnTo>
                  <a:pt x="151" y="184"/>
                </a:lnTo>
                <a:lnTo>
                  <a:pt x="159" y="179"/>
                </a:lnTo>
                <a:lnTo>
                  <a:pt x="168" y="173"/>
                </a:lnTo>
                <a:lnTo>
                  <a:pt x="176" y="167"/>
                </a:lnTo>
                <a:lnTo>
                  <a:pt x="182" y="159"/>
                </a:lnTo>
                <a:lnTo>
                  <a:pt x="190" y="150"/>
                </a:lnTo>
                <a:lnTo>
                  <a:pt x="193" y="142"/>
                </a:lnTo>
                <a:lnTo>
                  <a:pt x="199" y="133"/>
                </a:lnTo>
                <a:lnTo>
                  <a:pt x="203" y="123"/>
                </a:lnTo>
                <a:lnTo>
                  <a:pt x="205" y="111"/>
                </a:lnTo>
                <a:lnTo>
                  <a:pt x="207" y="102"/>
                </a:lnTo>
                <a:lnTo>
                  <a:pt x="207" y="90"/>
                </a:lnTo>
                <a:close/>
                <a:moveTo>
                  <a:pt x="42" y="0"/>
                </a:moveTo>
                <a:lnTo>
                  <a:pt x="32" y="6"/>
                </a:lnTo>
                <a:lnTo>
                  <a:pt x="23" y="14"/>
                </a:lnTo>
                <a:lnTo>
                  <a:pt x="15" y="23"/>
                </a:lnTo>
                <a:lnTo>
                  <a:pt x="9" y="33"/>
                </a:lnTo>
                <a:lnTo>
                  <a:pt x="7" y="42"/>
                </a:lnTo>
                <a:lnTo>
                  <a:pt x="15" y="31"/>
                </a:lnTo>
                <a:lnTo>
                  <a:pt x="25" y="19"/>
                </a:lnTo>
                <a:lnTo>
                  <a:pt x="34" y="10"/>
                </a:lnTo>
                <a:lnTo>
                  <a:pt x="46" y="0"/>
                </a:lnTo>
                <a:lnTo>
                  <a:pt x="44" y="0"/>
                </a:lnTo>
                <a:lnTo>
                  <a:pt x="42" y="0"/>
                </a:lnTo>
                <a:close/>
              </a:path>
            </a:pathLst>
          </a:custGeom>
          <a:solidFill>
            <a:srgbClr val="5E5C5B"/>
          </a:solidFill>
          <a:ln w="9525">
            <a:noFill/>
            <a:round/>
            <a:headEnd/>
            <a:tailEnd/>
          </a:ln>
        </p:spPr>
        <p:txBody>
          <a:bodyPr/>
          <a:lstStyle/>
          <a:p>
            <a:endParaRPr lang="en-US"/>
          </a:p>
        </p:txBody>
      </p:sp>
      <p:sp>
        <p:nvSpPr>
          <p:cNvPr id="45539" name="Freeform 1483"/>
          <p:cNvSpPr>
            <a:spLocks noEditPoints="1"/>
          </p:cNvSpPr>
          <p:nvPr/>
        </p:nvSpPr>
        <p:spPr bwMode="auto">
          <a:xfrm>
            <a:off x="8729664" y="4311650"/>
            <a:ext cx="325437" cy="311150"/>
          </a:xfrm>
          <a:custGeom>
            <a:avLst/>
            <a:gdLst>
              <a:gd name="T0" fmla="*/ 205 w 205"/>
              <a:gd name="T1" fmla="*/ 79 h 196"/>
              <a:gd name="T2" fmla="*/ 201 w 205"/>
              <a:gd name="T3" fmla="*/ 58 h 196"/>
              <a:gd name="T4" fmla="*/ 191 w 205"/>
              <a:gd name="T5" fmla="*/ 39 h 196"/>
              <a:gd name="T6" fmla="*/ 180 w 205"/>
              <a:gd name="T7" fmla="*/ 21 h 196"/>
              <a:gd name="T8" fmla="*/ 170 w 205"/>
              <a:gd name="T9" fmla="*/ 14 h 196"/>
              <a:gd name="T10" fmla="*/ 174 w 205"/>
              <a:gd name="T11" fmla="*/ 21 h 196"/>
              <a:gd name="T12" fmla="*/ 188 w 205"/>
              <a:gd name="T13" fmla="*/ 39 h 196"/>
              <a:gd name="T14" fmla="*/ 195 w 205"/>
              <a:gd name="T15" fmla="*/ 58 h 196"/>
              <a:gd name="T16" fmla="*/ 201 w 205"/>
              <a:gd name="T17" fmla="*/ 79 h 196"/>
              <a:gd name="T18" fmla="*/ 201 w 205"/>
              <a:gd name="T19" fmla="*/ 100 h 196"/>
              <a:gd name="T20" fmla="*/ 197 w 205"/>
              <a:gd name="T21" fmla="*/ 121 h 196"/>
              <a:gd name="T22" fmla="*/ 184 w 205"/>
              <a:gd name="T23" fmla="*/ 148 h 196"/>
              <a:gd name="T24" fmla="*/ 157 w 205"/>
              <a:gd name="T25" fmla="*/ 175 h 196"/>
              <a:gd name="T26" fmla="*/ 130 w 205"/>
              <a:gd name="T27" fmla="*/ 188 h 196"/>
              <a:gd name="T28" fmla="*/ 109 w 205"/>
              <a:gd name="T29" fmla="*/ 192 h 196"/>
              <a:gd name="T30" fmla="*/ 82 w 205"/>
              <a:gd name="T31" fmla="*/ 190 h 196"/>
              <a:gd name="T32" fmla="*/ 49 w 205"/>
              <a:gd name="T33" fmla="*/ 179 h 196"/>
              <a:gd name="T34" fmla="*/ 25 w 205"/>
              <a:gd name="T35" fmla="*/ 159 h 196"/>
              <a:gd name="T36" fmla="*/ 5 w 205"/>
              <a:gd name="T37" fmla="*/ 131 h 196"/>
              <a:gd name="T38" fmla="*/ 0 w 205"/>
              <a:gd name="T39" fmla="*/ 125 h 196"/>
              <a:gd name="T40" fmla="*/ 15 w 205"/>
              <a:gd name="T41" fmla="*/ 154 h 196"/>
              <a:gd name="T42" fmla="*/ 38 w 205"/>
              <a:gd name="T43" fmla="*/ 177 h 196"/>
              <a:gd name="T44" fmla="*/ 67 w 205"/>
              <a:gd name="T45" fmla="*/ 190 h 196"/>
              <a:gd name="T46" fmla="*/ 99 w 205"/>
              <a:gd name="T47" fmla="*/ 196 h 196"/>
              <a:gd name="T48" fmla="*/ 120 w 205"/>
              <a:gd name="T49" fmla="*/ 194 h 196"/>
              <a:gd name="T50" fmla="*/ 142 w 205"/>
              <a:gd name="T51" fmla="*/ 188 h 196"/>
              <a:gd name="T52" fmla="*/ 159 w 205"/>
              <a:gd name="T53" fmla="*/ 179 h 196"/>
              <a:gd name="T54" fmla="*/ 174 w 205"/>
              <a:gd name="T55" fmla="*/ 165 h 196"/>
              <a:gd name="T56" fmla="*/ 188 w 205"/>
              <a:gd name="T57" fmla="*/ 150 h 196"/>
              <a:gd name="T58" fmla="*/ 197 w 205"/>
              <a:gd name="T59" fmla="*/ 131 h 196"/>
              <a:gd name="T60" fmla="*/ 203 w 205"/>
              <a:gd name="T61" fmla="*/ 111 h 196"/>
              <a:gd name="T62" fmla="*/ 205 w 205"/>
              <a:gd name="T63" fmla="*/ 90 h 196"/>
              <a:gd name="T64" fmla="*/ 32 w 205"/>
              <a:gd name="T65" fmla="*/ 8 h 196"/>
              <a:gd name="T66" fmla="*/ 15 w 205"/>
              <a:gd name="T67" fmla="*/ 27 h 196"/>
              <a:gd name="T68" fmla="*/ 7 w 205"/>
              <a:gd name="T69" fmla="*/ 48 h 196"/>
              <a:gd name="T70" fmla="*/ 25 w 205"/>
              <a:gd name="T71" fmla="*/ 21 h 196"/>
              <a:gd name="T72" fmla="*/ 48 w 205"/>
              <a:gd name="T73" fmla="*/ 2 h 196"/>
              <a:gd name="T74" fmla="*/ 44 w 205"/>
              <a:gd name="T75" fmla="*/ 0 h 19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5"/>
              <a:gd name="T115" fmla="*/ 0 h 196"/>
              <a:gd name="T116" fmla="*/ 205 w 205"/>
              <a:gd name="T117" fmla="*/ 196 h 19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5" h="196">
                <a:moveTo>
                  <a:pt x="205" y="90"/>
                </a:moveTo>
                <a:lnTo>
                  <a:pt x="205" y="79"/>
                </a:lnTo>
                <a:lnTo>
                  <a:pt x="203" y="69"/>
                </a:lnTo>
                <a:lnTo>
                  <a:pt x="201" y="58"/>
                </a:lnTo>
                <a:lnTo>
                  <a:pt x="197" y="48"/>
                </a:lnTo>
                <a:lnTo>
                  <a:pt x="191" y="39"/>
                </a:lnTo>
                <a:lnTo>
                  <a:pt x="186" y="29"/>
                </a:lnTo>
                <a:lnTo>
                  <a:pt x="180" y="21"/>
                </a:lnTo>
                <a:lnTo>
                  <a:pt x="172" y="14"/>
                </a:lnTo>
                <a:lnTo>
                  <a:pt x="170" y="14"/>
                </a:lnTo>
                <a:lnTo>
                  <a:pt x="168" y="14"/>
                </a:lnTo>
                <a:lnTo>
                  <a:pt x="174" y="21"/>
                </a:lnTo>
                <a:lnTo>
                  <a:pt x="182" y="31"/>
                </a:lnTo>
                <a:lnTo>
                  <a:pt x="188" y="39"/>
                </a:lnTo>
                <a:lnTo>
                  <a:pt x="191" y="48"/>
                </a:lnTo>
                <a:lnTo>
                  <a:pt x="195" y="58"/>
                </a:lnTo>
                <a:lnTo>
                  <a:pt x="199" y="69"/>
                </a:lnTo>
                <a:lnTo>
                  <a:pt x="201" y="79"/>
                </a:lnTo>
                <a:lnTo>
                  <a:pt x="201" y="90"/>
                </a:lnTo>
                <a:lnTo>
                  <a:pt x="201" y="100"/>
                </a:lnTo>
                <a:lnTo>
                  <a:pt x="199" y="111"/>
                </a:lnTo>
                <a:lnTo>
                  <a:pt x="197" y="121"/>
                </a:lnTo>
                <a:lnTo>
                  <a:pt x="193" y="131"/>
                </a:lnTo>
                <a:lnTo>
                  <a:pt x="184" y="148"/>
                </a:lnTo>
                <a:lnTo>
                  <a:pt x="172" y="161"/>
                </a:lnTo>
                <a:lnTo>
                  <a:pt x="157" y="175"/>
                </a:lnTo>
                <a:lnTo>
                  <a:pt x="140" y="184"/>
                </a:lnTo>
                <a:lnTo>
                  <a:pt x="130" y="188"/>
                </a:lnTo>
                <a:lnTo>
                  <a:pt x="120" y="190"/>
                </a:lnTo>
                <a:lnTo>
                  <a:pt x="109" y="192"/>
                </a:lnTo>
                <a:lnTo>
                  <a:pt x="99" y="192"/>
                </a:lnTo>
                <a:lnTo>
                  <a:pt x="82" y="190"/>
                </a:lnTo>
                <a:lnTo>
                  <a:pt x="65" y="186"/>
                </a:lnTo>
                <a:lnTo>
                  <a:pt x="49" y="179"/>
                </a:lnTo>
                <a:lnTo>
                  <a:pt x="36" y="169"/>
                </a:lnTo>
                <a:lnTo>
                  <a:pt x="25" y="159"/>
                </a:lnTo>
                <a:lnTo>
                  <a:pt x="13" y="146"/>
                </a:lnTo>
                <a:lnTo>
                  <a:pt x="5" y="131"/>
                </a:lnTo>
                <a:lnTo>
                  <a:pt x="0" y="113"/>
                </a:lnTo>
                <a:lnTo>
                  <a:pt x="0" y="125"/>
                </a:lnTo>
                <a:lnTo>
                  <a:pt x="5" y="140"/>
                </a:lnTo>
                <a:lnTo>
                  <a:pt x="15" y="154"/>
                </a:lnTo>
                <a:lnTo>
                  <a:pt x="25" y="165"/>
                </a:lnTo>
                <a:lnTo>
                  <a:pt x="38" y="177"/>
                </a:lnTo>
                <a:lnTo>
                  <a:pt x="51" y="184"/>
                </a:lnTo>
                <a:lnTo>
                  <a:pt x="67" y="190"/>
                </a:lnTo>
                <a:lnTo>
                  <a:pt x="82" y="194"/>
                </a:lnTo>
                <a:lnTo>
                  <a:pt x="99" y="196"/>
                </a:lnTo>
                <a:lnTo>
                  <a:pt x="111" y="196"/>
                </a:lnTo>
                <a:lnTo>
                  <a:pt x="120" y="194"/>
                </a:lnTo>
                <a:lnTo>
                  <a:pt x="130" y="192"/>
                </a:lnTo>
                <a:lnTo>
                  <a:pt x="142" y="188"/>
                </a:lnTo>
                <a:lnTo>
                  <a:pt x="149" y="182"/>
                </a:lnTo>
                <a:lnTo>
                  <a:pt x="159" y="179"/>
                </a:lnTo>
                <a:lnTo>
                  <a:pt x="167" y="171"/>
                </a:lnTo>
                <a:lnTo>
                  <a:pt x="174" y="165"/>
                </a:lnTo>
                <a:lnTo>
                  <a:pt x="182" y="158"/>
                </a:lnTo>
                <a:lnTo>
                  <a:pt x="188" y="150"/>
                </a:lnTo>
                <a:lnTo>
                  <a:pt x="193" y="140"/>
                </a:lnTo>
                <a:lnTo>
                  <a:pt x="197" y="131"/>
                </a:lnTo>
                <a:lnTo>
                  <a:pt x="201" y="121"/>
                </a:lnTo>
                <a:lnTo>
                  <a:pt x="203" y="111"/>
                </a:lnTo>
                <a:lnTo>
                  <a:pt x="205" y="102"/>
                </a:lnTo>
                <a:lnTo>
                  <a:pt x="205" y="90"/>
                </a:lnTo>
                <a:close/>
                <a:moveTo>
                  <a:pt x="44" y="0"/>
                </a:moveTo>
                <a:lnTo>
                  <a:pt x="32" y="8"/>
                </a:lnTo>
                <a:lnTo>
                  <a:pt x="23" y="17"/>
                </a:lnTo>
                <a:lnTo>
                  <a:pt x="15" y="27"/>
                </a:lnTo>
                <a:lnTo>
                  <a:pt x="7" y="37"/>
                </a:lnTo>
                <a:lnTo>
                  <a:pt x="7" y="48"/>
                </a:lnTo>
                <a:lnTo>
                  <a:pt x="15" y="35"/>
                </a:lnTo>
                <a:lnTo>
                  <a:pt x="25" y="21"/>
                </a:lnTo>
                <a:lnTo>
                  <a:pt x="36" y="12"/>
                </a:lnTo>
                <a:lnTo>
                  <a:pt x="48" y="2"/>
                </a:lnTo>
                <a:lnTo>
                  <a:pt x="46" y="0"/>
                </a:lnTo>
                <a:lnTo>
                  <a:pt x="44" y="0"/>
                </a:lnTo>
                <a:close/>
              </a:path>
            </a:pathLst>
          </a:custGeom>
          <a:solidFill>
            <a:srgbClr val="605E5D"/>
          </a:solidFill>
          <a:ln w="9525">
            <a:noFill/>
            <a:round/>
            <a:headEnd/>
            <a:tailEnd/>
          </a:ln>
        </p:spPr>
        <p:txBody>
          <a:bodyPr/>
          <a:lstStyle/>
          <a:p>
            <a:endParaRPr lang="en-US"/>
          </a:p>
        </p:txBody>
      </p:sp>
      <p:sp>
        <p:nvSpPr>
          <p:cNvPr id="45540" name="Freeform 1484"/>
          <p:cNvSpPr>
            <a:spLocks noEditPoints="1"/>
          </p:cNvSpPr>
          <p:nvPr/>
        </p:nvSpPr>
        <p:spPr bwMode="auto">
          <a:xfrm>
            <a:off x="8729663" y="4311651"/>
            <a:ext cx="322262" cy="307975"/>
          </a:xfrm>
          <a:custGeom>
            <a:avLst/>
            <a:gdLst>
              <a:gd name="T0" fmla="*/ 203 w 203"/>
              <a:gd name="T1" fmla="*/ 79 h 194"/>
              <a:gd name="T2" fmla="*/ 199 w 203"/>
              <a:gd name="T3" fmla="*/ 58 h 194"/>
              <a:gd name="T4" fmla="*/ 190 w 203"/>
              <a:gd name="T5" fmla="*/ 39 h 194"/>
              <a:gd name="T6" fmla="*/ 178 w 203"/>
              <a:gd name="T7" fmla="*/ 21 h 194"/>
              <a:gd name="T8" fmla="*/ 168 w 203"/>
              <a:gd name="T9" fmla="*/ 14 h 194"/>
              <a:gd name="T10" fmla="*/ 172 w 203"/>
              <a:gd name="T11" fmla="*/ 21 h 194"/>
              <a:gd name="T12" fmla="*/ 186 w 203"/>
              <a:gd name="T13" fmla="*/ 39 h 194"/>
              <a:gd name="T14" fmla="*/ 193 w 203"/>
              <a:gd name="T15" fmla="*/ 58 h 194"/>
              <a:gd name="T16" fmla="*/ 199 w 203"/>
              <a:gd name="T17" fmla="*/ 79 h 194"/>
              <a:gd name="T18" fmla="*/ 199 w 203"/>
              <a:gd name="T19" fmla="*/ 100 h 194"/>
              <a:gd name="T20" fmla="*/ 195 w 203"/>
              <a:gd name="T21" fmla="*/ 119 h 194"/>
              <a:gd name="T22" fmla="*/ 182 w 203"/>
              <a:gd name="T23" fmla="*/ 146 h 194"/>
              <a:gd name="T24" fmla="*/ 155 w 203"/>
              <a:gd name="T25" fmla="*/ 173 h 194"/>
              <a:gd name="T26" fmla="*/ 130 w 203"/>
              <a:gd name="T27" fmla="*/ 186 h 194"/>
              <a:gd name="T28" fmla="*/ 109 w 203"/>
              <a:gd name="T29" fmla="*/ 190 h 194"/>
              <a:gd name="T30" fmla="*/ 82 w 203"/>
              <a:gd name="T31" fmla="*/ 188 h 194"/>
              <a:gd name="T32" fmla="*/ 49 w 203"/>
              <a:gd name="T33" fmla="*/ 177 h 194"/>
              <a:gd name="T34" fmla="*/ 23 w 203"/>
              <a:gd name="T35" fmla="*/ 154 h 194"/>
              <a:gd name="T36" fmla="*/ 5 w 203"/>
              <a:gd name="T37" fmla="*/ 125 h 194"/>
              <a:gd name="T38" fmla="*/ 0 w 203"/>
              <a:gd name="T39" fmla="*/ 119 h 194"/>
              <a:gd name="T40" fmla="*/ 15 w 203"/>
              <a:gd name="T41" fmla="*/ 150 h 194"/>
              <a:gd name="T42" fmla="*/ 36 w 203"/>
              <a:gd name="T43" fmla="*/ 173 h 194"/>
              <a:gd name="T44" fmla="*/ 65 w 203"/>
              <a:gd name="T45" fmla="*/ 188 h 194"/>
              <a:gd name="T46" fmla="*/ 99 w 203"/>
              <a:gd name="T47" fmla="*/ 194 h 194"/>
              <a:gd name="T48" fmla="*/ 120 w 203"/>
              <a:gd name="T49" fmla="*/ 192 h 194"/>
              <a:gd name="T50" fmla="*/ 140 w 203"/>
              <a:gd name="T51" fmla="*/ 186 h 194"/>
              <a:gd name="T52" fmla="*/ 157 w 203"/>
              <a:gd name="T53" fmla="*/ 177 h 194"/>
              <a:gd name="T54" fmla="*/ 172 w 203"/>
              <a:gd name="T55" fmla="*/ 163 h 194"/>
              <a:gd name="T56" fmla="*/ 186 w 203"/>
              <a:gd name="T57" fmla="*/ 148 h 194"/>
              <a:gd name="T58" fmla="*/ 195 w 203"/>
              <a:gd name="T59" fmla="*/ 131 h 194"/>
              <a:gd name="T60" fmla="*/ 201 w 203"/>
              <a:gd name="T61" fmla="*/ 111 h 194"/>
              <a:gd name="T62" fmla="*/ 203 w 203"/>
              <a:gd name="T63" fmla="*/ 90 h 194"/>
              <a:gd name="T64" fmla="*/ 34 w 203"/>
              <a:gd name="T65" fmla="*/ 10 h 194"/>
              <a:gd name="T66" fmla="*/ 15 w 203"/>
              <a:gd name="T67" fmla="*/ 31 h 194"/>
              <a:gd name="T68" fmla="*/ 5 w 203"/>
              <a:gd name="T69" fmla="*/ 54 h 194"/>
              <a:gd name="T70" fmla="*/ 25 w 203"/>
              <a:gd name="T71" fmla="*/ 25 h 194"/>
              <a:gd name="T72" fmla="*/ 51 w 203"/>
              <a:gd name="T73" fmla="*/ 2 h 194"/>
              <a:gd name="T74" fmla="*/ 46 w 203"/>
              <a:gd name="T75" fmla="*/ 0 h 19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3"/>
              <a:gd name="T115" fmla="*/ 0 h 194"/>
              <a:gd name="T116" fmla="*/ 203 w 203"/>
              <a:gd name="T117" fmla="*/ 194 h 19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3" h="194">
                <a:moveTo>
                  <a:pt x="203" y="90"/>
                </a:moveTo>
                <a:lnTo>
                  <a:pt x="203" y="79"/>
                </a:lnTo>
                <a:lnTo>
                  <a:pt x="201" y="69"/>
                </a:lnTo>
                <a:lnTo>
                  <a:pt x="199" y="58"/>
                </a:lnTo>
                <a:lnTo>
                  <a:pt x="195" y="48"/>
                </a:lnTo>
                <a:lnTo>
                  <a:pt x="190" y="39"/>
                </a:lnTo>
                <a:lnTo>
                  <a:pt x="184" y="31"/>
                </a:lnTo>
                <a:lnTo>
                  <a:pt x="178" y="21"/>
                </a:lnTo>
                <a:lnTo>
                  <a:pt x="170" y="14"/>
                </a:lnTo>
                <a:lnTo>
                  <a:pt x="168" y="14"/>
                </a:lnTo>
                <a:lnTo>
                  <a:pt x="165" y="15"/>
                </a:lnTo>
                <a:lnTo>
                  <a:pt x="172" y="21"/>
                </a:lnTo>
                <a:lnTo>
                  <a:pt x="180" y="31"/>
                </a:lnTo>
                <a:lnTo>
                  <a:pt x="186" y="39"/>
                </a:lnTo>
                <a:lnTo>
                  <a:pt x="190" y="48"/>
                </a:lnTo>
                <a:lnTo>
                  <a:pt x="193" y="58"/>
                </a:lnTo>
                <a:lnTo>
                  <a:pt x="197" y="69"/>
                </a:lnTo>
                <a:lnTo>
                  <a:pt x="199" y="79"/>
                </a:lnTo>
                <a:lnTo>
                  <a:pt x="199" y="90"/>
                </a:lnTo>
                <a:lnTo>
                  <a:pt x="199" y="100"/>
                </a:lnTo>
                <a:lnTo>
                  <a:pt x="197" y="110"/>
                </a:lnTo>
                <a:lnTo>
                  <a:pt x="195" y="119"/>
                </a:lnTo>
                <a:lnTo>
                  <a:pt x="191" y="129"/>
                </a:lnTo>
                <a:lnTo>
                  <a:pt x="182" y="146"/>
                </a:lnTo>
                <a:lnTo>
                  <a:pt x="170" y="161"/>
                </a:lnTo>
                <a:lnTo>
                  <a:pt x="155" y="173"/>
                </a:lnTo>
                <a:lnTo>
                  <a:pt x="138" y="182"/>
                </a:lnTo>
                <a:lnTo>
                  <a:pt x="130" y="186"/>
                </a:lnTo>
                <a:lnTo>
                  <a:pt x="120" y="188"/>
                </a:lnTo>
                <a:lnTo>
                  <a:pt x="109" y="190"/>
                </a:lnTo>
                <a:lnTo>
                  <a:pt x="99" y="190"/>
                </a:lnTo>
                <a:lnTo>
                  <a:pt x="82" y="188"/>
                </a:lnTo>
                <a:lnTo>
                  <a:pt x="65" y="184"/>
                </a:lnTo>
                <a:lnTo>
                  <a:pt x="49" y="177"/>
                </a:lnTo>
                <a:lnTo>
                  <a:pt x="34" y="167"/>
                </a:lnTo>
                <a:lnTo>
                  <a:pt x="23" y="154"/>
                </a:lnTo>
                <a:lnTo>
                  <a:pt x="13" y="140"/>
                </a:lnTo>
                <a:lnTo>
                  <a:pt x="5" y="125"/>
                </a:lnTo>
                <a:lnTo>
                  <a:pt x="1" y="108"/>
                </a:lnTo>
                <a:lnTo>
                  <a:pt x="0" y="119"/>
                </a:lnTo>
                <a:lnTo>
                  <a:pt x="5" y="134"/>
                </a:lnTo>
                <a:lnTo>
                  <a:pt x="15" y="150"/>
                </a:lnTo>
                <a:lnTo>
                  <a:pt x="25" y="161"/>
                </a:lnTo>
                <a:lnTo>
                  <a:pt x="36" y="173"/>
                </a:lnTo>
                <a:lnTo>
                  <a:pt x="51" y="182"/>
                </a:lnTo>
                <a:lnTo>
                  <a:pt x="65" y="188"/>
                </a:lnTo>
                <a:lnTo>
                  <a:pt x="82" y="192"/>
                </a:lnTo>
                <a:lnTo>
                  <a:pt x="99" y="194"/>
                </a:lnTo>
                <a:lnTo>
                  <a:pt x="111" y="194"/>
                </a:lnTo>
                <a:lnTo>
                  <a:pt x="120" y="192"/>
                </a:lnTo>
                <a:lnTo>
                  <a:pt x="130" y="190"/>
                </a:lnTo>
                <a:lnTo>
                  <a:pt x="140" y="186"/>
                </a:lnTo>
                <a:lnTo>
                  <a:pt x="149" y="182"/>
                </a:lnTo>
                <a:lnTo>
                  <a:pt x="157" y="177"/>
                </a:lnTo>
                <a:lnTo>
                  <a:pt x="165" y="171"/>
                </a:lnTo>
                <a:lnTo>
                  <a:pt x="172" y="163"/>
                </a:lnTo>
                <a:lnTo>
                  <a:pt x="180" y="156"/>
                </a:lnTo>
                <a:lnTo>
                  <a:pt x="186" y="148"/>
                </a:lnTo>
                <a:lnTo>
                  <a:pt x="191" y="140"/>
                </a:lnTo>
                <a:lnTo>
                  <a:pt x="195" y="131"/>
                </a:lnTo>
                <a:lnTo>
                  <a:pt x="199" y="121"/>
                </a:lnTo>
                <a:lnTo>
                  <a:pt x="201" y="111"/>
                </a:lnTo>
                <a:lnTo>
                  <a:pt x="203" y="100"/>
                </a:lnTo>
                <a:lnTo>
                  <a:pt x="203" y="90"/>
                </a:lnTo>
                <a:close/>
                <a:moveTo>
                  <a:pt x="46" y="0"/>
                </a:moveTo>
                <a:lnTo>
                  <a:pt x="34" y="10"/>
                </a:lnTo>
                <a:lnTo>
                  <a:pt x="25" y="19"/>
                </a:lnTo>
                <a:lnTo>
                  <a:pt x="15" y="31"/>
                </a:lnTo>
                <a:lnTo>
                  <a:pt x="7" y="42"/>
                </a:lnTo>
                <a:lnTo>
                  <a:pt x="5" y="54"/>
                </a:lnTo>
                <a:lnTo>
                  <a:pt x="13" y="39"/>
                </a:lnTo>
                <a:lnTo>
                  <a:pt x="25" y="25"/>
                </a:lnTo>
                <a:lnTo>
                  <a:pt x="36" y="12"/>
                </a:lnTo>
                <a:lnTo>
                  <a:pt x="51" y="2"/>
                </a:lnTo>
                <a:lnTo>
                  <a:pt x="48" y="2"/>
                </a:lnTo>
                <a:lnTo>
                  <a:pt x="46" y="0"/>
                </a:lnTo>
                <a:close/>
              </a:path>
            </a:pathLst>
          </a:custGeom>
          <a:solidFill>
            <a:srgbClr val="625F5E"/>
          </a:solidFill>
          <a:ln w="9525">
            <a:noFill/>
            <a:round/>
            <a:headEnd/>
            <a:tailEnd/>
          </a:ln>
        </p:spPr>
        <p:txBody>
          <a:bodyPr/>
          <a:lstStyle/>
          <a:p>
            <a:endParaRPr lang="en-US"/>
          </a:p>
        </p:txBody>
      </p:sp>
      <p:sp>
        <p:nvSpPr>
          <p:cNvPr id="45541" name="Freeform 1485"/>
          <p:cNvSpPr>
            <a:spLocks noEditPoints="1"/>
          </p:cNvSpPr>
          <p:nvPr/>
        </p:nvSpPr>
        <p:spPr bwMode="auto">
          <a:xfrm>
            <a:off x="8729664" y="4314826"/>
            <a:ext cx="319087" cy="301625"/>
          </a:xfrm>
          <a:custGeom>
            <a:avLst/>
            <a:gdLst>
              <a:gd name="T0" fmla="*/ 201 w 201"/>
              <a:gd name="T1" fmla="*/ 77 h 190"/>
              <a:gd name="T2" fmla="*/ 195 w 201"/>
              <a:gd name="T3" fmla="*/ 56 h 190"/>
              <a:gd name="T4" fmla="*/ 188 w 201"/>
              <a:gd name="T5" fmla="*/ 37 h 190"/>
              <a:gd name="T6" fmla="*/ 174 w 201"/>
              <a:gd name="T7" fmla="*/ 19 h 190"/>
              <a:gd name="T8" fmla="*/ 165 w 201"/>
              <a:gd name="T9" fmla="*/ 13 h 190"/>
              <a:gd name="T10" fmla="*/ 170 w 201"/>
              <a:gd name="T11" fmla="*/ 19 h 190"/>
              <a:gd name="T12" fmla="*/ 184 w 201"/>
              <a:gd name="T13" fmla="*/ 37 h 190"/>
              <a:gd name="T14" fmla="*/ 191 w 201"/>
              <a:gd name="T15" fmla="*/ 56 h 190"/>
              <a:gd name="T16" fmla="*/ 197 w 201"/>
              <a:gd name="T17" fmla="*/ 77 h 190"/>
              <a:gd name="T18" fmla="*/ 197 w 201"/>
              <a:gd name="T19" fmla="*/ 98 h 190"/>
              <a:gd name="T20" fmla="*/ 193 w 201"/>
              <a:gd name="T21" fmla="*/ 117 h 190"/>
              <a:gd name="T22" fmla="*/ 180 w 201"/>
              <a:gd name="T23" fmla="*/ 144 h 190"/>
              <a:gd name="T24" fmla="*/ 155 w 201"/>
              <a:gd name="T25" fmla="*/ 169 h 190"/>
              <a:gd name="T26" fmla="*/ 128 w 201"/>
              <a:gd name="T27" fmla="*/ 182 h 190"/>
              <a:gd name="T28" fmla="*/ 109 w 201"/>
              <a:gd name="T29" fmla="*/ 186 h 190"/>
              <a:gd name="T30" fmla="*/ 80 w 201"/>
              <a:gd name="T31" fmla="*/ 184 h 190"/>
              <a:gd name="T32" fmla="*/ 48 w 201"/>
              <a:gd name="T33" fmla="*/ 171 h 190"/>
              <a:gd name="T34" fmla="*/ 21 w 201"/>
              <a:gd name="T35" fmla="*/ 148 h 190"/>
              <a:gd name="T36" fmla="*/ 5 w 201"/>
              <a:gd name="T37" fmla="*/ 115 h 190"/>
              <a:gd name="T38" fmla="*/ 0 w 201"/>
              <a:gd name="T39" fmla="*/ 111 h 190"/>
              <a:gd name="T40" fmla="*/ 13 w 201"/>
              <a:gd name="T41" fmla="*/ 144 h 190"/>
              <a:gd name="T42" fmla="*/ 36 w 201"/>
              <a:gd name="T43" fmla="*/ 167 h 190"/>
              <a:gd name="T44" fmla="*/ 65 w 201"/>
              <a:gd name="T45" fmla="*/ 184 h 190"/>
              <a:gd name="T46" fmla="*/ 99 w 201"/>
              <a:gd name="T47" fmla="*/ 190 h 190"/>
              <a:gd name="T48" fmla="*/ 120 w 201"/>
              <a:gd name="T49" fmla="*/ 188 h 190"/>
              <a:gd name="T50" fmla="*/ 140 w 201"/>
              <a:gd name="T51" fmla="*/ 182 h 190"/>
              <a:gd name="T52" fmla="*/ 172 w 201"/>
              <a:gd name="T53" fmla="*/ 159 h 190"/>
              <a:gd name="T54" fmla="*/ 193 w 201"/>
              <a:gd name="T55" fmla="*/ 129 h 190"/>
              <a:gd name="T56" fmla="*/ 199 w 201"/>
              <a:gd name="T57" fmla="*/ 109 h 190"/>
              <a:gd name="T58" fmla="*/ 201 w 201"/>
              <a:gd name="T59" fmla="*/ 88 h 190"/>
              <a:gd name="T60" fmla="*/ 36 w 201"/>
              <a:gd name="T61" fmla="*/ 10 h 190"/>
              <a:gd name="T62" fmla="*/ 15 w 201"/>
              <a:gd name="T63" fmla="*/ 33 h 190"/>
              <a:gd name="T64" fmla="*/ 5 w 201"/>
              <a:gd name="T65" fmla="*/ 60 h 190"/>
              <a:gd name="T66" fmla="*/ 13 w 201"/>
              <a:gd name="T67" fmla="*/ 42 h 190"/>
              <a:gd name="T68" fmla="*/ 25 w 201"/>
              <a:gd name="T69" fmla="*/ 27 h 190"/>
              <a:gd name="T70" fmla="*/ 53 w 201"/>
              <a:gd name="T71" fmla="*/ 2 h 190"/>
              <a:gd name="T72" fmla="*/ 48 w 201"/>
              <a:gd name="T73" fmla="*/ 0 h 19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1"/>
              <a:gd name="T112" fmla="*/ 0 h 190"/>
              <a:gd name="T113" fmla="*/ 201 w 201"/>
              <a:gd name="T114" fmla="*/ 190 h 19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1" h="190">
                <a:moveTo>
                  <a:pt x="201" y="88"/>
                </a:moveTo>
                <a:lnTo>
                  <a:pt x="201" y="77"/>
                </a:lnTo>
                <a:lnTo>
                  <a:pt x="199" y="67"/>
                </a:lnTo>
                <a:lnTo>
                  <a:pt x="195" y="56"/>
                </a:lnTo>
                <a:lnTo>
                  <a:pt x="191" y="46"/>
                </a:lnTo>
                <a:lnTo>
                  <a:pt x="188" y="37"/>
                </a:lnTo>
                <a:lnTo>
                  <a:pt x="182" y="29"/>
                </a:lnTo>
                <a:lnTo>
                  <a:pt x="174" y="19"/>
                </a:lnTo>
                <a:lnTo>
                  <a:pt x="168" y="12"/>
                </a:lnTo>
                <a:lnTo>
                  <a:pt x="165" y="13"/>
                </a:lnTo>
                <a:lnTo>
                  <a:pt x="163" y="13"/>
                </a:lnTo>
                <a:lnTo>
                  <a:pt x="170" y="19"/>
                </a:lnTo>
                <a:lnTo>
                  <a:pt x="176" y="29"/>
                </a:lnTo>
                <a:lnTo>
                  <a:pt x="184" y="37"/>
                </a:lnTo>
                <a:lnTo>
                  <a:pt x="188" y="46"/>
                </a:lnTo>
                <a:lnTo>
                  <a:pt x="191" y="56"/>
                </a:lnTo>
                <a:lnTo>
                  <a:pt x="195" y="65"/>
                </a:lnTo>
                <a:lnTo>
                  <a:pt x="197" y="77"/>
                </a:lnTo>
                <a:lnTo>
                  <a:pt x="197" y="88"/>
                </a:lnTo>
                <a:lnTo>
                  <a:pt x="197" y="98"/>
                </a:lnTo>
                <a:lnTo>
                  <a:pt x="195" y="108"/>
                </a:lnTo>
                <a:lnTo>
                  <a:pt x="193" y="117"/>
                </a:lnTo>
                <a:lnTo>
                  <a:pt x="190" y="127"/>
                </a:lnTo>
                <a:lnTo>
                  <a:pt x="180" y="144"/>
                </a:lnTo>
                <a:lnTo>
                  <a:pt x="168" y="157"/>
                </a:lnTo>
                <a:lnTo>
                  <a:pt x="155" y="169"/>
                </a:lnTo>
                <a:lnTo>
                  <a:pt x="138" y="179"/>
                </a:lnTo>
                <a:lnTo>
                  <a:pt x="128" y="182"/>
                </a:lnTo>
                <a:lnTo>
                  <a:pt x="119" y="184"/>
                </a:lnTo>
                <a:lnTo>
                  <a:pt x="109" y="186"/>
                </a:lnTo>
                <a:lnTo>
                  <a:pt x="99" y="186"/>
                </a:lnTo>
                <a:lnTo>
                  <a:pt x="80" y="184"/>
                </a:lnTo>
                <a:lnTo>
                  <a:pt x="63" y="179"/>
                </a:lnTo>
                <a:lnTo>
                  <a:pt x="48" y="171"/>
                </a:lnTo>
                <a:lnTo>
                  <a:pt x="32" y="161"/>
                </a:lnTo>
                <a:lnTo>
                  <a:pt x="21" y="148"/>
                </a:lnTo>
                <a:lnTo>
                  <a:pt x="11" y="132"/>
                </a:lnTo>
                <a:lnTo>
                  <a:pt x="5" y="115"/>
                </a:lnTo>
                <a:lnTo>
                  <a:pt x="1" y="98"/>
                </a:lnTo>
                <a:lnTo>
                  <a:pt x="0" y="111"/>
                </a:lnTo>
                <a:lnTo>
                  <a:pt x="5" y="129"/>
                </a:lnTo>
                <a:lnTo>
                  <a:pt x="13" y="144"/>
                </a:lnTo>
                <a:lnTo>
                  <a:pt x="25" y="157"/>
                </a:lnTo>
                <a:lnTo>
                  <a:pt x="36" y="167"/>
                </a:lnTo>
                <a:lnTo>
                  <a:pt x="49" y="177"/>
                </a:lnTo>
                <a:lnTo>
                  <a:pt x="65" y="184"/>
                </a:lnTo>
                <a:lnTo>
                  <a:pt x="82" y="188"/>
                </a:lnTo>
                <a:lnTo>
                  <a:pt x="99" y="190"/>
                </a:lnTo>
                <a:lnTo>
                  <a:pt x="109" y="190"/>
                </a:lnTo>
                <a:lnTo>
                  <a:pt x="120" y="188"/>
                </a:lnTo>
                <a:lnTo>
                  <a:pt x="130" y="186"/>
                </a:lnTo>
                <a:lnTo>
                  <a:pt x="140" y="182"/>
                </a:lnTo>
                <a:lnTo>
                  <a:pt x="157" y="173"/>
                </a:lnTo>
                <a:lnTo>
                  <a:pt x="172" y="159"/>
                </a:lnTo>
                <a:lnTo>
                  <a:pt x="184" y="146"/>
                </a:lnTo>
                <a:lnTo>
                  <a:pt x="193" y="129"/>
                </a:lnTo>
                <a:lnTo>
                  <a:pt x="197" y="119"/>
                </a:lnTo>
                <a:lnTo>
                  <a:pt x="199" y="109"/>
                </a:lnTo>
                <a:lnTo>
                  <a:pt x="201" y="98"/>
                </a:lnTo>
                <a:lnTo>
                  <a:pt x="201" y="88"/>
                </a:lnTo>
                <a:close/>
                <a:moveTo>
                  <a:pt x="48" y="0"/>
                </a:moveTo>
                <a:lnTo>
                  <a:pt x="36" y="10"/>
                </a:lnTo>
                <a:lnTo>
                  <a:pt x="25" y="19"/>
                </a:lnTo>
                <a:lnTo>
                  <a:pt x="15" y="33"/>
                </a:lnTo>
                <a:lnTo>
                  <a:pt x="7" y="46"/>
                </a:lnTo>
                <a:lnTo>
                  <a:pt x="5" y="60"/>
                </a:lnTo>
                <a:lnTo>
                  <a:pt x="9" y="52"/>
                </a:lnTo>
                <a:lnTo>
                  <a:pt x="13" y="42"/>
                </a:lnTo>
                <a:lnTo>
                  <a:pt x="19" y="35"/>
                </a:lnTo>
                <a:lnTo>
                  <a:pt x="25" y="27"/>
                </a:lnTo>
                <a:lnTo>
                  <a:pt x="38" y="12"/>
                </a:lnTo>
                <a:lnTo>
                  <a:pt x="53" y="2"/>
                </a:lnTo>
                <a:lnTo>
                  <a:pt x="51" y="0"/>
                </a:lnTo>
                <a:lnTo>
                  <a:pt x="48" y="0"/>
                </a:lnTo>
                <a:close/>
              </a:path>
            </a:pathLst>
          </a:custGeom>
          <a:solidFill>
            <a:srgbClr val="636160"/>
          </a:solidFill>
          <a:ln w="9525">
            <a:noFill/>
            <a:round/>
            <a:headEnd/>
            <a:tailEnd/>
          </a:ln>
        </p:spPr>
        <p:txBody>
          <a:bodyPr/>
          <a:lstStyle/>
          <a:p>
            <a:endParaRPr lang="en-US"/>
          </a:p>
        </p:txBody>
      </p:sp>
      <p:sp>
        <p:nvSpPr>
          <p:cNvPr id="45542" name="Freeform 1486"/>
          <p:cNvSpPr>
            <a:spLocks/>
          </p:cNvSpPr>
          <p:nvPr/>
        </p:nvSpPr>
        <p:spPr bwMode="auto">
          <a:xfrm>
            <a:off x="8731251" y="4314825"/>
            <a:ext cx="314325" cy="298450"/>
          </a:xfrm>
          <a:custGeom>
            <a:avLst/>
            <a:gdLst>
              <a:gd name="T0" fmla="*/ 198 w 198"/>
              <a:gd name="T1" fmla="*/ 77 h 188"/>
              <a:gd name="T2" fmla="*/ 192 w 198"/>
              <a:gd name="T3" fmla="*/ 56 h 188"/>
              <a:gd name="T4" fmla="*/ 185 w 198"/>
              <a:gd name="T5" fmla="*/ 37 h 188"/>
              <a:gd name="T6" fmla="*/ 171 w 198"/>
              <a:gd name="T7" fmla="*/ 19 h 188"/>
              <a:gd name="T8" fmla="*/ 162 w 198"/>
              <a:gd name="T9" fmla="*/ 13 h 188"/>
              <a:gd name="T10" fmla="*/ 166 w 198"/>
              <a:gd name="T11" fmla="*/ 19 h 188"/>
              <a:gd name="T12" fmla="*/ 179 w 198"/>
              <a:gd name="T13" fmla="*/ 37 h 188"/>
              <a:gd name="T14" fmla="*/ 189 w 198"/>
              <a:gd name="T15" fmla="*/ 56 h 188"/>
              <a:gd name="T16" fmla="*/ 194 w 198"/>
              <a:gd name="T17" fmla="*/ 77 h 188"/>
              <a:gd name="T18" fmla="*/ 194 w 198"/>
              <a:gd name="T19" fmla="*/ 98 h 188"/>
              <a:gd name="T20" fmla="*/ 190 w 198"/>
              <a:gd name="T21" fmla="*/ 117 h 188"/>
              <a:gd name="T22" fmla="*/ 179 w 198"/>
              <a:gd name="T23" fmla="*/ 142 h 188"/>
              <a:gd name="T24" fmla="*/ 152 w 198"/>
              <a:gd name="T25" fmla="*/ 167 h 188"/>
              <a:gd name="T26" fmla="*/ 127 w 198"/>
              <a:gd name="T27" fmla="*/ 180 h 188"/>
              <a:gd name="T28" fmla="*/ 108 w 198"/>
              <a:gd name="T29" fmla="*/ 184 h 188"/>
              <a:gd name="T30" fmla="*/ 89 w 198"/>
              <a:gd name="T31" fmla="*/ 184 h 188"/>
              <a:gd name="T32" fmla="*/ 70 w 198"/>
              <a:gd name="T33" fmla="*/ 180 h 188"/>
              <a:gd name="T34" fmla="*/ 45 w 198"/>
              <a:gd name="T35" fmla="*/ 167 h 188"/>
              <a:gd name="T36" fmla="*/ 18 w 198"/>
              <a:gd name="T37" fmla="*/ 142 h 188"/>
              <a:gd name="T38" fmla="*/ 6 w 198"/>
              <a:gd name="T39" fmla="*/ 117 h 188"/>
              <a:gd name="T40" fmla="*/ 2 w 198"/>
              <a:gd name="T41" fmla="*/ 98 h 188"/>
              <a:gd name="T42" fmla="*/ 2 w 198"/>
              <a:gd name="T43" fmla="*/ 75 h 188"/>
              <a:gd name="T44" fmla="*/ 10 w 198"/>
              <a:gd name="T45" fmla="*/ 48 h 188"/>
              <a:gd name="T46" fmla="*/ 25 w 198"/>
              <a:gd name="T47" fmla="*/ 27 h 188"/>
              <a:gd name="T48" fmla="*/ 45 w 198"/>
              <a:gd name="T49" fmla="*/ 10 h 188"/>
              <a:gd name="T50" fmla="*/ 52 w 198"/>
              <a:gd name="T51" fmla="*/ 2 h 188"/>
              <a:gd name="T52" fmla="*/ 35 w 198"/>
              <a:gd name="T53" fmla="*/ 10 h 188"/>
              <a:gd name="T54" fmla="*/ 12 w 198"/>
              <a:gd name="T55" fmla="*/ 37 h 188"/>
              <a:gd name="T56" fmla="*/ 0 w 198"/>
              <a:gd name="T57" fmla="*/ 106 h 188"/>
              <a:gd name="T58" fmla="*/ 12 w 198"/>
              <a:gd name="T59" fmla="*/ 138 h 188"/>
              <a:gd name="T60" fmla="*/ 33 w 198"/>
              <a:gd name="T61" fmla="*/ 165 h 188"/>
              <a:gd name="T62" fmla="*/ 64 w 198"/>
              <a:gd name="T63" fmla="*/ 182 h 188"/>
              <a:gd name="T64" fmla="*/ 98 w 198"/>
              <a:gd name="T65" fmla="*/ 188 h 188"/>
              <a:gd name="T66" fmla="*/ 119 w 198"/>
              <a:gd name="T67" fmla="*/ 186 h 188"/>
              <a:gd name="T68" fmla="*/ 137 w 198"/>
              <a:gd name="T69" fmla="*/ 180 h 188"/>
              <a:gd name="T70" fmla="*/ 169 w 198"/>
              <a:gd name="T71" fmla="*/ 159 h 188"/>
              <a:gd name="T72" fmla="*/ 190 w 198"/>
              <a:gd name="T73" fmla="*/ 127 h 188"/>
              <a:gd name="T74" fmla="*/ 196 w 198"/>
              <a:gd name="T75" fmla="*/ 108 h 188"/>
              <a:gd name="T76" fmla="*/ 198 w 198"/>
              <a:gd name="T77" fmla="*/ 88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98"/>
              <a:gd name="T118" fmla="*/ 0 h 188"/>
              <a:gd name="T119" fmla="*/ 198 w 198"/>
              <a:gd name="T120" fmla="*/ 188 h 18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98" h="188">
                <a:moveTo>
                  <a:pt x="198" y="88"/>
                </a:moveTo>
                <a:lnTo>
                  <a:pt x="198" y="77"/>
                </a:lnTo>
                <a:lnTo>
                  <a:pt x="196" y="67"/>
                </a:lnTo>
                <a:lnTo>
                  <a:pt x="192" y="56"/>
                </a:lnTo>
                <a:lnTo>
                  <a:pt x="189" y="46"/>
                </a:lnTo>
                <a:lnTo>
                  <a:pt x="185" y="37"/>
                </a:lnTo>
                <a:lnTo>
                  <a:pt x="179" y="29"/>
                </a:lnTo>
                <a:lnTo>
                  <a:pt x="171" y="19"/>
                </a:lnTo>
                <a:lnTo>
                  <a:pt x="164" y="13"/>
                </a:lnTo>
                <a:lnTo>
                  <a:pt x="162" y="13"/>
                </a:lnTo>
                <a:lnTo>
                  <a:pt x="158" y="13"/>
                </a:lnTo>
                <a:lnTo>
                  <a:pt x="166" y="19"/>
                </a:lnTo>
                <a:lnTo>
                  <a:pt x="173" y="29"/>
                </a:lnTo>
                <a:lnTo>
                  <a:pt x="179" y="37"/>
                </a:lnTo>
                <a:lnTo>
                  <a:pt x="185" y="46"/>
                </a:lnTo>
                <a:lnTo>
                  <a:pt x="189" y="56"/>
                </a:lnTo>
                <a:lnTo>
                  <a:pt x="192" y="65"/>
                </a:lnTo>
                <a:lnTo>
                  <a:pt x="194" y="77"/>
                </a:lnTo>
                <a:lnTo>
                  <a:pt x="194" y="88"/>
                </a:lnTo>
                <a:lnTo>
                  <a:pt x="194" y="98"/>
                </a:lnTo>
                <a:lnTo>
                  <a:pt x="192" y="108"/>
                </a:lnTo>
                <a:lnTo>
                  <a:pt x="190" y="117"/>
                </a:lnTo>
                <a:lnTo>
                  <a:pt x="187" y="125"/>
                </a:lnTo>
                <a:lnTo>
                  <a:pt x="179" y="142"/>
                </a:lnTo>
                <a:lnTo>
                  <a:pt x="166" y="156"/>
                </a:lnTo>
                <a:lnTo>
                  <a:pt x="152" y="167"/>
                </a:lnTo>
                <a:lnTo>
                  <a:pt x="137" y="177"/>
                </a:lnTo>
                <a:lnTo>
                  <a:pt x="127" y="180"/>
                </a:lnTo>
                <a:lnTo>
                  <a:pt x="118" y="182"/>
                </a:lnTo>
                <a:lnTo>
                  <a:pt x="108" y="184"/>
                </a:lnTo>
                <a:lnTo>
                  <a:pt x="98" y="184"/>
                </a:lnTo>
                <a:lnTo>
                  <a:pt x="89" y="184"/>
                </a:lnTo>
                <a:lnTo>
                  <a:pt x="79" y="182"/>
                </a:lnTo>
                <a:lnTo>
                  <a:pt x="70" y="180"/>
                </a:lnTo>
                <a:lnTo>
                  <a:pt x="62" y="177"/>
                </a:lnTo>
                <a:lnTo>
                  <a:pt x="45" y="167"/>
                </a:lnTo>
                <a:lnTo>
                  <a:pt x="31" y="156"/>
                </a:lnTo>
                <a:lnTo>
                  <a:pt x="18" y="142"/>
                </a:lnTo>
                <a:lnTo>
                  <a:pt x="10" y="125"/>
                </a:lnTo>
                <a:lnTo>
                  <a:pt x="6" y="117"/>
                </a:lnTo>
                <a:lnTo>
                  <a:pt x="4" y="108"/>
                </a:lnTo>
                <a:lnTo>
                  <a:pt x="2" y="98"/>
                </a:lnTo>
                <a:lnTo>
                  <a:pt x="2" y="88"/>
                </a:lnTo>
                <a:lnTo>
                  <a:pt x="2" y="75"/>
                </a:lnTo>
                <a:lnTo>
                  <a:pt x="6" y="61"/>
                </a:lnTo>
                <a:lnTo>
                  <a:pt x="10" y="48"/>
                </a:lnTo>
                <a:lnTo>
                  <a:pt x="18" y="37"/>
                </a:lnTo>
                <a:lnTo>
                  <a:pt x="25" y="27"/>
                </a:lnTo>
                <a:lnTo>
                  <a:pt x="33" y="17"/>
                </a:lnTo>
                <a:lnTo>
                  <a:pt x="45" y="10"/>
                </a:lnTo>
                <a:lnTo>
                  <a:pt x="54" y="2"/>
                </a:lnTo>
                <a:lnTo>
                  <a:pt x="52" y="2"/>
                </a:lnTo>
                <a:lnTo>
                  <a:pt x="50" y="0"/>
                </a:lnTo>
                <a:lnTo>
                  <a:pt x="35" y="10"/>
                </a:lnTo>
                <a:lnTo>
                  <a:pt x="24" y="23"/>
                </a:lnTo>
                <a:lnTo>
                  <a:pt x="12" y="37"/>
                </a:lnTo>
                <a:lnTo>
                  <a:pt x="4" y="52"/>
                </a:lnTo>
                <a:lnTo>
                  <a:pt x="0" y="106"/>
                </a:lnTo>
                <a:lnTo>
                  <a:pt x="4" y="123"/>
                </a:lnTo>
                <a:lnTo>
                  <a:pt x="12" y="138"/>
                </a:lnTo>
                <a:lnTo>
                  <a:pt x="22" y="152"/>
                </a:lnTo>
                <a:lnTo>
                  <a:pt x="33" y="165"/>
                </a:lnTo>
                <a:lnTo>
                  <a:pt x="48" y="175"/>
                </a:lnTo>
                <a:lnTo>
                  <a:pt x="64" y="182"/>
                </a:lnTo>
                <a:lnTo>
                  <a:pt x="81" y="186"/>
                </a:lnTo>
                <a:lnTo>
                  <a:pt x="98" y="188"/>
                </a:lnTo>
                <a:lnTo>
                  <a:pt x="108" y="188"/>
                </a:lnTo>
                <a:lnTo>
                  <a:pt x="119" y="186"/>
                </a:lnTo>
                <a:lnTo>
                  <a:pt x="129" y="184"/>
                </a:lnTo>
                <a:lnTo>
                  <a:pt x="137" y="180"/>
                </a:lnTo>
                <a:lnTo>
                  <a:pt x="154" y="171"/>
                </a:lnTo>
                <a:lnTo>
                  <a:pt x="169" y="159"/>
                </a:lnTo>
                <a:lnTo>
                  <a:pt x="181" y="144"/>
                </a:lnTo>
                <a:lnTo>
                  <a:pt x="190" y="127"/>
                </a:lnTo>
                <a:lnTo>
                  <a:pt x="194" y="117"/>
                </a:lnTo>
                <a:lnTo>
                  <a:pt x="196" y="108"/>
                </a:lnTo>
                <a:lnTo>
                  <a:pt x="198" y="98"/>
                </a:lnTo>
                <a:lnTo>
                  <a:pt x="198" y="88"/>
                </a:lnTo>
                <a:close/>
              </a:path>
            </a:pathLst>
          </a:custGeom>
          <a:solidFill>
            <a:srgbClr val="656261"/>
          </a:solidFill>
          <a:ln w="9525">
            <a:noFill/>
            <a:round/>
            <a:headEnd/>
            <a:tailEnd/>
          </a:ln>
        </p:spPr>
        <p:txBody>
          <a:bodyPr/>
          <a:lstStyle/>
          <a:p>
            <a:endParaRPr lang="en-US"/>
          </a:p>
        </p:txBody>
      </p:sp>
      <p:sp>
        <p:nvSpPr>
          <p:cNvPr id="45543" name="Freeform 1487"/>
          <p:cNvSpPr>
            <a:spLocks/>
          </p:cNvSpPr>
          <p:nvPr/>
        </p:nvSpPr>
        <p:spPr bwMode="auto">
          <a:xfrm>
            <a:off x="8731250" y="4318000"/>
            <a:ext cx="311150" cy="292100"/>
          </a:xfrm>
          <a:custGeom>
            <a:avLst/>
            <a:gdLst>
              <a:gd name="T0" fmla="*/ 196 w 196"/>
              <a:gd name="T1" fmla="*/ 75 h 184"/>
              <a:gd name="T2" fmla="*/ 190 w 196"/>
              <a:gd name="T3" fmla="*/ 54 h 184"/>
              <a:gd name="T4" fmla="*/ 183 w 196"/>
              <a:gd name="T5" fmla="*/ 35 h 184"/>
              <a:gd name="T6" fmla="*/ 169 w 196"/>
              <a:gd name="T7" fmla="*/ 17 h 184"/>
              <a:gd name="T8" fmla="*/ 158 w 196"/>
              <a:gd name="T9" fmla="*/ 11 h 184"/>
              <a:gd name="T10" fmla="*/ 164 w 196"/>
              <a:gd name="T11" fmla="*/ 19 h 184"/>
              <a:gd name="T12" fmla="*/ 177 w 196"/>
              <a:gd name="T13" fmla="*/ 35 h 184"/>
              <a:gd name="T14" fmla="*/ 187 w 196"/>
              <a:gd name="T15" fmla="*/ 54 h 184"/>
              <a:gd name="T16" fmla="*/ 192 w 196"/>
              <a:gd name="T17" fmla="*/ 75 h 184"/>
              <a:gd name="T18" fmla="*/ 190 w 196"/>
              <a:gd name="T19" fmla="*/ 106 h 184"/>
              <a:gd name="T20" fmla="*/ 177 w 196"/>
              <a:gd name="T21" fmla="*/ 138 h 184"/>
              <a:gd name="T22" fmla="*/ 152 w 196"/>
              <a:gd name="T23" fmla="*/ 165 h 184"/>
              <a:gd name="T24" fmla="*/ 118 w 196"/>
              <a:gd name="T25" fmla="*/ 178 h 184"/>
              <a:gd name="T26" fmla="*/ 79 w 196"/>
              <a:gd name="T27" fmla="*/ 178 h 184"/>
              <a:gd name="T28" fmla="*/ 47 w 196"/>
              <a:gd name="T29" fmla="*/ 165 h 184"/>
              <a:gd name="T30" fmla="*/ 20 w 196"/>
              <a:gd name="T31" fmla="*/ 138 h 184"/>
              <a:gd name="T32" fmla="*/ 6 w 196"/>
              <a:gd name="T33" fmla="*/ 106 h 184"/>
              <a:gd name="T34" fmla="*/ 4 w 196"/>
              <a:gd name="T35" fmla="*/ 73 h 184"/>
              <a:gd name="T36" fmla="*/ 12 w 196"/>
              <a:gd name="T37" fmla="*/ 46 h 184"/>
              <a:gd name="T38" fmla="*/ 27 w 196"/>
              <a:gd name="T39" fmla="*/ 25 h 184"/>
              <a:gd name="T40" fmla="*/ 47 w 196"/>
              <a:gd name="T41" fmla="*/ 8 h 184"/>
              <a:gd name="T42" fmla="*/ 54 w 196"/>
              <a:gd name="T43" fmla="*/ 0 h 184"/>
              <a:gd name="T44" fmla="*/ 37 w 196"/>
              <a:gd name="T45" fmla="*/ 10 h 184"/>
              <a:gd name="T46" fmla="*/ 18 w 196"/>
              <a:gd name="T47" fmla="*/ 33 h 184"/>
              <a:gd name="T48" fmla="*/ 8 w 196"/>
              <a:gd name="T49" fmla="*/ 50 h 184"/>
              <a:gd name="T50" fmla="*/ 0 w 196"/>
              <a:gd name="T51" fmla="*/ 96 h 184"/>
              <a:gd name="T52" fmla="*/ 10 w 196"/>
              <a:gd name="T53" fmla="*/ 130 h 184"/>
              <a:gd name="T54" fmla="*/ 33 w 196"/>
              <a:gd name="T55" fmla="*/ 159 h 184"/>
              <a:gd name="T56" fmla="*/ 62 w 196"/>
              <a:gd name="T57" fmla="*/ 177 h 184"/>
              <a:gd name="T58" fmla="*/ 98 w 196"/>
              <a:gd name="T59" fmla="*/ 184 h 184"/>
              <a:gd name="T60" fmla="*/ 118 w 196"/>
              <a:gd name="T61" fmla="*/ 182 h 184"/>
              <a:gd name="T62" fmla="*/ 137 w 196"/>
              <a:gd name="T63" fmla="*/ 177 h 184"/>
              <a:gd name="T64" fmla="*/ 167 w 196"/>
              <a:gd name="T65" fmla="*/ 155 h 184"/>
              <a:gd name="T66" fmla="*/ 189 w 196"/>
              <a:gd name="T67" fmla="*/ 125 h 184"/>
              <a:gd name="T68" fmla="*/ 194 w 196"/>
              <a:gd name="T69" fmla="*/ 106 h 184"/>
              <a:gd name="T70" fmla="*/ 196 w 196"/>
              <a:gd name="T71" fmla="*/ 86 h 1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6"/>
              <a:gd name="T109" fmla="*/ 0 h 184"/>
              <a:gd name="T110" fmla="*/ 196 w 196"/>
              <a:gd name="T111" fmla="*/ 184 h 18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6" h="184">
                <a:moveTo>
                  <a:pt x="196" y="86"/>
                </a:moveTo>
                <a:lnTo>
                  <a:pt x="196" y="75"/>
                </a:lnTo>
                <a:lnTo>
                  <a:pt x="194" y="63"/>
                </a:lnTo>
                <a:lnTo>
                  <a:pt x="190" y="54"/>
                </a:lnTo>
                <a:lnTo>
                  <a:pt x="187" y="44"/>
                </a:lnTo>
                <a:lnTo>
                  <a:pt x="183" y="35"/>
                </a:lnTo>
                <a:lnTo>
                  <a:pt x="175" y="27"/>
                </a:lnTo>
                <a:lnTo>
                  <a:pt x="169" y="17"/>
                </a:lnTo>
                <a:lnTo>
                  <a:pt x="162" y="11"/>
                </a:lnTo>
                <a:lnTo>
                  <a:pt x="158" y="11"/>
                </a:lnTo>
                <a:lnTo>
                  <a:pt x="156" y="11"/>
                </a:lnTo>
                <a:lnTo>
                  <a:pt x="164" y="19"/>
                </a:lnTo>
                <a:lnTo>
                  <a:pt x="171" y="27"/>
                </a:lnTo>
                <a:lnTo>
                  <a:pt x="177" y="35"/>
                </a:lnTo>
                <a:lnTo>
                  <a:pt x="183" y="44"/>
                </a:lnTo>
                <a:lnTo>
                  <a:pt x="187" y="54"/>
                </a:lnTo>
                <a:lnTo>
                  <a:pt x="190" y="63"/>
                </a:lnTo>
                <a:lnTo>
                  <a:pt x="192" y="75"/>
                </a:lnTo>
                <a:lnTo>
                  <a:pt x="192" y="86"/>
                </a:lnTo>
                <a:lnTo>
                  <a:pt x="190" y="106"/>
                </a:lnTo>
                <a:lnTo>
                  <a:pt x="185" y="123"/>
                </a:lnTo>
                <a:lnTo>
                  <a:pt x="177" y="138"/>
                </a:lnTo>
                <a:lnTo>
                  <a:pt x="166" y="154"/>
                </a:lnTo>
                <a:lnTo>
                  <a:pt x="152" y="165"/>
                </a:lnTo>
                <a:lnTo>
                  <a:pt x="135" y="173"/>
                </a:lnTo>
                <a:lnTo>
                  <a:pt x="118" y="178"/>
                </a:lnTo>
                <a:lnTo>
                  <a:pt x="98" y="180"/>
                </a:lnTo>
                <a:lnTo>
                  <a:pt x="79" y="178"/>
                </a:lnTo>
                <a:lnTo>
                  <a:pt x="62" y="173"/>
                </a:lnTo>
                <a:lnTo>
                  <a:pt x="47" y="165"/>
                </a:lnTo>
                <a:lnTo>
                  <a:pt x="31" y="154"/>
                </a:lnTo>
                <a:lnTo>
                  <a:pt x="20" y="138"/>
                </a:lnTo>
                <a:lnTo>
                  <a:pt x="12" y="123"/>
                </a:lnTo>
                <a:lnTo>
                  <a:pt x="6" y="106"/>
                </a:lnTo>
                <a:lnTo>
                  <a:pt x="4" y="86"/>
                </a:lnTo>
                <a:lnTo>
                  <a:pt x="4" y="73"/>
                </a:lnTo>
                <a:lnTo>
                  <a:pt x="8" y="59"/>
                </a:lnTo>
                <a:lnTo>
                  <a:pt x="12" y="46"/>
                </a:lnTo>
                <a:lnTo>
                  <a:pt x="20" y="35"/>
                </a:lnTo>
                <a:lnTo>
                  <a:pt x="27" y="25"/>
                </a:lnTo>
                <a:lnTo>
                  <a:pt x="37" y="15"/>
                </a:lnTo>
                <a:lnTo>
                  <a:pt x="47" y="8"/>
                </a:lnTo>
                <a:lnTo>
                  <a:pt x="58" y="2"/>
                </a:lnTo>
                <a:lnTo>
                  <a:pt x="54" y="0"/>
                </a:lnTo>
                <a:lnTo>
                  <a:pt x="52" y="0"/>
                </a:lnTo>
                <a:lnTo>
                  <a:pt x="37" y="10"/>
                </a:lnTo>
                <a:lnTo>
                  <a:pt x="24" y="25"/>
                </a:lnTo>
                <a:lnTo>
                  <a:pt x="18" y="33"/>
                </a:lnTo>
                <a:lnTo>
                  <a:pt x="12" y="40"/>
                </a:lnTo>
                <a:lnTo>
                  <a:pt x="8" y="50"/>
                </a:lnTo>
                <a:lnTo>
                  <a:pt x="4" y="58"/>
                </a:lnTo>
                <a:lnTo>
                  <a:pt x="0" y="96"/>
                </a:lnTo>
                <a:lnTo>
                  <a:pt x="4" y="113"/>
                </a:lnTo>
                <a:lnTo>
                  <a:pt x="10" y="130"/>
                </a:lnTo>
                <a:lnTo>
                  <a:pt x="20" y="146"/>
                </a:lnTo>
                <a:lnTo>
                  <a:pt x="33" y="159"/>
                </a:lnTo>
                <a:lnTo>
                  <a:pt x="47" y="169"/>
                </a:lnTo>
                <a:lnTo>
                  <a:pt x="62" y="177"/>
                </a:lnTo>
                <a:lnTo>
                  <a:pt x="79" y="182"/>
                </a:lnTo>
                <a:lnTo>
                  <a:pt x="98" y="184"/>
                </a:lnTo>
                <a:lnTo>
                  <a:pt x="108" y="184"/>
                </a:lnTo>
                <a:lnTo>
                  <a:pt x="118" y="182"/>
                </a:lnTo>
                <a:lnTo>
                  <a:pt x="127" y="180"/>
                </a:lnTo>
                <a:lnTo>
                  <a:pt x="137" y="177"/>
                </a:lnTo>
                <a:lnTo>
                  <a:pt x="154" y="167"/>
                </a:lnTo>
                <a:lnTo>
                  <a:pt x="167" y="155"/>
                </a:lnTo>
                <a:lnTo>
                  <a:pt x="179" y="142"/>
                </a:lnTo>
                <a:lnTo>
                  <a:pt x="189" y="125"/>
                </a:lnTo>
                <a:lnTo>
                  <a:pt x="192" y="115"/>
                </a:lnTo>
                <a:lnTo>
                  <a:pt x="194" y="106"/>
                </a:lnTo>
                <a:lnTo>
                  <a:pt x="196" y="96"/>
                </a:lnTo>
                <a:lnTo>
                  <a:pt x="196" y="86"/>
                </a:lnTo>
                <a:close/>
              </a:path>
            </a:pathLst>
          </a:custGeom>
          <a:solidFill>
            <a:srgbClr val="666463"/>
          </a:solidFill>
          <a:ln w="9525">
            <a:noFill/>
            <a:round/>
            <a:headEnd/>
            <a:tailEnd/>
          </a:ln>
        </p:spPr>
        <p:txBody>
          <a:bodyPr/>
          <a:lstStyle/>
          <a:p>
            <a:endParaRPr lang="en-US"/>
          </a:p>
        </p:txBody>
      </p:sp>
      <p:sp>
        <p:nvSpPr>
          <p:cNvPr id="45544" name="Freeform 1488"/>
          <p:cNvSpPr>
            <a:spLocks/>
          </p:cNvSpPr>
          <p:nvPr/>
        </p:nvSpPr>
        <p:spPr bwMode="auto">
          <a:xfrm>
            <a:off x="8734425" y="4318001"/>
            <a:ext cx="304800" cy="288925"/>
          </a:xfrm>
          <a:custGeom>
            <a:avLst/>
            <a:gdLst>
              <a:gd name="T0" fmla="*/ 192 w 192"/>
              <a:gd name="T1" fmla="*/ 75 h 182"/>
              <a:gd name="T2" fmla="*/ 187 w 192"/>
              <a:gd name="T3" fmla="*/ 54 h 182"/>
              <a:gd name="T4" fmla="*/ 177 w 192"/>
              <a:gd name="T5" fmla="*/ 35 h 182"/>
              <a:gd name="T6" fmla="*/ 164 w 192"/>
              <a:gd name="T7" fmla="*/ 17 h 182"/>
              <a:gd name="T8" fmla="*/ 154 w 192"/>
              <a:gd name="T9" fmla="*/ 11 h 182"/>
              <a:gd name="T10" fmla="*/ 160 w 192"/>
              <a:gd name="T11" fmla="*/ 19 h 182"/>
              <a:gd name="T12" fmla="*/ 173 w 192"/>
              <a:gd name="T13" fmla="*/ 35 h 182"/>
              <a:gd name="T14" fmla="*/ 183 w 192"/>
              <a:gd name="T15" fmla="*/ 54 h 182"/>
              <a:gd name="T16" fmla="*/ 188 w 192"/>
              <a:gd name="T17" fmla="*/ 75 h 182"/>
              <a:gd name="T18" fmla="*/ 187 w 192"/>
              <a:gd name="T19" fmla="*/ 106 h 182"/>
              <a:gd name="T20" fmla="*/ 173 w 192"/>
              <a:gd name="T21" fmla="*/ 138 h 182"/>
              <a:gd name="T22" fmla="*/ 148 w 192"/>
              <a:gd name="T23" fmla="*/ 163 h 182"/>
              <a:gd name="T24" fmla="*/ 116 w 192"/>
              <a:gd name="T25" fmla="*/ 177 h 182"/>
              <a:gd name="T26" fmla="*/ 77 w 192"/>
              <a:gd name="T27" fmla="*/ 177 h 182"/>
              <a:gd name="T28" fmla="*/ 45 w 192"/>
              <a:gd name="T29" fmla="*/ 163 h 182"/>
              <a:gd name="T30" fmla="*/ 20 w 192"/>
              <a:gd name="T31" fmla="*/ 138 h 182"/>
              <a:gd name="T32" fmla="*/ 6 w 192"/>
              <a:gd name="T33" fmla="*/ 106 h 182"/>
              <a:gd name="T34" fmla="*/ 4 w 192"/>
              <a:gd name="T35" fmla="*/ 73 h 182"/>
              <a:gd name="T36" fmla="*/ 14 w 192"/>
              <a:gd name="T37" fmla="*/ 46 h 182"/>
              <a:gd name="T38" fmla="*/ 27 w 192"/>
              <a:gd name="T39" fmla="*/ 25 h 182"/>
              <a:gd name="T40" fmla="*/ 46 w 192"/>
              <a:gd name="T41" fmla="*/ 8 h 182"/>
              <a:gd name="T42" fmla="*/ 56 w 192"/>
              <a:gd name="T43" fmla="*/ 2 h 182"/>
              <a:gd name="T44" fmla="*/ 43 w 192"/>
              <a:gd name="T45" fmla="*/ 8 h 182"/>
              <a:gd name="T46" fmla="*/ 23 w 192"/>
              <a:gd name="T47" fmla="*/ 25 h 182"/>
              <a:gd name="T48" fmla="*/ 8 w 192"/>
              <a:gd name="T49" fmla="*/ 46 h 182"/>
              <a:gd name="T50" fmla="*/ 0 w 192"/>
              <a:gd name="T51" fmla="*/ 73 h 182"/>
              <a:gd name="T52" fmla="*/ 0 w 192"/>
              <a:gd name="T53" fmla="*/ 96 h 182"/>
              <a:gd name="T54" fmla="*/ 4 w 192"/>
              <a:gd name="T55" fmla="*/ 115 h 182"/>
              <a:gd name="T56" fmla="*/ 16 w 192"/>
              <a:gd name="T57" fmla="*/ 140 h 182"/>
              <a:gd name="T58" fmla="*/ 43 w 192"/>
              <a:gd name="T59" fmla="*/ 165 h 182"/>
              <a:gd name="T60" fmla="*/ 68 w 192"/>
              <a:gd name="T61" fmla="*/ 178 h 182"/>
              <a:gd name="T62" fmla="*/ 87 w 192"/>
              <a:gd name="T63" fmla="*/ 182 h 182"/>
              <a:gd name="T64" fmla="*/ 106 w 192"/>
              <a:gd name="T65" fmla="*/ 182 h 182"/>
              <a:gd name="T66" fmla="*/ 125 w 192"/>
              <a:gd name="T67" fmla="*/ 178 h 182"/>
              <a:gd name="T68" fmla="*/ 150 w 192"/>
              <a:gd name="T69" fmla="*/ 165 h 182"/>
              <a:gd name="T70" fmla="*/ 177 w 192"/>
              <a:gd name="T71" fmla="*/ 140 h 182"/>
              <a:gd name="T72" fmla="*/ 188 w 192"/>
              <a:gd name="T73" fmla="*/ 115 h 182"/>
              <a:gd name="T74" fmla="*/ 192 w 192"/>
              <a:gd name="T75" fmla="*/ 96 h 18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182"/>
              <a:gd name="T116" fmla="*/ 192 w 192"/>
              <a:gd name="T117" fmla="*/ 182 h 18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182">
                <a:moveTo>
                  <a:pt x="192" y="86"/>
                </a:moveTo>
                <a:lnTo>
                  <a:pt x="192" y="75"/>
                </a:lnTo>
                <a:lnTo>
                  <a:pt x="190" y="63"/>
                </a:lnTo>
                <a:lnTo>
                  <a:pt x="187" y="54"/>
                </a:lnTo>
                <a:lnTo>
                  <a:pt x="183" y="44"/>
                </a:lnTo>
                <a:lnTo>
                  <a:pt x="177" y="35"/>
                </a:lnTo>
                <a:lnTo>
                  <a:pt x="171" y="27"/>
                </a:lnTo>
                <a:lnTo>
                  <a:pt x="164" y="17"/>
                </a:lnTo>
                <a:lnTo>
                  <a:pt x="156" y="11"/>
                </a:lnTo>
                <a:lnTo>
                  <a:pt x="154" y="11"/>
                </a:lnTo>
                <a:lnTo>
                  <a:pt x="150" y="11"/>
                </a:lnTo>
                <a:lnTo>
                  <a:pt x="160" y="19"/>
                </a:lnTo>
                <a:lnTo>
                  <a:pt x="165" y="27"/>
                </a:lnTo>
                <a:lnTo>
                  <a:pt x="173" y="35"/>
                </a:lnTo>
                <a:lnTo>
                  <a:pt x="179" y="44"/>
                </a:lnTo>
                <a:lnTo>
                  <a:pt x="183" y="54"/>
                </a:lnTo>
                <a:lnTo>
                  <a:pt x="187" y="63"/>
                </a:lnTo>
                <a:lnTo>
                  <a:pt x="188" y="75"/>
                </a:lnTo>
                <a:lnTo>
                  <a:pt x="188" y="86"/>
                </a:lnTo>
                <a:lnTo>
                  <a:pt x="187" y="106"/>
                </a:lnTo>
                <a:lnTo>
                  <a:pt x="181" y="123"/>
                </a:lnTo>
                <a:lnTo>
                  <a:pt x="173" y="138"/>
                </a:lnTo>
                <a:lnTo>
                  <a:pt x="162" y="152"/>
                </a:lnTo>
                <a:lnTo>
                  <a:pt x="148" y="163"/>
                </a:lnTo>
                <a:lnTo>
                  <a:pt x="133" y="171"/>
                </a:lnTo>
                <a:lnTo>
                  <a:pt x="116" y="177"/>
                </a:lnTo>
                <a:lnTo>
                  <a:pt x="96" y="178"/>
                </a:lnTo>
                <a:lnTo>
                  <a:pt x="77" y="177"/>
                </a:lnTo>
                <a:lnTo>
                  <a:pt x="60" y="171"/>
                </a:lnTo>
                <a:lnTo>
                  <a:pt x="45" y="163"/>
                </a:lnTo>
                <a:lnTo>
                  <a:pt x="31" y="152"/>
                </a:lnTo>
                <a:lnTo>
                  <a:pt x="20" y="138"/>
                </a:lnTo>
                <a:lnTo>
                  <a:pt x="12" y="123"/>
                </a:lnTo>
                <a:lnTo>
                  <a:pt x="6" y="106"/>
                </a:lnTo>
                <a:lnTo>
                  <a:pt x="4" y="86"/>
                </a:lnTo>
                <a:lnTo>
                  <a:pt x="4" y="73"/>
                </a:lnTo>
                <a:lnTo>
                  <a:pt x="8" y="59"/>
                </a:lnTo>
                <a:lnTo>
                  <a:pt x="14" y="46"/>
                </a:lnTo>
                <a:lnTo>
                  <a:pt x="20" y="35"/>
                </a:lnTo>
                <a:lnTo>
                  <a:pt x="27" y="25"/>
                </a:lnTo>
                <a:lnTo>
                  <a:pt x="37" y="15"/>
                </a:lnTo>
                <a:lnTo>
                  <a:pt x="46" y="8"/>
                </a:lnTo>
                <a:lnTo>
                  <a:pt x="58" y="2"/>
                </a:lnTo>
                <a:lnTo>
                  <a:pt x="56" y="2"/>
                </a:lnTo>
                <a:lnTo>
                  <a:pt x="52" y="0"/>
                </a:lnTo>
                <a:lnTo>
                  <a:pt x="43" y="8"/>
                </a:lnTo>
                <a:lnTo>
                  <a:pt x="31" y="15"/>
                </a:lnTo>
                <a:lnTo>
                  <a:pt x="23" y="25"/>
                </a:lnTo>
                <a:lnTo>
                  <a:pt x="16" y="35"/>
                </a:lnTo>
                <a:lnTo>
                  <a:pt x="8" y="46"/>
                </a:lnTo>
                <a:lnTo>
                  <a:pt x="4" y="59"/>
                </a:lnTo>
                <a:lnTo>
                  <a:pt x="0" y="73"/>
                </a:lnTo>
                <a:lnTo>
                  <a:pt x="0" y="86"/>
                </a:lnTo>
                <a:lnTo>
                  <a:pt x="0" y="96"/>
                </a:lnTo>
                <a:lnTo>
                  <a:pt x="2" y="106"/>
                </a:lnTo>
                <a:lnTo>
                  <a:pt x="4" y="115"/>
                </a:lnTo>
                <a:lnTo>
                  <a:pt x="8" y="123"/>
                </a:lnTo>
                <a:lnTo>
                  <a:pt x="16" y="140"/>
                </a:lnTo>
                <a:lnTo>
                  <a:pt x="29" y="154"/>
                </a:lnTo>
                <a:lnTo>
                  <a:pt x="43" y="165"/>
                </a:lnTo>
                <a:lnTo>
                  <a:pt x="60" y="175"/>
                </a:lnTo>
                <a:lnTo>
                  <a:pt x="68" y="178"/>
                </a:lnTo>
                <a:lnTo>
                  <a:pt x="77" y="180"/>
                </a:lnTo>
                <a:lnTo>
                  <a:pt x="87" y="182"/>
                </a:lnTo>
                <a:lnTo>
                  <a:pt x="96" y="182"/>
                </a:lnTo>
                <a:lnTo>
                  <a:pt x="106" y="182"/>
                </a:lnTo>
                <a:lnTo>
                  <a:pt x="116" y="180"/>
                </a:lnTo>
                <a:lnTo>
                  <a:pt x="125" y="178"/>
                </a:lnTo>
                <a:lnTo>
                  <a:pt x="135" y="175"/>
                </a:lnTo>
                <a:lnTo>
                  <a:pt x="150" y="165"/>
                </a:lnTo>
                <a:lnTo>
                  <a:pt x="164" y="154"/>
                </a:lnTo>
                <a:lnTo>
                  <a:pt x="177" y="140"/>
                </a:lnTo>
                <a:lnTo>
                  <a:pt x="185" y="123"/>
                </a:lnTo>
                <a:lnTo>
                  <a:pt x="188" y="115"/>
                </a:lnTo>
                <a:lnTo>
                  <a:pt x="190" y="106"/>
                </a:lnTo>
                <a:lnTo>
                  <a:pt x="192" y="96"/>
                </a:lnTo>
                <a:lnTo>
                  <a:pt x="192" y="86"/>
                </a:lnTo>
                <a:close/>
              </a:path>
            </a:pathLst>
          </a:custGeom>
          <a:solidFill>
            <a:srgbClr val="686665"/>
          </a:solidFill>
          <a:ln w="9525">
            <a:noFill/>
            <a:round/>
            <a:headEnd/>
            <a:tailEnd/>
          </a:ln>
        </p:spPr>
        <p:txBody>
          <a:bodyPr/>
          <a:lstStyle/>
          <a:p>
            <a:endParaRPr lang="en-US"/>
          </a:p>
        </p:txBody>
      </p:sp>
      <p:sp>
        <p:nvSpPr>
          <p:cNvPr id="45545" name="Freeform 1489"/>
          <p:cNvSpPr>
            <a:spLocks/>
          </p:cNvSpPr>
          <p:nvPr/>
        </p:nvSpPr>
        <p:spPr bwMode="auto">
          <a:xfrm>
            <a:off x="8737600" y="4321176"/>
            <a:ext cx="298450" cy="282575"/>
          </a:xfrm>
          <a:custGeom>
            <a:avLst/>
            <a:gdLst>
              <a:gd name="T0" fmla="*/ 188 w 188"/>
              <a:gd name="T1" fmla="*/ 73 h 178"/>
              <a:gd name="T2" fmla="*/ 183 w 188"/>
              <a:gd name="T3" fmla="*/ 52 h 178"/>
              <a:gd name="T4" fmla="*/ 173 w 188"/>
              <a:gd name="T5" fmla="*/ 33 h 178"/>
              <a:gd name="T6" fmla="*/ 160 w 188"/>
              <a:gd name="T7" fmla="*/ 17 h 178"/>
              <a:gd name="T8" fmla="*/ 148 w 188"/>
              <a:gd name="T9" fmla="*/ 9 h 178"/>
              <a:gd name="T10" fmla="*/ 154 w 188"/>
              <a:gd name="T11" fmla="*/ 15 h 178"/>
              <a:gd name="T12" fmla="*/ 169 w 188"/>
              <a:gd name="T13" fmla="*/ 33 h 178"/>
              <a:gd name="T14" fmla="*/ 179 w 188"/>
              <a:gd name="T15" fmla="*/ 52 h 178"/>
              <a:gd name="T16" fmla="*/ 185 w 188"/>
              <a:gd name="T17" fmla="*/ 73 h 178"/>
              <a:gd name="T18" fmla="*/ 183 w 188"/>
              <a:gd name="T19" fmla="*/ 102 h 178"/>
              <a:gd name="T20" fmla="*/ 169 w 188"/>
              <a:gd name="T21" fmla="*/ 134 h 178"/>
              <a:gd name="T22" fmla="*/ 144 w 188"/>
              <a:gd name="T23" fmla="*/ 159 h 178"/>
              <a:gd name="T24" fmla="*/ 114 w 188"/>
              <a:gd name="T25" fmla="*/ 173 h 178"/>
              <a:gd name="T26" fmla="*/ 77 w 188"/>
              <a:gd name="T27" fmla="*/ 173 h 178"/>
              <a:gd name="T28" fmla="*/ 44 w 188"/>
              <a:gd name="T29" fmla="*/ 159 h 178"/>
              <a:gd name="T30" fmla="*/ 20 w 188"/>
              <a:gd name="T31" fmla="*/ 134 h 178"/>
              <a:gd name="T32" fmla="*/ 6 w 188"/>
              <a:gd name="T33" fmla="*/ 102 h 178"/>
              <a:gd name="T34" fmla="*/ 4 w 188"/>
              <a:gd name="T35" fmla="*/ 71 h 178"/>
              <a:gd name="T36" fmla="*/ 14 w 188"/>
              <a:gd name="T37" fmla="*/ 44 h 178"/>
              <a:gd name="T38" fmla="*/ 27 w 188"/>
              <a:gd name="T39" fmla="*/ 23 h 178"/>
              <a:gd name="T40" fmla="*/ 48 w 188"/>
              <a:gd name="T41" fmla="*/ 6 h 178"/>
              <a:gd name="T42" fmla="*/ 56 w 188"/>
              <a:gd name="T43" fmla="*/ 0 h 178"/>
              <a:gd name="T44" fmla="*/ 43 w 188"/>
              <a:gd name="T45" fmla="*/ 6 h 178"/>
              <a:gd name="T46" fmla="*/ 23 w 188"/>
              <a:gd name="T47" fmla="*/ 23 h 178"/>
              <a:gd name="T48" fmla="*/ 8 w 188"/>
              <a:gd name="T49" fmla="*/ 44 h 178"/>
              <a:gd name="T50" fmla="*/ 0 w 188"/>
              <a:gd name="T51" fmla="*/ 71 h 178"/>
              <a:gd name="T52" fmla="*/ 2 w 188"/>
              <a:gd name="T53" fmla="*/ 104 h 178"/>
              <a:gd name="T54" fmla="*/ 16 w 188"/>
              <a:gd name="T55" fmla="*/ 136 h 178"/>
              <a:gd name="T56" fmla="*/ 43 w 188"/>
              <a:gd name="T57" fmla="*/ 163 h 178"/>
              <a:gd name="T58" fmla="*/ 75 w 188"/>
              <a:gd name="T59" fmla="*/ 176 h 178"/>
              <a:gd name="T60" fmla="*/ 114 w 188"/>
              <a:gd name="T61" fmla="*/ 176 h 178"/>
              <a:gd name="T62" fmla="*/ 148 w 188"/>
              <a:gd name="T63" fmla="*/ 163 h 178"/>
              <a:gd name="T64" fmla="*/ 173 w 188"/>
              <a:gd name="T65" fmla="*/ 136 h 178"/>
              <a:gd name="T66" fmla="*/ 186 w 188"/>
              <a:gd name="T67" fmla="*/ 104 h 1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8"/>
              <a:gd name="T103" fmla="*/ 0 h 178"/>
              <a:gd name="T104" fmla="*/ 188 w 188"/>
              <a:gd name="T105" fmla="*/ 178 h 17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8" h="178">
                <a:moveTo>
                  <a:pt x="188" y="84"/>
                </a:moveTo>
                <a:lnTo>
                  <a:pt x="188" y="73"/>
                </a:lnTo>
                <a:lnTo>
                  <a:pt x="186" y="61"/>
                </a:lnTo>
                <a:lnTo>
                  <a:pt x="183" y="52"/>
                </a:lnTo>
                <a:lnTo>
                  <a:pt x="179" y="42"/>
                </a:lnTo>
                <a:lnTo>
                  <a:pt x="173" y="33"/>
                </a:lnTo>
                <a:lnTo>
                  <a:pt x="167" y="25"/>
                </a:lnTo>
                <a:lnTo>
                  <a:pt x="160" y="17"/>
                </a:lnTo>
                <a:lnTo>
                  <a:pt x="152" y="9"/>
                </a:lnTo>
                <a:lnTo>
                  <a:pt x="148" y="9"/>
                </a:lnTo>
                <a:lnTo>
                  <a:pt x="146" y="9"/>
                </a:lnTo>
                <a:lnTo>
                  <a:pt x="154" y="15"/>
                </a:lnTo>
                <a:lnTo>
                  <a:pt x="162" y="23"/>
                </a:lnTo>
                <a:lnTo>
                  <a:pt x="169" y="33"/>
                </a:lnTo>
                <a:lnTo>
                  <a:pt x="175" y="42"/>
                </a:lnTo>
                <a:lnTo>
                  <a:pt x="179" y="52"/>
                </a:lnTo>
                <a:lnTo>
                  <a:pt x="183" y="61"/>
                </a:lnTo>
                <a:lnTo>
                  <a:pt x="185" y="73"/>
                </a:lnTo>
                <a:lnTo>
                  <a:pt x="185" y="84"/>
                </a:lnTo>
                <a:lnTo>
                  <a:pt x="183" y="102"/>
                </a:lnTo>
                <a:lnTo>
                  <a:pt x="177" y="119"/>
                </a:lnTo>
                <a:lnTo>
                  <a:pt x="169" y="134"/>
                </a:lnTo>
                <a:lnTo>
                  <a:pt x="158" y="148"/>
                </a:lnTo>
                <a:lnTo>
                  <a:pt x="144" y="159"/>
                </a:lnTo>
                <a:lnTo>
                  <a:pt x="129" y="167"/>
                </a:lnTo>
                <a:lnTo>
                  <a:pt x="114" y="173"/>
                </a:lnTo>
                <a:lnTo>
                  <a:pt x="94" y="175"/>
                </a:lnTo>
                <a:lnTo>
                  <a:pt x="77" y="173"/>
                </a:lnTo>
                <a:lnTo>
                  <a:pt x="60" y="167"/>
                </a:lnTo>
                <a:lnTo>
                  <a:pt x="44" y="159"/>
                </a:lnTo>
                <a:lnTo>
                  <a:pt x="31" y="148"/>
                </a:lnTo>
                <a:lnTo>
                  <a:pt x="20" y="134"/>
                </a:lnTo>
                <a:lnTo>
                  <a:pt x="12" y="119"/>
                </a:lnTo>
                <a:lnTo>
                  <a:pt x="6" y="102"/>
                </a:lnTo>
                <a:lnTo>
                  <a:pt x="4" y="84"/>
                </a:lnTo>
                <a:lnTo>
                  <a:pt x="4" y="71"/>
                </a:lnTo>
                <a:lnTo>
                  <a:pt x="8" y="57"/>
                </a:lnTo>
                <a:lnTo>
                  <a:pt x="14" y="44"/>
                </a:lnTo>
                <a:lnTo>
                  <a:pt x="20" y="33"/>
                </a:lnTo>
                <a:lnTo>
                  <a:pt x="27" y="23"/>
                </a:lnTo>
                <a:lnTo>
                  <a:pt x="37" y="13"/>
                </a:lnTo>
                <a:lnTo>
                  <a:pt x="48" y="6"/>
                </a:lnTo>
                <a:lnTo>
                  <a:pt x="60" y="0"/>
                </a:lnTo>
                <a:lnTo>
                  <a:pt x="56" y="0"/>
                </a:lnTo>
                <a:lnTo>
                  <a:pt x="54" y="0"/>
                </a:lnTo>
                <a:lnTo>
                  <a:pt x="43" y="6"/>
                </a:lnTo>
                <a:lnTo>
                  <a:pt x="33" y="13"/>
                </a:lnTo>
                <a:lnTo>
                  <a:pt x="23" y="23"/>
                </a:lnTo>
                <a:lnTo>
                  <a:pt x="16" y="33"/>
                </a:lnTo>
                <a:lnTo>
                  <a:pt x="8" y="44"/>
                </a:lnTo>
                <a:lnTo>
                  <a:pt x="4" y="57"/>
                </a:lnTo>
                <a:lnTo>
                  <a:pt x="0" y="71"/>
                </a:lnTo>
                <a:lnTo>
                  <a:pt x="0" y="84"/>
                </a:lnTo>
                <a:lnTo>
                  <a:pt x="2" y="104"/>
                </a:lnTo>
                <a:lnTo>
                  <a:pt x="8" y="121"/>
                </a:lnTo>
                <a:lnTo>
                  <a:pt x="16" y="136"/>
                </a:lnTo>
                <a:lnTo>
                  <a:pt x="27" y="152"/>
                </a:lnTo>
                <a:lnTo>
                  <a:pt x="43" y="163"/>
                </a:lnTo>
                <a:lnTo>
                  <a:pt x="58" y="171"/>
                </a:lnTo>
                <a:lnTo>
                  <a:pt x="75" y="176"/>
                </a:lnTo>
                <a:lnTo>
                  <a:pt x="94" y="178"/>
                </a:lnTo>
                <a:lnTo>
                  <a:pt x="114" y="176"/>
                </a:lnTo>
                <a:lnTo>
                  <a:pt x="131" y="171"/>
                </a:lnTo>
                <a:lnTo>
                  <a:pt x="148" y="163"/>
                </a:lnTo>
                <a:lnTo>
                  <a:pt x="162" y="152"/>
                </a:lnTo>
                <a:lnTo>
                  <a:pt x="173" y="136"/>
                </a:lnTo>
                <a:lnTo>
                  <a:pt x="181" y="121"/>
                </a:lnTo>
                <a:lnTo>
                  <a:pt x="186" y="104"/>
                </a:lnTo>
                <a:lnTo>
                  <a:pt x="188" y="84"/>
                </a:lnTo>
                <a:close/>
              </a:path>
            </a:pathLst>
          </a:custGeom>
          <a:solidFill>
            <a:srgbClr val="6A6866"/>
          </a:solidFill>
          <a:ln w="9525">
            <a:noFill/>
            <a:round/>
            <a:headEnd/>
            <a:tailEnd/>
          </a:ln>
        </p:spPr>
        <p:txBody>
          <a:bodyPr/>
          <a:lstStyle/>
          <a:p>
            <a:endParaRPr lang="en-US"/>
          </a:p>
        </p:txBody>
      </p:sp>
      <p:sp>
        <p:nvSpPr>
          <p:cNvPr id="45546" name="Freeform 1490"/>
          <p:cNvSpPr>
            <a:spLocks/>
          </p:cNvSpPr>
          <p:nvPr/>
        </p:nvSpPr>
        <p:spPr bwMode="auto">
          <a:xfrm>
            <a:off x="8740775" y="4321175"/>
            <a:ext cx="292100" cy="279400"/>
          </a:xfrm>
          <a:custGeom>
            <a:avLst/>
            <a:gdLst>
              <a:gd name="T0" fmla="*/ 184 w 184"/>
              <a:gd name="T1" fmla="*/ 73 h 176"/>
              <a:gd name="T2" fmla="*/ 179 w 184"/>
              <a:gd name="T3" fmla="*/ 52 h 176"/>
              <a:gd name="T4" fmla="*/ 169 w 184"/>
              <a:gd name="T5" fmla="*/ 33 h 176"/>
              <a:gd name="T6" fmla="*/ 156 w 184"/>
              <a:gd name="T7" fmla="*/ 17 h 176"/>
              <a:gd name="T8" fmla="*/ 144 w 184"/>
              <a:gd name="T9" fmla="*/ 9 h 176"/>
              <a:gd name="T10" fmla="*/ 148 w 184"/>
              <a:gd name="T11" fmla="*/ 15 h 176"/>
              <a:gd name="T12" fmla="*/ 163 w 184"/>
              <a:gd name="T13" fmla="*/ 33 h 176"/>
              <a:gd name="T14" fmla="*/ 175 w 184"/>
              <a:gd name="T15" fmla="*/ 52 h 176"/>
              <a:gd name="T16" fmla="*/ 181 w 184"/>
              <a:gd name="T17" fmla="*/ 73 h 176"/>
              <a:gd name="T18" fmla="*/ 179 w 184"/>
              <a:gd name="T19" fmla="*/ 102 h 176"/>
              <a:gd name="T20" fmla="*/ 165 w 184"/>
              <a:gd name="T21" fmla="*/ 134 h 176"/>
              <a:gd name="T22" fmla="*/ 142 w 184"/>
              <a:gd name="T23" fmla="*/ 157 h 176"/>
              <a:gd name="T24" fmla="*/ 110 w 184"/>
              <a:gd name="T25" fmla="*/ 171 h 176"/>
              <a:gd name="T26" fmla="*/ 75 w 184"/>
              <a:gd name="T27" fmla="*/ 171 h 176"/>
              <a:gd name="T28" fmla="*/ 42 w 184"/>
              <a:gd name="T29" fmla="*/ 157 h 176"/>
              <a:gd name="T30" fmla="*/ 19 w 184"/>
              <a:gd name="T31" fmla="*/ 134 h 176"/>
              <a:gd name="T32" fmla="*/ 6 w 184"/>
              <a:gd name="T33" fmla="*/ 102 h 176"/>
              <a:gd name="T34" fmla="*/ 6 w 184"/>
              <a:gd name="T35" fmla="*/ 71 h 176"/>
              <a:gd name="T36" fmla="*/ 14 w 184"/>
              <a:gd name="T37" fmla="*/ 44 h 176"/>
              <a:gd name="T38" fmla="*/ 29 w 184"/>
              <a:gd name="T39" fmla="*/ 23 h 176"/>
              <a:gd name="T40" fmla="*/ 50 w 184"/>
              <a:gd name="T41" fmla="*/ 8 h 176"/>
              <a:gd name="T42" fmla="*/ 58 w 184"/>
              <a:gd name="T43" fmla="*/ 0 h 176"/>
              <a:gd name="T44" fmla="*/ 42 w 184"/>
              <a:gd name="T45" fmla="*/ 6 h 176"/>
              <a:gd name="T46" fmla="*/ 23 w 184"/>
              <a:gd name="T47" fmla="*/ 23 h 176"/>
              <a:gd name="T48" fmla="*/ 10 w 184"/>
              <a:gd name="T49" fmla="*/ 44 h 176"/>
              <a:gd name="T50" fmla="*/ 0 w 184"/>
              <a:gd name="T51" fmla="*/ 71 h 176"/>
              <a:gd name="T52" fmla="*/ 2 w 184"/>
              <a:gd name="T53" fmla="*/ 104 h 176"/>
              <a:gd name="T54" fmla="*/ 16 w 184"/>
              <a:gd name="T55" fmla="*/ 136 h 176"/>
              <a:gd name="T56" fmla="*/ 41 w 184"/>
              <a:gd name="T57" fmla="*/ 161 h 176"/>
              <a:gd name="T58" fmla="*/ 73 w 184"/>
              <a:gd name="T59" fmla="*/ 175 h 176"/>
              <a:gd name="T60" fmla="*/ 112 w 184"/>
              <a:gd name="T61" fmla="*/ 175 h 176"/>
              <a:gd name="T62" fmla="*/ 144 w 184"/>
              <a:gd name="T63" fmla="*/ 161 h 176"/>
              <a:gd name="T64" fmla="*/ 169 w 184"/>
              <a:gd name="T65" fmla="*/ 136 h 176"/>
              <a:gd name="T66" fmla="*/ 183 w 184"/>
              <a:gd name="T67" fmla="*/ 104 h 17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4"/>
              <a:gd name="T103" fmla="*/ 0 h 176"/>
              <a:gd name="T104" fmla="*/ 184 w 184"/>
              <a:gd name="T105" fmla="*/ 176 h 17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4" h="176">
                <a:moveTo>
                  <a:pt x="184" y="84"/>
                </a:moveTo>
                <a:lnTo>
                  <a:pt x="184" y="73"/>
                </a:lnTo>
                <a:lnTo>
                  <a:pt x="183" y="61"/>
                </a:lnTo>
                <a:lnTo>
                  <a:pt x="179" y="52"/>
                </a:lnTo>
                <a:lnTo>
                  <a:pt x="175" y="42"/>
                </a:lnTo>
                <a:lnTo>
                  <a:pt x="169" y="33"/>
                </a:lnTo>
                <a:lnTo>
                  <a:pt x="161" y="25"/>
                </a:lnTo>
                <a:lnTo>
                  <a:pt x="156" y="17"/>
                </a:lnTo>
                <a:lnTo>
                  <a:pt x="146" y="9"/>
                </a:lnTo>
                <a:lnTo>
                  <a:pt x="144" y="9"/>
                </a:lnTo>
                <a:lnTo>
                  <a:pt x="140" y="9"/>
                </a:lnTo>
                <a:lnTo>
                  <a:pt x="148" y="15"/>
                </a:lnTo>
                <a:lnTo>
                  <a:pt x="158" y="23"/>
                </a:lnTo>
                <a:lnTo>
                  <a:pt x="163" y="33"/>
                </a:lnTo>
                <a:lnTo>
                  <a:pt x="169" y="40"/>
                </a:lnTo>
                <a:lnTo>
                  <a:pt x="175" y="52"/>
                </a:lnTo>
                <a:lnTo>
                  <a:pt x="179" y="61"/>
                </a:lnTo>
                <a:lnTo>
                  <a:pt x="181" y="73"/>
                </a:lnTo>
                <a:lnTo>
                  <a:pt x="181" y="84"/>
                </a:lnTo>
                <a:lnTo>
                  <a:pt x="179" y="102"/>
                </a:lnTo>
                <a:lnTo>
                  <a:pt x="175" y="119"/>
                </a:lnTo>
                <a:lnTo>
                  <a:pt x="165" y="134"/>
                </a:lnTo>
                <a:lnTo>
                  <a:pt x="156" y="148"/>
                </a:lnTo>
                <a:lnTo>
                  <a:pt x="142" y="157"/>
                </a:lnTo>
                <a:lnTo>
                  <a:pt x="127" y="165"/>
                </a:lnTo>
                <a:lnTo>
                  <a:pt x="110" y="171"/>
                </a:lnTo>
                <a:lnTo>
                  <a:pt x="92" y="173"/>
                </a:lnTo>
                <a:lnTo>
                  <a:pt x="75" y="171"/>
                </a:lnTo>
                <a:lnTo>
                  <a:pt x="58" y="165"/>
                </a:lnTo>
                <a:lnTo>
                  <a:pt x="42" y="157"/>
                </a:lnTo>
                <a:lnTo>
                  <a:pt x="29" y="148"/>
                </a:lnTo>
                <a:lnTo>
                  <a:pt x="19" y="134"/>
                </a:lnTo>
                <a:lnTo>
                  <a:pt x="12" y="119"/>
                </a:lnTo>
                <a:lnTo>
                  <a:pt x="6" y="102"/>
                </a:lnTo>
                <a:lnTo>
                  <a:pt x="4" y="84"/>
                </a:lnTo>
                <a:lnTo>
                  <a:pt x="6" y="71"/>
                </a:lnTo>
                <a:lnTo>
                  <a:pt x="8" y="57"/>
                </a:lnTo>
                <a:lnTo>
                  <a:pt x="14" y="44"/>
                </a:lnTo>
                <a:lnTo>
                  <a:pt x="19" y="33"/>
                </a:lnTo>
                <a:lnTo>
                  <a:pt x="29" y="23"/>
                </a:lnTo>
                <a:lnTo>
                  <a:pt x="39" y="15"/>
                </a:lnTo>
                <a:lnTo>
                  <a:pt x="50" y="8"/>
                </a:lnTo>
                <a:lnTo>
                  <a:pt x="62" y="2"/>
                </a:lnTo>
                <a:lnTo>
                  <a:pt x="58" y="0"/>
                </a:lnTo>
                <a:lnTo>
                  <a:pt x="54" y="0"/>
                </a:lnTo>
                <a:lnTo>
                  <a:pt x="42" y="6"/>
                </a:lnTo>
                <a:lnTo>
                  <a:pt x="33" y="13"/>
                </a:lnTo>
                <a:lnTo>
                  <a:pt x="23" y="23"/>
                </a:lnTo>
                <a:lnTo>
                  <a:pt x="16" y="33"/>
                </a:lnTo>
                <a:lnTo>
                  <a:pt x="10" y="44"/>
                </a:lnTo>
                <a:lnTo>
                  <a:pt x="4" y="57"/>
                </a:lnTo>
                <a:lnTo>
                  <a:pt x="0" y="71"/>
                </a:lnTo>
                <a:lnTo>
                  <a:pt x="0" y="84"/>
                </a:lnTo>
                <a:lnTo>
                  <a:pt x="2" y="104"/>
                </a:lnTo>
                <a:lnTo>
                  <a:pt x="8" y="121"/>
                </a:lnTo>
                <a:lnTo>
                  <a:pt x="16" y="136"/>
                </a:lnTo>
                <a:lnTo>
                  <a:pt x="27" y="150"/>
                </a:lnTo>
                <a:lnTo>
                  <a:pt x="41" y="161"/>
                </a:lnTo>
                <a:lnTo>
                  <a:pt x="56" y="169"/>
                </a:lnTo>
                <a:lnTo>
                  <a:pt x="73" y="175"/>
                </a:lnTo>
                <a:lnTo>
                  <a:pt x="92" y="176"/>
                </a:lnTo>
                <a:lnTo>
                  <a:pt x="112" y="175"/>
                </a:lnTo>
                <a:lnTo>
                  <a:pt x="129" y="169"/>
                </a:lnTo>
                <a:lnTo>
                  <a:pt x="144" y="161"/>
                </a:lnTo>
                <a:lnTo>
                  <a:pt x="158" y="150"/>
                </a:lnTo>
                <a:lnTo>
                  <a:pt x="169" y="136"/>
                </a:lnTo>
                <a:lnTo>
                  <a:pt x="177" y="121"/>
                </a:lnTo>
                <a:lnTo>
                  <a:pt x="183" y="104"/>
                </a:lnTo>
                <a:lnTo>
                  <a:pt x="184" y="84"/>
                </a:lnTo>
                <a:close/>
              </a:path>
            </a:pathLst>
          </a:custGeom>
          <a:solidFill>
            <a:srgbClr val="6B6968"/>
          </a:solidFill>
          <a:ln w="9525">
            <a:noFill/>
            <a:round/>
            <a:headEnd/>
            <a:tailEnd/>
          </a:ln>
        </p:spPr>
        <p:txBody>
          <a:bodyPr/>
          <a:lstStyle/>
          <a:p>
            <a:endParaRPr lang="en-US"/>
          </a:p>
        </p:txBody>
      </p:sp>
      <p:sp>
        <p:nvSpPr>
          <p:cNvPr id="45547" name="Freeform 1491"/>
          <p:cNvSpPr>
            <a:spLocks/>
          </p:cNvSpPr>
          <p:nvPr/>
        </p:nvSpPr>
        <p:spPr bwMode="auto">
          <a:xfrm>
            <a:off x="8743950" y="4321176"/>
            <a:ext cx="287338" cy="277813"/>
          </a:xfrm>
          <a:custGeom>
            <a:avLst/>
            <a:gdLst>
              <a:gd name="T0" fmla="*/ 181 w 181"/>
              <a:gd name="T1" fmla="*/ 73 h 175"/>
              <a:gd name="T2" fmla="*/ 175 w 181"/>
              <a:gd name="T3" fmla="*/ 52 h 175"/>
              <a:gd name="T4" fmla="*/ 165 w 181"/>
              <a:gd name="T5" fmla="*/ 33 h 175"/>
              <a:gd name="T6" fmla="*/ 150 w 181"/>
              <a:gd name="T7" fmla="*/ 15 h 175"/>
              <a:gd name="T8" fmla="*/ 138 w 181"/>
              <a:gd name="T9" fmla="*/ 9 h 175"/>
              <a:gd name="T10" fmla="*/ 144 w 181"/>
              <a:gd name="T11" fmla="*/ 15 h 175"/>
              <a:gd name="T12" fmla="*/ 159 w 181"/>
              <a:gd name="T13" fmla="*/ 31 h 175"/>
              <a:gd name="T14" fmla="*/ 171 w 181"/>
              <a:gd name="T15" fmla="*/ 50 h 175"/>
              <a:gd name="T16" fmla="*/ 177 w 181"/>
              <a:gd name="T17" fmla="*/ 73 h 175"/>
              <a:gd name="T18" fmla="*/ 175 w 181"/>
              <a:gd name="T19" fmla="*/ 102 h 175"/>
              <a:gd name="T20" fmla="*/ 161 w 181"/>
              <a:gd name="T21" fmla="*/ 132 h 175"/>
              <a:gd name="T22" fmla="*/ 138 w 181"/>
              <a:gd name="T23" fmla="*/ 155 h 175"/>
              <a:gd name="T24" fmla="*/ 108 w 181"/>
              <a:gd name="T25" fmla="*/ 169 h 175"/>
              <a:gd name="T26" fmla="*/ 73 w 181"/>
              <a:gd name="T27" fmla="*/ 169 h 175"/>
              <a:gd name="T28" fmla="*/ 42 w 181"/>
              <a:gd name="T29" fmla="*/ 155 h 175"/>
              <a:gd name="T30" fmla="*/ 19 w 181"/>
              <a:gd name="T31" fmla="*/ 132 h 175"/>
              <a:gd name="T32" fmla="*/ 6 w 181"/>
              <a:gd name="T33" fmla="*/ 102 h 175"/>
              <a:gd name="T34" fmla="*/ 6 w 181"/>
              <a:gd name="T35" fmla="*/ 71 h 175"/>
              <a:gd name="T36" fmla="*/ 14 w 181"/>
              <a:gd name="T37" fmla="*/ 44 h 175"/>
              <a:gd name="T38" fmla="*/ 29 w 181"/>
              <a:gd name="T39" fmla="*/ 23 h 175"/>
              <a:gd name="T40" fmla="*/ 50 w 181"/>
              <a:gd name="T41" fmla="*/ 8 h 175"/>
              <a:gd name="T42" fmla="*/ 60 w 181"/>
              <a:gd name="T43" fmla="*/ 2 h 175"/>
              <a:gd name="T44" fmla="*/ 44 w 181"/>
              <a:gd name="T45" fmla="*/ 6 h 175"/>
              <a:gd name="T46" fmla="*/ 23 w 181"/>
              <a:gd name="T47" fmla="*/ 23 h 175"/>
              <a:gd name="T48" fmla="*/ 10 w 181"/>
              <a:gd name="T49" fmla="*/ 44 h 175"/>
              <a:gd name="T50" fmla="*/ 0 w 181"/>
              <a:gd name="T51" fmla="*/ 71 h 175"/>
              <a:gd name="T52" fmla="*/ 2 w 181"/>
              <a:gd name="T53" fmla="*/ 102 h 175"/>
              <a:gd name="T54" fmla="*/ 16 w 181"/>
              <a:gd name="T55" fmla="*/ 134 h 175"/>
              <a:gd name="T56" fmla="*/ 40 w 181"/>
              <a:gd name="T57" fmla="*/ 159 h 175"/>
              <a:gd name="T58" fmla="*/ 73 w 181"/>
              <a:gd name="T59" fmla="*/ 173 h 175"/>
              <a:gd name="T60" fmla="*/ 110 w 181"/>
              <a:gd name="T61" fmla="*/ 173 h 175"/>
              <a:gd name="T62" fmla="*/ 140 w 181"/>
              <a:gd name="T63" fmla="*/ 159 h 175"/>
              <a:gd name="T64" fmla="*/ 165 w 181"/>
              <a:gd name="T65" fmla="*/ 134 h 175"/>
              <a:gd name="T66" fmla="*/ 179 w 181"/>
              <a:gd name="T67" fmla="*/ 102 h 1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1"/>
              <a:gd name="T103" fmla="*/ 0 h 175"/>
              <a:gd name="T104" fmla="*/ 181 w 181"/>
              <a:gd name="T105" fmla="*/ 175 h 17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1" h="175">
                <a:moveTo>
                  <a:pt x="181" y="84"/>
                </a:moveTo>
                <a:lnTo>
                  <a:pt x="181" y="73"/>
                </a:lnTo>
                <a:lnTo>
                  <a:pt x="179" y="61"/>
                </a:lnTo>
                <a:lnTo>
                  <a:pt x="175" y="52"/>
                </a:lnTo>
                <a:lnTo>
                  <a:pt x="171" y="42"/>
                </a:lnTo>
                <a:lnTo>
                  <a:pt x="165" y="33"/>
                </a:lnTo>
                <a:lnTo>
                  <a:pt x="158" y="23"/>
                </a:lnTo>
                <a:lnTo>
                  <a:pt x="150" y="15"/>
                </a:lnTo>
                <a:lnTo>
                  <a:pt x="142" y="9"/>
                </a:lnTo>
                <a:lnTo>
                  <a:pt x="138" y="9"/>
                </a:lnTo>
                <a:lnTo>
                  <a:pt x="134" y="9"/>
                </a:lnTo>
                <a:lnTo>
                  <a:pt x="144" y="15"/>
                </a:lnTo>
                <a:lnTo>
                  <a:pt x="152" y="23"/>
                </a:lnTo>
                <a:lnTo>
                  <a:pt x="159" y="31"/>
                </a:lnTo>
                <a:lnTo>
                  <a:pt x="165" y="40"/>
                </a:lnTo>
                <a:lnTo>
                  <a:pt x="171" y="50"/>
                </a:lnTo>
                <a:lnTo>
                  <a:pt x="175" y="61"/>
                </a:lnTo>
                <a:lnTo>
                  <a:pt x="177" y="73"/>
                </a:lnTo>
                <a:lnTo>
                  <a:pt x="177" y="84"/>
                </a:lnTo>
                <a:lnTo>
                  <a:pt x="175" y="102"/>
                </a:lnTo>
                <a:lnTo>
                  <a:pt x="171" y="117"/>
                </a:lnTo>
                <a:lnTo>
                  <a:pt x="161" y="132"/>
                </a:lnTo>
                <a:lnTo>
                  <a:pt x="152" y="146"/>
                </a:lnTo>
                <a:lnTo>
                  <a:pt x="138" y="155"/>
                </a:lnTo>
                <a:lnTo>
                  <a:pt x="125" y="163"/>
                </a:lnTo>
                <a:lnTo>
                  <a:pt x="108" y="169"/>
                </a:lnTo>
                <a:lnTo>
                  <a:pt x="90" y="171"/>
                </a:lnTo>
                <a:lnTo>
                  <a:pt x="73" y="169"/>
                </a:lnTo>
                <a:lnTo>
                  <a:pt x="56" y="163"/>
                </a:lnTo>
                <a:lnTo>
                  <a:pt x="42" y="155"/>
                </a:lnTo>
                <a:lnTo>
                  <a:pt x="29" y="146"/>
                </a:lnTo>
                <a:lnTo>
                  <a:pt x="19" y="132"/>
                </a:lnTo>
                <a:lnTo>
                  <a:pt x="10" y="117"/>
                </a:lnTo>
                <a:lnTo>
                  <a:pt x="6" y="102"/>
                </a:lnTo>
                <a:lnTo>
                  <a:pt x="4" y="84"/>
                </a:lnTo>
                <a:lnTo>
                  <a:pt x="6" y="71"/>
                </a:lnTo>
                <a:lnTo>
                  <a:pt x="8" y="57"/>
                </a:lnTo>
                <a:lnTo>
                  <a:pt x="14" y="44"/>
                </a:lnTo>
                <a:lnTo>
                  <a:pt x="21" y="33"/>
                </a:lnTo>
                <a:lnTo>
                  <a:pt x="29" y="23"/>
                </a:lnTo>
                <a:lnTo>
                  <a:pt x="39" y="15"/>
                </a:lnTo>
                <a:lnTo>
                  <a:pt x="50" y="8"/>
                </a:lnTo>
                <a:lnTo>
                  <a:pt x="63" y="2"/>
                </a:lnTo>
                <a:lnTo>
                  <a:pt x="60" y="2"/>
                </a:lnTo>
                <a:lnTo>
                  <a:pt x="56" y="0"/>
                </a:lnTo>
                <a:lnTo>
                  <a:pt x="44" y="6"/>
                </a:lnTo>
                <a:lnTo>
                  <a:pt x="33" y="13"/>
                </a:lnTo>
                <a:lnTo>
                  <a:pt x="23" y="23"/>
                </a:lnTo>
                <a:lnTo>
                  <a:pt x="16" y="33"/>
                </a:lnTo>
                <a:lnTo>
                  <a:pt x="10" y="44"/>
                </a:lnTo>
                <a:lnTo>
                  <a:pt x="4" y="57"/>
                </a:lnTo>
                <a:lnTo>
                  <a:pt x="0" y="71"/>
                </a:lnTo>
                <a:lnTo>
                  <a:pt x="0" y="84"/>
                </a:lnTo>
                <a:lnTo>
                  <a:pt x="2" y="102"/>
                </a:lnTo>
                <a:lnTo>
                  <a:pt x="8" y="119"/>
                </a:lnTo>
                <a:lnTo>
                  <a:pt x="16" y="134"/>
                </a:lnTo>
                <a:lnTo>
                  <a:pt x="27" y="148"/>
                </a:lnTo>
                <a:lnTo>
                  <a:pt x="40" y="159"/>
                </a:lnTo>
                <a:lnTo>
                  <a:pt x="56" y="167"/>
                </a:lnTo>
                <a:lnTo>
                  <a:pt x="73" y="173"/>
                </a:lnTo>
                <a:lnTo>
                  <a:pt x="90" y="175"/>
                </a:lnTo>
                <a:lnTo>
                  <a:pt x="110" y="173"/>
                </a:lnTo>
                <a:lnTo>
                  <a:pt x="125" y="167"/>
                </a:lnTo>
                <a:lnTo>
                  <a:pt x="140" y="159"/>
                </a:lnTo>
                <a:lnTo>
                  <a:pt x="154" y="148"/>
                </a:lnTo>
                <a:lnTo>
                  <a:pt x="165" y="134"/>
                </a:lnTo>
                <a:lnTo>
                  <a:pt x="173" y="119"/>
                </a:lnTo>
                <a:lnTo>
                  <a:pt x="179" y="102"/>
                </a:lnTo>
                <a:lnTo>
                  <a:pt x="181" y="84"/>
                </a:lnTo>
                <a:close/>
              </a:path>
            </a:pathLst>
          </a:custGeom>
          <a:solidFill>
            <a:srgbClr val="6C6A69"/>
          </a:solidFill>
          <a:ln w="9525">
            <a:noFill/>
            <a:round/>
            <a:headEnd/>
            <a:tailEnd/>
          </a:ln>
        </p:spPr>
        <p:txBody>
          <a:bodyPr/>
          <a:lstStyle/>
          <a:p>
            <a:endParaRPr lang="en-US"/>
          </a:p>
        </p:txBody>
      </p:sp>
      <p:sp>
        <p:nvSpPr>
          <p:cNvPr id="45548" name="Freeform 1492"/>
          <p:cNvSpPr>
            <a:spLocks/>
          </p:cNvSpPr>
          <p:nvPr/>
        </p:nvSpPr>
        <p:spPr bwMode="auto">
          <a:xfrm>
            <a:off x="8747125" y="4324351"/>
            <a:ext cx="280988" cy="271463"/>
          </a:xfrm>
          <a:custGeom>
            <a:avLst/>
            <a:gdLst>
              <a:gd name="T0" fmla="*/ 177 w 177"/>
              <a:gd name="T1" fmla="*/ 71 h 171"/>
              <a:gd name="T2" fmla="*/ 171 w 177"/>
              <a:gd name="T3" fmla="*/ 50 h 171"/>
              <a:gd name="T4" fmla="*/ 159 w 177"/>
              <a:gd name="T5" fmla="*/ 31 h 171"/>
              <a:gd name="T6" fmla="*/ 144 w 177"/>
              <a:gd name="T7" fmla="*/ 13 h 171"/>
              <a:gd name="T8" fmla="*/ 132 w 177"/>
              <a:gd name="T9" fmla="*/ 7 h 171"/>
              <a:gd name="T10" fmla="*/ 138 w 177"/>
              <a:gd name="T11" fmla="*/ 13 h 171"/>
              <a:gd name="T12" fmla="*/ 154 w 177"/>
              <a:gd name="T13" fmla="*/ 29 h 171"/>
              <a:gd name="T14" fmla="*/ 165 w 177"/>
              <a:gd name="T15" fmla="*/ 48 h 171"/>
              <a:gd name="T16" fmla="*/ 173 w 177"/>
              <a:gd name="T17" fmla="*/ 71 h 171"/>
              <a:gd name="T18" fmla="*/ 171 w 177"/>
              <a:gd name="T19" fmla="*/ 100 h 171"/>
              <a:gd name="T20" fmla="*/ 159 w 177"/>
              <a:gd name="T21" fmla="*/ 130 h 171"/>
              <a:gd name="T22" fmla="*/ 136 w 177"/>
              <a:gd name="T23" fmla="*/ 153 h 171"/>
              <a:gd name="T24" fmla="*/ 106 w 177"/>
              <a:gd name="T25" fmla="*/ 165 h 171"/>
              <a:gd name="T26" fmla="*/ 71 w 177"/>
              <a:gd name="T27" fmla="*/ 165 h 171"/>
              <a:gd name="T28" fmla="*/ 40 w 177"/>
              <a:gd name="T29" fmla="*/ 153 h 171"/>
              <a:gd name="T30" fmla="*/ 17 w 177"/>
              <a:gd name="T31" fmla="*/ 130 h 171"/>
              <a:gd name="T32" fmla="*/ 6 w 177"/>
              <a:gd name="T33" fmla="*/ 100 h 171"/>
              <a:gd name="T34" fmla="*/ 6 w 177"/>
              <a:gd name="T35" fmla="*/ 69 h 171"/>
              <a:gd name="T36" fmla="*/ 14 w 177"/>
              <a:gd name="T37" fmla="*/ 42 h 171"/>
              <a:gd name="T38" fmla="*/ 31 w 177"/>
              <a:gd name="T39" fmla="*/ 21 h 171"/>
              <a:gd name="T40" fmla="*/ 52 w 177"/>
              <a:gd name="T41" fmla="*/ 6 h 171"/>
              <a:gd name="T42" fmla="*/ 61 w 177"/>
              <a:gd name="T43" fmla="*/ 0 h 171"/>
              <a:gd name="T44" fmla="*/ 46 w 177"/>
              <a:gd name="T45" fmla="*/ 6 h 171"/>
              <a:gd name="T46" fmla="*/ 25 w 177"/>
              <a:gd name="T47" fmla="*/ 21 h 171"/>
              <a:gd name="T48" fmla="*/ 10 w 177"/>
              <a:gd name="T49" fmla="*/ 42 h 171"/>
              <a:gd name="T50" fmla="*/ 2 w 177"/>
              <a:gd name="T51" fmla="*/ 69 h 171"/>
              <a:gd name="T52" fmla="*/ 2 w 177"/>
              <a:gd name="T53" fmla="*/ 100 h 171"/>
              <a:gd name="T54" fmla="*/ 15 w 177"/>
              <a:gd name="T55" fmla="*/ 132 h 171"/>
              <a:gd name="T56" fmla="*/ 38 w 177"/>
              <a:gd name="T57" fmla="*/ 155 h 171"/>
              <a:gd name="T58" fmla="*/ 71 w 177"/>
              <a:gd name="T59" fmla="*/ 169 h 171"/>
              <a:gd name="T60" fmla="*/ 106 w 177"/>
              <a:gd name="T61" fmla="*/ 169 h 171"/>
              <a:gd name="T62" fmla="*/ 138 w 177"/>
              <a:gd name="T63" fmla="*/ 155 h 171"/>
              <a:gd name="T64" fmla="*/ 161 w 177"/>
              <a:gd name="T65" fmla="*/ 132 h 171"/>
              <a:gd name="T66" fmla="*/ 175 w 177"/>
              <a:gd name="T67" fmla="*/ 100 h 17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7"/>
              <a:gd name="T103" fmla="*/ 0 h 171"/>
              <a:gd name="T104" fmla="*/ 177 w 177"/>
              <a:gd name="T105" fmla="*/ 171 h 17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7" h="171">
                <a:moveTo>
                  <a:pt x="177" y="82"/>
                </a:moveTo>
                <a:lnTo>
                  <a:pt x="177" y="71"/>
                </a:lnTo>
                <a:lnTo>
                  <a:pt x="175" y="59"/>
                </a:lnTo>
                <a:lnTo>
                  <a:pt x="171" y="50"/>
                </a:lnTo>
                <a:lnTo>
                  <a:pt x="165" y="38"/>
                </a:lnTo>
                <a:lnTo>
                  <a:pt x="159" y="31"/>
                </a:lnTo>
                <a:lnTo>
                  <a:pt x="154" y="21"/>
                </a:lnTo>
                <a:lnTo>
                  <a:pt x="144" y="13"/>
                </a:lnTo>
                <a:lnTo>
                  <a:pt x="136" y="7"/>
                </a:lnTo>
                <a:lnTo>
                  <a:pt x="132" y="7"/>
                </a:lnTo>
                <a:lnTo>
                  <a:pt x="129" y="7"/>
                </a:lnTo>
                <a:lnTo>
                  <a:pt x="138" y="13"/>
                </a:lnTo>
                <a:lnTo>
                  <a:pt x="146" y="21"/>
                </a:lnTo>
                <a:lnTo>
                  <a:pt x="154" y="29"/>
                </a:lnTo>
                <a:lnTo>
                  <a:pt x="161" y="38"/>
                </a:lnTo>
                <a:lnTo>
                  <a:pt x="165" y="48"/>
                </a:lnTo>
                <a:lnTo>
                  <a:pt x="169" y="59"/>
                </a:lnTo>
                <a:lnTo>
                  <a:pt x="173" y="71"/>
                </a:lnTo>
                <a:lnTo>
                  <a:pt x="173" y="82"/>
                </a:lnTo>
                <a:lnTo>
                  <a:pt x="171" y="100"/>
                </a:lnTo>
                <a:lnTo>
                  <a:pt x="167" y="115"/>
                </a:lnTo>
                <a:lnTo>
                  <a:pt x="159" y="130"/>
                </a:lnTo>
                <a:lnTo>
                  <a:pt x="148" y="142"/>
                </a:lnTo>
                <a:lnTo>
                  <a:pt x="136" y="153"/>
                </a:lnTo>
                <a:lnTo>
                  <a:pt x="121" y="161"/>
                </a:lnTo>
                <a:lnTo>
                  <a:pt x="106" y="165"/>
                </a:lnTo>
                <a:lnTo>
                  <a:pt x="88" y="167"/>
                </a:lnTo>
                <a:lnTo>
                  <a:pt x="71" y="165"/>
                </a:lnTo>
                <a:lnTo>
                  <a:pt x="56" y="161"/>
                </a:lnTo>
                <a:lnTo>
                  <a:pt x="40" y="153"/>
                </a:lnTo>
                <a:lnTo>
                  <a:pt x="29" y="142"/>
                </a:lnTo>
                <a:lnTo>
                  <a:pt x="17" y="130"/>
                </a:lnTo>
                <a:lnTo>
                  <a:pt x="10" y="115"/>
                </a:lnTo>
                <a:lnTo>
                  <a:pt x="6" y="100"/>
                </a:lnTo>
                <a:lnTo>
                  <a:pt x="4" y="82"/>
                </a:lnTo>
                <a:lnTo>
                  <a:pt x="6" y="69"/>
                </a:lnTo>
                <a:lnTo>
                  <a:pt x="8" y="55"/>
                </a:lnTo>
                <a:lnTo>
                  <a:pt x="14" y="42"/>
                </a:lnTo>
                <a:lnTo>
                  <a:pt x="21" y="31"/>
                </a:lnTo>
                <a:lnTo>
                  <a:pt x="31" y="21"/>
                </a:lnTo>
                <a:lnTo>
                  <a:pt x="40" y="13"/>
                </a:lnTo>
                <a:lnTo>
                  <a:pt x="52" y="6"/>
                </a:lnTo>
                <a:lnTo>
                  <a:pt x="65" y="2"/>
                </a:lnTo>
                <a:lnTo>
                  <a:pt x="61" y="0"/>
                </a:lnTo>
                <a:lnTo>
                  <a:pt x="58" y="0"/>
                </a:lnTo>
                <a:lnTo>
                  <a:pt x="46" y="6"/>
                </a:lnTo>
                <a:lnTo>
                  <a:pt x="35" y="13"/>
                </a:lnTo>
                <a:lnTo>
                  <a:pt x="25" y="21"/>
                </a:lnTo>
                <a:lnTo>
                  <a:pt x="15" y="31"/>
                </a:lnTo>
                <a:lnTo>
                  <a:pt x="10" y="42"/>
                </a:lnTo>
                <a:lnTo>
                  <a:pt x="4" y="55"/>
                </a:lnTo>
                <a:lnTo>
                  <a:pt x="2" y="69"/>
                </a:lnTo>
                <a:lnTo>
                  <a:pt x="0" y="82"/>
                </a:lnTo>
                <a:lnTo>
                  <a:pt x="2" y="100"/>
                </a:lnTo>
                <a:lnTo>
                  <a:pt x="8" y="117"/>
                </a:lnTo>
                <a:lnTo>
                  <a:pt x="15" y="132"/>
                </a:lnTo>
                <a:lnTo>
                  <a:pt x="25" y="146"/>
                </a:lnTo>
                <a:lnTo>
                  <a:pt x="38" y="155"/>
                </a:lnTo>
                <a:lnTo>
                  <a:pt x="54" y="163"/>
                </a:lnTo>
                <a:lnTo>
                  <a:pt x="71" y="169"/>
                </a:lnTo>
                <a:lnTo>
                  <a:pt x="88" y="171"/>
                </a:lnTo>
                <a:lnTo>
                  <a:pt x="106" y="169"/>
                </a:lnTo>
                <a:lnTo>
                  <a:pt x="123" y="163"/>
                </a:lnTo>
                <a:lnTo>
                  <a:pt x="138" y="155"/>
                </a:lnTo>
                <a:lnTo>
                  <a:pt x="152" y="146"/>
                </a:lnTo>
                <a:lnTo>
                  <a:pt x="161" y="132"/>
                </a:lnTo>
                <a:lnTo>
                  <a:pt x="171" y="117"/>
                </a:lnTo>
                <a:lnTo>
                  <a:pt x="175" y="100"/>
                </a:lnTo>
                <a:lnTo>
                  <a:pt x="177" y="82"/>
                </a:lnTo>
                <a:close/>
              </a:path>
            </a:pathLst>
          </a:custGeom>
          <a:solidFill>
            <a:srgbClr val="6E6C6B"/>
          </a:solidFill>
          <a:ln w="9525">
            <a:noFill/>
            <a:round/>
            <a:headEnd/>
            <a:tailEnd/>
          </a:ln>
        </p:spPr>
        <p:txBody>
          <a:bodyPr/>
          <a:lstStyle/>
          <a:p>
            <a:endParaRPr lang="en-US"/>
          </a:p>
        </p:txBody>
      </p:sp>
      <p:sp>
        <p:nvSpPr>
          <p:cNvPr id="45549" name="Freeform 1493"/>
          <p:cNvSpPr>
            <a:spLocks/>
          </p:cNvSpPr>
          <p:nvPr/>
        </p:nvSpPr>
        <p:spPr bwMode="auto">
          <a:xfrm>
            <a:off x="8750300" y="4324350"/>
            <a:ext cx="274638" cy="268288"/>
          </a:xfrm>
          <a:custGeom>
            <a:avLst/>
            <a:gdLst>
              <a:gd name="T0" fmla="*/ 173 w 173"/>
              <a:gd name="T1" fmla="*/ 71 h 169"/>
              <a:gd name="T2" fmla="*/ 167 w 173"/>
              <a:gd name="T3" fmla="*/ 48 h 169"/>
              <a:gd name="T4" fmla="*/ 155 w 173"/>
              <a:gd name="T5" fmla="*/ 29 h 169"/>
              <a:gd name="T6" fmla="*/ 140 w 173"/>
              <a:gd name="T7" fmla="*/ 13 h 169"/>
              <a:gd name="T8" fmla="*/ 127 w 173"/>
              <a:gd name="T9" fmla="*/ 7 h 169"/>
              <a:gd name="T10" fmla="*/ 132 w 173"/>
              <a:gd name="T11" fmla="*/ 13 h 169"/>
              <a:gd name="T12" fmla="*/ 150 w 173"/>
              <a:gd name="T13" fmla="*/ 29 h 169"/>
              <a:gd name="T14" fmla="*/ 161 w 173"/>
              <a:gd name="T15" fmla="*/ 48 h 169"/>
              <a:gd name="T16" fmla="*/ 169 w 173"/>
              <a:gd name="T17" fmla="*/ 71 h 169"/>
              <a:gd name="T18" fmla="*/ 167 w 173"/>
              <a:gd name="T19" fmla="*/ 100 h 169"/>
              <a:gd name="T20" fmla="*/ 155 w 173"/>
              <a:gd name="T21" fmla="*/ 128 h 169"/>
              <a:gd name="T22" fmla="*/ 132 w 173"/>
              <a:gd name="T23" fmla="*/ 151 h 169"/>
              <a:gd name="T24" fmla="*/ 104 w 173"/>
              <a:gd name="T25" fmla="*/ 163 h 169"/>
              <a:gd name="T26" fmla="*/ 69 w 173"/>
              <a:gd name="T27" fmla="*/ 163 h 169"/>
              <a:gd name="T28" fmla="*/ 40 w 173"/>
              <a:gd name="T29" fmla="*/ 151 h 169"/>
              <a:gd name="T30" fmla="*/ 17 w 173"/>
              <a:gd name="T31" fmla="*/ 128 h 169"/>
              <a:gd name="T32" fmla="*/ 6 w 173"/>
              <a:gd name="T33" fmla="*/ 100 h 169"/>
              <a:gd name="T34" fmla="*/ 6 w 173"/>
              <a:gd name="T35" fmla="*/ 67 h 169"/>
              <a:gd name="T36" fmla="*/ 13 w 173"/>
              <a:gd name="T37" fmla="*/ 42 h 169"/>
              <a:gd name="T38" fmla="*/ 31 w 173"/>
              <a:gd name="T39" fmla="*/ 21 h 169"/>
              <a:gd name="T40" fmla="*/ 54 w 173"/>
              <a:gd name="T41" fmla="*/ 6 h 169"/>
              <a:gd name="T42" fmla="*/ 65 w 173"/>
              <a:gd name="T43" fmla="*/ 2 h 169"/>
              <a:gd name="T44" fmla="*/ 61 w 173"/>
              <a:gd name="T45" fmla="*/ 0 h 169"/>
              <a:gd name="T46" fmla="*/ 46 w 173"/>
              <a:gd name="T47" fmla="*/ 6 h 169"/>
              <a:gd name="T48" fmla="*/ 25 w 173"/>
              <a:gd name="T49" fmla="*/ 21 h 169"/>
              <a:gd name="T50" fmla="*/ 10 w 173"/>
              <a:gd name="T51" fmla="*/ 42 h 169"/>
              <a:gd name="T52" fmla="*/ 2 w 173"/>
              <a:gd name="T53" fmla="*/ 69 h 169"/>
              <a:gd name="T54" fmla="*/ 2 w 173"/>
              <a:gd name="T55" fmla="*/ 100 h 169"/>
              <a:gd name="T56" fmla="*/ 15 w 173"/>
              <a:gd name="T57" fmla="*/ 130 h 169"/>
              <a:gd name="T58" fmla="*/ 38 w 173"/>
              <a:gd name="T59" fmla="*/ 153 h 169"/>
              <a:gd name="T60" fmla="*/ 69 w 173"/>
              <a:gd name="T61" fmla="*/ 167 h 169"/>
              <a:gd name="T62" fmla="*/ 104 w 173"/>
              <a:gd name="T63" fmla="*/ 167 h 169"/>
              <a:gd name="T64" fmla="*/ 134 w 173"/>
              <a:gd name="T65" fmla="*/ 153 h 169"/>
              <a:gd name="T66" fmla="*/ 157 w 173"/>
              <a:gd name="T67" fmla="*/ 130 h 169"/>
              <a:gd name="T68" fmla="*/ 171 w 173"/>
              <a:gd name="T69" fmla="*/ 100 h 1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3"/>
              <a:gd name="T106" fmla="*/ 0 h 169"/>
              <a:gd name="T107" fmla="*/ 173 w 173"/>
              <a:gd name="T108" fmla="*/ 169 h 1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3" h="169">
                <a:moveTo>
                  <a:pt x="173" y="82"/>
                </a:moveTo>
                <a:lnTo>
                  <a:pt x="173" y="71"/>
                </a:lnTo>
                <a:lnTo>
                  <a:pt x="171" y="59"/>
                </a:lnTo>
                <a:lnTo>
                  <a:pt x="167" y="48"/>
                </a:lnTo>
                <a:lnTo>
                  <a:pt x="161" y="38"/>
                </a:lnTo>
                <a:lnTo>
                  <a:pt x="155" y="29"/>
                </a:lnTo>
                <a:lnTo>
                  <a:pt x="148" y="21"/>
                </a:lnTo>
                <a:lnTo>
                  <a:pt x="140" y="13"/>
                </a:lnTo>
                <a:lnTo>
                  <a:pt x="130" y="7"/>
                </a:lnTo>
                <a:lnTo>
                  <a:pt x="127" y="7"/>
                </a:lnTo>
                <a:lnTo>
                  <a:pt x="123" y="7"/>
                </a:lnTo>
                <a:lnTo>
                  <a:pt x="132" y="13"/>
                </a:lnTo>
                <a:lnTo>
                  <a:pt x="142" y="21"/>
                </a:lnTo>
                <a:lnTo>
                  <a:pt x="150" y="29"/>
                </a:lnTo>
                <a:lnTo>
                  <a:pt x="155" y="38"/>
                </a:lnTo>
                <a:lnTo>
                  <a:pt x="161" y="48"/>
                </a:lnTo>
                <a:lnTo>
                  <a:pt x="165" y="59"/>
                </a:lnTo>
                <a:lnTo>
                  <a:pt x="169" y="71"/>
                </a:lnTo>
                <a:lnTo>
                  <a:pt x="169" y="82"/>
                </a:lnTo>
                <a:lnTo>
                  <a:pt x="167" y="100"/>
                </a:lnTo>
                <a:lnTo>
                  <a:pt x="163" y="115"/>
                </a:lnTo>
                <a:lnTo>
                  <a:pt x="155" y="128"/>
                </a:lnTo>
                <a:lnTo>
                  <a:pt x="146" y="140"/>
                </a:lnTo>
                <a:lnTo>
                  <a:pt x="132" y="151"/>
                </a:lnTo>
                <a:lnTo>
                  <a:pt x="119" y="159"/>
                </a:lnTo>
                <a:lnTo>
                  <a:pt x="104" y="163"/>
                </a:lnTo>
                <a:lnTo>
                  <a:pt x="86" y="165"/>
                </a:lnTo>
                <a:lnTo>
                  <a:pt x="69" y="163"/>
                </a:lnTo>
                <a:lnTo>
                  <a:pt x="54" y="159"/>
                </a:lnTo>
                <a:lnTo>
                  <a:pt x="40" y="151"/>
                </a:lnTo>
                <a:lnTo>
                  <a:pt x="29" y="140"/>
                </a:lnTo>
                <a:lnTo>
                  <a:pt x="17" y="128"/>
                </a:lnTo>
                <a:lnTo>
                  <a:pt x="10" y="115"/>
                </a:lnTo>
                <a:lnTo>
                  <a:pt x="6" y="100"/>
                </a:lnTo>
                <a:lnTo>
                  <a:pt x="4" y="82"/>
                </a:lnTo>
                <a:lnTo>
                  <a:pt x="6" y="67"/>
                </a:lnTo>
                <a:lnTo>
                  <a:pt x="8" y="54"/>
                </a:lnTo>
                <a:lnTo>
                  <a:pt x="13" y="42"/>
                </a:lnTo>
                <a:lnTo>
                  <a:pt x="21" y="31"/>
                </a:lnTo>
                <a:lnTo>
                  <a:pt x="31" y="21"/>
                </a:lnTo>
                <a:lnTo>
                  <a:pt x="42" y="13"/>
                </a:lnTo>
                <a:lnTo>
                  <a:pt x="54" y="6"/>
                </a:lnTo>
                <a:lnTo>
                  <a:pt x="67" y="2"/>
                </a:lnTo>
                <a:lnTo>
                  <a:pt x="65" y="2"/>
                </a:lnTo>
                <a:lnTo>
                  <a:pt x="63" y="2"/>
                </a:lnTo>
                <a:lnTo>
                  <a:pt x="61" y="0"/>
                </a:lnTo>
                <a:lnTo>
                  <a:pt x="59" y="0"/>
                </a:lnTo>
                <a:lnTo>
                  <a:pt x="46" y="6"/>
                </a:lnTo>
                <a:lnTo>
                  <a:pt x="35" y="13"/>
                </a:lnTo>
                <a:lnTo>
                  <a:pt x="25" y="21"/>
                </a:lnTo>
                <a:lnTo>
                  <a:pt x="17" y="31"/>
                </a:lnTo>
                <a:lnTo>
                  <a:pt x="10" y="42"/>
                </a:lnTo>
                <a:lnTo>
                  <a:pt x="4" y="55"/>
                </a:lnTo>
                <a:lnTo>
                  <a:pt x="2" y="69"/>
                </a:lnTo>
                <a:lnTo>
                  <a:pt x="0" y="82"/>
                </a:lnTo>
                <a:lnTo>
                  <a:pt x="2" y="100"/>
                </a:lnTo>
                <a:lnTo>
                  <a:pt x="6" y="115"/>
                </a:lnTo>
                <a:lnTo>
                  <a:pt x="15" y="130"/>
                </a:lnTo>
                <a:lnTo>
                  <a:pt x="25" y="144"/>
                </a:lnTo>
                <a:lnTo>
                  <a:pt x="38" y="153"/>
                </a:lnTo>
                <a:lnTo>
                  <a:pt x="52" y="161"/>
                </a:lnTo>
                <a:lnTo>
                  <a:pt x="69" y="167"/>
                </a:lnTo>
                <a:lnTo>
                  <a:pt x="86" y="169"/>
                </a:lnTo>
                <a:lnTo>
                  <a:pt x="104" y="167"/>
                </a:lnTo>
                <a:lnTo>
                  <a:pt x="121" y="161"/>
                </a:lnTo>
                <a:lnTo>
                  <a:pt x="134" y="153"/>
                </a:lnTo>
                <a:lnTo>
                  <a:pt x="148" y="144"/>
                </a:lnTo>
                <a:lnTo>
                  <a:pt x="157" y="130"/>
                </a:lnTo>
                <a:lnTo>
                  <a:pt x="167" y="115"/>
                </a:lnTo>
                <a:lnTo>
                  <a:pt x="171" y="100"/>
                </a:lnTo>
                <a:lnTo>
                  <a:pt x="173" y="82"/>
                </a:lnTo>
                <a:close/>
              </a:path>
            </a:pathLst>
          </a:custGeom>
          <a:solidFill>
            <a:srgbClr val="6F6D6C"/>
          </a:solidFill>
          <a:ln w="9525">
            <a:noFill/>
            <a:round/>
            <a:headEnd/>
            <a:tailEnd/>
          </a:ln>
        </p:spPr>
        <p:txBody>
          <a:bodyPr/>
          <a:lstStyle/>
          <a:p>
            <a:endParaRPr lang="en-US"/>
          </a:p>
        </p:txBody>
      </p:sp>
      <p:sp>
        <p:nvSpPr>
          <p:cNvPr id="45550" name="Freeform 1494"/>
          <p:cNvSpPr>
            <a:spLocks/>
          </p:cNvSpPr>
          <p:nvPr/>
        </p:nvSpPr>
        <p:spPr bwMode="auto">
          <a:xfrm>
            <a:off x="8753475" y="4327525"/>
            <a:ext cx="268288" cy="261938"/>
          </a:xfrm>
          <a:custGeom>
            <a:avLst/>
            <a:gdLst>
              <a:gd name="T0" fmla="*/ 169 w 169"/>
              <a:gd name="T1" fmla="*/ 69 h 165"/>
              <a:gd name="T2" fmla="*/ 161 w 169"/>
              <a:gd name="T3" fmla="*/ 46 h 165"/>
              <a:gd name="T4" fmla="*/ 150 w 169"/>
              <a:gd name="T5" fmla="*/ 27 h 165"/>
              <a:gd name="T6" fmla="*/ 134 w 169"/>
              <a:gd name="T7" fmla="*/ 11 h 165"/>
              <a:gd name="T8" fmla="*/ 119 w 169"/>
              <a:gd name="T9" fmla="*/ 5 h 165"/>
              <a:gd name="T10" fmla="*/ 127 w 169"/>
              <a:gd name="T11" fmla="*/ 11 h 165"/>
              <a:gd name="T12" fmla="*/ 144 w 169"/>
              <a:gd name="T13" fmla="*/ 25 h 165"/>
              <a:gd name="T14" fmla="*/ 157 w 169"/>
              <a:gd name="T15" fmla="*/ 46 h 165"/>
              <a:gd name="T16" fmla="*/ 165 w 169"/>
              <a:gd name="T17" fmla="*/ 67 h 165"/>
              <a:gd name="T18" fmla="*/ 163 w 169"/>
              <a:gd name="T19" fmla="*/ 96 h 165"/>
              <a:gd name="T20" fmla="*/ 152 w 169"/>
              <a:gd name="T21" fmla="*/ 124 h 165"/>
              <a:gd name="T22" fmla="*/ 130 w 169"/>
              <a:gd name="T23" fmla="*/ 148 h 165"/>
              <a:gd name="T24" fmla="*/ 102 w 169"/>
              <a:gd name="T25" fmla="*/ 159 h 165"/>
              <a:gd name="T26" fmla="*/ 69 w 169"/>
              <a:gd name="T27" fmla="*/ 159 h 165"/>
              <a:gd name="T28" fmla="*/ 40 w 169"/>
              <a:gd name="T29" fmla="*/ 148 h 165"/>
              <a:gd name="T30" fmla="*/ 17 w 169"/>
              <a:gd name="T31" fmla="*/ 124 h 165"/>
              <a:gd name="T32" fmla="*/ 6 w 169"/>
              <a:gd name="T33" fmla="*/ 96 h 165"/>
              <a:gd name="T34" fmla="*/ 6 w 169"/>
              <a:gd name="T35" fmla="*/ 65 h 165"/>
              <a:gd name="T36" fmla="*/ 15 w 169"/>
              <a:gd name="T37" fmla="*/ 40 h 165"/>
              <a:gd name="T38" fmla="*/ 33 w 169"/>
              <a:gd name="T39" fmla="*/ 19 h 165"/>
              <a:gd name="T40" fmla="*/ 56 w 169"/>
              <a:gd name="T41" fmla="*/ 4 h 165"/>
              <a:gd name="T42" fmla="*/ 65 w 169"/>
              <a:gd name="T43" fmla="*/ 0 h 165"/>
              <a:gd name="T44" fmla="*/ 61 w 169"/>
              <a:gd name="T45" fmla="*/ 0 h 165"/>
              <a:gd name="T46" fmla="*/ 48 w 169"/>
              <a:gd name="T47" fmla="*/ 4 h 165"/>
              <a:gd name="T48" fmla="*/ 27 w 169"/>
              <a:gd name="T49" fmla="*/ 19 h 165"/>
              <a:gd name="T50" fmla="*/ 10 w 169"/>
              <a:gd name="T51" fmla="*/ 40 h 165"/>
              <a:gd name="T52" fmla="*/ 2 w 169"/>
              <a:gd name="T53" fmla="*/ 67 h 165"/>
              <a:gd name="T54" fmla="*/ 2 w 169"/>
              <a:gd name="T55" fmla="*/ 98 h 165"/>
              <a:gd name="T56" fmla="*/ 13 w 169"/>
              <a:gd name="T57" fmla="*/ 128 h 165"/>
              <a:gd name="T58" fmla="*/ 36 w 169"/>
              <a:gd name="T59" fmla="*/ 151 h 165"/>
              <a:gd name="T60" fmla="*/ 67 w 169"/>
              <a:gd name="T61" fmla="*/ 163 h 165"/>
              <a:gd name="T62" fmla="*/ 102 w 169"/>
              <a:gd name="T63" fmla="*/ 163 h 165"/>
              <a:gd name="T64" fmla="*/ 132 w 169"/>
              <a:gd name="T65" fmla="*/ 151 h 165"/>
              <a:gd name="T66" fmla="*/ 155 w 169"/>
              <a:gd name="T67" fmla="*/ 128 h 165"/>
              <a:gd name="T68" fmla="*/ 167 w 169"/>
              <a:gd name="T69" fmla="*/ 98 h 1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9"/>
              <a:gd name="T106" fmla="*/ 0 h 165"/>
              <a:gd name="T107" fmla="*/ 169 w 169"/>
              <a:gd name="T108" fmla="*/ 165 h 1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9" h="165">
                <a:moveTo>
                  <a:pt x="169" y="80"/>
                </a:moveTo>
                <a:lnTo>
                  <a:pt x="169" y="69"/>
                </a:lnTo>
                <a:lnTo>
                  <a:pt x="165" y="57"/>
                </a:lnTo>
                <a:lnTo>
                  <a:pt x="161" y="46"/>
                </a:lnTo>
                <a:lnTo>
                  <a:pt x="157" y="36"/>
                </a:lnTo>
                <a:lnTo>
                  <a:pt x="150" y="27"/>
                </a:lnTo>
                <a:lnTo>
                  <a:pt x="142" y="19"/>
                </a:lnTo>
                <a:lnTo>
                  <a:pt x="134" y="11"/>
                </a:lnTo>
                <a:lnTo>
                  <a:pt x="125" y="5"/>
                </a:lnTo>
                <a:lnTo>
                  <a:pt x="119" y="5"/>
                </a:lnTo>
                <a:lnTo>
                  <a:pt x="115" y="5"/>
                </a:lnTo>
                <a:lnTo>
                  <a:pt x="127" y="11"/>
                </a:lnTo>
                <a:lnTo>
                  <a:pt x="136" y="17"/>
                </a:lnTo>
                <a:lnTo>
                  <a:pt x="144" y="25"/>
                </a:lnTo>
                <a:lnTo>
                  <a:pt x="152" y="34"/>
                </a:lnTo>
                <a:lnTo>
                  <a:pt x="157" y="46"/>
                </a:lnTo>
                <a:lnTo>
                  <a:pt x="161" y="55"/>
                </a:lnTo>
                <a:lnTo>
                  <a:pt x="165" y="67"/>
                </a:lnTo>
                <a:lnTo>
                  <a:pt x="165" y="80"/>
                </a:lnTo>
                <a:lnTo>
                  <a:pt x="163" y="96"/>
                </a:lnTo>
                <a:lnTo>
                  <a:pt x="159" y="111"/>
                </a:lnTo>
                <a:lnTo>
                  <a:pt x="152" y="124"/>
                </a:lnTo>
                <a:lnTo>
                  <a:pt x="142" y="138"/>
                </a:lnTo>
                <a:lnTo>
                  <a:pt x="130" y="148"/>
                </a:lnTo>
                <a:lnTo>
                  <a:pt x="115" y="155"/>
                </a:lnTo>
                <a:lnTo>
                  <a:pt x="102" y="159"/>
                </a:lnTo>
                <a:lnTo>
                  <a:pt x="84" y="161"/>
                </a:lnTo>
                <a:lnTo>
                  <a:pt x="69" y="159"/>
                </a:lnTo>
                <a:lnTo>
                  <a:pt x="54" y="155"/>
                </a:lnTo>
                <a:lnTo>
                  <a:pt x="40" y="148"/>
                </a:lnTo>
                <a:lnTo>
                  <a:pt x="27" y="138"/>
                </a:lnTo>
                <a:lnTo>
                  <a:pt x="17" y="124"/>
                </a:lnTo>
                <a:lnTo>
                  <a:pt x="10" y="111"/>
                </a:lnTo>
                <a:lnTo>
                  <a:pt x="6" y="96"/>
                </a:lnTo>
                <a:lnTo>
                  <a:pt x="4" y="80"/>
                </a:lnTo>
                <a:lnTo>
                  <a:pt x="6" y="65"/>
                </a:lnTo>
                <a:lnTo>
                  <a:pt x="10" y="52"/>
                </a:lnTo>
                <a:lnTo>
                  <a:pt x="15" y="40"/>
                </a:lnTo>
                <a:lnTo>
                  <a:pt x="23" y="29"/>
                </a:lnTo>
                <a:lnTo>
                  <a:pt x="33" y="19"/>
                </a:lnTo>
                <a:lnTo>
                  <a:pt x="44" y="11"/>
                </a:lnTo>
                <a:lnTo>
                  <a:pt x="56" y="4"/>
                </a:lnTo>
                <a:lnTo>
                  <a:pt x="71" y="0"/>
                </a:lnTo>
                <a:lnTo>
                  <a:pt x="65" y="0"/>
                </a:lnTo>
                <a:lnTo>
                  <a:pt x="61" y="0"/>
                </a:lnTo>
                <a:lnTo>
                  <a:pt x="48" y="4"/>
                </a:lnTo>
                <a:lnTo>
                  <a:pt x="36" y="11"/>
                </a:lnTo>
                <a:lnTo>
                  <a:pt x="27" y="19"/>
                </a:lnTo>
                <a:lnTo>
                  <a:pt x="17" y="29"/>
                </a:lnTo>
                <a:lnTo>
                  <a:pt x="10" y="40"/>
                </a:lnTo>
                <a:lnTo>
                  <a:pt x="4" y="53"/>
                </a:lnTo>
                <a:lnTo>
                  <a:pt x="2" y="67"/>
                </a:lnTo>
                <a:lnTo>
                  <a:pt x="0" y="80"/>
                </a:lnTo>
                <a:lnTo>
                  <a:pt x="2" y="98"/>
                </a:lnTo>
                <a:lnTo>
                  <a:pt x="6" y="113"/>
                </a:lnTo>
                <a:lnTo>
                  <a:pt x="13" y="128"/>
                </a:lnTo>
                <a:lnTo>
                  <a:pt x="25" y="140"/>
                </a:lnTo>
                <a:lnTo>
                  <a:pt x="36" y="151"/>
                </a:lnTo>
                <a:lnTo>
                  <a:pt x="52" y="159"/>
                </a:lnTo>
                <a:lnTo>
                  <a:pt x="67" y="163"/>
                </a:lnTo>
                <a:lnTo>
                  <a:pt x="84" y="165"/>
                </a:lnTo>
                <a:lnTo>
                  <a:pt x="102" y="163"/>
                </a:lnTo>
                <a:lnTo>
                  <a:pt x="117" y="159"/>
                </a:lnTo>
                <a:lnTo>
                  <a:pt x="132" y="151"/>
                </a:lnTo>
                <a:lnTo>
                  <a:pt x="144" y="140"/>
                </a:lnTo>
                <a:lnTo>
                  <a:pt x="155" y="128"/>
                </a:lnTo>
                <a:lnTo>
                  <a:pt x="163" y="113"/>
                </a:lnTo>
                <a:lnTo>
                  <a:pt x="167" y="98"/>
                </a:lnTo>
                <a:lnTo>
                  <a:pt x="169" y="80"/>
                </a:lnTo>
                <a:close/>
              </a:path>
            </a:pathLst>
          </a:custGeom>
          <a:solidFill>
            <a:srgbClr val="706F6E"/>
          </a:solidFill>
          <a:ln w="9525">
            <a:noFill/>
            <a:round/>
            <a:headEnd/>
            <a:tailEnd/>
          </a:ln>
        </p:spPr>
        <p:txBody>
          <a:bodyPr/>
          <a:lstStyle/>
          <a:p>
            <a:endParaRPr lang="en-US"/>
          </a:p>
        </p:txBody>
      </p:sp>
      <p:sp>
        <p:nvSpPr>
          <p:cNvPr id="45551" name="Freeform 1495"/>
          <p:cNvSpPr>
            <a:spLocks/>
          </p:cNvSpPr>
          <p:nvPr/>
        </p:nvSpPr>
        <p:spPr bwMode="auto">
          <a:xfrm>
            <a:off x="8756650" y="4327526"/>
            <a:ext cx="261938" cy="258763"/>
          </a:xfrm>
          <a:custGeom>
            <a:avLst/>
            <a:gdLst>
              <a:gd name="T0" fmla="*/ 165 w 165"/>
              <a:gd name="T1" fmla="*/ 69 h 163"/>
              <a:gd name="T2" fmla="*/ 157 w 165"/>
              <a:gd name="T3" fmla="*/ 46 h 163"/>
              <a:gd name="T4" fmla="*/ 146 w 165"/>
              <a:gd name="T5" fmla="*/ 27 h 163"/>
              <a:gd name="T6" fmla="*/ 128 w 165"/>
              <a:gd name="T7" fmla="*/ 11 h 163"/>
              <a:gd name="T8" fmla="*/ 113 w 165"/>
              <a:gd name="T9" fmla="*/ 5 h 163"/>
              <a:gd name="T10" fmla="*/ 119 w 165"/>
              <a:gd name="T11" fmla="*/ 9 h 163"/>
              <a:gd name="T12" fmla="*/ 138 w 165"/>
              <a:gd name="T13" fmla="*/ 25 h 163"/>
              <a:gd name="T14" fmla="*/ 151 w 165"/>
              <a:gd name="T15" fmla="*/ 44 h 163"/>
              <a:gd name="T16" fmla="*/ 161 w 165"/>
              <a:gd name="T17" fmla="*/ 67 h 163"/>
              <a:gd name="T18" fmla="*/ 159 w 165"/>
              <a:gd name="T19" fmla="*/ 96 h 163"/>
              <a:gd name="T20" fmla="*/ 148 w 165"/>
              <a:gd name="T21" fmla="*/ 124 h 163"/>
              <a:gd name="T22" fmla="*/ 126 w 165"/>
              <a:gd name="T23" fmla="*/ 146 h 163"/>
              <a:gd name="T24" fmla="*/ 98 w 165"/>
              <a:gd name="T25" fmla="*/ 157 h 163"/>
              <a:gd name="T26" fmla="*/ 67 w 165"/>
              <a:gd name="T27" fmla="*/ 157 h 163"/>
              <a:gd name="T28" fmla="*/ 38 w 165"/>
              <a:gd name="T29" fmla="*/ 146 h 163"/>
              <a:gd name="T30" fmla="*/ 17 w 165"/>
              <a:gd name="T31" fmla="*/ 124 h 163"/>
              <a:gd name="T32" fmla="*/ 6 w 165"/>
              <a:gd name="T33" fmla="*/ 96 h 163"/>
              <a:gd name="T34" fmla="*/ 6 w 165"/>
              <a:gd name="T35" fmla="*/ 65 h 163"/>
              <a:gd name="T36" fmla="*/ 15 w 165"/>
              <a:gd name="T37" fmla="*/ 38 h 163"/>
              <a:gd name="T38" fmla="*/ 34 w 165"/>
              <a:gd name="T39" fmla="*/ 17 h 163"/>
              <a:gd name="T40" fmla="*/ 59 w 165"/>
              <a:gd name="T41" fmla="*/ 5 h 163"/>
              <a:gd name="T42" fmla="*/ 69 w 165"/>
              <a:gd name="T43" fmla="*/ 2 h 163"/>
              <a:gd name="T44" fmla="*/ 50 w 165"/>
              <a:gd name="T45" fmla="*/ 4 h 163"/>
              <a:gd name="T46" fmla="*/ 27 w 165"/>
              <a:gd name="T47" fmla="*/ 19 h 163"/>
              <a:gd name="T48" fmla="*/ 9 w 165"/>
              <a:gd name="T49" fmla="*/ 40 h 163"/>
              <a:gd name="T50" fmla="*/ 2 w 165"/>
              <a:gd name="T51" fmla="*/ 65 h 163"/>
              <a:gd name="T52" fmla="*/ 2 w 165"/>
              <a:gd name="T53" fmla="*/ 98 h 163"/>
              <a:gd name="T54" fmla="*/ 13 w 165"/>
              <a:gd name="T55" fmla="*/ 126 h 163"/>
              <a:gd name="T56" fmla="*/ 36 w 165"/>
              <a:gd name="T57" fmla="*/ 149 h 163"/>
              <a:gd name="T58" fmla="*/ 65 w 165"/>
              <a:gd name="T59" fmla="*/ 161 h 163"/>
              <a:gd name="T60" fmla="*/ 100 w 165"/>
              <a:gd name="T61" fmla="*/ 161 h 163"/>
              <a:gd name="T62" fmla="*/ 128 w 165"/>
              <a:gd name="T63" fmla="*/ 149 h 163"/>
              <a:gd name="T64" fmla="*/ 151 w 165"/>
              <a:gd name="T65" fmla="*/ 126 h 163"/>
              <a:gd name="T66" fmla="*/ 163 w 165"/>
              <a:gd name="T67" fmla="*/ 98 h 16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65"/>
              <a:gd name="T103" fmla="*/ 0 h 163"/>
              <a:gd name="T104" fmla="*/ 165 w 165"/>
              <a:gd name="T105" fmla="*/ 163 h 16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65" h="163">
                <a:moveTo>
                  <a:pt x="165" y="80"/>
                </a:moveTo>
                <a:lnTo>
                  <a:pt x="165" y="69"/>
                </a:lnTo>
                <a:lnTo>
                  <a:pt x="161" y="57"/>
                </a:lnTo>
                <a:lnTo>
                  <a:pt x="157" y="46"/>
                </a:lnTo>
                <a:lnTo>
                  <a:pt x="151" y="36"/>
                </a:lnTo>
                <a:lnTo>
                  <a:pt x="146" y="27"/>
                </a:lnTo>
                <a:lnTo>
                  <a:pt x="138" y="19"/>
                </a:lnTo>
                <a:lnTo>
                  <a:pt x="128" y="11"/>
                </a:lnTo>
                <a:lnTo>
                  <a:pt x="119" y="5"/>
                </a:lnTo>
                <a:lnTo>
                  <a:pt x="113" y="5"/>
                </a:lnTo>
                <a:lnTo>
                  <a:pt x="107" y="5"/>
                </a:lnTo>
                <a:lnTo>
                  <a:pt x="119" y="9"/>
                </a:lnTo>
                <a:lnTo>
                  <a:pt x="128" y="17"/>
                </a:lnTo>
                <a:lnTo>
                  <a:pt x="138" y="25"/>
                </a:lnTo>
                <a:lnTo>
                  <a:pt x="146" y="32"/>
                </a:lnTo>
                <a:lnTo>
                  <a:pt x="151" y="44"/>
                </a:lnTo>
                <a:lnTo>
                  <a:pt x="157" y="55"/>
                </a:lnTo>
                <a:lnTo>
                  <a:pt x="161" y="67"/>
                </a:lnTo>
                <a:lnTo>
                  <a:pt x="161" y="80"/>
                </a:lnTo>
                <a:lnTo>
                  <a:pt x="159" y="96"/>
                </a:lnTo>
                <a:lnTo>
                  <a:pt x="155" y="111"/>
                </a:lnTo>
                <a:lnTo>
                  <a:pt x="148" y="124"/>
                </a:lnTo>
                <a:lnTo>
                  <a:pt x="138" y="136"/>
                </a:lnTo>
                <a:lnTo>
                  <a:pt x="126" y="146"/>
                </a:lnTo>
                <a:lnTo>
                  <a:pt x="113" y="153"/>
                </a:lnTo>
                <a:lnTo>
                  <a:pt x="98" y="157"/>
                </a:lnTo>
                <a:lnTo>
                  <a:pt x="82" y="159"/>
                </a:lnTo>
                <a:lnTo>
                  <a:pt x="67" y="157"/>
                </a:lnTo>
                <a:lnTo>
                  <a:pt x="52" y="153"/>
                </a:lnTo>
                <a:lnTo>
                  <a:pt x="38" y="146"/>
                </a:lnTo>
                <a:lnTo>
                  <a:pt x="27" y="136"/>
                </a:lnTo>
                <a:lnTo>
                  <a:pt x="17" y="124"/>
                </a:lnTo>
                <a:lnTo>
                  <a:pt x="9" y="111"/>
                </a:lnTo>
                <a:lnTo>
                  <a:pt x="6" y="96"/>
                </a:lnTo>
                <a:lnTo>
                  <a:pt x="4" y="80"/>
                </a:lnTo>
                <a:lnTo>
                  <a:pt x="6" y="65"/>
                </a:lnTo>
                <a:lnTo>
                  <a:pt x="9" y="52"/>
                </a:lnTo>
                <a:lnTo>
                  <a:pt x="15" y="38"/>
                </a:lnTo>
                <a:lnTo>
                  <a:pt x="25" y="27"/>
                </a:lnTo>
                <a:lnTo>
                  <a:pt x="34" y="17"/>
                </a:lnTo>
                <a:lnTo>
                  <a:pt x="46" y="9"/>
                </a:lnTo>
                <a:lnTo>
                  <a:pt x="59" y="5"/>
                </a:lnTo>
                <a:lnTo>
                  <a:pt x="75" y="2"/>
                </a:lnTo>
                <a:lnTo>
                  <a:pt x="69" y="2"/>
                </a:lnTo>
                <a:lnTo>
                  <a:pt x="63" y="0"/>
                </a:lnTo>
                <a:lnTo>
                  <a:pt x="50" y="4"/>
                </a:lnTo>
                <a:lnTo>
                  <a:pt x="38" y="11"/>
                </a:lnTo>
                <a:lnTo>
                  <a:pt x="27" y="19"/>
                </a:lnTo>
                <a:lnTo>
                  <a:pt x="17" y="29"/>
                </a:lnTo>
                <a:lnTo>
                  <a:pt x="9" y="40"/>
                </a:lnTo>
                <a:lnTo>
                  <a:pt x="4" y="52"/>
                </a:lnTo>
                <a:lnTo>
                  <a:pt x="2" y="65"/>
                </a:lnTo>
                <a:lnTo>
                  <a:pt x="0" y="80"/>
                </a:lnTo>
                <a:lnTo>
                  <a:pt x="2" y="98"/>
                </a:lnTo>
                <a:lnTo>
                  <a:pt x="6" y="113"/>
                </a:lnTo>
                <a:lnTo>
                  <a:pt x="13" y="126"/>
                </a:lnTo>
                <a:lnTo>
                  <a:pt x="25" y="138"/>
                </a:lnTo>
                <a:lnTo>
                  <a:pt x="36" y="149"/>
                </a:lnTo>
                <a:lnTo>
                  <a:pt x="50" y="157"/>
                </a:lnTo>
                <a:lnTo>
                  <a:pt x="65" y="161"/>
                </a:lnTo>
                <a:lnTo>
                  <a:pt x="82" y="163"/>
                </a:lnTo>
                <a:lnTo>
                  <a:pt x="100" y="161"/>
                </a:lnTo>
                <a:lnTo>
                  <a:pt x="115" y="157"/>
                </a:lnTo>
                <a:lnTo>
                  <a:pt x="128" y="149"/>
                </a:lnTo>
                <a:lnTo>
                  <a:pt x="142" y="138"/>
                </a:lnTo>
                <a:lnTo>
                  <a:pt x="151" y="126"/>
                </a:lnTo>
                <a:lnTo>
                  <a:pt x="159" y="113"/>
                </a:lnTo>
                <a:lnTo>
                  <a:pt x="163" y="98"/>
                </a:lnTo>
                <a:lnTo>
                  <a:pt x="165" y="80"/>
                </a:lnTo>
                <a:close/>
              </a:path>
            </a:pathLst>
          </a:custGeom>
          <a:solidFill>
            <a:srgbClr val="71706F"/>
          </a:solidFill>
          <a:ln w="9525">
            <a:noFill/>
            <a:round/>
            <a:headEnd/>
            <a:tailEnd/>
          </a:ln>
        </p:spPr>
        <p:txBody>
          <a:bodyPr/>
          <a:lstStyle/>
          <a:p>
            <a:endParaRPr lang="en-US"/>
          </a:p>
        </p:txBody>
      </p:sp>
      <p:sp>
        <p:nvSpPr>
          <p:cNvPr id="45552" name="Freeform 1496"/>
          <p:cNvSpPr>
            <a:spLocks/>
          </p:cNvSpPr>
          <p:nvPr/>
        </p:nvSpPr>
        <p:spPr bwMode="auto">
          <a:xfrm>
            <a:off x="8759825" y="4327525"/>
            <a:ext cx="255588" cy="255588"/>
          </a:xfrm>
          <a:custGeom>
            <a:avLst/>
            <a:gdLst>
              <a:gd name="T0" fmla="*/ 161 w 161"/>
              <a:gd name="T1" fmla="*/ 67 h 161"/>
              <a:gd name="T2" fmla="*/ 153 w 161"/>
              <a:gd name="T3" fmla="*/ 46 h 161"/>
              <a:gd name="T4" fmla="*/ 140 w 161"/>
              <a:gd name="T5" fmla="*/ 25 h 161"/>
              <a:gd name="T6" fmla="*/ 123 w 161"/>
              <a:gd name="T7" fmla="*/ 11 h 161"/>
              <a:gd name="T8" fmla="*/ 101 w 161"/>
              <a:gd name="T9" fmla="*/ 5 h 161"/>
              <a:gd name="T10" fmla="*/ 105 w 161"/>
              <a:gd name="T11" fmla="*/ 7 h 161"/>
              <a:gd name="T12" fmla="*/ 128 w 161"/>
              <a:gd name="T13" fmla="*/ 21 h 161"/>
              <a:gd name="T14" fmla="*/ 146 w 161"/>
              <a:gd name="T15" fmla="*/ 40 h 161"/>
              <a:gd name="T16" fmla="*/ 155 w 161"/>
              <a:gd name="T17" fmla="*/ 67 h 161"/>
              <a:gd name="T18" fmla="*/ 155 w 161"/>
              <a:gd name="T19" fmla="*/ 96 h 161"/>
              <a:gd name="T20" fmla="*/ 144 w 161"/>
              <a:gd name="T21" fmla="*/ 123 h 161"/>
              <a:gd name="T22" fmla="*/ 123 w 161"/>
              <a:gd name="T23" fmla="*/ 144 h 161"/>
              <a:gd name="T24" fmla="*/ 96 w 161"/>
              <a:gd name="T25" fmla="*/ 155 h 161"/>
              <a:gd name="T26" fmla="*/ 65 w 161"/>
              <a:gd name="T27" fmla="*/ 155 h 161"/>
              <a:gd name="T28" fmla="*/ 38 w 161"/>
              <a:gd name="T29" fmla="*/ 144 h 161"/>
              <a:gd name="T30" fmla="*/ 17 w 161"/>
              <a:gd name="T31" fmla="*/ 123 h 161"/>
              <a:gd name="T32" fmla="*/ 6 w 161"/>
              <a:gd name="T33" fmla="*/ 96 h 161"/>
              <a:gd name="T34" fmla="*/ 6 w 161"/>
              <a:gd name="T35" fmla="*/ 65 h 161"/>
              <a:gd name="T36" fmla="*/ 17 w 161"/>
              <a:gd name="T37" fmla="*/ 38 h 161"/>
              <a:gd name="T38" fmla="*/ 38 w 161"/>
              <a:gd name="T39" fmla="*/ 17 h 161"/>
              <a:gd name="T40" fmla="*/ 65 w 161"/>
              <a:gd name="T41" fmla="*/ 5 h 161"/>
              <a:gd name="T42" fmla="*/ 82 w 161"/>
              <a:gd name="T43" fmla="*/ 4 h 161"/>
              <a:gd name="T44" fmla="*/ 75 w 161"/>
              <a:gd name="T45" fmla="*/ 2 h 161"/>
              <a:gd name="T46" fmla="*/ 52 w 161"/>
              <a:gd name="T47" fmla="*/ 4 h 161"/>
              <a:gd name="T48" fmla="*/ 29 w 161"/>
              <a:gd name="T49" fmla="*/ 19 h 161"/>
              <a:gd name="T50" fmla="*/ 11 w 161"/>
              <a:gd name="T51" fmla="*/ 40 h 161"/>
              <a:gd name="T52" fmla="*/ 2 w 161"/>
              <a:gd name="T53" fmla="*/ 65 h 161"/>
              <a:gd name="T54" fmla="*/ 2 w 161"/>
              <a:gd name="T55" fmla="*/ 96 h 161"/>
              <a:gd name="T56" fmla="*/ 13 w 161"/>
              <a:gd name="T57" fmla="*/ 124 h 161"/>
              <a:gd name="T58" fmla="*/ 36 w 161"/>
              <a:gd name="T59" fmla="*/ 148 h 161"/>
              <a:gd name="T60" fmla="*/ 65 w 161"/>
              <a:gd name="T61" fmla="*/ 159 h 161"/>
              <a:gd name="T62" fmla="*/ 98 w 161"/>
              <a:gd name="T63" fmla="*/ 159 h 161"/>
              <a:gd name="T64" fmla="*/ 126 w 161"/>
              <a:gd name="T65" fmla="*/ 148 h 161"/>
              <a:gd name="T66" fmla="*/ 148 w 161"/>
              <a:gd name="T67" fmla="*/ 124 h 161"/>
              <a:gd name="T68" fmla="*/ 159 w 161"/>
              <a:gd name="T69" fmla="*/ 96 h 16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1"/>
              <a:gd name="T106" fmla="*/ 0 h 161"/>
              <a:gd name="T107" fmla="*/ 161 w 161"/>
              <a:gd name="T108" fmla="*/ 161 h 16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1" h="161">
                <a:moveTo>
                  <a:pt x="161" y="80"/>
                </a:moveTo>
                <a:lnTo>
                  <a:pt x="161" y="67"/>
                </a:lnTo>
                <a:lnTo>
                  <a:pt x="157" y="55"/>
                </a:lnTo>
                <a:lnTo>
                  <a:pt x="153" y="46"/>
                </a:lnTo>
                <a:lnTo>
                  <a:pt x="148" y="34"/>
                </a:lnTo>
                <a:lnTo>
                  <a:pt x="140" y="25"/>
                </a:lnTo>
                <a:lnTo>
                  <a:pt x="132" y="17"/>
                </a:lnTo>
                <a:lnTo>
                  <a:pt x="123" y="11"/>
                </a:lnTo>
                <a:lnTo>
                  <a:pt x="111" y="5"/>
                </a:lnTo>
                <a:lnTo>
                  <a:pt x="101" y="5"/>
                </a:lnTo>
                <a:lnTo>
                  <a:pt x="92" y="4"/>
                </a:lnTo>
                <a:lnTo>
                  <a:pt x="105" y="7"/>
                </a:lnTo>
                <a:lnTo>
                  <a:pt x="119" y="13"/>
                </a:lnTo>
                <a:lnTo>
                  <a:pt x="128" y="21"/>
                </a:lnTo>
                <a:lnTo>
                  <a:pt x="138" y="30"/>
                </a:lnTo>
                <a:lnTo>
                  <a:pt x="146" y="40"/>
                </a:lnTo>
                <a:lnTo>
                  <a:pt x="153" y="53"/>
                </a:lnTo>
                <a:lnTo>
                  <a:pt x="155" y="67"/>
                </a:lnTo>
                <a:lnTo>
                  <a:pt x="157" y="80"/>
                </a:lnTo>
                <a:lnTo>
                  <a:pt x="155" y="96"/>
                </a:lnTo>
                <a:lnTo>
                  <a:pt x="151" y="111"/>
                </a:lnTo>
                <a:lnTo>
                  <a:pt x="144" y="123"/>
                </a:lnTo>
                <a:lnTo>
                  <a:pt x="134" y="134"/>
                </a:lnTo>
                <a:lnTo>
                  <a:pt x="123" y="144"/>
                </a:lnTo>
                <a:lnTo>
                  <a:pt x="111" y="151"/>
                </a:lnTo>
                <a:lnTo>
                  <a:pt x="96" y="155"/>
                </a:lnTo>
                <a:lnTo>
                  <a:pt x="80" y="157"/>
                </a:lnTo>
                <a:lnTo>
                  <a:pt x="65" y="155"/>
                </a:lnTo>
                <a:lnTo>
                  <a:pt x="50" y="151"/>
                </a:lnTo>
                <a:lnTo>
                  <a:pt x="38" y="144"/>
                </a:lnTo>
                <a:lnTo>
                  <a:pt x="27" y="134"/>
                </a:lnTo>
                <a:lnTo>
                  <a:pt x="17" y="123"/>
                </a:lnTo>
                <a:lnTo>
                  <a:pt x="9" y="111"/>
                </a:lnTo>
                <a:lnTo>
                  <a:pt x="6" y="96"/>
                </a:lnTo>
                <a:lnTo>
                  <a:pt x="4" y="80"/>
                </a:lnTo>
                <a:lnTo>
                  <a:pt x="6" y="65"/>
                </a:lnTo>
                <a:lnTo>
                  <a:pt x="9" y="50"/>
                </a:lnTo>
                <a:lnTo>
                  <a:pt x="17" y="38"/>
                </a:lnTo>
                <a:lnTo>
                  <a:pt x="27" y="27"/>
                </a:lnTo>
                <a:lnTo>
                  <a:pt x="38" y="17"/>
                </a:lnTo>
                <a:lnTo>
                  <a:pt x="50" y="9"/>
                </a:lnTo>
                <a:lnTo>
                  <a:pt x="65" y="5"/>
                </a:lnTo>
                <a:lnTo>
                  <a:pt x="80" y="4"/>
                </a:lnTo>
                <a:lnTo>
                  <a:pt x="82" y="4"/>
                </a:lnTo>
                <a:lnTo>
                  <a:pt x="84" y="4"/>
                </a:lnTo>
                <a:lnTo>
                  <a:pt x="75" y="2"/>
                </a:lnTo>
                <a:lnTo>
                  <a:pt x="67" y="0"/>
                </a:lnTo>
                <a:lnTo>
                  <a:pt x="52" y="4"/>
                </a:lnTo>
                <a:lnTo>
                  <a:pt x="40" y="11"/>
                </a:lnTo>
                <a:lnTo>
                  <a:pt x="29" y="19"/>
                </a:lnTo>
                <a:lnTo>
                  <a:pt x="19" y="29"/>
                </a:lnTo>
                <a:lnTo>
                  <a:pt x="11" y="40"/>
                </a:lnTo>
                <a:lnTo>
                  <a:pt x="6" y="52"/>
                </a:lnTo>
                <a:lnTo>
                  <a:pt x="2" y="65"/>
                </a:lnTo>
                <a:lnTo>
                  <a:pt x="0" y="80"/>
                </a:lnTo>
                <a:lnTo>
                  <a:pt x="2" y="96"/>
                </a:lnTo>
                <a:lnTo>
                  <a:pt x="6" y="111"/>
                </a:lnTo>
                <a:lnTo>
                  <a:pt x="13" y="124"/>
                </a:lnTo>
                <a:lnTo>
                  <a:pt x="23" y="138"/>
                </a:lnTo>
                <a:lnTo>
                  <a:pt x="36" y="148"/>
                </a:lnTo>
                <a:lnTo>
                  <a:pt x="50" y="155"/>
                </a:lnTo>
                <a:lnTo>
                  <a:pt x="65" y="159"/>
                </a:lnTo>
                <a:lnTo>
                  <a:pt x="80" y="161"/>
                </a:lnTo>
                <a:lnTo>
                  <a:pt x="98" y="159"/>
                </a:lnTo>
                <a:lnTo>
                  <a:pt x="111" y="155"/>
                </a:lnTo>
                <a:lnTo>
                  <a:pt x="126" y="148"/>
                </a:lnTo>
                <a:lnTo>
                  <a:pt x="138" y="138"/>
                </a:lnTo>
                <a:lnTo>
                  <a:pt x="148" y="124"/>
                </a:lnTo>
                <a:lnTo>
                  <a:pt x="155" y="111"/>
                </a:lnTo>
                <a:lnTo>
                  <a:pt x="159" y="96"/>
                </a:lnTo>
                <a:lnTo>
                  <a:pt x="161" y="80"/>
                </a:lnTo>
                <a:close/>
              </a:path>
            </a:pathLst>
          </a:custGeom>
          <a:solidFill>
            <a:srgbClr val="737170"/>
          </a:solidFill>
          <a:ln w="9525">
            <a:noFill/>
            <a:round/>
            <a:headEnd/>
            <a:tailEnd/>
          </a:ln>
        </p:spPr>
        <p:txBody>
          <a:bodyPr/>
          <a:lstStyle/>
          <a:p>
            <a:endParaRPr lang="en-US"/>
          </a:p>
        </p:txBody>
      </p:sp>
      <p:sp>
        <p:nvSpPr>
          <p:cNvPr id="45553" name="Freeform 1497"/>
          <p:cNvSpPr>
            <a:spLocks noEditPoints="1"/>
          </p:cNvSpPr>
          <p:nvPr/>
        </p:nvSpPr>
        <p:spPr bwMode="auto">
          <a:xfrm>
            <a:off x="8763000" y="4330700"/>
            <a:ext cx="249238" cy="249238"/>
          </a:xfrm>
          <a:custGeom>
            <a:avLst/>
            <a:gdLst>
              <a:gd name="T0" fmla="*/ 157 w 157"/>
              <a:gd name="T1" fmla="*/ 65 h 157"/>
              <a:gd name="T2" fmla="*/ 147 w 157"/>
              <a:gd name="T3" fmla="*/ 42 h 157"/>
              <a:gd name="T4" fmla="*/ 134 w 157"/>
              <a:gd name="T5" fmla="*/ 23 h 157"/>
              <a:gd name="T6" fmla="*/ 115 w 157"/>
              <a:gd name="T7" fmla="*/ 7 h 157"/>
              <a:gd name="T8" fmla="*/ 86 w 157"/>
              <a:gd name="T9" fmla="*/ 2 h 157"/>
              <a:gd name="T10" fmla="*/ 55 w 157"/>
              <a:gd name="T11" fmla="*/ 3 h 157"/>
              <a:gd name="T12" fmla="*/ 30 w 157"/>
              <a:gd name="T13" fmla="*/ 15 h 157"/>
              <a:gd name="T14" fmla="*/ 11 w 157"/>
              <a:gd name="T15" fmla="*/ 36 h 157"/>
              <a:gd name="T16" fmla="*/ 2 w 157"/>
              <a:gd name="T17" fmla="*/ 63 h 157"/>
              <a:gd name="T18" fmla="*/ 2 w 157"/>
              <a:gd name="T19" fmla="*/ 94 h 157"/>
              <a:gd name="T20" fmla="*/ 13 w 157"/>
              <a:gd name="T21" fmla="*/ 122 h 157"/>
              <a:gd name="T22" fmla="*/ 34 w 157"/>
              <a:gd name="T23" fmla="*/ 144 h 157"/>
              <a:gd name="T24" fmla="*/ 63 w 157"/>
              <a:gd name="T25" fmla="*/ 155 h 157"/>
              <a:gd name="T26" fmla="*/ 94 w 157"/>
              <a:gd name="T27" fmla="*/ 155 h 157"/>
              <a:gd name="T28" fmla="*/ 122 w 157"/>
              <a:gd name="T29" fmla="*/ 144 h 157"/>
              <a:gd name="T30" fmla="*/ 144 w 157"/>
              <a:gd name="T31" fmla="*/ 122 h 157"/>
              <a:gd name="T32" fmla="*/ 155 w 157"/>
              <a:gd name="T33" fmla="*/ 94 h 157"/>
              <a:gd name="T34" fmla="*/ 153 w 157"/>
              <a:gd name="T35" fmla="*/ 78 h 157"/>
              <a:gd name="T36" fmla="*/ 147 w 157"/>
              <a:gd name="T37" fmla="*/ 107 h 157"/>
              <a:gd name="T38" fmla="*/ 132 w 157"/>
              <a:gd name="T39" fmla="*/ 132 h 157"/>
              <a:gd name="T40" fmla="*/ 107 w 157"/>
              <a:gd name="T41" fmla="*/ 147 h 157"/>
              <a:gd name="T42" fmla="*/ 78 w 157"/>
              <a:gd name="T43" fmla="*/ 153 h 157"/>
              <a:gd name="T44" fmla="*/ 50 w 157"/>
              <a:gd name="T45" fmla="*/ 147 h 157"/>
              <a:gd name="T46" fmla="*/ 25 w 157"/>
              <a:gd name="T47" fmla="*/ 132 h 157"/>
              <a:gd name="T48" fmla="*/ 9 w 157"/>
              <a:gd name="T49" fmla="*/ 107 h 157"/>
              <a:gd name="T50" fmla="*/ 4 w 157"/>
              <a:gd name="T51" fmla="*/ 78 h 157"/>
              <a:gd name="T52" fmla="*/ 9 w 157"/>
              <a:gd name="T53" fmla="*/ 50 h 157"/>
              <a:gd name="T54" fmla="*/ 25 w 157"/>
              <a:gd name="T55" fmla="*/ 25 h 157"/>
              <a:gd name="T56" fmla="*/ 50 w 157"/>
              <a:gd name="T57" fmla="*/ 9 h 157"/>
              <a:gd name="T58" fmla="*/ 78 w 157"/>
              <a:gd name="T59" fmla="*/ 3 h 157"/>
              <a:gd name="T60" fmla="*/ 107 w 157"/>
              <a:gd name="T61" fmla="*/ 9 h 157"/>
              <a:gd name="T62" fmla="*/ 132 w 157"/>
              <a:gd name="T63" fmla="*/ 25 h 157"/>
              <a:gd name="T64" fmla="*/ 147 w 157"/>
              <a:gd name="T65" fmla="*/ 50 h 157"/>
              <a:gd name="T66" fmla="*/ 153 w 157"/>
              <a:gd name="T67" fmla="*/ 78 h 15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7"/>
              <a:gd name="T103" fmla="*/ 0 h 157"/>
              <a:gd name="T104" fmla="*/ 157 w 157"/>
              <a:gd name="T105" fmla="*/ 157 h 15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7" h="157">
                <a:moveTo>
                  <a:pt x="157" y="78"/>
                </a:moveTo>
                <a:lnTo>
                  <a:pt x="157" y="65"/>
                </a:lnTo>
                <a:lnTo>
                  <a:pt x="153" y="53"/>
                </a:lnTo>
                <a:lnTo>
                  <a:pt x="147" y="42"/>
                </a:lnTo>
                <a:lnTo>
                  <a:pt x="142" y="30"/>
                </a:lnTo>
                <a:lnTo>
                  <a:pt x="134" y="23"/>
                </a:lnTo>
                <a:lnTo>
                  <a:pt x="124" y="15"/>
                </a:lnTo>
                <a:lnTo>
                  <a:pt x="115" y="7"/>
                </a:lnTo>
                <a:lnTo>
                  <a:pt x="103" y="3"/>
                </a:lnTo>
                <a:lnTo>
                  <a:pt x="86" y="2"/>
                </a:lnTo>
                <a:lnTo>
                  <a:pt x="71" y="0"/>
                </a:lnTo>
                <a:lnTo>
                  <a:pt x="55" y="3"/>
                </a:lnTo>
                <a:lnTo>
                  <a:pt x="42" y="7"/>
                </a:lnTo>
                <a:lnTo>
                  <a:pt x="30" y="15"/>
                </a:lnTo>
                <a:lnTo>
                  <a:pt x="21" y="25"/>
                </a:lnTo>
                <a:lnTo>
                  <a:pt x="11" y="36"/>
                </a:lnTo>
                <a:lnTo>
                  <a:pt x="5" y="50"/>
                </a:lnTo>
                <a:lnTo>
                  <a:pt x="2" y="63"/>
                </a:lnTo>
                <a:lnTo>
                  <a:pt x="0" y="78"/>
                </a:lnTo>
                <a:lnTo>
                  <a:pt x="2" y="94"/>
                </a:lnTo>
                <a:lnTo>
                  <a:pt x="5" y="109"/>
                </a:lnTo>
                <a:lnTo>
                  <a:pt x="13" y="122"/>
                </a:lnTo>
                <a:lnTo>
                  <a:pt x="23" y="134"/>
                </a:lnTo>
                <a:lnTo>
                  <a:pt x="34" y="144"/>
                </a:lnTo>
                <a:lnTo>
                  <a:pt x="48" y="151"/>
                </a:lnTo>
                <a:lnTo>
                  <a:pt x="63" y="155"/>
                </a:lnTo>
                <a:lnTo>
                  <a:pt x="78" y="157"/>
                </a:lnTo>
                <a:lnTo>
                  <a:pt x="94" y="155"/>
                </a:lnTo>
                <a:lnTo>
                  <a:pt x="109" y="151"/>
                </a:lnTo>
                <a:lnTo>
                  <a:pt x="122" y="144"/>
                </a:lnTo>
                <a:lnTo>
                  <a:pt x="134" y="134"/>
                </a:lnTo>
                <a:lnTo>
                  <a:pt x="144" y="122"/>
                </a:lnTo>
                <a:lnTo>
                  <a:pt x="151" y="109"/>
                </a:lnTo>
                <a:lnTo>
                  <a:pt x="155" y="94"/>
                </a:lnTo>
                <a:lnTo>
                  <a:pt x="157" y="78"/>
                </a:lnTo>
                <a:close/>
                <a:moveTo>
                  <a:pt x="153" y="78"/>
                </a:moveTo>
                <a:lnTo>
                  <a:pt x="151" y="94"/>
                </a:lnTo>
                <a:lnTo>
                  <a:pt x="147" y="107"/>
                </a:lnTo>
                <a:lnTo>
                  <a:pt x="140" y="121"/>
                </a:lnTo>
                <a:lnTo>
                  <a:pt x="132" y="132"/>
                </a:lnTo>
                <a:lnTo>
                  <a:pt x="121" y="140"/>
                </a:lnTo>
                <a:lnTo>
                  <a:pt x="107" y="147"/>
                </a:lnTo>
                <a:lnTo>
                  <a:pt x="94" y="151"/>
                </a:lnTo>
                <a:lnTo>
                  <a:pt x="78" y="153"/>
                </a:lnTo>
                <a:lnTo>
                  <a:pt x="63" y="151"/>
                </a:lnTo>
                <a:lnTo>
                  <a:pt x="50" y="147"/>
                </a:lnTo>
                <a:lnTo>
                  <a:pt x="36" y="140"/>
                </a:lnTo>
                <a:lnTo>
                  <a:pt x="25" y="132"/>
                </a:lnTo>
                <a:lnTo>
                  <a:pt x="17" y="121"/>
                </a:lnTo>
                <a:lnTo>
                  <a:pt x="9" y="107"/>
                </a:lnTo>
                <a:lnTo>
                  <a:pt x="5" y="94"/>
                </a:lnTo>
                <a:lnTo>
                  <a:pt x="4" y="78"/>
                </a:lnTo>
                <a:lnTo>
                  <a:pt x="5" y="63"/>
                </a:lnTo>
                <a:lnTo>
                  <a:pt x="9" y="50"/>
                </a:lnTo>
                <a:lnTo>
                  <a:pt x="17" y="36"/>
                </a:lnTo>
                <a:lnTo>
                  <a:pt x="25" y="25"/>
                </a:lnTo>
                <a:lnTo>
                  <a:pt x="36" y="17"/>
                </a:lnTo>
                <a:lnTo>
                  <a:pt x="50" y="9"/>
                </a:lnTo>
                <a:lnTo>
                  <a:pt x="63" y="5"/>
                </a:lnTo>
                <a:lnTo>
                  <a:pt x="78" y="3"/>
                </a:lnTo>
                <a:lnTo>
                  <a:pt x="94" y="5"/>
                </a:lnTo>
                <a:lnTo>
                  <a:pt x="107" y="9"/>
                </a:lnTo>
                <a:lnTo>
                  <a:pt x="121" y="17"/>
                </a:lnTo>
                <a:lnTo>
                  <a:pt x="132" y="25"/>
                </a:lnTo>
                <a:lnTo>
                  <a:pt x="140" y="36"/>
                </a:lnTo>
                <a:lnTo>
                  <a:pt x="147" y="50"/>
                </a:lnTo>
                <a:lnTo>
                  <a:pt x="151" y="63"/>
                </a:lnTo>
                <a:lnTo>
                  <a:pt x="153" y="78"/>
                </a:lnTo>
                <a:close/>
              </a:path>
            </a:pathLst>
          </a:custGeom>
          <a:solidFill>
            <a:srgbClr val="757372"/>
          </a:solidFill>
          <a:ln w="9525">
            <a:noFill/>
            <a:round/>
            <a:headEnd/>
            <a:tailEnd/>
          </a:ln>
        </p:spPr>
        <p:txBody>
          <a:bodyPr/>
          <a:lstStyle/>
          <a:p>
            <a:endParaRPr lang="en-US"/>
          </a:p>
        </p:txBody>
      </p:sp>
      <p:sp>
        <p:nvSpPr>
          <p:cNvPr id="45554" name="Freeform 1498"/>
          <p:cNvSpPr>
            <a:spLocks noEditPoints="1"/>
          </p:cNvSpPr>
          <p:nvPr/>
        </p:nvSpPr>
        <p:spPr bwMode="auto">
          <a:xfrm>
            <a:off x="8766175" y="4333875"/>
            <a:ext cx="242888" cy="242888"/>
          </a:xfrm>
          <a:custGeom>
            <a:avLst/>
            <a:gdLst>
              <a:gd name="T0" fmla="*/ 151 w 153"/>
              <a:gd name="T1" fmla="*/ 63 h 153"/>
              <a:gd name="T2" fmla="*/ 142 w 153"/>
              <a:gd name="T3" fmla="*/ 36 h 153"/>
              <a:gd name="T4" fmla="*/ 124 w 153"/>
              <a:gd name="T5" fmla="*/ 17 h 153"/>
              <a:gd name="T6" fmla="*/ 101 w 153"/>
              <a:gd name="T7" fmla="*/ 3 h 153"/>
              <a:gd name="T8" fmla="*/ 84 w 153"/>
              <a:gd name="T9" fmla="*/ 0 h 153"/>
              <a:gd name="T10" fmla="*/ 78 w 153"/>
              <a:gd name="T11" fmla="*/ 0 h 153"/>
              <a:gd name="T12" fmla="*/ 61 w 153"/>
              <a:gd name="T13" fmla="*/ 1 h 153"/>
              <a:gd name="T14" fmla="*/ 34 w 153"/>
              <a:gd name="T15" fmla="*/ 13 h 153"/>
              <a:gd name="T16" fmla="*/ 13 w 153"/>
              <a:gd name="T17" fmla="*/ 34 h 153"/>
              <a:gd name="T18" fmla="*/ 2 w 153"/>
              <a:gd name="T19" fmla="*/ 61 h 153"/>
              <a:gd name="T20" fmla="*/ 2 w 153"/>
              <a:gd name="T21" fmla="*/ 92 h 153"/>
              <a:gd name="T22" fmla="*/ 13 w 153"/>
              <a:gd name="T23" fmla="*/ 119 h 153"/>
              <a:gd name="T24" fmla="*/ 34 w 153"/>
              <a:gd name="T25" fmla="*/ 140 h 153"/>
              <a:gd name="T26" fmla="*/ 61 w 153"/>
              <a:gd name="T27" fmla="*/ 151 h 153"/>
              <a:gd name="T28" fmla="*/ 92 w 153"/>
              <a:gd name="T29" fmla="*/ 151 h 153"/>
              <a:gd name="T30" fmla="*/ 119 w 153"/>
              <a:gd name="T31" fmla="*/ 140 h 153"/>
              <a:gd name="T32" fmla="*/ 140 w 153"/>
              <a:gd name="T33" fmla="*/ 119 h 153"/>
              <a:gd name="T34" fmla="*/ 151 w 153"/>
              <a:gd name="T35" fmla="*/ 92 h 153"/>
              <a:gd name="T36" fmla="*/ 149 w 153"/>
              <a:gd name="T37" fmla="*/ 76 h 153"/>
              <a:gd name="T38" fmla="*/ 144 w 153"/>
              <a:gd name="T39" fmla="*/ 105 h 153"/>
              <a:gd name="T40" fmla="*/ 128 w 153"/>
              <a:gd name="T41" fmla="*/ 128 h 153"/>
              <a:gd name="T42" fmla="*/ 105 w 153"/>
              <a:gd name="T43" fmla="*/ 144 h 153"/>
              <a:gd name="T44" fmla="*/ 76 w 153"/>
              <a:gd name="T45" fmla="*/ 149 h 153"/>
              <a:gd name="T46" fmla="*/ 48 w 153"/>
              <a:gd name="T47" fmla="*/ 144 h 153"/>
              <a:gd name="T48" fmla="*/ 25 w 153"/>
              <a:gd name="T49" fmla="*/ 128 h 153"/>
              <a:gd name="T50" fmla="*/ 9 w 153"/>
              <a:gd name="T51" fmla="*/ 105 h 153"/>
              <a:gd name="T52" fmla="*/ 3 w 153"/>
              <a:gd name="T53" fmla="*/ 76 h 153"/>
              <a:gd name="T54" fmla="*/ 9 w 153"/>
              <a:gd name="T55" fmla="*/ 48 h 153"/>
              <a:gd name="T56" fmla="*/ 25 w 153"/>
              <a:gd name="T57" fmla="*/ 25 h 153"/>
              <a:gd name="T58" fmla="*/ 48 w 153"/>
              <a:gd name="T59" fmla="*/ 9 h 153"/>
              <a:gd name="T60" fmla="*/ 76 w 153"/>
              <a:gd name="T61" fmla="*/ 3 h 153"/>
              <a:gd name="T62" fmla="*/ 105 w 153"/>
              <a:gd name="T63" fmla="*/ 9 h 153"/>
              <a:gd name="T64" fmla="*/ 128 w 153"/>
              <a:gd name="T65" fmla="*/ 25 h 153"/>
              <a:gd name="T66" fmla="*/ 144 w 153"/>
              <a:gd name="T67" fmla="*/ 48 h 153"/>
              <a:gd name="T68" fmla="*/ 149 w 153"/>
              <a:gd name="T69" fmla="*/ 76 h 15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3"/>
              <a:gd name="T106" fmla="*/ 0 h 153"/>
              <a:gd name="T107" fmla="*/ 153 w 153"/>
              <a:gd name="T108" fmla="*/ 153 h 15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3" h="153">
                <a:moveTo>
                  <a:pt x="153" y="76"/>
                </a:moveTo>
                <a:lnTo>
                  <a:pt x="151" y="63"/>
                </a:lnTo>
                <a:lnTo>
                  <a:pt x="149" y="49"/>
                </a:lnTo>
                <a:lnTo>
                  <a:pt x="142" y="36"/>
                </a:lnTo>
                <a:lnTo>
                  <a:pt x="134" y="26"/>
                </a:lnTo>
                <a:lnTo>
                  <a:pt x="124" y="17"/>
                </a:lnTo>
                <a:lnTo>
                  <a:pt x="115" y="9"/>
                </a:lnTo>
                <a:lnTo>
                  <a:pt x="101" y="3"/>
                </a:lnTo>
                <a:lnTo>
                  <a:pt x="88" y="0"/>
                </a:lnTo>
                <a:lnTo>
                  <a:pt x="84" y="0"/>
                </a:lnTo>
                <a:lnTo>
                  <a:pt x="80" y="0"/>
                </a:lnTo>
                <a:lnTo>
                  <a:pt x="78" y="0"/>
                </a:lnTo>
                <a:lnTo>
                  <a:pt x="76" y="0"/>
                </a:lnTo>
                <a:lnTo>
                  <a:pt x="61" y="1"/>
                </a:lnTo>
                <a:lnTo>
                  <a:pt x="46" y="5"/>
                </a:lnTo>
                <a:lnTo>
                  <a:pt x="34" y="13"/>
                </a:lnTo>
                <a:lnTo>
                  <a:pt x="23" y="23"/>
                </a:lnTo>
                <a:lnTo>
                  <a:pt x="13" y="34"/>
                </a:lnTo>
                <a:lnTo>
                  <a:pt x="5" y="46"/>
                </a:lnTo>
                <a:lnTo>
                  <a:pt x="2" y="61"/>
                </a:lnTo>
                <a:lnTo>
                  <a:pt x="0" y="76"/>
                </a:lnTo>
                <a:lnTo>
                  <a:pt x="2" y="92"/>
                </a:lnTo>
                <a:lnTo>
                  <a:pt x="5" y="107"/>
                </a:lnTo>
                <a:lnTo>
                  <a:pt x="13" y="119"/>
                </a:lnTo>
                <a:lnTo>
                  <a:pt x="23" y="130"/>
                </a:lnTo>
                <a:lnTo>
                  <a:pt x="34" y="140"/>
                </a:lnTo>
                <a:lnTo>
                  <a:pt x="46" y="147"/>
                </a:lnTo>
                <a:lnTo>
                  <a:pt x="61" y="151"/>
                </a:lnTo>
                <a:lnTo>
                  <a:pt x="76" y="153"/>
                </a:lnTo>
                <a:lnTo>
                  <a:pt x="92" y="151"/>
                </a:lnTo>
                <a:lnTo>
                  <a:pt x="107" y="147"/>
                </a:lnTo>
                <a:lnTo>
                  <a:pt x="119" y="140"/>
                </a:lnTo>
                <a:lnTo>
                  <a:pt x="130" y="130"/>
                </a:lnTo>
                <a:lnTo>
                  <a:pt x="140" y="119"/>
                </a:lnTo>
                <a:lnTo>
                  <a:pt x="147" y="107"/>
                </a:lnTo>
                <a:lnTo>
                  <a:pt x="151" y="92"/>
                </a:lnTo>
                <a:lnTo>
                  <a:pt x="153" y="76"/>
                </a:lnTo>
                <a:close/>
                <a:moveTo>
                  <a:pt x="149" y="76"/>
                </a:moveTo>
                <a:lnTo>
                  <a:pt x="147" y="92"/>
                </a:lnTo>
                <a:lnTo>
                  <a:pt x="144" y="105"/>
                </a:lnTo>
                <a:lnTo>
                  <a:pt x="138" y="117"/>
                </a:lnTo>
                <a:lnTo>
                  <a:pt x="128" y="128"/>
                </a:lnTo>
                <a:lnTo>
                  <a:pt x="117" y="138"/>
                </a:lnTo>
                <a:lnTo>
                  <a:pt x="105" y="144"/>
                </a:lnTo>
                <a:lnTo>
                  <a:pt x="92" y="147"/>
                </a:lnTo>
                <a:lnTo>
                  <a:pt x="76" y="149"/>
                </a:lnTo>
                <a:lnTo>
                  <a:pt x="61" y="147"/>
                </a:lnTo>
                <a:lnTo>
                  <a:pt x="48" y="144"/>
                </a:lnTo>
                <a:lnTo>
                  <a:pt x="36" y="138"/>
                </a:lnTo>
                <a:lnTo>
                  <a:pt x="25" y="128"/>
                </a:lnTo>
                <a:lnTo>
                  <a:pt x="15" y="117"/>
                </a:lnTo>
                <a:lnTo>
                  <a:pt x="9" y="105"/>
                </a:lnTo>
                <a:lnTo>
                  <a:pt x="5" y="92"/>
                </a:lnTo>
                <a:lnTo>
                  <a:pt x="3" y="76"/>
                </a:lnTo>
                <a:lnTo>
                  <a:pt x="5" y="61"/>
                </a:lnTo>
                <a:lnTo>
                  <a:pt x="9" y="48"/>
                </a:lnTo>
                <a:lnTo>
                  <a:pt x="15" y="36"/>
                </a:lnTo>
                <a:lnTo>
                  <a:pt x="25" y="25"/>
                </a:lnTo>
                <a:lnTo>
                  <a:pt x="36" y="15"/>
                </a:lnTo>
                <a:lnTo>
                  <a:pt x="48" y="9"/>
                </a:lnTo>
                <a:lnTo>
                  <a:pt x="61" y="5"/>
                </a:lnTo>
                <a:lnTo>
                  <a:pt x="76" y="3"/>
                </a:lnTo>
                <a:lnTo>
                  <a:pt x="92" y="5"/>
                </a:lnTo>
                <a:lnTo>
                  <a:pt x="105" y="9"/>
                </a:lnTo>
                <a:lnTo>
                  <a:pt x="117" y="15"/>
                </a:lnTo>
                <a:lnTo>
                  <a:pt x="128" y="25"/>
                </a:lnTo>
                <a:lnTo>
                  <a:pt x="138" y="36"/>
                </a:lnTo>
                <a:lnTo>
                  <a:pt x="144" y="48"/>
                </a:lnTo>
                <a:lnTo>
                  <a:pt x="147" y="61"/>
                </a:lnTo>
                <a:lnTo>
                  <a:pt x="149" y="76"/>
                </a:lnTo>
                <a:close/>
              </a:path>
            </a:pathLst>
          </a:custGeom>
          <a:solidFill>
            <a:srgbClr val="767473"/>
          </a:solidFill>
          <a:ln w="9525">
            <a:noFill/>
            <a:round/>
            <a:headEnd/>
            <a:tailEnd/>
          </a:ln>
        </p:spPr>
        <p:txBody>
          <a:bodyPr/>
          <a:lstStyle/>
          <a:p>
            <a:endParaRPr lang="en-US"/>
          </a:p>
        </p:txBody>
      </p:sp>
      <p:sp>
        <p:nvSpPr>
          <p:cNvPr id="45555" name="Freeform 1499"/>
          <p:cNvSpPr>
            <a:spLocks noEditPoints="1"/>
          </p:cNvSpPr>
          <p:nvPr/>
        </p:nvSpPr>
        <p:spPr bwMode="auto">
          <a:xfrm>
            <a:off x="8769350" y="4335464"/>
            <a:ext cx="236538" cy="238125"/>
          </a:xfrm>
          <a:custGeom>
            <a:avLst/>
            <a:gdLst>
              <a:gd name="T0" fmla="*/ 147 w 149"/>
              <a:gd name="T1" fmla="*/ 60 h 150"/>
              <a:gd name="T2" fmla="*/ 136 w 149"/>
              <a:gd name="T3" fmla="*/ 33 h 150"/>
              <a:gd name="T4" fmla="*/ 117 w 149"/>
              <a:gd name="T5" fmla="*/ 14 h 150"/>
              <a:gd name="T6" fmla="*/ 90 w 149"/>
              <a:gd name="T7" fmla="*/ 2 h 150"/>
              <a:gd name="T8" fmla="*/ 59 w 149"/>
              <a:gd name="T9" fmla="*/ 2 h 150"/>
              <a:gd name="T10" fmla="*/ 32 w 149"/>
              <a:gd name="T11" fmla="*/ 14 h 150"/>
              <a:gd name="T12" fmla="*/ 13 w 149"/>
              <a:gd name="T13" fmla="*/ 33 h 150"/>
              <a:gd name="T14" fmla="*/ 1 w 149"/>
              <a:gd name="T15" fmla="*/ 60 h 150"/>
              <a:gd name="T16" fmla="*/ 1 w 149"/>
              <a:gd name="T17" fmla="*/ 91 h 150"/>
              <a:gd name="T18" fmla="*/ 13 w 149"/>
              <a:gd name="T19" fmla="*/ 118 h 150"/>
              <a:gd name="T20" fmla="*/ 32 w 149"/>
              <a:gd name="T21" fmla="*/ 137 h 150"/>
              <a:gd name="T22" fmla="*/ 59 w 149"/>
              <a:gd name="T23" fmla="*/ 148 h 150"/>
              <a:gd name="T24" fmla="*/ 90 w 149"/>
              <a:gd name="T25" fmla="*/ 148 h 150"/>
              <a:gd name="T26" fmla="*/ 117 w 149"/>
              <a:gd name="T27" fmla="*/ 137 h 150"/>
              <a:gd name="T28" fmla="*/ 136 w 149"/>
              <a:gd name="T29" fmla="*/ 118 h 150"/>
              <a:gd name="T30" fmla="*/ 147 w 149"/>
              <a:gd name="T31" fmla="*/ 91 h 150"/>
              <a:gd name="T32" fmla="*/ 145 w 149"/>
              <a:gd name="T33" fmla="*/ 75 h 150"/>
              <a:gd name="T34" fmla="*/ 140 w 149"/>
              <a:gd name="T35" fmla="*/ 102 h 150"/>
              <a:gd name="T36" fmla="*/ 124 w 149"/>
              <a:gd name="T37" fmla="*/ 125 h 150"/>
              <a:gd name="T38" fmla="*/ 101 w 149"/>
              <a:gd name="T39" fmla="*/ 141 h 150"/>
              <a:gd name="T40" fmla="*/ 74 w 149"/>
              <a:gd name="T41" fmla="*/ 146 h 150"/>
              <a:gd name="T42" fmla="*/ 47 w 149"/>
              <a:gd name="T43" fmla="*/ 141 h 150"/>
              <a:gd name="T44" fmla="*/ 24 w 149"/>
              <a:gd name="T45" fmla="*/ 125 h 150"/>
              <a:gd name="T46" fmla="*/ 9 w 149"/>
              <a:gd name="T47" fmla="*/ 102 h 150"/>
              <a:gd name="T48" fmla="*/ 3 w 149"/>
              <a:gd name="T49" fmla="*/ 75 h 150"/>
              <a:gd name="T50" fmla="*/ 9 w 149"/>
              <a:gd name="T51" fmla="*/ 47 h 150"/>
              <a:gd name="T52" fmla="*/ 24 w 149"/>
              <a:gd name="T53" fmla="*/ 25 h 150"/>
              <a:gd name="T54" fmla="*/ 47 w 149"/>
              <a:gd name="T55" fmla="*/ 10 h 150"/>
              <a:gd name="T56" fmla="*/ 74 w 149"/>
              <a:gd name="T57" fmla="*/ 4 h 150"/>
              <a:gd name="T58" fmla="*/ 101 w 149"/>
              <a:gd name="T59" fmla="*/ 10 h 150"/>
              <a:gd name="T60" fmla="*/ 124 w 149"/>
              <a:gd name="T61" fmla="*/ 25 h 150"/>
              <a:gd name="T62" fmla="*/ 140 w 149"/>
              <a:gd name="T63" fmla="*/ 47 h 150"/>
              <a:gd name="T64" fmla="*/ 145 w 149"/>
              <a:gd name="T65" fmla="*/ 75 h 1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150"/>
              <a:gd name="T101" fmla="*/ 149 w 149"/>
              <a:gd name="T102" fmla="*/ 150 h 1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150">
                <a:moveTo>
                  <a:pt x="149" y="75"/>
                </a:moveTo>
                <a:lnTo>
                  <a:pt x="147" y="60"/>
                </a:lnTo>
                <a:lnTo>
                  <a:pt x="143" y="47"/>
                </a:lnTo>
                <a:lnTo>
                  <a:pt x="136" y="33"/>
                </a:lnTo>
                <a:lnTo>
                  <a:pt x="128" y="22"/>
                </a:lnTo>
                <a:lnTo>
                  <a:pt x="117" y="14"/>
                </a:lnTo>
                <a:lnTo>
                  <a:pt x="103" y="6"/>
                </a:lnTo>
                <a:lnTo>
                  <a:pt x="90" y="2"/>
                </a:lnTo>
                <a:lnTo>
                  <a:pt x="74" y="0"/>
                </a:lnTo>
                <a:lnTo>
                  <a:pt x="59" y="2"/>
                </a:lnTo>
                <a:lnTo>
                  <a:pt x="46" y="6"/>
                </a:lnTo>
                <a:lnTo>
                  <a:pt x="32" y="14"/>
                </a:lnTo>
                <a:lnTo>
                  <a:pt x="21" y="22"/>
                </a:lnTo>
                <a:lnTo>
                  <a:pt x="13" y="33"/>
                </a:lnTo>
                <a:lnTo>
                  <a:pt x="5" y="47"/>
                </a:lnTo>
                <a:lnTo>
                  <a:pt x="1" y="60"/>
                </a:lnTo>
                <a:lnTo>
                  <a:pt x="0" y="75"/>
                </a:lnTo>
                <a:lnTo>
                  <a:pt x="1" y="91"/>
                </a:lnTo>
                <a:lnTo>
                  <a:pt x="5" y="104"/>
                </a:lnTo>
                <a:lnTo>
                  <a:pt x="13" y="118"/>
                </a:lnTo>
                <a:lnTo>
                  <a:pt x="21" y="129"/>
                </a:lnTo>
                <a:lnTo>
                  <a:pt x="32" y="137"/>
                </a:lnTo>
                <a:lnTo>
                  <a:pt x="46" y="144"/>
                </a:lnTo>
                <a:lnTo>
                  <a:pt x="59" y="148"/>
                </a:lnTo>
                <a:lnTo>
                  <a:pt x="74" y="150"/>
                </a:lnTo>
                <a:lnTo>
                  <a:pt x="90" y="148"/>
                </a:lnTo>
                <a:lnTo>
                  <a:pt x="103" y="144"/>
                </a:lnTo>
                <a:lnTo>
                  <a:pt x="117" y="137"/>
                </a:lnTo>
                <a:lnTo>
                  <a:pt x="128" y="129"/>
                </a:lnTo>
                <a:lnTo>
                  <a:pt x="136" y="118"/>
                </a:lnTo>
                <a:lnTo>
                  <a:pt x="143" y="104"/>
                </a:lnTo>
                <a:lnTo>
                  <a:pt x="147" y="91"/>
                </a:lnTo>
                <a:lnTo>
                  <a:pt x="149" y="75"/>
                </a:lnTo>
                <a:close/>
                <a:moveTo>
                  <a:pt x="145" y="75"/>
                </a:moveTo>
                <a:lnTo>
                  <a:pt x="143" y="89"/>
                </a:lnTo>
                <a:lnTo>
                  <a:pt x="140" y="102"/>
                </a:lnTo>
                <a:lnTo>
                  <a:pt x="134" y="116"/>
                </a:lnTo>
                <a:lnTo>
                  <a:pt x="124" y="125"/>
                </a:lnTo>
                <a:lnTo>
                  <a:pt x="115" y="135"/>
                </a:lnTo>
                <a:lnTo>
                  <a:pt x="101" y="141"/>
                </a:lnTo>
                <a:lnTo>
                  <a:pt x="90" y="144"/>
                </a:lnTo>
                <a:lnTo>
                  <a:pt x="74" y="146"/>
                </a:lnTo>
                <a:lnTo>
                  <a:pt x="61" y="144"/>
                </a:lnTo>
                <a:lnTo>
                  <a:pt x="47" y="141"/>
                </a:lnTo>
                <a:lnTo>
                  <a:pt x="34" y="135"/>
                </a:lnTo>
                <a:lnTo>
                  <a:pt x="24" y="125"/>
                </a:lnTo>
                <a:lnTo>
                  <a:pt x="15" y="116"/>
                </a:lnTo>
                <a:lnTo>
                  <a:pt x="9" y="102"/>
                </a:lnTo>
                <a:lnTo>
                  <a:pt x="5" y="89"/>
                </a:lnTo>
                <a:lnTo>
                  <a:pt x="3" y="75"/>
                </a:lnTo>
                <a:lnTo>
                  <a:pt x="5" y="60"/>
                </a:lnTo>
                <a:lnTo>
                  <a:pt x="9" y="47"/>
                </a:lnTo>
                <a:lnTo>
                  <a:pt x="15" y="35"/>
                </a:lnTo>
                <a:lnTo>
                  <a:pt x="24" y="25"/>
                </a:lnTo>
                <a:lnTo>
                  <a:pt x="34" y="16"/>
                </a:lnTo>
                <a:lnTo>
                  <a:pt x="47" y="10"/>
                </a:lnTo>
                <a:lnTo>
                  <a:pt x="61" y="6"/>
                </a:lnTo>
                <a:lnTo>
                  <a:pt x="74" y="4"/>
                </a:lnTo>
                <a:lnTo>
                  <a:pt x="90" y="6"/>
                </a:lnTo>
                <a:lnTo>
                  <a:pt x="101" y="10"/>
                </a:lnTo>
                <a:lnTo>
                  <a:pt x="115" y="16"/>
                </a:lnTo>
                <a:lnTo>
                  <a:pt x="124" y="25"/>
                </a:lnTo>
                <a:lnTo>
                  <a:pt x="134" y="35"/>
                </a:lnTo>
                <a:lnTo>
                  <a:pt x="140" y="47"/>
                </a:lnTo>
                <a:lnTo>
                  <a:pt x="143" y="60"/>
                </a:lnTo>
                <a:lnTo>
                  <a:pt x="145" y="75"/>
                </a:lnTo>
                <a:close/>
              </a:path>
            </a:pathLst>
          </a:custGeom>
          <a:solidFill>
            <a:srgbClr val="777675"/>
          </a:solidFill>
          <a:ln w="9525">
            <a:noFill/>
            <a:round/>
            <a:headEnd/>
            <a:tailEnd/>
          </a:ln>
        </p:spPr>
        <p:txBody>
          <a:bodyPr/>
          <a:lstStyle/>
          <a:p>
            <a:endParaRPr lang="en-US"/>
          </a:p>
        </p:txBody>
      </p:sp>
      <p:sp>
        <p:nvSpPr>
          <p:cNvPr id="45556" name="Freeform 1500"/>
          <p:cNvSpPr>
            <a:spLocks noEditPoints="1"/>
          </p:cNvSpPr>
          <p:nvPr/>
        </p:nvSpPr>
        <p:spPr bwMode="auto">
          <a:xfrm>
            <a:off x="8770939" y="4338639"/>
            <a:ext cx="231775" cy="231775"/>
          </a:xfrm>
          <a:custGeom>
            <a:avLst/>
            <a:gdLst>
              <a:gd name="T0" fmla="*/ 144 w 146"/>
              <a:gd name="T1" fmla="*/ 58 h 146"/>
              <a:gd name="T2" fmla="*/ 135 w 146"/>
              <a:gd name="T3" fmla="*/ 33 h 146"/>
              <a:gd name="T4" fmla="*/ 114 w 146"/>
              <a:gd name="T5" fmla="*/ 12 h 146"/>
              <a:gd name="T6" fmla="*/ 89 w 146"/>
              <a:gd name="T7" fmla="*/ 2 h 146"/>
              <a:gd name="T8" fmla="*/ 58 w 146"/>
              <a:gd name="T9" fmla="*/ 2 h 146"/>
              <a:gd name="T10" fmla="*/ 33 w 146"/>
              <a:gd name="T11" fmla="*/ 12 h 146"/>
              <a:gd name="T12" fmla="*/ 12 w 146"/>
              <a:gd name="T13" fmla="*/ 33 h 146"/>
              <a:gd name="T14" fmla="*/ 2 w 146"/>
              <a:gd name="T15" fmla="*/ 58 h 146"/>
              <a:gd name="T16" fmla="*/ 2 w 146"/>
              <a:gd name="T17" fmla="*/ 89 h 146"/>
              <a:gd name="T18" fmla="*/ 12 w 146"/>
              <a:gd name="T19" fmla="*/ 114 h 146"/>
              <a:gd name="T20" fmla="*/ 33 w 146"/>
              <a:gd name="T21" fmla="*/ 135 h 146"/>
              <a:gd name="T22" fmla="*/ 58 w 146"/>
              <a:gd name="T23" fmla="*/ 144 h 146"/>
              <a:gd name="T24" fmla="*/ 89 w 146"/>
              <a:gd name="T25" fmla="*/ 144 h 146"/>
              <a:gd name="T26" fmla="*/ 114 w 146"/>
              <a:gd name="T27" fmla="*/ 135 h 146"/>
              <a:gd name="T28" fmla="*/ 135 w 146"/>
              <a:gd name="T29" fmla="*/ 114 h 146"/>
              <a:gd name="T30" fmla="*/ 144 w 146"/>
              <a:gd name="T31" fmla="*/ 89 h 146"/>
              <a:gd name="T32" fmla="*/ 142 w 146"/>
              <a:gd name="T33" fmla="*/ 73 h 146"/>
              <a:gd name="T34" fmla="*/ 137 w 146"/>
              <a:gd name="T35" fmla="*/ 100 h 146"/>
              <a:gd name="T36" fmla="*/ 123 w 146"/>
              <a:gd name="T37" fmla="*/ 121 h 146"/>
              <a:gd name="T38" fmla="*/ 100 w 146"/>
              <a:gd name="T39" fmla="*/ 137 h 146"/>
              <a:gd name="T40" fmla="*/ 73 w 146"/>
              <a:gd name="T41" fmla="*/ 142 h 146"/>
              <a:gd name="T42" fmla="*/ 46 w 146"/>
              <a:gd name="T43" fmla="*/ 137 h 146"/>
              <a:gd name="T44" fmla="*/ 25 w 146"/>
              <a:gd name="T45" fmla="*/ 121 h 146"/>
              <a:gd name="T46" fmla="*/ 10 w 146"/>
              <a:gd name="T47" fmla="*/ 100 h 146"/>
              <a:gd name="T48" fmla="*/ 4 w 146"/>
              <a:gd name="T49" fmla="*/ 73 h 146"/>
              <a:gd name="T50" fmla="*/ 10 w 146"/>
              <a:gd name="T51" fmla="*/ 46 h 146"/>
              <a:gd name="T52" fmla="*/ 25 w 146"/>
              <a:gd name="T53" fmla="*/ 23 h 146"/>
              <a:gd name="T54" fmla="*/ 46 w 146"/>
              <a:gd name="T55" fmla="*/ 10 h 146"/>
              <a:gd name="T56" fmla="*/ 73 w 146"/>
              <a:gd name="T57" fmla="*/ 4 h 146"/>
              <a:gd name="T58" fmla="*/ 100 w 146"/>
              <a:gd name="T59" fmla="*/ 10 h 146"/>
              <a:gd name="T60" fmla="*/ 123 w 146"/>
              <a:gd name="T61" fmla="*/ 23 h 146"/>
              <a:gd name="T62" fmla="*/ 137 w 146"/>
              <a:gd name="T63" fmla="*/ 46 h 146"/>
              <a:gd name="T64" fmla="*/ 142 w 146"/>
              <a:gd name="T65" fmla="*/ 73 h 1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6"/>
              <a:gd name="T100" fmla="*/ 0 h 146"/>
              <a:gd name="T101" fmla="*/ 146 w 146"/>
              <a:gd name="T102" fmla="*/ 146 h 1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6" h="146">
                <a:moveTo>
                  <a:pt x="146" y="73"/>
                </a:moveTo>
                <a:lnTo>
                  <a:pt x="144" y="58"/>
                </a:lnTo>
                <a:lnTo>
                  <a:pt x="141" y="45"/>
                </a:lnTo>
                <a:lnTo>
                  <a:pt x="135" y="33"/>
                </a:lnTo>
                <a:lnTo>
                  <a:pt x="125" y="22"/>
                </a:lnTo>
                <a:lnTo>
                  <a:pt x="114" y="12"/>
                </a:lnTo>
                <a:lnTo>
                  <a:pt x="102" y="6"/>
                </a:lnTo>
                <a:lnTo>
                  <a:pt x="89" y="2"/>
                </a:lnTo>
                <a:lnTo>
                  <a:pt x="73" y="0"/>
                </a:lnTo>
                <a:lnTo>
                  <a:pt x="58" y="2"/>
                </a:lnTo>
                <a:lnTo>
                  <a:pt x="45" y="6"/>
                </a:lnTo>
                <a:lnTo>
                  <a:pt x="33" y="12"/>
                </a:lnTo>
                <a:lnTo>
                  <a:pt x="22" y="22"/>
                </a:lnTo>
                <a:lnTo>
                  <a:pt x="12" y="33"/>
                </a:lnTo>
                <a:lnTo>
                  <a:pt x="6" y="45"/>
                </a:lnTo>
                <a:lnTo>
                  <a:pt x="2" y="58"/>
                </a:lnTo>
                <a:lnTo>
                  <a:pt x="0" y="73"/>
                </a:lnTo>
                <a:lnTo>
                  <a:pt x="2" y="89"/>
                </a:lnTo>
                <a:lnTo>
                  <a:pt x="6" y="102"/>
                </a:lnTo>
                <a:lnTo>
                  <a:pt x="12" y="114"/>
                </a:lnTo>
                <a:lnTo>
                  <a:pt x="22" y="125"/>
                </a:lnTo>
                <a:lnTo>
                  <a:pt x="33" y="135"/>
                </a:lnTo>
                <a:lnTo>
                  <a:pt x="45" y="141"/>
                </a:lnTo>
                <a:lnTo>
                  <a:pt x="58" y="144"/>
                </a:lnTo>
                <a:lnTo>
                  <a:pt x="73" y="146"/>
                </a:lnTo>
                <a:lnTo>
                  <a:pt x="89" y="144"/>
                </a:lnTo>
                <a:lnTo>
                  <a:pt x="102" y="141"/>
                </a:lnTo>
                <a:lnTo>
                  <a:pt x="114" y="135"/>
                </a:lnTo>
                <a:lnTo>
                  <a:pt x="125" y="125"/>
                </a:lnTo>
                <a:lnTo>
                  <a:pt x="135" y="114"/>
                </a:lnTo>
                <a:lnTo>
                  <a:pt x="141" y="102"/>
                </a:lnTo>
                <a:lnTo>
                  <a:pt x="144" y="89"/>
                </a:lnTo>
                <a:lnTo>
                  <a:pt x="146" y="73"/>
                </a:lnTo>
                <a:close/>
                <a:moveTo>
                  <a:pt x="142" y="73"/>
                </a:moveTo>
                <a:lnTo>
                  <a:pt x="141" y="87"/>
                </a:lnTo>
                <a:lnTo>
                  <a:pt x="137" y="100"/>
                </a:lnTo>
                <a:lnTo>
                  <a:pt x="131" y="112"/>
                </a:lnTo>
                <a:lnTo>
                  <a:pt x="123" y="121"/>
                </a:lnTo>
                <a:lnTo>
                  <a:pt x="112" y="131"/>
                </a:lnTo>
                <a:lnTo>
                  <a:pt x="100" y="137"/>
                </a:lnTo>
                <a:lnTo>
                  <a:pt x="87" y="141"/>
                </a:lnTo>
                <a:lnTo>
                  <a:pt x="73" y="142"/>
                </a:lnTo>
                <a:lnTo>
                  <a:pt x="60" y="141"/>
                </a:lnTo>
                <a:lnTo>
                  <a:pt x="46" y="137"/>
                </a:lnTo>
                <a:lnTo>
                  <a:pt x="35" y="131"/>
                </a:lnTo>
                <a:lnTo>
                  <a:pt x="25" y="121"/>
                </a:lnTo>
                <a:lnTo>
                  <a:pt x="16" y="112"/>
                </a:lnTo>
                <a:lnTo>
                  <a:pt x="10" y="100"/>
                </a:lnTo>
                <a:lnTo>
                  <a:pt x="6" y="87"/>
                </a:lnTo>
                <a:lnTo>
                  <a:pt x="4" y="73"/>
                </a:lnTo>
                <a:lnTo>
                  <a:pt x="6" y="60"/>
                </a:lnTo>
                <a:lnTo>
                  <a:pt x="10" y="46"/>
                </a:lnTo>
                <a:lnTo>
                  <a:pt x="16" y="35"/>
                </a:lnTo>
                <a:lnTo>
                  <a:pt x="25" y="23"/>
                </a:lnTo>
                <a:lnTo>
                  <a:pt x="35" y="16"/>
                </a:lnTo>
                <a:lnTo>
                  <a:pt x="46" y="10"/>
                </a:lnTo>
                <a:lnTo>
                  <a:pt x="60" y="6"/>
                </a:lnTo>
                <a:lnTo>
                  <a:pt x="73" y="4"/>
                </a:lnTo>
                <a:lnTo>
                  <a:pt x="87" y="6"/>
                </a:lnTo>
                <a:lnTo>
                  <a:pt x="100" y="10"/>
                </a:lnTo>
                <a:lnTo>
                  <a:pt x="112" y="16"/>
                </a:lnTo>
                <a:lnTo>
                  <a:pt x="123" y="23"/>
                </a:lnTo>
                <a:lnTo>
                  <a:pt x="131" y="35"/>
                </a:lnTo>
                <a:lnTo>
                  <a:pt x="137" y="46"/>
                </a:lnTo>
                <a:lnTo>
                  <a:pt x="141" y="60"/>
                </a:lnTo>
                <a:lnTo>
                  <a:pt x="142" y="73"/>
                </a:lnTo>
                <a:close/>
              </a:path>
            </a:pathLst>
          </a:custGeom>
          <a:solidFill>
            <a:srgbClr val="797776"/>
          </a:solidFill>
          <a:ln w="9525">
            <a:noFill/>
            <a:round/>
            <a:headEnd/>
            <a:tailEnd/>
          </a:ln>
        </p:spPr>
        <p:txBody>
          <a:bodyPr/>
          <a:lstStyle/>
          <a:p>
            <a:endParaRPr lang="en-US"/>
          </a:p>
        </p:txBody>
      </p:sp>
      <p:sp>
        <p:nvSpPr>
          <p:cNvPr id="45557" name="Freeform 1501"/>
          <p:cNvSpPr>
            <a:spLocks noEditPoints="1"/>
          </p:cNvSpPr>
          <p:nvPr/>
        </p:nvSpPr>
        <p:spPr bwMode="auto">
          <a:xfrm>
            <a:off x="8774114" y="4341814"/>
            <a:ext cx="225425" cy="225425"/>
          </a:xfrm>
          <a:custGeom>
            <a:avLst/>
            <a:gdLst>
              <a:gd name="T0" fmla="*/ 140 w 142"/>
              <a:gd name="T1" fmla="*/ 56 h 142"/>
              <a:gd name="T2" fmla="*/ 131 w 142"/>
              <a:gd name="T3" fmla="*/ 31 h 142"/>
              <a:gd name="T4" fmla="*/ 112 w 142"/>
              <a:gd name="T5" fmla="*/ 12 h 142"/>
              <a:gd name="T6" fmla="*/ 87 w 142"/>
              <a:gd name="T7" fmla="*/ 2 h 142"/>
              <a:gd name="T8" fmla="*/ 58 w 142"/>
              <a:gd name="T9" fmla="*/ 2 h 142"/>
              <a:gd name="T10" fmla="*/ 31 w 142"/>
              <a:gd name="T11" fmla="*/ 12 h 142"/>
              <a:gd name="T12" fmla="*/ 12 w 142"/>
              <a:gd name="T13" fmla="*/ 31 h 142"/>
              <a:gd name="T14" fmla="*/ 2 w 142"/>
              <a:gd name="T15" fmla="*/ 56 h 142"/>
              <a:gd name="T16" fmla="*/ 2 w 142"/>
              <a:gd name="T17" fmla="*/ 85 h 142"/>
              <a:gd name="T18" fmla="*/ 12 w 142"/>
              <a:gd name="T19" fmla="*/ 112 h 142"/>
              <a:gd name="T20" fmla="*/ 31 w 142"/>
              <a:gd name="T21" fmla="*/ 131 h 142"/>
              <a:gd name="T22" fmla="*/ 58 w 142"/>
              <a:gd name="T23" fmla="*/ 140 h 142"/>
              <a:gd name="T24" fmla="*/ 87 w 142"/>
              <a:gd name="T25" fmla="*/ 140 h 142"/>
              <a:gd name="T26" fmla="*/ 112 w 142"/>
              <a:gd name="T27" fmla="*/ 131 h 142"/>
              <a:gd name="T28" fmla="*/ 131 w 142"/>
              <a:gd name="T29" fmla="*/ 112 h 142"/>
              <a:gd name="T30" fmla="*/ 140 w 142"/>
              <a:gd name="T31" fmla="*/ 85 h 142"/>
              <a:gd name="T32" fmla="*/ 139 w 142"/>
              <a:gd name="T33" fmla="*/ 71 h 142"/>
              <a:gd name="T34" fmla="*/ 133 w 142"/>
              <a:gd name="T35" fmla="*/ 98 h 142"/>
              <a:gd name="T36" fmla="*/ 119 w 142"/>
              <a:gd name="T37" fmla="*/ 119 h 142"/>
              <a:gd name="T38" fmla="*/ 98 w 142"/>
              <a:gd name="T39" fmla="*/ 133 h 142"/>
              <a:gd name="T40" fmla="*/ 71 w 142"/>
              <a:gd name="T41" fmla="*/ 139 h 142"/>
              <a:gd name="T42" fmla="*/ 44 w 142"/>
              <a:gd name="T43" fmla="*/ 133 h 142"/>
              <a:gd name="T44" fmla="*/ 23 w 142"/>
              <a:gd name="T45" fmla="*/ 119 h 142"/>
              <a:gd name="T46" fmla="*/ 10 w 142"/>
              <a:gd name="T47" fmla="*/ 98 h 142"/>
              <a:gd name="T48" fmla="*/ 4 w 142"/>
              <a:gd name="T49" fmla="*/ 71 h 142"/>
              <a:gd name="T50" fmla="*/ 10 w 142"/>
              <a:gd name="T51" fmla="*/ 44 h 142"/>
              <a:gd name="T52" fmla="*/ 23 w 142"/>
              <a:gd name="T53" fmla="*/ 23 h 142"/>
              <a:gd name="T54" fmla="*/ 44 w 142"/>
              <a:gd name="T55" fmla="*/ 10 h 142"/>
              <a:gd name="T56" fmla="*/ 71 w 142"/>
              <a:gd name="T57" fmla="*/ 4 h 142"/>
              <a:gd name="T58" fmla="*/ 98 w 142"/>
              <a:gd name="T59" fmla="*/ 10 h 142"/>
              <a:gd name="T60" fmla="*/ 119 w 142"/>
              <a:gd name="T61" fmla="*/ 23 h 142"/>
              <a:gd name="T62" fmla="*/ 133 w 142"/>
              <a:gd name="T63" fmla="*/ 44 h 142"/>
              <a:gd name="T64" fmla="*/ 139 w 142"/>
              <a:gd name="T65" fmla="*/ 71 h 1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2"/>
              <a:gd name="T100" fmla="*/ 0 h 142"/>
              <a:gd name="T101" fmla="*/ 142 w 142"/>
              <a:gd name="T102" fmla="*/ 142 h 1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2" h="142">
                <a:moveTo>
                  <a:pt x="142" y="71"/>
                </a:moveTo>
                <a:lnTo>
                  <a:pt x="140" y="56"/>
                </a:lnTo>
                <a:lnTo>
                  <a:pt x="137" y="43"/>
                </a:lnTo>
                <a:lnTo>
                  <a:pt x="131" y="31"/>
                </a:lnTo>
                <a:lnTo>
                  <a:pt x="121" y="21"/>
                </a:lnTo>
                <a:lnTo>
                  <a:pt x="112" y="12"/>
                </a:lnTo>
                <a:lnTo>
                  <a:pt x="98" y="6"/>
                </a:lnTo>
                <a:lnTo>
                  <a:pt x="87" y="2"/>
                </a:lnTo>
                <a:lnTo>
                  <a:pt x="71" y="0"/>
                </a:lnTo>
                <a:lnTo>
                  <a:pt x="58" y="2"/>
                </a:lnTo>
                <a:lnTo>
                  <a:pt x="44" y="6"/>
                </a:lnTo>
                <a:lnTo>
                  <a:pt x="31" y="12"/>
                </a:lnTo>
                <a:lnTo>
                  <a:pt x="21" y="21"/>
                </a:lnTo>
                <a:lnTo>
                  <a:pt x="12" y="31"/>
                </a:lnTo>
                <a:lnTo>
                  <a:pt x="6" y="43"/>
                </a:lnTo>
                <a:lnTo>
                  <a:pt x="2" y="56"/>
                </a:lnTo>
                <a:lnTo>
                  <a:pt x="0" y="71"/>
                </a:lnTo>
                <a:lnTo>
                  <a:pt x="2" y="85"/>
                </a:lnTo>
                <a:lnTo>
                  <a:pt x="6" y="98"/>
                </a:lnTo>
                <a:lnTo>
                  <a:pt x="12" y="112"/>
                </a:lnTo>
                <a:lnTo>
                  <a:pt x="21" y="121"/>
                </a:lnTo>
                <a:lnTo>
                  <a:pt x="31" y="131"/>
                </a:lnTo>
                <a:lnTo>
                  <a:pt x="44" y="137"/>
                </a:lnTo>
                <a:lnTo>
                  <a:pt x="58" y="140"/>
                </a:lnTo>
                <a:lnTo>
                  <a:pt x="71" y="142"/>
                </a:lnTo>
                <a:lnTo>
                  <a:pt x="87" y="140"/>
                </a:lnTo>
                <a:lnTo>
                  <a:pt x="98" y="137"/>
                </a:lnTo>
                <a:lnTo>
                  <a:pt x="112" y="131"/>
                </a:lnTo>
                <a:lnTo>
                  <a:pt x="121" y="121"/>
                </a:lnTo>
                <a:lnTo>
                  <a:pt x="131" y="112"/>
                </a:lnTo>
                <a:lnTo>
                  <a:pt x="137" y="98"/>
                </a:lnTo>
                <a:lnTo>
                  <a:pt x="140" y="85"/>
                </a:lnTo>
                <a:lnTo>
                  <a:pt x="142" y="71"/>
                </a:lnTo>
                <a:close/>
                <a:moveTo>
                  <a:pt x="139" y="71"/>
                </a:moveTo>
                <a:lnTo>
                  <a:pt x="137" y="85"/>
                </a:lnTo>
                <a:lnTo>
                  <a:pt x="133" y="98"/>
                </a:lnTo>
                <a:lnTo>
                  <a:pt x="127" y="110"/>
                </a:lnTo>
                <a:lnTo>
                  <a:pt x="119" y="119"/>
                </a:lnTo>
                <a:lnTo>
                  <a:pt x="110" y="127"/>
                </a:lnTo>
                <a:lnTo>
                  <a:pt x="98" y="133"/>
                </a:lnTo>
                <a:lnTo>
                  <a:pt x="85" y="137"/>
                </a:lnTo>
                <a:lnTo>
                  <a:pt x="71" y="139"/>
                </a:lnTo>
                <a:lnTo>
                  <a:pt x="58" y="137"/>
                </a:lnTo>
                <a:lnTo>
                  <a:pt x="44" y="133"/>
                </a:lnTo>
                <a:lnTo>
                  <a:pt x="33" y="127"/>
                </a:lnTo>
                <a:lnTo>
                  <a:pt x="23" y="119"/>
                </a:lnTo>
                <a:lnTo>
                  <a:pt x="16" y="110"/>
                </a:lnTo>
                <a:lnTo>
                  <a:pt x="10" y="98"/>
                </a:lnTo>
                <a:lnTo>
                  <a:pt x="6" y="85"/>
                </a:lnTo>
                <a:lnTo>
                  <a:pt x="4" y="71"/>
                </a:lnTo>
                <a:lnTo>
                  <a:pt x="6" y="58"/>
                </a:lnTo>
                <a:lnTo>
                  <a:pt x="10" y="44"/>
                </a:lnTo>
                <a:lnTo>
                  <a:pt x="16" y="33"/>
                </a:lnTo>
                <a:lnTo>
                  <a:pt x="23" y="23"/>
                </a:lnTo>
                <a:lnTo>
                  <a:pt x="33" y="16"/>
                </a:lnTo>
                <a:lnTo>
                  <a:pt x="44" y="10"/>
                </a:lnTo>
                <a:lnTo>
                  <a:pt x="58" y="6"/>
                </a:lnTo>
                <a:lnTo>
                  <a:pt x="71" y="4"/>
                </a:lnTo>
                <a:lnTo>
                  <a:pt x="85" y="6"/>
                </a:lnTo>
                <a:lnTo>
                  <a:pt x="98" y="10"/>
                </a:lnTo>
                <a:lnTo>
                  <a:pt x="110" y="16"/>
                </a:lnTo>
                <a:lnTo>
                  <a:pt x="119" y="23"/>
                </a:lnTo>
                <a:lnTo>
                  <a:pt x="127" y="33"/>
                </a:lnTo>
                <a:lnTo>
                  <a:pt x="133" y="44"/>
                </a:lnTo>
                <a:lnTo>
                  <a:pt x="137" y="58"/>
                </a:lnTo>
                <a:lnTo>
                  <a:pt x="139" y="71"/>
                </a:lnTo>
                <a:close/>
              </a:path>
            </a:pathLst>
          </a:custGeom>
          <a:solidFill>
            <a:srgbClr val="7A7978"/>
          </a:solidFill>
          <a:ln w="9525">
            <a:noFill/>
            <a:round/>
            <a:headEnd/>
            <a:tailEnd/>
          </a:ln>
        </p:spPr>
        <p:txBody>
          <a:bodyPr/>
          <a:lstStyle/>
          <a:p>
            <a:endParaRPr lang="en-US"/>
          </a:p>
        </p:txBody>
      </p:sp>
      <p:sp>
        <p:nvSpPr>
          <p:cNvPr id="45558" name="Freeform 1502"/>
          <p:cNvSpPr>
            <a:spLocks noEditPoints="1"/>
          </p:cNvSpPr>
          <p:nvPr/>
        </p:nvSpPr>
        <p:spPr bwMode="auto">
          <a:xfrm>
            <a:off x="8777289" y="4344989"/>
            <a:ext cx="219075" cy="219075"/>
          </a:xfrm>
          <a:custGeom>
            <a:avLst/>
            <a:gdLst>
              <a:gd name="T0" fmla="*/ 137 w 138"/>
              <a:gd name="T1" fmla="*/ 56 h 138"/>
              <a:gd name="T2" fmla="*/ 127 w 138"/>
              <a:gd name="T3" fmla="*/ 31 h 138"/>
              <a:gd name="T4" fmla="*/ 108 w 138"/>
              <a:gd name="T5" fmla="*/ 12 h 138"/>
              <a:gd name="T6" fmla="*/ 83 w 138"/>
              <a:gd name="T7" fmla="*/ 2 h 138"/>
              <a:gd name="T8" fmla="*/ 56 w 138"/>
              <a:gd name="T9" fmla="*/ 2 h 138"/>
              <a:gd name="T10" fmla="*/ 31 w 138"/>
              <a:gd name="T11" fmla="*/ 12 h 138"/>
              <a:gd name="T12" fmla="*/ 12 w 138"/>
              <a:gd name="T13" fmla="*/ 31 h 138"/>
              <a:gd name="T14" fmla="*/ 2 w 138"/>
              <a:gd name="T15" fmla="*/ 56 h 138"/>
              <a:gd name="T16" fmla="*/ 2 w 138"/>
              <a:gd name="T17" fmla="*/ 83 h 138"/>
              <a:gd name="T18" fmla="*/ 12 w 138"/>
              <a:gd name="T19" fmla="*/ 108 h 138"/>
              <a:gd name="T20" fmla="*/ 31 w 138"/>
              <a:gd name="T21" fmla="*/ 127 h 138"/>
              <a:gd name="T22" fmla="*/ 56 w 138"/>
              <a:gd name="T23" fmla="*/ 137 h 138"/>
              <a:gd name="T24" fmla="*/ 83 w 138"/>
              <a:gd name="T25" fmla="*/ 137 h 138"/>
              <a:gd name="T26" fmla="*/ 108 w 138"/>
              <a:gd name="T27" fmla="*/ 127 h 138"/>
              <a:gd name="T28" fmla="*/ 127 w 138"/>
              <a:gd name="T29" fmla="*/ 108 h 138"/>
              <a:gd name="T30" fmla="*/ 137 w 138"/>
              <a:gd name="T31" fmla="*/ 83 h 138"/>
              <a:gd name="T32" fmla="*/ 135 w 138"/>
              <a:gd name="T33" fmla="*/ 69 h 138"/>
              <a:gd name="T34" fmla="*/ 129 w 138"/>
              <a:gd name="T35" fmla="*/ 94 h 138"/>
              <a:gd name="T36" fmla="*/ 115 w 138"/>
              <a:gd name="T37" fmla="*/ 115 h 138"/>
              <a:gd name="T38" fmla="*/ 94 w 138"/>
              <a:gd name="T39" fmla="*/ 129 h 138"/>
              <a:gd name="T40" fmla="*/ 69 w 138"/>
              <a:gd name="T41" fmla="*/ 135 h 138"/>
              <a:gd name="T42" fmla="*/ 44 w 138"/>
              <a:gd name="T43" fmla="*/ 129 h 138"/>
              <a:gd name="T44" fmla="*/ 23 w 138"/>
              <a:gd name="T45" fmla="*/ 115 h 138"/>
              <a:gd name="T46" fmla="*/ 10 w 138"/>
              <a:gd name="T47" fmla="*/ 94 h 138"/>
              <a:gd name="T48" fmla="*/ 4 w 138"/>
              <a:gd name="T49" fmla="*/ 69 h 138"/>
              <a:gd name="T50" fmla="*/ 10 w 138"/>
              <a:gd name="T51" fmla="*/ 44 h 138"/>
              <a:gd name="T52" fmla="*/ 23 w 138"/>
              <a:gd name="T53" fmla="*/ 23 h 138"/>
              <a:gd name="T54" fmla="*/ 44 w 138"/>
              <a:gd name="T55" fmla="*/ 10 h 138"/>
              <a:gd name="T56" fmla="*/ 69 w 138"/>
              <a:gd name="T57" fmla="*/ 4 h 138"/>
              <a:gd name="T58" fmla="*/ 94 w 138"/>
              <a:gd name="T59" fmla="*/ 10 h 138"/>
              <a:gd name="T60" fmla="*/ 115 w 138"/>
              <a:gd name="T61" fmla="*/ 23 h 138"/>
              <a:gd name="T62" fmla="*/ 129 w 138"/>
              <a:gd name="T63" fmla="*/ 44 h 138"/>
              <a:gd name="T64" fmla="*/ 135 w 138"/>
              <a:gd name="T65" fmla="*/ 69 h 1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8"/>
              <a:gd name="T100" fmla="*/ 0 h 138"/>
              <a:gd name="T101" fmla="*/ 138 w 138"/>
              <a:gd name="T102" fmla="*/ 138 h 1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8" h="138">
                <a:moveTo>
                  <a:pt x="138" y="69"/>
                </a:moveTo>
                <a:lnTo>
                  <a:pt x="137" y="56"/>
                </a:lnTo>
                <a:lnTo>
                  <a:pt x="133" y="42"/>
                </a:lnTo>
                <a:lnTo>
                  <a:pt x="127" y="31"/>
                </a:lnTo>
                <a:lnTo>
                  <a:pt x="119" y="19"/>
                </a:lnTo>
                <a:lnTo>
                  <a:pt x="108" y="12"/>
                </a:lnTo>
                <a:lnTo>
                  <a:pt x="96" y="6"/>
                </a:lnTo>
                <a:lnTo>
                  <a:pt x="83" y="2"/>
                </a:lnTo>
                <a:lnTo>
                  <a:pt x="69" y="0"/>
                </a:lnTo>
                <a:lnTo>
                  <a:pt x="56" y="2"/>
                </a:lnTo>
                <a:lnTo>
                  <a:pt x="42" y="6"/>
                </a:lnTo>
                <a:lnTo>
                  <a:pt x="31" y="12"/>
                </a:lnTo>
                <a:lnTo>
                  <a:pt x="21" y="19"/>
                </a:lnTo>
                <a:lnTo>
                  <a:pt x="12" y="31"/>
                </a:lnTo>
                <a:lnTo>
                  <a:pt x="6" y="42"/>
                </a:lnTo>
                <a:lnTo>
                  <a:pt x="2" y="56"/>
                </a:lnTo>
                <a:lnTo>
                  <a:pt x="0" y="69"/>
                </a:lnTo>
                <a:lnTo>
                  <a:pt x="2" y="83"/>
                </a:lnTo>
                <a:lnTo>
                  <a:pt x="6" y="96"/>
                </a:lnTo>
                <a:lnTo>
                  <a:pt x="12" y="108"/>
                </a:lnTo>
                <a:lnTo>
                  <a:pt x="21" y="117"/>
                </a:lnTo>
                <a:lnTo>
                  <a:pt x="31" y="127"/>
                </a:lnTo>
                <a:lnTo>
                  <a:pt x="42" y="133"/>
                </a:lnTo>
                <a:lnTo>
                  <a:pt x="56" y="137"/>
                </a:lnTo>
                <a:lnTo>
                  <a:pt x="69" y="138"/>
                </a:lnTo>
                <a:lnTo>
                  <a:pt x="83" y="137"/>
                </a:lnTo>
                <a:lnTo>
                  <a:pt x="96" y="133"/>
                </a:lnTo>
                <a:lnTo>
                  <a:pt x="108" y="127"/>
                </a:lnTo>
                <a:lnTo>
                  <a:pt x="119" y="117"/>
                </a:lnTo>
                <a:lnTo>
                  <a:pt x="127" y="108"/>
                </a:lnTo>
                <a:lnTo>
                  <a:pt x="133" y="96"/>
                </a:lnTo>
                <a:lnTo>
                  <a:pt x="137" y="83"/>
                </a:lnTo>
                <a:lnTo>
                  <a:pt x="138" y="69"/>
                </a:lnTo>
                <a:close/>
                <a:moveTo>
                  <a:pt x="135" y="69"/>
                </a:moveTo>
                <a:lnTo>
                  <a:pt x="133" y="83"/>
                </a:lnTo>
                <a:lnTo>
                  <a:pt x="129" y="94"/>
                </a:lnTo>
                <a:lnTo>
                  <a:pt x="123" y="106"/>
                </a:lnTo>
                <a:lnTo>
                  <a:pt x="115" y="115"/>
                </a:lnTo>
                <a:lnTo>
                  <a:pt x="106" y="123"/>
                </a:lnTo>
                <a:lnTo>
                  <a:pt x="94" y="129"/>
                </a:lnTo>
                <a:lnTo>
                  <a:pt x="83" y="133"/>
                </a:lnTo>
                <a:lnTo>
                  <a:pt x="69" y="135"/>
                </a:lnTo>
                <a:lnTo>
                  <a:pt x="56" y="133"/>
                </a:lnTo>
                <a:lnTo>
                  <a:pt x="44" y="129"/>
                </a:lnTo>
                <a:lnTo>
                  <a:pt x="33" y="123"/>
                </a:lnTo>
                <a:lnTo>
                  <a:pt x="23" y="115"/>
                </a:lnTo>
                <a:lnTo>
                  <a:pt x="16" y="106"/>
                </a:lnTo>
                <a:lnTo>
                  <a:pt x="10" y="94"/>
                </a:lnTo>
                <a:lnTo>
                  <a:pt x="6" y="83"/>
                </a:lnTo>
                <a:lnTo>
                  <a:pt x="4" y="69"/>
                </a:lnTo>
                <a:lnTo>
                  <a:pt x="6" y="56"/>
                </a:lnTo>
                <a:lnTo>
                  <a:pt x="10" y="44"/>
                </a:lnTo>
                <a:lnTo>
                  <a:pt x="16" y="33"/>
                </a:lnTo>
                <a:lnTo>
                  <a:pt x="23" y="23"/>
                </a:lnTo>
                <a:lnTo>
                  <a:pt x="33" y="16"/>
                </a:lnTo>
                <a:lnTo>
                  <a:pt x="44" y="10"/>
                </a:lnTo>
                <a:lnTo>
                  <a:pt x="56" y="6"/>
                </a:lnTo>
                <a:lnTo>
                  <a:pt x="69" y="4"/>
                </a:lnTo>
                <a:lnTo>
                  <a:pt x="83" y="6"/>
                </a:lnTo>
                <a:lnTo>
                  <a:pt x="94" y="10"/>
                </a:lnTo>
                <a:lnTo>
                  <a:pt x="106" y="16"/>
                </a:lnTo>
                <a:lnTo>
                  <a:pt x="115" y="23"/>
                </a:lnTo>
                <a:lnTo>
                  <a:pt x="123" y="33"/>
                </a:lnTo>
                <a:lnTo>
                  <a:pt x="129" y="44"/>
                </a:lnTo>
                <a:lnTo>
                  <a:pt x="133" y="56"/>
                </a:lnTo>
                <a:lnTo>
                  <a:pt x="135" y="69"/>
                </a:lnTo>
                <a:close/>
              </a:path>
            </a:pathLst>
          </a:custGeom>
          <a:solidFill>
            <a:srgbClr val="7C7A79"/>
          </a:solidFill>
          <a:ln w="9525">
            <a:noFill/>
            <a:round/>
            <a:headEnd/>
            <a:tailEnd/>
          </a:ln>
        </p:spPr>
        <p:txBody>
          <a:bodyPr/>
          <a:lstStyle/>
          <a:p>
            <a:endParaRPr lang="en-US"/>
          </a:p>
        </p:txBody>
      </p:sp>
      <p:sp>
        <p:nvSpPr>
          <p:cNvPr id="45559" name="Freeform 1503"/>
          <p:cNvSpPr>
            <a:spLocks noEditPoints="1"/>
          </p:cNvSpPr>
          <p:nvPr/>
        </p:nvSpPr>
        <p:spPr bwMode="auto">
          <a:xfrm>
            <a:off x="8780463" y="4348163"/>
            <a:ext cx="214312" cy="214312"/>
          </a:xfrm>
          <a:custGeom>
            <a:avLst/>
            <a:gdLst>
              <a:gd name="T0" fmla="*/ 133 w 135"/>
              <a:gd name="T1" fmla="*/ 54 h 135"/>
              <a:gd name="T2" fmla="*/ 123 w 135"/>
              <a:gd name="T3" fmla="*/ 29 h 135"/>
              <a:gd name="T4" fmla="*/ 106 w 135"/>
              <a:gd name="T5" fmla="*/ 12 h 135"/>
              <a:gd name="T6" fmla="*/ 81 w 135"/>
              <a:gd name="T7" fmla="*/ 2 h 135"/>
              <a:gd name="T8" fmla="*/ 54 w 135"/>
              <a:gd name="T9" fmla="*/ 2 h 135"/>
              <a:gd name="T10" fmla="*/ 29 w 135"/>
              <a:gd name="T11" fmla="*/ 12 h 135"/>
              <a:gd name="T12" fmla="*/ 12 w 135"/>
              <a:gd name="T13" fmla="*/ 29 h 135"/>
              <a:gd name="T14" fmla="*/ 2 w 135"/>
              <a:gd name="T15" fmla="*/ 54 h 135"/>
              <a:gd name="T16" fmla="*/ 2 w 135"/>
              <a:gd name="T17" fmla="*/ 81 h 135"/>
              <a:gd name="T18" fmla="*/ 12 w 135"/>
              <a:gd name="T19" fmla="*/ 106 h 135"/>
              <a:gd name="T20" fmla="*/ 29 w 135"/>
              <a:gd name="T21" fmla="*/ 123 h 135"/>
              <a:gd name="T22" fmla="*/ 54 w 135"/>
              <a:gd name="T23" fmla="*/ 133 h 135"/>
              <a:gd name="T24" fmla="*/ 81 w 135"/>
              <a:gd name="T25" fmla="*/ 133 h 135"/>
              <a:gd name="T26" fmla="*/ 106 w 135"/>
              <a:gd name="T27" fmla="*/ 123 h 135"/>
              <a:gd name="T28" fmla="*/ 123 w 135"/>
              <a:gd name="T29" fmla="*/ 106 h 135"/>
              <a:gd name="T30" fmla="*/ 133 w 135"/>
              <a:gd name="T31" fmla="*/ 81 h 135"/>
              <a:gd name="T32" fmla="*/ 131 w 135"/>
              <a:gd name="T33" fmla="*/ 67 h 135"/>
              <a:gd name="T34" fmla="*/ 127 w 135"/>
              <a:gd name="T35" fmla="*/ 92 h 135"/>
              <a:gd name="T36" fmla="*/ 111 w 135"/>
              <a:gd name="T37" fmla="*/ 111 h 135"/>
              <a:gd name="T38" fmla="*/ 92 w 135"/>
              <a:gd name="T39" fmla="*/ 125 h 135"/>
              <a:gd name="T40" fmla="*/ 67 w 135"/>
              <a:gd name="T41" fmla="*/ 131 h 135"/>
              <a:gd name="T42" fmla="*/ 42 w 135"/>
              <a:gd name="T43" fmla="*/ 125 h 135"/>
              <a:gd name="T44" fmla="*/ 23 w 135"/>
              <a:gd name="T45" fmla="*/ 111 h 135"/>
              <a:gd name="T46" fmla="*/ 10 w 135"/>
              <a:gd name="T47" fmla="*/ 92 h 135"/>
              <a:gd name="T48" fmla="*/ 4 w 135"/>
              <a:gd name="T49" fmla="*/ 67 h 135"/>
              <a:gd name="T50" fmla="*/ 10 w 135"/>
              <a:gd name="T51" fmla="*/ 42 h 135"/>
              <a:gd name="T52" fmla="*/ 23 w 135"/>
              <a:gd name="T53" fmla="*/ 23 h 135"/>
              <a:gd name="T54" fmla="*/ 42 w 135"/>
              <a:gd name="T55" fmla="*/ 8 h 135"/>
              <a:gd name="T56" fmla="*/ 67 w 135"/>
              <a:gd name="T57" fmla="*/ 4 h 135"/>
              <a:gd name="T58" fmla="*/ 92 w 135"/>
              <a:gd name="T59" fmla="*/ 8 h 135"/>
              <a:gd name="T60" fmla="*/ 111 w 135"/>
              <a:gd name="T61" fmla="*/ 23 h 135"/>
              <a:gd name="T62" fmla="*/ 127 w 135"/>
              <a:gd name="T63" fmla="*/ 42 h 135"/>
              <a:gd name="T64" fmla="*/ 131 w 135"/>
              <a:gd name="T65" fmla="*/ 67 h 1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5"/>
              <a:gd name="T100" fmla="*/ 0 h 135"/>
              <a:gd name="T101" fmla="*/ 135 w 135"/>
              <a:gd name="T102" fmla="*/ 135 h 13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5" h="135">
                <a:moveTo>
                  <a:pt x="135" y="67"/>
                </a:moveTo>
                <a:lnTo>
                  <a:pt x="133" y="54"/>
                </a:lnTo>
                <a:lnTo>
                  <a:pt x="129" y="40"/>
                </a:lnTo>
                <a:lnTo>
                  <a:pt x="123" y="29"/>
                </a:lnTo>
                <a:lnTo>
                  <a:pt x="115" y="19"/>
                </a:lnTo>
                <a:lnTo>
                  <a:pt x="106" y="12"/>
                </a:lnTo>
                <a:lnTo>
                  <a:pt x="94" y="6"/>
                </a:lnTo>
                <a:lnTo>
                  <a:pt x="81" y="2"/>
                </a:lnTo>
                <a:lnTo>
                  <a:pt x="67" y="0"/>
                </a:lnTo>
                <a:lnTo>
                  <a:pt x="54" y="2"/>
                </a:lnTo>
                <a:lnTo>
                  <a:pt x="40" y="6"/>
                </a:lnTo>
                <a:lnTo>
                  <a:pt x="29" y="12"/>
                </a:lnTo>
                <a:lnTo>
                  <a:pt x="19" y="19"/>
                </a:lnTo>
                <a:lnTo>
                  <a:pt x="12" y="29"/>
                </a:lnTo>
                <a:lnTo>
                  <a:pt x="6" y="40"/>
                </a:lnTo>
                <a:lnTo>
                  <a:pt x="2" y="54"/>
                </a:lnTo>
                <a:lnTo>
                  <a:pt x="0" y="67"/>
                </a:lnTo>
                <a:lnTo>
                  <a:pt x="2" y="81"/>
                </a:lnTo>
                <a:lnTo>
                  <a:pt x="6" y="94"/>
                </a:lnTo>
                <a:lnTo>
                  <a:pt x="12" y="106"/>
                </a:lnTo>
                <a:lnTo>
                  <a:pt x="19" y="115"/>
                </a:lnTo>
                <a:lnTo>
                  <a:pt x="29" y="123"/>
                </a:lnTo>
                <a:lnTo>
                  <a:pt x="40" y="129"/>
                </a:lnTo>
                <a:lnTo>
                  <a:pt x="54" y="133"/>
                </a:lnTo>
                <a:lnTo>
                  <a:pt x="67" y="135"/>
                </a:lnTo>
                <a:lnTo>
                  <a:pt x="81" y="133"/>
                </a:lnTo>
                <a:lnTo>
                  <a:pt x="94" y="129"/>
                </a:lnTo>
                <a:lnTo>
                  <a:pt x="106" y="123"/>
                </a:lnTo>
                <a:lnTo>
                  <a:pt x="115" y="115"/>
                </a:lnTo>
                <a:lnTo>
                  <a:pt x="123" y="106"/>
                </a:lnTo>
                <a:lnTo>
                  <a:pt x="129" y="94"/>
                </a:lnTo>
                <a:lnTo>
                  <a:pt x="133" y="81"/>
                </a:lnTo>
                <a:lnTo>
                  <a:pt x="135" y="67"/>
                </a:lnTo>
                <a:close/>
                <a:moveTo>
                  <a:pt x="131" y="67"/>
                </a:moveTo>
                <a:lnTo>
                  <a:pt x="129" y="81"/>
                </a:lnTo>
                <a:lnTo>
                  <a:pt x="127" y="92"/>
                </a:lnTo>
                <a:lnTo>
                  <a:pt x="119" y="102"/>
                </a:lnTo>
                <a:lnTo>
                  <a:pt x="111" y="111"/>
                </a:lnTo>
                <a:lnTo>
                  <a:pt x="104" y="119"/>
                </a:lnTo>
                <a:lnTo>
                  <a:pt x="92" y="125"/>
                </a:lnTo>
                <a:lnTo>
                  <a:pt x="81" y="129"/>
                </a:lnTo>
                <a:lnTo>
                  <a:pt x="67" y="131"/>
                </a:lnTo>
                <a:lnTo>
                  <a:pt x="54" y="129"/>
                </a:lnTo>
                <a:lnTo>
                  <a:pt x="42" y="125"/>
                </a:lnTo>
                <a:lnTo>
                  <a:pt x="33" y="119"/>
                </a:lnTo>
                <a:lnTo>
                  <a:pt x="23" y="111"/>
                </a:lnTo>
                <a:lnTo>
                  <a:pt x="16" y="102"/>
                </a:lnTo>
                <a:lnTo>
                  <a:pt x="10" y="92"/>
                </a:lnTo>
                <a:lnTo>
                  <a:pt x="6" y="81"/>
                </a:lnTo>
                <a:lnTo>
                  <a:pt x="4" y="67"/>
                </a:lnTo>
                <a:lnTo>
                  <a:pt x="6" y="54"/>
                </a:lnTo>
                <a:lnTo>
                  <a:pt x="10" y="42"/>
                </a:lnTo>
                <a:lnTo>
                  <a:pt x="16" y="31"/>
                </a:lnTo>
                <a:lnTo>
                  <a:pt x="23" y="23"/>
                </a:lnTo>
                <a:lnTo>
                  <a:pt x="33" y="16"/>
                </a:lnTo>
                <a:lnTo>
                  <a:pt x="42" y="8"/>
                </a:lnTo>
                <a:lnTo>
                  <a:pt x="54" y="6"/>
                </a:lnTo>
                <a:lnTo>
                  <a:pt x="67" y="4"/>
                </a:lnTo>
                <a:lnTo>
                  <a:pt x="81" y="6"/>
                </a:lnTo>
                <a:lnTo>
                  <a:pt x="92" y="8"/>
                </a:lnTo>
                <a:lnTo>
                  <a:pt x="104" y="16"/>
                </a:lnTo>
                <a:lnTo>
                  <a:pt x="111" y="23"/>
                </a:lnTo>
                <a:lnTo>
                  <a:pt x="119" y="31"/>
                </a:lnTo>
                <a:lnTo>
                  <a:pt x="127" y="42"/>
                </a:lnTo>
                <a:lnTo>
                  <a:pt x="129" y="54"/>
                </a:lnTo>
                <a:lnTo>
                  <a:pt x="131" y="67"/>
                </a:lnTo>
                <a:close/>
              </a:path>
            </a:pathLst>
          </a:custGeom>
          <a:solidFill>
            <a:srgbClr val="7D7C7B"/>
          </a:solidFill>
          <a:ln w="9525">
            <a:noFill/>
            <a:round/>
            <a:headEnd/>
            <a:tailEnd/>
          </a:ln>
        </p:spPr>
        <p:txBody>
          <a:bodyPr/>
          <a:lstStyle/>
          <a:p>
            <a:endParaRPr lang="en-US"/>
          </a:p>
        </p:txBody>
      </p:sp>
      <p:sp>
        <p:nvSpPr>
          <p:cNvPr id="45560" name="Freeform 1504"/>
          <p:cNvSpPr>
            <a:spLocks noEditPoints="1"/>
          </p:cNvSpPr>
          <p:nvPr/>
        </p:nvSpPr>
        <p:spPr bwMode="auto">
          <a:xfrm>
            <a:off x="8783638" y="4351338"/>
            <a:ext cx="207962" cy="207962"/>
          </a:xfrm>
          <a:custGeom>
            <a:avLst/>
            <a:gdLst>
              <a:gd name="T0" fmla="*/ 129 w 131"/>
              <a:gd name="T1" fmla="*/ 52 h 131"/>
              <a:gd name="T2" fmla="*/ 119 w 131"/>
              <a:gd name="T3" fmla="*/ 29 h 131"/>
              <a:gd name="T4" fmla="*/ 102 w 131"/>
              <a:gd name="T5" fmla="*/ 12 h 131"/>
              <a:gd name="T6" fmla="*/ 79 w 131"/>
              <a:gd name="T7" fmla="*/ 2 h 131"/>
              <a:gd name="T8" fmla="*/ 52 w 131"/>
              <a:gd name="T9" fmla="*/ 2 h 131"/>
              <a:gd name="T10" fmla="*/ 29 w 131"/>
              <a:gd name="T11" fmla="*/ 12 h 131"/>
              <a:gd name="T12" fmla="*/ 12 w 131"/>
              <a:gd name="T13" fmla="*/ 29 h 131"/>
              <a:gd name="T14" fmla="*/ 2 w 131"/>
              <a:gd name="T15" fmla="*/ 52 h 131"/>
              <a:gd name="T16" fmla="*/ 2 w 131"/>
              <a:gd name="T17" fmla="*/ 79 h 131"/>
              <a:gd name="T18" fmla="*/ 12 w 131"/>
              <a:gd name="T19" fmla="*/ 102 h 131"/>
              <a:gd name="T20" fmla="*/ 29 w 131"/>
              <a:gd name="T21" fmla="*/ 119 h 131"/>
              <a:gd name="T22" fmla="*/ 52 w 131"/>
              <a:gd name="T23" fmla="*/ 129 h 131"/>
              <a:gd name="T24" fmla="*/ 79 w 131"/>
              <a:gd name="T25" fmla="*/ 129 h 131"/>
              <a:gd name="T26" fmla="*/ 102 w 131"/>
              <a:gd name="T27" fmla="*/ 119 h 131"/>
              <a:gd name="T28" fmla="*/ 119 w 131"/>
              <a:gd name="T29" fmla="*/ 102 h 131"/>
              <a:gd name="T30" fmla="*/ 129 w 131"/>
              <a:gd name="T31" fmla="*/ 79 h 131"/>
              <a:gd name="T32" fmla="*/ 127 w 131"/>
              <a:gd name="T33" fmla="*/ 65 h 131"/>
              <a:gd name="T34" fmla="*/ 123 w 131"/>
              <a:gd name="T35" fmla="*/ 88 h 131"/>
              <a:gd name="T36" fmla="*/ 109 w 131"/>
              <a:gd name="T37" fmla="*/ 109 h 131"/>
              <a:gd name="T38" fmla="*/ 90 w 131"/>
              <a:gd name="T39" fmla="*/ 121 h 131"/>
              <a:gd name="T40" fmla="*/ 65 w 131"/>
              <a:gd name="T41" fmla="*/ 127 h 131"/>
              <a:gd name="T42" fmla="*/ 42 w 131"/>
              <a:gd name="T43" fmla="*/ 121 h 131"/>
              <a:gd name="T44" fmla="*/ 21 w 131"/>
              <a:gd name="T45" fmla="*/ 109 h 131"/>
              <a:gd name="T46" fmla="*/ 8 w 131"/>
              <a:gd name="T47" fmla="*/ 88 h 131"/>
              <a:gd name="T48" fmla="*/ 4 w 131"/>
              <a:gd name="T49" fmla="*/ 65 h 131"/>
              <a:gd name="T50" fmla="*/ 8 w 131"/>
              <a:gd name="T51" fmla="*/ 40 h 131"/>
              <a:gd name="T52" fmla="*/ 21 w 131"/>
              <a:gd name="T53" fmla="*/ 21 h 131"/>
              <a:gd name="T54" fmla="*/ 42 w 131"/>
              <a:gd name="T55" fmla="*/ 8 h 131"/>
              <a:gd name="T56" fmla="*/ 65 w 131"/>
              <a:gd name="T57" fmla="*/ 4 h 131"/>
              <a:gd name="T58" fmla="*/ 90 w 131"/>
              <a:gd name="T59" fmla="*/ 8 h 131"/>
              <a:gd name="T60" fmla="*/ 109 w 131"/>
              <a:gd name="T61" fmla="*/ 21 h 131"/>
              <a:gd name="T62" fmla="*/ 123 w 131"/>
              <a:gd name="T63" fmla="*/ 40 h 131"/>
              <a:gd name="T64" fmla="*/ 127 w 131"/>
              <a:gd name="T65" fmla="*/ 65 h 1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1"/>
              <a:gd name="T100" fmla="*/ 0 h 131"/>
              <a:gd name="T101" fmla="*/ 131 w 131"/>
              <a:gd name="T102" fmla="*/ 131 h 1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1" h="131">
                <a:moveTo>
                  <a:pt x="131" y="65"/>
                </a:moveTo>
                <a:lnTo>
                  <a:pt x="129" y="52"/>
                </a:lnTo>
                <a:lnTo>
                  <a:pt x="125" y="40"/>
                </a:lnTo>
                <a:lnTo>
                  <a:pt x="119" y="29"/>
                </a:lnTo>
                <a:lnTo>
                  <a:pt x="111" y="19"/>
                </a:lnTo>
                <a:lnTo>
                  <a:pt x="102" y="12"/>
                </a:lnTo>
                <a:lnTo>
                  <a:pt x="90" y="6"/>
                </a:lnTo>
                <a:lnTo>
                  <a:pt x="79" y="2"/>
                </a:lnTo>
                <a:lnTo>
                  <a:pt x="65" y="0"/>
                </a:lnTo>
                <a:lnTo>
                  <a:pt x="52" y="2"/>
                </a:lnTo>
                <a:lnTo>
                  <a:pt x="40" y="6"/>
                </a:lnTo>
                <a:lnTo>
                  <a:pt x="29" y="12"/>
                </a:lnTo>
                <a:lnTo>
                  <a:pt x="19" y="19"/>
                </a:lnTo>
                <a:lnTo>
                  <a:pt x="12" y="29"/>
                </a:lnTo>
                <a:lnTo>
                  <a:pt x="6" y="40"/>
                </a:lnTo>
                <a:lnTo>
                  <a:pt x="2" y="52"/>
                </a:lnTo>
                <a:lnTo>
                  <a:pt x="0" y="65"/>
                </a:lnTo>
                <a:lnTo>
                  <a:pt x="2" y="79"/>
                </a:lnTo>
                <a:lnTo>
                  <a:pt x="6" y="90"/>
                </a:lnTo>
                <a:lnTo>
                  <a:pt x="12" y="102"/>
                </a:lnTo>
                <a:lnTo>
                  <a:pt x="19" y="111"/>
                </a:lnTo>
                <a:lnTo>
                  <a:pt x="29" y="119"/>
                </a:lnTo>
                <a:lnTo>
                  <a:pt x="40" y="125"/>
                </a:lnTo>
                <a:lnTo>
                  <a:pt x="52" y="129"/>
                </a:lnTo>
                <a:lnTo>
                  <a:pt x="65" y="131"/>
                </a:lnTo>
                <a:lnTo>
                  <a:pt x="79" y="129"/>
                </a:lnTo>
                <a:lnTo>
                  <a:pt x="90" y="125"/>
                </a:lnTo>
                <a:lnTo>
                  <a:pt x="102" y="119"/>
                </a:lnTo>
                <a:lnTo>
                  <a:pt x="111" y="111"/>
                </a:lnTo>
                <a:lnTo>
                  <a:pt x="119" y="102"/>
                </a:lnTo>
                <a:lnTo>
                  <a:pt x="125" y="90"/>
                </a:lnTo>
                <a:lnTo>
                  <a:pt x="129" y="79"/>
                </a:lnTo>
                <a:lnTo>
                  <a:pt x="131" y="65"/>
                </a:lnTo>
                <a:close/>
                <a:moveTo>
                  <a:pt x="127" y="65"/>
                </a:moveTo>
                <a:lnTo>
                  <a:pt x="125" y="77"/>
                </a:lnTo>
                <a:lnTo>
                  <a:pt x="123" y="88"/>
                </a:lnTo>
                <a:lnTo>
                  <a:pt x="117" y="100"/>
                </a:lnTo>
                <a:lnTo>
                  <a:pt x="109" y="109"/>
                </a:lnTo>
                <a:lnTo>
                  <a:pt x="100" y="117"/>
                </a:lnTo>
                <a:lnTo>
                  <a:pt x="90" y="121"/>
                </a:lnTo>
                <a:lnTo>
                  <a:pt x="79" y="125"/>
                </a:lnTo>
                <a:lnTo>
                  <a:pt x="65" y="127"/>
                </a:lnTo>
                <a:lnTo>
                  <a:pt x="54" y="125"/>
                </a:lnTo>
                <a:lnTo>
                  <a:pt x="42" y="121"/>
                </a:lnTo>
                <a:lnTo>
                  <a:pt x="31" y="117"/>
                </a:lnTo>
                <a:lnTo>
                  <a:pt x="21" y="109"/>
                </a:lnTo>
                <a:lnTo>
                  <a:pt x="14" y="100"/>
                </a:lnTo>
                <a:lnTo>
                  <a:pt x="8" y="88"/>
                </a:lnTo>
                <a:lnTo>
                  <a:pt x="6" y="77"/>
                </a:lnTo>
                <a:lnTo>
                  <a:pt x="4" y="65"/>
                </a:lnTo>
                <a:lnTo>
                  <a:pt x="6" y="52"/>
                </a:lnTo>
                <a:lnTo>
                  <a:pt x="8" y="40"/>
                </a:lnTo>
                <a:lnTo>
                  <a:pt x="14" y="31"/>
                </a:lnTo>
                <a:lnTo>
                  <a:pt x="21" y="21"/>
                </a:lnTo>
                <a:lnTo>
                  <a:pt x="31" y="14"/>
                </a:lnTo>
                <a:lnTo>
                  <a:pt x="42" y="8"/>
                </a:lnTo>
                <a:lnTo>
                  <a:pt x="54" y="6"/>
                </a:lnTo>
                <a:lnTo>
                  <a:pt x="65" y="4"/>
                </a:lnTo>
                <a:lnTo>
                  <a:pt x="79" y="6"/>
                </a:lnTo>
                <a:lnTo>
                  <a:pt x="90" y="8"/>
                </a:lnTo>
                <a:lnTo>
                  <a:pt x="100" y="14"/>
                </a:lnTo>
                <a:lnTo>
                  <a:pt x="109" y="21"/>
                </a:lnTo>
                <a:lnTo>
                  <a:pt x="117" y="31"/>
                </a:lnTo>
                <a:lnTo>
                  <a:pt x="123" y="40"/>
                </a:lnTo>
                <a:lnTo>
                  <a:pt x="125" y="52"/>
                </a:lnTo>
                <a:lnTo>
                  <a:pt x="127" y="65"/>
                </a:lnTo>
                <a:close/>
              </a:path>
            </a:pathLst>
          </a:custGeom>
          <a:solidFill>
            <a:srgbClr val="7F7D7D"/>
          </a:solidFill>
          <a:ln w="9525">
            <a:noFill/>
            <a:round/>
            <a:headEnd/>
            <a:tailEnd/>
          </a:ln>
        </p:spPr>
        <p:txBody>
          <a:bodyPr/>
          <a:lstStyle/>
          <a:p>
            <a:endParaRPr lang="en-US"/>
          </a:p>
        </p:txBody>
      </p:sp>
      <p:sp>
        <p:nvSpPr>
          <p:cNvPr id="45561" name="Freeform 1505"/>
          <p:cNvSpPr>
            <a:spLocks noEditPoints="1"/>
          </p:cNvSpPr>
          <p:nvPr/>
        </p:nvSpPr>
        <p:spPr bwMode="auto">
          <a:xfrm>
            <a:off x="8786813" y="4354513"/>
            <a:ext cx="201612" cy="201612"/>
          </a:xfrm>
          <a:custGeom>
            <a:avLst/>
            <a:gdLst>
              <a:gd name="T0" fmla="*/ 125 w 127"/>
              <a:gd name="T1" fmla="*/ 50 h 127"/>
              <a:gd name="T2" fmla="*/ 115 w 127"/>
              <a:gd name="T3" fmla="*/ 27 h 127"/>
              <a:gd name="T4" fmla="*/ 100 w 127"/>
              <a:gd name="T5" fmla="*/ 12 h 127"/>
              <a:gd name="T6" fmla="*/ 77 w 127"/>
              <a:gd name="T7" fmla="*/ 2 h 127"/>
              <a:gd name="T8" fmla="*/ 50 w 127"/>
              <a:gd name="T9" fmla="*/ 2 h 127"/>
              <a:gd name="T10" fmla="*/ 29 w 127"/>
              <a:gd name="T11" fmla="*/ 12 h 127"/>
              <a:gd name="T12" fmla="*/ 12 w 127"/>
              <a:gd name="T13" fmla="*/ 27 h 127"/>
              <a:gd name="T14" fmla="*/ 2 w 127"/>
              <a:gd name="T15" fmla="*/ 50 h 127"/>
              <a:gd name="T16" fmla="*/ 2 w 127"/>
              <a:gd name="T17" fmla="*/ 77 h 127"/>
              <a:gd name="T18" fmla="*/ 12 w 127"/>
              <a:gd name="T19" fmla="*/ 98 h 127"/>
              <a:gd name="T20" fmla="*/ 29 w 127"/>
              <a:gd name="T21" fmla="*/ 115 h 127"/>
              <a:gd name="T22" fmla="*/ 50 w 127"/>
              <a:gd name="T23" fmla="*/ 125 h 127"/>
              <a:gd name="T24" fmla="*/ 77 w 127"/>
              <a:gd name="T25" fmla="*/ 125 h 127"/>
              <a:gd name="T26" fmla="*/ 100 w 127"/>
              <a:gd name="T27" fmla="*/ 115 h 127"/>
              <a:gd name="T28" fmla="*/ 115 w 127"/>
              <a:gd name="T29" fmla="*/ 98 h 127"/>
              <a:gd name="T30" fmla="*/ 125 w 127"/>
              <a:gd name="T31" fmla="*/ 77 h 127"/>
              <a:gd name="T32" fmla="*/ 123 w 127"/>
              <a:gd name="T33" fmla="*/ 63 h 127"/>
              <a:gd name="T34" fmla="*/ 119 w 127"/>
              <a:gd name="T35" fmla="*/ 86 h 127"/>
              <a:gd name="T36" fmla="*/ 106 w 127"/>
              <a:gd name="T37" fmla="*/ 106 h 127"/>
              <a:gd name="T38" fmla="*/ 86 w 127"/>
              <a:gd name="T39" fmla="*/ 119 h 127"/>
              <a:gd name="T40" fmla="*/ 63 w 127"/>
              <a:gd name="T41" fmla="*/ 123 h 127"/>
              <a:gd name="T42" fmla="*/ 40 w 127"/>
              <a:gd name="T43" fmla="*/ 119 h 127"/>
              <a:gd name="T44" fmla="*/ 21 w 127"/>
              <a:gd name="T45" fmla="*/ 106 h 127"/>
              <a:gd name="T46" fmla="*/ 8 w 127"/>
              <a:gd name="T47" fmla="*/ 86 h 127"/>
              <a:gd name="T48" fmla="*/ 4 w 127"/>
              <a:gd name="T49" fmla="*/ 63 h 127"/>
              <a:gd name="T50" fmla="*/ 8 w 127"/>
              <a:gd name="T51" fmla="*/ 40 h 127"/>
              <a:gd name="T52" fmla="*/ 21 w 127"/>
              <a:gd name="T53" fmla="*/ 21 h 127"/>
              <a:gd name="T54" fmla="*/ 40 w 127"/>
              <a:gd name="T55" fmla="*/ 8 h 127"/>
              <a:gd name="T56" fmla="*/ 63 w 127"/>
              <a:gd name="T57" fmla="*/ 4 h 127"/>
              <a:gd name="T58" fmla="*/ 86 w 127"/>
              <a:gd name="T59" fmla="*/ 8 h 127"/>
              <a:gd name="T60" fmla="*/ 106 w 127"/>
              <a:gd name="T61" fmla="*/ 21 h 127"/>
              <a:gd name="T62" fmla="*/ 119 w 127"/>
              <a:gd name="T63" fmla="*/ 40 h 127"/>
              <a:gd name="T64" fmla="*/ 123 w 127"/>
              <a:gd name="T65" fmla="*/ 63 h 1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7"/>
              <a:gd name="T100" fmla="*/ 0 h 127"/>
              <a:gd name="T101" fmla="*/ 127 w 127"/>
              <a:gd name="T102" fmla="*/ 127 h 1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7" h="127">
                <a:moveTo>
                  <a:pt x="127" y="63"/>
                </a:moveTo>
                <a:lnTo>
                  <a:pt x="125" y="50"/>
                </a:lnTo>
                <a:lnTo>
                  <a:pt x="123" y="38"/>
                </a:lnTo>
                <a:lnTo>
                  <a:pt x="115" y="27"/>
                </a:lnTo>
                <a:lnTo>
                  <a:pt x="107" y="19"/>
                </a:lnTo>
                <a:lnTo>
                  <a:pt x="100" y="12"/>
                </a:lnTo>
                <a:lnTo>
                  <a:pt x="88" y="4"/>
                </a:lnTo>
                <a:lnTo>
                  <a:pt x="77" y="2"/>
                </a:lnTo>
                <a:lnTo>
                  <a:pt x="63" y="0"/>
                </a:lnTo>
                <a:lnTo>
                  <a:pt x="50" y="2"/>
                </a:lnTo>
                <a:lnTo>
                  <a:pt x="38" y="4"/>
                </a:lnTo>
                <a:lnTo>
                  <a:pt x="29" y="12"/>
                </a:lnTo>
                <a:lnTo>
                  <a:pt x="19" y="19"/>
                </a:lnTo>
                <a:lnTo>
                  <a:pt x="12" y="27"/>
                </a:lnTo>
                <a:lnTo>
                  <a:pt x="6" y="38"/>
                </a:lnTo>
                <a:lnTo>
                  <a:pt x="2" y="50"/>
                </a:lnTo>
                <a:lnTo>
                  <a:pt x="0" y="63"/>
                </a:lnTo>
                <a:lnTo>
                  <a:pt x="2" y="77"/>
                </a:lnTo>
                <a:lnTo>
                  <a:pt x="6" y="88"/>
                </a:lnTo>
                <a:lnTo>
                  <a:pt x="12" y="98"/>
                </a:lnTo>
                <a:lnTo>
                  <a:pt x="19" y="107"/>
                </a:lnTo>
                <a:lnTo>
                  <a:pt x="29" y="115"/>
                </a:lnTo>
                <a:lnTo>
                  <a:pt x="38" y="121"/>
                </a:lnTo>
                <a:lnTo>
                  <a:pt x="50" y="125"/>
                </a:lnTo>
                <a:lnTo>
                  <a:pt x="63" y="127"/>
                </a:lnTo>
                <a:lnTo>
                  <a:pt x="77" y="125"/>
                </a:lnTo>
                <a:lnTo>
                  <a:pt x="88" y="121"/>
                </a:lnTo>
                <a:lnTo>
                  <a:pt x="100" y="115"/>
                </a:lnTo>
                <a:lnTo>
                  <a:pt x="107" y="107"/>
                </a:lnTo>
                <a:lnTo>
                  <a:pt x="115" y="98"/>
                </a:lnTo>
                <a:lnTo>
                  <a:pt x="123" y="88"/>
                </a:lnTo>
                <a:lnTo>
                  <a:pt x="125" y="77"/>
                </a:lnTo>
                <a:lnTo>
                  <a:pt x="127" y="63"/>
                </a:lnTo>
                <a:close/>
                <a:moveTo>
                  <a:pt x="123" y="63"/>
                </a:moveTo>
                <a:lnTo>
                  <a:pt x="121" y="75"/>
                </a:lnTo>
                <a:lnTo>
                  <a:pt x="119" y="86"/>
                </a:lnTo>
                <a:lnTo>
                  <a:pt x="113" y="96"/>
                </a:lnTo>
                <a:lnTo>
                  <a:pt x="106" y="106"/>
                </a:lnTo>
                <a:lnTo>
                  <a:pt x="96" y="113"/>
                </a:lnTo>
                <a:lnTo>
                  <a:pt x="86" y="119"/>
                </a:lnTo>
                <a:lnTo>
                  <a:pt x="75" y="121"/>
                </a:lnTo>
                <a:lnTo>
                  <a:pt x="63" y="123"/>
                </a:lnTo>
                <a:lnTo>
                  <a:pt x="52" y="121"/>
                </a:lnTo>
                <a:lnTo>
                  <a:pt x="40" y="119"/>
                </a:lnTo>
                <a:lnTo>
                  <a:pt x="31" y="113"/>
                </a:lnTo>
                <a:lnTo>
                  <a:pt x="21" y="106"/>
                </a:lnTo>
                <a:lnTo>
                  <a:pt x="13" y="96"/>
                </a:lnTo>
                <a:lnTo>
                  <a:pt x="8" y="86"/>
                </a:lnTo>
                <a:lnTo>
                  <a:pt x="6" y="75"/>
                </a:lnTo>
                <a:lnTo>
                  <a:pt x="4" y="63"/>
                </a:lnTo>
                <a:lnTo>
                  <a:pt x="6" y="52"/>
                </a:lnTo>
                <a:lnTo>
                  <a:pt x="8" y="40"/>
                </a:lnTo>
                <a:lnTo>
                  <a:pt x="13" y="31"/>
                </a:lnTo>
                <a:lnTo>
                  <a:pt x="21" y="21"/>
                </a:lnTo>
                <a:lnTo>
                  <a:pt x="31" y="13"/>
                </a:lnTo>
                <a:lnTo>
                  <a:pt x="40" y="8"/>
                </a:lnTo>
                <a:lnTo>
                  <a:pt x="52" y="4"/>
                </a:lnTo>
                <a:lnTo>
                  <a:pt x="63" y="4"/>
                </a:lnTo>
                <a:lnTo>
                  <a:pt x="75" y="4"/>
                </a:lnTo>
                <a:lnTo>
                  <a:pt x="86" y="8"/>
                </a:lnTo>
                <a:lnTo>
                  <a:pt x="96" y="13"/>
                </a:lnTo>
                <a:lnTo>
                  <a:pt x="106" y="21"/>
                </a:lnTo>
                <a:lnTo>
                  <a:pt x="113" y="31"/>
                </a:lnTo>
                <a:lnTo>
                  <a:pt x="119" y="40"/>
                </a:lnTo>
                <a:lnTo>
                  <a:pt x="121" y="52"/>
                </a:lnTo>
                <a:lnTo>
                  <a:pt x="123" y="63"/>
                </a:lnTo>
                <a:close/>
              </a:path>
            </a:pathLst>
          </a:custGeom>
          <a:solidFill>
            <a:srgbClr val="81807F"/>
          </a:solidFill>
          <a:ln w="9525">
            <a:noFill/>
            <a:round/>
            <a:headEnd/>
            <a:tailEnd/>
          </a:ln>
        </p:spPr>
        <p:txBody>
          <a:bodyPr/>
          <a:lstStyle/>
          <a:p>
            <a:endParaRPr lang="en-US"/>
          </a:p>
        </p:txBody>
      </p:sp>
      <p:sp>
        <p:nvSpPr>
          <p:cNvPr id="45562" name="Freeform 1506"/>
          <p:cNvSpPr>
            <a:spLocks noEditPoints="1"/>
          </p:cNvSpPr>
          <p:nvPr/>
        </p:nvSpPr>
        <p:spPr bwMode="auto">
          <a:xfrm>
            <a:off x="8789988" y="4357688"/>
            <a:ext cx="195262" cy="195262"/>
          </a:xfrm>
          <a:custGeom>
            <a:avLst/>
            <a:gdLst>
              <a:gd name="T0" fmla="*/ 121 w 123"/>
              <a:gd name="T1" fmla="*/ 48 h 123"/>
              <a:gd name="T2" fmla="*/ 113 w 123"/>
              <a:gd name="T3" fmla="*/ 27 h 123"/>
              <a:gd name="T4" fmla="*/ 96 w 123"/>
              <a:gd name="T5" fmla="*/ 10 h 123"/>
              <a:gd name="T6" fmla="*/ 75 w 123"/>
              <a:gd name="T7" fmla="*/ 2 h 123"/>
              <a:gd name="T8" fmla="*/ 50 w 123"/>
              <a:gd name="T9" fmla="*/ 2 h 123"/>
              <a:gd name="T10" fmla="*/ 27 w 123"/>
              <a:gd name="T11" fmla="*/ 10 h 123"/>
              <a:gd name="T12" fmla="*/ 10 w 123"/>
              <a:gd name="T13" fmla="*/ 27 h 123"/>
              <a:gd name="T14" fmla="*/ 2 w 123"/>
              <a:gd name="T15" fmla="*/ 48 h 123"/>
              <a:gd name="T16" fmla="*/ 2 w 123"/>
              <a:gd name="T17" fmla="*/ 73 h 123"/>
              <a:gd name="T18" fmla="*/ 10 w 123"/>
              <a:gd name="T19" fmla="*/ 96 h 123"/>
              <a:gd name="T20" fmla="*/ 27 w 123"/>
              <a:gd name="T21" fmla="*/ 113 h 123"/>
              <a:gd name="T22" fmla="*/ 50 w 123"/>
              <a:gd name="T23" fmla="*/ 121 h 123"/>
              <a:gd name="T24" fmla="*/ 75 w 123"/>
              <a:gd name="T25" fmla="*/ 121 h 123"/>
              <a:gd name="T26" fmla="*/ 96 w 123"/>
              <a:gd name="T27" fmla="*/ 113 h 123"/>
              <a:gd name="T28" fmla="*/ 113 w 123"/>
              <a:gd name="T29" fmla="*/ 96 h 123"/>
              <a:gd name="T30" fmla="*/ 121 w 123"/>
              <a:gd name="T31" fmla="*/ 73 h 123"/>
              <a:gd name="T32" fmla="*/ 119 w 123"/>
              <a:gd name="T33" fmla="*/ 61 h 123"/>
              <a:gd name="T34" fmla="*/ 115 w 123"/>
              <a:gd name="T35" fmla="*/ 84 h 123"/>
              <a:gd name="T36" fmla="*/ 102 w 123"/>
              <a:gd name="T37" fmla="*/ 102 h 123"/>
              <a:gd name="T38" fmla="*/ 84 w 123"/>
              <a:gd name="T39" fmla="*/ 115 h 123"/>
              <a:gd name="T40" fmla="*/ 61 w 123"/>
              <a:gd name="T41" fmla="*/ 119 h 123"/>
              <a:gd name="T42" fmla="*/ 38 w 123"/>
              <a:gd name="T43" fmla="*/ 115 h 123"/>
              <a:gd name="T44" fmla="*/ 21 w 123"/>
              <a:gd name="T45" fmla="*/ 102 h 123"/>
              <a:gd name="T46" fmla="*/ 8 w 123"/>
              <a:gd name="T47" fmla="*/ 84 h 123"/>
              <a:gd name="T48" fmla="*/ 4 w 123"/>
              <a:gd name="T49" fmla="*/ 61 h 123"/>
              <a:gd name="T50" fmla="*/ 8 w 123"/>
              <a:gd name="T51" fmla="*/ 38 h 123"/>
              <a:gd name="T52" fmla="*/ 21 w 123"/>
              <a:gd name="T53" fmla="*/ 21 h 123"/>
              <a:gd name="T54" fmla="*/ 38 w 123"/>
              <a:gd name="T55" fmla="*/ 8 h 123"/>
              <a:gd name="T56" fmla="*/ 61 w 123"/>
              <a:gd name="T57" fmla="*/ 4 h 123"/>
              <a:gd name="T58" fmla="*/ 84 w 123"/>
              <a:gd name="T59" fmla="*/ 8 h 123"/>
              <a:gd name="T60" fmla="*/ 102 w 123"/>
              <a:gd name="T61" fmla="*/ 21 h 123"/>
              <a:gd name="T62" fmla="*/ 115 w 123"/>
              <a:gd name="T63" fmla="*/ 38 h 123"/>
              <a:gd name="T64" fmla="*/ 119 w 123"/>
              <a:gd name="T65" fmla="*/ 61 h 1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3"/>
              <a:gd name="T100" fmla="*/ 0 h 123"/>
              <a:gd name="T101" fmla="*/ 123 w 123"/>
              <a:gd name="T102" fmla="*/ 123 h 1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3" h="123">
                <a:moveTo>
                  <a:pt x="123" y="61"/>
                </a:moveTo>
                <a:lnTo>
                  <a:pt x="121" y="48"/>
                </a:lnTo>
                <a:lnTo>
                  <a:pt x="119" y="36"/>
                </a:lnTo>
                <a:lnTo>
                  <a:pt x="113" y="27"/>
                </a:lnTo>
                <a:lnTo>
                  <a:pt x="105" y="17"/>
                </a:lnTo>
                <a:lnTo>
                  <a:pt x="96" y="10"/>
                </a:lnTo>
                <a:lnTo>
                  <a:pt x="86" y="4"/>
                </a:lnTo>
                <a:lnTo>
                  <a:pt x="75" y="2"/>
                </a:lnTo>
                <a:lnTo>
                  <a:pt x="61" y="0"/>
                </a:lnTo>
                <a:lnTo>
                  <a:pt x="50" y="2"/>
                </a:lnTo>
                <a:lnTo>
                  <a:pt x="38" y="4"/>
                </a:lnTo>
                <a:lnTo>
                  <a:pt x="27" y="10"/>
                </a:lnTo>
                <a:lnTo>
                  <a:pt x="17" y="17"/>
                </a:lnTo>
                <a:lnTo>
                  <a:pt x="10" y="27"/>
                </a:lnTo>
                <a:lnTo>
                  <a:pt x="4" y="36"/>
                </a:lnTo>
                <a:lnTo>
                  <a:pt x="2" y="48"/>
                </a:lnTo>
                <a:lnTo>
                  <a:pt x="0" y="61"/>
                </a:lnTo>
                <a:lnTo>
                  <a:pt x="2" y="73"/>
                </a:lnTo>
                <a:lnTo>
                  <a:pt x="4" y="84"/>
                </a:lnTo>
                <a:lnTo>
                  <a:pt x="10" y="96"/>
                </a:lnTo>
                <a:lnTo>
                  <a:pt x="17" y="105"/>
                </a:lnTo>
                <a:lnTo>
                  <a:pt x="27" y="113"/>
                </a:lnTo>
                <a:lnTo>
                  <a:pt x="38" y="117"/>
                </a:lnTo>
                <a:lnTo>
                  <a:pt x="50" y="121"/>
                </a:lnTo>
                <a:lnTo>
                  <a:pt x="61" y="123"/>
                </a:lnTo>
                <a:lnTo>
                  <a:pt x="75" y="121"/>
                </a:lnTo>
                <a:lnTo>
                  <a:pt x="86" y="117"/>
                </a:lnTo>
                <a:lnTo>
                  <a:pt x="96" y="113"/>
                </a:lnTo>
                <a:lnTo>
                  <a:pt x="105" y="105"/>
                </a:lnTo>
                <a:lnTo>
                  <a:pt x="113" y="96"/>
                </a:lnTo>
                <a:lnTo>
                  <a:pt x="119" y="84"/>
                </a:lnTo>
                <a:lnTo>
                  <a:pt x="121" y="73"/>
                </a:lnTo>
                <a:lnTo>
                  <a:pt x="123" y="61"/>
                </a:lnTo>
                <a:close/>
                <a:moveTo>
                  <a:pt x="119" y="61"/>
                </a:moveTo>
                <a:lnTo>
                  <a:pt x="119" y="73"/>
                </a:lnTo>
                <a:lnTo>
                  <a:pt x="115" y="84"/>
                </a:lnTo>
                <a:lnTo>
                  <a:pt x="109" y="94"/>
                </a:lnTo>
                <a:lnTo>
                  <a:pt x="102" y="102"/>
                </a:lnTo>
                <a:lnTo>
                  <a:pt x="94" y="109"/>
                </a:lnTo>
                <a:lnTo>
                  <a:pt x="84" y="115"/>
                </a:lnTo>
                <a:lnTo>
                  <a:pt x="73" y="117"/>
                </a:lnTo>
                <a:lnTo>
                  <a:pt x="61" y="119"/>
                </a:lnTo>
                <a:lnTo>
                  <a:pt x="50" y="117"/>
                </a:lnTo>
                <a:lnTo>
                  <a:pt x="38" y="115"/>
                </a:lnTo>
                <a:lnTo>
                  <a:pt x="29" y="109"/>
                </a:lnTo>
                <a:lnTo>
                  <a:pt x="21" y="102"/>
                </a:lnTo>
                <a:lnTo>
                  <a:pt x="13" y="94"/>
                </a:lnTo>
                <a:lnTo>
                  <a:pt x="8" y="84"/>
                </a:lnTo>
                <a:lnTo>
                  <a:pt x="6" y="73"/>
                </a:lnTo>
                <a:lnTo>
                  <a:pt x="4" y="61"/>
                </a:lnTo>
                <a:lnTo>
                  <a:pt x="6" y="50"/>
                </a:lnTo>
                <a:lnTo>
                  <a:pt x="8" y="38"/>
                </a:lnTo>
                <a:lnTo>
                  <a:pt x="13" y="29"/>
                </a:lnTo>
                <a:lnTo>
                  <a:pt x="21" y="21"/>
                </a:lnTo>
                <a:lnTo>
                  <a:pt x="29" y="13"/>
                </a:lnTo>
                <a:lnTo>
                  <a:pt x="38" y="8"/>
                </a:lnTo>
                <a:lnTo>
                  <a:pt x="50" y="4"/>
                </a:lnTo>
                <a:lnTo>
                  <a:pt x="61" y="4"/>
                </a:lnTo>
                <a:lnTo>
                  <a:pt x="73" y="4"/>
                </a:lnTo>
                <a:lnTo>
                  <a:pt x="84" y="8"/>
                </a:lnTo>
                <a:lnTo>
                  <a:pt x="94" y="13"/>
                </a:lnTo>
                <a:lnTo>
                  <a:pt x="102" y="21"/>
                </a:lnTo>
                <a:lnTo>
                  <a:pt x="109" y="29"/>
                </a:lnTo>
                <a:lnTo>
                  <a:pt x="115" y="38"/>
                </a:lnTo>
                <a:lnTo>
                  <a:pt x="119" y="50"/>
                </a:lnTo>
                <a:lnTo>
                  <a:pt x="119" y="61"/>
                </a:lnTo>
                <a:close/>
              </a:path>
            </a:pathLst>
          </a:custGeom>
          <a:solidFill>
            <a:srgbClr val="828180"/>
          </a:solidFill>
          <a:ln w="9525">
            <a:noFill/>
            <a:round/>
            <a:headEnd/>
            <a:tailEnd/>
          </a:ln>
        </p:spPr>
        <p:txBody>
          <a:bodyPr/>
          <a:lstStyle/>
          <a:p>
            <a:endParaRPr lang="en-US"/>
          </a:p>
        </p:txBody>
      </p:sp>
      <p:sp>
        <p:nvSpPr>
          <p:cNvPr id="45563" name="Freeform 1507"/>
          <p:cNvSpPr>
            <a:spLocks noEditPoints="1"/>
          </p:cNvSpPr>
          <p:nvPr/>
        </p:nvSpPr>
        <p:spPr bwMode="auto">
          <a:xfrm>
            <a:off x="8793163" y="4360863"/>
            <a:ext cx="188912" cy="188912"/>
          </a:xfrm>
          <a:custGeom>
            <a:avLst/>
            <a:gdLst>
              <a:gd name="T0" fmla="*/ 117 w 119"/>
              <a:gd name="T1" fmla="*/ 48 h 119"/>
              <a:gd name="T2" fmla="*/ 109 w 119"/>
              <a:gd name="T3" fmla="*/ 27 h 119"/>
              <a:gd name="T4" fmla="*/ 92 w 119"/>
              <a:gd name="T5" fmla="*/ 9 h 119"/>
              <a:gd name="T6" fmla="*/ 71 w 119"/>
              <a:gd name="T7" fmla="*/ 0 h 119"/>
              <a:gd name="T8" fmla="*/ 48 w 119"/>
              <a:gd name="T9" fmla="*/ 0 h 119"/>
              <a:gd name="T10" fmla="*/ 27 w 119"/>
              <a:gd name="T11" fmla="*/ 9 h 119"/>
              <a:gd name="T12" fmla="*/ 9 w 119"/>
              <a:gd name="T13" fmla="*/ 27 h 119"/>
              <a:gd name="T14" fmla="*/ 2 w 119"/>
              <a:gd name="T15" fmla="*/ 48 h 119"/>
              <a:gd name="T16" fmla="*/ 2 w 119"/>
              <a:gd name="T17" fmla="*/ 71 h 119"/>
              <a:gd name="T18" fmla="*/ 9 w 119"/>
              <a:gd name="T19" fmla="*/ 92 h 119"/>
              <a:gd name="T20" fmla="*/ 27 w 119"/>
              <a:gd name="T21" fmla="*/ 109 h 119"/>
              <a:gd name="T22" fmla="*/ 48 w 119"/>
              <a:gd name="T23" fmla="*/ 117 h 119"/>
              <a:gd name="T24" fmla="*/ 71 w 119"/>
              <a:gd name="T25" fmla="*/ 117 h 119"/>
              <a:gd name="T26" fmla="*/ 92 w 119"/>
              <a:gd name="T27" fmla="*/ 109 h 119"/>
              <a:gd name="T28" fmla="*/ 109 w 119"/>
              <a:gd name="T29" fmla="*/ 92 h 119"/>
              <a:gd name="T30" fmla="*/ 117 w 119"/>
              <a:gd name="T31" fmla="*/ 71 h 119"/>
              <a:gd name="T32" fmla="*/ 115 w 119"/>
              <a:gd name="T33" fmla="*/ 59 h 119"/>
              <a:gd name="T34" fmla="*/ 111 w 119"/>
              <a:gd name="T35" fmla="*/ 80 h 119"/>
              <a:gd name="T36" fmla="*/ 100 w 119"/>
              <a:gd name="T37" fmla="*/ 98 h 119"/>
              <a:gd name="T38" fmla="*/ 80 w 119"/>
              <a:gd name="T39" fmla="*/ 111 h 119"/>
              <a:gd name="T40" fmla="*/ 59 w 119"/>
              <a:gd name="T41" fmla="*/ 115 h 119"/>
              <a:gd name="T42" fmla="*/ 38 w 119"/>
              <a:gd name="T43" fmla="*/ 111 h 119"/>
              <a:gd name="T44" fmla="*/ 19 w 119"/>
              <a:gd name="T45" fmla="*/ 98 h 119"/>
              <a:gd name="T46" fmla="*/ 8 w 119"/>
              <a:gd name="T47" fmla="*/ 80 h 119"/>
              <a:gd name="T48" fmla="*/ 4 w 119"/>
              <a:gd name="T49" fmla="*/ 59 h 119"/>
              <a:gd name="T50" fmla="*/ 8 w 119"/>
              <a:gd name="T51" fmla="*/ 38 h 119"/>
              <a:gd name="T52" fmla="*/ 19 w 119"/>
              <a:gd name="T53" fmla="*/ 19 h 119"/>
              <a:gd name="T54" fmla="*/ 38 w 119"/>
              <a:gd name="T55" fmla="*/ 8 h 119"/>
              <a:gd name="T56" fmla="*/ 59 w 119"/>
              <a:gd name="T57" fmla="*/ 4 h 119"/>
              <a:gd name="T58" fmla="*/ 80 w 119"/>
              <a:gd name="T59" fmla="*/ 8 h 119"/>
              <a:gd name="T60" fmla="*/ 100 w 119"/>
              <a:gd name="T61" fmla="*/ 19 h 119"/>
              <a:gd name="T62" fmla="*/ 111 w 119"/>
              <a:gd name="T63" fmla="*/ 38 h 119"/>
              <a:gd name="T64" fmla="*/ 115 w 119"/>
              <a:gd name="T65" fmla="*/ 59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119"/>
              <a:gd name="T101" fmla="*/ 119 w 119"/>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119">
                <a:moveTo>
                  <a:pt x="119" y="59"/>
                </a:moveTo>
                <a:lnTo>
                  <a:pt x="117" y="48"/>
                </a:lnTo>
                <a:lnTo>
                  <a:pt x="115" y="36"/>
                </a:lnTo>
                <a:lnTo>
                  <a:pt x="109" y="27"/>
                </a:lnTo>
                <a:lnTo>
                  <a:pt x="102" y="17"/>
                </a:lnTo>
                <a:lnTo>
                  <a:pt x="92" y="9"/>
                </a:lnTo>
                <a:lnTo>
                  <a:pt x="82" y="4"/>
                </a:lnTo>
                <a:lnTo>
                  <a:pt x="71" y="0"/>
                </a:lnTo>
                <a:lnTo>
                  <a:pt x="59" y="0"/>
                </a:lnTo>
                <a:lnTo>
                  <a:pt x="48" y="0"/>
                </a:lnTo>
                <a:lnTo>
                  <a:pt x="36" y="4"/>
                </a:lnTo>
                <a:lnTo>
                  <a:pt x="27" y="9"/>
                </a:lnTo>
                <a:lnTo>
                  <a:pt x="17" y="17"/>
                </a:lnTo>
                <a:lnTo>
                  <a:pt x="9" y="27"/>
                </a:lnTo>
                <a:lnTo>
                  <a:pt x="4" y="36"/>
                </a:lnTo>
                <a:lnTo>
                  <a:pt x="2" y="48"/>
                </a:lnTo>
                <a:lnTo>
                  <a:pt x="0" y="59"/>
                </a:lnTo>
                <a:lnTo>
                  <a:pt x="2" y="71"/>
                </a:lnTo>
                <a:lnTo>
                  <a:pt x="4" y="82"/>
                </a:lnTo>
                <a:lnTo>
                  <a:pt x="9" y="92"/>
                </a:lnTo>
                <a:lnTo>
                  <a:pt x="17" y="102"/>
                </a:lnTo>
                <a:lnTo>
                  <a:pt x="27" y="109"/>
                </a:lnTo>
                <a:lnTo>
                  <a:pt x="36" y="115"/>
                </a:lnTo>
                <a:lnTo>
                  <a:pt x="48" y="117"/>
                </a:lnTo>
                <a:lnTo>
                  <a:pt x="59" y="119"/>
                </a:lnTo>
                <a:lnTo>
                  <a:pt x="71" y="117"/>
                </a:lnTo>
                <a:lnTo>
                  <a:pt x="82" y="115"/>
                </a:lnTo>
                <a:lnTo>
                  <a:pt x="92" y="109"/>
                </a:lnTo>
                <a:lnTo>
                  <a:pt x="102" y="102"/>
                </a:lnTo>
                <a:lnTo>
                  <a:pt x="109" y="92"/>
                </a:lnTo>
                <a:lnTo>
                  <a:pt x="115" y="82"/>
                </a:lnTo>
                <a:lnTo>
                  <a:pt x="117" y="71"/>
                </a:lnTo>
                <a:lnTo>
                  <a:pt x="119" y="59"/>
                </a:lnTo>
                <a:close/>
                <a:moveTo>
                  <a:pt x="115" y="59"/>
                </a:moveTo>
                <a:lnTo>
                  <a:pt x="115" y="71"/>
                </a:lnTo>
                <a:lnTo>
                  <a:pt x="111" y="80"/>
                </a:lnTo>
                <a:lnTo>
                  <a:pt x="105" y="90"/>
                </a:lnTo>
                <a:lnTo>
                  <a:pt x="100" y="98"/>
                </a:lnTo>
                <a:lnTo>
                  <a:pt x="90" y="105"/>
                </a:lnTo>
                <a:lnTo>
                  <a:pt x="80" y="111"/>
                </a:lnTo>
                <a:lnTo>
                  <a:pt x="71" y="113"/>
                </a:lnTo>
                <a:lnTo>
                  <a:pt x="59" y="115"/>
                </a:lnTo>
                <a:lnTo>
                  <a:pt x="48" y="113"/>
                </a:lnTo>
                <a:lnTo>
                  <a:pt x="38" y="111"/>
                </a:lnTo>
                <a:lnTo>
                  <a:pt x="29" y="105"/>
                </a:lnTo>
                <a:lnTo>
                  <a:pt x="19" y="98"/>
                </a:lnTo>
                <a:lnTo>
                  <a:pt x="13" y="90"/>
                </a:lnTo>
                <a:lnTo>
                  <a:pt x="8" y="80"/>
                </a:lnTo>
                <a:lnTo>
                  <a:pt x="6" y="71"/>
                </a:lnTo>
                <a:lnTo>
                  <a:pt x="4" y="59"/>
                </a:lnTo>
                <a:lnTo>
                  <a:pt x="6" y="48"/>
                </a:lnTo>
                <a:lnTo>
                  <a:pt x="8" y="38"/>
                </a:lnTo>
                <a:lnTo>
                  <a:pt x="13" y="29"/>
                </a:lnTo>
                <a:lnTo>
                  <a:pt x="19" y="19"/>
                </a:lnTo>
                <a:lnTo>
                  <a:pt x="29" y="13"/>
                </a:lnTo>
                <a:lnTo>
                  <a:pt x="38" y="8"/>
                </a:lnTo>
                <a:lnTo>
                  <a:pt x="48" y="4"/>
                </a:lnTo>
                <a:lnTo>
                  <a:pt x="59" y="4"/>
                </a:lnTo>
                <a:lnTo>
                  <a:pt x="71" y="4"/>
                </a:lnTo>
                <a:lnTo>
                  <a:pt x="80" y="8"/>
                </a:lnTo>
                <a:lnTo>
                  <a:pt x="90" y="13"/>
                </a:lnTo>
                <a:lnTo>
                  <a:pt x="100" y="19"/>
                </a:lnTo>
                <a:lnTo>
                  <a:pt x="105" y="29"/>
                </a:lnTo>
                <a:lnTo>
                  <a:pt x="111" y="38"/>
                </a:lnTo>
                <a:lnTo>
                  <a:pt x="115" y="48"/>
                </a:lnTo>
                <a:lnTo>
                  <a:pt x="115" y="59"/>
                </a:lnTo>
                <a:close/>
              </a:path>
            </a:pathLst>
          </a:custGeom>
          <a:solidFill>
            <a:srgbClr val="848282"/>
          </a:solidFill>
          <a:ln w="9525">
            <a:noFill/>
            <a:round/>
            <a:headEnd/>
            <a:tailEnd/>
          </a:ln>
        </p:spPr>
        <p:txBody>
          <a:bodyPr/>
          <a:lstStyle/>
          <a:p>
            <a:endParaRPr lang="en-US"/>
          </a:p>
        </p:txBody>
      </p:sp>
      <p:sp>
        <p:nvSpPr>
          <p:cNvPr id="45564" name="Freeform 1508"/>
          <p:cNvSpPr>
            <a:spLocks noEditPoints="1"/>
          </p:cNvSpPr>
          <p:nvPr/>
        </p:nvSpPr>
        <p:spPr bwMode="auto">
          <a:xfrm>
            <a:off x="8796338" y="4364038"/>
            <a:ext cx="182562" cy="182562"/>
          </a:xfrm>
          <a:custGeom>
            <a:avLst/>
            <a:gdLst>
              <a:gd name="T0" fmla="*/ 115 w 115"/>
              <a:gd name="T1" fmla="*/ 46 h 115"/>
              <a:gd name="T2" fmla="*/ 105 w 115"/>
              <a:gd name="T3" fmla="*/ 25 h 115"/>
              <a:gd name="T4" fmla="*/ 90 w 115"/>
              <a:gd name="T5" fmla="*/ 9 h 115"/>
              <a:gd name="T6" fmla="*/ 69 w 115"/>
              <a:gd name="T7" fmla="*/ 0 h 115"/>
              <a:gd name="T8" fmla="*/ 46 w 115"/>
              <a:gd name="T9" fmla="*/ 0 h 115"/>
              <a:gd name="T10" fmla="*/ 25 w 115"/>
              <a:gd name="T11" fmla="*/ 9 h 115"/>
              <a:gd name="T12" fmla="*/ 9 w 115"/>
              <a:gd name="T13" fmla="*/ 25 h 115"/>
              <a:gd name="T14" fmla="*/ 2 w 115"/>
              <a:gd name="T15" fmla="*/ 46 h 115"/>
              <a:gd name="T16" fmla="*/ 2 w 115"/>
              <a:gd name="T17" fmla="*/ 69 h 115"/>
              <a:gd name="T18" fmla="*/ 9 w 115"/>
              <a:gd name="T19" fmla="*/ 90 h 115"/>
              <a:gd name="T20" fmla="*/ 25 w 115"/>
              <a:gd name="T21" fmla="*/ 105 h 115"/>
              <a:gd name="T22" fmla="*/ 46 w 115"/>
              <a:gd name="T23" fmla="*/ 113 h 115"/>
              <a:gd name="T24" fmla="*/ 69 w 115"/>
              <a:gd name="T25" fmla="*/ 113 h 115"/>
              <a:gd name="T26" fmla="*/ 90 w 115"/>
              <a:gd name="T27" fmla="*/ 105 h 115"/>
              <a:gd name="T28" fmla="*/ 105 w 115"/>
              <a:gd name="T29" fmla="*/ 90 h 115"/>
              <a:gd name="T30" fmla="*/ 115 w 115"/>
              <a:gd name="T31" fmla="*/ 69 h 115"/>
              <a:gd name="T32" fmla="*/ 111 w 115"/>
              <a:gd name="T33" fmla="*/ 57 h 115"/>
              <a:gd name="T34" fmla="*/ 107 w 115"/>
              <a:gd name="T35" fmla="*/ 78 h 115"/>
              <a:gd name="T36" fmla="*/ 96 w 115"/>
              <a:gd name="T37" fmla="*/ 96 h 115"/>
              <a:gd name="T38" fmla="*/ 78 w 115"/>
              <a:gd name="T39" fmla="*/ 107 h 115"/>
              <a:gd name="T40" fmla="*/ 57 w 115"/>
              <a:gd name="T41" fmla="*/ 111 h 115"/>
              <a:gd name="T42" fmla="*/ 36 w 115"/>
              <a:gd name="T43" fmla="*/ 107 h 115"/>
              <a:gd name="T44" fmla="*/ 19 w 115"/>
              <a:gd name="T45" fmla="*/ 96 h 115"/>
              <a:gd name="T46" fmla="*/ 7 w 115"/>
              <a:gd name="T47" fmla="*/ 78 h 115"/>
              <a:gd name="T48" fmla="*/ 4 w 115"/>
              <a:gd name="T49" fmla="*/ 57 h 115"/>
              <a:gd name="T50" fmla="*/ 7 w 115"/>
              <a:gd name="T51" fmla="*/ 36 h 115"/>
              <a:gd name="T52" fmla="*/ 19 w 115"/>
              <a:gd name="T53" fmla="*/ 19 h 115"/>
              <a:gd name="T54" fmla="*/ 36 w 115"/>
              <a:gd name="T55" fmla="*/ 7 h 115"/>
              <a:gd name="T56" fmla="*/ 57 w 115"/>
              <a:gd name="T57" fmla="*/ 4 h 115"/>
              <a:gd name="T58" fmla="*/ 78 w 115"/>
              <a:gd name="T59" fmla="*/ 7 h 115"/>
              <a:gd name="T60" fmla="*/ 96 w 115"/>
              <a:gd name="T61" fmla="*/ 19 h 115"/>
              <a:gd name="T62" fmla="*/ 107 w 115"/>
              <a:gd name="T63" fmla="*/ 36 h 115"/>
              <a:gd name="T64" fmla="*/ 111 w 115"/>
              <a:gd name="T65" fmla="*/ 57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5"/>
              <a:gd name="T100" fmla="*/ 0 h 115"/>
              <a:gd name="T101" fmla="*/ 115 w 115"/>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5" h="115">
                <a:moveTo>
                  <a:pt x="115" y="57"/>
                </a:moveTo>
                <a:lnTo>
                  <a:pt x="115" y="46"/>
                </a:lnTo>
                <a:lnTo>
                  <a:pt x="111" y="34"/>
                </a:lnTo>
                <a:lnTo>
                  <a:pt x="105" y="25"/>
                </a:lnTo>
                <a:lnTo>
                  <a:pt x="98" y="17"/>
                </a:lnTo>
                <a:lnTo>
                  <a:pt x="90" y="9"/>
                </a:lnTo>
                <a:lnTo>
                  <a:pt x="80" y="4"/>
                </a:lnTo>
                <a:lnTo>
                  <a:pt x="69" y="0"/>
                </a:lnTo>
                <a:lnTo>
                  <a:pt x="57" y="0"/>
                </a:lnTo>
                <a:lnTo>
                  <a:pt x="46" y="0"/>
                </a:lnTo>
                <a:lnTo>
                  <a:pt x="34" y="4"/>
                </a:lnTo>
                <a:lnTo>
                  <a:pt x="25" y="9"/>
                </a:lnTo>
                <a:lnTo>
                  <a:pt x="17" y="17"/>
                </a:lnTo>
                <a:lnTo>
                  <a:pt x="9" y="25"/>
                </a:lnTo>
                <a:lnTo>
                  <a:pt x="4" y="34"/>
                </a:lnTo>
                <a:lnTo>
                  <a:pt x="2" y="46"/>
                </a:lnTo>
                <a:lnTo>
                  <a:pt x="0" y="57"/>
                </a:lnTo>
                <a:lnTo>
                  <a:pt x="2" y="69"/>
                </a:lnTo>
                <a:lnTo>
                  <a:pt x="4" y="80"/>
                </a:lnTo>
                <a:lnTo>
                  <a:pt x="9" y="90"/>
                </a:lnTo>
                <a:lnTo>
                  <a:pt x="17" y="98"/>
                </a:lnTo>
                <a:lnTo>
                  <a:pt x="25" y="105"/>
                </a:lnTo>
                <a:lnTo>
                  <a:pt x="34" y="111"/>
                </a:lnTo>
                <a:lnTo>
                  <a:pt x="46" y="113"/>
                </a:lnTo>
                <a:lnTo>
                  <a:pt x="57" y="115"/>
                </a:lnTo>
                <a:lnTo>
                  <a:pt x="69" y="113"/>
                </a:lnTo>
                <a:lnTo>
                  <a:pt x="80" y="111"/>
                </a:lnTo>
                <a:lnTo>
                  <a:pt x="90" y="105"/>
                </a:lnTo>
                <a:lnTo>
                  <a:pt x="98" y="98"/>
                </a:lnTo>
                <a:lnTo>
                  <a:pt x="105" y="90"/>
                </a:lnTo>
                <a:lnTo>
                  <a:pt x="111" y="80"/>
                </a:lnTo>
                <a:lnTo>
                  <a:pt x="115" y="69"/>
                </a:lnTo>
                <a:lnTo>
                  <a:pt x="115" y="57"/>
                </a:lnTo>
                <a:close/>
                <a:moveTo>
                  <a:pt x="111" y="57"/>
                </a:moveTo>
                <a:lnTo>
                  <a:pt x="111" y="69"/>
                </a:lnTo>
                <a:lnTo>
                  <a:pt x="107" y="78"/>
                </a:lnTo>
                <a:lnTo>
                  <a:pt x="101" y="88"/>
                </a:lnTo>
                <a:lnTo>
                  <a:pt x="96" y="96"/>
                </a:lnTo>
                <a:lnTo>
                  <a:pt x="88" y="101"/>
                </a:lnTo>
                <a:lnTo>
                  <a:pt x="78" y="107"/>
                </a:lnTo>
                <a:lnTo>
                  <a:pt x="69" y="109"/>
                </a:lnTo>
                <a:lnTo>
                  <a:pt x="57" y="111"/>
                </a:lnTo>
                <a:lnTo>
                  <a:pt x="46" y="109"/>
                </a:lnTo>
                <a:lnTo>
                  <a:pt x="36" y="107"/>
                </a:lnTo>
                <a:lnTo>
                  <a:pt x="27" y="101"/>
                </a:lnTo>
                <a:lnTo>
                  <a:pt x="19" y="96"/>
                </a:lnTo>
                <a:lnTo>
                  <a:pt x="13" y="88"/>
                </a:lnTo>
                <a:lnTo>
                  <a:pt x="7" y="78"/>
                </a:lnTo>
                <a:lnTo>
                  <a:pt x="6" y="69"/>
                </a:lnTo>
                <a:lnTo>
                  <a:pt x="4" y="57"/>
                </a:lnTo>
                <a:lnTo>
                  <a:pt x="6" y="46"/>
                </a:lnTo>
                <a:lnTo>
                  <a:pt x="7" y="36"/>
                </a:lnTo>
                <a:lnTo>
                  <a:pt x="13" y="27"/>
                </a:lnTo>
                <a:lnTo>
                  <a:pt x="19" y="19"/>
                </a:lnTo>
                <a:lnTo>
                  <a:pt x="27" y="13"/>
                </a:lnTo>
                <a:lnTo>
                  <a:pt x="36" y="7"/>
                </a:lnTo>
                <a:lnTo>
                  <a:pt x="46" y="4"/>
                </a:lnTo>
                <a:lnTo>
                  <a:pt x="57" y="4"/>
                </a:lnTo>
                <a:lnTo>
                  <a:pt x="69" y="4"/>
                </a:lnTo>
                <a:lnTo>
                  <a:pt x="78" y="7"/>
                </a:lnTo>
                <a:lnTo>
                  <a:pt x="88" y="13"/>
                </a:lnTo>
                <a:lnTo>
                  <a:pt x="96" y="19"/>
                </a:lnTo>
                <a:lnTo>
                  <a:pt x="101" y="27"/>
                </a:lnTo>
                <a:lnTo>
                  <a:pt x="107" y="36"/>
                </a:lnTo>
                <a:lnTo>
                  <a:pt x="111" y="46"/>
                </a:lnTo>
                <a:lnTo>
                  <a:pt x="111" y="57"/>
                </a:lnTo>
                <a:close/>
              </a:path>
            </a:pathLst>
          </a:custGeom>
          <a:solidFill>
            <a:srgbClr val="858483"/>
          </a:solidFill>
          <a:ln w="9525">
            <a:noFill/>
            <a:round/>
            <a:headEnd/>
            <a:tailEnd/>
          </a:ln>
        </p:spPr>
        <p:txBody>
          <a:bodyPr/>
          <a:lstStyle/>
          <a:p>
            <a:endParaRPr lang="en-US"/>
          </a:p>
        </p:txBody>
      </p:sp>
      <p:sp>
        <p:nvSpPr>
          <p:cNvPr id="45565" name="Freeform 1509"/>
          <p:cNvSpPr>
            <a:spLocks noEditPoints="1"/>
          </p:cNvSpPr>
          <p:nvPr/>
        </p:nvSpPr>
        <p:spPr bwMode="auto">
          <a:xfrm>
            <a:off x="8799513" y="4367213"/>
            <a:ext cx="176212" cy="176212"/>
          </a:xfrm>
          <a:custGeom>
            <a:avLst/>
            <a:gdLst>
              <a:gd name="T0" fmla="*/ 111 w 111"/>
              <a:gd name="T1" fmla="*/ 44 h 111"/>
              <a:gd name="T2" fmla="*/ 101 w 111"/>
              <a:gd name="T3" fmla="*/ 25 h 111"/>
              <a:gd name="T4" fmla="*/ 86 w 111"/>
              <a:gd name="T5" fmla="*/ 9 h 111"/>
              <a:gd name="T6" fmla="*/ 67 w 111"/>
              <a:gd name="T7" fmla="*/ 0 h 111"/>
              <a:gd name="T8" fmla="*/ 44 w 111"/>
              <a:gd name="T9" fmla="*/ 0 h 111"/>
              <a:gd name="T10" fmla="*/ 25 w 111"/>
              <a:gd name="T11" fmla="*/ 9 h 111"/>
              <a:gd name="T12" fmla="*/ 9 w 111"/>
              <a:gd name="T13" fmla="*/ 25 h 111"/>
              <a:gd name="T14" fmla="*/ 2 w 111"/>
              <a:gd name="T15" fmla="*/ 44 h 111"/>
              <a:gd name="T16" fmla="*/ 2 w 111"/>
              <a:gd name="T17" fmla="*/ 67 h 111"/>
              <a:gd name="T18" fmla="*/ 9 w 111"/>
              <a:gd name="T19" fmla="*/ 86 h 111"/>
              <a:gd name="T20" fmla="*/ 25 w 111"/>
              <a:gd name="T21" fmla="*/ 101 h 111"/>
              <a:gd name="T22" fmla="*/ 44 w 111"/>
              <a:gd name="T23" fmla="*/ 109 h 111"/>
              <a:gd name="T24" fmla="*/ 67 w 111"/>
              <a:gd name="T25" fmla="*/ 109 h 111"/>
              <a:gd name="T26" fmla="*/ 86 w 111"/>
              <a:gd name="T27" fmla="*/ 101 h 111"/>
              <a:gd name="T28" fmla="*/ 101 w 111"/>
              <a:gd name="T29" fmla="*/ 86 h 111"/>
              <a:gd name="T30" fmla="*/ 111 w 111"/>
              <a:gd name="T31" fmla="*/ 67 h 111"/>
              <a:gd name="T32" fmla="*/ 107 w 111"/>
              <a:gd name="T33" fmla="*/ 55 h 111"/>
              <a:gd name="T34" fmla="*/ 103 w 111"/>
              <a:gd name="T35" fmla="*/ 75 h 111"/>
              <a:gd name="T36" fmla="*/ 92 w 111"/>
              <a:gd name="T37" fmla="*/ 92 h 111"/>
              <a:gd name="T38" fmla="*/ 76 w 111"/>
              <a:gd name="T39" fmla="*/ 103 h 111"/>
              <a:gd name="T40" fmla="*/ 55 w 111"/>
              <a:gd name="T41" fmla="*/ 107 h 111"/>
              <a:gd name="T42" fmla="*/ 36 w 111"/>
              <a:gd name="T43" fmla="*/ 103 h 111"/>
              <a:gd name="T44" fmla="*/ 19 w 111"/>
              <a:gd name="T45" fmla="*/ 92 h 111"/>
              <a:gd name="T46" fmla="*/ 7 w 111"/>
              <a:gd name="T47" fmla="*/ 75 h 111"/>
              <a:gd name="T48" fmla="*/ 4 w 111"/>
              <a:gd name="T49" fmla="*/ 55 h 111"/>
              <a:gd name="T50" fmla="*/ 7 w 111"/>
              <a:gd name="T51" fmla="*/ 34 h 111"/>
              <a:gd name="T52" fmla="*/ 19 w 111"/>
              <a:gd name="T53" fmla="*/ 19 h 111"/>
              <a:gd name="T54" fmla="*/ 36 w 111"/>
              <a:gd name="T55" fmla="*/ 7 h 111"/>
              <a:gd name="T56" fmla="*/ 55 w 111"/>
              <a:gd name="T57" fmla="*/ 4 h 111"/>
              <a:gd name="T58" fmla="*/ 76 w 111"/>
              <a:gd name="T59" fmla="*/ 7 h 111"/>
              <a:gd name="T60" fmla="*/ 92 w 111"/>
              <a:gd name="T61" fmla="*/ 19 h 111"/>
              <a:gd name="T62" fmla="*/ 103 w 111"/>
              <a:gd name="T63" fmla="*/ 34 h 111"/>
              <a:gd name="T64" fmla="*/ 107 w 111"/>
              <a:gd name="T65" fmla="*/ 55 h 1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1"/>
              <a:gd name="T100" fmla="*/ 0 h 111"/>
              <a:gd name="T101" fmla="*/ 111 w 111"/>
              <a:gd name="T102" fmla="*/ 111 h 1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1" h="111">
                <a:moveTo>
                  <a:pt x="111" y="55"/>
                </a:moveTo>
                <a:lnTo>
                  <a:pt x="111" y="44"/>
                </a:lnTo>
                <a:lnTo>
                  <a:pt x="107" y="34"/>
                </a:lnTo>
                <a:lnTo>
                  <a:pt x="101" y="25"/>
                </a:lnTo>
                <a:lnTo>
                  <a:pt x="96" y="15"/>
                </a:lnTo>
                <a:lnTo>
                  <a:pt x="86" y="9"/>
                </a:lnTo>
                <a:lnTo>
                  <a:pt x="76" y="4"/>
                </a:lnTo>
                <a:lnTo>
                  <a:pt x="67" y="0"/>
                </a:lnTo>
                <a:lnTo>
                  <a:pt x="55" y="0"/>
                </a:lnTo>
                <a:lnTo>
                  <a:pt x="44" y="0"/>
                </a:lnTo>
                <a:lnTo>
                  <a:pt x="34" y="4"/>
                </a:lnTo>
                <a:lnTo>
                  <a:pt x="25" y="9"/>
                </a:lnTo>
                <a:lnTo>
                  <a:pt x="15" y="15"/>
                </a:lnTo>
                <a:lnTo>
                  <a:pt x="9" y="25"/>
                </a:lnTo>
                <a:lnTo>
                  <a:pt x="4" y="34"/>
                </a:lnTo>
                <a:lnTo>
                  <a:pt x="2" y="44"/>
                </a:lnTo>
                <a:lnTo>
                  <a:pt x="0" y="55"/>
                </a:lnTo>
                <a:lnTo>
                  <a:pt x="2" y="67"/>
                </a:lnTo>
                <a:lnTo>
                  <a:pt x="4" y="76"/>
                </a:lnTo>
                <a:lnTo>
                  <a:pt x="9" y="86"/>
                </a:lnTo>
                <a:lnTo>
                  <a:pt x="15" y="94"/>
                </a:lnTo>
                <a:lnTo>
                  <a:pt x="25" y="101"/>
                </a:lnTo>
                <a:lnTo>
                  <a:pt x="34" y="107"/>
                </a:lnTo>
                <a:lnTo>
                  <a:pt x="44" y="109"/>
                </a:lnTo>
                <a:lnTo>
                  <a:pt x="55" y="111"/>
                </a:lnTo>
                <a:lnTo>
                  <a:pt x="67" y="109"/>
                </a:lnTo>
                <a:lnTo>
                  <a:pt x="76" y="107"/>
                </a:lnTo>
                <a:lnTo>
                  <a:pt x="86" y="101"/>
                </a:lnTo>
                <a:lnTo>
                  <a:pt x="96" y="94"/>
                </a:lnTo>
                <a:lnTo>
                  <a:pt x="101" y="86"/>
                </a:lnTo>
                <a:lnTo>
                  <a:pt x="107" y="76"/>
                </a:lnTo>
                <a:lnTo>
                  <a:pt x="111" y="67"/>
                </a:lnTo>
                <a:lnTo>
                  <a:pt x="111" y="55"/>
                </a:lnTo>
                <a:close/>
                <a:moveTo>
                  <a:pt x="107" y="55"/>
                </a:moveTo>
                <a:lnTo>
                  <a:pt x="107" y="65"/>
                </a:lnTo>
                <a:lnTo>
                  <a:pt x="103" y="75"/>
                </a:lnTo>
                <a:lnTo>
                  <a:pt x="98" y="84"/>
                </a:lnTo>
                <a:lnTo>
                  <a:pt x="92" y="92"/>
                </a:lnTo>
                <a:lnTo>
                  <a:pt x="84" y="98"/>
                </a:lnTo>
                <a:lnTo>
                  <a:pt x="76" y="103"/>
                </a:lnTo>
                <a:lnTo>
                  <a:pt x="67" y="105"/>
                </a:lnTo>
                <a:lnTo>
                  <a:pt x="55" y="107"/>
                </a:lnTo>
                <a:lnTo>
                  <a:pt x="46" y="105"/>
                </a:lnTo>
                <a:lnTo>
                  <a:pt x="36" y="103"/>
                </a:lnTo>
                <a:lnTo>
                  <a:pt x="27" y="98"/>
                </a:lnTo>
                <a:lnTo>
                  <a:pt x="19" y="92"/>
                </a:lnTo>
                <a:lnTo>
                  <a:pt x="13" y="84"/>
                </a:lnTo>
                <a:lnTo>
                  <a:pt x="7" y="75"/>
                </a:lnTo>
                <a:lnTo>
                  <a:pt x="5" y="65"/>
                </a:lnTo>
                <a:lnTo>
                  <a:pt x="4" y="55"/>
                </a:lnTo>
                <a:lnTo>
                  <a:pt x="5" y="44"/>
                </a:lnTo>
                <a:lnTo>
                  <a:pt x="7" y="34"/>
                </a:lnTo>
                <a:lnTo>
                  <a:pt x="13" y="27"/>
                </a:lnTo>
                <a:lnTo>
                  <a:pt x="19" y="19"/>
                </a:lnTo>
                <a:lnTo>
                  <a:pt x="27" y="11"/>
                </a:lnTo>
                <a:lnTo>
                  <a:pt x="36" y="7"/>
                </a:lnTo>
                <a:lnTo>
                  <a:pt x="46" y="4"/>
                </a:lnTo>
                <a:lnTo>
                  <a:pt x="55" y="4"/>
                </a:lnTo>
                <a:lnTo>
                  <a:pt x="67" y="4"/>
                </a:lnTo>
                <a:lnTo>
                  <a:pt x="76" y="7"/>
                </a:lnTo>
                <a:lnTo>
                  <a:pt x="84" y="11"/>
                </a:lnTo>
                <a:lnTo>
                  <a:pt x="92" y="19"/>
                </a:lnTo>
                <a:lnTo>
                  <a:pt x="98" y="27"/>
                </a:lnTo>
                <a:lnTo>
                  <a:pt x="103" y="34"/>
                </a:lnTo>
                <a:lnTo>
                  <a:pt x="107" y="44"/>
                </a:lnTo>
                <a:lnTo>
                  <a:pt x="107" y="55"/>
                </a:lnTo>
                <a:close/>
              </a:path>
            </a:pathLst>
          </a:custGeom>
          <a:solidFill>
            <a:srgbClr val="878585"/>
          </a:solidFill>
          <a:ln w="9525">
            <a:noFill/>
            <a:round/>
            <a:headEnd/>
            <a:tailEnd/>
          </a:ln>
        </p:spPr>
        <p:txBody>
          <a:bodyPr/>
          <a:lstStyle/>
          <a:p>
            <a:endParaRPr lang="en-US"/>
          </a:p>
        </p:txBody>
      </p:sp>
      <p:sp>
        <p:nvSpPr>
          <p:cNvPr id="45566" name="Freeform 1510"/>
          <p:cNvSpPr>
            <a:spLocks noEditPoints="1"/>
          </p:cNvSpPr>
          <p:nvPr/>
        </p:nvSpPr>
        <p:spPr bwMode="auto">
          <a:xfrm>
            <a:off x="8802688" y="4370388"/>
            <a:ext cx="169862" cy="169862"/>
          </a:xfrm>
          <a:custGeom>
            <a:avLst/>
            <a:gdLst>
              <a:gd name="T0" fmla="*/ 107 w 107"/>
              <a:gd name="T1" fmla="*/ 42 h 107"/>
              <a:gd name="T2" fmla="*/ 97 w 107"/>
              <a:gd name="T3" fmla="*/ 23 h 107"/>
              <a:gd name="T4" fmla="*/ 84 w 107"/>
              <a:gd name="T5" fmla="*/ 9 h 107"/>
              <a:gd name="T6" fmla="*/ 65 w 107"/>
              <a:gd name="T7" fmla="*/ 0 h 107"/>
              <a:gd name="T8" fmla="*/ 42 w 107"/>
              <a:gd name="T9" fmla="*/ 0 h 107"/>
              <a:gd name="T10" fmla="*/ 23 w 107"/>
              <a:gd name="T11" fmla="*/ 9 h 107"/>
              <a:gd name="T12" fmla="*/ 9 w 107"/>
              <a:gd name="T13" fmla="*/ 23 h 107"/>
              <a:gd name="T14" fmla="*/ 2 w 107"/>
              <a:gd name="T15" fmla="*/ 42 h 107"/>
              <a:gd name="T16" fmla="*/ 2 w 107"/>
              <a:gd name="T17" fmla="*/ 65 h 107"/>
              <a:gd name="T18" fmla="*/ 9 w 107"/>
              <a:gd name="T19" fmla="*/ 84 h 107"/>
              <a:gd name="T20" fmla="*/ 23 w 107"/>
              <a:gd name="T21" fmla="*/ 97 h 107"/>
              <a:gd name="T22" fmla="*/ 42 w 107"/>
              <a:gd name="T23" fmla="*/ 105 h 107"/>
              <a:gd name="T24" fmla="*/ 65 w 107"/>
              <a:gd name="T25" fmla="*/ 105 h 107"/>
              <a:gd name="T26" fmla="*/ 84 w 107"/>
              <a:gd name="T27" fmla="*/ 97 h 107"/>
              <a:gd name="T28" fmla="*/ 97 w 107"/>
              <a:gd name="T29" fmla="*/ 84 h 107"/>
              <a:gd name="T30" fmla="*/ 107 w 107"/>
              <a:gd name="T31" fmla="*/ 65 h 107"/>
              <a:gd name="T32" fmla="*/ 103 w 107"/>
              <a:gd name="T33" fmla="*/ 53 h 107"/>
              <a:gd name="T34" fmla="*/ 99 w 107"/>
              <a:gd name="T35" fmla="*/ 73 h 107"/>
              <a:gd name="T36" fmla="*/ 88 w 107"/>
              <a:gd name="T37" fmla="*/ 88 h 107"/>
              <a:gd name="T38" fmla="*/ 73 w 107"/>
              <a:gd name="T39" fmla="*/ 99 h 107"/>
              <a:gd name="T40" fmla="*/ 53 w 107"/>
              <a:gd name="T41" fmla="*/ 103 h 107"/>
              <a:gd name="T42" fmla="*/ 34 w 107"/>
              <a:gd name="T43" fmla="*/ 99 h 107"/>
              <a:gd name="T44" fmla="*/ 19 w 107"/>
              <a:gd name="T45" fmla="*/ 88 h 107"/>
              <a:gd name="T46" fmla="*/ 7 w 107"/>
              <a:gd name="T47" fmla="*/ 73 h 107"/>
              <a:gd name="T48" fmla="*/ 3 w 107"/>
              <a:gd name="T49" fmla="*/ 53 h 107"/>
              <a:gd name="T50" fmla="*/ 7 w 107"/>
              <a:gd name="T51" fmla="*/ 34 h 107"/>
              <a:gd name="T52" fmla="*/ 19 w 107"/>
              <a:gd name="T53" fmla="*/ 19 h 107"/>
              <a:gd name="T54" fmla="*/ 34 w 107"/>
              <a:gd name="T55" fmla="*/ 7 h 107"/>
              <a:gd name="T56" fmla="*/ 53 w 107"/>
              <a:gd name="T57" fmla="*/ 3 h 107"/>
              <a:gd name="T58" fmla="*/ 73 w 107"/>
              <a:gd name="T59" fmla="*/ 7 h 107"/>
              <a:gd name="T60" fmla="*/ 88 w 107"/>
              <a:gd name="T61" fmla="*/ 19 h 107"/>
              <a:gd name="T62" fmla="*/ 99 w 107"/>
              <a:gd name="T63" fmla="*/ 34 h 107"/>
              <a:gd name="T64" fmla="*/ 103 w 107"/>
              <a:gd name="T65" fmla="*/ 53 h 10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7"/>
              <a:gd name="T100" fmla="*/ 0 h 107"/>
              <a:gd name="T101" fmla="*/ 107 w 107"/>
              <a:gd name="T102" fmla="*/ 107 h 10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7" h="107">
                <a:moveTo>
                  <a:pt x="107" y="53"/>
                </a:moveTo>
                <a:lnTo>
                  <a:pt x="107" y="42"/>
                </a:lnTo>
                <a:lnTo>
                  <a:pt x="103" y="32"/>
                </a:lnTo>
                <a:lnTo>
                  <a:pt x="97" y="23"/>
                </a:lnTo>
                <a:lnTo>
                  <a:pt x="92" y="15"/>
                </a:lnTo>
                <a:lnTo>
                  <a:pt x="84" y="9"/>
                </a:lnTo>
                <a:lnTo>
                  <a:pt x="74" y="3"/>
                </a:lnTo>
                <a:lnTo>
                  <a:pt x="65" y="0"/>
                </a:lnTo>
                <a:lnTo>
                  <a:pt x="53" y="0"/>
                </a:lnTo>
                <a:lnTo>
                  <a:pt x="42" y="0"/>
                </a:lnTo>
                <a:lnTo>
                  <a:pt x="32" y="3"/>
                </a:lnTo>
                <a:lnTo>
                  <a:pt x="23" y="9"/>
                </a:lnTo>
                <a:lnTo>
                  <a:pt x="15" y="15"/>
                </a:lnTo>
                <a:lnTo>
                  <a:pt x="9" y="23"/>
                </a:lnTo>
                <a:lnTo>
                  <a:pt x="3" y="32"/>
                </a:lnTo>
                <a:lnTo>
                  <a:pt x="2" y="42"/>
                </a:lnTo>
                <a:lnTo>
                  <a:pt x="0" y="53"/>
                </a:lnTo>
                <a:lnTo>
                  <a:pt x="2" y="65"/>
                </a:lnTo>
                <a:lnTo>
                  <a:pt x="3" y="74"/>
                </a:lnTo>
                <a:lnTo>
                  <a:pt x="9" y="84"/>
                </a:lnTo>
                <a:lnTo>
                  <a:pt x="15" y="92"/>
                </a:lnTo>
                <a:lnTo>
                  <a:pt x="23" y="97"/>
                </a:lnTo>
                <a:lnTo>
                  <a:pt x="32" y="103"/>
                </a:lnTo>
                <a:lnTo>
                  <a:pt x="42" y="105"/>
                </a:lnTo>
                <a:lnTo>
                  <a:pt x="53" y="107"/>
                </a:lnTo>
                <a:lnTo>
                  <a:pt x="65" y="105"/>
                </a:lnTo>
                <a:lnTo>
                  <a:pt x="74" y="103"/>
                </a:lnTo>
                <a:lnTo>
                  <a:pt x="84" y="97"/>
                </a:lnTo>
                <a:lnTo>
                  <a:pt x="92" y="92"/>
                </a:lnTo>
                <a:lnTo>
                  <a:pt x="97" y="84"/>
                </a:lnTo>
                <a:lnTo>
                  <a:pt x="103" y="74"/>
                </a:lnTo>
                <a:lnTo>
                  <a:pt x="107" y="65"/>
                </a:lnTo>
                <a:lnTo>
                  <a:pt x="107" y="53"/>
                </a:lnTo>
                <a:close/>
                <a:moveTo>
                  <a:pt x="103" y="53"/>
                </a:moveTo>
                <a:lnTo>
                  <a:pt x="103" y="63"/>
                </a:lnTo>
                <a:lnTo>
                  <a:pt x="99" y="73"/>
                </a:lnTo>
                <a:lnTo>
                  <a:pt x="96" y="82"/>
                </a:lnTo>
                <a:lnTo>
                  <a:pt x="88" y="88"/>
                </a:lnTo>
                <a:lnTo>
                  <a:pt x="82" y="96"/>
                </a:lnTo>
                <a:lnTo>
                  <a:pt x="73" y="99"/>
                </a:lnTo>
                <a:lnTo>
                  <a:pt x="63" y="101"/>
                </a:lnTo>
                <a:lnTo>
                  <a:pt x="53" y="103"/>
                </a:lnTo>
                <a:lnTo>
                  <a:pt x="44" y="101"/>
                </a:lnTo>
                <a:lnTo>
                  <a:pt x="34" y="99"/>
                </a:lnTo>
                <a:lnTo>
                  <a:pt x="25" y="96"/>
                </a:lnTo>
                <a:lnTo>
                  <a:pt x="19" y="88"/>
                </a:lnTo>
                <a:lnTo>
                  <a:pt x="11" y="82"/>
                </a:lnTo>
                <a:lnTo>
                  <a:pt x="7" y="73"/>
                </a:lnTo>
                <a:lnTo>
                  <a:pt x="5" y="63"/>
                </a:lnTo>
                <a:lnTo>
                  <a:pt x="3" y="53"/>
                </a:lnTo>
                <a:lnTo>
                  <a:pt x="5" y="44"/>
                </a:lnTo>
                <a:lnTo>
                  <a:pt x="7" y="34"/>
                </a:lnTo>
                <a:lnTo>
                  <a:pt x="11" y="25"/>
                </a:lnTo>
                <a:lnTo>
                  <a:pt x="19" y="19"/>
                </a:lnTo>
                <a:lnTo>
                  <a:pt x="25" y="11"/>
                </a:lnTo>
                <a:lnTo>
                  <a:pt x="34" y="7"/>
                </a:lnTo>
                <a:lnTo>
                  <a:pt x="44" y="3"/>
                </a:lnTo>
                <a:lnTo>
                  <a:pt x="53" y="3"/>
                </a:lnTo>
                <a:lnTo>
                  <a:pt x="63" y="3"/>
                </a:lnTo>
                <a:lnTo>
                  <a:pt x="73" y="7"/>
                </a:lnTo>
                <a:lnTo>
                  <a:pt x="82" y="11"/>
                </a:lnTo>
                <a:lnTo>
                  <a:pt x="88" y="19"/>
                </a:lnTo>
                <a:lnTo>
                  <a:pt x="96" y="25"/>
                </a:lnTo>
                <a:lnTo>
                  <a:pt x="99" y="34"/>
                </a:lnTo>
                <a:lnTo>
                  <a:pt x="103" y="44"/>
                </a:lnTo>
                <a:lnTo>
                  <a:pt x="103" y="53"/>
                </a:lnTo>
                <a:close/>
              </a:path>
            </a:pathLst>
          </a:custGeom>
          <a:solidFill>
            <a:srgbClr val="888786"/>
          </a:solidFill>
          <a:ln w="9525">
            <a:noFill/>
            <a:round/>
            <a:headEnd/>
            <a:tailEnd/>
          </a:ln>
        </p:spPr>
        <p:txBody>
          <a:bodyPr/>
          <a:lstStyle/>
          <a:p>
            <a:endParaRPr lang="en-US"/>
          </a:p>
        </p:txBody>
      </p:sp>
      <p:sp>
        <p:nvSpPr>
          <p:cNvPr id="45567" name="Freeform 1511"/>
          <p:cNvSpPr>
            <a:spLocks noEditPoints="1"/>
          </p:cNvSpPr>
          <p:nvPr/>
        </p:nvSpPr>
        <p:spPr bwMode="auto">
          <a:xfrm>
            <a:off x="8805863" y="4373563"/>
            <a:ext cx="163512" cy="163512"/>
          </a:xfrm>
          <a:custGeom>
            <a:avLst/>
            <a:gdLst>
              <a:gd name="T0" fmla="*/ 103 w 103"/>
              <a:gd name="T1" fmla="*/ 40 h 103"/>
              <a:gd name="T2" fmla="*/ 94 w 103"/>
              <a:gd name="T3" fmla="*/ 23 h 103"/>
              <a:gd name="T4" fmla="*/ 80 w 103"/>
              <a:gd name="T5" fmla="*/ 7 h 103"/>
              <a:gd name="T6" fmla="*/ 63 w 103"/>
              <a:gd name="T7" fmla="*/ 0 h 103"/>
              <a:gd name="T8" fmla="*/ 42 w 103"/>
              <a:gd name="T9" fmla="*/ 0 h 103"/>
              <a:gd name="T10" fmla="*/ 23 w 103"/>
              <a:gd name="T11" fmla="*/ 7 h 103"/>
              <a:gd name="T12" fmla="*/ 9 w 103"/>
              <a:gd name="T13" fmla="*/ 23 h 103"/>
              <a:gd name="T14" fmla="*/ 1 w 103"/>
              <a:gd name="T15" fmla="*/ 40 h 103"/>
              <a:gd name="T16" fmla="*/ 1 w 103"/>
              <a:gd name="T17" fmla="*/ 61 h 103"/>
              <a:gd name="T18" fmla="*/ 9 w 103"/>
              <a:gd name="T19" fmla="*/ 80 h 103"/>
              <a:gd name="T20" fmla="*/ 23 w 103"/>
              <a:gd name="T21" fmla="*/ 94 h 103"/>
              <a:gd name="T22" fmla="*/ 42 w 103"/>
              <a:gd name="T23" fmla="*/ 101 h 103"/>
              <a:gd name="T24" fmla="*/ 63 w 103"/>
              <a:gd name="T25" fmla="*/ 101 h 103"/>
              <a:gd name="T26" fmla="*/ 80 w 103"/>
              <a:gd name="T27" fmla="*/ 94 h 103"/>
              <a:gd name="T28" fmla="*/ 94 w 103"/>
              <a:gd name="T29" fmla="*/ 80 h 103"/>
              <a:gd name="T30" fmla="*/ 103 w 103"/>
              <a:gd name="T31" fmla="*/ 61 h 103"/>
              <a:gd name="T32" fmla="*/ 99 w 103"/>
              <a:gd name="T33" fmla="*/ 51 h 103"/>
              <a:gd name="T34" fmla="*/ 95 w 103"/>
              <a:gd name="T35" fmla="*/ 71 h 103"/>
              <a:gd name="T36" fmla="*/ 86 w 103"/>
              <a:gd name="T37" fmla="*/ 86 h 103"/>
              <a:gd name="T38" fmla="*/ 71 w 103"/>
              <a:gd name="T39" fmla="*/ 95 h 103"/>
              <a:gd name="T40" fmla="*/ 51 w 103"/>
              <a:gd name="T41" fmla="*/ 99 h 103"/>
              <a:gd name="T42" fmla="*/ 32 w 103"/>
              <a:gd name="T43" fmla="*/ 95 h 103"/>
              <a:gd name="T44" fmla="*/ 17 w 103"/>
              <a:gd name="T45" fmla="*/ 86 h 103"/>
              <a:gd name="T46" fmla="*/ 7 w 103"/>
              <a:gd name="T47" fmla="*/ 71 h 103"/>
              <a:gd name="T48" fmla="*/ 3 w 103"/>
              <a:gd name="T49" fmla="*/ 51 h 103"/>
              <a:gd name="T50" fmla="*/ 7 w 103"/>
              <a:gd name="T51" fmla="*/ 32 h 103"/>
              <a:gd name="T52" fmla="*/ 17 w 103"/>
              <a:gd name="T53" fmla="*/ 17 h 103"/>
              <a:gd name="T54" fmla="*/ 32 w 103"/>
              <a:gd name="T55" fmla="*/ 7 h 103"/>
              <a:gd name="T56" fmla="*/ 51 w 103"/>
              <a:gd name="T57" fmla="*/ 3 h 103"/>
              <a:gd name="T58" fmla="*/ 71 w 103"/>
              <a:gd name="T59" fmla="*/ 7 h 103"/>
              <a:gd name="T60" fmla="*/ 86 w 103"/>
              <a:gd name="T61" fmla="*/ 17 h 103"/>
              <a:gd name="T62" fmla="*/ 95 w 103"/>
              <a:gd name="T63" fmla="*/ 32 h 103"/>
              <a:gd name="T64" fmla="*/ 99 w 103"/>
              <a:gd name="T65" fmla="*/ 51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103" y="51"/>
                </a:moveTo>
                <a:lnTo>
                  <a:pt x="103" y="40"/>
                </a:lnTo>
                <a:lnTo>
                  <a:pt x="99" y="30"/>
                </a:lnTo>
                <a:lnTo>
                  <a:pt x="94" y="23"/>
                </a:lnTo>
                <a:lnTo>
                  <a:pt x="88" y="15"/>
                </a:lnTo>
                <a:lnTo>
                  <a:pt x="80" y="7"/>
                </a:lnTo>
                <a:lnTo>
                  <a:pt x="72" y="3"/>
                </a:lnTo>
                <a:lnTo>
                  <a:pt x="63" y="0"/>
                </a:lnTo>
                <a:lnTo>
                  <a:pt x="51" y="0"/>
                </a:lnTo>
                <a:lnTo>
                  <a:pt x="42" y="0"/>
                </a:lnTo>
                <a:lnTo>
                  <a:pt x="32" y="3"/>
                </a:lnTo>
                <a:lnTo>
                  <a:pt x="23" y="7"/>
                </a:lnTo>
                <a:lnTo>
                  <a:pt x="15" y="15"/>
                </a:lnTo>
                <a:lnTo>
                  <a:pt x="9" y="23"/>
                </a:lnTo>
                <a:lnTo>
                  <a:pt x="3" y="30"/>
                </a:lnTo>
                <a:lnTo>
                  <a:pt x="1" y="40"/>
                </a:lnTo>
                <a:lnTo>
                  <a:pt x="0" y="51"/>
                </a:lnTo>
                <a:lnTo>
                  <a:pt x="1" y="61"/>
                </a:lnTo>
                <a:lnTo>
                  <a:pt x="3" y="71"/>
                </a:lnTo>
                <a:lnTo>
                  <a:pt x="9" y="80"/>
                </a:lnTo>
                <a:lnTo>
                  <a:pt x="15" y="88"/>
                </a:lnTo>
                <a:lnTo>
                  <a:pt x="23" y="94"/>
                </a:lnTo>
                <a:lnTo>
                  <a:pt x="32" y="99"/>
                </a:lnTo>
                <a:lnTo>
                  <a:pt x="42" y="101"/>
                </a:lnTo>
                <a:lnTo>
                  <a:pt x="51" y="103"/>
                </a:lnTo>
                <a:lnTo>
                  <a:pt x="63" y="101"/>
                </a:lnTo>
                <a:lnTo>
                  <a:pt x="72" y="99"/>
                </a:lnTo>
                <a:lnTo>
                  <a:pt x="80" y="94"/>
                </a:lnTo>
                <a:lnTo>
                  <a:pt x="88" y="88"/>
                </a:lnTo>
                <a:lnTo>
                  <a:pt x="94" y="80"/>
                </a:lnTo>
                <a:lnTo>
                  <a:pt x="99" y="71"/>
                </a:lnTo>
                <a:lnTo>
                  <a:pt x="103" y="61"/>
                </a:lnTo>
                <a:lnTo>
                  <a:pt x="103" y="51"/>
                </a:lnTo>
                <a:close/>
                <a:moveTo>
                  <a:pt x="99" y="51"/>
                </a:moveTo>
                <a:lnTo>
                  <a:pt x="99" y="61"/>
                </a:lnTo>
                <a:lnTo>
                  <a:pt x="95" y="71"/>
                </a:lnTo>
                <a:lnTo>
                  <a:pt x="92" y="78"/>
                </a:lnTo>
                <a:lnTo>
                  <a:pt x="86" y="86"/>
                </a:lnTo>
                <a:lnTo>
                  <a:pt x="78" y="92"/>
                </a:lnTo>
                <a:lnTo>
                  <a:pt x="71" y="95"/>
                </a:lnTo>
                <a:lnTo>
                  <a:pt x="61" y="97"/>
                </a:lnTo>
                <a:lnTo>
                  <a:pt x="51" y="99"/>
                </a:lnTo>
                <a:lnTo>
                  <a:pt x="42" y="97"/>
                </a:lnTo>
                <a:lnTo>
                  <a:pt x="32" y="95"/>
                </a:lnTo>
                <a:lnTo>
                  <a:pt x="24" y="92"/>
                </a:lnTo>
                <a:lnTo>
                  <a:pt x="17" y="86"/>
                </a:lnTo>
                <a:lnTo>
                  <a:pt x="11" y="78"/>
                </a:lnTo>
                <a:lnTo>
                  <a:pt x="7" y="71"/>
                </a:lnTo>
                <a:lnTo>
                  <a:pt x="5" y="61"/>
                </a:lnTo>
                <a:lnTo>
                  <a:pt x="3" y="51"/>
                </a:lnTo>
                <a:lnTo>
                  <a:pt x="5" y="42"/>
                </a:lnTo>
                <a:lnTo>
                  <a:pt x="7" y="32"/>
                </a:lnTo>
                <a:lnTo>
                  <a:pt x="11" y="24"/>
                </a:lnTo>
                <a:lnTo>
                  <a:pt x="17" y="17"/>
                </a:lnTo>
                <a:lnTo>
                  <a:pt x="24" y="11"/>
                </a:lnTo>
                <a:lnTo>
                  <a:pt x="32" y="7"/>
                </a:lnTo>
                <a:lnTo>
                  <a:pt x="42" y="3"/>
                </a:lnTo>
                <a:lnTo>
                  <a:pt x="51" y="3"/>
                </a:lnTo>
                <a:lnTo>
                  <a:pt x="61" y="3"/>
                </a:lnTo>
                <a:lnTo>
                  <a:pt x="71" y="7"/>
                </a:lnTo>
                <a:lnTo>
                  <a:pt x="78" y="11"/>
                </a:lnTo>
                <a:lnTo>
                  <a:pt x="86" y="17"/>
                </a:lnTo>
                <a:lnTo>
                  <a:pt x="92" y="24"/>
                </a:lnTo>
                <a:lnTo>
                  <a:pt x="95" y="32"/>
                </a:lnTo>
                <a:lnTo>
                  <a:pt x="99" y="42"/>
                </a:lnTo>
                <a:lnTo>
                  <a:pt x="99" y="51"/>
                </a:lnTo>
                <a:close/>
              </a:path>
            </a:pathLst>
          </a:custGeom>
          <a:solidFill>
            <a:srgbClr val="898887"/>
          </a:solidFill>
          <a:ln w="9525">
            <a:noFill/>
            <a:round/>
            <a:headEnd/>
            <a:tailEnd/>
          </a:ln>
        </p:spPr>
        <p:txBody>
          <a:bodyPr/>
          <a:lstStyle/>
          <a:p>
            <a:endParaRPr lang="en-US"/>
          </a:p>
        </p:txBody>
      </p:sp>
      <p:sp>
        <p:nvSpPr>
          <p:cNvPr id="45568" name="Freeform 1512"/>
          <p:cNvSpPr>
            <a:spLocks noEditPoints="1"/>
          </p:cNvSpPr>
          <p:nvPr/>
        </p:nvSpPr>
        <p:spPr bwMode="auto">
          <a:xfrm>
            <a:off x="8807450" y="4375150"/>
            <a:ext cx="158750" cy="158750"/>
          </a:xfrm>
          <a:custGeom>
            <a:avLst/>
            <a:gdLst>
              <a:gd name="T0" fmla="*/ 100 w 100"/>
              <a:gd name="T1" fmla="*/ 41 h 100"/>
              <a:gd name="T2" fmla="*/ 93 w 100"/>
              <a:gd name="T3" fmla="*/ 22 h 100"/>
              <a:gd name="T4" fmla="*/ 79 w 100"/>
              <a:gd name="T5" fmla="*/ 8 h 100"/>
              <a:gd name="T6" fmla="*/ 60 w 100"/>
              <a:gd name="T7" fmla="*/ 0 h 100"/>
              <a:gd name="T8" fmla="*/ 41 w 100"/>
              <a:gd name="T9" fmla="*/ 0 h 100"/>
              <a:gd name="T10" fmla="*/ 22 w 100"/>
              <a:gd name="T11" fmla="*/ 8 h 100"/>
              <a:gd name="T12" fmla="*/ 8 w 100"/>
              <a:gd name="T13" fmla="*/ 22 h 100"/>
              <a:gd name="T14" fmla="*/ 2 w 100"/>
              <a:gd name="T15" fmla="*/ 41 h 100"/>
              <a:gd name="T16" fmla="*/ 2 w 100"/>
              <a:gd name="T17" fmla="*/ 60 h 100"/>
              <a:gd name="T18" fmla="*/ 8 w 100"/>
              <a:gd name="T19" fmla="*/ 79 h 100"/>
              <a:gd name="T20" fmla="*/ 22 w 100"/>
              <a:gd name="T21" fmla="*/ 93 h 100"/>
              <a:gd name="T22" fmla="*/ 41 w 100"/>
              <a:gd name="T23" fmla="*/ 98 h 100"/>
              <a:gd name="T24" fmla="*/ 60 w 100"/>
              <a:gd name="T25" fmla="*/ 98 h 100"/>
              <a:gd name="T26" fmla="*/ 79 w 100"/>
              <a:gd name="T27" fmla="*/ 93 h 100"/>
              <a:gd name="T28" fmla="*/ 93 w 100"/>
              <a:gd name="T29" fmla="*/ 79 h 100"/>
              <a:gd name="T30" fmla="*/ 100 w 100"/>
              <a:gd name="T31" fmla="*/ 60 h 100"/>
              <a:gd name="T32" fmla="*/ 96 w 100"/>
              <a:gd name="T33" fmla="*/ 50 h 100"/>
              <a:gd name="T34" fmla="*/ 93 w 100"/>
              <a:gd name="T35" fmla="*/ 68 h 100"/>
              <a:gd name="T36" fmla="*/ 83 w 100"/>
              <a:gd name="T37" fmla="*/ 83 h 100"/>
              <a:gd name="T38" fmla="*/ 68 w 100"/>
              <a:gd name="T39" fmla="*/ 93 h 100"/>
              <a:gd name="T40" fmla="*/ 50 w 100"/>
              <a:gd name="T41" fmla="*/ 96 h 100"/>
              <a:gd name="T42" fmla="*/ 33 w 100"/>
              <a:gd name="T43" fmla="*/ 93 h 100"/>
              <a:gd name="T44" fmla="*/ 18 w 100"/>
              <a:gd name="T45" fmla="*/ 83 h 100"/>
              <a:gd name="T46" fmla="*/ 8 w 100"/>
              <a:gd name="T47" fmla="*/ 68 h 100"/>
              <a:gd name="T48" fmla="*/ 4 w 100"/>
              <a:gd name="T49" fmla="*/ 50 h 100"/>
              <a:gd name="T50" fmla="*/ 8 w 100"/>
              <a:gd name="T51" fmla="*/ 33 h 100"/>
              <a:gd name="T52" fmla="*/ 18 w 100"/>
              <a:gd name="T53" fmla="*/ 18 h 100"/>
              <a:gd name="T54" fmla="*/ 33 w 100"/>
              <a:gd name="T55" fmla="*/ 8 h 100"/>
              <a:gd name="T56" fmla="*/ 50 w 100"/>
              <a:gd name="T57" fmla="*/ 4 h 100"/>
              <a:gd name="T58" fmla="*/ 68 w 100"/>
              <a:gd name="T59" fmla="*/ 8 h 100"/>
              <a:gd name="T60" fmla="*/ 83 w 100"/>
              <a:gd name="T61" fmla="*/ 18 h 100"/>
              <a:gd name="T62" fmla="*/ 93 w 100"/>
              <a:gd name="T63" fmla="*/ 33 h 100"/>
              <a:gd name="T64" fmla="*/ 96 w 100"/>
              <a:gd name="T65" fmla="*/ 50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100"/>
              <a:gd name="T101" fmla="*/ 100 w 100"/>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100">
                <a:moveTo>
                  <a:pt x="100" y="50"/>
                </a:moveTo>
                <a:lnTo>
                  <a:pt x="100" y="41"/>
                </a:lnTo>
                <a:lnTo>
                  <a:pt x="96" y="31"/>
                </a:lnTo>
                <a:lnTo>
                  <a:pt x="93" y="22"/>
                </a:lnTo>
                <a:lnTo>
                  <a:pt x="85" y="16"/>
                </a:lnTo>
                <a:lnTo>
                  <a:pt x="79" y="8"/>
                </a:lnTo>
                <a:lnTo>
                  <a:pt x="70" y="4"/>
                </a:lnTo>
                <a:lnTo>
                  <a:pt x="60" y="0"/>
                </a:lnTo>
                <a:lnTo>
                  <a:pt x="50" y="0"/>
                </a:lnTo>
                <a:lnTo>
                  <a:pt x="41" y="0"/>
                </a:lnTo>
                <a:lnTo>
                  <a:pt x="31" y="4"/>
                </a:lnTo>
                <a:lnTo>
                  <a:pt x="22" y="8"/>
                </a:lnTo>
                <a:lnTo>
                  <a:pt x="16" y="16"/>
                </a:lnTo>
                <a:lnTo>
                  <a:pt x="8" y="22"/>
                </a:lnTo>
                <a:lnTo>
                  <a:pt x="4" y="31"/>
                </a:lnTo>
                <a:lnTo>
                  <a:pt x="2" y="41"/>
                </a:lnTo>
                <a:lnTo>
                  <a:pt x="0" y="50"/>
                </a:lnTo>
                <a:lnTo>
                  <a:pt x="2" y="60"/>
                </a:lnTo>
                <a:lnTo>
                  <a:pt x="4" y="70"/>
                </a:lnTo>
                <a:lnTo>
                  <a:pt x="8" y="79"/>
                </a:lnTo>
                <a:lnTo>
                  <a:pt x="16" y="85"/>
                </a:lnTo>
                <a:lnTo>
                  <a:pt x="22" y="93"/>
                </a:lnTo>
                <a:lnTo>
                  <a:pt x="31" y="96"/>
                </a:lnTo>
                <a:lnTo>
                  <a:pt x="41" y="98"/>
                </a:lnTo>
                <a:lnTo>
                  <a:pt x="50" y="100"/>
                </a:lnTo>
                <a:lnTo>
                  <a:pt x="60" y="98"/>
                </a:lnTo>
                <a:lnTo>
                  <a:pt x="70" y="96"/>
                </a:lnTo>
                <a:lnTo>
                  <a:pt x="79" y="93"/>
                </a:lnTo>
                <a:lnTo>
                  <a:pt x="85" y="85"/>
                </a:lnTo>
                <a:lnTo>
                  <a:pt x="93" y="79"/>
                </a:lnTo>
                <a:lnTo>
                  <a:pt x="96" y="70"/>
                </a:lnTo>
                <a:lnTo>
                  <a:pt x="100" y="60"/>
                </a:lnTo>
                <a:lnTo>
                  <a:pt x="100" y="50"/>
                </a:lnTo>
                <a:close/>
                <a:moveTo>
                  <a:pt x="96" y="50"/>
                </a:moveTo>
                <a:lnTo>
                  <a:pt x="96" y="60"/>
                </a:lnTo>
                <a:lnTo>
                  <a:pt x="93" y="68"/>
                </a:lnTo>
                <a:lnTo>
                  <a:pt x="89" y="75"/>
                </a:lnTo>
                <a:lnTo>
                  <a:pt x="83" y="83"/>
                </a:lnTo>
                <a:lnTo>
                  <a:pt x="77" y="89"/>
                </a:lnTo>
                <a:lnTo>
                  <a:pt x="68" y="93"/>
                </a:lnTo>
                <a:lnTo>
                  <a:pt x="60" y="96"/>
                </a:lnTo>
                <a:lnTo>
                  <a:pt x="50" y="96"/>
                </a:lnTo>
                <a:lnTo>
                  <a:pt x="41" y="96"/>
                </a:lnTo>
                <a:lnTo>
                  <a:pt x="33" y="93"/>
                </a:lnTo>
                <a:lnTo>
                  <a:pt x="25" y="89"/>
                </a:lnTo>
                <a:lnTo>
                  <a:pt x="18" y="83"/>
                </a:lnTo>
                <a:lnTo>
                  <a:pt x="12" y="75"/>
                </a:lnTo>
                <a:lnTo>
                  <a:pt x="8" y="68"/>
                </a:lnTo>
                <a:lnTo>
                  <a:pt x="4" y="60"/>
                </a:lnTo>
                <a:lnTo>
                  <a:pt x="4" y="50"/>
                </a:lnTo>
                <a:lnTo>
                  <a:pt x="4" y="41"/>
                </a:lnTo>
                <a:lnTo>
                  <a:pt x="8" y="33"/>
                </a:lnTo>
                <a:lnTo>
                  <a:pt x="12" y="23"/>
                </a:lnTo>
                <a:lnTo>
                  <a:pt x="18" y="18"/>
                </a:lnTo>
                <a:lnTo>
                  <a:pt x="25" y="12"/>
                </a:lnTo>
                <a:lnTo>
                  <a:pt x="33" y="8"/>
                </a:lnTo>
                <a:lnTo>
                  <a:pt x="41" y="4"/>
                </a:lnTo>
                <a:lnTo>
                  <a:pt x="50" y="4"/>
                </a:lnTo>
                <a:lnTo>
                  <a:pt x="60" y="4"/>
                </a:lnTo>
                <a:lnTo>
                  <a:pt x="68" y="8"/>
                </a:lnTo>
                <a:lnTo>
                  <a:pt x="77" y="12"/>
                </a:lnTo>
                <a:lnTo>
                  <a:pt x="83" y="18"/>
                </a:lnTo>
                <a:lnTo>
                  <a:pt x="89" y="23"/>
                </a:lnTo>
                <a:lnTo>
                  <a:pt x="93" y="33"/>
                </a:lnTo>
                <a:lnTo>
                  <a:pt x="96" y="41"/>
                </a:lnTo>
                <a:lnTo>
                  <a:pt x="96" y="50"/>
                </a:lnTo>
                <a:close/>
              </a:path>
            </a:pathLst>
          </a:custGeom>
          <a:solidFill>
            <a:srgbClr val="8B8989"/>
          </a:solidFill>
          <a:ln w="9525">
            <a:noFill/>
            <a:round/>
            <a:headEnd/>
            <a:tailEnd/>
          </a:ln>
        </p:spPr>
        <p:txBody>
          <a:bodyPr/>
          <a:lstStyle/>
          <a:p>
            <a:endParaRPr lang="en-US"/>
          </a:p>
        </p:txBody>
      </p:sp>
      <p:sp>
        <p:nvSpPr>
          <p:cNvPr id="45569" name="Freeform 1513"/>
          <p:cNvSpPr>
            <a:spLocks noEditPoints="1"/>
          </p:cNvSpPr>
          <p:nvPr/>
        </p:nvSpPr>
        <p:spPr bwMode="auto">
          <a:xfrm>
            <a:off x="8810625" y="4378325"/>
            <a:ext cx="152400" cy="152400"/>
          </a:xfrm>
          <a:custGeom>
            <a:avLst/>
            <a:gdLst>
              <a:gd name="T0" fmla="*/ 96 w 96"/>
              <a:gd name="T1" fmla="*/ 39 h 96"/>
              <a:gd name="T2" fmla="*/ 89 w 96"/>
              <a:gd name="T3" fmla="*/ 21 h 96"/>
              <a:gd name="T4" fmla="*/ 75 w 96"/>
              <a:gd name="T5" fmla="*/ 8 h 96"/>
              <a:gd name="T6" fmla="*/ 58 w 96"/>
              <a:gd name="T7" fmla="*/ 0 h 96"/>
              <a:gd name="T8" fmla="*/ 39 w 96"/>
              <a:gd name="T9" fmla="*/ 0 h 96"/>
              <a:gd name="T10" fmla="*/ 21 w 96"/>
              <a:gd name="T11" fmla="*/ 8 h 96"/>
              <a:gd name="T12" fmla="*/ 8 w 96"/>
              <a:gd name="T13" fmla="*/ 21 h 96"/>
              <a:gd name="T14" fmla="*/ 0 w 96"/>
              <a:gd name="T15" fmla="*/ 39 h 96"/>
              <a:gd name="T16" fmla="*/ 0 w 96"/>
              <a:gd name="T17" fmla="*/ 58 h 96"/>
              <a:gd name="T18" fmla="*/ 8 w 96"/>
              <a:gd name="T19" fmla="*/ 75 h 96"/>
              <a:gd name="T20" fmla="*/ 21 w 96"/>
              <a:gd name="T21" fmla="*/ 89 h 96"/>
              <a:gd name="T22" fmla="*/ 39 w 96"/>
              <a:gd name="T23" fmla="*/ 94 h 96"/>
              <a:gd name="T24" fmla="*/ 58 w 96"/>
              <a:gd name="T25" fmla="*/ 94 h 96"/>
              <a:gd name="T26" fmla="*/ 75 w 96"/>
              <a:gd name="T27" fmla="*/ 89 h 96"/>
              <a:gd name="T28" fmla="*/ 89 w 96"/>
              <a:gd name="T29" fmla="*/ 75 h 96"/>
              <a:gd name="T30" fmla="*/ 96 w 96"/>
              <a:gd name="T31" fmla="*/ 58 h 96"/>
              <a:gd name="T32" fmla="*/ 92 w 96"/>
              <a:gd name="T33" fmla="*/ 48 h 96"/>
              <a:gd name="T34" fmla="*/ 89 w 96"/>
              <a:gd name="T35" fmla="*/ 66 h 96"/>
              <a:gd name="T36" fmla="*/ 79 w 96"/>
              <a:gd name="T37" fmla="*/ 79 h 96"/>
              <a:gd name="T38" fmla="*/ 66 w 96"/>
              <a:gd name="T39" fmla="*/ 89 h 96"/>
              <a:gd name="T40" fmla="*/ 48 w 96"/>
              <a:gd name="T41" fmla="*/ 92 h 96"/>
              <a:gd name="T42" fmla="*/ 31 w 96"/>
              <a:gd name="T43" fmla="*/ 89 h 96"/>
              <a:gd name="T44" fmla="*/ 18 w 96"/>
              <a:gd name="T45" fmla="*/ 79 h 96"/>
              <a:gd name="T46" fmla="*/ 8 w 96"/>
              <a:gd name="T47" fmla="*/ 66 h 96"/>
              <a:gd name="T48" fmla="*/ 4 w 96"/>
              <a:gd name="T49" fmla="*/ 48 h 96"/>
              <a:gd name="T50" fmla="*/ 8 w 96"/>
              <a:gd name="T51" fmla="*/ 31 h 96"/>
              <a:gd name="T52" fmla="*/ 18 w 96"/>
              <a:gd name="T53" fmla="*/ 18 h 96"/>
              <a:gd name="T54" fmla="*/ 31 w 96"/>
              <a:gd name="T55" fmla="*/ 8 h 96"/>
              <a:gd name="T56" fmla="*/ 48 w 96"/>
              <a:gd name="T57" fmla="*/ 4 h 96"/>
              <a:gd name="T58" fmla="*/ 66 w 96"/>
              <a:gd name="T59" fmla="*/ 8 h 96"/>
              <a:gd name="T60" fmla="*/ 79 w 96"/>
              <a:gd name="T61" fmla="*/ 18 h 96"/>
              <a:gd name="T62" fmla="*/ 89 w 96"/>
              <a:gd name="T63" fmla="*/ 31 h 96"/>
              <a:gd name="T64" fmla="*/ 92 w 96"/>
              <a:gd name="T65" fmla="*/ 48 h 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6"/>
              <a:gd name="T100" fmla="*/ 0 h 96"/>
              <a:gd name="T101" fmla="*/ 96 w 96"/>
              <a:gd name="T102" fmla="*/ 96 h 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6" h="96">
                <a:moveTo>
                  <a:pt x="96" y="48"/>
                </a:moveTo>
                <a:lnTo>
                  <a:pt x="96" y="39"/>
                </a:lnTo>
                <a:lnTo>
                  <a:pt x="92" y="29"/>
                </a:lnTo>
                <a:lnTo>
                  <a:pt x="89" y="21"/>
                </a:lnTo>
                <a:lnTo>
                  <a:pt x="83" y="14"/>
                </a:lnTo>
                <a:lnTo>
                  <a:pt x="75" y="8"/>
                </a:lnTo>
                <a:lnTo>
                  <a:pt x="68" y="4"/>
                </a:lnTo>
                <a:lnTo>
                  <a:pt x="58" y="0"/>
                </a:lnTo>
                <a:lnTo>
                  <a:pt x="48" y="0"/>
                </a:lnTo>
                <a:lnTo>
                  <a:pt x="39" y="0"/>
                </a:lnTo>
                <a:lnTo>
                  <a:pt x="29" y="4"/>
                </a:lnTo>
                <a:lnTo>
                  <a:pt x="21" y="8"/>
                </a:lnTo>
                <a:lnTo>
                  <a:pt x="14" y="14"/>
                </a:lnTo>
                <a:lnTo>
                  <a:pt x="8" y="21"/>
                </a:lnTo>
                <a:lnTo>
                  <a:pt x="4" y="29"/>
                </a:lnTo>
                <a:lnTo>
                  <a:pt x="0" y="39"/>
                </a:lnTo>
                <a:lnTo>
                  <a:pt x="0" y="48"/>
                </a:lnTo>
                <a:lnTo>
                  <a:pt x="0" y="58"/>
                </a:lnTo>
                <a:lnTo>
                  <a:pt x="4" y="68"/>
                </a:lnTo>
                <a:lnTo>
                  <a:pt x="8" y="75"/>
                </a:lnTo>
                <a:lnTo>
                  <a:pt x="14" y="83"/>
                </a:lnTo>
                <a:lnTo>
                  <a:pt x="21" y="89"/>
                </a:lnTo>
                <a:lnTo>
                  <a:pt x="29" y="92"/>
                </a:lnTo>
                <a:lnTo>
                  <a:pt x="39" y="94"/>
                </a:lnTo>
                <a:lnTo>
                  <a:pt x="48" y="96"/>
                </a:lnTo>
                <a:lnTo>
                  <a:pt x="58" y="94"/>
                </a:lnTo>
                <a:lnTo>
                  <a:pt x="68" y="92"/>
                </a:lnTo>
                <a:lnTo>
                  <a:pt x="75" y="89"/>
                </a:lnTo>
                <a:lnTo>
                  <a:pt x="83" y="83"/>
                </a:lnTo>
                <a:lnTo>
                  <a:pt x="89" y="75"/>
                </a:lnTo>
                <a:lnTo>
                  <a:pt x="92" y="68"/>
                </a:lnTo>
                <a:lnTo>
                  <a:pt x="96" y="58"/>
                </a:lnTo>
                <a:lnTo>
                  <a:pt x="96" y="48"/>
                </a:lnTo>
                <a:close/>
                <a:moveTo>
                  <a:pt x="92" y="48"/>
                </a:moveTo>
                <a:lnTo>
                  <a:pt x="92" y="58"/>
                </a:lnTo>
                <a:lnTo>
                  <a:pt x="89" y="66"/>
                </a:lnTo>
                <a:lnTo>
                  <a:pt x="85" y="73"/>
                </a:lnTo>
                <a:lnTo>
                  <a:pt x="79" y="79"/>
                </a:lnTo>
                <a:lnTo>
                  <a:pt x="73" y="85"/>
                </a:lnTo>
                <a:lnTo>
                  <a:pt x="66" y="89"/>
                </a:lnTo>
                <a:lnTo>
                  <a:pt x="58" y="92"/>
                </a:lnTo>
                <a:lnTo>
                  <a:pt x="48" y="92"/>
                </a:lnTo>
                <a:lnTo>
                  <a:pt x="39" y="92"/>
                </a:lnTo>
                <a:lnTo>
                  <a:pt x="31" y="89"/>
                </a:lnTo>
                <a:lnTo>
                  <a:pt x="23" y="85"/>
                </a:lnTo>
                <a:lnTo>
                  <a:pt x="18" y="79"/>
                </a:lnTo>
                <a:lnTo>
                  <a:pt x="12" y="73"/>
                </a:lnTo>
                <a:lnTo>
                  <a:pt x="8" y="66"/>
                </a:lnTo>
                <a:lnTo>
                  <a:pt x="4" y="58"/>
                </a:lnTo>
                <a:lnTo>
                  <a:pt x="4" y="48"/>
                </a:lnTo>
                <a:lnTo>
                  <a:pt x="4" y="39"/>
                </a:lnTo>
                <a:lnTo>
                  <a:pt x="8" y="31"/>
                </a:lnTo>
                <a:lnTo>
                  <a:pt x="12" y="23"/>
                </a:lnTo>
                <a:lnTo>
                  <a:pt x="18" y="18"/>
                </a:lnTo>
                <a:lnTo>
                  <a:pt x="23" y="12"/>
                </a:lnTo>
                <a:lnTo>
                  <a:pt x="31" y="8"/>
                </a:lnTo>
                <a:lnTo>
                  <a:pt x="39" y="4"/>
                </a:lnTo>
                <a:lnTo>
                  <a:pt x="48" y="4"/>
                </a:lnTo>
                <a:lnTo>
                  <a:pt x="58" y="4"/>
                </a:lnTo>
                <a:lnTo>
                  <a:pt x="66" y="8"/>
                </a:lnTo>
                <a:lnTo>
                  <a:pt x="73" y="12"/>
                </a:lnTo>
                <a:lnTo>
                  <a:pt x="79" y="18"/>
                </a:lnTo>
                <a:lnTo>
                  <a:pt x="85" y="23"/>
                </a:lnTo>
                <a:lnTo>
                  <a:pt x="89" y="31"/>
                </a:lnTo>
                <a:lnTo>
                  <a:pt x="92" y="39"/>
                </a:lnTo>
                <a:lnTo>
                  <a:pt x="92" y="48"/>
                </a:lnTo>
                <a:close/>
              </a:path>
            </a:pathLst>
          </a:custGeom>
          <a:solidFill>
            <a:srgbClr val="8C8B8B"/>
          </a:solidFill>
          <a:ln w="9525">
            <a:noFill/>
            <a:round/>
            <a:headEnd/>
            <a:tailEnd/>
          </a:ln>
        </p:spPr>
        <p:txBody>
          <a:bodyPr/>
          <a:lstStyle/>
          <a:p>
            <a:endParaRPr lang="en-US"/>
          </a:p>
        </p:txBody>
      </p:sp>
      <p:sp>
        <p:nvSpPr>
          <p:cNvPr id="45570" name="Freeform 1514"/>
          <p:cNvSpPr>
            <a:spLocks noEditPoints="1"/>
          </p:cNvSpPr>
          <p:nvPr/>
        </p:nvSpPr>
        <p:spPr bwMode="auto">
          <a:xfrm>
            <a:off x="8813800" y="4381500"/>
            <a:ext cx="146050" cy="146050"/>
          </a:xfrm>
          <a:custGeom>
            <a:avLst/>
            <a:gdLst>
              <a:gd name="T0" fmla="*/ 92 w 92"/>
              <a:gd name="T1" fmla="*/ 37 h 92"/>
              <a:gd name="T2" fmla="*/ 85 w 92"/>
              <a:gd name="T3" fmla="*/ 19 h 92"/>
              <a:gd name="T4" fmla="*/ 73 w 92"/>
              <a:gd name="T5" fmla="*/ 8 h 92"/>
              <a:gd name="T6" fmla="*/ 56 w 92"/>
              <a:gd name="T7" fmla="*/ 0 h 92"/>
              <a:gd name="T8" fmla="*/ 37 w 92"/>
              <a:gd name="T9" fmla="*/ 0 h 92"/>
              <a:gd name="T10" fmla="*/ 21 w 92"/>
              <a:gd name="T11" fmla="*/ 8 h 92"/>
              <a:gd name="T12" fmla="*/ 8 w 92"/>
              <a:gd name="T13" fmla="*/ 19 h 92"/>
              <a:gd name="T14" fmla="*/ 0 w 92"/>
              <a:gd name="T15" fmla="*/ 37 h 92"/>
              <a:gd name="T16" fmla="*/ 0 w 92"/>
              <a:gd name="T17" fmla="*/ 56 h 92"/>
              <a:gd name="T18" fmla="*/ 8 w 92"/>
              <a:gd name="T19" fmla="*/ 71 h 92"/>
              <a:gd name="T20" fmla="*/ 21 w 92"/>
              <a:gd name="T21" fmla="*/ 85 h 92"/>
              <a:gd name="T22" fmla="*/ 37 w 92"/>
              <a:gd name="T23" fmla="*/ 92 h 92"/>
              <a:gd name="T24" fmla="*/ 56 w 92"/>
              <a:gd name="T25" fmla="*/ 92 h 92"/>
              <a:gd name="T26" fmla="*/ 73 w 92"/>
              <a:gd name="T27" fmla="*/ 85 h 92"/>
              <a:gd name="T28" fmla="*/ 85 w 92"/>
              <a:gd name="T29" fmla="*/ 71 h 92"/>
              <a:gd name="T30" fmla="*/ 92 w 92"/>
              <a:gd name="T31" fmla="*/ 56 h 92"/>
              <a:gd name="T32" fmla="*/ 89 w 92"/>
              <a:gd name="T33" fmla="*/ 46 h 92"/>
              <a:gd name="T34" fmla="*/ 85 w 92"/>
              <a:gd name="T35" fmla="*/ 64 h 92"/>
              <a:gd name="T36" fmla="*/ 77 w 92"/>
              <a:gd name="T37" fmla="*/ 77 h 92"/>
              <a:gd name="T38" fmla="*/ 64 w 92"/>
              <a:gd name="T39" fmla="*/ 85 h 92"/>
              <a:gd name="T40" fmla="*/ 46 w 92"/>
              <a:gd name="T41" fmla="*/ 89 h 92"/>
              <a:gd name="T42" fmla="*/ 29 w 92"/>
              <a:gd name="T43" fmla="*/ 85 h 92"/>
              <a:gd name="T44" fmla="*/ 16 w 92"/>
              <a:gd name="T45" fmla="*/ 77 h 92"/>
              <a:gd name="T46" fmla="*/ 8 w 92"/>
              <a:gd name="T47" fmla="*/ 64 h 92"/>
              <a:gd name="T48" fmla="*/ 4 w 92"/>
              <a:gd name="T49" fmla="*/ 46 h 92"/>
              <a:gd name="T50" fmla="*/ 8 w 92"/>
              <a:gd name="T51" fmla="*/ 29 h 92"/>
              <a:gd name="T52" fmla="*/ 16 w 92"/>
              <a:gd name="T53" fmla="*/ 16 h 92"/>
              <a:gd name="T54" fmla="*/ 29 w 92"/>
              <a:gd name="T55" fmla="*/ 8 h 92"/>
              <a:gd name="T56" fmla="*/ 46 w 92"/>
              <a:gd name="T57" fmla="*/ 4 h 92"/>
              <a:gd name="T58" fmla="*/ 64 w 92"/>
              <a:gd name="T59" fmla="*/ 8 h 92"/>
              <a:gd name="T60" fmla="*/ 77 w 92"/>
              <a:gd name="T61" fmla="*/ 16 h 92"/>
              <a:gd name="T62" fmla="*/ 85 w 92"/>
              <a:gd name="T63" fmla="*/ 29 h 92"/>
              <a:gd name="T64" fmla="*/ 89 w 92"/>
              <a:gd name="T65" fmla="*/ 46 h 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92"/>
              <a:gd name="T101" fmla="*/ 92 w 92"/>
              <a:gd name="T102" fmla="*/ 92 h 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92">
                <a:moveTo>
                  <a:pt x="92" y="46"/>
                </a:moveTo>
                <a:lnTo>
                  <a:pt x="92" y="37"/>
                </a:lnTo>
                <a:lnTo>
                  <a:pt x="89" y="29"/>
                </a:lnTo>
                <a:lnTo>
                  <a:pt x="85" y="19"/>
                </a:lnTo>
                <a:lnTo>
                  <a:pt x="79" y="14"/>
                </a:lnTo>
                <a:lnTo>
                  <a:pt x="73" y="8"/>
                </a:lnTo>
                <a:lnTo>
                  <a:pt x="64" y="4"/>
                </a:lnTo>
                <a:lnTo>
                  <a:pt x="56" y="0"/>
                </a:lnTo>
                <a:lnTo>
                  <a:pt x="46" y="0"/>
                </a:lnTo>
                <a:lnTo>
                  <a:pt x="37" y="0"/>
                </a:lnTo>
                <a:lnTo>
                  <a:pt x="29" y="4"/>
                </a:lnTo>
                <a:lnTo>
                  <a:pt x="21" y="8"/>
                </a:lnTo>
                <a:lnTo>
                  <a:pt x="14" y="14"/>
                </a:lnTo>
                <a:lnTo>
                  <a:pt x="8" y="19"/>
                </a:lnTo>
                <a:lnTo>
                  <a:pt x="4" y="29"/>
                </a:lnTo>
                <a:lnTo>
                  <a:pt x="0" y="37"/>
                </a:lnTo>
                <a:lnTo>
                  <a:pt x="0" y="46"/>
                </a:lnTo>
                <a:lnTo>
                  <a:pt x="0" y="56"/>
                </a:lnTo>
                <a:lnTo>
                  <a:pt x="4" y="64"/>
                </a:lnTo>
                <a:lnTo>
                  <a:pt x="8" y="71"/>
                </a:lnTo>
                <a:lnTo>
                  <a:pt x="14" y="79"/>
                </a:lnTo>
                <a:lnTo>
                  <a:pt x="21" y="85"/>
                </a:lnTo>
                <a:lnTo>
                  <a:pt x="29" y="89"/>
                </a:lnTo>
                <a:lnTo>
                  <a:pt x="37" y="92"/>
                </a:lnTo>
                <a:lnTo>
                  <a:pt x="46" y="92"/>
                </a:lnTo>
                <a:lnTo>
                  <a:pt x="56" y="92"/>
                </a:lnTo>
                <a:lnTo>
                  <a:pt x="64" y="89"/>
                </a:lnTo>
                <a:lnTo>
                  <a:pt x="73" y="85"/>
                </a:lnTo>
                <a:lnTo>
                  <a:pt x="79" y="79"/>
                </a:lnTo>
                <a:lnTo>
                  <a:pt x="85" y="71"/>
                </a:lnTo>
                <a:lnTo>
                  <a:pt x="89" y="64"/>
                </a:lnTo>
                <a:lnTo>
                  <a:pt x="92" y="56"/>
                </a:lnTo>
                <a:lnTo>
                  <a:pt x="92" y="46"/>
                </a:lnTo>
                <a:close/>
                <a:moveTo>
                  <a:pt x="89" y="46"/>
                </a:moveTo>
                <a:lnTo>
                  <a:pt x="89" y="54"/>
                </a:lnTo>
                <a:lnTo>
                  <a:pt x="85" y="64"/>
                </a:lnTo>
                <a:lnTo>
                  <a:pt x="81" y="69"/>
                </a:lnTo>
                <a:lnTo>
                  <a:pt x="77" y="77"/>
                </a:lnTo>
                <a:lnTo>
                  <a:pt x="69" y="81"/>
                </a:lnTo>
                <a:lnTo>
                  <a:pt x="64" y="85"/>
                </a:lnTo>
                <a:lnTo>
                  <a:pt x="54" y="89"/>
                </a:lnTo>
                <a:lnTo>
                  <a:pt x="46" y="89"/>
                </a:lnTo>
                <a:lnTo>
                  <a:pt x="39" y="89"/>
                </a:lnTo>
                <a:lnTo>
                  <a:pt x="29" y="85"/>
                </a:lnTo>
                <a:lnTo>
                  <a:pt x="23" y="81"/>
                </a:lnTo>
                <a:lnTo>
                  <a:pt x="16" y="77"/>
                </a:lnTo>
                <a:lnTo>
                  <a:pt x="12" y="69"/>
                </a:lnTo>
                <a:lnTo>
                  <a:pt x="8" y="64"/>
                </a:lnTo>
                <a:lnTo>
                  <a:pt x="4" y="54"/>
                </a:lnTo>
                <a:lnTo>
                  <a:pt x="4" y="46"/>
                </a:lnTo>
                <a:lnTo>
                  <a:pt x="4" y="37"/>
                </a:lnTo>
                <a:lnTo>
                  <a:pt x="8" y="29"/>
                </a:lnTo>
                <a:lnTo>
                  <a:pt x="12" y="23"/>
                </a:lnTo>
                <a:lnTo>
                  <a:pt x="16" y="16"/>
                </a:lnTo>
                <a:lnTo>
                  <a:pt x="23" y="12"/>
                </a:lnTo>
                <a:lnTo>
                  <a:pt x="29" y="8"/>
                </a:lnTo>
                <a:lnTo>
                  <a:pt x="39" y="4"/>
                </a:lnTo>
                <a:lnTo>
                  <a:pt x="46" y="4"/>
                </a:lnTo>
                <a:lnTo>
                  <a:pt x="54" y="4"/>
                </a:lnTo>
                <a:lnTo>
                  <a:pt x="64" y="8"/>
                </a:lnTo>
                <a:lnTo>
                  <a:pt x="69" y="12"/>
                </a:lnTo>
                <a:lnTo>
                  <a:pt x="77" y="16"/>
                </a:lnTo>
                <a:lnTo>
                  <a:pt x="81" y="23"/>
                </a:lnTo>
                <a:lnTo>
                  <a:pt x="85" y="29"/>
                </a:lnTo>
                <a:lnTo>
                  <a:pt x="89" y="37"/>
                </a:lnTo>
                <a:lnTo>
                  <a:pt x="89" y="46"/>
                </a:lnTo>
                <a:close/>
              </a:path>
            </a:pathLst>
          </a:custGeom>
          <a:solidFill>
            <a:srgbClr val="8E8D8C"/>
          </a:solidFill>
          <a:ln w="9525">
            <a:noFill/>
            <a:round/>
            <a:headEnd/>
            <a:tailEnd/>
          </a:ln>
        </p:spPr>
        <p:txBody>
          <a:bodyPr/>
          <a:lstStyle/>
          <a:p>
            <a:endParaRPr lang="en-US"/>
          </a:p>
        </p:txBody>
      </p:sp>
      <p:sp>
        <p:nvSpPr>
          <p:cNvPr id="45571" name="Freeform 1515"/>
          <p:cNvSpPr>
            <a:spLocks noEditPoints="1"/>
          </p:cNvSpPr>
          <p:nvPr/>
        </p:nvSpPr>
        <p:spPr bwMode="auto">
          <a:xfrm>
            <a:off x="8816975" y="4384675"/>
            <a:ext cx="139700" cy="139700"/>
          </a:xfrm>
          <a:custGeom>
            <a:avLst/>
            <a:gdLst>
              <a:gd name="T0" fmla="*/ 88 w 88"/>
              <a:gd name="T1" fmla="*/ 35 h 88"/>
              <a:gd name="T2" fmla="*/ 81 w 88"/>
              <a:gd name="T3" fmla="*/ 19 h 88"/>
              <a:gd name="T4" fmla="*/ 69 w 88"/>
              <a:gd name="T5" fmla="*/ 8 h 88"/>
              <a:gd name="T6" fmla="*/ 54 w 88"/>
              <a:gd name="T7" fmla="*/ 0 h 88"/>
              <a:gd name="T8" fmla="*/ 35 w 88"/>
              <a:gd name="T9" fmla="*/ 0 h 88"/>
              <a:gd name="T10" fmla="*/ 19 w 88"/>
              <a:gd name="T11" fmla="*/ 8 h 88"/>
              <a:gd name="T12" fmla="*/ 8 w 88"/>
              <a:gd name="T13" fmla="*/ 19 h 88"/>
              <a:gd name="T14" fmla="*/ 0 w 88"/>
              <a:gd name="T15" fmla="*/ 35 h 88"/>
              <a:gd name="T16" fmla="*/ 0 w 88"/>
              <a:gd name="T17" fmla="*/ 54 h 88"/>
              <a:gd name="T18" fmla="*/ 8 w 88"/>
              <a:gd name="T19" fmla="*/ 69 h 88"/>
              <a:gd name="T20" fmla="*/ 19 w 88"/>
              <a:gd name="T21" fmla="*/ 81 h 88"/>
              <a:gd name="T22" fmla="*/ 35 w 88"/>
              <a:gd name="T23" fmla="*/ 88 h 88"/>
              <a:gd name="T24" fmla="*/ 54 w 88"/>
              <a:gd name="T25" fmla="*/ 88 h 88"/>
              <a:gd name="T26" fmla="*/ 69 w 88"/>
              <a:gd name="T27" fmla="*/ 81 h 88"/>
              <a:gd name="T28" fmla="*/ 81 w 88"/>
              <a:gd name="T29" fmla="*/ 69 h 88"/>
              <a:gd name="T30" fmla="*/ 88 w 88"/>
              <a:gd name="T31" fmla="*/ 54 h 88"/>
              <a:gd name="T32" fmla="*/ 85 w 88"/>
              <a:gd name="T33" fmla="*/ 44 h 88"/>
              <a:gd name="T34" fmla="*/ 81 w 88"/>
              <a:gd name="T35" fmla="*/ 60 h 88"/>
              <a:gd name="T36" fmla="*/ 73 w 88"/>
              <a:gd name="T37" fmla="*/ 73 h 88"/>
              <a:gd name="T38" fmla="*/ 60 w 88"/>
              <a:gd name="T39" fmla="*/ 81 h 88"/>
              <a:gd name="T40" fmla="*/ 44 w 88"/>
              <a:gd name="T41" fmla="*/ 85 h 88"/>
              <a:gd name="T42" fmla="*/ 29 w 88"/>
              <a:gd name="T43" fmla="*/ 81 h 88"/>
              <a:gd name="T44" fmla="*/ 16 w 88"/>
              <a:gd name="T45" fmla="*/ 73 h 88"/>
              <a:gd name="T46" fmla="*/ 8 w 88"/>
              <a:gd name="T47" fmla="*/ 60 h 88"/>
              <a:gd name="T48" fmla="*/ 4 w 88"/>
              <a:gd name="T49" fmla="*/ 44 h 88"/>
              <a:gd name="T50" fmla="*/ 8 w 88"/>
              <a:gd name="T51" fmla="*/ 29 h 88"/>
              <a:gd name="T52" fmla="*/ 16 w 88"/>
              <a:gd name="T53" fmla="*/ 16 h 88"/>
              <a:gd name="T54" fmla="*/ 29 w 88"/>
              <a:gd name="T55" fmla="*/ 8 h 88"/>
              <a:gd name="T56" fmla="*/ 44 w 88"/>
              <a:gd name="T57" fmla="*/ 4 h 88"/>
              <a:gd name="T58" fmla="*/ 60 w 88"/>
              <a:gd name="T59" fmla="*/ 8 h 88"/>
              <a:gd name="T60" fmla="*/ 73 w 88"/>
              <a:gd name="T61" fmla="*/ 16 h 88"/>
              <a:gd name="T62" fmla="*/ 81 w 88"/>
              <a:gd name="T63" fmla="*/ 29 h 88"/>
              <a:gd name="T64" fmla="*/ 85 w 88"/>
              <a:gd name="T65" fmla="*/ 44 h 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8"/>
              <a:gd name="T100" fmla="*/ 0 h 88"/>
              <a:gd name="T101" fmla="*/ 88 w 88"/>
              <a:gd name="T102" fmla="*/ 88 h 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8" h="88">
                <a:moveTo>
                  <a:pt x="88" y="44"/>
                </a:moveTo>
                <a:lnTo>
                  <a:pt x="88" y="35"/>
                </a:lnTo>
                <a:lnTo>
                  <a:pt x="85" y="27"/>
                </a:lnTo>
                <a:lnTo>
                  <a:pt x="81" y="19"/>
                </a:lnTo>
                <a:lnTo>
                  <a:pt x="75" y="14"/>
                </a:lnTo>
                <a:lnTo>
                  <a:pt x="69" y="8"/>
                </a:lnTo>
                <a:lnTo>
                  <a:pt x="62" y="4"/>
                </a:lnTo>
                <a:lnTo>
                  <a:pt x="54" y="0"/>
                </a:lnTo>
                <a:lnTo>
                  <a:pt x="44" y="0"/>
                </a:lnTo>
                <a:lnTo>
                  <a:pt x="35" y="0"/>
                </a:lnTo>
                <a:lnTo>
                  <a:pt x="27" y="4"/>
                </a:lnTo>
                <a:lnTo>
                  <a:pt x="19" y="8"/>
                </a:lnTo>
                <a:lnTo>
                  <a:pt x="14" y="14"/>
                </a:lnTo>
                <a:lnTo>
                  <a:pt x="8" y="19"/>
                </a:lnTo>
                <a:lnTo>
                  <a:pt x="4" y="27"/>
                </a:lnTo>
                <a:lnTo>
                  <a:pt x="0" y="35"/>
                </a:lnTo>
                <a:lnTo>
                  <a:pt x="0" y="44"/>
                </a:lnTo>
                <a:lnTo>
                  <a:pt x="0" y="54"/>
                </a:lnTo>
                <a:lnTo>
                  <a:pt x="4" y="62"/>
                </a:lnTo>
                <a:lnTo>
                  <a:pt x="8" y="69"/>
                </a:lnTo>
                <a:lnTo>
                  <a:pt x="14" y="75"/>
                </a:lnTo>
                <a:lnTo>
                  <a:pt x="19" y="81"/>
                </a:lnTo>
                <a:lnTo>
                  <a:pt x="27" y="85"/>
                </a:lnTo>
                <a:lnTo>
                  <a:pt x="35" y="88"/>
                </a:lnTo>
                <a:lnTo>
                  <a:pt x="44" y="88"/>
                </a:lnTo>
                <a:lnTo>
                  <a:pt x="54" y="88"/>
                </a:lnTo>
                <a:lnTo>
                  <a:pt x="62" y="85"/>
                </a:lnTo>
                <a:lnTo>
                  <a:pt x="69" y="81"/>
                </a:lnTo>
                <a:lnTo>
                  <a:pt x="75" y="75"/>
                </a:lnTo>
                <a:lnTo>
                  <a:pt x="81" y="69"/>
                </a:lnTo>
                <a:lnTo>
                  <a:pt x="85" y="62"/>
                </a:lnTo>
                <a:lnTo>
                  <a:pt x="88" y="54"/>
                </a:lnTo>
                <a:lnTo>
                  <a:pt x="88" y="44"/>
                </a:lnTo>
                <a:close/>
                <a:moveTo>
                  <a:pt x="85" y="44"/>
                </a:moveTo>
                <a:lnTo>
                  <a:pt x="85" y="52"/>
                </a:lnTo>
                <a:lnTo>
                  <a:pt x="81" y="60"/>
                </a:lnTo>
                <a:lnTo>
                  <a:pt x="79" y="67"/>
                </a:lnTo>
                <a:lnTo>
                  <a:pt x="73" y="73"/>
                </a:lnTo>
                <a:lnTo>
                  <a:pt x="67" y="77"/>
                </a:lnTo>
                <a:lnTo>
                  <a:pt x="60" y="81"/>
                </a:lnTo>
                <a:lnTo>
                  <a:pt x="52" y="85"/>
                </a:lnTo>
                <a:lnTo>
                  <a:pt x="44" y="85"/>
                </a:lnTo>
                <a:lnTo>
                  <a:pt x="37" y="85"/>
                </a:lnTo>
                <a:lnTo>
                  <a:pt x="29" y="81"/>
                </a:lnTo>
                <a:lnTo>
                  <a:pt x="21" y="77"/>
                </a:lnTo>
                <a:lnTo>
                  <a:pt x="16" y="73"/>
                </a:lnTo>
                <a:lnTo>
                  <a:pt x="12" y="67"/>
                </a:lnTo>
                <a:lnTo>
                  <a:pt x="8" y="60"/>
                </a:lnTo>
                <a:lnTo>
                  <a:pt x="4" y="52"/>
                </a:lnTo>
                <a:lnTo>
                  <a:pt x="4" y="44"/>
                </a:lnTo>
                <a:lnTo>
                  <a:pt x="4" y="37"/>
                </a:lnTo>
                <a:lnTo>
                  <a:pt x="8" y="29"/>
                </a:lnTo>
                <a:lnTo>
                  <a:pt x="12" y="21"/>
                </a:lnTo>
                <a:lnTo>
                  <a:pt x="16" y="16"/>
                </a:lnTo>
                <a:lnTo>
                  <a:pt x="21" y="10"/>
                </a:lnTo>
                <a:lnTo>
                  <a:pt x="29" y="8"/>
                </a:lnTo>
                <a:lnTo>
                  <a:pt x="37" y="4"/>
                </a:lnTo>
                <a:lnTo>
                  <a:pt x="44" y="4"/>
                </a:lnTo>
                <a:lnTo>
                  <a:pt x="52" y="4"/>
                </a:lnTo>
                <a:lnTo>
                  <a:pt x="60" y="8"/>
                </a:lnTo>
                <a:lnTo>
                  <a:pt x="67" y="10"/>
                </a:lnTo>
                <a:lnTo>
                  <a:pt x="73" y="16"/>
                </a:lnTo>
                <a:lnTo>
                  <a:pt x="79" y="21"/>
                </a:lnTo>
                <a:lnTo>
                  <a:pt x="81" y="29"/>
                </a:lnTo>
                <a:lnTo>
                  <a:pt x="85" y="37"/>
                </a:lnTo>
                <a:lnTo>
                  <a:pt x="85" y="44"/>
                </a:lnTo>
                <a:close/>
              </a:path>
            </a:pathLst>
          </a:custGeom>
          <a:solidFill>
            <a:srgbClr val="8F8E8D"/>
          </a:solidFill>
          <a:ln w="9525">
            <a:noFill/>
            <a:round/>
            <a:headEnd/>
            <a:tailEnd/>
          </a:ln>
        </p:spPr>
        <p:txBody>
          <a:bodyPr/>
          <a:lstStyle/>
          <a:p>
            <a:endParaRPr lang="en-US"/>
          </a:p>
        </p:txBody>
      </p:sp>
      <p:sp>
        <p:nvSpPr>
          <p:cNvPr id="45572" name="Freeform 1516"/>
          <p:cNvSpPr>
            <a:spLocks noEditPoints="1"/>
          </p:cNvSpPr>
          <p:nvPr/>
        </p:nvSpPr>
        <p:spPr bwMode="auto">
          <a:xfrm>
            <a:off x="8820150" y="4387850"/>
            <a:ext cx="134938" cy="134938"/>
          </a:xfrm>
          <a:custGeom>
            <a:avLst/>
            <a:gdLst>
              <a:gd name="T0" fmla="*/ 85 w 85"/>
              <a:gd name="T1" fmla="*/ 33 h 85"/>
              <a:gd name="T2" fmla="*/ 77 w 85"/>
              <a:gd name="T3" fmla="*/ 19 h 85"/>
              <a:gd name="T4" fmla="*/ 65 w 85"/>
              <a:gd name="T5" fmla="*/ 8 h 85"/>
              <a:gd name="T6" fmla="*/ 50 w 85"/>
              <a:gd name="T7" fmla="*/ 0 h 85"/>
              <a:gd name="T8" fmla="*/ 35 w 85"/>
              <a:gd name="T9" fmla="*/ 0 h 85"/>
              <a:gd name="T10" fmla="*/ 19 w 85"/>
              <a:gd name="T11" fmla="*/ 8 h 85"/>
              <a:gd name="T12" fmla="*/ 8 w 85"/>
              <a:gd name="T13" fmla="*/ 19 h 85"/>
              <a:gd name="T14" fmla="*/ 0 w 85"/>
              <a:gd name="T15" fmla="*/ 33 h 85"/>
              <a:gd name="T16" fmla="*/ 0 w 85"/>
              <a:gd name="T17" fmla="*/ 50 h 85"/>
              <a:gd name="T18" fmla="*/ 8 w 85"/>
              <a:gd name="T19" fmla="*/ 65 h 85"/>
              <a:gd name="T20" fmla="*/ 19 w 85"/>
              <a:gd name="T21" fmla="*/ 77 h 85"/>
              <a:gd name="T22" fmla="*/ 35 w 85"/>
              <a:gd name="T23" fmla="*/ 85 h 85"/>
              <a:gd name="T24" fmla="*/ 50 w 85"/>
              <a:gd name="T25" fmla="*/ 85 h 85"/>
              <a:gd name="T26" fmla="*/ 65 w 85"/>
              <a:gd name="T27" fmla="*/ 77 h 85"/>
              <a:gd name="T28" fmla="*/ 77 w 85"/>
              <a:gd name="T29" fmla="*/ 65 h 85"/>
              <a:gd name="T30" fmla="*/ 85 w 85"/>
              <a:gd name="T31" fmla="*/ 50 h 85"/>
              <a:gd name="T32" fmla="*/ 81 w 85"/>
              <a:gd name="T33" fmla="*/ 42 h 85"/>
              <a:gd name="T34" fmla="*/ 79 w 85"/>
              <a:gd name="T35" fmla="*/ 58 h 85"/>
              <a:gd name="T36" fmla="*/ 69 w 85"/>
              <a:gd name="T37" fmla="*/ 69 h 85"/>
              <a:gd name="T38" fmla="*/ 58 w 85"/>
              <a:gd name="T39" fmla="*/ 77 h 85"/>
              <a:gd name="T40" fmla="*/ 42 w 85"/>
              <a:gd name="T41" fmla="*/ 81 h 85"/>
              <a:gd name="T42" fmla="*/ 27 w 85"/>
              <a:gd name="T43" fmla="*/ 77 h 85"/>
              <a:gd name="T44" fmla="*/ 15 w 85"/>
              <a:gd name="T45" fmla="*/ 69 h 85"/>
              <a:gd name="T46" fmla="*/ 8 w 85"/>
              <a:gd name="T47" fmla="*/ 58 h 85"/>
              <a:gd name="T48" fmla="*/ 4 w 85"/>
              <a:gd name="T49" fmla="*/ 42 h 85"/>
              <a:gd name="T50" fmla="*/ 8 w 85"/>
              <a:gd name="T51" fmla="*/ 27 h 85"/>
              <a:gd name="T52" fmla="*/ 15 w 85"/>
              <a:gd name="T53" fmla="*/ 15 h 85"/>
              <a:gd name="T54" fmla="*/ 27 w 85"/>
              <a:gd name="T55" fmla="*/ 6 h 85"/>
              <a:gd name="T56" fmla="*/ 42 w 85"/>
              <a:gd name="T57" fmla="*/ 4 h 85"/>
              <a:gd name="T58" fmla="*/ 58 w 85"/>
              <a:gd name="T59" fmla="*/ 6 h 85"/>
              <a:gd name="T60" fmla="*/ 69 w 85"/>
              <a:gd name="T61" fmla="*/ 15 h 85"/>
              <a:gd name="T62" fmla="*/ 79 w 85"/>
              <a:gd name="T63" fmla="*/ 27 h 85"/>
              <a:gd name="T64" fmla="*/ 81 w 85"/>
              <a:gd name="T65" fmla="*/ 42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5"/>
              <a:gd name="T100" fmla="*/ 0 h 85"/>
              <a:gd name="T101" fmla="*/ 85 w 85"/>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5" h="85">
                <a:moveTo>
                  <a:pt x="85" y="42"/>
                </a:moveTo>
                <a:lnTo>
                  <a:pt x="85" y="33"/>
                </a:lnTo>
                <a:lnTo>
                  <a:pt x="81" y="25"/>
                </a:lnTo>
                <a:lnTo>
                  <a:pt x="77" y="19"/>
                </a:lnTo>
                <a:lnTo>
                  <a:pt x="73" y="12"/>
                </a:lnTo>
                <a:lnTo>
                  <a:pt x="65" y="8"/>
                </a:lnTo>
                <a:lnTo>
                  <a:pt x="60" y="4"/>
                </a:lnTo>
                <a:lnTo>
                  <a:pt x="50" y="0"/>
                </a:lnTo>
                <a:lnTo>
                  <a:pt x="42" y="0"/>
                </a:lnTo>
                <a:lnTo>
                  <a:pt x="35" y="0"/>
                </a:lnTo>
                <a:lnTo>
                  <a:pt x="25" y="4"/>
                </a:lnTo>
                <a:lnTo>
                  <a:pt x="19" y="8"/>
                </a:lnTo>
                <a:lnTo>
                  <a:pt x="12" y="12"/>
                </a:lnTo>
                <a:lnTo>
                  <a:pt x="8" y="19"/>
                </a:lnTo>
                <a:lnTo>
                  <a:pt x="4" y="25"/>
                </a:lnTo>
                <a:lnTo>
                  <a:pt x="0" y="33"/>
                </a:lnTo>
                <a:lnTo>
                  <a:pt x="0" y="42"/>
                </a:lnTo>
                <a:lnTo>
                  <a:pt x="0" y="50"/>
                </a:lnTo>
                <a:lnTo>
                  <a:pt x="4" y="60"/>
                </a:lnTo>
                <a:lnTo>
                  <a:pt x="8" y="65"/>
                </a:lnTo>
                <a:lnTo>
                  <a:pt x="12" y="73"/>
                </a:lnTo>
                <a:lnTo>
                  <a:pt x="19" y="77"/>
                </a:lnTo>
                <a:lnTo>
                  <a:pt x="25" y="81"/>
                </a:lnTo>
                <a:lnTo>
                  <a:pt x="35" y="85"/>
                </a:lnTo>
                <a:lnTo>
                  <a:pt x="42" y="85"/>
                </a:lnTo>
                <a:lnTo>
                  <a:pt x="50" y="85"/>
                </a:lnTo>
                <a:lnTo>
                  <a:pt x="60" y="81"/>
                </a:lnTo>
                <a:lnTo>
                  <a:pt x="65" y="77"/>
                </a:lnTo>
                <a:lnTo>
                  <a:pt x="73" y="73"/>
                </a:lnTo>
                <a:lnTo>
                  <a:pt x="77" y="65"/>
                </a:lnTo>
                <a:lnTo>
                  <a:pt x="81" y="60"/>
                </a:lnTo>
                <a:lnTo>
                  <a:pt x="85" y="50"/>
                </a:lnTo>
                <a:lnTo>
                  <a:pt x="85" y="42"/>
                </a:lnTo>
                <a:close/>
                <a:moveTo>
                  <a:pt x="81" y="42"/>
                </a:moveTo>
                <a:lnTo>
                  <a:pt x="81" y="50"/>
                </a:lnTo>
                <a:lnTo>
                  <a:pt x="79" y="58"/>
                </a:lnTo>
                <a:lnTo>
                  <a:pt x="75" y="63"/>
                </a:lnTo>
                <a:lnTo>
                  <a:pt x="69" y="69"/>
                </a:lnTo>
                <a:lnTo>
                  <a:pt x="63" y="75"/>
                </a:lnTo>
                <a:lnTo>
                  <a:pt x="58" y="77"/>
                </a:lnTo>
                <a:lnTo>
                  <a:pt x="50" y="81"/>
                </a:lnTo>
                <a:lnTo>
                  <a:pt x="42" y="81"/>
                </a:lnTo>
                <a:lnTo>
                  <a:pt x="35" y="81"/>
                </a:lnTo>
                <a:lnTo>
                  <a:pt x="27" y="77"/>
                </a:lnTo>
                <a:lnTo>
                  <a:pt x="21" y="75"/>
                </a:lnTo>
                <a:lnTo>
                  <a:pt x="15" y="69"/>
                </a:lnTo>
                <a:lnTo>
                  <a:pt x="10" y="63"/>
                </a:lnTo>
                <a:lnTo>
                  <a:pt x="8" y="58"/>
                </a:lnTo>
                <a:lnTo>
                  <a:pt x="4" y="50"/>
                </a:lnTo>
                <a:lnTo>
                  <a:pt x="4" y="42"/>
                </a:lnTo>
                <a:lnTo>
                  <a:pt x="4" y="35"/>
                </a:lnTo>
                <a:lnTo>
                  <a:pt x="8" y="27"/>
                </a:lnTo>
                <a:lnTo>
                  <a:pt x="10" y="21"/>
                </a:lnTo>
                <a:lnTo>
                  <a:pt x="15" y="15"/>
                </a:lnTo>
                <a:lnTo>
                  <a:pt x="21" y="10"/>
                </a:lnTo>
                <a:lnTo>
                  <a:pt x="27" y="6"/>
                </a:lnTo>
                <a:lnTo>
                  <a:pt x="35" y="4"/>
                </a:lnTo>
                <a:lnTo>
                  <a:pt x="42" y="4"/>
                </a:lnTo>
                <a:lnTo>
                  <a:pt x="50" y="4"/>
                </a:lnTo>
                <a:lnTo>
                  <a:pt x="58" y="6"/>
                </a:lnTo>
                <a:lnTo>
                  <a:pt x="63" y="10"/>
                </a:lnTo>
                <a:lnTo>
                  <a:pt x="69" y="15"/>
                </a:lnTo>
                <a:lnTo>
                  <a:pt x="75" y="21"/>
                </a:lnTo>
                <a:lnTo>
                  <a:pt x="79" y="27"/>
                </a:lnTo>
                <a:lnTo>
                  <a:pt x="81" y="35"/>
                </a:lnTo>
                <a:lnTo>
                  <a:pt x="81" y="42"/>
                </a:lnTo>
                <a:close/>
              </a:path>
            </a:pathLst>
          </a:custGeom>
          <a:solidFill>
            <a:srgbClr val="908F8F"/>
          </a:solidFill>
          <a:ln w="9525">
            <a:noFill/>
            <a:round/>
            <a:headEnd/>
            <a:tailEnd/>
          </a:ln>
        </p:spPr>
        <p:txBody>
          <a:bodyPr/>
          <a:lstStyle/>
          <a:p>
            <a:endParaRPr lang="en-US"/>
          </a:p>
        </p:txBody>
      </p:sp>
      <p:sp>
        <p:nvSpPr>
          <p:cNvPr id="45573" name="Freeform 1517"/>
          <p:cNvSpPr>
            <a:spLocks noEditPoints="1"/>
          </p:cNvSpPr>
          <p:nvPr/>
        </p:nvSpPr>
        <p:spPr bwMode="auto">
          <a:xfrm>
            <a:off x="8823325" y="4391025"/>
            <a:ext cx="128588" cy="128588"/>
          </a:xfrm>
          <a:custGeom>
            <a:avLst/>
            <a:gdLst>
              <a:gd name="T0" fmla="*/ 81 w 81"/>
              <a:gd name="T1" fmla="*/ 33 h 81"/>
              <a:gd name="T2" fmla="*/ 75 w 81"/>
              <a:gd name="T3" fmla="*/ 17 h 81"/>
              <a:gd name="T4" fmla="*/ 63 w 81"/>
              <a:gd name="T5" fmla="*/ 6 h 81"/>
              <a:gd name="T6" fmla="*/ 48 w 81"/>
              <a:gd name="T7" fmla="*/ 0 h 81"/>
              <a:gd name="T8" fmla="*/ 33 w 81"/>
              <a:gd name="T9" fmla="*/ 0 h 81"/>
              <a:gd name="T10" fmla="*/ 17 w 81"/>
              <a:gd name="T11" fmla="*/ 6 h 81"/>
              <a:gd name="T12" fmla="*/ 8 w 81"/>
              <a:gd name="T13" fmla="*/ 17 h 81"/>
              <a:gd name="T14" fmla="*/ 0 w 81"/>
              <a:gd name="T15" fmla="*/ 33 h 81"/>
              <a:gd name="T16" fmla="*/ 0 w 81"/>
              <a:gd name="T17" fmla="*/ 48 h 81"/>
              <a:gd name="T18" fmla="*/ 8 w 81"/>
              <a:gd name="T19" fmla="*/ 63 h 81"/>
              <a:gd name="T20" fmla="*/ 17 w 81"/>
              <a:gd name="T21" fmla="*/ 73 h 81"/>
              <a:gd name="T22" fmla="*/ 33 w 81"/>
              <a:gd name="T23" fmla="*/ 81 h 81"/>
              <a:gd name="T24" fmla="*/ 48 w 81"/>
              <a:gd name="T25" fmla="*/ 81 h 81"/>
              <a:gd name="T26" fmla="*/ 63 w 81"/>
              <a:gd name="T27" fmla="*/ 73 h 81"/>
              <a:gd name="T28" fmla="*/ 75 w 81"/>
              <a:gd name="T29" fmla="*/ 63 h 81"/>
              <a:gd name="T30" fmla="*/ 81 w 81"/>
              <a:gd name="T31" fmla="*/ 48 h 81"/>
              <a:gd name="T32" fmla="*/ 77 w 81"/>
              <a:gd name="T33" fmla="*/ 40 h 81"/>
              <a:gd name="T34" fmla="*/ 75 w 81"/>
              <a:gd name="T35" fmla="*/ 54 h 81"/>
              <a:gd name="T36" fmla="*/ 67 w 81"/>
              <a:gd name="T37" fmla="*/ 65 h 81"/>
              <a:gd name="T38" fmla="*/ 54 w 81"/>
              <a:gd name="T39" fmla="*/ 73 h 81"/>
              <a:gd name="T40" fmla="*/ 40 w 81"/>
              <a:gd name="T41" fmla="*/ 77 h 81"/>
              <a:gd name="T42" fmla="*/ 27 w 81"/>
              <a:gd name="T43" fmla="*/ 73 h 81"/>
              <a:gd name="T44" fmla="*/ 15 w 81"/>
              <a:gd name="T45" fmla="*/ 65 h 81"/>
              <a:gd name="T46" fmla="*/ 8 w 81"/>
              <a:gd name="T47" fmla="*/ 54 h 81"/>
              <a:gd name="T48" fmla="*/ 4 w 81"/>
              <a:gd name="T49" fmla="*/ 40 h 81"/>
              <a:gd name="T50" fmla="*/ 8 w 81"/>
              <a:gd name="T51" fmla="*/ 27 h 81"/>
              <a:gd name="T52" fmla="*/ 15 w 81"/>
              <a:gd name="T53" fmla="*/ 13 h 81"/>
              <a:gd name="T54" fmla="*/ 27 w 81"/>
              <a:gd name="T55" fmla="*/ 6 h 81"/>
              <a:gd name="T56" fmla="*/ 40 w 81"/>
              <a:gd name="T57" fmla="*/ 4 h 81"/>
              <a:gd name="T58" fmla="*/ 54 w 81"/>
              <a:gd name="T59" fmla="*/ 6 h 81"/>
              <a:gd name="T60" fmla="*/ 67 w 81"/>
              <a:gd name="T61" fmla="*/ 13 h 81"/>
              <a:gd name="T62" fmla="*/ 75 w 81"/>
              <a:gd name="T63" fmla="*/ 27 h 81"/>
              <a:gd name="T64" fmla="*/ 77 w 81"/>
              <a:gd name="T65" fmla="*/ 40 h 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1"/>
              <a:gd name="T100" fmla="*/ 0 h 81"/>
              <a:gd name="T101" fmla="*/ 81 w 81"/>
              <a:gd name="T102" fmla="*/ 81 h 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1" h="81">
                <a:moveTo>
                  <a:pt x="81" y="40"/>
                </a:moveTo>
                <a:lnTo>
                  <a:pt x="81" y="33"/>
                </a:lnTo>
                <a:lnTo>
                  <a:pt x="77" y="25"/>
                </a:lnTo>
                <a:lnTo>
                  <a:pt x="75" y="17"/>
                </a:lnTo>
                <a:lnTo>
                  <a:pt x="69" y="12"/>
                </a:lnTo>
                <a:lnTo>
                  <a:pt x="63" y="6"/>
                </a:lnTo>
                <a:lnTo>
                  <a:pt x="56" y="4"/>
                </a:lnTo>
                <a:lnTo>
                  <a:pt x="48" y="0"/>
                </a:lnTo>
                <a:lnTo>
                  <a:pt x="40" y="0"/>
                </a:lnTo>
                <a:lnTo>
                  <a:pt x="33" y="0"/>
                </a:lnTo>
                <a:lnTo>
                  <a:pt x="25" y="4"/>
                </a:lnTo>
                <a:lnTo>
                  <a:pt x="17" y="6"/>
                </a:lnTo>
                <a:lnTo>
                  <a:pt x="12" y="12"/>
                </a:lnTo>
                <a:lnTo>
                  <a:pt x="8" y="17"/>
                </a:lnTo>
                <a:lnTo>
                  <a:pt x="4" y="25"/>
                </a:lnTo>
                <a:lnTo>
                  <a:pt x="0" y="33"/>
                </a:lnTo>
                <a:lnTo>
                  <a:pt x="0" y="40"/>
                </a:lnTo>
                <a:lnTo>
                  <a:pt x="0" y="48"/>
                </a:lnTo>
                <a:lnTo>
                  <a:pt x="4" y="56"/>
                </a:lnTo>
                <a:lnTo>
                  <a:pt x="8" y="63"/>
                </a:lnTo>
                <a:lnTo>
                  <a:pt x="12" y="69"/>
                </a:lnTo>
                <a:lnTo>
                  <a:pt x="17" y="73"/>
                </a:lnTo>
                <a:lnTo>
                  <a:pt x="25" y="77"/>
                </a:lnTo>
                <a:lnTo>
                  <a:pt x="33" y="81"/>
                </a:lnTo>
                <a:lnTo>
                  <a:pt x="40" y="81"/>
                </a:lnTo>
                <a:lnTo>
                  <a:pt x="48" y="81"/>
                </a:lnTo>
                <a:lnTo>
                  <a:pt x="56" y="77"/>
                </a:lnTo>
                <a:lnTo>
                  <a:pt x="63" y="73"/>
                </a:lnTo>
                <a:lnTo>
                  <a:pt x="69" y="69"/>
                </a:lnTo>
                <a:lnTo>
                  <a:pt x="75" y="63"/>
                </a:lnTo>
                <a:lnTo>
                  <a:pt x="77" y="56"/>
                </a:lnTo>
                <a:lnTo>
                  <a:pt x="81" y="48"/>
                </a:lnTo>
                <a:lnTo>
                  <a:pt x="81" y="40"/>
                </a:lnTo>
                <a:close/>
                <a:moveTo>
                  <a:pt x="77" y="40"/>
                </a:moveTo>
                <a:lnTo>
                  <a:pt x="77" y="48"/>
                </a:lnTo>
                <a:lnTo>
                  <a:pt x="75" y="54"/>
                </a:lnTo>
                <a:lnTo>
                  <a:pt x="71" y="61"/>
                </a:lnTo>
                <a:lnTo>
                  <a:pt x="67" y="65"/>
                </a:lnTo>
                <a:lnTo>
                  <a:pt x="61" y="71"/>
                </a:lnTo>
                <a:lnTo>
                  <a:pt x="54" y="73"/>
                </a:lnTo>
                <a:lnTo>
                  <a:pt x="48" y="77"/>
                </a:lnTo>
                <a:lnTo>
                  <a:pt x="40" y="77"/>
                </a:lnTo>
                <a:lnTo>
                  <a:pt x="33" y="77"/>
                </a:lnTo>
                <a:lnTo>
                  <a:pt x="27" y="73"/>
                </a:lnTo>
                <a:lnTo>
                  <a:pt x="19" y="71"/>
                </a:lnTo>
                <a:lnTo>
                  <a:pt x="15" y="65"/>
                </a:lnTo>
                <a:lnTo>
                  <a:pt x="10" y="61"/>
                </a:lnTo>
                <a:lnTo>
                  <a:pt x="8" y="54"/>
                </a:lnTo>
                <a:lnTo>
                  <a:pt x="4" y="48"/>
                </a:lnTo>
                <a:lnTo>
                  <a:pt x="4" y="40"/>
                </a:lnTo>
                <a:lnTo>
                  <a:pt x="4" y="33"/>
                </a:lnTo>
                <a:lnTo>
                  <a:pt x="8" y="27"/>
                </a:lnTo>
                <a:lnTo>
                  <a:pt x="10" y="19"/>
                </a:lnTo>
                <a:lnTo>
                  <a:pt x="15" y="13"/>
                </a:lnTo>
                <a:lnTo>
                  <a:pt x="19" y="10"/>
                </a:lnTo>
                <a:lnTo>
                  <a:pt x="27" y="6"/>
                </a:lnTo>
                <a:lnTo>
                  <a:pt x="33" y="4"/>
                </a:lnTo>
                <a:lnTo>
                  <a:pt x="40" y="4"/>
                </a:lnTo>
                <a:lnTo>
                  <a:pt x="48" y="4"/>
                </a:lnTo>
                <a:lnTo>
                  <a:pt x="54" y="6"/>
                </a:lnTo>
                <a:lnTo>
                  <a:pt x="61" y="10"/>
                </a:lnTo>
                <a:lnTo>
                  <a:pt x="67" y="13"/>
                </a:lnTo>
                <a:lnTo>
                  <a:pt x="71" y="19"/>
                </a:lnTo>
                <a:lnTo>
                  <a:pt x="75" y="27"/>
                </a:lnTo>
                <a:lnTo>
                  <a:pt x="77" y="33"/>
                </a:lnTo>
                <a:lnTo>
                  <a:pt x="77" y="40"/>
                </a:lnTo>
                <a:close/>
              </a:path>
            </a:pathLst>
          </a:custGeom>
          <a:solidFill>
            <a:srgbClr val="929190"/>
          </a:solidFill>
          <a:ln w="9525">
            <a:noFill/>
            <a:round/>
            <a:headEnd/>
            <a:tailEnd/>
          </a:ln>
        </p:spPr>
        <p:txBody>
          <a:bodyPr/>
          <a:lstStyle/>
          <a:p>
            <a:endParaRPr lang="en-US"/>
          </a:p>
        </p:txBody>
      </p:sp>
      <p:sp>
        <p:nvSpPr>
          <p:cNvPr id="45574" name="Freeform 1518"/>
          <p:cNvSpPr>
            <a:spLocks noEditPoints="1"/>
          </p:cNvSpPr>
          <p:nvPr/>
        </p:nvSpPr>
        <p:spPr bwMode="auto">
          <a:xfrm>
            <a:off x="8826500" y="4394200"/>
            <a:ext cx="122238" cy="122238"/>
          </a:xfrm>
          <a:custGeom>
            <a:avLst/>
            <a:gdLst>
              <a:gd name="T0" fmla="*/ 77 w 77"/>
              <a:gd name="T1" fmla="*/ 31 h 77"/>
              <a:gd name="T2" fmla="*/ 71 w 77"/>
              <a:gd name="T3" fmla="*/ 17 h 77"/>
              <a:gd name="T4" fmla="*/ 59 w 77"/>
              <a:gd name="T5" fmla="*/ 6 h 77"/>
              <a:gd name="T6" fmla="*/ 46 w 77"/>
              <a:gd name="T7" fmla="*/ 0 h 77"/>
              <a:gd name="T8" fmla="*/ 31 w 77"/>
              <a:gd name="T9" fmla="*/ 0 h 77"/>
              <a:gd name="T10" fmla="*/ 17 w 77"/>
              <a:gd name="T11" fmla="*/ 6 h 77"/>
              <a:gd name="T12" fmla="*/ 6 w 77"/>
              <a:gd name="T13" fmla="*/ 17 h 77"/>
              <a:gd name="T14" fmla="*/ 0 w 77"/>
              <a:gd name="T15" fmla="*/ 31 h 77"/>
              <a:gd name="T16" fmla="*/ 0 w 77"/>
              <a:gd name="T17" fmla="*/ 46 h 77"/>
              <a:gd name="T18" fmla="*/ 6 w 77"/>
              <a:gd name="T19" fmla="*/ 59 h 77"/>
              <a:gd name="T20" fmla="*/ 17 w 77"/>
              <a:gd name="T21" fmla="*/ 71 h 77"/>
              <a:gd name="T22" fmla="*/ 31 w 77"/>
              <a:gd name="T23" fmla="*/ 77 h 77"/>
              <a:gd name="T24" fmla="*/ 46 w 77"/>
              <a:gd name="T25" fmla="*/ 77 h 77"/>
              <a:gd name="T26" fmla="*/ 59 w 77"/>
              <a:gd name="T27" fmla="*/ 71 h 77"/>
              <a:gd name="T28" fmla="*/ 71 w 77"/>
              <a:gd name="T29" fmla="*/ 59 h 77"/>
              <a:gd name="T30" fmla="*/ 77 w 77"/>
              <a:gd name="T31" fmla="*/ 46 h 77"/>
              <a:gd name="T32" fmla="*/ 73 w 77"/>
              <a:gd name="T33" fmla="*/ 38 h 77"/>
              <a:gd name="T34" fmla="*/ 71 w 77"/>
              <a:gd name="T35" fmla="*/ 52 h 77"/>
              <a:gd name="T36" fmla="*/ 63 w 77"/>
              <a:gd name="T37" fmla="*/ 63 h 77"/>
              <a:gd name="T38" fmla="*/ 52 w 77"/>
              <a:gd name="T39" fmla="*/ 71 h 77"/>
              <a:gd name="T40" fmla="*/ 38 w 77"/>
              <a:gd name="T41" fmla="*/ 73 h 77"/>
              <a:gd name="T42" fmla="*/ 25 w 77"/>
              <a:gd name="T43" fmla="*/ 71 h 77"/>
              <a:gd name="T44" fmla="*/ 13 w 77"/>
              <a:gd name="T45" fmla="*/ 63 h 77"/>
              <a:gd name="T46" fmla="*/ 6 w 77"/>
              <a:gd name="T47" fmla="*/ 52 h 77"/>
              <a:gd name="T48" fmla="*/ 4 w 77"/>
              <a:gd name="T49" fmla="*/ 38 h 77"/>
              <a:gd name="T50" fmla="*/ 6 w 77"/>
              <a:gd name="T51" fmla="*/ 25 h 77"/>
              <a:gd name="T52" fmla="*/ 13 w 77"/>
              <a:gd name="T53" fmla="*/ 13 h 77"/>
              <a:gd name="T54" fmla="*/ 25 w 77"/>
              <a:gd name="T55" fmla="*/ 6 h 77"/>
              <a:gd name="T56" fmla="*/ 38 w 77"/>
              <a:gd name="T57" fmla="*/ 4 h 77"/>
              <a:gd name="T58" fmla="*/ 52 w 77"/>
              <a:gd name="T59" fmla="*/ 6 h 77"/>
              <a:gd name="T60" fmla="*/ 63 w 77"/>
              <a:gd name="T61" fmla="*/ 13 h 77"/>
              <a:gd name="T62" fmla="*/ 71 w 77"/>
              <a:gd name="T63" fmla="*/ 25 h 77"/>
              <a:gd name="T64" fmla="*/ 73 w 77"/>
              <a:gd name="T65" fmla="*/ 38 h 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7"/>
              <a:gd name="T100" fmla="*/ 0 h 77"/>
              <a:gd name="T101" fmla="*/ 77 w 77"/>
              <a:gd name="T102" fmla="*/ 77 h 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7" h="77">
                <a:moveTo>
                  <a:pt x="77" y="38"/>
                </a:moveTo>
                <a:lnTo>
                  <a:pt x="77" y="31"/>
                </a:lnTo>
                <a:lnTo>
                  <a:pt x="75" y="23"/>
                </a:lnTo>
                <a:lnTo>
                  <a:pt x="71" y="17"/>
                </a:lnTo>
                <a:lnTo>
                  <a:pt x="65" y="11"/>
                </a:lnTo>
                <a:lnTo>
                  <a:pt x="59" y="6"/>
                </a:lnTo>
                <a:lnTo>
                  <a:pt x="54" y="2"/>
                </a:lnTo>
                <a:lnTo>
                  <a:pt x="46" y="0"/>
                </a:lnTo>
                <a:lnTo>
                  <a:pt x="38" y="0"/>
                </a:lnTo>
                <a:lnTo>
                  <a:pt x="31" y="0"/>
                </a:lnTo>
                <a:lnTo>
                  <a:pt x="23" y="2"/>
                </a:lnTo>
                <a:lnTo>
                  <a:pt x="17" y="6"/>
                </a:lnTo>
                <a:lnTo>
                  <a:pt x="11" y="11"/>
                </a:lnTo>
                <a:lnTo>
                  <a:pt x="6" y="17"/>
                </a:lnTo>
                <a:lnTo>
                  <a:pt x="4" y="23"/>
                </a:lnTo>
                <a:lnTo>
                  <a:pt x="0" y="31"/>
                </a:lnTo>
                <a:lnTo>
                  <a:pt x="0" y="38"/>
                </a:lnTo>
                <a:lnTo>
                  <a:pt x="0" y="46"/>
                </a:lnTo>
                <a:lnTo>
                  <a:pt x="4" y="54"/>
                </a:lnTo>
                <a:lnTo>
                  <a:pt x="6" y="59"/>
                </a:lnTo>
                <a:lnTo>
                  <a:pt x="11" y="65"/>
                </a:lnTo>
                <a:lnTo>
                  <a:pt x="17" y="71"/>
                </a:lnTo>
                <a:lnTo>
                  <a:pt x="23" y="73"/>
                </a:lnTo>
                <a:lnTo>
                  <a:pt x="31" y="77"/>
                </a:lnTo>
                <a:lnTo>
                  <a:pt x="38" y="77"/>
                </a:lnTo>
                <a:lnTo>
                  <a:pt x="46" y="77"/>
                </a:lnTo>
                <a:lnTo>
                  <a:pt x="54" y="73"/>
                </a:lnTo>
                <a:lnTo>
                  <a:pt x="59" y="71"/>
                </a:lnTo>
                <a:lnTo>
                  <a:pt x="65" y="65"/>
                </a:lnTo>
                <a:lnTo>
                  <a:pt x="71" y="59"/>
                </a:lnTo>
                <a:lnTo>
                  <a:pt x="75" y="54"/>
                </a:lnTo>
                <a:lnTo>
                  <a:pt x="77" y="46"/>
                </a:lnTo>
                <a:lnTo>
                  <a:pt x="77" y="38"/>
                </a:lnTo>
                <a:close/>
                <a:moveTo>
                  <a:pt x="73" y="38"/>
                </a:moveTo>
                <a:lnTo>
                  <a:pt x="73" y="46"/>
                </a:lnTo>
                <a:lnTo>
                  <a:pt x="71" y="52"/>
                </a:lnTo>
                <a:lnTo>
                  <a:pt x="67" y="58"/>
                </a:lnTo>
                <a:lnTo>
                  <a:pt x="63" y="63"/>
                </a:lnTo>
                <a:lnTo>
                  <a:pt x="58" y="67"/>
                </a:lnTo>
                <a:lnTo>
                  <a:pt x="52" y="71"/>
                </a:lnTo>
                <a:lnTo>
                  <a:pt x="46" y="73"/>
                </a:lnTo>
                <a:lnTo>
                  <a:pt x="38" y="73"/>
                </a:lnTo>
                <a:lnTo>
                  <a:pt x="31" y="73"/>
                </a:lnTo>
                <a:lnTo>
                  <a:pt x="25" y="71"/>
                </a:lnTo>
                <a:lnTo>
                  <a:pt x="19" y="67"/>
                </a:lnTo>
                <a:lnTo>
                  <a:pt x="13" y="63"/>
                </a:lnTo>
                <a:lnTo>
                  <a:pt x="10" y="58"/>
                </a:lnTo>
                <a:lnTo>
                  <a:pt x="6" y="52"/>
                </a:lnTo>
                <a:lnTo>
                  <a:pt x="4" y="46"/>
                </a:lnTo>
                <a:lnTo>
                  <a:pt x="4" y="38"/>
                </a:lnTo>
                <a:lnTo>
                  <a:pt x="4" y="31"/>
                </a:lnTo>
                <a:lnTo>
                  <a:pt x="6" y="25"/>
                </a:lnTo>
                <a:lnTo>
                  <a:pt x="10" y="19"/>
                </a:lnTo>
                <a:lnTo>
                  <a:pt x="13" y="13"/>
                </a:lnTo>
                <a:lnTo>
                  <a:pt x="19" y="10"/>
                </a:lnTo>
                <a:lnTo>
                  <a:pt x="25" y="6"/>
                </a:lnTo>
                <a:lnTo>
                  <a:pt x="31" y="4"/>
                </a:lnTo>
                <a:lnTo>
                  <a:pt x="38" y="4"/>
                </a:lnTo>
                <a:lnTo>
                  <a:pt x="46" y="4"/>
                </a:lnTo>
                <a:lnTo>
                  <a:pt x="52" y="6"/>
                </a:lnTo>
                <a:lnTo>
                  <a:pt x="58" y="10"/>
                </a:lnTo>
                <a:lnTo>
                  <a:pt x="63" y="13"/>
                </a:lnTo>
                <a:lnTo>
                  <a:pt x="67" y="19"/>
                </a:lnTo>
                <a:lnTo>
                  <a:pt x="71" y="25"/>
                </a:lnTo>
                <a:lnTo>
                  <a:pt x="73" y="31"/>
                </a:lnTo>
                <a:lnTo>
                  <a:pt x="73" y="38"/>
                </a:lnTo>
                <a:close/>
              </a:path>
            </a:pathLst>
          </a:custGeom>
          <a:solidFill>
            <a:srgbClr val="949392"/>
          </a:solidFill>
          <a:ln w="9525">
            <a:noFill/>
            <a:round/>
            <a:headEnd/>
            <a:tailEnd/>
          </a:ln>
        </p:spPr>
        <p:txBody>
          <a:bodyPr/>
          <a:lstStyle/>
          <a:p>
            <a:endParaRPr lang="en-US"/>
          </a:p>
        </p:txBody>
      </p:sp>
      <p:sp>
        <p:nvSpPr>
          <p:cNvPr id="45575" name="Freeform 1519"/>
          <p:cNvSpPr>
            <a:spLocks noEditPoints="1"/>
          </p:cNvSpPr>
          <p:nvPr/>
        </p:nvSpPr>
        <p:spPr bwMode="auto">
          <a:xfrm>
            <a:off x="8829675" y="4397375"/>
            <a:ext cx="115888" cy="115888"/>
          </a:xfrm>
          <a:custGeom>
            <a:avLst/>
            <a:gdLst>
              <a:gd name="T0" fmla="*/ 73 w 73"/>
              <a:gd name="T1" fmla="*/ 29 h 73"/>
              <a:gd name="T2" fmla="*/ 67 w 73"/>
              <a:gd name="T3" fmla="*/ 15 h 73"/>
              <a:gd name="T4" fmla="*/ 57 w 73"/>
              <a:gd name="T5" fmla="*/ 6 h 73"/>
              <a:gd name="T6" fmla="*/ 44 w 73"/>
              <a:gd name="T7" fmla="*/ 0 h 73"/>
              <a:gd name="T8" fmla="*/ 29 w 73"/>
              <a:gd name="T9" fmla="*/ 0 h 73"/>
              <a:gd name="T10" fmla="*/ 15 w 73"/>
              <a:gd name="T11" fmla="*/ 6 h 73"/>
              <a:gd name="T12" fmla="*/ 6 w 73"/>
              <a:gd name="T13" fmla="*/ 15 h 73"/>
              <a:gd name="T14" fmla="*/ 0 w 73"/>
              <a:gd name="T15" fmla="*/ 29 h 73"/>
              <a:gd name="T16" fmla="*/ 0 w 73"/>
              <a:gd name="T17" fmla="*/ 44 h 73"/>
              <a:gd name="T18" fmla="*/ 6 w 73"/>
              <a:gd name="T19" fmla="*/ 57 h 73"/>
              <a:gd name="T20" fmla="*/ 15 w 73"/>
              <a:gd name="T21" fmla="*/ 67 h 73"/>
              <a:gd name="T22" fmla="*/ 29 w 73"/>
              <a:gd name="T23" fmla="*/ 73 h 73"/>
              <a:gd name="T24" fmla="*/ 44 w 73"/>
              <a:gd name="T25" fmla="*/ 73 h 73"/>
              <a:gd name="T26" fmla="*/ 57 w 73"/>
              <a:gd name="T27" fmla="*/ 67 h 73"/>
              <a:gd name="T28" fmla="*/ 67 w 73"/>
              <a:gd name="T29" fmla="*/ 57 h 73"/>
              <a:gd name="T30" fmla="*/ 73 w 73"/>
              <a:gd name="T31" fmla="*/ 44 h 73"/>
              <a:gd name="T32" fmla="*/ 69 w 73"/>
              <a:gd name="T33" fmla="*/ 36 h 73"/>
              <a:gd name="T34" fmla="*/ 67 w 73"/>
              <a:gd name="T35" fmla="*/ 50 h 73"/>
              <a:gd name="T36" fmla="*/ 59 w 73"/>
              <a:gd name="T37" fmla="*/ 59 h 73"/>
              <a:gd name="T38" fmla="*/ 50 w 73"/>
              <a:gd name="T39" fmla="*/ 67 h 73"/>
              <a:gd name="T40" fmla="*/ 36 w 73"/>
              <a:gd name="T41" fmla="*/ 69 h 73"/>
              <a:gd name="T42" fmla="*/ 23 w 73"/>
              <a:gd name="T43" fmla="*/ 67 h 73"/>
              <a:gd name="T44" fmla="*/ 13 w 73"/>
              <a:gd name="T45" fmla="*/ 59 h 73"/>
              <a:gd name="T46" fmla="*/ 6 w 73"/>
              <a:gd name="T47" fmla="*/ 50 h 73"/>
              <a:gd name="T48" fmla="*/ 4 w 73"/>
              <a:gd name="T49" fmla="*/ 36 h 73"/>
              <a:gd name="T50" fmla="*/ 6 w 73"/>
              <a:gd name="T51" fmla="*/ 23 h 73"/>
              <a:gd name="T52" fmla="*/ 13 w 73"/>
              <a:gd name="T53" fmla="*/ 13 h 73"/>
              <a:gd name="T54" fmla="*/ 23 w 73"/>
              <a:gd name="T55" fmla="*/ 6 h 73"/>
              <a:gd name="T56" fmla="*/ 36 w 73"/>
              <a:gd name="T57" fmla="*/ 4 h 73"/>
              <a:gd name="T58" fmla="*/ 50 w 73"/>
              <a:gd name="T59" fmla="*/ 6 h 73"/>
              <a:gd name="T60" fmla="*/ 59 w 73"/>
              <a:gd name="T61" fmla="*/ 13 h 73"/>
              <a:gd name="T62" fmla="*/ 67 w 73"/>
              <a:gd name="T63" fmla="*/ 23 h 73"/>
              <a:gd name="T64" fmla="*/ 69 w 73"/>
              <a:gd name="T65" fmla="*/ 36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73"/>
              <a:gd name="T101" fmla="*/ 73 w 73"/>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73">
                <a:moveTo>
                  <a:pt x="73" y="36"/>
                </a:moveTo>
                <a:lnTo>
                  <a:pt x="73" y="29"/>
                </a:lnTo>
                <a:lnTo>
                  <a:pt x="71" y="23"/>
                </a:lnTo>
                <a:lnTo>
                  <a:pt x="67" y="15"/>
                </a:lnTo>
                <a:lnTo>
                  <a:pt x="63" y="9"/>
                </a:lnTo>
                <a:lnTo>
                  <a:pt x="57" y="6"/>
                </a:lnTo>
                <a:lnTo>
                  <a:pt x="50" y="2"/>
                </a:lnTo>
                <a:lnTo>
                  <a:pt x="44" y="0"/>
                </a:lnTo>
                <a:lnTo>
                  <a:pt x="36" y="0"/>
                </a:lnTo>
                <a:lnTo>
                  <a:pt x="29" y="0"/>
                </a:lnTo>
                <a:lnTo>
                  <a:pt x="23" y="2"/>
                </a:lnTo>
                <a:lnTo>
                  <a:pt x="15" y="6"/>
                </a:lnTo>
                <a:lnTo>
                  <a:pt x="11" y="9"/>
                </a:lnTo>
                <a:lnTo>
                  <a:pt x="6" y="15"/>
                </a:lnTo>
                <a:lnTo>
                  <a:pt x="4" y="23"/>
                </a:lnTo>
                <a:lnTo>
                  <a:pt x="0" y="29"/>
                </a:lnTo>
                <a:lnTo>
                  <a:pt x="0" y="36"/>
                </a:lnTo>
                <a:lnTo>
                  <a:pt x="0" y="44"/>
                </a:lnTo>
                <a:lnTo>
                  <a:pt x="4" y="50"/>
                </a:lnTo>
                <a:lnTo>
                  <a:pt x="6" y="57"/>
                </a:lnTo>
                <a:lnTo>
                  <a:pt x="11" y="61"/>
                </a:lnTo>
                <a:lnTo>
                  <a:pt x="15" y="67"/>
                </a:lnTo>
                <a:lnTo>
                  <a:pt x="23" y="69"/>
                </a:lnTo>
                <a:lnTo>
                  <a:pt x="29" y="73"/>
                </a:lnTo>
                <a:lnTo>
                  <a:pt x="36" y="73"/>
                </a:lnTo>
                <a:lnTo>
                  <a:pt x="44" y="73"/>
                </a:lnTo>
                <a:lnTo>
                  <a:pt x="50" y="69"/>
                </a:lnTo>
                <a:lnTo>
                  <a:pt x="57" y="67"/>
                </a:lnTo>
                <a:lnTo>
                  <a:pt x="63" y="61"/>
                </a:lnTo>
                <a:lnTo>
                  <a:pt x="67" y="57"/>
                </a:lnTo>
                <a:lnTo>
                  <a:pt x="71" y="50"/>
                </a:lnTo>
                <a:lnTo>
                  <a:pt x="73" y="44"/>
                </a:lnTo>
                <a:lnTo>
                  <a:pt x="73" y="36"/>
                </a:lnTo>
                <a:close/>
                <a:moveTo>
                  <a:pt x="69" y="36"/>
                </a:moveTo>
                <a:lnTo>
                  <a:pt x="69" y="42"/>
                </a:lnTo>
                <a:lnTo>
                  <a:pt x="67" y="50"/>
                </a:lnTo>
                <a:lnTo>
                  <a:pt x="63" y="54"/>
                </a:lnTo>
                <a:lnTo>
                  <a:pt x="59" y="59"/>
                </a:lnTo>
                <a:lnTo>
                  <a:pt x="56" y="63"/>
                </a:lnTo>
                <a:lnTo>
                  <a:pt x="50" y="67"/>
                </a:lnTo>
                <a:lnTo>
                  <a:pt x="42" y="69"/>
                </a:lnTo>
                <a:lnTo>
                  <a:pt x="36" y="69"/>
                </a:lnTo>
                <a:lnTo>
                  <a:pt x="31" y="69"/>
                </a:lnTo>
                <a:lnTo>
                  <a:pt x="23" y="67"/>
                </a:lnTo>
                <a:lnTo>
                  <a:pt x="19" y="63"/>
                </a:lnTo>
                <a:lnTo>
                  <a:pt x="13" y="59"/>
                </a:lnTo>
                <a:lnTo>
                  <a:pt x="9" y="54"/>
                </a:lnTo>
                <a:lnTo>
                  <a:pt x="6" y="50"/>
                </a:lnTo>
                <a:lnTo>
                  <a:pt x="4" y="42"/>
                </a:lnTo>
                <a:lnTo>
                  <a:pt x="4" y="36"/>
                </a:lnTo>
                <a:lnTo>
                  <a:pt x="4" y="29"/>
                </a:lnTo>
                <a:lnTo>
                  <a:pt x="6" y="23"/>
                </a:lnTo>
                <a:lnTo>
                  <a:pt x="9" y="17"/>
                </a:lnTo>
                <a:lnTo>
                  <a:pt x="13" y="13"/>
                </a:lnTo>
                <a:lnTo>
                  <a:pt x="19" y="9"/>
                </a:lnTo>
                <a:lnTo>
                  <a:pt x="23" y="6"/>
                </a:lnTo>
                <a:lnTo>
                  <a:pt x="31" y="4"/>
                </a:lnTo>
                <a:lnTo>
                  <a:pt x="36" y="4"/>
                </a:lnTo>
                <a:lnTo>
                  <a:pt x="42" y="4"/>
                </a:lnTo>
                <a:lnTo>
                  <a:pt x="50" y="6"/>
                </a:lnTo>
                <a:lnTo>
                  <a:pt x="56" y="9"/>
                </a:lnTo>
                <a:lnTo>
                  <a:pt x="59" y="13"/>
                </a:lnTo>
                <a:lnTo>
                  <a:pt x="63" y="17"/>
                </a:lnTo>
                <a:lnTo>
                  <a:pt x="67" y="23"/>
                </a:lnTo>
                <a:lnTo>
                  <a:pt x="69" y="29"/>
                </a:lnTo>
                <a:lnTo>
                  <a:pt x="69" y="36"/>
                </a:lnTo>
                <a:close/>
              </a:path>
            </a:pathLst>
          </a:custGeom>
          <a:solidFill>
            <a:srgbClr val="959494"/>
          </a:solidFill>
          <a:ln w="9525">
            <a:noFill/>
            <a:round/>
            <a:headEnd/>
            <a:tailEnd/>
          </a:ln>
        </p:spPr>
        <p:txBody>
          <a:bodyPr/>
          <a:lstStyle/>
          <a:p>
            <a:endParaRPr lang="en-US"/>
          </a:p>
        </p:txBody>
      </p:sp>
      <p:sp>
        <p:nvSpPr>
          <p:cNvPr id="45576" name="Freeform 1520"/>
          <p:cNvSpPr>
            <a:spLocks noEditPoints="1"/>
          </p:cNvSpPr>
          <p:nvPr/>
        </p:nvSpPr>
        <p:spPr bwMode="auto">
          <a:xfrm>
            <a:off x="8832850" y="4400550"/>
            <a:ext cx="109538" cy="109538"/>
          </a:xfrm>
          <a:custGeom>
            <a:avLst/>
            <a:gdLst>
              <a:gd name="T0" fmla="*/ 69 w 69"/>
              <a:gd name="T1" fmla="*/ 27 h 69"/>
              <a:gd name="T2" fmla="*/ 63 w 69"/>
              <a:gd name="T3" fmla="*/ 15 h 69"/>
              <a:gd name="T4" fmla="*/ 54 w 69"/>
              <a:gd name="T5" fmla="*/ 6 h 69"/>
              <a:gd name="T6" fmla="*/ 42 w 69"/>
              <a:gd name="T7" fmla="*/ 0 h 69"/>
              <a:gd name="T8" fmla="*/ 27 w 69"/>
              <a:gd name="T9" fmla="*/ 0 h 69"/>
              <a:gd name="T10" fmla="*/ 15 w 69"/>
              <a:gd name="T11" fmla="*/ 6 h 69"/>
              <a:gd name="T12" fmla="*/ 6 w 69"/>
              <a:gd name="T13" fmla="*/ 15 h 69"/>
              <a:gd name="T14" fmla="*/ 0 w 69"/>
              <a:gd name="T15" fmla="*/ 27 h 69"/>
              <a:gd name="T16" fmla="*/ 0 w 69"/>
              <a:gd name="T17" fmla="*/ 42 h 69"/>
              <a:gd name="T18" fmla="*/ 6 w 69"/>
              <a:gd name="T19" fmla="*/ 54 h 69"/>
              <a:gd name="T20" fmla="*/ 15 w 69"/>
              <a:gd name="T21" fmla="*/ 63 h 69"/>
              <a:gd name="T22" fmla="*/ 27 w 69"/>
              <a:gd name="T23" fmla="*/ 69 h 69"/>
              <a:gd name="T24" fmla="*/ 42 w 69"/>
              <a:gd name="T25" fmla="*/ 69 h 69"/>
              <a:gd name="T26" fmla="*/ 54 w 69"/>
              <a:gd name="T27" fmla="*/ 63 h 69"/>
              <a:gd name="T28" fmla="*/ 63 w 69"/>
              <a:gd name="T29" fmla="*/ 54 h 69"/>
              <a:gd name="T30" fmla="*/ 69 w 69"/>
              <a:gd name="T31" fmla="*/ 42 h 69"/>
              <a:gd name="T32" fmla="*/ 65 w 69"/>
              <a:gd name="T33" fmla="*/ 34 h 69"/>
              <a:gd name="T34" fmla="*/ 63 w 69"/>
              <a:gd name="T35" fmla="*/ 46 h 69"/>
              <a:gd name="T36" fmla="*/ 55 w 69"/>
              <a:gd name="T37" fmla="*/ 55 h 69"/>
              <a:gd name="T38" fmla="*/ 46 w 69"/>
              <a:gd name="T39" fmla="*/ 63 h 69"/>
              <a:gd name="T40" fmla="*/ 34 w 69"/>
              <a:gd name="T41" fmla="*/ 65 h 69"/>
              <a:gd name="T42" fmla="*/ 23 w 69"/>
              <a:gd name="T43" fmla="*/ 63 h 69"/>
              <a:gd name="T44" fmla="*/ 13 w 69"/>
              <a:gd name="T45" fmla="*/ 55 h 69"/>
              <a:gd name="T46" fmla="*/ 6 w 69"/>
              <a:gd name="T47" fmla="*/ 46 h 69"/>
              <a:gd name="T48" fmla="*/ 4 w 69"/>
              <a:gd name="T49" fmla="*/ 34 h 69"/>
              <a:gd name="T50" fmla="*/ 6 w 69"/>
              <a:gd name="T51" fmla="*/ 23 h 69"/>
              <a:gd name="T52" fmla="*/ 13 w 69"/>
              <a:gd name="T53" fmla="*/ 13 h 69"/>
              <a:gd name="T54" fmla="*/ 23 w 69"/>
              <a:gd name="T55" fmla="*/ 6 h 69"/>
              <a:gd name="T56" fmla="*/ 34 w 69"/>
              <a:gd name="T57" fmla="*/ 4 h 69"/>
              <a:gd name="T58" fmla="*/ 46 w 69"/>
              <a:gd name="T59" fmla="*/ 6 h 69"/>
              <a:gd name="T60" fmla="*/ 55 w 69"/>
              <a:gd name="T61" fmla="*/ 13 h 69"/>
              <a:gd name="T62" fmla="*/ 63 w 69"/>
              <a:gd name="T63" fmla="*/ 23 h 69"/>
              <a:gd name="T64" fmla="*/ 65 w 69"/>
              <a:gd name="T65" fmla="*/ 34 h 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9"/>
              <a:gd name="T100" fmla="*/ 0 h 69"/>
              <a:gd name="T101" fmla="*/ 69 w 69"/>
              <a:gd name="T102" fmla="*/ 69 h 6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9" h="69">
                <a:moveTo>
                  <a:pt x="69" y="34"/>
                </a:moveTo>
                <a:lnTo>
                  <a:pt x="69" y="27"/>
                </a:lnTo>
                <a:lnTo>
                  <a:pt x="67" y="21"/>
                </a:lnTo>
                <a:lnTo>
                  <a:pt x="63" y="15"/>
                </a:lnTo>
                <a:lnTo>
                  <a:pt x="59" y="9"/>
                </a:lnTo>
                <a:lnTo>
                  <a:pt x="54" y="6"/>
                </a:lnTo>
                <a:lnTo>
                  <a:pt x="48" y="2"/>
                </a:lnTo>
                <a:lnTo>
                  <a:pt x="42" y="0"/>
                </a:lnTo>
                <a:lnTo>
                  <a:pt x="34" y="0"/>
                </a:lnTo>
                <a:lnTo>
                  <a:pt x="27" y="0"/>
                </a:lnTo>
                <a:lnTo>
                  <a:pt x="21" y="2"/>
                </a:lnTo>
                <a:lnTo>
                  <a:pt x="15" y="6"/>
                </a:lnTo>
                <a:lnTo>
                  <a:pt x="9" y="9"/>
                </a:lnTo>
                <a:lnTo>
                  <a:pt x="6" y="15"/>
                </a:lnTo>
                <a:lnTo>
                  <a:pt x="2" y="21"/>
                </a:lnTo>
                <a:lnTo>
                  <a:pt x="0" y="27"/>
                </a:lnTo>
                <a:lnTo>
                  <a:pt x="0" y="34"/>
                </a:lnTo>
                <a:lnTo>
                  <a:pt x="0" y="42"/>
                </a:lnTo>
                <a:lnTo>
                  <a:pt x="2" y="48"/>
                </a:lnTo>
                <a:lnTo>
                  <a:pt x="6" y="54"/>
                </a:lnTo>
                <a:lnTo>
                  <a:pt x="9" y="59"/>
                </a:lnTo>
                <a:lnTo>
                  <a:pt x="15" y="63"/>
                </a:lnTo>
                <a:lnTo>
                  <a:pt x="21" y="67"/>
                </a:lnTo>
                <a:lnTo>
                  <a:pt x="27" y="69"/>
                </a:lnTo>
                <a:lnTo>
                  <a:pt x="34" y="69"/>
                </a:lnTo>
                <a:lnTo>
                  <a:pt x="42" y="69"/>
                </a:lnTo>
                <a:lnTo>
                  <a:pt x="48" y="67"/>
                </a:lnTo>
                <a:lnTo>
                  <a:pt x="54" y="63"/>
                </a:lnTo>
                <a:lnTo>
                  <a:pt x="59" y="59"/>
                </a:lnTo>
                <a:lnTo>
                  <a:pt x="63" y="54"/>
                </a:lnTo>
                <a:lnTo>
                  <a:pt x="67" y="48"/>
                </a:lnTo>
                <a:lnTo>
                  <a:pt x="69" y="42"/>
                </a:lnTo>
                <a:lnTo>
                  <a:pt x="69" y="34"/>
                </a:lnTo>
                <a:close/>
                <a:moveTo>
                  <a:pt x="65" y="34"/>
                </a:moveTo>
                <a:lnTo>
                  <a:pt x="65" y="40"/>
                </a:lnTo>
                <a:lnTo>
                  <a:pt x="63" y="46"/>
                </a:lnTo>
                <a:lnTo>
                  <a:pt x="59" y="52"/>
                </a:lnTo>
                <a:lnTo>
                  <a:pt x="55" y="55"/>
                </a:lnTo>
                <a:lnTo>
                  <a:pt x="52" y="59"/>
                </a:lnTo>
                <a:lnTo>
                  <a:pt x="46" y="63"/>
                </a:lnTo>
                <a:lnTo>
                  <a:pt x="40" y="65"/>
                </a:lnTo>
                <a:lnTo>
                  <a:pt x="34" y="65"/>
                </a:lnTo>
                <a:lnTo>
                  <a:pt x="29" y="65"/>
                </a:lnTo>
                <a:lnTo>
                  <a:pt x="23" y="63"/>
                </a:lnTo>
                <a:lnTo>
                  <a:pt x="17" y="59"/>
                </a:lnTo>
                <a:lnTo>
                  <a:pt x="13" y="55"/>
                </a:lnTo>
                <a:lnTo>
                  <a:pt x="9" y="52"/>
                </a:lnTo>
                <a:lnTo>
                  <a:pt x="6" y="46"/>
                </a:lnTo>
                <a:lnTo>
                  <a:pt x="4" y="40"/>
                </a:lnTo>
                <a:lnTo>
                  <a:pt x="4" y="34"/>
                </a:lnTo>
                <a:lnTo>
                  <a:pt x="4" y="29"/>
                </a:lnTo>
                <a:lnTo>
                  <a:pt x="6" y="23"/>
                </a:lnTo>
                <a:lnTo>
                  <a:pt x="9" y="17"/>
                </a:lnTo>
                <a:lnTo>
                  <a:pt x="13" y="13"/>
                </a:lnTo>
                <a:lnTo>
                  <a:pt x="17" y="9"/>
                </a:lnTo>
                <a:lnTo>
                  <a:pt x="23" y="6"/>
                </a:lnTo>
                <a:lnTo>
                  <a:pt x="29" y="4"/>
                </a:lnTo>
                <a:lnTo>
                  <a:pt x="34" y="4"/>
                </a:lnTo>
                <a:lnTo>
                  <a:pt x="40" y="4"/>
                </a:lnTo>
                <a:lnTo>
                  <a:pt x="46" y="6"/>
                </a:lnTo>
                <a:lnTo>
                  <a:pt x="52" y="9"/>
                </a:lnTo>
                <a:lnTo>
                  <a:pt x="55" y="13"/>
                </a:lnTo>
                <a:lnTo>
                  <a:pt x="59" y="17"/>
                </a:lnTo>
                <a:lnTo>
                  <a:pt x="63" y="23"/>
                </a:lnTo>
                <a:lnTo>
                  <a:pt x="65" y="29"/>
                </a:lnTo>
                <a:lnTo>
                  <a:pt x="65" y="34"/>
                </a:lnTo>
                <a:close/>
              </a:path>
            </a:pathLst>
          </a:custGeom>
          <a:solidFill>
            <a:srgbClr val="979696"/>
          </a:solidFill>
          <a:ln w="9525">
            <a:noFill/>
            <a:round/>
            <a:headEnd/>
            <a:tailEnd/>
          </a:ln>
        </p:spPr>
        <p:txBody>
          <a:bodyPr/>
          <a:lstStyle/>
          <a:p>
            <a:endParaRPr lang="en-US"/>
          </a:p>
        </p:txBody>
      </p:sp>
      <p:sp>
        <p:nvSpPr>
          <p:cNvPr id="45577" name="Freeform 1521"/>
          <p:cNvSpPr>
            <a:spLocks noEditPoints="1"/>
          </p:cNvSpPr>
          <p:nvPr/>
        </p:nvSpPr>
        <p:spPr bwMode="auto">
          <a:xfrm>
            <a:off x="8836025" y="4403725"/>
            <a:ext cx="103188" cy="103188"/>
          </a:xfrm>
          <a:custGeom>
            <a:avLst/>
            <a:gdLst>
              <a:gd name="T0" fmla="*/ 65 w 65"/>
              <a:gd name="T1" fmla="*/ 27 h 65"/>
              <a:gd name="T2" fmla="*/ 59 w 65"/>
              <a:gd name="T3" fmla="*/ 13 h 65"/>
              <a:gd name="T4" fmla="*/ 52 w 65"/>
              <a:gd name="T5" fmla="*/ 5 h 65"/>
              <a:gd name="T6" fmla="*/ 38 w 65"/>
              <a:gd name="T7" fmla="*/ 0 h 65"/>
              <a:gd name="T8" fmla="*/ 27 w 65"/>
              <a:gd name="T9" fmla="*/ 0 h 65"/>
              <a:gd name="T10" fmla="*/ 15 w 65"/>
              <a:gd name="T11" fmla="*/ 5 h 65"/>
              <a:gd name="T12" fmla="*/ 5 w 65"/>
              <a:gd name="T13" fmla="*/ 13 h 65"/>
              <a:gd name="T14" fmla="*/ 0 w 65"/>
              <a:gd name="T15" fmla="*/ 27 h 65"/>
              <a:gd name="T16" fmla="*/ 0 w 65"/>
              <a:gd name="T17" fmla="*/ 38 h 65"/>
              <a:gd name="T18" fmla="*/ 5 w 65"/>
              <a:gd name="T19" fmla="*/ 50 h 65"/>
              <a:gd name="T20" fmla="*/ 15 w 65"/>
              <a:gd name="T21" fmla="*/ 59 h 65"/>
              <a:gd name="T22" fmla="*/ 27 w 65"/>
              <a:gd name="T23" fmla="*/ 65 h 65"/>
              <a:gd name="T24" fmla="*/ 38 w 65"/>
              <a:gd name="T25" fmla="*/ 65 h 65"/>
              <a:gd name="T26" fmla="*/ 52 w 65"/>
              <a:gd name="T27" fmla="*/ 59 h 65"/>
              <a:gd name="T28" fmla="*/ 59 w 65"/>
              <a:gd name="T29" fmla="*/ 50 h 65"/>
              <a:gd name="T30" fmla="*/ 65 w 65"/>
              <a:gd name="T31" fmla="*/ 38 h 65"/>
              <a:gd name="T32" fmla="*/ 61 w 65"/>
              <a:gd name="T33" fmla="*/ 32 h 65"/>
              <a:gd name="T34" fmla="*/ 59 w 65"/>
              <a:gd name="T35" fmla="*/ 44 h 65"/>
              <a:gd name="T36" fmla="*/ 53 w 65"/>
              <a:gd name="T37" fmla="*/ 53 h 65"/>
              <a:gd name="T38" fmla="*/ 44 w 65"/>
              <a:gd name="T39" fmla="*/ 59 h 65"/>
              <a:gd name="T40" fmla="*/ 32 w 65"/>
              <a:gd name="T41" fmla="*/ 61 h 65"/>
              <a:gd name="T42" fmla="*/ 21 w 65"/>
              <a:gd name="T43" fmla="*/ 59 h 65"/>
              <a:gd name="T44" fmla="*/ 11 w 65"/>
              <a:gd name="T45" fmla="*/ 53 h 65"/>
              <a:gd name="T46" fmla="*/ 5 w 65"/>
              <a:gd name="T47" fmla="*/ 44 h 65"/>
              <a:gd name="T48" fmla="*/ 4 w 65"/>
              <a:gd name="T49" fmla="*/ 32 h 65"/>
              <a:gd name="T50" fmla="*/ 5 w 65"/>
              <a:gd name="T51" fmla="*/ 21 h 65"/>
              <a:gd name="T52" fmla="*/ 11 w 65"/>
              <a:gd name="T53" fmla="*/ 11 h 65"/>
              <a:gd name="T54" fmla="*/ 21 w 65"/>
              <a:gd name="T55" fmla="*/ 5 h 65"/>
              <a:gd name="T56" fmla="*/ 32 w 65"/>
              <a:gd name="T57" fmla="*/ 4 h 65"/>
              <a:gd name="T58" fmla="*/ 44 w 65"/>
              <a:gd name="T59" fmla="*/ 5 h 65"/>
              <a:gd name="T60" fmla="*/ 53 w 65"/>
              <a:gd name="T61" fmla="*/ 11 h 65"/>
              <a:gd name="T62" fmla="*/ 59 w 65"/>
              <a:gd name="T63" fmla="*/ 21 h 65"/>
              <a:gd name="T64" fmla="*/ 61 w 65"/>
              <a:gd name="T65" fmla="*/ 32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65"/>
              <a:gd name="T101" fmla="*/ 65 w 65"/>
              <a:gd name="T102" fmla="*/ 65 h 6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65">
                <a:moveTo>
                  <a:pt x="65" y="32"/>
                </a:moveTo>
                <a:lnTo>
                  <a:pt x="65" y="27"/>
                </a:lnTo>
                <a:lnTo>
                  <a:pt x="63" y="19"/>
                </a:lnTo>
                <a:lnTo>
                  <a:pt x="59" y="13"/>
                </a:lnTo>
                <a:lnTo>
                  <a:pt x="55" y="9"/>
                </a:lnTo>
                <a:lnTo>
                  <a:pt x="52" y="5"/>
                </a:lnTo>
                <a:lnTo>
                  <a:pt x="46" y="2"/>
                </a:lnTo>
                <a:lnTo>
                  <a:pt x="38" y="0"/>
                </a:lnTo>
                <a:lnTo>
                  <a:pt x="32" y="0"/>
                </a:lnTo>
                <a:lnTo>
                  <a:pt x="27" y="0"/>
                </a:lnTo>
                <a:lnTo>
                  <a:pt x="19" y="2"/>
                </a:lnTo>
                <a:lnTo>
                  <a:pt x="15" y="5"/>
                </a:lnTo>
                <a:lnTo>
                  <a:pt x="9" y="9"/>
                </a:lnTo>
                <a:lnTo>
                  <a:pt x="5" y="13"/>
                </a:lnTo>
                <a:lnTo>
                  <a:pt x="2" y="19"/>
                </a:lnTo>
                <a:lnTo>
                  <a:pt x="0" y="27"/>
                </a:lnTo>
                <a:lnTo>
                  <a:pt x="0" y="32"/>
                </a:lnTo>
                <a:lnTo>
                  <a:pt x="0" y="38"/>
                </a:lnTo>
                <a:lnTo>
                  <a:pt x="2" y="46"/>
                </a:lnTo>
                <a:lnTo>
                  <a:pt x="5" y="50"/>
                </a:lnTo>
                <a:lnTo>
                  <a:pt x="9" y="55"/>
                </a:lnTo>
                <a:lnTo>
                  <a:pt x="15" y="59"/>
                </a:lnTo>
                <a:lnTo>
                  <a:pt x="19" y="63"/>
                </a:lnTo>
                <a:lnTo>
                  <a:pt x="27" y="65"/>
                </a:lnTo>
                <a:lnTo>
                  <a:pt x="32" y="65"/>
                </a:lnTo>
                <a:lnTo>
                  <a:pt x="38" y="65"/>
                </a:lnTo>
                <a:lnTo>
                  <a:pt x="46" y="63"/>
                </a:lnTo>
                <a:lnTo>
                  <a:pt x="52" y="59"/>
                </a:lnTo>
                <a:lnTo>
                  <a:pt x="55" y="55"/>
                </a:lnTo>
                <a:lnTo>
                  <a:pt x="59" y="50"/>
                </a:lnTo>
                <a:lnTo>
                  <a:pt x="63" y="46"/>
                </a:lnTo>
                <a:lnTo>
                  <a:pt x="65" y="38"/>
                </a:lnTo>
                <a:lnTo>
                  <a:pt x="65" y="32"/>
                </a:lnTo>
                <a:close/>
                <a:moveTo>
                  <a:pt x="61" y="32"/>
                </a:moveTo>
                <a:lnTo>
                  <a:pt x="61" y="38"/>
                </a:lnTo>
                <a:lnTo>
                  <a:pt x="59" y="44"/>
                </a:lnTo>
                <a:lnTo>
                  <a:pt x="57" y="48"/>
                </a:lnTo>
                <a:lnTo>
                  <a:pt x="53" y="53"/>
                </a:lnTo>
                <a:lnTo>
                  <a:pt x="48" y="55"/>
                </a:lnTo>
                <a:lnTo>
                  <a:pt x="44" y="59"/>
                </a:lnTo>
                <a:lnTo>
                  <a:pt x="38" y="61"/>
                </a:lnTo>
                <a:lnTo>
                  <a:pt x="32" y="61"/>
                </a:lnTo>
                <a:lnTo>
                  <a:pt x="27" y="61"/>
                </a:lnTo>
                <a:lnTo>
                  <a:pt x="21" y="59"/>
                </a:lnTo>
                <a:lnTo>
                  <a:pt x="17" y="55"/>
                </a:lnTo>
                <a:lnTo>
                  <a:pt x="11" y="53"/>
                </a:lnTo>
                <a:lnTo>
                  <a:pt x="9" y="48"/>
                </a:lnTo>
                <a:lnTo>
                  <a:pt x="5" y="44"/>
                </a:lnTo>
                <a:lnTo>
                  <a:pt x="4" y="38"/>
                </a:lnTo>
                <a:lnTo>
                  <a:pt x="4" y="32"/>
                </a:lnTo>
                <a:lnTo>
                  <a:pt x="4" y="27"/>
                </a:lnTo>
                <a:lnTo>
                  <a:pt x="5" y="21"/>
                </a:lnTo>
                <a:lnTo>
                  <a:pt x="9" y="17"/>
                </a:lnTo>
                <a:lnTo>
                  <a:pt x="11" y="11"/>
                </a:lnTo>
                <a:lnTo>
                  <a:pt x="17" y="7"/>
                </a:lnTo>
                <a:lnTo>
                  <a:pt x="21" y="5"/>
                </a:lnTo>
                <a:lnTo>
                  <a:pt x="27" y="4"/>
                </a:lnTo>
                <a:lnTo>
                  <a:pt x="32" y="4"/>
                </a:lnTo>
                <a:lnTo>
                  <a:pt x="38" y="4"/>
                </a:lnTo>
                <a:lnTo>
                  <a:pt x="44" y="5"/>
                </a:lnTo>
                <a:lnTo>
                  <a:pt x="48" y="7"/>
                </a:lnTo>
                <a:lnTo>
                  <a:pt x="53" y="11"/>
                </a:lnTo>
                <a:lnTo>
                  <a:pt x="57" y="17"/>
                </a:lnTo>
                <a:lnTo>
                  <a:pt x="59" y="21"/>
                </a:lnTo>
                <a:lnTo>
                  <a:pt x="61" y="27"/>
                </a:lnTo>
                <a:lnTo>
                  <a:pt x="61" y="32"/>
                </a:lnTo>
                <a:close/>
              </a:path>
            </a:pathLst>
          </a:custGeom>
          <a:solidFill>
            <a:srgbClr val="9A9998"/>
          </a:solidFill>
          <a:ln w="9525">
            <a:noFill/>
            <a:round/>
            <a:headEnd/>
            <a:tailEnd/>
          </a:ln>
        </p:spPr>
        <p:txBody>
          <a:bodyPr/>
          <a:lstStyle/>
          <a:p>
            <a:endParaRPr lang="en-US"/>
          </a:p>
        </p:txBody>
      </p:sp>
      <p:sp>
        <p:nvSpPr>
          <p:cNvPr id="45578" name="Freeform 1522"/>
          <p:cNvSpPr>
            <a:spLocks noEditPoints="1"/>
          </p:cNvSpPr>
          <p:nvPr/>
        </p:nvSpPr>
        <p:spPr bwMode="auto">
          <a:xfrm>
            <a:off x="8839200" y="4406900"/>
            <a:ext cx="96838" cy="96838"/>
          </a:xfrm>
          <a:custGeom>
            <a:avLst/>
            <a:gdLst>
              <a:gd name="T0" fmla="*/ 61 w 61"/>
              <a:gd name="T1" fmla="*/ 25 h 61"/>
              <a:gd name="T2" fmla="*/ 55 w 61"/>
              <a:gd name="T3" fmla="*/ 13 h 61"/>
              <a:gd name="T4" fmla="*/ 48 w 61"/>
              <a:gd name="T5" fmla="*/ 5 h 61"/>
              <a:gd name="T6" fmla="*/ 36 w 61"/>
              <a:gd name="T7" fmla="*/ 0 h 61"/>
              <a:gd name="T8" fmla="*/ 25 w 61"/>
              <a:gd name="T9" fmla="*/ 0 h 61"/>
              <a:gd name="T10" fmla="*/ 13 w 61"/>
              <a:gd name="T11" fmla="*/ 5 h 61"/>
              <a:gd name="T12" fmla="*/ 5 w 61"/>
              <a:gd name="T13" fmla="*/ 13 h 61"/>
              <a:gd name="T14" fmla="*/ 0 w 61"/>
              <a:gd name="T15" fmla="*/ 25 h 61"/>
              <a:gd name="T16" fmla="*/ 0 w 61"/>
              <a:gd name="T17" fmla="*/ 36 h 61"/>
              <a:gd name="T18" fmla="*/ 5 w 61"/>
              <a:gd name="T19" fmla="*/ 48 h 61"/>
              <a:gd name="T20" fmla="*/ 13 w 61"/>
              <a:gd name="T21" fmla="*/ 55 h 61"/>
              <a:gd name="T22" fmla="*/ 25 w 61"/>
              <a:gd name="T23" fmla="*/ 61 h 61"/>
              <a:gd name="T24" fmla="*/ 36 w 61"/>
              <a:gd name="T25" fmla="*/ 61 h 61"/>
              <a:gd name="T26" fmla="*/ 48 w 61"/>
              <a:gd name="T27" fmla="*/ 55 h 61"/>
              <a:gd name="T28" fmla="*/ 55 w 61"/>
              <a:gd name="T29" fmla="*/ 48 h 61"/>
              <a:gd name="T30" fmla="*/ 61 w 61"/>
              <a:gd name="T31" fmla="*/ 36 h 61"/>
              <a:gd name="T32" fmla="*/ 57 w 61"/>
              <a:gd name="T33" fmla="*/ 30 h 61"/>
              <a:gd name="T34" fmla="*/ 55 w 61"/>
              <a:gd name="T35" fmla="*/ 40 h 61"/>
              <a:gd name="T36" fmla="*/ 50 w 61"/>
              <a:gd name="T37" fmla="*/ 50 h 61"/>
              <a:gd name="T38" fmla="*/ 42 w 61"/>
              <a:gd name="T39" fmla="*/ 55 h 61"/>
              <a:gd name="T40" fmla="*/ 30 w 61"/>
              <a:gd name="T41" fmla="*/ 57 h 61"/>
              <a:gd name="T42" fmla="*/ 21 w 61"/>
              <a:gd name="T43" fmla="*/ 55 h 61"/>
              <a:gd name="T44" fmla="*/ 11 w 61"/>
              <a:gd name="T45" fmla="*/ 50 h 61"/>
              <a:gd name="T46" fmla="*/ 5 w 61"/>
              <a:gd name="T47" fmla="*/ 40 h 61"/>
              <a:gd name="T48" fmla="*/ 3 w 61"/>
              <a:gd name="T49" fmla="*/ 30 h 61"/>
              <a:gd name="T50" fmla="*/ 5 w 61"/>
              <a:gd name="T51" fmla="*/ 19 h 61"/>
              <a:gd name="T52" fmla="*/ 11 w 61"/>
              <a:gd name="T53" fmla="*/ 11 h 61"/>
              <a:gd name="T54" fmla="*/ 21 w 61"/>
              <a:gd name="T55" fmla="*/ 5 h 61"/>
              <a:gd name="T56" fmla="*/ 30 w 61"/>
              <a:gd name="T57" fmla="*/ 3 h 61"/>
              <a:gd name="T58" fmla="*/ 42 w 61"/>
              <a:gd name="T59" fmla="*/ 5 h 61"/>
              <a:gd name="T60" fmla="*/ 50 w 61"/>
              <a:gd name="T61" fmla="*/ 11 h 61"/>
              <a:gd name="T62" fmla="*/ 55 w 61"/>
              <a:gd name="T63" fmla="*/ 19 h 61"/>
              <a:gd name="T64" fmla="*/ 57 w 61"/>
              <a:gd name="T65" fmla="*/ 30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1"/>
              <a:gd name="T100" fmla="*/ 0 h 61"/>
              <a:gd name="T101" fmla="*/ 61 w 61"/>
              <a:gd name="T102" fmla="*/ 61 h 6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1" h="61">
                <a:moveTo>
                  <a:pt x="61" y="30"/>
                </a:moveTo>
                <a:lnTo>
                  <a:pt x="61" y="25"/>
                </a:lnTo>
                <a:lnTo>
                  <a:pt x="59" y="19"/>
                </a:lnTo>
                <a:lnTo>
                  <a:pt x="55" y="13"/>
                </a:lnTo>
                <a:lnTo>
                  <a:pt x="51" y="9"/>
                </a:lnTo>
                <a:lnTo>
                  <a:pt x="48" y="5"/>
                </a:lnTo>
                <a:lnTo>
                  <a:pt x="42" y="2"/>
                </a:lnTo>
                <a:lnTo>
                  <a:pt x="36" y="0"/>
                </a:lnTo>
                <a:lnTo>
                  <a:pt x="30" y="0"/>
                </a:lnTo>
                <a:lnTo>
                  <a:pt x="25" y="0"/>
                </a:lnTo>
                <a:lnTo>
                  <a:pt x="19" y="2"/>
                </a:lnTo>
                <a:lnTo>
                  <a:pt x="13" y="5"/>
                </a:lnTo>
                <a:lnTo>
                  <a:pt x="9" y="9"/>
                </a:lnTo>
                <a:lnTo>
                  <a:pt x="5" y="13"/>
                </a:lnTo>
                <a:lnTo>
                  <a:pt x="2" y="19"/>
                </a:lnTo>
                <a:lnTo>
                  <a:pt x="0" y="25"/>
                </a:lnTo>
                <a:lnTo>
                  <a:pt x="0" y="30"/>
                </a:lnTo>
                <a:lnTo>
                  <a:pt x="0" y="36"/>
                </a:lnTo>
                <a:lnTo>
                  <a:pt x="2" y="42"/>
                </a:lnTo>
                <a:lnTo>
                  <a:pt x="5" y="48"/>
                </a:lnTo>
                <a:lnTo>
                  <a:pt x="9" y="51"/>
                </a:lnTo>
                <a:lnTo>
                  <a:pt x="13" y="55"/>
                </a:lnTo>
                <a:lnTo>
                  <a:pt x="19" y="59"/>
                </a:lnTo>
                <a:lnTo>
                  <a:pt x="25" y="61"/>
                </a:lnTo>
                <a:lnTo>
                  <a:pt x="30" y="61"/>
                </a:lnTo>
                <a:lnTo>
                  <a:pt x="36" y="61"/>
                </a:lnTo>
                <a:lnTo>
                  <a:pt x="42" y="59"/>
                </a:lnTo>
                <a:lnTo>
                  <a:pt x="48" y="55"/>
                </a:lnTo>
                <a:lnTo>
                  <a:pt x="51" y="51"/>
                </a:lnTo>
                <a:lnTo>
                  <a:pt x="55" y="48"/>
                </a:lnTo>
                <a:lnTo>
                  <a:pt x="59" y="42"/>
                </a:lnTo>
                <a:lnTo>
                  <a:pt x="61" y="36"/>
                </a:lnTo>
                <a:lnTo>
                  <a:pt x="61" y="30"/>
                </a:lnTo>
                <a:close/>
                <a:moveTo>
                  <a:pt x="57" y="30"/>
                </a:moveTo>
                <a:lnTo>
                  <a:pt x="57" y="36"/>
                </a:lnTo>
                <a:lnTo>
                  <a:pt x="55" y="40"/>
                </a:lnTo>
                <a:lnTo>
                  <a:pt x="53" y="46"/>
                </a:lnTo>
                <a:lnTo>
                  <a:pt x="50" y="50"/>
                </a:lnTo>
                <a:lnTo>
                  <a:pt x="46" y="53"/>
                </a:lnTo>
                <a:lnTo>
                  <a:pt x="42" y="55"/>
                </a:lnTo>
                <a:lnTo>
                  <a:pt x="36" y="57"/>
                </a:lnTo>
                <a:lnTo>
                  <a:pt x="30" y="57"/>
                </a:lnTo>
                <a:lnTo>
                  <a:pt x="25" y="57"/>
                </a:lnTo>
                <a:lnTo>
                  <a:pt x="21" y="55"/>
                </a:lnTo>
                <a:lnTo>
                  <a:pt x="15" y="53"/>
                </a:lnTo>
                <a:lnTo>
                  <a:pt x="11" y="50"/>
                </a:lnTo>
                <a:lnTo>
                  <a:pt x="7" y="46"/>
                </a:lnTo>
                <a:lnTo>
                  <a:pt x="5" y="40"/>
                </a:lnTo>
                <a:lnTo>
                  <a:pt x="3" y="36"/>
                </a:lnTo>
                <a:lnTo>
                  <a:pt x="3" y="30"/>
                </a:lnTo>
                <a:lnTo>
                  <a:pt x="3" y="25"/>
                </a:lnTo>
                <a:lnTo>
                  <a:pt x="5" y="19"/>
                </a:lnTo>
                <a:lnTo>
                  <a:pt x="7" y="15"/>
                </a:lnTo>
                <a:lnTo>
                  <a:pt x="11" y="11"/>
                </a:lnTo>
                <a:lnTo>
                  <a:pt x="15" y="7"/>
                </a:lnTo>
                <a:lnTo>
                  <a:pt x="21" y="5"/>
                </a:lnTo>
                <a:lnTo>
                  <a:pt x="25" y="3"/>
                </a:lnTo>
                <a:lnTo>
                  <a:pt x="30" y="3"/>
                </a:lnTo>
                <a:lnTo>
                  <a:pt x="36" y="3"/>
                </a:lnTo>
                <a:lnTo>
                  <a:pt x="42" y="5"/>
                </a:lnTo>
                <a:lnTo>
                  <a:pt x="46" y="7"/>
                </a:lnTo>
                <a:lnTo>
                  <a:pt x="50" y="11"/>
                </a:lnTo>
                <a:lnTo>
                  <a:pt x="53" y="15"/>
                </a:lnTo>
                <a:lnTo>
                  <a:pt x="55" y="19"/>
                </a:lnTo>
                <a:lnTo>
                  <a:pt x="57" y="25"/>
                </a:lnTo>
                <a:lnTo>
                  <a:pt x="57" y="30"/>
                </a:lnTo>
                <a:close/>
              </a:path>
            </a:pathLst>
          </a:custGeom>
          <a:solidFill>
            <a:srgbClr val="9B9A9A"/>
          </a:solidFill>
          <a:ln w="9525">
            <a:noFill/>
            <a:round/>
            <a:headEnd/>
            <a:tailEnd/>
          </a:ln>
        </p:spPr>
        <p:txBody>
          <a:bodyPr/>
          <a:lstStyle/>
          <a:p>
            <a:endParaRPr lang="en-US"/>
          </a:p>
        </p:txBody>
      </p:sp>
      <p:sp>
        <p:nvSpPr>
          <p:cNvPr id="45579" name="Freeform 1523"/>
          <p:cNvSpPr>
            <a:spLocks noEditPoints="1"/>
          </p:cNvSpPr>
          <p:nvPr/>
        </p:nvSpPr>
        <p:spPr bwMode="auto">
          <a:xfrm>
            <a:off x="8842375" y="4410075"/>
            <a:ext cx="90488" cy="90488"/>
          </a:xfrm>
          <a:custGeom>
            <a:avLst/>
            <a:gdLst>
              <a:gd name="T0" fmla="*/ 57 w 57"/>
              <a:gd name="T1" fmla="*/ 28 h 57"/>
              <a:gd name="T2" fmla="*/ 57 w 57"/>
              <a:gd name="T3" fmla="*/ 23 h 57"/>
              <a:gd name="T4" fmla="*/ 55 w 57"/>
              <a:gd name="T5" fmla="*/ 17 h 57"/>
              <a:gd name="T6" fmla="*/ 53 w 57"/>
              <a:gd name="T7" fmla="*/ 13 h 57"/>
              <a:gd name="T8" fmla="*/ 49 w 57"/>
              <a:gd name="T9" fmla="*/ 7 h 57"/>
              <a:gd name="T10" fmla="*/ 44 w 57"/>
              <a:gd name="T11" fmla="*/ 3 h 57"/>
              <a:gd name="T12" fmla="*/ 40 w 57"/>
              <a:gd name="T13" fmla="*/ 1 h 57"/>
              <a:gd name="T14" fmla="*/ 34 w 57"/>
              <a:gd name="T15" fmla="*/ 0 h 57"/>
              <a:gd name="T16" fmla="*/ 28 w 57"/>
              <a:gd name="T17" fmla="*/ 0 h 57"/>
              <a:gd name="T18" fmla="*/ 23 w 57"/>
              <a:gd name="T19" fmla="*/ 0 h 57"/>
              <a:gd name="T20" fmla="*/ 17 w 57"/>
              <a:gd name="T21" fmla="*/ 1 h 57"/>
              <a:gd name="T22" fmla="*/ 13 w 57"/>
              <a:gd name="T23" fmla="*/ 3 h 57"/>
              <a:gd name="T24" fmla="*/ 7 w 57"/>
              <a:gd name="T25" fmla="*/ 7 h 57"/>
              <a:gd name="T26" fmla="*/ 5 w 57"/>
              <a:gd name="T27" fmla="*/ 13 h 57"/>
              <a:gd name="T28" fmla="*/ 1 w 57"/>
              <a:gd name="T29" fmla="*/ 17 h 57"/>
              <a:gd name="T30" fmla="*/ 0 w 57"/>
              <a:gd name="T31" fmla="*/ 23 h 57"/>
              <a:gd name="T32" fmla="*/ 0 w 57"/>
              <a:gd name="T33" fmla="*/ 28 h 57"/>
              <a:gd name="T34" fmla="*/ 0 w 57"/>
              <a:gd name="T35" fmla="*/ 34 h 57"/>
              <a:gd name="T36" fmla="*/ 1 w 57"/>
              <a:gd name="T37" fmla="*/ 40 h 57"/>
              <a:gd name="T38" fmla="*/ 5 w 57"/>
              <a:gd name="T39" fmla="*/ 44 h 57"/>
              <a:gd name="T40" fmla="*/ 7 w 57"/>
              <a:gd name="T41" fmla="*/ 49 h 57"/>
              <a:gd name="T42" fmla="*/ 13 w 57"/>
              <a:gd name="T43" fmla="*/ 51 h 57"/>
              <a:gd name="T44" fmla="*/ 17 w 57"/>
              <a:gd name="T45" fmla="*/ 55 h 57"/>
              <a:gd name="T46" fmla="*/ 23 w 57"/>
              <a:gd name="T47" fmla="*/ 57 h 57"/>
              <a:gd name="T48" fmla="*/ 28 w 57"/>
              <a:gd name="T49" fmla="*/ 57 h 57"/>
              <a:gd name="T50" fmla="*/ 34 w 57"/>
              <a:gd name="T51" fmla="*/ 57 h 57"/>
              <a:gd name="T52" fmla="*/ 40 w 57"/>
              <a:gd name="T53" fmla="*/ 55 h 57"/>
              <a:gd name="T54" fmla="*/ 44 w 57"/>
              <a:gd name="T55" fmla="*/ 51 h 57"/>
              <a:gd name="T56" fmla="*/ 49 w 57"/>
              <a:gd name="T57" fmla="*/ 49 h 57"/>
              <a:gd name="T58" fmla="*/ 53 w 57"/>
              <a:gd name="T59" fmla="*/ 44 h 57"/>
              <a:gd name="T60" fmla="*/ 55 w 57"/>
              <a:gd name="T61" fmla="*/ 40 h 57"/>
              <a:gd name="T62" fmla="*/ 57 w 57"/>
              <a:gd name="T63" fmla="*/ 34 h 57"/>
              <a:gd name="T64" fmla="*/ 57 w 57"/>
              <a:gd name="T65" fmla="*/ 28 h 57"/>
              <a:gd name="T66" fmla="*/ 53 w 57"/>
              <a:gd name="T67" fmla="*/ 28 h 57"/>
              <a:gd name="T68" fmla="*/ 51 w 57"/>
              <a:gd name="T69" fmla="*/ 38 h 57"/>
              <a:gd name="T70" fmla="*/ 46 w 57"/>
              <a:gd name="T71" fmla="*/ 46 h 57"/>
              <a:gd name="T72" fmla="*/ 38 w 57"/>
              <a:gd name="T73" fmla="*/ 51 h 57"/>
              <a:gd name="T74" fmla="*/ 28 w 57"/>
              <a:gd name="T75" fmla="*/ 53 h 57"/>
              <a:gd name="T76" fmla="*/ 19 w 57"/>
              <a:gd name="T77" fmla="*/ 51 h 57"/>
              <a:gd name="T78" fmla="*/ 11 w 57"/>
              <a:gd name="T79" fmla="*/ 46 h 57"/>
              <a:gd name="T80" fmla="*/ 5 w 57"/>
              <a:gd name="T81" fmla="*/ 38 h 57"/>
              <a:gd name="T82" fmla="*/ 3 w 57"/>
              <a:gd name="T83" fmla="*/ 28 h 57"/>
              <a:gd name="T84" fmla="*/ 5 w 57"/>
              <a:gd name="T85" fmla="*/ 19 h 57"/>
              <a:gd name="T86" fmla="*/ 11 w 57"/>
              <a:gd name="T87" fmla="*/ 11 h 57"/>
              <a:gd name="T88" fmla="*/ 19 w 57"/>
              <a:gd name="T89" fmla="*/ 5 h 57"/>
              <a:gd name="T90" fmla="*/ 28 w 57"/>
              <a:gd name="T91" fmla="*/ 3 h 57"/>
              <a:gd name="T92" fmla="*/ 38 w 57"/>
              <a:gd name="T93" fmla="*/ 5 h 57"/>
              <a:gd name="T94" fmla="*/ 46 w 57"/>
              <a:gd name="T95" fmla="*/ 11 h 57"/>
              <a:gd name="T96" fmla="*/ 51 w 57"/>
              <a:gd name="T97" fmla="*/ 19 h 57"/>
              <a:gd name="T98" fmla="*/ 53 w 57"/>
              <a:gd name="T99" fmla="*/ 28 h 5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7"/>
              <a:gd name="T151" fmla="*/ 0 h 57"/>
              <a:gd name="T152" fmla="*/ 57 w 57"/>
              <a:gd name="T153" fmla="*/ 57 h 5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7" h="57">
                <a:moveTo>
                  <a:pt x="57" y="28"/>
                </a:moveTo>
                <a:lnTo>
                  <a:pt x="57" y="23"/>
                </a:lnTo>
                <a:lnTo>
                  <a:pt x="55" y="17"/>
                </a:lnTo>
                <a:lnTo>
                  <a:pt x="53" y="13"/>
                </a:lnTo>
                <a:lnTo>
                  <a:pt x="49" y="7"/>
                </a:lnTo>
                <a:lnTo>
                  <a:pt x="44" y="3"/>
                </a:lnTo>
                <a:lnTo>
                  <a:pt x="40" y="1"/>
                </a:lnTo>
                <a:lnTo>
                  <a:pt x="34" y="0"/>
                </a:lnTo>
                <a:lnTo>
                  <a:pt x="28" y="0"/>
                </a:lnTo>
                <a:lnTo>
                  <a:pt x="23" y="0"/>
                </a:lnTo>
                <a:lnTo>
                  <a:pt x="17" y="1"/>
                </a:lnTo>
                <a:lnTo>
                  <a:pt x="13" y="3"/>
                </a:lnTo>
                <a:lnTo>
                  <a:pt x="7" y="7"/>
                </a:lnTo>
                <a:lnTo>
                  <a:pt x="5" y="13"/>
                </a:lnTo>
                <a:lnTo>
                  <a:pt x="1" y="17"/>
                </a:lnTo>
                <a:lnTo>
                  <a:pt x="0" y="23"/>
                </a:lnTo>
                <a:lnTo>
                  <a:pt x="0" y="28"/>
                </a:lnTo>
                <a:lnTo>
                  <a:pt x="0" y="34"/>
                </a:lnTo>
                <a:lnTo>
                  <a:pt x="1" y="40"/>
                </a:lnTo>
                <a:lnTo>
                  <a:pt x="5" y="44"/>
                </a:lnTo>
                <a:lnTo>
                  <a:pt x="7" y="49"/>
                </a:lnTo>
                <a:lnTo>
                  <a:pt x="13" y="51"/>
                </a:lnTo>
                <a:lnTo>
                  <a:pt x="17" y="55"/>
                </a:lnTo>
                <a:lnTo>
                  <a:pt x="23" y="57"/>
                </a:lnTo>
                <a:lnTo>
                  <a:pt x="28" y="57"/>
                </a:lnTo>
                <a:lnTo>
                  <a:pt x="34" y="57"/>
                </a:lnTo>
                <a:lnTo>
                  <a:pt x="40" y="55"/>
                </a:lnTo>
                <a:lnTo>
                  <a:pt x="44" y="51"/>
                </a:lnTo>
                <a:lnTo>
                  <a:pt x="49" y="49"/>
                </a:lnTo>
                <a:lnTo>
                  <a:pt x="53" y="44"/>
                </a:lnTo>
                <a:lnTo>
                  <a:pt x="55" y="40"/>
                </a:lnTo>
                <a:lnTo>
                  <a:pt x="57" y="34"/>
                </a:lnTo>
                <a:lnTo>
                  <a:pt x="57" y="28"/>
                </a:lnTo>
                <a:close/>
                <a:moveTo>
                  <a:pt x="53" y="28"/>
                </a:moveTo>
                <a:lnTo>
                  <a:pt x="51" y="38"/>
                </a:lnTo>
                <a:lnTo>
                  <a:pt x="46" y="46"/>
                </a:lnTo>
                <a:lnTo>
                  <a:pt x="38" y="51"/>
                </a:lnTo>
                <a:lnTo>
                  <a:pt x="28" y="53"/>
                </a:lnTo>
                <a:lnTo>
                  <a:pt x="19" y="51"/>
                </a:lnTo>
                <a:lnTo>
                  <a:pt x="11" y="46"/>
                </a:lnTo>
                <a:lnTo>
                  <a:pt x="5" y="38"/>
                </a:lnTo>
                <a:lnTo>
                  <a:pt x="3" y="28"/>
                </a:lnTo>
                <a:lnTo>
                  <a:pt x="5" y="19"/>
                </a:lnTo>
                <a:lnTo>
                  <a:pt x="11" y="11"/>
                </a:lnTo>
                <a:lnTo>
                  <a:pt x="19" y="5"/>
                </a:lnTo>
                <a:lnTo>
                  <a:pt x="28" y="3"/>
                </a:lnTo>
                <a:lnTo>
                  <a:pt x="38" y="5"/>
                </a:lnTo>
                <a:lnTo>
                  <a:pt x="46" y="11"/>
                </a:lnTo>
                <a:lnTo>
                  <a:pt x="51" y="19"/>
                </a:lnTo>
                <a:lnTo>
                  <a:pt x="53" y="28"/>
                </a:lnTo>
                <a:close/>
              </a:path>
            </a:pathLst>
          </a:custGeom>
          <a:solidFill>
            <a:srgbClr val="9D9C9B"/>
          </a:solidFill>
          <a:ln w="9525">
            <a:noFill/>
            <a:round/>
            <a:headEnd/>
            <a:tailEnd/>
          </a:ln>
        </p:spPr>
        <p:txBody>
          <a:bodyPr/>
          <a:lstStyle/>
          <a:p>
            <a:endParaRPr lang="en-US"/>
          </a:p>
        </p:txBody>
      </p:sp>
      <p:sp>
        <p:nvSpPr>
          <p:cNvPr id="45580" name="Freeform 1524"/>
          <p:cNvSpPr>
            <a:spLocks noEditPoints="1"/>
          </p:cNvSpPr>
          <p:nvPr/>
        </p:nvSpPr>
        <p:spPr bwMode="auto">
          <a:xfrm>
            <a:off x="8843964" y="4411664"/>
            <a:ext cx="85725" cy="85725"/>
          </a:xfrm>
          <a:custGeom>
            <a:avLst/>
            <a:gdLst>
              <a:gd name="T0" fmla="*/ 54 w 54"/>
              <a:gd name="T1" fmla="*/ 27 h 54"/>
              <a:gd name="T2" fmla="*/ 54 w 54"/>
              <a:gd name="T3" fmla="*/ 22 h 54"/>
              <a:gd name="T4" fmla="*/ 52 w 54"/>
              <a:gd name="T5" fmla="*/ 16 h 54"/>
              <a:gd name="T6" fmla="*/ 50 w 54"/>
              <a:gd name="T7" fmla="*/ 12 h 54"/>
              <a:gd name="T8" fmla="*/ 47 w 54"/>
              <a:gd name="T9" fmla="*/ 8 h 54"/>
              <a:gd name="T10" fmla="*/ 43 w 54"/>
              <a:gd name="T11" fmla="*/ 4 h 54"/>
              <a:gd name="T12" fmla="*/ 39 w 54"/>
              <a:gd name="T13" fmla="*/ 2 h 54"/>
              <a:gd name="T14" fmla="*/ 33 w 54"/>
              <a:gd name="T15" fmla="*/ 0 h 54"/>
              <a:gd name="T16" fmla="*/ 27 w 54"/>
              <a:gd name="T17" fmla="*/ 0 h 54"/>
              <a:gd name="T18" fmla="*/ 22 w 54"/>
              <a:gd name="T19" fmla="*/ 0 h 54"/>
              <a:gd name="T20" fmla="*/ 18 w 54"/>
              <a:gd name="T21" fmla="*/ 2 h 54"/>
              <a:gd name="T22" fmla="*/ 12 w 54"/>
              <a:gd name="T23" fmla="*/ 4 h 54"/>
              <a:gd name="T24" fmla="*/ 8 w 54"/>
              <a:gd name="T25" fmla="*/ 8 h 54"/>
              <a:gd name="T26" fmla="*/ 4 w 54"/>
              <a:gd name="T27" fmla="*/ 12 h 54"/>
              <a:gd name="T28" fmla="*/ 2 w 54"/>
              <a:gd name="T29" fmla="*/ 16 h 54"/>
              <a:gd name="T30" fmla="*/ 0 w 54"/>
              <a:gd name="T31" fmla="*/ 22 h 54"/>
              <a:gd name="T32" fmla="*/ 0 w 54"/>
              <a:gd name="T33" fmla="*/ 27 h 54"/>
              <a:gd name="T34" fmla="*/ 0 w 54"/>
              <a:gd name="T35" fmla="*/ 33 h 54"/>
              <a:gd name="T36" fmla="*/ 2 w 54"/>
              <a:gd name="T37" fmla="*/ 37 h 54"/>
              <a:gd name="T38" fmla="*/ 4 w 54"/>
              <a:gd name="T39" fmla="*/ 43 h 54"/>
              <a:gd name="T40" fmla="*/ 8 w 54"/>
              <a:gd name="T41" fmla="*/ 47 h 54"/>
              <a:gd name="T42" fmla="*/ 12 w 54"/>
              <a:gd name="T43" fmla="*/ 50 h 54"/>
              <a:gd name="T44" fmla="*/ 18 w 54"/>
              <a:gd name="T45" fmla="*/ 52 h 54"/>
              <a:gd name="T46" fmla="*/ 22 w 54"/>
              <a:gd name="T47" fmla="*/ 54 h 54"/>
              <a:gd name="T48" fmla="*/ 27 w 54"/>
              <a:gd name="T49" fmla="*/ 54 h 54"/>
              <a:gd name="T50" fmla="*/ 33 w 54"/>
              <a:gd name="T51" fmla="*/ 54 h 54"/>
              <a:gd name="T52" fmla="*/ 39 w 54"/>
              <a:gd name="T53" fmla="*/ 52 h 54"/>
              <a:gd name="T54" fmla="*/ 43 w 54"/>
              <a:gd name="T55" fmla="*/ 50 h 54"/>
              <a:gd name="T56" fmla="*/ 47 w 54"/>
              <a:gd name="T57" fmla="*/ 47 h 54"/>
              <a:gd name="T58" fmla="*/ 50 w 54"/>
              <a:gd name="T59" fmla="*/ 43 h 54"/>
              <a:gd name="T60" fmla="*/ 52 w 54"/>
              <a:gd name="T61" fmla="*/ 37 h 54"/>
              <a:gd name="T62" fmla="*/ 54 w 54"/>
              <a:gd name="T63" fmla="*/ 33 h 54"/>
              <a:gd name="T64" fmla="*/ 54 w 54"/>
              <a:gd name="T65" fmla="*/ 27 h 54"/>
              <a:gd name="T66" fmla="*/ 50 w 54"/>
              <a:gd name="T67" fmla="*/ 27 h 54"/>
              <a:gd name="T68" fmla="*/ 48 w 54"/>
              <a:gd name="T69" fmla="*/ 37 h 54"/>
              <a:gd name="T70" fmla="*/ 45 w 54"/>
              <a:gd name="T71" fmla="*/ 43 h 54"/>
              <a:gd name="T72" fmla="*/ 37 w 54"/>
              <a:gd name="T73" fmla="*/ 48 h 54"/>
              <a:gd name="T74" fmla="*/ 27 w 54"/>
              <a:gd name="T75" fmla="*/ 50 h 54"/>
              <a:gd name="T76" fmla="*/ 18 w 54"/>
              <a:gd name="T77" fmla="*/ 48 h 54"/>
              <a:gd name="T78" fmla="*/ 12 w 54"/>
              <a:gd name="T79" fmla="*/ 43 h 54"/>
              <a:gd name="T80" fmla="*/ 6 w 54"/>
              <a:gd name="T81" fmla="*/ 37 h 54"/>
              <a:gd name="T82" fmla="*/ 4 w 54"/>
              <a:gd name="T83" fmla="*/ 27 h 54"/>
              <a:gd name="T84" fmla="*/ 6 w 54"/>
              <a:gd name="T85" fmla="*/ 18 h 54"/>
              <a:gd name="T86" fmla="*/ 12 w 54"/>
              <a:gd name="T87" fmla="*/ 10 h 54"/>
              <a:gd name="T88" fmla="*/ 18 w 54"/>
              <a:gd name="T89" fmla="*/ 6 h 54"/>
              <a:gd name="T90" fmla="*/ 27 w 54"/>
              <a:gd name="T91" fmla="*/ 4 h 54"/>
              <a:gd name="T92" fmla="*/ 37 w 54"/>
              <a:gd name="T93" fmla="*/ 6 h 54"/>
              <a:gd name="T94" fmla="*/ 45 w 54"/>
              <a:gd name="T95" fmla="*/ 10 h 54"/>
              <a:gd name="T96" fmla="*/ 48 w 54"/>
              <a:gd name="T97" fmla="*/ 18 h 54"/>
              <a:gd name="T98" fmla="*/ 50 w 54"/>
              <a:gd name="T99" fmla="*/ 27 h 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4"/>
              <a:gd name="T151" fmla="*/ 0 h 54"/>
              <a:gd name="T152" fmla="*/ 54 w 54"/>
              <a:gd name="T153" fmla="*/ 54 h 5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4" h="54">
                <a:moveTo>
                  <a:pt x="54" y="27"/>
                </a:moveTo>
                <a:lnTo>
                  <a:pt x="54" y="22"/>
                </a:lnTo>
                <a:lnTo>
                  <a:pt x="52" y="16"/>
                </a:lnTo>
                <a:lnTo>
                  <a:pt x="50" y="12"/>
                </a:lnTo>
                <a:lnTo>
                  <a:pt x="47" y="8"/>
                </a:lnTo>
                <a:lnTo>
                  <a:pt x="43" y="4"/>
                </a:lnTo>
                <a:lnTo>
                  <a:pt x="39" y="2"/>
                </a:lnTo>
                <a:lnTo>
                  <a:pt x="33" y="0"/>
                </a:lnTo>
                <a:lnTo>
                  <a:pt x="27" y="0"/>
                </a:lnTo>
                <a:lnTo>
                  <a:pt x="22" y="0"/>
                </a:lnTo>
                <a:lnTo>
                  <a:pt x="18" y="2"/>
                </a:lnTo>
                <a:lnTo>
                  <a:pt x="12" y="4"/>
                </a:lnTo>
                <a:lnTo>
                  <a:pt x="8" y="8"/>
                </a:lnTo>
                <a:lnTo>
                  <a:pt x="4" y="12"/>
                </a:lnTo>
                <a:lnTo>
                  <a:pt x="2" y="16"/>
                </a:lnTo>
                <a:lnTo>
                  <a:pt x="0" y="22"/>
                </a:lnTo>
                <a:lnTo>
                  <a:pt x="0" y="27"/>
                </a:lnTo>
                <a:lnTo>
                  <a:pt x="0" y="33"/>
                </a:lnTo>
                <a:lnTo>
                  <a:pt x="2" y="37"/>
                </a:lnTo>
                <a:lnTo>
                  <a:pt x="4" y="43"/>
                </a:lnTo>
                <a:lnTo>
                  <a:pt x="8" y="47"/>
                </a:lnTo>
                <a:lnTo>
                  <a:pt x="12" y="50"/>
                </a:lnTo>
                <a:lnTo>
                  <a:pt x="18" y="52"/>
                </a:lnTo>
                <a:lnTo>
                  <a:pt x="22" y="54"/>
                </a:lnTo>
                <a:lnTo>
                  <a:pt x="27" y="54"/>
                </a:lnTo>
                <a:lnTo>
                  <a:pt x="33" y="54"/>
                </a:lnTo>
                <a:lnTo>
                  <a:pt x="39" y="52"/>
                </a:lnTo>
                <a:lnTo>
                  <a:pt x="43" y="50"/>
                </a:lnTo>
                <a:lnTo>
                  <a:pt x="47" y="47"/>
                </a:lnTo>
                <a:lnTo>
                  <a:pt x="50" y="43"/>
                </a:lnTo>
                <a:lnTo>
                  <a:pt x="52" y="37"/>
                </a:lnTo>
                <a:lnTo>
                  <a:pt x="54" y="33"/>
                </a:lnTo>
                <a:lnTo>
                  <a:pt x="54" y="27"/>
                </a:lnTo>
                <a:close/>
                <a:moveTo>
                  <a:pt x="50" y="27"/>
                </a:moveTo>
                <a:lnTo>
                  <a:pt x="48" y="37"/>
                </a:lnTo>
                <a:lnTo>
                  <a:pt x="45" y="43"/>
                </a:lnTo>
                <a:lnTo>
                  <a:pt x="37" y="48"/>
                </a:lnTo>
                <a:lnTo>
                  <a:pt x="27" y="50"/>
                </a:lnTo>
                <a:lnTo>
                  <a:pt x="18" y="48"/>
                </a:lnTo>
                <a:lnTo>
                  <a:pt x="12" y="43"/>
                </a:lnTo>
                <a:lnTo>
                  <a:pt x="6" y="37"/>
                </a:lnTo>
                <a:lnTo>
                  <a:pt x="4" y="27"/>
                </a:lnTo>
                <a:lnTo>
                  <a:pt x="6" y="18"/>
                </a:lnTo>
                <a:lnTo>
                  <a:pt x="12" y="10"/>
                </a:lnTo>
                <a:lnTo>
                  <a:pt x="18" y="6"/>
                </a:lnTo>
                <a:lnTo>
                  <a:pt x="27" y="4"/>
                </a:lnTo>
                <a:lnTo>
                  <a:pt x="37" y="6"/>
                </a:lnTo>
                <a:lnTo>
                  <a:pt x="45" y="10"/>
                </a:lnTo>
                <a:lnTo>
                  <a:pt x="48" y="18"/>
                </a:lnTo>
                <a:lnTo>
                  <a:pt x="50" y="27"/>
                </a:lnTo>
                <a:close/>
              </a:path>
            </a:pathLst>
          </a:custGeom>
          <a:solidFill>
            <a:srgbClr val="9F9E9D"/>
          </a:solidFill>
          <a:ln w="9525">
            <a:noFill/>
            <a:round/>
            <a:headEnd/>
            <a:tailEnd/>
          </a:ln>
        </p:spPr>
        <p:txBody>
          <a:bodyPr/>
          <a:lstStyle/>
          <a:p>
            <a:endParaRPr lang="en-US"/>
          </a:p>
        </p:txBody>
      </p:sp>
      <p:sp>
        <p:nvSpPr>
          <p:cNvPr id="45581" name="Freeform 1525"/>
          <p:cNvSpPr>
            <a:spLocks noEditPoints="1"/>
          </p:cNvSpPr>
          <p:nvPr/>
        </p:nvSpPr>
        <p:spPr bwMode="auto">
          <a:xfrm>
            <a:off x="8847139" y="4414839"/>
            <a:ext cx="79375" cy="79375"/>
          </a:xfrm>
          <a:custGeom>
            <a:avLst/>
            <a:gdLst>
              <a:gd name="T0" fmla="*/ 50 w 50"/>
              <a:gd name="T1" fmla="*/ 25 h 50"/>
              <a:gd name="T2" fmla="*/ 48 w 50"/>
              <a:gd name="T3" fmla="*/ 16 h 50"/>
              <a:gd name="T4" fmla="*/ 43 w 50"/>
              <a:gd name="T5" fmla="*/ 8 h 50"/>
              <a:gd name="T6" fmla="*/ 35 w 50"/>
              <a:gd name="T7" fmla="*/ 2 h 50"/>
              <a:gd name="T8" fmla="*/ 25 w 50"/>
              <a:gd name="T9" fmla="*/ 0 h 50"/>
              <a:gd name="T10" fmla="*/ 16 w 50"/>
              <a:gd name="T11" fmla="*/ 2 h 50"/>
              <a:gd name="T12" fmla="*/ 8 w 50"/>
              <a:gd name="T13" fmla="*/ 8 h 50"/>
              <a:gd name="T14" fmla="*/ 2 w 50"/>
              <a:gd name="T15" fmla="*/ 16 h 50"/>
              <a:gd name="T16" fmla="*/ 0 w 50"/>
              <a:gd name="T17" fmla="*/ 25 h 50"/>
              <a:gd name="T18" fmla="*/ 2 w 50"/>
              <a:gd name="T19" fmla="*/ 35 h 50"/>
              <a:gd name="T20" fmla="*/ 8 w 50"/>
              <a:gd name="T21" fmla="*/ 43 h 50"/>
              <a:gd name="T22" fmla="*/ 16 w 50"/>
              <a:gd name="T23" fmla="*/ 48 h 50"/>
              <a:gd name="T24" fmla="*/ 25 w 50"/>
              <a:gd name="T25" fmla="*/ 50 h 50"/>
              <a:gd name="T26" fmla="*/ 35 w 50"/>
              <a:gd name="T27" fmla="*/ 48 h 50"/>
              <a:gd name="T28" fmla="*/ 43 w 50"/>
              <a:gd name="T29" fmla="*/ 43 h 50"/>
              <a:gd name="T30" fmla="*/ 48 w 50"/>
              <a:gd name="T31" fmla="*/ 35 h 50"/>
              <a:gd name="T32" fmla="*/ 50 w 50"/>
              <a:gd name="T33" fmla="*/ 25 h 50"/>
              <a:gd name="T34" fmla="*/ 46 w 50"/>
              <a:gd name="T35" fmla="*/ 25 h 50"/>
              <a:gd name="T36" fmla="*/ 45 w 50"/>
              <a:gd name="T37" fmla="*/ 33 h 50"/>
              <a:gd name="T38" fmla="*/ 41 w 50"/>
              <a:gd name="T39" fmla="*/ 41 h 50"/>
              <a:gd name="T40" fmla="*/ 33 w 50"/>
              <a:gd name="T41" fmla="*/ 45 h 50"/>
              <a:gd name="T42" fmla="*/ 25 w 50"/>
              <a:gd name="T43" fmla="*/ 46 h 50"/>
              <a:gd name="T44" fmla="*/ 18 w 50"/>
              <a:gd name="T45" fmla="*/ 45 h 50"/>
              <a:gd name="T46" fmla="*/ 10 w 50"/>
              <a:gd name="T47" fmla="*/ 41 h 50"/>
              <a:gd name="T48" fmla="*/ 6 w 50"/>
              <a:gd name="T49" fmla="*/ 33 h 50"/>
              <a:gd name="T50" fmla="*/ 4 w 50"/>
              <a:gd name="T51" fmla="*/ 25 h 50"/>
              <a:gd name="T52" fmla="*/ 6 w 50"/>
              <a:gd name="T53" fmla="*/ 18 h 50"/>
              <a:gd name="T54" fmla="*/ 10 w 50"/>
              <a:gd name="T55" fmla="*/ 10 h 50"/>
              <a:gd name="T56" fmla="*/ 18 w 50"/>
              <a:gd name="T57" fmla="*/ 6 h 50"/>
              <a:gd name="T58" fmla="*/ 25 w 50"/>
              <a:gd name="T59" fmla="*/ 4 h 50"/>
              <a:gd name="T60" fmla="*/ 33 w 50"/>
              <a:gd name="T61" fmla="*/ 6 h 50"/>
              <a:gd name="T62" fmla="*/ 41 w 50"/>
              <a:gd name="T63" fmla="*/ 10 h 50"/>
              <a:gd name="T64" fmla="*/ 45 w 50"/>
              <a:gd name="T65" fmla="*/ 18 h 50"/>
              <a:gd name="T66" fmla="*/ 46 w 50"/>
              <a:gd name="T67" fmla="*/ 25 h 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0"/>
              <a:gd name="T103" fmla="*/ 0 h 50"/>
              <a:gd name="T104" fmla="*/ 50 w 50"/>
              <a:gd name="T105" fmla="*/ 50 h 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0" h="50">
                <a:moveTo>
                  <a:pt x="50" y="25"/>
                </a:moveTo>
                <a:lnTo>
                  <a:pt x="48" y="16"/>
                </a:lnTo>
                <a:lnTo>
                  <a:pt x="43" y="8"/>
                </a:lnTo>
                <a:lnTo>
                  <a:pt x="35" y="2"/>
                </a:lnTo>
                <a:lnTo>
                  <a:pt x="25" y="0"/>
                </a:lnTo>
                <a:lnTo>
                  <a:pt x="16" y="2"/>
                </a:lnTo>
                <a:lnTo>
                  <a:pt x="8" y="8"/>
                </a:lnTo>
                <a:lnTo>
                  <a:pt x="2" y="16"/>
                </a:lnTo>
                <a:lnTo>
                  <a:pt x="0" y="25"/>
                </a:lnTo>
                <a:lnTo>
                  <a:pt x="2" y="35"/>
                </a:lnTo>
                <a:lnTo>
                  <a:pt x="8" y="43"/>
                </a:lnTo>
                <a:lnTo>
                  <a:pt x="16" y="48"/>
                </a:lnTo>
                <a:lnTo>
                  <a:pt x="25" y="50"/>
                </a:lnTo>
                <a:lnTo>
                  <a:pt x="35" y="48"/>
                </a:lnTo>
                <a:lnTo>
                  <a:pt x="43" y="43"/>
                </a:lnTo>
                <a:lnTo>
                  <a:pt x="48" y="35"/>
                </a:lnTo>
                <a:lnTo>
                  <a:pt x="50" y="25"/>
                </a:lnTo>
                <a:close/>
                <a:moveTo>
                  <a:pt x="46" y="25"/>
                </a:moveTo>
                <a:lnTo>
                  <a:pt x="45" y="33"/>
                </a:lnTo>
                <a:lnTo>
                  <a:pt x="41" y="41"/>
                </a:lnTo>
                <a:lnTo>
                  <a:pt x="33" y="45"/>
                </a:lnTo>
                <a:lnTo>
                  <a:pt x="25" y="46"/>
                </a:lnTo>
                <a:lnTo>
                  <a:pt x="18" y="45"/>
                </a:lnTo>
                <a:lnTo>
                  <a:pt x="10" y="41"/>
                </a:lnTo>
                <a:lnTo>
                  <a:pt x="6" y="33"/>
                </a:lnTo>
                <a:lnTo>
                  <a:pt x="4" y="25"/>
                </a:lnTo>
                <a:lnTo>
                  <a:pt x="6" y="18"/>
                </a:lnTo>
                <a:lnTo>
                  <a:pt x="10" y="10"/>
                </a:lnTo>
                <a:lnTo>
                  <a:pt x="18" y="6"/>
                </a:lnTo>
                <a:lnTo>
                  <a:pt x="25" y="4"/>
                </a:lnTo>
                <a:lnTo>
                  <a:pt x="33" y="6"/>
                </a:lnTo>
                <a:lnTo>
                  <a:pt x="41" y="10"/>
                </a:lnTo>
                <a:lnTo>
                  <a:pt x="45" y="18"/>
                </a:lnTo>
                <a:lnTo>
                  <a:pt x="46" y="25"/>
                </a:lnTo>
                <a:close/>
              </a:path>
            </a:pathLst>
          </a:custGeom>
          <a:solidFill>
            <a:srgbClr val="A09F9F"/>
          </a:solidFill>
          <a:ln w="9525">
            <a:noFill/>
            <a:round/>
            <a:headEnd/>
            <a:tailEnd/>
          </a:ln>
        </p:spPr>
        <p:txBody>
          <a:bodyPr/>
          <a:lstStyle/>
          <a:p>
            <a:endParaRPr lang="en-US"/>
          </a:p>
        </p:txBody>
      </p:sp>
      <p:sp>
        <p:nvSpPr>
          <p:cNvPr id="45582" name="Freeform 1526"/>
          <p:cNvSpPr>
            <a:spLocks noEditPoints="1"/>
          </p:cNvSpPr>
          <p:nvPr/>
        </p:nvSpPr>
        <p:spPr bwMode="auto">
          <a:xfrm>
            <a:off x="8850314" y="4418014"/>
            <a:ext cx="73025" cy="73025"/>
          </a:xfrm>
          <a:custGeom>
            <a:avLst/>
            <a:gdLst>
              <a:gd name="T0" fmla="*/ 46 w 46"/>
              <a:gd name="T1" fmla="*/ 23 h 46"/>
              <a:gd name="T2" fmla="*/ 44 w 46"/>
              <a:gd name="T3" fmla="*/ 14 h 46"/>
              <a:gd name="T4" fmla="*/ 41 w 46"/>
              <a:gd name="T5" fmla="*/ 6 h 46"/>
              <a:gd name="T6" fmla="*/ 33 w 46"/>
              <a:gd name="T7" fmla="*/ 2 h 46"/>
              <a:gd name="T8" fmla="*/ 23 w 46"/>
              <a:gd name="T9" fmla="*/ 0 h 46"/>
              <a:gd name="T10" fmla="*/ 14 w 46"/>
              <a:gd name="T11" fmla="*/ 2 h 46"/>
              <a:gd name="T12" fmla="*/ 8 w 46"/>
              <a:gd name="T13" fmla="*/ 6 h 46"/>
              <a:gd name="T14" fmla="*/ 2 w 46"/>
              <a:gd name="T15" fmla="*/ 14 h 46"/>
              <a:gd name="T16" fmla="*/ 0 w 46"/>
              <a:gd name="T17" fmla="*/ 23 h 46"/>
              <a:gd name="T18" fmla="*/ 2 w 46"/>
              <a:gd name="T19" fmla="*/ 33 h 46"/>
              <a:gd name="T20" fmla="*/ 8 w 46"/>
              <a:gd name="T21" fmla="*/ 39 h 46"/>
              <a:gd name="T22" fmla="*/ 14 w 46"/>
              <a:gd name="T23" fmla="*/ 44 h 46"/>
              <a:gd name="T24" fmla="*/ 23 w 46"/>
              <a:gd name="T25" fmla="*/ 46 h 46"/>
              <a:gd name="T26" fmla="*/ 33 w 46"/>
              <a:gd name="T27" fmla="*/ 44 h 46"/>
              <a:gd name="T28" fmla="*/ 41 w 46"/>
              <a:gd name="T29" fmla="*/ 39 h 46"/>
              <a:gd name="T30" fmla="*/ 44 w 46"/>
              <a:gd name="T31" fmla="*/ 33 h 46"/>
              <a:gd name="T32" fmla="*/ 46 w 46"/>
              <a:gd name="T33" fmla="*/ 23 h 46"/>
              <a:gd name="T34" fmla="*/ 43 w 46"/>
              <a:gd name="T35" fmla="*/ 23 h 46"/>
              <a:gd name="T36" fmla="*/ 41 w 46"/>
              <a:gd name="T37" fmla="*/ 31 h 46"/>
              <a:gd name="T38" fmla="*/ 37 w 46"/>
              <a:gd name="T39" fmla="*/ 37 h 46"/>
              <a:gd name="T40" fmla="*/ 31 w 46"/>
              <a:gd name="T41" fmla="*/ 41 h 46"/>
              <a:gd name="T42" fmla="*/ 23 w 46"/>
              <a:gd name="T43" fmla="*/ 43 h 46"/>
              <a:gd name="T44" fmla="*/ 16 w 46"/>
              <a:gd name="T45" fmla="*/ 41 h 46"/>
              <a:gd name="T46" fmla="*/ 10 w 46"/>
              <a:gd name="T47" fmla="*/ 37 h 46"/>
              <a:gd name="T48" fmla="*/ 6 w 46"/>
              <a:gd name="T49" fmla="*/ 31 h 46"/>
              <a:gd name="T50" fmla="*/ 4 w 46"/>
              <a:gd name="T51" fmla="*/ 23 h 46"/>
              <a:gd name="T52" fmla="*/ 6 w 46"/>
              <a:gd name="T53" fmla="*/ 16 h 46"/>
              <a:gd name="T54" fmla="*/ 10 w 46"/>
              <a:gd name="T55" fmla="*/ 10 h 46"/>
              <a:gd name="T56" fmla="*/ 16 w 46"/>
              <a:gd name="T57" fmla="*/ 6 h 46"/>
              <a:gd name="T58" fmla="*/ 23 w 46"/>
              <a:gd name="T59" fmla="*/ 4 h 46"/>
              <a:gd name="T60" fmla="*/ 31 w 46"/>
              <a:gd name="T61" fmla="*/ 6 h 46"/>
              <a:gd name="T62" fmla="*/ 37 w 46"/>
              <a:gd name="T63" fmla="*/ 10 h 46"/>
              <a:gd name="T64" fmla="*/ 41 w 46"/>
              <a:gd name="T65" fmla="*/ 16 h 46"/>
              <a:gd name="T66" fmla="*/ 43 w 46"/>
              <a:gd name="T67" fmla="*/ 23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
              <a:gd name="T103" fmla="*/ 0 h 46"/>
              <a:gd name="T104" fmla="*/ 46 w 46"/>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 h="46">
                <a:moveTo>
                  <a:pt x="46" y="23"/>
                </a:moveTo>
                <a:lnTo>
                  <a:pt x="44" y="14"/>
                </a:lnTo>
                <a:lnTo>
                  <a:pt x="41" y="6"/>
                </a:lnTo>
                <a:lnTo>
                  <a:pt x="33" y="2"/>
                </a:lnTo>
                <a:lnTo>
                  <a:pt x="23" y="0"/>
                </a:lnTo>
                <a:lnTo>
                  <a:pt x="14" y="2"/>
                </a:lnTo>
                <a:lnTo>
                  <a:pt x="8" y="6"/>
                </a:lnTo>
                <a:lnTo>
                  <a:pt x="2" y="14"/>
                </a:lnTo>
                <a:lnTo>
                  <a:pt x="0" y="23"/>
                </a:lnTo>
                <a:lnTo>
                  <a:pt x="2" y="33"/>
                </a:lnTo>
                <a:lnTo>
                  <a:pt x="8" y="39"/>
                </a:lnTo>
                <a:lnTo>
                  <a:pt x="14" y="44"/>
                </a:lnTo>
                <a:lnTo>
                  <a:pt x="23" y="46"/>
                </a:lnTo>
                <a:lnTo>
                  <a:pt x="33" y="44"/>
                </a:lnTo>
                <a:lnTo>
                  <a:pt x="41" y="39"/>
                </a:lnTo>
                <a:lnTo>
                  <a:pt x="44" y="33"/>
                </a:lnTo>
                <a:lnTo>
                  <a:pt x="46" y="23"/>
                </a:lnTo>
                <a:close/>
                <a:moveTo>
                  <a:pt x="43" y="23"/>
                </a:moveTo>
                <a:lnTo>
                  <a:pt x="41" y="31"/>
                </a:lnTo>
                <a:lnTo>
                  <a:pt x="37" y="37"/>
                </a:lnTo>
                <a:lnTo>
                  <a:pt x="31" y="41"/>
                </a:lnTo>
                <a:lnTo>
                  <a:pt x="23" y="43"/>
                </a:lnTo>
                <a:lnTo>
                  <a:pt x="16" y="41"/>
                </a:lnTo>
                <a:lnTo>
                  <a:pt x="10" y="37"/>
                </a:lnTo>
                <a:lnTo>
                  <a:pt x="6" y="31"/>
                </a:lnTo>
                <a:lnTo>
                  <a:pt x="4" y="23"/>
                </a:lnTo>
                <a:lnTo>
                  <a:pt x="6" y="16"/>
                </a:lnTo>
                <a:lnTo>
                  <a:pt x="10" y="10"/>
                </a:lnTo>
                <a:lnTo>
                  <a:pt x="16" y="6"/>
                </a:lnTo>
                <a:lnTo>
                  <a:pt x="23" y="4"/>
                </a:lnTo>
                <a:lnTo>
                  <a:pt x="31" y="6"/>
                </a:lnTo>
                <a:lnTo>
                  <a:pt x="37" y="10"/>
                </a:lnTo>
                <a:lnTo>
                  <a:pt x="41" y="16"/>
                </a:lnTo>
                <a:lnTo>
                  <a:pt x="43" y="23"/>
                </a:lnTo>
                <a:close/>
              </a:path>
            </a:pathLst>
          </a:custGeom>
          <a:solidFill>
            <a:srgbClr val="A2A1A0"/>
          </a:solidFill>
          <a:ln w="9525">
            <a:noFill/>
            <a:round/>
            <a:headEnd/>
            <a:tailEnd/>
          </a:ln>
        </p:spPr>
        <p:txBody>
          <a:bodyPr/>
          <a:lstStyle/>
          <a:p>
            <a:endParaRPr lang="en-US"/>
          </a:p>
        </p:txBody>
      </p:sp>
      <p:sp>
        <p:nvSpPr>
          <p:cNvPr id="45583" name="Freeform 1527"/>
          <p:cNvSpPr>
            <a:spLocks noEditPoints="1"/>
          </p:cNvSpPr>
          <p:nvPr/>
        </p:nvSpPr>
        <p:spPr bwMode="auto">
          <a:xfrm>
            <a:off x="8853489" y="4421189"/>
            <a:ext cx="66675" cy="66675"/>
          </a:xfrm>
          <a:custGeom>
            <a:avLst/>
            <a:gdLst>
              <a:gd name="T0" fmla="*/ 42 w 42"/>
              <a:gd name="T1" fmla="*/ 21 h 42"/>
              <a:gd name="T2" fmla="*/ 41 w 42"/>
              <a:gd name="T3" fmla="*/ 14 h 42"/>
              <a:gd name="T4" fmla="*/ 37 w 42"/>
              <a:gd name="T5" fmla="*/ 6 h 42"/>
              <a:gd name="T6" fmla="*/ 29 w 42"/>
              <a:gd name="T7" fmla="*/ 2 h 42"/>
              <a:gd name="T8" fmla="*/ 21 w 42"/>
              <a:gd name="T9" fmla="*/ 0 h 42"/>
              <a:gd name="T10" fmla="*/ 14 w 42"/>
              <a:gd name="T11" fmla="*/ 2 h 42"/>
              <a:gd name="T12" fmla="*/ 6 w 42"/>
              <a:gd name="T13" fmla="*/ 6 h 42"/>
              <a:gd name="T14" fmla="*/ 2 w 42"/>
              <a:gd name="T15" fmla="*/ 14 h 42"/>
              <a:gd name="T16" fmla="*/ 0 w 42"/>
              <a:gd name="T17" fmla="*/ 21 h 42"/>
              <a:gd name="T18" fmla="*/ 2 w 42"/>
              <a:gd name="T19" fmla="*/ 29 h 42"/>
              <a:gd name="T20" fmla="*/ 6 w 42"/>
              <a:gd name="T21" fmla="*/ 37 h 42"/>
              <a:gd name="T22" fmla="*/ 14 w 42"/>
              <a:gd name="T23" fmla="*/ 41 h 42"/>
              <a:gd name="T24" fmla="*/ 21 w 42"/>
              <a:gd name="T25" fmla="*/ 42 h 42"/>
              <a:gd name="T26" fmla="*/ 29 w 42"/>
              <a:gd name="T27" fmla="*/ 41 h 42"/>
              <a:gd name="T28" fmla="*/ 37 w 42"/>
              <a:gd name="T29" fmla="*/ 37 h 42"/>
              <a:gd name="T30" fmla="*/ 41 w 42"/>
              <a:gd name="T31" fmla="*/ 29 h 42"/>
              <a:gd name="T32" fmla="*/ 42 w 42"/>
              <a:gd name="T33" fmla="*/ 21 h 42"/>
              <a:gd name="T34" fmla="*/ 39 w 42"/>
              <a:gd name="T35" fmla="*/ 21 h 42"/>
              <a:gd name="T36" fmla="*/ 37 w 42"/>
              <a:gd name="T37" fmla="*/ 27 h 42"/>
              <a:gd name="T38" fmla="*/ 33 w 42"/>
              <a:gd name="T39" fmla="*/ 33 h 42"/>
              <a:gd name="T40" fmla="*/ 29 w 42"/>
              <a:gd name="T41" fmla="*/ 37 h 42"/>
              <a:gd name="T42" fmla="*/ 21 w 42"/>
              <a:gd name="T43" fmla="*/ 39 h 42"/>
              <a:gd name="T44" fmla="*/ 16 w 42"/>
              <a:gd name="T45" fmla="*/ 37 h 42"/>
              <a:gd name="T46" fmla="*/ 10 w 42"/>
              <a:gd name="T47" fmla="*/ 33 h 42"/>
              <a:gd name="T48" fmla="*/ 6 w 42"/>
              <a:gd name="T49" fmla="*/ 27 h 42"/>
              <a:gd name="T50" fmla="*/ 4 w 42"/>
              <a:gd name="T51" fmla="*/ 21 h 42"/>
              <a:gd name="T52" fmla="*/ 6 w 42"/>
              <a:gd name="T53" fmla="*/ 14 h 42"/>
              <a:gd name="T54" fmla="*/ 10 w 42"/>
              <a:gd name="T55" fmla="*/ 10 h 42"/>
              <a:gd name="T56" fmla="*/ 16 w 42"/>
              <a:gd name="T57" fmla="*/ 6 h 42"/>
              <a:gd name="T58" fmla="*/ 21 w 42"/>
              <a:gd name="T59" fmla="*/ 4 h 42"/>
              <a:gd name="T60" fmla="*/ 29 w 42"/>
              <a:gd name="T61" fmla="*/ 6 h 42"/>
              <a:gd name="T62" fmla="*/ 33 w 42"/>
              <a:gd name="T63" fmla="*/ 10 h 42"/>
              <a:gd name="T64" fmla="*/ 37 w 42"/>
              <a:gd name="T65" fmla="*/ 14 h 42"/>
              <a:gd name="T66" fmla="*/ 39 w 42"/>
              <a:gd name="T67" fmla="*/ 21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42"/>
              <a:gd name="T104" fmla="*/ 42 w 42"/>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42">
                <a:moveTo>
                  <a:pt x="42" y="21"/>
                </a:moveTo>
                <a:lnTo>
                  <a:pt x="41" y="14"/>
                </a:lnTo>
                <a:lnTo>
                  <a:pt x="37" y="6"/>
                </a:lnTo>
                <a:lnTo>
                  <a:pt x="29" y="2"/>
                </a:lnTo>
                <a:lnTo>
                  <a:pt x="21" y="0"/>
                </a:lnTo>
                <a:lnTo>
                  <a:pt x="14" y="2"/>
                </a:lnTo>
                <a:lnTo>
                  <a:pt x="6" y="6"/>
                </a:lnTo>
                <a:lnTo>
                  <a:pt x="2" y="14"/>
                </a:lnTo>
                <a:lnTo>
                  <a:pt x="0" y="21"/>
                </a:lnTo>
                <a:lnTo>
                  <a:pt x="2" y="29"/>
                </a:lnTo>
                <a:lnTo>
                  <a:pt x="6" y="37"/>
                </a:lnTo>
                <a:lnTo>
                  <a:pt x="14" y="41"/>
                </a:lnTo>
                <a:lnTo>
                  <a:pt x="21" y="42"/>
                </a:lnTo>
                <a:lnTo>
                  <a:pt x="29" y="41"/>
                </a:lnTo>
                <a:lnTo>
                  <a:pt x="37" y="37"/>
                </a:lnTo>
                <a:lnTo>
                  <a:pt x="41" y="29"/>
                </a:lnTo>
                <a:lnTo>
                  <a:pt x="42" y="21"/>
                </a:lnTo>
                <a:close/>
                <a:moveTo>
                  <a:pt x="39" y="21"/>
                </a:moveTo>
                <a:lnTo>
                  <a:pt x="37" y="27"/>
                </a:lnTo>
                <a:lnTo>
                  <a:pt x="33" y="33"/>
                </a:lnTo>
                <a:lnTo>
                  <a:pt x="29" y="37"/>
                </a:lnTo>
                <a:lnTo>
                  <a:pt x="21" y="39"/>
                </a:lnTo>
                <a:lnTo>
                  <a:pt x="16" y="37"/>
                </a:lnTo>
                <a:lnTo>
                  <a:pt x="10" y="33"/>
                </a:lnTo>
                <a:lnTo>
                  <a:pt x="6" y="27"/>
                </a:lnTo>
                <a:lnTo>
                  <a:pt x="4" y="21"/>
                </a:lnTo>
                <a:lnTo>
                  <a:pt x="6" y="14"/>
                </a:lnTo>
                <a:lnTo>
                  <a:pt x="10" y="10"/>
                </a:lnTo>
                <a:lnTo>
                  <a:pt x="16" y="6"/>
                </a:lnTo>
                <a:lnTo>
                  <a:pt x="21" y="4"/>
                </a:lnTo>
                <a:lnTo>
                  <a:pt x="29" y="6"/>
                </a:lnTo>
                <a:lnTo>
                  <a:pt x="33" y="10"/>
                </a:lnTo>
                <a:lnTo>
                  <a:pt x="37" y="14"/>
                </a:lnTo>
                <a:lnTo>
                  <a:pt x="39" y="21"/>
                </a:lnTo>
                <a:close/>
              </a:path>
            </a:pathLst>
          </a:custGeom>
          <a:solidFill>
            <a:srgbClr val="A3A2A2"/>
          </a:solidFill>
          <a:ln w="9525">
            <a:noFill/>
            <a:round/>
            <a:headEnd/>
            <a:tailEnd/>
          </a:ln>
        </p:spPr>
        <p:txBody>
          <a:bodyPr/>
          <a:lstStyle/>
          <a:p>
            <a:endParaRPr lang="en-US"/>
          </a:p>
        </p:txBody>
      </p:sp>
      <p:sp>
        <p:nvSpPr>
          <p:cNvPr id="45584" name="Freeform 1528"/>
          <p:cNvSpPr>
            <a:spLocks noEditPoints="1"/>
          </p:cNvSpPr>
          <p:nvPr/>
        </p:nvSpPr>
        <p:spPr bwMode="auto">
          <a:xfrm>
            <a:off x="8856663" y="4424363"/>
            <a:ext cx="61912" cy="61912"/>
          </a:xfrm>
          <a:custGeom>
            <a:avLst/>
            <a:gdLst>
              <a:gd name="T0" fmla="*/ 39 w 39"/>
              <a:gd name="T1" fmla="*/ 19 h 39"/>
              <a:gd name="T2" fmla="*/ 37 w 39"/>
              <a:gd name="T3" fmla="*/ 12 h 39"/>
              <a:gd name="T4" fmla="*/ 33 w 39"/>
              <a:gd name="T5" fmla="*/ 6 h 39"/>
              <a:gd name="T6" fmla="*/ 27 w 39"/>
              <a:gd name="T7" fmla="*/ 2 h 39"/>
              <a:gd name="T8" fmla="*/ 19 w 39"/>
              <a:gd name="T9" fmla="*/ 0 h 39"/>
              <a:gd name="T10" fmla="*/ 12 w 39"/>
              <a:gd name="T11" fmla="*/ 2 h 39"/>
              <a:gd name="T12" fmla="*/ 6 w 39"/>
              <a:gd name="T13" fmla="*/ 6 h 39"/>
              <a:gd name="T14" fmla="*/ 2 w 39"/>
              <a:gd name="T15" fmla="*/ 12 h 39"/>
              <a:gd name="T16" fmla="*/ 0 w 39"/>
              <a:gd name="T17" fmla="*/ 19 h 39"/>
              <a:gd name="T18" fmla="*/ 2 w 39"/>
              <a:gd name="T19" fmla="*/ 27 h 39"/>
              <a:gd name="T20" fmla="*/ 6 w 39"/>
              <a:gd name="T21" fmla="*/ 33 h 39"/>
              <a:gd name="T22" fmla="*/ 12 w 39"/>
              <a:gd name="T23" fmla="*/ 37 h 39"/>
              <a:gd name="T24" fmla="*/ 19 w 39"/>
              <a:gd name="T25" fmla="*/ 39 h 39"/>
              <a:gd name="T26" fmla="*/ 27 w 39"/>
              <a:gd name="T27" fmla="*/ 37 h 39"/>
              <a:gd name="T28" fmla="*/ 33 w 39"/>
              <a:gd name="T29" fmla="*/ 33 h 39"/>
              <a:gd name="T30" fmla="*/ 37 w 39"/>
              <a:gd name="T31" fmla="*/ 27 h 39"/>
              <a:gd name="T32" fmla="*/ 39 w 39"/>
              <a:gd name="T33" fmla="*/ 19 h 39"/>
              <a:gd name="T34" fmla="*/ 35 w 39"/>
              <a:gd name="T35" fmla="*/ 19 h 39"/>
              <a:gd name="T36" fmla="*/ 33 w 39"/>
              <a:gd name="T37" fmla="*/ 25 h 39"/>
              <a:gd name="T38" fmla="*/ 31 w 39"/>
              <a:gd name="T39" fmla="*/ 31 h 39"/>
              <a:gd name="T40" fmla="*/ 25 w 39"/>
              <a:gd name="T41" fmla="*/ 33 h 39"/>
              <a:gd name="T42" fmla="*/ 19 w 39"/>
              <a:gd name="T43" fmla="*/ 35 h 39"/>
              <a:gd name="T44" fmla="*/ 14 w 39"/>
              <a:gd name="T45" fmla="*/ 33 h 39"/>
              <a:gd name="T46" fmla="*/ 8 w 39"/>
              <a:gd name="T47" fmla="*/ 31 h 39"/>
              <a:gd name="T48" fmla="*/ 6 w 39"/>
              <a:gd name="T49" fmla="*/ 25 h 39"/>
              <a:gd name="T50" fmla="*/ 4 w 39"/>
              <a:gd name="T51" fmla="*/ 19 h 39"/>
              <a:gd name="T52" fmla="*/ 6 w 39"/>
              <a:gd name="T53" fmla="*/ 14 h 39"/>
              <a:gd name="T54" fmla="*/ 8 w 39"/>
              <a:gd name="T55" fmla="*/ 8 h 39"/>
              <a:gd name="T56" fmla="*/ 14 w 39"/>
              <a:gd name="T57" fmla="*/ 6 h 39"/>
              <a:gd name="T58" fmla="*/ 19 w 39"/>
              <a:gd name="T59" fmla="*/ 4 h 39"/>
              <a:gd name="T60" fmla="*/ 25 w 39"/>
              <a:gd name="T61" fmla="*/ 6 h 39"/>
              <a:gd name="T62" fmla="*/ 31 w 39"/>
              <a:gd name="T63" fmla="*/ 8 h 39"/>
              <a:gd name="T64" fmla="*/ 33 w 39"/>
              <a:gd name="T65" fmla="*/ 14 h 39"/>
              <a:gd name="T66" fmla="*/ 35 w 39"/>
              <a:gd name="T67" fmla="*/ 19 h 3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9"/>
              <a:gd name="T103" fmla="*/ 0 h 39"/>
              <a:gd name="T104" fmla="*/ 39 w 39"/>
              <a:gd name="T105" fmla="*/ 39 h 3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9" h="39">
                <a:moveTo>
                  <a:pt x="39" y="19"/>
                </a:moveTo>
                <a:lnTo>
                  <a:pt x="37" y="12"/>
                </a:lnTo>
                <a:lnTo>
                  <a:pt x="33" y="6"/>
                </a:lnTo>
                <a:lnTo>
                  <a:pt x="27" y="2"/>
                </a:lnTo>
                <a:lnTo>
                  <a:pt x="19" y="0"/>
                </a:lnTo>
                <a:lnTo>
                  <a:pt x="12" y="2"/>
                </a:lnTo>
                <a:lnTo>
                  <a:pt x="6" y="6"/>
                </a:lnTo>
                <a:lnTo>
                  <a:pt x="2" y="12"/>
                </a:lnTo>
                <a:lnTo>
                  <a:pt x="0" y="19"/>
                </a:lnTo>
                <a:lnTo>
                  <a:pt x="2" y="27"/>
                </a:lnTo>
                <a:lnTo>
                  <a:pt x="6" y="33"/>
                </a:lnTo>
                <a:lnTo>
                  <a:pt x="12" y="37"/>
                </a:lnTo>
                <a:lnTo>
                  <a:pt x="19" y="39"/>
                </a:lnTo>
                <a:lnTo>
                  <a:pt x="27" y="37"/>
                </a:lnTo>
                <a:lnTo>
                  <a:pt x="33" y="33"/>
                </a:lnTo>
                <a:lnTo>
                  <a:pt x="37" y="27"/>
                </a:lnTo>
                <a:lnTo>
                  <a:pt x="39" y="19"/>
                </a:lnTo>
                <a:close/>
                <a:moveTo>
                  <a:pt x="35" y="19"/>
                </a:moveTo>
                <a:lnTo>
                  <a:pt x="33" y="25"/>
                </a:lnTo>
                <a:lnTo>
                  <a:pt x="31" y="31"/>
                </a:lnTo>
                <a:lnTo>
                  <a:pt x="25" y="33"/>
                </a:lnTo>
                <a:lnTo>
                  <a:pt x="19" y="35"/>
                </a:lnTo>
                <a:lnTo>
                  <a:pt x="14" y="33"/>
                </a:lnTo>
                <a:lnTo>
                  <a:pt x="8" y="31"/>
                </a:lnTo>
                <a:lnTo>
                  <a:pt x="6" y="25"/>
                </a:lnTo>
                <a:lnTo>
                  <a:pt x="4" y="19"/>
                </a:lnTo>
                <a:lnTo>
                  <a:pt x="6" y="14"/>
                </a:lnTo>
                <a:lnTo>
                  <a:pt x="8" y="8"/>
                </a:lnTo>
                <a:lnTo>
                  <a:pt x="14" y="6"/>
                </a:lnTo>
                <a:lnTo>
                  <a:pt x="19" y="4"/>
                </a:lnTo>
                <a:lnTo>
                  <a:pt x="25" y="6"/>
                </a:lnTo>
                <a:lnTo>
                  <a:pt x="31" y="8"/>
                </a:lnTo>
                <a:lnTo>
                  <a:pt x="33" y="14"/>
                </a:lnTo>
                <a:lnTo>
                  <a:pt x="35" y="19"/>
                </a:lnTo>
                <a:close/>
              </a:path>
            </a:pathLst>
          </a:custGeom>
          <a:solidFill>
            <a:srgbClr val="A5A4A3"/>
          </a:solidFill>
          <a:ln w="9525">
            <a:noFill/>
            <a:round/>
            <a:headEnd/>
            <a:tailEnd/>
          </a:ln>
        </p:spPr>
        <p:txBody>
          <a:bodyPr/>
          <a:lstStyle/>
          <a:p>
            <a:endParaRPr lang="en-US"/>
          </a:p>
        </p:txBody>
      </p:sp>
      <p:sp>
        <p:nvSpPr>
          <p:cNvPr id="45585" name="Freeform 1529"/>
          <p:cNvSpPr>
            <a:spLocks noEditPoints="1"/>
          </p:cNvSpPr>
          <p:nvPr/>
        </p:nvSpPr>
        <p:spPr bwMode="auto">
          <a:xfrm>
            <a:off x="8859838" y="4427538"/>
            <a:ext cx="55562" cy="55562"/>
          </a:xfrm>
          <a:custGeom>
            <a:avLst/>
            <a:gdLst>
              <a:gd name="T0" fmla="*/ 35 w 35"/>
              <a:gd name="T1" fmla="*/ 17 h 35"/>
              <a:gd name="T2" fmla="*/ 33 w 35"/>
              <a:gd name="T3" fmla="*/ 10 h 35"/>
              <a:gd name="T4" fmla="*/ 29 w 35"/>
              <a:gd name="T5" fmla="*/ 6 h 35"/>
              <a:gd name="T6" fmla="*/ 25 w 35"/>
              <a:gd name="T7" fmla="*/ 2 h 35"/>
              <a:gd name="T8" fmla="*/ 17 w 35"/>
              <a:gd name="T9" fmla="*/ 0 h 35"/>
              <a:gd name="T10" fmla="*/ 12 w 35"/>
              <a:gd name="T11" fmla="*/ 2 h 35"/>
              <a:gd name="T12" fmla="*/ 6 w 35"/>
              <a:gd name="T13" fmla="*/ 6 h 35"/>
              <a:gd name="T14" fmla="*/ 2 w 35"/>
              <a:gd name="T15" fmla="*/ 10 h 35"/>
              <a:gd name="T16" fmla="*/ 0 w 35"/>
              <a:gd name="T17" fmla="*/ 17 h 35"/>
              <a:gd name="T18" fmla="*/ 2 w 35"/>
              <a:gd name="T19" fmla="*/ 23 h 35"/>
              <a:gd name="T20" fmla="*/ 6 w 35"/>
              <a:gd name="T21" fmla="*/ 29 h 35"/>
              <a:gd name="T22" fmla="*/ 12 w 35"/>
              <a:gd name="T23" fmla="*/ 33 h 35"/>
              <a:gd name="T24" fmla="*/ 17 w 35"/>
              <a:gd name="T25" fmla="*/ 35 h 35"/>
              <a:gd name="T26" fmla="*/ 25 w 35"/>
              <a:gd name="T27" fmla="*/ 33 h 35"/>
              <a:gd name="T28" fmla="*/ 29 w 35"/>
              <a:gd name="T29" fmla="*/ 29 h 35"/>
              <a:gd name="T30" fmla="*/ 33 w 35"/>
              <a:gd name="T31" fmla="*/ 23 h 35"/>
              <a:gd name="T32" fmla="*/ 35 w 35"/>
              <a:gd name="T33" fmla="*/ 17 h 35"/>
              <a:gd name="T34" fmla="*/ 31 w 35"/>
              <a:gd name="T35" fmla="*/ 17 h 35"/>
              <a:gd name="T36" fmla="*/ 31 w 35"/>
              <a:gd name="T37" fmla="*/ 23 h 35"/>
              <a:gd name="T38" fmla="*/ 27 w 35"/>
              <a:gd name="T39" fmla="*/ 27 h 35"/>
              <a:gd name="T40" fmla="*/ 23 w 35"/>
              <a:gd name="T41" fmla="*/ 29 h 35"/>
              <a:gd name="T42" fmla="*/ 17 w 35"/>
              <a:gd name="T43" fmla="*/ 31 h 35"/>
              <a:gd name="T44" fmla="*/ 12 w 35"/>
              <a:gd name="T45" fmla="*/ 29 h 35"/>
              <a:gd name="T46" fmla="*/ 8 w 35"/>
              <a:gd name="T47" fmla="*/ 27 h 35"/>
              <a:gd name="T48" fmla="*/ 6 w 35"/>
              <a:gd name="T49" fmla="*/ 23 h 35"/>
              <a:gd name="T50" fmla="*/ 4 w 35"/>
              <a:gd name="T51" fmla="*/ 17 h 35"/>
              <a:gd name="T52" fmla="*/ 6 w 35"/>
              <a:gd name="T53" fmla="*/ 12 h 35"/>
              <a:gd name="T54" fmla="*/ 8 w 35"/>
              <a:gd name="T55" fmla="*/ 8 h 35"/>
              <a:gd name="T56" fmla="*/ 12 w 35"/>
              <a:gd name="T57" fmla="*/ 4 h 35"/>
              <a:gd name="T58" fmla="*/ 17 w 35"/>
              <a:gd name="T59" fmla="*/ 4 h 35"/>
              <a:gd name="T60" fmla="*/ 23 w 35"/>
              <a:gd name="T61" fmla="*/ 4 h 35"/>
              <a:gd name="T62" fmla="*/ 27 w 35"/>
              <a:gd name="T63" fmla="*/ 8 h 35"/>
              <a:gd name="T64" fmla="*/ 31 w 35"/>
              <a:gd name="T65" fmla="*/ 12 h 35"/>
              <a:gd name="T66" fmla="*/ 31 w 35"/>
              <a:gd name="T67" fmla="*/ 17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
              <a:gd name="T103" fmla="*/ 0 h 35"/>
              <a:gd name="T104" fmla="*/ 35 w 35"/>
              <a:gd name="T105" fmla="*/ 35 h 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 h="35">
                <a:moveTo>
                  <a:pt x="35" y="17"/>
                </a:moveTo>
                <a:lnTo>
                  <a:pt x="33" y="10"/>
                </a:lnTo>
                <a:lnTo>
                  <a:pt x="29" y="6"/>
                </a:lnTo>
                <a:lnTo>
                  <a:pt x="25" y="2"/>
                </a:lnTo>
                <a:lnTo>
                  <a:pt x="17" y="0"/>
                </a:lnTo>
                <a:lnTo>
                  <a:pt x="12" y="2"/>
                </a:lnTo>
                <a:lnTo>
                  <a:pt x="6" y="6"/>
                </a:lnTo>
                <a:lnTo>
                  <a:pt x="2" y="10"/>
                </a:lnTo>
                <a:lnTo>
                  <a:pt x="0" y="17"/>
                </a:lnTo>
                <a:lnTo>
                  <a:pt x="2" y="23"/>
                </a:lnTo>
                <a:lnTo>
                  <a:pt x="6" y="29"/>
                </a:lnTo>
                <a:lnTo>
                  <a:pt x="12" y="33"/>
                </a:lnTo>
                <a:lnTo>
                  <a:pt x="17" y="35"/>
                </a:lnTo>
                <a:lnTo>
                  <a:pt x="25" y="33"/>
                </a:lnTo>
                <a:lnTo>
                  <a:pt x="29" y="29"/>
                </a:lnTo>
                <a:lnTo>
                  <a:pt x="33" y="23"/>
                </a:lnTo>
                <a:lnTo>
                  <a:pt x="35" y="17"/>
                </a:lnTo>
                <a:close/>
                <a:moveTo>
                  <a:pt x="31" y="17"/>
                </a:moveTo>
                <a:lnTo>
                  <a:pt x="31" y="23"/>
                </a:lnTo>
                <a:lnTo>
                  <a:pt x="27" y="27"/>
                </a:lnTo>
                <a:lnTo>
                  <a:pt x="23" y="29"/>
                </a:lnTo>
                <a:lnTo>
                  <a:pt x="17" y="31"/>
                </a:lnTo>
                <a:lnTo>
                  <a:pt x="12" y="29"/>
                </a:lnTo>
                <a:lnTo>
                  <a:pt x="8" y="27"/>
                </a:lnTo>
                <a:lnTo>
                  <a:pt x="6" y="23"/>
                </a:lnTo>
                <a:lnTo>
                  <a:pt x="4" y="17"/>
                </a:lnTo>
                <a:lnTo>
                  <a:pt x="6" y="12"/>
                </a:lnTo>
                <a:lnTo>
                  <a:pt x="8" y="8"/>
                </a:lnTo>
                <a:lnTo>
                  <a:pt x="12" y="4"/>
                </a:lnTo>
                <a:lnTo>
                  <a:pt x="17" y="4"/>
                </a:lnTo>
                <a:lnTo>
                  <a:pt x="23" y="4"/>
                </a:lnTo>
                <a:lnTo>
                  <a:pt x="27" y="8"/>
                </a:lnTo>
                <a:lnTo>
                  <a:pt x="31" y="12"/>
                </a:lnTo>
                <a:lnTo>
                  <a:pt x="31" y="17"/>
                </a:lnTo>
                <a:close/>
              </a:path>
            </a:pathLst>
          </a:custGeom>
          <a:solidFill>
            <a:srgbClr val="A7A6A6"/>
          </a:solidFill>
          <a:ln w="9525">
            <a:noFill/>
            <a:round/>
            <a:headEnd/>
            <a:tailEnd/>
          </a:ln>
        </p:spPr>
        <p:txBody>
          <a:bodyPr/>
          <a:lstStyle/>
          <a:p>
            <a:endParaRPr lang="en-US"/>
          </a:p>
        </p:txBody>
      </p:sp>
      <p:sp>
        <p:nvSpPr>
          <p:cNvPr id="45586" name="Freeform 1530"/>
          <p:cNvSpPr>
            <a:spLocks noEditPoints="1"/>
          </p:cNvSpPr>
          <p:nvPr/>
        </p:nvSpPr>
        <p:spPr bwMode="auto">
          <a:xfrm>
            <a:off x="8863013" y="4430713"/>
            <a:ext cx="49212" cy="49212"/>
          </a:xfrm>
          <a:custGeom>
            <a:avLst/>
            <a:gdLst>
              <a:gd name="T0" fmla="*/ 31 w 31"/>
              <a:gd name="T1" fmla="*/ 15 h 31"/>
              <a:gd name="T2" fmla="*/ 29 w 31"/>
              <a:gd name="T3" fmla="*/ 10 h 31"/>
              <a:gd name="T4" fmla="*/ 27 w 31"/>
              <a:gd name="T5" fmla="*/ 4 h 31"/>
              <a:gd name="T6" fmla="*/ 21 w 31"/>
              <a:gd name="T7" fmla="*/ 2 h 31"/>
              <a:gd name="T8" fmla="*/ 15 w 31"/>
              <a:gd name="T9" fmla="*/ 0 h 31"/>
              <a:gd name="T10" fmla="*/ 10 w 31"/>
              <a:gd name="T11" fmla="*/ 2 h 31"/>
              <a:gd name="T12" fmla="*/ 4 w 31"/>
              <a:gd name="T13" fmla="*/ 4 h 31"/>
              <a:gd name="T14" fmla="*/ 2 w 31"/>
              <a:gd name="T15" fmla="*/ 10 h 31"/>
              <a:gd name="T16" fmla="*/ 0 w 31"/>
              <a:gd name="T17" fmla="*/ 15 h 31"/>
              <a:gd name="T18" fmla="*/ 2 w 31"/>
              <a:gd name="T19" fmla="*/ 21 h 31"/>
              <a:gd name="T20" fmla="*/ 4 w 31"/>
              <a:gd name="T21" fmla="*/ 27 h 31"/>
              <a:gd name="T22" fmla="*/ 10 w 31"/>
              <a:gd name="T23" fmla="*/ 29 h 31"/>
              <a:gd name="T24" fmla="*/ 15 w 31"/>
              <a:gd name="T25" fmla="*/ 31 h 31"/>
              <a:gd name="T26" fmla="*/ 21 w 31"/>
              <a:gd name="T27" fmla="*/ 29 h 31"/>
              <a:gd name="T28" fmla="*/ 27 w 31"/>
              <a:gd name="T29" fmla="*/ 27 h 31"/>
              <a:gd name="T30" fmla="*/ 29 w 31"/>
              <a:gd name="T31" fmla="*/ 21 h 31"/>
              <a:gd name="T32" fmla="*/ 31 w 31"/>
              <a:gd name="T33" fmla="*/ 15 h 31"/>
              <a:gd name="T34" fmla="*/ 27 w 31"/>
              <a:gd name="T35" fmla="*/ 15 h 31"/>
              <a:gd name="T36" fmla="*/ 27 w 31"/>
              <a:gd name="T37" fmla="*/ 19 h 31"/>
              <a:gd name="T38" fmla="*/ 23 w 31"/>
              <a:gd name="T39" fmla="*/ 23 h 31"/>
              <a:gd name="T40" fmla="*/ 19 w 31"/>
              <a:gd name="T41" fmla="*/ 25 h 31"/>
              <a:gd name="T42" fmla="*/ 15 w 31"/>
              <a:gd name="T43" fmla="*/ 27 h 31"/>
              <a:gd name="T44" fmla="*/ 12 w 31"/>
              <a:gd name="T45" fmla="*/ 25 h 31"/>
              <a:gd name="T46" fmla="*/ 8 w 31"/>
              <a:gd name="T47" fmla="*/ 23 h 31"/>
              <a:gd name="T48" fmla="*/ 6 w 31"/>
              <a:gd name="T49" fmla="*/ 19 h 31"/>
              <a:gd name="T50" fmla="*/ 4 w 31"/>
              <a:gd name="T51" fmla="*/ 15 h 31"/>
              <a:gd name="T52" fmla="*/ 6 w 31"/>
              <a:gd name="T53" fmla="*/ 11 h 31"/>
              <a:gd name="T54" fmla="*/ 8 w 31"/>
              <a:gd name="T55" fmla="*/ 8 h 31"/>
              <a:gd name="T56" fmla="*/ 12 w 31"/>
              <a:gd name="T57" fmla="*/ 4 h 31"/>
              <a:gd name="T58" fmla="*/ 15 w 31"/>
              <a:gd name="T59" fmla="*/ 4 h 31"/>
              <a:gd name="T60" fmla="*/ 19 w 31"/>
              <a:gd name="T61" fmla="*/ 4 h 31"/>
              <a:gd name="T62" fmla="*/ 23 w 31"/>
              <a:gd name="T63" fmla="*/ 8 h 31"/>
              <a:gd name="T64" fmla="*/ 27 w 31"/>
              <a:gd name="T65" fmla="*/ 11 h 31"/>
              <a:gd name="T66" fmla="*/ 27 w 31"/>
              <a:gd name="T67" fmla="*/ 15 h 3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
              <a:gd name="T103" fmla="*/ 0 h 31"/>
              <a:gd name="T104" fmla="*/ 31 w 31"/>
              <a:gd name="T105" fmla="*/ 31 h 3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 h="31">
                <a:moveTo>
                  <a:pt x="31" y="15"/>
                </a:moveTo>
                <a:lnTo>
                  <a:pt x="29" y="10"/>
                </a:lnTo>
                <a:lnTo>
                  <a:pt x="27" y="4"/>
                </a:lnTo>
                <a:lnTo>
                  <a:pt x="21" y="2"/>
                </a:lnTo>
                <a:lnTo>
                  <a:pt x="15" y="0"/>
                </a:lnTo>
                <a:lnTo>
                  <a:pt x="10" y="2"/>
                </a:lnTo>
                <a:lnTo>
                  <a:pt x="4" y="4"/>
                </a:lnTo>
                <a:lnTo>
                  <a:pt x="2" y="10"/>
                </a:lnTo>
                <a:lnTo>
                  <a:pt x="0" y="15"/>
                </a:lnTo>
                <a:lnTo>
                  <a:pt x="2" y="21"/>
                </a:lnTo>
                <a:lnTo>
                  <a:pt x="4" y="27"/>
                </a:lnTo>
                <a:lnTo>
                  <a:pt x="10" y="29"/>
                </a:lnTo>
                <a:lnTo>
                  <a:pt x="15" y="31"/>
                </a:lnTo>
                <a:lnTo>
                  <a:pt x="21" y="29"/>
                </a:lnTo>
                <a:lnTo>
                  <a:pt x="27" y="27"/>
                </a:lnTo>
                <a:lnTo>
                  <a:pt x="29" y="21"/>
                </a:lnTo>
                <a:lnTo>
                  <a:pt x="31" y="15"/>
                </a:lnTo>
                <a:close/>
                <a:moveTo>
                  <a:pt x="27" y="15"/>
                </a:moveTo>
                <a:lnTo>
                  <a:pt x="27" y="19"/>
                </a:lnTo>
                <a:lnTo>
                  <a:pt x="23" y="23"/>
                </a:lnTo>
                <a:lnTo>
                  <a:pt x="19" y="25"/>
                </a:lnTo>
                <a:lnTo>
                  <a:pt x="15" y="27"/>
                </a:lnTo>
                <a:lnTo>
                  <a:pt x="12" y="25"/>
                </a:lnTo>
                <a:lnTo>
                  <a:pt x="8" y="23"/>
                </a:lnTo>
                <a:lnTo>
                  <a:pt x="6" y="19"/>
                </a:lnTo>
                <a:lnTo>
                  <a:pt x="4" y="15"/>
                </a:lnTo>
                <a:lnTo>
                  <a:pt x="6" y="11"/>
                </a:lnTo>
                <a:lnTo>
                  <a:pt x="8" y="8"/>
                </a:lnTo>
                <a:lnTo>
                  <a:pt x="12" y="4"/>
                </a:lnTo>
                <a:lnTo>
                  <a:pt x="15" y="4"/>
                </a:lnTo>
                <a:lnTo>
                  <a:pt x="19" y="4"/>
                </a:lnTo>
                <a:lnTo>
                  <a:pt x="23" y="8"/>
                </a:lnTo>
                <a:lnTo>
                  <a:pt x="27" y="11"/>
                </a:lnTo>
                <a:lnTo>
                  <a:pt x="27" y="15"/>
                </a:lnTo>
                <a:close/>
              </a:path>
            </a:pathLst>
          </a:custGeom>
          <a:solidFill>
            <a:srgbClr val="A8A8A7"/>
          </a:solidFill>
          <a:ln w="9525">
            <a:noFill/>
            <a:round/>
            <a:headEnd/>
            <a:tailEnd/>
          </a:ln>
        </p:spPr>
        <p:txBody>
          <a:bodyPr/>
          <a:lstStyle/>
          <a:p>
            <a:endParaRPr lang="en-US"/>
          </a:p>
        </p:txBody>
      </p:sp>
      <p:sp>
        <p:nvSpPr>
          <p:cNvPr id="45587" name="Freeform 1531"/>
          <p:cNvSpPr>
            <a:spLocks noEditPoints="1"/>
          </p:cNvSpPr>
          <p:nvPr/>
        </p:nvSpPr>
        <p:spPr bwMode="auto">
          <a:xfrm>
            <a:off x="8866188" y="4433888"/>
            <a:ext cx="42862" cy="42862"/>
          </a:xfrm>
          <a:custGeom>
            <a:avLst/>
            <a:gdLst>
              <a:gd name="T0" fmla="*/ 27 w 27"/>
              <a:gd name="T1" fmla="*/ 13 h 27"/>
              <a:gd name="T2" fmla="*/ 27 w 27"/>
              <a:gd name="T3" fmla="*/ 8 h 27"/>
              <a:gd name="T4" fmla="*/ 23 w 27"/>
              <a:gd name="T5" fmla="*/ 4 h 27"/>
              <a:gd name="T6" fmla="*/ 19 w 27"/>
              <a:gd name="T7" fmla="*/ 0 h 27"/>
              <a:gd name="T8" fmla="*/ 13 w 27"/>
              <a:gd name="T9" fmla="*/ 0 h 27"/>
              <a:gd name="T10" fmla="*/ 8 w 27"/>
              <a:gd name="T11" fmla="*/ 0 h 27"/>
              <a:gd name="T12" fmla="*/ 4 w 27"/>
              <a:gd name="T13" fmla="*/ 4 h 27"/>
              <a:gd name="T14" fmla="*/ 2 w 27"/>
              <a:gd name="T15" fmla="*/ 8 h 27"/>
              <a:gd name="T16" fmla="*/ 0 w 27"/>
              <a:gd name="T17" fmla="*/ 13 h 27"/>
              <a:gd name="T18" fmla="*/ 2 w 27"/>
              <a:gd name="T19" fmla="*/ 19 h 27"/>
              <a:gd name="T20" fmla="*/ 4 w 27"/>
              <a:gd name="T21" fmla="*/ 23 h 27"/>
              <a:gd name="T22" fmla="*/ 8 w 27"/>
              <a:gd name="T23" fmla="*/ 25 h 27"/>
              <a:gd name="T24" fmla="*/ 13 w 27"/>
              <a:gd name="T25" fmla="*/ 27 h 27"/>
              <a:gd name="T26" fmla="*/ 19 w 27"/>
              <a:gd name="T27" fmla="*/ 25 h 27"/>
              <a:gd name="T28" fmla="*/ 23 w 27"/>
              <a:gd name="T29" fmla="*/ 23 h 27"/>
              <a:gd name="T30" fmla="*/ 27 w 27"/>
              <a:gd name="T31" fmla="*/ 19 h 27"/>
              <a:gd name="T32" fmla="*/ 27 w 27"/>
              <a:gd name="T33" fmla="*/ 13 h 27"/>
              <a:gd name="T34" fmla="*/ 23 w 27"/>
              <a:gd name="T35" fmla="*/ 13 h 27"/>
              <a:gd name="T36" fmla="*/ 23 w 27"/>
              <a:gd name="T37" fmla="*/ 17 h 27"/>
              <a:gd name="T38" fmla="*/ 21 w 27"/>
              <a:gd name="T39" fmla="*/ 19 h 27"/>
              <a:gd name="T40" fmla="*/ 17 w 27"/>
              <a:gd name="T41" fmla="*/ 23 h 27"/>
              <a:gd name="T42" fmla="*/ 13 w 27"/>
              <a:gd name="T43" fmla="*/ 23 h 27"/>
              <a:gd name="T44" fmla="*/ 10 w 27"/>
              <a:gd name="T45" fmla="*/ 23 h 27"/>
              <a:gd name="T46" fmla="*/ 8 w 27"/>
              <a:gd name="T47" fmla="*/ 19 h 27"/>
              <a:gd name="T48" fmla="*/ 4 w 27"/>
              <a:gd name="T49" fmla="*/ 17 h 27"/>
              <a:gd name="T50" fmla="*/ 4 w 27"/>
              <a:gd name="T51" fmla="*/ 13 h 27"/>
              <a:gd name="T52" fmla="*/ 4 w 27"/>
              <a:gd name="T53" fmla="*/ 9 h 27"/>
              <a:gd name="T54" fmla="*/ 8 w 27"/>
              <a:gd name="T55" fmla="*/ 6 h 27"/>
              <a:gd name="T56" fmla="*/ 10 w 27"/>
              <a:gd name="T57" fmla="*/ 4 h 27"/>
              <a:gd name="T58" fmla="*/ 13 w 27"/>
              <a:gd name="T59" fmla="*/ 4 h 27"/>
              <a:gd name="T60" fmla="*/ 17 w 27"/>
              <a:gd name="T61" fmla="*/ 4 h 27"/>
              <a:gd name="T62" fmla="*/ 21 w 27"/>
              <a:gd name="T63" fmla="*/ 6 h 27"/>
              <a:gd name="T64" fmla="*/ 23 w 27"/>
              <a:gd name="T65" fmla="*/ 9 h 27"/>
              <a:gd name="T66" fmla="*/ 23 w 27"/>
              <a:gd name="T67" fmla="*/ 13 h 2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27"/>
              <a:gd name="T104" fmla="*/ 27 w 27"/>
              <a:gd name="T105" fmla="*/ 27 h 2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27">
                <a:moveTo>
                  <a:pt x="27" y="13"/>
                </a:moveTo>
                <a:lnTo>
                  <a:pt x="27" y="8"/>
                </a:lnTo>
                <a:lnTo>
                  <a:pt x="23" y="4"/>
                </a:lnTo>
                <a:lnTo>
                  <a:pt x="19" y="0"/>
                </a:lnTo>
                <a:lnTo>
                  <a:pt x="13" y="0"/>
                </a:lnTo>
                <a:lnTo>
                  <a:pt x="8" y="0"/>
                </a:lnTo>
                <a:lnTo>
                  <a:pt x="4" y="4"/>
                </a:lnTo>
                <a:lnTo>
                  <a:pt x="2" y="8"/>
                </a:lnTo>
                <a:lnTo>
                  <a:pt x="0" y="13"/>
                </a:lnTo>
                <a:lnTo>
                  <a:pt x="2" y="19"/>
                </a:lnTo>
                <a:lnTo>
                  <a:pt x="4" y="23"/>
                </a:lnTo>
                <a:lnTo>
                  <a:pt x="8" y="25"/>
                </a:lnTo>
                <a:lnTo>
                  <a:pt x="13" y="27"/>
                </a:lnTo>
                <a:lnTo>
                  <a:pt x="19" y="25"/>
                </a:lnTo>
                <a:lnTo>
                  <a:pt x="23" y="23"/>
                </a:lnTo>
                <a:lnTo>
                  <a:pt x="27" y="19"/>
                </a:lnTo>
                <a:lnTo>
                  <a:pt x="27" y="13"/>
                </a:lnTo>
                <a:close/>
                <a:moveTo>
                  <a:pt x="23" y="13"/>
                </a:moveTo>
                <a:lnTo>
                  <a:pt x="23" y="17"/>
                </a:lnTo>
                <a:lnTo>
                  <a:pt x="21" y="19"/>
                </a:lnTo>
                <a:lnTo>
                  <a:pt x="17" y="23"/>
                </a:lnTo>
                <a:lnTo>
                  <a:pt x="13" y="23"/>
                </a:lnTo>
                <a:lnTo>
                  <a:pt x="10" y="23"/>
                </a:lnTo>
                <a:lnTo>
                  <a:pt x="8" y="19"/>
                </a:lnTo>
                <a:lnTo>
                  <a:pt x="4" y="17"/>
                </a:lnTo>
                <a:lnTo>
                  <a:pt x="4" y="13"/>
                </a:lnTo>
                <a:lnTo>
                  <a:pt x="4" y="9"/>
                </a:lnTo>
                <a:lnTo>
                  <a:pt x="8" y="6"/>
                </a:lnTo>
                <a:lnTo>
                  <a:pt x="10" y="4"/>
                </a:lnTo>
                <a:lnTo>
                  <a:pt x="13" y="4"/>
                </a:lnTo>
                <a:lnTo>
                  <a:pt x="17" y="4"/>
                </a:lnTo>
                <a:lnTo>
                  <a:pt x="21" y="6"/>
                </a:lnTo>
                <a:lnTo>
                  <a:pt x="23" y="9"/>
                </a:lnTo>
                <a:lnTo>
                  <a:pt x="23" y="13"/>
                </a:lnTo>
                <a:close/>
              </a:path>
            </a:pathLst>
          </a:custGeom>
          <a:solidFill>
            <a:srgbClr val="AAA9A9"/>
          </a:solidFill>
          <a:ln w="9525">
            <a:noFill/>
            <a:round/>
            <a:headEnd/>
            <a:tailEnd/>
          </a:ln>
        </p:spPr>
        <p:txBody>
          <a:bodyPr/>
          <a:lstStyle/>
          <a:p>
            <a:endParaRPr lang="en-US"/>
          </a:p>
        </p:txBody>
      </p:sp>
      <p:sp>
        <p:nvSpPr>
          <p:cNvPr id="45588" name="Freeform 1532"/>
          <p:cNvSpPr>
            <a:spLocks noEditPoints="1"/>
          </p:cNvSpPr>
          <p:nvPr/>
        </p:nvSpPr>
        <p:spPr bwMode="auto">
          <a:xfrm>
            <a:off x="8869363" y="4437063"/>
            <a:ext cx="36512" cy="36512"/>
          </a:xfrm>
          <a:custGeom>
            <a:avLst/>
            <a:gdLst>
              <a:gd name="T0" fmla="*/ 23 w 23"/>
              <a:gd name="T1" fmla="*/ 11 h 23"/>
              <a:gd name="T2" fmla="*/ 23 w 23"/>
              <a:gd name="T3" fmla="*/ 7 h 23"/>
              <a:gd name="T4" fmla="*/ 19 w 23"/>
              <a:gd name="T5" fmla="*/ 4 h 23"/>
              <a:gd name="T6" fmla="*/ 15 w 23"/>
              <a:gd name="T7" fmla="*/ 0 h 23"/>
              <a:gd name="T8" fmla="*/ 11 w 23"/>
              <a:gd name="T9" fmla="*/ 0 h 23"/>
              <a:gd name="T10" fmla="*/ 8 w 23"/>
              <a:gd name="T11" fmla="*/ 0 h 23"/>
              <a:gd name="T12" fmla="*/ 4 w 23"/>
              <a:gd name="T13" fmla="*/ 4 h 23"/>
              <a:gd name="T14" fmla="*/ 2 w 23"/>
              <a:gd name="T15" fmla="*/ 7 h 23"/>
              <a:gd name="T16" fmla="*/ 0 w 23"/>
              <a:gd name="T17" fmla="*/ 11 h 23"/>
              <a:gd name="T18" fmla="*/ 2 w 23"/>
              <a:gd name="T19" fmla="*/ 15 h 23"/>
              <a:gd name="T20" fmla="*/ 4 w 23"/>
              <a:gd name="T21" fmla="*/ 19 h 23"/>
              <a:gd name="T22" fmla="*/ 8 w 23"/>
              <a:gd name="T23" fmla="*/ 21 h 23"/>
              <a:gd name="T24" fmla="*/ 11 w 23"/>
              <a:gd name="T25" fmla="*/ 23 h 23"/>
              <a:gd name="T26" fmla="*/ 15 w 23"/>
              <a:gd name="T27" fmla="*/ 21 h 23"/>
              <a:gd name="T28" fmla="*/ 19 w 23"/>
              <a:gd name="T29" fmla="*/ 19 h 23"/>
              <a:gd name="T30" fmla="*/ 23 w 23"/>
              <a:gd name="T31" fmla="*/ 15 h 23"/>
              <a:gd name="T32" fmla="*/ 23 w 23"/>
              <a:gd name="T33" fmla="*/ 11 h 23"/>
              <a:gd name="T34" fmla="*/ 19 w 23"/>
              <a:gd name="T35" fmla="*/ 11 h 23"/>
              <a:gd name="T36" fmla="*/ 19 w 23"/>
              <a:gd name="T37" fmla="*/ 13 h 23"/>
              <a:gd name="T38" fmla="*/ 17 w 23"/>
              <a:gd name="T39" fmla="*/ 17 h 23"/>
              <a:gd name="T40" fmla="*/ 15 w 23"/>
              <a:gd name="T41" fmla="*/ 19 h 23"/>
              <a:gd name="T42" fmla="*/ 11 w 23"/>
              <a:gd name="T43" fmla="*/ 19 h 23"/>
              <a:gd name="T44" fmla="*/ 8 w 23"/>
              <a:gd name="T45" fmla="*/ 19 h 23"/>
              <a:gd name="T46" fmla="*/ 6 w 23"/>
              <a:gd name="T47" fmla="*/ 17 h 23"/>
              <a:gd name="T48" fmla="*/ 4 w 23"/>
              <a:gd name="T49" fmla="*/ 13 h 23"/>
              <a:gd name="T50" fmla="*/ 4 w 23"/>
              <a:gd name="T51" fmla="*/ 11 h 23"/>
              <a:gd name="T52" fmla="*/ 4 w 23"/>
              <a:gd name="T53" fmla="*/ 7 h 23"/>
              <a:gd name="T54" fmla="*/ 6 w 23"/>
              <a:gd name="T55" fmla="*/ 6 h 23"/>
              <a:gd name="T56" fmla="*/ 8 w 23"/>
              <a:gd name="T57" fmla="*/ 4 h 23"/>
              <a:gd name="T58" fmla="*/ 11 w 23"/>
              <a:gd name="T59" fmla="*/ 4 h 23"/>
              <a:gd name="T60" fmla="*/ 15 w 23"/>
              <a:gd name="T61" fmla="*/ 4 h 23"/>
              <a:gd name="T62" fmla="*/ 17 w 23"/>
              <a:gd name="T63" fmla="*/ 6 h 23"/>
              <a:gd name="T64" fmla="*/ 19 w 23"/>
              <a:gd name="T65" fmla="*/ 7 h 23"/>
              <a:gd name="T66" fmla="*/ 19 w 23"/>
              <a:gd name="T67" fmla="*/ 11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23"/>
              <a:gd name="T104" fmla="*/ 23 w 23"/>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23">
                <a:moveTo>
                  <a:pt x="23" y="11"/>
                </a:moveTo>
                <a:lnTo>
                  <a:pt x="23" y="7"/>
                </a:lnTo>
                <a:lnTo>
                  <a:pt x="19" y="4"/>
                </a:lnTo>
                <a:lnTo>
                  <a:pt x="15" y="0"/>
                </a:lnTo>
                <a:lnTo>
                  <a:pt x="11" y="0"/>
                </a:lnTo>
                <a:lnTo>
                  <a:pt x="8" y="0"/>
                </a:lnTo>
                <a:lnTo>
                  <a:pt x="4" y="4"/>
                </a:lnTo>
                <a:lnTo>
                  <a:pt x="2" y="7"/>
                </a:lnTo>
                <a:lnTo>
                  <a:pt x="0" y="11"/>
                </a:lnTo>
                <a:lnTo>
                  <a:pt x="2" y="15"/>
                </a:lnTo>
                <a:lnTo>
                  <a:pt x="4" y="19"/>
                </a:lnTo>
                <a:lnTo>
                  <a:pt x="8" y="21"/>
                </a:lnTo>
                <a:lnTo>
                  <a:pt x="11" y="23"/>
                </a:lnTo>
                <a:lnTo>
                  <a:pt x="15" y="21"/>
                </a:lnTo>
                <a:lnTo>
                  <a:pt x="19" y="19"/>
                </a:lnTo>
                <a:lnTo>
                  <a:pt x="23" y="15"/>
                </a:lnTo>
                <a:lnTo>
                  <a:pt x="23" y="11"/>
                </a:lnTo>
                <a:close/>
                <a:moveTo>
                  <a:pt x="19" y="11"/>
                </a:moveTo>
                <a:lnTo>
                  <a:pt x="19" y="13"/>
                </a:lnTo>
                <a:lnTo>
                  <a:pt x="17" y="17"/>
                </a:lnTo>
                <a:lnTo>
                  <a:pt x="15" y="19"/>
                </a:lnTo>
                <a:lnTo>
                  <a:pt x="11" y="19"/>
                </a:lnTo>
                <a:lnTo>
                  <a:pt x="8" y="19"/>
                </a:lnTo>
                <a:lnTo>
                  <a:pt x="6" y="17"/>
                </a:lnTo>
                <a:lnTo>
                  <a:pt x="4" y="13"/>
                </a:lnTo>
                <a:lnTo>
                  <a:pt x="4" y="11"/>
                </a:lnTo>
                <a:lnTo>
                  <a:pt x="4" y="7"/>
                </a:lnTo>
                <a:lnTo>
                  <a:pt x="6" y="6"/>
                </a:lnTo>
                <a:lnTo>
                  <a:pt x="8" y="4"/>
                </a:lnTo>
                <a:lnTo>
                  <a:pt x="11" y="4"/>
                </a:lnTo>
                <a:lnTo>
                  <a:pt x="15" y="4"/>
                </a:lnTo>
                <a:lnTo>
                  <a:pt x="17" y="6"/>
                </a:lnTo>
                <a:lnTo>
                  <a:pt x="19" y="7"/>
                </a:lnTo>
                <a:lnTo>
                  <a:pt x="19" y="11"/>
                </a:lnTo>
                <a:close/>
              </a:path>
            </a:pathLst>
          </a:custGeom>
          <a:solidFill>
            <a:srgbClr val="ABABAA"/>
          </a:solidFill>
          <a:ln w="9525">
            <a:noFill/>
            <a:round/>
            <a:headEnd/>
            <a:tailEnd/>
          </a:ln>
        </p:spPr>
        <p:txBody>
          <a:bodyPr/>
          <a:lstStyle/>
          <a:p>
            <a:endParaRPr lang="en-US"/>
          </a:p>
        </p:txBody>
      </p:sp>
      <p:sp>
        <p:nvSpPr>
          <p:cNvPr id="45589" name="Freeform 1533"/>
          <p:cNvSpPr>
            <a:spLocks noEditPoints="1"/>
          </p:cNvSpPr>
          <p:nvPr/>
        </p:nvSpPr>
        <p:spPr bwMode="auto">
          <a:xfrm>
            <a:off x="8872538" y="4440238"/>
            <a:ext cx="30162" cy="30162"/>
          </a:xfrm>
          <a:custGeom>
            <a:avLst/>
            <a:gdLst>
              <a:gd name="T0" fmla="*/ 19 w 19"/>
              <a:gd name="T1" fmla="*/ 9 h 19"/>
              <a:gd name="T2" fmla="*/ 19 w 19"/>
              <a:gd name="T3" fmla="*/ 5 h 19"/>
              <a:gd name="T4" fmla="*/ 17 w 19"/>
              <a:gd name="T5" fmla="*/ 2 h 19"/>
              <a:gd name="T6" fmla="*/ 13 w 19"/>
              <a:gd name="T7" fmla="*/ 0 h 19"/>
              <a:gd name="T8" fmla="*/ 9 w 19"/>
              <a:gd name="T9" fmla="*/ 0 h 19"/>
              <a:gd name="T10" fmla="*/ 6 w 19"/>
              <a:gd name="T11" fmla="*/ 0 h 19"/>
              <a:gd name="T12" fmla="*/ 4 w 19"/>
              <a:gd name="T13" fmla="*/ 2 h 19"/>
              <a:gd name="T14" fmla="*/ 0 w 19"/>
              <a:gd name="T15" fmla="*/ 5 h 19"/>
              <a:gd name="T16" fmla="*/ 0 w 19"/>
              <a:gd name="T17" fmla="*/ 9 h 19"/>
              <a:gd name="T18" fmla="*/ 0 w 19"/>
              <a:gd name="T19" fmla="*/ 13 h 19"/>
              <a:gd name="T20" fmla="*/ 4 w 19"/>
              <a:gd name="T21" fmla="*/ 15 h 19"/>
              <a:gd name="T22" fmla="*/ 6 w 19"/>
              <a:gd name="T23" fmla="*/ 19 h 19"/>
              <a:gd name="T24" fmla="*/ 9 w 19"/>
              <a:gd name="T25" fmla="*/ 19 h 19"/>
              <a:gd name="T26" fmla="*/ 13 w 19"/>
              <a:gd name="T27" fmla="*/ 19 h 19"/>
              <a:gd name="T28" fmla="*/ 17 w 19"/>
              <a:gd name="T29" fmla="*/ 15 h 19"/>
              <a:gd name="T30" fmla="*/ 19 w 19"/>
              <a:gd name="T31" fmla="*/ 13 h 19"/>
              <a:gd name="T32" fmla="*/ 19 w 19"/>
              <a:gd name="T33" fmla="*/ 9 h 19"/>
              <a:gd name="T34" fmla="*/ 15 w 19"/>
              <a:gd name="T35" fmla="*/ 9 h 19"/>
              <a:gd name="T36" fmla="*/ 13 w 19"/>
              <a:gd name="T37" fmla="*/ 13 h 19"/>
              <a:gd name="T38" fmla="*/ 9 w 19"/>
              <a:gd name="T39" fmla="*/ 15 h 19"/>
              <a:gd name="T40" fmla="*/ 6 w 19"/>
              <a:gd name="T41" fmla="*/ 13 h 19"/>
              <a:gd name="T42" fmla="*/ 4 w 19"/>
              <a:gd name="T43" fmla="*/ 9 h 19"/>
              <a:gd name="T44" fmla="*/ 6 w 19"/>
              <a:gd name="T45" fmla="*/ 5 h 19"/>
              <a:gd name="T46" fmla="*/ 9 w 19"/>
              <a:gd name="T47" fmla="*/ 4 h 19"/>
              <a:gd name="T48" fmla="*/ 13 w 19"/>
              <a:gd name="T49" fmla="*/ 5 h 19"/>
              <a:gd name="T50" fmla="*/ 15 w 19"/>
              <a:gd name="T51" fmla="*/ 9 h 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
              <a:gd name="T79" fmla="*/ 0 h 19"/>
              <a:gd name="T80" fmla="*/ 19 w 19"/>
              <a:gd name="T81" fmla="*/ 19 h 1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 h="19">
                <a:moveTo>
                  <a:pt x="19" y="9"/>
                </a:moveTo>
                <a:lnTo>
                  <a:pt x="19" y="5"/>
                </a:lnTo>
                <a:lnTo>
                  <a:pt x="17" y="2"/>
                </a:lnTo>
                <a:lnTo>
                  <a:pt x="13" y="0"/>
                </a:lnTo>
                <a:lnTo>
                  <a:pt x="9" y="0"/>
                </a:lnTo>
                <a:lnTo>
                  <a:pt x="6" y="0"/>
                </a:lnTo>
                <a:lnTo>
                  <a:pt x="4" y="2"/>
                </a:lnTo>
                <a:lnTo>
                  <a:pt x="0" y="5"/>
                </a:lnTo>
                <a:lnTo>
                  <a:pt x="0" y="9"/>
                </a:lnTo>
                <a:lnTo>
                  <a:pt x="0" y="13"/>
                </a:lnTo>
                <a:lnTo>
                  <a:pt x="4" y="15"/>
                </a:lnTo>
                <a:lnTo>
                  <a:pt x="6" y="19"/>
                </a:lnTo>
                <a:lnTo>
                  <a:pt x="9" y="19"/>
                </a:lnTo>
                <a:lnTo>
                  <a:pt x="13" y="19"/>
                </a:lnTo>
                <a:lnTo>
                  <a:pt x="17" y="15"/>
                </a:lnTo>
                <a:lnTo>
                  <a:pt x="19" y="13"/>
                </a:lnTo>
                <a:lnTo>
                  <a:pt x="19" y="9"/>
                </a:lnTo>
                <a:close/>
                <a:moveTo>
                  <a:pt x="15" y="9"/>
                </a:moveTo>
                <a:lnTo>
                  <a:pt x="13" y="13"/>
                </a:lnTo>
                <a:lnTo>
                  <a:pt x="9" y="15"/>
                </a:lnTo>
                <a:lnTo>
                  <a:pt x="6" y="13"/>
                </a:lnTo>
                <a:lnTo>
                  <a:pt x="4" y="9"/>
                </a:lnTo>
                <a:lnTo>
                  <a:pt x="6" y="5"/>
                </a:lnTo>
                <a:lnTo>
                  <a:pt x="9" y="4"/>
                </a:lnTo>
                <a:lnTo>
                  <a:pt x="13" y="5"/>
                </a:lnTo>
                <a:lnTo>
                  <a:pt x="15" y="9"/>
                </a:lnTo>
                <a:close/>
              </a:path>
            </a:pathLst>
          </a:custGeom>
          <a:solidFill>
            <a:srgbClr val="ADACAB"/>
          </a:solidFill>
          <a:ln w="9525">
            <a:noFill/>
            <a:round/>
            <a:headEnd/>
            <a:tailEnd/>
          </a:ln>
        </p:spPr>
        <p:txBody>
          <a:bodyPr/>
          <a:lstStyle/>
          <a:p>
            <a:endParaRPr lang="en-US"/>
          </a:p>
        </p:txBody>
      </p:sp>
      <p:sp>
        <p:nvSpPr>
          <p:cNvPr id="45590" name="Freeform 1534"/>
          <p:cNvSpPr>
            <a:spLocks noEditPoints="1"/>
          </p:cNvSpPr>
          <p:nvPr/>
        </p:nvSpPr>
        <p:spPr bwMode="auto">
          <a:xfrm>
            <a:off x="8875713" y="4443413"/>
            <a:ext cx="23812" cy="23812"/>
          </a:xfrm>
          <a:custGeom>
            <a:avLst/>
            <a:gdLst>
              <a:gd name="T0" fmla="*/ 15 w 15"/>
              <a:gd name="T1" fmla="*/ 7 h 15"/>
              <a:gd name="T2" fmla="*/ 15 w 15"/>
              <a:gd name="T3" fmla="*/ 3 h 15"/>
              <a:gd name="T4" fmla="*/ 13 w 15"/>
              <a:gd name="T5" fmla="*/ 2 h 15"/>
              <a:gd name="T6" fmla="*/ 11 w 15"/>
              <a:gd name="T7" fmla="*/ 0 h 15"/>
              <a:gd name="T8" fmla="*/ 7 w 15"/>
              <a:gd name="T9" fmla="*/ 0 h 15"/>
              <a:gd name="T10" fmla="*/ 4 w 15"/>
              <a:gd name="T11" fmla="*/ 0 h 15"/>
              <a:gd name="T12" fmla="*/ 2 w 15"/>
              <a:gd name="T13" fmla="*/ 2 h 15"/>
              <a:gd name="T14" fmla="*/ 0 w 15"/>
              <a:gd name="T15" fmla="*/ 3 h 15"/>
              <a:gd name="T16" fmla="*/ 0 w 15"/>
              <a:gd name="T17" fmla="*/ 7 h 15"/>
              <a:gd name="T18" fmla="*/ 0 w 15"/>
              <a:gd name="T19" fmla="*/ 9 h 15"/>
              <a:gd name="T20" fmla="*/ 2 w 15"/>
              <a:gd name="T21" fmla="*/ 13 h 15"/>
              <a:gd name="T22" fmla="*/ 4 w 15"/>
              <a:gd name="T23" fmla="*/ 15 h 15"/>
              <a:gd name="T24" fmla="*/ 7 w 15"/>
              <a:gd name="T25" fmla="*/ 15 h 15"/>
              <a:gd name="T26" fmla="*/ 11 w 15"/>
              <a:gd name="T27" fmla="*/ 15 h 15"/>
              <a:gd name="T28" fmla="*/ 13 w 15"/>
              <a:gd name="T29" fmla="*/ 13 h 15"/>
              <a:gd name="T30" fmla="*/ 15 w 15"/>
              <a:gd name="T31" fmla="*/ 9 h 15"/>
              <a:gd name="T32" fmla="*/ 15 w 15"/>
              <a:gd name="T33" fmla="*/ 7 h 15"/>
              <a:gd name="T34" fmla="*/ 11 w 15"/>
              <a:gd name="T35" fmla="*/ 7 h 15"/>
              <a:gd name="T36" fmla="*/ 9 w 15"/>
              <a:gd name="T37" fmla="*/ 9 h 15"/>
              <a:gd name="T38" fmla="*/ 7 w 15"/>
              <a:gd name="T39" fmla="*/ 11 h 15"/>
              <a:gd name="T40" fmla="*/ 5 w 15"/>
              <a:gd name="T41" fmla="*/ 9 h 15"/>
              <a:gd name="T42" fmla="*/ 4 w 15"/>
              <a:gd name="T43" fmla="*/ 7 h 15"/>
              <a:gd name="T44" fmla="*/ 5 w 15"/>
              <a:gd name="T45" fmla="*/ 5 h 15"/>
              <a:gd name="T46" fmla="*/ 7 w 15"/>
              <a:gd name="T47" fmla="*/ 3 h 15"/>
              <a:gd name="T48" fmla="*/ 9 w 15"/>
              <a:gd name="T49" fmla="*/ 5 h 15"/>
              <a:gd name="T50" fmla="*/ 11 w 15"/>
              <a:gd name="T51" fmla="*/ 7 h 1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
              <a:gd name="T79" fmla="*/ 0 h 15"/>
              <a:gd name="T80" fmla="*/ 15 w 15"/>
              <a:gd name="T81" fmla="*/ 15 h 1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 h="15">
                <a:moveTo>
                  <a:pt x="15" y="7"/>
                </a:moveTo>
                <a:lnTo>
                  <a:pt x="15" y="3"/>
                </a:lnTo>
                <a:lnTo>
                  <a:pt x="13" y="2"/>
                </a:lnTo>
                <a:lnTo>
                  <a:pt x="11" y="0"/>
                </a:lnTo>
                <a:lnTo>
                  <a:pt x="7" y="0"/>
                </a:lnTo>
                <a:lnTo>
                  <a:pt x="4" y="0"/>
                </a:lnTo>
                <a:lnTo>
                  <a:pt x="2" y="2"/>
                </a:lnTo>
                <a:lnTo>
                  <a:pt x="0" y="3"/>
                </a:lnTo>
                <a:lnTo>
                  <a:pt x="0" y="7"/>
                </a:lnTo>
                <a:lnTo>
                  <a:pt x="0" y="9"/>
                </a:lnTo>
                <a:lnTo>
                  <a:pt x="2" y="13"/>
                </a:lnTo>
                <a:lnTo>
                  <a:pt x="4" y="15"/>
                </a:lnTo>
                <a:lnTo>
                  <a:pt x="7" y="15"/>
                </a:lnTo>
                <a:lnTo>
                  <a:pt x="11" y="15"/>
                </a:lnTo>
                <a:lnTo>
                  <a:pt x="13" y="13"/>
                </a:lnTo>
                <a:lnTo>
                  <a:pt x="15" y="9"/>
                </a:lnTo>
                <a:lnTo>
                  <a:pt x="15" y="7"/>
                </a:lnTo>
                <a:close/>
                <a:moveTo>
                  <a:pt x="11" y="7"/>
                </a:moveTo>
                <a:lnTo>
                  <a:pt x="9" y="9"/>
                </a:lnTo>
                <a:lnTo>
                  <a:pt x="7" y="11"/>
                </a:lnTo>
                <a:lnTo>
                  <a:pt x="5" y="9"/>
                </a:lnTo>
                <a:lnTo>
                  <a:pt x="4" y="7"/>
                </a:lnTo>
                <a:lnTo>
                  <a:pt x="5" y="5"/>
                </a:lnTo>
                <a:lnTo>
                  <a:pt x="7" y="3"/>
                </a:lnTo>
                <a:lnTo>
                  <a:pt x="9" y="5"/>
                </a:lnTo>
                <a:lnTo>
                  <a:pt x="11" y="7"/>
                </a:lnTo>
                <a:close/>
              </a:path>
            </a:pathLst>
          </a:custGeom>
          <a:solidFill>
            <a:srgbClr val="AFAEAE"/>
          </a:solidFill>
          <a:ln w="9525">
            <a:noFill/>
            <a:round/>
            <a:headEnd/>
            <a:tailEnd/>
          </a:ln>
        </p:spPr>
        <p:txBody>
          <a:bodyPr/>
          <a:lstStyle/>
          <a:p>
            <a:endParaRPr lang="en-US"/>
          </a:p>
        </p:txBody>
      </p:sp>
      <p:sp>
        <p:nvSpPr>
          <p:cNvPr id="45591" name="Freeform 1535"/>
          <p:cNvSpPr>
            <a:spLocks/>
          </p:cNvSpPr>
          <p:nvPr/>
        </p:nvSpPr>
        <p:spPr bwMode="auto">
          <a:xfrm>
            <a:off x="8878888" y="4446588"/>
            <a:ext cx="17462" cy="17462"/>
          </a:xfrm>
          <a:custGeom>
            <a:avLst/>
            <a:gdLst>
              <a:gd name="T0" fmla="*/ 11 w 11"/>
              <a:gd name="T1" fmla="*/ 5 h 11"/>
              <a:gd name="T2" fmla="*/ 9 w 11"/>
              <a:gd name="T3" fmla="*/ 1 h 11"/>
              <a:gd name="T4" fmla="*/ 5 w 11"/>
              <a:gd name="T5" fmla="*/ 0 h 11"/>
              <a:gd name="T6" fmla="*/ 2 w 11"/>
              <a:gd name="T7" fmla="*/ 1 h 11"/>
              <a:gd name="T8" fmla="*/ 0 w 11"/>
              <a:gd name="T9" fmla="*/ 5 h 11"/>
              <a:gd name="T10" fmla="*/ 2 w 11"/>
              <a:gd name="T11" fmla="*/ 9 h 11"/>
              <a:gd name="T12" fmla="*/ 5 w 11"/>
              <a:gd name="T13" fmla="*/ 11 h 11"/>
              <a:gd name="T14" fmla="*/ 9 w 11"/>
              <a:gd name="T15" fmla="*/ 9 h 11"/>
              <a:gd name="T16" fmla="*/ 11 w 11"/>
              <a:gd name="T17" fmla="*/ 5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11"/>
              <a:gd name="T29" fmla="*/ 11 w 11"/>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11">
                <a:moveTo>
                  <a:pt x="11" y="5"/>
                </a:moveTo>
                <a:lnTo>
                  <a:pt x="9" y="1"/>
                </a:lnTo>
                <a:lnTo>
                  <a:pt x="5" y="0"/>
                </a:lnTo>
                <a:lnTo>
                  <a:pt x="2" y="1"/>
                </a:lnTo>
                <a:lnTo>
                  <a:pt x="0" y="5"/>
                </a:lnTo>
                <a:lnTo>
                  <a:pt x="2" y="9"/>
                </a:lnTo>
                <a:lnTo>
                  <a:pt x="5" y="11"/>
                </a:lnTo>
                <a:lnTo>
                  <a:pt x="9" y="9"/>
                </a:lnTo>
                <a:lnTo>
                  <a:pt x="11" y="5"/>
                </a:lnTo>
                <a:close/>
              </a:path>
            </a:pathLst>
          </a:custGeom>
          <a:solidFill>
            <a:srgbClr val="B1B0B0"/>
          </a:solidFill>
          <a:ln w="9525">
            <a:noFill/>
            <a:round/>
            <a:headEnd/>
            <a:tailEnd/>
          </a:ln>
        </p:spPr>
        <p:txBody>
          <a:bodyPr/>
          <a:lstStyle/>
          <a:p>
            <a:endParaRPr lang="en-US"/>
          </a:p>
        </p:txBody>
      </p:sp>
      <p:sp>
        <p:nvSpPr>
          <p:cNvPr id="45592" name="Freeform 1536"/>
          <p:cNvSpPr>
            <a:spLocks/>
          </p:cNvSpPr>
          <p:nvPr/>
        </p:nvSpPr>
        <p:spPr bwMode="auto">
          <a:xfrm>
            <a:off x="8882063" y="4448175"/>
            <a:ext cx="11112" cy="12700"/>
          </a:xfrm>
          <a:custGeom>
            <a:avLst/>
            <a:gdLst>
              <a:gd name="T0" fmla="*/ 7 w 7"/>
              <a:gd name="T1" fmla="*/ 4 h 8"/>
              <a:gd name="T2" fmla="*/ 5 w 7"/>
              <a:gd name="T3" fmla="*/ 2 h 8"/>
              <a:gd name="T4" fmla="*/ 3 w 7"/>
              <a:gd name="T5" fmla="*/ 0 h 8"/>
              <a:gd name="T6" fmla="*/ 1 w 7"/>
              <a:gd name="T7" fmla="*/ 2 h 8"/>
              <a:gd name="T8" fmla="*/ 0 w 7"/>
              <a:gd name="T9" fmla="*/ 4 h 8"/>
              <a:gd name="T10" fmla="*/ 1 w 7"/>
              <a:gd name="T11" fmla="*/ 6 h 8"/>
              <a:gd name="T12" fmla="*/ 3 w 7"/>
              <a:gd name="T13" fmla="*/ 8 h 8"/>
              <a:gd name="T14" fmla="*/ 5 w 7"/>
              <a:gd name="T15" fmla="*/ 6 h 8"/>
              <a:gd name="T16" fmla="*/ 7 w 7"/>
              <a:gd name="T17" fmla="*/ 4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8"/>
              <a:gd name="T29" fmla="*/ 7 w 7"/>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8">
                <a:moveTo>
                  <a:pt x="7" y="4"/>
                </a:moveTo>
                <a:lnTo>
                  <a:pt x="5" y="2"/>
                </a:lnTo>
                <a:lnTo>
                  <a:pt x="3" y="0"/>
                </a:lnTo>
                <a:lnTo>
                  <a:pt x="1" y="2"/>
                </a:lnTo>
                <a:lnTo>
                  <a:pt x="0" y="4"/>
                </a:lnTo>
                <a:lnTo>
                  <a:pt x="1" y="6"/>
                </a:lnTo>
                <a:lnTo>
                  <a:pt x="3" y="8"/>
                </a:lnTo>
                <a:lnTo>
                  <a:pt x="5" y="6"/>
                </a:lnTo>
                <a:lnTo>
                  <a:pt x="7" y="4"/>
                </a:lnTo>
                <a:close/>
              </a:path>
            </a:pathLst>
          </a:custGeom>
          <a:solidFill>
            <a:srgbClr val="B3B2B2"/>
          </a:solidFill>
          <a:ln w="9525">
            <a:noFill/>
            <a:round/>
            <a:headEnd/>
            <a:tailEnd/>
          </a:ln>
        </p:spPr>
        <p:txBody>
          <a:bodyPr/>
          <a:lstStyle/>
          <a:p>
            <a:endParaRPr lang="en-US"/>
          </a:p>
        </p:txBody>
      </p:sp>
      <p:sp>
        <p:nvSpPr>
          <p:cNvPr id="45593" name="Freeform 1537"/>
          <p:cNvSpPr>
            <a:spLocks/>
          </p:cNvSpPr>
          <p:nvPr/>
        </p:nvSpPr>
        <p:spPr bwMode="auto">
          <a:xfrm>
            <a:off x="8883650" y="4451350"/>
            <a:ext cx="6350" cy="6350"/>
          </a:xfrm>
          <a:custGeom>
            <a:avLst/>
            <a:gdLst>
              <a:gd name="T0" fmla="*/ 4 w 4"/>
              <a:gd name="T1" fmla="*/ 2 h 4"/>
              <a:gd name="T2" fmla="*/ 4 w 4"/>
              <a:gd name="T3" fmla="*/ 0 h 4"/>
              <a:gd name="T4" fmla="*/ 2 w 4"/>
              <a:gd name="T5" fmla="*/ 0 h 4"/>
              <a:gd name="T6" fmla="*/ 0 w 4"/>
              <a:gd name="T7" fmla="*/ 0 h 4"/>
              <a:gd name="T8" fmla="*/ 0 w 4"/>
              <a:gd name="T9" fmla="*/ 2 h 4"/>
              <a:gd name="T10" fmla="*/ 0 w 4"/>
              <a:gd name="T11" fmla="*/ 4 h 4"/>
              <a:gd name="T12" fmla="*/ 2 w 4"/>
              <a:gd name="T13" fmla="*/ 4 h 4"/>
              <a:gd name="T14" fmla="*/ 4 w 4"/>
              <a:gd name="T15" fmla="*/ 4 h 4"/>
              <a:gd name="T16" fmla="*/ 4 w 4"/>
              <a:gd name="T17" fmla="*/ 2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4" y="2"/>
                </a:moveTo>
                <a:lnTo>
                  <a:pt x="4" y="0"/>
                </a:lnTo>
                <a:lnTo>
                  <a:pt x="2" y="0"/>
                </a:lnTo>
                <a:lnTo>
                  <a:pt x="0" y="0"/>
                </a:lnTo>
                <a:lnTo>
                  <a:pt x="0" y="2"/>
                </a:lnTo>
                <a:lnTo>
                  <a:pt x="0" y="4"/>
                </a:lnTo>
                <a:lnTo>
                  <a:pt x="2" y="4"/>
                </a:lnTo>
                <a:lnTo>
                  <a:pt x="4" y="4"/>
                </a:lnTo>
                <a:lnTo>
                  <a:pt x="4" y="2"/>
                </a:lnTo>
                <a:close/>
              </a:path>
            </a:pathLst>
          </a:custGeom>
          <a:solidFill>
            <a:srgbClr val="B6B6B5"/>
          </a:solidFill>
          <a:ln w="9525">
            <a:noFill/>
            <a:round/>
            <a:headEnd/>
            <a:tailEnd/>
          </a:ln>
        </p:spPr>
        <p:txBody>
          <a:bodyPr/>
          <a:lstStyle/>
          <a:p>
            <a:endParaRPr lang="en-US"/>
          </a:p>
        </p:txBody>
      </p:sp>
      <p:sp>
        <p:nvSpPr>
          <p:cNvPr id="45594" name="Freeform 1538"/>
          <p:cNvSpPr>
            <a:spLocks/>
          </p:cNvSpPr>
          <p:nvPr/>
        </p:nvSpPr>
        <p:spPr bwMode="auto">
          <a:xfrm>
            <a:off x="8723314" y="4257676"/>
            <a:ext cx="358775" cy="379413"/>
          </a:xfrm>
          <a:custGeom>
            <a:avLst/>
            <a:gdLst>
              <a:gd name="T0" fmla="*/ 0 w 226"/>
              <a:gd name="T1" fmla="*/ 199 h 239"/>
              <a:gd name="T2" fmla="*/ 19 w 226"/>
              <a:gd name="T3" fmla="*/ 0 h 239"/>
              <a:gd name="T4" fmla="*/ 17 w 226"/>
              <a:gd name="T5" fmla="*/ 3 h 239"/>
              <a:gd name="T6" fmla="*/ 17 w 226"/>
              <a:gd name="T7" fmla="*/ 7 h 239"/>
              <a:gd name="T8" fmla="*/ 19 w 226"/>
              <a:gd name="T9" fmla="*/ 11 h 239"/>
              <a:gd name="T10" fmla="*/ 21 w 226"/>
              <a:gd name="T11" fmla="*/ 15 h 239"/>
              <a:gd name="T12" fmla="*/ 29 w 226"/>
              <a:gd name="T13" fmla="*/ 25 h 239"/>
              <a:gd name="T14" fmla="*/ 40 w 226"/>
              <a:gd name="T15" fmla="*/ 30 h 239"/>
              <a:gd name="T16" fmla="*/ 59 w 226"/>
              <a:gd name="T17" fmla="*/ 38 h 239"/>
              <a:gd name="T18" fmla="*/ 80 w 226"/>
              <a:gd name="T19" fmla="*/ 44 h 239"/>
              <a:gd name="T20" fmla="*/ 101 w 226"/>
              <a:gd name="T21" fmla="*/ 46 h 239"/>
              <a:gd name="T22" fmla="*/ 123 w 226"/>
              <a:gd name="T23" fmla="*/ 49 h 239"/>
              <a:gd name="T24" fmla="*/ 144 w 226"/>
              <a:gd name="T25" fmla="*/ 49 h 239"/>
              <a:gd name="T26" fmla="*/ 163 w 226"/>
              <a:gd name="T27" fmla="*/ 49 h 239"/>
              <a:gd name="T28" fmla="*/ 182 w 226"/>
              <a:gd name="T29" fmla="*/ 48 h 239"/>
              <a:gd name="T30" fmla="*/ 199 w 226"/>
              <a:gd name="T31" fmla="*/ 44 h 239"/>
              <a:gd name="T32" fmla="*/ 213 w 226"/>
              <a:gd name="T33" fmla="*/ 38 h 239"/>
              <a:gd name="T34" fmla="*/ 222 w 226"/>
              <a:gd name="T35" fmla="*/ 30 h 239"/>
              <a:gd name="T36" fmla="*/ 224 w 226"/>
              <a:gd name="T37" fmla="*/ 23 h 239"/>
              <a:gd name="T38" fmla="*/ 226 w 226"/>
              <a:gd name="T39" fmla="*/ 15 h 239"/>
              <a:gd name="T40" fmla="*/ 207 w 226"/>
              <a:gd name="T41" fmla="*/ 215 h 239"/>
              <a:gd name="T42" fmla="*/ 205 w 226"/>
              <a:gd name="T43" fmla="*/ 218 h 239"/>
              <a:gd name="T44" fmla="*/ 203 w 226"/>
              <a:gd name="T45" fmla="*/ 222 h 239"/>
              <a:gd name="T46" fmla="*/ 201 w 226"/>
              <a:gd name="T47" fmla="*/ 224 h 239"/>
              <a:gd name="T48" fmla="*/ 195 w 226"/>
              <a:gd name="T49" fmla="*/ 228 h 239"/>
              <a:gd name="T50" fmla="*/ 186 w 226"/>
              <a:gd name="T51" fmla="*/ 232 h 239"/>
              <a:gd name="T52" fmla="*/ 172 w 226"/>
              <a:gd name="T53" fmla="*/ 236 h 239"/>
              <a:gd name="T54" fmla="*/ 157 w 226"/>
              <a:gd name="T55" fmla="*/ 239 h 239"/>
              <a:gd name="T56" fmla="*/ 138 w 226"/>
              <a:gd name="T57" fmla="*/ 239 h 239"/>
              <a:gd name="T58" fmla="*/ 121 w 226"/>
              <a:gd name="T59" fmla="*/ 239 h 239"/>
              <a:gd name="T60" fmla="*/ 100 w 226"/>
              <a:gd name="T61" fmla="*/ 239 h 239"/>
              <a:gd name="T62" fmla="*/ 80 w 226"/>
              <a:gd name="T63" fmla="*/ 238 h 239"/>
              <a:gd name="T64" fmla="*/ 63 w 226"/>
              <a:gd name="T65" fmla="*/ 234 h 239"/>
              <a:gd name="T66" fmla="*/ 46 w 226"/>
              <a:gd name="T67" fmla="*/ 230 h 239"/>
              <a:gd name="T68" fmla="*/ 30 w 226"/>
              <a:gd name="T69" fmla="*/ 226 h 239"/>
              <a:gd name="T70" fmla="*/ 17 w 226"/>
              <a:gd name="T71" fmla="*/ 220 h 239"/>
              <a:gd name="T72" fmla="*/ 7 w 226"/>
              <a:gd name="T73" fmla="*/ 213 h 239"/>
              <a:gd name="T74" fmla="*/ 4 w 226"/>
              <a:gd name="T75" fmla="*/ 211 h 239"/>
              <a:gd name="T76" fmla="*/ 2 w 226"/>
              <a:gd name="T77" fmla="*/ 207 h 239"/>
              <a:gd name="T78" fmla="*/ 0 w 226"/>
              <a:gd name="T79" fmla="*/ 203 h 239"/>
              <a:gd name="T80" fmla="*/ 0 w 226"/>
              <a:gd name="T81" fmla="*/ 199 h 23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26"/>
              <a:gd name="T124" fmla="*/ 0 h 239"/>
              <a:gd name="T125" fmla="*/ 226 w 226"/>
              <a:gd name="T126" fmla="*/ 239 h 23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26" h="239">
                <a:moveTo>
                  <a:pt x="0" y="199"/>
                </a:moveTo>
                <a:lnTo>
                  <a:pt x="19" y="0"/>
                </a:lnTo>
                <a:lnTo>
                  <a:pt x="17" y="3"/>
                </a:lnTo>
                <a:lnTo>
                  <a:pt x="17" y="7"/>
                </a:lnTo>
                <a:lnTo>
                  <a:pt x="19" y="11"/>
                </a:lnTo>
                <a:lnTo>
                  <a:pt x="21" y="15"/>
                </a:lnTo>
                <a:lnTo>
                  <a:pt x="29" y="25"/>
                </a:lnTo>
                <a:lnTo>
                  <a:pt x="40" y="30"/>
                </a:lnTo>
                <a:lnTo>
                  <a:pt x="59" y="38"/>
                </a:lnTo>
                <a:lnTo>
                  <a:pt x="80" y="44"/>
                </a:lnTo>
                <a:lnTo>
                  <a:pt x="101" y="46"/>
                </a:lnTo>
                <a:lnTo>
                  <a:pt x="123" y="49"/>
                </a:lnTo>
                <a:lnTo>
                  <a:pt x="144" y="49"/>
                </a:lnTo>
                <a:lnTo>
                  <a:pt x="163" y="49"/>
                </a:lnTo>
                <a:lnTo>
                  <a:pt x="182" y="48"/>
                </a:lnTo>
                <a:lnTo>
                  <a:pt x="199" y="44"/>
                </a:lnTo>
                <a:lnTo>
                  <a:pt x="213" y="38"/>
                </a:lnTo>
                <a:lnTo>
                  <a:pt x="222" y="30"/>
                </a:lnTo>
                <a:lnTo>
                  <a:pt x="224" y="23"/>
                </a:lnTo>
                <a:lnTo>
                  <a:pt x="226" y="15"/>
                </a:lnTo>
                <a:lnTo>
                  <a:pt x="207" y="215"/>
                </a:lnTo>
                <a:lnTo>
                  <a:pt x="205" y="218"/>
                </a:lnTo>
                <a:lnTo>
                  <a:pt x="203" y="222"/>
                </a:lnTo>
                <a:lnTo>
                  <a:pt x="201" y="224"/>
                </a:lnTo>
                <a:lnTo>
                  <a:pt x="195" y="228"/>
                </a:lnTo>
                <a:lnTo>
                  <a:pt x="186" y="232"/>
                </a:lnTo>
                <a:lnTo>
                  <a:pt x="172" y="236"/>
                </a:lnTo>
                <a:lnTo>
                  <a:pt x="157" y="239"/>
                </a:lnTo>
                <a:lnTo>
                  <a:pt x="138" y="239"/>
                </a:lnTo>
                <a:lnTo>
                  <a:pt x="121" y="239"/>
                </a:lnTo>
                <a:lnTo>
                  <a:pt x="100" y="239"/>
                </a:lnTo>
                <a:lnTo>
                  <a:pt x="80" y="238"/>
                </a:lnTo>
                <a:lnTo>
                  <a:pt x="63" y="234"/>
                </a:lnTo>
                <a:lnTo>
                  <a:pt x="46" y="230"/>
                </a:lnTo>
                <a:lnTo>
                  <a:pt x="30" y="226"/>
                </a:lnTo>
                <a:lnTo>
                  <a:pt x="17" y="220"/>
                </a:lnTo>
                <a:lnTo>
                  <a:pt x="7" y="213"/>
                </a:lnTo>
                <a:lnTo>
                  <a:pt x="4" y="211"/>
                </a:lnTo>
                <a:lnTo>
                  <a:pt x="2" y="207"/>
                </a:lnTo>
                <a:lnTo>
                  <a:pt x="0" y="203"/>
                </a:lnTo>
                <a:lnTo>
                  <a:pt x="0" y="199"/>
                </a:lnTo>
              </a:path>
            </a:pathLst>
          </a:custGeom>
          <a:noFill/>
          <a:ln w="0">
            <a:solidFill>
              <a:srgbClr val="25221E"/>
            </a:solidFill>
            <a:round/>
            <a:headEnd/>
            <a:tailEnd/>
          </a:ln>
        </p:spPr>
        <p:txBody>
          <a:bodyPr/>
          <a:lstStyle/>
          <a:p>
            <a:endParaRPr lang="en-US"/>
          </a:p>
        </p:txBody>
      </p:sp>
      <p:sp>
        <p:nvSpPr>
          <p:cNvPr id="45595" name="Freeform 1539"/>
          <p:cNvSpPr>
            <a:spLocks/>
          </p:cNvSpPr>
          <p:nvPr/>
        </p:nvSpPr>
        <p:spPr bwMode="auto">
          <a:xfrm>
            <a:off x="8915401" y="4297363"/>
            <a:ext cx="163513" cy="63500"/>
          </a:xfrm>
          <a:custGeom>
            <a:avLst/>
            <a:gdLst>
              <a:gd name="T0" fmla="*/ 103 w 103"/>
              <a:gd name="T1" fmla="*/ 0 h 40"/>
              <a:gd name="T2" fmla="*/ 99 w 103"/>
              <a:gd name="T3" fmla="*/ 7 h 40"/>
              <a:gd name="T4" fmla="*/ 92 w 103"/>
              <a:gd name="T5" fmla="*/ 13 h 40"/>
              <a:gd name="T6" fmla="*/ 84 w 103"/>
              <a:gd name="T7" fmla="*/ 17 h 40"/>
              <a:gd name="T8" fmla="*/ 73 w 103"/>
              <a:gd name="T9" fmla="*/ 21 h 40"/>
              <a:gd name="T10" fmla="*/ 61 w 103"/>
              <a:gd name="T11" fmla="*/ 23 h 40"/>
              <a:gd name="T12" fmla="*/ 46 w 103"/>
              <a:gd name="T13" fmla="*/ 24 h 40"/>
              <a:gd name="T14" fmla="*/ 30 w 103"/>
              <a:gd name="T15" fmla="*/ 24 h 40"/>
              <a:gd name="T16" fmla="*/ 17 w 103"/>
              <a:gd name="T17" fmla="*/ 24 h 40"/>
              <a:gd name="T18" fmla="*/ 2 w 103"/>
              <a:gd name="T19" fmla="*/ 24 h 40"/>
              <a:gd name="T20" fmla="*/ 0 w 103"/>
              <a:gd name="T21" fmla="*/ 40 h 40"/>
              <a:gd name="T22" fmla="*/ 2 w 103"/>
              <a:gd name="T23" fmla="*/ 26 h 40"/>
              <a:gd name="T24" fmla="*/ 17 w 103"/>
              <a:gd name="T25" fmla="*/ 26 h 40"/>
              <a:gd name="T26" fmla="*/ 15 w 103"/>
              <a:gd name="T27" fmla="*/ 40 h 40"/>
              <a:gd name="T28" fmla="*/ 17 w 103"/>
              <a:gd name="T29" fmla="*/ 26 h 40"/>
              <a:gd name="T30" fmla="*/ 30 w 103"/>
              <a:gd name="T31" fmla="*/ 26 h 40"/>
              <a:gd name="T32" fmla="*/ 28 w 103"/>
              <a:gd name="T33" fmla="*/ 40 h 40"/>
              <a:gd name="T34" fmla="*/ 32 w 103"/>
              <a:gd name="T35" fmla="*/ 26 h 40"/>
              <a:gd name="T36" fmla="*/ 46 w 103"/>
              <a:gd name="T37" fmla="*/ 26 h 40"/>
              <a:gd name="T38" fmla="*/ 44 w 103"/>
              <a:gd name="T39" fmla="*/ 40 h 40"/>
              <a:gd name="T40" fmla="*/ 48 w 103"/>
              <a:gd name="T41" fmla="*/ 26 h 40"/>
              <a:gd name="T42" fmla="*/ 61 w 103"/>
              <a:gd name="T43" fmla="*/ 24 h 40"/>
              <a:gd name="T44" fmla="*/ 59 w 103"/>
              <a:gd name="T45" fmla="*/ 38 h 40"/>
              <a:gd name="T46" fmla="*/ 61 w 103"/>
              <a:gd name="T47" fmla="*/ 24 h 40"/>
              <a:gd name="T48" fmla="*/ 73 w 103"/>
              <a:gd name="T49" fmla="*/ 23 h 40"/>
              <a:gd name="T50" fmla="*/ 71 w 103"/>
              <a:gd name="T51" fmla="*/ 36 h 40"/>
              <a:gd name="T52" fmla="*/ 74 w 103"/>
              <a:gd name="T53" fmla="*/ 21 h 40"/>
              <a:gd name="T54" fmla="*/ 84 w 103"/>
              <a:gd name="T55" fmla="*/ 19 h 40"/>
              <a:gd name="T56" fmla="*/ 82 w 103"/>
              <a:gd name="T57" fmla="*/ 32 h 40"/>
              <a:gd name="T58" fmla="*/ 86 w 103"/>
              <a:gd name="T59" fmla="*/ 17 h 40"/>
              <a:gd name="T60" fmla="*/ 92 w 103"/>
              <a:gd name="T61" fmla="*/ 15 h 40"/>
              <a:gd name="T62" fmla="*/ 90 w 103"/>
              <a:gd name="T63" fmla="*/ 28 h 40"/>
              <a:gd name="T64" fmla="*/ 94 w 103"/>
              <a:gd name="T65" fmla="*/ 13 h 40"/>
              <a:gd name="T66" fmla="*/ 99 w 103"/>
              <a:gd name="T67" fmla="*/ 9 h 40"/>
              <a:gd name="T68" fmla="*/ 98 w 103"/>
              <a:gd name="T69" fmla="*/ 23 h 40"/>
              <a:gd name="T70" fmla="*/ 101 w 103"/>
              <a:gd name="T71" fmla="*/ 7 h 40"/>
              <a:gd name="T72" fmla="*/ 103 w 103"/>
              <a:gd name="T73" fmla="*/ 3 h 40"/>
              <a:gd name="T74" fmla="*/ 103 w 103"/>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3"/>
              <a:gd name="T115" fmla="*/ 0 h 40"/>
              <a:gd name="T116" fmla="*/ 103 w 103"/>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3" h="40">
                <a:moveTo>
                  <a:pt x="103" y="0"/>
                </a:moveTo>
                <a:lnTo>
                  <a:pt x="99" y="7"/>
                </a:lnTo>
                <a:lnTo>
                  <a:pt x="92" y="13"/>
                </a:lnTo>
                <a:lnTo>
                  <a:pt x="84" y="17"/>
                </a:lnTo>
                <a:lnTo>
                  <a:pt x="73" y="21"/>
                </a:lnTo>
                <a:lnTo>
                  <a:pt x="61" y="23"/>
                </a:lnTo>
                <a:lnTo>
                  <a:pt x="46" y="24"/>
                </a:lnTo>
                <a:lnTo>
                  <a:pt x="30" y="24"/>
                </a:lnTo>
                <a:lnTo>
                  <a:pt x="17" y="24"/>
                </a:lnTo>
                <a:lnTo>
                  <a:pt x="2" y="24"/>
                </a:lnTo>
                <a:lnTo>
                  <a:pt x="0" y="40"/>
                </a:lnTo>
                <a:lnTo>
                  <a:pt x="2" y="26"/>
                </a:lnTo>
                <a:lnTo>
                  <a:pt x="17" y="26"/>
                </a:lnTo>
                <a:lnTo>
                  <a:pt x="15" y="40"/>
                </a:lnTo>
                <a:lnTo>
                  <a:pt x="17" y="26"/>
                </a:lnTo>
                <a:lnTo>
                  <a:pt x="30" y="26"/>
                </a:lnTo>
                <a:lnTo>
                  <a:pt x="28" y="40"/>
                </a:lnTo>
                <a:lnTo>
                  <a:pt x="32" y="26"/>
                </a:lnTo>
                <a:lnTo>
                  <a:pt x="46" y="26"/>
                </a:lnTo>
                <a:lnTo>
                  <a:pt x="44" y="40"/>
                </a:lnTo>
                <a:lnTo>
                  <a:pt x="48" y="26"/>
                </a:lnTo>
                <a:lnTo>
                  <a:pt x="61" y="24"/>
                </a:lnTo>
                <a:lnTo>
                  <a:pt x="59" y="38"/>
                </a:lnTo>
                <a:lnTo>
                  <a:pt x="61" y="24"/>
                </a:lnTo>
                <a:lnTo>
                  <a:pt x="73" y="23"/>
                </a:lnTo>
                <a:lnTo>
                  <a:pt x="71" y="36"/>
                </a:lnTo>
                <a:lnTo>
                  <a:pt x="74" y="21"/>
                </a:lnTo>
                <a:lnTo>
                  <a:pt x="84" y="19"/>
                </a:lnTo>
                <a:lnTo>
                  <a:pt x="82" y="32"/>
                </a:lnTo>
                <a:lnTo>
                  <a:pt x="86" y="17"/>
                </a:lnTo>
                <a:lnTo>
                  <a:pt x="92" y="15"/>
                </a:lnTo>
                <a:lnTo>
                  <a:pt x="90" y="28"/>
                </a:lnTo>
                <a:lnTo>
                  <a:pt x="94" y="13"/>
                </a:lnTo>
                <a:lnTo>
                  <a:pt x="99" y="9"/>
                </a:lnTo>
                <a:lnTo>
                  <a:pt x="98" y="23"/>
                </a:lnTo>
                <a:lnTo>
                  <a:pt x="101" y="7"/>
                </a:lnTo>
                <a:lnTo>
                  <a:pt x="103" y="3"/>
                </a:lnTo>
                <a:lnTo>
                  <a:pt x="103" y="0"/>
                </a:lnTo>
                <a:close/>
              </a:path>
            </a:pathLst>
          </a:custGeom>
          <a:solidFill>
            <a:srgbClr val="1F1A17"/>
          </a:solidFill>
          <a:ln w="9525">
            <a:noFill/>
            <a:round/>
            <a:headEnd/>
            <a:tailEnd/>
          </a:ln>
        </p:spPr>
        <p:txBody>
          <a:bodyPr/>
          <a:lstStyle/>
          <a:p>
            <a:endParaRPr lang="en-US"/>
          </a:p>
        </p:txBody>
      </p:sp>
      <p:sp>
        <p:nvSpPr>
          <p:cNvPr id="45596" name="Freeform 1540"/>
          <p:cNvSpPr>
            <a:spLocks/>
          </p:cNvSpPr>
          <p:nvPr/>
        </p:nvSpPr>
        <p:spPr bwMode="auto">
          <a:xfrm>
            <a:off x="8915401" y="4297363"/>
            <a:ext cx="163513" cy="63500"/>
          </a:xfrm>
          <a:custGeom>
            <a:avLst/>
            <a:gdLst>
              <a:gd name="T0" fmla="*/ 103 w 103"/>
              <a:gd name="T1" fmla="*/ 0 h 40"/>
              <a:gd name="T2" fmla="*/ 99 w 103"/>
              <a:gd name="T3" fmla="*/ 7 h 40"/>
              <a:gd name="T4" fmla="*/ 92 w 103"/>
              <a:gd name="T5" fmla="*/ 13 h 40"/>
              <a:gd name="T6" fmla="*/ 84 w 103"/>
              <a:gd name="T7" fmla="*/ 17 h 40"/>
              <a:gd name="T8" fmla="*/ 73 w 103"/>
              <a:gd name="T9" fmla="*/ 21 h 40"/>
              <a:gd name="T10" fmla="*/ 61 w 103"/>
              <a:gd name="T11" fmla="*/ 23 h 40"/>
              <a:gd name="T12" fmla="*/ 46 w 103"/>
              <a:gd name="T13" fmla="*/ 24 h 40"/>
              <a:gd name="T14" fmla="*/ 30 w 103"/>
              <a:gd name="T15" fmla="*/ 24 h 40"/>
              <a:gd name="T16" fmla="*/ 17 w 103"/>
              <a:gd name="T17" fmla="*/ 24 h 40"/>
              <a:gd name="T18" fmla="*/ 2 w 103"/>
              <a:gd name="T19" fmla="*/ 24 h 40"/>
              <a:gd name="T20" fmla="*/ 0 w 103"/>
              <a:gd name="T21" fmla="*/ 40 h 40"/>
              <a:gd name="T22" fmla="*/ 2 w 103"/>
              <a:gd name="T23" fmla="*/ 26 h 40"/>
              <a:gd name="T24" fmla="*/ 17 w 103"/>
              <a:gd name="T25" fmla="*/ 26 h 40"/>
              <a:gd name="T26" fmla="*/ 15 w 103"/>
              <a:gd name="T27" fmla="*/ 40 h 40"/>
              <a:gd name="T28" fmla="*/ 17 w 103"/>
              <a:gd name="T29" fmla="*/ 26 h 40"/>
              <a:gd name="T30" fmla="*/ 30 w 103"/>
              <a:gd name="T31" fmla="*/ 26 h 40"/>
              <a:gd name="T32" fmla="*/ 28 w 103"/>
              <a:gd name="T33" fmla="*/ 40 h 40"/>
              <a:gd name="T34" fmla="*/ 32 w 103"/>
              <a:gd name="T35" fmla="*/ 26 h 40"/>
              <a:gd name="T36" fmla="*/ 46 w 103"/>
              <a:gd name="T37" fmla="*/ 26 h 40"/>
              <a:gd name="T38" fmla="*/ 44 w 103"/>
              <a:gd name="T39" fmla="*/ 40 h 40"/>
              <a:gd name="T40" fmla="*/ 48 w 103"/>
              <a:gd name="T41" fmla="*/ 26 h 40"/>
              <a:gd name="T42" fmla="*/ 61 w 103"/>
              <a:gd name="T43" fmla="*/ 24 h 40"/>
              <a:gd name="T44" fmla="*/ 59 w 103"/>
              <a:gd name="T45" fmla="*/ 38 h 40"/>
              <a:gd name="T46" fmla="*/ 61 w 103"/>
              <a:gd name="T47" fmla="*/ 24 h 40"/>
              <a:gd name="T48" fmla="*/ 73 w 103"/>
              <a:gd name="T49" fmla="*/ 23 h 40"/>
              <a:gd name="T50" fmla="*/ 71 w 103"/>
              <a:gd name="T51" fmla="*/ 36 h 40"/>
              <a:gd name="T52" fmla="*/ 74 w 103"/>
              <a:gd name="T53" fmla="*/ 21 h 40"/>
              <a:gd name="T54" fmla="*/ 84 w 103"/>
              <a:gd name="T55" fmla="*/ 19 h 40"/>
              <a:gd name="T56" fmla="*/ 82 w 103"/>
              <a:gd name="T57" fmla="*/ 32 h 40"/>
              <a:gd name="T58" fmla="*/ 86 w 103"/>
              <a:gd name="T59" fmla="*/ 17 h 40"/>
              <a:gd name="T60" fmla="*/ 92 w 103"/>
              <a:gd name="T61" fmla="*/ 15 h 40"/>
              <a:gd name="T62" fmla="*/ 90 w 103"/>
              <a:gd name="T63" fmla="*/ 28 h 40"/>
              <a:gd name="T64" fmla="*/ 94 w 103"/>
              <a:gd name="T65" fmla="*/ 13 h 40"/>
              <a:gd name="T66" fmla="*/ 99 w 103"/>
              <a:gd name="T67" fmla="*/ 9 h 40"/>
              <a:gd name="T68" fmla="*/ 98 w 103"/>
              <a:gd name="T69" fmla="*/ 23 h 40"/>
              <a:gd name="T70" fmla="*/ 101 w 103"/>
              <a:gd name="T71" fmla="*/ 7 h 40"/>
              <a:gd name="T72" fmla="*/ 103 w 103"/>
              <a:gd name="T73" fmla="*/ 3 h 40"/>
              <a:gd name="T74" fmla="*/ 103 w 103"/>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3"/>
              <a:gd name="T115" fmla="*/ 0 h 40"/>
              <a:gd name="T116" fmla="*/ 103 w 103"/>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3" h="40">
                <a:moveTo>
                  <a:pt x="103" y="0"/>
                </a:moveTo>
                <a:lnTo>
                  <a:pt x="99" y="7"/>
                </a:lnTo>
                <a:lnTo>
                  <a:pt x="92" y="13"/>
                </a:lnTo>
                <a:lnTo>
                  <a:pt x="84" y="17"/>
                </a:lnTo>
                <a:lnTo>
                  <a:pt x="73" y="21"/>
                </a:lnTo>
                <a:lnTo>
                  <a:pt x="61" y="23"/>
                </a:lnTo>
                <a:lnTo>
                  <a:pt x="46" y="24"/>
                </a:lnTo>
                <a:lnTo>
                  <a:pt x="30" y="24"/>
                </a:lnTo>
                <a:lnTo>
                  <a:pt x="17" y="24"/>
                </a:lnTo>
                <a:lnTo>
                  <a:pt x="2" y="24"/>
                </a:lnTo>
                <a:lnTo>
                  <a:pt x="0" y="40"/>
                </a:lnTo>
                <a:lnTo>
                  <a:pt x="2" y="26"/>
                </a:lnTo>
                <a:lnTo>
                  <a:pt x="17" y="26"/>
                </a:lnTo>
                <a:lnTo>
                  <a:pt x="15" y="40"/>
                </a:lnTo>
                <a:lnTo>
                  <a:pt x="17" y="26"/>
                </a:lnTo>
                <a:lnTo>
                  <a:pt x="30" y="26"/>
                </a:lnTo>
                <a:lnTo>
                  <a:pt x="28" y="40"/>
                </a:lnTo>
                <a:lnTo>
                  <a:pt x="32" y="26"/>
                </a:lnTo>
                <a:lnTo>
                  <a:pt x="46" y="26"/>
                </a:lnTo>
                <a:lnTo>
                  <a:pt x="44" y="40"/>
                </a:lnTo>
                <a:lnTo>
                  <a:pt x="48" y="26"/>
                </a:lnTo>
                <a:lnTo>
                  <a:pt x="61" y="24"/>
                </a:lnTo>
                <a:lnTo>
                  <a:pt x="59" y="38"/>
                </a:lnTo>
                <a:lnTo>
                  <a:pt x="61" y="24"/>
                </a:lnTo>
                <a:lnTo>
                  <a:pt x="73" y="23"/>
                </a:lnTo>
                <a:lnTo>
                  <a:pt x="71" y="36"/>
                </a:lnTo>
                <a:lnTo>
                  <a:pt x="74" y="21"/>
                </a:lnTo>
                <a:lnTo>
                  <a:pt x="84" y="19"/>
                </a:lnTo>
                <a:lnTo>
                  <a:pt x="82" y="32"/>
                </a:lnTo>
                <a:lnTo>
                  <a:pt x="86" y="17"/>
                </a:lnTo>
                <a:lnTo>
                  <a:pt x="92" y="15"/>
                </a:lnTo>
                <a:lnTo>
                  <a:pt x="90" y="28"/>
                </a:lnTo>
                <a:lnTo>
                  <a:pt x="94" y="13"/>
                </a:lnTo>
                <a:lnTo>
                  <a:pt x="99" y="9"/>
                </a:lnTo>
                <a:lnTo>
                  <a:pt x="98" y="23"/>
                </a:lnTo>
                <a:lnTo>
                  <a:pt x="101" y="7"/>
                </a:lnTo>
                <a:lnTo>
                  <a:pt x="103" y="3"/>
                </a:lnTo>
                <a:lnTo>
                  <a:pt x="103" y="0"/>
                </a:lnTo>
              </a:path>
            </a:pathLst>
          </a:custGeom>
          <a:noFill/>
          <a:ln w="0">
            <a:solidFill>
              <a:srgbClr val="25221E"/>
            </a:solidFill>
            <a:round/>
            <a:headEnd/>
            <a:tailEnd/>
          </a:ln>
        </p:spPr>
        <p:txBody>
          <a:bodyPr/>
          <a:lstStyle/>
          <a:p>
            <a:endParaRPr lang="en-US"/>
          </a:p>
        </p:txBody>
      </p:sp>
      <p:sp>
        <p:nvSpPr>
          <p:cNvPr id="45597" name="Freeform 1541"/>
          <p:cNvSpPr>
            <a:spLocks/>
          </p:cNvSpPr>
          <p:nvPr/>
        </p:nvSpPr>
        <p:spPr bwMode="auto">
          <a:xfrm>
            <a:off x="8912226" y="4321175"/>
            <a:ext cx="163513" cy="63500"/>
          </a:xfrm>
          <a:custGeom>
            <a:avLst/>
            <a:gdLst>
              <a:gd name="T0" fmla="*/ 103 w 103"/>
              <a:gd name="T1" fmla="*/ 0 h 40"/>
              <a:gd name="T2" fmla="*/ 101 w 103"/>
              <a:gd name="T3" fmla="*/ 6 h 40"/>
              <a:gd name="T4" fmla="*/ 94 w 103"/>
              <a:gd name="T5" fmla="*/ 11 h 40"/>
              <a:gd name="T6" fmla="*/ 84 w 103"/>
              <a:gd name="T7" fmla="*/ 15 h 40"/>
              <a:gd name="T8" fmla="*/ 73 w 103"/>
              <a:gd name="T9" fmla="*/ 19 h 40"/>
              <a:gd name="T10" fmla="*/ 61 w 103"/>
              <a:gd name="T11" fmla="*/ 21 h 40"/>
              <a:gd name="T12" fmla="*/ 48 w 103"/>
              <a:gd name="T13" fmla="*/ 23 h 40"/>
              <a:gd name="T14" fmla="*/ 32 w 103"/>
              <a:gd name="T15" fmla="*/ 25 h 40"/>
              <a:gd name="T16" fmla="*/ 17 w 103"/>
              <a:gd name="T17" fmla="*/ 25 h 40"/>
              <a:gd name="T18" fmla="*/ 2 w 103"/>
              <a:gd name="T19" fmla="*/ 23 h 40"/>
              <a:gd name="T20" fmla="*/ 0 w 103"/>
              <a:gd name="T21" fmla="*/ 40 h 40"/>
              <a:gd name="T22" fmla="*/ 4 w 103"/>
              <a:gd name="T23" fmla="*/ 25 h 40"/>
              <a:gd name="T24" fmla="*/ 17 w 103"/>
              <a:gd name="T25" fmla="*/ 27 h 40"/>
              <a:gd name="T26" fmla="*/ 15 w 103"/>
              <a:gd name="T27" fmla="*/ 40 h 40"/>
              <a:gd name="T28" fmla="*/ 19 w 103"/>
              <a:gd name="T29" fmla="*/ 27 h 40"/>
              <a:gd name="T30" fmla="*/ 30 w 103"/>
              <a:gd name="T31" fmla="*/ 27 h 40"/>
              <a:gd name="T32" fmla="*/ 30 w 103"/>
              <a:gd name="T33" fmla="*/ 40 h 40"/>
              <a:gd name="T34" fmla="*/ 32 w 103"/>
              <a:gd name="T35" fmla="*/ 27 h 40"/>
              <a:gd name="T36" fmla="*/ 46 w 103"/>
              <a:gd name="T37" fmla="*/ 25 h 40"/>
              <a:gd name="T38" fmla="*/ 46 w 103"/>
              <a:gd name="T39" fmla="*/ 40 h 40"/>
              <a:gd name="T40" fmla="*/ 48 w 103"/>
              <a:gd name="T41" fmla="*/ 25 h 40"/>
              <a:gd name="T42" fmla="*/ 61 w 103"/>
              <a:gd name="T43" fmla="*/ 23 h 40"/>
              <a:gd name="T44" fmla="*/ 59 w 103"/>
              <a:gd name="T45" fmla="*/ 38 h 40"/>
              <a:gd name="T46" fmla="*/ 61 w 103"/>
              <a:gd name="T47" fmla="*/ 23 h 40"/>
              <a:gd name="T48" fmla="*/ 73 w 103"/>
              <a:gd name="T49" fmla="*/ 21 h 40"/>
              <a:gd name="T50" fmla="*/ 73 w 103"/>
              <a:gd name="T51" fmla="*/ 36 h 40"/>
              <a:gd name="T52" fmla="*/ 75 w 103"/>
              <a:gd name="T53" fmla="*/ 21 h 40"/>
              <a:gd name="T54" fmla="*/ 84 w 103"/>
              <a:gd name="T55" fmla="*/ 17 h 40"/>
              <a:gd name="T56" fmla="*/ 82 w 103"/>
              <a:gd name="T57" fmla="*/ 33 h 40"/>
              <a:gd name="T58" fmla="*/ 86 w 103"/>
              <a:gd name="T59" fmla="*/ 17 h 40"/>
              <a:gd name="T60" fmla="*/ 92 w 103"/>
              <a:gd name="T61" fmla="*/ 13 h 40"/>
              <a:gd name="T62" fmla="*/ 92 w 103"/>
              <a:gd name="T63" fmla="*/ 29 h 40"/>
              <a:gd name="T64" fmla="*/ 94 w 103"/>
              <a:gd name="T65" fmla="*/ 13 h 40"/>
              <a:gd name="T66" fmla="*/ 101 w 103"/>
              <a:gd name="T67" fmla="*/ 8 h 40"/>
              <a:gd name="T68" fmla="*/ 100 w 103"/>
              <a:gd name="T69" fmla="*/ 23 h 40"/>
              <a:gd name="T70" fmla="*/ 101 w 103"/>
              <a:gd name="T71" fmla="*/ 8 h 40"/>
              <a:gd name="T72" fmla="*/ 103 w 103"/>
              <a:gd name="T73" fmla="*/ 2 h 40"/>
              <a:gd name="T74" fmla="*/ 103 w 103"/>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3"/>
              <a:gd name="T115" fmla="*/ 0 h 40"/>
              <a:gd name="T116" fmla="*/ 103 w 103"/>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3" h="40">
                <a:moveTo>
                  <a:pt x="103" y="0"/>
                </a:moveTo>
                <a:lnTo>
                  <a:pt x="101" y="6"/>
                </a:lnTo>
                <a:lnTo>
                  <a:pt x="94" y="11"/>
                </a:lnTo>
                <a:lnTo>
                  <a:pt x="84" y="15"/>
                </a:lnTo>
                <a:lnTo>
                  <a:pt x="73" y="19"/>
                </a:lnTo>
                <a:lnTo>
                  <a:pt x="61" y="21"/>
                </a:lnTo>
                <a:lnTo>
                  <a:pt x="48" y="23"/>
                </a:lnTo>
                <a:lnTo>
                  <a:pt x="32" y="25"/>
                </a:lnTo>
                <a:lnTo>
                  <a:pt x="17" y="25"/>
                </a:lnTo>
                <a:lnTo>
                  <a:pt x="2" y="23"/>
                </a:lnTo>
                <a:lnTo>
                  <a:pt x="0" y="40"/>
                </a:lnTo>
                <a:lnTo>
                  <a:pt x="4" y="25"/>
                </a:lnTo>
                <a:lnTo>
                  <a:pt x="17" y="27"/>
                </a:lnTo>
                <a:lnTo>
                  <a:pt x="15" y="40"/>
                </a:lnTo>
                <a:lnTo>
                  <a:pt x="19" y="27"/>
                </a:lnTo>
                <a:lnTo>
                  <a:pt x="30" y="27"/>
                </a:lnTo>
                <a:lnTo>
                  <a:pt x="30" y="40"/>
                </a:lnTo>
                <a:lnTo>
                  <a:pt x="32" y="27"/>
                </a:lnTo>
                <a:lnTo>
                  <a:pt x="46" y="25"/>
                </a:lnTo>
                <a:lnTo>
                  <a:pt x="46" y="40"/>
                </a:lnTo>
                <a:lnTo>
                  <a:pt x="48" y="25"/>
                </a:lnTo>
                <a:lnTo>
                  <a:pt x="61" y="23"/>
                </a:lnTo>
                <a:lnTo>
                  <a:pt x="59" y="38"/>
                </a:lnTo>
                <a:lnTo>
                  <a:pt x="61" y="23"/>
                </a:lnTo>
                <a:lnTo>
                  <a:pt x="73" y="21"/>
                </a:lnTo>
                <a:lnTo>
                  <a:pt x="73" y="36"/>
                </a:lnTo>
                <a:lnTo>
                  <a:pt x="75" y="21"/>
                </a:lnTo>
                <a:lnTo>
                  <a:pt x="84" y="17"/>
                </a:lnTo>
                <a:lnTo>
                  <a:pt x="82" y="33"/>
                </a:lnTo>
                <a:lnTo>
                  <a:pt x="86" y="17"/>
                </a:lnTo>
                <a:lnTo>
                  <a:pt x="92" y="13"/>
                </a:lnTo>
                <a:lnTo>
                  <a:pt x="92" y="29"/>
                </a:lnTo>
                <a:lnTo>
                  <a:pt x="94" y="13"/>
                </a:lnTo>
                <a:lnTo>
                  <a:pt x="101" y="8"/>
                </a:lnTo>
                <a:lnTo>
                  <a:pt x="100" y="23"/>
                </a:lnTo>
                <a:lnTo>
                  <a:pt x="101" y="8"/>
                </a:lnTo>
                <a:lnTo>
                  <a:pt x="103" y="2"/>
                </a:lnTo>
                <a:lnTo>
                  <a:pt x="103" y="0"/>
                </a:lnTo>
                <a:close/>
              </a:path>
            </a:pathLst>
          </a:custGeom>
          <a:solidFill>
            <a:srgbClr val="1F1A17"/>
          </a:solidFill>
          <a:ln w="9525">
            <a:noFill/>
            <a:round/>
            <a:headEnd/>
            <a:tailEnd/>
          </a:ln>
        </p:spPr>
        <p:txBody>
          <a:bodyPr/>
          <a:lstStyle/>
          <a:p>
            <a:endParaRPr lang="en-US"/>
          </a:p>
        </p:txBody>
      </p:sp>
      <p:sp>
        <p:nvSpPr>
          <p:cNvPr id="45598" name="Freeform 1542"/>
          <p:cNvSpPr>
            <a:spLocks/>
          </p:cNvSpPr>
          <p:nvPr/>
        </p:nvSpPr>
        <p:spPr bwMode="auto">
          <a:xfrm>
            <a:off x="8912226" y="4321175"/>
            <a:ext cx="163513" cy="63500"/>
          </a:xfrm>
          <a:custGeom>
            <a:avLst/>
            <a:gdLst>
              <a:gd name="T0" fmla="*/ 103 w 103"/>
              <a:gd name="T1" fmla="*/ 0 h 40"/>
              <a:gd name="T2" fmla="*/ 101 w 103"/>
              <a:gd name="T3" fmla="*/ 6 h 40"/>
              <a:gd name="T4" fmla="*/ 94 w 103"/>
              <a:gd name="T5" fmla="*/ 11 h 40"/>
              <a:gd name="T6" fmla="*/ 84 w 103"/>
              <a:gd name="T7" fmla="*/ 15 h 40"/>
              <a:gd name="T8" fmla="*/ 73 w 103"/>
              <a:gd name="T9" fmla="*/ 19 h 40"/>
              <a:gd name="T10" fmla="*/ 61 w 103"/>
              <a:gd name="T11" fmla="*/ 21 h 40"/>
              <a:gd name="T12" fmla="*/ 48 w 103"/>
              <a:gd name="T13" fmla="*/ 23 h 40"/>
              <a:gd name="T14" fmla="*/ 32 w 103"/>
              <a:gd name="T15" fmla="*/ 25 h 40"/>
              <a:gd name="T16" fmla="*/ 17 w 103"/>
              <a:gd name="T17" fmla="*/ 25 h 40"/>
              <a:gd name="T18" fmla="*/ 2 w 103"/>
              <a:gd name="T19" fmla="*/ 23 h 40"/>
              <a:gd name="T20" fmla="*/ 0 w 103"/>
              <a:gd name="T21" fmla="*/ 40 h 40"/>
              <a:gd name="T22" fmla="*/ 4 w 103"/>
              <a:gd name="T23" fmla="*/ 25 h 40"/>
              <a:gd name="T24" fmla="*/ 17 w 103"/>
              <a:gd name="T25" fmla="*/ 27 h 40"/>
              <a:gd name="T26" fmla="*/ 15 w 103"/>
              <a:gd name="T27" fmla="*/ 40 h 40"/>
              <a:gd name="T28" fmla="*/ 19 w 103"/>
              <a:gd name="T29" fmla="*/ 27 h 40"/>
              <a:gd name="T30" fmla="*/ 30 w 103"/>
              <a:gd name="T31" fmla="*/ 27 h 40"/>
              <a:gd name="T32" fmla="*/ 30 w 103"/>
              <a:gd name="T33" fmla="*/ 40 h 40"/>
              <a:gd name="T34" fmla="*/ 32 w 103"/>
              <a:gd name="T35" fmla="*/ 27 h 40"/>
              <a:gd name="T36" fmla="*/ 46 w 103"/>
              <a:gd name="T37" fmla="*/ 25 h 40"/>
              <a:gd name="T38" fmla="*/ 46 w 103"/>
              <a:gd name="T39" fmla="*/ 40 h 40"/>
              <a:gd name="T40" fmla="*/ 48 w 103"/>
              <a:gd name="T41" fmla="*/ 25 h 40"/>
              <a:gd name="T42" fmla="*/ 61 w 103"/>
              <a:gd name="T43" fmla="*/ 23 h 40"/>
              <a:gd name="T44" fmla="*/ 59 w 103"/>
              <a:gd name="T45" fmla="*/ 38 h 40"/>
              <a:gd name="T46" fmla="*/ 61 w 103"/>
              <a:gd name="T47" fmla="*/ 23 h 40"/>
              <a:gd name="T48" fmla="*/ 73 w 103"/>
              <a:gd name="T49" fmla="*/ 21 h 40"/>
              <a:gd name="T50" fmla="*/ 73 w 103"/>
              <a:gd name="T51" fmla="*/ 36 h 40"/>
              <a:gd name="T52" fmla="*/ 75 w 103"/>
              <a:gd name="T53" fmla="*/ 21 h 40"/>
              <a:gd name="T54" fmla="*/ 84 w 103"/>
              <a:gd name="T55" fmla="*/ 17 h 40"/>
              <a:gd name="T56" fmla="*/ 82 w 103"/>
              <a:gd name="T57" fmla="*/ 33 h 40"/>
              <a:gd name="T58" fmla="*/ 86 w 103"/>
              <a:gd name="T59" fmla="*/ 17 h 40"/>
              <a:gd name="T60" fmla="*/ 92 w 103"/>
              <a:gd name="T61" fmla="*/ 13 h 40"/>
              <a:gd name="T62" fmla="*/ 92 w 103"/>
              <a:gd name="T63" fmla="*/ 29 h 40"/>
              <a:gd name="T64" fmla="*/ 94 w 103"/>
              <a:gd name="T65" fmla="*/ 13 h 40"/>
              <a:gd name="T66" fmla="*/ 101 w 103"/>
              <a:gd name="T67" fmla="*/ 8 h 40"/>
              <a:gd name="T68" fmla="*/ 100 w 103"/>
              <a:gd name="T69" fmla="*/ 23 h 40"/>
              <a:gd name="T70" fmla="*/ 101 w 103"/>
              <a:gd name="T71" fmla="*/ 8 h 40"/>
              <a:gd name="T72" fmla="*/ 103 w 103"/>
              <a:gd name="T73" fmla="*/ 2 h 40"/>
              <a:gd name="T74" fmla="*/ 103 w 103"/>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3"/>
              <a:gd name="T115" fmla="*/ 0 h 40"/>
              <a:gd name="T116" fmla="*/ 103 w 103"/>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3" h="40">
                <a:moveTo>
                  <a:pt x="103" y="0"/>
                </a:moveTo>
                <a:lnTo>
                  <a:pt x="101" y="6"/>
                </a:lnTo>
                <a:lnTo>
                  <a:pt x="94" y="11"/>
                </a:lnTo>
                <a:lnTo>
                  <a:pt x="84" y="15"/>
                </a:lnTo>
                <a:lnTo>
                  <a:pt x="73" y="19"/>
                </a:lnTo>
                <a:lnTo>
                  <a:pt x="61" y="21"/>
                </a:lnTo>
                <a:lnTo>
                  <a:pt x="48" y="23"/>
                </a:lnTo>
                <a:lnTo>
                  <a:pt x="32" y="25"/>
                </a:lnTo>
                <a:lnTo>
                  <a:pt x="17" y="25"/>
                </a:lnTo>
                <a:lnTo>
                  <a:pt x="2" y="23"/>
                </a:lnTo>
                <a:lnTo>
                  <a:pt x="0" y="40"/>
                </a:lnTo>
                <a:lnTo>
                  <a:pt x="4" y="25"/>
                </a:lnTo>
                <a:lnTo>
                  <a:pt x="17" y="27"/>
                </a:lnTo>
                <a:lnTo>
                  <a:pt x="15" y="40"/>
                </a:lnTo>
                <a:lnTo>
                  <a:pt x="19" y="27"/>
                </a:lnTo>
                <a:lnTo>
                  <a:pt x="30" y="27"/>
                </a:lnTo>
                <a:lnTo>
                  <a:pt x="30" y="40"/>
                </a:lnTo>
                <a:lnTo>
                  <a:pt x="32" y="27"/>
                </a:lnTo>
                <a:lnTo>
                  <a:pt x="46" y="25"/>
                </a:lnTo>
                <a:lnTo>
                  <a:pt x="46" y="40"/>
                </a:lnTo>
                <a:lnTo>
                  <a:pt x="48" y="25"/>
                </a:lnTo>
                <a:lnTo>
                  <a:pt x="61" y="23"/>
                </a:lnTo>
                <a:lnTo>
                  <a:pt x="59" y="38"/>
                </a:lnTo>
                <a:lnTo>
                  <a:pt x="61" y="23"/>
                </a:lnTo>
                <a:lnTo>
                  <a:pt x="73" y="21"/>
                </a:lnTo>
                <a:lnTo>
                  <a:pt x="73" y="36"/>
                </a:lnTo>
                <a:lnTo>
                  <a:pt x="75" y="21"/>
                </a:lnTo>
                <a:lnTo>
                  <a:pt x="84" y="17"/>
                </a:lnTo>
                <a:lnTo>
                  <a:pt x="82" y="33"/>
                </a:lnTo>
                <a:lnTo>
                  <a:pt x="86" y="17"/>
                </a:lnTo>
                <a:lnTo>
                  <a:pt x="92" y="13"/>
                </a:lnTo>
                <a:lnTo>
                  <a:pt x="92" y="29"/>
                </a:lnTo>
                <a:lnTo>
                  <a:pt x="94" y="13"/>
                </a:lnTo>
                <a:lnTo>
                  <a:pt x="101" y="8"/>
                </a:lnTo>
                <a:lnTo>
                  <a:pt x="100" y="23"/>
                </a:lnTo>
                <a:lnTo>
                  <a:pt x="101" y="8"/>
                </a:lnTo>
                <a:lnTo>
                  <a:pt x="103" y="2"/>
                </a:lnTo>
                <a:lnTo>
                  <a:pt x="103" y="0"/>
                </a:lnTo>
              </a:path>
            </a:pathLst>
          </a:custGeom>
          <a:noFill/>
          <a:ln w="0">
            <a:solidFill>
              <a:srgbClr val="25221E"/>
            </a:solidFill>
            <a:round/>
            <a:headEnd/>
            <a:tailEnd/>
          </a:ln>
        </p:spPr>
        <p:txBody>
          <a:bodyPr/>
          <a:lstStyle/>
          <a:p>
            <a:endParaRPr lang="en-US"/>
          </a:p>
        </p:txBody>
      </p:sp>
      <p:sp>
        <p:nvSpPr>
          <p:cNvPr id="45599" name="Freeform 1543"/>
          <p:cNvSpPr>
            <a:spLocks/>
          </p:cNvSpPr>
          <p:nvPr/>
        </p:nvSpPr>
        <p:spPr bwMode="auto">
          <a:xfrm>
            <a:off x="8909050" y="4341813"/>
            <a:ext cx="166688" cy="68262"/>
          </a:xfrm>
          <a:custGeom>
            <a:avLst/>
            <a:gdLst>
              <a:gd name="T0" fmla="*/ 105 w 105"/>
              <a:gd name="T1" fmla="*/ 0 h 43"/>
              <a:gd name="T2" fmla="*/ 102 w 105"/>
              <a:gd name="T3" fmla="*/ 8 h 43"/>
              <a:gd name="T4" fmla="*/ 94 w 105"/>
              <a:gd name="T5" fmla="*/ 14 h 43"/>
              <a:gd name="T6" fmla="*/ 84 w 105"/>
              <a:gd name="T7" fmla="*/ 18 h 43"/>
              <a:gd name="T8" fmla="*/ 75 w 105"/>
              <a:gd name="T9" fmla="*/ 21 h 43"/>
              <a:gd name="T10" fmla="*/ 61 w 105"/>
              <a:gd name="T11" fmla="*/ 23 h 43"/>
              <a:gd name="T12" fmla="*/ 48 w 105"/>
              <a:gd name="T13" fmla="*/ 25 h 43"/>
              <a:gd name="T14" fmla="*/ 32 w 105"/>
              <a:gd name="T15" fmla="*/ 25 h 43"/>
              <a:gd name="T16" fmla="*/ 17 w 105"/>
              <a:gd name="T17" fmla="*/ 25 h 43"/>
              <a:gd name="T18" fmla="*/ 2 w 105"/>
              <a:gd name="T19" fmla="*/ 25 h 43"/>
              <a:gd name="T20" fmla="*/ 0 w 105"/>
              <a:gd name="T21" fmla="*/ 41 h 43"/>
              <a:gd name="T22" fmla="*/ 4 w 105"/>
              <a:gd name="T23" fmla="*/ 27 h 43"/>
              <a:gd name="T24" fmla="*/ 17 w 105"/>
              <a:gd name="T25" fmla="*/ 27 h 43"/>
              <a:gd name="T26" fmla="*/ 15 w 105"/>
              <a:gd name="T27" fmla="*/ 41 h 43"/>
              <a:gd name="T28" fmla="*/ 19 w 105"/>
              <a:gd name="T29" fmla="*/ 27 h 43"/>
              <a:gd name="T30" fmla="*/ 32 w 105"/>
              <a:gd name="T31" fmla="*/ 27 h 43"/>
              <a:gd name="T32" fmla="*/ 30 w 105"/>
              <a:gd name="T33" fmla="*/ 43 h 43"/>
              <a:gd name="T34" fmla="*/ 34 w 105"/>
              <a:gd name="T35" fmla="*/ 27 h 43"/>
              <a:gd name="T36" fmla="*/ 48 w 105"/>
              <a:gd name="T37" fmla="*/ 27 h 43"/>
              <a:gd name="T38" fmla="*/ 46 w 105"/>
              <a:gd name="T39" fmla="*/ 41 h 43"/>
              <a:gd name="T40" fmla="*/ 48 w 105"/>
              <a:gd name="T41" fmla="*/ 27 h 43"/>
              <a:gd name="T42" fmla="*/ 61 w 105"/>
              <a:gd name="T43" fmla="*/ 25 h 43"/>
              <a:gd name="T44" fmla="*/ 59 w 105"/>
              <a:gd name="T45" fmla="*/ 39 h 43"/>
              <a:gd name="T46" fmla="*/ 63 w 105"/>
              <a:gd name="T47" fmla="*/ 25 h 43"/>
              <a:gd name="T48" fmla="*/ 75 w 105"/>
              <a:gd name="T49" fmla="*/ 23 h 43"/>
              <a:gd name="T50" fmla="*/ 73 w 105"/>
              <a:gd name="T51" fmla="*/ 37 h 43"/>
              <a:gd name="T52" fmla="*/ 75 w 105"/>
              <a:gd name="T53" fmla="*/ 23 h 43"/>
              <a:gd name="T54" fmla="*/ 84 w 105"/>
              <a:gd name="T55" fmla="*/ 20 h 43"/>
              <a:gd name="T56" fmla="*/ 84 w 105"/>
              <a:gd name="T57" fmla="*/ 33 h 43"/>
              <a:gd name="T58" fmla="*/ 86 w 105"/>
              <a:gd name="T59" fmla="*/ 18 h 43"/>
              <a:gd name="T60" fmla="*/ 94 w 105"/>
              <a:gd name="T61" fmla="*/ 16 h 43"/>
              <a:gd name="T62" fmla="*/ 92 w 105"/>
              <a:gd name="T63" fmla="*/ 29 h 43"/>
              <a:gd name="T64" fmla="*/ 94 w 105"/>
              <a:gd name="T65" fmla="*/ 14 h 43"/>
              <a:gd name="T66" fmla="*/ 102 w 105"/>
              <a:gd name="T67" fmla="*/ 10 h 43"/>
              <a:gd name="T68" fmla="*/ 100 w 105"/>
              <a:gd name="T69" fmla="*/ 23 h 43"/>
              <a:gd name="T70" fmla="*/ 102 w 105"/>
              <a:gd name="T71" fmla="*/ 8 h 43"/>
              <a:gd name="T72" fmla="*/ 105 w 105"/>
              <a:gd name="T73" fmla="*/ 4 h 43"/>
              <a:gd name="T74" fmla="*/ 105 w 105"/>
              <a:gd name="T75" fmla="*/ 0 h 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5"/>
              <a:gd name="T115" fmla="*/ 0 h 43"/>
              <a:gd name="T116" fmla="*/ 105 w 105"/>
              <a:gd name="T117" fmla="*/ 43 h 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5" h="43">
                <a:moveTo>
                  <a:pt x="105" y="0"/>
                </a:moveTo>
                <a:lnTo>
                  <a:pt x="102" y="8"/>
                </a:lnTo>
                <a:lnTo>
                  <a:pt x="94" y="14"/>
                </a:lnTo>
                <a:lnTo>
                  <a:pt x="84" y="18"/>
                </a:lnTo>
                <a:lnTo>
                  <a:pt x="75" y="21"/>
                </a:lnTo>
                <a:lnTo>
                  <a:pt x="61" y="23"/>
                </a:lnTo>
                <a:lnTo>
                  <a:pt x="48" y="25"/>
                </a:lnTo>
                <a:lnTo>
                  <a:pt x="32" y="25"/>
                </a:lnTo>
                <a:lnTo>
                  <a:pt x="17" y="25"/>
                </a:lnTo>
                <a:lnTo>
                  <a:pt x="2" y="25"/>
                </a:lnTo>
                <a:lnTo>
                  <a:pt x="0" y="41"/>
                </a:lnTo>
                <a:lnTo>
                  <a:pt x="4" y="27"/>
                </a:lnTo>
                <a:lnTo>
                  <a:pt x="17" y="27"/>
                </a:lnTo>
                <a:lnTo>
                  <a:pt x="15" y="41"/>
                </a:lnTo>
                <a:lnTo>
                  <a:pt x="19" y="27"/>
                </a:lnTo>
                <a:lnTo>
                  <a:pt x="32" y="27"/>
                </a:lnTo>
                <a:lnTo>
                  <a:pt x="30" y="43"/>
                </a:lnTo>
                <a:lnTo>
                  <a:pt x="34" y="27"/>
                </a:lnTo>
                <a:lnTo>
                  <a:pt x="48" y="27"/>
                </a:lnTo>
                <a:lnTo>
                  <a:pt x="46" y="41"/>
                </a:lnTo>
                <a:lnTo>
                  <a:pt x="48" y="27"/>
                </a:lnTo>
                <a:lnTo>
                  <a:pt x="61" y="25"/>
                </a:lnTo>
                <a:lnTo>
                  <a:pt x="59" y="39"/>
                </a:lnTo>
                <a:lnTo>
                  <a:pt x="63" y="25"/>
                </a:lnTo>
                <a:lnTo>
                  <a:pt x="75" y="23"/>
                </a:lnTo>
                <a:lnTo>
                  <a:pt x="73" y="37"/>
                </a:lnTo>
                <a:lnTo>
                  <a:pt x="75" y="23"/>
                </a:lnTo>
                <a:lnTo>
                  <a:pt x="84" y="20"/>
                </a:lnTo>
                <a:lnTo>
                  <a:pt x="84" y="33"/>
                </a:lnTo>
                <a:lnTo>
                  <a:pt x="86" y="18"/>
                </a:lnTo>
                <a:lnTo>
                  <a:pt x="94" y="16"/>
                </a:lnTo>
                <a:lnTo>
                  <a:pt x="92" y="29"/>
                </a:lnTo>
                <a:lnTo>
                  <a:pt x="94" y="14"/>
                </a:lnTo>
                <a:lnTo>
                  <a:pt x="102" y="10"/>
                </a:lnTo>
                <a:lnTo>
                  <a:pt x="100" y="23"/>
                </a:lnTo>
                <a:lnTo>
                  <a:pt x="102" y="8"/>
                </a:lnTo>
                <a:lnTo>
                  <a:pt x="105" y="4"/>
                </a:lnTo>
                <a:lnTo>
                  <a:pt x="105" y="0"/>
                </a:lnTo>
                <a:close/>
              </a:path>
            </a:pathLst>
          </a:custGeom>
          <a:solidFill>
            <a:srgbClr val="1F1A17"/>
          </a:solidFill>
          <a:ln w="9525">
            <a:noFill/>
            <a:round/>
            <a:headEnd/>
            <a:tailEnd/>
          </a:ln>
        </p:spPr>
        <p:txBody>
          <a:bodyPr/>
          <a:lstStyle/>
          <a:p>
            <a:endParaRPr lang="en-US"/>
          </a:p>
        </p:txBody>
      </p:sp>
      <p:sp>
        <p:nvSpPr>
          <p:cNvPr id="45600" name="Freeform 1544"/>
          <p:cNvSpPr>
            <a:spLocks/>
          </p:cNvSpPr>
          <p:nvPr/>
        </p:nvSpPr>
        <p:spPr bwMode="auto">
          <a:xfrm>
            <a:off x="8909050" y="4341813"/>
            <a:ext cx="166688" cy="68262"/>
          </a:xfrm>
          <a:custGeom>
            <a:avLst/>
            <a:gdLst>
              <a:gd name="T0" fmla="*/ 105 w 105"/>
              <a:gd name="T1" fmla="*/ 0 h 43"/>
              <a:gd name="T2" fmla="*/ 102 w 105"/>
              <a:gd name="T3" fmla="*/ 8 h 43"/>
              <a:gd name="T4" fmla="*/ 94 w 105"/>
              <a:gd name="T5" fmla="*/ 14 h 43"/>
              <a:gd name="T6" fmla="*/ 84 w 105"/>
              <a:gd name="T7" fmla="*/ 18 h 43"/>
              <a:gd name="T8" fmla="*/ 75 w 105"/>
              <a:gd name="T9" fmla="*/ 21 h 43"/>
              <a:gd name="T10" fmla="*/ 61 w 105"/>
              <a:gd name="T11" fmla="*/ 23 h 43"/>
              <a:gd name="T12" fmla="*/ 48 w 105"/>
              <a:gd name="T13" fmla="*/ 25 h 43"/>
              <a:gd name="T14" fmla="*/ 32 w 105"/>
              <a:gd name="T15" fmla="*/ 25 h 43"/>
              <a:gd name="T16" fmla="*/ 17 w 105"/>
              <a:gd name="T17" fmla="*/ 25 h 43"/>
              <a:gd name="T18" fmla="*/ 2 w 105"/>
              <a:gd name="T19" fmla="*/ 25 h 43"/>
              <a:gd name="T20" fmla="*/ 0 w 105"/>
              <a:gd name="T21" fmla="*/ 41 h 43"/>
              <a:gd name="T22" fmla="*/ 4 w 105"/>
              <a:gd name="T23" fmla="*/ 27 h 43"/>
              <a:gd name="T24" fmla="*/ 17 w 105"/>
              <a:gd name="T25" fmla="*/ 27 h 43"/>
              <a:gd name="T26" fmla="*/ 15 w 105"/>
              <a:gd name="T27" fmla="*/ 41 h 43"/>
              <a:gd name="T28" fmla="*/ 19 w 105"/>
              <a:gd name="T29" fmla="*/ 27 h 43"/>
              <a:gd name="T30" fmla="*/ 32 w 105"/>
              <a:gd name="T31" fmla="*/ 27 h 43"/>
              <a:gd name="T32" fmla="*/ 30 w 105"/>
              <a:gd name="T33" fmla="*/ 43 h 43"/>
              <a:gd name="T34" fmla="*/ 34 w 105"/>
              <a:gd name="T35" fmla="*/ 27 h 43"/>
              <a:gd name="T36" fmla="*/ 48 w 105"/>
              <a:gd name="T37" fmla="*/ 27 h 43"/>
              <a:gd name="T38" fmla="*/ 46 w 105"/>
              <a:gd name="T39" fmla="*/ 41 h 43"/>
              <a:gd name="T40" fmla="*/ 48 w 105"/>
              <a:gd name="T41" fmla="*/ 27 h 43"/>
              <a:gd name="T42" fmla="*/ 61 w 105"/>
              <a:gd name="T43" fmla="*/ 25 h 43"/>
              <a:gd name="T44" fmla="*/ 59 w 105"/>
              <a:gd name="T45" fmla="*/ 39 h 43"/>
              <a:gd name="T46" fmla="*/ 63 w 105"/>
              <a:gd name="T47" fmla="*/ 25 h 43"/>
              <a:gd name="T48" fmla="*/ 75 w 105"/>
              <a:gd name="T49" fmla="*/ 23 h 43"/>
              <a:gd name="T50" fmla="*/ 73 w 105"/>
              <a:gd name="T51" fmla="*/ 37 h 43"/>
              <a:gd name="T52" fmla="*/ 75 w 105"/>
              <a:gd name="T53" fmla="*/ 23 h 43"/>
              <a:gd name="T54" fmla="*/ 84 w 105"/>
              <a:gd name="T55" fmla="*/ 20 h 43"/>
              <a:gd name="T56" fmla="*/ 84 w 105"/>
              <a:gd name="T57" fmla="*/ 33 h 43"/>
              <a:gd name="T58" fmla="*/ 86 w 105"/>
              <a:gd name="T59" fmla="*/ 18 h 43"/>
              <a:gd name="T60" fmla="*/ 94 w 105"/>
              <a:gd name="T61" fmla="*/ 16 h 43"/>
              <a:gd name="T62" fmla="*/ 92 w 105"/>
              <a:gd name="T63" fmla="*/ 29 h 43"/>
              <a:gd name="T64" fmla="*/ 94 w 105"/>
              <a:gd name="T65" fmla="*/ 14 h 43"/>
              <a:gd name="T66" fmla="*/ 102 w 105"/>
              <a:gd name="T67" fmla="*/ 10 h 43"/>
              <a:gd name="T68" fmla="*/ 100 w 105"/>
              <a:gd name="T69" fmla="*/ 23 h 43"/>
              <a:gd name="T70" fmla="*/ 102 w 105"/>
              <a:gd name="T71" fmla="*/ 8 h 43"/>
              <a:gd name="T72" fmla="*/ 105 w 105"/>
              <a:gd name="T73" fmla="*/ 4 h 43"/>
              <a:gd name="T74" fmla="*/ 105 w 105"/>
              <a:gd name="T75" fmla="*/ 0 h 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5"/>
              <a:gd name="T115" fmla="*/ 0 h 43"/>
              <a:gd name="T116" fmla="*/ 105 w 105"/>
              <a:gd name="T117" fmla="*/ 43 h 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5" h="43">
                <a:moveTo>
                  <a:pt x="105" y="0"/>
                </a:moveTo>
                <a:lnTo>
                  <a:pt x="102" y="8"/>
                </a:lnTo>
                <a:lnTo>
                  <a:pt x="94" y="14"/>
                </a:lnTo>
                <a:lnTo>
                  <a:pt x="84" y="18"/>
                </a:lnTo>
                <a:lnTo>
                  <a:pt x="75" y="21"/>
                </a:lnTo>
                <a:lnTo>
                  <a:pt x="61" y="23"/>
                </a:lnTo>
                <a:lnTo>
                  <a:pt x="48" y="25"/>
                </a:lnTo>
                <a:lnTo>
                  <a:pt x="32" y="25"/>
                </a:lnTo>
                <a:lnTo>
                  <a:pt x="17" y="25"/>
                </a:lnTo>
                <a:lnTo>
                  <a:pt x="2" y="25"/>
                </a:lnTo>
                <a:lnTo>
                  <a:pt x="0" y="41"/>
                </a:lnTo>
                <a:lnTo>
                  <a:pt x="4" y="27"/>
                </a:lnTo>
                <a:lnTo>
                  <a:pt x="17" y="27"/>
                </a:lnTo>
                <a:lnTo>
                  <a:pt x="15" y="41"/>
                </a:lnTo>
                <a:lnTo>
                  <a:pt x="19" y="27"/>
                </a:lnTo>
                <a:lnTo>
                  <a:pt x="32" y="27"/>
                </a:lnTo>
                <a:lnTo>
                  <a:pt x="30" y="43"/>
                </a:lnTo>
                <a:lnTo>
                  <a:pt x="34" y="27"/>
                </a:lnTo>
                <a:lnTo>
                  <a:pt x="48" y="27"/>
                </a:lnTo>
                <a:lnTo>
                  <a:pt x="46" y="41"/>
                </a:lnTo>
                <a:lnTo>
                  <a:pt x="48" y="27"/>
                </a:lnTo>
                <a:lnTo>
                  <a:pt x="61" y="25"/>
                </a:lnTo>
                <a:lnTo>
                  <a:pt x="59" y="39"/>
                </a:lnTo>
                <a:lnTo>
                  <a:pt x="63" y="25"/>
                </a:lnTo>
                <a:lnTo>
                  <a:pt x="75" y="23"/>
                </a:lnTo>
                <a:lnTo>
                  <a:pt x="73" y="37"/>
                </a:lnTo>
                <a:lnTo>
                  <a:pt x="75" y="23"/>
                </a:lnTo>
                <a:lnTo>
                  <a:pt x="84" y="20"/>
                </a:lnTo>
                <a:lnTo>
                  <a:pt x="84" y="33"/>
                </a:lnTo>
                <a:lnTo>
                  <a:pt x="86" y="18"/>
                </a:lnTo>
                <a:lnTo>
                  <a:pt x="94" y="16"/>
                </a:lnTo>
                <a:lnTo>
                  <a:pt x="92" y="29"/>
                </a:lnTo>
                <a:lnTo>
                  <a:pt x="94" y="14"/>
                </a:lnTo>
                <a:lnTo>
                  <a:pt x="102" y="10"/>
                </a:lnTo>
                <a:lnTo>
                  <a:pt x="100" y="23"/>
                </a:lnTo>
                <a:lnTo>
                  <a:pt x="102" y="8"/>
                </a:lnTo>
                <a:lnTo>
                  <a:pt x="105" y="4"/>
                </a:lnTo>
                <a:lnTo>
                  <a:pt x="105" y="0"/>
                </a:lnTo>
              </a:path>
            </a:pathLst>
          </a:custGeom>
          <a:noFill/>
          <a:ln w="0">
            <a:solidFill>
              <a:srgbClr val="25221E"/>
            </a:solidFill>
            <a:round/>
            <a:headEnd/>
            <a:tailEnd/>
          </a:ln>
        </p:spPr>
        <p:txBody>
          <a:bodyPr/>
          <a:lstStyle/>
          <a:p>
            <a:endParaRPr lang="en-US"/>
          </a:p>
        </p:txBody>
      </p:sp>
      <p:sp>
        <p:nvSpPr>
          <p:cNvPr id="45601" name="Freeform 1545"/>
          <p:cNvSpPr>
            <a:spLocks/>
          </p:cNvSpPr>
          <p:nvPr/>
        </p:nvSpPr>
        <p:spPr bwMode="auto">
          <a:xfrm>
            <a:off x="8909051" y="4367213"/>
            <a:ext cx="163513" cy="63500"/>
          </a:xfrm>
          <a:custGeom>
            <a:avLst/>
            <a:gdLst>
              <a:gd name="T0" fmla="*/ 103 w 103"/>
              <a:gd name="T1" fmla="*/ 0 h 40"/>
              <a:gd name="T2" fmla="*/ 100 w 103"/>
              <a:gd name="T3" fmla="*/ 5 h 40"/>
              <a:gd name="T4" fmla="*/ 92 w 103"/>
              <a:gd name="T5" fmla="*/ 11 h 40"/>
              <a:gd name="T6" fmla="*/ 84 w 103"/>
              <a:gd name="T7" fmla="*/ 15 h 40"/>
              <a:gd name="T8" fmla="*/ 73 w 103"/>
              <a:gd name="T9" fmla="*/ 19 h 40"/>
              <a:gd name="T10" fmla="*/ 59 w 103"/>
              <a:gd name="T11" fmla="*/ 21 h 40"/>
              <a:gd name="T12" fmla="*/ 46 w 103"/>
              <a:gd name="T13" fmla="*/ 23 h 40"/>
              <a:gd name="T14" fmla="*/ 30 w 103"/>
              <a:gd name="T15" fmla="*/ 25 h 40"/>
              <a:gd name="T16" fmla="*/ 17 w 103"/>
              <a:gd name="T17" fmla="*/ 25 h 40"/>
              <a:gd name="T18" fmla="*/ 2 w 103"/>
              <a:gd name="T19" fmla="*/ 23 h 40"/>
              <a:gd name="T20" fmla="*/ 0 w 103"/>
              <a:gd name="T21" fmla="*/ 40 h 40"/>
              <a:gd name="T22" fmla="*/ 2 w 103"/>
              <a:gd name="T23" fmla="*/ 25 h 40"/>
              <a:gd name="T24" fmla="*/ 15 w 103"/>
              <a:gd name="T25" fmla="*/ 27 h 40"/>
              <a:gd name="T26" fmla="*/ 15 w 103"/>
              <a:gd name="T27" fmla="*/ 40 h 40"/>
              <a:gd name="T28" fmla="*/ 17 w 103"/>
              <a:gd name="T29" fmla="*/ 27 h 40"/>
              <a:gd name="T30" fmla="*/ 30 w 103"/>
              <a:gd name="T31" fmla="*/ 27 h 40"/>
              <a:gd name="T32" fmla="*/ 29 w 103"/>
              <a:gd name="T33" fmla="*/ 40 h 40"/>
              <a:gd name="T34" fmla="*/ 32 w 103"/>
              <a:gd name="T35" fmla="*/ 27 h 40"/>
              <a:gd name="T36" fmla="*/ 46 w 103"/>
              <a:gd name="T37" fmla="*/ 25 h 40"/>
              <a:gd name="T38" fmla="*/ 44 w 103"/>
              <a:gd name="T39" fmla="*/ 40 h 40"/>
              <a:gd name="T40" fmla="*/ 48 w 103"/>
              <a:gd name="T41" fmla="*/ 25 h 40"/>
              <a:gd name="T42" fmla="*/ 59 w 103"/>
              <a:gd name="T43" fmla="*/ 23 h 40"/>
              <a:gd name="T44" fmla="*/ 59 w 103"/>
              <a:gd name="T45" fmla="*/ 38 h 40"/>
              <a:gd name="T46" fmla="*/ 61 w 103"/>
              <a:gd name="T47" fmla="*/ 23 h 40"/>
              <a:gd name="T48" fmla="*/ 73 w 103"/>
              <a:gd name="T49" fmla="*/ 21 h 40"/>
              <a:gd name="T50" fmla="*/ 71 w 103"/>
              <a:gd name="T51" fmla="*/ 36 h 40"/>
              <a:gd name="T52" fmla="*/ 75 w 103"/>
              <a:gd name="T53" fmla="*/ 21 h 40"/>
              <a:gd name="T54" fmla="*/ 84 w 103"/>
              <a:gd name="T55" fmla="*/ 17 h 40"/>
              <a:gd name="T56" fmla="*/ 82 w 103"/>
              <a:gd name="T57" fmla="*/ 32 h 40"/>
              <a:gd name="T58" fmla="*/ 84 w 103"/>
              <a:gd name="T59" fmla="*/ 17 h 40"/>
              <a:gd name="T60" fmla="*/ 92 w 103"/>
              <a:gd name="T61" fmla="*/ 13 h 40"/>
              <a:gd name="T62" fmla="*/ 90 w 103"/>
              <a:gd name="T63" fmla="*/ 28 h 40"/>
              <a:gd name="T64" fmla="*/ 94 w 103"/>
              <a:gd name="T65" fmla="*/ 13 h 40"/>
              <a:gd name="T66" fmla="*/ 100 w 103"/>
              <a:gd name="T67" fmla="*/ 7 h 40"/>
              <a:gd name="T68" fmla="*/ 98 w 103"/>
              <a:gd name="T69" fmla="*/ 23 h 40"/>
              <a:gd name="T70" fmla="*/ 102 w 103"/>
              <a:gd name="T71" fmla="*/ 7 h 40"/>
              <a:gd name="T72" fmla="*/ 103 w 103"/>
              <a:gd name="T73" fmla="*/ 2 h 40"/>
              <a:gd name="T74" fmla="*/ 103 w 103"/>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3"/>
              <a:gd name="T115" fmla="*/ 0 h 40"/>
              <a:gd name="T116" fmla="*/ 103 w 103"/>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3" h="40">
                <a:moveTo>
                  <a:pt x="103" y="0"/>
                </a:moveTo>
                <a:lnTo>
                  <a:pt x="100" y="5"/>
                </a:lnTo>
                <a:lnTo>
                  <a:pt x="92" y="11"/>
                </a:lnTo>
                <a:lnTo>
                  <a:pt x="84" y="15"/>
                </a:lnTo>
                <a:lnTo>
                  <a:pt x="73" y="19"/>
                </a:lnTo>
                <a:lnTo>
                  <a:pt x="59" y="21"/>
                </a:lnTo>
                <a:lnTo>
                  <a:pt x="46" y="23"/>
                </a:lnTo>
                <a:lnTo>
                  <a:pt x="30" y="25"/>
                </a:lnTo>
                <a:lnTo>
                  <a:pt x="17" y="25"/>
                </a:lnTo>
                <a:lnTo>
                  <a:pt x="2" y="23"/>
                </a:lnTo>
                <a:lnTo>
                  <a:pt x="0" y="40"/>
                </a:lnTo>
                <a:lnTo>
                  <a:pt x="2" y="25"/>
                </a:lnTo>
                <a:lnTo>
                  <a:pt x="15" y="27"/>
                </a:lnTo>
                <a:lnTo>
                  <a:pt x="15" y="40"/>
                </a:lnTo>
                <a:lnTo>
                  <a:pt x="17" y="27"/>
                </a:lnTo>
                <a:lnTo>
                  <a:pt x="30" y="27"/>
                </a:lnTo>
                <a:lnTo>
                  <a:pt x="29" y="40"/>
                </a:lnTo>
                <a:lnTo>
                  <a:pt x="32" y="27"/>
                </a:lnTo>
                <a:lnTo>
                  <a:pt x="46" y="25"/>
                </a:lnTo>
                <a:lnTo>
                  <a:pt x="44" y="40"/>
                </a:lnTo>
                <a:lnTo>
                  <a:pt x="48" y="25"/>
                </a:lnTo>
                <a:lnTo>
                  <a:pt x="59" y="23"/>
                </a:lnTo>
                <a:lnTo>
                  <a:pt x="59" y="38"/>
                </a:lnTo>
                <a:lnTo>
                  <a:pt x="61" y="23"/>
                </a:lnTo>
                <a:lnTo>
                  <a:pt x="73" y="21"/>
                </a:lnTo>
                <a:lnTo>
                  <a:pt x="71" y="36"/>
                </a:lnTo>
                <a:lnTo>
                  <a:pt x="75" y="21"/>
                </a:lnTo>
                <a:lnTo>
                  <a:pt x="84" y="17"/>
                </a:lnTo>
                <a:lnTo>
                  <a:pt x="82" y="32"/>
                </a:lnTo>
                <a:lnTo>
                  <a:pt x="84" y="17"/>
                </a:lnTo>
                <a:lnTo>
                  <a:pt x="92" y="13"/>
                </a:lnTo>
                <a:lnTo>
                  <a:pt x="90" y="28"/>
                </a:lnTo>
                <a:lnTo>
                  <a:pt x="94" y="13"/>
                </a:lnTo>
                <a:lnTo>
                  <a:pt x="100" y="7"/>
                </a:lnTo>
                <a:lnTo>
                  <a:pt x="98" y="23"/>
                </a:lnTo>
                <a:lnTo>
                  <a:pt x="102" y="7"/>
                </a:lnTo>
                <a:lnTo>
                  <a:pt x="103" y="2"/>
                </a:lnTo>
                <a:lnTo>
                  <a:pt x="103" y="0"/>
                </a:lnTo>
                <a:close/>
              </a:path>
            </a:pathLst>
          </a:custGeom>
          <a:solidFill>
            <a:srgbClr val="1F1A17"/>
          </a:solidFill>
          <a:ln w="9525">
            <a:noFill/>
            <a:round/>
            <a:headEnd/>
            <a:tailEnd/>
          </a:ln>
        </p:spPr>
        <p:txBody>
          <a:bodyPr/>
          <a:lstStyle/>
          <a:p>
            <a:endParaRPr lang="en-US"/>
          </a:p>
        </p:txBody>
      </p:sp>
      <p:sp>
        <p:nvSpPr>
          <p:cNvPr id="45602" name="Freeform 1546"/>
          <p:cNvSpPr>
            <a:spLocks/>
          </p:cNvSpPr>
          <p:nvPr/>
        </p:nvSpPr>
        <p:spPr bwMode="auto">
          <a:xfrm>
            <a:off x="8909051" y="4367213"/>
            <a:ext cx="163513" cy="63500"/>
          </a:xfrm>
          <a:custGeom>
            <a:avLst/>
            <a:gdLst>
              <a:gd name="T0" fmla="*/ 103 w 103"/>
              <a:gd name="T1" fmla="*/ 0 h 40"/>
              <a:gd name="T2" fmla="*/ 100 w 103"/>
              <a:gd name="T3" fmla="*/ 5 h 40"/>
              <a:gd name="T4" fmla="*/ 92 w 103"/>
              <a:gd name="T5" fmla="*/ 11 h 40"/>
              <a:gd name="T6" fmla="*/ 84 w 103"/>
              <a:gd name="T7" fmla="*/ 15 h 40"/>
              <a:gd name="T8" fmla="*/ 73 w 103"/>
              <a:gd name="T9" fmla="*/ 19 h 40"/>
              <a:gd name="T10" fmla="*/ 59 w 103"/>
              <a:gd name="T11" fmla="*/ 21 h 40"/>
              <a:gd name="T12" fmla="*/ 46 w 103"/>
              <a:gd name="T13" fmla="*/ 23 h 40"/>
              <a:gd name="T14" fmla="*/ 30 w 103"/>
              <a:gd name="T15" fmla="*/ 25 h 40"/>
              <a:gd name="T16" fmla="*/ 17 w 103"/>
              <a:gd name="T17" fmla="*/ 25 h 40"/>
              <a:gd name="T18" fmla="*/ 2 w 103"/>
              <a:gd name="T19" fmla="*/ 23 h 40"/>
              <a:gd name="T20" fmla="*/ 0 w 103"/>
              <a:gd name="T21" fmla="*/ 40 h 40"/>
              <a:gd name="T22" fmla="*/ 2 w 103"/>
              <a:gd name="T23" fmla="*/ 25 h 40"/>
              <a:gd name="T24" fmla="*/ 15 w 103"/>
              <a:gd name="T25" fmla="*/ 27 h 40"/>
              <a:gd name="T26" fmla="*/ 15 w 103"/>
              <a:gd name="T27" fmla="*/ 40 h 40"/>
              <a:gd name="T28" fmla="*/ 17 w 103"/>
              <a:gd name="T29" fmla="*/ 27 h 40"/>
              <a:gd name="T30" fmla="*/ 30 w 103"/>
              <a:gd name="T31" fmla="*/ 27 h 40"/>
              <a:gd name="T32" fmla="*/ 29 w 103"/>
              <a:gd name="T33" fmla="*/ 40 h 40"/>
              <a:gd name="T34" fmla="*/ 32 w 103"/>
              <a:gd name="T35" fmla="*/ 27 h 40"/>
              <a:gd name="T36" fmla="*/ 46 w 103"/>
              <a:gd name="T37" fmla="*/ 25 h 40"/>
              <a:gd name="T38" fmla="*/ 44 w 103"/>
              <a:gd name="T39" fmla="*/ 40 h 40"/>
              <a:gd name="T40" fmla="*/ 48 w 103"/>
              <a:gd name="T41" fmla="*/ 25 h 40"/>
              <a:gd name="T42" fmla="*/ 59 w 103"/>
              <a:gd name="T43" fmla="*/ 23 h 40"/>
              <a:gd name="T44" fmla="*/ 59 w 103"/>
              <a:gd name="T45" fmla="*/ 38 h 40"/>
              <a:gd name="T46" fmla="*/ 61 w 103"/>
              <a:gd name="T47" fmla="*/ 23 h 40"/>
              <a:gd name="T48" fmla="*/ 73 w 103"/>
              <a:gd name="T49" fmla="*/ 21 h 40"/>
              <a:gd name="T50" fmla="*/ 71 w 103"/>
              <a:gd name="T51" fmla="*/ 36 h 40"/>
              <a:gd name="T52" fmla="*/ 75 w 103"/>
              <a:gd name="T53" fmla="*/ 21 h 40"/>
              <a:gd name="T54" fmla="*/ 84 w 103"/>
              <a:gd name="T55" fmla="*/ 17 h 40"/>
              <a:gd name="T56" fmla="*/ 82 w 103"/>
              <a:gd name="T57" fmla="*/ 32 h 40"/>
              <a:gd name="T58" fmla="*/ 84 w 103"/>
              <a:gd name="T59" fmla="*/ 17 h 40"/>
              <a:gd name="T60" fmla="*/ 92 w 103"/>
              <a:gd name="T61" fmla="*/ 13 h 40"/>
              <a:gd name="T62" fmla="*/ 90 w 103"/>
              <a:gd name="T63" fmla="*/ 28 h 40"/>
              <a:gd name="T64" fmla="*/ 94 w 103"/>
              <a:gd name="T65" fmla="*/ 13 h 40"/>
              <a:gd name="T66" fmla="*/ 100 w 103"/>
              <a:gd name="T67" fmla="*/ 7 h 40"/>
              <a:gd name="T68" fmla="*/ 98 w 103"/>
              <a:gd name="T69" fmla="*/ 23 h 40"/>
              <a:gd name="T70" fmla="*/ 102 w 103"/>
              <a:gd name="T71" fmla="*/ 7 h 40"/>
              <a:gd name="T72" fmla="*/ 103 w 103"/>
              <a:gd name="T73" fmla="*/ 2 h 40"/>
              <a:gd name="T74" fmla="*/ 103 w 103"/>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3"/>
              <a:gd name="T115" fmla="*/ 0 h 40"/>
              <a:gd name="T116" fmla="*/ 103 w 103"/>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3" h="40">
                <a:moveTo>
                  <a:pt x="103" y="0"/>
                </a:moveTo>
                <a:lnTo>
                  <a:pt x="100" y="5"/>
                </a:lnTo>
                <a:lnTo>
                  <a:pt x="92" y="11"/>
                </a:lnTo>
                <a:lnTo>
                  <a:pt x="84" y="15"/>
                </a:lnTo>
                <a:lnTo>
                  <a:pt x="73" y="19"/>
                </a:lnTo>
                <a:lnTo>
                  <a:pt x="59" y="21"/>
                </a:lnTo>
                <a:lnTo>
                  <a:pt x="46" y="23"/>
                </a:lnTo>
                <a:lnTo>
                  <a:pt x="30" y="25"/>
                </a:lnTo>
                <a:lnTo>
                  <a:pt x="17" y="25"/>
                </a:lnTo>
                <a:lnTo>
                  <a:pt x="2" y="23"/>
                </a:lnTo>
                <a:lnTo>
                  <a:pt x="0" y="40"/>
                </a:lnTo>
                <a:lnTo>
                  <a:pt x="2" y="25"/>
                </a:lnTo>
                <a:lnTo>
                  <a:pt x="15" y="27"/>
                </a:lnTo>
                <a:lnTo>
                  <a:pt x="15" y="40"/>
                </a:lnTo>
                <a:lnTo>
                  <a:pt x="17" y="27"/>
                </a:lnTo>
                <a:lnTo>
                  <a:pt x="30" y="27"/>
                </a:lnTo>
                <a:lnTo>
                  <a:pt x="29" y="40"/>
                </a:lnTo>
                <a:lnTo>
                  <a:pt x="32" y="27"/>
                </a:lnTo>
                <a:lnTo>
                  <a:pt x="46" y="25"/>
                </a:lnTo>
                <a:lnTo>
                  <a:pt x="44" y="40"/>
                </a:lnTo>
                <a:lnTo>
                  <a:pt x="48" y="25"/>
                </a:lnTo>
                <a:lnTo>
                  <a:pt x="59" y="23"/>
                </a:lnTo>
                <a:lnTo>
                  <a:pt x="59" y="38"/>
                </a:lnTo>
                <a:lnTo>
                  <a:pt x="61" y="23"/>
                </a:lnTo>
                <a:lnTo>
                  <a:pt x="73" y="21"/>
                </a:lnTo>
                <a:lnTo>
                  <a:pt x="71" y="36"/>
                </a:lnTo>
                <a:lnTo>
                  <a:pt x="75" y="21"/>
                </a:lnTo>
                <a:lnTo>
                  <a:pt x="84" y="17"/>
                </a:lnTo>
                <a:lnTo>
                  <a:pt x="82" y="32"/>
                </a:lnTo>
                <a:lnTo>
                  <a:pt x="84" y="17"/>
                </a:lnTo>
                <a:lnTo>
                  <a:pt x="92" y="13"/>
                </a:lnTo>
                <a:lnTo>
                  <a:pt x="90" y="28"/>
                </a:lnTo>
                <a:lnTo>
                  <a:pt x="94" y="13"/>
                </a:lnTo>
                <a:lnTo>
                  <a:pt x="100" y="7"/>
                </a:lnTo>
                <a:lnTo>
                  <a:pt x="98" y="23"/>
                </a:lnTo>
                <a:lnTo>
                  <a:pt x="102" y="7"/>
                </a:lnTo>
                <a:lnTo>
                  <a:pt x="103" y="2"/>
                </a:lnTo>
                <a:lnTo>
                  <a:pt x="103" y="0"/>
                </a:lnTo>
              </a:path>
            </a:pathLst>
          </a:custGeom>
          <a:noFill/>
          <a:ln w="0">
            <a:solidFill>
              <a:srgbClr val="25221E"/>
            </a:solidFill>
            <a:round/>
            <a:headEnd/>
            <a:tailEnd/>
          </a:ln>
        </p:spPr>
        <p:txBody>
          <a:bodyPr/>
          <a:lstStyle/>
          <a:p>
            <a:endParaRPr lang="en-US"/>
          </a:p>
        </p:txBody>
      </p:sp>
      <p:sp>
        <p:nvSpPr>
          <p:cNvPr id="45603" name="Freeform 1547"/>
          <p:cNvSpPr>
            <a:spLocks/>
          </p:cNvSpPr>
          <p:nvPr/>
        </p:nvSpPr>
        <p:spPr bwMode="auto">
          <a:xfrm>
            <a:off x="8905875" y="4387851"/>
            <a:ext cx="165100" cy="66675"/>
          </a:xfrm>
          <a:custGeom>
            <a:avLst/>
            <a:gdLst>
              <a:gd name="T0" fmla="*/ 104 w 104"/>
              <a:gd name="T1" fmla="*/ 0 h 42"/>
              <a:gd name="T2" fmla="*/ 100 w 104"/>
              <a:gd name="T3" fmla="*/ 8 h 42"/>
              <a:gd name="T4" fmla="*/ 92 w 104"/>
              <a:gd name="T5" fmla="*/ 14 h 42"/>
              <a:gd name="T6" fmla="*/ 84 w 104"/>
              <a:gd name="T7" fmla="*/ 17 h 42"/>
              <a:gd name="T8" fmla="*/ 73 w 104"/>
              <a:gd name="T9" fmla="*/ 21 h 42"/>
              <a:gd name="T10" fmla="*/ 61 w 104"/>
              <a:gd name="T11" fmla="*/ 23 h 42"/>
              <a:gd name="T12" fmla="*/ 46 w 104"/>
              <a:gd name="T13" fmla="*/ 25 h 42"/>
              <a:gd name="T14" fmla="*/ 31 w 104"/>
              <a:gd name="T15" fmla="*/ 25 h 42"/>
              <a:gd name="T16" fmla="*/ 17 w 104"/>
              <a:gd name="T17" fmla="*/ 25 h 42"/>
              <a:gd name="T18" fmla="*/ 2 w 104"/>
              <a:gd name="T19" fmla="*/ 25 h 42"/>
              <a:gd name="T20" fmla="*/ 0 w 104"/>
              <a:gd name="T21" fmla="*/ 40 h 42"/>
              <a:gd name="T22" fmla="*/ 2 w 104"/>
              <a:gd name="T23" fmla="*/ 27 h 42"/>
              <a:gd name="T24" fmla="*/ 17 w 104"/>
              <a:gd name="T25" fmla="*/ 27 h 42"/>
              <a:gd name="T26" fmla="*/ 15 w 104"/>
              <a:gd name="T27" fmla="*/ 40 h 42"/>
              <a:gd name="T28" fmla="*/ 17 w 104"/>
              <a:gd name="T29" fmla="*/ 27 h 42"/>
              <a:gd name="T30" fmla="*/ 31 w 104"/>
              <a:gd name="T31" fmla="*/ 27 h 42"/>
              <a:gd name="T32" fmla="*/ 31 w 104"/>
              <a:gd name="T33" fmla="*/ 42 h 42"/>
              <a:gd name="T34" fmla="*/ 32 w 104"/>
              <a:gd name="T35" fmla="*/ 27 h 42"/>
              <a:gd name="T36" fmla="*/ 46 w 104"/>
              <a:gd name="T37" fmla="*/ 27 h 42"/>
              <a:gd name="T38" fmla="*/ 44 w 104"/>
              <a:gd name="T39" fmla="*/ 40 h 42"/>
              <a:gd name="T40" fmla="*/ 48 w 104"/>
              <a:gd name="T41" fmla="*/ 27 h 42"/>
              <a:gd name="T42" fmla="*/ 61 w 104"/>
              <a:gd name="T43" fmla="*/ 25 h 42"/>
              <a:gd name="T44" fmla="*/ 59 w 104"/>
              <a:gd name="T45" fmla="*/ 38 h 42"/>
              <a:gd name="T46" fmla="*/ 61 w 104"/>
              <a:gd name="T47" fmla="*/ 25 h 42"/>
              <a:gd name="T48" fmla="*/ 73 w 104"/>
              <a:gd name="T49" fmla="*/ 23 h 42"/>
              <a:gd name="T50" fmla="*/ 73 w 104"/>
              <a:gd name="T51" fmla="*/ 37 h 42"/>
              <a:gd name="T52" fmla="*/ 75 w 104"/>
              <a:gd name="T53" fmla="*/ 23 h 42"/>
              <a:gd name="T54" fmla="*/ 84 w 104"/>
              <a:gd name="T55" fmla="*/ 19 h 42"/>
              <a:gd name="T56" fmla="*/ 82 w 104"/>
              <a:gd name="T57" fmla="*/ 33 h 42"/>
              <a:gd name="T58" fmla="*/ 86 w 104"/>
              <a:gd name="T59" fmla="*/ 19 h 42"/>
              <a:gd name="T60" fmla="*/ 92 w 104"/>
              <a:gd name="T61" fmla="*/ 15 h 42"/>
              <a:gd name="T62" fmla="*/ 92 w 104"/>
              <a:gd name="T63" fmla="*/ 29 h 42"/>
              <a:gd name="T64" fmla="*/ 94 w 104"/>
              <a:gd name="T65" fmla="*/ 14 h 42"/>
              <a:gd name="T66" fmla="*/ 100 w 104"/>
              <a:gd name="T67" fmla="*/ 10 h 42"/>
              <a:gd name="T68" fmla="*/ 100 w 104"/>
              <a:gd name="T69" fmla="*/ 23 h 42"/>
              <a:gd name="T70" fmla="*/ 102 w 104"/>
              <a:gd name="T71" fmla="*/ 8 h 42"/>
              <a:gd name="T72" fmla="*/ 104 w 104"/>
              <a:gd name="T73" fmla="*/ 4 h 42"/>
              <a:gd name="T74" fmla="*/ 104 w 104"/>
              <a:gd name="T75" fmla="*/ 0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4"/>
              <a:gd name="T115" fmla="*/ 0 h 42"/>
              <a:gd name="T116" fmla="*/ 104 w 10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4" h="42">
                <a:moveTo>
                  <a:pt x="104" y="0"/>
                </a:moveTo>
                <a:lnTo>
                  <a:pt x="100" y="8"/>
                </a:lnTo>
                <a:lnTo>
                  <a:pt x="92" y="14"/>
                </a:lnTo>
                <a:lnTo>
                  <a:pt x="84" y="17"/>
                </a:lnTo>
                <a:lnTo>
                  <a:pt x="73" y="21"/>
                </a:lnTo>
                <a:lnTo>
                  <a:pt x="61" y="23"/>
                </a:lnTo>
                <a:lnTo>
                  <a:pt x="46" y="25"/>
                </a:lnTo>
                <a:lnTo>
                  <a:pt x="31" y="25"/>
                </a:lnTo>
                <a:lnTo>
                  <a:pt x="17" y="25"/>
                </a:lnTo>
                <a:lnTo>
                  <a:pt x="2" y="25"/>
                </a:lnTo>
                <a:lnTo>
                  <a:pt x="0" y="40"/>
                </a:lnTo>
                <a:lnTo>
                  <a:pt x="2" y="27"/>
                </a:lnTo>
                <a:lnTo>
                  <a:pt x="17" y="27"/>
                </a:lnTo>
                <a:lnTo>
                  <a:pt x="15" y="40"/>
                </a:lnTo>
                <a:lnTo>
                  <a:pt x="17" y="27"/>
                </a:lnTo>
                <a:lnTo>
                  <a:pt x="31" y="27"/>
                </a:lnTo>
                <a:lnTo>
                  <a:pt x="31" y="42"/>
                </a:lnTo>
                <a:lnTo>
                  <a:pt x="32" y="27"/>
                </a:lnTo>
                <a:lnTo>
                  <a:pt x="46" y="27"/>
                </a:lnTo>
                <a:lnTo>
                  <a:pt x="44" y="40"/>
                </a:lnTo>
                <a:lnTo>
                  <a:pt x="48" y="27"/>
                </a:lnTo>
                <a:lnTo>
                  <a:pt x="61" y="25"/>
                </a:lnTo>
                <a:lnTo>
                  <a:pt x="59" y="38"/>
                </a:lnTo>
                <a:lnTo>
                  <a:pt x="61" y="25"/>
                </a:lnTo>
                <a:lnTo>
                  <a:pt x="73" y="23"/>
                </a:lnTo>
                <a:lnTo>
                  <a:pt x="73" y="37"/>
                </a:lnTo>
                <a:lnTo>
                  <a:pt x="75" y="23"/>
                </a:lnTo>
                <a:lnTo>
                  <a:pt x="84" y="19"/>
                </a:lnTo>
                <a:lnTo>
                  <a:pt x="82" y="33"/>
                </a:lnTo>
                <a:lnTo>
                  <a:pt x="86" y="19"/>
                </a:lnTo>
                <a:lnTo>
                  <a:pt x="92" y="15"/>
                </a:lnTo>
                <a:lnTo>
                  <a:pt x="92" y="29"/>
                </a:lnTo>
                <a:lnTo>
                  <a:pt x="94" y="14"/>
                </a:lnTo>
                <a:lnTo>
                  <a:pt x="100" y="10"/>
                </a:lnTo>
                <a:lnTo>
                  <a:pt x="100" y="23"/>
                </a:lnTo>
                <a:lnTo>
                  <a:pt x="102" y="8"/>
                </a:lnTo>
                <a:lnTo>
                  <a:pt x="104" y="4"/>
                </a:lnTo>
                <a:lnTo>
                  <a:pt x="104" y="0"/>
                </a:lnTo>
                <a:close/>
              </a:path>
            </a:pathLst>
          </a:custGeom>
          <a:solidFill>
            <a:srgbClr val="1F1A17"/>
          </a:solidFill>
          <a:ln w="9525">
            <a:noFill/>
            <a:round/>
            <a:headEnd/>
            <a:tailEnd/>
          </a:ln>
        </p:spPr>
        <p:txBody>
          <a:bodyPr/>
          <a:lstStyle/>
          <a:p>
            <a:endParaRPr lang="en-US"/>
          </a:p>
        </p:txBody>
      </p:sp>
      <p:sp>
        <p:nvSpPr>
          <p:cNvPr id="45604" name="Freeform 1548"/>
          <p:cNvSpPr>
            <a:spLocks/>
          </p:cNvSpPr>
          <p:nvPr/>
        </p:nvSpPr>
        <p:spPr bwMode="auto">
          <a:xfrm>
            <a:off x="8905875" y="4387851"/>
            <a:ext cx="165100" cy="66675"/>
          </a:xfrm>
          <a:custGeom>
            <a:avLst/>
            <a:gdLst>
              <a:gd name="T0" fmla="*/ 104 w 104"/>
              <a:gd name="T1" fmla="*/ 0 h 42"/>
              <a:gd name="T2" fmla="*/ 100 w 104"/>
              <a:gd name="T3" fmla="*/ 8 h 42"/>
              <a:gd name="T4" fmla="*/ 92 w 104"/>
              <a:gd name="T5" fmla="*/ 14 h 42"/>
              <a:gd name="T6" fmla="*/ 84 w 104"/>
              <a:gd name="T7" fmla="*/ 17 h 42"/>
              <a:gd name="T8" fmla="*/ 73 w 104"/>
              <a:gd name="T9" fmla="*/ 21 h 42"/>
              <a:gd name="T10" fmla="*/ 61 w 104"/>
              <a:gd name="T11" fmla="*/ 23 h 42"/>
              <a:gd name="T12" fmla="*/ 46 w 104"/>
              <a:gd name="T13" fmla="*/ 25 h 42"/>
              <a:gd name="T14" fmla="*/ 31 w 104"/>
              <a:gd name="T15" fmla="*/ 25 h 42"/>
              <a:gd name="T16" fmla="*/ 17 w 104"/>
              <a:gd name="T17" fmla="*/ 25 h 42"/>
              <a:gd name="T18" fmla="*/ 2 w 104"/>
              <a:gd name="T19" fmla="*/ 25 h 42"/>
              <a:gd name="T20" fmla="*/ 0 w 104"/>
              <a:gd name="T21" fmla="*/ 40 h 42"/>
              <a:gd name="T22" fmla="*/ 2 w 104"/>
              <a:gd name="T23" fmla="*/ 27 h 42"/>
              <a:gd name="T24" fmla="*/ 17 w 104"/>
              <a:gd name="T25" fmla="*/ 27 h 42"/>
              <a:gd name="T26" fmla="*/ 15 w 104"/>
              <a:gd name="T27" fmla="*/ 40 h 42"/>
              <a:gd name="T28" fmla="*/ 17 w 104"/>
              <a:gd name="T29" fmla="*/ 27 h 42"/>
              <a:gd name="T30" fmla="*/ 31 w 104"/>
              <a:gd name="T31" fmla="*/ 27 h 42"/>
              <a:gd name="T32" fmla="*/ 31 w 104"/>
              <a:gd name="T33" fmla="*/ 42 h 42"/>
              <a:gd name="T34" fmla="*/ 32 w 104"/>
              <a:gd name="T35" fmla="*/ 27 h 42"/>
              <a:gd name="T36" fmla="*/ 46 w 104"/>
              <a:gd name="T37" fmla="*/ 27 h 42"/>
              <a:gd name="T38" fmla="*/ 44 w 104"/>
              <a:gd name="T39" fmla="*/ 40 h 42"/>
              <a:gd name="T40" fmla="*/ 48 w 104"/>
              <a:gd name="T41" fmla="*/ 27 h 42"/>
              <a:gd name="T42" fmla="*/ 61 w 104"/>
              <a:gd name="T43" fmla="*/ 25 h 42"/>
              <a:gd name="T44" fmla="*/ 59 w 104"/>
              <a:gd name="T45" fmla="*/ 38 h 42"/>
              <a:gd name="T46" fmla="*/ 61 w 104"/>
              <a:gd name="T47" fmla="*/ 25 h 42"/>
              <a:gd name="T48" fmla="*/ 73 w 104"/>
              <a:gd name="T49" fmla="*/ 23 h 42"/>
              <a:gd name="T50" fmla="*/ 73 w 104"/>
              <a:gd name="T51" fmla="*/ 37 h 42"/>
              <a:gd name="T52" fmla="*/ 75 w 104"/>
              <a:gd name="T53" fmla="*/ 23 h 42"/>
              <a:gd name="T54" fmla="*/ 84 w 104"/>
              <a:gd name="T55" fmla="*/ 19 h 42"/>
              <a:gd name="T56" fmla="*/ 82 w 104"/>
              <a:gd name="T57" fmla="*/ 33 h 42"/>
              <a:gd name="T58" fmla="*/ 86 w 104"/>
              <a:gd name="T59" fmla="*/ 19 h 42"/>
              <a:gd name="T60" fmla="*/ 92 w 104"/>
              <a:gd name="T61" fmla="*/ 15 h 42"/>
              <a:gd name="T62" fmla="*/ 92 w 104"/>
              <a:gd name="T63" fmla="*/ 29 h 42"/>
              <a:gd name="T64" fmla="*/ 94 w 104"/>
              <a:gd name="T65" fmla="*/ 14 h 42"/>
              <a:gd name="T66" fmla="*/ 100 w 104"/>
              <a:gd name="T67" fmla="*/ 10 h 42"/>
              <a:gd name="T68" fmla="*/ 100 w 104"/>
              <a:gd name="T69" fmla="*/ 23 h 42"/>
              <a:gd name="T70" fmla="*/ 102 w 104"/>
              <a:gd name="T71" fmla="*/ 8 h 42"/>
              <a:gd name="T72" fmla="*/ 104 w 104"/>
              <a:gd name="T73" fmla="*/ 4 h 42"/>
              <a:gd name="T74" fmla="*/ 104 w 104"/>
              <a:gd name="T75" fmla="*/ 0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4"/>
              <a:gd name="T115" fmla="*/ 0 h 42"/>
              <a:gd name="T116" fmla="*/ 104 w 10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4" h="42">
                <a:moveTo>
                  <a:pt x="104" y="0"/>
                </a:moveTo>
                <a:lnTo>
                  <a:pt x="100" y="8"/>
                </a:lnTo>
                <a:lnTo>
                  <a:pt x="92" y="14"/>
                </a:lnTo>
                <a:lnTo>
                  <a:pt x="84" y="17"/>
                </a:lnTo>
                <a:lnTo>
                  <a:pt x="73" y="21"/>
                </a:lnTo>
                <a:lnTo>
                  <a:pt x="61" y="23"/>
                </a:lnTo>
                <a:lnTo>
                  <a:pt x="46" y="25"/>
                </a:lnTo>
                <a:lnTo>
                  <a:pt x="31" y="25"/>
                </a:lnTo>
                <a:lnTo>
                  <a:pt x="17" y="25"/>
                </a:lnTo>
                <a:lnTo>
                  <a:pt x="2" y="25"/>
                </a:lnTo>
                <a:lnTo>
                  <a:pt x="0" y="40"/>
                </a:lnTo>
                <a:lnTo>
                  <a:pt x="2" y="27"/>
                </a:lnTo>
                <a:lnTo>
                  <a:pt x="17" y="27"/>
                </a:lnTo>
                <a:lnTo>
                  <a:pt x="15" y="40"/>
                </a:lnTo>
                <a:lnTo>
                  <a:pt x="17" y="27"/>
                </a:lnTo>
                <a:lnTo>
                  <a:pt x="31" y="27"/>
                </a:lnTo>
                <a:lnTo>
                  <a:pt x="31" y="42"/>
                </a:lnTo>
                <a:lnTo>
                  <a:pt x="32" y="27"/>
                </a:lnTo>
                <a:lnTo>
                  <a:pt x="46" y="27"/>
                </a:lnTo>
                <a:lnTo>
                  <a:pt x="44" y="40"/>
                </a:lnTo>
                <a:lnTo>
                  <a:pt x="48" y="27"/>
                </a:lnTo>
                <a:lnTo>
                  <a:pt x="61" y="25"/>
                </a:lnTo>
                <a:lnTo>
                  <a:pt x="59" y="38"/>
                </a:lnTo>
                <a:lnTo>
                  <a:pt x="61" y="25"/>
                </a:lnTo>
                <a:lnTo>
                  <a:pt x="73" y="23"/>
                </a:lnTo>
                <a:lnTo>
                  <a:pt x="73" y="37"/>
                </a:lnTo>
                <a:lnTo>
                  <a:pt x="75" y="23"/>
                </a:lnTo>
                <a:lnTo>
                  <a:pt x="84" y="19"/>
                </a:lnTo>
                <a:lnTo>
                  <a:pt x="82" y="33"/>
                </a:lnTo>
                <a:lnTo>
                  <a:pt x="86" y="19"/>
                </a:lnTo>
                <a:lnTo>
                  <a:pt x="92" y="15"/>
                </a:lnTo>
                <a:lnTo>
                  <a:pt x="92" y="29"/>
                </a:lnTo>
                <a:lnTo>
                  <a:pt x="94" y="14"/>
                </a:lnTo>
                <a:lnTo>
                  <a:pt x="100" y="10"/>
                </a:lnTo>
                <a:lnTo>
                  <a:pt x="100" y="23"/>
                </a:lnTo>
                <a:lnTo>
                  <a:pt x="102" y="8"/>
                </a:lnTo>
                <a:lnTo>
                  <a:pt x="104" y="4"/>
                </a:lnTo>
                <a:lnTo>
                  <a:pt x="104" y="0"/>
                </a:lnTo>
              </a:path>
            </a:pathLst>
          </a:custGeom>
          <a:noFill/>
          <a:ln w="0">
            <a:solidFill>
              <a:srgbClr val="25221E"/>
            </a:solidFill>
            <a:round/>
            <a:headEnd/>
            <a:tailEnd/>
          </a:ln>
        </p:spPr>
        <p:txBody>
          <a:bodyPr/>
          <a:lstStyle/>
          <a:p>
            <a:endParaRPr lang="en-US"/>
          </a:p>
        </p:txBody>
      </p:sp>
      <p:sp>
        <p:nvSpPr>
          <p:cNvPr id="45605" name="Freeform 1549"/>
          <p:cNvSpPr>
            <a:spLocks/>
          </p:cNvSpPr>
          <p:nvPr/>
        </p:nvSpPr>
        <p:spPr bwMode="auto">
          <a:xfrm>
            <a:off x="8902701" y="4411664"/>
            <a:ext cx="168275" cy="65087"/>
          </a:xfrm>
          <a:custGeom>
            <a:avLst/>
            <a:gdLst>
              <a:gd name="T0" fmla="*/ 106 w 106"/>
              <a:gd name="T1" fmla="*/ 0 h 41"/>
              <a:gd name="T2" fmla="*/ 102 w 106"/>
              <a:gd name="T3" fmla="*/ 6 h 41"/>
              <a:gd name="T4" fmla="*/ 94 w 106"/>
              <a:gd name="T5" fmla="*/ 12 h 41"/>
              <a:gd name="T6" fmla="*/ 84 w 106"/>
              <a:gd name="T7" fmla="*/ 16 h 41"/>
              <a:gd name="T8" fmla="*/ 73 w 106"/>
              <a:gd name="T9" fmla="*/ 20 h 41"/>
              <a:gd name="T10" fmla="*/ 61 w 106"/>
              <a:gd name="T11" fmla="*/ 23 h 41"/>
              <a:gd name="T12" fmla="*/ 48 w 106"/>
              <a:gd name="T13" fmla="*/ 23 h 41"/>
              <a:gd name="T14" fmla="*/ 33 w 106"/>
              <a:gd name="T15" fmla="*/ 25 h 41"/>
              <a:gd name="T16" fmla="*/ 17 w 106"/>
              <a:gd name="T17" fmla="*/ 25 h 41"/>
              <a:gd name="T18" fmla="*/ 2 w 106"/>
              <a:gd name="T19" fmla="*/ 23 h 41"/>
              <a:gd name="T20" fmla="*/ 0 w 106"/>
              <a:gd name="T21" fmla="*/ 41 h 41"/>
              <a:gd name="T22" fmla="*/ 4 w 106"/>
              <a:gd name="T23" fmla="*/ 25 h 41"/>
              <a:gd name="T24" fmla="*/ 17 w 106"/>
              <a:gd name="T25" fmla="*/ 27 h 41"/>
              <a:gd name="T26" fmla="*/ 15 w 106"/>
              <a:gd name="T27" fmla="*/ 41 h 41"/>
              <a:gd name="T28" fmla="*/ 19 w 106"/>
              <a:gd name="T29" fmla="*/ 27 h 41"/>
              <a:gd name="T30" fmla="*/ 33 w 106"/>
              <a:gd name="T31" fmla="*/ 27 h 41"/>
              <a:gd name="T32" fmla="*/ 31 w 106"/>
              <a:gd name="T33" fmla="*/ 41 h 41"/>
              <a:gd name="T34" fmla="*/ 33 w 106"/>
              <a:gd name="T35" fmla="*/ 27 h 41"/>
              <a:gd name="T36" fmla="*/ 46 w 106"/>
              <a:gd name="T37" fmla="*/ 25 h 41"/>
              <a:gd name="T38" fmla="*/ 46 w 106"/>
              <a:gd name="T39" fmla="*/ 41 h 41"/>
              <a:gd name="T40" fmla="*/ 48 w 106"/>
              <a:gd name="T41" fmla="*/ 25 h 41"/>
              <a:gd name="T42" fmla="*/ 61 w 106"/>
              <a:gd name="T43" fmla="*/ 23 h 41"/>
              <a:gd name="T44" fmla="*/ 59 w 106"/>
              <a:gd name="T45" fmla="*/ 39 h 41"/>
              <a:gd name="T46" fmla="*/ 63 w 106"/>
              <a:gd name="T47" fmla="*/ 23 h 41"/>
              <a:gd name="T48" fmla="*/ 75 w 106"/>
              <a:gd name="T49" fmla="*/ 22 h 41"/>
              <a:gd name="T50" fmla="*/ 73 w 106"/>
              <a:gd name="T51" fmla="*/ 37 h 41"/>
              <a:gd name="T52" fmla="*/ 75 w 106"/>
              <a:gd name="T53" fmla="*/ 22 h 41"/>
              <a:gd name="T54" fmla="*/ 84 w 106"/>
              <a:gd name="T55" fmla="*/ 18 h 41"/>
              <a:gd name="T56" fmla="*/ 84 w 106"/>
              <a:gd name="T57" fmla="*/ 33 h 41"/>
              <a:gd name="T58" fmla="*/ 86 w 106"/>
              <a:gd name="T59" fmla="*/ 18 h 41"/>
              <a:gd name="T60" fmla="*/ 94 w 106"/>
              <a:gd name="T61" fmla="*/ 14 h 41"/>
              <a:gd name="T62" fmla="*/ 92 w 106"/>
              <a:gd name="T63" fmla="*/ 29 h 41"/>
              <a:gd name="T64" fmla="*/ 94 w 106"/>
              <a:gd name="T65" fmla="*/ 14 h 41"/>
              <a:gd name="T66" fmla="*/ 102 w 106"/>
              <a:gd name="T67" fmla="*/ 8 h 41"/>
              <a:gd name="T68" fmla="*/ 100 w 106"/>
              <a:gd name="T69" fmla="*/ 23 h 41"/>
              <a:gd name="T70" fmla="*/ 102 w 106"/>
              <a:gd name="T71" fmla="*/ 8 h 41"/>
              <a:gd name="T72" fmla="*/ 104 w 106"/>
              <a:gd name="T73" fmla="*/ 2 h 41"/>
              <a:gd name="T74" fmla="*/ 106 w 106"/>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6"/>
              <a:gd name="T115" fmla="*/ 0 h 41"/>
              <a:gd name="T116" fmla="*/ 106 w 106"/>
              <a:gd name="T117" fmla="*/ 41 h 4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6" h="41">
                <a:moveTo>
                  <a:pt x="106" y="0"/>
                </a:moveTo>
                <a:lnTo>
                  <a:pt x="102" y="6"/>
                </a:lnTo>
                <a:lnTo>
                  <a:pt x="94" y="12"/>
                </a:lnTo>
                <a:lnTo>
                  <a:pt x="84" y="16"/>
                </a:lnTo>
                <a:lnTo>
                  <a:pt x="73" y="20"/>
                </a:lnTo>
                <a:lnTo>
                  <a:pt x="61" y="23"/>
                </a:lnTo>
                <a:lnTo>
                  <a:pt x="48" y="23"/>
                </a:lnTo>
                <a:lnTo>
                  <a:pt x="33" y="25"/>
                </a:lnTo>
                <a:lnTo>
                  <a:pt x="17" y="25"/>
                </a:lnTo>
                <a:lnTo>
                  <a:pt x="2" y="23"/>
                </a:lnTo>
                <a:lnTo>
                  <a:pt x="0" y="41"/>
                </a:lnTo>
                <a:lnTo>
                  <a:pt x="4" y="25"/>
                </a:lnTo>
                <a:lnTo>
                  <a:pt x="17" y="27"/>
                </a:lnTo>
                <a:lnTo>
                  <a:pt x="15" y="41"/>
                </a:lnTo>
                <a:lnTo>
                  <a:pt x="19" y="27"/>
                </a:lnTo>
                <a:lnTo>
                  <a:pt x="33" y="27"/>
                </a:lnTo>
                <a:lnTo>
                  <a:pt x="31" y="41"/>
                </a:lnTo>
                <a:lnTo>
                  <a:pt x="33" y="27"/>
                </a:lnTo>
                <a:lnTo>
                  <a:pt x="46" y="25"/>
                </a:lnTo>
                <a:lnTo>
                  <a:pt x="46" y="41"/>
                </a:lnTo>
                <a:lnTo>
                  <a:pt x="48" y="25"/>
                </a:lnTo>
                <a:lnTo>
                  <a:pt x="61" y="23"/>
                </a:lnTo>
                <a:lnTo>
                  <a:pt x="59" y="39"/>
                </a:lnTo>
                <a:lnTo>
                  <a:pt x="63" y="23"/>
                </a:lnTo>
                <a:lnTo>
                  <a:pt x="75" y="22"/>
                </a:lnTo>
                <a:lnTo>
                  <a:pt x="73" y="37"/>
                </a:lnTo>
                <a:lnTo>
                  <a:pt x="75" y="22"/>
                </a:lnTo>
                <a:lnTo>
                  <a:pt x="84" y="18"/>
                </a:lnTo>
                <a:lnTo>
                  <a:pt x="84" y="33"/>
                </a:lnTo>
                <a:lnTo>
                  <a:pt x="86" y="18"/>
                </a:lnTo>
                <a:lnTo>
                  <a:pt x="94" y="14"/>
                </a:lnTo>
                <a:lnTo>
                  <a:pt x="92" y="29"/>
                </a:lnTo>
                <a:lnTo>
                  <a:pt x="94" y="14"/>
                </a:lnTo>
                <a:lnTo>
                  <a:pt x="102" y="8"/>
                </a:lnTo>
                <a:lnTo>
                  <a:pt x="100" y="23"/>
                </a:lnTo>
                <a:lnTo>
                  <a:pt x="102" y="8"/>
                </a:lnTo>
                <a:lnTo>
                  <a:pt x="104" y="2"/>
                </a:lnTo>
                <a:lnTo>
                  <a:pt x="106" y="0"/>
                </a:lnTo>
                <a:close/>
              </a:path>
            </a:pathLst>
          </a:custGeom>
          <a:solidFill>
            <a:srgbClr val="1F1A17"/>
          </a:solidFill>
          <a:ln w="9525">
            <a:noFill/>
            <a:round/>
            <a:headEnd/>
            <a:tailEnd/>
          </a:ln>
        </p:spPr>
        <p:txBody>
          <a:bodyPr/>
          <a:lstStyle/>
          <a:p>
            <a:endParaRPr lang="en-US"/>
          </a:p>
        </p:txBody>
      </p:sp>
      <p:sp>
        <p:nvSpPr>
          <p:cNvPr id="45606" name="Freeform 1550"/>
          <p:cNvSpPr>
            <a:spLocks/>
          </p:cNvSpPr>
          <p:nvPr/>
        </p:nvSpPr>
        <p:spPr bwMode="auto">
          <a:xfrm>
            <a:off x="8902701" y="4411664"/>
            <a:ext cx="168275" cy="65087"/>
          </a:xfrm>
          <a:custGeom>
            <a:avLst/>
            <a:gdLst>
              <a:gd name="T0" fmla="*/ 106 w 106"/>
              <a:gd name="T1" fmla="*/ 0 h 41"/>
              <a:gd name="T2" fmla="*/ 102 w 106"/>
              <a:gd name="T3" fmla="*/ 6 h 41"/>
              <a:gd name="T4" fmla="*/ 94 w 106"/>
              <a:gd name="T5" fmla="*/ 12 h 41"/>
              <a:gd name="T6" fmla="*/ 84 w 106"/>
              <a:gd name="T7" fmla="*/ 16 h 41"/>
              <a:gd name="T8" fmla="*/ 73 w 106"/>
              <a:gd name="T9" fmla="*/ 20 h 41"/>
              <a:gd name="T10" fmla="*/ 61 w 106"/>
              <a:gd name="T11" fmla="*/ 23 h 41"/>
              <a:gd name="T12" fmla="*/ 48 w 106"/>
              <a:gd name="T13" fmla="*/ 23 h 41"/>
              <a:gd name="T14" fmla="*/ 33 w 106"/>
              <a:gd name="T15" fmla="*/ 25 h 41"/>
              <a:gd name="T16" fmla="*/ 17 w 106"/>
              <a:gd name="T17" fmla="*/ 25 h 41"/>
              <a:gd name="T18" fmla="*/ 2 w 106"/>
              <a:gd name="T19" fmla="*/ 23 h 41"/>
              <a:gd name="T20" fmla="*/ 0 w 106"/>
              <a:gd name="T21" fmla="*/ 41 h 41"/>
              <a:gd name="T22" fmla="*/ 4 w 106"/>
              <a:gd name="T23" fmla="*/ 25 h 41"/>
              <a:gd name="T24" fmla="*/ 17 w 106"/>
              <a:gd name="T25" fmla="*/ 27 h 41"/>
              <a:gd name="T26" fmla="*/ 15 w 106"/>
              <a:gd name="T27" fmla="*/ 41 h 41"/>
              <a:gd name="T28" fmla="*/ 19 w 106"/>
              <a:gd name="T29" fmla="*/ 27 h 41"/>
              <a:gd name="T30" fmla="*/ 33 w 106"/>
              <a:gd name="T31" fmla="*/ 27 h 41"/>
              <a:gd name="T32" fmla="*/ 31 w 106"/>
              <a:gd name="T33" fmla="*/ 41 h 41"/>
              <a:gd name="T34" fmla="*/ 33 w 106"/>
              <a:gd name="T35" fmla="*/ 27 h 41"/>
              <a:gd name="T36" fmla="*/ 46 w 106"/>
              <a:gd name="T37" fmla="*/ 25 h 41"/>
              <a:gd name="T38" fmla="*/ 46 w 106"/>
              <a:gd name="T39" fmla="*/ 41 h 41"/>
              <a:gd name="T40" fmla="*/ 48 w 106"/>
              <a:gd name="T41" fmla="*/ 25 h 41"/>
              <a:gd name="T42" fmla="*/ 61 w 106"/>
              <a:gd name="T43" fmla="*/ 23 h 41"/>
              <a:gd name="T44" fmla="*/ 59 w 106"/>
              <a:gd name="T45" fmla="*/ 39 h 41"/>
              <a:gd name="T46" fmla="*/ 63 w 106"/>
              <a:gd name="T47" fmla="*/ 23 h 41"/>
              <a:gd name="T48" fmla="*/ 75 w 106"/>
              <a:gd name="T49" fmla="*/ 22 h 41"/>
              <a:gd name="T50" fmla="*/ 73 w 106"/>
              <a:gd name="T51" fmla="*/ 37 h 41"/>
              <a:gd name="T52" fmla="*/ 75 w 106"/>
              <a:gd name="T53" fmla="*/ 22 h 41"/>
              <a:gd name="T54" fmla="*/ 84 w 106"/>
              <a:gd name="T55" fmla="*/ 18 h 41"/>
              <a:gd name="T56" fmla="*/ 84 w 106"/>
              <a:gd name="T57" fmla="*/ 33 h 41"/>
              <a:gd name="T58" fmla="*/ 86 w 106"/>
              <a:gd name="T59" fmla="*/ 18 h 41"/>
              <a:gd name="T60" fmla="*/ 94 w 106"/>
              <a:gd name="T61" fmla="*/ 14 h 41"/>
              <a:gd name="T62" fmla="*/ 92 w 106"/>
              <a:gd name="T63" fmla="*/ 29 h 41"/>
              <a:gd name="T64" fmla="*/ 94 w 106"/>
              <a:gd name="T65" fmla="*/ 14 h 41"/>
              <a:gd name="T66" fmla="*/ 102 w 106"/>
              <a:gd name="T67" fmla="*/ 8 h 41"/>
              <a:gd name="T68" fmla="*/ 100 w 106"/>
              <a:gd name="T69" fmla="*/ 23 h 41"/>
              <a:gd name="T70" fmla="*/ 102 w 106"/>
              <a:gd name="T71" fmla="*/ 8 h 41"/>
              <a:gd name="T72" fmla="*/ 104 w 106"/>
              <a:gd name="T73" fmla="*/ 2 h 41"/>
              <a:gd name="T74" fmla="*/ 106 w 106"/>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6"/>
              <a:gd name="T115" fmla="*/ 0 h 41"/>
              <a:gd name="T116" fmla="*/ 106 w 106"/>
              <a:gd name="T117" fmla="*/ 41 h 4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6" h="41">
                <a:moveTo>
                  <a:pt x="106" y="0"/>
                </a:moveTo>
                <a:lnTo>
                  <a:pt x="102" y="6"/>
                </a:lnTo>
                <a:lnTo>
                  <a:pt x="94" y="12"/>
                </a:lnTo>
                <a:lnTo>
                  <a:pt x="84" y="16"/>
                </a:lnTo>
                <a:lnTo>
                  <a:pt x="73" y="20"/>
                </a:lnTo>
                <a:lnTo>
                  <a:pt x="61" y="23"/>
                </a:lnTo>
                <a:lnTo>
                  <a:pt x="48" y="23"/>
                </a:lnTo>
                <a:lnTo>
                  <a:pt x="33" y="25"/>
                </a:lnTo>
                <a:lnTo>
                  <a:pt x="17" y="25"/>
                </a:lnTo>
                <a:lnTo>
                  <a:pt x="2" y="23"/>
                </a:lnTo>
                <a:lnTo>
                  <a:pt x="0" y="41"/>
                </a:lnTo>
                <a:lnTo>
                  <a:pt x="4" y="25"/>
                </a:lnTo>
                <a:lnTo>
                  <a:pt x="17" y="27"/>
                </a:lnTo>
                <a:lnTo>
                  <a:pt x="15" y="41"/>
                </a:lnTo>
                <a:lnTo>
                  <a:pt x="19" y="27"/>
                </a:lnTo>
                <a:lnTo>
                  <a:pt x="33" y="27"/>
                </a:lnTo>
                <a:lnTo>
                  <a:pt x="31" y="41"/>
                </a:lnTo>
                <a:lnTo>
                  <a:pt x="33" y="27"/>
                </a:lnTo>
                <a:lnTo>
                  <a:pt x="46" y="25"/>
                </a:lnTo>
                <a:lnTo>
                  <a:pt x="46" y="41"/>
                </a:lnTo>
                <a:lnTo>
                  <a:pt x="48" y="25"/>
                </a:lnTo>
                <a:lnTo>
                  <a:pt x="61" y="23"/>
                </a:lnTo>
                <a:lnTo>
                  <a:pt x="59" y="39"/>
                </a:lnTo>
                <a:lnTo>
                  <a:pt x="63" y="23"/>
                </a:lnTo>
                <a:lnTo>
                  <a:pt x="75" y="22"/>
                </a:lnTo>
                <a:lnTo>
                  <a:pt x="73" y="37"/>
                </a:lnTo>
                <a:lnTo>
                  <a:pt x="75" y="22"/>
                </a:lnTo>
                <a:lnTo>
                  <a:pt x="84" y="18"/>
                </a:lnTo>
                <a:lnTo>
                  <a:pt x="84" y="33"/>
                </a:lnTo>
                <a:lnTo>
                  <a:pt x="86" y="18"/>
                </a:lnTo>
                <a:lnTo>
                  <a:pt x="94" y="14"/>
                </a:lnTo>
                <a:lnTo>
                  <a:pt x="92" y="29"/>
                </a:lnTo>
                <a:lnTo>
                  <a:pt x="94" y="14"/>
                </a:lnTo>
                <a:lnTo>
                  <a:pt x="102" y="8"/>
                </a:lnTo>
                <a:lnTo>
                  <a:pt x="100" y="23"/>
                </a:lnTo>
                <a:lnTo>
                  <a:pt x="102" y="8"/>
                </a:lnTo>
                <a:lnTo>
                  <a:pt x="104" y="2"/>
                </a:lnTo>
                <a:lnTo>
                  <a:pt x="106" y="0"/>
                </a:lnTo>
              </a:path>
            </a:pathLst>
          </a:custGeom>
          <a:noFill/>
          <a:ln w="0">
            <a:solidFill>
              <a:srgbClr val="25221E"/>
            </a:solidFill>
            <a:round/>
            <a:headEnd/>
            <a:tailEnd/>
          </a:ln>
        </p:spPr>
        <p:txBody>
          <a:bodyPr/>
          <a:lstStyle/>
          <a:p>
            <a:endParaRPr lang="en-US"/>
          </a:p>
        </p:txBody>
      </p:sp>
      <p:sp>
        <p:nvSpPr>
          <p:cNvPr id="45607" name="Freeform 1551"/>
          <p:cNvSpPr>
            <a:spLocks/>
          </p:cNvSpPr>
          <p:nvPr/>
        </p:nvSpPr>
        <p:spPr bwMode="auto">
          <a:xfrm>
            <a:off x="8902700" y="4437063"/>
            <a:ext cx="165100" cy="63500"/>
          </a:xfrm>
          <a:custGeom>
            <a:avLst/>
            <a:gdLst>
              <a:gd name="T0" fmla="*/ 104 w 104"/>
              <a:gd name="T1" fmla="*/ 0 h 40"/>
              <a:gd name="T2" fmla="*/ 100 w 104"/>
              <a:gd name="T3" fmla="*/ 6 h 40"/>
              <a:gd name="T4" fmla="*/ 92 w 104"/>
              <a:gd name="T5" fmla="*/ 11 h 40"/>
              <a:gd name="T6" fmla="*/ 84 w 104"/>
              <a:gd name="T7" fmla="*/ 15 h 40"/>
              <a:gd name="T8" fmla="*/ 73 w 104"/>
              <a:gd name="T9" fmla="*/ 19 h 40"/>
              <a:gd name="T10" fmla="*/ 59 w 104"/>
              <a:gd name="T11" fmla="*/ 21 h 40"/>
              <a:gd name="T12" fmla="*/ 46 w 104"/>
              <a:gd name="T13" fmla="*/ 23 h 40"/>
              <a:gd name="T14" fmla="*/ 31 w 104"/>
              <a:gd name="T15" fmla="*/ 23 h 40"/>
              <a:gd name="T16" fmla="*/ 15 w 104"/>
              <a:gd name="T17" fmla="*/ 23 h 40"/>
              <a:gd name="T18" fmla="*/ 0 w 104"/>
              <a:gd name="T19" fmla="*/ 23 h 40"/>
              <a:gd name="T20" fmla="*/ 0 w 104"/>
              <a:gd name="T21" fmla="*/ 38 h 40"/>
              <a:gd name="T22" fmla="*/ 2 w 104"/>
              <a:gd name="T23" fmla="*/ 25 h 40"/>
              <a:gd name="T24" fmla="*/ 15 w 104"/>
              <a:gd name="T25" fmla="*/ 25 h 40"/>
              <a:gd name="T26" fmla="*/ 13 w 104"/>
              <a:gd name="T27" fmla="*/ 38 h 40"/>
              <a:gd name="T28" fmla="*/ 17 w 104"/>
              <a:gd name="T29" fmla="*/ 25 h 40"/>
              <a:gd name="T30" fmla="*/ 31 w 104"/>
              <a:gd name="T31" fmla="*/ 25 h 40"/>
              <a:gd name="T32" fmla="*/ 29 w 104"/>
              <a:gd name="T33" fmla="*/ 40 h 40"/>
              <a:gd name="T34" fmla="*/ 33 w 104"/>
              <a:gd name="T35" fmla="*/ 25 h 40"/>
              <a:gd name="T36" fmla="*/ 46 w 104"/>
              <a:gd name="T37" fmla="*/ 25 h 40"/>
              <a:gd name="T38" fmla="*/ 44 w 104"/>
              <a:gd name="T39" fmla="*/ 38 h 40"/>
              <a:gd name="T40" fmla="*/ 46 w 104"/>
              <a:gd name="T41" fmla="*/ 25 h 40"/>
              <a:gd name="T42" fmla="*/ 59 w 104"/>
              <a:gd name="T43" fmla="*/ 23 h 40"/>
              <a:gd name="T44" fmla="*/ 58 w 104"/>
              <a:gd name="T45" fmla="*/ 36 h 40"/>
              <a:gd name="T46" fmla="*/ 61 w 104"/>
              <a:gd name="T47" fmla="*/ 23 h 40"/>
              <a:gd name="T48" fmla="*/ 73 w 104"/>
              <a:gd name="T49" fmla="*/ 21 h 40"/>
              <a:gd name="T50" fmla="*/ 71 w 104"/>
              <a:gd name="T51" fmla="*/ 34 h 40"/>
              <a:gd name="T52" fmla="*/ 75 w 104"/>
              <a:gd name="T53" fmla="*/ 21 h 40"/>
              <a:gd name="T54" fmla="*/ 84 w 104"/>
              <a:gd name="T55" fmla="*/ 17 h 40"/>
              <a:gd name="T56" fmla="*/ 82 w 104"/>
              <a:gd name="T57" fmla="*/ 31 h 40"/>
              <a:gd name="T58" fmla="*/ 84 w 104"/>
              <a:gd name="T59" fmla="*/ 17 h 40"/>
              <a:gd name="T60" fmla="*/ 92 w 104"/>
              <a:gd name="T61" fmla="*/ 13 h 40"/>
              <a:gd name="T62" fmla="*/ 90 w 104"/>
              <a:gd name="T63" fmla="*/ 27 h 40"/>
              <a:gd name="T64" fmla="*/ 94 w 104"/>
              <a:gd name="T65" fmla="*/ 11 h 40"/>
              <a:gd name="T66" fmla="*/ 100 w 104"/>
              <a:gd name="T67" fmla="*/ 7 h 40"/>
              <a:gd name="T68" fmla="*/ 98 w 104"/>
              <a:gd name="T69" fmla="*/ 21 h 40"/>
              <a:gd name="T70" fmla="*/ 100 w 104"/>
              <a:gd name="T71" fmla="*/ 6 h 40"/>
              <a:gd name="T72" fmla="*/ 104 w 104"/>
              <a:gd name="T73" fmla="*/ 2 h 40"/>
              <a:gd name="T74" fmla="*/ 104 w 104"/>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4"/>
              <a:gd name="T115" fmla="*/ 0 h 40"/>
              <a:gd name="T116" fmla="*/ 104 w 10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4" h="40">
                <a:moveTo>
                  <a:pt x="104" y="0"/>
                </a:moveTo>
                <a:lnTo>
                  <a:pt x="100" y="6"/>
                </a:lnTo>
                <a:lnTo>
                  <a:pt x="92" y="11"/>
                </a:lnTo>
                <a:lnTo>
                  <a:pt x="84" y="15"/>
                </a:lnTo>
                <a:lnTo>
                  <a:pt x="73" y="19"/>
                </a:lnTo>
                <a:lnTo>
                  <a:pt x="59" y="21"/>
                </a:lnTo>
                <a:lnTo>
                  <a:pt x="46" y="23"/>
                </a:lnTo>
                <a:lnTo>
                  <a:pt x="31" y="23"/>
                </a:lnTo>
                <a:lnTo>
                  <a:pt x="15" y="23"/>
                </a:lnTo>
                <a:lnTo>
                  <a:pt x="0" y="23"/>
                </a:lnTo>
                <a:lnTo>
                  <a:pt x="0" y="38"/>
                </a:lnTo>
                <a:lnTo>
                  <a:pt x="2" y="25"/>
                </a:lnTo>
                <a:lnTo>
                  <a:pt x="15" y="25"/>
                </a:lnTo>
                <a:lnTo>
                  <a:pt x="13" y="38"/>
                </a:lnTo>
                <a:lnTo>
                  <a:pt x="17" y="25"/>
                </a:lnTo>
                <a:lnTo>
                  <a:pt x="31" y="25"/>
                </a:lnTo>
                <a:lnTo>
                  <a:pt x="29" y="40"/>
                </a:lnTo>
                <a:lnTo>
                  <a:pt x="33" y="25"/>
                </a:lnTo>
                <a:lnTo>
                  <a:pt x="46" y="25"/>
                </a:lnTo>
                <a:lnTo>
                  <a:pt x="44" y="38"/>
                </a:lnTo>
                <a:lnTo>
                  <a:pt x="46" y="25"/>
                </a:lnTo>
                <a:lnTo>
                  <a:pt x="59" y="23"/>
                </a:lnTo>
                <a:lnTo>
                  <a:pt x="58" y="36"/>
                </a:lnTo>
                <a:lnTo>
                  <a:pt x="61" y="23"/>
                </a:lnTo>
                <a:lnTo>
                  <a:pt x="73" y="21"/>
                </a:lnTo>
                <a:lnTo>
                  <a:pt x="71" y="34"/>
                </a:lnTo>
                <a:lnTo>
                  <a:pt x="75" y="21"/>
                </a:lnTo>
                <a:lnTo>
                  <a:pt x="84" y="17"/>
                </a:lnTo>
                <a:lnTo>
                  <a:pt x="82" y="31"/>
                </a:lnTo>
                <a:lnTo>
                  <a:pt x="84" y="17"/>
                </a:lnTo>
                <a:lnTo>
                  <a:pt x="92" y="13"/>
                </a:lnTo>
                <a:lnTo>
                  <a:pt x="90" y="27"/>
                </a:lnTo>
                <a:lnTo>
                  <a:pt x="94" y="11"/>
                </a:lnTo>
                <a:lnTo>
                  <a:pt x="100" y="7"/>
                </a:lnTo>
                <a:lnTo>
                  <a:pt x="98" y="21"/>
                </a:lnTo>
                <a:lnTo>
                  <a:pt x="100" y="6"/>
                </a:lnTo>
                <a:lnTo>
                  <a:pt x="104" y="2"/>
                </a:lnTo>
                <a:lnTo>
                  <a:pt x="104" y="0"/>
                </a:lnTo>
                <a:close/>
              </a:path>
            </a:pathLst>
          </a:custGeom>
          <a:solidFill>
            <a:srgbClr val="1F1A17"/>
          </a:solidFill>
          <a:ln w="9525">
            <a:noFill/>
            <a:round/>
            <a:headEnd/>
            <a:tailEnd/>
          </a:ln>
        </p:spPr>
        <p:txBody>
          <a:bodyPr/>
          <a:lstStyle/>
          <a:p>
            <a:endParaRPr lang="en-US"/>
          </a:p>
        </p:txBody>
      </p:sp>
      <p:sp>
        <p:nvSpPr>
          <p:cNvPr id="45608" name="Freeform 1552"/>
          <p:cNvSpPr>
            <a:spLocks/>
          </p:cNvSpPr>
          <p:nvPr/>
        </p:nvSpPr>
        <p:spPr bwMode="auto">
          <a:xfrm>
            <a:off x="8902700" y="4437063"/>
            <a:ext cx="165100" cy="63500"/>
          </a:xfrm>
          <a:custGeom>
            <a:avLst/>
            <a:gdLst>
              <a:gd name="T0" fmla="*/ 104 w 104"/>
              <a:gd name="T1" fmla="*/ 0 h 40"/>
              <a:gd name="T2" fmla="*/ 100 w 104"/>
              <a:gd name="T3" fmla="*/ 6 h 40"/>
              <a:gd name="T4" fmla="*/ 92 w 104"/>
              <a:gd name="T5" fmla="*/ 11 h 40"/>
              <a:gd name="T6" fmla="*/ 84 w 104"/>
              <a:gd name="T7" fmla="*/ 15 h 40"/>
              <a:gd name="T8" fmla="*/ 73 w 104"/>
              <a:gd name="T9" fmla="*/ 19 h 40"/>
              <a:gd name="T10" fmla="*/ 59 w 104"/>
              <a:gd name="T11" fmla="*/ 21 h 40"/>
              <a:gd name="T12" fmla="*/ 46 w 104"/>
              <a:gd name="T13" fmla="*/ 23 h 40"/>
              <a:gd name="T14" fmla="*/ 31 w 104"/>
              <a:gd name="T15" fmla="*/ 23 h 40"/>
              <a:gd name="T16" fmla="*/ 15 w 104"/>
              <a:gd name="T17" fmla="*/ 23 h 40"/>
              <a:gd name="T18" fmla="*/ 0 w 104"/>
              <a:gd name="T19" fmla="*/ 23 h 40"/>
              <a:gd name="T20" fmla="*/ 0 w 104"/>
              <a:gd name="T21" fmla="*/ 38 h 40"/>
              <a:gd name="T22" fmla="*/ 2 w 104"/>
              <a:gd name="T23" fmla="*/ 25 h 40"/>
              <a:gd name="T24" fmla="*/ 15 w 104"/>
              <a:gd name="T25" fmla="*/ 25 h 40"/>
              <a:gd name="T26" fmla="*/ 13 w 104"/>
              <a:gd name="T27" fmla="*/ 38 h 40"/>
              <a:gd name="T28" fmla="*/ 17 w 104"/>
              <a:gd name="T29" fmla="*/ 25 h 40"/>
              <a:gd name="T30" fmla="*/ 31 w 104"/>
              <a:gd name="T31" fmla="*/ 25 h 40"/>
              <a:gd name="T32" fmla="*/ 29 w 104"/>
              <a:gd name="T33" fmla="*/ 40 h 40"/>
              <a:gd name="T34" fmla="*/ 33 w 104"/>
              <a:gd name="T35" fmla="*/ 25 h 40"/>
              <a:gd name="T36" fmla="*/ 46 w 104"/>
              <a:gd name="T37" fmla="*/ 25 h 40"/>
              <a:gd name="T38" fmla="*/ 44 w 104"/>
              <a:gd name="T39" fmla="*/ 38 h 40"/>
              <a:gd name="T40" fmla="*/ 46 w 104"/>
              <a:gd name="T41" fmla="*/ 25 h 40"/>
              <a:gd name="T42" fmla="*/ 59 w 104"/>
              <a:gd name="T43" fmla="*/ 23 h 40"/>
              <a:gd name="T44" fmla="*/ 58 w 104"/>
              <a:gd name="T45" fmla="*/ 36 h 40"/>
              <a:gd name="T46" fmla="*/ 61 w 104"/>
              <a:gd name="T47" fmla="*/ 23 h 40"/>
              <a:gd name="T48" fmla="*/ 73 w 104"/>
              <a:gd name="T49" fmla="*/ 21 h 40"/>
              <a:gd name="T50" fmla="*/ 71 w 104"/>
              <a:gd name="T51" fmla="*/ 34 h 40"/>
              <a:gd name="T52" fmla="*/ 75 w 104"/>
              <a:gd name="T53" fmla="*/ 21 h 40"/>
              <a:gd name="T54" fmla="*/ 84 w 104"/>
              <a:gd name="T55" fmla="*/ 17 h 40"/>
              <a:gd name="T56" fmla="*/ 82 w 104"/>
              <a:gd name="T57" fmla="*/ 31 h 40"/>
              <a:gd name="T58" fmla="*/ 84 w 104"/>
              <a:gd name="T59" fmla="*/ 17 h 40"/>
              <a:gd name="T60" fmla="*/ 92 w 104"/>
              <a:gd name="T61" fmla="*/ 13 h 40"/>
              <a:gd name="T62" fmla="*/ 90 w 104"/>
              <a:gd name="T63" fmla="*/ 27 h 40"/>
              <a:gd name="T64" fmla="*/ 94 w 104"/>
              <a:gd name="T65" fmla="*/ 11 h 40"/>
              <a:gd name="T66" fmla="*/ 100 w 104"/>
              <a:gd name="T67" fmla="*/ 7 h 40"/>
              <a:gd name="T68" fmla="*/ 98 w 104"/>
              <a:gd name="T69" fmla="*/ 21 h 40"/>
              <a:gd name="T70" fmla="*/ 100 w 104"/>
              <a:gd name="T71" fmla="*/ 6 h 40"/>
              <a:gd name="T72" fmla="*/ 104 w 104"/>
              <a:gd name="T73" fmla="*/ 2 h 40"/>
              <a:gd name="T74" fmla="*/ 104 w 104"/>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4"/>
              <a:gd name="T115" fmla="*/ 0 h 40"/>
              <a:gd name="T116" fmla="*/ 104 w 10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4" h="40">
                <a:moveTo>
                  <a:pt x="104" y="0"/>
                </a:moveTo>
                <a:lnTo>
                  <a:pt x="100" y="6"/>
                </a:lnTo>
                <a:lnTo>
                  <a:pt x="92" y="11"/>
                </a:lnTo>
                <a:lnTo>
                  <a:pt x="84" y="15"/>
                </a:lnTo>
                <a:lnTo>
                  <a:pt x="73" y="19"/>
                </a:lnTo>
                <a:lnTo>
                  <a:pt x="59" y="21"/>
                </a:lnTo>
                <a:lnTo>
                  <a:pt x="46" y="23"/>
                </a:lnTo>
                <a:lnTo>
                  <a:pt x="31" y="23"/>
                </a:lnTo>
                <a:lnTo>
                  <a:pt x="15" y="23"/>
                </a:lnTo>
                <a:lnTo>
                  <a:pt x="0" y="23"/>
                </a:lnTo>
                <a:lnTo>
                  <a:pt x="0" y="38"/>
                </a:lnTo>
                <a:lnTo>
                  <a:pt x="2" y="25"/>
                </a:lnTo>
                <a:lnTo>
                  <a:pt x="15" y="25"/>
                </a:lnTo>
                <a:lnTo>
                  <a:pt x="13" y="38"/>
                </a:lnTo>
                <a:lnTo>
                  <a:pt x="17" y="25"/>
                </a:lnTo>
                <a:lnTo>
                  <a:pt x="31" y="25"/>
                </a:lnTo>
                <a:lnTo>
                  <a:pt x="29" y="40"/>
                </a:lnTo>
                <a:lnTo>
                  <a:pt x="33" y="25"/>
                </a:lnTo>
                <a:lnTo>
                  <a:pt x="46" y="25"/>
                </a:lnTo>
                <a:lnTo>
                  <a:pt x="44" y="38"/>
                </a:lnTo>
                <a:lnTo>
                  <a:pt x="46" y="25"/>
                </a:lnTo>
                <a:lnTo>
                  <a:pt x="59" y="23"/>
                </a:lnTo>
                <a:lnTo>
                  <a:pt x="58" y="36"/>
                </a:lnTo>
                <a:lnTo>
                  <a:pt x="61" y="23"/>
                </a:lnTo>
                <a:lnTo>
                  <a:pt x="73" y="21"/>
                </a:lnTo>
                <a:lnTo>
                  <a:pt x="71" y="34"/>
                </a:lnTo>
                <a:lnTo>
                  <a:pt x="75" y="21"/>
                </a:lnTo>
                <a:lnTo>
                  <a:pt x="84" y="17"/>
                </a:lnTo>
                <a:lnTo>
                  <a:pt x="82" y="31"/>
                </a:lnTo>
                <a:lnTo>
                  <a:pt x="84" y="17"/>
                </a:lnTo>
                <a:lnTo>
                  <a:pt x="92" y="13"/>
                </a:lnTo>
                <a:lnTo>
                  <a:pt x="90" y="27"/>
                </a:lnTo>
                <a:lnTo>
                  <a:pt x="94" y="11"/>
                </a:lnTo>
                <a:lnTo>
                  <a:pt x="100" y="7"/>
                </a:lnTo>
                <a:lnTo>
                  <a:pt x="98" y="21"/>
                </a:lnTo>
                <a:lnTo>
                  <a:pt x="100" y="6"/>
                </a:lnTo>
                <a:lnTo>
                  <a:pt x="104" y="2"/>
                </a:lnTo>
                <a:lnTo>
                  <a:pt x="104" y="0"/>
                </a:lnTo>
              </a:path>
            </a:pathLst>
          </a:custGeom>
          <a:noFill/>
          <a:ln w="0">
            <a:solidFill>
              <a:srgbClr val="25221E"/>
            </a:solidFill>
            <a:round/>
            <a:headEnd/>
            <a:tailEnd/>
          </a:ln>
        </p:spPr>
        <p:txBody>
          <a:bodyPr/>
          <a:lstStyle/>
          <a:p>
            <a:endParaRPr lang="en-US"/>
          </a:p>
        </p:txBody>
      </p:sp>
      <p:sp>
        <p:nvSpPr>
          <p:cNvPr id="45609" name="Freeform 1553"/>
          <p:cNvSpPr>
            <a:spLocks/>
          </p:cNvSpPr>
          <p:nvPr/>
        </p:nvSpPr>
        <p:spPr bwMode="auto">
          <a:xfrm>
            <a:off x="8899525" y="4457700"/>
            <a:ext cx="165100" cy="65088"/>
          </a:xfrm>
          <a:custGeom>
            <a:avLst/>
            <a:gdLst>
              <a:gd name="T0" fmla="*/ 104 w 104"/>
              <a:gd name="T1" fmla="*/ 0 h 41"/>
              <a:gd name="T2" fmla="*/ 100 w 104"/>
              <a:gd name="T3" fmla="*/ 6 h 41"/>
              <a:gd name="T4" fmla="*/ 92 w 104"/>
              <a:gd name="T5" fmla="*/ 12 h 41"/>
              <a:gd name="T6" fmla="*/ 84 w 104"/>
              <a:gd name="T7" fmla="*/ 16 h 41"/>
              <a:gd name="T8" fmla="*/ 73 w 104"/>
              <a:gd name="T9" fmla="*/ 19 h 41"/>
              <a:gd name="T10" fmla="*/ 60 w 104"/>
              <a:gd name="T11" fmla="*/ 23 h 41"/>
              <a:gd name="T12" fmla="*/ 46 w 104"/>
              <a:gd name="T13" fmla="*/ 23 h 41"/>
              <a:gd name="T14" fmla="*/ 31 w 104"/>
              <a:gd name="T15" fmla="*/ 25 h 41"/>
              <a:gd name="T16" fmla="*/ 17 w 104"/>
              <a:gd name="T17" fmla="*/ 25 h 41"/>
              <a:gd name="T18" fmla="*/ 2 w 104"/>
              <a:gd name="T19" fmla="*/ 23 h 41"/>
              <a:gd name="T20" fmla="*/ 0 w 104"/>
              <a:gd name="T21" fmla="*/ 41 h 41"/>
              <a:gd name="T22" fmla="*/ 2 w 104"/>
              <a:gd name="T23" fmla="*/ 25 h 41"/>
              <a:gd name="T24" fmla="*/ 15 w 104"/>
              <a:gd name="T25" fmla="*/ 27 h 41"/>
              <a:gd name="T26" fmla="*/ 15 w 104"/>
              <a:gd name="T27" fmla="*/ 41 h 41"/>
              <a:gd name="T28" fmla="*/ 17 w 104"/>
              <a:gd name="T29" fmla="*/ 27 h 41"/>
              <a:gd name="T30" fmla="*/ 31 w 104"/>
              <a:gd name="T31" fmla="*/ 27 h 41"/>
              <a:gd name="T32" fmla="*/ 29 w 104"/>
              <a:gd name="T33" fmla="*/ 41 h 41"/>
              <a:gd name="T34" fmla="*/ 33 w 104"/>
              <a:gd name="T35" fmla="*/ 27 h 41"/>
              <a:gd name="T36" fmla="*/ 46 w 104"/>
              <a:gd name="T37" fmla="*/ 25 h 41"/>
              <a:gd name="T38" fmla="*/ 44 w 104"/>
              <a:gd name="T39" fmla="*/ 41 h 41"/>
              <a:gd name="T40" fmla="*/ 48 w 104"/>
              <a:gd name="T41" fmla="*/ 25 h 41"/>
              <a:gd name="T42" fmla="*/ 60 w 104"/>
              <a:gd name="T43" fmla="*/ 25 h 41"/>
              <a:gd name="T44" fmla="*/ 60 w 104"/>
              <a:gd name="T45" fmla="*/ 39 h 41"/>
              <a:gd name="T46" fmla="*/ 61 w 104"/>
              <a:gd name="T47" fmla="*/ 23 h 41"/>
              <a:gd name="T48" fmla="*/ 73 w 104"/>
              <a:gd name="T49" fmla="*/ 21 h 41"/>
              <a:gd name="T50" fmla="*/ 71 w 104"/>
              <a:gd name="T51" fmla="*/ 37 h 41"/>
              <a:gd name="T52" fmla="*/ 75 w 104"/>
              <a:gd name="T53" fmla="*/ 21 h 41"/>
              <a:gd name="T54" fmla="*/ 84 w 104"/>
              <a:gd name="T55" fmla="*/ 18 h 41"/>
              <a:gd name="T56" fmla="*/ 83 w 104"/>
              <a:gd name="T57" fmla="*/ 33 h 41"/>
              <a:gd name="T58" fmla="*/ 84 w 104"/>
              <a:gd name="T59" fmla="*/ 18 h 41"/>
              <a:gd name="T60" fmla="*/ 92 w 104"/>
              <a:gd name="T61" fmla="*/ 14 h 41"/>
              <a:gd name="T62" fmla="*/ 90 w 104"/>
              <a:gd name="T63" fmla="*/ 29 h 41"/>
              <a:gd name="T64" fmla="*/ 94 w 104"/>
              <a:gd name="T65" fmla="*/ 14 h 41"/>
              <a:gd name="T66" fmla="*/ 100 w 104"/>
              <a:gd name="T67" fmla="*/ 8 h 41"/>
              <a:gd name="T68" fmla="*/ 98 w 104"/>
              <a:gd name="T69" fmla="*/ 23 h 41"/>
              <a:gd name="T70" fmla="*/ 102 w 104"/>
              <a:gd name="T71" fmla="*/ 8 h 41"/>
              <a:gd name="T72" fmla="*/ 104 w 104"/>
              <a:gd name="T73" fmla="*/ 4 h 41"/>
              <a:gd name="T74" fmla="*/ 104 w 104"/>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4"/>
              <a:gd name="T115" fmla="*/ 0 h 41"/>
              <a:gd name="T116" fmla="*/ 104 w 104"/>
              <a:gd name="T117" fmla="*/ 41 h 4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4" h="41">
                <a:moveTo>
                  <a:pt x="104" y="0"/>
                </a:moveTo>
                <a:lnTo>
                  <a:pt x="100" y="6"/>
                </a:lnTo>
                <a:lnTo>
                  <a:pt x="92" y="12"/>
                </a:lnTo>
                <a:lnTo>
                  <a:pt x="84" y="16"/>
                </a:lnTo>
                <a:lnTo>
                  <a:pt x="73" y="19"/>
                </a:lnTo>
                <a:lnTo>
                  <a:pt x="60" y="23"/>
                </a:lnTo>
                <a:lnTo>
                  <a:pt x="46" y="23"/>
                </a:lnTo>
                <a:lnTo>
                  <a:pt x="31" y="25"/>
                </a:lnTo>
                <a:lnTo>
                  <a:pt x="17" y="25"/>
                </a:lnTo>
                <a:lnTo>
                  <a:pt x="2" y="23"/>
                </a:lnTo>
                <a:lnTo>
                  <a:pt x="0" y="41"/>
                </a:lnTo>
                <a:lnTo>
                  <a:pt x="2" y="25"/>
                </a:lnTo>
                <a:lnTo>
                  <a:pt x="15" y="27"/>
                </a:lnTo>
                <a:lnTo>
                  <a:pt x="15" y="41"/>
                </a:lnTo>
                <a:lnTo>
                  <a:pt x="17" y="27"/>
                </a:lnTo>
                <a:lnTo>
                  <a:pt x="31" y="27"/>
                </a:lnTo>
                <a:lnTo>
                  <a:pt x="29" y="41"/>
                </a:lnTo>
                <a:lnTo>
                  <a:pt x="33" y="27"/>
                </a:lnTo>
                <a:lnTo>
                  <a:pt x="46" y="25"/>
                </a:lnTo>
                <a:lnTo>
                  <a:pt x="44" y="41"/>
                </a:lnTo>
                <a:lnTo>
                  <a:pt x="48" y="25"/>
                </a:lnTo>
                <a:lnTo>
                  <a:pt x="60" y="25"/>
                </a:lnTo>
                <a:lnTo>
                  <a:pt x="60" y="39"/>
                </a:lnTo>
                <a:lnTo>
                  <a:pt x="61" y="23"/>
                </a:lnTo>
                <a:lnTo>
                  <a:pt x="73" y="21"/>
                </a:lnTo>
                <a:lnTo>
                  <a:pt x="71" y="37"/>
                </a:lnTo>
                <a:lnTo>
                  <a:pt x="75" y="21"/>
                </a:lnTo>
                <a:lnTo>
                  <a:pt x="84" y="18"/>
                </a:lnTo>
                <a:lnTo>
                  <a:pt x="83" y="33"/>
                </a:lnTo>
                <a:lnTo>
                  <a:pt x="84" y="18"/>
                </a:lnTo>
                <a:lnTo>
                  <a:pt x="92" y="14"/>
                </a:lnTo>
                <a:lnTo>
                  <a:pt x="90" y="29"/>
                </a:lnTo>
                <a:lnTo>
                  <a:pt x="94" y="14"/>
                </a:lnTo>
                <a:lnTo>
                  <a:pt x="100" y="8"/>
                </a:lnTo>
                <a:lnTo>
                  <a:pt x="98" y="23"/>
                </a:lnTo>
                <a:lnTo>
                  <a:pt x="102" y="8"/>
                </a:lnTo>
                <a:lnTo>
                  <a:pt x="104" y="4"/>
                </a:lnTo>
                <a:lnTo>
                  <a:pt x="104" y="0"/>
                </a:lnTo>
                <a:close/>
              </a:path>
            </a:pathLst>
          </a:custGeom>
          <a:solidFill>
            <a:srgbClr val="1F1A17"/>
          </a:solidFill>
          <a:ln w="9525">
            <a:noFill/>
            <a:round/>
            <a:headEnd/>
            <a:tailEnd/>
          </a:ln>
        </p:spPr>
        <p:txBody>
          <a:bodyPr/>
          <a:lstStyle/>
          <a:p>
            <a:endParaRPr lang="en-US"/>
          </a:p>
        </p:txBody>
      </p:sp>
      <p:sp>
        <p:nvSpPr>
          <p:cNvPr id="45610" name="Freeform 1554"/>
          <p:cNvSpPr>
            <a:spLocks/>
          </p:cNvSpPr>
          <p:nvPr/>
        </p:nvSpPr>
        <p:spPr bwMode="auto">
          <a:xfrm>
            <a:off x="8899525" y="4457700"/>
            <a:ext cx="165100" cy="65088"/>
          </a:xfrm>
          <a:custGeom>
            <a:avLst/>
            <a:gdLst>
              <a:gd name="T0" fmla="*/ 104 w 104"/>
              <a:gd name="T1" fmla="*/ 0 h 41"/>
              <a:gd name="T2" fmla="*/ 100 w 104"/>
              <a:gd name="T3" fmla="*/ 6 h 41"/>
              <a:gd name="T4" fmla="*/ 92 w 104"/>
              <a:gd name="T5" fmla="*/ 12 h 41"/>
              <a:gd name="T6" fmla="*/ 84 w 104"/>
              <a:gd name="T7" fmla="*/ 16 h 41"/>
              <a:gd name="T8" fmla="*/ 73 w 104"/>
              <a:gd name="T9" fmla="*/ 19 h 41"/>
              <a:gd name="T10" fmla="*/ 60 w 104"/>
              <a:gd name="T11" fmla="*/ 23 h 41"/>
              <a:gd name="T12" fmla="*/ 46 w 104"/>
              <a:gd name="T13" fmla="*/ 23 h 41"/>
              <a:gd name="T14" fmla="*/ 31 w 104"/>
              <a:gd name="T15" fmla="*/ 25 h 41"/>
              <a:gd name="T16" fmla="*/ 17 w 104"/>
              <a:gd name="T17" fmla="*/ 25 h 41"/>
              <a:gd name="T18" fmla="*/ 2 w 104"/>
              <a:gd name="T19" fmla="*/ 23 h 41"/>
              <a:gd name="T20" fmla="*/ 0 w 104"/>
              <a:gd name="T21" fmla="*/ 41 h 41"/>
              <a:gd name="T22" fmla="*/ 2 w 104"/>
              <a:gd name="T23" fmla="*/ 25 h 41"/>
              <a:gd name="T24" fmla="*/ 15 w 104"/>
              <a:gd name="T25" fmla="*/ 27 h 41"/>
              <a:gd name="T26" fmla="*/ 15 w 104"/>
              <a:gd name="T27" fmla="*/ 41 h 41"/>
              <a:gd name="T28" fmla="*/ 17 w 104"/>
              <a:gd name="T29" fmla="*/ 27 h 41"/>
              <a:gd name="T30" fmla="*/ 31 w 104"/>
              <a:gd name="T31" fmla="*/ 27 h 41"/>
              <a:gd name="T32" fmla="*/ 29 w 104"/>
              <a:gd name="T33" fmla="*/ 41 h 41"/>
              <a:gd name="T34" fmla="*/ 33 w 104"/>
              <a:gd name="T35" fmla="*/ 27 h 41"/>
              <a:gd name="T36" fmla="*/ 46 w 104"/>
              <a:gd name="T37" fmla="*/ 25 h 41"/>
              <a:gd name="T38" fmla="*/ 44 w 104"/>
              <a:gd name="T39" fmla="*/ 41 h 41"/>
              <a:gd name="T40" fmla="*/ 48 w 104"/>
              <a:gd name="T41" fmla="*/ 25 h 41"/>
              <a:gd name="T42" fmla="*/ 60 w 104"/>
              <a:gd name="T43" fmla="*/ 25 h 41"/>
              <a:gd name="T44" fmla="*/ 60 w 104"/>
              <a:gd name="T45" fmla="*/ 39 h 41"/>
              <a:gd name="T46" fmla="*/ 61 w 104"/>
              <a:gd name="T47" fmla="*/ 23 h 41"/>
              <a:gd name="T48" fmla="*/ 73 w 104"/>
              <a:gd name="T49" fmla="*/ 21 h 41"/>
              <a:gd name="T50" fmla="*/ 71 w 104"/>
              <a:gd name="T51" fmla="*/ 37 h 41"/>
              <a:gd name="T52" fmla="*/ 75 w 104"/>
              <a:gd name="T53" fmla="*/ 21 h 41"/>
              <a:gd name="T54" fmla="*/ 84 w 104"/>
              <a:gd name="T55" fmla="*/ 18 h 41"/>
              <a:gd name="T56" fmla="*/ 83 w 104"/>
              <a:gd name="T57" fmla="*/ 33 h 41"/>
              <a:gd name="T58" fmla="*/ 84 w 104"/>
              <a:gd name="T59" fmla="*/ 18 h 41"/>
              <a:gd name="T60" fmla="*/ 92 w 104"/>
              <a:gd name="T61" fmla="*/ 14 h 41"/>
              <a:gd name="T62" fmla="*/ 90 w 104"/>
              <a:gd name="T63" fmla="*/ 29 h 41"/>
              <a:gd name="T64" fmla="*/ 94 w 104"/>
              <a:gd name="T65" fmla="*/ 14 h 41"/>
              <a:gd name="T66" fmla="*/ 100 w 104"/>
              <a:gd name="T67" fmla="*/ 8 h 41"/>
              <a:gd name="T68" fmla="*/ 98 w 104"/>
              <a:gd name="T69" fmla="*/ 23 h 41"/>
              <a:gd name="T70" fmla="*/ 102 w 104"/>
              <a:gd name="T71" fmla="*/ 8 h 41"/>
              <a:gd name="T72" fmla="*/ 104 w 104"/>
              <a:gd name="T73" fmla="*/ 4 h 41"/>
              <a:gd name="T74" fmla="*/ 104 w 104"/>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4"/>
              <a:gd name="T115" fmla="*/ 0 h 41"/>
              <a:gd name="T116" fmla="*/ 104 w 104"/>
              <a:gd name="T117" fmla="*/ 41 h 4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4" h="41">
                <a:moveTo>
                  <a:pt x="104" y="0"/>
                </a:moveTo>
                <a:lnTo>
                  <a:pt x="100" y="6"/>
                </a:lnTo>
                <a:lnTo>
                  <a:pt x="92" y="12"/>
                </a:lnTo>
                <a:lnTo>
                  <a:pt x="84" y="16"/>
                </a:lnTo>
                <a:lnTo>
                  <a:pt x="73" y="19"/>
                </a:lnTo>
                <a:lnTo>
                  <a:pt x="60" y="23"/>
                </a:lnTo>
                <a:lnTo>
                  <a:pt x="46" y="23"/>
                </a:lnTo>
                <a:lnTo>
                  <a:pt x="31" y="25"/>
                </a:lnTo>
                <a:lnTo>
                  <a:pt x="17" y="25"/>
                </a:lnTo>
                <a:lnTo>
                  <a:pt x="2" y="23"/>
                </a:lnTo>
                <a:lnTo>
                  <a:pt x="0" y="41"/>
                </a:lnTo>
                <a:lnTo>
                  <a:pt x="2" y="25"/>
                </a:lnTo>
                <a:lnTo>
                  <a:pt x="15" y="27"/>
                </a:lnTo>
                <a:lnTo>
                  <a:pt x="15" y="41"/>
                </a:lnTo>
                <a:lnTo>
                  <a:pt x="17" y="27"/>
                </a:lnTo>
                <a:lnTo>
                  <a:pt x="31" y="27"/>
                </a:lnTo>
                <a:lnTo>
                  <a:pt x="29" y="41"/>
                </a:lnTo>
                <a:lnTo>
                  <a:pt x="33" y="27"/>
                </a:lnTo>
                <a:lnTo>
                  <a:pt x="46" y="25"/>
                </a:lnTo>
                <a:lnTo>
                  <a:pt x="44" y="41"/>
                </a:lnTo>
                <a:lnTo>
                  <a:pt x="48" y="25"/>
                </a:lnTo>
                <a:lnTo>
                  <a:pt x="60" y="25"/>
                </a:lnTo>
                <a:lnTo>
                  <a:pt x="60" y="39"/>
                </a:lnTo>
                <a:lnTo>
                  <a:pt x="61" y="23"/>
                </a:lnTo>
                <a:lnTo>
                  <a:pt x="73" y="21"/>
                </a:lnTo>
                <a:lnTo>
                  <a:pt x="71" y="37"/>
                </a:lnTo>
                <a:lnTo>
                  <a:pt x="75" y="21"/>
                </a:lnTo>
                <a:lnTo>
                  <a:pt x="84" y="18"/>
                </a:lnTo>
                <a:lnTo>
                  <a:pt x="83" y="33"/>
                </a:lnTo>
                <a:lnTo>
                  <a:pt x="84" y="18"/>
                </a:lnTo>
                <a:lnTo>
                  <a:pt x="92" y="14"/>
                </a:lnTo>
                <a:lnTo>
                  <a:pt x="90" y="29"/>
                </a:lnTo>
                <a:lnTo>
                  <a:pt x="94" y="14"/>
                </a:lnTo>
                <a:lnTo>
                  <a:pt x="100" y="8"/>
                </a:lnTo>
                <a:lnTo>
                  <a:pt x="98" y="23"/>
                </a:lnTo>
                <a:lnTo>
                  <a:pt x="102" y="8"/>
                </a:lnTo>
                <a:lnTo>
                  <a:pt x="104" y="4"/>
                </a:lnTo>
                <a:lnTo>
                  <a:pt x="104" y="0"/>
                </a:lnTo>
              </a:path>
            </a:pathLst>
          </a:custGeom>
          <a:noFill/>
          <a:ln w="0">
            <a:solidFill>
              <a:srgbClr val="25221E"/>
            </a:solidFill>
            <a:round/>
            <a:headEnd/>
            <a:tailEnd/>
          </a:ln>
        </p:spPr>
        <p:txBody>
          <a:bodyPr/>
          <a:lstStyle/>
          <a:p>
            <a:endParaRPr lang="en-US"/>
          </a:p>
        </p:txBody>
      </p:sp>
      <p:sp>
        <p:nvSpPr>
          <p:cNvPr id="45611" name="Freeform 1555"/>
          <p:cNvSpPr>
            <a:spLocks/>
          </p:cNvSpPr>
          <p:nvPr/>
        </p:nvSpPr>
        <p:spPr bwMode="auto">
          <a:xfrm>
            <a:off x="8896350" y="4483100"/>
            <a:ext cx="165100" cy="63500"/>
          </a:xfrm>
          <a:custGeom>
            <a:avLst/>
            <a:gdLst>
              <a:gd name="T0" fmla="*/ 104 w 104"/>
              <a:gd name="T1" fmla="*/ 0 h 40"/>
              <a:gd name="T2" fmla="*/ 100 w 104"/>
              <a:gd name="T3" fmla="*/ 5 h 40"/>
              <a:gd name="T4" fmla="*/ 94 w 104"/>
              <a:gd name="T5" fmla="*/ 11 h 40"/>
              <a:gd name="T6" fmla="*/ 85 w 104"/>
              <a:gd name="T7" fmla="*/ 15 h 40"/>
              <a:gd name="T8" fmla="*/ 73 w 104"/>
              <a:gd name="T9" fmla="*/ 19 h 40"/>
              <a:gd name="T10" fmla="*/ 62 w 104"/>
              <a:gd name="T11" fmla="*/ 21 h 40"/>
              <a:gd name="T12" fmla="*/ 46 w 104"/>
              <a:gd name="T13" fmla="*/ 23 h 40"/>
              <a:gd name="T14" fmla="*/ 31 w 104"/>
              <a:gd name="T15" fmla="*/ 23 h 40"/>
              <a:gd name="T16" fmla="*/ 17 w 104"/>
              <a:gd name="T17" fmla="*/ 23 h 40"/>
              <a:gd name="T18" fmla="*/ 2 w 104"/>
              <a:gd name="T19" fmla="*/ 23 h 40"/>
              <a:gd name="T20" fmla="*/ 0 w 104"/>
              <a:gd name="T21" fmla="*/ 38 h 40"/>
              <a:gd name="T22" fmla="*/ 2 w 104"/>
              <a:gd name="T23" fmla="*/ 25 h 40"/>
              <a:gd name="T24" fmla="*/ 17 w 104"/>
              <a:gd name="T25" fmla="*/ 25 h 40"/>
              <a:gd name="T26" fmla="*/ 15 w 104"/>
              <a:gd name="T27" fmla="*/ 40 h 40"/>
              <a:gd name="T28" fmla="*/ 17 w 104"/>
              <a:gd name="T29" fmla="*/ 25 h 40"/>
              <a:gd name="T30" fmla="*/ 31 w 104"/>
              <a:gd name="T31" fmla="*/ 25 h 40"/>
              <a:gd name="T32" fmla="*/ 31 w 104"/>
              <a:gd name="T33" fmla="*/ 40 h 40"/>
              <a:gd name="T34" fmla="*/ 33 w 104"/>
              <a:gd name="T35" fmla="*/ 25 h 40"/>
              <a:gd name="T36" fmla="*/ 46 w 104"/>
              <a:gd name="T37" fmla="*/ 25 h 40"/>
              <a:gd name="T38" fmla="*/ 46 w 104"/>
              <a:gd name="T39" fmla="*/ 38 h 40"/>
              <a:gd name="T40" fmla="*/ 48 w 104"/>
              <a:gd name="T41" fmla="*/ 25 h 40"/>
              <a:gd name="T42" fmla="*/ 62 w 104"/>
              <a:gd name="T43" fmla="*/ 23 h 40"/>
              <a:gd name="T44" fmla="*/ 60 w 104"/>
              <a:gd name="T45" fmla="*/ 36 h 40"/>
              <a:gd name="T46" fmla="*/ 62 w 104"/>
              <a:gd name="T47" fmla="*/ 23 h 40"/>
              <a:gd name="T48" fmla="*/ 73 w 104"/>
              <a:gd name="T49" fmla="*/ 21 h 40"/>
              <a:gd name="T50" fmla="*/ 73 w 104"/>
              <a:gd name="T51" fmla="*/ 34 h 40"/>
              <a:gd name="T52" fmla="*/ 75 w 104"/>
              <a:gd name="T53" fmla="*/ 21 h 40"/>
              <a:gd name="T54" fmla="*/ 85 w 104"/>
              <a:gd name="T55" fmla="*/ 17 h 40"/>
              <a:gd name="T56" fmla="*/ 83 w 104"/>
              <a:gd name="T57" fmla="*/ 30 h 40"/>
              <a:gd name="T58" fmla="*/ 86 w 104"/>
              <a:gd name="T59" fmla="*/ 17 h 40"/>
              <a:gd name="T60" fmla="*/ 92 w 104"/>
              <a:gd name="T61" fmla="*/ 13 h 40"/>
              <a:gd name="T62" fmla="*/ 92 w 104"/>
              <a:gd name="T63" fmla="*/ 26 h 40"/>
              <a:gd name="T64" fmla="*/ 94 w 104"/>
              <a:gd name="T65" fmla="*/ 11 h 40"/>
              <a:gd name="T66" fmla="*/ 100 w 104"/>
              <a:gd name="T67" fmla="*/ 7 h 40"/>
              <a:gd name="T68" fmla="*/ 100 w 104"/>
              <a:gd name="T69" fmla="*/ 21 h 40"/>
              <a:gd name="T70" fmla="*/ 102 w 104"/>
              <a:gd name="T71" fmla="*/ 5 h 40"/>
              <a:gd name="T72" fmla="*/ 104 w 104"/>
              <a:gd name="T73" fmla="*/ 2 h 40"/>
              <a:gd name="T74" fmla="*/ 104 w 104"/>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4"/>
              <a:gd name="T115" fmla="*/ 0 h 40"/>
              <a:gd name="T116" fmla="*/ 104 w 10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4" h="40">
                <a:moveTo>
                  <a:pt x="104" y="0"/>
                </a:moveTo>
                <a:lnTo>
                  <a:pt x="100" y="5"/>
                </a:lnTo>
                <a:lnTo>
                  <a:pt x="94" y="11"/>
                </a:lnTo>
                <a:lnTo>
                  <a:pt x="85" y="15"/>
                </a:lnTo>
                <a:lnTo>
                  <a:pt x="73" y="19"/>
                </a:lnTo>
                <a:lnTo>
                  <a:pt x="62" y="21"/>
                </a:lnTo>
                <a:lnTo>
                  <a:pt x="46" y="23"/>
                </a:lnTo>
                <a:lnTo>
                  <a:pt x="31" y="23"/>
                </a:lnTo>
                <a:lnTo>
                  <a:pt x="17" y="23"/>
                </a:lnTo>
                <a:lnTo>
                  <a:pt x="2" y="23"/>
                </a:lnTo>
                <a:lnTo>
                  <a:pt x="0" y="38"/>
                </a:lnTo>
                <a:lnTo>
                  <a:pt x="2" y="25"/>
                </a:lnTo>
                <a:lnTo>
                  <a:pt x="17" y="25"/>
                </a:lnTo>
                <a:lnTo>
                  <a:pt x="15" y="40"/>
                </a:lnTo>
                <a:lnTo>
                  <a:pt x="17" y="25"/>
                </a:lnTo>
                <a:lnTo>
                  <a:pt x="31" y="25"/>
                </a:lnTo>
                <a:lnTo>
                  <a:pt x="31" y="40"/>
                </a:lnTo>
                <a:lnTo>
                  <a:pt x="33" y="25"/>
                </a:lnTo>
                <a:lnTo>
                  <a:pt x="46" y="25"/>
                </a:lnTo>
                <a:lnTo>
                  <a:pt x="46" y="38"/>
                </a:lnTo>
                <a:lnTo>
                  <a:pt x="48" y="25"/>
                </a:lnTo>
                <a:lnTo>
                  <a:pt x="62" y="23"/>
                </a:lnTo>
                <a:lnTo>
                  <a:pt x="60" y="36"/>
                </a:lnTo>
                <a:lnTo>
                  <a:pt x="62" y="23"/>
                </a:lnTo>
                <a:lnTo>
                  <a:pt x="73" y="21"/>
                </a:lnTo>
                <a:lnTo>
                  <a:pt x="73" y="34"/>
                </a:lnTo>
                <a:lnTo>
                  <a:pt x="75" y="21"/>
                </a:lnTo>
                <a:lnTo>
                  <a:pt x="85" y="17"/>
                </a:lnTo>
                <a:lnTo>
                  <a:pt x="83" y="30"/>
                </a:lnTo>
                <a:lnTo>
                  <a:pt x="86" y="17"/>
                </a:lnTo>
                <a:lnTo>
                  <a:pt x="92" y="13"/>
                </a:lnTo>
                <a:lnTo>
                  <a:pt x="92" y="26"/>
                </a:lnTo>
                <a:lnTo>
                  <a:pt x="94" y="11"/>
                </a:lnTo>
                <a:lnTo>
                  <a:pt x="100" y="7"/>
                </a:lnTo>
                <a:lnTo>
                  <a:pt x="100" y="21"/>
                </a:lnTo>
                <a:lnTo>
                  <a:pt x="102" y="5"/>
                </a:lnTo>
                <a:lnTo>
                  <a:pt x="104" y="2"/>
                </a:lnTo>
                <a:lnTo>
                  <a:pt x="104" y="0"/>
                </a:lnTo>
                <a:close/>
              </a:path>
            </a:pathLst>
          </a:custGeom>
          <a:solidFill>
            <a:srgbClr val="1F1A17"/>
          </a:solidFill>
          <a:ln w="9525">
            <a:noFill/>
            <a:round/>
            <a:headEnd/>
            <a:tailEnd/>
          </a:ln>
        </p:spPr>
        <p:txBody>
          <a:bodyPr/>
          <a:lstStyle/>
          <a:p>
            <a:endParaRPr lang="en-US"/>
          </a:p>
        </p:txBody>
      </p:sp>
      <p:sp>
        <p:nvSpPr>
          <p:cNvPr id="45612" name="Freeform 1556"/>
          <p:cNvSpPr>
            <a:spLocks/>
          </p:cNvSpPr>
          <p:nvPr/>
        </p:nvSpPr>
        <p:spPr bwMode="auto">
          <a:xfrm>
            <a:off x="8896350" y="4483100"/>
            <a:ext cx="165100" cy="63500"/>
          </a:xfrm>
          <a:custGeom>
            <a:avLst/>
            <a:gdLst>
              <a:gd name="T0" fmla="*/ 104 w 104"/>
              <a:gd name="T1" fmla="*/ 0 h 40"/>
              <a:gd name="T2" fmla="*/ 100 w 104"/>
              <a:gd name="T3" fmla="*/ 5 h 40"/>
              <a:gd name="T4" fmla="*/ 94 w 104"/>
              <a:gd name="T5" fmla="*/ 11 h 40"/>
              <a:gd name="T6" fmla="*/ 85 w 104"/>
              <a:gd name="T7" fmla="*/ 15 h 40"/>
              <a:gd name="T8" fmla="*/ 73 w 104"/>
              <a:gd name="T9" fmla="*/ 19 h 40"/>
              <a:gd name="T10" fmla="*/ 62 w 104"/>
              <a:gd name="T11" fmla="*/ 21 h 40"/>
              <a:gd name="T12" fmla="*/ 46 w 104"/>
              <a:gd name="T13" fmla="*/ 23 h 40"/>
              <a:gd name="T14" fmla="*/ 31 w 104"/>
              <a:gd name="T15" fmla="*/ 23 h 40"/>
              <a:gd name="T16" fmla="*/ 17 w 104"/>
              <a:gd name="T17" fmla="*/ 23 h 40"/>
              <a:gd name="T18" fmla="*/ 2 w 104"/>
              <a:gd name="T19" fmla="*/ 23 h 40"/>
              <a:gd name="T20" fmla="*/ 0 w 104"/>
              <a:gd name="T21" fmla="*/ 38 h 40"/>
              <a:gd name="T22" fmla="*/ 2 w 104"/>
              <a:gd name="T23" fmla="*/ 25 h 40"/>
              <a:gd name="T24" fmla="*/ 17 w 104"/>
              <a:gd name="T25" fmla="*/ 25 h 40"/>
              <a:gd name="T26" fmla="*/ 15 w 104"/>
              <a:gd name="T27" fmla="*/ 40 h 40"/>
              <a:gd name="T28" fmla="*/ 17 w 104"/>
              <a:gd name="T29" fmla="*/ 25 h 40"/>
              <a:gd name="T30" fmla="*/ 31 w 104"/>
              <a:gd name="T31" fmla="*/ 25 h 40"/>
              <a:gd name="T32" fmla="*/ 31 w 104"/>
              <a:gd name="T33" fmla="*/ 40 h 40"/>
              <a:gd name="T34" fmla="*/ 33 w 104"/>
              <a:gd name="T35" fmla="*/ 25 h 40"/>
              <a:gd name="T36" fmla="*/ 46 w 104"/>
              <a:gd name="T37" fmla="*/ 25 h 40"/>
              <a:gd name="T38" fmla="*/ 46 w 104"/>
              <a:gd name="T39" fmla="*/ 38 h 40"/>
              <a:gd name="T40" fmla="*/ 48 w 104"/>
              <a:gd name="T41" fmla="*/ 25 h 40"/>
              <a:gd name="T42" fmla="*/ 62 w 104"/>
              <a:gd name="T43" fmla="*/ 23 h 40"/>
              <a:gd name="T44" fmla="*/ 60 w 104"/>
              <a:gd name="T45" fmla="*/ 36 h 40"/>
              <a:gd name="T46" fmla="*/ 62 w 104"/>
              <a:gd name="T47" fmla="*/ 23 h 40"/>
              <a:gd name="T48" fmla="*/ 73 w 104"/>
              <a:gd name="T49" fmla="*/ 21 h 40"/>
              <a:gd name="T50" fmla="*/ 73 w 104"/>
              <a:gd name="T51" fmla="*/ 34 h 40"/>
              <a:gd name="T52" fmla="*/ 75 w 104"/>
              <a:gd name="T53" fmla="*/ 21 h 40"/>
              <a:gd name="T54" fmla="*/ 85 w 104"/>
              <a:gd name="T55" fmla="*/ 17 h 40"/>
              <a:gd name="T56" fmla="*/ 83 w 104"/>
              <a:gd name="T57" fmla="*/ 30 h 40"/>
              <a:gd name="T58" fmla="*/ 86 w 104"/>
              <a:gd name="T59" fmla="*/ 17 h 40"/>
              <a:gd name="T60" fmla="*/ 92 w 104"/>
              <a:gd name="T61" fmla="*/ 13 h 40"/>
              <a:gd name="T62" fmla="*/ 92 w 104"/>
              <a:gd name="T63" fmla="*/ 26 h 40"/>
              <a:gd name="T64" fmla="*/ 94 w 104"/>
              <a:gd name="T65" fmla="*/ 11 h 40"/>
              <a:gd name="T66" fmla="*/ 100 w 104"/>
              <a:gd name="T67" fmla="*/ 7 h 40"/>
              <a:gd name="T68" fmla="*/ 100 w 104"/>
              <a:gd name="T69" fmla="*/ 21 h 40"/>
              <a:gd name="T70" fmla="*/ 102 w 104"/>
              <a:gd name="T71" fmla="*/ 5 h 40"/>
              <a:gd name="T72" fmla="*/ 104 w 104"/>
              <a:gd name="T73" fmla="*/ 2 h 40"/>
              <a:gd name="T74" fmla="*/ 104 w 104"/>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4"/>
              <a:gd name="T115" fmla="*/ 0 h 40"/>
              <a:gd name="T116" fmla="*/ 104 w 10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4" h="40">
                <a:moveTo>
                  <a:pt x="104" y="0"/>
                </a:moveTo>
                <a:lnTo>
                  <a:pt x="100" y="5"/>
                </a:lnTo>
                <a:lnTo>
                  <a:pt x="94" y="11"/>
                </a:lnTo>
                <a:lnTo>
                  <a:pt x="85" y="15"/>
                </a:lnTo>
                <a:lnTo>
                  <a:pt x="73" y="19"/>
                </a:lnTo>
                <a:lnTo>
                  <a:pt x="62" y="21"/>
                </a:lnTo>
                <a:lnTo>
                  <a:pt x="46" y="23"/>
                </a:lnTo>
                <a:lnTo>
                  <a:pt x="31" y="23"/>
                </a:lnTo>
                <a:lnTo>
                  <a:pt x="17" y="23"/>
                </a:lnTo>
                <a:lnTo>
                  <a:pt x="2" y="23"/>
                </a:lnTo>
                <a:lnTo>
                  <a:pt x="0" y="38"/>
                </a:lnTo>
                <a:lnTo>
                  <a:pt x="2" y="25"/>
                </a:lnTo>
                <a:lnTo>
                  <a:pt x="17" y="25"/>
                </a:lnTo>
                <a:lnTo>
                  <a:pt x="15" y="40"/>
                </a:lnTo>
                <a:lnTo>
                  <a:pt x="17" y="25"/>
                </a:lnTo>
                <a:lnTo>
                  <a:pt x="31" y="25"/>
                </a:lnTo>
                <a:lnTo>
                  <a:pt x="31" y="40"/>
                </a:lnTo>
                <a:lnTo>
                  <a:pt x="33" y="25"/>
                </a:lnTo>
                <a:lnTo>
                  <a:pt x="46" y="25"/>
                </a:lnTo>
                <a:lnTo>
                  <a:pt x="46" y="38"/>
                </a:lnTo>
                <a:lnTo>
                  <a:pt x="48" y="25"/>
                </a:lnTo>
                <a:lnTo>
                  <a:pt x="62" y="23"/>
                </a:lnTo>
                <a:lnTo>
                  <a:pt x="60" y="36"/>
                </a:lnTo>
                <a:lnTo>
                  <a:pt x="62" y="23"/>
                </a:lnTo>
                <a:lnTo>
                  <a:pt x="73" y="21"/>
                </a:lnTo>
                <a:lnTo>
                  <a:pt x="73" y="34"/>
                </a:lnTo>
                <a:lnTo>
                  <a:pt x="75" y="21"/>
                </a:lnTo>
                <a:lnTo>
                  <a:pt x="85" y="17"/>
                </a:lnTo>
                <a:lnTo>
                  <a:pt x="83" y="30"/>
                </a:lnTo>
                <a:lnTo>
                  <a:pt x="86" y="17"/>
                </a:lnTo>
                <a:lnTo>
                  <a:pt x="92" y="13"/>
                </a:lnTo>
                <a:lnTo>
                  <a:pt x="92" y="26"/>
                </a:lnTo>
                <a:lnTo>
                  <a:pt x="94" y="11"/>
                </a:lnTo>
                <a:lnTo>
                  <a:pt x="100" y="7"/>
                </a:lnTo>
                <a:lnTo>
                  <a:pt x="100" y="21"/>
                </a:lnTo>
                <a:lnTo>
                  <a:pt x="102" y="5"/>
                </a:lnTo>
                <a:lnTo>
                  <a:pt x="104" y="2"/>
                </a:lnTo>
                <a:lnTo>
                  <a:pt x="104" y="0"/>
                </a:lnTo>
              </a:path>
            </a:pathLst>
          </a:custGeom>
          <a:noFill/>
          <a:ln w="0">
            <a:solidFill>
              <a:srgbClr val="25221E"/>
            </a:solidFill>
            <a:round/>
            <a:headEnd/>
            <a:tailEnd/>
          </a:ln>
        </p:spPr>
        <p:txBody>
          <a:bodyPr/>
          <a:lstStyle/>
          <a:p>
            <a:endParaRPr lang="en-US"/>
          </a:p>
        </p:txBody>
      </p:sp>
      <p:sp>
        <p:nvSpPr>
          <p:cNvPr id="45613" name="Freeform 1557"/>
          <p:cNvSpPr>
            <a:spLocks/>
          </p:cNvSpPr>
          <p:nvPr/>
        </p:nvSpPr>
        <p:spPr bwMode="auto">
          <a:xfrm>
            <a:off x="8893176" y="4503738"/>
            <a:ext cx="168275" cy="63500"/>
          </a:xfrm>
          <a:custGeom>
            <a:avLst/>
            <a:gdLst>
              <a:gd name="T0" fmla="*/ 106 w 106"/>
              <a:gd name="T1" fmla="*/ 0 h 40"/>
              <a:gd name="T2" fmla="*/ 102 w 106"/>
              <a:gd name="T3" fmla="*/ 6 h 40"/>
              <a:gd name="T4" fmla="*/ 94 w 106"/>
              <a:gd name="T5" fmla="*/ 12 h 40"/>
              <a:gd name="T6" fmla="*/ 85 w 106"/>
              <a:gd name="T7" fmla="*/ 17 h 40"/>
              <a:gd name="T8" fmla="*/ 75 w 106"/>
              <a:gd name="T9" fmla="*/ 19 h 40"/>
              <a:gd name="T10" fmla="*/ 62 w 106"/>
              <a:gd name="T11" fmla="*/ 23 h 40"/>
              <a:gd name="T12" fmla="*/ 48 w 106"/>
              <a:gd name="T13" fmla="*/ 25 h 40"/>
              <a:gd name="T14" fmla="*/ 33 w 106"/>
              <a:gd name="T15" fmla="*/ 25 h 40"/>
              <a:gd name="T16" fmla="*/ 17 w 106"/>
              <a:gd name="T17" fmla="*/ 25 h 40"/>
              <a:gd name="T18" fmla="*/ 2 w 106"/>
              <a:gd name="T19" fmla="*/ 23 h 40"/>
              <a:gd name="T20" fmla="*/ 0 w 106"/>
              <a:gd name="T21" fmla="*/ 40 h 40"/>
              <a:gd name="T22" fmla="*/ 4 w 106"/>
              <a:gd name="T23" fmla="*/ 25 h 40"/>
              <a:gd name="T24" fmla="*/ 17 w 106"/>
              <a:gd name="T25" fmla="*/ 27 h 40"/>
              <a:gd name="T26" fmla="*/ 16 w 106"/>
              <a:gd name="T27" fmla="*/ 40 h 40"/>
              <a:gd name="T28" fmla="*/ 19 w 106"/>
              <a:gd name="T29" fmla="*/ 27 h 40"/>
              <a:gd name="T30" fmla="*/ 33 w 106"/>
              <a:gd name="T31" fmla="*/ 27 h 40"/>
              <a:gd name="T32" fmla="*/ 31 w 106"/>
              <a:gd name="T33" fmla="*/ 40 h 40"/>
              <a:gd name="T34" fmla="*/ 33 w 106"/>
              <a:gd name="T35" fmla="*/ 27 h 40"/>
              <a:gd name="T36" fmla="*/ 48 w 106"/>
              <a:gd name="T37" fmla="*/ 25 h 40"/>
              <a:gd name="T38" fmla="*/ 46 w 106"/>
              <a:gd name="T39" fmla="*/ 40 h 40"/>
              <a:gd name="T40" fmla="*/ 48 w 106"/>
              <a:gd name="T41" fmla="*/ 25 h 40"/>
              <a:gd name="T42" fmla="*/ 62 w 106"/>
              <a:gd name="T43" fmla="*/ 25 h 40"/>
              <a:gd name="T44" fmla="*/ 60 w 106"/>
              <a:gd name="T45" fmla="*/ 38 h 40"/>
              <a:gd name="T46" fmla="*/ 64 w 106"/>
              <a:gd name="T47" fmla="*/ 25 h 40"/>
              <a:gd name="T48" fmla="*/ 75 w 106"/>
              <a:gd name="T49" fmla="*/ 21 h 40"/>
              <a:gd name="T50" fmla="*/ 73 w 106"/>
              <a:gd name="T51" fmla="*/ 37 h 40"/>
              <a:gd name="T52" fmla="*/ 75 w 106"/>
              <a:gd name="T53" fmla="*/ 21 h 40"/>
              <a:gd name="T54" fmla="*/ 85 w 106"/>
              <a:gd name="T55" fmla="*/ 19 h 40"/>
              <a:gd name="T56" fmla="*/ 85 w 106"/>
              <a:gd name="T57" fmla="*/ 33 h 40"/>
              <a:gd name="T58" fmla="*/ 87 w 106"/>
              <a:gd name="T59" fmla="*/ 17 h 40"/>
              <a:gd name="T60" fmla="*/ 94 w 106"/>
              <a:gd name="T61" fmla="*/ 13 h 40"/>
              <a:gd name="T62" fmla="*/ 92 w 106"/>
              <a:gd name="T63" fmla="*/ 29 h 40"/>
              <a:gd name="T64" fmla="*/ 94 w 106"/>
              <a:gd name="T65" fmla="*/ 13 h 40"/>
              <a:gd name="T66" fmla="*/ 102 w 106"/>
              <a:gd name="T67" fmla="*/ 8 h 40"/>
              <a:gd name="T68" fmla="*/ 100 w 106"/>
              <a:gd name="T69" fmla="*/ 23 h 40"/>
              <a:gd name="T70" fmla="*/ 102 w 106"/>
              <a:gd name="T71" fmla="*/ 8 h 40"/>
              <a:gd name="T72" fmla="*/ 104 w 106"/>
              <a:gd name="T73" fmla="*/ 4 h 40"/>
              <a:gd name="T74" fmla="*/ 106 w 106"/>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6"/>
              <a:gd name="T115" fmla="*/ 0 h 40"/>
              <a:gd name="T116" fmla="*/ 106 w 10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6" h="40">
                <a:moveTo>
                  <a:pt x="106" y="0"/>
                </a:moveTo>
                <a:lnTo>
                  <a:pt x="102" y="6"/>
                </a:lnTo>
                <a:lnTo>
                  <a:pt x="94" y="12"/>
                </a:lnTo>
                <a:lnTo>
                  <a:pt x="85" y="17"/>
                </a:lnTo>
                <a:lnTo>
                  <a:pt x="75" y="19"/>
                </a:lnTo>
                <a:lnTo>
                  <a:pt x="62" y="23"/>
                </a:lnTo>
                <a:lnTo>
                  <a:pt x="48" y="25"/>
                </a:lnTo>
                <a:lnTo>
                  <a:pt x="33" y="25"/>
                </a:lnTo>
                <a:lnTo>
                  <a:pt x="17" y="25"/>
                </a:lnTo>
                <a:lnTo>
                  <a:pt x="2" y="23"/>
                </a:lnTo>
                <a:lnTo>
                  <a:pt x="0" y="40"/>
                </a:lnTo>
                <a:lnTo>
                  <a:pt x="4" y="25"/>
                </a:lnTo>
                <a:lnTo>
                  <a:pt x="17" y="27"/>
                </a:lnTo>
                <a:lnTo>
                  <a:pt x="16" y="40"/>
                </a:lnTo>
                <a:lnTo>
                  <a:pt x="19" y="27"/>
                </a:lnTo>
                <a:lnTo>
                  <a:pt x="33" y="27"/>
                </a:lnTo>
                <a:lnTo>
                  <a:pt x="31" y="40"/>
                </a:lnTo>
                <a:lnTo>
                  <a:pt x="33" y="27"/>
                </a:lnTo>
                <a:lnTo>
                  <a:pt x="48" y="25"/>
                </a:lnTo>
                <a:lnTo>
                  <a:pt x="46" y="40"/>
                </a:lnTo>
                <a:lnTo>
                  <a:pt x="48" y="25"/>
                </a:lnTo>
                <a:lnTo>
                  <a:pt x="62" y="25"/>
                </a:lnTo>
                <a:lnTo>
                  <a:pt x="60" y="38"/>
                </a:lnTo>
                <a:lnTo>
                  <a:pt x="64" y="25"/>
                </a:lnTo>
                <a:lnTo>
                  <a:pt x="75" y="21"/>
                </a:lnTo>
                <a:lnTo>
                  <a:pt x="73" y="37"/>
                </a:lnTo>
                <a:lnTo>
                  <a:pt x="75" y="21"/>
                </a:lnTo>
                <a:lnTo>
                  <a:pt x="85" y="19"/>
                </a:lnTo>
                <a:lnTo>
                  <a:pt x="85" y="33"/>
                </a:lnTo>
                <a:lnTo>
                  <a:pt x="87" y="17"/>
                </a:lnTo>
                <a:lnTo>
                  <a:pt x="94" y="13"/>
                </a:lnTo>
                <a:lnTo>
                  <a:pt x="92" y="29"/>
                </a:lnTo>
                <a:lnTo>
                  <a:pt x="94" y="13"/>
                </a:lnTo>
                <a:lnTo>
                  <a:pt x="102" y="8"/>
                </a:lnTo>
                <a:lnTo>
                  <a:pt x="100" y="23"/>
                </a:lnTo>
                <a:lnTo>
                  <a:pt x="102" y="8"/>
                </a:lnTo>
                <a:lnTo>
                  <a:pt x="104" y="4"/>
                </a:lnTo>
                <a:lnTo>
                  <a:pt x="106" y="0"/>
                </a:lnTo>
                <a:close/>
              </a:path>
            </a:pathLst>
          </a:custGeom>
          <a:solidFill>
            <a:srgbClr val="1F1A17"/>
          </a:solidFill>
          <a:ln w="9525">
            <a:noFill/>
            <a:round/>
            <a:headEnd/>
            <a:tailEnd/>
          </a:ln>
        </p:spPr>
        <p:txBody>
          <a:bodyPr/>
          <a:lstStyle/>
          <a:p>
            <a:endParaRPr lang="en-US"/>
          </a:p>
        </p:txBody>
      </p:sp>
      <p:sp>
        <p:nvSpPr>
          <p:cNvPr id="45614" name="Freeform 1558"/>
          <p:cNvSpPr>
            <a:spLocks/>
          </p:cNvSpPr>
          <p:nvPr/>
        </p:nvSpPr>
        <p:spPr bwMode="auto">
          <a:xfrm>
            <a:off x="8893176" y="4503738"/>
            <a:ext cx="168275" cy="63500"/>
          </a:xfrm>
          <a:custGeom>
            <a:avLst/>
            <a:gdLst>
              <a:gd name="T0" fmla="*/ 106 w 106"/>
              <a:gd name="T1" fmla="*/ 0 h 40"/>
              <a:gd name="T2" fmla="*/ 102 w 106"/>
              <a:gd name="T3" fmla="*/ 6 h 40"/>
              <a:gd name="T4" fmla="*/ 94 w 106"/>
              <a:gd name="T5" fmla="*/ 12 h 40"/>
              <a:gd name="T6" fmla="*/ 85 w 106"/>
              <a:gd name="T7" fmla="*/ 17 h 40"/>
              <a:gd name="T8" fmla="*/ 75 w 106"/>
              <a:gd name="T9" fmla="*/ 19 h 40"/>
              <a:gd name="T10" fmla="*/ 62 w 106"/>
              <a:gd name="T11" fmla="*/ 23 h 40"/>
              <a:gd name="T12" fmla="*/ 48 w 106"/>
              <a:gd name="T13" fmla="*/ 25 h 40"/>
              <a:gd name="T14" fmla="*/ 33 w 106"/>
              <a:gd name="T15" fmla="*/ 25 h 40"/>
              <a:gd name="T16" fmla="*/ 17 w 106"/>
              <a:gd name="T17" fmla="*/ 25 h 40"/>
              <a:gd name="T18" fmla="*/ 2 w 106"/>
              <a:gd name="T19" fmla="*/ 23 h 40"/>
              <a:gd name="T20" fmla="*/ 0 w 106"/>
              <a:gd name="T21" fmla="*/ 40 h 40"/>
              <a:gd name="T22" fmla="*/ 4 w 106"/>
              <a:gd name="T23" fmla="*/ 25 h 40"/>
              <a:gd name="T24" fmla="*/ 17 w 106"/>
              <a:gd name="T25" fmla="*/ 27 h 40"/>
              <a:gd name="T26" fmla="*/ 16 w 106"/>
              <a:gd name="T27" fmla="*/ 40 h 40"/>
              <a:gd name="T28" fmla="*/ 19 w 106"/>
              <a:gd name="T29" fmla="*/ 27 h 40"/>
              <a:gd name="T30" fmla="*/ 33 w 106"/>
              <a:gd name="T31" fmla="*/ 27 h 40"/>
              <a:gd name="T32" fmla="*/ 31 w 106"/>
              <a:gd name="T33" fmla="*/ 40 h 40"/>
              <a:gd name="T34" fmla="*/ 33 w 106"/>
              <a:gd name="T35" fmla="*/ 27 h 40"/>
              <a:gd name="T36" fmla="*/ 48 w 106"/>
              <a:gd name="T37" fmla="*/ 25 h 40"/>
              <a:gd name="T38" fmla="*/ 46 w 106"/>
              <a:gd name="T39" fmla="*/ 40 h 40"/>
              <a:gd name="T40" fmla="*/ 48 w 106"/>
              <a:gd name="T41" fmla="*/ 25 h 40"/>
              <a:gd name="T42" fmla="*/ 62 w 106"/>
              <a:gd name="T43" fmla="*/ 25 h 40"/>
              <a:gd name="T44" fmla="*/ 60 w 106"/>
              <a:gd name="T45" fmla="*/ 38 h 40"/>
              <a:gd name="T46" fmla="*/ 64 w 106"/>
              <a:gd name="T47" fmla="*/ 25 h 40"/>
              <a:gd name="T48" fmla="*/ 75 w 106"/>
              <a:gd name="T49" fmla="*/ 21 h 40"/>
              <a:gd name="T50" fmla="*/ 73 w 106"/>
              <a:gd name="T51" fmla="*/ 37 h 40"/>
              <a:gd name="T52" fmla="*/ 75 w 106"/>
              <a:gd name="T53" fmla="*/ 21 h 40"/>
              <a:gd name="T54" fmla="*/ 85 w 106"/>
              <a:gd name="T55" fmla="*/ 19 h 40"/>
              <a:gd name="T56" fmla="*/ 85 w 106"/>
              <a:gd name="T57" fmla="*/ 33 h 40"/>
              <a:gd name="T58" fmla="*/ 87 w 106"/>
              <a:gd name="T59" fmla="*/ 17 h 40"/>
              <a:gd name="T60" fmla="*/ 94 w 106"/>
              <a:gd name="T61" fmla="*/ 13 h 40"/>
              <a:gd name="T62" fmla="*/ 92 w 106"/>
              <a:gd name="T63" fmla="*/ 29 h 40"/>
              <a:gd name="T64" fmla="*/ 94 w 106"/>
              <a:gd name="T65" fmla="*/ 13 h 40"/>
              <a:gd name="T66" fmla="*/ 102 w 106"/>
              <a:gd name="T67" fmla="*/ 8 h 40"/>
              <a:gd name="T68" fmla="*/ 100 w 106"/>
              <a:gd name="T69" fmla="*/ 23 h 40"/>
              <a:gd name="T70" fmla="*/ 102 w 106"/>
              <a:gd name="T71" fmla="*/ 8 h 40"/>
              <a:gd name="T72" fmla="*/ 104 w 106"/>
              <a:gd name="T73" fmla="*/ 4 h 40"/>
              <a:gd name="T74" fmla="*/ 106 w 106"/>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6"/>
              <a:gd name="T115" fmla="*/ 0 h 40"/>
              <a:gd name="T116" fmla="*/ 106 w 10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6" h="40">
                <a:moveTo>
                  <a:pt x="106" y="0"/>
                </a:moveTo>
                <a:lnTo>
                  <a:pt x="102" y="6"/>
                </a:lnTo>
                <a:lnTo>
                  <a:pt x="94" y="12"/>
                </a:lnTo>
                <a:lnTo>
                  <a:pt x="85" y="17"/>
                </a:lnTo>
                <a:lnTo>
                  <a:pt x="75" y="19"/>
                </a:lnTo>
                <a:lnTo>
                  <a:pt x="62" y="23"/>
                </a:lnTo>
                <a:lnTo>
                  <a:pt x="48" y="25"/>
                </a:lnTo>
                <a:lnTo>
                  <a:pt x="33" y="25"/>
                </a:lnTo>
                <a:lnTo>
                  <a:pt x="17" y="25"/>
                </a:lnTo>
                <a:lnTo>
                  <a:pt x="2" y="23"/>
                </a:lnTo>
                <a:lnTo>
                  <a:pt x="0" y="40"/>
                </a:lnTo>
                <a:lnTo>
                  <a:pt x="4" y="25"/>
                </a:lnTo>
                <a:lnTo>
                  <a:pt x="17" y="27"/>
                </a:lnTo>
                <a:lnTo>
                  <a:pt x="16" y="40"/>
                </a:lnTo>
                <a:lnTo>
                  <a:pt x="19" y="27"/>
                </a:lnTo>
                <a:lnTo>
                  <a:pt x="33" y="27"/>
                </a:lnTo>
                <a:lnTo>
                  <a:pt x="31" y="40"/>
                </a:lnTo>
                <a:lnTo>
                  <a:pt x="33" y="27"/>
                </a:lnTo>
                <a:lnTo>
                  <a:pt x="48" y="25"/>
                </a:lnTo>
                <a:lnTo>
                  <a:pt x="46" y="40"/>
                </a:lnTo>
                <a:lnTo>
                  <a:pt x="48" y="25"/>
                </a:lnTo>
                <a:lnTo>
                  <a:pt x="62" y="25"/>
                </a:lnTo>
                <a:lnTo>
                  <a:pt x="60" y="38"/>
                </a:lnTo>
                <a:lnTo>
                  <a:pt x="64" y="25"/>
                </a:lnTo>
                <a:lnTo>
                  <a:pt x="75" y="21"/>
                </a:lnTo>
                <a:lnTo>
                  <a:pt x="73" y="37"/>
                </a:lnTo>
                <a:lnTo>
                  <a:pt x="75" y="21"/>
                </a:lnTo>
                <a:lnTo>
                  <a:pt x="85" y="19"/>
                </a:lnTo>
                <a:lnTo>
                  <a:pt x="85" y="33"/>
                </a:lnTo>
                <a:lnTo>
                  <a:pt x="87" y="17"/>
                </a:lnTo>
                <a:lnTo>
                  <a:pt x="94" y="13"/>
                </a:lnTo>
                <a:lnTo>
                  <a:pt x="92" y="29"/>
                </a:lnTo>
                <a:lnTo>
                  <a:pt x="94" y="13"/>
                </a:lnTo>
                <a:lnTo>
                  <a:pt x="102" y="8"/>
                </a:lnTo>
                <a:lnTo>
                  <a:pt x="100" y="23"/>
                </a:lnTo>
                <a:lnTo>
                  <a:pt x="102" y="8"/>
                </a:lnTo>
                <a:lnTo>
                  <a:pt x="104" y="4"/>
                </a:lnTo>
                <a:lnTo>
                  <a:pt x="106" y="0"/>
                </a:lnTo>
              </a:path>
            </a:pathLst>
          </a:custGeom>
          <a:noFill/>
          <a:ln w="0">
            <a:solidFill>
              <a:srgbClr val="25221E"/>
            </a:solidFill>
            <a:round/>
            <a:headEnd/>
            <a:tailEnd/>
          </a:ln>
        </p:spPr>
        <p:txBody>
          <a:bodyPr/>
          <a:lstStyle/>
          <a:p>
            <a:endParaRPr lang="en-US"/>
          </a:p>
        </p:txBody>
      </p:sp>
      <p:sp>
        <p:nvSpPr>
          <p:cNvPr id="45615" name="Freeform 1559"/>
          <p:cNvSpPr>
            <a:spLocks/>
          </p:cNvSpPr>
          <p:nvPr/>
        </p:nvSpPr>
        <p:spPr bwMode="auto">
          <a:xfrm>
            <a:off x="8893175" y="4527550"/>
            <a:ext cx="165100" cy="65088"/>
          </a:xfrm>
          <a:custGeom>
            <a:avLst/>
            <a:gdLst>
              <a:gd name="T0" fmla="*/ 104 w 104"/>
              <a:gd name="T1" fmla="*/ 0 h 41"/>
              <a:gd name="T2" fmla="*/ 100 w 104"/>
              <a:gd name="T3" fmla="*/ 6 h 41"/>
              <a:gd name="T4" fmla="*/ 92 w 104"/>
              <a:gd name="T5" fmla="*/ 12 h 41"/>
              <a:gd name="T6" fmla="*/ 85 w 104"/>
              <a:gd name="T7" fmla="*/ 16 h 41"/>
              <a:gd name="T8" fmla="*/ 73 w 104"/>
              <a:gd name="T9" fmla="*/ 20 h 41"/>
              <a:gd name="T10" fmla="*/ 60 w 104"/>
              <a:gd name="T11" fmla="*/ 22 h 41"/>
              <a:gd name="T12" fmla="*/ 46 w 104"/>
              <a:gd name="T13" fmla="*/ 23 h 41"/>
              <a:gd name="T14" fmla="*/ 31 w 104"/>
              <a:gd name="T15" fmla="*/ 23 h 41"/>
              <a:gd name="T16" fmla="*/ 16 w 104"/>
              <a:gd name="T17" fmla="*/ 23 h 41"/>
              <a:gd name="T18" fmla="*/ 0 w 104"/>
              <a:gd name="T19" fmla="*/ 23 h 41"/>
              <a:gd name="T20" fmla="*/ 0 w 104"/>
              <a:gd name="T21" fmla="*/ 39 h 41"/>
              <a:gd name="T22" fmla="*/ 2 w 104"/>
              <a:gd name="T23" fmla="*/ 25 h 41"/>
              <a:gd name="T24" fmla="*/ 16 w 104"/>
              <a:gd name="T25" fmla="*/ 25 h 41"/>
              <a:gd name="T26" fmla="*/ 16 w 104"/>
              <a:gd name="T27" fmla="*/ 41 h 41"/>
              <a:gd name="T28" fmla="*/ 17 w 104"/>
              <a:gd name="T29" fmla="*/ 25 h 41"/>
              <a:gd name="T30" fmla="*/ 31 w 104"/>
              <a:gd name="T31" fmla="*/ 25 h 41"/>
              <a:gd name="T32" fmla="*/ 29 w 104"/>
              <a:gd name="T33" fmla="*/ 41 h 41"/>
              <a:gd name="T34" fmla="*/ 33 w 104"/>
              <a:gd name="T35" fmla="*/ 25 h 41"/>
              <a:gd name="T36" fmla="*/ 46 w 104"/>
              <a:gd name="T37" fmla="*/ 25 h 41"/>
              <a:gd name="T38" fmla="*/ 44 w 104"/>
              <a:gd name="T39" fmla="*/ 39 h 41"/>
              <a:gd name="T40" fmla="*/ 46 w 104"/>
              <a:gd name="T41" fmla="*/ 25 h 41"/>
              <a:gd name="T42" fmla="*/ 60 w 104"/>
              <a:gd name="T43" fmla="*/ 23 h 41"/>
              <a:gd name="T44" fmla="*/ 58 w 104"/>
              <a:gd name="T45" fmla="*/ 37 h 41"/>
              <a:gd name="T46" fmla="*/ 62 w 104"/>
              <a:gd name="T47" fmla="*/ 23 h 41"/>
              <a:gd name="T48" fmla="*/ 73 w 104"/>
              <a:gd name="T49" fmla="*/ 22 h 41"/>
              <a:gd name="T50" fmla="*/ 71 w 104"/>
              <a:gd name="T51" fmla="*/ 35 h 41"/>
              <a:gd name="T52" fmla="*/ 75 w 104"/>
              <a:gd name="T53" fmla="*/ 22 h 41"/>
              <a:gd name="T54" fmla="*/ 85 w 104"/>
              <a:gd name="T55" fmla="*/ 18 h 41"/>
              <a:gd name="T56" fmla="*/ 83 w 104"/>
              <a:gd name="T57" fmla="*/ 31 h 41"/>
              <a:gd name="T58" fmla="*/ 85 w 104"/>
              <a:gd name="T59" fmla="*/ 18 h 41"/>
              <a:gd name="T60" fmla="*/ 92 w 104"/>
              <a:gd name="T61" fmla="*/ 14 h 41"/>
              <a:gd name="T62" fmla="*/ 90 w 104"/>
              <a:gd name="T63" fmla="*/ 27 h 41"/>
              <a:gd name="T64" fmla="*/ 94 w 104"/>
              <a:gd name="T65" fmla="*/ 14 h 41"/>
              <a:gd name="T66" fmla="*/ 100 w 104"/>
              <a:gd name="T67" fmla="*/ 8 h 41"/>
              <a:gd name="T68" fmla="*/ 98 w 104"/>
              <a:gd name="T69" fmla="*/ 22 h 41"/>
              <a:gd name="T70" fmla="*/ 100 w 104"/>
              <a:gd name="T71" fmla="*/ 8 h 41"/>
              <a:gd name="T72" fmla="*/ 104 w 104"/>
              <a:gd name="T73" fmla="*/ 2 h 41"/>
              <a:gd name="T74" fmla="*/ 104 w 104"/>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4"/>
              <a:gd name="T115" fmla="*/ 0 h 41"/>
              <a:gd name="T116" fmla="*/ 104 w 104"/>
              <a:gd name="T117" fmla="*/ 41 h 4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4" h="41">
                <a:moveTo>
                  <a:pt x="104" y="0"/>
                </a:moveTo>
                <a:lnTo>
                  <a:pt x="100" y="6"/>
                </a:lnTo>
                <a:lnTo>
                  <a:pt x="92" y="12"/>
                </a:lnTo>
                <a:lnTo>
                  <a:pt x="85" y="16"/>
                </a:lnTo>
                <a:lnTo>
                  <a:pt x="73" y="20"/>
                </a:lnTo>
                <a:lnTo>
                  <a:pt x="60" y="22"/>
                </a:lnTo>
                <a:lnTo>
                  <a:pt x="46" y="23"/>
                </a:lnTo>
                <a:lnTo>
                  <a:pt x="31" y="23"/>
                </a:lnTo>
                <a:lnTo>
                  <a:pt x="16" y="23"/>
                </a:lnTo>
                <a:lnTo>
                  <a:pt x="0" y="23"/>
                </a:lnTo>
                <a:lnTo>
                  <a:pt x="0" y="39"/>
                </a:lnTo>
                <a:lnTo>
                  <a:pt x="2" y="25"/>
                </a:lnTo>
                <a:lnTo>
                  <a:pt x="16" y="25"/>
                </a:lnTo>
                <a:lnTo>
                  <a:pt x="16" y="41"/>
                </a:lnTo>
                <a:lnTo>
                  <a:pt x="17" y="25"/>
                </a:lnTo>
                <a:lnTo>
                  <a:pt x="31" y="25"/>
                </a:lnTo>
                <a:lnTo>
                  <a:pt x="29" y="41"/>
                </a:lnTo>
                <a:lnTo>
                  <a:pt x="33" y="25"/>
                </a:lnTo>
                <a:lnTo>
                  <a:pt x="46" y="25"/>
                </a:lnTo>
                <a:lnTo>
                  <a:pt x="44" y="39"/>
                </a:lnTo>
                <a:lnTo>
                  <a:pt x="46" y="25"/>
                </a:lnTo>
                <a:lnTo>
                  <a:pt x="60" y="23"/>
                </a:lnTo>
                <a:lnTo>
                  <a:pt x="58" y="37"/>
                </a:lnTo>
                <a:lnTo>
                  <a:pt x="62" y="23"/>
                </a:lnTo>
                <a:lnTo>
                  <a:pt x="73" y="22"/>
                </a:lnTo>
                <a:lnTo>
                  <a:pt x="71" y="35"/>
                </a:lnTo>
                <a:lnTo>
                  <a:pt x="75" y="22"/>
                </a:lnTo>
                <a:lnTo>
                  <a:pt x="85" y="18"/>
                </a:lnTo>
                <a:lnTo>
                  <a:pt x="83" y="31"/>
                </a:lnTo>
                <a:lnTo>
                  <a:pt x="85" y="18"/>
                </a:lnTo>
                <a:lnTo>
                  <a:pt x="92" y="14"/>
                </a:lnTo>
                <a:lnTo>
                  <a:pt x="90" y="27"/>
                </a:lnTo>
                <a:lnTo>
                  <a:pt x="94" y="14"/>
                </a:lnTo>
                <a:lnTo>
                  <a:pt x="100" y="8"/>
                </a:lnTo>
                <a:lnTo>
                  <a:pt x="98" y="22"/>
                </a:lnTo>
                <a:lnTo>
                  <a:pt x="100" y="8"/>
                </a:lnTo>
                <a:lnTo>
                  <a:pt x="104" y="2"/>
                </a:lnTo>
                <a:lnTo>
                  <a:pt x="104" y="0"/>
                </a:lnTo>
                <a:close/>
              </a:path>
            </a:pathLst>
          </a:custGeom>
          <a:solidFill>
            <a:srgbClr val="1F1A17"/>
          </a:solidFill>
          <a:ln w="9525">
            <a:noFill/>
            <a:round/>
            <a:headEnd/>
            <a:tailEnd/>
          </a:ln>
        </p:spPr>
        <p:txBody>
          <a:bodyPr/>
          <a:lstStyle/>
          <a:p>
            <a:endParaRPr lang="en-US"/>
          </a:p>
        </p:txBody>
      </p:sp>
      <p:sp>
        <p:nvSpPr>
          <p:cNvPr id="45616" name="Freeform 1560"/>
          <p:cNvSpPr>
            <a:spLocks/>
          </p:cNvSpPr>
          <p:nvPr/>
        </p:nvSpPr>
        <p:spPr bwMode="auto">
          <a:xfrm>
            <a:off x="8893175" y="4527550"/>
            <a:ext cx="165100" cy="65088"/>
          </a:xfrm>
          <a:custGeom>
            <a:avLst/>
            <a:gdLst>
              <a:gd name="T0" fmla="*/ 104 w 104"/>
              <a:gd name="T1" fmla="*/ 0 h 41"/>
              <a:gd name="T2" fmla="*/ 100 w 104"/>
              <a:gd name="T3" fmla="*/ 6 h 41"/>
              <a:gd name="T4" fmla="*/ 92 w 104"/>
              <a:gd name="T5" fmla="*/ 12 h 41"/>
              <a:gd name="T6" fmla="*/ 85 w 104"/>
              <a:gd name="T7" fmla="*/ 16 h 41"/>
              <a:gd name="T8" fmla="*/ 73 w 104"/>
              <a:gd name="T9" fmla="*/ 20 h 41"/>
              <a:gd name="T10" fmla="*/ 60 w 104"/>
              <a:gd name="T11" fmla="*/ 22 h 41"/>
              <a:gd name="T12" fmla="*/ 46 w 104"/>
              <a:gd name="T13" fmla="*/ 23 h 41"/>
              <a:gd name="T14" fmla="*/ 31 w 104"/>
              <a:gd name="T15" fmla="*/ 23 h 41"/>
              <a:gd name="T16" fmla="*/ 16 w 104"/>
              <a:gd name="T17" fmla="*/ 23 h 41"/>
              <a:gd name="T18" fmla="*/ 0 w 104"/>
              <a:gd name="T19" fmla="*/ 23 h 41"/>
              <a:gd name="T20" fmla="*/ 0 w 104"/>
              <a:gd name="T21" fmla="*/ 39 h 41"/>
              <a:gd name="T22" fmla="*/ 2 w 104"/>
              <a:gd name="T23" fmla="*/ 25 h 41"/>
              <a:gd name="T24" fmla="*/ 16 w 104"/>
              <a:gd name="T25" fmla="*/ 25 h 41"/>
              <a:gd name="T26" fmla="*/ 16 w 104"/>
              <a:gd name="T27" fmla="*/ 41 h 41"/>
              <a:gd name="T28" fmla="*/ 17 w 104"/>
              <a:gd name="T29" fmla="*/ 25 h 41"/>
              <a:gd name="T30" fmla="*/ 31 w 104"/>
              <a:gd name="T31" fmla="*/ 25 h 41"/>
              <a:gd name="T32" fmla="*/ 29 w 104"/>
              <a:gd name="T33" fmla="*/ 41 h 41"/>
              <a:gd name="T34" fmla="*/ 33 w 104"/>
              <a:gd name="T35" fmla="*/ 25 h 41"/>
              <a:gd name="T36" fmla="*/ 46 w 104"/>
              <a:gd name="T37" fmla="*/ 25 h 41"/>
              <a:gd name="T38" fmla="*/ 44 w 104"/>
              <a:gd name="T39" fmla="*/ 39 h 41"/>
              <a:gd name="T40" fmla="*/ 46 w 104"/>
              <a:gd name="T41" fmla="*/ 25 h 41"/>
              <a:gd name="T42" fmla="*/ 60 w 104"/>
              <a:gd name="T43" fmla="*/ 23 h 41"/>
              <a:gd name="T44" fmla="*/ 58 w 104"/>
              <a:gd name="T45" fmla="*/ 37 h 41"/>
              <a:gd name="T46" fmla="*/ 62 w 104"/>
              <a:gd name="T47" fmla="*/ 23 h 41"/>
              <a:gd name="T48" fmla="*/ 73 w 104"/>
              <a:gd name="T49" fmla="*/ 22 h 41"/>
              <a:gd name="T50" fmla="*/ 71 w 104"/>
              <a:gd name="T51" fmla="*/ 35 h 41"/>
              <a:gd name="T52" fmla="*/ 75 w 104"/>
              <a:gd name="T53" fmla="*/ 22 h 41"/>
              <a:gd name="T54" fmla="*/ 85 w 104"/>
              <a:gd name="T55" fmla="*/ 18 h 41"/>
              <a:gd name="T56" fmla="*/ 83 w 104"/>
              <a:gd name="T57" fmla="*/ 31 h 41"/>
              <a:gd name="T58" fmla="*/ 85 w 104"/>
              <a:gd name="T59" fmla="*/ 18 h 41"/>
              <a:gd name="T60" fmla="*/ 92 w 104"/>
              <a:gd name="T61" fmla="*/ 14 h 41"/>
              <a:gd name="T62" fmla="*/ 90 w 104"/>
              <a:gd name="T63" fmla="*/ 27 h 41"/>
              <a:gd name="T64" fmla="*/ 94 w 104"/>
              <a:gd name="T65" fmla="*/ 14 h 41"/>
              <a:gd name="T66" fmla="*/ 100 w 104"/>
              <a:gd name="T67" fmla="*/ 8 h 41"/>
              <a:gd name="T68" fmla="*/ 98 w 104"/>
              <a:gd name="T69" fmla="*/ 22 h 41"/>
              <a:gd name="T70" fmla="*/ 100 w 104"/>
              <a:gd name="T71" fmla="*/ 8 h 41"/>
              <a:gd name="T72" fmla="*/ 104 w 104"/>
              <a:gd name="T73" fmla="*/ 2 h 41"/>
              <a:gd name="T74" fmla="*/ 104 w 104"/>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4"/>
              <a:gd name="T115" fmla="*/ 0 h 41"/>
              <a:gd name="T116" fmla="*/ 104 w 104"/>
              <a:gd name="T117" fmla="*/ 41 h 4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4" h="41">
                <a:moveTo>
                  <a:pt x="104" y="0"/>
                </a:moveTo>
                <a:lnTo>
                  <a:pt x="100" y="6"/>
                </a:lnTo>
                <a:lnTo>
                  <a:pt x="92" y="12"/>
                </a:lnTo>
                <a:lnTo>
                  <a:pt x="85" y="16"/>
                </a:lnTo>
                <a:lnTo>
                  <a:pt x="73" y="20"/>
                </a:lnTo>
                <a:lnTo>
                  <a:pt x="60" y="22"/>
                </a:lnTo>
                <a:lnTo>
                  <a:pt x="46" y="23"/>
                </a:lnTo>
                <a:lnTo>
                  <a:pt x="31" y="23"/>
                </a:lnTo>
                <a:lnTo>
                  <a:pt x="16" y="23"/>
                </a:lnTo>
                <a:lnTo>
                  <a:pt x="0" y="23"/>
                </a:lnTo>
                <a:lnTo>
                  <a:pt x="0" y="39"/>
                </a:lnTo>
                <a:lnTo>
                  <a:pt x="2" y="25"/>
                </a:lnTo>
                <a:lnTo>
                  <a:pt x="16" y="25"/>
                </a:lnTo>
                <a:lnTo>
                  <a:pt x="16" y="41"/>
                </a:lnTo>
                <a:lnTo>
                  <a:pt x="17" y="25"/>
                </a:lnTo>
                <a:lnTo>
                  <a:pt x="31" y="25"/>
                </a:lnTo>
                <a:lnTo>
                  <a:pt x="29" y="41"/>
                </a:lnTo>
                <a:lnTo>
                  <a:pt x="33" y="25"/>
                </a:lnTo>
                <a:lnTo>
                  <a:pt x="46" y="25"/>
                </a:lnTo>
                <a:lnTo>
                  <a:pt x="44" y="39"/>
                </a:lnTo>
                <a:lnTo>
                  <a:pt x="46" y="25"/>
                </a:lnTo>
                <a:lnTo>
                  <a:pt x="60" y="23"/>
                </a:lnTo>
                <a:lnTo>
                  <a:pt x="58" y="37"/>
                </a:lnTo>
                <a:lnTo>
                  <a:pt x="62" y="23"/>
                </a:lnTo>
                <a:lnTo>
                  <a:pt x="73" y="22"/>
                </a:lnTo>
                <a:lnTo>
                  <a:pt x="71" y="35"/>
                </a:lnTo>
                <a:lnTo>
                  <a:pt x="75" y="22"/>
                </a:lnTo>
                <a:lnTo>
                  <a:pt x="85" y="18"/>
                </a:lnTo>
                <a:lnTo>
                  <a:pt x="83" y="31"/>
                </a:lnTo>
                <a:lnTo>
                  <a:pt x="85" y="18"/>
                </a:lnTo>
                <a:lnTo>
                  <a:pt x="92" y="14"/>
                </a:lnTo>
                <a:lnTo>
                  <a:pt x="90" y="27"/>
                </a:lnTo>
                <a:lnTo>
                  <a:pt x="94" y="14"/>
                </a:lnTo>
                <a:lnTo>
                  <a:pt x="100" y="8"/>
                </a:lnTo>
                <a:lnTo>
                  <a:pt x="98" y="22"/>
                </a:lnTo>
                <a:lnTo>
                  <a:pt x="100" y="8"/>
                </a:lnTo>
                <a:lnTo>
                  <a:pt x="104" y="2"/>
                </a:lnTo>
                <a:lnTo>
                  <a:pt x="104" y="0"/>
                </a:lnTo>
              </a:path>
            </a:pathLst>
          </a:custGeom>
          <a:noFill/>
          <a:ln w="0">
            <a:solidFill>
              <a:srgbClr val="25221E"/>
            </a:solidFill>
            <a:round/>
            <a:headEnd/>
            <a:tailEnd/>
          </a:ln>
        </p:spPr>
        <p:txBody>
          <a:bodyPr/>
          <a:lstStyle/>
          <a:p>
            <a:endParaRPr lang="en-US"/>
          </a:p>
        </p:txBody>
      </p:sp>
      <p:sp>
        <p:nvSpPr>
          <p:cNvPr id="45617" name="Freeform 1561"/>
          <p:cNvSpPr>
            <a:spLocks/>
          </p:cNvSpPr>
          <p:nvPr/>
        </p:nvSpPr>
        <p:spPr bwMode="auto">
          <a:xfrm>
            <a:off x="8890000" y="4549775"/>
            <a:ext cx="165100" cy="63500"/>
          </a:xfrm>
          <a:custGeom>
            <a:avLst/>
            <a:gdLst>
              <a:gd name="T0" fmla="*/ 104 w 104"/>
              <a:gd name="T1" fmla="*/ 0 h 40"/>
              <a:gd name="T2" fmla="*/ 100 w 104"/>
              <a:gd name="T3" fmla="*/ 6 h 40"/>
              <a:gd name="T4" fmla="*/ 92 w 104"/>
              <a:gd name="T5" fmla="*/ 13 h 40"/>
              <a:gd name="T6" fmla="*/ 85 w 104"/>
              <a:gd name="T7" fmla="*/ 17 h 40"/>
              <a:gd name="T8" fmla="*/ 73 w 104"/>
              <a:gd name="T9" fmla="*/ 19 h 40"/>
              <a:gd name="T10" fmla="*/ 60 w 104"/>
              <a:gd name="T11" fmla="*/ 23 h 40"/>
              <a:gd name="T12" fmla="*/ 46 w 104"/>
              <a:gd name="T13" fmla="*/ 25 h 40"/>
              <a:gd name="T14" fmla="*/ 31 w 104"/>
              <a:gd name="T15" fmla="*/ 25 h 40"/>
              <a:gd name="T16" fmla="*/ 18 w 104"/>
              <a:gd name="T17" fmla="*/ 25 h 40"/>
              <a:gd name="T18" fmla="*/ 2 w 104"/>
              <a:gd name="T19" fmla="*/ 23 h 40"/>
              <a:gd name="T20" fmla="*/ 0 w 104"/>
              <a:gd name="T21" fmla="*/ 40 h 40"/>
              <a:gd name="T22" fmla="*/ 2 w 104"/>
              <a:gd name="T23" fmla="*/ 25 h 40"/>
              <a:gd name="T24" fmla="*/ 16 w 104"/>
              <a:gd name="T25" fmla="*/ 27 h 40"/>
              <a:gd name="T26" fmla="*/ 16 w 104"/>
              <a:gd name="T27" fmla="*/ 40 h 40"/>
              <a:gd name="T28" fmla="*/ 18 w 104"/>
              <a:gd name="T29" fmla="*/ 27 h 40"/>
              <a:gd name="T30" fmla="*/ 31 w 104"/>
              <a:gd name="T31" fmla="*/ 27 h 40"/>
              <a:gd name="T32" fmla="*/ 29 w 104"/>
              <a:gd name="T33" fmla="*/ 40 h 40"/>
              <a:gd name="T34" fmla="*/ 33 w 104"/>
              <a:gd name="T35" fmla="*/ 27 h 40"/>
              <a:gd name="T36" fmla="*/ 46 w 104"/>
              <a:gd name="T37" fmla="*/ 25 h 40"/>
              <a:gd name="T38" fmla="*/ 44 w 104"/>
              <a:gd name="T39" fmla="*/ 40 h 40"/>
              <a:gd name="T40" fmla="*/ 48 w 104"/>
              <a:gd name="T41" fmla="*/ 25 h 40"/>
              <a:gd name="T42" fmla="*/ 60 w 104"/>
              <a:gd name="T43" fmla="*/ 25 h 40"/>
              <a:gd name="T44" fmla="*/ 60 w 104"/>
              <a:gd name="T45" fmla="*/ 38 h 40"/>
              <a:gd name="T46" fmla="*/ 62 w 104"/>
              <a:gd name="T47" fmla="*/ 25 h 40"/>
              <a:gd name="T48" fmla="*/ 73 w 104"/>
              <a:gd name="T49" fmla="*/ 21 h 40"/>
              <a:gd name="T50" fmla="*/ 71 w 104"/>
              <a:gd name="T51" fmla="*/ 36 h 40"/>
              <a:gd name="T52" fmla="*/ 75 w 104"/>
              <a:gd name="T53" fmla="*/ 21 h 40"/>
              <a:gd name="T54" fmla="*/ 85 w 104"/>
              <a:gd name="T55" fmla="*/ 19 h 40"/>
              <a:gd name="T56" fmla="*/ 83 w 104"/>
              <a:gd name="T57" fmla="*/ 32 h 40"/>
              <a:gd name="T58" fmla="*/ 87 w 104"/>
              <a:gd name="T59" fmla="*/ 17 h 40"/>
              <a:gd name="T60" fmla="*/ 92 w 104"/>
              <a:gd name="T61" fmla="*/ 13 h 40"/>
              <a:gd name="T62" fmla="*/ 90 w 104"/>
              <a:gd name="T63" fmla="*/ 29 h 40"/>
              <a:gd name="T64" fmla="*/ 94 w 104"/>
              <a:gd name="T65" fmla="*/ 13 h 40"/>
              <a:gd name="T66" fmla="*/ 100 w 104"/>
              <a:gd name="T67" fmla="*/ 8 h 40"/>
              <a:gd name="T68" fmla="*/ 98 w 104"/>
              <a:gd name="T69" fmla="*/ 23 h 40"/>
              <a:gd name="T70" fmla="*/ 102 w 104"/>
              <a:gd name="T71" fmla="*/ 8 h 40"/>
              <a:gd name="T72" fmla="*/ 104 w 104"/>
              <a:gd name="T73" fmla="*/ 4 h 40"/>
              <a:gd name="T74" fmla="*/ 104 w 104"/>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4"/>
              <a:gd name="T115" fmla="*/ 0 h 40"/>
              <a:gd name="T116" fmla="*/ 104 w 10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4" h="40">
                <a:moveTo>
                  <a:pt x="104" y="0"/>
                </a:moveTo>
                <a:lnTo>
                  <a:pt x="100" y="6"/>
                </a:lnTo>
                <a:lnTo>
                  <a:pt x="92" y="13"/>
                </a:lnTo>
                <a:lnTo>
                  <a:pt x="85" y="17"/>
                </a:lnTo>
                <a:lnTo>
                  <a:pt x="73" y="19"/>
                </a:lnTo>
                <a:lnTo>
                  <a:pt x="60" y="23"/>
                </a:lnTo>
                <a:lnTo>
                  <a:pt x="46" y="25"/>
                </a:lnTo>
                <a:lnTo>
                  <a:pt x="31" y="25"/>
                </a:lnTo>
                <a:lnTo>
                  <a:pt x="18" y="25"/>
                </a:lnTo>
                <a:lnTo>
                  <a:pt x="2" y="23"/>
                </a:lnTo>
                <a:lnTo>
                  <a:pt x="0" y="40"/>
                </a:lnTo>
                <a:lnTo>
                  <a:pt x="2" y="25"/>
                </a:lnTo>
                <a:lnTo>
                  <a:pt x="16" y="27"/>
                </a:lnTo>
                <a:lnTo>
                  <a:pt x="16" y="40"/>
                </a:lnTo>
                <a:lnTo>
                  <a:pt x="18" y="27"/>
                </a:lnTo>
                <a:lnTo>
                  <a:pt x="31" y="27"/>
                </a:lnTo>
                <a:lnTo>
                  <a:pt x="29" y="40"/>
                </a:lnTo>
                <a:lnTo>
                  <a:pt x="33" y="27"/>
                </a:lnTo>
                <a:lnTo>
                  <a:pt x="46" y="25"/>
                </a:lnTo>
                <a:lnTo>
                  <a:pt x="44" y="40"/>
                </a:lnTo>
                <a:lnTo>
                  <a:pt x="48" y="25"/>
                </a:lnTo>
                <a:lnTo>
                  <a:pt x="60" y="25"/>
                </a:lnTo>
                <a:lnTo>
                  <a:pt x="60" y="38"/>
                </a:lnTo>
                <a:lnTo>
                  <a:pt x="62" y="25"/>
                </a:lnTo>
                <a:lnTo>
                  <a:pt x="73" y="21"/>
                </a:lnTo>
                <a:lnTo>
                  <a:pt x="71" y="36"/>
                </a:lnTo>
                <a:lnTo>
                  <a:pt x="75" y="21"/>
                </a:lnTo>
                <a:lnTo>
                  <a:pt x="85" y="19"/>
                </a:lnTo>
                <a:lnTo>
                  <a:pt x="83" y="32"/>
                </a:lnTo>
                <a:lnTo>
                  <a:pt x="87" y="17"/>
                </a:lnTo>
                <a:lnTo>
                  <a:pt x="92" y="13"/>
                </a:lnTo>
                <a:lnTo>
                  <a:pt x="90" y="29"/>
                </a:lnTo>
                <a:lnTo>
                  <a:pt x="94" y="13"/>
                </a:lnTo>
                <a:lnTo>
                  <a:pt x="100" y="8"/>
                </a:lnTo>
                <a:lnTo>
                  <a:pt x="98" y="23"/>
                </a:lnTo>
                <a:lnTo>
                  <a:pt x="102" y="8"/>
                </a:lnTo>
                <a:lnTo>
                  <a:pt x="104" y="4"/>
                </a:lnTo>
                <a:lnTo>
                  <a:pt x="104" y="0"/>
                </a:lnTo>
                <a:close/>
              </a:path>
            </a:pathLst>
          </a:custGeom>
          <a:solidFill>
            <a:srgbClr val="1F1A17"/>
          </a:solidFill>
          <a:ln w="9525">
            <a:noFill/>
            <a:round/>
            <a:headEnd/>
            <a:tailEnd/>
          </a:ln>
        </p:spPr>
        <p:txBody>
          <a:bodyPr/>
          <a:lstStyle/>
          <a:p>
            <a:endParaRPr lang="en-US"/>
          </a:p>
        </p:txBody>
      </p:sp>
      <p:sp>
        <p:nvSpPr>
          <p:cNvPr id="45618" name="Freeform 1562"/>
          <p:cNvSpPr>
            <a:spLocks/>
          </p:cNvSpPr>
          <p:nvPr/>
        </p:nvSpPr>
        <p:spPr bwMode="auto">
          <a:xfrm>
            <a:off x="8890000" y="4549775"/>
            <a:ext cx="165100" cy="63500"/>
          </a:xfrm>
          <a:custGeom>
            <a:avLst/>
            <a:gdLst>
              <a:gd name="T0" fmla="*/ 104 w 104"/>
              <a:gd name="T1" fmla="*/ 0 h 40"/>
              <a:gd name="T2" fmla="*/ 100 w 104"/>
              <a:gd name="T3" fmla="*/ 6 h 40"/>
              <a:gd name="T4" fmla="*/ 92 w 104"/>
              <a:gd name="T5" fmla="*/ 13 h 40"/>
              <a:gd name="T6" fmla="*/ 85 w 104"/>
              <a:gd name="T7" fmla="*/ 17 h 40"/>
              <a:gd name="T8" fmla="*/ 73 w 104"/>
              <a:gd name="T9" fmla="*/ 19 h 40"/>
              <a:gd name="T10" fmla="*/ 60 w 104"/>
              <a:gd name="T11" fmla="*/ 23 h 40"/>
              <a:gd name="T12" fmla="*/ 46 w 104"/>
              <a:gd name="T13" fmla="*/ 25 h 40"/>
              <a:gd name="T14" fmla="*/ 31 w 104"/>
              <a:gd name="T15" fmla="*/ 25 h 40"/>
              <a:gd name="T16" fmla="*/ 18 w 104"/>
              <a:gd name="T17" fmla="*/ 25 h 40"/>
              <a:gd name="T18" fmla="*/ 2 w 104"/>
              <a:gd name="T19" fmla="*/ 23 h 40"/>
              <a:gd name="T20" fmla="*/ 0 w 104"/>
              <a:gd name="T21" fmla="*/ 40 h 40"/>
              <a:gd name="T22" fmla="*/ 2 w 104"/>
              <a:gd name="T23" fmla="*/ 25 h 40"/>
              <a:gd name="T24" fmla="*/ 16 w 104"/>
              <a:gd name="T25" fmla="*/ 27 h 40"/>
              <a:gd name="T26" fmla="*/ 16 w 104"/>
              <a:gd name="T27" fmla="*/ 40 h 40"/>
              <a:gd name="T28" fmla="*/ 18 w 104"/>
              <a:gd name="T29" fmla="*/ 27 h 40"/>
              <a:gd name="T30" fmla="*/ 31 w 104"/>
              <a:gd name="T31" fmla="*/ 27 h 40"/>
              <a:gd name="T32" fmla="*/ 29 w 104"/>
              <a:gd name="T33" fmla="*/ 40 h 40"/>
              <a:gd name="T34" fmla="*/ 33 w 104"/>
              <a:gd name="T35" fmla="*/ 27 h 40"/>
              <a:gd name="T36" fmla="*/ 46 w 104"/>
              <a:gd name="T37" fmla="*/ 25 h 40"/>
              <a:gd name="T38" fmla="*/ 44 w 104"/>
              <a:gd name="T39" fmla="*/ 40 h 40"/>
              <a:gd name="T40" fmla="*/ 48 w 104"/>
              <a:gd name="T41" fmla="*/ 25 h 40"/>
              <a:gd name="T42" fmla="*/ 60 w 104"/>
              <a:gd name="T43" fmla="*/ 25 h 40"/>
              <a:gd name="T44" fmla="*/ 60 w 104"/>
              <a:gd name="T45" fmla="*/ 38 h 40"/>
              <a:gd name="T46" fmla="*/ 62 w 104"/>
              <a:gd name="T47" fmla="*/ 25 h 40"/>
              <a:gd name="T48" fmla="*/ 73 w 104"/>
              <a:gd name="T49" fmla="*/ 21 h 40"/>
              <a:gd name="T50" fmla="*/ 71 w 104"/>
              <a:gd name="T51" fmla="*/ 36 h 40"/>
              <a:gd name="T52" fmla="*/ 75 w 104"/>
              <a:gd name="T53" fmla="*/ 21 h 40"/>
              <a:gd name="T54" fmla="*/ 85 w 104"/>
              <a:gd name="T55" fmla="*/ 19 h 40"/>
              <a:gd name="T56" fmla="*/ 83 w 104"/>
              <a:gd name="T57" fmla="*/ 32 h 40"/>
              <a:gd name="T58" fmla="*/ 87 w 104"/>
              <a:gd name="T59" fmla="*/ 17 h 40"/>
              <a:gd name="T60" fmla="*/ 92 w 104"/>
              <a:gd name="T61" fmla="*/ 13 h 40"/>
              <a:gd name="T62" fmla="*/ 90 w 104"/>
              <a:gd name="T63" fmla="*/ 29 h 40"/>
              <a:gd name="T64" fmla="*/ 94 w 104"/>
              <a:gd name="T65" fmla="*/ 13 h 40"/>
              <a:gd name="T66" fmla="*/ 100 w 104"/>
              <a:gd name="T67" fmla="*/ 8 h 40"/>
              <a:gd name="T68" fmla="*/ 98 w 104"/>
              <a:gd name="T69" fmla="*/ 23 h 40"/>
              <a:gd name="T70" fmla="*/ 102 w 104"/>
              <a:gd name="T71" fmla="*/ 8 h 40"/>
              <a:gd name="T72" fmla="*/ 104 w 104"/>
              <a:gd name="T73" fmla="*/ 4 h 40"/>
              <a:gd name="T74" fmla="*/ 104 w 104"/>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4"/>
              <a:gd name="T115" fmla="*/ 0 h 40"/>
              <a:gd name="T116" fmla="*/ 104 w 10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4" h="40">
                <a:moveTo>
                  <a:pt x="104" y="0"/>
                </a:moveTo>
                <a:lnTo>
                  <a:pt x="100" y="6"/>
                </a:lnTo>
                <a:lnTo>
                  <a:pt x="92" y="13"/>
                </a:lnTo>
                <a:lnTo>
                  <a:pt x="85" y="17"/>
                </a:lnTo>
                <a:lnTo>
                  <a:pt x="73" y="19"/>
                </a:lnTo>
                <a:lnTo>
                  <a:pt x="60" y="23"/>
                </a:lnTo>
                <a:lnTo>
                  <a:pt x="46" y="25"/>
                </a:lnTo>
                <a:lnTo>
                  <a:pt x="31" y="25"/>
                </a:lnTo>
                <a:lnTo>
                  <a:pt x="18" y="25"/>
                </a:lnTo>
                <a:lnTo>
                  <a:pt x="2" y="23"/>
                </a:lnTo>
                <a:lnTo>
                  <a:pt x="0" y="40"/>
                </a:lnTo>
                <a:lnTo>
                  <a:pt x="2" y="25"/>
                </a:lnTo>
                <a:lnTo>
                  <a:pt x="16" y="27"/>
                </a:lnTo>
                <a:lnTo>
                  <a:pt x="16" y="40"/>
                </a:lnTo>
                <a:lnTo>
                  <a:pt x="18" y="27"/>
                </a:lnTo>
                <a:lnTo>
                  <a:pt x="31" y="27"/>
                </a:lnTo>
                <a:lnTo>
                  <a:pt x="29" y="40"/>
                </a:lnTo>
                <a:lnTo>
                  <a:pt x="33" y="27"/>
                </a:lnTo>
                <a:lnTo>
                  <a:pt x="46" y="25"/>
                </a:lnTo>
                <a:lnTo>
                  <a:pt x="44" y="40"/>
                </a:lnTo>
                <a:lnTo>
                  <a:pt x="48" y="25"/>
                </a:lnTo>
                <a:lnTo>
                  <a:pt x="60" y="25"/>
                </a:lnTo>
                <a:lnTo>
                  <a:pt x="60" y="38"/>
                </a:lnTo>
                <a:lnTo>
                  <a:pt x="62" y="25"/>
                </a:lnTo>
                <a:lnTo>
                  <a:pt x="73" y="21"/>
                </a:lnTo>
                <a:lnTo>
                  <a:pt x="71" y="36"/>
                </a:lnTo>
                <a:lnTo>
                  <a:pt x="75" y="21"/>
                </a:lnTo>
                <a:lnTo>
                  <a:pt x="85" y="19"/>
                </a:lnTo>
                <a:lnTo>
                  <a:pt x="83" y="32"/>
                </a:lnTo>
                <a:lnTo>
                  <a:pt x="87" y="17"/>
                </a:lnTo>
                <a:lnTo>
                  <a:pt x="92" y="13"/>
                </a:lnTo>
                <a:lnTo>
                  <a:pt x="90" y="29"/>
                </a:lnTo>
                <a:lnTo>
                  <a:pt x="94" y="13"/>
                </a:lnTo>
                <a:lnTo>
                  <a:pt x="100" y="8"/>
                </a:lnTo>
                <a:lnTo>
                  <a:pt x="98" y="23"/>
                </a:lnTo>
                <a:lnTo>
                  <a:pt x="102" y="8"/>
                </a:lnTo>
                <a:lnTo>
                  <a:pt x="104" y="4"/>
                </a:lnTo>
                <a:lnTo>
                  <a:pt x="104" y="0"/>
                </a:lnTo>
              </a:path>
            </a:pathLst>
          </a:custGeom>
          <a:noFill/>
          <a:ln w="0">
            <a:solidFill>
              <a:srgbClr val="25221E"/>
            </a:solidFill>
            <a:round/>
            <a:headEnd/>
            <a:tailEnd/>
          </a:ln>
        </p:spPr>
        <p:txBody>
          <a:bodyPr/>
          <a:lstStyle/>
          <a:p>
            <a:endParaRPr lang="en-US"/>
          </a:p>
        </p:txBody>
      </p:sp>
      <p:sp>
        <p:nvSpPr>
          <p:cNvPr id="45619" name="Freeform 1563"/>
          <p:cNvSpPr>
            <a:spLocks/>
          </p:cNvSpPr>
          <p:nvPr/>
        </p:nvSpPr>
        <p:spPr bwMode="auto">
          <a:xfrm>
            <a:off x="8886825" y="4573588"/>
            <a:ext cx="165100" cy="63500"/>
          </a:xfrm>
          <a:custGeom>
            <a:avLst/>
            <a:gdLst>
              <a:gd name="T0" fmla="*/ 104 w 104"/>
              <a:gd name="T1" fmla="*/ 0 h 40"/>
              <a:gd name="T2" fmla="*/ 102 w 104"/>
              <a:gd name="T3" fmla="*/ 6 h 40"/>
              <a:gd name="T4" fmla="*/ 94 w 104"/>
              <a:gd name="T5" fmla="*/ 12 h 40"/>
              <a:gd name="T6" fmla="*/ 85 w 104"/>
              <a:gd name="T7" fmla="*/ 16 h 40"/>
              <a:gd name="T8" fmla="*/ 73 w 104"/>
              <a:gd name="T9" fmla="*/ 19 h 40"/>
              <a:gd name="T10" fmla="*/ 62 w 104"/>
              <a:gd name="T11" fmla="*/ 21 h 40"/>
              <a:gd name="T12" fmla="*/ 46 w 104"/>
              <a:gd name="T13" fmla="*/ 23 h 40"/>
              <a:gd name="T14" fmla="*/ 31 w 104"/>
              <a:gd name="T15" fmla="*/ 25 h 40"/>
              <a:gd name="T16" fmla="*/ 18 w 104"/>
              <a:gd name="T17" fmla="*/ 23 h 40"/>
              <a:gd name="T18" fmla="*/ 2 w 104"/>
              <a:gd name="T19" fmla="*/ 23 h 40"/>
              <a:gd name="T20" fmla="*/ 0 w 104"/>
              <a:gd name="T21" fmla="*/ 39 h 40"/>
              <a:gd name="T22" fmla="*/ 2 w 104"/>
              <a:gd name="T23" fmla="*/ 25 h 40"/>
              <a:gd name="T24" fmla="*/ 18 w 104"/>
              <a:gd name="T25" fmla="*/ 25 h 40"/>
              <a:gd name="T26" fmla="*/ 16 w 104"/>
              <a:gd name="T27" fmla="*/ 40 h 40"/>
              <a:gd name="T28" fmla="*/ 20 w 104"/>
              <a:gd name="T29" fmla="*/ 25 h 40"/>
              <a:gd name="T30" fmla="*/ 31 w 104"/>
              <a:gd name="T31" fmla="*/ 25 h 40"/>
              <a:gd name="T32" fmla="*/ 31 w 104"/>
              <a:gd name="T33" fmla="*/ 40 h 40"/>
              <a:gd name="T34" fmla="*/ 33 w 104"/>
              <a:gd name="T35" fmla="*/ 25 h 40"/>
              <a:gd name="T36" fmla="*/ 46 w 104"/>
              <a:gd name="T37" fmla="*/ 25 h 40"/>
              <a:gd name="T38" fmla="*/ 46 w 104"/>
              <a:gd name="T39" fmla="*/ 39 h 40"/>
              <a:gd name="T40" fmla="*/ 48 w 104"/>
              <a:gd name="T41" fmla="*/ 25 h 40"/>
              <a:gd name="T42" fmla="*/ 62 w 104"/>
              <a:gd name="T43" fmla="*/ 23 h 40"/>
              <a:gd name="T44" fmla="*/ 60 w 104"/>
              <a:gd name="T45" fmla="*/ 39 h 40"/>
              <a:gd name="T46" fmla="*/ 62 w 104"/>
              <a:gd name="T47" fmla="*/ 23 h 40"/>
              <a:gd name="T48" fmla="*/ 73 w 104"/>
              <a:gd name="T49" fmla="*/ 21 h 40"/>
              <a:gd name="T50" fmla="*/ 73 w 104"/>
              <a:gd name="T51" fmla="*/ 35 h 40"/>
              <a:gd name="T52" fmla="*/ 75 w 104"/>
              <a:gd name="T53" fmla="*/ 21 h 40"/>
              <a:gd name="T54" fmla="*/ 85 w 104"/>
              <a:gd name="T55" fmla="*/ 17 h 40"/>
              <a:gd name="T56" fmla="*/ 83 w 104"/>
              <a:gd name="T57" fmla="*/ 31 h 40"/>
              <a:gd name="T58" fmla="*/ 87 w 104"/>
              <a:gd name="T59" fmla="*/ 17 h 40"/>
              <a:gd name="T60" fmla="*/ 92 w 104"/>
              <a:gd name="T61" fmla="*/ 14 h 40"/>
              <a:gd name="T62" fmla="*/ 92 w 104"/>
              <a:gd name="T63" fmla="*/ 27 h 40"/>
              <a:gd name="T64" fmla="*/ 94 w 104"/>
              <a:gd name="T65" fmla="*/ 14 h 40"/>
              <a:gd name="T66" fmla="*/ 100 w 104"/>
              <a:gd name="T67" fmla="*/ 8 h 40"/>
              <a:gd name="T68" fmla="*/ 100 w 104"/>
              <a:gd name="T69" fmla="*/ 23 h 40"/>
              <a:gd name="T70" fmla="*/ 102 w 104"/>
              <a:gd name="T71" fmla="*/ 8 h 40"/>
              <a:gd name="T72" fmla="*/ 104 w 104"/>
              <a:gd name="T73" fmla="*/ 2 h 40"/>
              <a:gd name="T74" fmla="*/ 104 w 104"/>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4"/>
              <a:gd name="T115" fmla="*/ 0 h 40"/>
              <a:gd name="T116" fmla="*/ 104 w 10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4" h="40">
                <a:moveTo>
                  <a:pt x="104" y="0"/>
                </a:moveTo>
                <a:lnTo>
                  <a:pt x="102" y="6"/>
                </a:lnTo>
                <a:lnTo>
                  <a:pt x="94" y="12"/>
                </a:lnTo>
                <a:lnTo>
                  <a:pt x="85" y="16"/>
                </a:lnTo>
                <a:lnTo>
                  <a:pt x="73" y="19"/>
                </a:lnTo>
                <a:lnTo>
                  <a:pt x="62" y="21"/>
                </a:lnTo>
                <a:lnTo>
                  <a:pt x="46" y="23"/>
                </a:lnTo>
                <a:lnTo>
                  <a:pt x="31" y="25"/>
                </a:lnTo>
                <a:lnTo>
                  <a:pt x="18" y="23"/>
                </a:lnTo>
                <a:lnTo>
                  <a:pt x="2" y="23"/>
                </a:lnTo>
                <a:lnTo>
                  <a:pt x="0" y="39"/>
                </a:lnTo>
                <a:lnTo>
                  <a:pt x="2" y="25"/>
                </a:lnTo>
                <a:lnTo>
                  <a:pt x="18" y="25"/>
                </a:lnTo>
                <a:lnTo>
                  <a:pt x="16" y="40"/>
                </a:lnTo>
                <a:lnTo>
                  <a:pt x="20" y="25"/>
                </a:lnTo>
                <a:lnTo>
                  <a:pt x="31" y="25"/>
                </a:lnTo>
                <a:lnTo>
                  <a:pt x="31" y="40"/>
                </a:lnTo>
                <a:lnTo>
                  <a:pt x="33" y="25"/>
                </a:lnTo>
                <a:lnTo>
                  <a:pt x="46" y="25"/>
                </a:lnTo>
                <a:lnTo>
                  <a:pt x="46" y="39"/>
                </a:lnTo>
                <a:lnTo>
                  <a:pt x="48" y="25"/>
                </a:lnTo>
                <a:lnTo>
                  <a:pt x="62" y="23"/>
                </a:lnTo>
                <a:lnTo>
                  <a:pt x="60" y="39"/>
                </a:lnTo>
                <a:lnTo>
                  <a:pt x="62" y="23"/>
                </a:lnTo>
                <a:lnTo>
                  <a:pt x="73" y="21"/>
                </a:lnTo>
                <a:lnTo>
                  <a:pt x="73" y="35"/>
                </a:lnTo>
                <a:lnTo>
                  <a:pt x="75" y="21"/>
                </a:lnTo>
                <a:lnTo>
                  <a:pt x="85" y="17"/>
                </a:lnTo>
                <a:lnTo>
                  <a:pt x="83" y="31"/>
                </a:lnTo>
                <a:lnTo>
                  <a:pt x="87" y="17"/>
                </a:lnTo>
                <a:lnTo>
                  <a:pt x="92" y="14"/>
                </a:lnTo>
                <a:lnTo>
                  <a:pt x="92" y="27"/>
                </a:lnTo>
                <a:lnTo>
                  <a:pt x="94" y="14"/>
                </a:lnTo>
                <a:lnTo>
                  <a:pt x="100" y="8"/>
                </a:lnTo>
                <a:lnTo>
                  <a:pt x="100" y="23"/>
                </a:lnTo>
                <a:lnTo>
                  <a:pt x="102" y="8"/>
                </a:lnTo>
                <a:lnTo>
                  <a:pt x="104" y="2"/>
                </a:lnTo>
                <a:lnTo>
                  <a:pt x="104" y="0"/>
                </a:lnTo>
                <a:close/>
              </a:path>
            </a:pathLst>
          </a:custGeom>
          <a:solidFill>
            <a:srgbClr val="1F1A17"/>
          </a:solidFill>
          <a:ln w="9525">
            <a:noFill/>
            <a:round/>
            <a:headEnd/>
            <a:tailEnd/>
          </a:ln>
        </p:spPr>
        <p:txBody>
          <a:bodyPr/>
          <a:lstStyle/>
          <a:p>
            <a:endParaRPr lang="en-US"/>
          </a:p>
        </p:txBody>
      </p:sp>
      <p:sp>
        <p:nvSpPr>
          <p:cNvPr id="45620" name="Freeform 1564"/>
          <p:cNvSpPr>
            <a:spLocks/>
          </p:cNvSpPr>
          <p:nvPr/>
        </p:nvSpPr>
        <p:spPr bwMode="auto">
          <a:xfrm>
            <a:off x="8886825" y="4573588"/>
            <a:ext cx="165100" cy="63500"/>
          </a:xfrm>
          <a:custGeom>
            <a:avLst/>
            <a:gdLst>
              <a:gd name="T0" fmla="*/ 104 w 104"/>
              <a:gd name="T1" fmla="*/ 0 h 40"/>
              <a:gd name="T2" fmla="*/ 102 w 104"/>
              <a:gd name="T3" fmla="*/ 6 h 40"/>
              <a:gd name="T4" fmla="*/ 94 w 104"/>
              <a:gd name="T5" fmla="*/ 12 h 40"/>
              <a:gd name="T6" fmla="*/ 85 w 104"/>
              <a:gd name="T7" fmla="*/ 16 h 40"/>
              <a:gd name="T8" fmla="*/ 73 w 104"/>
              <a:gd name="T9" fmla="*/ 19 h 40"/>
              <a:gd name="T10" fmla="*/ 62 w 104"/>
              <a:gd name="T11" fmla="*/ 21 h 40"/>
              <a:gd name="T12" fmla="*/ 46 w 104"/>
              <a:gd name="T13" fmla="*/ 23 h 40"/>
              <a:gd name="T14" fmla="*/ 31 w 104"/>
              <a:gd name="T15" fmla="*/ 25 h 40"/>
              <a:gd name="T16" fmla="*/ 18 w 104"/>
              <a:gd name="T17" fmla="*/ 23 h 40"/>
              <a:gd name="T18" fmla="*/ 2 w 104"/>
              <a:gd name="T19" fmla="*/ 23 h 40"/>
              <a:gd name="T20" fmla="*/ 0 w 104"/>
              <a:gd name="T21" fmla="*/ 39 h 40"/>
              <a:gd name="T22" fmla="*/ 2 w 104"/>
              <a:gd name="T23" fmla="*/ 25 h 40"/>
              <a:gd name="T24" fmla="*/ 18 w 104"/>
              <a:gd name="T25" fmla="*/ 25 h 40"/>
              <a:gd name="T26" fmla="*/ 16 w 104"/>
              <a:gd name="T27" fmla="*/ 40 h 40"/>
              <a:gd name="T28" fmla="*/ 20 w 104"/>
              <a:gd name="T29" fmla="*/ 25 h 40"/>
              <a:gd name="T30" fmla="*/ 31 w 104"/>
              <a:gd name="T31" fmla="*/ 25 h 40"/>
              <a:gd name="T32" fmla="*/ 31 w 104"/>
              <a:gd name="T33" fmla="*/ 40 h 40"/>
              <a:gd name="T34" fmla="*/ 33 w 104"/>
              <a:gd name="T35" fmla="*/ 25 h 40"/>
              <a:gd name="T36" fmla="*/ 46 w 104"/>
              <a:gd name="T37" fmla="*/ 25 h 40"/>
              <a:gd name="T38" fmla="*/ 46 w 104"/>
              <a:gd name="T39" fmla="*/ 39 h 40"/>
              <a:gd name="T40" fmla="*/ 48 w 104"/>
              <a:gd name="T41" fmla="*/ 25 h 40"/>
              <a:gd name="T42" fmla="*/ 62 w 104"/>
              <a:gd name="T43" fmla="*/ 23 h 40"/>
              <a:gd name="T44" fmla="*/ 60 w 104"/>
              <a:gd name="T45" fmla="*/ 39 h 40"/>
              <a:gd name="T46" fmla="*/ 62 w 104"/>
              <a:gd name="T47" fmla="*/ 23 h 40"/>
              <a:gd name="T48" fmla="*/ 73 w 104"/>
              <a:gd name="T49" fmla="*/ 21 h 40"/>
              <a:gd name="T50" fmla="*/ 73 w 104"/>
              <a:gd name="T51" fmla="*/ 35 h 40"/>
              <a:gd name="T52" fmla="*/ 75 w 104"/>
              <a:gd name="T53" fmla="*/ 21 h 40"/>
              <a:gd name="T54" fmla="*/ 85 w 104"/>
              <a:gd name="T55" fmla="*/ 17 h 40"/>
              <a:gd name="T56" fmla="*/ 83 w 104"/>
              <a:gd name="T57" fmla="*/ 31 h 40"/>
              <a:gd name="T58" fmla="*/ 87 w 104"/>
              <a:gd name="T59" fmla="*/ 17 h 40"/>
              <a:gd name="T60" fmla="*/ 92 w 104"/>
              <a:gd name="T61" fmla="*/ 14 h 40"/>
              <a:gd name="T62" fmla="*/ 92 w 104"/>
              <a:gd name="T63" fmla="*/ 27 h 40"/>
              <a:gd name="T64" fmla="*/ 94 w 104"/>
              <a:gd name="T65" fmla="*/ 14 h 40"/>
              <a:gd name="T66" fmla="*/ 100 w 104"/>
              <a:gd name="T67" fmla="*/ 8 h 40"/>
              <a:gd name="T68" fmla="*/ 100 w 104"/>
              <a:gd name="T69" fmla="*/ 23 h 40"/>
              <a:gd name="T70" fmla="*/ 102 w 104"/>
              <a:gd name="T71" fmla="*/ 8 h 40"/>
              <a:gd name="T72" fmla="*/ 104 w 104"/>
              <a:gd name="T73" fmla="*/ 2 h 40"/>
              <a:gd name="T74" fmla="*/ 104 w 104"/>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4"/>
              <a:gd name="T115" fmla="*/ 0 h 40"/>
              <a:gd name="T116" fmla="*/ 104 w 10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4" h="40">
                <a:moveTo>
                  <a:pt x="104" y="0"/>
                </a:moveTo>
                <a:lnTo>
                  <a:pt x="102" y="6"/>
                </a:lnTo>
                <a:lnTo>
                  <a:pt x="94" y="12"/>
                </a:lnTo>
                <a:lnTo>
                  <a:pt x="85" y="16"/>
                </a:lnTo>
                <a:lnTo>
                  <a:pt x="73" y="19"/>
                </a:lnTo>
                <a:lnTo>
                  <a:pt x="62" y="21"/>
                </a:lnTo>
                <a:lnTo>
                  <a:pt x="46" y="23"/>
                </a:lnTo>
                <a:lnTo>
                  <a:pt x="31" y="25"/>
                </a:lnTo>
                <a:lnTo>
                  <a:pt x="18" y="23"/>
                </a:lnTo>
                <a:lnTo>
                  <a:pt x="2" y="23"/>
                </a:lnTo>
                <a:lnTo>
                  <a:pt x="0" y="39"/>
                </a:lnTo>
                <a:lnTo>
                  <a:pt x="2" y="25"/>
                </a:lnTo>
                <a:lnTo>
                  <a:pt x="18" y="25"/>
                </a:lnTo>
                <a:lnTo>
                  <a:pt x="16" y="40"/>
                </a:lnTo>
                <a:lnTo>
                  <a:pt x="20" y="25"/>
                </a:lnTo>
                <a:lnTo>
                  <a:pt x="31" y="25"/>
                </a:lnTo>
                <a:lnTo>
                  <a:pt x="31" y="40"/>
                </a:lnTo>
                <a:lnTo>
                  <a:pt x="33" y="25"/>
                </a:lnTo>
                <a:lnTo>
                  <a:pt x="46" y="25"/>
                </a:lnTo>
                <a:lnTo>
                  <a:pt x="46" y="39"/>
                </a:lnTo>
                <a:lnTo>
                  <a:pt x="48" y="25"/>
                </a:lnTo>
                <a:lnTo>
                  <a:pt x="62" y="23"/>
                </a:lnTo>
                <a:lnTo>
                  <a:pt x="60" y="39"/>
                </a:lnTo>
                <a:lnTo>
                  <a:pt x="62" y="23"/>
                </a:lnTo>
                <a:lnTo>
                  <a:pt x="73" y="21"/>
                </a:lnTo>
                <a:lnTo>
                  <a:pt x="73" y="35"/>
                </a:lnTo>
                <a:lnTo>
                  <a:pt x="75" y="21"/>
                </a:lnTo>
                <a:lnTo>
                  <a:pt x="85" y="17"/>
                </a:lnTo>
                <a:lnTo>
                  <a:pt x="83" y="31"/>
                </a:lnTo>
                <a:lnTo>
                  <a:pt x="87" y="17"/>
                </a:lnTo>
                <a:lnTo>
                  <a:pt x="92" y="14"/>
                </a:lnTo>
                <a:lnTo>
                  <a:pt x="92" y="27"/>
                </a:lnTo>
                <a:lnTo>
                  <a:pt x="94" y="14"/>
                </a:lnTo>
                <a:lnTo>
                  <a:pt x="100" y="8"/>
                </a:lnTo>
                <a:lnTo>
                  <a:pt x="100" y="23"/>
                </a:lnTo>
                <a:lnTo>
                  <a:pt x="102" y="8"/>
                </a:lnTo>
                <a:lnTo>
                  <a:pt x="104" y="2"/>
                </a:lnTo>
                <a:lnTo>
                  <a:pt x="104" y="0"/>
                </a:lnTo>
              </a:path>
            </a:pathLst>
          </a:custGeom>
          <a:noFill/>
          <a:ln w="0">
            <a:solidFill>
              <a:srgbClr val="25221E"/>
            </a:solidFill>
            <a:round/>
            <a:headEnd/>
            <a:tailEnd/>
          </a:ln>
        </p:spPr>
        <p:txBody>
          <a:bodyPr/>
          <a:lstStyle/>
          <a:p>
            <a:endParaRPr lang="en-US"/>
          </a:p>
        </p:txBody>
      </p:sp>
      <p:sp>
        <p:nvSpPr>
          <p:cNvPr id="45621" name="Freeform 1565"/>
          <p:cNvSpPr>
            <a:spLocks/>
          </p:cNvSpPr>
          <p:nvPr/>
        </p:nvSpPr>
        <p:spPr bwMode="auto">
          <a:xfrm>
            <a:off x="8750301" y="4271963"/>
            <a:ext cx="168275" cy="88900"/>
          </a:xfrm>
          <a:custGeom>
            <a:avLst/>
            <a:gdLst>
              <a:gd name="T0" fmla="*/ 0 w 106"/>
              <a:gd name="T1" fmla="*/ 0 h 56"/>
              <a:gd name="T2" fmla="*/ 4 w 106"/>
              <a:gd name="T3" fmla="*/ 8 h 56"/>
              <a:gd name="T4" fmla="*/ 10 w 106"/>
              <a:gd name="T5" fmla="*/ 14 h 56"/>
              <a:gd name="T6" fmla="*/ 19 w 106"/>
              <a:gd name="T7" fmla="*/ 19 h 56"/>
              <a:gd name="T8" fmla="*/ 29 w 106"/>
              <a:gd name="T9" fmla="*/ 25 h 56"/>
              <a:gd name="T10" fmla="*/ 42 w 106"/>
              <a:gd name="T11" fmla="*/ 29 h 56"/>
              <a:gd name="T12" fmla="*/ 58 w 106"/>
              <a:gd name="T13" fmla="*/ 33 h 56"/>
              <a:gd name="T14" fmla="*/ 73 w 106"/>
              <a:gd name="T15" fmla="*/ 37 h 56"/>
              <a:gd name="T16" fmla="*/ 88 w 106"/>
              <a:gd name="T17" fmla="*/ 39 h 56"/>
              <a:gd name="T18" fmla="*/ 106 w 106"/>
              <a:gd name="T19" fmla="*/ 39 h 56"/>
              <a:gd name="T20" fmla="*/ 104 w 106"/>
              <a:gd name="T21" fmla="*/ 56 h 56"/>
              <a:gd name="T22" fmla="*/ 104 w 106"/>
              <a:gd name="T23" fmla="*/ 40 h 56"/>
              <a:gd name="T24" fmla="*/ 88 w 106"/>
              <a:gd name="T25" fmla="*/ 40 h 56"/>
              <a:gd name="T26" fmla="*/ 88 w 106"/>
              <a:gd name="T27" fmla="*/ 54 h 56"/>
              <a:gd name="T28" fmla="*/ 86 w 106"/>
              <a:gd name="T29" fmla="*/ 40 h 56"/>
              <a:gd name="T30" fmla="*/ 73 w 106"/>
              <a:gd name="T31" fmla="*/ 39 h 56"/>
              <a:gd name="T32" fmla="*/ 71 w 106"/>
              <a:gd name="T33" fmla="*/ 52 h 56"/>
              <a:gd name="T34" fmla="*/ 71 w 106"/>
              <a:gd name="T35" fmla="*/ 37 h 56"/>
              <a:gd name="T36" fmla="*/ 58 w 106"/>
              <a:gd name="T37" fmla="*/ 35 h 56"/>
              <a:gd name="T38" fmla="*/ 56 w 106"/>
              <a:gd name="T39" fmla="*/ 48 h 56"/>
              <a:gd name="T40" fmla="*/ 56 w 106"/>
              <a:gd name="T41" fmla="*/ 35 h 56"/>
              <a:gd name="T42" fmla="*/ 42 w 106"/>
              <a:gd name="T43" fmla="*/ 31 h 56"/>
              <a:gd name="T44" fmla="*/ 40 w 106"/>
              <a:gd name="T45" fmla="*/ 44 h 56"/>
              <a:gd name="T46" fmla="*/ 40 w 106"/>
              <a:gd name="T47" fmla="*/ 31 h 56"/>
              <a:gd name="T48" fmla="*/ 29 w 106"/>
              <a:gd name="T49" fmla="*/ 25 h 56"/>
              <a:gd name="T50" fmla="*/ 27 w 106"/>
              <a:gd name="T51" fmla="*/ 40 h 56"/>
              <a:gd name="T52" fmla="*/ 27 w 106"/>
              <a:gd name="T53" fmla="*/ 25 h 56"/>
              <a:gd name="T54" fmla="*/ 17 w 106"/>
              <a:gd name="T55" fmla="*/ 21 h 56"/>
              <a:gd name="T56" fmla="*/ 17 w 106"/>
              <a:gd name="T57" fmla="*/ 35 h 56"/>
              <a:gd name="T58" fmla="*/ 17 w 106"/>
              <a:gd name="T59" fmla="*/ 19 h 56"/>
              <a:gd name="T60" fmla="*/ 10 w 106"/>
              <a:gd name="T61" fmla="*/ 16 h 56"/>
              <a:gd name="T62" fmla="*/ 10 w 106"/>
              <a:gd name="T63" fmla="*/ 31 h 56"/>
              <a:gd name="T64" fmla="*/ 10 w 106"/>
              <a:gd name="T65" fmla="*/ 16 h 56"/>
              <a:gd name="T66" fmla="*/ 4 w 106"/>
              <a:gd name="T67" fmla="*/ 8 h 56"/>
              <a:gd name="T68" fmla="*/ 2 w 106"/>
              <a:gd name="T69" fmla="*/ 23 h 56"/>
              <a:gd name="T70" fmla="*/ 2 w 106"/>
              <a:gd name="T71" fmla="*/ 8 h 56"/>
              <a:gd name="T72" fmla="*/ 0 w 106"/>
              <a:gd name="T73" fmla="*/ 4 h 56"/>
              <a:gd name="T74" fmla="*/ 0 w 106"/>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6"/>
              <a:gd name="T115" fmla="*/ 0 h 56"/>
              <a:gd name="T116" fmla="*/ 106 w 106"/>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6" h="56">
                <a:moveTo>
                  <a:pt x="0" y="0"/>
                </a:moveTo>
                <a:lnTo>
                  <a:pt x="4" y="8"/>
                </a:lnTo>
                <a:lnTo>
                  <a:pt x="10" y="14"/>
                </a:lnTo>
                <a:lnTo>
                  <a:pt x="19" y="19"/>
                </a:lnTo>
                <a:lnTo>
                  <a:pt x="29" y="25"/>
                </a:lnTo>
                <a:lnTo>
                  <a:pt x="42" y="29"/>
                </a:lnTo>
                <a:lnTo>
                  <a:pt x="58" y="33"/>
                </a:lnTo>
                <a:lnTo>
                  <a:pt x="73" y="37"/>
                </a:lnTo>
                <a:lnTo>
                  <a:pt x="88" y="39"/>
                </a:lnTo>
                <a:lnTo>
                  <a:pt x="106" y="39"/>
                </a:lnTo>
                <a:lnTo>
                  <a:pt x="104" y="56"/>
                </a:lnTo>
                <a:lnTo>
                  <a:pt x="104" y="40"/>
                </a:lnTo>
                <a:lnTo>
                  <a:pt x="88" y="40"/>
                </a:lnTo>
                <a:lnTo>
                  <a:pt x="88" y="54"/>
                </a:lnTo>
                <a:lnTo>
                  <a:pt x="86" y="40"/>
                </a:lnTo>
                <a:lnTo>
                  <a:pt x="73" y="39"/>
                </a:lnTo>
                <a:lnTo>
                  <a:pt x="71" y="52"/>
                </a:lnTo>
                <a:lnTo>
                  <a:pt x="71" y="37"/>
                </a:lnTo>
                <a:lnTo>
                  <a:pt x="58" y="35"/>
                </a:lnTo>
                <a:lnTo>
                  <a:pt x="56" y="48"/>
                </a:lnTo>
                <a:lnTo>
                  <a:pt x="56" y="35"/>
                </a:lnTo>
                <a:lnTo>
                  <a:pt x="42" y="31"/>
                </a:lnTo>
                <a:lnTo>
                  <a:pt x="40" y="44"/>
                </a:lnTo>
                <a:lnTo>
                  <a:pt x="40" y="31"/>
                </a:lnTo>
                <a:lnTo>
                  <a:pt x="29" y="25"/>
                </a:lnTo>
                <a:lnTo>
                  <a:pt x="27" y="40"/>
                </a:lnTo>
                <a:lnTo>
                  <a:pt x="27" y="25"/>
                </a:lnTo>
                <a:lnTo>
                  <a:pt x="17" y="21"/>
                </a:lnTo>
                <a:lnTo>
                  <a:pt x="17" y="35"/>
                </a:lnTo>
                <a:lnTo>
                  <a:pt x="17" y="19"/>
                </a:lnTo>
                <a:lnTo>
                  <a:pt x="10" y="16"/>
                </a:lnTo>
                <a:lnTo>
                  <a:pt x="10" y="31"/>
                </a:lnTo>
                <a:lnTo>
                  <a:pt x="10" y="16"/>
                </a:lnTo>
                <a:lnTo>
                  <a:pt x="4" y="8"/>
                </a:lnTo>
                <a:lnTo>
                  <a:pt x="2" y="23"/>
                </a:lnTo>
                <a:lnTo>
                  <a:pt x="2" y="8"/>
                </a:lnTo>
                <a:lnTo>
                  <a:pt x="0" y="4"/>
                </a:lnTo>
                <a:lnTo>
                  <a:pt x="0" y="0"/>
                </a:lnTo>
                <a:close/>
              </a:path>
            </a:pathLst>
          </a:custGeom>
          <a:solidFill>
            <a:srgbClr val="1F1A17"/>
          </a:solidFill>
          <a:ln w="9525">
            <a:noFill/>
            <a:round/>
            <a:headEnd/>
            <a:tailEnd/>
          </a:ln>
        </p:spPr>
        <p:txBody>
          <a:bodyPr/>
          <a:lstStyle/>
          <a:p>
            <a:endParaRPr lang="en-US"/>
          </a:p>
        </p:txBody>
      </p:sp>
      <p:sp>
        <p:nvSpPr>
          <p:cNvPr id="45622" name="Freeform 1566"/>
          <p:cNvSpPr>
            <a:spLocks/>
          </p:cNvSpPr>
          <p:nvPr/>
        </p:nvSpPr>
        <p:spPr bwMode="auto">
          <a:xfrm>
            <a:off x="8750301" y="4271963"/>
            <a:ext cx="168275" cy="88900"/>
          </a:xfrm>
          <a:custGeom>
            <a:avLst/>
            <a:gdLst>
              <a:gd name="T0" fmla="*/ 0 w 106"/>
              <a:gd name="T1" fmla="*/ 0 h 56"/>
              <a:gd name="T2" fmla="*/ 4 w 106"/>
              <a:gd name="T3" fmla="*/ 8 h 56"/>
              <a:gd name="T4" fmla="*/ 10 w 106"/>
              <a:gd name="T5" fmla="*/ 14 h 56"/>
              <a:gd name="T6" fmla="*/ 19 w 106"/>
              <a:gd name="T7" fmla="*/ 19 h 56"/>
              <a:gd name="T8" fmla="*/ 29 w 106"/>
              <a:gd name="T9" fmla="*/ 25 h 56"/>
              <a:gd name="T10" fmla="*/ 42 w 106"/>
              <a:gd name="T11" fmla="*/ 29 h 56"/>
              <a:gd name="T12" fmla="*/ 58 w 106"/>
              <a:gd name="T13" fmla="*/ 33 h 56"/>
              <a:gd name="T14" fmla="*/ 73 w 106"/>
              <a:gd name="T15" fmla="*/ 37 h 56"/>
              <a:gd name="T16" fmla="*/ 88 w 106"/>
              <a:gd name="T17" fmla="*/ 39 h 56"/>
              <a:gd name="T18" fmla="*/ 106 w 106"/>
              <a:gd name="T19" fmla="*/ 39 h 56"/>
              <a:gd name="T20" fmla="*/ 104 w 106"/>
              <a:gd name="T21" fmla="*/ 56 h 56"/>
              <a:gd name="T22" fmla="*/ 104 w 106"/>
              <a:gd name="T23" fmla="*/ 40 h 56"/>
              <a:gd name="T24" fmla="*/ 88 w 106"/>
              <a:gd name="T25" fmla="*/ 40 h 56"/>
              <a:gd name="T26" fmla="*/ 88 w 106"/>
              <a:gd name="T27" fmla="*/ 54 h 56"/>
              <a:gd name="T28" fmla="*/ 86 w 106"/>
              <a:gd name="T29" fmla="*/ 40 h 56"/>
              <a:gd name="T30" fmla="*/ 73 w 106"/>
              <a:gd name="T31" fmla="*/ 39 h 56"/>
              <a:gd name="T32" fmla="*/ 71 w 106"/>
              <a:gd name="T33" fmla="*/ 52 h 56"/>
              <a:gd name="T34" fmla="*/ 71 w 106"/>
              <a:gd name="T35" fmla="*/ 37 h 56"/>
              <a:gd name="T36" fmla="*/ 58 w 106"/>
              <a:gd name="T37" fmla="*/ 35 h 56"/>
              <a:gd name="T38" fmla="*/ 56 w 106"/>
              <a:gd name="T39" fmla="*/ 48 h 56"/>
              <a:gd name="T40" fmla="*/ 56 w 106"/>
              <a:gd name="T41" fmla="*/ 35 h 56"/>
              <a:gd name="T42" fmla="*/ 42 w 106"/>
              <a:gd name="T43" fmla="*/ 31 h 56"/>
              <a:gd name="T44" fmla="*/ 40 w 106"/>
              <a:gd name="T45" fmla="*/ 44 h 56"/>
              <a:gd name="T46" fmla="*/ 40 w 106"/>
              <a:gd name="T47" fmla="*/ 31 h 56"/>
              <a:gd name="T48" fmla="*/ 29 w 106"/>
              <a:gd name="T49" fmla="*/ 25 h 56"/>
              <a:gd name="T50" fmla="*/ 27 w 106"/>
              <a:gd name="T51" fmla="*/ 40 h 56"/>
              <a:gd name="T52" fmla="*/ 27 w 106"/>
              <a:gd name="T53" fmla="*/ 25 h 56"/>
              <a:gd name="T54" fmla="*/ 17 w 106"/>
              <a:gd name="T55" fmla="*/ 21 h 56"/>
              <a:gd name="T56" fmla="*/ 17 w 106"/>
              <a:gd name="T57" fmla="*/ 35 h 56"/>
              <a:gd name="T58" fmla="*/ 17 w 106"/>
              <a:gd name="T59" fmla="*/ 19 h 56"/>
              <a:gd name="T60" fmla="*/ 10 w 106"/>
              <a:gd name="T61" fmla="*/ 16 h 56"/>
              <a:gd name="T62" fmla="*/ 10 w 106"/>
              <a:gd name="T63" fmla="*/ 31 h 56"/>
              <a:gd name="T64" fmla="*/ 10 w 106"/>
              <a:gd name="T65" fmla="*/ 16 h 56"/>
              <a:gd name="T66" fmla="*/ 4 w 106"/>
              <a:gd name="T67" fmla="*/ 8 h 56"/>
              <a:gd name="T68" fmla="*/ 2 w 106"/>
              <a:gd name="T69" fmla="*/ 23 h 56"/>
              <a:gd name="T70" fmla="*/ 2 w 106"/>
              <a:gd name="T71" fmla="*/ 8 h 56"/>
              <a:gd name="T72" fmla="*/ 0 w 106"/>
              <a:gd name="T73" fmla="*/ 4 h 56"/>
              <a:gd name="T74" fmla="*/ 0 w 106"/>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6"/>
              <a:gd name="T115" fmla="*/ 0 h 56"/>
              <a:gd name="T116" fmla="*/ 106 w 106"/>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6" h="56">
                <a:moveTo>
                  <a:pt x="0" y="0"/>
                </a:moveTo>
                <a:lnTo>
                  <a:pt x="4" y="8"/>
                </a:lnTo>
                <a:lnTo>
                  <a:pt x="10" y="14"/>
                </a:lnTo>
                <a:lnTo>
                  <a:pt x="19" y="19"/>
                </a:lnTo>
                <a:lnTo>
                  <a:pt x="29" y="25"/>
                </a:lnTo>
                <a:lnTo>
                  <a:pt x="42" y="29"/>
                </a:lnTo>
                <a:lnTo>
                  <a:pt x="58" y="33"/>
                </a:lnTo>
                <a:lnTo>
                  <a:pt x="73" y="37"/>
                </a:lnTo>
                <a:lnTo>
                  <a:pt x="88" y="39"/>
                </a:lnTo>
                <a:lnTo>
                  <a:pt x="106" y="39"/>
                </a:lnTo>
                <a:lnTo>
                  <a:pt x="104" y="56"/>
                </a:lnTo>
                <a:lnTo>
                  <a:pt x="104" y="40"/>
                </a:lnTo>
                <a:lnTo>
                  <a:pt x="88" y="40"/>
                </a:lnTo>
                <a:lnTo>
                  <a:pt x="88" y="54"/>
                </a:lnTo>
                <a:lnTo>
                  <a:pt x="86" y="40"/>
                </a:lnTo>
                <a:lnTo>
                  <a:pt x="73" y="39"/>
                </a:lnTo>
                <a:lnTo>
                  <a:pt x="71" y="52"/>
                </a:lnTo>
                <a:lnTo>
                  <a:pt x="71" y="37"/>
                </a:lnTo>
                <a:lnTo>
                  <a:pt x="58" y="35"/>
                </a:lnTo>
                <a:lnTo>
                  <a:pt x="56" y="48"/>
                </a:lnTo>
                <a:lnTo>
                  <a:pt x="56" y="35"/>
                </a:lnTo>
                <a:lnTo>
                  <a:pt x="42" y="31"/>
                </a:lnTo>
                <a:lnTo>
                  <a:pt x="40" y="44"/>
                </a:lnTo>
                <a:lnTo>
                  <a:pt x="40" y="31"/>
                </a:lnTo>
                <a:lnTo>
                  <a:pt x="29" y="25"/>
                </a:lnTo>
                <a:lnTo>
                  <a:pt x="27" y="40"/>
                </a:lnTo>
                <a:lnTo>
                  <a:pt x="27" y="25"/>
                </a:lnTo>
                <a:lnTo>
                  <a:pt x="17" y="21"/>
                </a:lnTo>
                <a:lnTo>
                  <a:pt x="17" y="35"/>
                </a:lnTo>
                <a:lnTo>
                  <a:pt x="17" y="19"/>
                </a:lnTo>
                <a:lnTo>
                  <a:pt x="10" y="16"/>
                </a:lnTo>
                <a:lnTo>
                  <a:pt x="10" y="31"/>
                </a:lnTo>
                <a:lnTo>
                  <a:pt x="10" y="16"/>
                </a:lnTo>
                <a:lnTo>
                  <a:pt x="4" y="8"/>
                </a:lnTo>
                <a:lnTo>
                  <a:pt x="2" y="23"/>
                </a:lnTo>
                <a:lnTo>
                  <a:pt x="2" y="8"/>
                </a:lnTo>
                <a:lnTo>
                  <a:pt x="0" y="4"/>
                </a:lnTo>
                <a:lnTo>
                  <a:pt x="0" y="0"/>
                </a:lnTo>
              </a:path>
            </a:pathLst>
          </a:custGeom>
          <a:noFill/>
          <a:ln w="0">
            <a:solidFill>
              <a:srgbClr val="25221E"/>
            </a:solidFill>
            <a:round/>
            <a:headEnd/>
            <a:tailEnd/>
          </a:ln>
        </p:spPr>
        <p:txBody>
          <a:bodyPr/>
          <a:lstStyle/>
          <a:p>
            <a:endParaRPr lang="en-US"/>
          </a:p>
        </p:txBody>
      </p:sp>
      <p:sp>
        <p:nvSpPr>
          <p:cNvPr id="45623" name="Freeform 1567"/>
          <p:cNvSpPr>
            <a:spLocks/>
          </p:cNvSpPr>
          <p:nvPr/>
        </p:nvSpPr>
        <p:spPr bwMode="auto">
          <a:xfrm>
            <a:off x="8750300" y="4297364"/>
            <a:ext cx="165100" cy="84137"/>
          </a:xfrm>
          <a:custGeom>
            <a:avLst/>
            <a:gdLst>
              <a:gd name="T0" fmla="*/ 0 w 104"/>
              <a:gd name="T1" fmla="*/ 0 h 53"/>
              <a:gd name="T2" fmla="*/ 2 w 104"/>
              <a:gd name="T3" fmla="*/ 5 h 53"/>
              <a:gd name="T4" fmla="*/ 10 w 104"/>
              <a:gd name="T5" fmla="*/ 13 h 53"/>
              <a:gd name="T6" fmla="*/ 17 w 104"/>
              <a:gd name="T7" fmla="*/ 17 h 53"/>
              <a:gd name="T8" fmla="*/ 29 w 104"/>
              <a:gd name="T9" fmla="*/ 23 h 53"/>
              <a:gd name="T10" fmla="*/ 42 w 104"/>
              <a:gd name="T11" fmla="*/ 26 h 53"/>
              <a:gd name="T12" fmla="*/ 56 w 104"/>
              <a:gd name="T13" fmla="*/ 30 h 53"/>
              <a:gd name="T14" fmla="*/ 71 w 104"/>
              <a:gd name="T15" fmla="*/ 34 h 53"/>
              <a:gd name="T16" fmla="*/ 86 w 104"/>
              <a:gd name="T17" fmla="*/ 36 h 53"/>
              <a:gd name="T18" fmla="*/ 104 w 104"/>
              <a:gd name="T19" fmla="*/ 38 h 53"/>
              <a:gd name="T20" fmla="*/ 102 w 104"/>
              <a:gd name="T21" fmla="*/ 53 h 53"/>
              <a:gd name="T22" fmla="*/ 102 w 104"/>
              <a:gd name="T23" fmla="*/ 40 h 53"/>
              <a:gd name="T24" fmla="*/ 88 w 104"/>
              <a:gd name="T25" fmla="*/ 38 h 53"/>
              <a:gd name="T26" fmla="*/ 86 w 104"/>
              <a:gd name="T27" fmla="*/ 51 h 53"/>
              <a:gd name="T28" fmla="*/ 86 w 104"/>
              <a:gd name="T29" fmla="*/ 38 h 53"/>
              <a:gd name="T30" fmla="*/ 71 w 104"/>
              <a:gd name="T31" fmla="*/ 36 h 53"/>
              <a:gd name="T32" fmla="*/ 71 w 104"/>
              <a:gd name="T33" fmla="*/ 49 h 53"/>
              <a:gd name="T34" fmla="*/ 71 w 104"/>
              <a:gd name="T35" fmla="*/ 36 h 53"/>
              <a:gd name="T36" fmla="*/ 56 w 104"/>
              <a:gd name="T37" fmla="*/ 32 h 53"/>
              <a:gd name="T38" fmla="*/ 54 w 104"/>
              <a:gd name="T39" fmla="*/ 48 h 53"/>
              <a:gd name="T40" fmla="*/ 54 w 104"/>
              <a:gd name="T41" fmla="*/ 32 h 53"/>
              <a:gd name="T42" fmla="*/ 40 w 104"/>
              <a:gd name="T43" fmla="*/ 28 h 53"/>
              <a:gd name="T44" fmla="*/ 40 w 104"/>
              <a:gd name="T45" fmla="*/ 44 h 53"/>
              <a:gd name="T46" fmla="*/ 40 w 104"/>
              <a:gd name="T47" fmla="*/ 28 h 53"/>
              <a:gd name="T48" fmla="*/ 27 w 104"/>
              <a:gd name="T49" fmla="*/ 24 h 53"/>
              <a:gd name="T50" fmla="*/ 27 w 104"/>
              <a:gd name="T51" fmla="*/ 40 h 53"/>
              <a:gd name="T52" fmla="*/ 27 w 104"/>
              <a:gd name="T53" fmla="*/ 24 h 53"/>
              <a:gd name="T54" fmla="*/ 17 w 104"/>
              <a:gd name="T55" fmla="*/ 19 h 53"/>
              <a:gd name="T56" fmla="*/ 15 w 104"/>
              <a:gd name="T57" fmla="*/ 34 h 53"/>
              <a:gd name="T58" fmla="*/ 15 w 104"/>
              <a:gd name="T59" fmla="*/ 19 h 53"/>
              <a:gd name="T60" fmla="*/ 10 w 104"/>
              <a:gd name="T61" fmla="*/ 15 h 53"/>
              <a:gd name="T62" fmla="*/ 8 w 104"/>
              <a:gd name="T63" fmla="*/ 28 h 53"/>
              <a:gd name="T64" fmla="*/ 8 w 104"/>
              <a:gd name="T65" fmla="*/ 13 h 53"/>
              <a:gd name="T66" fmla="*/ 2 w 104"/>
              <a:gd name="T67" fmla="*/ 7 h 53"/>
              <a:gd name="T68" fmla="*/ 0 w 104"/>
              <a:gd name="T69" fmla="*/ 23 h 53"/>
              <a:gd name="T70" fmla="*/ 0 w 104"/>
              <a:gd name="T71" fmla="*/ 7 h 53"/>
              <a:gd name="T72" fmla="*/ 0 w 104"/>
              <a:gd name="T73" fmla="*/ 1 h 53"/>
              <a:gd name="T74" fmla="*/ 0 w 104"/>
              <a:gd name="T75" fmla="*/ 0 h 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4"/>
              <a:gd name="T115" fmla="*/ 0 h 53"/>
              <a:gd name="T116" fmla="*/ 104 w 104"/>
              <a:gd name="T117" fmla="*/ 53 h 5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4" h="53">
                <a:moveTo>
                  <a:pt x="0" y="0"/>
                </a:moveTo>
                <a:lnTo>
                  <a:pt x="2" y="5"/>
                </a:lnTo>
                <a:lnTo>
                  <a:pt x="10" y="13"/>
                </a:lnTo>
                <a:lnTo>
                  <a:pt x="17" y="17"/>
                </a:lnTo>
                <a:lnTo>
                  <a:pt x="29" y="23"/>
                </a:lnTo>
                <a:lnTo>
                  <a:pt x="42" y="26"/>
                </a:lnTo>
                <a:lnTo>
                  <a:pt x="56" y="30"/>
                </a:lnTo>
                <a:lnTo>
                  <a:pt x="71" y="34"/>
                </a:lnTo>
                <a:lnTo>
                  <a:pt x="86" y="36"/>
                </a:lnTo>
                <a:lnTo>
                  <a:pt x="104" y="38"/>
                </a:lnTo>
                <a:lnTo>
                  <a:pt x="102" y="53"/>
                </a:lnTo>
                <a:lnTo>
                  <a:pt x="102" y="40"/>
                </a:lnTo>
                <a:lnTo>
                  <a:pt x="88" y="38"/>
                </a:lnTo>
                <a:lnTo>
                  <a:pt x="86" y="51"/>
                </a:lnTo>
                <a:lnTo>
                  <a:pt x="86" y="38"/>
                </a:lnTo>
                <a:lnTo>
                  <a:pt x="71" y="36"/>
                </a:lnTo>
                <a:lnTo>
                  <a:pt x="71" y="49"/>
                </a:lnTo>
                <a:lnTo>
                  <a:pt x="71" y="36"/>
                </a:lnTo>
                <a:lnTo>
                  <a:pt x="56" y="32"/>
                </a:lnTo>
                <a:lnTo>
                  <a:pt x="54" y="48"/>
                </a:lnTo>
                <a:lnTo>
                  <a:pt x="54" y="32"/>
                </a:lnTo>
                <a:lnTo>
                  <a:pt x="40" y="28"/>
                </a:lnTo>
                <a:lnTo>
                  <a:pt x="40" y="44"/>
                </a:lnTo>
                <a:lnTo>
                  <a:pt x="40" y="28"/>
                </a:lnTo>
                <a:lnTo>
                  <a:pt x="27" y="24"/>
                </a:lnTo>
                <a:lnTo>
                  <a:pt x="27" y="40"/>
                </a:lnTo>
                <a:lnTo>
                  <a:pt x="27" y="24"/>
                </a:lnTo>
                <a:lnTo>
                  <a:pt x="17" y="19"/>
                </a:lnTo>
                <a:lnTo>
                  <a:pt x="15" y="34"/>
                </a:lnTo>
                <a:lnTo>
                  <a:pt x="15" y="19"/>
                </a:lnTo>
                <a:lnTo>
                  <a:pt x="10" y="15"/>
                </a:lnTo>
                <a:lnTo>
                  <a:pt x="8" y="28"/>
                </a:lnTo>
                <a:lnTo>
                  <a:pt x="8" y="13"/>
                </a:lnTo>
                <a:lnTo>
                  <a:pt x="2" y="7"/>
                </a:lnTo>
                <a:lnTo>
                  <a:pt x="0" y="23"/>
                </a:lnTo>
                <a:lnTo>
                  <a:pt x="0" y="7"/>
                </a:lnTo>
                <a:lnTo>
                  <a:pt x="0" y="1"/>
                </a:lnTo>
                <a:lnTo>
                  <a:pt x="0" y="0"/>
                </a:lnTo>
                <a:close/>
              </a:path>
            </a:pathLst>
          </a:custGeom>
          <a:solidFill>
            <a:srgbClr val="1F1A17"/>
          </a:solidFill>
          <a:ln w="9525">
            <a:noFill/>
            <a:round/>
            <a:headEnd/>
            <a:tailEnd/>
          </a:ln>
        </p:spPr>
        <p:txBody>
          <a:bodyPr/>
          <a:lstStyle/>
          <a:p>
            <a:endParaRPr lang="en-US"/>
          </a:p>
        </p:txBody>
      </p:sp>
      <p:sp>
        <p:nvSpPr>
          <p:cNvPr id="45624" name="Freeform 1568"/>
          <p:cNvSpPr>
            <a:spLocks/>
          </p:cNvSpPr>
          <p:nvPr/>
        </p:nvSpPr>
        <p:spPr bwMode="auto">
          <a:xfrm>
            <a:off x="8750300" y="4297364"/>
            <a:ext cx="165100" cy="84137"/>
          </a:xfrm>
          <a:custGeom>
            <a:avLst/>
            <a:gdLst>
              <a:gd name="T0" fmla="*/ 0 w 104"/>
              <a:gd name="T1" fmla="*/ 0 h 53"/>
              <a:gd name="T2" fmla="*/ 2 w 104"/>
              <a:gd name="T3" fmla="*/ 5 h 53"/>
              <a:gd name="T4" fmla="*/ 10 w 104"/>
              <a:gd name="T5" fmla="*/ 13 h 53"/>
              <a:gd name="T6" fmla="*/ 17 w 104"/>
              <a:gd name="T7" fmla="*/ 17 h 53"/>
              <a:gd name="T8" fmla="*/ 29 w 104"/>
              <a:gd name="T9" fmla="*/ 23 h 53"/>
              <a:gd name="T10" fmla="*/ 42 w 104"/>
              <a:gd name="T11" fmla="*/ 26 h 53"/>
              <a:gd name="T12" fmla="*/ 56 w 104"/>
              <a:gd name="T13" fmla="*/ 30 h 53"/>
              <a:gd name="T14" fmla="*/ 71 w 104"/>
              <a:gd name="T15" fmla="*/ 34 h 53"/>
              <a:gd name="T16" fmla="*/ 86 w 104"/>
              <a:gd name="T17" fmla="*/ 36 h 53"/>
              <a:gd name="T18" fmla="*/ 104 w 104"/>
              <a:gd name="T19" fmla="*/ 38 h 53"/>
              <a:gd name="T20" fmla="*/ 102 w 104"/>
              <a:gd name="T21" fmla="*/ 53 h 53"/>
              <a:gd name="T22" fmla="*/ 102 w 104"/>
              <a:gd name="T23" fmla="*/ 40 h 53"/>
              <a:gd name="T24" fmla="*/ 88 w 104"/>
              <a:gd name="T25" fmla="*/ 38 h 53"/>
              <a:gd name="T26" fmla="*/ 86 w 104"/>
              <a:gd name="T27" fmla="*/ 51 h 53"/>
              <a:gd name="T28" fmla="*/ 86 w 104"/>
              <a:gd name="T29" fmla="*/ 38 h 53"/>
              <a:gd name="T30" fmla="*/ 71 w 104"/>
              <a:gd name="T31" fmla="*/ 36 h 53"/>
              <a:gd name="T32" fmla="*/ 71 w 104"/>
              <a:gd name="T33" fmla="*/ 49 h 53"/>
              <a:gd name="T34" fmla="*/ 71 w 104"/>
              <a:gd name="T35" fmla="*/ 36 h 53"/>
              <a:gd name="T36" fmla="*/ 56 w 104"/>
              <a:gd name="T37" fmla="*/ 32 h 53"/>
              <a:gd name="T38" fmla="*/ 54 w 104"/>
              <a:gd name="T39" fmla="*/ 48 h 53"/>
              <a:gd name="T40" fmla="*/ 54 w 104"/>
              <a:gd name="T41" fmla="*/ 32 h 53"/>
              <a:gd name="T42" fmla="*/ 40 w 104"/>
              <a:gd name="T43" fmla="*/ 28 h 53"/>
              <a:gd name="T44" fmla="*/ 40 w 104"/>
              <a:gd name="T45" fmla="*/ 44 h 53"/>
              <a:gd name="T46" fmla="*/ 40 w 104"/>
              <a:gd name="T47" fmla="*/ 28 h 53"/>
              <a:gd name="T48" fmla="*/ 27 w 104"/>
              <a:gd name="T49" fmla="*/ 24 h 53"/>
              <a:gd name="T50" fmla="*/ 27 w 104"/>
              <a:gd name="T51" fmla="*/ 40 h 53"/>
              <a:gd name="T52" fmla="*/ 27 w 104"/>
              <a:gd name="T53" fmla="*/ 24 h 53"/>
              <a:gd name="T54" fmla="*/ 17 w 104"/>
              <a:gd name="T55" fmla="*/ 19 h 53"/>
              <a:gd name="T56" fmla="*/ 15 w 104"/>
              <a:gd name="T57" fmla="*/ 34 h 53"/>
              <a:gd name="T58" fmla="*/ 15 w 104"/>
              <a:gd name="T59" fmla="*/ 19 h 53"/>
              <a:gd name="T60" fmla="*/ 10 w 104"/>
              <a:gd name="T61" fmla="*/ 15 h 53"/>
              <a:gd name="T62" fmla="*/ 8 w 104"/>
              <a:gd name="T63" fmla="*/ 28 h 53"/>
              <a:gd name="T64" fmla="*/ 8 w 104"/>
              <a:gd name="T65" fmla="*/ 13 h 53"/>
              <a:gd name="T66" fmla="*/ 2 w 104"/>
              <a:gd name="T67" fmla="*/ 7 h 53"/>
              <a:gd name="T68" fmla="*/ 0 w 104"/>
              <a:gd name="T69" fmla="*/ 23 h 53"/>
              <a:gd name="T70" fmla="*/ 0 w 104"/>
              <a:gd name="T71" fmla="*/ 7 h 53"/>
              <a:gd name="T72" fmla="*/ 0 w 104"/>
              <a:gd name="T73" fmla="*/ 1 h 53"/>
              <a:gd name="T74" fmla="*/ 0 w 104"/>
              <a:gd name="T75" fmla="*/ 0 h 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4"/>
              <a:gd name="T115" fmla="*/ 0 h 53"/>
              <a:gd name="T116" fmla="*/ 104 w 104"/>
              <a:gd name="T117" fmla="*/ 53 h 5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4" h="53">
                <a:moveTo>
                  <a:pt x="0" y="0"/>
                </a:moveTo>
                <a:lnTo>
                  <a:pt x="2" y="5"/>
                </a:lnTo>
                <a:lnTo>
                  <a:pt x="10" y="13"/>
                </a:lnTo>
                <a:lnTo>
                  <a:pt x="17" y="17"/>
                </a:lnTo>
                <a:lnTo>
                  <a:pt x="29" y="23"/>
                </a:lnTo>
                <a:lnTo>
                  <a:pt x="42" y="26"/>
                </a:lnTo>
                <a:lnTo>
                  <a:pt x="56" y="30"/>
                </a:lnTo>
                <a:lnTo>
                  <a:pt x="71" y="34"/>
                </a:lnTo>
                <a:lnTo>
                  <a:pt x="86" y="36"/>
                </a:lnTo>
                <a:lnTo>
                  <a:pt x="104" y="38"/>
                </a:lnTo>
                <a:lnTo>
                  <a:pt x="102" y="53"/>
                </a:lnTo>
                <a:lnTo>
                  <a:pt x="102" y="40"/>
                </a:lnTo>
                <a:lnTo>
                  <a:pt x="88" y="38"/>
                </a:lnTo>
                <a:lnTo>
                  <a:pt x="86" y="51"/>
                </a:lnTo>
                <a:lnTo>
                  <a:pt x="86" y="38"/>
                </a:lnTo>
                <a:lnTo>
                  <a:pt x="71" y="36"/>
                </a:lnTo>
                <a:lnTo>
                  <a:pt x="71" y="49"/>
                </a:lnTo>
                <a:lnTo>
                  <a:pt x="71" y="36"/>
                </a:lnTo>
                <a:lnTo>
                  <a:pt x="56" y="32"/>
                </a:lnTo>
                <a:lnTo>
                  <a:pt x="54" y="48"/>
                </a:lnTo>
                <a:lnTo>
                  <a:pt x="54" y="32"/>
                </a:lnTo>
                <a:lnTo>
                  <a:pt x="40" y="28"/>
                </a:lnTo>
                <a:lnTo>
                  <a:pt x="40" y="44"/>
                </a:lnTo>
                <a:lnTo>
                  <a:pt x="40" y="28"/>
                </a:lnTo>
                <a:lnTo>
                  <a:pt x="27" y="24"/>
                </a:lnTo>
                <a:lnTo>
                  <a:pt x="27" y="40"/>
                </a:lnTo>
                <a:lnTo>
                  <a:pt x="27" y="24"/>
                </a:lnTo>
                <a:lnTo>
                  <a:pt x="17" y="19"/>
                </a:lnTo>
                <a:lnTo>
                  <a:pt x="15" y="34"/>
                </a:lnTo>
                <a:lnTo>
                  <a:pt x="15" y="19"/>
                </a:lnTo>
                <a:lnTo>
                  <a:pt x="10" y="15"/>
                </a:lnTo>
                <a:lnTo>
                  <a:pt x="8" y="28"/>
                </a:lnTo>
                <a:lnTo>
                  <a:pt x="8" y="13"/>
                </a:lnTo>
                <a:lnTo>
                  <a:pt x="2" y="7"/>
                </a:lnTo>
                <a:lnTo>
                  <a:pt x="0" y="23"/>
                </a:lnTo>
                <a:lnTo>
                  <a:pt x="0" y="7"/>
                </a:lnTo>
                <a:lnTo>
                  <a:pt x="0" y="1"/>
                </a:lnTo>
                <a:lnTo>
                  <a:pt x="0" y="0"/>
                </a:lnTo>
              </a:path>
            </a:pathLst>
          </a:custGeom>
          <a:noFill/>
          <a:ln w="0">
            <a:solidFill>
              <a:srgbClr val="25221E"/>
            </a:solidFill>
            <a:round/>
            <a:headEnd/>
            <a:tailEnd/>
          </a:ln>
        </p:spPr>
        <p:txBody>
          <a:bodyPr/>
          <a:lstStyle/>
          <a:p>
            <a:endParaRPr lang="en-US"/>
          </a:p>
        </p:txBody>
      </p:sp>
      <p:sp>
        <p:nvSpPr>
          <p:cNvPr id="45625" name="Freeform 1569"/>
          <p:cNvSpPr>
            <a:spLocks/>
          </p:cNvSpPr>
          <p:nvPr/>
        </p:nvSpPr>
        <p:spPr bwMode="auto">
          <a:xfrm>
            <a:off x="8747125" y="4318000"/>
            <a:ext cx="165100" cy="88900"/>
          </a:xfrm>
          <a:custGeom>
            <a:avLst/>
            <a:gdLst>
              <a:gd name="T0" fmla="*/ 0 w 104"/>
              <a:gd name="T1" fmla="*/ 0 h 56"/>
              <a:gd name="T2" fmla="*/ 2 w 104"/>
              <a:gd name="T3" fmla="*/ 8 h 56"/>
              <a:gd name="T4" fmla="*/ 10 w 104"/>
              <a:gd name="T5" fmla="*/ 13 h 56"/>
              <a:gd name="T6" fmla="*/ 17 w 104"/>
              <a:gd name="T7" fmla="*/ 19 h 56"/>
              <a:gd name="T8" fmla="*/ 29 w 104"/>
              <a:gd name="T9" fmla="*/ 25 h 56"/>
              <a:gd name="T10" fmla="*/ 42 w 104"/>
              <a:gd name="T11" fmla="*/ 29 h 56"/>
              <a:gd name="T12" fmla="*/ 56 w 104"/>
              <a:gd name="T13" fmla="*/ 33 h 56"/>
              <a:gd name="T14" fmla="*/ 73 w 104"/>
              <a:gd name="T15" fmla="*/ 36 h 56"/>
              <a:gd name="T16" fmla="*/ 88 w 104"/>
              <a:gd name="T17" fmla="*/ 38 h 56"/>
              <a:gd name="T18" fmla="*/ 104 w 104"/>
              <a:gd name="T19" fmla="*/ 38 h 56"/>
              <a:gd name="T20" fmla="*/ 104 w 104"/>
              <a:gd name="T21" fmla="*/ 56 h 56"/>
              <a:gd name="T22" fmla="*/ 104 w 104"/>
              <a:gd name="T23" fmla="*/ 40 h 56"/>
              <a:gd name="T24" fmla="*/ 88 w 104"/>
              <a:gd name="T25" fmla="*/ 40 h 56"/>
              <a:gd name="T26" fmla="*/ 86 w 104"/>
              <a:gd name="T27" fmla="*/ 54 h 56"/>
              <a:gd name="T28" fmla="*/ 86 w 104"/>
              <a:gd name="T29" fmla="*/ 40 h 56"/>
              <a:gd name="T30" fmla="*/ 73 w 104"/>
              <a:gd name="T31" fmla="*/ 38 h 56"/>
              <a:gd name="T32" fmla="*/ 71 w 104"/>
              <a:gd name="T33" fmla="*/ 52 h 56"/>
              <a:gd name="T34" fmla="*/ 71 w 104"/>
              <a:gd name="T35" fmla="*/ 36 h 56"/>
              <a:gd name="T36" fmla="*/ 56 w 104"/>
              <a:gd name="T37" fmla="*/ 35 h 56"/>
              <a:gd name="T38" fmla="*/ 56 w 104"/>
              <a:gd name="T39" fmla="*/ 48 h 56"/>
              <a:gd name="T40" fmla="*/ 56 w 104"/>
              <a:gd name="T41" fmla="*/ 35 h 56"/>
              <a:gd name="T42" fmla="*/ 42 w 104"/>
              <a:gd name="T43" fmla="*/ 31 h 56"/>
              <a:gd name="T44" fmla="*/ 40 w 104"/>
              <a:gd name="T45" fmla="*/ 44 h 56"/>
              <a:gd name="T46" fmla="*/ 40 w 104"/>
              <a:gd name="T47" fmla="*/ 31 h 56"/>
              <a:gd name="T48" fmla="*/ 29 w 104"/>
              <a:gd name="T49" fmla="*/ 27 h 56"/>
              <a:gd name="T50" fmla="*/ 27 w 104"/>
              <a:gd name="T51" fmla="*/ 40 h 56"/>
              <a:gd name="T52" fmla="*/ 27 w 104"/>
              <a:gd name="T53" fmla="*/ 25 h 56"/>
              <a:gd name="T54" fmla="*/ 17 w 104"/>
              <a:gd name="T55" fmla="*/ 21 h 56"/>
              <a:gd name="T56" fmla="*/ 15 w 104"/>
              <a:gd name="T57" fmla="*/ 35 h 56"/>
              <a:gd name="T58" fmla="*/ 15 w 104"/>
              <a:gd name="T59" fmla="*/ 21 h 56"/>
              <a:gd name="T60" fmla="*/ 10 w 104"/>
              <a:gd name="T61" fmla="*/ 15 h 56"/>
              <a:gd name="T62" fmla="*/ 8 w 104"/>
              <a:gd name="T63" fmla="*/ 31 h 56"/>
              <a:gd name="T64" fmla="*/ 8 w 104"/>
              <a:gd name="T65" fmla="*/ 15 h 56"/>
              <a:gd name="T66" fmla="*/ 2 w 104"/>
              <a:gd name="T67" fmla="*/ 10 h 56"/>
              <a:gd name="T68" fmla="*/ 0 w 104"/>
              <a:gd name="T69" fmla="*/ 23 h 56"/>
              <a:gd name="T70" fmla="*/ 2 w 104"/>
              <a:gd name="T71" fmla="*/ 8 h 56"/>
              <a:gd name="T72" fmla="*/ 0 w 104"/>
              <a:gd name="T73" fmla="*/ 4 h 56"/>
              <a:gd name="T74" fmla="*/ 0 w 104"/>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4"/>
              <a:gd name="T115" fmla="*/ 0 h 56"/>
              <a:gd name="T116" fmla="*/ 104 w 104"/>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4" h="56">
                <a:moveTo>
                  <a:pt x="0" y="0"/>
                </a:moveTo>
                <a:lnTo>
                  <a:pt x="2" y="8"/>
                </a:lnTo>
                <a:lnTo>
                  <a:pt x="10" y="13"/>
                </a:lnTo>
                <a:lnTo>
                  <a:pt x="17" y="19"/>
                </a:lnTo>
                <a:lnTo>
                  <a:pt x="29" y="25"/>
                </a:lnTo>
                <a:lnTo>
                  <a:pt x="42" y="29"/>
                </a:lnTo>
                <a:lnTo>
                  <a:pt x="56" y="33"/>
                </a:lnTo>
                <a:lnTo>
                  <a:pt x="73" y="36"/>
                </a:lnTo>
                <a:lnTo>
                  <a:pt x="88" y="38"/>
                </a:lnTo>
                <a:lnTo>
                  <a:pt x="104" y="38"/>
                </a:lnTo>
                <a:lnTo>
                  <a:pt x="104" y="56"/>
                </a:lnTo>
                <a:lnTo>
                  <a:pt x="104" y="40"/>
                </a:lnTo>
                <a:lnTo>
                  <a:pt x="88" y="40"/>
                </a:lnTo>
                <a:lnTo>
                  <a:pt x="86" y="54"/>
                </a:lnTo>
                <a:lnTo>
                  <a:pt x="86" y="40"/>
                </a:lnTo>
                <a:lnTo>
                  <a:pt x="73" y="38"/>
                </a:lnTo>
                <a:lnTo>
                  <a:pt x="71" y="52"/>
                </a:lnTo>
                <a:lnTo>
                  <a:pt x="71" y="36"/>
                </a:lnTo>
                <a:lnTo>
                  <a:pt x="56" y="35"/>
                </a:lnTo>
                <a:lnTo>
                  <a:pt x="56" y="48"/>
                </a:lnTo>
                <a:lnTo>
                  <a:pt x="56" y="35"/>
                </a:lnTo>
                <a:lnTo>
                  <a:pt x="42" y="31"/>
                </a:lnTo>
                <a:lnTo>
                  <a:pt x="40" y="44"/>
                </a:lnTo>
                <a:lnTo>
                  <a:pt x="40" y="31"/>
                </a:lnTo>
                <a:lnTo>
                  <a:pt x="29" y="27"/>
                </a:lnTo>
                <a:lnTo>
                  <a:pt x="27" y="40"/>
                </a:lnTo>
                <a:lnTo>
                  <a:pt x="27" y="25"/>
                </a:lnTo>
                <a:lnTo>
                  <a:pt x="17" y="21"/>
                </a:lnTo>
                <a:lnTo>
                  <a:pt x="15" y="35"/>
                </a:lnTo>
                <a:lnTo>
                  <a:pt x="15" y="21"/>
                </a:lnTo>
                <a:lnTo>
                  <a:pt x="10" y="15"/>
                </a:lnTo>
                <a:lnTo>
                  <a:pt x="8" y="31"/>
                </a:lnTo>
                <a:lnTo>
                  <a:pt x="8" y="15"/>
                </a:lnTo>
                <a:lnTo>
                  <a:pt x="2" y="10"/>
                </a:lnTo>
                <a:lnTo>
                  <a:pt x="0" y="23"/>
                </a:lnTo>
                <a:lnTo>
                  <a:pt x="2" y="8"/>
                </a:lnTo>
                <a:lnTo>
                  <a:pt x="0" y="4"/>
                </a:lnTo>
                <a:lnTo>
                  <a:pt x="0" y="0"/>
                </a:lnTo>
                <a:close/>
              </a:path>
            </a:pathLst>
          </a:custGeom>
          <a:solidFill>
            <a:srgbClr val="1F1A17"/>
          </a:solidFill>
          <a:ln w="9525">
            <a:noFill/>
            <a:round/>
            <a:headEnd/>
            <a:tailEnd/>
          </a:ln>
        </p:spPr>
        <p:txBody>
          <a:bodyPr/>
          <a:lstStyle/>
          <a:p>
            <a:endParaRPr lang="en-US"/>
          </a:p>
        </p:txBody>
      </p:sp>
      <p:sp>
        <p:nvSpPr>
          <p:cNvPr id="45626" name="Freeform 1570"/>
          <p:cNvSpPr>
            <a:spLocks/>
          </p:cNvSpPr>
          <p:nvPr/>
        </p:nvSpPr>
        <p:spPr bwMode="auto">
          <a:xfrm>
            <a:off x="8747125" y="4318000"/>
            <a:ext cx="165100" cy="88900"/>
          </a:xfrm>
          <a:custGeom>
            <a:avLst/>
            <a:gdLst>
              <a:gd name="T0" fmla="*/ 0 w 104"/>
              <a:gd name="T1" fmla="*/ 0 h 56"/>
              <a:gd name="T2" fmla="*/ 2 w 104"/>
              <a:gd name="T3" fmla="*/ 8 h 56"/>
              <a:gd name="T4" fmla="*/ 10 w 104"/>
              <a:gd name="T5" fmla="*/ 13 h 56"/>
              <a:gd name="T6" fmla="*/ 17 w 104"/>
              <a:gd name="T7" fmla="*/ 19 h 56"/>
              <a:gd name="T8" fmla="*/ 29 w 104"/>
              <a:gd name="T9" fmla="*/ 25 h 56"/>
              <a:gd name="T10" fmla="*/ 42 w 104"/>
              <a:gd name="T11" fmla="*/ 29 h 56"/>
              <a:gd name="T12" fmla="*/ 56 w 104"/>
              <a:gd name="T13" fmla="*/ 33 h 56"/>
              <a:gd name="T14" fmla="*/ 73 w 104"/>
              <a:gd name="T15" fmla="*/ 36 h 56"/>
              <a:gd name="T16" fmla="*/ 88 w 104"/>
              <a:gd name="T17" fmla="*/ 38 h 56"/>
              <a:gd name="T18" fmla="*/ 104 w 104"/>
              <a:gd name="T19" fmla="*/ 38 h 56"/>
              <a:gd name="T20" fmla="*/ 104 w 104"/>
              <a:gd name="T21" fmla="*/ 56 h 56"/>
              <a:gd name="T22" fmla="*/ 104 w 104"/>
              <a:gd name="T23" fmla="*/ 40 h 56"/>
              <a:gd name="T24" fmla="*/ 88 w 104"/>
              <a:gd name="T25" fmla="*/ 40 h 56"/>
              <a:gd name="T26" fmla="*/ 86 w 104"/>
              <a:gd name="T27" fmla="*/ 54 h 56"/>
              <a:gd name="T28" fmla="*/ 86 w 104"/>
              <a:gd name="T29" fmla="*/ 40 h 56"/>
              <a:gd name="T30" fmla="*/ 73 w 104"/>
              <a:gd name="T31" fmla="*/ 38 h 56"/>
              <a:gd name="T32" fmla="*/ 71 w 104"/>
              <a:gd name="T33" fmla="*/ 52 h 56"/>
              <a:gd name="T34" fmla="*/ 71 w 104"/>
              <a:gd name="T35" fmla="*/ 36 h 56"/>
              <a:gd name="T36" fmla="*/ 56 w 104"/>
              <a:gd name="T37" fmla="*/ 35 h 56"/>
              <a:gd name="T38" fmla="*/ 56 w 104"/>
              <a:gd name="T39" fmla="*/ 48 h 56"/>
              <a:gd name="T40" fmla="*/ 56 w 104"/>
              <a:gd name="T41" fmla="*/ 35 h 56"/>
              <a:gd name="T42" fmla="*/ 42 w 104"/>
              <a:gd name="T43" fmla="*/ 31 h 56"/>
              <a:gd name="T44" fmla="*/ 40 w 104"/>
              <a:gd name="T45" fmla="*/ 44 h 56"/>
              <a:gd name="T46" fmla="*/ 40 w 104"/>
              <a:gd name="T47" fmla="*/ 31 h 56"/>
              <a:gd name="T48" fmla="*/ 29 w 104"/>
              <a:gd name="T49" fmla="*/ 27 h 56"/>
              <a:gd name="T50" fmla="*/ 27 w 104"/>
              <a:gd name="T51" fmla="*/ 40 h 56"/>
              <a:gd name="T52" fmla="*/ 27 w 104"/>
              <a:gd name="T53" fmla="*/ 25 h 56"/>
              <a:gd name="T54" fmla="*/ 17 w 104"/>
              <a:gd name="T55" fmla="*/ 21 h 56"/>
              <a:gd name="T56" fmla="*/ 15 w 104"/>
              <a:gd name="T57" fmla="*/ 35 h 56"/>
              <a:gd name="T58" fmla="*/ 15 w 104"/>
              <a:gd name="T59" fmla="*/ 21 h 56"/>
              <a:gd name="T60" fmla="*/ 10 w 104"/>
              <a:gd name="T61" fmla="*/ 15 h 56"/>
              <a:gd name="T62" fmla="*/ 8 w 104"/>
              <a:gd name="T63" fmla="*/ 31 h 56"/>
              <a:gd name="T64" fmla="*/ 8 w 104"/>
              <a:gd name="T65" fmla="*/ 15 h 56"/>
              <a:gd name="T66" fmla="*/ 2 w 104"/>
              <a:gd name="T67" fmla="*/ 10 h 56"/>
              <a:gd name="T68" fmla="*/ 0 w 104"/>
              <a:gd name="T69" fmla="*/ 23 h 56"/>
              <a:gd name="T70" fmla="*/ 2 w 104"/>
              <a:gd name="T71" fmla="*/ 8 h 56"/>
              <a:gd name="T72" fmla="*/ 0 w 104"/>
              <a:gd name="T73" fmla="*/ 4 h 56"/>
              <a:gd name="T74" fmla="*/ 0 w 104"/>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4"/>
              <a:gd name="T115" fmla="*/ 0 h 56"/>
              <a:gd name="T116" fmla="*/ 104 w 104"/>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4" h="56">
                <a:moveTo>
                  <a:pt x="0" y="0"/>
                </a:moveTo>
                <a:lnTo>
                  <a:pt x="2" y="8"/>
                </a:lnTo>
                <a:lnTo>
                  <a:pt x="10" y="13"/>
                </a:lnTo>
                <a:lnTo>
                  <a:pt x="17" y="19"/>
                </a:lnTo>
                <a:lnTo>
                  <a:pt x="29" y="25"/>
                </a:lnTo>
                <a:lnTo>
                  <a:pt x="42" y="29"/>
                </a:lnTo>
                <a:lnTo>
                  <a:pt x="56" y="33"/>
                </a:lnTo>
                <a:lnTo>
                  <a:pt x="73" y="36"/>
                </a:lnTo>
                <a:lnTo>
                  <a:pt x="88" y="38"/>
                </a:lnTo>
                <a:lnTo>
                  <a:pt x="104" y="38"/>
                </a:lnTo>
                <a:lnTo>
                  <a:pt x="104" y="56"/>
                </a:lnTo>
                <a:lnTo>
                  <a:pt x="104" y="40"/>
                </a:lnTo>
                <a:lnTo>
                  <a:pt x="88" y="40"/>
                </a:lnTo>
                <a:lnTo>
                  <a:pt x="86" y="54"/>
                </a:lnTo>
                <a:lnTo>
                  <a:pt x="86" y="40"/>
                </a:lnTo>
                <a:lnTo>
                  <a:pt x="73" y="38"/>
                </a:lnTo>
                <a:lnTo>
                  <a:pt x="71" y="52"/>
                </a:lnTo>
                <a:lnTo>
                  <a:pt x="71" y="36"/>
                </a:lnTo>
                <a:lnTo>
                  <a:pt x="56" y="35"/>
                </a:lnTo>
                <a:lnTo>
                  <a:pt x="56" y="48"/>
                </a:lnTo>
                <a:lnTo>
                  <a:pt x="56" y="35"/>
                </a:lnTo>
                <a:lnTo>
                  <a:pt x="42" y="31"/>
                </a:lnTo>
                <a:lnTo>
                  <a:pt x="40" y="44"/>
                </a:lnTo>
                <a:lnTo>
                  <a:pt x="40" y="31"/>
                </a:lnTo>
                <a:lnTo>
                  <a:pt x="29" y="27"/>
                </a:lnTo>
                <a:lnTo>
                  <a:pt x="27" y="40"/>
                </a:lnTo>
                <a:lnTo>
                  <a:pt x="27" y="25"/>
                </a:lnTo>
                <a:lnTo>
                  <a:pt x="17" y="21"/>
                </a:lnTo>
                <a:lnTo>
                  <a:pt x="15" y="35"/>
                </a:lnTo>
                <a:lnTo>
                  <a:pt x="15" y="21"/>
                </a:lnTo>
                <a:lnTo>
                  <a:pt x="10" y="15"/>
                </a:lnTo>
                <a:lnTo>
                  <a:pt x="8" y="31"/>
                </a:lnTo>
                <a:lnTo>
                  <a:pt x="8" y="15"/>
                </a:lnTo>
                <a:lnTo>
                  <a:pt x="2" y="10"/>
                </a:lnTo>
                <a:lnTo>
                  <a:pt x="0" y="23"/>
                </a:lnTo>
                <a:lnTo>
                  <a:pt x="2" y="8"/>
                </a:lnTo>
                <a:lnTo>
                  <a:pt x="0" y="4"/>
                </a:lnTo>
                <a:lnTo>
                  <a:pt x="0" y="0"/>
                </a:lnTo>
              </a:path>
            </a:pathLst>
          </a:custGeom>
          <a:noFill/>
          <a:ln w="0">
            <a:solidFill>
              <a:srgbClr val="25221E"/>
            </a:solidFill>
            <a:round/>
            <a:headEnd/>
            <a:tailEnd/>
          </a:ln>
        </p:spPr>
        <p:txBody>
          <a:bodyPr/>
          <a:lstStyle/>
          <a:p>
            <a:endParaRPr lang="en-US"/>
          </a:p>
        </p:txBody>
      </p:sp>
      <p:sp>
        <p:nvSpPr>
          <p:cNvPr id="45627" name="Freeform 1571"/>
          <p:cNvSpPr>
            <a:spLocks/>
          </p:cNvSpPr>
          <p:nvPr/>
        </p:nvSpPr>
        <p:spPr bwMode="auto">
          <a:xfrm>
            <a:off x="8743951" y="4341814"/>
            <a:ext cx="168275" cy="85725"/>
          </a:xfrm>
          <a:custGeom>
            <a:avLst/>
            <a:gdLst>
              <a:gd name="T0" fmla="*/ 0 w 106"/>
              <a:gd name="T1" fmla="*/ 0 h 54"/>
              <a:gd name="T2" fmla="*/ 4 w 106"/>
              <a:gd name="T3" fmla="*/ 6 h 54"/>
              <a:gd name="T4" fmla="*/ 10 w 106"/>
              <a:gd name="T5" fmla="*/ 14 h 54"/>
              <a:gd name="T6" fmla="*/ 17 w 106"/>
              <a:gd name="T7" fmla="*/ 18 h 54"/>
              <a:gd name="T8" fmla="*/ 29 w 106"/>
              <a:gd name="T9" fmla="*/ 23 h 54"/>
              <a:gd name="T10" fmla="*/ 42 w 106"/>
              <a:gd name="T11" fmla="*/ 27 h 54"/>
              <a:gd name="T12" fmla="*/ 58 w 106"/>
              <a:gd name="T13" fmla="*/ 33 h 54"/>
              <a:gd name="T14" fmla="*/ 73 w 106"/>
              <a:gd name="T15" fmla="*/ 35 h 54"/>
              <a:gd name="T16" fmla="*/ 88 w 106"/>
              <a:gd name="T17" fmla="*/ 37 h 54"/>
              <a:gd name="T18" fmla="*/ 106 w 106"/>
              <a:gd name="T19" fmla="*/ 39 h 54"/>
              <a:gd name="T20" fmla="*/ 104 w 106"/>
              <a:gd name="T21" fmla="*/ 54 h 54"/>
              <a:gd name="T22" fmla="*/ 104 w 106"/>
              <a:gd name="T23" fmla="*/ 41 h 54"/>
              <a:gd name="T24" fmla="*/ 88 w 106"/>
              <a:gd name="T25" fmla="*/ 39 h 54"/>
              <a:gd name="T26" fmla="*/ 87 w 106"/>
              <a:gd name="T27" fmla="*/ 52 h 54"/>
              <a:gd name="T28" fmla="*/ 87 w 106"/>
              <a:gd name="T29" fmla="*/ 39 h 54"/>
              <a:gd name="T30" fmla="*/ 73 w 106"/>
              <a:gd name="T31" fmla="*/ 37 h 54"/>
              <a:gd name="T32" fmla="*/ 71 w 106"/>
              <a:gd name="T33" fmla="*/ 50 h 54"/>
              <a:gd name="T34" fmla="*/ 71 w 106"/>
              <a:gd name="T35" fmla="*/ 37 h 54"/>
              <a:gd name="T36" fmla="*/ 58 w 106"/>
              <a:gd name="T37" fmla="*/ 33 h 54"/>
              <a:gd name="T38" fmla="*/ 56 w 106"/>
              <a:gd name="T39" fmla="*/ 48 h 54"/>
              <a:gd name="T40" fmla="*/ 56 w 106"/>
              <a:gd name="T41" fmla="*/ 33 h 54"/>
              <a:gd name="T42" fmla="*/ 42 w 106"/>
              <a:gd name="T43" fmla="*/ 29 h 54"/>
              <a:gd name="T44" fmla="*/ 40 w 106"/>
              <a:gd name="T45" fmla="*/ 44 h 54"/>
              <a:gd name="T46" fmla="*/ 40 w 106"/>
              <a:gd name="T47" fmla="*/ 29 h 54"/>
              <a:gd name="T48" fmla="*/ 29 w 106"/>
              <a:gd name="T49" fmla="*/ 25 h 54"/>
              <a:gd name="T50" fmla="*/ 27 w 106"/>
              <a:gd name="T51" fmla="*/ 41 h 54"/>
              <a:gd name="T52" fmla="*/ 27 w 106"/>
              <a:gd name="T53" fmla="*/ 25 h 54"/>
              <a:gd name="T54" fmla="*/ 17 w 106"/>
              <a:gd name="T55" fmla="*/ 20 h 54"/>
              <a:gd name="T56" fmla="*/ 17 w 106"/>
              <a:gd name="T57" fmla="*/ 35 h 54"/>
              <a:gd name="T58" fmla="*/ 17 w 106"/>
              <a:gd name="T59" fmla="*/ 20 h 54"/>
              <a:gd name="T60" fmla="*/ 10 w 106"/>
              <a:gd name="T61" fmla="*/ 16 h 54"/>
              <a:gd name="T62" fmla="*/ 8 w 106"/>
              <a:gd name="T63" fmla="*/ 29 h 54"/>
              <a:gd name="T64" fmla="*/ 8 w 106"/>
              <a:gd name="T65" fmla="*/ 14 h 54"/>
              <a:gd name="T66" fmla="*/ 2 w 106"/>
              <a:gd name="T67" fmla="*/ 8 h 54"/>
              <a:gd name="T68" fmla="*/ 2 w 106"/>
              <a:gd name="T69" fmla="*/ 23 h 54"/>
              <a:gd name="T70" fmla="*/ 2 w 106"/>
              <a:gd name="T71" fmla="*/ 8 h 54"/>
              <a:gd name="T72" fmla="*/ 0 w 106"/>
              <a:gd name="T73" fmla="*/ 2 h 54"/>
              <a:gd name="T74" fmla="*/ 0 w 106"/>
              <a:gd name="T75" fmla="*/ 0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6"/>
              <a:gd name="T115" fmla="*/ 0 h 54"/>
              <a:gd name="T116" fmla="*/ 106 w 106"/>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6" h="54">
                <a:moveTo>
                  <a:pt x="0" y="0"/>
                </a:moveTo>
                <a:lnTo>
                  <a:pt x="4" y="6"/>
                </a:lnTo>
                <a:lnTo>
                  <a:pt x="10" y="14"/>
                </a:lnTo>
                <a:lnTo>
                  <a:pt x="17" y="18"/>
                </a:lnTo>
                <a:lnTo>
                  <a:pt x="29" y="23"/>
                </a:lnTo>
                <a:lnTo>
                  <a:pt x="42" y="27"/>
                </a:lnTo>
                <a:lnTo>
                  <a:pt x="58" y="33"/>
                </a:lnTo>
                <a:lnTo>
                  <a:pt x="73" y="35"/>
                </a:lnTo>
                <a:lnTo>
                  <a:pt x="88" y="37"/>
                </a:lnTo>
                <a:lnTo>
                  <a:pt x="106" y="39"/>
                </a:lnTo>
                <a:lnTo>
                  <a:pt x="104" y="54"/>
                </a:lnTo>
                <a:lnTo>
                  <a:pt x="104" y="41"/>
                </a:lnTo>
                <a:lnTo>
                  <a:pt x="88" y="39"/>
                </a:lnTo>
                <a:lnTo>
                  <a:pt x="87" y="52"/>
                </a:lnTo>
                <a:lnTo>
                  <a:pt x="87" y="39"/>
                </a:lnTo>
                <a:lnTo>
                  <a:pt x="73" y="37"/>
                </a:lnTo>
                <a:lnTo>
                  <a:pt x="71" y="50"/>
                </a:lnTo>
                <a:lnTo>
                  <a:pt x="71" y="37"/>
                </a:lnTo>
                <a:lnTo>
                  <a:pt x="58" y="33"/>
                </a:lnTo>
                <a:lnTo>
                  <a:pt x="56" y="48"/>
                </a:lnTo>
                <a:lnTo>
                  <a:pt x="56" y="33"/>
                </a:lnTo>
                <a:lnTo>
                  <a:pt x="42" y="29"/>
                </a:lnTo>
                <a:lnTo>
                  <a:pt x="40" y="44"/>
                </a:lnTo>
                <a:lnTo>
                  <a:pt x="40" y="29"/>
                </a:lnTo>
                <a:lnTo>
                  <a:pt x="29" y="25"/>
                </a:lnTo>
                <a:lnTo>
                  <a:pt x="27" y="41"/>
                </a:lnTo>
                <a:lnTo>
                  <a:pt x="27" y="25"/>
                </a:lnTo>
                <a:lnTo>
                  <a:pt x="17" y="20"/>
                </a:lnTo>
                <a:lnTo>
                  <a:pt x="17" y="35"/>
                </a:lnTo>
                <a:lnTo>
                  <a:pt x="17" y="20"/>
                </a:lnTo>
                <a:lnTo>
                  <a:pt x="10" y="16"/>
                </a:lnTo>
                <a:lnTo>
                  <a:pt x="8" y="29"/>
                </a:lnTo>
                <a:lnTo>
                  <a:pt x="8" y="14"/>
                </a:lnTo>
                <a:lnTo>
                  <a:pt x="2" y="8"/>
                </a:lnTo>
                <a:lnTo>
                  <a:pt x="2" y="23"/>
                </a:lnTo>
                <a:lnTo>
                  <a:pt x="2" y="8"/>
                </a:lnTo>
                <a:lnTo>
                  <a:pt x="0" y="2"/>
                </a:lnTo>
                <a:lnTo>
                  <a:pt x="0" y="0"/>
                </a:lnTo>
                <a:close/>
              </a:path>
            </a:pathLst>
          </a:custGeom>
          <a:solidFill>
            <a:srgbClr val="1F1A17"/>
          </a:solidFill>
          <a:ln w="9525">
            <a:noFill/>
            <a:round/>
            <a:headEnd/>
            <a:tailEnd/>
          </a:ln>
        </p:spPr>
        <p:txBody>
          <a:bodyPr/>
          <a:lstStyle/>
          <a:p>
            <a:endParaRPr lang="en-US"/>
          </a:p>
        </p:txBody>
      </p:sp>
      <p:sp>
        <p:nvSpPr>
          <p:cNvPr id="45628" name="Freeform 1572"/>
          <p:cNvSpPr>
            <a:spLocks/>
          </p:cNvSpPr>
          <p:nvPr/>
        </p:nvSpPr>
        <p:spPr bwMode="auto">
          <a:xfrm>
            <a:off x="8743951" y="4341814"/>
            <a:ext cx="168275" cy="85725"/>
          </a:xfrm>
          <a:custGeom>
            <a:avLst/>
            <a:gdLst>
              <a:gd name="T0" fmla="*/ 0 w 106"/>
              <a:gd name="T1" fmla="*/ 0 h 54"/>
              <a:gd name="T2" fmla="*/ 4 w 106"/>
              <a:gd name="T3" fmla="*/ 6 h 54"/>
              <a:gd name="T4" fmla="*/ 10 w 106"/>
              <a:gd name="T5" fmla="*/ 14 h 54"/>
              <a:gd name="T6" fmla="*/ 17 w 106"/>
              <a:gd name="T7" fmla="*/ 18 h 54"/>
              <a:gd name="T8" fmla="*/ 29 w 106"/>
              <a:gd name="T9" fmla="*/ 23 h 54"/>
              <a:gd name="T10" fmla="*/ 42 w 106"/>
              <a:gd name="T11" fmla="*/ 27 h 54"/>
              <a:gd name="T12" fmla="*/ 58 w 106"/>
              <a:gd name="T13" fmla="*/ 33 h 54"/>
              <a:gd name="T14" fmla="*/ 73 w 106"/>
              <a:gd name="T15" fmla="*/ 35 h 54"/>
              <a:gd name="T16" fmla="*/ 88 w 106"/>
              <a:gd name="T17" fmla="*/ 37 h 54"/>
              <a:gd name="T18" fmla="*/ 106 w 106"/>
              <a:gd name="T19" fmla="*/ 39 h 54"/>
              <a:gd name="T20" fmla="*/ 104 w 106"/>
              <a:gd name="T21" fmla="*/ 54 h 54"/>
              <a:gd name="T22" fmla="*/ 104 w 106"/>
              <a:gd name="T23" fmla="*/ 41 h 54"/>
              <a:gd name="T24" fmla="*/ 88 w 106"/>
              <a:gd name="T25" fmla="*/ 39 h 54"/>
              <a:gd name="T26" fmla="*/ 87 w 106"/>
              <a:gd name="T27" fmla="*/ 52 h 54"/>
              <a:gd name="T28" fmla="*/ 87 w 106"/>
              <a:gd name="T29" fmla="*/ 39 h 54"/>
              <a:gd name="T30" fmla="*/ 73 w 106"/>
              <a:gd name="T31" fmla="*/ 37 h 54"/>
              <a:gd name="T32" fmla="*/ 71 w 106"/>
              <a:gd name="T33" fmla="*/ 50 h 54"/>
              <a:gd name="T34" fmla="*/ 71 w 106"/>
              <a:gd name="T35" fmla="*/ 37 h 54"/>
              <a:gd name="T36" fmla="*/ 58 w 106"/>
              <a:gd name="T37" fmla="*/ 33 h 54"/>
              <a:gd name="T38" fmla="*/ 56 w 106"/>
              <a:gd name="T39" fmla="*/ 48 h 54"/>
              <a:gd name="T40" fmla="*/ 56 w 106"/>
              <a:gd name="T41" fmla="*/ 33 h 54"/>
              <a:gd name="T42" fmla="*/ 42 w 106"/>
              <a:gd name="T43" fmla="*/ 29 h 54"/>
              <a:gd name="T44" fmla="*/ 40 w 106"/>
              <a:gd name="T45" fmla="*/ 44 h 54"/>
              <a:gd name="T46" fmla="*/ 40 w 106"/>
              <a:gd name="T47" fmla="*/ 29 h 54"/>
              <a:gd name="T48" fmla="*/ 29 w 106"/>
              <a:gd name="T49" fmla="*/ 25 h 54"/>
              <a:gd name="T50" fmla="*/ 27 w 106"/>
              <a:gd name="T51" fmla="*/ 41 h 54"/>
              <a:gd name="T52" fmla="*/ 27 w 106"/>
              <a:gd name="T53" fmla="*/ 25 h 54"/>
              <a:gd name="T54" fmla="*/ 17 w 106"/>
              <a:gd name="T55" fmla="*/ 20 h 54"/>
              <a:gd name="T56" fmla="*/ 17 w 106"/>
              <a:gd name="T57" fmla="*/ 35 h 54"/>
              <a:gd name="T58" fmla="*/ 17 w 106"/>
              <a:gd name="T59" fmla="*/ 20 h 54"/>
              <a:gd name="T60" fmla="*/ 10 w 106"/>
              <a:gd name="T61" fmla="*/ 16 h 54"/>
              <a:gd name="T62" fmla="*/ 8 w 106"/>
              <a:gd name="T63" fmla="*/ 29 h 54"/>
              <a:gd name="T64" fmla="*/ 8 w 106"/>
              <a:gd name="T65" fmla="*/ 14 h 54"/>
              <a:gd name="T66" fmla="*/ 2 w 106"/>
              <a:gd name="T67" fmla="*/ 8 h 54"/>
              <a:gd name="T68" fmla="*/ 2 w 106"/>
              <a:gd name="T69" fmla="*/ 23 h 54"/>
              <a:gd name="T70" fmla="*/ 2 w 106"/>
              <a:gd name="T71" fmla="*/ 8 h 54"/>
              <a:gd name="T72" fmla="*/ 0 w 106"/>
              <a:gd name="T73" fmla="*/ 2 h 54"/>
              <a:gd name="T74" fmla="*/ 0 w 106"/>
              <a:gd name="T75" fmla="*/ 0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6"/>
              <a:gd name="T115" fmla="*/ 0 h 54"/>
              <a:gd name="T116" fmla="*/ 106 w 106"/>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6" h="54">
                <a:moveTo>
                  <a:pt x="0" y="0"/>
                </a:moveTo>
                <a:lnTo>
                  <a:pt x="4" y="6"/>
                </a:lnTo>
                <a:lnTo>
                  <a:pt x="10" y="14"/>
                </a:lnTo>
                <a:lnTo>
                  <a:pt x="17" y="18"/>
                </a:lnTo>
                <a:lnTo>
                  <a:pt x="29" y="23"/>
                </a:lnTo>
                <a:lnTo>
                  <a:pt x="42" y="27"/>
                </a:lnTo>
                <a:lnTo>
                  <a:pt x="58" y="33"/>
                </a:lnTo>
                <a:lnTo>
                  <a:pt x="73" y="35"/>
                </a:lnTo>
                <a:lnTo>
                  <a:pt x="88" y="37"/>
                </a:lnTo>
                <a:lnTo>
                  <a:pt x="106" y="39"/>
                </a:lnTo>
                <a:lnTo>
                  <a:pt x="104" y="54"/>
                </a:lnTo>
                <a:lnTo>
                  <a:pt x="104" y="41"/>
                </a:lnTo>
                <a:lnTo>
                  <a:pt x="88" y="39"/>
                </a:lnTo>
                <a:lnTo>
                  <a:pt x="87" y="52"/>
                </a:lnTo>
                <a:lnTo>
                  <a:pt x="87" y="39"/>
                </a:lnTo>
                <a:lnTo>
                  <a:pt x="73" y="37"/>
                </a:lnTo>
                <a:lnTo>
                  <a:pt x="71" y="50"/>
                </a:lnTo>
                <a:lnTo>
                  <a:pt x="71" y="37"/>
                </a:lnTo>
                <a:lnTo>
                  <a:pt x="58" y="33"/>
                </a:lnTo>
                <a:lnTo>
                  <a:pt x="56" y="48"/>
                </a:lnTo>
                <a:lnTo>
                  <a:pt x="56" y="33"/>
                </a:lnTo>
                <a:lnTo>
                  <a:pt x="42" y="29"/>
                </a:lnTo>
                <a:lnTo>
                  <a:pt x="40" y="44"/>
                </a:lnTo>
                <a:lnTo>
                  <a:pt x="40" y="29"/>
                </a:lnTo>
                <a:lnTo>
                  <a:pt x="29" y="25"/>
                </a:lnTo>
                <a:lnTo>
                  <a:pt x="27" y="41"/>
                </a:lnTo>
                <a:lnTo>
                  <a:pt x="27" y="25"/>
                </a:lnTo>
                <a:lnTo>
                  <a:pt x="17" y="20"/>
                </a:lnTo>
                <a:lnTo>
                  <a:pt x="17" y="35"/>
                </a:lnTo>
                <a:lnTo>
                  <a:pt x="17" y="20"/>
                </a:lnTo>
                <a:lnTo>
                  <a:pt x="10" y="16"/>
                </a:lnTo>
                <a:lnTo>
                  <a:pt x="8" y="29"/>
                </a:lnTo>
                <a:lnTo>
                  <a:pt x="8" y="14"/>
                </a:lnTo>
                <a:lnTo>
                  <a:pt x="2" y="8"/>
                </a:lnTo>
                <a:lnTo>
                  <a:pt x="2" y="23"/>
                </a:lnTo>
                <a:lnTo>
                  <a:pt x="2" y="8"/>
                </a:lnTo>
                <a:lnTo>
                  <a:pt x="0" y="2"/>
                </a:lnTo>
                <a:lnTo>
                  <a:pt x="0" y="0"/>
                </a:lnTo>
              </a:path>
            </a:pathLst>
          </a:custGeom>
          <a:noFill/>
          <a:ln w="0">
            <a:solidFill>
              <a:srgbClr val="25221E"/>
            </a:solidFill>
            <a:round/>
            <a:headEnd/>
            <a:tailEnd/>
          </a:ln>
        </p:spPr>
        <p:txBody>
          <a:bodyPr/>
          <a:lstStyle/>
          <a:p>
            <a:endParaRPr lang="en-US"/>
          </a:p>
        </p:txBody>
      </p:sp>
      <p:sp>
        <p:nvSpPr>
          <p:cNvPr id="45629" name="Freeform 1573"/>
          <p:cNvSpPr>
            <a:spLocks/>
          </p:cNvSpPr>
          <p:nvPr/>
        </p:nvSpPr>
        <p:spPr bwMode="auto">
          <a:xfrm>
            <a:off x="8740776" y="4364038"/>
            <a:ext cx="168275" cy="87312"/>
          </a:xfrm>
          <a:custGeom>
            <a:avLst/>
            <a:gdLst>
              <a:gd name="T0" fmla="*/ 2 w 106"/>
              <a:gd name="T1" fmla="*/ 0 h 55"/>
              <a:gd name="T2" fmla="*/ 4 w 106"/>
              <a:gd name="T3" fmla="*/ 7 h 55"/>
              <a:gd name="T4" fmla="*/ 10 w 106"/>
              <a:gd name="T5" fmla="*/ 13 h 55"/>
              <a:gd name="T6" fmla="*/ 19 w 106"/>
              <a:gd name="T7" fmla="*/ 19 h 55"/>
              <a:gd name="T8" fmla="*/ 31 w 106"/>
              <a:gd name="T9" fmla="*/ 25 h 55"/>
              <a:gd name="T10" fmla="*/ 42 w 106"/>
              <a:gd name="T11" fmla="*/ 29 h 55"/>
              <a:gd name="T12" fmla="*/ 58 w 106"/>
              <a:gd name="T13" fmla="*/ 32 h 55"/>
              <a:gd name="T14" fmla="*/ 73 w 106"/>
              <a:gd name="T15" fmla="*/ 36 h 55"/>
              <a:gd name="T16" fmla="*/ 89 w 106"/>
              <a:gd name="T17" fmla="*/ 38 h 55"/>
              <a:gd name="T18" fmla="*/ 106 w 106"/>
              <a:gd name="T19" fmla="*/ 40 h 55"/>
              <a:gd name="T20" fmla="*/ 104 w 106"/>
              <a:gd name="T21" fmla="*/ 55 h 55"/>
              <a:gd name="T22" fmla="*/ 104 w 106"/>
              <a:gd name="T23" fmla="*/ 40 h 55"/>
              <a:gd name="T24" fmla="*/ 89 w 106"/>
              <a:gd name="T25" fmla="*/ 40 h 55"/>
              <a:gd name="T26" fmla="*/ 89 w 106"/>
              <a:gd name="T27" fmla="*/ 53 h 55"/>
              <a:gd name="T28" fmla="*/ 87 w 106"/>
              <a:gd name="T29" fmla="*/ 40 h 55"/>
              <a:gd name="T30" fmla="*/ 73 w 106"/>
              <a:gd name="T31" fmla="*/ 38 h 55"/>
              <a:gd name="T32" fmla="*/ 71 w 106"/>
              <a:gd name="T33" fmla="*/ 52 h 55"/>
              <a:gd name="T34" fmla="*/ 71 w 106"/>
              <a:gd name="T35" fmla="*/ 36 h 55"/>
              <a:gd name="T36" fmla="*/ 58 w 106"/>
              <a:gd name="T37" fmla="*/ 34 h 55"/>
              <a:gd name="T38" fmla="*/ 56 w 106"/>
              <a:gd name="T39" fmla="*/ 48 h 55"/>
              <a:gd name="T40" fmla="*/ 56 w 106"/>
              <a:gd name="T41" fmla="*/ 34 h 55"/>
              <a:gd name="T42" fmla="*/ 42 w 106"/>
              <a:gd name="T43" fmla="*/ 30 h 55"/>
              <a:gd name="T44" fmla="*/ 41 w 106"/>
              <a:gd name="T45" fmla="*/ 44 h 55"/>
              <a:gd name="T46" fmla="*/ 41 w 106"/>
              <a:gd name="T47" fmla="*/ 30 h 55"/>
              <a:gd name="T48" fmla="*/ 29 w 106"/>
              <a:gd name="T49" fmla="*/ 27 h 55"/>
              <a:gd name="T50" fmla="*/ 29 w 106"/>
              <a:gd name="T51" fmla="*/ 40 h 55"/>
              <a:gd name="T52" fmla="*/ 29 w 106"/>
              <a:gd name="T53" fmla="*/ 25 h 55"/>
              <a:gd name="T54" fmla="*/ 19 w 106"/>
              <a:gd name="T55" fmla="*/ 21 h 55"/>
              <a:gd name="T56" fmla="*/ 18 w 106"/>
              <a:gd name="T57" fmla="*/ 34 h 55"/>
              <a:gd name="T58" fmla="*/ 18 w 106"/>
              <a:gd name="T59" fmla="*/ 21 h 55"/>
              <a:gd name="T60" fmla="*/ 10 w 106"/>
              <a:gd name="T61" fmla="*/ 15 h 55"/>
              <a:gd name="T62" fmla="*/ 10 w 106"/>
              <a:gd name="T63" fmla="*/ 30 h 55"/>
              <a:gd name="T64" fmla="*/ 10 w 106"/>
              <a:gd name="T65" fmla="*/ 15 h 55"/>
              <a:gd name="T66" fmla="*/ 4 w 106"/>
              <a:gd name="T67" fmla="*/ 9 h 55"/>
              <a:gd name="T68" fmla="*/ 2 w 106"/>
              <a:gd name="T69" fmla="*/ 23 h 55"/>
              <a:gd name="T70" fmla="*/ 2 w 106"/>
              <a:gd name="T71" fmla="*/ 7 h 55"/>
              <a:gd name="T72" fmla="*/ 0 w 106"/>
              <a:gd name="T73" fmla="*/ 4 h 55"/>
              <a:gd name="T74" fmla="*/ 2 w 106"/>
              <a:gd name="T75" fmla="*/ 0 h 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6"/>
              <a:gd name="T115" fmla="*/ 0 h 55"/>
              <a:gd name="T116" fmla="*/ 106 w 106"/>
              <a:gd name="T117" fmla="*/ 55 h 5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6" h="55">
                <a:moveTo>
                  <a:pt x="2" y="0"/>
                </a:moveTo>
                <a:lnTo>
                  <a:pt x="4" y="7"/>
                </a:lnTo>
                <a:lnTo>
                  <a:pt x="10" y="13"/>
                </a:lnTo>
                <a:lnTo>
                  <a:pt x="19" y="19"/>
                </a:lnTo>
                <a:lnTo>
                  <a:pt x="31" y="25"/>
                </a:lnTo>
                <a:lnTo>
                  <a:pt x="42" y="29"/>
                </a:lnTo>
                <a:lnTo>
                  <a:pt x="58" y="32"/>
                </a:lnTo>
                <a:lnTo>
                  <a:pt x="73" y="36"/>
                </a:lnTo>
                <a:lnTo>
                  <a:pt x="89" y="38"/>
                </a:lnTo>
                <a:lnTo>
                  <a:pt x="106" y="40"/>
                </a:lnTo>
                <a:lnTo>
                  <a:pt x="104" y="55"/>
                </a:lnTo>
                <a:lnTo>
                  <a:pt x="104" y="40"/>
                </a:lnTo>
                <a:lnTo>
                  <a:pt x="89" y="40"/>
                </a:lnTo>
                <a:lnTo>
                  <a:pt x="89" y="53"/>
                </a:lnTo>
                <a:lnTo>
                  <a:pt x="87" y="40"/>
                </a:lnTo>
                <a:lnTo>
                  <a:pt x="73" y="38"/>
                </a:lnTo>
                <a:lnTo>
                  <a:pt x="71" y="52"/>
                </a:lnTo>
                <a:lnTo>
                  <a:pt x="71" y="36"/>
                </a:lnTo>
                <a:lnTo>
                  <a:pt x="58" y="34"/>
                </a:lnTo>
                <a:lnTo>
                  <a:pt x="56" y="48"/>
                </a:lnTo>
                <a:lnTo>
                  <a:pt x="56" y="34"/>
                </a:lnTo>
                <a:lnTo>
                  <a:pt x="42" y="30"/>
                </a:lnTo>
                <a:lnTo>
                  <a:pt x="41" y="44"/>
                </a:lnTo>
                <a:lnTo>
                  <a:pt x="41" y="30"/>
                </a:lnTo>
                <a:lnTo>
                  <a:pt x="29" y="27"/>
                </a:lnTo>
                <a:lnTo>
                  <a:pt x="29" y="40"/>
                </a:lnTo>
                <a:lnTo>
                  <a:pt x="29" y="25"/>
                </a:lnTo>
                <a:lnTo>
                  <a:pt x="19" y="21"/>
                </a:lnTo>
                <a:lnTo>
                  <a:pt x="18" y="34"/>
                </a:lnTo>
                <a:lnTo>
                  <a:pt x="18" y="21"/>
                </a:lnTo>
                <a:lnTo>
                  <a:pt x="10" y="15"/>
                </a:lnTo>
                <a:lnTo>
                  <a:pt x="10" y="30"/>
                </a:lnTo>
                <a:lnTo>
                  <a:pt x="10" y="15"/>
                </a:lnTo>
                <a:lnTo>
                  <a:pt x="4" y="9"/>
                </a:lnTo>
                <a:lnTo>
                  <a:pt x="2" y="23"/>
                </a:lnTo>
                <a:lnTo>
                  <a:pt x="2" y="7"/>
                </a:lnTo>
                <a:lnTo>
                  <a:pt x="0" y="4"/>
                </a:lnTo>
                <a:lnTo>
                  <a:pt x="2" y="0"/>
                </a:lnTo>
                <a:close/>
              </a:path>
            </a:pathLst>
          </a:custGeom>
          <a:solidFill>
            <a:srgbClr val="1F1A17"/>
          </a:solidFill>
          <a:ln w="9525">
            <a:noFill/>
            <a:round/>
            <a:headEnd/>
            <a:tailEnd/>
          </a:ln>
        </p:spPr>
        <p:txBody>
          <a:bodyPr/>
          <a:lstStyle/>
          <a:p>
            <a:endParaRPr lang="en-US"/>
          </a:p>
        </p:txBody>
      </p:sp>
      <p:sp>
        <p:nvSpPr>
          <p:cNvPr id="45630" name="Freeform 1574"/>
          <p:cNvSpPr>
            <a:spLocks/>
          </p:cNvSpPr>
          <p:nvPr/>
        </p:nvSpPr>
        <p:spPr bwMode="auto">
          <a:xfrm>
            <a:off x="8740776" y="4364038"/>
            <a:ext cx="168275" cy="87312"/>
          </a:xfrm>
          <a:custGeom>
            <a:avLst/>
            <a:gdLst>
              <a:gd name="T0" fmla="*/ 2 w 106"/>
              <a:gd name="T1" fmla="*/ 0 h 55"/>
              <a:gd name="T2" fmla="*/ 4 w 106"/>
              <a:gd name="T3" fmla="*/ 7 h 55"/>
              <a:gd name="T4" fmla="*/ 10 w 106"/>
              <a:gd name="T5" fmla="*/ 13 h 55"/>
              <a:gd name="T6" fmla="*/ 19 w 106"/>
              <a:gd name="T7" fmla="*/ 19 h 55"/>
              <a:gd name="T8" fmla="*/ 31 w 106"/>
              <a:gd name="T9" fmla="*/ 25 h 55"/>
              <a:gd name="T10" fmla="*/ 42 w 106"/>
              <a:gd name="T11" fmla="*/ 29 h 55"/>
              <a:gd name="T12" fmla="*/ 58 w 106"/>
              <a:gd name="T13" fmla="*/ 32 h 55"/>
              <a:gd name="T14" fmla="*/ 73 w 106"/>
              <a:gd name="T15" fmla="*/ 36 h 55"/>
              <a:gd name="T16" fmla="*/ 89 w 106"/>
              <a:gd name="T17" fmla="*/ 38 h 55"/>
              <a:gd name="T18" fmla="*/ 106 w 106"/>
              <a:gd name="T19" fmla="*/ 40 h 55"/>
              <a:gd name="T20" fmla="*/ 104 w 106"/>
              <a:gd name="T21" fmla="*/ 55 h 55"/>
              <a:gd name="T22" fmla="*/ 104 w 106"/>
              <a:gd name="T23" fmla="*/ 40 h 55"/>
              <a:gd name="T24" fmla="*/ 89 w 106"/>
              <a:gd name="T25" fmla="*/ 40 h 55"/>
              <a:gd name="T26" fmla="*/ 89 w 106"/>
              <a:gd name="T27" fmla="*/ 53 h 55"/>
              <a:gd name="T28" fmla="*/ 87 w 106"/>
              <a:gd name="T29" fmla="*/ 40 h 55"/>
              <a:gd name="T30" fmla="*/ 73 w 106"/>
              <a:gd name="T31" fmla="*/ 38 h 55"/>
              <a:gd name="T32" fmla="*/ 71 w 106"/>
              <a:gd name="T33" fmla="*/ 52 h 55"/>
              <a:gd name="T34" fmla="*/ 71 w 106"/>
              <a:gd name="T35" fmla="*/ 36 h 55"/>
              <a:gd name="T36" fmla="*/ 58 w 106"/>
              <a:gd name="T37" fmla="*/ 34 h 55"/>
              <a:gd name="T38" fmla="*/ 56 w 106"/>
              <a:gd name="T39" fmla="*/ 48 h 55"/>
              <a:gd name="T40" fmla="*/ 56 w 106"/>
              <a:gd name="T41" fmla="*/ 34 h 55"/>
              <a:gd name="T42" fmla="*/ 42 w 106"/>
              <a:gd name="T43" fmla="*/ 30 h 55"/>
              <a:gd name="T44" fmla="*/ 41 w 106"/>
              <a:gd name="T45" fmla="*/ 44 h 55"/>
              <a:gd name="T46" fmla="*/ 41 w 106"/>
              <a:gd name="T47" fmla="*/ 30 h 55"/>
              <a:gd name="T48" fmla="*/ 29 w 106"/>
              <a:gd name="T49" fmla="*/ 27 h 55"/>
              <a:gd name="T50" fmla="*/ 29 w 106"/>
              <a:gd name="T51" fmla="*/ 40 h 55"/>
              <a:gd name="T52" fmla="*/ 29 w 106"/>
              <a:gd name="T53" fmla="*/ 25 h 55"/>
              <a:gd name="T54" fmla="*/ 19 w 106"/>
              <a:gd name="T55" fmla="*/ 21 h 55"/>
              <a:gd name="T56" fmla="*/ 18 w 106"/>
              <a:gd name="T57" fmla="*/ 34 h 55"/>
              <a:gd name="T58" fmla="*/ 18 w 106"/>
              <a:gd name="T59" fmla="*/ 21 h 55"/>
              <a:gd name="T60" fmla="*/ 10 w 106"/>
              <a:gd name="T61" fmla="*/ 15 h 55"/>
              <a:gd name="T62" fmla="*/ 10 w 106"/>
              <a:gd name="T63" fmla="*/ 30 h 55"/>
              <a:gd name="T64" fmla="*/ 10 w 106"/>
              <a:gd name="T65" fmla="*/ 15 h 55"/>
              <a:gd name="T66" fmla="*/ 4 w 106"/>
              <a:gd name="T67" fmla="*/ 9 h 55"/>
              <a:gd name="T68" fmla="*/ 2 w 106"/>
              <a:gd name="T69" fmla="*/ 23 h 55"/>
              <a:gd name="T70" fmla="*/ 2 w 106"/>
              <a:gd name="T71" fmla="*/ 7 h 55"/>
              <a:gd name="T72" fmla="*/ 0 w 106"/>
              <a:gd name="T73" fmla="*/ 4 h 55"/>
              <a:gd name="T74" fmla="*/ 2 w 106"/>
              <a:gd name="T75" fmla="*/ 0 h 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6"/>
              <a:gd name="T115" fmla="*/ 0 h 55"/>
              <a:gd name="T116" fmla="*/ 106 w 106"/>
              <a:gd name="T117" fmla="*/ 55 h 5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6" h="55">
                <a:moveTo>
                  <a:pt x="2" y="0"/>
                </a:moveTo>
                <a:lnTo>
                  <a:pt x="4" y="7"/>
                </a:lnTo>
                <a:lnTo>
                  <a:pt x="10" y="13"/>
                </a:lnTo>
                <a:lnTo>
                  <a:pt x="19" y="19"/>
                </a:lnTo>
                <a:lnTo>
                  <a:pt x="31" y="25"/>
                </a:lnTo>
                <a:lnTo>
                  <a:pt x="42" y="29"/>
                </a:lnTo>
                <a:lnTo>
                  <a:pt x="58" y="32"/>
                </a:lnTo>
                <a:lnTo>
                  <a:pt x="73" y="36"/>
                </a:lnTo>
                <a:lnTo>
                  <a:pt x="89" y="38"/>
                </a:lnTo>
                <a:lnTo>
                  <a:pt x="106" y="40"/>
                </a:lnTo>
                <a:lnTo>
                  <a:pt x="104" y="55"/>
                </a:lnTo>
                <a:lnTo>
                  <a:pt x="104" y="40"/>
                </a:lnTo>
                <a:lnTo>
                  <a:pt x="89" y="40"/>
                </a:lnTo>
                <a:lnTo>
                  <a:pt x="89" y="53"/>
                </a:lnTo>
                <a:lnTo>
                  <a:pt x="87" y="40"/>
                </a:lnTo>
                <a:lnTo>
                  <a:pt x="73" y="38"/>
                </a:lnTo>
                <a:lnTo>
                  <a:pt x="71" y="52"/>
                </a:lnTo>
                <a:lnTo>
                  <a:pt x="71" y="36"/>
                </a:lnTo>
                <a:lnTo>
                  <a:pt x="58" y="34"/>
                </a:lnTo>
                <a:lnTo>
                  <a:pt x="56" y="48"/>
                </a:lnTo>
                <a:lnTo>
                  <a:pt x="56" y="34"/>
                </a:lnTo>
                <a:lnTo>
                  <a:pt x="42" y="30"/>
                </a:lnTo>
                <a:lnTo>
                  <a:pt x="41" y="44"/>
                </a:lnTo>
                <a:lnTo>
                  <a:pt x="41" y="30"/>
                </a:lnTo>
                <a:lnTo>
                  <a:pt x="29" y="27"/>
                </a:lnTo>
                <a:lnTo>
                  <a:pt x="29" y="40"/>
                </a:lnTo>
                <a:lnTo>
                  <a:pt x="29" y="25"/>
                </a:lnTo>
                <a:lnTo>
                  <a:pt x="19" y="21"/>
                </a:lnTo>
                <a:lnTo>
                  <a:pt x="18" y="34"/>
                </a:lnTo>
                <a:lnTo>
                  <a:pt x="18" y="21"/>
                </a:lnTo>
                <a:lnTo>
                  <a:pt x="10" y="15"/>
                </a:lnTo>
                <a:lnTo>
                  <a:pt x="10" y="30"/>
                </a:lnTo>
                <a:lnTo>
                  <a:pt x="10" y="15"/>
                </a:lnTo>
                <a:lnTo>
                  <a:pt x="4" y="9"/>
                </a:lnTo>
                <a:lnTo>
                  <a:pt x="2" y="23"/>
                </a:lnTo>
                <a:lnTo>
                  <a:pt x="2" y="7"/>
                </a:lnTo>
                <a:lnTo>
                  <a:pt x="0" y="4"/>
                </a:lnTo>
                <a:lnTo>
                  <a:pt x="2" y="0"/>
                </a:lnTo>
              </a:path>
            </a:pathLst>
          </a:custGeom>
          <a:noFill/>
          <a:ln w="0">
            <a:solidFill>
              <a:srgbClr val="25221E"/>
            </a:solidFill>
            <a:round/>
            <a:headEnd/>
            <a:tailEnd/>
          </a:ln>
        </p:spPr>
        <p:txBody>
          <a:bodyPr/>
          <a:lstStyle/>
          <a:p>
            <a:endParaRPr lang="en-US"/>
          </a:p>
        </p:txBody>
      </p:sp>
      <p:sp>
        <p:nvSpPr>
          <p:cNvPr id="45631" name="Freeform 1575"/>
          <p:cNvSpPr>
            <a:spLocks/>
          </p:cNvSpPr>
          <p:nvPr/>
        </p:nvSpPr>
        <p:spPr bwMode="auto">
          <a:xfrm>
            <a:off x="8740775" y="4387850"/>
            <a:ext cx="165100" cy="88900"/>
          </a:xfrm>
          <a:custGeom>
            <a:avLst/>
            <a:gdLst>
              <a:gd name="T0" fmla="*/ 0 w 104"/>
              <a:gd name="T1" fmla="*/ 0 h 56"/>
              <a:gd name="T2" fmla="*/ 2 w 104"/>
              <a:gd name="T3" fmla="*/ 6 h 56"/>
              <a:gd name="T4" fmla="*/ 10 w 104"/>
              <a:gd name="T5" fmla="*/ 14 h 56"/>
              <a:gd name="T6" fmla="*/ 18 w 104"/>
              <a:gd name="T7" fmla="*/ 19 h 56"/>
              <a:gd name="T8" fmla="*/ 29 w 104"/>
              <a:gd name="T9" fmla="*/ 23 h 56"/>
              <a:gd name="T10" fmla="*/ 42 w 104"/>
              <a:gd name="T11" fmla="*/ 29 h 56"/>
              <a:gd name="T12" fmla="*/ 56 w 104"/>
              <a:gd name="T13" fmla="*/ 33 h 56"/>
              <a:gd name="T14" fmla="*/ 73 w 104"/>
              <a:gd name="T15" fmla="*/ 35 h 56"/>
              <a:gd name="T16" fmla="*/ 89 w 104"/>
              <a:gd name="T17" fmla="*/ 37 h 56"/>
              <a:gd name="T18" fmla="*/ 104 w 104"/>
              <a:gd name="T19" fmla="*/ 38 h 56"/>
              <a:gd name="T20" fmla="*/ 102 w 104"/>
              <a:gd name="T21" fmla="*/ 56 h 56"/>
              <a:gd name="T22" fmla="*/ 102 w 104"/>
              <a:gd name="T23" fmla="*/ 40 h 56"/>
              <a:gd name="T24" fmla="*/ 89 w 104"/>
              <a:gd name="T25" fmla="*/ 38 h 56"/>
              <a:gd name="T26" fmla="*/ 87 w 104"/>
              <a:gd name="T27" fmla="*/ 54 h 56"/>
              <a:gd name="T28" fmla="*/ 87 w 104"/>
              <a:gd name="T29" fmla="*/ 38 h 56"/>
              <a:gd name="T30" fmla="*/ 71 w 104"/>
              <a:gd name="T31" fmla="*/ 37 h 56"/>
              <a:gd name="T32" fmla="*/ 71 w 104"/>
              <a:gd name="T33" fmla="*/ 52 h 56"/>
              <a:gd name="T34" fmla="*/ 71 w 104"/>
              <a:gd name="T35" fmla="*/ 37 h 56"/>
              <a:gd name="T36" fmla="*/ 56 w 104"/>
              <a:gd name="T37" fmla="*/ 33 h 56"/>
              <a:gd name="T38" fmla="*/ 54 w 104"/>
              <a:gd name="T39" fmla="*/ 48 h 56"/>
              <a:gd name="T40" fmla="*/ 54 w 104"/>
              <a:gd name="T41" fmla="*/ 33 h 56"/>
              <a:gd name="T42" fmla="*/ 41 w 104"/>
              <a:gd name="T43" fmla="*/ 29 h 56"/>
              <a:gd name="T44" fmla="*/ 41 w 104"/>
              <a:gd name="T45" fmla="*/ 44 h 56"/>
              <a:gd name="T46" fmla="*/ 41 w 104"/>
              <a:gd name="T47" fmla="*/ 29 h 56"/>
              <a:gd name="T48" fmla="*/ 29 w 104"/>
              <a:gd name="T49" fmla="*/ 25 h 56"/>
              <a:gd name="T50" fmla="*/ 27 w 104"/>
              <a:gd name="T51" fmla="*/ 40 h 56"/>
              <a:gd name="T52" fmla="*/ 27 w 104"/>
              <a:gd name="T53" fmla="*/ 25 h 56"/>
              <a:gd name="T54" fmla="*/ 18 w 104"/>
              <a:gd name="T55" fmla="*/ 21 h 56"/>
              <a:gd name="T56" fmla="*/ 16 w 104"/>
              <a:gd name="T57" fmla="*/ 35 h 56"/>
              <a:gd name="T58" fmla="*/ 16 w 104"/>
              <a:gd name="T59" fmla="*/ 19 h 56"/>
              <a:gd name="T60" fmla="*/ 10 w 104"/>
              <a:gd name="T61" fmla="*/ 15 h 56"/>
              <a:gd name="T62" fmla="*/ 8 w 104"/>
              <a:gd name="T63" fmla="*/ 29 h 56"/>
              <a:gd name="T64" fmla="*/ 8 w 104"/>
              <a:gd name="T65" fmla="*/ 14 h 56"/>
              <a:gd name="T66" fmla="*/ 2 w 104"/>
              <a:gd name="T67" fmla="*/ 8 h 56"/>
              <a:gd name="T68" fmla="*/ 0 w 104"/>
              <a:gd name="T69" fmla="*/ 23 h 56"/>
              <a:gd name="T70" fmla="*/ 2 w 104"/>
              <a:gd name="T71" fmla="*/ 8 h 56"/>
              <a:gd name="T72" fmla="*/ 0 w 104"/>
              <a:gd name="T73" fmla="*/ 2 h 56"/>
              <a:gd name="T74" fmla="*/ 0 w 104"/>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4"/>
              <a:gd name="T115" fmla="*/ 0 h 56"/>
              <a:gd name="T116" fmla="*/ 104 w 104"/>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4" h="56">
                <a:moveTo>
                  <a:pt x="0" y="0"/>
                </a:moveTo>
                <a:lnTo>
                  <a:pt x="2" y="6"/>
                </a:lnTo>
                <a:lnTo>
                  <a:pt x="10" y="14"/>
                </a:lnTo>
                <a:lnTo>
                  <a:pt x="18" y="19"/>
                </a:lnTo>
                <a:lnTo>
                  <a:pt x="29" y="23"/>
                </a:lnTo>
                <a:lnTo>
                  <a:pt x="42" y="29"/>
                </a:lnTo>
                <a:lnTo>
                  <a:pt x="56" y="33"/>
                </a:lnTo>
                <a:lnTo>
                  <a:pt x="73" y="35"/>
                </a:lnTo>
                <a:lnTo>
                  <a:pt x="89" y="37"/>
                </a:lnTo>
                <a:lnTo>
                  <a:pt x="104" y="38"/>
                </a:lnTo>
                <a:lnTo>
                  <a:pt x="102" y="56"/>
                </a:lnTo>
                <a:lnTo>
                  <a:pt x="102" y="40"/>
                </a:lnTo>
                <a:lnTo>
                  <a:pt x="89" y="38"/>
                </a:lnTo>
                <a:lnTo>
                  <a:pt x="87" y="54"/>
                </a:lnTo>
                <a:lnTo>
                  <a:pt x="87" y="38"/>
                </a:lnTo>
                <a:lnTo>
                  <a:pt x="71" y="37"/>
                </a:lnTo>
                <a:lnTo>
                  <a:pt x="71" y="52"/>
                </a:lnTo>
                <a:lnTo>
                  <a:pt x="71" y="37"/>
                </a:lnTo>
                <a:lnTo>
                  <a:pt x="56" y="33"/>
                </a:lnTo>
                <a:lnTo>
                  <a:pt x="54" y="48"/>
                </a:lnTo>
                <a:lnTo>
                  <a:pt x="54" y="33"/>
                </a:lnTo>
                <a:lnTo>
                  <a:pt x="41" y="29"/>
                </a:lnTo>
                <a:lnTo>
                  <a:pt x="41" y="44"/>
                </a:lnTo>
                <a:lnTo>
                  <a:pt x="41" y="29"/>
                </a:lnTo>
                <a:lnTo>
                  <a:pt x="29" y="25"/>
                </a:lnTo>
                <a:lnTo>
                  <a:pt x="27" y="40"/>
                </a:lnTo>
                <a:lnTo>
                  <a:pt x="27" y="25"/>
                </a:lnTo>
                <a:lnTo>
                  <a:pt x="18" y="21"/>
                </a:lnTo>
                <a:lnTo>
                  <a:pt x="16" y="35"/>
                </a:lnTo>
                <a:lnTo>
                  <a:pt x="16" y="19"/>
                </a:lnTo>
                <a:lnTo>
                  <a:pt x="10" y="15"/>
                </a:lnTo>
                <a:lnTo>
                  <a:pt x="8" y="29"/>
                </a:lnTo>
                <a:lnTo>
                  <a:pt x="8" y="14"/>
                </a:lnTo>
                <a:lnTo>
                  <a:pt x="2" y="8"/>
                </a:lnTo>
                <a:lnTo>
                  <a:pt x="0" y="23"/>
                </a:lnTo>
                <a:lnTo>
                  <a:pt x="2" y="8"/>
                </a:lnTo>
                <a:lnTo>
                  <a:pt x="0" y="2"/>
                </a:lnTo>
                <a:lnTo>
                  <a:pt x="0" y="0"/>
                </a:lnTo>
                <a:close/>
              </a:path>
            </a:pathLst>
          </a:custGeom>
          <a:solidFill>
            <a:srgbClr val="1F1A17"/>
          </a:solidFill>
          <a:ln w="9525">
            <a:noFill/>
            <a:round/>
            <a:headEnd/>
            <a:tailEnd/>
          </a:ln>
        </p:spPr>
        <p:txBody>
          <a:bodyPr/>
          <a:lstStyle/>
          <a:p>
            <a:endParaRPr lang="en-US"/>
          </a:p>
        </p:txBody>
      </p:sp>
      <p:sp>
        <p:nvSpPr>
          <p:cNvPr id="45632" name="Freeform 1576"/>
          <p:cNvSpPr>
            <a:spLocks/>
          </p:cNvSpPr>
          <p:nvPr/>
        </p:nvSpPr>
        <p:spPr bwMode="auto">
          <a:xfrm>
            <a:off x="8740775" y="4387850"/>
            <a:ext cx="165100" cy="88900"/>
          </a:xfrm>
          <a:custGeom>
            <a:avLst/>
            <a:gdLst>
              <a:gd name="T0" fmla="*/ 0 w 104"/>
              <a:gd name="T1" fmla="*/ 0 h 56"/>
              <a:gd name="T2" fmla="*/ 2 w 104"/>
              <a:gd name="T3" fmla="*/ 6 h 56"/>
              <a:gd name="T4" fmla="*/ 10 w 104"/>
              <a:gd name="T5" fmla="*/ 14 h 56"/>
              <a:gd name="T6" fmla="*/ 18 w 104"/>
              <a:gd name="T7" fmla="*/ 19 h 56"/>
              <a:gd name="T8" fmla="*/ 29 w 104"/>
              <a:gd name="T9" fmla="*/ 23 h 56"/>
              <a:gd name="T10" fmla="*/ 42 w 104"/>
              <a:gd name="T11" fmla="*/ 29 h 56"/>
              <a:gd name="T12" fmla="*/ 56 w 104"/>
              <a:gd name="T13" fmla="*/ 33 h 56"/>
              <a:gd name="T14" fmla="*/ 73 w 104"/>
              <a:gd name="T15" fmla="*/ 35 h 56"/>
              <a:gd name="T16" fmla="*/ 89 w 104"/>
              <a:gd name="T17" fmla="*/ 37 h 56"/>
              <a:gd name="T18" fmla="*/ 104 w 104"/>
              <a:gd name="T19" fmla="*/ 38 h 56"/>
              <a:gd name="T20" fmla="*/ 102 w 104"/>
              <a:gd name="T21" fmla="*/ 56 h 56"/>
              <a:gd name="T22" fmla="*/ 102 w 104"/>
              <a:gd name="T23" fmla="*/ 40 h 56"/>
              <a:gd name="T24" fmla="*/ 89 w 104"/>
              <a:gd name="T25" fmla="*/ 38 h 56"/>
              <a:gd name="T26" fmla="*/ 87 w 104"/>
              <a:gd name="T27" fmla="*/ 54 h 56"/>
              <a:gd name="T28" fmla="*/ 87 w 104"/>
              <a:gd name="T29" fmla="*/ 38 h 56"/>
              <a:gd name="T30" fmla="*/ 71 w 104"/>
              <a:gd name="T31" fmla="*/ 37 h 56"/>
              <a:gd name="T32" fmla="*/ 71 w 104"/>
              <a:gd name="T33" fmla="*/ 52 h 56"/>
              <a:gd name="T34" fmla="*/ 71 w 104"/>
              <a:gd name="T35" fmla="*/ 37 h 56"/>
              <a:gd name="T36" fmla="*/ 56 w 104"/>
              <a:gd name="T37" fmla="*/ 33 h 56"/>
              <a:gd name="T38" fmla="*/ 54 w 104"/>
              <a:gd name="T39" fmla="*/ 48 h 56"/>
              <a:gd name="T40" fmla="*/ 54 w 104"/>
              <a:gd name="T41" fmla="*/ 33 h 56"/>
              <a:gd name="T42" fmla="*/ 41 w 104"/>
              <a:gd name="T43" fmla="*/ 29 h 56"/>
              <a:gd name="T44" fmla="*/ 41 w 104"/>
              <a:gd name="T45" fmla="*/ 44 h 56"/>
              <a:gd name="T46" fmla="*/ 41 w 104"/>
              <a:gd name="T47" fmla="*/ 29 h 56"/>
              <a:gd name="T48" fmla="*/ 29 w 104"/>
              <a:gd name="T49" fmla="*/ 25 h 56"/>
              <a:gd name="T50" fmla="*/ 27 w 104"/>
              <a:gd name="T51" fmla="*/ 40 h 56"/>
              <a:gd name="T52" fmla="*/ 27 w 104"/>
              <a:gd name="T53" fmla="*/ 25 h 56"/>
              <a:gd name="T54" fmla="*/ 18 w 104"/>
              <a:gd name="T55" fmla="*/ 21 h 56"/>
              <a:gd name="T56" fmla="*/ 16 w 104"/>
              <a:gd name="T57" fmla="*/ 35 h 56"/>
              <a:gd name="T58" fmla="*/ 16 w 104"/>
              <a:gd name="T59" fmla="*/ 19 h 56"/>
              <a:gd name="T60" fmla="*/ 10 w 104"/>
              <a:gd name="T61" fmla="*/ 15 h 56"/>
              <a:gd name="T62" fmla="*/ 8 w 104"/>
              <a:gd name="T63" fmla="*/ 29 h 56"/>
              <a:gd name="T64" fmla="*/ 8 w 104"/>
              <a:gd name="T65" fmla="*/ 14 h 56"/>
              <a:gd name="T66" fmla="*/ 2 w 104"/>
              <a:gd name="T67" fmla="*/ 8 h 56"/>
              <a:gd name="T68" fmla="*/ 0 w 104"/>
              <a:gd name="T69" fmla="*/ 23 h 56"/>
              <a:gd name="T70" fmla="*/ 2 w 104"/>
              <a:gd name="T71" fmla="*/ 8 h 56"/>
              <a:gd name="T72" fmla="*/ 0 w 104"/>
              <a:gd name="T73" fmla="*/ 2 h 56"/>
              <a:gd name="T74" fmla="*/ 0 w 104"/>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4"/>
              <a:gd name="T115" fmla="*/ 0 h 56"/>
              <a:gd name="T116" fmla="*/ 104 w 104"/>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4" h="56">
                <a:moveTo>
                  <a:pt x="0" y="0"/>
                </a:moveTo>
                <a:lnTo>
                  <a:pt x="2" y="6"/>
                </a:lnTo>
                <a:lnTo>
                  <a:pt x="10" y="14"/>
                </a:lnTo>
                <a:lnTo>
                  <a:pt x="18" y="19"/>
                </a:lnTo>
                <a:lnTo>
                  <a:pt x="29" y="23"/>
                </a:lnTo>
                <a:lnTo>
                  <a:pt x="42" y="29"/>
                </a:lnTo>
                <a:lnTo>
                  <a:pt x="56" y="33"/>
                </a:lnTo>
                <a:lnTo>
                  <a:pt x="73" y="35"/>
                </a:lnTo>
                <a:lnTo>
                  <a:pt x="89" y="37"/>
                </a:lnTo>
                <a:lnTo>
                  <a:pt x="104" y="38"/>
                </a:lnTo>
                <a:lnTo>
                  <a:pt x="102" y="56"/>
                </a:lnTo>
                <a:lnTo>
                  <a:pt x="102" y="40"/>
                </a:lnTo>
                <a:lnTo>
                  <a:pt x="89" y="38"/>
                </a:lnTo>
                <a:lnTo>
                  <a:pt x="87" y="54"/>
                </a:lnTo>
                <a:lnTo>
                  <a:pt x="87" y="38"/>
                </a:lnTo>
                <a:lnTo>
                  <a:pt x="71" y="37"/>
                </a:lnTo>
                <a:lnTo>
                  <a:pt x="71" y="52"/>
                </a:lnTo>
                <a:lnTo>
                  <a:pt x="71" y="37"/>
                </a:lnTo>
                <a:lnTo>
                  <a:pt x="56" y="33"/>
                </a:lnTo>
                <a:lnTo>
                  <a:pt x="54" y="48"/>
                </a:lnTo>
                <a:lnTo>
                  <a:pt x="54" y="33"/>
                </a:lnTo>
                <a:lnTo>
                  <a:pt x="41" y="29"/>
                </a:lnTo>
                <a:lnTo>
                  <a:pt x="41" y="44"/>
                </a:lnTo>
                <a:lnTo>
                  <a:pt x="41" y="29"/>
                </a:lnTo>
                <a:lnTo>
                  <a:pt x="29" y="25"/>
                </a:lnTo>
                <a:lnTo>
                  <a:pt x="27" y="40"/>
                </a:lnTo>
                <a:lnTo>
                  <a:pt x="27" y="25"/>
                </a:lnTo>
                <a:lnTo>
                  <a:pt x="18" y="21"/>
                </a:lnTo>
                <a:lnTo>
                  <a:pt x="16" y="35"/>
                </a:lnTo>
                <a:lnTo>
                  <a:pt x="16" y="19"/>
                </a:lnTo>
                <a:lnTo>
                  <a:pt x="10" y="15"/>
                </a:lnTo>
                <a:lnTo>
                  <a:pt x="8" y="29"/>
                </a:lnTo>
                <a:lnTo>
                  <a:pt x="8" y="14"/>
                </a:lnTo>
                <a:lnTo>
                  <a:pt x="2" y="8"/>
                </a:lnTo>
                <a:lnTo>
                  <a:pt x="0" y="23"/>
                </a:lnTo>
                <a:lnTo>
                  <a:pt x="2" y="8"/>
                </a:lnTo>
                <a:lnTo>
                  <a:pt x="0" y="2"/>
                </a:lnTo>
                <a:lnTo>
                  <a:pt x="0" y="0"/>
                </a:lnTo>
              </a:path>
            </a:pathLst>
          </a:custGeom>
          <a:noFill/>
          <a:ln w="0">
            <a:solidFill>
              <a:srgbClr val="25221E"/>
            </a:solidFill>
            <a:round/>
            <a:headEnd/>
            <a:tailEnd/>
          </a:ln>
        </p:spPr>
        <p:txBody>
          <a:bodyPr/>
          <a:lstStyle/>
          <a:p>
            <a:endParaRPr lang="en-US"/>
          </a:p>
        </p:txBody>
      </p:sp>
      <p:sp>
        <p:nvSpPr>
          <p:cNvPr id="45633" name="Freeform 1577"/>
          <p:cNvSpPr>
            <a:spLocks/>
          </p:cNvSpPr>
          <p:nvPr/>
        </p:nvSpPr>
        <p:spPr bwMode="auto">
          <a:xfrm>
            <a:off x="8737600" y="4410076"/>
            <a:ext cx="165100" cy="87313"/>
          </a:xfrm>
          <a:custGeom>
            <a:avLst/>
            <a:gdLst>
              <a:gd name="T0" fmla="*/ 0 w 104"/>
              <a:gd name="T1" fmla="*/ 0 h 55"/>
              <a:gd name="T2" fmla="*/ 2 w 104"/>
              <a:gd name="T3" fmla="*/ 7 h 55"/>
              <a:gd name="T4" fmla="*/ 10 w 104"/>
              <a:gd name="T5" fmla="*/ 13 h 55"/>
              <a:gd name="T6" fmla="*/ 18 w 104"/>
              <a:gd name="T7" fmla="*/ 19 h 55"/>
              <a:gd name="T8" fmla="*/ 29 w 104"/>
              <a:gd name="T9" fmla="*/ 24 h 55"/>
              <a:gd name="T10" fmla="*/ 43 w 104"/>
              <a:gd name="T11" fmla="*/ 28 h 55"/>
              <a:gd name="T12" fmla="*/ 56 w 104"/>
              <a:gd name="T13" fmla="*/ 32 h 55"/>
              <a:gd name="T14" fmla="*/ 73 w 104"/>
              <a:gd name="T15" fmla="*/ 36 h 55"/>
              <a:gd name="T16" fmla="*/ 89 w 104"/>
              <a:gd name="T17" fmla="*/ 38 h 55"/>
              <a:gd name="T18" fmla="*/ 104 w 104"/>
              <a:gd name="T19" fmla="*/ 40 h 55"/>
              <a:gd name="T20" fmla="*/ 104 w 104"/>
              <a:gd name="T21" fmla="*/ 55 h 55"/>
              <a:gd name="T22" fmla="*/ 104 w 104"/>
              <a:gd name="T23" fmla="*/ 40 h 55"/>
              <a:gd name="T24" fmla="*/ 89 w 104"/>
              <a:gd name="T25" fmla="*/ 40 h 55"/>
              <a:gd name="T26" fmla="*/ 87 w 104"/>
              <a:gd name="T27" fmla="*/ 53 h 55"/>
              <a:gd name="T28" fmla="*/ 87 w 104"/>
              <a:gd name="T29" fmla="*/ 40 h 55"/>
              <a:gd name="T30" fmla="*/ 73 w 104"/>
              <a:gd name="T31" fmla="*/ 38 h 55"/>
              <a:gd name="T32" fmla="*/ 71 w 104"/>
              <a:gd name="T33" fmla="*/ 51 h 55"/>
              <a:gd name="T34" fmla="*/ 71 w 104"/>
              <a:gd name="T35" fmla="*/ 36 h 55"/>
              <a:gd name="T36" fmla="*/ 56 w 104"/>
              <a:gd name="T37" fmla="*/ 34 h 55"/>
              <a:gd name="T38" fmla="*/ 56 w 104"/>
              <a:gd name="T39" fmla="*/ 48 h 55"/>
              <a:gd name="T40" fmla="*/ 56 w 104"/>
              <a:gd name="T41" fmla="*/ 34 h 55"/>
              <a:gd name="T42" fmla="*/ 43 w 104"/>
              <a:gd name="T43" fmla="*/ 30 h 55"/>
              <a:gd name="T44" fmla="*/ 41 w 104"/>
              <a:gd name="T45" fmla="*/ 44 h 55"/>
              <a:gd name="T46" fmla="*/ 41 w 104"/>
              <a:gd name="T47" fmla="*/ 30 h 55"/>
              <a:gd name="T48" fmla="*/ 29 w 104"/>
              <a:gd name="T49" fmla="*/ 26 h 55"/>
              <a:gd name="T50" fmla="*/ 27 w 104"/>
              <a:gd name="T51" fmla="*/ 40 h 55"/>
              <a:gd name="T52" fmla="*/ 27 w 104"/>
              <a:gd name="T53" fmla="*/ 26 h 55"/>
              <a:gd name="T54" fmla="*/ 18 w 104"/>
              <a:gd name="T55" fmla="*/ 21 h 55"/>
              <a:gd name="T56" fmla="*/ 16 w 104"/>
              <a:gd name="T57" fmla="*/ 34 h 55"/>
              <a:gd name="T58" fmla="*/ 16 w 104"/>
              <a:gd name="T59" fmla="*/ 21 h 55"/>
              <a:gd name="T60" fmla="*/ 10 w 104"/>
              <a:gd name="T61" fmla="*/ 15 h 55"/>
              <a:gd name="T62" fmla="*/ 8 w 104"/>
              <a:gd name="T63" fmla="*/ 30 h 55"/>
              <a:gd name="T64" fmla="*/ 8 w 104"/>
              <a:gd name="T65" fmla="*/ 15 h 55"/>
              <a:gd name="T66" fmla="*/ 2 w 104"/>
              <a:gd name="T67" fmla="*/ 9 h 55"/>
              <a:gd name="T68" fmla="*/ 2 w 104"/>
              <a:gd name="T69" fmla="*/ 23 h 55"/>
              <a:gd name="T70" fmla="*/ 2 w 104"/>
              <a:gd name="T71" fmla="*/ 7 h 55"/>
              <a:gd name="T72" fmla="*/ 0 w 104"/>
              <a:gd name="T73" fmla="*/ 3 h 55"/>
              <a:gd name="T74" fmla="*/ 0 w 104"/>
              <a:gd name="T75" fmla="*/ 0 h 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4"/>
              <a:gd name="T115" fmla="*/ 0 h 55"/>
              <a:gd name="T116" fmla="*/ 104 w 104"/>
              <a:gd name="T117" fmla="*/ 55 h 5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4" h="55">
                <a:moveTo>
                  <a:pt x="0" y="0"/>
                </a:moveTo>
                <a:lnTo>
                  <a:pt x="2" y="7"/>
                </a:lnTo>
                <a:lnTo>
                  <a:pt x="10" y="13"/>
                </a:lnTo>
                <a:lnTo>
                  <a:pt x="18" y="19"/>
                </a:lnTo>
                <a:lnTo>
                  <a:pt x="29" y="24"/>
                </a:lnTo>
                <a:lnTo>
                  <a:pt x="43" y="28"/>
                </a:lnTo>
                <a:lnTo>
                  <a:pt x="56" y="32"/>
                </a:lnTo>
                <a:lnTo>
                  <a:pt x="73" y="36"/>
                </a:lnTo>
                <a:lnTo>
                  <a:pt x="89" y="38"/>
                </a:lnTo>
                <a:lnTo>
                  <a:pt x="104" y="40"/>
                </a:lnTo>
                <a:lnTo>
                  <a:pt x="104" y="55"/>
                </a:lnTo>
                <a:lnTo>
                  <a:pt x="104" y="40"/>
                </a:lnTo>
                <a:lnTo>
                  <a:pt x="89" y="40"/>
                </a:lnTo>
                <a:lnTo>
                  <a:pt x="87" y="53"/>
                </a:lnTo>
                <a:lnTo>
                  <a:pt x="87" y="40"/>
                </a:lnTo>
                <a:lnTo>
                  <a:pt x="73" y="38"/>
                </a:lnTo>
                <a:lnTo>
                  <a:pt x="71" y="51"/>
                </a:lnTo>
                <a:lnTo>
                  <a:pt x="71" y="36"/>
                </a:lnTo>
                <a:lnTo>
                  <a:pt x="56" y="34"/>
                </a:lnTo>
                <a:lnTo>
                  <a:pt x="56" y="48"/>
                </a:lnTo>
                <a:lnTo>
                  <a:pt x="56" y="34"/>
                </a:lnTo>
                <a:lnTo>
                  <a:pt x="43" y="30"/>
                </a:lnTo>
                <a:lnTo>
                  <a:pt x="41" y="44"/>
                </a:lnTo>
                <a:lnTo>
                  <a:pt x="41" y="30"/>
                </a:lnTo>
                <a:lnTo>
                  <a:pt x="29" y="26"/>
                </a:lnTo>
                <a:lnTo>
                  <a:pt x="27" y="40"/>
                </a:lnTo>
                <a:lnTo>
                  <a:pt x="27" y="26"/>
                </a:lnTo>
                <a:lnTo>
                  <a:pt x="18" y="21"/>
                </a:lnTo>
                <a:lnTo>
                  <a:pt x="16" y="34"/>
                </a:lnTo>
                <a:lnTo>
                  <a:pt x="16" y="21"/>
                </a:lnTo>
                <a:lnTo>
                  <a:pt x="10" y="15"/>
                </a:lnTo>
                <a:lnTo>
                  <a:pt x="8" y="30"/>
                </a:lnTo>
                <a:lnTo>
                  <a:pt x="8" y="15"/>
                </a:lnTo>
                <a:lnTo>
                  <a:pt x="2" y="9"/>
                </a:lnTo>
                <a:lnTo>
                  <a:pt x="2" y="23"/>
                </a:lnTo>
                <a:lnTo>
                  <a:pt x="2" y="7"/>
                </a:lnTo>
                <a:lnTo>
                  <a:pt x="0" y="3"/>
                </a:lnTo>
                <a:lnTo>
                  <a:pt x="0" y="0"/>
                </a:lnTo>
                <a:close/>
              </a:path>
            </a:pathLst>
          </a:custGeom>
          <a:solidFill>
            <a:srgbClr val="1F1A17"/>
          </a:solidFill>
          <a:ln w="9525">
            <a:noFill/>
            <a:round/>
            <a:headEnd/>
            <a:tailEnd/>
          </a:ln>
        </p:spPr>
        <p:txBody>
          <a:bodyPr/>
          <a:lstStyle/>
          <a:p>
            <a:endParaRPr lang="en-US"/>
          </a:p>
        </p:txBody>
      </p:sp>
      <p:sp>
        <p:nvSpPr>
          <p:cNvPr id="45634" name="Freeform 1578"/>
          <p:cNvSpPr>
            <a:spLocks/>
          </p:cNvSpPr>
          <p:nvPr/>
        </p:nvSpPr>
        <p:spPr bwMode="auto">
          <a:xfrm>
            <a:off x="8737600" y="4410076"/>
            <a:ext cx="165100" cy="87313"/>
          </a:xfrm>
          <a:custGeom>
            <a:avLst/>
            <a:gdLst>
              <a:gd name="T0" fmla="*/ 0 w 104"/>
              <a:gd name="T1" fmla="*/ 0 h 55"/>
              <a:gd name="T2" fmla="*/ 2 w 104"/>
              <a:gd name="T3" fmla="*/ 7 h 55"/>
              <a:gd name="T4" fmla="*/ 10 w 104"/>
              <a:gd name="T5" fmla="*/ 13 h 55"/>
              <a:gd name="T6" fmla="*/ 18 w 104"/>
              <a:gd name="T7" fmla="*/ 19 h 55"/>
              <a:gd name="T8" fmla="*/ 29 w 104"/>
              <a:gd name="T9" fmla="*/ 24 h 55"/>
              <a:gd name="T10" fmla="*/ 43 w 104"/>
              <a:gd name="T11" fmla="*/ 28 h 55"/>
              <a:gd name="T12" fmla="*/ 56 w 104"/>
              <a:gd name="T13" fmla="*/ 32 h 55"/>
              <a:gd name="T14" fmla="*/ 73 w 104"/>
              <a:gd name="T15" fmla="*/ 36 h 55"/>
              <a:gd name="T16" fmla="*/ 89 w 104"/>
              <a:gd name="T17" fmla="*/ 38 h 55"/>
              <a:gd name="T18" fmla="*/ 104 w 104"/>
              <a:gd name="T19" fmla="*/ 40 h 55"/>
              <a:gd name="T20" fmla="*/ 104 w 104"/>
              <a:gd name="T21" fmla="*/ 55 h 55"/>
              <a:gd name="T22" fmla="*/ 104 w 104"/>
              <a:gd name="T23" fmla="*/ 40 h 55"/>
              <a:gd name="T24" fmla="*/ 89 w 104"/>
              <a:gd name="T25" fmla="*/ 40 h 55"/>
              <a:gd name="T26" fmla="*/ 87 w 104"/>
              <a:gd name="T27" fmla="*/ 53 h 55"/>
              <a:gd name="T28" fmla="*/ 87 w 104"/>
              <a:gd name="T29" fmla="*/ 40 h 55"/>
              <a:gd name="T30" fmla="*/ 73 w 104"/>
              <a:gd name="T31" fmla="*/ 38 h 55"/>
              <a:gd name="T32" fmla="*/ 71 w 104"/>
              <a:gd name="T33" fmla="*/ 51 h 55"/>
              <a:gd name="T34" fmla="*/ 71 w 104"/>
              <a:gd name="T35" fmla="*/ 36 h 55"/>
              <a:gd name="T36" fmla="*/ 56 w 104"/>
              <a:gd name="T37" fmla="*/ 34 h 55"/>
              <a:gd name="T38" fmla="*/ 56 w 104"/>
              <a:gd name="T39" fmla="*/ 48 h 55"/>
              <a:gd name="T40" fmla="*/ 56 w 104"/>
              <a:gd name="T41" fmla="*/ 34 h 55"/>
              <a:gd name="T42" fmla="*/ 43 w 104"/>
              <a:gd name="T43" fmla="*/ 30 h 55"/>
              <a:gd name="T44" fmla="*/ 41 w 104"/>
              <a:gd name="T45" fmla="*/ 44 h 55"/>
              <a:gd name="T46" fmla="*/ 41 w 104"/>
              <a:gd name="T47" fmla="*/ 30 h 55"/>
              <a:gd name="T48" fmla="*/ 29 w 104"/>
              <a:gd name="T49" fmla="*/ 26 h 55"/>
              <a:gd name="T50" fmla="*/ 27 w 104"/>
              <a:gd name="T51" fmla="*/ 40 h 55"/>
              <a:gd name="T52" fmla="*/ 27 w 104"/>
              <a:gd name="T53" fmla="*/ 26 h 55"/>
              <a:gd name="T54" fmla="*/ 18 w 104"/>
              <a:gd name="T55" fmla="*/ 21 h 55"/>
              <a:gd name="T56" fmla="*/ 16 w 104"/>
              <a:gd name="T57" fmla="*/ 34 h 55"/>
              <a:gd name="T58" fmla="*/ 16 w 104"/>
              <a:gd name="T59" fmla="*/ 21 h 55"/>
              <a:gd name="T60" fmla="*/ 10 w 104"/>
              <a:gd name="T61" fmla="*/ 15 h 55"/>
              <a:gd name="T62" fmla="*/ 8 w 104"/>
              <a:gd name="T63" fmla="*/ 30 h 55"/>
              <a:gd name="T64" fmla="*/ 8 w 104"/>
              <a:gd name="T65" fmla="*/ 15 h 55"/>
              <a:gd name="T66" fmla="*/ 2 w 104"/>
              <a:gd name="T67" fmla="*/ 9 h 55"/>
              <a:gd name="T68" fmla="*/ 2 w 104"/>
              <a:gd name="T69" fmla="*/ 23 h 55"/>
              <a:gd name="T70" fmla="*/ 2 w 104"/>
              <a:gd name="T71" fmla="*/ 7 h 55"/>
              <a:gd name="T72" fmla="*/ 0 w 104"/>
              <a:gd name="T73" fmla="*/ 3 h 55"/>
              <a:gd name="T74" fmla="*/ 0 w 104"/>
              <a:gd name="T75" fmla="*/ 0 h 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4"/>
              <a:gd name="T115" fmla="*/ 0 h 55"/>
              <a:gd name="T116" fmla="*/ 104 w 104"/>
              <a:gd name="T117" fmla="*/ 55 h 5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4" h="55">
                <a:moveTo>
                  <a:pt x="0" y="0"/>
                </a:moveTo>
                <a:lnTo>
                  <a:pt x="2" y="7"/>
                </a:lnTo>
                <a:lnTo>
                  <a:pt x="10" y="13"/>
                </a:lnTo>
                <a:lnTo>
                  <a:pt x="18" y="19"/>
                </a:lnTo>
                <a:lnTo>
                  <a:pt x="29" y="24"/>
                </a:lnTo>
                <a:lnTo>
                  <a:pt x="43" y="28"/>
                </a:lnTo>
                <a:lnTo>
                  <a:pt x="56" y="32"/>
                </a:lnTo>
                <a:lnTo>
                  <a:pt x="73" y="36"/>
                </a:lnTo>
                <a:lnTo>
                  <a:pt x="89" y="38"/>
                </a:lnTo>
                <a:lnTo>
                  <a:pt x="104" y="40"/>
                </a:lnTo>
                <a:lnTo>
                  <a:pt x="104" y="55"/>
                </a:lnTo>
                <a:lnTo>
                  <a:pt x="104" y="40"/>
                </a:lnTo>
                <a:lnTo>
                  <a:pt x="89" y="40"/>
                </a:lnTo>
                <a:lnTo>
                  <a:pt x="87" y="53"/>
                </a:lnTo>
                <a:lnTo>
                  <a:pt x="87" y="40"/>
                </a:lnTo>
                <a:lnTo>
                  <a:pt x="73" y="38"/>
                </a:lnTo>
                <a:lnTo>
                  <a:pt x="71" y="51"/>
                </a:lnTo>
                <a:lnTo>
                  <a:pt x="71" y="36"/>
                </a:lnTo>
                <a:lnTo>
                  <a:pt x="56" y="34"/>
                </a:lnTo>
                <a:lnTo>
                  <a:pt x="56" y="48"/>
                </a:lnTo>
                <a:lnTo>
                  <a:pt x="56" y="34"/>
                </a:lnTo>
                <a:lnTo>
                  <a:pt x="43" y="30"/>
                </a:lnTo>
                <a:lnTo>
                  <a:pt x="41" y="44"/>
                </a:lnTo>
                <a:lnTo>
                  <a:pt x="41" y="30"/>
                </a:lnTo>
                <a:lnTo>
                  <a:pt x="29" y="26"/>
                </a:lnTo>
                <a:lnTo>
                  <a:pt x="27" y="40"/>
                </a:lnTo>
                <a:lnTo>
                  <a:pt x="27" y="26"/>
                </a:lnTo>
                <a:lnTo>
                  <a:pt x="18" y="21"/>
                </a:lnTo>
                <a:lnTo>
                  <a:pt x="16" y="34"/>
                </a:lnTo>
                <a:lnTo>
                  <a:pt x="16" y="21"/>
                </a:lnTo>
                <a:lnTo>
                  <a:pt x="10" y="15"/>
                </a:lnTo>
                <a:lnTo>
                  <a:pt x="8" y="30"/>
                </a:lnTo>
                <a:lnTo>
                  <a:pt x="8" y="15"/>
                </a:lnTo>
                <a:lnTo>
                  <a:pt x="2" y="9"/>
                </a:lnTo>
                <a:lnTo>
                  <a:pt x="2" y="23"/>
                </a:lnTo>
                <a:lnTo>
                  <a:pt x="2" y="7"/>
                </a:lnTo>
                <a:lnTo>
                  <a:pt x="0" y="3"/>
                </a:lnTo>
                <a:lnTo>
                  <a:pt x="0" y="0"/>
                </a:lnTo>
              </a:path>
            </a:pathLst>
          </a:custGeom>
          <a:noFill/>
          <a:ln w="0">
            <a:solidFill>
              <a:srgbClr val="25221E"/>
            </a:solidFill>
            <a:round/>
            <a:headEnd/>
            <a:tailEnd/>
          </a:ln>
        </p:spPr>
        <p:txBody>
          <a:bodyPr/>
          <a:lstStyle/>
          <a:p>
            <a:endParaRPr lang="en-US"/>
          </a:p>
        </p:txBody>
      </p:sp>
      <p:sp>
        <p:nvSpPr>
          <p:cNvPr id="45635" name="Freeform 1579"/>
          <p:cNvSpPr>
            <a:spLocks/>
          </p:cNvSpPr>
          <p:nvPr/>
        </p:nvSpPr>
        <p:spPr bwMode="auto">
          <a:xfrm>
            <a:off x="8734426" y="4433888"/>
            <a:ext cx="168275" cy="88900"/>
          </a:xfrm>
          <a:custGeom>
            <a:avLst/>
            <a:gdLst>
              <a:gd name="T0" fmla="*/ 0 w 106"/>
              <a:gd name="T1" fmla="*/ 0 h 56"/>
              <a:gd name="T2" fmla="*/ 4 w 106"/>
              <a:gd name="T3" fmla="*/ 6 h 56"/>
              <a:gd name="T4" fmla="*/ 10 w 106"/>
              <a:gd name="T5" fmla="*/ 13 h 56"/>
              <a:gd name="T6" fmla="*/ 18 w 106"/>
              <a:gd name="T7" fmla="*/ 19 h 56"/>
              <a:gd name="T8" fmla="*/ 29 w 106"/>
              <a:gd name="T9" fmla="*/ 23 h 56"/>
              <a:gd name="T10" fmla="*/ 43 w 106"/>
              <a:gd name="T11" fmla="*/ 29 h 56"/>
              <a:gd name="T12" fmla="*/ 58 w 106"/>
              <a:gd name="T13" fmla="*/ 33 h 56"/>
              <a:gd name="T14" fmla="*/ 73 w 106"/>
              <a:gd name="T15" fmla="*/ 34 h 56"/>
              <a:gd name="T16" fmla="*/ 89 w 106"/>
              <a:gd name="T17" fmla="*/ 36 h 56"/>
              <a:gd name="T18" fmla="*/ 106 w 106"/>
              <a:gd name="T19" fmla="*/ 38 h 56"/>
              <a:gd name="T20" fmla="*/ 104 w 106"/>
              <a:gd name="T21" fmla="*/ 56 h 56"/>
              <a:gd name="T22" fmla="*/ 104 w 106"/>
              <a:gd name="T23" fmla="*/ 40 h 56"/>
              <a:gd name="T24" fmla="*/ 89 w 106"/>
              <a:gd name="T25" fmla="*/ 38 h 56"/>
              <a:gd name="T26" fmla="*/ 87 w 106"/>
              <a:gd name="T27" fmla="*/ 54 h 56"/>
              <a:gd name="T28" fmla="*/ 87 w 106"/>
              <a:gd name="T29" fmla="*/ 38 h 56"/>
              <a:gd name="T30" fmla="*/ 73 w 106"/>
              <a:gd name="T31" fmla="*/ 36 h 56"/>
              <a:gd name="T32" fmla="*/ 71 w 106"/>
              <a:gd name="T33" fmla="*/ 52 h 56"/>
              <a:gd name="T34" fmla="*/ 71 w 106"/>
              <a:gd name="T35" fmla="*/ 36 h 56"/>
              <a:gd name="T36" fmla="*/ 58 w 106"/>
              <a:gd name="T37" fmla="*/ 33 h 56"/>
              <a:gd name="T38" fmla="*/ 56 w 106"/>
              <a:gd name="T39" fmla="*/ 48 h 56"/>
              <a:gd name="T40" fmla="*/ 56 w 106"/>
              <a:gd name="T41" fmla="*/ 33 h 56"/>
              <a:gd name="T42" fmla="*/ 43 w 106"/>
              <a:gd name="T43" fmla="*/ 31 h 56"/>
              <a:gd name="T44" fmla="*/ 41 w 106"/>
              <a:gd name="T45" fmla="*/ 44 h 56"/>
              <a:gd name="T46" fmla="*/ 41 w 106"/>
              <a:gd name="T47" fmla="*/ 29 h 56"/>
              <a:gd name="T48" fmla="*/ 29 w 106"/>
              <a:gd name="T49" fmla="*/ 25 h 56"/>
              <a:gd name="T50" fmla="*/ 27 w 106"/>
              <a:gd name="T51" fmla="*/ 40 h 56"/>
              <a:gd name="T52" fmla="*/ 27 w 106"/>
              <a:gd name="T53" fmla="*/ 25 h 56"/>
              <a:gd name="T54" fmla="*/ 18 w 106"/>
              <a:gd name="T55" fmla="*/ 21 h 56"/>
              <a:gd name="T56" fmla="*/ 18 w 106"/>
              <a:gd name="T57" fmla="*/ 34 h 56"/>
              <a:gd name="T58" fmla="*/ 18 w 106"/>
              <a:gd name="T59" fmla="*/ 19 h 56"/>
              <a:gd name="T60" fmla="*/ 10 w 106"/>
              <a:gd name="T61" fmla="*/ 15 h 56"/>
              <a:gd name="T62" fmla="*/ 8 w 106"/>
              <a:gd name="T63" fmla="*/ 29 h 56"/>
              <a:gd name="T64" fmla="*/ 10 w 106"/>
              <a:gd name="T65" fmla="*/ 13 h 56"/>
              <a:gd name="T66" fmla="*/ 4 w 106"/>
              <a:gd name="T67" fmla="*/ 8 h 56"/>
              <a:gd name="T68" fmla="*/ 2 w 106"/>
              <a:gd name="T69" fmla="*/ 23 h 56"/>
              <a:gd name="T70" fmla="*/ 2 w 106"/>
              <a:gd name="T71" fmla="*/ 8 h 56"/>
              <a:gd name="T72" fmla="*/ 0 w 106"/>
              <a:gd name="T73" fmla="*/ 2 h 56"/>
              <a:gd name="T74" fmla="*/ 0 w 106"/>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6"/>
              <a:gd name="T115" fmla="*/ 0 h 56"/>
              <a:gd name="T116" fmla="*/ 106 w 106"/>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6" h="56">
                <a:moveTo>
                  <a:pt x="0" y="0"/>
                </a:moveTo>
                <a:lnTo>
                  <a:pt x="4" y="6"/>
                </a:lnTo>
                <a:lnTo>
                  <a:pt x="10" y="13"/>
                </a:lnTo>
                <a:lnTo>
                  <a:pt x="18" y="19"/>
                </a:lnTo>
                <a:lnTo>
                  <a:pt x="29" y="23"/>
                </a:lnTo>
                <a:lnTo>
                  <a:pt x="43" y="29"/>
                </a:lnTo>
                <a:lnTo>
                  <a:pt x="58" y="33"/>
                </a:lnTo>
                <a:lnTo>
                  <a:pt x="73" y="34"/>
                </a:lnTo>
                <a:lnTo>
                  <a:pt x="89" y="36"/>
                </a:lnTo>
                <a:lnTo>
                  <a:pt x="106" y="38"/>
                </a:lnTo>
                <a:lnTo>
                  <a:pt x="104" y="56"/>
                </a:lnTo>
                <a:lnTo>
                  <a:pt x="104" y="40"/>
                </a:lnTo>
                <a:lnTo>
                  <a:pt x="89" y="38"/>
                </a:lnTo>
                <a:lnTo>
                  <a:pt x="87" y="54"/>
                </a:lnTo>
                <a:lnTo>
                  <a:pt x="87" y="38"/>
                </a:lnTo>
                <a:lnTo>
                  <a:pt x="73" y="36"/>
                </a:lnTo>
                <a:lnTo>
                  <a:pt x="71" y="52"/>
                </a:lnTo>
                <a:lnTo>
                  <a:pt x="71" y="36"/>
                </a:lnTo>
                <a:lnTo>
                  <a:pt x="58" y="33"/>
                </a:lnTo>
                <a:lnTo>
                  <a:pt x="56" y="48"/>
                </a:lnTo>
                <a:lnTo>
                  <a:pt x="56" y="33"/>
                </a:lnTo>
                <a:lnTo>
                  <a:pt x="43" y="31"/>
                </a:lnTo>
                <a:lnTo>
                  <a:pt x="41" y="44"/>
                </a:lnTo>
                <a:lnTo>
                  <a:pt x="41" y="29"/>
                </a:lnTo>
                <a:lnTo>
                  <a:pt x="29" y="25"/>
                </a:lnTo>
                <a:lnTo>
                  <a:pt x="27" y="40"/>
                </a:lnTo>
                <a:lnTo>
                  <a:pt x="27" y="25"/>
                </a:lnTo>
                <a:lnTo>
                  <a:pt x="18" y="21"/>
                </a:lnTo>
                <a:lnTo>
                  <a:pt x="18" y="34"/>
                </a:lnTo>
                <a:lnTo>
                  <a:pt x="18" y="19"/>
                </a:lnTo>
                <a:lnTo>
                  <a:pt x="10" y="15"/>
                </a:lnTo>
                <a:lnTo>
                  <a:pt x="8" y="29"/>
                </a:lnTo>
                <a:lnTo>
                  <a:pt x="10" y="13"/>
                </a:lnTo>
                <a:lnTo>
                  <a:pt x="4" y="8"/>
                </a:lnTo>
                <a:lnTo>
                  <a:pt x="2" y="23"/>
                </a:lnTo>
                <a:lnTo>
                  <a:pt x="2" y="8"/>
                </a:lnTo>
                <a:lnTo>
                  <a:pt x="0" y="2"/>
                </a:lnTo>
                <a:lnTo>
                  <a:pt x="0" y="0"/>
                </a:lnTo>
                <a:close/>
              </a:path>
            </a:pathLst>
          </a:custGeom>
          <a:solidFill>
            <a:srgbClr val="1F1A17"/>
          </a:solidFill>
          <a:ln w="9525">
            <a:noFill/>
            <a:round/>
            <a:headEnd/>
            <a:tailEnd/>
          </a:ln>
        </p:spPr>
        <p:txBody>
          <a:bodyPr/>
          <a:lstStyle/>
          <a:p>
            <a:endParaRPr lang="en-US"/>
          </a:p>
        </p:txBody>
      </p:sp>
      <p:sp>
        <p:nvSpPr>
          <p:cNvPr id="45636" name="Freeform 1580"/>
          <p:cNvSpPr>
            <a:spLocks/>
          </p:cNvSpPr>
          <p:nvPr/>
        </p:nvSpPr>
        <p:spPr bwMode="auto">
          <a:xfrm>
            <a:off x="8734426" y="4433888"/>
            <a:ext cx="168275" cy="88900"/>
          </a:xfrm>
          <a:custGeom>
            <a:avLst/>
            <a:gdLst>
              <a:gd name="T0" fmla="*/ 0 w 106"/>
              <a:gd name="T1" fmla="*/ 0 h 56"/>
              <a:gd name="T2" fmla="*/ 4 w 106"/>
              <a:gd name="T3" fmla="*/ 6 h 56"/>
              <a:gd name="T4" fmla="*/ 10 w 106"/>
              <a:gd name="T5" fmla="*/ 13 h 56"/>
              <a:gd name="T6" fmla="*/ 18 w 106"/>
              <a:gd name="T7" fmla="*/ 19 h 56"/>
              <a:gd name="T8" fmla="*/ 29 w 106"/>
              <a:gd name="T9" fmla="*/ 23 h 56"/>
              <a:gd name="T10" fmla="*/ 43 w 106"/>
              <a:gd name="T11" fmla="*/ 29 h 56"/>
              <a:gd name="T12" fmla="*/ 58 w 106"/>
              <a:gd name="T13" fmla="*/ 33 h 56"/>
              <a:gd name="T14" fmla="*/ 73 w 106"/>
              <a:gd name="T15" fmla="*/ 34 h 56"/>
              <a:gd name="T16" fmla="*/ 89 w 106"/>
              <a:gd name="T17" fmla="*/ 36 h 56"/>
              <a:gd name="T18" fmla="*/ 106 w 106"/>
              <a:gd name="T19" fmla="*/ 38 h 56"/>
              <a:gd name="T20" fmla="*/ 104 w 106"/>
              <a:gd name="T21" fmla="*/ 56 h 56"/>
              <a:gd name="T22" fmla="*/ 104 w 106"/>
              <a:gd name="T23" fmla="*/ 40 h 56"/>
              <a:gd name="T24" fmla="*/ 89 w 106"/>
              <a:gd name="T25" fmla="*/ 38 h 56"/>
              <a:gd name="T26" fmla="*/ 87 w 106"/>
              <a:gd name="T27" fmla="*/ 54 h 56"/>
              <a:gd name="T28" fmla="*/ 87 w 106"/>
              <a:gd name="T29" fmla="*/ 38 h 56"/>
              <a:gd name="T30" fmla="*/ 73 w 106"/>
              <a:gd name="T31" fmla="*/ 36 h 56"/>
              <a:gd name="T32" fmla="*/ 71 w 106"/>
              <a:gd name="T33" fmla="*/ 52 h 56"/>
              <a:gd name="T34" fmla="*/ 71 w 106"/>
              <a:gd name="T35" fmla="*/ 36 h 56"/>
              <a:gd name="T36" fmla="*/ 58 w 106"/>
              <a:gd name="T37" fmla="*/ 33 h 56"/>
              <a:gd name="T38" fmla="*/ 56 w 106"/>
              <a:gd name="T39" fmla="*/ 48 h 56"/>
              <a:gd name="T40" fmla="*/ 56 w 106"/>
              <a:gd name="T41" fmla="*/ 33 h 56"/>
              <a:gd name="T42" fmla="*/ 43 w 106"/>
              <a:gd name="T43" fmla="*/ 31 h 56"/>
              <a:gd name="T44" fmla="*/ 41 w 106"/>
              <a:gd name="T45" fmla="*/ 44 h 56"/>
              <a:gd name="T46" fmla="*/ 41 w 106"/>
              <a:gd name="T47" fmla="*/ 29 h 56"/>
              <a:gd name="T48" fmla="*/ 29 w 106"/>
              <a:gd name="T49" fmla="*/ 25 h 56"/>
              <a:gd name="T50" fmla="*/ 27 w 106"/>
              <a:gd name="T51" fmla="*/ 40 h 56"/>
              <a:gd name="T52" fmla="*/ 27 w 106"/>
              <a:gd name="T53" fmla="*/ 25 h 56"/>
              <a:gd name="T54" fmla="*/ 18 w 106"/>
              <a:gd name="T55" fmla="*/ 21 h 56"/>
              <a:gd name="T56" fmla="*/ 18 w 106"/>
              <a:gd name="T57" fmla="*/ 34 h 56"/>
              <a:gd name="T58" fmla="*/ 18 w 106"/>
              <a:gd name="T59" fmla="*/ 19 h 56"/>
              <a:gd name="T60" fmla="*/ 10 w 106"/>
              <a:gd name="T61" fmla="*/ 15 h 56"/>
              <a:gd name="T62" fmla="*/ 8 w 106"/>
              <a:gd name="T63" fmla="*/ 29 h 56"/>
              <a:gd name="T64" fmla="*/ 10 w 106"/>
              <a:gd name="T65" fmla="*/ 13 h 56"/>
              <a:gd name="T66" fmla="*/ 4 w 106"/>
              <a:gd name="T67" fmla="*/ 8 h 56"/>
              <a:gd name="T68" fmla="*/ 2 w 106"/>
              <a:gd name="T69" fmla="*/ 23 h 56"/>
              <a:gd name="T70" fmla="*/ 2 w 106"/>
              <a:gd name="T71" fmla="*/ 8 h 56"/>
              <a:gd name="T72" fmla="*/ 0 w 106"/>
              <a:gd name="T73" fmla="*/ 2 h 56"/>
              <a:gd name="T74" fmla="*/ 0 w 106"/>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6"/>
              <a:gd name="T115" fmla="*/ 0 h 56"/>
              <a:gd name="T116" fmla="*/ 106 w 106"/>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6" h="56">
                <a:moveTo>
                  <a:pt x="0" y="0"/>
                </a:moveTo>
                <a:lnTo>
                  <a:pt x="4" y="6"/>
                </a:lnTo>
                <a:lnTo>
                  <a:pt x="10" y="13"/>
                </a:lnTo>
                <a:lnTo>
                  <a:pt x="18" y="19"/>
                </a:lnTo>
                <a:lnTo>
                  <a:pt x="29" y="23"/>
                </a:lnTo>
                <a:lnTo>
                  <a:pt x="43" y="29"/>
                </a:lnTo>
                <a:lnTo>
                  <a:pt x="58" y="33"/>
                </a:lnTo>
                <a:lnTo>
                  <a:pt x="73" y="34"/>
                </a:lnTo>
                <a:lnTo>
                  <a:pt x="89" y="36"/>
                </a:lnTo>
                <a:lnTo>
                  <a:pt x="106" y="38"/>
                </a:lnTo>
                <a:lnTo>
                  <a:pt x="104" y="56"/>
                </a:lnTo>
                <a:lnTo>
                  <a:pt x="104" y="40"/>
                </a:lnTo>
                <a:lnTo>
                  <a:pt x="89" y="38"/>
                </a:lnTo>
                <a:lnTo>
                  <a:pt x="87" y="54"/>
                </a:lnTo>
                <a:lnTo>
                  <a:pt x="87" y="38"/>
                </a:lnTo>
                <a:lnTo>
                  <a:pt x="73" y="36"/>
                </a:lnTo>
                <a:lnTo>
                  <a:pt x="71" y="52"/>
                </a:lnTo>
                <a:lnTo>
                  <a:pt x="71" y="36"/>
                </a:lnTo>
                <a:lnTo>
                  <a:pt x="58" y="33"/>
                </a:lnTo>
                <a:lnTo>
                  <a:pt x="56" y="48"/>
                </a:lnTo>
                <a:lnTo>
                  <a:pt x="56" y="33"/>
                </a:lnTo>
                <a:lnTo>
                  <a:pt x="43" y="31"/>
                </a:lnTo>
                <a:lnTo>
                  <a:pt x="41" y="44"/>
                </a:lnTo>
                <a:lnTo>
                  <a:pt x="41" y="29"/>
                </a:lnTo>
                <a:lnTo>
                  <a:pt x="29" y="25"/>
                </a:lnTo>
                <a:lnTo>
                  <a:pt x="27" y="40"/>
                </a:lnTo>
                <a:lnTo>
                  <a:pt x="27" y="25"/>
                </a:lnTo>
                <a:lnTo>
                  <a:pt x="18" y="21"/>
                </a:lnTo>
                <a:lnTo>
                  <a:pt x="18" y="34"/>
                </a:lnTo>
                <a:lnTo>
                  <a:pt x="18" y="19"/>
                </a:lnTo>
                <a:lnTo>
                  <a:pt x="10" y="15"/>
                </a:lnTo>
                <a:lnTo>
                  <a:pt x="8" y="29"/>
                </a:lnTo>
                <a:lnTo>
                  <a:pt x="10" y="13"/>
                </a:lnTo>
                <a:lnTo>
                  <a:pt x="4" y="8"/>
                </a:lnTo>
                <a:lnTo>
                  <a:pt x="2" y="23"/>
                </a:lnTo>
                <a:lnTo>
                  <a:pt x="2" y="8"/>
                </a:lnTo>
                <a:lnTo>
                  <a:pt x="0" y="2"/>
                </a:lnTo>
                <a:lnTo>
                  <a:pt x="0" y="0"/>
                </a:lnTo>
              </a:path>
            </a:pathLst>
          </a:custGeom>
          <a:noFill/>
          <a:ln w="0">
            <a:solidFill>
              <a:srgbClr val="25221E"/>
            </a:solidFill>
            <a:round/>
            <a:headEnd/>
            <a:tailEnd/>
          </a:ln>
        </p:spPr>
        <p:txBody>
          <a:bodyPr/>
          <a:lstStyle/>
          <a:p>
            <a:endParaRPr lang="en-US"/>
          </a:p>
        </p:txBody>
      </p:sp>
      <p:sp>
        <p:nvSpPr>
          <p:cNvPr id="45637" name="Freeform 1581"/>
          <p:cNvSpPr>
            <a:spLocks/>
          </p:cNvSpPr>
          <p:nvPr/>
        </p:nvSpPr>
        <p:spPr bwMode="auto">
          <a:xfrm>
            <a:off x="8731251" y="4454525"/>
            <a:ext cx="168275" cy="88900"/>
          </a:xfrm>
          <a:custGeom>
            <a:avLst/>
            <a:gdLst>
              <a:gd name="T0" fmla="*/ 2 w 106"/>
              <a:gd name="T1" fmla="*/ 0 h 56"/>
              <a:gd name="T2" fmla="*/ 4 w 106"/>
              <a:gd name="T3" fmla="*/ 8 h 56"/>
              <a:gd name="T4" fmla="*/ 10 w 106"/>
              <a:gd name="T5" fmla="*/ 14 h 56"/>
              <a:gd name="T6" fmla="*/ 20 w 106"/>
              <a:gd name="T7" fmla="*/ 20 h 56"/>
              <a:gd name="T8" fmla="*/ 31 w 106"/>
              <a:gd name="T9" fmla="*/ 25 h 56"/>
              <a:gd name="T10" fmla="*/ 43 w 106"/>
              <a:gd name="T11" fmla="*/ 29 h 56"/>
              <a:gd name="T12" fmla="*/ 58 w 106"/>
              <a:gd name="T13" fmla="*/ 33 h 56"/>
              <a:gd name="T14" fmla="*/ 73 w 106"/>
              <a:gd name="T15" fmla="*/ 37 h 56"/>
              <a:gd name="T16" fmla="*/ 89 w 106"/>
              <a:gd name="T17" fmla="*/ 39 h 56"/>
              <a:gd name="T18" fmla="*/ 106 w 106"/>
              <a:gd name="T19" fmla="*/ 41 h 56"/>
              <a:gd name="T20" fmla="*/ 104 w 106"/>
              <a:gd name="T21" fmla="*/ 56 h 56"/>
              <a:gd name="T22" fmla="*/ 104 w 106"/>
              <a:gd name="T23" fmla="*/ 43 h 56"/>
              <a:gd name="T24" fmla="*/ 89 w 106"/>
              <a:gd name="T25" fmla="*/ 41 h 56"/>
              <a:gd name="T26" fmla="*/ 89 w 106"/>
              <a:gd name="T27" fmla="*/ 54 h 56"/>
              <a:gd name="T28" fmla="*/ 89 w 106"/>
              <a:gd name="T29" fmla="*/ 41 h 56"/>
              <a:gd name="T30" fmla="*/ 73 w 106"/>
              <a:gd name="T31" fmla="*/ 39 h 56"/>
              <a:gd name="T32" fmla="*/ 73 w 106"/>
              <a:gd name="T33" fmla="*/ 52 h 56"/>
              <a:gd name="T34" fmla="*/ 71 w 106"/>
              <a:gd name="T35" fmla="*/ 39 h 56"/>
              <a:gd name="T36" fmla="*/ 58 w 106"/>
              <a:gd name="T37" fmla="*/ 35 h 56"/>
              <a:gd name="T38" fmla="*/ 56 w 106"/>
              <a:gd name="T39" fmla="*/ 48 h 56"/>
              <a:gd name="T40" fmla="*/ 56 w 106"/>
              <a:gd name="T41" fmla="*/ 35 h 56"/>
              <a:gd name="T42" fmla="*/ 43 w 106"/>
              <a:gd name="T43" fmla="*/ 31 h 56"/>
              <a:gd name="T44" fmla="*/ 41 w 106"/>
              <a:gd name="T45" fmla="*/ 44 h 56"/>
              <a:gd name="T46" fmla="*/ 41 w 106"/>
              <a:gd name="T47" fmla="*/ 31 h 56"/>
              <a:gd name="T48" fmla="*/ 29 w 106"/>
              <a:gd name="T49" fmla="*/ 27 h 56"/>
              <a:gd name="T50" fmla="*/ 29 w 106"/>
              <a:gd name="T51" fmla="*/ 41 h 56"/>
              <a:gd name="T52" fmla="*/ 29 w 106"/>
              <a:gd name="T53" fmla="*/ 27 h 56"/>
              <a:gd name="T54" fmla="*/ 20 w 106"/>
              <a:gd name="T55" fmla="*/ 21 h 56"/>
              <a:gd name="T56" fmla="*/ 18 w 106"/>
              <a:gd name="T57" fmla="*/ 35 h 56"/>
              <a:gd name="T58" fmla="*/ 18 w 106"/>
              <a:gd name="T59" fmla="*/ 21 h 56"/>
              <a:gd name="T60" fmla="*/ 10 w 106"/>
              <a:gd name="T61" fmla="*/ 16 h 56"/>
              <a:gd name="T62" fmla="*/ 10 w 106"/>
              <a:gd name="T63" fmla="*/ 31 h 56"/>
              <a:gd name="T64" fmla="*/ 10 w 106"/>
              <a:gd name="T65" fmla="*/ 16 h 56"/>
              <a:gd name="T66" fmla="*/ 4 w 106"/>
              <a:gd name="T67" fmla="*/ 10 h 56"/>
              <a:gd name="T68" fmla="*/ 2 w 106"/>
              <a:gd name="T69" fmla="*/ 23 h 56"/>
              <a:gd name="T70" fmla="*/ 2 w 106"/>
              <a:gd name="T71" fmla="*/ 8 h 56"/>
              <a:gd name="T72" fmla="*/ 0 w 106"/>
              <a:gd name="T73" fmla="*/ 4 h 56"/>
              <a:gd name="T74" fmla="*/ 2 w 106"/>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6"/>
              <a:gd name="T115" fmla="*/ 0 h 56"/>
              <a:gd name="T116" fmla="*/ 106 w 106"/>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6" h="56">
                <a:moveTo>
                  <a:pt x="2" y="0"/>
                </a:moveTo>
                <a:lnTo>
                  <a:pt x="4" y="8"/>
                </a:lnTo>
                <a:lnTo>
                  <a:pt x="10" y="14"/>
                </a:lnTo>
                <a:lnTo>
                  <a:pt x="20" y="20"/>
                </a:lnTo>
                <a:lnTo>
                  <a:pt x="31" y="25"/>
                </a:lnTo>
                <a:lnTo>
                  <a:pt x="43" y="29"/>
                </a:lnTo>
                <a:lnTo>
                  <a:pt x="58" y="33"/>
                </a:lnTo>
                <a:lnTo>
                  <a:pt x="73" y="37"/>
                </a:lnTo>
                <a:lnTo>
                  <a:pt x="89" y="39"/>
                </a:lnTo>
                <a:lnTo>
                  <a:pt x="106" y="41"/>
                </a:lnTo>
                <a:lnTo>
                  <a:pt x="104" y="56"/>
                </a:lnTo>
                <a:lnTo>
                  <a:pt x="104" y="43"/>
                </a:lnTo>
                <a:lnTo>
                  <a:pt x="89" y="41"/>
                </a:lnTo>
                <a:lnTo>
                  <a:pt x="89" y="54"/>
                </a:lnTo>
                <a:lnTo>
                  <a:pt x="89" y="41"/>
                </a:lnTo>
                <a:lnTo>
                  <a:pt x="73" y="39"/>
                </a:lnTo>
                <a:lnTo>
                  <a:pt x="73" y="52"/>
                </a:lnTo>
                <a:lnTo>
                  <a:pt x="71" y="39"/>
                </a:lnTo>
                <a:lnTo>
                  <a:pt x="58" y="35"/>
                </a:lnTo>
                <a:lnTo>
                  <a:pt x="56" y="48"/>
                </a:lnTo>
                <a:lnTo>
                  <a:pt x="56" y="35"/>
                </a:lnTo>
                <a:lnTo>
                  <a:pt x="43" y="31"/>
                </a:lnTo>
                <a:lnTo>
                  <a:pt x="41" y="44"/>
                </a:lnTo>
                <a:lnTo>
                  <a:pt x="41" y="31"/>
                </a:lnTo>
                <a:lnTo>
                  <a:pt x="29" y="27"/>
                </a:lnTo>
                <a:lnTo>
                  <a:pt x="29" y="41"/>
                </a:lnTo>
                <a:lnTo>
                  <a:pt x="29" y="27"/>
                </a:lnTo>
                <a:lnTo>
                  <a:pt x="20" y="21"/>
                </a:lnTo>
                <a:lnTo>
                  <a:pt x="18" y="35"/>
                </a:lnTo>
                <a:lnTo>
                  <a:pt x="18" y="21"/>
                </a:lnTo>
                <a:lnTo>
                  <a:pt x="10" y="16"/>
                </a:lnTo>
                <a:lnTo>
                  <a:pt x="10" y="31"/>
                </a:lnTo>
                <a:lnTo>
                  <a:pt x="10" y="16"/>
                </a:lnTo>
                <a:lnTo>
                  <a:pt x="4" y="10"/>
                </a:lnTo>
                <a:lnTo>
                  <a:pt x="2" y="23"/>
                </a:lnTo>
                <a:lnTo>
                  <a:pt x="2" y="8"/>
                </a:lnTo>
                <a:lnTo>
                  <a:pt x="0" y="4"/>
                </a:lnTo>
                <a:lnTo>
                  <a:pt x="2" y="0"/>
                </a:lnTo>
                <a:close/>
              </a:path>
            </a:pathLst>
          </a:custGeom>
          <a:solidFill>
            <a:srgbClr val="1F1A17"/>
          </a:solidFill>
          <a:ln w="9525">
            <a:noFill/>
            <a:round/>
            <a:headEnd/>
            <a:tailEnd/>
          </a:ln>
        </p:spPr>
        <p:txBody>
          <a:bodyPr/>
          <a:lstStyle/>
          <a:p>
            <a:endParaRPr lang="en-US"/>
          </a:p>
        </p:txBody>
      </p:sp>
      <p:sp>
        <p:nvSpPr>
          <p:cNvPr id="45638" name="Freeform 1582"/>
          <p:cNvSpPr>
            <a:spLocks/>
          </p:cNvSpPr>
          <p:nvPr/>
        </p:nvSpPr>
        <p:spPr bwMode="auto">
          <a:xfrm>
            <a:off x="8731251" y="4454525"/>
            <a:ext cx="168275" cy="88900"/>
          </a:xfrm>
          <a:custGeom>
            <a:avLst/>
            <a:gdLst>
              <a:gd name="T0" fmla="*/ 2 w 106"/>
              <a:gd name="T1" fmla="*/ 0 h 56"/>
              <a:gd name="T2" fmla="*/ 4 w 106"/>
              <a:gd name="T3" fmla="*/ 8 h 56"/>
              <a:gd name="T4" fmla="*/ 10 w 106"/>
              <a:gd name="T5" fmla="*/ 14 h 56"/>
              <a:gd name="T6" fmla="*/ 20 w 106"/>
              <a:gd name="T7" fmla="*/ 20 h 56"/>
              <a:gd name="T8" fmla="*/ 31 w 106"/>
              <a:gd name="T9" fmla="*/ 25 h 56"/>
              <a:gd name="T10" fmla="*/ 43 w 106"/>
              <a:gd name="T11" fmla="*/ 29 h 56"/>
              <a:gd name="T12" fmla="*/ 58 w 106"/>
              <a:gd name="T13" fmla="*/ 33 h 56"/>
              <a:gd name="T14" fmla="*/ 73 w 106"/>
              <a:gd name="T15" fmla="*/ 37 h 56"/>
              <a:gd name="T16" fmla="*/ 89 w 106"/>
              <a:gd name="T17" fmla="*/ 39 h 56"/>
              <a:gd name="T18" fmla="*/ 106 w 106"/>
              <a:gd name="T19" fmla="*/ 41 h 56"/>
              <a:gd name="T20" fmla="*/ 104 w 106"/>
              <a:gd name="T21" fmla="*/ 56 h 56"/>
              <a:gd name="T22" fmla="*/ 104 w 106"/>
              <a:gd name="T23" fmla="*/ 43 h 56"/>
              <a:gd name="T24" fmla="*/ 89 w 106"/>
              <a:gd name="T25" fmla="*/ 41 h 56"/>
              <a:gd name="T26" fmla="*/ 89 w 106"/>
              <a:gd name="T27" fmla="*/ 54 h 56"/>
              <a:gd name="T28" fmla="*/ 89 w 106"/>
              <a:gd name="T29" fmla="*/ 41 h 56"/>
              <a:gd name="T30" fmla="*/ 73 w 106"/>
              <a:gd name="T31" fmla="*/ 39 h 56"/>
              <a:gd name="T32" fmla="*/ 73 w 106"/>
              <a:gd name="T33" fmla="*/ 52 h 56"/>
              <a:gd name="T34" fmla="*/ 71 w 106"/>
              <a:gd name="T35" fmla="*/ 39 h 56"/>
              <a:gd name="T36" fmla="*/ 58 w 106"/>
              <a:gd name="T37" fmla="*/ 35 h 56"/>
              <a:gd name="T38" fmla="*/ 56 w 106"/>
              <a:gd name="T39" fmla="*/ 48 h 56"/>
              <a:gd name="T40" fmla="*/ 56 w 106"/>
              <a:gd name="T41" fmla="*/ 35 h 56"/>
              <a:gd name="T42" fmla="*/ 43 w 106"/>
              <a:gd name="T43" fmla="*/ 31 h 56"/>
              <a:gd name="T44" fmla="*/ 41 w 106"/>
              <a:gd name="T45" fmla="*/ 44 h 56"/>
              <a:gd name="T46" fmla="*/ 41 w 106"/>
              <a:gd name="T47" fmla="*/ 31 h 56"/>
              <a:gd name="T48" fmla="*/ 29 w 106"/>
              <a:gd name="T49" fmla="*/ 27 h 56"/>
              <a:gd name="T50" fmla="*/ 29 w 106"/>
              <a:gd name="T51" fmla="*/ 41 h 56"/>
              <a:gd name="T52" fmla="*/ 29 w 106"/>
              <a:gd name="T53" fmla="*/ 27 h 56"/>
              <a:gd name="T54" fmla="*/ 20 w 106"/>
              <a:gd name="T55" fmla="*/ 21 h 56"/>
              <a:gd name="T56" fmla="*/ 18 w 106"/>
              <a:gd name="T57" fmla="*/ 35 h 56"/>
              <a:gd name="T58" fmla="*/ 18 w 106"/>
              <a:gd name="T59" fmla="*/ 21 h 56"/>
              <a:gd name="T60" fmla="*/ 10 w 106"/>
              <a:gd name="T61" fmla="*/ 16 h 56"/>
              <a:gd name="T62" fmla="*/ 10 w 106"/>
              <a:gd name="T63" fmla="*/ 31 h 56"/>
              <a:gd name="T64" fmla="*/ 10 w 106"/>
              <a:gd name="T65" fmla="*/ 16 h 56"/>
              <a:gd name="T66" fmla="*/ 4 w 106"/>
              <a:gd name="T67" fmla="*/ 10 h 56"/>
              <a:gd name="T68" fmla="*/ 2 w 106"/>
              <a:gd name="T69" fmla="*/ 23 h 56"/>
              <a:gd name="T70" fmla="*/ 2 w 106"/>
              <a:gd name="T71" fmla="*/ 8 h 56"/>
              <a:gd name="T72" fmla="*/ 0 w 106"/>
              <a:gd name="T73" fmla="*/ 4 h 56"/>
              <a:gd name="T74" fmla="*/ 2 w 106"/>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6"/>
              <a:gd name="T115" fmla="*/ 0 h 56"/>
              <a:gd name="T116" fmla="*/ 106 w 106"/>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6" h="56">
                <a:moveTo>
                  <a:pt x="2" y="0"/>
                </a:moveTo>
                <a:lnTo>
                  <a:pt x="4" y="8"/>
                </a:lnTo>
                <a:lnTo>
                  <a:pt x="10" y="14"/>
                </a:lnTo>
                <a:lnTo>
                  <a:pt x="20" y="20"/>
                </a:lnTo>
                <a:lnTo>
                  <a:pt x="31" y="25"/>
                </a:lnTo>
                <a:lnTo>
                  <a:pt x="43" y="29"/>
                </a:lnTo>
                <a:lnTo>
                  <a:pt x="58" y="33"/>
                </a:lnTo>
                <a:lnTo>
                  <a:pt x="73" y="37"/>
                </a:lnTo>
                <a:lnTo>
                  <a:pt x="89" y="39"/>
                </a:lnTo>
                <a:lnTo>
                  <a:pt x="106" y="41"/>
                </a:lnTo>
                <a:lnTo>
                  <a:pt x="104" y="56"/>
                </a:lnTo>
                <a:lnTo>
                  <a:pt x="104" y="43"/>
                </a:lnTo>
                <a:lnTo>
                  <a:pt x="89" y="41"/>
                </a:lnTo>
                <a:lnTo>
                  <a:pt x="89" y="54"/>
                </a:lnTo>
                <a:lnTo>
                  <a:pt x="89" y="41"/>
                </a:lnTo>
                <a:lnTo>
                  <a:pt x="73" y="39"/>
                </a:lnTo>
                <a:lnTo>
                  <a:pt x="73" y="52"/>
                </a:lnTo>
                <a:lnTo>
                  <a:pt x="71" y="39"/>
                </a:lnTo>
                <a:lnTo>
                  <a:pt x="58" y="35"/>
                </a:lnTo>
                <a:lnTo>
                  <a:pt x="56" y="48"/>
                </a:lnTo>
                <a:lnTo>
                  <a:pt x="56" y="35"/>
                </a:lnTo>
                <a:lnTo>
                  <a:pt x="43" y="31"/>
                </a:lnTo>
                <a:lnTo>
                  <a:pt x="41" y="44"/>
                </a:lnTo>
                <a:lnTo>
                  <a:pt x="41" y="31"/>
                </a:lnTo>
                <a:lnTo>
                  <a:pt x="29" y="27"/>
                </a:lnTo>
                <a:lnTo>
                  <a:pt x="29" y="41"/>
                </a:lnTo>
                <a:lnTo>
                  <a:pt x="29" y="27"/>
                </a:lnTo>
                <a:lnTo>
                  <a:pt x="20" y="21"/>
                </a:lnTo>
                <a:lnTo>
                  <a:pt x="18" y="35"/>
                </a:lnTo>
                <a:lnTo>
                  <a:pt x="18" y="21"/>
                </a:lnTo>
                <a:lnTo>
                  <a:pt x="10" y="16"/>
                </a:lnTo>
                <a:lnTo>
                  <a:pt x="10" y="31"/>
                </a:lnTo>
                <a:lnTo>
                  <a:pt x="10" y="16"/>
                </a:lnTo>
                <a:lnTo>
                  <a:pt x="4" y="10"/>
                </a:lnTo>
                <a:lnTo>
                  <a:pt x="2" y="23"/>
                </a:lnTo>
                <a:lnTo>
                  <a:pt x="2" y="8"/>
                </a:lnTo>
                <a:lnTo>
                  <a:pt x="0" y="4"/>
                </a:lnTo>
                <a:lnTo>
                  <a:pt x="2" y="0"/>
                </a:lnTo>
              </a:path>
            </a:pathLst>
          </a:custGeom>
          <a:noFill/>
          <a:ln w="0">
            <a:solidFill>
              <a:srgbClr val="25221E"/>
            </a:solidFill>
            <a:round/>
            <a:headEnd/>
            <a:tailEnd/>
          </a:ln>
        </p:spPr>
        <p:txBody>
          <a:bodyPr/>
          <a:lstStyle/>
          <a:p>
            <a:endParaRPr lang="en-US"/>
          </a:p>
        </p:txBody>
      </p:sp>
      <p:sp>
        <p:nvSpPr>
          <p:cNvPr id="45639" name="Freeform 1583"/>
          <p:cNvSpPr>
            <a:spLocks/>
          </p:cNvSpPr>
          <p:nvPr/>
        </p:nvSpPr>
        <p:spPr bwMode="auto">
          <a:xfrm>
            <a:off x="8731250" y="4479926"/>
            <a:ext cx="165100" cy="87313"/>
          </a:xfrm>
          <a:custGeom>
            <a:avLst/>
            <a:gdLst>
              <a:gd name="T0" fmla="*/ 0 w 104"/>
              <a:gd name="T1" fmla="*/ 0 h 55"/>
              <a:gd name="T2" fmla="*/ 2 w 104"/>
              <a:gd name="T3" fmla="*/ 5 h 55"/>
              <a:gd name="T4" fmla="*/ 10 w 104"/>
              <a:gd name="T5" fmla="*/ 13 h 55"/>
              <a:gd name="T6" fmla="*/ 18 w 104"/>
              <a:gd name="T7" fmla="*/ 19 h 55"/>
              <a:gd name="T8" fmla="*/ 29 w 104"/>
              <a:gd name="T9" fmla="*/ 23 h 55"/>
              <a:gd name="T10" fmla="*/ 43 w 104"/>
              <a:gd name="T11" fmla="*/ 28 h 55"/>
              <a:gd name="T12" fmla="*/ 56 w 104"/>
              <a:gd name="T13" fmla="*/ 32 h 55"/>
              <a:gd name="T14" fmla="*/ 73 w 104"/>
              <a:gd name="T15" fmla="*/ 34 h 55"/>
              <a:gd name="T16" fmla="*/ 89 w 104"/>
              <a:gd name="T17" fmla="*/ 36 h 55"/>
              <a:gd name="T18" fmla="*/ 104 w 104"/>
              <a:gd name="T19" fmla="*/ 38 h 55"/>
              <a:gd name="T20" fmla="*/ 102 w 104"/>
              <a:gd name="T21" fmla="*/ 55 h 55"/>
              <a:gd name="T22" fmla="*/ 102 w 104"/>
              <a:gd name="T23" fmla="*/ 40 h 55"/>
              <a:gd name="T24" fmla="*/ 89 w 104"/>
              <a:gd name="T25" fmla="*/ 40 h 55"/>
              <a:gd name="T26" fmla="*/ 87 w 104"/>
              <a:gd name="T27" fmla="*/ 53 h 55"/>
              <a:gd name="T28" fmla="*/ 87 w 104"/>
              <a:gd name="T29" fmla="*/ 38 h 55"/>
              <a:gd name="T30" fmla="*/ 71 w 104"/>
              <a:gd name="T31" fmla="*/ 36 h 55"/>
              <a:gd name="T32" fmla="*/ 71 w 104"/>
              <a:gd name="T33" fmla="*/ 52 h 55"/>
              <a:gd name="T34" fmla="*/ 71 w 104"/>
              <a:gd name="T35" fmla="*/ 36 h 55"/>
              <a:gd name="T36" fmla="*/ 56 w 104"/>
              <a:gd name="T37" fmla="*/ 34 h 55"/>
              <a:gd name="T38" fmla="*/ 54 w 104"/>
              <a:gd name="T39" fmla="*/ 48 h 55"/>
              <a:gd name="T40" fmla="*/ 54 w 104"/>
              <a:gd name="T41" fmla="*/ 32 h 55"/>
              <a:gd name="T42" fmla="*/ 41 w 104"/>
              <a:gd name="T43" fmla="*/ 30 h 55"/>
              <a:gd name="T44" fmla="*/ 41 w 104"/>
              <a:gd name="T45" fmla="*/ 44 h 55"/>
              <a:gd name="T46" fmla="*/ 41 w 104"/>
              <a:gd name="T47" fmla="*/ 28 h 55"/>
              <a:gd name="T48" fmla="*/ 29 w 104"/>
              <a:gd name="T49" fmla="*/ 25 h 55"/>
              <a:gd name="T50" fmla="*/ 27 w 104"/>
              <a:gd name="T51" fmla="*/ 40 h 55"/>
              <a:gd name="T52" fmla="*/ 27 w 104"/>
              <a:gd name="T53" fmla="*/ 25 h 55"/>
              <a:gd name="T54" fmla="*/ 18 w 104"/>
              <a:gd name="T55" fmla="*/ 21 h 55"/>
              <a:gd name="T56" fmla="*/ 16 w 104"/>
              <a:gd name="T57" fmla="*/ 34 h 55"/>
              <a:gd name="T58" fmla="*/ 16 w 104"/>
              <a:gd name="T59" fmla="*/ 19 h 55"/>
              <a:gd name="T60" fmla="*/ 10 w 104"/>
              <a:gd name="T61" fmla="*/ 15 h 55"/>
              <a:gd name="T62" fmla="*/ 8 w 104"/>
              <a:gd name="T63" fmla="*/ 28 h 55"/>
              <a:gd name="T64" fmla="*/ 8 w 104"/>
              <a:gd name="T65" fmla="*/ 13 h 55"/>
              <a:gd name="T66" fmla="*/ 2 w 104"/>
              <a:gd name="T67" fmla="*/ 7 h 55"/>
              <a:gd name="T68" fmla="*/ 0 w 104"/>
              <a:gd name="T69" fmla="*/ 23 h 55"/>
              <a:gd name="T70" fmla="*/ 2 w 104"/>
              <a:gd name="T71" fmla="*/ 7 h 55"/>
              <a:gd name="T72" fmla="*/ 0 w 104"/>
              <a:gd name="T73" fmla="*/ 2 h 55"/>
              <a:gd name="T74" fmla="*/ 0 w 104"/>
              <a:gd name="T75" fmla="*/ 0 h 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4"/>
              <a:gd name="T115" fmla="*/ 0 h 55"/>
              <a:gd name="T116" fmla="*/ 104 w 104"/>
              <a:gd name="T117" fmla="*/ 55 h 5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4" h="55">
                <a:moveTo>
                  <a:pt x="0" y="0"/>
                </a:moveTo>
                <a:lnTo>
                  <a:pt x="2" y="5"/>
                </a:lnTo>
                <a:lnTo>
                  <a:pt x="10" y="13"/>
                </a:lnTo>
                <a:lnTo>
                  <a:pt x="18" y="19"/>
                </a:lnTo>
                <a:lnTo>
                  <a:pt x="29" y="23"/>
                </a:lnTo>
                <a:lnTo>
                  <a:pt x="43" y="28"/>
                </a:lnTo>
                <a:lnTo>
                  <a:pt x="56" y="32"/>
                </a:lnTo>
                <a:lnTo>
                  <a:pt x="73" y="34"/>
                </a:lnTo>
                <a:lnTo>
                  <a:pt x="89" y="36"/>
                </a:lnTo>
                <a:lnTo>
                  <a:pt x="104" y="38"/>
                </a:lnTo>
                <a:lnTo>
                  <a:pt x="102" y="55"/>
                </a:lnTo>
                <a:lnTo>
                  <a:pt x="102" y="40"/>
                </a:lnTo>
                <a:lnTo>
                  <a:pt x="89" y="40"/>
                </a:lnTo>
                <a:lnTo>
                  <a:pt x="87" y="53"/>
                </a:lnTo>
                <a:lnTo>
                  <a:pt x="87" y="38"/>
                </a:lnTo>
                <a:lnTo>
                  <a:pt x="71" y="36"/>
                </a:lnTo>
                <a:lnTo>
                  <a:pt x="71" y="52"/>
                </a:lnTo>
                <a:lnTo>
                  <a:pt x="71" y="36"/>
                </a:lnTo>
                <a:lnTo>
                  <a:pt x="56" y="34"/>
                </a:lnTo>
                <a:lnTo>
                  <a:pt x="54" y="48"/>
                </a:lnTo>
                <a:lnTo>
                  <a:pt x="54" y="32"/>
                </a:lnTo>
                <a:lnTo>
                  <a:pt x="41" y="30"/>
                </a:lnTo>
                <a:lnTo>
                  <a:pt x="41" y="44"/>
                </a:lnTo>
                <a:lnTo>
                  <a:pt x="41" y="28"/>
                </a:lnTo>
                <a:lnTo>
                  <a:pt x="29" y="25"/>
                </a:lnTo>
                <a:lnTo>
                  <a:pt x="27" y="40"/>
                </a:lnTo>
                <a:lnTo>
                  <a:pt x="27" y="25"/>
                </a:lnTo>
                <a:lnTo>
                  <a:pt x="18" y="21"/>
                </a:lnTo>
                <a:lnTo>
                  <a:pt x="16" y="34"/>
                </a:lnTo>
                <a:lnTo>
                  <a:pt x="16" y="19"/>
                </a:lnTo>
                <a:lnTo>
                  <a:pt x="10" y="15"/>
                </a:lnTo>
                <a:lnTo>
                  <a:pt x="8" y="28"/>
                </a:lnTo>
                <a:lnTo>
                  <a:pt x="8" y="13"/>
                </a:lnTo>
                <a:lnTo>
                  <a:pt x="2" y="7"/>
                </a:lnTo>
                <a:lnTo>
                  <a:pt x="0" y="23"/>
                </a:lnTo>
                <a:lnTo>
                  <a:pt x="2" y="7"/>
                </a:lnTo>
                <a:lnTo>
                  <a:pt x="0" y="2"/>
                </a:lnTo>
                <a:lnTo>
                  <a:pt x="0" y="0"/>
                </a:lnTo>
                <a:close/>
              </a:path>
            </a:pathLst>
          </a:custGeom>
          <a:solidFill>
            <a:srgbClr val="1F1A17"/>
          </a:solidFill>
          <a:ln w="9525">
            <a:noFill/>
            <a:round/>
            <a:headEnd/>
            <a:tailEnd/>
          </a:ln>
        </p:spPr>
        <p:txBody>
          <a:bodyPr/>
          <a:lstStyle/>
          <a:p>
            <a:endParaRPr lang="en-US"/>
          </a:p>
        </p:txBody>
      </p:sp>
      <p:sp>
        <p:nvSpPr>
          <p:cNvPr id="45640" name="Freeform 1584"/>
          <p:cNvSpPr>
            <a:spLocks/>
          </p:cNvSpPr>
          <p:nvPr/>
        </p:nvSpPr>
        <p:spPr bwMode="auto">
          <a:xfrm>
            <a:off x="8731250" y="4479926"/>
            <a:ext cx="165100" cy="87313"/>
          </a:xfrm>
          <a:custGeom>
            <a:avLst/>
            <a:gdLst>
              <a:gd name="T0" fmla="*/ 0 w 104"/>
              <a:gd name="T1" fmla="*/ 0 h 55"/>
              <a:gd name="T2" fmla="*/ 2 w 104"/>
              <a:gd name="T3" fmla="*/ 5 h 55"/>
              <a:gd name="T4" fmla="*/ 10 w 104"/>
              <a:gd name="T5" fmla="*/ 13 h 55"/>
              <a:gd name="T6" fmla="*/ 18 w 104"/>
              <a:gd name="T7" fmla="*/ 19 h 55"/>
              <a:gd name="T8" fmla="*/ 29 w 104"/>
              <a:gd name="T9" fmla="*/ 23 h 55"/>
              <a:gd name="T10" fmla="*/ 43 w 104"/>
              <a:gd name="T11" fmla="*/ 28 h 55"/>
              <a:gd name="T12" fmla="*/ 56 w 104"/>
              <a:gd name="T13" fmla="*/ 32 h 55"/>
              <a:gd name="T14" fmla="*/ 73 w 104"/>
              <a:gd name="T15" fmla="*/ 34 h 55"/>
              <a:gd name="T16" fmla="*/ 89 w 104"/>
              <a:gd name="T17" fmla="*/ 36 h 55"/>
              <a:gd name="T18" fmla="*/ 104 w 104"/>
              <a:gd name="T19" fmla="*/ 38 h 55"/>
              <a:gd name="T20" fmla="*/ 102 w 104"/>
              <a:gd name="T21" fmla="*/ 55 h 55"/>
              <a:gd name="T22" fmla="*/ 102 w 104"/>
              <a:gd name="T23" fmla="*/ 40 h 55"/>
              <a:gd name="T24" fmla="*/ 89 w 104"/>
              <a:gd name="T25" fmla="*/ 40 h 55"/>
              <a:gd name="T26" fmla="*/ 87 w 104"/>
              <a:gd name="T27" fmla="*/ 53 h 55"/>
              <a:gd name="T28" fmla="*/ 87 w 104"/>
              <a:gd name="T29" fmla="*/ 38 h 55"/>
              <a:gd name="T30" fmla="*/ 71 w 104"/>
              <a:gd name="T31" fmla="*/ 36 h 55"/>
              <a:gd name="T32" fmla="*/ 71 w 104"/>
              <a:gd name="T33" fmla="*/ 52 h 55"/>
              <a:gd name="T34" fmla="*/ 71 w 104"/>
              <a:gd name="T35" fmla="*/ 36 h 55"/>
              <a:gd name="T36" fmla="*/ 56 w 104"/>
              <a:gd name="T37" fmla="*/ 34 h 55"/>
              <a:gd name="T38" fmla="*/ 54 w 104"/>
              <a:gd name="T39" fmla="*/ 48 h 55"/>
              <a:gd name="T40" fmla="*/ 54 w 104"/>
              <a:gd name="T41" fmla="*/ 32 h 55"/>
              <a:gd name="T42" fmla="*/ 41 w 104"/>
              <a:gd name="T43" fmla="*/ 30 h 55"/>
              <a:gd name="T44" fmla="*/ 41 w 104"/>
              <a:gd name="T45" fmla="*/ 44 h 55"/>
              <a:gd name="T46" fmla="*/ 41 w 104"/>
              <a:gd name="T47" fmla="*/ 28 h 55"/>
              <a:gd name="T48" fmla="*/ 29 w 104"/>
              <a:gd name="T49" fmla="*/ 25 h 55"/>
              <a:gd name="T50" fmla="*/ 27 w 104"/>
              <a:gd name="T51" fmla="*/ 40 h 55"/>
              <a:gd name="T52" fmla="*/ 27 w 104"/>
              <a:gd name="T53" fmla="*/ 25 h 55"/>
              <a:gd name="T54" fmla="*/ 18 w 104"/>
              <a:gd name="T55" fmla="*/ 21 h 55"/>
              <a:gd name="T56" fmla="*/ 16 w 104"/>
              <a:gd name="T57" fmla="*/ 34 h 55"/>
              <a:gd name="T58" fmla="*/ 16 w 104"/>
              <a:gd name="T59" fmla="*/ 19 h 55"/>
              <a:gd name="T60" fmla="*/ 10 w 104"/>
              <a:gd name="T61" fmla="*/ 15 h 55"/>
              <a:gd name="T62" fmla="*/ 8 w 104"/>
              <a:gd name="T63" fmla="*/ 28 h 55"/>
              <a:gd name="T64" fmla="*/ 8 w 104"/>
              <a:gd name="T65" fmla="*/ 13 h 55"/>
              <a:gd name="T66" fmla="*/ 2 w 104"/>
              <a:gd name="T67" fmla="*/ 7 h 55"/>
              <a:gd name="T68" fmla="*/ 0 w 104"/>
              <a:gd name="T69" fmla="*/ 23 h 55"/>
              <a:gd name="T70" fmla="*/ 2 w 104"/>
              <a:gd name="T71" fmla="*/ 7 h 55"/>
              <a:gd name="T72" fmla="*/ 0 w 104"/>
              <a:gd name="T73" fmla="*/ 2 h 55"/>
              <a:gd name="T74" fmla="*/ 0 w 104"/>
              <a:gd name="T75" fmla="*/ 0 h 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4"/>
              <a:gd name="T115" fmla="*/ 0 h 55"/>
              <a:gd name="T116" fmla="*/ 104 w 104"/>
              <a:gd name="T117" fmla="*/ 55 h 5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4" h="55">
                <a:moveTo>
                  <a:pt x="0" y="0"/>
                </a:moveTo>
                <a:lnTo>
                  <a:pt x="2" y="5"/>
                </a:lnTo>
                <a:lnTo>
                  <a:pt x="10" y="13"/>
                </a:lnTo>
                <a:lnTo>
                  <a:pt x="18" y="19"/>
                </a:lnTo>
                <a:lnTo>
                  <a:pt x="29" y="23"/>
                </a:lnTo>
                <a:lnTo>
                  <a:pt x="43" y="28"/>
                </a:lnTo>
                <a:lnTo>
                  <a:pt x="56" y="32"/>
                </a:lnTo>
                <a:lnTo>
                  <a:pt x="73" y="34"/>
                </a:lnTo>
                <a:lnTo>
                  <a:pt x="89" y="36"/>
                </a:lnTo>
                <a:lnTo>
                  <a:pt x="104" y="38"/>
                </a:lnTo>
                <a:lnTo>
                  <a:pt x="102" y="55"/>
                </a:lnTo>
                <a:lnTo>
                  <a:pt x="102" y="40"/>
                </a:lnTo>
                <a:lnTo>
                  <a:pt x="89" y="40"/>
                </a:lnTo>
                <a:lnTo>
                  <a:pt x="87" y="53"/>
                </a:lnTo>
                <a:lnTo>
                  <a:pt x="87" y="38"/>
                </a:lnTo>
                <a:lnTo>
                  <a:pt x="71" y="36"/>
                </a:lnTo>
                <a:lnTo>
                  <a:pt x="71" y="52"/>
                </a:lnTo>
                <a:lnTo>
                  <a:pt x="71" y="36"/>
                </a:lnTo>
                <a:lnTo>
                  <a:pt x="56" y="34"/>
                </a:lnTo>
                <a:lnTo>
                  <a:pt x="54" y="48"/>
                </a:lnTo>
                <a:lnTo>
                  <a:pt x="54" y="32"/>
                </a:lnTo>
                <a:lnTo>
                  <a:pt x="41" y="30"/>
                </a:lnTo>
                <a:lnTo>
                  <a:pt x="41" y="44"/>
                </a:lnTo>
                <a:lnTo>
                  <a:pt x="41" y="28"/>
                </a:lnTo>
                <a:lnTo>
                  <a:pt x="29" y="25"/>
                </a:lnTo>
                <a:lnTo>
                  <a:pt x="27" y="40"/>
                </a:lnTo>
                <a:lnTo>
                  <a:pt x="27" y="25"/>
                </a:lnTo>
                <a:lnTo>
                  <a:pt x="18" y="21"/>
                </a:lnTo>
                <a:lnTo>
                  <a:pt x="16" y="34"/>
                </a:lnTo>
                <a:lnTo>
                  <a:pt x="16" y="19"/>
                </a:lnTo>
                <a:lnTo>
                  <a:pt x="10" y="15"/>
                </a:lnTo>
                <a:lnTo>
                  <a:pt x="8" y="28"/>
                </a:lnTo>
                <a:lnTo>
                  <a:pt x="8" y="13"/>
                </a:lnTo>
                <a:lnTo>
                  <a:pt x="2" y="7"/>
                </a:lnTo>
                <a:lnTo>
                  <a:pt x="0" y="23"/>
                </a:lnTo>
                <a:lnTo>
                  <a:pt x="2" y="7"/>
                </a:lnTo>
                <a:lnTo>
                  <a:pt x="0" y="2"/>
                </a:lnTo>
                <a:lnTo>
                  <a:pt x="0" y="0"/>
                </a:lnTo>
              </a:path>
            </a:pathLst>
          </a:custGeom>
          <a:noFill/>
          <a:ln w="0">
            <a:solidFill>
              <a:srgbClr val="25221E"/>
            </a:solidFill>
            <a:round/>
            <a:headEnd/>
            <a:tailEnd/>
          </a:ln>
        </p:spPr>
        <p:txBody>
          <a:bodyPr/>
          <a:lstStyle/>
          <a:p>
            <a:endParaRPr lang="en-US"/>
          </a:p>
        </p:txBody>
      </p:sp>
      <p:sp>
        <p:nvSpPr>
          <p:cNvPr id="45641" name="Freeform 1585"/>
          <p:cNvSpPr>
            <a:spLocks/>
          </p:cNvSpPr>
          <p:nvPr/>
        </p:nvSpPr>
        <p:spPr bwMode="auto">
          <a:xfrm>
            <a:off x="8729663" y="4500563"/>
            <a:ext cx="163512" cy="88900"/>
          </a:xfrm>
          <a:custGeom>
            <a:avLst/>
            <a:gdLst>
              <a:gd name="T0" fmla="*/ 0 w 103"/>
              <a:gd name="T1" fmla="*/ 0 h 56"/>
              <a:gd name="T2" fmla="*/ 1 w 103"/>
              <a:gd name="T3" fmla="*/ 8 h 56"/>
              <a:gd name="T4" fmla="*/ 9 w 103"/>
              <a:gd name="T5" fmla="*/ 14 h 56"/>
              <a:gd name="T6" fmla="*/ 17 w 103"/>
              <a:gd name="T7" fmla="*/ 19 h 56"/>
              <a:gd name="T8" fmla="*/ 28 w 103"/>
              <a:gd name="T9" fmla="*/ 25 h 56"/>
              <a:gd name="T10" fmla="*/ 42 w 103"/>
              <a:gd name="T11" fmla="*/ 29 h 56"/>
              <a:gd name="T12" fmla="*/ 55 w 103"/>
              <a:gd name="T13" fmla="*/ 33 h 56"/>
              <a:gd name="T14" fmla="*/ 72 w 103"/>
              <a:gd name="T15" fmla="*/ 37 h 56"/>
              <a:gd name="T16" fmla="*/ 88 w 103"/>
              <a:gd name="T17" fmla="*/ 39 h 56"/>
              <a:gd name="T18" fmla="*/ 103 w 103"/>
              <a:gd name="T19" fmla="*/ 40 h 56"/>
              <a:gd name="T20" fmla="*/ 103 w 103"/>
              <a:gd name="T21" fmla="*/ 56 h 56"/>
              <a:gd name="T22" fmla="*/ 103 w 103"/>
              <a:gd name="T23" fmla="*/ 42 h 56"/>
              <a:gd name="T24" fmla="*/ 88 w 103"/>
              <a:gd name="T25" fmla="*/ 40 h 56"/>
              <a:gd name="T26" fmla="*/ 86 w 103"/>
              <a:gd name="T27" fmla="*/ 54 h 56"/>
              <a:gd name="T28" fmla="*/ 86 w 103"/>
              <a:gd name="T29" fmla="*/ 40 h 56"/>
              <a:gd name="T30" fmla="*/ 72 w 103"/>
              <a:gd name="T31" fmla="*/ 39 h 56"/>
              <a:gd name="T32" fmla="*/ 71 w 103"/>
              <a:gd name="T33" fmla="*/ 52 h 56"/>
              <a:gd name="T34" fmla="*/ 71 w 103"/>
              <a:gd name="T35" fmla="*/ 39 h 56"/>
              <a:gd name="T36" fmla="*/ 55 w 103"/>
              <a:gd name="T37" fmla="*/ 35 h 56"/>
              <a:gd name="T38" fmla="*/ 55 w 103"/>
              <a:gd name="T39" fmla="*/ 48 h 56"/>
              <a:gd name="T40" fmla="*/ 55 w 103"/>
              <a:gd name="T41" fmla="*/ 35 h 56"/>
              <a:gd name="T42" fmla="*/ 42 w 103"/>
              <a:gd name="T43" fmla="*/ 31 h 56"/>
              <a:gd name="T44" fmla="*/ 40 w 103"/>
              <a:gd name="T45" fmla="*/ 44 h 56"/>
              <a:gd name="T46" fmla="*/ 40 w 103"/>
              <a:gd name="T47" fmla="*/ 31 h 56"/>
              <a:gd name="T48" fmla="*/ 28 w 103"/>
              <a:gd name="T49" fmla="*/ 27 h 56"/>
              <a:gd name="T50" fmla="*/ 26 w 103"/>
              <a:gd name="T51" fmla="*/ 40 h 56"/>
              <a:gd name="T52" fmla="*/ 26 w 103"/>
              <a:gd name="T53" fmla="*/ 27 h 56"/>
              <a:gd name="T54" fmla="*/ 17 w 103"/>
              <a:gd name="T55" fmla="*/ 21 h 56"/>
              <a:gd name="T56" fmla="*/ 15 w 103"/>
              <a:gd name="T57" fmla="*/ 35 h 56"/>
              <a:gd name="T58" fmla="*/ 15 w 103"/>
              <a:gd name="T59" fmla="*/ 21 h 56"/>
              <a:gd name="T60" fmla="*/ 9 w 103"/>
              <a:gd name="T61" fmla="*/ 15 h 56"/>
              <a:gd name="T62" fmla="*/ 7 w 103"/>
              <a:gd name="T63" fmla="*/ 31 h 56"/>
              <a:gd name="T64" fmla="*/ 7 w 103"/>
              <a:gd name="T65" fmla="*/ 15 h 56"/>
              <a:gd name="T66" fmla="*/ 1 w 103"/>
              <a:gd name="T67" fmla="*/ 10 h 56"/>
              <a:gd name="T68" fmla="*/ 1 w 103"/>
              <a:gd name="T69" fmla="*/ 23 h 56"/>
              <a:gd name="T70" fmla="*/ 1 w 103"/>
              <a:gd name="T71" fmla="*/ 8 h 56"/>
              <a:gd name="T72" fmla="*/ 0 w 103"/>
              <a:gd name="T73" fmla="*/ 4 h 56"/>
              <a:gd name="T74" fmla="*/ 0 w 103"/>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3"/>
              <a:gd name="T115" fmla="*/ 0 h 56"/>
              <a:gd name="T116" fmla="*/ 103 w 103"/>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3" h="56">
                <a:moveTo>
                  <a:pt x="0" y="0"/>
                </a:moveTo>
                <a:lnTo>
                  <a:pt x="1" y="8"/>
                </a:lnTo>
                <a:lnTo>
                  <a:pt x="9" y="14"/>
                </a:lnTo>
                <a:lnTo>
                  <a:pt x="17" y="19"/>
                </a:lnTo>
                <a:lnTo>
                  <a:pt x="28" y="25"/>
                </a:lnTo>
                <a:lnTo>
                  <a:pt x="42" y="29"/>
                </a:lnTo>
                <a:lnTo>
                  <a:pt x="55" y="33"/>
                </a:lnTo>
                <a:lnTo>
                  <a:pt x="72" y="37"/>
                </a:lnTo>
                <a:lnTo>
                  <a:pt x="88" y="39"/>
                </a:lnTo>
                <a:lnTo>
                  <a:pt x="103" y="40"/>
                </a:lnTo>
                <a:lnTo>
                  <a:pt x="103" y="56"/>
                </a:lnTo>
                <a:lnTo>
                  <a:pt x="103" y="42"/>
                </a:lnTo>
                <a:lnTo>
                  <a:pt x="88" y="40"/>
                </a:lnTo>
                <a:lnTo>
                  <a:pt x="86" y="54"/>
                </a:lnTo>
                <a:lnTo>
                  <a:pt x="86" y="40"/>
                </a:lnTo>
                <a:lnTo>
                  <a:pt x="72" y="39"/>
                </a:lnTo>
                <a:lnTo>
                  <a:pt x="71" y="52"/>
                </a:lnTo>
                <a:lnTo>
                  <a:pt x="71" y="39"/>
                </a:lnTo>
                <a:lnTo>
                  <a:pt x="55" y="35"/>
                </a:lnTo>
                <a:lnTo>
                  <a:pt x="55" y="48"/>
                </a:lnTo>
                <a:lnTo>
                  <a:pt x="55" y="35"/>
                </a:lnTo>
                <a:lnTo>
                  <a:pt x="42" y="31"/>
                </a:lnTo>
                <a:lnTo>
                  <a:pt x="40" y="44"/>
                </a:lnTo>
                <a:lnTo>
                  <a:pt x="40" y="31"/>
                </a:lnTo>
                <a:lnTo>
                  <a:pt x="28" y="27"/>
                </a:lnTo>
                <a:lnTo>
                  <a:pt x="26" y="40"/>
                </a:lnTo>
                <a:lnTo>
                  <a:pt x="26" y="27"/>
                </a:lnTo>
                <a:lnTo>
                  <a:pt x="17" y="21"/>
                </a:lnTo>
                <a:lnTo>
                  <a:pt x="15" y="35"/>
                </a:lnTo>
                <a:lnTo>
                  <a:pt x="15" y="21"/>
                </a:lnTo>
                <a:lnTo>
                  <a:pt x="9" y="15"/>
                </a:lnTo>
                <a:lnTo>
                  <a:pt x="7" y="31"/>
                </a:lnTo>
                <a:lnTo>
                  <a:pt x="7" y="15"/>
                </a:lnTo>
                <a:lnTo>
                  <a:pt x="1" y="10"/>
                </a:lnTo>
                <a:lnTo>
                  <a:pt x="1" y="23"/>
                </a:lnTo>
                <a:lnTo>
                  <a:pt x="1" y="8"/>
                </a:lnTo>
                <a:lnTo>
                  <a:pt x="0" y="4"/>
                </a:lnTo>
                <a:lnTo>
                  <a:pt x="0" y="0"/>
                </a:lnTo>
                <a:close/>
              </a:path>
            </a:pathLst>
          </a:custGeom>
          <a:solidFill>
            <a:srgbClr val="1F1A17"/>
          </a:solidFill>
          <a:ln w="9525">
            <a:noFill/>
            <a:round/>
            <a:headEnd/>
            <a:tailEnd/>
          </a:ln>
        </p:spPr>
        <p:txBody>
          <a:bodyPr/>
          <a:lstStyle/>
          <a:p>
            <a:endParaRPr lang="en-US"/>
          </a:p>
        </p:txBody>
      </p:sp>
      <p:sp>
        <p:nvSpPr>
          <p:cNvPr id="45642" name="Freeform 1586"/>
          <p:cNvSpPr>
            <a:spLocks/>
          </p:cNvSpPr>
          <p:nvPr/>
        </p:nvSpPr>
        <p:spPr bwMode="auto">
          <a:xfrm>
            <a:off x="8729663" y="4500563"/>
            <a:ext cx="163512" cy="88900"/>
          </a:xfrm>
          <a:custGeom>
            <a:avLst/>
            <a:gdLst>
              <a:gd name="T0" fmla="*/ 0 w 103"/>
              <a:gd name="T1" fmla="*/ 0 h 56"/>
              <a:gd name="T2" fmla="*/ 1 w 103"/>
              <a:gd name="T3" fmla="*/ 8 h 56"/>
              <a:gd name="T4" fmla="*/ 9 w 103"/>
              <a:gd name="T5" fmla="*/ 14 h 56"/>
              <a:gd name="T6" fmla="*/ 17 w 103"/>
              <a:gd name="T7" fmla="*/ 19 h 56"/>
              <a:gd name="T8" fmla="*/ 28 w 103"/>
              <a:gd name="T9" fmla="*/ 25 h 56"/>
              <a:gd name="T10" fmla="*/ 42 w 103"/>
              <a:gd name="T11" fmla="*/ 29 h 56"/>
              <a:gd name="T12" fmla="*/ 55 w 103"/>
              <a:gd name="T13" fmla="*/ 33 h 56"/>
              <a:gd name="T14" fmla="*/ 72 w 103"/>
              <a:gd name="T15" fmla="*/ 37 h 56"/>
              <a:gd name="T16" fmla="*/ 88 w 103"/>
              <a:gd name="T17" fmla="*/ 39 h 56"/>
              <a:gd name="T18" fmla="*/ 103 w 103"/>
              <a:gd name="T19" fmla="*/ 40 h 56"/>
              <a:gd name="T20" fmla="*/ 103 w 103"/>
              <a:gd name="T21" fmla="*/ 56 h 56"/>
              <a:gd name="T22" fmla="*/ 103 w 103"/>
              <a:gd name="T23" fmla="*/ 42 h 56"/>
              <a:gd name="T24" fmla="*/ 88 w 103"/>
              <a:gd name="T25" fmla="*/ 40 h 56"/>
              <a:gd name="T26" fmla="*/ 86 w 103"/>
              <a:gd name="T27" fmla="*/ 54 h 56"/>
              <a:gd name="T28" fmla="*/ 86 w 103"/>
              <a:gd name="T29" fmla="*/ 40 h 56"/>
              <a:gd name="T30" fmla="*/ 72 w 103"/>
              <a:gd name="T31" fmla="*/ 39 h 56"/>
              <a:gd name="T32" fmla="*/ 71 w 103"/>
              <a:gd name="T33" fmla="*/ 52 h 56"/>
              <a:gd name="T34" fmla="*/ 71 w 103"/>
              <a:gd name="T35" fmla="*/ 39 h 56"/>
              <a:gd name="T36" fmla="*/ 55 w 103"/>
              <a:gd name="T37" fmla="*/ 35 h 56"/>
              <a:gd name="T38" fmla="*/ 55 w 103"/>
              <a:gd name="T39" fmla="*/ 48 h 56"/>
              <a:gd name="T40" fmla="*/ 55 w 103"/>
              <a:gd name="T41" fmla="*/ 35 h 56"/>
              <a:gd name="T42" fmla="*/ 42 w 103"/>
              <a:gd name="T43" fmla="*/ 31 h 56"/>
              <a:gd name="T44" fmla="*/ 40 w 103"/>
              <a:gd name="T45" fmla="*/ 44 h 56"/>
              <a:gd name="T46" fmla="*/ 40 w 103"/>
              <a:gd name="T47" fmla="*/ 31 h 56"/>
              <a:gd name="T48" fmla="*/ 28 w 103"/>
              <a:gd name="T49" fmla="*/ 27 h 56"/>
              <a:gd name="T50" fmla="*/ 26 w 103"/>
              <a:gd name="T51" fmla="*/ 40 h 56"/>
              <a:gd name="T52" fmla="*/ 26 w 103"/>
              <a:gd name="T53" fmla="*/ 27 h 56"/>
              <a:gd name="T54" fmla="*/ 17 w 103"/>
              <a:gd name="T55" fmla="*/ 21 h 56"/>
              <a:gd name="T56" fmla="*/ 15 w 103"/>
              <a:gd name="T57" fmla="*/ 35 h 56"/>
              <a:gd name="T58" fmla="*/ 15 w 103"/>
              <a:gd name="T59" fmla="*/ 21 h 56"/>
              <a:gd name="T60" fmla="*/ 9 w 103"/>
              <a:gd name="T61" fmla="*/ 15 h 56"/>
              <a:gd name="T62" fmla="*/ 7 w 103"/>
              <a:gd name="T63" fmla="*/ 31 h 56"/>
              <a:gd name="T64" fmla="*/ 7 w 103"/>
              <a:gd name="T65" fmla="*/ 15 h 56"/>
              <a:gd name="T66" fmla="*/ 1 w 103"/>
              <a:gd name="T67" fmla="*/ 10 h 56"/>
              <a:gd name="T68" fmla="*/ 1 w 103"/>
              <a:gd name="T69" fmla="*/ 23 h 56"/>
              <a:gd name="T70" fmla="*/ 1 w 103"/>
              <a:gd name="T71" fmla="*/ 8 h 56"/>
              <a:gd name="T72" fmla="*/ 0 w 103"/>
              <a:gd name="T73" fmla="*/ 4 h 56"/>
              <a:gd name="T74" fmla="*/ 0 w 103"/>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3"/>
              <a:gd name="T115" fmla="*/ 0 h 56"/>
              <a:gd name="T116" fmla="*/ 103 w 103"/>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3" h="56">
                <a:moveTo>
                  <a:pt x="0" y="0"/>
                </a:moveTo>
                <a:lnTo>
                  <a:pt x="1" y="8"/>
                </a:lnTo>
                <a:lnTo>
                  <a:pt x="9" y="14"/>
                </a:lnTo>
                <a:lnTo>
                  <a:pt x="17" y="19"/>
                </a:lnTo>
                <a:lnTo>
                  <a:pt x="28" y="25"/>
                </a:lnTo>
                <a:lnTo>
                  <a:pt x="42" y="29"/>
                </a:lnTo>
                <a:lnTo>
                  <a:pt x="55" y="33"/>
                </a:lnTo>
                <a:lnTo>
                  <a:pt x="72" y="37"/>
                </a:lnTo>
                <a:lnTo>
                  <a:pt x="88" y="39"/>
                </a:lnTo>
                <a:lnTo>
                  <a:pt x="103" y="40"/>
                </a:lnTo>
                <a:lnTo>
                  <a:pt x="103" y="56"/>
                </a:lnTo>
                <a:lnTo>
                  <a:pt x="103" y="42"/>
                </a:lnTo>
                <a:lnTo>
                  <a:pt x="88" y="40"/>
                </a:lnTo>
                <a:lnTo>
                  <a:pt x="86" y="54"/>
                </a:lnTo>
                <a:lnTo>
                  <a:pt x="86" y="40"/>
                </a:lnTo>
                <a:lnTo>
                  <a:pt x="72" y="39"/>
                </a:lnTo>
                <a:lnTo>
                  <a:pt x="71" y="52"/>
                </a:lnTo>
                <a:lnTo>
                  <a:pt x="71" y="39"/>
                </a:lnTo>
                <a:lnTo>
                  <a:pt x="55" y="35"/>
                </a:lnTo>
                <a:lnTo>
                  <a:pt x="55" y="48"/>
                </a:lnTo>
                <a:lnTo>
                  <a:pt x="55" y="35"/>
                </a:lnTo>
                <a:lnTo>
                  <a:pt x="42" y="31"/>
                </a:lnTo>
                <a:lnTo>
                  <a:pt x="40" y="44"/>
                </a:lnTo>
                <a:lnTo>
                  <a:pt x="40" y="31"/>
                </a:lnTo>
                <a:lnTo>
                  <a:pt x="28" y="27"/>
                </a:lnTo>
                <a:lnTo>
                  <a:pt x="26" y="40"/>
                </a:lnTo>
                <a:lnTo>
                  <a:pt x="26" y="27"/>
                </a:lnTo>
                <a:lnTo>
                  <a:pt x="17" y="21"/>
                </a:lnTo>
                <a:lnTo>
                  <a:pt x="15" y="35"/>
                </a:lnTo>
                <a:lnTo>
                  <a:pt x="15" y="21"/>
                </a:lnTo>
                <a:lnTo>
                  <a:pt x="9" y="15"/>
                </a:lnTo>
                <a:lnTo>
                  <a:pt x="7" y="31"/>
                </a:lnTo>
                <a:lnTo>
                  <a:pt x="7" y="15"/>
                </a:lnTo>
                <a:lnTo>
                  <a:pt x="1" y="10"/>
                </a:lnTo>
                <a:lnTo>
                  <a:pt x="1" y="23"/>
                </a:lnTo>
                <a:lnTo>
                  <a:pt x="1" y="8"/>
                </a:lnTo>
                <a:lnTo>
                  <a:pt x="0" y="4"/>
                </a:lnTo>
                <a:lnTo>
                  <a:pt x="0" y="0"/>
                </a:lnTo>
              </a:path>
            </a:pathLst>
          </a:custGeom>
          <a:noFill/>
          <a:ln w="0">
            <a:solidFill>
              <a:srgbClr val="25221E"/>
            </a:solidFill>
            <a:round/>
            <a:headEnd/>
            <a:tailEnd/>
          </a:ln>
        </p:spPr>
        <p:txBody>
          <a:bodyPr/>
          <a:lstStyle/>
          <a:p>
            <a:endParaRPr lang="en-US"/>
          </a:p>
        </p:txBody>
      </p:sp>
      <p:sp>
        <p:nvSpPr>
          <p:cNvPr id="45643" name="Freeform 1587"/>
          <p:cNvSpPr>
            <a:spLocks/>
          </p:cNvSpPr>
          <p:nvPr/>
        </p:nvSpPr>
        <p:spPr bwMode="auto">
          <a:xfrm>
            <a:off x="8726489" y="4524375"/>
            <a:ext cx="166687" cy="88900"/>
          </a:xfrm>
          <a:custGeom>
            <a:avLst/>
            <a:gdLst>
              <a:gd name="T0" fmla="*/ 0 w 105"/>
              <a:gd name="T1" fmla="*/ 0 h 56"/>
              <a:gd name="T2" fmla="*/ 3 w 105"/>
              <a:gd name="T3" fmla="*/ 6 h 56"/>
              <a:gd name="T4" fmla="*/ 9 w 105"/>
              <a:gd name="T5" fmla="*/ 14 h 56"/>
              <a:gd name="T6" fmla="*/ 19 w 105"/>
              <a:gd name="T7" fmla="*/ 20 h 56"/>
              <a:gd name="T8" fmla="*/ 28 w 105"/>
              <a:gd name="T9" fmla="*/ 24 h 56"/>
              <a:gd name="T10" fmla="*/ 42 w 105"/>
              <a:gd name="T11" fmla="*/ 29 h 56"/>
              <a:gd name="T12" fmla="*/ 57 w 105"/>
              <a:gd name="T13" fmla="*/ 33 h 56"/>
              <a:gd name="T14" fmla="*/ 73 w 105"/>
              <a:gd name="T15" fmla="*/ 35 h 56"/>
              <a:gd name="T16" fmla="*/ 88 w 105"/>
              <a:gd name="T17" fmla="*/ 37 h 56"/>
              <a:gd name="T18" fmla="*/ 105 w 105"/>
              <a:gd name="T19" fmla="*/ 39 h 56"/>
              <a:gd name="T20" fmla="*/ 103 w 105"/>
              <a:gd name="T21" fmla="*/ 56 h 56"/>
              <a:gd name="T22" fmla="*/ 103 w 105"/>
              <a:gd name="T23" fmla="*/ 41 h 56"/>
              <a:gd name="T24" fmla="*/ 88 w 105"/>
              <a:gd name="T25" fmla="*/ 41 h 56"/>
              <a:gd name="T26" fmla="*/ 86 w 105"/>
              <a:gd name="T27" fmla="*/ 54 h 56"/>
              <a:gd name="T28" fmla="*/ 86 w 105"/>
              <a:gd name="T29" fmla="*/ 39 h 56"/>
              <a:gd name="T30" fmla="*/ 73 w 105"/>
              <a:gd name="T31" fmla="*/ 37 h 56"/>
              <a:gd name="T32" fmla="*/ 71 w 105"/>
              <a:gd name="T33" fmla="*/ 52 h 56"/>
              <a:gd name="T34" fmla="*/ 71 w 105"/>
              <a:gd name="T35" fmla="*/ 37 h 56"/>
              <a:gd name="T36" fmla="*/ 57 w 105"/>
              <a:gd name="T37" fmla="*/ 35 h 56"/>
              <a:gd name="T38" fmla="*/ 55 w 105"/>
              <a:gd name="T39" fmla="*/ 48 h 56"/>
              <a:gd name="T40" fmla="*/ 55 w 105"/>
              <a:gd name="T41" fmla="*/ 35 h 56"/>
              <a:gd name="T42" fmla="*/ 42 w 105"/>
              <a:gd name="T43" fmla="*/ 31 h 56"/>
              <a:gd name="T44" fmla="*/ 40 w 105"/>
              <a:gd name="T45" fmla="*/ 45 h 56"/>
              <a:gd name="T46" fmla="*/ 40 w 105"/>
              <a:gd name="T47" fmla="*/ 31 h 56"/>
              <a:gd name="T48" fmla="*/ 28 w 105"/>
              <a:gd name="T49" fmla="*/ 25 h 56"/>
              <a:gd name="T50" fmla="*/ 27 w 105"/>
              <a:gd name="T51" fmla="*/ 41 h 56"/>
              <a:gd name="T52" fmla="*/ 27 w 105"/>
              <a:gd name="T53" fmla="*/ 25 h 56"/>
              <a:gd name="T54" fmla="*/ 17 w 105"/>
              <a:gd name="T55" fmla="*/ 22 h 56"/>
              <a:gd name="T56" fmla="*/ 17 w 105"/>
              <a:gd name="T57" fmla="*/ 35 h 56"/>
              <a:gd name="T58" fmla="*/ 17 w 105"/>
              <a:gd name="T59" fmla="*/ 20 h 56"/>
              <a:gd name="T60" fmla="*/ 9 w 105"/>
              <a:gd name="T61" fmla="*/ 16 h 56"/>
              <a:gd name="T62" fmla="*/ 9 w 105"/>
              <a:gd name="T63" fmla="*/ 29 h 56"/>
              <a:gd name="T64" fmla="*/ 9 w 105"/>
              <a:gd name="T65" fmla="*/ 14 h 56"/>
              <a:gd name="T66" fmla="*/ 3 w 105"/>
              <a:gd name="T67" fmla="*/ 8 h 56"/>
              <a:gd name="T68" fmla="*/ 2 w 105"/>
              <a:gd name="T69" fmla="*/ 24 h 56"/>
              <a:gd name="T70" fmla="*/ 2 w 105"/>
              <a:gd name="T71" fmla="*/ 8 h 56"/>
              <a:gd name="T72" fmla="*/ 0 w 105"/>
              <a:gd name="T73" fmla="*/ 2 h 56"/>
              <a:gd name="T74" fmla="*/ 0 w 105"/>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5"/>
              <a:gd name="T115" fmla="*/ 0 h 56"/>
              <a:gd name="T116" fmla="*/ 105 w 105"/>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5" h="56">
                <a:moveTo>
                  <a:pt x="0" y="0"/>
                </a:moveTo>
                <a:lnTo>
                  <a:pt x="3" y="6"/>
                </a:lnTo>
                <a:lnTo>
                  <a:pt x="9" y="14"/>
                </a:lnTo>
                <a:lnTo>
                  <a:pt x="19" y="20"/>
                </a:lnTo>
                <a:lnTo>
                  <a:pt x="28" y="24"/>
                </a:lnTo>
                <a:lnTo>
                  <a:pt x="42" y="29"/>
                </a:lnTo>
                <a:lnTo>
                  <a:pt x="57" y="33"/>
                </a:lnTo>
                <a:lnTo>
                  <a:pt x="73" y="35"/>
                </a:lnTo>
                <a:lnTo>
                  <a:pt x="88" y="37"/>
                </a:lnTo>
                <a:lnTo>
                  <a:pt x="105" y="39"/>
                </a:lnTo>
                <a:lnTo>
                  <a:pt x="103" y="56"/>
                </a:lnTo>
                <a:lnTo>
                  <a:pt x="103" y="41"/>
                </a:lnTo>
                <a:lnTo>
                  <a:pt x="88" y="41"/>
                </a:lnTo>
                <a:lnTo>
                  <a:pt x="86" y="54"/>
                </a:lnTo>
                <a:lnTo>
                  <a:pt x="86" y="39"/>
                </a:lnTo>
                <a:lnTo>
                  <a:pt x="73" y="37"/>
                </a:lnTo>
                <a:lnTo>
                  <a:pt x="71" y="52"/>
                </a:lnTo>
                <a:lnTo>
                  <a:pt x="71" y="37"/>
                </a:lnTo>
                <a:lnTo>
                  <a:pt x="57" y="35"/>
                </a:lnTo>
                <a:lnTo>
                  <a:pt x="55" y="48"/>
                </a:lnTo>
                <a:lnTo>
                  <a:pt x="55" y="35"/>
                </a:lnTo>
                <a:lnTo>
                  <a:pt x="42" y="31"/>
                </a:lnTo>
                <a:lnTo>
                  <a:pt x="40" y="45"/>
                </a:lnTo>
                <a:lnTo>
                  <a:pt x="40" y="31"/>
                </a:lnTo>
                <a:lnTo>
                  <a:pt x="28" y="25"/>
                </a:lnTo>
                <a:lnTo>
                  <a:pt x="27" y="41"/>
                </a:lnTo>
                <a:lnTo>
                  <a:pt x="27" y="25"/>
                </a:lnTo>
                <a:lnTo>
                  <a:pt x="17" y="22"/>
                </a:lnTo>
                <a:lnTo>
                  <a:pt x="17" y="35"/>
                </a:lnTo>
                <a:lnTo>
                  <a:pt x="17" y="20"/>
                </a:lnTo>
                <a:lnTo>
                  <a:pt x="9" y="16"/>
                </a:lnTo>
                <a:lnTo>
                  <a:pt x="9" y="29"/>
                </a:lnTo>
                <a:lnTo>
                  <a:pt x="9" y="14"/>
                </a:lnTo>
                <a:lnTo>
                  <a:pt x="3" y="8"/>
                </a:lnTo>
                <a:lnTo>
                  <a:pt x="2" y="24"/>
                </a:lnTo>
                <a:lnTo>
                  <a:pt x="2" y="8"/>
                </a:lnTo>
                <a:lnTo>
                  <a:pt x="0" y="2"/>
                </a:lnTo>
                <a:lnTo>
                  <a:pt x="0" y="0"/>
                </a:lnTo>
                <a:close/>
              </a:path>
            </a:pathLst>
          </a:custGeom>
          <a:solidFill>
            <a:srgbClr val="1F1A17"/>
          </a:solidFill>
          <a:ln w="9525">
            <a:noFill/>
            <a:round/>
            <a:headEnd/>
            <a:tailEnd/>
          </a:ln>
        </p:spPr>
        <p:txBody>
          <a:bodyPr/>
          <a:lstStyle/>
          <a:p>
            <a:endParaRPr lang="en-US"/>
          </a:p>
        </p:txBody>
      </p:sp>
      <p:sp>
        <p:nvSpPr>
          <p:cNvPr id="45644" name="Freeform 1588"/>
          <p:cNvSpPr>
            <a:spLocks/>
          </p:cNvSpPr>
          <p:nvPr/>
        </p:nvSpPr>
        <p:spPr bwMode="auto">
          <a:xfrm>
            <a:off x="8726489" y="4524375"/>
            <a:ext cx="166687" cy="88900"/>
          </a:xfrm>
          <a:custGeom>
            <a:avLst/>
            <a:gdLst>
              <a:gd name="T0" fmla="*/ 0 w 105"/>
              <a:gd name="T1" fmla="*/ 0 h 56"/>
              <a:gd name="T2" fmla="*/ 3 w 105"/>
              <a:gd name="T3" fmla="*/ 6 h 56"/>
              <a:gd name="T4" fmla="*/ 9 w 105"/>
              <a:gd name="T5" fmla="*/ 14 h 56"/>
              <a:gd name="T6" fmla="*/ 19 w 105"/>
              <a:gd name="T7" fmla="*/ 20 h 56"/>
              <a:gd name="T8" fmla="*/ 28 w 105"/>
              <a:gd name="T9" fmla="*/ 24 h 56"/>
              <a:gd name="T10" fmla="*/ 42 w 105"/>
              <a:gd name="T11" fmla="*/ 29 h 56"/>
              <a:gd name="T12" fmla="*/ 57 w 105"/>
              <a:gd name="T13" fmla="*/ 33 h 56"/>
              <a:gd name="T14" fmla="*/ 73 w 105"/>
              <a:gd name="T15" fmla="*/ 35 h 56"/>
              <a:gd name="T16" fmla="*/ 88 w 105"/>
              <a:gd name="T17" fmla="*/ 37 h 56"/>
              <a:gd name="T18" fmla="*/ 105 w 105"/>
              <a:gd name="T19" fmla="*/ 39 h 56"/>
              <a:gd name="T20" fmla="*/ 103 w 105"/>
              <a:gd name="T21" fmla="*/ 56 h 56"/>
              <a:gd name="T22" fmla="*/ 103 w 105"/>
              <a:gd name="T23" fmla="*/ 41 h 56"/>
              <a:gd name="T24" fmla="*/ 88 w 105"/>
              <a:gd name="T25" fmla="*/ 41 h 56"/>
              <a:gd name="T26" fmla="*/ 86 w 105"/>
              <a:gd name="T27" fmla="*/ 54 h 56"/>
              <a:gd name="T28" fmla="*/ 86 w 105"/>
              <a:gd name="T29" fmla="*/ 39 h 56"/>
              <a:gd name="T30" fmla="*/ 73 w 105"/>
              <a:gd name="T31" fmla="*/ 37 h 56"/>
              <a:gd name="T32" fmla="*/ 71 w 105"/>
              <a:gd name="T33" fmla="*/ 52 h 56"/>
              <a:gd name="T34" fmla="*/ 71 w 105"/>
              <a:gd name="T35" fmla="*/ 37 h 56"/>
              <a:gd name="T36" fmla="*/ 57 w 105"/>
              <a:gd name="T37" fmla="*/ 35 h 56"/>
              <a:gd name="T38" fmla="*/ 55 w 105"/>
              <a:gd name="T39" fmla="*/ 48 h 56"/>
              <a:gd name="T40" fmla="*/ 55 w 105"/>
              <a:gd name="T41" fmla="*/ 35 h 56"/>
              <a:gd name="T42" fmla="*/ 42 w 105"/>
              <a:gd name="T43" fmla="*/ 31 h 56"/>
              <a:gd name="T44" fmla="*/ 40 w 105"/>
              <a:gd name="T45" fmla="*/ 45 h 56"/>
              <a:gd name="T46" fmla="*/ 40 w 105"/>
              <a:gd name="T47" fmla="*/ 31 h 56"/>
              <a:gd name="T48" fmla="*/ 28 w 105"/>
              <a:gd name="T49" fmla="*/ 25 h 56"/>
              <a:gd name="T50" fmla="*/ 27 w 105"/>
              <a:gd name="T51" fmla="*/ 41 h 56"/>
              <a:gd name="T52" fmla="*/ 27 w 105"/>
              <a:gd name="T53" fmla="*/ 25 h 56"/>
              <a:gd name="T54" fmla="*/ 17 w 105"/>
              <a:gd name="T55" fmla="*/ 22 h 56"/>
              <a:gd name="T56" fmla="*/ 17 w 105"/>
              <a:gd name="T57" fmla="*/ 35 h 56"/>
              <a:gd name="T58" fmla="*/ 17 w 105"/>
              <a:gd name="T59" fmla="*/ 20 h 56"/>
              <a:gd name="T60" fmla="*/ 9 w 105"/>
              <a:gd name="T61" fmla="*/ 16 h 56"/>
              <a:gd name="T62" fmla="*/ 9 w 105"/>
              <a:gd name="T63" fmla="*/ 29 h 56"/>
              <a:gd name="T64" fmla="*/ 9 w 105"/>
              <a:gd name="T65" fmla="*/ 14 h 56"/>
              <a:gd name="T66" fmla="*/ 3 w 105"/>
              <a:gd name="T67" fmla="*/ 8 h 56"/>
              <a:gd name="T68" fmla="*/ 2 w 105"/>
              <a:gd name="T69" fmla="*/ 24 h 56"/>
              <a:gd name="T70" fmla="*/ 2 w 105"/>
              <a:gd name="T71" fmla="*/ 8 h 56"/>
              <a:gd name="T72" fmla="*/ 0 w 105"/>
              <a:gd name="T73" fmla="*/ 2 h 56"/>
              <a:gd name="T74" fmla="*/ 0 w 105"/>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5"/>
              <a:gd name="T115" fmla="*/ 0 h 56"/>
              <a:gd name="T116" fmla="*/ 105 w 105"/>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5" h="56">
                <a:moveTo>
                  <a:pt x="0" y="0"/>
                </a:moveTo>
                <a:lnTo>
                  <a:pt x="3" y="6"/>
                </a:lnTo>
                <a:lnTo>
                  <a:pt x="9" y="14"/>
                </a:lnTo>
                <a:lnTo>
                  <a:pt x="19" y="20"/>
                </a:lnTo>
                <a:lnTo>
                  <a:pt x="28" y="24"/>
                </a:lnTo>
                <a:lnTo>
                  <a:pt x="42" y="29"/>
                </a:lnTo>
                <a:lnTo>
                  <a:pt x="57" y="33"/>
                </a:lnTo>
                <a:lnTo>
                  <a:pt x="73" y="35"/>
                </a:lnTo>
                <a:lnTo>
                  <a:pt x="88" y="37"/>
                </a:lnTo>
                <a:lnTo>
                  <a:pt x="105" y="39"/>
                </a:lnTo>
                <a:lnTo>
                  <a:pt x="103" y="56"/>
                </a:lnTo>
                <a:lnTo>
                  <a:pt x="103" y="41"/>
                </a:lnTo>
                <a:lnTo>
                  <a:pt x="88" y="41"/>
                </a:lnTo>
                <a:lnTo>
                  <a:pt x="86" y="54"/>
                </a:lnTo>
                <a:lnTo>
                  <a:pt x="86" y="39"/>
                </a:lnTo>
                <a:lnTo>
                  <a:pt x="73" y="37"/>
                </a:lnTo>
                <a:lnTo>
                  <a:pt x="71" y="52"/>
                </a:lnTo>
                <a:lnTo>
                  <a:pt x="71" y="37"/>
                </a:lnTo>
                <a:lnTo>
                  <a:pt x="57" y="35"/>
                </a:lnTo>
                <a:lnTo>
                  <a:pt x="55" y="48"/>
                </a:lnTo>
                <a:lnTo>
                  <a:pt x="55" y="35"/>
                </a:lnTo>
                <a:lnTo>
                  <a:pt x="42" y="31"/>
                </a:lnTo>
                <a:lnTo>
                  <a:pt x="40" y="45"/>
                </a:lnTo>
                <a:lnTo>
                  <a:pt x="40" y="31"/>
                </a:lnTo>
                <a:lnTo>
                  <a:pt x="28" y="25"/>
                </a:lnTo>
                <a:lnTo>
                  <a:pt x="27" y="41"/>
                </a:lnTo>
                <a:lnTo>
                  <a:pt x="27" y="25"/>
                </a:lnTo>
                <a:lnTo>
                  <a:pt x="17" y="22"/>
                </a:lnTo>
                <a:lnTo>
                  <a:pt x="17" y="35"/>
                </a:lnTo>
                <a:lnTo>
                  <a:pt x="17" y="20"/>
                </a:lnTo>
                <a:lnTo>
                  <a:pt x="9" y="16"/>
                </a:lnTo>
                <a:lnTo>
                  <a:pt x="9" y="29"/>
                </a:lnTo>
                <a:lnTo>
                  <a:pt x="9" y="14"/>
                </a:lnTo>
                <a:lnTo>
                  <a:pt x="3" y="8"/>
                </a:lnTo>
                <a:lnTo>
                  <a:pt x="2" y="24"/>
                </a:lnTo>
                <a:lnTo>
                  <a:pt x="2" y="8"/>
                </a:lnTo>
                <a:lnTo>
                  <a:pt x="0" y="2"/>
                </a:lnTo>
                <a:lnTo>
                  <a:pt x="0" y="0"/>
                </a:lnTo>
              </a:path>
            </a:pathLst>
          </a:custGeom>
          <a:noFill/>
          <a:ln w="0">
            <a:solidFill>
              <a:srgbClr val="25221E"/>
            </a:solidFill>
            <a:round/>
            <a:headEnd/>
            <a:tailEnd/>
          </a:ln>
        </p:spPr>
        <p:txBody>
          <a:bodyPr/>
          <a:lstStyle/>
          <a:p>
            <a:endParaRPr lang="en-US"/>
          </a:p>
        </p:txBody>
      </p:sp>
      <p:sp>
        <p:nvSpPr>
          <p:cNvPr id="45645" name="Freeform 1589"/>
          <p:cNvSpPr>
            <a:spLocks/>
          </p:cNvSpPr>
          <p:nvPr/>
        </p:nvSpPr>
        <p:spPr bwMode="auto">
          <a:xfrm>
            <a:off x="8726488" y="4546600"/>
            <a:ext cx="163512" cy="88900"/>
          </a:xfrm>
          <a:custGeom>
            <a:avLst/>
            <a:gdLst>
              <a:gd name="T0" fmla="*/ 0 w 103"/>
              <a:gd name="T1" fmla="*/ 0 h 56"/>
              <a:gd name="T2" fmla="*/ 2 w 103"/>
              <a:gd name="T3" fmla="*/ 8 h 56"/>
              <a:gd name="T4" fmla="*/ 9 w 103"/>
              <a:gd name="T5" fmla="*/ 15 h 56"/>
              <a:gd name="T6" fmla="*/ 17 w 103"/>
              <a:gd name="T7" fmla="*/ 19 h 56"/>
              <a:gd name="T8" fmla="*/ 28 w 103"/>
              <a:gd name="T9" fmla="*/ 25 h 56"/>
              <a:gd name="T10" fmla="*/ 40 w 103"/>
              <a:gd name="T11" fmla="*/ 29 h 56"/>
              <a:gd name="T12" fmla="*/ 55 w 103"/>
              <a:gd name="T13" fmla="*/ 33 h 56"/>
              <a:gd name="T14" fmla="*/ 71 w 103"/>
              <a:gd name="T15" fmla="*/ 36 h 56"/>
              <a:gd name="T16" fmla="*/ 86 w 103"/>
              <a:gd name="T17" fmla="*/ 38 h 56"/>
              <a:gd name="T18" fmla="*/ 103 w 103"/>
              <a:gd name="T19" fmla="*/ 40 h 56"/>
              <a:gd name="T20" fmla="*/ 101 w 103"/>
              <a:gd name="T21" fmla="*/ 56 h 56"/>
              <a:gd name="T22" fmla="*/ 101 w 103"/>
              <a:gd name="T23" fmla="*/ 42 h 56"/>
              <a:gd name="T24" fmla="*/ 86 w 103"/>
              <a:gd name="T25" fmla="*/ 40 h 56"/>
              <a:gd name="T26" fmla="*/ 86 w 103"/>
              <a:gd name="T27" fmla="*/ 54 h 56"/>
              <a:gd name="T28" fmla="*/ 86 w 103"/>
              <a:gd name="T29" fmla="*/ 40 h 56"/>
              <a:gd name="T30" fmla="*/ 71 w 103"/>
              <a:gd name="T31" fmla="*/ 38 h 56"/>
              <a:gd name="T32" fmla="*/ 71 w 103"/>
              <a:gd name="T33" fmla="*/ 52 h 56"/>
              <a:gd name="T34" fmla="*/ 69 w 103"/>
              <a:gd name="T35" fmla="*/ 38 h 56"/>
              <a:gd name="T36" fmla="*/ 55 w 103"/>
              <a:gd name="T37" fmla="*/ 34 h 56"/>
              <a:gd name="T38" fmla="*/ 53 w 103"/>
              <a:gd name="T39" fmla="*/ 50 h 56"/>
              <a:gd name="T40" fmla="*/ 53 w 103"/>
              <a:gd name="T41" fmla="*/ 34 h 56"/>
              <a:gd name="T42" fmla="*/ 40 w 103"/>
              <a:gd name="T43" fmla="*/ 31 h 56"/>
              <a:gd name="T44" fmla="*/ 40 w 103"/>
              <a:gd name="T45" fmla="*/ 46 h 56"/>
              <a:gd name="T46" fmla="*/ 40 w 103"/>
              <a:gd name="T47" fmla="*/ 31 h 56"/>
              <a:gd name="T48" fmla="*/ 27 w 103"/>
              <a:gd name="T49" fmla="*/ 27 h 56"/>
              <a:gd name="T50" fmla="*/ 27 w 103"/>
              <a:gd name="T51" fmla="*/ 40 h 56"/>
              <a:gd name="T52" fmla="*/ 27 w 103"/>
              <a:gd name="T53" fmla="*/ 27 h 56"/>
              <a:gd name="T54" fmla="*/ 17 w 103"/>
              <a:gd name="T55" fmla="*/ 21 h 56"/>
              <a:gd name="T56" fmla="*/ 15 w 103"/>
              <a:gd name="T57" fmla="*/ 36 h 56"/>
              <a:gd name="T58" fmla="*/ 15 w 103"/>
              <a:gd name="T59" fmla="*/ 21 h 56"/>
              <a:gd name="T60" fmla="*/ 9 w 103"/>
              <a:gd name="T61" fmla="*/ 15 h 56"/>
              <a:gd name="T62" fmla="*/ 7 w 103"/>
              <a:gd name="T63" fmla="*/ 31 h 56"/>
              <a:gd name="T64" fmla="*/ 7 w 103"/>
              <a:gd name="T65" fmla="*/ 15 h 56"/>
              <a:gd name="T66" fmla="*/ 2 w 103"/>
              <a:gd name="T67" fmla="*/ 10 h 56"/>
              <a:gd name="T68" fmla="*/ 0 w 103"/>
              <a:gd name="T69" fmla="*/ 23 h 56"/>
              <a:gd name="T70" fmla="*/ 0 w 103"/>
              <a:gd name="T71" fmla="*/ 8 h 56"/>
              <a:gd name="T72" fmla="*/ 0 w 103"/>
              <a:gd name="T73" fmla="*/ 4 h 56"/>
              <a:gd name="T74" fmla="*/ 0 w 103"/>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3"/>
              <a:gd name="T115" fmla="*/ 0 h 56"/>
              <a:gd name="T116" fmla="*/ 103 w 103"/>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3" h="56">
                <a:moveTo>
                  <a:pt x="0" y="0"/>
                </a:moveTo>
                <a:lnTo>
                  <a:pt x="2" y="8"/>
                </a:lnTo>
                <a:lnTo>
                  <a:pt x="9" y="15"/>
                </a:lnTo>
                <a:lnTo>
                  <a:pt x="17" y="19"/>
                </a:lnTo>
                <a:lnTo>
                  <a:pt x="28" y="25"/>
                </a:lnTo>
                <a:lnTo>
                  <a:pt x="40" y="29"/>
                </a:lnTo>
                <a:lnTo>
                  <a:pt x="55" y="33"/>
                </a:lnTo>
                <a:lnTo>
                  <a:pt x="71" y="36"/>
                </a:lnTo>
                <a:lnTo>
                  <a:pt x="86" y="38"/>
                </a:lnTo>
                <a:lnTo>
                  <a:pt x="103" y="40"/>
                </a:lnTo>
                <a:lnTo>
                  <a:pt x="101" y="56"/>
                </a:lnTo>
                <a:lnTo>
                  <a:pt x="101" y="42"/>
                </a:lnTo>
                <a:lnTo>
                  <a:pt x="86" y="40"/>
                </a:lnTo>
                <a:lnTo>
                  <a:pt x="86" y="54"/>
                </a:lnTo>
                <a:lnTo>
                  <a:pt x="86" y="40"/>
                </a:lnTo>
                <a:lnTo>
                  <a:pt x="71" y="38"/>
                </a:lnTo>
                <a:lnTo>
                  <a:pt x="71" y="52"/>
                </a:lnTo>
                <a:lnTo>
                  <a:pt x="69" y="38"/>
                </a:lnTo>
                <a:lnTo>
                  <a:pt x="55" y="34"/>
                </a:lnTo>
                <a:lnTo>
                  <a:pt x="53" y="50"/>
                </a:lnTo>
                <a:lnTo>
                  <a:pt x="53" y="34"/>
                </a:lnTo>
                <a:lnTo>
                  <a:pt x="40" y="31"/>
                </a:lnTo>
                <a:lnTo>
                  <a:pt x="40" y="46"/>
                </a:lnTo>
                <a:lnTo>
                  <a:pt x="40" y="31"/>
                </a:lnTo>
                <a:lnTo>
                  <a:pt x="27" y="27"/>
                </a:lnTo>
                <a:lnTo>
                  <a:pt x="27" y="40"/>
                </a:lnTo>
                <a:lnTo>
                  <a:pt x="27" y="27"/>
                </a:lnTo>
                <a:lnTo>
                  <a:pt x="17" y="21"/>
                </a:lnTo>
                <a:lnTo>
                  <a:pt x="15" y="36"/>
                </a:lnTo>
                <a:lnTo>
                  <a:pt x="15" y="21"/>
                </a:lnTo>
                <a:lnTo>
                  <a:pt x="9" y="15"/>
                </a:lnTo>
                <a:lnTo>
                  <a:pt x="7" y="31"/>
                </a:lnTo>
                <a:lnTo>
                  <a:pt x="7" y="15"/>
                </a:lnTo>
                <a:lnTo>
                  <a:pt x="2" y="10"/>
                </a:lnTo>
                <a:lnTo>
                  <a:pt x="0" y="23"/>
                </a:lnTo>
                <a:lnTo>
                  <a:pt x="0" y="8"/>
                </a:lnTo>
                <a:lnTo>
                  <a:pt x="0" y="4"/>
                </a:lnTo>
                <a:lnTo>
                  <a:pt x="0" y="0"/>
                </a:lnTo>
                <a:close/>
              </a:path>
            </a:pathLst>
          </a:custGeom>
          <a:solidFill>
            <a:srgbClr val="1F1A17"/>
          </a:solidFill>
          <a:ln w="9525">
            <a:noFill/>
            <a:round/>
            <a:headEnd/>
            <a:tailEnd/>
          </a:ln>
        </p:spPr>
        <p:txBody>
          <a:bodyPr/>
          <a:lstStyle/>
          <a:p>
            <a:endParaRPr lang="en-US"/>
          </a:p>
        </p:txBody>
      </p:sp>
      <p:sp>
        <p:nvSpPr>
          <p:cNvPr id="45646" name="Freeform 1590"/>
          <p:cNvSpPr>
            <a:spLocks/>
          </p:cNvSpPr>
          <p:nvPr/>
        </p:nvSpPr>
        <p:spPr bwMode="auto">
          <a:xfrm>
            <a:off x="8726488" y="4546600"/>
            <a:ext cx="163512" cy="88900"/>
          </a:xfrm>
          <a:custGeom>
            <a:avLst/>
            <a:gdLst>
              <a:gd name="T0" fmla="*/ 0 w 103"/>
              <a:gd name="T1" fmla="*/ 0 h 56"/>
              <a:gd name="T2" fmla="*/ 2 w 103"/>
              <a:gd name="T3" fmla="*/ 8 h 56"/>
              <a:gd name="T4" fmla="*/ 9 w 103"/>
              <a:gd name="T5" fmla="*/ 15 h 56"/>
              <a:gd name="T6" fmla="*/ 17 w 103"/>
              <a:gd name="T7" fmla="*/ 19 h 56"/>
              <a:gd name="T8" fmla="*/ 28 w 103"/>
              <a:gd name="T9" fmla="*/ 25 h 56"/>
              <a:gd name="T10" fmla="*/ 40 w 103"/>
              <a:gd name="T11" fmla="*/ 29 h 56"/>
              <a:gd name="T12" fmla="*/ 55 w 103"/>
              <a:gd name="T13" fmla="*/ 33 h 56"/>
              <a:gd name="T14" fmla="*/ 71 w 103"/>
              <a:gd name="T15" fmla="*/ 36 h 56"/>
              <a:gd name="T16" fmla="*/ 86 w 103"/>
              <a:gd name="T17" fmla="*/ 38 h 56"/>
              <a:gd name="T18" fmla="*/ 103 w 103"/>
              <a:gd name="T19" fmla="*/ 40 h 56"/>
              <a:gd name="T20" fmla="*/ 101 w 103"/>
              <a:gd name="T21" fmla="*/ 56 h 56"/>
              <a:gd name="T22" fmla="*/ 101 w 103"/>
              <a:gd name="T23" fmla="*/ 42 h 56"/>
              <a:gd name="T24" fmla="*/ 86 w 103"/>
              <a:gd name="T25" fmla="*/ 40 h 56"/>
              <a:gd name="T26" fmla="*/ 86 w 103"/>
              <a:gd name="T27" fmla="*/ 54 h 56"/>
              <a:gd name="T28" fmla="*/ 86 w 103"/>
              <a:gd name="T29" fmla="*/ 40 h 56"/>
              <a:gd name="T30" fmla="*/ 71 w 103"/>
              <a:gd name="T31" fmla="*/ 38 h 56"/>
              <a:gd name="T32" fmla="*/ 71 w 103"/>
              <a:gd name="T33" fmla="*/ 52 h 56"/>
              <a:gd name="T34" fmla="*/ 69 w 103"/>
              <a:gd name="T35" fmla="*/ 38 h 56"/>
              <a:gd name="T36" fmla="*/ 55 w 103"/>
              <a:gd name="T37" fmla="*/ 34 h 56"/>
              <a:gd name="T38" fmla="*/ 53 w 103"/>
              <a:gd name="T39" fmla="*/ 50 h 56"/>
              <a:gd name="T40" fmla="*/ 53 w 103"/>
              <a:gd name="T41" fmla="*/ 34 h 56"/>
              <a:gd name="T42" fmla="*/ 40 w 103"/>
              <a:gd name="T43" fmla="*/ 31 h 56"/>
              <a:gd name="T44" fmla="*/ 40 w 103"/>
              <a:gd name="T45" fmla="*/ 46 h 56"/>
              <a:gd name="T46" fmla="*/ 40 w 103"/>
              <a:gd name="T47" fmla="*/ 31 h 56"/>
              <a:gd name="T48" fmla="*/ 27 w 103"/>
              <a:gd name="T49" fmla="*/ 27 h 56"/>
              <a:gd name="T50" fmla="*/ 27 w 103"/>
              <a:gd name="T51" fmla="*/ 40 h 56"/>
              <a:gd name="T52" fmla="*/ 27 w 103"/>
              <a:gd name="T53" fmla="*/ 27 h 56"/>
              <a:gd name="T54" fmla="*/ 17 w 103"/>
              <a:gd name="T55" fmla="*/ 21 h 56"/>
              <a:gd name="T56" fmla="*/ 15 w 103"/>
              <a:gd name="T57" fmla="*/ 36 h 56"/>
              <a:gd name="T58" fmla="*/ 15 w 103"/>
              <a:gd name="T59" fmla="*/ 21 h 56"/>
              <a:gd name="T60" fmla="*/ 9 w 103"/>
              <a:gd name="T61" fmla="*/ 15 h 56"/>
              <a:gd name="T62" fmla="*/ 7 w 103"/>
              <a:gd name="T63" fmla="*/ 31 h 56"/>
              <a:gd name="T64" fmla="*/ 7 w 103"/>
              <a:gd name="T65" fmla="*/ 15 h 56"/>
              <a:gd name="T66" fmla="*/ 2 w 103"/>
              <a:gd name="T67" fmla="*/ 10 h 56"/>
              <a:gd name="T68" fmla="*/ 0 w 103"/>
              <a:gd name="T69" fmla="*/ 23 h 56"/>
              <a:gd name="T70" fmla="*/ 0 w 103"/>
              <a:gd name="T71" fmla="*/ 8 h 56"/>
              <a:gd name="T72" fmla="*/ 0 w 103"/>
              <a:gd name="T73" fmla="*/ 4 h 56"/>
              <a:gd name="T74" fmla="*/ 0 w 103"/>
              <a:gd name="T75" fmla="*/ 0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3"/>
              <a:gd name="T115" fmla="*/ 0 h 56"/>
              <a:gd name="T116" fmla="*/ 103 w 103"/>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3" h="56">
                <a:moveTo>
                  <a:pt x="0" y="0"/>
                </a:moveTo>
                <a:lnTo>
                  <a:pt x="2" y="8"/>
                </a:lnTo>
                <a:lnTo>
                  <a:pt x="9" y="15"/>
                </a:lnTo>
                <a:lnTo>
                  <a:pt x="17" y="19"/>
                </a:lnTo>
                <a:lnTo>
                  <a:pt x="28" y="25"/>
                </a:lnTo>
                <a:lnTo>
                  <a:pt x="40" y="29"/>
                </a:lnTo>
                <a:lnTo>
                  <a:pt x="55" y="33"/>
                </a:lnTo>
                <a:lnTo>
                  <a:pt x="71" y="36"/>
                </a:lnTo>
                <a:lnTo>
                  <a:pt x="86" y="38"/>
                </a:lnTo>
                <a:lnTo>
                  <a:pt x="103" y="40"/>
                </a:lnTo>
                <a:lnTo>
                  <a:pt x="101" y="56"/>
                </a:lnTo>
                <a:lnTo>
                  <a:pt x="101" y="42"/>
                </a:lnTo>
                <a:lnTo>
                  <a:pt x="86" y="40"/>
                </a:lnTo>
                <a:lnTo>
                  <a:pt x="86" y="54"/>
                </a:lnTo>
                <a:lnTo>
                  <a:pt x="86" y="40"/>
                </a:lnTo>
                <a:lnTo>
                  <a:pt x="71" y="38"/>
                </a:lnTo>
                <a:lnTo>
                  <a:pt x="71" y="52"/>
                </a:lnTo>
                <a:lnTo>
                  <a:pt x="69" y="38"/>
                </a:lnTo>
                <a:lnTo>
                  <a:pt x="55" y="34"/>
                </a:lnTo>
                <a:lnTo>
                  <a:pt x="53" y="50"/>
                </a:lnTo>
                <a:lnTo>
                  <a:pt x="53" y="34"/>
                </a:lnTo>
                <a:lnTo>
                  <a:pt x="40" y="31"/>
                </a:lnTo>
                <a:lnTo>
                  <a:pt x="40" y="46"/>
                </a:lnTo>
                <a:lnTo>
                  <a:pt x="40" y="31"/>
                </a:lnTo>
                <a:lnTo>
                  <a:pt x="27" y="27"/>
                </a:lnTo>
                <a:lnTo>
                  <a:pt x="27" y="40"/>
                </a:lnTo>
                <a:lnTo>
                  <a:pt x="27" y="27"/>
                </a:lnTo>
                <a:lnTo>
                  <a:pt x="17" y="21"/>
                </a:lnTo>
                <a:lnTo>
                  <a:pt x="15" y="36"/>
                </a:lnTo>
                <a:lnTo>
                  <a:pt x="15" y="21"/>
                </a:lnTo>
                <a:lnTo>
                  <a:pt x="9" y="15"/>
                </a:lnTo>
                <a:lnTo>
                  <a:pt x="7" y="31"/>
                </a:lnTo>
                <a:lnTo>
                  <a:pt x="7" y="15"/>
                </a:lnTo>
                <a:lnTo>
                  <a:pt x="2" y="10"/>
                </a:lnTo>
                <a:lnTo>
                  <a:pt x="0" y="23"/>
                </a:lnTo>
                <a:lnTo>
                  <a:pt x="0" y="8"/>
                </a:lnTo>
                <a:lnTo>
                  <a:pt x="0" y="4"/>
                </a:lnTo>
                <a:lnTo>
                  <a:pt x="0" y="0"/>
                </a:lnTo>
              </a:path>
            </a:pathLst>
          </a:custGeom>
          <a:noFill/>
          <a:ln w="0">
            <a:solidFill>
              <a:srgbClr val="25221E"/>
            </a:solidFill>
            <a:round/>
            <a:headEnd/>
            <a:tailEnd/>
          </a:ln>
        </p:spPr>
        <p:txBody>
          <a:bodyPr/>
          <a:lstStyle/>
          <a:p>
            <a:endParaRPr lang="en-US"/>
          </a:p>
        </p:txBody>
      </p:sp>
      <p:sp>
        <p:nvSpPr>
          <p:cNvPr id="45647" name="Freeform 1591"/>
          <p:cNvSpPr>
            <a:spLocks/>
          </p:cNvSpPr>
          <p:nvPr/>
        </p:nvSpPr>
        <p:spPr bwMode="auto">
          <a:xfrm>
            <a:off x="9031288" y="4552951"/>
            <a:ext cx="23812" cy="73025"/>
          </a:xfrm>
          <a:custGeom>
            <a:avLst/>
            <a:gdLst>
              <a:gd name="T0" fmla="*/ 15 w 15"/>
              <a:gd name="T1" fmla="*/ 0 h 46"/>
              <a:gd name="T2" fmla="*/ 13 w 15"/>
              <a:gd name="T3" fmla="*/ 15 h 46"/>
              <a:gd name="T4" fmla="*/ 11 w 15"/>
              <a:gd name="T5" fmla="*/ 32 h 46"/>
              <a:gd name="T6" fmla="*/ 9 w 15"/>
              <a:gd name="T7" fmla="*/ 36 h 46"/>
              <a:gd name="T8" fmla="*/ 7 w 15"/>
              <a:gd name="T9" fmla="*/ 40 h 46"/>
              <a:gd name="T10" fmla="*/ 3 w 15"/>
              <a:gd name="T11" fmla="*/ 44 h 46"/>
              <a:gd name="T12" fmla="*/ 0 w 15"/>
              <a:gd name="T13" fmla="*/ 46 h 46"/>
              <a:gd name="T14" fmla="*/ 5 w 15"/>
              <a:gd name="T15" fmla="*/ 23 h 46"/>
              <a:gd name="T16" fmla="*/ 15 w 15"/>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6"/>
              <a:gd name="T29" fmla="*/ 15 w 15"/>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6">
                <a:moveTo>
                  <a:pt x="15" y="0"/>
                </a:moveTo>
                <a:lnTo>
                  <a:pt x="13" y="15"/>
                </a:lnTo>
                <a:lnTo>
                  <a:pt x="11" y="32"/>
                </a:lnTo>
                <a:lnTo>
                  <a:pt x="9" y="36"/>
                </a:lnTo>
                <a:lnTo>
                  <a:pt x="7" y="40"/>
                </a:lnTo>
                <a:lnTo>
                  <a:pt x="3" y="44"/>
                </a:lnTo>
                <a:lnTo>
                  <a:pt x="0" y="46"/>
                </a:lnTo>
                <a:lnTo>
                  <a:pt x="5" y="23"/>
                </a:lnTo>
                <a:lnTo>
                  <a:pt x="15" y="0"/>
                </a:lnTo>
                <a:close/>
              </a:path>
            </a:pathLst>
          </a:custGeom>
          <a:solidFill>
            <a:srgbClr val="DFDFDE"/>
          </a:solidFill>
          <a:ln w="9525">
            <a:noFill/>
            <a:round/>
            <a:headEnd/>
            <a:tailEnd/>
          </a:ln>
        </p:spPr>
        <p:txBody>
          <a:bodyPr/>
          <a:lstStyle/>
          <a:p>
            <a:endParaRPr lang="en-US"/>
          </a:p>
        </p:txBody>
      </p:sp>
      <p:sp>
        <p:nvSpPr>
          <p:cNvPr id="45648" name="Freeform 1592"/>
          <p:cNvSpPr>
            <a:spLocks/>
          </p:cNvSpPr>
          <p:nvPr/>
        </p:nvSpPr>
        <p:spPr bwMode="auto">
          <a:xfrm>
            <a:off x="9031288" y="4552951"/>
            <a:ext cx="23812" cy="73025"/>
          </a:xfrm>
          <a:custGeom>
            <a:avLst/>
            <a:gdLst>
              <a:gd name="T0" fmla="*/ 15 w 15"/>
              <a:gd name="T1" fmla="*/ 0 h 46"/>
              <a:gd name="T2" fmla="*/ 13 w 15"/>
              <a:gd name="T3" fmla="*/ 15 h 46"/>
              <a:gd name="T4" fmla="*/ 11 w 15"/>
              <a:gd name="T5" fmla="*/ 32 h 46"/>
              <a:gd name="T6" fmla="*/ 9 w 15"/>
              <a:gd name="T7" fmla="*/ 36 h 46"/>
              <a:gd name="T8" fmla="*/ 7 w 15"/>
              <a:gd name="T9" fmla="*/ 40 h 46"/>
              <a:gd name="T10" fmla="*/ 3 w 15"/>
              <a:gd name="T11" fmla="*/ 44 h 46"/>
              <a:gd name="T12" fmla="*/ 0 w 15"/>
              <a:gd name="T13" fmla="*/ 46 h 46"/>
              <a:gd name="T14" fmla="*/ 5 w 15"/>
              <a:gd name="T15" fmla="*/ 23 h 46"/>
              <a:gd name="T16" fmla="*/ 15 w 15"/>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6"/>
              <a:gd name="T29" fmla="*/ 15 w 15"/>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6">
                <a:moveTo>
                  <a:pt x="15" y="0"/>
                </a:moveTo>
                <a:lnTo>
                  <a:pt x="13" y="15"/>
                </a:lnTo>
                <a:lnTo>
                  <a:pt x="11" y="32"/>
                </a:lnTo>
                <a:lnTo>
                  <a:pt x="9" y="36"/>
                </a:lnTo>
                <a:lnTo>
                  <a:pt x="7" y="40"/>
                </a:lnTo>
                <a:lnTo>
                  <a:pt x="3" y="44"/>
                </a:lnTo>
                <a:lnTo>
                  <a:pt x="0" y="46"/>
                </a:lnTo>
                <a:lnTo>
                  <a:pt x="5" y="23"/>
                </a:lnTo>
                <a:lnTo>
                  <a:pt x="15" y="0"/>
                </a:lnTo>
              </a:path>
            </a:pathLst>
          </a:custGeom>
          <a:noFill/>
          <a:ln w="3175">
            <a:solidFill>
              <a:srgbClr val="211E20"/>
            </a:solidFill>
            <a:round/>
            <a:headEnd/>
            <a:tailEnd/>
          </a:ln>
        </p:spPr>
        <p:txBody>
          <a:bodyPr/>
          <a:lstStyle/>
          <a:p>
            <a:endParaRPr lang="en-US"/>
          </a:p>
        </p:txBody>
      </p:sp>
      <p:sp>
        <p:nvSpPr>
          <p:cNvPr id="45649" name="Rectangle 1593"/>
          <p:cNvSpPr>
            <a:spLocks noChangeArrowheads="1"/>
          </p:cNvSpPr>
          <p:nvPr/>
        </p:nvSpPr>
        <p:spPr bwMode="auto">
          <a:xfrm>
            <a:off x="1608644" y="172523"/>
            <a:ext cx="9416039" cy="369332"/>
          </a:xfrm>
          <a:prstGeom prst="rect">
            <a:avLst/>
          </a:prstGeom>
          <a:noFill/>
          <a:ln w="9525">
            <a:noFill/>
            <a:miter lim="800000"/>
            <a:headEnd/>
            <a:tailEnd/>
          </a:ln>
        </p:spPr>
        <p:txBody>
          <a:bodyPr wrap="none" lIns="0" tIns="0" rIns="0" bIns="0">
            <a:spAutoFit/>
          </a:bodyPr>
          <a:lstStyle/>
          <a:p>
            <a:r>
              <a:rPr lang="en-US" sz="2400" b="1" dirty="0">
                <a:latin typeface="Arial" pitchFamily="34" charset="0"/>
                <a:cs typeface="Arial" pitchFamily="34" charset="0"/>
              </a:rPr>
              <a:t>How to image cortical maps: intrinsic signal imaging experiment</a:t>
            </a:r>
          </a:p>
        </p:txBody>
      </p:sp>
      <p:sp>
        <p:nvSpPr>
          <p:cNvPr id="45650" name="Freeform 1594"/>
          <p:cNvSpPr>
            <a:spLocks/>
          </p:cNvSpPr>
          <p:nvPr/>
        </p:nvSpPr>
        <p:spPr bwMode="auto">
          <a:xfrm>
            <a:off x="8832850" y="5040313"/>
            <a:ext cx="39688" cy="49212"/>
          </a:xfrm>
          <a:custGeom>
            <a:avLst/>
            <a:gdLst>
              <a:gd name="T0" fmla="*/ 25 w 25"/>
              <a:gd name="T1" fmla="*/ 0 h 31"/>
              <a:gd name="T2" fmla="*/ 13 w 25"/>
              <a:gd name="T3" fmla="*/ 31 h 31"/>
              <a:gd name="T4" fmla="*/ 4 w 25"/>
              <a:gd name="T5" fmla="*/ 13 h 31"/>
              <a:gd name="T6" fmla="*/ 0 w 25"/>
              <a:gd name="T7" fmla="*/ 4 h 31"/>
              <a:gd name="T8" fmla="*/ 2 w 25"/>
              <a:gd name="T9" fmla="*/ 2 h 31"/>
              <a:gd name="T10" fmla="*/ 9 w 25"/>
              <a:gd name="T11" fmla="*/ 0 h 31"/>
              <a:gd name="T12" fmla="*/ 19 w 25"/>
              <a:gd name="T13" fmla="*/ 0 h 31"/>
              <a:gd name="T14" fmla="*/ 25 w 25"/>
              <a:gd name="T15" fmla="*/ 0 h 31"/>
              <a:gd name="T16" fmla="*/ 0 60000 65536"/>
              <a:gd name="T17" fmla="*/ 0 60000 65536"/>
              <a:gd name="T18" fmla="*/ 0 60000 65536"/>
              <a:gd name="T19" fmla="*/ 0 60000 65536"/>
              <a:gd name="T20" fmla="*/ 0 60000 65536"/>
              <a:gd name="T21" fmla="*/ 0 60000 65536"/>
              <a:gd name="T22" fmla="*/ 0 60000 65536"/>
              <a:gd name="T23" fmla="*/ 0 60000 65536"/>
              <a:gd name="T24" fmla="*/ 0 w 25"/>
              <a:gd name="T25" fmla="*/ 0 h 31"/>
              <a:gd name="T26" fmla="*/ 25 w 25"/>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 h="31">
                <a:moveTo>
                  <a:pt x="25" y="0"/>
                </a:moveTo>
                <a:lnTo>
                  <a:pt x="13" y="31"/>
                </a:lnTo>
                <a:lnTo>
                  <a:pt x="4" y="13"/>
                </a:lnTo>
                <a:lnTo>
                  <a:pt x="0" y="4"/>
                </a:lnTo>
                <a:lnTo>
                  <a:pt x="2" y="2"/>
                </a:lnTo>
                <a:lnTo>
                  <a:pt x="9" y="0"/>
                </a:lnTo>
                <a:lnTo>
                  <a:pt x="19" y="0"/>
                </a:lnTo>
                <a:lnTo>
                  <a:pt x="25" y="0"/>
                </a:lnTo>
                <a:close/>
              </a:path>
            </a:pathLst>
          </a:custGeom>
          <a:solidFill>
            <a:srgbClr val="1F1A17"/>
          </a:solidFill>
          <a:ln w="9525">
            <a:noFill/>
            <a:round/>
            <a:headEnd/>
            <a:tailEnd/>
          </a:ln>
        </p:spPr>
        <p:txBody>
          <a:bodyPr/>
          <a:lstStyle/>
          <a:p>
            <a:endParaRPr lang="en-US"/>
          </a:p>
        </p:txBody>
      </p:sp>
      <p:pic>
        <p:nvPicPr>
          <p:cNvPr id="45651" name="Picture 1595"/>
          <p:cNvPicPr>
            <a:picLocks noChangeAspect="1" noChangeArrowheads="1"/>
          </p:cNvPicPr>
          <p:nvPr/>
        </p:nvPicPr>
        <p:blipFill>
          <a:blip r:embed="rId3"/>
          <a:srcRect/>
          <a:stretch>
            <a:fillRect/>
          </a:stretch>
        </p:blipFill>
        <p:spPr bwMode="auto">
          <a:xfrm>
            <a:off x="8780464" y="5014914"/>
            <a:ext cx="149225" cy="71437"/>
          </a:xfrm>
          <a:prstGeom prst="rect">
            <a:avLst/>
          </a:prstGeom>
          <a:noFill/>
          <a:ln w="9525">
            <a:noFill/>
            <a:miter lim="800000"/>
            <a:headEnd/>
            <a:tailEnd/>
          </a:ln>
        </p:spPr>
      </p:pic>
      <p:sp>
        <p:nvSpPr>
          <p:cNvPr id="45652" name="Freeform 1596"/>
          <p:cNvSpPr>
            <a:spLocks/>
          </p:cNvSpPr>
          <p:nvPr/>
        </p:nvSpPr>
        <p:spPr bwMode="auto">
          <a:xfrm>
            <a:off x="8777289" y="5010150"/>
            <a:ext cx="149225" cy="76200"/>
          </a:xfrm>
          <a:custGeom>
            <a:avLst/>
            <a:gdLst>
              <a:gd name="T0" fmla="*/ 0 w 94"/>
              <a:gd name="T1" fmla="*/ 3 h 48"/>
              <a:gd name="T2" fmla="*/ 2 w 94"/>
              <a:gd name="T3" fmla="*/ 34 h 48"/>
              <a:gd name="T4" fmla="*/ 2 w 94"/>
              <a:gd name="T5" fmla="*/ 38 h 48"/>
              <a:gd name="T6" fmla="*/ 6 w 94"/>
              <a:gd name="T7" fmla="*/ 40 h 48"/>
              <a:gd name="T8" fmla="*/ 10 w 94"/>
              <a:gd name="T9" fmla="*/ 42 h 48"/>
              <a:gd name="T10" fmla="*/ 16 w 94"/>
              <a:gd name="T11" fmla="*/ 44 h 48"/>
              <a:gd name="T12" fmla="*/ 27 w 94"/>
              <a:gd name="T13" fmla="*/ 46 h 48"/>
              <a:gd name="T14" fmla="*/ 35 w 94"/>
              <a:gd name="T15" fmla="*/ 46 h 48"/>
              <a:gd name="T16" fmla="*/ 48 w 94"/>
              <a:gd name="T17" fmla="*/ 48 h 48"/>
              <a:gd name="T18" fmla="*/ 60 w 94"/>
              <a:gd name="T19" fmla="*/ 46 h 48"/>
              <a:gd name="T20" fmla="*/ 69 w 94"/>
              <a:gd name="T21" fmla="*/ 44 h 48"/>
              <a:gd name="T22" fmla="*/ 83 w 94"/>
              <a:gd name="T23" fmla="*/ 42 h 48"/>
              <a:gd name="T24" fmla="*/ 89 w 94"/>
              <a:gd name="T25" fmla="*/ 38 h 48"/>
              <a:gd name="T26" fmla="*/ 92 w 94"/>
              <a:gd name="T27" fmla="*/ 36 h 48"/>
              <a:gd name="T28" fmla="*/ 92 w 94"/>
              <a:gd name="T29" fmla="*/ 32 h 48"/>
              <a:gd name="T30" fmla="*/ 94 w 94"/>
              <a:gd name="T31" fmla="*/ 28 h 48"/>
              <a:gd name="T32" fmla="*/ 94 w 94"/>
              <a:gd name="T33" fmla="*/ 21 h 48"/>
              <a:gd name="T34" fmla="*/ 94 w 94"/>
              <a:gd name="T35" fmla="*/ 9 h 48"/>
              <a:gd name="T36" fmla="*/ 94 w 94"/>
              <a:gd name="T37" fmla="*/ 0 h 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4"/>
              <a:gd name="T58" fmla="*/ 0 h 48"/>
              <a:gd name="T59" fmla="*/ 94 w 94"/>
              <a:gd name="T60" fmla="*/ 48 h 4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4" h="48">
                <a:moveTo>
                  <a:pt x="0" y="3"/>
                </a:moveTo>
                <a:lnTo>
                  <a:pt x="2" y="34"/>
                </a:lnTo>
                <a:lnTo>
                  <a:pt x="2" y="38"/>
                </a:lnTo>
                <a:lnTo>
                  <a:pt x="6" y="40"/>
                </a:lnTo>
                <a:lnTo>
                  <a:pt x="10" y="42"/>
                </a:lnTo>
                <a:lnTo>
                  <a:pt x="16" y="44"/>
                </a:lnTo>
                <a:lnTo>
                  <a:pt x="27" y="46"/>
                </a:lnTo>
                <a:lnTo>
                  <a:pt x="35" y="46"/>
                </a:lnTo>
                <a:lnTo>
                  <a:pt x="48" y="48"/>
                </a:lnTo>
                <a:lnTo>
                  <a:pt x="60" y="46"/>
                </a:lnTo>
                <a:lnTo>
                  <a:pt x="69" y="44"/>
                </a:lnTo>
                <a:lnTo>
                  <a:pt x="83" y="42"/>
                </a:lnTo>
                <a:lnTo>
                  <a:pt x="89" y="38"/>
                </a:lnTo>
                <a:lnTo>
                  <a:pt x="92" y="36"/>
                </a:lnTo>
                <a:lnTo>
                  <a:pt x="92" y="32"/>
                </a:lnTo>
                <a:lnTo>
                  <a:pt x="94" y="28"/>
                </a:lnTo>
                <a:lnTo>
                  <a:pt x="94" y="21"/>
                </a:lnTo>
                <a:lnTo>
                  <a:pt x="94" y="9"/>
                </a:lnTo>
                <a:lnTo>
                  <a:pt x="94" y="0"/>
                </a:lnTo>
              </a:path>
            </a:pathLst>
          </a:custGeom>
          <a:noFill/>
          <a:ln w="9525">
            <a:solidFill>
              <a:srgbClr val="1F1A17"/>
            </a:solidFill>
            <a:round/>
            <a:headEnd/>
            <a:tailEnd/>
          </a:ln>
        </p:spPr>
        <p:txBody>
          <a:bodyPr/>
          <a:lstStyle/>
          <a:p>
            <a:endParaRPr lang="en-US"/>
          </a:p>
        </p:txBody>
      </p:sp>
      <p:sp>
        <p:nvSpPr>
          <p:cNvPr id="45653" name="Line 1597"/>
          <p:cNvSpPr>
            <a:spLocks noChangeShapeType="1"/>
          </p:cNvSpPr>
          <p:nvPr/>
        </p:nvSpPr>
        <p:spPr bwMode="auto">
          <a:xfrm>
            <a:off x="8769350" y="5000625"/>
            <a:ext cx="1588" cy="1588"/>
          </a:xfrm>
          <a:prstGeom prst="line">
            <a:avLst/>
          </a:prstGeom>
          <a:noFill/>
          <a:ln w="3175">
            <a:solidFill>
              <a:srgbClr val="1F1A17"/>
            </a:solidFill>
            <a:round/>
            <a:headEnd/>
            <a:tailEnd/>
          </a:ln>
        </p:spPr>
        <p:txBody>
          <a:bodyPr/>
          <a:lstStyle/>
          <a:p>
            <a:endParaRPr lang="en-US"/>
          </a:p>
        </p:txBody>
      </p:sp>
      <p:sp>
        <p:nvSpPr>
          <p:cNvPr id="45654" name="Line 1598"/>
          <p:cNvSpPr>
            <a:spLocks noChangeShapeType="1"/>
          </p:cNvSpPr>
          <p:nvPr/>
        </p:nvSpPr>
        <p:spPr bwMode="auto">
          <a:xfrm>
            <a:off x="8926514" y="5030789"/>
            <a:ext cx="1587" cy="1587"/>
          </a:xfrm>
          <a:prstGeom prst="line">
            <a:avLst/>
          </a:prstGeom>
          <a:noFill/>
          <a:ln w="3175">
            <a:solidFill>
              <a:srgbClr val="1F1A17"/>
            </a:solidFill>
            <a:round/>
            <a:headEnd/>
            <a:tailEnd/>
          </a:ln>
        </p:spPr>
        <p:txBody>
          <a:bodyPr/>
          <a:lstStyle/>
          <a:p>
            <a:endParaRPr lang="en-US"/>
          </a:p>
        </p:txBody>
      </p:sp>
      <p:sp>
        <p:nvSpPr>
          <p:cNvPr id="45655" name="Line 1599"/>
          <p:cNvSpPr>
            <a:spLocks noChangeShapeType="1"/>
          </p:cNvSpPr>
          <p:nvPr/>
        </p:nvSpPr>
        <p:spPr bwMode="auto">
          <a:xfrm>
            <a:off x="8769350" y="5010150"/>
            <a:ext cx="1588" cy="1588"/>
          </a:xfrm>
          <a:prstGeom prst="line">
            <a:avLst/>
          </a:prstGeom>
          <a:noFill/>
          <a:ln w="3175">
            <a:solidFill>
              <a:srgbClr val="1F1A17"/>
            </a:solidFill>
            <a:round/>
            <a:headEnd/>
            <a:tailEnd/>
          </a:ln>
        </p:spPr>
        <p:txBody>
          <a:bodyPr/>
          <a:lstStyle/>
          <a:p>
            <a:endParaRPr lang="en-US"/>
          </a:p>
        </p:txBody>
      </p:sp>
      <p:sp>
        <p:nvSpPr>
          <p:cNvPr id="45656" name="Line 1600"/>
          <p:cNvSpPr>
            <a:spLocks noChangeShapeType="1"/>
          </p:cNvSpPr>
          <p:nvPr/>
        </p:nvSpPr>
        <p:spPr bwMode="auto">
          <a:xfrm>
            <a:off x="8769350" y="5000625"/>
            <a:ext cx="1588" cy="1588"/>
          </a:xfrm>
          <a:prstGeom prst="line">
            <a:avLst/>
          </a:prstGeom>
          <a:noFill/>
          <a:ln w="3175">
            <a:solidFill>
              <a:srgbClr val="1F1A17"/>
            </a:solidFill>
            <a:round/>
            <a:headEnd/>
            <a:tailEnd/>
          </a:ln>
        </p:spPr>
        <p:txBody>
          <a:bodyPr/>
          <a:lstStyle/>
          <a:p>
            <a:endParaRPr lang="en-US"/>
          </a:p>
        </p:txBody>
      </p:sp>
      <p:sp>
        <p:nvSpPr>
          <p:cNvPr id="45657" name="Line 1601"/>
          <p:cNvSpPr>
            <a:spLocks noChangeShapeType="1"/>
          </p:cNvSpPr>
          <p:nvPr/>
        </p:nvSpPr>
        <p:spPr bwMode="auto">
          <a:xfrm>
            <a:off x="8926514" y="5030789"/>
            <a:ext cx="1587" cy="1587"/>
          </a:xfrm>
          <a:prstGeom prst="line">
            <a:avLst/>
          </a:prstGeom>
          <a:noFill/>
          <a:ln w="3175">
            <a:solidFill>
              <a:srgbClr val="1F1A17"/>
            </a:solidFill>
            <a:round/>
            <a:headEnd/>
            <a:tailEnd/>
          </a:ln>
        </p:spPr>
        <p:txBody>
          <a:bodyPr/>
          <a:lstStyle/>
          <a:p>
            <a:endParaRPr lang="en-US"/>
          </a:p>
        </p:txBody>
      </p:sp>
      <p:sp>
        <p:nvSpPr>
          <p:cNvPr id="45658" name="Freeform 1602"/>
          <p:cNvSpPr>
            <a:spLocks/>
          </p:cNvSpPr>
          <p:nvPr/>
        </p:nvSpPr>
        <p:spPr bwMode="auto">
          <a:xfrm>
            <a:off x="8780463" y="4991100"/>
            <a:ext cx="146050" cy="39688"/>
          </a:xfrm>
          <a:custGeom>
            <a:avLst/>
            <a:gdLst>
              <a:gd name="T0" fmla="*/ 44 w 92"/>
              <a:gd name="T1" fmla="*/ 0 h 25"/>
              <a:gd name="T2" fmla="*/ 62 w 92"/>
              <a:gd name="T3" fmla="*/ 2 h 25"/>
              <a:gd name="T4" fmla="*/ 77 w 92"/>
              <a:gd name="T5" fmla="*/ 4 h 25"/>
              <a:gd name="T6" fmla="*/ 83 w 92"/>
              <a:gd name="T7" fmla="*/ 4 h 25"/>
              <a:gd name="T8" fmla="*/ 88 w 92"/>
              <a:gd name="T9" fmla="*/ 6 h 25"/>
              <a:gd name="T10" fmla="*/ 90 w 92"/>
              <a:gd name="T11" fmla="*/ 10 h 25"/>
              <a:gd name="T12" fmla="*/ 92 w 92"/>
              <a:gd name="T13" fmla="*/ 12 h 25"/>
              <a:gd name="T14" fmla="*/ 92 w 92"/>
              <a:gd name="T15" fmla="*/ 14 h 25"/>
              <a:gd name="T16" fmla="*/ 88 w 92"/>
              <a:gd name="T17" fmla="*/ 17 h 25"/>
              <a:gd name="T18" fmla="*/ 85 w 92"/>
              <a:gd name="T19" fmla="*/ 19 h 25"/>
              <a:gd name="T20" fmla="*/ 81 w 92"/>
              <a:gd name="T21" fmla="*/ 21 h 25"/>
              <a:gd name="T22" fmla="*/ 65 w 92"/>
              <a:gd name="T23" fmla="*/ 25 h 25"/>
              <a:gd name="T24" fmla="*/ 48 w 92"/>
              <a:gd name="T25" fmla="*/ 25 h 25"/>
              <a:gd name="T26" fmla="*/ 29 w 92"/>
              <a:gd name="T27" fmla="*/ 25 h 25"/>
              <a:gd name="T28" fmla="*/ 16 w 92"/>
              <a:gd name="T29" fmla="*/ 23 h 25"/>
              <a:gd name="T30" fmla="*/ 8 w 92"/>
              <a:gd name="T31" fmla="*/ 23 h 25"/>
              <a:gd name="T32" fmla="*/ 4 w 92"/>
              <a:gd name="T33" fmla="*/ 19 h 25"/>
              <a:gd name="T34" fmla="*/ 0 w 92"/>
              <a:gd name="T35" fmla="*/ 17 h 25"/>
              <a:gd name="T36" fmla="*/ 0 w 92"/>
              <a:gd name="T37" fmla="*/ 15 h 25"/>
              <a:gd name="T38" fmla="*/ 0 w 92"/>
              <a:gd name="T39" fmla="*/ 14 h 25"/>
              <a:gd name="T40" fmla="*/ 2 w 92"/>
              <a:gd name="T41" fmla="*/ 10 h 25"/>
              <a:gd name="T42" fmla="*/ 6 w 92"/>
              <a:gd name="T43" fmla="*/ 8 h 25"/>
              <a:gd name="T44" fmla="*/ 12 w 92"/>
              <a:gd name="T45" fmla="*/ 6 h 25"/>
              <a:gd name="T46" fmla="*/ 25 w 92"/>
              <a:gd name="T47" fmla="*/ 2 h 25"/>
              <a:gd name="T48" fmla="*/ 44 w 92"/>
              <a:gd name="T49" fmla="*/ 0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2"/>
              <a:gd name="T76" fmla="*/ 0 h 25"/>
              <a:gd name="T77" fmla="*/ 92 w 92"/>
              <a:gd name="T78" fmla="*/ 25 h 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2" h="25">
                <a:moveTo>
                  <a:pt x="44" y="0"/>
                </a:moveTo>
                <a:lnTo>
                  <a:pt x="62" y="2"/>
                </a:lnTo>
                <a:lnTo>
                  <a:pt x="77" y="4"/>
                </a:lnTo>
                <a:lnTo>
                  <a:pt x="83" y="4"/>
                </a:lnTo>
                <a:lnTo>
                  <a:pt x="88" y="6"/>
                </a:lnTo>
                <a:lnTo>
                  <a:pt x="90" y="10"/>
                </a:lnTo>
                <a:lnTo>
                  <a:pt x="92" y="12"/>
                </a:lnTo>
                <a:lnTo>
                  <a:pt x="92" y="14"/>
                </a:lnTo>
                <a:lnTo>
                  <a:pt x="88" y="17"/>
                </a:lnTo>
                <a:lnTo>
                  <a:pt x="85" y="19"/>
                </a:lnTo>
                <a:lnTo>
                  <a:pt x="81" y="21"/>
                </a:lnTo>
                <a:lnTo>
                  <a:pt x="65" y="25"/>
                </a:lnTo>
                <a:lnTo>
                  <a:pt x="48" y="25"/>
                </a:lnTo>
                <a:lnTo>
                  <a:pt x="29" y="25"/>
                </a:lnTo>
                <a:lnTo>
                  <a:pt x="16" y="23"/>
                </a:lnTo>
                <a:lnTo>
                  <a:pt x="8" y="23"/>
                </a:lnTo>
                <a:lnTo>
                  <a:pt x="4" y="19"/>
                </a:lnTo>
                <a:lnTo>
                  <a:pt x="0" y="17"/>
                </a:lnTo>
                <a:lnTo>
                  <a:pt x="0" y="15"/>
                </a:lnTo>
                <a:lnTo>
                  <a:pt x="0" y="14"/>
                </a:lnTo>
                <a:lnTo>
                  <a:pt x="2" y="10"/>
                </a:lnTo>
                <a:lnTo>
                  <a:pt x="6" y="8"/>
                </a:lnTo>
                <a:lnTo>
                  <a:pt x="12" y="6"/>
                </a:lnTo>
                <a:lnTo>
                  <a:pt x="25" y="2"/>
                </a:lnTo>
                <a:lnTo>
                  <a:pt x="44" y="0"/>
                </a:lnTo>
                <a:close/>
              </a:path>
            </a:pathLst>
          </a:custGeom>
          <a:solidFill>
            <a:srgbClr val="DC3632"/>
          </a:solidFill>
          <a:ln w="9525">
            <a:noFill/>
            <a:round/>
            <a:headEnd/>
            <a:tailEnd/>
          </a:ln>
        </p:spPr>
        <p:txBody>
          <a:bodyPr/>
          <a:lstStyle/>
          <a:p>
            <a:endParaRPr lang="en-US"/>
          </a:p>
        </p:txBody>
      </p:sp>
      <p:sp>
        <p:nvSpPr>
          <p:cNvPr id="45659" name="Freeform 1603"/>
          <p:cNvSpPr>
            <a:spLocks/>
          </p:cNvSpPr>
          <p:nvPr/>
        </p:nvSpPr>
        <p:spPr bwMode="auto">
          <a:xfrm>
            <a:off x="8780463" y="4991100"/>
            <a:ext cx="146050" cy="39688"/>
          </a:xfrm>
          <a:custGeom>
            <a:avLst/>
            <a:gdLst>
              <a:gd name="T0" fmla="*/ 44 w 92"/>
              <a:gd name="T1" fmla="*/ 0 h 25"/>
              <a:gd name="T2" fmla="*/ 62 w 92"/>
              <a:gd name="T3" fmla="*/ 2 h 25"/>
              <a:gd name="T4" fmla="*/ 77 w 92"/>
              <a:gd name="T5" fmla="*/ 4 h 25"/>
              <a:gd name="T6" fmla="*/ 83 w 92"/>
              <a:gd name="T7" fmla="*/ 4 h 25"/>
              <a:gd name="T8" fmla="*/ 88 w 92"/>
              <a:gd name="T9" fmla="*/ 6 h 25"/>
              <a:gd name="T10" fmla="*/ 90 w 92"/>
              <a:gd name="T11" fmla="*/ 10 h 25"/>
              <a:gd name="T12" fmla="*/ 92 w 92"/>
              <a:gd name="T13" fmla="*/ 12 h 25"/>
              <a:gd name="T14" fmla="*/ 92 w 92"/>
              <a:gd name="T15" fmla="*/ 14 h 25"/>
              <a:gd name="T16" fmla="*/ 88 w 92"/>
              <a:gd name="T17" fmla="*/ 17 h 25"/>
              <a:gd name="T18" fmla="*/ 85 w 92"/>
              <a:gd name="T19" fmla="*/ 19 h 25"/>
              <a:gd name="T20" fmla="*/ 81 w 92"/>
              <a:gd name="T21" fmla="*/ 21 h 25"/>
              <a:gd name="T22" fmla="*/ 65 w 92"/>
              <a:gd name="T23" fmla="*/ 25 h 25"/>
              <a:gd name="T24" fmla="*/ 48 w 92"/>
              <a:gd name="T25" fmla="*/ 25 h 25"/>
              <a:gd name="T26" fmla="*/ 29 w 92"/>
              <a:gd name="T27" fmla="*/ 25 h 25"/>
              <a:gd name="T28" fmla="*/ 16 w 92"/>
              <a:gd name="T29" fmla="*/ 23 h 25"/>
              <a:gd name="T30" fmla="*/ 8 w 92"/>
              <a:gd name="T31" fmla="*/ 23 h 25"/>
              <a:gd name="T32" fmla="*/ 4 w 92"/>
              <a:gd name="T33" fmla="*/ 19 h 25"/>
              <a:gd name="T34" fmla="*/ 0 w 92"/>
              <a:gd name="T35" fmla="*/ 17 h 25"/>
              <a:gd name="T36" fmla="*/ 0 w 92"/>
              <a:gd name="T37" fmla="*/ 15 h 25"/>
              <a:gd name="T38" fmla="*/ 0 w 92"/>
              <a:gd name="T39" fmla="*/ 14 h 25"/>
              <a:gd name="T40" fmla="*/ 2 w 92"/>
              <a:gd name="T41" fmla="*/ 10 h 25"/>
              <a:gd name="T42" fmla="*/ 6 w 92"/>
              <a:gd name="T43" fmla="*/ 8 h 25"/>
              <a:gd name="T44" fmla="*/ 12 w 92"/>
              <a:gd name="T45" fmla="*/ 6 h 25"/>
              <a:gd name="T46" fmla="*/ 25 w 92"/>
              <a:gd name="T47" fmla="*/ 2 h 25"/>
              <a:gd name="T48" fmla="*/ 44 w 92"/>
              <a:gd name="T49" fmla="*/ 0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2"/>
              <a:gd name="T76" fmla="*/ 0 h 25"/>
              <a:gd name="T77" fmla="*/ 92 w 92"/>
              <a:gd name="T78" fmla="*/ 25 h 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2" h="25">
                <a:moveTo>
                  <a:pt x="44" y="0"/>
                </a:moveTo>
                <a:lnTo>
                  <a:pt x="62" y="2"/>
                </a:lnTo>
                <a:lnTo>
                  <a:pt x="77" y="4"/>
                </a:lnTo>
                <a:lnTo>
                  <a:pt x="83" y="4"/>
                </a:lnTo>
                <a:lnTo>
                  <a:pt x="88" y="6"/>
                </a:lnTo>
                <a:lnTo>
                  <a:pt x="90" y="10"/>
                </a:lnTo>
                <a:lnTo>
                  <a:pt x="92" y="12"/>
                </a:lnTo>
                <a:lnTo>
                  <a:pt x="92" y="14"/>
                </a:lnTo>
                <a:lnTo>
                  <a:pt x="88" y="17"/>
                </a:lnTo>
                <a:lnTo>
                  <a:pt x="85" y="19"/>
                </a:lnTo>
                <a:lnTo>
                  <a:pt x="81" y="21"/>
                </a:lnTo>
                <a:lnTo>
                  <a:pt x="65" y="25"/>
                </a:lnTo>
                <a:lnTo>
                  <a:pt x="48" y="25"/>
                </a:lnTo>
                <a:lnTo>
                  <a:pt x="29" y="25"/>
                </a:lnTo>
                <a:lnTo>
                  <a:pt x="16" y="23"/>
                </a:lnTo>
                <a:lnTo>
                  <a:pt x="8" y="23"/>
                </a:lnTo>
                <a:lnTo>
                  <a:pt x="4" y="19"/>
                </a:lnTo>
                <a:lnTo>
                  <a:pt x="0" y="17"/>
                </a:lnTo>
                <a:lnTo>
                  <a:pt x="0" y="15"/>
                </a:lnTo>
                <a:lnTo>
                  <a:pt x="0" y="14"/>
                </a:lnTo>
                <a:lnTo>
                  <a:pt x="2" y="10"/>
                </a:lnTo>
                <a:lnTo>
                  <a:pt x="6" y="8"/>
                </a:lnTo>
                <a:lnTo>
                  <a:pt x="12" y="6"/>
                </a:lnTo>
                <a:lnTo>
                  <a:pt x="25" y="2"/>
                </a:lnTo>
                <a:lnTo>
                  <a:pt x="44" y="0"/>
                </a:lnTo>
              </a:path>
            </a:pathLst>
          </a:custGeom>
          <a:noFill/>
          <a:ln w="9525">
            <a:solidFill>
              <a:srgbClr val="1F1A17"/>
            </a:solidFill>
            <a:round/>
            <a:headEnd/>
            <a:tailEnd/>
          </a:ln>
        </p:spPr>
        <p:txBody>
          <a:bodyPr/>
          <a:lstStyle/>
          <a:p>
            <a:endParaRPr lang="en-US"/>
          </a:p>
        </p:txBody>
      </p:sp>
      <p:sp>
        <p:nvSpPr>
          <p:cNvPr id="45660" name="Freeform 1604"/>
          <p:cNvSpPr>
            <a:spLocks/>
          </p:cNvSpPr>
          <p:nvPr/>
        </p:nvSpPr>
        <p:spPr bwMode="auto">
          <a:xfrm>
            <a:off x="8177213" y="3943351"/>
            <a:ext cx="234950" cy="265113"/>
          </a:xfrm>
          <a:custGeom>
            <a:avLst/>
            <a:gdLst>
              <a:gd name="T0" fmla="*/ 58 w 148"/>
              <a:gd name="T1" fmla="*/ 167 h 167"/>
              <a:gd name="T2" fmla="*/ 148 w 148"/>
              <a:gd name="T3" fmla="*/ 107 h 167"/>
              <a:gd name="T4" fmla="*/ 117 w 148"/>
              <a:gd name="T5" fmla="*/ 59 h 167"/>
              <a:gd name="T6" fmla="*/ 75 w 148"/>
              <a:gd name="T7" fmla="*/ 52 h 167"/>
              <a:gd name="T8" fmla="*/ 41 w 148"/>
              <a:gd name="T9" fmla="*/ 0 h 167"/>
              <a:gd name="T10" fmla="*/ 0 w 148"/>
              <a:gd name="T11" fmla="*/ 25 h 167"/>
              <a:gd name="T12" fmla="*/ 35 w 148"/>
              <a:gd name="T13" fmla="*/ 77 h 167"/>
              <a:gd name="T14" fmla="*/ 25 w 148"/>
              <a:gd name="T15" fmla="*/ 119 h 167"/>
              <a:gd name="T16" fmla="*/ 58 w 148"/>
              <a:gd name="T17" fmla="*/ 167 h 1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8"/>
              <a:gd name="T28" fmla="*/ 0 h 167"/>
              <a:gd name="T29" fmla="*/ 148 w 148"/>
              <a:gd name="T30" fmla="*/ 167 h 1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8" h="167">
                <a:moveTo>
                  <a:pt x="58" y="167"/>
                </a:moveTo>
                <a:lnTo>
                  <a:pt x="148" y="107"/>
                </a:lnTo>
                <a:lnTo>
                  <a:pt x="117" y="59"/>
                </a:lnTo>
                <a:lnTo>
                  <a:pt x="75" y="52"/>
                </a:lnTo>
                <a:lnTo>
                  <a:pt x="41" y="0"/>
                </a:lnTo>
                <a:lnTo>
                  <a:pt x="0" y="25"/>
                </a:lnTo>
                <a:lnTo>
                  <a:pt x="35" y="77"/>
                </a:lnTo>
                <a:lnTo>
                  <a:pt x="25" y="119"/>
                </a:lnTo>
                <a:lnTo>
                  <a:pt x="58" y="167"/>
                </a:lnTo>
                <a:close/>
              </a:path>
            </a:pathLst>
          </a:custGeom>
          <a:solidFill>
            <a:srgbClr val="1F1A17"/>
          </a:solidFill>
          <a:ln w="9525">
            <a:noFill/>
            <a:round/>
            <a:headEnd/>
            <a:tailEnd/>
          </a:ln>
        </p:spPr>
        <p:txBody>
          <a:bodyPr/>
          <a:lstStyle/>
          <a:p>
            <a:endParaRPr lang="en-US"/>
          </a:p>
        </p:txBody>
      </p:sp>
      <p:sp>
        <p:nvSpPr>
          <p:cNvPr id="45661" name="Freeform 1605"/>
          <p:cNvSpPr>
            <a:spLocks/>
          </p:cNvSpPr>
          <p:nvPr/>
        </p:nvSpPr>
        <p:spPr bwMode="auto">
          <a:xfrm>
            <a:off x="8177213" y="3943351"/>
            <a:ext cx="234950" cy="265113"/>
          </a:xfrm>
          <a:custGeom>
            <a:avLst/>
            <a:gdLst>
              <a:gd name="T0" fmla="*/ 58 w 148"/>
              <a:gd name="T1" fmla="*/ 167 h 167"/>
              <a:gd name="T2" fmla="*/ 148 w 148"/>
              <a:gd name="T3" fmla="*/ 107 h 167"/>
              <a:gd name="T4" fmla="*/ 117 w 148"/>
              <a:gd name="T5" fmla="*/ 59 h 167"/>
              <a:gd name="T6" fmla="*/ 75 w 148"/>
              <a:gd name="T7" fmla="*/ 52 h 167"/>
              <a:gd name="T8" fmla="*/ 41 w 148"/>
              <a:gd name="T9" fmla="*/ 0 h 167"/>
              <a:gd name="T10" fmla="*/ 0 w 148"/>
              <a:gd name="T11" fmla="*/ 25 h 167"/>
              <a:gd name="T12" fmla="*/ 35 w 148"/>
              <a:gd name="T13" fmla="*/ 77 h 167"/>
              <a:gd name="T14" fmla="*/ 25 w 148"/>
              <a:gd name="T15" fmla="*/ 119 h 167"/>
              <a:gd name="T16" fmla="*/ 58 w 148"/>
              <a:gd name="T17" fmla="*/ 167 h 1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8"/>
              <a:gd name="T28" fmla="*/ 0 h 167"/>
              <a:gd name="T29" fmla="*/ 148 w 148"/>
              <a:gd name="T30" fmla="*/ 167 h 1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8" h="167">
                <a:moveTo>
                  <a:pt x="58" y="167"/>
                </a:moveTo>
                <a:lnTo>
                  <a:pt x="148" y="107"/>
                </a:lnTo>
                <a:lnTo>
                  <a:pt x="117" y="59"/>
                </a:lnTo>
                <a:lnTo>
                  <a:pt x="75" y="52"/>
                </a:lnTo>
                <a:lnTo>
                  <a:pt x="41" y="0"/>
                </a:lnTo>
                <a:lnTo>
                  <a:pt x="0" y="25"/>
                </a:lnTo>
                <a:lnTo>
                  <a:pt x="35" y="77"/>
                </a:lnTo>
                <a:lnTo>
                  <a:pt x="25" y="119"/>
                </a:lnTo>
                <a:lnTo>
                  <a:pt x="58" y="167"/>
                </a:lnTo>
                <a:close/>
              </a:path>
            </a:pathLst>
          </a:custGeom>
          <a:noFill/>
          <a:ln w="3175">
            <a:solidFill>
              <a:srgbClr val="211E20"/>
            </a:solidFill>
            <a:round/>
            <a:headEnd/>
            <a:tailEnd/>
          </a:ln>
        </p:spPr>
        <p:txBody>
          <a:bodyPr/>
          <a:lstStyle/>
          <a:p>
            <a:endParaRPr lang="en-US"/>
          </a:p>
        </p:txBody>
      </p:sp>
      <p:grpSp>
        <p:nvGrpSpPr>
          <p:cNvPr id="7" name="Group 1606"/>
          <p:cNvGrpSpPr>
            <a:grpSpLocks/>
          </p:cNvGrpSpPr>
          <p:nvPr/>
        </p:nvGrpSpPr>
        <p:grpSpPr bwMode="auto">
          <a:xfrm>
            <a:off x="4633913" y="2111376"/>
            <a:ext cx="1295400" cy="1185863"/>
            <a:chOff x="1959" y="1330"/>
            <a:chExt cx="816" cy="747"/>
          </a:xfrm>
        </p:grpSpPr>
        <p:sp>
          <p:nvSpPr>
            <p:cNvPr id="46358" name="Freeform 1607"/>
            <p:cNvSpPr>
              <a:spLocks/>
            </p:cNvSpPr>
            <p:nvPr/>
          </p:nvSpPr>
          <p:spPr bwMode="auto">
            <a:xfrm>
              <a:off x="2061" y="1799"/>
              <a:ext cx="606" cy="115"/>
            </a:xfrm>
            <a:custGeom>
              <a:avLst/>
              <a:gdLst>
                <a:gd name="T0" fmla="*/ 0 w 606"/>
                <a:gd name="T1" fmla="*/ 57 h 115"/>
                <a:gd name="T2" fmla="*/ 46 w 606"/>
                <a:gd name="T3" fmla="*/ 0 h 115"/>
                <a:gd name="T4" fmla="*/ 557 w 606"/>
                <a:gd name="T5" fmla="*/ 0 h 115"/>
                <a:gd name="T6" fmla="*/ 606 w 606"/>
                <a:gd name="T7" fmla="*/ 57 h 115"/>
                <a:gd name="T8" fmla="*/ 273 w 606"/>
                <a:gd name="T9" fmla="*/ 115 h 115"/>
                <a:gd name="T10" fmla="*/ 0 w 606"/>
                <a:gd name="T11" fmla="*/ 57 h 115"/>
                <a:gd name="T12" fmla="*/ 0 60000 65536"/>
                <a:gd name="T13" fmla="*/ 0 60000 65536"/>
                <a:gd name="T14" fmla="*/ 0 60000 65536"/>
                <a:gd name="T15" fmla="*/ 0 60000 65536"/>
                <a:gd name="T16" fmla="*/ 0 60000 65536"/>
                <a:gd name="T17" fmla="*/ 0 60000 65536"/>
                <a:gd name="T18" fmla="*/ 0 w 606"/>
                <a:gd name="T19" fmla="*/ 0 h 115"/>
                <a:gd name="T20" fmla="*/ 606 w 606"/>
                <a:gd name="T21" fmla="*/ 115 h 115"/>
              </a:gdLst>
              <a:ahLst/>
              <a:cxnLst>
                <a:cxn ang="T12">
                  <a:pos x="T0" y="T1"/>
                </a:cxn>
                <a:cxn ang="T13">
                  <a:pos x="T2" y="T3"/>
                </a:cxn>
                <a:cxn ang="T14">
                  <a:pos x="T4" y="T5"/>
                </a:cxn>
                <a:cxn ang="T15">
                  <a:pos x="T6" y="T7"/>
                </a:cxn>
                <a:cxn ang="T16">
                  <a:pos x="T8" y="T9"/>
                </a:cxn>
                <a:cxn ang="T17">
                  <a:pos x="T10" y="T11"/>
                </a:cxn>
              </a:cxnLst>
              <a:rect l="T18" t="T19" r="T20" b="T21"/>
              <a:pathLst>
                <a:path w="606" h="115">
                  <a:moveTo>
                    <a:pt x="0" y="57"/>
                  </a:moveTo>
                  <a:lnTo>
                    <a:pt x="46" y="0"/>
                  </a:lnTo>
                  <a:lnTo>
                    <a:pt x="557" y="0"/>
                  </a:lnTo>
                  <a:lnTo>
                    <a:pt x="606" y="57"/>
                  </a:lnTo>
                  <a:lnTo>
                    <a:pt x="273" y="115"/>
                  </a:lnTo>
                  <a:lnTo>
                    <a:pt x="0" y="57"/>
                  </a:lnTo>
                  <a:close/>
                </a:path>
              </a:pathLst>
            </a:custGeom>
            <a:solidFill>
              <a:srgbClr val="C3C3C2"/>
            </a:solidFill>
            <a:ln w="9525">
              <a:noFill/>
              <a:round/>
              <a:headEnd/>
              <a:tailEnd/>
            </a:ln>
          </p:spPr>
          <p:txBody>
            <a:bodyPr/>
            <a:lstStyle/>
            <a:p>
              <a:endParaRPr lang="en-US"/>
            </a:p>
          </p:txBody>
        </p:sp>
        <p:sp>
          <p:nvSpPr>
            <p:cNvPr id="46359" name="Freeform 1608"/>
            <p:cNvSpPr>
              <a:spLocks/>
            </p:cNvSpPr>
            <p:nvPr/>
          </p:nvSpPr>
          <p:spPr bwMode="auto">
            <a:xfrm>
              <a:off x="2061" y="1799"/>
              <a:ext cx="606" cy="115"/>
            </a:xfrm>
            <a:custGeom>
              <a:avLst/>
              <a:gdLst>
                <a:gd name="T0" fmla="*/ 0 w 606"/>
                <a:gd name="T1" fmla="*/ 57 h 115"/>
                <a:gd name="T2" fmla="*/ 46 w 606"/>
                <a:gd name="T3" fmla="*/ 0 h 115"/>
                <a:gd name="T4" fmla="*/ 557 w 606"/>
                <a:gd name="T5" fmla="*/ 0 h 115"/>
                <a:gd name="T6" fmla="*/ 606 w 606"/>
                <a:gd name="T7" fmla="*/ 57 h 115"/>
                <a:gd name="T8" fmla="*/ 273 w 606"/>
                <a:gd name="T9" fmla="*/ 115 h 115"/>
                <a:gd name="T10" fmla="*/ 0 w 606"/>
                <a:gd name="T11" fmla="*/ 57 h 115"/>
                <a:gd name="T12" fmla="*/ 0 w 606"/>
                <a:gd name="T13" fmla="*/ 57 h 115"/>
                <a:gd name="T14" fmla="*/ 0 60000 65536"/>
                <a:gd name="T15" fmla="*/ 0 60000 65536"/>
                <a:gd name="T16" fmla="*/ 0 60000 65536"/>
                <a:gd name="T17" fmla="*/ 0 60000 65536"/>
                <a:gd name="T18" fmla="*/ 0 60000 65536"/>
                <a:gd name="T19" fmla="*/ 0 60000 65536"/>
                <a:gd name="T20" fmla="*/ 0 60000 65536"/>
                <a:gd name="T21" fmla="*/ 0 w 606"/>
                <a:gd name="T22" fmla="*/ 0 h 115"/>
                <a:gd name="T23" fmla="*/ 606 w 606"/>
                <a:gd name="T24" fmla="*/ 115 h 1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6" h="115">
                  <a:moveTo>
                    <a:pt x="0" y="57"/>
                  </a:moveTo>
                  <a:lnTo>
                    <a:pt x="46" y="0"/>
                  </a:lnTo>
                  <a:lnTo>
                    <a:pt x="557" y="0"/>
                  </a:lnTo>
                  <a:lnTo>
                    <a:pt x="606" y="57"/>
                  </a:lnTo>
                  <a:lnTo>
                    <a:pt x="273" y="115"/>
                  </a:lnTo>
                  <a:lnTo>
                    <a:pt x="0" y="57"/>
                  </a:lnTo>
                  <a:close/>
                </a:path>
              </a:pathLst>
            </a:custGeom>
            <a:noFill/>
            <a:ln w="3175">
              <a:solidFill>
                <a:srgbClr val="1F1A17"/>
              </a:solidFill>
              <a:round/>
              <a:headEnd/>
              <a:tailEnd/>
            </a:ln>
          </p:spPr>
          <p:txBody>
            <a:bodyPr/>
            <a:lstStyle/>
            <a:p>
              <a:endParaRPr lang="en-US"/>
            </a:p>
          </p:txBody>
        </p:sp>
        <p:sp>
          <p:nvSpPr>
            <p:cNvPr id="46360" name="Rectangle 1609"/>
            <p:cNvSpPr>
              <a:spLocks noChangeArrowheads="1"/>
            </p:cNvSpPr>
            <p:nvPr/>
          </p:nvSpPr>
          <p:spPr bwMode="auto">
            <a:xfrm>
              <a:off x="2059" y="1856"/>
              <a:ext cx="610" cy="100"/>
            </a:xfrm>
            <a:prstGeom prst="rect">
              <a:avLst/>
            </a:prstGeom>
            <a:solidFill>
              <a:srgbClr val="C3C3C2"/>
            </a:solidFill>
            <a:ln w="9525">
              <a:noFill/>
              <a:miter lim="800000"/>
              <a:headEnd/>
              <a:tailEnd/>
            </a:ln>
          </p:spPr>
          <p:txBody>
            <a:bodyPr/>
            <a:lstStyle/>
            <a:p>
              <a:endParaRPr lang="en-US"/>
            </a:p>
          </p:txBody>
        </p:sp>
        <p:sp>
          <p:nvSpPr>
            <p:cNvPr id="46361" name="Freeform 1610"/>
            <p:cNvSpPr>
              <a:spLocks/>
            </p:cNvSpPr>
            <p:nvPr/>
          </p:nvSpPr>
          <p:spPr bwMode="auto">
            <a:xfrm>
              <a:off x="2059" y="1856"/>
              <a:ext cx="610" cy="100"/>
            </a:xfrm>
            <a:custGeom>
              <a:avLst/>
              <a:gdLst>
                <a:gd name="T0" fmla="*/ 0 w 610"/>
                <a:gd name="T1" fmla="*/ 0 h 100"/>
                <a:gd name="T2" fmla="*/ 610 w 610"/>
                <a:gd name="T3" fmla="*/ 0 h 100"/>
                <a:gd name="T4" fmla="*/ 610 w 610"/>
                <a:gd name="T5" fmla="*/ 100 h 100"/>
                <a:gd name="T6" fmla="*/ 0 w 610"/>
                <a:gd name="T7" fmla="*/ 100 h 100"/>
                <a:gd name="T8" fmla="*/ 0 w 610"/>
                <a:gd name="T9" fmla="*/ 0 h 100"/>
                <a:gd name="T10" fmla="*/ 0 w 610"/>
                <a:gd name="T11" fmla="*/ 0 h 100"/>
                <a:gd name="T12" fmla="*/ 0 60000 65536"/>
                <a:gd name="T13" fmla="*/ 0 60000 65536"/>
                <a:gd name="T14" fmla="*/ 0 60000 65536"/>
                <a:gd name="T15" fmla="*/ 0 60000 65536"/>
                <a:gd name="T16" fmla="*/ 0 60000 65536"/>
                <a:gd name="T17" fmla="*/ 0 60000 65536"/>
                <a:gd name="T18" fmla="*/ 0 w 610"/>
                <a:gd name="T19" fmla="*/ 0 h 100"/>
                <a:gd name="T20" fmla="*/ 610 w 610"/>
                <a:gd name="T21" fmla="*/ 100 h 100"/>
              </a:gdLst>
              <a:ahLst/>
              <a:cxnLst>
                <a:cxn ang="T12">
                  <a:pos x="T0" y="T1"/>
                </a:cxn>
                <a:cxn ang="T13">
                  <a:pos x="T2" y="T3"/>
                </a:cxn>
                <a:cxn ang="T14">
                  <a:pos x="T4" y="T5"/>
                </a:cxn>
                <a:cxn ang="T15">
                  <a:pos x="T6" y="T7"/>
                </a:cxn>
                <a:cxn ang="T16">
                  <a:pos x="T8" y="T9"/>
                </a:cxn>
                <a:cxn ang="T17">
                  <a:pos x="T10" y="T11"/>
                </a:cxn>
              </a:cxnLst>
              <a:rect l="T18" t="T19" r="T20" b="T21"/>
              <a:pathLst>
                <a:path w="610" h="100">
                  <a:moveTo>
                    <a:pt x="0" y="0"/>
                  </a:moveTo>
                  <a:lnTo>
                    <a:pt x="610" y="0"/>
                  </a:lnTo>
                  <a:lnTo>
                    <a:pt x="610" y="100"/>
                  </a:lnTo>
                  <a:lnTo>
                    <a:pt x="0" y="100"/>
                  </a:lnTo>
                  <a:lnTo>
                    <a:pt x="0" y="0"/>
                  </a:lnTo>
                  <a:close/>
                </a:path>
              </a:pathLst>
            </a:custGeom>
            <a:noFill/>
            <a:ln w="3175">
              <a:solidFill>
                <a:srgbClr val="1F1A17"/>
              </a:solidFill>
              <a:round/>
              <a:headEnd/>
              <a:tailEnd/>
            </a:ln>
          </p:spPr>
          <p:txBody>
            <a:bodyPr/>
            <a:lstStyle/>
            <a:p>
              <a:endParaRPr lang="en-US"/>
            </a:p>
          </p:txBody>
        </p:sp>
        <p:sp>
          <p:nvSpPr>
            <p:cNvPr id="46362" name="Rectangle 1611"/>
            <p:cNvSpPr>
              <a:spLocks noChangeArrowheads="1"/>
            </p:cNvSpPr>
            <p:nvPr/>
          </p:nvSpPr>
          <p:spPr bwMode="auto">
            <a:xfrm>
              <a:off x="2069" y="1864"/>
              <a:ext cx="591" cy="79"/>
            </a:xfrm>
            <a:prstGeom prst="rect">
              <a:avLst/>
            </a:prstGeom>
            <a:solidFill>
              <a:srgbClr val="C3C3C2"/>
            </a:solidFill>
            <a:ln w="9525">
              <a:noFill/>
              <a:miter lim="800000"/>
              <a:headEnd/>
              <a:tailEnd/>
            </a:ln>
          </p:spPr>
          <p:txBody>
            <a:bodyPr/>
            <a:lstStyle/>
            <a:p>
              <a:endParaRPr lang="en-US"/>
            </a:p>
          </p:txBody>
        </p:sp>
        <p:sp>
          <p:nvSpPr>
            <p:cNvPr id="46363" name="Freeform 1612"/>
            <p:cNvSpPr>
              <a:spLocks/>
            </p:cNvSpPr>
            <p:nvPr/>
          </p:nvSpPr>
          <p:spPr bwMode="auto">
            <a:xfrm>
              <a:off x="2069" y="1864"/>
              <a:ext cx="591" cy="79"/>
            </a:xfrm>
            <a:custGeom>
              <a:avLst/>
              <a:gdLst>
                <a:gd name="T0" fmla="*/ 0 w 591"/>
                <a:gd name="T1" fmla="*/ 0 h 79"/>
                <a:gd name="T2" fmla="*/ 591 w 591"/>
                <a:gd name="T3" fmla="*/ 0 h 79"/>
                <a:gd name="T4" fmla="*/ 591 w 591"/>
                <a:gd name="T5" fmla="*/ 79 h 79"/>
                <a:gd name="T6" fmla="*/ 0 w 591"/>
                <a:gd name="T7" fmla="*/ 79 h 79"/>
                <a:gd name="T8" fmla="*/ 0 w 591"/>
                <a:gd name="T9" fmla="*/ 0 h 79"/>
                <a:gd name="T10" fmla="*/ 0 w 591"/>
                <a:gd name="T11" fmla="*/ 0 h 79"/>
                <a:gd name="T12" fmla="*/ 0 60000 65536"/>
                <a:gd name="T13" fmla="*/ 0 60000 65536"/>
                <a:gd name="T14" fmla="*/ 0 60000 65536"/>
                <a:gd name="T15" fmla="*/ 0 60000 65536"/>
                <a:gd name="T16" fmla="*/ 0 60000 65536"/>
                <a:gd name="T17" fmla="*/ 0 60000 65536"/>
                <a:gd name="T18" fmla="*/ 0 w 591"/>
                <a:gd name="T19" fmla="*/ 0 h 79"/>
                <a:gd name="T20" fmla="*/ 591 w 591"/>
                <a:gd name="T21" fmla="*/ 79 h 79"/>
              </a:gdLst>
              <a:ahLst/>
              <a:cxnLst>
                <a:cxn ang="T12">
                  <a:pos x="T0" y="T1"/>
                </a:cxn>
                <a:cxn ang="T13">
                  <a:pos x="T2" y="T3"/>
                </a:cxn>
                <a:cxn ang="T14">
                  <a:pos x="T4" y="T5"/>
                </a:cxn>
                <a:cxn ang="T15">
                  <a:pos x="T6" y="T7"/>
                </a:cxn>
                <a:cxn ang="T16">
                  <a:pos x="T8" y="T9"/>
                </a:cxn>
                <a:cxn ang="T17">
                  <a:pos x="T10" y="T11"/>
                </a:cxn>
              </a:cxnLst>
              <a:rect l="T18" t="T19" r="T20" b="T21"/>
              <a:pathLst>
                <a:path w="591" h="79">
                  <a:moveTo>
                    <a:pt x="0" y="0"/>
                  </a:moveTo>
                  <a:lnTo>
                    <a:pt x="591" y="0"/>
                  </a:lnTo>
                  <a:lnTo>
                    <a:pt x="591" y="79"/>
                  </a:lnTo>
                  <a:lnTo>
                    <a:pt x="0" y="79"/>
                  </a:lnTo>
                  <a:lnTo>
                    <a:pt x="0" y="0"/>
                  </a:lnTo>
                  <a:close/>
                </a:path>
              </a:pathLst>
            </a:custGeom>
            <a:noFill/>
            <a:ln w="3175">
              <a:solidFill>
                <a:srgbClr val="1F1A17"/>
              </a:solidFill>
              <a:round/>
              <a:headEnd/>
              <a:tailEnd/>
            </a:ln>
          </p:spPr>
          <p:txBody>
            <a:bodyPr/>
            <a:lstStyle/>
            <a:p>
              <a:endParaRPr lang="en-US"/>
            </a:p>
          </p:txBody>
        </p:sp>
        <p:sp>
          <p:nvSpPr>
            <p:cNvPr id="46364" name="Freeform 1613"/>
            <p:cNvSpPr>
              <a:spLocks/>
            </p:cNvSpPr>
            <p:nvPr/>
          </p:nvSpPr>
          <p:spPr bwMode="auto">
            <a:xfrm>
              <a:off x="2255" y="1864"/>
              <a:ext cx="1" cy="79"/>
            </a:xfrm>
            <a:custGeom>
              <a:avLst/>
              <a:gdLst>
                <a:gd name="T0" fmla="*/ 0 w 1"/>
                <a:gd name="T1" fmla="*/ 0 h 79"/>
                <a:gd name="T2" fmla="*/ 0 w 1"/>
                <a:gd name="T3" fmla="*/ 77 h 79"/>
                <a:gd name="T4" fmla="*/ 0 w 1"/>
                <a:gd name="T5" fmla="*/ 79 h 79"/>
                <a:gd name="T6" fmla="*/ 0 60000 65536"/>
                <a:gd name="T7" fmla="*/ 0 60000 65536"/>
                <a:gd name="T8" fmla="*/ 0 60000 65536"/>
                <a:gd name="T9" fmla="*/ 0 w 1"/>
                <a:gd name="T10" fmla="*/ 0 h 79"/>
                <a:gd name="T11" fmla="*/ 1 w 1"/>
                <a:gd name="T12" fmla="*/ 79 h 79"/>
              </a:gdLst>
              <a:ahLst/>
              <a:cxnLst>
                <a:cxn ang="T6">
                  <a:pos x="T0" y="T1"/>
                </a:cxn>
                <a:cxn ang="T7">
                  <a:pos x="T2" y="T3"/>
                </a:cxn>
                <a:cxn ang="T8">
                  <a:pos x="T4" y="T5"/>
                </a:cxn>
              </a:cxnLst>
              <a:rect l="T9" t="T10" r="T11" b="T12"/>
              <a:pathLst>
                <a:path w="1" h="79">
                  <a:moveTo>
                    <a:pt x="0" y="0"/>
                  </a:moveTo>
                  <a:lnTo>
                    <a:pt x="0" y="77"/>
                  </a:lnTo>
                  <a:lnTo>
                    <a:pt x="0" y="79"/>
                  </a:lnTo>
                </a:path>
              </a:pathLst>
            </a:custGeom>
            <a:noFill/>
            <a:ln w="3175">
              <a:solidFill>
                <a:srgbClr val="1F1A17"/>
              </a:solidFill>
              <a:round/>
              <a:headEnd/>
              <a:tailEnd/>
            </a:ln>
          </p:spPr>
          <p:txBody>
            <a:bodyPr/>
            <a:lstStyle/>
            <a:p>
              <a:endParaRPr lang="en-US"/>
            </a:p>
          </p:txBody>
        </p:sp>
        <p:sp>
          <p:nvSpPr>
            <p:cNvPr id="46365" name="Freeform 1614"/>
            <p:cNvSpPr>
              <a:spLocks/>
            </p:cNvSpPr>
            <p:nvPr/>
          </p:nvSpPr>
          <p:spPr bwMode="auto">
            <a:xfrm>
              <a:off x="2274" y="1870"/>
              <a:ext cx="6" cy="5"/>
            </a:xfrm>
            <a:custGeom>
              <a:avLst/>
              <a:gdLst>
                <a:gd name="T0" fmla="*/ 2 w 6"/>
                <a:gd name="T1" fmla="*/ 0 h 5"/>
                <a:gd name="T2" fmla="*/ 6 w 6"/>
                <a:gd name="T3" fmla="*/ 0 h 5"/>
                <a:gd name="T4" fmla="*/ 6 w 6"/>
                <a:gd name="T5" fmla="*/ 5 h 5"/>
                <a:gd name="T6" fmla="*/ 0 w 6"/>
                <a:gd name="T7" fmla="*/ 5 h 5"/>
                <a:gd name="T8" fmla="*/ 2 w 6"/>
                <a:gd name="T9" fmla="*/ 2 h 5"/>
                <a:gd name="T10" fmla="*/ 2 w 6"/>
                <a:gd name="T11" fmla="*/ 0 h 5"/>
                <a:gd name="T12" fmla="*/ 0 60000 65536"/>
                <a:gd name="T13" fmla="*/ 0 60000 65536"/>
                <a:gd name="T14" fmla="*/ 0 60000 65536"/>
                <a:gd name="T15" fmla="*/ 0 60000 65536"/>
                <a:gd name="T16" fmla="*/ 0 60000 65536"/>
                <a:gd name="T17" fmla="*/ 0 60000 65536"/>
                <a:gd name="T18" fmla="*/ 0 w 6"/>
                <a:gd name="T19" fmla="*/ 0 h 5"/>
                <a:gd name="T20" fmla="*/ 6 w 6"/>
                <a:gd name="T21" fmla="*/ 5 h 5"/>
              </a:gdLst>
              <a:ahLst/>
              <a:cxnLst>
                <a:cxn ang="T12">
                  <a:pos x="T0" y="T1"/>
                </a:cxn>
                <a:cxn ang="T13">
                  <a:pos x="T2" y="T3"/>
                </a:cxn>
                <a:cxn ang="T14">
                  <a:pos x="T4" y="T5"/>
                </a:cxn>
                <a:cxn ang="T15">
                  <a:pos x="T6" y="T7"/>
                </a:cxn>
                <a:cxn ang="T16">
                  <a:pos x="T8" y="T9"/>
                </a:cxn>
                <a:cxn ang="T17">
                  <a:pos x="T10" y="T11"/>
                </a:cxn>
              </a:cxnLst>
              <a:rect l="T18" t="T19" r="T20" b="T21"/>
              <a:pathLst>
                <a:path w="6" h="5">
                  <a:moveTo>
                    <a:pt x="2" y="0"/>
                  </a:moveTo>
                  <a:lnTo>
                    <a:pt x="6" y="0"/>
                  </a:lnTo>
                  <a:lnTo>
                    <a:pt x="6" y="5"/>
                  </a:lnTo>
                  <a:lnTo>
                    <a:pt x="0" y="5"/>
                  </a:lnTo>
                  <a:lnTo>
                    <a:pt x="2" y="2"/>
                  </a:lnTo>
                  <a:lnTo>
                    <a:pt x="2" y="0"/>
                  </a:lnTo>
                  <a:close/>
                </a:path>
              </a:pathLst>
            </a:custGeom>
            <a:solidFill>
              <a:srgbClr val="1F1A17"/>
            </a:solidFill>
            <a:ln w="9525">
              <a:noFill/>
              <a:round/>
              <a:headEnd/>
              <a:tailEnd/>
            </a:ln>
          </p:spPr>
          <p:txBody>
            <a:bodyPr/>
            <a:lstStyle/>
            <a:p>
              <a:endParaRPr lang="en-US"/>
            </a:p>
          </p:txBody>
        </p:sp>
        <p:sp>
          <p:nvSpPr>
            <p:cNvPr id="46366" name="Freeform 1615"/>
            <p:cNvSpPr>
              <a:spLocks/>
            </p:cNvSpPr>
            <p:nvPr/>
          </p:nvSpPr>
          <p:spPr bwMode="auto">
            <a:xfrm>
              <a:off x="2272" y="1870"/>
              <a:ext cx="6" cy="5"/>
            </a:xfrm>
            <a:custGeom>
              <a:avLst/>
              <a:gdLst>
                <a:gd name="T0" fmla="*/ 4 w 6"/>
                <a:gd name="T1" fmla="*/ 5 h 5"/>
                <a:gd name="T2" fmla="*/ 6 w 6"/>
                <a:gd name="T3" fmla="*/ 2 h 5"/>
                <a:gd name="T4" fmla="*/ 6 w 6"/>
                <a:gd name="T5" fmla="*/ 0 h 5"/>
                <a:gd name="T6" fmla="*/ 2 w 6"/>
                <a:gd name="T7" fmla="*/ 0 h 5"/>
                <a:gd name="T8" fmla="*/ 2 w 6"/>
                <a:gd name="T9" fmla="*/ 2 h 5"/>
                <a:gd name="T10" fmla="*/ 0 w 6"/>
                <a:gd name="T11" fmla="*/ 5 h 5"/>
                <a:gd name="T12" fmla="*/ 4 w 6"/>
                <a:gd name="T13" fmla="*/ 5 h 5"/>
                <a:gd name="T14" fmla="*/ 0 60000 65536"/>
                <a:gd name="T15" fmla="*/ 0 60000 65536"/>
                <a:gd name="T16" fmla="*/ 0 60000 65536"/>
                <a:gd name="T17" fmla="*/ 0 60000 65536"/>
                <a:gd name="T18" fmla="*/ 0 60000 65536"/>
                <a:gd name="T19" fmla="*/ 0 60000 65536"/>
                <a:gd name="T20" fmla="*/ 0 60000 65536"/>
                <a:gd name="T21" fmla="*/ 0 w 6"/>
                <a:gd name="T22" fmla="*/ 0 h 5"/>
                <a:gd name="T23" fmla="*/ 6 w 6"/>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5">
                  <a:moveTo>
                    <a:pt x="4" y="5"/>
                  </a:moveTo>
                  <a:lnTo>
                    <a:pt x="6" y="2"/>
                  </a:lnTo>
                  <a:lnTo>
                    <a:pt x="6" y="0"/>
                  </a:lnTo>
                  <a:lnTo>
                    <a:pt x="2" y="0"/>
                  </a:lnTo>
                  <a:lnTo>
                    <a:pt x="2" y="2"/>
                  </a:lnTo>
                  <a:lnTo>
                    <a:pt x="0" y="5"/>
                  </a:lnTo>
                  <a:lnTo>
                    <a:pt x="4" y="5"/>
                  </a:lnTo>
                  <a:close/>
                </a:path>
              </a:pathLst>
            </a:custGeom>
            <a:solidFill>
              <a:srgbClr val="1F1A17"/>
            </a:solidFill>
            <a:ln w="9525">
              <a:noFill/>
              <a:round/>
              <a:headEnd/>
              <a:tailEnd/>
            </a:ln>
          </p:spPr>
          <p:txBody>
            <a:bodyPr/>
            <a:lstStyle/>
            <a:p>
              <a:endParaRPr lang="en-US"/>
            </a:p>
          </p:txBody>
        </p:sp>
        <p:sp>
          <p:nvSpPr>
            <p:cNvPr id="46367" name="Freeform 1616"/>
            <p:cNvSpPr>
              <a:spLocks/>
            </p:cNvSpPr>
            <p:nvPr/>
          </p:nvSpPr>
          <p:spPr bwMode="auto">
            <a:xfrm>
              <a:off x="2268" y="1870"/>
              <a:ext cx="8" cy="5"/>
            </a:xfrm>
            <a:custGeom>
              <a:avLst/>
              <a:gdLst>
                <a:gd name="T0" fmla="*/ 6 w 8"/>
                <a:gd name="T1" fmla="*/ 5 h 5"/>
                <a:gd name="T2" fmla="*/ 8 w 8"/>
                <a:gd name="T3" fmla="*/ 2 h 5"/>
                <a:gd name="T4" fmla="*/ 8 w 8"/>
                <a:gd name="T5" fmla="*/ 0 h 5"/>
                <a:gd name="T6" fmla="*/ 4 w 8"/>
                <a:gd name="T7" fmla="*/ 0 h 5"/>
                <a:gd name="T8" fmla="*/ 2 w 8"/>
                <a:gd name="T9" fmla="*/ 4 h 5"/>
                <a:gd name="T10" fmla="*/ 0 w 8"/>
                <a:gd name="T11" fmla="*/ 5 h 5"/>
                <a:gd name="T12" fmla="*/ 6 w 8"/>
                <a:gd name="T13" fmla="*/ 5 h 5"/>
                <a:gd name="T14" fmla="*/ 0 60000 65536"/>
                <a:gd name="T15" fmla="*/ 0 60000 65536"/>
                <a:gd name="T16" fmla="*/ 0 60000 65536"/>
                <a:gd name="T17" fmla="*/ 0 60000 65536"/>
                <a:gd name="T18" fmla="*/ 0 60000 65536"/>
                <a:gd name="T19" fmla="*/ 0 60000 65536"/>
                <a:gd name="T20" fmla="*/ 0 60000 65536"/>
                <a:gd name="T21" fmla="*/ 0 w 8"/>
                <a:gd name="T22" fmla="*/ 0 h 5"/>
                <a:gd name="T23" fmla="*/ 8 w 8"/>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5">
                  <a:moveTo>
                    <a:pt x="6" y="5"/>
                  </a:moveTo>
                  <a:lnTo>
                    <a:pt x="8" y="2"/>
                  </a:lnTo>
                  <a:lnTo>
                    <a:pt x="8" y="0"/>
                  </a:lnTo>
                  <a:lnTo>
                    <a:pt x="4" y="0"/>
                  </a:lnTo>
                  <a:lnTo>
                    <a:pt x="2" y="4"/>
                  </a:lnTo>
                  <a:lnTo>
                    <a:pt x="0" y="5"/>
                  </a:lnTo>
                  <a:lnTo>
                    <a:pt x="6" y="5"/>
                  </a:lnTo>
                  <a:close/>
                </a:path>
              </a:pathLst>
            </a:custGeom>
            <a:solidFill>
              <a:srgbClr val="1F1A17"/>
            </a:solidFill>
            <a:ln w="9525">
              <a:noFill/>
              <a:round/>
              <a:headEnd/>
              <a:tailEnd/>
            </a:ln>
          </p:spPr>
          <p:txBody>
            <a:bodyPr/>
            <a:lstStyle/>
            <a:p>
              <a:endParaRPr lang="en-US"/>
            </a:p>
          </p:txBody>
        </p:sp>
        <p:sp>
          <p:nvSpPr>
            <p:cNvPr id="46368" name="Freeform 1617"/>
            <p:cNvSpPr>
              <a:spLocks/>
            </p:cNvSpPr>
            <p:nvPr/>
          </p:nvSpPr>
          <p:spPr bwMode="auto">
            <a:xfrm>
              <a:off x="2266" y="1870"/>
              <a:ext cx="8" cy="5"/>
            </a:xfrm>
            <a:custGeom>
              <a:avLst/>
              <a:gdLst>
                <a:gd name="T0" fmla="*/ 6 w 8"/>
                <a:gd name="T1" fmla="*/ 5 h 5"/>
                <a:gd name="T2" fmla="*/ 8 w 8"/>
                <a:gd name="T3" fmla="*/ 2 h 5"/>
                <a:gd name="T4" fmla="*/ 8 w 8"/>
                <a:gd name="T5" fmla="*/ 0 h 5"/>
                <a:gd name="T6" fmla="*/ 4 w 8"/>
                <a:gd name="T7" fmla="*/ 0 h 5"/>
                <a:gd name="T8" fmla="*/ 2 w 8"/>
                <a:gd name="T9" fmla="*/ 2 h 5"/>
                <a:gd name="T10" fmla="*/ 0 w 8"/>
                <a:gd name="T11" fmla="*/ 4 h 5"/>
                <a:gd name="T12" fmla="*/ 0 w 8"/>
                <a:gd name="T13" fmla="*/ 5 h 5"/>
                <a:gd name="T14" fmla="*/ 6 w 8"/>
                <a:gd name="T15" fmla="*/ 5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6" y="5"/>
                  </a:moveTo>
                  <a:lnTo>
                    <a:pt x="8" y="2"/>
                  </a:lnTo>
                  <a:lnTo>
                    <a:pt x="8" y="0"/>
                  </a:lnTo>
                  <a:lnTo>
                    <a:pt x="4" y="0"/>
                  </a:lnTo>
                  <a:lnTo>
                    <a:pt x="2" y="2"/>
                  </a:lnTo>
                  <a:lnTo>
                    <a:pt x="0" y="4"/>
                  </a:lnTo>
                  <a:lnTo>
                    <a:pt x="0" y="5"/>
                  </a:lnTo>
                  <a:lnTo>
                    <a:pt x="6" y="5"/>
                  </a:lnTo>
                  <a:close/>
                </a:path>
              </a:pathLst>
            </a:custGeom>
            <a:solidFill>
              <a:srgbClr val="1F1A17"/>
            </a:solidFill>
            <a:ln w="9525">
              <a:noFill/>
              <a:round/>
              <a:headEnd/>
              <a:tailEnd/>
            </a:ln>
          </p:spPr>
          <p:txBody>
            <a:bodyPr/>
            <a:lstStyle/>
            <a:p>
              <a:endParaRPr lang="en-US"/>
            </a:p>
          </p:txBody>
        </p:sp>
        <p:sp>
          <p:nvSpPr>
            <p:cNvPr id="46369" name="Freeform 1618"/>
            <p:cNvSpPr>
              <a:spLocks/>
            </p:cNvSpPr>
            <p:nvPr/>
          </p:nvSpPr>
          <p:spPr bwMode="auto">
            <a:xfrm>
              <a:off x="2266" y="1870"/>
              <a:ext cx="6" cy="5"/>
            </a:xfrm>
            <a:custGeom>
              <a:avLst/>
              <a:gdLst>
                <a:gd name="T0" fmla="*/ 2 w 6"/>
                <a:gd name="T1" fmla="*/ 5 h 5"/>
                <a:gd name="T2" fmla="*/ 4 w 6"/>
                <a:gd name="T3" fmla="*/ 4 h 5"/>
                <a:gd name="T4" fmla="*/ 6 w 6"/>
                <a:gd name="T5" fmla="*/ 0 h 5"/>
                <a:gd name="T6" fmla="*/ 0 w 6"/>
                <a:gd name="T7" fmla="*/ 0 h 5"/>
                <a:gd name="T8" fmla="*/ 0 w 6"/>
                <a:gd name="T9" fmla="*/ 5 h 5"/>
                <a:gd name="T10" fmla="*/ 2 w 6"/>
                <a:gd name="T11" fmla="*/ 5 h 5"/>
                <a:gd name="T12" fmla="*/ 0 60000 65536"/>
                <a:gd name="T13" fmla="*/ 0 60000 65536"/>
                <a:gd name="T14" fmla="*/ 0 60000 65536"/>
                <a:gd name="T15" fmla="*/ 0 60000 65536"/>
                <a:gd name="T16" fmla="*/ 0 60000 65536"/>
                <a:gd name="T17" fmla="*/ 0 60000 65536"/>
                <a:gd name="T18" fmla="*/ 0 w 6"/>
                <a:gd name="T19" fmla="*/ 0 h 5"/>
                <a:gd name="T20" fmla="*/ 6 w 6"/>
                <a:gd name="T21" fmla="*/ 5 h 5"/>
              </a:gdLst>
              <a:ahLst/>
              <a:cxnLst>
                <a:cxn ang="T12">
                  <a:pos x="T0" y="T1"/>
                </a:cxn>
                <a:cxn ang="T13">
                  <a:pos x="T2" y="T3"/>
                </a:cxn>
                <a:cxn ang="T14">
                  <a:pos x="T4" y="T5"/>
                </a:cxn>
                <a:cxn ang="T15">
                  <a:pos x="T6" y="T7"/>
                </a:cxn>
                <a:cxn ang="T16">
                  <a:pos x="T8" y="T9"/>
                </a:cxn>
                <a:cxn ang="T17">
                  <a:pos x="T10" y="T11"/>
                </a:cxn>
              </a:cxnLst>
              <a:rect l="T18" t="T19" r="T20" b="T21"/>
              <a:pathLst>
                <a:path w="6" h="5">
                  <a:moveTo>
                    <a:pt x="2" y="5"/>
                  </a:moveTo>
                  <a:lnTo>
                    <a:pt x="4" y="4"/>
                  </a:lnTo>
                  <a:lnTo>
                    <a:pt x="6" y="0"/>
                  </a:lnTo>
                  <a:lnTo>
                    <a:pt x="0" y="0"/>
                  </a:lnTo>
                  <a:lnTo>
                    <a:pt x="0" y="5"/>
                  </a:lnTo>
                  <a:lnTo>
                    <a:pt x="2" y="5"/>
                  </a:lnTo>
                  <a:close/>
                </a:path>
              </a:pathLst>
            </a:custGeom>
            <a:solidFill>
              <a:srgbClr val="1F1A17"/>
            </a:solidFill>
            <a:ln w="9525">
              <a:noFill/>
              <a:round/>
              <a:headEnd/>
              <a:tailEnd/>
            </a:ln>
          </p:spPr>
          <p:txBody>
            <a:bodyPr/>
            <a:lstStyle/>
            <a:p>
              <a:endParaRPr lang="en-US"/>
            </a:p>
          </p:txBody>
        </p:sp>
        <p:sp>
          <p:nvSpPr>
            <p:cNvPr id="46370" name="Freeform 1619"/>
            <p:cNvSpPr>
              <a:spLocks/>
            </p:cNvSpPr>
            <p:nvPr/>
          </p:nvSpPr>
          <p:spPr bwMode="auto">
            <a:xfrm>
              <a:off x="2266" y="1870"/>
              <a:ext cx="4" cy="4"/>
            </a:xfrm>
            <a:custGeom>
              <a:avLst/>
              <a:gdLst>
                <a:gd name="T0" fmla="*/ 0 w 4"/>
                <a:gd name="T1" fmla="*/ 4 h 4"/>
                <a:gd name="T2" fmla="*/ 2 w 4"/>
                <a:gd name="T3" fmla="*/ 2 h 4"/>
                <a:gd name="T4" fmla="*/ 4 w 4"/>
                <a:gd name="T5" fmla="*/ 0 h 4"/>
                <a:gd name="T6" fmla="*/ 0 w 4"/>
                <a:gd name="T7" fmla="*/ 0 h 4"/>
                <a:gd name="T8" fmla="*/ 0 w 4"/>
                <a:gd name="T9" fmla="*/ 4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0" y="4"/>
                  </a:moveTo>
                  <a:lnTo>
                    <a:pt x="2" y="2"/>
                  </a:lnTo>
                  <a:lnTo>
                    <a:pt x="4" y="0"/>
                  </a:lnTo>
                  <a:lnTo>
                    <a:pt x="0" y="0"/>
                  </a:lnTo>
                  <a:lnTo>
                    <a:pt x="0" y="4"/>
                  </a:lnTo>
                  <a:close/>
                </a:path>
              </a:pathLst>
            </a:custGeom>
            <a:solidFill>
              <a:srgbClr val="1F1A17"/>
            </a:solidFill>
            <a:ln w="9525">
              <a:noFill/>
              <a:round/>
              <a:headEnd/>
              <a:tailEnd/>
            </a:ln>
          </p:spPr>
          <p:txBody>
            <a:bodyPr/>
            <a:lstStyle/>
            <a:p>
              <a:endParaRPr lang="en-US"/>
            </a:p>
          </p:txBody>
        </p:sp>
        <p:sp>
          <p:nvSpPr>
            <p:cNvPr id="46371" name="Rectangle 1620"/>
            <p:cNvSpPr>
              <a:spLocks noChangeArrowheads="1"/>
            </p:cNvSpPr>
            <p:nvPr/>
          </p:nvSpPr>
          <p:spPr bwMode="auto">
            <a:xfrm>
              <a:off x="2266" y="1870"/>
              <a:ext cx="2" cy="2"/>
            </a:xfrm>
            <a:prstGeom prst="rect">
              <a:avLst/>
            </a:prstGeom>
            <a:solidFill>
              <a:srgbClr val="1F1A17"/>
            </a:solidFill>
            <a:ln w="9525">
              <a:noFill/>
              <a:miter lim="800000"/>
              <a:headEnd/>
              <a:tailEnd/>
            </a:ln>
          </p:spPr>
          <p:txBody>
            <a:bodyPr/>
            <a:lstStyle/>
            <a:p>
              <a:endParaRPr lang="en-US"/>
            </a:p>
          </p:txBody>
        </p:sp>
        <p:sp>
          <p:nvSpPr>
            <p:cNvPr id="46372" name="Freeform 1621"/>
            <p:cNvSpPr>
              <a:spLocks/>
            </p:cNvSpPr>
            <p:nvPr/>
          </p:nvSpPr>
          <p:spPr bwMode="auto">
            <a:xfrm>
              <a:off x="2266" y="1870"/>
              <a:ext cx="14" cy="5"/>
            </a:xfrm>
            <a:custGeom>
              <a:avLst/>
              <a:gdLst>
                <a:gd name="T0" fmla="*/ 0 w 14"/>
                <a:gd name="T1" fmla="*/ 0 h 5"/>
                <a:gd name="T2" fmla="*/ 14 w 14"/>
                <a:gd name="T3" fmla="*/ 0 h 5"/>
                <a:gd name="T4" fmla="*/ 14 w 14"/>
                <a:gd name="T5" fmla="*/ 5 h 5"/>
                <a:gd name="T6" fmla="*/ 0 w 14"/>
                <a:gd name="T7" fmla="*/ 5 h 5"/>
                <a:gd name="T8" fmla="*/ 0 w 14"/>
                <a:gd name="T9" fmla="*/ 0 h 5"/>
                <a:gd name="T10" fmla="*/ 0 w 14"/>
                <a:gd name="T11" fmla="*/ 0 h 5"/>
                <a:gd name="T12" fmla="*/ 0 60000 65536"/>
                <a:gd name="T13" fmla="*/ 0 60000 65536"/>
                <a:gd name="T14" fmla="*/ 0 60000 65536"/>
                <a:gd name="T15" fmla="*/ 0 60000 65536"/>
                <a:gd name="T16" fmla="*/ 0 60000 65536"/>
                <a:gd name="T17" fmla="*/ 0 60000 65536"/>
                <a:gd name="T18" fmla="*/ 0 w 14"/>
                <a:gd name="T19" fmla="*/ 0 h 5"/>
                <a:gd name="T20" fmla="*/ 14 w 14"/>
                <a:gd name="T21" fmla="*/ 5 h 5"/>
              </a:gdLst>
              <a:ahLst/>
              <a:cxnLst>
                <a:cxn ang="T12">
                  <a:pos x="T0" y="T1"/>
                </a:cxn>
                <a:cxn ang="T13">
                  <a:pos x="T2" y="T3"/>
                </a:cxn>
                <a:cxn ang="T14">
                  <a:pos x="T4" y="T5"/>
                </a:cxn>
                <a:cxn ang="T15">
                  <a:pos x="T6" y="T7"/>
                </a:cxn>
                <a:cxn ang="T16">
                  <a:pos x="T8" y="T9"/>
                </a:cxn>
                <a:cxn ang="T17">
                  <a:pos x="T10" y="T11"/>
                </a:cxn>
              </a:cxnLst>
              <a:rect l="T18" t="T19" r="T20" b="T21"/>
              <a:pathLst>
                <a:path w="14" h="5">
                  <a:moveTo>
                    <a:pt x="0" y="0"/>
                  </a:moveTo>
                  <a:lnTo>
                    <a:pt x="14" y="0"/>
                  </a:lnTo>
                  <a:lnTo>
                    <a:pt x="14" y="5"/>
                  </a:lnTo>
                  <a:lnTo>
                    <a:pt x="0" y="5"/>
                  </a:lnTo>
                  <a:lnTo>
                    <a:pt x="0" y="0"/>
                  </a:lnTo>
                  <a:close/>
                </a:path>
              </a:pathLst>
            </a:custGeom>
            <a:noFill/>
            <a:ln w="3175">
              <a:solidFill>
                <a:srgbClr val="1F1A17"/>
              </a:solidFill>
              <a:round/>
              <a:headEnd/>
              <a:tailEnd/>
            </a:ln>
          </p:spPr>
          <p:txBody>
            <a:bodyPr/>
            <a:lstStyle/>
            <a:p>
              <a:endParaRPr lang="en-US"/>
            </a:p>
          </p:txBody>
        </p:sp>
        <p:sp>
          <p:nvSpPr>
            <p:cNvPr id="46373" name="Rectangle 1622"/>
            <p:cNvSpPr>
              <a:spLocks noChangeArrowheads="1"/>
            </p:cNvSpPr>
            <p:nvPr/>
          </p:nvSpPr>
          <p:spPr bwMode="auto">
            <a:xfrm>
              <a:off x="2307" y="1870"/>
              <a:ext cx="52" cy="29"/>
            </a:xfrm>
            <a:prstGeom prst="rect">
              <a:avLst/>
            </a:prstGeom>
            <a:solidFill>
              <a:srgbClr val="1F1A17"/>
            </a:solidFill>
            <a:ln w="9525">
              <a:noFill/>
              <a:miter lim="800000"/>
              <a:headEnd/>
              <a:tailEnd/>
            </a:ln>
          </p:spPr>
          <p:txBody>
            <a:bodyPr/>
            <a:lstStyle/>
            <a:p>
              <a:endParaRPr lang="en-US"/>
            </a:p>
          </p:txBody>
        </p:sp>
        <p:sp>
          <p:nvSpPr>
            <p:cNvPr id="46374" name="Freeform 1623"/>
            <p:cNvSpPr>
              <a:spLocks/>
            </p:cNvSpPr>
            <p:nvPr/>
          </p:nvSpPr>
          <p:spPr bwMode="auto">
            <a:xfrm>
              <a:off x="2307" y="1870"/>
              <a:ext cx="52" cy="29"/>
            </a:xfrm>
            <a:custGeom>
              <a:avLst/>
              <a:gdLst>
                <a:gd name="T0" fmla="*/ 0 w 52"/>
                <a:gd name="T1" fmla="*/ 0 h 29"/>
                <a:gd name="T2" fmla="*/ 52 w 52"/>
                <a:gd name="T3" fmla="*/ 0 h 29"/>
                <a:gd name="T4" fmla="*/ 52 w 52"/>
                <a:gd name="T5" fmla="*/ 29 h 29"/>
                <a:gd name="T6" fmla="*/ 0 w 52"/>
                <a:gd name="T7" fmla="*/ 29 h 29"/>
                <a:gd name="T8" fmla="*/ 0 w 52"/>
                <a:gd name="T9" fmla="*/ 0 h 29"/>
                <a:gd name="T10" fmla="*/ 0 w 52"/>
                <a:gd name="T11" fmla="*/ 0 h 29"/>
                <a:gd name="T12" fmla="*/ 0 60000 65536"/>
                <a:gd name="T13" fmla="*/ 0 60000 65536"/>
                <a:gd name="T14" fmla="*/ 0 60000 65536"/>
                <a:gd name="T15" fmla="*/ 0 60000 65536"/>
                <a:gd name="T16" fmla="*/ 0 60000 65536"/>
                <a:gd name="T17" fmla="*/ 0 60000 65536"/>
                <a:gd name="T18" fmla="*/ 0 w 52"/>
                <a:gd name="T19" fmla="*/ 0 h 29"/>
                <a:gd name="T20" fmla="*/ 52 w 52"/>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52" h="29">
                  <a:moveTo>
                    <a:pt x="0" y="0"/>
                  </a:moveTo>
                  <a:lnTo>
                    <a:pt x="52" y="0"/>
                  </a:lnTo>
                  <a:lnTo>
                    <a:pt x="52" y="29"/>
                  </a:lnTo>
                  <a:lnTo>
                    <a:pt x="0" y="29"/>
                  </a:lnTo>
                  <a:lnTo>
                    <a:pt x="0" y="0"/>
                  </a:lnTo>
                  <a:close/>
                </a:path>
              </a:pathLst>
            </a:custGeom>
            <a:noFill/>
            <a:ln w="3175">
              <a:solidFill>
                <a:srgbClr val="1F1A17"/>
              </a:solidFill>
              <a:round/>
              <a:headEnd/>
              <a:tailEnd/>
            </a:ln>
          </p:spPr>
          <p:txBody>
            <a:bodyPr/>
            <a:lstStyle/>
            <a:p>
              <a:endParaRPr lang="en-US"/>
            </a:p>
          </p:txBody>
        </p:sp>
        <p:sp>
          <p:nvSpPr>
            <p:cNvPr id="46375" name="Rectangle 1624"/>
            <p:cNvSpPr>
              <a:spLocks noChangeArrowheads="1"/>
            </p:cNvSpPr>
            <p:nvPr/>
          </p:nvSpPr>
          <p:spPr bwMode="auto">
            <a:xfrm>
              <a:off x="2266" y="1883"/>
              <a:ext cx="131" cy="4"/>
            </a:xfrm>
            <a:prstGeom prst="rect">
              <a:avLst/>
            </a:prstGeom>
            <a:solidFill>
              <a:srgbClr val="AAA9A9"/>
            </a:solidFill>
            <a:ln w="9525">
              <a:noFill/>
              <a:miter lim="800000"/>
              <a:headEnd/>
              <a:tailEnd/>
            </a:ln>
          </p:spPr>
          <p:txBody>
            <a:bodyPr/>
            <a:lstStyle/>
            <a:p>
              <a:endParaRPr lang="en-US"/>
            </a:p>
          </p:txBody>
        </p:sp>
        <p:sp>
          <p:nvSpPr>
            <p:cNvPr id="46376" name="Freeform 1625"/>
            <p:cNvSpPr>
              <a:spLocks/>
            </p:cNvSpPr>
            <p:nvPr/>
          </p:nvSpPr>
          <p:spPr bwMode="auto">
            <a:xfrm>
              <a:off x="2266" y="1883"/>
              <a:ext cx="131" cy="4"/>
            </a:xfrm>
            <a:custGeom>
              <a:avLst/>
              <a:gdLst>
                <a:gd name="T0" fmla="*/ 0 w 131"/>
                <a:gd name="T1" fmla="*/ 0 h 4"/>
                <a:gd name="T2" fmla="*/ 131 w 131"/>
                <a:gd name="T3" fmla="*/ 0 h 4"/>
                <a:gd name="T4" fmla="*/ 131 w 131"/>
                <a:gd name="T5" fmla="*/ 4 h 4"/>
                <a:gd name="T6" fmla="*/ 0 w 131"/>
                <a:gd name="T7" fmla="*/ 4 h 4"/>
                <a:gd name="T8" fmla="*/ 0 w 131"/>
                <a:gd name="T9" fmla="*/ 0 h 4"/>
                <a:gd name="T10" fmla="*/ 0 w 131"/>
                <a:gd name="T11" fmla="*/ 0 h 4"/>
                <a:gd name="T12" fmla="*/ 0 60000 65536"/>
                <a:gd name="T13" fmla="*/ 0 60000 65536"/>
                <a:gd name="T14" fmla="*/ 0 60000 65536"/>
                <a:gd name="T15" fmla="*/ 0 60000 65536"/>
                <a:gd name="T16" fmla="*/ 0 60000 65536"/>
                <a:gd name="T17" fmla="*/ 0 60000 65536"/>
                <a:gd name="T18" fmla="*/ 0 w 131"/>
                <a:gd name="T19" fmla="*/ 0 h 4"/>
                <a:gd name="T20" fmla="*/ 131 w 131"/>
                <a:gd name="T21" fmla="*/ 4 h 4"/>
              </a:gdLst>
              <a:ahLst/>
              <a:cxnLst>
                <a:cxn ang="T12">
                  <a:pos x="T0" y="T1"/>
                </a:cxn>
                <a:cxn ang="T13">
                  <a:pos x="T2" y="T3"/>
                </a:cxn>
                <a:cxn ang="T14">
                  <a:pos x="T4" y="T5"/>
                </a:cxn>
                <a:cxn ang="T15">
                  <a:pos x="T6" y="T7"/>
                </a:cxn>
                <a:cxn ang="T16">
                  <a:pos x="T8" y="T9"/>
                </a:cxn>
                <a:cxn ang="T17">
                  <a:pos x="T10" y="T11"/>
                </a:cxn>
              </a:cxnLst>
              <a:rect l="T18" t="T19" r="T20" b="T21"/>
              <a:pathLst>
                <a:path w="131" h="4">
                  <a:moveTo>
                    <a:pt x="0" y="0"/>
                  </a:moveTo>
                  <a:lnTo>
                    <a:pt x="131" y="0"/>
                  </a:lnTo>
                  <a:lnTo>
                    <a:pt x="131" y="4"/>
                  </a:lnTo>
                  <a:lnTo>
                    <a:pt x="0" y="4"/>
                  </a:lnTo>
                  <a:lnTo>
                    <a:pt x="0" y="0"/>
                  </a:lnTo>
                  <a:close/>
                </a:path>
              </a:pathLst>
            </a:custGeom>
            <a:noFill/>
            <a:ln w="3175">
              <a:solidFill>
                <a:srgbClr val="1F1A17"/>
              </a:solidFill>
              <a:round/>
              <a:headEnd/>
              <a:tailEnd/>
            </a:ln>
          </p:spPr>
          <p:txBody>
            <a:bodyPr/>
            <a:lstStyle/>
            <a:p>
              <a:endParaRPr lang="en-US"/>
            </a:p>
          </p:txBody>
        </p:sp>
        <p:sp>
          <p:nvSpPr>
            <p:cNvPr id="46377" name="Freeform 1626"/>
            <p:cNvSpPr>
              <a:spLocks/>
            </p:cNvSpPr>
            <p:nvPr/>
          </p:nvSpPr>
          <p:spPr bwMode="auto">
            <a:xfrm>
              <a:off x="2071" y="1872"/>
              <a:ext cx="589" cy="40"/>
            </a:xfrm>
            <a:custGeom>
              <a:avLst/>
              <a:gdLst>
                <a:gd name="T0" fmla="*/ 0 w 589"/>
                <a:gd name="T1" fmla="*/ 40 h 40"/>
                <a:gd name="T2" fmla="*/ 299 w 589"/>
                <a:gd name="T3" fmla="*/ 40 h 40"/>
                <a:gd name="T4" fmla="*/ 299 w 589"/>
                <a:gd name="T5" fmla="*/ 25 h 40"/>
                <a:gd name="T6" fmla="*/ 330 w 589"/>
                <a:gd name="T7" fmla="*/ 25 h 40"/>
                <a:gd name="T8" fmla="*/ 330 w 589"/>
                <a:gd name="T9" fmla="*/ 40 h 40"/>
                <a:gd name="T10" fmla="*/ 468 w 589"/>
                <a:gd name="T11" fmla="*/ 40 h 40"/>
                <a:gd name="T12" fmla="*/ 468 w 589"/>
                <a:gd name="T13" fmla="*/ 25 h 40"/>
                <a:gd name="T14" fmla="*/ 487 w 589"/>
                <a:gd name="T15" fmla="*/ 25 h 40"/>
                <a:gd name="T16" fmla="*/ 487 w 589"/>
                <a:gd name="T17" fmla="*/ 40 h 40"/>
                <a:gd name="T18" fmla="*/ 533 w 589"/>
                <a:gd name="T19" fmla="*/ 40 h 40"/>
                <a:gd name="T20" fmla="*/ 533 w 589"/>
                <a:gd name="T21" fmla="*/ 0 h 40"/>
                <a:gd name="T22" fmla="*/ 560 w 589"/>
                <a:gd name="T23" fmla="*/ 0 h 40"/>
                <a:gd name="T24" fmla="*/ 560 w 589"/>
                <a:gd name="T25" fmla="*/ 40 h 40"/>
                <a:gd name="T26" fmla="*/ 589 w 589"/>
                <a:gd name="T27" fmla="*/ 40 h 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89"/>
                <a:gd name="T43" fmla="*/ 0 h 40"/>
                <a:gd name="T44" fmla="*/ 589 w 589"/>
                <a:gd name="T45" fmla="*/ 40 h 4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89" h="40">
                  <a:moveTo>
                    <a:pt x="0" y="40"/>
                  </a:moveTo>
                  <a:lnTo>
                    <a:pt x="299" y="40"/>
                  </a:lnTo>
                  <a:lnTo>
                    <a:pt x="299" y="25"/>
                  </a:lnTo>
                  <a:lnTo>
                    <a:pt x="330" y="25"/>
                  </a:lnTo>
                  <a:lnTo>
                    <a:pt x="330" y="40"/>
                  </a:lnTo>
                  <a:lnTo>
                    <a:pt x="468" y="40"/>
                  </a:lnTo>
                  <a:lnTo>
                    <a:pt x="468" y="25"/>
                  </a:lnTo>
                  <a:lnTo>
                    <a:pt x="487" y="25"/>
                  </a:lnTo>
                  <a:lnTo>
                    <a:pt x="487" y="40"/>
                  </a:lnTo>
                  <a:lnTo>
                    <a:pt x="533" y="40"/>
                  </a:lnTo>
                  <a:lnTo>
                    <a:pt x="533" y="0"/>
                  </a:lnTo>
                  <a:lnTo>
                    <a:pt x="560" y="0"/>
                  </a:lnTo>
                  <a:lnTo>
                    <a:pt x="560" y="40"/>
                  </a:lnTo>
                  <a:lnTo>
                    <a:pt x="589" y="40"/>
                  </a:lnTo>
                </a:path>
              </a:pathLst>
            </a:custGeom>
            <a:noFill/>
            <a:ln w="3175">
              <a:solidFill>
                <a:srgbClr val="1F1A17"/>
              </a:solidFill>
              <a:round/>
              <a:headEnd/>
              <a:tailEnd/>
            </a:ln>
          </p:spPr>
          <p:txBody>
            <a:bodyPr/>
            <a:lstStyle/>
            <a:p>
              <a:endParaRPr lang="en-US"/>
            </a:p>
          </p:txBody>
        </p:sp>
        <p:sp>
          <p:nvSpPr>
            <p:cNvPr id="46378" name="Rectangle 1627"/>
            <p:cNvSpPr>
              <a:spLocks noChangeArrowheads="1"/>
            </p:cNvSpPr>
            <p:nvPr/>
          </p:nvSpPr>
          <p:spPr bwMode="auto">
            <a:xfrm>
              <a:off x="2374" y="1897"/>
              <a:ext cx="19" cy="19"/>
            </a:xfrm>
            <a:prstGeom prst="rect">
              <a:avLst/>
            </a:prstGeom>
            <a:solidFill>
              <a:srgbClr val="C3C3C2"/>
            </a:solidFill>
            <a:ln w="9525">
              <a:noFill/>
              <a:miter lim="800000"/>
              <a:headEnd/>
              <a:tailEnd/>
            </a:ln>
          </p:spPr>
          <p:txBody>
            <a:bodyPr/>
            <a:lstStyle/>
            <a:p>
              <a:endParaRPr lang="en-US"/>
            </a:p>
          </p:txBody>
        </p:sp>
        <p:sp>
          <p:nvSpPr>
            <p:cNvPr id="46379" name="Freeform 1628"/>
            <p:cNvSpPr>
              <a:spLocks/>
            </p:cNvSpPr>
            <p:nvPr/>
          </p:nvSpPr>
          <p:spPr bwMode="auto">
            <a:xfrm>
              <a:off x="2374" y="1897"/>
              <a:ext cx="19" cy="19"/>
            </a:xfrm>
            <a:custGeom>
              <a:avLst/>
              <a:gdLst>
                <a:gd name="T0" fmla="*/ 0 w 19"/>
                <a:gd name="T1" fmla="*/ 0 h 19"/>
                <a:gd name="T2" fmla="*/ 0 w 19"/>
                <a:gd name="T3" fmla="*/ 19 h 19"/>
                <a:gd name="T4" fmla="*/ 19 w 19"/>
                <a:gd name="T5" fmla="*/ 19 h 19"/>
                <a:gd name="T6" fmla="*/ 19 w 19"/>
                <a:gd name="T7" fmla="*/ 0 h 19"/>
                <a:gd name="T8" fmla="*/ 0 w 19"/>
                <a:gd name="T9" fmla="*/ 0 h 19"/>
                <a:gd name="T10" fmla="*/ 0 w 19"/>
                <a:gd name="T11" fmla="*/ 0 h 19"/>
                <a:gd name="T12" fmla="*/ 0 60000 65536"/>
                <a:gd name="T13" fmla="*/ 0 60000 65536"/>
                <a:gd name="T14" fmla="*/ 0 60000 65536"/>
                <a:gd name="T15" fmla="*/ 0 60000 65536"/>
                <a:gd name="T16" fmla="*/ 0 60000 65536"/>
                <a:gd name="T17" fmla="*/ 0 60000 65536"/>
                <a:gd name="T18" fmla="*/ 0 w 19"/>
                <a:gd name="T19" fmla="*/ 0 h 19"/>
                <a:gd name="T20" fmla="*/ 19 w 19"/>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9" h="19">
                  <a:moveTo>
                    <a:pt x="0" y="0"/>
                  </a:moveTo>
                  <a:lnTo>
                    <a:pt x="0" y="19"/>
                  </a:lnTo>
                  <a:lnTo>
                    <a:pt x="19" y="19"/>
                  </a:lnTo>
                  <a:lnTo>
                    <a:pt x="19" y="0"/>
                  </a:lnTo>
                  <a:lnTo>
                    <a:pt x="0" y="0"/>
                  </a:lnTo>
                  <a:close/>
                </a:path>
              </a:pathLst>
            </a:custGeom>
            <a:noFill/>
            <a:ln w="3175">
              <a:solidFill>
                <a:srgbClr val="1F1A17"/>
              </a:solidFill>
              <a:round/>
              <a:headEnd/>
              <a:tailEnd/>
            </a:ln>
          </p:spPr>
          <p:txBody>
            <a:bodyPr/>
            <a:lstStyle/>
            <a:p>
              <a:endParaRPr lang="en-US"/>
            </a:p>
          </p:txBody>
        </p:sp>
        <p:sp>
          <p:nvSpPr>
            <p:cNvPr id="46380" name="Freeform 1629"/>
            <p:cNvSpPr>
              <a:spLocks/>
            </p:cNvSpPr>
            <p:nvPr/>
          </p:nvSpPr>
          <p:spPr bwMode="auto">
            <a:xfrm>
              <a:off x="2549" y="1914"/>
              <a:ext cx="3" cy="6"/>
            </a:xfrm>
            <a:custGeom>
              <a:avLst/>
              <a:gdLst>
                <a:gd name="T0" fmla="*/ 1 w 3"/>
                <a:gd name="T1" fmla="*/ 0 h 6"/>
                <a:gd name="T2" fmla="*/ 3 w 3"/>
                <a:gd name="T3" fmla="*/ 0 h 6"/>
                <a:gd name="T4" fmla="*/ 3 w 3"/>
                <a:gd name="T5" fmla="*/ 6 h 6"/>
                <a:gd name="T6" fmla="*/ 0 w 3"/>
                <a:gd name="T7" fmla="*/ 6 h 6"/>
                <a:gd name="T8" fmla="*/ 0 w 3"/>
                <a:gd name="T9" fmla="*/ 4 h 6"/>
                <a:gd name="T10" fmla="*/ 1 w 3"/>
                <a:gd name="T11" fmla="*/ 0 h 6"/>
                <a:gd name="T12" fmla="*/ 0 60000 65536"/>
                <a:gd name="T13" fmla="*/ 0 60000 65536"/>
                <a:gd name="T14" fmla="*/ 0 60000 65536"/>
                <a:gd name="T15" fmla="*/ 0 60000 65536"/>
                <a:gd name="T16" fmla="*/ 0 60000 65536"/>
                <a:gd name="T17" fmla="*/ 0 60000 65536"/>
                <a:gd name="T18" fmla="*/ 0 w 3"/>
                <a:gd name="T19" fmla="*/ 0 h 6"/>
                <a:gd name="T20" fmla="*/ 3 w 3"/>
                <a:gd name="T21" fmla="*/ 6 h 6"/>
              </a:gdLst>
              <a:ahLst/>
              <a:cxnLst>
                <a:cxn ang="T12">
                  <a:pos x="T0" y="T1"/>
                </a:cxn>
                <a:cxn ang="T13">
                  <a:pos x="T2" y="T3"/>
                </a:cxn>
                <a:cxn ang="T14">
                  <a:pos x="T4" y="T5"/>
                </a:cxn>
                <a:cxn ang="T15">
                  <a:pos x="T6" y="T7"/>
                </a:cxn>
                <a:cxn ang="T16">
                  <a:pos x="T8" y="T9"/>
                </a:cxn>
                <a:cxn ang="T17">
                  <a:pos x="T10" y="T11"/>
                </a:cxn>
              </a:cxnLst>
              <a:rect l="T18" t="T19" r="T20" b="T21"/>
              <a:pathLst>
                <a:path w="3" h="6">
                  <a:moveTo>
                    <a:pt x="1" y="0"/>
                  </a:moveTo>
                  <a:lnTo>
                    <a:pt x="3" y="0"/>
                  </a:lnTo>
                  <a:lnTo>
                    <a:pt x="3" y="6"/>
                  </a:lnTo>
                  <a:lnTo>
                    <a:pt x="0" y="6"/>
                  </a:lnTo>
                  <a:lnTo>
                    <a:pt x="0" y="4"/>
                  </a:lnTo>
                  <a:lnTo>
                    <a:pt x="1" y="0"/>
                  </a:lnTo>
                  <a:close/>
                </a:path>
              </a:pathLst>
            </a:custGeom>
            <a:solidFill>
              <a:srgbClr val="1F1A17"/>
            </a:solidFill>
            <a:ln w="9525">
              <a:noFill/>
              <a:round/>
              <a:headEnd/>
              <a:tailEnd/>
            </a:ln>
          </p:spPr>
          <p:txBody>
            <a:bodyPr/>
            <a:lstStyle/>
            <a:p>
              <a:endParaRPr lang="en-US"/>
            </a:p>
          </p:txBody>
        </p:sp>
        <p:sp>
          <p:nvSpPr>
            <p:cNvPr id="46381" name="Freeform 1630"/>
            <p:cNvSpPr>
              <a:spLocks/>
            </p:cNvSpPr>
            <p:nvPr/>
          </p:nvSpPr>
          <p:spPr bwMode="auto">
            <a:xfrm>
              <a:off x="2545" y="1914"/>
              <a:ext cx="7" cy="6"/>
            </a:xfrm>
            <a:custGeom>
              <a:avLst/>
              <a:gdLst>
                <a:gd name="T0" fmla="*/ 5 w 7"/>
                <a:gd name="T1" fmla="*/ 6 h 6"/>
                <a:gd name="T2" fmla="*/ 5 w 7"/>
                <a:gd name="T3" fmla="*/ 4 h 6"/>
                <a:gd name="T4" fmla="*/ 7 w 7"/>
                <a:gd name="T5" fmla="*/ 0 h 6"/>
                <a:gd name="T6" fmla="*/ 2 w 7"/>
                <a:gd name="T7" fmla="*/ 0 h 6"/>
                <a:gd name="T8" fmla="*/ 2 w 7"/>
                <a:gd name="T9" fmla="*/ 4 h 6"/>
                <a:gd name="T10" fmla="*/ 0 w 7"/>
                <a:gd name="T11" fmla="*/ 6 h 6"/>
                <a:gd name="T12" fmla="*/ 5 w 7"/>
                <a:gd name="T13" fmla="*/ 6 h 6"/>
                <a:gd name="T14" fmla="*/ 0 60000 65536"/>
                <a:gd name="T15" fmla="*/ 0 60000 65536"/>
                <a:gd name="T16" fmla="*/ 0 60000 65536"/>
                <a:gd name="T17" fmla="*/ 0 60000 65536"/>
                <a:gd name="T18" fmla="*/ 0 60000 65536"/>
                <a:gd name="T19" fmla="*/ 0 60000 65536"/>
                <a:gd name="T20" fmla="*/ 0 60000 65536"/>
                <a:gd name="T21" fmla="*/ 0 w 7"/>
                <a:gd name="T22" fmla="*/ 0 h 6"/>
                <a:gd name="T23" fmla="*/ 7 w 7"/>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6">
                  <a:moveTo>
                    <a:pt x="5" y="6"/>
                  </a:moveTo>
                  <a:lnTo>
                    <a:pt x="5" y="4"/>
                  </a:lnTo>
                  <a:lnTo>
                    <a:pt x="7" y="0"/>
                  </a:lnTo>
                  <a:lnTo>
                    <a:pt x="2" y="0"/>
                  </a:lnTo>
                  <a:lnTo>
                    <a:pt x="2" y="4"/>
                  </a:lnTo>
                  <a:lnTo>
                    <a:pt x="0" y="6"/>
                  </a:lnTo>
                  <a:lnTo>
                    <a:pt x="5" y="6"/>
                  </a:lnTo>
                  <a:close/>
                </a:path>
              </a:pathLst>
            </a:custGeom>
            <a:solidFill>
              <a:srgbClr val="1F1A17"/>
            </a:solidFill>
            <a:ln w="9525">
              <a:noFill/>
              <a:round/>
              <a:headEnd/>
              <a:tailEnd/>
            </a:ln>
          </p:spPr>
          <p:txBody>
            <a:bodyPr/>
            <a:lstStyle/>
            <a:p>
              <a:endParaRPr lang="en-US"/>
            </a:p>
          </p:txBody>
        </p:sp>
        <p:sp>
          <p:nvSpPr>
            <p:cNvPr id="46382" name="Freeform 1631"/>
            <p:cNvSpPr>
              <a:spLocks/>
            </p:cNvSpPr>
            <p:nvPr/>
          </p:nvSpPr>
          <p:spPr bwMode="auto">
            <a:xfrm>
              <a:off x="2541" y="1914"/>
              <a:ext cx="9" cy="6"/>
            </a:xfrm>
            <a:custGeom>
              <a:avLst/>
              <a:gdLst>
                <a:gd name="T0" fmla="*/ 8 w 9"/>
                <a:gd name="T1" fmla="*/ 6 h 6"/>
                <a:gd name="T2" fmla="*/ 8 w 9"/>
                <a:gd name="T3" fmla="*/ 4 h 6"/>
                <a:gd name="T4" fmla="*/ 9 w 9"/>
                <a:gd name="T5" fmla="*/ 0 h 6"/>
                <a:gd name="T6" fmla="*/ 4 w 9"/>
                <a:gd name="T7" fmla="*/ 0 h 6"/>
                <a:gd name="T8" fmla="*/ 4 w 9"/>
                <a:gd name="T9" fmla="*/ 4 h 6"/>
                <a:gd name="T10" fmla="*/ 0 w 9"/>
                <a:gd name="T11" fmla="*/ 6 h 6"/>
                <a:gd name="T12" fmla="*/ 0 w 9"/>
                <a:gd name="T13" fmla="*/ 6 h 6"/>
                <a:gd name="T14" fmla="*/ 0 w 9"/>
                <a:gd name="T15" fmla="*/ 6 h 6"/>
                <a:gd name="T16" fmla="*/ 8 w 9"/>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6"/>
                <a:gd name="T29" fmla="*/ 9 w 9"/>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6">
                  <a:moveTo>
                    <a:pt x="8" y="6"/>
                  </a:moveTo>
                  <a:lnTo>
                    <a:pt x="8" y="4"/>
                  </a:lnTo>
                  <a:lnTo>
                    <a:pt x="9" y="0"/>
                  </a:lnTo>
                  <a:lnTo>
                    <a:pt x="4" y="0"/>
                  </a:lnTo>
                  <a:lnTo>
                    <a:pt x="4" y="4"/>
                  </a:lnTo>
                  <a:lnTo>
                    <a:pt x="0" y="6"/>
                  </a:lnTo>
                  <a:lnTo>
                    <a:pt x="8" y="6"/>
                  </a:lnTo>
                  <a:close/>
                </a:path>
              </a:pathLst>
            </a:custGeom>
            <a:solidFill>
              <a:srgbClr val="1F1A17"/>
            </a:solidFill>
            <a:ln w="9525">
              <a:noFill/>
              <a:round/>
              <a:headEnd/>
              <a:tailEnd/>
            </a:ln>
          </p:spPr>
          <p:txBody>
            <a:bodyPr/>
            <a:lstStyle/>
            <a:p>
              <a:endParaRPr lang="en-US"/>
            </a:p>
          </p:txBody>
        </p:sp>
        <p:sp>
          <p:nvSpPr>
            <p:cNvPr id="46383" name="Freeform 1632"/>
            <p:cNvSpPr>
              <a:spLocks/>
            </p:cNvSpPr>
            <p:nvPr/>
          </p:nvSpPr>
          <p:spPr bwMode="auto">
            <a:xfrm>
              <a:off x="2541" y="1914"/>
              <a:ext cx="6" cy="6"/>
            </a:xfrm>
            <a:custGeom>
              <a:avLst/>
              <a:gdLst>
                <a:gd name="T0" fmla="*/ 4 w 6"/>
                <a:gd name="T1" fmla="*/ 6 h 6"/>
                <a:gd name="T2" fmla="*/ 6 w 6"/>
                <a:gd name="T3" fmla="*/ 4 h 6"/>
                <a:gd name="T4" fmla="*/ 6 w 6"/>
                <a:gd name="T5" fmla="*/ 0 h 6"/>
                <a:gd name="T6" fmla="*/ 0 w 6"/>
                <a:gd name="T7" fmla="*/ 0 h 6"/>
                <a:gd name="T8" fmla="*/ 0 w 6"/>
                <a:gd name="T9" fmla="*/ 6 h 6"/>
                <a:gd name="T10" fmla="*/ 4 w 6"/>
                <a:gd name="T11" fmla="*/ 6 h 6"/>
                <a:gd name="T12" fmla="*/ 0 60000 65536"/>
                <a:gd name="T13" fmla="*/ 0 60000 65536"/>
                <a:gd name="T14" fmla="*/ 0 60000 65536"/>
                <a:gd name="T15" fmla="*/ 0 60000 65536"/>
                <a:gd name="T16" fmla="*/ 0 60000 65536"/>
                <a:gd name="T17" fmla="*/ 0 60000 65536"/>
                <a:gd name="T18" fmla="*/ 0 w 6"/>
                <a:gd name="T19" fmla="*/ 0 h 6"/>
                <a:gd name="T20" fmla="*/ 6 w 6"/>
                <a:gd name="T21" fmla="*/ 6 h 6"/>
              </a:gdLst>
              <a:ahLst/>
              <a:cxnLst>
                <a:cxn ang="T12">
                  <a:pos x="T0" y="T1"/>
                </a:cxn>
                <a:cxn ang="T13">
                  <a:pos x="T2" y="T3"/>
                </a:cxn>
                <a:cxn ang="T14">
                  <a:pos x="T4" y="T5"/>
                </a:cxn>
                <a:cxn ang="T15">
                  <a:pos x="T6" y="T7"/>
                </a:cxn>
                <a:cxn ang="T16">
                  <a:pos x="T8" y="T9"/>
                </a:cxn>
                <a:cxn ang="T17">
                  <a:pos x="T10" y="T11"/>
                </a:cxn>
              </a:cxnLst>
              <a:rect l="T18" t="T19" r="T20" b="T21"/>
              <a:pathLst>
                <a:path w="6" h="6">
                  <a:moveTo>
                    <a:pt x="4" y="6"/>
                  </a:moveTo>
                  <a:lnTo>
                    <a:pt x="6" y="4"/>
                  </a:lnTo>
                  <a:lnTo>
                    <a:pt x="6" y="0"/>
                  </a:lnTo>
                  <a:lnTo>
                    <a:pt x="0" y="0"/>
                  </a:lnTo>
                  <a:lnTo>
                    <a:pt x="0" y="6"/>
                  </a:lnTo>
                  <a:lnTo>
                    <a:pt x="4" y="6"/>
                  </a:lnTo>
                  <a:close/>
                </a:path>
              </a:pathLst>
            </a:custGeom>
            <a:solidFill>
              <a:srgbClr val="1F1A17"/>
            </a:solidFill>
            <a:ln w="9525">
              <a:noFill/>
              <a:round/>
              <a:headEnd/>
              <a:tailEnd/>
            </a:ln>
          </p:spPr>
          <p:txBody>
            <a:bodyPr/>
            <a:lstStyle/>
            <a:p>
              <a:endParaRPr lang="en-US"/>
            </a:p>
          </p:txBody>
        </p:sp>
        <p:sp>
          <p:nvSpPr>
            <p:cNvPr id="46384" name="Freeform 1633"/>
            <p:cNvSpPr>
              <a:spLocks/>
            </p:cNvSpPr>
            <p:nvPr/>
          </p:nvSpPr>
          <p:spPr bwMode="auto">
            <a:xfrm>
              <a:off x="2541" y="1914"/>
              <a:ext cx="4" cy="6"/>
            </a:xfrm>
            <a:custGeom>
              <a:avLst/>
              <a:gdLst>
                <a:gd name="T0" fmla="*/ 0 w 4"/>
                <a:gd name="T1" fmla="*/ 6 h 6"/>
                <a:gd name="T2" fmla="*/ 0 w 4"/>
                <a:gd name="T3" fmla="*/ 6 h 6"/>
                <a:gd name="T4" fmla="*/ 4 w 4"/>
                <a:gd name="T5" fmla="*/ 4 h 6"/>
                <a:gd name="T6" fmla="*/ 4 w 4"/>
                <a:gd name="T7" fmla="*/ 0 h 6"/>
                <a:gd name="T8" fmla="*/ 0 w 4"/>
                <a:gd name="T9" fmla="*/ 0 h 6"/>
                <a:gd name="T10" fmla="*/ 0 w 4"/>
                <a:gd name="T11" fmla="*/ 6 h 6"/>
                <a:gd name="T12" fmla="*/ 0 60000 65536"/>
                <a:gd name="T13" fmla="*/ 0 60000 65536"/>
                <a:gd name="T14" fmla="*/ 0 60000 65536"/>
                <a:gd name="T15" fmla="*/ 0 60000 65536"/>
                <a:gd name="T16" fmla="*/ 0 60000 65536"/>
                <a:gd name="T17" fmla="*/ 0 60000 65536"/>
                <a:gd name="T18" fmla="*/ 0 w 4"/>
                <a:gd name="T19" fmla="*/ 0 h 6"/>
                <a:gd name="T20" fmla="*/ 4 w 4"/>
                <a:gd name="T21" fmla="*/ 6 h 6"/>
              </a:gdLst>
              <a:ahLst/>
              <a:cxnLst>
                <a:cxn ang="T12">
                  <a:pos x="T0" y="T1"/>
                </a:cxn>
                <a:cxn ang="T13">
                  <a:pos x="T2" y="T3"/>
                </a:cxn>
                <a:cxn ang="T14">
                  <a:pos x="T4" y="T5"/>
                </a:cxn>
                <a:cxn ang="T15">
                  <a:pos x="T6" y="T7"/>
                </a:cxn>
                <a:cxn ang="T16">
                  <a:pos x="T8" y="T9"/>
                </a:cxn>
                <a:cxn ang="T17">
                  <a:pos x="T10" y="T11"/>
                </a:cxn>
              </a:cxnLst>
              <a:rect l="T18" t="T19" r="T20" b="T21"/>
              <a:pathLst>
                <a:path w="4" h="6">
                  <a:moveTo>
                    <a:pt x="0" y="6"/>
                  </a:moveTo>
                  <a:lnTo>
                    <a:pt x="0" y="6"/>
                  </a:lnTo>
                  <a:lnTo>
                    <a:pt x="4" y="4"/>
                  </a:lnTo>
                  <a:lnTo>
                    <a:pt x="4" y="0"/>
                  </a:lnTo>
                  <a:lnTo>
                    <a:pt x="0" y="0"/>
                  </a:lnTo>
                  <a:lnTo>
                    <a:pt x="0" y="6"/>
                  </a:lnTo>
                  <a:close/>
                </a:path>
              </a:pathLst>
            </a:custGeom>
            <a:solidFill>
              <a:srgbClr val="1F1A17"/>
            </a:solidFill>
            <a:ln w="9525">
              <a:noFill/>
              <a:round/>
              <a:headEnd/>
              <a:tailEnd/>
            </a:ln>
          </p:spPr>
          <p:txBody>
            <a:bodyPr/>
            <a:lstStyle/>
            <a:p>
              <a:endParaRPr lang="en-US"/>
            </a:p>
          </p:txBody>
        </p:sp>
        <p:sp>
          <p:nvSpPr>
            <p:cNvPr id="46385" name="Freeform 1634"/>
            <p:cNvSpPr>
              <a:spLocks/>
            </p:cNvSpPr>
            <p:nvPr/>
          </p:nvSpPr>
          <p:spPr bwMode="auto">
            <a:xfrm>
              <a:off x="2541" y="1914"/>
              <a:ext cx="2" cy="4"/>
            </a:xfrm>
            <a:custGeom>
              <a:avLst/>
              <a:gdLst>
                <a:gd name="T0" fmla="*/ 0 w 2"/>
                <a:gd name="T1" fmla="*/ 4 h 4"/>
                <a:gd name="T2" fmla="*/ 0 w 2"/>
                <a:gd name="T3" fmla="*/ 4 h 4"/>
                <a:gd name="T4" fmla="*/ 2 w 2"/>
                <a:gd name="T5" fmla="*/ 2 h 4"/>
                <a:gd name="T6" fmla="*/ 2 w 2"/>
                <a:gd name="T7" fmla="*/ 0 h 4"/>
                <a:gd name="T8" fmla="*/ 0 w 2"/>
                <a:gd name="T9" fmla="*/ 0 h 4"/>
                <a:gd name="T10" fmla="*/ 0 w 2"/>
                <a:gd name="T11" fmla="*/ 4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4"/>
                  </a:lnTo>
                  <a:lnTo>
                    <a:pt x="2" y="2"/>
                  </a:lnTo>
                  <a:lnTo>
                    <a:pt x="2" y="0"/>
                  </a:lnTo>
                  <a:lnTo>
                    <a:pt x="0" y="0"/>
                  </a:lnTo>
                  <a:lnTo>
                    <a:pt x="0" y="4"/>
                  </a:lnTo>
                  <a:close/>
                </a:path>
              </a:pathLst>
            </a:custGeom>
            <a:solidFill>
              <a:srgbClr val="1F1A17"/>
            </a:solidFill>
            <a:ln w="9525">
              <a:noFill/>
              <a:round/>
              <a:headEnd/>
              <a:tailEnd/>
            </a:ln>
          </p:spPr>
          <p:txBody>
            <a:bodyPr/>
            <a:lstStyle/>
            <a:p>
              <a:endParaRPr lang="en-US"/>
            </a:p>
          </p:txBody>
        </p:sp>
        <p:sp>
          <p:nvSpPr>
            <p:cNvPr id="46386" name="Freeform 1635"/>
            <p:cNvSpPr>
              <a:spLocks/>
            </p:cNvSpPr>
            <p:nvPr/>
          </p:nvSpPr>
          <p:spPr bwMode="auto">
            <a:xfrm>
              <a:off x="2541" y="1914"/>
              <a:ext cx="11" cy="6"/>
            </a:xfrm>
            <a:custGeom>
              <a:avLst/>
              <a:gdLst>
                <a:gd name="T0" fmla="*/ 0 w 11"/>
                <a:gd name="T1" fmla="*/ 0 h 6"/>
                <a:gd name="T2" fmla="*/ 11 w 11"/>
                <a:gd name="T3" fmla="*/ 0 h 6"/>
                <a:gd name="T4" fmla="*/ 11 w 11"/>
                <a:gd name="T5" fmla="*/ 6 h 6"/>
                <a:gd name="T6" fmla="*/ 0 w 11"/>
                <a:gd name="T7" fmla="*/ 6 h 6"/>
                <a:gd name="T8" fmla="*/ 0 w 11"/>
                <a:gd name="T9" fmla="*/ 0 h 6"/>
                <a:gd name="T10" fmla="*/ 0 w 11"/>
                <a:gd name="T11" fmla="*/ 0 h 6"/>
                <a:gd name="T12" fmla="*/ 0 60000 65536"/>
                <a:gd name="T13" fmla="*/ 0 60000 65536"/>
                <a:gd name="T14" fmla="*/ 0 60000 65536"/>
                <a:gd name="T15" fmla="*/ 0 60000 65536"/>
                <a:gd name="T16" fmla="*/ 0 60000 65536"/>
                <a:gd name="T17" fmla="*/ 0 60000 65536"/>
                <a:gd name="T18" fmla="*/ 0 w 11"/>
                <a:gd name="T19" fmla="*/ 0 h 6"/>
                <a:gd name="T20" fmla="*/ 11 w 11"/>
                <a:gd name="T21" fmla="*/ 6 h 6"/>
              </a:gdLst>
              <a:ahLst/>
              <a:cxnLst>
                <a:cxn ang="T12">
                  <a:pos x="T0" y="T1"/>
                </a:cxn>
                <a:cxn ang="T13">
                  <a:pos x="T2" y="T3"/>
                </a:cxn>
                <a:cxn ang="T14">
                  <a:pos x="T4" y="T5"/>
                </a:cxn>
                <a:cxn ang="T15">
                  <a:pos x="T6" y="T7"/>
                </a:cxn>
                <a:cxn ang="T16">
                  <a:pos x="T8" y="T9"/>
                </a:cxn>
                <a:cxn ang="T17">
                  <a:pos x="T10" y="T11"/>
                </a:cxn>
              </a:cxnLst>
              <a:rect l="T18" t="T19" r="T20" b="T21"/>
              <a:pathLst>
                <a:path w="11" h="6">
                  <a:moveTo>
                    <a:pt x="0" y="0"/>
                  </a:moveTo>
                  <a:lnTo>
                    <a:pt x="11" y="0"/>
                  </a:lnTo>
                  <a:lnTo>
                    <a:pt x="11" y="6"/>
                  </a:lnTo>
                  <a:lnTo>
                    <a:pt x="0" y="6"/>
                  </a:lnTo>
                  <a:lnTo>
                    <a:pt x="0" y="0"/>
                  </a:lnTo>
                  <a:close/>
                </a:path>
              </a:pathLst>
            </a:custGeom>
            <a:noFill/>
            <a:ln w="3175">
              <a:solidFill>
                <a:srgbClr val="1F1A17"/>
              </a:solidFill>
              <a:round/>
              <a:headEnd/>
              <a:tailEnd/>
            </a:ln>
          </p:spPr>
          <p:txBody>
            <a:bodyPr/>
            <a:lstStyle/>
            <a:p>
              <a:endParaRPr lang="en-US"/>
            </a:p>
          </p:txBody>
        </p:sp>
        <p:sp>
          <p:nvSpPr>
            <p:cNvPr id="46387" name="Freeform 1636"/>
            <p:cNvSpPr>
              <a:spLocks/>
            </p:cNvSpPr>
            <p:nvPr/>
          </p:nvSpPr>
          <p:spPr bwMode="auto">
            <a:xfrm>
              <a:off x="2643" y="1895"/>
              <a:ext cx="7" cy="5"/>
            </a:xfrm>
            <a:custGeom>
              <a:avLst/>
              <a:gdLst>
                <a:gd name="T0" fmla="*/ 7 w 7"/>
                <a:gd name="T1" fmla="*/ 2 h 5"/>
                <a:gd name="T2" fmla="*/ 5 w 7"/>
                <a:gd name="T3" fmla="*/ 5 h 5"/>
                <a:gd name="T4" fmla="*/ 1 w 7"/>
                <a:gd name="T5" fmla="*/ 5 h 5"/>
                <a:gd name="T6" fmla="*/ 1 w 7"/>
                <a:gd name="T7" fmla="*/ 5 h 5"/>
                <a:gd name="T8" fmla="*/ 0 w 7"/>
                <a:gd name="T9" fmla="*/ 5 h 5"/>
                <a:gd name="T10" fmla="*/ 3 w 7"/>
                <a:gd name="T11" fmla="*/ 4 h 5"/>
                <a:gd name="T12" fmla="*/ 7 w 7"/>
                <a:gd name="T13" fmla="*/ 0 h 5"/>
                <a:gd name="T14" fmla="*/ 7 w 7"/>
                <a:gd name="T15" fmla="*/ 0 h 5"/>
                <a:gd name="T16" fmla="*/ 7 w 7"/>
                <a:gd name="T17" fmla="*/ 2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7" y="2"/>
                  </a:moveTo>
                  <a:lnTo>
                    <a:pt x="5" y="5"/>
                  </a:lnTo>
                  <a:lnTo>
                    <a:pt x="1" y="5"/>
                  </a:lnTo>
                  <a:lnTo>
                    <a:pt x="0" y="5"/>
                  </a:lnTo>
                  <a:lnTo>
                    <a:pt x="3" y="4"/>
                  </a:lnTo>
                  <a:lnTo>
                    <a:pt x="7" y="0"/>
                  </a:lnTo>
                  <a:lnTo>
                    <a:pt x="7" y="2"/>
                  </a:lnTo>
                  <a:close/>
                </a:path>
              </a:pathLst>
            </a:custGeom>
            <a:solidFill>
              <a:srgbClr val="1F1A17"/>
            </a:solidFill>
            <a:ln w="9525">
              <a:noFill/>
              <a:round/>
              <a:headEnd/>
              <a:tailEnd/>
            </a:ln>
          </p:spPr>
          <p:txBody>
            <a:bodyPr/>
            <a:lstStyle/>
            <a:p>
              <a:endParaRPr lang="en-US"/>
            </a:p>
          </p:txBody>
        </p:sp>
        <p:sp>
          <p:nvSpPr>
            <p:cNvPr id="46388" name="Freeform 1637"/>
            <p:cNvSpPr>
              <a:spLocks/>
            </p:cNvSpPr>
            <p:nvPr/>
          </p:nvSpPr>
          <p:spPr bwMode="auto">
            <a:xfrm>
              <a:off x="2641" y="1893"/>
              <a:ext cx="9" cy="7"/>
            </a:xfrm>
            <a:custGeom>
              <a:avLst/>
              <a:gdLst>
                <a:gd name="T0" fmla="*/ 9 w 9"/>
                <a:gd name="T1" fmla="*/ 4 h 7"/>
                <a:gd name="T2" fmla="*/ 7 w 9"/>
                <a:gd name="T3" fmla="*/ 7 h 7"/>
                <a:gd name="T4" fmla="*/ 3 w 9"/>
                <a:gd name="T5" fmla="*/ 7 h 7"/>
                <a:gd name="T6" fmla="*/ 2 w 9"/>
                <a:gd name="T7" fmla="*/ 7 h 7"/>
                <a:gd name="T8" fmla="*/ 0 w 9"/>
                <a:gd name="T9" fmla="*/ 6 h 7"/>
                <a:gd name="T10" fmla="*/ 5 w 9"/>
                <a:gd name="T11" fmla="*/ 4 h 7"/>
                <a:gd name="T12" fmla="*/ 7 w 9"/>
                <a:gd name="T13" fmla="*/ 0 h 7"/>
                <a:gd name="T14" fmla="*/ 9 w 9"/>
                <a:gd name="T15" fmla="*/ 0 h 7"/>
                <a:gd name="T16" fmla="*/ 9 w 9"/>
                <a:gd name="T17" fmla="*/ 4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7"/>
                <a:gd name="T29" fmla="*/ 9 w 9"/>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7">
                  <a:moveTo>
                    <a:pt x="9" y="4"/>
                  </a:moveTo>
                  <a:lnTo>
                    <a:pt x="7" y="7"/>
                  </a:lnTo>
                  <a:lnTo>
                    <a:pt x="3" y="7"/>
                  </a:lnTo>
                  <a:lnTo>
                    <a:pt x="2" y="7"/>
                  </a:lnTo>
                  <a:lnTo>
                    <a:pt x="0" y="6"/>
                  </a:lnTo>
                  <a:lnTo>
                    <a:pt x="5" y="4"/>
                  </a:lnTo>
                  <a:lnTo>
                    <a:pt x="7" y="0"/>
                  </a:lnTo>
                  <a:lnTo>
                    <a:pt x="9" y="0"/>
                  </a:lnTo>
                  <a:lnTo>
                    <a:pt x="9" y="4"/>
                  </a:lnTo>
                  <a:close/>
                </a:path>
              </a:pathLst>
            </a:custGeom>
            <a:solidFill>
              <a:srgbClr val="1F1A17"/>
            </a:solidFill>
            <a:ln w="9525">
              <a:noFill/>
              <a:round/>
              <a:headEnd/>
              <a:tailEnd/>
            </a:ln>
          </p:spPr>
          <p:txBody>
            <a:bodyPr/>
            <a:lstStyle/>
            <a:p>
              <a:endParaRPr lang="en-US"/>
            </a:p>
          </p:txBody>
        </p:sp>
        <p:sp>
          <p:nvSpPr>
            <p:cNvPr id="46389" name="Freeform 1638"/>
            <p:cNvSpPr>
              <a:spLocks/>
            </p:cNvSpPr>
            <p:nvPr/>
          </p:nvSpPr>
          <p:spPr bwMode="auto">
            <a:xfrm>
              <a:off x="2641" y="1891"/>
              <a:ext cx="9" cy="9"/>
            </a:xfrm>
            <a:custGeom>
              <a:avLst/>
              <a:gdLst>
                <a:gd name="T0" fmla="*/ 2 w 9"/>
                <a:gd name="T1" fmla="*/ 9 h 9"/>
                <a:gd name="T2" fmla="*/ 5 w 9"/>
                <a:gd name="T3" fmla="*/ 8 h 9"/>
                <a:gd name="T4" fmla="*/ 9 w 9"/>
                <a:gd name="T5" fmla="*/ 4 h 9"/>
                <a:gd name="T6" fmla="*/ 7 w 9"/>
                <a:gd name="T7" fmla="*/ 2 h 9"/>
                <a:gd name="T8" fmla="*/ 5 w 9"/>
                <a:gd name="T9" fmla="*/ 0 h 9"/>
                <a:gd name="T10" fmla="*/ 3 w 9"/>
                <a:gd name="T11" fmla="*/ 4 h 9"/>
                <a:gd name="T12" fmla="*/ 0 w 9"/>
                <a:gd name="T13" fmla="*/ 6 h 9"/>
                <a:gd name="T14" fmla="*/ 0 w 9"/>
                <a:gd name="T15" fmla="*/ 8 h 9"/>
                <a:gd name="T16" fmla="*/ 2 w 9"/>
                <a:gd name="T17" fmla="*/ 9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9"/>
                <a:gd name="T29" fmla="*/ 9 w 9"/>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9">
                  <a:moveTo>
                    <a:pt x="2" y="9"/>
                  </a:moveTo>
                  <a:lnTo>
                    <a:pt x="5" y="8"/>
                  </a:lnTo>
                  <a:lnTo>
                    <a:pt x="9" y="4"/>
                  </a:lnTo>
                  <a:lnTo>
                    <a:pt x="7" y="2"/>
                  </a:lnTo>
                  <a:lnTo>
                    <a:pt x="5" y="0"/>
                  </a:lnTo>
                  <a:lnTo>
                    <a:pt x="3" y="4"/>
                  </a:lnTo>
                  <a:lnTo>
                    <a:pt x="0" y="6"/>
                  </a:lnTo>
                  <a:lnTo>
                    <a:pt x="0" y="8"/>
                  </a:lnTo>
                  <a:lnTo>
                    <a:pt x="2" y="9"/>
                  </a:lnTo>
                  <a:close/>
                </a:path>
              </a:pathLst>
            </a:custGeom>
            <a:solidFill>
              <a:srgbClr val="1F1A17"/>
            </a:solidFill>
            <a:ln w="9525">
              <a:noFill/>
              <a:round/>
              <a:headEnd/>
              <a:tailEnd/>
            </a:ln>
          </p:spPr>
          <p:txBody>
            <a:bodyPr/>
            <a:lstStyle/>
            <a:p>
              <a:endParaRPr lang="en-US"/>
            </a:p>
          </p:txBody>
        </p:sp>
        <p:sp>
          <p:nvSpPr>
            <p:cNvPr id="46390" name="Freeform 1639"/>
            <p:cNvSpPr>
              <a:spLocks/>
            </p:cNvSpPr>
            <p:nvPr/>
          </p:nvSpPr>
          <p:spPr bwMode="auto">
            <a:xfrm>
              <a:off x="2641" y="1891"/>
              <a:ext cx="7" cy="8"/>
            </a:xfrm>
            <a:custGeom>
              <a:avLst/>
              <a:gdLst>
                <a:gd name="T0" fmla="*/ 0 w 7"/>
                <a:gd name="T1" fmla="*/ 8 h 8"/>
                <a:gd name="T2" fmla="*/ 5 w 7"/>
                <a:gd name="T3" fmla="*/ 6 h 8"/>
                <a:gd name="T4" fmla="*/ 7 w 7"/>
                <a:gd name="T5" fmla="*/ 2 h 8"/>
                <a:gd name="T6" fmla="*/ 5 w 7"/>
                <a:gd name="T7" fmla="*/ 0 h 8"/>
                <a:gd name="T8" fmla="*/ 3 w 7"/>
                <a:gd name="T9" fmla="*/ 0 h 8"/>
                <a:gd name="T10" fmla="*/ 3 w 7"/>
                <a:gd name="T11" fmla="*/ 0 h 8"/>
                <a:gd name="T12" fmla="*/ 3 w 7"/>
                <a:gd name="T13" fmla="*/ 0 h 8"/>
                <a:gd name="T14" fmla="*/ 2 w 7"/>
                <a:gd name="T15" fmla="*/ 2 h 8"/>
                <a:gd name="T16" fmla="*/ 0 w 7"/>
                <a:gd name="T17" fmla="*/ 4 h 8"/>
                <a:gd name="T18" fmla="*/ 0 w 7"/>
                <a:gd name="T19" fmla="*/ 4 h 8"/>
                <a:gd name="T20" fmla="*/ 0 w 7"/>
                <a:gd name="T21" fmla="*/ 6 h 8"/>
                <a:gd name="T22" fmla="*/ 0 w 7"/>
                <a:gd name="T23" fmla="*/ 6 h 8"/>
                <a:gd name="T24" fmla="*/ 0 w 7"/>
                <a:gd name="T25" fmla="*/ 8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8"/>
                <a:gd name="T41" fmla="*/ 7 w 7"/>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8">
                  <a:moveTo>
                    <a:pt x="0" y="8"/>
                  </a:moveTo>
                  <a:lnTo>
                    <a:pt x="5" y="6"/>
                  </a:lnTo>
                  <a:lnTo>
                    <a:pt x="7" y="2"/>
                  </a:lnTo>
                  <a:lnTo>
                    <a:pt x="5" y="0"/>
                  </a:lnTo>
                  <a:lnTo>
                    <a:pt x="3" y="0"/>
                  </a:lnTo>
                  <a:lnTo>
                    <a:pt x="2" y="2"/>
                  </a:lnTo>
                  <a:lnTo>
                    <a:pt x="0" y="4"/>
                  </a:lnTo>
                  <a:lnTo>
                    <a:pt x="0" y="6"/>
                  </a:lnTo>
                  <a:lnTo>
                    <a:pt x="0" y="8"/>
                  </a:lnTo>
                  <a:close/>
                </a:path>
              </a:pathLst>
            </a:custGeom>
            <a:solidFill>
              <a:srgbClr val="1F1A17"/>
            </a:solidFill>
            <a:ln w="9525">
              <a:noFill/>
              <a:round/>
              <a:headEnd/>
              <a:tailEnd/>
            </a:ln>
          </p:spPr>
          <p:txBody>
            <a:bodyPr/>
            <a:lstStyle/>
            <a:p>
              <a:endParaRPr lang="en-US"/>
            </a:p>
          </p:txBody>
        </p:sp>
        <p:sp>
          <p:nvSpPr>
            <p:cNvPr id="46391" name="Freeform 1640"/>
            <p:cNvSpPr>
              <a:spLocks/>
            </p:cNvSpPr>
            <p:nvPr/>
          </p:nvSpPr>
          <p:spPr bwMode="auto">
            <a:xfrm>
              <a:off x="2641" y="1891"/>
              <a:ext cx="5" cy="6"/>
            </a:xfrm>
            <a:custGeom>
              <a:avLst/>
              <a:gdLst>
                <a:gd name="T0" fmla="*/ 0 w 5"/>
                <a:gd name="T1" fmla="*/ 6 h 6"/>
                <a:gd name="T2" fmla="*/ 3 w 5"/>
                <a:gd name="T3" fmla="*/ 4 h 6"/>
                <a:gd name="T4" fmla="*/ 5 w 5"/>
                <a:gd name="T5" fmla="*/ 0 h 6"/>
                <a:gd name="T6" fmla="*/ 5 w 5"/>
                <a:gd name="T7" fmla="*/ 0 h 6"/>
                <a:gd name="T8" fmla="*/ 3 w 5"/>
                <a:gd name="T9" fmla="*/ 0 h 6"/>
                <a:gd name="T10" fmla="*/ 0 w 5"/>
                <a:gd name="T11" fmla="*/ 2 h 6"/>
                <a:gd name="T12" fmla="*/ 0 w 5"/>
                <a:gd name="T13" fmla="*/ 6 h 6"/>
                <a:gd name="T14" fmla="*/ 0 w 5"/>
                <a:gd name="T15" fmla="*/ 6 h 6"/>
                <a:gd name="T16" fmla="*/ 0 w 5"/>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6"/>
                <a:gd name="T29" fmla="*/ 5 w 5"/>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6">
                  <a:moveTo>
                    <a:pt x="0" y="6"/>
                  </a:moveTo>
                  <a:lnTo>
                    <a:pt x="3" y="4"/>
                  </a:lnTo>
                  <a:lnTo>
                    <a:pt x="5" y="0"/>
                  </a:lnTo>
                  <a:lnTo>
                    <a:pt x="3" y="0"/>
                  </a:lnTo>
                  <a:lnTo>
                    <a:pt x="0" y="2"/>
                  </a:lnTo>
                  <a:lnTo>
                    <a:pt x="0" y="6"/>
                  </a:lnTo>
                  <a:close/>
                </a:path>
              </a:pathLst>
            </a:custGeom>
            <a:solidFill>
              <a:srgbClr val="1F1A17"/>
            </a:solidFill>
            <a:ln w="9525">
              <a:noFill/>
              <a:round/>
              <a:headEnd/>
              <a:tailEnd/>
            </a:ln>
          </p:spPr>
          <p:txBody>
            <a:bodyPr/>
            <a:lstStyle/>
            <a:p>
              <a:endParaRPr lang="en-US"/>
            </a:p>
          </p:txBody>
        </p:sp>
        <p:sp>
          <p:nvSpPr>
            <p:cNvPr id="46392" name="Freeform 1641"/>
            <p:cNvSpPr>
              <a:spLocks/>
            </p:cNvSpPr>
            <p:nvPr/>
          </p:nvSpPr>
          <p:spPr bwMode="auto">
            <a:xfrm>
              <a:off x="2641" y="1891"/>
              <a:ext cx="3" cy="4"/>
            </a:xfrm>
            <a:custGeom>
              <a:avLst/>
              <a:gdLst>
                <a:gd name="T0" fmla="*/ 0 w 3"/>
                <a:gd name="T1" fmla="*/ 4 h 4"/>
                <a:gd name="T2" fmla="*/ 2 w 3"/>
                <a:gd name="T3" fmla="*/ 2 h 4"/>
                <a:gd name="T4" fmla="*/ 3 w 3"/>
                <a:gd name="T5" fmla="*/ 0 h 4"/>
                <a:gd name="T6" fmla="*/ 2 w 3"/>
                <a:gd name="T7" fmla="*/ 2 h 4"/>
                <a:gd name="T8" fmla="*/ 0 w 3"/>
                <a:gd name="T9" fmla="*/ 4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0" y="4"/>
                  </a:moveTo>
                  <a:lnTo>
                    <a:pt x="2" y="2"/>
                  </a:lnTo>
                  <a:lnTo>
                    <a:pt x="3" y="0"/>
                  </a:lnTo>
                  <a:lnTo>
                    <a:pt x="2" y="2"/>
                  </a:lnTo>
                  <a:lnTo>
                    <a:pt x="0" y="4"/>
                  </a:lnTo>
                  <a:close/>
                </a:path>
              </a:pathLst>
            </a:custGeom>
            <a:solidFill>
              <a:srgbClr val="1F1A17"/>
            </a:solidFill>
            <a:ln w="9525">
              <a:noFill/>
              <a:round/>
              <a:headEnd/>
              <a:tailEnd/>
            </a:ln>
          </p:spPr>
          <p:txBody>
            <a:bodyPr/>
            <a:lstStyle/>
            <a:p>
              <a:endParaRPr lang="en-US"/>
            </a:p>
          </p:txBody>
        </p:sp>
        <p:sp>
          <p:nvSpPr>
            <p:cNvPr id="46393" name="Freeform 1642"/>
            <p:cNvSpPr>
              <a:spLocks/>
            </p:cNvSpPr>
            <p:nvPr/>
          </p:nvSpPr>
          <p:spPr bwMode="auto">
            <a:xfrm>
              <a:off x="2641" y="1891"/>
              <a:ext cx="9" cy="9"/>
            </a:xfrm>
            <a:custGeom>
              <a:avLst/>
              <a:gdLst>
                <a:gd name="T0" fmla="*/ 9 w 9"/>
                <a:gd name="T1" fmla="*/ 6 h 9"/>
                <a:gd name="T2" fmla="*/ 7 w 9"/>
                <a:gd name="T3" fmla="*/ 9 h 9"/>
                <a:gd name="T4" fmla="*/ 3 w 9"/>
                <a:gd name="T5" fmla="*/ 9 h 9"/>
                <a:gd name="T6" fmla="*/ 0 w 9"/>
                <a:gd name="T7" fmla="*/ 9 h 9"/>
                <a:gd name="T8" fmla="*/ 0 w 9"/>
                <a:gd name="T9" fmla="*/ 6 h 9"/>
                <a:gd name="T10" fmla="*/ 0 w 9"/>
                <a:gd name="T11" fmla="*/ 2 h 9"/>
                <a:gd name="T12" fmla="*/ 3 w 9"/>
                <a:gd name="T13" fmla="*/ 0 h 9"/>
                <a:gd name="T14" fmla="*/ 7 w 9"/>
                <a:gd name="T15" fmla="*/ 2 h 9"/>
                <a:gd name="T16" fmla="*/ 9 w 9"/>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9"/>
                <a:gd name="T29" fmla="*/ 9 w 9"/>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9">
                  <a:moveTo>
                    <a:pt x="9" y="6"/>
                  </a:moveTo>
                  <a:lnTo>
                    <a:pt x="7" y="9"/>
                  </a:lnTo>
                  <a:lnTo>
                    <a:pt x="3" y="9"/>
                  </a:lnTo>
                  <a:lnTo>
                    <a:pt x="0" y="9"/>
                  </a:lnTo>
                  <a:lnTo>
                    <a:pt x="0" y="6"/>
                  </a:lnTo>
                  <a:lnTo>
                    <a:pt x="0" y="2"/>
                  </a:lnTo>
                  <a:lnTo>
                    <a:pt x="3" y="0"/>
                  </a:lnTo>
                  <a:lnTo>
                    <a:pt x="7" y="2"/>
                  </a:lnTo>
                  <a:lnTo>
                    <a:pt x="9" y="6"/>
                  </a:lnTo>
                </a:path>
              </a:pathLst>
            </a:custGeom>
            <a:noFill/>
            <a:ln w="3175">
              <a:solidFill>
                <a:srgbClr val="1F1A17"/>
              </a:solidFill>
              <a:round/>
              <a:headEnd/>
              <a:tailEnd/>
            </a:ln>
          </p:spPr>
          <p:txBody>
            <a:bodyPr/>
            <a:lstStyle/>
            <a:p>
              <a:endParaRPr lang="en-US"/>
            </a:p>
          </p:txBody>
        </p:sp>
        <p:sp>
          <p:nvSpPr>
            <p:cNvPr id="46394" name="Line 1643"/>
            <p:cNvSpPr>
              <a:spLocks noChangeShapeType="1"/>
            </p:cNvSpPr>
            <p:nvPr/>
          </p:nvSpPr>
          <p:spPr bwMode="auto">
            <a:xfrm flipH="1">
              <a:off x="2604" y="1902"/>
              <a:ext cx="19" cy="1"/>
            </a:xfrm>
            <a:prstGeom prst="line">
              <a:avLst/>
            </a:prstGeom>
            <a:noFill/>
            <a:ln w="3175">
              <a:solidFill>
                <a:srgbClr val="1F1A17"/>
              </a:solidFill>
              <a:round/>
              <a:headEnd/>
              <a:tailEnd/>
            </a:ln>
          </p:spPr>
          <p:txBody>
            <a:bodyPr/>
            <a:lstStyle/>
            <a:p>
              <a:endParaRPr lang="en-US"/>
            </a:p>
          </p:txBody>
        </p:sp>
        <p:sp>
          <p:nvSpPr>
            <p:cNvPr id="46395" name="Freeform 1644"/>
            <p:cNvSpPr>
              <a:spLocks/>
            </p:cNvSpPr>
            <p:nvPr/>
          </p:nvSpPr>
          <p:spPr bwMode="auto">
            <a:xfrm>
              <a:off x="2606" y="1887"/>
              <a:ext cx="15" cy="1"/>
            </a:xfrm>
            <a:custGeom>
              <a:avLst/>
              <a:gdLst>
                <a:gd name="T0" fmla="*/ 0 w 15"/>
                <a:gd name="T1" fmla="*/ 0 h 1"/>
                <a:gd name="T2" fmla="*/ 15 w 15"/>
                <a:gd name="T3" fmla="*/ 0 h 1"/>
                <a:gd name="T4" fmla="*/ 15 w 15"/>
                <a:gd name="T5" fmla="*/ 0 h 1"/>
                <a:gd name="T6" fmla="*/ 0 60000 65536"/>
                <a:gd name="T7" fmla="*/ 0 60000 65536"/>
                <a:gd name="T8" fmla="*/ 0 60000 65536"/>
                <a:gd name="T9" fmla="*/ 0 w 15"/>
                <a:gd name="T10" fmla="*/ 0 h 1"/>
                <a:gd name="T11" fmla="*/ 15 w 15"/>
                <a:gd name="T12" fmla="*/ 1 h 1"/>
              </a:gdLst>
              <a:ahLst/>
              <a:cxnLst>
                <a:cxn ang="T6">
                  <a:pos x="T0" y="T1"/>
                </a:cxn>
                <a:cxn ang="T7">
                  <a:pos x="T2" y="T3"/>
                </a:cxn>
                <a:cxn ang="T8">
                  <a:pos x="T4" y="T5"/>
                </a:cxn>
              </a:cxnLst>
              <a:rect l="T9" t="T10" r="T11" b="T12"/>
              <a:pathLst>
                <a:path w="15" h="1">
                  <a:moveTo>
                    <a:pt x="0" y="0"/>
                  </a:moveTo>
                  <a:lnTo>
                    <a:pt x="15" y="0"/>
                  </a:lnTo>
                </a:path>
              </a:pathLst>
            </a:custGeom>
            <a:noFill/>
            <a:ln w="3175">
              <a:solidFill>
                <a:srgbClr val="1F1A17"/>
              </a:solidFill>
              <a:round/>
              <a:headEnd/>
              <a:tailEnd/>
            </a:ln>
          </p:spPr>
          <p:txBody>
            <a:bodyPr/>
            <a:lstStyle/>
            <a:p>
              <a:endParaRPr lang="en-US"/>
            </a:p>
          </p:txBody>
        </p:sp>
        <p:sp>
          <p:nvSpPr>
            <p:cNvPr id="46396" name="Line 1645"/>
            <p:cNvSpPr>
              <a:spLocks noChangeShapeType="1"/>
            </p:cNvSpPr>
            <p:nvPr/>
          </p:nvSpPr>
          <p:spPr bwMode="auto">
            <a:xfrm>
              <a:off x="2426" y="1920"/>
              <a:ext cx="1" cy="15"/>
            </a:xfrm>
            <a:prstGeom prst="line">
              <a:avLst/>
            </a:prstGeom>
            <a:noFill/>
            <a:ln w="3175">
              <a:solidFill>
                <a:srgbClr val="1F1A17"/>
              </a:solidFill>
              <a:round/>
              <a:headEnd/>
              <a:tailEnd/>
            </a:ln>
          </p:spPr>
          <p:txBody>
            <a:bodyPr/>
            <a:lstStyle/>
            <a:p>
              <a:endParaRPr lang="en-US"/>
            </a:p>
          </p:txBody>
        </p:sp>
        <p:sp>
          <p:nvSpPr>
            <p:cNvPr id="46397" name="Line 1646"/>
            <p:cNvSpPr>
              <a:spLocks noChangeShapeType="1"/>
            </p:cNvSpPr>
            <p:nvPr/>
          </p:nvSpPr>
          <p:spPr bwMode="auto">
            <a:xfrm>
              <a:off x="2435" y="1920"/>
              <a:ext cx="1" cy="15"/>
            </a:xfrm>
            <a:prstGeom prst="line">
              <a:avLst/>
            </a:prstGeom>
            <a:noFill/>
            <a:ln w="3175">
              <a:solidFill>
                <a:srgbClr val="1F1A17"/>
              </a:solidFill>
              <a:round/>
              <a:headEnd/>
              <a:tailEnd/>
            </a:ln>
          </p:spPr>
          <p:txBody>
            <a:bodyPr/>
            <a:lstStyle/>
            <a:p>
              <a:endParaRPr lang="en-US"/>
            </a:p>
          </p:txBody>
        </p:sp>
        <p:sp>
          <p:nvSpPr>
            <p:cNvPr id="46398" name="Line 1647"/>
            <p:cNvSpPr>
              <a:spLocks noChangeShapeType="1"/>
            </p:cNvSpPr>
            <p:nvPr/>
          </p:nvSpPr>
          <p:spPr bwMode="auto">
            <a:xfrm>
              <a:off x="2447" y="1920"/>
              <a:ext cx="1" cy="15"/>
            </a:xfrm>
            <a:prstGeom prst="line">
              <a:avLst/>
            </a:prstGeom>
            <a:noFill/>
            <a:ln w="3175">
              <a:solidFill>
                <a:srgbClr val="1F1A17"/>
              </a:solidFill>
              <a:round/>
              <a:headEnd/>
              <a:tailEnd/>
            </a:ln>
          </p:spPr>
          <p:txBody>
            <a:bodyPr/>
            <a:lstStyle/>
            <a:p>
              <a:endParaRPr lang="en-US"/>
            </a:p>
          </p:txBody>
        </p:sp>
        <p:sp>
          <p:nvSpPr>
            <p:cNvPr id="46399" name="Line 1648"/>
            <p:cNvSpPr>
              <a:spLocks noChangeShapeType="1"/>
            </p:cNvSpPr>
            <p:nvPr/>
          </p:nvSpPr>
          <p:spPr bwMode="auto">
            <a:xfrm>
              <a:off x="2456" y="1920"/>
              <a:ext cx="1" cy="15"/>
            </a:xfrm>
            <a:prstGeom prst="line">
              <a:avLst/>
            </a:prstGeom>
            <a:noFill/>
            <a:ln w="3175">
              <a:solidFill>
                <a:srgbClr val="1F1A17"/>
              </a:solidFill>
              <a:round/>
              <a:headEnd/>
              <a:tailEnd/>
            </a:ln>
          </p:spPr>
          <p:txBody>
            <a:bodyPr/>
            <a:lstStyle/>
            <a:p>
              <a:endParaRPr lang="en-US"/>
            </a:p>
          </p:txBody>
        </p:sp>
        <p:sp>
          <p:nvSpPr>
            <p:cNvPr id="46400" name="Line 1649"/>
            <p:cNvSpPr>
              <a:spLocks noChangeShapeType="1"/>
            </p:cNvSpPr>
            <p:nvPr/>
          </p:nvSpPr>
          <p:spPr bwMode="auto">
            <a:xfrm>
              <a:off x="2466" y="1920"/>
              <a:ext cx="1" cy="15"/>
            </a:xfrm>
            <a:prstGeom prst="line">
              <a:avLst/>
            </a:prstGeom>
            <a:noFill/>
            <a:ln w="3175">
              <a:solidFill>
                <a:srgbClr val="1F1A17"/>
              </a:solidFill>
              <a:round/>
              <a:headEnd/>
              <a:tailEnd/>
            </a:ln>
          </p:spPr>
          <p:txBody>
            <a:bodyPr/>
            <a:lstStyle/>
            <a:p>
              <a:endParaRPr lang="en-US"/>
            </a:p>
          </p:txBody>
        </p:sp>
        <p:sp>
          <p:nvSpPr>
            <p:cNvPr id="46401" name="Line 1650"/>
            <p:cNvSpPr>
              <a:spLocks noChangeShapeType="1"/>
            </p:cNvSpPr>
            <p:nvPr/>
          </p:nvSpPr>
          <p:spPr bwMode="auto">
            <a:xfrm>
              <a:off x="2477" y="1920"/>
              <a:ext cx="1" cy="15"/>
            </a:xfrm>
            <a:prstGeom prst="line">
              <a:avLst/>
            </a:prstGeom>
            <a:noFill/>
            <a:ln w="3175">
              <a:solidFill>
                <a:srgbClr val="1F1A17"/>
              </a:solidFill>
              <a:round/>
              <a:headEnd/>
              <a:tailEnd/>
            </a:ln>
          </p:spPr>
          <p:txBody>
            <a:bodyPr/>
            <a:lstStyle/>
            <a:p>
              <a:endParaRPr lang="en-US"/>
            </a:p>
          </p:txBody>
        </p:sp>
        <p:sp>
          <p:nvSpPr>
            <p:cNvPr id="46402" name="Line 1651"/>
            <p:cNvSpPr>
              <a:spLocks noChangeShapeType="1"/>
            </p:cNvSpPr>
            <p:nvPr/>
          </p:nvSpPr>
          <p:spPr bwMode="auto">
            <a:xfrm>
              <a:off x="2487" y="1920"/>
              <a:ext cx="1" cy="15"/>
            </a:xfrm>
            <a:prstGeom prst="line">
              <a:avLst/>
            </a:prstGeom>
            <a:noFill/>
            <a:ln w="3175">
              <a:solidFill>
                <a:srgbClr val="1F1A17"/>
              </a:solidFill>
              <a:round/>
              <a:headEnd/>
              <a:tailEnd/>
            </a:ln>
          </p:spPr>
          <p:txBody>
            <a:bodyPr/>
            <a:lstStyle/>
            <a:p>
              <a:endParaRPr lang="en-US"/>
            </a:p>
          </p:txBody>
        </p:sp>
        <p:sp>
          <p:nvSpPr>
            <p:cNvPr id="46403" name="Line 1652"/>
            <p:cNvSpPr>
              <a:spLocks noChangeShapeType="1"/>
            </p:cNvSpPr>
            <p:nvPr/>
          </p:nvSpPr>
          <p:spPr bwMode="auto">
            <a:xfrm>
              <a:off x="2497" y="1920"/>
              <a:ext cx="1" cy="15"/>
            </a:xfrm>
            <a:prstGeom prst="line">
              <a:avLst/>
            </a:prstGeom>
            <a:noFill/>
            <a:ln w="3175">
              <a:solidFill>
                <a:srgbClr val="1F1A17"/>
              </a:solidFill>
              <a:round/>
              <a:headEnd/>
              <a:tailEnd/>
            </a:ln>
          </p:spPr>
          <p:txBody>
            <a:bodyPr/>
            <a:lstStyle/>
            <a:p>
              <a:endParaRPr lang="en-US"/>
            </a:p>
          </p:txBody>
        </p:sp>
        <p:sp>
          <p:nvSpPr>
            <p:cNvPr id="46404" name="Line 1653"/>
            <p:cNvSpPr>
              <a:spLocks noChangeShapeType="1"/>
            </p:cNvSpPr>
            <p:nvPr/>
          </p:nvSpPr>
          <p:spPr bwMode="auto">
            <a:xfrm>
              <a:off x="2508" y="1920"/>
              <a:ext cx="1" cy="15"/>
            </a:xfrm>
            <a:prstGeom prst="line">
              <a:avLst/>
            </a:prstGeom>
            <a:noFill/>
            <a:ln w="3175">
              <a:solidFill>
                <a:srgbClr val="1F1A17"/>
              </a:solidFill>
              <a:round/>
              <a:headEnd/>
              <a:tailEnd/>
            </a:ln>
          </p:spPr>
          <p:txBody>
            <a:bodyPr/>
            <a:lstStyle/>
            <a:p>
              <a:endParaRPr lang="en-US"/>
            </a:p>
          </p:txBody>
        </p:sp>
        <p:sp>
          <p:nvSpPr>
            <p:cNvPr id="46405" name="Line 1654"/>
            <p:cNvSpPr>
              <a:spLocks noChangeShapeType="1"/>
            </p:cNvSpPr>
            <p:nvPr/>
          </p:nvSpPr>
          <p:spPr bwMode="auto">
            <a:xfrm>
              <a:off x="2518" y="1920"/>
              <a:ext cx="1" cy="15"/>
            </a:xfrm>
            <a:prstGeom prst="line">
              <a:avLst/>
            </a:prstGeom>
            <a:noFill/>
            <a:ln w="3175">
              <a:solidFill>
                <a:srgbClr val="1F1A17"/>
              </a:solidFill>
              <a:round/>
              <a:headEnd/>
              <a:tailEnd/>
            </a:ln>
          </p:spPr>
          <p:txBody>
            <a:bodyPr/>
            <a:lstStyle/>
            <a:p>
              <a:endParaRPr lang="en-US"/>
            </a:p>
          </p:txBody>
        </p:sp>
        <p:sp>
          <p:nvSpPr>
            <p:cNvPr id="46406" name="Line 1655"/>
            <p:cNvSpPr>
              <a:spLocks noChangeShapeType="1"/>
            </p:cNvSpPr>
            <p:nvPr/>
          </p:nvSpPr>
          <p:spPr bwMode="auto">
            <a:xfrm>
              <a:off x="2527" y="1920"/>
              <a:ext cx="1" cy="15"/>
            </a:xfrm>
            <a:prstGeom prst="line">
              <a:avLst/>
            </a:prstGeom>
            <a:noFill/>
            <a:ln w="3175">
              <a:solidFill>
                <a:srgbClr val="1F1A17"/>
              </a:solidFill>
              <a:round/>
              <a:headEnd/>
              <a:tailEnd/>
            </a:ln>
          </p:spPr>
          <p:txBody>
            <a:bodyPr/>
            <a:lstStyle/>
            <a:p>
              <a:endParaRPr lang="en-US"/>
            </a:p>
          </p:txBody>
        </p:sp>
        <p:sp>
          <p:nvSpPr>
            <p:cNvPr id="46407" name="Freeform 1656"/>
            <p:cNvSpPr>
              <a:spLocks/>
            </p:cNvSpPr>
            <p:nvPr/>
          </p:nvSpPr>
          <p:spPr bwMode="auto">
            <a:xfrm>
              <a:off x="2180" y="1778"/>
              <a:ext cx="361" cy="61"/>
            </a:xfrm>
            <a:custGeom>
              <a:avLst/>
              <a:gdLst>
                <a:gd name="T0" fmla="*/ 361 w 361"/>
                <a:gd name="T1" fmla="*/ 61 h 61"/>
                <a:gd name="T2" fmla="*/ 0 w 361"/>
                <a:gd name="T3" fmla="*/ 61 h 61"/>
                <a:gd name="T4" fmla="*/ 8 w 361"/>
                <a:gd name="T5" fmla="*/ 38 h 61"/>
                <a:gd name="T6" fmla="*/ 33 w 361"/>
                <a:gd name="T7" fmla="*/ 0 h 61"/>
                <a:gd name="T8" fmla="*/ 334 w 361"/>
                <a:gd name="T9" fmla="*/ 0 h 61"/>
                <a:gd name="T10" fmla="*/ 357 w 361"/>
                <a:gd name="T11" fmla="*/ 40 h 61"/>
                <a:gd name="T12" fmla="*/ 361 w 361"/>
                <a:gd name="T13" fmla="*/ 61 h 61"/>
                <a:gd name="T14" fmla="*/ 0 60000 65536"/>
                <a:gd name="T15" fmla="*/ 0 60000 65536"/>
                <a:gd name="T16" fmla="*/ 0 60000 65536"/>
                <a:gd name="T17" fmla="*/ 0 60000 65536"/>
                <a:gd name="T18" fmla="*/ 0 60000 65536"/>
                <a:gd name="T19" fmla="*/ 0 60000 65536"/>
                <a:gd name="T20" fmla="*/ 0 60000 65536"/>
                <a:gd name="T21" fmla="*/ 0 w 361"/>
                <a:gd name="T22" fmla="*/ 0 h 61"/>
                <a:gd name="T23" fmla="*/ 361 w 361"/>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61">
                  <a:moveTo>
                    <a:pt x="361" y="61"/>
                  </a:moveTo>
                  <a:lnTo>
                    <a:pt x="0" y="61"/>
                  </a:lnTo>
                  <a:lnTo>
                    <a:pt x="8" y="38"/>
                  </a:lnTo>
                  <a:lnTo>
                    <a:pt x="33" y="0"/>
                  </a:lnTo>
                  <a:lnTo>
                    <a:pt x="334" y="0"/>
                  </a:lnTo>
                  <a:lnTo>
                    <a:pt x="357" y="40"/>
                  </a:lnTo>
                  <a:lnTo>
                    <a:pt x="361" y="61"/>
                  </a:lnTo>
                  <a:close/>
                </a:path>
              </a:pathLst>
            </a:custGeom>
            <a:solidFill>
              <a:srgbClr val="C3C3C2"/>
            </a:solidFill>
            <a:ln w="9525">
              <a:noFill/>
              <a:round/>
              <a:headEnd/>
              <a:tailEnd/>
            </a:ln>
          </p:spPr>
          <p:txBody>
            <a:bodyPr/>
            <a:lstStyle/>
            <a:p>
              <a:endParaRPr lang="en-US"/>
            </a:p>
          </p:txBody>
        </p:sp>
        <p:sp>
          <p:nvSpPr>
            <p:cNvPr id="46408" name="Freeform 1657"/>
            <p:cNvSpPr>
              <a:spLocks/>
            </p:cNvSpPr>
            <p:nvPr/>
          </p:nvSpPr>
          <p:spPr bwMode="auto">
            <a:xfrm>
              <a:off x="2180" y="1778"/>
              <a:ext cx="361" cy="61"/>
            </a:xfrm>
            <a:custGeom>
              <a:avLst/>
              <a:gdLst>
                <a:gd name="T0" fmla="*/ 361 w 361"/>
                <a:gd name="T1" fmla="*/ 61 h 61"/>
                <a:gd name="T2" fmla="*/ 0 w 361"/>
                <a:gd name="T3" fmla="*/ 61 h 61"/>
                <a:gd name="T4" fmla="*/ 8 w 361"/>
                <a:gd name="T5" fmla="*/ 38 h 61"/>
                <a:gd name="T6" fmla="*/ 33 w 361"/>
                <a:gd name="T7" fmla="*/ 0 h 61"/>
                <a:gd name="T8" fmla="*/ 334 w 361"/>
                <a:gd name="T9" fmla="*/ 0 h 61"/>
                <a:gd name="T10" fmla="*/ 357 w 361"/>
                <a:gd name="T11" fmla="*/ 40 h 61"/>
                <a:gd name="T12" fmla="*/ 361 w 361"/>
                <a:gd name="T13" fmla="*/ 61 h 61"/>
                <a:gd name="T14" fmla="*/ 361 w 361"/>
                <a:gd name="T15" fmla="*/ 61 h 61"/>
                <a:gd name="T16" fmla="*/ 0 60000 65536"/>
                <a:gd name="T17" fmla="*/ 0 60000 65536"/>
                <a:gd name="T18" fmla="*/ 0 60000 65536"/>
                <a:gd name="T19" fmla="*/ 0 60000 65536"/>
                <a:gd name="T20" fmla="*/ 0 60000 65536"/>
                <a:gd name="T21" fmla="*/ 0 60000 65536"/>
                <a:gd name="T22" fmla="*/ 0 60000 65536"/>
                <a:gd name="T23" fmla="*/ 0 60000 65536"/>
                <a:gd name="T24" fmla="*/ 0 w 361"/>
                <a:gd name="T25" fmla="*/ 0 h 61"/>
                <a:gd name="T26" fmla="*/ 361 w 361"/>
                <a:gd name="T27" fmla="*/ 61 h 6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1" h="61">
                  <a:moveTo>
                    <a:pt x="361" y="61"/>
                  </a:moveTo>
                  <a:lnTo>
                    <a:pt x="0" y="61"/>
                  </a:lnTo>
                  <a:lnTo>
                    <a:pt x="8" y="38"/>
                  </a:lnTo>
                  <a:lnTo>
                    <a:pt x="33" y="0"/>
                  </a:lnTo>
                  <a:lnTo>
                    <a:pt x="334" y="0"/>
                  </a:lnTo>
                  <a:lnTo>
                    <a:pt x="357" y="40"/>
                  </a:lnTo>
                  <a:lnTo>
                    <a:pt x="361" y="61"/>
                  </a:lnTo>
                  <a:close/>
                </a:path>
              </a:pathLst>
            </a:custGeom>
            <a:noFill/>
            <a:ln w="3175">
              <a:solidFill>
                <a:srgbClr val="1F1A17"/>
              </a:solidFill>
              <a:round/>
              <a:headEnd/>
              <a:tailEnd/>
            </a:ln>
          </p:spPr>
          <p:txBody>
            <a:bodyPr/>
            <a:lstStyle/>
            <a:p>
              <a:endParaRPr lang="en-US"/>
            </a:p>
          </p:txBody>
        </p:sp>
        <p:sp>
          <p:nvSpPr>
            <p:cNvPr id="46409" name="Line 1658"/>
            <p:cNvSpPr>
              <a:spLocks noChangeShapeType="1"/>
            </p:cNvSpPr>
            <p:nvPr/>
          </p:nvSpPr>
          <p:spPr bwMode="auto">
            <a:xfrm>
              <a:off x="2199" y="1812"/>
              <a:ext cx="41" cy="1"/>
            </a:xfrm>
            <a:prstGeom prst="line">
              <a:avLst/>
            </a:prstGeom>
            <a:noFill/>
            <a:ln w="3175">
              <a:solidFill>
                <a:srgbClr val="1F1A17"/>
              </a:solidFill>
              <a:round/>
              <a:headEnd/>
              <a:tailEnd/>
            </a:ln>
          </p:spPr>
          <p:txBody>
            <a:bodyPr/>
            <a:lstStyle/>
            <a:p>
              <a:endParaRPr lang="en-US"/>
            </a:p>
          </p:txBody>
        </p:sp>
        <p:sp>
          <p:nvSpPr>
            <p:cNvPr id="46410" name="Freeform 1659"/>
            <p:cNvSpPr>
              <a:spLocks/>
            </p:cNvSpPr>
            <p:nvPr/>
          </p:nvSpPr>
          <p:spPr bwMode="auto">
            <a:xfrm>
              <a:off x="2247" y="1781"/>
              <a:ext cx="229" cy="25"/>
            </a:xfrm>
            <a:custGeom>
              <a:avLst/>
              <a:gdLst>
                <a:gd name="T0" fmla="*/ 229 w 229"/>
                <a:gd name="T1" fmla="*/ 14 h 25"/>
                <a:gd name="T2" fmla="*/ 225 w 229"/>
                <a:gd name="T3" fmla="*/ 16 h 25"/>
                <a:gd name="T4" fmla="*/ 219 w 229"/>
                <a:gd name="T5" fmla="*/ 18 h 25"/>
                <a:gd name="T6" fmla="*/ 207 w 229"/>
                <a:gd name="T7" fmla="*/ 22 h 25"/>
                <a:gd name="T8" fmla="*/ 194 w 229"/>
                <a:gd name="T9" fmla="*/ 23 h 25"/>
                <a:gd name="T10" fmla="*/ 158 w 229"/>
                <a:gd name="T11" fmla="*/ 25 h 25"/>
                <a:gd name="T12" fmla="*/ 113 w 229"/>
                <a:gd name="T13" fmla="*/ 25 h 25"/>
                <a:gd name="T14" fmla="*/ 69 w 229"/>
                <a:gd name="T15" fmla="*/ 25 h 25"/>
                <a:gd name="T16" fmla="*/ 33 w 229"/>
                <a:gd name="T17" fmla="*/ 23 h 25"/>
                <a:gd name="T18" fmla="*/ 19 w 229"/>
                <a:gd name="T19" fmla="*/ 22 h 25"/>
                <a:gd name="T20" fmla="*/ 8 w 229"/>
                <a:gd name="T21" fmla="*/ 18 h 25"/>
                <a:gd name="T22" fmla="*/ 2 w 229"/>
                <a:gd name="T23" fmla="*/ 16 h 25"/>
                <a:gd name="T24" fmla="*/ 0 w 229"/>
                <a:gd name="T25" fmla="*/ 14 h 25"/>
                <a:gd name="T26" fmla="*/ 2 w 229"/>
                <a:gd name="T27" fmla="*/ 10 h 25"/>
                <a:gd name="T28" fmla="*/ 8 w 229"/>
                <a:gd name="T29" fmla="*/ 8 h 25"/>
                <a:gd name="T30" fmla="*/ 19 w 229"/>
                <a:gd name="T31" fmla="*/ 6 h 25"/>
                <a:gd name="T32" fmla="*/ 33 w 229"/>
                <a:gd name="T33" fmla="*/ 4 h 25"/>
                <a:gd name="T34" fmla="*/ 69 w 229"/>
                <a:gd name="T35" fmla="*/ 2 h 25"/>
                <a:gd name="T36" fmla="*/ 113 w 229"/>
                <a:gd name="T37" fmla="*/ 0 h 25"/>
                <a:gd name="T38" fmla="*/ 158 w 229"/>
                <a:gd name="T39" fmla="*/ 2 h 25"/>
                <a:gd name="T40" fmla="*/ 194 w 229"/>
                <a:gd name="T41" fmla="*/ 4 h 25"/>
                <a:gd name="T42" fmla="*/ 207 w 229"/>
                <a:gd name="T43" fmla="*/ 6 h 25"/>
                <a:gd name="T44" fmla="*/ 219 w 229"/>
                <a:gd name="T45" fmla="*/ 8 h 25"/>
                <a:gd name="T46" fmla="*/ 225 w 229"/>
                <a:gd name="T47" fmla="*/ 10 h 25"/>
                <a:gd name="T48" fmla="*/ 229 w 229"/>
                <a:gd name="T49" fmla="*/ 14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9"/>
                <a:gd name="T76" fmla="*/ 0 h 25"/>
                <a:gd name="T77" fmla="*/ 229 w 229"/>
                <a:gd name="T78" fmla="*/ 25 h 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9" h="25">
                  <a:moveTo>
                    <a:pt x="229" y="14"/>
                  </a:moveTo>
                  <a:lnTo>
                    <a:pt x="225" y="16"/>
                  </a:lnTo>
                  <a:lnTo>
                    <a:pt x="219" y="18"/>
                  </a:lnTo>
                  <a:lnTo>
                    <a:pt x="207" y="22"/>
                  </a:lnTo>
                  <a:lnTo>
                    <a:pt x="194" y="23"/>
                  </a:lnTo>
                  <a:lnTo>
                    <a:pt x="158" y="25"/>
                  </a:lnTo>
                  <a:lnTo>
                    <a:pt x="113" y="25"/>
                  </a:lnTo>
                  <a:lnTo>
                    <a:pt x="69" y="25"/>
                  </a:lnTo>
                  <a:lnTo>
                    <a:pt x="33" y="23"/>
                  </a:lnTo>
                  <a:lnTo>
                    <a:pt x="19" y="22"/>
                  </a:lnTo>
                  <a:lnTo>
                    <a:pt x="8" y="18"/>
                  </a:lnTo>
                  <a:lnTo>
                    <a:pt x="2" y="16"/>
                  </a:lnTo>
                  <a:lnTo>
                    <a:pt x="0" y="14"/>
                  </a:lnTo>
                  <a:lnTo>
                    <a:pt x="2" y="10"/>
                  </a:lnTo>
                  <a:lnTo>
                    <a:pt x="8" y="8"/>
                  </a:lnTo>
                  <a:lnTo>
                    <a:pt x="19" y="6"/>
                  </a:lnTo>
                  <a:lnTo>
                    <a:pt x="33" y="4"/>
                  </a:lnTo>
                  <a:lnTo>
                    <a:pt x="69" y="2"/>
                  </a:lnTo>
                  <a:lnTo>
                    <a:pt x="113" y="0"/>
                  </a:lnTo>
                  <a:lnTo>
                    <a:pt x="158" y="2"/>
                  </a:lnTo>
                  <a:lnTo>
                    <a:pt x="194" y="4"/>
                  </a:lnTo>
                  <a:lnTo>
                    <a:pt x="207" y="6"/>
                  </a:lnTo>
                  <a:lnTo>
                    <a:pt x="219" y="8"/>
                  </a:lnTo>
                  <a:lnTo>
                    <a:pt x="225" y="10"/>
                  </a:lnTo>
                  <a:lnTo>
                    <a:pt x="229" y="14"/>
                  </a:lnTo>
                  <a:close/>
                </a:path>
              </a:pathLst>
            </a:custGeom>
            <a:solidFill>
              <a:srgbClr val="C3C3C2"/>
            </a:solidFill>
            <a:ln w="9525">
              <a:noFill/>
              <a:round/>
              <a:headEnd/>
              <a:tailEnd/>
            </a:ln>
          </p:spPr>
          <p:txBody>
            <a:bodyPr/>
            <a:lstStyle/>
            <a:p>
              <a:endParaRPr lang="en-US"/>
            </a:p>
          </p:txBody>
        </p:sp>
        <p:sp>
          <p:nvSpPr>
            <p:cNvPr id="46411" name="Freeform 1660"/>
            <p:cNvSpPr>
              <a:spLocks/>
            </p:cNvSpPr>
            <p:nvPr/>
          </p:nvSpPr>
          <p:spPr bwMode="auto">
            <a:xfrm>
              <a:off x="2247" y="1781"/>
              <a:ext cx="229" cy="25"/>
            </a:xfrm>
            <a:custGeom>
              <a:avLst/>
              <a:gdLst>
                <a:gd name="T0" fmla="*/ 229 w 229"/>
                <a:gd name="T1" fmla="*/ 14 h 25"/>
                <a:gd name="T2" fmla="*/ 225 w 229"/>
                <a:gd name="T3" fmla="*/ 16 h 25"/>
                <a:gd name="T4" fmla="*/ 219 w 229"/>
                <a:gd name="T5" fmla="*/ 18 h 25"/>
                <a:gd name="T6" fmla="*/ 207 w 229"/>
                <a:gd name="T7" fmla="*/ 22 h 25"/>
                <a:gd name="T8" fmla="*/ 194 w 229"/>
                <a:gd name="T9" fmla="*/ 23 h 25"/>
                <a:gd name="T10" fmla="*/ 158 w 229"/>
                <a:gd name="T11" fmla="*/ 25 h 25"/>
                <a:gd name="T12" fmla="*/ 113 w 229"/>
                <a:gd name="T13" fmla="*/ 25 h 25"/>
                <a:gd name="T14" fmla="*/ 69 w 229"/>
                <a:gd name="T15" fmla="*/ 25 h 25"/>
                <a:gd name="T16" fmla="*/ 33 w 229"/>
                <a:gd name="T17" fmla="*/ 23 h 25"/>
                <a:gd name="T18" fmla="*/ 19 w 229"/>
                <a:gd name="T19" fmla="*/ 22 h 25"/>
                <a:gd name="T20" fmla="*/ 8 w 229"/>
                <a:gd name="T21" fmla="*/ 18 h 25"/>
                <a:gd name="T22" fmla="*/ 2 w 229"/>
                <a:gd name="T23" fmla="*/ 16 h 25"/>
                <a:gd name="T24" fmla="*/ 0 w 229"/>
                <a:gd name="T25" fmla="*/ 14 h 25"/>
                <a:gd name="T26" fmla="*/ 2 w 229"/>
                <a:gd name="T27" fmla="*/ 10 h 25"/>
                <a:gd name="T28" fmla="*/ 8 w 229"/>
                <a:gd name="T29" fmla="*/ 8 h 25"/>
                <a:gd name="T30" fmla="*/ 19 w 229"/>
                <a:gd name="T31" fmla="*/ 6 h 25"/>
                <a:gd name="T32" fmla="*/ 33 w 229"/>
                <a:gd name="T33" fmla="*/ 4 h 25"/>
                <a:gd name="T34" fmla="*/ 69 w 229"/>
                <a:gd name="T35" fmla="*/ 2 h 25"/>
                <a:gd name="T36" fmla="*/ 113 w 229"/>
                <a:gd name="T37" fmla="*/ 0 h 25"/>
                <a:gd name="T38" fmla="*/ 158 w 229"/>
                <a:gd name="T39" fmla="*/ 2 h 25"/>
                <a:gd name="T40" fmla="*/ 194 w 229"/>
                <a:gd name="T41" fmla="*/ 4 h 25"/>
                <a:gd name="T42" fmla="*/ 207 w 229"/>
                <a:gd name="T43" fmla="*/ 6 h 25"/>
                <a:gd name="T44" fmla="*/ 219 w 229"/>
                <a:gd name="T45" fmla="*/ 8 h 25"/>
                <a:gd name="T46" fmla="*/ 225 w 229"/>
                <a:gd name="T47" fmla="*/ 10 h 25"/>
                <a:gd name="T48" fmla="*/ 229 w 229"/>
                <a:gd name="T49" fmla="*/ 14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9"/>
                <a:gd name="T76" fmla="*/ 0 h 25"/>
                <a:gd name="T77" fmla="*/ 229 w 229"/>
                <a:gd name="T78" fmla="*/ 25 h 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9" h="25">
                  <a:moveTo>
                    <a:pt x="229" y="14"/>
                  </a:moveTo>
                  <a:lnTo>
                    <a:pt x="225" y="16"/>
                  </a:lnTo>
                  <a:lnTo>
                    <a:pt x="219" y="18"/>
                  </a:lnTo>
                  <a:lnTo>
                    <a:pt x="207" y="22"/>
                  </a:lnTo>
                  <a:lnTo>
                    <a:pt x="194" y="23"/>
                  </a:lnTo>
                  <a:lnTo>
                    <a:pt x="158" y="25"/>
                  </a:lnTo>
                  <a:lnTo>
                    <a:pt x="113" y="25"/>
                  </a:lnTo>
                  <a:lnTo>
                    <a:pt x="69" y="25"/>
                  </a:lnTo>
                  <a:lnTo>
                    <a:pt x="33" y="23"/>
                  </a:lnTo>
                  <a:lnTo>
                    <a:pt x="19" y="22"/>
                  </a:lnTo>
                  <a:lnTo>
                    <a:pt x="8" y="18"/>
                  </a:lnTo>
                  <a:lnTo>
                    <a:pt x="2" y="16"/>
                  </a:lnTo>
                  <a:lnTo>
                    <a:pt x="0" y="14"/>
                  </a:lnTo>
                  <a:lnTo>
                    <a:pt x="2" y="10"/>
                  </a:lnTo>
                  <a:lnTo>
                    <a:pt x="8" y="8"/>
                  </a:lnTo>
                  <a:lnTo>
                    <a:pt x="19" y="6"/>
                  </a:lnTo>
                  <a:lnTo>
                    <a:pt x="33" y="4"/>
                  </a:lnTo>
                  <a:lnTo>
                    <a:pt x="69" y="2"/>
                  </a:lnTo>
                  <a:lnTo>
                    <a:pt x="113" y="0"/>
                  </a:lnTo>
                  <a:lnTo>
                    <a:pt x="158" y="2"/>
                  </a:lnTo>
                  <a:lnTo>
                    <a:pt x="194" y="4"/>
                  </a:lnTo>
                  <a:lnTo>
                    <a:pt x="207" y="6"/>
                  </a:lnTo>
                  <a:lnTo>
                    <a:pt x="219" y="8"/>
                  </a:lnTo>
                  <a:lnTo>
                    <a:pt x="225" y="10"/>
                  </a:lnTo>
                  <a:lnTo>
                    <a:pt x="229" y="14"/>
                  </a:lnTo>
                </a:path>
              </a:pathLst>
            </a:custGeom>
            <a:noFill/>
            <a:ln w="3175">
              <a:solidFill>
                <a:srgbClr val="1F1A17"/>
              </a:solidFill>
              <a:round/>
              <a:headEnd/>
              <a:tailEnd/>
            </a:ln>
          </p:spPr>
          <p:txBody>
            <a:bodyPr/>
            <a:lstStyle/>
            <a:p>
              <a:endParaRPr lang="en-US"/>
            </a:p>
          </p:txBody>
        </p:sp>
        <p:sp>
          <p:nvSpPr>
            <p:cNvPr id="46412" name="Freeform 1661"/>
            <p:cNvSpPr>
              <a:spLocks/>
            </p:cNvSpPr>
            <p:nvPr/>
          </p:nvSpPr>
          <p:spPr bwMode="auto">
            <a:xfrm>
              <a:off x="2572" y="1866"/>
              <a:ext cx="1" cy="77"/>
            </a:xfrm>
            <a:custGeom>
              <a:avLst/>
              <a:gdLst>
                <a:gd name="T0" fmla="*/ 0 w 1"/>
                <a:gd name="T1" fmla="*/ 0 h 77"/>
                <a:gd name="T2" fmla="*/ 0 w 1"/>
                <a:gd name="T3" fmla="*/ 75 h 77"/>
                <a:gd name="T4" fmla="*/ 0 w 1"/>
                <a:gd name="T5" fmla="*/ 77 h 77"/>
                <a:gd name="T6" fmla="*/ 0 60000 65536"/>
                <a:gd name="T7" fmla="*/ 0 60000 65536"/>
                <a:gd name="T8" fmla="*/ 0 60000 65536"/>
                <a:gd name="T9" fmla="*/ 0 w 1"/>
                <a:gd name="T10" fmla="*/ 0 h 77"/>
                <a:gd name="T11" fmla="*/ 1 w 1"/>
                <a:gd name="T12" fmla="*/ 77 h 77"/>
              </a:gdLst>
              <a:ahLst/>
              <a:cxnLst>
                <a:cxn ang="T6">
                  <a:pos x="T0" y="T1"/>
                </a:cxn>
                <a:cxn ang="T7">
                  <a:pos x="T2" y="T3"/>
                </a:cxn>
                <a:cxn ang="T8">
                  <a:pos x="T4" y="T5"/>
                </a:cxn>
              </a:cxnLst>
              <a:rect l="T9" t="T10" r="T11" b="T12"/>
              <a:pathLst>
                <a:path w="1" h="77">
                  <a:moveTo>
                    <a:pt x="0" y="0"/>
                  </a:moveTo>
                  <a:lnTo>
                    <a:pt x="0" y="75"/>
                  </a:lnTo>
                  <a:lnTo>
                    <a:pt x="0" y="77"/>
                  </a:lnTo>
                </a:path>
              </a:pathLst>
            </a:custGeom>
            <a:noFill/>
            <a:ln w="3175">
              <a:solidFill>
                <a:srgbClr val="1F1A17"/>
              </a:solidFill>
              <a:round/>
              <a:headEnd/>
              <a:tailEnd/>
            </a:ln>
          </p:spPr>
          <p:txBody>
            <a:bodyPr/>
            <a:lstStyle/>
            <a:p>
              <a:endParaRPr lang="en-US"/>
            </a:p>
          </p:txBody>
        </p:sp>
        <p:sp>
          <p:nvSpPr>
            <p:cNvPr id="46413" name="Line 1662"/>
            <p:cNvSpPr>
              <a:spLocks noChangeShapeType="1"/>
            </p:cNvSpPr>
            <p:nvPr/>
          </p:nvSpPr>
          <p:spPr bwMode="auto">
            <a:xfrm>
              <a:off x="2412" y="1864"/>
              <a:ext cx="1" cy="79"/>
            </a:xfrm>
            <a:prstGeom prst="line">
              <a:avLst/>
            </a:prstGeom>
            <a:noFill/>
            <a:ln w="3175">
              <a:solidFill>
                <a:srgbClr val="1F1A17"/>
              </a:solidFill>
              <a:round/>
              <a:headEnd/>
              <a:tailEnd/>
            </a:ln>
          </p:spPr>
          <p:txBody>
            <a:bodyPr/>
            <a:lstStyle/>
            <a:p>
              <a:endParaRPr lang="en-US"/>
            </a:p>
          </p:txBody>
        </p:sp>
        <p:sp>
          <p:nvSpPr>
            <p:cNvPr id="46414" name="Freeform 1663"/>
            <p:cNvSpPr>
              <a:spLocks/>
            </p:cNvSpPr>
            <p:nvPr/>
          </p:nvSpPr>
          <p:spPr bwMode="auto">
            <a:xfrm>
              <a:off x="2280" y="1795"/>
              <a:ext cx="6" cy="9"/>
            </a:xfrm>
            <a:custGeom>
              <a:avLst/>
              <a:gdLst>
                <a:gd name="T0" fmla="*/ 0 w 6"/>
                <a:gd name="T1" fmla="*/ 9 h 9"/>
                <a:gd name="T2" fmla="*/ 6 w 6"/>
                <a:gd name="T3" fmla="*/ 9 h 9"/>
                <a:gd name="T4" fmla="*/ 4 w 6"/>
                <a:gd name="T5" fmla="*/ 0 h 9"/>
                <a:gd name="T6" fmla="*/ 4 w 6"/>
                <a:gd name="T7" fmla="*/ 4 h 9"/>
                <a:gd name="T8" fmla="*/ 0 w 6"/>
                <a:gd name="T9" fmla="*/ 9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0" y="9"/>
                  </a:moveTo>
                  <a:lnTo>
                    <a:pt x="6" y="9"/>
                  </a:lnTo>
                  <a:lnTo>
                    <a:pt x="4" y="0"/>
                  </a:lnTo>
                  <a:lnTo>
                    <a:pt x="4" y="4"/>
                  </a:lnTo>
                  <a:lnTo>
                    <a:pt x="0" y="9"/>
                  </a:lnTo>
                  <a:close/>
                </a:path>
              </a:pathLst>
            </a:custGeom>
            <a:solidFill>
              <a:srgbClr val="1F1A17"/>
            </a:solidFill>
            <a:ln w="9525">
              <a:noFill/>
              <a:round/>
              <a:headEnd/>
              <a:tailEnd/>
            </a:ln>
          </p:spPr>
          <p:txBody>
            <a:bodyPr/>
            <a:lstStyle/>
            <a:p>
              <a:endParaRPr lang="en-US"/>
            </a:p>
          </p:txBody>
        </p:sp>
        <p:sp>
          <p:nvSpPr>
            <p:cNvPr id="46415" name="Freeform 1664"/>
            <p:cNvSpPr>
              <a:spLocks/>
            </p:cNvSpPr>
            <p:nvPr/>
          </p:nvSpPr>
          <p:spPr bwMode="auto">
            <a:xfrm>
              <a:off x="2278" y="1785"/>
              <a:ext cx="6" cy="19"/>
            </a:xfrm>
            <a:custGeom>
              <a:avLst/>
              <a:gdLst>
                <a:gd name="T0" fmla="*/ 4 w 6"/>
                <a:gd name="T1" fmla="*/ 19 h 19"/>
                <a:gd name="T2" fmla="*/ 6 w 6"/>
                <a:gd name="T3" fmla="*/ 18 h 19"/>
                <a:gd name="T4" fmla="*/ 6 w 6"/>
                <a:gd name="T5" fmla="*/ 16 h 19"/>
                <a:gd name="T6" fmla="*/ 6 w 6"/>
                <a:gd name="T7" fmla="*/ 0 h 19"/>
                <a:gd name="T8" fmla="*/ 6 w 6"/>
                <a:gd name="T9" fmla="*/ 0 h 19"/>
                <a:gd name="T10" fmla="*/ 4 w 6"/>
                <a:gd name="T11" fmla="*/ 10 h 19"/>
                <a:gd name="T12" fmla="*/ 0 w 6"/>
                <a:gd name="T13" fmla="*/ 18 h 19"/>
                <a:gd name="T14" fmla="*/ 4 w 6"/>
                <a:gd name="T15" fmla="*/ 19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4" y="19"/>
                  </a:moveTo>
                  <a:lnTo>
                    <a:pt x="6" y="18"/>
                  </a:lnTo>
                  <a:lnTo>
                    <a:pt x="6" y="16"/>
                  </a:lnTo>
                  <a:lnTo>
                    <a:pt x="6" y="0"/>
                  </a:lnTo>
                  <a:lnTo>
                    <a:pt x="4" y="10"/>
                  </a:lnTo>
                  <a:lnTo>
                    <a:pt x="0" y="18"/>
                  </a:lnTo>
                  <a:lnTo>
                    <a:pt x="4" y="19"/>
                  </a:lnTo>
                  <a:close/>
                </a:path>
              </a:pathLst>
            </a:custGeom>
            <a:solidFill>
              <a:srgbClr val="1F1A17"/>
            </a:solidFill>
            <a:ln w="9525">
              <a:noFill/>
              <a:round/>
              <a:headEnd/>
              <a:tailEnd/>
            </a:ln>
          </p:spPr>
          <p:txBody>
            <a:bodyPr/>
            <a:lstStyle/>
            <a:p>
              <a:endParaRPr lang="en-US"/>
            </a:p>
          </p:txBody>
        </p:sp>
        <p:sp>
          <p:nvSpPr>
            <p:cNvPr id="46416" name="Freeform 1665"/>
            <p:cNvSpPr>
              <a:spLocks/>
            </p:cNvSpPr>
            <p:nvPr/>
          </p:nvSpPr>
          <p:spPr bwMode="auto">
            <a:xfrm>
              <a:off x="2276" y="1785"/>
              <a:ext cx="8" cy="19"/>
            </a:xfrm>
            <a:custGeom>
              <a:avLst/>
              <a:gdLst>
                <a:gd name="T0" fmla="*/ 4 w 8"/>
                <a:gd name="T1" fmla="*/ 19 h 19"/>
                <a:gd name="T2" fmla="*/ 8 w 8"/>
                <a:gd name="T3" fmla="*/ 14 h 19"/>
                <a:gd name="T4" fmla="*/ 8 w 8"/>
                <a:gd name="T5" fmla="*/ 10 h 19"/>
                <a:gd name="T6" fmla="*/ 8 w 8"/>
                <a:gd name="T7" fmla="*/ 0 h 19"/>
                <a:gd name="T8" fmla="*/ 6 w 8"/>
                <a:gd name="T9" fmla="*/ 0 h 19"/>
                <a:gd name="T10" fmla="*/ 4 w 8"/>
                <a:gd name="T11" fmla="*/ 10 h 19"/>
                <a:gd name="T12" fmla="*/ 0 w 8"/>
                <a:gd name="T13" fmla="*/ 18 h 19"/>
                <a:gd name="T14" fmla="*/ 4 w 8"/>
                <a:gd name="T15" fmla="*/ 19 h 19"/>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19"/>
                <a:gd name="T26" fmla="*/ 8 w 8"/>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19">
                  <a:moveTo>
                    <a:pt x="4" y="19"/>
                  </a:moveTo>
                  <a:lnTo>
                    <a:pt x="8" y="14"/>
                  </a:lnTo>
                  <a:lnTo>
                    <a:pt x="8" y="10"/>
                  </a:lnTo>
                  <a:lnTo>
                    <a:pt x="8" y="0"/>
                  </a:lnTo>
                  <a:lnTo>
                    <a:pt x="6" y="0"/>
                  </a:lnTo>
                  <a:lnTo>
                    <a:pt x="4" y="10"/>
                  </a:lnTo>
                  <a:lnTo>
                    <a:pt x="0" y="18"/>
                  </a:lnTo>
                  <a:lnTo>
                    <a:pt x="4" y="19"/>
                  </a:lnTo>
                  <a:close/>
                </a:path>
              </a:pathLst>
            </a:custGeom>
            <a:solidFill>
              <a:srgbClr val="1F1A17"/>
            </a:solidFill>
            <a:ln w="9525">
              <a:noFill/>
              <a:round/>
              <a:headEnd/>
              <a:tailEnd/>
            </a:ln>
          </p:spPr>
          <p:txBody>
            <a:bodyPr/>
            <a:lstStyle/>
            <a:p>
              <a:endParaRPr lang="en-US"/>
            </a:p>
          </p:txBody>
        </p:sp>
        <p:sp>
          <p:nvSpPr>
            <p:cNvPr id="46417" name="Freeform 1666"/>
            <p:cNvSpPr>
              <a:spLocks/>
            </p:cNvSpPr>
            <p:nvPr/>
          </p:nvSpPr>
          <p:spPr bwMode="auto">
            <a:xfrm>
              <a:off x="2274" y="1785"/>
              <a:ext cx="10" cy="18"/>
            </a:xfrm>
            <a:custGeom>
              <a:avLst/>
              <a:gdLst>
                <a:gd name="T0" fmla="*/ 4 w 10"/>
                <a:gd name="T1" fmla="*/ 18 h 18"/>
                <a:gd name="T2" fmla="*/ 8 w 10"/>
                <a:gd name="T3" fmla="*/ 10 h 18"/>
                <a:gd name="T4" fmla="*/ 10 w 10"/>
                <a:gd name="T5" fmla="*/ 0 h 18"/>
                <a:gd name="T6" fmla="*/ 6 w 10"/>
                <a:gd name="T7" fmla="*/ 0 h 18"/>
                <a:gd name="T8" fmla="*/ 4 w 10"/>
                <a:gd name="T9" fmla="*/ 10 h 18"/>
                <a:gd name="T10" fmla="*/ 0 w 10"/>
                <a:gd name="T11" fmla="*/ 18 h 18"/>
                <a:gd name="T12" fmla="*/ 4 w 10"/>
                <a:gd name="T13" fmla="*/ 18 h 18"/>
                <a:gd name="T14" fmla="*/ 0 60000 65536"/>
                <a:gd name="T15" fmla="*/ 0 60000 65536"/>
                <a:gd name="T16" fmla="*/ 0 60000 65536"/>
                <a:gd name="T17" fmla="*/ 0 60000 65536"/>
                <a:gd name="T18" fmla="*/ 0 60000 65536"/>
                <a:gd name="T19" fmla="*/ 0 60000 65536"/>
                <a:gd name="T20" fmla="*/ 0 60000 65536"/>
                <a:gd name="T21" fmla="*/ 0 w 10"/>
                <a:gd name="T22" fmla="*/ 0 h 18"/>
                <a:gd name="T23" fmla="*/ 10 w 10"/>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8">
                  <a:moveTo>
                    <a:pt x="4" y="18"/>
                  </a:moveTo>
                  <a:lnTo>
                    <a:pt x="8" y="10"/>
                  </a:lnTo>
                  <a:lnTo>
                    <a:pt x="10" y="0"/>
                  </a:lnTo>
                  <a:lnTo>
                    <a:pt x="6" y="0"/>
                  </a:lnTo>
                  <a:lnTo>
                    <a:pt x="4" y="10"/>
                  </a:lnTo>
                  <a:lnTo>
                    <a:pt x="0" y="18"/>
                  </a:lnTo>
                  <a:lnTo>
                    <a:pt x="4" y="18"/>
                  </a:lnTo>
                  <a:close/>
                </a:path>
              </a:pathLst>
            </a:custGeom>
            <a:solidFill>
              <a:srgbClr val="1F1A17"/>
            </a:solidFill>
            <a:ln w="9525">
              <a:noFill/>
              <a:round/>
              <a:headEnd/>
              <a:tailEnd/>
            </a:ln>
          </p:spPr>
          <p:txBody>
            <a:bodyPr/>
            <a:lstStyle/>
            <a:p>
              <a:endParaRPr lang="en-US"/>
            </a:p>
          </p:txBody>
        </p:sp>
        <p:sp>
          <p:nvSpPr>
            <p:cNvPr id="46418" name="Freeform 1667"/>
            <p:cNvSpPr>
              <a:spLocks/>
            </p:cNvSpPr>
            <p:nvPr/>
          </p:nvSpPr>
          <p:spPr bwMode="auto">
            <a:xfrm>
              <a:off x="2272" y="1785"/>
              <a:ext cx="10" cy="18"/>
            </a:xfrm>
            <a:custGeom>
              <a:avLst/>
              <a:gdLst>
                <a:gd name="T0" fmla="*/ 4 w 10"/>
                <a:gd name="T1" fmla="*/ 18 h 18"/>
                <a:gd name="T2" fmla="*/ 8 w 10"/>
                <a:gd name="T3" fmla="*/ 10 h 18"/>
                <a:gd name="T4" fmla="*/ 10 w 10"/>
                <a:gd name="T5" fmla="*/ 0 h 18"/>
                <a:gd name="T6" fmla="*/ 6 w 10"/>
                <a:gd name="T7" fmla="*/ 0 h 18"/>
                <a:gd name="T8" fmla="*/ 4 w 10"/>
                <a:gd name="T9" fmla="*/ 10 h 18"/>
                <a:gd name="T10" fmla="*/ 0 w 10"/>
                <a:gd name="T11" fmla="*/ 18 h 18"/>
                <a:gd name="T12" fmla="*/ 4 w 10"/>
                <a:gd name="T13" fmla="*/ 18 h 18"/>
                <a:gd name="T14" fmla="*/ 0 60000 65536"/>
                <a:gd name="T15" fmla="*/ 0 60000 65536"/>
                <a:gd name="T16" fmla="*/ 0 60000 65536"/>
                <a:gd name="T17" fmla="*/ 0 60000 65536"/>
                <a:gd name="T18" fmla="*/ 0 60000 65536"/>
                <a:gd name="T19" fmla="*/ 0 60000 65536"/>
                <a:gd name="T20" fmla="*/ 0 60000 65536"/>
                <a:gd name="T21" fmla="*/ 0 w 10"/>
                <a:gd name="T22" fmla="*/ 0 h 18"/>
                <a:gd name="T23" fmla="*/ 10 w 10"/>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8">
                  <a:moveTo>
                    <a:pt x="4" y="18"/>
                  </a:moveTo>
                  <a:lnTo>
                    <a:pt x="8" y="10"/>
                  </a:lnTo>
                  <a:lnTo>
                    <a:pt x="10" y="0"/>
                  </a:lnTo>
                  <a:lnTo>
                    <a:pt x="6" y="0"/>
                  </a:lnTo>
                  <a:lnTo>
                    <a:pt x="4" y="10"/>
                  </a:lnTo>
                  <a:lnTo>
                    <a:pt x="0" y="18"/>
                  </a:lnTo>
                  <a:lnTo>
                    <a:pt x="4" y="18"/>
                  </a:lnTo>
                  <a:close/>
                </a:path>
              </a:pathLst>
            </a:custGeom>
            <a:solidFill>
              <a:srgbClr val="1F1A17"/>
            </a:solidFill>
            <a:ln w="9525">
              <a:noFill/>
              <a:round/>
              <a:headEnd/>
              <a:tailEnd/>
            </a:ln>
          </p:spPr>
          <p:txBody>
            <a:bodyPr/>
            <a:lstStyle/>
            <a:p>
              <a:endParaRPr lang="en-US"/>
            </a:p>
          </p:txBody>
        </p:sp>
        <p:sp>
          <p:nvSpPr>
            <p:cNvPr id="46419" name="Freeform 1668"/>
            <p:cNvSpPr>
              <a:spLocks/>
            </p:cNvSpPr>
            <p:nvPr/>
          </p:nvSpPr>
          <p:spPr bwMode="auto">
            <a:xfrm>
              <a:off x="2270" y="1785"/>
              <a:ext cx="10" cy="18"/>
            </a:xfrm>
            <a:custGeom>
              <a:avLst/>
              <a:gdLst>
                <a:gd name="T0" fmla="*/ 4 w 10"/>
                <a:gd name="T1" fmla="*/ 18 h 18"/>
                <a:gd name="T2" fmla="*/ 8 w 10"/>
                <a:gd name="T3" fmla="*/ 10 h 18"/>
                <a:gd name="T4" fmla="*/ 10 w 10"/>
                <a:gd name="T5" fmla="*/ 0 h 18"/>
                <a:gd name="T6" fmla="*/ 6 w 10"/>
                <a:gd name="T7" fmla="*/ 0 h 18"/>
                <a:gd name="T8" fmla="*/ 4 w 10"/>
                <a:gd name="T9" fmla="*/ 10 h 18"/>
                <a:gd name="T10" fmla="*/ 0 w 10"/>
                <a:gd name="T11" fmla="*/ 18 h 18"/>
                <a:gd name="T12" fmla="*/ 4 w 10"/>
                <a:gd name="T13" fmla="*/ 18 h 18"/>
                <a:gd name="T14" fmla="*/ 0 60000 65536"/>
                <a:gd name="T15" fmla="*/ 0 60000 65536"/>
                <a:gd name="T16" fmla="*/ 0 60000 65536"/>
                <a:gd name="T17" fmla="*/ 0 60000 65536"/>
                <a:gd name="T18" fmla="*/ 0 60000 65536"/>
                <a:gd name="T19" fmla="*/ 0 60000 65536"/>
                <a:gd name="T20" fmla="*/ 0 60000 65536"/>
                <a:gd name="T21" fmla="*/ 0 w 10"/>
                <a:gd name="T22" fmla="*/ 0 h 18"/>
                <a:gd name="T23" fmla="*/ 10 w 10"/>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8">
                  <a:moveTo>
                    <a:pt x="4" y="18"/>
                  </a:moveTo>
                  <a:lnTo>
                    <a:pt x="8" y="10"/>
                  </a:lnTo>
                  <a:lnTo>
                    <a:pt x="10" y="0"/>
                  </a:lnTo>
                  <a:lnTo>
                    <a:pt x="6" y="0"/>
                  </a:lnTo>
                  <a:lnTo>
                    <a:pt x="4" y="10"/>
                  </a:lnTo>
                  <a:lnTo>
                    <a:pt x="0" y="18"/>
                  </a:lnTo>
                  <a:lnTo>
                    <a:pt x="4" y="18"/>
                  </a:lnTo>
                  <a:close/>
                </a:path>
              </a:pathLst>
            </a:custGeom>
            <a:solidFill>
              <a:srgbClr val="1F1A17"/>
            </a:solidFill>
            <a:ln w="9525">
              <a:noFill/>
              <a:round/>
              <a:headEnd/>
              <a:tailEnd/>
            </a:ln>
          </p:spPr>
          <p:txBody>
            <a:bodyPr/>
            <a:lstStyle/>
            <a:p>
              <a:endParaRPr lang="en-US"/>
            </a:p>
          </p:txBody>
        </p:sp>
        <p:sp>
          <p:nvSpPr>
            <p:cNvPr id="46420" name="Freeform 1669"/>
            <p:cNvSpPr>
              <a:spLocks/>
            </p:cNvSpPr>
            <p:nvPr/>
          </p:nvSpPr>
          <p:spPr bwMode="auto">
            <a:xfrm>
              <a:off x="2268" y="1785"/>
              <a:ext cx="10" cy="18"/>
            </a:xfrm>
            <a:custGeom>
              <a:avLst/>
              <a:gdLst>
                <a:gd name="T0" fmla="*/ 4 w 10"/>
                <a:gd name="T1" fmla="*/ 18 h 18"/>
                <a:gd name="T2" fmla="*/ 8 w 10"/>
                <a:gd name="T3" fmla="*/ 10 h 18"/>
                <a:gd name="T4" fmla="*/ 10 w 10"/>
                <a:gd name="T5" fmla="*/ 0 h 18"/>
                <a:gd name="T6" fmla="*/ 6 w 10"/>
                <a:gd name="T7" fmla="*/ 0 h 18"/>
                <a:gd name="T8" fmla="*/ 4 w 10"/>
                <a:gd name="T9" fmla="*/ 10 h 18"/>
                <a:gd name="T10" fmla="*/ 0 w 10"/>
                <a:gd name="T11" fmla="*/ 18 h 18"/>
                <a:gd name="T12" fmla="*/ 2 w 10"/>
                <a:gd name="T13" fmla="*/ 18 h 18"/>
                <a:gd name="T14" fmla="*/ 4 w 10"/>
                <a:gd name="T15" fmla="*/ 18 h 18"/>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18"/>
                <a:gd name="T26" fmla="*/ 10 w 10"/>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18">
                  <a:moveTo>
                    <a:pt x="4" y="18"/>
                  </a:moveTo>
                  <a:lnTo>
                    <a:pt x="8" y="10"/>
                  </a:lnTo>
                  <a:lnTo>
                    <a:pt x="10" y="0"/>
                  </a:lnTo>
                  <a:lnTo>
                    <a:pt x="6" y="0"/>
                  </a:lnTo>
                  <a:lnTo>
                    <a:pt x="4" y="10"/>
                  </a:lnTo>
                  <a:lnTo>
                    <a:pt x="0" y="18"/>
                  </a:lnTo>
                  <a:lnTo>
                    <a:pt x="2" y="18"/>
                  </a:lnTo>
                  <a:lnTo>
                    <a:pt x="4" y="18"/>
                  </a:lnTo>
                  <a:close/>
                </a:path>
              </a:pathLst>
            </a:custGeom>
            <a:solidFill>
              <a:srgbClr val="1F1A17"/>
            </a:solidFill>
            <a:ln w="9525">
              <a:noFill/>
              <a:round/>
              <a:headEnd/>
              <a:tailEnd/>
            </a:ln>
          </p:spPr>
          <p:txBody>
            <a:bodyPr/>
            <a:lstStyle/>
            <a:p>
              <a:endParaRPr lang="en-US"/>
            </a:p>
          </p:txBody>
        </p:sp>
        <p:sp>
          <p:nvSpPr>
            <p:cNvPr id="46421" name="Freeform 1670"/>
            <p:cNvSpPr>
              <a:spLocks/>
            </p:cNvSpPr>
            <p:nvPr/>
          </p:nvSpPr>
          <p:spPr bwMode="auto">
            <a:xfrm>
              <a:off x="2266" y="1785"/>
              <a:ext cx="10" cy="18"/>
            </a:xfrm>
            <a:custGeom>
              <a:avLst/>
              <a:gdLst>
                <a:gd name="T0" fmla="*/ 4 w 10"/>
                <a:gd name="T1" fmla="*/ 18 h 18"/>
                <a:gd name="T2" fmla="*/ 8 w 10"/>
                <a:gd name="T3" fmla="*/ 10 h 18"/>
                <a:gd name="T4" fmla="*/ 10 w 10"/>
                <a:gd name="T5" fmla="*/ 0 h 18"/>
                <a:gd name="T6" fmla="*/ 6 w 10"/>
                <a:gd name="T7" fmla="*/ 2 h 18"/>
                <a:gd name="T8" fmla="*/ 4 w 10"/>
                <a:gd name="T9" fmla="*/ 10 h 18"/>
                <a:gd name="T10" fmla="*/ 0 w 10"/>
                <a:gd name="T11" fmla="*/ 16 h 18"/>
                <a:gd name="T12" fmla="*/ 4 w 10"/>
                <a:gd name="T13" fmla="*/ 18 h 18"/>
                <a:gd name="T14" fmla="*/ 4 w 10"/>
                <a:gd name="T15" fmla="*/ 18 h 18"/>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18"/>
                <a:gd name="T26" fmla="*/ 10 w 10"/>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18">
                  <a:moveTo>
                    <a:pt x="4" y="18"/>
                  </a:moveTo>
                  <a:lnTo>
                    <a:pt x="8" y="10"/>
                  </a:lnTo>
                  <a:lnTo>
                    <a:pt x="10" y="0"/>
                  </a:lnTo>
                  <a:lnTo>
                    <a:pt x="6" y="2"/>
                  </a:lnTo>
                  <a:lnTo>
                    <a:pt x="4" y="10"/>
                  </a:lnTo>
                  <a:lnTo>
                    <a:pt x="0" y="16"/>
                  </a:lnTo>
                  <a:lnTo>
                    <a:pt x="4" y="18"/>
                  </a:lnTo>
                  <a:close/>
                </a:path>
              </a:pathLst>
            </a:custGeom>
            <a:solidFill>
              <a:srgbClr val="1F1A17"/>
            </a:solidFill>
            <a:ln w="9525">
              <a:noFill/>
              <a:round/>
              <a:headEnd/>
              <a:tailEnd/>
            </a:ln>
          </p:spPr>
          <p:txBody>
            <a:bodyPr/>
            <a:lstStyle/>
            <a:p>
              <a:endParaRPr lang="en-US"/>
            </a:p>
          </p:txBody>
        </p:sp>
        <p:sp>
          <p:nvSpPr>
            <p:cNvPr id="46422" name="Freeform 1671"/>
            <p:cNvSpPr>
              <a:spLocks/>
            </p:cNvSpPr>
            <p:nvPr/>
          </p:nvSpPr>
          <p:spPr bwMode="auto">
            <a:xfrm>
              <a:off x="2263" y="1785"/>
              <a:ext cx="11" cy="18"/>
            </a:xfrm>
            <a:custGeom>
              <a:avLst/>
              <a:gdLst>
                <a:gd name="T0" fmla="*/ 5 w 11"/>
                <a:gd name="T1" fmla="*/ 18 h 18"/>
                <a:gd name="T2" fmla="*/ 9 w 11"/>
                <a:gd name="T3" fmla="*/ 10 h 18"/>
                <a:gd name="T4" fmla="*/ 11 w 11"/>
                <a:gd name="T5" fmla="*/ 0 h 18"/>
                <a:gd name="T6" fmla="*/ 9 w 11"/>
                <a:gd name="T7" fmla="*/ 2 h 18"/>
                <a:gd name="T8" fmla="*/ 7 w 11"/>
                <a:gd name="T9" fmla="*/ 2 h 18"/>
                <a:gd name="T10" fmla="*/ 5 w 11"/>
                <a:gd name="T11" fmla="*/ 10 h 18"/>
                <a:gd name="T12" fmla="*/ 0 w 11"/>
                <a:gd name="T13" fmla="*/ 16 h 18"/>
                <a:gd name="T14" fmla="*/ 5 w 11"/>
                <a:gd name="T15" fmla="*/ 18 h 18"/>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18"/>
                <a:gd name="T26" fmla="*/ 11 w 11"/>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18">
                  <a:moveTo>
                    <a:pt x="5" y="18"/>
                  </a:moveTo>
                  <a:lnTo>
                    <a:pt x="9" y="10"/>
                  </a:lnTo>
                  <a:lnTo>
                    <a:pt x="11" y="0"/>
                  </a:lnTo>
                  <a:lnTo>
                    <a:pt x="9" y="2"/>
                  </a:lnTo>
                  <a:lnTo>
                    <a:pt x="7" y="2"/>
                  </a:lnTo>
                  <a:lnTo>
                    <a:pt x="5" y="10"/>
                  </a:lnTo>
                  <a:lnTo>
                    <a:pt x="0" y="16"/>
                  </a:lnTo>
                  <a:lnTo>
                    <a:pt x="5" y="18"/>
                  </a:lnTo>
                  <a:close/>
                </a:path>
              </a:pathLst>
            </a:custGeom>
            <a:solidFill>
              <a:srgbClr val="1F1A17"/>
            </a:solidFill>
            <a:ln w="9525">
              <a:noFill/>
              <a:round/>
              <a:headEnd/>
              <a:tailEnd/>
            </a:ln>
          </p:spPr>
          <p:txBody>
            <a:bodyPr/>
            <a:lstStyle/>
            <a:p>
              <a:endParaRPr lang="en-US"/>
            </a:p>
          </p:txBody>
        </p:sp>
        <p:sp>
          <p:nvSpPr>
            <p:cNvPr id="46423" name="Freeform 1672"/>
            <p:cNvSpPr>
              <a:spLocks/>
            </p:cNvSpPr>
            <p:nvPr/>
          </p:nvSpPr>
          <p:spPr bwMode="auto">
            <a:xfrm>
              <a:off x="2261" y="1787"/>
              <a:ext cx="11" cy="14"/>
            </a:xfrm>
            <a:custGeom>
              <a:avLst/>
              <a:gdLst>
                <a:gd name="T0" fmla="*/ 5 w 11"/>
                <a:gd name="T1" fmla="*/ 14 h 14"/>
                <a:gd name="T2" fmla="*/ 9 w 11"/>
                <a:gd name="T3" fmla="*/ 8 h 14"/>
                <a:gd name="T4" fmla="*/ 11 w 11"/>
                <a:gd name="T5" fmla="*/ 0 h 14"/>
                <a:gd name="T6" fmla="*/ 11 w 11"/>
                <a:gd name="T7" fmla="*/ 0 h 14"/>
                <a:gd name="T8" fmla="*/ 7 w 11"/>
                <a:gd name="T9" fmla="*/ 0 h 14"/>
                <a:gd name="T10" fmla="*/ 5 w 11"/>
                <a:gd name="T11" fmla="*/ 8 h 14"/>
                <a:gd name="T12" fmla="*/ 0 w 11"/>
                <a:gd name="T13" fmla="*/ 14 h 14"/>
                <a:gd name="T14" fmla="*/ 5 w 11"/>
                <a:gd name="T15" fmla="*/ 14 h 14"/>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14"/>
                <a:gd name="T26" fmla="*/ 11 w 11"/>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14">
                  <a:moveTo>
                    <a:pt x="5" y="14"/>
                  </a:moveTo>
                  <a:lnTo>
                    <a:pt x="9" y="8"/>
                  </a:lnTo>
                  <a:lnTo>
                    <a:pt x="11" y="0"/>
                  </a:lnTo>
                  <a:lnTo>
                    <a:pt x="7" y="0"/>
                  </a:lnTo>
                  <a:lnTo>
                    <a:pt x="5" y="8"/>
                  </a:lnTo>
                  <a:lnTo>
                    <a:pt x="0" y="14"/>
                  </a:lnTo>
                  <a:lnTo>
                    <a:pt x="5" y="14"/>
                  </a:lnTo>
                  <a:close/>
                </a:path>
              </a:pathLst>
            </a:custGeom>
            <a:solidFill>
              <a:srgbClr val="1F1A17"/>
            </a:solidFill>
            <a:ln w="9525">
              <a:noFill/>
              <a:round/>
              <a:headEnd/>
              <a:tailEnd/>
            </a:ln>
          </p:spPr>
          <p:txBody>
            <a:bodyPr/>
            <a:lstStyle/>
            <a:p>
              <a:endParaRPr lang="en-US"/>
            </a:p>
          </p:txBody>
        </p:sp>
        <p:sp>
          <p:nvSpPr>
            <p:cNvPr id="46424" name="Freeform 1673"/>
            <p:cNvSpPr>
              <a:spLocks/>
            </p:cNvSpPr>
            <p:nvPr/>
          </p:nvSpPr>
          <p:spPr bwMode="auto">
            <a:xfrm>
              <a:off x="2259" y="1787"/>
              <a:ext cx="11" cy="14"/>
            </a:xfrm>
            <a:custGeom>
              <a:avLst/>
              <a:gdLst>
                <a:gd name="T0" fmla="*/ 4 w 11"/>
                <a:gd name="T1" fmla="*/ 14 h 14"/>
                <a:gd name="T2" fmla="*/ 9 w 11"/>
                <a:gd name="T3" fmla="*/ 8 h 14"/>
                <a:gd name="T4" fmla="*/ 11 w 11"/>
                <a:gd name="T5" fmla="*/ 0 h 14"/>
                <a:gd name="T6" fmla="*/ 7 w 11"/>
                <a:gd name="T7" fmla="*/ 0 h 14"/>
                <a:gd name="T8" fmla="*/ 5 w 11"/>
                <a:gd name="T9" fmla="*/ 8 h 14"/>
                <a:gd name="T10" fmla="*/ 0 w 11"/>
                <a:gd name="T11" fmla="*/ 14 h 14"/>
                <a:gd name="T12" fmla="*/ 0 w 11"/>
                <a:gd name="T13" fmla="*/ 14 h 14"/>
                <a:gd name="T14" fmla="*/ 4 w 11"/>
                <a:gd name="T15" fmla="*/ 14 h 14"/>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14"/>
                <a:gd name="T26" fmla="*/ 11 w 11"/>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14">
                  <a:moveTo>
                    <a:pt x="4" y="14"/>
                  </a:moveTo>
                  <a:lnTo>
                    <a:pt x="9" y="8"/>
                  </a:lnTo>
                  <a:lnTo>
                    <a:pt x="11" y="0"/>
                  </a:lnTo>
                  <a:lnTo>
                    <a:pt x="7" y="0"/>
                  </a:lnTo>
                  <a:lnTo>
                    <a:pt x="5" y="8"/>
                  </a:lnTo>
                  <a:lnTo>
                    <a:pt x="0" y="14"/>
                  </a:lnTo>
                  <a:lnTo>
                    <a:pt x="4" y="14"/>
                  </a:lnTo>
                  <a:close/>
                </a:path>
              </a:pathLst>
            </a:custGeom>
            <a:solidFill>
              <a:srgbClr val="1F1A17"/>
            </a:solidFill>
            <a:ln w="9525">
              <a:noFill/>
              <a:round/>
              <a:headEnd/>
              <a:tailEnd/>
            </a:ln>
          </p:spPr>
          <p:txBody>
            <a:bodyPr/>
            <a:lstStyle/>
            <a:p>
              <a:endParaRPr lang="en-US"/>
            </a:p>
          </p:txBody>
        </p:sp>
        <p:sp>
          <p:nvSpPr>
            <p:cNvPr id="46425" name="Freeform 1674"/>
            <p:cNvSpPr>
              <a:spLocks/>
            </p:cNvSpPr>
            <p:nvPr/>
          </p:nvSpPr>
          <p:spPr bwMode="auto">
            <a:xfrm>
              <a:off x="2257" y="1787"/>
              <a:ext cx="11" cy="14"/>
            </a:xfrm>
            <a:custGeom>
              <a:avLst/>
              <a:gdLst>
                <a:gd name="T0" fmla="*/ 4 w 11"/>
                <a:gd name="T1" fmla="*/ 14 h 14"/>
                <a:gd name="T2" fmla="*/ 9 w 11"/>
                <a:gd name="T3" fmla="*/ 8 h 14"/>
                <a:gd name="T4" fmla="*/ 11 w 11"/>
                <a:gd name="T5" fmla="*/ 0 h 14"/>
                <a:gd name="T6" fmla="*/ 7 w 11"/>
                <a:gd name="T7" fmla="*/ 0 h 14"/>
                <a:gd name="T8" fmla="*/ 4 w 11"/>
                <a:gd name="T9" fmla="*/ 8 h 14"/>
                <a:gd name="T10" fmla="*/ 0 w 11"/>
                <a:gd name="T11" fmla="*/ 12 h 14"/>
                <a:gd name="T12" fmla="*/ 2 w 11"/>
                <a:gd name="T13" fmla="*/ 14 h 14"/>
                <a:gd name="T14" fmla="*/ 4 w 11"/>
                <a:gd name="T15" fmla="*/ 14 h 14"/>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14"/>
                <a:gd name="T26" fmla="*/ 11 w 11"/>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14">
                  <a:moveTo>
                    <a:pt x="4" y="14"/>
                  </a:moveTo>
                  <a:lnTo>
                    <a:pt x="9" y="8"/>
                  </a:lnTo>
                  <a:lnTo>
                    <a:pt x="11" y="0"/>
                  </a:lnTo>
                  <a:lnTo>
                    <a:pt x="7" y="0"/>
                  </a:lnTo>
                  <a:lnTo>
                    <a:pt x="4" y="8"/>
                  </a:lnTo>
                  <a:lnTo>
                    <a:pt x="0" y="12"/>
                  </a:lnTo>
                  <a:lnTo>
                    <a:pt x="2" y="14"/>
                  </a:lnTo>
                  <a:lnTo>
                    <a:pt x="4" y="14"/>
                  </a:lnTo>
                  <a:close/>
                </a:path>
              </a:pathLst>
            </a:custGeom>
            <a:solidFill>
              <a:srgbClr val="1F1A17"/>
            </a:solidFill>
            <a:ln w="9525">
              <a:noFill/>
              <a:round/>
              <a:headEnd/>
              <a:tailEnd/>
            </a:ln>
          </p:spPr>
          <p:txBody>
            <a:bodyPr/>
            <a:lstStyle/>
            <a:p>
              <a:endParaRPr lang="en-US"/>
            </a:p>
          </p:txBody>
        </p:sp>
        <p:sp>
          <p:nvSpPr>
            <p:cNvPr id="46426" name="Freeform 1675"/>
            <p:cNvSpPr>
              <a:spLocks/>
            </p:cNvSpPr>
            <p:nvPr/>
          </p:nvSpPr>
          <p:spPr bwMode="auto">
            <a:xfrm>
              <a:off x="2253" y="1787"/>
              <a:ext cx="13" cy="14"/>
            </a:xfrm>
            <a:custGeom>
              <a:avLst/>
              <a:gdLst>
                <a:gd name="T0" fmla="*/ 6 w 13"/>
                <a:gd name="T1" fmla="*/ 14 h 14"/>
                <a:gd name="T2" fmla="*/ 11 w 13"/>
                <a:gd name="T3" fmla="*/ 8 h 14"/>
                <a:gd name="T4" fmla="*/ 13 w 13"/>
                <a:gd name="T5" fmla="*/ 0 h 14"/>
                <a:gd name="T6" fmla="*/ 10 w 13"/>
                <a:gd name="T7" fmla="*/ 2 h 14"/>
                <a:gd name="T8" fmla="*/ 6 w 13"/>
                <a:gd name="T9" fmla="*/ 8 h 14"/>
                <a:gd name="T10" fmla="*/ 0 w 13"/>
                <a:gd name="T11" fmla="*/ 12 h 14"/>
                <a:gd name="T12" fmla="*/ 6 w 13"/>
                <a:gd name="T13" fmla="*/ 14 h 14"/>
                <a:gd name="T14" fmla="*/ 0 60000 65536"/>
                <a:gd name="T15" fmla="*/ 0 60000 65536"/>
                <a:gd name="T16" fmla="*/ 0 60000 65536"/>
                <a:gd name="T17" fmla="*/ 0 60000 65536"/>
                <a:gd name="T18" fmla="*/ 0 60000 65536"/>
                <a:gd name="T19" fmla="*/ 0 60000 65536"/>
                <a:gd name="T20" fmla="*/ 0 60000 65536"/>
                <a:gd name="T21" fmla="*/ 0 w 13"/>
                <a:gd name="T22" fmla="*/ 0 h 14"/>
                <a:gd name="T23" fmla="*/ 13 w 13"/>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4">
                  <a:moveTo>
                    <a:pt x="6" y="14"/>
                  </a:moveTo>
                  <a:lnTo>
                    <a:pt x="11" y="8"/>
                  </a:lnTo>
                  <a:lnTo>
                    <a:pt x="13" y="0"/>
                  </a:lnTo>
                  <a:lnTo>
                    <a:pt x="10" y="2"/>
                  </a:lnTo>
                  <a:lnTo>
                    <a:pt x="6" y="8"/>
                  </a:lnTo>
                  <a:lnTo>
                    <a:pt x="0" y="12"/>
                  </a:lnTo>
                  <a:lnTo>
                    <a:pt x="6" y="14"/>
                  </a:lnTo>
                  <a:close/>
                </a:path>
              </a:pathLst>
            </a:custGeom>
            <a:solidFill>
              <a:srgbClr val="1F1A17"/>
            </a:solidFill>
            <a:ln w="9525">
              <a:noFill/>
              <a:round/>
              <a:headEnd/>
              <a:tailEnd/>
            </a:ln>
          </p:spPr>
          <p:txBody>
            <a:bodyPr/>
            <a:lstStyle/>
            <a:p>
              <a:endParaRPr lang="en-US"/>
            </a:p>
          </p:txBody>
        </p:sp>
        <p:sp>
          <p:nvSpPr>
            <p:cNvPr id="46427" name="Freeform 1676"/>
            <p:cNvSpPr>
              <a:spLocks/>
            </p:cNvSpPr>
            <p:nvPr/>
          </p:nvSpPr>
          <p:spPr bwMode="auto">
            <a:xfrm>
              <a:off x="2251" y="1787"/>
              <a:ext cx="13" cy="12"/>
            </a:xfrm>
            <a:custGeom>
              <a:avLst/>
              <a:gdLst>
                <a:gd name="T0" fmla="*/ 6 w 13"/>
                <a:gd name="T1" fmla="*/ 12 h 12"/>
                <a:gd name="T2" fmla="*/ 10 w 13"/>
                <a:gd name="T3" fmla="*/ 8 h 12"/>
                <a:gd name="T4" fmla="*/ 13 w 13"/>
                <a:gd name="T5" fmla="*/ 0 h 12"/>
                <a:gd name="T6" fmla="*/ 10 w 13"/>
                <a:gd name="T7" fmla="*/ 2 h 12"/>
                <a:gd name="T8" fmla="*/ 6 w 13"/>
                <a:gd name="T9" fmla="*/ 8 h 12"/>
                <a:gd name="T10" fmla="*/ 0 w 13"/>
                <a:gd name="T11" fmla="*/ 12 h 12"/>
                <a:gd name="T12" fmla="*/ 0 w 13"/>
                <a:gd name="T13" fmla="*/ 12 h 12"/>
                <a:gd name="T14" fmla="*/ 6 w 13"/>
                <a:gd name="T15" fmla="*/ 12 h 12"/>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12"/>
                <a:gd name="T26" fmla="*/ 13 w 13"/>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12">
                  <a:moveTo>
                    <a:pt x="6" y="12"/>
                  </a:moveTo>
                  <a:lnTo>
                    <a:pt x="10" y="8"/>
                  </a:lnTo>
                  <a:lnTo>
                    <a:pt x="13" y="0"/>
                  </a:lnTo>
                  <a:lnTo>
                    <a:pt x="10" y="2"/>
                  </a:lnTo>
                  <a:lnTo>
                    <a:pt x="6" y="8"/>
                  </a:lnTo>
                  <a:lnTo>
                    <a:pt x="0" y="12"/>
                  </a:lnTo>
                  <a:lnTo>
                    <a:pt x="6" y="12"/>
                  </a:lnTo>
                  <a:close/>
                </a:path>
              </a:pathLst>
            </a:custGeom>
            <a:solidFill>
              <a:srgbClr val="1F1A17"/>
            </a:solidFill>
            <a:ln w="9525">
              <a:noFill/>
              <a:round/>
              <a:headEnd/>
              <a:tailEnd/>
            </a:ln>
          </p:spPr>
          <p:txBody>
            <a:bodyPr/>
            <a:lstStyle/>
            <a:p>
              <a:endParaRPr lang="en-US"/>
            </a:p>
          </p:txBody>
        </p:sp>
        <p:sp>
          <p:nvSpPr>
            <p:cNvPr id="46428" name="Freeform 1677"/>
            <p:cNvSpPr>
              <a:spLocks/>
            </p:cNvSpPr>
            <p:nvPr/>
          </p:nvSpPr>
          <p:spPr bwMode="auto">
            <a:xfrm>
              <a:off x="2247" y="1789"/>
              <a:ext cx="16" cy="10"/>
            </a:xfrm>
            <a:custGeom>
              <a:avLst/>
              <a:gdLst>
                <a:gd name="T0" fmla="*/ 6 w 16"/>
                <a:gd name="T1" fmla="*/ 10 h 10"/>
                <a:gd name="T2" fmla="*/ 12 w 16"/>
                <a:gd name="T3" fmla="*/ 6 h 10"/>
                <a:gd name="T4" fmla="*/ 16 w 16"/>
                <a:gd name="T5" fmla="*/ 0 h 10"/>
                <a:gd name="T6" fmla="*/ 12 w 16"/>
                <a:gd name="T7" fmla="*/ 0 h 10"/>
                <a:gd name="T8" fmla="*/ 10 w 16"/>
                <a:gd name="T9" fmla="*/ 0 h 10"/>
                <a:gd name="T10" fmla="*/ 6 w 16"/>
                <a:gd name="T11" fmla="*/ 6 h 10"/>
                <a:gd name="T12" fmla="*/ 0 w 16"/>
                <a:gd name="T13" fmla="*/ 8 h 10"/>
                <a:gd name="T14" fmla="*/ 0 w 16"/>
                <a:gd name="T15" fmla="*/ 8 h 10"/>
                <a:gd name="T16" fmla="*/ 4 w 16"/>
                <a:gd name="T17" fmla="*/ 10 h 10"/>
                <a:gd name="T18" fmla="*/ 6 w 16"/>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0"/>
                <a:gd name="T32" fmla="*/ 16 w 16"/>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0">
                  <a:moveTo>
                    <a:pt x="6" y="10"/>
                  </a:moveTo>
                  <a:lnTo>
                    <a:pt x="12" y="6"/>
                  </a:lnTo>
                  <a:lnTo>
                    <a:pt x="16" y="0"/>
                  </a:lnTo>
                  <a:lnTo>
                    <a:pt x="12" y="0"/>
                  </a:lnTo>
                  <a:lnTo>
                    <a:pt x="10" y="0"/>
                  </a:lnTo>
                  <a:lnTo>
                    <a:pt x="6" y="6"/>
                  </a:lnTo>
                  <a:lnTo>
                    <a:pt x="0" y="8"/>
                  </a:lnTo>
                  <a:lnTo>
                    <a:pt x="4" y="10"/>
                  </a:lnTo>
                  <a:lnTo>
                    <a:pt x="6" y="10"/>
                  </a:lnTo>
                  <a:close/>
                </a:path>
              </a:pathLst>
            </a:custGeom>
            <a:solidFill>
              <a:srgbClr val="1F1A17"/>
            </a:solidFill>
            <a:ln w="9525">
              <a:noFill/>
              <a:round/>
              <a:headEnd/>
              <a:tailEnd/>
            </a:ln>
          </p:spPr>
          <p:txBody>
            <a:bodyPr/>
            <a:lstStyle/>
            <a:p>
              <a:endParaRPr lang="en-US"/>
            </a:p>
          </p:txBody>
        </p:sp>
        <p:sp>
          <p:nvSpPr>
            <p:cNvPr id="46429" name="Freeform 1678"/>
            <p:cNvSpPr>
              <a:spLocks/>
            </p:cNvSpPr>
            <p:nvPr/>
          </p:nvSpPr>
          <p:spPr bwMode="auto">
            <a:xfrm>
              <a:off x="2247" y="1789"/>
              <a:ext cx="14" cy="10"/>
            </a:xfrm>
            <a:custGeom>
              <a:avLst/>
              <a:gdLst>
                <a:gd name="T0" fmla="*/ 4 w 14"/>
                <a:gd name="T1" fmla="*/ 10 h 10"/>
                <a:gd name="T2" fmla="*/ 10 w 14"/>
                <a:gd name="T3" fmla="*/ 6 h 10"/>
                <a:gd name="T4" fmla="*/ 14 w 14"/>
                <a:gd name="T5" fmla="*/ 0 h 10"/>
                <a:gd name="T6" fmla="*/ 12 w 14"/>
                <a:gd name="T7" fmla="*/ 0 h 10"/>
                <a:gd name="T8" fmla="*/ 8 w 14"/>
                <a:gd name="T9" fmla="*/ 0 h 10"/>
                <a:gd name="T10" fmla="*/ 4 w 14"/>
                <a:gd name="T11" fmla="*/ 4 h 10"/>
                <a:gd name="T12" fmla="*/ 0 w 14"/>
                <a:gd name="T13" fmla="*/ 6 h 10"/>
                <a:gd name="T14" fmla="*/ 0 w 14"/>
                <a:gd name="T15" fmla="*/ 6 h 10"/>
                <a:gd name="T16" fmla="*/ 0 w 14"/>
                <a:gd name="T17" fmla="*/ 8 h 10"/>
                <a:gd name="T18" fmla="*/ 4 w 14"/>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0"/>
                <a:gd name="T32" fmla="*/ 14 w 14"/>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0">
                  <a:moveTo>
                    <a:pt x="4" y="10"/>
                  </a:moveTo>
                  <a:lnTo>
                    <a:pt x="10" y="6"/>
                  </a:lnTo>
                  <a:lnTo>
                    <a:pt x="14" y="0"/>
                  </a:lnTo>
                  <a:lnTo>
                    <a:pt x="12" y="0"/>
                  </a:lnTo>
                  <a:lnTo>
                    <a:pt x="8" y="0"/>
                  </a:lnTo>
                  <a:lnTo>
                    <a:pt x="4" y="4"/>
                  </a:lnTo>
                  <a:lnTo>
                    <a:pt x="0" y="6"/>
                  </a:lnTo>
                  <a:lnTo>
                    <a:pt x="0" y="8"/>
                  </a:lnTo>
                  <a:lnTo>
                    <a:pt x="4" y="10"/>
                  </a:lnTo>
                  <a:close/>
                </a:path>
              </a:pathLst>
            </a:custGeom>
            <a:solidFill>
              <a:srgbClr val="1F1A17"/>
            </a:solidFill>
            <a:ln w="9525">
              <a:noFill/>
              <a:round/>
              <a:headEnd/>
              <a:tailEnd/>
            </a:ln>
          </p:spPr>
          <p:txBody>
            <a:bodyPr/>
            <a:lstStyle/>
            <a:p>
              <a:endParaRPr lang="en-US"/>
            </a:p>
          </p:txBody>
        </p:sp>
        <p:sp>
          <p:nvSpPr>
            <p:cNvPr id="46430" name="Freeform 1679"/>
            <p:cNvSpPr>
              <a:spLocks/>
            </p:cNvSpPr>
            <p:nvPr/>
          </p:nvSpPr>
          <p:spPr bwMode="auto">
            <a:xfrm>
              <a:off x="2247" y="1789"/>
              <a:ext cx="10" cy="8"/>
            </a:xfrm>
            <a:custGeom>
              <a:avLst/>
              <a:gdLst>
                <a:gd name="T0" fmla="*/ 0 w 10"/>
                <a:gd name="T1" fmla="*/ 8 h 8"/>
                <a:gd name="T2" fmla="*/ 6 w 10"/>
                <a:gd name="T3" fmla="*/ 6 h 8"/>
                <a:gd name="T4" fmla="*/ 10 w 10"/>
                <a:gd name="T5" fmla="*/ 0 h 8"/>
                <a:gd name="T6" fmla="*/ 6 w 10"/>
                <a:gd name="T7" fmla="*/ 2 h 8"/>
                <a:gd name="T8" fmla="*/ 4 w 10"/>
                <a:gd name="T9" fmla="*/ 2 h 8"/>
                <a:gd name="T10" fmla="*/ 0 w 10"/>
                <a:gd name="T11" fmla="*/ 4 h 8"/>
                <a:gd name="T12" fmla="*/ 0 w 10"/>
                <a:gd name="T13" fmla="*/ 4 h 8"/>
                <a:gd name="T14" fmla="*/ 0 w 10"/>
                <a:gd name="T15" fmla="*/ 6 h 8"/>
                <a:gd name="T16" fmla="*/ 0 w 10"/>
                <a:gd name="T17" fmla="*/ 8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8"/>
                <a:gd name="T29" fmla="*/ 10 w 10"/>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8">
                  <a:moveTo>
                    <a:pt x="0" y="8"/>
                  </a:moveTo>
                  <a:lnTo>
                    <a:pt x="6" y="6"/>
                  </a:lnTo>
                  <a:lnTo>
                    <a:pt x="10" y="0"/>
                  </a:lnTo>
                  <a:lnTo>
                    <a:pt x="6" y="2"/>
                  </a:lnTo>
                  <a:lnTo>
                    <a:pt x="4" y="2"/>
                  </a:lnTo>
                  <a:lnTo>
                    <a:pt x="0" y="4"/>
                  </a:lnTo>
                  <a:lnTo>
                    <a:pt x="0" y="6"/>
                  </a:lnTo>
                  <a:lnTo>
                    <a:pt x="0" y="8"/>
                  </a:lnTo>
                  <a:close/>
                </a:path>
              </a:pathLst>
            </a:custGeom>
            <a:solidFill>
              <a:srgbClr val="1F1A17"/>
            </a:solidFill>
            <a:ln w="9525">
              <a:noFill/>
              <a:round/>
              <a:headEnd/>
              <a:tailEnd/>
            </a:ln>
          </p:spPr>
          <p:txBody>
            <a:bodyPr/>
            <a:lstStyle/>
            <a:p>
              <a:endParaRPr lang="en-US"/>
            </a:p>
          </p:txBody>
        </p:sp>
        <p:sp>
          <p:nvSpPr>
            <p:cNvPr id="46431" name="Freeform 1680"/>
            <p:cNvSpPr>
              <a:spLocks/>
            </p:cNvSpPr>
            <p:nvPr/>
          </p:nvSpPr>
          <p:spPr bwMode="auto">
            <a:xfrm>
              <a:off x="2247" y="1789"/>
              <a:ext cx="8" cy="6"/>
            </a:xfrm>
            <a:custGeom>
              <a:avLst/>
              <a:gdLst>
                <a:gd name="T0" fmla="*/ 0 w 8"/>
                <a:gd name="T1" fmla="*/ 6 h 6"/>
                <a:gd name="T2" fmla="*/ 4 w 8"/>
                <a:gd name="T3" fmla="*/ 4 h 6"/>
                <a:gd name="T4" fmla="*/ 8 w 8"/>
                <a:gd name="T5" fmla="*/ 0 h 6"/>
                <a:gd name="T6" fmla="*/ 2 w 8"/>
                <a:gd name="T7" fmla="*/ 2 h 6"/>
                <a:gd name="T8" fmla="*/ 0 w 8"/>
                <a:gd name="T9" fmla="*/ 4 h 6"/>
                <a:gd name="T10" fmla="*/ 0 w 8"/>
                <a:gd name="T11" fmla="*/ 6 h 6"/>
                <a:gd name="T12" fmla="*/ 0 60000 65536"/>
                <a:gd name="T13" fmla="*/ 0 60000 65536"/>
                <a:gd name="T14" fmla="*/ 0 60000 65536"/>
                <a:gd name="T15" fmla="*/ 0 60000 65536"/>
                <a:gd name="T16" fmla="*/ 0 60000 65536"/>
                <a:gd name="T17" fmla="*/ 0 60000 65536"/>
                <a:gd name="T18" fmla="*/ 0 w 8"/>
                <a:gd name="T19" fmla="*/ 0 h 6"/>
                <a:gd name="T20" fmla="*/ 8 w 8"/>
                <a:gd name="T21" fmla="*/ 6 h 6"/>
              </a:gdLst>
              <a:ahLst/>
              <a:cxnLst>
                <a:cxn ang="T12">
                  <a:pos x="T0" y="T1"/>
                </a:cxn>
                <a:cxn ang="T13">
                  <a:pos x="T2" y="T3"/>
                </a:cxn>
                <a:cxn ang="T14">
                  <a:pos x="T4" y="T5"/>
                </a:cxn>
                <a:cxn ang="T15">
                  <a:pos x="T6" y="T7"/>
                </a:cxn>
                <a:cxn ang="T16">
                  <a:pos x="T8" y="T9"/>
                </a:cxn>
                <a:cxn ang="T17">
                  <a:pos x="T10" y="T11"/>
                </a:cxn>
              </a:cxnLst>
              <a:rect l="T18" t="T19" r="T20" b="T21"/>
              <a:pathLst>
                <a:path w="8" h="6">
                  <a:moveTo>
                    <a:pt x="0" y="6"/>
                  </a:moveTo>
                  <a:lnTo>
                    <a:pt x="4" y="4"/>
                  </a:lnTo>
                  <a:lnTo>
                    <a:pt x="8" y="0"/>
                  </a:lnTo>
                  <a:lnTo>
                    <a:pt x="2" y="2"/>
                  </a:lnTo>
                  <a:lnTo>
                    <a:pt x="0" y="4"/>
                  </a:lnTo>
                  <a:lnTo>
                    <a:pt x="0" y="6"/>
                  </a:lnTo>
                  <a:close/>
                </a:path>
              </a:pathLst>
            </a:custGeom>
            <a:solidFill>
              <a:srgbClr val="1F1A17"/>
            </a:solidFill>
            <a:ln w="9525">
              <a:noFill/>
              <a:round/>
              <a:headEnd/>
              <a:tailEnd/>
            </a:ln>
          </p:spPr>
          <p:txBody>
            <a:bodyPr/>
            <a:lstStyle/>
            <a:p>
              <a:endParaRPr lang="en-US"/>
            </a:p>
          </p:txBody>
        </p:sp>
        <p:sp>
          <p:nvSpPr>
            <p:cNvPr id="46432" name="Freeform 1681"/>
            <p:cNvSpPr>
              <a:spLocks/>
            </p:cNvSpPr>
            <p:nvPr/>
          </p:nvSpPr>
          <p:spPr bwMode="auto">
            <a:xfrm>
              <a:off x="2247" y="1791"/>
              <a:ext cx="6" cy="2"/>
            </a:xfrm>
            <a:custGeom>
              <a:avLst/>
              <a:gdLst>
                <a:gd name="T0" fmla="*/ 0 w 6"/>
                <a:gd name="T1" fmla="*/ 2 h 2"/>
                <a:gd name="T2" fmla="*/ 4 w 6"/>
                <a:gd name="T3" fmla="*/ 0 h 2"/>
                <a:gd name="T4" fmla="*/ 6 w 6"/>
                <a:gd name="T5" fmla="*/ 0 h 2"/>
                <a:gd name="T6" fmla="*/ 2 w 6"/>
                <a:gd name="T7" fmla="*/ 0 h 2"/>
                <a:gd name="T8" fmla="*/ 0 w 6"/>
                <a:gd name="T9" fmla="*/ 2 h 2"/>
                <a:gd name="T10" fmla="*/ 0 60000 65536"/>
                <a:gd name="T11" fmla="*/ 0 60000 65536"/>
                <a:gd name="T12" fmla="*/ 0 60000 65536"/>
                <a:gd name="T13" fmla="*/ 0 60000 65536"/>
                <a:gd name="T14" fmla="*/ 0 60000 65536"/>
                <a:gd name="T15" fmla="*/ 0 w 6"/>
                <a:gd name="T16" fmla="*/ 0 h 2"/>
                <a:gd name="T17" fmla="*/ 6 w 6"/>
                <a:gd name="T18" fmla="*/ 2 h 2"/>
              </a:gdLst>
              <a:ahLst/>
              <a:cxnLst>
                <a:cxn ang="T10">
                  <a:pos x="T0" y="T1"/>
                </a:cxn>
                <a:cxn ang="T11">
                  <a:pos x="T2" y="T3"/>
                </a:cxn>
                <a:cxn ang="T12">
                  <a:pos x="T4" y="T5"/>
                </a:cxn>
                <a:cxn ang="T13">
                  <a:pos x="T6" y="T7"/>
                </a:cxn>
                <a:cxn ang="T14">
                  <a:pos x="T8" y="T9"/>
                </a:cxn>
              </a:cxnLst>
              <a:rect l="T15" t="T16" r="T17" b="T18"/>
              <a:pathLst>
                <a:path w="6" h="2">
                  <a:moveTo>
                    <a:pt x="0" y="2"/>
                  </a:moveTo>
                  <a:lnTo>
                    <a:pt x="4" y="0"/>
                  </a:lnTo>
                  <a:lnTo>
                    <a:pt x="6" y="0"/>
                  </a:lnTo>
                  <a:lnTo>
                    <a:pt x="2" y="0"/>
                  </a:lnTo>
                  <a:lnTo>
                    <a:pt x="0" y="2"/>
                  </a:lnTo>
                  <a:close/>
                </a:path>
              </a:pathLst>
            </a:custGeom>
            <a:solidFill>
              <a:srgbClr val="1F1A17"/>
            </a:solidFill>
            <a:ln w="9525">
              <a:noFill/>
              <a:round/>
              <a:headEnd/>
              <a:tailEnd/>
            </a:ln>
          </p:spPr>
          <p:txBody>
            <a:bodyPr/>
            <a:lstStyle/>
            <a:p>
              <a:endParaRPr lang="en-US"/>
            </a:p>
          </p:txBody>
        </p:sp>
        <p:sp>
          <p:nvSpPr>
            <p:cNvPr id="46433" name="Freeform 1682"/>
            <p:cNvSpPr>
              <a:spLocks/>
            </p:cNvSpPr>
            <p:nvPr/>
          </p:nvSpPr>
          <p:spPr bwMode="auto">
            <a:xfrm>
              <a:off x="2247" y="1785"/>
              <a:ext cx="39" cy="19"/>
            </a:xfrm>
            <a:custGeom>
              <a:avLst/>
              <a:gdLst>
                <a:gd name="T0" fmla="*/ 37 w 39"/>
                <a:gd name="T1" fmla="*/ 0 h 19"/>
                <a:gd name="T2" fmla="*/ 25 w 39"/>
                <a:gd name="T3" fmla="*/ 2 h 19"/>
                <a:gd name="T4" fmla="*/ 12 w 39"/>
                <a:gd name="T5" fmla="*/ 4 h 19"/>
                <a:gd name="T6" fmla="*/ 2 w 39"/>
                <a:gd name="T7" fmla="*/ 6 h 19"/>
                <a:gd name="T8" fmla="*/ 0 w 39"/>
                <a:gd name="T9" fmla="*/ 8 h 19"/>
                <a:gd name="T10" fmla="*/ 0 w 39"/>
                <a:gd name="T11" fmla="*/ 10 h 19"/>
                <a:gd name="T12" fmla="*/ 0 w 39"/>
                <a:gd name="T13" fmla="*/ 12 h 19"/>
                <a:gd name="T14" fmla="*/ 4 w 39"/>
                <a:gd name="T15" fmla="*/ 14 h 19"/>
                <a:gd name="T16" fmla="*/ 12 w 39"/>
                <a:gd name="T17" fmla="*/ 16 h 19"/>
                <a:gd name="T18" fmla="*/ 23 w 39"/>
                <a:gd name="T19" fmla="*/ 18 h 19"/>
                <a:gd name="T20" fmla="*/ 39 w 39"/>
                <a:gd name="T21" fmla="*/ 19 h 19"/>
                <a:gd name="T22" fmla="*/ 37 w 39"/>
                <a:gd name="T23" fmla="*/ 0 h 19"/>
                <a:gd name="T24" fmla="*/ 37 w 39"/>
                <a:gd name="T25" fmla="*/ 0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19"/>
                <a:gd name="T41" fmla="*/ 39 w 39"/>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19">
                  <a:moveTo>
                    <a:pt x="37" y="0"/>
                  </a:moveTo>
                  <a:lnTo>
                    <a:pt x="25" y="2"/>
                  </a:lnTo>
                  <a:lnTo>
                    <a:pt x="12" y="4"/>
                  </a:lnTo>
                  <a:lnTo>
                    <a:pt x="2" y="6"/>
                  </a:lnTo>
                  <a:lnTo>
                    <a:pt x="0" y="8"/>
                  </a:lnTo>
                  <a:lnTo>
                    <a:pt x="0" y="10"/>
                  </a:lnTo>
                  <a:lnTo>
                    <a:pt x="0" y="12"/>
                  </a:lnTo>
                  <a:lnTo>
                    <a:pt x="4" y="14"/>
                  </a:lnTo>
                  <a:lnTo>
                    <a:pt x="12" y="16"/>
                  </a:lnTo>
                  <a:lnTo>
                    <a:pt x="23" y="18"/>
                  </a:lnTo>
                  <a:lnTo>
                    <a:pt x="39" y="19"/>
                  </a:lnTo>
                  <a:lnTo>
                    <a:pt x="37" y="0"/>
                  </a:lnTo>
                  <a:close/>
                </a:path>
              </a:pathLst>
            </a:custGeom>
            <a:noFill/>
            <a:ln w="3175">
              <a:solidFill>
                <a:srgbClr val="1F1A17"/>
              </a:solidFill>
              <a:round/>
              <a:headEnd/>
              <a:tailEnd/>
            </a:ln>
          </p:spPr>
          <p:txBody>
            <a:bodyPr/>
            <a:lstStyle/>
            <a:p>
              <a:endParaRPr lang="en-US"/>
            </a:p>
          </p:txBody>
        </p:sp>
        <p:sp>
          <p:nvSpPr>
            <p:cNvPr id="46434" name="Freeform 1683"/>
            <p:cNvSpPr>
              <a:spLocks/>
            </p:cNvSpPr>
            <p:nvPr/>
          </p:nvSpPr>
          <p:spPr bwMode="auto">
            <a:xfrm>
              <a:off x="2441" y="1785"/>
              <a:ext cx="35" cy="18"/>
            </a:xfrm>
            <a:custGeom>
              <a:avLst/>
              <a:gdLst>
                <a:gd name="T0" fmla="*/ 0 w 35"/>
                <a:gd name="T1" fmla="*/ 0 h 18"/>
                <a:gd name="T2" fmla="*/ 6 w 35"/>
                <a:gd name="T3" fmla="*/ 0 h 18"/>
                <a:gd name="T4" fmla="*/ 17 w 35"/>
                <a:gd name="T5" fmla="*/ 2 h 18"/>
                <a:gd name="T6" fmla="*/ 29 w 35"/>
                <a:gd name="T7" fmla="*/ 6 h 18"/>
                <a:gd name="T8" fmla="*/ 33 w 35"/>
                <a:gd name="T9" fmla="*/ 8 h 18"/>
                <a:gd name="T10" fmla="*/ 35 w 35"/>
                <a:gd name="T11" fmla="*/ 10 h 18"/>
                <a:gd name="T12" fmla="*/ 33 w 35"/>
                <a:gd name="T13" fmla="*/ 12 h 18"/>
                <a:gd name="T14" fmla="*/ 31 w 35"/>
                <a:gd name="T15" fmla="*/ 14 h 18"/>
                <a:gd name="T16" fmla="*/ 21 w 35"/>
                <a:gd name="T17" fmla="*/ 16 h 18"/>
                <a:gd name="T18" fmla="*/ 8 w 35"/>
                <a:gd name="T19" fmla="*/ 18 h 18"/>
                <a:gd name="T20" fmla="*/ 0 w 35"/>
                <a:gd name="T21" fmla="*/ 18 h 18"/>
                <a:gd name="T22" fmla="*/ 0 w 35"/>
                <a:gd name="T23" fmla="*/ 0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
                <a:gd name="T37" fmla="*/ 0 h 18"/>
                <a:gd name="T38" fmla="*/ 35 w 35"/>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 h="18">
                  <a:moveTo>
                    <a:pt x="0" y="0"/>
                  </a:moveTo>
                  <a:lnTo>
                    <a:pt x="6" y="0"/>
                  </a:lnTo>
                  <a:lnTo>
                    <a:pt x="17" y="2"/>
                  </a:lnTo>
                  <a:lnTo>
                    <a:pt x="29" y="6"/>
                  </a:lnTo>
                  <a:lnTo>
                    <a:pt x="33" y="8"/>
                  </a:lnTo>
                  <a:lnTo>
                    <a:pt x="35" y="10"/>
                  </a:lnTo>
                  <a:lnTo>
                    <a:pt x="33" y="12"/>
                  </a:lnTo>
                  <a:lnTo>
                    <a:pt x="31" y="14"/>
                  </a:lnTo>
                  <a:lnTo>
                    <a:pt x="21" y="16"/>
                  </a:lnTo>
                  <a:lnTo>
                    <a:pt x="8" y="18"/>
                  </a:lnTo>
                  <a:lnTo>
                    <a:pt x="0" y="18"/>
                  </a:lnTo>
                  <a:lnTo>
                    <a:pt x="0" y="0"/>
                  </a:lnTo>
                  <a:close/>
                </a:path>
              </a:pathLst>
            </a:custGeom>
            <a:solidFill>
              <a:srgbClr val="1F1A17"/>
            </a:solidFill>
            <a:ln w="9525">
              <a:noFill/>
              <a:round/>
              <a:headEnd/>
              <a:tailEnd/>
            </a:ln>
          </p:spPr>
          <p:txBody>
            <a:bodyPr/>
            <a:lstStyle/>
            <a:p>
              <a:endParaRPr lang="en-US"/>
            </a:p>
          </p:txBody>
        </p:sp>
        <p:sp>
          <p:nvSpPr>
            <p:cNvPr id="46435" name="Freeform 1684"/>
            <p:cNvSpPr>
              <a:spLocks/>
            </p:cNvSpPr>
            <p:nvPr/>
          </p:nvSpPr>
          <p:spPr bwMode="auto">
            <a:xfrm>
              <a:off x="2441" y="1785"/>
              <a:ext cx="35" cy="18"/>
            </a:xfrm>
            <a:custGeom>
              <a:avLst/>
              <a:gdLst>
                <a:gd name="T0" fmla="*/ 0 w 35"/>
                <a:gd name="T1" fmla="*/ 0 h 18"/>
                <a:gd name="T2" fmla="*/ 6 w 35"/>
                <a:gd name="T3" fmla="*/ 0 h 18"/>
                <a:gd name="T4" fmla="*/ 17 w 35"/>
                <a:gd name="T5" fmla="*/ 2 h 18"/>
                <a:gd name="T6" fmla="*/ 29 w 35"/>
                <a:gd name="T7" fmla="*/ 6 h 18"/>
                <a:gd name="T8" fmla="*/ 33 w 35"/>
                <a:gd name="T9" fmla="*/ 8 h 18"/>
                <a:gd name="T10" fmla="*/ 35 w 35"/>
                <a:gd name="T11" fmla="*/ 10 h 18"/>
                <a:gd name="T12" fmla="*/ 33 w 35"/>
                <a:gd name="T13" fmla="*/ 12 h 18"/>
                <a:gd name="T14" fmla="*/ 31 w 35"/>
                <a:gd name="T15" fmla="*/ 14 h 18"/>
                <a:gd name="T16" fmla="*/ 21 w 35"/>
                <a:gd name="T17" fmla="*/ 16 h 18"/>
                <a:gd name="T18" fmla="*/ 8 w 35"/>
                <a:gd name="T19" fmla="*/ 18 h 18"/>
                <a:gd name="T20" fmla="*/ 0 w 35"/>
                <a:gd name="T21" fmla="*/ 18 h 18"/>
                <a:gd name="T22" fmla="*/ 0 w 35"/>
                <a:gd name="T23" fmla="*/ 0 h 18"/>
                <a:gd name="T24" fmla="*/ 0 w 35"/>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
                <a:gd name="T40" fmla="*/ 0 h 18"/>
                <a:gd name="T41" fmla="*/ 35 w 35"/>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 h="18">
                  <a:moveTo>
                    <a:pt x="0" y="0"/>
                  </a:moveTo>
                  <a:lnTo>
                    <a:pt x="6" y="0"/>
                  </a:lnTo>
                  <a:lnTo>
                    <a:pt x="17" y="2"/>
                  </a:lnTo>
                  <a:lnTo>
                    <a:pt x="29" y="6"/>
                  </a:lnTo>
                  <a:lnTo>
                    <a:pt x="33" y="8"/>
                  </a:lnTo>
                  <a:lnTo>
                    <a:pt x="35" y="10"/>
                  </a:lnTo>
                  <a:lnTo>
                    <a:pt x="33" y="12"/>
                  </a:lnTo>
                  <a:lnTo>
                    <a:pt x="31" y="14"/>
                  </a:lnTo>
                  <a:lnTo>
                    <a:pt x="21" y="16"/>
                  </a:lnTo>
                  <a:lnTo>
                    <a:pt x="8" y="18"/>
                  </a:lnTo>
                  <a:lnTo>
                    <a:pt x="0" y="18"/>
                  </a:lnTo>
                  <a:lnTo>
                    <a:pt x="0" y="0"/>
                  </a:lnTo>
                  <a:close/>
                </a:path>
              </a:pathLst>
            </a:custGeom>
            <a:noFill/>
            <a:ln w="3175">
              <a:solidFill>
                <a:srgbClr val="1F1A17"/>
              </a:solidFill>
              <a:round/>
              <a:headEnd/>
              <a:tailEnd/>
            </a:ln>
          </p:spPr>
          <p:txBody>
            <a:bodyPr/>
            <a:lstStyle/>
            <a:p>
              <a:endParaRPr lang="en-US"/>
            </a:p>
          </p:txBody>
        </p:sp>
        <p:sp>
          <p:nvSpPr>
            <p:cNvPr id="46436" name="Freeform 1685"/>
            <p:cNvSpPr>
              <a:spLocks/>
            </p:cNvSpPr>
            <p:nvPr/>
          </p:nvSpPr>
          <p:spPr bwMode="auto">
            <a:xfrm>
              <a:off x="2251" y="1764"/>
              <a:ext cx="13" cy="31"/>
            </a:xfrm>
            <a:custGeom>
              <a:avLst/>
              <a:gdLst>
                <a:gd name="T0" fmla="*/ 0 w 13"/>
                <a:gd name="T1" fmla="*/ 0 h 31"/>
                <a:gd name="T2" fmla="*/ 0 w 13"/>
                <a:gd name="T3" fmla="*/ 25 h 31"/>
                <a:gd name="T4" fmla="*/ 4 w 13"/>
                <a:gd name="T5" fmla="*/ 29 h 31"/>
                <a:gd name="T6" fmla="*/ 8 w 13"/>
                <a:gd name="T7" fmla="*/ 31 h 31"/>
                <a:gd name="T8" fmla="*/ 12 w 13"/>
                <a:gd name="T9" fmla="*/ 29 h 31"/>
                <a:gd name="T10" fmla="*/ 13 w 13"/>
                <a:gd name="T11" fmla="*/ 25 h 31"/>
                <a:gd name="T12" fmla="*/ 13 w 13"/>
                <a:gd name="T13" fmla="*/ 0 h 31"/>
                <a:gd name="T14" fmla="*/ 0 w 13"/>
                <a:gd name="T15" fmla="*/ 0 h 31"/>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31"/>
                <a:gd name="T26" fmla="*/ 13 w 13"/>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31">
                  <a:moveTo>
                    <a:pt x="0" y="0"/>
                  </a:moveTo>
                  <a:lnTo>
                    <a:pt x="0" y="25"/>
                  </a:lnTo>
                  <a:lnTo>
                    <a:pt x="4" y="29"/>
                  </a:lnTo>
                  <a:lnTo>
                    <a:pt x="8" y="31"/>
                  </a:lnTo>
                  <a:lnTo>
                    <a:pt x="12" y="29"/>
                  </a:lnTo>
                  <a:lnTo>
                    <a:pt x="13" y="25"/>
                  </a:lnTo>
                  <a:lnTo>
                    <a:pt x="13" y="0"/>
                  </a:lnTo>
                  <a:lnTo>
                    <a:pt x="0" y="0"/>
                  </a:lnTo>
                  <a:close/>
                </a:path>
              </a:pathLst>
            </a:custGeom>
            <a:solidFill>
              <a:srgbClr val="AAA9A9"/>
            </a:solidFill>
            <a:ln w="9525">
              <a:noFill/>
              <a:round/>
              <a:headEnd/>
              <a:tailEnd/>
            </a:ln>
          </p:spPr>
          <p:txBody>
            <a:bodyPr/>
            <a:lstStyle/>
            <a:p>
              <a:endParaRPr lang="en-US"/>
            </a:p>
          </p:txBody>
        </p:sp>
        <p:sp>
          <p:nvSpPr>
            <p:cNvPr id="46437" name="Freeform 1686"/>
            <p:cNvSpPr>
              <a:spLocks/>
            </p:cNvSpPr>
            <p:nvPr/>
          </p:nvSpPr>
          <p:spPr bwMode="auto">
            <a:xfrm>
              <a:off x="2251" y="1764"/>
              <a:ext cx="13" cy="31"/>
            </a:xfrm>
            <a:custGeom>
              <a:avLst/>
              <a:gdLst>
                <a:gd name="T0" fmla="*/ 0 w 13"/>
                <a:gd name="T1" fmla="*/ 0 h 31"/>
                <a:gd name="T2" fmla="*/ 0 w 13"/>
                <a:gd name="T3" fmla="*/ 25 h 31"/>
                <a:gd name="T4" fmla="*/ 4 w 13"/>
                <a:gd name="T5" fmla="*/ 29 h 31"/>
                <a:gd name="T6" fmla="*/ 8 w 13"/>
                <a:gd name="T7" fmla="*/ 31 h 31"/>
                <a:gd name="T8" fmla="*/ 12 w 13"/>
                <a:gd name="T9" fmla="*/ 29 h 31"/>
                <a:gd name="T10" fmla="*/ 13 w 13"/>
                <a:gd name="T11" fmla="*/ 25 h 31"/>
                <a:gd name="T12" fmla="*/ 13 w 13"/>
                <a:gd name="T13" fmla="*/ 0 h 31"/>
                <a:gd name="T14" fmla="*/ 0 w 13"/>
                <a:gd name="T15" fmla="*/ 0 h 31"/>
                <a:gd name="T16" fmla="*/ 0 w 13"/>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31"/>
                <a:gd name="T29" fmla="*/ 13 w 13"/>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31">
                  <a:moveTo>
                    <a:pt x="0" y="0"/>
                  </a:moveTo>
                  <a:lnTo>
                    <a:pt x="0" y="25"/>
                  </a:lnTo>
                  <a:lnTo>
                    <a:pt x="4" y="29"/>
                  </a:lnTo>
                  <a:lnTo>
                    <a:pt x="8" y="31"/>
                  </a:lnTo>
                  <a:lnTo>
                    <a:pt x="12" y="29"/>
                  </a:lnTo>
                  <a:lnTo>
                    <a:pt x="13" y="25"/>
                  </a:lnTo>
                  <a:lnTo>
                    <a:pt x="13" y="0"/>
                  </a:lnTo>
                  <a:lnTo>
                    <a:pt x="0" y="0"/>
                  </a:lnTo>
                  <a:close/>
                </a:path>
              </a:pathLst>
            </a:custGeom>
            <a:noFill/>
            <a:ln w="3175">
              <a:solidFill>
                <a:srgbClr val="1F1A17"/>
              </a:solidFill>
              <a:round/>
              <a:headEnd/>
              <a:tailEnd/>
            </a:ln>
          </p:spPr>
          <p:txBody>
            <a:bodyPr/>
            <a:lstStyle/>
            <a:p>
              <a:endParaRPr lang="en-US"/>
            </a:p>
          </p:txBody>
        </p:sp>
        <p:sp>
          <p:nvSpPr>
            <p:cNvPr id="46438" name="Freeform 1687"/>
            <p:cNvSpPr>
              <a:spLocks/>
            </p:cNvSpPr>
            <p:nvPr/>
          </p:nvSpPr>
          <p:spPr bwMode="auto">
            <a:xfrm>
              <a:off x="2454" y="1764"/>
              <a:ext cx="14" cy="31"/>
            </a:xfrm>
            <a:custGeom>
              <a:avLst/>
              <a:gdLst>
                <a:gd name="T0" fmla="*/ 0 w 14"/>
                <a:gd name="T1" fmla="*/ 0 h 31"/>
                <a:gd name="T2" fmla="*/ 0 w 14"/>
                <a:gd name="T3" fmla="*/ 25 h 31"/>
                <a:gd name="T4" fmla="*/ 4 w 14"/>
                <a:gd name="T5" fmla="*/ 29 h 31"/>
                <a:gd name="T6" fmla="*/ 8 w 14"/>
                <a:gd name="T7" fmla="*/ 31 h 31"/>
                <a:gd name="T8" fmla="*/ 12 w 14"/>
                <a:gd name="T9" fmla="*/ 29 h 31"/>
                <a:gd name="T10" fmla="*/ 14 w 14"/>
                <a:gd name="T11" fmla="*/ 25 h 31"/>
                <a:gd name="T12" fmla="*/ 14 w 14"/>
                <a:gd name="T13" fmla="*/ 0 h 31"/>
                <a:gd name="T14" fmla="*/ 0 w 14"/>
                <a:gd name="T15" fmla="*/ 0 h 31"/>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31"/>
                <a:gd name="T26" fmla="*/ 14 w 14"/>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31">
                  <a:moveTo>
                    <a:pt x="0" y="0"/>
                  </a:moveTo>
                  <a:lnTo>
                    <a:pt x="0" y="25"/>
                  </a:lnTo>
                  <a:lnTo>
                    <a:pt x="4" y="29"/>
                  </a:lnTo>
                  <a:lnTo>
                    <a:pt x="8" y="31"/>
                  </a:lnTo>
                  <a:lnTo>
                    <a:pt x="12" y="29"/>
                  </a:lnTo>
                  <a:lnTo>
                    <a:pt x="14" y="25"/>
                  </a:lnTo>
                  <a:lnTo>
                    <a:pt x="14" y="0"/>
                  </a:lnTo>
                  <a:lnTo>
                    <a:pt x="0" y="0"/>
                  </a:lnTo>
                  <a:close/>
                </a:path>
              </a:pathLst>
            </a:custGeom>
            <a:solidFill>
              <a:srgbClr val="AAA9A9"/>
            </a:solidFill>
            <a:ln w="9525">
              <a:noFill/>
              <a:round/>
              <a:headEnd/>
              <a:tailEnd/>
            </a:ln>
          </p:spPr>
          <p:txBody>
            <a:bodyPr/>
            <a:lstStyle/>
            <a:p>
              <a:endParaRPr lang="en-US"/>
            </a:p>
          </p:txBody>
        </p:sp>
        <p:sp>
          <p:nvSpPr>
            <p:cNvPr id="46439" name="Freeform 1688"/>
            <p:cNvSpPr>
              <a:spLocks/>
            </p:cNvSpPr>
            <p:nvPr/>
          </p:nvSpPr>
          <p:spPr bwMode="auto">
            <a:xfrm>
              <a:off x="2454" y="1764"/>
              <a:ext cx="14" cy="31"/>
            </a:xfrm>
            <a:custGeom>
              <a:avLst/>
              <a:gdLst>
                <a:gd name="T0" fmla="*/ 0 w 14"/>
                <a:gd name="T1" fmla="*/ 0 h 31"/>
                <a:gd name="T2" fmla="*/ 0 w 14"/>
                <a:gd name="T3" fmla="*/ 25 h 31"/>
                <a:gd name="T4" fmla="*/ 4 w 14"/>
                <a:gd name="T5" fmla="*/ 29 h 31"/>
                <a:gd name="T6" fmla="*/ 8 w 14"/>
                <a:gd name="T7" fmla="*/ 31 h 31"/>
                <a:gd name="T8" fmla="*/ 12 w 14"/>
                <a:gd name="T9" fmla="*/ 29 h 31"/>
                <a:gd name="T10" fmla="*/ 14 w 14"/>
                <a:gd name="T11" fmla="*/ 25 h 31"/>
                <a:gd name="T12" fmla="*/ 14 w 14"/>
                <a:gd name="T13" fmla="*/ 0 h 31"/>
                <a:gd name="T14" fmla="*/ 0 w 14"/>
                <a:gd name="T15" fmla="*/ 0 h 31"/>
                <a:gd name="T16" fmla="*/ 0 w 14"/>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31"/>
                <a:gd name="T29" fmla="*/ 14 w 1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31">
                  <a:moveTo>
                    <a:pt x="0" y="0"/>
                  </a:moveTo>
                  <a:lnTo>
                    <a:pt x="0" y="25"/>
                  </a:lnTo>
                  <a:lnTo>
                    <a:pt x="4" y="29"/>
                  </a:lnTo>
                  <a:lnTo>
                    <a:pt x="8" y="31"/>
                  </a:lnTo>
                  <a:lnTo>
                    <a:pt x="12" y="29"/>
                  </a:lnTo>
                  <a:lnTo>
                    <a:pt x="14" y="25"/>
                  </a:lnTo>
                  <a:lnTo>
                    <a:pt x="14" y="0"/>
                  </a:lnTo>
                  <a:lnTo>
                    <a:pt x="0" y="0"/>
                  </a:lnTo>
                  <a:close/>
                </a:path>
              </a:pathLst>
            </a:custGeom>
            <a:noFill/>
            <a:ln w="3175">
              <a:solidFill>
                <a:srgbClr val="1F1A17"/>
              </a:solidFill>
              <a:round/>
              <a:headEnd/>
              <a:tailEnd/>
            </a:ln>
          </p:spPr>
          <p:txBody>
            <a:bodyPr/>
            <a:lstStyle/>
            <a:p>
              <a:endParaRPr lang="en-US"/>
            </a:p>
          </p:txBody>
        </p:sp>
        <p:sp>
          <p:nvSpPr>
            <p:cNvPr id="46440" name="Freeform 1689"/>
            <p:cNvSpPr>
              <a:spLocks/>
            </p:cNvSpPr>
            <p:nvPr/>
          </p:nvSpPr>
          <p:spPr bwMode="auto">
            <a:xfrm>
              <a:off x="2604" y="1872"/>
              <a:ext cx="27" cy="40"/>
            </a:xfrm>
            <a:custGeom>
              <a:avLst/>
              <a:gdLst>
                <a:gd name="T0" fmla="*/ 0 w 27"/>
                <a:gd name="T1" fmla="*/ 9 h 40"/>
                <a:gd name="T2" fmla="*/ 0 w 27"/>
                <a:gd name="T3" fmla="*/ 0 h 40"/>
                <a:gd name="T4" fmla="*/ 27 w 27"/>
                <a:gd name="T5" fmla="*/ 0 h 40"/>
                <a:gd name="T6" fmla="*/ 27 w 27"/>
                <a:gd name="T7" fmla="*/ 40 h 40"/>
                <a:gd name="T8" fmla="*/ 17 w 27"/>
                <a:gd name="T9" fmla="*/ 30 h 40"/>
                <a:gd name="T10" fmla="*/ 17 w 27"/>
                <a:gd name="T11" fmla="*/ 9 h 40"/>
                <a:gd name="T12" fmla="*/ 0 w 27"/>
                <a:gd name="T13" fmla="*/ 9 h 40"/>
                <a:gd name="T14" fmla="*/ 0 60000 65536"/>
                <a:gd name="T15" fmla="*/ 0 60000 65536"/>
                <a:gd name="T16" fmla="*/ 0 60000 65536"/>
                <a:gd name="T17" fmla="*/ 0 60000 65536"/>
                <a:gd name="T18" fmla="*/ 0 60000 65536"/>
                <a:gd name="T19" fmla="*/ 0 60000 65536"/>
                <a:gd name="T20" fmla="*/ 0 60000 65536"/>
                <a:gd name="T21" fmla="*/ 0 w 27"/>
                <a:gd name="T22" fmla="*/ 0 h 40"/>
                <a:gd name="T23" fmla="*/ 27 w 27"/>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40">
                  <a:moveTo>
                    <a:pt x="0" y="9"/>
                  </a:moveTo>
                  <a:lnTo>
                    <a:pt x="0" y="0"/>
                  </a:lnTo>
                  <a:lnTo>
                    <a:pt x="27" y="0"/>
                  </a:lnTo>
                  <a:lnTo>
                    <a:pt x="27" y="40"/>
                  </a:lnTo>
                  <a:lnTo>
                    <a:pt x="17" y="30"/>
                  </a:lnTo>
                  <a:lnTo>
                    <a:pt x="17" y="9"/>
                  </a:lnTo>
                  <a:lnTo>
                    <a:pt x="0" y="9"/>
                  </a:lnTo>
                  <a:close/>
                </a:path>
              </a:pathLst>
            </a:custGeom>
            <a:solidFill>
              <a:srgbClr val="1F1A17"/>
            </a:solidFill>
            <a:ln w="9525">
              <a:noFill/>
              <a:round/>
              <a:headEnd/>
              <a:tailEnd/>
            </a:ln>
          </p:spPr>
          <p:txBody>
            <a:bodyPr/>
            <a:lstStyle/>
            <a:p>
              <a:endParaRPr lang="en-US"/>
            </a:p>
          </p:txBody>
        </p:sp>
        <p:sp>
          <p:nvSpPr>
            <p:cNvPr id="46441" name="Freeform 1690"/>
            <p:cNvSpPr>
              <a:spLocks/>
            </p:cNvSpPr>
            <p:nvPr/>
          </p:nvSpPr>
          <p:spPr bwMode="auto">
            <a:xfrm>
              <a:off x="2604" y="1872"/>
              <a:ext cx="27" cy="40"/>
            </a:xfrm>
            <a:custGeom>
              <a:avLst/>
              <a:gdLst>
                <a:gd name="T0" fmla="*/ 0 w 27"/>
                <a:gd name="T1" fmla="*/ 9 h 40"/>
                <a:gd name="T2" fmla="*/ 0 w 27"/>
                <a:gd name="T3" fmla="*/ 0 h 40"/>
                <a:gd name="T4" fmla="*/ 27 w 27"/>
                <a:gd name="T5" fmla="*/ 0 h 40"/>
                <a:gd name="T6" fmla="*/ 27 w 27"/>
                <a:gd name="T7" fmla="*/ 40 h 40"/>
                <a:gd name="T8" fmla="*/ 17 w 27"/>
                <a:gd name="T9" fmla="*/ 30 h 40"/>
                <a:gd name="T10" fmla="*/ 17 w 27"/>
                <a:gd name="T11" fmla="*/ 9 h 40"/>
                <a:gd name="T12" fmla="*/ 0 w 27"/>
                <a:gd name="T13" fmla="*/ 9 h 40"/>
                <a:gd name="T14" fmla="*/ 0 w 27"/>
                <a:gd name="T15" fmla="*/ 9 h 40"/>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40"/>
                <a:gd name="T26" fmla="*/ 27 w 27"/>
                <a:gd name="T27" fmla="*/ 40 h 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40">
                  <a:moveTo>
                    <a:pt x="0" y="9"/>
                  </a:moveTo>
                  <a:lnTo>
                    <a:pt x="0" y="0"/>
                  </a:lnTo>
                  <a:lnTo>
                    <a:pt x="27" y="0"/>
                  </a:lnTo>
                  <a:lnTo>
                    <a:pt x="27" y="40"/>
                  </a:lnTo>
                  <a:lnTo>
                    <a:pt x="17" y="30"/>
                  </a:lnTo>
                  <a:lnTo>
                    <a:pt x="17" y="9"/>
                  </a:lnTo>
                  <a:lnTo>
                    <a:pt x="0" y="9"/>
                  </a:lnTo>
                  <a:close/>
                </a:path>
              </a:pathLst>
            </a:custGeom>
            <a:noFill/>
            <a:ln w="3175">
              <a:solidFill>
                <a:srgbClr val="1F1A17"/>
              </a:solidFill>
              <a:round/>
              <a:headEnd/>
              <a:tailEnd/>
            </a:ln>
          </p:spPr>
          <p:txBody>
            <a:bodyPr/>
            <a:lstStyle/>
            <a:p>
              <a:endParaRPr lang="en-US"/>
            </a:p>
          </p:txBody>
        </p:sp>
        <p:sp>
          <p:nvSpPr>
            <p:cNvPr id="46442" name="Rectangle 1691"/>
            <p:cNvSpPr>
              <a:spLocks noChangeArrowheads="1"/>
            </p:cNvSpPr>
            <p:nvPr/>
          </p:nvSpPr>
          <p:spPr bwMode="auto">
            <a:xfrm>
              <a:off x="2286" y="1770"/>
              <a:ext cx="155" cy="17"/>
            </a:xfrm>
            <a:prstGeom prst="rect">
              <a:avLst/>
            </a:prstGeom>
            <a:solidFill>
              <a:srgbClr val="C3C3C2"/>
            </a:solidFill>
            <a:ln w="9525">
              <a:noFill/>
              <a:miter lim="800000"/>
              <a:headEnd/>
              <a:tailEnd/>
            </a:ln>
          </p:spPr>
          <p:txBody>
            <a:bodyPr/>
            <a:lstStyle/>
            <a:p>
              <a:endParaRPr lang="en-US"/>
            </a:p>
          </p:txBody>
        </p:sp>
        <p:sp>
          <p:nvSpPr>
            <p:cNvPr id="46443" name="Freeform 1692"/>
            <p:cNvSpPr>
              <a:spLocks/>
            </p:cNvSpPr>
            <p:nvPr/>
          </p:nvSpPr>
          <p:spPr bwMode="auto">
            <a:xfrm>
              <a:off x="2286" y="1770"/>
              <a:ext cx="155" cy="17"/>
            </a:xfrm>
            <a:custGeom>
              <a:avLst/>
              <a:gdLst>
                <a:gd name="T0" fmla="*/ 0 w 155"/>
                <a:gd name="T1" fmla="*/ 0 h 17"/>
                <a:gd name="T2" fmla="*/ 155 w 155"/>
                <a:gd name="T3" fmla="*/ 0 h 17"/>
                <a:gd name="T4" fmla="*/ 155 w 155"/>
                <a:gd name="T5" fmla="*/ 17 h 17"/>
                <a:gd name="T6" fmla="*/ 0 w 155"/>
                <a:gd name="T7" fmla="*/ 17 h 17"/>
                <a:gd name="T8" fmla="*/ 0 w 155"/>
                <a:gd name="T9" fmla="*/ 0 h 17"/>
                <a:gd name="T10" fmla="*/ 0 w 155"/>
                <a:gd name="T11" fmla="*/ 0 h 17"/>
                <a:gd name="T12" fmla="*/ 0 60000 65536"/>
                <a:gd name="T13" fmla="*/ 0 60000 65536"/>
                <a:gd name="T14" fmla="*/ 0 60000 65536"/>
                <a:gd name="T15" fmla="*/ 0 60000 65536"/>
                <a:gd name="T16" fmla="*/ 0 60000 65536"/>
                <a:gd name="T17" fmla="*/ 0 60000 65536"/>
                <a:gd name="T18" fmla="*/ 0 w 155"/>
                <a:gd name="T19" fmla="*/ 0 h 17"/>
                <a:gd name="T20" fmla="*/ 155 w 155"/>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55" h="17">
                  <a:moveTo>
                    <a:pt x="0" y="0"/>
                  </a:moveTo>
                  <a:lnTo>
                    <a:pt x="155" y="0"/>
                  </a:lnTo>
                  <a:lnTo>
                    <a:pt x="155" y="17"/>
                  </a:lnTo>
                  <a:lnTo>
                    <a:pt x="0" y="17"/>
                  </a:lnTo>
                  <a:lnTo>
                    <a:pt x="0" y="0"/>
                  </a:lnTo>
                  <a:close/>
                </a:path>
              </a:pathLst>
            </a:custGeom>
            <a:noFill/>
            <a:ln w="3175">
              <a:solidFill>
                <a:srgbClr val="1F1A17"/>
              </a:solidFill>
              <a:round/>
              <a:headEnd/>
              <a:tailEnd/>
            </a:ln>
          </p:spPr>
          <p:txBody>
            <a:bodyPr/>
            <a:lstStyle/>
            <a:p>
              <a:endParaRPr lang="en-US"/>
            </a:p>
          </p:txBody>
        </p:sp>
        <p:sp>
          <p:nvSpPr>
            <p:cNvPr id="46444" name="Line 1693"/>
            <p:cNvSpPr>
              <a:spLocks noChangeShapeType="1"/>
            </p:cNvSpPr>
            <p:nvPr/>
          </p:nvSpPr>
          <p:spPr bwMode="auto">
            <a:xfrm flipV="1">
              <a:off x="2286" y="1739"/>
              <a:ext cx="1" cy="65"/>
            </a:xfrm>
            <a:prstGeom prst="line">
              <a:avLst/>
            </a:prstGeom>
            <a:noFill/>
            <a:ln w="3175">
              <a:solidFill>
                <a:srgbClr val="1F1A17"/>
              </a:solidFill>
              <a:round/>
              <a:headEnd/>
              <a:tailEnd/>
            </a:ln>
          </p:spPr>
          <p:txBody>
            <a:bodyPr/>
            <a:lstStyle/>
            <a:p>
              <a:endParaRPr lang="en-US"/>
            </a:p>
          </p:txBody>
        </p:sp>
        <p:sp>
          <p:nvSpPr>
            <p:cNvPr id="46445" name="Line 1694"/>
            <p:cNvSpPr>
              <a:spLocks noChangeShapeType="1"/>
            </p:cNvSpPr>
            <p:nvPr/>
          </p:nvSpPr>
          <p:spPr bwMode="auto">
            <a:xfrm flipV="1">
              <a:off x="2441" y="1733"/>
              <a:ext cx="1" cy="71"/>
            </a:xfrm>
            <a:prstGeom prst="line">
              <a:avLst/>
            </a:prstGeom>
            <a:noFill/>
            <a:ln w="3175">
              <a:solidFill>
                <a:srgbClr val="1F1A17"/>
              </a:solidFill>
              <a:round/>
              <a:headEnd/>
              <a:tailEnd/>
            </a:ln>
          </p:spPr>
          <p:txBody>
            <a:bodyPr/>
            <a:lstStyle/>
            <a:p>
              <a:endParaRPr lang="en-US"/>
            </a:p>
          </p:txBody>
        </p:sp>
        <p:sp>
          <p:nvSpPr>
            <p:cNvPr id="46446" name="Rectangle 1695"/>
            <p:cNvSpPr>
              <a:spLocks noChangeArrowheads="1"/>
            </p:cNvSpPr>
            <p:nvPr/>
          </p:nvSpPr>
          <p:spPr bwMode="auto">
            <a:xfrm>
              <a:off x="2218" y="1722"/>
              <a:ext cx="279" cy="50"/>
            </a:xfrm>
            <a:prstGeom prst="rect">
              <a:avLst/>
            </a:prstGeom>
            <a:solidFill>
              <a:srgbClr val="C3C3C2"/>
            </a:solidFill>
            <a:ln w="9525">
              <a:noFill/>
              <a:miter lim="800000"/>
              <a:headEnd/>
              <a:tailEnd/>
            </a:ln>
          </p:spPr>
          <p:txBody>
            <a:bodyPr/>
            <a:lstStyle/>
            <a:p>
              <a:endParaRPr lang="en-US"/>
            </a:p>
          </p:txBody>
        </p:sp>
        <p:sp>
          <p:nvSpPr>
            <p:cNvPr id="46447" name="Freeform 1696"/>
            <p:cNvSpPr>
              <a:spLocks/>
            </p:cNvSpPr>
            <p:nvPr/>
          </p:nvSpPr>
          <p:spPr bwMode="auto">
            <a:xfrm>
              <a:off x="2218" y="1722"/>
              <a:ext cx="279" cy="50"/>
            </a:xfrm>
            <a:custGeom>
              <a:avLst/>
              <a:gdLst>
                <a:gd name="T0" fmla="*/ 0 w 279"/>
                <a:gd name="T1" fmla="*/ 50 h 50"/>
                <a:gd name="T2" fmla="*/ 279 w 279"/>
                <a:gd name="T3" fmla="*/ 50 h 50"/>
                <a:gd name="T4" fmla="*/ 279 w 279"/>
                <a:gd name="T5" fmla="*/ 0 h 50"/>
                <a:gd name="T6" fmla="*/ 0 w 279"/>
                <a:gd name="T7" fmla="*/ 0 h 50"/>
                <a:gd name="T8" fmla="*/ 0 w 279"/>
                <a:gd name="T9" fmla="*/ 50 h 50"/>
                <a:gd name="T10" fmla="*/ 0 w 279"/>
                <a:gd name="T11" fmla="*/ 50 h 50"/>
                <a:gd name="T12" fmla="*/ 0 60000 65536"/>
                <a:gd name="T13" fmla="*/ 0 60000 65536"/>
                <a:gd name="T14" fmla="*/ 0 60000 65536"/>
                <a:gd name="T15" fmla="*/ 0 60000 65536"/>
                <a:gd name="T16" fmla="*/ 0 60000 65536"/>
                <a:gd name="T17" fmla="*/ 0 60000 65536"/>
                <a:gd name="T18" fmla="*/ 0 w 279"/>
                <a:gd name="T19" fmla="*/ 0 h 50"/>
                <a:gd name="T20" fmla="*/ 279 w 27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79" h="50">
                  <a:moveTo>
                    <a:pt x="0" y="50"/>
                  </a:moveTo>
                  <a:lnTo>
                    <a:pt x="279" y="50"/>
                  </a:lnTo>
                  <a:lnTo>
                    <a:pt x="279" y="0"/>
                  </a:lnTo>
                  <a:lnTo>
                    <a:pt x="0" y="0"/>
                  </a:lnTo>
                  <a:lnTo>
                    <a:pt x="0" y="50"/>
                  </a:lnTo>
                  <a:close/>
                </a:path>
              </a:pathLst>
            </a:custGeom>
            <a:noFill/>
            <a:ln w="3175">
              <a:solidFill>
                <a:srgbClr val="1F1A17"/>
              </a:solidFill>
              <a:round/>
              <a:headEnd/>
              <a:tailEnd/>
            </a:ln>
          </p:spPr>
          <p:txBody>
            <a:bodyPr/>
            <a:lstStyle/>
            <a:p>
              <a:endParaRPr lang="en-US"/>
            </a:p>
          </p:txBody>
        </p:sp>
        <p:sp>
          <p:nvSpPr>
            <p:cNvPr id="46448" name="Freeform 1697"/>
            <p:cNvSpPr>
              <a:spLocks/>
            </p:cNvSpPr>
            <p:nvPr/>
          </p:nvSpPr>
          <p:spPr bwMode="auto">
            <a:xfrm>
              <a:off x="2101" y="1330"/>
              <a:ext cx="511" cy="425"/>
            </a:xfrm>
            <a:custGeom>
              <a:avLst/>
              <a:gdLst>
                <a:gd name="T0" fmla="*/ 480 w 511"/>
                <a:gd name="T1" fmla="*/ 425 h 425"/>
                <a:gd name="T2" fmla="*/ 484 w 511"/>
                <a:gd name="T3" fmla="*/ 423 h 425"/>
                <a:gd name="T4" fmla="*/ 490 w 511"/>
                <a:gd name="T5" fmla="*/ 423 h 425"/>
                <a:gd name="T6" fmla="*/ 495 w 511"/>
                <a:gd name="T7" fmla="*/ 419 h 425"/>
                <a:gd name="T8" fmla="*/ 499 w 511"/>
                <a:gd name="T9" fmla="*/ 417 h 425"/>
                <a:gd name="T10" fmla="*/ 503 w 511"/>
                <a:gd name="T11" fmla="*/ 413 h 425"/>
                <a:gd name="T12" fmla="*/ 505 w 511"/>
                <a:gd name="T13" fmla="*/ 409 h 425"/>
                <a:gd name="T14" fmla="*/ 509 w 511"/>
                <a:gd name="T15" fmla="*/ 403 h 425"/>
                <a:gd name="T16" fmla="*/ 509 w 511"/>
                <a:gd name="T17" fmla="*/ 398 h 425"/>
                <a:gd name="T18" fmla="*/ 511 w 511"/>
                <a:gd name="T19" fmla="*/ 394 h 425"/>
                <a:gd name="T20" fmla="*/ 511 w 511"/>
                <a:gd name="T21" fmla="*/ 31 h 425"/>
                <a:gd name="T22" fmla="*/ 509 w 511"/>
                <a:gd name="T23" fmla="*/ 25 h 425"/>
                <a:gd name="T24" fmla="*/ 509 w 511"/>
                <a:gd name="T25" fmla="*/ 20 h 425"/>
                <a:gd name="T26" fmla="*/ 505 w 511"/>
                <a:gd name="T27" fmla="*/ 16 h 425"/>
                <a:gd name="T28" fmla="*/ 503 w 511"/>
                <a:gd name="T29" fmla="*/ 10 h 425"/>
                <a:gd name="T30" fmla="*/ 499 w 511"/>
                <a:gd name="T31" fmla="*/ 6 h 425"/>
                <a:gd name="T32" fmla="*/ 495 w 511"/>
                <a:gd name="T33" fmla="*/ 4 h 425"/>
                <a:gd name="T34" fmla="*/ 490 w 511"/>
                <a:gd name="T35" fmla="*/ 2 h 425"/>
                <a:gd name="T36" fmla="*/ 484 w 511"/>
                <a:gd name="T37" fmla="*/ 0 h 425"/>
                <a:gd name="T38" fmla="*/ 480 w 511"/>
                <a:gd name="T39" fmla="*/ 0 h 425"/>
                <a:gd name="T40" fmla="*/ 31 w 511"/>
                <a:gd name="T41" fmla="*/ 0 h 425"/>
                <a:gd name="T42" fmla="*/ 25 w 511"/>
                <a:gd name="T43" fmla="*/ 0 h 425"/>
                <a:gd name="T44" fmla="*/ 20 w 511"/>
                <a:gd name="T45" fmla="*/ 2 h 425"/>
                <a:gd name="T46" fmla="*/ 16 w 511"/>
                <a:gd name="T47" fmla="*/ 4 h 425"/>
                <a:gd name="T48" fmla="*/ 10 w 511"/>
                <a:gd name="T49" fmla="*/ 6 h 425"/>
                <a:gd name="T50" fmla="*/ 6 w 511"/>
                <a:gd name="T51" fmla="*/ 10 h 425"/>
                <a:gd name="T52" fmla="*/ 4 w 511"/>
                <a:gd name="T53" fmla="*/ 16 h 425"/>
                <a:gd name="T54" fmla="*/ 2 w 511"/>
                <a:gd name="T55" fmla="*/ 20 h 425"/>
                <a:gd name="T56" fmla="*/ 0 w 511"/>
                <a:gd name="T57" fmla="*/ 25 h 425"/>
                <a:gd name="T58" fmla="*/ 0 w 511"/>
                <a:gd name="T59" fmla="*/ 31 h 425"/>
                <a:gd name="T60" fmla="*/ 0 w 511"/>
                <a:gd name="T61" fmla="*/ 394 h 425"/>
                <a:gd name="T62" fmla="*/ 0 w 511"/>
                <a:gd name="T63" fmla="*/ 398 h 425"/>
                <a:gd name="T64" fmla="*/ 2 w 511"/>
                <a:gd name="T65" fmla="*/ 403 h 425"/>
                <a:gd name="T66" fmla="*/ 4 w 511"/>
                <a:gd name="T67" fmla="*/ 409 h 425"/>
                <a:gd name="T68" fmla="*/ 6 w 511"/>
                <a:gd name="T69" fmla="*/ 413 h 425"/>
                <a:gd name="T70" fmla="*/ 10 w 511"/>
                <a:gd name="T71" fmla="*/ 417 h 425"/>
                <a:gd name="T72" fmla="*/ 16 w 511"/>
                <a:gd name="T73" fmla="*/ 419 h 425"/>
                <a:gd name="T74" fmla="*/ 20 w 511"/>
                <a:gd name="T75" fmla="*/ 423 h 425"/>
                <a:gd name="T76" fmla="*/ 25 w 511"/>
                <a:gd name="T77" fmla="*/ 423 h 425"/>
                <a:gd name="T78" fmla="*/ 31 w 511"/>
                <a:gd name="T79" fmla="*/ 425 h 425"/>
                <a:gd name="T80" fmla="*/ 480 w 511"/>
                <a:gd name="T81" fmla="*/ 425 h 42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11"/>
                <a:gd name="T124" fmla="*/ 0 h 425"/>
                <a:gd name="T125" fmla="*/ 511 w 511"/>
                <a:gd name="T126" fmla="*/ 425 h 42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11" h="425">
                  <a:moveTo>
                    <a:pt x="480" y="425"/>
                  </a:moveTo>
                  <a:lnTo>
                    <a:pt x="484" y="423"/>
                  </a:lnTo>
                  <a:lnTo>
                    <a:pt x="490" y="423"/>
                  </a:lnTo>
                  <a:lnTo>
                    <a:pt x="495" y="419"/>
                  </a:lnTo>
                  <a:lnTo>
                    <a:pt x="499" y="417"/>
                  </a:lnTo>
                  <a:lnTo>
                    <a:pt x="503" y="413"/>
                  </a:lnTo>
                  <a:lnTo>
                    <a:pt x="505" y="409"/>
                  </a:lnTo>
                  <a:lnTo>
                    <a:pt x="509" y="403"/>
                  </a:lnTo>
                  <a:lnTo>
                    <a:pt x="509" y="398"/>
                  </a:lnTo>
                  <a:lnTo>
                    <a:pt x="511" y="394"/>
                  </a:lnTo>
                  <a:lnTo>
                    <a:pt x="511" y="31"/>
                  </a:lnTo>
                  <a:lnTo>
                    <a:pt x="509" y="25"/>
                  </a:lnTo>
                  <a:lnTo>
                    <a:pt x="509" y="20"/>
                  </a:lnTo>
                  <a:lnTo>
                    <a:pt x="505" y="16"/>
                  </a:lnTo>
                  <a:lnTo>
                    <a:pt x="503" y="10"/>
                  </a:lnTo>
                  <a:lnTo>
                    <a:pt x="499" y="6"/>
                  </a:lnTo>
                  <a:lnTo>
                    <a:pt x="495" y="4"/>
                  </a:lnTo>
                  <a:lnTo>
                    <a:pt x="490" y="2"/>
                  </a:lnTo>
                  <a:lnTo>
                    <a:pt x="484" y="0"/>
                  </a:lnTo>
                  <a:lnTo>
                    <a:pt x="480" y="0"/>
                  </a:lnTo>
                  <a:lnTo>
                    <a:pt x="31" y="0"/>
                  </a:lnTo>
                  <a:lnTo>
                    <a:pt x="25" y="0"/>
                  </a:lnTo>
                  <a:lnTo>
                    <a:pt x="20" y="2"/>
                  </a:lnTo>
                  <a:lnTo>
                    <a:pt x="16" y="4"/>
                  </a:lnTo>
                  <a:lnTo>
                    <a:pt x="10" y="6"/>
                  </a:lnTo>
                  <a:lnTo>
                    <a:pt x="6" y="10"/>
                  </a:lnTo>
                  <a:lnTo>
                    <a:pt x="4" y="16"/>
                  </a:lnTo>
                  <a:lnTo>
                    <a:pt x="2" y="20"/>
                  </a:lnTo>
                  <a:lnTo>
                    <a:pt x="0" y="25"/>
                  </a:lnTo>
                  <a:lnTo>
                    <a:pt x="0" y="31"/>
                  </a:lnTo>
                  <a:lnTo>
                    <a:pt x="0" y="394"/>
                  </a:lnTo>
                  <a:lnTo>
                    <a:pt x="0" y="398"/>
                  </a:lnTo>
                  <a:lnTo>
                    <a:pt x="2" y="403"/>
                  </a:lnTo>
                  <a:lnTo>
                    <a:pt x="4" y="409"/>
                  </a:lnTo>
                  <a:lnTo>
                    <a:pt x="6" y="413"/>
                  </a:lnTo>
                  <a:lnTo>
                    <a:pt x="10" y="417"/>
                  </a:lnTo>
                  <a:lnTo>
                    <a:pt x="16" y="419"/>
                  </a:lnTo>
                  <a:lnTo>
                    <a:pt x="20" y="423"/>
                  </a:lnTo>
                  <a:lnTo>
                    <a:pt x="25" y="423"/>
                  </a:lnTo>
                  <a:lnTo>
                    <a:pt x="31" y="425"/>
                  </a:lnTo>
                  <a:lnTo>
                    <a:pt x="480" y="425"/>
                  </a:lnTo>
                  <a:close/>
                </a:path>
              </a:pathLst>
            </a:custGeom>
            <a:solidFill>
              <a:srgbClr val="848282"/>
            </a:solidFill>
            <a:ln w="9525">
              <a:noFill/>
              <a:round/>
              <a:headEnd/>
              <a:tailEnd/>
            </a:ln>
          </p:spPr>
          <p:txBody>
            <a:bodyPr/>
            <a:lstStyle/>
            <a:p>
              <a:endParaRPr lang="en-US"/>
            </a:p>
          </p:txBody>
        </p:sp>
        <p:sp>
          <p:nvSpPr>
            <p:cNvPr id="46449" name="Freeform 1698"/>
            <p:cNvSpPr>
              <a:spLocks/>
            </p:cNvSpPr>
            <p:nvPr/>
          </p:nvSpPr>
          <p:spPr bwMode="auto">
            <a:xfrm>
              <a:off x="2101" y="1330"/>
              <a:ext cx="511" cy="425"/>
            </a:xfrm>
            <a:custGeom>
              <a:avLst/>
              <a:gdLst>
                <a:gd name="T0" fmla="*/ 480 w 511"/>
                <a:gd name="T1" fmla="*/ 425 h 425"/>
                <a:gd name="T2" fmla="*/ 484 w 511"/>
                <a:gd name="T3" fmla="*/ 423 h 425"/>
                <a:gd name="T4" fmla="*/ 490 w 511"/>
                <a:gd name="T5" fmla="*/ 423 h 425"/>
                <a:gd name="T6" fmla="*/ 495 w 511"/>
                <a:gd name="T7" fmla="*/ 419 h 425"/>
                <a:gd name="T8" fmla="*/ 499 w 511"/>
                <a:gd name="T9" fmla="*/ 417 h 425"/>
                <a:gd name="T10" fmla="*/ 503 w 511"/>
                <a:gd name="T11" fmla="*/ 413 h 425"/>
                <a:gd name="T12" fmla="*/ 505 w 511"/>
                <a:gd name="T13" fmla="*/ 409 h 425"/>
                <a:gd name="T14" fmla="*/ 509 w 511"/>
                <a:gd name="T15" fmla="*/ 403 h 425"/>
                <a:gd name="T16" fmla="*/ 509 w 511"/>
                <a:gd name="T17" fmla="*/ 398 h 425"/>
                <a:gd name="T18" fmla="*/ 511 w 511"/>
                <a:gd name="T19" fmla="*/ 394 h 425"/>
                <a:gd name="T20" fmla="*/ 511 w 511"/>
                <a:gd name="T21" fmla="*/ 31 h 425"/>
                <a:gd name="T22" fmla="*/ 509 w 511"/>
                <a:gd name="T23" fmla="*/ 25 h 425"/>
                <a:gd name="T24" fmla="*/ 509 w 511"/>
                <a:gd name="T25" fmla="*/ 20 h 425"/>
                <a:gd name="T26" fmla="*/ 505 w 511"/>
                <a:gd name="T27" fmla="*/ 16 h 425"/>
                <a:gd name="T28" fmla="*/ 503 w 511"/>
                <a:gd name="T29" fmla="*/ 10 h 425"/>
                <a:gd name="T30" fmla="*/ 499 w 511"/>
                <a:gd name="T31" fmla="*/ 6 h 425"/>
                <a:gd name="T32" fmla="*/ 495 w 511"/>
                <a:gd name="T33" fmla="*/ 4 h 425"/>
                <a:gd name="T34" fmla="*/ 490 w 511"/>
                <a:gd name="T35" fmla="*/ 2 h 425"/>
                <a:gd name="T36" fmla="*/ 484 w 511"/>
                <a:gd name="T37" fmla="*/ 0 h 425"/>
                <a:gd name="T38" fmla="*/ 480 w 511"/>
                <a:gd name="T39" fmla="*/ 0 h 425"/>
                <a:gd name="T40" fmla="*/ 31 w 511"/>
                <a:gd name="T41" fmla="*/ 0 h 425"/>
                <a:gd name="T42" fmla="*/ 25 w 511"/>
                <a:gd name="T43" fmla="*/ 0 h 425"/>
                <a:gd name="T44" fmla="*/ 20 w 511"/>
                <a:gd name="T45" fmla="*/ 2 h 425"/>
                <a:gd name="T46" fmla="*/ 16 w 511"/>
                <a:gd name="T47" fmla="*/ 4 h 425"/>
                <a:gd name="T48" fmla="*/ 10 w 511"/>
                <a:gd name="T49" fmla="*/ 6 h 425"/>
                <a:gd name="T50" fmla="*/ 6 w 511"/>
                <a:gd name="T51" fmla="*/ 10 h 425"/>
                <a:gd name="T52" fmla="*/ 4 w 511"/>
                <a:gd name="T53" fmla="*/ 16 h 425"/>
                <a:gd name="T54" fmla="*/ 2 w 511"/>
                <a:gd name="T55" fmla="*/ 20 h 425"/>
                <a:gd name="T56" fmla="*/ 0 w 511"/>
                <a:gd name="T57" fmla="*/ 25 h 425"/>
                <a:gd name="T58" fmla="*/ 0 w 511"/>
                <a:gd name="T59" fmla="*/ 31 h 425"/>
                <a:gd name="T60" fmla="*/ 0 w 511"/>
                <a:gd name="T61" fmla="*/ 394 h 425"/>
                <a:gd name="T62" fmla="*/ 0 w 511"/>
                <a:gd name="T63" fmla="*/ 398 h 425"/>
                <a:gd name="T64" fmla="*/ 2 w 511"/>
                <a:gd name="T65" fmla="*/ 403 h 425"/>
                <a:gd name="T66" fmla="*/ 4 w 511"/>
                <a:gd name="T67" fmla="*/ 409 h 425"/>
                <a:gd name="T68" fmla="*/ 6 w 511"/>
                <a:gd name="T69" fmla="*/ 413 h 425"/>
                <a:gd name="T70" fmla="*/ 10 w 511"/>
                <a:gd name="T71" fmla="*/ 417 h 425"/>
                <a:gd name="T72" fmla="*/ 16 w 511"/>
                <a:gd name="T73" fmla="*/ 419 h 425"/>
                <a:gd name="T74" fmla="*/ 20 w 511"/>
                <a:gd name="T75" fmla="*/ 423 h 425"/>
                <a:gd name="T76" fmla="*/ 25 w 511"/>
                <a:gd name="T77" fmla="*/ 423 h 425"/>
                <a:gd name="T78" fmla="*/ 31 w 511"/>
                <a:gd name="T79" fmla="*/ 425 h 425"/>
                <a:gd name="T80" fmla="*/ 480 w 511"/>
                <a:gd name="T81" fmla="*/ 425 h 425"/>
                <a:gd name="T82" fmla="*/ 480 w 511"/>
                <a:gd name="T83" fmla="*/ 425 h 4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11"/>
                <a:gd name="T127" fmla="*/ 0 h 425"/>
                <a:gd name="T128" fmla="*/ 511 w 511"/>
                <a:gd name="T129" fmla="*/ 425 h 4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11" h="425">
                  <a:moveTo>
                    <a:pt x="480" y="425"/>
                  </a:moveTo>
                  <a:lnTo>
                    <a:pt x="484" y="423"/>
                  </a:lnTo>
                  <a:lnTo>
                    <a:pt x="490" y="423"/>
                  </a:lnTo>
                  <a:lnTo>
                    <a:pt x="495" y="419"/>
                  </a:lnTo>
                  <a:lnTo>
                    <a:pt x="499" y="417"/>
                  </a:lnTo>
                  <a:lnTo>
                    <a:pt x="503" y="413"/>
                  </a:lnTo>
                  <a:lnTo>
                    <a:pt x="505" y="409"/>
                  </a:lnTo>
                  <a:lnTo>
                    <a:pt x="509" y="403"/>
                  </a:lnTo>
                  <a:lnTo>
                    <a:pt x="509" y="398"/>
                  </a:lnTo>
                  <a:lnTo>
                    <a:pt x="511" y="394"/>
                  </a:lnTo>
                  <a:lnTo>
                    <a:pt x="511" y="31"/>
                  </a:lnTo>
                  <a:lnTo>
                    <a:pt x="509" y="25"/>
                  </a:lnTo>
                  <a:lnTo>
                    <a:pt x="509" y="20"/>
                  </a:lnTo>
                  <a:lnTo>
                    <a:pt x="505" y="16"/>
                  </a:lnTo>
                  <a:lnTo>
                    <a:pt x="503" y="10"/>
                  </a:lnTo>
                  <a:lnTo>
                    <a:pt x="499" y="6"/>
                  </a:lnTo>
                  <a:lnTo>
                    <a:pt x="495" y="4"/>
                  </a:lnTo>
                  <a:lnTo>
                    <a:pt x="490" y="2"/>
                  </a:lnTo>
                  <a:lnTo>
                    <a:pt x="484" y="0"/>
                  </a:lnTo>
                  <a:lnTo>
                    <a:pt x="480" y="0"/>
                  </a:lnTo>
                  <a:lnTo>
                    <a:pt x="31" y="0"/>
                  </a:lnTo>
                  <a:lnTo>
                    <a:pt x="25" y="0"/>
                  </a:lnTo>
                  <a:lnTo>
                    <a:pt x="20" y="2"/>
                  </a:lnTo>
                  <a:lnTo>
                    <a:pt x="16" y="4"/>
                  </a:lnTo>
                  <a:lnTo>
                    <a:pt x="10" y="6"/>
                  </a:lnTo>
                  <a:lnTo>
                    <a:pt x="6" y="10"/>
                  </a:lnTo>
                  <a:lnTo>
                    <a:pt x="4" y="16"/>
                  </a:lnTo>
                  <a:lnTo>
                    <a:pt x="2" y="20"/>
                  </a:lnTo>
                  <a:lnTo>
                    <a:pt x="0" y="25"/>
                  </a:lnTo>
                  <a:lnTo>
                    <a:pt x="0" y="31"/>
                  </a:lnTo>
                  <a:lnTo>
                    <a:pt x="0" y="394"/>
                  </a:lnTo>
                  <a:lnTo>
                    <a:pt x="0" y="398"/>
                  </a:lnTo>
                  <a:lnTo>
                    <a:pt x="2" y="403"/>
                  </a:lnTo>
                  <a:lnTo>
                    <a:pt x="4" y="409"/>
                  </a:lnTo>
                  <a:lnTo>
                    <a:pt x="6" y="413"/>
                  </a:lnTo>
                  <a:lnTo>
                    <a:pt x="10" y="417"/>
                  </a:lnTo>
                  <a:lnTo>
                    <a:pt x="16" y="419"/>
                  </a:lnTo>
                  <a:lnTo>
                    <a:pt x="20" y="423"/>
                  </a:lnTo>
                  <a:lnTo>
                    <a:pt x="25" y="423"/>
                  </a:lnTo>
                  <a:lnTo>
                    <a:pt x="31" y="425"/>
                  </a:lnTo>
                  <a:lnTo>
                    <a:pt x="480" y="425"/>
                  </a:lnTo>
                  <a:close/>
                </a:path>
              </a:pathLst>
            </a:custGeom>
            <a:noFill/>
            <a:ln w="3175">
              <a:solidFill>
                <a:srgbClr val="1F1A17"/>
              </a:solidFill>
              <a:round/>
              <a:headEnd/>
              <a:tailEnd/>
            </a:ln>
          </p:spPr>
          <p:txBody>
            <a:bodyPr/>
            <a:lstStyle/>
            <a:p>
              <a:endParaRPr lang="en-US"/>
            </a:p>
          </p:txBody>
        </p:sp>
        <p:sp>
          <p:nvSpPr>
            <p:cNvPr id="46450" name="Freeform 1699"/>
            <p:cNvSpPr>
              <a:spLocks/>
            </p:cNvSpPr>
            <p:nvPr/>
          </p:nvSpPr>
          <p:spPr bwMode="auto">
            <a:xfrm>
              <a:off x="2107" y="1336"/>
              <a:ext cx="497" cy="413"/>
            </a:xfrm>
            <a:custGeom>
              <a:avLst/>
              <a:gdLst>
                <a:gd name="T0" fmla="*/ 466 w 497"/>
                <a:gd name="T1" fmla="*/ 413 h 413"/>
                <a:gd name="T2" fmla="*/ 472 w 497"/>
                <a:gd name="T3" fmla="*/ 413 h 413"/>
                <a:gd name="T4" fmla="*/ 478 w 497"/>
                <a:gd name="T5" fmla="*/ 413 h 413"/>
                <a:gd name="T6" fmla="*/ 482 w 497"/>
                <a:gd name="T7" fmla="*/ 409 h 413"/>
                <a:gd name="T8" fmla="*/ 488 w 497"/>
                <a:gd name="T9" fmla="*/ 407 h 413"/>
                <a:gd name="T10" fmla="*/ 491 w 497"/>
                <a:gd name="T11" fmla="*/ 403 h 413"/>
                <a:gd name="T12" fmla="*/ 493 w 497"/>
                <a:gd name="T13" fmla="*/ 397 h 413"/>
                <a:gd name="T14" fmla="*/ 495 w 497"/>
                <a:gd name="T15" fmla="*/ 394 h 413"/>
                <a:gd name="T16" fmla="*/ 497 w 497"/>
                <a:gd name="T17" fmla="*/ 388 h 413"/>
                <a:gd name="T18" fmla="*/ 497 w 497"/>
                <a:gd name="T19" fmla="*/ 382 h 413"/>
                <a:gd name="T20" fmla="*/ 497 w 497"/>
                <a:gd name="T21" fmla="*/ 31 h 413"/>
                <a:gd name="T22" fmla="*/ 497 w 497"/>
                <a:gd name="T23" fmla="*/ 25 h 413"/>
                <a:gd name="T24" fmla="*/ 495 w 497"/>
                <a:gd name="T25" fmla="*/ 19 h 413"/>
                <a:gd name="T26" fmla="*/ 493 w 497"/>
                <a:gd name="T27" fmla="*/ 16 h 413"/>
                <a:gd name="T28" fmla="*/ 491 w 497"/>
                <a:gd name="T29" fmla="*/ 12 h 413"/>
                <a:gd name="T30" fmla="*/ 488 w 497"/>
                <a:gd name="T31" fmla="*/ 8 h 413"/>
                <a:gd name="T32" fmla="*/ 482 w 497"/>
                <a:gd name="T33" fmla="*/ 4 h 413"/>
                <a:gd name="T34" fmla="*/ 478 w 497"/>
                <a:gd name="T35" fmla="*/ 2 h 413"/>
                <a:gd name="T36" fmla="*/ 472 w 497"/>
                <a:gd name="T37" fmla="*/ 0 h 413"/>
                <a:gd name="T38" fmla="*/ 466 w 497"/>
                <a:gd name="T39" fmla="*/ 0 h 413"/>
                <a:gd name="T40" fmla="*/ 31 w 497"/>
                <a:gd name="T41" fmla="*/ 0 h 413"/>
                <a:gd name="T42" fmla="*/ 25 w 497"/>
                <a:gd name="T43" fmla="*/ 0 h 413"/>
                <a:gd name="T44" fmla="*/ 19 w 497"/>
                <a:gd name="T45" fmla="*/ 2 h 413"/>
                <a:gd name="T46" fmla="*/ 15 w 497"/>
                <a:gd name="T47" fmla="*/ 4 h 413"/>
                <a:gd name="T48" fmla="*/ 12 w 497"/>
                <a:gd name="T49" fmla="*/ 8 h 413"/>
                <a:gd name="T50" fmla="*/ 8 w 497"/>
                <a:gd name="T51" fmla="*/ 12 h 413"/>
                <a:gd name="T52" fmla="*/ 4 w 497"/>
                <a:gd name="T53" fmla="*/ 16 h 413"/>
                <a:gd name="T54" fmla="*/ 2 w 497"/>
                <a:gd name="T55" fmla="*/ 19 h 413"/>
                <a:gd name="T56" fmla="*/ 0 w 497"/>
                <a:gd name="T57" fmla="*/ 25 h 413"/>
                <a:gd name="T58" fmla="*/ 0 w 497"/>
                <a:gd name="T59" fmla="*/ 31 h 413"/>
                <a:gd name="T60" fmla="*/ 0 w 497"/>
                <a:gd name="T61" fmla="*/ 382 h 413"/>
                <a:gd name="T62" fmla="*/ 0 w 497"/>
                <a:gd name="T63" fmla="*/ 388 h 413"/>
                <a:gd name="T64" fmla="*/ 2 w 497"/>
                <a:gd name="T65" fmla="*/ 394 h 413"/>
                <a:gd name="T66" fmla="*/ 4 w 497"/>
                <a:gd name="T67" fmla="*/ 397 h 413"/>
                <a:gd name="T68" fmla="*/ 8 w 497"/>
                <a:gd name="T69" fmla="*/ 403 h 413"/>
                <a:gd name="T70" fmla="*/ 12 w 497"/>
                <a:gd name="T71" fmla="*/ 407 h 413"/>
                <a:gd name="T72" fmla="*/ 15 w 497"/>
                <a:gd name="T73" fmla="*/ 409 h 413"/>
                <a:gd name="T74" fmla="*/ 19 w 497"/>
                <a:gd name="T75" fmla="*/ 413 h 413"/>
                <a:gd name="T76" fmla="*/ 25 w 497"/>
                <a:gd name="T77" fmla="*/ 413 h 413"/>
                <a:gd name="T78" fmla="*/ 31 w 497"/>
                <a:gd name="T79" fmla="*/ 413 h 413"/>
                <a:gd name="T80" fmla="*/ 466 w 497"/>
                <a:gd name="T81" fmla="*/ 413 h 41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7"/>
                <a:gd name="T124" fmla="*/ 0 h 413"/>
                <a:gd name="T125" fmla="*/ 497 w 497"/>
                <a:gd name="T126" fmla="*/ 413 h 41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7" h="413">
                  <a:moveTo>
                    <a:pt x="466" y="413"/>
                  </a:moveTo>
                  <a:lnTo>
                    <a:pt x="472" y="413"/>
                  </a:lnTo>
                  <a:lnTo>
                    <a:pt x="478" y="413"/>
                  </a:lnTo>
                  <a:lnTo>
                    <a:pt x="482" y="409"/>
                  </a:lnTo>
                  <a:lnTo>
                    <a:pt x="488" y="407"/>
                  </a:lnTo>
                  <a:lnTo>
                    <a:pt x="491" y="403"/>
                  </a:lnTo>
                  <a:lnTo>
                    <a:pt x="493" y="397"/>
                  </a:lnTo>
                  <a:lnTo>
                    <a:pt x="495" y="394"/>
                  </a:lnTo>
                  <a:lnTo>
                    <a:pt x="497" y="388"/>
                  </a:lnTo>
                  <a:lnTo>
                    <a:pt x="497" y="382"/>
                  </a:lnTo>
                  <a:lnTo>
                    <a:pt x="497" y="31"/>
                  </a:lnTo>
                  <a:lnTo>
                    <a:pt x="497" y="25"/>
                  </a:lnTo>
                  <a:lnTo>
                    <a:pt x="495" y="19"/>
                  </a:lnTo>
                  <a:lnTo>
                    <a:pt x="493" y="16"/>
                  </a:lnTo>
                  <a:lnTo>
                    <a:pt x="491" y="12"/>
                  </a:lnTo>
                  <a:lnTo>
                    <a:pt x="488" y="8"/>
                  </a:lnTo>
                  <a:lnTo>
                    <a:pt x="482" y="4"/>
                  </a:lnTo>
                  <a:lnTo>
                    <a:pt x="478" y="2"/>
                  </a:lnTo>
                  <a:lnTo>
                    <a:pt x="472" y="0"/>
                  </a:lnTo>
                  <a:lnTo>
                    <a:pt x="466" y="0"/>
                  </a:lnTo>
                  <a:lnTo>
                    <a:pt x="31" y="0"/>
                  </a:lnTo>
                  <a:lnTo>
                    <a:pt x="25" y="0"/>
                  </a:lnTo>
                  <a:lnTo>
                    <a:pt x="19" y="2"/>
                  </a:lnTo>
                  <a:lnTo>
                    <a:pt x="15" y="4"/>
                  </a:lnTo>
                  <a:lnTo>
                    <a:pt x="12" y="8"/>
                  </a:lnTo>
                  <a:lnTo>
                    <a:pt x="8" y="12"/>
                  </a:lnTo>
                  <a:lnTo>
                    <a:pt x="4" y="16"/>
                  </a:lnTo>
                  <a:lnTo>
                    <a:pt x="2" y="19"/>
                  </a:lnTo>
                  <a:lnTo>
                    <a:pt x="0" y="25"/>
                  </a:lnTo>
                  <a:lnTo>
                    <a:pt x="0" y="31"/>
                  </a:lnTo>
                  <a:lnTo>
                    <a:pt x="0" y="382"/>
                  </a:lnTo>
                  <a:lnTo>
                    <a:pt x="0" y="388"/>
                  </a:lnTo>
                  <a:lnTo>
                    <a:pt x="2" y="394"/>
                  </a:lnTo>
                  <a:lnTo>
                    <a:pt x="4" y="397"/>
                  </a:lnTo>
                  <a:lnTo>
                    <a:pt x="8" y="403"/>
                  </a:lnTo>
                  <a:lnTo>
                    <a:pt x="12" y="407"/>
                  </a:lnTo>
                  <a:lnTo>
                    <a:pt x="15" y="409"/>
                  </a:lnTo>
                  <a:lnTo>
                    <a:pt x="19" y="413"/>
                  </a:lnTo>
                  <a:lnTo>
                    <a:pt x="25" y="413"/>
                  </a:lnTo>
                  <a:lnTo>
                    <a:pt x="31" y="413"/>
                  </a:lnTo>
                  <a:lnTo>
                    <a:pt x="466" y="413"/>
                  </a:lnTo>
                  <a:close/>
                </a:path>
              </a:pathLst>
            </a:custGeom>
            <a:solidFill>
              <a:srgbClr val="C3C3C2"/>
            </a:solidFill>
            <a:ln w="9525">
              <a:noFill/>
              <a:round/>
              <a:headEnd/>
              <a:tailEnd/>
            </a:ln>
          </p:spPr>
          <p:txBody>
            <a:bodyPr/>
            <a:lstStyle/>
            <a:p>
              <a:endParaRPr lang="en-US"/>
            </a:p>
          </p:txBody>
        </p:sp>
        <p:sp>
          <p:nvSpPr>
            <p:cNvPr id="46451" name="Freeform 1700"/>
            <p:cNvSpPr>
              <a:spLocks/>
            </p:cNvSpPr>
            <p:nvPr/>
          </p:nvSpPr>
          <p:spPr bwMode="auto">
            <a:xfrm>
              <a:off x="2107" y="1336"/>
              <a:ext cx="497" cy="413"/>
            </a:xfrm>
            <a:custGeom>
              <a:avLst/>
              <a:gdLst>
                <a:gd name="T0" fmla="*/ 466 w 497"/>
                <a:gd name="T1" fmla="*/ 413 h 413"/>
                <a:gd name="T2" fmla="*/ 472 w 497"/>
                <a:gd name="T3" fmla="*/ 413 h 413"/>
                <a:gd name="T4" fmla="*/ 478 w 497"/>
                <a:gd name="T5" fmla="*/ 413 h 413"/>
                <a:gd name="T6" fmla="*/ 482 w 497"/>
                <a:gd name="T7" fmla="*/ 409 h 413"/>
                <a:gd name="T8" fmla="*/ 488 w 497"/>
                <a:gd name="T9" fmla="*/ 407 h 413"/>
                <a:gd name="T10" fmla="*/ 491 w 497"/>
                <a:gd name="T11" fmla="*/ 403 h 413"/>
                <a:gd name="T12" fmla="*/ 493 w 497"/>
                <a:gd name="T13" fmla="*/ 397 h 413"/>
                <a:gd name="T14" fmla="*/ 495 w 497"/>
                <a:gd name="T15" fmla="*/ 394 h 413"/>
                <a:gd name="T16" fmla="*/ 497 w 497"/>
                <a:gd name="T17" fmla="*/ 388 h 413"/>
                <a:gd name="T18" fmla="*/ 497 w 497"/>
                <a:gd name="T19" fmla="*/ 382 h 413"/>
                <a:gd name="T20" fmla="*/ 497 w 497"/>
                <a:gd name="T21" fmla="*/ 31 h 413"/>
                <a:gd name="T22" fmla="*/ 497 w 497"/>
                <a:gd name="T23" fmla="*/ 25 h 413"/>
                <a:gd name="T24" fmla="*/ 495 w 497"/>
                <a:gd name="T25" fmla="*/ 19 h 413"/>
                <a:gd name="T26" fmla="*/ 493 w 497"/>
                <a:gd name="T27" fmla="*/ 16 h 413"/>
                <a:gd name="T28" fmla="*/ 491 w 497"/>
                <a:gd name="T29" fmla="*/ 12 h 413"/>
                <a:gd name="T30" fmla="*/ 488 w 497"/>
                <a:gd name="T31" fmla="*/ 8 h 413"/>
                <a:gd name="T32" fmla="*/ 482 w 497"/>
                <a:gd name="T33" fmla="*/ 4 h 413"/>
                <a:gd name="T34" fmla="*/ 478 w 497"/>
                <a:gd name="T35" fmla="*/ 2 h 413"/>
                <a:gd name="T36" fmla="*/ 472 w 497"/>
                <a:gd name="T37" fmla="*/ 0 h 413"/>
                <a:gd name="T38" fmla="*/ 466 w 497"/>
                <a:gd name="T39" fmla="*/ 0 h 413"/>
                <a:gd name="T40" fmla="*/ 31 w 497"/>
                <a:gd name="T41" fmla="*/ 0 h 413"/>
                <a:gd name="T42" fmla="*/ 25 w 497"/>
                <a:gd name="T43" fmla="*/ 0 h 413"/>
                <a:gd name="T44" fmla="*/ 19 w 497"/>
                <a:gd name="T45" fmla="*/ 2 h 413"/>
                <a:gd name="T46" fmla="*/ 15 w 497"/>
                <a:gd name="T47" fmla="*/ 4 h 413"/>
                <a:gd name="T48" fmla="*/ 12 w 497"/>
                <a:gd name="T49" fmla="*/ 8 h 413"/>
                <a:gd name="T50" fmla="*/ 8 w 497"/>
                <a:gd name="T51" fmla="*/ 12 h 413"/>
                <a:gd name="T52" fmla="*/ 4 w 497"/>
                <a:gd name="T53" fmla="*/ 16 h 413"/>
                <a:gd name="T54" fmla="*/ 2 w 497"/>
                <a:gd name="T55" fmla="*/ 19 h 413"/>
                <a:gd name="T56" fmla="*/ 0 w 497"/>
                <a:gd name="T57" fmla="*/ 25 h 413"/>
                <a:gd name="T58" fmla="*/ 0 w 497"/>
                <a:gd name="T59" fmla="*/ 31 h 413"/>
                <a:gd name="T60" fmla="*/ 0 w 497"/>
                <a:gd name="T61" fmla="*/ 382 h 413"/>
                <a:gd name="T62" fmla="*/ 0 w 497"/>
                <a:gd name="T63" fmla="*/ 388 h 413"/>
                <a:gd name="T64" fmla="*/ 2 w 497"/>
                <a:gd name="T65" fmla="*/ 394 h 413"/>
                <a:gd name="T66" fmla="*/ 4 w 497"/>
                <a:gd name="T67" fmla="*/ 397 h 413"/>
                <a:gd name="T68" fmla="*/ 8 w 497"/>
                <a:gd name="T69" fmla="*/ 403 h 413"/>
                <a:gd name="T70" fmla="*/ 12 w 497"/>
                <a:gd name="T71" fmla="*/ 407 h 413"/>
                <a:gd name="T72" fmla="*/ 15 w 497"/>
                <a:gd name="T73" fmla="*/ 409 h 413"/>
                <a:gd name="T74" fmla="*/ 19 w 497"/>
                <a:gd name="T75" fmla="*/ 413 h 413"/>
                <a:gd name="T76" fmla="*/ 25 w 497"/>
                <a:gd name="T77" fmla="*/ 413 h 413"/>
                <a:gd name="T78" fmla="*/ 31 w 497"/>
                <a:gd name="T79" fmla="*/ 413 h 413"/>
                <a:gd name="T80" fmla="*/ 466 w 497"/>
                <a:gd name="T81" fmla="*/ 413 h 413"/>
                <a:gd name="T82" fmla="*/ 466 w 497"/>
                <a:gd name="T83" fmla="*/ 413 h 41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413"/>
                <a:gd name="T128" fmla="*/ 497 w 497"/>
                <a:gd name="T129" fmla="*/ 413 h 41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413">
                  <a:moveTo>
                    <a:pt x="466" y="413"/>
                  </a:moveTo>
                  <a:lnTo>
                    <a:pt x="472" y="413"/>
                  </a:lnTo>
                  <a:lnTo>
                    <a:pt x="478" y="413"/>
                  </a:lnTo>
                  <a:lnTo>
                    <a:pt x="482" y="409"/>
                  </a:lnTo>
                  <a:lnTo>
                    <a:pt x="488" y="407"/>
                  </a:lnTo>
                  <a:lnTo>
                    <a:pt x="491" y="403"/>
                  </a:lnTo>
                  <a:lnTo>
                    <a:pt x="493" y="397"/>
                  </a:lnTo>
                  <a:lnTo>
                    <a:pt x="495" y="394"/>
                  </a:lnTo>
                  <a:lnTo>
                    <a:pt x="497" y="388"/>
                  </a:lnTo>
                  <a:lnTo>
                    <a:pt x="497" y="382"/>
                  </a:lnTo>
                  <a:lnTo>
                    <a:pt x="497" y="31"/>
                  </a:lnTo>
                  <a:lnTo>
                    <a:pt x="497" y="25"/>
                  </a:lnTo>
                  <a:lnTo>
                    <a:pt x="495" y="19"/>
                  </a:lnTo>
                  <a:lnTo>
                    <a:pt x="493" y="16"/>
                  </a:lnTo>
                  <a:lnTo>
                    <a:pt x="491" y="12"/>
                  </a:lnTo>
                  <a:lnTo>
                    <a:pt x="488" y="8"/>
                  </a:lnTo>
                  <a:lnTo>
                    <a:pt x="482" y="4"/>
                  </a:lnTo>
                  <a:lnTo>
                    <a:pt x="478" y="2"/>
                  </a:lnTo>
                  <a:lnTo>
                    <a:pt x="472" y="0"/>
                  </a:lnTo>
                  <a:lnTo>
                    <a:pt x="466" y="0"/>
                  </a:lnTo>
                  <a:lnTo>
                    <a:pt x="31" y="0"/>
                  </a:lnTo>
                  <a:lnTo>
                    <a:pt x="25" y="0"/>
                  </a:lnTo>
                  <a:lnTo>
                    <a:pt x="19" y="2"/>
                  </a:lnTo>
                  <a:lnTo>
                    <a:pt x="15" y="4"/>
                  </a:lnTo>
                  <a:lnTo>
                    <a:pt x="12" y="8"/>
                  </a:lnTo>
                  <a:lnTo>
                    <a:pt x="8" y="12"/>
                  </a:lnTo>
                  <a:lnTo>
                    <a:pt x="4" y="16"/>
                  </a:lnTo>
                  <a:lnTo>
                    <a:pt x="2" y="19"/>
                  </a:lnTo>
                  <a:lnTo>
                    <a:pt x="0" y="25"/>
                  </a:lnTo>
                  <a:lnTo>
                    <a:pt x="0" y="31"/>
                  </a:lnTo>
                  <a:lnTo>
                    <a:pt x="0" y="382"/>
                  </a:lnTo>
                  <a:lnTo>
                    <a:pt x="0" y="388"/>
                  </a:lnTo>
                  <a:lnTo>
                    <a:pt x="2" y="394"/>
                  </a:lnTo>
                  <a:lnTo>
                    <a:pt x="4" y="397"/>
                  </a:lnTo>
                  <a:lnTo>
                    <a:pt x="8" y="403"/>
                  </a:lnTo>
                  <a:lnTo>
                    <a:pt x="12" y="407"/>
                  </a:lnTo>
                  <a:lnTo>
                    <a:pt x="15" y="409"/>
                  </a:lnTo>
                  <a:lnTo>
                    <a:pt x="19" y="413"/>
                  </a:lnTo>
                  <a:lnTo>
                    <a:pt x="25" y="413"/>
                  </a:lnTo>
                  <a:lnTo>
                    <a:pt x="31" y="413"/>
                  </a:lnTo>
                  <a:lnTo>
                    <a:pt x="466" y="413"/>
                  </a:lnTo>
                  <a:close/>
                </a:path>
              </a:pathLst>
            </a:custGeom>
            <a:noFill/>
            <a:ln w="3175">
              <a:solidFill>
                <a:srgbClr val="1F1A17"/>
              </a:solidFill>
              <a:round/>
              <a:headEnd/>
              <a:tailEnd/>
            </a:ln>
          </p:spPr>
          <p:txBody>
            <a:bodyPr/>
            <a:lstStyle/>
            <a:p>
              <a:endParaRPr lang="en-US"/>
            </a:p>
          </p:txBody>
        </p:sp>
        <p:sp>
          <p:nvSpPr>
            <p:cNvPr id="46452" name="Rectangle 1701"/>
            <p:cNvSpPr>
              <a:spLocks noChangeArrowheads="1"/>
            </p:cNvSpPr>
            <p:nvPr/>
          </p:nvSpPr>
          <p:spPr bwMode="auto">
            <a:xfrm>
              <a:off x="2541" y="1732"/>
              <a:ext cx="9" cy="5"/>
            </a:xfrm>
            <a:prstGeom prst="rect">
              <a:avLst/>
            </a:prstGeom>
            <a:solidFill>
              <a:srgbClr val="1F1A17"/>
            </a:solidFill>
            <a:ln w="9525">
              <a:noFill/>
              <a:miter lim="800000"/>
              <a:headEnd/>
              <a:tailEnd/>
            </a:ln>
          </p:spPr>
          <p:txBody>
            <a:bodyPr/>
            <a:lstStyle/>
            <a:p>
              <a:endParaRPr lang="en-US"/>
            </a:p>
          </p:txBody>
        </p:sp>
        <p:sp>
          <p:nvSpPr>
            <p:cNvPr id="46453" name="Freeform 1702"/>
            <p:cNvSpPr>
              <a:spLocks/>
            </p:cNvSpPr>
            <p:nvPr/>
          </p:nvSpPr>
          <p:spPr bwMode="auto">
            <a:xfrm>
              <a:off x="2541" y="1732"/>
              <a:ext cx="9" cy="5"/>
            </a:xfrm>
            <a:custGeom>
              <a:avLst/>
              <a:gdLst>
                <a:gd name="T0" fmla="*/ 0 w 9"/>
                <a:gd name="T1" fmla="*/ 0 h 5"/>
                <a:gd name="T2" fmla="*/ 9 w 9"/>
                <a:gd name="T3" fmla="*/ 0 h 5"/>
                <a:gd name="T4" fmla="*/ 9 w 9"/>
                <a:gd name="T5" fmla="*/ 5 h 5"/>
                <a:gd name="T6" fmla="*/ 0 w 9"/>
                <a:gd name="T7" fmla="*/ 5 h 5"/>
                <a:gd name="T8" fmla="*/ 0 w 9"/>
                <a:gd name="T9" fmla="*/ 0 h 5"/>
                <a:gd name="T10" fmla="*/ 0 w 9"/>
                <a:gd name="T11" fmla="*/ 0 h 5"/>
                <a:gd name="T12" fmla="*/ 0 60000 65536"/>
                <a:gd name="T13" fmla="*/ 0 60000 65536"/>
                <a:gd name="T14" fmla="*/ 0 60000 65536"/>
                <a:gd name="T15" fmla="*/ 0 60000 65536"/>
                <a:gd name="T16" fmla="*/ 0 60000 65536"/>
                <a:gd name="T17" fmla="*/ 0 60000 65536"/>
                <a:gd name="T18" fmla="*/ 0 w 9"/>
                <a:gd name="T19" fmla="*/ 0 h 5"/>
                <a:gd name="T20" fmla="*/ 9 w 9"/>
                <a:gd name="T21" fmla="*/ 5 h 5"/>
              </a:gdLst>
              <a:ahLst/>
              <a:cxnLst>
                <a:cxn ang="T12">
                  <a:pos x="T0" y="T1"/>
                </a:cxn>
                <a:cxn ang="T13">
                  <a:pos x="T2" y="T3"/>
                </a:cxn>
                <a:cxn ang="T14">
                  <a:pos x="T4" y="T5"/>
                </a:cxn>
                <a:cxn ang="T15">
                  <a:pos x="T6" y="T7"/>
                </a:cxn>
                <a:cxn ang="T16">
                  <a:pos x="T8" y="T9"/>
                </a:cxn>
                <a:cxn ang="T17">
                  <a:pos x="T10" y="T11"/>
                </a:cxn>
              </a:cxnLst>
              <a:rect l="T18" t="T19" r="T20" b="T21"/>
              <a:pathLst>
                <a:path w="9" h="5">
                  <a:moveTo>
                    <a:pt x="0" y="0"/>
                  </a:moveTo>
                  <a:lnTo>
                    <a:pt x="9" y="0"/>
                  </a:lnTo>
                  <a:lnTo>
                    <a:pt x="9" y="5"/>
                  </a:lnTo>
                  <a:lnTo>
                    <a:pt x="0" y="5"/>
                  </a:lnTo>
                  <a:lnTo>
                    <a:pt x="0" y="0"/>
                  </a:lnTo>
                  <a:close/>
                </a:path>
              </a:pathLst>
            </a:custGeom>
            <a:noFill/>
            <a:ln w="3175">
              <a:solidFill>
                <a:srgbClr val="1F1A17"/>
              </a:solidFill>
              <a:round/>
              <a:headEnd/>
              <a:tailEnd/>
            </a:ln>
          </p:spPr>
          <p:txBody>
            <a:bodyPr/>
            <a:lstStyle/>
            <a:p>
              <a:endParaRPr lang="en-US"/>
            </a:p>
          </p:txBody>
        </p:sp>
        <p:sp>
          <p:nvSpPr>
            <p:cNvPr id="46454" name="Freeform 1703"/>
            <p:cNvSpPr>
              <a:spLocks/>
            </p:cNvSpPr>
            <p:nvPr/>
          </p:nvSpPr>
          <p:spPr bwMode="auto">
            <a:xfrm>
              <a:off x="2144" y="1378"/>
              <a:ext cx="426" cy="331"/>
            </a:xfrm>
            <a:custGeom>
              <a:avLst/>
              <a:gdLst>
                <a:gd name="T0" fmla="*/ 395 w 426"/>
                <a:gd name="T1" fmla="*/ 331 h 331"/>
                <a:gd name="T2" fmla="*/ 401 w 426"/>
                <a:gd name="T3" fmla="*/ 331 h 331"/>
                <a:gd name="T4" fmla="*/ 406 w 426"/>
                <a:gd name="T5" fmla="*/ 329 h 331"/>
                <a:gd name="T6" fmla="*/ 410 w 426"/>
                <a:gd name="T7" fmla="*/ 327 h 331"/>
                <a:gd name="T8" fmla="*/ 416 w 426"/>
                <a:gd name="T9" fmla="*/ 323 h 331"/>
                <a:gd name="T10" fmla="*/ 418 w 426"/>
                <a:gd name="T11" fmla="*/ 319 h 331"/>
                <a:gd name="T12" fmla="*/ 422 w 426"/>
                <a:gd name="T13" fmla="*/ 315 h 331"/>
                <a:gd name="T14" fmla="*/ 424 w 426"/>
                <a:gd name="T15" fmla="*/ 311 h 331"/>
                <a:gd name="T16" fmla="*/ 426 w 426"/>
                <a:gd name="T17" fmla="*/ 306 h 331"/>
                <a:gd name="T18" fmla="*/ 426 w 426"/>
                <a:gd name="T19" fmla="*/ 300 h 331"/>
                <a:gd name="T20" fmla="*/ 426 w 426"/>
                <a:gd name="T21" fmla="*/ 31 h 331"/>
                <a:gd name="T22" fmla="*/ 426 w 426"/>
                <a:gd name="T23" fmla="*/ 25 h 331"/>
                <a:gd name="T24" fmla="*/ 424 w 426"/>
                <a:gd name="T25" fmla="*/ 22 h 331"/>
                <a:gd name="T26" fmla="*/ 422 w 426"/>
                <a:gd name="T27" fmla="*/ 16 h 331"/>
                <a:gd name="T28" fmla="*/ 418 w 426"/>
                <a:gd name="T29" fmla="*/ 12 h 331"/>
                <a:gd name="T30" fmla="*/ 416 w 426"/>
                <a:gd name="T31" fmla="*/ 8 h 331"/>
                <a:gd name="T32" fmla="*/ 410 w 426"/>
                <a:gd name="T33" fmla="*/ 4 h 331"/>
                <a:gd name="T34" fmla="*/ 406 w 426"/>
                <a:gd name="T35" fmla="*/ 2 h 331"/>
                <a:gd name="T36" fmla="*/ 401 w 426"/>
                <a:gd name="T37" fmla="*/ 0 h 331"/>
                <a:gd name="T38" fmla="*/ 395 w 426"/>
                <a:gd name="T39" fmla="*/ 0 h 331"/>
                <a:gd name="T40" fmla="*/ 30 w 426"/>
                <a:gd name="T41" fmla="*/ 0 h 331"/>
                <a:gd name="T42" fmla="*/ 25 w 426"/>
                <a:gd name="T43" fmla="*/ 0 h 331"/>
                <a:gd name="T44" fmla="*/ 21 w 426"/>
                <a:gd name="T45" fmla="*/ 2 h 331"/>
                <a:gd name="T46" fmla="*/ 15 w 426"/>
                <a:gd name="T47" fmla="*/ 4 h 331"/>
                <a:gd name="T48" fmla="*/ 11 w 426"/>
                <a:gd name="T49" fmla="*/ 8 h 331"/>
                <a:gd name="T50" fmla="*/ 7 w 426"/>
                <a:gd name="T51" fmla="*/ 12 h 331"/>
                <a:gd name="T52" fmla="*/ 3 w 426"/>
                <a:gd name="T53" fmla="*/ 16 h 331"/>
                <a:gd name="T54" fmla="*/ 2 w 426"/>
                <a:gd name="T55" fmla="*/ 22 h 331"/>
                <a:gd name="T56" fmla="*/ 0 w 426"/>
                <a:gd name="T57" fmla="*/ 25 h 331"/>
                <a:gd name="T58" fmla="*/ 0 w 426"/>
                <a:gd name="T59" fmla="*/ 31 h 331"/>
                <a:gd name="T60" fmla="*/ 0 w 426"/>
                <a:gd name="T61" fmla="*/ 300 h 331"/>
                <a:gd name="T62" fmla="*/ 0 w 426"/>
                <a:gd name="T63" fmla="*/ 306 h 331"/>
                <a:gd name="T64" fmla="*/ 2 w 426"/>
                <a:gd name="T65" fmla="*/ 311 h 331"/>
                <a:gd name="T66" fmla="*/ 3 w 426"/>
                <a:gd name="T67" fmla="*/ 315 h 331"/>
                <a:gd name="T68" fmla="*/ 7 w 426"/>
                <a:gd name="T69" fmla="*/ 319 h 331"/>
                <a:gd name="T70" fmla="*/ 11 w 426"/>
                <a:gd name="T71" fmla="*/ 323 h 331"/>
                <a:gd name="T72" fmla="*/ 15 w 426"/>
                <a:gd name="T73" fmla="*/ 327 h 331"/>
                <a:gd name="T74" fmla="*/ 21 w 426"/>
                <a:gd name="T75" fmla="*/ 329 h 331"/>
                <a:gd name="T76" fmla="*/ 25 w 426"/>
                <a:gd name="T77" fmla="*/ 331 h 331"/>
                <a:gd name="T78" fmla="*/ 30 w 426"/>
                <a:gd name="T79" fmla="*/ 331 h 331"/>
                <a:gd name="T80" fmla="*/ 395 w 426"/>
                <a:gd name="T81" fmla="*/ 331 h 33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26"/>
                <a:gd name="T124" fmla="*/ 0 h 331"/>
                <a:gd name="T125" fmla="*/ 426 w 426"/>
                <a:gd name="T126" fmla="*/ 331 h 33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26" h="331">
                  <a:moveTo>
                    <a:pt x="395" y="331"/>
                  </a:moveTo>
                  <a:lnTo>
                    <a:pt x="401" y="331"/>
                  </a:lnTo>
                  <a:lnTo>
                    <a:pt x="406" y="329"/>
                  </a:lnTo>
                  <a:lnTo>
                    <a:pt x="410" y="327"/>
                  </a:lnTo>
                  <a:lnTo>
                    <a:pt x="416" y="323"/>
                  </a:lnTo>
                  <a:lnTo>
                    <a:pt x="418" y="319"/>
                  </a:lnTo>
                  <a:lnTo>
                    <a:pt x="422" y="315"/>
                  </a:lnTo>
                  <a:lnTo>
                    <a:pt x="424" y="311"/>
                  </a:lnTo>
                  <a:lnTo>
                    <a:pt x="426" y="306"/>
                  </a:lnTo>
                  <a:lnTo>
                    <a:pt x="426" y="300"/>
                  </a:lnTo>
                  <a:lnTo>
                    <a:pt x="426" y="31"/>
                  </a:lnTo>
                  <a:lnTo>
                    <a:pt x="426" y="25"/>
                  </a:lnTo>
                  <a:lnTo>
                    <a:pt x="424" y="22"/>
                  </a:lnTo>
                  <a:lnTo>
                    <a:pt x="422" y="16"/>
                  </a:lnTo>
                  <a:lnTo>
                    <a:pt x="418" y="12"/>
                  </a:lnTo>
                  <a:lnTo>
                    <a:pt x="416" y="8"/>
                  </a:lnTo>
                  <a:lnTo>
                    <a:pt x="410" y="4"/>
                  </a:lnTo>
                  <a:lnTo>
                    <a:pt x="406" y="2"/>
                  </a:lnTo>
                  <a:lnTo>
                    <a:pt x="401" y="0"/>
                  </a:lnTo>
                  <a:lnTo>
                    <a:pt x="395" y="0"/>
                  </a:lnTo>
                  <a:lnTo>
                    <a:pt x="30" y="0"/>
                  </a:lnTo>
                  <a:lnTo>
                    <a:pt x="25" y="0"/>
                  </a:lnTo>
                  <a:lnTo>
                    <a:pt x="21" y="2"/>
                  </a:lnTo>
                  <a:lnTo>
                    <a:pt x="15" y="4"/>
                  </a:lnTo>
                  <a:lnTo>
                    <a:pt x="11" y="8"/>
                  </a:lnTo>
                  <a:lnTo>
                    <a:pt x="7" y="12"/>
                  </a:lnTo>
                  <a:lnTo>
                    <a:pt x="3" y="16"/>
                  </a:lnTo>
                  <a:lnTo>
                    <a:pt x="2" y="22"/>
                  </a:lnTo>
                  <a:lnTo>
                    <a:pt x="0" y="25"/>
                  </a:lnTo>
                  <a:lnTo>
                    <a:pt x="0" y="31"/>
                  </a:lnTo>
                  <a:lnTo>
                    <a:pt x="0" y="300"/>
                  </a:lnTo>
                  <a:lnTo>
                    <a:pt x="0" y="306"/>
                  </a:lnTo>
                  <a:lnTo>
                    <a:pt x="2" y="311"/>
                  </a:lnTo>
                  <a:lnTo>
                    <a:pt x="3" y="315"/>
                  </a:lnTo>
                  <a:lnTo>
                    <a:pt x="7" y="319"/>
                  </a:lnTo>
                  <a:lnTo>
                    <a:pt x="11" y="323"/>
                  </a:lnTo>
                  <a:lnTo>
                    <a:pt x="15" y="327"/>
                  </a:lnTo>
                  <a:lnTo>
                    <a:pt x="21" y="329"/>
                  </a:lnTo>
                  <a:lnTo>
                    <a:pt x="25" y="331"/>
                  </a:lnTo>
                  <a:lnTo>
                    <a:pt x="30" y="331"/>
                  </a:lnTo>
                  <a:lnTo>
                    <a:pt x="395" y="331"/>
                  </a:lnTo>
                  <a:close/>
                </a:path>
              </a:pathLst>
            </a:custGeom>
            <a:solidFill>
              <a:srgbClr val="1F1A17"/>
            </a:solidFill>
            <a:ln w="9525">
              <a:noFill/>
              <a:round/>
              <a:headEnd/>
              <a:tailEnd/>
            </a:ln>
          </p:spPr>
          <p:txBody>
            <a:bodyPr/>
            <a:lstStyle/>
            <a:p>
              <a:endParaRPr lang="en-US"/>
            </a:p>
          </p:txBody>
        </p:sp>
        <p:sp>
          <p:nvSpPr>
            <p:cNvPr id="46455" name="Freeform 1704"/>
            <p:cNvSpPr>
              <a:spLocks/>
            </p:cNvSpPr>
            <p:nvPr/>
          </p:nvSpPr>
          <p:spPr bwMode="auto">
            <a:xfrm>
              <a:off x="2144" y="1378"/>
              <a:ext cx="426" cy="331"/>
            </a:xfrm>
            <a:custGeom>
              <a:avLst/>
              <a:gdLst>
                <a:gd name="T0" fmla="*/ 395 w 426"/>
                <a:gd name="T1" fmla="*/ 331 h 331"/>
                <a:gd name="T2" fmla="*/ 401 w 426"/>
                <a:gd name="T3" fmla="*/ 331 h 331"/>
                <a:gd name="T4" fmla="*/ 406 w 426"/>
                <a:gd name="T5" fmla="*/ 329 h 331"/>
                <a:gd name="T6" fmla="*/ 410 w 426"/>
                <a:gd name="T7" fmla="*/ 327 h 331"/>
                <a:gd name="T8" fmla="*/ 416 w 426"/>
                <a:gd name="T9" fmla="*/ 323 h 331"/>
                <a:gd name="T10" fmla="*/ 418 w 426"/>
                <a:gd name="T11" fmla="*/ 319 h 331"/>
                <a:gd name="T12" fmla="*/ 422 w 426"/>
                <a:gd name="T13" fmla="*/ 315 h 331"/>
                <a:gd name="T14" fmla="*/ 424 w 426"/>
                <a:gd name="T15" fmla="*/ 311 h 331"/>
                <a:gd name="T16" fmla="*/ 426 w 426"/>
                <a:gd name="T17" fmla="*/ 306 h 331"/>
                <a:gd name="T18" fmla="*/ 426 w 426"/>
                <a:gd name="T19" fmla="*/ 300 h 331"/>
                <a:gd name="T20" fmla="*/ 426 w 426"/>
                <a:gd name="T21" fmla="*/ 31 h 331"/>
                <a:gd name="T22" fmla="*/ 426 w 426"/>
                <a:gd name="T23" fmla="*/ 25 h 331"/>
                <a:gd name="T24" fmla="*/ 424 w 426"/>
                <a:gd name="T25" fmla="*/ 22 h 331"/>
                <a:gd name="T26" fmla="*/ 422 w 426"/>
                <a:gd name="T27" fmla="*/ 16 h 331"/>
                <a:gd name="T28" fmla="*/ 418 w 426"/>
                <a:gd name="T29" fmla="*/ 12 h 331"/>
                <a:gd name="T30" fmla="*/ 416 w 426"/>
                <a:gd name="T31" fmla="*/ 8 h 331"/>
                <a:gd name="T32" fmla="*/ 410 w 426"/>
                <a:gd name="T33" fmla="*/ 4 h 331"/>
                <a:gd name="T34" fmla="*/ 406 w 426"/>
                <a:gd name="T35" fmla="*/ 2 h 331"/>
                <a:gd name="T36" fmla="*/ 401 w 426"/>
                <a:gd name="T37" fmla="*/ 0 h 331"/>
                <a:gd name="T38" fmla="*/ 395 w 426"/>
                <a:gd name="T39" fmla="*/ 0 h 331"/>
                <a:gd name="T40" fmla="*/ 30 w 426"/>
                <a:gd name="T41" fmla="*/ 0 h 331"/>
                <a:gd name="T42" fmla="*/ 25 w 426"/>
                <a:gd name="T43" fmla="*/ 0 h 331"/>
                <a:gd name="T44" fmla="*/ 21 w 426"/>
                <a:gd name="T45" fmla="*/ 2 h 331"/>
                <a:gd name="T46" fmla="*/ 15 w 426"/>
                <a:gd name="T47" fmla="*/ 4 h 331"/>
                <a:gd name="T48" fmla="*/ 11 w 426"/>
                <a:gd name="T49" fmla="*/ 8 h 331"/>
                <a:gd name="T50" fmla="*/ 7 w 426"/>
                <a:gd name="T51" fmla="*/ 12 h 331"/>
                <a:gd name="T52" fmla="*/ 3 w 426"/>
                <a:gd name="T53" fmla="*/ 16 h 331"/>
                <a:gd name="T54" fmla="*/ 2 w 426"/>
                <a:gd name="T55" fmla="*/ 22 h 331"/>
                <a:gd name="T56" fmla="*/ 0 w 426"/>
                <a:gd name="T57" fmla="*/ 25 h 331"/>
                <a:gd name="T58" fmla="*/ 0 w 426"/>
                <a:gd name="T59" fmla="*/ 31 h 331"/>
                <a:gd name="T60" fmla="*/ 0 w 426"/>
                <a:gd name="T61" fmla="*/ 300 h 331"/>
                <a:gd name="T62" fmla="*/ 0 w 426"/>
                <a:gd name="T63" fmla="*/ 306 h 331"/>
                <a:gd name="T64" fmla="*/ 2 w 426"/>
                <a:gd name="T65" fmla="*/ 311 h 331"/>
                <a:gd name="T66" fmla="*/ 3 w 426"/>
                <a:gd name="T67" fmla="*/ 315 h 331"/>
                <a:gd name="T68" fmla="*/ 7 w 426"/>
                <a:gd name="T69" fmla="*/ 319 h 331"/>
                <a:gd name="T70" fmla="*/ 11 w 426"/>
                <a:gd name="T71" fmla="*/ 323 h 331"/>
                <a:gd name="T72" fmla="*/ 15 w 426"/>
                <a:gd name="T73" fmla="*/ 327 h 331"/>
                <a:gd name="T74" fmla="*/ 21 w 426"/>
                <a:gd name="T75" fmla="*/ 329 h 331"/>
                <a:gd name="T76" fmla="*/ 25 w 426"/>
                <a:gd name="T77" fmla="*/ 331 h 331"/>
                <a:gd name="T78" fmla="*/ 30 w 426"/>
                <a:gd name="T79" fmla="*/ 331 h 331"/>
                <a:gd name="T80" fmla="*/ 395 w 426"/>
                <a:gd name="T81" fmla="*/ 331 h 331"/>
                <a:gd name="T82" fmla="*/ 395 w 426"/>
                <a:gd name="T83" fmla="*/ 331 h 3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31"/>
                <a:gd name="T128" fmla="*/ 426 w 426"/>
                <a:gd name="T129" fmla="*/ 331 h 3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31">
                  <a:moveTo>
                    <a:pt x="395" y="331"/>
                  </a:moveTo>
                  <a:lnTo>
                    <a:pt x="401" y="331"/>
                  </a:lnTo>
                  <a:lnTo>
                    <a:pt x="406" y="329"/>
                  </a:lnTo>
                  <a:lnTo>
                    <a:pt x="410" y="327"/>
                  </a:lnTo>
                  <a:lnTo>
                    <a:pt x="416" y="323"/>
                  </a:lnTo>
                  <a:lnTo>
                    <a:pt x="418" y="319"/>
                  </a:lnTo>
                  <a:lnTo>
                    <a:pt x="422" y="315"/>
                  </a:lnTo>
                  <a:lnTo>
                    <a:pt x="424" y="311"/>
                  </a:lnTo>
                  <a:lnTo>
                    <a:pt x="426" y="306"/>
                  </a:lnTo>
                  <a:lnTo>
                    <a:pt x="426" y="300"/>
                  </a:lnTo>
                  <a:lnTo>
                    <a:pt x="426" y="31"/>
                  </a:lnTo>
                  <a:lnTo>
                    <a:pt x="426" y="25"/>
                  </a:lnTo>
                  <a:lnTo>
                    <a:pt x="424" y="22"/>
                  </a:lnTo>
                  <a:lnTo>
                    <a:pt x="422" y="16"/>
                  </a:lnTo>
                  <a:lnTo>
                    <a:pt x="418" y="12"/>
                  </a:lnTo>
                  <a:lnTo>
                    <a:pt x="416" y="8"/>
                  </a:lnTo>
                  <a:lnTo>
                    <a:pt x="410" y="4"/>
                  </a:lnTo>
                  <a:lnTo>
                    <a:pt x="406" y="2"/>
                  </a:lnTo>
                  <a:lnTo>
                    <a:pt x="401" y="0"/>
                  </a:lnTo>
                  <a:lnTo>
                    <a:pt x="395" y="0"/>
                  </a:lnTo>
                  <a:lnTo>
                    <a:pt x="30" y="0"/>
                  </a:lnTo>
                  <a:lnTo>
                    <a:pt x="25" y="0"/>
                  </a:lnTo>
                  <a:lnTo>
                    <a:pt x="21" y="2"/>
                  </a:lnTo>
                  <a:lnTo>
                    <a:pt x="15" y="4"/>
                  </a:lnTo>
                  <a:lnTo>
                    <a:pt x="11" y="8"/>
                  </a:lnTo>
                  <a:lnTo>
                    <a:pt x="7" y="12"/>
                  </a:lnTo>
                  <a:lnTo>
                    <a:pt x="3" y="16"/>
                  </a:lnTo>
                  <a:lnTo>
                    <a:pt x="2" y="22"/>
                  </a:lnTo>
                  <a:lnTo>
                    <a:pt x="0" y="25"/>
                  </a:lnTo>
                  <a:lnTo>
                    <a:pt x="0" y="31"/>
                  </a:lnTo>
                  <a:lnTo>
                    <a:pt x="0" y="300"/>
                  </a:lnTo>
                  <a:lnTo>
                    <a:pt x="0" y="306"/>
                  </a:lnTo>
                  <a:lnTo>
                    <a:pt x="2" y="311"/>
                  </a:lnTo>
                  <a:lnTo>
                    <a:pt x="3" y="315"/>
                  </a:lnTo>
                  <a:lnTo>
                    <a:pt x="7" y="319"/>
                  </a:lnTo>
                  <a:lnTo>
                    <a:pt x="11" y="323"/>
                  </a:lnTo>
                  <a:lnTo>
                    <a:pt x="15" y="327"/>
                  </a:lnTo>
                  <a:lnTo>
                    <a:pt x="21" y="329"/>
                  </a:lnTo>
                  <a:lnTo>
                    <a:pt x="25" y="331"/>
                  </a:lnTo>
                  <a:lnTo>
                    <a:pt x="30" y="331"/>
                  </a:lnTo>
                  <a:lnTo>
                    <a:pt x="395" y="331"/>
                  </a:lnTo>
                  <a:close/>
                </a:path>
              </a:pathLst>
            </a:custGeom>
            <a:noFill/>
            <a:ln w="3175">
              <a:solidFill>
                <a:srgbClr val="1F1A17"/>
              </a:solidFill>
              <a:round/>
              <a:headEnd/>
              <a:tailEnd/>
            </a:ln>
          </p:spPr>
          <p:txBody>
            <a:bodyPr/>
            <a:lstStyle/>
            <a:p>
              <a:endParaRPr lang="en-US"/>
            </a:p>
          </p:txBody>
        </p:sp>
        <p:sp>
          <p:nvSpPr>
            <p:cNvPr id="46456" name="Freeform 1705"/>
            <p:cNvSpPr>
              <a:spLocks/>
            </p:cNvSpPr>
            <p:nvPr/>
          </p:nvSpPr>
          <p:spPr bwMode="auto">
            <a:xfrm>
              <a:off x="2157" y="1394"/>
              <a:ext cx="401" cy="301"/>
            </a:xfrm>
            <a:custGeom>
              <a:avLst/>
              <a:gdLst>
                <a:gd name="T0" fmla="*/ 370 w 401"/>
                <a:gd name="T1" fmla="*/ 301 h 301"/>
                <a:gd name="T2" fmla="*/ 376 w 401"/>
                <a:gd name="T3" fmla="*/ 301 h 301"/>
                <a:gd name="T4" fmla="*/ 380 w 401"/>
                <a:gd name="T5" fmla="*/ 299 h 301"/>
                <a:gd name="T6" fmla="*/ 386 w 401"/>
                <a:gd name="T7" fmla="*/ 297 h 301"/>
                <a:gd name="T8" fmla="*/ 390 w 401"/>
                <a:gd name="T9" fmla="*/ 293 h 301"/>
                <a:gd name="T10" fmla="*/ 393 w 401"/>
                <a:gd name="T11" fmla="*/ 290 h 301"/>
                <a:gd name="T12" fmla="*/ 397 w 401"/>
                <a:gd name="T13" fmla="*/ 286 h 301"/>
                <a:gd name="T14" fmla="*/ 399 w 401"/>
                <a:gd name="T15" fmla="*/ 280 h 301"/>
                <a:gd name="T16" fmla="*/ 401 w 401"/>
                <a:gd name="T17" fmla="*/ 274 h 301"/>
                <a:gd name="T18" fmla="*/ 401 w 401"/>
                <a:gd name="T19" fmla="*/ 270 h 301"/>
                <a:gd name="T20" fmla="*/ 401 w 401"/>
                <a:gd name="T21" fmla="*/ 30 h 301"/>
                <a:gd name="T22" fmla="*/ 401 w 401"/>
                <a:gd name="T23" fmla="*/ 25 h 301"/>
                <a:gd name="T24" fmla="*/ 399 w 401"/>
                <a:gd name="T25" fmla="*/ 19 h 301"/>
                <a:gd name="T26" fmla="*/ 397 w 401"/>
                <a:gd name="T27" fmla="*/ 15 h 301"/>
                <a:gd name="T28" fmla="*/ 393 w 401"/>
                <a:gd name="T29" fmla="*/ 9 h 301"/>
                <a:gd name="T30" fmla="*/ 390 w 401"/>
                <a:gd name="T31" fmla="*/ 6 h 301"/>
                <a:gd name="T32" fmla="*/ 386 w 401"/>
                <a:gd name="T33" fmla="*/ 4 h 301"/>
                <a:gd name="T34" fmla="*/ 380 w 401"/>
                <a:gd name="T35" fmla="*/ 2 h 301"/>
                <a:gd name="T36" fmla="*/ 376 w 401"/>
                <a:gd name="T37" fmla="*/ 0 h 301"/>
                <a:gd name="T38" fmla="*/ 370 w 401"/>
                <a:gd name="T39" fmla="*/ 0 h 301"/>
                <a:gd name="T40" fmla="*/ 31 w 401"/>
                <a:gd name="T41" fmla="*/ 0 h 301"/>
                <a:gd name="T42" fmla="*/ 25 w 401"/>
                <a:gd name="T43" fmla="*/ 0 h 301"/>
                <a:gd name="T44" fmla="*/ 19 w 401"/>
                <a:gd name="T45" fmla="*/ 2 h 301"/>
                <a:gd name="T46" fmla="*/ 15 w 401"/>
                <a:gd name="T47" fmla="*/ 4 h 301"/>
                <a:gd name="T48" fmla="*/ 10 w 401"/>
                <a:gd name="T49" fmla="*/ 6 h 301"/>
                <a:gd name="T50" fmla="*/ 6 w 401"/>
                <a:gd name="T51" fmla="*/ 9 h 301"/>
                <a:gd name="T52" fmla="*/ 4 w 401"/>
                <a:gd name="T53" fmla="*/ 15 h 301"/>
                <a:gd name="T54" fmla="*/ 0 w 401"/>
                <a:gd name="T55" fmla="*/ 19 h 301"/>
                <a:gd name="T56" fmla="*/ 0 w 401"/>
                <a:gd name="T57" fmla="*/ 25 h 301"/>
                <a:gd name="T58" fmla="*/ 0 w 401"/>
                <a:gd name="T59" fmla="*/ 30 h 301"/>
                <a:gd name="T60" fmla="*/ 0 w 401"/>
                <a:gd name="T61" fmla="*/ 270 h 301"/>
                <a:gd name="T62" fmla="*/ 0 w 401"/>
                <a:gd name="T63" fmla="*/ 274 h 301"/>
                <a:gd name="T64" fmla="*/ 0 w 401"/>
                <a:gd name="T65" fmla="*/ 280 h 301"/>
                <a:gd name="T66" fmla="*/ 4 w 401"/>
                <a:gd name="T67" fmla="*/ 286 h 301"/>
                <a:gd name="T68" fmla="*/ 6 w 401"/>
                <a:gd name="T69" fmla="*/ 290 h 301"/>
                <a:gd name="T70" fmla="*/ 10 w 401"/>
                <a:gd name="T71" fmla="*/ 293 h 301"/>
                <a:gd name="T72" fmla="*/ 15 w 401"/>
                <a:gd name="T73" fmla="*/ 297 h 301"/>
                <a:gd name="T74" fmla="*/ 19 w 401"/>
                <a:gd name="T75" fmla="*/ 299 h 301"/>
                <a:gd name="T76" fmla="*/ 25 w 401"/>
                <a:gd name="T77" fmla="*/ 301 h 301"/>
                <a:gd name="T78" fmla="*/ 31 w 401"/>
                <a:gd name="T79" fmla="*/ 301 h 301"/>
                <a:gd name="T80" fmla="*/ 370 w 401"/>
                <a:gd name="T81" fmla="*/ 301 h 30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1"/>
                <a:gd name="T124" fmla="*/ 0 h 301"/>
                <a:gd name="T125" fmla="*/ 401 w 401"/>
                <a:gd name="T126" fmla="*/ 301 h 30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1" h="301">
                  <a:moveTo>
                    <a:pt x="370" y="301"/>
                  </a:moveTo>
                  <a:lnTo>
                    <a:pt x="376" y="301"/>
                  </a:lnTo>
                  <a:lnTo>
                    <a:pt x="380" y="299"/>
                  </a:lnTo>
                  <a:lnTo>
                    <a:pt x="386" y="297"/>
                  </a:lnTo>
                  <a:lnTo>
                    <a:pt x="390" y="293"/>
                  </a:lnTo>
                  <a:lnTo>
                    <a:pt x="393" y="290"/>
                  </a:lnTo>
                  <a:lnTo>
                    <a:pt x="397" y="286"/>
                  </a:lnTo>
                  <a:lnTo>
                    <a:pt x="399" y="280"/>
                  </a:lnTo>
                  <a:lnTo>
                    <a:pt x="401" y="274"/>
                  </a:lnTo>
                  <a:lnTo>
                    <a:pt x="401" y="270"/>
                  </a:lnTo>
                  <a:lnTo>
                    <a:pt x="401" y="30"/>
                  </a:lnTo>
                  <a:lnTo>
                    <a:pt x="401" y="25"/>
                  </a:lnTo>
                  <a:lnTo>
                    <a:pt x="399" y="19"/>
                  </a:lnTo>
                  <a:lnTo>
                    <a:pt x="397" y="15"/>
                  </a:lnTo>
                  <a:lnTo>
                    <a:pt x="393" y="9"/>
                  </a:lnTo>
                  <a:lnTo>
                    <a:pt x="390" y="6"/>
                  </a:lnTo>
                  <a:lnTo>
                    <a:pt x="386" y="4"/>
                  </a:lnTo>
                  <a:lnTo>
                    <a:pt x="380" y="2"/>
                  </a:lnTo>
                  <a:lnTo>
                    <a:pt x="376" y="0"/>
                  </a:lnTo>
                  <a:lnTo>
                    <a:pt x="370" y="0"/>
                  </a:lnTo>
                  <a:lnTo>
                    <a:pt x="31" y="0"/>
                  </a:lnTo>
                  <a:lnTo>
                    <a:pt x="25" y="0"/>
                  </a:lnTo>
                  <a:lnTo>
                    <a:pt x="19" y="2"/>
                  </a:lnTo>
                  <a:lnTo>
                    <a:pt x="15" y="4"/>
                  </a:lnTo>
                  <a:lnTo>
                    <a:pt x="10" y="6"/>
                  </a:lnTo>
                  <a:lnTo>
                    <a:pt x="6" y="9"/>
                  </a:lnTo>
                  <a:lnTo>
                    <a:pt x="4" y="15"/>
                  </a:lnTo>
                  <a:lnTo>
                    <a:pt x="0" y="19"/>
                  </a:lnTo>
                  <a:lnTo>
                    <a:pt x="0" y="25"/>
                  </a:lnTo>
                  <a:lnTo>
                    <a:pt x="0" y="30"/>
                  </a:lnTo>
                  <a:lnTo>
                    <a:pt x="0" y="270"/>
                  </a:lnTo>
                  <a:lnTo>
                    <a:pt x="0" y="274"/>
                  </a:lnTo>
                  <a:lnTo>
                    <a:pt x="0" y="280"/>
                  </a:lnTo>
                  <a:lnTo>
                    <a:pt x="4" y="286"/>
                  </a:lnTo>
                  <a:lnTo>
                    <a:pt x="6" y="290"/>
                  </a:lnTo>
                  <a:lnTo>
                    <a:pt x="10" y="293"/>
                  </a:lnTo>
                  <a:lnTo>
                    <a:pt x="15" y="297"/>
                  </a:lnTo>
                  <a:lnTo>
                    <a:pt x="19" y="299"/>
                  </a:lnTo>
                  <a:lnTo>
                    <a:pt x="25" y="301"/>
                  </a:lnTo>
                  <a:lnTo>
                    <a:pt x="31" y="301"/>
                  </a:lnTo>
                  <a:lnTo>
                    <a:pt x="370" y="301"/>
                  </a:lnTo>
                  <a:close/>
                </a:path>
              </a:pathLst>
            </a:custGeom>
            <a:solidFill>
              <a:srgbClr val="5B5A5F"/>
            </a:solidFill>
            <a:ln w="9525">
              <a:noFill/>
              <a:round/>
              <a:headEnd/>
              <a:tailEnd/>
            </a:ln>
          </p:spPr>
          <p:txBody>
            <a:bodyPr/>
            <a:lstStyle/>
            <a:p>
              <a:endParaRPr lang="en-US"/>
            </a:p>
          </p:txBody>
        </p:sp>
        <p:sp>
          <p:nvSpPr>
            <p:cNvPr id="46457" name="Freeform 1706"/>
            <p:cNvSpPr>
              <a:spLocks/>
            </p:cNvSpPr>
            <p:nvPr/>
          </p:nvSpPr>
          <p:spPr bwMode="auto">
            <a:xfrm>
              <a:off x="2157" y="1394"/>
              <a:ext cx="401" cy="301"/>
            </a:xfrm>
            <a:custGeom>
              <a:avLst/>
              <a:gdLst>
                <a:gd name="T0" fmla="*/ 370 w 401"/>
                <a:gd name="T1" fmla="*/ 301 h 301"/>
                <a:gd name="T2" fmla="*/ 376 w 401"/>
                <a:gd name="T3" fmla="*/ 301 h 301"/>
                <a:gd name="T4" fmla="*/ 380 w 401"/>
                <a:gd name="T5" fmla="*/ 299 h 301"/>
                <a:gd name="T6" fmla="*/ 386 w 401"/>
                <a:gd name="T7" fmla="*/ 297 h 301"/>
                <a:gd name="T8" fmla="*/ 390 w 401"/>
                <a:gd name="T9" fmla="*/ 293 h 301"/>
                <a:gd name="T10" fmla="*/ 393 w 401"/>
                <a:gd name="T11" fmla="*/ 290 h 301"/>
                <a:gd name="T12" fmla="*/ 397 w 401"/>
                <a:gd name="T13" fmla="*/ 286 h 301"/>
                <a:gd name="T14" fmla="*/ 399 w 401"/>
                <a:gd name="T15" fmla="*/ 280 h 301"/>
                <a:gd name="T16" fmla="*/ 401 w 401"/>
                <a:gd name="T17" fmla="*/ 274 h 301"/>
                <a:gd name="T18" fmla="*/ 401 w 401"/>
                <a:gd name="T19" fmla="*/ 270 h 301"/>
                <a:gd name="T20" fmla="*/ 401 w 401"/>
                <a:gd name="T21" fmla="*/ 30 h 301"/>
                <a:gd name="T22" fmla="*/ 401 w 401"/>
                <a:gd name="T23" fmla="*/ 25 h 301"/>
                <a:gd name="T24" fmla="*/ 399 w 401"/>
                <a:gd name="T25" fmla="*/ 19 h 301"/>
                <a:gd name="T26" fmla="*/ 397 w 401"/>
                <a:gd name="T27" fmla="*/ 15 h 301"/>
                <a:gd name="T28" fmla="*/ 393 w 401"/>
                <a:gd name="T29" fmla="*/ 9 h 301"/>
                <a:gd name="T30" fmla="*/ 390 w 401"/>
                <a:gd name="T31" fmla="*/ 6 h 301"/>
                <a:gd name="T32" fmla="*/ 386 w 401"/>
                <a:gd name="T33" fmla="*/ 4 h 301"/>
                <a:gd name="T34" fmla="*/ 380 w 401"/>
                <a:gd name="T35" fmla="*/ 2 h 301"/>
                <a:gd name="T36" fmla="*/ 376 w 401"/>
                <a:gd name="T37" fmla="*/ 0 h 301"/>
                <a:gd name="T38" fmla="*/ 370 w 401"/>
                <a:gd name="T39" fmla="*/ 0 h 301"/>
                <a:gd name="T40" fmla="*/ 31 w 401"/>
                <a:gd name="T41" fmla="*/ 0 h 301"/>
                <a:gd name="T42" fmla="*/ 25 w 401"/>
                <a:gd name="T43" fmla="*/ 0 h 301"/>
                <a:gd name="T44" fmla="*/ 19 w 401"/>
                <a:gd name="T45" fmla="*/ 2 h 301"/>
                <a:gd name="T46" fmla="*/ 15 w 401"/>
                <a:gd name="T47" fmla="*/ 4 h 301"/>
                <a:gd name="T48" fmla="*/ 10 w 401"/>
                <a:gd name="T49" fmla="*/ 6 h 301"/>
                <a:gd name="T50" fmla="*/ 6 w 401"/>
                <a:gd name="T51" fmla="*/ 9 h 301"/>
                <a:gd name="T52" fmla="*/ 4 w 401"/>
                <a:gd name="T53" fmla="*/ 15 h 301"/>
                <a:gd name="T54" fmla="*/ 0 w 401"/>
                <a:gd name="T55" fmla="*/ 19 h 301"/>
                <a:gd name="T56" fmla="*/ 0 w 401"/>
                <a:gd name="T57" fmla="*/ 25 h 301"/>
                <a:gd name="T58" fmla="*/ 0 w 401"/>
                <a:gd name="T59" fmla="*/ 30 h 301"/>
                <a:gd name="T60" fmla="*/ 0 w 401"/>
                <a:gd name="T61" fmla="*/ 270 h 301"/>
                <a:gd name="T62" fmla="*/ 0 w 401"/>
                <a:gd name="T63" fmla="*/ 274 h 301"/>
                <a:gd name="T64" fmla="*/ 0 w 401"/>
                <a:gd name="T65" fmla="*/ 280 h 301"/>
                <a:gd name="T66" fmla="*/ 4 w 401"/>
                <a:gd name="T67" fmla="*/ 286 h 301"/>
                <a:gd name="T68" fmla="*/ 6 w 401"/>
                <a:gd name="T69" fmla="*/ 290 h 301"/>
                <a:gd name="T70" fmla="*/ 10 w 401"/>
                <a:gd name="T71" fmla="*/ 293 h 301"/>
                <a:gd name="T72" fmla="*/ 15 w 401"/>
                <a:gd name="T73" fmla="*/ 297 h 301"/>
                <a:gd name="T74" fmla="*/ 19 w 401"/>
                <a:gd name="T75" fmla="*/ 299 h 301"/>
                <a:gd name="T76" fmla="*/ 25 w 401"/>
                <a:gd name="T77" fmla="*/ 301 h 301"/>
                <a:gd name="T78" fmla="*/ 31 w 401"/>
                <a:gd name="T79" fmla="*/ 301 h 301"/>
                <a:gd name="T80" fmla="*/ 370 w 401"/>
                <a:gd name="T81" fmla="*/ 301 h 301"/>
                <a:gd name="T82" fmla="*/ 370 w 401"/>
                <a:gd name="T83" fmla="*/ 301 h 3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1"/>
                <a:gd name="T127" fmla="*/ 0 h 301"/>
                <a:gd name="T128" fmla="*/ 401 w 401"/>
                <a:gd name="T129" fmla="*/ 301 h 3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1" h="301">
                  <a:moveTo>
                    <a:pt x="370" y="301"/>
                  </a:moveTo>
                  <a:lnTo>
                    <a:pt x="376" y="301"/>
                  </a:lnTo>
                  <a:lnTo>
                    <a:pt x="380" y="299"/>
                  </a:lnTo>
                  <a:lnTo>
                    <a:pt x="386" y="297"/>
                  </a:lnTo>
                  <a:lnTo>
                    <a:pt x="390" y="293"/>
                  </a:lnTo>
                  <a:lnTo>
                    <a:pt x="393" y="290"/>
                  </a:lnTo>
                  <a:lnTo>
                    <a:pt x="397" y="286"/>
                  </a:lnTo>
                  <a:lnTo>
                    <a:pt x="399" y="280"/>
                  </a:lnTo>
                  <a:lnTo>
                    <a:pt x="401" y="274"/>
                  </a:lnTo>
                  <a:lnTo>
                    <a:pt x="401" y="270"/>
                  </a:lnTo>
                  <a:lnTo>
                    <a:pt x="401" y="30"/>
                  </a:lnTo>
                  <a:lnTo>
                    <a:pt x="401" y="25"/>
                  </a:lnTo>
                  <a:lnTo>
                    <a:pt x="399" y="19"/>
                  </a:lnTo>
                  <a:lnTo>
                    <a:pt x="397" y="15"/>
                  </a:lnTo>
                  <a:lnTo>
                    <a:pt x="393" y="9"/>
                  </a:lnTo>
                  <a:lnTo>
                    <a:pt x="390" y="6"/>
                  </a:lnTo>
                  <a:lnTo>
                    <a:pt x="386" y="4"/>
                  </a:lnTo>
                  <a:lnTo>
                    <a:pt x="380" y="2"/>
                  </a:lnTo>
                  <a:lnTo>
                    <a:pt x="376" y="0"/>
                  </a:lnTo>
                  <a:lnTo>
                    <a:pt x="370" y="0"/>
                  </a:lnTo>
                  <a:lnTo>
                    <a:pt x="31" y="0"/>
                  </a:lnTo>
                  <a:lnTo>
                    <a:pt x="25" y="0"/>
                  </a:lnTo>
                  <a:lnTo>
                    <a:pt x="19" y="2"/>
                  </a:lnTo>
                  <a:lnTo>
                    <a:pt x="15" y="4"/>
                  </a:lnTo>
                  <a:lnTo>
                    <a:pt x="10" y="6"/>
                  </a:lnTo>
                  <a:lnTo>
                    <a:pt x="6" y="9"/>
                  </a:lnTo>
                  <a:lnTo>
                    <a:pt x="4" y="15"/>
                  </a:lnTo>
                  <a:lnTo>
                    <a:pt x="0" y="19"/>
                  </a:lnTo>
                  <a:lnTo>
                    <a:pt x="0" y="25"/>
                  </a:lnTo>
                  <a:lnTo>
                    <a:pt x="0" y="30"/>
                  </a:lnTo>
                  <a:lnTo>
                    <a:pt x="0" y="270"/>
                  </a:lnTo>
                  <a:lnTo>
                    <a:pt x="0" y="274"/>
                  </a:lnTo>
                  <a:lnTo>
                    <a:pt x="0" y="280"/>
                  </a:lnTo>
                  <a:lnTo>
                    <a:pt x="4" y="286"/>
                  </a:lnTo>
                  <a:lnTo>
                    <a:pt x="6" y="290"/>
                  </a:lnTo>
                  <a:lnTo>
                    <a:pt x="10" y="293"/>
                  </a:lnTo>
                  <a:lnTo>
                    <a:pt x="15" y="297"/>
                  </a:lnTo>
                  <a:lnTo>
                    <a:pt x="19" y="299"/>
                  </a:lnTo>
                  <a:lnTo>
                    <a:pt x="25" y="301"/>
                  </a:lnTo>
                  <a:lnTo>
                    <a:pt x="31" y="301"/>
                  </a:lnTo>
                  <a:lnTo>
                    <a:pt x="370" y="301"/>
                  </a:lnTo>
                  <a:close/>
                </a:path>
              </a:pathLst>
            </a:custGeom>
            <a:noFill/>
            <a:ln w="3175">
              <a:solidFill>
                <a:srgbClr val="1F1A17"/>
              </a:solidFill>
              <a:round/>
              <a:headEnd/>
              <a:tailEnd/>
            </a:ln>
          </p:spPr>
          <p:txBody>
            <a:bodyPr/>
            <a:lstStyle/>
            <a:p>
              <a:endParaRPr lang="en-US"/>
            </a:p>
          </p:txBody>
        </p:sp>
        <p:sp>
          <p:nvSpPr>
            <p:cNvPr id="46458" name="Line 1707"/>
            <p:cNvSpPr>
              <a:spLocks noChangeShapeType="1"/>
            </p:cNvSpPr>
            <p:nvPr/>
          </p:nvSpPr>
          <p:spPr bwMode="auto">
            <a:xfrm>
              <a:off x="2188" y="1818"/>
              <a:ext cx="347" cy="1"/>
            </a:xfrm>
            <a:prstGeom prst="line">
              <a:avLst/>
            </a:prstGeom>
            <a:noFill/>
            <a:ln w="3175">
              <a:solidFill>
                <a:srgbClr val="1F1A17"/>
              </a:solidFill>
              <a:round/>
              <a:headEnd/>
              <a:tailEnd/>
            </a:ln>
          </p:spPr>
          <p:txBody>
            <a:bodyPr/>
            <a:lstStyle/>
            <a:p>
              <a:endParaRPr lang="en-US"/>
            </a:p>
          </p:txBody>
        </p:sp>
        <p:sp>
          <p:nvSpPr>
            <p:cNvPr id="46459" name="Freeform 1708"/>
            <p:cNvSpPr>
              <a:spLocks/>
            </p:cNvSpPr>
            <p:nvPr/>
          </p:nvSpPr>
          <p:spPr bwMode="auto">
            <a:xfrm>
              <a:off x="1959" y="1952"/>
              <a:ext cx="816" cy="121"/>
            </a:xfrm>
            <a:custGeom>
              <a:avLst/>
              <a:gdLst>
                <a:gd name="T0" fmla="*/ 808 w 816"/>
                <a:gd name="T1" fmla="*/ 121 h 121"/>
                <a:gd name="T2" fmla="*/ 6 w 816"/>
                <a:gd name="T3" fmla="*/ 121 h 121"/>
                <a:gd name="T4" fmla="*/ 2 w 816"/>
                <a:gd name="T5" fmla="*/ 119 h 121"/>
                <a:gd name="T6" fmla="*/ 2 w 816"/>
                <a:gd name="T7" fmla="*/ 117 h 121"/>
                <a:gd name="T8" fmla="*/ 0 w 816"/>
                <a:gd name="T9" fmla="*/ 113 h 121"/>
                <a:gd name="T10" fmla="*/ 0 w 816"/>
                <a:gd name="T11" fmla="*/ 112 h 121"/>
                <a:gd name="T12" fmla="*/ 2 w 816"/>
                <a:gd name="T13" fmla="*/ 108 h 121"/>
                <a:gd name="T14" fmla="*/ 50 w 816"/>
                <a:gd name="T15" fmla="*/ 2 h 121"/>
                <a:gd name="T16" fmla="*/ 56 w 816"/>
                <a:gd name="T17" fmla="*/ 0 h 121"/>
                <a:gd name="T18" fmla="*/ 764 w 816"/>
                <a:gd name="T19" fmla="*/ 0 h 121"/>
                <a:gd name="T20" fmla="*/ 766 w 816"/>
                <a:gd name="T21" fmla="*/ 0 h 121"/>
                <a:gd name="T22" fmla="*/ 768 w 816"/>
                <a:gd name="T23" fmla="*/ 2 h 121"/>
                <a:gd name="T24" fmla="*/ 814 w 816"/>
                <a:gd name="T25" fmla="*/ 108 h 121"/>
                <a:gd name="T26" fmla="*/ 816 w 816"/>
                <a:gd name="T27" fmla="*/ 112 h 121"/>
                <a:gd name="T28" fmla="*/ 816 w 816"/>
                <a:gd name="T29" fmla="*/ 115 h 121"/>
                <a:gd name="T30" fmla="*/ 814 w 816"/>
                <a:gd name="T31" fmla="*/ 117 h 121"/>
                <a:gd name="T32" fmla="*/ 812 w 816"/>
                <a:gd name="T33" fmla="*/ 121 h 121"/>
                <a:gd name="T34" fmla="*/ 808 w 816"/>
                <a:gd name="T35" fmla="*/ 121 h 1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16"/>
                <a:gd name="T55" fmla="*/ 0 h 121"/>
                <a:gd name="T56" fmla="*/ 816 w 816"/>
                <a:gd name="T57" fmla="*/ 121 h 1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16" h="121">
                  <a:moveTo>
                    <a:pt x="808" y="121"/>
                  </a:moveTo>
                  <a:lnTo>
                    <a:pt x="6" y="121"/>
                  </a:lnTo>
                  <a:lnTo>
                    <a:pt x="2" y="119"/>
                  </a:lnTo>
                  <a:lnTo>
                    <a:pt x="2" y="117"/>
                  </a:lnTo>
                  <a:lnTo>
                    <a:pt x="0" y="113"/>
                  </a:lnTo>
                  <a:lnTo>
                    <a:pt x="0" y="112"/>
                  </a:lnTo>
                  <a:lnTo>
                    <a:pt x="2" y="108"/>
                  </a:lnTo>
                  <a:lnTo>
                    <a:pt x="50" y="2"/>
                  </a:lnTo>
                  <a:lnTo>
                    <a:pt x="56" y="0"/>
                  </a:lnTo>
                  <a:lnTo>
                    <a:pt x="764" y="0"/>
                  </a:lnTo>
                  <a:lnTo>
                    <a:pt x="766" y="0"/>
                  </a:lnTo>
                  <a:lnTo>
                    <a:pt x="768" y="2"/>
                  </a:lnTo>
                  <a:lnTo>
                    <a:pt x="814" y="108"/>
                  </a:lnTo>
                  <a:lnTo>
                    <a:pt x="816" y="112"/>
                  </a:lnTo>
                  <a:lnTo>
                    <a:pt x="816" y="115"/>
                  </a:lnTo>
                  <a:lnTo>
                    <a:pt x="814" y="117"/>
                  </a:lnTo>
                  <a:lnTo>
                    <a:pt x="812" y="121"/>
                  </a:lnTo>
                  <a:lnTo>
                    <a:pt x="808" y="121"/>
                  </a:lnTo>
                  <a:close/>
                </a:path>
              </a:pathLst>
            </a:custGeom>
            <a:solidFill>
              <a:srgbClr val="C3C3C2"/>
            </a:solidFill>
            <a:ln w="9525">
              <a:noFill/>
              <a:round/>
              <a:headEnd/>
              <a:tailEnd/>
            </a:ln>
          </p:spPr>
          <p:txBody>
            <a:bodyPr/>
            <a:lstStyle/>
            <a:p>
              <a:endParaRPr lang="en-US"/>
            </a:p>
          </p:txBody>
        </p:sp>
        <p:sp>
          <p:nvSpPr>
            <p:cNvPr id="46460" name="Freeform 1709"/>
            <p:cNvSpPr>
              <a:spLocks/>
            </p:cNvSpPr>
            <p:nvPr/>
          </p:nvSpPr>
          <p:spPr bwMode="auto">
            <a:xfrm>
              <a:off x="1959" y="1952"/>
              <a:ext cx="816" cy="121"/>
            </a:xfrm>
            <a:custGeom>
              <a:avLst/>
              <a:gdLst>
                <a:gd name="T0" fmla="*/ 808 w 816"/>
                <a:gd name="T1" fmla="*/ 121 h 121"/>
                <a:gd name="T2" fmla="*/ 6 w 816"/>
                <a:gd name="T3" fmla="*/ 121 h 121"/>
                <a:gd name="T4" fmla="*/ 2 w 816"/>
                <a:gd name="T5" fmla="*/ 119 h 121"/>
                <a:gd name="T6" fmla="*/ 2 w 816"/>
                <a:gd name="T7" fmla="*/ 117 h 121"/>
                <a:gd name="T8" fmla="*/ 0 w 816"/>
                <a:gd name="T9" fmla="*/ 113 h 121"/>
                <a:gd name="T10" fmla="*/ 0 w 816"/>
                <a:gd name="T11" fmla="*/ 112 h 121"/>
                <a:gd name="T12" fmla="*/ 2 w 816"/>
                <a:gd name="T13" fmla="*/ 108 h 121"/>
                <a:gd name="T14" fmla="*/ 50 w 816"/>
                <a:gd name="T15" fmla="*/ 2 h 121"/>
                <a:gd name="T16" fmla="*/ 56 w 816"/>
                <a:gd name="T17" fmla="*/ 0 h 121"/>
                <a:gd name="T18" fmla="*/ 764 w 816"/>
                <a:gd name="T19" fmla="*/ 0 h 121"/>
                <a:gd name="T20" fmla="*/ 766 w 816"/>
                <a:gd name="T21" fmla="*/ 0 h 121"/>
                <a:gd name="T22" fmla="*/ 768 w 816"/>
                <a:gd name="T23" fmla="*/ 2 h 121"/>
                <a:gd name="T24" fmla="*/ 814 w 816"/>
                <a:gd name="T25" fmla="*/ 108 h 121"/>
                <a:gd name="T26" fmla="*/ 816 w 816"/>
                <a:gd name="T27" fmla="*/ 112 h 121"/>
                <a:gd name="T28" fmla="*/ 816 w 816"/>
                <a:gd name="T29" fmla="*/ 115 h 121"/>
                <a:gd name="T30" fmla="*/ 814 w 816"/>
                <a:gd name="T31" fmla="*/ 117 h 121"/>
                <a:gd name="T32" fmla="*/ 812 w 816"/>
                <a:gd name="T33" fmla="*/ 121 h 121"/>
                <a:gd name="T34" fmla="*/ 808 w 816"/>
                <a:gd name="T35" fmla="*/ 121 h 121"/>
                <a:gd name="T36" fmla="*/ 808 w 816"/>
                <a:gd name="T37" fmla="*/ 121 h 1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16"/>
                <a:gd name="T58" fmla="*/ 0 h 121"/>
                <a:gd name="T59" fmla="*/ 816 w 816"/>
                <a:gd name="T60" fmla="*/ 121 h 1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16" h="121">
                  <a:moveTo>
                    <a:pt x="808" y="121"/>
                  </a:moveTo>
                  <a:lnTo>
                    <a:pt x="6" y="121"/>
                  </a:lnTo>
                  <a:lnTo>
                    <a:pt x="2" y="119"/>
                  </a:lnTo>
                  <a:lnTo>
                    <a:pt x="2" y="117"/>
                  </a:lnTo>
                  <a:lnTo>
                    <a:pt x="0" y="113"/>
                  </a:lnTo>
                  <a:lnTo>
                    <a:pt x="0" y="112"/>
                  </a:lnTo>
                  <a:lnTo>
                    <a:pt x="2" y="108"/>
                  </a:lnTo>
                  <a:lnTo>
                    <a:pt x="50" y="2"/>
                  </a:lnTo>
                  <a:lnTo>
                    <a:pt x="56" y="0"/>
                  </a:lnTo>
                  <a:lnTo>
                    <a:pt x="764" y="0"/>
                  </a:lnTo>
                  <a:lnTo>
                    <a:pt x="766" y="0"/>
                  </a:lnTo>
                  <a:lnTo>
                    <a:pt x="768" y="2"/>
                  </a:lnTo>
                  <a:lnTo>
                    <a:pt x="814" y="108"/>
                  </a:lnTo>
                  <a:lnTo>
                    <a:pt x="816" y="112"/>
                  </a:lnTo>
                  <a:lnTo>
                    <a:pt x="816" y="115"/>
                  </a:lnTo>
                  <a:lnTo>
                    <a:pt x="814" y="117"/>
                  </a:lnTo>
                  <a:lnTo>
                    <a:pt x="812" y="121"/>
                  </a:lnTo>
                  <a:lnTo>
                    <a:pt x="808" y="121"/>
                  </a:lnTo>
                  <a:close/>
                </a:path>
              </a:pathLst>
            </a:custGeom>
            <a:noFill/>
            <a:ln w="3175">
              <a:solidFill>
                <a:srgbClr val="1F1A17"/>
              </a:solidFill>
              <a:round/>
              <a:headEnd/>
              <a:tailEnd/>
            </a:ln>
          </p:spPr>
          <p:txBody>
            <a:bodyPr/>
            <a:lstStyle/>
            <a:p>
              <a:endParaRPr lang="en-US"/>
            </a:p>
          </p:txBody>
        </p:sp>
        <p:sp>
          <p:nvSpPr>
            <p:cNvPr id="46461" name="Freeform 1710"/>
            <p:cNvSpPr>
              <a:spLocks/>
            </p:cNvSpPr>
            <p:nvPr/>
          </p:nvSpPr>
          <p:spPr bwMode="auto">
            <a:xfrm>
              <a:off x="1971" y="2060"/>
              <a:ext cx="794" cy="17"/>
            </a:xfrm>
            <a:custGeom>
              <a:avLst/>
              <a:gdLst>
                <a:gd name="T0" fmla="*/ 791 w 794"/>
                <a:gd name="T1" fmla="*/ 0 h 17"/>
                <a:gd name="T2" fmla="*/ 2 w 794"/>
                <a:gd name="T3" fmla="*/ 0 h 17"/>
                <a:gd name="T4" fmla="*/ 0 w 794"/>
                <a:gd name="T5" fmla="*/ 5 h 17"/>
                <a:gd name="T6" fmla="*/ 0 w 794"/>
                <a:gd name="T7" fmla="*/ 9 h 17"/>
                <a:gd name="T8" fmla="*/ 0 w 794"/>
                <a:gd name="T9" fmla="*/ 13 h 17"/>
                <a:gd name="T10" fmla="*/ 2 w 794"/>
                <a:gd name="T11" fmla="*/ 15 h 17"/>
                <a:gd name="T12" fmla="*/ 4 w 794"/>
                <a:gd name="T13" fmla="*/ 17 h 17"/>
                <a:gd name="T14" fmla="*/ 789 w 794"/>
                <a:gd name="T15" fmla="*/ 17 h 17"/>
                <a:gd name="T16" fmla="*/ 791 w 794"/>
                <a:gd name="T17" fmla="*/ 15 h 17"/>
                <a:gd name="T18" fmla="*/ 792 w 794"/>
                <a:gd name="T19" fmla="*/ 13 h 17"/>
                <a:gd name="T20" fmla="*/ 794 w 794"/>
                <a:gd name="T21" fmla="*/ 9 h 17"/>
                <a:gd name="T22" fmla="*/ 794 w 794"/>
                <a:gd name="T23" fmla="*/ 7 h 17"/>
                <a:gd name="T24" fmla="*/ 794 w 794"/>
                <a:gd name="T25" fmla="*/ 4 h 17"/>
                <a:gd name="T26" fmla="*/ 792 w 794"/>
                <a:gd name="T27" fmla="*/ 0 h 17"/>
                <a:gd name="T28" fmla="*/ 791 w 794"/>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94"/>
                <a:gd name="T46" fmla="*/ 0 h 17"/>
                <a:gd name="T47" fmla="*/ 794 w 794"/>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94" h="17">
                  <a:moveTo>
                    <a:pt x="791" y="0"/>
                  </a:moveTo>
                  <a:lnTo>
                    <a:pt x="2" y="0"/>
                  </a:lnTo>
                  <a:lnTo>
                    <a:pt x="0" y="5"/>
                  </a:lnTo>
                  <a:lnTo>
                    <a:pt x="0" y="9"/>
                  </a:lnTo>
                  <a:lnTo>
                    <a:pt x="0" y="13"/>
                  </a:lnTo>
                  <a:lnTo>
                    <a:pt x="2" y="15"/>
                  </a:lnTo>
                  <a:lnTo>
                    <a:pt x="4" y="17"/>
                  </a:lnTo>
                  <a:lnTo>
                    <a:pt x="789" y="17"/>
                  </a:lnTo>
                  <a:lnTo>
                    <a:pt x="791" y="15"/>
                  </a:lnTo>
                  <a:lnTo>
                    <a:pt x="792" y="13"/>
                  </a:lnTo>
                  <a:lnTo>
                    <a:pt x="794" y="9"/>
                  </a:lnTo>
                  <a:lnTo>
                    <a:pt x="794" y="7"/>
                  </a:lnTo>
                  <a:lnTo>
                    <a:pt x="794" y="4"/>
                  </a:lnTo>
                  <a:lnTo>
                    <a:pt x="792" y="0"/>
                  </a:lnTo>
                  <a:lnTo>
                    <a:pt x="791" y="0"/>
                  </a:lnTo>
                  <a:close/>
                </a:path>
              </a:pathLst>
            </a:custGeom>
            <a:solidFill>
              <a:srgbClr val="C3C3C2"/>
            </a:solidFill>
            <a:ln w="9525">
              <a:noFill/>
              <a:round/>
              <a:headEnd/>
              <a:tailEnd/>
            </a:ln>
          </p:spPr>
          <p:txBody>
            <a:bodyPr/>
            <a:lstStyle/>
            <a:p>
              <a:endParaRPr lang="en-US"/>
            </a:p>
          </p:txBody>
        </p:sp>
        <p:sp>
          <p:nvSpPr>
            <p:cNvPr id="46462" name="Freeform 1711"/>
            <p:cNvSpPr>
              <a:spLocks/>
            </p:cNvSpPr>
            <p:nvPr/>
          </p:nvSpPr>
          <p:spPr bwMode="auto">
            <a:xfrm>
              <a:off x="1971" y="2060"/>
              <a:ext cx="794" cy="17"/>
            </a:xfrm>
            <a:custGeom>
              <a:avLst/>
              <a:gdLst>
                <a:gd name="T0" fmla="*/ 791 w 794"/>
                <a:gd name="T1" fmla="*/ 0 h 17"/>
                <a:gd name="T2" fmla="*/ 2 w 794"/>
                <a:gd name="T3" fmla="*/ 0 h 17"/>
                <a:gd name="T4" fmla="*/ 0 w 794"/>
                <a:gd name="T5" fmla="*/ 5 h 17"/>
                <a:gd name="T6" fmla="*/ 0 w 794"/>
                <a:gd name="T7" fmla="*/ 9 h 17"/>
                <a:gd name="T8" fmla="*/ 0 w 794"/>
                <a:gd name="T9" fmla="*/ 13 h 17"/>
                <a:gd name="T10" fmla="*/ 2 w 794"/>
                <a:gd name="T11" fmla="*/ 15 h 17"/>
                <a:gd name="T12" fmla="*/ 4 w 794"/>
                <a:gd name="T13" fmla="*/ 17 h 17"/>
                <a:gd name="T14" fmla="*/ 789 w 794"/>
                <a:gd name="T15" fmla="*/ 17 h 17"/>
                <a:gd name="T16" fmla="*/ 791 w 794"/>
                <a:gd name="T17" fmla="*/ 15 h 17"/>
                <a:gd name="T18" fmla="*/ 792 w 794"/>
                <a:gd name="T19" fmla="*/ 13 h 17"/>
                <a:gd name="T20" fmla="*/ 794 w 794"/>
                <a:gd name="T21" fmla="*/ 9 h 17"/>
                <a:gd name="T22" fmla="*/ 794 w 794"/>
                <a:gd name="T23" fmla="*/ 7 h 17"/>
                <a:gd name="T24" fmla="*/ 794 w 794"/>
                <a:gd name="T25" fmla="*/ 4 h 17"/>
                <a:gd name="T26" fmla="*/ 792 w 794"/>
                <a:gd name="T27" fmla="*/ 0 h 17"/>
                <a:gd name="T28" fmla="*/ 791 w 794"/>
                <a:gd name="T29" fmla="*/ 0 h 17"/>
                <a:gd name="T30" fmla="*/ 791 w 794"/>
                <a:gd name="T31" fmla="*/ 0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94"/>
                <a:gd name="T49" fmla="*/ 0 h 17"/>
                <a:gd name="T50" fmla="*/ 794 w 794"/>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94" h="17">
                  <a:moveTo>
                    <a:pt x="791" y="0"/>
                  </a:moveTo>
                  <a:lnTo>
                    <a:pt x="2" y="0"/>
                  </a:lnTo>
                  <a:lnTo>
                    <a:pt x="0" y="5"/>
                  </a:lnTo>
                  <a:lnTo>
                    <a:pt x="0" y="9"/>
                  </a:lnTo>
                  <a:lnTo>
                    <a:pt x="0" y="13"/>
                  </a:lnTo>
                  <a:lnTo>
                    <a:pt x="2" y="15"/>
                  </a:lnTo>
                  <a:lnTo>
                    <a:pt x="4" y="17"/>
                  </a:lnTo>
                  <a:lnTo>
                    <a:pt x="789" y="17"/>
                  </a:lnTo>
                  <a:lnTo>
                    <a:pt x="791" y="15"/>
                  </a:lnTo>
                  <a:lnTo>
                    <a:pt x="792" y="13"/>
                  </a:lnTo>
                  <a:lnTo>
                    <a:pt x="794" y="9"/>
                  </a:lnTo>
                  <a:lnTo>
                    <a:pt x="794" y="7"/>
                  </a:lnTo>
                  <a:lnTo>
                    <a:pt x="794" y="4"/>
                  </a:lnTo>
                  <a:lnTo>
                    <a:pt x="792" y="0"/>
                  </a:lnTo>
                  <a:lnTo>
                    <a:pt x="791" y="0"/>
                  </a:lnTo>
                  <a:close/>
                </a:path>
              </a:pathLst>
            </a:custGeom>
            <a:noFill/>
            <a:ln w="3175">
              <a:solidFill>
                <a:srgbClr val="1F1A17"/>
              </a:solidFill>
              <a:round/>
              <a:headEnd/>
              <a:tailEnd/>
            </a:ln>
          </p:spPr>
          <p:txBody>
            <a:bodyPr/>
            <a:lstStyle/>
            <a:p>
              <a:endParaRPr lang="en-US"/>
            </a:p>
          </p:txBody>
        </p:sp>
        <p:sp>
          <p:nvSpPr>
            <p:cNvPr id="46463" name="Line 1712"/>
            <p:cNvSpPr>
              <a:spLocks noChangeShapeType="1"/>
            </p:cNvSpPr>
            <p:nvPr/>
          </p:nvSpPr>
          <p:spPr bwMode="auto">
            <a:xfrm>
              <a:off x="2621" y="1956"/>
              <a:ext cx="6" cy="21"/>
            </a:xfrm>
            <a:prstGeom prst="line">
              <a:avLst/>
            </a:prstGeom>
            <a:noFill/>
            <a:ln w="3175">
              <a:solidFill>
                <a:srgbClr val="1F1A17"/>
              </a:solidFill>
              <a:round/>
              <a:headEnd/>
              <a:tailEnd/>
            </a:ln>
          </p:spPr>
          <p:txBody>
            <a:bodyPr/>
            <a:lstStyle/>
            <a:p>
              <a:endParaRPr lang="en-US"/>
            </a:p>
          </p:txBody>
        </p:sp>
        <p:sp>
          <p:nvSpPr>
            <p:cNvPr id="46464" name="Line 1713"/>
            <p:cNvSpPr>
              <a:spLocks noChangeShapeType="1"/>
            </p:cNvSpPr>
            <p:nvPr/>
          </p:nvSpPr>
          <p:spPr bwMode="auto">
            <a:xfrm>
              <a:off x="2656" y="1956"/>
              <a:ext cx="6" cy="21"/>
            </a:xfrm>
            <a:prstGeom prst="line">
              <a:avLst/>
            </a:prstGeom>
            <a:noFill/>
            <a:ln w="3175">
              <a:solidFill>
                <a:srgbClr val="1F1A17"/>
              </a:solidFill>
              <a:round/>
              <a:headEnd/>
              <a:tailEnd/>
            </a:ln>
          </p:spPr>
          <p:txBody>
            <a:bodyPr/>
            <a:lstStyle/>
            <a:p>
              <a:endParaRPr lang="en-US"/>
            </a:p>
          </p:txBody>
        </p:sp>
        <p:sp>
          <p:nvSpPr>
            <p:cNvPr id="46465" name="Freeform 1714"/>
            <p:cNvSpPr>
              <a:spLocks/>
            </p:cNvSpPr>
            <p:nvPr/>
          </p:nvSpPr>
          <p:spPr bwMode="auto">
            <a:xfrm>
              <a:off x="2002" y="1960"/>
              <a:ext cx="32" cy="81"/>
            </a:xfrm>
            <a:custGeom>
              <a:avLst/>
              <a:gdLst>
                <a:gd name="T0" fmla="*/ 32 w 32"/>
                <a:gd name="T1" fmla="*/ 0 h 81"/>
                <a:gd name="T2" fmla="*/ 0 w 32"/>
                <a:gd name="T3" fmla="*/ 81 h 81"/>
                <a:gd name="T4" fmla="*/ 11 w 32"/>
                <a:gd name="T5" fmla="*/ 59 h 81"/>
                <a:gd name="T6" fmla="*/ 23 w 32"/>
                <a:gd name="T7" fmla="*/ 34 h 81"/>
                <a:gd name="T8" fmla="*/ 30 w 32"/>
                <a:gd name="T9" fmla="*/ 13 h 81"/>
                <a:gd name="T10" fmla="*/ 32 w 32"/>
                <a:gd name="T11" fmla="*/ 8 h 81"/>
                <a:gd name="T12" fmla="*/ 32 w 32"/>
                <a:gd name="T13" fmla="*/ 0 h 81"/>
                <a:gd name="T14" fmla="*/ 32 w 32"/>
                <a:gd name="T15" fmla="*/ 0 h 81"/>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81"/>
                <a:gd name="T26" fmla="*/ 32 w 32"/>
                <a:gd name="T27" fmla="*/ 81 h 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81">
                  <a:moveTo>
                    <a:pt x="32" y="0"/>
                  </a:moveTo>
                  <a:lnTo>
                    <a:pt x="0" y="81"/>
                  </a:lnTo>
                  <a:lnTo>
                    <a:pt x="11" y="59"/>
                  </a:lnTo>
                  <a:lnTo>
                    <a:pt x="23" y="34"/>
                  </a:lnTo>
                  <a:lnTo>
                    <a:pt x="30" y="13"/>
                  </a:lnTo>
                  <a:lnTo>
                    <a:pt x="32" y="8"/>
                  </a:lnTo>
                  <a:lnTo>
                    <a:pt x="32" y="0"/>
                  </a:lnTo>
                  <a:close/>
                </a:path>
              </a:pathLst>
            </a:custGeom>
            <a:solidFill>
              <a:srgbClr val="1F1A17"/>
            </a:solidFill>
            <a:ln w="9525">
              <a:noFill/>
              <a:round/>
              <a:headEnd/>
              <a:tailEnd/>
            </a:ln>
          </p:spPr>
          <p:txBody>
            <a:bodyPr/>
            <a:lstStyle/>
            <a:p>
              <a:endParaRPr lang="en-US"/>
            </a:p>
          </p:txBody>
        </p:sp>
        <p:sp>
          <p:nvSpPr>
            <p:cNvPr id="46466" name="Freeform 1715"/>
            <p:cNvSpPr>
              <a:spLocks/>
            </p:cNvSpPr>
            <p:nvPr/>
          </p:nvSpPr>
          <p:spPr bwMode="auto">
            <a:xfrm>
              <a:off x="2002" y="1960"/>
              <a:ext cx="32" cy="81"/>
            </a:xfrm>
            <a:custGeom>
              <a:avLst/>
              <a:gdLst>
                <a:gd name="T0" fmla="*/ 32 w 32"/>
                <a:gd name="T1" fmla="*/ 0 h 81"/>
                <a:gd name="T2" fmla="*/ 0 w 32"/>
                <a:gd name="T3" fmla="*/ 81 h 81"/>
                <a:gd name="T4" fmla="*/ 11 w 32"/>
                <a:gd name="T5" fmla="*/ 59 h 81"/>
                <a:gd name="T6" fmla="*/ 23 w 32"/>
                <a:gd name="T7" fmla="*/ 34 h 81"/>
                <a:gd name="T8" fmla="*/ 30 w 32"/>
                <a:gd name="T9" fmla="*/ 13 h 81"/>
                <a:gd name="T10" fmla="*/ 32 w 32"/>
                <a:gd name="T11" fmla="*/ 8 h 81"/>
                <a:gd name="T12" fmla="*/ 32 w 32"/>
                <a:gd name="T13" fmla="*/ 0 h 81"/>
                <a:gd name="T14" fmla="*/ 32 w 32"/>
                <a:gd name="T15" fmla="*/ 0 h 81"/>
                <a:gd name="T16" fmla="*/ 32 w 32"/>
                <a:gd name="T17" fmla="*/ 0 h 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81"/>
                <a:gd name="T29" fmla="*/ 32 w 32"/>
                <a:gd name="T30" fmla="*/ 81 h 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81">
                  <a:moveTo>
                    <a:pt x="32" y="0"/>
                  </a:moveTo>
                  <a:lnTo>
                    <a:pt x="0" y="81"/>
                  </a:lnTo>
                  <a:lnTo>
                    <a:pt x="11" y="59"/>
                  </a:lnTo>
                  <a:lnTo>
                    <a:pt x="23" y="34"/>
                  </a:lnTo>
                  <a:lnTo>
                    <a:pt x="30" y="13"/>
                  </a:lnTo>
                  <a:lnTo>
                    <a:pt x="32" y="8"/>
                  </a:lnTo>
                  <a:lnTo>
                    <a:pt x="32" y="0"/>
                  </a:lnTo>
                  <a:close/>
                </a:path>
              </a:pathLst>
            </a:custGeom>
            <a:noFill/>
            <a:ln w="3175">
              <a:solidFill>
                <a:srgbClr val="1F1A17"/>
              </a:solidFill>
              <a:round/>
              <a:headEnd/>
              <a:tailEnd/>
            </a:ln>
          </p:spPr>
          <p:txBody>
            <a:bodyPr/>
            <a:lstStyle/>
            <a:p>
              <a:endParaRPr lang="en-US"/>
            </a:p>
          </p:txBody>
        </p:sp>
        <p:sp>
          <p:nvSpPr>
            <p:cNvPr id="46467" name="Freeform 1716"/>
            <p:cNvSpPr>
              <a:spLocks/>
            </p:cNvSpPr>
            <p:nvPr/>
          </p:nvSpPr>
          <p:spPr bwMode="auto">
            <a:xfrm>
              <a:off x="2583" y="1956"/>
              <a:ext cx="115" cy="21"/>
            </a:xfrm>
            <a:custGeom>
              <a:avLst/>
              <a:gdLst>
                <a:gd name="T0" fmla="*/ 115 w 115"/>
                <a:gd name="T1" fmla="*/ 21 h 21"/>
                <a:gd name="T2" fmla="*/ 108 w 115"/>
                <a:gd name="T3" fmla="*/ 0 h 21"/>
                <a:gd name="T4" fmla="*/ 0 w 115"/>
                <a:gd name="T5" fmla="*/ 0 h 21"/>
                <a:gd name="T6" fmla="*/ 6 w 115"/>
                <a:gd name="T7" fmla="*/ 21 h 21"/>
                <a:gd name="T8" fmla="*/ 115 w 115"/>
                <a:gd name="T9" fmla="*/ 21 h 21"/>
                <a:gd name="T10" fmla="*/ 0 60000 65536"/>
                <a:gd name="T11" fmla="*/ 0 60000 65536"/>
                <a:gd name="T12" fmla="*/ 0 60000 65536"/>
                <a:gd name="T13" fmla="*/ 0 60000 65536"/>
                <a:gd name="T14" fmla="*/ 0 60000 65536"/>
                <a:gd name="T15" fmla="*/ 0 w 115"/>
                <a:gd name="T16" fmla="*/ 0 h 21"/>
                <a:gd name="T17" fmla="*/ 115 w 115"/>
                <a:gd name="T18" fmla="*/ 21 h 21"/>
              </a:gdLst>
              <a:ahLst/>
              <a:cxnLst>
                <a:cxn ang="T10">
                  <a:pos x="T0" y="T1"/>
                </a:cxn>
                <a:cxn ang="T11">
                  <a:pos x="T2" y="T3"/>
                </a:cxn>
                <a:cxn ang="T12">
                  <a:pos x="T4" y="T5"/>
                </a:cxn>
                <a:cxn ang="T13">
                  <a:pos x="T6" y="T7"/>
                </a:cxn>
                <a:cxn ang="T14">
                  <a:pos x="T8" y="T9"/>
                </a:cxn>
              </a:cxnLst>
              <a:rect l="T15" t="T16" r="T17" b="T18"/>
              <a:pathLst>
                <a:path w="115" h="21">
                  <a:moveTo>
                    <a:pt x="115" y="21"/>
                  </a:moveTo>
                  <a:lnTo>
                    <a:pt x="108" y="0"/>
                  </a:lnTo>
                  <a:lnTo>
                    <a:pt x="0" y="0"/>
                  </a:lnTo>
                  <a:lnTo>
                    <a:pt x="6" y="21"/>
                  </a:lnTo>
                  <a:lnTo>
                    <a:pt x="115" y="21"/>
                  </a:lnTo>
                  <a:close/>
                </a:path>
              </a:pathLst>
            </a:custGeom>
            <a:solidFill>
              <a:srgbClr val="C3C3C2"/>
            </a:solidFill>
            <a:ln w="9525">
              <a:noFill/>
              <a:round/>
              <a:headEnd/>
              <a:tailEnd/>
            </a:ln>
          </p:spPr>
          <p:txBody>
            <a:bodyPr/>
            <a:lstStyle/>
            <a:p>
              <a:endParaRPr lang="en-US"/>
            </a:p>
          </p:txBody>
        </p:sp>
        <p:sp>
          <p:nvSpPr>
            <p:cNvPr id="46468" name="Freeform 1717"/>
            <p:cNvSpPr>
              <a:spLocks/>
            </p:cNvSpPr>
            <p:nvPr/>
          </p:nvSpPr>
          <p:spPr bwMode="auto">
            <a:xfrm>
              <a:off x="2583" y="1956"/>
              <a:ext cx="115" cy="21"/>
            </a:xfrm>
            <a:custGeom>
              <a:avLst/>
              <a:gdLst>
                <a:gd name="T0" fmla="*/ 115 w 115"/>
                <a:gd name="T1" fmla="*/ 21 h 21"/>
                <a:gd name="T2" fmla="*/ 108 w 115"/>
                <a:gd name="T3" fmla="*/ 0 h 21"/>
                <a:gd name="T4" fmla="*/ 0 w 115"/>
                <a:gd name="T5" fmla="*/ 0 h 21"/>
                <a:gd name="T6" fmla="*/ 6 w 115"/>
                <a:gd name="T7" fmla="*/ 21 h 21"/>
                <a:gd name="T8" fmla="*/ 115 w 115"/>
                <a:gd name="T9" fmla="*/ 21 h 21"/>
                <a:gd name="T10" fmla="*/ 115 w 115"/>
                <a:gd name="T11" fmla="*/ 21 h 21"/>
                <a:gd name="T12" fmla="*/ 0 60000 65536"/>
                <a:gd name="T13" fmla="*/ 0 60000 65536"/>
                <a:gd name="T14" fmla="*/ 0 60000 65536"/>
                <a:gd name="T15" fmla="*/ 0 60000 65536"/>
                <a:gd name="T16" fmla="*/ 0 60000 65536"/>
                <a:gd name="T17" fmla="*/ 0 60000 65536"/>
                <a:gd name="T18" fmla="*/ 0 w 115"/>
                <a:gd name="T19" fmla="*/ 0 h 21"/>
                <a:gd name="T20" fmla="*/ 115 w 115"/>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15" h="21">
                  <a:moveTo>
                    <a:pt x="115" y="21"/>
                  </a:moveTo>
                  <a:lnTo>
                    <a:pt x="108" y="0"/>
                  </a:lnTo>
                  <a:lnTo>
                    <a:pt x="0" y="0"/>
                  </a:lnTo>
                  <a:lnTo>
                    <a:pt x="6" y="21"/>
                  </a:lnTo>
                  <a:lnTo>
                    <a:pt x="115" y="21"/>
                  </a:lnTo>
                  <a:close/>
                </a:path>
              </a:pathLst>
            </a:custGeom>
            <a:noFill/>
            <a:ln w="3175">
              <a:solidFill>
                <a:srgbClr val="1F1A17"/>
              </a:solidFill>
              <a:round/>
              <a:headEnd/>
              <a:tailEnd/>
            </a:ln>
          </p:spPr>
          <p:txBody>
            <a:bodyPr/>
            <a:lstStyle/>
            <a:p>
              <a:endParaRPr lang="en-US"/>
            </a:p>
          </p:txBody>
        </p:sp>
        <p:sp>
          <p:nvSpPr>
            <p:cNvPr id="46469" name="Freeform 1718"/>
            <p:cNvSpPr>
              <a:spLocks/>
            </p:cNvSpPr>
            <p:nvPr/>
          </p:nvSpPr>
          <p:spPr bwMode="auto">
            <a:xfrm>
              <a:off x="2021" y="1958"/>
              <a:ext cx="460" cy="69"/>
            </a:xfrm>
            <a:custGeom>
              <a:avLst/>
              <a:gdLst>
                <a:gd name="T0" fmla="*/ 25 w 460"/>
                <a:gd name="T1" fmla="*/ 2 h 69"/>
                <a:gd name="T2" fmla="*/ 17 w 460"/>
                <a:gd name="T3" fmla="*/ 21 h 69"/>
                <a:gd name="T4" fmla="*/ 7 w 460"/>
                <a:gd name="T5" fmla="*/ 50 h 69"/>
                <a:gd name="T6" fmla="*/ 0 w 460"/>
                <a:gd name="T7" fmla="*/ 67 h 69"/>
                <a:gd name="T8" fmla="*/ 23 w 460"/>
                <a:gd name="T9" fmla="*/ 67 h 69"/>
                <a:gd name="T10" fmla="*/ 27 w 460"/>
                <a:gd name="T11" fmla="*/ 60 h 69"/>
                <a:gd name="T12" fmla="*/ 71 w 460"/>
                <a:gd name="T13" fmla="*/ 60 h 69"/>
                <a:gd name="T14" fmla="*/ 67 w 460"/>
                <a:gd name="T15" fmla="*/ 69 h 69"/>
                <a:gd name="T16" fmla="*/ 378 w 460"/>
                <a:gd name="T17" fmla="*/ 69 h 69"/>
                <a:gd name="T18" fmla="*/ 372 w 460"/>
                <a:gd name="T19" fmla="*/ 60 h 69"/>
                <a:gd name="T20" fmla="*/ 410 w 460"/>
                <a:gd name="T21" fmla="*/ 60 h 69"/>
                <a:gd name="T22" fmla="*/ 412 w 460"/>
                <a:gd name="T23" fmla="*/ 69 h 69"/>
                <a:gd name="T24" fmla="*/ 460 w 460"/>
                <a:gd name="T25" fmla="*/ 69 h 69"/>
                <a:gd name="T26" fmla="*/ 443 w 460"/>
                <a:gd name="T27" fmla="*/ 2 h 69"/>
                <a:gd name="T28" fmla="*/ 339 w 460"/>
                <a:gd name="T29" fmla="*/ 2 h 69"/>
                <a:gd name="T30" fmla="*/ 341 w 460"/>
                <a:gd name="T31" fmla="*/ 10 h 69"/>
                <a:gd name="T32" fmla="*/ 316 w 460"/>
                <a:gd name="T33" fmla="*/ 10 h 69"/>
                <a:gd name="T34" fmla="*/ 314 w 460"/>
                <a:gd name="T35" fmla="*/ 2 h 69"/>
                <a:gd name="T36" fmla="*/ 213 w 460"/>
                <a:gd name="T37" fmla="*/ 2 h 69"/>
                <a:gd name="T38" fmla="*/ 213 w 460"/>
                <a:gd name="T39" fmla="*/ 10 h 69"/>
                <a:gd name="T40" fmla="*/ 190 w 460"/>
                <a:gd name="T41" fmla="*/ 10 h 69"/>
                <a:gd name="T42" fmla="*/ 190 w 460"/>
                <a:gd name="T43" fmla="*/ 0 h 69"/>
                <a:gd name="T44" fmla="*/ 84 w 460"/>
                <a:gd name="T45" fmla="*/ 0 h 69"/>
                <a:gd name="T46" fmla="*/ 80 w 460"/>
                <a:gd name="T47" fmla="*/ 10 h 69"/>
                <a:gd name="T48" fmla="*/ 40 w 460"/>
                <a:gd name="T49" fmla="*/ 10 h 69"/>
                <a:gd name="T50" fmla="*/ 44 w 460"/>
                <a:gd name="T51" fmla="*/ 2 h 69"/>
                <a:gd name="T52" fmla="*/ 25 w 460"/>
                <a:gd name="T53" fmla="*/ 2 h 6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60"/>
                <a:gd name="T82" fmla="*/ 0 h 69"/>
                <a:gd name="T83" fmla="*/ 460 w 460"/>
                <a:gd name="T84" fmla="*/ 69 h 6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60" h="69">
                  <a:moveTo>
                    <a:pt x="25" y="2"/>
                  </a:moveTo>
                  <a:lnTo>
                    <a:pt x="17" y="21"/>
                  </a:lnTo>
                  <a:lnTo>
                    <a:pt x="7" y="50"/>
                  </a:lnTo>
                  <a:lnTo>
                    <a:pt x="0" y="67"/>
                  </a:lnTo>
                  <a:lnTo>
                    <a:pt x="23" y="67"/>
                  </a:lnTo>
                  <a:lnTo>
                    <a:pt x="27" y="60"/>
                  </a:lnTo>
                  <a:lnTo>
                    <a:pt x="71" y="60"/>
                  </a:lnTo>
                  <a:lnTo>
                    <a:pt x="67" y="69"/>
                  </a:lnTo>
                  <a:lnTo>
                    <a:pt x="378" y="69"/>
                  </a:lnTo>
                  <a:lnTo>
                    <a:pt x="372" y="60"/>
                  </a:lnTo>
                  <a:lnTo>
                    <a:pt x="410" y="60"/>
                  </a:lnTo>
                  <a:lnTo>
                    <a:pt x="412" y="69"/>
                  </a:lnTo>
                  <a:lnTo>
                    <a:pt x="460" y="69"/>
                  </a:lnTo>
                  <a:lnTo>
                    <a:pt x="443" y="2"/>
                  </a:lnTo>
                  <a:lnTo>
                    <a:pt x="339" y="2"/>
                  </a:lnTo>
                  <a:lnTo>
                    <a:pt x="341" y="10"/>
                  </a:lnTo>
                  <a:lnTo>
                    <a:pt x="316" y="10"/>
                  </a:lnTo>
                  <a:lnTo>
                    <a:pt x="314" y="2"/>
                  </a:lnTo>
                  <a:lnTo>
                    <a:pt x="213" y="2"/>
                  </a:lnTo>
                  <a:lnTo>
                    <a:pt x="213" y="10"/>
                  </a:lnTo>
                  <a:lnTo>
                    <a:pt x="190" y="10"/>
                  </a:lnTo>
                  <a:lnTo>
                    <a:pt x="190" y="0"/>
                  </a:lnTo>
                  <a:lnTo>
                    <a:pt x="84" y="0"/>
                  </a:lnTo>
                  <a:lnTo>
                    <a:pt x="80" y="10"/>
                  </a:lnTo>
                  <a:lnTo>
                    <a:pt x="40" y="10"/>
                  </a:lnTo>
                  <a:lnTo>
                    <a:pt x="44" y="2"/>
                  </a:lnTo>
                  <a:lnTo>
                    <a:pt x="25" y="2"/>
                  </a:lnTo>
                  <a:close/>
                </a:path>
              </a:pathLst>
            </a:custGeom>
            <a:solidFill>
              <a:srgbClr val="C3C3C2"/>
            </a:solidFill>
            <a:ln w="9525">
              <a:noFill/>
              <a:round/>
              <a:headEnd/>
              <a:tailEnd/>
            </a:ln>
          </p:spPr>
          <p:txBody>
            <a:bodyPr/>
            <a:lstStyle/>
            <a:p>
              <a:endParaRPr lang="en-US"/>
            </a:p>
          </p:txBody>
        </p:sp>
        <p:sp>
          <p:nvSpPr>
            <p:cNvPr id="46470" name="Freeform 1719"/>
            <p:cNvSpPr>
              <a:spLocks/>
            </p:cNvSpPr>
            <p:nvPr/>
          </p:nvSpPr>
          <p:spPr bwMode="auto">
            <a:xfrm>
              <a:off x="2021" y="1958"/>
              <a:ext cx="460" cy="69"/>
            </a:xfrm>
            <a:custGeom>
              <a:avLst/>
              <a:gdLst>
                <a:gd name="T0" fmla="*/ 25 w 460"/>
                <a:gd name="T1" fmla="*/ 2 h 69"/>
                <a:gd name="T2" fmla="*/ 17 w 460"/>
                <a:gd name="T3" fmla="*/ 21 h 69"/>
                <a:gd name="T4" fmla="*/ 7 w 460"/>
                <a:gd name="T5" fmla="*/ 50 h 69"/>
                <a:gd name="T6" fmla="*/ 0 w 460"/>
                <a:gd name="T7" fmla="*/ 67 h 69"/>
                <a:gd name="T8" fmla="*/ 23 w 460"/>
                <a:gd name="T9" fmla="*/ 67 h 69"/>
                <a:gd name="T10" fmla="*/ 27 w 460"/>
                <a:gd name="T11" fmla="*/ 60 h 69"/>
                <a:gd name="T12" fmla="*/ 71 w 460"/>
                <a:gd name="T13" fmla="*/ 60 h 69"/>
                <a:gd name="T14" fmla="*/ 67 w 460"/>
                <a:gd name="T15" fmla="*/ 69 h 69"/>
                <a:gd name="T16" fmla="*/ 378 w 460"/>
                <a:gd name="T17" fmla="*/ 69 h 69"/>
                <a:gd name="T18" fmla="*/ 372 w 460"/>
                <a:gd name="T19" fmla="*/ 60 h 69"/>
                <a:gd name="T20" fmla="*/ 410 w 460"/>
                <a:gd name="T21" fmla="*/ 60 h 69"/>
                <a:gd name="T22" fmla="*/ 412 w 460"/>
                <a:gd name="T23" fmla="*/ 69 h 69"/>
                <a:gd name="T24" fmla="*/ 460 w 460"/>
                <a:gd name="T25" fmla="*/ 69 h 69"/>
                <a:gd name="T26" fmla="*/ 443 w 460"/>
                <a:gd name="T27" fmla="*/ 2 h 69"/>
                <a:gd name="T28" fmla="*/ 339 w 460"/>
                <a:gd name="T29" fmla="*/ 2 h 69"/>
                <a:gd name="T30" fmla="*/ 341 w 460"/>
                <a:gd name="T31" fmla="*/ 10 h 69"/>
                <a:gd name="T32" fmla="*/ 316 w 460"/>
                <a:gd name="T33" fmla="*/ 10 h 69"/>
                <a:gd name="T34" fmla="*/ 314 w 460"/>
                <a:gd name="T35" fmla="*/ 2 h 69"/>
                <a:gd name="T36" fmla="*/ 213 w 460"/>
                <a:gd name="T37" fmla="*/ 2 h 69"/>
                <a:gd name="T38" fmla="*/ 213 w 460"/>
                <a:gd name="T39" fmla="*/ 10 h 69"/>
                <a:gd name="T40" fmla="*/ 190 w 460"/>
                <a:gd name="T41" fmla="*/ 10 h 69"/>
                <a:gd name="T42" fmla="*/ 190 w 460"/>
                <a:gd name="T43" fmla="*/ 0 h 69"/>
                <a:gd name="T44" fmla="*/ 84 w 460"/>
                <a:gd name="T45" fmla="*/ 0 h 69"/>
                <a:gd name="T46" fmla="*/ 80 w 460"/>
                <a:gd name="T47" fmla="*/ 10 h 69"/>
                <a:gd name="T48" fmla="*/ 40 w 460"/>
                <a:gd name="T49" fmla="*/ 10 h 69"/>
                <a:gd name="T50" fmla="*/ 44 w 460"/>
                <a:gd name="T51" fmla="*/ 2 h 69"/>
                <a:gd name="T52" fmla="*/ 25 w 460"/>
                <a:gd name="T53" fmla="*/ 2 h 69"/>
                <a:gd name="T54" fmla="*/ 25 w 460"/>
                <a:gd name="T55" fmla="*/ 2 h 6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0"/>
                <a:gd name="T85" fmla="*/ 0 h 69"/>
                <a:gd name="T86" fmla="*/ 460 w 460"/>
                <a:gd name="T87" fmla="*/ 69 h 6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0" h="69">
                  <a:moveTo>
                    <a:pt x="25" y="2"/>
                  </a:moveTo>
                  <a:lnTo>
                    <a:pt x="17" y="21"/>
                  </a:lnTo>
                  <a:lnTo>
                    <a:pt x="7" y="50"/>
                  </a:lnTo>
                  <a:lnTo>
                    <a:pt x="0" y="67"/>
                  </a:lnTo>
                  <a:lnTo>
                    <a:pt x="23" y="67"/>
                  </a:lnTo>
                  <a:lnTo>
                    <a:pt x="27" y="60"/>
                  </a:lnTo>
                  <a:lnTo>
                    <a:pt x="71" y="60"/>
                  </a:lnTo>
                  <a:lnTo>
                    <a:pt x="67" y="69"/>
                  </a:lnTo>
                  <a:lnTo>
                    <a:pt x="378" y="69"/>
                  </a:lnTo>
                  <a:lnTo>
                    <a:pt x="372" y="60"/>
                  </a:lnTo>
                  <a:lnTo>
                    <a:pt x="410" y="60"/>
                  </a:lnTo>
                  <a:lnTo>
                    <a:pt x="412" y="69"/>
                  </a:lnTo>
                  <a:lnTo>
                    <a:pt x="460" y="69"/>
                  </a:lnTo>
                  <a:lnTo>
                    <a:pt x="443" y="2"/>
                  </a:lnTo>
                  <a:lnTo>
                    <a:pt x="339" y="2"/>
                  </a:lnTo>
                  <a:lnTo>
                    <a:pt x="341" y="10"/>
                  </a:lnTo>
                  <a:lnTo>
                    <a:pt x="316" y="10"/>
                  </a:lnTo>
                  <a:lnTo>
                    <a:pt x="314" y="2"/>
                  </a:lnTo>
                  <a:lnTo>
                    <a:pt x="213" y="2"/>
                  </a:lnTo>
                  <a:lnTo>
                    <a:pt x="213" y="10"/>
                  </a:lnTo>
                  <a:lnTo>
                    <a:pt x="190" y="10"/>
                  </a:lnTo>
                  <a:lnTo>
                    <a:pt x="190" y="0"/>
                  </a:lnTo>
                  <a:lnTo>
                    <a:pt x="84" y="0"/>
                  </a:lnTo>
                  <a:lnTo>
                    <a:pt x="80" y="10"/>
                  </a:lnTo>
                  <a:lnTo>
                    <a:pt x="40" y="10"/>
                  </a:lnTo>
                  <a:lnTo>
                    <a:pt x="44" y="2"/>
                  </a:lnTo>
                  <a:lnTo>
                    <a:pt x="25" y="2"/>
                  </a:lnTo>
                  <a:close/>
                </a:path>
              </a:pathLst>
            </a:custGeom>
            <a:noFill/>
            <a:ln w="3175">
              <a:solidFill>
                <a:srgbClr val="1F1A17"/>
              </a:solidFill>
              <a:round/>
              <a:headEnd/>
              <a:tailEnd/>
            </a:ln>
          </p:spPr>
          <p:txBody>
            <a:bodyPr/>
            <a:lstStyle/>
            <a:p>
              <a:endParaRPr lang="en-US"/>
            </a:p>
          </p:txBody>
        </p:sp>
        <p:sp>
          <p:nvSpPr>
            <p:cNvPr id="46471" name="Line 1720"/>
            <p:cNvSpPr>
              <a:spLocks noChangeShapeType="1"/>
            </p:cNvSpPr>
            <p:nvPr/>
          </p:nvSpPr>
          <p:spPr bwMode="auto">
            <a:xfrm>
              <a:off x="2038" y="1979"/>
              <a:ext cx="430" cy="1"/>
            </a:xfrm>
            <a:prstGeom prst="line">
              <a:avLst/>
            </a:prstGeom>
            <a:noFill/>
            <a:ln w="3175">
              <a:solidFill>
                <a:srgbClr val="1F1A17"/>
              </a:solidFill>
              <a:round/>
              <a:headEnd/>
              <a:tailEnd/>
            </a:ln>
          </p:spPr>
          <p:txBody>
            <a:bodyPr/>
            <a:lstStyle/>
            <a:p>
              <a:endParaRPr lang="en-US"/>
            </a:p>
          </p:txBody>
        </p:sp>
        <p:sp>
          <p:nvSpPr>
            <p:cNvPr id="46472" name="Line 1721"/>
            <p:cNvSpPr>
              <a:spLocks noChangeShapeType="1"/>
            </p:cNvSpPr>
            <p:nvPr/>
          </p:nvSpPr>
          <p:spPr bwMode="auto">
            <a:xfrm flipV="1">
              <a:off x="2063" y="1960"/>
              <a:ext cx="2" cy="8"/>
            </a:xfrm>
            <a:prstGeom prst="line">
              <a:avLst/>
            </a:prstGeom>
            <a:noFill/>
            <a:ln w="3175">
              <a:solidFill>
                <a:srgbClr val="1F1A17"/>
              </a:solidFill>
              <a:round/>
              <a:headEnd/>
              <a:tailEnd/>
            </a:ln>
          </p:spPr>
          <p:txBody>
            <a:bodyPr/>
            <a:lstStyle/>
            <a:p>
              <a:endParaRPr lang="en-US"/>
            </a:p>
          </p:txBody>
        </p:sp>
        <p:sp>
          <p:nvSpPr>
            <p:cNvPr id="46473" name="Line 1722"/>
            <p:cNvSpPr>
              <a:spLocks noChangeShapeType="1"/>
            </p:cNvSpPr>
            <p:nvPr/>
          </p:nvSpPr>
          <p:spPr bwMode="auto">
            <a:xfrm flipH="1">
              <a:off x="2124" y="1958"/>
              <a:ext cx="2" cy="10"/>
            </a:xfrm>
            <a:prstGeom prst="line">
              <a:avLst/>
            </a:prstGeom>
            <a:noFill/>
            <a:ln w="3175">
              <a:solidFill>
                <a:srgbClr val="1F1A17"/>
              </a:solidFill>
              <a:round/>
              <a:headEnd/>
              <a:tailEnd/>
            </a:ln>
          </p:spPr>
          <p:txBody>
            <a:bodyPr/>
            <a:lstStyle/>
            <a:p>
              <a:endParaRPr lang="en-US"/>
            </a:p>
          </p:txBody>
        </p:sp>
        <p:sp>
          <p:nvSpPr>
            <p:cNvPr id="46474" name="Line 1723"/>
            <p:cNvSpPr>
              <a:spLocks noChangeShapeType="1"/>
            </p:cNvSpPr>
            <p:nvPr/>
          </p:nvSpPr>
          <p:spPr bwMode="auto">
            <a:xfrm>
              <a:off x="2257" y="1958"/>
              <a:ext cx="1" cy="10"/>
            </a:xfrm>
            <a:prstGeom prst="line">
              <a:avLst/>
            </a:prstGeom>
            <a:noFill/>
            <a:ln w="3175">
              <a:solidFill>
                <a:srgbClr val="1F1A17"/>
              </a:solidFill>
              <a:round/>
              <a:headEnd/>
              <a:tailEnd/>
            </a:ln>
          </p:spPr>
          <p:txBody>
            <a:bodyPr/>
            <a:lstStyle/>
            <a:p>
              <a:endParaRPr lang="en-US"/>
            </a:p>
          </p:txBody>
        </p:sp>
        <p:sp>
          <p:nvSpPr>
            <p:cNvPr id="46475" name="Line 1724"/>
            <p:cNvSpPr>
              <a:spLocks noChangeShapeType="1"/>
            </p:cNvSpPr>
            <p:nvPr/>
          </p:nvSpPr>
          <p:spPr bwMode="auto">
            <a:xfrm>
              <a:off x="2385" y="1958"/>
              <a:ext cx="4" cy="12"/>
            </a:xfrm>
            <a:prstGeom prst="line">
              <a:avLst/>
            </a:prstGeom>
            <a:noFill/>
            <a:ln w="3175">
              <a:solidFill>
                <a:srgbClr val="1F1A17"/>
              </a:solidFill>
              <a:round/>
              <a:headEnd/>
              <a:tailEnd/>
            </a:ln>
          </p:spPr>
          <p:txBody>
            <a:bodyPr/>
            <a:lstStyle/>
            <a:p>
              <a:endParaRPr lang="en-US"/>
            </a:p>
          </p:txBody>
        </p:sp>
        <p:sp>
          <p:nvSpPr>
            <p:cNvPr id="46476" name="Line 1725"/>
            <p:cNvSpPr>
              <a:spLocks noChangeShapeType="1"/>
            </p:cNvSpPr>
            <p:nvPr/>
          </p:nvSpPr>
          <p:spPr bwMode="auto">
            <a:xfrm>
              <a:off x="2410" y="1958"/>
              <a:ext cx="4" cy="12"/>
            </a:xfrm>
            <a:prstGeom prst="line">
              <a:avLst/>
            </a:prstGeom>
            <a:noFill/>
            <a:ln w="3175">
              <a:solidFill>
                <a:srgbClr val="1F1A17"/>
              </a:solidFill>
              <a:round/>
              <a:headEnd/>
              <a:tailEnd/>
            </a:ln>
          </p:spPr>
          <p:txBody>
            <a:bodyPr/>
            <a:lstStyle/>
            <a:p>
              <a:endParaRPr lang="en-US"/>
            </a:p>
          </p:txBody>
        </p:sp>
        <p:sp>
          <p:nvSpPr>
            <p:cNvPr id="46477" name="Line 1726"/>
            <p:cNvSpPr>
              <a:spLocks noChangeShapeType="1"/>
            </p:cNvSpPr>
            <p:nvPr/>
          </p:nvSpPr>
          <p:spPr bwMode="auto">
            <a:xfrm>
              <a:off x="2437" y="1958"/>
              <a:ext cx="4" cy="12"/>
            </a:xfrm>
            <a:prstGeom prst="line">
              <a:avLst/>
            </a:prstGeom>
            <a:noFill/>
            <a:ln w="3175">
              <a:solidFill>
                <a:srgbClr val="1F1A17"/>
              </a:solidFill>
              <a:round/>
              <a:headEnd/>
              <a:tailEnd/>
            </a:ln>
          </p:spPr>
          <p:txBody>
            <a:bodyPr/>
            <a:lstStyle/>
            <a:p>
              <a:endParaRPr lang="en-US"/>
            </a:p>
          </p:txBody>
        </p:sp>
        <p:sp>
          <p:nvSpPr>
            <p:cNvPr id="46478" name="Line 1727"/>
            <p:cNvSpPr>
              <a:spLocks noChangeShapeType="1"/>
            </p:cNvSpPr>
            <p:nvPr/>
          </p:nvSpPr>
          <p:spPr bwMode="auto">
            <a:xfrm flipH="1">
              <a:off x="2057" y="1968"/>
              <a:ext cx="6" cy="11"/>
            </a:xfrm>
            <a:prstGeom prst="line">
              <a:avLst/>
            </a:prstGeom>
            <a:noFill/>
            <a:ln w="3175">
              <a:solidFill>
                <a:srgbClr val="1F1A17"/>
              </a:solidFill>
              <a:round/>
              <a:headEnd/>
              <a:tailEnd/>
            </a:ln>
          </p:spPr>
          <p:txBody>
            <a:bodyPr/>
            <a:lstStyle/>
            <a:p>
              <a:endParaRPr lang="en-US"/>
            </a:p>
          </p:txBody>
        </p:sp>
        <p:sp>
          <p:nvSpPr>
            <p:cNvPr id="46479" name="Line 1728"/>
            <p:cNvSpPr>
              <a:spLocks noChangeShapeType="1"/>
            </p:cNvSpPr>
            <p:nvPr/>
          </p:nvSpPr>
          <p:spPr bwMode="auto">
            <a:xfrm>
              <a:off x="2247" y="1970"/>
              <a:ext cx="1" cy="11"/>
            </a:xfrm>
            <a:prstGeom prst="line">
              <a:avLst/>
            </a:prstGeom>
            <a:noFill/>
            <a:ln w="3175">
              <a:solidFill>
                <a:srgbClr val="1F1A17"/>
              </a:solidFill>
              <a:round/>
              <a:headEnd/>
              <a:tailEnd/>
            </a:ln>
          </p:spPr>
          <p:txBody>
            <a:bodyPr/>
            <a:lstStyle/>
            <a:p>
              <a:endParaRPr lang="en-US"/>
            </a:p>
          </p:txBody>
        </p:sp>
        <p:sp>
          <p:nvSpPr>
            <p:cNvPr id="46480" name="Line 1729"/>
            <p:cNvSpPr>
              <a:spLocks noChangeShapeType="1"/>
            </p:cNvSpPr>
            <p:nvPr/>
          </p:nvSpPr>
          <p:spPr bwMode="auto">
            <a:xfrm>
              <a:off x="2270" y="1968"/>
              <a:ext cx="1" cy="13"/>
            </a:xfrm>
            <a:prstGeom prst="line">
              <a:avLst/>
            </a:prstGeom>
            <a:noFill/>
            <a:ln w="3175">
              <a:solidFill>
                <a:srgbClr val="1F1A17"/>
              </a:solidFill>
              <a:round/>
              <a:headEnd/>
              <a:tailEnd/>
            </a:ln>
          </p:spPr>
          <p:txBody>
            <a:bodyPr/>
            <a:lstStyle/>
            <a:p>
              <a:endParaRPr lang="en-US"/>
            </a:p>
          </p:txBody>
        </p:sp>
        <p:sp>
          <p:nvSpPr>
            <p:cNvPr id="46481" name="Line 1730"/>
            <p:cNvSpPr>
              <a:spLocks noChangeShapeType="1"/>
            </p:cNvSpPr>
            <p:nvPr/>
          </p:nvSpPr>
          <p:spPr bwMode="auto">
            <a:xfrm flipH="1">
              <a:off x="2086" y="1979"/>
              <a:ext cx="4" cy="15"/>
            </a:xfrm>
            <a:prstGeom prst="line">
              <a:avLst/>
            </a:prstGeom>
            <a:noFill/>
            <a:ln w="3175">
              <a:solidFill>
                <a:srgbClr val="1F1A17"/>
              </a:solidFill>
              <a:round/>
              <a:headEnd/>
              <a:tailEnd/>
            </a:ln>
          </p:spPr>
          <p:txBody>
            <a:bodyPr/>
            <a:lstStyle/>
            <a:p>
              <a:endParaRPr lang="en-US"/>
            </a:p>
          </p:txBody>
        </p:sp>
        <p:sp>
          <p:nvSpPr>
            <p:cNvPr id="46482" name="Line 1731"/>
            <p:cNvSpPr>
              <a:spLocks noChangeShapeType="1"/>
            </p:cNvSpPr>
            <p:nvPr/>
          </p:nvSpPr>
          <p:spPr bwMode="auto">
            <a:xfrm flipH="1">
              <a:off x="2105" y="1979"/>
              <a:ext cx="4" cy="14"/>
            </a:xfrm>
            <a:prstGeom prst="line">
              <a:avLst/>
            </a:prstGeom>
            <a:noFill/>
            <a:ln w="3175">
              <a:solidFill>
                <a:srgbClr val="1F1A17"/>
              </a:solidFill>
              <a:round/>
              <a:headEnd/>
              <a:tailEnd/>
            </a:ln>
          </p:spPr>
          <p:txBody>
            <a:bodyPr/>
            <a:lstStyle/>
            <a:p>
              <a:endParaRPr lang="en-US"/>
            </a:p>
          </p:txBody>
        </p:sp>
        <p:sp>
          <p:nvSpPr>
            <p:cNvPr id="46483" name="Line 1732"/>
            <p:cNvSpPr>
              <a:spLocks noChangeShapeType="1"/>
            </p:cNvSpPr>
            <p:nvPr/>
          </p:nvSpPr>
          <p:spPr bwMode="auto">
            <a:xfrm flipH="1">
              <a:off x="2147" y="1981"/>
              <a:ext cx="2" cy="12"/>
            </a:xfrm>
            <a:prstGeom prst="line">
              <a:avLst/>
            </a:prstGeom>
            <a:noFill/>
            <a:ln w="3175">
              <a:solidFill>
                <a:srgbClr val="1F1A17"/>
              </a:solidFill>
              <a:round/>
              <a:headEnd/>
              <a:tailEnd/>
            </a:ln>
          </p:spPr>
          <p:txBody>
            <a:bodyPr/>
            <a:lstStyle/>
            <a:p>
              <a:endParaRPr lang="en-US"/>
            </a:p>
          </p:txBody>
        </p:sp>
        <p:sp>
          <p:nvSpPr>
            <p:cNvPr id="46484" name="Line 1733"/>
            <p:cNvSpPr>
              <a:spLocks noChangeShapeType="1"/>
            </p:cNvSpPr>
            <p:nvPr/>
          </p:nvSpPr>
          <p:spPr bwMode="auto">
            <a:xfrm>
              <a:off x="2335" y="1981"/>
              <a:ext cx="4" cy="12"/>
            </a:xfrm>
            <a:prstGeom prst="line">
              <a:avLst/>
            </a:prstGeom>
            <a:noFill/>
            <a:ln w="3175">
              <a:solidFill>
                <a:srgbClr val="1F1A17"/>
              </a:solidFill>
              <a:round/>
              <a:headEnd/>
              <a:tailEnd/>
            </a:ln>
          </p:spPr>
          <p:txBody>
            <a:bodyPr/>
            <a:lstStyle/>
            <a:p>
              <a:endParaRPr lang="en-US"/>
            </a:p>
          </p:txBody>
        </p:sp>
        <p:sp>
          <p:nvSpPr>
            <p:cNvPr id="46485" name="Line 1734"/>
            <p:cNvSpPr>
              <a:spLocks noChangeShapeType="1"/>
            </p:cNvSpPr>
            <p:nvPr/>
          </p:nvSpPr>
          <p:spPr bwMode="auto">
            <a:xfrm flipH="1">
              <a:off x="2063" y="1981"/>
              <a:ext cx="4" cy="13"/>
            </a:xfrm>
            <a:prstGeom prst="line">
              <a:avLst/>
            </a:prstGeom>
            <a:noFill/>
            <a:ln w="3175">
              <a:solidFill>
                <a:srgbClr val="1F1A17"/>
              </a:solidFill>
              <a:round/>
              <a:headEnd/>
              <a:tailEnd/>
            </a:ln>
          </p:spPr>
          <p:txBody>
            <a:bodyPr/>
            <a:lstStyle/>
            <a:p>
              <a:endParaRPr lang="en-US"/>
            </a:p>
          </p:txBody>
        </p:sp>
        <p:sp>
          <p:nvSpPr>
            <p:cNvPr id="46486" name="Line 1735"/>
            <p:cNvSpPr>
              <a:spLocks noChangeShapeType="1"/>
            </p:cNvSpPr>
            <p:nvPr/>
          </p:nvSpPr>
          <p:spPr bwMode="auto">
            <a:xfrm flipH="1">
              <a:off x="2078" y="1970"/>
              <a:ext cx="2" cy="9"/>
            </a:xfrm>
            <a:prstGeom prst="line">
              <a:avLst/>
            </a:prstGeom>
            <a:noFill/>
            <a:ln w="3175">
              <a:solidFill>
                <a:srgbClr val="1F1A17"/>
              </a:solidFill>
              <a:round/>
              <a:headEnd/>
              <a:tailEnd/>
            </a:ln>
          </p:spPr>
          <p:txBody>
            <a:bodyPr/>
            <a:lstStyle/>
            <a:p>
              <a:endParaRPr lang="en-US"/>
            </a:p>
          </p:txBody>
        </p:sp>
        <p:sp>
          <p:nvSpPr>
            <p:cNvPr id="46487" name="Line 1736"/>
            <p:cNvSpPr>
              <a:spLocks noChangeShapeType="1"/>
            </p:cNvSpPr>
            <p:nvPr/>
          </p:nvSpPr>
          <p:spPr bwMode="auto">
            <a:xfrm flipH="1">
              <a:off x="2098" y="1970"/>
              <a:ext cx="1" cy="9"/>
            </a:xfrm>
            <a:prstGeom prst="line">
              <a:avLst/>
            </a:prstGeom>
            <a:noFill/>
            <a:ln w="3175">
              <a:solidFill>
                <a:srgbClr val="1F1A17"/>
              </a:solidFill>
              <a:round/>
              <a:headEnd/>
              <a:tailEnd/>
            </a:ln>
          </p:spPr>
          <p:txBody>
            <a:bodyPr/>
            <a:lstStyle/>
            <a:p>
              <a:endParaRPr lang="en-US"/>
            </a:p>
          </p:txBody>
        </p:sp>
        <p:sp>
          <p:nvSpPr>
            <p:cNvPr id="46488" name="Line 1737"/>
            <p:cNvSpPr>
              <a:spLocks noChangeShapeType="1"/>
            </p:cNvSpPr>
            <p:nvPr/>
          </p:nvSpPr>
          <p:spPr bwMode="auto">
            <a:xfrm flipH="1">
              <a:off x="2119" y="1970"/>
              <a:ext cx="2" cy="9"/>
            </a:xfrm>
            <a:prstGeom prst="line">
              <a:avLst/>
            </a:prstGeom>
            <a:noFill/>
            <a:ln w="3175">
              <a:solidFill>
                <a:srgbClr val="1F1A17"/>
              </a:solidFill>
              <a:round/>
              <a:headEnd/>
              <a:tailEnd/>
            </a:ln>
          </p:spPr>
          <p:txBody>
            <a:bodyPr/>
            <a:lstStyle/>
            <a:p>
              <a:endParaRPr lang="en-US"/>
            </a:p>
          </p:txBody>
        </p:sp>
        <p:sp>
          <p:nvSpPr>
            <p:cNvPr id="46489" name="Line 1738"/>
            <p:cNvSpPr>
              <a:spLocks noChangeShapeType="1"/>
            </p:cNvSpPr>
            <p:nvPr/>
          </p:nvSpPr>
          <p:spPr bwMode="auto">
            <a:xfrm>
              <a:off x="2163" y="1968"/>
              <a:ext cx="1" cy="11"/>
            </a:xfrm>
            <a:prstGeom prst="line">
              <a:avLst/>
            </a:prstGeom>
            <a:noFill/>
            <a:ln w="3175">
              <a:solidFill>
                <a:srgbClr val="1F1A17"/>
              </a:solidFill>
              <a:round/>
              <a:headEnd/>
              <a:tailEnd/>
            </a:ln>
          </p:spPr>
          <p:txBody>
            <a:bodyPr/>
            <a:lstStyle/>
            <a:p>
              <a:endParaRPr lang="en-US"/>
            </a:p>
          </p:txBody>
        </p:sp>
        <p:sp>
          <p:nvSpPr>
            <p:cNvPr id="46490" name="Line 1739"/>
            <p:cNvSpPr>
              <a:spLocks noChangeShapeType="1"/>
            </p:cNvSpPr>
            <p:nvPr/>
          </p:nvSpPr>
          <p:spPr bwMode="auto">
            <a:xfrm flipH="1">
              <a:off x="2138" y="1970"/>
              <a:ext cx="2" cy="9"/>
            </a:xfrm>
            <a:prstGeom prst="line">
              <a:avLst/>
            </a:prstGeom>
            <a:noFill/>
            <a:ln w="3175">
              <a:solidFill>
                <a:srgbClr val="1F1A17"/>
              </a:solidFill>
              <a:round/>
              <a:headEnd/>
              <a:tailEnd/>
            </a:ln>
          </p:spPr>
          <p:txBody>
            <a:bodyPr/>
            <a:lstStyle/>
            <a:p>
              <a:endParaRPr lang="en-US"/>
            </a:p>
          </p:txBody>
        </p:sp>
        <p:sp>
          <p:nvSpPr>
            <p:cNvPr id="46491" name="Line 1740"/>
            <p:cNvSpPr>
              <a:spLocks noChangeShapeType="1"/>
            </p:cNvSpPr>
            <p:nvPr/>
          </p:nvSpPr>
          <p:spPr bwMode="auto">
            <a:xfrm flipH="1">
              <a:off x="2186" y="1968"/>
              <a:ext cx="2" cy="11"/>
            </a:xfrm>
            <a:prstGeom prst="line">
              <a:avLst/>
            </a:prstGeom>
            <a:noFill/>
            <a:ln w="3175">
              <a:solidFill>
                <a:srgbClr val="1F1A17"/>
              </a:solidFill>
              <a:round/>
              <a:headEnd/>
              <a:tailEnd/>
            </a:ln>
          </p:spPr>
          <p:txBody>
            <a:bodyPr/>
            <a:lstStyle/>
            <a:p>
              <a:endParaRPr lang="en-US"/>
            </a:p>
          </p:txBody>
        </p:sp>
        <p:sp>
          <p:nvSpPr>
            <p:cNvPr id="46492" name="Line 1741"/>
            <p:cNvSpPr>
              <a:spLocks noChangeShapeType="1"/>
            </p:cNvSpPr>
            <p:nvPr/>
          </p:nvSpPr>
          <p:spPr bwMode="auto">
            <a:xfrm>
              <a:off x="2205" y="1970"/>
              <a:ext cx="1" cy="9"/>
            </a:xfrm>
            <a:prstGeom prst="line">
              <a:avLst/>
            </a:prstGeom>
            <a:noFill/>
            <a:ln w="3175">
              <a:solidFill>
                <a:srgbClr val="1F1A17"/>
              </a:solidFill>
              <a:round/>
              <a:headEnd/>
              <a:tailEnd/>
            </a:ln>
          </p:spPr>
          <p:txBody>
            <a:bodyPr/>
            <a:lstStyle/>
            <a:p>
              <a:endParaRPr lang="en-US"/>
            </a:p>
          </p:txBody>
        </p:sp>
        <p:sp>
          <p:nvSpPr>
            <p:cNvPr id="46493" name="Line 1742"/>
            <p:cNvSpPr>
              <a:spLocks noChangeShapeType="1"/>
            </p:cNvSpPr>
            <p:nvPr/>
          </p:nvSpPr>
          <p:spPr bwMode="auto">
            <a:xfrm flipH="1">
              <a:off x="2151" y="1958"/>
              <a:ext cx="2" cy="10"/>
            </a:xfrm>
            <a:prstGeom prst="line">
              <a:avLst/>
            </a:prstGeom>
            <a:noFill/>
            <a:ln w="3175">
              <a:solidFill>
                <a:srgbClr val="1F1A17"/>
              </a:solidFill>
              <a:round/>
              <a:headEnd/>
              <a:tailEnd/>
            </a:ln>
          </p:spPr>
          <p:txBody>
            <a:bodyPr/>
            <a:lstStyle/>
            <a:p>
              <a:endParaRPr lang="en-US"/>
            </a:p>
          </p:txBody>
        </p:sp>
        <p:sp>
          <p:nvSpPr>
            <p:cNvPr id="46494" name="Line 1743"/>
            <p:cNvSpPr>
              <a:spLocks noChangeShapeType="1"/>
            </p:cNvSpPr>
            <p:nvPr/>
          </p:nvSpPr>
          <p:spPr bwMode="auto">
            <a:xfrm flipH="1">
              <a:off x="2178" y="1958"/>
              <a:ext cx="2" cy="10"/>
            </a:xfrm>
            <a:prstGeom prst="line">
              <a:avLst/>
            </a:prstGeom>
            <a:noFill/>
            <a:ln w="3175">
              <a:solidFill>
                <a:srgbClr val="1F1A17"/>
              </a:solidFill>
              <a:round/>
              <a:headEnd/>
              <a:tailEnd/>
            </a:ln>
          </p:spPr>
          <p:txBody>
            <a:bodyPr/>
            <a:lstStyle/>
            <a:p>
              <a:endParaRPr lang="en-US"/>
            </a:p>
          </p:txBody>
        </p:sp>
        <p:sp>
          <p:nvSpPr>
            <p:cNvPr id="46495" name="Line 1744"/>
            <p:cNvSpPr>
              <a:spLocks noChangeShapeType="1"/>
            </p:cNvSpPr>
            <p:nvPr/>
          </p:nvSpPr>
          <p:spPr bwMode="auto">
            <a:xfrm>
              <a:off x="2190" y="1979"/>
              <a:ext cx="1" cy="15"/>
            </a:xfrm>
            <a:prstGeom prst="line">
              <a:avLst/>
            </a:prstGeom>
            <a:noFill/>
            <a:ln w="3175">
              <a:solidFill>
                <a:srgbClr val="1F1A17"/>
              </a:solidFill>
              <a:round/>
              <a:headEnd/>
              <a:tailEnd/>
            </a:ln>
          </p:spPr>
          <p:txBody>
            <a:bodyPr/>
            <a:lstStyle/>
            <a:p>
              <a:endParaRPr lang="en-US"/>
            </a:p>
          </p:txBody>
        </p:sp>
        <p:sp>
          <p:nvSpPr>
            <p:cNvPr id="46496" name="Line 1745"/>
            <p:cNvSpPr>
              <a:spLocks noChangeShapeType="1"/>
            </p:cNvSpPr>
            <p:nvPr/>
          </p:nvSpPr>
          <p:spPr bwMode="auto">
            <a:xfrm flipH="1">
              <a:off x="2169" y="1981"/>
              <a:ext cx="1" cy="13"/>
            </a:xfrm>
            <a:prstGeom prst="line">
              <a:avLst/>
            </a:prstGeom>
            <a:noFill/>
            <a:ln w="3175">
              <a:solidFill>
                <a:srgbClr val="1F1A17"/>
              </a:solidFill>
              <a:round/>
              <a:headEnd/>
              <a:tailEnd/>
            </a:ln>
          </p:spPr>
          <p:txBody>
            <a:bodyPr/>
            <a:lstStyle/>
            <a:p>
              <a:endParaRPr lang="en-US"/>
            </a:p>
          </p:txBody>
        </p:sp>
        <p:sp>
          <p:nvSpPr>
            <p:cNvPr id="46497" name="Line 1746"/>
            <p:cNvSpPr>
              <a:spLocks noChangeShapeType="1"/>
            </p:cNvSpPr>
            <p:nvPr/>
          </p:nvSpPr>
          <p:spPr bwMode="auto">
            <a:xfrm>
              <a:off x="2213" y="1979"/>
              <a:ext cx="1" cy="15"/>
            </a:xfrm>
            <a:prstGeom prst="line">
              <a:avLst/>
            </a:prstGeom>
            <a:noFill/>
            <a:ln w="3175">
              <a:solidFill>
                <a:srgbClr val="1F1A17"/>
              </a:solidFill>
              <a:round/>
              <a:headEnd/>
              <a:tailEnd/>
            </a:ln>
          </p:spPr>
          <p:txBody>
            <a:bodyPr/>
            <a:lstStyle/>
            <a:p>
              <a:endParaRPr lang="en-US"/>
            </a:p>
          </p:txBody>
        </p:sp>
        <p:sp>
          <p:nvSpPr>
            <p:cNvPr id="46498" name="Line 1747"/>
            <p:cNvSpPr>
              <a:spLocks noChangeShapeType="1"/>
            </p:cNvSpPr>
            <p:nvPr/>
          </p:nvSpPr>
          <p:spPr bwMode="auto">
            <a:xfrm>
              <a:off x="2224" y="1970"/>
              <a:ext cx="1" cy="9"/>
            </a:xfrm>
            <a:prstGeom prst="line">
              <a:avLst/>
            </a:prstGeom>
            <a:noFill/>
            <a:ln w="3175">
              <a:solidFill>
                <a:srgbClr val="1F1A17"/>
              </a:solidFill>
              <a:round/>
              <a:headEnd/>
              <a:tailEnd/>
            </a:ln>
          </p:spPr>
          <p:txBody>
            <a:bodyPr/>
            <a:lstStyle/>
            <a:p>
              <a:endParaRPr lang="en-US"/>
            </a:p>
          </p:txBody>
        </p:sp>
        <p:sp>
          <p:nvSpPr>
            <p:cNvPr id="46499" name="Line 1748"/>
            <p:cNvSpPr>
              <a:spLocks noChangeShapeType="1"/>
            </p:cNvSpPr>
            <p:nvPr/>
          </p:nvSpPr>
          <p:spPr bwMode="auto">
            <a:xfrm flipH="1">
              <a:off x="2126" y="1981"/>
              <a:ext cx="2" cy="12"/>
            </a:xfrm>
            <a:prstGeom prst="line">
              <a:avLst/>
            </a:prstGeom>
            <a:noFill/>
            <a:ln w="3175">
              <a:solidFill>
                <a:srgbClr val="1F1A17"/>
              </a:solidFill>
              <a:round/>
              <a:headEnd/>
              <a:tailEnd/>
            </a:ln>
          </p:spPr>
          <p:txBody>
            <a:bodyPr/>
            <a:lstStyle/>
            <a:p>
              <a:endParaRPr lang="en-US"/>
            </a:p>
          </p:txBody>
        </p:sp>
        <p:sp>
          <p:nvSpPr>
            <p:cNvPr id="46500" name="Line 1749"/>
            <p:cNvSpPr>
              <a:spLocks noChangeShapeType="1"/>
            </p:cNvSpPr>
            <p:nvPr/>
          </p:nvSpPr>
          <p:spPr bwMode="auto">
            <a:xfrm flipH="1">
              <a:off x="2234" y="1979"/>
              <a:ext cx="2" cy="15"/>
            </a:xfrm>
            <a:prstGeom prst="line">
              <a:avLst/>
            </a:prstGeom>
            <a:noFill/>
            <a:ln w="3175">
              <a:solidFill>
                <a:srgbClr val="1F1A17"/>
              </a:solidFill>
              <a:round/>
              <a:headEnd/>
              <a:tailEnd/>
            </a:ln>
          </p:spPr>
          <p:txBody>
            <a:bodyPr/>
            <a:lstStyle/>
            <a:p>
              <a:endParaRPr lang="en-US"/>
            </a:p>
          </p:txBody>
        </p:sp>
        <p:sp>
          <p:nvSpPr>
            <p:cNvPr id="46501" name="Line 1750"/>
            <p:cNvSpPr>
              <a:spLocks noChangeShapeType="1"/>
            </p:cNvSpPr>
            <p:nvPr/>
          </p:nvSpPr>
          <p:spPr bwMode="auto">
            <a:xfrm>
              <a:off x="2259" y="1981"/>
              <a:ext cx="1" cy="13"/>
            </a:xfrm>
            <a:prstGeom prst="line">
              <a:avLst/>
            </a:prstGeom>
            <a:noFill/>
            <a:ln w="3175">
              <a:solidFill>
                <a:srgbClr val="1F1A17"/>
              </a:solidFill>
              <a:round/>
              <a:headEnd/>
              <a:tailEnd/>
            </a:ln>
          </p:spPr>
          <p:txBody>
            <a:bodyPr/>
            <a:lstStyle/>
            <a:p>
              <a:endParaRPr lang="en-US"/>
            </a:p>
          </p:txBody>
        </p:sp>
        <p:sp>
          <p:nvSpPr>
            <p:cNvPr id="46502" name="Line 1751"/>
            <p:cNvSpPr>
              <a:spLocks noChangeShapeType="1"/>
            </p:cNvSpPr>
            <p:nvPr/>
          </p:nvSpPr>
          <p:spPr bwMode="auto">
            <a:xfrm>
              <a:off x="2282" y="1979"/>
              <a:ext cx="2" cy="14"/>
            </a:xfrm>
            <a:prstGeom prst="line">
              <a:avLst/>
            </a:prstGeom>
            <a:noFill/>
            <a:ln w="3175">
              <a:solidFill>
                <a:srgbClr val="1F1A17"/>
              </a:solidFill>
              <a:round/>
              <a:headEnd/>
              <a:tailEnd/>
            </a:ln>
          </p:spPr>
          <p:txBody>
            <a:bodyPr/>
            <a:lstStyle/>
            <a:p>
              <a:endParaRPr lang="en-US"/>
            </a:p>
          </p:txBody>
        </p:sp>
        <p:sp>
          <p:nvSpPr>
            <p:cNvPr id="46503" name="Line 1752"/>
            <p:cNvSpPr>
              <a:spLocks noChangeShapeType="1"/>
            </p:cNvSpPr>
            <p:nvPr/>
          </p:nvSpPr>
          <p:spPr bwMode="auto">
            <a:xfrm>
              <a:off x="2282" y="1958"/>
              <a:ext cx="1" cy="10"/>
            </a:xfrm>
            <a:prstGeom prst="line">
              <a:avLst/>
            </a:prstGeom>
            <a:noFill/>
            <a:ln w="3175">
              <a:solidFill>
                <a:srgbClr val="1F1A17"/>
              </a:solidFill>
              <a:round/>
              <a:headEnd/>
              <a:tailEnd/>
            </a:ln>
          </p:spPr>
          <p:txBody>
            <a:bodyPr/>
            <a:lstStyle/>
            <a:p>
              <a:endParaRPr lang="en-US"/>
            </a:p>
          </p:txBody>
        </p:sp>
        <p:sp>
          <p:nvSpPr>
            <p:cNvPr id="46504" name="Line 1753"/>
            <p:cNvSpPr>
              <a:spLocks noChangeShapeType="1"/>
            </p:cNvSpPr>
            <p:nvPr/>
          </p:nvSpPr>
          <p:spPr bwMode="auto">
            <a:xfrm>
              <a:off x="2295" y="1968"/>
              <a:ext cx="1" cy="11"/>
            </a:xfrm>
            <a:prstGeom prst="line">
              <a:avLst/>
            </a:prstGeom>
            <a:noFill/>
            <a:ln w="3175">
              <a:solidFill>
                <a:srgbClr val="1F1A17"/>
              </a:solidFill>
              <a:round/>
              <a:headEnd/>
              <a:tailEnd/>
            </a:ln>
          </p:spPr>
          <p:txBody>
            <a:bodyPr/>
            <a:lstStyle/>
            <a:p>
              <a:endParaRPr lang="en-US"/>
            </a:p>
          </p:txBody>
        </p:sp>
        <p:sp>
          <p:nvSpPr>
            <p:cNvPr id="46505" name="Line 1754"/>
            <p:cNvSpPr>
              <a:spLocks noChangeShapeType="1"/>
            </p:cNvSpPr>
            <p:nvPr/>
          </p:nvSpPr>
          <p:spPr bwMode="auto">
            <a:xfrm>
              <a:off x="2309" y="1958"/>
              <a:ext cx="1" cy="10"/>
            </a:xfrm>
            <a:prstGeom prst="line">
              <a:avLst/>
            </a:prstGeom>
            <a:noFill/>
            <a:ln w="3175">
              <a:solidFill>
                <a:srgbClr val="1F1A17"/>
              </a:solidFill>
              <a:round/>
              <a:headEnd/>
              <a:tailEnd/>
            </a:ln>
          </p:spPr>
          <p:txBody>
            <a:bodyPr/>
            <a:lstStyle/>
            <a:p>
              <a:endParaRPr lang="en-US"/>
            </a:p>
          </p:txBody>
        </p:sp>
        <p:sp>
          <p:nvSpPr>
            <p:cNvPr id="46506" name="Line 1755"/>
            <p:cNvSpPr>
              <a:spLocks noChangeShapeType="1"/>
            </p:cNvSpPr>
            <p:nvPr/>
          </p:nvSpPr>
          <p:spPr bwMode="auto">
            <a:xfrm>
              <a:off x="2311" y="1979"/>
              <a:ext cx="1" cy="14"/>
            </a:xfrm>
            <a:prstGeom prst="line">
              <a:avLst/>
            </a:prstGeom>
            <a:noFill/>
            <a:ln w="3175">
              <a:solidFill>
                <a:srgbClr val="1F1A17"/>
              </a:solidFill>
              <a:round/>
              <a:headEnd/>
              <a:tailEnd/>
            </a:ln>
          </p:spPr>
          <p:txBody>
            <a:bodyPr/>
            <a:lstStyle/>
            <a:p>
              <a:endParaRPr lang="en-US"/>
            </a:p>
          </p:txBody>
        </p:sp>
        <p:sp>
          <p:nvSpPr>
            <p:cNvPr id="46507" name="Line 1756"/>
            <p:cNvSpPr>
              <a:spLocks noChangeShapeType="1"/>
            </p:cNvSpPr>
            <p:nvPr/>
          </p:nvSpPr>
          <p:spPr bwMode="auto">
            <a:xfrm>
              <a:off x="2322" y="1968"/>
              <a:ext cx="1" cy="11"/>
            </a:xfrm>
            <a:prstGeom prst="line">
              <a:avLst/>
            </a:prstGeom>
            <a:noFill/>
            <a:ln w="3175">
              <a:solidFill>
                <a:srgbClr val="1F1A17"/>
              </a:solidFill>
              <a:round/>
              <a:headEnd/>
              <a:tailEnd/>
            </a:ln>
          </p:spPr>
          <p:txBody>
            <a:bodyPr/>
            <a:lstStyle/>
            <a:p>
              <a:endParaRPr lang="en-US"/>
            </a:p>
          </p:txBody>
        </p:sp>
        <p:sp>
          <p:nvSpPr>
            <p:cNvPr id="46508" name="Line 1757"/>
            <p:cNvSpPr>
              <a:spLocks noChangeShapeType="1"/>
            </p:cNvSpPr>
            <p:nvPr/>
          </p:nvSpPr>
          <p:spPr bwMode="auto">
            <a:xfrm>
              <a:off x="2343" y="1968"/>
              <a:ext cx="2" cy="11"/>
            </a:xfrm>
            <a:prstGeom prst="line">
              <a:avLst/>
            </a:prstGeom>
            <a:noFill/>
            <a:ln w="3175">
              <a:solidFill>
                <a:srgbClr val="1F1A17"/>
              </a:solidFill>
              <a:round/>
              <a:headEnd/>
              <a:tailEnd/>
            </a:ln>
          </p:spPr>
          <p:txBody>
            <a:bodyPr/>
            <a:lstStyle/>
            <a:p>
              <a:endParaRPr lang="en-US"/>
            </a:p>
          </p:txBody>
        </p:sp>
        <p:sp>
          <p:nvSpPr>
            <p:cNvPr id="46509" name="Line 1758"/>
            <p:cNvSpPr>
              <a:spLocks noChangeShapeType="1"/>
            </p:cNvSpPr>
            <p:nvPr/>
          </p:nvSpPr>
          <p:spPr bwMode="auto">
            <a:xfrm>
              <a:off x="2362" y="1979"/>
              <a:ext cx="2" cy="14"/>
            </a:xfrm>
            <a:prstGeom prst="line">
              <a:avLst/>
            </a:prstGeom>
            <a:noFill/>
            <a:ln w="3175">
              <a:solidFill>
                <a:srgbClr val="1F1A17"/>
              </a:solidFill>
              <a:round/>
              <a:headEnd/>
              <a:tailEnd/>
            </a:ln>
          </p:spPr>
          <p:txBody>
            <a:bodyPr/>
            <a:lstStyle/>
            <a:p>
              <a:endParaRPr lang="en-US"/>
            </a:p>
          </p:txBody>
        </p:sp>
        <p:sp>
          <p:nvSpPr>
            <p:cNvPr id="46510" name="Line 1759"/>
            <p:cNvSpPr>
              <a:spLocks noChangeShapeType="1"/>
            </p:cNvSpPr>
            <p:nvPr/>
          </p:nvSpPr>
          <p:spPr bwMode="auto">
            <a:xfrm>
              <a:off x="2370" y="1968"/>
              <a:ext cx="2" cy="11"/>
            </a:xfrm>
            <a:prstGeom prst="line">
              <a:avLst/>
            </a:prstGeom>
            <a:noFill/>
            <a:ln w="3175">
              <a:solidFill>
                <a:srgbClr val="1F1A17"/>
              </a:solidFill>
              <a:round/>
              <a:headEnd/>
              <a:tailEnd/>
            </a:ln>
          </p:spPr>
          <p:txBody>
            <a:bodyPr/>
            <a:lstStyle/>
            <a:p>
              <a:endParaRPr lang="en-US"/>
            </a:p>
          </p:txBody>
        </p:sp>
        <p:sp>
          <p:nvSpPr>
            <p:cNvPr id="46511" name="Line 1760"/>
            <p:cNvSpPr>
              <a:spLocks noChangeShapeType="1"/>
            </p:cNvSpPr>
            <p:nvPr/>
          </p:nvSpPr>
          <p:spPr bwMode="auto">
            <a:xfrm>
              <a:off x="2397" y="1968"/>
              <a:ext cx="2" cy="11"/>
            </a:xfrm>
            <a:prstGeom prst="line">
              <a:avLst/>
            </a:prstGeom>
            <a:noFill/>
            <a:ln w="3175">
              <a:solidFill>
                <a:srgbClr val="1F1A17"/>
              </a:solidFill>
              <a:round/>
              <a:headEnd/>
              <a:tailEnd/>
            </a:ln>
          </p:spPr>
          <p:txBody>
            <a:bodyPr/>
            <a:lstStyle/>
            <a:p>
              <a:endParaRPr lang="en-US"/>
            </a:p>
          </p:txBody>
        </p:sp>
        <p:sp>
          <p:nvSpPr>
            <p:cNvPr id="46512" name="Line 1761"/>
            <p:cNvSpPr>
              <a:spLocks noChangeShapeType="1"/>
            </p:cNvSpPr>
            <p:nvPr/>
          </p:nvSpPr>
          <p:spPr bwMode="auto">
            <a:xfrm>
              <a:off x="2387" y="1979"/>
              <a:ext cx="4" cy="15"/>
            </a:xfrm>
            <a:prstGeom prst="line">
              <a:avLst/>
            </a:prstGeom>
            <a:noFill/>
            <a:ln w="3175">
              <a:solidFill>
                <a:srgbClr val="1F1A17"/>
              </a:solidFill>
              <a:round/>
              <a:headEnd/>
              <a:tailEnd/>
            </a:ln>
          </p:spPr>
          <p:txBody>
            <a:bodyPr/>
            <a:lstStyle/>
            <a:p>
              <a:endParaRPr lang="en-US"/>
            </a:p>
          </p:txBody>
        </p:sp>
        <p:sp>
          <p:nvSpPr>
            <p:cNvPr id="46513" name="Line 1762"/>
            <p:cNvSpPr>
              <a:spLocks noChangeShapeType="1"/>
            </p:cNvSpPr>
            <p:nvPr/>
          </p:nvSpPr>
          <p:spPr bwMode="auto">
            <a:xfrm>
              <a:off x="2416" y="1979"/>
              <a:ext cx="2" cy="15"/>
            </a:xfrm>
            <a:prstGeom prst="line">
              <a:avLst/>
            </a:prstGeom>
            <a:noFill/>
            <a:ln w="3175">
              <a:solidFill>
                <a:srgbClr val="1F1A17"/>
              </a:solidFill>
              <a:round/>
              <a:headEnd/>
              <a:tailEnd/>
            </a:ln>
          </p:spPr>
          <p:txBody>
            <a:bodyPr/>
            <a:lstStyle/>
            <a:p>
              <a:endParaRPr lang="en-US"/>
            </a:p>
          </p:txBody>
        </p:sp>
        <p:sp>
          <p:nvSpPr>
            <p:cNvPr id="46514" name="Line 1763"/>
            <p:cNvSpPr>
              <a:spLocks noChangeShapeType="1"/>
            </p:cNvSpPr>
            <p:nvPr/>
          </p:nvSpPr>
          <p:spPr bwMode="auto">
            <a:xfrm>
              <a:off x="2426" y="1968"/>
              <a:ext cx="2" cy="11"/>
            </a:xfrm>
            <a:prstGeom prst="line">
              <a:avLst/>
            </a:prstGeom>
            <a:noFill/>
            <a:ln w="3175">
              <a:solidFill>
                <a:srgbClr val="1F1A17"/>
              </a:solidFill>
              <a:round/>
              <a:headEnd/>
              <a:tailEnd/>
            </a:ln>
          </p:spPr>
          <p:txBody>
            <a:bodyPr/>
            <a:lstStyle/>
            <a:p>
              <a:endParaRPr lang="en-US"/>
            </a:p>
          </p:txBody>
        </p:sp>
        <p:sp>
          <p:nvSpPr>
            <p:cNvPr id="46515" name="Line 1764"/>
            <p:cNvSpPr>
              <a:spLocks noChangeShapeType="1"/>
            </p:cNvSpPr>
            <p:nvPr/>
          </p:nvSpPr>
          <p:spPr bwMode="auto">
            <a:xfrm>
              <a:off x="2437" y="1979"/>
              <a:ext cx="6" cy="15"/>
            </a:xfrm>
            <a:prstGeom prst="line">
              <a:avLst/>
            </a:prstGeom>
            <a:noFill/>
            <a:ln w="3175">
              <a:solidFill>
                <a:srgbClr val="1F1A17"/>
              </a:solidFill>
              <a:round/>
              <a:headEnd/>
              <a:tailEnd/>
            </a:ln>
          </p:spPr>
          <p:txBody>
            <a:bodyPr/>
            <a:lstStyle/>
            <a:p>
              <a:endParaRPr lang="en-US"/>
            </a:p>
          </p:txBody>
        </p:sp>
        <p:sp>
          <p:nvSpPr>
            <p:cNvPr id="46516" name="Line 1765"/>
            <p:cNvSpPr>
              <a:spLocks noChangeShapeType="1"/>
            </p:cNvSpPr>
            <p:nvPr/>
          </p:nvSpPr>
          <p:spPr bwMode="auto">
            <a:xfrm>
              <a:off x="2445" y="1968"/>
              <a:ext cx="4" cy="11"/>
            </a:xfrm>
            <a:prstGeom prst="line">
              <a:avLst/>
            </a:prstGeom>
            <a:noFill/>
            <a:ln w="3175">
              <a:solidFill>
                <a:srgbClr val="1F1A17"/>
              </a:solidFill>
              <a:round/>
              <a:headEnd/>
              <a:tailEnd/>
            </a:ln>
          </p:spPr>
          <p:txBody>
            <a:bodyPr/>
            <a:lstStyle/>
            <a:p>
              <a:endParaRPr lang="en-US"/>
            </a:p>
          </p:txBody>
        </p:sp>
        <p:sp>
          <p:nvSpPr>
            <p:cNvPr id="46517" name="Line 1766"/>
            <p:cNvSpPr>
              <a:spLocks noChangeShapeType="1"/>
            </p:cNvSpPr>
            <p:nvPr/>
          </p:nvSpPr>
          <p:spPr bwMode="auto">
            <a:xfrm>
              <a:off x="2034" y="1994"/>
              <a:ext cx="440" cy="1"/>
            </a:xfrm>
            <a:prstGeom prst="line">
              <a:avLst/>
            </a:prstGeom>
            <a:noFill/>
            <a:ln w="3175">
              <a:solidFill>
                <a:srgbClr val="1F1A17"/>
              </a:solidFill>
              <a:round/>
              <a:headEnd/>
              <a:tailEnd/>
            </a:ln>
          </p:spPr>
          <p:txBody>
            <a:bodyPr/>
            <a:lstStyle/>
            <a:p>
              <a:endParaRPr lang="en-US"/>
            </a:p>
          </p:txBody>
        </p:sp>
        <p:sp>
          <p:nvSpPr>
            <p:cNvPr id="46518" name="Line 1767"/>
            <p:cNvSpPr>
              <a:spLocks noChangeShapeType="1"/>
            </p:cNvSpPr>
            <p:nvPr/>
          </p:nvSpPr>
          <p:spPr bwMode="auto">
            <a:xfrm flipH="1">
              <a:off x="2065" y="1994"/>
              <a:ext cx="4" cy="10"/>
            </a:xfrm>
            <a:prstGeom prst="line">
              <a:avLst/>
            </a:prstGeom>
            <a:noFill/>
            <a:ln w="3175">
              <a:solidFill>
                <a:srgbClr val="1F1A17"/>
              </a:solidFill>
              <a:round/>
              <a:headEnd/>
              <a:tailEnd/>
            </a:ln>
          </p:spPr>
          <p:txBody>
            <a:bodyPr/>
            <a:lstStyle/>
            <a:p>
              <a:endParaRPr lang="en-US"/>
            </a:p>
          </p:txBody>
        </p:sp>
        <p:sp>
          <p:nvSpPr>
            <p:cNvPr id="46519" name="Line 1768"/>
            <p:cNvSpPr>
              <a:spLocks noChangeShapeType="1"/>
            </p:cNvSpPr>
            <p:nvPr/>
          </p:nvSpPr>
          <p:spPr bwMode="auto">
            <a:xfrm>
              <a:off x="2028" y="2004"/>
              <a:ext cx="448" cy="1"/>
            </a:xfrm>
            <a:prstGeom prst="line">
              <a:avLst/>
            </a:prstGeom>
            <a:noFill/>
            <a:ln w="3175">
              <a:solidFill>
                <a:srgbClr val="1F1A17"/>
              </a:solidFill>
              <a:round/>
              <a:headEnd/>
              <a:tailEnd/>
            </a:ln>
          </p:spPr>
          <p:txBody>
            <a:bodyPr/>
            <a:lstStyle/>
            <a:p>
              <a:endParaRPr lang="en-US"/>
            </a:p>
          </p:txBody>
        </p:sp>
        <p:sp>
          <p:nvSpPr>
            <p:cNvPr id="46520" name="Line 1769"/>
            <p:cNvSpPr>
              <a:spLocks noChangeShapeType="1"/>
            </p:cNvSpPr>
            <p:nvPr/>
          </p:nvSpPr>
          <p:spPr bwMode="auto">
            <a:xfrm>
              <a:off x="2263" y="1993"/>
              <a:ext cx="1" cy="11"/>
            </a:xfrm>
            <a:prstGeom prst="line">
              <a:avLst/>
            </a:prstGeom>
            <a:noFill/>
            <a:ln w="3175">
              <a:solidFill>
                <a:srgbClr val="1F1A17"/>
              </a:solidFill>
              <a:round/>
              <a:headEnd/>
              <a:tailEnd/>
            </a:ln>
          </p:spPr>
          <p:txBody>
            <a:bodyPr/>
            <a:lstStyle/>
            <a:p>
              <a:endParaRPr lang="en-US"/>
            </a:p>
          </p:txBody>
        </p:sp>
        <p:sp>
          <p:nvSpPr>
            <p:cNvPr id="46521" name="Line 1770"/>
            <p:cNvSpPr>
              <a:spLocks noChangeShapeType="1"/>
            </p:cNvSpPr>
            <p:nvPr/>
          </p:nvSpPr>
          <p:spPr bwMode="auto">
            <a:xfrm flipH="1">
              <a:off x="2073" y="2006"/>
              <a:ext cx="3" cy="12"/>
            </a:xfrm>
            <a:prstGeom prst="line">
              <a:avLst/>
            </a:prstGeom>
            <a:noFill/>
            <a:ln w="3175">
              <a:solidFill>
                <a:srgbClr val="1F1A17"/>
              </a:solidFill>
              <a:round/>
              <a:headEnd/>
              <a:tailEnd/>
            </a:ln>
          </p:spPr>
          <p:txBody>
            <a:bodyPr/>
            <a:lstStyle/>
            <a:p>
              <a:endParaRPr lang="en-US"/>
            </a:p>
          </p:txBody>
        </p:sp>
        <p:sp>
          <p:nvSpPr>
            <p:cNvPr id="46522" name="Line 1771"/>
            <p:cNvSpPr>
              <a:spLocks noChangeShapeType="1"/>
            </p:cNvSpPr>
            <p:nvPr/>
          </p:nvSpPr>
          <p:spPr bwMode="auto">
            <a:xfrm flipH="1">
              <a:off x="2094" y="2006"/>
              <a:ext cx="4" cy="12"/>
            </a:xfrm>
            <a:prstGeom prst="line">
              <a:avLst/>
            </a:prstGeom>
            <a:noFill/>
            <a:ln w="3175">
              <a:solidFill>
                <a:srgbClr val="1F1A17"/>
              </a:solidFill>
              <a:round/>
              <a:headEnd/>
              <a:tailEnd/>
            </a:ln>
          </p:spPr>
          <p:txBody>
            <a:bodyPr/>
            <a:lstStyle/>
            <a:p>
              <a:endParaRPr lang="en-US"/>
            </a:p>
          </p:txBody>
        </p:sp>
        <p:sp>
          <p:nvSpPr>
            <p:cNvPr id="46523" name="Line 1772"/>
            <p:cNvSpPr>
              <a:spLocks noChangeShapeType="1"/>
            </p:cNvSpPr>
            <p:nvPr/>
          </p:nvSpPr>
          <p:spPr bwMode="auto">
            <a:xfrm flipH="1">
              <a:off x="2113" y="2006"/>
              <a:ext cx="4" cy="10"/>
            </a:xfrm>
            <a:prstGeom prst="line">
              <a:avLst/>
            </a:prstGeom>
            <a:noFill/>
            <a:ln w="3175">
              <a:solidFill>
                <a:srgbClr val="1F1A17"/>
              </a:solidFill>
              <a:round/>
              <a:headEnd/>
              <a:tailEnd/>
            </a:ln>
          </p:spPr>
          <p:txBody>
            <a:bodyPr/>
            <a:lstStyle/>
            <a:p>
              <a:endParaRPr lang="en-US"/>
            </a:p>
          </p:txBody>
        </p:sp>
        <p:sp>
          <p:nvSpPr>
            <p:cNvPr id="46524" name="Line 1773"/>
            <p:cNvSpPr>
              <a:spLocks noChangeShapeType="1"/>
            </p:cNvSpPr>
            <p:nvPr/>
          </p:nvSpPr>
          <p:spPr bwMode="auto">
            <a:xfrm flipH="1">
              <a:off x="2159" y="2006"/>
              <a:ext cx="2" cy="12"/>
            </a:xfrm>
            <a:prstGeom prst="line">
              <a:avLst/>
            </a:prstGeom>
            <a:noFill/>
            <a:ln w="3175">
              <a:solidFill>
                <a:srgbClr val="1F1A17"/>
              </a:solidFill>
              <a:round/>
              <a:headEnd/>
              <a:tailEnd/>
            </a:ln>
          </p:spPr>
          <p:txBody>
            <a:bodyPr/>
            <a:lstStyle/>
            <a:p>
              <a:endParaRPr lang="en-US"/>
            </a:p>
          </p:txBody>
        </p:sp>
        <p:sp>
          <p:nvSpPr>
            <p:cNvPr id="46525" name="Line 1774"/>
            <p:cNvSpPr>
              <a:spLocks noChangeShapeType="1"/>
            </p:cNvSpPr>
            <p:nvPr/>
          </p:nvSpPr>
          <p:spPr bwMode="auto">
            <a:xfrm flipH="1">
              <a:off x="2178" y="2004"/>
              <a:ext cx="2" cy="12"/>
            </a:xfrm>
            <a:prstGeom prst="line">
              <a:avLst/>
            </a:prstGeom>
            <a:noFill/>
            <a:ln w="3175">
              <a:solidFill>
                <a:srgbClr val="1F1A17"/>
              </a:solidFill>
              <a:round/>
              <a:headEnd/>
              <a:tailEnd/>
            </a:ln>
          </p:spPr>
          <p:txBody>
            <a:bodyPr/>
            <a:lstStyle/>
            <a:p>
              <a:endParaRPr lang="en-US"/>
            </a:p>
          </p:txBody>
        </p:sp>
        <p:sp>
          <p:nvSpPr>
            <p:cNvPr id="46526" name="Line 1775"/>
            <p:cNvSpPr>
              <a:spLocks noChangeShapeType="1"/>
            </p:cNvSpPr>
            <p:nvPr/>
          </p:nvSpPr>
          <p:spPr bwMode="auto">
            <a:xfrm>
              <a:off x="2205" y="2004"/>
              <a:ext cx="1" cy="14"/>
            </a:xfrm>
            <a:prstGeom prst="line">
              <a:avLst/>
            </a:prstGeom>
            <a:noFill/>
            <a:ln w="3175">
              <a:solidFill>
                <a:srgbClr val="1F1A17"/>
              </a:solidFill>
              <a:round/>
              <a:headEnd/>
              <a:tailEnd/>
            </a:ln>
          </p:spPr>
          <p:txBody>
            <a:bodyPr/>
            <a:lstStyle/>
            <a:p>
              <a:endParaRPr lang="en-US"/>
            </a:p>
          </p:txBody>
        </p:sp>
        <p:sp>
          <p:nvSpPr>
            <p:cNvPr id="46527" name="Line 1776"/>
            <p:cNvSpPr>
              <a:spLocks noChangeShapeType="1"/>
            </p:cNvSpPr>
            <p:nvPr/>
          </p:nvSpPr>
          <p:spPr bwMode="auto">
            <a:xfrm>
              <a:off x="2251" y="2004"/>
              <a:ext cx="1" cy="14"/>
            </a:xfrm>
            <a:prstGeom prst="line">
              <a:avLst/>
            </a:prstGeom>
            <a:noFill/>
            <a:ln w="3175">
              <a:solidFill>
                <a:srgbClr val="1F1A17"/>
              </a:solidFill>
              <a:round/>
              <a:headEnd/>
              <a:tailEnd/>
            </a:ln>
          </p:spPr>
          <p:txBody>
            <a:bodyPr/>
            <a:lstStyle/>
            <a:p>
              <a:endParaRPr lang="en-US"/>
            </a:p>
          </p:txBody>
        </p:sp>
        <p:sp>
          <p:nvSpPr>
            <p:cNvPr id="46528" name="Line 1777"/>
            <p:cNvSpPr>
              <a:spLocks noChangeShapeType="1"/>
            </p:cNvSpPr>
            <p:nvPr/>
          </p:nvSpPr>
          <p:spPr bwMode="auto">
            <a:xfrm>
              <a:off x="2332" y="2006"/>
              <a:ext cx="2" cy="10"/>
            </a:xfrm>
            <a:prstGeom prst="line">
              <a:avLst/>
            </a:prstGeom>
            <a:noFill/>
            <a:ln w="3175">
              <a:solidFill>
                <a:srgbClr val="1F1A17"/>
              </a:solidFill>
              <a:round/>
              <a:headEnd/>
              <a:tailEnd/>
            </a:ln>
          </p:spPr>
          <p:txBody>
            <a:bodyPr/>
            <a:lstStyle/>
            <a:p>
              <a:endParaRPr lang="en-US"/>
            </a:p>
          </p:txBody>
        </p:sp>
        <p:sp>
          <p:nvSpPr>
            <p:cNvPr id="46529" name="Line 1778"/>
            <p:cNvSpPr>
              <a:spLocks noChangeShapeType="1"/>
            </p:cNvSpPr>
            <p:nvPr/>
          </p:nvSpPr>
          <p:spPr bwMode="auto">
            <a:xfrm>
              <a:off x="2382" y="2006"/>
              <a:ext cx="3" cy="10"/>
            </a:xfrm>
            <a:prstGeom prst="line">
              <a:avLst/>
            </a:prstGeom>
            <a:noFill/>
            <a:ln w="3175">
              <a:solidFill>
                <a:srgbClr val="1F1A17"/>
              </a:solidFill>
              <a:round/>
              <a:headEnd/>
              <a:tailEnd/>
            </a:ln>
          </p:spPr>
          <p:txBody>
            <a:bodyPr/>
            <a:lstStyle/>
            <a:p>
              <a:endParaRPr lang="en-US"/>
            </a:p>
          </p:txBody>
        </p:sp>
        <p:sp>
          <p:nvSpPr>
            <p:cNvPr id="46530" name="Line 1779"/>
            <p:cNvSpPr>
              <a:spLocks noChangeShapeType="1"/>
            </p:cNvSpPr>
            <p:nvPr/>
          </p:nvSpPr>
          <p:spPr bwMode="auto">
            <a:xfrm>
              <a:off x="2405" y="2004"/>
              <a:ext cx="3" cy="12"/>
            </a:xfrm>
            <a:prstGeom prst="line">
              <a:avLst/>
            </a:prstGeom>
            <a:noFill/>
            <a:ln w="3175">
              <a:solidFill>
                <a:srgbClr val="1F1A17"/>
              </a:solidFill>
              <a:round/>
              <a:headEnd/>
              <a:tailEnd/>
            </a:ln>
          </p:spPr>
          <p:txBody>
            <a:bodyPr/>
            <a:lstStyle/>
            <a:p>
              <a:endParaRPr lang="en-US"/>
            </a:p>
          </p:txBody>
        </p:sp>
        <p:sp>
          <p:nvSpPr>
            <p:cNvPr id="46531" name="Line 1780"/>
            <p:cNvSpPr>
              <a:spLocks noChangeShapeType="1"/>
            </p:cNvSpPr>
            <p:nvPr/>
          </p:nvSpPr>
          <p:spPr bwMode="auto">
            <a:xfrm>
              <a:off x="2426" y="2006"/>
              <a:ext cx="5" cy="10"/>
            </a:xfrm>
            <a:prstGeom prst="line">
              <a:avLst/>
            </a:prstGeom>
            <a:noFill/>
            <a:ln w="3175">
              <a:solidFill>
                <a:srgbClr val="1F1A17"/>
              </a:solidFill>
              <a:round/>
              <a:headEnd/>
              <a:tailEnd/>
            </a:ln>
          </p:spPr>
          <p:txBody>
            <a:bodyPr/>
            <a:lstStyle/>
            <a:p>
              <a:endParaRPr lang="en-US"/>
            </a:p>
          </p:txBody>
        </p:sp>
        <p:sp>
          <p:nvSpPr>
            <p:cNvPr id="46532" name="Line 1781"/>
            <p:cNvSpPr>
              <a:spLocks noChangeShapeType="1"/>
            </p:cNvSpPr>
            <p:nvPr/>
          </p:nvSpPr>
          <p:spPr bwMode="auto">
            <a:xfrm flipH="1">
              <a:off x="2107" y="2018"/>
              <a:ext cx="4" cy="9"/>
            </a:xfrm>
            <a:prstGeom prst="line">
              <a:avLst/>
            </a:prstGeom>
            <a:noFill/>
            <a:ln w="3175">
              <a:solidFill>
                <a:srgbClr val="1F1A17"/>
              </a:solidFill>
              <a:round/>
              <a:headEnd/>
              <a:tailEnd/>
            </a:ln>
          </p:spPr>
          <p:txBody>
            <a:bodyPr/>
            <a:lstStyle/>
            <a:p>
              <a:endParaRPr lang="en-US"/>
            </a:p>
          </p:txBody>
        </p:sp>
        <p:sp>
          <p:nvSpPr>
            <p:cNvPr id="46533" name="Line 1782"/>
            <p:cNvSpPr>
              <a:spLocks noChangeShapeType="1"/>
            </p:cNvSpPr>
            <p:nvPr/>
          </p:nvSpPr>
          <p:spPr bwMode="auto">
            <a:xfrm>
              <a:off x="2372" y="2018"/>
              <a:ext cx="4" cy="9"/>
            </a:xfrm>
            <a:prstGeom prst="line">
              <a:avLst/>
            </a:prstGeom>
            <a:noFill/>
            <a:ln w="3175">
              <a:solidFill>
                <a:srgbClr val="1F1A17"/>
              </a:solidFill>
              <a:round/>
              <a:headEnd/>
              <a:tailEnd/>
            </a:ln>
          </p:spPr>
          <p:txBody>
            <a:bodyPr/>
            <a:lstStyle/>
            <a:p>
              <a:endParaRPr lang="en-US"/>
            </a:p>
          </p:txBody>
        </p:sp>
        <p:sp>
          <p:nvSpPr>
            <p:cNvPr id="46534" name="Line 1783"/>
            <p:cNvSpPr>
              <a:spLocks noChangeShapeType="1"/>
            </p:cNvSpPr>
            <p:nvPr/>
          </p:nvSpPr>
          <p:spPr bwMode="auto">
            <a:xfrm flipH="1">
              <a:off x="2088" y="1994"/>
              <a:ext cx="2" cy="10"/>
            </a:xfrm>
            <a:prstGeom prst="line">
              <a:avLst/>
            </a:prstGeom>
            <a:noFill/>
            <a:ln w="3175">
              <a:solidFill>
                <a:srgbClr val="1F1A17"/>
              </a:solidFill>
              <a:round/>
              <a:headEnd/>
              <a:tailEnd/>
            </a:ln>
          </p:spPr>
          <p:txBody>
            <a:bodyPr/>
            <a:lstStyle/>
            <a:p>
              <a:endParaRPr lang="en-US"/>
            </a:p>
          </p:txBody>
        </p:sp>
        <p:sp>
          <p:nvSpPr>
            <p:cNvPr id="46535" name="Line 1784"/>
            <p:cNvSpPr>
              <a:spLocks noChangeShapeType="1"/>
            </p:cNvSpPr>
            <p:nvPr/>
          </p:nvSpPr>
          <p:spPr bwMode="auto">
            <a:xfrm flipH="1">
              <a:off x="2111" y="1994"/>
              <a:ext cx="2" cy="10"/>
            </a:xfrm>
            <a:prstGeom prst="line">
              <a:avLst/>
            </a:prstGeom>
            <a:noFill/>
            <a:ln w="3175">
              <a:solidFill>
                <a:srgbClr val="1F1A17"/>
              </a:solidFill>
              <a:round/>
              <a:headEnd/>
              <a:tailEnd/>
            </a:ln>
          </p:spPr>
          <p:txBody>
            <a:bodyPr/>
            <a:lstStyle/>
            <a:p>
              <a:endParaRPr lang="en-US"/>
            </a:p>
          </p:txBody>
        </p:sp>
        <p:sp>
          <p:nvSpPr>
            <p:cNvPr id="46536" name="Line 1785"/>
            <p:cNvSpPr>
              <a:spLocks noChangeShapeType="1"/>
            </p:cNvSpPr>
            <p:nvPr/>
          </p:nvSpPr>
          <p:spPr bwMode="auto">
            <a:xfrm>
              <a:off x="2218" y="1993"/>
              <a:ext cx="1" cy="11"/>
            </a:xfrm>
            <a:prstGeom prst="line">
              <a:avLst/>
            </a:prstGeom>
            <a:noFill/>
            <a:ln w="3175">
              <a:solidFill>
                <a:srgbClr val="1F1A17"/>
              </a:solidFill>
              <a:round/>
              <a:headEnd/>
              <a:tailEnd/>
            </a:ln>
          </p:spPr>
          <p:txBody>
            <a:bodyPr/>
            <a:lstStyle/>
            <a:p>
              <a:endParaRPr lang="en-US"/>
            </a:p>
          </p:txBody>
        </p:sp>
        <p:sp>
          <p:nvSpPr>
            <p:cNvPr id="46537" name="Line 1786"/>
            <p:cNvSpPr>
              <a:spLocks noChangeShapeType="1"/>
            </p:cNvSpPr>
            <p:nvPr/>
          </p:nvSpPr>
          <p:spPr bwMode="auto">
            <a:xfrm flipH="1">
              <a:off x="2132" y="1994"/>
              <a:ext cx="2" cy="10"/>
            </a:xfrm>
            <a:prstGeom prst="line">
              <a:avLst/>
            </a:prstGeom>
            <a:noFill/>
            <a:ln w="3175">
              <a:solidFill>
                <a:srgbClr val="1F1A17"/>
              </a:solidFill>
              <a:round/>
              <a:headEnd/>
              <a:tailEnd/>
            </a:ln>
          </p:spPr>
          <p:txBody>
            <a:bodyPr/>
            <a:lstStyle/>
            <a:p>
              <a:endParaRPr lang="en-US"/>
            </a:p>
          </p:txBody>
        </p:sp>
        <p:sp>
          <p:nvSpPr>
            <p:cNvPr id="46538" name="Line 1787"/>
            <p:cNvSpPr>
              <a:spLocks noChangeShapeType="1"/>
            </p:cNvSpPr>
            <p:nvPr/>
          </p:nvSpPr>
          <p:spPr bwMode="auto">
            <a:xfrm flipH="1">
              <a:off x="2153" y="1994"/>
              <a:ext cx="2" cy="10"/>
            </a:xfrm>
            <a:prstGeom prst="line">
              <a:avLst/>
            </a:prstGeom>
            <a:noFill/>
            <a:ln w="3175">
              <a:solidFill>
                <a:srgbClr val="1F1A17"/>
              </a:solidFill>
              <a:round/>
              <a:headEnd/>
              <a:tailEnd/>
            </a:ln>
          </p:spPr>
          <p:txBody>
            <a:bodyPr/>
            <a:lstStyle/>
            <a:p>
              <a:endParaRPr lang="en-US"/>
            </a:p>
          </p:txBody>
        </p:sp>
        <p:sp>
          <p:nvSpPr>
            <p:cNvPr id="46539" name="Line 1788"/>
            <p:cNvSpPr>
              <a:spLocks noChangeShapeType="1"/>
            </p:cNvSpPr>
            <p:nvPr/>
          </p:nvSpPr>
          <p:spPr bwMode="auto">
            <a:xfrm flipH="1">
              <a:off x="2138" y="2004"/>
              <a:ext cx="2" cy="14"/>
            </a:xfrm>
            <a:prstGeom prst="line">
              <a:avLst/>
            </a:prstGeom>
            <a:noFill/>
            <a:ln w="3175">
              <a:solidFill>
                <a:srgbClr val="1F1A17"/>
              </a:solidFill>
              <a:round/>
              <a:headEnd/>
              <a:tailEnd/>
            </a:ln>
          </p:spPr>
          <p:txBody>
            <a:bodyPr/>
            <a:lstStyle/>
            <a:p>
              <a:endParaRPr lang="en-US"/>
            </a:p>
          </p:txBody>
        </p:sp>
        <p:sp>
          <p:nvSpPr>
            <p:cNvPr id="46540" name="Line 1789"/>
            <p:cNvSpPr>
              <a:spLocks noChangeShapeType="1"/>
            </p:cNvSpPr>
            <p:nvPr/>
          </p:nvSpPr>
          <p:spPr bwMode="auto">
            <a:xfrm>
              <a:off x="2174" y="1994"/>
              <a:ext cx="1" cy="10"/>
            </a:xfrm>
            <a:prstGeom prst="line">
              <a:avLst/>
            </a:prstGeom>
            <a:noFill/>
            <a:ln w="3175">
              <a:solidFill>
                <a:srgbClr val="1F1A17"/>
              </a:solidFill>
              <a:round/>
              <a:headEnd/>
              <a:tailEnd/>
            </a:ln>
          </p:spPr>
          <p:txBody>
            <a:bodyPr/>
            <a:lstStyle/>
            <a:p>
              <a:endParaRPr lang="en-US"/>
            </a:p>
          </p:txBody>
        </p:sp>
        <p:sp>
          <p:nvSpPr>
            <p:cNvPr id="46541" name="Line 1790"/>
            <p:cNvSpPr>
              <a:spLocks noChangeShapeType="1"/>
            </p:cNvSpPr>
            <p:nvPr/>
          </p:nvSpPr>
          <p:spPr bwMode="auto">
            <a:xfrm>
              <a:off x="2241" y="1994"/>
              <a:ext cx="1" cy="10"/>
            </a:xfrm>
            <a:prstGeom prst="line">
              <a:avLst/>
            </a:prstGeom>
            <a:noFill/>
            <a:ln w="3175">
              <a:solidFill>
                <a:srgbClr val="1F1A17"/>
              </a:solidFill>
              <a:round/>
              <a:headEnd/>
              <a:tailEnd/>
            </a:ln>
          </p:spPr>
          <p:txBody>
            <a:bodyPr/>
            <a:lstStyle/>
            <a:p>
              <a:endParaRPr lang="en-US"/>
            </a:p>
          </p:txBody>
        </p:sp>
        <p:sp>
          <p:nvSpPr>
            <p:cNvPr id="46542" name="Line 1791"/>
            <p:cNvSpPr>
              <a:spLocks noChangeShapeType="1"/>
            </p:cNvSpPr>
            <p:nvPr/>
          </p:nvSpPr>
          <p:spPr bwMode="auto">
            <a:xfrm flipH="1">
              <a:off x="2195" y="1994"/>
              <a:ext cx="2" cy="10"/>
            </a:xfrm>
            <a:prstGeom prst="line">
              <a:avLst/>
            </a:prstGeom>
            <a:noFill/>
            <a:ln w="3175">
              <a:solidFill>
                <a:srgbClr val="1F1A17"/>
              </a:solidFill>
              <a:round/>
              <a:headEnd/>
              <a:tailEnd/>
            </a:ln>
          </p:spPr>
          <p:txBody>
            <a:bodyPr/>
            <a:lstStyle/>
            <a:p>
              <a:endParaRPr lang="en-US"/>
            </a:p>
          </p:txBody>
        </p:sp>
        <p:sp>
          <p:nvSpPr>
            <p:cNvPr id="46543" name="Line 1792"/>
            <p:cNvSpPr>
              <a:spLocks noChangeShapeType="1"/>
            </p:cNvSpPr>
            <p:nvPr/>
          </p:nvSpPr>
          <p:spPr bwMode="auto">
            <a:xfrm flipH="1">
              <a:off x="2228" y="2004"/>
              <a:ext cx="2" cy="14"/>
            </a:xfrm>
            <a:prstGeom prst="line">
              <a:avLst/>
            </a:prstGeom>
            <a:noFill/>
            <a:ln w="3175">
              <a:solidFill>
                <a:srgbClr val="1F1A17"/>
              </a:solidFill>
              <a:round/>
              <a:headEnd/>
              <a:tailEnd/>
            </a:ln>
          </p:spPr>
          <p:txBody>
            <a:bodyPr/>
            <a:lstStyle/>
            <a:p>
              <a:endParaRPr lang="en-US"/>
            </a:p>
          </p:txBody>
        </p:sp>
        <p:sp>
          <p:nvSpPr>
            <p:cNvPr id="46544" name="Line 1793"/>
            <p:cNvSpPr>
              <a:spLocks noChangeShapeType="1"/>
            </p:cNvSpPr>
            <p:nvPr/>
          </p:nvSpPr>
          <p:spPr bwMode="auto">
            <a:xfrm>
              <a:off x="2288" y="1994"/>
              <a:ext cx="1" cy="10"/>
            </a:xfrm>
            <a:prstGeom prst="line">
              <a:avLst/>
            </a:prstGeom>
            <a:noFill/>
            <a:ln w="3175">
              <a:solidFill>
                <a:srgbClr val="1F1A17"/>
              </a:solidFill>
              <a:round/>
              <a:headEnd/>
              <a:tailEnd/>
            </a:ln>
          </p:spPr>
          <p:txBody>
            <a:bodyPr/>
            <a:lstStyle/>
            <a:p>
              <a:endParaRPr lang="en-US"/>
            </a:p>
          </p:txBody>
        </p:sp>
        <p:sp>
          <p:nvSpPr>
            <p:cNvPr id="46545" name="Line 1794"/>
            <p:cNvSpPr>
              <a:spLocks noChangeShapeType="1"/>
            </p:cNvSpPr>
            <p:nvPr/>
          </p:nvSpPr>
          <p:spPr bwMode="auto">
            <a:xfrm>
              <a:off x="2276" y="2004"/>
              <a:ext cx="1" cy="14"/>
            </a:xfrm>
            <a:prstGeom prst="line">
              <a:avLst/>
            </a:prstGeom>
            <a:noFill/>
            <a:ln w="3175">
              <a:solidFill>
                <a:srgbClr val="1F1A17"/>
              </a:solidFill>
              <a:round/>
              <a:headEnd/>
              <a:tailEnd/>
            </a:ln>
          </p:spPr>
          <p:txBody>
            <a:bodyPr/>
            <a:lstStyle/>
            <a:p>
              <a:endParaRPr lang="en-US"/>
            </a:p>
          </p:txBody>
        </p:sp>
        <p:sp>
          <p:nvSpPr>
            <p:cNvPr id="46546" name="Line 1795"/>
            <p:cNvSpPr>
              <a:spLocks noChangeShapeType="1"/>
            </p:cNvSpPr>
            <p:nvPr/>
          </p:nvSpPr>
          <p:spPr bwMode="auto">
            <a:xfrm>
              <a:off x="2301" y="2004"/>
              <a:ext cx="2" cy="14"/>
            </a:xfrm>
            <a:prstGeom prst="line">
              <a:avLst/>
            </a:prstGeom>
            <a:noFill/>
            <a:ln w="3175">
              <a:solidFill>
                <a:srgbClr val="1F1A17"/>
              </a:solidFill>
              <a:round/>
              <a:headEnd/>
              <a:tailEnd/>
            </a:ln>
          </p:spPr>
          <p:txBody>
            <a:bodyPr/>
            <a:lstStyle/>
            <a:p>
              <a:endParaRPr lang="en-US"/>
            </a:p>
          </p:txBody>
        </p:sp>
        <p:sp>
          <p:nvSpPr>
            <p:cNvPr id="46547" name="Line 1796"/>
            <p:cNvSpPr>
              <a:spLocks noChangeShapeType="1"/>
            </p:cNvSpPr>
            <p:nvPr/>
          </p:nvSpPr>
          <p:spPr bwMode="auto">
            <a:xfrm>
              <a:off x="2316" y="1993"/>
              <a:ext cx="1" cy="11"/>
            </a:xfrm>
            <a:prstGeom prst="line">
              <a:avLst/>
            </a:prstGeom>
            <a:noFill/>
            <a:ln w="3175">
              <a:solidFill>
                <a:srgbClr val="1F1A17"/>
              </a:solidFill>
              <a:round/>
              <a:headEnd/>
              <a:tailEnd/>
            </a:ln>
          </p:spPr>
          <p:txBody>
            <a:bodyPr/>
            <a:lstStyle/>
            <a:p>
              <a:endParaRPr lang="en-US"/>
            </a:p>
          </p:txBody>
        </p:sp>
        <p:sp>
          <p:nvSpPr>
            <p:cNvPr id="46548" name="Line 1797"/>
            <p:cNvSpPr>
              <a:spLocks noChangeShapeType="1"/>
            </p:cNvSpPr>
            <p:nvPr/>
          </p:nvSpPr>
          <p:spPr bwMode="auto">
            <a:xfrm>
              <a:off x="2343" y="1993"/>
              <a:ext cx="2" cy="11"/>
            </a:xfrm>
            <a:prstGeom prst="line">
              <a:avLst/>
            </a:prstGeom>
            <a:noFill/>
            <a:ln w="3175">
              <a:solidFill>
                <a:srgbClr val="1F1A17"/>
              </a:solidFill>
              <a:round/>
              <a:headEnd/>
              <a:tailEnd/>
            </a:ln>
          </p:spPr>
          <p:txBody>
            <a:bodyPr/>
            <a:lstStyle/>
            <a:p>
              <a:endParaRPr lang="en-US"/>
            </a:p>
          </p:txBody>
        </p:sp>
        <p:sp>
          <p:nvSpPr>
            <p:cNvPr id="46549" name="Line 1798"/>
            <p:cNvSpPr>
              <a:spLocks noChangeShapeType="1"/>
            </p:cNvSpPr>
            <p:nvPr/>
          </p:nvSpPr>
          <p:spPr bwMode="auto">
            <a:xfrm>
              <a:off x="2366" y="1993"/>
              <a:ext cx="2" cy="11"/>
            </a:xfrm>
            <a:prstGeom prst="line">
              <a:avLst/>
            </a:prstGeom>
            <a:noFill/>
            <a:ln w="3175">
              <a:solidFill>
                <a:srgbClr val="1F1A17"/>
              </a:solidFill>
              <a:round/>
              <a:headEnd/>
              <a:tailEnd/>
            </a:ln>
          </p:spPr>
          <p:txBody>
            <a:bodyPr/>
            <a:lstStyle/>
            <a:p>
              <a:endParaRPr lang="en-US"/>
            </a:p>
          </p:txBody>
        </p:sp>
        <p:sp>
          <p:nvSpPr>
            <p:cNvPr id="46550" name="Line 1799"/>
            <p:cNvSpPr>
              <a:spLocks noChangeShapeType="1"/>
            </p:cNvSpPr>
            <p:nvPr/>
          </p:nvSpPr>
          <p:spPr bwMode="auto">
            <a:xfrm>
              <a:off x="2389" y="1994"/>
              <a:ext cx="4" cy="10"/>
            </a:xfrm>
            <a:prstGeom prst="line">
              <a:avLst/>
            </a:prstGeom>
            <a:noFill/>
            <a:ln w="3175">
              <a:solidFill>
                <a:srgbClr val="1F1A17"/>
              </a:solidFill>
              <a:round/>
              <a:headEnd/>
              <a:tailEnd/>
            </a:ln>
          </p:spPr>
          <p:txBody>
            <a:bodyPr/>
            <a:lstStyle/>
            <a:p>
              <a:endParaRPr lang="en-US"/>
            </a:p>
          </p:txBody>
        </p:sp>
        <p:sp>
          <p:nvSpPr>
            <p:cNvPr id="46551" name="Line 1800"/>
            <p:cNvSpPr>
              <a:spLocks noChangeShapeType="1"/>
            </p:cNvSpPr>
            <p:nvPr/>
          </p:nvSpPr>
          <p:spPr bwMode="auto">
            <a:xfrm>
              <a:off x="2359" y="2004"/>
              <a:ext cx="3" cy="14"/>
            </a:xfrm>
            <a:prstGeom prst="line">
              <a:avLst/>
            </a:prstGeom>
            <a:noFill/>
            <a:ln w="3175">
              <a:solidFill>
                <a:srgbClr val="1F1A17"/>
              </a:solidFill>
              <a:round/>
              <a:headEnd/>
              <a:tailEnd/>
            </a:ln>
          </p:spPr>
          <p:txBody>
            <a:bodyPr/>
            <a:lstStyle/>
            <a:p>
              <a:endParaRPr lang="en-US"/>
            </a:p>
          </p:txBody>
        </p:sp>
        <p:sp>
          <p:nvSpPr>
            <p:cNvPr id="46552" name="Line 1801"/>
            <p:cNvSpPr>
              <a:spLocks noChangeShapeType="1"/>
            </p:cNvSpPr>
            <p:nvPr/>
          </p:nvSpPr>
          <p:spPr bwMode="auto">
            <a:xfrm>
              <a:off x="2414" y="1994"/>
              <a:ext cx="2" cy="10"/>
            </a:xfrm>
            <a:prstGeom prst="line">
              <a:avLst/>
            </a:prstGeom>
            <a:noFill/>
            <a:ln w="3175">
              <a:solidFill>
                <a:srgbClr val="1F1A17"/>
              </a:solidFill>
              <a:round/>
              <a:headEnd/>
              <a:tailEnd/>
            </a:ln>
          </p:spPr>
          <p:txBody>
            <a:bodyPr/>
            <a:lstStyle/>
            <a:p>
              <a:endParaRPr lang="en-US"/>
            </a:p>
          </p:txBody>
        </p:sp>
        <p:sp>
          <p:nvSpPr>
            <p:cNvPr id="46553" name="Line 1802"/>
            <p:cNvSpPr>
              <a:spLocks noChangeShapeType="1"/>
            </p:cNvSpPr>
            <p:nvPr/>
          </p:nvSpPr>
          <p:spPr bwMode="auto">
            <a:xfrm>
              <a:off x="2433" y="1994"/>
              <a:ext cx="4" cy="10"/>
            </a:xfrm>
            <a:prstGeom prst="line">
              <a:avLst/>
            </a:prstGeom>
            <a:noFill/>
            <a:ln w="3175">
              <a:solidFill>
                <a:srgbClr val="1F1A17"/>
              </a:solidFill>
              <a:round/>
              <a:headEnd/>
              <a:tailEnd/>
            </a:ln>
          </p:spPr>
          <p:txBody>
            <a:bodyPr/>
            <a:lstStyle/>
            <a:p>
              <a:endParaRPr lang="en-US"/>
            </a:p>
          </p:txBody>
        </p:sp>
        <p:sp>
          <p:nvSpPr>
            <p:cNvPr id="46554" name="Freeform 1803"/>
            <p:cNvSpPr>
              <a:spLocks/>
            </p:cNvSpPr>
            <p:nvPr/>
          </p:nvSpPr>
          <p:spPr bwMode="auto">
            <a:xfrm>
              <a:off x="2021" y="2018"/>
              <a:ext cx="71" cy="23"/>
            </a:xfrm>
            <a:custGeom>
              <a:avLst/>
              <a:gdLst>
                <a:gd name="T0" fmla="*/ 0 w 71"/>
                <a:gd name="T1" fmla="*/ 7 h 23"/>
                <a:gd name="T2" fmla="*/ 0 w 71"/>
                <a:gd name="T3" fmla="*/ 23 h 23"/>
                <a:gd name="T4" fmla="*/ 23 w 71"/>
                <a:gd name="T5" fmla="*/ 23 h 23"/>
                <a:gd name="T6" fmla="*/ 27 w 71"/>
                <a:gd name="T7" fmla="*/ 13 h 23"/>
                <a:gd name="T8" fmla="*/ 67 w 71"/>
                <a:gd name="T9" fmla="*/ 13 h 23"/>
                <a:gd name="T10" fmla="*/ 67 w 71"/>
                <a:gd name="T11" fmla="*/ 9 h 23"/>
                <a:gd name="T12" fmla="*/ 71 w 71"/>
                <a:gd name="T13" fmla="*/ 0 h 23"/>
                <a:gd name="T14" fmla="*/ 27 w 71"/>
                <a:gd name="T15" fmla="*/ 0 h 23"/>
                <a:gd name="T16" fmla="*/ 23 w 71"/>
                <a:gd name="T17" fmla="*/ 7 h 23"/>
                <a:gd name="T18" fmla="*/ 0 w 71"/>
                <a:gd name="T19" fmla="*/ 7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
                <a:gd name="T31" fmla="*/ 0 h 23"/>
                <a:gd name="T32" fmla="*/ 71 w 71"/>
                <a:gd name="T33" fmla="*/ 23 h 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 h="23">
                  <a:moveTo>
                    <a:pt x="0" y="7"/>
                  </a:moveTo>
                  <a:lnTo>
                    <a:pt x="0" y="23"/>
                  </a:lnTo>
                  <a:lnTo>
                    <a:pt x="23" y="23"/>
                  </a:lnTo>
                  <a:lnTo>
                    <a:pt x="27" y="13"/>
                  </a:lnTo>
                  <a:lnTo>
                    <a:pt x="67" y="13"/>
                  </a:lnTo>
                  <a:lnTo>
                    <a:pt x="67" y="9"/>
                  </a:lnTo>
                  <a:lnTo>
                    <a:pt x="71" y="0"/>
                  </a:lnTo>
                  <a:lnTo>
                    <a:pt x="27" y="0"/>
                  </a:lnTo>
                  <a:lnTo>
                    <a:pt x="23" y="7"/>
                  </a:lnTo>
                  <a:lnTo>
                    <a:pt x="0" y="7"/>
                  </a:lnTo>
                  <a:close/>
                </a:path>
              </a:pathLst>
            </a:custGeom>
            <a:solidFill>
              <a:srgbClr val="1F1A17"/>
            </a:solidFill>
            <a:ln w="9525">
              <a:noFill/>
              <a:round/>
              <a:headEnd/>
              <a:tailEnd/>
            </a:ln>
          </p:spPr>
          <p:txBody>
            <a:bodyPr/>
            <a:lstStyle/>
            <a:p>
              <a:endParaRPr lang="en-US"/>
            </a:p>
          </p:txBody>
        </p:sp>
        <p:sp>
          <p:nvSpPr>
            <p:cNvPr id="46555" name="Freeform 1804"/>
            <p:cNvSpPr>
              <a:spLocks/>
            </p:cNvSpPr>
            <p:nvPr/>
          </p:nvSpPr>
          <p:spPr bwMode="auto">
            <a:xfrm>
              <a:off x="2021" y="2018"/>
              <a:ext cx="71" cy="23"/>
            </a:xfrm>
            <a:custGeom>
              <a:avLst/>
              <a:gdLst>
                <a:gd name="T0" fmla="*/ 0 w 71"/>
                <a:gd name="T1" fmla="*/ 7 h 23"/>
                <a:gd name="T2" fmla="*/ 0 w 71"/>
                <a:gd name="T3" fmla="*/ 23 h 23"/>
                <a:gd name="T4" fmla="*/ 23 w 71"/>
                <a:gd name="T5" fmla="*/ 23 h 23"/>
                <a:gd name="T6" fmla="*/ 27 w 71"/>
                <a:gd name="T7" fmla="*/ 13 h 23"/>
                <a:gd name="T8" fmla="*/ 67 w 71"/>
                <a:gd name="T9" fmla="*/ 13 h 23"/>
                <a:gd name="T10" fmla="*/ 67 w 71"/>
                <a:gd name="T11" fmla="*/ 9 h 23"/>
                <a:gd name="T12" fmla="*/ 71 w 71"/>
                <a:gd name="T13" fmla="*/ 0 h 23"/>
                <a:gd name="T14" fmla="*/ 27 w 71"/>
                <a:gd name="T15" fmla="*/ 0 h 23"/>
                <a:gd name="T16" fmla="*/ 23 w 71"/>
                <a:gd name="T17" fmla="*/ 7 h 23"/>
                <a:gd name="T18" fmla="*/ 0 w 71"/>
                <a:gd name="T19" fmla="*/ 7 h 23"/>
                <a:gd name="T20" fmla="*/ 0 w 71"/>
                <a:gd name="T21" fmla="*/ 7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1"/>
                <a:gd name="T34" fmla="*/ 0 h 23"/>
                <a:gd name="T35" fmla="*/ 71 w 71"/>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1" h="23">
                  <a:moveTo>
                    <a:pt x="0" y="7"/>
                  </a:moveTo>
                  <a:lnTo>
                    <a:pt x="0" y="23"/>
                  </a:lnTo>
                  <a:lnTo>
                    <a:pt x="23" y="23"/>
                  </a:lnTo>
                  <a:lnTo>
                    <a:pt x="27" y="13"/>
                  </a:lnTo>
                  <a:lnTo>
                    <a:pt x="67" y="13"/>
                  </a:lnTo>
                  <a:lnTo>
                    <a:pt x="67" y="9"/>
                  </a:lnTo>
                  <a:lnTo>
                    <a:pt x="71" y="0"/>
                  </a:lnTo>
                  <a:lnTo>
                    <a:pt x="27" y="0"/>
                  </a:lnTo>
                  <a:lnTo>
                    <a:pt x="23" y="7"/>
                  </a:lnTo>
                  <a:lnTo>
                    <a:pt x="0" y="7"/>
                  </a:lnTo>
                  <a:close/>
                </a:path>
              </a:pathLst>
            </a:custGeom>
            <a:noFill/>
            <a:ln w="3175">
              <a:solidFill>
                <a:srgbClr val="1F1A17"/>
              </a:solidFill>
              <a:round/>
              <a:headEnd/>
              <a:tailEnd/>
            </a:ln>
          </p:spPr>
          <p:txBody>
            <a:bodyPr/>
            <a:lstStyle/>
            <a:p>
              <a:endParaRPr lang="en-US"/>
            </a:p>
          </p:txBody>
        </p:sp>
        <p:sp>
          <p:nvSpPr>
            <p:cNvPr id="46556" name="Rectangle 1805"/>
            <p:cNvSpPr>
              <a:spLocks noChangeArrowheads="1"/>
            </p:cNvSpPr>
            <p:nvPr/>
          </p:nvSpPr>
          <p:spPr bwMode="auto">
            <a:xfrm>
              <a:off x="2088" y="2027"/>
              <a:ext cx="311" cy="12"/>
            </a:xfrm>
            <a:prstGeom prst="rect">
              <a:avLst/>
            </a:prstGeom>
            <a:solidFill>
              <a:srgbClr val="1F1A17"/>
            </a:solidFill>
            <a:ln w="9525">
              <a:noFill/>
              <a:miter lim="800000"/>
              <a:headEnd/>
              <a:tailEnd/>
            </a:ln>
          </p:spPr>
          <p:txBody>
            <a:bodyPr/>
            <a:lstStyle/>
            <a:p>
              <a:endParaRPr lang="en-US"/>
            </a:p>
          </p:txBody>
        </p:sp>
        <p:sp>
          <p:nvSpPr>
            <p:cNvPr id="46557" name="Freeform 1806"/>
            <p:cNvSpPr>
              <a:spLocks/>
            </p:cNvSpPr>
            <p:nvPr/>
          </p:nvSpPr>
          <p:spPr bwMode="auto">
            <a:xfrm>
              <a:off x="2088" y="2027"/>
              <a:ext cx="311" cy="12"/>
            </a:xfrm>
            <a:custGeom>
              <a:avLst/>
              <a:gdLst>
                <a:gd name="T0" fmla="*/ 0 w 311"/>
                <a:gd name="T1" fmla="*/ 0 h 12"/>
                <a:gd name="T2" fmla="*/ 311 w 311"/>
                <a:gd name="T3" fmla="*/ 0 h 12"/>
                <a:gd name="T4" fmla="*/ 311 w 311"/>
                <a:gd name="T5" fmla="*/ 12 h 12"/>
                <a:gd name="T6" fmla="*/ 0 w 311"/>
                <a:gd name="T7" fmla="*/ 12 h 12"/>
                <a:gd name="T8" fmla="*/ 0 w 311"/>
                <a:gd name="T9" fmla="*/ 0 h 12"/>
                <a:gd name="T10" fmla="*/ 0 w 311"/>
                <a:gd name="T11" fmla="*/ 0 h 12"/>
                <a:gd name="T12" fmla="*/ 0 60000 65536"/>
                <a:gd name="T13" fmla="*/ 0 60000 65536"/>
                <a:gd name="T14" fmla="*/ 0 60000 65536"/>
                <a:gd name="T15" fmla="*/ 0 60000 65536"/>
                <a:gd name="T16" fmla="*/ 0 60000 65536"/>
                <a:gd name="T17" fmla="*/ 0 60000 65536"/>
                <a:gd name="T18" fmla="*/ 0 w 311"/>
                <a:gd name="T19" fmla="*/ 0 h 12"/>
                <a:gd name="T20" fmla="*/ 311 w 31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311" h="12">
                  <a:moveTo>
                    <a:pt x="0" y="0"/>
                  </a:moveTo>
                  <a:lnTo>
                    <a:pt x="311" y="0"/>
                  </a:lnTo>
                  <a:lnTo>
                    <a:pt x="311" y="12"/>
                  </a:lnTo>
                  <a:lnTo>
                    <a:pt x="0" y="12"/>
                  </a:lnTo>
                  <a:lnTo>
                    <a:pt x="0" y="0"/>
                  </a:lnTo>
                  <a:close/>
                </a:path>
              </a:pathLst>
            </a:custGeom>
            <a:noFill/>
            <a:ln w="3175">
              <a:solidFill>
                <a:srgbClr val="1F1A17"/>
              </a:solidFill>
              <a:round/>
              <a:headEnd/>
              <a:tailEnd/>
            </a:ln>
          </p:spPr>
          <p:txBody>
            <a:bodyPr/>
            <a:lstStyle/>
            <a:p>
              <a:endParaRPr lang="en-US"/>
            </a:p>
          </p:txBody>
        </p:sp>
      </p:grpSp>
      <p:grpSp>
        <p:nvGrpSpPr>
          <p:cNvPr id="8" name="Group 1807"/>
          <p:cNvGrpSpPr>
            <a:grpSpLocks/>
          </p:cNvGrpSpPr>
          <p:nvPr/>
        </p:nvGrpSpPr>
        <p:grpSpPr bwMode="auto">
          <a:xfrm>
            <a:off x="4738689" y="1112839"/>
            <a:ext cx="4410075" cy="2986087"/>
            <a:chOff x="2025" y="701"/>
            <a:chExt cx="2778" cy="1881"/>
          </a:xfrm>
        </p:grpSpPr>
        <p:sp>
          <p:nvSpPr>
            <p:cNvPr id="46158" name="Freeform 1808"/>
            <p:cNvSpPr>
              <a:spLocks/>
            </p:cNvSpPr>
            <p:nvPr/>
          </p:nvSpPr>
          <p:spPr bwMode="auto">
            <a:xfrm>
              <a:off x="2393" y="2018"/>
              <a:ext cx="88" cy="21"/>
            </a:xfrm>
            <a:custGeom>
              <a:avLst/>
              <a:gdLst>
                <a:gd name="T0" fmla="*/ 6 w 88"/>
                <a:gd name="T1" fmla="*/ 9 h 21"/>
                <a:gd name="T2" fmla="*/ 0 w 88"/>
                <a:gd name="T3" fmla="*/ 0 h 21"/>
                <a:gd name="T4" fmla="*/ 38 w 88"/>
                <a:gd name="T5" fmla="*/ 0 h 21"/>
                <a:gd name="T6" fmla="*/ 40 w 88"/>
                <a:gd name="T7" fmla="*/ 9 h 21"/>
                <a:gd name="T8" fmla="*/ 88 w 88"/>
                <a:gd name="T9" fmla="*/ 9 h 21"/>
                <a:gd name="T10" fmla="*/ 88 w 88"/>
                <a:gd name="T11" fmla="*/ 21 h 21"/>
                <a:gd name="T12" fmla="*/ 40 w 88"/>
                <a:gd name="T13" fmla="*/ 21 h 21"/>
                <a:gd name="T14" fmla="*/ 38 w 88"/>
                <a:gd name="T15" fmla="*/ 13 h 21"/>
                <a:gd name="T16" fmla="*/ 6 w 88"/>
                <a:gd name="T17" fmla="*/ 13 h 21"/>
                <a:gd name="T18" fmla="*/ 6 w 88"/>
                <a:gd name="T19" fmla="*/ 9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8"/>
                <a:gd name="T31" fmla="*/ 0 h 21"/>
                <a:gd name="T32" fmla="*/ 88 w 88"/>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8" h="21">
                  <a:moveTo>
                    <a:pt x="6" y="9"/>
                  </a:moveTo>
                  <a:lnTo>
                    <a:pt x="0" y="0"/>
                  </a:lnTo>
                  <a:lnTo>
                    <a:pt x="38" y="0"/>
                  </a:lnTo>
                  <a:lnTo>
                    <a:pt x="40" y="9"/>
                  </a:lnTo>
                  <a:lnTo>
                    <a:pt x="88" y="9"/>
                  </a:lnTo>
                  <a:lnTo>
                    <a:pt x="88" y="21"/>
                  </a:lnTo>
                  <a:lnTo>
                    <a:pt x="40" y="21"/>
                  </a:lnTo>
                  <a:lnTo>
                    <a:pt x="38" y="13"/>
                  </a:lnTo>
                  <a:lnTo>
                    <a:pt x="6" y="13"/>
                  </a:lnTo>
                  <a:lnTo>
                    <a:pt x="6" y="9"/>
                  </a:lnTo>
                  <a:close/>
                </a:path>
              </a:pathLst>
            </a:custGeom>
            <a:solidFill>
              <a:srgbClr val="1F1A17"/>
            </a:solidFill>
            <a:ln w="9525">
              <a:noFill/>
              <a:round/>
              <a:headEnd/>
              <a:tailEnd/>
            </a:ln>
          </p:spPr>
          <p:txBody>
            <a:bodyPr/>
            <a:lstStyle/>
            <a:p>
              <a:endParaRPr lang="en-US"/>
            </a:p>
          </p:txBody>
        </p:sp>
        <p:sp>
          <p:nvSpPr>
            <p:cNvPr id="46159" name="Freeform 1809"/>
            <p:cNvSpPr>
              <a:spLocks/>
            </p:cNvSpPr>
            <p:nvPr/>
          </p:nvSpPr>
          <p:spPr bwMode="auto">
            <a:xfrm>
              <a:off x="2393" y="2018"/>
              <a:ext cx="88" cy="21"/>
            </a:xfrm>
            <a:custGeom>
              <a:avLst/>
              <a:gdLst>
                <a:gd name="T0" fmla="*/ 6 w 88"/>
                <a:gd name="T1" fmla="*/ 9 h 21"/>
                <a:gd name="T2" fmla="*/ 0 w 88"/>
                <a:gd name="T3" fmla="*/ 0 h 21"/>
                <a:gd name="T4" fmla="*/ 38 w 88"/>
                <a:gd name="T5" fmla="*/ 0 h 21"/>
                <a:gd name="T6" fmla="*/ 40 w 88"/>
                <a:gd name="T7" fmla="*/ 9 h 21"/>
                <a:gd name="T8" fmla="*/ 88 w 88"/>
                <a:gd name="T9" fmla="*/ 9 h 21"/>
                <a:gd name="T10" fmla="*/ 88 w 88"/>
                <a:gd name="T11" fmla="*/ 21 h 21"/>
                <a:gd name="T12" fmla="*/ 40 w 88"/>
                <a:gd name="T13" fmla="*/ 21 h 21"/>
                <a:gd name="T14" fmla="*/ 38 w 88"/>
                <a:gd name="T15" fmla="*/ 13 h 21"/>
                <a:gd name="T16" fmla="*/ 6 w 88"/>
                <a:gd name="T17" fmla="*/ 13 h 21"/>
                <a:gd name="T18" fmla="*/ 6 w 88"/>
                <a:gd name="T19" fmla="*/ 9 h 21"/>
                <a:gd name="T20" fmla="*/ 6 w 88"/>
                <a:gd name="T21" fmla="*/ 9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8"/>
                <a:gd name="T34" fmla="*/ 0 h 21"/>
                <a:gd name="T35" fmla="*/ 88 w 88"/>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8" h="21">
                  <a:moveTo>
                    <a:pt x="6" y="9"/>
                  </a:moveTo>
                  <a:lnTo>
                    <a:pt x="0" y="0"/>
                  </a:lnTo>
                  <a:lnTo>
                    <a:pt x="38" y="0"/>
                  </a:lnTo>
                  <a:lnTo>
                    <a:pt x="40" y="9"/>
                  </a:lnTo>
                  <a:lnTo>
                    <a:pt x="88" y="9"/>
                  </a:lnTo>
                  <a:lnTo>
                    <a:pt x="88" y="21"/>
                  </a:lnTo>
                  <a:lnTo>
                    <a:pt x="40" y="21"/>
                  </a:lnTo>
                  <a:lnTo>
                    <a:pt x="38" y="13"/>
                  </a:lnTo>
                  <a:lnTo>
                    <a:pt x="6" y="13"/>
                  </a:lnTo>
                  <a:lnTo>
                    <a:pt x="6" y="9"/>
                  </a:lnTo>
                  <a:close/>
                </a:path>
              </a:pathLst>
            </a:custGeom>
            <a:noFill/>
            <a:ln w="3175">
              <a:solidFill>
                <a:srgbClr val="1F1A17"/>
              </a:solidFill>
              <a:round/>
              <a:headEnd/>
              <a:tailEnd/>
            </a:ln>
          </p:spPr>
          <p:txBody>
            <a:bodyPr/>
            <a:lstStyle/>
            <a:p>
              <a:endParaRPr lang="en-US"/>
            </a:p>
          </p:txBody>
        </p:sp>
        <p:sp>
          <p:nvSpPr>
            <p:cNvPr id="46160" name="Freeform 1810"/>
            <p:cNvSpPr>
              <a:spLocks/>
            </p:cNvSpPr>
            <p:nvPr/>
          </p:nvSpPr>
          <p:spPr bwMode="auto">
            <a:xfrm>
              <a:off x="2360" y="1958"/>
              <a:ext cx="4" cy="10"/>
            </a:xfrm>
            <a:custGeom>
              <a:avLst/>
              <a:gdLst>
                <a:gd name="T0" fmla="*/ 0 w 4"/>
                <a:gd name="T1" fmla="*/ 0 h 10"/>
                <a:gd name="T2" fmla="*/ 0 w 4"/>
                <a:gd name="T3" fmla="*/ 10 h 10"/>
                <a:gd name="T4" fmla="*/ 4 w 4"/>
                <a:gd name="T5" fmla="*/ 10 h 10"/>
                <a:gd name="T6" fmla="*/ 0 w 4"/>
                <a:gd name="T7" fmla="*/ 0 h 10"/>
                <a:gd name="T8" fmla="*/ 0 60000 65536"/>
                <a:gd name="T9" fmla="*/ 0 60000 65536"/>
                <a:gd name="T10" fmla="*/ 0 60000 65536"/>
                <a:gd name="T11" fmla="*/ 0 60000 65536"/>
                <a:gd name="T12" fmla="*/ 0 w 4"/>
                <a:gd name="T13" fmla="*/ 0 h 10"/>
                <a:gd name="T14" fmla="*/ 4 w 4"/>
                <a:gd name="T15" fmla="*/ 10 h 10"/>
              </a:gdLst>
              <a:ahLst/>
              <a:cxnLst>
                <a:cxn ang="T8">
                  <a:pos x="T0" y="T1"/>
                </a:cxn>
                <a:cxn ang="T9">
                  <a:pos x="T2" y="T3"/>
                </a:cxn>
                <a:cxn ang="T10">
                  <a:pos x="T4" y="T5"/>
                </a:cxn>
                <a:cxn ang="T11">
                  <a:pos x="T6" y="T7"/>
                </a:cxn>
              </a:cxnLst>
              <a:rect l="T12" t="T13" r="T14" b="T15"/>
              <a:pathLst>
                <a:path w="4" h="10">
                  <a:moveTo>
                    <a:pt x="0" y="0"/>
                  </a:moveTo>
                  <a:lnTo>
                    <a:pt x="0" y="10"/>
                  </a:lnTo>
                  <a:lnTo>
                    <a:pt x="4" y="10"/>
                  </a:lnTo>
                  <a:lnTo>
                    <a:pt x="0" y="0"/>
                  </a:lnTo>
                  <a:close/>
                </a:path>
              </a:pathLst>
            </a:custGeom>
            <a:solidFill>
              <a:srgbClr val="1F1A17"/>
            </a:solidFill>
            <a:ln w="9525">
              <a:noFill/>
              <a:round/>
              <a:headEnd/>
              <a:tailEnd/>
            </a:ln>
          </p:spPr>
          <p:txBody>
            <a:bodyPr/>
            <a:lstStyle/>
            <a:p>
              <a:endParaRPr lang="en-US"/>
            </a:p>
          </p:txBody>
        </p:sp>
        <p:sp>
          <p:nvSpPr>
            <p:cNvPr id="46161" name="Freeform 1811"/>
            <p:cNvSpPr>
              <a:spLocks/>
            </p:cNvSpPr>
            <p:nvPr/>
          </p:nvSpPr>
          <p:spPr bwMode="auto">
            <a:xfrm>
              <a:off x="2360" y="1958"/>
              <a:ext cx="4" cy="10"/>
            </a:xfrm>
            <a:custGeom>
              <a:avLst/>
              <a:gdLst>
                <a:gd name="T0" fmla="*/ 0 w 4"/>
                <a:gd name="T1" fmla="*/ 0 h 10"/>
                <a:gd name="T2" fmla="*/ 0 w 4"/>
                <a:gd name="T3" fmla="*/ 10 h 10"/>
                <a:gd name="T4" fmla="*/ 4 w 4"/>
                <a:gd name="T5" fmla="*/ 10 h 10"/>
                <a:gd name="T6" fmla="*/ 0 w 4"/>
                <a:gd name="T7" fmla="*/ 0 h 10"/>
                <a:gd name="T8" fmla="*/ 0 w 4"/>
                <a:gd name="T9" fmla="*/ 0 h 10"/>
                <a:gd name="T10" fmla="*/ 0 60000 65536"/>
                <a:gd name="T11" fmla="*/ 0 60000 65536"/>
                <a:gd name="T12" fmla="*/ 0 60000 65536"/>
                <a:gd name="T13" fmla="*/ 0 60000 65536"/>
                <a:gd name="T14" fmla="*/ 0 60000 65536"/>
                <a:gd name="T15" fmla="*/ 0 w 4"/>
                <a:gd name="T16" fmla="*/ 0 h 10"/>
                <a:gd name="T17" fmla="*/ 4 w 4"/>
                <a:gd name="T18" fmla="*/ 10 h 10"/>
              </a:gdLst>
              <a:ahLst/>
              <a:cxnLst>
                <a:cxn ang="T10">
                  <a:pos x="T0" y="T1"/>
                </a:cxn>
                <a:cxn ang="T11">
                  <a:pos x="T2" y="T3"/>
                </a:cxn>
                <a:cxn ang="T12">
                  <a:pos x="T4" y="T5"/>
                </a:cxn>
                <a:cxn ang="T13">
                  <a:pos x="T6" y="T7"/>
                </a:cxn>
                <a:cxn ang="T14">
                  <a:pos x="T8" y="T9"/>
                </a:cxn>
              </a:cxnLst>
              <a:rect l="T15" t="T16" r="T17" b="T18"/>
              <a:pathLst>
                <a:path w="4" h="10">
                  <a:moveTo>
                    <a:pt x="0" y="0"/>
                  </a:moveTo>
                  <a:lnTo>
                    <a:pt x="0" y="10"/>
                  </a:lnTo>
                  <a:lnTo>
                    <a:pt x="4" y="10"/>
                  </a:lnTo>
                  <a:lnTo>
                    <a:pt x="0" y="0"/>
                  </a:lnTo>
                  <a:close/>
                </a:path>
              </a:pathLst>
            </a:custGeom>
            <a:noFill/>
            <a:ln w="3175">
              <a:solidFill>
                <a:srgbClr val="1F1A17"/>
              </a:solidFill>
              <a:round/>
              <a:headEnd/>
              <a:tailEnd/>
            </a:ln>
          </p:spPr>
          <p:txBody>
            <a:bodyPr/>
            <a:lstStyle/>
            <a:p>
              <a:endParaRPr lang="en-US"/>
            </a:p>
          </p:txBody>
        </p:sp>
        <p:sp>
          <p:nvSpPr>
            <p:cNvPr id="46162" name="Freeform 1812"/>
            <p:cNvSpPr>
              <a:spLocks/>
            </p:cNvSpPr>
            <p:nvPr/>
          </p:nvSpPr>
          <p:spPr bwMode="auto">
            <a:xfrm>
              <a:off x="2209" y="1958"/>
              <a:ext cx="2" cy="10"/>
            </a:xfrm>
            <a:custGeom>
              <a:avLst/>
              <a:gdLst>
                <a:gd name="T0" fmla="*/ 2 w 2"/>
                <a:gd name="T1" fmla="*/ 0 h 10"/>
                <a:gd name="T2" fmla="*/ 2 w 2"/>
                <a:gd name="T3" fmla="*/ 10 h 10"/>
                <a:gd name="T4" fmla="*/ 0 w 2"/>
                <a:gd name="T5" fmla="*/ 10 h 10"/>
                <a:gd name="T6" fmla="*/ 2 w 2"/>
                <a:gd name="T7" fmla="*/ 0 h 10"/>
                <a:gd name="T8" fmla="*/ 0 60000 65536"/>
                <a:gd name="T9" fmla="*/ 0 60000 65536"/>
                <a:gd name="T10" fmla="*/ 0 60000 65536"/>
                <a:gd name="T11" fmla="*/ 0 60000 65536"/>
                <a:gd name="T12" fmla="*/ 0 w 2"/>
                <a:gd name="T13" fmla="*/ 0 h 10"/>
                <a:gd name="T14" fmla="*/ 2 w 2"/>
                <a:gd name="T15" fmla="*/ 10 h 10"/>
              </a:gdLst>
              <a:ahLst/>
              <a:cxnLst>
                <a:cxn ang="T8">
                  <a:pos x="T0" y="T1"/>
                </a:cxn>
                <a:cxn ang="T9">
                  <a:pos x="T2" y="T3"/>
                </a:cxn>
                <a:cxn ang="T10">
                  <a:pos x="T4" y="T5"/>
                </a:cxn>
                <a:cxn ang="T11">
                  <a:pos x="T6" y="T7"/>
                </a:cxn>
              </a:cxnLst>
              <a:rect l="T12" t="T13" r="T14" b="T15"/>
              <a:pathLst>
                <a:path w="2" h="10">
                  <a:moveTo>
                    <a:pt x="2" y="0"/>
                  </a:moveTo>
                  <a:lnTo>
                    <a:pt x="2" y="10"/>
                  </a:lnTo>
                  <a:lnTo>
                    <a:pt x="0" y="10"/>
                  </a:lnTo>
                  <a:lnTo>
                    <a:pt x="2" y="0"/>
                  </a:lnTo>
                  <a:close/>
                </a:path>
              </a:pathLst>
            </a:custGeom>
            <a:solidFill>
              <a:srgbClr val="1F1A17"/>
            </a:solidFill>
            <a:ln w="9525">
              <a:noFill/>
              <a:round/>
              <a:headEnd/>
              <a:tailEnd/>
            </a:ln>
          </p:spPr>
          <p:txBody>
            <a:bodyPr/>
            <a:lstStyle/>
            <a:p>
              <a:endParaRPr lang="en-US"/>
            </a:p>
          </p:txBody>
        </p:sp>
        <p:sp>
          <p:nvSpPr>
            <p:cNvPr id="46163" name="Freeform 1813"/>
            <p:cNvSpPr>
              <a:spLocks/>
            </p:cNvSpPr>
            <p:nvPr/>
          </p:nvSpPr>
          <p:spPr bwMode="auto">
            <a:xfrm>
              <a:off x="2209" y="1958"/>
              <a:ext cx="2" cy="10"/>
            </a:xfrm>
            <a:custGeom>
              <a:avLst/>
              <a:gdLst>
                <a:gd name="T0" fmla="*/ 2 w 2"/>
                <a:gd name="T1" fmla="*/ 0 h 10"/>
                <a:gd name="T2" fmla="*/ 2 w 2"/>
                <a:gd name="T3" fmla="*/ 10 h 10"/>
                <a:gd name="T4" fmla="*/ 0 w 2"/>
                <a:gd name="T5" fmla="*/ 10 h 10"/>
                <a:gd name="T6" fmla="*/ 2 w 2"/>
                <a:gd name="T7" fmla="*/ 0 h 10"/>
                <a:gd name="T8" fmla="*/ 2 w 2"/>
                <a:gd name="T9" fmla="*/ 0 h 10"/>
                <a:gd name="T10" fmla="*/ 0 60000 65536"/>
                <a:gd name="T11" fmla="*/ 0 60000 65536"/>
                <a:gd name="T12" fmla="*/ 0 60000 65536"/>
                <a:gd name="T13" fmla="*/ 0 60000 65536"/>
                <a:gd name="T14" fmla="*/ 0 60000 65536"/>
                <a:gd name="T15" fmla="*/ 0 w 2"/>
                <a:gd name="T16" fmla="*/ 0 h 10"/>
                <a:gd name="T17" fmla="*/ 2 w 2"/>
                <a:gd name="T18" fmla="*/ 10 h 10"/>
              </a:gdLst>
              <a:ahLst/>
              <a:cxnLst>
                <a:cxn ang="T10">
                  <a:pos x="T0" y="T1"/>
                </a:cxn>
                <a:cxn ang="T11">
                  <a:pos x="T2" y="T3"/>
                </a:cxn>
                <a:cxn ang="T12">
                  <a:pos x="T4" y="T5"/>
                </a:cxn>
                <a:cxn ang="T13">
                  <a:pos x="T6" y="T7"/>
                </a:cxn>
                <a:cxn ang="T14">
                  <a:pos x="T8" y="T9"/>
                </a:cxn>
              </a:cxnLst>
              <a:rect l="T15" t="T16" r="T17" b="T18"/>
              <a:pathLst>
                <a:path w="2" h="10">
                  <a:moveTo>
                    <a:pt x="2" y="0"/>
                  </a:moveTo>
                  <a:lnTo>
                    <a:pt x="2" y="10"/>
                  </a:lnTo>
                  <a:lnTo>
                    <a:pt x="0" y="10"/>
                  </a:lnTo>
                  <a:lnTo>
                    <a:pt x="2" y="0"/>
                  </a:lnTo>
                  <a:close/>
                </a:path>
              </a:pathLst>
            </a:custGeom>
            <a:noFill/>
            <a:ln w="3175">
              <a:solidFill>
                <a:srgbClr val="1F1A17"/>
              </a:solidFill>
              <a:round/>
              <a:headEnd/>
              <a:tailEnd/>
            </a:ln>
          </p:spPr>
          <p:txBody>
            <a:bodyPr/>
            <a:lstStyle/>
            <a:p>
              <a:endParaRPr lang="en-US"/>
            </a:p>
          </p:txBody>
        </p:sp>
        <p:sp>
          <p:nvSpPr>
            <p:cNvPr id="46164" name="Freeform 1814"/>
            <p:cNvSpPr>
              <a:spLocks/>
            </p:cNvSpPr>
            <p:nvPr/>
          </p:nvSpPr>
          <p:spPr bwMode="auto">
            <a:xfrm>
              <a:off x="2061" y="1958"/>
              <a:ext cx="6" cy="10"/>
            </a:xfrm>
            <a:custGeom>
              <a:avLst/>
              <a:gdLst>
                <a:gd name="T0" fmla="*/ 6 w 6"/>
                <a:gd name="T1" fmla="*/ 0 h 10"/>
                <a:gd name="T2" fmla="*/ 6 w 6"/>
                <a:gd name="T3" fmla="*/ 10 h 10"/>
                <a:gd name="T4" fmla="*/ 0 w 6"/>
                <a:gd name="T5" fmla="*/ 10 h 10"/>
                <a:gd name="T6" fmla="*/ 6 w 6"/>
                <a:gd name="T7" fmla="*/ 0 h 10"/>
                <a:gd name="T8" fmla="*/ 0 60000 65536"/>
                <a:gd name="T9" fmla="*/ 0 60000 65536"/>
                <a:gd name="T10" fmla="*/ 0 60000 65536"/>
                <a:gd name="T11" fmla="*/ 0 60000 65536"/>
                <a:gd name="T12" fmla="*/ 0 w 6"/>
                <a:gd name="T13" fmla="*/ 0 h 10"/>
                <a:gd name="T14" fmla="*/ 6 w 6"/>
                <a:gd name="T15" fmla="*/ 10 h 10"/>
              </a:gdLst>
              <a:ahLst/>
              <a:cxnLst>
                <a:cxn ang="T8">
                  <a:pos x="T0" y="T1"/>
                </a:cxn>
                <a:cxn ang="T9">
                  <a:pos x="T2" y="T3"/>
                </a:cxn>
                <a:cxn ang="T10">
                  <a:pos x="T4" y="T5"/>
                </a:cxn>
                <a:cxn ang="T11">
                  <a:pos x="T6" y="T7"/>
                </a:cxn>
              </a:cxnLst>
              <a:rect l="T12" t="T13" r="T14" b="T15"/>
              <a:pathLst>
                <a:path w="6" h="10">
                  <a:moveTo>
                    <a:pt x="6" y="0"/>
                  </a:moveTo>
                  <a:lnTo>
                    <a:pt x="6" y="10"/>
                  </a:lnTo>
                  <a:lnTo>
                    <a:pt x="0" y="10"/>
                  </a:lnTo>
                  <a:lnTo>
                    <a:pt x="6" y="0"/>
                  </a:lnTo>
                  <a:close/>
                </a:path>
              </a:pathLst>
            </a:custGeom>
            <a:solidFill>
              <a:srgbClr val="1F1A17"/>
            </a:solidFill>
            <a:ln w="9525">
              <a:noFill/>
              <a:round/>
              <a:headEnd/>
              <a:tailEnd/>
            </a:ln>
          </p:spPr>
          <p:txBody>
            <a:bodyPr/>
            <a:lstStyle/>
            <a:p>
              <a:endParaRPr lang="en-US"/>
            </a:p>
          </p:txBody>
        </p:sp>
        <p:sp>
          <p:nvSpPr>
            <p:cNvPr id="46165" name="Freeform 1815"/>
            <p:cNvSpPr>
              <a:spLocks/>
            </p:cNvSpPr>
            <p:nvPr/>
          </p:nvSpPr>
          <p:spPr bwMode="auto">
            <a:xfrm>
              <a:off x="2061" y="1958"/>
              <a:ext cx="6" cy="10"/>
            </a:xfrm>
            <a:custGeom>
              <a:avLst/>
              <a:gdLst>
                <a:gd name="T0" fmla="*/ 6 w 6"/>
                <a:gd name="T1" fmla="*/ 0 h 10"/>
                <a:gd name="T2" fmla="*/ 6 w 6"/>
                <a:gd name="T3" fmla="*/ 10 h 10"/>
                <a:gd name="T4" fmla="*/ 0 w 6"/>
                <a:gd name="T5" fmla="*/ 10 h 10"/>
                <a:gd name="T6" fmla="*/ 6 w 6"/>
                <a:gd name="T7" fmla="*/ 0 h 10"/>
                <a:gd name="T8" fmla="*/ 6 w 6"/>
                <a:gd name="T9" fmla="*/ 0 h 10"/>
                <a:gd name="T10" fmla="*/ 0 60000 65536"/>
                <a:gd name="T11" fmla="*/ 0 60000 65536"/>
                <a:gd name="T12" fmla="*/ 0 60000 65536"/>
                <a:gd name="T13" fmla="*/ 0 60000 65536"/>
                <a:gd name="T14" fmla="*/ 0 60000 65536"/>
                <a:gd name="T15" fmla="*/ 0 w 6"/>
                <a:gd name="T16" fmla="*/ 0 h 10"/>
                <a:gd name="T17" fmla="*/ 6 w 6"/>
                <a:gd name="T18" fmla="*/ 10 h 10"/>
              </a:gdLst>
              <a:ahLst/>
              <a:cxnLst>
                <a:cxn ang="T10">
                  <a:pos x="T0" y="T1"/>
                </a:cxn>
                <a:cxn ang="T11">
                  <a:pos x="T2" y="T3"/>
                </a:cxn>
                <a:cxn ang="T12">
                  <a:pos x="T4" y="T5"/>
                </a:cxn>
                <a:cxn ang="T13">
                  <a:pos x="T6" y="T7"/>
                </a:cxn>
                <a:cxn ang="T14">
                  <a:pos x="T8" y="T9"/>
                </a:cxn>
              </a:cxnLst>
              <a:rect l="T15" t="T16" r="T17" b="T18"/>
              <a:pathLst>
                <a:path w="6" h="10">
                  <a:moveTo>
                    <a:pt x="6" y="0"/>
                  </a:moveTo>
                  <a:lnTo>
                    <a:pt x="6" y="10"/>
                  </a:lnTo>
                  <a:lnTo>
                    <a:pt x="0" y="10"/>
                  </a:lnTo>
                  <a:lnTo>
                    <a:pt x="6" y="0"/>
                  </a:lnTo>
                  <a:close/>
                </a:path>
              </a:pathLst>
            </a:custGeom>
            <a:noFill/>
            <a:ln w="3175">
              <a:solidFill>
                <a:srgbClr val="1F1A17"/>
              </a:solidFill>
              <a:round/>
              <a:headEnd/>
              <a:tailEnd/>
            </a:ln>
          </p:spPr>
          <p:txBody>
            <a:bodyPr/>
            <a:lstStyle/>
            <a:p>
              <a:endParaRPr lang="en-US"/>
            </a:p>
          </p:txBody>
        </p:sp>
        <p:sp>
          <p:nvSpPr>
            <p:cNvPr id="46166" name="Line 1816"/>
            <p:cNvSpPr>
              <a:spLocks noChangeShapeType="1"/>
            </p:cNvSpPr>
            <p:nvPr/>
          </p:nvSpPr>
          <p:spPr bwMode="auto">
            <a:xfrm>
              <a:off x="2101" y="1968"/>
              <a:ext cx="110" cy="1"/>
            </a:xfrm>
            <a:prstGeom prst="line">
              <a:avLst/>
            </a:prstGeom>
            <a:noFill/>
            <a:ln w="3175">
              <a:solidFill>
                <a:srgbClr val="1F1A17"/>
              </a:solidFill>
              <a:round/>
              <a:headEnd/>
              <a:tailEnd/>
            </a:ln>
          </p:spPr>
          <p:txBody>
            <a:bodyPr/>
            <a:lstStyle/>
            <a:p>
              <a:endParaRPr lang="en-US"/>
            </a:p>
          </p:txBody>
        </p:sp>
        <p:sp>
          <p:nvSpPr>
            <p:cNvPr id="46167" name="Line 1817"/>
            <p:cNvSpPr>
              <a:spLocks noChangeShapeType="1"/>
            </p:cNvSpPr>
            <p:nvPr/>
          </p:nvSpPr>
          <p:spPr bwMode="auto">
            <a:xfrm>
              <a:off x="2234" y="1968"/>
              <a:ext cx="105" cy="1"/>
            </a:xfrm>
            <a:prstGeom prst="line">
              <a:avLst/>
            </a:prstGeom>
            <a:noFill/>
            <a:ln w="3175">
              <a:solidFill>
                <a:srgbClr val="1F1A17"/>
              </a:solidFill>
              <a:round/>
              <a:headEnd/>
              <a:tailEnd/>
            </a:ln>
          </p:spPr>
          <p:txBody>
            <a:bodyPr/>
            <a:lstStyle/>
            <a:p>
              <a:endParaRPr lang="en-US"/>
            </a:p>
          </p:txBody>
        </p:sp>
        <p:sp>
          <p:nvSpPr>
            <p:cNvPr id="46168" name="Line 1818"/>
            <p:cNvSpPr>
              <a:spLocks noChangeShapeType="1"/>
            </p:cNvSpPr>
            <p:nvPr/>
          </p:nvSpPr>
          <p:spPr bwMode="auto">
            <a:xfrm>
              <a:off x="2362" y="1968"/>
              <a:ext cx="104" cy="1"/>
            </a:xfrm>
            <a:prstGeom prst="line">
              <a:avLst/>
            </a:prstGeom>
            <a:noFill/>
            <a:ln w="3175">
              <a:solidFill>
                <a:srgbClr val="1F1A17"/>
              </a:solidFill>
              <a:round/>
              <a:headEnd/>
              <a:tailEnd/>
            </a:ln>
          </p:spPr>
          <p:txBody>
            <a:bodyPr/>
            <a:lstStyle/>
            <a:p>
              <a:endParaRPr lang="en-US"/>
            </a:p>
          </p:txBody>
        </p:sp>
        <p:sp>
          <p:nvSpPr>
            <p:cNvPr id="46169" name="Line 1819"/>
            <p:cNvSpPr>
              <a:spLocks noChangeShapeType="1"/>
            </p:cNvSpPr>
            <p:nvPr/>
          </p:nvSpPr>
          <p:spPr bwMode="auto">
            <a:xfrm flipH="1">
              <a:off x="2044" y="1968"/>
              <a:ext cx="19" cy="1"/>
            </a:xfrm>
            <a:prstGeom prst="line">
              <a:avLst/>
            </a:prstGeom>
            <a:noFill/>
            <a:ln w="3175">
              <a:solidFill>
                <a:srgbClr val="1F1A17"/>
              </a:solidFill>
              <a:round/>
              <a:headEnd/>
              <a:tailEnd/>
            </a:ln>
          </p:spPr>
          <p:txBody>
            <a:bodyPr/>
            <a:lstStyle/>
            <a:p>
              <a:endParaRPr lang="en-US"/>
            </a:p>
          </p:txBody>
        </p:sp>
        <p:sp>
          <p:nvSpPr>
            <p:cNvPr id="46170" name="Line 1820"/>
            <p:cNvSpPr>
              <a:spLocks noChangeShapeType="1"/>
            </p:cNvSpPr>
            <p:nvPr/>
          </p:nvSpPr>
          <p:spPr bwMode="auto">
            <a:xfrm>
              <a:off x="2025" y="2018"/>
              <a:ext cx="452" cy="1"/>
            </a:xfrm>
            <a:prstGeom prst="line">
              <a:avLst/>
            </a:prstGeom>
            <a:noFill/>
            <a:ln w="3175">
              <a:solidFill>
                <a:srgbClr val="1F1A17"/>
              </a:solidFill>
              <a:round/>
              <a:headEnd/>
              <a:tailEnd/>
            </a:ln>
          </p:spPr>
          <p:txBody>
            <a:bodyPr/>
            <a:lstStyle/>
            <a:p>
              <a:endParaRPr lang="en-US"/>
            </a:p>
          </p:txBody>
        </p:sp>
        <p:sp>
          <p:nvSpPr>
            <p:cNvPr id="46171" name="Freeform 1821"/>
            <p:cNvSpPr>
              <a:spLocks/>
            </p:cNvSpPr>
            <p:nvPr/>
          </p:nvSpPr>
          <p:spPr bwMode="auto">
            <a:xfrm>
              <a:off x="2487" y="1958"/>
              <a:ext cx="88" cy="35"/>
            </a:xfrm>
            <a:custGeom>
              <a:avLst/>
              <a:gdLst>
                <a:gd name="T0" fmla="*/ 0 w 88"/>
                <a:gd name="T1" fmla="*/ 0 h 35"/>
                <a:gd name="T2" fmla="*/ 10 w 88"/>
                <a:gd name="T3" fmla="*/ 35 h 35"/>
                <a:gd name="T4" fmla="*/ 88 w 88"/>
                <a:gd name="T5" fmla="*/ 35 h 35"/>
                <a:gd name="T6" fmla="*/ 77 w 88"/>
                <a:gd name="T7" fmla="*/ 0 h 35"/>
                <a:gd name="T8" fmla="*/ 0 w 88"/>
                <a:gd name="T9" fmla="*/ 0 h 35"/>
                <a:gd name="T10" fmla="*/ 0 60000 65536"/>
                <a:gd name="T11" fmla="*/ 0 60000 65536"/>
                <a:gd name="T12" fmla="*/ 0 60000 65536"/>
                <a:gd name="T13" fmla="*/ 0 60000 65536"/>
                <a:gd name="T14" fmla="*/ 0 60000 65536"/>
                <a:gd name="T15" fmla="*/ 0 w 88"/>
                <a:gd name="T16" fmla="*/ 0 h 35"/>
                <a:gd name="T17" fmla="*/ 88 w 88"/>
                <a:gd name="T18" fmla="*/ 35 h 35"/>
              </a:gdLst>
              <a:ahLst/>
              <a:cxnLst>
                <a:cxn ang="T10">
                  <a:pos x="T0" y="T1"/>
                </a:cxn>
                <a:cxn ang="T11">
                  <a:pos x="T2" y="T3"/>
                </a:cxn>
                <a:cxn ang="T12">
                  <a:pos x="T4" y="T5"/>
                </a:cxn>
                <a:cxn ang="T13">
                  <a:pos x="T6" y="T7"/>
                </a:cxn>
                <a:cxn ang="T14">
                  <a:pos x="T8" y="T9"/>
                </a:cxn>
              </a:cxnLst>
              <a:rect l="T15" t="T16" r="T17" b="T18"/>
              <a:pathLst>
                <a:path w="88" h="35">
                  <a:moveTo>
                    <a:pt x="0" y="0"/>
                  </a:moveTo>
                  <a:lnTo>
                    <a:pt x="10" y="35"/>
                  </a:lnTo>
                  <a:lnTo>
                    <a:pt x="88" y="35"/>
                  </a:lnTo>
                  <a:lnTo>
                    <a:pt x="77" y="0"/>
                  </a:lnTo>
                  <a:lnTo>
                    <a:pt x="0" y="0"/>
                  </a:lnTo>
                  <a:close/>
                </a:path>
              </a:pathLst>
            </a:custGeom>
            <a:solidFill>
              <a:srgbClr val="C3C3C2"/>
            </a:solidFill>
            <a:ln w="9525">
              <a:noFill/>
              <a:round/>
              <a:headEnd/>
              <a:tailEnd/>
            </a:ln>
          </p:spPr>
          <p:txBody>
            <a:bodyPr/>
            <a:lstStyle/>
            <a:p>
              <a:endParaRPr lang="en-US"/>
            </a:p>
          </p:txBody>
        </p:sp>
        <p:sp>
          <p:nvSpPr>
            <p:cNvPr id="46172" name="Freeform 1822"/>
            <p:cNvSpPr>
              <a:spLocks/>
            </p:cNvSpPr>
            <p:nvPr/>
          </p:nvSpPr>
          <p:spPr bwMode="auto">
            <a:xfrm>
              <a:off x="2487" y="1958"/>
              <a:ext cx="88" cy="35"/>
            </a:xfrm>
            <a:custGeom>
              <a:avLst/>
              <a:gdLst>
                <a:gd name="T0" fmla="*/ 0 w 88"/>
                <a:gd name="T1" fmla="*/ 0 h 35"/>
                <a:gd name="T2" fmla="*/ 10 w 88"/>
                <a:gd name="T3" fmla="*/ 35 h 35"/>
                <a:gd name="T4" fmla="*/ 88 w 88"/>
                <a:gd name="T5" fmla="*/ 35 h 35"/>
                <a:gd name="T6" fmla="*/ 77 w 88"/>
                <a:gd name="T7" fmla="*/ 0 h 35"/>
                <a:gd name="T8" fmla="*/ 0 w 88"/>
                <a:gd name="T9" fmla="*/ 0 h 35"/>
                <a:gd name="T10" fmla="*/ 0 w 88"/>
                <a:gd name="T11" fmla="*/ 0 h 35"/>
                <a:gd name="T12" fmla="*/ 0 60000 65536"/>
                <a:gd name="T13" fmla="*/ 0 60000 65536"/>
                <a:gd name="T14" fmla="*/ 0 60000 65536"/>
                <a:gd name="T15" fmla="*/ 0 60000 65536"/>
                <a:gd name="T16" fmla="*/ 0 60000 65536"/>
                <a:gd name="T17" fmla="*/ 0 60000 65536"/>
                <a:gd name="T18" fmla="*/ 0 w 88"/>
                <a:gd name="T19" fmla="*/ 0 h 35"/>
                <a:gd name="T20" fmla="*/ 88 w 88"/>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88" h="35">
                  <a:moveTo>
                    <a:pt x="0" y="0"/>
                  </a:moveTo>
                  <a:lnTo>
                    <a:pt x="10" y="35"/>
                  </a:lnTo>
                  <a:lnTo>
                    <a:pt x="88" y="35"/>
                  </a:lnTo>
                  <a:lnTo>
                    <a:pt x="77" y="0"/>
                  </a:lnTo>
                  <a:lnTo>
                    <a:pt x="0" y="0"/>
                  </a:lnTo>
                  <a:close/>
                </a:path>
              </a:pathLst>
            </a:custGeom>
            <a:noFill/>
            <a:ln w="3175">
              <a:solidFill>
                <a:srgbClr val="1F1A17"/>
              </a:solidFill>
              <a:round/>
              <a:headEnd/>
              <a:tailEnd/>
            </a:ln>
          </p:spPr>
          <p:txBody>
            <a:bodyPr/>
            <a:lstStyle/>
            <a:p>
              <a:endParaRPr lang="en-US"/>
            </a:p>
          </p:txBody>
        </p:sp>
        <p:sp>
          <p:nvSpPr>
            <p:cNvPr id="46173" name="Line 1823"/>
            <p:cNvSpPr>
              <a:spLocks noChangeShapeType="1"/>
            </p:cNvSpPr>
            <p:nvPr/>
          </p:nvSpPr>
          <p:spPr bwMode="auto">
            <a:xfrm>
              <a:off x="2489" y="1968"/>
              <a:ext cx="79" cy="1"/>
            </a:xfrm>
            <a:prstGeom prst="line">
              <a:avLst/>
            </a:prstGeom>
            <a:noFill/>
            <a:ln w="3175">
              <a:solidFill>
                <a:srgbClr val="1F1A17"/>
              </a:solidFill>
              <a:round/>
              <a:headEnd/>
              <a:tailEnd/>
            </a:ln>
          </p:spPr>
          <p:txBody>
            <a:bodyPr/>
            <a:lstStyle/>
            <a:p>
              <a:endParaRPr lang="en-US"/>
            </a:p>
          </p:txBody>
        </p:sp>
        <p:sp>
          <p:nvSpPr>
            <p:cNvPr id="46174" name="Line 1824"/>
            <p:cNvSpPr>
              <a:spLocks noChangeShapeType="1"/>
            </p:cNvSpPr>
            <p:nvPr/>
          </p:nvSpPr>
          <p:spPr bwMode="auto">
            <a:xfrm>
              <a:off x="2493" y="1979"/>
              <a:ext cx="79" cy="1"/>
            </a:xfrm>
            <a:prstGeom prst="line">
              <a:avLst/>
            </a:prstGeom>
            <a:noFill/>
            <a:ln w="3175">
              <a:solidFill>
                <a:srgbClr val="1F1A17"/>
              </a:solidFill>
              <a:round/>
              <a:headEnd/>
              <a:tailEnd/>
            </a:ln>
          </p:spPr>
          <p:txBody>
            <a:bodyPr/>
            <a:lstStyle/>
            <a:p>
              <a:endParaRPr lang="en-US"/>
            </a:p>
          </p:txBody>
        </p:sp>
        <p:sp>
          <p:nvSpPr>
            <p:cNvPr id="46175" name="Line 1825"/>
            <p:cNvSpPr>
              <a:spLocks noChangeShapeType="1"/>
            </p:cNvSpPr>
            <p:nvPr/>
          </p:nvSpPr>
          <p:spPr bwMode="auto">
            <a:xfrm>
              <a:off x="2512" y="1958"/>
              <a:ext cx="12" cy="35"/>
            </a:xfrm>
            <a:prstGeom prst="line">
              <a:avLst/>
            </a:prstGeom>
            <a:noFill/>
            <a:ln w="3175">
              <a:solidFill>
                <a:srgbClr val="1F1A17"/>
              </a:solidFill>
              <a:round/>
              <a:headEnd/>
              <a:tailEnd/>
            </a:ln>
          </p:spPr>
          <p:txBody>
            <a:bodyPr/>
            <a:lstStyle/>
            <a:p>
              <a:endParaRPr lang="en-US"/>
            </a:p>
          </p:txBody>
        </p:sp>
        <p:sp>
          <p:nvSpPr>
            <p:cNvPr id="46176" name="Line 1826"/>
            <p:cNvSpPr>
              <a:spLocks noChangeShapeType="1"/>
            </p:cNvSpPr>
            <p:nvPr/>
          </p:nvSpPr>
          <p:spPr bwMode="auto">
            <a:xfrm>
              <a:off x="2535" y="1958"/>
              <a:ext cx="12" cy="35"/>
            </a:xfrm>
            <a:prstGeom prst="line">
              <a:avLst/>
            </a:prstGeom>
            <a:noFill/>
            <a:ln w="3175">
              <a:solidFill>
                <a:srgbClr val="1F1A17"/>
              </a:solidFill>
              <a:round/>
              <a:headEnd/>
              <a:tailEnd/>
            </a:ln>
          </p:spPr>
          <p:txBody>
            <a:bodyPr/>
            <a:lstStyle/>
            <a:p>
              <a:endParaRPr lang="en-US"/>
            </a:p>
          </p:txBody>
        </p:sp>
        <p:sp>
          <p:nvSpPr>
            <p:cNvPr id="46177" name="Freeform 1827"/>
            <p:cNvSpPr>
              <a:spLocks/>
            </p:cNvSpPr>
            <p:nvPr/>
          </p:nvSpPr>
          <p:spPr bwMode="auto">
            <a:xfrm>
              <a:off x="2487" y="1958"/>
              <a:ext cx="88" cy="48"/>
            </a:xfrm>
            <a:custGeom>
              <a:avLst/>
              <a:gdLst>
                <a:gd name="T0" fmla="*/ 0 w 88"/>
                <a:gd name="T1" fmla="*/ 0 h 48"/>
                <a:gd name="T2" fmla="*/ 10 w 88"/>
                <a:gd name="T3" fmla="*/ 35 h 48"/>
                <a:gd name="T4" fmla="*/ 88 w 88"/>
                <a:gd name="T5" fmla="*/ 35 h 48"/>
                <a:gd name="T6" fmla="*/ 88 w 88"/>
                <a:gd name="T7" fmla="*/ 48 h 48"/>
                <a:gd name="T8" fmla="*/ 8 w 88"/>
                <a:gd name="T9" fmla="*/ 48 h 48"/>
                <a:gd name="T10" fmla="*/ 0 w 88"/>
                <a:gd name="T11" fmla="*/ 13 h 48"/>
                <a:gd name="T12" fmla="*/ 0 w 88"/>
                <a:gd name="T13" fmla="*/ 0 h 48"/>
                <a:gd name="T14" fmla="*/ 0 60000 65536"/>
                <a:gd name="T15" fmla="*/ 0 60000 65536"/>
                <a:gd name="T16" fmla="*/ 0 60000 65536"/>
                <a:gd name="T17" fmla="*/ 0 60000 65536"/>
                <a:gd name="T18" fmla="*/ 0 60000 65536"/>
                <a:gd name="T19" fmla="*/ 0 60000 65536"/>
                <a:gd name="T20" fmla="*/ 0 60000 65536"/>
                <a:gd name="T21" fmla="*/ 0 w 88"/>
                <a:gd name="T22" fmla="*/ 0 h 48"/>
                <a:gd name="T23" fmla="*/ 88 w 8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48">
                  <a:moveTo>
                    <a:pt x="0" y="0"/>
                  </a:moveTo>
                  <a:lnTo>
                    <a:pt x="10" y="35"/>
                  </a:lnTo>
                  <a:lnTo>
                    <a:pt x="88" y="35"/>
                  </a:lnTo>
                  <a:lnTo>
                    <a:pt x="88" y="48"/>
                  </a:lnTo>
                  <a:lnTo>
                    <a:pt x="8" y="48"/>
                  </a:lnTo>
                  <a:lnTo>
                    <a:pt x="0" y="13"/>
                  </a:lnTo>
                  <a:lnTo>
                    <a:pt x="0" y="0"/>
                  </a:lnTo>
                  <a:close/>
                </a:path>
              </a:pathLst>
            </a:custGeom>
            <a:solidFill>
              <a:srgbClr val="1F1A17"/>
            </a:solidFill>
            <a:ln w="9525">
              <a:noFill/>
              <a:round/>
              <a:headEnd/>
              <a:tailEnd/>
            </a:ln>
          </p:spPr>
          <p:txBody>
            <a:bodyPr/>
            <a:lstStyle/>
            <a:p>
              <a:endParaRPr lang="en-US"/>
            </a:p>
          </p:txBody>
        </p:sp>
        <p:sp>
          <p:nvSpPr>
            <p:cNvPr id="46178" name="Freeform 1828"/>
            <p:cNvSpPr>
              <a:spLocks/>
            </p:cNvSpPr>
            <p:nvPr/>
          </p:nvSpPr>
          <p:spPr bwMode="auto">
            <a:xfrm>
              <a:off x="2487" y="1958"/>
              <a:ext cx="88" cy="48"/>
            </a:xfrm>
            <a:custGeom>
              <a:avLst/>
              <a:gdLst>
                <a:gd name="T0" fmla="*/ 0 w 88"/>
                <a:gd name="T1" fmla="*/ 0 h 48"/>
                <a:gd name="T2" fmla="*/ 10 w 88"/>
                <a:gd name="T3" fmla="*/ 35 h 48"/>
                <a:gd name="T4" fmla="*/ 88 w 88"/>
                <a:gd name="T5" fmla="*/ 35 h 48"/>
                <a:gd name="T6" fmla="*/ 88 w 88"/>
                <a:gd name="T7" fmla="*/ 48 h 48"/>
                <a:gd name="T8" fmla="*/ 8 w 88"/>
                <a:gd name="T9" fmla="*/ 48 h 48"/>
                <a:gd name="T10" fmla="*/ 0 w 88"/>
                <a:gd name="T11" fmla="*/ 13 h 48"/>
                <a:gd name="T12" fmla="*/ 0 w 88"/>
                <a:gd name="T13" fmla="*/ 0 h 48"/>
                <a:gd name="T14" fmla="*/ 0 w 88"/>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88"/>
                <a:gd name="T25" fmla="*/ 0 h 48"/>
                <a:gd name="T26" fmla="*/ 88 w 8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8" h="48">
                  <a:moveTo>
                    <a:pt x="0" y="0"/>
                  </a:moveTo>
                  <a:lnTo>
                    <a:pt x="10" y="35"/>
                  </a:lnTo>
                  <a:lnTo>
                    <a:pt x="88" y="35"/>
                  </a:lnTo>
                  <a:lnTo>
                    <a:pt x="88" y="48"/>
                  </a:lnTo>
                  <a:lnTo>
                    <a:pt x="8" y="48"/>
                  </a:lnTo>
                  <a:lnTo>
                    <a:pt x="0" y="13"/>
                  </a:lnTo>
                  <a:lnTo>
                    <a:pt x="0" y="0"/>
                  </a:lnTo>
                  <a:close/>
                </a:path>
              </a:pathLst>
            </a:custGeom>
            <a:noFill/>
            <a:ln w="3175">
              <a:solidFill>
                <a:srgbClr val="1F1A17"/>
              </a:solidFill>
              <a:round/>
              <a:headEnd/>
              <a:tailEnd/>
            </a:ln>
          </p:spPr>
          <p:txBody>
            <a:bodyPr/>
            <a:lstStyle/>
            <a:p>
              <a:endParaRPr lang="en-US"/>
            </a:p>
          </p:txBody>
        </p:sp>
        <p:sp>
          <p:nvSpPr>
            <p:cNvPr id="46179" name="Freeform 1829"/>
            <p:cNvSpPr>
              <a:spLocks/>
            </p:cNvSpPr>
            <p:nvPr/>
          </p:nvSpPr>
          <p:spPr bwMode="auto">
            <a:xfrm>
              <a:off x="2502" y="2006"/>
              <a:ext cx="83" cy="23"/>
            </a:xfrm>
            <a:custGeom>
              <a:avLst/>
              <a:gdLst>
                <a:gd name="T0" fmla="*/ 25 w 83"/>
                <a:gd name="T1" fmla="*/ 0 h 23"/>
                <a:gd name="T2" fmla="*/ 29 w 83"/>
                <a:gd name="T3" fmla="*/ 12 h 23"/>
                <a:gd name="T4" fmla="*/ 0 w 83"/>
                <a:gd name="T5" fmla="*/ 12 h 23"/>
                <a:gd name="T6" fmla="*/ 2 w 83"/>
                <a:gd name="T7" fmla="*/ 23 h 23"/>
                <a:gd name="T8" fmla="*/ 83 w 83"/>
                <a:gd name="T9" fmla="*/ 23 h 23"/>
                <a:gd name="T10" fmla="*/ 79 w 83"/>
                <a:gd name="T11" fmla="*/ 12 h 23"/>
                <a:gd name="T12" fmla="*/ 52 w 83"/>
                <a:gd name="T13" fmla="*/ 12 h 23"/>
                <a:gd name="T14" fmla="*/ 48 w 83"/>
                <a:gd name="T15" fmla="*/ 0 h 23"/>
                <a:gd name="T16" fmla="*/ 25 w 83"/>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3"/>
                <a:gd name="T28" fmla="*/ 0 h 23"/>
                <a:gd name="T29" fmla="*/ 83 w 83"/>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3" h="23">
                  <a:moveTo>
                    <a:pt x="25" y="0"/>
                  </a:moveTo>
                  <a:lnTo>
                    <a:pt x="29" y="12"/>
                  </a:lnTo>
                  <a:lnTo>
                    <a:pt x="0" y="12"/>
                  </a:lnTo>
                  <a:lnTo>
                    <a:pt x="2" y="23"/>
                  </a:lnTo>
                  <a:lnTo>
                    <a:pt x="83" y="23"/>
                  </a:lnTo>
                  <a:lnTo>
                    <a:pt x="79" y="12"/>
                  </a:lnTo>
                  <a:lnTo>
                    <a:pt x="52" y="12"/>
                  </a:lnTo>
                  <a:lnTo>
                    <a:pt x="48" y="0"/>
                  </a:lnTo>
                  <a:lnTo>
                    <a:pt x="25" y="0"/>
                  </a:lnTo>
                  <a:close/>
                </a:path>
              </a:pathLst>
            </a:custGeom>
            <a:solidFill>
              <a:srgbClr val="C3C3C2"/>
            </a:solidFill>
            <a:ln w="9525">
              <a:noFill/>
              <a:round/>
              <a:headEnd/>
              <a:tailEnd/>
            </a:ln>
          </p:spPr>
          <p:txBody>
            <a:bodyPr/>
            <a:lstStyle/>
            <a:p>
              <a:endParaRPr lang="en-US"/>
            </a:p>
          </p:txBody>
        </p:sp>
        <p:sp>
          <p:nvSpPr>
            <p:cNvPr id="46180" name="Freeform 1830"/>
            <p:cNvSpPr>
              <a:spLocks/>
            </p:cNvSpPr>
            <p:nvPr/>
          </p:nvSpPr>
          <p:spPr bwMode="auto">
            <a:xfrm>
              <a:off x="2502" y="2006"/>
              <a:ext cx="83" cy="23"/>
            </a:xfrm>
            <a:custGeom>
              <a:avLst/>
              <a:gdLst>
                <a:gd name="T0" fmla="*/ 25 w 83"/>
                <a:gd name="T1" fmla="*/ 0 h 23"/>
                <a:gd name="T2" fmla="*/ 29 w 83"/>
                <a:gd name="T3" fmla="*/ 12 h 23"/>
                <a:gd name="T4" fmla="*/ 0 w 83"/>
                <a:gd name="T5" fmla="*/ 12 h 23"/>
                <a:gd name="T6" fmla="*/ 2 w 83"/>
                <a:gd name="T7" fmla="*/ 23 h 23"/>
                <a:gd name="T8" fmla="*/ 83 w 83"/>
                <a:gd name="T9" fmla="*/ 23 h 23"/>
                <a:gd name="T10" fmla="*/ 79 w 83"/>
                <a:gd name="T11" fmla="*/ 12 h 23"/>
                <a:gd name="T12" fmla="*/ 52 w 83"/>
                <a:gd name="T13" fmla="*/ 12 h 23"/>
                <a:gd name="T14" fmla="*/ 48 w 83"/>
                <a:gd name="T15" fmla="*/ 0 h 23"/>
                <a:gd name="T16" fmla="*/ 25 w 83"/>
                <a:gd name="T17" fmla="*/ 0 h 23"/>
                <a:gd name="T18" fmla="*/ 25 w 83"/>
                <a:gd name="T19" fmla="*/ 0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23"/>
                <a:gd name="T32" fmla="*/ 83 w 83"/>
                <a:gd name="T33" fmla="*/ 23 h 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23">
                  <a:moveTo>
                    <a:pt x="25" y="0"/>
                  </a:moveTo>
                  <a:lnTo>
                    <a:pt x="29" y="12"/>
                  </a:lnTo>
                  <a:lnTo>
                    <a:pt x="0" y="12"/>
                  </a:lnTo>
                  <a:lnTo>
                    <a:pt x="2" y="23"/>
                  </a:lnTo>
                  <a:lnTo>
                    <a:pt x="83" y="23"/>
                  </a:lnTo>
                  <a:lnTo>
                    <a:pt x="79" y="12"/>
                  </a:lnTo>
                  <a:lnTo>
                    <a:pt x="52" y="12"/>
                  </a:lnTo>
                  <a:lnTo>
                    <a:pt x="48" y="0"/>
                  </a:lnTo>
                  <a:lnTo>
                    <a:pt x="25" y="0"/>
                  </a:lnTo>
                  <a:close/>
                </a:path>
              </a:pathLst>
            </a:custGeom>
            <a:noFill/>
            <a:ln w="3175">
              <a:solidFill>
                <a:srgbClr val="1F1A17"/>
              </a:solidFill>
              <a:round/>
              <a:headEnd/>
              <a:tailEnd/>
            </a:ln>
          </p:spPr>
          <p:txBody>
            <a:bodyPr/>
            <a:lstStyle/>
            <a:p>
              <a:endParaRPr lang="en-US"/>
            </a:p>
          </p:txBody>
        </p:sp>
        <p:sp>
          <p:nvSpPr>
            <p:cNvPr id="46181" name="Freeform 1831"/>
            <p:cNvSpPr>
              <a:spLocks/>
            </p:cNvSpPr>
            <p:nvPr/>
          </p:nvSpPr>
          <p:spPr bwMode="auto">
            <a:xfrm>
              <a:off x="2502" y="2018"/>
              <a:ext cx="83" cy="21"/>
            </a:xfrm>
            <a:custGeom>
              <a:avLst/>
              <a:gdLst>
                <a:gd name="T0" fmla="*/ 0 w 83"/>
                <a:gd name="T1" fmla="*/ 0 h 21"/>
                <a:gd name="T2" fmla="*/ 2 w 83"/>
                <a:gd name="T3" fmla="*/ 11 h 21"/>
                <a:gd name="T4" fmla="*/ 83 w 83"/>
                <a:gd name="T5" fmla="*/ 11 h 21"/>
                <a:gd name="T6" fmla="*/ 83 w 83"/>
                <a:gd name="T7" fmla="*/ 21 h 21"/>
                <a:gd name="T8" fmla="*/ 2 w 83"/>
                <a:gd name="T9" fmla="*/ 21 h 21"/>
                <a:gd name="T10" fmla="*/ 0 w 83"/>
                <a:gd name="T11" fmla="*/ 11 h 21"/>
                <a:gd name="T12" fmla="*/ 0 w 83"/>
                <a:gd name="T13" fmla="*/ 0 h 21"/>
                <a:gd name="T14" fmla="*/ 0 60000 65536"/>
                <a:gd name="T15" fmla="*/ 0 60000 65536"/>
                <a:gd name="T16" fmla="*/ 0 60000 65536"/>
                <a:gd name="T17" fmla="*/ 0 60000 65536"/>
                <a:gd name="T18" fmla="*/ 0 60000 65536"/>
                <a:gd name="T19" fmla="*/ 0 60000 65536"/>
                <a:gd name="T20" fmla="*/ 0 60000 65536"/>
                <a:gd name="T21" fmla="*/ 0 w 83"/>
                <a:gd name="T22" fmla="*/ 0 h 21"/>
                <a:gd name="T23" fmla="*/ 83 w 83"/>
                <a:gd name="T24" fmla="*/ 21 h 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3" h="21">
                  <a:moveTo>
                    <a:pt x="0" y="0"/>
                  </a:moveTo>
                  <a:lnTo>
                    <a:pt x="2" y="11"/>
                  </a:lnTo>
                  <a:lnTo>
                    <a:pt x="83" y="11"/>
                  </a:lnTo>
                  <a:lnTo>
                    <a:pt x="83" y="21"/>
                  </a:lnTo>
                  <a:lnTo>
                    <a:pt x="2" y="21"/>
                  </a:lnTo>
                  <a:lnTo>
                    <a:pt x="0" y="11"/>
                  </a:lnTo>
                  <a:lnTo>
                    <a:pt x="0" y="0"/>
                  </a:lnTo>
                  <a:close/>
                </a:path>
              </a:pathLst>
            </a:custGeom>
            <a:solidFill>
              <a:srgbClr val="1F1A17"/>
            </a:solidFill>
            <a:ln w="9525">
              <a:noFill/>
              <a:round/>
              <a:headEnd/>
              <a:tailEnd/>
            </a:ln>
          </p:spPr>
          <p:txBody>
            <a:bodyPr/>
            <a:lstStyle/>
            <a:p>
              <a:endParaRPr lang="en-US"/>
            </a:p>
          </p:txBody>
        </p:sp>
        <p:sp>
          <p:nvSpPr>
            <p:cNvPr id="46182" name="Freeform 1832"/>
            <p:cNvSpPr>
              <a:spLocks/>
            </p:cNvSpPr>
            <p:nvPr/>
          </p:nvSpPr>
          <p:spPr bwMode="auto">
            <a:xfrm>
              <a:off x="2502" y="2018"/>
              <a:ext cx="83" cy="21"/>
            </a:xfrm>
            <a:custGeom>
              <a:avLst/>
              <a:gdLst>
                <a:gd name="T0" fmla="*/ 0 w 83"/>
                <a:gd name="T1" fmla="*/ 0 h 21"/>
                <a:gd name="T2" fmla="*/ 2 w 83"/>
                <a:gd name="T3" fmla="*/ 11 h 21"/>
                <a:gd name="T4" fmla="*/ 83 w 83"/>
                <a:gd name="T5" fmla="*/ 11 h 21"/>
                <a:gd name="T6" fmla="*/ 83 w 83"/>
                <a:gd name="T7" fmla="*/ 21 h 21"/>
                <a:gd name="T8" fmla="*/ 2 w 83"/>
                <a:gd name="T9" fmla="*/ 21 h 21"/>
                <a:gd name="T10" fmla="*/ 0 w 83"/>
                <a:gd name="T11" fmla="*/ 11 h 21"/>
                <a:gd name="T12" fmla="*/ 0 w 83"/>
                <a:gd name="T13" fmla="*/ 0 h 21"/>
                <a:gd name="T14" fmla="*/ 0 w 83"/>
                <a:gd name="T15" fmla="*/ 0 h 21"/>
                <a:gd name="T16" fmla="*/ 0 60000 65536"/>
                <a:gd name="T17" fmla="*/ 0 60000 65536"/>
                <a:gd name="T18" fmla="*/ 0 60000 65536"/>
                <a:gd name="T19" fmla="*/ 0 60000 65536"/>
                <a:gd name="T20" fmla="*/ 0 60000 65536"/>
                <a:gd name="T21" fmla="*/ 0 60000 65536"/>
                <a:gd name="T22" fmla="*/ 0 60000 65536"/>
                <a:gd name="T23" fmla="*/ 0 60000 65536"/>
                <a:gd name="T24" fmla="*/ 0 w 83"/>
                <a:gd name="T25" fmla="*/ 0 h 21"/>
                <a:gd name="T26" fmla="*/ 83 w 83"/>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3" h="21">
                  <a:moveTo>
                    <a:pt x="0" y="0"/>
                  </a:moveTo>
                  <a:lnTo>
                    <a:pt x="2" y="11"/>
                  </a:lnTo>
                  <a:lnTo>
                    <a:pt x="83" y="11"/>
                  </a:lnTo>
                  <a:lnTo>
                    <a:pt x="83" y="21"/>
                  </a:lnTo>
                  <a:lnTo>
                    <a:pt x="2" y="21"/>
                  </a:lnTo>
                  <a:lnTo>
                    <a:pt x="0" y="11"/>
                  </a:lnTo>
                  <a:lnTo>
                    <a:pt x="0" y="0"/>
                  </a:lnTo>
                  <a:close/>
                </a:path>
              </a:pathLst>
            </a:custGeom>
            <a:noFill/>
            <a:ln w="3175">
              <a:solidFill>
                <a:srgbClr val="1F1A17"/>
              </a:solidFill>
              <a:round/>
              <a:headEnd/>
              <a:tailEnd/>
            </a:ln>
          </p:spPr>
          <p:txBody>
            <a:bodyPr/>
            <a:lstStyle/>
            <a:p>
              <a:endParaRPr lang="en-US"/>
            </a:p>
          </p:txBody>
        </p:sp>
        <p:sp>
          <p:nvSpPr>
            <p:cNvPr id="46183" name="Freeform 1833"/>
            <p:cNvSpPr>
              <a:spLocks/>
            </p:cNvSpPr>
            <p:nvPr/>
          </p:nvSpPr>
          <p:spPr bwMode="auto">
            <a:xfrm>
              <a:off x="2527" y="2006"/>
              <a:ext cx="4" cy="12"/>
            </a:xfrm>
            <a:custGeom>
              <a:avLst/>
              <a:gdLst>
                <a:gd name="T0" fmla="*/ 0 w 4"/>
                <a:gd name="T1" fmla="*/ 0 h 12"/>
                <a:gd name="T2" fmla="*/ 4 w 4"/>
                <a:gd name="T3" fmla="*/ 12 h 12"/>
                <a:gd name="T4" fmla="*/ 0 w 4"/>
                <a:gd name="T5" fmla="*/ 12 h 12"/>
                <a:gd name="T6" fmla="*/ 0 w 4"/>
                <a:gd name="T7" fmla="*/ 0 h 12"/>
                <a:gd name="T8" fmla="*/ 0 60000 65536"/>
                <a:gd name="T9" fmla="*/ 0 60000 65536"/>
                <a:gd name="T10" fmla="*/ 0 60000 65536"/>
                <a:gd name="T11" fmla="*/ 0 60000 65536"/>
                <a:gd name="T12" fmla="*/ 0 w 4"/>
                <a:gd name="T13" fmla="*/ 0 h 12"/>
                <a:gd name="T14" fmla="*/ 4 w 4"/>
                <a:gd name="T15" fmla="*/ 12 h 12"/>
              </a:gdLst>
              <a:ahLst/>
              <a:cxnLst>
                <a:cxn ang="T8">
                  <a:pos x="T0" y="T1"/>
                </a:cxn>
                <a:cxn ang="T9">
                  <a:pos x="T2" y="T3"/>
                </a:cxn>
                <a:cxn ang="T10">
                  <a:pos x="T4" y="T5"/>
                </a:cxn>
                <a:cxn ang="T11">
                  <a:pos x="T6" y="T7"/>
                </a:cxn>
              </a:cxnLst>
              <a:rect l="T12" t="T13" r="T14" b="T15"/>
              <a:pathLst>
                <a:path w="4" h="12">
                  <a:moveTo>
                    <a:pt x="0" y="0"/>
                  </a:moveTo>
                  <a:lnTo>
                    <a:pt x="4" y="12"/>
                  </a:lnTo>
                  <a:lnTo>
                    <a:pt x="0" y="12"/>
                  </a:lnTo>
                  <a:lnTo>
                    <a:pt x="0" y="0"/>
                  </a:lnTo>
                  <a:close/>
                </a:path>
              </a:pathLst>
            </a:custGeom>
            <a:solidFill>
              <a:srgbClr val="1F1A17"/>
            </a:solidFill>
            <a:ln w="9525">
              <a:noFill/>
              <a:round/>
              <a:headEnd/>
              <a:tailEnd/>
            </a:ln>
          </p:spPr>
          <p:txBody>
            <a:bodyPr/>
            <a:lstStyle/>
            <a:p>
              <a:endParaRPr lang="en-US"/>
            </a:p>
          </p:txBody>
        </p:sp>
        <p:sp>
          <p:nvSpPr>
            <p:cNvPr id="46184" name="Freeform 1834"/>
            <p:cNvSpPr>
              <a:spLocks/>
            </p:cNvSpPr>
            <p:nvPr/>
          </p:nvSpPr>
          <p:spPr bwMode="auto">
            <a:xfrm>
              <a:off x="2527" y="2006"/>
              <a:ext cx="4" cy="12"/>
            </a:xfrm>
            <a:custGeom>
              <a:avLst/>
              <a:gdLst>
                <a:gd name="T0" fmla="*/ 0 w 4"/>
                <a:gd name="T1" fmla="*/ 0 h 12"/>
                <a:gd name="T2" fmla="*/ 4 w 4"/>
                <a:gd name="T3" fmla="*/ 12 h 12"/>
                <a:gd name="T4" fmla="*/ 0 w 4"/>
                <a:gd name="T5" fmla="*/ 12 h 12"/>
                <a:gd name="T6" fmla="*/ 0 w 4"/>
                <a:gd name="T7" fmla="*/ 0 h 12"/>
                <a:gd name="T8" fmla="*/ 0 w 4"/>
                <a:gd name="T9" fmla="*/ 0 h 12"/>
                <a:gd name="T10" fmla="*/ 0 60000 65536"/>
                <a:gd name="T11" fmla="*/ 0 60000 65536"/>
                <a:gd name="T12" fmla="*/ 0 60000 65536"/>
                <a:gd name="T13" fmla="*/ 0 60000 65536"/>
                <a:gd name="T14" fmla="*/ 0 60000 65536"/>
                <a:gd name="T15" fmla="*/ 0 w 4"/>
                <a:gd name="T16" fmla="*/ 0 h 12"/>
                <a:gd name="T17" fmla="*/ 4 w 4"/>
                <a:gd name="T18" fmla="*/ 12 h 12"/>
              </a:gdLst>
              <a:ahLst/>
              <a:cxnLst>
                <a:cxn ang="T10">
                  <a:pos x="T0" y="T1"/>
                </a:cxn>
                <a:cxn ang="T11">
                  <a:pos x="T2" y="T3"/>
                </a:cxn>
                <a:cxn ang="T12">
                  <a:pos x="T4" y="T5"/>
                </a:cxn>
                <a:cxn ang="T13">
                  <a:pos x="T6" y="T7"/>
                </a:cxn>
                <a:cxn ang="T14">
                  <a:pos x="T8" y="T9"/>
                </a:cxn>
              </a:cxnLst>
              <a:rect l="T15" t="T16" r="T17" b="T18"/>
              <a:pathLst>
                <a:path w="4" h="12">
                  <a:moveTo>
                    <a:pt x="0" y="0"/>
                  </a:moveTo>
                  <a:lnTo>
                    <a:pt x="4" y="12"/>
                  </a:lnTo>
                  <a:lnTo>
                    <a:pt x="0" y="12"/>
                  </a:lnTo>
                  <a:lnTo>
                    <a:pt x="0" y="0"/>
                  </a:lnTo>
                  <a:close/>
                </a:path>
              </a:pathLst>
            </a:custGeom>
            <a:noFill/>
            <a:ln w="3175">
              <a:solidFill>
                <a:srgbClr val="1F1A17"/>
              </a:solidFill>
              <a:round/>
              <a:headEnd/>
              <a:tailEnd/>
            </a:ln>
          </p:spPr>
          <p:txBody>
            <a:bodyPr/>
            <a:lstStyle/>
            <a:p>
              <a:endParaRPr lang="en-US"/>
            </a:p>
          </p:txBody>
        </p:sp>
        <p:sp>
          <p:nvSpPr>
            <p:cNvPr id="46185" name="Line 1835"/>
            <p:cNvSpPr>
              <a:spLocks noChangeShapeType="1"/>
            </p:cNvSpPr>
            <p:nvPr/>
          </p:nvSpPr>
          <p:spPr bwMode="auto">
            <a:xfrm>
              <a:off x="2531" y="2018"/>
              <a:ext cx="4" cy="9"/>
            </a:xfrm>
            <a:prstGeom prst="line">
              <a:avLst/>
            </a:prstGeom>
            <a:noFill/>
            <a:ln w="3175">
              <a:solidFill>
                <a:srgbClr val="1F1A17"/>
              </a:solidFill>
              <a:round/>
              <a:headEnd/>
              <a:tailEnd/>
            </a:ln>
          </p:spPr>
          <p:txBody>
            <a:bodyPr/>
            <a:lstStyle/>
            <a:p>
              <a:endParaRPr lang="en-US"/>
            </a:p>
          </p:txBody>
        </p:sp>
        <p:sp>
          <p:nvSpPr>
            <p:cNvPr id="46186" name="Line 1836"/>
            <p:cNvSpPr>
              <a:spLocks noChangeShapeType="1"/>
            </p:cNvSpPr>
            <p:nvPr/>
          </p:nvSpPr>
          <p:spPr bwMode="auto">
            <a:xfrm>
              <a:off x="2554" y="2018"/>
              <a:ext cx="4" cy="9"/>
            </a:xfrm>
            <a:prstGeom prst="line">
              <a:avLst/>
            </a:prstGeom>
            <a:noFill/>
            <a:ln w="3175">
              <a:solidFill>
                <a:srgbClr val="1F1A17"/>
              </a:solidFill>
              <a:round/>
              <a:headEnd/>
              <a:tailEnd/>
            </a:ln>
          </p:spPr>
          <p:txBody>
            <a:bodyPr/>
            <a:lstStyle/>
            <a:p>
              <a:endParaRPr lang="en-US"/>
            </a:p>
          </p:txBody>
        </p:sp>
        <p:sp>
          <p:nvSpPr>
            <p:cNvPr id="46187" name="Line 1837"/>
            <p:cNvSpPr>
              <a:spLocks noChangeShapeType="1"/>
            </p:cNvSpPr>
            <p:nvPr/>
          </p:nvSpPr>
          <p:spPr bwMode="auto">
            <a:xfrm flipH="1">
              <a:off x="2529" y="2018"/>
              <a:ext cx="25" cy="1"/>
            </a:xfrm>
            <a:prstGeom prst="line">
              <a:avLst/>
            </a:prstGeom>
            <a:noFill/>
            <a:ln w="3175">
              <a:solidFill>
                <a:srgbClr val="1F1A17"/>
              </a:solidFill>
              <a:round/>
              <a:headEnd/>
              <a:tailEnd/>
            </a:ln>
          </p:spPr>
          <p:txBody>
            <a:bodyPr/>
            <a:lstStyle/>
            <a:p>
              <a:endParaRPr lang="en-US"/>
            </a:p>
          </p:txBody>
        </p:sp>
        <p:sp>
          <p:nvSpPr>
            <p:cNvPr id="46188" name="Freeform 1838"/>
            <p:cNvSpPr>
              <a:spLocks/>
            </p:cNvSpPr>
            <p:nvPr/>
          </p:nvSpPr>
          <p:spPr bwMode="auto">
            <a:xfrm>
              <a:off x="2593" y="1977"/>
              <a:ext cx="124" cy="48"/>
            </a:xfrm>
            <a:custGeom>
              <a:avLst/>
              <a:gdLst>
                <a:gd name="T0" fmla="*/ 0 w 124"/>
                <a:gd name="T1" fmla="*/ 0 h 48"/>
                <a:gd name="T2" fmla="*/ 11 w 124"/>
                <a:gd name="T3" fmla="*/ 48 h 48"/>
                <a:gd name="T4" fmla="*/ 124 w 124"/>
                <a:gd name="T5" fmla="*/ 48 h 48"/>
                <a:gd name="T6" fmla="*/ 109 w 124"/>
                <a:gd name="T7" fmla="*/ 0 h 48"/>
                <a:gd name="T8" fmla="*/ 0 w 124"/>
                <a:gd name="T9" fmla="*/ 0 h 48"/>
                <a:gd name="T10" fmla="*/ 0 60000 65536"/>
                <a:gd name="T11" fmla="*/ 0 60000 65536"/>
                <a:gd name="T12" fmla="*/ 0 60000 65536"/>
                <a:gd name="T13" fmla="*/ 0 60000 65536"/>
                <a:gd name="T14" fmla="*/ 0 60000 65536"/>
                <a:gd name="T15" fmla="*/ 0 w 124"/>
                <a:gd name="T16" fmla="*/ 0 h 48"/>
                <a:gd name="T17" fmla="*/ 124 w 124"/>
                <a:gd name="T18" fmla="*/ 48 h 48"/>
              </a:gdLst>
              <a:ahLst/>
              <a:cxnLst>
                <a:cxn ang="T10">
                  <a:pos x="T0" y="T1"/>
                </a:cxn>
                <a:cxn ang="T11">
                  <a:pos x="T2" y="T3"/>
                </a:cxn>
                <a:cxn ang="T12">
                  <a:pos x="T4" y="T5"/>
                </a:cxn>
                <a:cxn ang="T13">
                  <a:pos x="T6" y="T7"/>
                </a:cxn>
                <a:cxn ang="T14">
                  <a:pos x="T8" y="T9"/>
                </a:cxn>
              </a:cxnLst>
              <a:rect l="T15" t="T16" r="T17" b="T18"/>
              <a:pathLst>
                <a:path w="124" h="48">
                  <a:moveTo>
                    <a:pt x="0" y="0"/>
                  </a:moveTo>
                  <a:lnTo>
                    <a:pt x="11" y="48"/>
                  </a:lnTo>
                  <a:lnTo>
                    <a:pt x="124" y="48"/>
                  </a:lnTo>
                  <a:lnTo>
                    <a:pt x="109" y="0"/>
                  </a:lnTo>
                  <a:lnTo>
                    <a:pt x="0" y="0"/>
                  </a:lnTo>
                  <a:close/>
                </a:path>
              </a:pathLst>
            </a:custGeom>
            <a:solidFill>
              <a:srgbClr val="C3C3C2"/>
            </a:solidFill>
            <a:ln w="9525">
              <a:noFill/>
              <a:round/>
              <a:headEnd/>
              <a:tailEnd/>
            </a:ln>
          </p:spPr>
          <p:txBody>
            <a:bodyPr/>
            <a:lstStyle/>
            <a:p>
              <a:endParaRPr lang="en-US"/>
            </a:p>
          </p:txBody>
        </p:sp>
        <p:sp>
          <p:nvSpPr>
            <p:cNvPr id="46189" name="Freeform 1839"/>
            <p:cNvSpPr>
              <a:spLocks/>
            </p:cNvSpPr>
            <p:nvPr/>
          </p:nvSpPr>
          <p:spPr bwMode="auto">
            <a:xfrm>
              <a:off x="2593" y="1977"/>
              <a:ext cx="124" cy="48"/>
            </a:xfrm>
            <a:custGeom>
              <a:avLst/>
              <a:gdLst>
                <a:gd name="T0" fmla="*/ 0 w 124"/>
                <a:gd name="T1" fmla="*/ 0 h 48"/>
                <a:gd name="T2" fmla="*/ 11 w 124"/>
                <a:gd name="T3" fmla="*/ 48 h 48"/>
                <a:gd name="T4" fmla="*/ 124 w 124"/>
                <a:gd name="T5" fmla="*/ 48 h 48"/>
                <a:gd name="T6" fmla="*/ 109 w 124"/>
                <a:gd name="T7" fmla="*/ 0 h 48"/>
                <a:gd name="T8" fmla="*/ 0 w 124"/>
                <a:gd name="T9" fmla="*/ 0 h 48"/>
                <a:gd name="T10" fmla="*/ 0 w 124"/>
                <a:gd name="T11" fmla="*/ 0 h 48"/>
                <a:gd name="T12" fmla="*/ 0 60000 65536"/>
                <a:gd name="T13" fmla="*/ 0 60000 65536"/>
                <a:gd name="T14" fmla="*/ 0 60000 65536"/>
                <a:gd name="T15" fmla="*/ 0 60000 65536"/>
                <a:gd name="T16" fmla="*/ 0 60000 65536"/>
                <a:gd name="T17" fmla="*/ 0 60000 65536"/>
                <a:gd name="T18" fmla="*/ 0 w 124"/>
                <a:gd name="T19" fmla="*/ 0 h 48"/>
                <a:gd name="T20" fmla="*/ 124 w 124"/>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124" h="48">
                  <a:moveTo>
                    <a:pt x="0" y="0"/>
                  </a:moveTo>
                  <a:lnTo>
                    <a:pt x="11" y="48"/>
                  </a:lnTo>
                  <a:lnTo>
                    <a:pt x="124" y="48"/>
                  </a:lnTo>
                  <a:lnTo>
                    <a:pt x="109" y="0"/>
                  </a:lnTo>
                  <a:lnTo>
                    <a:pt x="0" y="0"/>
                  </a:lnTo>
                  <a:close/>
                </a:path>
              </a:pathLst>
            </a:custGeom>
            <a:noFill/>
            <a:ln w="3175">
              <a:solidFill>
                <a:srgbClr val="1F1A17"/>
              </a:solidFill>
              <a:round/>
              <a:headEnd/>
              <a:tailEnd/>
            </a:ln>
          </p:spPr>
          <p:txBody>
            <a:bodyPr/>
            <a:lstStyle/>
            <a:p>
              <a:endParaRPr lang="en-US"/>
            </a:p>
          </p:txBody>
        </p:sp>
        <p:sp>
          <p:nvSpPr>
            <p:cNvPr id="46190" name="Line 1840"/>
            <p:cNvSpPr>
              <a:spLocks noChangeShapeType="1"/>
            </p:cNvSpPr>
            <p:nvPr/>
          </p:nvSpPr>
          <p:spPr bwMode="auto">
            <a:xfrm flipH="1">
              <a:off x="2596" y="1993"/>
              <a:ext cx="110" cy="1"/>
            </a:xfrm>
            <a:prstGeom prst="line">
              <a:avLst/>
            </a:prstGeom>
            <a:noFill/>
            <a:ln w="3175">
              <a:solidFill>
                <a:srgbClr val="1F1A17"/>
              </a:solidFill>
              <a:round/>
              <a:headEnd/>
              <a:tailEnd/>
            </a:ln>
          </p:spPr>
          <p:txBody>
            <a:bodyPr/>
            <a:lstStyle/>
            <a:p>
              <a:endParaRPr lang="en-US"/>
            </a:p>
          </p:txBody>
        </p:sp>
        <p:sp>
          <p:nvSpPr>
            <p:cNvPr id="46191" name="Line 1841"/>
            <p:cNvSpPr>
              <a:spLocks noChangeShapeType="1"/>
            </p:cNvSpPr>
            <p:nvPr/>
          </p:nvSpPr>
          <p:spPr bwMode="auto">
            <a:xfrm>
              <a:off x="2600" y="2006"/>
              <a:ext cx="89" cy="1"/>
            </a:xfrm>
            <a:prstGeom prst="line">
              <a:avLst/>
            </a:prstGeom>
            <a:noFill/>
            <a:ln w="3175">
              <a:solidFill>
                <a:srgbClr val="1F1A17"/>
              </a:solidFill>
              <a:round/>
              <a:headEnd/>
              <a:tailEnd/>
            </a:ln>
          </p:spPr>
          <p:txBody>
            <a:bodyPr/>
            <a:lstStyle/>
            <a:p>
              <a:endParaRPr lang="en-US"/>
            </a:p>
          </p:txBody>
        </p:sp>
        <p:sp>
          <p:nvSpPr>
            <p:cNvPr id="46192" name="Line 1842"/>
            <p:cNvSpPr>
              <a:spLocks noChangeShapeType="1"/>
            </p:cNvSpPr>
            <p:nvPr/>
          </p:nvSpPr>
          <p:spPr bwMode="auto">
            <a:xfrm>
              <a:off x="2602" y="2016"/>
              <a:ext cx="90" cy="1"/>
            </a:xfrm>
            <a:prstGeom prst="line">
              <a:avLst/>
            </a:prstGeom>
            <a:noFill/>
            <a:ln w="3175">
              <a:solidFill>
                <a:srgbClr val="1F1A17"/>
              </a:solidFill>
              <a:round/>
              <a:headEnd/>
              <a:tailEnd/>
            </a:ln>
          </p:spPr>
          <p:txBody>
            <a:bodyPr/>
            <a:lstStyle/>
            <a:p>
              <a:endParaRPr lang="en-US"/>
            </a:p>
          </p:txBody>
        </p:sp>
        <p:sp>
          <p:nvSpPr>
            <p:cNvPr id="46193" name="Line 1843"/>
            <p:cNvSpPr>
              <a:spLocks noChangeShapeType="1"/>
            </p:cNvSpPr>
            <p:nvPr/>
          </p:nvSpPr>
          <p:spPr bwMode="auto">
            <a:xfrm>
              <a:off x="2625" y="1979"/>
              <a:ext cx="8" cy="37"/>
            </a:xfrm>
            <a:prstGeom prst="line">
              <a:avLst/>
            </a:prstGeom>
            <a:noFill/>
            <a:ln w="3175">
              <a:solidFill>
                <a:srgbClr val="1F1A17"/>
              </a:solidFill>
              <a:round/>
              <a:headEnd/>
              <a:tailEnd/>
            </a:ln>
          </p:spPr>
          <p:txBody>
            <a:bodyPr/>
            <a:lstStyle/>
            <a:p>
              <a:endParaRPr lang="en-US"/>
            </a:p>
          </p:txBody>
        </p:sp>
        <p:sp>
          <p:nvSpPr>
            <p:cNvPr id="46194" name="Line 1844"/>
            <p:cNvSpPr>
              <a:spLocks noChangeShapeType="1"/>
            </p:cNvSpPr>
            <p:nvPr/>
          </p:nvSpPr>
          <p:spPr bwMode="auto">
            <a:xfrm>
              <a:off x="2681" y="1979"/>
              <a:ext cx="15" cy="48"/>
            </a:xfrm>
            <a:prstGeom prst="line">
              <a:avLst/>
            </a:prstGeom>
            <a:noFill/>
            <a:ln w="3175">
              <a:solidFill>
                <a:srgbClr val="1F1A17"/>
              </a:solidFill>
              <a:round/>
              <a:headEnd/>
              <a:tailEnd/>
            </a:ln>
          </p:spPr>
          <p:txBody>
            <a:bodyPr/>
            <a:lstStyle/>
            <a:p>
              <a:endParaRPr lang="en-US"/>
            </a:p>
          </p:txBody>
        </p:sp>
        <p:sp>
          <p:nvSpPr>
            <p:cNvPr id="46195" name="Line 1845"/>
            <p:cNvSpPr>
              <a:spLocks noChangeShapeType="1"/>
            </p:cNvSpPr>
            <p:nvPr/>
          </p:nvSpPr>
          <p:spPr bwMode="auto">
            <a:xfrm>
              <a:off x="2654" y="1979"/>
              <a:ext cx="12" cy="48"/>
            </a:xfrm>
            <a:prstGeom prst="line">
              <a:avLst/>
            </a:prstGeom>
            <a:noFill/>
            <a:ln w="3175">
              <a:solidFill>
                <a:srgbClr val="1F1A17"/>
              </a:solidFill>
              <a:round/>
              <a:headEnd/>
              <a:tailEnd/>
            </a:ln>
          </p:spPr>
          <p:txBody>
            <a:bodyPr/>
            <a:lstStyle/>
            <a:p>
              <a:endParaRPr lang="en-US"/>
            </a:p>
          </p:txBody>
        </p:sp>
        <p:sp>
          <p:nvSpPr>
            <p:cNvPr id="46196" name="Freeform 1846"/>
            <p:cNvSpPr>
              <a:spLocks/>
            </p:cNvSpPr>
            <p:nvPr/>
          </p:nvSpPr>
          <p:spPr bwMode="auto">
            <a:xfrm>
              <a:off x="2591" y="1977"/>
              <a:ext cx="126" cy="62"/>
            </a:xfrm>
            <a:custGeom>
              <a:avLst/>
              <a:gdLst>
                <a:gd name="T0" fmla="*/ 2 w 126"/>
                <a:gd name="T1" fmla="*/ 0 h 62"/>
                <a:gd name="T2" fmla="*/ 13 w 126"/>
                <a:gd name="T3" fmla="*/ 48 h 62"/>
                <a:gd name="T4" fmla="*/ 126 w 126"/>
                <a:gd name="T5" fmla="*/ 48 h 62"/>
                <a:gd name="T6" fmla="*/ 126 w 126"/>
                <a:gd name="T7" fmla="*/ 62 h 62"/>
                <a:gd name="T8" fmla="*/ 13 w 126"/>
                <a:gd name="T9" fmla="*/ 62 h 62"/>
                <a:gd name="T10" fmla="*/ 0 w 126"/>
                <a:gd name="T11" fmla="*/ 14 h 62"/>
                <a:gd name="T12" fmla="*/ 2 w 126"/>
                <a:gd name="T13" fmla="*/ 0 h 62"/>
                <a:gd name="T14" fmla="*/ 0 60000 65536"/>
                <a:gd name="T15" fmla="*/ 0 60000 65536"/>
                <a:gd name="T16" fmla="*/ 0 60000 65536"/>
                <a:gd name="T17" fmla="*/ 0 60000 65536"/>
                <a:gd name="T18" fmla="*/ 0 60000 65536"/>
                <a:gd name="T19" fmla="*/ 0 60000 65536"/>
                <a:gd name="T20" fmla="*/ 0 60000 65536"/>
                <a:gd name="T21" fmla="*/ 0 w 126"/>
                <a:gd name="T22" fmla="*/ 0 h 62"/>
                <a:gd name="T23" fmla="*/ 126 w 126"/>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6" h="62">
                  <a:moveTo>
                    <a:pt x="2" y="0"/>
                  </a:moveTo>
                  <a:lnTo>
                    <a:pt x="13" y="48"/>
                  </a:lnTo>
                  <a:lnTo>
                    <a:pt x="126" y="48"/>
                  </a:lnTo>
                  <a:lnTo>
                    <a:pt x="126" y="62"/>
                  </a:lnTo>
                  <a:lnTo>
                    <a:pt x="13" y="62"/>
                  </a:lnTo>
                  <a:lnTo>
                    <a:pt x="0" y="14"/>
                  </a:lnTo>
                  <a:lnTo>
                    <a:pt x="2" y="0"/>
                  </a:lnTo>
                  <a:close/>
                </a:path>
              </a:pathLst>
            </a:custGeom>
            <a:solidFill>
              <a:srgbClr val="1F1A17"/>
            </a:solidFill>
            <a:ln w="9525">
              <a:noFill/>
              <a:round/>
              <a:headEnd/>
              <a:tailEnd/>
            </a:ln>
          </p:spPr>
          <p:txBody>
            <a:bodyPr/>
            <a:lstStyle/>
            <a:p>
              <a:endParaRPr lang="en-US"/>
            </a:p>
          </p:txBody>
        </p:sp>
        <p:sp>
          <p:nvSpPr>
            <p:cNvPr id="46197" name="Freeform 1847"/>
            <p:cNvSpPr>
              <a:spLocks/>
            </p:cNvSpPr>
            <p:nvPr/>
          </p:nvSpPr>
          <p:spPr bwMode="auto">
            <a:xfrm>
              <a:off x="2591" y="1977"/>
              <a:ext cx="126" cy="62"/>
            </a:xfrm>
            <a:custGeom>
              <a:avLst/>
              <a:gdLst>
                <a:gd name="T0" fmla="*/ 2 w 126"/>
                <a:gd name="T1" fmla="*/ 0 h 62"/>
                <a:gd name="T2" fmla="*/ 13 w 126"/>
                <a:gd name="T3" fmla="*/ 48 h 62"/>
                <a:gd name="T4" fmla="*/ 126 w 126"/>
                <a:gd name="T5" fmla="*/ 48 h 62"/>
                <a:gd name="T6" fmla="*/ 126 w 126"/>
                <a:gd name="T7" fmla="*/ 62 h 62"/>
                <a:gd name="T8" fmla="*/ 13 w 126"/>
                <a:gd name="T9" fmla="*/ 62 h 62"/>
                <a:gd name="T10" fmla="*/ 0 w 126"/>
                <a:gd name="T11" fmla="*/ 14 h 62"/>
                <a:gd name="T12" fmla="*/ 2 w 126"/>
                <a:gd name="T13" fmla="*/ 0 h 62"/>
                <a:gd name="T14" fmla="*/ 2 w 126"/>
                <a:gd name="T15" fmla="*/ 0 h 62"/>
                <a:gd name="T16" fmla="*/ 0 60000 65536"/>
                <a:gd name="T17" fmla="*/ 0 60000 65536"/>
                <a:gd name="T18" fmla="*/ 0 60000 65536"/>
                <a:gd name="T19" fmla="*/ 0 60000 65536"/>
                <a:gd name="T20" fmla="*/ 0 60000 65536"/>
                <a:gd name="T21" fmla="*/ 0 60000 65536"/>
                <a:gd name="T22" fmla="*/ 0 60000 65536"/>
                <a:gd name="T23" fmla="*/ 0 60000 65536"/>
                <a:gd name="T24" fmla="*/ 0 w 126"/>
                <a:gd name="T25" fmla="*/ 0 h 62"/>
                <a:gd name="T26" fmla="*/ 126 w 126"/>
                <a:gd name="T27" fmla="*/ 62 h 6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6" h="62">
                  <a:moveTo>
                    <a:pt x="2" y="0"/>
                  </a:moveTo>
                  <a:lnTo>
                    <a:pt x="13" y="48"/>
                  </a:lnTo>
                  <a:lnTo>
                    <a:pt x="126" y="48"/>
                  </a:lnTo>
                  <a:lnTo>
                    <a:pt x="126" y="62"/>
                  </a:lnTo>
                  <a:lnTo>
                    <a:pt x="13" y="62"/>
                  </a:lnTo>
                  <a:lnTo>
                    <a:pt x="0" y="14"/>
                  </a:lnTo>
                  <a:lnTo>
                    <a:pt x="2" y="0"/>
                  </a:lnTo>
                  <a:close/>
                </a:path>
              </a:pathLst>
            </a:custGeom>
            <a:noFill/>
            <a:ln w="3175">
              <a:solidFill>
                <a:srgbClr val="1F1A17"/>
              </a:solidFill>
              <a:round/>
              <a:headEnd/>
              <a:tailEnd/>
            </a:ln>
          </p:spPr>
          <p:txBody>
            <a:bodyPr/>
            <a:lstStyle/>
            <a:p>
              <a:endParaRPr lang="en-US"/>
            </a:p>
          </p:txBody>
        </p:sp>
        <p:sp>
          <p:nvSpPr>
            <p:cNvPr id="46198" name="Freeform 1848"/>
            <p:cNvSpPr>
              <a:spLocks/>
            </p:cNvSpPr>
            <p:nvPr/>
          </p:nvSpPr>
          <p:spPr bwMode="auto">
            <a:xfrm>
              <a:off x="2708" y="1960"/>
              <a:ext cx="32" cy="81"/>
            </a:xfrm>
            <a:custGeom>
              <a:avLst/>
              <a:gdLst>
                <a:gd name="T0" fmla="*/ 0 w 32"/>
                <a:gd name="T1" fmla="*/ 0 h 81"/>
                <a:gd name="T2" fmla="*/ 32 w 32"/>
                <a:gd name="T3" fmla="*/ 81 h 81"/>
                <a:gd name="T4" fmla="*/ 21 w 32"/>
                <a:gd name="T5" fmla="*/ 59 h 81"/>
                <a:gd name="T6" fmla="*/ 7 w 32"/>
                <a:gd name="T7" fmla="*/ 34 h 81"/>
                <a:gd name="T8" fmla="*/ 2 w 32"/>
                <a:gd name="T9" fmla="*/ 13 h 81"/>
                <a:gd name="T10" fmla="*/ 0 w 32"/>
                <a:gd name="T11" fmla="*/ 8 h 81"/>
                <a:gd name="T12" fmla="*/ 0 w 32"/>
                <a:gd name="T13" fmla="*/ 0 h 81"/>
                <a:gd name="T14" fmla="*/ 0 w 32"/>
                <a:gd name="T15" fmla="*/ 0 h 81"/>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81"/>
                <a:gd name="T26" fmla="*/ 32 w 32"/>
                <a:gd name="T27" fmla="*/ 81 h 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81">
                  <a:moveTo>
                    <a:pt x="0" y="0"/>
                  </a:moveTo>
                  <a:lnTo>
                    <a:pt x="32" y="81"/>
                  </a:lnTo>
                  <a:lnTo>
                    <a:pt x="21" y="59"/>
                  </a:lnTo>
                  <a:lnTo>
                    <a:pt x="7" y="34"/>
                  </a:lnTo>
                  <a:lnTo>
                    <a:pt x="2" y="13"/>
                  </a:lnTo>
                  <a:lnTo>
                    <a:pt x="0" y="8"/>
                  </a:lnTo>
                  <a:lnTo>
                    <a:pt x="0" y="0"/>
                  </a:lnTo>
                  <a:close/>
                </a:path>
              </a:pathLst>
            </a:custGeom>
            <a:solidFill>
              <a:srgbClr val="1F1A17"/>
            </a:solidFill>
            <a:ln w="9525">
              <a:noFill/>
              <a:round/>
              <a:headEnd/>
              <a:tailEnd/>
            </a:ln>
          </p:spPr>
          <p:txBody>
            <a:bodyPr/>
            <a:lstStyle/>
            <a:p>
              <a:endParaRPr lang="en-US"/>
            </a:p>
          </p:txBody>
        </p:sp>
        <p:sp>
          <p:nvSpPr>
            <p:cNvPr id="46199" name="Freeform 1849"/>
            <p:cNvSpPr>
              <a:spLocks/>
            </p:cNvSpPr>
            <p:nvPr/>
          </p:nvSpPr>
          <p:spPr bwMode="auto">
            <a:xfrm>
              <a:off x="2708" y="1960"/>
              <a:ext cx="32" cy="81"/>
            </a:xfrm>
            <a:custGeom>
              <a:avLst/>
              <a:gdLst>
                <a:gd name="T0" fmla="*/ 0 w 32"/>
                <a:gd name="T1" fmla="*/ 0 h 81"/>
                <a:gd name="T2" fmla="*/ 32 w 32"/>
                <a:gd name="T3" fmla="*/ 81 h 81"/>
                <a:gd name="T4" fmla="*/ 21 w 32"/>
                <a:gd name="T5" fmla="*/ 59 h 81"/>
                <a:gd name="T6" fmla="*/ 7 w 32"/>
                <a:gd name="T7" fmla="*/ 34 h 81"/>
                <a:gd name="T8" fmla="*/ 2 w 32"/>
                <a:gd name="T9" fmla="*/ 13 h 81"/>
                <a:gd name="T10" fmla="*/ 0 w 32"/>
                <a:gd name="T11" fmla="*/ 8 h 81"/>
                <a:gd name="T12" fmla="*/ 0 w 32"/>
                <a:gd name="T13" fmla="*/ 0 h 81"/>
                <a:gd name="T14" fmla="*/ 0 w 32"/>
                <a:gd name="T15" fmla="*/ 0 h 81"/>
                <a:gd name="T16" fmla="*/ 0 w 32"/>
                <a:gd name="T17" fmla="*/ 0 h 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81"/>
                <a:gd name="T29" fmla="*/ 32 w 32"/>
                <a:gd name="T30" fmla="*/ 81 h 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81">
                  <a:moveTo>
                    <a:pt x="0" y="0"/>
                  </a:moveTo>
                  <a:lnTo>
                    <a:pt x="32" y="81"/>
                  </a:lnTo>
                  <a:lnTo>
                    <a:pt x="21" y="59"/>
                  </a:lnTo>
                  <a:lnTo>
                    <a:pt x="7" y="34"/>
                  </a:lnTo>
                  <a:lnTo>
                    <a:pt x="2" y="13"/>
                  </a:lnTo>
                  <a:lnTo>
                    <a:pt x="0" y="8"/>
                  </a:lnTo>
                  <a:lnTo>
                    <a:pt x="0" y="0"/>
                  </a:lnTo>
                  <a:close/>
                </a:path>
              </a:pathLst>
            </a:custGeom>
            <a:noFill/>
            <a:ln w="3175">
              <a:solidFill>
                <a:srgbClr val="1F1A17"/>
              </a:solidFill>
              <a:round/>
              <a:headEnd/>
              <a:tailEnd/>
            </a:ln>
          </p:spPr>
          <p:txBody>
            <a:bodyPr/>
            <a:lstStyle/>
            <a:p>
              <a:endParaRPr lang="en-US"/>
            </a:p>
          </p:txBody>
        </p:sp>
        <p:sp>
          <p:nvSpPr>
            <p:cNvPr id="46200" name="Freeform 1850"/>
            <p:cNvSpPr>
              <a:spLocks/>
            </p:cNvSpPr>
            <p:nvPr/>
          </p:nvSpPr>
          <p:spPr bwMode="auto">
            <a:xfrm>
              <a:off x="4539" y="2515"/>
              <a:ext cx="264" cy="67"/>
            </a:xfrm>
            <a:custGeom>
              <a:avLst/>
              <a:gdLst>
                <a:gd name="T0" fmla="*/ 132 w 264"/>
                <a:gd name="T1" fmla="*/ 2 h 67"/>
                <a:gd name="T2" fmla="*/ 159 w 264"/>
                <a:gd name="T3" fmla="*/ 5 h 67"/>
                <a:gd name="T4" fmla="*/ 184 w 264"/>
                <a:gd name="T5" fmla="*/ 9 h 67"/>
                <a:gd name="T6" fmla="*/ 205 w 264"/>
                <a:gd name="T7" fmla="*/ 15 h 67"/>
                <a:gd name="T8" fmla="*/ 226 w 264"/>
                <a:gd name="T9" fmla="*/ 19 h 67"/>
                <a:gd name="T10" fmla="*/ 241 w 264"/>
                <a:gd name="T11" fmla="*/ 26 h 67"/>
                <a:gd name="T12" fmla="*/ 255 w 264"/>
                <a:gd name="T13" fmla="*/ 32 h 67"/>
                <a:gd name="T14" fmla="*/ 259 w 264"/>
                <a:gd name="T15" fmla="*/ 36 h 67"/>
                <a:gd name="T16" fmla="*/ 262 w 264"/>
                <a:gd name="T17" fmla="*/ 38 h 67"/>
                <a:gd name="T18" fmla="*/ 264 w 264"/>
                <a:gd name="T19" fmla="*/ 42 h 67"/>
                <a:gd name="T20" fmla="*/ 264 w 264"/>
                <a:gd name="T21" fmla="*/ 46 h 67"/>
                <a:gd name="T22" fmla="*/ 264 w 264"/>
                <a:gd name="T23" fmla="*/ 48 h 67"/>
                <a:gd name="T24" fmla="*/ 262 w 264"/>
                <a:gd name="T25" fmla="*/ 51 h 67"/>
                <a:gd name="T26" fmla="*/ 259 w 264"/>
                <a:gd name="T27" fmla="*/ 53 h 67"/>
                <a:gd name="T28" fmla="*/ 255 w 264"/>
                <a:gd name="T29" fmla="*/ 57 h 67"/>
                <a:gd name="T30" fmla="*/ 241 w 264"/>
                <a:gd name="T31" fmla="*/ 61 h 67"/>
                <a:gd name="T32" fmla="*/ 226 w 264"/>
                <a:gd name="T33" fmla="*/ 63 h 67"/>
                <a:gd name="T34" fmla="*/ 205 w 264"/>
                <a:gd name="T35" fmla="*/ 65 h 67"/>
                <a:gd name="T36" fmla="*/ 184 w 264"/>
                <a:gd name="T37" fmla="*/ 67 h 67"/>
                <a:gd name="T38" fmla="*/ 159 w 264"/>
                <a:gd name="T39" fmla="*/ 65 h 67"/>
                <a:gd name="T40" fmla="*/ 132 w 264"/>
                <a:gd name="T41" fmla="*/ 63 h 67"/>
                <a:gd name="T42" fmla="*/ 105 w 264"/>
                <a:gd name="T43" fmla="*/ 61 h 67"/>
                <a:gd name="T44" fmla="*/ 80 w 264"/>
                <a:gd name="T45" fmla="*/ 55 h 67"/>
                <a:gd name="T46" fmla="*/ 57 w 264"/>
                <a:gd name="T47" fmla="*/ 51 h 67"/>
                <a:gd name="T48" fmla="*/ 38 w 264"/>
                <a:gd name="T49" fmla="*/ 46 h 67"/>
                <a:gd name="T50" fmla="*/ 21 w 264"/>
                <a:gd name="T51" fmla="*/ 40 h 67"/>
                <a:gd name="T52" fmla="*/ 9 w 264"/>
                <a:gd name="T53" fmla="*/ 32 h 67"/>
                <a:gd name="T54" fmla="*/ 5 w 264"/>
                <a:gd name="T55" fmla="*/ 30 h 67"/>
                <a:gd name="T56" fmla="*/ 1 w 264"/>
                <a:gd name="T57" fmla="*/ 26 h 67"/>
                <a:gd name="T58" fmla="*/ 0 w 264"/>
                <a:gd name="T59" fmla="*/ 23 h 67"/>
                <a:gd name="T60" fmla="*/ 0 w 264"/>
                <a:gd name="T61" fmla="*/ 21 h 67"/>
                <a:gd name="T62" fmla="*/ 0 w 264"/>
                <a:gd name="T63" fmla="*/ 17 h 67"/>
                <a:gd name="T64" fmla="*/ 1 w 264"/>
                <a:gd name="T65" fmla="*/ 15 h 67"/>
                <a:gd name="T66" fmla="*/ 5 w 264"/>
                <a:gd name="T67" fmla="*/ 11 h 67"/>
                <a:gd name="T68" fmla="*/ 9 w 264"/>
                <a:gd name="T69" fmla="*/ 9 h 67"/>
                <a:gd name="T70" fmla="*/ 21 w 264"/>
                <a:gd name="T71" fmla="*/ 5 h 67"/>
                <a:gd name="T72" fmla="*/ 38 w 264"/>
                <a:gd name="T73" fmla="*/ 2 h 67"/>
                <a:gd name="T74" fmla="*/ 57 w 264"/>
                <a:gd name="T75" fmla="*/ 0 h 67"/>
                <a:gd name="T76" fmla="*/ 80 w 264"/>
                <a:gd name="T77" fmla="*/ 0 h 67"/>
                <a:gd name="T78" fmla="*/ 105 w 264"/>
                <a:gd name="T79" fmla="*/ 0 h 67"/>
                <a:gd name="T80" fmla="*/ 132 w 264"/>
                <a:gd name="T81" fmla="*/ 2 h 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4"/>
                <a:gd name="T124" fmla="*/ 0 h 67"/>
                <a:gd name="T125" fmla="*/ 264 w 264"/>
                <a:gd name="T126" fmla="*/ 67 h 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4" h="67">
                  <a:moveTo>
                    <a:pt x="132" y="2"/>
                  </a:moveTo>
                  <a:lnTo>
                    <a:pt x="159" y="5"/>
                  </a:lnTo>
                  <a:lnTo>
                    <a:pt x="184" y="9"/>
                  </a:lnTo>
                  <a:lnTo>
                    <a:pt x="205" y="15"/>
                  </a:lnTo>
                  <a:lnTo>
                    <a:pt x="226" y="19"/>
                  </a:lnTo>
                  <a:lnTo>
                    <a:pt x="241" y="26"/>
                  </a:lnTo>
                  <a:lnTo>
                    <a:pt x="255" y="32"/>
                  </a:lnTo>
                  <a:lnTo>
                    <a:pt x="259" y="36"/>
                  </a:lnTo>
                  <a:lnTo>
                    <a:pt x="262" y="38"/>
                  </a:lnTo>
                  <a:lnTo>
                    <a:pt x="264" y="42"/>
                  </a:lnTo>
                  <a:lnTo>
                    <a:pt x="264" y="46"/>
                  </a:lnTo>
                  <a:lnTo>
                    <a:pt x="264" y="48"/>
                  </a:lnTo>
                  <a:lnTo>
                    <a:pt x="262" y="51"/>
                  </a:lnTo>
                  <a:lnTo>
                    <a:pt x="259" y="53"/>
                  </a:lnTo>
                  <a:lnTo>
                    <a:pt x="255" y="57"/>
                  </a:lnTo>
                  <a:lnTo>
                    <a:pt x="241" y="61"/>
                  </a:lnTo>
                  <a:lnTo>
                    <a:pt x="226" y="63"/>
                  </a:lnTo>
                  <a:lnTo>
                    <a:pt x="205" y="65"/>
                  </a:lnTo>
                  <a:lnTo>
                    <a:pt x="184" y="67"/>
                  </a:lnTo>
                  <a:lnTo>
                    <a:pt x="159" y="65"/>
                  </a:lnTo>
                  <a:lnTo>
                    <a:pt x="132" y="63"/>
                  </a:lnTo>
                  <a:lnTo>
                    <a:pt x="105" y="61"/>
                  </a:lnTo>
                  <a:lnTo>
                    <a:pt x="80" y="55"/>
                  </a:lnTo>
                  <a:lnTo>
                    <a:pt x="57" y="51"/>
                  </a:lnTo>
                  <a:lnTo>
                    <a:pt x="38" y="46"/>
                  </a:lnTo>
                  <a:lnTo>
                    <a:pt x="21" y="40"/>
                  </a:lnTo>
                  <a:lnTo>
                    <a:pt x="9" y="32"/>
                  </a:lnTo>
                  <a:lnTo>
                    <a:pt x="5" y="30"/>
                  </a:lnTo>
                  <a:lnTo>
                    <a:pt x="1" y="26"/>
                  </a:lnTo>
                  <a:lnTo>
                    <a:pt x="0" y="23"/>
                  </a:lnTo>
                  <a:lnTo>
                    <a:pt x="0" y="21"/>
                  </a:lnTo>
                  <a:lnTo>
                    <a:pt x="0" y="17"/>
                  </a:lnTo>
                  <a:lnTo>
                    <a:pt x="1" y="15"/>
                  </a:lnTo>
                  <a:lnTo>
                    <a:pt x="5" y="11"/>
                  </a:lnTo>
                  <a:lnTo>
                    <a:pt x="9" y="9"/>
                  </a:lnTo>
                  <a:lnTo>
                    <a:pt x="21" y="5"/>
                  </a:lnTo>
                  <a:lnTo>
                    <a:pt x="38" y="2"/>
                  </a:lnTo>
                  <a:lnTo>
                    <a:pt x="57" y="0"/>
                  </a:lnTo>
                  <a:lnTo>
                    <a:pt x="80" y="0"/>
                  </a:lnTo>
                  <a:lnTo>
                    <a:pt x="105" y="0"/>
                  </a:lnTo>
                  <a:lnTo>
                    <a:pt x="132" y="2"/>
                  </a:lnTo>
                </a:path>
              </a:pathLst>
            </a:custGeom>
            <a:noFill/>
            <a:ln w="3175">
              <a:solidFill>
                <a:srgbClr val="211E20"/>
              </a:solidFill>
              <a:round/>
              <a:headEnd/>
              <a:tailEnd/>
            </a:ln>
          </p:spPr>
          <p:txBody>
            <a:bodyPr/>
            <a:lstStyle/>
            <a:p>
              <a:endParaRPr lang="en-US"/>
            </a:p>
          </p:txBody>
        </p:sp>
        <p:sp>
          <p:nvSpPr>
            <p:cNvPr id="46201" name="Freeform 1851"/>
            <p:cNvSpPr>
              <a:spLocks/>
            </p:cNvSpPr>
            <p:nvPr/>
          </p:nvSpPr>
          <p:spPr bwMode="auto">
            <a:xfrm>
              <a:off x="4539" y="2353"/>
              <a:ext cx="264" cy="229"/>
            </a:xfrm>
            <a:custGeom>
              <a:avLst/>
              <a:gdLst>
                <a:gd name="T0" fmla="*/ 264 w 264"/>
                <a:gd name="T1" fmla="*/ 204 h 229"/>
                <a:gd name="T2" fmla="*/ 264 w 264"/>
                <a:gd name="T3" fmla="*/ 210 h 229"/>
                <a:gd name="T4" fmla="*/ 262 w 264"/>
                <a:gd name="T5" fmla="*/ 213 h 229"/>
                <a:gd name="T6" fmla="*/ 257 w 264"/>
                <a:gd name="T7" fmla="*/ 217 h 229"/>
                <a:gd name="T8" fmla="*/ 249 w 264"/>
                <a:gd name="T9" fmla="*/ 221 h 229"/>
                <a:gd name="T10" fmla="*/ 238 w 264"/>
                <a:gd name="T11" fmla="*/ 223 h 229"/>
                <a:gd name="T12" fmla="*/ 226 w 264"/>
                <a:gd name="T13" fmla="*/ 225 h 229"/>
                <a:gd name="T14" fmla="*/ 211 w 264"/>
                <a:gd name="T15" fmla="*/ 227 h 229"/>
                <a:gd name="T16" fmla="*/ 195 w 264"/>
                <a:gd name="T17" fmla="*/ 227 h 229"/>
                <a:gd name="T18" fmla="*/ 178 w 264"/>
                <a:gd name="T19" fmla="*/ 229 h 229"/>
                <a:gd name="T20" fmla="*/ 159 w 264"/>
                <a:gd name="T21" fmla="*/ 227 h 229"/>
                <a:gd name="T22" fmla="*/ 138 w 264"/>
                <a:gd name="T23" fmla="*/ 227 h 229"/>
                <a:gd name="T24" fmla="*/ 119 w 264"/>
                <a:gd name="T25" fmla="*/ 225 h 229"/>
                <a:gd name="T26" fmla="*/ 99 w 264"/>
                <a:gd name="T27" fmla="*/ 221 h 229"/>
                <a:gd name="T28" fmla="*/ 80 w 264"/>
                <a:gd name="T29" fmla="*/ 217 h 229"/>
                <a:gd name="T30" fmla="*/ 63 w 264"/>
                <a:gd name="T31" fmla="*/ 215 h 229"/>
                <a:gd name="T32" fmla="*/ 48 w 264"/>
                <a:gd name="T33" fmla="*/ 210 h 229"/>
                <a:gd name="T34" fmla="*/ 34 w 264"/>
                <a:gd name="T35" fmla="*/ 206 h 229"/>
                <a:gd name="T36" fmla="*/ 21 w 264"/>
                <a:gd name="T37" fmla="*/ 202 h 229"/>
                <a:gd name="T38" fmla="*/ 11 w 264"/>
                <a:gd name="T39" fmla="*/ 196 h 229"/>
                <a:gd name="T40" fmla="*/ 5 w 264"/>
                <a:gd name="T41" fmla="*/ 192 h 229"/>
                <a:gd name="T42" fmla="*/ 0 w 264"/>
                <a:gd name="T43" fmla="*/ 187 h 229"/>
                <a:gd name="T44" fmla="*/ 0 w 264"/>
                <a:gd name="T45" fmla="*/ 183 h 229"/>
                <a:gd name="T46" fmla="*/ 0 w 264"/>
                <a:gd name="T47" fmla="*/ 177 h 229"/>
                <a:gd name="T48" fmla="*/ 107 w 264"/>
                <a:gd name="T49" fmla="*/ 2 h 229"/>
                <a:gd name="T50" fmla="*/ 107 w 264"/>
                <a:gd name="T51" fmla="*/ 2 h 229"/>
                <a:gd name="T52" fmla="*/ 107 w 264"/>
                <a:gd name="T53" fmla="*/ 4 h 229"/>
                <a:gd name="T54" fmla="*/ 109 w 264"/>
                <a:gd name="T55" fmla="*/ 6 h 229"/>
                <a:gd name="T56" fmla="*/ 111 w 264"/>
                <a:gd name="T57" fmla="*/ 8 h 229"/>
                <a:gd name="T58" fmla="*/ 115 w 264"/>
                <a:gd name="T59" fmla="*/ 10 h 229"/>
                <a:gd name="T60" fmla="*/ 119 w 264"/>
                <a:gd name="T61" fmla="*/ 12 h 229"/>
                <a:gd name="T62" fmla="*/ 124 w 264"/>
                <a:gd name="T63" fmla="*/ 12 h 229"/>
                <a:gd name="T64" fmla="*/ 130 w 264"/>
                <a:gd name="T65" fmla="*/ 14 h 229"/>
                <a:gd name="T66" fmla="*/ 136 w 264"/>
                <a:gd name="T67" fmla="*/ 16 h 229"/>
                <a:gd name="T68" fmla="*/ 142 w 264"/>
                <a:gd name="T69" fmla="*/ 16 h 229"/>
                <a:gd name="T70" fmla="*/ 149 w 264"/>
                <a:gd name="T71" fmla="*/ 18 h 229"/>
                <a:gd name="T72" fmla="*/ 155 w 264"/>
                <a:gd name="T73" fmla="*/ 18 h 229"/>
                <a:gd name="T74" fmla="*/ 163 w 264"/>
                <a:gd name="T75" fmla="*/ 18 h 229"/>
                <a:gd name="T76" fmla="*/ 168 w 264"/>
                <a:gd name="T77" fmla="*/ 18 h 229"/>
                <a:gd name="T78" fmla="*/ 174 w 264"/>
                <a:gd name="T79" fmla="*/ 18 h 229"/>
                <a:gd name="T80" fmla="*/ 180 w 264"/>
                <a:gd name="T81" fmla="*/ 18 h 229"/>
                <a:gd name="T82" fmla="*/ 184 w 264"/>
                <a:gd name="T83" fmla="*/ 18 h 229"/>
                <a:gd name="T84" fmla="*/ 190 w 264"/>
                <a:gd name="T85" fmla="*/ 16 h 229"/>
                <a:gd name="T86" fmla="*/ 191 w 264"/>
                <a:gd name="T87" fmla="*/ 16 h 229"/>
                <a:gd name="T88" fmla="*/ 195 w 264"/>
                <a:gd name="T89" fmla="*/ 14 h 229"/>
                <a:gd name="T90" fmla="*/ 195 w 264"/>
                <a:gd name="T91" fmla="*/ 12 h 229"/>
                <a:gd name="T92" fmla="*/ 197 w 264"/>
                <a:gd name="T93" fmla="*/ 12 h 22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4"/>
                <a:gd name="T142" fmla="*/ 0 h 229"/>
                <a:gd name="T143" fmla="*/ 264 w 264"/>
                <a:gd name="T144" fmla="*/ 229 h 22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4" h="229">
                  <a:moveTo>
                    <a:pt x="195" y="10"/>
                  </a:moveTo>
                  <a:lnTo>
                    <a:pt x="264" y="179"/>
                  </a:lnTo>
                  <a:lnTo>
                    <a:pt x="264" y="204"/>
                  </a:lnTo>
                  <a:lnTo>
                    <a:pt x="264" y="206"/>
                  </a:lnTo>
                  <a:lnTo>
                    <a:pt x="264" y="208"/>
                  </a:lnTo>
                  <a:lnTo>
                    <a:pt x="264" y="210"/>
                  </a:lnTo>
                  <a:lnTo>
                    <a:pt x="262" y="212"/>
                  </a:lnTo>
                  <a:lnTo>
                    <a:pt x="262" y="213"/>
                  </a:lnTo>
                  <a:lnTo>
                    <a:pt x="261" y="215"/>
                  </a:lnTo>
                  <a:lnTo>
                    <a:pt x="259" y="215"/>
                  </a:lnTo>
                  <a:lnTo>
                    <a:pt x="257" y="217"/>
                  </a:lnTo>
                  <a:lnTo>
                    <a:pt x="255" y="219"/>
                  </a:lnTo>
                  <a:lnTo>
                    <a:pt x="251" y="219"/>
                  </a:lnTo>
                  <a:lnTo>
                    <a:pt x="249" y="221"/>
                  </a:lnTo>
                  <a:lnTo>
                    <a:pt x="245" y="221"/>
                  </a:lnTo>
                  <a:lnTo>
                    <a:pt x="241" y="223"/>
                  </a:lnTo>
                  <a:lnTo>
                    <a:pt x="238" y="223"/>
                  </a:lnTo>
                  <a:lnTo>
                    <a:pt x="234" y="223"/>
                  </a:lnTo>
                  <a:lnTo>
                    <a:pt x="230" y="225"/>
                  </a:lnTo>
                  <a:lnTo>
                    <a:pt x="226" y="225"/>
                  </a:lnTo>
                  <a:lnTo>
                    <a:pt x="220" y="227"/>
                  </a:lnTo>
                  <a:lnTo>
                    <a:pt x="216" y="227"/>
                  </a:lnTo>
                  <a:lnTo>
                    <a:pt x="211" y="227"/>
                  </a:lnTo>
                  <a:lnTo>
                    <a:pt x="205" y="227"/>
                  </a:lnTo>
                  <a:lnTo>
                    <a:pt x="201" y="227"/>
                  </a:lnTo>
                  <a:lnTo>
                    <a:pt x="195" y="227"/>
                  </a:lnTo>
                  <a:lnTo>
                    <a:pt x="190" y="229"/>
                  </a:lnTo>
                  <a:lnTo>
                    <a:pt x="184" y="229"/>
                  </a:lnTo>
                  <a:lnTo>
                    <a:pt x="178" y="229"/>
                  </a:lnTo>
                  <a:lnTo>
                    <a:pt x="170" y="229"/>
                  </a:lnTo>
                  <a:lnTo>
                    <a:pt x="165" y="227"/>
                  </a:lnTo>
                  <a:lnTo>
                    <a:pt x="159" y="227"/>
                  </a:lnTo>
                  <a:lnTo>
                    <a:pt x="151" y="227"/>
                  </a:lnTo>
                  <a:lnTo>
                    <a:pt x="145" y="227"/>
                  </a:lnTo>
                  <a:lnTo>
                    <a:pt x="138" y="227"/>
                  </a:lnTo>
                  <a:lnTo>
                    <a:pt x="132" y="225"/>
                  </a:lnTo>
                  <a:lnTo>
                    <a:pt x="124" y="225"/>
                  </a:lnTo>
                  <a:lnTo>
                    <a:pt x="119" y="225"/>
                  </a:lnTo>
                  <a:lnTo>
                    <a:pt x="111" y="223"/>
                  </a:lnTo>
                  <a:lnTo>
                    <a:pt x="105" y="223"/>
                  </a:lnTo>
                  <a:lnTo>
                    <a:pt x="99" y="221"/>
                  </a:lnTo>
                  <a:lnTo>
                    <a:pt x="92" y="221"/>
                  </a:lnTo>
                  <a:lnTo>
                    <a:pt x="86" y="219"/>
                  </a:lnTo>
                  <a:lnTo>
                    <a:pt x="80" y="217"/>
                  </a:lnTo>
                  <a:lnTo>
                    <a:pt x="74" y="217"/>
                  </a:lnTo>
                  <a:lnTo>
                    <a:pt x="69" y="215"/>
                  </a:lnTo>
                  <a:lnTo>
                    <a:pt x="63" y="215"/>
                  </a:lnTo>
                  <a:lnTo>
                    <a:pt x="57" y="213"/>
                  </a:lnTo>
                  <a:lnTo>
                    <a:pt x="51" y="212"/>
                  </a:lnTo>
                  <a:lnTo>
                    <a:pt x="48" y="210"/>
                  </a:lnTo>
                  <a:lnTo>
                    <a:pt x="42" y="210"/>
                  </a:lnTo>
                  <a:lnTo>
                    <a:pt x="38" y="208"/>
                  </a:lnTo>
                  <a:lnTo>
                    <a:pt x="34" y="206"/>
                  </a:lnTo>
                  <a:lnTo>
                    <a:pt x="28" y="204"/>
                  </a:lnTo>
                  <a:lnTo>
                    <a:pt x="25" y="204"/>
                  </a:lnTo>
                  <a:lnTo>
                    <a:pt x="21" y="202"/>
                  </a:lnTo>
                  <a:lnTo>
                    <a:pt x="19" y="200"/>
                  </a:lnTo>
                  <a:lnTo>
                    <a:pt x="15" y="198"/>
                  </a:lnTo>
                  <a:lnTo>
                    <a:pt x="11" y="196"/>
                  </a:lnTo>
                  <a:lnTo>
                    <a:pt x="9" y="194"/>
                  </a:lnTo>
                  <a:lnTo>
                    <a:pt x="7" y="194"/>
                  </a:lnTo>
                  <a:lnTo>
                    <a:pt x="5" y="192"/>
                  </a:lnTo>
                  <a:lnTo>
                    <a:pt x="3" y="190"/>
                  </a:lnTo>
                  <a:lnTo>
                    <a:pt x="1" y="188"/>
                  </a:lnTo>
                  <a:lnTo>
                    <a:pt x="0" y="187"/>
                  </a:lnTo>
                  <a:lnTo>
                    <a:pt x="0" y="185"/>
                  </a:lnTo>
                  <a:lnTo>
                    <a:pt x="0" y="183"/>
                  </a:lnTo>
                  <a:lnTo>
                    <a:pt x="0" y="181"/>
                  </a:lnTo>
                  <a:lnTo>
                    <a:pt x="0" y="179"/>
                  </a:lnTo>
                  <a:lnTo>
                    <a:pt x="0" y="177"/>
                  </a:lnTo>
                  <a:lnTo>
                    <a:pt x="1" y="154"/>
                  </a:lnTo>
                  <a:lnTo>
                    <a:pt x="107" y="0"/>
                  </a:lnTo>
                  <a:lnTo>
                    <a:pt x="107" y="2"/>
                  </a:lnTo>
                  <a:lnTo>
                    <a:pt x="107" y="4"/>
                  </a:lnTo>
                  <a:lnTo>
                    <a:pt x="107" y="6"/>
                  </a:lnTo>
                  <a:lnTo>
                    <a:pt x="109" y="6"/>
                  </a:lnTo>
                  <a:lnTo>
                    <a:pt x="111" y="8"/>
                  </a:lnTo>
                  <a:lnTo>
                    <a:pt x="113" y="8"/>
                  </a:lnTo>
                  <a:lnTo>
                    <a:pt x="115" y="10"/>
                  </a:lnTo>
                  <a:lnTo>
                    <a:pt x="117" y="10"/>
                  </a:lnTo>
                  <a:lnTo>
                    <a:pt x="119" y="10"/>
                  </a:lnTo>
                  <a:lnTo>
                    <a:pt x="119" y="12"/>
                  </a:lnTo>
                  <a:lnTo>
                    <a:pt x="120" y="12"/>
                  </a:lnTo>
                  <a:lnTo>
                    <a:pt x="122" y="12"/>
                  </a:lnTo>
                  <a:lnTo>
                    <a:pt x="124" y="12"/>
                  </a:lnTo>
                  <a:lnTo>
                    <a:pt x="126" y="14"/>
                  </a:lnTo>
                  <a:lnTo>
                    <a:pt x="128" y="14"/>
                  </a:lnTo>
                  <a:lnTo>
                    <a:pt x="130" y="14"/>
                  </a:lnTo>
                  <a:lnTo>
                    <a:pt x="132" y="14"/>
                  </a:lnTo>
                  <a:lnTo>
                    <a:pt x="134" y="16"/>
                  </a:lnTo>
                  <a:lnTo>
                    <a:pt x="136" y="16"/>
                  </a:lnTo>
                  <a:lnTo>
                    <a:pt x="138" y="16"/>
                  </a:lnTo>
                  <a:lnTo>
                    <a:pt x="140" y="16"/>
                  </a:lnTo>
                  <a:lnTo>
                    <a:pt x="142" y="16"/>
                  </a:lnTo>
                  <a:lnTo>
                    <a:pt x="145" y="16"/>
                  </a:lnTo>
                  <a:lnTo>
                    <a:pt x="147" y="18"/>
                  </a:lnTo>
                  <a:lnTo>
                    <a:pt x="149" y="18"/>
                  </a:lnTo>
                  <a:lnTo>
                    <a:pt x="151" y="18"/>
                  </a:lnTo>
                  <a:lnTo>
                    <a:pt x="153" y="18"/>
                  </a:lnTo>
                  <a:lnTo>
                    <a:pt x="155" y="18"/>
                  </a:lnTo>
                  <a:lnTo>
                    <a:pt x="159" y="18"/>
                  </a:lnTo>
                  <a:lnTo>
                    <a:pt x="161" y="18"/>
                  </a:lnTo>
                  <a:lnTo>
                    <a:pt x="163" y="18"/>
                  </a:lnTo>
                  <a:lnTo>
                    <a:pt x="165" y="18"/>
                  </a:lnTo>
                  <a:lnTo>
                    <a:pt x="167" y="18"/>
                  </a:lnTo>
                  <a:lnTo>
                    <a:pt x="168" y="18"/>
                  </a:lnTo>
                  <a:lnTo>
                    <a:pt x="170" y="18"/>
                  </a:lnTo>
                  <a:lnTo>
                    <a:pt x="172" y="18"/>
                  </a:lnTo>
                  <a:lnTo>
                    <a:pt x="174" y="18"/>
                  </a:lnTo>
                  <a:lnTo>
                    <a:pt x="176" y="18"/>
                  </a:lnTo>
                  <a:lnTo>
                    <a:pt x="178" y="18"/>
                  </a:lnTo>
                  <a:lnTo>
                    <a:pt x="180" y="18"/>
                  </a:lnTo>
                  <a:lnTo>
                    <a:pt x="182" y="18"/>
                  </a:lnTo>
                  <a:lnTo>
                    <a:pt x="184" y="18"/>
                  </a:lnTo>
                  <a:lnTo>
                    <a:pt x="186" y="18"/>
                  </a:lnTo>
                  <a:lnTo>
                    <a:pt x="188" y="16"/>
                  </a:lnTo>
                  <a:lnTo>
                    <a:pt x="190" y="16"/>
                  </a:lnTo>
                  <a:lnTo>
                    <a:pt x="191" y="16"/>
                  </a:lnTo>
                  <a:lnTo>
                    <a:pt x="193" y="16"/>
                  </a:lnTo>
                  <a:lnTo>
                    <a:pt x="193" y="14"/>
                  </a:lnTo>
                  <a:lnTo>
                    <a:pt x="195" y="14"/>
                  </a:lnTo>
                  <a:lnTo>
                    <a:pt x="195" y="12"/>
                  </a:lnTo>
                  <a:lnTo>
                    <a:pt x="197" y="12"/>
                  </a:lnTo>
                  <a:lnTo>
                    <a:pt x="197" y="10"/>
                  </a:lnTo>
                  <a:lnTo>
                    <a:pt x="195" y="10"/>
                  </a:lnTo>
                  <a:close/>
                </a:path>
              </a:pathLst>
            </a:custGeom>
            <a:solidFill>
              <a:srgbClr val="1F1A17"/>
            </a:solidFill>
            <a:ln w="9525">
              <a:noFill/>
              <a:round/>
              <a:headEnd/>
              <a:tailEnd/>
            </a:ln>
          </p:spPr>
          <p:txBody>
            <a:bodyPr/>
            <a:lstStyle/>
            <a:p>
              <a:endParaRPr lang="en-US"/>
            </a:p>
          </p:txBody>
        </p:sp>
        <p:sp>
          <p:nvSpPr>
            <p:cNvPr id="46202" name="Freeform 1852"/>
            <p:cNvSpPr>
              <a:spLocks/>
            </p:cNvSpPr>
            <p:nvPr/>
          </p:nvSpPr>
          <p:spPr bwMode="auto">
            <a:xfrm>
              <a:off x="4539" y="2353"/>
              <a:ext cx="264" cy="229"/>
            </a:xfrm>
            <a:custGeom>
              <a:avLst/>
              <a:gdLst>
                <a:gd name="T0" fmla="*/ 264 w 264"/>
                <a:gd name="T1" fmla="*/ 204 h 229"/>
                <a:gd name="T2" fmla="*/ 264 w 264"/>
                <a:gd name="T3" fmla="*/ 210 h 229"/>
                <a:gd name="T4" fmla="*/ 262 w 264"/>
                <a:gd name="T5" fmla="*/ 213 h 229"/>
                <a:gd name="T6" fmla="*/ 257 w 264"/>
                <a:gd name="T7" fmla="*/ 217 h 229"/>
                <a:gd name="T8" fmla="*/ 249 w 264"/>
                <a:gd name="T9" fmla="*/ 221 h 229"/>
                <a:gd name="T10" fmla="*/ 238 w 264"/>
                <a:gd name="T11" fmla="*/ 223 h 229"/>
                <a:gd name="T12" fmla="*/ 226 w 264"/>
                <a:gd name="T13" fmla="*/ 225 h 229"/>
                <a:gd name="T14" fmla="*/ 211 w 264"/>
                <a:gd name="T15" fmla="*/ 227 h 229"/>
                <a:gd name="T16" fmla="*/ 195 w 264"/>
                <a:gd name="T17" fmla="*/ 227 h 229"/>
                <a:gd name="T18" fmla="*/ 178 w 264"/>
                <a:gd name="T19" fmla="*/ 229 h 229"/>
                <a:gd name="T20" fmla="*/ 159 w 264"/>
                <a:gd name="T21" fmla="*/ 227 h 229"/>
                <a:gd name="T22" fmla="*/ 138 w 264"/>
                <a:gd name="T23" fmla="*/ 227 h 229"/>
                <a:gd name="T24" fmla="*/ 119 w 264"/>
                <a:gd name="T25" fmla="*/ 225 h 229"/>
                <a:gd name="T26" fmla="*/ 99 w 264"/>
                <a:gd name="T27" fmla="*/ 221 h 229"/>
                <a:gd name="T28" fmla="*/ 80 w 264"/>
                <a:gd name="T29" fmla="*/ 217 h 229"/>
                <a:gd name="T30" fmla="*/ 63 w 264"/>
                <a:gd name="T31" fmla="*/ 215 h 229"/>
                <a:gd name="T32" fmla="*/ 48 w 264"/>
                <a:gd name="T33" fmla="*/ 210 h 229"/>
                <a:gd name="T34" fmla="*/ 34 w 264"/>
                <a:gd name="T35" fmla="*/ 206 h 229"/>
                <a:gd name="T36" fmla="*/ 21 w 264"/>
                <a:gd name="T37" fmla="*/ 202 h 229"/>
                <a:gd name="T38" fmla="*/ 11 w 264"/>
                <a:gd name="T39" fmla="*/ 196 h 229"/>
                <a:gd name="T40" fmla="*/ 5 w 264"/>
                <a:gd name="T41" fmla="*/ 192 h 229"/>
                <a:gd name="T42" fmla="*/ 0 w 264"/>
                <a:gd name="T43" fmla="*/ 187 h 229"/>
                <a:gd name="T44" fmla="*/ 0 w 264"/>
                <a:gd name="T45" fmla="*/ 183 h 229"/>
                <a:gd name="T46" fmla="*/ 0 w 264"/>
                <a:gd name="T47" fmla="*/ 177 h 229"/>
                <a:gd name="T48" fmla="*/ 107 w 264"/>
                <a:gd name="T49" fmla="*/ 2 h 229"/>
                <a:gd name="T50" fmla="*/ 107 w 264"/>
                <a:gd name="T51" fmla="*/ 2 h 229"/>
                <a:gd name="T52" fmla="*/ 107 w 264"/>
                <a:gd name="T53" fmla="*/ 4 h 229"/>
                <a:gd name="T54" fmla="*/ 109 w 264"/>
                <a:gd name="T55" fmla="*/ 6 h 229"/>
                <a:gd name="T56" fmla="*/ 111 w 264"/>
                <a:gd name="T57" fmla="*/ 8 h 229"/>
                <a:gd name="T58" fmla="*/ 115 w 264"/>
                <a:gd name="T59" fmla="*/ 10 h 229"/>
                <a:gd name="T60" fmla="*/ 119 w 264"/>
                <a:gd name="T61" fmla="*/ 12 h 229"/>
                <a:gd name="T62" fmla="*/ 124 w 264"/>
                <a:gd name="T63" fmla="*/ 12 h 229"/>
                <a:gd name="T64" fmla="*/ 130 w 264"/>
                <a:gd name="T65" fmla="*/ 14 h 229"/>
                <a:gd name="T66" fmla="*/ 136 w 264"/>
                <a:gd name="T67" fmla="*/ 16 h 229"/>
                <a:gd name="T68" fmla="*/ 142 w 264"/>
                <a:gd name="T69" fmla="*/ 16 h 229"/>
                <a:gd name="T70" fmla="*/ 149 w 264"/>
                <a:gd name="T71" fmla="*/ 18 h 229"/>
                <a:gd name="T72" fmla="*/ 155 w 264"/>
                <a:gd name="T73" fmla="*/ 18 h 229"/>
                <a:gd name="T74" fmla="*/ 163 w 264"/>
                <a:gd name="T75" fmla="*/ 18 h 229"/>
                <a:gd name="T76" fmla="*/ 168 w 264"/>
                <a:gd name="T77" fmla="*/ 18 h 229"/>
                <a:gd name="T78" fmla="*/ 174 w 264"/>
                <a:gd name="T79" fmla="*/ 18 h 229"/>
                <a:gd name="T80" fmla="*/ 180 w 264"/>
                <a:gd name="T81" fmla="*/ 18 h 229"/>
                <a:gd name="T82" fmla="*/ 184 w 264"/>
                <a:gd name="T83" fmla="*/ 18 h 229"/>
                <a:gd name="T84" fmla="*/ 190 w 264"/>
                <a:gd name="T85" fmla="*/ 16 h 229"/>
                <a:gd name="T86" fmla="*/ 191 w 264"/>
                <a:gd name="T87" fmla="*/ 16 h 229"/>
                <a:gd name="T88" fmla="*/ 195 w 264"/>
                <a:gd name="T89" fmla="*/ 14 h 229"/>
                <a:gd name="T90" fmla="*/ 195 w 264"/>
                <a:gd name="T91" fmla="*/ 12 h 229"/>
                <a:gd name="T92" fmla="*/ 197 w 264"/>
                <a:gd name="T93" fmla="*/ 12 h 22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4"/>
                <a:gd name="T142" fmla="*/ 0 h 229"/>
                <a:gd name="T143" fmla="*/ 264 w 264"/>
                <a:gd name="T144" fmla="*/ 229 h 22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4" h="229">
                  <a:moveTo>
                    <a:pt x="195" y="10"/>
                  </a:moveTo>
                  <a:lnTo>
                    <a:pt x="264" y="179"/>
                  </a:lnTo>
                  <a:lnTo>
                    <a:pt x="264" y="204"/>
                  </a:lnTo>
                  <a:lnTo>
                    <a:pt x="264" y="206"/>
                  </a:lnTo>
                  <a:lnTo>
                    <a:pt x="264" y="208"/>
                  </a:lnTo>
                  <a:lnTo>
                    <a:pt x="264" y="210"/>
                  </a:lnTo>
                  <a:lnTo>
                    <a:pt x="262" y="212"/>
                  </a:lnTo>
                  <a:lnTo>
                    <a:pt x="262" y="213"/>
                  </a:lnTo>
                  <a:lnTo>
                    <a:pt x="261" y="215"/>
                  </a:lnTo>
                  <a:lnTo>
                    <a:pt x="259" y="215"/>
                  </a:lnTo>
                  <a:lnTo>
                    <a:pt x="257" y="217"/>
                  </a:lnTo>
                  <a:lnTo>
                    <a:pt x="255" y="219"/>
                  </a:lnTo>
                  <a:lnTo>
                    <a:pt x="251" y="219"/>
                  </a:lnTo>
                  <a:lnTo>
                    <a:pt x="249" y="221"/>
                  </a:lnTo>
                  <a:lnTo>
                    <a:pt x="245" y="221"/>
                  </a:lnTo>
                  <a:lnTo>
                    <a:pt x="241" y="223"/>
                  </a:lnTo>
                  <a:lnTo>
                    <a:pt x="238" y="223"/>
                  </a:lnTo>
                  <a:lnTo>
                    <a:pt x="234" y="223"/>
                  </a:lnTo>
                  <a:lnTo>
                    <a:pt x="230" y="225"/>
                  </a:lnTo>
                  <a:lnTo>
                    <a:pt x="226" y="225"/>
                  </a:lnTo>
                  <a:lnTo>
                    <a:pt x="220" y="227"/>
                  </a:lnTo>
                  <a:lnTo>
                    <a:pt x="216" y="227"/>
                  </a:lnTo>
                  <a:lnTo>
                    <a:pt x="211" y="227"/>
                  </a:lnTo>
                  <a:lnTo>
                    <a:pt x="205" y="227"/>
                  </a:lnTo>
                  <a:lnTo>
                    <a:pt x="201" y="227"/>
                  </a:lnTo>
                  <a:lnTo>
                    <a:pt x="195" y="227"/>
                  </a:lnTo>
                  <a:lnTo>
                    <a:pt x="190" y="229"/>
                  </a:lnTo>
                  <a:lnTo>
                    <a:pt x="184" y="229"/>
                  </a:lnTo>
                  <a:lnTo>
                    <a:pt x="178" y="229"/>
                  </a:lnTo>
                  <a:lnTo>
                    <a:pt x="170" y="229"/>
                  </a:lnTo>
                  <a:lnTo>
                    <a:pt x="165" y="227"/>
                  </a:lnTo>
                  <a:lnTo>
                    <a:pt x="159" y="227"/>
                  </a:lnTo>
                  <a:lnTo>
                    <a:pt x="151" y="227"/>
                  </a:lnTo>
                  <a:lnTo>
                    <a:pt x="145" y="227"/>
                  </a:lnTo>
                  <a:lnTo>
                    <a:pt x="138" y="227"/>
                  </a:lnTo>
                  <a:lnTo>
                    <a:pt x="132" y="225"/>
                  </a:lnTo>
                  <a:lnTo>
                    <a:pt x="124" y="225"/>
                  </a:lnTo>
                  <a:lnTo>
                    <a:pt x="119" y="225"/>
                  </a:lnTo>
                  <a:lnTo>
                    <a:pt x="111" y="223"/>
                  </a:lnTo>
                  <a:lnTo>
                    <a:pt x="105" y="223"/>
                  </a:lnTo>
                  <a:lnTo>
                    <a:pt x="99" y="221"/>
                  </a:lnTo>
                  <a:lnTo>
                    <a:pt x="92" y="221"/>
                  </a:lnTo>
                  <a:lnTo>
                    <a:pt x="86" y="219"/>
                  </a:lnTo>
                  <a:lnTo>
                    <a:pt x="80" y="217"/>
                  </a:lnTo>
                  <a:lnTo>
                    <a:pt x="74" y="217"/>
                  </a:lnTo>
                  <a:lnTo>
                    <a:pt x="69" y="215"/>
                  </a:lnTo>
                  <a:lnTo>
                    <a:pt x="63" y="215"/>
                  </a:lnTo>
                  <a:lnTo>
                    <a:pt x="57" y="213"/>
                  </a:lnTo>
                  <a:lnTo>
                    <a:pt x="51" y="212"/>
                  </a:lnTo>
                  <a:lnTo>
                    <a:pt x="48" y="210"/>
                  </a:lnTo>
                  <a:lnTo>
                    <a:pt x="42" y="210"/>
                  </a:lnTo>
                  <a:lnTo>
                    <a:pt x="38" y="208"/>
                  </a:lnTo>
                  <a:lnTo>
                    <a:pt x="34" y="206"/>
                  </a:lnTo>
                  <a:lnTo>
                    <a:pt x="28" y="204"/>
                  </a:lnTo>
                  <a:lnTo>
                    <a:pt x="25" y="204"/>
                  </a:lnTo>
                  <a:lnTo>
                    <a:pt x="21" y="202"/>
                  </a:lnTo>
                  <a:lnTo>
                    <a:pt x="19" y="200"/>
                  </a:lnTo>
                  <a:lnTo>
                    <a:pt x="15" y="198"/>
                  </a:lnTo>
                  <a:lnTo>
                    <a:pt x="11" y="196"/>
                  </a:lnTo>
                  <a:lnTo>
                    <a:pt x="9" y="194"/>
                  </a:lnTo>
                  <a:lnTo>
                    <a:pt x="7" y="194"/>
                  </a:lnTo>
                  <a:lnTo>
                    <a:pt x="5" y="192"/>
                  </a:lnTo>
                  <a:lnTo>
                    <a:pt x="3" y="190"/>
                  </a:lnTo>
                  <a:lnTo>
                    <a:pt x="1" y="188"/>
                  </a:lnTo>
                  <a:lnTo>
                    <a:pt x="0" y="187"/>
                  </a:lnTo>
                  <a:lnTo>
                    <a:pt x="0" y="185"/>
                  </a:lnTo>
                  <a:lnTo>
                    <a:pt x="0" y="183"/>
                  </a:lnTo>
                  <a:lnTo>
                    <a:pt x="0" y="181"/>
                  </a:lnTo>
                  <a:lnTo>
                    <a:pt x="0" y="179"/>
                  </a:lnTo>
                  <a:lnTo>
                    <a:pt x="0" y="177"/>
                  </a:lnTo>
                  <a:lnTo>
                    <a:pt x="1" y="154"/>
                  </a:lnTo>
                  <a:lnTo>
                    <a:pt x="107" y="0"/>
                  </a:lnTo>
                  <a:lnTo>
                    <a:pt x="107" y="2"/>
                  </a:lnTo>
                  <a:lnTo>
                    <a:pt x="107" y="4"/>
                  </a:lnTo>
                  <a:lnTo>
                    <a:pt x="107" y="6"/>
                  </a:lnTo>
                  <a:lnTo>
                    <a:pt x="109" y="6"/>
                  </a:lnTo>
                  <a:lnTo>
                    <a:pt x="111" y="8"/>
                  </a:lnTo>
                  <a:lnTo>
                    <a:pt x="113" y="8"/>
                  </a:lnTo>
                  <a:lnTo>
                    <a:pt x="115" y="10"/>
                  </a:lnTo>
                  <a:lnTo>
                    <a:pt x="117" y="10"/>
                  </a:lnTo>
                  <a:lnTo>
                    <a:pt x="119" y="10"/>
                  </a:lnTo>
                  <a:lnTo>
                    <a:pt x="119" y="12"/>
                  </a:lnTo>
                  <a:lnTo>
                    <a:pt x="120" y="12"/>
                  </a:lnTo>
                  <a:lnTo>
                    <a:pt x="122" y="12"/>
                  </a:lnTo>
                  <a:lnTo>
                    <a:pt x="124" y="12"/>
                  </a:lnTo>
                  <a:lnTo>
                    <a:pt x="126" y="14"/>
                  </a:lnTo>
                  <a:lnTo>
                    <a:pt x="128" y="14"/>
                  </a:lnTo>
                  <a:lnTo>
                    <a:pt x="130" y="14"/>
                  </a:lnTo>
                  <a:lnTo>
                    <a:pt x="132" y="14"/>
                  </a:lnTo>
                  <a:lnTo>
                    <a:pt x="134" y="16"/>
                  </a:lnTo>
                  <a:lnTo>
                    <a:pt x="136" y="16"/>
                  </a:lnTo>
                  <a:lnTo>
                    <a:pt x="138" y="16"/>
                  </a:lnTo>
                  <a:lnTo>
                    <a:pt x="140" y="16"/>
                  </a:lnTo>
                  <a:lnTo>
                    <a:pt x="142" y="16"/>
                  </a:lnTo>
                  <a:lnTo>
                    <a:pt x="145" y="16"/>
                  </a:lnTo>
                  <a:lnTo>
                    <a:pt x="147" y="18"/>
                  </a:lnTo>
                  <a:lnTo>
                    <a:pt x="149" y="18"/>
                  </a:lnTo>
                  <a:lnTo>
                    <a:pt x="151" y="18"/>
                  </a:lnTo>
                  <a:lnTo>
                    <a:pt x="153" y="18"/>
                  </a:lnTo>
                  <a:lnTo>
                    <a:pt x="155" y="18"/>
                  </a:lnTo>
                  <a:lnTo>
                    <a:pt x="159" y="18"/>
                  </a:lnTo>
                  <a:lnTo>
                    <a:pt x="161" y="18"/>
                  </a:lnTo>
                  <a:lnTo>
                    <a:pt x="163" y="18"/>
                  </a:lnTo>
                  <a:lnTo>
                    <a:pt x="165" y="18"/>
                  </a:lnTo>
                  <a:lnTo>
                    <a:pt x="167" y="18"/>
                  </a:lnTo>
                  <a:lnTo>
                    <a:pt x="168" y="18"/>
                  </a:lnTo>
                  <a:lnTo>
                    <a:pt x="170" y="18"/>
                  </a:lnTo>
                  <a:lnTo>
                    <a:pt x="172" y="18"/>
                  </a:lnTo>
                  <a:lnTo>
                    <a:pt x="174" y="18"/>
                  </a:lnTo>
                  <a:lnTo>
                    <a:pt x="176" y="18"/>
                  </a:lnTo>
                  <a:lnTo>
                    <a:pt x="178" y="18"/>
                  </a:lnTo>
                  <a:lnTo>
                    <a:pt x="180" y="18"/>
                  </a:lnTo>
                  <a:lnTo>
                    <a:pt x="182" y="18"/>
                  </a:lnTo>
                  <a:lnTo>
                    <a:pt x="184" y="18"/>
                  </a:lnTo>
                  <a:lnTo>
                    <a:pt x="186" y="18"/>
                  </a:lnTo>
                  <a:lnTo>
                    <a:pt x="188" y="16"/>
                  </a:lnTo>
                  <a:lnTo>
                    <a:pt x="190" y="16"/>
                  </a:lnTo>
                  <a:lnTo>
                    <a:pt x="191" y="16"/>
                  </a:lnTo>
                  <a:lnTo>
                    <a:pt x="193" y="16"/>
                  </a:lnTo>
                  <a:lnTo>
                    <a:pt x="193" y="14"/>
                  </a:lnTo>
                  <a:lnTo>
                    <a:pt x="195" y="14"/>
                  </a:lnTo>
                  <a:lnTo>
                    <a:pt x="195" y="12"/>
                  </a:lnTo>
                  <a:lnTo>
                    <a:pt x="197" y="12"/>
                  </a:lnTo>
                  <a:lnTo>
                    <a:pt x="197" y="10"/>
                  </a:lnTo>
                  <a:lnTo>
                    <a:pt x="195" y="10"/>
                  </a:lnTo>
                  <a:close/>
                </a:path>
              </a:pathLst>
            </a:custGeom>
            <a:noFill/>
            <a:ln w="3175">
              <a:solidFill>
                <a:srgbClr val="1A0E0E"/>
              </a:solidFill>
              <a:round/>
              <a:headEnd/>
              <a:tailEnd/>
            </a:ln>
          </p:spPr>
          <p:txBody>
            <a:bodyPr/>
            <a:lstStyle/>
            <a:p>
              <a:endParaRPr lang="en-US"/>
            </a:p>
          </p:txBody>
        </p:sp>
        <p:sp>
          <p:nvSpPr>
            <p:cNvPr id="46203" name="Line 1853"/>
            <p:cNvSpPr>
              <a:spLocks noChangeShapeType="1"/>
            </p:cNvSpPr>
            <p:nvPr/>
          </p:nvSpPr>
          <p:spPr bwMode="auto">
            <a:xfrm flipH="1" flipV="1">
              <a:off x="4734" y="2365"/>
              <a:ext cx="69" cy="167"/>
            </a:xfrm>
            <a:prstGeom prst="line">
              <a:avLst/>
            </a:prstGeom>
            <a:noFill/>
            <a:ln w="3175">
              <a:solidFill>
                <a:srgbClr val="FFFFFF"/>
              </a:solidFill>
              <a:round/>
              <a:headEnd/>
              <a:tailEnd/>
            </a:ln>
          </p:spPr>
          <p:txBody>
            <a:bodyPr/>
            <a:lstStyle/>
            <a:p>
              <a:endParaRPr lang="en-US"/>
            </a:p>
          </p:txBody>
        </p:sp>
        <p:sp>
          <p:nvSpPr>
            <p:cNvPr id="46204" name="Freeform 1854"/>
            <p:cNvSpPr>
              <a:spLocks/>
            </p:cNvSpPr>
            <p:nvPr/>
          </p:nvSpPr>
          <p:spPr bwMode="auto">
            <a:xfrm>
              <a:off x="4734" y="2365"/>
              <a:ext cx="69" cy="167"/>
            </a:xfrm>
            <a:custGeom>
              <a:avLst/>
              <a:gdLst>
                <a:gd name="T0" fmla="*/ 69 w 69"/>
                <a:gd name="T1" fmla="*/ 167 h 167"/>
                <a:gd name="T2" fmla="*/ 52 w 69"/>
                <a:gd name="T3" fmla="*/ 125 h 167"/>
                <a:gd name="T4" fmla="*/ 35 w 69"/>
                <a:gd name="T5" fmla="*/ 84 h 167"/>
                <a:gd name="T6" fmla="*/ 18 w 69"/>
                <a:gd name="T7" fmla="*/ 42 h 167"/>
                <a:gd name="T8" fmla="*/ 0 w 69"/>
                <a:gd name="T9" fmla="*/ 0 h 167"/>
                <a:gd name="T10" fmla="*/ 0 60000 65536"/>
                <a:gd name="T11" fmla="*/ 0 60000 65536"/>
                <a:gd name="T12" fmla="*/ 0 60000 65536"/>
                <a:gd name="T13" fmla="*/ 0 60000 65536"/>
                <a:gd name="T14" fmla="*/ 0 60000 65536"/>
                <a:gd name="T15" fmla="*/ 0 w 69"/>
                <a:gd name="T16" fmla="*/ 0 h 167"/>
                <a:gd name="T17" fmla="*/ 69 w 69"/>
                <a:gd name="T18" fmla="*/ 167 h 167"/>
              </a:gdLst>
              <a:ahLst/>
              <a:cxnLst>
                <a:cxn ang="T10">
                  <a:pos x="T0" y="T1"/>
                </a:cxn>
                <a:cxn ang="T11">
                  <a:pos x="T2" y="T3"/>
                </a:cxn>
                <a:cxn ang="T12">
                  <a:pos x="T4" y="T5"/>
                </a:cxn>
                <a:cxn ang="T13">
                  <a:pos x="T6" y="T7"/>
                </a:cxn>
                <a:cxn ang="T14">
                  <a:pos x="T8" y="T9"/>
                </a:cxn>
              </a:cxnLst>
              <a:rect l="T15" t="T16" r="T17" b="T18"/>
              <a:pathLst>
                <a:path w="69" h="167">
                  <a:moveTo>
                    <a:pt x="69" y="167"/>
                  </a:moveTo>
                  <a:lnTo>
                    <a:pt x="52" y="125"/>
                  </a:lnTo>
                  <a:lnTo>
                    <a:pt x="35" y="84"/>
                  </a:lnTo>
                  <a:lnTo>
                    <a:pt x="18" y="42"/>
                  </a:lnTo>
                  <a:lnTo>
                    <a:pt x="0" y="0"/>
                  </a:lnTo>
                </a:path>
              </a:pathLst>
            </a:custGeom>
            <a:noFill/>
            <a:ln w="3175">
              <a:solidFill>
                <a:srgbClr val="DBDBDA"/>
              </a:solidFill>
              <a:round/>
              <a:headEnd/>
              <a:tailEnd/>
            </a:ln>
          </p:spPr>
          <p:txBody>
            <a:bodyPr/>
            <a:lstStyle/>
            <a:p>
              <a:endParaRPr lang="en-US"/>
            </a:p>
          </p:txBody>
        </p:sp>
        <p:sp>
          <p:nvSpPr>
            <p:cNvPr id="46205" name="Freeform 1855"/>
            <p:cNvSpPr>
              <a:spLocks/>
            </p:cNvSpPr>
            <p:nvPr/>
          </p:nvSpPr>
          <p:spPr bwMode="auto">
            <a:xfrm>
              <a:off x="4734" y="2365"/>
              <a:ext cx="67" cy="167"/>
            </a:xfrm>
            <a:custGeom>
              <a:avLst/>
              <a:gdLst>
                <a:gd name="T0" fmla="*/ 67 w 67"/>
                <a:gd name="T1" fmla="*/ 167 h 167"/>
                <a:gd name="T2" fmla="*/ 52 w 67"/>
                <a:gd name="T3" fmla="*/ 125 h 167"/>
                <a:gd name="T4" fmla="*/ 35 w 67"/>
                <a:gd name="T5" fmla="*/ 84 h 167"/>
                <a:gd name="T6" fmla="*/ 18 w 67"/>
                <a:gd name="T7" fmla="*/ 42 h 167"/>
                <a:gd name="T8" fmla="*/ 0 w 67"/>
                <a:gd name="T9" fmla="*/ 0 h 167"/>
                <a:gd name="T10" fmla="*/ 0 60000 65536"/>
                <a:gd name="T11" fmla="*/ 0 60000 65536"/>
                <a:gd name="T12" fmla="*/ 0 60000 65536"/>
                <a:gd name="T13" fmla="*/ 0 60000 65536"/>
                <a:gd name="T14" fmla="*/ 0 60000 65536"/>
                <a:gd name="T15" fmla="*/ 0 w 67"/>
                <a:gd name="T16" fmla="*/ 0 h 167"/>
                <a:gd name="T17" fmla="*/ 67 w 67"/>
                <a:gd name="T18" fmla="*/ 167 h 167"/>
              </a:gdLst>
              <a:ahLst/>
              <a:cxnLst>
                <a:cxn ang="T10">
                  <a:pos x="T0" y="T1"/>
                </a:cxn>
                <a:cxn ang="T11">
                  <a:pos x="T2" y="T3"/>
                </a:cxn>
                <a:cxn ang="T12">
                  <a:pos x="T4" y="T5"/>
                </a:cxn>
                <a:cxn ang="T13">
                  <a:pos x="T6" y="T7"/>
                </a:cxn>
                <a:cxn ang="T14">
                  <a:pos x="T8" y="T9"/>
                </a:cxn>
              </a:cxnLst>
              <a:rect l="T15" t="T16" r="T17" b="T18"/>
              <a:pathLst>
                <a:path w="67" h="167">
                  <a:moveTo>
                    <a:pt x="67" y="167"/>
                  </a:moveTo>
                  <a:lnTo>
                    <a:pt x="52" y="125"/>
                  </a:lnTo>
                  <a:lnTo>
                    <a:pt x="35" y="84"/>
                  </a:lnTo>
                  <a:lnTo>
                    <a:pt x="18" y="42"/>
                  </a:lnTo>
                  <a:lnTo>
                    <a:pt x="0" y="0"/>
                  </a:lnTo>
                </a:path>
              </a:pathLst>
            </a:custGeom>
            <a:noFill/>
            <a:ln w="3175">
              <a:solidFill>
                <a:srgbClr val="BDBDBC"/>
              </a:solidFill>
              <a:round/>
              <a:headEnd/>
              <a:tailEnd/>
            </a:ln>
          </p:spPr>
          <p:txBody>
            <a:bodyPr/>
            <a:lstStyle/>
            <a:p>
              <a:endParaRPr lang="en-US"/>
            </a:p>
          </p:txBody>
        </p:sp>
        <p:sp>
          <p:nvSpPr>
            <p:cNvPr id="46206" name="Freeform 1856"/>
            <p:cNvSpPr>
              <a:spLocks/>
            </p:cNvSpPr>
            <p:nvPr/>
          </p:nvSpPr>
          <p:spPr bwMode="auto">
            <a:xfrm>
              <a:off x="4734" y="2365"/>
              <a:ext cx="67" cy="167"/>
            </a:xfrm>
            <a:custGeom>
              <a:avLst/>
              <a:gdLst>
                <a:gd name="T0" fmla="*/ 67 w 67"/>
                <a:gd name="T1" fmla="*/ 167 h 167"/>
                <a:gd name="T2" fmla="*/ 50 w 67"/>
                <a:gd name="T3" fmla="*/ 125 h 167"/>
                <a:gd name="T4" fmla="*/ 33 w 67"/>
                <a:gd name="T5" fmla="*/ 84 h 167"/>
                <a:gd name="T6" fmla="*/ 18 w 67"/>
                <a:gd name="T7" fmla="*/ 42 h 167"/>
                <a:gd name="T8" fmla="*/ 0 w 67"/>
                <a:gd name="T9" fmla="*/ 0 h 167"/>
                <a:gd name="T10" fmla="*/ 0 60000 65536"/>
                <a:gd name="T11" fmla="*/ 0 60000 65536"/>
                <a:gd name="T12" fmla="*/ 0 60000 65536"/>
                <a:gd name="T13" fmla="*/ 0 60000 65536"/>
                <a:gd name="T14" fmla="*/ 0 60000 65536"/>
                <a:gd name="T15" fmla="*/ 0 w 67"/>
                <a:gd name="T16" fmla="*/ 0 h 167"/>
                <a:gd name="T17" fmla="*/ 67 w 67"/>
                <a:gd name="T18" fmla="*/ 167 h 167"/>
              </a:gdLst>
              <a:ahLst/>
              <a:cxnLst>
                <a:cxn ang="T10">
                  <a:pos x="T0" y="T1"/>
                </a:cxn>
                <a:cxn ang="T11">
                  <a:pos x="T2" y="T3"/>
                </a:cxn>
                <a:cxn ang="T12">
                  <a:pos x="T4" y="T5"/>
                </a:cxn>
                <a:cxn ang="T13">
                  <a:pos x="T6" y="T7"/>
                </a:cxn>
                <a:cxn ang="T14">
                  <a:pos x="T8" y="T9"/>
                </a:cxn>
              </a:cxnLst>
              <a:rect l="T15" t="T16" r="T17" b="T18"/>
              <a:pathLst>
                <a:path w="67" h="167">
                  <a:moveTo>
                    <a:pt x="67" y="167"/>
                  </a:moveTo>
                  <a:lnTo>
                    <a:pt x="50" y="125"/>
                  </a:lnTo>
                  <a:lnTo>
                    <a:pt x="33" y="84"/>
                  </a:lnTo>
                  <a:lnTo>
                    <a:pt x="18" y="42"/>
                  </a:lnTo>
                  <a:lnTo>
                    <a:pt x="0" y="0"/>
                  </a:lnTo>
                </a:path>
              </a:pathLst>
            </a:custGeom>
            <a:noFill/>
            <a:ln w="3175">
              <a:solidFill>
                <a:srgbClr val="A4A3A3"/>
              </a:solidFill>
              <a:round/>
              <a:headEnd/>
              <a:tailEnd/>
            </a:ln>
          </p:spPr>
          <p:txBody>
            <a:bodyPr/>
            <a:lstStyle/>
            <a:p>
              <a:endParaRPr lang="en-US"/>
            </a:p>
          </p:txBody>
        </p:sp>
        <p:sp>
          <p:nvSpPr>
            <p:cNvPr id="46207" name="Freeform 1857"/>
            <p:cNvSpPr>
              <a:spLocks/>
            </p:cNvSpPr>
            <p:nvPr/>
          </p:nvSpPr>
          <p:spPr bwMode="auto">
            <a:xfrm>
              <a:off x="4734" y="2365"/>
              <a:ext cx="67" cy="167"/>
            </a:xfrm>
            <a:custGeom>
              <a:avLst/>
              <a:gdLst>
                <a:gd name="T0" fmla="*/ 67 w 67"/>
                <a:gd name="T1" fmla="*/ 167 h 167"/>
                <a:gd name="T2" fmla="*/ 50 w 67"/>
                <a:gd name="T3" fmla="*/ 125 h 167"/>
                <a:gd name="T4" fmla="*/ 33 w 67"/>
                <a:gd name="T5" fmla="*/ 84 h 167"/>
                <a:gd name="T6" fmla="*/ 16 w 67"/>
                <a:gd name="T7" fmla="*/ 42 h 167"/>
                <a:gd name="T8" fmla="*/ 0 w 67"/>
                <a:gd name="T9" fmla="*/ 0 h 167"/>
                <a:gd name="T10" fmla="*/ 0 60000 65536"/>
                <a:gd name="T11" fmla="*/ 0 60000 65536"/>
                <a:gd name="T12" fmla="*/ 0 60000 65536"/>
                <a:gd name="T13" fmla="*/ 0 60000 65536"/>
                <a:gd name="T14" fmla="*/ 0 60000 65536"/>
                <a:gd name="T15" fmla="*/ 0 w 67"/>
                <a:gd name="T16" fmla="*/ 0 h 167"/>
                <a:gd name="T17" fmla="*/ 67 w 67"/>
                <a:gd name="T18" fmla="*/ 167 h 167"/>
              </a:gdLst>
              <a:ahLst/>
              <a:cxnLst>
                <a:cxn ang="T10">
                  <a:pos x="T0" y="T1"/>
                </a:cxn>
                <a:cxn ang="T11">
                  <a:pos x="T2" y="T3"/>
                </a:cxn>
                <a:cxn ang="T12">
                  <a:pos x="T4" y="T5"/>
                </a:cxn>
                <a:cxn ang="T13">
                  <a:pos x="T6" y="T7"/>
                </a:cxn>
                <a:cxn ang="T14">
                  <a:pos x="T8" y="T9"/>
                </a:cxn>
              </a:cxnLst>
              <a:rect l="T15" t="T16" r="T17" b="T18"/>
              <a:pathLst>
                <a:path w="67" h="167">
                  <a:moveTo>
                    <a:pt x="67" y="167"/>
                  </a:moveTo>
                  <a:lnTo>
                    <a:pt x="50" y="125"/>
                  </a:lnTo>
                  <a:lnTo>
                    <a:pt x="33" y="84"/>
                  </a:lnTo>
                  <a:lnTo>
                    <a:pt x="16" y="42"/>
                  </a:lnTo>
                  <a:lnTo>
                    <a:pt x="0" y="0"/>
                  </a:lnTo>
                </a:path>
              </a:pathLst>
            </a:custGeom>
            <a:noFill/>
            <a:ln w="3175">
              <a:solidFill>
                <a:srgbClr val="8D8C8B"/>
              </a:solidFill>
              <a:round/>
              <a:headEnd/>
              <a:tailEnd/>
            </a:ln>
          </p:spPr>
          <p:txBody>
            <a:bodyPr/>
            <a:lstStyle/>
            <a:p>
              <a:endParaRPr lang="en-US"/>
            </a:p>
          </p:txBody>
        </p:sp>
        <p:sp>
          <p:nvSpPr>
            <p:cNvPr id="46208" name="Freeform 1858"/>
            <p:cNvSpPr>
              <a:spLocks/>
            </p:cNvSpPr>
            <p:nvPr/>
          </p:nvSpPr>
          <p:spPr bwMode="auto">
            <a:xfrm>
              <a:off x="4732" y="2365"/>
              <a:ext cx="69" cy="167"/>
            </a:xfrm>
            <a:custGeom>
              <a:avLst/>
              <a:gdLst>
                <a:gd name="T0" fmla="*/ 69 w 69"/>
                <a:gd name="T1" fmla="*/ 167 h 167"/>
                <a:gd name="T2" fmla="*/ 52 w 69"/>
                <a:gd name="T3" fmla="*/ 127 h 167"/>
                <a:gd name="T4" fmla="*/ 35 w 69"/>
                <a:gd name="T5" fmla="*/ 84 h 167"/>
                <a:gd name="T6" fmla="*/ 18 w 69"/>
                <a:gd name="T7" fmla="*/ 42 h 167"/>
                <a:gd name="T8" fmla="*/ 0 w 69"/>
                <a:gd name="T9" fmla="*/ 0 h 167"/>
                <a:gd name="T10" fmla="*/ 0 60000 65536"/>
                <a:gd name="T11" fmla="*/ 0 60000 65536"/>
                <a:gd name="T12" fmla="*/ 0 60000 65536"/>
                <a:gd name="T13" fmla="*/ 0 60000 65536"/>
                <a:gd name="T14" fmla="*/ 0 60000 65536"/>
                <a:gd name="T15" fmla="*/ 0 w 69"/>
                <a:gd name="T16" fmla="*/ 0 h 167"/>
                <a:gd name="T17" fmla="*/ 69 w 69"/>
                <a:gd name="T18" fmla="*/ 167 h 167"/>
              </a:gdLst>
              <a:ahLst/>
              <a:cxnLst>
                <a:cxn ang="T10">
                  <a:pos x="T0" y="T1"/>
                </a:cxn>
                <a:cxn ang="T11">
                  <a:pos x="T2" y="T3"/>
                </a:cxn>
                <a:cxn ang="T12">
                  <a:pos x="T4" y="T5"/>
                </a:cxn>
                <a:cxn ang="T13">
                  <a:pos x="T6" y="T7"/>
                </a:cxn>
                <a:cxn ang="T14">
                  <a:pos x="T8" y="T9"/>
                </a:cxn>
              </a:cxnLst>
              <a:rect l="T15" t="T16" r="T17" b="T18"/>
              <a:pathLst>
                <a:path w="69" h="167">
                  <a:moveTo>
                    <a:pt x="69" y="167"/>
                  </a:moveTo>
                  <a:lnTo>
                    <a:pt x="52" y="127"/>
                  </a:lnTo>
                  <a:lnTo>
                    <a:pt x="35" y="84"/>
                  </a:lnTo>
                  <a:lnTo>
                    <a:pt x="18" y="42"/>
                  </a:lnTo>
                  <a:lnTo>
                    <a:pt x="0" y="0"/>
                  </a:lnTo>
                </a:path>
              </a:pathLst>
            </a:custGeom>
            <a:noFill/>
            <a:ln w="3175">
              <a:solidFill>
                <a:srgbClr val="797877"/>
              </a:solidFill>
              <a:round/>
              <a:headEnd/>
              <a:tailEnd/>
            </a:ln>
          </p:spPr>
          <p:txBody>
            <a:bodyPr/>
            <a:lstStyle/>
            <a:p>
              <a:endParaRPr lang="en-US"/>
            </a:p>
          </p:txBody>
        </p:sp>
        <p:sp>
          <p:nvSpPr>
            <p:cNvPr id="46209" name="Freeform 1859"/>
            <p:cNvSpPr>
              <a:spLocks/>
            </p:cNvSpPr>
            <p:nvPr/>
          </p:nvSpPr>
          <p:spPr bwMode="auto">
            <a:xfrm>
              <a:off x="4732" y="2365"/>
              <a:ext cx="68" cy="167"/>
            </a:xfrm>
            <a:custGeom>
              <a:avLst/>
              <a:gdLst>
                <a:gd name="T0" fmla="*/ 68 w 68"/>
                <a:gd name="T1" fmla="*/ 167 h 167"/>
                <a:gd name="T2" fmla="*/ 52 w 68"/>
                <a:gd name="T3" fmla="*/ 127 h 167"/>
                <a:gd name="T4" fmla="*/ 35 w 68"/>
                <a:gd name="T5" fmla="*/ 84 h 167"/>
                <a:gd name="T6" fmla="*/ 18 w 68"/>
                <a:gd name="T7" fmla="*/ 42 h 167"/>
                <a:gd name="T8" fmla="*/ 0 w 68"/>
                <a:gd name="T9" fmla="*/ 0 h 167"/>
                <a:gd name="T10" fmla="*/ 0 60000 65536"/>
                <a:gd name="T11" fmla="*/ 0 60000 65536"/>
                <a:gd name="T12" fmla="*/ 0 60000 65536"/>
                <a:gd name="T13" fmla="*/ 0 60000 65536"/>
                <a:gd name="T14" fmla="*/ 0 60000 65536"/>
                <a:gd name="T15" fmla="*/ 0 w 68"/>
                <a:gd name="T16" fmla="*/ 0 h 167"/>
                <a:gd name="T17" fmla="*/ 68 w 68"/>
                <a:gd name="T18" fmla="*/ 167 h 167"/>
              </a:gdLst>
              <a:ahLst/>
              <a:cxnLst>
                <a:cxn ang="T10">
                  <a:pos x="T0" y="T1"/>
                </a:cxn>
                <a:cxn ang="T11">
                  <a:pos x="T2" y="T3"/>
                </a:cxn>
                <a:cxn ang="T12">
                  <a:pos x="T4" y="T5"/>
                </a:cxn>
                <a:cxn ang="T13">
                  <a:pos x="T6" y="T7"/>
                </a:cxn>
                <a:cxn ang="T14">
                  <a:pos x="T8" y="T9"/>
                </a:cxn>
              </a:cxnLst>
              <a:rect l="T15" t="T16" r="T17" b="T18"/>
              <a:pathLst>
                <a:path w="68" h="167">
                  <a:moveTo>
                    <a:pt x="68" y="167"/>
                  </a:moveTo>
                  <a:lnTo>
                    <a:pt x="52" y="127"/>
                  </a:lnTo>
                  <a:lnTo>
                    <a:pt x="35" y="84"/>
                  </a:lnTo>
                  <a:lnTo>
                    <a:pt x="18" y="42"/>
                  </a:lnTo>
                  <a:lnTo>
                    <a:pt x="0" y="0"/>
                  </a:lnTo>
                </a:path>
              </a:pathLst>
            </a:custGeom>
            <a:noFill/>
            <a:ln w="3175">
              <a:solidFill>
                <a:srgbClr val="676563"/>
              </a:solidFill>
              <a:round/>
              <a:headEnd/>
              <a:tailEnd/>
            </a:ln>
          </p:spPr>
          <p:txBody>
            <a:bodyPr/>
            <a:lstStyle/>
            <a:p>
              <a:endParaRPr lang="en-US"/>
            </a:p>
          </p:txBody>
        </p:sp>
        <p:sp>
          <p:nvSpPr>
            <p:cNvPr id="46210" name="Freeform 1860"/>
            <p:cNvSpPr>
              <a:spLocks/>
            </p:cNvSpPr>
            <p:nvPr/>
          </p:nvSpPr>
          <p:spPr bwMode="auto">
            <a:xfrm>
              <a:off x="4732" y="2365"/>
              <a:ext cx="68" cy="167"/>
            </a:xfrm>
            <a:custGeom>
              <a:avLst/>
              <a:gdLst>
                <a:gd name="T0" fmla="*/ 68 w 68"/>
                <a:gd name="T1" fmla="*/ 167 h 167"/>
                <a:gd name="T2" fmla="*/ 50 w 68"/>
                <a:gd name="T3" fmla="*/ 127 h 167"/>
                <a:gd name="T4" fmla="*/ 35 w 68"/>
                <a:gd name="T5" fmla="*/ 84 h 167"/>
                <a:gd name="T6" fmla="*/ 18 w 68"/>
                <a:gd name="T7" fmla="*/ 42 h 167"/>
                <a:gd name="T8" fmla="*/ 0 w 68"/>
                <a:gd name="T9" fmla="*/ 0 h 167"/>
                <a:gd name="T10" fmla="*/ 0 60000 65536"/>
                <a:gd name="T11" fmla="*/ 0 60000 65536"/>
                <a:gd name="T12" fmla="*/ 0 60000 65536"/>
                <a:gd name="T13" fmla="*/ 0 60000 65536"/>
                <a:gd name="T14" fmla="*/ 0 60000 65536"/>
                <a:gd name="T15" fmla="*/ 0 w 68"/>
                <a:gd name="T16" fmla="*/ 0 h 167"/>
                <a:gd name="T17" fmla="*/ 68 w 68"/>
                <a:gd name="T18" fmla="*/ 167 h 167"/>
              </a:gdLst>
              <a:ahLst/>
              <a:cxnLst>
                <a:cxn ang="T10">
                  <a:pos x="T0" y="T1"/>
                </a:cxn>
                <a:cxn ang="T11">
                  <a:pos x="T2" y="T3"/>
                </a:cxn>
                <a:cxn ang="T12">
                  <a:pos x="T4" y="T5"/>
                </a:cxn>
                <a:cxn ang="T13">
                  <a:pos x="T6" y="T7"/>
                </a:cxn>
                <a:cxn ang="T14">
                  <a:pos x="T8" y="T9"/>
                </a:cxn>
              </a:cxnLst>
              <a:rect l="T15" t="T16" r="T17" b="T18"/>
              <a:pathLst>
                <a:path w="68" h="167">
                  <a:moveTo>
                    <a:pt x="68" y="167"/>
                  </a:moveTo>
                  <a:lnTo>
                    <a:pt x="50" y="127"/>
                  </a:lnTo>
                  <a:lnTo>
                    <a:pt x="35" y="84"/>
                  </a:lnTo>
                  <a:lnTo>
                    <a:pt x="18" y="42"/>
                  </a:lnTo>
                  <a:lnTo>
                    <a:pt x="0" y="0"/>
                  </a:lnTo>
                </a:path>
              </a:pathLst>
            </a:custGeom>
            <a:noFill/>
            <a:ln w="3175">
              <a:solidFill>
                <a:srgbClr val="524F4E"/>
              </a:solidFill>
              <a:round/>
              <a:headEnd/>
              <a:tailEnd/>
            </a:ln>
          </p:spPr>
          <p:txBody>
            <a:bodyPr/>
            <a:lstStyle/>
            <a:p>
              <a:endParaRPr lang="en-US"/>
            </a:p>
          </p:txBody>
        </p:sp>
        <p:sp>
          <p:nvSpPr>
            <p:cNvPr id="46211" name="Freeform 1861"/>
            <p:cNvSpPr>
              <a:spLocks/>
            </p:cNvSpPr>
            <p:nvPr/>
          </p:nvSpPr>
          <p:spPr bwMode="auto">
            <a:xfrm>
              <a:off x="4732" y="2365"/>
              <a:ext cx="68" cy="167"/>
            </a:xfrm>
            <a:custGeom>
              <a:avLst/>
              <a:gdLst>
                <a:gd name="T0" fmla="*/ 68 w 68"/>
                <a:gd name="T1" fmla="*/ 167 h 167"/>
                <a:gd name="T2" fmla="*/ 50 w 68"/>
                <a:gd name="T3" fmla="*/ 127 h 167"/>
                <a:gd name="T4" fmla="*/ 33 w 68"/>
                <a:gd name="T5" fmla="*/ 84 h 167"/>
                <a:gd name="T6" fmla="*/ 18 w 68"/>
                <a:gd name="T7" fmla="*/ 42 h 167"/>
                <a:gd name="T8" fmla="*/ 0 w 68"/>
                <a:gd name="T9" fmla="*/ 0 h 167"/>
                <a:gd name="T10" fmla="*/ 0 60000 65536"/>
                <a:gd name="T11" fmla="*/ 0 60000 65536"/>
                <a:gd name="T12" fmla="*/ 0 60000 65536"/>
                <a:gd name="T13" fmla="*/ 0 60000 65536"/>
                <a:gd name="T14" fmla="*/ 0 60000 65536"/>
                <a:gd name="T15" fmla="*/ 0 w 68"/>
                <a:gd name="T16" fmla="*/ 0 h 167"/>
                <a:gd name="T17" fmla="*/ 68 w 68"/>
                <a:gd name="T18" fmla="*/ 167 h 167"/>
              </a:gdLst>
              <a:ahLst/>
              <a:cxnLst>
                <a:cxn ang="T10">
                  <a:pos x="T0" y="T1"/>
                </a:cxn>
                <a:cxn ang="T11">
                  <a:pos x="T2" y="T3"/>
                </a:cxn>
                <a:cxn ang="T12">
                  <a:pos x="T4" y="T5"/>
                </a:cxn>
                <a:cxn ang="T13">
                  <a:pos x="T6" y="T7"/>
                </a:cxn>
                <a:cxn ang="T14">
                  <a:pos x="T8" y="T9"/>
                </a:cxn>
              </a:cxnLst>
              <a:rect l="T15" t="T16" r="T17" b="T18"/>
              <a:pathLst>
                <a:path w="68" h="167">
                  <a:moveTo>
                    <a:pt x="68" y="167"/>
                  </a:moveTo>
                  <a:lnTo>
                    <a:pt x="50" y="127"/>
                  </a:lnTo>
                  <a:lnTo>
                    <a:pt x="33" y="84"/>
                  </a:lnTo>
                  <a:lnTo>
                    <a:pt x="18" y="42"/>
                  </a:lnTo>
                  <a:lnTo>
                    <a:pt x="0" y="0"/>
                  </a:lnTo>
                </a:path>
              </a:pathLst>
            </a:custGeom>
            <a:noFill/>
            <a:ln w="3175">
              <a:solidFill>
                <a:srgbClr val="3C3836"/>
              </a:solidFill>
              <a:round/>
              <a:headEnd/>
              <a:tailEnd/>
            </a:ln>
          </p:spPr>
          <p:txBody>
            <a:bodyPr/>
            <a:lstStyle/>
            <a:p>
              <a:endParaRPr lang="en-US"/>
            </a:p>
          </p:txBody>
        </p:sp>
        <p:sp>
          <p:nvSpPr>
            <p:cNvPr id="46212" name="Line 1862"/>
            <p:cNvSpPr>
              <a:spLocks noChangeShapeType="1"/>
            </p:cNvSpPr>
            <p:nvPr/>
          </p:nvSpPr>
          <p:spPr bwMode="auto">
            <a:xfrm flipH="1" flipV="1">
              <a:off x="4732" y="2367"/>
              <a:ext cx="68" cy="165"/>
            </a:xfrm>
            <a:prstGeom prst="line">
              <a:avLst/>
            </a:prstGeom>
            <a:noFill/>
            <a:ln w="3175">
              <a:solidFill>
                <a:srgbClr val="1F1A17"/>
              </a:solidFill>
              <a:round/>
              <a:headEnd/>
              <a:tailEnd/>
            </a:ln>
          </p:spPr>
          <p:txBody>
            <a:bodyPr/>
            <a:lstStyle/>
            <a:p>
              <a:endParaRPr lang="en-US"/>
            </a:p>
          </p:txBody>
        </p:sp>
        <p:sp>
          <p:nvSpPr>
            <p:cNvPr id="46213" name="Line 1863"/>
            <p:cNvSpPr>
              <a:spLocks noChangeShapeType="1"/>
            </p:cNvSpPr>
            <p:nvPr/>
          </p:nvSpPr>
          <p:spPr bwMode="auto">
            <a:xfrm flipH="1">
              <a:off x="4801" y="2532"/>
              <a:ext cx="2" cy="27"/>
            </a:xfrm>
            <a:prstGeom prst="line">
              <a:avLst/>
            </a:prstGeom>
            <a:noFill/>
            <a:ln w="3175">
              <a:solidFill>
                <a:srgbClr val="FFFFFF"/>
              </a:solidFill>
              <a:round/>
              <a:headEnd/>
              <a:tailEnd/>
            </a:ln>
          </p:spPr>
          <p:txBody>
            <a:bodyPr/>
            <a:lstStyle/>
            <a:p>
              <a:endParaRPr lang="en-US"/>
            </a:p>
          </p:txBody>
        </p:sp>
        <p:sp>
          <p:nvSpPr>
            <p:cNvPr id="46214" name="Freeform 1864"/>
            <p:cNvSpPr>
              <a:spLocks/>
            </p:cNvSpPr>
            <p:nvPr/>
          </p:nvSpPr>
          <p:spPr bwMode="auto">
            <a:xfrm>
              <a:off x="4801" y="2532"/>
              <a:ext cx="2" cy="27"/>
            </a:xfrm>
            <a:custGeom>
              <a:avLst/>
              <a:gdLst>
                <a:gd name="T0" fmla="*/ 2 w 2"/>
                <a:gd name="T1" fmla="*/ 0 h 27"/>
                <a:gd name="T2" fmla="*/ 0 w 2"/>
                <a:gd name="T3" fmla="*/ 13 h 27"/>
                <a:gd name="T4" fmla="*/ 0 w 2"/>
                <a:gd name="T5" fmla="*/ 27 h 27"/>
                <a:gd name="T6" fmla="*/ 0 60000 65536"/>
                <a:gd name="T7" fmla="*/ 0 60000 65536"/>
                <a:gd name="T8" fmla="*/ 0 60000 65536"/>
                <a:gd name="T9" fmla="*/ 0 w 2"/>
                <a:gd name="T10" fmla="*/ 0 h 27"/>
                <a:gd name="T11" fmla="*/ 2 w 2"/>
                <a:gd name="T12" fmla="*/ 27 h 27"/>
              </a:gdLst>
              <a:ahLst/>
              <a:cxnLst>
                <a:cxn ang="T6">
                  <a:pos x="T0" y="T1"/>
                </a:cxn>
                <a:cxn ang="T7">
                  <a:pos x="T2" y="T3"/>
                </a:cxn>
                <a:cxn ang="T8">
                  <a:pos x="T4" y="T5"/>
                </a:cxn>
              </a:cxnLst>
              <a:rect l="T9" t="T10" r="T11" b="T12"/>
              <a:pathLst>
                <a:path w="2" h="27">
                  <a:moveTo>
                    <a:pt x="2" y="0"/>
                  </a:moveTo>
                  <a:lnTo>
                    <a:pt x="0" y="13"/>
                  </a:lnTo>
                  <a:lnTo>
                    <a:pt x="0" y="27"/>
                  </a:lnTo>
                </a:path>
              </a:pathLst>
            </a:custGeom>
            <a:noFill/>
            <a:ln w="3175">
              <a:solidFill>
                <a:srgbClr val="DBDBDA"/>
              </a:solidFill>
              <a:round/>
              <a:headEnd/>
              <a:tailEnd/>
            </a:ln>
          </p:spPr>
          <p:txBody>
            <a:bodyPr/>
            <a:lstStyle/>
            <a:p>
              <a:endParaRPr lang="en-US"/>
            </a:p>
          </p:txBody>
        </p:sp>
        <p:sp>
          <p:nvSpPr>
            <p:cNvPr id="46215" name="Freeform 1865"/>
            <p:cNvSpPr>
              <a:spLocks/>
            </p:cNvSpPr>
            <p:nvPr/>
          </p:nvSpPr>
          <p:spPr bwMode="auto">
            <a:xfrm>
              <a:off x="4801" y="2532"/>
              <a:ext cx="1" cy="27"/>
            </a:xfrm>
            <a:custGeom>
              <a:avLst/>
              <a:gdLst>
                <a:gd name="T0" fmla="*/ 0 w 1"/>
                <a:gd name="T1" fmla="*/ 0 h 27"/>
                <a:gd name="T2" fmla="*/ 0 w 1"/>
                <a:gd name="T3" fmla="*/ 13 h 27"/>
                <a:gd name="T4" fmla="*/ 0 w 1"/>
                <a:gd name="T5" fmla="*/ 27 h 27"/>
                <a:gd name="T6" fmla="*/ 0 60000 65536"/>
                <a:gd name="T7" fmla="*/ 0 60000 65536"/>
                <a:gd name="T8" fmla="*/ 0 60000 65536"/>
                <a:gd name="T9" fmla="*/ 0 w 1"/>
                <a:gd name="T10" fmla="*/ 0 h 27"/>
                <a:gd name="T11" fmla="*/ 1 w 1"/>
                <a:gd name="T12" fmla="*/ 27 h 27"/>
              </a:gdLst>
              <a:ahLst/>
              <a:cxnLst>
                <a:cxn ang="T6">
                  <a:pos x="T0" y="T1"/>
                </a:cxn>
                <a:cxn ang="T7">
                  <a:pos x="T2" y="T3"/>
                </a:cxn>
                <a:cxn ang="T8">
                  <a:pos x="T4" y="T5"/>
                </a:cxn>
              </a:cxnLst>
              <a:rect l="T9" t="T10" r="T11" b="T12"/>
              <a:pathLst>
                <a:path w="1" h="27">
                  <a:moveTo>
                    <a:pt x="0" y="0"/>
                  </a:moveTo>
                  <a:lnTo>
                    <a:pt x="0" y="13"/>
                  </a:lnTo>
                  <a:lnTo>
                    <a:pt x="0" y="27"/>
                  </a:lnTo>
                </a:path>
              </a:pathLst>
            </a:custGeom>
            <a:noFill/>
            <a:ln w="3175">
              <a:solidFill>
                <a:srgbClr val="BDBDBC"/>
              </a:solidFill>
              <a:round/>
              <a:headEnd/>
              <a:tailEnd/>
            </a:ln>
          </p:spPr>
          <p:txBody>
            <a:bodyPr/>
            <a:lstStyle/>
            <a:p>
              <a:endParaRPr lang="en-US"/>
            </a:p>
          </p:txBody>
        </p:sp>
        <p:sp>
          <p:nvSpPr>
            <p:cNvPr id="46216" name="Freeform 1866"/>
            <p:cNvSpPr>
              <a:spLocks/>
            </p:cNvSpPr>
            <p:nvPr/>
          </p:nvSpPr>
          <p:spPr bwMode="auto">
            <a:xfrm>
              <a:off x="4801" y="2532"/>
              <a:ext cx="1" cy="29"/>
            </a:xfrm>
            <a:custGeom>
              <a:avLst/>
              <a:gdLst>
                <a:gd name="T0" fmla="*/ 0 w 1"/>
                <a:gd name="T1" fmla="*/ 0 h 29"/>
                <a:gd name="T2" fmla="*/ 0 w 1"/>
                <a:gd name="T3" fmla="*/ 13 h 29"/>
                <a:gd name="T4" fmla="*/ 0 w 1"/>
                <a:gd name="T5" fmla="*/ 29 h 29"/>
                <a:gd name="T6" fmla="*/ 0 60000 65536"/>
                <a:gd name="T7" fmla="*/ 0 60000 65536"/>
                <a:gd name="T8" fmla="*/ 0 60000 65536"/>
                <a:gd name="T9" fmla="*/ 0 w 1"/>
                <a:gd name="T10" fmla="*/ 0 h 29"/>
                <a:gd name="T11" fmla="*/ 1 w 1"/>
                <a:gd name="T12" fmla="*/ 29 h 29"/>
              </a:gdLst>
              <a:ahLst/>
              <a:cxnLst>
                <a:cxn ang="T6">
                  <a:pos x="T0" y="T1"/>
                </a:cxn>
                <a:cxn ang="T7">
                  <a:pos x="T2" y="T3"/>
                </a:cxn>
                <a:cxn ang="T8">
                  <a:pos x="T4" y="T5"/>
                </a:cxn>
              </a:cxnLst>
              <a:rect l="T9" t="T10" r="T11" b="T12"/>
              <a:pathLst>
                <a:path w="1" h="29">
                  <a:moveTo>
                    <a:pt x="0" y="0"/>
                  </a:moveTo>
                  <a:lnTo>
                    <a:pt x="0" y="13"/>
                  </a:lnTo>
                  <a:lnTo>
                    <a:pt x="0" y="29"/>
                  </a:lnTo>
                </a:path>
              </a:pathLst>
            </a:custGeom>
            <a:noFill/>
            <a:ln w="3175">
              <a:solidFill>
                <a:srgbClr val="A4A3A3"/>
              </a:solidFill>
              <a:round/>
              <a:headEnd/>
              <a:tailEnd/>
            </a:ln>
          </p:spPr>
          <p:txBody>
            <a:bodyPr/>
            <a:lstStyle/>
            <a:p>
              <a:endParaRPr lang="en-US"/>
            </a:p>
          </p:txBody>
        </p:sp>
        <p:sp>
          <p:nvSpPr>
            <p:cNvPr id="46217" name="Freeform 1867"/>
            <p:cNvSpPr>
              <a:spLocks/>
            </p:cNvSpPr>
            <p:nvPr/>
          </p:nvSpPr>
          <p:spPr bwMode="auto">
            <a:xfrm>
              <a:off x="4801" y="2532"/>
              <a:ext cx="1" cy="29"/>
            </a:xfrm>
            <a:custGeom>
              <a:avLst/>
              <a:gdLst>
                <a:gd name="T0" fmla="*/ 0 w 1"/>
                <a:gd name="T1" fmla="*/ 0 h 29"/>
                <a:gd name="T2" fmla="*/ 0 w 1"/>
                <a:gd name="T3" fmla="*/ 13 h 29"/>
                <a:gd name="T4" fmla="*/ 0 w 1"/>
                <a:gd name="T5" fmla="*/ 29 h 29"/>
                <a:gd name="T6" fmla="*/ 0 60000 65536"/>
                <a:gd name="T7" fmla="*/ 0 60000 65536"/>
                <a:gd name="T8" fmla="*/ 0 60000 65536"/>
                <a:gd name="T9" fmla="*/ 0 w 1"/>
                <a:gd name="T10" fmla="*/ 0 h 29"/>
                <a:gd name="T11" fmla="*/ 1 w 1"/>
                <a:gd name="T12" fmla="*/ 29 h 29"/>
              </a:gdLst>
              <a:ahLst/>
              <a:cxnLst>
                <a:cxn ang="T6">
                  <a:pos x="T0" y="T1"/>
                </a:cxn>
                <a:cxn ang="T7">
                  <a:pos x="T2" y="T3"/>
                </a:cxn>
                <a:cxn ang="T8">
                  <a:pos x="T4" y="T5"/>
                </a:cxn>
              </a:cxnLst>
              <a:rect l="T9" t="T10" r="T11" b="T12"/>
              <a:pathLst>
                <a:path w="1" h="29">
                  <a:moveTo>
                    <a:pt x="0" y="0"/>
                  </a:moveTo>
                  <a:lnTo>
                    <a:pt x="0" y="13"/>
                  </a:lnTo>
                  <a:lnTo>
                    <a:pt x="0" y="29"/>
                  </a:lnTo>
                </a:path>
              </a:pathLst>
            </a:custGeom>
            <a:noFill/>
            <a:ln w="3175">
              <a:solidFill>
                <a:srgbClr val="8D8C8B"/>
              </a:solidFill>
              <a:round/>
              <a:headEnd/>
              <a:tailEnd/>
            </a:ln>
          </p:spPr>
          <p:txBody>
            <a:bodyPr/>
            <a:lstStyle/>
            <a:p>
              <a:endParaRPr lang="en-US"/>
            </a:p>
          </p:txBody>
        </p:sp>
        <p:sp>
          <p:nvSpPr>
            <p:cNvPr id="46218" name="Freeform 1868"/>
            <p:cNvSpPr>
              <a:spLocks/>
            </p:cNvSpPr>
            <p:nvPr/>
          </p:nvSpPr>
          <p:spPr bwMode="auto">
            <a:xfrm>
              <a:off x="4800" y="2532"/>
              <a:ext cx="1" cy="29"/>
            </a:xfrm>
            <a:custGeom>
              <a:avLst/>
              <a:gdLst>
                <a:gd name="T0" fmla="*/ 1 w 1"/>
                <a:gd name="T1" fmla="*/ 0 h 29"/>
                <a:gd name="T2" fmla="*/ 1 w 1"/>
                <a:gd name="T3" fmla="*/ 15 h 29"/>
                <a:gd name="T4" fmla="*/ 0 w 1"/>
                <a:gd name="T5" fmla="*/ 29 h 29"/>
                <a:gd name="T6" fmla="*/ 0 60000 65536"/>
                <a:gd name="T7" fmla="*/ 0 60000 65536"/>
                <a:gd name="T8" fmla="*/ 0 60000 65536"/>
                <a:gd name="T9" fmla="*/ 0 w 1"/>
                <a:gd name="T10" fmla="*/ 0 h 29"/>
                <a:gd name="T11" fmla="*/ 1 w 1"/>
                <a:gd name="T12" fmla="*/ 29 h 29"/>
              </a:gdLst>
              <a:ahLst/>
              <a:cxnLst>
                <a:cxn ang="T6">
                  <a:pos x="T0" y="T1"/>
                </a:cxn>
                <a:cxn ang="T7">
                  <a:pos x="T2" y="T3"/>
                </a:cxn>
                <a:cxn ang="T8">
                  <a:pos x="T4" y="T5"/>
                </a:cxn>
              </a:cxnLst>
              <a:rect l="T9" t="T10" r="T11" b="T12"/>
              <a:pathLst>
                <a:path w="1" h="29">
                  <a:moveTo>
                    <a:pt x="1" y="0"/>
                  </a:moveTo>
                  <a:lnTo>
                    <a:pt x="1" y="15"/>
                  </a:lnTo>
                  <a:lnTo>
                    <a:pt x="0" y="29"/>
                  </a:lnTo>
                </a:path>
              </a:pathLst>
            </a:custGeom>
            <a:noFill/>
            <a:ln w="3175">
              <a:solidFill>
                <a:srgbClr val="797877"/>
              </a:solidFill>
              <a:round/>
              <a:headEnd/>
              <a:tailEnd/>
            </a:ln>
          </p:spPr>
          <p:txBody>
            <a:bodyPr/>
            <a:lstStyle/>
            <a:p>
              <a:endParaRPr lang="en-US"/>
            </a:p>
          </p:txBody>
        </p:sp>
        <p:sp>
          <p:nvSpPr>
            <p:cNvPr id="46219" name="Freeform 1869"/>
            <p:cNvSpPr>
              <a:spLocks/>
            </p:cNvSpPr>
            <p:nvPr/>
          </p:nvSpPr>
          <p:spPr bwMode="auto">
            <a:xfrm>
              <a:off x="4800" y="2532"/>
              <a:ext cx="1" cy="29"/>
            </a:xfrm>
            <a:custGeom>
              <a:avLst/>
              <a:gdLst>
                <a:gd name="T0" fmla="*/ 1 w 1"/>
                <a:gd name="T1" fmla="*/ 0 h 29"/>
                <a:gd name="T2" fmla="*/ 0 w 1"/>
                <a:gd name="T3" fmla="*/ 15 h 29"/>
                <a:gd name="T4" fmla="*/ 0 w 1"/>
                <a:gd name="T5" fmla="*/ 29 h 29"/>
                <a:gd name="T6" fmla="*/ 0 60000 65536"/>
                <a:gd name="T7" fmla="*/ 0 60000 65536"/>
                <a:gd name="T8" fmla="*/ 0 60000 65536"/>
                <a:gd name="T9" fmla="*/ 0 w 1"/>
                <a:gd name="T10" fmla="*/ 0 h 29"/>
                <a:gd name="T11" fmla="*/ 1 w 1"/>
                <a:gd name="T12" fmla="*/ 29 h 29"/>
              </a:gdLst>
              <a:ahLst/>
              <a:cxnLst>
                <a:cxn ang="T6">
                  <a:pos x="T0" y="T1"/>
                </a:cxn>
                <a:cxn ang="T7">
                  <a:pos x="T2" y="T3"/>
                </a:cxn>
                <a:cxn ang="T8">
                  <a:pos x="T4" y="T5"/>
                </a:cxn>
              </a:cxnLst>
              <a:rect l="T9" t="T10" r="T11" b="T12"/>
              <a:pathLst>
                <a:path w="1" h="29">
                  <a:moveTo>
                    <a:pt x="1" y="0"/>
                  </a:moveTo>
                  <a:lnTo>
                    <a:pt x="0" y="15"/>
                  </a:lnTo>
                  <a:lnTo>
                    <a:pt x="0" y="29"/>
                  </a:lnTo>
                </a:path>
              </a:pathLst>
            </a:custGeom>
            <a:noFill/>
            <a:ln w="3175">
              <a:solidFill>
                <a:srgbClr val="676563"/>
              </a:solidFill>
              <a:round/>
              <a:headEnd/>
              <a:tailEnd/>
            </a:ln>
          </p:spPr>
          <p:txBody>
            <a:bodyPr/>
            <a:lstStyle/>
            <a:p>
              <a:endParaRPr lang="en-US"/>
            </a:p>
          </p:txBody>
        </p:sp>
        <p:sp>
          <p:nvSpPr>
            <p:cNvPr id="46220" name="Freeform 1870"/>
            <p:cNvSpPr>
              <a:spLocks/>
            </p:cNvSpPr>
            <p:nvPr/>
          </p:nvSpPr>
          <p:spPr bwMode="auto">
            <a:xfrm>
              <a:off x="4800" y="2534"/>
              <a:ext cx="1" cy="27"/>
            </a:xfrm>
            <a:custGeom>
              <a:avLst/>
              <a:gdLst>
                <a:gd name="T0" fmla="*/ 0 w 1"/>
                <a:gd name="T1" fmla="*/ 0 h 27"/>
                <a:gd name="T2" fmla="*/ 0 w 1"/>
                <a:gd name="T3" fmla="*/ 13 h 27"/>
                <a:gd name="T4" fmla="*/ 0 w 1"/>
                <a:gd name="T5" fmla="*/ 27 h 27"/>
                <a:gd name="T6" fmla="*/ 0 60000 65536"/>
                <a:gd name="T7" fmla="*/ 0 60000 65536"/>
                <a:gd name="T8" fmla="*/ 0 60000 65536"/>
                <a:gd name="T9" fmla="*/ 0 w 1"/>
                <a:gd name="T10" fmla="*/ 0 h 27"/>
                <a:gd name="T11" fmla="*/ 1 w 1"/>
                <a:gd name="T12" fmla="*/ 27 h 27"/>
              </a:gdLst>
              <a:ahLst/>
              <a:cxnLst>
                <a:cxn ang="T6">
                  <a:pos x="T0" y="T1"/>
                </a:cxn>
                <a:cxn ang="T7">
                  <a:pos x="T2" y="T3"/>
                </a:cxn>
                <a:cxn ang="T8">
                  <a:pos x="T4" y="T5"/>
                </a:cxn>
              </a:cxnLst>
              <a:rect l="T9" t="T10" r="T11" b="T12"/>
              <a:pathLst>
                <a:path w="1" h="27">
                  <a:moveTo>
                    <a:pt x="0" y="0"/>
                  </a:moveTo>
                  <a:lnTo>
                    <a:pt x="0" y="13"/>
                  </a:lnTo>
                  <a:lnTo>
                    <a:pt x="0" y="27"/>
                  </a:lnTo>
                </a:path>
              </a:pathLst>
            </a:custGeom>
            <a:noFill/>
            <a:ln w="3175">
              <a:solidFill>
                <a:srgbClr val="524F4E"/>
              </a:solidFill>
              <a:round/>
              <a:headEnd/>
              <a:tailEnd/>
            </a:ln>
          </p:spPr>
          <p:txBody>
            <a:bodyPr/>
            <a:lstStyle/>
            <a:p>
              <a:endParaRPr lang="en-US"/>
            </a:p>
          </p:txBody>
        </p:sp>
        <p:sp>
          <p:nvSpPr>
            <p:cNvPr id="46221" name="Freeform 1871"/>
            <p:cNvSpPr>
              <a:spLocks/>
            </p:cNvSpPr>
            <p:nvPr/>
          </p:nvSpPr>
          <p:spPr bwMode="auto">
            <a:xfrm>
              <a:off x="4800" y="2534"/>
              <a:ext cx="1" cy="27"/>
            </a:xfrm>
            <a:custGeom>
              <a:avLst/>
              <a:gdLst>
                <a:gd name="T0" fmla="*/ 0 w 1"/>
                <a:gd name="T1" fmla="*/ 0 h 27"/>
                <a:gd name="T2" fmla="*/ 0 w 1"/>
                <a:gd name="T3" fmla="*/ 13 h 27"/>
                <a:gd name="T4" fmla="*/ 0 w 1"/>
                <a:gd name="T5" fmla="*/ 27 h 27"/>
                <a:gd name="T6" fmla="*/ 0 60000 65536"/>
                <a:gd name="T7" fmla="*/ 0 60000 65536"/>
                <a:gd name="T8" fmla="*/ 0 60000 65536"/>
                <a:gd name="T9" fmla="*/ 0 w 1"/>
                <a:gd name="T10" fmla="*/ 0 h 27"/>
                <a:gd name="T11" fmla="*/ 1 w 1"/>
                <a:gd name="T12" fmla="*/ 27 h 27"/>
              </a:gdLst>
              <a:ahLst/>
              <a:cxnLst>
                <a:cxn ang="T6">
                  <a:pos x="T0" y="T1"/>
                </a:cxn>
                <a:cxn ang="T7">
                  <a:pos x="T2" y="T3"/>
                </a:cxn>
                <a:cxn ang="T8">
                  <a:pos x="T4" y="T5"/>
                </a:cxn>
              </a:cxnLst>
              <a:rect l="T9" t="T10" r="T11" b="T12"/>
              <a:pathLst>
                <a:path w="1" h="27">
                  <a:moveTo>
                    <a:pt x="0" y="0"/>
                  </a:moveTo>
                  <a:lnTo>
                    <a:pt x="0" y="13"/>
                  </a:lnTo>
                  <a:lnTo>
                    <a:pt x="0" y="27"/>
                  </a:lnTo>
                </a:path>
              </a:pathLst>
            </a:custGeom>
            <a:noFill/>
            <a:ln w="3175">
              <a:solidFill>
                <a:srgbClr val="3C3836"/>
              </a:solidFill>
              <a:round/>
              <a:headEnd/>
              <a:tailEnd/>
            </a:ln>
          </p:spPr>
          <p:txBody>
            <a:bodyPr/>
            <a:lstStyle/>
            <a:p>
              <a:endParaRPr lang="en-US"/>
            </a:p>
          </p:txBody>
        </p:sp>
        <p:sp>
          <p:nvSpPr>
            <p:cNvPr id="46222" name="Line 1872"/>
            <p:cNvSpPr>
              <a:spLocks noChangeShapeType="1"/>
            </p:cNvSpPr>
            <p:nvPr/>
          </p:nvSpPr>
          <p:spPr bwMode="auto">
            <a:xfrm>
              <a:off x="4800" y="2534"/>
              <a:ext cx="1" cy="27"/>
            </a:xfrm>
            <a:prstGeom prst="line">
              <a:avLst/>
            </a:prstGeom>
            <a:noFill/>
            <a:ln w="3175">
              <a:solidFill>
                <a:srgbClr val="1F1A17"/>
              </a:solidFill>
              <a:round/>
              <a:headEnd/>
              <a:tailEnd/>
            </a:ln>
          </p:spPr>
          <p:txBody>
            <a:bodyPr/>
            <a:lstStyle/>
            <a:p>
              <a:endParaRPr lang="en-US"/>
            </a:p>
          </p:txBody>
        </p:sp>
        <p:sp>
          <p:nvSpPr>
            <p:cNvPr id="46223" name="Freeform 1873"/>
            <p:cNvSpPr>
              <a:spLocks/>
            </p:cNvSpPr>
            <p:nvPr/>
          </p:nvSpPr>
          <p:spPr bwMode="auto">
            <a:xfrm>
              <a:off x="2844" y="972"/>
              <a:ext cx="92" cy="26"/>
            </a:xfrm>
            <a:custGeom>
              <a:avLst/>
              <a:gdLst>
                <a:gd name="T0" fmla="*/ 92 w 92"/>
                <a:gd name="T1" fmla="*/ 0 h 26"/>
                <a:gd name="T2" fmla="*/ 0 w 92"/>
                <a:gd name="T3" fmla="*/ 7 h 26"/>
                <a:gd name="T4" fmla="*/ 0 w 92"/>
                <a:gd name="T5" fmla="*/ 15 h 26"/>
                <a:gd name="T6" fmla="*/ 10 w 92"/>
                <a:gd name="T7" fmla="*/ 21 h 26"/>
                <a:gd name="T8" fmla="*/ 21 w 92"/>
                <a:gd name="T9" fmla="*/ 24 h 26"/>
                <a:gd name="T10" fmla="*/ 37 w 92"/>
                <a:gd name="T11" fmla="*/ 26 h 26"/>
                <a:gd name="T12" fmla="*/ 52 w 92"/>
                <a:gd name="T13" fmla="*/ 26 h 26"/>
                <a:gd name="T14" fmla="*/ 67 w 92"/>
                <a:gd name="T15" fmla="*/ 24 h 26"/>
                <a:gd name="T16" fmla="*/ 79 w 92"/>
                <a:gd name="T17" fmla="*/ 23 h 26"/>
                <a:gd name="T18" fmla="*/ 84 w 92"/>
                <a:gd name="T19" fmla="*/ 21 h 26"/>
                <a:gd name="T20" fmla="*/ 88 w 92"/>
                <a:gd name="T21" fmla="*/ 19 h 26"/>
                <a:gd name="T22" fmla="*/ 92 w 92"/>
                <a:gd name="T23" fmla="*/ 15 h 26"/>
                <a:gd name="T24" fmla="*/ 92 w 92"/>
                <a:gd name="T25" fmla="*/ 13 h 26"/>
                <a:gd name="T26" fmla="*/ 92 w 92"/>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2"/>
                <a:gd name="T43" fmla="*/ 0 h 26"/>
                <a:gd name="T44" fmla="*/ 92 w 92"/>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2" h="26">
                  <a:moveTo>
                    <a:pt x="92" y="0"/>
                  </a:moveTo>
                  <a:lnTo>
                    <a:pt x="0" y="7"/>
                  </a:lnTo>
                  <a:lnTo>
                    <a:pt x="0" y="15"/>
                  </a:lnTo>
                  <a:lnTo>
                    <a:pt x="10" y="21"/>
                  </a:lnTo>
                  <a:lnTo>
                    <a:pt x="21" y="24"/>
                  </a:lnTo>
                  <a:lnTo>
                    <a:pt x="37" y="26"/>
                  </a:lnTo>
                  <a:lnTo>
                    <a:pt x="52" y="26"/>
                  </a:lnTo>
                  <a:lnTo>
                    <a:pt x="67" y="24"/>
                  </a:lnTo>
                  <a:lnTo>
                    <a:pt x="79" y="23"/>
                  </a:lnTo>
                  <a:lnTo>
                    <a:pt x="84" y="21"/>
                  </a:lnTo>
                  <a:lnTo>
                    <a:pt x="88" y="19"/>
                  </a:lnTo>
                  <a:lnTo>
                    <a:pt x="92" y="15"/>
                  </a:lnTo>
                  <a:lnTo>
                    <a:pt x="92" y="13"/>
                  </a:lnTo>
                  <a:lnTo>
                    <a:pt x="92" y="0"/>
                  </a:lnTo>
                  <a:close/>
                </a:path>
              </a:pathLst>
            </a:custGeom>
            <a:solidFill>
              <a:srgbClr val="99B0BF"/>
            </a:solidFill>
            <a:ln w="9525">
              <a:noFill/>
              <a:round/>
              <a:headEnd/>
              <a:tailEnd/>
            </a:ln>
          </p:spPr>
          <p:txBody>
            <a:bodyPr/>
            <a:lstStyle/>
            <a:p>
              <a:endParaRPr lang="en-US"/>
            </a:p>
          </p:txBody>
        </p:sp>
        <p:sp>
          <p:nvSpPr>
            <p:cNvPr id="46224" name="Freeform 1874"/>
            <p:cNvSpPr>
              <a:spLocks/>
            </p:cNvSpPr>
            <p:nvPr/>
          </p:nvSpPr>
          <p:spPr bwMode="auto">
            <a:xfrm>
              <a:off x="2844" y="972"/>
              <a:ext cx="92" cy="26"/>
            </a:xfrm>
            <a:custGeom>
              <a:avLst/>
              <a:gdLst>
                <a:gd name="T0" fmla="*/ 92 w 92"/>
                <a:gd name="T1" fmla="*/ 0 h 26"/>
                <a:gd name="T2" fmla="*/ 0 w 92"/>
                <a:gd name="T3" fmla="*/ 7 h 26"/>
                <a:gd name="T4" fmla="*/ 0 w 92"/>
                <a:gd name="T5" fmla="*/ 15 h 26"/>
                <a:gd name="T6" fmla="*/ 10 w 92"/>
                <a:gd name="T7" fmla="*/ 21 h 26"/>
                <a:gd name="T8" fmla="*/ 21 w 92"/>
                <a:gd name="T9" fmla="*/ 24 h 26"/>
                <a:gd name="T10" fmla="*/ 37 w 92"/>
                <a:gd name="T11" fmla="*/ 26 h 26"/>
                <a:gd name="T12" fmla="*/ 52 w 92"/>
                <a:gd name="T13" fmla="*/ 26 h 26"/>
                <a:gd name="T14" fmla="*/ 67 w 92"/>
                <a:gd name="T15" fmla="*/ 24 h 26"/>
                <a:gd name="T16" fmla="*/ 79 w 92"/>
                <a:gd name="T17" fmla="*/ 23 h 26"/>
                <a:gd name="T18" fmla="*/ 84 w 92"/>
                <a:gd name="T19" fmla="*/ 21 h 26"/>
                <a:gd name="T20" fmla="*/ 88 w 92"/>
                <a:gd name="T21" fmla="*/ 19 h 26"/>
                <a:gd name="T22" fmla="*/ 92 w 92"/>
                <a:gd name="T23" fmla="*/ 15 h 26"/>
                <a:gd name="T24" fmla="*/ 92 w 92"/>
                <a:gd name="T25" fmla="*/ 13 h 26"/>
                <a:gd name="T26" fmla="*/ 92 w 92"/>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2"/>
                <a:gd name="T43" fmla="*/ 0 h 26"/>
                <a:gd name="T44" fmla="*/ 92 w 92"/>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2" h="26">
                  <a:moveTo>
                    <a:pt x="92" y="0"/>
                  </a:moveTo>
                  <a:lnTo>
                    <a:pt x="0" y="7"/>
                  </a:lnTo>
                  <a:lnTo>
                    <a:pt x="0" y="15"/>
                  </a:lnTo>
                  <a:lnTo>
                    <a:pt x="10" y="21"/>
                  </a:lnTo>
                  <a:lnTo>
                    <a:pt x="21" y="24"/>
                  </a:lnTo>
                  <a:lnTo>
                    <a:pt x="37" y="26"/>
                  </a:lnTo>
                  <a:lnTo>
                    <a:pt x="52" y="26"/>
                  </a:lnTo>
                  <a:lnTo>
                    <a:pt x="67" y="24"/>
                  </a:lnTo>
                  <a:lnTo>
                    <a:pt x="79" y="23"/>
                  </a:lnTo>
                  <a:lnTo>
                    <a:pt x="84" y="21"/>
                  </a:lnTo>
                  <a:lnTo>
                    <a:pt x="88" y="19"/>
                  </a:lnTo>
                  <a:lnTo>
                    <a:pt x="92" y="15"/>
                  </a:lnTo>
                  <a:lnTo>
                    <a:pt x="92" y="13"/>
                  </a:lnTo>
                  <a:lnTo>
                    <a:pt x="92" y="0"/>
                  </a:lnTo>
                </a:path>
              </a:pathLst>
            </a:custGeom>
            <a:noFill/>
            <a:ln w="0">
              <a:solidFill>
                <a:srgbClr val="25221E"/>
              </a:solidFill>
              <a:round/>
              <a:headEnd/>
              <a:tailEnd/>
            </a:ln>
          </p:spPr>
          <p:txBody>
            <a:bodyPr/>
            <a:lstStyle/>
            <a:p>
              <a:endParaRPr lang="en-US"/>
            </a:p>
          </p:txBody>
        </p:sp>
        <p:sp>
          <p:nvSpPr>
            <p:cNvPr id="46225" name="Freeform 1875"/>
            <p:cNvSpPr>
              <a:spLocks/>
            </p:cNvSpPr>
            <p:nvPr/>
          </p:nvSpPr>
          <p:spPr bwMode="auto">
            <a:xfrm>
              <a:off x="2844" y="985"/>
              <a:ext cx="92" cy="13"/>
            </a:xfrm>
            <a:custGeom>
              <a:avLst/>
              <a:gdLst>
                <a:gd name="T0" fmla="*/ 92 w 92"/>
                <a:gd name="T1" fmla="*/ 0 h 13"/>
                <a:gd name="T2" fmla="*/ 92 w 92"/>
                <a:gd name="T3" fmla="*/ 0 h 13"/>
                <a:gd name="T4" fmla="*/ 92 w 92"/>
                <a:gd name="T5" fmla="*/ 0 h 13"/>
                <a:gd name="T6" fmla="*/ 92 w 92"/>
                <a:gd name="T7" fmla="*/ 2 h 13"/>
                <a:gd name="T8" fmla="*/ 88 w 92"/>
                <a:gd name="T9" fmla="*/ 6 h 13"/>
                <a:gd name="T10" fmla="*/ 84 w 92"/>
                <a:gd name="T11" fmla="*/ 8 h 13"/>
                <a:gd name="T12" fmla="*/ 79 w 92"/>
                <a:gd name="T13" fmla="*/ 10 h 13"/>
                <a:gd name="T14" fmla="*/ 63 w 92"/>
                <a:gd name="T15" fmla="*/ 11 h 13"/>
                <a:gd name="T16" fmla="*/ 46 w 92"/>
                <a:gd name="T17" fmla="*/ 13 h 13"/>
                <a:gd name="T18" fmla="*/ 29 w 92"/>
                <a:gd name="T19" fmla="*/ 13 h 13"/>
                <a:gd name="T20" fmla="*/ 13 w 92"/>
                <a:gd name="T21" fmla="*/ 10 h 13"/>
                <a:gd name="T22" fmla="*/ 8 w 92"/>
                <a:gd name="T23" fmla="*/ 8 h 13"/>
                <a:gd name="T24" fmla="*/ 4 w 92"/>
                <a:gd name="T25" fmla="*/ 6 h 13"/>
                <a:gd name="T26" fmla="*/ 2 w 92"/>
                <a:gd name="T27" fmla="*/ 4 h 13"/>
                <a:gd name="T28" fmla="*/ 0 w 92"/>
                <a:gd name="T29" fmla="*/ 2 h 13"/>
                <a:gd name="T30" fmla="*/ 0 w 92"/>
                <a:gd name="T31" fmla="*/ 2 h 13"/>
                <a:gd name="T32" fmla="*/ 0 w 92"/>
                <a:gd name="T33" fmla="*/ 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13"/>
                <a:gd name="T53" fmla="*/ 92 w 9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13">
                  <a:moveTo>
                    <a:pt x="92" y="0"/>
                  </a:moveTo>
                  <a:lnTo>
                    <a:pt x="92" y="0"/>
                  </a:lnTo>
                  <a:lnTo>
                    <a:pt x="92" y="2"/>
                  </a:lnTo>
                  <a:lnTo>
                    <a:pt x="88" y="6"/>
                  </a:lnTo>
                  <a:lnTo>
                    <a:pt x="84" y="8"/>
                  </a:lnTo>
                  <a:lnTo>
                    <a:pt x="79" y="10"/>
                  </a:lnTo>
                  <a:lnTo>
                    <a:pt x="63" y="11"/>
                  </a:lnTo>
                  <a:lnTo>
                    <a:pt x="46" y="13"/>
                  </a:lnTo>
                  <a:lnTo>
                    <a:pt x="29" y="13"/>
                  </a:lnTo>
                  <a:lnTo>
                    <a:pt x="13" y="10"/>
                  </a:lnTo>
                  <a:lnTo>
                    <a:pt x="8" y="8"/>
                  </a:lnTo>
                  <a:lnTo>
                    <a:pt x="4" y="6"/>
                  </a:lnTo>
                  <a:lnTo>
                    <a:pt x="2" y="4"/>
                  </a:lnTo>
                  <a:lnTo>
                    <a:pt x="0" y="2"/>
                  </a:lnTo>
                </a:path>
              </a:pathLst>
            </a:custGeom>
            <a:noFill/>
            <a:ln w="0">
              <a:solidFill>
                <a:srgbClr val="25221E"/>
              </a:solidFill>
              <a:round/>
              <a:headEnd/>
              <a:tailEnd/>
            </a:ln>
          </p:spPr>
          <p:txBody>
            <a:bodyPr/>
            <a:lstStyle/>
            <a:p>
              <a:endParaRPr lang="en-US"/>
            </a:p>
          </p:txBody>
        </p:sp>
        <p:sp>
          <p:nvSpPr>
            <p:cNvPr id="46226" name="Freeform 1876"/>
            <p:cNvSpPr>
              <a:spLocks/>
            </p:cNvSpPr>
            <p:nvPr/>
          </p:nvSpPr>
          <p:spPr bwMode="auto">
            <a:xfrm>
              <a:off x="2856" y="972"/>
              <a:ext cx="80" cy="11"/>
            </a:xfrm>
            <a:custGeom>
              <a:avLst/>
              <a:gdLst>
                <a:gd name="T0" fmla="*/ 80 w 80"/>
                <a:gd name="T1" fmla="*/ 0 h 11"/>
                <a:gd name="T2" fmla="*/ 74 w 80"/>
                <a:gd name="T3" fmla="*/ 3 h 11"/>
                <a:gd name="T4" fmla="*/ 63 w 80"/>
                <a:gd name="T5" fmla="*/ 7 h 11"/>
                <a:gd name="T6" fmla="*/ 49 w 80"/>
                <a:gd name="T7" fmla="*/ 9 h 11"/>
                <a:gd name="T8" fmla="*/ 34 w 80"/>
                <a:gd name="T9" fmla="*/ 11 h 11"/>
                <a:gd name="T10" fmla="*/ 15 w 80"/>
                <a:gd name="T11" fmla="*/ 9 h 11"/>
                <a:gd name="T12" fmla="*/ 0 w 80"/>
                <a:gd name="T13" fmla="*/ 7 h 11"/>
                <a:gd name="T14" fmla="*/ 0 60000 65536"/>
                <a:gd name="T15" fmla="*/ 0 60000 65536"/>
                <a:gd name="T16" fmla="*/ 0 60000 65536"/>
                <a:gd name="T17" fmla="*/ 0 60000 65536"/>
                <a:gd name="T18" fmla="*/ 0 60000 65536"/>
                <a:gd name="T19" fmla="*/ 0 60000 65536"/>
                <a:gd name="T20" fmla="*/ 0 60000 65536"/>
                <a:gd name="T21" fmla="*/ 0 w 80"/>
                <a:gd name="T22" fmla="*/ 0 h 11"/>
                <a:gd name="T23" fmla="*/ 80 w 80"/>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 h="11">
                  <a:moveTo>
                    <a:pt x="80" y="0"/>
                  </a:moveTo>
                  <a:lnTo>
                    <a:pt x="74" y="3"/>
                  </a:lnTo>
                  <a:lnTo>
                    <a:pt x="63" y="7"/>
                  </a:lnTo>
                  <a:lnTo>
                    <a:pt x="49" y="9"/>
                  </a:lnTo>
                  <a:lnTo>
                    <a:pt x="34" y="11"/>
                  </a:lnTo>
                  <a:lnTo>
                    <a:pt x="15" y="9"/>
                  </a:lnTo>
                  <a:lnTo>
                    <a:pt x="0" y="7"/>
                  </a:lnTo>
                </a:path>
              </a:pathLst>
            </a:custGeom>
            <a:noFill/>
            <a:ln w="0">
              <a:solidFill>
                <a:srgbClr val="25221E"/>
              </a:solidFill>
              <a:round/>
              <a:headEnd/>
              <a:tailEnd/>
            </a:ln>
          </p:spPr>
          <p:txBody>
            <a:bodyPr/>
            <a:lstStyle/>
            <a:p>
              <a:endParaRPr lang="en-US"/>
            </a:p>
          </p:txBody>
        </p:sp>
        <p:sp>
          <p:nvSpPr>
            <p:cNvPr id="46227" name="Freeform 1877"/>
            <p:cNvSpPr>
              <a:spLocks/>
            </p:cNvSpPr>
            <p:nvPr/>
          </p:nvSpPr>
          <p:spPr bwMode="auto">
            <a:xfrm>
              <a:off x="2867" y="973"/>
              <a:ext cx="60" cy="6"/>
            </a:xfrm>
            <a:custGeom>
              <a:avLst/>
              <a:gdLst>
                <a:gd name="T0" fmla="*/ 60 w 60"/>
                <a:gd name="T1" fmla="*/ 0 h 6"/>
                <a:gd name="T2" fmla="*/ 44 w 60"/>
                <a:gd name="T3" fmla="*/ 4 h 6"/>
                <a:gd name="T4" fmla="*/ 23 w 60"/>
                <a:gd name="T5" fmla="*/ 6 h 6"/>
                <a:gd name="T6" fmla="*/ 12 w 60"/>
                <a:gd name="T7" fmla="*/ 6 h 6"/>
                <a:gd name="T8" fmla="*/ 0 w 60"/>
                <a:gd name="T9" fmla="*/ 4 h 6"/>
                <a:gd name="T10" fmla="*/ 0 60000 65536"/>
                <a:gd name="T11" fmla="*/ 0 60000 65536"/>
                <a:gd name="T12" fmla="*/ 0 60000 65536"/>
                <a:gd name="T13" fmla="*/ 0 60000 65536"/>
                <a:gd name="T14" fmla="*/ 0 60000 65536"/>
                <a:gd name="T15" fmla="*/ 0 w 60"/>
                <a:gd name="T16" fmla="*/ 0 h 6"/>
                <a:gd name="T17" fmla="*/ 60 w 60"/>
                <a:gd name="T18" fmla="*/ 6 h 6"/>
              </a:gdLst>
              <a:ahLst/>
              <a:cxnLst>
                <a:cxn ang="T10">
                  <a:pos x="T0" y="T1"/>
                </a:cxn>
                <a:cxn ang="T11">
                  <a:pos x="T2" y="T3"/>
                </a:cxn>
                <a:cxn ang="T12">
                  <a:pos x="T4" y="T5"/>
                </a:cxn>
                <a:cxn ang="T13">
                  <a:pos x="T6" y="T7"/>
                </a:cxn>
                <a:cxn ang="T14">
                  <a:pos x="T8" y="T9"/>
                </a:cxn>
              </a:cxnLst>
              <a:rect l="T15" t="T16" r="T17" b="T18"/>
              <a:pathLst>
                <a:path w="60" h="6">
                  <a:moveTo>
                    <a:pt x="60" y="0"/>
                  </a:moveTo>
                  <a:lnTo>
                    <a:pt x="44" y="4"/>
                  </a:lnTo>
                  <a:lnTo>
                    <a:pt x="23" y="6"/>
                  </a:lnTo>
                  <a:lnTo>
                    <a:pt x="12" y="6"/>
                  </a:lnTo>
                  <a:lnTo>
                    <a:pt x="0" y="4"/>
                  </a:lnTo>
                </a:path>
              </a:pathLst>
            </a:custGeom>
            <a:noFill/>
            <a:ln w="0">
              <a:solidFill>
                <a:srgbClr val="25221E"/>
              </a:solidFill>
              <a:round/>
              <a:headEnd/>
              <a:tailEnd/>
            </a:ln>
          </p:spPr>
          <p:txBody>
            <a:bodyPr/>
            <a:lstStyle/>
            <a:p>
              <a:endParaRPr lang="en-US"/>
            </a:p>
          </p:txBody>
        </p:sp>
        <p:sp>
          <p:nvSpPr>
            <p:cNvPr id="46228" name="Line 1878"/>
            <p:cNvSpPr>
              <a:spLocks noChangeShapeType="1"/>
            </p:cNvSpPr>
            <p:nvPr/>
          </p:nvSpPr>
          <p:spPr bwMode="auto">
            <a:xfrm flipV="1">
              <a:off x="2936" y="972"/>
              <a:ext cx="1" cy="13"/>
            </a:xfrm>
            <a:prstGeom prst="line">
              <a:avLst/>
            </a:prstGeom>
            <a:noFill/>
            <a:ln w="0">
              <a:solidFill>
                <a:srgbClr val="25221E"/>
              </a:solidFill>
              <a:round/>
              <a:headEnd/>
              <a:tailEnd/>
            </a:ln>
          </p:spPr>
          <p:txBody>
            <a:bodyPr/>
            <a:lstStyle/>
            <a:p>
              <a:endParaRPr lang="en-US"/>
            </a:p>
          </p:txBody>
        </p:sp>
        <p:sp>
          <p:nvSpPr>
            <p:cNvPr id="46229" name="Line 1879"/>
            <p:cNvSpPr>
              <a:spLocks noChangeShapeType="1"/>
            </p:cNvSpPr>
            <p:nvPr/>
          </p:nvSpPr>
          <p:spPr bwMode="auto">
            <a:xfrm flipV="1">
              <a:off x="2844" y="981"/>
              <a:ext cx="1" cy="6"/>
            </a:xfrm>
            <a:prstGeom prst="line">
              <a:avLst/>
            </a:prstGeom>
            <a:noFill/>
            <a:ln w="0">
              <a:solidFill>
                <a:srgbClr val="25221E"/>
              </a:solidFill>
              <a:round/>
              <a:headEnd/>
              <a:tailEnd/>
            </a:ln>
          </p:spPr>
          <p:txBody>
            <a:bodyPr/>
            <a:lstStyle/>
            <a:p>
              <a:endParaRPr lang="en-US"/>
            </a:p>
          </p:txBody>
        </p:sp>
        <p:sp>
          <p:nvSpPr>
            <p:cNvPr id="46230" name="Freeform 1880"/>
            <p:cNvSpPr>
              <a:spLocks/>
            </p:cNvSpPr>
            <p:nvPr/>
          </p:nvSpPr>
          <p:spPr bwMode="auto">
            <a:xfrm>
              <a:off x="3546" y="972"/>
              <a:ext cx="93" cy="26"/>
            </a:xfrm>
            <a:custGeom>
              <a:avLst/>
              <a:gdLst>
                <a:gd name="T0" fmla="*/ 93 w 93"/>
                <a:gd name="T1" fmla="*/ 0 h 26"/>
                <a:gd name="T2" fmla="*/ 0 w 93"/>
                <a:gd name="T3" fmla="*/ 7 h 26"/>
                <a:gd name="T4" fmla="*/ 0 w 93"/>
                <a:gd name="T5" fmla="*/ 15 h 26"/>
                <a:gd name="T6" fmla="*/ 10 w 93"/>
                <a:gd name="T7" fmla="*/ 21 h 26"/>
                <a:gd name="T8" fmla="*/ 22 w 93"/>
                <a:gd name="T9" fmla="*/ 24 h 26"/>
                <a:gd name="T10" fmla="*/ 37 w 93"/>
                <a:gd name="T11" fmla="*/ 26 h 26"/>
                <a:gd name="T12" fmla="*/ 52 w 93"/>
                <a:gd name="T13" fmla="*/ 26 h 26"/>
                <a:gd name="T14" fmla="*/ 68 w 93"/>
                <a:gd name="T15" fmla="*/ 24 h 26"/>
                <a:gd name="T16" fmla="*/ 79 w 93"/>
                <a:gd name="T17" fmla="*/ 23 h 26"/>
                <a:gd name="T18" fmla="*/ 85 w 93"/>
                <a:gd name="T19" fmla="*/ 21 h 26"/>
                <a:gd name="T20" fmla="*/ 89 w 93"/>
                <a:gd name="T21" fmla="*/ 19 h 26"/>
                <a:gd name="T22" fmla="*/ 93 w 93"/>
                <a:gd name="T23" fmla="*/ 15 h 26"/>
                <a:gd name="T24" fmla="*/ 93 w 93"/>
                <a:gd name="T25" fmla="*/ 13 h 26"/>
                <a:gd name="T26" fmla="*/ 93 w 93"/>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6"/>
                <a:gd name="T44" fmla="*/ 93 w 93"/>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6">
                  <a:moveTo>
                    <a:pt x="93" y="0"/>
                  </a:moveTo>
                  <a:lnTo>
                    <a:pt x="0" y="7"/>
                  </a:lnTo>
                  <a:lnTo>
                    <a:pt x="0" y="15"/>
                  </a:lnTo>
                  <a:lnTo>
                    <a:pt x="10" y="21"/>
                  </a:lnTo>
                  <a:lnTo>
                    <a:pt x="22" y="24"/>
                  </a:lnTo>
                  <a:lnTo>
                    <a:pt x="37" y="26"/>
                  </a:lnTo>
                  <a:lnTo>
                    <a:pt x="52" y="26"/>
                  </a:lnTo>
                  <a:lnTo>
                    <a:pt x="68" y="24"/>
                  </a:lnTo>
                  <a:lnTo>
                    <a:pt x="79" y="23"/>
                  </a:lnTo>
                  <a:lnTo>
                    <a:pt x="85" y="21"/>
                  </a:lnTo>
                  <a:lnTo>
                    <a:pt x="89" y="19"/>
                  </a:lnTo>
                  <a:lnTo>
                    <a:pt x="93" y="15"/>
                  </a:lnTo>
                  <a:lnTo>
                    <a:pt x="93" y="13"/>
                  </a:lnTo>
                  <a:lnTo>
                    <a:pt x="93" y="0"/>
                  </a:lnTo>
                  <a:close/>
                </a:path>
              </a:pathLst>
            </a:custGeom>
            <a:solidFill>
              <a:srgbClr val="99B0BF"/>
            </a:solidFill>
            <a:ln w="9525">
              <a:noFill/>
              <a:round/>
              <a:headEnd/>
              <a:tailEnd/>
            </a:ln>
          </p:spPr>
          <p:txBody>
            <a:bodyPr/>
            <a:lstStyle/>
            <a:p>
              <a:endParaRPr lang="en-US"/>
            </a:p>
          </p:txBody>
        </p:sp>
        <p:sp>
          <p:nvSpPr>
            <p:cNvPr id="46231" name="Freeform 1881"/>
            <p:cNvSpPr>
              <a:spLocks/>
            </p:cNvSpPr>
            <p:nvPr/>
          </p:nvSpPr>
          <p:spPr bwMode="auto">
            <a:xfrm>
              <a:off x="3546" y="972"/>
              <a:ext cx="93" cy="26"/>
            </a:xfrm>
            <a:custGeom>
              <a:avLst/>
              <a:gdLst>
                <a:gd name="T0" fmla="*/ 93 w 93"/>
                <a:gd name="T1" fmla="*/ 0 h 26"/>
                <a:gd name="T2" fmla="*/ 0 w 93"/>
                <a:gd name="T3" fmla="*/ 7 h 26"/>
                <a:gd name="T4" fmla="*/ 0 w 93"/>
                <a:gd name="T5" fmla="*/ 15 h 26"/>
                <a:gd name="T6" fmla="*/ 10 w 93"/>
                <a:gd name="T7" fmla="*/ 21 h 26"/>
                <a:gd name="T8" fmla="*/ 22 w 93"/>
                <a:gd name="T9" fmla="*/ 24 h 26"/>
                <a:gd name="T10" fmla="*/ 37 w 93"/>
                <a:gd name="T11" fmla="*/ 26 h 26"/>
                <a:gd name="T12" fmla="*/ 52 w 93"/>
                <a:gd name="T13" fmla="*/ 26 h 26"/>
                <a:gd name="T14" fmla="*/ 68 w 93"/>
                <a:gd name="T15" fmla="*/ 24 h 26"/>
                <a:gd name="T16" fmla="*/ 79 w 93"/>
                <a:gd name="T17" fmla="*/ 23 h 26"/>
                <a:gd name="T18" fmla="*/ 85 w 93"/>
                <a:gd name="T19" fmla="*/ 21 h 26"/>
                <a:gd name="T20" fmla="*/ 89 w 93"/>
                <a:gd name="T21" fmla="*/ 19 h 26"/>
                <a:gd name="T22" fmla="*/ 93 w 93"/>
                <a:gd name="T23" fmla="*/ 15 h 26"/>
                <a:gd name="T24" fmla="*/ 93 w 93"/>
                <a:gd name="T25" fmla="*/ 13 h 26"/>
                <a:gd name="T26" fmla="*/ 93 w 93"/>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6"/>
                <a:gd name="T44" fmla="*/ 93 w 93"/>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6">
                  <a:moveTo>
                    <a:pt x="93" y="0"/>
                  </a:moveTo>
                  <a:lnTo>
                    <a:pt x="0" y="7"/>
                  </a:lnTo>
                  <a:lnTo>
                    <a:pt x="0" y="15"/>
                  </a:lnTo>
                  <a:lnTo>
                    <a:pt x="10" y="21"/>
                  </a:lnTo>
                  <a:lnTo>
                    <a:pt x="22" y="24"/>
                  </a:lnTo>
                  <a:lnTo>
                    <a:pt x="37" y="26"/>
                  </a:lnTo>
                  <a:lnTo>
                    <a:pt x="52" y="26"/>
                  </a:lnTo>
                  <a:lnTo>
                    <a:pt x="68" y="24"/>
                  </a:lnTo>
                  <a:lnTo>
                    <a:pt x="79" y="23"/>
                  </a:lnTo>
                  <a:lnTo>
                    <a:pt x="85" y="21"/>
                  </a:lnTo>
                  <a:lnTo>
                    <a:pt x="89" y="19"/>
                  </a:lnTo>
                  <a:lnTo>
                    <a:pt x="93" y="15"/>
                  </a:lnTo>
                  <a:lnTo>
                    <a:pt x="93" y="13"/>
                  </a:lnTo>
                  <a:lnTo>
                    <a:pt x="93" y="0"/>
                  </a:lnTo>
                </a:path>
              </a:pathLst>
            </a:custGeom>
            <a:noFill/>
            <a:ln w="0">
              <a:solidFill>
                <a:srgbClr val="25221E"/>
              </a:solidFill>
              <a:round/>
              <a:headEnd/>
              <a:tailEnd/>
            </a:ln>
          </p:spPr>
          <p:txBody>
            <a:bodyPr/>
            <a:lstStyle/>
            <a:p>
              <a:endParaRPr lang="en-US"/>
            </a:p>
          </p:txBody>
        </p:sp>
        <p:sp>
          <p:nvSpPr>
            <p:cNvPr id="46232" name="Freeform 1882"/>
            <p:cNvSpPr>
              <a:spLocks/>
            </p:cNvSpPr>
            <p:nvPr/>
          </p:nvSpPr>
          <p:spPr bwMode="auto">
            <a:xfrm>
              <a:off x="3546" y="985"/>
              <a:ext cx="93" cy="13"/>
            </a:xfrm>
            <a:custGeom>
              <a:avLst/>
              <a:gdLst>
                <a:gd name="T0" fmla="*/ 93 w 93"/>
                <a:gd name="T1" fmla="*/ 0 h 13"/>
                <a:gd name="T2" fmla="*/ 93 w 93"/>
                <a:gd name="T3" fmla="*/ 0 h 13"/>
                <a:gd name="T4" fmla="*/ 93 w 93"/>
                <a:gd name="T5" fmla="*/ 0 h 13"/>
                <a:gd name="T6" fmla="*/ 93 w 93"/>
                <a:gd name="T7" fmla="*/ 2 h 13"/>
                <a:gd name="T8" fmla="*/ 89 w 93"/>
                <a:gd name="T9" fmla="*/ 6 h 13"/>
                <a:gd name="T10" fmla="*/ 85 w 93"/>
                <a:gd name="T11" fmla="*/ 8 h 13"/>
                <a:gd name="T12" fmla="*/ 79 w 93"/>
                <a:gd name="T13" fmla="*/ 10 h 13"/>
                <a:gd name="T14" fmla="*/ 64 w 93"/>
                <a:gd name="T15" fmla="*/ 11 h 13"/>
                <a:gd name="T16" fmla="*/ 46 w 93"/>
                <a:gd name="T17" fmla="*/ 13 h 13"/>
                <a:gd name="T18" fmla="*/ 29 w 93"/>
                <a:gd name="T19" fmla="*/ 13 h 13"/>
                <a:gd name="T20" fmla="*/ 14 w 93"/>
                <a:gd name="T21" fmla="*/ 10 h 13"/>
                <a:gd name="T22" fmla="*/ 8 w 93"/>
                <a:gd name="T23" fmla="*/ 8 h 13"/>
                <a:gd name="T24" fmla="*/ 4 w 93"/>
                <a:gd name="T25" fmla="*/ 6 h 13"/>
                <a:gd name="T26" fmla="*/ 2 w 93"/>
                <a:gd name="T27" fmla="*/ 4 h 13"/>
                <a:gd name="T28" fmla="*/ 0 w 93"/>
                <a:gd name="T29" fmla="*/ 2 h 13"/>
                <a:gd name="T30" fmla="*/ 0 w 93"/>
                <a:gd name="T31" fmla="*/ 2 h 13"/>
                <a:gd name="T32" fmla="*/ 0 w 93"/>
                <a:gd name="T33" fmla="*/ 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3"/>
                <a:gd name="T53" fmla="*/ 93 w 9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3">
                  <a:moveTo>
                    <a:pt x="93" y="0"/>
                  </a:moveTo>
                  <a:lnTo>
                    <a:pt x="93" y="0"/>
                  </a:lnTo>
                  <a:lnTo>
                    <a:pt x="93" y="2"/>
                  </a:lnTo>
                  <a:lnTo>
                    <a:pt x="89" y="6"/>
                  </a:lnTo>
                  <a:lnTo>
                    <a:pt x="85" y="8"/>
                  </a:lnTo>
                  <a:lnTo>
                    <a:pt x="79" y="10"/>
                  </a:lnTo>
                  <a:lnTo>
                    <a:pt x="64" y="11"/>
                  </a:lnTo>
                  <a:lnTo>
                    <a:pt x="46" y="13"/>
                  </a:lnTo>
                  <a:lnTo>
                    <a:pt x="29" y="13"/>
                  </a:lnTo>
                  <a:lnTo>
                    <a:pt x="14" y="10"/>
                  </a:lnTo>
                  <a:lnTo>
                    <a:pt x="8" y="8"/>
                  </a:lnTo>
                  <a:lnTo>
                    <a:pt x="4" y="6"/>
                  </a:lnTo>
                  <a:lnTo>
                    <a:pt x="2" y="4"/>
                  </a:lnTo>
                  <a:lnTo>
                    <a:pt x="0" y="2"/>
                  </a:lnTo>
                </a:path>
              </a:pathLst>
            </a:custGeom>
            <a:noFill/>
            <a:ln w="0">
              <a:solidFill>
                <a:srgbClr val="25221E"/>
              </a:solidFill>
              <a:round/>
              <a:headEnd/>
              <a:tailEnd/>
            </a:ln>
          </p:spPr>
          <p:txBody>
            <a:bodyPr/>
            <a:lstStyle/>
            <a:p>
              <a:endParaRPr lang="en-US"/>
            </a:p>
          </p:txBody>
        </p:sp>
        <p:sp>
          <p:nvSpPr>
            <p:cNvPr id="46233" name="Freeform 1883"/>
            <p:cNvSpPr>
              <a:spLocks/>
            </p:cNvSpPr>
            <p:nvPr/>
          </p:nvSpPr>
          <p:spPr bwMode="auto">
            <a:xfrm>
              <a:off x="3558" y="972"/>
              <a:ext cx="81" cy="11"/>
            </a:xfrm>
            <a:custGeom>
              <a:avLst/>
              <a:gdLst>
                <a:gd name="T0" fmla="*/ 81 w 81"/>
                <a:gd name="T1" fmla="*/ 0 h 11"/>
                <a:gd name="T2" fmla="*/ 75 w 81"/>
                <a:gd name="T3" fmla="*/ 3 h 11"/>
                <a:gd name="T4" fmla="*/ 63 w 81"/>
                <a:gd name="T5" fmla="*/ 7 h 11"/>
                <a:gd name="T6" fmla="*/ 50 w 81"/>
                <a:gd name="T7" fmla="*/ 9 h 11"/>
                <a:gd name="T8" fmla="*/ 34 w 81"/>
                <a:gd name="T9" fmla="*/ 11 h 11"/>
                <a:gd name="T10" fmla="*/ 15 w 81"/>
                <a:gd name="T11" fmla="*/ 9 h 11"/>
                <a:gd name="T12" fmla="*/ 0 w 81"/>
                <a:gd name="T13" fmla="*/ 7 h 11"/>
                <a:gd name="T14" fmla="*/ 0 60000 65536"/>
                <a:gd name="T15" fmla="*/ 0 60000 65536"/>
                <a:gd name="T16" fmla="*/ 0 60000 65536"/>
                <a:gd name="T17" fmla="*/ 0 60000 65536"/>
                <a:gd name="T18" fmla="*/ 0 60000 65536"/>
                <a:gd name="T19" fmla="*/ 0 60000 65536"/>
                <a:gd name="T20" fmla="*/ 0 60000 65536"/>
                <a:gd name="T21" fmla="*/ 0 w 81"/>
                <a:gd name="T22" fmla="*/ 0 h 11"/>
                <a:gd name="T23" fmla="*/ 81 w 81"/>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1" h="11">
                  <a:moveTo>
                    <a:pt x="81" y="0"/>
                  </a:moveTo>
                  <a:lnTo>
                    <a:pt x="75" y="3"/>
                  </a:lnTo>
                  <a:lnTo>
                    <a:pt x="63" y="7"/>
                  </a:lnTo>
                  <a:lnTo>
                    <a:pt x="50" y="9"/>
                  </a:lnTo>
                  <a:lnTo>
                    <a:pt x="34" y="11"/>
                  </a:lnTo>
                  <a:lnTo>
                    <a:pt x="15" y="9"/>
                  </a:lnTo>
                  <a:lnTo>
                    <a:pt x="0" y="7"/>
                  </a:lnTo>
                </a:path>
              </a:pathLst>
            </a:custGeom>
            <a:noFill/>
            <a:ln w="0">
              <a:solidFill>
                <a:srgbClr val="25221E"/>
              </a:solidFill>
              <a:round/>
              <a:headEnd/>
              <a:tailEnd/>
            </a:ln>
          </p:spPr>
          <p:txBody>
            <a:bodyPr/>
            <a:lstStyle/>
            <a:p>
              <a:endParaRPr lang="en-US"/>
            </a:p>
          </p:txBody>
        </p:sp>
        <p:sp>
          <p:nvSpPr>
            <p:cNvPr id="46234" name="Freeform 1884"/>
            <p:cNvSpPr>
              <a:spLocks/>
            </p:cNvSpPr>
            <p:nvPr/>
          </p:nvSpPr>
          <p:spPr bwMode="auto">
            <a:xfrm>
              <a:off x="3569" y="973"/>
              <a:ext cx="60" cy="6"/>
            </a:xfrm>
            <a:custGeom>
              <a:avLst/>
              <a:gdLst>
                <a:gd name="T0" fmla="*/ 60 w 60"/>
                <a:gd name="T1" fmla="*/ 0 h 6"/>
                <a:gd name="T2" fmla="*/ 45 w 60"/>
                <a:gd name="T3" fmla="*/ 4 h 6"/>
                <a:gd name="T4" fmla="*/ 23 w 60"/>
                <a:gd name="T5" fmla="*/ 6 h 6"/>
                <a:gd name="T6" fmla="*/ 12 w 60"/>
                <a:gd name="T7" fmla="*/ 6 h 6"/>
                <a:gd name="T8" fmla="*/ 0 w 60"/>
                <a:gd name="T9" fmla="*/ 4 h 6"/>
                <a:gd name="T10" fmla="*/ 0 60000 65536"/>
                <a:gd name="T11" fmla="*/ 0 60000 65536"/>
                <a:gd name="T12" fmla="*/ 0 60000 65536"/>
                <a:gd name="T13" fmla="*/ 0 60000 65536"/>
                <a:gd name="T14" fmla="*/ 0 60000 65536"/>
                <a:gd name="T15" fmla="*/ 0 w 60"/>
                <a:gd name="T16" fmla="*/ 0 h 6"/>
                <a:gd name="T17" fmla="*/ 60 w 60"/>
                <a:gd name="T18" fmla="*/ 6 h 6"/>
              </a:gdLst>
              <a:ahLst/>
              <a:cxnLst>
                <a:cxn ang="T10">
                  <a:pos x="T0" y="T1"/>
                </a:cxn>
                <a:cxn ang="T11">
                  <a:pos x="T2" y="T3"/>
                </a:cxn>
                <a:cxn ang="T12">
                  <a:pos x="T4" y="T5"/>
                </a:cxn>
                <a:cxn ang="T13">
                  <a:pos x="T6" y="T7"/>
                </a:cxn>
                <a:cxn ang="T14">
                  <a:pos x="T8" y="T9"/>
                </a:cxn>
              </a:cxnLst>
              <a:rect l="T15" t="T16" r="T17" b="T18"/>
              <a:pathLst>
                <a:path w="60" h="6">
                  <a:moveTo>
                    <a:pt x="60" y="0"/>
                  </a:moveTo>
                  <a:lnTo>
                    <a:pt x="45" y="4"/>
                  </a:lnTo>
                  <a:lnTo>
                    <a:pt x="23" y="6"/>
                  </a:lnTo>
                  <a:lnTo>
                    <a:pt x="12" y="6"/>
                  </a:lnTo>
                  <a:lnTo>
                    <a:pt x="0" y="4"/>
                  </a:lnTo>
                </a:path>
              </a:pathLst>
            </a:custGeom>
            <a:noFill/>
            <a:ln w="0">
              <a:solidFill>
                <a:srgbClr val="25221E"/>
              </a:solidFill>
              <a:round/>
              <a:headEnd/>
              <a:tailEnd/>
            </a:ln>
          </p:spPr>
          <p:txBody>
            <a:bodyPr/>
            <a:lstStyle/>
            <a:p>
              <a:endParaRPr lang="en-US"/>
            </a:p>
          </p:txBody>
        </p:sp>
        <p:sp>
          <p:nvSpPr>
            <p:cNvPr id="46235" name="Line 1885"/>
            <p:cNvSpPr>
              <a:spLocks noChangeShapeType="1"/>
            </p:cNvSpPr>
            <p:nvPr/>
          </p:nvSpPr>
          <p:spPr bwMode="auto">
            <a:xfrm flipV="1">
              <a:off x="3639" y="972"/>
              <a:ext cx="1" cy="13"/>
            </a:xfrm>
            <a:prstGeom prst="line">
              <a:avLst/>
            </a:prstGeom>
            <a:noFill/>
            <a:ln w="0">
              <a:solidFill>
                <a:srgbClr val="25221E"/>
              </a:solidFill>
              <a:round/>
              <a:headEnd/>
              <a:tailEnd/>
            </a:ln>
          </p:spPr>
          <p:txBody>
            <a:bodyPr/>
            <a:lstStyle/>
            <a:p>
              <a:endParaRPr lang="en-US"/>
            </a:p>
          </p:txBody>
        </p:sp>
        <p:sp>
          <p:nvSpPr>
            <p:cNvPr id="46236" name="Line 1886"/>
            <p:cNvSpPr>
              <a:spLocks noChangeShapeType="1"/>
            </p:cNvSpPr>
            <p:nvPr/>
          </p:nvSpPr>
          <p:spPr bwMode="auto">
            <a:xfrm flipV="1">
              <a:off x="3546" y="981"/>
              <a:ext cx="1" cy="6"/>
            </a:xfrm>
            <a:prstGeom prst="line">
              <a:avLst/>
            </a:prstGeom>
            <a:noFill/>
            <a:ln w="0">
              <a:solidFill>
                <a:srgbClr val="25221E"/>
              </a:solidFill>
              <a:round/>
              <a:headEnd/>
              <a:tailEnd/>
            </a:ln>
          </p:spPr>
          <p:txBody>
            <a:bodyPr/>
            <a:lstStyle/>
            <a:p>
              <a:endParaRPr lang="en-US"/>
            </a:p>
          </p:txBody>
        </p:sp>
        <p:sp>
          <p:nvSpPr>
            <p:cNvPr id="46237" name="Freeform 1887"/>
            <p:cNvSpPr>
              <a:spLocks/>
            </p:cNvSpPr>
            <p:nvPr/>
          </p:nvSpPr>
          <p:spPr bwMode="auto">
            <a:xfrm>
              <a:off x="2792" y="701"/>
              <a:ext cx="898" cy="280"/>
            </a:xfrm>
            <a:custGeom>
              <a:avLst/>
              <a:gdLst>
                <a:gd name="T0" fmla="*/ 75 w 898"/>
                <a:gd name="T1" fmla="*/ 0 h 280"/>
                <a:gd name="T2" fmla="*/ 69 w 898"/>
                <a:gd name="T3" fmla="*/ 0 h 280"/>
                <a:gd name="T4" fmla="*/ 65 w 898"/>
                <a:gd name="T5" fmla="*/ 2 h 280"/>
                <a:gd name="T6" fmla="*/ 62 w 898"/>
                <a:gd name="T7" fmla="*/ 4 h 280"/>
                <a:gd name="T8" fmla="*/ 58 w 898"/>
                <a:gd name="T9" fmla="*/ 8 h 280"/>
                <a:gd name="T10" fmla="*/ 6 w 898"/>
                <a:gd name="T11" fmla="*/ 84 h 280"/>
                <a:gd name="T12" fmla="*/ 2 w 898"/>
                <a:gd name="T13" fmla="*/ 90 h 280"/>
                <a:gd name="T14" fmla="*/ 0 w 898"/>
                <a:gd name="T15" fmla="*/ 96 h 280"/>
                <a:gd name="T16" fmla="*/ 0 w 898"/>
                <a:gd name="T17" fmla="*/ 259 h 280"/>
                <a:gd name="T18" fmla="*/ 2 w 898"/>
                <a:gd name="T19" fmla="*/ 267 h 280"/>
                <a:gd name="T20" fmla="*/ 8 w 898"/>
                <a:gd name="T21" fmla="*/ 272 h 280"/>
                <a:gd name="T22" fmla="*/ 14 w 898"/>
                <a:gd name="T23" fmla="*/ 278 h 280"/>
                <a:gd name="T24" fmla="*/ 23 w 898"/>
                <a:gd name="T25" fmla="*/ 280 h 280"/>
                <a:gd name="T26" fmla="*/ 877 w 898"/>
                <a:gd name="T27" fmla="*/ 280 h 280"/>
                <a:gd name="T28" fmla="*/ 885 w 898"/>
                <a:gd name="T29" fmla="*/ 278 h 280"/>
                <a:gd name="T30" fmla="*/ 893 w 898"/>
                <a:gd name="T31" fmla="*/ 272 h 280"/>
                <a:gd name="T32" fmla="*/ 896 w 898"/>
                <a:gd name="T33" fmla="*/ 265 h 280"/>
                <a:gd name="T34" fmla="*/ 898 w 898"/>
                <a:gd name="T35" fmla="*/ 257 h 280"/>
                <a:gd name="T36" fmla="*/ 898 w 898"/>
                <a:gd name="T37" fmla="*/ 100 h 280"/>
                <a:gd name="T38" fmla="*/ 896 w 898"/>
                <a:gd name="T39" fmla="*/ 92 h 280"/>
                <a:gd name="T40" fmla="*/ 895 w 898"/>
                <a:gd name="T41" fmla="*/ 86 h 280"/>
                <a:gd name="T42" fmla="*/ 841 w 898"/>
                <a:gd name="T43" fmla="*/ 8 h 280"/>
                <a:gd name="T44" fmla="*/ 837 w 898"/>
                <a:gd name="T45" fmla="*/ 4 h 280"/>
                <a:gd name="T46" fmla="*/ 833 w 898"/>
                <a:gd name="T47" fmla="*/ 2 h 280"/>
                <a:gd name="T48" fmla="*/ 827 w 898"/>
                <a:gd name="T49" fmla="*/ 0 h 280"/>
                <a:gd name="T50" fmla="*/ 823 w 898"/>
                <a:gd name="T51" fmla="*/ 0 h 280"/>
                <a:gd name="T52" fmla="*/ 75 w 898"/>
                <a:gd name="T53" fmla="*/ 0 h 2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98"/>
                <a:gd name="T82" fmla="*/ 0 h 280"/>
                <a:gd name="T83" fmla="*/ 898 w 898"/>
                <a:gd name="T84" fmla="*/ 280 h 2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98" h="280">
                  <a:moveTo>
                    <a:pt x="75" y="0"/>
                  </a:moveTo>
                  <a:lnTo>
                    <a:pt x="69" y="0"/>
                  </a:lnTo>
                  <a:lnTo>
                    <a:pt x="65" y="2"/>
                  </a:lnTo>
                  <a:lnTo>
                    <a:pt x="62" y="4"/>
                  </a:lnTo>
                  <a:lnTo>
                    <a:pt x="58" y="8"/>
                  </a:lnTo>
                  <a:lnTo>
                    <a:pt x="6" y="84"/>
                  </a:lnTo>
                  <a:lnTo>
                    <a:pt x="2" y="90"/>
                  </a:lnTo>
                  <a:lnTo>
                    <a:pt x="0" y="96"/>
                  </a:lnTo>
                  <a:lnTo>
                    <a:pt x="0" y="259"/>
                  </a:lnTo>
                  <a:lnTo>
                    <a:pt x="2" y="267"/>
                  </a:lnTo>
                  <a:lnTo>
                    <a:pt x="8" y="272"/>
                  </a:lnTo>
                  <a:lnTo>
                    <a:pt x="14" y="278"/>
                  </a:lnTo>
                  <a:lnTo>
                    <a:pt x="23" y="280"/>
                  </a:lnTo>
                  <a:lnTo>
                    <a:pt x="877" y="280"/>
                  </a:lnTo>
                  <a:lnTo>
                    <a:pt x="885" y="278"/>
                  </a:lnTo>
                  <a:lnTo>
                    <a:pt x="893" y="272"/>
                  </a:lnTo>
                  <a:lnTo>
                    <a:pt x="896" y="265"/>
                  </a:lnTo>
                  <a:lnTo>
                    <a:pt x="898" y="257"/>
                  </a:lnTo>
                  <a:lnTo>
                    <a:pt x="898" y="100"/>
                  </a:lnTo>
                  <a:lnTo>
                    <a:pt x="896" y="92"/>
                  </a:lnTo>
                  <a:lnTo>
                    <a:pt x="895" y="86"/>
                  </a:lnTo>
                  <a:lnTo>
                    <a:pt x="841" y="8"/>
                  </a:lnTo>
                  <a:lnTo>
                    <a:pt x="837" y="4"/>
                  </a:lnTo>
                  <a:lnTo>
                    <a:pt x="833" y="2"/>
                  </a:lnTo>
                  <a:lnTo>
                    <a:pt x="827" y="0"/>
                  </a:lnTo>
                  <a:lnTo>
                    <a:pt x="823" y="0"/>
                  </a:lnTo>
                  <a:lnTo>
                    <a:pt x="75" y="0"/>
                  </a:lnTo>
                  <a:close/>
                </a:path>
              </a:pathLst>
            </a:custGeom>
            <a:solidFill>
              <a:srgbClr val="131516"/>
            </a:solidFill>
            <a:ln w="9525">
              <a:noFill/>
              <a:round/>
              <a:headEnd/>
              <a:tailEnd/>
            </a:ln>
          </p:spPr>
          <p:txBody>
            <a:bodyPr/>
            <a:lstStyle/>
            <a:p>
              <a:endParaRPr lang="en-US"/>
            </a:p>
          </p:txBody>
        </p:sp>
        <p:sp>
          <p:nvSpPr>
            <p:cNvPr id="46238" name="Freeform 1888"/>
            <p:cNvSpPr>
              <a:spLocks/>
            </p:cNvSpPr>
            <p:nvPr/>
          </p:nvSpPr>
          <p:spPr bwMode="auto">
            <a:xfrm>
              <a:off x="2792" y="701"/>
              <a:ext cx="898" cy="280"/>
            </a:xfrm>
            <a:custGeom>
              <a:avLst/>
              <a:gdLst>
                <a:gd name="T0" fmla="*/ 75 w 898"/>
                <a:gd name="T1" fmla="*/ 0 h 280"/>
                <a:gd name="T2" fmla="*/ 69 w 898"/>
                <a:gd name="T3" fmla="*/ 0 h 280"/>
                <a:gd name="T4" fmla="*/ 65 w 898"/>
                <a:gd name="T5" fmla="*/ 2 h 280"/>
                <a:gd name="T6" fmla="*/ 62 w 898"/>
                <a:gd name="T7" fmla="*/ 4 h 280"/>
                <a:gd name="T8" fmla="*/ 58 w 898"/>
                <a:gd name="T9" fmla="*/ 8 h 280"/>
                <a:gd name="T10" fmla="*/ 6 w 898"/>
                <a:gd name="T11" fmla="*/ 84 h 280"/>
                <a:gd name="T12" fmla="*/ 2 w 898"/>
                <a:gd name="T13" fmla="*/ 90 h 280"/>
                <a:gd name="T14" fmla="*/ 0 w 898"/>
                <a:gd name="T15" fmla="*/ 96 h 280"/>
                <a:gd name="T16" fmla="*/ 0 w 898"/>
                <a:gd name="T17" fmla="*/ 259 h 280"/>
                <a:gd name="T18" fmla="*/ 2 w 898"/>
                <a:gd name="T19" fmla="*/ 267 h 280"/>
                <a:gd name="T20" fmla="*/ 8 w 898"/>
                <a:gd name="T21" fmla="*/ 272 h 280"/>
                <a:gd name="T22" fmla="*/ 14 w 898"/>
                <a:gd name="T23" fmla="*/ 278 h 280"/>
                <a:gd name="T24" fmla="*/ 23 w 898"/>
                <a:gd name="T25" fmla="*/ 280 h 280"/>
                <a:gd name="T26" fmla="*/ 877 w 898"/>
                <a:gd name="T27" fmla="*/ 280 h 280"/>
                <a:gd name="T28" fmla="*/ 885 w 898"/>
                <a:gd name="T29" fmla="*/ 278 h 280"/>
                <a:gd name="T30" fmla="*/ 893 w 898"/>
                <a:gd name="T31" fmla="*/ 272 h 280"/>
                <a:gd name="T32" fmla="*/ 896 w 898"/>
                <a:gd name="T33" fmla="*/ 265 h 280"/>
                <a:gd name="T34" fmla="*/ 898 w 898"/>
                <a:gd name="T35" fmla="*/ 257 h 280"/>
                <a:gd name="T36" fmla="*/ 898 w 898"/>
                <a:gd name="T37" fmla="*/ 100 h 280"/>
                <a:gd name="T38" fmla="*/ 896 w 898"/>
                <a:gd name="T39" fmla="*/ 92 h 280"/>
                <a:gd name="T40" fmla="*/ 895 w 898"/>
                <a:gd name="T41" fmla="*/ 86 h 280"/>
                <a:gd name="T42" fmla="*/ 841 w 898"/>
                <a:gd name="T43" fmla="*/ 8 h 280"/>
                <a:gd name="T44" fmla="*/ 837 w 898"/>
                <a:gd name="T45" fmla="*/ 4 h 280"/>
                <a:gd name="T46" fmla="*/ 833 w 898"/>
                <a:gd name="T47" fmla="*/ 2 h 280"/>
                <a:gd name="T48" fmla="*/ 827 w 898"/>
                <a:gd name="T49" fmla="*/ 0 h 280"/>
                <a:gd name="T50" fmla="*/ 823 w 898"/>
                <a:gd name="T51" fmla="*/ 0 h 280"/>
                <a:gd name="T52" fmla="*/ 75 w 898"/>
                <a:gd name="T53" fmla="*/ 0 h 2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98"/>
                <a:gd name="T82" fmla="*/ 0 h 280"/>
                <a:gd name="T83" fmla="*/ 898 w 898"/>
                <a:gd name="T84" fmla="*/ 280 h 2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98" h="280">
                  <a:moveTo>
                    <a:pt x="75" y="0"/>
                  </a:moveTo>
                  <a:lnTo>
                    <a:pt x="69" y="0"/>
                  </a:lnTo>
                  <a:lnTo>
                    <a:pt x="65" y="2"/>
                  </a:lnTo>
                  <a:lnTo>
                    <a:pt x="62" y="4"/>
                  </a:lnTo>
                  <a:lnTo>
                    <a:pt x="58" y="8"/>
                  </a:lnTo>
                  <a:lnTo>
                    <a:pt x="6" y="84"/>
                  </a:lnTo>
                  <a:lnTo>
                    <a:pt x="2" y="90"/>
                  </a:lnTo>
                  <a:lnTo>
                    <a:pt x="0" y="96"/>
                  </a:lnTo>
                  <a:lnTo>
                    <a:pt x="0" y="259"/>
                  </a:lnTo>
                  <a:lnTo>
                    <a:pt x="2" y="267"/>
                  </a:lnTo>
                  <a:lnTo>
                    <a:pt x="8" y="272"/>
                  </a:lnTo>
                  <a:lnTo>
                    <a:pt x="14" y="278"/>
                  </a:lnTo>
                  <a:lnTo>
                    <a:pt x="23" y="280"/>
                  </a:lnTo>
                  <a:lnTo>
                    <a:pt x="877" y="280"/>
                  </a:lnTo>
                  <a:lnTo>
                    <a:pt x="885" y="278"/>
                  </a:lnTo>
                  <a:lnTo>
                    <a:pt x="893" y="272"/>
                  </a:lnTo>
                  <a:lnTo>
                    <a:pt x="896" y="265"/>
                  </a:lnTo>
                  <a:lnTo>
                    <a:pt x="898" y="257"/>
                  </a:lnTo>
                  <a:lnTo>
                    <a:pt x="898" y="100"/>
                  </a:lnTo>
                  <a:lnTo>
                    <a:pt x="896" y="92"/>
                  </a:lnTo>
                  <a:lnTo>
                    <a:pt x="895" y="86"/>
                  </a:lnTo>
                  <a:lnTo>
                    <a:pt x="841" y="8"/>
                  </a:lnTo>
                  <a:lnTo>
                    <a:pt x="837" y="4"/>
                  </a:lnTo>
                  <a:lnTo>
                    <a:pt x="833" y="2"/>
                  </a:lnTo>
                  <a:lnTo>
                    <a:pt x="827" y="0"/>
                  </a:lnTo>
                  <a:lnTo>
                    <a:pt x="823" y="0"/>
                  </a:lnTo>
                  <a:lnTo>
                    <a:pt x="75" y="0"/>
                  </a:lnTo>
                </a:path>
              </a:pathLst>
            </a:custGeom>
            <a:noFill/>
            <a:ln w="0">
              <a:solidFill>
                <a:srgbClr val="25221E"/>
              </a:solidFill>
              <a:round/>
              <a:headEnd/>
              <a:tailEnd/>
            </a:ln>
          </p:spPr>
          <p:txBody>
            <a:bodyPr/>
            <a:lstStyle/>
            <a:p>
              <a:endParaRPr lang="en-US"/>
            </a:p>
          </p:txBody>
        </p:sp>
        <p:sp>
          <p:nvSpPr>
            <p:cNvPr id="46239" name="Freeform 1889"/>
            <p:cNvSpPr>
              <a:spLocks/>
            </p:cNvSpPr>
            <p:nvPr/>
          </p:nvSpPr>
          <p:spPr bwMode="auto">
            <a:xfrm>
              <a:off x="2811" y="774"/>
              <a:ext cx="4" cy="6"/>
            </a:xfrm>
            <a:custGeom>
              <a:avLst/>
              <a:gdLst>
                <a:gd name="T0" fmla="*/ 4 w 4"/>
                <a:gd name="T1" fmla="*/ 0 h 6"/>
                <a:gd name="T2" fmla="*/ 2 w 4"/>
                <a:gd name="T3" fmla="*/ 0 h 6"/>
                <a:gd name="T4" fmla="*/ 0 w 4"/>
                <a:gd name="T5" fmla="*/ 2 h 6"/>
                <a:gd name="T6" fmla="*/ 2 w 4"/>
                <a:gd name="T7" fmla="*/ 4 h 6"/>
                <a:gd name="T8" fmla="*/ 4 w 4"/>
                <a:gd name="T9" fmla="*/ 6 h 6"/>
                <a:gd name="T10" fmla="*/ 4 w 4"/>
                <a:gd name="T11" fmla="*/ 0 h 6"/>
                <a:gd name="T12" fmla="*/ 0 60000 65536"/>
                <a:gd name="T13" fmla="*/ 0 60000 65536"/>
                <a:gd name="T14" fmla="*/ 0 60000 65536"/>
                <a:gd name="T15" fmla="*/ 0 60000 65536"/>
                <a:gd name="T16" fmla="*/ 0 60000 65536"/>
                <a:gd name="T17" fmla="*/ 0 60000 65536"/>
                <a:gd name="T18" fmla="*/ 0 w 4"/>
                <a:gd name="T19" fmla="*/ 0 h 6"/>
                <a:gd name="T20" fmla="*/ 4 w 4"/>
                <a:gd name="T21" fmla="*/ 6 h 6"/>
              </a:gdLst>
              <a:ahLst/>
              <a:cxnLst>
                <a:cxn ang="T12">
                  <a:pos x="T0" y="T1"/>
                </a:cxn>
                <a:cxn ang="T13">
                  <a:pos x="T2" y="T3"/>
                </a:cxn>
                <a:cxn ang="T14">
                  <a:pos x="T4" y="T5"/>
                </a:cxn>
                <a:cxn ang="T15">
                  <a:pos x="T6" y="T7"/>
                </a:cxn>
                <a:cxn ang="T16">
                  <a:pos x="T8" y="T9"/>
                </a:cxn>
                <a:cxn ang="T17">
                  <a:pos x="T10" y="T11"/>
                </a:cxn>
              </a:cxnLst>
              <a:rect l="T18" t="T19" r="T20" b="T21"/>
              <a:pathLst>
                <a:path w="4" h="6">
                  <a:moveTo>
                    <a:pt x="4" y="0"/>
                  </a:moveTo>
                  <a:lnTo>
                    <a:pt x="2" y="0"/>
                  </a:lnTo>
                  <a:lnTo>
                    <a:pt x="0" y="2"/>
                  </a:lnTo>
                  <a:lnTo>
                    <a:pt x="2" y="4"/>
                  </a:lnTo>
                  <a:lnTo>
                    <a:pt x="4" y="6"/>
                  </a:lnTo>
                  <a:lnTo>
                    <a:pt x="4" y="0"/>
                  </a:lnTo>
                  <a:close/>
                </a:path>
              </a:pathLst>
            </a:custGeom>
            <a:solidFill>
              <a:srgbClr val="FFFFFF"/>
            </a:solidFill>
            <a:ln w="9525">
              <a:noFill/>
              <a:round/>
              <a:headEnd/>
              <a:tailEnd/>
            </a:ln>
          </p:spPr>
          <p:txBody>
            <a:bodyPr/>
            <a:lstStyle/>
            <a:p>
              <a:endParaRPr lang="en-US"/>
            </a:p>
          </p:txBody>
        </p:sp>
        <p:sp>
          <p:nvSpPr>
            <p:cNvPr id="46240" name="Rectangle 1890"/>
            <p:cNvSpPr>
              <a:spLocks noChangeArrowheads="1"/>
            </p:cNvSpPr>
            <p:nvPr/>
          </p:nvSpPr>
          <p:spPr bwMode="auto">
            <a:xfrm>
              <a:off x="2815" y="774"/>
              <a:ext cx="854" cy="6"/>
            </a:xfrm>
            <a:prstGeom prst="rect">
              <a:avLst/>
            </a:prstGeom>
            <a:solidFill>
              <a:srgbClr val="FFFFFF"/>
            </a:solidFill>
            <a:ln w="9525">
              <a:noFill/>
              <a:miter lim="800000"/>
              <a:headEnd/>
              <a:tailEnd/>
            </a:ln>
          </p:spPr>
          <p:txBody>
            <a:bodyPr/>
            <a:lstStyle/>
            <a:p>
              <a:endParaRPr lang="en-US"/>
            </a:p>
          </p:txBody>
        </p:sp>
        <p:sp>
          <p:nvSpPr>
            <p:cNvPr id="46241" name="Freeform 1891"/>
            <p:cNvSpPr>
              <a:spLocks/>
            </p:cNvSpPr>
            <p:nvPr/>
          </p:nvSpPr>
          <p:spPr bwMode="auto">
            <a:xfrm>
              <a:off x="3669" y="774"/>
              <a:ext cx="2" cy="6"/>
            </a:xfrm>
            <a:custGeom>
              <a:avLst/>
              <a:gdLst>
                <a:gd name="T0" fmla="*/ 0 w 2"/>
                <a:gd name="T1" fmla="*/ 6 h 6"/>
                <a:gd name="T2" fmla="*/ 2 w 2"/>
                <a:gd name="T3" fmla="*/ 4 h 6"/>
                <a:gd name="T4" fmla="*/ 2 w 2"/>
                <a:gd name="T5" fmla="*/ 2 h 6"/>
                <a:gd name="T6" fmla="*/ 2 w 2"/>
                <a:gd name="T7" fmla="*/ 0 h 6"/>
                <a:gd name="T8" fmla="*/ 0 w 2"/>
                <a:gd name="T9" fmla="*/ 0 h 6"/>
                <a:gd name="T10" fmla="*/ 0 w 2"/>
                <a:gd name="T11" fmla="*/ 6 h 6"/>
                <a:gd name="T12" fmla="*/ 0 60000 65536"/>
                <a:gd name="T13" fmla="*/ 0 60000 65536"/>
                <a:gd name="T14" fmla="*/ 0 60000 65536"/>
                <a:gd name="T15" fmla="*/ 0 60000 65536"/>
                <a:gd name="T16" fmla="*/ 0 60000 65536"/>
                <a:gd name="T17" fmla="*/ 0 60000 65536"/>
                <a:gd name="T18" fmla="*/ 0 w 2"/>
                <a:gd name="T19" fmla="*/ 0 h 6"/>
                <a:gd name="T20" fmla="*/ 2 w 2"/>
                <a:gd name="T21" fmla="*/ 6 h 6"/>
              </a:gdLst>
              <a:ahLst/>
              <a:cxnLst>
                <a:cxn ang="T12">
                  <a:pos x="T0" y="T1"/>
                </a:cxn>
                <a:cxn ang="T13">
                  <a:pos x="T2" y="T3"/>
                </a:cxn>
                <a:cxn ang="T14">
                  <a:pos x="T4" y="T5"/>
                </a:cxn>
                <a:cxn ang="T15">
                  <a:pos x="T6" y="T7"/>
                </a:cxn>
                <a:cxn ang="T16">
                  <a:pos x="T8" y="T9"/>
                </a:cxn>
                <a:cxn ang="T17">
                  <a:pos x="T10" y="T11"/>
                </a:cxn>
              </a:cxnLst>
              <a:rect l="T18" t="T19" r="T20" b="T21"/>
              <a:pathLst>
                <a:path w="2" h="6">
                  <a:moveTo>
                    <a:pt x="0" y="6"/>
                  </a:moveTo>
                  <a:lnTo>
                    <a:pt x="2" y="4"/>
                  </a:lnTo>
                  <a:lnTo>
                    <a:pt x="2" y="2"/>
                  </a:lnTo>
                  <a:lnTo>
                    <a:pt x="2" y="0"/>
                  </a:lnTo>
                  <a:lnTo>
                    <a:pt x="0" y="0"/>
                  </a:lnTo>
                  <a:lnTo>
                    <a:pt x="0" y="6"/>
                  </a:lnTo>
                  <a:close/>
                </a:path>
              </a:pathLst>
            </a:custGeom>
            <a:solidFill>
              <a:srgbClr val="FFFFFF"/>
            </a:solidFill>
            <a:ln w="9525">
              <a:noFill/>
              <a:round/>
              <a:headEnd/>
              <a:tailEnd/>
            </a:ln>
          </p:spPr>
          <p:txBody>
            <a:bodyPr/>
            <a:lstStyle/>
            <a:p>
              <a:endParaRPr lang="en-US"/>
            </a:p>
          </p:txBody>
        </p:sp>
        <p:sp>
          <p:nvSpPr>
            <p:cNvPr id="46242" name="Freeform 1892"/>
            <p:cNvSpPr>
              <a:spLocks/>
            </p:cNvSpPr>
            <p:nvPr/>
          </p:nvSpPr>
          <p:spPr bwMode="auto">
            <a:xfrm>
              <a:off x="2829" y="785"/>
              <a:ext cx="825" cy="188"/>
            </a:xfrm>
            <a:custGeom>
              <a:avLst/>
              <a:gdLst>
                <a:gd name="T0" fmla="*/ 21 w 825"/>
                <a:gd name="T1" fmla="*/ 0 h 188"/>
                <a:gd name="T2" fmla="*/ 806 w 825"/>
                <a:gd name="T3" fmla="*/ 0 h 188"/>
                <a:gd name="T4" fmla="*/ 813 w 825"/>
                <a:gd name="T5" fmla="*/ 2 h 188"/>
                <a:gd name="T6" fmla="*/ 819 w 825"/>
                <a:gd name="T7" fmla="*/ 6 h 188"/>
                <a:gd name="T8" fmla="*/ 825 w 825"/>
                <a:gd name="T9" fmla="*/ 12 h 188"/>
                <a:gd name="T10" fmla="*/ 825 w 825"/>
                <a:gd name="T11" fmla="*/ 20 h 188"/>
                <a:gd name="T12" fmla="*/ 825 w 825"/>
                <a:gd name="T13" fmla="*/ 169 h 188"/>
                <a:gd name="T14" fmla="*/ 825 w 825"/>
                <a:gd name="T15" fmla="*/ 177 h 188"/>
                <a:gd name="T16" fmla="*/ 819 w 825"/>
                <a:gd name="T17" fmla="*/ 183 h 188"/>
                <a:gd name="T18" fmla="*/ 813 w 825"/>
                <a:gd name="T19" fmla="*/ 187 h 188"/>
                <a:gd name="T20" fmla="*/ 806 w 825"/>
                <a:gd name="T21" fmla="*/ 188 h 188"/>
                <a:gd name="T22" fmla="*/ 21 w 825"/>
                <a:gd name="T23" fmla="*/ 188 h 188"/>
                <a:gd name="T24" fmla="*/ 13 w 825"/>
                <a:gd name="T25" fmla="*/ 187 h 188"/>
                <a:gd name="T26" fmla="*/ 5 w 825"/>
                <a:gd name="T27" fmla="*/ 183 h 188"/>
                <a:gd name="T28" fmla="*/ 2 w 825"/>
                <a:gd name="T29" fmla="*/ 177 h 188"/>
                <a:gd name="T30" fmla="*/ 0 w 825"/>
                <a:gd name="T31" fmla="*/ 169 h 188"/>
                <a:gd name="T32" fmla="*/ 0 w 825"/>
                <a:gd name="T33" fmla="*/ 20 h 188"/>
                <a:gd name="T34" fmla="*/ 2 w 825"/>
                <a:gd name="T35" fmla="*/ 12 h 188"/>
                <a:gd name="T36" fmla="*/ 5 w 825"/>
                <a:gd name="T37" fmla="*/ 6 h 188"/>
                <a:gd name="T38" fmla="*/ 13 w 825"/>
                <a:gd name="T39" fmla="*/ 2 h 188"/>
                <a:gd name="T40" fmla="*/ 21 w 825"/>
                <a:gd name="T41" fmla="*/ 0 h 1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25"/>
                <a:gd name="T64" fmla="*/ 0 h 188"/>
                <a:gd name="T65" fmla="*/ 825 w 825"/>
                <a:gd name="T66" fmla="*/ 188 h 1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25" h="188">
                  <a:moveTo>
                    <a:pt x="21" y="0"/>
                  </a:moveTo>
                  <a:lnTo>
                    <a:pt x="806" y="0"/>
                  </a:lnTo>
                  <a:lnTo>
                    <a:pt x="813" y="2"/>
                  </a:lnTo>
                  <a:lnTo>
                    <a:pt x="819" y="6"/>
                  </a:lnTo>
                  <a:lnTo>
                    <a:pt x="825" y="12"/>
                  </a:lnTo>
                  <a:lnTo>
                    <a:pt x="825" y="20"/>
                  </a:lnTo>
                  <a:lnTo>
                    <a:pt x="825" y="169"/>
                  </a:lnTo>
                  <a:lnTo>
                    <a:pt x="825" y="177"/>
                  </a:lnTo>
                  <a:lnTo>
                    <a:pt x="819" y="183"/>
                  </a:lnTo>
                  <a:lnTo>
                    <a:pt x="813" y="187"/>
                  </a:lnTo>
                  <a:lnTo>
                    <a:pt x="806" y="188"/>
                  </a:lnTo>
                  <a:lnTo>
                    <a:pt x="21" y="188"/>
                  </a:lnTo>
                  <a:lnTo>
                    <a:pt x="13" y="187"/>
                  </a:lnTo>
                  <a:lnTo>
                    <a:pt x="5" y="183"/>
                  </a:lnTo>
                  <a:lnTo>
                    <a:pt x="2" y="177"/>
                  </a:lnTo>
                  <a:lnTo>
                    <a:pt x="0" y="169"/>
                  </a:lnTo>
                  <a:lnTo>
                    <a:pt x="0" y="20"/>
                  </a:lnTo>
                  <a:lnTo>
                    <a:pt x="2" y="12"/>
                  </a:lnTo>
                  <a:lnTo>
                    <a:pt x="5" y="6"/>
                  </a:lnTo>
                  <a:lnTo>
                    <a:pt x="13" y="2"/>
                  </a:lnTo>
                  <a:lnTo>
                    <a:pt x="21" y="0"/>
                  </a:lnTo>
                  <a:close/>
                </a:path>
              </a:pathLst>
            </a:custGeom>
            <a:solidFill>
              <a:srgbClr val="848282"/>
            </a:solidFill>
            <a:ln w="9525">
              <a:noFill/>
              <a:round/>
              <a:headEnd/>
              <a:tailEnd/>
            </a:ln>
          </p:spPr>
          <p:txBody>
            <a:bodyPr/>
            <a:lstStyle/>
            <a:p>
              <a:endParaRPr lang="en-US"/>
            </a:p>
          </p:txBody>
        </p:sp>
        <p:sp>
          <p:nvSpPr>
            <p:cNvPr id="46243" name="Freeform 1893"/>
            <p:cNvSpPr>
              <a:spLocks/>
            </p:cNvSpPr>
            <p:nvPr/>
          </p:nvSpPr>
          <p:spPr bwMode="auto">
            <a:xfrm>
              <a:off x="2831" y="787"/>
              <a:ext cx="823" cy="186"/>
            </a:xfrm>
            <a:custGeom>
              <a:avLst/>
              <a:gdLst>
                <a:gd name="T0" fmla="*/ 19 w 823"/>
                <a:gd name="T1" fmla="*/ 0 h 186"/>
                <a:gd name="T2" fmla="*/ 117 w 823"/>
                <a:gd name="T3" fmla="*/ 0 h 186"/>
                <a:gd name="T4" fmla="*/ 215 w 823"/>
                <a:gd name="T5" fmla="*/ 0 h 186"/>
                <a:gd name="T6" fmla="*/ 312 w 823"/>
                <a:gd name="T7" fmla="*/ 0 h 186"/>
                <a:gd name="T8" fmla="*/ 410 w 823"/>
                <a:gd name="T9" fmla="*/ 0 h 186"/>
                <a:gd name="T10" fmla="*/ 508 w 823"/>
                <a:gd name="T11" fmla="*/ 0 h 186"/>
                <a:gd name="T12" fmla="*/ 606 w 823"/>
                <a:gd name="T13" fmla="*/ 0 h 186"/>
                <a:gd name="T14" fmla="*/ 704 w 823"/>
                <a:gd name="T15" fmla="*/ 0 h 186"/>
                <a:gd name="T16" fmla="*/ 802 w 823"/>
                <a:gd name="T17" fmla="*/ 0 h 186"/>
                <a:gd name="T18" fmla="*/ 809 w 823"/>
                <a:gd name="T19" fmla="*/ 0 h 186"/>
                <a:gd name="T20" fmla="*/ 817 w 823"/>
                <a:gd name="T21" fmla="*/ 6 h 186"/>
                <a:gd name="T22" fmla="*/ 821 w 823"/>
                <a:gd name="T23" fmla="*/ 12 h 186"/>
                <a:gd name="T24" fmla="*/ 823 w 823"/>
                <a:gd name="T25" fmla="*/ 19 h 186"/>
                <a:gd name="T26" fmla="*/ 823 w 823"/>
                <a:gd name="T27" fmla="*/ 56 h 186"/>
                <a:gd name="T28" fmla="*/ 823 w 823"/>
                <a:gd name="T29" fmla="*/ 92 h 186"/>
                <a:gd name="T30" fmla="*/ 823 w 823"/>
                <a:gd name="T31" fmla="*/ 131 h 186"/>
                <a:gd name="T32" fmla="*/ 823 w 823"/>
                <a:gd name="T33" fmla="*/ 167 h 186"/>
                <a:gd name="T34" fmla="*/ 821 w 823"/>
                <a:gd name="T35" fmla="*/ 175 h 186"/>
                <a:gd name="T36" fmla="*/ 817 w 823"/>
                <a:gd name="T37" fmla="*/ 181 h 186"/>
                <a:gd name="T38" fmla="*/ 809 w 823"/>
                <a:gd name="T39" fmla="*/ 185 h 186"/>
                <a:gd name="T40" fmla="*/ 802 w 823"/>
                <a:gd name="T41" fmla="*/ 186 h 186"/>
                <a:gd name="T42" fmla="*/ 704 w 823"/>
                <a:gd name="T43" fmla="*/ 186 h 186"/>
                <a:gd name="T44" fmla="*/ 606 w 823"/>
                <a:gd name="T45" fmla="*/ 186 h 186"/>
                <a:gd name="T46" fmla="*/ 508 w 823"/>
                <a:gd name="T47" fmla="*/ 186 h 186"/>
                <a:gd name="T48" fmla="*/ 410 w 823"/>
                <a:gd name="T49" fmla="*/ 186 h 186"/>
                <a:gd name="T50" fmla="*/ 312 w 823"/>
                <a:gd name="T51" fmla="*/ 186 h 186"/>
                <a:gd name="T52" fmla="*/ 215 w 823"/>
                <a:gd name="T53" fmla="*/ 186 h 186"/>
                <a:gd name="T54" fmla="*/ 117 w 823"/>
                <a:gd name="T55" fmla="*/ 186 h 186"/>
                <a:gd name="T56" fmla="*/ 19 w 823"/>
                <a:gd name="T57" fmla="*/ 186 h 186"/>
                <a:gd name="T58" fmla="*/ 11 w 823"/>
                <a:gd name="T59" fmla="*/ 185 h 186"/>
                <a:gd name="T60" fmla="*/ 5 w 823"/>
                <a:gd name="T61" fmla="*/ 181 h 186"/>
                <a:gd name="T62" fmla="*/ 2 w 823"/>
                <a:gd name="T63" fmla="*/ 175 h 186"/>
                <a:gd name="T64" fmla="*/ 0 w 823"/>
                <a:gd name="T65" fmla="*/ 167 h 186"/>
                <a:gd name="T66" fmla="*/ 0 w 823"/>
                <a:gd name="T67" fmla="*/ 131 h 186"/>
                <a:gd name="T68" fmla="*/ 0 w 823"/>
                <a:gd name="T69" fmla="*/ 92 h 186"/>
                <a:gd name="T70" fmla="*/ 0 w 823"/>
                <a:gd name="T71" fmla="*/ 56 h 186"/>
                <a:gd name="T72" fmla="*/ 0 w 823"/>
                <a:gd name="T73" fmla="*/ 19 h 186"/>
                <a:gd name="T74" fmla="*/ 2 w 823"/>
                <a:gd name="T75" fmla="*/ 12 h 186"/>
                <a:gd name="T76" fmla="*/ 5 w 823"/>
                <a:gd name="T77" fmla="*/ 6 h 186"/>
                <a:gd name="T78" fmla="*/ 11 w 823"/>
                <a:gd name="T79" fmla="*/ 0 h 186"/>
                <a:gd name="T80" fmla="*/ 19 w 823"/>
                <a:gd name="T81" fmla="*/ 0 h 1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23"/>
                <a:gd name="T124" fmla="*/ 0 h 186"/>
                <a:gd name="T125" fmla="*/ 823 w 823"/>
                <a:gd name="T126" fmla="*/ 186 h 1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23" h="186">
                  <a:moveTo>
                    <a:pt x="19" y="0"/>
                  </a:moveTo>
                  <a:lnTo>
                    <a:pt x="117" y="0"/>
                  </a:lnTo>
                  <a:lnTo>
                    <a:pt x="215" y="0"/>
                  </a:lnTo>
                  <a:lnTo>
                    <a:pt x="312" y="0"/>
                  </a:lnTo>
                  <a:lnTo>
                    <a:pt x="410" y="0"/>
                  </a:lnTo>
                  <a:lnTo>
                    <a:pt x="508" y="0"/>
                  </a:lnTo>
                  <a:lnTo>
                    <a:pt x="606" y="0"/>
                  </a:lnTo>
                  <a:lnTo>
                    <a:pt x="704" y="0"/>
                  </a:lnTo>
                  <a:lnTo>
                    <a:pt x="802" y="0"/>
                  </a:lnTo>
                  <a:lnTo>
                    <a:pt x="809" y="0"/>
                  </a:lnTo>
                  <a:lnTo>
                    <a:pt x="817" y="6"/>
                  </a:lnTo>
                  <a:lnTo>
                    <a:pt x="821" y="12"/>
                  </a:lnTo>
                  <a:lnTo>
                    <a:pt x="823" y="19"/>
                  </a:lnTo>
                  <a:lnTo>
                    <a:pt x="823" y="56"/>
                  </a:lnTo>
                  <a:lnTo>
                    <a:pt x="823" y="92"/>
                  </a:lnTo>
                  <a:lnTo>
                    <a:pt x="823" y="131"/>
                  </a:lnTo>
                  <a:lnTo>
                    <a:pt x="823" y="167"/>
                  </a:lnTo>
                  <a:lnTo>
                    <a:pt x="821" y="175"/>
                  </a:lnTo>
                  <a:lnTo>
                    <a:pt x="817" y="181"/>
                  </a:lnTo>
                  <a:lnTo>
                    <a:pt x="809" y="185"/>
                  </a:lnTo>
                  <a:lnTo>
                    <a:pt x="802" y="186"/>
                  </a:lnTo>
                  <a:lnTo>
                    <a:pt x="704" y="186"/>
                  </a:lnTo>
                  <a:lnTo>
                    <a:pt x="606" y="186"/>
                  </a:lnTo>
                  <a:lnTo>
                    <a:pt x="508" y="186"/>
                  </a:lnTo>
                  <a:lnTo>
                    <a:pt x="410" y="186"/>
                  </a:lnTo>
                  <a:lnTo>
                    <a:pt x="312" y="186"/>
                  </a:lnTo>
                  <a:lnTo>
                    <a:pt x="215" y="186"/>
                  </a:lnTo>
                  <a:lnTo>
                    <a:pt x="117" y="186"/>
                  </a:lnTo>
                  <a:lnTo>
                    <a:pt x="19" y="186"/>
                  </a:lnTo>
                  <a:lnTo>
                    <a:pt x="11" y="185"/>
                  </a:lnTo>
                  <a:lnTo>
                    <a:pt x="5" y="181"/>
                  </a:lnTo>
                  <a:lnTo>
                    <a:pt x="2" y="175"/>
                  </a:lnTo>
                  <a:lnTo>
                    <a:pt x="0" y="167"/>
                  </a:lnTo>
                  <a:lnTo>
                    <a:pt x="0" y="131"/>
                  </a:lnTo>
                  <a:lnTo>
                    <a:pt x="0" y="92"/>
                  </a:lnTo>
                  <a:lnTo>
                    <a:pt x="0" y="56"/>
                  </a:lnTo>
                  <a:lnTo>
                    <a:pt x="0" y="19"/>
                  </a:lnTo>
                  <a:lnTo>
                    <a:pt x="2" y="12"/>
                  </a:lnTo>
                  <a:lnTo>
                    <a:pt x="5" y="6"/>
                  </a:lnTo>
                  <a:lnTo>
                    <a:pt x="11" y="0"/>
                  </a:lnTo>
                  <a:lnTo>
                    <a:pt x="19" y="0"/>
                  </a:lnTo>
                  <a:close/>
                </a:path>
              </a:pathLst>
            </a:custGeom>
            <a:solidFill>
              <a:srgbClr val="868584"/>
            </a:solidFill>
            <a:ln w="9525">
              <a:noFill/>
              <a:round/>
              <a:headEnd/>
              <a:tailEnd/>
            </a:ln>
          </p:spPr>
          <p:txBody>
            <a:bodyPr/>
            <a:lstStyle/>
            <a:p>
              <a:endParaRPr lang="en-US"/>
            </a:p>
          </p:txBody>
        </p:sp>
        <p:sp>
          <p:nvSpPr>
            <p:cNvPr id="46244" name="Freeform 1894"/>
            <p:cNvSpPr>
              <a:spLocks/>
            </p:cNvSpPr>
            <p:nvPr/>
          </p:nvSpPr>
          <p:spPr bwMode="auto">
            <a:xfrm>
              <a:off x="2831" y="787"/>
              <a:ext cx="821" cy="186"/>
            </a:xfrm>
            <a:custGeom>
              <a:avLst/>
              <a:gdLst>
                <a:gd name="T0" fmla="*/ 21 w 821"/>
                <a:gd name="T1" fmla="*/ 0 h 186"/>
                <a:gd name="T2" fmla="*/ 119 w 821"/>
                <a:gd name="T3" fmla="*/ 0 h 186"/>
                <a:gd name="T4" fmla="*/ 216 w 821"/>
                <a:gd name="T5" fmla="*/ 0 h 186"/>
                <a:gd name="T6" fmla="*/ 312 w 821"/>
                <a:gd name="T7" fmla="*/ 0 h 186"/>
                <a:gd name="T8" fmla="*/ 410 w 821"/>
                <a:gd name="T9" fmla="*/ 0 h 186"/>
                <a:gd name="T10" fmla="*/ 508 w 821"/>
                <a:gd name="T11" fmla="*/ 0 h 186"/>
                <a:gd name="T12" fmla="*/ 606 w 821"/>
                <a:gd name="T13" fmla="*/ 0 h 186"/>
                <a:gd name="T14" fmla="*/ 704 w 821"/>
                <a:gd name="T15" fmla="*/ 0 h 186"/>
                <a:gd name="T16" fmla="*/ 802 w 821"/>
                <a:gd name="T17" fmla="*/ 0 h 186"/>
                <a:gd name="T18" fmla="*/ 809 w 821"/>
                <a:gd name="T19" fmla="*/ 2 h 186"/>
                <a:gd name="T20" fmla="*/ 815 w 821"/>
                <a:gd name="T21" fmla="*/ 6 h 186"/>
                <a:gd name="T22" fmla="*/ 819 w 821"/>
                <a:gd name="T23" fmla="*/ 12 h 186"/>
                <a:gd name="T24" fmla="*/ 821 w 821"/>
                <a:gd name="T25" fmla="*/ 19 h 186"/>
                <a:gd name="T26" fmla="*/ 821 w 821"/>
                <a:gd name="T27" fmla="*/ 56 h 186"/>
                <a:gd name="T28" fmla="*/ 821 w 821"/>
                <a:gd name="T29" fmla="*/ 92 h 186"/>
                <a:gd name="T30" fmla="*/ 821 w 821"/>
                <a:gd name="T31" fmla="*/ 129 h 186"/>
                <a:gd name="T32" fmla="*/ 821 w 821"/>
                <a:gd name="T33" fmla="*/ 167 h 186"/>
                <a:gd name="T34" fmla="*/ 819 w 821"/>
                <a:gd name="T35" fmla="*/ 175 h 186"/>
                <a:gd name="T36" fmla="*/ 815 w 821"/>
                <a:gd name="T37" fmla="*/ 181 h 186"/>
                <a:gd name="T38" fmla="*/ 809 w 821"/>
                <a:gd name="T39" fmla="*/ 185 h 186"/>
                <a:gd name="T40" fmla="*/ 802 w 821"/>
                <a:gd name="T41" fmla="*/ 186 h 186"/>
                <a:gd name="T42" fmla="*/ 704 w 821"/>
                <a:gd name="T43" fmla="*/ 186 h 186"/>
                <a:gd name="T44" fmla="*/ 606 w 821"/>
                <a:gd name="T45" fmla="*/ 186 h 186"/>
                <a:gd name="T46" fmla="*/ 508 w 821"/>
                <a:gd name="T47" fmla="*/ 186 h 186"/>
                <a:gd name="T48" fmla="*/ 410 w 821"/>
                <a:gd name="T49" fmla="*/ 186 h 186"/>
                <a:gd name="T50" fmla="*/ 312 w 821"/>
                <a:gd name="T51" fmla="*/ 186 h 186"/>
                <a:gd name="T52" fmla="*/ 216 w 821"/>
                <a:gd name="T53" fmla="*/ 186 h 186"/>
                <a:gd name="T54" fmla="*/ 119 w 821"/>
                <a:gd name="T55" fmla="*/ 186 h 186"/>
                <a:gd name="T56" fmla="*/ 21 w 821"/>
                <a:gd name="T57" fmla="*/ 186 h 186"/>
                <a:gd name="T58" fmla="*/ 13 w 821"/>
                <a:gd name="T59" fmla="*/ 185 h 186"/>
                <a:gd name="T60" fmla="*/ 5 w 821"/>
                <a:gd name="T61" fmla="*/ 181 h 186"/>
                <a:gd name="T62" fmla="*/ 2 w 821"/>
                <a:gd name="T63" fmla="*/ 175 h 186"/>
                <a:gd name="T64" fmla="*/ 0 w 821"/>
                <a:gd name="T65" fmla="*/ 167 h 186"/>
                <a:gd name="T66" fmla="*/ 0 w 821"/>
                <a:gd name="T67" fmla="*/ 129 h 186"/>
                <a:gd name="T68" fmla="*/ 0 w 821"/>
                <a:gd name="T69" fmla="*/ 92 h 186"/>
                <a:gd name="T70" fmla="*/ 0 w 821"/>
                <a:gd name="T71" fmla="*/ 56 h 186"/>
                <a:gd name="T72" fmla="*/ 0 w 821"/>
                <a:gd name="T73" fmla="*/ 19 h 186"/>
                <a:gd name="T74" fmla="*/ 2 w 821"/>
                <a:gd name="T75" fmla="*/ 12 h 186"/>
                <a:gd name="T76" fmla="*/ 5 w 821"/>
                <a:gd name="T77" fmla="*/ 6 h 186"/>
                <a:gd name="T78" fmla="*/ 13 w 821"/>
                <a:gd name="T79" fmla="*/ 2 h 186"/>
                <a:gd name="T80" fmla="*/ 21 w 821"/>
                <a:gd name="T81" fmla="*/ 0 h 1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21"/>
                <a:gd name="T124" fmla="*/ 0 h 186"/>
                <a:gd name="T125" fmla="*/ 821 w 821"/>
                <a:gd name="T126" fmla="*/ 186 h 1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21" h="186">
                  <a:moveTo>
                    <a:pt x="21" y="0"/>
                  </a:moveTo>
                  <a:lnTo>
                    <a:pt x="119" y="0"/>
                  </a:lnTo>
                  <a:lnTo>
                    <a:pt x="216" y="0"/>
                  </a:lnTo>
                  <a:lnTo>
                    <a:pt x="312" y="0"/>
                  </a:lnTo>
                  <a:lnTo>
                    <a:pt x="410" y="0"/>
                  </a:lnTo>
                  <a:lnTo>
                    <a:pt x="508" y="0"/>
                  </a:lnTo>
                  <a:lnTo>
                    <a:pt x="606" y="0"/>
                  </a:lnTo>
                  <a:lnTo>
                    <a:pt x="704" y="0"/>
                  </a:lnTo>
                  <a:lnTo>
                    <a:pt x="802" y="0"/>
                  </a:lnTo>
                  <a:lnTo>
                    <a:pt x="809" y="2"/>
                  </a:lnTo>
                  <a:lnTo>
                    <a:pt x="815" y="6"/>
                  </a:lnTo>
                  <a:lnTo>
                    <a:pt x="819" y="12"/>
                  </a:lnTo>
                  <a:lnTo>
                    <a:pt x="821" y="19"/>
                  </a:lnTo>
                  <a:lnTo>
                    <a:pt x="821" y="56"/>
                  </a:lnTo>
                  <a:lnTo>
                    <a:pt x="821" y="92"/>
                  </a:lnTo>
                  <a:lnTo>
                    <a:pt x="821" y="129"/>
                  </a:lnTo>
                  <a:lnTo>
                    <a:pt x="821" y="167"/>
                  </a:lnTo>
                  <a:lnTo>
                    <a:pt x="819" y="175"/>
                  </a:lnTo>
                  <a:lnTo>
                    <a:pt x="815" y="181"/>
                  </a:lnTo>
                  <a:lnTo>
                    <a:pt x="809" y="185"/>
                  </a:lnTo>
                  <a:lnTo>
                    <a:pt x="802" y="186"/>
                  </a:lnTo>
                  <a:lnTo>
                    <a:pt x="704" y="186"/>
                  </a:lnTo>
                  <a:lnTo>
                    <a:pt x="606" y="186"/>
                  </a:lnTo>
                  <a:lnTo>
                    <a:pt x="508" y="186"/>
                  </a:lnTo>
                  <a:lnTo>
                    <a:pt x="410" y="186"/>
                  </a:lnTo>
                  <a:lnTo>
                    <a:pt x="312" y="186"/>
                  </a:lnTo>
                  <a:lnTo>
                    <a:pt x="216" y="186"/>
                  </a:lnTo>
                  <a:lnTo>
                    <a:pt x="119" y="186"/>
                  </a:lnTo>
                  <a:lnTo>
                    <a:pt x="21" y="186"/>
                  </a:lnTo>
                  <a:lnTo>
                    <a:pt x="13" y="185"/>
                  </a:lnTo>
                  <a:lnTo>
                    <a:pt x="5" y="181"/>
                  </a:lnTo>
                  <a:lnTo>
                    <a:pt x="2" y="175"/>
                  </a:lnTo>
                  <a:lnTo>
                    <a:pt x="0" y="167"/>
                  </a:lnTo>
                  <a:lnTo>
                    <a:pt x="0" y="129"/>
                  </a:lnTo>
                  <a:lnTo>
                    <a:pt x="0" y="92"/>
                  </a:lnTo>
                  <a:lnTo>
                    <a:pt x="0" y="56"/>
                  </a:lnTo>
                  <a:lnTo>
                    <a:pt x="0" y="19"/>
                  </a:lnTo>
                  <a:lnTo>
                    <a:pt x="2" y="12"/>
                  </a:lnTo>
                  <a:lnTo>
                    <a:pt x="5" y="6"/>
                  </a:lnTo>
                  <a:lnTo>
                    <a:pt x="13" y="2"/>
                  </a:lnTo>
                  <a:lnTo>
                    <a:pt x="21" y="0"/>
                  </a:lnTo>
                  <a:close/>
                </a:path>
              </a:pathLst>
            </a:custGeom>
            <a:solidFill>
              <a:srgbClr val="898787"/>
            </a:solidFill>
            <a:ln w="9525">
              <a:noFill/>
              <a:round/>
              <a:headEnd/>
              <a:tailEnd/>
            </a:ln>
          </p:spPr>
          <p:txBody>
            <a:bodyPr/>
            <a:lstStyle/>
            <a:p>
              <a:endParaRPr lang="en-US"/>
            </a:p>
          </p:txBody>
        </p:sp>
        <p:sp>
          <p:nvSpPr>
            <p:cNvPr id="46245" name="Freeform 1895"/>
            <p:cNvSpPr>
              <a:spLocks/>
            </p:cNvSpPr>
            <p:nvPr/>
          </p:nvSpPr>
          <p:spPr bwMode="auto">
            <a:xfrm>
              <a:off x="2833" y="787"/>
              <a:ext cx="819" cy="185"/>
            </a:xfrm>
            <a:custGeom>
              <a:avLst/>
              <a:gdLst>
                <a:gd name="T0" fmla="*/ 19 w 819"/>
                <a:gd name="T1" fmla="*/ 0 h 185"/>
                <a:gd name="T2" fmla="*/ 117 w 819"/>
                <a:gd name="T3" fmla="*/ 0 h 185"/>
                <a:gd name="T4" fmla="*/ 214 w 819"/>
                <a:gd name="T5" fmla="*/ 0 h 185"/>
                <a:gd name="T6" fmla="*/ 312 w 819"/>
                <a:gd name="T7" fmla="*/ 0 h 185"/>
                <a:gd name="T8" fmla="*/ 408 w 819"/>
                <a:gd name="T9" fmla="*/ 0 h 185"/>
                <a:gd name="T10" fmla="*/ 506 w 819"/>
                <a:gd name="T11" fmla="*/ 0 h 185"/>
                <a:gd name="T12" fmla="*/ 604 w 819"/>
                <a:gd name="T13" fmla="*/ 0 h 185"/>
                <a:gd name="T14" fmla="*/ 700 w 819"/>
                <a:gd name="T15" fmla="*/ 0 h 185"/>
                <a:gd name="T16" fmla="*/ 798 w 819"/>
                <a:gd name="T17" fmla="*/ 0 h 185"/>
                <a:gd name="T18" fmla="*/ 806 w 819"/>
                <a:gd name="T19" fmla="*/ 2 h 185"/>
                <a:gd name="T20" fmla="*/ 811 w 819"/>
                <a:gd name="T21" fmla="*/ 6 h 185"/>
                <a:gd name="T22" fmla="*/ 817 w 819"/>
                <a:gd name="T23" fmla="*/ 12 h 185"/>
                <a:gd name="T24" fmla="*/ 819 w 819"/>
                <a:gd name="T25" fmla="*/ 19 h 185"/>
                <a:gd name="T26" fmla="*/ 819 w 819"/>
                <a:gd name="T27" fmla="*/ 56 h 185"/>
                <a:gd name="T28" fmla="*/ 819 w 819"/>
                <a:gd name="T29" fmla="*/ 92 h 185"/>
                <a:gd name="T30" fmla="*/ 819 w 819"/>
                <a:gd name="T31" fmla="*/ 129 h 185"/>
                <a:gd name="T32" fmla="*/ 819 w 819"/>
                <a:gd name="T33" fmla="*/ 165 h 185"/>
                <a:gd name="T34" fmla="*/ 817 w 819"/>
                <a:gd name="T35" fmla="*/ 173 h 185"/>
                <a:gd name="T36" fmla="*/ 811 w 819"/>
                <a:gd name="T37" fmla="*/ 179 h 185"/>
                <a:gd name="T38" fmla="*/ 806 w 819"/>
                <a:gd name="T39" fmla="*/ 183 h 185"/>
                <a:gd name="T40" fmla="*/ 798 w 819"/>
                <a:gd name="T41" fmla="*/ 185 h 185"/>
                <a:gd name="T42" fmla="*/ 700 w 819"/>
                <a:gd name="T43" fmla="*/ 185 h 185"/>
                <a:gd name="T44" fmla="*/ 604 w 819"/>
                <a:gd name="T45" fmla="*/ 185 h 185"/>
                <a:gd name="T46" fmla="*/ 506 w 819"/>
                <a:gd name="T47" fmla="*/ 185 h 185"/>
                <a:gd name="T48" fmla="*/ 408 w 819"/>
                <a:gd name="T49" fmla="*/ 185 h 185"/>
                <a:gd name="T50" fmla="*/ 312 w 819"/>
                <a:gd name="T51" fmla="*/ 185 h 185"/>
                <a:gd name="T52" fmla="*/ 214 w 819"/>
                <a:gd name="T53" fmla="*/ 185 h 185"/>
                <a:gd name="T54" fmla="*/ 117 w 819"/>
                <a:gd name="T55" fmla="*/ 185 h 185"/>
                <a:gd name="T56" fmla="*/ 19 w 819"/>
                <a:gd name="T57" fmla="*/ 185 h 185"/>
                <a:gd name="T58" fmla="*/ 11 w 819"/>
                <a:gd name="T59" fmla="*/ 183 h 185"/>
                <a:gd name="T60" fmla="*/ 5 w 819"/>
                <a:gd name="T61" fmla="*/ 179 h 185"/>
                <a:gd name="T62" fmla="*/ 1 w 819"/>
                <a:gd name="T63" fmla="*/ 173 h 185"/>
                <a:gd name="T64" fmla="*/ 0 w 819"/>
                <a:gd name="T65" fmla="*/ 165 h 185"/>
                <a:gd name="T66" fmla="*/ 0 w 819"/>
                <a:gd name="T67" fmla="*/ 129 h 185"/>
                <a:gd name="T68" fmla="*/ 0 w 819"/>
                <a:gd name="T69" fmla="*/ 92 h 185"/>
                <a:gd name="T70" fmla="*/ 0 w 819"/>
                <a:gd name="T71" fmla="*/ 56 h 185"/>
                <a:gd name="T72" fmla="*/ 0 w 819"/>
                <a:gd name="T73" fmla="*/ 19 h 185"/>
                <a:gd name="T74" fmla="*/ 1 w 819"/>
                <a:gd name="T75" fmla="*/ 12 h 185"/>
                <a:gd name="T76" fmla="*/ 5 w 819"/>
                <a:gd name="T77" fmla="*/ 6 h 185"/>
                <a:gd name="T78" fmla="*/ 11 w 819"/>
                <a:gd name="T79" fmla="*/ 2 h 185"/>
                <a:gd name="T80" fmla="*/ 19 w 819"/>
                <a:gd name="T81" fmla="*/ 0 h 1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19"/>
                <a:gd name="T124" fmla="*/ 0 h 185"/>
                <a:gd name="T125" fmla="*/ 819 w 819"/>
                <a:gd name="T126" fmla="*/ 185 h 1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19" h="185">
                  <a:moveTo>
                    <a:pt x="19" y="0"/>
                  </a:moveTo>
                  <a:lnTo>
                    <a:pt x="117" y="0"/>
                  </a:lnTo>
                  <a:lnTo>
                    <a:pt x="214" y="0"/>
                  </a:lnTo>
                  <a:lnTo>
                    <a:pt x="312" y="0"/>
                  </a:lnTo>
                  <a:lnTo>
                    <a:pt x="408" y="0"/>
                  </a:lnTo>
                  <a:lnTo>
                    <a:pt x="506" y="0"/>
                  </a:lnTo>
                  <a:lnTo>
                    <a:pt x="604" y="0"/>
                  </a:lnTo>
                  <a:lnTo>
                    <a:pt x="700" y="0"/>
                  </a:lnTo>
                  <a:lnTo>
                    <a:pt x="798" y="0"/>
                  </a:lnTo>
                  <a:lnTo>
                    <a:pt x="806" y="2"/>
                  </a:lnTo>
                  <a:lnTo>
                    <a:pt x="811" y="6"/>
                  </a:lnTo>
                  <a:lnTo>
                    <a:pt x="817" y="12"/>
                  </a:lnTo>
                  <a:lnTo>
                    <a:pt x="819" y="19"/>
                  </a:lnTo>
                  <a:lnTo>
                    <a:pt x="819" y="56"/>
                  </a:lnTo>
                  <a:lnTo>
                    <a:pt x="819" y="92"/>
                  </a:lnTo>
                  <a:lnTo>
                    <a:pt x="819" y="129"/>
                  </a:lnTo>
                  <a:lnTo>
                    <a:pt x="819" y="165"/>
                  </a:lnTo>
                  <a:lnTo>
                    <a:pt x="817" y="173"/>
                  </a:lnTo>
                  <a:lnTo>
                    <a:pt x="811" y="179"/>
                  </a:lnTo>
                  <a:lnTo>
                    <a:pt x="806" y="183"/>
                  </a:lnTo>
                  <a:lnTo>
                    <a:pt x="798" y="185"/>
                  </a:lnTo>
                  <a:lnTo>
                    <a:pt x="700" y="185"/>
                  </a:lnTo>
                  <a:lnTo>
                    <a:pt x="604" y="185"/>
                  </a:lnTo>
                  <a:lnTo>
                    <a:pt x="506" y="185"/>
                  </a:lnTo>
                  <a:lnTo>
                    <a:pt x="408" y="185"/>
                  </a:lnTo>
                  <a:lnTo>
                    <a:pt x="312" y="185"/>
                  </a:lnTo>
                  <a:lnTo>
                    <a:pt x="214" y="185"/>
                  </a:lnTo>
                  <a:lnTo>
                    <a:pt x="117" y="185"/>
                  </a:lnTo>
                  <a:lnTo>
                    <a:pt x="19" y="185"/>
                  </a:lnTo>
                  <a:lnTo>
                    <a:pt x="11" y="183"/>
                  </a:lnTo>
                  <a:lnTo>
                    <a:pt x="5" y="179"/>
                  </a:lnTo>
                  <a:lnTo>
                    <a:pt x="1" y="173"/>
                  </a:lnTo>
                  <a:lnTo>
                    <a:pt x="0" y="165"/>
                  </a:lnTo>
                  <a:lnTo>
                    <a:pt x="0" y="129"/>
                  </a:lnTo>
                  <a:lnTo>
                    <a:pt x="0" y="92"/>
                  </a:lnTo>
                  <a:lnTo>
                    <a:pt x="0" y="56"/>
                  </a:lnTo>
                  <a:lnTo>
                    <a:pt x="0" y="19"/>
                  </a:lnTo>
                  <a:lnTo>
                    <a:pt x="1" y="12"/>
                  </a:lnTo>
                  <a:lnTo>
                    <a:pt x="5" y="6"/>
                  </a:lnTo>
                  <a:lnTo>
                    <a:pt x="11" y="2"/>
                  </a:lnTo>
                  <a:lnTo>
                    <a:pt x="19" y="0"/>
                  </a:lnTo>
                  <a:close/>
                </a:path>
              </a:pathLst>
            </a:custGeom>
            <a:solidFill>
              <a:srgbClr val="8B8A89"/>
            </a:solidFill>
            <a:ln w="9525">
              <a:noFill/>
              <a:round/>
              <a:headEnd/>
              <a:tailEnd/>
            </a:ln>
          </p:spPr>
          <p:txBody>
            <a:bodyPr/>
            <a:lstStyle/>
            <a:p>
              <a:endParaRPr lang="en-US"/>
            </a:p>
          </p:txBody>
        </p:sp>
        <p:sp>
          <p:nvSpPr>
            <p:cNvPr id="46246" name="Freeform 1896"/>
            <p:cNvSpPr>
              <a:spLocks/>
            </p:cNvSpPr>
            <p:nvPr/>
          </p:nvSpPr>
          <p:spPr bwMode="auto">
            <a:xfrm>
              <a:off x="2834" y="787"/>
              <a:ext cx="816" cy="185"/>
            </a:xfrm>
            <a:custGeom>
              <a:avLst/>
              <a:gdLst>
                <a:gd name="T0" fmla="*/ 20 w 816"/>
                <a:gd name="T1" fmla="*/ 0 h 185"/>
                <a:gd name="T2" fmla="*/ 118 w 816"/>
                <a:gd name="T3" fmla="*/ 0 h 185"/>
                <a:gd name="T4" fmla="*/ 213 w 816"/>
                <a:gd name="T5" fmla="*/ 0 h 185"/>
                <a:gd name="T6" fmla="*/ 311 w 816"/>
                <a:gd name="T7" fmla="*/ 0 h 185"/>
                <a:gd name="T8" fmla="*/ 407 w 816"/>
                <a:gd name="T9" fmla="*/ 0 h 185"/>
                <a:gd name="T10" fmla="*/ 505 w 816"/>
                <a:gd name="T11" fmla="*/ 0 h 185"/>
                <a:gd name="T12" fmla="*/ 601 w 816"/>
                <a:gd name="T13" fmla="*/ 0 h 185"/>
                <a:gd name="T14" fmla="*/ 699 w 816"/>
                <a:gd name="T15" fmla="*/ 0 h 185"/>
                <a:gd name="T16" fmla="*/ 795 w 816"/>
                <a:gd name="T17" fmla="*/ 0 h 185"/>
                <a:gd name="T18" fmla="*/ 803 w 816"/>
                <a:gd name="T19" fmla="*/ 2 h 185"/>
                <a:gd name="T20" fmla="*/ 810 w 816"/>
                <a:gd name="T21" fmla="*/ 6 h 185"/>
                <a:gd name="T22" fmla="*/ 814 w 816"/>
                <a:gd name="T23" fmla="*/ 12 h 185"/>
                <a:gd name="T24" fmla="*/ 816 w 816"/>
                <a:gd name="T25" fmla="*/ 19 h 185"/>
                <a:gd name="T26" fmla="*/ 816 w 816"/>
                <a:gd name="T27" fmla="*/ 56 h 185"/>
                <a:gd name="T28" fmla="*/ 816 w 816"/>
                <a:gd name="T29" fmla="*/ 92 h 185"/>
                <a:gd name="T30" fmla="*/ 816 w 816"/>
                <a:gd name="T31" fmla="*/ 129 h 185"/>
                <a:gd name="T32" fmla="*/ 816 w 816"/>
                <a:gd name="T33" fmla="*/ 165 h 185"/>
                <a:gd name="T34" fmla="*/ 814 w 816"/>
                <a:gd name="T35" fmla="*/ 173 h 185"/>
                <a:gd name="T36" fmla="*/ 810 w 816"/>
                <a:gd name="T37" fmla="*/ 179 h 185"/>
                <a:gd name="T38" fmla="*/ 803 w 816"/>
                <a:gd name="T39" fmla="*/ 183 h 185"/>
                <a:gd name="T40" fmla="*/ 795 w 816"/>
                <a:gd name="T41" fmla="*/ 185 h 185"/>
                <a:gd name="T42" fmla="*/ 699 w 816"/>
                <a:gd name="T43" fmla="*/ 185 h 185"/>
                <a:gd name="T44" fmla="*/ 601 w 816"/>
                <a:gd name="T45" fmla="*/ 185 h 185"/>
                <a:gd name="T46" fmla="*/ 505 w 816"/>
                <a:gd name="T47" fmla="*/ 185 h 185"/>
                <a:gd name="T48" fmla="*/ 407 w 816"/>
                <a:gd name="T49" fmla="*/ 185 h 185"/>
                <a:gd name="T50" fmla="*/ 311 w 816"/>
                <a:gd name="T51" fmla="*/ 185 h 185"/>
                <a:gd name="T52" fmla="*/ 213 w 816"/>
                <a:gd name="T53" fmla="*/ 185 h 185"/>
                <a:gd name="T54" fmla="*/ 118 w 816"/>
                <a:gd name="T55" fmla="*/ 185 h 185"/>
                <a:gd name="T56" fmla="*/ 20 w 816"/>
                <a:gd name="T57" fmla="*/ 185 h 185"/>
                <a:gd name="T58" fmla="*/ 12 w 816"/>
                <a:gd name="T59" fmla="*/ 183 h 185"/>
                <a:gd name="T60" fmla="*/ 6 w 816"/>
                <a:gd name="T61" fmla="*/ 179 h 185"/>
                <a:gd name="T62" fmla="*/ 0 w 816"/>
                <a:gd name="T63" fmla="*/ 173 h 185"/>
                <a:gd name="T64" fmla="*/ 0 w 816"/>
                <a:gd name="T65" fmla="*/ 165 h 185"/>
                <a:gd name="T66" fmla="*/ 0 w 816"/>
                <a:gd name="T67" fmla="*/ 129 h 185"/>
                <a:gd name="T68" fmla="*/ 0 w 816"/>
                <a:gd name="T69" fmla="*/ 92 h 185"/>
                <a:gd name="T70" fmla="*/ 0 w 816"/>
                <a:gd name="T71" fmla="*/ 56 h 185"/>
                <a:gd name="T72" fmla="*/ 0 w 816"/>
                <a:gd name="T73" fmla="*/ 19 h 185"/>
                <a:gd name="T74" fmla="*/ 0 w 816"/>
                <a:gd name="T75" fmla="*/ 12 h 185"/>
                <a:gd name="T76" fmla="*/ 6 w 816"/>
                <a:gd name="T77" fmla="*/ 6 h 185"/>
                <a:gd name="T78" fmla="*/ 12 w 816"/>
                <a:gd name="T79" fmla="*/ 2 h 185"/>
                <a:gd name="T80" fmla="*/ 20 w 816"/>
                <a:gd name="T81" fmla="*/ 0 h 1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16"/>
                <a:gd name="T124" fmla="*/ 0 h 185"/>
                <a:gd name="T125" fmla="*/ 816 w 816"/>
                <a:gd name="T126" fmla="*/ 185 h 1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16" h="185">
                  <a:moveTo>
                    <a:pt x="20" y="0"/>
                  </a:moveTo>
                  <a:lnTo>
                    <a:pt x="118" y="0"/>
                  </a:lnTo>
                  <a:lnTo>
                    <a:pt x="213" y="0"/>
                  </a:lnTo>
                  <a:lnTo>
                    <a:pt x="311" y="0"/>
                  </a:lnTo>
                  <a:lnTo>
                    <a:pt x="407" y="0"/>
                  </a:lnTo>
                  <a:lnTo>
                    <a:pt x="505" y="0"/>
                  </a:lnTo>
                  <a:lnTo>
                    <a:pt x="601" y="0"/>
                  </a:lnTo>
                  <a:lnTo>
                    <a:pt x="699" y="0"/>
                  </a:lnTo>
                  <a:lnTo>
                    <a:pt x="795" y="0"/>
                  </a:lnTo>
                  <a:lnTo>
                    <a:pt x="803" y="2"/>
                  </a:lnTo>
                  <a:lnTo>
                    <a:pt x="810" y="6"/>
                  </a:lnTo>
                  <a:lnTo>
                    <a:pt x="814" y="12"/>
                  </a:lnTo>
                  <a:lnTo>
                    <a:pt x="816" y="19"/>
                  </a:lnTo>
                  <a:lnTo>
                    <a:pt x="816" y="56"/>
                  </a:lnTo>
                  <a:lnTo>
                    <a:pt x="816" y="92"/>
                  </a:lnTo>
                  <a:lnTo>
                    <a:pt x="816" y="129"/>
                  </a:lnTo>
                  <a:lnTo>
                    <a:pt x="816" y="165"/>
                  </a:lnTo>
                  <a:lnTo>
                    <a:pt x="814" y="173"/>
                  </a:lnTo>
                  <a:lnTo>
                    <a:pt x="810" y="179"/>
                  </a:lnTo>
                  <a:lnTo>
                    <a:pt x="803" y="183"/>
                  </a:lnTo>
                  <a:lnTo>
                    <a:pt x="795" y="185"/>
                  </a:lnTo>
                  <a:lnTo>
                    <a:pt x="699" y="185"/>
                  </a:lnTo>
                  <a:lnTo>
                    <a:pt x="601" y="185"/>
                  </a:lnTo>
                  <a:lnTo>
                    <a:pt x="505" y="185"/>
                  </a:lnTo>
                  <a:lnTo>
                    <a:pt x="407" y="185"/>
                  </a:lnTo>
                  <a:lnTo>
                    <a:pt x="311" y="185"/>
                  </a:lnTo>
                  <a:lnTo>
                    <a:pt x="213" y="185"/>
                  </a:lnTo>
                  <a:lnTo>
                    <a:pt x="118" y="185"/>
                  </a:lnTo>
                  <a:lnTo>
                    <a:pt x="20" y="185"/>
                  </a:lnTo>
                  <a:lnTo>
                    <a:pt x="12" y="183"/>
                  </a:lnTo>
                  <a:lnTo>
                    <a:pt x="6" y="179"/>
                  </a:lnTo>
                  <a:lnTo>
                    <a:pt x="0" y="173"/>
                  </a:lnTo>
                  <a:lnTo>
                    <a:pt x="0" y="165"/>
                  </a:lnTo>
                  <a:lnTo>
                    <a:pt x="0" y="129"/>
                  </a:lnTo>
                  <a:lnTo>
                    <a:pt x="0" y="92"/>
                  </a:lnTo>
                  <a:lnTo>
                    <a:pt x="0" y="56"/>
                  </a:lnTo>
                  <a:lnTo>
                    <a:pt x="0" y="19"/>
                  </a:lnTo>
                  <a:lnTo>
                    <a:pt x="0" y="12"/>
                  </a:lnTo>
                  <a:lnTo>
                    <a:pt x="6" y="6"/>
                  </a:lnTo>
                  <a:lnTo>
                    <a:pt x="12" y="2"/>
                  </a:lnTo>
                  <a:lnTo>
                    <a:pt x="20" y="0"/>
                  </a:lnTo>
                  <a:close/>
                </a:path>
              </a:pathLst>
            </a:custGeom>
            <a:solidFill>
              <a:srgbClr val="8D8C8B"/>
            </a:solidFill>
            <a:ln w="9525">
              <a:noFill/>
              <a:round/>
              <a:headEnd/>
              <a:tailEnd/>
            </a:ln>
          </p:spPr>
          <p:txBody>
            <a:bodyPr/>
            <a:lstStyle/>
            <a:p>
              <a:endParaRPr lang="en-US"/>
            </a:p>
          </p:txBody>
        </p:sp>
        <p:sp>
          <p:nvSpPr>
            <p:cNvPr id="46247" name="Freeform 1897"/>
            <p:cNvSpPr>
              <a:spLocks/>
            </p:cNvSpPr>
            <p:nvPr/>
          </p:nvSpPr>
          <p:spPr bwMode="auto">
            <a:xfrm>
              <a:off x="2834" y="789"/>
              <a:ext cx="814" cy="183"/>
            </a:xfrm>
            <a:custGeom>
              <a:avLst/>
              <a:gdLst>
                <a:gd name="T0" fmla="*/ 22 w 814"/>
                <a:gd name="T1" fmla="*/ 0 h 183"/>
                <a:gd name="T2" fmla="*/ 118 w 814"/>
                <a:gd name="T3" fmla="*/ 0 h 183"/>
                <a:gd name="T4" fmla="*/ 213 w 814"/>
                <a:gd name="T5" fmla="*/ 0 h 183"/>
                <a:gd name="T6" fmla="*/ 311 w 814"/>
                <a:gd name="T7" fmla="*/ 0 h 183"/>
                <a:gd name="T8" fmla="*/ 407 w 814"/>
                <a:gd name="T9" fmla="*/ 0 h 183"/>
                <a:gd name="T10" fmla="*/ 505 w 814"/>
                <a:gd name="T11" fmla="*/ 0 h 183"/>
                <a:gd name="T12" fmla="*/ 601 w 814"/>
                <a:gd name="T13" fmla="*/ 0 h 183"/>
                <a:gd name="T14" fmla="*/ 697 w 814"/>
                <a:gd name="T15" fmla="*/ 0 h 183"/>
                <a:gd name="T16" fmla="*/ 795 w 814"/>
                <a:gd name="T17" fmla="*/ 0 h 183"/>
                <a:gd name="T18" fmla="*/ 803 w 814"/>
                <a:gd name="T19" fmla="*/ 0 h 183"/>
                <a:gd name="T20" fmla="*/ 808 w 814"/>
                <a:gd name="T21" fmla="*/ 6 h 183"/>
                <a:gd name="T22" fmla="*/ 812 w 814"/>
                <a:gd name="T23" fmla="*/ 12 h 183"/>
                <a:gd name="T24" fmla="*/ 814 w 814"/>
                <a:gd name="T25" fmla="*/ 17 h 183"/>
                <a:gd name="T26" fmla="*/ 814 w 814"/>
                <a:gd name="T27" fmla="*/ 54 h 183"/>
                <a:gd name="T28" fmla="*/ 814 w 814"/>
                <a:gd name="T29" fmla="*/ 90 h 183"/>
                <a:gd name="T30" fmla="*/ 814 w 814"/>
                <a:gd name="T31" fmla="*/ 127 h 183"/>
                <a:gd name="T32" fmla="*/ 814 w 814"/>
                <a:gd name="T33" fmla="*/ 163 h 183"/>
                <a:gd name="T34" fmla="*/ 812 w 814"/>
                <a:gd name="T35" fmla="*/ 171 h 183"/>
                <a:gd name="T36" fmla="*/ 808 w 814"/>
                <a:gd name="T37" fmla="*/ 177 h 183"/>
                <a:gd name="T38" fmla="*/ 803 w 814"/>
                <a:gd name="T39" fmla="*/ 181 h 183"/>
                <a:gd name="T40" fmla="*/ 795 w 814"/>
                <a:gd name="T41" fmla="*/ 183 h 183"/>
                <a:gd name="T42" fmla="*/ 697 w 814"/>
                <a:gd name="T43" fmla="*/ 183 h 183"/>
                <a:gd name="T44" fmla="*/ 601 w 814"/>
                <a:gd name="T45" fmla="*/ 183 h 183"/>
                <a:gd name="T46" fmla="*/ 505 w 814"/>
                <a:gd name="T47" fmla="*/ 183 h 183"/>
                <a:gd name="T48" fmla="*/ 407 w 814"/>
                <a:gd name="T49" fmla="*/ 183 h 183"/>
                <a:gd name="T50" fmla="*/ 311 w 814"/>
                <a:gd name="T51" fmla="*/ 183 h 183"/>
                <a:gd name="T52" fmla="*/ 213 w 814"/>
                <a:gd name="T53" fmla="*/ 183 h 183"/>
                <a:gd name="T54" fmla="*/ 118 w 814"/>
                <a:gd name="T55" fmla="*/ 183 h 183"/>
                <a:gd name="T56" fmla="*/ 22 w 814"/>
                <a:gd name="T57" fmla="*/ 183 h 183"/>
                <a:gd name="T58" fmla="*/ 14 w 814"/>
                <a:gd name="T59" fmla="*/ 181 h 183"/>
                <a:gd name="T60" fmla="*/ 6 w 814"/>
                <a:gd name="T61" fmla="*/ 177 h 183"/>
                <a:gd name="T62" fmla="*/ 2 w 814"/>
                <a:gd name="T63" fmla="*/ 171 h 183"/>
                <a:gd name="T64" fmla="*/ 0 w 814"/>
                <a:gd name="T65" fmla="*/ 163 h 183"/>
                <a:gd name="T66" fmla="*/ 0 w 814"/>
                <a:gd name="T67" fmla="*/ 127 h 183"/>
                <a:gd name="T68" fmla="*/ 0 w 814"/>
                <a:gd name="T69" fmla="*/ 90 h 183"/>
                <a:gd name="T70" fmla="*/ 0 w 814"/>
                <a:gd name="T71" fmla="*/ 54 h 183"/>
                <a:gd name="T72" fmla="*/ 0 w 814"/>
                <a:gd name="T73" fmla="*/ 17 h 183"/>
                <a:gd name="T74" fmla="*/ 2 w 814"/>
                <a:gd name="T75" fmla="*/ 12 h 183"/>
                <a:gd name="T76" fmla="*/ 6 w 814"/>
                <a:gd name="T77" fmla="*/ 6 h 183"/>
                <a:gd name="T78" fmla="*/ 14 w 814"/>
                <a:gd name="T79" fmla="*/ 0 h 183"/>
                <a:gd name="T80" fmla="*/ 22 w 814"/>
                <a:gd name="T81" fmla="*/ 0 h 1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14"/>
                <a:gd name="T124" fmla="*/ 0 h 183"/>
                <a:gd name="T125" fmla="*/ 814 w 814"/>
                <a:gd name="T126" fmla="*/ 183 h 1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14" h="183">
                  <a:moveTo>
                    <a:pt x="22" y="0"/>
                  </a:moveTo>
                  <a:lnTo>
                    <a:pt x="118" y="0"/>
                  </a:lnTo>
                  <a:lnTo>
                    <a:pt x="213" y="0"/>
                  </a:lnTo>
                  <a:lnTo>
                    <a:pt x="311" y="0"/>
                  </a:lnTo>
                  <a:lnTo>
                    <a:pt x="407" y="0"/>
                  </a:lnTo>
                  <a:lnTo>
                    <a:pt x="505" y="0"/>
                  </a:lnTo>
                  <a:lnTo>
                    <a:pt x="601" y="0"/>
                  </a:lnTo>
                  <a:lnTo>
                    <a:pt x="697" y="0"/>
                  </a:lnTo>
                  <a:lnTo>
                    <a:pt x="795" y="0"/>
                  </a:lnTo>
                  <a:lnTo>
                    <a:pt x="803" y="0"/>
                  </a:lnTo>
                  <a:lnTo>
                    <a:pt x="808" y="6"/>
                  </a:lnTo>
                  <a:lnTo>
                    <a:pt x="812" y="12"/>
                  </a:lnTo>
                  <a:lnTo>
                    <a:pt x="814" y="17"/>
                  </a:lnTo>
                  <a:lnTo>
                    <a:pt x="814" y="54"/>
                  </a:lnTo>
                  <a:lnTo>
                    <a:pt x="814" y="90"/>
                  </a:lnTo>
                  <a:lnTo>
                    <a:pt x="814" y="127"/>
                  </a:lnTo>
                  <a:lnTo>
                    <a:pt x="814" y="163"/>
                  </a:lnTo>
                  <a:lnTo>
                    <a:pt x="812" y="171"/>
                  </a:lnTo>
                  <a:lnTo>
                    <a:pt x="808" y="177"/>
                  </a:lnTo>
                  <a:lnTo>
                    <a:pt x="803" y="181"/>
                  </a:lnTo>
                  <a:lnTo>
                    <a:pt x="795" y="183"/>
                  </a:lnTo>
                  <a:lnTo>
                    <a:pt x="697" y="183"/>
                  </a:lnTo>
                  <a:lnTo>
                    <a:pt x="601" y="183"/>
                  </a:lnTo>
                  <a:lnTo>
                    <a:pt x="505" y="183"/>
                  </a:lnTo>
                  <a:lnTo>
                    <a:pt x="407" y="183"/>
                  </a:lnTo>
                  <a:lnTo>
                    <a:pt x="311" y="183"/>
                  </a:lnTo>
                  <a:lnTo>
                    <a:pt x="213" y="183"/>
                  </a:lnTo>
                  <a:lnTo>
                    <a:pt x="118" y="183"/>
                  </a:lnTo>
                  <a:lnTo>
                    <a:pt x="22" y="183"/>
                  </a:lnTo>
                  <a:lnTo>
                    <a:pt x="14" y="181"/>
                  </a:lnTo>
                  <a:lnTo>
                    <a:pt x="6" y="177"/>
                  </a:lnTo>
                  <a:lnTo>
                    <a:pt x="2" y="171"/>
                  </a:lnTo>
                  <a:lnTo>
                    <a:pt x="0" y="163"/>
                  </a:lnTo>
                  <a:lnTo>
                    <a:pt x="0" y="127"/>
                  </a:lnTo>
                  <a:lnTo>
                    <a:pt x="0" y="90"/>
                  </a:lnTo>
                  <a:lnTo>
                    <a:pt x="0" y="54"/>
                  </a:lnTo>
                  <a:lnTo>
                    <a:pt x="0" y="17"/>
                  </a:lnTo>
                  <a:lnTo>
                    <a:pt x="2" y="12"/>
                  </a:lnTo>
                  <a:lnTo>
                    <a:pt x="6" y="6"/>
                  </a:lnTo>
                  <a:lnTo>
                    <a:pt x="14" y="0"/>
                  </a:lnTo>
                  <a:lnTo>
                    <a:pt x="22" y="0"/>
                  </a:lnTo>
                  <a:close/>
                </a:path>
              </a:pathLst>
            </a:custGeom>
            <a:solidFill>
              <a:srgbClr val="908F8E"/>
            </a:solidFill>
            <a:ln w="9525">
              <a:noFill/>
              <a:round/>
              <a:headEnd/>
              <a:tailEnd/>
            </a:ln>
          </p:spPr>
          <p:txBody>
            <a:bodyPr/>
            <a:lstStyle/>
            <a:p>
              <a:endParaRPr lang="en-US"/>
            </a:p>
          </p:txBody>
        </p:sp>
        <p:sp>
          <p:nvSpPr>
            <p:cNvPr id="46248" name="Freeform 1898"/>
            <p:cNvSpPr>
              <a:spLocks/>
            </p:cNvSpPr>
            <p:nvPr/>
          </p:nvSpPr>
          <p:spPr bwMode="auto">
            <a:xfrm>
              <a:off x="2836" y="789"/>
              <a:ext cx="812" cy="181"/>
            </a:xfrm>
            <a:custGeom>
              <a:avLst/>
              <a:gdLst>
                <a:gd name="T0" fmla="*/ 20 w 812"/>
                <a:gd name="T1" fmla="*/ 0 h 181"/>
                <a:gd name="T2" fmla="*/ 116 w 812"/>
                <a:gd name="T3" fmla="*/ 0 h 181"/>
                <a:gd name="T4" fmla="*/ 213 w 812"/>
                <a:gd name="T5" fmla="*/ 0 h 181"/>
                <a:gd name="T6" fmla="*/ 309 w 812"/>
                <a:gd name="T7" fmla="*/ 0 h 181"/>
                <a:gd name="T8" fmla="*/ 405 w 812"/>
                <a:gd name="T9" fmla="*/ 0 h 181"/>
                <a:gd name="T10" fmla="*/ 501 w 812"/>
                <a:gd name="T11" fmla="*/ 0 h 181"/>
                <a:gd name="T12" fmla="*/ 599 w 812"/>
                <a:gd name="T13" fmla="*/ 0 h 181"/>
                <a:gd name="T14" fmla="*/ 695 w 812"/>
                <a:gd name="T15" fmla="*/ 0 h 181"/>
                <a:gd name="T16" fmla="*/ 791 w 812"/>
                <a:gd name="T17" fmla="*/ 0 h 181"/>
                <a:gd name="T18" fmla="*/ 799 w 812"/>
                <a:gd name="T19" fmla="*/ 2 h 181"/>
                <a:gd name="T20" fmla="*/ 806 w 812"/>
                <a:gd name="T21" fmla="*/ 6 h 181"/>
                <a:gd name="T22" fmla="*/ 810 w 812"/>
                <a:gd name="T23" fmla="*/ 12 h 181"/>
                <a:gd name="T24" fmla="*/ 812 w 812"/>
                <a:gd name="T25" fmla="*/ 19 h 181"/>
                <a:gd name="T26" fmla="*/ 812 w 812"/>
                <a:gd name="T27" fmla="*/ 54 h 181"/>
                <a:gd name="T28" fmla="*/ 812 w 812"/>
                <a:gd name="T29" fmla="*/ 90 h 181"/>
                <a:gd name="T30" fmla="*/ 812 w 812"/>
                <a:gd name="T31" fmla="*/ 127 h 181"/>
                <a:gd name="T32" fmla="*/ 812 w 812"/>
                <a:gd name="T33" fmla="*/ 163 h 181"/>
                <a:gd name="T34" fmla="*/ 810 w 812"/>
                <a:gd name="T35" fmla="*/ 171 h 181"/>
                <a:gd name="T36" fmla="*/ 806 w 812"/>
                <a:gd name="T37" fmla="*/ 177 h 181"/>
                <a:gd name="T38" fmla="*/ 799 w 812"/>
                <a:gd name="T39" fmla="*/ 181 h 181"/>
                <a:gd name="T40" fmla="*/ 791 w 812"/>
                <a:gd name="T41" fmla="*/ 181 h 181"/>
                <a:gd name="T42" fmla="*/ 695 w 812"/>
                <a:gd name="T43" fmla="*/ 181 h 181"/>
                <a:gd name="T44" fmla="*/ 599 w 812"/>
                <a:gd name="T45" fmla="*/ 181 h 181"/>
                <a:gd name="T46" fmla="*/ 501 w 812"/>
                <a:gd name="T47" fmla="*/ 181 h 181"/>
                <a:gd name="T48" fmla="*/ 405 w 812"/>
                <a:gd name="T49" fmla="*/ 181 h 181"/>
                <a:gd name="T50" fmla="*/ 309 w 812"/>
                <a:gd name="T51" fmla="*/ 181 h 181"/>
                <a:gd name="T52" fmla="*/ 213 w 812"/>
                <a:gd name="T53" fmla="*/ 181 h 181"/>
                <a:gd name="T54" fmla="*/ 116 w 812"/>
                <a:gd name="T55" fmla="*/ 181 h 181"/>
                <a:gd name="T56" fmla="*/ 20 w 812"/>
                <a:gd name="T57" fmla="*/ 181 h 181"/>
                <a:gd name="T58" fmla="*/ 12 w 812"/>
                <a:gd name="T59" fmla="*/ 181 h 181"/>
                <a:gd name="T60" fmla="*/ 6 w 812"/>
                <a:gd name="T61" fmla="*/ 177 h 181"/>
                <a:gd name="T62" fmla="*/ 2 w 812"/>
                <a:gd name="T63" fmla="*/ 171 h 181"/>
                <a:gd name="T64" fmla="*/ 0 w 812"/>
                <a:gd name="T65" fmla="*/ 163 h 181"/>
                <a:gd name="T66" fmla="*/ 0 w 812"/>
                <a:gd name="T67" fmla="*/ 127 h 181"/>
                <a:gd name="T68" fmla="*/ 0 w 812"/>
                <a:gd name="T69" fmla="*/ 90 h 181"/>
                <a:gd name="T70" fmla="*/ 0 w 812"/>
                <a:gd name="T71" fmla="*/ 54 h 181"/>
                <a:gd name="T72" fmla="*/ 0 w 812"/>
                <a:gd name="T73" fmla="*/ 19 h 181"/>
                <a:gd name="T74" fmla="*/ 2 w 812"/>
                <a:gd name="T75" fmla="*/ 12 h 181"/>
                <a:gd name="T76" fmla="*/ 6 w 812"/>
                <a:gd name="T77" fmla="*/ 6 h 181"/>
                <a:gd name="T78" fmla="*/ 12 w 812"/>
                <a:gd name="T79" fmla="*/ 2 h 181"/>
                <a:gd name="T80" fmla="*/ 20 w 812"/>
                <a:gd name="T81" fmla="*/ 0 h 18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12"/>
                <a:gd name="T124" fmla="*/ 0 h 181"/>
                <a:gd name="T125" fmla="*/ 812 w 812"/>
                <a:gd name="T126" fmla="*/ 181 h 18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12" h="181">
                  <a:moveTo>
                    <a:pt x="20" y="0"/>
                  </a:moveTo>
                  <a:lnTo>
                    <a:pt x="116" y="0"/>
                  </a:lnTo>
                  <a:lnTo>
                    <a:pt x="213" y="0"/>
                  </a:lnTo>
                  <a:lnTo>
                    <a:pt x="309" y="0"/>
                  </a:lnTo>
                  <a:lnTo>
                    <a:pt x="405" y="0"/>
                  </a:lnTo>
                  <a:lnTo>
                    <a:pt x="501" y="0"/>
                  </a:lnTo>
                  <a:lnTo>
                    <a:pt x="599" y="0"/>
                  </a:lnTo>
                  <a:lnTo>
                    <a:pt x="695" y="0"/>
                  </a:lnTo>
                  <a:lnTo>
                    <a:pt x="791" y="0"/>
                  </a:lnTo>
                  <a:lnTo>
                    <a:pt x="799" y="2"/>
                  </a:lnTo>
                  <a:lnTo>
                    <a:pt x="806" y="6"/>
                  </a:lnTo>
                  <a:lnTo>
                    <a:pt x="810" y="12"/>
                  </a:lnTo>
                  <a:lnTo>
                    <a:pt x="812" y="19"/>
                  </a:lnTo>
                  <a:lnTo>
                    <a:pt x="812" y="54"/>
                  </a:lnTo>
                  <a:lnTo>
                    <a:pt x="812" y="90"/>
                  </a:lnTo>
                  <a:lnTo>
                    <a:pt x="812" y="127"/>
                  </a:lnTo>
                  <a:lnTo>
                    <a:pt x="812" y="163"/>
                  </a:lnTo>
                  <a:lnTo>
                    <a:pt x="810" y="171"/>
                  </a:lnTo>
                  <a:lnTo>
                    <a:pt x="806" y="177"/>
                  </a:lnTo>
                  <a:lnTo>
                    <a:pt x="799" y="181"/>
                  </a:lnTo>
                  <a:lnTo>
                    <a:pt x="791" y="181"/>
                  </a:lnTo>
                  <a:lnTo>
                    <a:pt x="695" y="181"/>
                  </a:lnTo>
                  <a:lnTo>
                    <a:pt x="599" y="181"/>
                  </a:lnTo>
                  <a:lnTo>
                    <a:pt x="501" y="181"/>
                  </a:lnTo>
                  <a:lnTo>
                    <a:pt x="405" y="181"/>
                  </a:lnTo>
                  <a:lnTo>
                    <a:pt x="309" y="181"/>
                  </a:lnTo>
                  <a:lnTo>
                    <a:pt x="213" y="181"/>
                  </a:lnTo>
                  <a:lnTo>
                    <a:pt x="116" y="181"/>
                  </a:lnTo>
                  <a:lnTo>
                    <a:pt x="20" y="181"/>
                  </a:lnTo>
                  <a:lnTo>
                    <a:pt x="12" y="181"/>
                  </a:lnTo>
                  <a:lnTo>
                    <a:pt x="6" y="177"/>
                  </a:lnTo>
                  <a:lnTo>
                    <a:pt x="2" y="171"/>
                  </a:lnTo>
                  <a:lnTo>
                    <a:pt x="0" y="163"/>
                  </a:lnTo>
                  <a:lnTo>
                    <a:pt x="0" y="127"/>
                  </a:lnTo>
                  <a:lnTo>
                    <a:pt x="0" y="90"/>
                  </a:lnTo>
                  <a:lnTo>
                    <a:pt x="0" y="54"/>
                  </a:lnTo>
                  <a:lnTo>
                    <a:pt x="0" y="19"/>
                  </a:lnTo>
                  <a:lnTo>
                    <a:pt x="2" y="12"/>
                  </a:lnTo>
                  <a:lnTo>
                    <a:pt x="6" y="6"/>
                  </a:lnTo>
                  <a:lnTo>
                    <a:pt x="12" y="2"/>
                  </a:lnTo>
                  <a:lnTo>
                    <a:pt x="20" y="0"/>
                  </a:lnTo>
                  <a:close/>
                </a:path>
              </a:pathLst>
            </a:custGeom>
            <a:solidFill>
              <a:srgbClr val="939291"/>
            </a:solidFill>
            <a:ln w="9525">
              <a:noFill/>
              <a:round/>
              <a:headEnd/>
              <a:tailEnd/>
            </a:ln>
          </p:spPr>
          <p:txBody>
            <a:bodyPr/>
            <a:lstStyle/>
            <a:p>
              <a:endParaRPr lang="en-US"/>
            </a:p>
          </p:txBody>
        </p:sp>
        <p:sp>
          <p:nvSpPr>
            <p:cNvPr id="46249" name="Freeform 1899"/>
            <p:cNvSpPr>
              <a:spLocks/>
            </p:cNvSpPr>
            <p:nvPr/>
          </p:nvSpPr>
          <p:spPr bwMode="auto">
            <a:xfrm>
              <a:off x="2836" y="789"/>
              <a:ext cx="810" cy="181"/>
            </a:xfrm>
            <a:custGeom>
              <a:avLst/>
              <a:gdLst>
                <a:gd name="T0" fmla="*/ 21 w 810"/>
                <a:gd name="T1" fmla="*/ 0 h 181"/>
                <a:gd name="T2" fmla="*/ 117 w 810"/>
                <a:gd name="T3" fmla="*/ 0 h 181"/>
                <a:gd name="T4" fmla="*/ 213 w 810"/>
                <a:gd name="T5" fmla="*/ 0 h 181"/>
                <a:gd name="T6" fmla="*/ 309 w 810"/>
                <a:gd name="T7" fmla="*/ 0 h 181"/>
                <a:gd name="T8" fmla="*/ 405 w 810"/>
                <a:gd name="T9" fmla="*/ 0 h 181"/>
                <a:gd name="T10" fmla="*/ 501 w 810"/>
                <a:gd name="T11" fmla="*/ 0 h 181"/>
                <a:gd name="T12" fmla="*/ 597 w 810"/>
                <a:gd name="T13" fmla="*/ 0 h 181"/>
                <a:gd name="T14" fmla="*/ 695 w 810"/>
                <a:gd name="T15" fmla="*/ 0 h 181"/>
                <a:gd name="T16" fmla="*/ 791 w 810"/>
                <a:gd name="T17" fmla="*/ 0 h 181"/>
                <a:gd name="T18" fmla="*/ 799 w 810"/>
                <a:gd name="T19" fmla="*/ 2 h 181"/>
                <a:gd name="T20" fmla="*/ 804 w 810"/>
                <a:gd name="T21" fmla="*/ 6 h 181"/>
                <a:gd name="T22" fmla="*/ 808 w 810"/>
                <a:gd name="T23" fmla="*/ 12 h 181"/>
                <a:gd name="T24" fmla="*/ 810 w 810"/>
                <a:gd name="T25" fmla="*/ 19 h 181"/>
                <a:gd name="T26" fmla="*/ 810 w 810"/>
                <a:gd name="T27" fmla="*/ 56 h 181"/>
                <a:gd name="T28" fmla="*/ 810 w 810"/>
                <a:gd name="T29" fmla="*/ 90 h 181"/>
                <a:gd name="T30" fmla="*/ 810 w 810"/>
                <a:gd name="T31" fmla="*/ 127 h 181"/>
                <a:gd name="T32" fmla="*/ 810 w 810"/>
                <a:gd name="T33" fmla="*/ 163 h 181"/>
                <a:gd name="T34" fmla="*/ 808 w 810"/>
                <a:gd name="T35" fmla="*/ 169 h 181"/>
                <a:gd name="T36" fmla="*/ 804 w 810"/>
                <a:gd name="T37" fmla="*/ 175 h 181"/>
                <a:gd name="T38" fmla="*/ 799 w 810"/>
                <a:gd name="T39" fmla="*/ 179 h 181"/>
                <a:gd name="T40" fmla="*/ 791 w 810"/>
                <a:gd name="T41" fmla="*/ 181 h 181"/>
                <a:gd name="T42" fmla="*/ 695 w 810"/>
                <a:gd name="T43" fmla="*/ 181 h 181"/>
                <a:gd name="T44" fmla="*/ 597 w 810"/>
                <a:gd name="T45" fmla="*/ 181 h 181"/>
                <a:gd name="T46" fmla="*/ 501 w 810"/>
                <a:gd name="T47" fmla="*/ 181 h 181"/>
                <a:gd name="T48" fmla="*/ 405 w 810"/>
                <a:gd name="T49" fmla="*/ 181 h 181"/>
                <a:gd name="T50" fmla="*/ 309 w 810"/>
                <a:gd name="T51" fmla="*/ 181 h 181"/>
                <a:gd name="T52" fmla="*/ 213 w 810"/>
                <a:gd name="T53" fmla="*/ 181 h 181"/>
                <a:gd name="T54" fmla="*/ 117 w 810"/>
                <a:gd name="T55" fmla="*/ 181 h 181"/>
                <a:gd name="T56" fmla="*/ 21 w 810"/>
                <a:gd name="T57" fmla="*/ 181 h 181"/>
                <a:gd name="T58" fmla="*/ 14 w 810"/>
                <a:gd name="T59" fmla="*/ 179 h 181"/>
                <a:gd name="T60" fmla="*/ 6 w 810"/>
                <a:gd name="T61" fmla="*/ 175 h 181"/>
                <a:gd name="T62" fmla="*/ 2 w 810"/>
                <a:gd name="T63" fmla="*/ 169 h 181"/>
                <a:gd name="T64" fmla="*/ 0 w 810"/>
                <a:gd name="T65" fmla="*/ 163 h 181"/>
                <a:gd name="T66" fmla="*/ 0 w 810"/>
                <a:gd name="T67" fmla="*/ 127 h 181"/>
                <a:gd name="T68" fmla="*/ 0 w 810"/>
                <a:gd name="T69" fmla="*/ 90 h 181"/>
                <a:gd name="T70" fmla="*/ 0 w 810"/>
                <a:gd name="T71" fmla="*/ 56 h 181"/>
                <a:gd name="T72" fmla="*/ 0 w 810"/>
                <a:gd name="T73" fmla="*/ 19 h 181"/>
                <a:gd name="T74" fmla="*/ 2 w 810"/>
                <a:gd name="T75" fmla="*/ 12 h 181"/>
                <a:gd name="T76" fmla="*/ 6 w 810"/>
                <a:gd name="T77" fmla="*/ 6 h 181"/>
                <a:gd name="T78" fmla="*/ 14 w 810"/>
                <a:gd name="T79" fmla="*/ 2 h 181"/>
                <a:gd name="T80" fmla="*/ 21 w 810"/>
                <a:gd name="T81" fmla="*/ 0 h 18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10"/>
                <a:gd name="T124" fmla="*/ 0 h 181"/>
                <a:gd name="T125" fmla="*/ 810 w 810"/>
                <a:gd name="T126" fmla="*/ 181 h 18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10" h="181">
                  <a:moveTo>
                    <a:pt x="21" y="0"/>
                  </a:moveTo>
                  <a:lnTo>
                    <a:pt x="117" y="0"/>
                  </a:lnTo>
                  <a:lnTo>
                    <a:pt x="213" y="0"/>
                  </a:lnTo>
                  <a:lnTo>
                    <a:pt x="309" y="0"/>
                  </a:lnTo>
                  <a:lnTo>
                    <a:pt x="405" y="0"/>
                  </a:lnTo>
                  <a:lnTo>
                    <a:pt x="501" y="0"/>
                  </a:lnTo>
                  <a:lnTo>
                    <a:pt x="597" y="0"/>
                  </a:lnTo>
                  <a:lnTo>
                    <a:pt x="695" y="0"/>
                  </a:lnTo>
                  <a:lnTo>
                    <a:pt x="791" y="0"/>
                  </a:lnTo>
                  <a:lnTo>
                    <a:pt x="799" y="2"/>
                  </a:lnTo>
                  <a:lnTo>
                    <a:pt x="804" y="6"/>
                  </a:lnTo>
                  <a:lnTo>
                    <a:pt x="808" y="12"/>
                  </a:lnTo>
                  <a:lnTo>
                    <a:pt x="810" y="19"/>
                  </a:lnTo>
                  <a:lnTo>
                    <a:pt x="810" y="56"/>
                  </a:lnTo>
                  <a:lnTo>
                    <a:pt x="810" y="90"/>
                  </a:lnTo>
                  <a:lnTo>
                    <a:pt x="810" y="127"/>
                  </a:lnTo>
                  <a:lnTo>
                    <a:pt x="810" y="163"/>
                  </a:lnTo>
                  <a:lnTo>
                    <a:pt x="808" y="169"/>
                  </a:lnTo>
                  <a:lnTo>
                    <a:pt x="804" y="175"/>
                  </a:lnTo>
                  <a:lnTo>
                    <a:pt x="799" y="179"/>
                  </a:lnTo>
                  <a:lnTo>
                    <a:pt x="791" y="181"/>
                  </a:lnTo>
                  <a:lnTo>
                    <a:pt x="695" y="181"/>
                  </a:lnTo>
                  <a:lnTo>
                    <a:pt x="597" y="181"/>
                  </a:lnTo>
                  <a:lnTo>
                    <a:pt x="501" y="181"/>
                  </a:lnTo>
                  <a:lnTo>
                    <a:pt x="405" y="181"/>
                  </a:lnTo>
                  <a:lnTo>
                    <a:pt x="309" y="181"/>
                  </a:lnTo>
                  <a:lnTo>
                    <a:pt x="213" y="181"/>
                  </a:lnTo>
                  <a:lnTo>
                    <a:pt x="117" y="181"/>
                  </a:lnTo>
                  <a:lnTo>
                    <a:pt x="21" y="181"/>
                  </a:lnTo>
                  <a:lnTo>
                    <a:pt x="14" y="179"/>
                  </a:lnTo>
                  <a:lnTo>
                    <a:pt x="6" y="175"/>
                  </a:lnTo>
                  <a:lnTo>
                    <a:pt x="2" y="169"/>
                  </a:lnTo>
                  <a:lnTo>
                    <a:pt x="0" y="163"/>
                  </a:lnTo>
                  <a:lnTo>
                    <a:pt x="0" y="127"/>
                  </a:lnTo>
                  <a:lnTo>
                    <a:pt x="0" y="90"/>
                  </a:lnTo>
                  <a:lnTo>
                    <a:pt x="0" y="56"/>
                  </a:lnTo>
                  <a:lnTo>
                    <a:pt x="0" y="19"/>
                  </a:lnTo>
                  <a:lnTo>
                    <a:pt x="2" y="12"/>
                  </a:lnTo>
                  <a:lnTo>
                    <a:pt x="6" y="6"/>
                  </a:lnTo>
                  <a:lnTo>
                    <a:pt x="14" y="2"/>
                  </a:lnTo>
                  <a:lnTo>
                    <a:pt x="21" y="0"/>
                  </a:lnTo>
                  <a:close/>
                </a:path>
              </a:pathLst>
            </a:custGeom>
            <a:solidFill>
              <a:srgbClr val="959494"/>
            </a:solidFill>
            <a:ln w="9525">
              <a:noFill/>
              <a:round/>
              <a:headEnd/>
              <a:tailEnd/>
            </a:ln>
          </p:spPr>
          <p:txBody>
            <a:bodyPr/>
            <a:lstStyle/>
            <a:p>
              <a:endParaRPr lang="en-US"/>
            </a:p>
          </p:txBody>
        </p:sp>
        <p:sp>
          <p:nvSpPr>
            <p:cNvPr id="46250" name="Freeform 1900"/>
            <p:cNvSpPr>
              <a:spLocks/>
            </p:cNvSpPr>
            <p:nvPr/>
          </p:nvSpPr>
          <p:spPr bwMode="auto">
            <a:xfrm>
              <a:off x="2838" y="791"/>
              <a:ext cx="806" cy="179"/>
            </a:xfrm>
            <a:custGeom>
              <a:avLst/>
              <a:gdLst>
                <a:gd name="T0" fmla="*/ 19 w 806"/>
                <a:gd name="T1" fmla="*/ 0 h 179"/>
                <a:gd name="T2" fmla="*/ 115 w 806"/>
                <a:gd name="T3" fmla="*/ 0 h 179"/>
                <a:gd name="T4" fmla="*/ 211 w 806"/>
                <a:gd name="T5" fmla="*/ 0 h 179"/>
                <a:gd name="T6" fmla="*/ 307 w 806"/>
                <a:gd name="T7" fmla="*/ 0 h 179"/>
                <a:gd name="T8" fmla="*/ 403 w 806"/>
                <a:gd name="T9" fmla="*/ 0 h 179"/>
                <a:gd name="T10" fmla="*/ 499 w 806"/>
                <a:gd name="T11" fmla="*/ 0 h 179"/>
                <a:gd name="T12" fmla="*/ 595 w 806"/>
                <a:gd name="T13" fmla="*/ 0 h 179"/>
                <a:gd name="T14" fmla="*/ 691 w 806"/>
                <a:gd name="T15" fmla="*/ 0 h 179"/>
                <a:gd name="T16" fmla="*/ 787 w 806"/>
                <a:gd name="T17" fmla="*/ 0 h 179"/>
                <a:gd name="T18" fmla="*/ 795 w 806"/>
                <a:gd name="T19" fmla="*/ 0 h 179"/>
                <a:gd name="T20" fmla="*/ 801 w 806"/>
                <a:gd name="T21" fmla="*/ 4 h 179"/>
                <a:gd name="T22" fmla="*/ 806 w 806"/>
                <a:gd name="T23" fmla="*/ 10 h 179"/>
                <a:gd name="T24" fmla="*/ 806 w 806"/>
                <a:gd name="T25" fmla="*/ 17 h 179"/>
                <a:gd name="T26" fmla="*/ 806 w 806"/>
                <a:gd name="T27" fmla="*/ 54 h 179"/>
                <a:gd name="T28" fmla="*/ 806 w 806"/>
                <a:gd name="T29" fmla="*/ 88 h 179"/>
                <a:gd name="T30" fmla="*/ 806 w 806"/>
                <a:gd name="T31" fmla="*/ 125 h 179"/>
                <a:gd name="T32" fmla="*/ 806 w 806"/>
                <a:gd name="T33" fmla="*/ 159 h 179"/>
                <a:gd name="T34" fmla="*/ 806 w 806"/>
                <a:gd name="T35" fmla="*/ 167 h 179"/>
                <a:gd name="T36" fmla="*/ 801 w 806"/>
                <a:gd name="T37" fmla="*/ 173 h 179"/>
                <a:gd name="T38" fmla="*/ 795 w 806"/>
                <a:gd name="T39" fmla="*/ 177 h 179"/>
                <a:gd name="T40" fmla="*/ 787 w 806"/>
                <a:gd name="T41" fmla="*/ 179 h 179"/>
                <a:gd name="T42" fmla="*/ 691 w 806"/>
                <a:gd name="T43" fmla="*/ 179 h 179"/>
                <a:gd name="T44" fmla="*/ 595 w 806"/>
                <a:gd name="T45" fmla="*/ 179 h 179"/>
                <a:gd name="T46" fmla="*/ 499 w 806"/>
                <a:gd name="T47" fmla="*/ 179 h 179"/>
                <a:gd name="T48" fmla="*/ 403 w 806"/>
                <a:gd name="T49" fmla="*/ 179 h 179"/>
                <a:gd name="T50" fmla="*/ 307 w 806"/>
                <a:gd name="T51" fmla="*/ 179 h 179"/>
                <a:gd name="T52" fmla="*/ 211 w 806"/>
                <a:gd name="T53" fmla="*/ 179 h 179"/>
                <a:gd name="T54" fmla="*/ 115 w 806"/>
                <a:gd name="T55" fmla="*/ 179 h 179"/>
                <a:gd name="T56" fmla="*/ 19 w 806"/>
                <a:gd name="T57" fmla="*/ 179 h 179"/>
                <a:gd name="T58" fmla="*/ 12 w 806"/>
                <a:gd name="T59" fmla="*/ 177 h 179"/>
                <a:gd name="T60" fmla="*/ 6 w 806"/>
                <a:gd name="T61" fmla="*/ 173 h 179"/>
                <a:gd name="T62" fmla="*/ 2 w 806"/>
                <a:gd name="T63" fmla="*/ 167 h 179"/>
                <a:gd name="T64" fmla="*/ 0 w 806"/>
                <a:gd name="T65" fmla="*/ 159 h 179"/>
                <a:gd name="T66" fmla="*/ 0 w 806"/>
                <a:gd name="T67" fmla="*/ 125 h 179"/>
                <a:gd name="T68" fmla="*/ 0 w 806"/>
                <a:gd name="T69" fmla="*/ 88 h 179"/>
                <a:gd name="T70" fmla="*/ 0 w 806"/>
                <a:gd name="T71" fmla="*/ 54 h 179"/>
                <a:gd name="T72" fmla="*/ 0 w 806"/>
                <a:gd name="T73" fmla="*/ 17 h 179"/>
                <a:gd name="T74" fmla="*/ 2 w 806"/>
                <a:gd name="T75" fmla="*/ 10 h 179"/>
                <a:gd name="T76" fmla="*/ 6 w 806"/>
                <a:gd name="T77" fmla="*/ 4 h 179"/>
                <a:gd name="T78" fmla="*/ 12 w 806"/>
                <a:gd name="T79" fmla="*/ 0 h 179"/>
                <a:gd name="T80" fmla="*/ 19 w 806"/>
                <a:gd name="T81" fmla="*/ 0 h 1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06"/>
                <a:gd name="T124" fmla="*/ 0 h 179"/>
                <a:gd name="T125" fmla="*/ 806 w 806"/>
                <a:gd name="T126" fmla="*/ 179 h 1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06" h="179">
                  <a:moveTo>
                    <a:pt x="19" y="0"/>
                  </a:moveTo>
                  <a:lnTo>
                    <a:pt x="115" y="0"/>
                  </a:lnTo>
                  <a:lnTo>
                    <a:pt x="211" y="0"/>
                  </a:lnTo>
                  <a:lnTo>
                    <a:pt x="307" y="0"/>
                  </a:lnTo>
                  <a:lnTo>
                    <a:pt x="403" y="0"/>
                  </a:lnTo>
                  <a:lnTo>
                    <a:pt x="499" y="0"/>
                  </a:lnTo>
                  <a:lnTo>
                    <a:pt x="595" y="0"/>
                  </a:lnTo>
                  <a:lnTo>
                    <a:pt x="691" y="0"/>
                  </a:lnTo>
                  <a:lnTo>
                    <a:pt x="787" y="0"/>
                  </a:lnTo>
                  <a:lnTo>
                    <a:pt x="795" y="0"/>
                  </a:lnTo>
                  <a:lnTo>
                    <a:pt x="801" y="4"/>
                  </a:lnTo>
                  <a:lnTo>
                    <a:pt x="806" y="10"/>
                  </a:lnTo>
                  <a:lnTo>
                    <a:pt x="806" y="17"/>
                  </a:lnTo>
                  <a:lnTo>
                    <a:pt x="806" y="54"/>
                  </a:lnTo>
                  <a:lnTo>
                    <a:pt x="806" y="88"/>
                  </a:lnTo>
                  <a:lnTo>
                    <a:pt x="806" y="125"/>
                  </a:lnTo>
                  <a:lnTo>
                    <a:pt x="806" y="159"/>
                  </a:lnTo>
                  <a:lnTo>
                    <a:pt x="806" y="167"/>
                  </a:lnTo>
                  <a:lnTo>
                    <a:pt x="801" y="173"/>
                  </a:lnTo>
                  <a:lnTo>
                    <a:pt x="795" y="177"/>
                  </a:lnTo>
                  <a:lnTo>
                    <a:pt x="787" y="179"/>
                  </a:lnTo>
                  <a:lnTo>
                    <a:pt x="691" y="179"/>
                  </a:lnTo>
                  <a:lnTo>
                    <a:pt x="595" y="179"/>
                  </a:lnTo>
                  <a:lnTo>
                    <a:pt x="499" y="179"/>
                  </a:lnTo>
                  <a:lnTo>
                    <a:pt x="403" y="179"/>
                  </a:lnTo>
                  <a:lnTo>
                    <a:pt x="307" y="179"/>
                  </a:lnTo>
                  <a:lnTo>
                    <a:pt x="211" y="179"/>
                  </a:lnTo>
                  <a:lnTo>
                    <a:pt x="115" y="179"/>
                  </a:lnTo>
                  <a:lnTo>
                    <a:pt x="19" y="179"/>
                  </a:lnTo>
                  <a:lnTo>
                    <a:pt x="12" y="177"/>
                  </a:lnTo>
                  <a:lnTo>
                    <a:pt x="6" y="173"/>
                  </a:lnTo>
                  <a:lnTo>
                    <a:pt x="2" y="167"/>
                  </a:lnTo>
                  <a:lnTo>
                    <a:pt x="0" y="159"/>
                  </a:lnTo>
                  <a:lnTo>
                    <a:pt x="0" y="125"/>
                  </a:lnTo>
                  <a:lnTo>
                    <a:pt x="0" y="88"/>
                  </a:lnTo>
                  <a:lnTo>
                    <a:pt x="0" y="54"/>
                  </a:lnTo>
                  <a:lnTo>
                    <a:pt x="0" y="17"/>
                  </a:lnTo>
                  <a:lnTo>
                    <a:pt x="2" y="10"/>
                  </a:lnTo>
                  <a:lnTo>
                    <a:pt x="6" y="4"/>
                  </a:lnTo>
                  <a:lnTo>
                    <a:pt x="12" y="0"/>
                  </a:lnTo>
                  <a:lnTo>
                    <a:pt x="19" y="0"/>
                  </a:lnTo>
                  <a:close/>
                </a:path>
              </a:pathLst>
            </a:custGeom>
            <a:solidFill>
              <a:srgbClr val="999897"/>
            </a:solidFill>
            <a:ln w="9525">
              <a:noFill/>
              <a:round/>
              <a:headEnd/>
              <a:tailEnd/>
            </a:ln>
          </p:spPr>
          <p:txBody>
            <a:bodyPr/>
            <a:lstStyle/>
            <a:p>
              <a:endParaRPr lang="en-US"/>
            </a:p>
          </p:txBody>
        </p:sp>
        <p:sp>
          <p:nvSpPr>
            <p:cNvPr id="46251" name="Freeform 1901"/>
            <p:cNvSpPr>
              <a:spLocks/>
            </p:cNvSpPr>
            <p:nvPr/>
          </p:nvSpPr>
          <p:spPr bwMode="auto">
            <a:xfrm>
              <a:off x="2840" y="791"/>
              <a:ext cx="804" cy="179"/>
            </a:xfrm>
            <a:custGeom>
              <a:avLst/>
              <a:gdLst>
                <a:gd name="T0" fmla="*/ 19 w 804"/>
                <a:gd name="T1" fmla="*/ 0 h 179"/>
                <a:gd name="T2" fmla="*/ 115 w 804"/>
                <a:gd name="T3" fmla="*/ 0 h 179"/>
                <a:gd name="T4" fmla="*/ 211 w 804"/>
                <a:gd name="T5" fmla="*/ 0 h 179"/>
                <a:gd name="T6" fmla="*/ 305 w 804"/>
                <a:gd name="T7" fmla="*/ 0 h 179"/>
                <a:gd name="T8" fmla="*/ 401 w 804"/>
                <a:gd name="T9" fmla="*/ 0 h 179"/>
                <a:gd name="T10" fmla="*/ 497 w 804"/>
                <a:gd name="T11" fmla="*/ 0 h 179"/>
                <a:gd name="T12" fmla="*/ 593 w 804"/>
                <a:gd name="T13" fmla="*/ 0 h 179"/>
                <a:gd name="T14" fmla="*/ 689 w 804"/>
                <a:gd name="T15" fmla="*/ 0 h 179"/>
                <a:gd name="T16" fmla="*/ 783 w 804"/>
                <a:gd name="T17" fmla="*/ 0 h 179"/>
                <a:gd name="T18" fmla="*/ 793 w 804"/>
                <a:gd name="T19" fmla="*/ 2 h 179"/>
                <a:gd name="T20" fmla="*/ 799 w 804"/>
                <a:gd name="T21" fmla="*/ 6 h 179"/>
                <a:gd name="T22" fmla="*/ 802 w 804"/>
                <a:gd name="T23" fmla="*/ 12 h 179"/>
                <a:gd name="T24" fmla="*/ 804 w 804"/>
                <a:gd name="T25" fmla="*/ 17 h 179"/>
                <a:gd name="T26" fmla="*/ 804 w 804"/>
                <a:gd name="T27" fmla="*/ 54 h 179"/>
                <a:gd name="T28" fmla="*/ 804 w 804"/>
                <a:gd name="T29" fmla="*/ 88 h 179"/>
                <a:gd name="T30" fmla="*/ 804 w 804"/>
                <a:gd name="T31" fmla="*/ 125 h 179"/>
                <a:gd name="T32" fmla="*/ 804 w 804"/>
                <a:gd name="T33" fmla="*/ 159 h 179"/>
                <a:gd name="T34" fmla="*/ 802 w 804"/>
                <a:gd name="T35" fmla="*/ 167 h 179"/>
                <a:gd name="T36" fmla="*/ 799 w 804"/>
                <a:gd name="T37" fmla="*/ 173 h 179"/>
                <a:gd name="T38" fmla="*/ 793 w 804"/>
                <a:gd name="T39" fmla="*/ 177 h 179"/>
                <a:gd name="T40" fmla="*/ 783 w 804"/>
                <a:gd name="T41" fmla="*/ 179 h 179"/>
                <a:gd name="T42" fmla="*/ 689 w 804"/>
                <a:gd name="T43" fmla="*/ 179 h 179"/>
                <a:gd name="T44" fmla="*/ 593 w 804"/>
                <a:gd name="T45" fmla="*/ 179 h 179"/>
                <a:gd name="T46" fmla="*/ 497 w 804"/>
                <a:gd name="T47" fmla="*/ 179 h 179"/>
                <a:gd name="T48" fmla="*/ 401 w 804"/>
                <a:gd name="T49" fmla="*/ 179 h 179"/>
                <a:gd name="T50" fmla="*/ 305 w 804"/>
                <a:gd name="T51" fmla="*/ 179 h 179"/>
                <a:gd name="T52" fmla="*/ 211 w 804"/>
                <a:gd name="T53" fmla="*/ 179 h 179"/>
                <a:gd name="T54" fmla="*/ 115 w 804"/>
                <a:gd name="T55" fmla="*/ 179 h 179"/>
                <a:gd name="T56" fmla="*/ 19 w 804"/>
                <a:gd name="T57" fmla="*/ 179 h 179"/>
                <a:gd name="T58" fmla="*/ 12 w 804"/>
                <a:gd name="T59" fmla="*/ 177 h 179"/>
                <a:gd name="T60" fmla="*/ 6 w 804"/>
                <a:gd name="T61" fmla="*/ 173 h 179"/>
                <a:gd name="T62" fmla="*/ 0 w 804"/>
                <a:gd name="T63" fmla="*/ 167 h 179"/>
                <a:gd name="T64" fmla="*/ 0 w 804"/>
                <a:gd name="T65" fmla="*/ 159 h 179"/>
                <a:gd name="T66" fmla="*/ 0 w 804"/>
                <a:gd name="T67" fmla="*/ 125 h 179"/>
                <a:gd name="T68" fmla="*/ 0 w 804"/>
                <a:gd name="T69" fmla="*/ 88 h 179"/>
                <a:gd name="T70" fmla="*/ 0 w 804"/>
                <a:gd name="T71" fmla="*/ 54 h 179"/>
                <a:gd name="T72" fmla="*/ 0 w 804"/>
                <a:gd name="T73" fmla="*/ 17 h 179"/>
                <a:gd name="T74" fmla="*/ 0 w 804"/>
                <a:gd name="T75" fmla="*/ 12 h 179"/>
                <a:gd name="T76" fmla="*/ 6 w 804"/>
                <a:gd name="T77" fmla="*/ 6 h 179"/>
                <a:gd name="T78" fmla="*/ 12 w 804"/>
                <a:gd name="T79" fmla="*/ 2 h 179"/>
                <a:gd name="T80" fmla="*/ 19 w 804"/>
                <a:gd name="T81" fmla="*/ 0 h 1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04"/>
                <a:gd name="T124" fmla="*/ 0 h 179"/>
                <a:gd name="T125" fmla="*/ 804 w 804"/>
                <a:gd name="T126" fmla="*/ 179 h 1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04" h="179">
                  <a:moveTo>
                    <a:pt x="19" y="0"/>
                  </a:moveTo>
                  <a:lnTo>
                    <a:pt x="115" y="0"/>
                  </a:lnTo>
                  <a:lnTo>
                    <a:pt x="211" y="0"/>
                  </a:lnTo>
                  <a:lnTo>
                    <a:pt x="305" y="0"/>
                  </a:lnTo>
                  <a:lnTo>
                    <a:pt x="401" y="0"/>
                  </a:lnTo>
                  <a:lnTo>
                    <a:pt x="497" y="0"/>
                  </a:lnTo>
                  <a:lnTo>
                    <a:pt x="593" y="0"/>
                  </a:lnTo>
                  <a:lnTo>
                    <a:pt x="689" y="0"/>
                  </a:lnTo>
                  <a:lnTo>
                    <a:pt x="783" y="0"/>
                  </a:lnTo>
                  <a:lnTo>
                    <a:pt x="793" y="2"/>
                  </a:lnTo>
                  <a:lnTo>
                    <a:pt x="799" y="6"/>
                  </a:lnTo>
                  <a:lnTo>
                    <a:pt x="802" y="12"/>
                  </a:lnTo>
                  <a:lnTo>
                    <a:pt x="804" y="17"/>
                  </a:lnTo>
                  <a:lnTo>
                    <a:pt x="804" y="54"/>
                  </a:lnTo>
                  <a:lnTo>
                    <a:pt x="804" y="88"/>
                  </a:lnTo>
                  <a:lnTo>
                    <a:pt x="804" y="125"/>
                  </a:lnTo>
                  <a:lnTo>
                    <a:pt x="804" y="159"/>
                  </a:lnTo>
                  <a:lnTo>
                    <a:pt x="802" y="167"/>
                  </a:lnTo>
                  <a:lnTo>
                    <a:pt x="799" y="173"/>
                  </a:lnTo>
                  <a:lnTo>
                    <a:pt x="793" y="177"/>
                  </a:lnTo>
                  <a:lnTo>
                    <a:pt x="783" y="179"/>
                  </a:lnTo>
                  <a:lnTo>
                    <a:pt x="689" y="179"/>
                  </a:lnTo>
                  <a:lnTo>
                    <a:pt x="593" y="179"/>
                  </a:lnTo>
                  <a:lnTo>
                    <a:pt x="497" y="179"/>
                  </a:lnTo>
                  <a:lnTo>
                    <a:pt x="401" y="179"/>
                  </a:lnTo>
                  <a:lnTo>
                    <a:pt x="305" y="179"/>
                  </a:lnTo>
                  <a:lnTo>
                    <a:pt x="211" y="179"/>
                  </a:lnTo>
                  <a:lnTo>
                    <a:pt x="115" y="179"/>
                  </a:lnTo>
                  <a:lnTo>
                    <a:pt x="19" y="179"/>
                  </a:lnTo>
                  <a:lnTo>
                    <a:pt x="12" y="177"/>
                  </a:lnTo>
                  <a:lnTo>
                    <a:pt x="6" y="173"/>
                  </a:lnTo>
                  <a:lnTo>
                    <a:pt x="0" y="167"/>
                  </a:lnTo>
                  <a:lnTo>
                    <a:pt x="0" y="159"/>
                  </a:lnTo>
                  <a:lnTo>
                    <a:pt x="0" y="125"/>
                  </a:lnTo>
                  <a:lnTo>
                    <a:pt x="0" y="88"/>
                  </a:lnTo>
                  <a:lnTo>
                    <a:pt x="0" y="54"/>
                  </a:lnTo>
                  <a:lnTo>
                    <a:pt x="0" y="17"/>
                  </a:lnTo>
                  <a:lnTo>
                    <a:pt x="0" y="12"/>
                  </a:lnTo>
                  <a:lnTo>
                    <a:pt x="6" y="6"/>
                  </a:lnTo>
                  <a:lnTo>
                    <a:pt x="12" y="2"/>
                  </a:lnTo>
                  <a:lnTo>
                    <a:pt x="19" y="0"/>
                  </a:lnTo>
                  <a:close/>
                </a:path>
              </a:pathLst>
            </a:custGeom>
            <a:solidFill>
              <a:srgbClr val="9C9B9B"/>
            </a:solidFill>
            <a:ln w="9525">
              <a:noFill/>
              <a:round/>
              <a:headEnd/>
              <a:tailEnd/>
            </a:ln>
          </p:spPr>
          <p:txBody>
            <a:bodyPr/>
            <a:lstStyle/>
            <a:p>
              <a:endParaRPr lang="en-US"/>
            </a:p>
          </p:txBody>
        </p:sp>
        <p:sp>
          <p:nvSpPr>
            <p:cNvPr id="46252" name="Freeform 1902"/>
            <p:cNvSpPr>
              <a:spLocks/>
            </p:cNvSpPr>
            <p:nvPr/>
          </p:nvSpPr>
          <p:spPr bwMode="auto">
            <a:xfrm>
              <a:off x="2840" y="791"/>
              <a:ext cx="802" cy="177"/>
            </a:xfrm>
            <a:custGeom>
              <a:avLst/>
              <a:gdLst>
                <a:gd name="T0" fmla="*/ 21 w 802"/>
                <a:gd name="T1" fmla="*/ 0 h 177"/>
                <a:gd name="T2" fmla="*/ 115 w 802"/>
                <a:gd name="T3" fmla="*/ 0 h 177"/>
                <a:gd name="T4" fmla="*/ 211 w 802"/>
                <a:gd name="T5" fmla="*/ 0 h 177"/>
                <a:gd name="T6" fmla="*/ 307 w 802"/>
                <a:gd name="T7" fmla="*/ 0 h 177"/>
                <a:gd name="T8" fmla="*/ 401 w 802"/>
                <a:gd name="T9" fmla="*/ 0 h 177"/>
                <a:gd name="T10" fmla="*/ 497 w 802"/>
                <a:gd name="T11" fmla="*/ 0 h 177"/>
                <a:gd name="T12" fmla="*/ 593 w 802"/>
                <a:gd name="T13" fmla="*/ 0 h 177"/>
                <a:gd name="T14" fmla="*/ 687 w 802"/>
                <a:gd name="T15" fmla="*/ 0 h 177"/>
                <a:gd name="T16" fmla="*/ 783 w 802"/>
                <a:gd name="T17" fmla="*/ 0 h 177"/>
                <a:gd name="T18" fmla="*/ 791 w 802"/>
                <a:gd name="T19" fmla="*/ 2 h 177"/>
                <a:gd name="T20" fmla="*/ 797 w 802"/>
                <a:gd name="T21" fmla="*/ 6 h 177"/>
                <a:gd name="T22" fmla="*/ 800 w 802"/>
                <a:gd name="T23" fmla="*/ 12 h 177"/>
                <a:gd name="T24" fmla="*/ 802 w 802"/>
                <a:gd name="T25" fmla="*/ 19 h 177"/>
                <a:gd name="T26" fmla="*/ 802 w 802"/>
                <a:gd name="T27" fmla="*/ 54 h 177"/>
                <a:gd name="T28" fmla="*/ 802 w 802"/>
                <a:gd name="T29" fmla="*/ 88 h 177"/>
                <a:gd name="T30" fmla="*/ 802 w 802"/>
                <a:gd name="T31" fmla="*/ 125 h 177"/>
                <a:gd name="T32" fmla="*/ 802 w 802"/>
                <a:gd name="T33" fmla="*/ 159 h 177"/>
                <a:gd name="T34" fmla="*/ 800 w 802"/>
                <a:gd name="T35" fmla="*/ 167 h 177"/>
                <a:gd name="T36" fmla="*/ 797 w 802"/>
                <a:gd name="T37" fmla="*/ 173 h 177"/>
                <a:gd name="T38" fmla="*/ 791 w 802"/>
                <a:gd name="T39" fmla="*/ 177 h 177"/>
                <a:gd name="T40" fmla="*/ 783 w 802"/>
                <a:gd name="T41" fmla="*/ 177 h 177"/>
                <a:gd name="T42" fmla="*/ 687 w 802"/>
                <a:gd name="T43" fmla="*/ 177 h 177"/>
                <a:gd name="T44" fmla="*/ 593 w 802"/>
                <a:gd name="T45" fmla="*/ 177 h 177"/>
                <a:gd name="T46" fmla="*/ 497 w 802"/>
                <a:gd name="T47" fmla="*/ 177 h 177"/>
                <a:gd name="T48" fmla="*/ 401 w 802"/>
                <a:gd name="T49" fmla="*/ 177 h 177"/>
                <a:gd name="T50" fmla="*/ 307 w 802"/>
                <a:gd name="T51" fmla="*/ 177 h 177"/>
                <a:gd name="T52" fmla="*/ 211 w 802"/>
                <a:gd name="T53" fmla="*/ 177 h 177"/>
                <a:gd name="T54" fmla="*/ 115 w 802"/>
                <a:gd name="T55" fmla="*/ 177 h 177"/>
                <a:gd name="T56" fmla="*/ 21 w 802"/>
                <a:gd name="T57" fmla="*/ 177 h 177"/>
                <a:gd name="T58" fmla="*/ 14 w 802"/>
                <a:gd name="T59" fmla="*/ 177 h 177"/>
                <a:gd name="T60" fmla="*/ 6 w 802"/>
                <a:gd name="T61" fmla="*/ 173 h 177"/>
                <a:gd name="T62" fmla="*/ 2 w 802"/>
                <a:gd name="T63" fmla="*/ 167 h 177"/>
                <a:gd name="T64" fmla="*/ 0 w 802"/>
                <a:gd name="T65" fmla="*/ 159 h 177"/>
                <a:gd name="T66" fmla="*/ 0 w 802"/>
                <a:gd name="T67" fmla="*/ 125 h 177"/>
                <a:gd name="T68" fmla="*/ 0 w 802"/>
                <a:gd name="T69" fmla="*/ 88 h 177"/>
                <a:gd name="T70" fmla="*/ 0 w 802"/>
                <a:gd name="T71" fmla="*/ 54 h 177"/>
                <a:gd name="T72" fmla="*/ 0 w 802"/>
                <a:gd name="T73" fmla="*/ 19 h 177"/>
                <a:gd name="T74" fmla="*/ 2 w 802"/>
                <a:gd name="T75" fmla="*/ 12 h 177"/>
                <a:gd name="T76" fmla="*/ 6 w 802"/>
                <a:gd name="T77" fmla="*/ 6 h 177"/>
                <a:gd name="T78" fmla="*/ 14 w 802"/>
                <a:gd name="T79" fmla="*/ 2 h 177"/>
                <a:gd name="T80" fmla="*/ 21 w 802"/>
                <a:gd name="T81" fmla="*/ 0 h 1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02"/>
                <a:gd name="T124" fmla="*/ 0 h 177"/>
                <a:gd name="T125" fmla="*/ 802 w 802"/>
                <a:gd name="T126" fmla="*/ 177 h 1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02" h="177">
                  <a:moveTo>
                    <a:pt x="21" y="0"/>
                  </a:moveTo>
                  <a:lnTo>
                    <a:pt x="115" y="0"/>
                  </a:lnTo>
                  <a:lnTo>
                    <a:pt x="211" y="0"/>
                  </a:lnTo>
                  <a:lnTo>
                    <a:pt x="307" y="0"/>
                  </a:lnTo>
                  <a:lnTo>
                    <a:pt x="401" y="0"/>
                  </a:lnTo>
                  <a:lnTo>
                    <a:pt x="497" y="0"/>
                  </a:lnTo>
                  <a:lnTo>
                    <a:pt x="593" y="0"/>
                  </a:lnTo>
                  <a:lnTo>
                    <a:pt x="687" y="0"/>
                  </a:lnTo>
                  <a:lnTo>
                    <a:pt x="783" y="0"/>
                  </a:lnTo>
                  <a:lnTo>
                    <a:pt x="791" y="2"/>
                  </a:lnTo>
                  <a:lnTo>
                    <a:pt x="797" y="6"/>
                  </a:lnTo>
                  <a:lnTo>
                    <a:pt x="800" y="12"/>
                  </a:lnTo>
                  <a:lnTo>
                    <a:pt x="802" y="19"/>
                  </a:lnTo>
                  <a:lnTo>
                    <a:pt x="802" y="54"/>
                  </a:lnTo>
                  <a:lnTo>
                    <a:pt x="802" y="88"/>
                  </a:lnTo>
                  <a:lnTo>
                    <a:pt x="802" y="125"/>
                  </a:lnTo>
                  <a:lnTo>
                    <a:pt x="802" y="159"/>
                  </a:lnTo>
                  <a:lnTo>
                    <a:pt x="800" y="167"/>
                  </a:lnTo>
                  <a:lnTo>
                    <a:pt x="797" y="173"/>
                  </a:lnTo>
                  <a:lnTo>
                    <a:pt x="791" y="177"/>
                  </a:lnTo>
                  <a:lnTo>
                    <a:pt x="783" y="177"/>
                  </a:lnTo>
                  <a:lnTo>
                    <a:pt x="687" y="177"/>
                  </a:lnTo>
                  <a:lnTo>
                    <a:pt x="593" y="177"/>
                  </a:lnTo>
                  <a:lnTo>
                    <a:pt x="497" y="177"/>
                  </a:lnTo>
                  <a:lnTo>
                    <a:pt x="401" y="177"/>
                  </a:lnTo>
                  <a:lnTo>
                    <a:pt x="307" y="177"/>
                  </a:lnTo>
                  <a:lnTo>
                    <a:pt x="211" y="177"/>
                  </a:lnTo>
                  <a:lnTo>
                    <a:pt x="115" y="177"/>
                  </a:lnTo>
                  <a:lnTo>
                    <a:pt x="21" y="177"/>
                  </a:lnTo>
                  <a:lnTo>
                    <a:pt x="14" y="177"/>
                  </a:lnTo>
                  <a:lnTo>
                    <a:pt x="6" y="173"/>
                  </a:lnTo>
                  <a:lnTo>
                    <a:pt x="2" y="167"/>
                  </a:lnTo>
                  <a:lnTo>
                    <a:pt x="0" y="159"/>
                  </a:lnTo>
                  <a:lnTo>
                    <a:pt x="0" y="125"/>
                  </a:lnTo>
                  <a:lnTo>
                    <a:pt x="0" y="88"/>
                  </a:lnTo>
                  <a:lnTo>
                    <a:pt x="0" y="54"/>
                  </a:lnTo>
                  <a:lnTo>
                    <a:pt x="0" y="19"/>
                  </a:lnTo>
                  <a:lnTo>
                    <a:pt x="2" y="12"/>
                  </a:lnTo>
                  <a:lnTo>
                    <a:pt x="6" y="6"/>
                  </a:lnTo>
                  <a:lnTo>
                    <a:pt x="14" y="2"/>
                  </a:lnTo>
                  <a:lnTo>
                    <a:pt x="21" y="0"/>
                  </a:lnTo>
                  <a:close/>
                </a:path>
              </a:pathLst>
            </a:custGeom>
            <a:solidFill>
              <a:srgbClr val="9F9E9D"/>
            </a:solidFill>
            <a:ln w="9525">
              <a:noFill/>
              <a:round/>
              <a:headEnd/>
              <a:tailEnd/>
            </a:ln>
          </p:spPr>
          <p:txBody>
            <a:bodyPr/>
            <a:lstStyle/>
            <a:p>
              <a:endParaRPr lang="en-US"/>
            </a:p>
          </p:txBody>
        </p:sp>
        <p:sp>
          <p:nvSpPr>
            <p:cNvPr id="46253" name="Freeform 1903"/>
            <p:cNvSpPr>
              <a:spLocks/>
            </p:cNvSpPr>
            <p:nvPr/>
          </p:nvSpPr>
          <p:spPr bwMode="auto">
            <a:xfrm>
              <a:off x="2842" y="791"/>
              <a:ext cx="800" cy="177"/>
            </a:xfrm>
            <a:custGeom>
              <a:avLst/>
              <a:gdLst>
                <a:gd name="T0" fmla="*/ 19 w 800"/>
                <a:gd name="T1" fmla="*/ 0 h 177"/>
                <a:gd name="T2" fmla="*/ 115 w 800"/>
                <a:gd name="T3" fmla="*/ 0 h 177"/>
                <a:gd name="T4" fmla="*/ 209 w 800"/>
                <a:gd name="T5" fmla="*/ 0 h 177"/>
                <a:gd name="T6" fmla="*/ 305 w 800"/>
                <a:gd name="T7" fmla="*/ 0 h 177"/>
                <a:gd name="T8" fmla="*/ 399 w 800"/>
                <a:gd name="T9" fmla="*/ 0 h 177"/>
                <a:gd name="T10" fmla="*/ 495 w 800"/>
                <a:gd name="T11" fmla="*/ 0 h 177"/>
                <a:gd name="T12" fmla="*/ 589 w 800"/>
                <a:gd name="T13" fmla="*/ 0 h 177"/>
                <a:gd name="T14" fmla="*/ 685 w 800"/>
                <a:gd name="T15" fmla="*/ 0 h 177"/>
                <a:gd name="T16" fmla="*/ 779 w 800"/>
                <a:gd name="T17" fmla="*/ 0 h 177"/>
                <a:gd name="T18" fmla="*/ 787 w 800"/>
                <a:gd name="T19" fmla="*/ 2 h 177"/>
                <a:gd name="T20" fmla="*/ 795 w 800"/>
                <a:gd name="T21" fmla="*/ 6 h 177"/>
                <a:gd name="T22" fmla="*/ 798 w 800"/>
                <a:gd name="T23" fmla="*/ 12 h 177"/>
                <a:gd name="T24" fmla="*/ 800 w 800"/>
                <a:gd name="T25" fmla="*/ 19 h 177"/>
                <a:gd name="T26" fmla="*/ 800 w 800"/>
                <a:gd name="T27" fmla="*/ 54 h 177"/>
                <a:gd name="T28" fmla="*/ 800 w 800"/>
                <a:gd name="T29" fmla="*/ 88 h 177"/>
                <a:gd name="T30" fmla="*/ 800 w 800"/>
                <a:gd name="T31" fmla="*/ 123 h 177"/>
                <a:gd name="T32" fmla="*/ 800 w 800"/>
                <a:gd name="T33" fmla="*/ 159 h 177"/>
                <a:gd name="T34" fmla="*/ 798 w 800"/>
                <a:gd name="T35" fmla="*/ 165 h 177"/>
                <a:gd name="T36" fmla="*/ 795 w 800"/>
                <a:gd name="T37" fmla="*/ 171 h 177"/>
                <a:gd name="T38" fmla="*/ 787 w 800"/>
                <a:gd name="T39" fmla="*/ 175 h 177"/>
                <a:gd name="T40" fmla="*/ 779 w 800"/>
                <a:gd name="T41" fmla="*/ 177 h 177"/>
                <a:gd name="T42" fmla="*/ 685 w 800"/>
                <a:gd name="T43" fmla="*/ 177 h 177"/>
                <a:gd name="T44" fmla="*/ 589 w 800"/>
                <a:gd name="T45" fmla="*/ 177 h 177"/>
                <a:gd name="T46" fmla="*/ 495 w 800"/>
                <a:gd name="T47" fmla="*/ 177 h 177"/>
                <a:gd name="T48" fmla="*/ 399 w 800"/>
                <a:gd name="T49" fmla="*/ 177 h 177"/>
                <a:gd name="T50" fmla="*/ 305 w 800"/>
                <a:gd name="T51" fmla="*/ 177 h 177"/>
                <a:gd name="T52" fmla="*/ 209 w 800"/>
                <a:gd name="T53" fmla="*/ 177 h 177"/>
                <a:gd name="T54" fmla="*/ 115 w 800"/>
                <a:gd name="T55" fmla="*/ 177 h 177"/>
                <a:gd name="T56" fmla="*/ 19 w 800"/>
                <a:gd name="T57" fmla="*/ 177 h 177"/>
                <a:gd name="T58" fmla="*/ 12 w 800"/>
                <a:gd name="T59" fmla="*/ 175 h 177"/>
                <a:gd name="T60" fmla="*/ 6 w 800"/>
                <a:gd name="T61" fmla="*/ 171 h 177"/>
                <a:gd name="T62" fmla="*/ 2 w 800"/>
                <a:gd name="T63" fmla="*/ 165 h 177"/>
                <a:gd name="T64" fmla="*/ 0 w 800"/>
                <a:gd name="T65" fmla="*/ 159 h 177"/>
                <a:gd name="T66" fmla="*/ 0 w 800"/>
                <a:gd name="T67" fmla="*/ 123 h 177"/>
                <a:gd name="T68" fmla="*/ 0 w 800"/>
                <a:gd name="T69" fmla="*/ 88 h 177"/>
                <a:gd name="T70" fmla="*/ 0 w 800"/>
                <a:gd name="T71" fmla="*/ 54 h 177"/>
                <a:gd name="T72" fmla="*/ 0 w 800"/>
                <a:gd name="T73" fmla="*/ 19 h 177"/>
                <a:gd name="T74" fmla="*/ 2 w 800"/>
                <a:gd name="T75" fmla="*/ 12 h 177"/>
                <a:gd name="T76" fmla="*/ 6 w 800"/>
                <a:gd name="T77" fmla="*/ 6 h 177"/>
                <a:gd name="T78" fmla="*/ 12 w 800"/>
                <a:gd name="T79" fmla="*/ 2 h 177"/>
                <a:gd name="T80" fmla="*/ 19 w 800"/>
                <a:gd name="T81" fmla="*/ 0 h 1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00"/>
                <a:gd name="T124" fmla="*/ 0 h 177"/>
                <a:gd name="T125" fmla="*/ 800 w 800"/>
                <a:gd name="T126" fmla="*/ 177 h 1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00" h="177">
                  <a:moveTo>
                    <a:pt x="19" y="0"/>
                  </a:moveTo>
                  <a:lnTo>
                    <a:pt x="115" y="0"/>
                  </a:lnTo>
                  <a:lnTo>
                    <a:pt x="209" y="0"/>
                  </a:lnTo>
                  <a:lnTo>
                    <a:pt x="305" y="0"/>
                  </a:lnTo>
                  <a:lnTo>
                    <a:pt x="399" y="0"/>
                  </a:lnTo>
                  <a:lnTo>
                    <a:pt x="495" y="0"/>
                  </a:lnTo>
                  <a:lnTo>
                    <a:pt x="589" y="0"/>
                  </a:lnTo>
                  <a:lnTo>
                    <a:pt x="685" y="0"/>
                  </a:lnTo>
                  <a:lnTo>
                    <a:pt x="779" y="0"/>
                  </a:lnTo>
                  <a:lnTo>
                    <a:pt x="787" y="2"/>
                  </a:lnTo>
                  <a:lnTo>
                    <a:pt x="795" y="6"/>
                  </a:lnTo>
                  <a:lnTo>
                    <a:pt x="798" y="12"/>
                  </a:lnTo>
                  <a:lnTo>
                    <a:pt x="800" y="19"/>
                  </a:lnTo>
                  <a:lnTo>
                    <a:pt x="800" y="54"/>
                  </a:lnTo>
                  <a:lnTo>
                    <a:pt x="800" y="88"/>
                  </a:lnTo>
                  <a:lnTo>
                    <a:pt x="800" y="123"/>
                  </a:lnTo>
                  <a:lnTo>
                    <a:pt x="800" y="159"/>
                  </a:lnTo>
                  <a:lnTo>
                    <a:pt x="798" y="165"/>
                  </a:lnTo>
                  <a:lnTo>
                    <a:pt x="795" y="171"/>
                  </a:lnTo>
                  <a:lnTo>
                    <a:pt x="787" y="175"/>
                  </a:lnTo>
                  <a:lnTo>
                    <a:pt x="779" y="177"/>
                  </a:lnTo>
                  <a:lnTo>
                    <a:pt x="685" y="177"/>
                  </a:lnTo>
                  <a:lnTo>
                    <a:pt x="589" y="177"/>
                  </a:lnTo>
                  <a:lnTo>
                    <a:pt x="495" y="177"/>
                  </a:lnTo>
                  <a:lnTo>
                    <a:pt x="399" y="177"/>
                  </a:lnTo>
                  <a:lnTo>
                    <a:pt x="305" y="177"/>
                  </a:lnTo>
                  <a:lnTo>
                    <a:pt x="209" y="177"/>
                  </a:lnTo>
                  <a:lnTo>
                    <a:pt x="115" y="177"/>
                  </a:lnTo>
                  <a:lnTo>
                    <a:pt x="19" y="177"/>
                  </a:lnTo>
                  <a:lnTo>
                    <a:pt x="12" y="175"/>
                  </a:lnTo>
                  <a:lnTo>
                    <a:pt x="6" y="171"/>
                  </a:lnTo>
                  <a:lnTo>
                    <a:pt x="2" y="165"/>
                  </a:lnTo>
                  <a:lnTo>
                    <a:pt x="0" y="159"/>
                  </a:lnTo>
                  <a:lnTo>
                    <a:pt x="0" y="123"/>
                  </a:lnTo>
                  <a:lnTo>
                    <a:pt x="0" y="88"/>
                  </a:lnTo>
                  <a:lnTo>
                    <a:pt x="0" y="54"/>
                  </a:lnTo>
                  <a:lnTo>
                    <a:pt x="0" y="19"/>
                  </a:lnTo>
                  <a:lnTo>
                    <a:pt x="2" y="12"/>
                  </a:lnTo>
                  <a:lnTo>
                    <a:pt x="6" y="6"/>
                  </a:lnTo>
                  <a:lnTo>
                    <a:pt x="12" y="2"/>
                  </a:lnTo>
                  <a:lnTo>
                    <a:pt x="19" y="0"/>
                  </a:lnTo>
                  <a:close/>
                </a:path>
              </a:pathLst>
            </a:custGeom>
            <a:solidFill>
              <a:srgbClr val="A2A1A0"/>
            </a:solidFill>
            <a:ln w="9525">
              <a:noFill/>
              <a:round/>
              <a:headEnd/>
              <a:tailEnd/>
            </a:ln>
          </p:spPr>
          <p:txBody>
            <a:bodyPr/>
            <a:lstStyle/>
            <a:p>
              <a:endParaRPr lang="en-US"/>
            </a:p>
          </p:txBody>
        </p:sp>
        <p:sp>
          <p:nvSpPr>
            <p:cNvPr id="46254" name="Freeform 1904"/>
            <p:cNvSpPr>
              <a:spLocks/>
            </p:cNvSpPr>
            <p:nvPr/>
          </p:nvSpPr>
          <p:spPr bwMode="auto">
            <a:xfrm>
              <a:off x="2842" y="793"/>
              <a:ext cx="798" cy="175"/>
            </a:xfrm>
            <a:custGeom>
              <a:avLst/>
              <a:gdLst>
                <a:gd name="T0" fmla="*/ 21 w 798"/>
                <a:gd name="T1" fmla="*/ 0 h 175"/>
                <a:gd name="T2" fmla="*/ 115 w 798"/>
                <a:gd name="T3" fmla="*/ 0 h 175"/>
                <a:gd name="T4" fmla="*/ 209 w 798"/>
                <a:gd name="T5" fmla="*/ 0 h 175"/>
                <a:gd name="T6" fmla="*/ 305 w 798"/>
                <a:gd name="T7" fmla="*/ 0 h 175"/>
                <a:gd name="T8" fmla="*/ 399 w 798"/>
                <a:gd name="T9" fmla="*/ 0 h 175"/>
                <a:gd name="T10" fmla="*/ 495 w 798"/>
                <a:gd name="T11" fmla="*/ 0 h 175"/>
                <a:gd name="T12" fmla="*/ 589 w 798"/>
                <a:gd name="T13" fmla="*/ 0 h 175"/>
                <a:gd name="T14" fmla="*/ 683 w 798"/>
                <a:gd name="T15" fmla="*/ 0 h 175"/>
                <a:gd name="T16" fmla="*/ 779 w 798"/>
                <a:gd name="T17" fmla="*/ 0 h 175"/>
                <a:gd name="T18" fmla="*/ 787 w 798"/>
                <a:gd name="T19" fmla="*/ 0 h 175"/>
                <a:gd name="T20" fmla="*/ 793 w 798"/>
                <a:gd name="T21" fmla="*/ 4 h 175"/>
                <a:gd name="T22" fmla="*/ 797 w 798"/>
                <a:gd name="T23" fmla="*/ 10 h 175"/>
                <a:gd name="T24" fmla="*/ 798 w 798"/>
                <a:gd name="T25" fmla="*/ 17 h 175"/>
                <a:gd name="T26" fmla="*/ 798 w 798"/>
                <a:gd name="T27" fmla="*/ 52 h 175"/>
                <a:gd name="T28" fmla="*/ 798 w 798"/>
                <a:gd name="T29" fmla="*/ 86 h 175"/>
                <a:gd name="T30" fmla="*/ 798 w 798"/>
                <a:gd name="T31" fmla="*/ 121 h 175"/>
                <a:gd name="T32" fmla="*/ 798 w 798"/>
                <a:gd name="T33" fmla="*/ 155 h 175"/>
                <a:gd name="T34" fmla="*/ 797 w 798"/>
                <a:gd name="T35" fmla="*/ 163 h 175"/>
                <a:gd name="T36" fmla="*/ 793 w 798"/>
                <a:gd name="T37" fmla="*/ 169 h 175"/>
                <a:gd name="T38" fmla="*/ 787 w 798"/>
                <a:gd name="T39" fmla="*/ 173 h 175"/>
                <a:gd name="T40" fmla="*/ 779 w 798"/>
                <a:gd name="T41" fmla="*/ 175 h 175"/>
                <a:gd name="T42" fmla="*/ 683 w 798"/>
                <a:gd name="T43" fmla="*/ 175 h 175"/>
                <a:gd name="T44" fmla="*/ 589 w 798"/>
                <a:gd name="T45" fmla="*/ 175 h 175"/>
                <a:gd name="T46" fmla="*/ 495 w 798"/>
                <a:gd name="T47" fmla="*/ 175 h 175"/>
                <a:gd name="T48" fmla="*/ 399 w 798"/>
                <a:gd name="T49" fmla="*/ 175 h 175"/>
                <a:gd name="T50" fmla="*/ 305 w 798"/>
                <a:gd name="T51" fmla="*/ 175 h 175"/>
                <a:gd name="T52" fmla="*/ 209 w 798"/>
                <a:gd name="T53" fmla="*/ 175 h 175"/>
                <a:gd name="T54" fmla="*/ 115 w 798"/>
                <a:gd name="T55" fmla="*/ 175 h 175"/>
                <a:gd name="T56" fmla="*/ 21 w 798"/>
                <a:gd name="T57" fmla="*/ 175 h 175"/>
                <a:gd name="T58" fmla="*/ 14 w 798"/>
                <a:gd name="T59" fmla="*/ 173 h 175"/>
                <a:gd name="T60" fmla="*/ 6 w 798"/>
                <a:gd name="T61" fmla="*/ 169 h 175"/>
                <a:gd name="T62" fmla="*/ 2 w 798"/>
                <a:gd name="T63" fmla="*/ 163 h 175"/>
                <a:gd name="T64" fmla="*/ 0 w 798"/>
                <a:gd name="T65" fmla="*/ 155 h 175"/>
                <a:gd name="T66" fmla="*/ 0 w 798"/>
                <a:gd name="T67" fmla="*/ 121 h 175"/>
                <a:gd name="T68" fmla="*/ 0 w 798"/>
                <a:gd name="T69" fmla="*/ 86 h 175"/>
                <a:gd name="T70" fmla="*/ 0 w 798"/>
                <a:gd name="T71" fmla="*/ 52 h 175"/>
                <a:gd name="T72" fmla="*/ 0 w 798"/>
                <a:gd name="T73" fmla="*/ 17 h 175"/>
                <a:gd name="T74" fmla="*/ 2 w 798"/>
                <a:gd name="T75" fmla="*/ 10 h 175"/>
                <a:gd name="T76" fmla="*/ 6 w 798"/>
                <a:gd name="T77" fmla="*/ 4 h 175"/>
                <a:gd name="T78" fmla="*/ 14 w 798"/>
                <a:gd name="T79" fmla="*/ 0 h 175"/>
                <a:gd name="T80" fmla="*/ 21 w 798"/>
                <a:gd name="T81" fmla="*/ 0 h 1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98"/>
                <a:gd name="T124" fmla="*/ 0 h 175"/>
                <a:gd name="T125" fmla="*/ 798 w 798"/>
                <a:gd name="T126" fmla="*/ 175 h 17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98" h="175">
                  <a:moveTo>
                    <a:pt x="21" y="0"/>
                  </a:moveTo>
                  <a:lnTo>
                    <a:pt x="115" y="0"/>
                  </a:lnTo>
                  <a:lnTo>
                    <a:pt x="209" y="0"/>
                  </a:lnTo>
                  <a:lnTo>
                    <a:pt x="305" y="0"/>
                  </a:lnTo>
                  <a:lnTo>
                    <a:pt x="399" y="0"/>
                  </a:lnTo>
                  <a:lnTo>
                    <a:pt x="495" y="0"/>
                  </a:lnTo>
                  <a:lnTo>
                    <a:pt x="589" y="0"/>
                  </a:lnTo>
                  <a:lnTo>
                    <a:pt x="683" y="0"/>
                  </a:lnTo>
                  <a:lnTo>
                    <a:pt x="779" y="0"/>
                  </a:lnTo>
                  <a:lnTo>
                    <a:pt x="787" y="0"/>
                  </a:lnTo>
                  <a:lnTo>
                    <a:pt x="793" y="4"/>
                  </a:lnTo>
                  <a:lnTo>
                    <a:pt x="797" y="10"/>
                  </a:lnTo>
                  <a:lnTo>
                    <a:pt x="798" y="17"/>
                  </a:lnTo>
                  <a:lnTo>
                    <a:pt x="798" y="52"/>
                  </a:lnTo>
                  <a:lnTo>
                    <a:pt x="798" y="86"/>
                  </a:lnTo>
                  <a:lnTo>
                    <a:pt x="798" y="121"/>
                  </a:lnTo>
                  <a:lnTo>
                    <a:pt x="798" y="155"/>
                  </a:lnTo>
                  <a:lnTo>
                    <a:pt x="797" y="163"/>
                  </a:lnTo>
                  <a:lnTo>
                    <a:pt x="793" y="169"/>
                  </a:lnTo>
                  <a:lnTo>
                    <a:pt x="787" y="173"/>
                  </a:lnTo>
                  <a:lnTo>
                    <a:pt x="779" y="175"/>
                  </a:lnTo>
                  <a:lnTo>
                    <a:pt x="683" y="175"/>
                  </a:lnTo>
                  <a:lnTo>
                    <a:pt x="589" y="175"/>
                  </a:lnTo>
                  <a:lnTo>
                    <a:pt x="495" y="175"/>
                  </a:lnTo>
                  <a:lnTo>
                    <a:pt x="399" y="175"/>
                  </a:lnTo>
                  <a:lnTo>
                    <a:pt x="305" y="175"/>
                  </a:lnTo>
                  <a:lnTo>
                    <a:pt x="209" y="175"/>
                  </a:lnTo>
                  <a:lnTo>
                    <a:pt x="115" y="175"/>
                  </a:lnTo>
                  <a:lnTo>
                    <a:pt x="21" y="175"/>
                  </a:lnTo>
                  <a:lnTo>
                    <a:pt x="14" y="173"/>
                  </a:lnTo>
                  <a:lnTo>
                    <a:pt x="6" y="169"/>
                  </a:lnTo>
                  <a:lnTo>
                    <a:pt x="2" y="163"/>
                  </a:lnTo>
                  <a:lnTo>
                    <a:pt x="0" y="155"/>
                  </a:lnTo>
                  <a:lnTo>
                    <a:pt x="0" y="121"/>
                  </a:lnTo>
                  <a:lnTo>
                    <a:pt x="0" y="86"/>
                  </a:lnTo>
                  <a:lnTo>
                    <a:pt x="0" y="52"/>
                  </a:lnTo>
                  <a:lnTo>
                    <a:pt x="0" y="17"/>
                  </a:lnTo>
                  <a:lnTo>
                    <a:pt x="2" y="10"/>
                  </a:lnTo>
                  <a:lnTo>
                    <a:pt x="6" y="4"/>
                  </a:lnTo>
                  <a:lnTo>
                    <a:pt x="14" y="0"/>
                  </a:lnTo>
                  <a:lnTo>
                    <a:pt x="21" y="0"/>
                  </a:lnTo>
                  <a:close/>
                </a:path>
              </a:pathLst>
            </a:custGeom>
            <a:solidFill>
              <a:srgbClr val="A5A4A3"/>
            </a:solidFill>
            <a:ln w="9525">
              <a:noFill/>
              <a:round/>
              <a:headEnd/>
              <a:tailEnd/>
            </a:ln>
          </p:spPr>
          <p:txBody>
            <a:bodyPr/>
            <a:lstStyle/>
            <a:p>
              <a:endParaRPr lang="en-US"/>
            </a:p>
          </p:txBody>
        </p:sp>
        <p:sp>
          <p:nvSpPr>
            <p:cNvPr id="46255" name="Freeform 1905"/>
            <p:cNvSpPr>
              <a:spLocks/>
            </p:cNvSpPr>
            <p:nvPr/>
          </p:nvSpPr>
          <p:spPr bwMode="auto">
            <a:xfrm>
              <a:off x="2844" y="793"/>
              <a:ext cx="795" cy="173"/>
            </a:xfrm>
            <a:custGeom>
              <a:avLst/>
              <a:gdLst>
                <a:gd name="T0" fmla="*/ 19 w 795"/>
                <a:gd name="T1" fmla="*/ 0 h 173"/>
                <a:gd name="T2" fmla="*/ 113 w 795"/>
                <a:gd name="T3" fmla="*/ 0 h 173"/>
                <a:gd name="T4" fmla="*/ 209 w 795"/>
                <a:gd name="T5" fmla="*/ 0 h 173"/>
                <a:gd name="T6" fmla="*/ 303 w 795"/>
                <a:gd name="T7" fmla="*/ 0 h 173"/>
                <a:gd name="T8" fmla="*/ 397 w 795"/>
                <a:gd name="T9" fmla="*/ 0 h 173"/>
                <a:gd name="T10" fmla="*/ 491 w 795"/>
                <a:gd name="T11" fmla="*/ 0 h 173"/>
                <a:gd name="T12" fmla="*/ 587 w 795"/>
                <a:gd name="T13" fmla="*/ 0 h 173"/>
                <a:gd name="T14" fmla="*/ 681 w 795"/>
                <a:gd name="T15" fmla="*/ 0 h 173"/>
                <a:gd name="T16" fmla="*/ 775 w 795"/>
                <a:gd name="T17" fmla="*/ 0 h 173"/>
                <a:gd name="T18" fmla="*/ 783 w 795"/>
                <a:gd name="T19" fmla="*/ 2 h 173"/>
                <a:gd name="T20" fmla="*/ 789 w 795"/>
                <a:gd name="T21" fmla="*/ 6 h 173"/>
                <a:gd name="T22" fmla="*/ 795 w 795"/>
                <a:gd name="T23" fmla="*/ 12 h 173"/>
                <a:gd name="T24" fmla="*/ 795 w 795"/>
                <a:gd name="T25" fmla="*/ 17 h 173"/>
                <a:gd name="T26" fmla="*/ 795 w 795"/>
                <a:gd name="T27" fmla="*/ 52 h 173"/>
                <a:gd name="T28" fmla="*/ 795 w 795"/>
                <a:gd name="T29" fmla="*/ 86 h 173"/>
                <a:gd name="T30" fmla="*/ 795 w 795"/>
                <a:gd name="T31" fmla="*/ 121 h 173"/>
                <a:gd name="T32" fmla="*/ 795 w 795"/>
                <a:gd name="T33" fmla="*/ 155 h 173"/>
                <a:gd name="T34" fmla="*/ 795 w 795"/>
                <a:gd name="T35" fmla="*/ 163 h 173"/>
                <a:gd name="T36" fmla="*/ 789 w 795"/>
                <a:gd name="T37" fmla="*/ 169 h 173"/>
                <a:gd name="T38" fmla="*/ 783 w 795"/>
                <a:gd name="T39" fmla="*/ 173 h 173"/>
                <a:gd name="T40" fmla="*/ 775 w 795"/>
                <a:gd name="T41" fmla="*/ 173 h 173"/>
                <a:gd name="T42" fmla="*/ 681 w 795"/>
                <a:gd name="T43" fmla="*/ 173 h 173"/>
                <a:gd name="T44" fmla="*/ 587 w 795"/>
                <a:gd name="T45" fmla="*/ 173 h 173"/>
                <a:gd name="T46" fmla="*/ 491 w 795"/>
                <a:gd name="T47" fmla="*/ 173 h 173"/>
                <a:gd name="T48" fmla="*/ 397 w 795"/>
                <a:gd name="T49" fmla="*/ 173 h 173"/>
                <a:gd name="T50" fmla="*/ 303 w 795"/>
                <a:gd name="T51" fmla="*/ 173 h 173"/>
                <a:gd name="T52" fmla="*/ 209 w 795"/>
                <a:gd name="T53" fmla="*/ 173 h 173"/>
                <a:gd name="T54" fmla="*/ 113 w 795"/>
                <a:gd name="T55" fmla="*/ 173 h 173"/>
                <a:gd name="T56" fmla="*/ 19 w 795"/>
                <a:gd name="T57" fmla="*/ 173 h 173"/>
                <a:gd name="T58" fmla="*/ 12 w 795"/>
                <a:gd name="T59" fmla="*/ 173 h 173"/>
                <a:gd name="T60" fmla="*/ 6 w 795"/>
                <a:gd name="T61" fmla="*/ 169 h 173"/>
                <a:gd name="T62" fmla="*/ 2 w 795"/>
                <a:gd name="T63" fmla="*/ 163 h 173"/>
                <a:gd name="T64" fmla="*/ 0 w 795"/>
                <a:gd name="T65" fmla="*/ 155 h 173"/>
                <a:gd name="T66" fmla="*/ 0 w 795"/>
                <a:gd name="T67" fmla="*/ 121 h 173"/>
                <a:gd name="T68" fmla="*/ 0 w 795"/>
                <a:gd name="T69" fmla="*/ 86 h 173"/>
                <a:gd name="T70" fmla="*/ 0 w 795"/>
                <a:gd name="T71" fmla="*/ 52 h 173"/>
                <a:gd name="T72" fmla="*/ 0 w 795"/>
                <a:gd name="T73" fmla="*/ 17 h 173"/>
                <a:gd name="T74" fmla="*/ 2 w 795"/>
                <a:gd name="T75" fmla="*/ 12 h 173"/>
                <a:gd name="T76" fmla="*/ 6 w 795"/>
                <a:gd name="T77" fmla="*/ 6 h 173"/>
                <a:gd name="T78" fmla="*/ 12 w 795"/>
                <a:gd name="T79" fmla="*/ 2 h 173"/>
                <a:gd name="T80" fmla="*/ 19 w 795"/>
                <a:gd name="T81" fmla="*/ 0 h 17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95"/>
                <a:gd name="T124" fmla="*/ 0 h 173"/>
                <a:gd name="T125" fmla="*/ 795 w 795"/>
                <a:gd name="T126" fmla="*/ 173 h 17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95" h="173">
                  <a:moveTo>
                    <a:pt x="19" y="0"/>
                  </a:moveTo>
                  <a:lnTo>
                    <a:pt x="113" y="0"/>
                  </a:lnTo>
                  <a:lnTo>
                    <a:pt x="209" y="0"/>
                  </a:lnTo>
                  <a:lnTo>
                    <a:pt x="303" y="0"/>
                  </a:lnTo>
                  <a:lnTo>
                    <a:pt x="397" y="0"/>
                  </a:lnTo>
                  <a:lnTo>
                    <a:pt x="491" y="0"/>
                  </a:lnTo>
                  <a:lnTo>
                    <a:pt x="587" y="0"/>
                  </a:lnTo>
                  <a:lnTo>
                    <a:pt x="681" y="0"/>
                  </a:lnTo>
                  <a:lnTo>
                    <a:pt x="775" y="0"/>
                  </a:lnTo>
                  <a:lnTo>
                    <a:pt x="783" y="2"/>
                  </a:lnTo>
                  <a:lnTo>
                    <a:pt x="789" y="6"/>
                  </a:lnTo>
                  <a:lnTo>
                    <a:pt x="795" y="12"/>
                  </a:lnTo>
                  <a:lnTo>
                    <a:pt x="795" y="17"/>
                  </a:lnTo>
                  <a:lnTo>
                    <a:pt x="795" y="52"/>
                  </a:lnTo>
                  <a:lnTo>
                    <a:pt x="795" y="86"/>
                  </a:lnTo>
                  <a:lnTo>
                    <a:pt x="795" y="121"/>
                  </a:lnTo>
                  <a:lnTo>
                    <a:pt x="795" y="155"/>
                  </a:lnTo>
                  <a:lnTo>
                    <a:pt x="795" y="163"/>
                  </a:lnTo>
                  <a:lnTo>
                    <a:pt x="789" y="169"/>
                  </a:lnTo>
                  <a:lnTo>
                    <a:pt x="783" y="173"/>
                  </a:lnTo>
                  <a:lnTo>
                    <a:pt x="775" y="173"/>
                  </a:lnTo>
                  <a:lnTo>
                    <a:pt x="681" y="173"/>
                  </a:lnTo>
                  <a:lnTo>
                    <a:pt x="587" y="173"/>
                  </a:lnTo>
                  <a:lnTo>
                    <a:pt x="491" y="173"/>
                  </a:lnTo>
                  <a:lnTo>
                    <a:pt x="397" y="173"/>
                  </a:lnTo>
                  <a:lnTo>
                    <a:pt x="303" y="173"/>
                  </a:lnTo>
                  <a:lnTo>
                    <a:pt x="209" y="173"/>
                  </a:lnTo>
                  <a:lnTo>
                    <a:pt x="113" y="173"/>
                  </a:lnTo>
                  <a:lnTo>
                    <a:pt x="19" y="173"/>
                  </a:lnTo>
                  <a:lnTo>
                    <a:pt x="12" y="173"/>
                  </a:lnTo>
                  <a:lnTo>
                    <a:pt x="6" y="169"/>
                  </a:lnTo>
                  <a:lnTo>
                    <a:pt x="2" y="163"/>
                  </a:lnTo>
                  <a:lnTo>
                    <a:pt x="0" y="155"/>
                  </a:lnTo>
                  <a:lnTo>
                    <a:pt x="0" y="121"/>
                  </a:lnTo>
                  <a:lnTo>
                    <a:pt x="0" y="86"/>
                  </a:lnTo>
                  <a:lnTo>
                    <a:pt x="0" y="52"/>
                  </a:lnTo>
                  <a:lnTo>
                    <a:pt x="0" y="17"/>
                  </a:lnTo>
                  <a:lnTo>
                    <a:pt x="2" y="12"/>
                  </a:lnTo>
                  <a:lnTo>
                    <a:pt x="6" y="6"/>
                  </a:lnTo>
                  <a:lnTo>
                    <a:pt x="12" y="2"/>
                  </a:lnTo>
                  <a:lnTo>
                    <a:pt x="19" y="0"/>
                  </a:lnTo>
                  <a:close/>
                </a:path>
              </a:pathLst>
            </a:custGeom>
            <a:solidFill>
              <a:srgbClr val="A7A6A6"/>
            </a:solidFill>
            <a:ln w="9525">
              <a:noFill/>
              <a:round/>
              <a:headEnd/>
              <a:tailEnd/>
            </a:ln>
          </p:spPr>
          <p:txBody>
            <a:bodyPr/>
            <a:lstStyle/>
            <a:p>
              <a:endParaRPr lang="en-US"/>
            </a:p>
          </p:txBody>
        </p:sp>
        <p:sp>
          <p:nvSpPr>
            <p:cNvPr id="46256" name="Freeform 1906"/>
            <p:cNvSpPr>
              <a:spLocks/>
            </p:cNvSpPr>
            <p:nvPr/>
          </p:nvSpPr>
          <p:spPr bwMode="auto">
            <a:xfrm>
              <a:off x="2846" y="793"/>
              <a:ext cx="793" cy="173"/>
            </a:xfrm>
            <a:custGeom>
              <a:avLst/>
              <a:gdLst>
                <a:gd name="T0" fmla="*/ 19 w 793"/>
                <a:gd name="T1" fmla="*/ 0 h 173"/>
                <a:gd name="T2" fmla="*/ 113 w 793"/>
                <a:gd name="T3" fmla="*/ 0 h 173"/>
                <a:gd name="T4" fmla="*/ 207 w 793"/>
                <a:gd name="T5" fmla="*/ 0 h 173"/>
                <a:gd name="T6" fmla="*/ 301 w 793"/>
                <a:gd name="T7" fmla="*/ 0 h 173"/>
                <a:gd name="T8" fmla="*/ 395 w 793"/>
                <a:gd name="T9" fmla="*/ 0 h 173"/>
                <a:gd name="T10" fmla="*/ 489 w 793"/>
                <a:gd name="T11" fmla="*/ 0 h 173"/>
                <a:gd name="T12" fmla="*/ 583 w 793"/>
                <a:gd name="T13" fmla="*/ 0 h 173"/>
                <a:gd name="T14" fmla="*/ 677 w 793"/>
                <a:gd name="T15" fmla="*/ 0 h 173"/>
                <a:gd name="T16" fmla="*/ 773 w 793"/>
                <a:gd name="T17" fmla="*/ 0 h 173"/>
                <a:gd name="T18" fmla="*/ 781 w 793"/>
                <a:gd name="T19" fmla="*/ 2 h 173"/>
                <a:gd name="T20" fmla="*/ 787 w 793"/>
                <a:gd name="T21" fmla="*/ 6 h 173"/>
                <a:gd name="T22" fmla="*/ 791 w 793"/>
                <a:gd name="T23" fmla="*/ 12 h 173"/>
                <a:gd name="T24" fmla="*/ 793 w 793"/>
                <a:gd name="T25" fmla="*/ 17 h 173"/>
                <a:gd name="T26" fmla="*/ 793 w 793"/>
                <a:gd name="T27" fmla="*/ 52 h 173"/>
                <a:gd name="T28" fmla="*/ 793 w 793"/>
                <a:gd name="T29" fmla="*/ 86 h 173"/>
                <a:gd name="T30" fmla="*/ 793 w 793"/>
                <a:gd name="T31" fmla="*/ 121 h 173"/>
                <a:gd name="T32" fmla="*/ 793 w 793"/>
                <a:gd name="T33" fmla="*/ 155 h 173"/>
                <a:gd name="T34" fmla="*/ 791 w 793"/>
                <a:gd name="T35" fmla="*/ 163 h 173"/>
                <a:gd name="T36" fmla="*/ 787 w 793"/>
                <a:gd name="T37" fmla="*/ 167 h 173"/>
                <a:gd name="T38" fmla="*/ 781 w 793"/>
                <a:gd name="T39" fmla="*/ 171 h 173"/>
                <a:gd name="T40" fmla="*/ 773 w 793"/>
                <a:gd name="T41" fmla="*/ 173 h 173"/>
                <a:gd name="T42" fmla="*/ 677 w 793"/>
                <a:gd name="T43" fmla="*/ 173 h 173"/>
                <a:gd name="T44" fmla="*/ 583 w 793"/>
                <a:gd name="T45" fmla="*/ 173 h 173"/>
                <a:gd name="T46" fmla="*/ 489 w 793"/>
                <a:gd name="T47" fmla="*/ 173 h 173"/>
                <a:gd name="T48" fmla="*/ 395 w 793"/>
                <a:gd name="T49" fmla="*/ 173 h 173"/>
                <a:gd name="T50" fmla="*/ 301 w 793"/>
                <a:gd name="T51" fmla="*/ 173 h 173"/>
                <a:gd name="T52" fmla="*/ 207 w 793"/>
                <a:gd name="T53" fmla="*/ 173 h 173"/>
                <a:gd name="T54" fmla="*/ 113 w 793"/>
                <a:gd name="T55" fmla="*/ 173 h 173"/>
                <a:gd name="T56" fmla="*/ 19 w 793"/>
                <a:gd name="T57" fmla="*/ 173 h 173"/>
                <a:gd name="T58" fmla="*/ 11 w 793"/>
                <a:gd name="T59" fmla="*/ 171 h 173"/>
                <a:gd name="T60" fmla="*/ 6 w 793"/>
                <a:gd name="T61" fmla="*/ 167 h 173"/>
                <a:gd name="T62" fmla="*/ 0 w 793"/>
                <a:gd name="T63" fmla="*/ 163 h 173"/>
                <a:gd name="T64" fmla="*/ 0 w 793"/>
                <a:gd name="T65" fmla="*/ 155 h 173"/>
                <a:gd name="T66" fmla="*/ 0 w 793"/>
                <a:gd name="T67" fmla="*/ 121 h 173"/>
                <a:gd name="T68" fmla="*/ 0 w 793"/>
                <a:gd name="T69" fmla="*/ 86 h 173"/>
                <a:gd name="T70" fmla="*/ 0 w 793"/>
                <a:gd name="T71" fmla="*/ 52 h 173"/>
                <a:gd name="T72" fmla="*/ 0 w 793"/>
                <a:gd name="T73" fmla="*/ 17 h 173"/>
                <a:gd name="T74" fmla="*/ 0 w 793"/>
                <a:gd name="T75" fmla="*/ 12 h 173"/>
                <a:gd name="T76" fmla="*/ 6 w 793"/>
                <a:gd name="T77" fmla="*/ 6 h 173"/>
                <a:gd name="T78" fmla="*/ 11 w 793"/>
                <a:gd name="T79" fmla="*/ 2 h 173"/>
                <a:gd name="T80" fmla="*/ 19 w 793"/>
                <a:gd name="T81" fmla="*/ 0 h 17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93"/>
                <a:gd name="T124" fmla="*/ 0 h 173"/>
                <a:gd name="T125" fmla="*/ 793 w 793"/>
                <a:gd name="T126" fmla="*/ 173 h 17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93" h="173">
                  <a:moveTo>
                    <a:pt x="19" y="0"/>
                  </a:moveTo>
                  <a:lnTo>
                    <a:pt x="113" y="0"/>
                  </a:lnTo>
                  <a:lnTo>
                    <a:pt x="207" y="0"/>
                  </a:lnTo>
                  <a:lnTo>
                    <a:pt x="301" y="0"/>
                  </a:lnTo>
                  <a:lnTo>
                    <a:pt x="395" y="0"/>
                  </a:lnTo>
                  <a:lnTo>
                    <a:pt x="489" y="0"/>
                  </a:lnTo>
                  <a:lnTo>
                    <a:pt x="583" y="0"/>
                  </a:lnTo>
                  <a:lnTo>
                    <a:pt x="677" y="0"/>
                  </a:lnTo>
                  <a:lnTo>
                    <a:pt x="773" y="0"/>
                  </a:lnTo>
                  <a:lnTo>
                    <a:pt x="781" y="2"/>
                  </a:lnTo>
                  <a:lnTo>
                    <a:pt x="787" y="6"/>
                  </a:lnTo>
                  <a:lnTo>
                    <a:pt x="791" y="12"/>
                  </a:lnTo>
                  <a:lnTo>
                    <a:pt x="793" y="17"/>
                  </a:lnTo>
                  <a:lnTo>
                    <a:pt x="793" y="52"/>
                  </a:lnTo>
                  <a:lnTo>
                    <a:pt x="793" y="86"/>
                  </a:lnTo>
                  <a:lnTo>
                    <a:pt x="793" y="121"/>
                  </a:lnTo>
                  <a:lnTo>
                    <a:pt x="793" y="155"/>
                  </a:lnTo>
                  <a:lnTo>
                    <a:pt x="791" y="163"/>
                  </a:lnTo>
                  <a:lnTo>
                    <a:pt x="787" y="167"/>
                  </a:lnTo>
                  <a:lnTo>
                    <a:pt x="781" y="171"/>
                  </a:lnTo>
                  <a:lnTo>
                    <a:pt x="773" y="173"/>
                  </a:lnTo>
                  <a:lnTo>
                    <a:pt x="677" y="173"/>
                  </a:lnTo>
                  <a:lnTo>
                    <a:pt x="583" y="173"/>
                  </a:lnTo>
                  <a:lnTo>
                    <a:pt x="489" y="173"/>
                  </a:lnTo>
                  <a:lnTo>
                    <a:pt x="395" y="173"/>
                  </a:lnTo>
                  <a:lnTo>
                    <a:pt x="301" y="173"/>
                  </a:lnTo>
                  <a:lnTo>
                    <a:pt x="207" y="173"/>
                  </a:lnTo>
                  <a:lnTo>
                    <a:pt x="113" y="173"/>
                  </a:lnTo>
                  <a:lnTo>
                    <a:pt x="19" y="173"/>
                  </a:lnTo>
                  <a:lnTo>
                    <a:pt x="11" y="171"/>
                  </a:lnTo>
                  <a:lnTo>
                    <a:pt x="6" y="167"/>
                  </a:lnTo>
                  <a:lnTo>
                    <a:pt x="0" y="163"/>
                  </a:lnTo>
                  <a:lnTo>
                    <a:pt x="0" y="155"/>
                  </a:lnTo>
                  <a:lnTo>
                    <a:pt x="0" y="121"/>
                  </a:lnTo>
                  <a:lnTo>
                    <a:pt x="0" y="86"/>
                  </a:lnTo>
                  <a:lnTo>
                    <a:pt x="0" y="52"/>
                  </a:lnTo>
                  <a:lnTo>
                    <a:pt x="0" y="17"/>
                  </a:lnTo>
                  <a:lnTo>
                    <a:pt x="0" y="12"/>
                  </a:lnTo>
                  <a:lnTo>
                    <a:pt x="6" y="6"/>
                  </a:lnTo>
                  <a:lnTo>
                    <a:pt x="11" y="2"/>
                  </a:lnTo>
                  <a:lnTo>
                    <a:pt x="19" y="0"/>
                  </a:lnTo>
                  <a:close/>
                </a:path>
              </a:pathLst>
            </a:custGeom>
            <a:solidFill>
              <a:srgbClr val="AAA9A9"/>
            </a:solidFill>
            <a:ln w="9525">
              <a:noFill/>
              <a:round/>
              <a:headEnd/>
              <a:tailEnd/>
            </a:ln>
          </p:spPr>
          <p:txBody>
            <a:bodyPr/>
            <a:lstStyle/>
            <a:p>
              <a:endParaRPr lang="en-US"/>
            </a:p>
          </p:txBody>
        </p:sp>
        <p:sp>
          <p:nvSpPr>
            <p:cNvPr id="46257" name="Freeform 1907"/>
            <p:cNvSpPr>
              <a:spLocks/>
            </p:cNvSpPr>
            <p:nvPr/>
          </p:nvSpPr>
          <p:spPr bwMode="auto">
            <a:xfrm>
              <a:off x="2846" y="795"/>
              <a:ext cx="791" cy="171"/>
            </a:xfrm>
            <a:custGeom>
              <a:avLst/>
              <a:gdLst>
                <a:gd name="T0" fmla="*/ 19 w 791"/>
                <a:gd name="T1" fmla="*/ 0 h 171"/>
                <a:gd name="T2" fmla="*/ 113 w 791"/>
                <a:gd name="T3" fmla="*/ 0 h 171"/>
                <a:gd name="T4" fmla="*/ 207 w 791"/>
                <a:gd name="T5" fmla="*/ 0 h 171"/>
                <a:gd name="T6" fmla="*/ 301 w 791"/>
                <a:gd name="T7" fmla="*/ 0 h 171"/>
                <a:gd name="T8" fmla="*/ 395 w 791"/>
                <a:gd name="T9" fmla="*/ 0 h 171"/>
                <a:gd name="T10" fmla="*/ 489 w 791"/>
                <a:gd name="T11" fmla="*/ 0 h 171"/>
                <a:gd name="T12" fmla="*/ 583 w 791"/>
                <a:gd name="T13" fmla="*/ 0 h 171"/>
                <a:gd name="T14" fmla="*/ 677 w 791"/>
                <a:gd name="T15" fmla="*/ 0 h 171"/>
                <a:gd name="T16" fmla="*/ 771 w 791"/>
                <a:gd name="T17" fmla="*/ 0 h 171"/>
                <a:gd name="T18" fmla="*/ 779 w 791"/>
                <a:gd name="T19" fmla="*/ 0 h 171"/>
                <a:gd name="T20" fmla="*/ 785 w 791"/>
                <a:gd name="T21" fmla="*/ 4 h 171"/>
                <a:gd name="T22" fmla="*/ 789 w 791"/>
                <a:gd name="T23" fmla="*/ 10 h 171"/>
                <a:gd name="T24" fmla="*/ 791 w 791"/>
                <a:gd name="T25" fmla="*/ 17 h 171"/>
                <a:gd name="T26" fmla="*/ 791 w 791"/>
                <a:gd name="T27" fmla="*/ 50 h 171"/>
                <a:gd name="T28" fmla="*/ 791 w 791"/>
                <a:gd name="T29" fmla="*/ 84 h 171"/>
                <a:gd name="T30" fmla="*/ 791 w 791"/>
                <a:gd name="T31" fmla="*/ 119 h 171"/>
                <a:gd name="T32" fmla="*/ 791 w 791"/>
                <a:gd name="T33" fmla="*/ 153 h 171"/>
                <a:gd name="T34" fmla="*/ 789 w 791"/>
                <a:gd name="T35" fmla="*/ 159 h 171"/>
                <a:gd name="T36" fmla="*/ 785 w 791"/>
                <a:gd name="T37" fmla="*/ 165 h 171"/>
                <a:gd name="T38" fmla="*/ 779 w 791"/>
                <a:gd name="T39" fmla="*/ 169 h 171"/>
                <a:gd name="T40" fmla="*/ 771 w 791"/>
                <a:gd name="T41" fmla="*/ 171 h 171"/>
                <a:gd name="T42" fmla="*/ 677 w 791"/>
                <a:gd name="T43" fmla="*/ 171 h 171"/>
                <a:gd name="T44" fmla="*/ 583 w 791"/>
                <a:gd name="T45" fmla="*/ 171 h 171"/>
                <a:gd name="T46" fmla="*/ 489 w 791"/>
                <a:gd name="T47" fmla="*/ 171 h 171"/>
                <a:gd name="T48" fmla="*/ 395 w 791"/>
                <a:gd name="T49" fmla="*/ 171 h 171"/>
                <a:gd name="T50" fmla="*/ 301 w 791"/>
                <a:gd name="T51" fmla="*/ 171 h 171"/>
                <a:gd name="T52" fmla="*/ 207 w 791"/>
                <a:gd name="T53" fmla="*/ 171 h 171"/>
                <a:gd name="T54" fmla="*/ 113 w 791"/>
                <a:gd name="T55" fmla="*/ 171 h 171"/>
                <a:gd name="T56" fmla="*/ 19 w 791"/>
                <a:gd name="T57" fmla="*/ 171 h 171"/>
                <a:gd name="T58" fmla="*/ 11 w 791"/>
                <a:gd name="T59" fmla="*/ 169 h 171"/>
                <a:gd name="T60" fmla="*/ 6 w 791"/>
                <a:gd name="T61" fmla="*/ 165 h 171"/>
                <a:gd name="T62" fmla="*/ 2 w 791"/>
                <a:gd name="T63" fmla="*/ 159 h 171"/>
                <a:gd name="T64" fmla="*/ 0 w 791"/>
                <a:gd name="T65" fmla="*/ 153 h 171"/>
                <a:gd name="T66" fmla="*/ 0 w 791"/>
                <a:gd name="T67" fmla="*/ 119 h 171"/>
                <a:gd name="T68" fmla="*/ 0 w 791"/>
                <a:gd name="T69" fmla="*/ 84 h 171"/>
                <a:gd name="T70" fmla="*/ 0 w 791"/>
                <a:gd name="T71" fmla="*/ 50 h 171"/>
                <a:gd name="T72" fmla="*/ 0 w 791"/>
                <a:gd name="T73" fmla="*/ 17 h 171"/>
                <a:gd name="T74" fmla="*/ 2 w 791"/>
                <a:gd name="T75" fmla="*/ 10 h 171"/>
                <a:gd name="T76" fmla="*/ 6 w 791"/>
                <a:gd name="T77" fmla="*/ 4 h 171"/>
                <a:gd name="T78" fmla="*/ 11 w 791"/>
                <a:gd name="T79" fmla="*/ 0 h 171"/>
                <a:gd name="T80" fmla="*/ 19 w 791"/>
                <a:gd name="T81" fmla="*/ 0 h 17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91"/>
                <a:gd name="T124" fmla="*/ 0 h 171"/>
                <a:gd name="T125" fmla="*/ 791 w 791"/>
                <a:gd name="T126" fmla="*/ 171 h 17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91" h="171">
                  <a:moveTo>
                    <a:pt x="19" y="0"/>
                  </a:moveTo>
                  <a:lnTo>
                    <a:pt x="113" y="0"/>
                  </a:lnTo>
                  <a:lnTo>
                    <a:pt x="207" y="0"/>
                  </a:lnTo>
                  <a:lnTo>
                    <a:pt x="301" y="0"/>
                  </a:lnTo>
                  <a:lnTo>
                    <a:pt x="395" y="0"/>
                  </a:lnTo>
                  <a:lnTo>
                    <a:pt x="489" y="0"/>
                  </a:lnTo>
                  <a:lnTo>
                    <a:pt x="583" y="0"/>
                  </a:lnTo>
                  <a:lnTo>
                    <a:pt x="677" y="0"/>
                  </a:lnTo>
                  <a:lnTo>
                    <a:pt x="771" y="0"/>
                  </a:lnTo>
                  <a:lnTo>
                    <a:pt x="779" y="0"/>
                  </a:lnTo>
                  <a:lnTo>
                    <a:pt x="785" y="4"/>
                  </a:lnTo>
                  <a:lnTo>
                    <a:pt x="789" y="10"/>
                  </a:lnTo>
                  <a:lnTo>
                    <a:pt x="791" y="17"/>
                  </a:lnTo>
                  <a:lnTo>
                    <a:pt x="791" y="50"/>
                  </a:lnTo>
                  <a:lnTo>
                    <a:pt x="791" y="84"/>
                  </a:lnTo>
                  <a:lnTo>
                    <a:pt x="791" y="119"/>
                  </a:lnTo>
                  <a:lnTo>
                    <a:pt x="791" y="153"/>
                  </a:lnTo>
                  <a:lnTo>
                    <a:pt x="789" y="159"/>
                  </a:lnTo>
                  <a:lnTo>
                    <a:pt x="785" y="165"/>
                  </a:lnTo>
                  <a:lnTo>
                    <a:pt x="779" y="169"/>
                  </a:lnTo>
                  <a:lnTo>
                    <a:pt x="771" y="171"/>
                  </a:lnTo>
                  <a:lnTo>
                    <a:pt x="677" y="171"/>
                  </a:lnTo>
                  <a:lnTo>
                    <a:pt x="583" y="171"/>
                  </a:lnTo>
                  <a:lnTo>
                    <a:pt x="489" y="171"/>
                  </a:lnTo>
                  <a:lnTo>
                    <a:pt x="395" y="171"/>
                  </a:lnTo>
                  <a:lnTo>
                    <a:pt x="301" y="171"/>
                  </a:lnTo>
                  <a:lnTo>
                    <a:pt x="207" y="171"/>
                  </a:lnTo>
                  <a:lnTo>
                    <a:pt x="113" y="171"/>
                  </a:lnTo>
                  <a:lnTo>
                    <a:pt x="19" y="171"/>
                  </a:lnTo>
                  <a:lnTo>
                    <a:pt x="11" y="169"/>
                  </a:lnTo>
                  <a:lnTo>
                    <a:pt x="6" y="165"/>
                  </a:lnTo>
                  <a:lnTo>
                    <a:pt x="2" y="159"/>
                  </a:lnTo>
                  <a:lnTo>
                    <a:pt x="0" y="153"/>
                  </a:lnTo>
                  <a:lnTo>
                    <a:pt x="0" y="119"/>
                  </a:lnTo>
                  <a:lnTo>
                    <a:pt x="0" y="84"/>
                  </a:lnTo>
                  <a:lnTo>
                    <a:pt x="0" y="50"/>
                  </a:lnTo>
                  <a:lnTo>
                    <a:pt x="0" y="17"/>
                  </a:lnTo>
                  <a:lnTo>
                    <a:pt x="2" y="10"/>
                  </a:lnTo>
                  <a:lnTo>
                    <a:pt x="6" y="4"/>
                  </a:lnTo>
                  <a:lnTo>
                    <a:pt x="11" y="0"/>
                  </a:lnTo>
                  <a:lnTo>
                    <a:pt x="19" y="0"/>
                  </a:lnTo>
                  <a:close/>
                </a:path>
              </a:pathLst>
            </a:custGeom>
            <a:solidFill>
              <a:srgbClr val="ADACAB"/>
            </a:solidFill>
            <a:ln w="9525">
              <a:noFill/>
              <a:round/>
              <a:headEnd/>
              <a:tailEnd/>
            </a:ln>
          </p:spPr>
          <p:txBody>
            <a:bodyPr/>
            <a:lstStyle/>
            <a:p>
              <a:endParaRPr lang="en-US"/>
            </a:p>
          </p:txBody>
        </p:sp>
        <p:sp>
          <p:nvSpPr>
            <p:cNvPr id="46258" name="Freeform 1908"/>
            <p:cNvSpPr>
              <a:spLocks/>
            </p:cNvSpPr>
            <p:nvPr/>
          </p:nvSpPr>
          <p:spPr bwMode="auto">
            <a:xfrm>
              <a:off x="2848" y="795"/>
              <a:ext cx="789" cy="171"/>
            </a:xfrm>
            <a:custGeom>
              <a:avLst/>
              <a:gdLst>
                <a:gd name="T0" fmla="*/ 19 w 789"/>
                <a:gd name="T1" fmla="*/ 0 h 171"/>
                <a:gd name="T2" fmla="*/ 113 w 789"/>
                <a:gd name="T3" fmla="*/ 0 h 171"/>
                <a:gd name="T4" fmla="*/ 207 w 789"/>
                <a:gd name="T5" fmla="*/ 0 h 171"/>
                <a:gd name="T6" fmla="*/ 299 w 789"/>
                <a:gd name="T7" fmla="*/ 0 h 171"/>
                <a:gd name="T8" fmla="*/ 393 w 789"/>
                <a:gd name="T9" fmla="*/ 0 h 171"/>
                <a:gd name="T10" fmla="*/ 487 w 789"/>
                <a:gd name="T11" fmla="*/ 0 h 171"/>
                <a:gd name="T12" fmla="*/ 581 w 789"/>
                <a:gd name="T13" fmla="*/ 0 h 171"/>
                <a:gd name="T14" fmla="*/ 675 w 789"/>
                <a:gd name="T15" fmla="*/ 0 h 171"/>
                <a:gd name="T16" fmla="*/ 767 w 789"/>
                <a:gd name="T17" fmla="*/ 0 h 171"/>
                <a:gd name="T18" fmla="*/ 775 w 789"/>
                <a:gd name="T19" fmla="*/ 2 h 171"/>
                <a:gd name="T20" fmla="*/ 783 w 789"/>
                <a:gd name="T21" fmla="*/ 6 h 171"/>
                <a:gd name="T22" fmla="*/ 787 w 789"/>
                <a:gd name="T23" fmla="*/ 10 h 171"/>
                <a:gd name="T24" fmla="*/ 789 w 789"/>
                <a:gd name="T25" fmla="*/ 17 h 171"/>
                <a:gd name="T26" fmla="*/ 789 w 789"/>
                <a:gd name="T27" fmla="*/ 52 h 171"/>
                <a:gd name="T28" fmla="*/ 789 w 789"/>
                <a:gd name="T29" fmla="*/ 84 h 171"/>
                <a:gd name="T30" fmla="*/ 789 w 789"/>
                <a:gd name="T31" fmla="*/ 119 h 171"/>
                <a:gd name="T32" fmla="*/ 789 w 789"/>
                <a:gd name="T33" fmla="*/ 153 h 171"/>
                <a:gd name="T34" fmla="*/ 787 w 789"/>
                <a:gd name="T35" fmla="*/ 159 h 171"/>
                <a:gd name="T36" fmla="*/ 783 w 789"/>
                <a:gd name="T37" fmla="*/ 165 h 171"/>
                <a:gd name="T38" fmla="*/ 775 w 789"/>
                <a:gd name="T39" fmla="*/ 169 h 171"/>
                <a:gd name="T40" fmla="*/ 767 w 789"/>
                <a:gd name="T41" fmla="*/ 171 h 171"/>
                <a:gd name="T42" fmla="*/ 675 w 789"/>
                <a:gd name="T43" fmla="*/ 171 h 171"/>
                <a:gd name="T44" fmla="*/ 581 w 789"/>
                <a:gd name="T45" fmla="*/ 171 h 171"/>
                <a:gd name="T46" fmla="*/ 487 w 789"/>
                <a:gd name="T47" fmla="*/ 171 h 171"/>
                <a:gd name="T48" fmla="*/ 393 w 789"/>
                <a:gd name="T49" fmla="*/ 171 h 171"/>
                <a:gd name="T50" fmla="*/ 299 w 789"/>
                <a:gd name="T51" fmla="*/ 171 h 171"/>
                <a:gd name="T52" fmla="*/ 207 w 789"/>
                <a:gd name="T53" fmla="*/ 171 h 171"/>
                <a:gd name="T54" fmla="*/ 113 w 789"/>
                <a:gd name="T55" fmla="*/ 171 h 171"/>
                <a:gd name="T56" fmla="*/ 19 w 789"/>
                <a:gd name="T57" fmla="*/ 171 h 171"/>
                <a:gd name="T58" fmla="*/ 11 w 789"/>
                <a:gd name="T59" fmla="*/ 169 h 171"/>
                <a:gd name="T60" fmla="*/ 6 w 789"/>
                <a:gd name="T61" fmla="*/ 165 h 171"/>
                <a:gd name="T62" fmla="*/ 2 w 789"/>
                <a:gd name="T63" fmla="*/ 159 h 171"/>
                <a:gd name="T64" fmla="*/ 0 w 789"/>
                <a:gd name="T65" fmla="*/ 153 h 171"/>
                <a:gd name="T66" fmla="*/ 0 w 789"/>
                <a:gd name="T67" fmla="*/ 119 h 171"/>
                <a:gd name="T68" fmla="*/ 0 w 789"/>
                <a:gd name="T69" fmla="*/ 84 h 171"/>
                <a:gd name="T70" fmla="*/ 0 w 789"/>
                <a:gd name="T71" fmla="*/ 52 h 171"/>
                <a:gd name="T72" fmla="*/ 0 w 789"/>
                <a:gd name="T73" fmla="*/ 17 h 171"/>
                <a:gd name="T74" fmla="*/ 2 w 789"/>
                <a:gd name="T75" fmla="*/ 10 h 171"/>
                <a:gd name="T76" fmla="*/ 6 w 789"/>
                <a:gd name="T77" fmla="*/ 6 h 171"/>
                <a:gd name="T78" fmla="*/ 11 w 789"/>
                <a:gd name="T79" fmla="*/ 2 h 171"/>
                <a:gd name="T80" fmla="*/ 19 w 789"/>
                <a:gd name="T81" fmla="*/ 0 h 17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89"/>
                <a:gd name="T124" fmla="*/ 0 h 171"/>
                <a:gd name="T125" fmla="*/ 789 w 789"/>
                <a:gd name="T126" fmla="*/ 171 h 17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89" h="171">
                  <a:moveTo>
                    <a:pt x="19" y="0"/>
                  </a:moveTo>
                  <a:lnTo>
                    <a:pt x="113" y="0"/>
                  </a:lnTo>
                  <a:lnTo>
                    <a:pt x="207" y="0"/>
                  </a:lnTo>
                  <a:lnTo>
                    <a:pt x="299" y="0"/>
                  </a:lnTo>
                  <a:lnTo>
                    <a:pt x="393" y="0"/>
                  </a:lnTo>
                  <a:lnTo>
                    <a:pt x="487" y="0"/>
                  </a:lnTo>
                  <a:lnTo>
                    <a:pt x="581" y="0"/>
                  </a:lnTo>
                  <a:lnTo>
                    <a:pt x="675" y="0"/>
                  </a:lnTo>
                  <a:lnTo>
                    <a:pt x="767" y="0"/>
                  </a:lnTo>
                  <a:lnTo>
                    <a:pt x="775" y="2"/>
                  </a:lnTo>
                  <a:lnTo>
                    <a:pt x="783" y="6"/>
                  </a:lnTo>
                  <a:lnTo>
                    <a:pt x="787" y="10"/>
                  </a:lnTo>
                  <a:lnTo>
                    <a:pt x="789" y="17"/>
                  </a:lnTo>
                  <a:lnTo>
                    <a:pt x="789" y="52"/>
                  </a:lnTo>
                  <a:lnTo>
                    <a:pt x="789" y="84"/>
                  </a:lnTo>
                  <a:lnTo>
                    <a:pt x="789" y="119"/>
                  </a:lnTo>
                  <a:lnTo>
                    <a:pt x="789" y="153"/>
                  </a:lnTo>
                  <a:lnTo>
                    <a:pt x="787" y="159"/>
                  </a:lnTo>
                  <a:lnTo>
                    <a:pt x="783" y="165"/>
                  </a:lnTo>
                  <a:lnTo>
                    <a:pt x="775" y="169"/>
                  </a:lnTo>
                  <a:lnTo>
                    <a:pt x="767" y="171"/>
                  </a:lnTo>
                  <a:lnTo>
                    <a:pt x="675" y="171"/>
                  </a:lnTo>
                  <a:lnTo>
                    <a:pt x="581" y="171"/>
                  </a:lnTo>
                  <a:lnTo>
                    <a:pt x="487" y="171"/>
                  </a:lnTo>
                  <a:lnTo>
                    <a:pt x="393" y="171"/>
                  </a:lnTo>
                  <a:lnTo>
                    <a:pt x="299" y="171"/>
                  </a:lnTo>
                  <a:lnTo>
                    <a:pt x="207" y="171"/>
                  </a:lnTo>
                  <a:lnTo>
                    <a:pt x="113" y="171"/>
                  </a:lnTo>
                  <a:lnTo>
                    <a:pt x="19" y="171"/>
                  </a:lnTo>
                  <a:lnTo>
                    <a:pt x="11" y="169"/>
                  </a:lnTo>
                  <a:lnTo>
                    <a:pt x="6" y="165"/>
                  </a:lnTo>
                  <a:lnTo>
                    <a:pt x="2" y="159"/>
                  </a:lnTo>
                  <a:lnTo>
                    <a:pt x="0" y="153"/>
                  </a:lnTo>
                  <a:lnTo>
                    <a:pt x="0" y="119"/>
                  </a:lnTo>
                  <a:lnTo>
                    <a:pt x="0" y="84"/>
                  </a:lnTo>
                  <a:lnTo>
                    <a:pt x="0" y="52"/>
                  </a:lnTo>
                  <a:lnTo>
                    <a:pt x="0" y="17"/>
                  </a:lnTo>
                  <a:lnTo>
                    <a:pt x="2" y="10"/>
                  </a:lnTo>
                  <a:lnTo>
                    <a:pt x="6" y="6"/>
                  </a:lnTo>
                  <a:lnTo>
                    <a:pt x="11" y="2"/>
                  </a:lnTo>
                  <a:lnTo>
                    <a:pt x="19" y="0"/>
                  </a:lnTo>
                  <a:close/>
                </a:path>
              </a:pathLst>
            </a:custGeom>
            <a:solidFill>
              <a:srgbClr val="B0AFAF"/>
            </a:solidFill>
            <a:ln w="9525">
              <a:noFill/>
              <a:round/>
              <a:headEnd/>
              <a:tailEnd/>
            </a:ln>
          </p:spPr>
          <p:txBody>
            <a:bodyPr/>
            <a:lstStyle/>
            <a:p>
              <a:endParaRPr lang="en-US"/>
            </a:p>
          </p:txBody>
        </p:sp>
        <p:sp>
          <p:nvSpPr>
            <p:cNvPr id="46259" name="Freeform 1909"/>
            <p:cNvSpPr>
              <a:spLocks/>
            </p:cNvSpPr>
            <p:nvPr/>
          </p:nvSpPr>
          <p:spPr bwMode="auto">
            <a:xfrm>
              <a:off x="2848" y="795"/>
              <a:ext cx="787" cy="169"/>
            </a:xfrm>
            <a:custGeom>
              <a:avLst/>
              <a:gdLst>
                <a:gd name="T0" fmla="*/ 21 w 787"/>
                <a:gd name="T1" fmla="*/ 0 h 169"/>
                <a:gd name="T2" fmla="*/ 113 w 787"/>
                <a:gd name="T3" fmla="*/ 0 h 169"/>
                <a:gd name="T4" fmla="*/ 207 w 787"/>
                <a:gd name="T5" fmla="*/ 0 h 169"/>
                <a:gd name="T6" fmla="*/ 301 w 787"/>
                <a:gd name="T7" fmla="*/ 0 h 169"/>
                <a:gd name="T8" fmla="*/ 393 w 787"/>
                <a:gd name="T9" fmla="*/ 0 h 169"/>
                <a:gd name="T10" fmla="*/ 487 w 787"/>
                <a:gd name="T11" fmla="*/ 0 h 169"/>
                <a:gd name="T12" fmla="*/ 581 w 787"/>
                <a:gd name="T13" fmla="*/ 0 h 169"/>
                <a:gd name="T14" fmla="*/ 673 w 787"/>
                <a:gd name="T15" fmla="*/ 0 h 169"/>
                <a:gd name="T16" fmla="*/ 767 w 787"/>
                <a:gd name="T17" fmla="*/ 0 h 169"/>
                <a:gd name="T18" fmla="*/ 775 w 787"/>
                <a:gd name="T19" fmla="*/ 2 h 169"/>
                <a:gd name="T20" fmla="*/ 781 w 787"/>
                <a:gd name="T21" fmla="*/ 6 h 169"/>
                <a:gd name="T22" fmla="*/ 785 w 787"/>
                <a:gd name="T23" fmla="*/ 11 h 169"/>
                <a:gd name="T24" fmla="*/ 787 w 787"/>
                <a:gd name="T25" fmla="*/ 17 h 169"/>
                <a:gd name="T26" fmla="*/ 787 w 787"/>
                <a:gd name="T27" fmla="*/ 52 h 169"/>
                <a:gd name="T28" fmla="*/ 787 w 787"/>
                <a:gd name="T29" fmla="*/ 84 h 169"/>
                <a:gd name="T30" fmla="*/ 787 w 787"/>
                <a:gd name="T31" fmla="*/ 119 h 169"/>
                <a:gd name="T32" fmla="*/ 787 w 787"/>
                <a:gd name="T33" fmla="*/ 152 h 169"/>
                <a:gd name="T34" fmla="*/ 785 w 787"/>
                <a:gd name="T35" fmla="*/ 159 h 169"/>
                <a:gd name="T36" fmla="*/ 781 w 787"/>
                <a:gd name="T37" fmla="*/ 165 h 169"/>
                <a:gd name="T38" fmla="*/ 775 w 787"/>
                <a:gd name="T39" fmla="*/ 169 h 169"/>
                <a:gd name="T40" fmla="*/ 767 w 787"/>
                <a:gd name="T41" fmla="*/ 169 h 169"/>
                <a:gd name="T42" fmla="*/ 673 w 787"/>
                <a:gd name="T43" fmla="*/ 169 h 169"/>
                <a:gd name="T44" fmla="*/ 581 w 787"/>
                <a:gd name="T45" fmla="*/ 169 h 169"/>
                <a:gd name="T46" fmla="*/ 487 w 787"/>
                <a:gd name="T47" fmla="*/ 169 h 169"/>
                <a:gd name="T48" fmla="*/ 393 w 787"/>
                <a:gd name="T49" fmla="*/ 169 h 169"/>
                <a:gd name="T50" fmla="*/ 301 w 787"/>
                <a:gd name="T51" fmla="*/ 169 h 169"/>
                <a:gd name="T52" fmla="*/ 207 w 787"/>
                <a:gd name="T53" fmla="*/ 169 h 169"/>
                <a:gd name="T54" fmla="*/ 113 w 787"/>
                <a:gd name="T55" fmla="*/ 169 h 169"/>
                <a:gd name="T56" fmla="*/ 21 w 787"/>
                <a:gd name="T57" fmla="*/ 169 h 169"/>
                <a:gd name="T58" fmla="*/ 13 w 787"/>
                <a:gd name="T59" fmla="*/ 169 h 169"/>
                <a:gd name="T60" fmla="*/ 6 w 787"/>
                <a:gd name="T61" fmla="*/ 165 h 169"/>
                <a:gd name="T62" fmla="*/ 2 w 787"/>
                <a:gd name="T63" fmla="*/ 159 h 169"/>
                <a:gd name="T64" fmla="*/ 0 w 787"/>
                <a:gd name="T65" fmla="*/ 152 h 169"/>
                <a:gd name="T66" fmla="*/ 0 w 787"/>
                <a:gd name="T67" fmla="*/ 119 h 169"/>
                <a:gd name="T68" fmla="*/ 0 w 787"/>
                <a:gd name="T69" fmla="*/ 84 h 169"/>
                <a:gd name="T70" fmla="*/ 0 w 787"/>
                <a:gd name="T71" fmla="*/ 52 h 169"/>
                <a:gd name="T72" fmla="*/ 0 w 787"/>
                <a:gd name="T73" fmla="*/ 17 h 169"/>
                <a:gd name="T74" fmla="*/ 2 w 787"/>
                <a:gd name="T75" fmla="*/ 11 h 169"/>
                <a:gd name="T76" fmla="*/ 6 w 787"/>
                <a:gd name="T77" fmla="*/ 6 h 169"/>
                <a:gd name="T78" fmla="*/ 13 w 787"/>
                <a:gd name="T79" fmla="*/ 2 h 169"/>
                <a:gd name="T80" fmla="*/ 21 w 787"/>
                <a:gd name="T81" fmla="*/ 0 h 1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87"/>
                <a:gd name="T124" fmla="*/ 0 h 169"/>
                <a:gd name="T125" fmla="*/ 787 w 787"/>
                <a:gd name="T126" fmla="*/ 169 h 16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87" h="169">
                  <a:moveTo>
                    <a:pt x="21" y="0"/>
                  </a:moveTo>
                  <a:lnTo>
                    <a:pt x="113" y="0"/>
                  </a:lnTo>
                  <a:lnTo>
                    <a:pt x="207" y="0"/>
                  </a:lnTo>
                  <a:lnTo>
                    <a:pt x="301" y="0"/>
                  </a:lnTo>
                  <a:lnTo>
                    <a:pt x="393" y="0"/>
                  </a:lnTo>
                  <a:lnTo>
                    <a:pt x="487" y="0"/>
                  </a:lnTo>
                  <a:lnTo>
                    <a:pt x="581" y="0"/>
                  </a:lnTo>
                  <a:lnTo>
                    <a:pt x="673" y="0"/>
                  </a:lnTo>
                  <a:lnTo>
                    <a:pt x="767" y="0"/>
                  </a:lnTo>
                  <a:lnTo>
                    <a:pt x="775" y="2"/>
                  </a:lnTo>
                  <a:lnTo>
                    <a:pt x="781" y="6"/>
                  </a:lnTo>
                  <a:lnTo>
                    <a:pt x="785" y="11"/>
                  </a:lnTo>
                  <a:lnTo>
                    <a:pt x="787" y="17"/>
                  </a:lnTo>
                  <a:lnTo>
                    <a:pt x="787" y="52"/>
                  </a:lnTo>
                  <a:lnTo>
                    <a:pt x="787" y="84"/>
                  </a:lnTo>
                  <a:lnTo>
                    <a:pt x="787" y="119"/>
                  </a:lnTo>
                  <a:lnTo>
                    <a:pt x="787" y="152"/>
                  </a:lnTo>
                  <a:lnTo>
                    <a:pt x="785" y="159"/>
                  </a:lnTo>
                  <a:lnTo>
                    <a:pt x="781" y="165"/>
                  </a:lnTo>
                  <a:lnTo>
                    <a:pt x="775" y="169"/>
                  </a:lnTo>
                  <a:lnTo>
                    <a:pt x="767" y="169"/>
                  </a:lnTo>
                  <a:lnTo>
                    <a:pt x="673" y="169"/>
                  </a:lnTo>
                  <a:lnTo>
                    <a:pt x="581" y="169"/>
                  </a:lnTo>
                  <a:lnTo>
                    <a:pt x="487" y="169"/>
                  </a:lnTo>
                  <a:lnTo>
                    <a:pt x="393" y="169"/>
                  </a:lnTo>
                  <a:lnTo>
                    <a:pt x="301" y="169"/>
                  </a:lnTo>
                  <a:lnTo>
                    <a:pt x="207" y="169"/>
                  </a:lnTo>
                  <a:lnTo>
                    <a:pt x="113" y="169"/>
                  </a:lnTo>
                  <a:lnTo>
                    <a:pt x="21" y="169"/>
                  </a:lnTo>
                  <a:lnTo>
                    <a:pt x="13" y="169"/>
                  </a:lnTo>
                  <a:lnTo>
                    <a:pt x="6" y="165"/>
                  </a:lnTo>
                  <a:lnTo>
                    <a:pt x="2" y="159"/>
                  </a:lnTo>
                  <a:lnTo>
                    <a:pt x="0" y="152"/>
                  </a:lnTo>
                  <a:lnTo>
                    <a:pt x="0" y="119"/>
                  </a:lnTo>
                  <a:lnTo>
                    <a:pt x="0" y="84"/>
                  </a:lnTo>
                  <a:lnTo>
                    <a:pt x="0" y="52"/>
                  </a:lnTo>
                  <a:lnTo>
                    <a:pt x="0" y="17"/>
                  </a:lnTo>
                  <a:lnTo>
                    <a:pt x="2" y="11"/>
                  </a:lnTo>
                  <a:lnTo>
                    <a:pt x="6" y="6"/>
                  </a:lnTo>
                  <a:lnTo>
                    <a:pt x="13" y="2"/>
                  </a:lnTo>
                  <a:lnTo>
                    <a:pt x="21" y="0"/>
                  </a:lnTo>
                  <a:close/>
                </a:path>
              </a:pathLst>
            </a:custGeom>
            <a:solidFill>
              <a:srgbClr val="B4B4B3"/>
            </a:solidFill>
            <a:ln w="9525">
              <a:noFill/>
              <a:round/>
              <a:headEnd/>
              <a:tailEnd/>
            </a:ln>
          </p:spPr>
          <p:txBody>
            <a:bodyPr/>
            <a:lstStyle/>
            <a:p>
              <a:endParaRPr lang="en-US"/>
            </a:p>
          </p:txBody>
        </p:sp>
        <p:sp>
          <p:nvSpPr>
            <p:cNvPr id="46260" name="Freeform 1910"/>
            <p:cNvSpPr>
              <a:spLocks/>
            </p:cNvSpPr>
            <p:nvPr/>
          </p:nvSpPr>
          <p:spPr bwMode="auto">
            <a:xfrm>
              <a:off x="2850" y="795"/>
              <a:ext cx="783" cy="169"/>
            </a:xfrm>
            <a:custGeom>
              <a:avLst/>
              <a:gdLst>
                <a:gd name="T0" fmla="*/ 19 w 783"/>
                <a:gd name="T1" fmla="*/ 0 h 169"/>
                <a:gd name="T2" fmla="*/ 113 w 783"/>
                <a:gd name="T3" fmla="*/ 0 h 169"/>
                <a:gd name="T4" fmla="*/ 205 w 783"/>
                <a:gd name="T5" fmla="*/ 0 h 169"/>
                <a:gd name="T6" fmla="*/ 299 w 783"/>
                <a:gd name="T7" fmla="*/ 0 h 169"/>
                <a:gd name="T8" fmla="*/ 391 w 783"/>
                <a:gd name="T9" fmla="*/ 0 h 169"/>
                <a:gd name="T10" fmla="*/ 485 w 783"/>
                <a:gd name="T11" fmla="*/ 0 h 169"/>
                <a:gd name="T12" fmla="*/ 577 w 783"/>
                <a:gd name="T13" fmla="*/ 0 h 169"/>
                <a:gd name="T14" fmla="*/ 671 w 783"/>
                <a:gd name="T15" fmla="*/ 0 h 169"/>
                <a:gd name="T16" fmla="*/ 764 w 783"/>
                <a:gd name="T17" fmla="*/ 0 h 169"/>
                <a:gd name="T18" fmla="*/ 771 w 783"/>
                <a:gd name="T19" fmla="*/ 2 h 169"/>
                <a:gd name="T20" fmla="*/ 777 w 783"/>
                <a:gd name="T21" fmla="*/ 6 h 169"/>
                <a:gd name="T22" fmla="*/ 783 w 783"/>
                <a:gd name="T23" fmla="*/ 11 h 169"/>
                <a:gd name="T24" fmla="*/ 783 w 783"/>
                <a:gd name="T25" fmla="*/ 17 h 169"/>
                <a:gd name="T26" fmla="*/ 783 w 783"/>
                <a:gd name="T27" fmla="*/ 52 h 169"/>
                <a:gd name="T28" fmla="*/ 783 w 783"/>
                <a:gd name="T29" fmla="*/ 84 h 169"/>
                <a:gd name="T30" fmla="*/ 783 w 783"/>
                <a:gd name="T31" fmla="*/ 119 h 169"/>
                <a:gd name="T32" fmla="*/ 783 w 783"/>
                <a:gd name="T33" fmla="*/ 152 h 169"/>
                <a:gd name="T34" fmla="*/ 783 w 783"/>
                <a:gd name="T35" fmla="*/ 159 h 169"/>
                <a:gd name="T36" fmla="*/ 777 w 783"/>
                <a:gd name="T37" fmla="*/ 163 h 169"/>
                <a:gd name="T38" fmla="*/ 771 w 783"/>
                <a:gd name="T39" fmla="*/ 167 h 169"/>
                <a:gd name="T40" fmla="*/ 764 w 783"/>
                <a:gd name="T41" fmla="*/ 169 h 169"/>
                <a:gd name="T42" fmla="*/ 671 w 783"/>
                <a:gd name="T43" fmla="*/ 169 h 169"/>
                <a:gd name="T44" fmla="*/ 577 w 783"/>
                <a:gd name="T45" fmla="*/ 169 h 169"/>
                <a:gd name="T46" fmla="*/ 485 w 783"/>
                <a:gd name="T47" fmla="*/ 169 h 169"/>
                <a:gd name="T48" fmla="*/ 391 w 783"/>
                <a:gd name="T49" fmla="*/ 169 h 169"/>
                <a:gd name="T50" fmla="*/ 299 w 783"/>
                <a:gd name="T51" fmla="*/ 169 h 169"/>
                <a:gd name="T52" fmla="*/ 205 w 783"/>
                <a:gd name="T53" fmla="*/ 169 h 169"/>
                <a:gd name="T54" fmla="*/ 113 w 783"/>
                <a:gd name="T55" fmla="*/ 169 h 169"/>
                <a:gd name="T56" fmla="*/ 19 w 783"/>
                <a:gd name="T57" fmla="*/ 169 h 169"/>
                <a:gd name="T58" fmla="*/ 11 w 783"/>
                <a:gd name="T59" fmla="*/ 167 h 169"/>
                <a:gd name="T60" fmla="*/ 6 w 783"/>
                <a:gd name="T61" fmla="*/ 163 h 169"/>
                <a:gd name="T62" fmla="*/ 2 w 783"/>
                <a:gd name="T63" fmla="*/ 159 h 169"/>
                <a:gd name="T64" fmla="*/ 0 w 783"/>
                <a:gd name="T65" fmla="*/ 152 h 169"/>
                <a:gd name="T66" fmla="*/ 0 w 783"/>
                <a:gd name="T67" fmla="*/ 119 h 169"/>
                <a:gd name="T68" fmla="*/ 0 w 783"/>
                <a:gd name="T69" fmla="*/ 84 h 169"/>
                <a:gd name="T70" fmla="*/ 0 w 783"/>
                <a:gd name="T71" fmla="*/ 52 h 169"/>
                <a:gd name="T72" fmla="*/ 0 w 783"/>
                <a:gd name="T73" fmla="*/ 17 h 169"/>
                <a:gd name="T74" fmla="*/ 2 w 783"/>
                <a:gd name="T75" fmla="*/ 11 h 169"/>
                <a:gd name="T76" fmla="*/ 6 w 783"/>
                <a:gd name="T77" fmla="*/ 6 h 169"/>
                <a:gd name="T78" fmla="*/ 11 w 783"/>
                <a:gd name="T79" fmla="*/ 2 h 169"/>
                <a:gd name="T80" fmla="*/ 19 w 783"/>
                <a:gd name="T81" fmla="*/ 0 h 1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83"/>
                <a:gd name="T124" fmla="*/ 0 h 169"/>
                <a:gd name="T125" fmla="*/ 783 w 783"/>
                <a:gd name="T126" fmla="*/ 169 h 16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83" h="169">
                  <a:moveTo>
                    <a:pt x="19" y="0"/>
                  </a:moveTo>
                  <a:lnTo>
                    <a:pt x="113" y="0"/>
                  </a:lnTo>
                  <a:lnTo>
                    <a:pt x="205" y="0"/>
                  </a:lnTo>
                  <a:lnTo>
                    <a:pt x="299" y="0"/>
                  </a:lnTo>
                  <a:lnTo>
                    <a:pt x="391" y="0"/>
                  </a:lnTo>
                  <a:lnTo>
                    <a:pt x="485" y="0"/>
                  </a:lnTo>
                  <a:lnTo>
                    <a:pt x="577" y="0"/>
                  </a:lnTo>
                  <a:lnTo>
                    <a:pt x="671" y="0"/>
                  </a:lnTo>
                  <a:lnTo>
                    <a:pt x="764" y="0"/>
                  </a:lnTo>
                  <a:lnTo>
                    <a:pt x="771" y="2"/>
                  </a:lnTo>
                  <a:lnTo>
                    <a:pt x="777" y="6"/>
                  </a:lnTo>
                  <a:lnTo>
                    <a:pt x="783" y="11"/>
                  </a:lnTo>
                  <a:lnTo>
                    <a:pt x="783" y="17"/>
                  </a:lnTo>
                  <a:lnTo>
                    <a:pt x="783" y="52"/>
                  </a:lnTo>
                  <a:lnTo>
                    <a:pt x="783" y="84"/>
                  </a:lnTo>
                  <a:lnTo>
                    <a:pt x="783" y="119"/>
                  </a:lnTo>
                  <a:lnTo>
                    <a:pt x="783" y="152"/>
                  </a:lnTo>
                  <a:lnTo>
                    <a:pt x="783" y="159"/>
                  </a:lnTo>
                  <a:lnTo>
                    <a:pt x="777" y="163"/>
                  </a:lnTo>
                  <a:lnTo>
                    <a:pt x="771" y="167"/>
                  </a:lnTo>
                  <a:lnTo>
                    <a:pt x="764" y="169"/>
                  </a:lnTo>
                  <a:lnTo>
                    <a:pt x="671" y="169"/>
                  </a:lnTo>
                  <a:lnTo>
                    <a:pt x="577" y="169"/>
                  </a:lnTo>
                  <a:lnTo>
                    <a:pt x="485" y="169"/>
                  </a:lnTo>
                  <a:lnTo>
                    <a:pt x="391" y="169"/>
                  </a:lnTo>
                  <a:lnTo>
                    <a:pt x="299" y="169"/>
                  </a:lnTo>
                  <a:lnTo>
                    <a:pt x="205" y="169"/>
                  </a:lnTo>
                  <a:lnTo>
                    <a:pt x="113" y="169"/>
                  </a:lnTo>
                  <a:lnTo>
                    <a:pt x="19" y="169"/>
                  </a:lnTo>
                  <a:lnTo>
                    <a:pt x="11" y="167"/>
                  </a:lnTo>
                  <a:lnTo>
                    <a:pt x="6" y="163"/>
                  </a:lnTo>
                  <a:lnTo>
                    <a:pt x="2" y="159"/>
                  </a:lnTo>
                  <a:lnTo>
                    <a:pt x="0" y="152"/>
                  </a:lnTo>
                  <a:lnTo>
                    <a:pt x="0" y="119"/>
                  </a:lnTo>
                  <a:lnTo>
                    <a:pt x="0" y="84"/>
                  </a:lnTo>
                  <a:lnTo>
                    <a:pt x="0" y="52"/>
                  </a:lnTo>
                  <a:lnTo>
                    <a:pt x="0" y="17"/>
                  </a:lnTo>
                  <a:lnTo>
                    <a:pt x="2" y="11"/>
                  </a:lnTo>
                  <a:lnTo>
                    <a:pt x="6" y="6"/>
                  </a:lnTo>
                  <a:lnTo>
                    <a:pt x="11" y="2"/>
                  </a:lnTo>
                  <a:lnTo>
                    <a:pt x="19" y="0"/>
                  </a:lnTo>
                  <a:close/>
                </a:path>
              </a:pathLst>
            </a:custGeom>
            <a:solidFill>
              <a:srgbClr val="B8B8B7"/>
            </a:solidFill>
            <a:ln w="9525">
              <a:noFill/>
              <a:round/>
              <a:headEnd/>
              <a:tailEnd/>
            </a:ln>
          </p:spPr>
          <p:txBody>
            <a:bodyPr/>
            <a:lstStyle/>
            <a:p>
              <a:endParaRPr lang="en-US"/>
            </a:p>
          </p:txBody>
        </p:sp>
        <p:sp>
          <p:nvSpPr>
            <p:cNvPr id="46261" name="Freeform 1911"/>
            <p:cNvSpPr>
              <a:spLocks/>
            </p:cNvSpPr>
            <p:nvPr/>
          </p:nvSpPr>
          <p:spPr bwMode="auto">
            <a:xfrm>
              <a:off x="2852" y="797"/>
              <a:ext cx="781" cy="167"/>
            </a:xfrm>
            <a:custGeom>
              <a:avLst/>
              <a:gdLst>
                <a:gd name="T0" fmla="*/ 19 w 781"/>
                <a:gd name="T1" fmla="*/ 0 h 167"/>
                <a:gd name="T2" fmla="*/ 111 w 781"/>
                <a:gd name="T3" fmla="*/ 0 h 167"/>
                <a:gd name="T4" fmla="*/ 203 w 781"/>
                <a:gd name="T5" fmla="*/ 0 h 167"/>
                <a:gd name="T6" fmla="*/ 297 w 781"/>
                <a:gd name="T7" fmla="*/ 0 h 167"/>
                <a:gd name="T8" fmla="*/ 389 w 781"/>
                <a:gd name="T9" fmla="*/ 0 h 167"/>
                <a:gd name="T10" fmla="*/ 483 w 781"/>
                <a:gd name="T11" fmla="*/ 0 h 167"/>
                <a:gd name="T12" fmla="*/ 575 w 781"/>
                <a:gd name="T13" fmla="*/ 0 h 167"/>
                <a:gd name="T14" fmla="*/ 668 w 781"/>
                <a:gd name="T15" fmla="*/ 0 h 167"/>
                <a:gd name="T16" fmla="*/ 762 w 781"/>
                <a:gd name="T17" fmla="*/ 0 h 167"/>
                <a:gd name="T18" fmla="*/ 769 w 781"/>
                <a:gd name="T19" fmla="*/ 0 h 167"/>
                <a:gd name="T20" fmla="*/ 775 w 781"/>
                <a:gd name="T21" fmla="*/ 4 h 167"/>
                <a:gd name="T22" fmla="*/ 779 w 781"/>
                <a:gd name="T23" fmla="*/ 9 h 167"/>
                <a:gd name="T24" fmla="*/ 781 w 781"/>
                <a:gd name="T25" fmla="*/ 17 h 167"/>
                <a:gd name="T26" fmla="*/ 781 w 781"/>
                <a:gd name="T27" fmla="*/ 50 h 167"/>
                <a:gd name="T28" fmla="*/ 781 w 781"/>
                <a:gd name="T29" fmla="*/ 82 h 167"/>
                <a:gd name="T30" fmla="*/ 781 w 781"/>
                <a:gd name="T31" fmla="*/ 117 h 167"/>
                <a:gd name="T32" fmla="*/ 781 w 781"/>
                <a:gd name="T33" fmla="*/ 150 h 167"/>
                <a:gd name="T34" fmla="*/ 779 w 781"/>
                <a:gd name="T35" fmla="*/ 155 h 167"/>
                <a:gd name="T36" fmla="*/ 775 w 781"/>
                <a:gd name="T37" fmla="*/ 161 h 167"/>
                <a:gd name="T38" fmla="*/ 769 w 781"/>
                <a:gd name="T39" fmla="*/ 165 h 167"/>
                <a:gd name="T40" fmla="*/ 762 w 781"/>
                <a:gd name="T41" fmla="*/ 167 h 167"/>
                <a:gd name="T42" fmla="*/ 668 w 781"/>
                <a:gd name="T43" fmla="*/ 167 h 167"/>
                <a:gd name="T44" fmla="*/ 575 w 781"/>
                <a:gd name="T45" fmla="*/ 167 h 167"/>
                <a:gd name="T46" fmla="*/ 483 w 781"/>
                <a:gd name="T47" fmla="*/ 167 h 167"/>
                <a:gd name="T48" fmla="*/ 389 w 781"/>
                <a:gd name="T49" fmla="*/ 167 h 167"/>
                <a:gd name="T50" fmla="*/ 297 w 781"/>
                <a:gd name="T51" fmla="*/ 167 h 167"/>
                <a:gd name="T52" fmla="*/ 203 w 781"/>
                <a:gd name="T53" fmla="*/ 167 h 167"/>
                <a:gd name="T54" fmla="*/ 111 w 781"/>
                <a:gd name="T55" fmla="*/ 167 h 167"/>
                <a:gd name="T56" fmla="*/ 19 w 781"/>
                <a:gd name="T57" fmla="*/ 167 h 167"/>
                <a:gd name="T58" fmla="*/ 11 w 781"/>
                <a:gd name="T59" fmla="*/ 165 h 167"/>
                <a:gd name="T60" fmla="*/ 5 w 781"/>
                <a:gd name="T61" fmla="*/ 161 h 167"/>
                <a:gd name="T62" fmla="*/ 2 w 781"/>
                <a:gd name="T63" fmla="*/ 155 h 167"/>
                <a:gd name="T64" fmla="*/ 0 w 781"/>
                <a:gd name="T65" fmla="*/ 150 h 167"/>
                <a:gd name="T66" fmla="*/ 0 w 781"/>
                <a:gd name="T67" fmla="*/ 117 h 167"/>
                <a:gd name="T68" fmla="*/ 0 w 781"/>
                <a:gd name="T69" fmla="*/ 82 h 167"/>
                <a:gd name="T70" fmla="*/ 0 w 781"/>
                <a:gd name="T71" fmla="*/ 50 h 167"/>
                <a:gd name="T72" fmla="*/ 0 w 781"/>
                <a:gd name="T73" fmla="*/ 17 h 167"/>
                <a:gd name="T74" fmla="*/ 2 w 781"/>
                <a:gd name="T75" fmla="*/ 9 h 167"/>
                <a:gd name="T76" fmla="*/ 5 w 781"/>
                <a:gd name="T77" fmla="*/ 4 h 167"/>
                <a:gd name="T78" fmla="*/ 11 w 781"/>
                <a:gd name="T79" fmla="*/ 0 h 167"/>
                <a:gd name="T80" fmla="*/ 19 w 781"/>
                <a:gd name="T81" fmla="*/ 0 h 1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81"/>
                <a:gd name="T124" fmla="*/ 0 h 167"/>
                <a:gd name="T125" fmla="*/ 781 w 781"/>
                <a:gd name="T126" fmla="*/ 167 h 1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81" h="167">
                  <a:moveTo>
                    <a:pt x="19" y="0"/>
                  </a:moveTo>
                  <a:lnTo>
                    <a:pt x="111" y="0"/>
                  </a:lnTo>
                  <a:lnTo>
                    <a:pt x="203" y="0"/>
                  </a:lnTo>
                  <a:lnTo>
                    <a:pt x="297" y="0"/>
                  </a:lnTo>
                  <a:lnTo>
                    <a:pt x="389" y="0"/>
                  </a:lnTo>
                  <a:lnTo>
                    <a:pt x="483" y="0"/>
                  </a:lnTo>
                  <a:lnTo>
                    <a:pt x="575" y="0"/>
                  </a:lnTo>
                  <a:lnTo>
                    <a:pt x="668" y="0"/>
                  </a:lnTo>
                  <a:lnTo>
                    <a:pt x="762" y="0"/>
                  </a:lnTo>
                  <a:lnTo>
                    <a:pt x="769" y="0"/>
                  </a:lnTo>
                  <a:lnTo>
                    <a:pt x="775" y="4"/>
                  </a:lnTo>
                  <a:lnTo>
                    <a:pt x="779" y="9"/>
                  </a:lnTo>
                  <a:lnTo>
                    <a:pt x="781" y="17"/>
                  </a:lnTo>
                  <a:lnTo>
                    <a:pt x="781" y="50"/>
                  </a:lnTo>
                  <a:lnTo>
                    <a:pt x="781" y="82"/>
                  </a:lnTo>
                  <a:lnTo>
                    <a:pt x="781" y="117"/>
                  </a:lnTo>
                  <a:lnTo>
                    <a:pt x="781" y="150"/>
                  </a:lnTo>
                  <a:lnTo>
                    <a:pt x="779" y="155"/>
                  </a:lnTo>
                  <a:lnTo>
                    <a:pt x="775" y="161"/>
                  </a:lnTo>
                  <a:lnTo>
                    <a:pt x="769" y="165"/>
                  </a:lnTo>
                  <a:lnTo>
                    <a:pt x="762" y="167"/>
                  </a:lnTo>
                  <a:lnTo>
                    <a:pt x="668" y="167"/>
                  </a:lnTo>
                  <a:lnTo>
                    <a:pt x="575" y="167"/>
                  </a:lnTo>
                  <a:lnTo>
                    <a:pt x="483" y="167"/>
                  </a:lnTo>
                  <a:lnTo>
                    <a:pt x="389" y="167"/>
                  </a:lnTo>
                  <a:lnTo>
                    <a:pt x="297" y="167"/>
                  </a:lnTo>
                  <a:lnTo>
                    <a:pt x="203" y="167"/>
                  </a:lnTo>
                  <a:lnTo>
                    <a:pt x="111" y="167"/>
                  </a:lnTo>
                  <a:lnTo>
                    <a:pt x="19" y="167"/>
                  </a:lnTo>
                  <a:lnTo>
                    <a:pt x="11" y="165"/>
                  </a:lnTo>
                  <a:lnTo>
                    <a:pt x="5" y="161"/>
                  </a:lnTo>
                  <a:lnTo>
                    <a:pt x="2" y="155"/>
                  </a:lnTo>
                  <a:lnTo>
                    <a:pt x="0" y="150"/>
                  </a:lnTo>
                  <a:lnTo>
                    <a:pt x="0" y="117"/>
                  </a:lnTo>
                  <a:lnTo>
                    <a:pt x="0" y="82"/>
                  </a:lnTo>
                  <a:lnTo>
                    <a:pt x="0" y="50"/>
                  </a:lnTo>
                  <a:lnTo>
                    <a:pt x="0" y="17"/>
                  </a:lnTo>
                  <a:lnTo>
                    <a:pt x="2" y="9"/>
                  </a:lnTo>
                  <a:lnTo>
                    <a:pt x="5" y="4"/>
                  </a:lnTo>
                  <a:lnTo>
                    <a:pt x="11" y="0"/>
                  </a:lnTo>
                  <a:lnTo>
                    <a:pt x="19" y="0"/>
                  </a:lnTo>
                  <a:close/>
                </a:path>
              </a:pathLst>
            </a:custGeom>
            <a:solidFill>
              <a:srgbClr val="BBBBBA"/>
            </a:solidFill>
            <a:ln w="9525">
              <a:noFill/>
              <a:round/>
              <a:headEnd/>
              <a:tailEnd/>
            </a:ln>
          </p:spPr>
          <p:txBody>
            <a:bodyPr/>
            <a:lstStyle/>
            <a:p>
              <a:endParaRPr lang="en-US"/>
            </a:p>
          </p:txBody>
        </p:sp>
        <p:sp>
          <p:nvSpPr>
            <p:cNvPr id="46262" name="Freeform 1912"/>
            <p:cNvSpPr>
              <a:spLocks/>
            </p:cNvSpPr>
            <p:nvPr/>
          </p:nvSpPr>
          <p:spPr bwMode="auto">
            <a:xfrm>
              <a:off x="2852" y="797"/>
              <a:ext cx="779" cy="165"/>
            </a:xfrm>
            <a:custGeom>
              <a:avLst/>
              <a:gdLst>
                <a:gd name="T0" fmla="*/ 19 w 779"/>
                <a:gd name="T1" fmla="*/ 0 h 165"/>
                <a:gd name="T2" fmla="*/ 113 w 779"/>
                <a:gd name="T3" fmla="*/ 0 h 165"/>
                <a:gd name="T4" fmla="*/ 205 w 779"/>
                <a:gd name="T5" fmla="*/ 0 h 165"/>
                <a:gd name="T6" fmla="*/ 297 w 779"/>
                <a:gd name="T7" fmla="*/ 0 h 165"/>
                <a:gd name="T8" fmla="*/ 389 w 779"/>
                <a:gd name="T9" fmla="*/ 0 h 165"/>
                <a:gd name="T10" fmla="*/ 481 w 779"/>
                <a:gd name="T11" fmla="*/ 0 h 165"/>
                <a:gd name="T12" fmla="*/ 575 w 779"/>
                <a:gd name="T13" fmla="*/ 0 h 165"/>
                <a:gd name="T14" fmla="*/ 668 w 779"/>
                <a:gd name="T15" fmla="*/ 0 h 165"/>
                <a:gd name="T16" fmla="*/ 760 w 779"/>
                <a:gd name="T17" fmla="*/ 0 h 165"/>
                <a:gd name="T18" fmla="*/ 767 w 779"/>
                <a:gd name="T19" fmla="*/ 2 h 165"/>
                <a:gd name="T20" fmla="*/ 773 w 779"/>
                <a:gd name="T21" fmla="*/ 6 h 165"/>
                <a:gd name="T22" fmla="*/ 777 w 779"/>
                <a:gd name="T23" fmla="*/ 9 h 165"/>
                <a:gd name="T24" fmla="*/ 779 w 779"/>
                <a:gd name="T25" fmla="*/ 17 h 165"/>
                <a:gd name="T26" fmla="*/ 779 w 779"/>
                <a:gd name="T27" fmla="*/ 50 h 165"/>
                <a:gd name="T28" fmla="*/ 779 w 779"/>
                <a:gd name="T29" fmla="*/ 82 h 165"/>
                <a:gd name="T30" fmla="*/ 779 w 779"/>
                <a:gd name="T31" fmla="*/ 115 h 165"/>
                <a:gd name="T32" fmla="*/ 779 w 779"/>
                <a:gd name="T33" fmla="*/ 150 h 165"/>
                <a:gd name="T34" fmla="*/ 777 w 779"/>
                <a:gd name="T35" fmla="*/ 155 h 165"/>
                <a:gd name="T36" fmla="*/ 773 w 779"/>
                <a:gd name="T37" fmla="*/ 161 h 165"/>
                <a:gd name="T38" fmla="*/ 767 w 779"/>
                <a:gd name="T39" fmla="*/ 165 h 165"/>
                <a:gd name="T40" fmla="*/ 760 w 779"/>
                <a:gd name="T41" fmla="*/ 165 h 165"/>
                <a:gd name="T42" fmla="*/ 668 w 779"/>
                <a:gd name="T43" fmla="*/ 165 h 165"/>
                <a:gd name="T44" fmla="*/ 575 w 779"/>
                <a:gd name="T45" fmla="*/ 165 h 165"/>
                <a:gd name="T46" fmla="*/ 481 w 779"/>
                <a:gd name="T47" fmla="*/ 165 h 165"/>
                <a:gd name="T48" fmla="*/ 389 w 779"/>
                <a:gd name="T49" fmla="*/ 165 h 165"/>
                <a:gd name="T50" fmla="*/ 297 w 779"/>
                <a:gd name="T51" fmla="*/ 165 h 165"/>
                <a:gd name="T52" fmla="*/ 205 w 779"/>
                <a:gd name="T53" fmla="*/ 165 h 165"/>
                <a:gd name="T54" fmla="*/ 113 w 779"/>
                <a:gd name="T55" fmla="*/ 165 h 165"/>
                <a:gd name="T56" fmla="*/ 19 w 779"/>
                <a:gd name="T57" fmla="*/ 165 h 165"/>
                <a:gd name="T58" fmla="*/ 11 w 779"/>
                <a:gd name="T59" fmla="*/ 165 h 165"/>
                <a:gd name="T60" fmla="*/ 5 w 779"/>
                <a:gd name="T61" fmla="*/ 161 h 165"/>
                <a:gd name="T62" fmla="*/ 2 w 779"/>
                <a:gd name="T63" fmla="*/ 155 h 165"/>
                <a:gd name="T64" fmla="*/ 0 w 779"/>
                <a:gd name="T65" fmla="*/ 150 h 165"/>
                <a:gd name="T66" fmla="*/ 0 w 779"/>
                <a:gd name="T67" fmla="*/ 115 h 165"/>
                <a:gd name="T68" fmla="*/ 0 w 779"/>
                <a:gd name="T69" fmla="*/ 82 h 165"/>
                <a:gd name="T70" fmla="*/ 0 w 779"/>
                <a:gd name="T71" fmla="*/ 50 h 165"/>
                <a:gd name="T72" fmla="*/ 0 w 779"/>
                <a:gd name="T73" fmla="*/ 17 h 165"/>
                <a:gd name="T74" fmla="*/ 2 w 779"/>
                <a:gd name="T75" fmla="*/ 9 h 165"/>
                <a:gd name="T76" fmla="*/ 5 w 779"/>
                <a:gd name="T77" fmla="*/ 6 h 165"/>
                <a:gd name="T78" fmla="*/ 11 w 779"/>
                <a:gd name="T79" fmla="*/ 2 h 165"/>
                <a:gd name="T80" fmla="*/ 19 w 779"/>
                <a:gd name="T81" fmla="*/ 0 h 16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9"/>
                <a:gd name="T124" fmla="*/ 0 h 165"/>
                <a:gd name="T125" fmla="*/ 779 w 779"/>
                <a:gd name="T126" fmla="*/ 165 h 16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9" h="165">
                  <a:moveTo>
                    <a:pt x="19" y="0"/>
                  </a:moveTo>
                  <a:lnTo>
                    <a:pt x="113" y="0"/>
                  </a:lnTo>
                  <a:lnTo>
                    <a:pt x="205" y="0"/>
                  </a:lnTo>
                  <a:lnTo>
                    <a:pt x="297" y="0"/>
                  </a:lnTo>
                  <a:lnTo>
                    <a:pt x="389" y="0"/>
                  </a:lnTo>
                  <a:lnTo>
                    <a:pt x="481" y="0"/>
                  </a:lnTo>
                  <a:lnTo>
                    <a:pt x="575" y="0"/>
                  </a:lnTo>
                  <a:lnTo>
                    <a:pt x="668" y="0"/>
                  </a:lnTo>
                  <a:lnTo>
                    <a:pt x="760" y="0"/>
                  </a:lnTo>
                  <a:lnTo>
                    <a:pt x="767" y="2"/>
                  </a:lnTo>
                  <a:lnTo>
                    <a:pt x="773" y="6"/>
                  </a:lnTo>
                  <a:lnTo>
                    <a:pt x="777" y="9"/>
                  </a:lnTo>
                  <a:lnTo>
                    <a:pt x="779" y="17"/>
                  </a:lnTo>
                  <a:lnTo>
                    <a:pt x="779" y="50"/>
                  </a:lnTo>
                  <a:lnTo>
                    <a:pt x="779" y="82"/>
                  </a:lnTo>
                  <a:lnTo>
                    <a:pt x="779" y="115"/>
                  </a:lnTo>
                  <a:lnTo>
                    <a:pt x="779" y="150"/>
                  </a:lnTo>
                  <a:lnTo>
                    <a:pt x="777" y="155"/>
                  </a:lnTo>
                  <a:lnTo>
                    <a:pt x="773" y="161"/>
                  </a:lnTo>
                  <a:lnTo>
                    <a:pt x="767" y="165"/>
                  </a:lnTo>
                  <a:lnTo>
                    <a:pt x="760" y="165"/>
                  </a:lnTo>
                  <a:lnTo>
                    <a:pt x="668" y="165"/>
                  </a:lnTo>
                  <a:lnTo>
                    <a:pt x="575" y="165"/>
                  </a:lnTo>
                  <a:lnTo>
                    <a:pt x="481" y="165"/>
                  </a:lnTo>
                  <a:lnTo>
                    <a:pt x="389" y="165"/>
                  </a:lnTo>
                  <a:lnTo>
                    <a:pt x="297" y="165"/>
                  </a:lnTo>
                  <a:lnTo>
                    <a:pt x="205" y="165"/>
                  </a:lnTo>
                  <a:lnTo>
                    <a:pt x="113" y="165"/>
                  </a:lnTo>
                  <a:lnTo>
                    <a:pt x="19" y="165"/>
                  </a:lnTo>
                  <a:lnTo>
                    <a:pt x="11" y="165"/>
                  </a:lnTo>
                  <a:lnTo>
                    <a:pt x="5" y="161"/>
                  </a:lnTo>
                  <a:lnTo>
                    <a:pt x="2" y="155"/>
                  </a:lnTo>
                  <a:lnTo>
                    <a:pt x="0" y="150"/>
                  </a:lnTo>
                  <a:lnTo>
                    <a:pt x="0" y="115"/>
                  </a:lnTo>
                  <a:lnTo>
                    <a:pt x="0" y="82"/>
                  </a:lnTo>
                  <a:lnTo>
                    <a:pt x="0" y="50"/>
                  </a:lnTo>
                  <a:lnTo>
                    <a:pt x="0" y="17"/>
                  </a:lnTo>
                  <a:lnTo>
                    <a:pt x="2" y="9"/>
                  </a:lnTo>
                  <a:lnTo>
                    <a:pt x="5" y="6"/>
                  </a:lnTo>
                  <a:lnTo>
                    <a:pt x="11" y="2"/>
                  </a:lnTo>
                  <a:lnTo>
                    <a:pt x="19" y="0"/>
                  </a:lnTo>
                  <a:close/>
                </a:path>
              </a:pathLst>
            </a:custGeom>
            <a:solidFill>
              <a:srgbClr val="BFBFBE"/>
            </a:solidFill>
            <a:ln w="9525">
              <a:noFill/>
              <a:round/>
              <a:headEnd/>
              <a:tailEnd/>
            </a:ln>
          </p:spPr>
          <p:txBody>
            <a:bodyPr/>
            <a:lstStyle/>
            <a:p>
              <a:endParaRPr lang="en-US"/>
            </a:p>
          </p:txBody>
        </p:sp>
        <p:sp>
          <p:nvSpPr>
            <p:cNvPr id="46263" name="Freeform 1913"/>
            <p:cNvSpPr>
              <a:spLocks/>
            </p:cNvSpPr>
            <p:nvPr/>
          </p:nvSpPr>
          <p:spPr bwMode="auto">
            <a:xfrm>
              <a:off x="2854" y="797"/>
              <a:ext cx="775" cy="165"/>
            </a:xfrm>
            <a:custGeom>
              <a:avLst/>
              <a:gdLst>
                <a:gd name="T0" fmla="*/ 19 w 775"/>
                <a:gd name="T1" fmla="*/ 0 h 165"/>
                <a:gd name="T2" fmla="*/ 758 w 775"/>
                <a:gd name="T3" fmla="*/ 0 h 165"/>
                <a:gd name="T4" fmla="*/ 763 w 775"/>
                <a:gd name="T5" fmla="*/ 2 h 165"/>
                <a:gd name="T6" fmla="*/ 771 w 775"/>
                <a:gd name="T7" fmla="*/ 6 h 165"/>
                <a:gd name="T8" fmla="*/ 775 w 775"/>
                <a:gd name="T9" fmla="*/ 11 h 165"/>
                <a:gd name="T10" fmla="*/ 775 w 775"/>
                <a:gd name="T11" fmla="*/ 17 h 165"/>
                <a:gd name="T12" fmla="*/ 775 w 775"/>
                <a:gd name="T13" fmla="*/ 148 h 165"/>
                <a:gd name="T14" fmla="*/ 775 w 775"/>
                <a:gd name="T15" fmla="*/ 155 h 165"/>
                <a:gd name="T16" fmla="*/ 771 w 775"/>
                <a:gd name="T17" fmla="*/ 161 h 165"/>
                <a:gd name="T18" fmla="*/ 763 w 775"/>
                <a:gd name="T19" fmla="*/ 163 h 165"/>
                <a:gd name="T20" fmla="*/ 758 w 775"/>
                <a:gd name="T21" fmla="*/ 165 h 165"/>
                <a:gd name="T22" fmla="*/ 19 w 775"/>
                <a:gd name="T23" fmla="*/ 165 h 165"/>
                <a:gd name="T24" fmla="*/ 11 w 775"/>
                <a:gd name="T25" fmla="*/ 163 h 165"/>
                <a:gd name="T26" fmla="*/ 5 w 775"/>
                <a:gd name="T27" fmla="*/ 161 h 165"/>
                <a:gd name="T28" fmla="*/ 2 w 775"/>
                <a:gd name="T29" fmla="*/ 155 h 165"/>
                <a:gd name="T30" fmla="*/ 0 w 775"/>
                <a:gd name="T31" fmla="*/ 148 h 165"/>
                <a:gd name="T32" fmla="*/ 0 w 775"/>
                <a:gd name="T33" fmla="*/ 17 h 165"/>
                <a:gd name="T34" fmla="*/ 2 w 775"/>
                <a:gd name="T35" fmla="*/ 11 h 165"/>
                <a:gd name="T36" fmla="*/ 5 w 775"/>
                <a:gd name="T37" fmla="*/ 6 h 165"/>
                <a:gd name="T38" fmla="*/ 11 w 775"/>
                <a:gd name="T39" fmla="*/ 2 h 165"/>
                <a:gd name="T40" fmla="*/ 19 w 775"/>
                <a:gd name="T41" fmla="*/ 0 h 1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75"/>
                <a:gd name="T64" fmla="*/ 0 h 165"/>
                <a:gd name="T65" fmla="*/ 775 w 775"/>
                <a:gd name="T66" fmla="*/ 165 h 16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75" h="165">
                  <a:moveTo>
                    <a:pt x="19" y="0"/>
                  </a:moveTo>
                  <a:lnTo>
                    <a:pt x="758" y="0"/>
                  </a:lnTo>
                  <a:lnTo>
                    <a:pt x="763" y="2"/>
                  </a:lnTo>
                  <a:lnTo>
                    <a:pt x="771" y="6"/>
                  </a:lnTo>
                  <a:lnTo>
                    <a:pt x="775" y="11"/>
                  </a:lnTo>
                  <a:lnTo>
                    <a:pt x="775" y="17"/>
                  </a:lnTo>
                  <a:lnTo>
                    <a:pt x="775" y="148"/>
                  </a:lnTo>
                  <a:lnTo>
                    <a:pt x="775" y="155"/>
                  </a:lnTo>
                  <a:lnTo>
                    <a:pt x="771" y="161"/>
                  </a:lnTo>
                  <a:lnTo>
                    <a:pt x="763" y="163"/>
                  </a:lnTo>
                  <a:lnTo>
                    <a:pt x="758" y="165"/>
                  </a:lnTo>
                  <a:lnTo>
                    <a:pt x="19" y="165"/>
                  </a:lnTo>
                  <a:lnTo>
                    <a:pt x="11" y="163"/>
                  </a:lnTo>
                  <a:lnTo>
                    <a:pt x="5" y="161"/>
                  </a:lnTo>
                  <a:lnTo>
                    <a:pt x="2" y="155"/>
                  </a:lnTo>
                  <a:lnTo>
                    <a:pt x="0" y="148"/>
                  </a:lnTo>
                  <a:lnTo>
                    <a:pt x="0" y="17"/>
                  </a:lnTo>
                  <a:lnTo>
                    <a:pt x="2" y="11"/>
                  </a:lnTo>
                  <a:lnTo>
                    <a:pt x="5" y="6"/>
                  </a:lnTo>
                  <a:lnTo>
                    <a:pt x="11" y="2"/>
                  </a:lnTo>
                  <a:lnTo>
                    <a:pt x="19" y="0"/>
                  </a:lnTo>
                  <a:close/>
                </a:path>
              </a:pathLst>
            </a:custGeom>
            <a:solidFill>
              <a:srgbClr val="C3C3C2"/>
            </a:solidFill>
            <a:ln w="9525">
              <a:noFill/>
              <a:round/>
              <a:headEnd/>
              <a:tailEnd/>
            </a:ln>
          </p:spPr>
          <p:txBody>
            <a:bodyPr/>
            <a:lstStyle/>
            <a:p>
              <a:endParaRPr lang="en-US"/>
            </a:p>
          </p:txBody>
        </p:sp>
        <p:sp>
          <p:nvSpPr>
            <p:cNvPr id="46264" name="Freeform 1914"/>
            <p:cNvSpPr>
              <a:spLocks/>
            </p:cNvSpPr>
            <p:nvPr/>
          </p:nvSpPr>
          <p:spPr bwMode="auto">
            <a:xfrm>
              <a:off x="2869" y="908"/>
              <a:ext cx="35" cy="33"/>
            </a:xfrm>
            <a:custGeom>
              <a:avLst/>
              <a:gdLst>
                <a:gd name="T0" fmla="*/ 17 w 35"/>
                <a:gd name="T1" fmla="*/ 0 h 33"/>
                <a:gd name="T2" fmla="*/ 25 w 35"/>
                <a:gd name="T3" fmla="*/ 2 h 33"/>
                <a:gd name="T4" fmla="*/ 31 w 35"/>
                <a:gd name="T5" fmla="*/ 6 h 33"/>
                <a:gd name="T6" fmla="*/ 35 w 35"/>
                <a:gd name="T7" fmla="*/ 12 h 33"/>
                <a:gd name="T8" fmla="*/ 35 w 35"/>
                <a:gd name="T9" fmla="*/ 17 h 33"/>
                <a:gd name="T10" fmla="*/ 35 w 35"/>
                <a:gd name="T11" fmla="*/ 23 h 33"/>
                <a:gd name="T12" fmla="*/ 31 w 35"/>
                <a:gd name="T13" fmla="*/ 29 h 33"/>
                <a:gd name="T14" fmla="*/ 25 w 35"/>
                <a:gd name="T15" fmla="*/ 33 h 33"/>
                <a:gd name="T16" fmla="*/ 17 w 35"/>
                <a:gd name="T17" fmla="*/ 33 h 33"/>
                <a:gd name="T18" fmla="*/ 12 w 35"/>
                <a:gd name="T19" fmla="*/ 33 h 33"/>
                <a:gd name="T20" fmla="*/ 6 w 35"/>
                <a:gd name="T21" fmla="*/ 29 h 33"/>
                <a:gd name="T22" fmla="*/ 2 w 35"/>
                <a:gd name="T23" fmla="*/ 23 h 33"/>
                <a:gd name="T24" fmla="*/ 0 w 35"/>
                <a:gd name="T25" fmla="*/ 17 h 33"/>
                <a:gd name="T26" fmla="*/ 2 w 35"/>
                <a:gd name="T27" fmla="*/ 12 h 33"/>
                <a:gd name="T28" fmla="*/ 6 w 35"/>
                <a:gd name="T29" fmla="*/ 6 h 33"/>
                <a:gd name="T30" fmla="*/ 12 w 35"/>
                <a:gd name="T31" fmla="*/ 2 h 33"/>
                <a:gd name="T32" fmla="*/ 17 w 35"/>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3"/>
                <a:gd name="T53" fmla="*/ 35 w 3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3">
                  <a:moveTo>
                    <a:pt x="17" y="0"/>
                  </a:moveTo>
                  <a:lnTo>
                    <a:pt x="25" y="2"/>
                  </a:lnTo>
                  <a:lnTo>
                    <a:pt x="31" y="6"/>
                  </a:lnTo>
                  <a:lnTo>
                    <a:pt x="35" y="12"/>
                  </a:lnTo>
                  <a:lnTo>
                    <a:pt x="35" y="17"/>
                  </a:lnTo>
                  <a:lnTo>
                    <a:pt x="35" y="23"/>
                  </a:lnTo>
                  <a:lnTo>
                    <a:pt x="31" y="29"/>
                  </a:lnTo>
                  <a:lnTo>
                    <a:pt x="25" y="33"/>
                  </a:lnTo>
                  <a:lnTo>
                    <a:pt x="17" y="33"/>
                  </a:lnTo>
                  <a:lnTo>
                    <a:pt x="12" y="33"/>
                  </a:lnTo>
                  <a:lnTo>
                    <a:pt x="6" y="29"/>
                  </a:lnTo>
                  <a:lnTo>
                    <a:pt x="2" y="23"/>
                  </a:lnTo>
                  <a:lnTo>
                    <a:pt x="0" y="17"/>
                  </a:lnTo>
                  <a:lnTo>
                    <a:pt x="2" y="12"/>
                  </a:lnTo>
                  <a:lnTo>
                    <a:pt x="6" y="6"/>
                  </a:lnTo>
                  <a:lnTo>
                    <a:pt x="12" y="2"/>
                  </a:lnTo>
                  <a:lnTo>
                    <a:pt x="17" y="0"/>
                  </a:lnTo>
                  <a:close/>
                </a:path>
              </a:pathLst>
            </a:custGeom>
            <a:solidFill>
              <a:srgbClr val="1F1A17"/>
            </a:solidFill>
            <a:ln w="9525">
              <a:noFill/>
              <a:round/>
              <a:headEnd/>
              <a:tailEnd/>
            </a:ln>
          </p:spPr>
          <p:txBody>
            <a:bodyPr/>
            <a:lstStyle/>
            <a:p>
              <a:endParaRPr lang="en-US"/>
            </a:p>
          </p:txBody>
        </p:sp>
        <p:sp>
          <p:nvSpPr>
            <p:cNvPr id="46265" name="Freeform 1915"/>
            <p:cNvSpPr>
              <a:spLocks/>
            </p:cNvSpPr>
            <p:nvPr/>
          </p:nvSpPr>
          <p:spPr bwMode="auto">
            <a:xfrm>
              <a:off x="2886" y="906"/>
              <a:ext cx="21" cy="19"/>
            </a:xfrm>
            <a:custGeom>
              <a:avLst/>
              <a:gdLst>
                <a:gd name="T0" fmla="*/ 21 w 21"/>
                <a:gd name="T1" fmla="*/ 19 h 19"/>
                <a:gd name="T2" fmla="*/ 21 w 21"/>
                <a:gd name="T3" fmla="*/ 19 h 19"/>
                <a:gd name="T4" fmla="*/ 19 w 21"/>
                <a:gd name="T5" fmla="*/ 12 h 19"/>
                <a:gd name="T6" fmla="*/ 16 w 21"/>
                <a:gd name="T7" fmla="*/ 6 h 19"/>
                <a:gd name="T8" fmla="*/ 8 w 21"/>
                <a:gd name="T9" fmla="*/ 2 h 19"/>
                <a:gd name="T10" fmla="*/ 0 w 21"/>
                <a:gd name="T11" fmla="*/ 0 h 19"/>
                <a:gd name="T12" fmla="*/ 0 w 21"/>
                <a:gd name="T13" fmla="*/ 4 h 19"/>
                <a:gd name="T14" fmla="*/ 8 w 21"/>
                <a:gd name="T15" fmla="*/ 6 h 19"/>
                <a:gd name="T16" fmla="*/ 12 w 21"/>
                <a:gd name="T17" fmla="*/ 10 h 19"/>
                <a:gd name="T18" fmla="*/ 16 w 21"/>
                <a:gd name="T19" fmla="*/ 14 h 19"/>
                <a:gd name="T20" fmla="*/ 16 w 21"/>
                <a:gd name="T21" fmla="*/ 19 h 19"/>
                <a:gd name="T22" fmla="*/ 16 w 21"/>
                <a:gd name="T23" fmla="*/ 19 h 19"/>
                <a:gd name="T24" fmla="*/ 21 w 21"/>
                <a:gd name="T25" fmla="*/ 19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
                <a:gd name="T40" fmla="*/ 0 h 19"/>
                <a:gd name="T41" fmla="*/ 21 w 21"/>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 h="19">
                  <a:moveTo>
                    <a:pt x="21" y="19"/>
                  </a:moveTo>
                  <a:lnTo>
                    <a:pt x="21" y="19"/>
                  </a:lnTo>
                  <a:lnTo>
                    <a:pt x="19" y="12"/>
                  </a:lnTo>
                  <a:lnTo>
                    <a:pt x="16" y="6"/>
                  </a:lnTo>
                  <a:lnTo>
                    <a:pt x="8" y="2"/>
                  </a:lnTo>
                  <a:lnTo>
                    <a:pt x="0" y="0"/>
                  </a:lnTo>
                  <a:lnTo>
                    <a:pt x="0" y="4"/>
                  </a:lnTo>
                  <a:lnTo>
                    <a:pt x="8" y="6"/>
                  </a:lnTo>
                  <a:lnTo>
                    <a:pt x="12" y="10"/>
                  </a:lnTo>
                  <a:lnTo>
                    <a:pt x="16" y="14"/>
                  </a:lnTo>
                  <a:lnTo>
                    <a:pt x="16" y="19"/>
                  </a:lnTo>
                  <a:lnTo>
                    <a:pt x="21" y="19"/>
                  </a:lnTo>
                  <a:close/>
                </a:path>
              </a:pathLst>
            </a:custGeom>
            <a:solidFill>
              <a:srgbClr val="1F1A17"/>
            </a:solidFill>
            <a:ln w="9525">
              <a:noFill/>
              <a:round/>
              <a:headEnd/>
              <a:tailEnd/>
            </a:ln>
          </p:spPr>
          <p:txBody>
            <a:bodyPr/>
            <a:lstStyle/>
            <a:p>
              <a:endParaRPr lang="en-US"/>
            </a:p>
          </p:txBody>
        </p:sp>
        <p:sp>
          <p:nvSpPr>
            <p:cNvPr id="46266" name="Freeform 1916"/>
            <p:cNvSpPr>
              <a:spLocks/>
            </p:cNvSpPr>
            <p:nvPr/>
          </p:nvSpPr>
          <p:spPr bwMode="auto">
            <a:xfrm>
              <a:off x="2886" y="925"/>
              <a:ext cx="21" cy="18"/>
            </a:xfrm>
            <a:custGeom>
              <a:avLst/>
              <a:gdLst>
                <a:gd name="T0" fmla="*/ 0 w 21"/>
                <a:gd name="T1" fmla="*/ 18 h 18"/>
                <a:gd name="T2" fmla="*/ 0 w 21"/>
                <a:gd name="T3" fmla="*/ 18 h 18"/>
                <a:gd name="T4" fmla="*/ 8 w 21"/>
                <a:gd name="T5" fmla="*/ 18 h 18"/>
                <a:gd name="T6" fmla="*/ 16 w 21"/>
                <a:gd name="T7" fmla="*/ 14 h 18"/>
                <a:gd name="T8" fmla="*/ 19 w 21"/>
                <a:gd name="T9" fmla="*/ 8 h 18"/>
                <a:gd name="T10" fmla="*/ 21 w 21"/>
                <a:gd name="T11" fmla="*/ 0 h 18"/>
                <a:gd name="T12" fmla="*/ 16 w 21"/>
                <a:gd name="T13" fmla="*/ 0 h 18"/>
                <a:gd name="T14" fmla="*/ 16 w 21"/>
                <a:gd name="T15" fmla="*/ 6 h 18"/>
                <a:gd name="T16" fmla="*/ 12 w 21"/>
                <a:gd name="T17" fmla="*/ 10 h 18"/>
                <a:gd name="T18" fmla="*/ 8 w 21"/>
                <a:gd name="T19" fmla="*/ 14 h 18"/>
                <a:gd name="T20" fmla="*/ 0 w 21"/>
                <a:gd name="T21" fmla="*/ 14 h 18"/>
                <a:gd name="T22" fmla="*/ 0 w 21"/>
                <a:gd name="T23" fmla="*/ 14 h 18"/>
                <a:gd name="T24" fmla="*/ 0 w 21"/>
                <a:gd name="T25" fmla="*/ 18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
                <a:gd name="T40" fmla="*/ 0 h 18"/>
                <a:gd name="T41" fmla="*/ 21 w 21"/>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 h="18">
                  <a:moveTo>
                    <a:pt x="0" y="18"/>
                  </a:moveTo>
                  <a:lnTo>
                    <a:pt x="0" y="18"/>
                  </a:lnTo>
                  <a:lnTo>
                    <a:pt x="8" y="18"/>
                  </a:lnTo>
                  <a:lnTo>
                    <a:pt x="16" y="14"/>
                  </a:lnTo>
                  <a:lnTo>
                    <a:pt x="19" y="8"/>
                  </a:lnTo>
                  <a:lnTo>
                    <a:pt x="21" y="0"/>
                  </a:lnTo>
                  <a:lnTo>
                    <a:pt x="16" y="0"/>
                  </a:lnTo>
                  <a:lnTo>
                    <a:pt x="16" y="6"/>
                  </a:lnTo>
                  <a:lnTo>
                    <a:pt x="12" y="10"/>
                  </a:lnTo>
                  <a:lnTo>
                    <a:pt x="8" y="14"/>
                  </a:lnTo>
                  <a:lnTo>
                    <a:pt x="0" y="14"/>
                  </a:lnTo>
                  <a:lnTo>
                    <a:pt x="0" y="18"/>
                  </a:lnTo>
                  <a:close/>
                </a:path>
              </a:pathLst>
            </a:custGeom>
            <a:solidFill>
              <a:srgbClr val="1F1A17"/>
            </a:solidFill>
            <a:ln w="9525">
              <a:noFill/>
              <a:round/>
              <a:headEnd/>
              <a:tailEnd/>
            </a:ln>
          </p:spPr>
          <p:txBody>
            <a:bodyPr/>
            <a:lstStyle/>
            <a:p>
              <a:endParaRPr lang="en-US"/>
            </a:p>
          </p:txBody>
        </p:sp>
        <p:sp>
          <p:nvSpPr>
            <p:cNvPr id="46267" name="Freeform 1917"/>
            <p:cNvSpPr>
              <a:spLocks/>
            </p:cNvSpPr>
            <p:nvPr/>
          </p:nvSpPr>
          <p:spPr bwMode="auto">
            <a:xfrm>
              <a:off x="2867" y="925"/>
              <a:ext cx="19" cy="18"/>
            </a:xfrm>
            <a:custGeom>
              <a:avLst/>
              <a:gdLst>
                <a:gd name="T0" fmla="*/ 0 w 19"/>
                <a:gd name="T1" fmla="*/ 0 h 18"/>
                <a:gd name="T2" fmla="*/ 0 w 19"/>
                <a:gd name="T3" fmla="*/ 0 h 18"/>
                <a:gd name="T4" fmla="*/ 2 w 19"/>
                <a:gd name="T5" fmla="*/ 8 h 18"/>
                <a:gd name="T6" fmla="*/ 6 w 19"/>
                <a:gd name="T7" fmla="*/ 14 h 18"/>
                <a:gd name="T8" fmla="*/ 14 w 19"/>
                <a:gd name="T9" fmla="*/ 18 h 18"/>
                <a:gd name="T10" fmla="*/ 19 w 19"/>
                <a:gd name="T11" fmla="*/ 18 h 18"/>
                <a:gd name="T12" fmla="*/ 19 w 19"/>
                <a:gd name="T13" fmla="*/ 14 h 18"/>
                <a:gd name="T14" fmla="*/ 14 w 19"/>
                <a:gd name="T15" fmla="*/ 14 h 18"/>
                <a:gd name="T16" fmla="*/ 10 w 19"/>
                <a:gd name="T17" fmla="*/ 10 h 18"/>
                <a:gd name="T18" fmla="*/ 6 w 19"/>
                <a:gd name="T19" fmla="*/ 6 h 18"/>
                <a:gd name="T20" fmla="*/ 6 w 19"/>
                <a:gd name="T21" fmla="*/ 0 h 18"/>
                <a:gd name="T22" fmla="*/ 6 w 19"/>
                <a:gd name="T23" fmla="*/ 0 h 18"/>
                <a:gd name="T24" fmla="*/ 0 w 19"/>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18"/>
                <a:gd name="T41" fmla="*/ 19 w 19"/>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18">
                  <a:moveTo>
                    <a:pt x="0" y="0"/>
                  </a:moveTo>
                  <a:lnTo>
                    <a:pt x="0" y="0"/>
                  </a:lnTo>
                  <a:lnTo>
                    <a:pt x="2" y="8"/>
                  </a:lnTo>
                  <a:lnTo>
                    <a:pt x="6" y="14"/>
                  </a:lnTo>
                  <a:lnTo>
                    <a:pt x="14" y="18"/>
                  </a:lnTo>
                  <a:lnTo>
                    <a:pt x="19" y="18"/>
                  </a:lnTo>
                  <a:lnTo>
                    <a:pt x="19" y="14"/>
                  </a:lnTo>
                  <a:lnTo>
                    <a:pt x="14" y="14"/>
                  </a:lnTo>
                  <a:lnTo>
                    <a:pt x="10" y="10"/>
                  </a:lnTo>
                  <a:lnTo>
                    <a:pt x="6" y="6"/>
                  </a:lnTo>
                  <a:lnTo>
                    <a:pt x="6" y="0"/>
                  </a:lnTo>
                  <a:lnTo>
                    <a:pt x="0" y="0"/>
                  </a:lnTo>
                  <a:close/>
                </a:path>
              </a:pathLst>
            </a:custGeom>
            <a:solidFill>
              <a:srgbClr val="1F1A17"/>
            </a:solidFill>
            <a:ln w="9525">
              <a:noFill/>
              <a:round/>
              <a:headEnd/>
              <a:tailEnd/>
            </a:ln>
          </p:spPr>
          <p:txBody>
            <a:bodyPr/>
            <a:lstStyle/>
            <a:p>
              <a:endParaRPr lang="en-US"/>
            </a:p>
          </p:txBody>
        </p:sp>
        <p:sp>
          <p:nvSpPr>
            <p:cNvPr id="46268" name="Freeform 1918"/>
            <p:cNvSpPr>
              <a:spLocks/>
            </p:cNvSpPr>
            <p:nvPr/>
          </p:nvSpPr>
          <p:spPr bwMode="auto">
            <a:xfrm>
              <a:off x="2867" y="906"/>
              <a:ext cx="19" cy="19"/>
            </a:xfrm>
            <a:custGeom>
              <a:avLst/>
              <a:gdLst>
                <a:gd name="T0" fmla="*/ 19 w 19"/>
                <a:gd name="T1" fmla="*/ 0 h 19"/>
                <a:gd name="T2" fmla="*/ 19 w 19"/>
                <a:gd name="T3" fmla="*/ 0 h 19"/>
                <a:gd name="T4" fmla="*/ 14 w 19"/>
                <a:gd name="T5" fmla="*/ 2 h 19"/>
                <a:gd name="T6" fmla="*/ 6 w 19"/>
                <a:gd name="T7" fmla="*/ 6 h 19"/>
                <a:gd name="T8" fmla="*/ 2 w 19"/>
                <a:gd name="T9" fmla="*/ 12 h 19"/>
                <a:gd name="T10" fmla="*/ 0 w 19"/>
                <a:gd name="T11" fmla="*/ 19 h 19"/>
                <a:gd name="T12" fmla="*/ 6 w 19"/>
                <a:gd name="T13" fmla="*/ 19 h 19"/>
                <a:gd name="T14" fmla="*/ 6 w 19"/>
                <a:gd name="T15" fmla="*/ 14 h 19"/>
                <a:gd name="T16" fmla="*/ 10 w 19"/>
                <a:gd name="T17" fmla="*/ 10 h 19"/>
                <a:gd name="T18" fmla="*/ 14 w 19"/>
                <a:gd name="T19" fmla="*/ 6 h 19"/>
                <a:gd name="T20" fmla="*/ 19 w 19"/>
                <a:gd name="T21" fmla="*/ 4 h 19"/>
                <a:gd name="T22" fmla="*/ 19 w 19"/>
                <a:gd name="T23" fmla="*/ 4 h 19"/>
                <a:gd name="T24" fmla="*/ 19 w 19"/>
                <a:gd name="T25" fmla="*/ 0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19"/>
                <a:gd name="T41" fmla="*/ 19 w 19"/>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19">
                  <a:moveTo>
                    <a:pt x="19" y="0"/>
                  </a:moveTo>
                  <a:lnTo>
                    <a:pt x="19" y="0"/>
                  </a:lnTo>
                  <a:lnTo>
                    <a:pt x="14" y="2"/>
                  </a:lnTo>
                  <a:lnTo>
                    <a:pt x="6" y="6"/>
                  </a:lnTo>
                  <a:lnTo>
                    <a:pt x="2" y="12"/>
                  </a:lnTo>
                  <a:lnTo>
                    <a:pt x="0" y="19"/>
                  </a:lnTo>
                  <a:lnTo>
                    <a:pt x="6" y="19"/>
                  </a:lnTo>
                  <a:lnTo>
                    <a:pt x="6" y="14"/>
                  </a:lnTo>
                  <a:lnTo>
                    <a:pt x="10" y="10"/>
                  </a:lnTo>
                  <a:lnTo>
                    <a:pt x="14" y="6"/>
                  </a:lnTo>
                  <a:lnTo>
                    <a:pt x="19" y="4"/>
                  </a:lnTo>
                  <a:lnTo>
                    <a:pt x="19" y="0"/>
                  </a:lnTo>
                  <a:close/>
                </a:path>
              </a:pathLst>
            </a:custGeom>
            <a:solidFill>
              <a:srgbClr val="1F1A17"/>
            </a:solidFill>
            <a:ln w="9525">
              <a:noFill/>
              <a:round/>
              <a:headEnd/>
              <a:tailEnd/>
            </a:ln>
          </p:spPr>
          <p:txBody>
            <a:bodyPr/>
            <a:lstStyle/>
            <a:p>
              <a:endParaRPr lang="en-US"/>
            </a:p>
          </p:txBody>
        </p:sp>
        <p:sp>
          <p:nvSpPr>
            <p:cNvPr id="46269" name="Freeform 1919"/>
            <p:cNvSpPr>
              <a:spLocks/>
            </p:cNvSpPr>
            <p:nvPr/>
          </p:nvSpPr>
          <p:spPr bwMode="auto">
            <a:xfrm>
              <a:off x="2873" y="912"/>
              <a:ext cx="29" cy="27"/>
            </a:xfrm>
            <a:custGeom>
              <a:avLst/>
              <a:gdLst>
                <a:gd name="T0" fmla="*/ 13 w 29"/>
                <a:gd name="T1" fmla="*/ 0 h 27"/>
                <a:gd name="T2" fmla="*/ 19 w 29"/>
                <a:gd name="T3" fmla="*/ 2 h 27"/>
                <a:gd name="T4" fmla="*/ 25 w 29"/>
                <a:gd name="T5" fmla="*/ 4 h 27"/>
                <a:gd name="T6" fmla="*/ 27 w 29"/>
                <a:gd name="T7" fmla="*/ 8 h 27"/>
                <a:gd name="T8" fmla="*/ 29 w 29"/>
                <a:gd name="T9" fmla="*/ 13 h 27"/>
                <a:gd name="T10" fmla="*/ 27 w 29"/>
                <a:gd name="T11" fmla="*/ 19 h 27"/>
                <a:gd name="T12" fmla="*/ 25 w 29"/>
                <a:gd name="T13" fmla="*/ 23 h 27"/>
                <a:gd name="T14" fmla="*/ 19 w 29"/>
                <a:gd name="T15" fmla="*/ 27 h 27"/>
                <a:gd name="T16" fmla="*/ 13 w 29"/>
                <a:gd name="T17" fmla="*/ 27 h 27"/>
                <a:gd name="T18" fmla="*/ 9 w 29"/>
                <a:gd name="T19" fmla="*/ 27 h 27"/>
                <a:gd name="T20" fmla="*/ 4 w 29"/>
                <a:gd name="T21" fmla="*/ 23 h 27"/>
                <a:gd name="T22" fmla="*/ 0 w 29"/>
                <a:gd name="T23" fmla="*/ 19 h 27"/>
                <a:gd name="T24" fmla="*/ 0 w 29"/>
                <a:gd name="T25" fmla="*/ 13 h 27"/>
                <a:gd name="T26" fmla="*/ 0 w 29"/>
                <a:gd name="T27" fmla="*/ 8 h 27"/>
                <a:gd name="T28" fmla="*/ 4 w 29"/>
                <a:gd name="T29" fmla="*/ 4 h 27"/>
                <a:gd name="T30" fmla="*/ 9 w 29"/>
                <a:gd name="T31" fmla="*/ 2 h 27"/>
                <a:gd name="T32" fmla="*/ 13 w 29"/>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7"/>
                <a:gd name="T53" fmla="*/ 29 w 29"/>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7">
                  <a:moveTo>
                    <a:pt x="13" y="0"/>
                  </a:moveTo>
                  <a:lnTo>
                    <a:pt x="19" y="2"/>
                  </a:lnTo>
                  <a:lnTo>
                    <a:pt x="25" y="4"/>
                  </a:lnTo>
                  <a:lnTo>
                    <a:pt x="27" y="8"/>
                  </a:lnTo>
                  <a:lnTo>
                    <a:pt x="29" y="13"/>
                  </a:lnTo>
                  <a:lnTo>
                    <a:pt x="27" y="19"/>
                  </a:lnTo>
                  <a:lnTo>
                    <a:pt x="25" y="23"/>
                  </a:lnTo>
                  <a:lnTo>
                    <a:pt x="19" y="27"/>
                  </a:lnTo>
                  <a:lnTo>
                    <a:pt x="13" y="27"/>
                  </a:lnTo>
                  <a:lnTo>
                    <a:pt x="9" y="27"/>
                  </a:lnTo>
                  <a:lnTo>
                    <a:pt x="4" y="23"/>
                  </a:lnTo>
                  <a:lnTo>
                    <a:pt x="0" y="19"/>
                  </a:lnTo>
                  <a:lnTo>
                    <a:pt x="0" y="13"/>
                  </a:lnTo>
                  <a:lnTo>
                    <a:pt x="0" y="8"/>
                  </a:lnTo>
                  <a:lnTo>
                    <a:pt x="4" y="4"/>
                  </a:lnTo>
                  <a:lnTo>
                    <a:pt x="9" y="2"/>
                  </a:lnTo>
                  <a:lnTo>
                    <a:pt x="13" y="0"/>
                  </a:lnTo>
                  <a:close/>
                </a:path>
              </a:pathLst>
            </a:custGeom>
            <a:solidFill>
              <a:srgbClr val="00552A"/>
            </a:solidFill>
            <a:ln w="9525">
              <a:noFill/>
              <a:round/>
              <a:headEnd/>
              <a:tailEnd/>
            </a:ln>
          </p:spPr>
          <p:txBody>
            <a:bodyPr/>
            <a:lstStyle/>
            <a:p>
              <a:endParaRPr lang="en-US"/>
            </a:p>
          </p:txBody>
        </p:sp>
        <p:sp>
          <p:nvSpPr>
            <p:cNvPr id="46270" name="Freeform 1920"/>
            <p:cNvSpPr>
              <a:spLocks/>
            </p:cNvSpPr>
            <p:nvPr/>
          </p:nvSpPr>
          <p:spPr bwMode="auto">
            <a:xfrm>
              <a:off x="2873" y="912"/>
              <a:ext cx="29" cy="27"/>
            </a:xfrm>
            <a:custGeom>
              <a:avLst/>
              <a:gdLst>
                <a:gd name="T0" fmla="*/ 13 w 29"/>
                <a:gd name="T1" fmla="*/ 0 h 27"/>
                <a:gd name="T2" fmla="*/ 19 w 29"/>
                <a:gd name="T3" fmla="*/ 2 h 27"/>
                <a:gd name="T4" fmla="*/ 25 w 29"/>
                <a:gd name="T5" fmla="*/ 4 h 27"/>
                <a:gd name="T6" fmla="*/ 27 w 29"/>
                <a:gd name="T7" fmla="*/ 8 h 27"/>
                <a:gd name="T8" fmla="*/ 29 w 29"/>
                <a:gd name="T9" fmla="*/ 13 h 27"/>
                <a:gd name="T10" fmla="*/ 27 w 29"/>
                <a:gd name="T11" fmla="*/ 19 h 27"/>
                <a:gd name="T12" fmla="*/ 25 w 29"/>
                <a:gd name="T13" fmla="*/ 23 h 27"/>
                <a:gd name="T14" fmla="*/ 19 w 29"/>
                <a:gd name="T15" fmla="*/ 27 h 27"/>
                <a:gd name="T16" fmla="*/ 13 w 29"/>
                <a:gd name="T17" fmla="*/ 27 h 27"/>
                <a:gd name="T18" fmla="*/ 9 w 29"/>
                <a:gd name="T19" fmla="*/ 27 h 27"/>
                <a:gd name="T20" fmla="*/ 4 w 29"/>
                <a:gd name="T21" fmla="*/ 23 h 27"/>
                <a:gd name="T22" fmla="*/ 0 w 29"/>
                <a:gd name="T23" fmla="*/ 19 h 27"/>
                <a:gd name="T24" fmla="*/ 0 w 29"/>
                <a:gd name="T25" fmla="*/ 13 h 27"/>
                <a:gd name="T26" fmla="*/ 0 w 29"/>
                <a:gd name="T27" fmla="*/ 8 h 27"/>
                <a:gd name="T28" fmla="*/ 4 w 29"/>
                <a:gd name="T29" fmla="*/ 4 h 27"/>
                <a:gd name="T30" fmla="*/ 9 w 29"/>
                <a:gd name="T31" fmla="*/ 2 h 27"/>
                <a:gd name="T32" fmla="*/ 13 w 29"/>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7"/>
                <a:gd name="T53" fmla="*/ 29 w 29"/>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7">
                  <a:moveTo>
                    <a:pt x="13" y="0"/>
                  </a:moveTo>
                  <a:lnTo>
                    <a:pt x="19" y="2"/>
                  </a:lnTo>
                  <a:lnTo>
                    <a:pt x="25" y="4"/>
                  </a:lnTo>
                  <a:lnTo>
                    <a:pt x="27" y="8"/>
                  </a:lnTo>
                  <a:lnTo>
                    <a:pt x="29" y="13"/>
                  </a:lnTo>
                  <a:lnTo>
                    <a:pt x="27" y="19"/>
                  </a:lnTo>
                  <a:lnTo>
                    <a:pt x="25" y="23"/>
                  </a:lnTo>
                  <a:lnTo>
                    <a:pt x="19" y="27"/>
                  </a:lnTo>
                  <a:lnTo>
                    <a:pt x="13" y="27"/>
                  </a:lnTo>
                  <a:lnTo>
                    <a:pt x="9" y="27"/>
                  </a:lnTo>
                  <a:lnTo>
                    <a:pt x="4" y="23"/>
                  </a:lnTo>
                  <a:lnTo>
                    <a:pt x="0" y="19"/>
                  </a:lnTo>
                  <a:lnTo>
                    <a:pt x="0" y="13"/>
                  </a:lnTo>
                  <a:lnTo>
                    <a:pt x="0" y="8"/>
                  </a:lnTo>
                  <a:lnTo>
                    <a:pt x="4" y="4"/>
                  </a:lnTo>
                  <a:lnTo>
                    <a:pt x="9" y="2"/>
                  </a:lnTo>
                  <a:lnTo>
                    <a:pt x="13" y="0"/>
                  </a:lnTo>
                </a:path>
              </a:pathLst>
            </a:custGeom>
            <a:noFill/>
            <a:ln w="0">
              <a:solidFill>
                <a:srgbClr val="25221E"/>
              </a:solidFill>
              <a:round/>
              <a:headEnd/>
              <a:tailEnd/>
            </a:ln>
          </p:spPr>
          <p:txBody>
            <a:bodyPr/>
            <a:lstStyle/>
            <a:p>
              <a:endParaRPr lang="en-US"/>
            </a:p>
          </p:txBody>
        </p:sp>
        <p:sp>
          <p:nvSpPr>
            <p:cNvPr id="46271" name="Freeform 1921"/>
            <p:cNvSpPr>
              <a:spLocks/>
            </p:cNvSpPr>
            <p:nvPr/>
          </p:nvSpPr>
          <p:spPr bwMode="auto">
            <a:xfrm>
              <a:off x="2875" y="914"/>
              <a:ext cx="23" cy="11"/>
            </a:xfrm>
            <a:custGeom>
              <a:avLst/>
              <a:gdLst>
                <a:gd name="T0" fmla="*/ 0 w 23"/>
                <a:gd name="T1" fmla="*/ 11 h 11"/>
                <a:gd name="T2" fmla="*/ 2 w 23"/>
                <a:gd name="T3" fmla="*/ 8 h 11"/>
                <a:gd name="T4" fmla="*/ 4 w 23"/>
                <a:gd name="T5" fmla="*/ 4 h 11"/>
                <a:gd name="T6" fmla="*/ 6 w 23"/>
                <a:gd name="T7" fmla="*/ 2 h 11"/>
                <a:gd name="T8" fmla="*/ 9 w 23"/>
                <a:gd name="T9" fmla="*/ 0 h 11"/>
                <a:gd name="T10" fmla="*/ 13 w 23"/>
                <a:gd name="T11" fmla="*/ 0 h 11"/>
                <a:gd name="T12" fmla="*/ 17 w 23"/>
                <a:gd name="T13" fmla="*/ 0 h 11"/>
                <a:gd name="T14" fmla="*/ 19 w 23"/>
                <a:gd name="T15" fmla="*/ 4 h 11"/>
                <a:gd name="T16" fmla="*/ 23 w 23"/>
                <a:gd name="T17" fmla="*/ 6 h 11"/>
                <a:gd name="T18" fmla="*/ 13 w 23"/>
                <a:gd name="T19" fmla="*/ 10 h 11"/>
                <a:gd name="T20" fmla="*/ 0 w 23"/>
                <a:gd name="T21" fmla="*/ 1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11"/>
                <a:gd name="T35" fmla="*/ 23 w 23"/>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11">
                  <a:moveTo>
                    <a:pt x="0" y="11"/>
                  </a:moveTo>
                  <a:lnTo>
                    <a:pt x="2" y="8"/>
                  </a:lnTo>
                  <a:lnTo>
                    <a:pt x="4" y="4"/>
                  </a:lnTo>
                  <a:lnTo>
                    <a:pt x="6" y="2"/>
                  </a:lnTo>
                  <a:lnTo>
                    <a:pt x="9" y="0"/>
                  </a:lnTo>
                  <a:lnTo>
                    <a:pt x="13" y="0"/>
                  </a:lnTo>
                  <a:lnTo>
                    <a:pt x="17" y="0"/>
                  </a:lnTo>
                  <a:lnTo>
                    <a:pt x="19" y="4"/>
                  </a:lnTo>
                  <a:lnTo>
                    <a:pt x="23" y="6"/>
                  </a:lnTo>
                  <a:lnTo>
                    <a:pt x="13" y="10"/>
                  </a:lnTo>
                  <a:lnTo>
                    <a:pt x="0" y="11"/>
                  </a:lnTo>
                  <a:close/>
                </a:path>
              </a:pathLst>
            </a:custGeom>
            <a:solidFill>
              <a:srgbClr val="69B92E"/>
            </a:solidFill>
            <a:ln w="9525">
              <a:noFill/>
              <a:round/>
              <a:headEnd/>
              <a:tailEnd/>
            </a:ln>
          </p:spPr>
          <p:txBody>
            <a:bodyPr/>
            <a:lstStyle/>
            <a:p>
              <a:endParaRPr lang="en-US"/>
            </a:p>
          </p:txBody>
        </p:sp>
        <p:sp>
          <p:nvSpPr>
            <p:cNvPr id="46272" name="Rectangle 1922"/>
            <p:cNvSpPr>
              <a:spLocks noChangeArrowheads="1"/>
            </p:cNvSpPr>
            <p:nvPr/>
          </p:nvSpPr>
          <p:spPr bwMode="auto">
            <a:xfrm>
              <a:off x="2992" y="856"/>
              <a:ext cx="46" cy="25"/>
            </a:xfrm>
            <a:prstGeom prst="rect">
              <a:avLst/>
            </a:prstGeom>
            <a:solidFill>
              <a:srgbClr val="1F1A17"/>
            </a:solidFill>
            <a:ln w="9525">
              <a:noFill/>
              <a:miter lim="800000"/>
              <a:headEnd/>
              <a:tailEnd/>
            </a:ln>
          </p:spPr>
          <p:txBody>
            <a:bodyPr/>
            <a:lstStyle/>
            <a:p>
              <a:endParaRPr lang="en-US"/>
            </a:p>
          </p:txBody>
        </p:sp>
        <p:sp>
          <p:nvSpPr>
            <p:cNvPr id="46273" name="Rectangle 1923"/>
            <p:cNvSpPr>
              <a:spLocks noChangeArrowheads="1"/>
            </p:cNvSpPr>
            <p:nvPr/>
          </p:nvSpPr>
          <p:spPr bwMode="auto">
            <a:xfrm>
              <a:off x="2992" y="856"/>
              <a:ext cx="46" cy="25"/>
            </a:xfrm>
            <a:prstGeom prst="rect">
              <a:avLst/>
            </a:prstGeom>
            <a:noFill/>
            <a:ln w="0">
              <a:solidFill>
                <a:srgbClr val="FFFFFF"/>
              </a:solidFill>
              <a:miter lim="800000"/>
              <a:headEnd/>
              <a:tailEnd/>
            </a:ln>
          </p:spPr>
          <p:txBody>
            <a:bodyPr/>
            <a:lstStyle/>
            <a:p>
              <a:endParaRPr lang="en-US"/>
            </a:p>
          </p:txBody>
        </p:sp>
        <p:sp>
          <p:nvSpPr>
            <p:cNvPr id="46274" name="Rectangle 1924"/>
            <p:cNvSpPr>
              <a:spLocks noChangeArrowheads="1"/>
            </p:cNvSpPr>
            <p:nvPr/>
          </p:nvSpPr>
          <p:spPr bwMode="auto">
            <a:xfrm>
              <a:off x="3358" y="914"/>
              <a:ext cx="44" cy="23"/>
            </a:xfrm>
            <a:prstGeom prst="rect">
              <a:avLst/>
            </a:prstGeom>
            <a:solidFill>
              <a:srgbClr val="1F1A17"/>
            </a:solidFill>
            <a:ln w="9525">
              <a:noFill/>
              <a:miter lim="800000"/>
              <a:headEnd/>
              <a:tailEnd/>
            </a:ln>
          </p:spPr>
          <p:txBody>
            <a:bodyPr/>
            <a:lstStyle/>
            <a:p>
              <a:endParaRPr lang="en-US"/>
            </a:p>
          </p:txBody>
        </p:sp>
        <p:sp>
          <p:nvSpPr>
            <p:cNvPr id="46275" name="Rectangle 1925"/>
            <p:cNvSpPr>
              <a:spLocks noChangeArrowheads="1"/>
            </p:cNvSpPr>
            <p:nvPr/>
          </p:nvSpPr>
          <p:spPr bwMode="auto">
            <a:xfrm>
              <a:off x="3358" y="914"/>
              <a:ext cx="44" cy="23"/>
            </a:xfrm>
            <a:prstGeom prst="rect">
              <a:avLst/>
            </a:prstGeom>
            <a:noFill/>
            <a:ln w="0">
              <a:solidFill>
                <a:srgbClr val="FFFFFF"/>
              </a:solidFill>
              <a:miter lim="800000"/>
              <a:headEnd/>
              <a:tailEnd/>
            </a:ln>
          </p:spPr>
          <p:txBody>
            <a:bodyPr/>
            <a:lstStyle/>
            <a:p>
              <a:endParaRPr lang="en-US"/>
            </a:p>
          </p:txBody>
        </p:sp>
        <p:sp>
          <p:nvSpPr>
            <p:cNvPr id="46276" name="Rectangle 1926"/>
            <p:cNvSpPr>
              <a:spLocks noChangeArrowheads="1"/>
            </p:cNvSpPr>
            <p:nvPr/>
          </p:nvSpPr>
          <p:spPr bwMode="auto">
            <a:xfrm>
              <a:off x="3297" y="914"/>
              <a:ext cx="44" cy="23"/>
            </a:xfrm>
            <a:prstGeom prst="rect">
              <a:avLst/>
            </a:prstGeom>
            <a:solidFill>
              <a:srgbClr val="1F1A17"/>
            </a:solidFill>
            <a:ln w="9525">
              <a:noFill/>
              <a:miter lim="800000"/>
              <a:headEnd/>
              <a:tailEnd/>
            </a:ln>
          </p:spPr>
          <p:txBody>
            <a:bodyPr/>
            <a:lstStyle/>
            <a:p>
              <a:endParaRPr lang="en-US"/>
            </a:p>
          </p:txBody>
        </p:sp>
        <p:sp>
          <p:nvSpPr>
            <p:cNvPr id="46277" name="Rectangle 1927"/>
            <p:cNvSpPr>
              <a:spLocks noChangeArrowheads="1"/>
            </p:cNvSpPr>
            <p:nvPr/>
          </p:nvSpPr>
          <p:spPr bwMode="auto">
            <a:xfrm>
              <a:off x="3297" y="914"/>
              <a:ext cx="44" cy="23"/>
            </a:xfrm>
            <a:prstGeom prst="rect">
              <a:avLst/>
            </a:prstGeom>
            <a:noFill/>
            <a:ln w="0">
              <a:solidFill>
                <a:srgbClr val="FFFFFF"/>
              </a:solidFill>
              <a:miter lim="800000"/>
              <a:headEnd/>
              <a:tailEnd/>
            </a:ln>
          </p:spPr>
          <p:txBody>
            <a:bodyPr/>
            <a:lstStyle/>
            <a:p>
              <a:endParaRPr lang="en-US"/>
            </a:p>
          </p:txBody>
        </p:sp>
        <p:sp>
          <p:nvSpPr>
            <p:cNvPr id="46278" name="Rectangle 1928"/>
            <p:cNvSpPr>
              <a:spLocks noChangeArrowheads="1"/>
            </p:cNvSpPr>
            <p:nvPr/>
          </p:nvSpPr>
          <p:spPr bwMode="auto">
            <a:xfrm>
              <a:off x="3236" y="914"/>
              <a:ext cx="46" cy="23"/>
            </a:xfrm>
            <a:prstGeom prst="rect">
              <a:avLst/>
            </a:prstGeom>
            <a:solidFill>
              <a:srgbClr val="1F1A17"/>
            </a:solidFill>
            <a:ln w="9525">
              <a:noFill/>
              <a:miter lim="800000"/>
              <a:headEnd/>
              <a:tailEnd/>
            </a:ln>
          </p:spPr>
          <p:txBody>
            <a:bodyPr/>
            <a:lstStyle/>
            <a:p>
              <a:endParaRPr lang="en-US"/>
            </a:p>
          </p:txBody>
        </p:sp>
        <p:sp>
          <p:nvSpPr>
            <p:cNvPr id="46279" name="Rectangle 1929"/>
            <p:cNvSpPr>
              <a:spLocks noChangeArrowheads="1"/>
            </p:cNvSpPr>
            <p:nvPr/>
          </p:nvSpPr>
          <p:spPr bwMode="auto">
            <a:xfrm>
              <a:off x="3236" y="914"/>
              <a:ext cx="46" cy="23"/>
            </a:xfrm>
            <a:prstGeom prst="rect">
              <a:avLst/>
            </a:prstGeom>
            <a:noFill/>
            <a:ln w="0">
              <a:solidFill>
                <a:srgbClr val="FFFFFF"/>
              </a:solidFill>
              <a:miter lim="800000"/>
              <a:headEnd/>
              <a:tailEnd/>
            </a:ln>
          </p:spPr>
          <p:txBody>
            <a:bodyPr/>
            <a:lstStyle/>
            <a:p>
              <a:endParaRPr lang="en-US"/>
            </a:p>
          </p:txBody>
        </p:sp>
        <p:sp>
          <p:nvSpPr>
            <p:cNvPr id="46280" name="Rectangle 1930"/>
            <p:cNvSpPr>
              <a:spLocks noChangeArrowheads="1"/>
            </p:cNvSpPr>
            <p:nvPr/>
          </p:nvSpPr>
          <p:spPr bwMode="auto">
            <a:xfrm>
              <a:off x="3176" y="914"/>
              <a:ext cx="44" cy="23"/>
            </a:xfrm>
            <a:prstGeom prst="rect">
              <a:avLst/>
            </a:prstGeom>
            <a:solidFill>
              <a:srgbClr val="1F1A17"/>
            </a:solidFill>
            <a:ln w="9525">
              <a:noFill/>
              <a:miter lim="800000"/>
              <a:headEnd/>
              <a:tailEnd/>
            </a:ln>
          </p:spPr>
          <p:txBody>
            <a:bodyPr/>
            <a:lstStyle/>
            <a:p>
              <a:endParaRPr lang="en-US"/>
            </a:p>
          </p:txBody>
        </p:sp>
        <p:sp>
          <p:nvSpPr>
            <p:cNvPr id="46281" name="Rectangle 1931"/>
            <p:cNvSpPr>
              <a:spLocks noChangeArrowheads="1"/>
            </p:cNvSpPr>
            <p:nvPr/>
          </p:nvSpPr>
          <p:spPr bwMode="auto">
            <a:xfrm>
              <a:off x="3176" y="914"/>
              <a:ext cx="44" cy="23"/>
            </a:xfrm>
            <a:prstGeom prst="rect">
              <a:avLst/>
            </a:prstGeom>
            <a:noFill/>
            <a:ln w="0">
              <a:solidFill>
                <a:srgbClr val="FFFFFF"/>
              </a:solidFill>
              <a:miter lim="800000"/>
              <a:headEnd/>
              <a:tailEnd/>
            </a:ln>
          </p:spPr>
          <p:txBody>
            <a:bodyPr/>
            <a:lstStyle/>
            <a:p>
              <a:endParaRPr lang="en-US"/>
            </a:p>
          </p:txBody>
        </p:sp>
        <p:sp>
          <p:nvSpPr>
            <p:cNvPr id="46282" name="Rectangle 1932"/>
            <p:cNvSpPr>
              <a:spLocks noChangeArrowheads="1"/>
            </p:cNvSpPr>
            <p:nvPr/>
          </p:nvSpPr>
          <p:spPr bwMode="auto">
            <a:xfrm>
              <a:off x="3115" y="914"/>
              <a:ext cx="44" cy="23"/>
            </a:xfrm>
            <a:prstGeom prst="rect">
              <a:avLst/>
            </a:prstGeom>
            <a:solidFill>
              <a:srgbClr val="1F1A17"/>
            </a:solidFill>
            <a:ln w="9525">
              <a:noFill/>
              <a:miter lim="800000"/>
              <a:headEnd/>
              <a:tailEnd/>
            </a:ln>
          </p:spPr>
          <p:txBody>
            <a:bodyPr/>
            <a:lstStyle/>
            <a:p>
              <a:endParaRPr lang="en-US"/>
            </a:p>
          </p:txBody>
        </p:sp>
        <p:sp>
          <p:nvSpPr>
            <p:cNvPr id="46283" name="Rectangle 1933"/>
            <p:cNvSpPr>
              <a:spLocks noChangeArrowheads="1"/>
            </p:cNvSpPr>
            <p:nvPr/>
          </p:nvSpPr>
          <p:spPr bwMode="auto">
            <a:xfrm>
              <a:off x="3115" y="914"/>
              <a:ext cx="44" cy="23"/>
            </a:xfrm>
            <a:prstGeom prst="rect">
              <a:avLst/>
            </a:prstGeom>
            <a:noFill/>
            <a:ln w="0">
              <a:solidFill>
                <a:srgbClr val="FFFFFF"/>
              </a:solidFill>
              <a:miter lim="800000"/>
              <a:headEnd/>
              <a:tailEnd/>
            </a:ln>
          </p:spPr>
          <p:txBody>
            <a:bodyPr/>
            <a:lstStyle/>
            <a:p>
              <a:endParaRPr lang="en-US"/>
            </a:p>
          </p:txBody>
        </p:sp>
        <p:sp>
          <p:nvSpPr>
            <p:cNvPr id="46284" name="Rectangle 1934"/>
            <p:cNvSpPr>
              <a:spLocks noChangeArrowheads="1"/>
            </p:cNvSpPr>
            <p:nvPr/>
          </p:nvSpPr>
          <p:spPr bwMode="auto">
            <a:xfrm>
              <a:off x="3115" y="856"/>
              <a:ext cx="44" cy="25"/>
            </a:xfrm>
            <a:prstGeom prst="rect">
              <a:avLst/>
            </a:prstGeom>
            <a:solidFill>
              <a:srgbClr val="1F1A17"/>
            </a:solidFill>
            <a:ln w="9525">
              <a:noFill/>
              <a:miter lim="800000"/>
              <a:headEnd/>
              <a:tailEnd/>
            </a:ln>
          </p:spPr>
          <p:txBody>
            <a:bodyPr/>
            <a:lstStyle/>
            <a:p>
              <a:endParaRPr lang="en-US"/>
            </a:p>
          </p:txBody>
        </p:sp>
        <p:sp>
          <p:nvSpPr>
            <p:cNvPr id="46285" name="Rectangle 1935"/>
            <p:cNvSpPr>
              <a:spLocks noChangeArrowheads="1"/>
            </p:cNvSpPr>
            <p:nvPr/>
          </p:nvSpPr>
          <p:spPr bwMode="auto">
            <a:xfrm>
              <a:off x="3115" y="856"/>
              <a:ext cx="44" cy="25"/>
            </a:xfrm>
            <a:prstGeom prst="rect">
              <a:avLst/>
            </a:prstGeom>
            <a:noFill/>
            <a:ln w="0">
              <a:solidFill>
                <a:srgbClr val="FFFFFF"/>
              </a:solidFill>
              <a:miter lim="800000"/>
              <a:headEnd/>
              <a:tailEnd/>
            </a:ln>
          </p:spPr>
          <p:txBody>
            <a:bodyPr/>
            <a:lstStyle/>
            <a:p>
              <a:endParaRPr lang="en-US"/>
            </a:p>
          </p:txBody>
        </p:sp>
        <p:sp>
          <p:nvSpPr>
            <p:cNvPr id="46286" name="Rectangle 1936"/>
            <p:cNvSpPr>
              <a:spLocks noChangeArrowheads="1"/>
            </p:cNvSpPr>
            <p:nvPr/>
          </p:nvSpPr>
          <p:spPr bwMode="auto">
            <a:xfrm>
              <a:off x="3053" y="914"/>
              <a:ext cx="46" cy="23"/>
            </a:xfrm>
            <a:prstGeom prst="rect">
              <a:avLst/>
            </a:prstGeom>
            <a:solidFill>
              <a:srgbClr val="1F1A17"/>
            </a:solidFill>
            <a:ln w="9525">
              <a:noFill/>
              <a:miter lim="800000"/>
              <a:headEnd/>
              <a:tailEnd/>
            </a:ln>
          </p:spPr>
          <p:txBody>
            <a:bodyPr/>
            <a:lstStyle/>
            <a:p>
              <a:endParaRPr lang="en-US"/>
            </a:p>
          </p:txBody>
        </p:sp>
        <p:sp>
          <p:nvSpPr>
            <p:cNvPr id="46287" name="Rectangle 1937"/>
            <p:cNvSpPr>
              <a:spLocks noChangeArrowheads="1"/>
            </p:cNvSpPr>
            <p:nvPr/>
          </p:nvSpPr>
          <p:spPr bwMode="auto">
            <a:xfrm>
              <a:off x="3053" y="914"/>
              <a:ext cx="46" cy="23"/>
            </a:xfrm>
            <a:prstGeom prst="rect">
              <a:avLst/>
            </a:prstGeom>
            <a:noFill/>
            <a:ln w="0">
              <a:solidFill>
                <a:srgbClr val="FFFFFF"/>
              </a:solidFill>
              <a:miter lim="800000"/>
              <a:headEnd/>
              <a:tailEnd/>
            </a:ln>
          </p:spPr>
          <p:txBody>
            <a:bodyPr/>
            <a:lstStyle/>
            <a:p>
              <a:endParaRPr lang="en-US"/>
            </a:p>
          </p:txBody>
        </p:sp>
        <p:sp>
          <p:nvSpPr>
            <p:cNvPr id="46288" name="Rectangle 1938"/>
            <p:cNvSpPr>
              <a:spLocks noChangeArrowheads="1"/>
            </p:cNvSpPr>
            <p:nvPr/>
          </p:nvSpPr>
          <p:spPr bwMode="auto">
            <a:xfrm>
              <a:off x="2992" y="914"/>
              <a:ext cx="46" cy="23"/>
            </a:xfrm>
            <a:prstGeom prst="rect">
              <a:avLst/>
            </a:prstGeom>
            <a:solidFill>
              <a:srgbClr val="1F1A17"/>
            </a:solidFill>
            <a:ln w="9525">
              <a:noFill/>
              <a:miter lim="800000"/>
              <a:headEnd/>
              <a:tailEnd/>
            </a:ln>
          </p:spPr>
          <p:txBody>
            <a:bodyPr/>
            <a:lstStyle/>
            <a:p>
              <a:endParaRPr lang="en-US"/>
            </a:p>
          </p:txBody>
        </p:sp>
        <p:sp>
          <p:nvSpPr>
            <p:cNvPr id="46289" name="Rectangle 1939"/>
            <p:cNvSpPr>
              <a:spLocks noChangeArrowheads="1"/>
            </p:cNvSpPr>
            <p:nvPr/>
          </p:nvSpPr>
          <p:spPr bwMode="auto">
            <a:xfrm>
              <a:off x="2992" y="914"/>
              <a:ext cx="46" cy="23"/>
            </a:xfrm>
            <a:prstGeom prst="rect">
              <a:avLst/>
            </a:prstGeom>
            <a:noFill/>
            <a:ln w="0">
              <a:solidFill>
                <a:srgbClr val="FFFFFF"/>
              </a:solidFill>
              <a:miter lim="800000"/>
              <a:headEnd/>
              <a:tailEnd/>
            </a:ln>
          </p:spPr>
          <p:txBody>
            <a:bodyPr/>
            <a:lstStyle/>
            <a:p>
              <a:endParaRPr lang="en-US"/>
            </a:p>
          </p:txBody>
        </p:sp>
        <p:sp>
          <p:nvSpPr>
            <p:cNvPr id="46290" name="Rectangle 1940"/>
            <p:cNvSpPr>
              <a:spLocks noChangeArrowheads="1"/>
            </p:cNvSpPr>
            <p:nvPr/>
          </p:nvSpPr>
          <p:spPr bwMode="auto">
            <a:xfrm>
              <a:off x="3053" y="856"/>
              <a:ext cx="46" cy="25"/>
            </a:xfrm>
            <a:prstGeom prst="rect">
              <a:avLst/>
            </a:prstGeom>
            <a:solidFill>
              <a:srgbClr val="1F1A17"/>
            </a:solidFill>
            <a:ln w="9525">
              <a:noFill/>
              <a:miter lim="800000"/>
              <a:headEnd/>
              <a:tailEnd/>
            </a:ln>
          </p:spPr>
          <p:txBody>
            <a:bodyPr/>
            <a:lstStyle/>
            <a:p>
              <a:endParaRPr lang="en-US"/>
            </a:p>
          </p:txBody>
        </p:sp>
        <p:sp>
          <p:nvSpPr>
            <p:cNvPr id="46291" name="Rectangle 1941"/>
            <p:cNvSpPr>
              <a:spLocks noChangeArrowheads="1"/>
            </p:cNvSpPr>
            <p:nvPr/>
          </p:nvSpPr>
          <p:spPr bwMode="auto">
            <a:xfrm>
              <a:off x="3053" y="856"/>
              <a:ext cx="46" cy="25"/>
            </a:xfrm>
            <a:prstGeom prst="rect">
              <a:avLst/>
            </a:prstGeom>
            <a:noFill/>
            <a:ln w="0">
              <a:solidFill>
                <a:srgbClr val="FFFFFF"/>
              </a:solidFill>
              <a:miter lim="800000"/>
              <a:headEnd/>
              <a:tailEnd/>
            </a:ln>
          </p:spPr>
          <p:txBody>
            <a:bodyPr/>
            <a:lstStyle/>
            <a:p>
              <a:endParaRPr lang="en-US"/>
            </a:p>
          </p:txBody>
        </p:sp>
        <p:sp>
          <p:nvSpPr>
            <p:cNvPr id="46292" name="Rectangle 1942"/>
            <p:cNvSpPr>
              <a:spLocks noChangeArrowheads="1"/>
            </p:cNvSpPr>
            <p:nvPr/>
          </p:nvSpPr>
          <p:spPr bwMode="auto">
            <a:xfrm>
              <a:off x="3433" y="806"/>
              <a:ext cx="167" cy="62"/>
            </a:xfrm>
            <a:prstGeom prst="rect">
              <a:avLst/>
            </a:prstGeom>
            <a:solidFill>
              <a:srgbClr val="1F1A17"/>
            </a:solidFill>
            <a:ln w="9525">
              <a:noFill/>
              <a:miter lim="800000"/>
              <a:headEnd/>
              <a:tailEnd/>
            </a:ln>
          </p:spPr>
          <p:txBody>
            <a:bodyPr/>
            <a:lstStyle/>
            <a:p>
              <a:endParaRPr lang="en-US"/>
            </a:p>
          </p:txBody>
        </p:sp>
        <p:sp>
          <p:nvSpPr>
            <p:cNvPr id="46293" name="Rectangle 1943"/>
            <p:cNvSpPr>
              <a:spLocks noChangeArrowheads="1"/>
            </p:cNvSpPr>
            <p:nvPr/>
          </p:nvSpPr>
          <p:spPr bwMode="auto">
            <a:xfrm>
              <a:off x="3433" y="806"/>
              <a:ext cx="167" cy="62"/>
            </a:xfrm>
            <a:prstGeom prst="rect">
              <a:avLst/>
            </a:prstGeom>
            <a:noFill/>
            <a:ln w="0">
              <a:solidFill>
                <a:srgbClr val="25221E"/>
              </a:solidFill>
              <a:miter lim="800000"/>
              <a:headEnd/>
              <a:tailEnd/>
            </a:ln>
          </p:spPr>
          <p:txBody>
            <a:bodyPr/>
            <a:lstStyle/>
            <a:p>
              <a:endParaRPr lang="en-US"/>
            </a:p>
          </p:txBody>
        </p:sp>
        <p:sp>
          <p:nvSpPr>
            <p:cNvPr id="46294" name="Freeform 1944"/>
            <p:cNvSpPr>
              <a:spLocks/>
            </p:cNvSpPr>
            <p:nvPr/>
          </p:nvSpPr>
          <p:spPr bwMode="auto">
            <a:xfrm>
              <a:off x="3452" y="837"/>
              <a:ext cx="25" cy="4"/>
            </a:xfrm>
            <a:custGeom>
              <a:avLst/>
              <a:gdLst>
                <a:gd name="T0" fmla="*/ 4 w 25"/>
                <a:gd name="T1" fmla="*/ 0 h 4"/>
                <a:gd name="T2" fmla="*/ 23 w 25"/>
                <a:gd name="T3" fmla="*/ 0 h 4"/>
                <a:gd name="T4" fmla="*/ 25 w 25"/>
                <a:gd name="T5" fmla="*/ 2 h 4"/>
                <a:gd name="T6" fmla="*/ 21 w 25"/>
                <a:gd name="T7" fmla="*/ 4 h 4"/>
                <a:gd name="T8" fmla="*/ 4 w 25"/>
                <a:gd name="T9" fmla="*/ 4 h 4"/>
                <a:gd name="T10" fmla="*/ 0 w 25"/>
                <a:gd name="T11" fmla="*/ 2 h 4"/>
                <a:gd name="T12" fmla="*/ 4 w 25"/>
                <a:gd name="T13" fmla="*/ 0 h 4"/>
                <a:gd name="T14" fmla="*/ 0 60000 65536"/>
                <a:gd name="T15" fmla="*/ 0 60000 65536"/>
                <a:gd name="T16" fmla="*/ 0 60000 65536"/>
                <a:gd name="T17" fmla="*/ 0 60000 65536"/>
                <a:gd name="T18" fmla="*/ 0 60000 65536"/>
                <a:gd name="T19" fmla="*/ 0 60000 65536"/>
                <a:gd name="T20" fmla="*/ 0 60000 65536"/>
                <a:gd name="T21" fmla="*/ 0 w 25"/>
                <a:gd name="T22" fmla="*/ 0 h 4"/>
                <a:gd name="T23" fmla="*/ 25 w 25"/>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4">
                  <a:moveTo>
                    <a:pt x="4" y="0"/>
                  </a:moveTo>
                  <a:lnTo>
                    <a:pt x="23" y="0"/>
                  </a:lnTo>
                  <a:lnTo>
                    <a:pt x="25" y="2"/>
                  </a:lnTo>
                  <a:lnTo>
                    <a:pt x="21" y="4"/>
                  </a:lnTo>
                  <a:lnTo>
                    <a:pt x="4" y="4"/>
                  </a:lnTo>
                  <a:lnTo>
                    <a:pt x="0" y="2"/>
                  </a:lnTo>
                  <a:lnTo>
                    <a:pt x="4" y="0"/>
                  </a:lnTo>
                  <a:close/>
                </a:path>
              </a:pathLst>
            </a:custGeom>
            <a:solidFill>
              <a:srgbClr val="9BB06B"/>
            </a:solidFill>
            <a:ln w="9525">
              <a:noFill/>
              <a:round/>
              <a:headEnd/>
              <a:tailEnd/>
            </a:ln>
          </p:spPr>
          <p:txBody>
            <a:bodyPr/>
            <a:lstStyle/>
            <a:p>
              <a:endParaRPr lang="en-US"/>
            </a:p>
          </p:txBody>
        </p:sp>
        <p:sp>
          <p:nvSpPr>
            <p:cNvPr id="46295" name="Freeform 1945"/>
            <p:cNvSpPr>
              <a:spLocks/>
            </p:cNvSpPr>
            <p:nvPr/>
          </p:nvSpPr>
          <p:spPr bwMode="auto">
            <a:xfrm>
              <a:off x="3452" y="837"/>
              <a:ext cx="25" cy="4"/>
            </a:xfrm>
            <a:custGeom>
              <a:avLst/>
              <a:gdLst>
                <a:gd name="T0" fmla="*/ 4 w 25"/>
                <a:gd name="T1" fmla="*/ 0 h 4"/>
                <a:gd name="T2" fmla="*/ 23 w 25"/>
                <a:gd name="T3" fmla="*/ 0 h 4"/>
                <a:gd name="T4" fmla="*/ 25 w 25"/>
                <a:gd name="T5" fmla="*/ 2 h 4"/>
                <a:gd name="T6" fmla="*/ 21 w 25"/>
                <a:gd name="T7" fmla="*/ 4 h 4"/>
                <a:gd name="T8" fmla="*/ 4 w 25"/>
                <a:gd name="T9" fmla="*/ 4 h 4"/>
                <a:gd name="T10" fmla="*/ 0 w 25"/>
                <a:gd name="T11" fmla="*/ 2 h 4"/>
                <a:gd name="T12" fmla="*/ 4 w 25"/>
                <a:gd name="T13" fmla="*/ 0 h 4"/>
                <a:gd name="T14" fmla="*/ 0 60000 65536"/>
                <a:gd name="T15" fmla="*/ 0 60000 65536"/>
                <a:gd name="T16" fmla="*/ 0 60000 65536"/>
                <a:gd name="T17" fmla="*/ 0 60000 65536"/>
                <a:gd name="T18" fmla="*/ 0 60000 65536"/>
                <a:gd name="T19" fmla="*/ 0 60000 65536"/>
                <a:gd name="T20" fmla="*/ 0 60000 65536"/>
                <a:gd name="T21" fmla="*/ 0 w 25"/>
                <a:gd name="T22" fmla="*/ 0 h 4"/>
                <a:gd name="T23" fmla="*/ 25 w 25"/>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4">
                  <a:moveTo>
                    <a:pt x="4" y="0"/>
                  </a:moveTo>
                  <a:lnTo>
                    <a:pt x="23" y="0"/>
                  </a:lnTo>
                  <a:lnTo>
                    <a:pt x="25" y="2"/>
                  </a:lnTo>
                  <a:lnTo>
                    <a:pt x="21" y="4"/>
                  </a:lnTo>
                  <a:lnTo>
                    <a:pt x="4" y="4"/>
                  </a:lnTo>
                  <a:lnTo>
                    <a:pt x="0" y="2"/>
                  </a:lnTo>
                  <a:lnTo>
                    <a:pt x="4" y="0"/>
                  </a:lnTo>
                </a:path>
              </a:pathLst>
            </a:custGeom>
            <a:noFill/>
            <a:ln w="0">
              <a:solidFill>
                <a:srgbClr val="7B9856"/>
              </a:solidFill>
              <a:round/>
              <a:headEnd/>
              <a:tailEnd/>
            </a:ln>
          </p:spPr>
          <p:txBody>
            <a:bodyPr/>
            <a:lstStyle/>
            <a:p>
              <a:endParaRPr lang="en-US"/>
            </a:p>
          </p:txBody>
        </p:sp>
        <p:sp>
          <p:nvSpPr>
            <p:cNvPr id="46296" name="Freeform 1946"/>
            <p:cNvSpPr>
              <a:spLocks/>
            </p:cNvSpPr>
            <p:nvPr/>
          </p:nvSpPr>
          <p:spPr bwMode="auto">
            <a:xfrm>
              <a:off x="3449" y="858"/>
              <a:ext cx="24" cy="4"/>
            </a:xfrm>
            <a:custGeom>
              <a:avLst/>
              <a:gdLst>
                <a:gd name="T0" fmla="*/ 3 w 24"/>
                <a:gd name="T1" fmla="*/ 0 h 4"/>
                <a:gd name="T2" fmla="*/ 23 w 24"/>
                <a:gd name="T3" fmla="*/ 0 h 4"/>
                <a:gd name="T4" fmla="*/ 24 w 24"/>
                <a:gd name="T5" fmla="*/ 4 h 4"/>
                <a:gd name="T6" fmla="*/ 0 w 24"/>
                <a:gd name="T7" fmla="*/ 4 h 4"/>
                <a:gd name="T8" fmla="*/ 3 w 24"/>
                <a:gd name="T9" fmla="*/ 0 h 4"/>
                <a:gd name="T10" fmla="*/ 0 60000 65536"/>
                <a:gd name="T11" fmla="*/ 0 60000 65536"/>
                <a:gd name="T12" fmla="*/ 0 60000 65536"/>
                <a:gd name="T13" fmla="*/ 0 60000 65536"/>
                <a:gd name="T14" fmla="*/ 0 60000 65536"/>
                <a:gd name="T15" fmla="*/ 0 w 24"/>
                <a:gd name="T16" fmla="*/ 0 h 4"/>
                <a:gd name="T17" fmla="*/ 24 w 24"/>
                <a:gd name="T18" fmla="*/ 4 h 4"/>
              </a:gdLst>
              <a:ahLst/>
              <a:cxnLst>
                <a:cxn ang="T10">
                  <a:pos x="T0" y="T1"/>
                </a:cxn>
                <a:cxn ang="T11">
                  <a:pos x="T2" y="T3"/>
                </a:cxn>
                <a:cxn ang="T12">
                  <a:pos x="T4" y="T5"/>
                </a:cxn>
                <a:cxn ang="T13">
                  <a:pos x="T6" y="T7"/>
                </a:cxn>
                <a:cxn ang="T14">
                  <a:pos x="T8" y="T9"/>
                </a:cxn>
              </a:cxnLst>
              <a:rect l="T15" t="T16" r="T17" b="T18"/>
              <a:pathLst>
                <a:path w="24" h="4">
                  <a:moveTo>
                    <a:pt x="3" y="0"/>
                  </a:moveTo>
                  <a:lnTo>
                    <a:pt x="23" y="0"/>
                  </a:lnTo>
                  <a:lnTo>
                    <a:pt x="24" y="4"/>
                  </a:lnTo>
                  <a:lnTo>
                    <a:pt x="0" y="4"/>
                  </a:lnTo>
                  <a:lnTo>
                    <a:pt x="3" y="0"/>
                  </a:lnTo>
                  <a:close/>
                </a:path>
              </a:pathLst>
            </a:custGeom>
            <a:solidFill>
              <a:srgbClr val="9BB06B"/>
            </a:solidFill>
            <a:ln w="9525">
              <a:noFill/>
              <a:round/>
              <a:headEnd/>
              <a:tailEnd/>
            </a:ln>
          </p:spPr>
          <p:txBody>
            <a:bodyPr/>
            <a:lstStyle/>
            <a:p>
              <a:endParaRPr lang="en-US"/>
            </a:p>
          </p:txBody>
        </p:sp>
        <p:sp>
          <p:nvSpPr>
            <p:cNvPr id="46297" name="Freeform 1947"/>
            <p:cNvSpPr>
              <a:spLocks/>
            </p:cNvSpPr>
            <p:nvPr/>
          </p:nvSpPr>
          <p:spPr bwMode="auto">
            <a:xfrm>
              <a:off x="3449" y="858"/>
              <a:ext cx="24" cy="4"/>
            </a:xfrm>
            <a:custGeom>
              <a:avLst/>
              <a:gdLst>
                <a:gd name="T0" fmla="*/ 3 w 24"/>
                <a:gd name="T1" fmla="*/ 0 h 4"/>
                <a:gd name="T2" fmla="*/ 23 w 24"/>
                <a:gd name="T3" fmla="*/ 0 h 4"/>
                <a:gd name="T4" fmla="*/ 24 w 24"/>
                <a:gd name="T5" fmla="*/ 4 h 4"/>
                <a:gd name="T6" fmla="*/ 0 w 24"/>
                <a:gd name="T7" fmla="*/ 4 h 4"/>
                <a:gd name="T8" fmla="*/ 3 w 24"/>
                <a:gd name="T9" fmla="*/ 0 h 4"/>
                <a:gd name="T10" fmla="*/ 0 60000 65536"/>
                <a:gd name="T11" fmla="*/ 0 60000 65536"/>
                <a:gd name="T12" fmla="*/ 0 60000 65536"/>
                <a:gd name="T13" fmla="*/ 0 60000 65536"/>
                <a:gd name="T14" fmla="*/ 0 60000 65536"/>
                <a:gd name="T15" fmla="*/ 0 w 24"/>
                <a:gd name="T16" fmla="*/ 0 h 4"/>
                <a:gd name="T17" fmla="*/ 24 w 24"/>
                <a:gd name="T18" fmla="*/ 4 h 4"/>
              </a:gdLst>
              <a:ahLst/>
              <a:cxnLst>
                <a:cxn ang="T10">
                  <a:pos x="T0" y="T1"/>
                </a:cxn>
                <a:cxn ang="T11">
                  <a:pos x="T2" y="T3"/>
                </a:cxn>
                <a:cxn ang="T12">
                  <a:pos x="T4" y="T5"/>
                </a:cxn>
                <a:cxn ang="T13">
                  <a:pos x="T6" y="T7"/>
                </a:cxn>
                <a:cxn ang="T14">
                  <a:pos x="T8" y="T9"/>
                </a:cxn>
              </a:cxnLst>
              <a:rect l="T15" t="T16" r="T17" b="T18"/>
              <a:pathLst>
                <a:path w="24" h="4">
                  <a:moveTo>
                    <a:pt x="3" y="0"/>
                  </a:moveTo>
                  <a:lnTo>
                    <a:pt x="23" y="0"/>
                  </a:lnTo>
                  <a:lnTo>
                    <a:pt x="24" y="4"/>
                  </a:lnTo>
                  <a:lnTo>
                    <a:pt x="0" y="4"/>
                  </a:lnTo>
                  <a:lnTo>
                    <a:pt x="3" y="0"/>
                  </a:lnTo>
                </a:path>
              </a:pathLst>
            </a:custGeom>
            <a:noFill/>
            <a:ln w="0">
              <a:solidFill>
                <a:srgbClr val="7B9856"/>
              </a:solidFill>
              <a:round/>
              <a:headEnd/>
              <a:tailEnd/>
            </a:ln>
          </p:spPr>
          <p:txBody>
            <a:bodyPr/>
            <a:lstStyle/>
            <a:p>
              <a:endParaRPr lang="en-US"/>
            </a:p>
          </p:txBody>
        </p:sp>
        <p:sp>
          <p:nvSpPr>
            <p:cNvPr id="46298" name="Freeform 1948"/>
            <p:cNvSpPr>
              <a:spLocks/>
            </p:cNvSpPr>
            <p:nvPr/>
          </p:nvSpPr>
          <p:spPr bwMode="auto">
            <a:xfrm>
              <a:off x="3456" y="818"/>
              <a:ext cx="25" cy="2"/>
            </a:xfrm>
            <a:custGeom>
              <a:avLst/>
              <a:gdLst>
                <a:gd name="T0" fmla="*/ 2 w 25"/>
                <a:gd name="T1" fmla="*/ 2 h 2"/>
                <a:gd name="T2" fmla="*/ 21 w 25"/>
                <a:gd name="T3" fmla="*/ 2 h 2"/>
                <a:gd name="T4" fmla="*/ 25 w 25"/>
                <a:gd name="T5" fmla="*/ 0 h 2"/>
                <a:gd name="T6" fmla="*/ 0 w 25"/>
                <a:gd name="T7" fmla="*/ 0 h 2"/>
                <a:gd name="T8" fmla="*/ 2 w 25"/>
                <a:gd name="T9" fmla="*/ 2 h 2"/>
                <a:gd name="T10" fmla="*/ 0 60000 65536"/>
                <a:gd name="T11" fmla="*/ 0 60000 65536"/>
                <a:gd name="T12" fmla="*/ 0 60000 65536"/>
                <a:gd name="T13" fmla="*/ 0 60000 65536"/>
                <a:gd name="T14" fmla="*/ 0 60000 65536"/>
                <a:gd name="T15" fmla="*/ 0 w 25"/>
                <a:gd name="T16" fmla="*/ 0 h 2"/>
                <a:gd name="T17" fmla="*/ 25 w 25"/>
                <a:gd name="T18" fmla="*/ 2 h 2"/>
              </a:gdLst>
              <a:ahLst/>
              <a:cxnLst>
                <a:cxn ang="T10">
                  <a:pos x="T0" y="T1"/>
                </a:cxn>
                <a:cxn ang="T11">
                  <a:pos x="T2" y="T3"/>
                </a:cxn>
                <a:cxn ang="T12">
                  <a:pos x="T4" y="T5"/>
                </a:cxn>
                <a:cxn ang="T13">
                  <a:pos x="T6" y="T7"/>
                </a:cxn>
                <a:cxn ang="T14">
                  <a:pos x="T8" y="T9"/>
                </a:cxn>
              </a:cxnLst>
              <a:rect l="T15" t="T16" r="T17" b="T18"/>
              <a:pathLst>
                <a:path w="25" h="2">
                  <a:moveTo>
                    <a:pt x="2" y="2"/>
                  </a:moveTo>
                  <a:lnTo>
                    <a:pt x="21" y="2"/>
                  </a:lnTo>
                  <a:lnTo>
                    <a:pt x="25" y="0"/>
                  </a:lnTo>
                  <a:lnTo>
                    <a:pt x="0" y="0"/>
                  </a:lnTo>
                  <a:lnTo>
                    <a:pt x="2" y="2"/>
                  </a:lnTo>
                  <a:close/>
                </a:path>
              </a:pathLst>
            </a:custGeom>
            <a:solidFill>
              <a:srgbClr val="9BB06B"/>
            </a:solidFill>
            <a:ln w="9525">
              <a:noFill/>
              <a:round/>
              <a:headEnd/>
              <a:tailEnd/>
            </a:ln>
          </p:spPr>
          <p:txBody>
            <a:bodyPr/>
            <a:lstStyle/>
            <a:p>
              <a:endParaRPr lang="en-US"/>
            </a:p>
          </p:txBody>
        </p:sp>
        <p:sp>
          <p:nvSpPr>
            <p:cNvPr id="46299" name="Freeform 1949"/>
            <p:cNvSpPr>
              <a:spLocks/>
            </p:cNvSpPr>
            <p:nvPr/>
          </p:nvSpPr>
          <p:spPr bwMode="auto">
            <a:xfrm>
              <a:off x="3456" y="818"/>
              <a:ext cx="25" cy="2"/>
            </a:xfrm>
            <a:custGeom>
              <a:avLst/>
              <a:gdLst>
                <a:gd name="T0" fmla="*/ 2 w 25"/>
                <a:gd name="T1" fmla="*/ 2 h 2"/>
                <a:gd name="T2" fmla="*/ 21 w 25"/>
                <a:gd name="T3" fmla="*/ 2 h 2"/>
                <a:gd name="T4" fmla="*/ 25 w 25"/>
                <a:gd name="T5" fmla="*/ 0 h 2"/>
                <a:gd name="T6" fmla="*/ 0 w 25"/>
                <a:gd name="T7" fmla="*/ 0 h 2"/>
                <a:gd name="T8" fmla="*/ 2 w 25"/>
                <a:gd name="T9" fmla="*/ 2 h 2"/>
                <a:gd name="T10" fmla="*/ 0 60000 65536"/>
                <a:gd name="T11" fmla="*/ 0 60000 65536"/>
                <a:gd name="T12" fmla="*/ 0 60000 65536"/>
                <a:gd name="T13" fmla="*/ 0 60000 65536"/>
                <a:gd name="T14" fmla="*/ 0 60000 65536"/>
                <a:gd name="T15" fmla="*/ 0 w 25"/>
                <a:gd name="T16" fmla="*/ 0 h 2"/>
                <a:gd name="T17" fmla="*/ 25 w 25"/>
                <a:gd name="T18" fmla="*/ 2 h 2"/>
              </a:gdLst>
              <a:ahLst/>
              <a:cxnLst>
                <a:cxn ang="T10">
                  <a:pos x="T0" y="T1"/>
                </a:cxn>
                <a:cxn ang="T11">
                  <a:pos x="T2" y="T3"/>
                </a:cxn>
                <a:cxn ang="T12">
                  <a:pos x="T4" y="T5"/>
                </a:cxn>
                <a:cxn ang="T13">
                  <a:pos x="T6" y="T7"/>
                </a:cxn>
                <a:cxn ang="T14">
                  <a:pos x="T8" y="T9"/>
                </a:cxn>
              </a:cxnLst>
              <a:rect l="T15" t="T16" r="T17" b="T18"/>
              <a:pathLst>
                <a:path w="25" h="2">
                  <a:moveTo>
                    <a:pt x="2" y="2"/>
                  </a:moveTo>
                  <a:lnTo>
                    <a:pt x="21" y="2"/>
                  </a:lnTo>
                  <a:lnTo>
                    <a:pt x="25" y="0"/>
                  </a:lnTo>
                  <a:lnTo>
                    <a:pt x="0" y="0"/>
                  </a:lnTo>
                  <a:lnTo>
                    <a:pt x="2" y="2"/>
                  </a:lnTo>
                </a:path>
              </a:pathLst>
            </a:custGeom>
            <a:noFill/>
            <a:ln w="0">
              <a:solidFill>
                <a:srgbClr val="7B9856"/>
              </a:solidFill>
              <a:round/>
              <a:headEnd/>
              <a:tailEnd/>
            </a:ln>
          </p:spPr>
          <p:txBody>
            <a:bodyPr/>
            <a:lstStyle/>
            <a:p>
              <a:endParaRPr lang="en-US"/>
            </a:p>
          </p:txBody>
        </p:sp>
        <p:sp>
          <p:nvSpPr>
            <p:cNvPr id="46300" name="Freeform 1950"/>
            <p:cNvSpPr>
              <a:spLocks/>
            </p:cNvSpPr>
            <p:nvPr/>
          </p:nvSpPr>
          <p:spPr bwMode="auto">
            <a:xfrm>
              <a:off x="3452" y="818"/>
              <a:ext cx="6" cy="21"/>
            </a:xfrm>
            <a:custGeom>
              <a:avLst/>
              <a:gdLst>
                <a:gd name="T0" fmla="*/ 6 w 6"/>
                <a:gd name="T1" fmla="*/ 4 h 21"/>
                <a:gd name="T2" fmla="*/ 4 w 6"/>
                <a:gd name="T3" fmla="*/ 0 h 21"/>
                <a:gd name="T4" fmla="*/ 0 w 6"/>
                <a:gd name="T5" fmla="*/ 21 h 21"/>
                <a:gd name="T6" fmla="*/ 4 w 6"/>
                <a:gd name="T7" fmla="*/ 19 h 21"/>
                <a:gd name="T8" fmla="*/ 6 w 6"/>
                <a:gd name="T9" fmla="*/ 4 h 21"/>
                <a:gd name="T10" fmla="*/ 0 60000 65536"/>
                <a:gd name="T11" fmla="*/ 0 60000 65536"/>
                <a:gd name="T12" fmla="*/ 0 60000 65536"/>
                <a:gd name="T13" fmla="*/ 0 60000 65536"/>
                <a:gd name="T14" fmla="*/ 0 60000 65536"/>
                <a:gd name="T15" fmla="*/ 0 w 6"/>
                <a:gd name="T16" fmla="*/ 0 h 21"/>
                <a:gd name="T17" fmla="*/ 6 w 6"/>
                <a:gd name="T18" fmla="*/ 21 h 21"/>
              </a:gdLst>
              <a:ahLst/>
              <a:cxnLst>
                <a:cxn ang="T10">
                  <a:pos x="T0" y="T1"/>
                </a:cxn>
                <a:cxn ang="T11">
                  <a:pos x="T2" y="T3"/>
                </a:cxn>
                <a:cxn ang="T12">
                  <a:pos x="T4" y="T5"/>
                </a:cxn>
                <a:cxn ang="T13">
                  <a:pos x="T6" y="T7"/>
                </a:cxn>
                <a:cxn ang="T14">
                  <a:pos x="T8" y="T9"/>
                </a:cxn>
              </a:cxnLst>
              <a:rect l="T15" t="T16" r="T17" b="T18"/>
              <a:pathLst>
                <a:path w="6" h="21">
                  <a:moveTo>
                    <a:pt x="6" y="4"/>
                  </a:moveTo>
                  <a:lnTo>
                    <a:pt x="4" y="0"/>
                  </a:lnTo>
                  <a:lnTo>
                    <a:pt x="0" y="21"/>
                  </a:lnTo>
                  <a:lnTo>
                    <a:pt x="4" y="19"/>
                  </a:lnTo>
                  <a:lnTo>
                    <a:pt x="6" y="4"/>
                  </a:lnTo>
                  <a:close/>
                </a:path>
              </a:pathLst>
            </a:custGeom>
            <a:solidFill>
              <a:srgbClr val="9BB06B"/>
            </a:solidFill>
            <a:ln w="9525">
              <a:noFill/>
              <a:round/>
              <a:headEnd/>
              <a:tailEnd/>
            </a:ln>
          </p:spPr>
          <p:txBody>
            <a:bodyPr/>
            <a:lstStyle/>
            <a:p>
              <a:endParaRPr lang="en-US"/>
            </a:p>
          </p:txBody>
        </p:sp>
        <p:sp>
          <p:nvSpPr>
            <p:cNvPr id="46301" name="Freeform 1951"/>
            <p:cNvSpPr>
              <a:spLocks/>
            </p:cNvSpPr>
            <p:nvPr/>
          </p:nvSpPr>
          <p:spPr bwMode="auto">
            <a:xfrm>
              <a:off x="3452" y="818"/>
              <a:ext cx="6" cy="21"/>
            </a:xfrm>
            <a:custGeom>
              <a:avLst/>
              <a:gdLst>
                <a:gd name="T0" fmla="*/ 6 w 6"/>
                <a:gd name="T1" fmla="*/ 4 h 21"/>
                <a:gd name="T2" fmla="*/ 4 w 6"/>
                <a:gd name="T3" fmla="*/ 0 h 21"/>
                <a:gd name="T4" fmla="*/ 0 w 6"/>
                <a:gd name="T5" fmla="*/ 21 h 21"/>
                <a:gd name="T6" fmla="*/ 4 w 6"/>
                <a:gd name="T7" fmla="*/ 19 h 21"/>
                <a:gd name="T8" fmla="*/ 6 w 6"/>
                <a:gd name="T9" fmla="*/ 4 h 21"/>
                <a:gd name="T10" fmla="*/ 0 60000 65536"/>
                <a:gd name="T11" fmla="*/ 0 60000 65536"/>
                <a:gd name="T12" fmla="*/ 0 60000 65536"/>
                <a:gd name="T13" fmla="*/ 0 60000 65536"/>
                <a:gd name="T14" fmla="*/ 0 60000 65536"/>
                <a:gd name="T15" fmla="*/ 0 w 6"/>
                <a:gd name="T16" fmla="*/ 0 h 21"/>
                <a:gd name="T17" fmla="*/ 6 w 6"/>
                <a:gd name="T18" fmla="*/ 21 h 21"/>
              </a:gdLst>
              <a:ahLst/>
              <a:cxnLst>
                <a:cxn ang="T10">
                  <a:pos x="T0" y="T1"/>
                </a:cxn>
                <a:cxn ang="T11">
                  <a:pos x="T2" y="T3"/>
                </a:cxn>
                <a:cxn ang="T12">
                  <a:pos x="T4" y="T5"/>
                </a:cxn>
                <a:cxn ang="T13">
                  <a:pos x="T6" y="T7"/>
                </a:cxn>
                <a:cxn ang="T14">
                  <a:pos x="T8" y="T9"/>
                </a:cxn>
              </a:cxnLst>
              <a:rect l="T15" t="T16" r="T17" b="T18"/>
              <a:pathLst>
                <a:path w="6" h="21">
                  <a:moveTo>
                    <a:pt x="6" y="4"/>
                  </a:moveTo>
                  <a:lnTo>
                    <a:pt x="4" y="0"/>
                  </a:lnTo>
                  <a:lnTo>
                    <a:pt x="0" y="21"/>
                  </a:lnTo>
                  <a:lnTo>
                    <a:pt x="4" y="19"/>
                  </a:lnTo>
                  <a:lnTo>
                    <a:pt x="6" y="4"/>
                  </a:lnTo>
                </a:path>
              </a:pathLst>
            </a:custGeom>
            <a:noFill/>
            <a:ln w="0">
              <a:solidFill>
                <a:srgbClr val="7B9856"/>
              </a:solidFill>
              <a:round/>
              <a:headEnd/>
              <a:tailEnd/>
            </a:ln>
          </p:spPr>
          <p:txBody>
            <a:bodyPr/>
            <a:lstStyle/>
            <a:p>
              <a:endParaRPr lang="en-US"/>
            </a:p>
          </p:txBody>
        </p:sp>
        <p:sp>
          <p:nvSpPr>
            <p:cNvPr id="46302" name="Freeform 1952"/>
            <p:cNvSpPr>
              <a:spLocks/>
            </p:cNvSpPr>
            <p:nvPr/>
          </p:nvSpPr>
          <p:spPr bwMode="auto">
            <a:xfrm>
              <a:off x="3475" y="818"/>
              <a:ext cx="6" cy="21"/>
            </a:xfrm>
            <a:custGeom>
              <a:avLst/>
              <a:gdLst>
                <a:gd name="T0" fmla="*/ 6 w 6"/>
                <a:gd name="T1" fmla="*/ 0 h 21"/>
                <a:gd name="T2" fmla="*/ 2 w 6"/>
                <a:gd name="T3" fmla="*/ 2 h 21"/>
                <a:gd name="T4" fmla="*/ 0 w 6"/>
                <a:gd name="T5" fmla="*/ 19 h 21"/>
                <a:gd name="T6" fmla="*/ 4 w 6"/>
                <a:gd name="T7" fmla="*/ 21 h 21"/>
                <a:gd name="T8" fmla="*/ 6 w 6"/>
                <a:gd name="T9" fmla="*/ 0 h 21"/>
                <a:gd name="T10" fmla="*/ 0 60000 65536"/>
                <a:gd name="T11" fmla="*/ 0 60000 65536"/>
                <a:gd name="T12" fmla="*/ 0 60000 65536"/>
                <a:gd name="T13" fmla="*/ 0 60000 65536"/>
                <a:gd name="T14" fmla="*/ 0 60000 65536"/>
                <a:gd name="T15" fmla="*/ 0 w 6"/>
                <a:gd name="T16" fmla="*/ 0 h 21"/>
                <a:gd name="T17" fmla="*/ 6 w 6"/>
                <a:gd name="T18" fmla="*/ 21 h 21"/>
              </a:gdLst>
              <a:ahLst/>
              <a:cxnLst>
                <a:cxn ang="T10">
                  <a:pos x="T0" y="T1"/>
                </a:cxn>
                <a:cxn ang="T11">
                  <a:pos x="T2" y="T3"/>
                </a:cxn>
                <a:cxn ang="T12">
                  <a:pos x="T4" y="T5"/>
                </a:cxn>
                <a:cxn ang="T13">
                  <a:pos x="T6" y="T7"/>
                </a:cxn>
                <a:cxn ang="T14">
                  <a:pos x="T8" y="T9"/>
                </a:cxn>
              </a:cxnLst>
              <a:rect l="T15" t="T16" r="T17" b="T18"/>
              <a:pathLst>
                <a:path w="6" h="21">
                  <a:moveTo>
                    <a:pt x="6" y="0"/>
                  </a:moveTo>
                  <a:lnTo>
                    <a:pt x="2" y="2"/>
                  </a:lnTo>
                  <a:lnTo>
                    <a:pt x="0" y="19"/>
                  </a:lnTo>
                  <a:lnTo>
                    <a:pt x="4" y="21"/>
                  </a:lnTo>
                  <a:lnTo>
                    <a:pt x="6" y="0"/>
                  </a:lnTo>
                  <a:close/>
                </a:path>
              </a:pathLst>
            </a:custGeom>
            <a:solidFill>
              <a:srgbClr val="9BB06B"/>
            </a:solidFill>
            <a:ln w="9525">
              <a:noFill/>
              <a:round/>
              <a:headEnd/>
              <a:tailEnd/>
            </a:ln>
          </p:spPr>
          <p:txBody>
            <a:bodyPr/>
            <a:lstStyle/>
            <a:p>
              <a:endParaRPr lang="en-US"/>
            </a:p>
          </p:txBody>
        </p:sp>
        <p:sp>
          <p:nvSpPr>
            <p:cNvPr id="46303" name="Freeform 1953"/>
            <p:cNvSpPr>
              <a:spLocks/>
            </p:cNvSpPr>
            <p:nvPr/>
          </p:nvSpPr>
          <p:spPr bwMode="auto">
            <a:xfrm>
              <a:off x="3475" y="818"/>
              <a:ext cx="6" cy="21"/>
            </a:xfrm>
            <a:custGeom>
              <a:avLst/>
              <a:gdLst>
                <a:gd name="T0" fmla="*/ 6 w 6"/>
                <a:gd name="T1" fmla="*/ 0 h 21"/>
                <a:gd name="T2" fmla="*/ 2 w 6"/>
                <a:gd name="T3" fmla="*/ 2 h 21"/>
                <a:gd name="T4" fmla="*/ 0 w 6"/>
                <a:gd name="T5" fmla="*/ 19 h 21"/>
                <a:gd name="T6" fmla="*/ 4 w 6"/>
                <a:gd name="T7" fmla="*/ 21 h 21"/>
                <a:gd name="T8" fmla="*/ 6 w 6"/>
                <a:gd name="T9" fmla="*/ 0 h 21"/>
                <a:gd name="T10" fmla="*/ 0 60000 65536"/>
                <a:gd name="T11" fmla="*/ 0 60000 65536"/>
                <a:gd name="T12" fmla="*/ 0 60000 65536"/>
                <a:gd name="T13" fmla="*/ 0 60000 65536"/>
                <a:gd name="T14" fmla="*/ 0 60000 65536"/>
                <a:gd name="T15" fmla="*/ 0 w 6"/>
                <a:gd name="T16" fmla="*/ 0 h 21"/>
                <a:gd name="T17" fmla="*/ 6 w 6"/>
                <a:gd name="T18" fmla="*/ 21 h 21"/>
              </a:gdLst>
              <a:ahLst/>
              <a:cxnLst>
                <a:cxn ang="T10">
                  <a:pos x="T0" y="T1"/>
                </a:cxn>
                <a:cxn ang="T11">
                  <a:pos x="T2" y="T3"/>
                </a:cxn>
                <a:cxn ang="T12">
                  <a:pos x="T4" y="T5"/>
                </a:cxn>
                <a:cxn ang="T13">
                  <a:pos x="T6" y="T7"/>
                </a:cxn>
                <a:cxn ang="T14">
                  <a:pos x="T8" y="T9"/>
                </a:cxn>
              </a:cxnLst>
              <a:rect l="T15" t="T16" r="T17" b="T18"/>
              <a:pathLst>
                <a:path w="6" h="21">
                  <a:moveTo>
                    <a:pt x="6" y="0"/>
                  </a:moveTo>
                  <a:lnTo>
                    <a:pt x="2" y="2"/>
                  </a:lnTo>
                  <a:lnTo>
                    <a:pt x="0" y="19"/>
                  </a:lnTo>
                  <a:lnTo>
                    <a:pt x="4" y="21"/>
                  </a:lnTo>
                  <a:lnTo>
                    <a:pt x="6" y="0"/>
                  </a:lnTo>
                </a:path>
              </a:pathLst>
            </a:custGeom>
            <a:noFill/>
            <a:ln w="0">
              <a:solidFill>
                <a:srgbClr val="7B9856"/>
              </a:solidFill>
              <a:round/>
              <a:headEnd/>
              <a:tailEnd/>
            </a:ln>
          </p:spPr>
          <p:txBody>
            <a:bodyPr/>
            <a:lstStyle/>
            <a:p>
              <a:endParaRPr lang="en-US"/>
            </a:p>
          </p:txBody>
        </p:sp>
        <p:sp>
          <p:nvSpPr>
            <p:cNvPr id="46304" name="Freeform 1954"/>
            <p:cNvSpPr>
              <a:spLocks/>
            </p:cNvSpPr>
            <p:nvPr/>
          </p:nvSpPr>
          <p:spPr bwMode="auto">
            <a:xfrm>
              <a:off x="3472" y="839"/>
              <a:ext cx="5" cy="21"/>
            </a:xfrm>
            <a:custGeom>
              <a:avLst/>
              <a:gdLst>
                <a:gd name="T0" fmla="*/ 5 w 5"/>
                <a:gd name="T1" fmla="*/ 0 h 21"/>
                <a:gd name="T2" fmla="*/ 3 w 5"/>
                <a:gd name="T3" fmla="*/ 2 h 21"/>
                <a:gd name="T4" fmla="*/ 0 w 5"/>
                <a:gd name="T5" fmla="*/ 19 h 21"/>
                <a:gd name="T6" fmla="*/ 3 w 5"/>
                <a:gd name="T7" fmla="*/ 21 h 21"/>
                <a:gd name="T8" fmla="*/ 5 w 5"/>
                <a:gd name="T9" fmla="*/ 0 h 21"/>
                <a:gd name="T10" fmla="*/ 0 60000 65536"/>
                <a:gd name="T11" fmla="*/ 0 60000 65536"/>
                <a:gd name="T12" fmla="*/ 0 60000 65536"/>
                <a:gd name="T13" fmla="*/ 0 60000 65536"/>
                <a:gd name="T14" fmla="*/ 0 60000 65536"/>
                <a:gd name="T15" fmla="*/ 0 w 5"/>
                <a:gd name="T16" fmla="*/ 0 h 21"/>
                <a:gd name="T17" fmla="*/ 5 w 5"/>
                <a:gd name="T18" fmla="*/ 21 h 21"/>
              </a:gdLst>
              <a:ahLst/>
              <a:cxnLst>
                <a:cxn ang="T10">
                  <a:pos x="T0" y="T1"/>
                </a:cxn>
                <a:cxn ang="T11">
                  <a:pos x="T2" y="T3"/>
                </a:cxn>
                <a:cxn ang="T12">
                  <a:pos x="T4" y="T5"/>
                </a:cxn>
                <a:cxn ang="T13">
                  <a:pos x="T6" y="T7"/>
                </a:cxn>
                <a:cxn ang="T14">
                  <a:pos x="T8" y="T9"/>
                </a:cxn>
              </a:cxnLst>
              <a:rect l="T15" t="T16" r="T17" b="T18"/>
              <a:pathLst>
                <a:path w="5" h="21">
                  <a:moveTo>
                    <a:pt x="5" y="0"/>
                  </a:moveTo>
                  <a:lnTo>
                    <a:pt x="3" y="2"/>
                  </a:lnTo>
                  <a:lnTo>
                    <a:pt x="0" y="19"/>
                  </a:lnTo>
                  <a:lnTo>
                    <a:pt x="3" y="21"/>
                  </a:lnTo>
                  <a:lnTo>
                    <a:pt x="5" y="0"/>
                  </a:lnTo>
                  <a:close/>
                </a:path>
              </a:pathLst>
            </a:custGeom>
            <a:solidFill>
              <a:srgbClr val="9BB06B"/>
            </a:solidFill>
            <a:ln w="9525">
              <a:noFill/>
              <a:round/>
              <a:headEnd/>
              <a:tailEnd/>
            </a:ln>
          </p:spPr>
          <p:txBody>
            <a:bodyPr/>
            <a:lstStyle/>
            <a:p>
              <a:endParaRPr lang="en-US"/>
            </a:p>
          </p:txBody>
        </p:sp>
        <p:sp>
          <p:nvSpPr>
            <p:cNvPr id="46305" name="Freeform 1955"/>
            <p:cNvSpPr>
              <a:spLocks/>
            </p:cNvSpPr>
            <p:nvPr/>
          </p:nvSpPr>
          <p:spPr bwMode="auto">
            <a:xfrm>
              <a:off x="3472" y="839"/>
              <a:ext cx="5" cy="21"/>
            </a:xfrm>
            <a:custGeom>
              <a:avLst/>
              <a:gdLst>
                <a:gd name="T0" fmla="*/ 5 w 5"/>
                <a:gd name="T1" fmla="*/ 0 h 21"/>
                <a:gd name="T2" fmla="*/ 3 w 5"/>
                <a:gd name="T3" fmla="*/ 2 h 21"/>
                <a:gd name="T4" fmla="*/ 0 w 5"/>
                <a:gd name="T5" fmla="*/ 19 h 21"/>
                <a:gd name="T6" fmla="*/ 3 w 5"/>
                <a:gd name="T7" fmla="*/ 21 h 21"/>
                <a:gd name="T8" fmla="*/ 5 w 5"/>
                <a:gd name="T9" fmla="*/ 0 h 21"/>
                <a:gd name="T10" fmla="*/ 0 60000 65536"/>
                <a:gd name="T11" fmla="*/ 0 60000 65536"/>
                <a:gd name="T12" fmla="*/ 0 60000 65536"/>
                <a:gd name="T13" fmla="*/ 0 60000 65536"/>
                <a:gd name="T14" fmla="*/ 0 60000 65536"/>
                <a:gd name="T15" fmla="*/ 0 w 5"/>
                <a:gd name="T16" fmla="*/ 0 h 21"/>
                <a:gd name="T17" fmla="*/ 5 w 5"/>
                <a:gd name="T18" fmla="*/ 21 h 21"/>
              </a:gdLst>
              <a:ahLst/>
              <a:cxnLst>
                <a:cxn ang="T10">
                  <a:pos x="T0" y="T1"/>
                </a:cxn>
                <a:cxn ang="T11">
                  <a:pos x="T2" y="T3"/>
                </a:cxn>
                <a:cxn ang="T12">
                  <a:pos x="T4" y="T5"/>
                </a:cxn>
                <a:cxn ang="T13">
                  <a:pos x="T6" y="T7"/>
                </a:cxn>
                <a:cxn ang="T14">
                  <a:pos x="T8" y="T9"/>
                </a:cxn>
              </a:cxnLst>
              <a:rect l="T15" t="T16" r="T17" b="T18"/>
              <a:pathLst>
                <a:path w="5" h="21">
                  <a:moveTo>
                    <a:pt x="5" y="0"/>
                  </a:moveTo>
                  <a:lnTo>
                    <a:pt x="3" y="2"/>
                  </a:lnTo>
                  <a:lnTo>
                    <a:pt x="0" y="19"/>
                  </a:lnTo>
                  <a:lnTo>
                    <a:pt x="3" y="21"/>
                  </a:lnTo>
                  <a:lnTo>
                    <a:pt x="5" y="0"/>
                  </a:lnTo>
                </a:path>
              </a:pathLst>
            </a:custGeom>
            <a:noFill/>
            <a:ln w="0">
              <a:solidFill>
                <a:srgbClr val="7B9856"/>
              </a:solidFill>
              <a:round/>
              <a:headEnd/>
              <a:tailEnd/>
            </a:ln>
          </p:spPr>
          <p:txBody>
            <a:bodyPr/>
            <a:lstStyle/>
            <a:p>
              <a:endParaRPr lang="en-US"/>
            </a:p>
          </p:txBody>
        </p:sp>
        <p:sp>
          <p:nvSpPr>
            <p:cNvPr id="46306" name="Freeform 1956"/>
            <p:cNvSpPr>
              <a:spLocks/>
            </p:cNvSpPr>
            <p:nvPr/>
          </p:nvSpPr>
          <p:spPr bwMode="auto">
            <a:xfrm>
              <a:off x="3449" y="839"/>
              <a:ext cx="5" cy="21"/>
            </a:xfrm>
            <a:custGeom>
              <a:avLst/>
              <a:gdLst>
                <a:gd name="T0" fmla="*/ 5 w 5"/>
                <a:gd name="T1" fmla="*/ 2 h 21"/>
                <a:gd name="T2" fmla="*/ 3 w 5"/>
                <a:gd name="T3" fmla="*/ 0 h 21"/>
                <a:gd name="T4" fmla="*/ 0 w 5"/>
                <a:gd name="T5" fmla="*/ 21 h 21"/>
                <a:gd name="T6" fmla="*/ 3 w 5"/>
                <a:gd name="T7" fmla="*/ 19 h 21"/>
                <a:gd name="T8" fmla="*/ 5 w 5"/>
                <a:gd name="T9" fmla="*/ 2 h 21"/>
                <a:gd name="T10" fmla="*/ 0 60000 65536"/>
                <a:gd name="T11" fmla="*/ 0 60000 65536"/>
                <a:gd name="T12" fmla="*/ 0 60000 65536"/>
                <a:gd name="T13" fmla="*/ 0 60000 65536"/>
                <a:gd name="T14" fmla="*/ 0 60000 65536"/>
                <a:gd name="T15" fmla="*/ 0 w 5"/>
                <a:gd name="T16" fmla="*/ 0 h 21"/>
                <a:gd name="T17" fmla="*/ 5 w 5"/>
                <a:gd name="T18" fmla="*/ 21 h 21"/>
              </a:gdLst>
              <a:ahLst/>
              <a:cxnLst>
                <a:cxn ang="T10">
                  <a:pos x="T0" y="T1"/>
                </a:cxn>
                <a:cxn ang="T11">
                  <a:pos x="T2" y="T3"/>
                </a:cxn>
                <a:cxn ang="T12">
                  <a:pos x="T4" y="T5"/>
                </a:cxn>
                <a:cxn ang="T13">
                  <a:pos x="T6" y="T7"/>
                </a:cxn>
                <a:cxn ang="T14">
                  <a:pos x="T8" y="T9"/>
                </a:cxn>
              </a:cxnLst>
              <a:rect l="T15" t="T16" r="T17" b="T18"/>
              <a:pathLst>
                <a:path w="5" h="21">
                  <a:moveTo>
                    <a:pt x="5" y="2"/>
                  </a:moveTo>
                  <a:lnTo>
                    <a:pt x="3" y="0"/>
                  </a:lnTo>
                  <a:lnTo>
                    <a:pt x="0" y="21"/>
                  </a:lnTo>
                  <a:lnTo>
                    <a:pt x="3" y="19"/>
                  </a:lnTo>
                  <a:lnTo>
                    <a:pt x="5" y="2"/>
                  </a:lnTo>
                  <a:close/>
                </a:path>
              </a:pathLst>
            </a:custGeom>
            <a:solidFill>
              <a:srgbClr val="9BB06B"/>
            </a:solidFill>
            <a:ln w="9525">
              <a:noFill/>
              <a:round/>
              <a:headEnd/>
              <a:tailEnd/>
            </a:ln>
          </p:spPr>
          <p:txBody>
            <a:bodyPr/>
            <a:lstStyle/>
            <a:p>
              <a:endParaRPr lang="en-US"/>
            </a:p>
          </p:txBody>
        </p:sp>
        <p:sp>
          <p:nvSpPr>
            <p:cNvPr id="46307" name="Freeform 1957"/>
            <p:cNvSpPr>
              <a:spLocks/>
            </p:cNvSpPr>
            <p:nvPr/>
          </p:nvSpPr>
          <p:spPr bwMode="auto">
            <a:xfrm>
              <a:off x="3449" y="839"/>
              <a:ext cx="5" cy="21"/>
            </a:xfrm>
            <a:custGeom>
              <a:avLst/>
              <a:gdLst>
                <a:gd name="T0" fmla="*/ 5 w 5"/>
                <a:gd name="T1" fmla="*/ 2 h 21"/>
                <a:gd name="T2" fmla="*/ 3 w 5"/>
                <a:gd name="T3" fmla="*/ 0 h 21"/>
                <a:gd name="T4" fmla="*/ 0 w 5"/>
                <a:gd name="T5" fmla="*/ 21 h 21"/>
                <a:gd name="T6" fmla="*/ 3 w 5"/>
                <a:gd name="T7" fmla="*/ 19 h 21"/>
                <a:gd name="T8" fmla="*/ 5 w 5"/>
                <a:gd name="T9" fmla="*/ 2 h 21"/>
                <a:gd name="T10" fmla="*/ 0 60000 65536"/>
                <a:gd name="T11" fmla="*/ 0 60000 65536"/>
                <a:gd name="T12" fmla="*/ 0 60000 65536"/>
                <a:gd name="T13" fmla="*/ 0 60000 65536"/>
                <a:gd name="T14" fmla="*/ 0 60000 65536"/>
                <a:gd name="T15" fmla="*/ 0 w 5"/>
                <a:gd name="T16" fmla="*/ 0 h 21"/>
                <a:gd name="T17" fmla="*/ 5 w 5"/>
                <a:gd name="T18" fmla="*/ 21 h 21"/>
              </a:gdLst>
              <a:ahLst/>
              <a:cxnLst>
                <a:cxn ang="T10">
                  <a:pos x="T0" y="T1"/>
                </a:cxn>
                <a:cxn ang="T11">
                  <a:pos x="T2" y="T3"/>
                </a:cxn>
                <a:cxn ang="T12">
                  <a:pos x="T4" y="T5"/>
                </a:cxn>
                <a:cxn ang="T13">
                  <a:pos x="T6" y="T7"/>
                </a:cxn>
                <a:cxn ang="T14">
                  <a:pos x="T8" y="T9"/>
                </a:cxn>
              </a:cxnLst>
              <a:rect l="T15" t="T16" r="T17" b="T18"/>
              <a:pathLst>
                <a:path w="5" h="21">
                  <a:moveTo>
                    <a:pt x="5" y="2"/>
                  </a:moveTo>
                  <a:lnTo>
                    <a:pt x="3" y="0"/>
                  </a:lnTo>
                  <a:lnTo>
                    <a:pt x="0" y="21"/>
                  </a:lnTo>
                  <a:lnTo>
                    <a:pt x="3" y="19"/>
                  </a:lnTo>
                  <a:lnTo>
                    <a:pt x="5" y="2"/>
                  </a:lnTo>
                </a:path>
              </a:pathLst>
            </a:custGeom>
            <a:noFill/>
            <a:ln w="0">
              <a:solidFill>
                <a:srgbClr val="7B9856"/>
              </a:solidFill>
              <a:round/>
              <a:headEnd/>
              <a:tailEnd/>
            </a:ln>
          </p:spPr>
          <p:txBody>
            <a:bodyPr/>
            <a:lstStyle/>
            <a:p>
              <a:endParaRPr lang="en-US"/>
            </a:p>
          </p:txBody>
        </p:sp>
        <p:sp>
          <p:nvSpPr>
            <p:cNvPr id="46308" name="Freeform 1958"/>
            <p:cNvSpPr>
              <a:spLocks/>
            </p:cNvSpPr>
            <p:nvPr/>
          </p:nvSpPr>
          <p:spPr bwMode="auto">
            <a:xfrm>
              <a:off x="3487" y="837"/>
              <a:ext cx="25" cy="4"/>
            </a:xfrm>
            <a:custGeom>
              <a:avLst/>
              <a:gdLst>
                <a:gd name="T0" fmla="*/ 4 w 25"/>
                <a:gd name="T1" fmla="*/ 0 h 4"/>
                <a:gd name="T2" fmla="*/ 21 w 25"/>
                <a:gd name="T3" fmla="*/ 0 h 4"/>
                <a:gd name="T4" fmla="*/ 25 w 25"/>
                <a:gd name="T5" fmla="*/ 0 h 4"/>
                <a:gd name="T6" fmla="*/ 21 w 25"/>
                <a:gd name="T7" fmla="*/ 2 h 4"/>
                <a:gd name="T8" fmla="*/ 2 w 25"/>
                <a:gd name="T9" fmla="*/ 4 h 4"/>
                <a:gd name="T10" fmla="*/ 0 w 25"/>
                <a:gd name="T11" fmla="*/ 2 h 4"/>
                <a:gd name="T12" fmla="*/ 4 w 25"/>
                <a:gd name="T13" fmla="*/ 0 h 4"/>
                <a:gd name="T14" fmla="*/ 0 60000 65536"/>
                <a:gd name="T15" fmla="*/ 0 60000 65536"/>
                <a:gd name="T16" fmla="*/ 0 60000 65536"/>
                <a:gd name="T17" fmla="*/ 0 60000 65536"/>
                <a:gd name="T18" fmla="*/ 0 60000 65536"/>
                <a:gd name="T19" fmla="*/ 0 60000 65536"/>
                <a:gd name="T20" fmla="*/ 0 60000 65536"/>
                <a:gd name="T21" fmla="*/ 0 w 25"/>
                <a:gd name="T22" fmla="*/ 0 h 4"/>
                <a:gd name="T23" fmla="*/ 25 w 25"/>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4">
                  <a:moveTo>
                    <a:pt x="4" y="0"/>
                  </a:moveTo>
                  <a:lnTo>
                    <a:pt x="21" y="0"/>
                  </a:lnTo>
                  <a:lnTo>
                    <a:pt x="25" y="0"/>
                  </a:lnTo>
                  <a:lnTo>
                    <a:pt x="21" y="2"/>
                  </a:lnTo>
                  <a:lnTo>
                    <a:pt x="2" y="4"/>
                  </a:lnTo>
                  <a:lnTo>
                    <a:pt x="0" y="2"/>
                  </a:lnTo>
                  <a:lnTo>
                    <a:pt x="4" y="0"/>
                  </a:lnTo>
                  <a:close/>
                </a:path>
              </a:pathLst>
            </a:custGeom>
            <a:solidFill>
              <a:srgbClr val="9BB06B"/>
            </a:solidFill>
            <a:ln w="9525">
              <a:noFill/>
              <a:round/>
              <a:headEnd/>
              <a:tailEnd/>
            </a:ln>
          </p:spPr>
          <p:txBody>
            <a:bodyPr/>
            <a:lstStyle/>
            <a:p>
              <a:endParaRPr lang="en-US"/>
            </a:p>
          </p:txBody>
        </p:sp>
        <p:sp>
          <p:nvSpPr>
            <p:cNvPr id="46309" name="Freeform 1959"/>
            <p:cNvSpPr>
              <a:spLocks/>
            </p:cNvSpPr>
            <p:nvPr/>
          </p:nvSpPr>
          <p:spPr bwMode="auto">
            <a:xfrm>
              <a:off x="3487" y="837"/>
              <a:ext cx="25" cy="4"/>
            </a:xfrm>
            <a:custGeom>
              <a:avLst/>
              <a:gdLst>
                <a:gd name="T0" fmla="*/ 4 w 25"/>
                <a:gd name="T1" fmla="*/ 0 h 4"/>
                <a:gd name="T2" fmla="*/ 21 w 25"/>
                <a:gd name="T3" fmla="*/ 0 h 4"/>
                <a:gd name="T4" fmla="*/ 25 w 25"/>
                <a:gd name="T5" fmla="*/ 0 h 4"/>
                <a:gd name="T6" fmla="*/ 21 w 25"/>
                <a:gd name="T7" fmla="*/ 2 h 4"/>
                <a:gd name="T8" fmla="*/ 2 w 25"/>
                <a:gd name="T9" fmla="*/ 4 h 4"/>
                <a:gd name="T10" fmla="*/ 0 w 25"/>
                <a:gd name="T11" fmla="*/ 2 h 4"/>
                <a:gd name="T12" fmla="*/ 4 w 25"/>
                <a:gd name="T13" fmla="*/ 0 h 4"/>
                <a:gd name="T14" fmla="*/ 0 60000 65536"/>
                <a:gd name="T15" fmla="*/ 0 60000 65536"/>
                <a:gd name="T16" fmla="*/ 0 60000 65536"/>
                <a:gd name="T17" fmla="*/ 0 60000 65536"/>
                <a:gd name="T18" fmla="*/ 0 60000 65536"/>
                <a:gd name="T19" fmla="*/ 0 60000 65536"/>
                <a:gd name="T20" fmla="*/ 0 60000 65536"/>
                <a:gd name="T21" fmla="*/ 0 w 25"/>
                <a:gd name="T22" fmla="*/ 0 h 4"/>
                <a:gd name="T23" fmla="*/ 25 w 25"/>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4">
                  <a:moveTo>
                    <a:pt x="4" y="0"/>
                  </a:moveTo>
                  <a:lnTo>
                    <a:pt x="21" y="0"/>
                  </a:lnTo>
                  <a:lnTo>
                    <a:pt x="25" y="0"/>
                  </a:lnTo>
                  <a:lnTo>
                    <a:pt x="21" y="2"/>
                  </a:lnTo>
                  <a:lnTo>
                    <a:pt x="2" y="4"/>
                  </a:lnTo>
                  <a:lnTo>
                    <a:pt x="0" y="2"/>
                  </a:lnTo>
                  <a:lnTo>
                    <a:pt x="4" y="0"/>
                  </a:lnTo>
                </a:path>
              </a:pathLst>
            </a:custGeom>
            <a:noFill/>
            <a:ln w="0">
              <a:solidFill>
                <a:srgbClr val="7B9856"/>
              </a:solidFill>
              <a:round/>
              <a:headEnd/>
              <a:tailEnd/>
            </a:ln>
          </p:spPr>
          <p:txBody>
            <a:bodyPr/>
            <a:lstStyle/>
            <a:p>
              <a:endParaRPr lang="en-US"/>
            </a:p>
          </p:txBody>
        </p:sp>
        <p:sp>
          <p:nvSpPr>
            <p:cNvPr id="46310" name="Freeform 1960"/>
            <p:cNvSpPr>
              <a:spLocks/>
            </p:cNvSpPr>
            <p:nvPr/>
          </p:nvSpPr>
          <p:spPr bwMode="auto">
            <a:xfrm>
              <a:off x="3483" y="858"/>
              <a:ext cx="25" cy="2"/>
            </a:xfrm>
            <a:custGeom>
              <a:avLst/>
              <a:gdLst>
                <a:gd name="T0" fmla="*/ 4 w 25"/>
                <a:gd name="T1" fmla="*/ 0 h 2"/>
                <a:gd name="T2" fmla="*/ 21 w 25"/>
                <a:gd name="T3" fmla="*/ 0 h 2"/>
                <a:gd name="T4" fmla="*/ 25 w 25"/>
                <a:gd name="T5" fmla="*/ 2 h 2"/>
                <a:gd name="T6" fmla="*/ 0 w 25"/>
                <a:gd name="T7" fmla="*/ 2 h 2"/>
                <a:gd name="T8" fmla="*/ 4 w 25"/>
                <a:gd name="T9" fmla="*/ 0 h 2"/>
                <a:gd name="T10" fmla="*/ 0 60000 65536"/>
                <a:gd name="T11" fmla="*/ 0 60000 65536"/>
                <a:gd name="T12" fmla="*/ 0 60000 65536"/>
                <a:gd name="T13" fmla="*/ 0 60000 65536"/>
                <a:gd name="T14" fmla="*/ 0 60000 65536"/>
                <a:gd name="T15" fmla="*/ 0 w 25"/>
                <a:gd name="T16" fmla="*/ 0 h 2"/>
                <a:gd name="T17" fmla="*/ 25 w 25"/>
                <a:gd name="T18" fmla="*/ 2 h 2"/>
              </a:gdLst>
              <a:ahLst/>
              <a:cxnLst>
                <a:cxn ang="T10">
                  <a:pos x="T0" y="T1"/>
                </a:cxn>
                <a:cxn ang="T11">
                  <a:pos x="T2" y="T3"/>
                </a:cxn>
                <a:cxn ang="T12">
                  <a:pos x="T4" y="T5"/>
                </a:cxn>
                <a:cxn ang="T13">
                  <a:pos x="T6" y="T7"/>
                </a:cxn>
                <a:cxn ang="T14">
                  <a:pos x="T8" y="T9"/>
                </a:cxn>
              </a:cxnLst>
              <a:rect l="T15" t="T16" r="T17" b="T18"/>
              <a:pathLst>
                <a:path w="25" h="2">
                  <a:moveTo>
                    <a:pt x="4" y="0"/>
                  </a:moveTo>
                  <a:lnTo>
                    <a:pt x="21" y="0"/>
                  </a:lnTo>
                  <a:lnTo>
                    <a:pt x="25" y="2"/>
                  </a:lnTo>
                  <a:lnTo>
                    <a:pt x="0" y="2"/>
                  </a:lnTo>
                  <a:lnTo>
                    <a:pt x="4" y="0"/>
                  </a:lnTo>
                  <a:close/>
                </a:path>
              </a:pathLst>
            </a:custGeom>
            <a:solidFill>
              <a:srgbClr val="9BB06B"/>
            </a:solidFill>
            <a:ln w="9525">
              <a:noFill/>
              <a:round/>
              <a:headEnd/>
              <a:tailEnd/>
            </a:ln>
          </p:spPr>
          <p:txBody>
            <a:bodyPr/>
            <a:lstStyle/>
            <a:p>
              <a:endParaRPr lang="en-US"/>
            </a:p>
          </p:txBody>
        </p:sp>
        <p:sp>
          <p:nvSpPr>
            <p:cNvPr id="46311" name="Freeform 1961"/>
            <p:cNvSpPr>
              <a:spLocks/>
            </p:cNvSpPr>
            <p:nvPr/>
          </p:nvSpPr>
          <p:spPr bwMode="auto">
            <a:xfrm>
              <a:off x="3483" y="858"/>
              <a:ext cx="25" cy="2"/>
            </a:xfrm>
            <a:custGeom>
              <a:avLst/>
              <a:gdLst>
                <a:gd name="T0" fmla="*/ 4 w 25"/>
                <a:gd name="T1" fmla="*/ 0 h 2"/>
                <a:gd name="T2" fmla="*/ 21 w 25"/>
                <a:gd name="T3" fmla="*/ 0 h 2"/>
                <a:gd name="T4" fmla="*/ 25 w 25"/>
                <a:gd name="T5" fmla="*/ 2 h 2"/>
                <a:gd name="T6" fmla="*/ 0 w 25"/>
                <a:gd name="T7" fmla="*/ 2 h 2"/>
                <a:gd name="T8" fmla="*/ 4 w 25"/>
                <a:gd name="T9" fmla="*/ 0 h 2"/>
                <a:gd name="T10" fmla="*/ 0 60000 65536"/>
                <a:gd name="T11" fmla="*/ 0 60000 65536"/>
                <a:gd name="T12" fmla="*/ 0 60000 65536"/>
                <a:gd name="T13" fmla="*/ 0 60000 65536"/>
                <a:gd name="T14" fmla="*/ 0 60000 65536"/>
                <a:gd name="T15" fmla="*/ 0 w 25"/>
                <a:gd name="T16" fmla="*/ 0 h 2"/>
                <a:gd name="T17" fmla="*/ 25 w 25"/>
                <a:gd name="T18" fmla="*/ 2 h 2"/>
              </a:gdLst>
              <a:ahLst/>
              <a:cxnLst>
                <a:cxn ang="T10">
                  <a:pos x="T0" y="T1"/>
                </a:cxn>
                <a:cxn ang="T11">
                  <a:pos x="T2" y="T3"/>
                </a:cxn>
                <a:cxn ang="T12">
                  <a:pos x="T4" y="T5"/>
                </a:cxn>
                <a:cxn ang="T13">
                  <a:pos x="T6" y="T7"/>
                </a:cxn>
                <a:cxn ang="T14">
                  <a:pos x="T8" y="T9"/>
                </a:cxn>
              </a:cxnLst>
              <a:rect l="T15" t="T16" r="T17" b="T18"/>
              <a:pathLst>
                <a:path w="25" h="2">
                  <a:moveTo>
                    <a:pt x="4" y="0"/>
                  </a:moveTo>
                  <a:lnTo>
                    <a:pt x="21" y="0"/>
                  </a:lnTo>
                  <a:lnTo>
                    <a:pt x="25" y="2"/>
                  </a:lnTo>
                  <a:lnTo>
                    <a:pt x="0" y="2"/>
                  </a:lnTo>
                  <a:lnTo>
                    <a:pt x="4" y="0"/>
                  </a:lnTo>
                </a:path>
              </a:pathLst>
            </a:custGeom>
            <a:noFill/>
            <a:ln w="0">
              <a:solidFill>
                <a:srgbClr val="7B9856"/>
              </a:solidFill>
              <a:round/>
              <a:headEnd/>
              <a:tailEnd/>
            </a:ln>
          </p:spPr>
          <p:txBody>
            <a:bodyPr/>
            <a:lstStyle/>
            <a:p>
              <a:endParaRPr lang="en-US"/>
            </a:p>
          </p:txBody>
        </p:sp>
        <p:sp>
          <p:nvSpPr>
            <p:cNvPr id="46312" name="Freeform 1962"/>
            <p:cNvSpPr>
              <a:spLocks/>
            </p:cNvSpPr>
            <p:nvPr/>
          </p:nvSpPr>
          <p:spPr bwMode="auto">
            <a:xfrm>
              <a:off x="3491" y="816"/>
              <a:ext cx="23" cy="4"/>
            </a:xfrm>
            <a:custGeom>
              <a:avLst/>
              <a:gdLst>
                <a:gd name="T0" fmla="*/ 2 w 23"/>
                <a:gd name="T1" fmla="*/ 4 h 4"/>
                <a:gd name="T2" fmla="*/ 21 w 23"/>
                <a:gd name="T3" fmla="*/ 4 h 4"/>
                <a:gd name="T4" fmla="*/ 23 w 23"/>
                <a:gd name="T5" fmla="*/ 0 h 4"/>
                <a:gd name="T6" fmla="*/ 0 w 23"/>
                <a:gd name="T7" fmla="*/ 0 h 4"/>
                <a:gd name="T8" fmla="*/ 2 w 23"/>
                <a:gd name="T9" fmla="*/ 4 h 4"/>
                <a:gd name="T10" fmla="*/ 0 60000 65536"/>
                <a:gd name="T11" fmla="*/ 0 60000 65536"/>
                <a:gd name="T12" fmla="*/ 0 60000 65536"/>
                <a:gd name="T13" fmla="*/ 0 60000 65536"/>
                <a:gd name="T14" fmla="*/ 0 60000 65536"/>
                <a:gd name="T15" fmla="*/ 0 w 23"/>
                <a:gd name="T16" fmla="*/ 0 h 4"/>
                <a:gd name="T17" fmla="*/ 23 w 23"/>
                <a:gd name="T18" fmla="*/ 4 h 4"/>
              </a:gdLst>
              <a:ahLst/>
              <a:cxnLst>
                <a:cxn ang="T10">
                  <a:pos x="T0" y="T1"/>
                </a:cxn>
                <a:cxn ang="T11">
                  <a:pos x="T2" y="T3"/>
                </a:cxn>
                <a:cxn ang="T12">
                  <a:pos x="T4" y="T5"/>
                </a:cxn>
                <a:cxn ang="T13">
                  <a:pos x="T6" y="T7"/>
                </a:cxn>
                <a:cxn ang="T14">
                  <a:pos x="T8" y="T9"/>
                </a:cxn>
              </a:cxnLst>
              <a:rect l="T15" t="T16" r="T17" b="T18"/>
              <a:pathLst>
                <a:path w="23" h="4">
                  <a:moveTo>
                    <a:pt x="2" y="4"/>
                  </a:moveTo>
                  <a:lnTo>
                    <a:pt x="21" y="4"/>
                  </a:lnTo>
                  <a:lnTo>
                    <a:pt x="23" y="0"/>
                  </a:lnTo>
                  <a:lnTo>
                    <a:pt x="0" y="0"/>
                  </a:lnTo>
                  <a:lnTo>
                    <a:pt x="2" y="4"/>
                  </a:lnTo>
                  <a:close/>
                </a:path>
              </a:pathLst>
            </a:custGeom>
            <a:solidFill>
              <a:srgbClr val="9BB06B"/>
            </a:solidFill>
            <a:ln w="9525">
              <a:noFill/>
              <a:round/>
              <a:headEnd/>
              <a:tailEnd/>
            </a:ln>
          </p:spPr>
          <p:txBody>
            <a:bodyPr/>
            <a:lstStyle/>
            <a:p>
              <a:endParaRPr lang="en-US"/>
            </a:p>
          </p:txBody>
        </p:sp>
        <p:sp>
          <p:nvSpPr>
            <p:cNvPr id="46313" name="Freeform 1963"/>
            <p:cNvSpPr>
              <a:spLocks/>
            </p:cNvSpPr>
            <p:nvPr/>
          </p:nvSpPr>
          <p:spPr bwMode="auto">
            <a:xfrm>
              <a:off x="3491" y="816"/>
              <a:ext cx="23" cy="4"/>
            </a:xfrm>
            <a:custGeom>
              <a:avLst/>
              <a:gdLst>
                <a:gd name="T0" fmla="*/ 2 w 23"/>
                <a:gd name="T1" fmla="*/ 4 h 4"/>
                <a:gd name="T2" fmla="*/ 21 w 23"/>
                <a:gd name="T3" fmla="*/ 4 h 4"/>
                <a:gd name="T4" fmla="*/ 23 w 23"/>
                <a:gd name="T5" fmla="*/ 0 h 4"/>
                <a:gd name="T6" fmla="*/ 0 w 23"/>
                <a:gd name="T7" fmla="*/ 0 h 4"/>
                <a:gd name="T8" fmla="*/ 2 w 23"/>
                <a:gd name="T9" fmla="*/ 4 h 4"/>
                <a:gd name="T10" fmla="*/ 0 60000 65536"/>
                <a:gd name="T11" fmla="*/ 0 60000 65536"/>
                <a:gd name="T12" fmla="*/ 0 60000 65536"/>
                <a:gd name="T13" fmla="*/ 0 60000 65536"/>
                <a:gd name="T14" fmla="*/ 0 60000 65536"/>
                <a:gd name="T15" fmla="*/ 0 w 23"/>
                <a:gd name="T16" fmla="*/ 0 h 4"/>
                <a:gd name="T17" fmla="*/ 23 w 23"/>
                <a:gd name="T18" fmla="*/ 4 h 4"/>
              </a:gdLst>
              <a:ahLst/>
              <a:cxnLst>
                <a:cxn ang="T10">
                  <a:pos x="T0" y="T1"/>
                </a:cxn>
                <a:cxn ang="T11">
                  <a:pos x="T2" y="T3"/>
                </a:cxn>
                <a:cxn ang="T12">
                  <a:pos x="T4" y="T5"/>
                </a:cxn>
                <a:cxn ang="T13">
                  <a:pos x="T6" y="T7"/>
                </a:cxn>
                <a:cxn ang="T14">
                  <a:pos x="T8" y="T9"/>
                </a:cxn>
              </a:cxnLst>
              <a:rect l="T15" t="T16" r="T17" b="T18"/>
              <a:pathLst>
                <a:path w="23" h="4">
                  <a:moveTo>
                    <a:pt x="2" y="4"/>
                  </a:moveTo>
                  <a:lnTo>
                    <a:pt x="21" y="4"/>
                  </a:lnTo>
                  <a:lnTo>
                    <a:pt x="23" y="0"/>
                  </a:lnTo>
                  <a:lnTo>
                    <a:pt x="0" y="0"/>
                  </a:lnTo>
                  <a:lnTo>
                    <a:pt x="2" y="4"/>
                  </a:lnTo>
                </a:path>
              </a:pathLst>
            </a:custGeom>
            <a:noFill/>
            <a:ln w="0">
              <a:solidFill>
                <a:srgbClr val="7B9856"/>
              </a:solidFill>
              <a:round/>
              <a:headEnd/>
              <a:tailEnd/>
            </a:ln>
          </p:spPr>
          <p:txBody>
            <a:bodyPr/>
            <a:lstStyle/>
            <a:p>
              <a:endParaRPr lang="en-US"/>
            </a:p>
          </p:txBody>
        </p:sp>
        <p:sp>
          <p:nvSpPr>
            <p:cNvPr id="46314" name="Freeform 1964"/>
            <p:cNvSpPr>
              <a:spLocks/>
            </p:cNvSpPr>
            <p:nvPr/>
          </p:nvSpPr>
          <p:spPr bwMode="auto">
            <a:xfrm>
              <a:off x="3485" y="818"/>
              <a:ext cx="6" cy="19"/>
            </a:xfrm>
            <a:custGeom>
              <a:avLst/>
              <a:gdLst>
                <a:gd name="T0" fmla="*/ 6 w 6"/>
                <a:gd name="T1" fmla="*/ 2 h 19"/>
                <a:gd name="T2" fmla="*/ 4 w 6"/>
                <a:gd name="T3" fmla="*/ 0 h 19"/>
                <a:gd name="T4" fmla="*/ 0 w 6"/>
                <a:gd name="T5" fmla="*/ 19 h 19"/>
                <a:gd name="T6" fmla="*/ 4 w 6"/>
                <a:gd name="T7" fmla="*/ 19 h 19"/>
                <a:gd name="T8" fmla="*/ 6 w 6"/>
                <a:gd name="T9" fmla="*/ 2 h 19"/>
                <a:gd name="T10" fmla="*/ 0 60000 65536"/>
                <a:gd name="T11" fmla="*/ 0 60000 65536"/>
                <a:gd name="T12" fmla="*/ 0 60000 65536"/>
                <a:gd name="T13" fmla="*/ 0 60000 65536"/>
                <a:gd name="T14" fmla="*/ 0 60000 65536"/>
                <a:gd name="T15" fmla="*/ 0 w 6"/>
                <a:gd name="T16" fmla="*/ 0 h 19"/>
                <a:gd name="T17" fmla="*/ 6 w 6"/>
                <a:gd name="T18" fmla="*/ 19 h 19"/>
              </a:gdLst>
              <a:ahLst/>
              <a:cxnLst>
                <a:cxn ang="T10">
                  <a:pos x="T0" y="T1"/>
                </a:cxn>
                <a:cxn ang="T11">
                  <a:pos x="T2" y="T3"/>
                </a:cxn>
                <a:cxn ang="T12">
                  <a:pos x="T4" y="T5"/>
                </a:cxn>
                <a:cxn ang="T13">
                  <a:pos x="T6" y="T7"/>
                </a:cxn>
                <a:cxn ang="T14">
                  <a:pos x="T8" y="T9"/>
                </a:cxn>
              </a:cxnLst>
              <a:rect l="T15" t="T16" r="T17" b="T18"/>
              <a:pathLst>
                <a:path w="6" h="19">
                  <a:moveTo>
                    <a:pt x="6" y="2"/>
                  </a:moveTo>
                  <a:lnTo>
                    <a:pt x="4" y="0"/>
                  </a:lnTo>
                  <a:lnTo>
                    <a:pt x="0" y="19"/>
                  </a:lnTo>
                  <a:lnTo>
                    <a:pt x="4" y="19"/>
                  </a:lnTo>
                  <a:lnTo>
                    <a:pt x="6" y="2"/>
                  </a:lnTo>
                  <a:close/>
                </a:path>
              </a:pathLst>
            </a:custGeom>
            <a:solidFill>
              <a:srgbClr val="9BB06B"/>
            </a:solidFill>
            <a:ln w="9525">
              <a:noFill/>
              <a:round/>
              <a:headEnd/>
              <a:tailEnd/>
            </a:ln>
          </p:spPr>
          <p:txBody>
            <a:bodyPr/>
            <a:lstStyle/>
            <a:p>
              <a:endParaRPr lang="en-US"/>
            </a:p>
          </p:txBody>
        </p:sp>
        <p:sp>
          <p:nvSpPr>
            <p:cNvPr id="46315" name="Freeform 1965"/>
            <p:cNvSpPr>
              <a:spLocks/>
            </p:cNvSpPr>
            <p:nvPr/>
          </p:nvSpPr>
          <p:spPr bwMode="auto">
            <a:xfrm>
              <a:off x="3485" y="818"/>
              <a:ext cx="6" cy="19"/>
            </a:xfrm>
            <a:custGeom>
              <a:avLst/>
              <a:gdLst>
                <a:gd name="T0" fmla="*/ 6 w 6"/>
                <a:gd name="T1" fmla="*/ 2 h 19"/>
                <a:gd name="T2" fmla="*/ 4 w 6"/>
                <a:gd name="T3" fmla="*/ 0 h 19"/>
                <a:gd name="T4" fmla="*/ 0 w 6"/>
                <a:gd name="T5" fmla="*/ 19 h 19"/>
                <a:gd name="T6" fmla="*/ 4 w 6"/>
                <a:gd name="T7" fmla="*/ 19 h 19"/>
                <a:gd name="T8" fmla="*/ 6 w 6"/>
                <a:gd name="T9" fmla="*/ 2 h 19"/>
                <a:gd name="T10" fmla="*/ 0 60000 65536"/>
                <a:gd name="T11" fmla="*/ 0 60000 65536"/>
                <a:gd name="T12" fmla="*/ 0 60000 65536"/>
                <a:gd name="T13" fmla="*/ 0 60000 65536"/>
                <a:gd name="T14" fmla="*/ 0 60000 65536"/>
                <a:gd name="T15" fmla="*/ 0 w 6"/>
                <a:gd name="T16" fmla="*/ 0 h 19"/>
                <a:gd name="T17" fmla="*/ 6 w 6"/>
                <a:gd name="T18" fmla="*/ 19 h 19"/>
              </a:gdLst>
              <a:ahLst/>
              <a:cxnLst>
                <a:cxn ang="T10">
                  <a:pos x="T0" y="T1"/>
                </a:cxn>
                <a:cxn ang="T11">
                  <a:pos x="T2" y="T3"/>
                </a:cxn>
                <a:cxn ang="T12">
                  <a:pos x="T4" y="T5"/>
                </a:cxn>
                <a:cxn ang="T13">
                  <a:pos x="T6" y="T7"/>
                </a:cxn>
                <a:cxn ang="T14">
                  <a:pos x="T8" y="T9"/>
                </a:cxn>
              </a:cxnLst>
              <a:rect l="T15" t="T16" r="T17" b="T18"/>
              <a:pathLst>
                <a:path w="6" h="19">
                  <a:moveTo>
                    <a:pt x="6" y="2"/>
                  </a:moveTo>
                  <a:lnTo>
                    <a:pt x="4" y="0"/>
                  </a:lnTo>
                  <a:lnTo>
                    <a:pt x="0" y="19"/>
                  </a:lnTo>
                  <a:lnTo>
                    <a:pt x="4" y="19"/>
                  </a:lnTo>
                  <a:lnTo>
                    <a:pt x="6" y="2"/>
                  </a:lnTo>
                </a:path>
              </a:pathLst>
            </a:custGeom>
            <a:noFill/>
            <a:ln w="0">
              <a:solidFill>
                <a:srgbClr val="7B9856"/>
              </a:solidFill>
              <a:round/>
              <a:headEnd/>
              <a:tailEnd/>
            </a:ln>
          </p:spPr>
          <p:txBody>
            <a:bodyPr/>
            <a:lstStyle/>
            <a:p>
              <a:endParaRPr lang="en-US"/>
            </a:p>
          </p:txBody>
        </p:sp>
        <p:sp>
          <p:nvSpPr>
            <p:cNvPr id="46316" name="Freeform 1966"/>
            <p:cNvSpPr>
              <a:spLocks/>
            </p:cNvSpPr>
            <p:nvPr/>
          </p:nvSpPr>
          <p:spPr bwMode="auto">
            <a:xfrm>
              <a:off x="3510" y="816"/>
              <a:ext cx="6" cy="21"/>
            </a:xfrm>
            <a:custGeom>
              <a:avLst/>
              <a:gdLst>
                <a:gd name="T0" fmla="*/ 6 w 6"/>
                <a:gd name="T1" fmla="*/ 0 h 21"/>
                <a:gd name="T2" fmla="*/ 2 w 6"/>
                <a:gd name="T3" fmla="*/ 4 h 21"/>
                <a:gd name="T4" fmla="*/ 0 w 6"/>
                <a:gd name="T5" fmla="*/ 19 h 21"/>
                <a:gd name="T6" fmla="*/ 2 w 6"/>
                <a:gd name="T7" fmla="*/ 21 h 21"/>
                <a:gd name="T8" fmla="*/ 6 w 6"/>
                <a:gd name="T9" fmla="*/ 0 h 21"/>
                <a:gd name="T10" fmla="*/ 0 60000 65536"/>
                <a:gd name="T11" fmla="*/ 0 60000 65536"/>
                <a:gd name="T12" fmla="*/ 0 60000 65536"/>
                <a:gd name="T13" fmla="*/ 0 60000 65536"/>
                <a:gd name="T14" fmla="*/ 0 60000 65536"/>
                <a:gd name="T15" fmla="*/ 0 w 6"/>
                <a:gd name="T16" fmla="*/ 0 h 21"/>
                <a:gd name="T17" fmla="*/ 6 w 6"/>
                <a:gd name="T18" fmla="*/ 21 h 21"/>
              </a:gdLst>
              <a:ahLst/>
              <a:cxnLst>
                <a:cxn ang="T10">
                  <a:pos x="T0" y="T1"/>
                </a:cxn>
                <a:cxn ang="T11">
                  <a:pos x="T2" y="T3"/>
                </a:cxn>
                <a:cxn ang="T12">
                  <a:pos x="T4" y="T5"/>
                </a:cxn>
                <a:cxn ang="T13">
                  <a:pos x="T6" y="T7"/>
                </a:cxn>
                <a:cxn ang="T14">
                  <a:pos x="T8" y="T9"/>
                </a:cxn>
              </a:cxnLst>
              <a:rect l="T15" t="T16" r="T17" b="T18"/>
              <a:pathLst>
                <a:path w="6" h="21">
                  <a:moveTo>
                    <a:pt x="6" y="0"/>
                  </a:moveTo>
                  <a:lnTo>
                    <a:pt x="2" y="4"/>
                  </a:lnTo>
                  <a:lnTo>
                    <a:pt x="0" y="19"/>
                  </a:lnTo>
                  <a:lnTo>
                    <a:pt x="2" y="21"/>
                  </a:lnTo>
                  <a:lnTo>
                    <a:pt x="6" y="0"/>
                  </a:lnTo>
                  <a:close/>
                </a:path>
              </a:pathLst>
            </a:custGeom>
            <a:solidFill>
              <a:srgbClr val="9BB06B"/>
            </a:solidFill>
            <a:ln w="9525">
              <a:noFill/>
              <a:round/>
              <a:headEnd/>
              <a:tailEnd/>
            </a:ln>
          </p:spPr>
          <p:txBody>
            <a:bodyPr/>
            <a:lstStyle/>
            <a:p>
              <a:endParaRPr lang="en-US"/>
            </a:p>
          </p:txBody>
        </p:sp>
        <p:sp>
          <p:nvSpPr>
            <p:cNvPr id="46317" name="Freeform 1967"/>
            <p:cNvSpPr>
              <a:spLocks/>
            </p:cNvSpPr>
            <p:nvPr/>
          </p:nvSpPr>
          <p:spPr bwMode="auto">
            <a:xfrm>
              <a:off x="3510" y="816"/>
              <a:ext cx="6" cy="21"/>
            </a:xfrm>
            <a:custGeom>
              <a:avLst/>
              <a:gdLst>
                <a:gd name="T0" fmla="*/ 6 w 6"/>
                <a:gd name="T1" fmla="*/ 0 h 21"/>
                <a:gd name="T2" fmla="*/ 2 w 6"/>
                <a:gd name="T3" fmla="*/ 4 h 21"/>
                <a:gd name="T4" fmla="*/ 0 w 6"/>
                <a:gd name="T5" fmla="*/ 19 h 21"/>
                <a:gd name="T6" fmla="*/ 2 w 6"/>
                <a:gd name="T7" fmla="*/ 21 h 21"/>
                <a:gd name="T8" fmla="*/ 6 w 6"/>
                <a:gd name="T9" fmla="*/ 0 h 21"/>
                <a:gd name="T10" fmla="*/ 0 60000 65536"/>
                <a:gd name="T11" fmla="*/ 0 60000 65536"/>
                <a:gd name="T12" fmla="*/ 0 60000 65536"/>
                <a:gd name="T13" fmla="*/ 0 60000 65536"/>
                <a:gd name="T14" fmla="*/ 0 60000 65536"/>
                <a:gd name="T15" fmla="*/ 0 w 6"/>
                <a:gd name="T16" fmla="*/ 0 h 21"/>
                <a:gd name="T17" fmla="*/ 6 w 6"/>
                <a:gd name="T18" fmla="*/ 21 h 21"/>
              </a:gdLst>
              <a:ahLst/>
              <a:cxnLst>
                <a:cxn ang="T10">
                  <a:pos x="T0" y="T1"/>
                </a:cxn>
                <a:cxn ang="T11">
                  <a:pos x="T2" y="T3"/>
                </a:cxn>
                <a:cxn ang="T12">
                  <a:pos x="T4" y="T5"/>
                </a:cxn>
                <a:cxn ang="T13">
                  <a:pos x="T6" y="T7"/>
                </a:cxn>
                <a:cxn ang="T14">
                  <a:pos x="T8" y="T9"/>
                </a:cxn>
              </a:cxnLst>
              <a:rect l="T15" t="T16" r="T17" b="T18"/>
              <a:pathLst>
                <a:path w="6" h="21">
                  <a:moveTo>
                    <a:pt x="6" y="0"/>
                  </a:moveTo>
                  <a:lnTo>
                    <a:pt x="2" y="4"/>
                  </a:lnTo>
                  <a:lnTo>
                    <a:pt x="0" y="19"/>
                  </a:lnTo>
                  <a:lnTo>
                    <a:pt x="2" y="21"/>
                  </a:lnTo>
                  <a:lnTo>
                    <a:pt x="6" y="0"/>
                  </a:lnTo>
                </a:path>
              </a:pathLst>
            </a:custGeom>
            <a:noFill/>
            <a:ln w="0">
              <a:solidFill>
                <a:srgbClr val="7B9856"/>
              </a:solidFill>
              <a:round/>
              <a:headEnd/>
              <a:tailEnd/>
            </a:ln>
          </p:spPr>
          <p:txBody>
            <a:bodyPr/>
            <a:lstStyle/>
            <a:p>
              <a:endParaRPr lang="en-US"/>
            </a:p>
          </p:txBody>
        </p:sp>
        <p:sp>
          <p:nvSpPr>
            <p:cNvPr id="46318" name="Freeform 1968"/>
            <p:cNvSpPr>
              <a:spLocks/>
            </p:cNvSpPr>
            <p:nvPr/>
          </p:nvSpPr>
          <p:spPr bwMode="auto">
            <a:xfrm>
              <a:off x="3506" y="839"/>
              <a:ext cx="6" cy="21"/>
            </a:xfrm>
            <a:custGeom>
              <a:avLst/>
              <a:gdLst>
                <a:gd name="T0" fmla="*/ 6 w 6"/>
                <a:gd name="T1" fmla="*/ 0 h 21"/>
                <a:gd name="T2" fmla="*/ 2 w 6"/>
                <a:gd name="T3" fmla="*/ 2 h 21"/>
                <a:gd name="T4" fmla="*/ 0 w 6"/>
                <a:gd name="T5" fmla="*/ 17 h 21"/>
                <a:gd name="T6" fmla="*/ 2 w 6"/>
                <a:gd name="T7" fmla="*/ 21 h 21"/>
                <a:gd name="T8" fmla="*/ 6 w 6"/>
                <a:gd name="T9" fmla="*/ 0 h 21"/>
                <a:gd name="T10" fmla="*/ 0 60000 65536"/>
                <a:gd name="T11" fmla="*/ 0 60000 65536"/>
                <a:gd name="T12" fmla="*/ 0 60000 65536"/>
                <a:gd name="T13" fmla="*/ 0 60000 65536"/>
                <a:gd name="T14" fmla="*/ 0 60000 65536"/>
                <a:gd name="T15" fmla="*/ 0 w 6"/>
                <a:gd name="T16" fmla="*/ 0 h 21"/>
                <a:gd name="T17" fmla="*/ 6 w 6"/>
                <a:gd name="T18" fmla="*/ 21 h 21"/>
              </a:gdLst>
              <a:ahLst/>
              <a:cxnLst>
                <a:cxn ang="T10">
                  <a:pos x="T0" y="T1"/>
                </a:cxn>
                <a:cxn ang="T11">
                  <a:pos x="T2" y="T3"/>
                </a:cxn>
                <a:cxn ang="T12">
                  <a:pos x="T4" y="T5"/>
                </a:cxn>
                <a:cxn ang="T13">
                  <a:pos x="T6" y="T7"/>
                </a:cxn>
                <a:cxn ang="T14">
                  <a:pos x="T8" y="T9"/>
                </a:cxn>
              </a:cxnLst>
              <a:rect l="T15" t="T16" r="T17" b="T18"/>
              <a:pathLst>
                <a:path w="6" h="21">
                  <a:moveTo>
                    <a:pt x="6" y="0"/>
                  </a:moveTo>
                  <a:lnTo>
                    <a:pt x="2" y="2"/>
                  </a:lnTo>
                  <a:lnTo>
                    <a:pt x="0" y="17"/>
                  </a:lnTo>
                  <a:lnTo>
                    <a:pt x="2" y="21"/>
                  </a:lnTo>
                  <a:lnTo>
                    <a:pt x="6" y="0"/>
                  </a:lnTo>
                  <a:close/>
                </a:path>
              </a:pathLst>
            </a:custGeom>
            <a:solidFill>
              <a:srgbClr val="9BB06B"/>
            </a:solidFill>
            <a:ln w="9525">
              <a:noFill/>
              <a:round/>
              <a:headEnd/>
              <a:tailEnd/>
            </a:ln>
          </p:spPr>
          <p:txBody>
            <a:bodyPr/>
            <a:lstStyle/>
            <a:p>
              <a:endParaRPr lang="en-US"/>
            </a:p>
          </p:txBody>
        </p:sp>
        <p:sp>
          <p:nvSpPr>
            <p:cNvPr id="46319" name="Freeform 1969"/>
            <p:cNvSpPr>
              <a:spLocks/>
            </p:cNvSpPr>
            <p:nvPr/>
          </p:nvSpPr>
          <p:spPr bwMode="auto">
            <a:xfrm>
              <a:off x="3506" y="839"/>
              <a:ext cx="6" cy="21"/>
            </a:xfrm>
            <a:custGeom>
              <a:avLst/>
              <a:gdLst>
                <a:gd name="T0" fmla="*/ 6 w 6"/>
                <a:gd name="T1" fmla="*/ 0 h 21"/>
                <a:gd name="T2" fmla="*/ 2 w 6"/>
                <a:gd name="T3" fmla="*/ 2 h 21"/>
                <a:gd name="T4" fmla="*/ 0 w 6"/>
                <a:gd name="T5" fmla="*/ 17 h 21"/>
                <a:gd name="T6" fmla="*/ 2 w 6"/>
                <a:gd name="T7" fmla="*/ 21 h 21"/>
                <a:gd name="T8" fmla="*/ 6 w 6"/>
                <a:gd name="T9" fmla="*/ 0 h 21"/>
                <a:gd name="T10" fmla="*/ 0 60000 65536"/>
                <a:gd name="T11" fmla="*/ 0 60000 65536"/>
                <a:gd name="T12" fmla="*/ 0 60000 65536"/>
                <a:gd name="T13" fmla="*/ 0 60000 65536"/>
                <a:gd name="T14" fmla="*/ 0 60000 65536"/>
                <a:gd name="T15" fmla="*/ 0 w 6"/>
                <a:gd name="T16" fmla="*/ 0 h 21"/>
                <a:gd name="T17" fmla="*/ 6 w 6"/>
                <a:gd name="T18" fmla="*/ 21 h 21"/>
              </a:gdLst>
              <a:ahLst/>
              <a:cxnLst>
                <a:cxn ang="T10">
                  <a:pos x="T0" y="T1"/>
                </a:cxn>
                <a:cxn ang="T11">
                  <a:pos x="T2" y="T3"/>
                </a:cxn>
                <a:cxn ang="T12">
                  <a:pos x="T4" y="T5"/>
                </a:cxn>
                <a:cxn ang="T13">
                  <a:pos x="T6" y="T7"/>
                </a:cxn>
                <a:cxn ang="T14">
                  <a:pos x="T8" y="T9"/>
                </a:cxn>
              </a:cxnLst>
              <a:rect l="T15" t="T16" r="T17" b="T18"/>
              <a:pathLst>
                <a:path w="6" h="21">
                  <a:moveTo>
                    <a:pt x="6" y="0"/>
                  </a:moveTo>
                  <a:lnTo>
                    <a:pt x="2" y="2"/>
                  </a:lnTo>
                  <a:lnTo>
                    <a:pt x="0" y="17"/>
                  </a:lnTo>
                  <a:lnTo>
                    <a:pt x="2" y="21"/>
                  </a:lnTo>
                  <a:lnTo>
                    <a:pt x="6" y="0"/>
                  </a:lnTo>
                </a:path>
              </a:pathLst>
            </a:custGeom>
            <a:noFill/>
            <a:ln w="0">
              <a:solidFill>
                <a:srgbClr val="7B9856"/>
              </a:solidFill>
              <a:round/>
              <a:headEnd/>
              <a:tailEnd/>
            </a:ln>
          </p:spPr>
          <p:txBody>
            <a:bodyPr/>
            <a:lstStyle/>
            <a:p>
              <a:endParaRPr lang="en-US"/>
            </a:p>
          </p:txBody>
        </p:sp>
        <p:sp>
          <p:nvSpPr>
            <p:cNvPr id="46320" name="Freeform 1970"/>
            <p:cNvSpPr>
              <a:spLocks/>
            </p:cNvSpPr>
            <p:nvPr/>
          </p:nvSpPr>
          <p:spPr bwMode="auto">
            <a:xfrm>
              <a:off x="3483" y="839"/>
              <a:ext cx="6" cy="21"/>
            </a:xfrm>
            <a:custGeom>
              <a:avLst/>
              <a:gdLst>
                <a:gd name="T0" fmla="*/ 6 w 6"/>
                <a:gd name="T1" fmla="*/ 2 h 21"/>
                <a:gd name="T2" fmla="*/ 2 w 6"/>
                <a:gd name="T3" fmla="*/ 0 h 21"/>
                <a:gd name="T4" fmla="*/ 0 w 6"/>
                <a:gd name="T5" fmla="*/ 21 h 21"/>
                <a:gd name="T6" fmla="*/ 2 w 6"/>
                <a:gd name="T7" fmla="*/ 19 h 21"/>
                <a:gd name="T8" fmla="*/ 6 w 6"/>
                <a:gd name="T9" fmla="*/ 2 h 21"/>
                <a:gd name="T10" fmla="*/ 0 60000 65536"/>
                <a:gd name="T11" fmla="*/ 0 60000 65536"/>
                <a:gd name="T12" fmla="*/ 0 60000 65536"/>
                <a:gd name="T13" fmla="*/ 0 60000 65536"/>
                <a:gd name="T14" fmla="*/ 0 60000 65536"/>
                <a:gd name="T15" fmla="*/ 0 w 6"/>
                <a:gd name="T16" fmla="*/ 0 h 21"/>
                <a:gd name="T17" fmla="*/ 6 w 6"/>
                <a:gd name="T18" fmla="*/ 21 h 21"/>
              </a:gdLst>
              <a:ahLst/>
              <a:cxnLst>
                <a:cxn ang="T10">
                  <a:pos x="T0" y="T1"/>
                </a:cxn>
                <a:cxn ang="T11">
                  <a:pos x="T2" y="T3"/>
                </a:cxn>
                <a:cxn ang="T12">
                  <a:pos x="T4" y="T5"/>
                </a:cxn>
                <a:cxn ang="T13">
                  <a:pos x="T6" y="T7"/>
                </a:cxn>
                <a:cxn ang="T14">
                  <a:pos x="T8" y="T9"/>
                </a:cxn>
              </a:cxnLst>
              <a:rect l="T15" t="T16" r="T17" b="T18"/>
              <a:pathLst>
                <a:path w="6" h="21">
                  <a:moveTo>
                    <a:pt x="6" y="2"/>
                  </a:moveTo>
                  <a:lnTo>
                    <a:pt x="2" y="0"/>
                  </a:lnTo>
                  <a:lnTo>
                    <a:pt x="0" y="21"/>
                  </a:lnTo>
                  <a:lnTo>
                    <a:pt x="2" y="19"/>
                  </a:lnTo>
                  <a:lnTo>
                    <a:pt x="6" y="2"/>
                  </a:lnTo>
                  <a:close/>
                </a:path>
              </a:pathLst>
            </a:custGeom>
            <a:solidFill>
              <a:srgbClr val="9BB06B"/>
            </a:solidFill>
            <a:ln w="9525">
              <a:noFill/>
              <a:round/>
              <a:headEnd/>
              <a:tailEnd/>
            </a:ln>
          </p:spPr>
          <p:txBody>
            <a:bodyPr/>
            <a:lstStyle/>
            <a:p>
              <a:endParaRPr lang="en-US"/>
            </a:p>
          </p:txBody>
        </p:sp>
        <p:sp>
          <p:nvSpPr>
            <p:cNvPr id="46321" name="Freeform 1971"/>
            <p:cNvSpPr>
              <a:spLocks/>
            </p:cNvSpPr>
            <p:nvPr/>
          </p:nvSpPr>
          <p:spPr bwMode="auto">
            <a:xfrm>
              <a:off x="3483" y="839"/>
              <a:ext cx="6" cy="21"/>
            </a:xfrm>
            <a:custGeom>
              <a:avLst/>
              <a:gdLst>
                <a:gd name="T0" fmla="*/ 6 w 6"/>
                <a:gd name="T1" fmla="*/ 2 h 21"/>
                <a:gd name="T2" fmla="*/ 2 w 6"/>
                <a:gd name="T3" fmla="*/ 0 h 21"/>
                <a:gd name="T4" fmla="*/ 0 w 6"/>
                <a:gd name="T5" fmla="*/ 21 h 21"/>
                <a:gd name="T6" fmla="*/ 2 w 6"/>
                <a:gd name="T7" fmla="*/ 19 h 21"/>
                <a:gd name="T8" fmla="*/ 6 w 6"/>
                <a:gd name="T9" fmla="*/ 2 h 21"/>
                <a:gd name="T10" fmla="*/ 0 60000 65536"/>
                <a:gd name="T11" fmla="*/ 0 60000 65536"/>
                <a:gd name="T12" fmla="*/ 0 60000 65536"/>
                <a:gd name="T13" fmla="*/ 0 60000 65536"/>
                <a:gd name="T14" fmla="*/ 0 60000 65536"/>
                <a:gd name="T15" fmla="*/ 0 w 6"/>
                <a:gd name="T16" fmla="*/ 0 h 21"/>
                <a:gd name="T17" fmla="*/ 6 w 6"/>
                <a:gd name="T18" fmla="*/ 21 h 21"/>
              </a:gdLst>
              <a:ahLst/>
              <a:cxnLst>
                <a:cxn ang="T10">
                  <a:pos x="T0" y="T1"/>
                </a:cxn>
                <a:cxn ang="T11">
                  <a:pos x="T2" y="T3"/>
                </a:cxn>
                <a:cxn ang="T12">
                  <a:pos x="T4" y="T5"/>
                </a:cxn>
                <a:cxn ang="T13">
                  <a:pos x="T6" y="T7"/>
                </a:cxn>
                <a:cxn ang="T14">
                  <a:pos x="T8" y="T9"/>
                </a:cxn>
              </a:cxnLst>
              <a:rect l="T15" t="T16" r="T17" b="T18"/>
              <a:pathLst>
                <a:path w="6" h="21">
                  <a:moveTo>
                    <a:pt x="6" y="2"/>
                  </a:moveTo>
                  <a:lnTo>
                    <a:pt x="2" y="0"/>
                  </a:lnTo>
                  <a:lnTo>
                    <a:pt x="0" y="21"/>
                  </a:lnTo>
                  <a:lnTo>
                    <a:pt x="2" y="19"/>
                  </a:lnTo>
                  <a:lnTo>
                    <a:pt x="6" y="2"/>
                  </a:lnTo>
                </a:path>
              </a:pathLst>
            </a:custGeom>
            <a:noFill/>
            <a:ln w="0">
              <a:solidFill>
                <a:srgbClr val="7B9856"/>
              </a:solidFill>
              <a:round/>
              <a:headEnd/>
              <a:tailEnd/>
            </a:ln>
          </p:spPr>
          <p:txBody>
            <a:bodyPr/>
            <a:lstStyle/>
            <a:p>
              <a:endParaRPr lang="en-US"/>
            </a:p>
          </p:txBody>
        </p:sp>
        <p:sp>
          <p:nvSpPr>
            <p:cNvPr id="46322" name="Freeform 1972"/>
            <p:cNvSpPr>
              <a:spLocks/>
            </p:cNvSpPr>
            <p:nvPr/>
          </p:nvSpPr>
          <p:spPr bwMode="auto">
            <a:xfrm>
              <a:off x="3533" y="837"/>
              <a:ext cx="23" cy="4"/>
            </a:xfrm>
            <a:custGeom>
              <a:avLst/>
              <a:gdLst>
                <a:gd name="T0" fmla="*/ 2 w 23"/>
                <a:gd name="T1" fmla="*/ 0 h 4"/>
                <a:gd name="T2" fmla="*/ 21 w 23"/>
                <a:gd name="T3" fmla="*/ 0 h 4"/>
                <a:gd name="T4" fmla="*/ 23 w 23"/>
                <a:gd name="T5" fmla="*/ 2 h 4"/>
                <a:gd name="T6" fmla="*/ 21 w 23"/>
                <a:gd name="T7" fmla="*/ 4 h 4"/>
                <a:gd name="T8" fmla="*/ 2 w 23"/>
                <a:gd name="T9" fmla="*/ 4 h 4"/>
                <a:gd name="T10" fmla="*/ 0 w 23"/>
                <a:gd name="T11" fmla="*/ 2 h 4"/>
                <a:gd name="T12" fmla="*/ 2 w 23"/>
                <a:gd name="T13" fmla="*/ 0 h 4"/>
                <a:gd name="T14" fmla="*/ 0 60000 65536"/>
                <a:gd name="T15" fmla="*/ 0 60000 65536"/>
                <a:gd name="T16" fmla="*/ 0 60000 65536"/>
                <a:gd name="T17" fmla="*/ 0 60000 65536"/>
                <a:gd name="T18" fmla="*/ 0 60000 65536"/>
                <a:gd name="T19" fmla="*/ 0 60000 65536"/>
                <a:gd name="T20" fmla="*/ 0 60000 65536"/>
                <a:gd name="T21" fmla="*/ 0 w 23"/>
                <a:gd name="T22" fmla="*/ 0 h 4"/>
                <a:gd name="T23" fmla="*/ 23 w 23"/>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4">
                  <a:moveTo>
                    <a:pt x="2" y="0"/>
                  </a:moveTo>
                  <a:lnTo>
                    <a:pt x="21" y="0"/>
                  </a:lnTo>
                  <a:lnTo>
                    <a:pt x="23" y="2"/>
                  </a:lnTo>
                  <a:lnTo>
                    <a:pt x="21" y="4"/>
                  </a:lnTo>
                  <a:lnTo>
                    <a:pt x="2" y="4"/>
                  </a:lnTo>
                  <a:lnTo>
                    <a:pt x="0" y="2"/>
                  </a:lnTo>
                  <a:lnTo>
                    <a:pt x="2" y="0"/>
                  </a:lnTo>
                  <a:close/>
                </a:path>
              </a:pathLst>
            </a:custGeom>
            <a:solidFill>
              <a:srgbClr val="9BB06B"/>
            </a:solidFill>
            <a:ln w="9525">
              <a:noFill/>
              <a:round/>
              <a:headEnd/>
              <a:tailEnd/>
            </a:ln>
          </p:spPr>
          <p:txBody>
            <a:bodyPr/>
            <a:lstStyle/>
            <a:p>
              <a:endParaRPr lang="en-US"/>
            </a:p>
          </p:txBody>
        </p:sp>
        <p:sp>
          <p:nvSpPr>
            <p:cNvPr id="46323" name="Freeform 1973"/>
            <p:cNvSpPr>
              <a:spLocks/>
            </p:cNvSpPr>
            <p:nvPr/>
          </p:nvSpPr>
          <p:spPr bwMode="auto">
            <a:xfrm>
              <a:off x="3533" y="837"/>
              <a:ext cx="23" cy="4"/>
            </a:xfrm>
            <a:custGeom>
              <a:avLst/>
              <a:gdLst>
                <a:gd name="T0" fmla="*/ 2 w 23"/>
                <a:gd name="T1" fmla="*/ 0 h 4"/>
                <a:gd name="T2" fmla="*/ 21 w 23"/>
                <a:gd name="T3" fmla="*/ 0 h 4"/>
                <a:gd name="T4" fmla="*/ 23 w 23"/>
                <a:gd name="T5" fmla="*/ 2 h 4"/>
                <a:gd name="T6" fmla="*/ 21 w 23"/>
                <a:gd name="T7" fmla="*/ 4 h 4"/>
                <a:gd name="T8" fmla="*/ 2 w 23"/>
                <a:gd name="T9" fmla="*/ 4 h 4"/>
                <a:gd name="T10" fmla="*/ 0 w 23"/>
                <a:gd name="T11" fmla="*/ 2 h 4"/>
                <a:gd name="T12" fmla="*/ 2 w 23"/>
                <a:gd name="T13" fmla="*/ 0 h 4"/>
                <a:gd name="T14" fmla="*/ 0 60000 65536"/>
                <a:gd name="T15" fmla="*/ 0 60000 65536"/>
                <a:gd name="T16" fmla="*/ 0 60000 65536"/>
                <a:gd name="T17" fmla="*/ 0 60000 65536"/>
                <a:gd name="T18" fmla="*/ 0 60000 65536"/>
                <a:gd name="T19" fmla="*/ 0 60000 65536"/>
                <a:gd name="T20" fmla="*/ 0 60000 65536"/>
                <a:gd name="T21" fmla="*/ 0 w 23"/>
                <a:gd name="T22" fmla="*/ 0 h 4"/>
                <a:gd name="T23" fmla="*/ 23 w 23"/>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4">
                  <a:moveTo>
                    <a:pt x="2" y="0"/>
                  </a:moveTo>
                  <a:lnTo>
                    <a:pt x="21" y="0"/>
                  </a:lnTo>
                  <a:lnTo>
                    <a:pt x="23" y="2"/>
                  </a:lnTo>
                  <a:lnTo>
                    <a:pt x="21" y="4"/>
                  </a:lnTo>
                  <a:lnTo>
                    <a:pt x="2" y="4"/>
                  </a:lnTo>
                  <a:lnTo>
                    <a:pt x="0" y="2"/>
                  </a:lnTo>
                  <a:lnTo>
                    <a:pt x="2" y="0"/>
                  </a:lnTo>
                </a:path>
              </a:pathLst>
            </a:custGeom>
            <a:noFill/>
            <a:ln w="0">
              <a:solidFill>
                <a:srgbClr val="7B9856"/>
              </a:solidFill>
              <a:round/>
              <a:headEnd/>
              <a:tailEnd/>
            </a:ln>
          </p:spPr>
          <p:txBody>
            <a:bodyPr/>
            <a:lstStyle/>
            <a:p>
              <a:endParaRPr lang="en-US"/>
            </a:p>
          </p:txBody>
        </p:sp>
        <p:sp>
          <p:nvSpPr>
            <p:cNvPr id="46324" name="Freeform 1974"/>
            <p:cNvSpPr>
              <a:spLocks/>
            </p:cNvSpPr>
            <p:nvPr/>
          </p:nvSpPr>
          <p:spPr bwMode="auto">
            <a:xfrm>
              <a:off x="3529" y="858"/>
              <a:ext cx="25" cy="2"/>
            </a:xfrm>
            <a:custGeom>
              <a:avLst/>
              <a:gdLst>
                <a:gd name="T0" fmla="*/ 2 w 25"/>
                <a:gd name="T1" fmla="*/ 0 h 2"/>
                <a:gd name="T2" fmla="*/ 21 w 25"/>
                <a:gd name="T3" fmla="*/ 0 h 2"/>
                <a:gd name="T4" fmla="*/ 25 w 25"/>
                <a:gd name="T5" fmla="*/ 2 h 2"/>
                <a:gd name="T6" fmla="*/ 0 w 25"/>
                <a:gd name="T7" fmla="*/ 2 h 2"/>
                <a:gd name="T8" fmla="*/ 2 w 25"/>
                <a:gd name="T9" fmla="*/ 0 h 2"/>
                <a:gd name="T10" fmla="*/ 0 60000 65536"/>
                <a:gd name="T11" fmla="*/ 0 60000 65536"/>
                <a:gd name="T12" fmla="*/ 0 60000 65536"/>
                <a:gd name="T13" fmla="*/ 0 60000 65536"/>
                <a:gd name="T14" fmla="*/ 0 60000 65536"/>
                <a:gd name="T15" fmla="*/ 0 w 25"/>
                <a:gd name="T16" fmla="*/ 0 h 2"/>
                <a:gd name="T17" fmla="*/ 25 w 25"/>
                <a:gd name="T18" fmla="*/ 2 h 2"/>
              </a:gdLst>
              <a:ahLst/>
              <a:cxnLst>
                <a:cxn ang="T10">
                  <a:pos x="T0" y="T1"/>
                </a:cxn>
                <a:cxn ang="T11">
                  <a:pos x="T2" y="T3"/>
                </a:cxn>
                <a:cxn ang="T12">
                  <a:pos x="T4" y="T5"/>
                </a:cxn>
                <a:cxn ang="T13">
                  <a:pos x="T6" y="T7"/>
                </a:cxn>
                <a:cxn ang="T14">
                  <a:pos x="T8" y="T9"/>
                </a:cxn>
              </a:cxnLst>
              <a:rect l="T15" t="T16" r="T17" b="T18"/>
              <a:pathLst>
                <a:path w="25" h="2">
                  <a:moveTo>
                    <a:pt x="2" y="0"/>
                  </a:moveTo>
                  <a:lnTo>
                    <a:pt x="21" y="0"/>
                  </a:lnTo>
                  <a:lnTo>
                    <a:pt x="25" y="2"/>
                  </a:lnTo>
                  <a:lnTo>
                    <a:pt x="0" y="2"/>
                  </a:lnTo>
                  <a:lnTo>
                    <a:pt x="2" y="0"/>
                  </a:lnTo>
                  <a:close/>
                </a:path>
              </a:pathLst>
            </a:custGeom>
            <a:solidFill>
              <a:srgbClr val="9BB06B"/>
            </a:solidFill>
            <a:ln w="9525">
              <a:noFill/>
              <a:round/>
              <a:headEnd/>
              <a:tailEnd/>
            </a:ln>
          </p:spPr>
          <p:txBody>
            <a:bodyPr/>
            <a:lstStyle/>
            <a:p>
              <a:endParaRPr lang="en-US"/>
            </a:p>
          </p:txBody>
        </p:sp>
        <p:sp>
          <p:nvSpPr>
            <p:cNvPr id="46325" name="Freeform 1975"/>
            <p:cNvSpPr>
              <a:spLocks/>
            </p:cNvSpPr>
            <p:nvPr/>
          </p:nvSpPr>
          <p:spPr bwMode="auto">
            <a:xfrm>
              <a:off x="3529" y="858"/>
              <a:ext cx="25" cy="2"/>
            </a:xfrm>
            <a:custGeom>
              <a:avLst/>
              <a:gdLst>
                <a:gd name="T0" fmla="*/ 2 w 25"/>
                <a:gd name="T1" fmla="*/ 0 h 2"/>
                <a:gd name="T2" fmla="*/ 21 w 25"/>
                <a:gd name="T3" fmla="*/ 0 h 2"/>
                <a:gd name="T4" fmla="*/ 25 w 25"/>
                <a:gd name="T5" fmla="*/ 2 h 2"/>
                <a:gd name="T6" fmla="*/ 0 w 25"/>
                <a:gd name="T7" fmla="*/ 2 h 2"/>
                <a:gd name="T8" fmla="*/ 2 w 25"/>
                <a:gd name="T9" fmla="*/ 0 h 2"/>
                <a:gd name="T10" fmla="*/ 0 60000 65536"/>
                <a:gd name="T11" fmla="*/ 0 60000 65536"/>
                <a:gd name="T12" fmla="*/ 0 60000 65536"/>
                <a:gd name="T13" fmla="*/ 0 60000 65536"/>
                <a:gd name="T14" fmla="*/ 0 60000 65536"/>
                <a:gd name="T15" fmla="*/ 0 w 25"/>
                <a:gd name="T16" fmla="*/ 0 h 2"/>
                <a:gd name="T17" fmla="*/ 25 w 25"/>
                <a:gd name="T18" fmla="*/ 2 h 2"/>
              </a:gdLst>
              <a:ahLst/>
              <a:cxnLst>
                <a:cxn ang="T10">
                  <a:pos x="T0" y="T1"/>
                </a:cxn>
                <a:cxn ang="T11">
                  <a:pos x="T2" y="T3"/>
                </a:cxn>
                <a:cxn ang="T12">
                  <a:pos x="T4" y="T5"/>
                </a:cxn>
                <a:cxn ang="T13">
                  <a:pos x="T6" y="T7"/>
                </a:cxn>
                <a:cxn ang="T14">
                  <a:pos x="T8" y="T9"/>
                </a:cxn>
              </a:cxnLst>
              <a:rect l="T15" t="T16" r="T17" b="T18"/>
              <a:pathLst>
                <a:path w="25" h="2">
                  <a:moveTo>
                    <a:pt x="2" y="0"/>
                  </a:moveTo>
                  <a:lnTo>
                    <a:pt x="21" y="0"/>
                  </a:lnTo>
                  <a:lnTo>
                    <a:pt x="25" y="2"/>
                  </a:lnTo>
                  <a:lnTo>
                    <a:pt x="0" y="2"/>
                  </a:lnTo>
                  <a:lnTo>
                    <a:pt x="2" y="0"/>
                  </a:lnTo>
                </a:path>
              </a:pathLst>
            </a:custGeom>
            <a:noFill/>
            <a:ln w="0">
              <a:solidFill>
                <a:srgbClr val="7B9856"/>
              </a:solidFill>
              <a:round/>
              <a:headEnd/>
              <a:tailEnd/>
            </a:ln>
          </p:spPr>
          <p:txBody>
            <a:bodyPr/>
            <a:lstStyle/>
            <a:p>
              <a:endParaRPr lang="en-US"/>
            </a:p>
          </p:txBody>
        </p:sp>
        <p:sp>
          <p:nvSpPr>
            <p:cNvPr id="46326" name="Freeform 1976"/>
            <p:cNvSpPr>
              <a:spLocks/>
            </p:cNvSpPr>
            <p:nvPr/>
          </p:nvSpPr>
          <p:spPr bwMode="auto">
            <a:xfrm>
              <a:off x="3535" y="816"/>
              <a:ext cx="25" cy="4"/>
            </a:xfrm>
            <a:custGeom>
              <a:avLst/>
              <a:gdLst>
                <a:gd name="T0" fmla="*/ 4 w 25"/>
                <a:gd name="T1" fmla="*/ 4 h 4"/>
                <a:gd name="T2" fmla="*/ 21 w 25"/>
                <a:gd name="T3" fmla="*/ 4 h 4"/>
                <a:gd name="T4" fmla="*/ 25 w 25"/>
                <a:gd name="T5" fmla="*/ 0 h 4"/>
                <a:gd name="T6" fmla="*/ 0 w 25"/>
                <a:gd name="T7" fmla="*/ 0 h 4"/>
                <a:gd name="T8" fmla="*/ 4 w 25"/>
                <a:gd name="T9" fmla="*/ 4 h 4"/>
                <a:gd name="T10" fmla="*/ 0 60000 65536"/>
                <a:gd name="T11" fmla="*/ 0 60000 65536"/>
                <a:gd name="T12" fmla="*/ 0 60000 65536"/>
                <a:gd name="T13" fmla="*/ 0 60000 65536"/>
                <a:gd name="T14" fmla="*/ 0 60000 65536"/>
                <a:gd name="T15" fmla="*/ 0 w 25"/>
                <a:gd name="T16" fmla="*/ 0 h 4"/>
                <a:gd name="T17" fmla="*/ 25 w 25"/>
                <a:gd name="T18" fmla="*/ 4 h 4"/>
              </a:gdLst>
              <a:ahLst/>
              <a:cxnLst>
                <a:cxn ang="T10">
                  <a:pos x="T0" y="T1"/>
                </a:cxn>
                <a:cxn ang="T11">
                  <a:pos x="T2" y="T3"/>
                </a:cxn>
                <a:cxn ang="T12">
                  <a:pos x="T4" y="T5"/>
                </a:cxn>
                <a:cxn ang="T13">
                  <a:pos x="T6" y="T7"/>
                </a:cxn>
                <a:cxn ang="T14">
                  <a:pos x="T8" y="T9"/>
                </a:cxn>
              </a:cxnLst>
              <a:rect l="T15" t="T16" r="T17" b="T18"/>
              <a:pathLst>
                <a:path w="25" h="4">
                  <a:moveTo>
                    <a:pt x="4" y="4"/>
                  </a:moveTo>
                  <a:lnTo>
                    <a:pt x="21" y="4"/>
                  </a:lnTo>
                  <a:lnTo>
                    <a:pt x="25" y="0"/>
                  </a:lnTo>
                  <a:lnTo>
                    <a:pt x="0" y="0"/>
                  </a:lnTo>
                  <a:lnTo>
                    <a:pt x="4" y="4"/>
                  </a:lnTo>
                  <a:close/>
                </a:path>
              </a:pathLst>
            </a:custGeom>
            <a:solidFill>
              <a:srgbClr val="9BB06B"/>
            </a:solidFill>
            <a:ln w="9525">
              <a:noFill/>
              <a:round/>
              <a:headEnd/>
              <a:tailEnd/>
            </a:ln>
          </p:spPr>
          <p:txBody>
            <a:bodyPr/>
            <a:lstStyle/>
            <a:p>
              <a:endParaRPr lang="en-US"/>
            </a:p>
          </p:txBody>
        </p:sp>
        <p:sp>
          <p:nvSpPr>
            <p:cNvPr id="46327" name="Freeform 1977"/>
            <p:cNvSpPr>
              <a:spLocks/>
            </p:cNvSpPr>
            <p:nvPr/>
          </p:nvSpPr>
          <p:spPr bwMode="auto">
            <a:xfrm>
              <a:off x="3535" y="816"/>
              <a:ext cx="25" cy="4"/>
            </a:xfrm>
            <a:custGeom>
              <a:avLst/>
              <a:gdLst>
                <a:gd name="T0" fmla="*/ 4 w 25"/>
                <a:gd name="T1" fmla="*/ 4 h 4"/>
                <a:gd name="T2" fmla="*/ 21 w 25"/>
                <a:gd name="T3" fmla="*/ 4 h 4"/>
                <a:gd name="T4" fmla="*/ 25 w 25"/>
                <a:gd name="T5" fmla="*/ 0 h 4"/>
                <a:gd name="T6" fmla="*/ 0 w 25"/>
                <a:gd name="T7" fmla="*/ 0 h 4"/>
                <a:gd name="T8" fmla="*/ 4 w 25"/>
                <a:gd name="T9" fmla="*/ 4 h 4"/>
                <a:gd name="T10" fmla="*/ 0 60000 65536"/>
                <a:gd name="T11" fmla="*/ 0 60000 65536"/>
                <a:gd name="T12" fmla="*/ 0 60000 65536"/>
                <a:gd name="T13" fmla="*/ 0 60000 65536"/>
                <a:gd name="T14" fmla="*/ 0 60000 65536"/>
                <a:gd name="T15" fmla="*/ 0 w 25"/>
                <a:gd name="T16" fmla="*/ 0 h 4"/>
                <a:gd name="T17" fmla="*/ 25 w 25"/>
                <a:gd name="T18" fmla="*/ 4 h 4"/>
              </a:gdLst>
              <a:ahLst/>
              <a:cxnLst>
                <a:cxn ang="T10">
                  <a:pos x="T0" y="T1"/>
                </a:cxn>
                <a:cxn ang="T11">
                  <a:pos x="T2" y="T3"/>
                </a:cxn>
                <a:cxn ang="T12">
                  <a:pos x="T4" y="T5"/>
                </a:cxn>
                <a:cxn ang="T13">
                  <a:pos x="T6" y="T7"/>
                </a:cxn>
                <a:cxn ang="T14">
                  <a:pos x="T8" y="T9"/>
                </a:cxn>
              </a:cxnLst>
              <a:rect l="T15" t="T16" r="T17" b="T18"/>
              <a:pathLst>
                <a:path w="25" h="4">
                  <a:moveTo>
                    <a:pt x="4" y="4"/>
                  </a:moveTo>
                  <a:lnTo>
                    <a:pt x="21" y="4"/>
                  </a:lnTo>
                  <a:lnTo>
                    <a:pt x="25" y="0"/>
                  </a:lnTo>
                  <a:lnTo>
                    <a:pt x="0" y="0"/>
                  </a:lnTo>
                  <a:lnTo>
                    <a:pt x="4" y="4"/>
                  </a:lnTo>
                </a:path>
              </a:pathLst>
            </a:custGeom>
            <a:noFill/>
            <a:ln w="0">
              <a:solidFill>
                <a:srgbClr val="7B9856"/>
              </a:solidFill>
              <a:round/>
              <a:headEnd/>
              <a:tailEnd/>
            </a:ln>
          </p:spPr>
          <p:txBody>
            <a:bodyPr/>
            <a:lstStyle/>
            <a:p>
              <a:endParaRPr lang="en-US"/>
            </a:p>
          </p:txBody>
        </p:sp>
        <p:sp>
          <p:nvSpPr>
            <p:cNvPr id="46328" name="Freeform 1978"/>
            <p:cNvSpPr>
              <a:spLocks/>
            </p:cNvSpPr>
            <p:nvPr/>
          </p:nvSpPr>
          <p:spPr bwMode="auto">
            <a:xfrm>
              <a:off x="3531" y="818"/>
              <a:ext cx="6" cy="21"/>
            </a:xfrm>
            <a:custGeom>
              <a:avLst/>
              <a:gdLst>
                <a:gd name="T0" fmla="*/ 6 w 6"/>
                <a:gd name="T1" fmla="*/ 2 h 21"/>
                <a:gd name="T2" fmla="*/ 4 w 6"/>
                <a:gd name="T3" fmla="*/ 0 h 21"/>
                <a:gd name="T4" fmla="*/ 0 w 6"/>
                <a:gd name="T5" fmla="*/ 21 h 21"/>
                <a:gd name="T6" fmla="*/ 4 w 6"/>
                <a:gd name="T7" fmla="*/ 19 h 21"/>
                <a:gd name="T8" fmla="*/ 6 w 6"/>
                <a:gd name="T9" fmla="*/ 2 h 21"/>
                <a:gd name="T10" fmla="*/ 0 60000 65536"/>
                <a:gd name="T11" fmla="*/ 0 60000 65536"/>
                <a:gd name="T12" fmla="*/ 0 60000 65536"/>
                <a:gd name="T13" fmla="*/ 0 60000 65536"/>
                <a:gd name="T14" fmla="*/ 0 60000 65536"/>
                <a:gd name="T15" fmla="*/ 0 w 6"/>
                <a:gd name="T16" fmla="*/ 0 h 21"/>
                <a:gd name="T17" fmla="*/ 6 w 6"/>
                <a:gd name="T18" fmla="*/ 21 h 21"/>
              </a:gdLst>
              <a:ahLst/>
              <a:cxnLst>
                <a:cxn ang="T10">
                  <a:pos x="T0" y="T1"/>
                </a:cxn>
                <a:cxn ang="T11">
                  <a:pos x="T2" y="T3"/>
                </a:cxn>
                <a:cxn ang="T12">
                  <a:pos x="T4" y="T5"/>
                </a:cxn>
                <a:cxn ang="T13">
                  <a:pos x="T6" y="T7"/>
                </a:cxn>
                <a:cxn ang="T14">
                  <a:pos x="T8" y="T9"/>
                </a:cxn>
              </a:cxnLst>
              <a:rect l="T15" t="T16" r="T17" b="T18"/>
              <a:pathLst>
                <a:path w="6" h="21">
                  <a:moveTo>
                    <a:pt x="6" y="2"/>
                  </a:moveTo>
                  <a:lnTo>
                    <a:pt x="4" y="0"/>
                  </a:lnTo>
                  <a:lnTo>
                    <a:pt x="0" y="21"/>
                  </a:lnTo>
                  <a:lnTo>
                    <a:pt x="4" y="19"/>
                  </a:lnTo>
                  <a:lnTo>
                    <a:pt x="6" y="2"/>
                  </a:lnTo>
                  <a:close/>
                </a:path>
              </a:pathLst>
            </a:custGeom>
            <a:solidFill>
              <a:srgbClr val="9BB06B"/>
            </a:solidFill>
            <a:ln w="9525">
              <a:noFill/>
              <a:round/>
              <a:headEnd/>
              <a:tailEnd/>
            </a:ln>
          </p:spPr>
          <p:txBody>
            <a:bodyPr/>
            <a:lstStyle/>
            <a:p>
              <a:endParaRPr lang="en-US"/>
            </a:p>
          </p:txBody>
        </p:sp>
        <p:sp>
          <p:nvSpPr>
            <p:cNvPr id="46329" name="Freeform 1979"/>
            <p:cNvSpPr>
              <a:spLocks/>
            </p:cNvSpPr>
            <p:nvPr/>
          </p:nvSpPr>
          <p:spPr bwMode="auto">
            <a:xfrm>
              <a:off x="3531" y="818"/>
              <a:ext cx="6" cy="21"/>
            </a:xfrm>
            <a:custGeom>
              <a:avLst/>
              <a:gdLst>
                <a:gd name="T0" fmla="*/ 6 w 6"/>
                <a:gd name="T1" fmla="*/ 2 h 21"/>
                <a:gd name="T2" fmla="*/ 4 w 6"/>
                <a:gd name="T3" fmla="*/ 0 h 21"/>
                <a:gd name="T4" fmla="*/ 0 w 6"/>
                <a:gd name="T5" fmla="*/ 21 h 21"/>
                <a:gd name="T6" fmla="*/ 4 w 6"/>
                <a:gd name="T7" fmla="*/ 19 h 21"/>
                <a:gd name="T8" fmla="*/ 6 w 6"/>
                <a:gd name="T9" fmla="*/ 2 h 21"/>
                <a:gd name="T10" fmla="*/ 0 60000 65536"/>
                <a:gd name="T11" fmla="*/ 0 60000 65536"/>
                <a:gd name="T12" fmla="*/ 0 60000 65536"/>
                <a:gd name="T13" fmla="*/ 0 60000 65536"/>
                <a:gd name="T14" fmla="*/ 0 60000 65536"/>
                <a:gd name="T15" fmla="*/ 0 w 6"/>
                <a:gd name="T16" fmla="*/ 0 h 21"/>
                <a:gd name="T17" fmla="*/ 6 w 6"/>
                <a:gd name="T18" fmla="*/ 21 h 21"/>
              </a:gdLst>
              <a:ahLst/>
              <a:cxnLst>
                <a:cxn ang="T10">
                  <a:pos x="T0" y="T1"/>
                </a:cxn>
                <a:cxn ang="T11">
                  <a:pos x="T2" y="T3"/>
                </a:cxn>
                <a:cxn ang="T12">
                  <a:pos x="T4" y="T5"/>
                </a:cxn>
                <a:cxn ang="T13">
                  <a:pos x="T6" y="T7"/>
                </a:cxn>
                <a:cxn ang="T14">
                  <a:pos x="T8" y="T9"/>
                </a:cxn>
              </a:cxnLst>
              <a:rect l="T15" t="T16" r="T17" b="T18"/>
              <a:pathLst>
                <a:path w="6" h="21">
                  <a:moveTo>
                    <a:pt x="6" y="2"/>
                  </a:moveTo>
                  <a:lnTo>
                    <a:pt x="4" y="0"/>
                  </a:lnTo>
                  <a:lnTo>
                    <a:pt x="0" y="21"/>
                  </a:lnTo>
                  <a:lnTo>
                    <a:pt x="4" y="19"/>
                  </a:lnTo>
                  <a:lnTo>
                    <a:pt x="6" y="2"/>
                  </a:lnTo>
                </a:path>
              </a:pathLst>
            </a:custGeom>
            <a:noFill/>
            <a:ln w="0">
              <a:solidFill>
                <a:srgbClr val="7B9856"/>
              </a:solidFill>
              <a:round/>
              <a:headEnd/>
              <a:tailEnd/>
            </a:ln>
          </p:spPr>
          <p:txBody>
            <a:bodyPr/>
            <a:lstStyle/>
            <a:p>
              <a:endParaRPr lang="en-US"/>
            </a:p>
          </p:txBody>
        </p:sp>
        <p:sp>
          <p:nvSpPr>
            <p:cNvPr id="46330" name="Freeform 1980"/>
            <p:cNvSpPr>
              <a:spLocks/>
            </p:cNvSpPr>
            <p:nvPr/>
          </p:nvSpPr>
          <p:spPr bwMode="auto">
            <a:xfrm>
              <a:off x="3554" y="816"/>
              <a:ext cx="8" cy="21"/>
            </a:xfrm>
            <a:custGeom>
              <a:avLst/>
              <a:gdLst>
                <a:gd name="T0" fmla="*/ 8 w 8"/>
                <a:gd name="T1" fmla="*/ 0 h 21"/>
                <a:gd name="T2" fmla="*/ 4 w 8"/>
                <a:gd name="T3" fmla="*/ 4 h 21"/>
                <a:gd name="T4" fmla="*/ 0 w 8"/>
                <a:gd name="T5" fmla="*/ 19 h 21"/>
                <a:gd name="T6" fmla="*/ 4 w 8"/>
                <a:gd name="T7" fmla="*/ 21 h 21"/>
                <a:gd name="T8" fmla="*/ 8 w 8"/>
                <a:gd name="T9" fmla="*/ 0 h 21"/>
                <a:gd name="T10" fmla="*/ 0 60000 65536"/>
                <a:gd name="T11" fmla="*/ 0 60000 65536"/>
                <a:gd name="T12" fmla="*/ 0 60000 65536"/>
                <a:gd name="T13" fmla="*/ 0 60000 65536"/>
                <a:gd name="T14" fmla="*/ 0 60000 65536"/>
                <a:gd name="T15" fmla="*/ 0 w 8"/>
                <a:gd name="T16" fmla="*/ 0 h 21"/>
                <a:gd name="T17" fmla="*/ 8 w 8"/>
                <a:gd name="T18" fmla="*/ 21 h 21"/>
              </a:gdLst>
              <a:ahLst/>
              <a:cxnLst>
                <a:cxn ang="T10">
                  <a:pos x="T0" y="T1"/>
                </a:cxn>
                <a:cxn ang="T11">
                  <a:pos x="T2" y="T3"/>
                </a:cxn>
                <a:cxn ang="T12">
                  <a:pos x="T4" y="T5"/>
                </a:cxn>
                <a:cxn ang="T13">
                  <a:pos x="T6" y="T7"/>
                </a:cxn>
                <a:cxn ang="T14">
                  <a:pos x="T8" y="T9"/>
                </a:cxn>
              </a:cxnLst>
              <a:rect l="T15" t="T16" r="T17" b="T18"/>
              <a:pathLst>
                <a:path w="8" h="21">
                  <a:moveTo>
                    <a:pt x="8" y="0"/>
                  </a:moveTo>
                  <a:lnTo>
                    <a:pt x="4" y="4"/>
                  </a:lnTo>
                  <a:lnTo>
                    <a:pt x="0" y="19"/>
                  </a:lnTo>
                  <a:lnTo>
                    <a:pt x="4" y="21"/>
                  </a:lnTo>
                  <a:lnTo>
                    <a:pt x="8" y="0"/>
                  </a:lnTo>
                  <a:close/>
                </a:path>
              </a:pathLst>
            </a:custGeom>
            <a:solidFill>
              <a:srgbClr val="9BB06B"/>
            </a:solidFill>
            <a:ln w="9525">
              <a:noFill/>
              <a:round/>
              <a:headEnd/>
              <a:tailEnd/>
            </a:ln>
          </p:spPr>
          <p:txBody>
            <a:bodyPr/>
            <a:lstStyle/>
            <a:p>
              <a:endParaRPr lang="en-US"/>
            </a:p>
          </p:txBody>
        </p:sp>
        <p:sp>
          <p:nvSpPr>
            <p:cNvPr id="46331" name="Freeform 1981"/>
            <p:cNvSpPr>
              <a:spLocks/>
            </p:cNvSpPr>
            <p:nvPr/>
          </p:nvSpPr>
          <p:spPr bwMode="auto">
            <a:xfrm>
              <a:off x="3554" y="816"/>
              <a:ext cx="8" cy="21"/>
            </a:xfrm>
            <a:custGeom>
              <a:avLst/>
              <a:gdLst>
                <a:gd name="T0" fmla="*/ 8 w 8"/>
                <a:gd name="T1" fmla="*/ 0 h 21"/>
                <a:gd name="T2" fmla="*/ 4 w 8"/>
                <a:gd name="T3" fmla="*/ 4 h 21"/>
                <a:gd name="T4" fmla="*/ 0 w 8"/>
                <a:gd name="T5" fmla="*/ 19 h 21"/>
                <a:gd name="T6" fmla="*/ 4 w 8"/>
                <a:gd name="T7" fmla="*/ 21 h 21"/>
                <a:gd name="T8" fmla="*/ 8 w 8"/>
                <a:gd name="T9" fmla="*/ 0 h 21"/>
                <a:gd name="T10" fmla="*/ 0 60000 65536"/>
                <a:gd name="T11" fmla="*/ 0 60000 65536"/>
                <a:gd name="T12" fmla="*/ 0 60000 65536"/>
                <a:gd name="T13" fmla="*/ 0 60000 65536"/>
                <a:gd name="T14" fmla="*/ 0 60000 65536"/>
                <a:gd name="T15" fmla="*/ 0 w 8"/>
                <a:gd name="T16" fmla="*/ 0 h 21"/>
                <a:gd name="T17" fmla="*/ 8 w 8"/>
                <a:gd name="T18" fmla="*/ 21 h 21"/>
              </a:gdLst>
              <a:ahLst/>
              <a:cxnLst>
                <a:cxn ang="T10">
                  <a:pos x="T0" y="T1"/>
                </a:cxn>
                <a:cxn ang="T11">
                  <a:pos x="T2" y="T3"/>
                </a:cxn>
                <a:cxn ang="T12">
                  <a:pos x="T4" y="T5"/>
                </a:cxn>
                <a:cxn ang="T13">
                  <a:pos x="T6" y="T7"/>
                </a:cxn>
                <a:cxn ang="T14">
                  <a:pos x="T8" y="T9"/>
                </a:cxn>
              </a:cxnLst>
              <a:rect l="T15" t="T16" r="T17" b="T18"/>
              <a:pathLst>
                <a:path w="8" h="21">
                  <a:moveTo>
                    <a:pt x="8" y="0"/>
                  </a:moveTo>
                  <a:lnTo>
                    <a:pt x="4" y="4"/>
                  </a:lnTo>
                  <a:lnTo>
                    <a:pt x="0" y="19"/>
                  </a:lnTo>
                  <a:lnTo>
                    <a:pt x="4" y="21"/>
                  </a:lnTo>
                  <a:lnTo>
                    <a:pt x="8" y="0"/>
                  </a:lnTo>
                </a:path>
              </a:pathLst>
            </a:custGeom>
            <a:noFill/>
            <a:ln w="0">
              <a:solidFill>
                <a:srgbClr val="7B9856"/>
              </a:solidFill>
              <a:round/>
              <a:headEnd/>
              <a:tailEnd/>
            </a:ln>
          </p:spPr>
          <p:txBody>
            <a:bodyPr/>
            <a:lstStyle/>
            <a:p>
              <a:endParaRPr lang="en-US"/>
            </a:p>
          </p:txBody>
        </p:sp>
        <p:sp>
          <p:nvSpPr>
            <p:cNvPr id="46332" name="Freeform 1982"/>
            <p:cNvSpPr>
              <a:spLocks/>
            </p:cNvSpPr>
            <p:nvPr/>
          </p:nvSpPr>
          <p:spPr bwMode="auto">
            <a:xfrm>
              <a:off x="3552" y="839"/>
              <a:ext cx="6" cy="21"/>
            </a:xfrm>
            <a:custGeom>
              <a:avLst/>
              <a:gdLst>
                <a:gd name="T0" fmla="*/ 6 w 6"/>
                <a:gd name="T1" fmla="*/ 0 h 21"/>
                <a:gd name="T2" fmla="*/ 2 w 6"/>
                <a:gd name="T3" fmla="*/ 2 h 21"/>
                <a:gd name="T4" fmla="*/ 0 w 6"/>
                <a:gd name="T5" fmla="*/ 17 h 21"/>
                <a:gd name="T6" fmla="*/ 2 w 6"/>
                <a:gd name="T7" fmla="*/ 21 h 21"/>
                <a:gd name="T8" fmla="*/ 6 w 6"/>
                <a:gd name="T9" fmla="*/ 0 h 21"/>
                <a:gd name="T10" fmla="*/ 0 60000 65536"/>
                <a:gd name="T11" fmla="*/ 0 60000 65536"/>
                <a:gd name="T12" fmla="*/ 0 60000 65536"/>
                <a:gd name="T13" fmla="*/ 0 60000 65536"/>
                <a:gd name="T14" fmla="*/ 0 60000 65536"/>
                <a:gd name="T15" fmla="*/ 0 w 6"/>
                <a:gd name="T16" fmla="*/ 0 h 21"/>
                <a:gd name="T17" fmla="*/ 6 w 6"/>
                <a:gd name="T18" fmla="*/ 21 h 21"/>
              </a:gdLst>
              <a:ahLst/>
              <a:cxnLst>
                <a:cxn ang="T10">
                  <a:pos x="T0" y="T1"/>
                </a:cxn>
                <a:cxn ang="T11">
                  <a:pos x="T2" y="T3"/>
                </a:cxn>
                <a:cxn ang="T12">
                  <a:pos x="T4" y="T5"/>
                </a:cxn>
                <a:cxn ang="T13">
                  <a:pos x="T6" y="T7"/>
                </a:cxn>
                <a:cxn ang="T14">
                  <a:pos x="T8" y="T9"/>
                </a:cxn>
              </a:cxnLst>
              <a:rect l="T15" t="T16" r="T17" b="T18"/>
              <a:pathLst>
                <a:path w="6" h="21">
                  <a:moveTo>
                    <a:pt x="6" y="0"/>
                  </a:moveTo>
                  <a:lnTo>
                    <a:pt x="2" y="2"/>
                  </a:lnTo>
                  <a:lnTo>
                    <a:pt x="0" y="17"/>
                  </a:lnTo>
                  <a:lnTo>
                    <a:pt x="2" y="21"/>
                  </a:lnTo>
                  <a:lnTo>
                    <a:pt x="6" y="0"/>
                  </a:lnTo>
                  <a:close/>
                </a:path>
              </a:pathLst>
            </a:custGeom>
            <a:solidFill>
              <a:srgbClr val="9BB06B"/>
            </a:solidFill>
            <a:ln w="9525">
              <a:noFill/>
              <a:round/>
              <a:headEnd/>
              <a:tailEnd/>
            </a:ln>
          </p:spPr>
          <p:txBody>
            <a:bodyPr/>
            <a:lstStyle/>
            <a:p>
              <a:endParaRPr lang="en-US"/>
            </a:p>
          </p:txBody>
        </p:sp>
        <p:sp>
          <p:nvSpPr>
            <p:cNvPr id="46333" name="Freeform 1983"/>
            <p:cNvSpPr>
              <a:spLocks/>
            </p:cNvSpPr>
            <p:nvPr/>
          </p:nvSpPr>
          <p:spPr bwMode="auto">
            <a:xfrm>
              <a:off x="3552" y="839"/>
              <a:ext cx="6" cy="21"/>
            </a:xfrm>
            <a:custGeom>
              <a:avLst/>
              <a:gdLst>
                <a:gd name="T0" fmla="*/ 6 w 6"/>
                <a:gd name="T1" fmla="*/ 0 h 21"/>
                <a:gd name="T2" fmla="*/ 2 w 6"/>
                <a:gd name="T3" fmla="*/ 2 h 21"/>
                <a:gd name="T4" fmla="*/ 0 w 6"/>
                <a:gd name="T5" fmla="*/ 17 h 21"/>
                <a:gd name="T6" fmla="*/ 2 w 6"/>
                <a:gd name="T7" fmla="*/ 21 h 21"/>
                <a:gd name="T8" fmla="*/ 6 w 6"/>
                <a:gd name="T9" fmla="*/ 0 h 21"/>
                <a:gd name="T10" fmla="*/ 0 60000 65536"/>
                <a:gd name="T11" fmla="*/ 0 60000 65536"/>
                <a:gd name="T12" fmla="*/ 0 60000 65536"/>
                <a:gd name="T13" fmla="*/ 0 60000 65536"/>
                <a:gd name="T14" fmla="*/ 0 60000 65536"/>
                <a:gd name="T15" fmla="*/ 0 w 6"/>
                <a:gd name="T16" fmla="*/ 0 h 21"/>
                <a:gd name="T17" fmla="*/ 6 w 6"/>
                <a:gd name="T18" fmla="*/ 21 h 21"/>
              </a:gdLst>
              <a:ahLst/>
              <a:cxnLst>
                <a:cxn ang="T10">
                  <a:pos x="T0" y="T1"/>
                </a:cxn>
                <a:cxn ang="T11">
                  <a:pos x="T2" y="T3"/>
                </a:cxn>
                <a:cxn ang="T12">
                  <a:pos x="T4" y="T5"/>
                </a:cxn>
                <a:cxn ang="T13">
                  <a:pos x="T6" y="T7"/>
                </a:cxn>
                <a:cxn ang="T14">
                  <a:pos x="T8" y="T9"/>
                </a:cxn>
              </a:cxnLst>
              <a:rect l="T15" t="T16" r="T17" b="T18"/>
              <a:pathLst>
                <a:path w="6" h="21">
                  <a:moveTo>
                    <a:pt x="6" y="0"/>
                  </a:moveTo>
                  <a:lnTo>
                    <a:pt x="2" y="2"/>
                  </a:lnTo>
                  <a:lnTo>
                    <a:pt x="0" y="17"/>
                  </a:lnTo>
                  <a:lnTo>
                    <a:pt x="2" y="21"/>
                  </a:lnTo>
                  <a:lnTo>
                    <a:pt x="6" y="0"/>
                  </a:lnTo>
                </a:path>
              </a:pathLst>
            </a:custGeom>
            <a:noFill/>
            <a:ln w="0">
              <a:solidFill>
                <a:srgbClr val="7B9856"/>
              </a:solidFill>
              <a:round/>
              <a:headEnd/>
              <a:tailEnd/>
            </a:ln>
          </p:spPr>
          <p:txBody>
            <a:bodyPr/>
            <a:lstStyle/>
            <a:p>
              <a:endParaRPr lang="en-US"/>
            </a:p>
          </p:txBody>
        </p:sp>
        <p:sp>
          <p:nvSpPr>
            <p:cNvPr id="46334" name="Freeform 1984"/>
            <p:cNvSpPr>
              <a:spLocks/>
            </p:cNvSpPr>
            <p:nvPr/>
          </p:nvSpPr>
          <p:spPr bwMode="auto">
            <a:xfrm>
              <a:off x="3527" y="839"/>
              <a:ext cx="6" cy="21"/>
            </a:xfrm>
            <a:custGeom>
              <a:avLst/>
              <a:gdLst>
                <a:gd name="T0" fmla="*/ 6 w 6"/>
                <a:gd name="T1" fmla="*/ 2 h 21"/>
                <a:gd name="T2" fmla="*/ 4 w 6"/>
                <a:gd name="T3" fmla="*/ 0 h 21"/>
                <a:gd name="T4" fmla="*/ 0 w 6"/>
                <a:gd name="T5" fmla="*/ 21 h 21"/>
                <a:gd name="T6" fmla="*/ 4 w 6"/>
                <a:gd name="T7" fmla="*/ 19 h 21"/>
                <a:gd name="T8" fmla="*/ 6 w 6"/>
                <a:gd name="T9" fmla="*/ 2 h 21"/>
                <a:gd name="T10" fmla="*/ 0 60000 65536"/>
                <a:gd name="T11" fmla="*/ 0 60000 65536"/>
                <a:gd name="T12" fmla="*/ 0 60000 65536"/>
                <a:gd name="T13" fmla="*/ 0 60000 65536"/>
                <a:gd name="T14" fmla="*/ 0 60000 65536"/>
                <a:gd name="T15" fmla="*/ 0 w 6"/>
                <a:gd name="T16" fmla="*/ 0 h 21"/>
                <a:gd name="T17" fmla="*/ 6 w 6"/>
                <a:gd name="T18" fmla="*/ 21 h 21"/>
              </a:gdLst>
              <a:ahLst/>
              <a:cxnLst>
                <a:cxn ang="T10">
                  <a:pos x="T0" y="T1"/>
                </a:cxn>
                <a:cxn ang="T11">
                  <a:pos x="T2" y="T3"/>
                </a:cxn>
                <a:cxn ang="T12">
                  <a:pos x="T4" y="T5"/>
                </a:cxn>
                <a:cxn ang="T13">
                  <a:pos x="T6" y="T7"/>
                </a:cxn>
                <a:cxn ang="T14">
                  <a:pos x="T8" y="T9"/>
                </a:cxn>
              </a:cxnLst>
              <a:rect l="T15" t="T16" r="T17" b="T18"/>
              <a:pathLst>
                <a:path w="6" h="21">
                  <a:moveTo>
                    <a:pt x="6" y="2"/>
                  </a:moveTo>
                  <a:lnTo>
                    <a:pt x="4" y="0"/>
                  </a:lnTo>
                  <a:lnTo>
                    <a:pt x="0" y="21"/>
                  </a:lnTo>
                  <a:lnTo>
                    <a:pt x="4" y="19"/>
                  </a:lnTo>
                  <a:lnTo>
                    <a:pt x="6" y="2"/>
                  </a:lnTo>
                  <a:close/>
                </a:path>
              </a:pathLst>
            </a:custGeom>
            <a:solidFill>
              <a:srgbClr val="9BB06B"/>
            </a:solidFill>
            <a:ln w="9525">
              <a:noFill/>
              <a:round/>
              <a:headEnd/>
              <a:tailEnd/>
            </a:ln>
          </p:spPr>
          <p:txBody>
            <a:bodyPr/>
            <a:lstStyle/>
            <a:p>
              <a:endParaRPr lang="en-US"/>
            </a:p>
          </p:txBody>
        </p:sp>
        <p:sp>
          <p:nvSpPr>
            <p:cNvPr id="46335" name="Freeform 1985"/>
            <p:cNvSpPr>
              <a:spLocks/>
            </p:cNvSpPr>
            <p:nvPr/>
          </p:nvSpPr>
          <p:spPr bwMode="auto">
            <a:xfrm>
              <a:off x="3527" y="839"/>
              <a:ext cx="6" cy="21"/>
            </a:xfrm>
            <a:custGeom>
              <a:avLst/>
              <a:gdLst>
                <a:gd name="T0" fmla="*/ 6 w 6"/>
                <a:gd name="T1" fmla="*/ 2 h 21"/>
                <a:gd name="T2" fmla="*/ 4 w 6"/>
                <a:gd name="T3" fmla="*/ 0 h 21"/>
                <a:gd name="T4" fmla="*/ 0 w 6"/>
                <a:gd name="T5" fmla="*/ 21 h 21"/>
                <a:gd name="T6" fmla="*/ 4 w 6"/>
                <a:gd name="T7" fmla="*/ 19 h 21"/>
                <a:gd name="T8" fmla="*/ 6 w 6"/>
                <a:gd name="T9" fmla="*/ 2 h 21"/>
                <a:gd name="T10" fmla="*/ 0 60000 65536"/>
                <a:gd name="T11" fmla="*/ 0 60000 65536"/>
                <a:gd name="T12" fmla="*/ 0 60000 65536"/>
                <a:gd name="T13" fmla="*/ 0 60000 65536"/>
                <a:gd name="T14" fmla="*/ 0 60000 65536"/>
                <a:gd name="T15" fmla="*/ 0 w 6"/>
                <a:gd name="T16" fmla="*/ 0 h 21"/>
                <a:gd name="T17" fmla="*/ 6 w 6"/>
                <a:gd name="T18" fmla="*/ 21 h 21"/>
              </a:gdLst>
              <a:ahLst/>
              <a:cxnLst>
                <a:cxn ang="T10">
                  <a:pos x="T0" y="T1"/>
                </a:cxn>
                <a:cxn ang="T11">
                  <a:pos x="T2" y="T3"/>
                </a:cxn>
                <a:cxn ang="T12">
                  <a:pos x="T4" y="T5"/>
                </a:cxn>
                <a:cxn ang="T13">
                  <a:pos x="T6" y="T7"/>
                </a:cxn>
                <a:cxn ang="T14">
                  <a:pos x="T8" y="T9"/>
                </a:cxn>
              </a:cxnLst>
              <a:rect l="T15" t="T16" r="T17" b="T18"/>
              <a:pathLst>
                <a:path w="6" h="21">
                  <a:moveTo>
                    <a:pt x="6" y="2"/>
                  </a:moveTo>
                  <a:lnTo>
                    <a:pt x="4" y="0"/>
                  </a:lnTo>
                  <a:lnTo>
                    <a:pt x="0" y="21"/>
                  </a:lnTo>
                  <a:lnTo>
                    <a:pt x="4" y="19"/>
                  </a:lnTo>
                  <a:lnTo>
                    <a:pt x="6" y="2"/>
                  </a:lnTo>
                </a:path>
              </a:pathLst>
            </a:custGeom>
            <a:noFill/>
            <a:ln w="0">
              <a:solidFill>
                <a:srgbClr val="7B9856"/>
              </a:solidFill>
              <a:round/>
              <a:headEnd/>
              <a:tailEnd/>
            </a:ln>
          </p:spPr>
          <p:txBody>
            <a:bodyPr/>
            <a:lstStyle/>
            <a:p>
              <a:endParaRPr lang="en-US"/>
            </a:p>
          </p:txBody>
        </p:sp>
        <p:sp>
          <p:nvSpPr>
            <p:cNvPr id="46336" name="Freeform 1986"/>
            <p:cNvSpPr>
              <a:spLocks/>
            </p:cNvSpPr>
            <p:nvPr/>
          </p:nvSpPr>
          <p:spPr bwMode="auto">
            <a:xfrm>
              <a:off x="3568" y="837"/>
              <a:ext cx="24" cy="4"/>
            </a:xfrm>
            <a:custGeom>
              <a:avLst/>
              <a:gdLst>
                <a:gd name="T0" fmla="*/ 3 w 24"/>
                <a:gd name="T1" fmla="*/ 0 h 4"/>
                <a:gd name="T2" fmla="*/ 21 w 24"/>
                <a:gd name="T3" fmla="*/ 0 h 4"/>
                <a:gd name="T4" fmla="*/ 24 w 24"/>
                <a:gd name="T5" fmla="*/ 2 h 4"/>
                <a:gd name="T6" fmla="*/ 21 w 24"/>
                <a:gd name="T7" fmla="*/ 2 h 4"/>
                <a:gd name="T8" fmla="*/ 1 w 24"/>
                <a:gd name="T9" fmla="*/ 4 h 4"/>
                <a:gd name="T10" fmla="*/ 0 w 24"/>
                <a:gd name="T11" fmla="*/ 2 h 4"/>
                <a:gd name="T12" fmla="*/ 3 w 24"/>
                <a:gd name="T13" fmla="*/ 0 h 4"/>
                <a:gd name="T14" fmla="*/ 0 60000 65536"/>
                <a:gd name="T15" fmla="*/ 0 60000 65536"/>
                <a:gd name="T16" fmla="*/ 0 60000 65536"/>
                <a:gd name="T17" fmla="*/ 0 60000 65536"/>
                <a:gd name="T18" fmla="*/ 0 60000 65536"/>
                <a:gd name="T19" fmla="*/ 0 60000 65536"/>
                <a:gd name="T20" fmla="*/ 0 60000 65536"/>
                <a:gd name="T21" fmla="*/ 0 w 24"/>
                <a:gd name="T22" fmla="*/ 0 h 4"/>
                <a:gd name="T23" fmla="*/ 24 w 24"/>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4">
                  <a:moveTo>
                    <a:pt x="3" y="0"/>
                  </a:moveTo>
                  <a:lnTo>
                    <a:pt x="21" y="0"/>
                  </a:lnTo>
                  <a:lnTo>
                    <a:pt x="24" y="2"/>
                  </a:lnTo>
                  <a:lnTo>
                    <a:pt x="21" y="2"/>
                  </a:lnTo>
                  <a:lnTo>
                    <a:pt x="1" y="4"/>
                  </a:lnTo>
                  <a:lnTo>
                    <a:pt x="0" y="2"/>
                  </a:lnTo>
                  <a:lnTo>
                    <a:pt x="3" y="0"/>
                  </a:lnTo>
                  <a:close/>
                </a:path>
              </a:pathLst>
            </a:custGeom>
            <a:solidFill>
              <a:srgbClr val="9BB06B"/>
            </a:solidFill>
            <a:ln w="9525">
              <a:noFill/>
              <a:round/>
              <a:headEnd/>
              <a:tailEnd/>
            </a:ln>
          </p:spPr>
          <p:txBody>
            <a:bodyPr/>
            <a:lstStyle/>
            <a:p>
              <a:endParaRPr lang="en-US"/>
            </a:p>
          </p:txBody>
        </p:sp>
        <p:sp>
          <p:nvSpPr>
            <p:cNvPr id="46337" name="Freeform 1987"/>
            <p:cNvSpPr>
              <a:spLocks/>
            </p:cNvSpPr>
            <p:nvPr/>
          </p:nvSpPr>
          <p:spPr bwMode="auto">
            <a:xfrm>
              <a:off x="3568" y="837"/>
              <a:ext cx="24" cy="4"/>
            </a:xfrm>
            <a:custGeom>
              <a:avLst/>
              <a:gdLst>
                <a:gd name="T0" fmla="*/ 3 w 24"/>
                <a:gd name="T1" fmla="*/ 0 h 4"/>
                <a:gd name="T2" fmla="*/ 21 w 24"/>
                <a:gd name="T3" fmla="*/ 0 h 4"/>
                <a:gd name="T4" fmla="*/ 24 w 24"/>
                <a:gd name="T5" fmla="*/ 2 h 4"/>
                <a:gd name="T6" fmla="*/ 21 w 24"/>
                <a:gd name="T7" fmla="*/ 2 h 4"/>
                <a:gd name="T8" fmla="*/ 1 w 24"/>
                <a:gd name="T9" fmla="*/ 4 h 4"/>
                <a:gd name="T10" fmla="*/ 0 w 24"/>
                <a:gd name="T11" fmla="*/ 2 h 4"/>
                <a:gd name="T12" fmla="*/ 3 w 24"/>
                <a:gd name="T13" fmla="*/ 0 h 4"/>
                <a:gd name="T14" fmla="*/ 0 60000 65536"/>
                <a:gd name="T15" fmla="*/ 0 60000 65536"/>
                <a:gd name="T16" fmla="*/ 0 60000 65536"/>
                <a:gd name="T17" fmla="*/ 0 60000 65536"/>
                <a:gd name="T18" fmla="*/ 0 60000 65536"/>
                <a:gd name="T19" fmla="*/ 0 60000 65536"/>
                <a:gd name="T20" fmla="*/ 0 60000 65536"/>
                <a:gd name="T21" fmla="*/ 0 w 24"/>
                <a:gd name="T22" fmla="*/ 0 h 4"/>
                <a:gd name="T23" fmla="*/ 24 w 24"/>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4">
                  <a:moveTo>
                    <a:pt x="3" y="0"/>
                  </a:moveTo>
                  <a:lnTo>
                    <a:pt x="21" y="0"/>
                  </a:lnTo>
                  <a:lnTo>
                    <a:pt x="24" y="2"/>
                  </a:lnTo>
                  <a:lnTo>
                    <a:pt x="21" y="2"/>
                  </a:lnTo>
                  <a:lnTo>
                    <a:pt x="1" y="4"/>
                  </a:lnTo>
                  <a:lnTo>
                    <a:pt x="0" y="2"/>
                  </a:lnTo>
                  <a:lnTo>
                    <a:pt x="3" y="0"/>
                  </a:lnTo>
                </a:path>
              </a:pathLst>
            </a:custGeom>
            <a:noFill/>
            <a:ln w="0">
              <a:solidFill>
                <a:srgbClr val="7B9856"/>
              </a:solidFill>
              <a:round/>
              <a:headEnd/>
              <a:tailEnd/>
            </a:ln>
          </p:spPr>
          <p:txBody>
            <a:bodyPr/>
            <a:lstStyle/>
            <a:p>
              <a:endParaRPr lang="en-US"/>
            </a:p>
          </p:txBody>
        </p:sp>
        <p:sp>
          <p:nvSpPr>
            <p:cNvPr id="46338" name="Freeform 1988"/>
            <p:cNvSpPr>
              <a:spLocks/>
            </p:cNvSpPr>
            <p:nvPr/>
          </p:nvSpPr>
          <p:spPr bwMode="auto">
            <a:xfrm>
              <a:off x="3564" y="858"/>
              <a:ext cx="25" cy="2"/>
            </a:xfrm>
            <a:custGeom>
              <a:avLst/>
              <a:gdLst>
                <a:gd name="T0" fmla="*/ 4 w 25"/>
                <a:gd name="T1" fmla="*/ 0 h 2"/>
                <a:gd name="T2" fmla="*/ 23 w 25"/>
                <a:gd name="T3" fmla="*/ 0 h 2"/>
                <a:gd name="T4" fmla="*/ 25 w 25"/>
                <a:gd name="T5" fmla="*/ 2 h 2"/>
                <a:gd name="T6" fmla="*/ 0 w 25"/>
                <a:gd name="T7" fmla="*/ 2 h 2"/>
                <a:gd name="T8" fmla="*/ 4 w 25"/>
                <a:gd name="T9" fmla="*/ 0 h 2"/>
                <a:gd name="T10" fmla="*/ 0 60000 65536"/>
                <a:gd name="T11" fmla="*/ 0 60000 65536"/>
                <a:gd name="T12" fmla="*/ 0 60000 65536"/>
                <a:gd name="T13" fmla="*/ 0 60000 65536"/>
                <a:gd name="T14" fmla="*/ 0 60000 65536"/>
                <a:gd name="T15" fmla="*/ 0 w 25"/>
                <a:gd name="T16" fmla="*/ 0 h 2"/>
                <a:gd name="T17" fmla="*/ 25 w 25"/>
                <a:gd name="T18" fmla="*/ 2 h 2"/>
              </a:gdLst>
              <a:ahLst/>
              <a:cxnLst>
                <a:cxn ang="T10">
                  <a:pos x="T0" y="T1"/>
                </a:cxn>
                <a:cxn ang="T11">
                  <a:pos x="T2" y="T3"/>
                </a:cxn>
                <a:cxn ang="T12">
                  <a:pos x="T4" y="T5"/>
                </a:cxn>
                <a:cxn ang="T13">
                  <a:pos x="T6" y="T7"/>
                </a:cxn>
                <a:cxn ang="T14">
                  <a:pos x="T8" y="T9"/>
                </a:cxn>
              </a:cxnLst>
              <a:rect l="T15" t="T16" r="T17" b="T18"/>
              <a:pathLst>
                <a:path w="25" h="2">
                  <a:moveTo>
                    <a:pt x="4" y="0"/>
                  </a:moveTo>
                  <a:lnTo>
                    <a:pt x="23" y="0"/>
                  </a:lnTo>
                  <a:lnTo>
                    <a:pt x="25" y="2"/>
                  </a:lnTo>
                  <a:lnTo>
                    <a:pt x="0" y="2"/>
                  </a:lnTo>
                  <a:lnTo>
                    <a:pt x="4" y="0"/>
                  </a:lnTo>
                  <a:close/>
                </a:path>
              </a:pathLst>
            </a:custGeom>
            <a:solidFill>
              <a:srgbClr val="9BB06B"/>
            </a:solidFill>
            <a:ln w="9525">
              <a:noFill/>
              <a:round/>
              <a:headEnd/>
              <a:tailEnd/>
            </a:ln>
          </p:spPr>
          <p:txBody>
            <a:bodyPr/>
            <a:lstStyle/>
            <a:p>
              <a:endParaRPr lang="en-US"/>
            </a:p>
          </p:txBody>
        </p:sp>
        <p:sp>
          <p:nvSpPr>
            <p:cNvPr id="46339" name="Freeform 1989"/>
            <p:cNvSpPr>
              <a:spLocks/>
            </p:cNvSpPr>
            <p:nvPr/>
          </p:nvSpPr>
          <p:spPr bwMode="auto">
            <a:xfrm>
              <a:off x="3564" y="858"/>
              <a:ext cx="25" cy="2"/>
            </a:xfrm>
            <a:custGeom>
              <a:avLst/>
              <a:gdLst>
                <a:gd name="T0" fmla="*/ 4 w 25"/>
                <a:gd name="T1" fmla="*/ 0 h 2"/>
                <a:gd name="T2" fmla="*/ 23 w 25"/>
                <a:gd name="T3" fmla="*/ 0 h 2"/>
                <a:gd name="T4" fmla="*/ 25 w 25"/>
                <a:gd name="T5" fmla="*/ 2 h 2"/>
                <a:gd name="T6" fmla="*/ 0 w 25"/>
                <a:gd name="T7" fmla="*/ 2 h 2"/>
                <a:gd name="T8" fmla="*/ 4 w 25"/>
                <a:gd name="T9" fmla="*/ 0 h 2"/>
                <a:gd name="T10" fmla="*/ 0 60000 65536"/>
                <a:gd name="T11" fmla="*/ 0 60000 65536"/>
                <a:gd name="T12" fmla="*/ 0 60000 65536"/>
                <a:gd name="T13" fmla="*/ 0 60000 65536"/>
                <a:gd name="T14" fmla="*/ 0 60000 65536"/>
                <a:gd name="T15" fmla="*/ 0 w 25"/>
                <a:gd name="T16" fmla="*/ 0 h 2"/>
                <a:gd name="T17" fmla="*/ 25 w 25"/>
                <a:gd name="T18" fmla="*/ 2 h 2"/>
              </a:gdLst>
              <a:ahLst/>
              <a:cxnLst>
                <a:cxn ang="T10">
                  <a:pos x="T0" y="T1"/>
                </a:cxn>
                <a:cxn ang="T11">
                  <a:pos x="T2" y="T3"/>
                </a:cxn>
                <a:cxn ang="T12">
                  <a:pos x="T4" y="T5"/>
                </a:cxn>
                <a:cxn ang="T13">
                  <a:pos x="T6" y="T7"/>
                </a:cxn>
                <a:cxn ang="T14">
                  <a:pos x="T8" y="T9"/>
                </a:cxn>
              </a:cxnLst>
              <a:rect l="T15" t="T16" r="T17" b="T18"/>
              <a:pathLst>
                <a:path w="25" h="2">
                  <a:moveTo>
                    <a:pt x="4" y="0"/>
                  </a:moveTo>
                  <a:lnTo>
                    <a:pt x="23" y="0"/>
                  </a:lnTo>
                  <a:lnTo>
                    <a:pt x="25" y="2"/>
                  </a:lnTo>
                  <a:lnTo>
                    <a:pt x="0" y="2"/>
                  </a:lnTo>
                  <a:lnTo>
                    <a:pt x="4" y="0"/>
                  </a:lnTo>
                </a:path>
              </a:pathLst>
            </a:custGeom>
            <a:noFill/>
            <a:ln w="0">
              <a:solidFill>
                <a:srgbClr val="7B9856"/>
              </a:solidFill>
              <a:round/>
              <a:headEnd/>
              <a:tailEnd/>
            </a:ln>
          </p:spPr>
          <p:txBody>
            <a:bodyPr/>
            <a:lstStyle/>
            <a:p>
              <a:endParaRPr lang="en-US"/>
            </a:p>
          </p:txBody>
        </p:sp>
        <p:sp>
          <p:nvSpPr>
            <p:cNvPr id="46340" name="Freeform 1990"/>
            <p:cNvSpPr>
              <a:spLocks/>
            </p:cNvSpPr>
            <p:nvPr/>
          </p:nvSpPr>
          <p:spPr bwMode="auto">
            <a:xfrm>
              <a:off x="3569" y="816"/>
              <a:ext cx="27" cy="4"/>
            </a:xfrm>
            <a:custGeom>
              <a:avLst/>
              <a:gdLst>
                <a:gd name="T0" fmla="*/ 4 w 27"/>
                <a:gd name="T1" fmla="*/ 4 h 4"/>
                <a:gd name="T2" fmla="*/ 23 w 27"/>
                <a:gd name="T3" fmla="*/ 4 h 4"/>
                <a:gd name="T4" fmla="*/ 27 w 27"/>
                <a:gd name="T5" fmla="*/ 0 h 4"/>
                <a:gd name="T6" fmla="*/ 0 w 27"/>
                <a:gd name="T7" fmla="*/ 0 h 4"/>
                <a:gd name="T8" fmla="*/ 4 w 27"/>
                <a:gd name="T9" fmla="*/ 4 h 4"/>
                <a:gd name="T10" fmla="*/ 0 60000 65536"/>
                <a:gd name="T11" fmla="*/ 0 60000 65536"/>
                <a:gd name="T12" fmla="*/ 0 60000 65536"/>
                <a:gd name="T13" fmla="*/ 0 60000 65536"/>
                <a:gd name="T14" fmla="*/ 0 60000 65536"/>
                <a:gd name="T15" fmla="*/ 0 w 27"/>
                <a:gd name="T16" fmla="*/ 0 h 4"/>
                <a:gd name="T17" fmla="*/ 27 w 27"/>
                <a:gd name="T18" fmla="*/ 4 h 4"/>
              </a:gdLst>
              <a:ahLst/>
              <a:cxnLst>
                <a:cxn ang="T10">
                  <a:pos x="T0" y="T1"/>
                </a:cxn>
                <a:cxn ang="T11">
                  <a:pos x="T2" y="T3"/>
                </a:cxn>
                <a:cxn ang="T12">
                  <a:pos x="T4" y="T5"/>
                </a:cxn>
                <a:cxn ang="T13">
                  <a:pos x="T6" y="T7"/>
                </a:cxn>
                <a:cxn ang="T14">
                  <a:pos x="T8" y="T9"/>
                </a:cxn>
              </a:cxnLst>
              <a:rect l="T15" t="T16" r="T17" b="T18"/>
              <a:pathLst>
                <a:path w="27" h="4">
                  <a:moveTo>
                    <a:pt x="4" y="4"/>
                  </a:moveTo>
                  <a:lnTo>
                    <a:pt x="23" y="4"/>
                  </a:lnTo>
                  <a:lnTo>
                    <a:pt x="27" y="0"/>
                  </a:lnTo>
                  <a:lnTo>
                    <a:pt x="0" y="0"/>
                  </a:lnTo>
                  <a:lnTo>
                    <a:pt x="4" y="4"/>
                  </a:lnTo>
                  <a:close/>
                </a:path>
              </a:pathLst>
            </a:custGeom>
            <a:solidFill>
              <a:srgbClr val="9BB06B"/>
            </a:solidFill>
            <a:ln w="9525">
              <a:noFill/>
              <a:round/>
              <a:headEnd/>
              <a:tailEnd/>
            </a:ln>
          </p:spPr>
          <p:txBody>
            <a:bodyPr/>
            <a:lstStyle/>
            <a:p>
              <a:endParaRPr lang="en-US"/>
            </a:p>
          </p:txBody>
        </p:sp>
        <p:sp>
          <p:nvSpPr>
            <p:cNvPr id="46341" name="Freeform 1991"/>
            <p:cNvSpPr>
              <a:spLocks/>
            </p:cNvSpPr>
            <p:nvPr/>
          </p:nvSpPr>
          <p:spPr bwMode="auto">
            <a:xfrm>
              <a:off x="3569" y="816"/>
              <a:ext cx="27" cy="4"/>
            </a:xfrm>
            <a:custGeom>
              <a:avLst/>
              <a:gdLst>
                <a:gd name="T0" fmla="*/ 4 w 27"/>
                <a:gd name="T1" fmla="*/ 4 h 4"/>
                <a:gd name="T2" fmla="*/ 23 w 27"/>
                <a:gd name="T3" fmla="*/ 4 h 4"/>
                <a:gd name="T4" fmla="*/ 27 w 27"/>
                <a:gd name="T5" fmla="*/ 0 h 4"/>
                <a:gd name="T6" fmla="*/ 0 w 27"/>
                <a:gd name="T7" fmla="*/ 0 h 4"/>
                <a:gd name="T8" fmla="*/ 4 w 27"/>
                <a:gd name="T9" fmla="*/ 4 h 4"/>
                <a:gd name="T10" fmla="*/ 0 60000 65536"/>
                <a:gd name="T11" fmla="*/ 0 60000 65536"/>
                <a:gd name="T12" fmla="*/ 0 60000 65536"/>
                <a:gd name="T13" fmla="*/ 0 60000 65536"/>
                <a:gd name="T14" fmla="*/ 0 60000 65536"/>
                <a:gd name="T15" fmla="*/ 0 w 27"/>
                <a:gd name="T16" fmla="*/ 0 h 4"/>
                <a:gd name="T17" fmla="*/ 27 w 27"/>
                <a:gd name="T18" fmla="*/ 4 h 4"/>
              </a:gdLst>
              <a:ahLst/>
              <a:cxnLst>
                <a:cxn ang="T10">
                  <a:pos x="T0" y="T1"/>
                </a:cxn>
                <a:cxn ang="T11">
                  <a:pos x="T2" y="T3"/>
                </a:cxn>
                <a:cxn ang="T12">
                  <a:pos x="T4" y="T5"/>
                </a:cxn>
                <a:cxn ang="T13">
                  <a:pos x="T6" y="T7"/>
                </a:cxn>
                <a:cxn ang="T14">
                  <a:pos x="T8" y="T9"/>
                </a:cxn>
              </a:cxnLst>
              <a:rect l="T15" t="T16" r="T17" b="T18"/>
              <a:pathLst>
                <a:path w="27" h="4">
                  <a:moveTo>
                    <a:pt x="4" y="4"/>
                  </a:moveTo>
                  <a:lnTo>
                    <a:pt x="23" y="4"/>
                  </a:lnTo>
                  <a:lnTo>
                    <a:pt x="27" y="0"/>
                  </a:lnTo>
                  <a:lnTo>
                    <a:pt x="0" y="0"/>
                  </a:lnTo>
                  <a:lnTo>
                    <a:pt x="4" y="4"/>
                  </a:lnTo>
                </a:path>
              </a:pathLst>
            </a:custGeom>
            <a:noFill/>
            <a:ln w="0">
              <a:solidFill>
                <a:srgbClr val="7B9856"/>
              </a:solidFill>
              <a:round/>
              <a:headEnd/>
              <a:tailEnd/>
            </a:ln>
          </p:spPr>
          <p:txBody>
            <a:bodyPr/>
            <a:lstStyle/>
            <a:p>
              <a:endParaRPr lang="en-US"/>
            </a:p>
          </p:txBody>
        </p:sp>
        <p:sp>
          <p:nvSpPr>
            <p:cNvPr id="46342" name="Freeform 1992"/>
            <p:cNvSpPr>
              <a:spLocks/>
            </p:cNvSpPr>
            <p:nvPr/>
          </p:nvSpPr>
          <p:spPr bwMode="auto">
            <a:xfrm>
              <a:off x="3566" y="818"/>
              <a:ext cx="7" cy="21"/>
            </a:xfrm>
            <a:custGeom>
              <a:avLst/>
              <a:gdLst>
                <a:gd name="T0" fmla="*/ 7 w 7"/>
                <a:gd name="T1" fmla="*/ 2 h 21"/>
                <a:gd name="T2" fmla="*/ 3 w 7"/>
                <a:gd name="T3" fmla="*/ 0 h 21"/>
                <a:gd name="T4" fmla="*/ 0 w 7"/>
                <a:gd name="T5" fmla="*/ 21 h 21"/>
                <a:gd name="T6" fmla="*/ 3 w 7"/>
                <a:gd name="T7" fmla="*/ 19 h 21"/>
                <a:gd name="T8" fmla="*/ 7 w 7"/>
                <a:gd name="T9" fmla="*/ 2 h 21"/>
                <a:gd name="T10" fmla="*/ 0 60000 65536"/>
                <a:gd name="T11" fmla="*/ 0 60000 65536"/>
                <a:gd name="T12" fmla="*/ 0 60000 65536"/>
                <a:gd name="T13" fmla="*/ 0 60000 65536"/>
                <a:gd name="T14" fmla="*/ 0 60000 65536"/>
                <a:gd name="T15" fmla="*/ 0 w 7"/>
                <a:gd name="T16" fmla="*/ 0 h 21"/>
                <a:gd name="T17" fmla="*/ 7 w 7"/>
                <a:gd name="T18" fmla="*/ 21 h 21"/>
              </a:gdLst>
              <a:ahLst/>
              <a:cxnLst>
                <a:cxn ang="T10">
                  <a:pos x="T0" y="T1"/>
                </a:cxn>
                <a:cxn ang="T11">
                  <a:pos x="T2" y="T3"/>
                </a:cxn>
                <a:cxn ang="T12">
                  <a:pos x="T4" y="T5"/>
                </a:cxn>
                <a:cxn ang="T13">
                  <a:pos x="T6" y="T7"/>
                </a:cxn>
                <a:cxn ang="T14">
                  <a:pos x="T8" y="T9"/>
                </a:cxn>
              </a:cxnLst>
              <a:rect l="T15" t="T16" r="T17" b="T18"/>
              <a:pathLst>
                <a:path w="7" h="21">
                  <a:moveTo>
                    <a:pt x="7" y="2"/>
                  </a:moveTo>
                  <a:lnTo>
                    <a:pt x="3" y="0"/>
                  </a:lnTo>
                  <a:lnTo>
                    <a:pt x="0" y="21"/>
                  </a:lnTo>
                  <a:lnTo>
                    <a:pt x="3" y="19"/>
                  </a:lnTo>
                  <a:lnTo>
                    <a:pt x="7" y="2"/>
                  </a:lnTo>
                  <a:close/>
                </a:path>
              </a:pathLst>
            </a:custGeom>
            <a:solidFill>
              <a:srgbClr val="9BB06B"/>
            </a:solidFill>
            <a:ln w="9525">
              <a:noFill/>
              <a:round/>
              <a:headEnd/>
              <a:tailEnd/>
            </a:ln>
          </p:spPr>
          <p:txBody>
            <a:bodyPr/>
            <a:lstStyle/>
            <a:p>
              <a:endParaRPr lang="en-US"/>
            </a:p>
          </p:txBody>
        </p:sp>
        <p:sp>
          <p:nvSpPr>
            <p:cNvPr id="46343" name="Freeform 1993"/>
            <p:cNvSpPr>
              <a:spLocks/>
            </p:cNvSpPr>
            <p:nvPr/>
          </p:nvSpPr>
          <p:spPr bwMode="auto">
            <a:xfrm>
              <a:off x="3566" y="818"/>
              <a:ext cx="7" cy="21"/>
            </a:xfrm>
            <a:custGeom>
              <a:avLst/>
              <a:gdLst>
                <a:gd name="T0" fmla="*/ 7 w 7"/>
                <a:gd name="T1" fmla="*/ 2 h 21"/>
                <a:gd name="T2" fmla="*/ 3 w 7"/>
                <a:gd name="T3" fmla="*/ 0 h 21"/>
                <a:gd name="T4" fmla="*/ 0 w 7"/>
                <a:gd name="T5" fmla="*/ 21 h 21"/>
                <a:gd name="T6" fmla="*/ 3 w 7"/>
                <a:gd name="T7" fmla="*/ 19 h 21"/>
                <a:gd name="T8" fmla="*/ 7 w 7"/>
                <a:gd name="T9" fmla="*/ 2 h 21"/>
                <a:gd name="T10" fmla="*/ 0 60000 65536"/>
                <a:gd name="T11" fmla="*/ 0 60000 65536"/>
                <a:gd name="T12" fmla="*/ 0 60000 65536"/>
                <a:gd name="T13" fmla="*/ 0 60000 65536"/>
                <a:gd name="T14" fmla="*/ 0 60000 65536"/>
                <a:gd name="T15" fmla="*/ 0 w 7"/>
                <a:gd name="T16" fmla="*/ 0 h 21"/>
                <a:gd name="T17" fmla="*/ 7 w 7"/>
                <a:gd name="T18" fmla="*/ 21 h 21"/>
              </a:gdLst>
              <a:ahLst/>
              <a:cxnLst>
                <a:cxn ang="T10">
                  <a:pos x="T0" y="T1"/>
                </a:cxn>
                <a:cxn ang="T11">
                  <a:pos x="T2" y="T3"/>
                </a:cxn>
                <a:cxn ang="T12">
                  <a:pos x="T4" y="T5"/>
                </a:cxn>
                <a:cxn ang="T13">
                  <a:pos x="T6" y="T7"/>
                </a:cxn>
                <a:cxn ang="T14">
                  <a:pos x="T8" y="T9"/>
                </a:cxn>
              </a:cxnLst>
              <a:rect l="T15" t="T16" r="T17" b="T18"/>
              <a:pathLst>
                <a:path w="7" h="21">
                  <a:moveTo>
                    <a:pt x="7" y="2"/>
                  </a:moveTo>
                  <a:lnTo>
                    <a:pt x="3" y="0"/>
                  </a:lnTo>
                  <a:lnTo>
                    <a:pt x="0" y="21"/>
                  </a:lnTo>
                  <a:lnTo>
                    <a:pt x="3" y="19"/>
                  </a:lnTo>
                  <a:lnTo>
                    <a:pt x="7" y="2"/>
                  </a:lnTo>
                </a:path>
              </a:pathLst>
            </a:custGeom>
            <a:noFill/>
            <a:ln w="0">
              <a:solidFill>
                <a:srgbClr val="7B9856"/>
              </a:solidFill>
              <a:round/>
              <a:headEnd/>
              <a:tailEnd/>
            </a:ln>
          </p:spPr>
          <p:txBody>
            <a:bodyPr/>
            <a:lstStyle/>
            <a:p>
              <a:endParaRPr lang="en-US"/>
            </a:p>
          </p:txBody>
        </p:sp>
        <p:sp>
          <p:nvSpPr>
            <p:cNvPr id="46344" name="Freeform 1994"/>
            <p:cNvSpPr>
              <a:spLocks/>
            </p:cNvSpPr>
            <p:nvPr/>
          </p:nvSpPr>
          <p:spPr bwMode="auto">
            <a:xfrm>
              <a:off x="3591" y="816"/>
              <a:ext cx="5" cy="21"/>
            </a:xfrm>
            <a:custGeom>
              <a:avLst/>
              <a:gdLst>
                <a:gd name="T0" fmla="*/ 5 w 5"/>
                <a:gd name="T1" fmla="*/ 0 h 21"/>
                <a:gd name="T2" fmla="*/ 1 w 5"/>
                <a:gd name="T3" fmla="*/ 4 h 21"/>
                <a:gd name="T4" fmla="*/ 0 w 5"/>
                <a:gd name="T5" fmla="*/ 19 h 21"/>
                <a:gd name="T6" fmla="*/ 1 w 5"/>
                <a:gd name="T7" fmla="*/ 21 h 21"/>
                <a:gd name="T8" fmla="*/ 5 w 5"/>
                <a:gd name="T9" fmla="*/ 0 h 21"/>
                <a:gd name="T10" fmla="*/ 0 60000 65536"/>
                <a:gd name="T11" fmla="*/ 0 60000 65536"/>
                <a:gd name="T12" fmla="*/ 0 60000 65536"/>
                <a:gd name="T13" fmla="*/ 0 60000 65536"/>
                <a:gd name="T14" fmla="*/ 0 60000 65536"/>
                <a:gd name="T15" fmla="*/ 0 w 5"/>
                <a:gd name="T16" fmla="*/ 0 h 21"/>
                <a:gd name="T17" fmla="*/ 5 w 5"/>
                <a:gd name="T18" fmla="*/ 21 h 21"/>
              </a:gdLst>
              <a:ahLst/>
              <a:cxnLst>
                <a:cxn ang="T10">
                  <a:pos x="T0" y="T1"/>
                </a:cxn>
                <a:cxn ang="T11">
                  <a:pos x="T2" y="T3"/>
                </a:cxn>
                <a:cxn ang="T12">
                  <a:pos x="T4" y="T5"/>
                </a:cxn>
                <a:cxn ang="T13">
                  <a:pos x="T6" y="T7"/>
                </a:cxn>
                <a:cxn ang="T14">
                  <a:pos x="T8" y="T9"/>
                </a:cxn>
              </a:cxnLst>
              <a:rect l="T15" t="T16" r="T17" b="T18"/>
              <a:pathLst>
                <a:path w="5" h="21">
                  <a:moveTo>
                    <a:pt x="5" y="0"/>
                  </a:moveTo>
                  <a:lnTo>
                    <a:pt x="1" y="4"/>
                  </a:lnTo>
                  <a:lnTo>
                    <a:pt x="0" y="19"/>
                  </a:lnTo>
                  <a:lnTo>
                    <a:pt x="1" y="21"/>
                  </a:lnTo>
                  <a:lnTo>
                    <a:pt x="5" y="0"/>
                  </a:lnTo>
                  <a:close/>
                </a:path>
              </a:pathLst>
            </a:custGeom>
            <a:solidFill>
              <a:srgbClr val="9BB06B"/>
            </a:solidFill>
            <a:ln w="9525">
              <a:noFill/>
              <a:round/>
              <a:headEnd/>
              <a:tailEnd/>
            </a:ln>
          </p:spPr>
          <p:txBody>
            <a:bodyPr/>
            <a:lstStyle/>
            <a:p>
              <a:endParaRPr lang="en-US"/>
            </a:p>
          </p:txBody>
        </p:sp>
        <p:sp>
          <p:nvSpPr>
            <p:cNvPr id="46345" name="Freeform 1995"/>
            <p:cNvSpPr>
              <a:spLocks/>
            </p:cNvSpPr>
            <p:nvPr/>
          </p:nvSpPr>
          <p:spPr bwMode="auto">
            <a:xfrm>
              <a:off x="3591" y="816"/>
              <a:ext cx="5" cy="21"/>
            </a:xfrm>
            <a:custGeom>
              <a:avLst/>
              <a:gdLst>
                <a:gd name="T0" fmla="*/ 5 w 5"/>
                <a:gd name="T1" fmla="*/ 0 h 21"/>
                <a:gd name="T2" fmla="*/ 1 w 5"/>
                <a:gd name="T3" fmla="*/ 4 h 21"/>
                <a:gd name="T4" fmla="*/ 0 w 5"/>
                <a:gd name="T5" fmla="*/ 19 h 21"/>
                <a:gd name="T6" fmla="*/ 1 w 5"/>
                <a:gd name="T7" fmla="*/ 21 h 21"/>
                <a:gd name="T8" fmla="*/ 5 w 5"/>
                <a:gd name="T9" fmla="*/ 0 h 21"/>
                <a:gd name="T10" fmla="*/ 0 60000 65536"/>
                <a:gd name="T11" fmla="*/ 0 60000 65536"/>
                <a:gd name="T12" fmla="*/ 0 60000 65536"/>
                <a:gd name="T13" fmla="*/ 0 60000 65536"/>
                <a:gd name="T14" fmla="*/ 0 60000 65536"/>
                <a:gd name="T15" fmla="*/ 0 w 5"/>
                <a:gd name="T16" fmla="*/ 0 h 21"/>
                <a:gd name="T17" fmla="*/ 5 w 5"/>
                <a:gd name="T18" fmla="*/ 21 h 21"/>
              </a:gdLst>
              <a:ahLst/>
              <a:cxnLst>
                <a:cxn ang="T10">
                  <a:pos x="T0" y="T1"/>
                </a:cxn>
                <a:cxn ang="T11">
                  <a:pos x="T2" y="T3"/>
                </a:cxn>
                <a:cxn ang="T12">
                  <a:pos x="T4" y="T5"/>
                </a:cxn>
                <a:cxn ang="T13">
                  <a:pos x="T6" y="T7"/>
                </a:cxn>
                <a:cxn ang="T14">
                  <a:pos x="T8" y="T9"/>
                </a:cxn>
              </a:cxnLst>
              <a:rect l="T15" t="T16" r="T17" b="T18"/>
              <a:pathLst>
                <a:path w="5" h="21">
                  <a:moveTo>
                    <a:pt x="5" y="0"/>
                  </a:moveTo>
                  <a:lnTo>
                    <a:pt x="1" y="4"/>
                  </a:lnTo>
                  <a:lnTo>
                    <a:pt x="0" y="19"/>
                  </a:lnTo>
                  <a:lnTo>
                    <a:pt x="1" y="21"/>
                  </a:lnTo>
                  <a:lnTo>
                    <a:pt x="5" y="0"/>
                  </a:lnTo>
                </a:path>
              </a:pathLst>
            </a:custGeom>
            <a:noFill/>
            <a:ln w="0">
              <a:solidFill>
                <a:srgbClr val="7B9856"/>
              </a:solidFill>
              <a:round/>
              <a:headEnd/>
              <a:tailEnd/>
            </a:ln>
          </p:spPr>
          <p:txBody>
            <a:bodyPr/>
            <a:lstStyle/>
            <a:p>
              <a:endParaRPr lang="en-US"/>
            </a:p>
          </p:txBody>
        </p:sp>
        <p:sp>
          <p:nvSpPr>
            <p:cNvPr id="46346" name="Freeform 1996"/>
            <p:cNvSpPr>
              <a:spLocks/>
            </p:cNvSpPr>
            <p:nvPr/>
          </p:nvSpPr>
          <p:spPr bwMode="auto">
            <a:xfrm>
              <a:off x="3587" y="839"/>
              <a:ext cx="5" cy="21"/>
            </a:xfrm>
            <a:custGeom>
              <a:avLst/>
              <a:gdLst>
                <a:gd name="T0" fmla="*/ 5 w 5"/>
                <a:gd name="T1" fmla="*/ 0 h 21"/>
                <a:gd name="T2" fmla="*/ 2 w 5"/>
                <a:gd name="T3" fmla="*/ 2 h 21"/>
                <a:gd name="T4" fmla="*/ 0 w 5"/>
                <a:gd name="T5" fmla="*/ 17 h 21"/>
                <a:gd name="T6" fmla="*/ 2 w 5"/>
                <a:gd name="T7" fmla="*/ 21 h 21"/>
                <a:gd name="T8" fmla="*/ 5 w 5"/>
                <a:gd name="T9" fmla="*/ 0 h 21"/>
                <a:gd name="T10" fmla="*/ 0 60000 65536"/>
                <a:gd name="T11" fmla="*/ 0 60000 65536"/>
                <a:gd name="T12" fmla="*/ 0 60000 65536"/>
                <a:gd name="T13" fmla="*/ 0 60000 65536"/>
                <a:gd name="T14" fmla="*/ 0 60000 65536"/>
                <a:gd name="T15" fmla="*/ 0 w 5"/>
                <a:gd name="T16" fmla="*/ 0 h 21"/>
                <a:gd name="T17" fmla="*/ 5 w 5"/>
                <a:gd name="T18" fmla="*/ 21 h 21"/>
              </a:gdLst>
              <a:ahLst/>
              <a:cxnLst>
                <a:cxn ang="T10">
                  <a:pos x="T0" y="T1"/>
                </a:cxn>
                <a:cxn ang="T11">
                  <a:pos x="T2" y="T3"/>
                </a:cxn>
                <a:cxn ang="T12">
                  <a:pos x="T4" y="T5"/>
                </a:cxn>
                <a:cxn ang="T13">
                  <a:pos x="T6" y="T7"/>
                </a:cxn>
                <a:cxn ang="T14">
                  <a:pos x="T8" y="T9"/>
                </a:cxn>
              </a:cxnLst>
              <a:rect l="T15" t="T16" r="T17" b="T18"/>
              <a:pathLst>
                <a:path w="5" h="21">
                  <a:moveTo>
                    <a:pt x="5" y="0"/>
                  </a:moveTo>
                  <a:lnTo>
                    <a:pt x="2" y="2"/>
                  </a:lnTo>
                  <a:lnTo>
                    <a:pt x="0" y="17"/>
                  </a:lnTo>
                  <a:lnTo>
                    <a:pt x="2" y="21"/>
                  </a:lnTo>
                  <a:lnTo>
                    <a:pt x="5" y="0"/>
                  </a:lnTo>
                  <a:close/>
                </a:path>
              </a:pathLst>
            </a:custGeom>
            <a:solidFill>
              <a:srgbClr val="9BB06B"/>
            </a:solidFill>
            <a:ln w="9525">
              <a:noFill/>
              <a:round/>
              <a:headEnd/>
              <a:tailEnd/>
            </a:ln>
          </p:spPr>
          <p:txBody>
            <a:bodyPr/>
            <a:lstStyle/>
            <a:p>
              <a:endParaRPr lang="en-US"/>
            </a:p>
          </p:txBody>
        </p:sp>
        <p:sp>
          <p:nvSpPr>
            <p:cNvPr id="46347" name="Freeform 1997"/>
            <p:cNvSpPr>
              <a:spLocks/>
            </p:cNvSpPr>
            <p:nvPr/>
          </p:nvSpPr>
          <p:spPr bwMode="auto">
            <a:xfrm>
              <a:off x="3587" y="839"/>
              <a:ext cx="5" cy="21"/>
            </a:xfrm>
            <a:custGeom>
              <a:avLst/>
              <a:gdLst>
                <a:gd name="T0" fmla="*/ 5 w 5"/>
                <a:gd name="T1" fmla="*/ 0 h 21"/>
                <a:gd name="T2" fmla="*/ 2 w 5"/>
                <a:gd name="T3" fmla="*/ 2 h 21"/>
                <a:gd name="T4" fmla="*/ 0 w 5"/>
                <a:gd name="T5" fmla="*/ 17 h 21"/>
                <a:gd name="T6" fmla="*/ 2 w 5"/>
                <a:gd name="T7" fmla="*/ 21 h 21"/>
                <a:gd name="T8" fmla="*/ 5 w 5"/>
                <a:gd name="T9" fmla="*/ 0 h 21"/>
                <a:gd name="T10" fmla="*/ 0 60000 65536"/>
                <a:gd name="T11" fmla="*/ 0 60000 65536"/>
                <a:gd name="T12" fmla="*/ 0 60000 65536"/>
                <a:gd name="T13" fmla="*/ 0 60000 65536"/>
                <a:gd name="T14" fmla="*/ 0 60000 65536"/>
                <a:gd name="T15" fmla="*/ 0 w 5"/>
                <a:gd name="T16" fmla="*/ 0 h 21"/>
                <a:gd name="T17" fmla="*/ 5 w 5"/>
                <a:gd name="T18" fmla="*/ 21 h 21"/>
              </a:gdLst>
              <a:ahLst/>
              <a:cxnLst>
                <a:cxn ang="T10">
                  <a:pos x="T0" y="T1"/>
                </a:cxn>
                <a:cxn ang="T11">
                  <a:pos x="T2" y="T3"/>
                </a:cxn>
                <a:cxn ang="T12">
                  <a:pos x="T4" y="T5"/>
                </a:cxn>
                <a:cxn ang="T13">
                  <a:pos x="T6" y="T7"/>
                </a:cxn>
                <a:cxn ang="T14">
                  <a:pos x="T8" y="T9"/>
                </a:cxn>
              </a:cxnLst>
              <a:rect l="T15" t="T16" r="T17" b="T18"/>
              <a:pathLst>
                <a:path w="5" h="21">
                  <a:moveTo>
                    <a:pt x="5" y="0"/>
                  </a:moveTo>
                  <a:lnTo>
                    <a:pt x="2" y="2"/>
                  </a:lnTo>
                  <a:lnTo>
                    <a:pt x="0" y="17"/>
                  </a:lnTo>
                  <a:lnTo>
                    <a:pt x="2" y="21"/>
                  </a:lnTo>
                  <a:lnTo>
                    <a:pt x="5" y="0"/>
                  </a:lnTo>
                </a:path>
              </a:pathLst>
            </a:custGeom>
            <a:noFill/>
            <a:ln w="0">
              <a:solidFill>
                <a:srgbClr val="7B9856"/>
              </a:solidFill>
              <a:round/>
              <a:headEnd/>
              <a:tailEnd/>
            </a:ln>
          </p:spPr>
          <p:txBody>
            <a:bodyPr/>
            <a:lstStyle/>
            <a:p>
              <a:endParaRPr lang="en-US"/>
            </a:p>
          </p:txBody>
        </p:sp>
        <p:sp>
          <p:nvSpPr>
            <p:cNvPr id="46348" name="Freeform 1998"/>
            <p:cNvSpPr>
              <a:spLocks/>
            </p:cNvSpPr>
            <p:nvPr/>
          </p:nvSpPr>
          <p:spPr bwMode="auto">
            <a:xfrm>
              <a:off x="3564" y="839"/>
              <a:ext cx="5" cy="21"/>
            </a:xfrm>
            <a:custGeom>
              <a:avLst/>
              <a:gdLst>
                <a:gd name="T0" fmla="*/ 5 w 5"/>
                <a:gd name="T1" fmla="*/ 2 h 21"/>
                <a:gd name="T2" fmla="*/ 2 w 5"/>
                <a:gd name="T3" fmla="*/ 0 h 21"/>
                <a:gd name="T4" fmla="*/ 0 w 5"/>
                <a:gd name="T5" fmla="*/ 21 h 21"/>
                <a:gd name="T6" fmla="*/ 2 w 5"/>
                <a:gd name="T7" fmla="*/ 19 h 21"/>
                <a:gd name="T8" fmla="*/ 5 w 5"/>
                <a:gd name="T9" fmla="*/ 2 h 21"/>
                <a:gd name="T10" fmla="*/ 0 60000 65536"/>
                <a:gd name="T11" fmla="*/ 0 60000 65536"/>
                <a:gd name="T12" fmla="*/ 0 60000 65536"/>
                <a:gd name="T13" fmla="*/ 0 60000 65536"/>
                <a:gd name="T14" fmla="*/ 0 60000 65536"/>
                <a:gd name="T15" fmla="*/ 0 w 5"/>
                <a:gd name="T16" fmla="*/ 0 h 21"/>
                <a:gd name="T17" fmla="*/ 5 w 5"/>
                <a:gd name="T18" fmla="*/ 21 h 21"/>
              </a:gdLst>
              <a:ahLst/>
              <a:cxnLst>
                <a:cxn ang="T10">
                  <a:pos x="T0" y="T1"/>
                </a:cxn>
                <a:cxn ang="T11">
                  <a:pos x="T2" y="T3"/>
                </a:cxn>
                <a:cxn ang="T12">
                  <a:pos x="T4" y="T5"/>
                </a:cxn>
                <a:cxn ang="T13">
                  <a:pos x="T6" y="T7"/>
                </a:cxn>
                <a:cxn ang="T14">
                  <a:pos x="T8" y="T9"/>
                </a:cxn>
              </a:cxnLst>
              <a:rect l="T15" t="T16" r="T17" b="T18"/>
              <a:pathLst>
                <a:path w="5" h="21">
                  <a:moveTo>
                    <a:pt x="5" y="2"/>
                  </a:moveTo>
                  <a:lnTo>
                    <a:pt x="2" y="0"/>
                  </a:lnTo>
                  <a:lnTo>
                    <a:pt x="0" y="21"/>
                  </a:lnTo>
                  <a:lnTo>
                    <a:pt x="2" y="19"/>
                  </a:lnTo>
                  <a:lnTo>
                    <a:pt x="5" y="2"/>
                  </a:lnTo>
                  <a:close/>
                </a:path>
              </a:pathLst>
            </a:custGeom>
            <a:solidFill>
              <a:srgbClr val="9BB06B"/>
            </a:solidFill>
            <a:ln w="9525">
              <a:noFill/>
              <a:round/>
              <a:headEnd/>
              <a:tailEnd/>
            </a:ln>
          </p:spPr>
          <p:txBody>
            <a:bodyPr/>
            <a:lstStyle/>
            <a:p>
              <a:endParaRPr lang="en-US"/>
            </a:p>
          </p:txBody>
        </p:sp>
        <p:sp>
          <p:nvSpPr>
            <p:cNvPr id="46349" name="Freeform 1999"/>
            <p:cNvSpPr>
              <a:spLocks/>
            </p:cNvSpPr>
            <p:nvPr/>
          </p:nvSpPr>
          <p:spPr bwMode="auto">
            <a:xfrm>
              <a:off x="3564" y="839"/>
              <a:ext cx="5" cy="21"/>
            </a:xfrm>
            <a:custGeom>
              <a:avLst/>
              <a:gdLst>
                <a:gd name="T0" fmla="*/ 5 w 5"/>
                <a:gd name="T1" fmla="*/ 2 h 21"/>
                <a:gd name="T2" fmla="*/ 2 w 5"/>
                <a:gd name="T3" fmla="*/ 0 h 21"/>
                <a:gd name="T4" fmla="*/ 0 w 5"/>
                <a:gd name="T5" fmla="*/ 21 h 21"/>
                <a:gd name="T6" fmla="*/ 2 w 5"/>
                <a:gd name="T7" fmla="*/ 19 h 21"/>
                <a:gd name="T8" fmla="*/ 5 w 5"/>
                <a:gd name="T9" fmla="*/ 2 h 21"/>
                <a:gd name="T10" fmla="*/ 0 60000 65536"/>
                <a:gd name="T11" fmla="*/ 0 60000 65536"/>
                <a:gd name="T12" fmla="*/ 0 60000 65536"/>
                <a:gd name="T13" fmla="*/ 0 60000 65536"/>
                <a:gd name="T14" fmla="*/ 0 60000 65536"/>
                <a:gd name="T15" fmla="*/ 0 w 5"/>
                <a:gd name="T16" fmla="*/ 0 h 21"/>
                <a:gd name="T17" fmla="*/ 5 w 5"/>
                <a:gd name="T18" fmla="*/ 21 h 21"/>
              </a:gdLst>
              <a:ahLst/>
              <a:cxnLst>
                <a:cxn ang="T10">
                  <a:pos x="T0" y="T1"/>
                </a:cxn>
                <a:cxn ang="T11">
                  <a:pos x="T2" y="T3"/>
                </a:cxn>
                <a:cxn ang="T12">
                  <a:pos x="T4" y="T5"/>
                </a:cxn>
                <a:cxn ang="T13">
                  <a:pos x="T6" y="T7"/>
                </a:cxn>
                <a:cxn ang="T14">
                  <a:pos x="T8" y="T9"/>
                </a:cxn>
              </a:cxnLst>
              <a:rect l="T15" t="T16" r="T17" b="T18"/>
              <a:pathLst>
                <a:path w="5" h="21">
                  <a:moveTo>
                    <a:pt x="5" y="2"/>
                  </a:moveTo>
                  <a:lnTo>
                    <a:pt x="2" y="0"/>
                  </a:lnTo>
                  <a:lnTo>
                    <a:pt x="0" y="21"/>
                  </a:lnTo>
                  <a:lnTo>
                    <a:pt x="2" y="19"/>
                  </a:lnTo>
                  <a:lnTo>
                    <a:pt x="5" y="2"/>
                  </a:lnTo>
                </a:path>
              </a:pathLst>
            </a:custGeom>
            <a:noFill/>
            <a:ln w="0">
              <a:solidFill>
                <a:srgbClr val="7B9856"/>
              </a:solidFill>
              <a:round/>
              <a:headEnd/>
              <a:tailEnd/>
            </a:ln>
          </p:spPr>
          <p:txBody>
            <a:bodyPr/>
            <a:lstStyle/>
            <a:p>
              <a:endParaRPr lang="en-US"/>
            </a:p>
          </p:txBody>
        </p:sp>
        <p:sp>
          <p:nvSpPr>
            <p:cNvPr id="46350" name="Rectangle 2000"/>
            <p:cNvSpPr>
              <a:spLocks noChangeArrowheads="1"/>
            </p:cNvSpPr>
            <p:nvPr/>
          </p:nvSpPr>
          <p:spPr bwMode="auto">
            <a:xfrm>
              <a:off x="3518" y="835"/>
              <a:ext cx="7" cy="8"/>
            </a:xfrm>
            <a:prstGeom prst="rect">
              <a:avLst/>
            </a:prstGeom>
            <a:solidFill>
              <a:srgbClr val="9BB06B"/>
            </a:solidFill>
            <a:ln w="9525">
              <a:noFill/>
              <a:miter lim="800000"/>
              <a:headEnd/>
              <a:tailEnd/>
            </a:ln>
          </p:spPr>
          <p:txBody>
            <a:bodyPr/>
            <a:lstStyle/>
            <a:p>
              <a:endParaRPr lang="en-US"/>
            </a:p>
          </p:txBody>
        </p:sp>
        <p:sp>
          <p:nvSpPr>
            <p:cNvPr id="46351" name="Rectangle 2001"/>
            <p:cNvSpPr>
              <a:spLocks noChangeArrowheads="1"/>
            </p:cNvSpPr>
            <p:nvPr/>
          </p:nvSpPr>
          <p:spPr bwMode="auto">
            <a:xfrm>
              <a:off x="3518" y="835"/>
              <a:ext cx="7" cy="8"/>
            </a:xfrm>
            <a:prstGeom prst="rect">
              <a:avLst/>
            </a:prstGeom>
            <a:noFill/>
            <a:ln w="0">
              <a:solidFill>
                <a:srgbClr val="7B9856"/>
              </a:solidFill>
              <a:miter lim="800000"/>
              <a:headEnd/>
              <a:tailEnd/>
            </a:ln>
          </p:spPr>
          <p:txBody>
            <a:bodyPr/>
            <a:lstStyle/>
            <a:p>
              <a:endParaRPr lang="en-US"/>
            </a:p>
          </p:txBody>
        </p:sp>
        <p:sp>
          <p:nvSpPr>
            <p:cNvPr id="46352" name="Freeform 2002"/>
            <p:cNvSpPr>
              <a:spLocks/>
            </p:cNvSpPr>
            <p:nvPr/>
          </p:nvSpPr>
          <p:spPr bwMode="auto">
            <a:xfrm>
              <a:off x="3520" y="920"/>
              <a:ext cx="80" cy="32"/>
            </a:xfrm>
            <a:custGeom>
              <a:avLst/>
              <a:gdLst>
                <a:gd name="T0" fmla="*/ 0 w 80"/>
                <a:gd name="T1" fmla="*/ 0 h 32"/>
                <a:gd name="T2" fmla="*/ 80 w 80"/>
                <a:gd name="T3" fmla="*/ 0 h 32"/>
                <a:gd name="T4" fmla="*/ 80 w 80"/>
                <a:gd name="T5" fmla="*/ 32 h 32"/>
                <a:gd name="T6" fmla="*/ 67 w 80"/>
                <a:gd name="T7" fmla="*/ 32 h 32"/>
                <a:gd name="T8" fmla="*/ 40 w 80"/>
                <a:gd name="T9" fmla="*/ 32 h 32"/>
                <a:gd name="T10" fmla="*/ 11 w 80"/>
                <a:gd name="T11" fmla="*/ 32 h 32"/>
                <a:gd name="T12" fmla="*/ 0 w 80"/>
                <a:gd name="T13" fmla="*/ 32 h 32"/>
                <a:gd name="T14" fmla="*/ 0 w 80"/>
                <a:gd name="T15" fmla="*/ 0 h 32"/>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32"/>
                <a:gd name="T26" fmla="*/ 80 w 80"/>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32">
                  <a:moveTo>
                    <a:pt x="0" y="0"/>
                  </a:moveTo>
                  <a:lnTo>
                    <a:pt x="80" y="0"/>
                  </a:lnTo>
                  <a:lnTo>
                    <a:pt x="80" y="32"/>
                  </a:lnTo>
                  <a:lnTo>
                    <a:pt x="67" y="32"/>
                  </a:lnTo>
                  <a:lnTo>
                    <a:pt x="40" y="32"/>
                  </a:lnTo>
                  <a:lnTo>
                    <a:pt x="11" y="32"/>
                  </a:lnTo>
                  <a:lnTo>
                    <a:pt x="0" y="32"/>
                  </a:lnTo>
                  <a:lnTo>
                    <a:pt x="0" y="0"/>
                  </a:lnTo>
                  <a:close/>
                </a:path>
              </a:pathLst>
            </a:custGeom>
            <a:solidFill>
              <a:srgbClr val="393633"/>
            </a:solidFill>
            <a:ln w="9525">
              <a:noFill/>
              <a:round/>
              <a:headEnd/>
              <a:tailEnd/>
            </a:ln>
          </p:spPr>
          <p:txBody>
            <a:bodyPr/>
            <a:lstStyle/>
            <a:p>
              <a:endParaRPr lang="en-US"/>
            </a:p>
          </p:txBody>
        </p:sp>
        <p:sp>
          <p:nvSpPr>
            <p:cNvPr id="46353" name="Freeform 2003"/>
            <p:cNvSpPr>
              <a:spLocks/>
            </p:cNvSpPr>
            <p:nvPr/>
          </p:nvSpPr>
          <p:spPr bwMode="auto">
            <a:xfrm>
              <a:off x="3520" y="920"/>
              <a:ext cx="80" cy="32"/>
            </a:xfrm>
            <a:custGeom>
              <a:avLst/>
              <a:gdLst>
                <a:gd name="T0" fmla="*/ 0 w 80"/>
                <a:gd name="T1" fmla="*/ 0 h 32"/>
                <a:gd name="T2" fmla="*/ 80 w 80"/>
                <a:gd name="T3" fmla="*/ 0 h 32"/>
                <a:gd name="T4" fmla="*/ 80 w 80"/>
                <a:gd name="T5" fmla="*/ 32 h 32"/>
                <a:gd name="T6" fmla="*/ 67 w 80"/>
                <a:gd name="T7" fmla="*/ 32 h 32"/>
                <a:gd name="T8" fmla="*/ 40 w 80"/>
                <a:gd name="T9" fmla="*/ 32 h 32"/>
                <a:gd name="T10" fmla="*/ 11 w 80"/>
                <a:gd name="T11" fmla="*/ 32 h 32"/>
                <a:gd name="T12" fmla="*/ 0 w 80"/>
                <a:gd name="T13" fmla="*/ 32 h 32"/>
                <a:gd name="T14" fmla="*/ 0 w 80"/>
                <a:gd name="T15" fmla="*/ 0 h 32"/>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32"/>
                <a:gd name="T26" fmla="*/ 80 w 80"/>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32">
                  <a:moveTo>
                    <a:pt x="0" y="0"/>
                  </a:moveTo>
                  <a:lnTo>
                    <a:pt x="80" y="0"/>
                  </a:lnTo>
                  <a:lnTo>
                    <a:pt x="80" y="32"/>
                  </a:lnTo>
                  <a:lnTo>
                    <a:pt x="67" y="32"/>
                  </a:lnTo>
                  <a:lnTo>
                    <a:pt x="40" y="32"/>
                  </a:lnTo>
                  <a:lnTo>
                    <a:pt x="11" y="32"/>
                  </a:lnTo>
                  <a:lnTo>
                    <a:pt x="0" y="32"/>
                  </a:lnTo>
                  <a:lnTo>
                    <a:pt x="0" y="0"/>
                  </a:lnTo>
                </a:path>
              </a:pathLst>
            </a:custGeom>
            <a:noFill/>
            <a:ln w="0">
              <a:solidFill>
                <a:srgbClr val="25221E"/>
              </a:solidFill>
              <a:round/>
              <a:headEnd/>
              <a:tailEnd/>
            </a:ln>
          </p:spPr>
          <p:txBody>
            <a:bodyPr/>
            <a:lstStyle/>
            <a:p>
              <a:endParaRPr lang="en-US"/>
            </a:p>
          </p:txBody>
        </p:sp>
        <p:sp>
          <p:nvSpPr>
            <p:cNvPr id="46354" name="Freeform 2004"/>
            <p:cNvSpPr>
              <a:spLocks/>
            </p:cNvSpPr>
            <p:nvPr/>
          </p:nvSpPr>
          <p:spPr bwMode="auto">
            <a:xfrm>
              <a:off x="3521" y="922"/>
              <a:ext cx="77" cy="28"/>
            </a:xfrm>
            <a:custGeom>
              <a:avLst/>
              <a:gdLst>
                <a:gd name="T0" fmla="*/ 0 w 77"/>
                <a:gd name="T1" fmla="*/ 0 h 28"/>
                <a:gd name="T2" fmla="*/ 0 w 77"/>
                <a:gd name="T3" fmla="*/ 28 h 28"/>
                <a:gd name="T4" fmla="*/ 77 w 77"/>
                <a:gd name="T5" fmla="*/ 28 h 28"/>
                <a:gd name="T6" fmla="*/ 77 w 77"/>
                <a:gd name="T7" fmla="*/ 0 h 28"/>
                <a:gd name="T8" fmla="*/ 64 w 77"/>
                <a:gd name="T9" fmla="*/ 0 h 28"/>
                <a:gd name="T10" fmla="*/ 39 w 77"/>
                <a:gd name="T11" fmla="*/ 0 h 28"/>
                <a:gd name="T12" fmla="*/ 12 w 77"/>
                <a:gd name="T13" fmla="*/ 0 h 28"/>
                <a:gd name="T14" fmla="*/ 0 w 77"/>
                <a:gd name="T15" fmla="*/ 0 h 28"/>
                <a:gd name="T16" fmla="*/ 0 60000 65536"/>
                <a:gd name="T17" fmla="*/ 0 60000 65536"/>
                <a:gd name="T18" fmla="*/ 0 60000 65536"/>
                <a:gd name="T19" fmla="*/ 0 60000 65536"/>
                <a:gd name="T20" fmla="*/ 0 60000 65536"/>
                <a:gd name="T21" fmla="*/ 0 60000 65536"/>
                <a:gd name="T22" fmla="*/ 0 60000 65536"/>
                <a:gd name="T23" fmla="*/ 0 60000 65536"/>
                <a:gd name="T24" fmla="*/ 0 w 77"/>
                <a:gd name="T25" fmla="*/ 0 h 28"/>
                <a:gd name="T26" fmla="*/ 77 w 77"/>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7" h="28">
                  <a:moveTo>
                    <a:pt x="0" y="0"/>
                  </a:moveTo>
                  <a:lnTo>
                    <a:pt x="0" y="28"/>
                  </a:lnTo>
                  <a:lnTo>
                    <a:pt x="77" y="28"/>
                  </a:lnTo>
                  <a:lnTo>
                    <a:pt x="77" y="0"/>
                  </a:lnTo>
                  <a:lnTo>
                    <a:pt x="64" y="0"/>
                  </a:lnTo>
                  <a:lnTo>
                    <a:pt x="39" y="0"/>
                  </a:lnTo>
                  <a:lnTo>
                    <a:pt x="12" y="0"/>
                  </a:lnTo>
                  <a:lnTo>
                    <a:pt x="0" y="0"/>
                  </a:lnTo>
                  <a:close/>
                </a:path>
              </a:pathLst>
            </a:custGeom>
            <a:solidFill>
              <a:srgbClr val="4E4B4A"/>
            </a:solidFill>
            <a:ln w="9525">
              <a:noFill/>
              <a:round/>
              <a:headEnd/>
              <a:tailEnd/>
            </a:ln>
          </p:spPr>
          <p:txBody>
            <a:bodyPr/>
            <a:lstStyle/>
            <a:p>
              <a:endParaRPr lang="en-US"/>
            </a:p>
          </p:txBody>
        </p:sp>
        <p:sp>
          <p:nvSpPr>
            <p:cNvPr id="46355" name="Freeform 2005"/>
            <p:cNvSpPr>
              <a:spLocks/>
            </p:cNvSpPr>
            <p:nvPr/>
          </p:nvSpPr>
          <p:spPr bwMode="auto">
            <a:xfrm>
              <a:off x="3521" y="922"/>
              <a:ext cx="77" cy="28"/>
            </a:xfrm>
            <a:custGeom>
              <a:avLst/>
              <a:gdLst>
                <a:gd name="T0" fmla="*/ 0 w 77"/>
                <a:gd name="T1" fmla="*/ 0 h 28"/>
                <a:gd name="T2" fmla="*/ 0 w 77"/>
                <a:gd name="T3" fmla="*/ 28 h 28"/>
                <a:gd name="T4" fmla="*/ 77 w 77"/>
                <a:gd name="T5" fmla="*/ 28 h 28"/>
                <a:gd name="T6" fmla="*/ 77 w 77"/>
                <a:gd name="T7" fmla="*/ 0 h 28"/>
                <a:gd name="T8" fmla="*/ 64 w 77"/>
                <a:gd name="T9" fmla="*/ 0 h 28"/>
                <a:gd name="T10" fmla="*/ 39 w 77"/>
                <a:gd name="T11" fmla="*/ 0 h 28"/>
                <a:gd name="T12" fmla="*/ 12 w 77"/>
                <a:gd name="T13" fmla="*/ 0 h 28"/>
                <a:gd name="T14" fmla="*/ 0 w 77"/>
                <a:gd name="T15" fmla="*/ 0 h 28"/>
                <a:gd name="T16" fmla="*/ 0 60000 65536"/>
                <a:gd name="T17" fmla="*/ 0 60000 65536"/>
                <a:gd name="T18" fmla="*/ 0 60000 65536"/>
                <a:gd name="T19" fmla="*/ 0 60000 65536"/>
                <a:gd name="T20" fmla="*/ 0 60000 65536"/>
                <a:gd name="T21" fmla="*/ 0 60000 65536"/>
                <a:gd name="T22" fmla="*/ 0 60000 65536"/>
                <a:gd name="T23" fmla="*/ 0 60000 65536"/>
                <a:gd name="T24" fmla="*/ 0 w 77"/>
                <a:gd name="T25" fmla="*/ 0 h 28"/>
                <a:gd name="T26" fmla="*/ 77 w 77"/>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7" h="28">
                  <a:moveTo>
                    <a:pt x="0" y="0"/>
                  </a:moveTo>
                  <a:lnTo>
                    <a:pt x="0" y="28"/>
                  </a:lnTo>
                  <a:lnTo>
                    <a:pt x="77" y="28"/>
                  </a:lnTo>
                  <a:lnTo>
                    <a:pt x="77" y="0"/>
                  </a:lnTo>
                  <a:lnTo>
                    <a:pt x="64" y="0"/>
                  </a:lnTo>
                  <a:lnTo>
                    <a:pt x="39" y="0"/>
                  </a:lnTo>
                  <a:lnTo>
                    <a:pt x="12" y="0"/>
                  </a:lnTo>
                  <a:lnTo>
                    <a:pt x="0" y="0"/>
                  </a:lnTo>
                </a:path>
              </a:pathLst>
            </a:custGeom>
            <a:noFill/>
            <a:ln w="0">
              <a:solidFill>
                <a:srgbClr val="25221E"/>
              </a:solidFill>
              <a:round/>
              <a:headEnd/>
              <a:tailEnd/>
            </a:ln>
          </p:spPr>
          <p:txBody>
            <a:bodyPr/>
            <a:lstStyle/>
            <a:p>
              <a:endParaRPr lang="en-US"/>
            </a:p>
          </p:txBody>
        </p:sp>
        <p:sp>
          <p:nvSpPr>
            <p:cNvPr id="46356" name="Freeform 2006"/>
            <p:cNvSpPr>
              <a:spLocks/>
            </p:cNvSpPr>
            <p:nvPr/>
          </p:nvSpPr>
          <p:spPr bwMode="auto">
            <a:xfrm>
              <a:off x="3521" y="922"/>
              <a:ext cx="75" cy="28"/>
            </a:xfrm>
            <a:custGeom>
              <a:avLst/>
              <a:gdLst>
                <a:gd name="T0" fmla="*/ 75 w 75"/>
                <a:gd name="T1" fmla="*/ 0 h 28"/>
                <a:gd name="T2" fmla="*/ 0 w 75"/>
                <a:gd name="T3" fmla="*/ 0 h 28"/>
                <a:gd name="T4" fmla="*/ 0 w 75"/>
                <a:gd name="T5" fmla="*/ 28 h 28"/>
                <a:gd name="T6" fmla="*/ 0 60000 65536"/>
                <a:gd name="T7" fmla="*/ 0 60000 65536"/>
                <a:gd name="T8" fmla="*/ 0 60000 65536"/>
                <a:gd name="T9" fmla="*/ 0 w 75"/>
                <a:gd name="T10" fmla="*/ 0 h 28"/>
                <a:gd name="T11" fmla="*/ 75 w 75"/>
                <a:gd name="T12" fmla="*/ 28 h 28"/>
              </a:gdLst>
              <a:ahLst/>
              <a:cxnLst>
                <a:cxn ang="T6">
                  <a:pos x="T0" y="T1"/>
                </a:cxn>
                <a:cxn ang="T7">
                  <a:pos x="T2" y="T3"/>
                </a:cxn>
                <a:cxn ang="T8">
                  <a:pos x="T4" y="T5"/>
                </a:cxn>
              </a:cxnLst>
              <a:rect l="T9" t="T10" r="T11" b="T12"/>
              <a:pathLst>
                <a:path w="75" h="28">
                  <a:moveTo>
                    <a:pt x="75" y="0"/>
                  </a:moveTo>
                  <a:lnTo>
                    <a:pt x="0" y="0"/>
                  </a:lnTo>
                  <a:lnTo>
                    <a:pt x="0" y="28"/>
                  </a:lnTo>
                </a:path>
              </a:pathLst>
            </a:custGeom>
            <a:noFill/>
            <a:ln w="0">
              <a:solidFill>
                <a:srgbClr val="25221E"/>
              </a:solidFill>
              <a:round/>
              <a:headEnd/>
              <a:tailEnd/>
            </a:ln>
          </p:spPr>
          <p:txBody>
            <a:bodyPr/>
            <a:lstStyle/>
            <a:p>
              <a:endParaRPr lang="en-US"/>
            </a:p>
          </p:txBody>
        </p:sp>
        <p:sp>
          <p:nvSpPr>
            <p:cNvPr id="46357" name="Freeform 2007"/>
            <p:cNvSpPr>
              <a:spLocks/>
            </p:cNvSpPr>
            <p:nvPr/>
          </p:nvSpPr>
          <p:spPr bwMode="auto">
            <a:xfrm>
              <a:off x="3521" y="922"/>
              <a:ext cx="77" cy="28"/>
            </a:xfrm>
            <a:custGeom>
              <a:avLst/>
              <a:gdLst>
                <a:gd name="T0" fmla="*/ 77 w 77"/>
                <a:gd name="T1" fmla="*/ 0 h 28"/>
                <a:gd name="T2" fmla="*/ 77 w 77"/>
                <a:gd name="T3" fmla="*/ 28 h 28"/>
                <a:gd name="T4" fmla="*/ 0 w 77"/>
                <a:gd name="T5" fmla="*/ 28 h 28"/>
                <a:gd name="T6" fmla="*/ 0 60000 65536"/>
                <a:gd name="T7" fmla="*/ 0 60000 65536"/>
                <a:gd name="T8" fmla="*/ 0 60000 65536"/>
                <a:gd name="T9" fmla="*/ 0 w 77"/>
                <a:gd name="T10" fmla="*/ 0 h 28"/>
                <a:gd name="T11" fmla="*/ 77 w 77"/>
                <a:gd name="T12" fmla="*/ 28 h 28"/>
              </a:gdLst>
              <a:ahLst/>
              <a:cxnLst>
                <a:cxn ang="T6">
                  <a:pos x="T0" y="T1"/>
                </a:cxn>
                <a:cxn ang="T7">
                  <a:pos x="T2" y="T3"/>
                </a:cxn>
                <a:cxn ang="T8">
                  <a:pos x="T4" y="T5"/>
                </a:cxn>
              </a:cxnLst>
              <a:rect l="T9" t="T10" r="T11" b="T12"/>
              <a:pathLst>
                <a:path w="77" h="28">
                  <a:moveTo>
                    <a:pt x="77" y="0"/>
                  </a:moveTo>
                  <a:lnTo>
                    <a:pt x="77" y="28"/>
                  </a:lnTo>
                  <a:lnTo>
                    <a:pt x="0" y="28"/>
                  </a:lnTo>
                </a:path>
              </a:pathLst>
            </a:custGeom>
            <a:noFill/>
            <a:ln w="0">
              <a:solidFill>
                <a:srgbClr val="25221E"/>
              </a:solidFill>
              <a:round/>
              <a:headEnd/>
              <a:tailEnd/>
            </a:ln>
          </p:spPr>
          <p:txBody>
            <a:bodyPr/>
            <a:lstStyle/>
            <a:p>
              <a:endParaRPr lang="en-US"/>
            </a:p>
          </p:txBody>
        </p:sp>
      </p:grpSp>
      <p:sp>
        <p:nvSpPr>
          <p:cNvPr id="45664" name="Freeform 2008"/>
          <p:cNvSpPr>
            <a:spLocks/>
          </p:cNvSpPr>
          <p:nvPr/>
        </p:nvSpPr>
        <p:spPr bwMode="auto">
          <a:xfrm>
            <a:off x="7112000" y="1460500"/>
            <a:ext cx="127000" cy="50800"/>
          </a:xfrm>
          <a:custGeom>
            <a:avLst/>
            <a:gdLst>
              <a:gd name="T0" fmla="*/ 80 w 80"/>
              <a:gd name="T1" fmla="*/ 0 h 32"/>
              <a:gd name="T2" fmla="*/ 80 w 80"/>
              <a:gd name="T3" fmla="*/ 32 h 32"/>
              <a:gd name="T4" fmla="*/ 0 w 80"/>
              <a:gd name="T5" fmla="*/ 32 h 32"/>
              <a:gd name="T6" fmla="*/ 0 60000 65536"/>
              <a:gd name="T7" fmla="*/ 0 60000 65536"/>
              <a:gd name="T8" fmla="*/ 0 60000 65536"/>
              <a:gd name="T9" fmla="*/ 0 w 80"/>
              <a:gd name="T10" fmla="*/ 0 h 32"/>
              <a:gd name="T11" fmla="*/ 80 w 80"/>
              <a:gd name="T12" fmla="*/ 32 h 32"/>
            </a:gdLst>
            <a:ahLst/>
            <a:cxnLst>
              <a:cxn ang="T6">
                <a:pos x="T0" y="T1"/>
              </a:cxn>
              <a:cxn ang="T7">
                <a:pos x="T2" y="T3"/>
              </a:cxn>
              <a:cxn ang="T8">
                <a:pos x="T4" y="T5"/>
              </a:cxn>
            </a:cxnLst>
            <a:rect l="T9" t="T10" r="T11" b="T12"/>
            <a:pathLst>
              <a:path w="80" h="32">
                <a:moveTo>
                  <a:pt x="80" y="0"/>
                </a:moveTo>
                <a:lnTo>
                  <a:pt x="80" y="32"/>
                </a:lnTo>
                <a:lnTo>
                  <a:pt x="0" y="32"/>
                </a:lnTo>
              </a:path>
            </a:pathLst>
          </a:custGeom>
          <a:noFill/>
          <a:ln w="0">
            <a:solidFill>
              <a:srgbClr val="25221E"/>
            </a:solidFill>
            <a:round/>
            <a:headEnd/>
            <a:tailEnd/>
          </a:ln>
        </p:spPr>
        <p:txBody>
          <a:bodyPr/>
          <a:lstStyle/>
          <a:p>
            <a:endParaRPr lang="en-US"/>
          </a:p>
        </p:txBody>
      </p:sp>
      <p:sp>
        <p:nvSpPr>
          <p:cNvPr id="45665" name="Freeform 2009"/>
          <p:cNvSpPr>
            <a:spLocks/>
          </p:cNvSpPr>
          <p:nvPr/>
        </p:nvSpPr>
        <p:spPr bwMode="auto">
          <a:xfrm>
            <a:off x="7112000" y="1460500"/>
            <a:ext cx="127000" cy="50800"/>
          </a:xfrm>
          <a:custGeom>
            <a:avLst/>
            <a:gdLst>
              <a:gd name="T0" fmla="*/ 0 w 80"/>
              <a:gd name="T1" fmla="*/ 32 h 32"/>
              <a:gd name="T2" fmla="*/ 0 w 80"/>
              <a:gd name="T3" fmla="*/ 0 h 32"/>
              <a:gd name="T4" fmla="*/ 80 w 80"/>
              <a:gd name="T5" fmla="*/ 0 h 32"/>
              <a:gd name="T6" fmla="*/ 0 60000 65536"/>
              <a:gd name="T7" fmla="*/ 0 60000 65536"/>
              <a:gd name="T8" fmla="*/ 0 60000 65536"/>
              <a:gd name="T9" fmla="*/ 0 w 80"/>
              <a:gd name="T10" fmla="*/ 0 h 32"/>
              <a:gd name="T11" fmla="*/ 80 w 80"/>
              <a:gd name="T12" fmla="*/ 32 h 32"/>
            </a:gdLst>
            <a:ahLst/>
            <a:cxnLst>
              <a:cxn ang="T6">
                <a:pos x="T0" y="T1"/>
              </a:cxn>
              <a:cxn ang="T7">
                <a:pos x="T2" y="T3"/>
              </a:cxn>
              <a:cxn ang="T8">
                <a:pos x="T4" y="T5"/>
              </a:cxn>
            </a:cxnLst>
            <a:rect l="T9" t="T10" r="T11" b="T12"/>
            <a:pathLst>
              <a:path w="80" h="32">
                <a:moveTo>
                  <a:pt x="0" y="32"/>
                </a:moveTo>
                <a:lnTo>
                  <a:pt x="0" y="0"/>
                </a:lnTo>
                <a:lnTo>
                  <a:pt x="80" y="0"/>
                </a:lnTo>
              </a:path>
            </a:pathLst>
          </a:custGeom>
          <a:noFill/>
          <a:ln w="0">
            <a:solidFill>
              <a:srgbClr val="25221E"/>
            </a:solidFill>
            <a:round/>
            <a:headEnd/>
            <a:tailEnd/>
          </a:ln>
        </p:spPr>
        <p:txBody>
          <a:bodyPr/>
          <a:lstStyle/>
          <a:p>
            <a:endParaRPr lang="en-US"/>
          </a:p>
        </p:txBody>
      </p:sp>
      <p:sp>
        <p:nvSpPr>
          <p:cNvPr id="45666" name="Freeform 2010"/>
          <p:cNvSpPr>
            <a:spLocks noEditPoints="1"/>
          </p:cNvSpPr>
          <p:nvPr/>
        </p:nvSpPr>
        <p:spPr bwMode="auto">
          <a:xfrm>
            <a:off x="7142164" y="1477964"/>
            <a:ext cx="66675" cy="15875"/>
          </a:xfrm>
          <a:custGeom>
            <a:avLst/>
            <a:gdLst>
              <a:gd name="T0" fmla="*/ 2 w 42"/>
              <a:gd name="T1" fmla="*/ 0 h 10"/>
              <a:gd name="T2" fmla="*/ 4 w 42"/>
              <a:gd name="T3" fmla="*/ 0 h 10"/>
              <a:gd name="T4" fmla="*/ 5 w 42"/>
              <a:gd name="T5" fmla="*/ 2 h 10"/>
              <a:gd name="T6" fmla="*/ 5 w 42"/>
              <a:gd name="T7" fmla="*/ 4 h 10"/>
              <a:gd name="T8" fmla="*/ 2 w 42"/>
              <a:gd name="T9" fmla="*/ 6 h 10"/>
              <a:gd name="T10" fmla="*/ 0 w 42"/>
              <a:gd name="T11" fmla="*/ 8 h 10"/>
              <a:gd name="T12" fmla="*/ 4 w 42"/>
              <a:gd name="T13" fmla="*/ 4 h 10"/>
              <a:gd name="T14" fmla="*/ 4 w 42"/>
              <a:gd name="T15" fmla="*/ 2 h 10"/>
              <a:gd name="T16" fmla="*/ 4 w 42"/>
              <a:gd name="T17" fmla="*/ 2 h 10"/>
              <a:gd name="T18" fmla="*/ 2 w 42"/>
              <a:gd name="T19" fmla="*/ 2 h 10"/>
              <a:gd name="T20" fmla="*/ 7 w 42"/>
              <a:gd name="T21" fmla="*/ 4 h 10"/>
              <a:gd name="T22" fmla="*/ 9 w 42"/>
              <a:gd name="T23" fmla="*/ 0 h 10"/>
              <a:gd name="T24" fmla="*/ 13 w 42"/>
              <a:gd name="T25" fmla="*/ 0 h 10"/>
              <a:gd name="T26" fmla="*/ 15 w 42"/>
              <a:gd name="T27" fmla="*/ 4 h 10"/>
              <a:gd name="T28" fmla="*/ 13 w 42"/>
              <a:gd name="T29" fmla="*/ 6 h 10"/>
              <a:gd name="T30" fmla="*/ 11 w 42"/>
              <a:gd name="T31" fmla="*/ 8 h 10"/>
              <a:gd name="T32" fmla="*/ 7 w 42"/>
              <a:gd name="T33" fmla="*/ 8 h 10"/>
              <a:gd name="T34" fmla="*/ 7 w 42"/>
              <a:gd name="T35" fmla="*/ 6 h 10"/>
              <a:gd name="T36" fmla="*/ 7 w 42"/>
              <a:gd name="T37" fmla="*/ 6 h 10"/>
              <a:gd name="T38" fmla="*/ 11 w 42"/>
              <a:gd name="T39" fmla="*/ 8 h 10"/>
              <a:gd name="T40" fmla="*/ 13 w 42"/>
              <a:gd name="T41" fmla="*/ 6 h 10"/>
              <a:gd name="T42" fmla="*/ 13 w 42"/>
              <a:gd name="T43" fmla="*/ 2 h 10"/>
              <a:gd name="T44" fmla="*/ 11 w 42"/>
              <a:gd name="T45" fmla="*/ 2 h 10"/>
              <a:gd name="T46" fmla="*/ 9 w 42"/>
              <a:gd name="T47" fmla="*/ 2 h 10"/>
              <a:gd name="T48" fmla="*/ 17 w 42"/>
              <a:gd name="T49" fmla="*/ 8 h 10"/>
              <a:gd name="T50" fmla="*/ 17 w 42"/>
              <a:gd name="T51" fmla="*/ 6 h 10"/>
              <a:gd name="T52" fmla="*/ 19 w 42"/>
              <a:gd name="T53" fmla="*/ 6 h 10"/>
              <a:gd name="T54" fmla="*/ 21 w 42"/>
              <a:gd name="T55" fmla="*/ 0 h 10"/>
              <a:gd name="T56" fmla="*/ 23 w 42"/>
              <a:gd name="T57" fmla="*/ 8 h 10"/>
              <a:gd name="T58" fmla="*/ 25 w 42"/>
              <a:gd name="T59" fmla="*/ 0 h 10"/>
              <a:gd name="T60" fmla="*/ 23 w 42"/>
              <a:gd name="T61" fmla="*/ 8 h 10"/>
              <a:gd name="T62" fmla="*/ 21 w 42"/>
              <a:gd name="T63" fmla="*/ 2 h 10"/>
              <a:gd name="T64" fmla="*/ 19 w 42"/>
              <a:gd name="T65" fmla="*/ 8 h 10"/>
              <a:gd name="T66" fmla="*/ 29 w 42"/>
              <a:gd name="T67" fmla="*/ 0 h 10"/>
              <a:gd name="T68" fmla="*/ 29 w 42"/>
              <a:gd name="T69" fmla="*/ 2 h 10"/>
              <a:gd name="T70" fmla="*/ 34 w 42"/>
              <a:gd name="T71" fmla="*/ 6 h 10"/>
              <a:gd name="T72" fmla="*/ 34 w 42"/>
              <a:gd name="T73" fmla="*/ 8 h 10"/>
              <a:gd name="T74" fmla="*/ 36 w 42"/>
              <a:gd name="T75" fmla="*/ 10 h 10"/>
              <a:gd name="T76" fmla="*/ 40 w 42"/>
              <a:gd name="T77" fmla="*/ 0 h 10"/>
              <a:gd name="T78" fmla="*/ 42 w 42"/>
              <a:gd name="T79" fmla="*/ 2 h 10"/>
              <a:gd name="T80" fmla="*/ 42 w 42"/>
              <a:gd name="T81" fmla="*/ 4 h 10"/>
              <a:gd name="T82" fmla="*/ 40 w 42"/>
              <a:gd name="T83" fmla="*/ 6 h 10"/>
              <a:gd name="T84" fmla="*/ 40 w 42"/>
              <a:gd name="T85" fmla="*/ 6 h 10"/>
              <a:gd name="T86" fmla="*/ 42 w 42"/>
              <a:gd name="T87" fmla="*/ 10 h 10"/>
              <a:gd name="T88" fmla="*/ 40 w 42"/>
              <a:gd name="T89" fmla="*/ 6 h 10"/>
              <a:gd name="T90" fmla="*/ 38 w 42"/>
              <a:gd name="T91" fmla="*/ 6 h 10"/>
              <a:gd name="T92" fmla="*/ 38 w 42"/>
              <a:gd name="T93" fmla="*/ 6 h 10"/>
              <a:gd name="T94" fmla="*/ 36 w 42"/>
              <a:gd name="T95" fmla="*/ 10 h 10"/>
              <a:gd name="T96" fmla="*/ 40 w 42"/>
              <a:gd name="T97" fmla="*/ 4 h 10"/>
              <a:gd name="T98" fmla="*/ 40 w 42"/>
              <a:gd name="T99" fmla="*/ 4 h 10"/>
              <a:gd name="T100" fmla="*/ 40 w 42"/>
              <a:gd name="T101" fmla="*/ 2 h 10"/>
              <a:gd name="T102" fmla="*/ 38 w 42"/>
              <a:gd name="T103" fmla="*/ 2 h 1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2"/>
              <a:gd name="T157" fmla="*/ 0 h 10"/>
              <a:gd name="T158" fmla="*/ 42 w 42"/>
              <a:gd name="T159" fmla="*/ 10 h 1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2" h="10">
                <a:moveTo>
                  <a:pt x="0" y="8"/>
                </a:moveTo>
                <a:lnTo>
                  <a:pt x="0" y="0"/>
                </a:lnTo>
                <a:lnTo>
                  <a:pt x="2" y="0"/>
                </a:lnTo>
                <a:lnTo>
                  <a:pt x="4" y="0"/>
                </a:lnTo>
                <a:lnTo>
                  <a:pt x="5" y="0"/>
                </a:lnTo>
                <a:lnTo>
                  <a:pt x="5" y="2"/>
                </a:lnTo>
                <a:lnTo>
                  <a:pt x="5" y="4"/>
                </a:lnTo>
                <a:lnTo>
                  <a:pt x="4" y="6"/>
                </a:lnTo>
                <a:lnTo>
                  <a:pt x="2" y="6"/>
                </a:lnTo>
                <a:lnTo>
                  <a:pt x="0" y="6"/>
                </a:lnTo>
                <a:lnTo>
                  <a:pt x="0" y="8"/>
                </a:lnTo>
                <a:close/>
                <a:moveTo>
                  <a:pt x="0" y="4"/>
                </a:moveTo>
                <a:lnTo>
                  <a:pt x="2" y="4"/>
                </a:lnTo>
                <a:lnTo>
                  <a:pt x="4" y="4"/>
                </a:lnTo>
                <a:lnTo>
                  <a:pt x="4" y="2"/>
                </a:lnTo>
                <a:lnTo>
                  <a:pt x="2" y="2"/>
                </a:lnTo>
                <a:lnTo>
                  <a:pt x="0" y="0"/>
                </a:lnTo>
                <a:lnTo>
                  <a:pt x="0" y="4"/>
                </a:lnTo>
                <a:close/>
                <a:moveTo>
                  <a:pt x="7" y="4"/>
                </a:moveTo>
                <a:lnTo>
                  <a:pt x="7" y="2"/>
                </a:lnTo>
                <a:lnTo>
                  <a:pt x="9" y="0"/>
                </a:lnTo>
                <a:lnTo>
                  <a:pt x="11" y="0"/>
                </a:lnTo>
                <a:lnTo>
                  <a:pt x="13" y="0"/>
                </a:lnTo>
                <a:lnTo>
                  <a:pt x="13" y="2"/>
                </a:lnTo>
                <a:lnTo>
                  <a:pt x="15" y="4"/>
                </a:lnTo>
                <a:lnTo>
                  <a:pt x="15" y="6"/>
                </a:lnTo>
                <a:lnTo>
                  <a:pt x="13" y="6"/>
                </a:lnTo>
                <a:lnTo>
                  <a:pt x="13" y="8"/>
                </a:lnTo>
                <a:lnTo>
                  <a:pt x="11" y="8"/>
                </a:lnTo>
                <a:lnTo>
                  <a:pt x="11" y="10"/>
                </a:lnTo>
                <a:lnTo>
                  <a:pt x="9" y="8"/>
                </a:lnTo>
                <a:lnTo>
                  <a:pt x="7" y="8"/>
                </a:lnTo>
                <a:lnTo>
                  <a:pt x="7" y="6"/>
                </a:lnTo>
                <a:lnTo>
                  <a:pt x="7" y="4"/>
                </a:lnTo>
                <a:close/>
                <a:moveTo>
                  <a:pt x="7" y="4"/>
                </a:moveTo>
                <a:lnTo>
                  <a:pt x="7" y="6"/>
                </a:lnTo>
                <a:lnTo>
                  <a:pt x="9" y="8"/>
                </a:lnTo>
                <a:lnTo>
                  <a:pt x="11" y="8"/>
                </a:lnTo>
                <a:lnTo>
                  <a:pt x="13" y="6"/>
                </a:lnTo>
                <a:lnTo>
                  <a:pt x="13" y="4"/>
                </a:lnTo>
                <a:lnTo>
                  <a:pt x="13" y="2"/>
                </a:lnTo>
                <a:lnTo>
                  <a:pt x="11" y="2"/>
                </a:lnTo>
                <a:lnTo>
                  <a:pt x="9" y="2"/>
                </a:lnTo>
                <a:lnTo>
                  <a:pt x="7" y="2"/>
                </a:lnTo>
                <a:lnTo>
                  <a:pt x="7" y="4"/>
                </a:lnTo>
                <a:close/>
                <a:moveTo>
                  <a:pt x="17" y="8"/>
                </a:moveTo>
                <a:lnTo>
                  <a:pt x="15" y="0"/>
                </a:lnTo>
                <a:lnTo>
                  <a:pt x="17" y="0"/>
                </a:lnTo>
                <a:lnTo>
                  <a:pt x="17" y="6"/>
                </a:lnTo>
                <a:lnTo>
                  <a:pt x="19" y="6"/>
                </a:lnTo>
                <a:lnTo>
                  <a:pt x="19" y="8"/>
                </a:lnTo>
                <a:lnTo>
                  <a:pt x="19" y="6"/>
                </a:lnTo>
                <a:lnTo>
                  <a:pt x="21" y="0"/>
                </a:lnTo>
                <a:lnTo>
                  <a:pt x="23" y="4"/>
                </a:lnTo>
                <a:lnTo>
                  <a:pt x="23" y="6"/>
                </a:lnTo>
                <a:lnTo>
                  <a:pt x="23" y="8"/>
                </a:lnTo>
                <a:lnTo>
                  <a:pt x="23" y="6"/>
                </a:lnTo>
                <a:lnTo>
                  <a:pt x="25" y="6"/>
                </a:lnTo>
                <a:lnTo>
                  <a:pt x="25" y="0"/>
                </a:lnTo>
                <a:lnTo>
                  <a:pt x="27" y="0"/>
                </a:lnTo>
                <a:lnTo>
                  <a:pt x="25" y="8"/>
                </a:lnTo>
                <a:lnTo>
                  <a:pt x="23" y="8"/>
                </a:lnTo>
                <a:lnTo>
                  <a:pt x="21" y="2"/>
                </a:lnTo>
                <a:lnTo>
                  <a:pt x="19" y="8"/>
                </a:lnTo>
                <a:lnTo>
                  <a:pt x="17" y="8"/>
                </a:lnTo>
                <a:close/>
                <a:moveTo>
                  <a:pt x="29" y="10"/>
                </a:moveTo>
                <a:lnTo>
                  <a:pt x="29" y="0"/>
                </a:lnTo>
                <a:lnTo>
                  <a:pt x="34" y="0"/>
                </a:lnTo>
                <a:lnTo>
                  <a:pt x="34" y="2"/>
                </a:lnTo>
                <a:lnTo>
                  <a:pt x="29" y="2"/>
                </a:lnTo>
                <a:lnTo>
                  <a:pt x="29" y="4"/>
                </a:lnTo>
                <a:lnTo>
                  <a:pt x="34" y="4"/>
                </a:lnTo>
                <a:lnTo>
                  <a:pt x="34" y="6"/>
                </a:lnTo>
                <a:lnTo>
                  <a:pt x="29" y="4"/>
                </a:lnTo>
                <a:lnTo>
                  <a:pt x="29" y="8"/>
                </a:lnTo>
                <a:lnTo>
                  <a:pt x="34" y="8"/>
                </a:lnTo>
                <a:lnTo>
                  <a:pt x="34" y="10"/>
                </a:lnTo>
                <a:lnTo>
                  <a:pt x="29" y="10"/>
                </a:lnTo>
                <a:close/>
                <a:moveTo>
                  <a:pt x="36" y="10"/>
                </a:moveTo>
                <a:lnTo>
                  <a:pt x="36" y="0"/>
                </a:lnTo>
                <a:lnTo>
                  <a:pt x="38" y="0"/>
                </a:lnTo>
                <a:lnTo>
                  <a:pt x="40" y="0"/>
                </a:lnTo>
                <a:lnTo>
                  <a:pt x="42" y="0"/>
                </a:lnTo>
                <a:lnTo>
                  <a:pt x="42" y="2"/>
                </a:lnTo>
                <a:lnTo>
                  <a:pt x="42" y="4"/>
                </a:lnTo>
                <a:lnTo>
                  <a:pt x="40" y="4"/>
                </a:lnTo>
                <a:lnTo>
                  <a:pt x="40" y="6"/>
                </a:lnTo>
                <a:lnTo>
                  <a:pt x="42" y="6"/>
                </a:lnTo>
                <a:lnTo>
                  <a:pt x="42" y="10"/>
                </a:lnTo>
                <a:lnTo>
                  <a:pt x="40" y="8"/>
                </a:lnTo>
                <a:lnTo>
                  <a:pt x="40" y="6"/>
                </a:lnTo>
                <a:lnTo>
                  <a:pt x="38" y="6"/>
                </a:lnTo>
                <a:lnTo>
                  <a:pt x="36" y="6"/>
                </a:lnTo>
                <a:lnTo>
                  <a:pt x="36" y="10"/>
                </a:lnTo>
                <a:close/>
                <a:moveTo>
                  <a:pt x="36" y="4"/>
                </a:moveTo>
                <a:lnTo>
                  <a:pt x="38" y="4"/>
                </a:lnTo>
                <a:lnTo>
                  <a:pt x="40" y="4"/>
                </a:lnTo>
                <a:lnTo>
                  <a:pt x="40" y="2"/>
                </a:lnTo>
                <a:lnTo>
                  <a:pt x="38" y="2"/>
                </a:lnTo>
                <a:lnTo>
                  <a:pt x="36" y="2"/>
                </a:lnTo>
                <a:lnTo>
                  <a:pt x="36" y="4"/>
                </a:lnTo>
                <a:close/>
              </a:path>
            </a:pathLst>
          </a:custGeom>
          <a:solidFill>
            <a:srgbClr val="FFFFFF"/>
          </a:solidFill>
          <a:ln w="9525">
            <a:noFill/>
            <a:round/>
            <a:headEnd/>
            <a:tailEnd/>
          </a:ln>
        </p:spPr>
        <p:txBody>
          <a:bodyPr/>
          <a:lstStyle/>
          <a:p>
            <a:endParaRPr lang="en-US"/>
          </a:p>
        </p:txBody>
      </p:sp>
      <p:sp>
        <p:nvSpPr>
          <p:cNvPr id="45667" name="Freeform 2011"/>
          <p:cNvSpPr>
            <a:spLocks/>
          </p:cNvSpPr>
          <p:nvPr/>
        </p:nvSpPr>
        <p:spPr bwMode="auto">
          <a:xfrm>
            <a:off x="6062663" y="1130301"/>
            <a:ext cx="95250" cy="22225"/>
          </a:xfrm>
          <a:custGeom>
            <a:avLst/>
            <a:gdLst>
              <a:gd name="T0" fmla="*/ 10 w 60"/>
              <a:gd name="T1" fmla="*/ 0 h 14"/>
              <a:gd name="T2" fmla="*/ 60 w 60"/>
              <a:gd name="T3" fmla="*/ 0 h 14"/>
              <a:gd name="T4" fmla="*/ 50 w 60"/>
              <a:gd name="T5" fmla="*/ 14 h 14"/>
              <a:gd name="T6" fmla="*/ 0 w 60"/>
              <a:gd name="T7" fmla="*/ 14 h 14"/>
              <a:gd name="T8" fmla="*/ 10 w 60"/>
              <a:gd name="T9" fmla="*/ 0 h 14"/>
              <a:gd name="T10" fmla="*/ 0 60000 65536"/>
              <a:gd name="T11" fmla="*/ 0 60000 65536"/>
              <a:gd name="T12" fmla="*/ 0 60000 65536"/>
              <a:gd name="T13" fmla="*/ 0 60000 65536"/>
              <a:gd name="T14" fmla="*/ 0 60000 65536"/>
              <a:gd name="T15" fmla="*/ 0 w 60"/>
              <a:gd name="T16" fmla="*/ 0 h 14"/>
              <a:gd name="T17" fmla="*/ 60 w 60"/>
              <a:gd name="T18" fmla="*/ 14 h 14"/>
            </a:gdLst>
            <a:ahLst/>
            <a:cxnLst>
              <a:cxn ang="T10">
                <a:pos x="T0" y="T1"/>
              </a:cxn>
              <a:cxn ang="T11">
                <a:pos x="T2" y="T3"/>
              </a:cxn>
              <a:cxn ang="T12">
                <a:pos x="T4" y="T5"/>
              </a:cxn>
              <a:cxn ang="T13">
                <a:pos x="T6" y="T7"/>
              </a:cxn>
              <a:cxn ang="T14">
                <a:pos x="T8" y="T9"/>
              </a:cxn>
            </a:cxnLst>
            <a:rect l="T15" t="T16" r="T17" b="T18"/>
            <a:pathLst>
              <a:path w="60" h="14">
                <a:moveTo>
                  <a:pt x="10" y="0"/>
                </a:moveTo>
                <a:lnTo>
                  <a:pt x="60" y="0"/>
                </a:lnTo>
                <a:lnTo>
                  <a:pt x="50" y="14"/>
                </a:lnTo>
                <a:lnTo>
                  <a:pt x="0" y="14"/>
                </a:lnTo>
                <a:lnTo>
                  <a:pt x="10" y="0"/>
                </a:lnTo>
                <a:close/>
              </a:path>
            </a:pathLst>
          </a:custGeom>
          <a:solidFill>
            <a:srgbClr val="393633"/>
          </a:solidFill>
          <a:ln w="9525">
            <a:noFill/>
            <a:round/>
            <a:headEnd/>
            <a:tailEnd/>
          </a:ln>
        </p:spPr>
        <p:txBody>
          <a:bodyPr/>
          <a:lstStyle/>
          <a:p>
            <a:endParaRPr lang="en-US"/>
          </a:p>
        </p:txBody>
      </p:sp>
      <p:sp>
        <p:nvSpPr>
          <p:cNvPr id="45668" name="Freeform 2012"/>
          <p:cNvSpPr>
            <a:spLocks/>
          </p:cNvSpPr>
          <p:nvPr/>
        </p:nvSpPr>
        <p:spPr bwMode="auto">
          <a:xfrm>
            <a:off x="6062663" y="1130301"/>
            <a:ext cx="95250" cy="22225"/>
          </a:xfrm>
          <a:custGeom>
            <a:avLst/>
            <a:gdLst>
              <a:gd name="T0" fmla="*/ 10 w 60"/>
              <a:gd name="T1" fmla="*/ 0 h 14"/>
              <a:gd name="T2" fmla="*/ 60 w 60"/>
              <a:gd name="T3" fmla="*/ 0 h 14"/>
              <a:gd name="T4" fmla="*/ 50 w 60"/>
              <a:gd name="T5" fmla="*/ 14 h 14"/>
              <a:gd name="T6" fmla="*/ 0 w 60"/>
              <a:gd name="T7" fmla="*/ 14 h 14"/>
              <a:gd name="T8" fmla="*/ 10 w 60"/>
              <a:gd name="T9" fmla="*/ 0 h 14"/>
              <a:gd name="T10" fmla="*/ 0 60000 65536"/>
              <a:gd name="T11" fmla="*/ 0 60000 65536"/>
              <a:gd name="T12" fmla="*/ 0 60000 65536"/>
              <a:gd name="T13" fmla="*/ 0 60000 65536"/>
              <a:gd name="T14" fmla="*/ 0 60000 65536"/>
              <a:gd name="T15" fmla="*/ 0 w 60"/>
              <a:gd name="T16" fmla="*/ 0 h 14"/>
              <a:gd name="T17" fmla="*/ 60 w 60"/>
              <a:gd name="T18" fmla="*/ 14 h 14"/>
            </a:gdLst>
            <a:ahLst/>
            <a:cxnLst>
              <a:cxn ang="T10">
                <a:pos x="T0" y="T1"/>
              </a:cxn>
              <a:cxn ang="T11">
                <a:pos x="T2" y="T3"/>
              </a:cxn>
              <a:cxn ang="T12">
                <a:pos x="T4" y="T5"/>
              </a:cxn>
              <a:cxn ang="T13">
                <a:pos x="T6" y="T7"/>
              </a:cxn>
              <a:cxn ang="T14">
                <a:pos x="T8" y="T9"/>
              </a:cxn>
            </a:cxnLst>
            <a:rect l="T15" t="T16" r="T17" b="T18"/>
            <a:pathLst>
              <a:path w="60" h="14">
                <a:moveTo>
                  <a:pt x="10" y="0"/>
                </a:moveTo>
                <a:lnTo>
                  <a:pt x="60" y="0"/>
                </a:lnTo>
                <a:lnTo>
                  <a:pt x="50" y="14"/>
                </a:lnTo>
                <a:lnTo>
                  <a:pt x="0" y="14"/>
                </a:lnTo>
                <a:lnTo>
                  <a:pt x="10" y="0"/>
                </a:lnTo>
                <a:close/>
              </a:path>
            </a:pathLst>
          </a:custGeom>
          <a:noFill/>
          <a:ln w="3175">
            <a:solidFill>
              <a:srgbClr val="393633"/>
            </a:solidFill>
            <a:round/>
            <a:headEnd/>
            <a:tailEnd/>
          </a:ln>
        </p:spPr>
        <p:txBody>
          <a:bodyPr/>
          <a:lstStyle/>
          <a:p>
            <a:endParaRPr lang="en-US"/>
          </a:p>
        </p:txBody>
      </p:sp>
      <p:sp>
        <p:nvSpPr>
          <p:cNvPr id="45669" name="Freeform 2013"/>
          <p:cNvSpPr>
            <a:spLocks/>
          </p:cNvSpPr>
          <p:nvPr/>
        </p:nvSpPr>
        <p:spPr bwMode="auto">
          <a:xfrm>
            <a:off x="7185026" y="1130301"/>
            <a:ext cx="93663" cy="22225"/>
          </a:xfrm>
          <a:custGeom>
            <a:avLst/>
            <a:gdLst>
              <a:gd name="T0" fmla="*/ 0 w 59"/>
              <a:gd name="T1" fmla="*/ 0 h 14"/>
              <a:gd name="T2" fmla="*/ 49 w 59"/>
              <a:gd name="T3" fmla="*/ 0 h 14"/>
              <a:gd name="T4" fmla="*/ 59 w 59"/>
              <a:gd name="T5" fmla="*/ 14 h 14"/>
              <a:gd name="T6" fmla="*/ 9 w 59"/>
              <a:gd name="T7" fmla="*/ 14 h 14"/>
              <a:gd name="T8" fmla="*/ 0 w 59"/>
              <a:gd name="T9" fmla="*/ 0 h 14"/>
              <a:gd name="T10" fmla="*/ 0 60000 65536"/>
              <a:gd name="T11" fmla="*/ 0 60000 65536"/>
              <a:gd name="T12" fmla="*/ 0 60000 65536"/>
              <a:gd name="T13" fmla="*/ 0 60000 65536"/>
              <a:gd name="T14" fmla="*/ 0 60000 65536"/>
              <a:gd name="T15" fmla="*/ 0 w 59"/>
              <a:gd name="T16" fmla="*/ 0 h 14"/>
              <a:gd name="T17" fmla="*/ 59 w 59"/>
              <a:gd name="T18" fmla="*/ 14 h 14"/>
            </a:gdLst>
            <a:ahLst/>
            <a:cxnLst>
              <a:cxn ang="T10">
                <a:pos x="T0" y="T1"/>
              </a:cxn>
              <a:cxn ang="T11">
                <a:pos x="T2" y="T3"/>
              </a:cxn>
              <a:cxn ang="T12">
                <a:pos x="T4" y="T5"/>
              </a:cxn>
              <a:cxn ang="T13">
                <a:pos x="T6" y="T7"/>
              </a:cxn>
              <a:cxn ang="T14">
                <a:pos x="T8" y="T9"/>
              </a:cxn>
            </a:cxnLst>
            <a:rect l="T15" t="T16" r="T17" b="T18"/>
            <a:pathLst>
              <a:path w="59" h="14">
                <a:moveTo>
                  <a:pt x="0" y="0"/>
                </a:moveTo>
                <a:lnTo>
                  <a:pt x="49" y="0"/>
                </a:lnTo>
                <a:lnTo>
                  <a:pt x="59" y="14"/>
                </a:lnTo>
                <a:lnTo>
                  <a:pt x="9" y="14"/>
                </a:lnTo>
                <a:lnTo>
                  <a:pt x="0" y="0"/>
                </a:lnTo>
                <a:close/>
              </a:path>
            </a:pathLst>
          </a:custGeom>
          <a:solidFill>
            <a:srgbClr val="393633"/>
          </a:solidFill>
          <a:ln w="9525">
            <a:noFill/>
            <a:round/>
            <a:headEnd/>
            <a:tailEnd/>
          </a:ln>
        </p:spPr>
        <p:txBody>
          <a:bodyPr/>
          <a:lstStyle/>
          <a:p>
            <a:endParaRPr lang="en-US"/>
          </a:p>
        </p:txBody>
      </p:sp>
      <p:sp>
        <p:nvSpPr>
          <p:cNvPr id="45670" name="Freeform 2014"/>
          <p:cNvSpPr>
            <a:spLocks/>
          </p:cNvSpPr>
          <p:nvPr/>
        </p:nvSpPr>
        <p:spPr bwMode="auto">
          <a:xfrm>
            <a:off x="7185026" y="1130301"/>
            <a:ext cx="93663" cy="22225"/>
          </a:xfrm>
          <a:custGeom>
            <a:avLst/>
            <a:gdLst>
              <a:gd name="T0" fmla="*/ 0 w 59"/>
              <a:gd name="T1" fmla="*/ 0 h 14"/>
              <a:gd name="T2" fmla="*/ 49 w 59"/>
              <a:gd name="T3" fmla="*/ 0 h 14"/>
              <a:gd name="T4" fmla="*/ 59 w 59"/>
              <a:gd name="T5" fmla="*/ 14 h 14"/>
              <a:gd name="T6" fmla="*/ 9 w 59"/>
              <a:gd name="T7" fmla="*/ 14 h 14"/>
              <a:gd name="T8" fmla="*/ 0 w 59"/>
              <a:gd name="T9" fmla="*/ 0 h 14"/>
              <a:gd name="T10" fmla="*/ 0 60000 65536"/>
              <a:gd name="T11" fmla="*/ 0 60000 65536"/>
              <a:gd name="T12" fmla="*/ 0 60000 65536"/>
              <a:gd name="T13" fmla="*/ 0 60000 65536"/>
              <a:gd name="T14" fmla="*/ 0 60000 65536"/>
              <a:gd name="T15" fmla="*/ 0 w 59"/>
              <a:gd name="T16" fmla="*/ 0 h 14"/>
              <a:gd name="T17" fmla="*/ 59 w 59"/>
              <a:gd name="T18" fmla="*/ 14 h 14"/>
            </a:gdLst>
            <a:ahLst/>
            <a:cxnLst>
              <a:cxn ang="T10">
                <a:pos x="T0" y="T1"/>
              </a:cxn>
              <a:cxn ang="T11">
                <a:pos x="T2" y="T3"/>
              </a:cxn>
              <a:cxn ang="T12">
                <a:pos x="T4" y="T5"/>
              </a:cxn>
              <a:cxn ang="T13">
                <a:pos x="T6" y="T7"/>
              </a:cxn>
              <a:cxn ang="T14">
                <a:pos x="T8" y="T9"/>
              </a:cxn>
            </a:cxnLst>
            <a:rect l="T15" t="T16" r="T17" b="T18"/>
            <a:pathLst>
              <a:path w="59" h="14">
                <a:moveTo>
                  <a:pt x="0" y="0"/>
                </a:moveTo>
                <a:lnTo>
                  <a:pt x="49" y="0"/>
                </a:lnTo>
                <a:lnTo>
                  <a:pt x="59" y="14"/>
                </a:lnTo>
                <a:lnTo>
                  <a:pt x="9" y="14"/>
                </a:lnTo>
                <a:lnTo>
                  <a:pt x="0" y="0"/>
                </a:lnTo>
                <a:close/>
              </a:path>
            </a:pathLst>
          </a:custGeom>
          <a:noFill/>
          <a:ln w="3175">
            <a:solidFill>
              <a:srgbClr val="393633"/>
            </a:solidFill>
            <a:round/>
            <a:headEnd/>
            <a:tailEnd/>
          </a:ln>
        </p:spPr>
        <p:txBody>
          <a:bodyPr/>
          <a:lstStyle/>
          <a:p>
            <a:endParaRPr lang="en-US"/>
          </a:p>
        </p:txBody>
      </p:sp>
      <p:sp>
        <p:nvSpPr>
          <p:cNvPr id="45671" name="Freeform 2015"/>
          <p:cNvSpPr>
            <a:spLocks/>
          </p:cNvSpPr>
          <p:nvPr/>
        </p:nvSpPr>
        <p:spPr bwMode="auto">
          <a:xfrm>
            <a:off x="6181725" y="1130301"/>
            <a:ext cx="95250" cy="22225"/>
          </a:xfrm>
          <a:custGeom>
            <a:avLst/>
            <a:gdLst>
              <a:gd name="T0" fmla="*/ 8 w 60"/>
              <a:gd name="T1" fmla="*/ 0 h 14"/>
              <a:gd name="T2" fmla="*/ 33 w 60"/>
              <a:gd name="T3" fmla="*/ 0 h 14"/>
              <a:gd name="T4" fmla="*/ 60 w 60"/>
              <a:gd name="T5" fmla="*/ 0 h 14"/>
              <a:gd name="T6" fmla="*/ 56 w 60"/>
              <a:gd name="T7" fmla="*/ 6 h 14"/>
              <a:gd name="T8" fmla="*/ 52 w 60"/>
              <a:gd name="T9" fmla="*/ 14 h 14"/>
              <a:gd name="T10" fmla="*/ 25 w 60"/>
              <a:gd name="T11" fmla="*/ 14 h 14"/>
              <a:gd name="T12" fmla="*/ 0 w 60"/>
              <a:gd name="T13" fmla="*/ 14 h 14"/>
              <a:gd name="T14" fmla="*/ 4 w 60"/>
              <a:gd name="T15" fmla="*/ 6 h 14"/>
              <a:gd name="T16" fmla="*/ 8 w 60"/>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14"/>
              <a:gd name="T29" fmla="*/ 60 w 6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14">
                <a:moveTo>
                  <a:pt x="8" y="0"/>
                </a:moveTo>
                <a:lnTo>
                  <a:pt x="33" y="0"/>
                </a:lnTo>
                <a:lnTo>
                  <a:pt x="60" y="0"/>
                </a:lnTo>
                <a:lnTo>
                  <a:pt x="56" y="6"/>
                </a:lnTo>
                <a:lnTo>
                  <a:pt x="52" y="14"/>
                </a:lnTo>
                <a:lnTo>
                  <a:pt x="25" y="14"/>
                </a:lnTo>
                <a:lnTo>
                  <a:pt x="0" y="14"/>
                </a:lnTo>
                <a:lnTo>
                  <a:pt x="4" y="6"/>
                </a:lnTo>
                <a:lnTo>
                  <a:pt x="8" y="0"/>
                </a:lnTo>
                <a:close/>
              </a:path>
            </a:pathLst>
          </a:custGeom>
          <a:solidFill>
            <a:srgbClr val="393633"/>
          </a:solidFill>
          <a:ln w="9525">
            <a:noFill/>
            <a:round/>
            <a:headEnd/>
            <a:tailEnd/>
          </a:ln>
        </p:spPr>
        <p:txBody>
          <a:bodyPr/>
          <a:lstStyle/>
          <a:p>
            <a:endParaRPr lang="en-US"/>
          </a:p>
        </p:txBody>
      </p:sp>
      <p:sp>
        <p:nvSpPr>
          <p:cNvPr id="45672" name="Freeform 2016"/>
          <p:cNvSpPr>
            <a:spLocks/>
          </p:cNvSpPr>
          <p:nvPr/>
        </p:nvSpPr>
        <p:spPr bwMode="auto">
          <a:xfrm>
            <a:off x="6181725" y="1130301"/>
            <a:ext cx="95250" cy="22225"/>
          </a:xfrm>
          <a:custGeom>
            <a:avLst/>
            <a:gdLst>
              <a:gd name="T0" fmla="*/ 8 w 60"/>
              <a:gd name="T1" fmla="*/ 0 h 14"/>
              <a:gd name="T2" fmla="*/ 33 w 60"/>
              <a:gd name="T3" fmla="*/ 0 h 14"/>
              <a:gd name="T4" fmla="*/ 60 w 60"/>
              <a:gd name="T5" fmla="*/ 0 h 14"/>
              <a:gd name="T6" fmla="*/ 56 w 60"/>
              <a:gd name="T7" fmla="*/ 6 h 14"/>
              <a:gd name="T8" fmla="*/ 52 w 60"/>
              <a:gd name="T9" fmla="*/ 14 h 14"/>
              <a:gd name="T10" fmla="*/ 25 w 60"/>
              <a:gd name="T11" fmla="*/ 14 h 14"/>
              <a:gd name="T12" fmla="*/ 0 w 60"/>
              <a:gd name="T13" fmla="*/ 14 h 14"/>
              <a:gd name="T14" fmla="*/ 4 w 60"/>
              <a:gd name="T15" fmla="*/ 6 h 14"/>
              <a:gd name="T16" fmla="*/ 8 w 60"/>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14"/>
              <a:gd name="T29" fmla="*/ 60 w 6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14">
                <a:moveTo>
                  <a:pt x="8" y="0"/>
                </a:moveTo>
                <a:lnTo>
                  <a:pt x="33" y="0"/>
                </a:lnTo>
                <a:lnTo>
                  <a:pt x="60" y="0"/>
                </a:lnTo>
                <a:lnTo>
                  <a:pt x="56" y="6"/>
                </a:lnTo>
                <a:lnTo>
                  <a:pt x="52" y="14"/>
                </a:lnTo>
                <a:lnTo>
                  <a:pt x="25" y="14"/>
                </a:lnTo>
                <a:lnTo>
                  <a:pt x="0" y="14"/>
                </a:lnTo>
                <a:lnTo>
                  <a:pt x="4" y="6"/>
                </a:lnTo>
                <a:lnTo>
                  <a:pt x="8" y="0"/>
                </a:lnTo>
              </a:path>
            </a:pathLst>
          </a:custGeom>
          <a:noFill/>
          <a:ln w="3175">
            <a:solidFill>
              <a:srgbClr val="393633"/>
            </a:solidFill>
            <a:round/>
            <a:headEnd/>
            <a:tailEnd/>
          </a:ln>
        </p:spPr>
        <p:txBody>
          <a:bodyPr/>
          <a:lstStyle/>
          <a:p>
            <a:endParaRPr lang="en-US"/>
          </a:p>
        </p:txBody>
      </p:sp>
      <p:sp>
        <p:nvSpPr>
          <p:cNvPr id="45673" name="Freeform 2017"/>
          <p:cNvSpPr>
            <a:spLocks/>
          </p:cNvSpPr>
          <p:nvPr/>
        </p:nvSpPr>
        <p:spPr bwMode="auto">
          <a:xfrm>
            <a:off x="6297614" y="1130301"/>
            <a:ext cx="92075" cy="22225"/>
          </a:xfrm>
          <a:custGeom>
            <a:avLst/>
            <a:gdLst>
              <a:gd name="T0" fmla="*/ 6 w 58"/>
              <a:gd name="T1" fmla="*/ 0 h 14"/>
              <a:gd name="T2" fmla="*/ 31 w 58"/>
              <a:gd name="T3" fmla="*/ 0 h 14"/>
              <a:gd name="T4" fmla="*/ 58 w 58"/>
              <a:gd name="T5" fmla="*/ 0 h 14"/>
              <a:gd name="T6" fmla="*/ 54 w 58"/>
              <a:gd name="T7" fmla="*/ 6 h 14"/>
              <a:gd name="T8" fmla="*/ 52 w 58"/>
              <a:gd name="T9" fmla="*/ 14 h 14"/>
              <a:gd name="T10" fmla="*/ 25 w 58"/>
              <a:gd name="T11" fmla="*/ 14 h 14"/>
              <a:gd name="T12" fmla="*/ 0 w 58"/>
              <a:gd name="T13" fmla="*/ 14 h 14"/>
              <a:gd name="T14" fmla="*/ 4 w 58"/>
              <a:gd name="T15" fmla="*/ 6 h 14"/>
              <a:gd name="T16" fmla="*/ 6 w 58"/>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14"/>
              <a:gd name="T29" fmla="*/ 58 w 58"/>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14">
                <a:moveTo>
                  <a:pt x="6" y="0"/>
                </a:moveTo>
                <a:lnTo>
                  <a:pt x="31" y="0"/>
                </a:lnTo>
                <a:lnTo>
                  <a:pt x="58" y="0"/>
                </a:lnTo>
                <a:lnTo>
                  <a:pt x="54" y="6"/>
                </a:lnTo>
                <a:lnTo>
                  <a:pt x="52" y="14"/>
                </a:lnTo>
                <a:lnTo>
                  <a:pt x="25" y="14"/>
                </a:lnTo>
                <a:lnTo>
                  <a:pt x="0" y="14"/>
                </a:lnTo>
                <a:lnTo>
                  <a:pt x="4" y="6"/>
                </a:lnTo>
                <a:lnTo>
                  <a:pt x="6" y="0"/>
                </a:lnTo>
                <a:close/>
              </a:path>
            </a:pathLst>
          </a:custGeom>
          <a:solidFill>
            <a:srgbClr val="393633"/>
          </a:solidFill>
          <a:ln w="9525">
            <a:noFill/>
            <a:round/>
            <a:headEnd/>
            <a:tailEnd/>
          </a:ln>
        </p:spPr>
        <p:txBody>
          <a:bodyPr/>
          <a:lstStyle/>
          <a:p>
            <a:endParaRPr lang="en-US"/>
          </a:p>
        </p:txBody>
      </p:sp>
      <p:sp>
        <p:nvSpPr>
          <p:cNvPr id="45674" name="Freeform 2018"/>
          <p:cNvSpPr>
            <a:spLocks/>
          </p:cNvSpPr>
          <p:nvPr/>
        </p:nvSpPr>
        <p:spPr bwMode="auto">
          <a:xfrm>
            <a:off x="6297614" y="1130301"/>
            <a:ext cx="92075" cy="22225"/>
          </a:xfrm>
          <a:custGeom>
            <a:avLst/>
            <a:gdLst>
              <a:gd name="T0" fmla="*/ 6 w 58"/>
              <a:gd name="T1" fmla="*/ 0 h 14"/>
              <a:gd name="T2" fmla="*/ 31 w 58"/>
              <a:gd name="T3" fmla="*/ 0 h 14"/>
              <a:gd name="T4" fmla="*/ 58 w 58"/>
              <a:gd name="T5" fmla="*/ 0 h 14"/>
              <a:gd name="T6" fmla="*/ 54 w 58"/>
              <a:gd name="T7" fmla="*/ 6 h 14"/>
              <a:gd name="T8" fmla="*/ 52 w 58"/>
              <a:gd name="T9" fmla="*/ 14 h 14"/>
              <a:gd name="T10" fmla="*/ 25 w 58"/>
              <a:gd name="T11" fmla="*/ 14 h 14"/>
              <a:gd name="T12" fmla="*/ 0 w 58"/>
              <a:gd name="T13" fmla="*/ 14 h 14"/>
              <a:gd name="T14" fmla="*/ 4 w 58"/>
              <a:gd name="T15" fmla="*/ 6 h 14"/>
              <a:gd name="T16" fmla="*/ 6 w 58"/>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14"/>
              <a:gd name="T29" fmla="*/ 58 w 58"/>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14">
                <a:moveTo>
                  <a:pt x="6" y="0"/>
                </a:moveTo>
                <a:lnTo>
                  <a:pt x="31" y="0"/>
                </a:lnTo>
                <a:lnTo>
                  <a:pt x="58" y="0"/>
                </a:lnTo>
                <a:lnTo>
                  <a:pt x="54" y="6"/>
                </a:lnTo>
                <a:lnTo>
                  <a:pt x="52" y="14"/>
                </a:lnTo>
                <a:lnTo>
                  <a:pt x="25" y="14"/>
                </a:lnTo>
                <a:lnTo>
                  <a:pt x="0" y="14"/>
                </a:lnTo>
                <a:lnTo>
                  <a:pt x="4" y="6"/>
                </a:lnTo>
                <a:lnTo>
                  <a:pt x="6" y="0"/>
                </a:lnTo>
              </a:path>
            </a:pathLst>
          </a:custGeom>
          <a:noFill/>
          <a:ln w="3175">
            <a:solidFill>
              <a:srgbClr val="393633"/>
            </a:solidFill>
            <a:round/>
            <a:headEnd/>
            <a:tailEnd/>
          </a:ln>
        </p:spPr>
        <p:txBody>
          <a:bodyPr/>
          <a:lstStyle/>
          <a:p>
            <a:endParaRPr lang="en-US"/>
          </a:p>
        </p:txBody>
      </p:sp>
      <p:sp>
        <p:nvSpPr>
          <p:cNvPr id="45675" name="Freeform 2019"/>
          <p:cNvSpPr>
            <a:spLocks/>
          </p:cNvSpPr>
          <p:nvPr/>
        </p:nvSpPr>
        <p:spPr bwMode="auto">
          <a:xfrm>
            <a:off x="6410325" y="1130301"/>
            <a:ext cx="88900" cy="22225"/>
          </a:xfrm>
          <a:custGeom>
            <a:avLst/>
            <a:gdLst>
              <a:gd name="T0" fmla="*/ 4 w 56"/>
              <a:gd name="T1" fmla="*/ 0 h 14"/>
              <a:gd name="T2" fmla="*/ 31 w 56"/>
              <a:gd name="T3" fmla="*/ 0 h 14"/>
              <a:gd name="T4" fmla="*/ 56 w 56"/>
              <a:gd name="T5" fmla="*/ 0 h 14"/>
              <a:gd name="T6" fmla="*/ 54 w 56"/>
              <a:gd name="T7" fmla="*/ 6 h 14"/>
              <a:gd name="T8" fmla="*/ 52 w 56"/>
              <a:gd name="T9" fmla="*/ 14 h 14"/>
              <a:gd name="T10" fmla="*/ 27 w 56"/>
              <a:gd name="T11" fmla="*/ 14 h 14"/>
              <a:gd name="T12" fmla="*/ 0 w 56"/>
              <a:gd name="T13" fmla="*/ 14 h 14"/>
              <a:gd name="T14" fmla="*/ 2 w 56"/>
              <a:gd name="T15" fmla="*/ 6 h 14"/>
              <a:gd name="T16" fmla="*/ 4 w 56"/>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6"/>
              <a:gd name="T28" fmla="*/ 0 h 14"/>
              <a:gd name="T29" fmla="*/ 56 w 56"/>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6" h="14">
                <a:moveTo>
                  <a:pt x="4" y="0"/>
                </a:moveTo>
                <a:lnTo>
                  <a:pt x="31" y="0"/>
                </a:lnTo>
                <a:lnTo>
                  <a:pt x="56" y="0"/>
                </a:lnTo>
                <a:lnTo>
                  <a:pt x="54" y="6"/>
                </a:lnTo>
                <a:lnTo>
                  <a:pt x="52" y="14"/>
                </a:lnTo>
                <a:lnTo>
                  <a:pt x="27" y="14"/>
                </a:lnTo>
                <a:lnTo>
                  <a:pt x="0" y="14"/>
                </a:lnTo>
                <a:lnTo>
                  <a:pt x="2" y="6"/>
                </a:lnTo>
                <a:lnTo>
                  <a:pt x="4" y="0"/>
                </a:lnTo>
                <a:close/>
              </a:path>
            </a:pathLst>
          </a:custGeom>
          <a:solidFill>
            <a:srgbClr val="393633"/>
          </a:solidFill>
          <a:ln w="9525">
            <a:noFill/>
            <a:round/>
            <a:headEnd/>
            <a:tailEnd/>
          </a:ln>
        </p:spPr>
        <p:txBody>
          <a:bodyPr/>
          <a:lstStyle/>
          <a:p>
            <a:endParaRPr lang="en-US"/>
          </a:p>
        </p:txBody>
      </p:sp>
      <p:sp>
        <p:nvSpPr>
          <p:cNvPr id="45676" name="Freeform 2020"/>
          <p:cNvSpPr>
            <a:spLocks/>
          </p:cNvSpPr>
          <p:nvPr/>
        </p:nvSpPr>
        <p:spPr bwMode="auto">
          <a:xfrm>
            <a:off x="6410325" y="1130301"/>
            <a:ext cx="88900" cy="22225"/>
          </a:xfrm>
          <a:custGeom>
            <a:avLst/>
            <a:gdLst>
              <a:gd name="T0" fmla="*/ 4 w 56"/>
              <a:gd name="T1" fmla="*/ 0 h 14"/>
              <a:gd name="T2" fmla="*/ 31 w 56"/>
              <a:gd name="T3" fmla="*/ 0 h 14"/>
              <a:gd name="T4" fmla="*/ 56 w 56"/>
              <a:gd name="T5" fmla="*/ 0 h 14"/>
              <a:gd name="T6" fmla="*/ 54 w 56"/>
              <a:gd name="T7" fmla="*/ 6 h 14"/>
              <a:gd name="T8" fmla="*/ 52 w 56"/>
              <a:gd name="T9" fmla="*/ 14 h 14"/>
              <a:gd name="T10" fmla="*/ 27 w 56"/>
              <a:gd name="T11" fmla="*/ 14 h 14"/>
              <a:gd name="T12" fmla="*/ 0 w 56"/>
              <a:gd name="T13" fmla="*/ 14 h 14"/>
              <a:gd name="T14" fmla="*/ 2 w 56"/>
              <a:gd name="T15" fmla="*/ 6 h 14"/>
              <a:gd name="T16" fmla="*/ 4 w 56"/>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6"/>
              <a:gd name="T28" fmla="*/ 0 h 14"/>
              <a:gd name="T29" fmla="*/ 56 w 56"/>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6" h="14">
                <a:moveTo>
                  <a:pt x="4" y="0"/>
                </a:moveTo>
                <a:lnTo>
                  <a:pt x="31" y="0"/>
                </a:lnTo>
                <a:lnTo>
                  <a:pt x="56" y="0"/>
                </a:lnTo>
                <a:lnTo>
                  <a:pt x="54" y="6"/>
                </a:lnTo>
                <a:lnTo>
                  <a:pt x="52" y="14"/>
                </a:lnTo>
                <a:lnTo>
                  <a:pt x="27" y="14"/>
                </a:lnTo>
                <a:lnTo>
                  <a:pt x="0" y="14"/>
                </a:lnTo>
                <a:lnTo>
                  <a:pt x="2" y="6"/>
                </a:lnTo>
                <a:lnTo>
                  <a:pt x="4" y="0"/>
                </a:lnTo>
              </a:path>
            </a:pathLst>
          </a:custGeom>
          <a:noFill/>
          <a:ln w="3175">
            <a:solidFill>
              <a:srgbClr val="393633"/>
            </a:solidFill>
            <a:round/>
            <a:headEnd/>
            <a:tailEnd/>
          </a:ln>
        </p:spPr>
        <p:txBody>
          <a:bodyPr/>
          <a:lstStyle/>
          <a:p>
            <a:endParaRPr lang="en-US"/>
          </a:p>
        </p:txBody>
      </p:sp>
      <p:sp>
        <p:nvSpPr>
          <p:cNvPr id="45677" name="Freeform 2021"/>
          <p:cNvSpPr>
            <a:spLocks/>
          </p:cNvSpPr>
          <p:nvPr/>
        </p:nvSpPr>
        <p:spPr bwMode="auto">
          <a:xfrm>
            <a:off x="6523038" y="1130301"/>
            <a:ext cx="82550" cy="22225"/>
          </a:xfrm>
          <a:custGeom>
            <a:avLst/>
            <a:gdLst>
              <a:gd name="T0" fmla="*/ 2 w 52"/>
              <a:gd name="T1" fmla="*/ 0 h 14"/>
              <a:gd name="T2" fmla="*/ 27 w 52"/>
              <a:gd name="T3" fmla="*/ 0 h 14"/>
              <a:gd name="T4" fmla="*/ 52 w 52"/>
              <a:gd name="T5" fmla="*/ 0 h 14"/>
              <a:gd name="T6" fmla="*/ 52 w 52"/>
              <a:gd name="T7" fmla="*/ 6 h 14"/>
              <a:gd name="T8" fmla="*/ 50 w 52"/>
              <a:gd name="T9" fmla="*/ 14 h 14"/>
              <a:gd name="T10" fmla="*/ 25 w 52"/>
              <a:gd name="T11" fmla="*/ 14 h 14"/>
              <a:gd name="T12" fmla="*/ 0 w 52"/>
              <a:gd name="T13" fmla="*/ 14 h 14"/>
              <a:gd name="T14" fmla="*/ 0 w 52"/>
              <a:gd name="T15" fmla="*/ 6 h 14"/>
              <a:gd name="T16" fmla="*/ 2 w 52"/>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14"/>
              <a:gd name="T29" fmla="*/ 52 w 52"/>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14">
                <a:moveTo>
                  <a:pt x="2" y="0"/>
                </a:moveTo>
                <a:lnTo>
                  <a:pt x="27" y="0"/>
                </a:lnTo>
                <a:lnTo>
                  <a:pt x="52" y="0"/>
                </a:lnTo>
                <a:lnTo>
                  <a:pt x="52" y="6"/>
                </a:lnTo>
                <a:lnTo>
                  <a:pt x="50" y="14"/>
                </a:lnTo>
                <a:lnTo>
                  <a:pt x="25" y="14"/>
                </a:lnTo>
                <a:lnTo>
                  <a:pt x="0" y="14"/>
                </a:lnTo>
                <a:lnTo>
                  <a:pt x="0" y="6"/>
                </a:lnTo>
                <a:lnTo>
                  <a:pt x="2" y="0"/>
                </a:lnTo>
                <a:close/>
              </a:path>
            </a:pathLst>
          </a:custGeom>
          <a:solidFill>
            <a:srgbClr val="393633"/>
          </a:solidFill>
          <a:ln w="9525">
            <a:noFill/>
            <a:round/>
            <a:headEnd/>
            <a:tailEnd/>
          </a:ln>
        </p:spPr>
        <p:txBody>
          <a:bodyPr/>
          <a:lstStyle/>
          <a:p>
            <a:endParaRPr lang="en-US"/>
          </a:p>
        </p:txBody>
      </p:sp>
      <p:sp>
        <p:nvSpPr>
          <p:cNvPr id="45678" name="Freeform 2022"/>
          <p:cNvSpPr>
            <a:spLocks/>
          </p:cNvSpPr>
          <p:nvPr/>
        </p:nvSpPr>
        <p:spPr bwMode="auto">
          <a:xfrm>
            <a:off x="6523038" y="1130301"/>
            <a:ext cx="82550" cy="22225"/>
          </a:xfrm>
          <a:custGeom>
            <a:avLst/>
            <a:gdLst>
              <a:gd name="T0" fmla="*/ 2 w 52"/>
              <a:gd name="T1" fmla="*/ 0 h 14"/>
              <a:gd name="T2" fmla="*/ 27 w 52"/>
              <a:gd name="T3" fmla="*/ 0 h 14"/>
              <a:gd name="T4" fmla="*/ 52 w 52"/>
              <a:gd name="T5" fmla="*/ 0 h 14"/>
              <a:gd name="T6" fmla="*/ 52 w 52"/>
              <a:gd name="T7" fmla="*/ 6 h 14"/>
              <a:gd name="T8" fmla="*/ 50 w 52"/>
              <a:gd name="T9" fmla="*/ 14 h 14"/>
              <a:gd name="T10" fmla="*/ 25 w 52"/>
              <a:gd name="T11" fmla="*/ 14 h 14"/>
              <a:gd name="T12" fmla="*/ 0 w 52"/>
              <a:gd name="T13" fmla="*/ 14 h 14"/>
              <a:gd name="T14" fmla="*/ 0 w 52"/>
              <a:gd name="T15" fmla="*/ 6 h 14"/>
              <a:gd name="T16" fmla="*/ 2 w 52"/>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14"/>
              <a:gd name="T29" fmla="*/ 52 w 52"/>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14">
                <a:moveTo>
                  <a:pt x="2" y="0"/>
                </a:moveTo>
                <a:lnTo>
                  <a:pt x="27" y="0"/>
                </a:lnTo>
                <a:lnTo>
                  <a:pt x="52" y="0"/>
                </a:lnTo>
                <a:lnTo>
                  <a:pt x="52" y="6"/>
                </a:lnTo>
                <a:lnTo>
                  <a:pt x="50" y="14"/>
                </a:lnTo>
                <a:lnTo>
                  <a:pt x="25" y="14"/>
                </a:lnTo>
                <a:lnTo>
                  <a:pt x="0" y="14"/>
                </a:lnTo>
                <a:lnTo>
                  <a:pt x="0" y="6"/>
                </a:lnTo>
                <a:lnTo>
                  <a:pt x="2" y="0"/>
                </a:lnTo>
              </a:path>
            </a:pathLst>
          </a:custGeom>
          <a:noFill/>
          <a:ln w="3175">
            <a:solidFill>
              <a:srgbClr val="393633"/>
            </a:solidFill>
            <a:round/>
            <a:headEnd/>
            <a:tailEnd/>
          </a:ln>
        </p:spPr>
        <p:txBody>
          <a:bodyPr/>
          <a:lstStyle/>
          <a:p>
            <a:endParaRPr lang="en-US"/>
          </a:p>
        </p:txBody>
      </p:sp>
      <p:sp>
        <p:nvSpPr>
          <p:cNvPr id="45679" name="Freeform 2023"/>
          <p:cNvSpPr>
            <a:spLocks/>
          </p:cNvSpPr>
          <p:nvPr/>
        </p:nvSpPr>
        <p:spPr bwMode="auto">
          <a:xfrm>
            <a:off x="7072313" y="1130301"/>
            <a:ext cx="93662" cy="22225"/>
          </a:xfrm>
          <a:custGeom>
            <a:avLst/>
            <a:gdLst>
              <a:gd name="T0" fmla="*/ 0 w 59"/>
              <a:gd name="T1" fmla="*/ 0 h 14"/>
              <a:gd name="T2" fmla="*/ 25 w 59"/>
              <a:gd name="T3" fmla="*/ 0 h 14"/>
              <a:gd name="T4" fmla="*/ 51 w 59"/>
              <a:gd name="T5" fmla="*/ 0 h 14"/>
              <a:gd name="T6" fmla="*/ 55 w 59"/>
              <a:gd name="T7" fmla="*/ 6 h 14"/>
              <a:gd name="T8" fmla="*/ 59 w 59"/>
              <a:gd name="T9" fmla="*/ 14 h 14"/>
              <a:gd name="T10" fmla="*/ 32 w 59"/>
              <a:gd name="T11" fmla="*/ 14 h 14"/>
              <a:gd name="T12" fmla="*/ 7 w 59"/>
              <a:gd name="T13" fmla="*/ 14 h 14"/>
              <a:gd name="T14" fmla="*/ 3 w 59"/>
              <a:gd name="T15" fmla="*/ 6 h 14"/>
              <a:gd name="T16" fmla="*/ 0 w 59"/>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9"/>
              <a:gd name="T28" fmla="*/ 0 h 14"/>
              <a:gd name="T29" fmla="*/ 59 w 59"/>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9" h="14">
                <a:moveTo>
                  <a:pt x="0" y="0"/>
                </a:moveTo>
                <a:lnTo>
                  <a:pt x="25" y="0"/>
                </a:lnTo>
                <a:lnTo>
                  <a:pt x="51" y="0"/>
                </a:lnTo>
                <a:lnTo>
                  <a:pt x="55" y="6"/>
                </a:lnTo>
                <a:lnTo>
                  <a:pt x="59" y="14"/>
                </a:lnTo>
                <a:lnTo>
                  <a:pt x="32" y="14"/>
                </a:lnTo>
                <a:lnTo>
                  <a:pt x="7" y="14"/>
                </a:lnTo>
                <a:lnTo>
                  <a:pt x="3" y="6"/>
                </a:lnTo>
                <a:lnTo>
                  <a:pt x="0" y="0"/>
                </a:lnTo>
                <a:close/>
              </a:path>
            </a:pathLst>
          </a:custGeom>
          <a:solidFill>
            <a:srgbClr val="393633"/>
          </a:solidFill>
          <a:ln w="9525">
            <a:noFill/>
            <a:round/>
            <a:headEnd/>
            <a:tailEnd/>
          </a:ln>
        </p:spPr>
        <p:txBody>
          <a:bodyPr/>
          <a:lstStyle/>
          <a:p>
            <a:endParaRPr lang="en-US"/>
          </a:p>
        </p:txBody>
      </p:sp>
      <p:sp>
        <p:nvSpPr>
          <p:cNvPr id="45680" name="Freeform 2024"/>
          <p:cNvSpPr>
            <a:spLocks/>
          </p:cNvSpPr>
          <p:nvPr/>
        </p:nvSpPr>
        <p:spPr bwMode="auto">
          <a:xfrm>
            <a:off x="7072313" y="1130301"/>
            <a:ext cx="93662" cy="22225"/>
          </a:xfrm>
          <a:custGeom>
            <a:avLst/>
            <a:gdLst>
              <a:gd name="T0" fmla="*/ 0 w 59"/>
              <a:gd name="T1" fmla="*/ 0 h 14"/>
              <a:gd name="T2" fmla="*/ 25 w 59"/>
              <a:gd name="T3" fmla="*/ 0 h 14"/>
              <a:gd name="T4" fmla="*/ 51 w 59"/>
              <a:gd name="T5" fmla="*/ 0 h 14"/>
              <a:gd name="T6" fmla="*/ 55 w 59"/>
              <a:gd name="T7" fmla="*/ 6 h 14"/>
              <a:gd name="T8" fmla="*/ 59 w 59"/>
              <a:gd name="T9" fmla="*/ 14 h 14"/>
              <a:gd name="T10" fmla="*/ 32 w 59"/>
              <a:gd name="T11" fmla="*/ 14 h 14"/>
              <a:gd name="T12" fmla="*/ 7 w 59"/>
              <a:gd name="T13" fmla="*/ 14 h 14"/>
              <a:gd name="T14" fmla="*/ 3 w 59"/>
              <a:gd name="T15" fmla="*/ 6 h 14"/>
              <a:gd name="T16" fmla="*/ 0 w 59"/>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9"/>
              <a:gd name="T28" fmla="*/ 0 h 14"/>
              <a:gd name="T29" fmla="*/ 59 w 59"/>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9" h="14">
                <a:moveTo>
                  <a:pt x="0" y="0"/>
                </a:moveTo>
                <a:lnTo>
                  <a:pt x="25" y="0"/>
                </a:lnTo>
                <a:lnTo>
                  <a:pt x="51" y="0"/>
                </a:lnTo>
                <a:lnTo>
                  <a:pt x="55" y="6"/>
                </a:lnTo>
                <a:lnTo>
                  <a:pt x="59" y="14"/>
                </a:lnTo>
                <a:lnTo>
                  <a:pt x="32" y="14"/>
                </a:lnTo>
                <a:lnTo>
                  <a:pt x="7" y="14"/>
                </a:lnTo>
                <a:lnTo>
                  <a:pt x="3" y="6"/>
                </a:lnTo>
                <a:lnTo>
                  <a:pt x="0" y="0"/>
                </a:lnTo>
              </a:path>
            </a:pathLst>
          </a:custGeom>
          <a:noFill/>
          <a:ln w="3175">
            <a:solidFill>
              <a:srgbClr val="393633"/>
            </a:solidFill>
            <a:round/>
            <a:headEnd/>
            <a:tailEnd/>
          </a:ln>
        </p:spPr>
        <p:txBody>
          <a:bodyPr/>
          <a:lstStyle/>
          <a:p>
            <a:endParaRPr lang="en-US"/>
          </a:p>
        </p:txBody>
      </p:sp>
      <p:sp>
        <p:nvSpPr>
          <p:cNvPr id="45681" name="Freeform 2025"/>
          <p:cNvSpPr>
            <a:spLocks/>
          </p:cNvSpPr>
          <p:nvPr/>
        </p:nvSpPr>
        <p:spPr bwMode="auto">
          <a:xfrm>
            <a:off x="6962776" y="1130301"/>
            <a:ext cx="87313" cy="22225"/>
          </a:xfrm>
          <a:custGeom>
            <a:avLst/>
            <a:gdLst>
              <a:gd name="T0" fmla="*/ 0 w 55"/>
              <a:gd name="T1" fmla="*/ 0 h 14"/>
              <a:gd name="T2" fmla="*/ 24 w 55"/>
              <a:gd name="T3" fmla="*/ 0 h 14"/>
              <a:gd name="T4" fmla="*/ 49 w 55"/>
              <a:gd name="T5" fmla="*/ 0 h 14"/>
              <a:gd name="T6" fmla="*/ 53 w 55"/>
              <a:gd name="T7" fmla="*/ 6 h 14"/>
              <a:gd name="T8" fmla="*/ 55 w 55"/>
              <a:gd name="T9" fmla="*/ 14 h 14"/>
              <a:gd name="T10" fmla="*/ 30 w 55"/>
              <a:gd name="T11" fmla="*/ 14 h 14"/>
              <a:gd name="T12" fmla="*/ 5 w 55"/>
              <a:gd name="T13" fmla="*/ 14 h 14"/>
              <a:gd name="T14" fmla="*/ 1 w 55"/>
              <a:gd name="T15" fmla="*/ 6 h 14"/>
              <a:gd name="T16" fmla="*/ 0 w 55"/>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5"/>
              <a:gd name="T28" fmla="*/ 0 h 14"/>
              <a:gd name="T29" fmla="*/ 55 w 55"/>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5" h="14">
                <a:moveTo>
                  <a:pt x="0" y="0"/>
                </a:moveTo>
                <a:lnTo>
                  <a:pt x="24" y="0"/>
                </a:lnTo>
                <a:lnTo>
                  <a:pt x="49" y="0"/>
                </a:lnTo>
                <a:lnTo>
                  <a:pt x="53" y="6"/>
                </a:lnTo>
                <a:lnTo>
                  <a:pt x="55" y="14"/>
                </a:lnTo>
                <a:lnTo>
                  <a:pt x="30" y="14"/>
                </a:lnTo>
                <a:lnTo>
                  <a:pt x="5" y="14"/>
                </a:lnTo>
                <a:lnTo>
                  <a:pt x="1" y="6"/>
                </a:lnTo>
                <a:lnTo>
                  <a:pt x="0" y="0"/>
                </a:lnTo>
                <a:close/>
              </a:path>
            </a:pathLst>
          </a:custGeom>
          <a:solidFill>
            <a:srgbClr val="393633"/>
          </a:solidFill>
          <a:ln w="9525">
            <a:noFill/>
            <a:round/>
            <a:headEnd/>
            <a:tailEnd/>
          </a:ln>
        </p:spPr>
        <p:txBody>
          <a:bodyPr/>
          <a:lstStyle/>
          <a:p>
            <a:endParaRPr lang="en-US"/>
          </a:p>
        </p:txBody>
      </p:sp>
      <p:sp>
        <p:nvSpPr>
          <p:cNvPr id="45682" name="Freeform 2026"/>
          <p:cNvSpPr>
            <a:spLocks/>
          </p:cNvSpPr>
          <p:nvPr/>
        </p:nvSpPr>
        <p:spPr bwMode="auto">
          <a:xfrm>
            <a:off x="6962776" y="1130301"/>
            <a:ext cx="87313" cy="22225"/>
          </a:xfrm>
          <a:custGeom>
            <a:avLst/>
            <a:gdLst>
              <a:gd name="T0" fmla="*/ 0 w 55"/>
              <a:gd name="T1" fmla="*/ 0 h 14"/>
              <a:gd name="T2" fmla="*/ 24 w 55"/>
              <a:gd name="T3" fmla="*/ 0 h 14"/>
              <a:gd name="T4" fmla="*/ 49 w 55"/>
              <a:gd name="T5" fmla="*/ 0 h 14"/>
              <a:gd name="T6" fmla="*/ 53 w 55"/>
              <a:gd name="T7" fmla="*/ 6 h 14"/>
              <a:gd name="T8" fmla="*/ 55 w 55"/>
              <a:gd name="T9" fmla="*/ 14 h 14"/>
              <a:gd name="T10" fmla="*/ 30 w 55"/>
              <a:gd name="T11" fmla="*/ 14 h 14"/>
              <a:gd name="T12" fmla="*/ 5 w 55"/>
              <a:gd name="T13" fmla="*/ 14 h 14"/>
              <a:gd name="T14" fmla="*/ 1 w 55"/>
              <a:gd name="T15" fmla="*/ 6 h 14"/>
              <a:gd name="T16" fmla="*/ 0 w 55"/>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5"/>
              <a:gd name="T28" fmla="*/ 0 h 14"/>
              <a:gd name="T29" fmla="*/ 55 w 55"/>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5" h="14">
                <a:moveTo>
                  <a:pt x="0" y="0"/>
                </a:moveTo>
                <a:lnTo>
                  <a:pt x="24" y="0"/>
                </a:lnTo>
                <a:lnTo>
                  <a:pt x="49" y="0"/>
                </a:lnTo>
                <a:lnTo>
                  <a:pt x="53" y="6"/>
                </a:lnTo>
                <a:lnTo>
                  <a:pt x="55" y="14"/>
                </a:lnTo>
                <a:lnTo>
                  <a:pt x="30" y="14"/>
                </a:lnTo>
                <a:lnTo>
                  <a:pt x="5" y="14"/>
                </a:lnTo>
                <a:lnTo>
                  <a:pt x="1" y="6"/>
                </a:lnTo>
                <a:lnTo>
                  <a:pt x="0" y="0"/>
                </a:lnTo>
              </a:path>
            </a:pathLst>
          </a:custGeom>
          <a:noFill/>
          <a:ln w="3175">
            <a:solidFill>
              <a:srgbClr val="393633"/>
            </a:solidFill>
            <a:round/>
            <a:headEnd/>
            <a:tailEnd/>
          </a:ln>
        </p:spPr>
        <p:txBody>
          <a:bodyPr/>
          <a:lstStyle/>
          <a:p>
            <a:endParaRPr lang="en-US"/>
          </a:p>
        </p:txBody>
      </p:sp>
      <p:sp>
        <p:nvSpPr>
          <p:cNvPr id="45683" name="Freeform 2027"/>
          <p:cNvSpPr>
            <a:spLocks/>
          </p:cNvSpPr>
          <p:nvPr/>
        </p:nvSpPr>
        <p:spPr bwMode="auto">
          <a:xfrm>
            <a:off x="6851651" y="1130301"/>
            <a:ext cx="85725" cy="22225"/>
          </a:xfrm>
          <a:custGeom>
            <a:avLst/>
            <a:gdLst>
              <a:gd name="T0" fmla="*/ 0 w 54"/>
              <a:gd name="T1" fmla="*/ 0 h 14"/>
              <a:gd name="T2" fmla="*/ 25 w 54"/>
              <a:gd name="T3" fmla="*/ 0 h 14"/>
              <a:gd name="T4" fmla="*/ 50 w 54"/>
              <a:gd name="T5" fmla="*/ 0 h 14"/>
              <a:gd name="T6" fmla="*/ 52 w 54"/>
              <a:gd name="T7" fmla="*/ 6 h 14"/>
              <a:gd name="T8" fmla="*/ 54 w 54"/>
              <a:gd name="T9" fmla="*/ 14 h 14"/>
              <a:gd name="T10" fmla="*/ 29 w 54"/>
              <a:gd name="T11" fmla="*/ 14 h 14"/>
              <a:gd name="T12" fmla="*/ 2 w 54"/>
              <a:gd name="T13" fmla="*/ 14 h 14"/>
              <a:gd name="T14" fmla="*/ 0 w 54"/>
              <a:gd name="T15" fmla="*/ 6 h 14"/>
              <a:gd name="T16" fmla="*/ 0 w 54"/>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4"/>
              <a:gd name="T28" fmla="*/ 0 h 14"/>
              <a:gd name="T29" fmla="*/ 54 w 54"/>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4" h="14">
                <a:moveTo>
                  <a:pt x="0" y="0"/>
                </a:moveTo>
                <a:lnTo>
                  <a:pt x="25" y="0"/>
                </a:lnTo>
                <a:lnTo>
                  <a:pt x="50" y="0"/>
                </a:lnTo>
                <a:lnTo>
                  <a:pt x="52" y="6"/>
                </a:lnTo>
                <a:lnTo>
                  <a:pt x="54" y="14"/>
                </a:lnTo>
                <a:lnTo>
                  <a:pt x="29" y="14"/>
                </a:lnTo>
                <a:lnTo>
                  <a:pt x="2" y="14"/>
                </a:lnTo>
                <a:lnTo>
                  <a:pt x="0" y="6"/>
                </a:lnTo>
                <a:lnTo>
                  <a:pt x="0" y="0"/>
                </a:lnTo>
                <a:close/>
              </a:path>
            </a:pathLst>
          </a:custGeom>
          <a:solidFill>
            <a:srgbClr val="393633"/>
          </a:solidFill>
          <a:ln w="9525">
            <a:noFill/>
            <a:round/>
            <a:headEnd/>
            <a:tailEnd/>
          </a:ln>
        </p:spPr>
        <p:txBody>
          <a:bodyPr/>
          <a:lstStyle/>
          <a:p>
            <a:endParaRPr lang="en-US"/>
          </a:p>
        </p:txBody>
      </p:sp>
      <p:sp>
        <p:nvSpPr>
          <p:cNvPr id="45684" name="Freeform 2028"/>
          <p:cNvSpPr>
            <a:spLocks/>
          </p:cNvSpPr>
          <p:nvPr/>
        </p:nvSpPr>
        <p:spPr bwMode="auto">
          <a:xfrm>
            <a:off x="6851651" y="1130301"/>
            <a:ext cx="85725" cy="22225"/>
          </a:xfrm>
          <a:custGeom>
            <a:avLst/>
            <a:gdLst>
              <a:gd name="T0" fmla="*/ 0 w 54"/>
              <a:gd name="T1" fmla="*/ 0 h 14"/>
              <a:gd name="T2" fmla="*/ 25 w 54"/>
              <a:gd name="T3" fmla="*/ 0 h 14"/>
              <a:gd name="T4" fmla="*/ 50 w 54"/>
              <a:gd name="T5" fmla="*/ 0 h 14"/>
              <a:gd name="T6" fmla="*/ 52 w 54"/>
              <a:gd name="T7" fmla="*/ 6 h 14"/>
              <a:gd name="T8" fmla="*/ 54 w 54"/>
              <a:gd name="T9" fmla="*/ 14 h 14"/>
              <a:gd name="T10" fmla="*/ 29 w 54"/>
              <a:gd name="T11" fmla="*/ 14 h 14"/>
              <a:gd name="T12" fmla="*/ 2 w 54"/>
              <a:gd name="T13" fmla="*/ 14 h 14"/>
              <a:gd name="T14" fmla="*/ 0 w 54"/>
              <a:gd name="T15" fmla="*/ 6 h 14"/>
              <a:gd name="T16" fmla="*/ 0 w 54"/>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4"/>
              <a:gd name="T28" fmla="*/ 0 h 14"/>
              <a:gd name="T29" fmla="*/ 54 w 54"/>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4" h="14">
                <a:moveTo>
                  <a:pt x="0" y="0"/>
                </a:moveTo>
                <a:lnTo>
                  <a:pt x="25" y="0"/>
                </a:lnTo>
                <a:lnTo>
                  <a:pt x="50" y="0"/>
                </a:lnTo>
                <a:lnTo>
                  <a:pt x="52" y="6"/>
                </a:lnTo>
                <a:lnTo>
                  <a:pt x="54" y="14"/>
                </a:lnTo>
                <a:lnTo>
                  <a:pt x="29" y="14"/>
                </a:lnTo>
                <a:lnTo>
                  <a:pt x="2" y="14"/>
                </a:lnTo>
                <a:lnTo>
                  <a:pt x="0" y="6"/>
                </a:lnTo>
                <a:lnTo>
                  <a:pt x="0" y="0"/>
                </a:lnTo>
              </a:path>
            </a:pathLst>
          </a:custGeom>
          <a:noFill/>
          <a:ln w="3175">
            <a:solidFill>
              <a:srgbClr val="393633"/>
            </a:solidFill>
            <a:round/>
            <a:headEnd/>
            <a:tailEnd/>
          </a:ln>
        </p:spPr>
        <p:txBody>
          <a:bodyPr/>
          <a:lstStyle/>
          <a:p>
            <a:endParaRPr lang="en-US"/>
          </a:p>
        </p:txBody>
      </p:sp>
      <p:sp>
        <p:nvSpPr>
          <p:cNvPr id="45685" name="Freeform 2029"/>
          <p:cNvSpPr>
            <a:spLocks/>
          </p:cNvSpPr>
          <p:nvPr/>
        </p:nvSpPr>
        <p:spPr bwMode="auto">
          <a:xfrm>
            <a:off x="6738939" y="1130301"/>
            <a:ext cx="85725" cy="22225"/>
          </a:xfrm>
          <a:custGeom>
            <a:avLst/>
            <a:gdLst>
              <a:gd name="T0" fmla="*/ 0 w 54"/>
              <a:gd name="T1" fmla="*/ 0 h 14"/>
              <a:gd name="T2" fmla="*/ 25 w 54"/>
              <a:gd name="T3" fmla="*/ 0 h 14"/>
              <a:gd name="T4" fmla="*/ 52 w 54"/>
              <a:gd name="T5" fmla="*/ 0 h 14"/>
              <a:gd name="T6" fmla="*/ 52 w 54"/>
              <a:gd name="T7" fmla="*/ 6 h 14"/>
              <a:gd name="T8" fmla="*/ 54 w 54"/>
              <a:gd name="T9" fmla="*/ 14 h 14"/>
              <a:gd name="T10" fmla="*/ 27 w 54"/>
              <a:gd name="T11" fmla="*/ 14 h 14"/>
              <a:gd name="T12" fmla="*/ 2 w 54"/>
              <a:gd name="T13" fmla="*/ 14 h 14"/>
              <a:gd name="T14" fmla="*/ 2 w 54"/>
              <a:gd name="T15" fmla="*/ 6 h 14"/>
              <a:gd name="T16" fmla="*/ 0 w 54"/>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4"/>
              <a:gd name="T28" fmla="*/ 0 h 14"/>
              <a:gd name="T29" fmla="*/ 54 w 54"/>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4" h="14">
                <a:moveTo>
                  <a:pt x="0" y="0"/>
                </a:moveTo>
                <a:lnTo>
                  <a:pt x="25" y="0"/>
                </a:lnTo>
                <a:lnTo>
                  <a:pt x="52" y="0"/>
                </a:lnTo>
                <a:lnTo>
                  <a:pt x="52" y="6"/>
                </a:lnTo>
                <a:lnTo>
                  <a:pt x="54" y="14"/>
                </a:lnTo>
                <a:lnTo>
                  <a:pt x="27" y="14"/>
                </a:lnTo>
                <a:lnTo>
                  <a:pt x="2" y="14"/>
                </a:lnTo>
                <a:lnTo>
                  <a:pt x="2" y="6"/>
                </a:lnTo>
                <a:lnTo>
                  <a:pt x="0" y="0"/>
                </a:lnTo>
                <a:close/>
              </a:path>
            </a:pathLst>
          </a:custGeom>
          <a:solidFill>
            <a:srgbClr val="393633"/>
          </a:solidFill>
          <a:ln w="9525">
            <a:noFill/>
            <a:round/>
            <a:headEnd/>
            <a:tailEnd/>
          </a:ln>
        </p:spPr>
        <p:txBody>
          <a:bodyPr/>
          <a:lstStyle/>
          <a:p>
            <a:endParaRPr lang="en-US"/>
          </a:p>
        </p:txBody>
      </p:sp>
      <p:sp>
        <p:nvSpPr>
          <p:cNvPr id="45686" name="Freeform 2030"/>
          <p:cNvSpPr>
            <a:spLocks/>
          </p:cNvSpPr>
          <p:nvPr/>
        </p:nvSpPr>
        <p:spPr bwMode="auto">
          <a:xfrm>
            <a:off x="6738939" y="1130301"/>
            <a:ext cx="85725" cy="22225"/>
          </a:xfrm>
          <a:custGeom>
            <a:avLst/>
            <a:gdLst>
              <a:gd name="T0" fmla="*/ 0 w 54"/>
              <a:gd name="T1" fmla="*/ 0 h 14"/>
              <a:gd name="T2" fmla="*/ 25 w 54"/>
              <a:gd name="T3" fmla="*/ 0 h 14"/>
              <a:gd name="T4" fmla="*/ 52 w 54"/>
              <a:gd name="T5" fmla="*/ 0 h 14"/>
              <a:gd name="T6" fmla="*/ 52 w 54"/>
              <a:gd name="T7" fmla="*/ 6 h 14"/>
              <a:gd name="T8" fmla="*/ 54 w 54"/>
              <a:gd name="T9" fmla="*/ 14 h 14"/>
              <a:gd name="T10" fmla="*/ 27 w 54"/>
              <a:gd name="T11" fmla="*/ 14 h 14"/>
              <a:gd name="T12" fmla="*/ 2 w 54"/>
              <a:gd name="T13" fmla="*/ 14 h 14"/>
              <a:gd name="T14" fmla="*/ 2 w 54"/>
              <a:gd name="T15" fmla="*/ 6 h 14"/>
              <a:gd name="T16" fmla="*/ 0 w 54"/>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4"/>
              <a:gd name="T28" fmla="*/ 0 h 14"/>
              <a:gd name="T29" fmla="*/ 54 w 54"/>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4" h="14">
                <a:moveTo>
                  <a:pt x="0" y="0"/>
                </a:moveTo>
                <a:lnTo>
                  <a:pt x="25" y="0"/>
                </a:lnTo>
                <a:lnTo>
                  <a:pt x="52" y="0"/>
                </a:lnTo>
                <a:lnTo>
                  <a:pt x="52" y="6"/>
                </a:lnTo>
                <a:lnTo>
                  <a:pt x="54" y="14"/>
                </a:lnTo>
                <a:lnTo>
                  <a:pt x="27" y="14"/>
                </a:lnTo>
                <a:lnTo>
                  <a:pt x="2" y="14"/>
                </a:lnTo>
                <a:lnTo>
                  <a:pt x="2" y="6"/>
                </a:lnTo>
                <a:lnTo>
                  <a:pt x="0" y="0"/>
                </a:lnTo>
              </a:path>
            </a:pathLst>
          </a:custGeom>
          <a:noFill/>
          <a:ln w="3175">
            <a:solidFill>
              <a:srgbClr val="393633"/>
            </a:solidFill>
            <a:round/>
            <a:headEnd/>
            <a:tailEnd/>
          </a:ln>
        </p:spPr>
        <p:txBody>
          <a:bodyPr/>
          <a:lstStyle/>
          <a:p>
            <a:endParaRPr lang="en-US"/>
          </a:p>
        </p:txBody>
      </p:sp>
      <p:sp>
        <p:nvSpPr>
          <p:cNvPr id="45687" name="Rectangle 2031"/>
          <p:cNvSpPr>
            <a:spLocks noChangeArrowheads="1"/>
          </p:cNvSpPr>
          <p:nvPr/>
        </p:nvSpPr>
        <p:spPr bwMode="auto">
          <a:xfrm>
            <a:off x="6629401" y="1130301"/>
            <a:ext cx="79375" cy="22225"/>
          </a:xfrm>
          <a:prstGeom prst="rect">
            <a:avLst/>
          </a:prstGeom>
          <a:solidFill>
            <a:srgbClr val="393633"/>
          </a:solidFill>
          <a:ln w="9525">
            <a:noFill/>
            <a:miter lim="800000"/>
            <a:headEnd/>
            <a:tailEnd/>
          </a:ln>
        </p:spPr>
        <p:txBody>
          <a:bodyPr/>
          <a:lstStyle/>
          <a:p>
            <a:endParaRPr lang="en-US"/>
          </a:p>
        </p:txBody>
      </p:sp>
      <p:sp>
        <p:nvSpPr>
          <p:cNvPr id="45688" name="Rectangle 2032"/>
          <p:cNvSpPr>
            <a:spLocks noChangeArrowheads="1"/>
          </p:cNvSpPr>
          <p:nvPr/>
        </p:nvSpPr>
        <p:spPr bwMode="auto">
          <a:xfrm>
            <a:off x="6629401" y="1130301"/>
            <a:ext cx="79375" cy="22225"/>
          </a:xfrm>
          <a:prstGeom prst="rect">
            <a:avLst/>
          </a:prstGeom>
          <a:noFill/>
          <a:ln w="3175">
            <a:solidFill>
              <a:srgbClr val="393633"/>
            </a:solidFill>
            <a:miter lim="800000"/>
            <a:headEnd/>
            <a:tailEnd/>
          </a:ln>
        </p:spPr>
        <p:txBody>
          <a:bodyPr/>
          <a:lstStyle/>
          <a:p>
            <a:endParaRPr lang="en-US"/>
          </a:p>
        </p:txBody>
      </p:sp>
      <p:sp>
        <p:nvSpPr>
          <p:cNvPr id="45689" name="Freeform 2033"/>
          <p:cNvSpPr>
            <a:spLocks/>
          </p:cNvSpPr>
          <p:nvPr/>
        </p:nvSpPr>
        <p:spPr bwMode="auto">
          <a:xfrm>
            <a:off x="6026150" y="1182689"/>
            <a:ext cx="95250" cy="20637"/>
          </a:xfrm>
          <a:custGeom>
            <a:avLst/>
            <a:gdLst>
              <a:gd name="T0" fmla="*/ 10 w 60"/>
              <a:gd name="T1" fmla="*/ 0 h 13"/>
              <a:gd name="T2" fmla="*/ 60 w 60"/>
              <a:gd name="T3" fmla="*/ 0 h 13"/>
              <a:gd name="T4" fmla="*/ 50 w 60"/>
              <a:gd name="T5" fmla="*/ 13 h 13"/>
              <a:gd name="T6" fmla="*/ 0 w 60"/>
              <a:gd name="T7" fmla="*/ 13 h 13"/>
              <a:gd name="T8" fmla="*/ 10 w 60"/>
              <a:gd name="T9" fmla="*/ 0 h 13"/>
              <a:gd name="T10" fmla="*/ 0 60000 65536"/>
              <a:gd name="T11" fmla="*/ 0 60000 65536"/>
              <a:gd name="T12" fmla="*/ 0 60000 65536"/>
              <a:gd name="T13" fmla="*/ 0 60000 65536"/>
              <a:gd name="T14" fmla="*/ 0 60000 65536"/>
              <a:gd name="T15" fmla="*/ 0 w 60"/>
              <a:gd name="T16" fmla="*/ 0 h 13"/>
              <a:gd name="T17" fmla="*/ 60 w 60"/>
              <a:gd name="T18" fmla="*/ 13 h 13"/>
            </a:gdLst>
            <a:ahLst/>
            <a:cxnLst>
              <a:cxn ang="T10">
                <a:pos x="T0" y="T1"/>
              </a:cxn>
              <a:cxn ang="T11">
                <a:pos x="T2" y="T3"/>
              </a:cxn>
              <a:cxn ang="T12">
                <a:pos x="T4" y="T5"/>
              </a:cxn>
              <a:cxn ang="T13">
                <a:pos x="T6" y="T7"/>
              </a:cxn>
              <a:cxn ang="T14">
                <a:pos x="T8" y="T9"/>
              </a:cxn>
            </a:cxnLst>
            <a:rect l="T15" t="T16" r="T17" b="T18"/>
            <a:pathLst>
              <a:path w="60" h="13">
                <a:moveTo>
                  <a:pt x="10" y="0"/>
                </a:moveTo>
                <a:lnTo>
                  <a:pt x="60" y="0"/>
                </a:lnTo>
                <a:lnTo>
                  <a:pt x="50" y="13"/>
                </a:lnTo>
                <a:lnTo>
                  <a:pt x="0" y="13"/>
                </a:lnTo>
                <a:lnTo>
                  <a:pt x="10" y="0"/>
                </a:lnTo>
                <a:close/>
              </a:path>
            </a:pathLst>
          </a:custGeom>
          <a:solidFill>
            <a:srgbClr val="393633"/>
          </a:solidFill>
          <a:ln w="9525">
            <a:noFill/>
            <a:round/>
            <a:headEnd/>
            <a:tailEnd/>
          </a:ln>
        </p:spPr>
        <p:txBody>
          <a:bodyPr/>
          <a:lstStyle/>
          <a:p>
            <a:endParaRPr lang="en-US"/>
          </a:p>
        </p:txBody>
      </p:sp>
      <p:sp>
        <p:nvSpPr>
          <p:cNvPr id="45690" name="Freeform 2034"/>
          <p:cNvSpPr>
            <a:spLocks/>
          </p:cNvSpPr>
          <p:nvPr/>
        </p:nvSpPr>
        <p:spPr bwMode="auto">
          <a:xfrm>
            <a:off x="6026150" y="1182689"/>
            <a:ext cx="95250" cy="20637"/>
          </a:xfrm>
          <a:custGeom>
            <a:avLst/>
            <a:gdLst>
              <a:gd name="T0" fmla="*/ 10 w 60"/>
              <a:gd name="T1" fmla="*/ 0 h 13"/>
              <a:gd name="T2" fmla="*/ 60 w 60"/>
              <a:gd name="T3" fmla="*/ 0 h 13"/>
              <a:gd name="T4" fmla="*/ 50 w 60"/>
              <a:gd name="T5" fmla="*/ 13 h 13"/>
              <a:gd name="T6" fmla="*/ 0 w 60"/>
              <a:gd name="T7" fmla="*/ 13 h 13"/>
              <a:gd name="T8" fmla="*/ 10 w 60"/>
              <a:gd name="T9" fmla="*/ 0 h 13"/>
              <a:gd name="T10" fmla="*/ 0 60000 65536"/>
              <a:gd name="T11" fmla="*/ 0 60000 65536"/>
              <a:gd name="T12" fmla="*/ 0 60000 65536"/>
              <a:gd name="T13" fmla="*/ 0 60000 65536"/>
              <a:gd name="T14" fmla="*/ 0 60000 65536"/>
              <a:gd name="T15" fmla="*/ 0 w 60"/>
              <a:gd name="T16" fmla="*/ 0 h 13"/>
              <a:gd name="T17" fmla="*/ 60 w 60"/>
              <a:gd name="T18" fmla="*/ 13 h 13"/>
            </a:gdLst>
            <a:ahLst/>
            <a:cxnLst>
              <a:cxn ang="T10">
                <a:pos x="T0" y="T1"/>
              </a:cxn>
              <a:cxn ang="T11">
                <a:pos x="T2" y="T3"/>
              </a:cxn>
              <a:cxn ang="T12">
                <a:pos x="T4" y="T5"/>
              </a:cxn>
              <a:cxn ang="T13">
                <a:pos x="T6" y="T7"/>
              </a:cxn>
              <a:cxn ang="T14">
                <a:pos x="T8" y="T9"/>
              </a:cxn>
            </a:cxnLst>
            <a:rect l="T15" t="T16" r="T17" b="T18"/>
            <a:pathLst>
              <a:path w="60" h="13">
                <a:moveTo>
                  <a:pt x="10" y="0"/>
                </a:moveTo>
                <a:lnTo>
                  <a:pt x="60" y="0"/>
                </a:lnTo>
                <a:lnTo>
                  <a:pt x="50" y="13"/>
                </a:lnTo>
                <a:lnTo>
                  <a:pt x="0" y="13"/>
                </a:lnTo>
                <a:lnTo>
                  <a:pt x="10" y="0"/>
                </a:lnTo>
                <a:close/>
              </a:path>
            </a:pathLst>
          </a:custGeom>
          <a:noFill/>
          <a:ln w="3175">
            <a:solidFill>
              <a:srgbClr val="393633"/>
            </a:solidFill>
            <a:round/>
            <a:headEnd/>
            <a:tailEnd/>
          </a:ln>
        </p:spPr>
        <p:txBody>
          <a:bodyPr/>
          <a:lstStyle/>
          <a:p>
            <a:endParaRPr lang="en-US"/>
          </a:p>
        </p:txBody>
      </p:sp>
      <p:sp>
        <p:nvSpPr>
          <p:cNvPr id="45691" name="Freeform 2035"/>
          <p:cNvSpPr>
            <a:spLocks/>
          </p:cNvSpPr>
          <p:nvPr/>
        </p:nvSpPr>
        <p:spPr bwMode="auto">
          <a:xfrm>
            <a:off x="6151563" y="1182689"/>
            <a:ext cx="95250" cy="20637"/>
          </a:xfrm>
          <a:custGeom>
            <a:avLst/>
            <a:gdLst>
              <a:gd name="T0" fmla="*/ 8 w 60"/>
              <a:gd name="T1" fmla="*/ 0 h 13"/>
              <a:gd name="T2" fmla="*/ 35 w 60"/>
              <a:gd name="T3" fmla="*/ 0 h 13"/>
              <a:gd name="T4" fmla="*/ 60 w 60"/>
              <a:gd name="T5" fmla="*/ 0 h 13"/>
              <a:gd name="T6" fmla="*/ 56 w 60"/>
              <a:gd name="T7" fmla="*/ 8 h 13"/>
              <a:gd name="T8" fmla="*/ 52 w 60"/>
              <a:gd name="T9" fmla="*/ 13 h 13"/>
              <a:gd name="T10" fmla="*/ 27 w 60"/>
              <a:gd name="T11" fmla="*/ 13 h 13"/>
              <a:gd name="T12" fmla="*/ 0 w 60"/>
              <a:gd name="T13" fmla="*/ 13 h 13"/>
              <a:gd name="T14" fmla="*/ 4 w 60"/>
              <a:gd name="T15" fmla="*/ 8 h 13"/>
              <a:gd name="T16" fmla="*/ 8 w 60"/>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13"/>
              <a:gd name="T29" fmla="*/ 60 w 60"/>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13">
                <a:moveTo>
                  <a:pt x="8" y="0"/>
                </a:moveTo>
                <a:lnTo>
                  <a:pt x="35" y="0"/>
                </a:lnTo>
                <a:lnTo>
                  <a:pt x="60" y="0"/>
                </a:lnTo>
                <a:lnTo>
                  <a:pt x="56" y="8"/>
                </a:lnTo>
                <a:lnTo>
                  <a:pt x="52" y="13"/>
                </a:lnTo>
                <a:lnTo>
                  <a:pt x="27" y="13"/>
                </a:lnTo>
                <a:lnTo>
                  <a:pt x="0" y="13"/>
                </a:lnTo>
                <a:lnTo>
                  <a:pt x="4" y="8"/>
                </a:lnTo>
                <a:lnTo>
                  <a:pt x="8" y="0"/>
                </a:lnTo>
                <a:close/>
              </a:path>
            </a:pathLst>
          </a:custGeom>
          <a:solidFill>
            <a:srgbClr val="393633"/>
          </a:solidFill>
          <a:ln w="9525">
            <a:noFill/>
            <a:round/>
            <a:headEnd/>
            <a:tailEnd/>
          </a:ln>
        </p:spPr>
        <p:txBody>
          <a:bodyPr/>
          <a:lstStyle/>
          <a:p>
            <a:endParaRPr lang="en-US"/>
          </a:p>
        </p:txBody>
      </p:sp>
      <p:sp>
        <p:nvSpPr>
          <p:cNvPr id="45692" name="Freeform 2036"/>
          <p:cNvSpPr>
            <a:spLocks/>
          </p:cNvSpPr>
          <p:nvPr/>
        </p:nvSpPr>
        <p:spPr bwMode="auto">
          <a:xfrm>
            <a:off x="6151563" y="1182689"/>
            <a:ext cx="95250" cy="20637"/>
          </a:xfrm>
          <a:custGeom>
            <a:avLst/>
            <a:gdLst>
              <a:gd name="T0" fmla="*/ 8 w 60"/>
              <a:gd name="T1" fmla="*/ 0 h 13"/>
              <a:gd name="T2" fmla="*/ 35 w 60"/>
              <a:gd name="T3" fmla="*/ 0 h 13"/>
              <a:gd name="T4" fmla="*/ 60 w 60"/>
              <a:gd name="T5" fmla="*/ 0 h 13"/>
              <a:gd name="T6" fmla="*/ 56 w 60"/>
              <a:gd name="T7" fmla="*/ 8 h 13"/>
              <a:gd name="T8" fmla="*/ 52 w 60"/>
              <a:gd name="T9" fmla="*/ 13 h 13"/>
              <a:gd name="T10" fmla="*/ 27 w 60"/>
              <a:gd name="T11" fmla="*/ 13 h 13"/>
              <a:gd name="T12" fmla="*/ 0 w 60"/>
              <a:gd name="T13" fmla="*/ 13 h 13"/>
              <a:gd name="T14" fmla="*/ 4 w 60"/>
              <a:gd name="T15" fmla="*/ 8 h 13"/>
              <a:gd name="T16" fmla="*/ 8 w 60"/>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13"/>
              <a:gd name="T29" fmla="*/ 60 w 60"/>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13">
                <a:moveTo>
                  <a:pt x="8" y="0"/>
                </a:moveTo>
                <a:lnTo>
                  <a:pt x="35" y="0"/>
                </a:lnTo>
                <a:lnTo>
                  <a:pt x="60" y="0"/>
                </a:lnTo>
                <a:lnTo>
                  <a:pt x="56" y="8"/>
                </a:lnTo>
                <a:lnTo>
                  <a:pt x="52" y="13"/>
                </a:lnTo>
                <a:lnTo>
                  <a:pt x="27" y="13"/>
                </a:lnTo>
                <a:lnTo>
                  <a:pt x="0" y="13"/>
                </a:lnTo>
                <a:lnTo>
                  <a:pt x="4" y="8"/>
                </a:lnTo>
                <a:lnTo>
                  <a:pt x="8" y="0"/>
                </a:lnTo>
              </a:path>
            </a:pathLst>
          </a:custGeom>
          <a:noFill/>
          <a:ln w="3175">
            <a:solidFill>
              <a:srgbClr val="393633"/>
            </a:solidFill>
            <a:round/>
            <a:headEnd/>
            <a:tailEnd/>
          </a:ln>
        </p:spPr>
        <p:txBody>
          <a:bodyPr/>
          <a:lstStyle/>
          <a:p>
            <a:endParaRPr lang="en-US"/>
          </a:p>
        </p:txBody>
      </p:sp>
      <p:sp>
        <p:nvSpPr>
          <p:cNvPr id="45693" name="Freeform 2037"/>
          <p:cNvSpPr>
            <a:spLocks/>
          </p:cNvSpPr>
          <p:nvPr/>
        </p:nvSpPr>
        <p:spPr bwMode="auto">
          <a:xfrm>
            <a:off x="6276975" y="1182689"/>
            <a:ext cx="90488" cy="20637"/>
          </a:xfrm>
          <a:custGeom>
            <a:avLst/>
            <a:gdLst>
              <a:gd name="T0" fmla="*/ 5 w 57"/>
              <a:gd name="T1" fmla="*/ 0 h 13"/>
              <a:gd name="T2" fmla="*/ 30 w 57"/>
              <a:gd name="T3" fmla="*/ 0 h 13"/>
              <a:gd name="T4" fmla="*/ 57 w 57"/>
              <a:gd name="T5" fmla="*/ 0 h 13"/>
              <a:gd name="T6" fmla="*/ 53 w 57"/>
              <a:gd name="T7" fmla="*/ 8 h 13"/>
              <a:gd name="T8" fmla="*/ 52 w 57"/>
              <a:gd name="T9" fmla="*/ 13 h 13"/>
              <a:gd name="T10" fmla="*/ 25 w 57"/>
              <a:gd name="T11" fmla="*/ 13 h 13"/>
              <a:gd name="T12" fmla="*/ 0 w 57"/>
              <a:gd name="T13" fmla="*/ 13 h 13"/>
              <a:gd name="T14" fmla="*/ 4 w 57"/>
              <a:gd name="T15" fmla="*/ 8 h 13"/>
              <a:gd name="T16" fmla="*/ 5 w 57"/>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7"/>
              <a:gd name="T28" fmla="*/ 0 h 13"/>
              <a:gd name="T29" fmla="*/ 57 w 57"/>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7" h="13">
                <a:moveTo>
                  <a:pt x="5" y="0"/>
                </a:moveTo>
                <a:lnTo>
                  <a:pt x="30" y="0"/>
                </a:lnTo>
                <a:lnTo>
                  <a:pt x="57" y="0"/>
                </a:lnTo>
                <a:lnTo>
                  <a:pt x="53" y="8"/>
                </a:lnTo>
                <a:lnTo>
                  <a:pt x="52" y="13"/>
                </a:lnTo>
                <a:lnTo>
                  <a:pt x="25" y="13"/>
                </a:lnTo>
                <a:lnTo>
                  <a:pt x="0" y="13"/>
                </a:lnTo>
                <a:lnTo>
                  <a:pt x="4" y="8"/>
                </a:lnTo>
                <a:lnTo>
                  <a:pt x="5" y="0"/>
                </a:lnTo>
                <a:close/>
              </a:path>
            </a:pathLst>
          </a:custGeom>
          <a:solidFill>
            <a:srgbClr val="393633"/>
          </a:solidFill>
          <a:ln w="9525">
            <a:noFill/>
            <a:round/>
            <a:headEnd/>
            <a:tailEnd/>
          </a:ln>
        </p:spPr>
        <p:txBody>
          <a:bodyPr/>
          <a:lstStyle/>
          <a:p>
            <a:endParaRPr lang="en-US"/>
          </a:p>
        </p:txBody>
      </p:sp>
      <p:sp>
        <p:nvSpPr>
          <p:cNvPr id="45694" name="Freeform 2038"/>
          <p:cNvSpPr>
            <a:spLocks/>
          </p:cNvSpPr>
          <p:nvPr/>
        </p:nvSpPr>
        <p:spPr bwMode="auto">
          <a:xfrm>
            <a:off x="6276975" y="1182689"/>
            <a:ext cx="90488" cy="20637"/>
          </a:xfrm>
          <a:custGeom>
            <a:avLst/>
            <a:gdLst>
              <a:gd name="T0" fmla="*/ 5 w 57"/>
              <a:gd name="T1" fmla="*/ 0 h 13"/>
              <a:gd name="T2" fmla="*/ 30 w 57"/>
              <a:gd name="T3" fmla="*/ 0 h 13"/>
              <a:gd name="T4" fmla="*/ 57 w 57"/>
              <a:gd name="T5" fmla="*/ 0 h 13"/>
              <a:gd name="T6" fmla="*/ 53 w 57"/>
              <a:gd name="T7" fmla="*/ 8 h 13"/>
              <a:gd name="T8" fmla="*/ 52 w 57"/>
              <a:gd name="T9" fmla="*/ 13 h 13"/>
              <a:gd name="T10" fmla="*/ 25 w 57"/>
              <a:gd name="T11" fmla="*/ 13 h 13"/>
              <a:gd name="T12" fmla="*/ 0 w 57"/>
              <a:gd name="T13" fmla="*/ 13 h 13"/>
              <a:gd name="T14" fmla="*/ 4 w 57"/>
              <a:gd name="T15" fmla="*/ 8 h 13"/>
              <a:gd name="T16" fmla="*/ 5 w 57"/>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7"/>
              <a:gd name="T28" fmla="*/ 0 h 13"/>
              <a:gd name="T29" fmla="*/ 57 w 57"/>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7" h="13">
                <a:moveTo>
                  <a:pt x="5" y="0"/>
                </a:moveTo>
                <a:lnTo>
                  <a:pt x="30" y="0"/>
                </a:lnTo>
                <a:lnTo>
                  <a:pt x="57" y="0"/>
                </a:lnTo>
                <a:lnTo>
                  <a:pt x="53" y="8"/>
                </a:lnTo>
                <a:lnTo>
                  <a:pt x="52" y="13"/>
                </a:lnTo>
                <a:lnTo>
                  <a:pt x="25" y="13"/>
                </a:lnTo>
                <a:lnTo>
                  <a:pt x="0" y="13"/>
                </a:lnTo>
                <a:lnTo>
                  <a:pt x="4" y="8"/>
                </a:lnTo>
                <a:lnTo>
                  <a:pt x="5" y="0"/>
                </a:lnTo>
              </a:path>
            </a:pathLst>
          </a:custGeom>
          <a:noFill/>
          <a:ln w="3175">
            <a:solidFill>
              <a:srgbClr val="393633"/>
            </a:solidFill>
            <a:round/>
            <a:headEnd/>
            <a:tailEnd/>
          </a:ln>
        </p:spPr>
        <p:txBody>
          <a:bodyPr/>
          <a:lstStyle/>
          <a:p>
            <a:endParaRPr lang="en-US"/>
          </a:p>
        </p:txBody>
      </p:sp>
      <p:sp>
        <p:nvSpPr>
          <p:cNvPr id="45695" name="Freeform 2039"/>
          <p:cNvSpPr>
            <a:spLocks/>
          </p:cNvSpPr>
          <p:nvPr/>
        </p:nvSpPr>
        <p:spPr bwMode="auto">
          <a:xfrm>
            <a:off x="6397626" y="1182689"/>
            <a:ext cx="85725" cy="20637"/>
          </a:xfrm>
          <a:custGeom>
            <a:avLst/>
            <a:gdLst>
              <a:gd name="T0" fmla="*/ 4 w 54"/>
              <a:gd name="T1" fmla="*/ 0 h 13"/>
              <a:gd name="T2" fmla="*/ 29 w 54"/>
              <a:gd name="T3" fmla="*/ 0 h 13"/>
              <a:gd name="T4" fmla="*/ 54 w 54"/>
              <a:gd name="T5" fmla="*/ 0 h 13"/>
              <a:gd name="T6" fmla="*/ 52 w 54"/>
              <a:gd name="T7" fmla="*/ 8 h 13"/>
              <a:gd name="T8" fmla="*/ 50 w 54"/>
              <a:gd name="T9" fmla="*/ 13 h 13"/>
              <a:gd name="T10" fmla="*/ 25 w 54"/>
              <a:gd name="T11" fmla="*/ 13 h 13"/>
              <a:gd name="T12" fmla="*/ 0 w 54"/>
              <a:gd name="T13" fmla="*/ 13 h 13"/>
              <a:gd name="T14" fmla="*/ 2 w 54"/>
              <a:gd name="T15" fmla="*/ 8 h 13"/>
              <a:gd name="T16" fmla="*/ 4 w 54"/>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4"/>
              <a:gd name="T28" fmla="*/ 0 h 13"/>
              <a:gd name="T29" fmla="*/ 54 w 54"/>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4" h="13">
                <a:moveTo>
                  <a:pt x="4" y="0"/>
                </a:moveTo>
                <a:lnTo>
                  <a:pt x="29" y="0"/>
                </a:lnTo>
                <a:lnTo>
                  <a:pt x="54" y="0"/>
                </a:lnTo>
                <a:lnTo>
                  <a:pt x="52" y="8"/>
                </a:lnTo>
                <a:lnTo>
                  <a:pt x="50" y="13"/>
                </a:lnTo>
                <a:lnTo>
                  <a:pt x="25" y="13"/>
                </a:lnTo>
                <a:lnTo>
                  <a:pt x="0" y="13"/>
                </a:lnTo>
                <a:lnTo>
                  <a:pt x="2" y="8"/>
                </a:lnTo>
                <a:lnTo>
                  <a:pt x="4" y="0"/>
                </a:lnTo>
                <a:close/>
              </a:path>
            </a:pathLst>
          </a:custGeom>
          <a:solidFill>
            <a:srgbClr val="393633"/>
          </a:solidFill>
          <a:ln w="9525">
            <a:noFill/>
            <a:round/>
            <a:headEnd/>
            <a:tailEnd/>
          </a:ln>
        </p:spPr>
        <p:txBody>
          <a:bodyPr/>
          <a:lstStyle/>
          <a:p>
            <a:endParaRPr lang="en-US"/>
          </a:p>
        </p:txBody>
      </p:sp>
      <p:sp>
        <p:nvSpPr>
          <p:cNvPr id="45696" name="Freeform 2040"/>
          <p:cNvSpPr>
            <a:spLocks/>
          </p:cNvSpPr>
          <p:nvPr/>
        </p:nvSpPr>
        <p:spPr bwMode="auto">
          <a:xfrm>
            <a:off x="6397626" y="1182689"/>
            <a:ext cx="85725" cy="20637"/>
          </a:xfrm>
          <a:custGeom>
            <a:avLst/>
            <a:gdLst>
              <a:gd name="T0" fmla="*/ 4 w 54"/>
              <a:gd name="T1" fmla="*/ 0 h 13"/>
              <a:gd name="T2" fmla="*/ 29 w 54"/>
              <a:gd name="T3" fmla="*/ 0 h 13"/>
              <a:gd name="T4" fmla="*/ 54 w 54"/>
              <a:gd name="T5" fmla="*/ 0 h 13"/>
              <a:gd name="T6" fmla="*/ 52 w 54"/>
              <a:gd name="T7" fmla="*/ 8 h 13"/>
              <a:gd name="T8" fmla="*/ 50 w 54"/>
              <a:gd name="T9" fmla="*/ 13 h 13"/>
              <a:gd name="T10" fmla="*/ 25 w 54"/>
              <a:gd name="T11" fmla="*/ 13 h 13"/>
              <a:gd name="T12" fmla="*/ 0 w 54"/>
              <a:gd name="T13" fmla="*/ 13 h 13"/>
              <a:gd name="T14" fmla="*/ 2 w 54"/>
              <a:gd name="T15" fmla="*/ 8 h 13"/>
              <a:gd name="T16" fmla="*/ 4 w 54"/>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4"/>
              <a:gd name="T28" fmla="*/ 0 h 13"/>
              <a:gd name="T29" fmla="*/ 54 w 54"/>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4" h="13">
                <a:moveTo>
                  <a:pt x="4" y="0"/>
                </a:moveTo>
                <a:lnTo>
                  <a:pt x="29" y="0"/>
                </a:lnTo>
                <a:lnTo>
                  <a:pt x="54" y="0"/>
                </a:lnTo>
                <a:lnTo>
                  <a:pt x="52" y="8"/>
                </a:lnTo>
                <a:lnTo>
                  <a:pt x="50" y="13"/>
                </a:lnTo>
                <a:lnTo>
                  <a:pt x="25" y="13"/>
                </a:lnTo>
                <a:lnTo>
                  <a:pt x="0" y="13"/>
                </a:lnTo>
                <a:lnTo>
                  <a:pt x="2" y="8"/>
                </a:lnTo>
                <a:lnTo>
                  <a:pt x="4" y="0"/>
                </a:lnTo>
              </a:path>
            </a:pathLst>
          </a:custGeom>
          <a:noFill/>
          <a:ln w="3175">
            <a:solidFill>
              <a:srgbClr val="393633"/>
            </a:solidFill>
            <a:round/>
            <a:headEnd/>
            <a:tailEnd/>
          </a:ln>
        </p:spPr>
        <p:txBody>
          <a:bodyPr/>
          <a:lstStyle/>
          <a:p>
            <a:endParaRPr lang="en-US"/>
          </a:p>
        </p:txBody>
      </p:sp>
      <p:sp>
        <p:nvSpPr>
          <p:cNvPr id="45697" name="Freeform 2041"/>
          <p:cNvSpPr>
            <a:spLocks/>
          </p:cNvSpPr>
          <p:nvPr/>
        </p:nvSpPr>
        <p:spPr bwMode="auto">
          <a:xfrm>
            <a:off x="6513514" y="1182689"/>
            <a:ext cx="85725" cy="20637"/>
          </a:xfrm>
          <a:custGeom>
            <a:avLst/>
            <a:gdLst>
              <a:gd name="T0" fmla="*/ 2 w 54"/>
              <a:gd name="T1" fmla="*/ 0 h 13"/>
              <a:gd name="T2" fmla="*/ 29 w 54"/>
              <a:gd name="T3" fmla="*/ 0 h 13"/>
              <a:gd name="T4" fmla="*/ 54 w 54"/>
              <a:gd name="T5" fmla="*/ 0 h 13"/>
              <a:gd name="T6" fmla="*/ 52 w 54"/>
              <a:gd name="T7" fmla="*/ 8 h 13"/>
              <a:gd name="T8" fmla="*/ 52 w 54"/>
              <a:gd name="T9" fmla="*/ 13 h 13"/>
              <a:gd name="T10" fmla="*/ 27 w 54"/>
              <a:gd name="T11" fmla="*/ 13 h 13"/>
              <a:gd name="T12" fmla="*/ 0 w 54"/>
              <a:gd name="T13" fmla="*/ 13 h 13"/>
              <a:gd name="T14" fmla="*/ 2 w 54"/>
              <a:gd name="T15" fmla="*/ 8 h 13"/>
              <a:gd name="T16" fmla="*/ 2 w 54"/>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4"/>
              <a:gd name="T28" fmla="*/ 0 h 13"/>
              <a:gd name="T29" fmla="*/ 54 w 54"/>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4" h="13">
                <a:moveTo>
                  <a:pt x="2" y="0"/>
                </a:moveTo>
                <a:lnTo>
                  <a:pt x="29" y="0"/>
                </a:lnTo>
                <a:lnTo>
                  <a:pt x="54" y="0"/>
                </a:lnTo>
                <a:lnTo>
                  <a:pt x="52" y="8"/>
                </a:lnTo>
                <a:lnTo>
                  <a:pt x="52" y="13"/>
                </a:lnTo>
                <a:lnTo>
                  <a:pt x="27" y="13"/>
                </a:lnTo>
                <a:lnTo>
                  <a:pt x="0" y="13"/>
                </a:lnTo>
                <a:lnTo>
                  <a:pt x="2" y="8"/>
                </a:lnTo>
                <a:lnTo>
                  <a:pt x="2" y="0"/>
                </a:lnTo>
                <a:close/>
              </a:path>
            </a:pathLst>
          </a:custGeom>
          <a:solidFill>
            <a:srgbClr val="393633"/>
          </a:solidFill>
          <a:ln w="9525">
            <a:noFill/>
            <a:round/>
            <a:headEnd/>
            <a:tailEnd/>
          </a:ln>
        </p:spPr>
        <p:txBody>
          <a:bodyPr/>
          <a:lstStyle/>
          <a:p>
            <a:endParaRPr lang="en-US"/>
          </a:p>
        </p:txBody>
      </p:sp>
      <p:sp>
        <p:nvSpPr>
          <p:cNvPr id="45698" name="Freeform 2042"/>
          <p:cNvSpPr>
            <a:spLocks/>
          </p:cNvSpPr>
          <p:nvPr/>
        </p:nvSpPr>
        <p:spPr bwMode="auto">
          <a:xfrm>
            <a:off x="6513514" y="1182689"/>
            <a:ext cx="85725" cy="20637"/>
          </a:xfrm>
          <a:custGeom>
            <a:avLst/>
            <a:gdLst>
              <a:gd name="T0" fmla="*/ 2 w 54"/>
              <a:gd name="T1" fmla="*/ 0 h 13"/>
              <a:gd name="T2" fmla="*/ 29 w 54"/>
              <a:gd name="T3" fmla="*/ 0 h 13"/>
              <a:gd name="T4" fmla="*/ 54 w 54"/>
              <a:gd name="T5" fmla="*/ 0 h 13"/>
              <a:gd name="T6" fmla="*/ 52 w 54"/>
              <a:gd name="T7" fmla="*/ 8 h 13"/>
              <a:gd name="T8" fmla="*/ 52 w 54"/>
              <a:gd name="T9" fmla="*/ 13 h 13"/>
              <a:gd name="T10" fmla="*/ 27 w 54"/>
              <a:gd name="T11" fmla="*/ 13 h 13"/>
              <a:gd name="T12" fmla="*/ 0 w 54"/>
              <a:gd name="T13" fmla="*/ 13 h 13"/>
              <a:gd name="T14" fmla="*/ 2 w 54"/>
              <a:gd name="T15" fmla="*/ 8 h 13"/>
              <a:gd name="T16" fmla="*/ 2 w 54"/>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4"/>
              <a:gd name="T28" fmla="*/ 0 h 13"/>
              <a:gd name="T29" fmla="*/ 54 w 54"/>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4" h="13">
                <a:moveTo>
                  <a:pt x="2" y="0"/>
                </a:moveTo>
                <a:lnTo>
                  <a:pt x="29" y="0"/>
                </a:lnTo>
                <a:lnTo>
                  <a:pt x="54" y="0"/>
                </a:lnTo>
                <a:lnTo>
                  <a:pt x="52" y="8"/>
                </a:lnTo>
                <a:lnTo>
                  <a:pt x="52" y="13"/>
                </a:lnTo>
                <a:lnTo>
                  <a:pt x="27" y="13"/>
                </a:lnTo>
                <a:lnTo>
                  <a:pt x="0" y="13"/>
                </a:lnTo>
                <a:lnTo>
                  <a:pt x="2" y="8"/>
                </a:lnTo>
                <a:lnTo>
                  <a:pt x="2" y="0"/>
                </a:lnTo>
              </a:path>
            </a:pathLst>
          </a:custGeom>
          <a:noFill/>
          <a:ln w="3175">
            <a:solidFill>
              <a:srgbClr val="393633"/>
            </a:solidFill>
            <a:round/>
            <a:headEnd/>
            <a:tailEnd/>
          </a:ln>
        </p:spPr>
        <p:txBody>
          <a:bodyPr/>
          <a:lstStyle/>
          <a:p>
            <a:endParaRPr lang="en-US"/>
          </a:p>
        </p:txBody>
      </p:sp>
      <p:sp>
        <p:nvSpPr>
          <p:cNvPr id="45699" name="Freeform 2043"/>
          <p:cNvSpPr>
            <a:spLocks/>
          </p:cNvSpPr>
          <p:nvPr/>
        </p:nvSpPr>
        <p:spPr bwMode="auto">
          <a:xfrm>
            <a:off x="7218363" y="1182689"/>
            <a:ext cx="93662" cy="20637"/>
          </a:xfrm>
          <a:custGeom>
            <a:avLst/>
            <a:gdLst>
              <a:gd name="T0" fmla="*/ 0 w 59"/>
              <a:gd name="T1" fmla="*/ 0 h 13"/>
              <a:gd name="T2" fmla="*/ 50 w 59"/>
              <a:gd name="T3" fmla="*/ 0 h 13"/>
              <a:gd name="T4" fmla="*/ 59 w 59"/>
              <a:gd name="T5" fmla="*/ 13 h 13"/>
              <a:gd name="T6" fmla="*/ 9 w 59"/>
              <a:gd name="T7" fmla="*/ 13 h 13"/>
              <a:gd name="T8" fmla="*/ 0 w 59"/>
              <a:gd name="T9" fmla="*/ 0 h 13"/>
              <a:gd name="T10" fmla="*/ 0 60000 65536"/>
              <a:gd name="T11" fmla="*/ 0 60000 65536"/>
              <a:gd name="T12" fmla="*/ 0 60000 65536"/>
              <a:gd name="T13" fmla="*/ 0 60000 65536"/>
              <a:gd name="T14" fmla="*/ 0 60000 65536"/>
              <a:gd name="T15" fmla="*/ 0 w 59"/>
              <a:gd name="T16" fmla="*/ 0 h 13"/>
              <a:gd name="T17" fmla="*/ 59 w 59"/>
              <a:gd name="T18" fmla="*/ 13 h 13"/>
            </a:gdLst>
            <a:ahLst/>
            <a:cxnLst>
              <a:cxn ang="T10">
                <a:pos x="T0" y="T1"/>
              </a:cxn>
              <a:cxn ang="T11">
                <a:pos x="T2" y="T3"/>
              </a:cxn>
              <a:cxn ang="T12">
                <a:pos x="T4" y="T5"/>
              </a:cxn>
              <a:cxn ang="T13">
                <a:pos x="T6" y="T7"/>
              </a:cxn>
              <a:cxn ang="T14">
                <a:pos x="T8" y="T9"/>
              </a:cxn>
            </a:cxnLst>
            <a:rect l="T15" t="T16" r="T17" b="T18"/>
            <a:pathLst>
              <a:path w="59" h="13">
                <a:moveTo>
                  <a:pt x="0" y="0"/>
                </a:moveTo>
                <a:lnTo>
                  <a:pt x="50" y="0"/>
                </a:lnTo>
                <a:lnTo>
                  <a:pt x="59" y="13"/>
                </a:lnTo>
                <a:lnTo>
                  <a:pt x="9" y="13"/>
                </a:lnTo>
                <a:lnTo>
                  <a:pt x="0" y="0"/>
                </a:lnTo>
                <a:close/>
              </a:path>
            </a:pathLst>
          </a:custGeom>
          <a:solidFill>
            <a:srgbClr val="393633"/>
          </a:solidFill>
          <a:ln w="9525">
            <a:noFill/>
            <a:round/>
            <a:headEnd/>
            <a:tailEnd/>
          </a:ln>
        </p:spPr>
        <p:txBody>
          <a:bodyPr/>
          <a:lstStyle/>
          <a:p>
            <a:endParaRPr lang="en-US"/>
          </a:p>
        </p:txBody>
      </p:sp>
      <p:sp>
        <p:nvSpPr>
          <p:cNvPr id="45700" name="Freeform 2044"/>
          <p:cNvSpPr>
            <a:spLocks/>
          </p:cNvSpPr>
          <p:nvPr/>
        </p:nvSpPr>
        <p:spPr bwMode="auto">
          <a:xfrm>
            <a:off x="7218363" y="1182689"/>
            <a:ext cx="93662" cy="20637"/>
          </a:xfrm>
          <a:custGeom>
            <a:avLst/>
            <a:gdLst>
              <a:gd name="T0" fmla="*/ 0 w 59"/>
              <a:gd name="T1" fmla="*/ 0 h 13"/>
              <a:gd name="T2" fmla="*/ 50 w 59"/>
              <a:gd name="T3" fmla="*/ 0 h 13"/>
              <a:gd name="T4" fmla="*/ 59 w 59"/>
              <a:gd name="T5" fmla="*/ 13 h 13"/>
              <a:gd name="T6" fmla="*/ 9 w 59"/>
              <a:gd name="T7" fmla="*/ 13 h 13"/>
              <a:gd name="T8" fmla="*/ 0 w 59"/>
              <a:gd name="T9" fmla="*/ 0 h 13"/>
              <a:gd name="T10" fmla="*/ 0 60000 65536"/>
              <a:gd name="T11" fmla="*/ 0 60000 65536"/>
              <a:gd name="T12" fmla="*/ 0 60000 65536"/>
              <a:gd name="T13" fmla="*/ 0 60000 65536"/>
              <a:gd name="T14" fmla="*/ 0 60000 65536"/>
              <a:gd name="T15" fmla="*/ 0 w 59"/>
              <a:gd name="T16" fmla="*/ 0 h 13"/>
              <a:gd name="T17" fmla="*/ 59 w 59"/>
              <a:gd name="T18" fmla="*/ 13 h 13"/>
            </a:gdLst>
            <a:ahLst/>
            <a:cxnLst>
              <a:cxn ang="T10">
                <a:pos x="T0" y="T1"/>
              </a:cxn>
              <a:cxn ang="T11">
                <a:pos x="T2" y="T3"/>
              </a:cxn>
              <a:cxn ang="T12">
                <a:pos x="T4" y="T5"/>
              </a:cxn>
              <a:cxn ang="T13">
                <a:pos x="T6" y="T7"/>
              </a:cxn>
              <a:cxn ang="T14">
                <a:pos x="T8" y="T9"/>
              </a:cxn>
            </a:cxnLst>
            <a:rect l="T15" t="T16" r="T17" b="T18"/>
            <a:pathLst>
              <a:path w="59" h="13">
                <a:moveTo>
                  <a:pt x="0" y="0"/>
                </a:moveTo>
                <a:lnTo>
                  <a:pt x="50" y="0"/>
                </a:lnTo>
                <a:lnTo>
                  <a:pt x="59" y="13"/>
                </a:lnTo>
                <a:lnTo>
                  <a:pt x="9" y="13"/>
                </a:lnTo>
                <a:lnTo>
                  <a:pt x="0" y="0"/>
                </a:lnTo>
                <a:close/>
              </a:path>
            </a:pathLst>
          </a:custGeom>
          <a:noFill/>
          <a:ln w="3175">
            <a:solidFill>
              <a:srgbClr val="393633"/>
            </a:solidFill>
            <a:round/>
            <a:headEnd/>
            <a:tailEnd/>
          </a:ln>
        </p:spPr>
        <p:txBody>
          <a:bodyPr/>
          <a:lstStyle/>
          <a:p>
            <a:endParaRPr lang="en-US"/>
          </a:p>
        </p:txBody>
      </p:sp>
      <p:sp>
        <p:nvSpPr>
          <p:cNvPr id="45701" name="Freeform 2045"/>
          <p:cNvSpPr>
            <a:spLocks/>
          </p:cNvSpPr>
          <p:nvPr/>
        </p:nvSpPr>
        <p:spPr bwMode="auto">
          <a:xfrm>
            <a:off x="7099301" y="1182689"/>
            <a:ext cx="93663" cy="20637"/>
          </a:xfrm>
          <a:custGeom>
            <a:avLst/>
            <a:gdLst>
              <a:gd name="T0" fmla="*/ 0 w 59"/>
              <a:gd name="T1" fmla="*/ 0 h 13"/>
              <a:gd name="T2" fmla="*/ 25 w 59"/>
              <a:gd name="T3" fmla="*/ 0 h 13"/>
              <a:gd name="T4" fmla="*/ 52 w 59"/>
              <a:gd name="T5" fmla="*/ 0 h 13"/>
              <a:gd name="T6" fmla="*/ 56 w 59"/>
              <a:gd name="T7" fmla="*/ 8 h 13"/>
              <a:gd name="T8" fmla="*/ 59 w 59"/>
              <a:gd name="T9" fmla="*/ 13 h 13"/>
              <a:gd name="T10" fmla="*/ 32 w 59"/>
              <a:gd name="T11" fmla="*/ 13 h 13"/>
              <a:gd name="T12" fmla="*/ 8 w 59"/>
              <a:gd name="T13" fmla="*/ 13 h 13"/>
              <a:gd name="T14" fmla="*/ 4 w 59"/>
              <a:gd name="T15" fmla="*/ 8 h 13"/>
              <a:gd name="T16" fmla="*/ 0 w 59"/>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9"/>
              <a:gd name="T28" fmla="*/ 0 h 13"/>
              <a:gd name="T29" fmla="*/ 59 w 59"/>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9" h="13">
                <a:moveTo>
                  <a:pt x="0" y="0"/>
                </a:moveTo>
                <a:lnTo>
                  <a:pt x="25" y="0"/>
                </a:lnTo>
                <a:lnTo>
                  <a:pt x="52" y="0"/>
                </a:lnTo>
                <a:lnTo>
                  <a:pt x="56" y="8"/>
                </a:lnTo>
                <a:lnTo>
                  <a:pt x="59" y="13"/>
                </a:lnTo>
                <a:lnTo>
                  <a:pt x="32" y="13"/>
                </a:lnTo>
                <a:lnTo>
                  <a:pt x="8" y="13"/>
                </a:lnTo>
                <a:lnTo>
                  <a:pt x="4" y="8"/>
                </a:lnTo>
                <a:lnTo>
                  <a:pt x="0" y="0"/>
                </a:lnTo>
                <a:close/>
              </a:path>
            </a:pathLst>
          </a:custGeom>
          <a:solidFill>
            <a:srgbClr val="393633"/>
          </a:solidFill>
          <a:ln w="9525">
            <a:noFill/>
            <a:round/>
            <a:headEnd/>
            <a:tailEnd/>
          </a:ln>
        </p:spPr>
        <p:txBody>
          <a:bodyPr/>
          <a:lstStyle/>
          <a:p>
            <a:endParaRPr lang="en-US"/>
          </a:p>
        </p:txBody>
      </p:sp>
      <p:sp>
        <p:nvSpPr>
          <p:cNvPr id="45702" name="Freeform 2046"/>
          <p:cNvSpPr>
            <a:spLocks/>
          </p:cNvSpPr>
          <p:nvPr/>
        </p:nvSpPr>
        <p:spPr bwMode="auto">
          <a:xfrm>
            <a:off x="7099301" y="1182689"/>
            <a:ext cx="93663" cy="20637"/>
          </a:xfrm>
          <a:custGeom>
            <a:avLst/>
            <a:gdLst>
              <a:gd name="T0" fmla="*/ 0 w 59"/>
              <a:gd name="T1" fmla="*/ 0 h 13"/>
              <a:gd name="T2" fmla="*/ 25 w 59"/>
              <a:gd name="T3" fmla="*/ 0 h 13"/>
              <a:gd name="T4" fmla="*/ 52 w 59"/>
              <a:gd name="T5" fmla="*/ 0 h 13"/>
              <a:gd name="T6" fmla="*/ 56 w 59"/>
              <a:gd name="T7" fmla="*/ 8 h 13"/>
              <a:gd name="T8" fmla="*/ 59 w 59"/>
              <a:gd name="T9" fmla="*/ 13 h 13"/>
              <a:gd name="T10" fmla="*/ 32 w 59"/>
              <a:gd name="T11" fmla="*/ 13 h 13"/>
              <a:gd name="T12" fmla="*/ 8 w 59"/>
              <a:gd name="T13" fmla="*/ 13 h 13"/>
              <a:gd name="T14" fmla="*/ 4 w 59"/>
              <a:gd name="T15" fmla="*/ 8 h 13"/>
              <a:gd name="T16" fmla="*/ 0 w 59"/>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9"/>
              <a:gd name="T28" fmla="*/ 0 h 13"/>
              <a:gd name="T29" fmla="*/ 59 w 59"/>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9" h="13">
                <a:moveTo>
                  <a:pt x="0" y="0"/>
                </a:moveTo>
                <a:lnTo>
                  <a:pt x="25" y="0"/>
                </a:lnTo>
                <a:lnTo>
                  <a:pt x="52" y="0"/>
                </a:lnTo>
                <a:lnTo>
                  <a:pt x="56" y="8"/>
                </a:lnTo>
                <a:lnTo>
                  <a:pt x="59" y="13"/>
                </a:lnTo>
                <a:lnTo>
                  <a:pt x="32" y="13"/>
                </a:lnTo>
                <a:lnTo>
                  <a:pt x="8" y="13"/>
                </a:lnTo>
                <a:lnTo>
                  <a:pt x="4" y="8"/>
                </a:lnTo>
                <a:lnTo>
                  <a:pt x="0" y="0"/>
                </a:lnTo>
              </a:path>
            </a:pathLst>
          </a:custGeom>
          <a:noFill/>
          <a:ln w="3175">
            <a:solidFill>
              <a:srgbClr val="393633"/>
            </a:solidFill>
            <a:round/>
            <a:headEnd/>
            <a:tailEnd/>
          </a:ln>
        </p:spPr>
        <p:txBody>
          <a:bodyPr/>
          <a:lstStyle/>
          <a:p>
            <a:endParaRPr lang="en-US"/>
          </a:p>
        </p:txBody>
      </p:sp>
      <p:sp>
        <p:nvSpPr>
          <p:cNvPr id="45703" name="Freeform 2047"/>
          <p:cNvSpPr>
            <a:spLocks/>
          </p:cNvSpPr>
          <p:nvPr/>
        </p:nvSpPr>
        <p:spPr bwMode="auto">
          <a:xfrm>
            <a:off x="6983413" y="1182689"/>
            <a:ext cx="88900" cy="20637"/>
          </a:xfrm>
          <a:custGeom>
            <a:avLst/>
            <a:gdLst>
              <a:gd name="T0" fmla="*/ 0 w 56"/>
              <a:gd name="T1" fmla="*/ 0 h 13"/>
              <a:gd name="T2" fmla="*/ 25 w 56"/>
              <a:gd name="T3" fmla="*/ 0 h 13"/>
              <a:gd name="T4" fmla="*/ 50 w 56"/>
              <a:gd name="T5" fmla="*/ 0 h 13"/>
              <a:gd name="T6" fmla="*/ 54 w 56"/>
              <a:gd name="T7" fmla="*/ 8 h 13"/>
              <a:gd name="T8" fmla="*/ 56 w 56"/>
              <a:gd name="T9" fmla="*/ 13 h 13"/>
              <a:gd name="T10" fmla="*/ 31 w 56"/>
              <a:gd name="T11" fmla="*/ 13 h 13"/>
              <a:gd name="T12" fmla="*/ 6 w 56"/>
              <a:gd name="T13" fmla="*/ 13 h 13"/>
              <a:gd name="T14" fmla="*/ 2 w 56"/>
              <a:gd name="T15" fmla="*/ 8 h 13"/>
              <a:gd name="T16" fmla="*/ 0 w 56"/>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6"/>
              <a:gd name="T28" fmla="*/ 0 h 13"/>
              <a:gd name="T29" fmla="*/ 56 w 56"/>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6" h="13">
                <a:moveTo>
                  <a:pt x="0" y="0"/>
                </a:moveTo>
                <a:lnTo>
                  <a:pt x="25" y="0"/>
                </a:lnTo>
                <a:lnTo>
                  <a:pt x="50" y="0"/>
                </a:lnTo>
                <a:lnTo>
                  <a:pt x="54" y="8"/>
                </a:lnTo>
                <a:lnTo>
                  <a:pt x="56" y="13"/>
                </a:lnTo>
                <a:lnTo>
                  <a:pt x="31" y="13"/>
                </a:lnTo>
                <a:lnTo>
                  <a:pt x="6" y="13"/>
                </a:lnTo>
                <a:lnTo>
                  <a:pt x="2" y="8"/>
                </a:lnTo>
                <a:lnTo>
                  <a:pt x="0" y="0"/>
                </a:lnTo>
                <a:close/>
              </a:path>
            </a:pathLst>
          </a:custGeom>
          <a:solidFill>
            <a:srgbClr val="393633"/>
          </a:solidFill>
          <a:ln w="9525">
            <a:noFill/>
            <a:round/>
            <a:headEnd/>
            <a:tailEnd/>
          </a:ln>
        </p:spPr>
        <p:txBody>
          <a:bodyPr/>
          <a:lstStyle/>
          <a:p>
            <a:endParaRPr lang="en-US"/>
          </a:p>
        </p:txBody>
      </p:sp>
      <p:sp>
        <p:nvSpPr>
          <p:cNvPr id="45704" name="Freeform 2048"/>
          <p:cNvSpPr>
            <a:spLocks/>
          </p:cNvSpPr>
          <p:nvPr/>
        </p:nvSpPr>
        <p:spPr bwMode="auto">
          <a:xfrm>
            <a:off x="6983413" y="1182689"/>
            <a:ext cx="88900" cy="20637"/>
          </a:xfrm>
          <a:custGeom>
            <a:avLst/>
            <a:gdLst>
              <a:gd name="T0" fmla="*/ 0 w 56"/>
              <a:gd name="T1" fmla="*/ 0 h 13"/>
              <a:gd name="T2" fmla="*/ 25 w 56"/>
              <a:gd name="T3" fmla="*/ 0 h 13"/>
              <a:gd name="T4" fmla="*/ 50 w 56"/>
              <a:gd name="T5" fmla="*/ 0 h 13"/>
              <a:gd name="T6" fmla="*/ 54 w 56"/>
              <a:gd name="T7" fmla="*/ 8 h 13"/>
              <a:gd name="T8" fmla="*/ 56 w 56"/>
              <a:gd name="T9" fmla="*/ 13 h 13"/>
              <a:gd name="T10" fmla="*/ 31 w 56"/>
              <a:gd name="T11" fmla="*/ 13 h 13"/>
              <a:gd name="T12" fmla="*/ 6 w 56"/>
              <a:gd name="T13" fmla="*/ 13 h 13"/>
              <a:gd name="T14" fmla="*/ 2 w 56"/>
              <a:gd name="T15" fmla="*/ 8 h 13"/>
              <a:gd name="T16" fmla="*/ 0 w 56"/>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6"/>
              <a:gd name="T28" fmla="*/ 0 h 13"/>
              <a:gd name="T29" fmla="*/ 56 w 56"/>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6" h="13">
                <a:moveTo>
                  <a:pt x="0" y="0"/>
                </a:moveTo>
                <a:lnTo>
                  <a:pt x="25" y="0"/>
                </a:lnTo>
                <a:lnTo>
                  <a:pt x="50" y="0"/>
                </a:lnTo>
                <a:lnTo>
                  <a:pt x="54" y="8"/>
                </a:lnTo>
                <a:lnTo>
                  <a:pt x="56" y="13"/>
                </a:lnTo>
                <a:lnTo>
                  <a:pt x="31" y="13"/>
                </a:lnTo>
                <a:lnTo>
                  <a:pt x="6" y="13"/>
                </a:lnTo>
                <a:lnTo>
                  <a:pt x="2" y="8"/>
                </a:lnTo>
                <a:lnTo>
                  <a:pt x="0" y="0"/>
                </a:lnTo>
              </a:path>
            </a:pathLst>
          </a:custGeom>
          <a:noFill/>
          <a:ln w="3175">
            <a:solidFill>
              <a:srgbClr val="393633"/>
            </a:solidFill>
            <a:round/>
            <a:headEnd/>
            <a:tailEnd/>
          </a:ln>
        </p:spPr>
        <p:txBody>
          <a:bodyPr/>
          <a:lstStyle/>
          <a:p>
            <a:endParaRPr lang="en-US"/>
          </a:p>
        </p:txBody>
      </p:sp>
      <p:sp>
        <p:nvSpPr>
          <p:cNvPr id="45705" name="Freeform 2049"/>
          <p:cNvSpPr>
            <a:spLocks/>
          </p:cNvSpPr>
          <p:nvPr/>
        </p:nvSpPr>
        <p:spPr bwMode="auto">
          <a:xfrm>
            <a:off x="6864350" y="1182689"/>
            <a:ext cx="88900" cy="20637"/>
          </a:xfrm>
          <a:custGeom>
            <a:avLst/>
            <a:gdLst>
              <a:gd name="T0" fmla="*/ 0 w 56"/>
              <a:gd name="T1" fmla="*/ 0 h 13"/>
              <a:gd name="T2" fmla="*/ 25 w 56"/>
              <a:gd name="T3" fmla="*/ 0 h 13"/>
              <a:gd name="T4" fmla="*/ 52 w 56"/>
              <a:gd name="T5" fmla="*/ 0 h 13"/>
              <a:gd name="T6" fmla="*/ 54 w 56"/>
              <a:gd name="T7" fmla="*/ 8 h 13"/>
              <a:gd name="T8" fmla="*/ 56 w 56"/>
              <a:gd name="T9" fmla="*/ 13 h 13"/>
              <a:gd name="T10" fmla="*/ 29 w 56"/>
              <a:gd name="T11" fmla="*/ 13 h 13"/>
              <a:gd name="T12" fmla="*/ 4 w 56"/>
              <a:gd name="T13" fmla="*/ 13 h 13"/>
              <a:gd name="T14" fmla="*/ 2 w 56"/>
              <a:gd name="T15" fmla="*/ 8 h 13"/>
              <a:gd name="T16" fmla="*/ 0 w 56"/>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6"/>
              <a:gd name="T28" fmla="*/ 0 h 13"/>
              <a:gd name="T29" fmla="*/ 56 w 56"/>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6" h="13">
                <a:moveTo>
                  <a:pt x="0" y="0"/>
                </a:moveTo>
                <a:lnTo>
                  <a:pt x="25" y="0"/>
                </a:lnTo>
                <a:lnTo>
                  <a:pt x="52" y="0"/>
                </a:lnTo>
                <a:lnTo>
                  <a:pt x="54" y="8"/>
                </a:lnTo>
                <a:lnTo>
                  <a:pt x="56" y="13"/>
                </a:lnTo>
                <a:lnTo>
                  <a:pt x="29" y="13"/>
                </a:lnTo>
                <a:lnTo>
                  <a:pt x="4" y="13"/>
                </a:lnTo>
                <a:lnTo>
                  <a:pt x="2" y="8"/>
                </a:lnTo>
                <a:lnTo>
                  <a:pt x="0" y="0"/>
                </a:lnTo>
                <a:close/>
              </a:path>
            </a:pathLst>
          </a:custGeom>
          <a:solidFill>
            <a:srgbClr val="393633"/>
          </a:solidFill>
          <a:ln w="9525">
            <a:noFill/>
            <a:round/>
            <a:headEnd/>
            <a:tailEnd/>
          </a:ln>
        </p:spPr>
        <p:txBody>
          <a:bodyPr/>
          <a:lstStyle/>
          <a:p>
            <a:endParaRPr lang="en-US"/>
          </a:p>
        </p:txBody>
      </p:sp>
      <p:sp>
        <p:nvSpPr>
          <p:cNvPr id="45706" name="Freeform 2050"/>
          <p:cNvSpPr>
            <a:spLocks/>
          </p:cNvSpPr>
          <p:nvPr/>
        </p:nvSpPr>
        <p:spPr bwMode="auto">
          <a:xfrm>
            <a:off x="6864350" y="1182689"/>
            <a:ext cx="88900" cy="20637"/>
          </a:xfrm>
          <a:custGeom>
            <a:avLst/>
            <a:gdLst>
              <a:gd name="T0" fmla="*/ 0 w 56"/>
              <a:gd name="T1" fmla="*/ 0 h 13"/>
              <a:gd name="T2" fmla="*/ 25 w 56"/>
              <a:gd name="T3" fmla="*/ 0 h 13"/>
              <a:gd name="T4" fmla="*/ 52 w 56"/>
              <a:gd name="T5" fmla="*/ 0 h 13"/>
              <a:gd name="T6" fmla="*/ 54 w 56"/>
              <a:gd name="T7" fmla="*/ 8 h 13"/>
              <a:gd name="T8" fmla="*/ 56 w 56"/>
              <a:gd name="T9" fmla="*/ 13 h 13"/>
              <a:gd name="T10" fmla="*/ 29 w 56"/>
              <a:gd name="T11" fmla="*/ 13 h 13"/>
              <a:gd name="T12" fmla="*/ 4 w 56"/>
              <a:gd name="T13" fmla="*/ 13 h 13"/>
              <a:gd name="T14" fmla="*/ 2 w 56"/>
              <a:gd name="T15" fmla="*/ 8 h 13"/>
              <a:gd name="T16" fmla="*/ 0 w 56"/>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6"/>
              <a:gd name="T28" fmla="*/ 0 h 13"/>
              <a:gd name="T29" fmla="*/ 56 w 56"/>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6" h="13">
                <a:moveTo>
                  <a:pt x="0" y="0"/>
                </a:moveTo>
                <a:lnTo>
                  <a:pt x="25" y="0"/>
                </a:lnTo>
                <a:lnTo>
                  <a:pt x="52" y="0"/>
                </a:lnTo>
                <a:lnTo>
                  <a:pt x="54" y="8"/>
                </a:lnTo>
                <a:lnTo>
                  <a:pt x="56" y="13"/>
                </a:lnTo>
                <a:lnTo>
                  <a:pt x="29" y="13"/>
                </a:lnTo>
                <a:lnTo>
                  <a:pt x="4" y="13"/>
                </a:lnTo>
                <a:lnTo>
                  <a:pt x="2" y="8"/>
                </a:lnTo>
                <a:lnTo>
                  <a:pt x="0" y="0"/>
                </a:lnTo>
              </a:path>
            </a:pathLst>
          </a:custGeom>
          <a:noFill/>
          <a:ln w="3175">
            <a:solidFill>
              <a:srgbClr val="393633"/>
            </a:solidFill>
            <a:round/>
            <a:headEnd/>
            <a:tailEnd/>
          </a:ln>
        </p:spPr>
        <p:txBody>
          <a:bodyPr/>
          <a:lstStyle/>
          <a:p>
            <a:endParaRPr lang="en-US"/>
          </a:p>
        </p:txBody>
      </p:sp>
      <p:sp>
        <p:nvSpPr>
          <p:cNvPr id="45707" name="Freeform 2051"/>
          <p:cNvSpPr>
            <a:spLocks/>
          </p:cNvSpPr>
          <p:nvPr/>
        </p:nvSpPr>
        <p:spPr bwMode="auto">
          <a:xfrm>
            <a:off x="6745289" y="1182689"/>
            <a:ext cx="85725" cy="20637"/>
          </a:xfrm>
          <a:custGeom>
            <a:avLst/>
            <a:gdLst>
              <a:gd name="T0" fmla="*/ 0 w 54"/>
              <a:gd name="T1" fmla="*/ 0 h 13"/>
              <a:gd name="T2" fmla="*/ 27 w 54"/>
              <a:gd name="T3" fmla="*/ 0 h 13"/>
              <a:gd name="T4" fmla="*/ 52 w 54"/>
              <a:gd name="T5" fmla="*/ 0 h 13"/>
              <a:gd name="T6" fmla="*/ 52 w 54"/>
              <a:gd name="T7" fmla="*/ 8 h 13"/>
              <a:gd name="T8" fmla="*/ 54 w 54"/>
              <a:gd name="T9" fmla="*/ 13 h 13"/>
              <a:gd name="T10" fmla="*/ 29 w 54"/>
              <a:gd name="T11" fmla="*/ 13 h 13"/>
              <a:gd name="T12" fmla="*/ 2 w 54"/>
              <a:gd name="T13" fmla="*/ 13 h 13"/>
              <a:gd name="T14" fmla="*/ 2 w 54"/>
              <a:gd name="T15" fmla="*/ 8 h 13"/>
              <a:gd name="T16" fmla="*/ 0 w 54"/>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4"/>
              <a:gd name="T28" fmla="*/ 0 h 13"/>
              <a:gd name="T29" fmla="*/ 54 w 54"/>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4" h="13">
                <a:moveTo>
                  <a:pt x="0" y="0"/>
                </a:moveTo>
                <a:lnTo>
                  <a:pt x="27" y="0"/>
                </a:lnTo>
                <a:lnTo>
                  <a:pt x="52" y="0"/>
                </a:lnTo>
                <a:lnTo>
                  <a:pt x="52" y="8"/>
                </a:lnTo>
                <a:lnTo>
                  <a:pt x="54" y="13"/>
                </a:lnTo>
                <a:lnTo>
                  <a:pt x="29" y="13"/>
                </a:lnTo>
                <a:lnTo>
                  <a:pt x="2" y="13"/>
                </a:lnTo>
                <a:lnTo>
                  <a:pt x="2" y="8"/>
                </a:lnTo>
                <a:lnTo>
                  <a:pt x="0" y="0"/>
                </a:lnTo>
                <a:close/>
              </a:path>
            </a:pathLst>
          </a:custGeom>
          <a:solidFill>
            <a:srgbClr val="393633"/>
          </a:solidFill>
          <a:ln w="9525">
            <a:noFill/>
            <a:round/>
            <a:headEnd/>
            <a:tailEnd/>
          </a:ln>
        </p:spPr>
        <p:txBody>
          <a:bodyPr/>
          <a:lstStyle/>
          <a:p>
            <a:endParaRPr lang="en-US"/>
          </a:p>
        </p:txBody>
      </p:sp>
      <p:sp>
        <p:nvSpPr>
          <p:cNvPr id="45708" name="Freeform 2052"/>
          <p:cNvSpPr>
            <a:spLocks/>
          </p:cNvSpPr>
          <p:nvPr/>
        </p:nvSpPr>
        <p:spPr bwMode="auto">
          <a:xfrm>
            <a:off x="6745289" y="1182689"/>
            <a:ext cx="85725" cy="20637"/>
          </a:xfrm>
          <a:custGeom>
            <a:avLst/>
            <a:gdLst>
              <a:gd name="T0" fmla="*/ 0 w 54"/>
              <a:gd name="T1" fmla="*/ 0 h 13"/>
              <a:gd name="T2" fmla="*/ 27 w 54"/>
              <a:gd name="T3" fmla="*/ 0 h 13"/>
              <a:gd name="T4" fmla="*/ 52 w 54"/>
              <a:gd name="T5" fmla="*/ 0 h 13"/>
              <a:gd name="T6" fmla="*/ 52 w 54"/>
              <a:gd name="T7" fmla="*/ 8 h 13"/>
              <a:gd name="T8" fmla="*/ 54 w 54"/>
              <a:gd name="T9" fmla="*/ 13 h 13"/>
              <a:gd name="T10" fmla="*/ 29 w 54"/>
              <a:gd name="T11" fmla="*/ 13 h 13"/>
              <a:gd name="T12" fmla="*/ 2 w 54"/>
              <a:gd name="T13" fmla="*/ 13 h 13"/>
              <a:gd name="T14" fmla="*/ 2 w 54"/>
              <a:gd name="T15" fmla="*/ 8 h 13"/>
              <a:gd name="T16" fmla="*/ 0 w 54"/>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4"/>
              <a:gd name="T28" fmla="*/ 0 h 13"/>
              <a:gd name="T29" fmla="*/ 54 w 54"/>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4" h="13">
                <a:moveTo>
                  <a:pt x="0" y="0"/>
                </a:moveTo>
                <a:lnTo>
                  <a:pt x="27" y="0"/>
                </a:lnTo>
                <a:lnTo>
                  <a:pt x="52" y="0"/>
                </a:lnTo>
                <a:lnTo>
                  <a:pt x="52" y="8"/>
                </a:lnTo>
                <a:lnTo>
                  <a:pt x="54" y="13"/>
                </a:lnTo>
                <a:lnTo>
                  <a:pt x="29" y="13"/>
                </a:lnTo>
                <a:lnTo>
                  <a:pt x="2" y="13"/>
                </a:lnTo>
                <a:lnTo>
                  <a:pt x="2" y="8"/>
                </a:lnTo>
                <a:lnTo>
                  <a:pt x="0" y="0"/>
                </a:lnTo>
              </a:path>
            </a:pathLst>
          </a:custGeom>
          <a:noFill/>
          <a:ln w="3175">
            <a:solidFill>
              <a:srgbClr val="393633"/>
            </a:solidFill>
            <a:round/>
            <a:headEnd/>
            <a:tailEnd/>
          </a:ln>
        </p:spPr>
        <p:txBody>
          <a:bodyPr/>
          <a:lstStyle/>
          <a:p>
            <a:endParaRPr lang="en-US"/>
          </a:p>
        </p:txBody>
      </p:sp>
      <p:sp>
        <p:nvSpPr>
          <p:cNvPr id="45709" name="Rectangle 2053"/>
          <p:cNvSpPr>
            <a:spLocks noChangeArrowheads="1"/>
          </p:cNvSpPr>
          <p:nvPr/>
        </p:nvSpPr>
        <p:spPr bwMode="auto">
          <a:xfrm>
            <a:off x="6629401" y="1182689"/>
            <a:ext cx="79375" cy="20637"/>
          </a:xfrm>
          <a:prstGeom prst="rect">
            <a:avLst/>
          </a:prstGeom>
          <a:solidFill>
            <a:srgbClr val="393633"/>
          </a:solidFill>
          <a:ln w="9525">
            <a:noFill/>
            <a:miter lim="800000"/>
            <a:headEnd/>
            <a:tailEnd/>
          </a:ln>
        </p:spPr>
        <p:txBody>
          <a:bodyPr/>
          <a:lstStyle/>
          <a:p>
            <a:endParaRPr lang="en-US"/>
          </a:p>
        </p:txBody>
      </p:sp>
      <p:sp>
        <p:nvSpPr>
          <p:cNvPr id="45710" name="Rectangle 2054"/>
          <p:cNvSpPr>
            <a:spLocks noChangeArrowheads="1"/>
          </p:cNvSpPr>
          <p:nvPr/>
        </p:nvSpPr>
        <p:spPr bwMode="auto">
          <a:xfrm>
            <a:off x="6629401" y="1182689"/>
            <a:ext cx="79375" cy="20637"/>
          </a:xfrm>
          <a:prstGeom prst="rect">
            <a:avLst/>
          </a:prstGeom>
          <a:noFill/>
          <a:ln w="3175">
            <a:solidFill>
              <a:srgbClr val="393633"/>
            </a:solidFill>
            <a:miter lim="800000"/>
            <a:headEnd/>
            <a:tailEnd/>
          </a:ln>
        </p:spPr>
        <p:txBody>
          <a:bodyPr/>
          <a:lstStyle/>
          <a:p>
            <a:endParaRPr lang="en-US"/>
          </a:p>
        </p:txBody>
      </p:sp>
      <p:sp>
        <p:nvSpPr>
          <p:cNvPr id="45711" name="Freeform 2055"/>
          <p:cNvSpPr>
            <a:spLocks/>
          </p:cNvSpPr>
          <p:nvPr/>
        </p:nvSpPr>
        <p:spPr bwMode="auto">
          <a:xfrm>
            <a:off x="6800850" y="1289050"/>
            <a:ext cx="76200" cy="76200"/>
          </a:xfrm>
          <a:custGeom>
            <a:avLst/>
            <a:gdLst>
              <a:gd name="T0" fmla="*/ 25 w 48"/>
              <a:gd name="T1" fmla="*/ 0 h 48"/>
              <a:gd name="T2" fmla="*/ 32 w 48"/>
              <a:gd name="T3" fmla="*/ 2 h 48"/>
              <a:gd name="T4" fmla="*/ 40 w 48"/>
              <a:gd name="T5" fmla="*/ 8 h 48"/>
              <a:gd name="T6" fmla="*/ 46 w 48"/>
              <a:gd name="T7" fmla="*/ 16 h 48"/>
              <a:gd name="T8" fmla="*/ 48 w 48"/>
              <a:gd name="T9" fmla="*/ 25 h 48"/>
              <a:gd name="T10" fmla="*/ 46 w 48"/>
              <a:gd name="T11" fmla="*/ 35 h 48"/>
              <a:gd name="T12" fmla="*/ 40 w 48"/>
              <a:gd name="T13" fmla="*/ 42 h 48"/>
              <a:gd name="T14" fmla="*/ 32 w 48"/>
              <a:gd name="T15" fmla="*/ 46 h 48"/>
              <a:gd name="T16" fmla="*/ 25 w 48"/>
              <a:gd name="T17" fmla="*/ 48 h 48"/>
              <a:gd name="T18" fmla="*/ 15 w 48"/>
              <a:gd name="T19" fmla="*/ 46 h 48"/>
              <a:gd name="T20" fmla="*/ 7 w 48"/>
              <a:gd name="T21" fmla="*/ 42 h 48"/>
              <a:gd name="T22" fmla="*/ 2 w 48"/>
              <a:gd name="T23" fmla="*/ 35 h 48"/>
              <a:gd name="T24" fmla="*/ 0 w 48"/>
              <a:gd name="T25" fmla="*/ 25 h 48"/>
              <a:gd name="T26" fmla="*/ 2 w 48"/>
              <a:gd name="T27" fmla="*/ 16 h 48"/>
              <a:gd name="T28" fmla="*/ 7 w 48"/>
              <a:gd name="T29" fmla="*/ 8 h 48"/>
              <a:gd name="T30" fmla="*/ 15 w 48"/>
              <a:gd name="T31" fmla="*/ 2 h 48"/>
              <a:gd name="T32" fmla="*/ 25 w 48"/>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8"/>
              <a:gd name="T53" fmla="*/ 48 w 4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8">
                <a:moveTo>
                  <a:pt x="25" y="0"/>
                </a:moveTo>
                <a:lnTo>
                  <a:pt x="32" y="2"/>
                </a:lnTo>
                <a:lnTo>
                  <a:pt x="40" y="8"/>
                </a:lnTo>
                <a:lnTo>
                  <a:pt x="46" y="16"/>
                </a:lnTo>
                <a:lnTo>
                  <a:pt x="48" y="25"/>
                </a:lnTo>
                <a:lnTo>
                  <a:pt x="46" y="35"/>
                </a:lnTo>
                <a:lnTo>
                  <a:pt x="40" y="42"/>
                </a:lnTo>
                <a:lnTo>
                  <a:pt x="32" y="46"/>
                </a:lnTo>
                <a:lnTo>
                  <a:pt x="25" y="48"/>
                </a:lnTo>
                <a:lnTo>
                  <a:pt x="15" y="46"/>
                </a:lnTo>
                <a:lnTo>
                  <a:pt x="7" y="42"/>
                </a:lnTo>
                <a:lnTo>
                  <a:pt x="2" y="35"/>
                </a:lnTo>
                <a:lnTo>
                  <a:pt x="0" y="25"/>
                </a:lnTo>
                <a:lnTo>
                  <a:pt x="2" y="16"/>
                </a:lnTo>
                <a:lnTo>
                  <a:pt x="7" y="8"/>
                </a:lnTo>
                <a:lnTo>
                  <a:pt x="15" y="2"/>
                </a:lnTo>
                <a:lnTo>
                  <a:pt x="25" y="0"/>
                </a:lnTo>
                <a:close/>
              </a:path>
            </a:pathLst>
          </a:custGeom>
          <a:solidFill>
            <a:srgbClr val="1F1A17"/>
          </a:solidFill>
          <a:ln w="9525">
            <a:noFill/>
            <a:round/>
            <a:headEnd/>
            <a:tailEnd/>
          </a:ln>
        </p:spPr>
        <p:txBody>
          <a:bodyPr/>
          <a:lstStyle/>
          <a:p>
            <a:endParaRPr lang="en-US"/>
          </a:p>
        </p:txBody>
      </p:sp>
      <p:sp>
        <p:nvSpPr>
          <p:cNvPr id="45712" name="Freeform 2056"/>
          <p:cNvSpPr>
            <a:spLocks/>
          </p:cNvSpPr>
          <p:nvPr/>
        </p:nvSpPr>
        <p:spPr bwMode="auto">
          <a:xfrm>
            <a:off x="6800850" y="1289050"/>
            <a:ext cx="76200" cy="76200"/>
          </a:xfrm>
          <a:custGeom>
            <a:avLst/>
            <a:gdLst>
              <a:gd name="T0" fmla="*/ 25 w 48"/>
              <a:gd name="T1" fmla="*/ 0 h 48"/>
              <a:gd name="T2" fmla="*/ 32 w 48"/>
              <a:gd name="T3" fmla="*/ 2 h 48"/>
              <a:gd name="T4" fmla="*/ 40 w 48"/>
              <a:gd name="T5" fmla="*/ 8 h 48"/>
              <a:gd name="T6" fmla="*/ 46 w 48"/>
              <a:gd name="T7" fmla="*/ 16 h 48"/>
              <a:gd name="T8" fmla="*/ 48 w 48"/>
              <a:gd name="T9" fmla="*/ 25 h 48"/>
              <a:gd name="T10" fmla="*/ 46 w 48"/>
              <a:gd name="T11" fmla="*/ 35 h 48"/>
              <a:gd name="T12" fmla="*/ 40 w 48"/>
              <a:gd name="T13" fmla="*/ 42 h 48"/>
              <a:gd name="T14" fmla="*/ 32 w 48"/>
              <a:gd name="T15" fmla="*/ 46 h 48"/>
              <a:gd name="T16" fmla="*/ 25 w 48"/>
              <a:gd name="T17" fmla="*/ 48 h 48"/>
              <a:gd name="T18" fmla="*/ 15 w 48"/>
              <a:gd name="T19" fmla="*/ 46 h 48"/>
              <a:gd name="T20" fmla="*/ 7 w 48"/>
              <a:gd name="T21" fmla="*/ 42 h 48"/>
              <a:gd name="T22" fmla="*/ 2 w 48"/>
              <a:gd name="T23" fmla="*/ 35 h 48"/>
              <a:gd name="T24" fmla="*/ 0 w 48"/>
              <a:gd name="T25" fmla="*/ 25 h 48"/>
              <a:gd name="T26" fmla="*/ 2 w 48"/>
              <a:gd name="T27" fmla="*/ 16 h 48"/>
              <a:gd name="T28" fmla="*/ 7 w 48"/>
              <a:gd name="T29" fmla="*/ 8 h 48"/>
              <a:gd name="T30" fmla="*/ 15 w 48"/>
              <a:gd name="T31" fmla="*/ 2 h 48"/>
              <a:gd name="T32" fmla="*/ 25 w 48"/>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8"/>
              <a:gd name="T53" fmla="*/ 48 w 4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8">
                <a:moveTo>
                  <a:pt x="25" y="0"/>
                </a:moveTo>
                <a:lnTo>
                  <a:pt x="32" y="2"/>
                </a:lnTo>
                <a:lnTo>
                  <a:pt x="40" y="8"/>
                </a:lnTo>
                <a:lnTo>
                  <a:pt x="46" y="16"/>
                </a:lnTo>
                <a:lnTo>
                  <a:pt x="48" y="25"/>
                </a:lnTo>
                <a:lnTo>
                  <a:pt x="46" y="35"/>
                </a:lnTo>
                <a:lnTo>
                  <a:pt x="40" y="42"/>
                </a:lnTo>
                <a:lnTo>
                  <a:pt x="32" y="46"/>
                </a:lnTo>
                <a:lnTo>
                  <a:pt x="25" y="48"/>
                </a:lnTo>
                <a:lnTo>
                  <a:pt x="15" y="46"/>
                </a:lnTo>
                <a:lnTo>
                  <a:pt x="7" y="42"/>
                </a:lnTo>
                <a:lnTo>
                  <a:pt x="2" y="35"/>
                </a:lnTo>
                <a:lnTo>
                  <a:pt x="0" y="25"/>
                </a:lnTo>
                <a:lnTo>
                  <a:pt x="2" y="16"/>
                </a:lnTo>
                <a:lnTo>
                  <a:pt x="7" y="8"/>
                </a:lnTo>
                <a:lnTo>
                  <a:pt x="15" y="2"/>
                </a:lnTo>
                <a:lnTo>
                  <a:pt x="25" y="0"/>
                </a:lnTo>
                <a:close/>
              </a:path>
            </a:pathLst>
          </a:custGeom>
          <a:noFill/>
          <a:ln w="3175">
            <a:solidFill>
              <a:srgbClr val="211E20"/>
            </a:solidFill>
            <a:round/>
            <a:headEnd/>
            <a:tailEnd/>
          </a:ln>
        </p:spPr>
        <p:txBody>
          <a:bodyPr/>
          <a:lstStyle/>
          <a:p>
            <a:endParaRPr lang="en-US"/>
          </a:p>
        </p:txBody>
      </p:sp>
      <p:sp>
        <p:nvSpPr>
          <p:cNvPr id="45713" name="Freeform 2057"/>
          <p:cNvSpPr>
            <a:spLocks/>
          </p:cNvSpPr>
          <p:nvPr/>
        </p:nvSpPr>
        <p:spPr bwMode="auto">
          <a:xfrm>
            <a:off x="6815139" y="1304926"/>
            <a:ext cx="46037" cy="49213"/>
          </a:xfrm>
          <a:custGeom>
            <a:avLst/>
            <a:gdLst>
              <a:gd name="T0" fmla="*/ 16 w 29"/>
              <a:gd name="T1" fmla="*/ 0 h 31"/>
              <a:gd name="T2" fmla="*/ 22 w 29"/>
              <a:gd name="T3" fmla="*/ 2 h 31"/>
              <a:gd name="T4" fmla="*/ 25 w 29"/>
              <a:gd name="T5" fmla="*/ 4 h 31"/>
              <a:gd name="T6" fmla="*/ 29 w 29"/>
              <a:gd name="T7" fmla="*/ 9 h 31"/>
              <a:gd name="T8" fmla="*/ 29 w 29"/>
              <a:gd name="T9" fmla="*/ 15 h 31"/>
              <a:gd name="T10" fmla="*/ 29 w 29"/>
              <a:gd name="T11" fmla="*/ 21 h 31"/>
              <a:gd name="T12" fmla="*/ 25 w 29"/>
              <a:gd name="T13" fmla="*/ 25 h 31"/>
              <a:gd name="T14" fmla="*/ 22 w 29"/>
              <a:gd name="T15" fmla="*/ 29 h 31"/>
              <a:gd name="T16" fmla="*/ 16 w 29"/>
              <a:gd name="T17" fmla="*/ 31 h 31"/>
              <a:gd name="T18" fmla="*/ 10 w 29"/>
              <a:gd name="T19" fmla="*/ 29 h 31"/>
              <a:gd name="T20" fmla="*/ 4 w 29"/>
              <a:gd name="T21" fmla="*/ 25 h 31"/>
              <a:gd name="T22" fmla="*/ 0 w 29"/>
              <a:gd name="T23" fmla="*/ 21 h 31"/>
              <a:gd name="T24" fmla="*/ 0 w 29"/>
              <a:gd name="T25" fmla="*/ 15 h 31"/>
              <a:gd name="T26" fmla="*/ 0 w 29"/>
              <a:gd name="T27" fmla="*/ 9 h 31"/>
              <a:gd name="T28" fmla="*/ 4 w 29"/>
              <a:gd name="T29" fmla="*/ 4 h 31"/>
              <a:gd name="T30" fmla="*/ 10 w 29"/>
              <a:gd name="T31" fmla="*/ 2 h 31"/>
              <a:gd name="T32" fmla="*/ 16 w 29"/>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1"/>
              <a:gd name="T53" fmla="*/ 29 w 29"/>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1">
                <a:moveTo>
                  <a:pt x="16" y="0"/>
                </a:moveTo>
                <a:lnTo>
                  <a:pt x="22" y="2"/>
                </a:lnTo>
                <a:lnTo>
                  <a:pt x="25" y="4"/>
                </a:lnTo>
                <a:lnTo>
                  <a:pt x="29" y="9"/>
                </a:lnTo>
                <a:lnTo>
                  <a:pt x="29" y="15"/>
                </a:lnTo>
                <a:lnTo>
                  <a:pt x="29" y="21"/>
                </a:lnTo>
                <a:lnTo>
                  <a:pt x="25" y="25"/>
                </a:lnTo>
                <a:lnTo>
                  <a:pt x="22" y="29"/>
                </a:lnTo>
                <a:lnTo>
                  <a:pt x="16" y="31"/>
                </a:lnTo>
                <a:lnTo>
                  <a:pt x="10" y="29"/>
                </a:lnTo>
                <a:lnTo>
                  <a:pt x="4" y="25"/>
                </a:lnTo>
                <a:lnTo>
                  <a:pt x="0" y="21"/>
                </a:lnTo>
                <a:lnTo>
                  <a:pt x="0" y="15"/>
                </a:lnTo>
                <a:lnTo>
                  <a:pt x="0" y="9"/>
                </a:lnTo>
                <a:lnTo>
                  <a:pt x="4" y="4"/>
                </a:lnTo>
                <a:lnTo>
                  <a:pt x="10" y="2"/>
                </a:lnTo>
                <a:lnTo>
                  <a:pt x="16" y="0"/>
                </a:lnTo>
                <a:close/>
              </a:path>
            </a:pathLst>
          </a:custGeom>
          <a:solidFill>
            <a:srgbClr val="1F1A17"/>
          </a:solidFill>
          <a:ln w="9525">
            <a:noFill/>
            <a:round/>
            <a:headEnd/>
            <a:tailEnd/>
          </a:ln>
        </p:spPr>
        <p:txBody>
          <a:bodyPr/>
          <a:lstStyle/>
          <a:p>
            <a:endParaRPr lang="en-US"/>
          </a:p>
        </p:txBody>
      </p:sp>
      <p:sp>
        <p:nvSpPr>
          <p:cNvPr id="45714" name="Freeform 2058"/>
          <p:cNvSpPr>
            <a:spLocks/>
          </p:cNvSpPr>
          <p:nvPr/>
        </p:nvSpPr>
        <p:spPr bwMode="auto">
          <a:xfrm>
            <a:off x="8875714" y="3708401"/>
            <a:ext cx="142875" cy="36513"/>
          </a:xfrm>
          <a:custGeom>
            <a:avLst/>
            <a:gdLst>
              <a:gd name="T0" fmla="*/ 50 w 90"/>
              <a:gd name="T1" fmla="*/ 2 h 23"/>
              <a:gd name="T2" fmla="*/ 55 w 90"/>
              <a:gd name="T3" fmla="*/ 2 h 23"/>
              <a:gd name="T4" fmla="*/ 63 w 90"/>
              <a:gd name="T5" fmla="*/ 4 h 23"/>
              <a:gd name="T6" fmla="*/ 69 w 90"/>
              <a:gd name="T7" fmla="*/ 6 h 23"/>
              <a:gd name="T8" fmla="*/ 73 w 90"/>
              <a:gd name="T9" fmla="*/ 6 h 23"/>
              <a:gd name="T10" fmla="*/ 78 w 90"/>
              <a:gd name="T11" fmla="*/ 8 h 23"/>
              <a:gd name="T12" fmla="*/ 82 w 90"/>
              <a:gd name="T13" fmla="*/ 10 h 23"/>
              <a:gd name="T14" fmla="*/ 86 w 90"/>
              <a:gd name="T15" fmla="*/ 12 h 23"/>
              <a:gd name="T16" fmla="*/ 88 w 90"/>
              <a:gd name="T17" fmla="*/ 14 h 23"/>
              <a:gd name="T18" fmla="*/ 90 w 90"/>
              <a:gd name="T19" fmla="*/ 14 h 23"/>
              <a:gd name="T20" fmla="*/ 90 w 90"/>
              <a:gd name="T21" fmla="*/ 15 h 23"/>
              <a:gd name="T22" fmla="*/ 90 w 90"/>
              <a:gd name="T23" fmla="*/ 17 h 23"/>
              <a:gd name="T24" fmla="*/ 88 w 90"/>
              <a:gd name="T25" fmla="*/ 19 h 23"/>
              <a:gd name="T26" fmla="*/ 86 w 90"/>
              <a:gd name="T27" fmla="*/ 19 h 23"/>
              <a:gd name="T28" fmla="*/ 82 w 90"/>
              <a:gd name="T29" fmla="*/ 21 h 23"/>
              <a:gd name="T30" fmla="*/ 78 w 90"/>
              <a:gd name="T31" fmla="*/ 21 h 23"/>
              <a:gd name="T32" fmla="*/ 73 w 90"/>
              <a:gd name="T33" fmla="*/ 23 h 23"/>
              <a:gd name="T34" fmla="*/ 69 w 90"/>
              <a:gd name="T35" fmla="*/ 23 h 23"/>
              <a:gd name="T36" fmla="*/ 63 w 90"/>
              <a:gd name="T37" fmla="*/ 23 h 23"/>
              <a:gd name="T38" fmla="*/ 55 w 90"/>
              <a:gd name="T39" fmla="*/ 23 h 23"/>
              <a:gd name="T40" fmla="*/ 50 w 90"/>
              <a:gd name="T41" fmla="*/ 23 h 23"/>
              <a:gd name="T42" fmla="*/ 42 w 90"/>
              <a:gd name="T43" fmla="*/ 21 h 23"/>
              <a:gd name="T44" fmla="*/ 36 w 90"/>
              <a:gd name="T45" fmla="*/ 21 h 23"/>
              <a:gd name="T46" fmla="*/ 28 w 90"/>
              <a:gd name="T47" fmla="*/ 19 h 23"/>
              <a:gd name="T48" fmla="*/ 23 w 90"/>
              <a:gd name="T49" fmla="*/ 19 h 23"/>
              <a:gd name="T50" fmla="*/ 17 w 90"/>
              <a:gd name="T51" fmla="*/ 17 h 23"/>
              <a:gd name="T52" fmla="*/ 13 w 90"/>
              <a:gd name="T53" fmla="*/ 15 h 23"/>
              <a:gd name="T54" fmla="*/ 9 w 90"/>
              <a:gd name="T55" fmla="*/ 15 h 23"/>
              <a:gd name="T56" fmla="*/ 5 w 90"/>
              <a:gd name="T57" fmla="*/ 14 h 23"/>
              <a:gd name="T58" fmla="*/ 2 w 90"/>
              <a:gd name="T59" fmla="*/ 12 h 23"/>
              <a:gd name="T60" fmla="*/ 0 w 90"/>
              <a:gd name="T61" fmla="*/ 10 h 23"/>
              <a:gd name="T62" fmla="*/ 0 w 90"/>
              <a:gd name="T63" fmla="*/ 8 h 23"/>
              <a:gd name="T64" fmla="*/ 0 w 90"/>
              <a:gd name="T65" fmla="*/ 6 h 23"/>
              <a:gd name="T66" fmla="*/ 2 w 90"/>
              <a:gd name="T67" fmla="*/ 6 h 23"/>
              <a:gd name="T68" fmla="*/ 4 w 90"/>
              <a:gd name="T69" fmla="*/ 4 h 23"/>
              <a:gd name="T70" fmla="*/ 5 w 90"/>
              <a:gd name="T71" fmla="*/ 2 h 23"/>
              <a:gd name="T72" fmla="*/ 9 w 90"/>
              <a:gd name="T73" fmla="*/ 2 h 23"/>
              <a:gd name="T74" fmla="*/ 15 w 90"/>
              <a:gd name="T75" fmla="*/ 2 h 23"/>
              <a:gd name="T76" fmla="*/ 19 w 90"/>
              <a:gd name="T77" fmla="*/ 0 h 23"/>
              <a:gd name="T78" fmla="*/ 25 w 90"/>
              <a:gd name="T79" fmla="*/ 0 h 23"/>
              <a:gd name="T80" fmla="*/ 32 w 90"/>
              <a:gd name="T81" fmla="*/ 0 h 23"/>
              <a:gd name="T82" fmla="*/ 38 w 90"/>
              <a:gd name="T83" fmla="*/ 0 h 23"/>
              <a:gd name="T84" fmla="*/ 46 w 90"/>
              <a:gd name="T85" fmla="*/ 2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0"/>
              <a:gd name="T130" fmla="*/ 0 h 23"/>
              <a:gd name="T131" fmla="*/ 90 w 90"/>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0" h="23">
                <a:moveTo>
                  <a:pt x="46" y="2"/>
                </a:moveTo>
                <a:lnTo>
                  <a:pt x="48" y="2"/>
                </a:lnTo>
                <a:lnTo>
                  <a:pt x="50" y="2"/>
                </a:lnTo>
                <a:lnTo>
                  <a:pt x="51" y="2"/>
                </a:lnTo>
                <a:lnTo>
                  <a:pt x="53" y="2"/>
                </a:lnTo>
                <a:lnTo>
                  <a:pt x="55" y="2"/>
                </a:lnTo>
                <a:lnTo>
                  <a:pt x="59" y="4"/>
                </a:lnTo>
                <a:lnTo>
                  <a:pt x="61" y="4"/>
                </a:lnTo>
                <a:lnTo>
                  <a:pt x="63" y="4"/>
                </a:lnTo>
                <a:lnTo>
                  <a:pt x="65" y="4"/>
                </a:lnTo>
                <a:lnTo>
                  <a:pt x="67" y="4"/>
                </a:lnTo>
                <a:lnTo>
                  <a:pt x="69" y="6"/>
                </a:lnTo>
                <a:lnTo>
                  <a:pt x="71" y="6"/>
                </a:lnTo>
                <a:lnTo>
                  <a:pt x="73" y="6"/>
                </a:lnTo>
                <a:lnTo>
                  <a:pt x="75" y="8"/>
                </a:lnTo>
                <a:lnTo>
                  <a:pt x="76" y="8"/>
                </a:lnTo>
                <a:lnTo>
                  <a:pt x="78" y="8"/>
                </a:lnTo>
                <a:lnTo>
                  <a:pt x="80" y="8"/>
                </a:lnTo>
                <a:lnTo>
                  <a:pt x="80" y="10"/>
                </a:lnTo>
                <a:lnTo>
                  <a:pt x="82" y="10"/>
                </a:lnTo>
                <a:lnTo>
                  <a:pt x="84" y="10"/>
                </a:lnTo>
                <a:lnTo>
                  <a:pt x="86" y="12"/>
                </a:lnTo>
                <a:lnTo>
                  <a:pt x="88" y="12"/>
                </a:lnTo>
                <a:lnTo>
                  <a:pt x="88" y="14"/>
                </a:lnTo>
                <a:lnTo>
                  <a:pt x="90" y="14"/>
                </a:lnTo>
                <a:lnTo>
                  <a:pt x="90" y="15"/>
                </a:lnTo>
                <a:lnTo>
                  <a:pt x="90" y="17"/>
                </a:lnTo>
                <a:lnTo>
                  <a:pt x="88" y="19"/>
                </a:lnTo>
                <a:lnTo>
                  <a:pt x="86" y="19"/>
                </a:lnTo>
                <a:lnTo>
                  <a:pt x="84" y="21"/>
                </a:lnTo>
                <a:lnTo>
                  <a:pt x="82" y="21"/>
                </a:lnTo>
                <a:lnTo>
                  <a:pt x="80" y="21"/>
                </a:lnTo>
                <a:lnTo>
                  <a:pt x="78" y="21"/>
                </a:lnTo>
                <a:lnTo>
                  <a:pt x="76" y="23"/>
                </a:lnTo>
                <a:lnTo>
                  <a:pt x="75" y="23"/>
                </a:lnTo>
                <a:lnTo>
                  <a:pt x="73" y="23"/>
                </a:lnTo>
                <a:lnTo>
                  <a:pt x="71" y="23"/>
                </a:lnTo>
                <a:lnTo>
                  <a:pt x="69" y="23"/>
                </a:lnTo>
                <a:lnTo>
                  <a:pt x="67" y="23"/>
                </a:lnTo>
                <a:lnTo>
                  <a:pt x="65" y="23"/>
                </a:lnTo>
                <a:lnTo>
                  <a:pt x="63" y="23"/>
                </a:lnTo>
                <a:lnTo>
                  <a:pt x="61" y="23"/>
                </a:lnTo>
                <a:lnTo>
                  <a:pt x="59" y="23"/>
                </a:lnTo>
                <a:lnTo>
                  <a:pt x="55" y="23"/>
                </a:lnTo>
                <a:lnTo>
                  <a:pt x="53" y="23"/>
                </a:lnTo>
                <a:lnTo>
                  <a:pt x="51" y="23"/>
                </a:lnTo>
                <a:lnTo>
                  <a:pt x="50" y="23"/>
                </a:lnTo>
                <a:lnTo>
                  <a:pt x="48" y="23"/>
                </a:lnTo>
                <a:lnTo>
                  <a:pt x="46" y="23"/>
                </a:lnTo>
                <a:lnTo>
                  <a:pt x="42" y="21"/>
                </a:lnTo>
                <a:lnTo>
                  <a:pt x="40" y="21"/>
                </a:lnTo>
                <a:lnTo>
                  <a:pt x="38" y="21"/>
                </a:lnTo>
                <a:lnTo>
                  <a:pt x="36" y="21"/>
                </a:lnTo>
                <a:lnTo>
                  <a:pt x="34" y="21"/>
                </a:lnTo>
                <a:lnTo>
                  <a:pt x="32" y="21"/>
                </a:lnTo>
                <a:lnTo>
                  <a:pt x="28" y="19"/>
                </a:lnTo>
                <a:lnTo>
                  <a:pt x="27" y="19"/>
                </a:lnTo>
                <a:lnTo>
                  <a:pt x="25" y="19"/>
                </a:lnTo>
                <a:lnTo>
                  <a:pt x="23" y="19"/>
                </a:lnTo>
                <a:lnTo>
                  <a:pt x="21" y="19"/>
                </a:lnTo>
                <a:lnTo>
                  <a:pt x="19" y="17"/>
                </a:lnTo>
                <a:lnTo>
                  <a:pt x="17" y="17"/>
                </a:lnTo>
                <a:lnTo>
                  <a:pt x="15" y="17"/>
                </a:lnTo>
                <a:lnTo>
                  <a:pt x="13" y="15"/>
                </a:lnTo>
                <a:lnTo>
                  <a:pt x="11" y="15"/>
                </a:lnTo>
                <a:lnTo>
                  <a:pt x="9" y="15"/>
                </a:lnTo>
                <a:lnTo>
                  <a:pt x="7" y="14"/>
                </a:lnTo>
                <a:lnTo>
                  <a:pt x="5" y="14"/>
                </a:lnTo>
                <a:lnTo>
                  <a:pt x="4" y="12"/>
                </a:lnTo>
                <a:lnTo>
                  <a:pt x="2" y="12"/>
                </a:lnTo>
                <a:lnTo>
                  <a:pt x="2" y="10"/>
                </a:lnTo>
                <a:lnTo>
                  <a:pt x="0" y="10"/>
                </a:lnTo>
                <a:lnTo>
                  <a:pt x="0" y="8"/>
                </a:lnTo>
                <a:lnTo>
                  <a:pt x="0" y="6"/>
                </a:lnTo>
                <a:lnTo>
                  <a:pt x="2" y="6"/>
                </a:lnTo>
                <a:lnTo>
                  <a:pt x="2" y="4"/>
                </a:lnTo>
                <a:lnTo>
                  <a:pt x="4" y="4"/>
                </a:lnTo>
                <a:lnTo>
                  <a:pt x="5" y="4"/>
                </a:lnTo>
                <a:lnTo>
                  <a:pt x="5" y="2"/>
                </a:lnTo>
                <a:lnTo>
                  <a:pt x="7" y="2"/>
                </a:lnTo>
                <a:lnTo>
                  <a:pt x="9" y="2"/>
                </a:lnTo>
                <a:lnTo>
                  <a:pt x="11" y="2"/>
                </a:lnTo>
                <a:lnTo>
                  <a:pt x="13" y="2"/>
                </a:lnTo>
                <a:lnTo>
                  <a:pt x="15" y="2"/>
                </a:lnTo>
                <a:lnTo>
                  <a:pt x="17" y="0"/>
                </a:lnTo>
                <a:lnTo>
                  <a:pt x="19" y="0"/>
                </a:lnTo>
                <a:lnTo>
                  <a:pt x="21" y="0"/>
                </a:lnTo>
                <a:lnTo>
                  <a:pt x="23" y="0"/>
                </a:lnTo>
                <a:lnTo>
                  <a:pt x="25" y="0"/>
                </a:lnTo>
                <a:lnTo>
                  <a:pt x="27" y="0"/>
                </a:lnTo>
                <a:lnTo>
                  <a:pt x="28" y="0"/>
                </a:lnTo>
                <a:lnTo>
                  <a:pt x="32" y="0"/>
                </a:lnTo>
                <a:lnTo>
                  <a:pt x="34" y="0"/>
                </a:lnTo>
                <a:lnTo>
                  <a:pt x="36" y="0"/>
                </a:lnTo>
                <a:lnTo>
                  <a:pt x="38" y="0"/>
                </a:lnTo>
                <a:lnTo>
                  <a:pt x="40" y="0"/>
                </a:lnTo>
                <a:lnTo>
                  <a:pt x="42" y="2"/>
                </a:lnTo>
                <a:lnTo>
                  <a:pt x="46" y="2"/>
                </a:lnTo>
                <a:close/>
              </a:path>
            </a:pathLst>
          </a:custGeom>
          <a:noFill/>
          <a:ln w="3175">
            <a:solidFill>
              <a:srgbClr val="1A0E0E"/>
            </a:solidFill>
            <a:round/>
            <a:headEnd/>
            <a:tailEnd/>
          </a:ln>
        </p:spPr>
        <p:txBody>
          <a:bodyPr/>
          <a:lstStyle/>
          <a:p>
            <a:endParaRPr lang="en-US"/>
          </a:p>
        </p:txBody>
      </p:sp>
      <p:sp>
        <p:nvSpPr>
          <p:cNvPr id="45715" name="Freeform 2059"/>
          <p:cNvSpPr>
            <a:spLocks/>
          </p:cNvSpPr>
          <p:nvPr/>
        </p:nvSpPr>
        <p:spPr bwMode="auto">
          <a:xfrm>
            <a:off x="8793164" y="3400426"/>
            <a:ext cx="155575" cy="28575"/>
          </a:xfrm>
          <a:custGeom>
            <a:avLst/>
            <a:gdLst>
              <a:gd name="T0" fmla="*/ 0 w 98"/>
              <a:gd name="T1" fmla="*/ 18 h 18"/>
              <a:gd name="T2" fmla="*/ 90 w 98"/>
              <a:gd name="T3" fmla="*/ 0 h 18"/>
              <a:gd name="T4" fmla="*/ 92 w 98"/>
              <a:gd name="T5" fmla="*/ 0 h 18"/>
              <a:gd name="T6" fmla="*/ 96 w 98"/>
              <a:gd name="T7" fmla="*/ 0 h 18"/>
              <a:gd name="T8" fmla="*/ 98 w 98"/>
              <a:gd name="T9" fmla="*/ 0 h 18"/>
              <a:gd name="T10" fmla="*/ 6 w 98"/>
              <a:gd name="T11" fmla="*/ 18 h 18"/>
              <a:gd name="T12" fmla="*/ 4 w 98"/>
              <a:gd name="T13" fmla="*/ 18 h 18"/>
              <a:gd name="T14" fmla="*/ 2 w 98"/>
              <a:gd name="T15" fmla="*/ 18 h 18"/>
              <a:gd name="T16" fmla="*/ 0 w 98"/>
              <a:gd name="T17" fmla="*/ 18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8"/>
              <a:gd name="T28" fmla="*/ 0 h 18"/>
              <a:gd name="T29" fmla="*/ 98 w 98"/>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8" h="18">
                <a:moveTo>
                  <a:pt x="0" y="18"/>
                </a:moveTo>
                <a:lnTo>
                  <a:pt x="90" y="0"/>
                </a:lnTo>
                <a:lnTo>
                  <a:pt x="92" y="0"/>
                </a:lnTo>
                <a:lnTo>
                  <a:pt x="96" y="0"/>
                </a:lnTo>
                <a:lnTo>
                  <a:pt x="98" y="0"/>
                </a:lnTo>
                <a:lnTo>
                  <a:pt x="6" y="18"/>
                </a:lnTo>
                <a:lnTo>
                  <a:pt x="4" y="18"/>
                </a:lnTo>
                <a:lnTo>
                  <a:pt x="2" y="18"/>
                </a:lnTo>
                <a:lnTo>
                  <a:pt x="0" y="18"/>
                </a:lnTo>
                <a:close/>
              </a:path>
            </a:pathLst>
          </a:custGeom>
          <a:solidFill>
            <a:srgbClr val="262729"/>
          </a:solidFill>
          <a:ln w="9525">
            <a:noFill/>
            <a:round/>
            <a:headEnd/>
            <a:tailEnd/>
          </a:ln>
        </p:spPr>
        <p:txBody>
          <a:bodyPr/>
          <a:lstStyle/>
          <a:p>
            <a:endParaRPr lang="en-US"/>
          </a:p>
        </p:txBody>
      </p:sp>
      <p:sp>
        <p:nvSpPr>
          <p:cNvPr id="45716" name="Freeform 2060"/>
          <p:cNvSpPr>
            <a:spLocks/>
          </p:cNvSpPr>
          <p:nvPr/>
        </p:nvSpPr>
        <p:spPr bwMode="auto">
          <a:xfrm>
            <a:off x="8802689" y="3400425"/>
            <a:ext cx="414337" cy="58738"/>
          </a:xfrm>
          <a:custGeom>
            <a:avLst/>
            <a:gdLst>
              <a:gd name="T0" fmla="*/ 0 w 261"/>
              <a:gd name="T1" fmla="*/ 18 h 37"/>
              <a:gd name="T2" fmla="*/ 92 w 261"/>
              <a:gd name="T3" fmla="*/ 0 h 37"/>
              <a:gd name="T4" fmla="*/ 261 w 261"/>
              <a:gd name="T5" fmla="*/ 18 h 37"/>
              <a:gd name="T6" fmla="*/ 169 w 261"/>
              <a:gd name="T7" fmla="*/ 37 h 37"/>
              <a:gd name="T8" fmla="*/ 0 w 261"/>
              <a:gd name="T9" fmla="*/ 18 h 37"/>
              <a:gd name="T10" fmla="*/ 0 60000 65536"/>
              <a:gd name="T11" fmla="*/ 0 60000 65536"/>
              <a:gd name="T12" fmla="*/ 0 60000 65536"/>
              <a:gd name="T13" fmla="*/ 0 60000 65536"/>
              <a:gd name="T14" fmla="*/ 0 60000 65536"/>
              <a:gd name="T15" fmla="*/ 0 w 261"/>
              <a:gd name="T16" fmla="*/ 0 h 37"/>
              <a:gd name="T17" fmla="*/ 261 w 261"/>
              <a:gd name="T18" fmla="*/ 37 h 37"/>
            </a:gdLst>
            <a:ahLst/>
            <a:cxnLst>
              <a:cxn ang="T10">
                <a:pos x="T0" y="T1"/>
              </a:cxn>
              <a:cxn ang="T11">
                <a:pos x="T2" y="T3"/>
              </a:cxn>
              <a:cxn ang="T12">
                <a:pos x="T4" y="T5"/>
              </a:cxn>
              <a:cxn ang="T13">
                <a:pos x="T6" y="T7"/>
              </a:cxn>
              <a:cxn ang="T14">
                <a:pos x="T8" y="T9"/>
              </a:cxn>
            </a:cxnLst>
            <a:rect l="T15" t="T16" r="T17" b="T18"/>
            <a:pathLst>
              <a:path w="261" h="37">
                <a:moveTo>
                  <a:pt x="0" y="18"/>
                </a:moveTo>
                <a:lnTo>
                  <a:pt x="92" y="0"/>
                </a:lnTo>
                <a:lnTo>
                  <a:pt x="261" y="18"/>
                </a:lnTo>
                <a:lnTo>
                  <a:pt x="169" y="37"/>
                </a:lnTo>
                <a:lnTo>
                  <a:pt x="0" y="18"/>
                </a:lnTo>
                <a:close/>
              </a:path>
            </a:pathLst>
          </a:custGeom>
          <a:solidFill>
            <a:srgbClr val="2F2F30"/>
          </a:solidFill>
          <a:ln w="9525">
            <a:noFill/>
            <a:round/>
            <a:headEnd/>
            <a:tailEnd/>
          </a:ln>
        </p:spPr>
        <p:txBody>
          <a:bodyPr/>
          <a:lstStyle/>
          <a:p>
            <a:endParaRPr lang="en-US"/>
          </a:p>
        </p:txBody>
      </p:sp>
      <p:sp>
        <p:nvSpPr>
          <p:cNvPr id="45717" name="Freeform 2061"/>
          <p:cNvSpPr>
            <a:spLocks/>
          </p:cNvSpPr>
          <p:nvPr/>
        </p:nvSpPr>
        <p:spPr bwMode="auto">
          <a:xfrm>
            <a:off x="9070975" y="3429001"/>
            <a:ext cx="153988" cy="30163"/>
          </a:xfrm>
          <a:custGeom>
            <a:avLst/>
            <a:gdLst>
              <a:gd name="T0" fmla="*/ 0 w 97"/>
              <a:gd name="T1" fmla="*/ 19 h 19"/>
              <a:gd name="T2" fmla="*/ 92 w 97"/>
              <a:gd name="T3" fmla="*/ 0 h 19"/>
              <a:gd name="T4" fmla="*/ 94 w 97"/>
              <a:gd name="T5" fmla="*/ 1 h 19"/>
              <a:gd name="T6" fmla="*/ 95 w 97"/>
              <a:gd name="T7" fmla="*/ 1 h 19"/>
              <a:gd name="T8" fmla="*/ 97 w 97"/>
              <a:gd name="T9" fmla="*/ 1 h 19"/>
              <a:gd name="T10" fmla="*/ 5 w 97"/>
              <a:gd name="T11" fmla="*/ 19 h 19"/>
              <a:gd name="T12" fmla="*/ 3 w 97"/>
              <a:gd name="T13" fmla="*/ 19 h 19"/>
              <a:gd name="T14" fmla="*/ 1 w 97"/>
              <a:gd name="T15" fmla="*/ 19 h 19"/>
              <a:gd name="T16" fmla="*/ 0 w 97"/>
              <a:gd name="T17" fmla="*/ 19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19"/>
              <a:gd name="T29" fmla="*/ 97 w 97"/>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19">
                <a:moveTo>
                  <a:pt x="0" y="19"/>
                </a:moveTo>
                <a:lnTo>
                  <a:pt x="92" y="0"/>
                </a:lnTo>
                <a:lnTo>
                  <a:pt x="94" y="1"/>
                </a:lnTo>
                <a:lnTo>
                  <a:pt x="95" y="1"/>
                </a:lnTo>
                <a:lnTo>
                  <a:pt x="97" y="1"/>
                </a:lnTo>
                <a:lnTo>
                  <a:pt x="5" y="19"/>
                </a:lnTo>
                <a:lnTo>
                  <a:pt x="3" y="19"/>
                </a:lnTo>
                <a:lnTo>
                  <a:pt x="1" y="19"/>
                </a:lnTo>
                <a:lnTo>
                  <a:pt x="0" y="19"/>
                </a:lnTo>
                <a:close/>
              </a:path>
            </a:pathLst>
          </a:custGeom>
          <a:solidFill>
            <a:srgbClr val="343739"/>
          </a:solidFill>
          <a:ln w="9525">
            <a:noFill/>
            <a:round/>
            <a:headEnd/>
            <a:tailEnd/>
          </a:ln>
        </p:spPr>
        <p:txBody>
          <a:bodyPr/>
          <a:lstStyle/>
          <a:p>
            <a:endParaRPr lang="en-US"/>
          </a:p>
        </p:txBody>
      </p:sp>
      <p:sp>
        <p:nvSpPr>
          <p:cNvPr id="45718" name="Freeform 2062"/>
          <p:cNvSpPr>
            <a:spLocks/>
          </p:cNvSpPr>
          <p:nvPr/>
        </p:nvSpPr>
        <p:spPr bwMode="auto">
          <a:xfrm>
            <a:off x="9078914" y="3430589"/>
            <a:ext cx="155575" cy="34925"/>
          </a:xfrm>
          <a:custGeom>
            <a:avLst/>
            <a:gdLst>
              <a:gd name="T0" fmla="*/ 0 w 98"/>
              <a:gd name="T1" fmla="*/ 18 h 22"/>
              <a:gd name="T2" fmla="*/ 92 w 98"/>
              <a:gd name="T3" fmla="*/ 0 h 22"/>
              <a:gd name="T4" fmla="*/ 94 w 98"/>
              <a:gd name="T5" fmla="*/ 2 h 22"/>
              <a:gd name="T6" fmla="*/ 96 w 98"/>
              <a:gd name="T7" fmla="*/ 2 h 22"/>
              <a:gd name="T8" fmla="*/ 98 w 98"/>
              <a:gd name="T9" fmla="*/ 4 h 22"/>
              <a:gd name="T10" fmla="*/ 6 w 98"/>
              <a:gd name="T11" fmla="*/ 22 h 22"/>
              <a:gd name="T12" fmla="*/ 4 w 98"/>
              <a:gd name="T13" fmla="*/ 20 h 22"/>
              <a:gd name="T14" fmla="*/ 2 w 98"/>
              <a:gd name="T15" fmla="*/ 20 h 22"/>
              <a:gd name="T16" fmla="*/ 0 w 98"/>
              <a:gd name="T17" fmla="*/ 18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8"/>
              <a:gd name="T28" fmla="*/ 0 h 22"/>
              <a:gd name="T29" fmla="*/ 98 w 98"/>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8" h="22">
                <a:moveTo>
                  <a:pt x="0" y="18"/>
                </a:moveTo>
                <a:lnTo>
                  <a:pt x="92" y="0"/>
                </a:lnTo>
                <a:lnTo>
                  <a:pt x="94" y="2"/>
                </a:lnTo>
                <a:lnTo>
                  <a:pt x="96" y="2"/>
                </a:lnTo>
                <a:lnTo>
                  <a:pt x="98" y="4"/>
                </a:lnTo>
                <a:lnTo>
                  <a:pt x="6" y="22"/>
                </a:lnTo>
                <a:lnTo>
                  <a:pt x="4" y="20"/>
                </a:lnTo>
                <a:lnTo>
                  <a:pt x="2" y="20"/>
                </a:lnTo>
                <a:lnTo>
                  <a:pt x="0" y="18"/>
                </a:lnTo>
                <a:close/>
              </a:path>
            </a:pathLst>
          </a:custGeom>
          <a:solidFill>
            <a:srgbClr val="3B4043"/>
          </a:solidFill>
          <a:ln w="9525">
            <a:noFill/>
            <a:round/>
            <a:headEnd/>
            <a:tailEnd/>
          </a:ln>
        </p:spPr>
        <p:txBody>
          <a:bodyPr/>
          <a:lstStyle/>
          <a:p>
            <a:endParaRPr lang="en-US"/>
          </a:p>
        </p:txBody>
      </p:sp>
      <p:sp>
        <p:nvSpPr>
          <p:cNvPr id="45719" name="Freeform 2063"/>
          <p:cNvSpPr>
            <a:spLocks/>
          </p:cNvSpPr>
          <p:nvPr/>
        </p:nvSpPr>
        <p:spPr bwMode="auto">
          <a:xfrm>
            <a:off x="9088438" y="3436938"/>
            <a:ext cx="152400" cy="36512"/>
          </a:xfrm>
          <a:custGeom>
            <a:avLst/>
            <a:gdLst>
              <a:gd name="T0" fmla="*/ 0 w 96"/>
              <a:gd name="T1" fmla="*/ 18 h 23"/>
              <a:gd name="T2" fmla="*/ 92 w 96"/>
              <a:gd name="T3" fmla="*/ 0 h 23"/>
              <a:gd name="T4" fmla="*/ 92 w 96"/>
              <a:gd name="T5" fmla="*/ 2 h 23"/>
              <a:gd name="T6" fmla="*/ 94 w 96"/>
              <a:gd name="T7" fmla="*/ 4 h 23"/>
              <a:gd name="T8" fmla="*/ 96 w 96"/>
              <a:gd name="T9" fmla="*/ 4 h 23"/>
              <a:gd name="T10" fmla="*/ 4 w 96"/>
              <a:gd name="T11" fmla="*/ 23 h 23"/>
              <a:gd name="T12" fmla="*/ 2 w 96"/>
              <a:gd name="T13" fmla="*/ 21 h 23"/>
              <a:gd name="T14" fmla="*/ 2 w 96"/>
              <a:gd name="T15" fmla="*/ 19 h 23"/>
              <a:gd name="T16" fmla="*/ 0 w 96"/>
              <a:gd name="T17" fmla="*/ 18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23"/>
              <a:gd name="T29" fmla="*/ 96 w 9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23">
                <a:moveTo>
                  <a:pt x="0" y="18"/>
                </a:moveTo>
                <a:lnTo>
                  <a:pt x="92" y="0"/>
                </a:lnTo>
                <a:lnTo>
                  <a:pt x="92" y="2"/>
                </a:lnTo>
                <a:lnTo>
                  <a:pt x="94" y="4"/>
                </a:lnTo>
                <a:lnTo>
                  <a:pt x="96" y="4"/>
                </a:lnTo>
                <a:lnTo>
                  <a:pt x="4" y="23"/>
                </a:lnTo>
                <a:lnTo>
                  <a:pt x="2" y="21"/>
                </a:lnTo>
                <a:lnTo>
                  <a:pt x="2" y="19"/>
                </a:lnTo>
                <a:lnTo>
                  <a:pt x="0" y="18"/>
                </a:lnTo>
                <a:close/>
              </a:path>
            </a:pathLst>
          </a:custGeom>
          <a:solidFill>
            <a:srgbClr val="3B4044"/>
          </a:solidFill>
          <a:ln w="9525">
            <a:noFill/>
            <a:round/>
            <a:headEnd/>
            <a:tailEnd/>
          </a:ln>
        </p:spPr>
        <p:txBody>
          <a:bodyPr/>
          <a:lstStyle/>
          <a:p>
            <a:endParaRPr lang="en-US"/>
          </a:p>
        </p:txBody>
      </p:sp>
      <p:sp>
        <p:nvSpPr>
          <p:cNvPr id="45720" name="Freeform 2064"/>
          <p:cNvSpPr>
            <a:spLocks/>
          </p:cNvSpPr>
          <p:nvPr/>
        </p:nvSpPr>
        <p:spPr bwMode="auto">
          <a:xfrm>
            <a:off x="9094789" y="3443289"/>
            <a:ext cx="149225" cy="39687"/>
          </a:xfrm>
          <a:custGeom>
            <a:avLst/>
            <a:gdLst>
              <a:gd name="T0" fmla="*/ 0 w 94"/>
              <a:gd name="T1" fmla="*/ 19 h 25"/>
              <a:gd name="T2" fmla="*/ 92 w 94"/>
              <a:gd name="T3" fmla="*/ 0 h 25"/>
              <a:gd name="T4" fmla="*/ 92 w 94"/>
              <a:gd name="T5" fmla="*/ 2 h 25"/>
              <a:gd name="T6" fmla="*/ 94 w 94"/>
              <a:gd name="T7" fmla="*/ 4 h 25"/>
              <a:gd name="T8" fmla="*/ 94 w 94"/>
              <a:gd name="T9" fmla="*/ 6 h 25"/>
              <a:gd name="T10" fmla="*/ 2 w 94"/>
              <a:gd name="T11" fmla="*/ 25 h 25"/>
              <a:gd name="T12" fmla="*/ 2 w 94"/>
              <a:gd name="T13" fmla="*/ 23 h 25"/>
              <a:gd name="T14" fmla="*/ 2 w 94"/>
              <a:gd name="T15" fmla="*/ 21 h 25"/>
              <a:gd name="T16" fmla="*/ 0 w 94"/>
              <a:gd name="T17" fmla="*/ 19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25"/>
              <a:gd name="T29" fmla="*/ 94 w 94"/>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25">
                <a:moveTo>
                  <a:pt x="0" y="19"/>
                </a:moveTo>
                <a:lnTo>
                  <a:pt x="92" y="0"/>
                </a:lnTo>
                <a:lnTo>
                  <a:pt x="92" y="2"/>
                </a:lnTo>
                <a:lnTo>
                  <a:pt x="94" y="4"/>
                </a:lnTo>
                <a:lnTo>
                  <a:pt x="94" y="6"/>
                </a:lnTo>
                <a:lnTo>
                  <a:pt x="2" y="25"/>
                </a:lnTo>
                <a:lnTo>
                  <a:pt x="2" y="23"/>
                </a:lnTo>
                <a:lnTo>
                  <a:pt x="2" y="21"/>
                </a:lnTo>
                <a:lnTo>
                  <a:pt x="0" y="19"/>
                </a:lnTo>
                <a:close/>
              </a:path>
            </a:pathLst>
          </a:custGeom>
          <a:solidFill>
            <a:srgbClr val="3B4044"/>
          </a:solidFill>
          <a:ln w="9525">
            <a:noFill/>
            <a:round/>
            <a:headEnd/>
            <a:tailEnd/>
          </a:ln>
        </p:spPr>
        <p:txBody>
          <a:bodyPr/>
          <a:lstStyle/>
          <a:p>
            <a:endParaRPr lang="en-US"/>
          </a:p>
        </p:txBody>
      </p:sp>
      <p:sp>
        <p:nvSpPr>
          <p:cNvPr id="45721" name="Freeform 2065"/>
          <p:cNvSpPr>
            <a:spLocks/>
          </p:cNvSpPr>
          <p:nvPr/>
        </p:nvSpPr>
        <p:spPr bwMode="auto">
          <a:xfrm>
            <a:off x="9097963" y="3452814"/>
            <a:ext cx="146050" cy="39687"/>
          </a:xfrm>
          <a:custGeom>
            <a:avLst/>
            <a:gdLst>
              <a:gd name="T0" fmla="*/ 0 w 92"/>
              <a:gd name="T1" fmla="*/ 19 h 25"/>
              <a:gd name="T2" fmla="*/ 92 w 92"/>
              <a:gd name="T3" fmla="*/ 0 h 25"/>
              <a:gd name="T4" fmla="*/ 92 w 92"/>
              <a:gd name="T5" fmla="*/ 4 h 25"/>
              <a:gd name="T6" fmla="*/ 92 w 92"/>
              <a:gd name="T7" fmla="*/ 6 h 25"/>
              <a:gd name="T8" fmla="*/ 92 w 92"/>
              <a:gd name="T9" fmla="*/ 8 h 25"/>
              <a:gd name="T10" fmla="*/ 2 w 92"/>
              <a:gd name="T11" fmla="*/ 25 h 25"/>
              <a:gd name="T12" fmla="*/ 2 w 92"/>
              <a:gd name="T13" fmla="*/ 23 h 25"/>
              <a:gd name="T14" fmla="*/ 2 w 92"/>
              <a:gd name="T15" fmla="*/ 21 h 25"/>
              <a:gd name="T16" fmla="*/ 0 w 92"/>
              <a:gd name="T17" fmla="*/ 19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2"/>
              <a:gd name="T28" fmla="*/ 0 h 25"/>
              <a:gd name="T29" fmla="*/ 92 w 92"/>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2" h="25">
                <a:moveTo>
                  <a:pt x="0" y="19"/>
                </a:moveTo>
                <a:lnTo>
                  <a:pt x="92" y="0"/>
                </a:lnTo>
                <a:lnTo>
                  <a:pt x="92" y="4"/>
                </a:lnTo>
                <a:lnTo>
                  <a:pt x="92" y="6"/>
                </a:lnTo>
                <a:lnTo>
                  <a:pt x="92" y="8"/>
                </a:lnTo>
                <a:lnTo>
                  <a:pt x="2" y="25"/>
                </a:lnTo>
                <a:lnTo>
                  <a:pt x="2" y="23"/>
                </a:lnTo>
                <a:lnTo>
                  <a:pt x="2" y="21"/>
                </a:lnTo>
                <a:lnTo>
                  <a:pt x="0" y="19"/>
                </a:lnTo>
                <a:close/>
              </a:path>
            </a:pathLst>
          </a:custGeom>
          <a:solidFill>
            <a:srgbClr val="363B3D"/>
          </a:solidFill>
          <a:ln w="9525">
            <a:noFill/>
            <a:round/>
            <a:headEnd/>
            <a:tailEnd/>
          </a:ln>
        </p:spPr>
        <p:txBody>
          <a:bodyPr/>
          <a:lstStyle/>
          <a:p>
            <a:endParaRPr lang="en-US"/>
          </a:p>
        </p:txBody>
      </p:sp>
      <p:sp>
        <p:nvSpPr>
          <p:cNvPr id="45722" name="Freeform 2066"/>
          <p:cNvSpPr>
            <a:spLocks/>
          </p:cNvSpPr>
          <p:nvPr/>
        </p:nvSpPr>
        <p:spPr bwMode="auto">
          <a:xfrm>
            <a:off x="9101139" y="3465513"/>
            <a:ext cx="142875" cy="30162"/>
          </a:xfrm>
          <a:custGeom>
            <a:avLst/>
            <a:gdLst>
              <a:gd name="T0" fmla="*/ 0 w 90"/>
              <a:gd name="T1" fmla="*/ 17 h 19"/>
              <a:gd name="T2" fmla="*/ 90 w 90"/>
              <a:gd name="T3" fmla="*/ 0 h 19"/>
              <a:gd name="T4" fmla="*/ 90 w 90"/>
              <a:gd name="T5" fmla="*/ 1 h 19"/>
              <a:gd name="T6" fmla="*/ 0 w 90"/>
              <a:gd name="T7" fmla="*/ 19 h 19"/>
              <a:gd name="T8" fmla="*/ 0 w 90"/>
              <a:gd name="T9" fmla="*/ 17 h 19"/>
              <a:gd name="T10" fmla="*/ 0 60000 65536"/>
              <a:gd name="T11" fmla="*/ 0 60000 65536"/>
              <a:gd name="T12" fmla="*/ 0 60000 65536"/>
              <a:gd name="T13" fmla="*/ 0 60000 65536"/>
              <a:gd name="T14" fmla="*/ 0 60000 65536"/>
              <a:gd name="T15" fmla="*/ 0 w 90"/>
              <a:gd name="T16" fmla="*/ 0 h 19"/>
              <a:gd name="T17" fmla="*/ 90 w 90"/>
              <a:gd name="T18" fmla="*/ 19 h 19"/>
            </a:gdLst>
            <a:ahLst/>
            <a:cxnLst>
              <a:cxn ang="T10">
                <a:pos x="T0" y="T1"/>
              </a:cxn>
              <a:cxn ang="T11">
                <a:pos x="T2" y="T3"/>
              </a:cxn>
              <a:cxn ang="T12">
                <a:pos x="T4" y="T5"/>
              </a:cxn>
              <a:cxn ang="T13">
                <a:pos x="T6" y="T7"/>
              </a:cxn>
              <a:cxn ang="T14">
                <a:pos x="T8" y="T9"/>
              </a:cxn>
            </a:cxnLst>
            <a:rect l="T15" t="T16" r="T17" b="T18"/>
            <a:pathLst>
              <a:path w="90" h="19">
                <a:moveTo>
                  <a:pt x="0" y="17"/>
                </a:moveTo>
                <a:lnTo>
                  <a:pt x="90" y="0"/>
                </a:lnTo>
                <a:lnTo>
                  <a:pt x="90" y="1"/>
                </a:lnTo>
                <a:lnTo>
                  <a:pt x="0" y="19"/>
                </a:lnTo>
                <a:lnTo>
                  <a:pt x="0" y="17"/>
                </a:lnTo>
                <a:close/>
              </a:path>
            </a:pathLst>
          </a:custGeom>
          <a:solidFill>
            <a:srgbClr val="343739"/>
          </a:solidFill>
          <a:ln w="9525">
            <a:noFill/>
            <a:round/>
            <a:headEnd/>
            <a:tailEnd/>
          </a:ln>
        </p:spPr>
        <p:txBody>
          <a:bodyPr/>
          <a:lstStyle/>
          <a:p>
            <a:endParaRPr lang="en-US"/>
          </a:p>
        </p:txBody>
      </p:sp>
      <p:sp>
        <p:nvSpPr>
          <p:cNvPr id="45723" name="Freeform 2067"/>
          <p:cNvSpPr>
            <a:spLocks/>
          </p:cNvSpPr>
          <p:nvPr/>
        </p:nvSpPr>
        <p:spPr bwMode="auto">
          <a:xfrm>
            <a:off x="9064625" y="3467100"/>
            <a:ext cx="179388" cy="304800"/>
          </a:xfrm>
          <a:custGeom>
            <a:avLst/>
            <a:gdLst>
              <a:gd name="T0" fmla="*/ 23 w 113"/>
              <a:gd name="T1" fmla="*/ 18 h 192"/>
              <a:gd name="T2" fmla="*/ 113 w 113"/>
              <a:gd name="T3" fmla="*/ 0 h 192"/>
              <a:gd name="T4" fmla="*/ 92 w 113"/>
              <a:gd name="T5" fmla="*/ 175 h 192"/>
              <a:gd name="T6" fmla="*/ 0 w 113"/>
              <a:gd name="T7" fmla="*/ 192 h 192"/>
              <a:gd name="T8" fmla="*/ 23 w 113"/>
              <a:gd name="T9" fmla="*/ 18 h 192"/>
              <a:gd name="T10" fmla="*/ 0 60000 65536"/>
              <a:gd name="T11" fmla="*/ 0 60000 65536"/>
              <a:gd name="T12" fmla="*/ 0 60000 65536"/>
              <a:gd name="T13" fmla="*/ 0 60000 65536"/>
              <a:gd name="T14" fmla="*/ 0 60000 65536"/>
              <a:gd name="T15" fmla="*/ 0 w 113"/>
              <a:gd name="T16" fmla="*/ 0 h 192"/>
              <a:gd name="T17" fmla="*/ 113 w 113"/>
              <a:gd name="T18" fmla="*/ 192 h 192"/>
            </a:gdLst>
            <a:ahLst/>
            <a:cxnLst>
              <a:cxn ang="T10">
                <a:pos x="T0" y="T1"/>
              </a:cxn>
              <a:cxn ang="T11">
                <a:pos x="T2" y="T3"/>
              </a:cxn>
              <a:cxn ang="T12">
                <a:pos x="T4" y="T5"/>
              </a:cxn>
              <a:cxn ang="T13">
                <a:pos x="T6" y="T7"/>
              </a:cxn>
              <a:cxn ang="T14">
                <a:pos x="T8" y="T9"/>
              </a:cxn>
            </a:cxnLst>
            <a:rect l="T15" t="T16" r="T17" b="T18"/>
            <a:pathLst>
              <a:path w="113" h="192">
                <a:moveTo>
                  <a:pt x="23" y="18"/>
                </a:moveTo>
                <a:lnTo>
                  <a:pt x="113" y="0"/>
                </a:lnTo>
                <a:lnTo>
                  <a:pt x="92" y="175"/>
                </a:lnTo>
                <a:lnTo>
                  <a:pt x="0" y="192"/>
                </a:lnTo>
                <a:lnTo>
                  <a:pt x="23" y="18"/>
                </a:lnTo>
                <a:close/>
              </a:path>
            </a:pathLst>
          </a:custGeom>
          <a:solidFill>
            <a:srgbClr val="313435"/>
          </a:solidFill>
          <a:ln w="9525">
            <a:noFill/>
            <a:round/>
            <a:headEnd/>
            <a:tailEnd/>
          </a:ln>
        </p:spPr>
        <p:txBody>
          <a:bodyPr/>
          <a:lstStyle/>
          <a:p>
            <a:endParaRPr lang="en-US"/>
          </a:p>
        </p:txBody>
      </p:sp>
      <p:sp>
        <p:nvSpPr>
          <p:cNvPr id="45724" name="Freeform 2068"/>
          <p:cNvSpPr>
            <a:spLocks/>
          </p:cNvSpPr>
          <p:nvPr/>
        </p:nvSpPr>
        <p:spPr bwMode="auto">
          <a:xfrm>
            <a:off x="9061451" y="3744914"/>
            <a:ext cx="149225" cy="39687"/>
          </a:xfrm>
          <a:custGeom>
            <a:avLst/>
            <a:gdLst>
              <a:gd name="T0" fmla="*/ 2 w 94"/>
              <a:gd name="T1" fmla="*/ 17 h 25"/>
              <a:gd name="T2" fmla="*/ 94 w 94"/>
              <a:gd name="T3" fmla="*/ 0 h 25"/>
              <a:gd name="T4" fmla="*/ 94 w 94"/>
              <a:gd name="T5" fmla="*/ 2 h 25"/>
              <a:gd name="T6" fmla="*/ 92 w 94"/>
              <a:gd name="T7" fmla="*/ 4 h 25"/>
              <a:gd name="T8" fmla="*/ 92 w 94"/>
              <a:gd name="T9" fmla="*/ 8 h 25"/>
              <a:gd name="T10" fmla="*/ 0 w 94"/>
              <a:gd name="T11" fmla="*/ 25 h 25"/>
              <a:gd name="T12" fmla="*/ 2 w 94"/>
              <a:gd name="T13" fmla="*/ 23 h 25"/>
              <a:gd name="T14" fmla="*/ 2 w 94"/>
              <a:gd name="T15" fmla="*/ 19 h 25"/>
              <a:gd name="T16" fmla="*/ 2 w 94"/>
              <a:gd name="T17" fmla="*/ 17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25"/>
              <a:gd name="T29" fmla="*/ 94 w 94"/>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25">
                <a:moveTo>
                  <a:pt x="2" y="17"/>
                </a:moveTo>
                <a:lnTo>
                  <a:pt x="94" y="0"/>
                </a:lnTo>
                <a:lnTo>
                  <a:pt x="94" y="2"/>
                </a:lnTo>
                <a:lnTo>
                  <a:pt x="92" y="4"/>
                </a:lnTo>
                <a:lnTo>
                  <a:pt x="92" y="8"/>
                </a:lnTo>
                <a:lnTo>
                  <a:pt x="0" y="25"/>
                </a:lnTo>
                <a:lnTo>
                  <a:pt x="2" y="23"/>
                </a:lnTo>
                <a:lnTo>
                  <a:pt x="2" y="19"/>
                </a:lnTo>
                <a:lnTo>
                  <a:pt x="2" y="17"/>
                </a:lnTo>
                <a:close/>
              </a:path>
            </a:pathLst>
          </a:custGeom>
          <a:solidFill>
            <a:srgbClr val="2F3030"/>
          </a:solidFill>
          <a:ln w="9525">
            <a:noFill/>
            <a:round/>
            <a:headEnd/>
            <a:tailEnd/>
          </a:ln>
        </p:spPr>
        <p:txBody>
          <a:bodyPr/>
          <a:lstStyle/>
          <a:p>
            <a:endParaRPr lang="en-US"/>
          </a:p>
        </p:txBody>
      </p:sp>
      <p:sp>
        <p:nvSpPr>
          <p:cNvPr id="45725" name="Freeform 2069"/>
          <p:cNvSpPr>
            <a:spLocks/>
          </p:cNvSpPr>
          <p:nvPr/>
        </p:nvSpPr>
        <p:spPr bwMode="auto">
          <a:xfrm>
            <a:off x="9055100" y="3757614"/>
            <a:ext cx="152400" cy="33337"/>
          </a:xfrm>
          <a:custGeom>
            <a:avLst/>
            <a:gdLst>
              <a:gd name="T0" fmla="*/ 4 w 96"/>
              <a:gd name="T1" fmla="*/ 17 h 21"/>
              <a:gd name="T2" fmla="*/ 96 w 96"/>
              <a:gd name="T3" fmla="*/ 0 h 21"/>
              <a:gd name="T4" fmla="*/ 94 w 96"/>
              <a:gd name="T5" fmla="*/ 2 h 21"/>
              <a:gd name="T6" fmla="*/ 94 w 96"/>
              <a:gd name="T7" fmla="*/ 2 h 21"/>
              <a:gd name="T8" fmla="*/ 92 w 96"/>
              <a:gd name="T9" fmla="*/ 4 h 21"/>
              <a:gd name="T10" fmla="*/ 0 w 96"/>
              <a:gd name="T11" fmla="*/ 21 h 21"/>
              <a:gd name="T12" fmla="*/ 2 w 96"/>
              <a:gd name="T13" fmla="*/ 21 h 21"/>
              <a:gd name="T14" fmla="*/ 4 w 96"/>
              <a:gd name="T15" fmla="*/ 19 h 21"/>
              <a:gd name="T16" fmla="*/ 4 w 96"/>
              <a:gd name="T17" fmla="*/ 17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21"/>
              <a:gd name="T29" fmla="*/ 96 w 96"/>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21">
                <a:moveTo>
                  <a:pt x="4" y="17"/>
                </a:moveTo>
                <a:lnTo>
                  <a:pt x="96" y="0"/>
                </a:lnTo>
                <a:lnTo>
                  <a:pt x="94" y="2"/>
                </a:lnTo>
                <a:lnTo>
                  <a:pt x="92" y="4"/>
                </a:lnTo>
                <a:lnTo>
                  <a:pt x="0" y="21"/>
                </a:lnTo>
                <a:lnTo>
                  <a:pt x="2" y="21"/>
                </a:lnTo>
                <a:lnTo>
                  <a:pt x="4" y="19"/>
                </a:lnTo>
                <a:lnTo>
                  <a:pt x="4" y="17"/>
                </a:lnTo>
                <a:close/>
              </a:path>
            </a:pathLst>
          </a:custGeom>
          <a:solidFill>
            <a:srgbClr val="262729"/>
          </a:solidFill>
          <a:ln w="9525">
            <a:noFill/>
            <a:round/>
            <a:headEnd/>
            <a:tailEnd/>
          </a:ln>
        </p:spPr>
        <p:txBody>
          <a:bodyPr/>
          <a:lstStyle/>
          <a:p>
            <a:endParaRPr lang="en-US"/>
          </a:p>
        </p:txBody>
      </p:sp>
      <p:sp>
        <p:nvSpPr>
          <p:cNvPr id="45726" name="Freeform 2070"/>
          <p:cNvSpPr>
            <a:spLocks/>
          </p:cNvSpPr>
          <p:nvPr/>
        </p:nvSpPr>
        <p:spPr bwMode="auto">
          <a:xfrm>
            <a:off x="9048750" y="3763963"/>
            <a:ext cx="152400" cy="36512"/>
          </a:xfrm>
          <a:custGeom>
            <a:avLst/>
            <a:gdLst>
              <a:gd name="T0" fmla="*/ 4 w 96"/>
              <a:gd name="T1" fmla="*/ 17 h 23"/>
              <a:gd name="T2" fmla="*/ 96 w 96"/>
              <a:gd name="T3" fmla="*/ 0 h 23"/>
              <a:gd name="T4" fmla="*/ 94 w 96"/>
              <a:gd name="T5" fmla="*/ 2 h 23"/>
              <a:gd name="T6" fmla="*/ 92 w 96"/>
              <a:gd name="T7" fmla="*/ 3 h 23"/>
              <a:gd name="T8" fmla="*/ 92 w 96"/>
              <a:gd name="T9" fmla="*/ 5 h 23"/>
              <a:gd name="T10" fmla="*/ 0 w 96"/>
              <a:gd name="T11" fmla="*/ 23 h 23"/>
              <a:gd name="T12" fmla="*/ 2 w 96"/>
              <a:gd name="T13" fmla="*/ 21 h 23"/>
              <a:gd name="T14" fmla="*/ 4 w 96"/>
              <a:gd name="T15" fmla="*/ 19 h 23"/>
              <a:gd name="T16" fmla="*/ 4 w 96"/>
              <a:gd name="T17" fmla="*/ 1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23"/>
              <a:gd name="T29" fmla="*/ 96 w 9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23">
                <a:moveTo>
                  <a:pt x="4" y="17"/>
                </a:moveTo>
                <a:lnTo>
                  <a:pt x="96" y="0"/>
                </a:lnTo>
                <a:lnTo>
                  <a:pt x="94" y="2"/>
                </a:lnTo>
                <a:lnTo>
                  <a:pt x="92" y="3"/>
                </a:lnTo>
                <a:lnTo>
                  <a:pt x="92" y="5"/>
                </a:lnTo>
                <a:lnTo>
                  <a:pt x="0" y="23"/>
                </a:lnTo>
                <a:lnTo>
                  <a:pt x="2" y="21"/>
                </a:lnTo>
                <a:lnTo>
                  <a:pt x="4" y="19"/>
                </a:lnTo>
                <a:lnTo>
                  <a:pt x="4" y="17"/>
                </a:lnTo>
                <a:close/>
              </a:path>
            </a:pathLst>
          </a:custGeom>
          <a:solidFill>
            <a:srgbClr val="1C1E1F"/>
          </a:solidFill>
          <a:ln w="9525">
            <a:noFill/>
            <a:round/>
            <a:headEnd/>
            <a:tailEnd/>
          </a:ln>
        </p:spPr>
        <p:txBody>
          <a:bodyPr/>
          <a:lstStyle/>
          <a:p>
            <a:endParaRPr lang="en-US"/>
          </a:p>
        </p:txBody>
      </p:sp>
      <p:sp>
        <p:nvSpPr>
          <p:cNvPr id="45727" name="Freeform 2071"/>
          <p:cNvSpPr>
            <a:spLocks/>
          </p:cNvSpPr>
          <p:nvPr/>
        </p:nvSpPr>
        <p:spPr bwMode="auto">
          <a:xfrm>
            <a:off x="9039226" y="3771900"/>
            <a:ext cx="155575" cy="31750"/>
          </a:xfrm>
          <a:custGeom>
            <a:avLst/>
            <a:gdLst>
              <a:gd name="T0" fmla="*/ 6 w 98"/>
              <a:gd name="T1" fmla="*/ 18 h 20"/>
              <a:gd name="T2" fmla="*/ 98 w 98"/>
              <a:gd name="T3" fmla="*/ 0 h 20"/>
              <a:gd name="T4" fmla="*/ 96 w 98"/>
              <a:gd name="T5" fmla="*/ 0 h 20"/>
              <a:gd name="T6" fmla="*/ 94 w 98"/>
              <a:gd name="T7" fmla="*/ 2 h 20"/>
              <a:gd name="T8" fmla="*/ 92 w 98"/>
              <a:gd name="T9" fmla="*/ 2 h 20"/>
              <a:gd name="T10" fmla="*/ 0 w 98"/>
              <a:gd name="T11" fmla="*/ 20 h 20"/>
              <a:gd name="T12" fmla="*/ 2 w 98"/>
              <a:gd name="T13" fmla="*/ 20 h 20"/>
              <a:gd name="T14" fmla="*/ 4 w 98"/>
              <a:gd name="T15" fmla="*/ 18 h 20"/>
              <a:gd name="T16" fmla="*/ 6 w 98"/>
              <a:gd name="T17" fmla="*/ 18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8"/>
              <a:gd name="T28" fmla="*/ 0 h 20"/>
              <a:gd name="T29" fmla="*/ 98 w 98"/>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8" h="20">
                <a:moveTo>
                  <a:pt x="6" y="18"/>
                </a:moveTo>
                <a:lnTo>
                  <a:pt x="98" y="0"/>
                </a:lnTo>
                <a:lnTo>
                  <a:pt x="96" y="0"/>
                </a:lnTo>
                <a:lnTo>
                  <a:pt x="94" y="2"/>
                </a:lnTo>
                <a:lnTo>
                  <a:pt x="92" y="2"/>
                </a:lnTo>
                <a:lnTo>
                  <a:pt x="0" y="20"/>
                </a:lnTo>
                <a:lnTo>
                  <a:pt x="2" y="20"/>
                </a:lnTo>
                <a:lnTo>
                  <a:pt x="4" y="18"/>
                </a:lnTo>
                <a:lnTo>
                  <a:pt x="6" y="18"/>
                </a:lnTo>
                <a:close/>
              </a:path>
            </a:pathLst>
          </a:custGeom>
          <a:solidFill>
            <a:srgbClr val="131516"/>
          </a:solidFill>
          <a:ln w="9525">
            <a:noFill/>
            <a:round/>
            <a:headEnd/>
            <a:tailEnd/>
          </a:ln>
        </p:spPr>
        <p:txBody>
          <a:bodyPr/>
          <a:lstStyle/>
          <a:p>
            <a:endParaRPr lang="en-US"/>
          </a:p>
        </p:txBody>
      </p:sp>
      <p:sp>
        <p:nvSpPr>
          <p:cNvPr id="45728" name="Freeform 2072"/>
          <p:cNvSpPr>
            <a:spLocks/>
          </p:cNvSpPr>
          <p:nvPr/>
        </p:nvSpPr>
        <p:spPr bwMode="auto">
          <a:xfrm>
            <a:off x="9036051" y="3775076"/>
            <a:ext cx="149225" cy="28575"/>
          </a:xfrm>
          <a:custGeom>
            <a:avLst/>
            <a:gdLst>
              <a:gd name="T0" fmla="*/ 2 w 94"/>
              <a:gd name="T1" fmla="*/ 18 h 18"/>
              <a:gd name="T2" fmla="*/ 94 w 94"/>
              <a:gd name="T3" fmla="*/ 0 h 18"/>
              <a:gd name="T4" fmla="*/ 93 w 94"/>
              <a:gd name="T5" fmla="*/ 0 h 18"/>
              <a:gd name="T6" fmla="*/ 0 w 94"/>
              <a:gd name="T7" fmla="*/ 18 h 18"/>
              <a:gd name="T8" fmla="*/ 2 w 94"/>
              <a:gd name="T9" fmla="*/ 18 h 18"/>
              <a:gd name="T10" fmla="*/ 0 60000 65536"/>
              <a:gd name="T11" fmla="*/ 0 60000 65536"/>
              <a:gd name="T12" fmla="*/ 0 60000 65536"/>
              <a:gd name="T13" fmla="*/ 0 60000 65536"/>
              <a:gd name="T14" fmla="*/ 0 60000 65536"/>
              <a:gd name="T15" fmla="*/ 0 w 94"/>
              <a:gd name="T16" fmla="*/ 0 h 18"/>
              <a:gd name="T17" fmla="*/ 94 w 94"/>
              <a:gd name="T18" fmla="*/ 18 h 18"/>
            </a:gdLst>
            <a:ahLst/>
            <a:cxnLst>
              <a:cxn ang="T10">
                <a:pos x="T0" y="T1"/>
              </a:cxn>
              <a:cxn ang="T11">
                <a:pos x="T2" y="T3"/>
              </a:cxn>
              <a:cxn ang="T12">
                <a:pos x="T4" y="T5"/>
              </a:cxn>
              <a:cxn ang="T13">
                <a:pos x="T6" y="T7"/>
              </a:cxn>
              <a:cxn ang="T14">
                <a:pos x="T8" y="T9"/>
              </a:cxn>
            </a:cxnLst>
            <a:rect l="T15" t="T16" r="T17" b="T18"/>
            <a:pathLst>
              <a:path w="94" h="18">
                <a:moveTo>
                  <a:pt x="2" y="18"/>
                </a:moveTo>
                <a:lnTo>
                  <a:pt x="94" y="0"/>
                </a:lnTo>
                <a:lnTo>
                  <a:pt x="93" y="0"/>
                </a:lnTo>
                <a:lnTo>
                  <a:pt x="0" y="18"/>
                </a:lnTo>
                <a:lnTo>
                  <a:pt x="2" y="18"/>
                </a:lnTo>
                <a:close/>
              </a:path>
            </a:pathLst>
          </a:custGeom>
          <a:solidFill>
            <a:srgbClr val="131516"/>
          </a:solidFill>
          <a:ln w="9525">
            <a:noFill/>
            <a:round/>
            <a:headEnd/>
            <a:tailEnd/>
          </a:ln>
        </p:spPr>
        <p:txBody>
          <a:bodyPr/>
          <a:lstStyle/>
          <a:p>
            <a:endParaRPr lang="en-US"/>
          </a:p>
        </p:txBody>
      </p:sp>
      <p:sp>
        <p:nvSpPr>
          <p:cNvPr id="45729" name="Freeform 2073"/>
          <p:cNvSpPr>
            <a:spLocks/>
          </p:cNvSpPr>
          <p:nvPr/>
        </p:nvSpPr>
        <p:spPr bwMode="auto">
          <a:xfrm>
            <a:off x="8793163" y="3400426"/>
            <a:ext cx="450850" cy="403225"/>
          </a:xfrm>
          <a:custGeom>
            <a:avLst/>
            <a:gdLst>
              <a:gd name="T0" fmla="*/ 90 w 284"/>
              <a:gd name="T1" fmla="*/ 0 h 254"/>
              <a:gd name="T2" fmla="*/ 96 w 284"/>
              <a:gd name="T3" fmla="*/ 0 h 254"/>
              <a:gd name="T4" fmla="*/ 267 w 284"/>
              <a:gd name="T5" fmla="*/ 18 h 254"/>
              <a:gd name="T6" fmla="*/ 270 w 284"/>
              <a:gd name="T7" fmla="*/ 19 h 254"/>
              <a:gd name="T8" fmla="*/ 274 w 284"/>
              <a:gd name="T9" fmla="*/ 21 h 254"/>
              <a:gd name="T10" fmla="*/ 278 w 284"/>
              <a:gd name="T11" fmla="*/ 23 h 254"/>
              <a:gd name="T12" fmla="*/ 280 w 284"/>
              <a:gd name="T13" fmla="*/ 27 h 254"/>
              <a:gd name="T14" fmla="*/ 282 w 284"/>
              <a:gd name="T15" fmla="*/ 29 h 254"/>
              <a:gd name="T16" fmla="*/ 284 w 284"/>
              <a:gd name="T17" fmla="*/ 33 h 254"/>
              <a:gd name="T18" fmla="*/ 284 w 284"/>
              <a:gd name="T19" fmla="*/ 39 h 254"/>
              <a:gd name="T20" fmla="*/ 284 w 284"/>
              <a:gd name="T21" fmla="*/ 42 h 254"/>
              <a:gd name="T22" fmla="*/ 263 w 284"/>
              <a:gd name="T23" fmla="*/ 219 h 254"/>
              <a:gd name="T24" fmla="*/ 261 w 284"/>
              <a:gd name="T25" fmla="*/ 225 h 254"/>
              <a:gd name="T26" fmla="*/ 259 w 284"/>
              <a:gd name="T27" fmla="*/ 227 h 254"/>
              <a:gd name="T28" fmla="*/ 255 w 284"/>
              <a:gd name="T29" fmla="*/ 231 h 254"/>
              <a:gd name="T30" fmla="*/ 253 w 284"/>
              <a:gd name="T31" fmla="*/ 234 h 254"/>
              <a:gd name="T32" fmla="*/ 249 w 284"/>
              <a:gd name="T33" fmla="*/ 236 h 254"/>
              <a:gd name="T34" fmla="*/ 246 w 284"/>
              <a:gd name="T35" fmla="*/ 236 h 254"/>
              <a:gd name="T36" fmla="*/ 155 w 284"/>
              <a:gd name="T37" fmla="*/ 254 h 254"/>
              <a:gd name="T38" fmla="*/ 159 w 284"/>
              <a:gd name="T39" fmla="*/ 252 h 254"/>
              <a:gd name="T40" fmla="*/ 163 w 284"/>
              <a:gd name="T41" fmla="*/ 250 h 254"/>
              <a:gd name="T42" fmla="*/ 165 w 284"/>
              <a:gd name="T43" fmla="*/ 246 h 254"/>
              <a:gd name="T44" fmla="*/ 169 w 284"/>
              <a:gd name="T45" fmla="*/ 244 h 254"/>
              <a:gd name="T46" fmla="*/ 171 w 284"/>
              <a:gd name="T47" fmla="*/ 240 h 254"/>
              <a:gd name="T48" fmla="*/ 171 w 284"/>
              <a:gd name="T49" fmla="*/ 234 h 254"/>
              <a:gd name="T50" fmla="*/ 194 w 284"/>
              <a:gd name="T51" fmla="*/ 58 h 254"/>
              <a:gd name="T52" fmla="*/ 194 w 284"/>
              <a:gd name="T53" fmla="*/ 54 h 254"/>
              <a:gd name="T54" fmla="*/ 192 w 284"/>
              <a:gd name="T55" fmla="*/ 50 h 254"/>
              <a:gd name="T56" fmla="*/ 190 w 284"/>
              <a:gd name="T57" fmla="*/ 46 h 254"/>
              <a:gd name="T58" fmla="*/ 188 w 284"/>
              <a:gd name="T59" fmla="*/ 42 h 254"/>
              <a:gd name="T60" fmla="*/ 184 w 284"/>
              <a:gd name="T61" fmla="*/ 39 h 254"/>
              <a:gd name="T62" fmla="*/ 180 w 284"/>
              <a:gd name="T63" fmla="*/ 37 h 254"/>
              <a:gd name="T64" fmla="*/ 176 w 284"/>
              <a:gd name="T65" fmla="*/ 37 h 254"/>
              <a:gd name="T66" fmla="*/ 6 w 284"/>
              <a:gd name="T67" fmla="*/ 18 h 254"/>
              <a:gd name="T68" fmla="*/ 2 w 284"/>
              <a:gd name="T69" fmla="*/ 18 h 2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4"/>
              <a:gd name="T106" fmla="*/ 0 h 254"/>
              <a:gd name="T107" fmla="*/ 284 w 284"/>
              <a:gd name="T108" fmla="*/ 254 h 2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4" h="254">
                <a:moveTo>
                  <a:pt x="0" y="18"/>
                </a:moveTo>
                <a:lnTo>
                  <a:pt x="90" y="0"/>
                </a:lnTo>
                <a:lnTo>
                  <a:pt x="92" y="0"/>
                </a:lnTo>
                <a:lnTo>
                  <a:pt x="96" y="0"/>
                </a:lnTo>
                <a:lnTo>
                  <a:pt x="98" y="0"/>
                </a:lnTo>
                <a:lnTo>
                  <a:pt x="267" y="18"/>
                </a:lnTo>
                <a:lnTo>
                  <a:pt x="269" y="19"/>
                </a:lnTo>
                <a:lnTo>
                  <a:pt x="270" y="19"/>
                </a:lnTo>
                <a:lnTo>
                  <a:pt x="272" y="19"/>
                </a:lnTo>
                <a:lnTo>
                  <a:pt x="274" y="21"/>
                </a:lnTo>
                <a:lnTo>
                  <a:pt x="276" y="21"/>
                </a:lnTo>
                <a:lnTo>
                  <a:pt x="278" y="23"/>
                </a:lnTo>
                <a:lnTo>
                  <a:pt x="278" y="25"/>
                </a:lnTo>
                <a:lnTo>
                  <a:pt x="280" y="27"/>
                </a:lnTo>
                <a:lnTo>
                  <a:pt x="282" y="27"/>
                </a:lnTo>
                <a:lnTo>
                  <a:pt x="282" y="29"/>
                </a:lnTo>
                <a:lnTo>
                  <a:pt x="284" y="31"/>
                </a:lnTo>
                <a:lnTo>
                  <a:pt x="284" y="33"/>
                </a:lnTo>
                <a:lnTo>
                  <a:pt x="284" y="37"/>
                </a:lnTo>
                <a:lnTo>
                  <a:pt x="284" y="39"/>
                </a:lnTo>
                <a:lnTo>
                  <a:pt x="284" y="41"/>
                </a:lnTo>
                <a:lnTo>
                  <a:pt x="284" y="42"/>
                </a:lnTo>
                <a:lnTo>
                  <a:pt x="263" y="217"/>
                </a:lnTo>
                <a:lnTo>
                  <a:pt x="263" y="219"/>
                </a:lnTo>
                <a:lnTo>
                  <a:pt x="261" y="221"/>
                </a:lnTo>
                <a:lnTo>
                  <a:pt x="261" y="225"/>
                </a:lnTo>
                <a:lnTo>
                  <a:pt x="259" y="227"/>
                </a:lnTo>
                <a:lnTo>
                  <a:pt x="257" y="229"/>
                </a:lnTo>
                <a:lnTo>
                  <a:pt x="255" y="231"/>
                </a:lnTo>
                <a:lnTo>
                  <a:pt x="253" y="232"/>
                </a:lnTo>
                <a:lnTo>
                  <a:pt x="253" y="234"/>
                </a:lnTo>
                <a:lnTo>
                  <a:pt x="251" y="234"/>
                </a:lnTo>
                <a:lnTo>
                  <a:pt x="249" y="236"/>
                </a:lnTo>
                <a:lnTo>
                  <a:pt x="247" y="236"/>
                </a:lnTo>
                <a:lnTo>
                  <a:pt x="246" y="236"/>
                </a:lnTo>
                <a:lnTo>
                  <a:pt x="153" y="254"/>
                </a:lnTo>
                <a:lnTo>
                  <a:pt x="155" y="254"/>
                </a:lnTo>
                <a:lnTo>
                  <a:pt x="157" y="254"/>
                </a:lnTo>
                <a:lnTo>
                  <a:pt x="159" y="252"/>
                </a:lnTo>
                <a:lnTo>
                  <a:pt x="161" y="252"/>
                </a:lnTo>
                <a:lnTo>
                  <a:pt x="163" y="250"/>
                </a:lnTo>
                <a:lnTo>
                  <a:pt x="165" y="248"/>
                </a:lnTo>
                <a:lnTo>
                  <a:pt x="165" y="246"/>
                </a:lnTo>
                <a:lnTo>
                  <a:pt x="167" y="246"/>
                </a:lnTo>
                <a:lnTo>
                  <a:pt x="169" y="244"/>
                </a:lnTo>
                <a:lnTo>
                  <a:pt x="169" y="242"/>
                </a:lnTo>
                <a:lnTo>
                  <a:pt x="171" y="240"/>
                </a:lnTo>
                <a:lnTo>
                  <a:pt x="171" y="236"/>
                </a:lnTo>
                <a:lnTo>
                  <a:pt x="171" y="234"/>
                </a:lnTo>
                <a:lnTo>
                  <a:pt x="194" y="60"/>
                </a:lnTo>
                <a:lnTo>
                  <a:pt x="194" y="58"/>
                </a:lnTo>
                <a:lnTo>
                  <a:pt x="194" y="56"/>
                </a:lnTo>
                <a:lnTo>
                  <a:pt x="194" y="54"/>
                </a:lnTo>
                <a:lnTo>
                  <a:pt x="192" y="52"/>
                </a:lnTo>
                <a:lnTo>
                  <a:pt x="192" y="50"/>
                </a:lnTo>
                <a:lnTo>
                  <a:pt x="192" y="48"/>
                </a:lnTo>
                <a:lnTo>
                  <a:pt x="190" y="46"/>
                </a:lnTo>
                <a:lnTo>
                  <a:pt x="188" y="44"/>
                </a:lnTo>
                <a:lnTo>
                  <a:pt x="188" y="42"/>
                </a:lnTo>
                <a:lnTo>
                  <a:pt x="186" y="41"/>
                </a:lnTo>
                <a:lnTo>
                  <a:pt x="184" y="39"/>
                </a:lnTo>
                <a:lnTo>
                  <a:pt x="182" y="39"/>
                </a:lnTo>
                <a:lnTo>
                  <a:pt x="180" y="37"/>
                </a:lnTo>
                <a:lnTo>
                  <a:pt x="178" y="37"/>
                </a:lnTo>
                <a:lnTo>
                  <a:pt x="176" y="37"/>
                </a:lnTo>
                <a:lnTo>
                  <a:pt x="175" y="37"/>
                </a:lnTo>
                <a:lnTo>
                  <a:pt x="6" y="18"/>
                </a:lnTo>
                <a:lnTo>
                  <a:pt x="4" y="18"/>
                </a:lnTo>
                <a:lnTo>
                  <a:pt x="2" y="18"/>
                </a:lnTo>
                <a:lnTo>
                  <a:pt x="0" y="18"/>
                </a:lnTo>
                <a:close/>
              </a:path>
            </a:pathLst>
          </a:custGeom>
          <a:noFill/>
          <a:ln w="3175">
            <a:solidFill>
              <a:srgbClr val="727070"/>
            </a:solidFill>
            <a:round/>
            <a:headEnd/>
            <a:tailEnd/>
          </a:ln>
        </p:spPr>
        <p:txBody>
          <a:bodyPr/>
          <a:lstStyle/>
          <a:p>
            <a:endParaRPr lang="en-US"/>
          </a:p>
        </p:txBody>
      </p:sp>
      <p:sp>
        <p:nvSpPr>
          <p:cNvPr id="45730" name="Freeform 2074"/>
          <p:cNvSpPr>
            <a:spLocks/>
          </p:cNvSpPr>
          <p:nvPr/>
        </p:nvSpPr>
        <p:spPr bwMode="auto">
          <a:xfrm>
            <a:off x="8729664" y="3429001"/>
            <a:ext cx="371475" cy="377825"/>
          </a:xfrm>
          <a:custGeom>
            <a:avLst/>
            <a:gdLst>
              <a:gd name="T0" fmla="*/ 46 w 234"/>
              <a:gd name="T1" fmla="*/ 0 h 238"/>
              <a:gd name="T2" fmla="*/ 215 w 234"/>
              <a:gd name="T3" fmla="*/ 19 h 238"/>
              <a:gd name="T4" fmla="*/ 222 w 234"/>
              <a:gd name="T5" fmla="*/ 21 h 238"/>
              <a:gd name="T6" fmla="*/ 228 w 234"/>
              <a:gd name="T7" fmla="*/ 26 h 238"/>
              <a:gd name="T8" fmla="*/ 232 w 234"/>
              <a:gd name="T9" fmla="*/ 34 h 238"/>
              <a:gd name="T10" fmla="*/ 234 w 234"/>
              <a:gd name="T11" fmla="*/ 42 h 238"/>
              <a:gd name="T12" fmla="*/ 211 w 234"/>
              <a:gd name="T13" fmla="*/ 216 h 238"/>
              <a:gd name="T14" fmla="*/ 209 w 234"/>
              <a:gd name="T15" fmla="*/ 226 h 238"/>
              <a:gd name="T16" fmla="*/ 203 w 234"/>
              <a:gd name="T17" fmla="*/ 232 h 238"/>
              <a:gd name="T18" fmla="*/ 195 w 234"/>
              <a:gd name="T19" fmla="*/ 236 h 238"/>
              <a:gd name="T20" fmla="*/ 188 w 234"/>
              <a:gd name="T21" fmla="*/ 238 h 238"/>
              <a:gd name="T22" fmla="*/ 19 w 234"/>
              <a:gd name="T23" fmla="*/ 218 h 238"/>
              <a:gd name="T24" fmla="*/ 11 w 234"/>
              <a:gd name="T25" fmla="*/ 216 h 238"/>
              <a:gd name="T26" fmla="*/ 3 w 234"/>
              <a:gd name="T27" fmla="*/ 211 h 238"/>
              <a:gd name="T28" fmla="*/ 0 w 234"/>
              <a:gd name="T29" fmla="*/ 203 h 238"/>
              <a:gd name="T30" fmla="*/ 0 w 234"/>
              <a:gd name="T31" fmla="*/ 195 h 238"/>
              <a:gd name="T32" fmla="*/ 23 w 234"/>
              <a:gd name="T33" fmla="*/ 21 h 238"/>
              <a:gd name="T34" fmla="*/ 25 w 234"/>
              <a:gd name="T35" fmla="*/ 11 h 238"/>
              <a:gd name="T36" fmla="*/ 30 w 234"/>
              <a:gd name="T37" fmla="*/ 5 h 238"/>
              <a:gd name="T38" fmla="*/ 38 w 234"/>
              <a:gd name="T39" fmla="*/ 1 h 238"/>
              <a:gd name="T40" fmla="*/ 46 w 234"/>
              <a:gd name="T41" fmla="*/ 0 h 2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4"/>
              <a:gd name="T64" fmla="*/ 0 h 238"/>
              <a:gd name="T65" fmla="*/ 234 w 234"/>
              <a:gd name="T66" fmla="*/ 238 h 23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4" h="238">
                <a:moveTo>
                  <a:pt x="46" y="0"/>
                </a:moveTo>
                <a:lnTo>
                  <a:pt x="215" y="19"/>
                </a:lnTo>
                <a:lnTo>
                  <a:pt x="222" y="21"/>
                </a:lnTo>
                <a:lnTo>
                  <a:pt x="228" y="26"/>
                </a:lnTo>
                <a:lnTo>
                  <a:pt x="232" y="34"/>
                </a:lnTo>
                <a:lnTo>
                  <a:pt x="234" y="42"/>
                </a:lnTo>
                <a:lnTo>
                  <a:pt x="211" y="216"/>
                </a:lnTo>
                <a:lnTo>
                  <a:pt x="209" y="226"/>
                </a:lnTo>
                <a:lnTo>
                  <a:pt x="203" y="232"/>
                </a:lnTo>
                <a:lnTo>
                  <a:pt x="195" y="236"/>
                </a:lnTo>
                <a:lnTo>
                  <a:pt x="188" y="238"/>
                </a:lnTo>
                <a:lnTo>
                  <a:pt x="19" y="218"/>
                </a:lnTo>
                <a:lnTo>
                  <a:pt x="11" y="216"/>
                </a:lnTo>
                <a:lnTo>
                  <a:pt x="3" y="211"/>
                </a:lnTo>
                <a:lnTo>
                  <a:pt x="0" y="203"/>
                </a:lnTo>
                <a:lnTo>
                  <a:pt x="0" y="195"/>
                </a:lnTo>
                <a:lnTo>
                  <a:pt x="23" y="21"/>
                </a:lnTo>
                <a:lnTo>
                  <a:pt x="25" y="11"/>
                </a:lnTo>
                <a:lnTo>
                  <a:pt x="30" y="5"/>
                </a:lnTo>
                <a:lnTo>
                  <a:pt x="38" y="1"/>
                </a:lnTo>
                <a:lnTo>
                  <a:pt x="46" y="0"/>
                </a:lnTo>
                <a:close/>
              </a:path>
            </a:pathLst>
          </a:custGeom>
          <a:solidFill>
            <a:srgbClr val="262729"/>
          </a:solidFill>
          <a:ln w="9525">
            <a:noFill/>
            <a:round/>
            <a:headEnd/>
            <a:tailEnd/>
          </a:ln>
        </p:spPr>
        <p:txBody>
          <a:bodyPr/>
          <a:lstStyle/>
          <a:p>
            <a:endParaRPr lang="en-US"/>
          </a:p>
        </p:txBody>
      </p:sp>
      <p:sp>
        <p:nvSpPr>
          <p:cNvPr id="45731" name="Freeform 2075"/>
          <p:cNvSpPr>
            <a:spLocks/>
          </p:cNvSpPr>
          <p:nvPr/>
        </p:nvSpPr>
        <p:spPr bwMode="auto">
          <a:xfrm>
            <a:off x="8729664" y="3429001"/>
            <a:ext cx="371475" cy="377825"/>
          </a:xfrm>
          <a:custGeom>
            <a:avLst/>
            <a:gdLst>
              <a:gd name="T0" fmla="*/ 46 w 234"/>
              <a:gd name="T1" fmla="*/ 0 h 238"/>
              <a:gd name="T2" fmla="*/ 215 w 234"/>
              <a:gd name="T3" fmla="*/ 19 h 238"/>
              <a:gd name="T4" fmla="*/ 222 w 234"/>
              <a:gd name="T5" fmla="*/ 21 h 238"/>
              <a:gd name="T6" fmla="*/ 228 w 234"/>
              <a:gd name="T7" fmla="*/ 26 h 238"/>
              <a:gd name="T8" fmla="*/ 232 w 234"/>
              <a:gd name="T9" fmla="*/ 34 h 238"/>
              <a:gd name="T10" fmla="*/ 234 w 234"/>
              <a:gd name="T11" fmla="*/ 42 h 238"/>
              <a:gd name="T12" fmla="*/ 211 w 234"/>
              <a:gd name="T13" fmla="*/ 216 h 238"/>
              <a:gd name="T14" fmla="*/ 209 w 234"/>
              <a:gd name="T15" fmla="*/ 226 h 238"/>
              <a:gd name="T16" fmla="*/ 203 w 234"/>
              <a:gd name="T17" fmla="*/ 232 h 238"/>
              <a:gd name="T18" fmla="*/ 195 w 234"/>
              <a:gd name="T19" fmla="*/ 236 h 238"/>
              <a:gd name="T20" fmla="*/ 188 w 234"/>
              <a:gd name="T21" fmla="*/ 238 h 238"/>
              <a:gd name="T22" fmla="*/ 19 w 234"/>
              <a:gd name="T23" fmla="*/ 218 h 238"/>
              <a:gd name="T24" fmla="*/ 11 w 234"/>
              <a:gd name="T25" fmla="*/ 216 h 238"/>
              <a:gd name="T26" fmla="*/ 3 w 234"/>
              <a:gd name="T27" fmla="*/ 211 h 238"/>
              <a:gd name="T28" fmla="*/ 0 w 234"/>
              <a:gd name="T29" fmla="*/ 203 h 238"/>
              <a:gd name="T30" fmla="*/ 0 w 234"/>
              <a:gd name="T31" fmla="*/ 195 h 238"/>
              <a:gd name="T32" fmla="*/ 23 w 234"/>
              <a:gd name="T33" fmla="*/ 21 h 238"/>
              <a:gd name="T34" fmla="*/ 25 w 234"/>
              <a:gd name="T35" fmla="*/ 11 h 238"/>
              <a:gd name="T36" fmla="*/ 30 w 234"/>
              <a:gd name="T37" fmla="*/ 5 h 238"/>
              <a:gd name="T38" fmla="*/ 38 w 234"/>
              <a:gd name="T39" fmla="*/ 1 h 238"/>
              <a:gd name="T40" fmla="*/ 46 w 234"/>
              <a:gd name="T41" fmla="*/ 0 h 2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4"/>
              <a:gd name="T64" fmla="*/ 0 h 238"/>
              <a:gd name="T65" fmla="*/ 234 w 234"/>
              <a:gd name="T66" fmla="*/ 238 h 23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4" h="238">
                <a:moveTo>
                  <a:pt x="46" y="0"/>
                </a:moveTo>
                <a:lnTo>
                  <a:pt x="215" y="19"/>
                </a:lnTo>
                <a:lnTo>
                  <a:pt x="222" y="21"/>
                </a:lnTo>
                <a:lnTo>
                  <a:pt x="228" y="26"/>
                </a:lnTo>
                <a:lnTo>
                  <a:pt x="232" y="34"/>
                </a:lnTo>
                <a:lnTo>
                  <a:pt x="234" y="42"/>
                </a:lnTo>
                <a:lnTo>
                  <a:pt x="211" y="216"/>
                </a:lnTo>
                <a:lnTo>
                  <a:pt x="209" y="226"/>
                </a:lnTo>
                <a:lnTo>
                  <a:pt x="203" y="232"/>
                </a:lnTo>
                <a:lnTo>
                  <a:pt x="195" y="236"/>
                </a:lnTo>
                <a:lnTo>
                  <a:pt x="188" y="238"/>
                </a:lnTo>
                <a:lnTo>
                  <a:pt x="19" y="218"/>
                </a:lnTo>
                <a:lnTo>
                  <a:pt x="11" y="216"/>
                </a:lnTo>
                <a:lnTo>
                  <a:pt x="3" y="211"/>
                </a:lnTo>
                <a:lnTo>
                  <a:pt x="0" y="203"/>
                </a:lnTo>
                <a:lnTo>
                  <a:pt x="0" y="195"/>
                </a:lnTo>
                <a:lnTo>
                  <a:pt x="23" y="21"/>
                </a:lnTo>
                <a:lnTo>
                  <a:pt x="25" y="11"/>
                </a:lnTo>
                <a:lnTo>
                  <a:pt x="30" y="5"/>
                </a:lnTo>
                <a:lnTo>
                  <a:pt x="38" y="1"/>
                </a:lnTo>
                <a:lnTo>
                  <a:pt x="46" y="0"/>
                </a:lnTo>
                <a:close/>
              </a:path>
            </a:pathLst>
          </a:custGeom>
          <a:noFill/>
          <a:ln w="3175">
            <a:solidFill>
              <a:srgbClr val="727070"/>
            </a:solidFill>
            <a:round/>
            <a:headEnd/>
            <a:tailEnd/>
          </a:ln>
        </p:spPr>
        <p:txBody>
          <a:bodyPr/>
          <a:lstStyle/>
          <a:p>
            <a:endParaRPr lang="en-US"/>
          </a:p>
        </p:txBody>
      </p:sp>
      <p:sp>
        <p:nvSpPr>
          <p:cNvPr id="45732" name="Freeform 2076"/>
          <p:cNvSpPr>
            <a:spLocks/>
          </p:cNvSpPr>
          <p:nvPr/>
        </p:nvSpPr>
        <p:spPr bwMode="auto">
          <a:xfrm>
            <a:off x="9137650" y="3546476"/>
            <a:ext cx="46038" cy="85725"/>
          </a:xfrm>
          <a:custGeom>
            <a:avLst/>
            <a:gdLst>
              <a:gd name="T0" fmla="*/ 17 w 29"/>
              <a:gd name="T1" fmla="*/ 0 h 54"/>
              <a:gd name="T2" fmla="*/ 23 w 29"/>
              <a:gd name="T3" fmla="*/ 2 h 54"/>
              <a:gd name="T4" fmla="*/ 27 w 29"/>
              <a:gd name="T5" fmla="*/ 8 h 54"/>
              <a:gd name="T6" fmla="*/ 29 w 29"/>
              <a:gd name="T7" fmla="*/ 16 h 54"/>
              <a:gd name="T8" fmla="*/ 29 w 29"/>
              <a:gd name="T9" fmla="*/ 25 h 54"/>
              <a:gd name="T10" fmla="*/ 27 w 29"/>
              <a:gd name="T11" fmla="*/ 37 h 54"/>
              <a:gd name="T12" fmla="*/ 23 w 29"/>
              <a:gd name="T13" fmla="*/ 45 h 54"/>
              <a:gd name="T14" fmla="*/ 17 w 29"/>
              <a:gd name="T15" fmla="*/ 50 h 54"/>
              <a:gd name="T16" fmla="*/ 11 w 29"/>
              <a:gd name="T17" fmla="*/ 54 h 54"/>
              <a:gd name="T18" fmla="*/ 7 w 29"/>
              <a:gd name="T19" fmla="*/ 52 h 54"/>
              <a:gd name="T20" fmla="*/ 4 w 29"/>
              <a:gd name="T21" fmla="*/ 46 h 54"/>
              <a:gd name="T22" fmla="*/ 2 w 29"/>
              <a:gd name="T23" fmla="*/ 39 h 54"/>
              <a:gd name="T24" fmla="*/ 0 w 29"/>
              <a:gd name="T25" fmla="*/ 29 h 54"/>
              <a:gd name="T26" fmla="*/ 4 w 29"/>
              <a:gd name="T27" fmla="*/ 18 h 54"/>
              <a:gd name="T28" fmla="*/ 5 w 29"/>
              <a:gd name="T29" fmla="*/ 10 h 54"/>
              <a:gd name="T30" fmla="*/ 11 w 29"/>
              <a:gd name="T31" fmla="*/ 4 h 54"/>
              <a:gd name="T32" fmla="*/ 17 w 29"/>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54"/>
              <a:gd name="T53" fmla="*/ 29 w 29"/>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54">
                <a:moveTo>
                  <a:pt x="17" y="0"/>
                </a:moveTo>
                <a:lnTo>
                  <a:pt x="23" y="2"/>
                </a:lnTo>
                <a:lnTo>
                  <a:pt x="27" y="8"/>
                </a:lnTo>
                <a:lnTo>
                  <a:pt x="29" y="16"/>
                </a:lnTo>
                <a:lnTo>
                  <a:pt x="29" y="25"/>
                </a:lnTo>
                <a:lnTo>
                  <a:pt x="27" y="37"/>
                </a:lnTo>
                <a:lnTo>
                  <a:pt x="23" y="45"/>
                </a:lnTo>
                <a:lnTo>
                  <a:pt x="17" y="50"/>
                </a:lnTo>
                <a:lnTo>
                  <a:pt x="11" y="54"/>
                </a:lnTo>
                <a:lnTo>
                  <a:pt x="7" y="52"/>
                </a:lnTo>
                <a:lnTo>
                  <a:pt x="4" y="46"/>
                </a:lnTo>
                <a:lnTo>
                  <a:pt x="2" y="39"/>
                </a:lnTo>
                <a:lnTo>
                  <a:pt x="0" y="29"/>
                </a:lnTo>
                <a:lnTo>
                  <a:pt x="4" y="18"/>
                </a:lnTo>
                <a:lnTo>
                  <a:pt x="5" y="10"/>
                </a:lnTo>
                <a:lnTo>
                  <a:pt x="11" y="4"/>
                </a:lnTo>
                <a:lnTo>
                  <a:pt x="17" y="0"/>
                </a:lnTo>
                <a:close/>
              </a:path>
            </a:pathLst>
          </a:custGeom>
          <a:solidFill>
            <a:srgbClr val="1F1A17"/>
          </a:solidFill>
          <a:ln w="9525">
            <a:noFill/>
            <a:round/>
            <a:headEnd/>
            <a:tailEnd/>
          </a:ln>
        </p:spPr>
        <p:txBody>
          <a:bodyPr/>
          <a:lstStyle/>
          <a:p>
            <a:endParaRPr lang="en-US"/>
          </a:p>
        </p:txBody>
      </p:sp>
      <p:sp>
        <p:nvSpPr>
          <p:cNvPr id="45733" name="Freeform 2077"/>
          <p:cNvSpPr>
            <a:spLocks/>
          </p:cNvSpPr>
          <p:nvPr/>
        </p:nvSpPr>
        <p:spPr bwMode="auto">
          <a:xfrm>
            <a:off x="9137650" y="3546476"/>
            <a:ext cx="46038" cy="85725"/>
          </a:xfrm>
          <a:custGeom>
            <a:avLst/>
            <a:gdLst>
              <a:gd name="T0" fmla="*/ 17 w 29"/>
              <a:gd name="T1" fmla="*/ 0 h 54"/>
              <a:gd name="T2" fmla="*/ 23 w 29"/>
              <a:gd name="T3" fmla="*/ 2 h 54"/>
              <a:gd name="T4" fmla="*/ 27 w 29"/>
              <a:gd name="T5" fmla="*/ 8 h 54"/>
              <a:gd name="T6" fmla="*/ 29 w 29"/>
              <a:gd name="T7" fmla="*/ 16 h 54"/>
              <a:gd name="T8" fmla="*/ 29 w 29"/>
              <a:gd name="T9" fmla="*/ 25 h 54"/>
              <a:gd name="T10" fmla="*/ 27 w 29"/>
              <a:gd name="T11" fmla="*/ 37 h 54"/>
              <a:gd name="T12" fmla="*/ 23 w 29"/>
              <a:gd name="T13" fmla="*/ 45 h 54"/>
              <a:gd name="T14" fmla="*/ 17 w 29"/>
              <a:gd name="T15" fmla="*/ 50 h 54"/>
              <a:gd name="T16" fmla="*/ 11 w 29"/>
              <a:gd name="T17" fmla="*/ 54 h 54"/>
              <a:gd name="T18" fmla="*/ 7 w 29"/>
              <a:gd name="T19" fmla="*/ 52 h 54"/>
              <a:gd name="T20" fmla="*/ 4 w 29"/>
              <a:gd name="T21" fmla="*/ 46 h 54"/>
              <a:gd name="T22" fmla="*/ 2 w 29"/>
              <a:gd name="T23" fmla="*/ 39 h 54"/>
              <a:gd name="T24" fmla="*/ 0 w 29"/>
              <a:gd name="T25" fmla="*/ 29 h 54"/>
              <a:gd name="T26" fmla="*/ 4 w 29"/>
              <a:gd name="T27" fmla="*/ 18 h 54"/>
              <a:gd name="T28" fmla="*/ 5 w 29"/>
              <a:gd name="T29" fmla="*/ 10 h 54"/>
              <a:gd name="T30" fmla="*/ 11 w 29"/>
              <a:gd name="T31" fmla="*/ 4 h 54"/>
              <a:gd name="T32" fmla="*/ 17 w 29"/>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54"/>
              <a:gd name="T53" fmla="*/ 29 w 29"/>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54">
                <a:moveTo>
                  <a:pt x="17" y="0"/>
                </a:moveTo>
                <a:lnTo>
                  <a:pt x="23" y="2"/>
                </a:lnTo>
                <a:lnTo>
                  <a:pt x="27" y="8"/>
                </a:lnTo>
                <a:lnTo>
                  <a:pt x="29" y="16"/>
                </a:lnTo>
                <a:lnTo>
                  <a:pt x="29" y="25"/>
                </a:lnTo>
                <a:lnTo>
                  <a:pt x="27" y="37"/>
                </a:lnTo>
                <a:lnTo>
                  <a:pt x="23" y="45"/>
                </a:lnTo>
                <a:lnTo>
                  <a:pt x="17" y="50"/>
                </a:lnTo>
                <a:lnTo>
                  <a:pt x="11" y="54"/>
                </a:lnTo>
                <a:lnTo>
                  <a:pt x="7" y="52"/>
                </a:lnTo>
                <a:lnTo>
                  <a:pt x="4" y="46"/>
                </a:lnTo>
                <a:lnTo>
                  <a:pt x="2" y="39"/>
                </a:lnTo>
                <a:lnTo>
                  <a:pt x="0" y="29"/>
                </a:lnTo>
                <a:lnTo>
                  <a:pt x="4" y="18"/>
                </a:lnTo>
                <a:lnTo>
                  <a:pt x="5" y="10"/>
                </a:lnTo>
                <a:lnTo>
                  <a:pt x="11" y="4"/>
                </a:lnTo>
                <a:lnTo>
                  <a:pt x="17" y="0"/>
                </a:lnTo>
                <a:close/>
              </a:path>
            </a:pathLst>
          </a:custGeom>
          <a:noFill/>
          <a:ln w="3175">
            <a:solidFill>
              <a:srgbClr val="1F1A17"/>
            </a:solidFill>
            <a:round/>
            <a:headEnd/>
            <a:tailEnd/>
          </a:ln>
        </p:spPr>
        <p:txBody>
          <a:bodyPr/>
          <a:lstStyle/>
          <a:p>
            <a:endParaRPr lang="en-US"/>
          </a:p>
        </p:txBody>
      </p:sp>
      <p:sp>
        <p:nvSpPr>
          <p:cNvPr id="45734" name="Freeform 2078"/>
          <p:cNvSpPr>
            <a:spLocks/>
          </p:cNvSpPr>
          <p:nvPr/>
        </p:nvSpPr>
        <p:spPr bwMode="auto">
          <a:xfrm>
            <a:off x="9164639" y="3568701"/>
            <a:ext cx="60325" cy="30163"/>
          </a:xfrm>
          <a:custGeom>
            <a:avLst/>
            <a:gdLst>
              <a:gd name="T0" fmla="*/ 31 w 38"/>
              <a:gd name="T1" fmla="*/ 2 h 19"/>
              <a:gd name="T2" fmla="*/ 0 w 38"/>
              <a:gd name="T3" fmla="*/ 0 h 19"/>
              <a:gd name="T4" fmla="*/ 2 w 38"/>
              <a:gd name="T5" fmla="*/ 0 h 19"/>
              <a:gd name="T6" fmla="*/ 4 w 38"/>
              <a:gd name="T7" fmla="*/ 0 h 19"/>
              <a:gd name="T8" fmla="*/ 4 w 38"/>
              <a:gd name="T9" fmla="*/ 2 h 19"/>
              <a:gd name="T10" fmla="*/ 6 w 38"/>
              <a:gd name="T11" fmla="*/ 4 h 19"/>
              <a:gd name="T12" fmla="*/ 6 w 38"/>
              <a:gd name="T13" fmla="*/ 6 h 19"/>
              <a:gd name="T14" fmla="*/ 6 w 38"/>
              <a:gd name="T15" fmla="*/ 8 h 19"/>
              <a:gd name="T16" fmla="*/ 6 w 38"/>
              <a:gd name="T17" fmla="*/ 9 h 19"/>
              <a:gd name="T18" fmla="*/ 6 w 38"/>
              <a:gd name="T19" fmla="*/ 13 h 19"/>
              <a:gd name="T20" fmla="*/ 6 w 38"/>
              <a:gd name="T21" fmla="*/ 15 h 19"/>
              <a:gd name="T22" fmla="*/ 36 w 38"/>
              <a:gd name="T23" fmla="*/ 19 h 19"/>
              <a:gd name="T24" fmla="*/ 38 w 38"/>
              <a:gd name="T25" fmla="*/ 15 h 19"/>
              <a:gd name="T26" fmla="*/ 38 w 38"/>
              <a:gd name="T27" fmla="*/ 13 h 19"/>
              <a:gd name="T28" fmla="*/ 38 w 38"/>
              <a:gd name="T29" fmla="*/ 9 h 19"/>
              <a:gd name="T30" fmla="*/ 36 w 38"/>
              <a:gd name="T31" fmla="*/ 8 h 19"/>
              <a:gd name="T32" fmla="*/ 36 w 38"/>
              <a:gd name="T33" fmla="*/ 6 h 19"/>
              <a:gd name="T34" fmla="*/ 35 w 38"/>
              <a:gd name="T35" fmla="*/ 4 h 19"/>
              <a:gd name="T36" fmla="*/ 35 w 38"/>
              <a:gd name="T37" fmla="*/ 4 h 19"/>
              <a:gd name="T38" fmla="*/ 33 w 38"/>
              <a:gd name="T39" fmla="*/ 2 h 19"/>
              <a:gd name="T40" fmla="*/ 31 w 38"/>
              <a:gd name="T41" fmla="*/ 2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
              <a:gd name="T64" fmla="*/ 0 h 19"/>
              <a:gd name="T65" fmla="*/ 38 w 38"/>
              <a:gd name="T66" fmla="*/ 19 h 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 h="19">
                <a:moveTo>
                  <a:pt x="31" y="2"/>
                </a:moveTo>
                <a:lnTo>
                  <a:pt x="0" y="0"/>
                </a:lnTo>
                <a:lnTo>
                  <a:pt x="2" y="0"/>
                </a:lnTo>
                <a:lnTo>
                  <a:pt x="4" y="0"/>
                </a:lnTo>
                <a:lnTo>
                  <a:pt x="4" y="2"/>
                </a:lnTo>
                <a:lnTo>
                  <a:pt x="6" y="4"/>
                </a:lnTo>
                <a:lnTo>
                  <a:pt x="6" y="6"/>
                </a:lnTo>
                <a:lnTo>
                  <a:pt x="6" y="8"/>
                </a:lnTo>
                <a:lnTo>
                  <a:pt x="6" y="9"/>
                </a:lnTo>
                <a:lnTo>
                  <a:pt x="6" y="13"/>
                </a:lnTo>
                <a:lnTo>
                  <a:pt x="6" y="15"/>
                </a:lnTo>
                <a:lnTo>
                  <a:pt x="36" y="19"/>
                </a:lnTo>
                <a:lnTo>
                  <a:pt x="38" y="15"/>
                </a:lnTo>
                <a:lnTo>
                  <a:pt x="38" y="13"/>
                </a:lnTo>
                <a:lnTo>
                  <a:pt x="38" y="9"/>
                </a:lnTo>
                <a:lnTo>
                  <a:pt x="36" y="8"/>
                </a:lnTo>
                <a:lnTo>
                  <a:pt x="36" y="6"/>
                </a:lnTo>
                <a:lnTo>
                  <a:pt x="35" y="4"/>
                </a:lnTo>
                <a:lnTo>
                  <a:pt x="33" y="2"/>
                </a:lnTo>
                <a:lnTo>
                  <a:pt x="31" y="2"/>
                </a:lnTo>
                <a:close/>
              </a:path>
            </a:pathLst>
          </a:custGeom>
          <a:solidFill>
            <a:srgbClr val="444B4F"/>
          </a:solidFill>
          <a:ln w="9525">
            <a:noFill/>
            <a:round/>
            <a:headEnd/>
            <a:tailEnd/>
          </a:ln>
        </p:spPr>
        <p:txBody>
          <a:bodyPr/>
          <a:lstStyle/>
          <a:p>
            <a:endParaRPr lang="en-US"/>
          </a:p>
        </p:txBody>
      </p:sp>
      <p:sp>
        <p:nvSpPr>
          <p:cNvPr id="45735" name="Freeform 2079"/>
          <p:cNvSpPr>
            <a:spLocks/>
          </p:cNvSpPr>
          <p:nvPr/>
        </p:nvSpPr>
        <p:spPr bwMode="auto">
          <a:xfrm>
            <a:off x="9161464" y="3592513"/>
            <a:ext cx="60325" cy="25400"/>
          </a:xfrm>
          <a:custGeom>
            <a:avLst/>
            <a:gdLst>
              <a:gd name="T0" fmla="*/ 38 w 38"/>
              <a:gd name="T1" fmla="*/ 4 h 16"/>
              <a:gd name="T2" fmla="*/ 8 w 38"/>
              <a:gd name="T3" fmla="*/ 0 h 16"/>
              <a:gd name="T4" fmla="*/ 8 w 38"/>
              <a:gd name="T5" fmla="*/ 2 h 16"/>
              <a:gd name="T6" fmla="*/ 6 w 38"/>
              <a:gd name="T7" fmla="*/ 6 h 16"/>
              <a:gd name="T8" fmla="*/ 6 w 38"/>
              <a:gd name="T9" fmla="*/ 8 h 16"/>
              <a:gd name="T10" fmla="*/ 4 w 38"/>
              <a:gd name="T11" fmla="*/ 10 h 16"/>
              <a:gd name="T12" fmla="*/ 2 w 38"/>
              <a:gd name="T13" fmla="*/ 10 h 16"/>
              <a:gd name="T14" fmla="*/ 2 w 38"/>
              <a:gd name="T15" fmla="*/ 12 h 16"/>
              <a:gd name="T16" fmla="*/ 0 w 38"/>
              <a:gd name="T17" fmla="*/ 12 h 16"/>
              <a:gd name="T18" fmla="*/ 31 w 38"/>
              <a:gd name="T19" fmla="*/ 16 h 16"/>
              <a:gd name="T20" fmla="*/ 33 w 38"/>
              <a:gd name="T21" fmla="*/ 16 h 16"/>
              <a:gd name="T22" fmla="*/ 35 w 38"/>
              <a:gd name="T23" fmla="*/ 14 h 16"/>
              <a:gd name="T24" fmla="*/ 35 w 38"/>
              <a:gd name="T25" fmla="*/ 12 h 16"/>
              <a:gd name="T26" fmla="*/ 37 w 38"/>
              <a:gd name="T27" fmla="*/ 10 h 16"/>
              <a:gd name="T28" fmla="*/ 38 w 38"/>
              <a:gd name="T29" fmla="*/ 8 h 16"/>
              <a:gd name="T30" fmla="*/ 38 w 38"/>
              <a:gd name="T31" fmla="*/ 6 h 16"/>
              <a:gd name="T32" fmla="*/ 38 w 38"/>
              <a:gd name="T33" fmla="*/ 4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16"/>
              <a:gd name="T53" fmla="*/ 38 w 3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16">
                <a:moveTo>
                  <a:pt x="38" y="4"/>
                </a:moveTo>
                <a:lnTo>
                  <a:pt x="8" y="0"/>
                </a:lnTo>
                <a:lnTo>
                  <a:pt x="8" y="2"/>
                </a:lnTo>
                <a:lnTo>
                  <a:pt x="6" y="6"/>
                </a:lnTo>
                <a:lnTo>
                  <a:pt x="6" y="8"/>
                </a:lnTo>
                <a:lnTo>
                  <a:pt x="4" y="10"/>
                </a:lnTo>
                <a:lnTo>
                  <a:pt x="2" y="10"/>
                </a:lnTo>
                <a:lnTo>
                  <a:pt x="2" y="12"/>
                </a:lnTo>
                <a:lnTo>
                  <a:pt x="0" y="12"/>
                </a:lnTo>
                <a:lnTo>
                  <a:pt x="31" y="16"/>
                </a:lnTo>
                <a:lnTo>
                  <a:pt x="33" y="16"/>
                </a:lnTo>
                <a:lnTo>
                  <a:pt x="35" y="14"/>
                </a:lnTo>
                <a:lnTo>
                  <a:pt x="35" y="12"/>
                </a:lnTo>
                <a:lnTo>
                  <a:pt x="37" y="10"/>
                </a:lnTo>
                <a:lnTo>
                  <a:pt x="38" y="8"/>
                </a:lnTo>
                <a:lnTo>
                  <a:pt x="38" y="6"/>
                </a:lnTo>
                <a:lnTo>
                  <a:pt x="38" y="4"/>
                </a:lnTo>
                <a:close/>
              </a:path>
            </a:pathLst>
          </a:custGeom>
          <a:solidFill>
            <a:srgbClr val="151619"/>
          </a:solidFill>
          <a:ln w="9525">
            <a:noFill/>
            <a:round/>
            <a:headEnd/>
            <a:tailEnd/>
          </a:ln>
        </p:spPr>
        <p:txBody>
          <a:bodyPr/>
          <a:lstStyle/>
          <a:p>
            <a:endParaRPr lang="en-US"/>
          </a:p>
        </p:txBody>
      </p:sp>
      <p:sp>
        <p:nvSpPr>
          <p:cNvPr id="45736" name="Freeform 2080"/>
          <p:cNvSpPr>
            <a:spLocks/>
          </p:cNvSpPr>
          <p:nvPr/>
        </p:nvSpPr>
        <p:spPr bwMode="auto">
          <a:xfrm>
            <a:off x="9161463" y="3568701"/>
            <a:ext cx="63500" cy="49213"/>
          </a:xfrm>
          <a:custGeom>
            <a:avLst/>
            <a:gdLst>
              <a:gd name="T0" fmla="*/ 33 w 40"/>
              <a:gd name="T1" fmla="*/ 2 h 31"/>
              <a:gd name="T2" fmla="*/ 2 w 40"/>
              <a:gd name="T3" fmla="*/ 0 h 31"/>
              <a:gd name="T4" fmla="*/ 4 w 40"/>
              <a:gd name="T5" fmla="*/ 0 h 31"/>
              <a:gd name="T6" fmla="*/ 6 w 40"/>
              <a:gd name="T7" fmla="*/ 0 h 31"/>
              <a:gd name="T8" fmla="*/ 6 w 40"/>
              <a:gd name="T9" fmla="*/ 2 h 31"/>
              <a:gd name="T10" fmla="*/ 8 w 40"/>
              <a:gd name="T11" fmla="*/ 4 h 31"/>
              <a:gd name="T12" fmla="*/ 8 w 40"/>
              <a:gd name="T13" fmla="*/ 6 h 31"/>
              <a:gd name="T14" fmla="*/ 8 w 40"/>
              <a:gd name="T15" fmla="*/ 8 h 31"/>
              <a:gd name="T16" fmla="*/ 8 w 40"/>
              <a:gd name="T17" fmla="*/ 9 h 31"/>
              <a:gd name="T18" fmla="*/ 8 w 40"/>
              <a:gd name="T19" fmla="*/ 13 h 31"/>
              <a:gd name="T20" fmla="*/ 8 w 40"/>
              <a:gd name="T21" fmla="*/ 15 h 31"/>
              <a:gd name="T22" fmla="*/ 8 w 40"/>
              <a:gd name="T23" fmla="*/ 17 h 31"/>
              <a:gd name="T24" fmla="*/ 6 w 40"/>
              <a:gd name="T25" fmla="*/ 21 h 31"/>
              <a:gd name="T26" fmla="*/ 6 w 40"/>
              <a:gd name="T27" fmla="*/ 23 h 31"/>
              <a:gd name="T28" fmla="*/ 4 w 40"/>
              <a:gd name="T29" fmla="*/ 25 h 31"/>
              <a:gd name="T30" fmla="*/ 2 w 40"/>
              <a:gd name="T31" fmla="*/ 25 h 31"/>
              <a:gd name="T32" fmla="*/ 2 w 40"/>
              <a:gd name="T33" fmla="*/ 27 h 31"/>
              <a:gd name="T34" fmla="*/ 0 w 40"/>
              <a:gd name="T35" fmla="*/ 27 h 31"/>
              <a:gd name="T36" fmla="*/ 31 w 40"/>
              <a:gd name="T37" fmla="*/ 31 h 31"/>
              <a:gd name="T38" fmla="*/ 33 w 40"/>
              <a:gd name="T39" fmla="*/ 31 h 31"/>
              <a:gd name="T40" fmla="*/ 35 w 40"/>
              <a:gd name="T41" fmla="*/ 29 h 31"/>
              <a:gd name="T42" fmla="*/ 35 w 40"/>
              <a:gd name="T43" fmla="*/ 27 h 31"/>
              <a:gd name="T44" fmla="*/ 37 w 40"/>
              <a:gd name="T45" fmla="*/ 25 h 31"/>
              <a:gd name="T46" fmla="*/ 38 w 40"/>
              <a:gd name="T47" fmla="*/ 23 h 31"/>
              <a:gd name="T48" fmla="*/ 38 w 40"/>
              <a:gd name="T49" fmla="*/ 21 h 31"/>
              <a:gd name="T50" fmla="*/ 38 w 40"/>
              <a:gd name="T51" fmla="*/ 19 h 31"/>
              <a:gd name="T52" fmla="*/ 40 w 40"/>
              <a:gd name="T53" fmla="*/ 15 h 31"/>
              <a:gd name="T54" fmla="*/ 40 w 40"/>
              <a:gd name="T55" fmla="*/ 13 h 31"/>
              <a:gd name="T56" fmla="*/ 40 w 40"/>
              <a:gd name="T57" fmla="*/ 9 h 31"/>
              <a:gd name="T58" fmla="*/ 38 w 40"/>
              <a:gd name="T59" fmla="*/ 8 h 31"/>
              <a:gd name="T60" fmla="*/ 38 w 40"/>
              <a:gd name="T61" fmla="*/ 6 h 31"/>
              <a:gd name="T62" fmla="*/ 37 w 40"/>
              <a:gd name="T63" fmla="*/ 4 h 31"/>
              <a:gd name="T64" fmla="*/ 37 w 40"/>
              <a:gd name="T65" fmla="*/ 4 h 31"/>
              <a:gd name="T66" fmla="*/ 35 w 40"/>
              <a:gd name="T67" fmla="*/ 2 h 31"/>
              <a:gd name="T68" fmla="*/ 33 w 40"/>
              <a:gd name="T69" fmla="*/ 2 h 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
              <a:gd name="T106" fmla="*/ 0 h 31"/>
              <a:gd name="T107" fmla="*/ 40 w 40"/>
              <a:gd name="T108" fmla="*/ 31 h 3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 h="31">
                <a:moveTo>
                  <a:pt x="33" y="2"/>
                </a:moveTo>
                <a:lnTo>
                  <a:pt x="2" y="0"/>
                </a:lnTo>
                <a:lnTo>
                  <a:pt x="4" y="0"/>
                </a:lnTo>
                <a:lnTo>
                  <a:pt x="6" y="0"/>
                </a:lnTo>
                <a:lnTo>
                  <a:pt x="6" y="2"/>
                </a:lnTo>
                <a:lnTo>
                  <a:pt x="8" y="4"/>
                </a:lnTo>
                <a:lnTo>
                  <a:pt x="8" y="6"/>
                </a:lnTo>
                <a:lnTo>
                  <a:pt x="8" y="8"/>
                </a:lnTo>
                <a:lnTo>
                  <a:pt x="8" y="9"/>
                </a:lnTo>
                <a:lnTo>
                  <a:pt x="8" y="13"/>
                </a:lnTo>
                <a:lnTo>
                  <a:pt x="8" y="15"/>
                </a:lnTo>
                <a:lnTo>
                  <a:pt x="8" y="17"/>
                </a:lnTo>
                <a:lnTo>
                  <a:pt x="6" y="21"/>
                </a:lnTo>
                <a:lnTo>
                  <a:pt x="6" y="23"/>
                </a:lnTo>
                <a:lnTo>
                  <a:pt x="4" y="25"/>
                </a:lnTo>
                <a:lnTo>
                  <a:pt x="2" y="25"/>
                </a:lnTo>
                <a:lnTo>
                  <a:pt x="2" y="27"/>
                </a:lnTo>
                <a:lnTo>
                  <a:pt x="0" y="27"/>
                </a:lnTo>
                <a:lnTo>
                  <a:pt x="31" y="31"/>
                </a:lnTo>
                <a:lnTo>
                  <a:pt x="33" y="31"/>
                </a:lnTo>
                <a:lnTo>
                  <a:pt x="35" y="29"/>
                </a:lnTo>
                <a:lnTo>
                  <a:pt x="35" y="27"/>
                </a:lnTo>
                <a:lnTo>
                  <a:pt x="37" y="25"/>
                </a:lnTo>
                <a:lnTo>
                  <a:pt x="38" y="23"/>
                </a:lnTo>
                <a:lnTo>
                  <a:pt x="38" y="21"/>
                </a:lnTo>
                <a:lnTo>
                  <a:pt x="38" y="19"/>
                </a:lnTo>
                <a:lnTo>
                  <a:pt x="40" y="15"/>
                </a:lnTo>
                <a:lnTo>
                  <a:pt x="40" y="13"/>
                </a:lnTo>
                <a:lnTo>
                  <a:pt x="40" y="9"/>
                </a:lnTo>
                <a:lnTo>
                  <a:pt x="38" y="8"/>
                </a:lnTo>
                <a:lnTo>
                  <a:pt x="38" y="6"/>
                </a:lnTo>
                <a:lnTo>
                  <a:pt x="37" y="4"/>
                </a:lnTo>
                <a:lnTo>
                  <a:pt x="35" y="2"/>
                </a:lnTo>
                <a:lnTo>
                  <a:pt x="33" y="2"/>
                </a:lnTo>
                <a:close/>
              </a:path>
            </a:pathLst>
          </a:custGeom>
          <a:noFill/>
          <a:ln w="3175">
            <a:solidFill>
              <a:srgbClr val="1F1A17"/>
            </a:solidFill>
            <a:round/>
            <a:headEnd/>
            <a:tailEnd/>
          </a:ln>
        </p:spPr>
        <p:txBody>
          <a:bodyPr/>
          <a:lstStyle/>
          <a:p>
            <a:endParaRPr lang="en-US"/>
          </a:p>
        </p:txBody>
      </p:sp>
      <p:sp>
        <p:nvSpPr>
          <p:cNvPr id="45737" name="Freeform 2081"/>
          <p:cNvSpPr>
            <a:spLocks/>
          </p:cNvSpPr>
          <p:nvPr/>
        </p:nvSpPr>
        <p:spPr bwMode="auto">
          <a:xfrm>
            <a:off x="9151939" y="3586163"/>
            <a:ext cx="58737" cy="31750"/>
          </a:xfrm>
          <a:custGeom>
            <a:avLst/>
            <a:gdLst>
              <a:gd name="T0" fmla="*/ 37 w 37"/>
              <a:gd name="T1" fmla="*/ 20 h 20"/>
              <a:gd name="T2" fmla="*/ 6 w 37"/>
              <a:gd name="T3" fmla="*/ 16 h 20"/>
              <a:gd name="T4" fmla="*/ 4 w 37"/>
              <a:gd name="T5" fmla="*/ 16 h 20"/>
              <a:gd name="T6" fmla="*/ 4 w 37"/>
              <a:gd name="T7" fmla="*/ 16 h 20"/>
              <a:gd name="T8" fmla="*/ 2 w 37"/>
              <a:gd name="T9" fmla="*/ 14 h 20"/>
              <a:gd name="T10" fmla="*/ 0 w 37"/>
              <a:gd name="T11" fmla="*/ 12 h 20"/>
              <a:gd name="T12" fmla="*/ 0 w 37"/>
              <a:gd name="T13" fmla="*/ 10 h 20"/>
              <a:gd name="T14" fmla="*/ 0 w 37"/>
              <a:gd name="T15" fmla="*/ 8 h 20"/>
              <a:gd name="T16" fmla="*/ 0 w 37"/>
              <a:gd name="T17" fmla="*/ 6 h 20"/>
              <a:gd name="T18" fmla="*/ 0 w 37"/>
              <a:gd name="T19" fmla="*/ 2 h 20"/>
              <a:gd name="T20" fmla="*/ 0 w 37"/>
              <a:gd name="T21" fmla="*/ 0 h 20"/>
              <a:gd name="T22" fmla="*/ 31 w 37"/>
              <a:gd name="T23" fmla="*/ 2 h 20"/>
              <a:gd name="T24" fmla="*/ 31 w 37"/>
              <a:gd name="T25" fmla="*/ 6 h 20"/>
              <a:gd name="T26" fmla="*/ 31 w 37"/>
              <a:gd name="T27" fmla="*/ 8 h 20"/>
              <a:gd name="T28" fmla="*/ 31 w 37"/>
              <a:gd name="T29" fmla="*/ 12 h 20"/>
              <a:gd name="T30" fmla="*/ 31 w 37"/>
              <a:gd name="T31" fmla="*/ 14 h 20"/>
              <a:gd name="T32" fmla="*/ 33 w 37"/>
              <a:gd name="T33" fmla="*/ 16 h 20"/>
              <a:gd name="T34" fmla="*/ 33 w 37"/>
              <a:gd name="T35" fmla="*/ 18 h 20"/>
              <a:gd name="T36" fmla="*/ 35 w 37"/>
              <a:gd name="T37" fmla="*/ 18 h 20"/>
              <a:gd name="T38" fmla="*/ 35 w 37"/>
              <a:gd name="T39" fmla="*/ 20 h 20"/>
              <a:gd name="T40" fmla="*/ 37 w 37"/>
              <a:gd name="T41" fmla="*/ 20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20"/>
              <a:gd name="T65" fmla="*/ 37 w 37"/>
              <a:gd name="T66" fmla="*/ 20 h 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20">
                <a:moveTo>
                  <a:pt x="37" y="20"/>
                </a:moveTo>
                <a:lnTo>
                  <a:pt x="6" y="16"/>
                </a:lnTo>
                <a:lnTo>
                  <a:pt x="4" y="16"/>
                </a:lnTo>
                <a:lnTo>
                  <a:pt x="2" y="14"/>
                </a:lnTo>
                <a:lnTo>
                  <a:pt x="0" y="12"/>
                </a:lnTo>
                <a:lnTo>
                  <a:pt x="0" y="10"/>
                </a:lnTo>
                <a:lnTo>
                  <a:pt x="0" y="8"/>
                </a:lnTo>
                <a:lnTo>
                  <a:pt x="0" y="6"/>
                </a:lnTo>
                <a:lnTo>
                  <a:pt x="0" y="2"/>
                </a:lnTo>
                <a:lnTo>
                  <a:pt x="0" y="0"/>
                </a:lnTo>
                <a:lnTo>
                  <a:pt x="31" y="2"/>
                </a:lnTo>
                <a:lnTo>
                  <a:pt x="31" y="6"/>
                </a:lnTo>
                <a:lnTo>
                  <a:pt x="31" y="8"/>
                </a:lnTo>
                <a:lnTo>
                  <a:pt x="31" y="12"/>
                </a:lnTo>
                <a:lnTo>
                  <a:pt x="31" y="14"/>
                </a:lnTo>
                <a:lnTo>
                  <a:pt x="33" y="16"/>
                </a:lnTo>
                <a:lnTo>
                  <a:pt x="33" y="18"/>
                </a:lnTo>
                <a:lnTo>
                  <a:pt x="35" y="18"/>
                </a:lnTo>
                <a:lnTo>
                  <a:pt x="35" y="20"/>
                </a:lnTo>
                <a:lnTo>
                  <a:pt x="37" y="20"/>
                </a:lnTo>
                <a:close/>
              </a:path>
            </a:pathLst>
          </a:custGeom>
          <a:solidFill>
            <a:srgbClr val="151619"/>
          </a:solidFill>
          <a:ln w="9525">
            <a:noFill/>
            <a:round/>
            <a:headEnd/>
            <a:tailEnd/>
          </a:ln>
        </p:spPr>
        <p:txBody>
          <a:bodyPr/>
          <a:lstStyle/>
          <a:p>
            <a:endParaRPr lang="en-US"/>
          </a:p>
        </p:txBody>
      </p:sp>
      <p:sp>
        <p:nvSpPr>
          <p:cNvPr id="45738" name="Freeform 2082"/>
          <p:cNvSpPr>
            <a:spLocks/>
          </p:cNvSpPr>
          <p:nvPr/>
        </p:nvSpPr>
        <p:spPr bwMode="auto">
          <a:xfrm>
            <a:off x="9151938" y="3568700"/>
            <a:ext cx="61912" cy="20638"/>
          </a:xfrm>
          <a:custGeom>
            <a:avLst/>
            <a:gdLst>
              <a:gd name="T0" fmla="*/ 31 w 39"/>
              <a:gd name="T1" fmla="*/ 13 h 13"/>
              <a:gd name="T2" fmla="*/ 0 w 39"/>
              <a:gd name="T3" fmla="*/ 11 h 13"/>
              <a:gd name="T4" fmla="*/ 0 w 39"/>
              <a:gd name="T5" fmla="*/ 8 h 13"/>
              <a:gd name="T6" fmla="*/ 2 w 39"/>
              <a:gd name="T7" fmla="*/ 6 h 13"/>
              <a:gd name="T8" fmla="*/ 2 w 39"/>
              <a:gd name="T9" fmla="*/ 4 h 13"/>
              <a:gd name="T10" fmla="*/ 4 w 39"/>
              <a:gd name="T11" fmla="*/ 2 h 13"/>
              <a:gd name="T12" fmla="*/ 6 w 39"/>
              <a:gd name="T13" fmla="*/ 0 h 13"/>
              <a:gd name="T14" fmla="*/ 6 w 39"/>
              <a:gd name="T15" fmla="*/ 0 h 13"/>
              <a:gd name="T16" fmla="*/ 8 w 39"/>
              <a:gd name="T17" fmla="*/ 0 h 13"/>
              <a:gd name="T18" fmla="*/ 39 w 39"/>
              <a:gd name="T19" fmla="*/ 2 h 13"/>
              <a:gd name="T20" fmla="*/ 39 w 39"/>
              <a:gd name="T21" fmla="*/ 2 h 13"/>
              <a:gd name="T22" fmla="*/ 37 w 39"/>
              <a:gd name="T23" fmla="*/ 4 h 13"/>
              <a:gd name="T24" fmla="*/ 35 w 39"/>
              <a:gd name="T25" fmla="*/ 6 h 13"/>
              <a:gd name="T26" fmla="*/ 35 w 39"/>
              <a:gd name="T27" fmla="*/ 6 h 13"/>
              <a:gd name="T28" fmla="*/ 33 w 39"/>
              <a:gd name="T29" fmla="*/ 9 h 13"/>
              <a:gd name="T30" fmla="*/ 31 w 39"/>
              <a:gd name="T31" fmla="*/ 11 h 13"/>
              <a:gd name="T32" fmla="*/ 31 w 39"/>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13"/>
              <a:gd name="T53" fmla="*/ 39 w 39"/>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13">
                <a:moveTo>
                  <a:pt x="31" y="13"/>
                </a:moveTo>
                <a:lnTo>
                  <a:pt x="0" y="11"/>
                </a:lnTo>
                <a:lnTo>
                  <a:pt x="0" y="8"/>
                </a:lnTo>
                <a:lnTo>
                  <a:pt x="2" y="6"/>
                </a:lnTo>
                <a:lnTo>
                  <a:pt x="2" y="4"/>
                </a:lnTo>
                <a:lnTo>
                  <a:pt x="4" y="2"/>
                </a:lnTo>
                <a:lnTo>
                  <a:pt x="6" y="0"/>
                </a:lnTo>
                <a:lnTo>
                  <a:pt x="8" y="0"/>
                </a:lnTo>
                <a:lnTo>
                  <a:pt x="39" y="2"/>
                </a:lnTo>
                <a:lnTo>
                  <a:pt x="37" y="4"/>
                </a:lnTo>
                <a:lnTo>
                  <a:pt x="35" y="6"/>
                </a:lnTo>
                <a:lnTo>
                  <a:pt x="33" y="9"/>
                </a:lnTo>
                <a:lnTo>
                  <a:pt x="31" y="11"/>
                </a:lnTo>
                <a:lnTo>
                  <a:pt x="31" y="13"/>
                </a:lnTo>
                <a:close/>
              </a:path>
            </a:pathLst>
          </a:custGeom>
          <a:solidFill>
            <a:srgbClr val="72777B"/>
          </a:solidFill>
          <a:ln w="9525">
            <a:noFill/>
            <a:round/>
            <a:headEnd/>
            <a:tailEnd/>
          </a:ln>
        </p:spPr>
        <p:txBody>
          <a:bodyPr/>
          <a:lstStyle/>
          <a:p>
            <a:endParaRPr lang="en-US"/>
          </a:p>
        </p:txBody>
      </p:sp>
      <p:sp>
        <p:nvSpPr>
          <p:cNvPr id="45739" name="Freeform 2083"/>
          <p:cNvSpPr>
            <a:spLocks/>
          </p:cNvSpPr>
          <p:nvPr/>
        </p:nvSpPr>
        <p:spPr bwMode="auto">
          <a:xfrm>
            <a:off x="9151938" y="3568701"/>
            <a:ext cx="61912" cy="49213"/>
          </a:xfrm>
          <a:custGeom>
            <a:avLst/>
            <a:gdLst>
              <a:gd name="T0" fmla="*/ 37 w 39"/>
              <a:gd name="T1" fmla="*/ 31 h 31"/>
              <a:gd name="T2" fmla="*/ 6 w 39"/>
              <a:gd name="T3" fmla="*/ 27 h 31"/>
              <a:gd name="T4" fmla="*/ 4 w 39"/>
              <a:gd name="T5" fmla="*/ 27 h 31"/>
              <a:gd name="T6" fmla="*/ 4 w 39"/>
              <a:gd name="T7" fmla="*/ 27 h 31"/>
              <a:gd name="T8" fmla="*/ 2 w 39"/>
              <a:gd name="T9" fmla="*/ 25 h 31"/>
              <a:gd name="T10" fmla="*/ 0 w 39"/>
              <a:gd name="T11" fmla="*/ 23 h 31"/>
              <a:gd name="T12" fmla="*/ 0 w 39"/>
              <a:gd name="T13" fmla="*/ 21 h 31"/>
              <a:gd name="T14" fmla="*/ 0 w 39"/>
              <a:gd name="T15" fmla="*/ 19 h 31"/>
              <a:gd name="T16" fmla="*/ 0 w 39"/>
              <a:gd name="T17" fmla="*/ 17 h 31"/>
              <a:gd name="T18" fmla="*/ 0 w 39"/>
              <a:gd name="T19" fmla="*/ 13 h 31"/>
              <a:gd name="T20" fmla="*/ 0 w 39"/>
              <a:gd name="T21" fmla="*/ 11 h 31"/>
              <a:gd name="T22" fmla="*/ 0 w 39"/>
              <a:gd name="T23" fmla="*/ 8 h 31"/>
              <a:gd name="T24" fmla="*/ 2 w 39"/>
              <a:gd name="T25" fmla="*/ 6 h 31"/>
              <a:gd name="T26" fmla="*/ 2 w 39"/>
              <a:gd name="T27" fmla="*/ 4 h 31"/>
              <a:gd name="T28" fmla="*/ 4 w 39"/>
              <a:gd name="T29" fmla="*/ 2 h 31"/>
              <a:gd name="T30" fmla="*/ 6 w 39"/>
              <a:gd name="T31" fmla="*/ 0 h 31"/>
              <a:gd name="T32" fmla="*/ 6 w 39"/>
              <a:gd name="T33" fmla="*/ 0 h 31"/>
              <a:gd name="T34" fmla="*/ 8 w 39"/>
              <a:gd name="T35" fmla="*/ 0 h 31"/>
              <a:gd name="T36" fmla="*/ 39 w 39"/>
              <a:gd name="T37" fmla="*/ 2 h 31"/>
              <a:gd name="T38" fmla="*/ 39 w 39"/>
              <a:gd name="T39" fmla="*/ 2 h 31"/>
              <a:gd name="T40" fmla="*/ 37 w 39"/>
              <a:gd name="T41" fmla="*/ 4 h 31"/>
              <a:gd name="T42" fmla="*/ 35 w 39"/>
              <a:gd name="T43" fmla="*/ 6 h 31"/>
              <a:gd name="T44" fmla="*/ 35 w 39"/>
              <a:gd name="T45" fmla="*/ 6 h 31"/>
              <a:gd name="T46" fmla="*/ 33 w 39"/>
              <a:gd name="T47" fmla="*/ 9 h 31"/>
              <a:gd name="T48" fmla="*/ 31 w 39"/>
              <a:gd name="T49" fmla="*/ 11 h 31"/>
              <a:gd name="T50" fmla="*/ 31 w 39"/>
              <a:gd name="T51" fmla="*/ 13 h 31"/>
              <a:gd name="T52" fmla="*/ 31 w 39"/>
              <a:gd name="T53" fmla="*/ 17 h 31"/>
              <a:gd name="T54" fmla="*/ 31 w 39"/>
              <a:gd name="T55" fmla="*/ 19 h 31"/>
              <a:gd name="T56" fmla="*/ 31 w 39"/>
              <a:gd name="T57" fmla="*/ 23 h 31"/>
              <a:gd name="T58" fmla="*/ 31 w 39"/>
              <a:gd name="T59" fmla="*/ 25 h 31"/>
              <a:gd name="T60" fmla="*/ 33 w 39"/>
              <a:gd name="T61" fmla="*/ 27 h 31"/>
              <a:gd name="T62" fmla="*/ 33 w 39"/>
              <a:gd name="T63" fmla="*/ 29 h 31"/>
              <a:gd name="T64" fmla="*/ 35 w 39"/>
              <a:gd name="T65" fmla="*/ 29 h 31"/>
              <a:gd name="T66" fmla="*/ 35 w 39"/>
              <a:gd name="T67" fmla="*/ 31 h 31"/>
              <a:gd name="T68" fmla="*/ 37 w 39"/>
              <a:gd name="T69" fmla="*/ 31 h 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9"/>
              <a:gd name="T106" fmla="*/ 0 h 31"/>
              <a:gd name="T107" fmla="*/ 39 w 39"/>
              <a:gd name="T108" fmla="*/ 31 h 3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9" h="31">
                <a:moveTo>
                  <a:pt x="37" y="31"/>
                </a:moveTo>
                <a:lnTo>
                  <a:pt x="6" y="27"/>
                </a:lnTo>
                <a:lnTo>
                  <a:pt x="4" y="27"/>
                </a:lnTo>
                <a:lnTo>
                  <a:pt x="2" y="25"/>
                </a:lnTo>
                <a:lnTo>
                  <a:pt x="0" y="23"/>
                </a:lnTo>
                <a:lnTo>
                  <a:pt x="0" y="21"/>
                </a:lnTo>
                <a:lnTo>
                  <a:pt x="0" y="19"/>
                </a:lnTo>
                <a:lnTo>
                  <a:pt x="0" y="17"/>
                </a:lnTo>
                <a:lnTo>
                  <a:pt x="0" y="13"/>
                </a:lnTo>
                <a:lnTo>
                  <a:pt x="0" y="11"/>
                </a:lnTo>
                <a:lnTo>
                  <a:pt x="0" y="8"/>
                </a:lnTo>
                <a:lnTo>
                  <a:pt x="2" y="6"/>
                </a:lnTo>
                <a:lnTo>
                  <a:pt x="2" y="4"/>
                </a:lnTo>
                <a:lnTo>
                  <a:pt x="4" y="2"/>
                </a:lnTo>
                <a:lnTo>
                  <a:pt x="6" y="0"/>
                </a:lnTo>
                <a:lnTo>
                  <a:pt x="8" y="0"/>
                </a:lnTo>
                <a:lnTo>
                  <a:pt x="39" y="2"/>
                </a:lnTo>
                <a:lnTo>
                  <a:pt x="37" y="4"/>
                </a:lnTo>
                <a:lnTo>
                  <a:pt x="35" y="6"/>
                </a:lnTo>
                <a:lnTo>
                  <a:pt x="33" y="9"/>
                </a:lnTo>
                <a:lnTo>
                  <a:pt x="31" y="11"/>
                </a:lnTo>
                <a:lnTo>
                  <a:pt x="31" y="13"/>
                </a:lnTo>
                <a:lnTo>
                  <a:pt x="31" y="17"/>
                </a:lnTo>
                <a:lnTo>
                  <a:pt x="31" y="19"/>
                </a:lnTo>
                <a:lnTo>
                  <a:pt x="31" y="23"/>
                </a:lnTo>
                <a:lnTo>
                  <a:pt x="31" y="25"/>
                </a:lnTo>
                <a:lnTo>
                  <a:pt x="33" y="27"/>
                </a:lnTo>
                <a:lnTo>
                  <a:pt x="33" y="29"/>
                </a:lnTo>
                <a:lnTo>
                  <a:pt x="35" y="29"/>
                </a:lnTo>
                <a:lnTo>
                  <a:pt x="35" y="31"/>
                </a:lnTo>
                <a:lnTo>
                  <a:pt x="37" y="31"/>
                </a:lnTo>
                <a:close/>
              </a:path>
            </a:pathLst>
          </a:custGeom>
          <a:noFill/>
          <a:ln w="3175">
            <a:solidFill>
              <a:srgbClr val="1F1A17"/>
            </a:solidFill>
            <a:round/>
            <a:headEnd/>
            <a:tailEnd/>
          </a:ln>
        </p:spPr>
        <p:txBody>
          <a:bodyPr/>
          <a:lstStyle/>
          <a:p>
            <a:endParaRPr lang="en-US"/>
          </a:p>
        </p:txBody>
      </p:sp>
      <p:sp>
        <p:nvSpPr>
          <p:cNvPr id="45740" name="Freeform 2084"/>
          <p:cNvSpPr>
            <a:spLocks/>
          </p:cNvSpPr>
          <p:nvPr/>
        </p:nvSpPr>
        <p:spPr bwMode="auto">
          <a:xfrm>
            <a:off x="9201151" y="3571875"/>
            <a:ext cx="23813" cy="46038"/>
          </a:xfrm>
          <a:custGeom>
            <a:avLst/>
            <a:gdLst>
              <a:gd name="T0" fmla="*/ 8 w 15"/>
              <a:gd name="T1" fmla="*/ 0 h 29"/>
              <a:gd name="T2" fmla="*/ 12 w 15"/>
              <a:gd name="T3" fmla="*/ 2 h 29"/>
              <a:gd name="T4" fmla="*/ 13 w 15"/>
              <a:gd name="T5" fmla="*/ 4 h 29"/>
              <a:gd name="T6" fmla="*/ 15 w 15"/>
              <a:gd name="T7" fmla="*/ 7 h 29"/>
              <a:gd name="T8" fmla="*/ 15 w 15"/>
              <a:gd name="T9" fmla="*/ 13 h 29"/>
              <a:gd name="T10" fmla="*/ 13 w 15"/>
              <a:gd name="T11" fmla="*/ 19 h 29"/>
              <a:gd name="T12" fmla="*/ 12 w 15"/>
              <a:gd name="T13" fmla="*/ 23 h 29"/>
              <a:gd name="T14" fmla="*/ 10 w 15"/>
              <a:gd name="T15" fmla="*/ 27 h 29"/>
              <a:gd name="T16" fmla="*/ 6 w 15"/>
              <a:gd name="T17" fmla="*/ 29 h 29"/>
              <a:gd name="T18" fmla="*/ 4 w 15"/>
              <a:gd name="T19" fmla="*/ 27 h 29"/>
              <a:gd name="T20" fmla="*/ 2 w 15"/>
              <a:gd name="T21" fmla="*/ 25 h 29"/>
              <a:gd name="T22" fmla="*/ 0 w 15"/>
              <a:gd name="T23" fmla="*/ 21 h 29"/>
              <a:gd name="T24" fmla="*/ 0 w 15"/>
              <a:gd name="T25" fmla="*/ 15 h 29"/>
              <a:gd name="T26" fmla="*/ 0 w 15"/>
              <a:gd name="T27" fmla="*/ 9 h 29"/>
              <a:gd name="T28" fmla="*/ 4 w 15"/>
              <a:gd name="T29" fmla="*/ 4 h 29"/>
              <a:gd name="T30" fmla="*/ 6 w 15"/>
              <a:gd name="T31" fmla="*/ 2 h 29"/>
              <a:gd name="T32" fmla="*/ 8 w 15"/>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
              <a:gd name="T52" fmla="*/ 0 h 29"/>
              <a:gd name="T53" fmla="*/ 15 w 15"/>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 h="29">
                <a:moveTo>
                  <a:pt x="8" y="0"/>
                </a:moveTo>
                <a:lnTo>
                  <a:pt x="12" y="2"/>
                </a:lnTo>
                <a:lnTo>
                  <a:pt x="13" y="4"/>
                </a:lnTo>
                <a:lnTo>
                  <a:pt x="15" y="7"/>
                </a:lnTo>
                <a:lnTo>
                  <a:pt x="15" y="13"/>
                </a:lnTo>
                <a:lnTo>
                  <a:pt x="13" y="19"/>
                </a:lnTo>
                <a:lnTo>
                  <a:pt x="12" y="23"/>
                </a:lnTo>
                <a:lnTo>
                  <a:pt x="10" y="27"/>
                </a:lnTo>
                <a:lnTo>
                  <a:pt x="6" y="29"/>
                </a:lnTo>
                <a:lnTo>
                  <a:pt x="4" y="27"/>
                </a:lnTo>
                <a:lnTo>
                  <a:pt x="2" y="25"/>
                </a:lnTo>
                <a:lnTo>
                  <a:pt x="0" y="21"/>
                </a:lnTo>
                <a:lnTo>
                  <a:pt x="0" y="15"/>
                </a:lnTo>
                <a:lnTo>
                  <a:pt x="0" y="9"/>
                </a:lnTo>
                <a:lnTo>
                  <a:pt x="4" y="4"/>
                </a:lnTo>
                <a:lnTo>
                  <a:pt x="6" y="2"/>
                </a:lnTo>
                <a:lnTo>
                  <a:pt x="8" y="0"/>
                </a:lnTo>
                <a:close/>
              </a:path>
            </a:pathLst>
          </a:custGeom>
          <a:noFill/>
          <a:ln w="3175">
            <a:solidFill>
              <a:srgbClr val="1F1A17"/>
            </a:solidFill>
            <a:round/>
            <a:headEnd/>
            <a:tailEnd/>
          </a:ln>
        </p:spPr>
        <p:txBody>
          <a:bodyPr/>
          <a:lstStyle/>
          <a:p>
            <a:endParaRPr lang="en-US"/>
          </a:p>
        </p:txBody>
      </p:sp>
      <p:sp>
        <p:nvSpPr>
          <p:cNvPr id="45741" name="Freeform 2085"/>
          <p:cNvSpPr>
            <a:spLocks/>
          </p:cNvSpPr>
          <p:nvPr/>
        </p:nvSpPr>
        <p:spPr bwMode="auto">
          <a:xfrm>
            <a:off x="9009064" y="3354388"/>
            <a:ext cx="66675" cy="82550"/>
          </a:xfrm>
          <a:custGeom>
            <a:avLst/>
            <a:gdLst>
              <a:gd name="T0" fmla="*/ 0 w 42"/>
              <a:gd name="T1" fmla="*/ 2 h 52"/>
              <a:gd name="T2" fmla="*/ 4 w 42"/>
              <a:gd name="T3" fmla="*/ 0 h 52"/>
              <a:gd name="T4" fmla="*/ 4 w 42"/>
              <a:gd name="T5" fmla="*/ 0 h 52"/>
              <a:gd name="T6" fmla="*/ 25 w 42"/>
              <a:gd name="T7" fmla="*/ 4 h 52"/>
              <a:gd name="T8" fmla="*/ 27 w 42"/>
              <a:gd name="T9" fmla="*/ 4 h 52"/>
              <a:gd name="T10" fmla="*/ 27 w 42"/>
              <a:gd name="T11" fmla="*/ 4 h 52"/>
              <a:gd name="T12" fmla="*/ 29 w 42"/>
              <a:gd name="T13" fmla="*/ 6 h 52"/>
              <a:gd name="T14" fmla="*/ 29 w 42"/>
              <a:gd name="T15" fmla="*/ 8 h 52"/>
              <a:gd name="T16" fmla="*/ 31 w 42"/>
              <a:gd name="T17" fmla="*/ 10 h 52"/>
              <a:gd name="T18" fmla="*/ 33 w 42"/>
              <a:gd name="T19" fmla="*/ 12 h 52"/>
              <a:gd name="T20" fmla="*/ 35 w 42"/>
              <a:gd name="T21" fmla="*/ 16 h 52"/>
              <a:gd name="T22" fmla="*/ 35 w 42"/>
              <a:gd name="T23" fmla="*/ 18 h 52"/>
              <a:gd name="T24" fmla="*/ 37 w 42"/>
              <a:gd name="T25" fmla="*/ 20 h 52"/>
              <a:gd name="T26" fmla="*/ 39 w 42"/>
              <a:gd name="T27" fmla="*/ 24 h 52"/>
              <a:gd name="T28" fmla="*/ 40 w 42"/>
              <a:gd name="T29" fmla="*/ 25 h 52"/>
              <a:gd name="T30" fmla="*/ 40 w 42"/>
              <a:gd name="T31" fmla="*/ 27 h 52"/>
              <a:gd name="T32" fmla="*/ 42 w 42"/>
              <a:gd name="T33" fmla="*/ 29 h 52"/>
              <a:gd name="T34" fmla="*/ 42 w 42"/>
              <a:gd name="T35" fmla="*/ 31 h 52"/>
              <a:gd name="T36" fmla="*/ 42 w 42"/>
              <a:gd name="T37" fmla="*/ 33 h 52"/>
              <a:gd name="T38" fmla="*/ 42 w 42"/>
              <a:gd name="T39" fmla="*/ 33 h 52"/>
              <a:gd name="T40" fmla="*/ 42 w 42"/>
              <a:gd name="T41" fmla="*/ 50 h 52"/>
              <a:gd name="T42" fmla="*/ 42 w 42"/>
              <a:gd name="T43" fmla="*/ 50 h 52"/>
              <a:gd name="T44" fmla="*/ 42 w 42"/>
              <a:gd name="T45" fmla="*/ 50 h 52"/>
              <a:gd name="T46" fmla="*/ 42 w 42"/>
              <a:gd name="T47" fmla="*/ 50 h 52"/>
              <a:gd name="T48" fmla="*/ 40 w 42"/>
              <a:gd name="T49" fmla="*/ 50 h 52"/>
              <a:gd name="T50" fmla="*/ 37 w 42"/>
              <a:gd name="T51" fmla="*/ 52 h 52"/>
              <a:gd name="T52" fmla="*/ 39 w 42"/>
              <a:gd name="T53" fmla="*/ 52 h 52"/>
              <a:gd name="T54" fmla="*/ 39 w 42"/>
              <a:gd name="T55" fmla="*/ 52 h 52"/>
              <a:gd name="T56" fmla="*/ 39 w 42"/>
              <a:gd name="T57" fmla="*/ 52 h 52"/>
              <a:gd name="T58" fmla="*/ 39 w 42"/>
              <a:gd name="T59" fmla="*/ 50 h 52"/>
              <a:gd name="T60" fmla="*/ 40 w 42"/>
              <a:gd name="T61" fmla="*/ 35 h 52"/>
              <a:gd name="T62" fmla="*/ 39 w 42"/>
              <a:gd name="T63" fmla="*/ 33 h 52"/>
              <a:gd name="T64" fmla="*/ 39 w 42"/>
              <a:gd name="T65" fmla="*/ 33 h 52"/>
              <a:gd name="T66" fmla="*/ 39 w 42"/>
              <a:gd name="T67" fmla="*/ 31 h 52"/>
              <a:gd name="T68" fmla="*/ 37 w 42"/>
              <a:gd name="T69" fmla="*/ 29 h 52"/>
              <a:gd name="T70" fmla="*/ 37 w 42"/>
              <a:gd name="T71" fmla="*/ 27 h 52"/>
              <a:gd name="T72" fmla="*/ 35 w 42"/>
              <a:gd name="T73" fmla="*/ 25 h 52"/>
              <a:gd name="T74" fmla="*/ 33 w 42"/>
              <a:gd name="T75" fmla="*/ 22 h 52"/>
              <a:gd name="T76" fmla="*/ 33 w 42"/>
              <a:gd name="T77" fmla="*/ 20 h 52"/>
              <a:gd name="T78" fmla="*/ 31 w 42"/>
              <a:gd name="T79" fmla="*/ 18 h 52"/>
              <a:gd name="T80" fmla="*/ 29 w 42"/>
              <a:gd name="T81" fmla="*/ 14 h 52"/>
              <a:gd name="T82" fmla="*/ 27 w 42"/>
              <a:gd name="T83" fmla="*/ 12 h 52"/>
              <a:gd name="T84" fmla="*/ 27 w 42"/>
              <a:gd name="T85" fmla="*/ 10 h 52"/>
              <a:gd name="T86" fmla="*/ 25 w 42"/>
              <a:gd name="T87" fmla="*/ 8 h 52"/>
              <a:gd name="T88" fmla="*/ 23 w 42"/>
              <a:gd name="T89" fmla="*/ 6 h 52"/>
              <a:gd name="T90" fmla="*/ 23 w 42"/>
              <a:gd name="T91" fmla="*/ 6 h 52"/>
              <a:gd name="T92" fmla="*/ 21 w 42"/>
              <a:gd name="T93" fmla="*/ 6 h 52"/>
              <a:gd name="T94" fmla="*/ 0 w 42"/>
              <a:gd name="T95" fmla="*/ 2 h 52"/>
              <a:gd name="T96" fmla="*/ 0 w 42"/>
              <a:gd name="T97" fmla="*/ 2 h 5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52"/>
              <a:gd name="T149" fmla="*/ 42 w 42"/>
              <a:gd name="T150" fmla="*/ 52 h 5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52">
                <a:moveTo>
                  <a:pt x="0" y="2"/>
                </a:moveTo>
                <a:lnTo>
                  <a:pt x="4" y="0"/>
                </a:lnTo>
                <a:lnTo>
                  <a:pt x="25" y="4"/>
                </a:lnTo>
                <a:lnTo>
                  <a:pt x="27" y="4"/>
                </a:lnTo>
                <a:lnTo>
                  <a:pt x="29" y="6"/>
                </a:lnTo>
                <a:lnTo>
                  <a:pt x="29" y="8"/>
                </a:lnTo>
                <a:lnTo>
                  <a:pt x="31" y="10"/>
                </a:lnTo>
                <a:lnTo>
                  <a:pt x="33" y="12"/>
                </a:lnTo>
                <a:lnTo>
                  <a:pt x="35" y="16"/>
                </a:lnTo>
                <a:lnTo>
                  <a:pt x="35" y="18"/>
                </a:lnTo>
                <a:lnTo>
                  <a:pt x="37" y="20"/>
                </a:lnTo>
                <a:lnTo>
                  <a:pt x="39" y="24"/>
                </a:lnTo>
                <a:lnTo>
                  <a:pt x="40" y="25"/>
                </a:lnTo>
                <a:lnTo>
                  <a:pt x="40" y="27"/>
                </a:lnTo>
                <a:lnTo>
                  <a:pt x="42" y="29"/>
                </a:lnTo>
                <a:lnTo>
                  <a:pt x="42" y="31"/>
                </a:lnTo>
                <a:lnTo>
                  <a:pt x="42" y="33"/>
                </a:lnTo>
                <a:lnTo>
                  <a:pt x="42" y="50"/>
                </a:lnTo>
                <a:lnTo>
                  <a:pt x="40" y="50"/>
                </a:lnTo>
                <a:lnTo>
                  <a:pt x="37" y="52"/>
                </a:lnTo>
                <a:lnTo>
                  <a:pt x="39" y="52"/>
                </a:lnTo>
                <a:lnTo>
                  <a:pt x="39" y="50"/>
                </a:lnTo>
                <a:lnTo>
                  <a:pt x="40" y="35"/>
                </a:lnTo>
                <a:lnTo>
                  <a:pt x="39" y="33"/>
                </a:lnTo>
                <a:lnTo>
                  <a:pt x="39" y="31"/>
                </a:lnTo>
                <a:lnTo>
                  <a:pt x="37" y="29"/>
                </a:lnTo>
                <a:lnTo>
                  <a:pt x="37" y="27"/>
                </a:lnTo>
                <a:lnTo>
                  <a:pt x="35" y="25"/>
                </a:lnTo>
                <a:lnTo>
                  <a:pt x="33" y="22"/>
                </a:lnTo>
                <a:lnTo>
                  <a:pt x="33" y="20"/>
                </a:lnTo>
                <a:lnTo>
                  <a:pt x="31" y="18"/>
                </a:lnTo>
                <a:lnTo>
                  <a:pt x="29" y="14"/>
                </a:lnTo>
                <a:lnTo>
                  <a:pt x="27" y="12"/>
                </a:lnTo>
                <a:lnTo>
                  <a:pt x="27" y="10"/>
                </a:lnTo>
                <a:lnTo>
                  <a:pt x="25" y="8"/>
                </a:lnTo>
                <a:lnTo>
                  <a:pt x="23" y="6"/>
                </a:lnTo>
                <a:lnTo>
                  <a:pt x="21" y="6"/>
                </a:lnTo>
                <a:lnTo>
                  <a:pt x="0" y="2"/>
                </a:lnTo>
                <a:close/>
              </a:path>
            </a:pathLst>
          </a:custGeom>
          <a:solidFill>
            <a:srgbClr val="BAA67C"/>
          </a:solidFill>
          <a:ln w="9525">
            <a:noFill/>
            <a:round/>
            <a:headEnd/>
            <a:tailEnd/>
          </a:ln>
        </p:spPr>
        <p:txBody>
          <a:bodyPr/>
          <a:lstStyle/>
          <a:p>
            <a:endParaRPr lang="en-US"/>
          </a:p>
        </p:txBody>
      </p:sp>
      <p:sp>
        <p:nvSpPr>
          <p:cNvPr id="45742" name="Freeform 2086"/>
          <p:cNvSpPr>
            <a:spLocks/>
          </p:cNvSpPr>
          <p:nvPr/>
        </p:nvSpPr>
        <p:spPr bwMode="auto">
          <a:xfrm>
            <a:off x="9009064" y="3354388"/>
            <a:ext cx="66675" cy="82550"/>
          </a:xfrm>
          <a:custGeom>
            <a:avLst/>
            <a:gdLst>
              <a:gd name="T0" fmla="*/ 0 w 42"/>
              <a:gd name="T1" fmla="*/ 2 h 52"/>
              <a:gd name="T2" fmla="*/ 4 w 42"/>
              <a:gd name="T3" fmla="*/ 0 h 52"/>
              <a:gd name="T4" fmla="*/ 4 w 42"/>
              <a:gd name="T5" fmla="*/ 0 h 52"/>
              <a:gd name="T6" fmla="*/ 25 w 42"/>
              <a:gd name="T7" fmla="*/ 4 h 52"/>
              <a:gd name="T8" fmla="*/ 27 w 42"/>
              <a:gd name="T9" fmla="*/ 4 h 52"/>
              <a:gd name="T10" fmla="*/ 27 w 42"/>
              <a:gd name="T11" fmla="*/ 4 h 52"/>
              <a:gd name="T12" fmla="*/ 29 w 42"/>
              <a:gd name="T13" fmla="*/ 6 h 52"/>
              <a:gd name="T14" fmla="*/ 29 w 42"/>
              <a:gd name="T15" fmla="*/ 8 h 52"/>
              <a:gd name="T16" fmla="*/ 31 w 42"/>
              <a:gd name="T17" fmla="*/ 10 h 52"/>
              <a:gd name="T18" fmla="*/ 33 w 42"/>
              <a:gd name="T19" fmla="*/ 12 h 52"/>
              <a:gd name="T20" fmla="*/ 35 w 42"/>
              <a:gd name="T21" fmla="*/ 16 h 52"/>
              <a:gd name="T22" fmla="*/ 35 w 42"/>
              <a:gd name="T23" fmla="*/ 18 h 52"/>
              <a:gd name="T24" fmla="*/ 37 w 42"/>
              <a:gd name="T25" fmla="*/ 20 h 52"/>
              <a:gd name="T26" fmla="*/ 39 w 42"/>
              <a:gd name="T27" fmla="*/ 24 h 52"/>
              <a:gd name="T28" fmla="*/ 40 w 42"/>
              <a:gd name="T29" fmla="*/ 25 h 52"/>
              <a:gd name="T30" fmla="*/ 40 w 42"/>
              <a:gd name="T31" fmla="*/ 27 h 52"/>
              <a:gd name="T32" fmla="*/ 42 w 42"/>
              <a:gd name="T33" fmla="*/ 29 h 52"/>
              <a:gd name="T34" fmla="*/ 42 w 42"/>
              <a:gd name="T35" fmla="*/ 31 h 52"/>
              <a:gd name="T36" fmla="*/ 42 w 42"/>
              <a:gd name="T37" fmla="*/ 33 h 52"/>
              <a:gd name="T38" fmla="*/ 42 w 42"/>
              <a:gd name="T39" fmla="*/ 33 h 52"/>
              <a:gd name="T40" fmla="*/ 42 w 42"/>
              <a:gd name="T41" fmla="*/ 50 h 52"/>
              <a:gd name="T42" fmla="*/ 42 w 42"/>
              <a:gd name="T43" fmla="*/ 50 h 52"/>
              <a:gd name="T44" fmla="*/ 42 w 42"/>
              <a:gd name="T45" fmla="*/ 50 h 52"/>
              <a:gd name="T46" fmla="*/ 42 w 42"/>
              <a:gd name="T47" fmla="*/ 50 h 52"/>
              <a:gd name="T48" fmla="*/ 40 w 42"/>
              <a:gd name="T49" fmla="*/ 50 h 52"/>
              <a:gd name="T50" fmla="*/ 37 w 42"/>
              <a:gd name="T51" fmla="*/ 52 h 52"/>
              <a:gd name="T52" fmla="*/ 39 w 42"/>
              <a:gd name="T53" fmla="*/ 52 h 52"/>
              <a:gd name="T54" fmla="*/ 39 w 42"/>
              <a:gd name="T55" fmla="*/ 52 h 52"/>
              <a:gd name="T56" fmla="*/ 39 w 42"/>
              <a:gd name="T57" fmla="*/ 52 h 52"/>
              <a:gd name="T58" fmla="*/ 39 w 42"/>
              <a:gd name="T59" fmla="*/ 50 h 52"/>
              <a:gd name="T60" fmla="*/ 40 w 42"/>
              <a:gd name="T61" fmla="*/ 35 h 52"/>
              <a:gd name="T62" fmla="*/ 39 w 42"/>
              <a:gd name="T63" fmla="*/ 33 h 52"/>
              <a:gd name="T64" fmla="*/ 39 w 42"/>
              <a:gd name="T65" fmla="*/ 33 h 52"/>
              <a:gd name="T66" fmla="*/ 39 w 42"/>
              <a:gd name="T67" fmla="*/ 31 h 52"/>
              <a:gd name="T68" fmla="*/ 37 w 42"/>
              <a:gd name="T69" fmla="*/ 29 h 52"/>
              <a:gd name="T70" fmla="*/ 37 w 42"/>
              <a:gd name="T71" fmla="*/ 27 h 52"/>
              <a:gd name="T72" fmla="*/ 35 w 42"/>
              <a:gd name="T73" fmla="*/ 25 h 52"/>
              <a:gd name="T74" fmla="*/ 33 w 42"/>
              <a:gd name="T75" fmla="*/ 22 h 52"/>
              <a:gd name="T76" fmla="*/ 33 w 42"/>
              <a:gd name="T77" fmla="*/ 20 h 52"/>
              <a:gd name="T78" fmla="*/ 31 w 42"/>
              <a:gd name="T79" fmla="*/ 18 h 52"/>
              <a:gd name="T80" fmla="*/ 29 w 42"/>
              <a:gd name="T81" fmla="*/ 14 h 52"/>
              <a:gd name="T82" fmla="*/ 27 w 42"/>
              <a:gd name="T83" fmla="*/ 12 h 52"/>
              <a:gd name="T84" fmla="*/ 27 w 42"/>
              <a:gd name="T85" fmla="*/ 10 h 52"/>
              <a:gd name="T86" fmla="*/ 25 w 42"/>
              <a:gd name="T87" fmla="*/ 8 h 52"/>
              <a:gd name="T88" fmla="*/ 23 w 42"/>
              <a:gd name="T89" fmla="*/ 6 h 52"/>
              <a:gd name="T90" fmla="*/ 23 w 42"/>
              <a:gd name="T91" fmla="*/ 6 h 52"/>
              <a:gd name="T92" fmla="*/ 21 w 42"/>
              <a:gd name="T93" fmla="*/ 6 h 52"/>
              <a:gd name="T94" fmla="*/ 0 w 42"/>
              <a:gd name="T95" fmla="*/ 2 h 52"/>
              <a:gd name="T96" fmla="*/ 0 w 42"/>
              <a:gd name="T97" fmla="*/ 2 h 5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52"/>
              <a:gd name="T149" fmla="*/ 42 w 42"/>
              <a:gd name="T150" fmla="*/ 52 h 5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52">
                <a:moveTo>
                  <a:pt x="0" y="2"/>
                </a:moveTo>
                <a:lnTo>
                  <a:pt x="4" y="0"/>
                </a:lnTo>
                <a:lnTo>
                  <a:pt x="25" y="4"/>
                </a:lnTo>
                <a:lnTo>
                  <a:pt x="27" y="4"/>
                </a:lnTo>
                <a:lnTo>
                  <a:pt x="29" y="6"/>
                </a:lnTo>
                <a:lnTo>
                  <a:pt x="29" y="8"/>
                </a:lnTo>
                <a:lnTo>
                  <a:pt x="31" y="10"/>
                </a:lnTo>
                <a:lnTo>
                  <a:pt x="33" y="12"/>
                </a:lnTo>
                <a:lnTo>
                  <a:pt x="35" y="16"/>
                </a:lnTo>
                <a:lnTo>
                  <a:pt x="35" y="18"/>
                </a:lnTo>
                <a:lnTo>
                  <a:pt x="37" y="20"/>
                </a:lnTo>
                <a:lnTo>
                  <a:pt x="39" y="24"/>
                </a:lnTo>
                <a:lnTo>
                  <a:pt x="40" y="25"/>
                </a:lnTo>
                <a:lnTo>
                  <a:pt x="40" y="27"/>
                </a:lnTo>
                <a:lnTo>
                  <a:pt x="42" y="29"/>
                </a:lnTo>
                <a:lnTo>
                  <a:pt x="42" y="31"/>
                </a:lnTo>
                <a:lnTo>
                  <a:pt x="42" y="33"/>
                </a:lnTo>
                <a:lnTo>
                  <a:pt x="42" y="50"/>
                </a:lnTo>
                <a:lnTo>
                  <a:pt x="40" y="50"/>
                </a:lnTo>
                <a:lnTo>
                  <a:pt x="37" y="52"/>
                </a:lnTo>
                <a:lnTo>
                  <a:pt x="39" y="52"/>
                </a:lnTo>
                <a:lnTo>
                  <a:pt x="39" y="50"/>
                </a:lnTo>
                <a:lnTo>
                  <a:pt x="40" y="35"/>
                </a:lnTo>
                <a:lnTo>
                  <a:pt x="39" y="33"/>
                </a:lnTo>
                <a:lnTo>
                  <a:pt x="39" y="31"/>
                </a:lnTo>
                <a:lnTo>
                  <a:pt x="37" y="29"/>
                </a:lnTo>
                <a:lnTo>
                  <a:pt x="37" y="27"/>
                </a:lnTo>
                <a:lnTo>
                  <a:pt x="35" y="25"/>
                </a:lnTo>
                <a:lnTo>
                  <a:pt x="33" y="22"/>
                </a:lnTo>
                <a:lnTo>
                  <a:pt x="33" y="20"/>
                </a:lnTo>
                <a:lnTo>
                  <a:pt x="31" y="18"/>
                </a:lnTo>
                <a:lnTo>
                  <a:pt x="29" y="14"/>
                </a:lnTo>
                <a:lnTo>
                  <a:pt x="27" y="12"/>
                </a:lnTo>
                <a:lnTo>
                  <a:pt x="27" y="10"/>
                </a:lnTo>
                <a:lnTo>
                  <a:pt x="25" y="8"/>
                </a:lnTo>
                <a:lnTo>
                  <a:pt x="23" y="6"/>
                </a:lnTo>
                <a:lnTo>
                  <a:pt x="21" y="6"/>
                </a:lnTo>
                <a:lnTo>
                  <a:pt x="0" y="2"/>
                </a:lnTo>
                <a:close/>
              </a:path>
            </a:pathLst>
          </a:custGeom>
          <a:noFill/>
          <a:ln w="3175">
            <a:solidFill>
              <a:srgbClr val="97946C"/>
            </a:solidFill>
            <a:round/>
            <a:headEnd/>
            <a:tailEnd/>
          </a:ln>
        </p:spPr>
        <p:txBody>
          <a:bodyPr/>
          <a:lstStyle/>
          <a:p>
            <a:endParaRPr lang="en-US"/>
          </a:p>
        </p:txBody>
      </p:sp>
      <p:sp>
        <p:nvSpPr>
          <p:cNvPr id="45743" name="Freeform 2087"/>
          <p:cNvSpPr>
            <a:spLocks/>
          </p:cNvSpPr>
          <p:nvPr/>
        </p:nvSpPr>
        <p:spPr bwMode="auto">
          <a:xfrm>
            <a:off x="8966201" y="3357564"/>
            <a:ext cx="106363" cy="79375"/>
          </a:xfrm>
          <a:custGeom>
            <a:avLst/>
            <a:gdLst>
              <a:gd name="T0" fmla="*/ 27 w 67"/>
              <a:gd name="T1" fmla="*/ 0 h 50"/>
              <a:gd name="T2" fmla="*/ 48 w 67"/>
              <a:gd name="T3" fmla="*/ 4 h 50"/>
              <a:gd name="T4" fmla="*/ 60 w 67"/>
              <a:gd name="T5" fmla="*/ 18 h 50"/>
              <a:gd name="T6" fmla="*/ 67 w 67"/>
              <a:gd name="T7" fmla="*/ 33 h 50"/>
              <a:gd name="T8" fmla="*/ 66 w 67"/>
              <a:gd name="T9" fmla="*/ 48 h 50"/>
              <a:gd name="T10" fmla="*/ 64 w 67"/>
              <a:gd name="T11" fmla="*/ 50 h 50"/>
              <a:gd name="T12" fmla="*/ 60 w 67"/>
              <a:gd name="T13" fmla="*/ 50 h 50"/>
              <a:gd name="T14" fmla="*/ 6 w 67"/>
              <a:gd name="T15" fmla="*/ 46 h 50"/>
              <a:gd name="T16" fmla="*/ 2 w 67"/>
              <a:gd name="T17" fmla="*/ 45 h 50"/>
              <a:gd name="T18" fmla="*/ 0 w 67"/>
              <a:gd name="T19" fmla="*/ 43 h 50"/>
              <a:gd name="T20" fmla="*/ 4 w 67"/>
              <a:gd name="T21" fmla="*/ 25 h 50"/>
              <a:gd name="T22" fmla="*/ 16 w 67"/>
              <a:gd name="T23" fmla="*/ 12 h 50"/>
              <a:gd name="T24" fmla="*/ 27 w 67"/>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50"/>
              <a:gd name="T41" fmla="*/ 67 w 67"/>
              <a:gd name="T42" fmla="*/ 50 h 5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50">
                <a:moveTo>
                  <a:pt x="27" y="0"/>
                </a:moveTo>
                <a:lnTo>
                  <a:pt x="48" y="4"/>
                </a:lnTo>
                <a:lnTo>
                  <a:pt x="60" y="18"/>
                </a:lnTo>
                <a:lnTo>
                  <a:pt x="67" y="33"/>
                </a:lnTo>
                <a:lnTo>
                  <a:pt x="66" y="48"/>
                </a:lnTo>
                <a:lnTo>
                  <a:pt x="64" y="50"/>
                </a:lnTo>
                <a:lnTo>
                  <a:pt x="60" y="50"/>
                </a:lnTo>
                <a:lnTo>
                  <a:pt x="6" y="46"/>
                </a:lnTo>
                <a:lnTo>
                  <a:pt x="2" y="45"/>
                </a:lnTo>
                <a:lnTo>
                  <a:pt x="0" y="43"/>
                </a:lnTo>
                <a:lnTo>
                  <a:pt x="4" y="25"/>
                </a:lnTo>
                <a:lnTo>
                  <a:pt x="16" y="12"/>
                </a:lnTo>
                <a:lnTo>
                  <a:pt x="27" y="0"/>
                </a:lnTo>
                <a:close/>
              </a:path>
            </a:pathLst>
          </a:custGeom>
          <a:solidFill>
            <a:srgbClr val="BAA67C"/>
          </a:solidFill>
          <a:ln w="9525">
            <a:noFill/>
            <a:round/>
            <a:headEnd/>
            <a:tailEnd/>
          </a:ln>
        </p:spPr>
        <p:txBody>
          <a:bodyPr/>
          <a:lstStyle/>
          <a:p>
            <a:endParaRPr lang="en-US"/>
          </a:p>
        </p:txBody>
      </p:sp>
      <p:sp>
        <p:nvSpPr>
          <p:cNvPr id="45744" name="Freeform 2088"/>
          <p:cNvSpPr>
            <a:spLocks/>
          </p:cNvSpPr>
          <p:nvPr/>
        </p:nvSpPr>
        <p:spPr bwMode="auto">
          <a:xfrm>
            <a:off x="8966201" y="3357564"/>
            <a:ext cx="106363" cy="79375"/>
          </a:xfrm>
          <a:custGeom>
            <a:avLst/>
            <a:gdLst>
              <a:gd name="T0" fmla="*/ 27 w 67"/>
              <a:gd name="T1" fmla="*/ 0 h 50"/>
              <a:gd name="T2" fmla="*/ 48 w 67"/>
              <a:gd name="T3" fmla="*/ 4 h 50"/>
              <a:gd name="T4" fmla="*/ 60 w 67"/>
              <a:gd name="T5" fmla="*/ 18 h 50"/>
              <a:gd name="T6" fmla="*/ 67 w 67"/>
              <a:gd name="T7" fmla="*/ 33 h 50"/>
              <a:gd name="T8" fmla="*/ 66 w 67"/>
              <a:gd name="T9" fmla="*/ 48 h 50"/>
              <a:gd name="T10" fmla="*/ 64 w 67"/>
              <a:gd name="T11" fmla="*/ 50 h 50"/>
              <a:gd name="T12" fmla="*/ 60 w 67"/>
              <a:gd name="T13" fmla="*/ 50 h 50"/>
              <a:gd name="T14" fmla="*/ 6 w 67"/>
              <a:gd name="T15" fmla="*/ 46 h 50"/>
              <a:gd name="T16" fmla="*/ 2 w 67"/>
              <a:gd name="T17" fmla="*/ 45 h 50"/>
              <a:gd name="T18" fmla="*/ 0 w 67"/>
              <a:gd name="T19" fmla="*/ 43 h 50"/>
              <a:gd name="T20" fmla="*/ 4 w 67"/>
              <a:gd name="T21" fmla="*/ 25 h 50"/>
              <a:gd name="T22" fmla="*/ 16 w 67"/>
              <a:gd name="T23" fmla="*/ 12 h 50"/>
              <a:gd name="T24" fmla="*/ 27 w 67"/>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50"/>
              <a:gd name="T41" fmla="*/ 67 w 67"/>
              <a:gd name="T42" fmla="*/ 50 h 5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50">
                <a:moveTo>
                  <a:pt x="27" y="0"/>
                </a:moveTo>
                <a:lnTo>
                  <a:pt x="48" y="4"/>
                </a:lnTo>
                <a:lnTo>
                  <a:pt x="60" y="18"/>
                </a:lnTo>
                <a:lnTo>
                  <a:pt x="67" y="33"/>
                </a:lnTo>
                <a:lnTo>
                  <a:pt x="66" y="48"/>
                </a:lnTo>
                <a:lnTo>
                  <a:pt x="64" y="50"/>
                </a:lnTo>
                <a:lnTo>
                  <a:pt x="60" y="50"/>
                </a:lnTo>
                <a:lnTo>
                  <a:pt x="6" y="46"/>
                </a:lnTo>
                <a:lnTo>
                  <a:pt x="2" y="45"/>
                </a:lnTo>
                <a:lnTo>
                  <a:pt x="0" y="43"/>
                </a:lnTo>
                <a:lnTo>
                  <a:pt x="4" y="25"/>
                </a:lnTo>
                <a:lnTo>
                  <a:pt x="16" y="12"/>
                </a:lnTo>
                <a:lnTo>
                  <a:pt x="27" y="0"/>
                </a:lnTo>
              </a:path>
            </a:pathLst>
          </a:custGeom>
          <a:noFill/>
          <a:ln w="3175">
            <a:solidFill>
              <a:srgbClr val="97946C"/>
            </a:solidFill>
            <a:round/>
            <a:headEnd/>
            <a:tailEnd/>
          </a:ln>
        </p:spPr>
        <p:txBody>
          <a:bodyPr/>
          <a:lstStyle/>
          <a:p>
            <a:endParaRPr lang="en-US"/>
          </a:p>
        </p:txBody>
      </p:sp>
      <p:sp>
        <p:nvSpPr>
          <p:cNvPr id="45745" name="Freeform 2089"/>
          <p:cNvSpPr>
            <a:spLocks/>
          </p:cNvSpPr>
          <p:nvPr/>
        </p:nvSpPr>
        <p:spPr bwMode="auto">
          <a:xfrm>
            <a:off x="8966201" y="3409951"/>
            <a:ext cx="112713" cy="9525"/>
          </a:xfrm>
          <a:custGeom>
            <a:avLst/>
            <a:gdLst>
              <a:gd name="T0" fmla="*/ 0 w 71"/>
              <a:gd name="T1" fmla="*/ 0 h 6"/>
              <a:gd name="T2" fmla="*/ 66 w 71"/>
              <a:gd name="T3" fmla="*/ 6 h 6"/>
              <a:gd name="T4" fmla="*/ 71 w 71"/>
              <a:gd name="T5" fmla="*/ 4 h 6"/>
              <a:gd name="T6" fmla="*/ 0 60000 65536"/>
              <a:gd name="T7" fmla="*/ 0 60000 65536"/>
              <a:gd name="T8" fmla="*/ 0 60000 65536"/>
              <a:gd name="T9" fmla="*/ 0 w 71"/>
              <a:gd name="T10" fmla="*/ 0 h 6"/>
              <a:gd name="T11" fmla="*/ 71 w 71"/>
              <a:gd name="T12" fmla="*/ 6 h 6"/>
            </a:gdLst>
            <a:ahLst/>
            <a:cxnLst>
              <a:cxn ang="T6">
                <a:pos x="T0" y="T1"/>
              </a:cxn>
              <a:cxn ang="T7">
                <a:pos x="T2" y="T3"/>
              </a:cxn>
              <a:cxn ang="T8">
                <a:pos x="T4" y="T5"/>
              </a:cxn>
            </a:cxnLst>
            <a:rect l="T9" t="T10" r="T11" b="T12"/>
            <a:pathLst>
              <a:path w="71" h="6">
                <a:moveTo>
                  <a:pt x="0" y="0"/>
                </a:moveTo>
                <a:lnTo>
                  <a:pt x="66" y="6"/>
                </a:lnTo>
                <a:lnTo>
                  <a:pt x="71" y="4"/>
                </a:lnTo>
              </a:path>
            </a:pathLst>
          </a:custGeom>
          <a:noFill/>
          <a:ln w="3175">
            <a:solidFill>
              <a:srgbClr val="848282"/>
            </a:solidFill>
            <a:round/>
            <a:headEnd/>
            <a:tailEnd/>
          </a:ln>
        </p:spPr>
        <p:txBody>
          <a:bodyPr/>
          <a:lstStyle/>
          <a:p>
            <a:endParaRPr lang="en-US"/>
          </a:p>
        </p:txBody>
      </p:sp>
      <p:sp>
        <p:nvSpPr>
          <p:cNvPr id="45746" name="Line 2090"/>
          <p:cNvSpPr>
            <a:spLocks noChangeShapeType="1"/>
          </p:cNvSpPr>
          <p:nvPr/>
        </p:nvSpPr>
        <p:spPr bwMode="auto">
          <a:xfrm flipV="1">
            <a:off x="9045575" y="3360739"/>
            <a:ext cx="6350" cy="3175"/>
          </a:xfrm>
          <a:prstGeom prst="line">
            <a:avLst/>
          </a:prstGeom>
          <a:noFill/>
          <a:ln w="3175">
            <a:solidFill>
              <a:srgbClr val="97946C"/>
            </a:solidFill>
            <a:round/>
            <a:headEnd/>
            <a:tailEnd/>
          </a:ln>
        </p:spPr>
        <p:txBody>
          <a:bodyPr/>
          <a:lstStyle/>
          <a:p>
            <a:endParaRPr lang="en-US"/>
          </a:p>
        </p:txBody>
      </p:sp>
      <p:sp>
        <p:nvSpPr>
          <p:cNvPr id="45747" name="Freeform 2091"/>
          <p:cNvSpPr>
            <a:spLocks/>
          </p:cNvSpPr>
          <p:nvPr/>
        </p:nvSpPr>
        <p:spPr bwMode="auto">
          <a:xfrm>
            <a:off x="7327901" y="1368426"/>
            <a:ext cx="1806575" cy="1992313"/>
          </a:xfrm>
          <a:custGeom>
            <a:avLst/>
            <a:gdLst>
              <a:gd name="T0" fmla="*/ 1105 w 1138"/>
              <a:gd name="T1" fmla="*/ 1083 h 1255"/>
              <a:gd name="T2" fmla="*/ 1130 w 1138"/>
              <a:gd name="T3" fmla="*/ 852 h 1255"/>
              <a:gd name="T4" fmla="*/ 1138 w 1138"/>
              <a:gd name="T5" fmla="*/ 716 h 1255"/>
              <a:gd name="T6" fmla="*/ 1136 w 1138"/>
              <a:gd name="T7" fmla="*/ 595 h 1255"/>
              <a:gd name="T8" fmla="*/ 1122 w 1138"/>
              <a:gd name="T9" fmla="*/ 486 h 1255"/>
              <a:gd name="T10" fmla="*/ 1105 w 1138"/>
              <a:gd name="T11" fmla="*/ 413 h 1255"/>
              <a:gd name="T12" fmla="*/ 1088 w 1138"/>
              <a:gd name="T13" fmla="*/ 369 h 1255"/>
              <a:gd name="T14" fmla="*/ 1069 w 1138"/>
              <a:gd name="T15" fmla="*/ 326 h 1255"/>
              <a:gd name="T16" fmla="*/ 1046 w 1138"/>
              <a:gd name="T17" fmla="*/ 288 h 1255"/>
              <a:gd name="T18" fmla="*/ 1019 w 1138"/>
              <a:gd name="T19" fmla="*/ 252 h 1255"/>
              <a:gd name="T20" fmla="*/ 988 w 1138"/>
              <a:gd name="T21" fmla="*/ 217 h 1255"/>
              <a:gd name="T22" fmla="*/ 954 w 1138"/>
              <a:gd name="T23" fmla="*/ 186 h 1255"/>
              <a:gd name="T24" fmla="*/ 915 w 1138"/>
              <a:gd name="T25" fmla="*/ 159 h 1255"/>
              <a:gd name="T26" fmla="*/ 871 w 1138"/>
              <a:gd name="T27" fmla="*/ 134 h 1255"/>
              <a:gd name="T28" fmla="*/ 823 w 1138"/>
              <a:gd name="T29" fmla="*/ 111 h 1255"/>
              <a:gd name="T30" fmla="*/ 741 w 1138"/>
              <a:gd name="T31" fmla="*/ 81 h 1255"/>
              <a:gd name="T32" fmla="*/ 616 w 1138"/>
              <a:gd name="T33" fmla="*/ 50 h 1255"/>
              <a:gd name="T34" fmla="*/ 468 w 1138"/>
              <a:gd name="T35" fmla="*/ 27 h 1255"/>
              <a:gd name="T36" fmla="*/ 299 w 1138"/>
              <a:gd name="T37" fmla="*/ 12 h 1255"/>
              <a:gd name="T38" fmla="*/ 105 w 1138"/>
              <a:gd name="T39" fmla="*/ 2 h 1255"/>
              <a:gd name="T40" fmla="*/ 0 w 1138"/>
              <a:gd name="T41" fmla="*/ 15 h 1255"/>
              <a:gd name="T42" fmla="*/ 205 w 1138"/>
              <a:gd name="T43" fmla="*/ 21 h 1255"/>
              <a:gd name="T44" fmla="*/ 386 w 1138"/>
              <a:gd name="T45" fmla="*/ 33 h 1255"/>
              <a:gd name="T46" fmla="*/ 543 w 1138"/>
              <a:gd name="T47" fmla="*/ 54 h 1255"/>
              <a:gd name="T48" fmla="*/ 677 w 1138"/>
              <a:gd name="T49" fmla="*/ 81 h 1255"/>
              <a:gd name="T50" fmla="*/ 790 w 1138"/>
              <a:gd name="T51" fmla="*/ 115 h 1255"/>
              <a:gd name="T52" fmla="*/ 840 w 1138"/>
              <a:gd name="T53" fmla="*/ 136 h 1255"/>
              <a:gd name="T54" fmla="*/ 884 w 1138"/>
              <a:gd name="T55" fmla="*/ 159 h 1255"/>
              <a:gd name="T56" fmla="*/ 925 w 1138"/>
              <a:gd name="T57" fmla="*/ 186 h 1255"/>
              <a:gd name="T58" fmla="*/ 961 w 1138"/>
              <a:gd name="T59" fmla="*/ 213 h 1255"/>
              <a:gd name="T60" fmla="*/ 992 w 1138"/>
              <a:gd name="T61" fmla="*/ 244 h 1255"/>
              <a:gd name="T62" fmla="*/ 1021 w 1138"/>
              <a:gd name="T63" fmla="*/ 278 h 1255"/>
              <a:gd name="T64" fmla="*/ 1044 w 1138"/>
              <a:gd name="T65" fmla="*/ 315 h 1255"/>
              <a:gd name="T66" fmla="*/ 1065 w 1138"/>
              <a:gd name="T67" fmla="*/ 353 h 1255"/>
              <a:gd name="T68" fmla="*/ 1082 w 1138"/>
              <a:gd name="T69" fmla="*/ 395 h 1255"/>
              <a:gd name="T70" fmla="*/ 1096 w 1138"/>
              <a:gd name="T71" fmla="*/ 440 h 1255"/>
              <a:gd name="T72" fmla="*/ 1115 w 1138"/>
              <a:gd name="T73" fmla="*/ 541 h 1255"/>
              <a:gd name="T74" fmla="*/ 1121 w 1138"/>
              <a:gd name="T75" fmla="*/ 655 h 1255"/>
              <a:gd name="T76" fmla="*/ 1119 w 1138"/>
              <a:gd name="T77" fmla="*/ 781 h 1255"/>
              <a:gd name="T78" fmla="*/ 1107 w 1138"/>
              <a:gd name="T79" fmla="*/ 923 h 1255"/>
              <a:gd name="T80" fmla="*/ 1065 w 1138"/>
              <a:gd name="T81" fmla="*/ 1253 h 125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8"/>
              <a:gd name="T124" fmla="*/ 0 h 1255"/>
              <a:gd name="T125" fmla="*/ 1138 w 1138"/>
              <a:gd name="T126" fmla="*/ 1255 h 125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8" h="1255">
                <a:moveTo>
                  <a:pt x="1080" y="1255"/>
                </a:moveTo>
                <a:lnTo>
                  <a:pt x="1105" y="1083"/>
                </a:lnTo>
                <a:lnTo>
                  <a:pt x="1124" y="925"/>
                </a:lnTo>
                <a:lnTo>
                  <a:pt x="1130" y="852"/>
                </a:lnTo>
                <a:lnTo>
                  <a:pt x="1134" y="781"/>
                </a:lnTo>
                <a:lnTo>
                  <a:pt x="1138" y="716"/>
                </a:lnTo>
                <a:lnTo>
                  <a:pt x="1138" y="653"/>
                </a:lnTo>
                <a:lnTo>
                  <a:pt x="1136" y="595"/>
                </a:lnTo>
                <a:lnTo>
                  <a:pt x="1130" y="539"/>
                </a:lnTo>
                <a:lnTo>
                  <a:pt x="1122" y="486"/>
                </a:lnTo>
                <a:lnTo>
                  <a:pt x="1111" y="436"/>
                </a:lnTo>
                <a:lnTo>
                  <a:pt x="1105" y="413"/>
                </a:lnTo>
                <a:lnTo>
                  <a:pt x="1098" y="390"/>
                </a:lnTo>
                <a:lnTo>
                  <a:pt x="1088" y="369"/>
                </a:lnTo>
                <a:lnTo>
                  <a:pt x="1080" y="348"/>
                </a:lnTo>
                <a:lnTo>
                  <a:pt x="1069" y="326"/>
                </a:lnTo>
                <a:lnTo>
                  <a:pt x="1059" y="305"/>
                </a:lnTo>
                <a:lnTo>
                  <a:pt x="1046" y="288"/>
                </a:lnTo>
                <a:lnTo>
                  <a:pt x="1034" y="269"/>
                </a:lnTo>
                <a:lnTo>
                  <a:pt x="1019" y="252"/>
                </a:lnTo>
                <a:lnTo>
                  <a:pt x="1003" y="234"/>
                </a:lnTo>
                <a:lnTo>
                  <a:pt x="988" y="217"/>
                </a:lnTo>
                <a:lnTo>
                  <a:pt x="971" y="202"/>
                </a:lnTo>
                <a:lnTo>
                  <a:pt x="954" y="186"/>
                </a:lnTo>
                <a:lnTo>
                  <a:pt x="934" y="173"/>
                </a:lnTo>
                <a:lnTo>
                  <a:pt x="915" y="159"/>
                </a:lnTo>
                <a:lnTo>
                  <a:pt x="892" y="146"/>
                </a:lnTo>
                <a:lnTo>
                  <a:pt x="871" y="134"/>
                </a:lnTo>
                <a:lnTo>
                  <a:pt x="848" y="123"/>
                </a:lnTo>
                <a:lnTo>
                  <a:pt x="823" y="111"/>
                </a:lnTo>
                <a:lnTo>
                  <a:pt x="796" y="100"/>
                </a:lnTo>
                <a:lnTo>
                  <a:pt x="741" y="81"/>
                </a:lnTo>
                <a:lnTo>
                  <a:pt x="681" y="65"/>
                </a:lnTo>
                <a:lnTo>
                  <a:pt x="616" y="50"/>
                </a:lnTo>
                <a:lnTo>
                  <a:pt x="545" y="37"/>
                </a:lnTo>
                <a:lnTo>
                  <a:pt x="468" y="27"/>
                </a:lnTo>
                <a:lnTo>
                  <a:pt x="387" y="17"/>
                </a:lnTo>
                <a:lnTo>
                  <a:pt x="299" y="12"/>
                </a:lnTo>
                <a:lnTo>
                  <a:pt x="205" y="6"/>
                </a:lnTo>
                <a:lnTo>
                  <a:pt x="105" y="2"/>
                </a:lnTo>
                <a:lnTo>
                  <a:pt x="0" y="0"/>
                </a:lnTo>
                <a:lnTo>
                  <a:pt x="0" y="15"/>
                </a:lnTo>
                <a:lnTo>
                  <a:pt x="105" y="17"/>
                </a:lnTo>
                <a:lnTo>
                  <a:pt x="205" y="21"/>
                </a:lnTo>
                <a:lnTo>
                  <a:pt x="297" y="27"/>
                </a:lnTo>
                <a:lnTo>
                  <a:pt x="386" y="33"/>
                </a:lnTo>
                <a:lnTo>
                  <a:pt x="466" y="42"/>
                </a:lnTo>
                <a:lnTo>
                  <a:pt x="543" y="54"/>
                </a:lnTo>
                <a:lnTo>
                  <a:pt x="612" y="65"/>
                </a:lnTo>
                <a:lnTo>
                  <a:pt x="677" y="81"/>
                </a:lnTo>
                <a:lnTo>
                  <a:pt x="737" y="96"/>
                </a:lnTo>
                <a:lnTo>
                  <a:pt x="790" y="115"/>
                </a:lnTo>
                <a:lnTo>
                  <a:pt x="815" y="125"/>
                </a:lnTo>
                <a:lnTo>
                  <a:pt x="840" y="136"/>
                </a:lnTo>
                <a:lnTo>
                  <a:pt x="863" y="148"/>
                </a:lnTo>
                <a:lnTo>
                  <a:pt x="884" y="159"/>
                </a:lnTo>
                <a:lnTo>
                  <a:pt x="906" y="173"/>
                </a:lnTo>
                <a:lnTo>
                  <a:pt x="925" y="186"/>
                </a:lnTo>
                <a:lnTo>
                  <a:pt x="944" y="200"/>
                </a:lnTo>
                <a:lnTo>
                  <a:pt x="961" y="213"/>
                </a:lnTo>
                <a:lnTo>
                  <a:pt x="977" y="229"/>
                </a:lnTo>
                <a:lnTo>
                  <a:pt x="992" y="244"/>
                </a:lnTo>
                <a:lnTo>
                  <a:pt x="1007" y="261"/>
                </a:lnTo>
                <a:lnTo>
                  <a:pt x="1021" y="278"/>
                </a:lnTo>
                <a:lnTo>
                  <a:pt x="1032" y="296"/>
                </a:lnTo>
                <a:lnTo>
                  <a:pt x="1044" y="315"/>
                </a:lnTo>
                <a:lnTo>
                  <a:pt x="1055" y="334"/>
                </a:lnTo>
                <a:lnTo>
                  <a:pt x="1065" y="353"/>
                </a:lnTo>
                <a:lnTo>
                  <a:pt x="1074" y="374"/>
                </a:lnTo>
                <a:lnTo>
                  <a:pt x="1082" y="395"/>
                </a:lnTo>
                <a:lnTo>
                  <a:pt x="1090" y="419"/>
                </a:lnTo>
                <a:lnTo>
                  <a:pt x="1096" y="440"/>
                </a:lnTo>
                <a:lnTo>
                  <a:pt x="1107" y="490"/>
                </a:lnTo>
                <a:lnTo>
                  <a:pt x="1115" y="541"/>
                </a:lnTo>
                <a:lnTo>
                  <a:pt x="1119" y="595"/>
                </a:lnTo>
                <a:lnTo>
                  <a:pt x="1121" y="655"/>
                </a:lnTo>
                <a:lnTo>
                  <a:pt x="1121" y="716"/>
                </a:lnTo>
                <a:lnTo>
                  <a:pt x="1119" y="781"/>
                </a:lnTo>
                <a:lnTo>
                  <a:pt x="1115" y="850"/>
                </a:lnTo>
                <a:lnTo>
                  <a:pt x="1107" y="923"/>
                </a:lnTo>
                <a:lnTo>
                  <a:pt x="1090" y="1081"/>
                </a:lnTo>
                <a:lnTo>
                  <a:pt x="1065" y="1253"/>
                </a:lnTo>
                <a:lnTo>
                  <a:pt x="1080" y="1255"/>
                </a:lnTo>
                <a:close/>
              </a:path>
            </a:pathLst>
          </a:custGeom>
          <a:solidFill>
            <a:srgbClr val="1A0E0E"/>
          </a:solidFill>
          <a:ln w="9525">
            <a:noFill/>
            <a:round/>
            <a:headEnd/>
            <a:tailEnd/>
          </a:ln>
        </p:spPr>
        <p:txBody>
          <a:bodyPr/>
          <a:lstStyle/>
          <a:p>
            <a:endParaRPr lang="en-US"/>
          </a:p>
        </p:txBody>
      </p:sp>
      <p:sp>
        <p:nvSpPr>
          <p:cNvPr id="45748" name="Freeform 2092"/>
          <p:cNvSpPr>
            <a:spLocks/>
          </p:cNvSpPr>
          <p:nvPr/>
        </p:nvSpPr>
        <p:spPr bwMode="auto">
          <a:xfrm>
            <a:off x="6410326" y="2252663"/>
            <a:ext cx="417513" cy="36512"/>
          </a:xfrm>
          <a:custGeom>
            <a:avLst/>
            <a:gdLst>
              <a:gd name="T0" fmla="*/ 0 w 263"/>
              <a:gd name="T1" fmla="*/ 23 h 23"/>
              <a:gd name="T2" fmla="*/ 23 w 263"/>
              <a:gd name="T3" fmla="*/ 0 h 23"/>
              <a:gd name="T4" fmla="*/ 263 w 263"/>
              <a:gd name="T5" fmla="*/ 0 h 23"/>
              <a:gd name="T6" fmla="*/ 240 w 263"/>
              <a:gd name="T7" fmla="*/ 23 h 23"/>
              <a:gd name="T8" fmla="*/ 0 w 263"/>
              <a:gd name="T9" fmla="*/ 23 h 23"/>
              <a:gd name="T10" fmla="*/ 0 60000 65536"/>
              <a:gd name="T11" fmla="*/ 0 60000 65536"/>
              <a:gd name="T12" fmla="*/ 0 60000 65536"/>
              <a:gd name="T13" fmla="*/ 0 60000 65536"/>
              <a:gd name="T14" fmla="*/ 0 60000 65536"/>
              <a:gd name="T15" fmla="*/ 0 w 263"/>
              <a:gd name="T16" fmla="*/ 0 h 23"/>
              <a:gd name="T17" fmla="*/ 263 w 263"/>
              <a:gd name="T18" fmla="*/ 23 h 23"/>
            </a:gdLst>
            <a:ahLst/>
            <a:cxnLst>
              <a:cxn ang="T10">
                <a:pos x="T0" y="T1"/>
              </a:cxn>
              <a:cxn ang="T11">
                <a:pos x="T2" y="T3"/>
              </a:cxn>
              <a:cxn ang="T12">
                <a:pos x="T4" y="T5"/>
              </a:cxn>
              <a:cxn ang="T13">
                <a:pos x="T6" y="T7"/>
              </a:cxn>
              <a:cxn ang="T14">
                <a:pos x="T8" y="T9"/>
              </a:cxn>
            </a:cxnLst>
            <a:rect l="T15" t="T16" r="T17" b="T18"/>
            <a:pathLst>
              <a:path w="263" h="23">
                <a:moveTo>
                  <a:pt x="0" y="23"/>
                </a:moveTo>
                <a:lnTo>
                  <a:pt x="23" y="0"/>
                </a:lnTo>
                <a:lnTo>
                  <a:pt x="263" y="0"/>
                </a:lnTo>
                <a:lnTo>
                  <a:pt x="240" y="23"/>
                </a:lnTo>
                <a:lnTo>
                  <a:pt x="0" y="23"/>
                </a:lnTo>
                <a:close/>
              </a:path>
            </a:pathLst>
          </a:custGeom>
          <a:solidFill>
            <a:srgbClr val="9A9B9F"/>
          </a:solidFill>
          <a:ln w="9525">
            <a:noFill/>
            <a:round/>
            <a:headEnd/>
            <a:tailEnd/>
          </a:ln>
        </p:spPr>
        <p:txBody>
          <a:bodyPr/>
          <a:lstStyle/>
          <a:p>
            <a:endParaRPr lang="en-US"/>
          </a:p>
        </p:txBody>
      </p:sp>
      <p:sp>
        <p:nvSpPr>
          <p:cNvPr id="45749" name="Freeform 2093"/>
          <p:cNvSpPr>
            <a:spLocks/>
          </p:cNvSpPr>
          <p:nvPr/>
        </p:nvSpPr>
        <p:spPr bwMode="auto">
          <a:xfrm>
            <a:off x="6410326" y="2252663"/>
            <a:ext cx="417513" cy="36512"/>
          </a:xfrm>
          <a:custGeom>
            <a:avLst/>
            <a:gdLst>
              <a:gd name="T0" fmla="*/ 0 w 263"/>
              <a:gd name="T1" fmla="*/ 23 h 23"/>
              <a:gd name="T2" fmla="*/ 23 w 263"/>
              <a:gd name="T3" fmla="*/ 0 h 23"/>
              <a:gd name="T4" fmla="*/ 263 w 263"/>
              <a:gd name="T5" fmla="*/ 0 h 23"/>
              <a:gd name="T6" fmla="*/ 240 w 263"/>
              <a:gd name="T7" fmla="*/ 23 h 23"/>
              <a:gd name="T8" fmla="*/ 0 w 263"/>
              <a:gd name="T9" fmla="*/ 23 h 23"/>
              <a:gd name="T10" fmla="*/ 0 60000 65536"/>
              <a:gd name="T11" fmla="*/ 0 60000 65536"/>
              <a:gd name="T12" fmla="*/ 0 60000 65536"/>
              <a:gd name="T13" fmla="*/ 0 60000 65536"/>
              <a:gd name="T14" fmla="*/ 0 60000 65536"/>
              <a:gd name="T15" fmla="*/ 0 w 263"/>
              <a:gd name="T16" fmla="*/ 0 h 23"/>
              <a:gd name="T17" fmla="*/ 263 w 263"/>
              <a:gd name="T18" fmla="*/ 23 h 23"/>
            </a:gdLst>
            <a:ahLst/>
            <a:cxnLst>
              <a:cxn ang="T10">
                <a:pos x="T0" y="T1"/>
              </a:cxn>
              <a:cxn ang="T11">
                <a:pos x="T2" y="T3"/>
              </a:cxn>
              <a:cxn ang="T12">
                <a:pos x="T4" y="T5"/>
              </a:cxn>
              <a:cxn ang="T13">
                <a:pos x="T6" y="T7"/>
              </a:cxn>
              <a:cxn ang="T14">
                <a:pos x="T8" y="T9"/>
              </a:cxn>
            </a:cxnLst>
            <a:rect l="T15" t="T16" r="T17" b="T18"/>
            <a:pathLst>
              <a:path w="263" h="23">
                <a:moveTo>
                  <a:pt x="0" y="23"/>
                </a:moveTo>
                <a:lnTo>
                  <a:pt x="23" y="0"/>
                </a:lnTo>
                <a:lnTo>
                  <a:pt x="263" y="0"/>
                </a:lnTo>
                <a:lnTo>
                  <a:pt x="240" y="23"/>
                </a:lnTo>
                <a:lnTo>
                  <a:pt x="0" y="23"/>
                </a:lnTo>
                <a:close/>
              </a:path>
            </a:pathLst>
          </a:custGeom>
          <a:noFill/>
          <a:ln w="3175">
            <a:solidFill>
              <a:srgbClr val="1F1A17"/>
            </a:solidFill>
            <a:round/>
            <a:headEnd/>
            <a:tailEnd/>
          </a:ln>
        </p:spPr>
        <p:txBody>
          <a:bodyPr/>
          <a:lstStyle/>
          <a:p>
            <a:endParaRPr lang="en-US"/>
          </a:p>
        </p:txBody>
      </p:sp>
      <p:sp>
        <p:nvSpPr>
          <p:cNvPr id="45750" name="Freeform 2094"/>
          <p:cNvSpPr>
            <a:spLocks/>
          </p:cNvSpPr>
          <p:nvPr/>
        </p:nvSpPr>
        <p:spPr bwMode="auto">
          <a:xfrm>
            <a:off x="6791326" y="2252663"/>
            <a:ext cx="36513" cy="520700"/>
          </a:xfrm>
          <a:custGeom>
            <a:avLst/>
            <a:gdLst>
              <a:gd name="T0" fmla="*/ 0 w 23"/>
              <a:gd name="T1" fmla="*/ 23 h 328"/>
              <a:gd name="T2" fmla="*/ 23 w 23"/>
              <a:gd name="T3" fmla="*/ 0 h 328"/>
              <a:gd name="T4" fmla="*/ 23 w 23"/>
              <a:gd name="T5" fmla="*/ 307 h 328"/>
              <a:gd name="T6" fmla="*/ 0 w 23"/>
              <a:gd name="T7" fmla="*/ 328 h 328"/>
              <a:gd name="T8" fmla="*/ 0 w 23"/>
              <a:gd name="T9" fmla="*/ 23 h 328"/>
              <a:gd name="T10" fmla="*/ 0 60000 65536"/>
              <a:gd name="T11" fmla="*/ 0 60000 65536"/>
              <a:gd name="T12" fmla="*/ 0 60000 65536"/>
              <a:gd name="T13" fmla="*/ 0 60000 65536"/>
              <a:gd name="T14" fmla="*/ 0 60000 65536"/>
              <a:gd name="T15" fmla="*/ 0 w 23"/>
              <a:gd name="T16" fmla="*/ 0 h 328"/>
              <a:gd name="T17" fmla="*/ 23 w 23"/>
              <a:gd name="T18" fmla="*/ 328 h 328"/>
            </a:gdLst>
            <a:ahLst/>
            <a:cxnLst>
              <a:cxn ang="T10">
                <a:pos x="T0" y="T1"/>
              </a:cxn>
              <a:cxn ang="T11">
                <a:pos x="T2" y="T3"/>
              </a:cxn>
              <a:cxn ang="T12">
                <a:pos x="T4" y="T5"/>
              </a:cxn>
              <a:cxn ang="T13">
                <a:pos x="T6" y="T7"/>
              </a:cxn>
              <a:cxn ang="T14">
                <a:pos x="T8" y="T9"/>
              </a:cxn>
            </a:cxnLst>
            <a:rect l="T15" t="T16" r="T17" b="T18"/>
            <a:pathLst>
              <a:path w="23" h="328">
                <a:moveTo>
                  <a:pt x="0" y="23"/>
                </a:moveTo>
                <a:lnTo>
                  <a:pt x="23" y="0"/>
                </a:lnTo>
                <a:lnTo>
                  <a:pt x="23" y="307"/>
                </a:lnTo>
                <a:lnTo>
                  <a:pt x="0" y="328"/>
                </a:lnTo>
                <a:lnTo>
                  <a:pt x="0" y="23"/>
                </a:lnTo>
                <a:close/>
              </a:path>
            </a:pathLst>
          </a:custGeom>
          <a:solidFill>
            <a:srgbClr val="9A9B9F"/>
          </a:solidFill>
          <a:ln w="9525">
            <a:noFill/>
            <a:round/>
            <a:headEnd/>
            <a:tailEnd/>
          </a:ln>
        </p:spPr>
        <p:txBody>
          <a:bodyPr/>
          <a:lstStyle/>
          <a:p>
            <a:endParaRPr lang="en-US"/>
          </a:p>
        </p:txBody>
      </p:sp>
      <p:sp>
        <p:nvSpPr>
          <p:cNvPr id="45751" name="Freeform 2095"/>
          <p:cNvSpPr>
            <a:spLocks/>
          </p:cNvSpPr>
          <p:nvPr/>
        </p:nvSpPr>
        <p:spPr bwMode="auto">
          <a:xfrm>
            <a:off x="6791326" y="2252663"/>
            <a:ext cx="36513" cy="520700"/>
          </a:xfrm>
          <a:custGeom>
            <a:avLst/>
            <a:gdLst>
              <a:gd name="T0" fmla="*/ 0 w 23"/>
              <a:gd name="T1" fmla="*/ 23 h 328"/>
              <a:gd name="T2" fmla="*/ 23 w 23"/>
              <a:gd name="T3" fmla="*/ 0 h 328"/>
              <a:gd name="T4" fmla="*/ 23 w 23"/>
              <a:gd name="T5" fmla="*/ 307 h 328"/>
              <a:gd name="T6" fmla="*/ 0 w 23"/>
              <a:gd name="T7" fmla="*/ 328 h 328"/>
              <a:gd name="T8" fmla="*/ 0 w 23"/>
              <a:gd name="T9" fmla="*/ 23 h 328"/>
              <a:gd name="T10" fmla="*/ 0 60000 65536"/>
              <a:gd name="T11" fmla="*/ 0 60000 65536"/>
              <a:gd name="T12" fmla="*/ 0 60000 65536"/>
              <a:gd name="T13" fmla="*/ 0 60000 65536"/>
              <a:gd name="T14" fmla="*/ 0 60000 65536"/>
              <a:gd name="T15" fmla="*/ 0 w 23"/>
              <a:gd name="T16" fmla="*/ 0 h 328"/>
              <a:gd name="T17" fmla="*/ 23 w 23"/>
              <a:gd name="T18" fmla="*/ 328 h 328"/>
            </a:gdLst>
            <a:ahLst/>
            <a:cxnLst>
              <a:cxn ang="T10">
                <a:pos x="T0" y="T1"/>
              </a:cxn>
              <a:cxn ang="T11">
                <a:pos x="T2" y="T3"/>
              </a:cxn>
              <a:cxn ang="T12">
                <a:pos x="T4" y="T5"/>
              </a:cxn>
              <a:cxn ang="T13">
                <a:pos x="T6" y="T7"/>
              </a:cxn>
              <a:cxn ang="T14">
                <a:pos x="T8" y="T9"/>
              </a:cxn>
            </a:cxnLst>
            <a:rect l="T15" t="T16" r="T17" b="T18"/>
            <a:pathLst>
              <a:path w="23" h="328">
                <a:moveTo>
                  <a:pt x="0" y="23"/>
                </a:moveTo>
                <a:lnTo>
                  <a:pt x="23" y="0"/>
                </a:lnTo>
                <a:lnTo>
                  <a:pt x="23" y="307"/>
                </a:lnTo>
                <a:lnTo>
                  <a:pt x="0" y="328"/>
                </a:lnTo>
                <a:lnTo>
                  <a:pt x="0" y="23"/>
                </a:lnTo>
                <a:close/>
              </a:path>
            </a:pathLst>
          </a:custGeom>
          <a:noFill/>
          <a:ln w="3175">
            <a:solidFill>
              <a:srgbClr val="1F1A17"/>
            </a:solidFill>
            <a:round/>
            <a:headEnd/>
            <a:tailEnd/>
          </a:ln>
        </p:spPr>
        <p:txBody>
          <a:bodyPr/>
          <a:lstStyle/>
          <a:p>
            <a:endParaRPr lang="en-US"/>
          </a:p>
        </p:txBody>
      </p:sp>
      <p:sp>
        <p:nvSpPr>
          <p:cNvPr id="45752" name="Rectangle 2096"/>
          <p:cNvSpPr>
            <a:spLocks noChangeArrowheads="1"/>
          </p:cNvSpPr>
          <p:nvPr/>
        </p:nvSpPr>
        <p:spPr bwMode="auto">
          <a:xfrm>
            <a:off x="6410325" y="2289175"/>
            <a:ext cx="381000" cy="484188"/>
          </a:xfrm>
          <a:prstGeom prst="rect">
            <a:avLst/>
          </a:prstGeom>
          <a:solidFill>
            <a:srgbClr val="697075"/>
          </a:solidFill>
          <a:ln w="9525">
            <a:noFill/>
            <a:miter lim="800000"/>
            <a:headEnd/>
            <a:tailEnd/>
          </a:ln>
        </p:spPr>
        <p:txBody>
          <a:bodyPr/>
          <a:lstStyle/>
          <a:p>
            <a:endParaRPr lang="en-US"/>
          </a:p>
        </p:txBody>
      </p:sp>
      <p:sp>
        <p:nvSpPr>
          <p:cNvPr id="45753" name="Rectangle 2097"/>
          <p:cNvSpPr>
            <a:spLocks noChangeArrowheads="1"/>
          </p:cNvSpPr>
          <p:nvPr/>
        </p:nvSpPr>
        <p:spPr bwMode="auto">
          <a:xfrm>
            <a:off x="6410325" y="2289175"/>
            <a:ext cx="381000" cy="484188"/>
          </a:xfrm>
          <a:prstGeom prst="rect">
            <a:avLst/>
          </a:prstGeom>
          <a:noFill/>
          <a:ln w="3175">
            <a:solidFill>
              <a:srgbClr val="1F1A17"/>
            </a:solidFill>
            <a:miter lim="800000"/>
            <a:headEnd/>
            <a:tailEnd/>
          </a:ln>
        </p:spPr>
        <p:txBody>
          <a:bodyPr/>
          <a:lstStyle/>
          <a:p>
            <a:endParaRPr lang="en-US"/>
          </a:p>
        </p:txBody>
      </p:sp>
      <p:sp>
        <p:nvSpPr>
          <p:cNvPr id="45754" name="Rectangle 2098"/>
          <p:cNvSpPr>
            <a:spLocks noChangeArrowheads="1"/>
          </p:cNvSpPr>
          <p:nvPr/>
        </p:nvSpPr>
        <p:spPr bwMode="auto">
          <a:xfrm>
            <a:off x="6450014" y="2773363"/>
            <a:ext cx="314325" cy="57150"/>
          </a:xfrm>
          <a:prstGeom prst="rect">
            <a:avLst/>
          </a:prstGeom>
          <a:solidFill>
            <a:srgbClr val="1F1A17"/>
          </a:solidFill>
          <a:ln w="9525">
            <a:noFill/>
            <a:miter lim="800000"/>
            <a:headEnd/>
            <a:tailEnd/>
          </a:ln>
        </p:spPr>
        <p:txBody>
          <a:bodyPr/>
          <a:lstStyle/>
          <a:p>
            <a:endParaRPr lang="en-US"/>
          </a:p>
        </p:txBody>
      </p:sp>
      <p:sp>
        <p:nvSpPr>
          <p:cNvPr id="45755" name="Rectangle 2099"/>
          <p:cNvSpPr>
            <a:spLocks noChangeArrowheads="1"/>
          </p:cNvSpPr>
          <p:nvPr/>
        </p:nvSpPr>
        <p:spPr bwMode="auto">
          <a:xfrm>
            <a:off x="6450014" y="2773363"/>
            <a:ext cx="314325" cy="57150"/>
          </a:xfrm>
          <a:prstGeom prst="rect">
            <a:avLst/>
          </a:prstGeom>
          <a:noFill/>
          <a:ln w="3175">
            <a:solidFill>
              <a:srgbClr val="211E20"/>
            </a:solidFill>
            <a:miter lim="800000"/>
            <a:headEnd/>
            <a:tailEnd/>
          </a:ln>
        </p:spPr>
        <p:txBody>
          <a:bodyPr/>
          <a:lstStyle/>
          <a:p>
            <a:endParaRPr lang="en-US"/>
          </a:p>
        </p:txBody>
      </p:sp>
      <p:sp>
        <p:nvSpPr>
          <p:cNvPr id="45756" name="Freeform 2100"/>
          <p:cNvSpPr>
            <a:spLocks/>
          </p:cNvSpPr>
          <p:nvPr/>
        </p:nvSpPr>
        <p:spPr bwMode="auto">
          <a:xfrm>
            <a:off x="6791325" y="2438400"/>
            <a:ext cx="122238" cy="20638"/>
          </a:xfrm>
          <a:custGeom>
            <a:avLst/>
            <a:gdLst>
              <a:gd name="T0" fmla="*/ 0 w 77"/>
              <a:gd name="T1" fmla="*/ 13 h 13"/>
              <a:gd name="T2" fmla="*/ 23 w 77"/>
              <a:gd name="T3" fmla="*/ 0 h 13"/>
              <a:gd name="T4" fmla="*/ 77 w 77"/>
              <a:gd name="T5" fmla="*/ 0 h 13"/>
              <a:gd name="T6" fmla="*/ 56 w 77"/>
              <a:gd name="T7" fmla="*/ 13 h 13"/>
              <a:gd name="T8" fmla="*/ 0 w 77"/>
              <a:gd name="T9" fmla="*/ 13 h 13"/>
              <a:gd name="T10" fmla="*/ 0 60000 65536"/>
              <a:gd name="T11" fmla="*/ 0 60000 65536"/>
              <a:gd name="T12" fmla="*/ 0 60000 65536"/>
              <a:gd name="T13" fmla="*/ 0 60000 65536"/>
              <a:gd name="T14" fmla="*/ 0 60000 65536"/>
              <a:gd name="T15" fmla="*/ 0 w 77"/>
              <a:gd name="T16" fmla="*/ 0 h 13"/>
              <a:gd name="T17" fmla="*/ 77 w 77"/>
              <a:gd name="T18" fmla="*/ 13 h 13"/>
            </a:gdLst>
            <a:ahLst/>
            <a:cxnLst>
              <a:cxn ang="T10">
                <a:pos x="T0" y="T1"/>
              </a:cxn>
              <a:cxn ang="T11">
                <a:pos x="T2" y="T3"/>
              </a:cxn>
              <a:cxn ang="T12">
                <a:pos x="T4" y="T5"/>
              </a:cxn>
              <a:cxn ang="T13">
                <a:pos x="T6" y="T7"/>
              </a:cxn>
              <a:cxn ang="T14">
                <a:pos x="T8" y="T9"/>
              </a:cxn>
            </a:cxnLst>
            <a:rect l="T15" t="T16" r="T17" b="T18"/>
            <a:pathLst>
              <a:path w="77" h="13">
                <a:moveTo>
                  <a:pt x="0" y="13"/>
                </a:moveTo>
                <a:lnTo>
                  <a:pt x="23" y="0"/>
                </a:lnTo>
                <a:lnTo>
                  <a:pt x="77" y="0"/>
                </a:lnTo>
                <a:lnTo>
                  <a:pt x="56" y="13"/>
                </a:lnTo>
                <a:lnTo>
                  <a:pt x="0" y="13"/>
                </a:lnTo>
                <a:close/>
              </a:path>
            </a:pathLst>
          </a:custGeom>
          <a:solidFill>
            <a:srgbClr val="242325"/>
          </a:solidFill>
          <a:ln w="9525">
            <a:noFill/>
            <a:round/>
            <a:headEnd/>
            <a:tailEnd/>
          </a:ln>
        </p:spPr>
        <p:txBody>
          <a:bodyPr/>
          <a:lstStyle/>
          <a:p>
            <a:endParaRPr lang="en-US"/>
          </a:p>
        </p:txBody>
      </p:sp>
      <p:sp>
        <p:nvSpPr>
          <p:cNvPr id="45757" name="Freeform 2101"/>
          <p:cNvSpPr>
            <a:spLocks/>
          </p:cNvSpPr>
          <p:nvPr/>
        </p:nvSpPr>
        <p:spPr bwMode="auto">
          <a:xfrm>
            <a:off x="6791325" y="2438400"/>
            <a:ext cx="122238" cy="20638"/>
          </a:xfrm>
          <a:custGeom>
            <a:avLst/>
            <a:gdLst>
              <a:gd name="T0" fmla="*/ 0 w 77"/>
              <a:gd name="T1" fmla="*/ 13 h 13"/>
              <a:gd name="T2" fmla="*/ 23 w 77"/>
              <a:gd name="T3" fmla="*/ 0 h 13"/>
              <a:gd name="T4" fmla="*/ 77 w 77"/>
              <a:gd name="T5" fmla="*/ 0 h 13"/>
              <a:gd name="T6" fmla="*/ 56 w 77"/>
              <a:gd name="T7" fmla="*/ 13 h 13"/>
              <a:gd name="T8" fmla="*/ 0 w 77"/>
              <a:gd name="T9" fmla="*/ 13 h 13"/>
              <a:gd name="T10" fmla="*/ 0 60000 65536"/>
              <a:gd name="T11" fmla="*/ 0 60000 65536"/>
              <a:gd name="T12" fmla="*/ 0 60000 65536"/>
              <a:gd name="T13" fmla="*/ 0 60000 65536"/>
              <a:gd name="T14" fmla="*/ 0 60000 65536"/>
              <a:gd name="T15" fmla="*/ 0 w 77"/>
              <a:gd name="T16" fmla="*/ 0 h 13"/>
              <a:gd name="T17" fmla="*/ 77 w 77"/>
              <a:gd name="T18" fmla="*/ 13 h 13"/>
            </a:gdLst>
            <a:ahLst/>
            <a:cxnLst>
              <a:cxn ang="T10">
                <a:pos x="T0" y="T1"/>
              </a:cxn>
              <a:cxn ang="T11">
                <a:pos x="T2" y="T3"/>
              </a:cxn>
              <a:cxn ang="T12">
                <a:pos x="T4" y="T5"/>
              </a:cxn>
              <a:cxn ang="T13">
                <a:pos x="T6" y="T7"/>
              </a:cxn>
              <a:cxn ang="T14">
                <a:pos x="T8" y="T9"/>
              </a:cxn>
            </a:cxnLst>
            <a:rect l="T15" t="T16" r="T17" b="T18"/>
            <a:pathLst>
              <a:path w="77" h="13">
                <a:moveTo>
                  <a:pt x="0" y="13"/>
                </a:moveTo>
                <a:lnTo>
                  <a:pt x="23" y="0"/>
                </a:lnTo>
                <a:lnTo>
                  <a:pt x="77" y="0"/>
                </a:lnTo>
                <a:lnTo>
                  <a:pt x="56" y="13"/>
                </a:lnTo>
                <a:lnTo>
                  <a:pt x="0" y="13"/>
                </a:lnTo>
                <a:close/>
              </a:path>
            </a:pathLst>
          </a:custGeom>
          <a:noFill/>
          <a:ln w="3175">
            <a:solidFill>
              <a:srgbClr val="211E20"/>
            </a:solidFill>
            <a:round/>
            <a:headEnd/>
            <a:tailEnd/>
          </a:ln>
        </p:spPr>
        <p:txBody>
          <a:bodyPr/>
          <a:lstStyle/>
          <a:p>
            <a:endParaRPr lang="en-US"/>
          </a:p>
        </p:txBody>
      </p:sp>
      <p:sp>
        <p:nvSpPr>
          <p:cNvPr id="45758" name="Freeform 2102"/>
          <p:cNvSpPr>
            <a:spLocks/>
          </p:cNvSpPr>
          <p:nvPr/>
        </p:nvSpPr>
        <p:spPr bwMode="auto">
          <a:xfrm>
            <a:off x="6880225" y="2438401"/>
            <a:ext cx="33338" cy="212725"/>
          </a:xfrm>
          <a:custGeom>
            <a:avLst/>
            <a:gdLst>
              <a:gd name="T0" fmla="*/ 0 w 21"/>
              <a:gd name="T1" fmla="*/ 13 h 134"/>
              <a:gd name="T2" fmla="*/ 21 w 21"/>
              <a:gd name="T3" fmla="*/ 0 h 134"/>
              <a:gd name="T4" fmla="*/ 21 w 21"/>
              <a:gd name="T5" fmla="*/ 121 h 134"/>
              <a:gd name="T6" fmla="*/ 0 w 21"/>
              <a:gd name="T7" fmla="*/ 134 h 134"/>
              <a:gd name="T8" fmla="*/ 0 w 21"/>
              <a:gd name="T9" fmla="*/ 13 h 134"/>
              <a:gd name="T10" fmla="*/ 0 60000 65536"/>
              <a:gd name="T11" fmla="*/ 0 60000 65536"/>
              <a:gd name="T12" fmla="*/ 0 60000 65536"/>
              <a:gd name="T13" fmla="*/ 0 60000 65536"/>
              <a:gd name="T14" fmla="*/ 0 60000 65536"/>
              <a:gd name="T15" fmla="*/ 0 w 21"/>
              <a:gd name="T16" fmla="*/ 0 h 134"/>
              <a:gd name="T17" fmla="*/ 21 w 21"/>
              <a:gd name="T18" fmla="*/ 134 h 134"/>
            </a:gdLst>
            <a:ahLst/>
            <a:cxnLst>
              <a:cxn ang="T10">
                <a:pos x="T0" y="T1"/>
              </a:cxn>
              <a:cxn ang="T11">
                <a:pos x="T2" y="T3"/>
              </a:cxn>
              <a:cxn ang="T12">
                <a:pos x="T4" y="T5"/>
              </a:cxn>
              <a:cxn ang="T13">
                <a:pos x="T6" y="T7"/>
              </a:cxn>
              <a:cxn ang="T14">
                <a:pos x="T8" y="T9"/>
              </a:cxn>
            </a:cxnLst>
            <a:rect l="T15" t="T16" r="T17" b="T18"/>
            <a:pathLst>
              <a:path w="21" h="134">
                <a:moveTo>
                  <a:pt x="0" y="13"/>
                </a:moveTo>
                <a:lnTo>
                  <a:pt x="21" y="0"/>
                </a:lnTo>
                <a:lnTo>
                  <a:pt x="21" y="121"/>
                </a:lnTo>
                <a:lnTo>
                  <a:pt x="0" y="134"/>
                </a:lnTo>
                <a:lnTo>
                  <a:pt x="0" y="13"/>
                </a:lnTo>
                <a:close/>
              </a:path>
            </a:pathLst>
          </a:custGeom>
          <a:solidFill>
            <a:srgbClr val="242325"/>
          </a:solidFill>
          <a:ln w="9525">
            <a:noFill/>
            <a:round/>
            <a:headEnd/>
            <a:tailEnd/>
          </a:ln>
        </p:spPr>
        <p:txBody>
          <a:bodyPr/>
          <a:lstStyle/>
          <a:p>
            <a:endParaRPr lang="en-US"/>
          </a:p>
        </p:txBody>
      </p:sp>
      <p:sp>
        <p:nvSpPr>
          <p:cNvPr id="45759" name="Freeform 2103"/>
          <p:cNvSpPr>
            <a:spLocks/>
          </p:cNvSpPr>
          <p:nvPr/>
        </p:nvSpPr>
        <p:spPr bwMode="auto">
          <a:xfrm>
            <a:off x="6880225" y="2438401"/>
            <a:ext cx="33338" cy="212725"/>
          </a:xfrm>
          <a:custGeom>
            <a:avLst/>
            <a:gdLst>
              <a:gd name="T0" fmla="*/ 0 w 21"/>
              <a:gd name="T1" fmla="*/ 13 h 134"/>
              <a:gd name="T2" fmla="*/ 21 w 21"/>
              <a:gd name="T3" fmla="*/ 0 h 134"/>
              <a:gd name="T4" fmla="*/ 21 w 21"/>
              <a:gd name="T5" fmla="*/ 121 h 134"/>
              <a:gd name="T6" fmla="*/ 0 w 21"/>
              <a:gd name="T7" fmla="*/ 134 h 134"/>
              <a:gd name="T8" fmla="*/ 0 w 21"/>
              <a:gd name="T9" fmla="*/ 13 h 134"/>
              <a:gd name="T10" fmla="*/ 0 60000 65536"/>
              <a:gd name="T11" fmla="*/ 0 60000 65536"/>
              <a:gd name="T12" fmla="*/ 0 60000 65536"/>
              <a:gd name="T13" fmla="*/ 0 60000 65536"/>
              <a:gd name="T14" fmla="*/ 0 60000 65536"/>
              <a:gd name="T15" fmla="*/ 0 w 21"/>
              <a:gd name="T16" fmla="*/ 0 h 134"/>
              <a:gd name="T17" fmla="*/ 21 w 21"/>
              <a:gd name="T18" fmla="*/ 134 h 134"/>
            </a:gdLst>
            <a:ahLst/>
            <a:cxnLst>
              <a:cxn ang="T10">
                <a:pos x="T0" y="T1"/>
              </a:cxn>
              <a:cxn ang="T11">
                <a:pos x="T2" y="T3"/>
              </a:cxn>
              <a:cxn ang="T12">
                <a:pos x="T4" y="T5"/>
              </a:cxn>
              <a:cxn ang="T13">
                <a:pos x="T6" y="T7"/>
              </a:cxn>
              <a:cxn ang="T14">
                <a:pos x="T8" y="T9"/>
              </a:cxn>
            </a:cxnLst>
            <a:rect l="T15" t="T16" r="T17" b="T18"/>
            <a:pathLst>
              <a:path w="21" h="134">
                <a:moveTo>
                  <a:pt x="0" y="13"/>
                </a:moveTo>
                <a:lnTo>
                  <a:pt x="21" y="0"/>
                </a:lnTo>
                <a:lnTo>
                  <a:pt x="21" y="121"/>
                </a:lnTo>
                <a:lnTo>
                  <a:pt x="0" y="134"/>
                </a:lnTo>
                <a:lnTo>
                  <a:pt x="0" y="13"/>
                </a:lnTo>
                <a:close/>
              </a:path>
            </a:pathLst>
          </a:custGeom>
          <a:noFill/>
          <a:ln w="3175">
            <a:solidFill>
              <a:srgbClr val="211E20"/>
            </a:solidFill>
            <a:round/>
            <a:headEnd/>
            <a:tailEnd/>
          </a:ln>
        </p:spPr>
        <p:txBody>
          <a:bodyPr/>
          <a:lstStyle/>
          <a:p>
            <a:endParaRPr lang="en-US"/>
          </a:p>
        </p:txBody>
      </p:sp>
      <p:sp>
        <p:nvSpPr>
          <p:cNvPr id="45760" name="Rectangle 2104"/>
          <p:cNvSpPr>
            <a:spLocks noChangeArrowheads="1"/>
          </p:cNvSpPr>
          <p:nvPr/>
        </p:nvSpPr>
        <p:spPr bwMode="auto">
          <a:xfrm>
            <a:off x="6791325" y="2459039"/>
            <a:ext cx="88900" cy="192087"/>
          </a:xfrm>
          <a:prstGeom prst="rect">
            <a:avLst/>
          </a:prstGeom>
          <a:solidFill>
            <a:srgbClr val="1C1E1F"/>
          </a:solidFill>
          <a:ln w="9525">
            <a:noFill/>
            <a:miter lim="800000"/>
            <a:headEnd/>
            <a:tailEnd/>
          </a:ln>
        </p:spPr>
        <p:txBody>
          <a:bodyPr/>
          <a:lstStyle/>
          <a:p>
            <a:endParaRPr lang="en-US"/>
          </a:p>
        </p:txBody>
      </p:sp>
      <p:sp>
        <p:nvSpPr>
          <p:cNvPr id="45761" name="Rectangle 2105"/>
          <p:cNvSpPr>
            <a:spLocks noChangeArrowheads="1"/>
          </p:cNvSpPr>
          <p:nvPr/>
        </p:nvSpPr>
        <p:spPr bwMode="auto">
          <a:xfrm>
            <a:off x="6791325" y="2459039"/>
            <a:ext cx="88900" cy="192087"/>
          </a:xfrm>
          <a:prstGeom prst="rect">
            <a:avLst/>
          </a:prstGeom>
          <a:noFill/>
          <a:ln w="3175">
            <a:solidFill>
              <a:srgbClr val="211E20"/>
            </a:solidFill>
            <a:miter lim="800000"/>
            <a:headEnd/>
            <a:tailEnd/>
          </a:ln>
        </p:spPr>
        <p:txBody>
          <a:bodyPr/>
          <a:lstStyle/>
          <a:p>
            <a:endParaRPr lang="en-US"/>
          </a:p>
        </p:txBody>
      </p:sp>
      <p:sp>
        <p:nvSpPr>
          <p:cNvPr id="45762" name="Freeform 2106"/>
          <p:cNvSpPr>
            <a:spLocks/>
          </p:cNvSpPr>
          <p:nvPr/>
        </p:nvSpPr>
        <p:spPr bwMode="auto">
          <a:xfrm>
            <a:off x="6483351" y="2411413"/>
            <a:ext cx="238125" cy="239712"/>
          </a:xfrm>
          <a:custGeom>
            <a:avLst/>
            <a:gdLst>
              <a:gd name="T0" fmla="*/ 75 w 150"/>
              <a:gd name="T1" fmla="*/ 0 h 151"/>
              <a:gd name="T2" fmla="*/ 90 w 150"/>
              <a:gd name="T3" fmla="*/ 1 h 151"/>
              <a:gd name="T4" fmla="*/ 104 w 150"/>
              <a:gd name="T5" fmla="*/ 7 h 151"/>
              <a:gd name="T6" fmla="*/ 117 w 150"/>
              <a:gd name="T7" fmla="*/ 13 h 151"/>
              <a:gd name="T8" fmla="*/ 127 w 150"/>
              <a:gd name="T9" fmla="*/ 23 h 151"/>
              <a:gd name="T10" fmla="*/ 136 w 150"/>
              <a:gd name="T11" fmla="*/ 34 h 151"/>
              <a:gd name="T12" fmla="*/ 144 w 150"/>
              <a:gd name="T13" fmla="*/ 46 h 151"/>
              <a:gd name="T14" fmla="*/ 148 w 150"/>
              <a:gd name="T15" fmla="*/ 61 h 151"/>
              <a:gd name="T16" fmla="*/ 150 w 150"/>
              <a:gd name="T17" fmla="*/ 76 h 151"/>
              <a:gd name="T18" fmla="*/ 148 w 150"/>
              <a:gd name="T19" fmla="*/ 90 h 151"/>
              <a:gd name="T20" fmla="*/ 144 w 150"/>
              <a:gd name="T21" fmla="*/ 105 h 151"/>
              <a:gd name="T22" fmla="*/ 136 w 150"/>
              <a:gd name="T23" fmla="*/ 117 h 151"/>
              <a:gd name="T24" fmla="*/ 127 w 150"/>
              <a:gd name="T25" fmla="*/ 128 h 151"/>
              <a:gd name="T26" fmla="*/ 117 w 150"/>
              <a:gd name="T27" fmla="*/ 138 h 151"/>
              <a:gd name="T28" fmla="*/ 104 w 150"/>
              <a:gd name="T29" fmla="*/ 145 h 151"/>
              <a:gd name="T30" fmla="*/ 90 w 150"/>
              <a:gd name="T31" fmla="*/ 149 h 151"/>
              <a:gd name="T32" fmla="*/ 75 w 150"/>
              <a:gd name="T33" fmla="*/ 151 h 151"/>
              <a:gd name="T34" fmla="*/ 60 w 150"/>
              <a:gd name="T35" fmla="*/ 149 h 151"/>
              <a:gd name="T36" fmla="*/ 46 w 150"/>
              <a:gd name="T37" fmla="*/ 145 h 151"/>
              <a:gd name="T38" fmla="*/ 33 w 150"/>
              <a:gd name="T39" fmla="*/ 138 h 151"/>
              <a:gd name="T40" fmla="*/ 21 w 150"/>
              <a:gd name="T41" fmla="*/ 128 h 151"/>
              <a:gd name="T42" fmla="*/ 12 w 150"/>
              <a:gd name="T43" fmla="*/ 117 h 151"/>
              <a:gd name="T44" fmla="*/ 6 w 150"/>
              <a:gd name="T45" fmla="*/ 105 h 151"/>
              <a:gd name="T46" fmla="*/ 0 w 150"/>
              <a:gd name="T47" fmla="*/ 90 h 151"/>
              <a:gd name="T48" fmla="*/ 0 w 150"/>
              <a:gd name="T49" fmla="*/ 76 h 151"/>
              <a:gd name="T50" fmla="*/ 0 w 150"/>
              <a:gd name="T51" fmla="*/ 61 h 151"/>
              <a:gd name="T52" fmla="*/ 6 w 150"/>
              <a:gd name="T53" fmla="*/ 46 h 151"/>
              <a:gd name="T54" fmla="*/ 12 w 150"/>
              <a:gd name="T55" fmla="*/ 34 h 151"/>
              <a:gd name="T56" fmla="*/ 21 w 150"/>
              <a:gd name="T57" fmla="*/ 23 h 151"/>
              <a:gd name="T58" fmla="*/ 33 w 150"/>
              <a:gd name="T59" fmla="*/ 13 h 151"/>
              <a:gd name="T60" fmla="*/ 46 w 150"/>
              <a:gd name="T61" fmla="*/ 7 h 151"/>
              <a:gd name="T62" fmla="*/ 60 w 150"/>
              <a:gd name="T63" fmla="*/ 1 h 151"/>
              <a:gd name="T64" fmla="*/ 75 w 150"/>
              <a:gd name="T65" fmla="*/ 0 h 1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0"/>
              <a:gd name="T100" fmla="*/ 0 h 151"/>
              <a:gd name="T101" fmla="*/ 150 w 150"/>
              <a:gd name="T102" fmla="*/ 151 h 1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0" h="151">
                <a:moveTo>
                  <a:pt x="75" y="0"/>
                </a:moveTo>
                <a:lnTo>
                  <a:pt x="90" y="1"/>
                </a:lnTo>
                <a:lnTo>
                  <a:pt x="104" y="7"/>
                </a:lnTo>
                <a:lnTo>
                  <a:pt x="117" y="13"/>
                </a:lnTo>
                <a:lnTo>
                  <a:pt x="127" y="23"/>
                </a:lnTo>
                <a:lnTo>
                  <a:pt x="136" y="34"/>
                </a:lnTo>
                <a:lnTo>
                  <a:pt x="144" y="46"/>
                </a:lnTo>
                <a:lnTo>
                  <a:pt x="148" y="61"/>
                </a:lnTo>
                <a:lnTo>
                  <a:pt x="150" y="76"/>
                </a:lnTo>
                <a:lnTo>
                  <a:pt x="148" y="90"/>
                </a:lnTo>
                <a:lnTo>
                  <a:pt x="144" y="105"/>
                </a:lnTo>
                <a:lnTo>
                  <a:pt x="136" y="117"/>
                </a:lnTo>
                <a:lnTo>
                  <a:pt x="127" y="128"/>
                </a:lnTo>
                <a:lnTo>
                  <a:pt x="117" y="138"/>
                </a:lnTo>
                <a:lnTo>
                  <a:pt x="104" y="145"/>
                </a:lnTo>
                <a:lnTo>
                  <a:pt x="90" y="149"/>
                </a:lnTo>
                <a:lnTo>
                  <a:pt x="75" y="151"/>
                </a:lnTo>
                <a:lnTo>
                  <a:pt x="60" y="149"/>
                </a:lnTo>
                <a:lnTo>
                  <a:pt x="46" y="145"/>
                </a:lnTo>
                <a:lnTo>
                  <a:pt x="33" y="138"/>
                </a:lnTo>
                <a:lnTo>
                  <a:pt x="21" y="128"/>
                </a:lnTo>
                <a:lnTo>
                  <a:pt x="12" y="117"/>
                </a:lnTo>
                <a:lnTo>
                  <a:pt x="6" y="105"/>
                </a:lnTo>
                <a:lnTo>
                  <a:pt x="0" y="90"/>
                </a:lnTo>
                <a:lnTo>
                  <a:pt x="0" y="76"/>
                </a:lnTo>
                <a:lnTo>
                  <a:pt x="0" y="61"/>
                </a:lnTo>
                <a:lnTo>
                  <a:pt x="6" y="46"/>
                </a:lnTo>
                <a:lnTo>
                  <a:pt x="12" y="34"/>
                </a:lnTo>
                <a:lnTo>
                  <a:pt x="21" y="23"/>
                </a:lnTo>
                <a:lnTo>
                  <a:pt x="33" y="13"/>
                </a:lnTo>
                <a:lnTo>
                  <a:pt x="46" y="7"/>
                </a:lnTo>
                <a:lnTo>
                  <a:pt x="60" y="1"/>
                </a:lnTo>
                <a:lnTo>
                  <a:pt x="75" y="0"/>
                </a:lnTo>
                <a:close/>
              </a:path>
            </a:pathLst>
          </a:custGeom>
          <a:solidFill>
            <a:srgbClr val="1F1A17"/>
          </a:solidFill>
          <a:ln w="9525">
            <a:noFill/>
            <a:round/>
            <a:headEnd/>
            <a:tailEnd/>
          </a:ln>
        </p:spPr>
        <p:txBody>
          <a:bodyPr/>
          <a:lstStyle/>
          <a:p>
            <a:endParaRPr lang="en-US"/>
          </a:p>
        </p:txBody>
      </p:sp>
      <p:sp>
        <p:nvSpPr>
          <p:cNvPr id="45763" name="Freeform 2107"/>
          <p:cNvSpPr>
            <a:spLocks/>
          </p:cNvSpPr>
          <p:nvPr/>
        </p:nvSpPr>
        <p:spPr bwMode="auto">
          <a:xfrm>
            <a:off x="6483351" y="2411413"/>
            <a:ext cx="238125" cy="239712"/>
          </a:xfrm>
          <a:custGeom>
            <a:avLst/>
            <a:gdLst>
              <a:gd name="T0" fmla="*/ 75 w 150"/>
              <a:gd name="T1" fmla="*/ 0 h 151"/>
              <a:gd name="T2" fmla="*/ 90 w 150"/>
              <a:gd name="T3" fmla="*/ 1 h 151"/>
              <a:gd name="T4" fmla="*/ 104 w 150"/>
              <a:gd name="T5" fmla="*/ 7 h 151"/>
              <a:gd name="T6" fmla="*/ 117 w 150"/>
              <a:gd name="T7" fmla="*/ 13 h 151"/>
              <a:gd name="T8" fmla="*/ 127 w 150"/>
              <a:gd name="T9" fmla="*/ 23 h 151"/>
              <a:gd name="T10" fmla="*/ 136 w 150"/>
              <a:gd name="T11" fmla="*/ 34 h 151"/>
              <a:gd name="T12" fmla="*/ 144 w 150"/>
              <a:gd name="T13" fmla="*/ 46 h 151"/>
              <a:gd name="T14" fmla="*/ 148 w 150"/>
              <a:gd name="T15" fmla="*/ 61 h 151"/>
              <a:gd name="T16" fmla="*/ 150 w 150"/>
              <a:gd name="T17" fmla="*/ 76 h 151"/>
              <a:gd name="T18" fmla="*/ 148 w 150"/>
              <a:gd name="T19" fmla="*/ 90 h 151"/>
              <a:gd name="T20" fmla="*/ 144 w 150"/>
              <a:gd name="T21" fmla="*/ 105 h 151"/>
              <a:gd name="T22" fmla="*/ 136 w 150"/>
              <a:gd name="T23" fmla="*/ 117 h 151"/>
              <a:gd name="T24" fmla="*/ 127 w 150"/>
              <a:gd name="T25" fmla="*/ 128 h 151"/>
              <a:gd name="T26" fmla="*/ 117 w 150"/>
              <a:gd name="T27" fmla="*/ 138 h 151"/>
              <a:gd name="T28" fmla="*/ 104 w 150"/>
              <a:gd name="T29" fmla="*/ 145 h 151"/>
              <a:gd name="T30" fmla="*/ 90 w 150"/>
              <a:gd name="T31" fmla="*/ 149 h 151"/>
              <a:gd name="T32" fmla="*/ 75 w 150"/>
              <a:gd name="T33" fmla="*/ 151 h 151"/>
              <a:gd name="T34" fmla="*/ 60 w 150"/>
              <a:gd name="T35" fmla="*/ 149 h 151"/>
              <a:gd name="T36" fmla="*/ 46 w 150"/>
              <a:gd name="T37" fmla="*/ 145 h 151"/>
              <a:gd name="T38" fmla="*/ 33 w 150"/>
              <a:gd name="T39" fmla="*/ 138 h 151"/>
              <a:gd name="T40" fmla="*/ 21 w 150"/>
              <a:gd name="T41" fmla="*/ 128 h 151"/>
              <a:gd name="T42" fmla="*/ 12 w 150"/>
              <a:gd name="T43" fmla="*/ 117 h 151"/>
              <a:gd name="T44" fmla="*/ 6 w 150"/>
              <a:gd name="T45" fmla="*/ 105 h 151"/>
              <a:gd name="T46" fmla="*/ 0 w 150"/>
              <a:gd name="T47" fmla="*/ 90 h 151"/>
              <a:gd name="T48" fmla="*/ 0 w 150"/>
              <a:gd name="T49" fmla="*/ 76 h 151"/>
              <a:gd name="T50" fmla="*/ 0 w 150"/>
              <a:gd name="T51" fmla="*/ 61 h 151"/>
              <a:gd name="T52" fmla="*/ 6 w 150"/>
              <a:gd name="T53" fmla="*/ 46 h 151"/>
              <a:gd name="T54" fmla="*/ 12 w 150"/>
              <a:gd name="T55" fmla="*/ 34 h 151"/>
              <a:gd name="T56" fmla="*/ 21 w 150"/>
              <a:gd name="T57" fmla="*/ 23 h 151"/>
              <a:gd name="T58" fmla="*/ 33 w 150"/>
              <a:gd name="T59" fmla="*/ 13 h 151"/>
              <a:gd name="T60" fmla="*/ 46 w 150"/>
              <a:gd name="T61" fmla="*/ 7 h 151"/>
              <a:gd name="T62" fmla="*/ 60 w 150"/>
              <a:gd name="T63" fmla="*/ 1 h 151"/>
              <a:gd name="T64" fmla="*/ 75 w 150"/>
              <a:gd name="T65" fmla="*/ 0 h 1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0"/>
              <a:gd name="T100" fmla="*/ 0 h 151"/>
              <a:gd name="T101" fmla="*/ 150 w 150"/>
              <a:gd name="T102" fmla="*/ 151 h 1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0" h="151">
                <a:moveTo>
                  <a:pt x="75" y="0"/>
                </a:moveTo>
                <a:lnTo>
                  <a:pt x="90" y="1"/>
                </a:lnTo>
                <a:lnTo>
                  <a:pt x="104" y="7"/>
                </a:lnTo>
                <a:lnTo>
                  <a:pt x="117" y="13"/>
                </a:lnTo>
                <a:lnTo>
                  <a:pt x="127" y="23"/>
                </a:lnTo>
                <a:lnTo>
                  <a:pt x="136" y="34"/>
                </a:lnTo>
                <a:lnTo>
                  <a:pt x="144" y="46"/>
                </a:lnTo>
                <a:lnTo>
                  <a:pt x="148" y="61"/>
                </a:lnTo>
                <a:lnTo>
                  <a:pt x="150" y="76"/>
                </a:lnTo>
                <a:lnTo>
                  <a:pt x="148" y="90"/>
                </a:lnTo>
                <a:lnTo>
                  <a:pt x="144" y="105"/>
                </a:lnTo>
                <a:lnTo>
                  <a:pt x="136" y="117"/>
                </a:lnTo>
                <a:lnTo>
                  <a:pt x="127" y="128"/>
                </a:lnTo>
                <a:lnTo>
                  <a:pt x="117" y="138"/>
                </a:lnTo>
                <a:lnTo>
                  <a:pt x="104" y="145"/>
                </a:lnTo>
                <a:lnTo>
                  <a:pt x="90" y="149"/>
                </a:lnTo>
                <a:lnTo>
                  <a:pt x="75" y="151"/>
                </a:lnTo>
                <a:lnTo>
                  <a:pt x="60" y="149"/>
                </a:lnTo>
                <a:lnTo>
                  <a:pt x="46" y="145"/>
                </a:lnTo>
                <a:lnTo>
                  <a:pt x="33" y="138"/>
                </a:lnTo>
                <a:lnTo>
                  <a:pt x="21" y="128"/>
                </a:lnTo>
                <a:lnTo>
                  <a:pt x="12" y="117"/>
                </a:lnTo>
                <a:lnTo>
                  <a:pt x="6" y="105"/>
                </a:lnTo>
                <a:lnTo>
                  <a:pt x="0" y="90"/>
                </a:lnTo>
                <a:lnTo>
                  <a:pt x="0" y="76"/>
                </a:lnTo>
                <a:lnTo>
                  <a:pt x="0" y="61"/>
                </a:lnTo>
                <a:lnTo>
                  <a:pt x="6" y="46"/>
                </a:lnTo>
                <a:lnTo>
                  <a:pt x="12" y="34"/>
                </a:lnTo>
                <a:lnTo>
                  <a:pt x="21" y="23"/>
                </a:lnTo>
                <a:lnTo>
                  <a:pt x="33" y="13"/>
                </a:lnTo>
                <a:lnTo>
                  <a:pt x="46" y="7"/>
                </a:lnTo>
                <a:lnTo>
                  <a:pt x="60" y="1"/>
                </a:lnTo>
                <a:lnTo>
                  <a:pt x="75" y="0"/>
                </a:lnTo>
                <a:close/>
              </a:path>
            </a:pathLst>
          </a:custGeom>
          <a:noFill/>
          <a:ln w="3175">
            <a:solidFill>
              <a:srgbClr val="211E20"/>
            </a:solidFill>
            <a:round/>
            <a:headEnd/>
            <a:tailEnd/>
          </a:ln>
        </p:spPr>
        <p:txBody>
          <a:bodyPr/>
          <a:lstStyle/>
          <a:p>
            <a:endParaRPr lang="en-US"/>
          </a:p>
        </p:txBody>
      </p:sp>
      <p:sp>
        <p:nvSpPr>
          <p:cNvPr id="45764" name="Freeform 2108"/>
          <p:cNvSpPr>
            <a:spLocks/>
          </p:cNvSpPr>
          <p:nvPr/>
        </p:nvSpPr>
        <p:spPr bwMode="auto">
          <a:xfrm>
            <a:off x="6891339" y="2528889"/>
            <a:ext cx="161925" cy="52387"/>
          </a:xfrm>
          <a:custGeom>
            <a:avLst/>
            <a:gdLst>
              <a:gd name="T0" fmla="*/ 4 w 102"/>
              <a:gd name="T1" fmla="*/ 33 h 33"/>
              <a:gd name="T2" fmla="*/ 0 w 102"/>
              <a:gd name="T3" fmla="*/ 25 h 33"/>
              <a:gd name="T4" fmla="*/ 0 w 102"/>
              <a:gd name="T5" fmla="*/ 18 h 33"/>
              <a:gd name="T6" fmla="*/ 0 w 102"/>
              <a:gd name="T7" fmla="*/ 8 h 33"/>
              <a:gd name="T8" fmla="*/ 4 w 102"/>
              <a:gd name="T9" fmla="*/ 0 h 33"/>
              <a:gd name="T10" fmla="*/ 100 w 102"/>
              <a:gd name="T11" fmla="*/ 0 h 33"/>
              <a:gd name="T12" fmla="*/ 102 w 102"/>
              <a:gd name="T13" fmla="*/ 33 h 33"/>
              <a:gd name="T14" fmla="*/ 77 w 102"/>
              <a:gd name="T15" fmla="*/ 33 h 33"/>
              <a:gd name="T16" fmla="*/ 52 w 102"/>
              <a:gd name="T17" fmla="*/ 33 h 33"/>
              <a:gd name="T18" fmla="*/ 29 w 102"/>
              <a:gd name="T19" fmla="*/ 33 h 33"/>
              <a:gd name="T20" fmla="*/ 4 w 102"/>
              <a:gd name="T21" fmla="*/ 33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2"/>
              <a:gd name="T34" fmla="*/ 0 h 33"/>
              <a:gd name="T35" fmla="*/ 102 w 102"/>
              <a:gd name="T36" fmla="*/ 33 h 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2" h="33">
                <a:moveTo>
                  <a:pt x="4" y="33"/>
                </a:moveTo>
                <a:lnTo>
                  <a:pt x="0" y="25"/>
                </a:lnTo>
                <a:lnTo>
                  <a:pt x="0" y="18"/>
                </a:lnTo>
                <a:lnTo>
                  <a:pt x="0" y="8"/>
                </a:lnTo>
                <a:lnTo>
                  <a:pt x="4" y="0"/>
                </a:lnTo>
                <a:lnTo>
                  <a:pt x="100" y="0"/>
                </a:lnTo>
                <a:lnTo>
                  <a:pt x="102" y="33"/>
                </a:lnTo>
                <a:lnTo>
                  <a:pt x="77" y="33"/>
                </a:lnTo>
                <a:lnTo>
                  <a:pt x="52" y="33"/>
                </a:lnTo>
                <a:lnTo>
                  <a:pt x="29" y="33"/>
                </a:lnTo>
                <a:lnTo>
                  <a:pt x="4" y="33"/>
                </a:lnTo>
                <a:close/>
              </a:path>
            </a:pathLst>
          </a:custGeom>
          <a:solidFill>
            <a:srgbClr val="FFFFFF"/>
          </a:solidFill>
          <a:ln w="9525">
            <a:noFill/>
            <a:round/>
            <a:headEnd/>
            <a:tailEnd/>
          </a:ln>
        </p:spPr>
        <p:txBody>
          <a:bodyPr/>
          <a:lstStyle/>
          <a:p>
            <a:endParaRPr lang="en-US"/>
          </a:p>
        </p:txBody>
      </p:sp>
      <p:sp>
        <p:nvSpPr>
          <p:cNvPr id="45765" name="Freeform 2109"/>
          <p:cNvSpPr>
            <a:spLocks/>
          </p:cNvSpPr>
          <p:nvPr/>
        </p:nvSpPr>
        <p:spPr bwMode="auto">
          <a:xfrm>
            <a:off x="6904038" y="2608263"/>
            <a:ext cx="133350" cy="25400"/>
          </a:xfrm>
          <a:custGeom>
            <a:avLst/>
            <a:gdLst>
              <a:gd name="T0" fmla="*/ 84 w 84"/>
              <a:gd name="T1" fmla="*/ 0 h 16"/>
              <a:gd name="T2" fmla="*/ 84 w 84"/>
              <a:gd name="T3" fmla="*/ 16 h 16"/>
              <a:gd name="T4" fmla="*/ 65 w 84"/>
              <a:gd name="T5" fmla="*/ 16 h 16"/>
              <a:gd name="T6" fmla="*/ 44 w 84"/>
              <a:gd name="T7" fmla="*/ 16 h 16"/>
              <a:gd name="T8" fmla="*/ 23 w 84"/>
              <a:gd name="T9" fmla="*/ 16 h 16"/>
              <a:gd name="T10" fmla="*/ 2 w 84"/>
              <a:gd name="T11" fmla="*/ 16 h 16"/>
              <a:gd name="T12" fmla="*/ 0 w 84"/>
              <a:gd name="T13" fmla="*/ 12 h 16"/>
              <a:gd name="T14" fmla="*/ 0 w 84"/>
              <a:gd name="T15" fmla="*/ 8 h 16"/>
              <a:gd name="T16" fmla="*/ 0 w 84"/>
              <a:gd name="T17" fmla="*/ 4 h 16"/>
              <a:gd name="T18" fmla="*/ 2 w 84"/>
              <a:gd name="T19" fmla="*/ 0 h 16"/>
              <a:gd name="T20" fmla="*/ 84 w 84"/>
              <a:gd name="T21" fmla="*/ 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4"/>
              <a:gd name="T34" fmla="*/ 0 h 16"/>
              <a:gd name="T35" fmla="*/ 84 w 84"/>
              <a:gd name="T36" fmla="*/ 16 h 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4" h="16">
                <a:moveTo>
                  <a:pt x="84" y="0"/>
                </a:moveTo>
                <a:lnTo>
                  <a:pt x="84" y="16"/>
                </a:lnTo>
                <a:lnTo>
                  <a:pt x="65" y="16"/>
                </a:lnTo>
                <a:lnTo>
                  <a:pt x="44" y="16"/>
                </a:lnTo>
                <a:lnTo>
                  <a:pt x="23" y="16"/>
                </a:lnTo>
                <a:lnTo>
                  <a:pt x="2" y="16"/>
                </a:lnTo>
                <a:lnTo>
                  <a:pt x="0" y="12"/>
                </a:lnTo>
                <a:lnTo>
                  <a:pt x="0" y="8"/>
                </a:lnTo>
                <a:lnTo>
                  <a:pt x="0" y="4"/>
                </a:lnTo>
                <a:lnTo>
                  <a:pt x="2" y="0"/>
                </a:lnTo>
                <a:lnTo>
                  <a:pt x="84" y="0"/>
                </a:lnTo>
                <a:close/>
              </a:path>
            </a:pathLst>
          </a:custGeom>
          <a:solidFill>
            <a:srgbClr val="4E4B4A"/>
          </a:solidFill>
          <a:ln w="9525">
            <a:noFill/>
            <a:round/>
            <a:headEnd/>
            <a:tailEnd/>
          </a:ln>
        </p:spPr>
        <p:txBody>
          <a:bodyPr/>
          <a:lstStyle/>
          <a:p>
            <a:endParaRPr lang="en-US"/>
          </a:p>
        </p:txBody>
      </p:sp>
      <p:sp>
        <p:nvSpPr>
          <p:cNvPr id="45766" name="Freeform 2110"/>
          <p:cNvSpPr>
            <a:spLocks/>
          </p:cNvSpPr>
          <p:nvPr/>
        </p:nvSpPr>
        <p:spPr bwMode="auto">
          <a:xfrm>
            <a:off x="6880226" y="2624139"/>
            <a:ext cx="136525" cy="20637"/>
          </a:xfrm>
          <a:custGeom>
            <a:avLst/>
            <a:gdLst>
              <a:gd name="T0" fmla="*/ 86 w 86"/>
              <a:gd name="T1" fmla="*/ 0 h 13"/>
              <a:gd name="T2" fmla="*/ 86 w 86"/>
              <a:gd name="T3" fmla="*/ 13 h 13"/>
              <a:gd name="T4" fmla="*/ 65 w 86"/>
              <a:gd name="T5" fmla="*/ 13 h 13"/>
              <a:gd name="T6" fmla="*/ 44 w 86"/>
              <a:gd name="T7" fmla="*/ 13 h 13"/>
              <a:gd name="T8" fmla="*/ 23 w 86"/>
              <a:gd name="T9" fmla="*/ 13 h 13"/>
              <a:gd name="T10" fmla="*/ 2 w 86"/>
              <a:gd name="T11" fmla="*/ 13 h 13"/>
              <a:gd name="T12" fmla="*/ 0 w 86"/>
              <a:gd name="T13" fmla="*/ 9 h 13"/>
              <a:gd name="T14" fmla="*/ 0 w 86"/>
              <a:gd name="T15" fmla="*/ 6 h 13"/>
              <a:gd name="T16" fmla="*/ 0 w 86"/>
              <a:gd name="T17" fmla="*/ 2 h 13"/>
              <a:gd name="T18" fmla="*/ 2 w 86"/>
              <a:gd name="T19" fmla="*/ 0 h 13"/>
              <a:gd name="T20" fmla="*/ 86 w 86"/>
              <a:gd name="T21" fmla="*/ 0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13"/>
              <a:gd name="T35" fmla="*/ 86 w 86"/>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13">
                <a:moveTo>
                  <a:pt x="86" y="0"/>
                </a:moveTo>
                <a:lnTo>
                  <a:pt x="86" y="13"/>
                </a:lnTo>
                <a:lnTo>
                  <a:pt x="65" y="13"/>
                </a:lnTo>
                <a:lnTo>
                  <a:pt x="44" y="13"/>
                </a:lnTo>
                <a:lnTo>
                  <a:pt x="23" y="13"/>
                </a:lnTo>
                <a:lnTo>
                  <a:pt x="2" y="13"/>
                </a:lnTo>
                <a:lnTo>
                  <a:pt x="0" y="9"/>
                </a:lnTo>
                <a:lnTo>
                  <a:pt x="0" y="6"/>
                </a:lnTo>
                <a:lnTo>
                  <a:pt x="0" y="2"/>
                </a:lnTo>
                <a:lnTo>
                  <a:pt x="2" y="0"/>
                </a:lnTo>
                <a:lnTo>
                  <a:pt x="86" y="0"/>
                </a:lnTo>
                <a:close/>
              </a:path>
            </a:pathLst>
          </a:custGeom>
          <a:solidFill>
            <a:srgbClr val="4E4B4A"/>
          </a:solidFill>
          <a:ln w="9525">
            <a:noFill/>
            <a:round/>
            <a:headEnd/>
            <a:tailEnd/>
          </a:ln>
        </p:spPr>
        <p:txBody>
          <a:bodyPr/>
          <a:lstStyle/>
          <a:p>
            <a:endParaRPr lang="en-US"/>
          </a:p>
        </p:txBody>
      </p:sp>
      <p:sp>
        <p:nvSpPr>
          <p:cNvPr id="45767" name="Freeform 2111"/>
          <p:cNvSpPr>
            <a:spLocks/>
          </p:cNvSpPr>
          <p:nvPr/>
        </p:nvSpPr>
        <p:spPr bwMode="auto">
          <a:xfrm>
            <a:off x="7004050" y="2438400"/>
            <a:ext cx="122238" cy="20638"/>
          </a:xfrm>
          <a:custGeom>
            <a:avLst/>
            <a:gdLst>
              <a:gd name="T0" fmla="*/ 0 w 77"/>
              <a:gd name="T1" fmla="*/ 13 h 13"/>
              <a:gd name="T2" fmla="*/ 23 w 77"/>
              <a:gd name="T3" fmla="*/ 0 h 13"/>
              <a:gd name="T4" fmla="*/ 77 w 77"/>
              <a:gd name="T5" fmla="*/ 0 h 13"/>
              <a:gd name="T6" fmla="*/ 56 w 77"/>
              <a:gd name="T7" fmla="*/ 13 h 13"/>
              <a:gd name="T8" fmla="*/ 0 w 77"/>
              <a:gd name="T9" fmla="*/ 13 h 13"/>
              <a:gd name="T10" fmla="*/ 0 60000 65536"/>
              <a:gd name="T11" fmla="*/ 0 60000 65536"/>
              <a:gd name="T12" fmla="*/ 0 60000 65536"/>
              <a:gd name="T13" fmla="*/ 0 60000 65536"/>
              <a:gd name="T14" fmla="*/ 0 60000 65536"/>
              <a:gd name="T15" fmla="*/ 0 w 77"/>
              <a:gd name="T16" fmla="*/ 0 h 13"/>
              <a:gd name="T17" fmla="*/ 77 w 77"/>
              <a:gd name="T18" fmla="*/ 13 h 13"/>
            </a:gdLst>
            <a:ahLst/>
            <a:cxnLst>
              <a:cxn ang="T10">
                <a:pos x="T0" y="T1"/>
              </a:cxn>
              <a:cxn ang="T11">
                <a:pos x="T2" y="T3"/>
              </a:cxn>
              <a:cxn ang="T12">
                <a:pos x="T4" y="T5"/>
              </a:cxn>
              <a:cxn ang="T13">
                <a:pos x="T6" y="T7"/>
              </a:cxn>
              <a:cxn ang="T14">
                <a:pos x="T8" y="T9"/>
              </a:cxn>
            </a:cxnLst>
            <a:rect l="T15" t="T16" r="T17" b="T18"/>
            <a:pathLst>
              <a:path w="77" h="13">
                <a:moveTo>
                  <a:pt x="0" y="13"/>
                </a:moveTo>
                <a:lnTo>
                  <a:pt x="23" y="0"/>
                </a:lnTo>
                <a:lnTo>
                  <a:pt x="77" y="0"/>
                </a:lnTo>
                <a:lnTo>
                  <a:pt x="56" y="13"/>
                </a:lnTo>
                <a:lnTo>
                  <a:pt x="0" y="13"/>
                </a:lnTo>
                <a:close/>
              </a:path>
            </a:pathLst>
          </a:custGeom>
          <a:solidFill>
            <a:srgbClr val="242325"/>
          </a:solidFill>
          <a:ln w="9525">
            <a:noFill/>
            <a:round/>
            <a:headEnd/>
            <a:tailEnd/>
          </a:ln>
        </p:spPr>
        <p:txBody>
          <a:bodyPr/>
          <a:lstStyle/>
          <a:p>
            <a:endParaRPr lang="en-US"/>
          </a:p>
        </p:txBody>
      </p:sp>
      <p:sp>
        <p:nvSpPr>
          <p:cNvPr id="45768" name="Freeform 2112"/>
          <p:cNvSpPr>
            <a:spLocks/>
          </p:cNvSpPr>
          <p:nvPr/>
        </p:nvSpPr>
        <p:spPr bwMode="auto">
          <a:xfrm>
            <a:off x="7004050" y="2438400"/>
            <a:ext cx="122238" cy="20638"/>
          </a:xfrm>
          <a:custGeom>
            <a:avLst/>
            <a:gdLst>
              <a:gd name="T0" fmla="*/ 0 w 77"/>
              <a:gd name="T1" fmla="*/ 13 h 13"/>
              <a:gd name="T2" fmla="*/ 23 w 77"/>
              <a:gd name="T3" fmla="*/ 0 h 13"/>
              <a:gd name="T4" fmla="*/ 77 w 77"/>
              <a:gd name="T5" fmla="*/ 0 h 13"/>
              <a:gd name="T6" fmla="*/ 56 w 77"/>
              <a:gd name="T7" fmla="*/ 13 h 13"/>
              <a:gd name="T8" fmla="*/ 0 w 77"/>
              <a:gd name="T9" fmla="*/ 13 h 13"/>
              <a:gd name="T10" fmla="*/ 0 60000 65536"/>
              <a:gd name="T11" fmla="*/ 0 60000 65536"/>
              <a:gd name="T12" fmla="*/ 0 60000 65536"/>
              <a:gd name="T13" fmla="*/ 0 60000 65536"/>
              <a:gd name="T14" fmla="*/ 0 60000 65536"/>
              <a:gd name="T15" fmla="*/ 0 w 77"/>
              <a:gd name="T16" fmla="*/ 0 h 13"/>
              <a:gd name="T17" fmla="*/ 77 w 77"/>
              <a:gd name="T18" fmla="*/ 13 h 13"/>
            </a:gdLst>
            <a:ahLst/>
            <a:cxnLst>
              <a:cxn ang="T10">
                <a:pos x="T0" y="T1"/>
              </a:cxn>
              <a:cxn ang="T11">
                <a:pos x="T2" y="T3"/>
              </a:cxn>
              <a:cxn ang="T12">
                <a:pos x="T4" y="T5"/>
              </a:cxn>
              <a:cxn ang="T13">
                <a:pos x="T6" y="T7"/>
              </a:cxn>
              <a:cxn ang="T14">
                <a:pos x="T8" y="T9"/>
              </a:cxn>
            </a:cxnLst>
            <a:rect l="T15" t="T16" r="T17" b="T18"/>
            <a:pathLst>
              <a:path w="77" h="13">
                <a:moveTo>
                  <a:pt x="0" y="13"/>
                </a:moveTo>
                <a:lnTo>
                  <a:pt x="23" y="0"/>
                </a:lnTo>
                <a:lnTo>
                  <a:pt x="77" y="0"/>
                </a:lnTo>
                <a:lnTo>
                  <a:pt x="56" y="13"/>
                </a:lnTo>
                <a:lnTo>
                  <a:pt x="0" y="13"/>
                </a:lnTo>
                <a:close/>
              </a:path>
            </a:pathLst>
          </a:custGeom>
          <a:noFill/>
          <a:ln w="3175">
            <a:solidFill>
              <a:srgbClr val="211E20"/>
            </a:solidFill>
            <a:round/>
            <a:headEnd/>
            <a:tailEnd/>
          </a:ln>
        </p:spPr>
        <p:txBody>
          <a:bodyPr/>
          <a:lstStyle/>
          <a:p>
            <a:endParaRPr lang="en-US"/>
          </a:p>
        </p:txBody>
      </p:sp>
      <p:sp>
        <p:nvSpPr>
          <p:cNvPr id="45769" name="Freeform 2113"/>
          <p:cNvSpPr>
            <a:spLocks/>
          </p:cNvSpPr>
          <p:nvPr/>
        </p:nvSpPr>
        <p:spPr bwMode="auto">
          <a:xfrm>
            <a:off x="7092950" y="2438401"/>
            <a:ext cx="33338" cy="212725"/>
          </a:xfrm>
          <a:custGeom>
            <a:avLst/>
            <a:gdLst>
              <a:gd name="T0" fmla="*/ 0 w 21"/>
              <a:gd name="T1" fmla="*/ 13 h 134"/>
              <a:gd name="T2" fmla="*/ 21 w 21"/>
              <a:gd name="T3" fmla="*/ 0 h 134"/>
              <a:gd name="T4" fmla="*/ 21 w 21"/>
              <a:gd name="T5" fmla="*/ 121 h 134"/>
              <a:gd name="T6" fmla="*/ 0 w 21"/>
              <a:gd name="T7" fmla="*/ 134 h 134"/>
              <a:gd name="T8" fmla="*/ 0 w 21"/>
              <a:gd name="T9" fmla="*/ 13 h 134"/>
              <a:gd name="T10" fmla="*/ 0 60000 65536"/>
              <a:gd name="T11" fmla="*/ 0 60000 65536"/>
              <a:gd name="T12" fmla="*/ 0 60000 65536"/>
              <a:gd name="T13" fmla="*/ 0 60000 65536"/>
              <a:gd name="T14" fmla="*/ 0 60000 65536"/>
              <a:gd name="T15" fmla="*/ 0 w 21"/>
              <a:gd name="T16" fmla="*/ 0 h 134"/>
              <a:gd name="T17" fmla="*/ 21 w 21"/>
              <a:gd name="T18" fmla="*/ 134 h 134"/>
            </a:gdLst>
            <a:ahLst/>
            <a:cxnLst>
              <a:cxn ang="T10">
                <a:pos x="T0" y="T1"/>
              </a:cxn>
              <a:cxn ang="T11">
                <a:pos x="T2" y="T3"/>
              </a:cxn>
              <a:cxn ang="T12">
                <a:pos x="T4" y="T5"/>
              </a:cxn>
              <a:cxn ang="T13">
                <a:pos x="T6" y="T7"/>
              </a:cxn>
              <a:cxn ang="T14">
                <a:pos x="T8" y="T9"/>
              </a:cxn>
            </a:cxnLst>
            <a:rect l="T15" t="T16" r="T17" b="T18"/>
            <a:pathLst>
              <a:path w="21" h="134">
                <a:moveTo>
                  <a:pt x="0" y="13"/>
                </a:moveTo>
                <a:lnTo>
                  <a:pt x="21" y="0"/>
                </a:lnTo>
                <a:lnTo>
                  <a:pt x="21" y="121"/>
                </a:lnTo>
                <a:lnTo>
                  <a:pt x="0" y="134"/>
                </a:lnTo>
                <a:lnTo>
                  <a:pt x="0" y="13"/>
                </a:lnTo>
                <a:close/>
              </a:path>
            </a:pathLst>
          </a:custGeom>
          <a:solidFill>
            <a:srgbClr val="242325"/>
          </a:solidFill>
          <a:ln w="9525">
            <a:noFill/>
            <a:round/>
            <a:headEnd/>
            <a:tailEnd/>
          </a:ln>
        </p:spPr>
        <p:txBody>
          <a:bodyPr/>
          <a:lstStyle/>
          <a:p>
            <a:endParaRPr lang="en-US"/>
          </a:p>
        </p:txBody>
      </p:sp>
      <p:sp>
        <p:nvSpPr>
          <p:cNvPr id="45770" name="Freeform 2114"/>
          <p:cNvSpPr>
            <a:spLocks/>
          </p:cNvSpPr>
          <p:nvPr/>
        </p:nvSpPr>
        <p:spPr bwMode="auto">
          <a:xfrm>
            <a:off x="7092950" y="2438401"/>
            <a:ext cx="33338" cy="212725"/>
          </a:xfrm>
          <a:custGeom>
            <a:avLst/>
            <a:gdLst>
              <a:gd name="T0" fmla="*/ 0 w 21"/>
              <a:gd name="T1" fmla="*/ 13 h 134"/>
              <a:gd name="T2" fmla="*/ 21 w 21"/>
              <a:gd name="T3" fmla="*/ 0 h 134"/>
              <a:gd name="T4" fmla="*/ 21 w 21"/>
              <a:gd name="T5" fmla="*/ 121 h 134"/>
              <a:gd name="T6" fmla="*/ 0 w 21"/>
              <a:gd name="T7" fmla="*/ 134 h 134"/>
              <a:gd name="T8" fmla="*/ 0 w 21"/>
              <a:gd name="T9" fmla="*/ 13 h 134"/>
              <a:gd name="T10" fmla="*/ 0 60000 65536"/>
              <a:gd name="T11" fmla="*/ 0 60000 65536"/>
              <a:gd name="T12" fmla="*/ 0 60000 65536"/>
              <a:gd name="T13" fmla="*/ 0 60000 65536"/>
              <a:gd name="T14" fmla="*/ 0 60000 65536"/>
              <a:gd name="T15" fmla="*/ 0 w 21"/>
              <a:gd name="T16" fmla="*/ 0 h 134"/>
              <a:gd name="T17" fmla="*/ 21 w 21"/>
              <a:gd name="T18" fmla="*/ 134 h 134"/>
            </a:gdLst>
            <a:ahLst/>
            <a:cxnLst>
              <a:cxn ang="T10">
                <a:pos x="T0" y="T1"/>
              </a:cxn>
              <a:cxn ang="T11">
                <a:pos x="T2" y="T3"/>
              </a:cxn>
              <a:cxn ang="T12">
                <a:pos x="T4" y="T5"/>
              </a:cxn>
              <a:cxn ang="T13">
                <a:pos x="T6" y="T7"/>
              </a:cxn>
              <a:cxn ang="T14">
                <a:pos x="T8" y="T9"/>
              </a:cxn>
            </a:cxnLst>
            <a:rect l="T15" t="T16" r="T17" b="T18"/>
            <a:pathLst>
              <a:path w="21" h="134">
                <a:moveTo>
                  <a:pt x="0" y="13"/>
                </a:moveTo>
                <a:lnTo>
                  <a:pt x="21" y="0"/>
                </a:lnTo>
                <a:lnTo>
                  <a:pt x="21" y="121"/>
                </a:lnTo>
                <a:lnTo>
                  <a:pt x="0" y="134"/>
                </a:lnTo>
                <a:lnTo>
                  <a:pt x="0" y="13"/>
                </a:lnTo>
                <a:close/>
              </a:path>
            </a:pathLst>
          </a:custGeom>
          <a:noFill/>
          <a:ln w="3175">
            <a:solidFill>
              <a:srgbClr val="211E20"/>
            </a:solidFill>
            <a:round/>
            <a:headEnd/>
            <a:tailEnd/>
          </a:ln>
        </p:spPr>
        <p:txBody>
          <a:bodyPr/>
          <a:lstStyle/>
          <a:p>
            <a:endParaRPr lang="en-US"/>
          </a:p>
        </p:txBody>
      </p:sp>
      <p:sp>
        <p:nvSpPr>
          <p:cNvPr id="45771" name="Rectangle 2115"/>
          <p:cNvSpPr>
            <a:spLocks noChangeArrowheads="1"/>
          </p:cNvSpPr>
          <p:nvPr/>
        </p:nvSpPr>
        <p:spPr bwMode="auto">
          <a:xfrm>
            <a:off x="7004050" y="2459039"/>
            <a:ext cx="88900" cy="192087"/>
          </a:xfrm>
          <a:prstGeom prst="rect">
            <a:avLst/>
          </a:prstGeom>
          <a:solidFill>
            <a:srgbClr val="1C1E1F"/>
          </a:solidFill>
          <a:ln w="9525">
            <a:noFill/>
            <a:miter lim="800000"/>
            <a:headEnd/>
            <a:tailEnd/>
          </a:ln>
        </p:spPr>
        <p:txBody>
          <a:bodyPr/>
          <a:lstStyle/>
          <a:p>
            <a:endParaRPr lang="en-US"/>
          </a:p>
        </p:txBody>
      </p:sp>
      <p:sp>
        <p:nvSpPr>
          <p:cNvPr id="45772" name="Rectangle 2116"/>
          <p:cNvSpPr>
            <a:spLocks noChangeArrowheads="1"/>
          </p:cNvSpPr>
          <p:nvPr/>
        </p:nvSpPr>
        <p:spPr bwMode="auto">
          <a:xfrm>
            <a:off x="7004050" y="2459039"/>
            <a:ext cx="88900" cy="192087"/>
          </a:xfrm>
          <a:prstGeom prst="rect">
            <a:avLst/>
          </a:prstGeom>
          <a:noFill/>
          <a:ln w="3175">
            <a:solidFill>
              <a:srgbClr val="211E20"/>
            </a:solidFill>
            <a:miter lim="800000"/>
            <a:headEnd/>
            <a:tailEnd/>
          </a:ln>
        </p:spPr>
        <p:txBody>
          <a:bodyPr/>
          <a:lstStyle/>
          <a:p>
            <a:endParaRPr lang="en-US"/>
          </a:p>
        </p:txBody>
      </p:sp>
      <p:sp>
        <p:nvSpPr>
          <p:cNvPr id="45773" name="Freeform 2117"/>
          <p:cNvSpPr>
            <a:spLocks/>
          </p:cNvSpPr>
          <p:nvPr/>
        </p:nvSpPr>
        <p:spPr bwMode="auto">
          <a:xfrm>
            <a:off x="7092950" y="2528889"/>
            <a:ext cx="234950" cy="52387"/>
          </a:xfrm>
          <a:custGeom>
            <a:avLst/>
            <a:gdLst>
              <a:gd name="T0" fmla="*/ 148 w 148"/>
              <a:gd name="T1" fmla="*/ 0 h 33"/>
              <a:gd name="T2" fmla="*/ 148 w 148"/>
              <a:gd name="T3" fmla="*/ 33 h 33"/>
              <a:gd name="T4" fmla="*/ 113 w 148"/>
              <a:gd name="T5" fmla="*/ 33 h 33"/>
              <a:gd name="T6" fmla="*/ 77 w 148"/>
              <a:gd name="T7" fmla="*/ 33 h 33"/>
              <a:gd name="T8" fmla="*/ 42 w 148"/>
              <a:gd name="T9" fmla="*/ 33 h 33"/>
              <a:gd name="T10" fmla="*/ 8 w 148"/>
              <a:gd name="T11" fmla="*/ 33 h 33"/>
              <a:gd name="T12" fmla="*/ 2 w 148"/>
              <a:gd name="T13" fmla="*/ 25 h 33"/>
              <a:gd name="T14" fmla="*/ 0 w 148"/>
              <a:gd name="T15" fmla="*/ 16 h 33"/>
              <a:gd name="T16" fmla="*/ 2 w 148"/>
              <a:gd name="T17" fmla="*/ 8 h 33"/>
              <a:gd name="T18" fmla="*/ 6 w 148"/>
              <a:gd name="T19" fmla="*/ 0 h 33"/>
              <a:gd name="T20" fmla="*/ 148 w 148"/>
              <a:gd name="T21" fmla="*/ 0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8"/>
              <a:gd name="T34" fmla="*/ 0 h 33"/>
              <a:gd name="T35" fmla="*/ 148 w 148"/>
              <a:gd name="T36" fmla="*/ 33 h 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8" h="33">
                <a:moveTo>
                  <a:pt x="148" y="0"/>
                </a:moveTo>
                <a:lnTo>
                  <a:pt x="148" y="33"/>
                </a:lnTo>
                <a:lnTo>
                  <a:pt x="113" y="33"/>
                </a:lnTo>
                <a:lnTo>
                  <a:pt x="77" y="33"/>
                </a:lnTo>
                <a:lnTo>
                  <a:pt x="42" y="33"/>
                </a:lnTo>
                <a:lnTo>
                  <a:pt x="8" y="33"/>
                </a:lnTo>
                <a:lnTo>
                  <a:pt x="2" y="25"/>
                </a:lnTo>
                <a:lnTo>
                  <a:pt x="0" y="16"/>
                </a:lnTo>
                <a:lnTo>
                  <a:pt x="2" y="8"/>
                </a:lnTo>
                <a:lnTo>
                  <a:pt x="6" y="0"/>
                </a:lnTo>
                <a:lnTo>
                  <a:pt x="148" y="0"/>
                </a:lnTo>
                <a:close/>
              </a:path>
            </a:pathLst>
          </a:custGeom>
          <a:solidFill>
            <a:srgbClr val="DA251D"/>
          </a:solidFill>
          <a:ln w="9525">
            <a:noFill/>
            <a:round/>
            <a:headEnd/>
            <a:tailEnd/>
          </a:ln>
        </p:spPr>
        <p:txBody>
          <a:bodyPr/>
          <a:lstStyle/>
          <a:p>
            <a:endParaRPr lang="en-US"/>
          </a:p>
        </p:txBody>
      </p:sp>
      <p:sp>
        <p:nvSpPr>
          <p:cNvPr id="45774" name="Freeform 2118"/>
          <p:cNvSpPr>
            <a:spLocks/>
          </p:cNvSpPr>
          <p:nvPr/>
        </p:nvSpPr>
        <p:spPr bwMode="auto">
          <a:xfrm>
            <a:off x="7116764" y="2608263"/>
            <a:ext cx="134937" cy="25400"/>
          </a:xfrm>
          <a:custGeom>
            <a:avLst/>
            <a:gdLst>
              <a:gd name="T0" fmla="*/ 85 w 85"/>
              <a:gd name="T1" fmla="*/ 0 h 16"/>
              <a:gd name="T2" fmla="*/ 85 w 85"/>
              <a:gd name="T3" fmla="*/ 16 h 16"/>
              <a:gd name="T4" fmla="*/ 66 w 85"/>
              <a:gd name="T5" fmla="*/ 16 h 16"/>
              <a:gd name="T6" fmla="*/ 45 w 85"/>
              <a:gd name="T7" fmla="*/ 16 h 16"/>
              <a:gd name="T8" fmla="*/ 23 w 85"/>
              <a:gd name="T9" fmla="*/ 16 h 16"/>
              <a:gd name="T10" fmla="*/ 2 w 85"/>
              <a:gd name="T11" fmla="*/ 16 h 16"/>
              <a:gd name="T12" fmla="*/ 0 w 85"/>
              <a:gd name="T13" fmla="*/ 12 h 16"/>
              <a:gd name="T14" fmla="*/ 0 w 85"/>
              <a:gd name="T15" fmla="*/ 8 h 16"/>
              <a:gd name="T16" fmla="*/ 0 w 85"/>
              <a:gd name="T17" fmla="*/ 4 h 16"/>
              <a:gd name="T18" fmla="*/ 2 w 85"/>
              <a:gd name="T19" fmla="*/ 0 h 16"/>
              <a:gd name="T20" fmla="*/ 85 w 85"/>
              <a:gd name="T21" fmla="*/ 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6"/>
              <a:gd name="T35" fmla="*/ 85 w 85"/>
              <a:gd name="T36" fmla="*/ 16 h 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6">
                <a:moveTo>
                  <a:pt x="85" y="0"/>
                </a:moveTo>
                <a:lnTo>
                  <a:pt x="85" y="16"/>
                </a:lnTo>
                <a:lnTo>
                  <a:pt x="66" y="16"/>
                </a:lnTo>
                <a:lnTo>
                  <a:pt x="45" y="16"/>
                </a:lnTo>
                <a:lnTo>
                  <a:pt x="23" y="16"/>
                </a:lnTo>
                <a:lnTo>
                  <a:pt x="2" y="16"/>
                </a:lnTo>
                <a:lnTo>
                  <a:pt x="0" y="12"/>
                </a:lnTo>
                <a:lnTo>
                  <a:pt x="0" y="8"/>
                </a:lnTo>
                <a:lnTo>
                  <a:pt x="0" y="4"/>
                </a:lnTo>
                <a:lnTo>
                  <a:pt x="2" y="0"/>
                </a:lnTo>
                <a:lnTo>
                  <a:pt x="85" y="0"/>
                </a:lnTo>
                <a:close/>
              </a:path>
            </a:pathLst>
          </a:custGeom>
          <a:solidFill>
            <a:srgbClr val="4E4B4A"/>
          </a:solidFill>
          <a:ln w="9525">
            <a:noFill/>
            <a:round/>
            <a:headEnd/>
            <a:tailEnd/>
          </a:ln>
        </p:spPr>
        <p:txBody>
          <a:bodyPr/>
          <a:lstStyle/>
          <a:p>
            <a:endParaRPr lang="en-US"/>
          </a:p>
        </p:txBody>
      </p:sp>
      <p:sp>
        <p:nvSpPr>
          <p:cNvPr id="45775" name="Freeform 2119"/>
          <p:cNvSpPr>
            <a:spLocks/>
          </p:cNvSpPr>
          <p:nvPr/>
        </p:nvSpPr>
        <p:spPr bwMode="auto">
          <a:xfrm>
            <a:off x="7092951" y="2624139"/>
            <a:ext cx="136525" cy="20637"/>
          </a:xfrm>
          <a:custGeom>
            <a:avLst/>
            <a:gdLst>
              <a:gd name="T0" fmla="*/ 86 w 86"/>
              <a:gd name="T1" fmla="*/ 0 h 13"/>
              <a:gd name="T2" fmla="*/ 86 w 86"/>
              <a:gd name="T3" fmla="*/ 13 h 13"/>
              <a:gd name="T4" fmla="*/ 65 w 86"/>
              <a:gd name="T5" fmla="*/ 13 h 13"/>
              <a:gd name="T6" fmla="*/ 44 w 86"/>
              <a:gd name="T7" fmla="*/ 13 h 13"/>
              <a:gd name="T8" fmla="*/ 23 w 86"/>
              <a:gd name="T9" fmla="*/ 13 h 13"/>
              <a:gd name="T10" fmla="*/ 2 w 86"/>
              <a:gd name="T11" fmla="*/ 13 h 13"/>
              <a:gd name="T12" fmla="*/ 0 w 86"/>
              <a:gd name="T13" fmla="*/ 9 h 13"/>
              <a:gd name="T14" fmla="*/ 0 w 86"/>
              <a:gd name="T15" fmla="*/ 6 h 13"/>
              <a:gd name="T16" fmla="*/ 0 w 86"/>
              <a:gd name="T17" fmla="*/ 2 h 13"/>
              <a:gd name="T18" fmla="*/ 2 w 86"/>
              <a:gd name="T19" fmla="*/ 0 h 13"/>
              <a:gd name="T20" fmla="*/ 86 w 86"/>
              <a:gd name="T21" fmla="*/ 0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13"/>
              <a:gd name="T35" fmla="*/ 86 w 86"/>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13">
                <a:moveTo>
                  <a:pt x="86" y="0"/>
                </a:moveTo>
                <a:lnTo>
                  <a:pt x="86" y="13"/>
                </a:lnTo>
                <a:lnTo>
                  <a:pt x="65" y="13"/>
                </a:lnTo>
                <a:lnTo>
                  <a:pt x="44" y="13"/>
                </a:lnTo>
                <a:lnTo>
                  <a:pt x="23" y="13"/>
                </a:lnTo>
                <a:lnTo>
                  <a:pt x="2" y="13"/>
                </a:lnTo>
                <a:lnTo>
                  <a:pt x="0" y="9"/>
                </a:lnTo>
                <a:lnTo>
                  <a:pt x="0" y="6"/>
                </a:lnTo>
                <a:lnTo>
                  <a:pt x="0" y="2"/>
                </a:lnTo>
                <a:lnTo>
                  <a:pt x="2" y="0"/>
                </a:lnTo>
                <a:lnTo>
                  <a:pt x="86" y="0"/>
                </a:lnTo>
                <a:close/>
              </a:path>
            </a:pathLst>
          </a:custGeom>
          <a:solidFill>
            <a:srgbClr val="4E4B4A"/>
          </a:solidFill>
          <a:ln w="9525">
            <a:noFill/>
            <a:round/>
            <a:headEnd/>
            <a:tailEnd/>
          </a:ln>
        </p:spPr>
        <p:txBody>
          <a:bodyPr/>
          <a:lstStyle/>
          <a:p>
            <a:endParaRPr lang="en-US"/>
          </a:p>
        </p:txBody>
      </p:sp>
      <p:sp>
        <p:nvSpPr>
          <p:cNvPr id="45776" name="Freeform 2120"/>
          <p:cNvSpPr>
            <a:spLocks/>
          </p:cNvSpPr>
          <p:nvPr/>
        </p:nvSpPr>
        <p:spPr bwMode="auto">
          <a:xfrm>
            <a:off x="7218363" y="2435226"/>
            <a:ext cx="233362" cy="23813"/>
          </a:xfrm>
          <a:custGeom>
            <a:avLst/>
            <a:gdLst>
              <a:gd name="T0" fmla="*/ 0 w 147"/>
              <a:gd name="T1" fmla="*/ 15 h 15"/>
              <a:gd name="T2" fmla="*/ 21 w 147"/>
              <a:gd name="T3" fmla="*/ 0 h 15"/>
              <a:gd name="T4" fmla="*/ 147 w 147"/>
              <a:gd name="T5" fmla="*/ 0 h 15"/>
              <a:gd name="T6" fmla="*/ 126 w 147"/>
              <a:gd name="T7" fmla="*/ 15 h 15"/>
              <a:gd name="T8" fmla="*/ 0 w 147"/>
              <a:gd name="T9" fmla="*/ 15 h 15"/>
              <a:gd name="T10" fmla="*/ 0 60000 65536"/>
              <a:gd name="T11" fmla="*/ 0 60000 65536"/>
              <a:gd name="T12" fmla="*/ 0 60000 65536"/>
              <a:gd name="T13" fmla="*/ 0 60000 65536"/>
              <a:gd name="T14" fmla="*/ 0 60000 65536"/>
              <a:gd name="T15" fmla="*/ 0 w 147"/>
              <a:gd name="T16" fmla="*/ 0 h 15"/>
              <a:gd name="T17" fmla="*/ 147 w 147"/>
              <a:gd name="T18" fmla="*/ 15 h 15"/>
            </a:gdLst>
            <a:ahLst/>
            <a:cxnLst>
              <a:cxn ang="T10">
                <a:pos x="T0" y="T1"/>
              </a:cxn>
              <a:cxn ang="T11">
                <a:pos x="T2" y="T3"/>
              </a:cxn>
              <a:cxn ang="T12">
                <a:pos x="T4" y="T5"/>
              </a:cxn>
              <a:cxn ang="T13">
                <a:pos x="T6" y="T7"/>
              </a:cxn>
              <a:cxn ang="T14">
                <a:pos x="T8" y="T9"/>
              </a:cxn>
            </a:cxnLst>
            <a:rect l="T15" t="T16" r="T17" b="T18"/>
            <a:pathLst>
              <a:path w="147" h="15">
                <a:moveTo>
                  <a:pt x="0" y="15"/>
                </a:moveTo>
                <a:lnTo>
                  <a:pt x="21" y="0"/>
                </a:lnTo>
                <a:lnTo>
                  <a:pt x="147" y="0"/>
                </a:lnTo>
                <a:lnTo>
                  <a:pt x="126" y="15"/>
                </a:lnTo>
                <a:lnTo>
                  <a:pt x="0" y="15"/>
                </a:lnTo>
                <a:close/>
              </a:path>
            </a:pathLst>
          </a:custGeom>
          <a:solidFill>
            <a:srgbClr val="242325"/>
          </a:solidFill>
          <a:ln w="9525">
            <a:noFill/>
            <a:round/>
            <a:headEnd/>
            <a:tailEnd/>
          </a:ln>
        </p:spPr>
        <p:txBody>
          <a:bodyPr/>
          <a:lstStyle/>
          <a:p>
            <a:endParaRPr lang="en-US"/>
          </a:p>
        </p:txBody>
      </p:sp>
      <p:sp>
        <p:nvSpPr>
          <p:cNvPr id="45777" name="Freeform 2121"/>
          <p:cNvSpPr>
            <a:spLocks/>
          </p:cNvSpPr>
          <p:nvPr/>
        </p:nvSpPr>
        <p:spPr bwMode="auto">
          <a:xfrm>
            <a:off x="7218363" y="2435226"/>
            <a:ext cx="233362" cy="23813"/>
          </a:xfrm>
          <a:custGeom>
            <a:avLst/>
            <a:gdLst>
              <a:gd name="T0" fmla="*/ 0 w 147"/>
              <a:gd name="T1" fmla="*/ 15 h 15"/>
              <a:gd name="T2" fmla="*/ 21 w 147"/>
              <a:gd name="T3" fmla="*/ 0 h 15"/>
              <a:gd name="T4" fmla="*/ 147 w 147"/>
              <a:gd name="T5" fmla="*/ 0 h 15"/>
              <a:gd name="T6" fmla="*/ 126 w 147"/>
              <a:gd name="T7" fmla="*/ 15 h 15"/>
              <a:gd name="T8" fmla="*/ 0 w 147"/>
              <a:gd name="T9" fmla="*/ 15 h 15"/>
              <a:gd name="T10" fmla="*/ 0 60000 65536"/>
              <a:gd name="T11" fmla="*/ 0 60000 65536"/>
              <a:gd name="T12" fmla="*/ 0 60000 65536"/>
              <a:gd name="T13" fmla="*/ 0 60000 65536"/>
              <a:gd name="T14" fmla="*/ 0 60000 65536"/>
              <a:gd name="T15" fmla="*/ 0 w 147"/>
              <a:gd name="T16" fmla="*/ 0 h 15"/>
              <a:gd name="T17" fmla="*/ 147 w 147"/>
              <a:gd name="T18" fmla="*/ 15 h 15"/>
            </a:gdLst>
            <a:ahLst/>
            <a:cxnLst>
              <a:cxn ang="T10">
                <a:pos x="T0" y="T1"/>
              </a:cxn>
              <a:cxn ang="T11">
                <a:pos x="T2" y="T3"/>
              </a:cxn>
              <a:cxn ang="T12">
                <a:pos x="T4" y="T5"/>
              </a:cxn>
              <a:cxn ang="T13">
                <a:pos x="T6" y="T7"/>
              </a:cxn>
              <a:cxn ang="T14">
                <a:pos x="T8" y="T9"/>
              </a:cxn>
            </a:cxnLst>
            <a:rect l="T15" t="T16" r="T17" b="T18"/>
            <a:pathLst>
              <a:path w="147" h="15">
                <a:moveTo>
                  <a:pt x="0" y="15"/>
                </a:moveTo>
                <a:lnTo>
                  <a:pt x="21" y="0"/>
                </a:lnTo>
                <a:lnTo>
                  <a:pt x="147" y="0"/>
                </a:lnTo>
                <a:lnTo>
                  <a:pt x="126" y="15"/>
                </a:lnTo>
                <a:lnTo>
                  <a:pt x="0" y="15"/>
                </a:lnTo>
                <a:close/>
              </a:path>
            </a:pathLst>
          </a:custGeom>
          <a:noFill/>
          <a:ln w="3175">
            <a:solidFill>
              <a:srgbClr val="211E20"/>
            </a:solidFill>
            <a:round/>
            <a:headEnd/>
            <a:tailEnd/>
          </a:ln>
        </p:spPr>
        <p:txBody>
          <a:bodyPr/>
          <a:lstStyle/>
          <a:p>
            <a:endParaRPr lang="en-US"/>
          </a:p>
        </p:txBody>
      </p:sp>
      <p:sp>
        <p:nvSpPr>
          <p:cNvPr id="45778" name="Freeform 2122"/>
          <p:cNvSpPr>
            <a:spLocks/>
          </p:cNvSpPr>
          <p:nvPr/>
        </p:nvSpPr>
        <p:spPr bwMode="auto">
          <a:xfrm>
            <a:off x="7418389" y="2435225"/>
            <a:ext cx="33337" cy="215900"/>
          </a:xfrm>
          <a:custGeom>
            <a:avLst/>
            <a:gdLst>
              <a:gd name="T0" fmla="*/ 0 w 21"/>
              <a:gd name="T1" fmla="*/ 15 h 136"/>
              <a:gd name="T2" fmla="*/ 21 w 21"/>
              <a:gd name="T3" fmla="*/ 0 h 136"/>
              <a:gd name="T4" fmla="*/ 21 w 21"/>
              <a:gd name="T5" fmla="*/ 121 h 136"/>
              <a:gd name="T6" fmla="*/ 0 w 21"/>
              <a:gd name="T7" fmla="*/ 136 h 136"/>
              <a:gd name="T8" fmla="*/ 0 w 21"/>
              <a:gd name="T9" fmla="*/ 15 h 136"/>
              <a:gd name="T10" fmla="*/ 0 60000 65536"/>
              <a:gd name="T11" fmla="*/ 0 60000 65536"/>
              <a:gd name="T12" fmla="*/ 0 60000 65536"/>
              <a:gd name="T13" fmla="*/ 0 60000 65536"/>
              <a:gd name="T14" fmla="*/ 0 60000 65536"/>
              <a:gd name="T15" fmla="*/ 0 w 21"/>
              <a:gd name="T16" fmla="*/ 0 h 136"/>
              <a:gd name="T17" fmla="*/ 21 w 21"/>
              <a:gd name="T18" fmla="*/ 136 h 136"/>
            </a:gdLst>
            <a:ahLst/>
            <a:cxnLst>
              <a:cxn ang="T10">
                <a:pos x="T0" y="T1"/>
              </a:cxn>
              <a:cxn ang="T11">
                <a:pos x="T2" y="T3"/>
              </a:cxn>
              <a:cxn ang="T12">
                <a:pos x="T4" y="T5"/>
              </a:cxn>
              <a:cxn ang="T13">
                <a:pos x="T6" y="T7"/>
              </a:cxn>
              <a:cxn ang="T14">
                <a:pos x="T8" y="T9"/>
              </a:cxn>
            </a:cxnLst>
            <a:rect l="T15" t="T16" r="T17" b="T18"/>
            <a:pathLst>
              <a:path w="21" h="136">
                <a:moveTo>
                  <a:pt x="0" y="15"/>
                </a:moveTo>
                <a:lnTo>
                  <a:pt x="21" y="0"/>
                </a:lnTo>
                <a:lnTo>
                  <a:pt x="21" y="121"/>
                </a:lnTo>
                <a:lnTo>
                  <a:pt x="0" y="136"/>
                </a:lnTo>
                <a:lnTo>
                  <a:pt x="0" y="15"/>
                </a:lnTo>
                <a:close/>
              </a:path>
            </a:pathLst>
          </a:custGeom>
          <a:solidFill>
            <a:srgbClr val="242325"/>
          </a:solidFill>
          <a:ln w="9525">
            <a:noFill/>
            <a:round/>
            <a:headEnd/>
            <a:tailEnd/>
          </a:ln>
        </p:spPr>
        <p:txBody>
          <a:bodyPr/>
          <a:lstStyle/>
          <a:p>
            <a:endParaRPr lang="en-US"/>
          </a:p>
        </p:txBody>
      </p:sp>
      <p:sp>
        <p:nvSpPr>
          <p:cNvPr id="45779" name="Freeform 2123"/>
          <p:cNvSpPr>
            <a:spLocks/>
          </p:cNvSpPr>
          <p:nvPr/>
        </p:nvSpPr>
        <p:spPr bwMode="auto">
          <a:xfrm>
            <a:off x="7418389" y="2435225"/>
            <a:ext cx="33337" cy="215900"/>
          </a:xfrm>
          <a:custGeom>
            <a:avLst/>
            <a:gdLst>
              <a:gd name="T0" fmla="*/ 0 w 21"/>
              <a:gd name="T1" fmla="*/ 15 h 136"/>
              <a:gd name="T2" fmla="*/ 21 w 21"/>
              <a:gd name="T3" fmla="*/ 0 h 136"/>
              <a:gd name="T4" fmla="*/ 21 w 21"/>
              <a:gd name="T5" fmla="*/ 121 h 136"/>
              <a:gd name="T6" fmla="*/ 0 w 21"/>
              <a:gd name="T7" fmla="*/ 136 h 136"/>
              <a:gd name="T8" fmla="*/ 0 w 21"/>
              <a:gd name="T9" fmla="*/ 15 h 136"/>
              <a:gd name="T10" fmla="*/ 0 60000 65536"/>
              <a:gd name="T11" fmla="*/ 0 60000 65536"/>
              <a:gd name="T12" fmla="*/ 0 60000 65536"/>
              <a:gd name="T13" fmla="*/ 0 60000 65536"/>
              <a:gd name="T14" fmla="*/ 0 60000 65536"/>
              <a:gd name="T15" fmla="*/ 0 w 21"/>
              <a:gd name="T16" fmla="*/ 0 h 136"/>
              <a:gd name="T17" fmla="*/ 21 w 21"/>
              <a:gd name="T18" fmla="*/ 136 h 136"/>
            </a:gdLst>
            <a:ahLst/>
            <a:cxnLst>
              <a:cxn ang="T10">
                <a:pos x="T0" y="T1"/>
              </a:cxn>
              <a:cxn ang="T11">
                <a:pos x="T2" y="T3"/>
              </a:cxn>
              <a:cxn ang="T12">
                <a:pos x="T4" y="T5"/>
              </a:cxn>
              <a:cxn ang="T13">
                <a:pos x="T6" y="T7"/>
              </a:cxn>
              <a:cxn ang="T14">
                <a:pos x="T8" y="T9"/>
              </a:cxn>
            </a:cxnLst>
            <a:rect l="T15" t="T16" r="T17" b="T18"/>
            <a:pathLst>
              <a:path w="21" h="136">
                <a:moveTo>
                  <a:pt x="0" y="15"/>
                </a:moveTo>
                <a:lnTo>
                  <a:pt x="21" y="0"/>
                </a:lnTo>
                <a:lnTo>
                  <a:pt x="21" y="121"/>
                </a:lnTo>
                <a:lnTo>
                  <a:pt x="0" y="136"/>
                </a:lnTo>
                <a:lnTo>
                  <a:pt x="0" y="15"/>
                </a:lnTo>
                <a:close/>
              </a:path>
            </a:pathLst>
          </a:custGeom>
          <a:noFill/>
          <a:ln w="3175">
            <a:solidFill>
              <a:srgbClr val="211E20"/>
            </a:solidFill>
            <a:round/>
            <a:headEnd/>
            <a:tailEnd/>
          </a:ln>
        </p:spPr>
        <p:txBody>
          <a:bodyPr/>
          <a:lstStyle/>
          <a:p>
            <a:endParaRPr lang="en-US"/>
          </a:p>
        </p:txBody>
      </p:sp>
      <p:sp>
        <p:nvSpPr>
          <p:cNvPr id="45780" name="Rectangle 2124"/>
          <p:cNvSpPr>
            <a:spLocks noChangeArrowheads="1"/>
          </p:cNvSpPr>
          <p:nvPr/>
        </p:nvSpPr>
        <p:spPr bwMode="auto">
          <a:xfrm>
            <a:off x="7218364" y="2459039"/>
            <a:ext cx="200025" cy="192087"/>
          </a:xfrm>
          <a:prstGeom prst="rect">
            <a:avLst/>
          </a:prstGeom>
          <a:solidFill>
            <a:srgbClr val="1C1E1F"/>
          </a:solidFill>
          <a:ln w="9525">
            <a:noFill/>
            <a:miter lim="800000"/>
            <a:headEnd/>
            <a:tailEnd/>
          </a:ln>
        </p:spPr>
        <p:txBody>
          <a:bodyPr/>
          <a:lstStyle/>
          <a:p>
            <a:endParaRPr lang="en-US"/>
          </a:p>
        </p:txBody>
      </p:sp>
      <p:sp>
        <p:nvSpPr>
          <p:cNvPr id="45781" name="Rectangle 2125"/>
          <p:cNvSpPr>
            <a:spLocks noChangeArrowheads="1"/>
          </p:cNvSpPr>
          <p:nvPr/>
        </p:nvSpPr>
        <p:spPr bwMode="auto">
          <a:xfrm>
            <a:off x="7218364" y="2459039"/>
            <a:ext cx="200025" cy="192087"/>
          </a:xfrm>
          <a:prstGeom prst="rect">
            <a:avLst/>
          </a:prstGeom>
          <a:noFill/>
          <a:ln w="3175">
            <a:solidFill>
              <a:srgbClr val="211E20"/>
            </a:solidFill>
            <a:miter lim="800000"/>
            <a:headEnd/>
            <a:tailEnd/>
          </a:ln>
        </p:spPr>
        <p:txBody>
          <a:bodyPr/>
          <a:lstStyle/>
          <a:p>
            <a:endParaRPr lang="en-US"/>
          </a:p>
        </p:txBody>
      </p:sp>
      <p:sp>
        <p:nvSpPr>
          <p:cNvPr id="45782" name="Freeform 2126"/>
          <p:cNvSpPr>
            <a:spLocks/>
          </p:cNvSpPr>
          <p:nvPr/>
        </p:nvSpPr>
        <p:spPr bwMode="auto">
          <a:xfrm>
            <a:off x="7427913" y="2528889"/>
            <a:ext cx="176212" cy="52387"/>
          </a:xfrm>
          <a:custGeom>
            <a:avLst/>
            <a:gdLst>
              <a:gd name="T0" fmla="*/ 111 w 111"/>
              <a:gd name="T1" fmla="*/ 0 h 33"/>
              <a:gd name="T2" fmla="*/ 111 w 111"/>
              <a:gd name="T3" fmla="*/ 33 h 33"/>
              <a:gd name="T4" fmla="*/ 85 w 111"/>
              <a:gd name="T5" fmla="*/ 33 h 33"/>
              <a:gd name="T6" fmla="*/ 58 w 111"/>
              <a:gd name="T7" fmla="*/ 33 h 33"/>
              <a:gd name="T8" fmla="*/ 31 w 111"/>
              <a:gd name="T9" fmla="*/ 33 h 33"/>
              <a:gd name="T10" fmla="*/ 6 w 111"/>
              <a:gd name="T11" fmla="*/ 33 h 33"/>
              <a:gd name="T12" fmla="*/ 2 w 111"/>
              <a:gd name="T13" fmla="*/ 25 h 33"/>
              <a:gd name="T14" fmla="*/ 0 w 111"/>
              <a:gd name="T15" fmla="*/ 18 h 33"/>
              <a:gd name="T16" fmla="*/ 2 w 111"/>
              <a:gd name="T17" fmla="*/ 10 h 33"/>
              <a:gd name="T18" fmla="*/ 6 w 111"/>
              <a:gd name="T19" fmla="*/ 0 h 33"/>
              <a:gd name="T20" fmla="*/ 111 w 111"/>
              <a:gd name="T21" fmla="*/ 0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33"/>
              <a:gd name="T35" fmla="*/ 111 w 111"/>
              <a:gd name="T36" fmla="*/ 33 h 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33">
                <a:moveTo>
                  <a:pt x="111" y="0"/>
                </a:moveTo>
                <a:lnTo>
                  <a:pt x="111" y="33"/>
                </a:lnTo>
                <a:lnTo>
                  <a:pt x="85" y="33"/>
                </a:lnTo>
                <a:lnTo>
                  <a:pt x="58" y="33"/>
                </a:lnTo>
                <a:lnTo>
                  <a:pt x="31" y="33"/>
                </a:lnTo>
                <a:lnTo>
                  <a:pt x="6" y="33"/>
                </a:lnTo>
                <a:lnTo>
                  <a:pt x="2" y="25"/>
                </a:lnTo>
                <a:lnTo>
                  <a:pt x="0" y="18"/>
                </a:lnTo>
                <a:lnTo>
                  <a:pt x="2" y="10"/>
                </a:lnTo>
                <a:lnTo>
                  <a:pt x="6" y="0"/>
                </a:lnTo>
                <a:lnTo>
                  <a:pt x="111" y="0"/>
                </a:lnTo>
                <a:close/>
              </a:path>
            </a:pathLst>
          </a:custGeom>
          <a:solidFill>
            <a:srgbClr val="DA251D"/>
          </a:solidFill>
          <a:ln w="9525">
            <a:noFill/>
            <a:round/>
            <a:headEnd/>
            <a:tailEnd/>
          </a:ln>
        </p:spPr>
        <p:txBody>
          <a:bodyPr/>
          <a:lstStyle/>
          <a:p>
            <a:endParaRPr lang="en-US"/>
          </a:p>
        </p:txBody>
      </p:sp>
      <p:sp>
        <p:nvSpPr>
          <p:cNvPr id="45783" name="Freeform 2127"/>
          <p:cNvSpPr>
            <a:spLocks/>
          </p:cNvSpPr>
          <p:nvPr/>
        </p:nvSpPr>
        <p:spPr bwMode="auto">
          <a:xfrm>
            <a:off x="7443789" y="2608263"/>
            <a:ext cx="136525" cy="25400"/>
          </a:xfrm>
          <a:custGeom>
            <a:avLst/>
            <a:gdLst>
              <a:gd name="T0" fmla="*/ 86 w 86"/>
              <a:gd name="T1" fmla="*/ 0 h 16"/>
              <a:gd name="T2" fmla="*/ 86 w 86"/>
              <a:gd name="T3" fmla="*/ 16 h 16"/>
              <a:gd name="T4" fmla="*/ 65 w 86"/>
              <a:gd name="T5" fmla="*/ 16 h 16"/>
              <a:gd name="T6" fmla="*/ 44 w 86"/>
              <a:gd name="T7" fmla="*/ 16 h 16"/>
              <a:gd name="T8" fmla="*/ 23 w 86"/>
              <a:gd name="T9" fmla="*/ 16 h 16"/>
              <a:gd name="T10" fmla="*/ 2 w 86"/>
              <a:gd name="T11" fmla="*/ 16 h 16"/>
              <a:gd name="T12" fmla="*/ 2 w 86"/>
              <a:gd name="T13" fmla="*/ 12 h 16"/>
              <a:gd name="T14" fmla="*/ 0 w 86"/>
              <a:gd name="T15" fmla="*/ 8 h 16"/>
              <a:gd name="T16" fmla="*/ 2 w 86"/>
              <a:gd name="T17" fmla="*/ 4 h 16"/>
              <a:gd name="T18" fmla="*/ 2 w 86"/>
              <a:gd name="T19" fmla="*/ 0 h 16"/>
              <a:gd name="T20" fmla="*/ 86 w 86"/>
              <a:gd name="T21" fmla="*/ 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16"/>
              <a:gd name="T35" fmla="*/ 86 w 86"/>
              <a:gd name="T36" fmla="*/ 16 h 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16">
                <a:moveTo>
                  <a:pt x="86" y="0"/>
                </a:moveTo>
                <a:lnTo>
                  <a:pt x="86" y="16"/>
                </a:lnTo>
                <a:lnTo>
                  <a:pt x="65" y="16"/>
                </a:lnTo>
                <a:lnTo>
                  <a:pt x="44" y="16"/>
                </a:lnTo>
                <a:lnTo>
                  <a:pt x="23" y="16"/>
                </a:lnTo>
                <a:lnTo>
                  <a:pt x="2" y="16"/>
                </a:lnTo>
                <a:lnTo>
                  <a:pt x="2" y="12"/>
                </a:lnTo>
                <a:lnTo>
                  <a:pt x="0" y="8"/>
                </a:lnTo>
                <a:lnTo>
                  <a:pt x="2" y="4"/>
                </a:lnTo>
                <a:lnTo>
                  <a:pt x="2" y="0"/>
                </a:lnTo>
                <a:lnTo>
                  <a:pt x="86" y="0"/>
                </a:lnTo>
                <a:close/>
              </a:path>
            </a:pathLst>
          </a:custGeom>
          <a:solidFill>
            <a:srgbClr val="4E4B4A"/>
          </a:solidFill>
          <a:ln w="9525">
            <a:noFill/>
            <a:round/>
            <a:headEnd/>
            <a:tailEnd/>
          </a:ln>
        </p:spPr>
        <p:txBody>
          <a:bodyPr/>
          <a:lstStyle/>
          <a:p>
            <a:endParaRPr lang="en-US"/>
          </a:p>
        </p:txBody>
      </p:sp>
      <p:sp>
        <p:nvSpPr>
          <p:cNvPr id="45784" name="Freeform 2128"/>
          <p:cNvSpPr>
            <a:spLocks/>
          </p:cNvSpPr>
          <p:nvPr/>
        </p:nvSpPr>
        <p:spPr bwMode="auto">
          <a:xfrm>
            <a:off x="7421563" y="2624139"/>
            <a:ext cx="138112" cy="20637"/>
          </a:xfrm>
          <a:custGeom>
            <a:avLst/>
            <a:gdLst>
              <a:gd name="T0" fmla="*/ 87 w 87"/>
              <a:gd name="T1" fmla="*/ 0 h 13"/>
              <a:gd name="T2" fmla="*/ 87 w 87"/>
              <a:gd name="T3" fmla="*/ 13 h 13"/>
              <a:gd name="T4" fmla="*/ 66 w 87"/>
              <a:gd name="T5" fmla="*/ 13 h 13"/>
              <a:gd name="T6" fmla="*/ 44 w 87"/>
              <a:gd name="T7" fmla="*/ 13 h 13"/>
              <a:gd name="T8" fmla="*/ 23 w 87"/>
              <a:gd name="T9" fmla="*/ 13 h 13"/>
              <a:gd name="T10" fmla="*/ 2 w 87"/>
              <a:gd name="T11" fmla="*/ 13 h 13"/>
              <a:gd name="T12" fmla="*/ 0 w 87"/>
              <a:gd name="T13" fmla="*/ 9 h 13"/>
              <a:gd name="T14" fmla="*/ 0 w 87"/>
              <a:gd name="T15" fmla="*/ 6 h 13"/>
              <a:gd name="T16" fmla="*/ 0 w 87"/>
              <a:gd name="T17" fmla="*/ 2 h 13"/>
              <a:gd name="T18" fmla="*/ 2 w 87"/>
              <a:gd name="T19" fmla="*/ 0 h 13"/>
              <a:gd name="T20" fmla="*/ 87 w 87"/>
              <a:gd name="T21" fmla="*/ 0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13"/>
              <a:gd name="T35" fmla="*/ 87 w 87"/>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13">
                <a:moveTo>
                  <a:pt x="87" y="0"/>
                </a:moveTo>
                <a:lnTo>
                  <a:pt x="87" y="13"/>
                </a:lnTo>
                <a:lnTo>
                  <a:pt x="66" y="13"/>
                </a:lnTo>
                <a:lnTo>
                  <a:pt x="44" y="13"/>
                </a:lnTo>
                <a:lnTo>
                  <a:pt x="23" y="13"/>
                </a:lnTo>
                <a:lnTo>
                  <a:pt x="2" y="13"/>
                </a:lnTo>
                <a:lnTo>
                  <a:pt x="0" y="9"/>
                </a:lnTo>
                <a:lnTo>
                  <a:pt x="0" y="6"/>
                </a:lnTo>
                <a:lnTo>
                  <a:pt x="0" y="2"/>
                </a:lnTo>
                <a:lnTo>
                  <a:pt x="2" y="0"/>
                </a:lnTo>
                <a:lnTo>
                  <a:pt x="87" y="0"/>
                </a:lnTo>
                <a:close/>
              </a:path>
            </a:pathLst>
          </a:custGeom>
          <a:solidFill>
            <a:srgbClr val="4E4B4A"/>
          </a:solidFill>
          <a:ln w="9525">
            <a:noFill/>
            <a:round/>
            <a:headEnd/>
            <a:tailEnd/>
          </a:ln>
        </p:spPr>
        <p:txBody>
          <a:bodyPr/>
          <a:lstStyle/>
          <a:p>
            <a:endParaRPr lang="en-US"/>
          </a:p>
        </p:txBody>
      </p:sp>
      <p:sp>
        <p:nvSpPr>
          <p:cNvPr id="45785" name="Freeform 2129"/>
          <p:cNvSpPr>
            <a:spLocks/>
          </p:cNvSpPr>
          <p:nvPr/>
        </p:nvSpPr>
        <p:spPr bwMode="auto">
          <a:xfrm>
            <a:off x="7546976" y="2438400"/>
            <a:ext cx="119063" cy="20638"/>
          </a:xfrm>
          <a:custGeom>
            <a:avLst/>
            <a:gdLst>
              <a:gd name="T0" fmla="*/ 0 w 75"/>
              <a:gd name="T1" fmla="*/ 13 h 13"/>
              <a:gd name="T2" fmla="*/ 21 w 75"/>
              <a:gd name="T3" fmla="*/ 0 h 13"/>
              <a:gd name="T4" fmla="*/ 75 w 75"/>
              <a:gd name="T5" fmla="*/ 0 h 13"/>
              <a:gd name="T6" fmla="*/ 54 w 75"/>
              <a:gd name="T7" fmla="*/ 13 h 13"/>
              <a:gd name="T8" fmla="*/ 0 w 75"/>
              <a:gd name="T9" fmla="*/ 13 h 13"/>
              <a:gd name="T10" fmla="*/ 0 60000 65536"/>
              <a:gd name="T11" fmla="*/ 0 60000 65536"/>
              <a:gd name="T12" fmla="*/ 0 60000 65536"/>
              <a:gd name="T13" fmla="*/ 0 60000 65536"/>
              <a:gd name="T14" fmla="*/ 0 60000 65536"/>
              <a:gd name="T15" fmla="*/ 0 w 75"/>
              <a:gd name="T16" fmla="*/ 0 h 13"/>
              <a:gd name="T17" fmla="*/ 75 w 75"/>
              <a:gd name="T18" fmla="*/ 13 h 13"/>
            </a:gdLst>
            <a:ahLst/>
            <a:cxnLst>
              <a:cxn ang="T10">
                <a:pos x="T0" y="T1"/>
              </a:cxn>
              <a:cxn ang="T11">
                <a:pos x="T2" y="T3"/>
              </a:cxn>
              <a:cxn ang="T12">
                <a:pos x="T4" y="T5"/>
              </a:cxn>
              <a:cxn ang="T13">
                <a:pos x="T6" y="T7"/>
              </a:cxn>
              <a:cxn ang="T14">
                <a:pos x="T8" y="T9"/>
              </a:cxn>
            </a:cxnLst>
            <a:rect l="T15" t="T16" r="T17" b="T18"/>
            <a:pathLst>
              <a:path w="75" h="13">
                <a:moveTo>
                  <a:pt x="0" y="13"/>
                </a:moveTo>
                <a:lnTo>
                  <a:pt x="21" y="0"/>
                </a:lnTo>
                <a:lnTo>
                  <a:pt x="75" y="0"/>
                </a:lnTo>
                <a:lnTo>
                  <a:pt x="54" y="13"/>
                </a:lnTo>
                <a:lnTo>
                  <a:pt x="0" y="13"/>
                </a:lnTo>
                <a:close/>
              </a:path>
            </a:pathLst>
          </a:custGeom>
          <a:solidFill>
            <a:srgbClr val="242325"/>
          </a:solidFill>
          <a:ln w="9525">
            <a:noFill/>
            <a:round/>
            <a:headEnd/>
            <a:tailEnd/>
          </a:ln>
        </p:spPr>
        <p:txBody>
          <a:bodyPr/>
          <a:lstStyle/>
          <a:p>
            <a:endParaRPr lang="en-US"/>
          </a:p>
        </p:txBody>
      </p:sp>
      <p:sp>
        <p:nvSpPr>
          <p:cNvPr id="45786" name="Freeform 2130"/>
          <p:cNvSpPr>
            <a:spLocks/>
          </p:cNvSpPr>
          <p:nvPr/>
        </p:nvSpPr>
        <p:spPr bwMode="auto">
          <a:xfrm>
            <a:off x="7546976" y="2438400"/>
            <a:ext cx="119063" cy="20638"/>
          </a:xfrm>
          <a:custGeom>
            <a:avLst/>
            <a:gdLst>
              <a:gd name="T0" fmla="*/ 0 w 75"/>
              <a:gd name="T1" fmla="*/ 13 h 13"/>
              <a:gd name="T2" fmla="*/ 21 w 75"/>
              <a:gd name="T3" fmla="*/ 0 h 13"/>
              <a:gd name="T4" fmla="*/ 75 w 75"/>
              <a:gd name="T5" fmla="*/ 0 h 13"/>
              <a:gd name="T6" fmla="*/ 54 w 75"/>
              <a:gd name="T7" fmla="*/ 13 h 13"/>
              <a:gd name="T8" fmla="*/ 0 w 75"/>
              <a:gd name="T9" fmla="*/ 13 h 13"/>
              <a:gd name="T10" fmla="*/ 0 60000 65536"/>
              <a:gd name="T11" fmla="*/ 0 60000 65536"/>
              <a:gd name="T12" fmla="*/ 0 60000 65536"/>
              <a:gd name="T13" fmla="*/ 0 60000 65536"/>
              <a:gd name="T14" fmla="*/ 0 60000 65536"/>
              <a:gd name="T15" fmla="*/ 0 w 75"/>
              <a:gd name="T16" fmla="*/ 0 h 13"/>
              <a:gd name="T17" fmla="*/ 75 w 75"/>
              <a:gd name="T18" fmla="*/ 13 h 13"/>
            </a:gdLst>
            <a:ahLst/>
            <a:cxnLst>
              <a:cxn ang="T10">
                <a:pos x="T0" y="T1"/>
              </a:cxn>
              <a:cxn ang="T11">
                <a:pos x="T2" y="T3"/>
              </a:cxn>
              <a:cxn ang="T12">
                <a:pos x="T4" y="T5"/>
              </a:cxn>
              <a:cxn ang="T13">
                <a:pos x="T6" y="T7"/>
              </a:cxn>
              <a:cxn ang="T14">
                <a:pos x="T8" y="T9"/>
              </a:cxn>
            </a:cxnLst>
            <a:rect l="T15" t="T16" r="T17" b="T18"/>
            <a:pathLst>
              <a:path w="75" h="13">
                <a:moveTo>
                  <a:pt x="0" y="13"/>
                </a:moveTo>
                <a:lnTo>
                  <a:pt x="21" y="0"/>
                </a:lnTo>
                <a:lnTo>
                  <a:pt x="75" y="0"/>
                </a:lnTo>
                <a:lnTo>
                  <a:pt x="54" y="13"/>
                </a:lnTo>
                <a:lnTo>
                  <a:pt x="0" y="13"/>
                </a:lnTo>
                <a:close/>
              </a:path>
            </a:pathLst>
          </a:custGeom>
          <a:noFill/>
          <a:ln w="3175">
            <a:solidFill>
              <a:srgbClr val="211E20"/>
            </a:solidFill>
            <a:round/>
            <a:headEnd/>
            <a:tailEnd/>
          </a:ln>
        </p:spPr>
        <p:txBody>
          <a:bodyPr/>
          <a:lstStyle/>
          <a:p>
            <a:endParaRPr lang="en-US"/>
          </a:p>
        </p:txBody>
      </p:sp>
      <p:sp>
        <p:nvSpPr>
          <p:cNvPr id="45787" name="Freeform 2131"/>
          <p:cNvSpPr>
            <a:spLocks/>
          </p:cNvSpPr>
          <p:nvPr/>
        </p:nvSpPr>
        <p:spPr bwMode="auto">
          <a:xfrm>
            <a:off x="7632700" y="2438401"/>
            <a:ext cx="33338" cy="212725"/>
          </a:xfrm>
          <a:custGeom>
            <a:avLst/>
            <a:gdLst>
              <a:gd name="T0" fmla="*/ 0 w 21"/>
              <a:gd name="T1" fmla="*/ 13 h 134"/>
              <a:gd name="T2" fmla="*/ 21 w 21"/>
              <a:gd name="T3" fmla="*/ 0 h 134"/>
              <a:gd name="T4" fmla="*/ 21 w 21"/>
              <a:gd name="T5" fmla="*/ 121 h 134"/>
              <a:gd name="T6" fmla="*/ 0 w 21"/>
              <a:gd name="T7" fmla="*/ 134 h 134"/>
              <a:gd name="T8" fmla="*/ 0 w 21"/>
              <a:gd name="T9" fmla="*/ 13 h 134"/>
              <a:gd name="T10" fmla="*/ 0 60000 65536"/>
              <a:gd name="T11" fmla="*/ 0 60000 65536"/>
              <a:gd name="T12" fmla="*/ 0 60000 65536"/>
              <a:gd name="T13" fmla="*/ 0 60000 65536"/>
              <a:gd name="T14" fmla="*/ 0 60000 65536"/>
              <a:gd name="T15" fmla="*/ 0 w 21"/>
              <a:gd name="T16" fmla="*/ 0 h 134"/>
              <a:gd name="T17" fmla="*/ 21 w 21"/>
              <a:gd name="T18" fmla="*/ 134 h 134"/>
            </a:gdLst>
            <a:ahLst/>
            <a:cxnLst>
              <a:cxn ang="T10">
                <a:pos x="T0" y="T1"/>
              </a:cxn>
              <a:cxn ang="T11">
                <a:pos x="T2" y="T3"/>
              </a:cxn>
              <a:cxn ang="T12">
                <a:pos x="T4" y="T5"/>
              </a:cxn>
              <a:cxn ang="T13">
                <a:pos x="T6" y="T7"/>
              </a:cxn>
              <a:cxn ang="T14">
                <a:pos x="T8" y="T9"/>
              </a:cxn>
            </a:cxnLst>
            <a:rect l="T15" t="T16" r="T17" b="T18"/>
            <a:pathLst>
              <a:path w="21" h="134">
                <a:moveTo>
                  <a:pt x="0" y="13"/>
                </a:moveTo>
                <a:lnTo>
                  <a:pt x="21" y="0"/>
                </a:lnTo>
                <a:lnTo>
                  <a:pt x="21" y="121"/>
                </a:lnTo>
                <a:lnTo>
                  <a:pt x="0" y="134"/>
                </a:lnTo>
                <a:lnTo>
                  <a:pt x="0" y="13"/>
                </a:lnTo>
                <a:close/>
              </a:path>
            </a:pathLst>
          </a:custGeom>
          <a:solidFill>
            <a:srgbClr val="242325"/>
          </a:solidFill>
          <a:ln w="9525">
            <a:noFill/>
            <a:round/>
            <a:headEnd/>
            <a:tailEnd/>
          </a:ln>
        </p:spPr>
        <p:txBody>
          <a:bodyPr/>
          <a:lstStyle/>
          <a:p>
            <a:endParaRPr lang="en-US"/>
          </a:p>
        </p:txBody>
      </p:sp>
      <p:sp>
        <p:nvSpPr>
          <p:cNvPr id="45788" name="Freeform 2132"/>
          <p:cNvSpPr>
            <a:spLocks/>
          </p:cNvSpPr>
          <p:nvPr/>
        </p:nvSpPr>
        <p:spPr bwMode="auto">
          <a:xfrm>
            <a:off x="7632700" y="2438401"/>
            <a:ext cx="33338" cy="212725"/>
          </a:xfrm>
          <a:custGeom>
            <a:avLst/>
            <a:gdLst>
              <a:gd name="T0" fmla="*/ 0 w 21"/>
              <a:gd name="T1" fmla="*/ 13 h 134"/>
              <a:gd name="T2" fmla="*/ 21 w 21"/>
              <a:gd name="T3" fmla="*/ 0 h 134"/>
              <a:gd name="T4" fmla="*/ 21 w 21"/>
              <a:gd name="T5" fmla="*/ 121 h 134"/>
              <a:gd name="T6" fmla="*/ 0 w 21"/>
              <a:gd name="T7" fmla="*/ 134 h 134"/>
              <a:gd name="T8" fmla="*/ 0 w 21"/>
              <a:gd name="T9" fmla="*/ 13 h 134"/>
              <a:gd name="T10" fmla="*/ 0 60000 65536"/>
              <a:gd name="T11" fmla="*/ 0 60000 65536"/>
              <a:gd name="T12" fmla="*/ 0 60000 65536"/>
              <a:gd name="T13" fmla="*/ 0 60000 65536"/>
              <a:gd name="T14" fmla="*/ 0 60000 65536"/>
              <a:gd name="T15" fmla="*/ 0 w 21"/>
              <a:gd name="T16" fmla="*/ 0 h 134"/>
              <a:gd name="T17" fmla="*/ 21 w 21"/>
              <a:gd name="T18" fmla="*/ 134 h 134"/>
            </a:gdLst>
            <a:ahLst/>
            <a:cxnLst>
              <a:cxn ang="T10">
                <a:pos x="T0" y="T1"/>
              </a:cxn>
              <a:cxn ang="T11">
                <a:pos x="T2" y="T3"/>
              </a:cxn>
              <a:cxn ang="T12">
                <a:pos x="T4" y="T5"/>
              </a:cxn>
              <a:cxn ang="T13">
                <a:pos x="T6" y="T7"/>
              </a:cxn>
              <a:cxn ang="T14">
                <a:pos x="T8" y="T9"/>
              </a:cxn>
            </a:cxnLst>
            <a:rect l="T15" t="T16" r="T17" b="T18"/>
            <a:pathLst>
              <a:path w="21" h="134">
                <a:moveTo>
                  <a:pt x="0" y="13"/>
                </a:moveTo>
                <a:lnTo>
                  <a:pt x="21" y="0"/>
                </a:lnTo>
                <a:lnTo>
                  <a:pt x="21" y="121"/>
                </a:lnTo>
                <a:lnTo>
                  <a:pt x="0" y="134"/>
                </a:lnTo>
                <a:lnTo>
                  <a:pt x="0" y="13"/>
                </a:lnTo>
                <a:close/>
              </a:path>
            </a:pathLst>
          </a:custGeom>
          <a:noFill/>
          <a:ln w="3175">
            <a:solidFill>
              <a:srgbClr val="211E20"/>
            </a:solidFill>
            <a:round/>
            <a:headEnd/>
            <a:tailEnd/>
          </a:ln>
        </p:spPr>
        <p:txBody>
          <a:bodyPr/>
          <a:lstStyle/>
          <a:p>
            <a:endParaRPr lang="en-US"/>
          </a:p>
        </p:txBody>
      </p:sp>
      <p:sp>
        <p:nvSpPr>
          <p:cNvPr id="45789" name="Rectangle 2133"/>
          <p:cNvSpPr>
            <a:spLocks noChangeArrowheads="1"/>
          </p:cNvSpPr>
          <p:nvPr/>
        </p:nvSpPr>
        <p:spPr bwMode="auto">
          <a:xfrm>
            <a:off x="7546976" y="2459039"/>
            <a:ext cx="85725" cy="192087"/>
          </a:xfrm>
          <a:prstGeom prst="rect">
            <a:avLst/>
          </a:prstGeom>
          <a:solidFill>
            <a:srgbClr val="1C1E1F"/>
          </a:solidFill>
          <a:ln w="9525">
            <a:noFill/>
            <a:miter lim="800000"/>
            <a:headEnd/>
            <a:tailEnd/>
          </a:ln>
        </p:spPr>
        <p:txBody>
          <a:bodyPr/>
          <a:lstStyle/>
          <a:p>
            <a:endParaRPr lang="en-US"/>
          </a:p>
        </p:txBody>
      </p:sp>
      <p:sp>
        <p:nvSpPr>
          <p:cNvPr id="45790" name="Rectangle 2134"/>
          <p:cNvSpPr>
            <a:spLocks noChangeArrowheads="1"/>
          </p:cNvSpPr>
          <p:nvPr/>
        </p:nvSpPr>
        <p:spPr bwMode="auto">
          <a:xfrm>
            <a:off x="7546976" y="2459039"/>
            <a:ext cx="85725" cy="192087"/>
          </a:xfrm>
          <a:prstGeom prst="rect">
            <a:avLst/>
          </a:prstGeom>
          <a:noFill/>
          <a:ln w="3175">
            <a:solidFill>
              <a:srgbClr val="211E20"/>
            </a:solidFill>
            <a:miter lim="800000"/>
            <a:headEnd/>
            <a:tailEnd/>
          </a:ln>
        </p:spPr>
        <p:txBody>
          <a:bodyPr/>
          <a:lstStyle/>
          <a:p>
            <a:endParaRPr lang="en-US"/>
          </a:p>
        </p:txBody>
      </p:sp>
      <p:sp>
        <p:nvSpPr>
          <p:cNvPr id="45791" name="Freeform 2135"/>
          <p:cNvSpPr>
            <a:spLocks/>
          </p:cNvSpPr>
          <p:nvPr/>
        </p:nvSpPr>
        <p:spPr bwMode="auto">
          <a:xfrm>
            <a:off x="7656514" y="2608263"/>
            <a:ext cx="136525" cy="25400"/>
          </a:xfrm>
          <a:custGeom>
            <a:avLst/>
            <a:gdLst>
              <a:gd name="T0" fmla="*/ 86 w 86"/>
              <a:gd name="T1" fmla="*/ 0 h 16"/>
              <a:gd name="T2" fmla="*/ 86 w 86"/>
              <a:gd name="T3" fmla="*/ 16 h 16"/>
              <a:gd name="T4" fmla="*/ 65 w 86"/>
              <a:gd name="T5" fmla="*/ 16 h 16"/>
              <a:gd name="T6" fmla="*/ 44 w 86"/>
              <a:gd name="T7" fmla="*/ 16 h 16"/>
              <a:gd name="T8" fmla="*/ 23 w 86"/>
              <a:gd name="T9" fmla="*/ 16 h 16"/>
              <a:gd name="T10" fmla="*/ 2 w 86"/>
              <a:gd name="T11" fmla="*/ 16 h 16"/>
              <a:gd name="T12" fmla="*/ 0 w 86"/>
              <a:gd name="T13" fmla="*/ 12 h 16"/>
              <a:gd name="T14" fmla="*/ 0 w 86"/>
              <a:gd name="T15" fmla="*/ 8 h 16"/>
              <a:gd name="T16" fmla="*/ 2 w 86"/>
              <a:gd name="T17" fmla="*/ 4 h 16"/>
              <a:gd name="T18" fmla="*/ 2 w 86"/>
              <a:gd name="T19" fmla="*/ 0 h 16"/>
              <a:gd name="T20" fmla="*/ 86 w 86"/>
              <a:gd name="T21" fmla="*/ 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16"/>
              <a:gd name="T35" fmla="*/ 86 w 86"/>
              <a:gd name="T36" fmla="*/ 16 h 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16">
                <a:moveTo>
                  <a:pt x="86" y="0"/>
                </a:moveTo>
                <a:lnTo>
                  <a:pt x="86" y="16"/>
                </a:lnTo>
                <a:lnTo>
                  <a:pt x="65" y="16"/>
                </a:lnTo>
                <a:lnTo>
                  <a:pt x="44" y="16"/>
                </a:lnTo>
                <a:lnTo>
                  <a:pt x="23" y="16"/>
                </a:lnTo>
                <a:lnTo>
                  <a:pt x="2" y="16"/>
                </a:lnTo>
                <a:lnTo>
                  <a:pt x="0" y="12"/>
                </a:lnTo>
                <a:lnTo>
                  <a:pt x="0" y="8"/>
                </a:lnTo>
                <a:lnTo>
                  <a:pt x="2" y="4"/>
                </a:lnTo>
                <a:lnTo>
                  <a:pt x="2" y="0"/>
                </a:lnTo>
                <a:lnTo>
                  <a:pt x="86" y="0"/>
                </a:lnTo>
                <a:close/>
              </a:path>
            </a:pathLst>
          </a:custGeom>
          <a:solidFill>
            <a:srgbClr val="4E4B4A"/>
          </a:solidFill>
          <a:ln w="9525">
            <a:noFill/>
            <a:round/>
            <a:headEnd/>
            <a:tailEnd/>
          </a:ln>
        </p:spPr>
        <p:txBody>
          <a:bodyPr/>
          <a:lstStyle/>
          <a:p>
            <a:endParaRPr lang="en-US"/>
          </a:p>
        </p:txBody>
      </p:sp>
      <p:sp>
        <p:nvSpPr>
          <p:cNvPr id="45792" name="Freeform 2136"/>
          <p:cNvSpPr>
            <a:spLocks/>
          </p:cNvSpPr>
          <p:nvPr/>
        </p:nvSpPr>
        <p:spPr bwMode="auto">
          <a:xfrm>
            <a:off x="7635876" y="2624139"/>
            <a:ext cx="136525" cy="20637"/>
          </a:xfrm>
          <a:custGeom>
            <a:avLst/>
            <a:gdLst>
              <a:gd name="T0" fmla="*/ 86 w 86"/>
              <a:gd name="T1" fmla="*/ 0 h 13"/>
              <a:gd name="T2" fmla="*/ 86 w 86"/>
              <a:gd name="T3" fmla="*/ 13 h 13"/>
              <a:gd name="T4" fmla="*/ 65 w 86"/>
              <a:gd name="T5" fmla="*/ 13 h 13"/>
              <a:gd name="T6" fmla="*/ 44 w 86"/>
              <a:gd name="T7" fmla="*/ 13 h 13"/>
              <a:gd name="T8" fmla="*/ 23 w 86"/>
              <a:gd name="T9" fmla="*/ 13 h 13"/>
              <a:gd name="T10" fmla="*/ 2 w 86"/>
              <a:gd name="T11" fmla="*/ 13 h 13"/>
              <a:gd name="T12" fmla="*/ 0 w 86"/>
              <a:gd name="T13" fmla="*/ 9 h 13"/>
              <a:gd name="T14" fmla="*/ 0 w 86"/>
              <a:gd name="T15" fmla="*/ 6 h 13"/>
              <a:gd name="T16" fmla="*/ 0 w 86"/>
              <a:gd name="T17" fmla="*/ 2 h 13"/>
              <a:gd name="T18" fmla="*/ 2 w 86"/>
              <a:gd name="T19" fmla="*/ 0 h 13"/>
              <a:gd name="T20" fmla="*/ 86 w 86"/>
              <a:gd name="T21" fmla="*/ 0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13"/>
              <a:gd name="T35" fmla="*/ 86 w 86"/>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13">
                <a:moveTo>
                  <a:pt x="86" y="0"/>
                </a:moveTo>
                <a:lnTo>
                  <a:pt x="86" y="13"/>
                </a:lnTo>
                <a:lnTo>
                  <a:pt x="65" y="13"/>
                </a:lnTo>
                <a:lnTo>
                  <a:pt x="44" y="13"/>
                </a:lnTo>
                <a:lnTo>
                  <a:pt x="23" y="13"/>
                </a:lnTo>
                <a:lnTo>
                  <a:pt x="2" y="13"/>
                </a:lnTo>
                <a:lnTo>
                  <a:pt x="0" y="9"/>
                </a:lnTo>
                <a:lnTo>
                  <a:pt x="0" y="6"/>
                </a:lnTo>
                <a:lnTo>
                  <a:pt x="0" y="2"/>
                </a:lnTo>
                <a:lnTo>
                  <a:pt x="2" y="0"/>
                </a:lnTo>
                <a:lnTo>
                  <a:pt x="86" y="0"/>
                </a:lnTo>
                <a:close/>
              </a:path>
            </a:pathLst>
          </a:custGeom>
          <a:solidFill>
            <a:srgbClr val="4E4B4A"/>
          </a:solidFill>
          <a:ln w="9525">
            <a:noFill/>
            <a:round/>
            <a:headEnd/>
            <a:tailEnd/>
          </a:ln>
        </p:spPr>
        <p:txBody>
          <a:bodyPr/>
          <a:lstStyle/>
          <a:p>
            <a:endParaRPr lang="en-US"/>
          </a:p>
        </p:txBody>
      </p:sp>
      <p:sp>
        <p:nvSpPr>
          <p:cNvPr id="45793" name="Freeform 2137"/>
          <p:cNvSpPr>
            <a:spLocks/>
          </p:cNvSpPr>
          <p:nvPr/>
        </p:nvSpPr>
        <p:spPr bwMode="auto">
          <a:xfrm>
            <a:off x="7640638" y="2528889"/>
            <a:ext cx="165100" cy="52387"/>
          </a:xfrm>
          <a:custGeom>
            <a:avLst/>
            <a:gdLst>
              <a:gd name="T0" fmla="*/ 8 w 104"/>
              <a:gd name="T1" fmla="*/ 33 h 33"/>
              <a:gd name="T2" fmla="*/ 4 w 104"/>
              <a:gd name="T3" fmla="*/ 25 h 33"/>
              <a:gd name="T4" fmla="*/ 0 w 104"/>
              <a:gd name="T5" fmla="*/ 18 h 33"/>
              <a:gd name="T6" fmla="*/ 2 w 104"/>
              <a:gd name="T7" fmla="*/ 10 h 33"/>
              <a:gd name="T8" fmla="*/ 8 w 104"/>
              <a:gd name="T9" fmla="*/ 0 h 33"/>
              <a:gd name="T10" fmla="*/ 104 w 104"/>
              <a:gd name="T11" fmla="*/ 0 h 33"/>
              <a:gd name="T12" fmla="*/ 104 w 104"/>
              <a:gd name="T13" fmla="*/ 33 h 33"/>
              <a:gd name="T14" fmla="*/ 79 w 104"/>
              <a:gd name="T15" fmla="*/ 33 h 33"/>
              <a:gd name="T16" fmla="*/ 56 w 104"/>
              <a:gd name="T17" fmla="*/ 33 h 33"/>
              <a:gd name="T18" fmla="*/ 31 w 104"/>
              <a:gd name="T19" fmla="*/ 33 h 33"/>
              <a:gd name="T20" fmla="*/ 8 w 104"/>
              <a:gd name="T21" fmla="*/ 33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33"/>
              <a:gd name="T35" fmla="*/ 104 w 104"/>
              <a:gd name="T36" fmla="*/ 33 h 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33">
                <a:moveTo>
                  <a:pt x="8" y="33"/>
                </a:moveTo>
                <a:lnTo>
                  <a:pt x="4" y="25"/>
                </a:lnTo>
                <a:lnTo>
                  <a:pt x="0" y="18"/>
                </a:lnTo>
                <a:lnTo>
                  <a:pt x="2" y="10"/>
                </a:lnTo>
                <a:lnTo>
                  <a:pt x="8" y="0"/>
                </a:lnTo>
                <a:lnTo>
                  <a:pt x="104" y="0"/>
                </a:lnTo>
                <a:lnTo>
                  <a:pt x="104" y="33"/>
                </a:lnTo>
                <a:lnTo>
                  <a:pt x="79" y="33"/>
                </a:lnTo>
                <a:lnTo>
                  <a:pt x="56" y="33"/>
                </a:lnTo>
                <a:lnTo>
                  <a:pt x="31" y="33"/>
                </a:lnTo>
                <a:lnTo>
                  <a:pt x="8" y="33"/>
                </a:lnTo>
                <a:close/>
              </a:path>
            </a:pathLst>
          </a:custGeom>
          <a:solidFill>
            <a:srgbClr val="DA251D"/>
          </a:solidFill>
          <a:ln w="9525">
            <a:noFill/>
            <a:round/>
            <a:headEnd/>
            <a:tailEnd/>
          </a:ln>
        </p:spPr>
        <p:txBody>
          <a:bodyPr/>
          <a:lstStyle/>
          <a:p>
            <a:endParaRPr lang="en-US"/>
          </a:p>
        </p:txBody>
      </p:sp>
      <p:sp>
        <p:nvSpPr>
          <p:cNvPr id="45794" name="Freeform 2138"/>
          <p:cNvSpPr>
            <a:spLocks/>
          </p:cNvSpPr>
          <p:nvPr/>
        </p:nvSpPr>
        <p:spPr bwMode="auto">
          <a:xfrm>
            <a:off x="7759701" y="2438400"/>
            <a:ext cx="119063" cy="20638"/>
          </a:xfrm>
          <a:custGeom>
            <a:avLst/>
            <a:gdLst>
              <a:gd name="T0" fmla="*/ 0 w 75"/>
              <a:gd name="T1" fmla="*/ 13 h 13"/>
              <a:gd name="T2" fmla="*/ 21 w 75"/>
              <a:gd name="T3" fmla="*/ 0 h 13"/>
              <a:gd name="T4" fmla="*/ 75 w 75"/>
              <a:gd name="T5" fmla="*/ 0 h 13"/>
              <a:gd name="T6" fmla="*/ 54 w 75"/>
              <a:gd name="T7" fmla="*/ 13 h 13"/>
              <a:gd name="T8" fmla="*/ 0 w 75"/>
              <a:gd name="T9" fmla="*/ 13 h 13"/>
              <a:gd name="T10" fmla="*/ 0 60000 65536"/>
              <a:gd name="T11" fmla="*/ 0 60000 65536"/>
              <a:gd name="T12" fmla="*/ 0 60000 65536"/>
              <a:gd name="T13" fmla="*/ 0 60000 65536"/>
              <a:gd name="T14" fmla="*/ 0 60000 65536"/>
              <a:gd name="T15" fmla="*/ 0 w 75"/>
              <a:gd name="T16" fmla="*/ 0 h 13"/>
              <a:gd name="T17" fmla="*/ 75 w 75"/>
              <a:gd name="T18" fmla="*/ 13 h 13"/>
            </a:gdLst>
            <a:ahLst/>
            <a:cxnLst>
              <a:cxn ang="T10">
                <a:pos x="T0" y="T1"/>
              </a:cxn>
              <a:cxn ang="T11">
                <a:pos x="T2" y="T3"/>
              </a:cxn>
              <a:cxn ang="T12">
                <a:pos x="T4" y="T5"/>
              </a:cxn>
              <a:cxn ang="T13">
                <a:pos x="T6" y="T7"/>
              </a:cxn>
              <a:cxn ang="T14">
                <a:pos x="T8" y="T9"/>
              </a:cxn>
            </a:cxnLst>
            <a:rect l="T15" t="T16" r="T17" b="T18"/>
            <a:pathLst>
              <a:path w="75" h="13">
                <a:moveTo>
                  <a:pt x="0" y="13"/>
                </a:moveTo>
                <a:lnTo>
                  <a:pt x="21" y="0"/>
                </a:lnTo>
                <a:lnTo>
                  <a:pt x="75" y="0"/>
                </a:lnTo>
                <a:lnTo>
                  <a:pt x="54" y="13"/>
                </a:lnTo>
                <a:lnTo>
                  <a:pt x="0" y="13"/>
                </a:lnTo>
                <a:close/>
              </a:path>
            </a:pathLst>
          </a:custGeom>
          <a:solidFill>
            <a:srgbClr val="242325"/>
          </a:solidFill>
          <a:ln w="9525">
            <a:noFill/>
            <a:round/>
            <a:headEnd/>
            <a:tailEnd/>
          </a:ln>
        </p:spPr>
        <p:txBody>
          <a:bodyPr/>
          <a:lstStyle/>
          <a:p>
            <a:endParaRPr lang="en-US"/>
          </a:p>
        </p:txBody>
      </p:sp>
      <p:sp>
        <p:nvSpPr>
          <p:cNvPr id="45795" name="Freeform 2139"/>
          <p:cNvSpPr>
            <a:spLocks/>
          </p:cNvSpPr>
          <p:nvPr/>
        </p:nvSpPr>
        <p:spPr bwMode="auto">
          <a:xfrm>
            <a:off x="7759701" y="2438400"/>
            <a:ext cx="119063" cy="20638"/>
          </a:xfrm>
          <a:custGeom>
            <a:avLst/>
            <a:gdLst>
              <a:gd name="T0" fmla="*/ 0 w 75"/>
              <a:gd name="T1" fmla="*/ 13 h 13"/>
              <a:gd name="T2" fmla="*/ 21 w 75"/>
              <a:gd name="T3" fmla="*/ 0 h 13"/>
              <a:gd name="T4" fmla="*/ 75 w 75"/>
              <a:gd name="T5" fmla="*/ 0 h 13"/>
              <a:gd name="T6" fmla="*/ 54 w 75"/>
              <a:gd name="T7" fmla="*/ 13 h 13"/>
              <a:gd name="T8" fmla="*/ 0 w 75"/>
              <a:gd name="T9" fmla="*/ 13 h 13"/>
              <a:gd name="T10" fmla="*/ 0 60000 65536"/>
              <a:gd name="T11" fmla="*/ 0 60000 65536"/>
              <a:gd name="T12" fmla="*/ 0 60000 65536"/>
              <a:gd name="T13" fmla="*/ 0 60000 65536"/>
              <a:gd name="T14" fmla="*/ 0 60000 65536"/>
              <a:gd name="T15" fmla="*/ 0 w 75"/>
              <a:gd name="T16" fmla="*/ 0 h 13"/>
              <a:gd name="T17" fmla="*/ 75 w 75"/>
              <a:gd name="T18" fmla="*/ 13 h 13"/>
            </a:gdLst>
            <a:ahLst/>
            <a:cxnLst>
              <a:cxn ang="T10">
                <a:pos x="T0" y="T1"/>
              </a:cxn>
              <a:cxn ang="T11">
                <a:pos x="T2" y="T3"/>
              </a:cxn>
              <a:cxn ang="T12">
                <a:pos x="T4" y="T5"/>
              </a:cxn>
              <a:cxn ang="T13">
                <a:pos x="T6" y="T7"/>
              </a:cxn>
              <a:cxn ang="T14">
                <a:pos x="T8" y="T9"/>
              </a:cxn>
            </a:cxnLst>
            <a:rect l="T15" t="T16" r="T17" b="T18"/>
            <a:pathLst>
              <a:path w="75" h="13">
                <a:moveTo>
                  <a:pt x="0" y="13"/>
                </a:moveTo>
                <a:lnTo>
                  <a:pt x="21" y="0"/>
                </a:lnTo>
                <a:lnTo>
                  <a:pt x="75" y="0"/>
                </a:lnTo>
                <a:lnTo>
                  <a:pt x="54" y="13"/>
                </a:lnTo>
                <a:lnTo>
                  <a:pt x="0" y="13"/>
                </a:lnTo>
                <a:close/>
              </a:path>
            </a:pathLst>
          </a:custGeom>
          <a:noFill/>
          <a:ln w="3175">
            <a:solidFill>
              <a:srgbClr val="211E20"/>
            </a:solidFill>
            <a:round/>
            <a:headEnd/>
            <a:tailEnd/>
          </a:ln>
        </p:spPr>
        <p:txBody>
          <a:bodyPr/>
          <a:lstStyle/>
          <a:p>
            <a:endParaRPr lang="en-US"/>
          </a:p>
        </p:txBody>
      </p:sp>
      <p:sp>
        <p:nvSpPr>
          <p:cNvPr id="45796" name="Freeform 2140"/>
          <p:cNvSpPr>
            <a:spLocks/>
          </p:cNvSpPr>
          <p:nvPr/>
        </p:nvSpPr>
        <p:spPr bwMode="auto">
          <a:xfrm>
            <a:off x="7845425" y="2438401"/>
            <a:ext cx="33338" cy="212725"/>
          </a:xfrm>
          <a:custGeom>
            <a:avLst/>
            <a:gdLst>
              <a:gd name="T0" fmla="*/ 0 w 21"/>
              <a:gd name="T1" fmla="*/ 13 h 134"/>
              <a:gd name="T2" fmla="*/ 21 w 21"/>
              <a:gd name="T3" fmla="*/ 0 h 134"/>
              <a:gd name="T4" fmla="*/ 21 w 21"/>
              <a:gd name="T5" fmla="*/ 121 h 134"/>
              <a:gd name="T6" fmla="*/ 0 w 21"/>
              <a:gd name="T7" fmla="*/ 134 h 134"/>
              <a:gd name="T8" fmla="*/ 0 w 21"/>
              <a:gd name="T9" fmla="*/ 13 h 134"/>
              <a:gd name="T10" fmla="*/ 0 60000 65536"/>
              <a:gd name="T11" fmla="*/ 0 60000 65536"/>
              <a:gd name="T12" fmla="*/ 0 60000 65536"/>
              <a:gd name="T13" fmla="*/ 0 60000 65536"/>
              <a:gd name="T14" fmla="*/ 0 60000 65536"/>
              <a:gd name="T15" fmla="*/ 0 w 21"/>
              <a:gd name="T16" fmla="*/ 0 h 134"/>
              <a:gd name="T17" fmla="*/ 21 w 21"/>
              <a:gd name="T18" fmla="*/ 134 h 134"/>
            </a:gdLst>
            <a:ahLst/>
            <a:cxnLst>
              <a:cxn ang="T10">
                <a:pos x="T0" y="T1"/>
              </a:cxn>
              <a:cxn ang="T11">
                <a:pos x="T2" y="T3"/>
              </a:cxn>
              <a:cxn ang="T12">
                <a:pos x="T4" y="T5"/>
              </a:cxn>
              <a:cxn ang="T13">
                <a:pos x="T6" y="T7"/>
              </a:cxn>
              <a:cxn ang="T14">
                <a:pos x="T8" y="T9"/>
              </a:cxn>
            </a:cxnLst>
            <a:rect l="T15" t="T16" r="T17" b="T18"/>
            <a:pathLst>
              <a:path w="21" h="134">
                <a:moveTo>
                  <a:pt x="0" y="13"/>
                </a:moveTo>
                <a:lnTo>
                  <a:pt x="21" y="0"/>
                </a:lnTo>
                <a:lnTo>
                  <a:pt x="21" y="121"/>
                </a:lnTo>
                <a:lnTo>
                  <a:pt x="0" y="134"/>
                </a:lnTo>
                <a:lnTo>
                  <a:pt x="0" y="13"/>
                </a:lnTo>
                <a:close/>
              </a:path>
            </a:pathLst>
          </a:custGeom>
          <a:solidFill>
            <a:srgbClr val="242325"/>
          </a:solidFill>
          <a:ln w="9525">
            <a:noFill/>
            <a:round/>
            <a:headEnd/>
            <a:tailEnd/>
          </a:ln>
        </p:spPr>
        <p:txBody>
          <a:bodyPr/>
          <a:lstStyle/>
          <a:p>
            <a:endParaRPr lang="en-US"/>
          </a:p>
        </p:txBody>
      </p:sp>
      <p:sp>
        <p:nvSpPr>
          <p:cNvPr id="45797" name="Freeform 2141"/>
          <p:cNvSpPr>
            <a:spLocks/>
          </p:cNvSpPr>
          <p:nvPr/>
        </p:nvSpPr>
        <p:spPr bwMode="auto">
          <a:xfrm>
            <a:off x="7845425" y="2438401"/>
            <a:ext cx="33338" cy="212725"/>
          </a:xfrm>
          <a:custGeom>
            <a:avLst/>
            <a:gdLst>
              <a:gd name="T0" fmla="*/ 0 w 21"/>
              <a:gd name="T1" fmla="*/ 13 h 134"/>
              <a:gd name="T2" fmla="*/ 21 w 21"/>
              <a:gd name="T3" fmla="*/ 0 h 134"/>
              <a:gd name="T4" fmla="*/ 21 w 21"/>
              <a:gd name="T5" fmla="*/ 121 h 134"/>
              <a:gd name="T6" fmla="*/ 0 w 21"/>
              <a:gd name="T7" fmla="*/ 134 h 134"/>
              <a:gd name="T8" fmla="*/ 0 w 21"/>
              <a:gd name="T9" fmla="*/ 13 h 134"/>
              <a:gd name="T10" fmla="*/ 0 60000 65536"/>
              <a:gd name="T11" fmla="*/ 0 60000 65536"/>
              <a:gd name="T12" fmla="*/ 0 60000 65536"/>
              <a:gd name="T13" fmla="*/ 0 60000 65536"/>
              <a:gd name="T14" fmla="*/ 0 60000 65536"/>
              <a:gd name="T15" fmla="*/ 0 w 21"/>
              <a:gd name="T16" fmla="*/ 0 h 134"/>
              <a:gd name="T17" fmla="*/ 21 w 21"/>
              <a:gd name="T18" fmla="*/ 134 h 134"/>
            </a:gdLst>
            <a:ahLst/>
            <a:cxnLst>
              <a:cxn ang="T10">
                <a:pos x="T0" y="T1"/>
              </a:cxn>
              <a:cxn ang="T11">
                <a:pos x="T2" y="T3"/>
              </a:cxn>
              <a:cxn ang="T12">
                <a:pos x="T4" y="T5"/>
              </a:cxn>
              <a:cxn ang="T13">
                <a:pos x="T6" y="T7"/>
              </a:cxn>
              <a:cxn ang="T14">
                <a:pos x="T8" y="T9"/>
              </a:cxn>
            </a:cxnLst>
            <a:rect l="T15" t="T16" r="T17" b="T18"/>
            <a:pathLst>
              <a:path w="21" h="134">
                <a:moveTo>
                  <a:pt x="0" y="13"/>
                </a:moveTo>
                <a:lnTo>
                  <a:pt x="21" y="0"/>
                </a:lnTo>
                <a:lnTo>
                  <a:pt x="21" y="121"/>
                </a:lnTo>
                <a:lnTo>
                  <a:pt x="0" y="134"/>
                </a:lnTo>
                <a:lnTo>
                  <a:pt x="0" y="13"/>
                </a:lnTo>
                <a:close/>
              </a:path>
            </a:pathLst>
          </a:custGeom>
          <a:noFill/>
          <a:ln w="3175">
            <a:solidFill>
              <a:srgbClr val="211E20"/>
            </a:solidFill>
            <a:round/>
            <a:headEnd/>
            <a:tailEnd/>
          </a:ln>
        </p:spPr>
        <p:txBody>
          <a:bodyPr/>
          <a:lstStyle/>
          <a:p>
            <a:endParaRPr lang="en-US"/>
          </a:p>
        </p:txBody>
      </p:sp>
      <p:sp>
        <p:nvSpPr>
          <p:cNvPr id="45798" name="Rectangle 2142"/>
          <p:cNvSpPr>
            <a:spLocks noChangeArrowheads="1"/>
          </p:cNvSpPr>
          <p:nvPr/>
        </p:nvSpPr>
        <p:spPr bwMode="auto">
          <a:xfrm>
            <a:off x="7759701" y="2459039"/>
            <a:ext cx="85725" cy="192087"/>
          </a:xfrm>
          <a:prstGeom prst="rect">
            <a:avLst/>
          </a:prstGeom>
          <a:solidFill>
            <a:srgbClr val="1C1E1F"/>
          </a:solidFill>
          <a:ln w="9525">
            <a:noFill/>
            <a:miter lim="800000"/>
            <a:headEnd/>
            <a:tailEnd/>
          </a:ln>
        </p:spPr>
        <p:txBody>
          <a:bodyPr/>
          <a:lstStyle/>
          <a:p>
            <a:endParaRPr lang="en-US"/>
          </a:p>
        </p:txBody>
      </p:sp>
      <p:sp>
        <p:nvSpPr>
          <p:cNvPr id="45799" name="Rectangle 2143"/>
          <p:cNvSpPr>
            <a:spLocks noChangeArrowheads="1"/>
          </p:cNvSpPr>
          <p:nvPr/>
        </p:nvSpPr>
        <p:spPr bwMode="auto">
          <a:xfrm>
            <a:off x="7759701" y="2459039"/>
            <a:ext cx="85725" cy="192087"/>
          </a:xfrm>
          <a:prstGeom prst="rect">
            <a:avLst/>
          </a:prstGeom>
          <a:noFill/>
          <a:ln w="3175">
            <a:solidFill>
              <a:srgbClr val="211E20"/>
            </a:solidFill>
            <a:miter lim="800000"/>
            <a:headEnd/>
            <a:tailEnd/>
          </a:ln>
        </p:spPr>
        <p:txBody>
          <a:bodyPr/>
          <a:lstStyle/>
          <a:p>
            <a:endParaRPr lang="en-US"/>
          </a:p>
        </p:txBody>
      </p:sp>
      <p:sp>
        <p:nvSpPr>
          <p:cNvPr id="45800" name="Freeform 2144"/>
          <p:cNvSpPr>
            <a:spLocks/>
          </p:cNvSpPr>
          <p:nvPr/>
        </p:nvSpPr>
        <p:spPr bwMode="auto">
          <a:xfrm>
            <a:off x="7869239" y="2520950"/>
            <a:ext cx="661987" cy="577850"/>
          </a:xfrm>
          <a:custGeom>
            <a:avLst/>
            <a:gdLst>
              <a:gd name="T0" fmla="*/ 373 w 417"/>
              <a:gd name="T1" fmla="*/ 364 h 364"/>
              <a:gd name="T2" fmla="*/ 373 w 417"/>
              <a:gd name="T3" fmla="*/ 364 h 364"/>
              <a:gd name="T4" fmla="*/ 390 w 417"/>
              <a:gd name="T5" fmla="*/ 330 h 364"/>
              <a:gd name="T6" fmla="*/ 401 w 417"/>
              <a:gd name="T7" fmla="*/ 299 h 364"/>
              <a:gd name="T8" fmla="*/ 411 w 417"/>
              <a:gd name="T9" fmla="*/ 268 h 364"/>
              <a:gd name="T10" fmla="*/ 415 w 417"/>
              <a:gd name="T11" fmla="*/ 240 h 364"/>
              <a:gd name="T12" fmla="*/ 417 w 417"/>
              <a:gd name="T13" fmla="*/ 213 h 364"/>
              <a:gd name="T14" fmla="*/ 413 w 417"/>
              <a:gd name="T15" fmla="*/ 188 h 364"/>
              <a:gd name="T16" fmla="*/ 407 w 417"/>
              <a:gd name="T17" fmla="*/ 163 h 364"/>
              <a:gd name="T18" fmla="*/ 400 w 417"/>
              <a:gd name="T19" fmla="*/ 142 h 364"/>
              <a:gd name="T20" fmla="*/ 388 w 417"/>
              <a:gd name="T21" fmla="*/ 122 h 364"/>
              <a:gd name="T22" fmla="*/ 373 w 417"/>
              <a:gd name="T23" fmla="*/ 105 h 364"/>
              <a:gd name="T24" fmla="*/ 357 w 417"/>
              <a:gd name="T25" fmla="*/ 88 h 364"/>
              <a:gd name="T26" fmla="*/ 340 w 417"/>
              <a:gd name="T27" fmla="*/ 74 h 364"/>
              <a:gd name="T28" fmla="*/ 321 w 417"/>
              <a:gd name="T29" fmla="*/ 63 h 364"/>
              <a:gd name="T30" fmla="*/ 300 w 417"/>
              <a:gd name="T31" fmla="*/ 51 h 364"/>
              <a:gd name="T32" fmla="*/ 279 w 417"/>
              <a:gd name="T33" fmla="*/ 42 h 364"/>
              <a:gd name="T34" fmla="*/ 256 w 417"/>
              <a:gd name="T35" fmla="*/ 34 h 364"/>
              <a:gd name="T36" fmla="*/ 211 w 417"/>
              <a:gd name="T37" fmla="*/ 21 h 364"/>
              <a:gd name="T38" fmla="*/ 167 w 417"/>
              <a:gd name="T39" fmla="*/ 11 h 364"/>
              <a:gd name="T40" fmla="*/ 125 w 417"/>
              <a:gd name="T41" fmla="*/ 5 h 364"/>
              <a:gd name="T42" fmla="*/ 85 w 417"/>
              <a:gd name="T43" fmla="*/ 2 h 364"/>
              <a:gd name="T44" fmla="*/ 25 w 417"/>
              <a:gd name="T45" fmla="*/ 0 h 364"/>
              <a:gd name="T46" fmla="*/ 0 w 417"/>
              <a:gd name="T47" fmla="*/ 0 h 364"/>
              <a:gd name="T48" fmla="*/ 2 w 417"/>
              <a:gd name="T49" fmla="*/ 38 h 364"/>
              <a:gd name="T50" fmla="*/ 23 w 417"/>
              <a:gd name="T51" fmla="*/ 38 h 364"/>
              <a:gd name="T52" fmla="*/ 83 w 417"/>
              <a:gd name="T53" fmla="*/ 40 h 364"/>
              <a:gd name="T54" fmla="*/ 119 w 417"/>
              <a:gd name="T55" fmla="*/ 44 h 364"/>
              <a:gd name="T56" fmla="*/ 162 w 417"/>
              <a:gd name="T57" fmla="*/ 50 h 364"/>
              <a:gd name="T58" fmla="*/ 204 w 417"/>
              <a:gd name="T59" fmla="*/ 57 h 364"/>
              <a:gd name="T60" fmla="*/ 244 w 417"/>
              <a:gd name="T61" fmla="*/ 71 h 364"/>
              <a:gd name="T62" fmla="*/ 263 w 417"/>
              <a:gd name="T63" fmla="*/ 76 h 364"/>
              <a:gd name="T64" fmla="*/ 282 w 417"/>
              <a:gd name="T65" fmla="*/ 86 h 364"/>
              <a:gd name="T66" fmla="*/ 300 w 417"/>
              <a:gd name="T67" fmla="*/ 96 h 364"/>
              <a:gd name="T68" fmla="*/ 317 w 417"/>
              <a:gd name="T69" fmla="*/ 105 h 364"/>
              <a:gd name="T70" fmla="*/ 332 w 417"/>
              <a:gd name="T71" fmla="*/ 117 h 364"/>
              <a:gd name="T72" fmla="*/ 344 w 417"/>
              <a:gd name="T73" fmla="*/ 130 h 364"/>
              <a:gd name="T74" fmla="*/ 355 w 417"/>
              <a:gd name="T75" fmla="*/ 144 h 364"/>
              <a:gd name="T76" fmla="*/ 365 w 417"/>
              <a:gd name="T77" fmla="*/ 159 h 364"/>
              <a:gd name="T78" fmla="*/ 371 w 417"/>
              <a:gd name="T79" fmla="*/ 176 h 364"/>
              <a:gd name="T80" fmla="*/ 377 w 417"/>
              <a:gd name="T81" fmla="*/ 193 h 364"/>
              <a:gd name="T82" fmla="*/ 378 w 417"/>
              <a:gd name="T83" fmla="*/ 213 h 364"/>
              <a:gd name="T84" fmla="*/ 377 w 417"/>
              <a:gd name="T85" fmla="*/ 236 h 364"/>
              <a:gd name="T86" fmla="*/ 373 w 417"/>
              <a:gd name="T87" fmla="*/ 261 h 364"/>
              <a:gd name="T88" fmla="*/ 365 w 417"/>
              <a:gd name="T89" fmla="*/ 286 h 364"/>
              <a:gd name="T90" fmla="*/ 355 w 417"/>
              <a:gd name="T91" fmla="*/ 314 h 364"/>
              <a:gd name="T92" fmla="*/ 340 w 417"/>
              <a:gd name="T93" fmla="*/ 347 h 364"/>
              <a:gd name="T94" fmla="*/ 340 w 417"/>
              <a:gd name="T95" fmla="*/ 347 h 364"/>
              <a:gd name="T96" fmla="*/ 373 w 417"/>
              <a:gd name="T97" fmla="*/ 364 h 36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17"/>
              <a:gd name="T148" fmla="*/ 0 h 364"/>
              <a:gd name="T149" fmla="*/ 417 w 417"/>
              <a:gd name="T150" fmla="*/ 364 h 36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17" h="364">
                <a:moveTo>
                  <a:pt x="373" y="364"/>
                </a:moveTo>
                <a:lnTo>
                  <a:pt x="373" y="364"/>
                </a:lnTo>
                <a:lnTo>
                  <a:pt x="390" y="330"/>
                </a:lnTo>
                <a:lnTo>
                  <a:pt x="401" y="299"/>
                </a:lnTo>
                <a:lnTo>
                  <a:pt x="411" y="268"/>
                </a:lnTo>
                <a:lnTo>
                  <a:pt x="415" y="240"/>
                </a:lnTo>
                <a:lnTo>
                  <a:pt x="417" y="213"/>
                </a:lnTo>
                <a:lnTo>
                  <a:pt x="413" y="188"/>
                </a:lnTo>
                <a:lnTo>
                  <a:pt x="407" y="163"/>
                </a:lnTo>
                <a:lnTo>
                  <a:pt x="400" y="142"/>
                </a:lnTo>
                <a:lnTo>
                  <a:pt x="388" y="122"/>
                </a:lnTo>
                <a:lnTo>
                  <a:pt x="373" y="105"/>
                </a:lnTo>
                <a:lnTo>
                  <a:pt x="357" y="88"/>
                </a:lnTo>
                <a:lnTo>
                  <a:pt x="340" y="74"/>
                </a:lnTo>
                <a:lnTo>
                  <a:pt x="321" y="63"/>
                </a:lnTo>
                <a:lnTo>
                  <a:pt x="300" y="51"/>
                </a:lnTo>
                <a:lnTo>
                  <a:pt x="279" y="42"/>
                </a:lnTo>
                <a:lnTo>
                  <a:pt x="256" y="34"/>
                </a:lnTo>
                <a:lnTo>
                  <a:pt x="211" y="21"/>
                </a:lnTo>
                <a:lnTo>
                  <a:pt x="167" y="11"/>
                </a:lnTo>
                <a:lnTo>
                  <a:pt x="125" y="5"/>
                </a:lnTo>
                <a:lnTo>
                  <a:pt x="85" y="2"/>
                </a:lnTo>
                <a:lnTo>
                  <a:pt x="25" y="0"/>
                </a:lnTo>
                <a:lnTo>
                  <a:pt x="0" y="0"/>
                </a:lnTo>
                <a:lnTo>
                  <a:pt x="2" y="38"/>
                </a:lnTo>
                <a:lnTo>
                  <a:pt x="23" y="38"/>
                </a:lnTo>
                <a:lnTo>
                  <a:pt x="83" y="40"/>
                </a:lnTo>
                <a:lnTo>
                  <a:pt x="119" y="44"/>
                </a:lnTo>
                <a:lnTo>
                  <a:pt x="162" y="50"/>
                </a:lnTo>
                <a:lnTo>
                  <a:pt x="204" y="57"/>
                </a:lnTo>
                <a:lnTo>
                  <a:pt x="244" y="71"/>
                </a:lnTo>
                <a:lnTo>
                  <a:pt x="263" y="76"/>
                </a:lnTo>
                <a:lnTo>
                  <a:pt x="282" y="86"/>
                </a:lnTo>
                <a:lnTo>
                  <a:pt x="300" y="96"/>
                </a:lnTo>
                <a:lnTo>
                  <a:pt x="317" y="105"/>
                </a:lnTo>
                <a:lnTo>
                  <a:pt x="332" y="117"/>
                </a:lnTo>
                <a:lnTo>
                  <a:pt x="344" y="130"/>
                </a:lnTo>
                <a:lnTo>
                  <a:pt x="355" y="144"/>
                </a:lnTo>
                <a:lnTo>
                  <a:pt x="365" y="159"/>
                </a:lnTo>
                <a:lnTo>
                  <a:pt x="371" y="176"/>
                </a:lnTo>
                <a:lnTo>
                  <a:pt x="377" y="193"/>
                </a:lnTo>
                <a:lnTo>
                  <a:pt x="378" y="213"/>
                </a:lnTo>
                <a:lnTo>
                  <a:pt x="377" y="236"/>
                </a:lnTo>
                <a:lnTo>
                  <a:pt x="373" y="261"/>
                </a:lnTo>
                <a:lnTo>
                  <a:pt x="365" y="286"/>
                </a:lnTo>
                <a:lnTo>
                  <a:pt x="355" y="314"/>
                </a:lnTo>
                <a:lnTo>
                  <a:pt x="340" y="347"/>
                </a:lnTo>
                <a:lnTo>
                  <a:pt x="373" y="364"/>
                </a:lnTo>
                <a:close/>
              </a:path>
            </a:pathLst>
          </a:custGeom>
          <a:solidFill>
            <a:srgbClr val="1F1A17"/>
          </a:solidFill>
          <a:ln w="9525">
            <a:noFill/>
            <a:round/>
            <a:headEnd/>
            <a:tailEnd/>
          </a:ln>
        </p:spPr>
        <p:txBody>
          <a:bodyPr/>
          <a:lstStyle/>
          <a:p>
            <a:endParaRPr lang="en-US"/>
          </a:p>
        </p:txBody>
      </p:sp>
      <p:sp>
        <p:nvSpPr>
          <p:cNvPr id="45801" name="Freeform 2145"/>
          <p:cNvSpPr>
            <a:spLocks/>
          </p:cNvSpPr>
          <p:nvPr/>
        </p:nvSpPr>
        <p:spPr bwMode="auto">
          <a:xfrm>
            <a:off x="8054975" y="3071813"/>
            <a:ext cx="406400" cy="925512"/>
          </a:xfrm>
          <a:custGeom>
            <a:avLst/>
            <a:gdLst>
              <a:gd name="T0" fmla="*/ 119 w 256"/>
              <a:gd name="T1" fmla="*/ 560 h 583"/>
              <a:gd name="T2" fmla="*/ 100 w 256"/>
              <a:gd name="T3" fmla="*/ 534 h 583"/>
              <a:gd name="T4" fmla="*/ 83 w 256"/>
              <a:gd name="T5" fmla="*/ 509 h 583"/>
              <a:gd name="T6" fmla="*/ 70 w 256"/>
              <a:gd name="T7" fmla="*/ 484 h 583"/>
              <a:gd name="T8" fmla="*/ 58 w 256"/>
              <a:gd name="T9" fmla="*/ 461 h 583"/>
              <a:gd name="T10" fmla="*/ 50 w 256"/>
              <a:gd name="T11" fmla="*/ 438 h 583"/>
              <a:gd name="T12" fmla="*/ 45 w 256"/>
              <a:gd name="T13" fmla="*/ 416 h 583"/>
              <a:gd name="T14" fmla="*/ 41 w 256"/>
              <a:gd name="T15" fmla="*/ 395 h 583"/>
              <a:gd name="T16" fmla="*/ 39 w 256"/>
              <a:gd name="T17" fmla="*/ 374 h 583"/>
              <a:gd name="T18" fmla="*/ 39 w 256"/>
              <a:gd name="T19" fmla="*/ 353 h 583"/>
              <a:gd name="T20" fmla="*/ 41 w 256"/>
              <a:gd name="T21" fmla="*/ 334 h 583"/>
              <a:gd name="T22" fmla="*/ 45 w 256"/>
              <a:gd name="T23" fmla="*/ 317 h 583"/>
              <a:gd name="T24" fmla="*/ 48 w 256"/>
              <a:gd name="T25" fmla="*/ 297 h 583"/>
              <a:gd name="T26" fmla="*/ 56 w 256"/>
              <a:gd name="T27" fmla="*/ 280 h 583"/>
              <a:gd name="T28" fmla="*/ 62 w 256"/>
              <a:gd name="T29" fmla="*/ 263 h 583"/>
              <a:gd name="T30" fmla="*/ 71 w 256"/>
              <a:gd name="T31" fmla="*/ 246 h 583"/>
              <a:gd name="T32" fmla="*/ 81 w 256"/>
              <a:gd name="T33" fmla="*/ 230 h 583"/>
              <a:gd name="T34" fmla="*/ 102 w 256"/>
              <a:gd name="T35" fmla="*/ 198 h 583"/>
              <a:gd name="T36" fmla="*/ 127 w 256"/>
              <a:gd name="T37" fmla="*/ 167 h 583"/>
              <a:gd name="T38" fmla="*/ 152 w 256"/>
              <a:gd name="T39" fmla="*/ 140 h 583"/>
              <a:gd name="T40" fmla="*/ 177 w 256"/>
              <a:gd name="T41" fmla="*/ 113 h 583"/>
              <a:gd name="T42" fmla="*/ 200 w 256"/>
              <a:gd name="T43" fmla="*/ 88 h 583"/>
              <a:gd name="T44" fmla="*/ 223 w 256"/>
              <a:gd name="T45" fmla="*/ 63 h 583"/>
              <a:gd name="T46" fmla="*/ 242 w 256"/>
              <a:gd name="T47" fmla="*/ 40 h 583"/>
              <a:gd name="T48" fmla="*/ 256 w 256"/>
              <a:gd name="T49" fmla="*/ 17 h 583"/>
              <a:gd name="T50" fmla="*/ 223 w 256"/>
              <a:gd name="T51" fmla="*/ 0 h 583"/>
              <a:gd name="T52" fmla="*/ 212 w 256"/>
              <a:gd name="T53" fmla="*/ 17 h 583"/>
              <a:gd name="T54" fmla="*/ 194 w 256"/>
              <a:gd name="T55" fmla="*/ 38 h 583"/>
              <a:gd name="T56" fmla="*/ 173 w 256"/>
              <a:gd name="T57" fmla="*/ 61 h 583"/>
              <a:gd name="T58" fmla="*/ 148 w 256"/>
              <a:gd name="T59" fmla="*/ 86 h 583"/>
              <a:gd name="T60" fmla="*/ 123 w 256"/>
              <a:gd name="T61" fmla="*/ 113 h 583"/>
              <a:gd name="T62" fmla="*/ 96 w 256"/>
              <a:gd name="T63" fmla="*/ 142 h 583"/>
              <a:gd name="T64" fmla="*/ 71 w 256"/>
              <a:gd name="T65" fmla="*/ 175 h 583"/>
              <a:gd name="T66" fmla="*/ 48 w 256"/>
              <a:gd name="T67" fmla="*/ 209 h 583"/>
              <a:gd name="T68" fmla="*/ 37 w 256"/>
              <a:gd name="T69" fmla="*/ 228 h 583"/>
              <a:gd name="T70" fmla="*/ 27 w 256"/>
              <a:gd name="T71" fmla="*/ 246 h 583"/>
              <a:gd name="T72" fmla="*/ 20 w 256"/>
              <a:gd name="T73" fmla="*/ 267 h 583"/>
              <a:gd name="T74" fmla="*/ 12 w 256"/>
              <a:gd name="T75" fmla="*/ 286 h 583"/>
              <a:gd name="T76" fmla="*/ 6 w 256"/>
              <a:gd name="T77" fmla="*/ 307 h 583"/>
              <a:gd name="T78" fmla="*/ 2 w 256"/>
              <a:gd name="T79" fmla="*/ 330 h 583"/>
              <a:gd name="T80" fmla="*/ 0 w 256"/>
              <a:gd name="T81" fmla="*/ 353 h 583"/>
              <a:gd name="T82" fmla="*/ 0 w 256"/>
              <a:gd name="T83" fmla="*/ 376 h 583"/>
              <a:gd name="T84" fmla="*/ 2 w 256"/>
              <a:gd name="T85" fmla="*/ 399 h 583"/>
              <a:gd name="T86" fmla="*/ 6 w 256"/>
              <a:gd name="T87" fmla="*/ 424 h 583"/>
              <a:gd name="T88" fmla="*/ 14 w 256"/>
              <a:gd name="T89" fmla="*/ 449 h 583"/>
              <a:gd name="T90" fmla="*/ 23 w 256"/>
              <a:gd name="T91" fmla="*/ 476 h 583"/>
              <a:gd name="T92" fmla="*/ 35 w 256"/>
              <a:gd name="T93" fmla="*/ 501 h 583"/>
              <a:gd name="T94" fmla="*/ 50 w 256"/>
              <a:gd name="T95" fmla="*/ 528 h 583"/>
              <a:gd name="T96" fmla="*/ 68 w 256"/>
              <a:gd name="T97" fmla="*/ 557 h 583"/>
              <a:gd name="T98" fmla="*/ 89 w 256"/>
              <a:gd name="T99" fmla="*/ 583 h 583"/>
              <a:gd name="T100" fmla="*/ 119 w 256"/>
              <a:gd name="T101" fmla="*/ 560 h 58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56"/>
              <a:gd name="T154" fmla="*/ 0 h 583"/>
              <a:gd name="T155" fmla="*/ 256 w 256"/>
              <a:gd name="T156" fmla="*/ 583 h 58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56" h="583">
                <a:moveTo>
                  <a:pt x="119" y="560"/>
                </a:moveTo>
                <a:lnTo>
                  <a:pt x="100" y="534"/>
                </a:lnTo>
                <a:lnTo>
                  <a:pt x="83" y="509"/>
                </a:lnTo>
                <a:lnTo>
                  <a:pt x="70" y="484"/>
                </a:lnTo>
                <a:lnTo>
                  <a:pt x="58" y="461"/>
                </a:lnTo>
                <a:lnTo>
                  <a:pt x="50" y="438"/>
                </a:lnTo>
                <a:lnTo>
                  <a:pt x="45" y="416"/>
                </a:lnTo>
                <a:lnTo>
                  <a:pt x="41" y="395"/>
                </a:lnTo>
                <a:lnTo>
                  <a:pt x="39" y="374"/>
                </a:lnTo>
                <a:lnTo>
                  <a:pt x="39" y="353"/>
                </a:lnTo>
                <a:lnTo>
                  <a:pt x="41" y="334"/>
                </a:lnTo>
                <a:lnTo>
                  <a:pt x="45" y="317"/>
                </a:lnTo>
                <a:lnTo>
                  <a:pt x="48" y="297"/>
                </a:lnTo>
                <a:lnTo>
                  <a:pt x="56" y="280"/>
                </a:lnTo>
                <a:lnTo>
                  <a:pt x="62" y="263"/>
                </a:lnTo>
                <a:lnTo>
                  <a:pt x="71" y="246"/>
                </a:lnTo>
                <a:lnTo>
                  <a:pt x="81" y="230"/>
                </a:lnTo>
                <a:lnTo>
                  <a:pt x="102" y="198"/>
                </a:lnTo>
                <a:lnTo>
                  <a:pt x="127" y="167"/>
                </a:lnTo>
                <a:lnTo>
                  <a:pt x="152" y="140"/>
                </a:lnTo>
                <a:lnTo>
                  <a:pt x="177" y="113"/>
                </a:lnTo>
                <a:lnTo>
                  <a:pt x="200" y="88"/>
                </a:lnTo>
                <a:lnTo>
                  <a:pt x="223" y="63"/>
                </a:lnTo>
                <a:lnTo>
                  <a:pt x="242" y="40"/>
                </a:lnTo>
                <a:lnTo>
                  <a:pt x="256" y="17"/>
                </a:lnTo>
                <a:lnTo>
                  <a:pt x="223" y="0"/>
                </a:lnTo>
                <a:lnTo>
                  <a:pt x="212" y="17"/>
                </a:lnTo>
                <a:lnTo>
                  <a:pt x="194" y="38"/>
                </a:lnTo>
                <a:lnTo>
                  <a:pt x="173" y="61"/>
                </a:lnTo>
                <a:lnTo>
                  <a:pt x="148" y="86"/>
                </a:lnTo>
                <a:lnTo>
                  <a:pt x="123" y="113"/>
                </a:lnTo>
                <a:lnTo>
                  <a:pt x="96" y="142"/>
                </a:lnTo>
                <a:lnTo>
                  <a:pt x="71" y="175"/>
                </a:lnTo>
                <a:lnTo>
                  <a:pt x="48" y="209"/>
                </a:lnTo>
                <a:lnTo>
                  <a:pt x="37" y="228"/>
                </a:lnTo>
                <a:lnTo>
                  <a:pt x="27" y="246"/>
                </a:lnTo>
                <a:lnTo>
                  <a:pt x="20" y="267"/>
                </a:lnTo>
                <a:lnTo>
                  <a:pt x="12" y="286"/>
                </a:lnTo>
                <a:lnTo>
                  <a:pt x="6" y="307"/>
                </a:lnTo>
                <a:lnTo>
                  <a:pt x="2" y="330"/>
                </a:lnTo>
                <a:lnTo>
                  <a:pt x="0" y="353"/>
                </a:lnTo>
                <a:lnTo>
                  <a:pt x="0" y="376"/>
                </a:lnTo>
                <a:lnTo>
                  <a:pt x="2" y="399"/>
                </a:lnTo>
                <a:lnTo>
                  <a:pt x="6" y="424"/>
                </a:lnTo>
                <a:lnTo>
                  <a:pt x="14" y="449"/>
                </a:lnTo>
                <a:lnTo>
                  <a:pt x="23" y="476"/>
                </a:lnTo>
                <a:lnTo>
                  <a:pt x="35" y="501"/>
                </a:lnTo>
                <a:lnTo>
                  <a:pt x="50" y="528"/>
                </a:lnTo>
                <a:lnTo>
                  <a:pt x="68" y="557"/>
                </a:lnTo>
                <a:lnTo>
                  <a:pt x="89" y="583"/>
                </a:lnTo>
                <a:lnTo>
                  <a:pt x="119" y="560"/>
                </a:lnTo>
                <a:close/>
              </a:path>
            </a:pathLst>
          </a:custGeom>
          <a:solidFill>
            <a:srgbClr val="1F1A17"/>
          </a:solidFill>
          <a:ln w="9525">
            <a:noFill/>
            <a:round/>
            <a:headEnd/>
            <a:tailEnd/>
          </a:ln>
        </p:spPr>
        <p:txBody>
          <a:bodyPr/>
          <a:lstStyle/>
          <a:p>
            <a:endParaRPr lang="en-US"/>
          </a:p>
        </p:txBody>
      </p:sp>
      <p:sp>
        <p:nvSpPr>
          <p:cNvPr id="45802" name="Freeform 2146"/>
          <p:cNvSpPr>
            <a:spLocks/>
          </p:cNvSpPr>
          <p:nvPr/>
        </p:nvSpPr>
        <p:spPr bwMode="auto">
          <a:xfrm>
            <a:off x="7851775" y="2524126"/>
            <a:ext cx="26988" cy="53975"/>
          </a:xfrm>
          <a:custGeom>
            <a:avLst/>
            <a:gdLst>
              <a:gd name="T0" fmla="*/ 17 w 17"/>
              <a:gd name="T1" fmla="*/ 0 h 34"/>
              <a:gd name="T2" fmla="*/ 9 w 17"/>
              <a:gd name="T3" fmla="*/ 0 h 34"/>
              <a:gd name="T4" fmla="*/ 4 w 17"/>
              <a:gd name="T5" fmla="*/ 0 h 34"/>
              <a:gd name="T6" fmla="*/ 2 w 17"/>
              <a:gd name="T7" fmla="*/ 5 h 34"/>
              <a:gd name="T8" fmla="*/ 0 w 17"/>
              <a:gd name="T9" fmla="*/ 15 h 34"/>
              <a:gd name="T10" fmla="*/ 2 w 17"/>
              <a:gd name="T11" fmla="*/ 24 h 34"/>
              <a:gd name="T12" fmla="*/ 4 w 17"/>
              <a:gd name="T13" fmla="*/ 34 h 34"/>
              <a:gd name="T14" fmla="*/ 17 w 17"/>
              <a:gd name="T15" fmla="*/ 34 h 34"/>
              <a:gd name="T16" fmla="*/ 17 w 17"/>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34"/>
              <a:gd name="T29" fmla="*/ 17 w 17"/>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34">
                <a:moveTo>
                  <a:pt x="17" y="0"/>
                </a:moveTo>
                <a:lnTo>
                  <a:pt x="9" y="0"/>
                </a:lnTo>
                <a:lnTo>
                  <a:pt x="4" y="0"/>
                </a:lnTo>
                <a:lnTo>
                  <a:pt x="2" y="5"/>
                </a:lnTo>
                <a:lnTo>
                  <a:pt x="0" y="15"/>
                </a:lnTo>
                <a:lnTo>
                  <a:pt x="2" y="24"/>
                </a:lnTo>
                <a:lnTo>
                  <a:pt x="4" y="34"/>
                </a:lnTo>
                <a:lnTo>
                  <a:pt x="17" y="34"/>
                </a:lnTo>
                <a:lnTo>
                  <a:pt x="17" y="0"/>
                </a:lnTo>
                <a:close/>
              </a:path>
            </a:pathLst>
          </a:custGeom>
          <a:solidFill>
            <a:srgbClr val="1F1A17"/>
          </a:solidFill>
          <a:ln w="9525">
            <a:noFill/>
            <a:round/>
            <a:headEnd/>
            <a:tailEnd/>
          </a:ln>
        </p:spPr>
        <p:txBody>
          <a:bodyPr/>
          <a:lstStyle/>
          <a:p>
            <a:endParaRPr lang="en-US"/>
          </a:p>
        </p:txBody>
      </p:sp>
      <p:sp>
        <p:nvSpPr>
          <p:cNvPr id="45803" name="Freeform 2147"/>
          <p:cNvSpPr>
            <a:spLocks/>
          </p:cNvSpPr>
          <p:nvPr/>
        </p:nvSpPr>
        <p:spPr bwMode="auto">
          <a:xfrm>
            <a:off x="2876550" y="1511300"/>
            <a:ext cx="69850" cy="69850"/>
          </a:xfrm>
          <a:custGeom>
            <a:avLst/>
            <a:gdLst>
              <a:gd name="T0" fmla="*/ 0 w 44"/>
              <a:gd name="T1" fmla="*/ 44 h 44"/>
              <a:gd name="T2" fmla="*/ 37 w 44"/>
              <a:gd name="T3" fmla="*/ 4 h 44"/>
              <a:gd name="T4" fmla="*/ 38 w 44"/>
              <a:gd name="T5" fmla="*/ 2 h 44"/>
              <a:gd name="T6" fmla="*/ 40 w 44"/>
              <a:gd name="T7" fmla="*/ 2 h 44"/>
              <a:gd name="T8" fmla="*/ 42 w 44"/>
              <a:gd name="T9" fmla="*/ 0 h 44"/>
              <a:gd name="T10" fmla="*/ 44 w 44"/>
              <a:gd name="T11" fmla="*/ 0 h 44"/>
              <a:gd name="T12" fmla="*/ 8 w 44"/>
              <a:gd name="T13" fmla="*/ 41 h 44"/>
              <a:gd name="T14" fmla="*/ 6 w 44"/>
              <a:gd name="T15" fmla="*/ 41 h 44"/>
              <a:gd name="T16" fmla="*/ 4 w 44"/>
              <a:gd name="T17" fmla="*/ 41 h 44"/>
              <a:gd name="T18" fmla="*/ 2 w 44"/>
              <a:gd name="T19" fmla="*/ 43 h 44"/>
              <a:gd name="T20" fmla="*/ 0 w 44"/>
              <a:gd name="T21" fmla="*/ 44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
              <a:gd name="T34" fmla="*/ 0 h 44"/>
              <a:gd name="T35" fmla="*/ 44 w 44"/>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 h="44">
                <a:moveTo>
                  <a:pt x="0" y="44"/>
                </a:moveTo>
                <a:lnTo>
                  <a:pt x="37" y="4"/>
                </a:lnTo>
                <a:lnTo>
                  <a:pt x="38" y="2"/>
                </a:lnTo>
                <a:lnTo>
                  <a:pt x="40" y="2"/>
                </a:lnTo>
                <a:lnTo>
                  <a:pt x="42" y="0"/>
                </a:lnTo>
                <a:lnTo>
                  <a:pt x="44" y="0"/>
                </a:lnTo>
                <a:lnTo>
                  <a:pt x="8" y="41"/>
                </a:lnTo>
                <a:lnTo>
                  <a:pt x="6" y="41"/>
                </a:lnTo>
                <a:lnTo>
                  <a:pt x="4" y="41"/>
                </a:lnTo>
                <a:lnTo>
                  <a:pt x="2" y="43"/>
                </a:lnTo>
                <a:lnTo>
                  <a:pt x="0" y="44"/>
                </a:lnTo>
                <a:close/>
              </a:path>
            </a:pathLst>
          </a:custGeom>
          <a:solidFill>
            <a:srgbClr val="BABBBF"/>
          </a:solidFill>
          <a:ln w="9525">
            <a:noFill/>
            <a:round/>
            <a:headEnd/>
            <a:tailEnd/>
          </a:ln>
        </p:spPr>
        <p:txBody>
          <a:bodyPr/>
          <a:lstStyle/>
          <a:p>
            <a:endParaRPr lang="en-US"/>
          </a:p>
        </p:txBody>
      </p:sp>
      <p:sp>
        <p:nvSpPr>
          <p:cNvPr id="45804" name="Freeform 2148"/>
          <p:cNvSpPr>
            <a:spLocks/>
          </p:cNvSpPr>
          <p:nvPr/>
        </p:nvSpPr>
        <p:spPr bwMode="auto">
          <a:xfrm>
            <a:off x="2889250" y="1511300"/>
            <a:ext cx="654050" cy="65088"/>
          </a:xfrm>
          <a:custGeom>
            <a:avLst/>
            <a:gdLst>
              <a:gd name="T0" fmla="*/ 0 w 412"/>
              <a:gd name="T1" fmla="*/ 41 h 41"/>
              <a:gd name="T2" fmla="*/ 36 w 412"/>
              <a:gd name="T3" fmla="*/ 0 h 41"/>
              <a:gd name="T4" fmla="*/ 412 w 412"/>
              <a:gd name="T5" fmla="*/ 0 h 41"/>
              <a:gd name="T6" fmla="*/ 376 w 412"/>
              <a:gd name="T7" fmla="*/ 41 h 41"/>
              <a:gd name="T8" fmla="*/ 0 w 412"/>
              <a:gd name="T9" fmla="*/ 41 h 41"/>
              <a:gd name="T10" fmla="*/ 0 60000 65536"/>
              <a:gd name="T11" fmla="*/ 0 60000 65536"/>
              <a:gd name="T12" fmla="*/ 0 60000 65536"/>
              <a:gd name="T13" fmla="*/ 0 60000 65536"/>
              <a:gd name="T14" fmla="*/ 0 60000 65536"/>
              <a:gd name="T15" fmla="*/ 0 w 412"/>
              <a:gd name="T16" fmla="*/ 0 h 41"/>
              <a:gd name="T17" fmla="*/ 412 w 412"/>
              <a:gd name="T18" fmla="*/ 41 h 41"/>
            </a:gdLst>
            <a:ahLst/>
            <a:cxnLst>
              <a:cxn ang="T10">
                <a:pos x="T0" y="T1"/>
              </a:cxn>
              <a:cxn ang="T11">
                <a:pos x="T2" y="T3"/>
              </a:cxn>
              <a:cxn ang="T12">
                <a:pos x="T4" y="T5"/>
              </a:cxn>
              <a:cxn ang="T13">
                <a:pos x="T6" y="T7"/>
              </a:cxn>
              <a:cxn ang="T14">
                <a:pos x="T8" y="T9"/>
              </a:cxn>
            </a:cxnLst>
            <a:rect l="T15" t="T16" r="T17" b="T18"/>
            <a:pathLst>
              <a:path w="412" h="41">
                <a:moveTo>
                  <a:pt x="0" y="41"/>
                </a:moveTo>
                <a:lnTo>
                  <a:pt x="36" y="0"/>
                </a:lnTo>
                <a:lnTo>
                  <a:pt x="412" y="0"/>
                </a:lnTo>
                <a:lnTo>
                  <a:pt x="376" y="41"/>
                </a:lnTo>
                <a:lnTo>
                  <a:pt x="0" y="41"/>
                </a:lnTo>
                <a:close/>
              </a:path>
            </a:pathLst>
          </a:custGeom>
          <a:solidFill>
            <a:srgbClr val="CED3D9"/>
          </a:solidFill>
          <a:ln w="9525">
            <a:noFill/>
            <a:round/>
            <a:headEnd/>
            <a:tailEnd/>
          </a:ln>
        </p:spPr>
        <p:txBody>
          <a:bodyPr/>
          <a:lstStyle/>
          <a:p>
            <a:endParaRPr lang="en-US"/>
          </a:p>
        </p:txBody>
      </p:sp>
      <p:sp>
        <p:nvSpPr>
          <p:cNvPr id="45805" name="Freeform 2149"/>
          <p:cNvSpPr>
            <a:spLocks/>
          </p:cNvSpPr>
          <p:nvPr/>
        </p:nvSpPr>
        <p:spPr bwMode="auto">
          <a:xfrm>
            <a:off x="3486150" y="1511300"/>
            <a:ext cx="76200" cy="82550"/>
          </a:xfrm>
          <a:custGeom>
            <a:avLst/>
            <a:gdLst>
              <a:gd name="T0" fmla="*/ 0 w 48"/>
              <a:gd name="T1" fmla="*/ 41 h 52"/>
              <a:gd name="T2" fmla="*/ 36 w 48"/>
              <a:gd name="T3" fmla="*/ 0 h 52"/>
              <a:gd name="T4" fmla="*/ 38 w 48"/>
              <a:gd name="T5" fmla="*/ 0 h 52"/>
              <a:gd name="T6" fmla="*/ 40 w 48"/>
              <a:gd name="T7" fmla="*/ 2 h 52"/>
              <a:gd name="T8" fmla="*/ 42 w 48"/>
              <a:gd name="T9" fmla="*/ 2 h 52"/>
              <a:gd name="T10" fmla="*/ 44 w 48"/>
              <a:gd name="T11" fmla="*/ 4 h 52"/>
              <a:gd name="T12" fmla="*/ 46 w 48"/>
              <a:gd name="T13" fmla="*/ 6 h 52"/>
              <a:gd name="T14" fmla="*/ 48 w 48"/>
              <a:gd name="T15" fmla="*/ 8 h 52"/>
              <a:gd name="T16" fmla="*/ 48 w 48"/>
              <a:gd name="T17" fmla="*/ 10 h 52"/>
              <a:gd name="T18" fmla="*/ 48 w 48"/>
              <a:gd name="T19" fmla="*/ 14 h 52"/>
              <a:gd name="T20" fmla="*/ 11 w 48"/>
              <a:gd name="T21" fmla="*/ 52 h 52"/>
              <a:gd name="T22" fmla="*/ 11 w 48"/>
              <a:gd name="T23" fmla="*/ 50 h 52"/>
              <a:gd name="T24" fmla="*/ 11 w 48"/>
              <a:gd name="T25" fmla="*/ 48 h 52"/>
              <a:gd name="T26" fmla="*/ 9 w 48"/>
              <a:gd name="T27" fmla="*/ 46 h 52"/>
              <a:gd name="T28" fmla="*/ 8 w 48"/>
              <a:gd name="T29" fmla="*/ 44 h 52"/>
              <a:gd name="T30" fmla="*/ 6 w 48"/>
              <a:gd name="T31" fmla="*/ 43 h 52"/>
              <a:gd name="T32" fmla="*/ 4 w 48"/>
              <a:gd name="T33" fmla="*/ 41 h 52"/>
              <a:gd name="T34" fmla="*/ 2 w 48"/>
              <a:gd name="T35" fmla="*/ 41 h 52"/>
              <a:gd name="T36" fmla="*/ 0 w 48"/>
              <a:gd name="T37" fmla="*/ 41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2"/>
              <a:gd name="T59" fmla="*/ 48 w 48"/>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2">
                <a:moveTo>
                  <a:pt x="0" y="41"/>
                </a:moveTo>
                <a:lnTo>
                  <a:pt x="36" y="0"/>
                </a:lnTo>
                <a:lnTo>
                  <a:pt x="38" y="0"/>
                </a:lnTo>
                <a:lnTo>
                  <a:pt x="40" y="2"/>
                </a:lnTo>
                <a:lnTo>
                  <a:pt x="42" y="2"/>
                </a:lnTo>
                <a:lnTo>
                  <a:pt x="44" y="4"/>
                </a:lnTo>
                <a:lnTo>
                  <a:pt x="46" y="6"/>
                </a:lnTo>
                <a:lnTo>
                  <a:pt x="48" y="8"/>
                </a:lnTo>
                <a:lnTo>
                  <a:pt x="48" y="10"/>
                </a:lnTo>
                <a:lnTo>
                  <a:pt x="48" y="14"/>
                </a:lnTo>
                <a:lnTo>
                  <a:pt x="11" y="52"/>
                </a:lnTo>
                <a:lnTo>
                  <a:pt x="11" y="50"/>
                </a:lnTo>
                <a:lnTo>
                  <a:pt x="11" y="48"/>
                </a:lnTo>
                <a:lnTo>
                  <a:pt x="9" y="46"/>
                </a:lnTo>
                <a:lnTo>
                  <a:pt x="8" y="44"/>
                </a:lnTo>
                <a:lnTo>
                  <a:pt x="6" y="43"/>
                </a:lnTo>
                <a:lnTo>
                  <a:pt x="4" y="41"/>
                </a:lnTo>
                <a:lnTo>
                  <a:pt x="2" y="41"/>
                </a:lnTo>
                <a:lnTo>
                  <a:pt x="0" y="41"/>
                </a:lnTo>
                <a:close/>
              </a:path>
            </a:pathLst>
          </a:custGeom>
          <a:solidFill>
            <a:srgbClr val="DEE0E2"/>
          </a:solidFill>
          <a:ln w="9525">
            <a:noFill/>
            <a:round/>
            <a:headEnd/>
            <a:tailEnd/>
          </a:ln>
        </p:spPr>
        <p:txBody>
          <a:bodyPr/>
          <a:lstStyle/>
          <a:p>
            <a:endParaRPr lang="en-US"/>
          </a:p>
        </p:txBody>
      </p:sp>
      <p:sp>
        <p:nvSpPr>
          <p:cNvPr id="45806" name="Freeform 2150"/>
          <p:cNvSpPr>
            <a:spLocks/>
          </p:cNvSpPr>
          <p:nvPr/>
        </p:nvSpPr>
        <p:spPr bwMode="auto">
          <a:xfrm>
            <a:off x="3503614" y="1533525"/>
            <a:ext cx="58737" cy="1727200"/>
          </a:xfrm>
          <a:custGeom>
            <a:avLst/>
            <a:gdLst>
              <a:gd name="T0" fmla="*/ 0 w 37"/>
              <a:gd name="T1" fmla="*/ 38 h 1088"/>
              <a:gd name="T2" fmla="*/ 37 w 37"/>
              <a:gd name="T3" fmla="*/ 0 h 1088"/>
              <a:gd name="T4" fmla="*/ 37 w 37"/>
              <a:gd name="T5" fmla="*/ 1050 h 1088"/>
              <a:gd name="T6" fmla="*/ 0 w 37"/>
              <a:gd name="T7" fmla="*/ 1088 h 1088"/>
              <a:gd name="T8" fmla="*/ 0 w 37"/>
              <a:gd name="T9" fmla="*/ 38 h 1088"/>
              <a:gd name="T10" fmla="*/ 0 60000 65536"/>
              <a:gd name="T11" fmla="*/ 0 60000 65536"/>
              <a:gd name="T12" fmla="*/ 0 60000 65536"/>
              <a:gd name="T13" fmla="*/ 0 60000 65536"/>
              <a:gd name="T14" fmla="*/ 0 60000 65536"/>
              <a:gd name="T15" fmla="*/ 0 w 37"/>
              <a:gd name="T16" fmla="*/ 0 h 1088"/>
              <a:gd name="T17" fmla="*/ 37 w 37"/>
              <a:gd name="T18" fmla="*/ 1088 h 1088"/>
            </a:gdLst>
            <a:ahLst/>
            <a:cxnLst>
              <a:cxn ang="T10">
                <a:pos x="T0" y="T1"/>
              </a:cxn>
              <a:cxn ang="T11">
                <a:pos x="T2" y="T3"/>
              </a:cxn>
              <a:cxn ang="T12">
                <a:pos x="T4" y="T5"/>
              </a:cxn>
              <a:cxn ang="T13">
                <a:pos x="T6" y="T7"/>
              </a:cxn>
              <a:cxn ang="T14">
                <a:pos x="T8" y="T9"/>
              </a:cxn>
            </a:cxnLst>
            <a:rect l="T15" t="T16" r="T17" b="T18"/>
            <a:pathLst>
              <a:path w="37" h="1088">
                <a:moveTo>
                  <a:pt x="0" y="38"/>
                </a:moveTo>
                <a:lnTo>
                  <a:pt x="37" y="0"/>
                </a:lnTo>
                <a:lnTo>
                  <a:pt x="37" y="1050"/>
                </a:lnTo>
                <a:lnTo>
                  <a:pt x="0" y="1088"/>
                </a:lnTo>
                <a:lnTo>
                  <a:pt x="0" y="38"/>
                </a:lnTo>
                <a:close/>
              </a:path>
            </a:pathLst>
          </a:custGeom>
          <a:solidFill>
            <a:srgbClr val="CED3D9"/>
          </a:solidFill>
          <a:ln w="9525">
            <a:noFill/>
            <a:round/>
            <a:headEnd/>
            <a:tailEnd/>
          </a:ln>
        </p:spPr>
        <p:txBody>
          <a:bodyPr/>
          <a:lstStyle/>
          <a:p>
            <a:endParaRPr lang="en-US"/>
          </a:p>
        </p:txBody>
      </p:sp>
      <p:sp>
        <p:nvSpPr>
          <p:cNvPr id="45807" name="Freeform 2151"/>
          <p:cNvSpPr>
            <a:spLocks/>
          </p:cNvSpPr>
          <p:nvPr/>
        </p:nvSpPr>
        <p:spPr bwMode="auto">
          <a:xfrm>
            <a:off x="3498850" y="3200400"/>
            <a:ext cx="63500" cy="76200"/>
          </a:xfrm>
          <a:custGeom>
            <a:avLst/>
            <a:gdLst>
              <a:gd name="T0" fmla="*/ 3 w 40"/>
              <a:gd name="T1" fmla="*/ 38 h 48"/>
              <a:gd name="T2" fmla="*/ 40 w 40"/>
              <a:gd name="T3" fmla="*/ 0 h 48"/>
              <a:gd name="T4" fmla="*/ 40 w 40"/>
              <a:gd name="T5" fmla="*/ 2 h 48"/>
              <a:gd name="T6" fmla="*/ 40 w 40"/>
              <a:gd name="T7" fmla="*/ 3 h 48"/>
              <a:gd name="T8" fmla="*/ 38 w 40"/>
              <a:gd name="T9" fmla="*/ 5 h 48"/>
              <a:gd name="T10" fmla="*/ 36 w 40"/>
              <a:gd name="T11" fmla="*/ 7 h 48"/>
              <a:gd name="T12" fmla="*/ 0 w 40"/>
              <a:gd name="T13" fmla="*/ 48 h 48"/>
              <a:gd name="T14" fmla="*/ 1 w 40"/>
              <a:gd name="T15" fmla="*/ 46 h 48"/>
              <a:gd name="T16" fmla="*/ 3 w 40"/>
              <a:gd name="T17" fmla="*/ 44 h 48"/>
              <a:gd name="T18" fmla="*/ 3 w 40"/>
              <a:gd name="T19" fmla="*/ 42 h 48"/>
              <a:gd name="T20" fmla="*/ 3 w 40"/>
              <a:gd name="T21" fmla="*/ 38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48"/>
              <a:gd name="T35" fmla="*/ 40 w 40"/>
              <a:gd name="T36" fmla="*/ 48 h 4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48">
                <a:moveTo>
                  <a:pt x="3" y="38"/>
                </a:moveTo>
                <a:lnTo>
                  <a:pt x="40" y="0"/>
                </a:lnTo>
                <a:lnTo>
                  <a:pt x="40" y="2"/>
                </a:lnTo>
                <a:lnTo>
                  <a:pt x="40" y="3"/>
                </a:lnTo>
                <a:lnTo>
                  <a:pt x="38" y="5"/>
                </a:lnTo>
                <a:lnTo>
                  <a:pt x="36" y="7"/>
                </a:lnTo>
                <a:lnTo>
                  <a:pt x="0" y="48"/>
                </a:lnTo>
                <a:lnTo>
                  <a:pt x="1" y="46"/>
                </a:lnTo>
                <a:lnTo>
                  <a:pt x="3" y="44"/>
                </a:lnTo>
                <a:lnTo>
                  <a:pt x="3" y="42"/>
                </a:lnTo>
                <a:lnTo>
                  <a:pt x="3" y="38"/>
                </a:lnTo>
                <a:close/>
              </a:path>
            </a:pathLst>
          </a:custGeom>
          <a:solidFill>
            <a:srgbClr val="80878B"/>
          </a:solidFill>
          <a:ln w="9525">
            <a:noFill/>
            <a:round/>
            <a:headEnd/>
            <a:tailEnd/>
          </a:ln>
        </p:spPr>
        <p:txBody>
          <a:bodyPr/>
          <a:lstStyle/>
          <a:p>
            <a:endParaRPr lang="en-US"/>
          </a:p>
        </p:txBody>
      </p:sp>
      <p:sp>
        <p:nvSpPr>
          <p:cNvPr id="45808" name="Freeform 2152"/>
          <p:cNvSpPr>
            <a:spLocks/>
          </p:cNvSpPr>
          <p:nvPr/>
        </p:nvSpPr>
        <p:spPr bwMode="auto">
          <a:xfrm>
            <a:off x="2876550" y="1511300"/>
            <a:ext cx="685800" cy="1765300"/>
          </a:xfrm>
          <a:custGeom>
            <a:avLst/>
            <a:gdLst>
              <a:gd name="T0" fmla="*/ 0 w 432"/>
              <a:gd name="T1" fmla="*/ 44 h 1112"/>
              <a:gd name="T2" fmla="*/ 37 w 432"/>
              <a:gd name="T3" fmla="*/ 4 h 1112"/>
              <a:gd name="T4" fmla="*/ 38 w 432"/>
              <a:gd name="T5" fmla="*/ 2 h 1112"/>
              <a:gd name="T6" fmla="*/ 40 w 432"/>
              <a:gd name="T7" fmla="*/ 2 h 1112"/>
              <a:gd name="T8" fmla="*/ 42 w 432"/>
              <a:gd name="T9" fmla="*/ 0 h 1112"/>
              <a:gd name="T10" fmla="*/ 44 w 432"/>
              <a:gd name="T11" fmla="*/ 0 h 1112"/>
              <a:gd name="T12" fmla="*/ 420 w 432"/>
              <a:gd name="T13" fmla="*/ 0 h 1112"/>
              <a:gd name="T14" fmla="*/ 422 w 432"/>
              <a:gd name="T15" fmla="*/ 0 h 1112"/>
              <a:gd name="T16" fmla="*/ 424 w 432"/>
              <a:gd name="T17" fmla="*/ 2 h 1112"/>
              <a:gd name="T18" fmla="*/ 426 w 432"/>
              <a:gd name="T19" fmla="*/ 2 h 1112"/>
              <a:gd name="T20" fmla="*/ 428 w 432"/>
              <a:gd name="T21" fmla="*/ 4 h 1112"/>
              <a:gd name="T22" fmla="*/ 430 w 432"/>
              <a:gd name="T23" fmla="*/ 6 h 1112"/>
              <a:gd name="T24" fmla="*/ 432 w 432"/>
              <a:gd name="T25" fmla="*/ 8 h 1112"/>
              <a:gd name="T26" fmla="*/ 432 w 432"/>
              <a:gd name="T27" fmla="*/ 10 h 1112"/>
              <a:gd name="T28" fmla="*/ 432 w 432"/>
              <a:gd name="T29" fmla="*/ 14 h 1112"/>
              <a:gd name="T30" fmla="*/ 432 w 432"/>
              <a:gd name="T31" fmla="*/ 1064 h 1112"/>
              <a:gd name="T32" fmla="*/ 432 w 432"/>
              <a:gd name="T33" fmla="*/ 1066 h 1112"/>
              <a:gd name="T34" fmla="*/ 432 w 432"/>
              <a:gd name="T35" fmla="*/ 1067 h 1112"/>
              <a:gd name="T36" fmla="*/ 430 w 432"/>
              <a:gd name="T37" fmla="*/ 1069 h 1112"/>
              <a:gd name="T38" fmla="*/ 428 w 432"/>
              <a:gd name="T39" fmla="*/ 1071 h 1112"/>
              <a:gd name="T40" fmla="*/ 392 w 432"/>
              <a:gd name="T41" fmla="*/ 1112 h 1112"/>
              <a:gd name="T42" fmla="*/ 393 w 432"/>
              <a:gd name="T43" fmla="*/ 1110 h 1112"/>
              <a:gd name="T44" fmla="*/ 395 w 432"/>
              <a:gd name="T45" fmla="*/ 1108 h 1112"/>
              <a:gd name="T46" fmla="*/ 395 w 432"/>
              <a:gd name="T47" fmla="*/ 1106 h 1112"/>
              <a:gd name="T48" fmla="*/ 395 w 432"/>
              <a:gd name="T49" fmla="*/ 1102 h 1112"/>
              <a:gd name="T50" fmla="*/ 395 w 432"/>
              <a:gd name="T51" fmla="*/ 52 h 1112"/>
              <a:gd name="T52" fmla="*/ 395 w 432"/>
              <a:gd name="T53" fmla="*/ 50 h 1112"/>
              <a:gd name="T54" fmla="*/ 395 w 432"/>
              <a:gd name="T55" fmla="*/ 48 h 1112"/>
              <a:gd name="T56" fmla="*/ 393 w 432"/>
              <a:gd name="T57" fmla="*/ 46 h 1112"/>
              <a:gd name="T58" fmla="*/ 392 w 432"/>
              <a:gd name="T59" fmla="*/ 44 h 1112"/>
              <a:gd name="T60" fmla="*/ 390 w 432"/>
              <a:gd name="T61" fmla="*/ 43 h 1112"/>
              <a:gd name="T62" fmla="*/ 388 w 432"/>
              <a:gd name="T63" fmla="*/ 41 h 1112"/>
              <a:gd name="T64" fmla="*/ 386 w 432"/>
              <a:gd name="T65" fmla="*/ 41 h 1112"/>
              <a:gd name="T66" fmla="*/ 384 w 432"/>
              <a:gd name="T67" fmla="*/ 41 h 1112"/>
              <a:gd name="T68" fmla="*/ 8 w 432"/>
              <a:gd name="T69" fmla="*/ 41 h 1112"/>
              <a:gd name="T70" fmla="*/ 6 w 432"/>
              <a:gd name="T71" fmla="*/ 41 h 1112"/>
              <a:gd name="T72" fmla="*/ 4 w 432"/>
              <a:gd name="T73" fmla="*/ 41 h 1112"/>
              <a:gd name="T74" fmla="*/ 2 w 432"/>
              <a:gd name="T75" fmla="*/ 43 h 1112"/>
              <a:gd name="T76" fmla="*/ 0 w 432"/>
              <a:gd name="T77" fmla="*/ 44 h 111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32"/>
              <a:gd name="T118" fmla="*/ 0 h 1112"/>
              <a:gd name="T119" fmla="*/ 432 w 432"/>
              <a:gd name="T120" fmla="*/ 1112 h 111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32" h="1112">
                <a:moveTo>
                  <a:pt x="0" y="44"/>
                </a:moveTo>
                <a:lnTo>
                  <a:pt x="37" y="4"/>
                </a:lnTo>
                <a:lnTo>
                  <a:pt x="38" y="2"/>
                </a:lnTo>
                <a:lnTo>
                  <a:pt x="40" y="2"/>
                </a:lnTo>
                <a:lnTo>
                  <a:pt x="42" y="0"/>
                </a:lnTo>
                <a:lnTo>
                  <a:pt x="44" y="0"/>
                </a:lnTo>
                <a:lnTo>
                  <a:pt x="420" y="0"/>
                </a:lnTo>
                <a:lnTo>
                  <a:pt x="422" y="0"/>
                </a:lnTo>
                <a:lnTo>
                  <a:pt x="424" y="2"/>
                </a:lnTo>
                <a:lnTo>
                  <a:pt x="426" y="2"/>
                </a:lnTo>
                <a:lnTo>
                  <a:pt x="428" y="4"/>
                </a:lnTo>
                <a:lnTo>
                  <a:pt x="430" y="6"/>
                </a:lnTo>
                <a:lnTo>
                  <a:pt x="432" y="8"/>
                </a:lnTo>
                <a:lnTo>
                  <a:pt x="432" y="10"/>
                </a:lnTo>
                <a:lnTo>
                  <a:pt x="432" y="14"/>
                </a:lnTo>
                <a:lnTo>
                  <a:pt x="432" y="1064"/>
                </a:lnTo>
                <a:lnTo>
                  <a:pt x="432" y="1066"/>
                </a:lnTo>
                <a:lnTo>
                  <a:pt x="432" y="1067"/>
                </a:lnTo>
                <a:lnTo>
                  <a:pt x="430" y="1069"/>
                </a:lnTo>
                <a:lnTo>
                  <a:pt x="428" y="1071"/>
                </a:lnTo>
                <a:lnTo>
                  <a:pt x="392" y="1112"/>
                </a:lnTo>
                <a:lnTo>
                  <a:pt x="393" y="1110"/>
                </a:lnTo>
                <a:lnTo>
                  <a:pt x="395" y="1108"/>
                </a:lnTo>
                <a:lnTo>
                  <a:pt x="395" y="1106"/>
                </a:lnTo>
                <a:lnTo>
                  <a:pt x="395" y="1102"/>
                </a:lnTo>
                <a:lnTo>
                  <a:pt x="395" y="52"/>
                </a:lnTo>
                <a:lnTo>
                  <a:pt x="395" y="50"/>
                </a:lnTo>
                <a:lnTo>
                  <a:pt x="395" y="48"/>
                </a:lnTo>
                <a:lnTo>
                  <a:pt x="393" y="46"/>
                </a:lnTo>
                <a:lnTo>
                  <a:pt x="392" y="44"/>
                </a:lnTo>
                <a:lnTo>
                  <a:pt x="390" y="43"/>
                </a:lnTo>
                <a:lnTo>
                  <a:pt x="388" y="41"/>
                </a:lnTo>
                <a:lnTo>
                  <a:pt x="386" y="41"/>
                </a:lnTo>
                <a:lnTo>
                  <a:pt x="384" y="41"/>
                </a:lnTo>
                <a:lnTo>
                  <a:pt x="8" y="41"/>
                </a:lnTo>
                <a:lnTo>
                  <a:pt x="6" y="41"/>
                </a:lnTo>
                <a:lnTo>
                  <a:pt x="4" y="41"/>
                </a:lnTo>
                <a:lnTo>
                  <a:pt x="2" y="43"/>
                </a:lnTo>
                <a:lnTo>
                  <a:pt x="0" y="44"/>
                </a:lnTo>
              </a:path>
            </a:pathLst>
          </a:custGeom>
          <a:noFill/>
          <a:ln w="0">
            <a:solidFill>
              <a:srgbClr val="25221E"/>
            </a:solidFill>
            <a:round/>
            <a:headEnd/>
            <a:tailEnd/>
          </a:ln>
        </p:spPr>
        <p:txBody>
          <a:bodyPr/>
          <a:lstStyle/>
          <a:p>
            <a:endParaRPr lang="en-US"/>
          </a:p>
        </p:txBody>
      </p:sp>
      <p:sp>
        <p:nvSpPr>
          <p:cNvPr id="45809" name="Freeform 2153"/>
          <p:cNvSpPr>
            <a:spLocks/>
          </p:cNvSpPr>
          <p:nvPr/>
        </p:nvSpPr>
        <p:spPr bwMode="auto">
          <a:xfrm>
            <a:off x="2870201" y="1576389"/>
            <a:ext cx="633413" cy="1704975"/>
          </a:xfrm>
          <a:custGeom>
            <a:avLst/>
            <a:gdLst>
              <a:gd name="T0" fmla="*/ 12 w 399"/>
              <a:gd name="T1" fmla="*/ 0 h 1074"/>
              <a:gd name="T2" fmla="*/ 388 w 399"/>
              <a:gd name="T3" fmla="*/ 0 h 1074"/>
              <a:gd name="T4" fmla="*/ 392 w 399"/>
              <a:gd name="T5" fmla="*/ 0 h 1074"/>
              <a:gd name="T6" fmla="*/ 396 w 399"/>
              <a:gd name="T7" fmla="*/ 3 h 1074"/>
              <a:gd name="T8" fmla="*/ 399 w 399"/>
              <a:gd name="T9" fmla="*/ 7 h 1074"/>
              <a:gd name="T10" fmla="*/ 399 w 399"/>
              <a:gd name="T11" fmla="*/ 11 h 1074"/>
              <a:gd name="T12" fmla="*/ 399 w 399"/>
              <a:gd name="T13" fmla="*/ 1061 h 1074"/>
              <a:gd name="T14" fmla="*/ 399 w 399"/>
              <a:gd name="T15" fmla="*/ 1067 h 1074"/>
              <a:gd name="T16" fmla="*/ 396 w 399"/>
              <a:gd name="T17" fmla="*/ 1071 h 1074"/>
              <a:gd name="T18" fmla="*/ 392 w 399"/>
              <a:gd name="T19" fmla="*/ 1072 h 1074"/>
              <a:gd name="T20" fmla="*/ 388 w 399"/>
              <a:gd name="T21" fmla="*/ 1074 h 1074"/>
              <a:gd name="T22" fmla="*/ 12 w 399"/>
              <a:gd name="T23" fmla="*/ 1074 h 1074"/>
              <a:gd name="T24" fmla="*/ 8 w 399"/>
              <a:gd name="T25" fmla="*/ 1072 h 1074"/>
              <a:gd name="T26" fmla="*/ 4 w 399"/>
              <a:gd name="T27" fmla="*/ 1071 h 1074"/>
              <a:gd name="T28" fmla="*/ 0 w 399"/>
              <a:gd name="T29" fmla="*/ 1067 h 1074"/>
              <a:gd name="T30" fmla="*/ 0 w 399"/>
              <a:gd name="T31" fmla="*/ 1061 h 1074"/>
              <a:gd name="T32" fmla="*/ 0 w 399"/>
              <a:gd name="T33" fmla="*/ 11 h 1074"/>
              <a:gd name="T34" fmla="*/ 0 w 399"/>
              <a:gd name="T35" fmla="*/ 7 h 1074"/>
              <a:gd name="T36" fmla="*/ 4 w 399"/>
              <a:gd name="T37" fmla="*/ 3 h 1074"/>
              <a:gd name="T38" fmla="*/ 8 w 399"/>
              <a:gd name="T39" fmla="*/ 0 h 1074"/>
              <a:gd name="T40" fmla="*/ 12 w 399"/>
              <a:gd name="T41" fmla="*/ 0 h 10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99"/>
              <a:gd name="T64" fmla="*/ 0 h 1074"/>
              <a:gd name="T65" fmla="*/ 399 w 399"/>
              <a:gd name="T66" fmla="*/ 1074 h 107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99" h="1074">
                <a:moveTo>
                  <a:pt x="12" y="0"/>
                </a:moveTo>
                <a:lnTo>
                  <a:pt x="388" y="0"/>
                </a:lnTo>
                <a:lnTo>
                  <a:pt x="392" y="0"/>
                </a:lnTo>
                <a:lnTo>
                  <a:pt x="396" y="3"/>
                </a:lnTo>
                <a:lnTo>
                  <a:pt x="399" y="7"/>
                </a:lnTo>
                <a:lnTo>
                  <a:pt x="399" y="11"/>
                </a:lnTo>
                <a:lnTo>
                  <a:pt x="399" y="1061"/>
                </a:lnTo>
                <a:lnTo>
                  <a:pt x="399" y="1067"/>
                </a:lnTo>
                <a:lnTo>
                  <a:pt x="396" y="1071"/>
                </a:lnTo>
                <a:lnTo>
                  <a:pt x="392" y="1072"/>
                </a:lnTo>
                <a:lnTo>
                  <a:pt x="388" y="1074"/>
                </a:lnTo>
                <a:lnTo>
                  <a:pt x="12" y="1074"/>
                </a:lnTo>
                <a:lnTo>
                  <a:pt x="8" y="1072"/>
                </a:lnTo>
                <a:lnTo>
                  <a:pt x="4" y="1071"/>
                </a:lnTo>
                <a:lnTo>
                  <a:pt x="0" y="1067"/>
                </a:lnTo>
                <a:lnTo>
                  <a:pt x="0" y="1061"/>
                </a:lnTo>
                <a:lnTo>
                  <a:pt x="0" y="11"/>
                </a:lnTo>
                <a:lnTo>
                  <a:pt x="0" y="7"/>
                </a:lnTo>
                <a:lnTo>
                  <a:pt x="4" y="3"/>
                </a:lnTo>
                <a:lnTo>
                  <a:pt x="8" y="0"/>
                </a:lnTo>
                <a:lnTo>
                  <a:pt x="12" y="0"/>
                </a:lnTo>
                <a:close/>
              </a:path>
            </a:pathLst>
          </a:custGeom>
          <a:solidFill>
            <a:srgbClr val="BABBBF"/>
          </a:solidFill>
          <a:ln w="9525">
            <a:noFill/>
            <a:round/>
            <a:headEnd/>
            <a:tailEnd/>
          </a:ln>
        </p:spPr>
        <p:txBody>
          <a:bodyPr/>
          <a:lstStyle/>
          <a:p>
            <a:endParaRPr lang="en-US"/>
          </a:p>
        </p:txBody>
      </p:sp>
      <p:sp>
        <p:nvSpPr>
          <p:cNvPr id="45810" name="Freeform 2154"/>
          <p:cNvSpPr>
            <a:spLocks/>
          </p:cNvSpPr>
          <p:nvPr/>
        </p:nvSpPr>
        <p:spPr bwMode="auto">
          <a:xfrm>
            <a:off x="2870201" y="1576389"/>
            <a:ext cx="633413" cy="1704975"/>
          </a:xfrm>
          <a:custGeom>
            <a:avLst/>
            <a:gdLst>
              <a:gd name="T0" fmla="*/ 12 w 399"/>
              <a:gd name="T1" fmla="*/ 0 h 1074"/>
              <a:gd name="T2" fmla="*/ 388 w 399"/>
              <a:gd name="T3" fmla="*/ 0 h 1074"/>
              <a:gd name="T4" fmla="*/ 392 w 399"/>
              <a:gd name="T5" fmla="*/ 0 h 1074"/>
              <a:gd name="T6" fmla="*/ 396 w 399"/>
              <a:gd name="T7" fmla="*/ 3 h 1074"/>
              <a:gd name="T8" fmla="*/ 399 w 399"/>
              <a:gd name="T9" fmla="*/ 7 h 1074"/>
              <a:gd name="T10" fmla="*/ 399 w 399"/>
              <a:gd name="T11" fmla="*/ 11 h 1074"/>
              <a:gd name="T12" fmla="*/ 399 w 399"/>
              <a:gd name="T13" fmla="*/ 1061 h 1074"/>
              <a:gd name="T14" fmla="*/ 399 w 399"/>
              <a:gd name="T15" fmla="*/ 1067 h 1074"/>
              <a:gd name="T16" fmla="*/ 396 w 399"/>
              <a:gd name="T17" fmla="*/ 1071 h 1074"/>
              <a:gd name="T18" fmla="*/ 392 w 399"/>
              <a:gd name="T19" fmla="*/ 1072 h 1074"/>
              <a:gd name="T20" fmla="*/ 388 w 399"/>
              <a:gd name="T21" fmla="*/ 1074 h 1074"/>
              <a:gd name="T22" fmla="*/ 12 w 399"/>
              <a:gd name="T23" fmla="*/ 1074 h 1074"/>
              <a:gd name="T24" fmla="*/ 8 w 399"/>
              <a:gd name="T25" fmla="*/ 1072 h 1074"/>
              <a:gd name="T26" fmla="*/ 4 w 399"/>
              <a:gd name="T27" fmla="*/ 1071 h 1074"/>
              <a:gd name="T28" fmla="*/ 0 w 399"/>
              <a:gd name="T29" fmla="*/ 1067 h 1074"/>
              <a:gd name="T30" fmla="*/ 0 w 399"/>
              <a:gd name="T31" fmla="*/ 1061 h 1074"/>
              <a:gd name="T32" fmla="*/ 0 w 399"/>
              <a:gd name="T33" fmla="*/ 11 h 1074"/>
              <a:gd name="T34" fmla="*/ 0 w 399"/>
              <a:gd name="T35" fmla="*/ 7 h 1074"/>
              <a:gd name="T36" fmla="*/ 4 w 399"/>
              <a:gd name="T37" fmla="*/ 3 h 1074"/>
              <a:gd name="T38" fmla="*/ 8 w 399"/>
              <a:gd name="T39" fmla="*/ 0 h 1074"/>
              <a:gd name="T40" fmla="*/ 12 w 399"/>
              <a:gd name="T41" fmla="*/ 0 h 10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99"/>
              <a:gd name="T64" fmla="*/ 0 h 1074"/>
              <a:gd name="T65" fmla="*/ 399 w 399"/>
              <a:gd name="T66" fmla="*/ 1074 h 107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99" h="1074">
                <a:moveTo>
                  <a:pt x="12" y="0"/>
                </a:moveTo>
                <a:lnTo>
                  <a:pt x="388" y="0"/>
                </a:lnTo>
                <a:lnTo>
                  <a:pt x="392" y="0"/>
                </a:lnTo>
                <a:lnTo>
                  <a:pt x="396" y="3"/>
                </a:lnTo>
                <a:lnTo>
                  <a:pt x="399" y="7"/>
                </a:lnTo>
                <a:lnTo>
                  <a:pt x="399" y="11"/>
                </a:lnTo>
                <a:lnTo>
                  <a:pt x="399" y="1061"/>
                </a:lnTo>
                <a:lnTo>
                  <a:pt x="399" y="1067"/>
                </a:lnTo>
                <a:lnTo>
                  <a:pt x="396" y="1071"/>
                </a:lnTo>
                <a:lnTo>
                  <a:pt x="392" y="1072"/>
                </a:lnTo>
                <a:lnTo>
                  <a:pt x="388" y="1074"/>
                </a:lnTo>
                <a:lnTo>
                  <a:pt x="12" y="1074"/>
                </a:lnTo>
                <a:lnTo>
                  <a:pt x="8" y="1072"/>
                </a:lnTo>
                <a:lnTo>
                  <a:pt x="4" y="1071"/>
                </a:lnTo>
                <a:lnTo>
                  <a:pt x="0" y="1067"/>
                </a:lnTo>
                <a:lnTo>
                  <a:pt x="0" y="1061"/>
                </a:lnTo>
                <a:lnTo>
                  <a:pt x="0" y="11"/>
                </a:lnTo>
                <a:lnTo>
                  <a:pt x="0" y="7"/>
                </a:lnTo>
                <a:lnTo>
                  <a:pt x="4" y="3"/>
                </a:lnTo>
                <a:lnTo>
                  <a:pt x="8" y="0"/>
                </a:lnTo>
                <a:lnTo>
                  <a:pt x="12" y="0"/>
                </a:lnTo>
              </a:path>
            </a:pathLst>
          </a:custGeom>
          <a:noFill/>
          <a:ln w="0">
            <a:solidFill>
              <a:srgbClr val="25221E"/>
            </a:solidFill>
            <a:round/>
            <a:headEnd/>
            <a:tailEnd/>
          </a:ln>
        </p:spPr>
        <p:txBody>
          <a:bodyPr/>
          <a:lstStyle/>
          <a:p>
            <a:endParaRPr lang="en-US"/>
          </a:p>
        </p:txBody>
      </p:sp>
      <p:sp>
        <p:nvSpPr>
          <p:cNvPr id="45811" name="Rectangle 2155"/>
          <p:cNvSpPr>
            <a:spLocks noChangeArrowheads="1"/>
          </p:cNvSpPr>
          <p:nvPr/>
        </p:nvSpPr>
        <p:spPr bwMode="auto">
          <a:xfrm>
            <a:off x="2922588" y="2720975"/>
            <a:ext cx="533400" cy="503238"/>
          </a:xfrm>
          <a:prstGeom prst="rect">
            <a:avLst/>
          </a:prstGeom>
          <a:solidFill>
            <a:srgbClr val="C3C3C2"/>
          </a:solidFill>
          <a:ln w="9525">
            <a:noFill/>
            <a:miter lim="800000"/>
            <a:headEnd/>
            <a:tailEnd/>
          </a:ln>
        </p:spPr>
        <p:txBody>
          <a:bodyPr/>
          <a:lstStyle/>
          <a:p>
            <a:endParaRPr lang="en-US"/>
          </a:p>
        </p:txBody>
      </p:sp>
      <p:sp>
        <p:nvSpPr>
          <p:cNvPr id="45812" name="Rectangle 2156"/>
          <p:cNvSpPr>
            <a:spLocks noChangeArrowheads="1"/>
          </p:cNvSpPr>
          <p:nvPr/>
        </p:nvSpPr>
        <p:spPr bwMode="auto">
          <a:xfrm>
            <a:off x="2922588" y="2720975"/>
            <a:ext cx="533400" cy="503238"/>
          </a:xfrm>
          <a:prstGeom prst="rect">
            <a:avLst/>
          </a:prstGeom>
          <a:noFill/>
          <a:ln w="0">
            <a:solidFill>
              <a:srgbClr val="25221E"/>
            </a:solidFill>
            <a:miter lim="800000"/>
            <a:headEnd/>
            <a:tailEnd/>
          </a:ln>
        </p:spPr>
        <p:txBody>
          <a:bodyPr/>
          <a:lstStyle/>
          <a:p>
            <a:endParaRPr lang="en-US"/>
          </a:p>
        </p:txBody>
      </p:sp>
      <p:sp>
        <p:nvSpPr>
          <p:cNvPr id="45813" name="Rectangle 2157"/>
          <p:cNvSpPr>
            <a:spLocks noChangeArrowheads="1"/>
          </p:cNvSpPr>
          <p:nvPr/>
        </p:nvSpPr>
        <p:spPr bwMode="auto">
          <a:xfrm>
            <a:off x="3236913" y="1998663"/>
            <a:ext cx="36512" cy="12700"/>
          </a:xfrm>
          <a:prstGeom prst="rect">
            <a:avLst/>
          </a:prstGeom>
          <a:solidFill>
            <a:srgbClr val="009240"/>
          </a:solidFill>
          <a:ln w="9525">
            <a:noFill/>
            <a:miter lim="800000"/>
            <a:headEnd/>
            <a:tailEnd/>
          </a:ln>
        </p:spPr>
        <p:txBody>
          <a:bodyPr/>
          <a:lstStyle/>
          <a:p>
            <a:endParaRPr lang="en-US"/>
          </a:p>
        </p:txBody>
      </p:sp>
      <p:sp>
        <p:nvSpPr>
          <p:cNvPr id="45814" name="Rectangle 2158"/>
          <p:cNvSpPr>
            <a:spLocks noChangeArrowheads="1"/>
          </p:cNvSpPr>
          <p:nvPr/>
        </p:nvSpPr>
        <p:spPr bwMode="auto">
          <a:xfrm>
            <a:off x="3236913" y="1998663"/>
            <a:ext cx="36512" cy="12700"/>
          </a:xfrm>
          <a:prstGeom prst="rect">
            <a:avLst/>
          </a:prstGeom>
          <a:noFill/>
          <a:ln w="0">
            <a:solidFill>
              <a:srgbClr val="25221E"/>
            </a:solidFill>
            <a:miter lim="800000"/>
            <a:headEnd/>
            <a:tailEnd/>
          </a:ln>
        </p:spPr>
        <p:txBody>
          <a:bodyPr/>
          <a:lstStyle/>
          <a:p>
            <a:endParaRPr lang="en-US"/>
          </a:p>
        </p:txBody>
      </p:sp>
      <p:sp>
        <p:nvSpPr>
          <p:cNvPr id="45815" name="Rectangle 2159"/>
          <p:cNvSpPr>
            <a:spLocks noChangeArrowheads="1"/>
          </p:cNvSpPr>
          <p:nvPr/>
        </p:nvSpPr>
        <p:spPr bwMode="auto">
          <a:xfrm>
            <a:off x="2922588" y="1871664"/>
            <a:ext cx="533400" cy="155575"/>
          </a:xfrm>
          <a:prstGeom prst="rect">
            <a:avLst/>
          </a:prstGeom>
          <a:noFill/>
          <a:ln w="0">
            <a:solidFill>
              <a:srgbClr val="25221E"/>
            </a:solidFill>
            <a:miter lim="800000"/>
            <a:headEnd/>
            <a:tailEnd/>
          </a:ln>
        </p:spPr>
        <p:txBody>
          <a:bodyPr/>
          <a:lstStyle/>
          <a:p>
            <a:endParaRPr lang="en-US"/>
          </a:p>
        </p:txBody>
      </p:sp>
      <p:sp>
        <p:nvSpPr>
          <p:cNvPr id="45816" name="Rectangle 2160"/>
          <p:cNvSpPr>
            <a:spLocks noChangeArrowheads="1"/>
          </p:cNvSpPr>
          <p:nvPr/>
        </p:nvSpPr>
        <p:spPr bwMode="auto">
          <a:xfrm>
            <a:off x="2922588" y="2027238"/>
            <a:ext cx="533400" cy="152400"/>
          </a:xfrm>
          <a:prstGeom prst="rect">
            <a:avLst/>
          </a:prstGeom>
          <a:solidFill>
            <a:srgbClr val="C3C3C2"/>
          </a:solidFill>
          <a:ln w="9525">
            <a:noFill/>
            <a:miter lim="800000"/>
            <a:headEnd/>
            <a:tailEnd/>
          </a:ln>
        </p:spPr>
        <p:txBody>
          <a:bodyPr/>
          <a:lstStyle/>
          <a:p>
            <a:endParaRPr lang="en-US"/>
          </a:p>
        </p:txBody>
      </p:sp>
      <p:sp>
        <p:nvSpPr>
          <p:cNvPr id="45817" name="Rectangle 2161"/>
          <p:cNvSpPr>
            <a:spLocks noChangeArrowheads="1"/>
          </p:cNvSpPr>
          <p:nvPr/>
        </p:nvSpPr>
        <p:spPr bwMode="auto">
          <a:xfrm>
            <a:off x="2922588" y="2027238"/>
            <a:ext cx="533400" cy="152400"/>
          </a:xfrm>
          <a:prstGeom prst="rect">
            <a:avLst/>
          </a:prstGeom>
          <a:noFill/>
          <a:ln w="0">
            <a:solidFill>
              <a:srgbClr val="25221E"/>
            </a:solidFill>
            <a:miter lim="800000"/>
            <a:headEnd/>
            <a:tailEnd/>
          </a:ln>
        </p:spPr>
        <p:txBody>
          <a:bodyPr/>
          <a:lstStyle/>
          <a:p>
            <a:endParaRPr lang="en-US"/>
          </a:p>
        </p:txBody>
      </p:sp>
      <p:sp>
        <p:nvSpPr>
          <p:cNvPr id="45818" name="Rectangle 2162"/>
          <p:cNvSpPr>
            <a:spLocks noChangeArrowheads="1"/>
          </p:cNvSpPr>
          <p:nvPr/>
        </p:nvSpPr>
        <p:spPr bwMode="auto">
          <a:xfrm>
            <a:off x="2922588" y="2179638"/>
            <a:ext cx="533400" cy="152400"/>
          </a:xfrm>
          <a:prstGeom prst="rect">
            <a:avLst/>
          </a:prstGeom>
          <a:solidFill>
            <a:srgbClr val="C3C3C2"/>
          </a:solidFill>
          <a:ln w="9525">
            <a:noFill/>
            <a:miter lim="800000"/>
            <a:headEnd/>
            <a:tailEnd/>
          </a:ln>
        </p:spPr>
        <p:txBody>
          <a:bodyPr/>
          <a:lstStyle/>
          <a:p>
            <a:endParaRPr lang="en-US"/>
          </a:p>
        </p:txBody>
      </p:sp>
      <p:sp>
        <p:nvSpPr>
          <p:cNvPr id="45819" name="Rectangle 2163"/>
          <p:cNvSpPr>
            <a:spLocks noChangeArrowheads="1"/>
          </p:cNvSpPr>
          <p:nvPr/>
        </p:nvSpPr>
        <p:spPr bwMode="auto">
          <a:xfrm>
            <a:off x="2922588" y="2179638"/>
            <a:ext cx="533400" cy="152400"/>
          </a:xfrm>
          <a:prstGeom prst="rect">
            <a:avLst/>
          </a:prstGeom>
          <a:noFill/>
          <a:ln w="0">
            <a:solidFill>
              <a:srgbClr val="25221E"/>
            </a:solidFill>
            <a:miter lim="800000"/>
            <a:headEnd/>
            <a:tailEnd/>
          </a:ln>
        </p:spPr>
        <p:txBody>
          <a:bodyPr/>
          <a:lstStyle/>
          <a:p>
            <a:endParaRPr lang="en-US"/>
          </a:p>
        </p:txBody>
      </p:sp>
      <p:sp>
        <p:nvSpPr>
          <p:cNvPr id="45820" name="Rectangle 2164"/>
          <p:cNvSpPr>
            <a:spLocks noChangeArrowheads="1"/>
          </p:cNvSpPr>
          <p:nvPr/>
        </p:nvSpPr>
        <p:spPr bwMode="auto">
          <a:xfrm>
            <a:off x="2922588" y="2332038"/>
            <a:ext cx="533400" cy="152400"/>
          </a:xfrm>
          <a:prstGeom prst="rect">
            <a:avLst/>
          </a:prstGeom>
          <a:solidFill>
            <a:srgbClr val="C3C3C2"/>
          </a:solidFill>
          <a:ln w="9525">
            <a:noFill/>
            <a:miter lim="800000"/>
            <a:headEnd/>
            <a:tailEnd/>
          </a:ln>
        </p:spPr>
        <p:txBody>
          <a:bodyPr/>
          <a:lstStyle/>
          <a:p>
            <a:endParaRPr lang="en-US"/>
          </a:p>
        </p:txBody>
      </p:sp>
      <p:sp>
        <p:nvSpPr>
          <p:cNvPr id="45821" name="Rectangle 2165"/>
          <p:cNvSpPr>
            <a:spLocks noChangeArrowheads="1"/>
          </p:cNvSpPr>
          <p:nvPr/>
        </p:nvSpPr>
        <p:spPr bwMode="auto">
          <a:xfrm>
            <a:off x="2922588" y="2332038"/>
            <a:ext cx="533400" cy="152400"/>
          </a:xfrm>
          <a:prstGeom prst="rect">
            <a:avLst/>
          </a:prstGeom>
          <a:noFill/>
          <a:ln w="0">
            <a:solidFill>
              <a:srgbClr val="25221E"/>
            </a:solidFill>
            <a:miter lim="800000"/>
            <a:headEnd/>
            <a:tailEnd/>
          </a:ln>
        </p:spPr>
        <p:txBody>
          <a:bodyPr/>
          <a:lstStyle/>
          <a:p>
            <a:endParaRPr lang="en-US"/>
          </a:p>
        </p:txBody>
      </p:sp>
      <p:sp>
        <p:nvSpPr>
          <p:cNvPr id="45822" name="Rectangle 2166"/>
          <p:cNvSpPr>
            <a:spLocks noChangeArrowheads="1"/>
          </p:cNvSpPr>
          <p:nvPr/>
        </p:nvSpPr>
        <p:spPr bwMode="auto">
          <a:xfrm>
            <a:off x="2949576" y="1755775"/>
            <a:ext cx="36513" cy="14288"/>
          </a:xfrm>
          <a:prstGeom prst="rect">
            <a:avLst/>
          </a:prstGeom>
          <a:solidFill>
            <a:srgbClr val="009240"/>
          </a:solidFill>
          <a:ln w="9525">
            <a:noFill/>
            <a:miter lim="800000"/>
            <a:headEnd/>
            <a:tailEnd/>
          </a:ln>
        </p:spPr>
        <p:txBody>
          <a:bodyPr/>
          <a:lstStyle/>
          <a:p>
            <a:endParaRPr lang="en-US"/>
          </a:p>
        </p:txBody>
      </p:sp>
      <p:sp>
        <p:nvSpPr>
          <p:cNvPr id="45823" name="Rectangle 2167"/>
          <p:cNvSpPr>
            <a:spLocks noChangeArrowheads="1"/>
          </p:cNvSpPr>
          <p:nvPr/>
        </p:nvSpPr>
        <p:spPr bwMode="auto">
          <a:xfrm>
            <a:off x="2949576" y="1755775"/>
            <a:ext cx="36513" cy="14288"/>
          </a:xfrm>
          <a:prstGeom prst="rect">
            <a:avLst/>
          </a:prstGeom>
          <a:noFill/>
          <a:ln w="0">
            <a:solidFill>
              <a:srgbClr val="25221E"/>
            </a:solidFill>
            <a:miter lim="800000"/>
            <a:headEnd/>
            <a:tailEnd/>
          </a:ln>
        </p:spPr>
        <p:txBody>
          <a:bodyPr/>
          <a:lstStyle/>
          <a:p>
            <a:endParaRPr lang="en-US"/>
          </a:p>
        </p:txBody>
      </p:sp>
      <p:sp>
        <p:nvSpPr>
          <p:cNvPr id="45824" name="Rectangle 2168"/>
          <p:cNvSpPr>
            <a:spLocks noChangeArrowheads="1"/>
          </p:cNvSpPr>
          <p:nvPr/>
        </p:nvSpPr>
        <p:spPr bwMode="auto">
          <a:xfrm>
            <a:off x="3241675" y="1755775"/>
            <a:ext cx="33338" cy="14288"/>
          </a:xfrm>
          <a:prstGeom prst="rect">
            <a:avLst/>
          </a:prstGeom>
          <a:solidFill>
            <a:srgbClr val="1F1A17"/>
          </a:solidFill>
          <a:ln w="9525">
            <a:noFill/>
            <a:miter lim="800000"/>
            <a:headEnd/>
            <a:tailEnd/>
          </a:ln>
        </p:spPr>
        <p:txBody>
          <a:bodyPr/>
          <a:lstStyle/>
          <a:p>
            <a:endParaRPr lang="en-US"/>
          </a:p>
        </p:txBody>
      </p:sp>
      <p:sp>
        <p:nvSpPr>
          <p:cNvPr id="45825" name="Rectangle 2169"/>
          <p:cNvSpPr>
            <a:spLocks noChangeArrowheads="1"/>
          </p:cNvSpPr>
          <p:nvPr/>
        </p:nvSpPr>
        <p:spPr bwMode="auto">
          <a:xfrm>
            <a:off x="3241675" y="1755775"/>
            <a:ext cx="33338" cy="14288"/>
          </a:xfrm>
          <a:prstGeom prst="rect">
            <a:avLst/>
          </a:prstGeom>
          <a:noFill/>
          <a:ln w="0">
            <a:solidFill>
              <a:srgbClr val="25221E"/>
            </a:solidFill>
            <a:miter lim="800000"/>
            <a:headEnd/>
            <a:tailEnd/>
          </a:ln>
        </p:spPr>
        <p:txBody>
          <a:bodyPr/>
          <a:lstStyle/>
          <a:p>
            <a:endParaRPr lang="en-US"/>
          </a:p>
        </p:txBody>
      </p:sp>
      <p:sp>
        <p:nvSpPr>
          <p:cNvPr id="45826" name="Rectangle 2170"/>
          <p:cNvSpPr>
            <a:spLocks noChangeArrowheads="1"/>
          </p:cNvSpPr>
          <p:nvPr/>
        </p:nvSpPr>
        <p:spPr bwMode="auto">
          <a:xfrm>
            <a:off x="3052763" y="1700213"/>
            <a:ext cx="125412" cy="69850"/>
          </a:xfrm>
          <a:prstGeom prst="rect">
            <a:avLst/>
          </a:prstGeom>
          <a:solidFill>
            <a:srgbClr val="C3C3C2"/>
          </a:solidFill>
          <a:ln w="9525">
            <a:noFill/>
            <a:miter lim="800000"/>
            <a:headEnd/>
            <a:tailEnd/>
          </a:ln>
        </p:spPr>
        <p:txBody>
          <a:bodyPr/>
          <a:lstStyle/>
          <a:p>
            <a:endParaRPr lang="en-US"/>
          </a:p>
        </p:txBody>
      </p:sp>
      <p:sp>
        <p:nvSpPr>
          <p:cNvPr id="45827" name="Freeform 2171"/>
          <p:cNvSpPr>
            <a:spLocks/>
          </p:cNvSpPr>
          <p:nvPr/>
        </p:nvSpPr>
        <p:spPr bwMode="auto">
          <a:xfrm>
            <a:off x="3052763" y="1700213"/>
            <a:ext cx="125412" cy="69850"/>
          </a:xfrm>
          <a:custGeom>
            <a:avLst/>
            <a:gdLst>
              <a:gd name="T0" fmla="*/ 0 w 79"/>
              <a:gd name="T1" fmla="*/ 0 h 44"/>
              <a:gd name="T2" fmla="*/ 79 w 79"/>
              <a:gd name="T3" fmla="*/ 0 h 44"/>
              <a:gd name="T4" fmla="*/ 79 w 79"/>
              <a:gd name="T5" fmla="*/ 44 h 44"/>
              <a:gd name="T6" fmla="*/ 0 w 79"/>
              <a:gd name="T7" fmla="*/ 44 h 44"/>
              <a:gd name="T8" fmla="*/ 0 w 79"/>
              <a:gd name="T9" fmla="*/ 0 h 44"/>
              <a:gd name="T10" fmla="*/ 0 w 79"/>
              <a:gd name="T11" fmla="*/ 0 h 44"/>
              <a:gd name="T12" fmla="*/ 0 60000 65536"/>
              <a:gd name="T13" fmla="*/ 0 60000 65536"/>
              <a:gd name="T14" fmla="*/ 0 60000 65536"/>
              <a:gd name="T15" fmla="*/ 0 60000 65536"/>
              <a:gd name="T16" fmla="*/ 0 60000 65536"/>
              <a:gd name="T17" fmla="*/ 0 60000 65536"/>
              <a:gd name="T18" fmla="*/ 0 w 79"/>
              <a:gd name="T19" fmla="*/ 0 h 44"/>
              <a:gd name="T20" fmla="*/ 79 w 79"/>
              <a:gd name="T21" fmla="*/ 44 h 44"/>
            </a:gdLst>
            <a:ahLst/>
            <a:cxnLst>
              <a:cxn ang="T12">
                <a:pos x="T0" y="T1"/>
              </a:cxn>
              <a:cxn ang="T13">
                <a:pos x="T2" y="T3"/>
              </a:cxn>
              <a:cxn ang="T14">
                <a:pos x="T4" y="T5"/>
              </a:cxn>
              <a:cxn ang="T15">
                <a:pos x="T6" y="T7"/>
              </a:cxn>
              <a:cxn ang="T16">
                <a:pos x="T8" y="T9"/>
              </a:cxn>
              <a:cxn ang="T17">
                <a:pos x="T10" y="T11"/>
              </a:cxn>
            </a:cxnLst>
            <a:rect l="T18" t="T19" r="T20" b="T21"/>
            <a:pathLst>
              <a:path w="79" h="44">
                <a:moveTo>
                  <a:pt x="0" y="0"/>
                </a:moveTo>
                <a:lnTo>
                  <a:pt x="79" y="0"/>
                </a:lnTo>
                <a:lnTo>
                  <a:pt x="79" y="44"/>
                </a:lnTo>
                <a:lnTo>
                  <a:pt x="0" y="44"/>
                </a:lnTo>
                <a:lnTo>
                  <a:pt x="0" y="0"/>
                </a:lnTo>
                <a:close/>
              </a:path>
            </a:pathLst>
          </a:custGeom>
          <a:noFill/>
          <a:ln w="3175">
            <a:solidFill>
              <a:srgbClr val="1F1A17"/>
            </a:solidFill>
            <a:round/>
            <a:headEnd/>
            <a:tailEnd/>
          </a:ln>
        </p:spPr>
        <p:txBody>
          <a:bodyPr/>
          <a:lstStyle/>
          <a:p>
            <a:endParaRPr lang="en-US"/>
          </a:p>
        </p:txBody>
      </p:sp>
      <p:sp>
        <p:nvSpPr>
          <p:cNvPr id="45828" name="Rectangle 2172"/>
          <p:cNvSpPr>
            <a:spLocks noChangeArrowheads="1"/>
          </p:cNvSpPr>
          <p:nvPr/>
        </p:nvSpPr>
        <p:spPr bwMode="auto">
          <a:xfrm>
            <a:off x="2949575" y="1728788"/>
            <a:ext cx="325438" cy="11112"/>
          </a:xfrm>
          <a:prstGeom prst="rect">
            <a:avLst/>
          </a:prstGeom>
          <a:solidFill>
            <a:srgbClr val="AAA9A9"/>
          </a:solidFill>
          <a:ln w="9525">
            <a:noFill/>
            <a:miter lim="800000"/>
            <a:headEnd/>
            <a:tailEnd/>
          </a:ln>
        </p:spPr>
        <p:txBody>
          <a:bodyPr/>
          <a:lstStyle/>
          <a:p>
            <a:endParaRPr lang="en-US"/>
          </a:p>
        </p:txBody>
      </p:sp>
      <p:sp>
        <p:nvSpPr>
          <p:cNvPr id="45829" name="Freeform 2173"/>
          <p:cNvSpPr>
            <a:spLocks/>
          </p:cNvSpPr>
          <p:nvPr/>
        </p:nvSpPr>
        <p:spPr bwMode="auto">
          <a:xfrm>
            <a:off x="2949575" y="1728788"/>
            <a:ext cx="325438" cy="11112"/>
          </a:xfrm>
          <a:custGeom>
            <a:avLst/>
            <a:gdLst>
              <a:gd name="T0" fmla="*/ 0 w 205"/>
              <a:gd name="T1" fmla="*/ 0 h 7"/>
              <a:gd name="T2" fmla="*/ 205 w 205"/>
              <a:gd name="T3" fmla="*/ 0 h 7"/>
              <a:gd name="T4" fmla="*/ 205 w 205"/>
              <a:gd name="T5" fmla="*/ 7 h 7"/>
              <a:gd name="T6" fmla="*/ 0 w 205"/>
              <a:gd name="T7" fmla="*/ 7 h 7"/>
              <a:gd name="T8" fmla="*/ 0 w 205"/>
              <a:gd name="T9" fmla="*/ 0 h 7"/>
              <a:gd name="T10" fmla="*/ 0 w 205"/>
              <a:gd name="T11" fmla="*/ 0 h 7"/>
              <a:gd name="T12" fmla="*/ 0 60000 65536"/>
              <a:gd name="T13" fmla="*/ 0 60000 65536"/>
              <a:gd name="T14" fmla="*/ 0 60000 65536"/>
              <a:gd name="T15" fmla="*/ 0 60000 65536"/>
              <a:gd name="T16" fmla="*/ 0 60000 65536"/>
              <a:gd name="T17" fmla="*/ 0 60000 65536"/>
              <a:gd name="T18" fmla="*/ 0 w 205"/>
              <a:gd name="T19" fmla="*/ 0 h 7"/>
              <a:gd name="T20" fmla="*/ 205 w 205"/>
              <a:gd name="T21" fmla="*/ 7 h 7"/>
            </a:gdLst>
            <a:ahLst/>
            <a:cxnLst>
              <a:cxn ang="T12">
                <a:pos x="T0" y="T1"/>
              </a:cxn>
              <a:cxn ang="T13">
                <a:pos x="T2" y="T3"/>
              </a:cxn>
              <a:cxn ang="T14">
                <a:pos x="T4" y="T5"/>
              </a:cxn>
              <a:cxn ang="T15">
                <a:pos x="T6" y="T7"/>
              </a:cxn>
              <a:cxn ang="T16">
                <a:pos x="T8" y="T9"/>
              </a:cxn>
              <a:cxn ang="T17">
                <a:pos x="T10" y="T11"/>
              </a:cxn>
            </a:cxnLst>
            <a:rect l="T18" t="T19" r="T20" b="T21"/>
            <a:pathLst>
              <a:path w="205" h="7">
                <a:moveTo>
                  <a:pt x="0" y="0"/>
                </a:moveTo>
                <a:lnTo>
                  <a:pt x="205" y="0"/>
                </a:lnTo>
                <a:lnTo>
                  <a:pt x="205" y="7"/>
                </a:lnTo>
                <a:lnTo>
                  <a:pt x="0" y="7"/>
                </a:lnTo>
                <a:lnTo>
                  <a:pt x="0" y="0"/>
                </a:lnTo>
                <a:close/>
              </a:path>
            </a:pathLst>
          </a:custGeom>
          <a:noFill/>
          <a:ln w="3175">
            <a:solidFill>
              <a:srgbClr val="1F1A17"/>
            </a:solidFill>
            <a:round/>
            <a:headEnd/>
            <a:tailEnd/>
          </a:ln>
        </p:spPr>
        <p:txBody>
          <a:bodyPr/>
          <a:lstStyle/>
          <a:p>
            <a:endParaRPr lang="en-US"/>
          </a:p>
        </p:txBody>
      </p:sp>
      <p:sp>
        <p:nvSpPr>
          <p:cNvPr id="45830" name="Freeform 2174"/>
          <p:cNvSpPr>
            <a:spLocks/>
          </p:cNvSpPr>
          <p:nvPr/>
        </p:nvSpPr>
        <p:spPr bwMode="auto">
          <a:xfrm>
            <a:off x="2936875" y="1895475"/>
            <a:ext cx="503238" cy="69850"/>
          </a:xfrm>
          <a:custGeom>
            <a:avLst/>
            <a:gdLst>
              <a:gd name="T0" fmla="*/ 2 w 317"/>
              <a:gd name="T1" fmla="*/ 0 h 44"/>
              <a:gd name="T2" fmla="*/ 315 w 317"/>
              <a:gd name="T3" fmla="*/ 0 h 44"/>
              <a:gd name="T4" fmla="*/ 317 w 317"/>
              <a:gd name="T5" fmla="*/ 0 h 44"/>
              <a:gd name="T6" fmla="*/ 317 w 317"/>
              <a:gd name="T7" fmla="*/ 2 h 44"/>
              <a:gd name="T8" fmla="*/ 317 w 317"/>
              <a:gd name="T9" fmla="*/ 42 h 44"/>
              <a:gd name="T10" fmla="*/ 317 w 317"/>
              <a:gd name="T11" fmla="*/ 44 h 44"/>
              <a:gd name="T12" fmla="*/ 315 w 317"/>
              <a:gd name="T13" fmla="*/ 44 h 44"/>
              <a:gd name="T14" fmla="*/ 2 w 317"/>
              <a:gd name="T15" fmla="*/ 44 h 44"/>
              <a:gd name="T16" fmla="*/ 2 w 317"/>
              <a:gd name="T17" fmla="*/ 44 h 44"/>
              <a:gd name="T18" fmla="*/ 0 w 317"/>
              <a:gd name="T19" fmla="*/ 42 h 44"/>
              <a:gd name="T20" fmla="*/ 0 w 317"/>
              <a:gd name="T21" fmla="*/ 2 h 44"/>
              <a:gd name="T22" fmla="*/ 2 w 317"/>
              <a:gd name="T23" fmla="*/ 0 h 44"/>
              <a:gd name="T24" fmla="*/ 2 w 317"/>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7"/>
              <a:gd name="T40" fmla="*/ 0 h 44"/>
              <a:gd name="T41" fmla="*/ 317 w 317"/>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7" h="44">
                <a:moveTo>
                  <a:pt x="2" y="0"/>
                </a:moveTo>
                <a:lnTo>
                  <a:pt x="315" y="0"/>
                </a:lnTo>
                <a:lnTo>
                  <a:pt x="317" y="0"/>
                </a:lnTo>
                <a:lnTo>
                  <a:pt x="317" y="2"/>
                </a:lnTo>
                <a:lnTo>
                  <a:pt x="317" y="42"/>
                </a:lnTo>
                <a:lnTo>
                  <a:pt x="317" y="44"/>
                </a:lnTo>
                <a:lnTo>
                  <a:pt x="315" y="44"/>
                </a:lnTo>
                <a:lnTo>
                  <a:pt x="2" y="44"/>
                </a:lnTo>
                <a:lnTo>
                  <a:pt x="0" y="42"/>
                </a:lnTo>
                <a:lnTo>
                  <a:pt x="0" y="2"/>
                </a:lnTo>
                <a:lnTo>
                  <a:pt x="2" y="0"/>
                </a:lnTo>
                <a:close/>
              </a:path>
            </a:pathLst>
          </a:custGeom>
          <a:solidFill>
            <a:srgbClr val="C3C3C2"/>
          </a:solidFill>
          <a:ln w="9525">
            <a:noFill/>
            <a:round/>
            <a:headEnd/>
            <a:tailEnd/>
          </a:ln>
        </p:spPr>
        <p:txBody>
          <a:bodyPr/>
          <a:lstStyle/>
          <a:p>
            <a:endParaRPr lang="en-US"/>
          </a:p>
        </p:txBody>
      </p:sp>
      <p:sp>
        <p:nvSpPr>
          <p:cNvPr id="45831" name="Freeform 2175"/>
          <p:cNvSpPr>
            <a:spLocks/>
          </p:cNvSpPr>
          <p:nvPr/>
        </p:nvSpPr>
        <p:spPr bwMode="auto">
          <a:xfrm>
            <a:off x="2936875" y="1895475"/>
            <a:ext cx="503238" cy="69850"/>
          </a:xfrm>
          <a:custGeom>
            <a:avLst/>
            <a:gdLst>
              <a:gd name="T0" fmla="*/ 2 w 317"/>
              <a:gd name="T1" fmla="*/ 0 h 44"/>
              <a:gd name="T2" fmla="*/ 315 w 317"/>
              <a:gd name="T3" fmla="*/ 0 h 44"/>
              <a:gd name="T4" fmla="*/ 317 w 317"/>
              <a:gd name="T5" fmla="*/ 0 h 44"/>
              <a:gd name="T6" fmla="*/ 317 w 317"/>
              <a:gd name="T7" fmla="*/ 2 h 44"/>
              <a:gd name="T8" fmla="*/ 317 w 317"/>
              <a:gd name="T9" fmla="*/ 42 h 44"/>
              <a:gd name="T10" fmla="*/ 317 w 317"/>
              <a:gd name="T11" fmla="*/ 44 h 44"/>
              <a:gd name="T12" fmla="*/ 315 w 317"/>
              <a:gd name="T13" fmla="*/ 44 h 44"/>
              <a:gd name="T14" fmla="*/ 2 w 317"/>
              <a:gd name="T15" fmla="*/ 44 h 44"/>
              <a:gd name="T16" fmla="*/ 2 w 317"/>
              <a:gd name="T17" fmla="*/ 44 h 44"/>
              <a:gd name="T18" fmla="*/ 0 w 317"/>
              <a:gd name="T19" fmla="*/ 42 h 44"/>
              <a:gd name="T20" fmla="*/ 0 w 317"/>
              <a:gd name="T21" fmla="*/ 2 h 44"/>
              <a:gd name="T22" fmla="*/ 2 w 317"/>
              <a:gd name="T23" fmla="*/ 0 h 44"/>
              <a:gd name="T24" fmla="*/ 2 w 317"/>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7"/>
              <a:gd name="T40" fmla="*/ 0 h 44"/>
              <a:gd name="T41" fmla="*/ 317 w 317"/>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7" h="44">
                <a:moveTo>
                  <a:pt x="2" y="0"/>
                </a:moveTo>
                <a:lnTo>
                  <a:pt x="315" y="0"/>
                </a:lnTo>
                <a:lnTo>
                  <a:pt x="317" y="0"/>
                </a:lnTo>
                <a:lnTo>
                  <a:pt x="317" y="2"/>
                </a:lnTo>
                <a:lnTo>
                  <a:pt x="317" y="42"/>
                </a:lnTo>
                <a:lnTo>
                  <a:pt x="317" y="44"/>
                </a:lnTo>
                <a:lnTo>
                  <a:pt x="315" y="44"/>
                </a:lnTo>
                <a:lnTo>
                  <a:pt x="2" y="44"/>
                </a:lnTo>
                <a:lnTo>
                  <a:pt x="0" y="42"/>
                </a:lnTo>
                <a:lnTo>
                  <a:pt x="0" y="2"/>
                </a:lnTo>
                <a:lnTo>
                  <a:pt x="2" y="0"/>
                </a:lnTo>
              </a:path>
            </a:pathLst>
          </a:custGeom>
          <a:noFill/>
          <a:ln w="3175">
            <a:solidFill>
              <a:srgbClr val="1A0E0E"/>
            </a:solidFill>
            <a:round/>
            <a:headEnd/>
            <a:tailEnd/>
          </a:ln>
        </p:spPr>
        <p:txBody>
          <a:bodyPr/>
          <a:lstStyle/>
          <a:p>
            <a:endParaRPr lang="en-US"/>
          </a:p>
        </p:txBody>
      </p:sp>
      <p:sp>
        <p:nvSpPr>
          <p:cNvPr id="45832" name="Rectangle 2176"/>
          <p:cNvSpPr>
            <a:spLocks noChangeArrowheads="1"/>
          </p:cNvSpPr>
          <p:nvPr/>
        </p:nvSpPr>
        <p:spPr bwMode="auto">
          <a:xfrm>
            <a:off x="3311525" y="1995488"/>
            <a:ext cx="76200" cy="19050"/>
          </a:xfrm>
          <a:prstGeom prst="rect">
            <a:avLst/>
          </a:prstGeom>
          <a:solidFill>
            <a:srgbClr val="C3C3C2"/>
          </a:solidFill>
          <a:ln w="9525">
            <a:noFill/>
            <a:miter lim="800000"/>
            <a:headEnd/>
            <a:tailEnd/>
          </a:ln>
        </p:spPr>
        <p:txBody>
          <a:bodyPr/>
          <a:lstStyle/>
          <a:p>
            <a:endParaRPr lang="en-US"/>
          </a:p>
        </p:txBody>
      </p:sp>
      <p:sp>
        <p:nvSpPr>
          <p:cNvPr id="45833" name="Rectangle 2177"/>
          <p:cNvSpPr>
            <a:spLocks noChangeArrowheads="1"/>
          </p:cNvSpPr>
          <p:nvPr/>
        </p:nvSpPr>
        <p:spPr bwMode="auto">
          <a:xfrm>
            <a:off x="3311525" y="1995488"/>
            <a:ext cx="76200" cy="19050"/>
          </a:xfrm>
          <a:prstGeom prst="rect">
            <a:avLst/>
          </a:prstGeom>
          <a:noFill/>
          <a:ln w="3175">
            <a:solidFill>
              <a:srgbClr val="1A0E0E"/>
            </a:solidFill>
            <a:miter lim="800000"/>
            <a:headEnd/>
            <a:tailEnd/>
          </a:ln>
        </p:spPr>
        <p:txBody>
          <a:bodyPr/>
          <a:lstStyle/>
          <a:p>
            <a:endParaRPr lang="en-US"/>
          </a:p>
        </p:txBody>
      </p:sp>
      <p:sp>
        <p:nvSpPr>
          <p:cNvPr id="45834" name="Freeform 2178"/>
          <p:cNvSpPr>
            <a:spLocks/>
          </p:cNvSpPr>
          <p:nvPr/>
        </p:nvSpPr>
        <p:spPr bwMode="auto">
          <a:xfrm>
            <a:off x="3340101" y="1974850"/>
            <a:ext cx="17463" cy="12700"/>
          </a:xfrm>
          <a:custGeom>
            <a:avLst/>
            <a:gdLst>
              <a:gd name="T0" fmla="*/ 6 w 11"/>
              <a:gd name="T1" fmla="*/ 0 h 8"/>
              <a:gd name="T2" fmla="*/ 11 w 11"/>
              <a:gd name="T3" fmla="*/ 8 h 8"/>
              <a:gd name="T4" fmla="*/ 0 w 11"/>
              <a:gd name="T5" fmla="*/ 8 h 8"/>
              <a:gd name="T6" fmla="*/ 6 w 11"/>
              <a:gd name="T7" fmla="*/ 0 h 8"/>
              <a:gd name="T8" fmla="*/ 0 60000 65536"/>
              <a:gd name="T9" fmla="*/ 0 60000 65536"/>
              <a:gd name="T10" fmla="*/ 0 60000 65536"/>
              <a:gd name="T11" fmla="*/ 0 60000 65536"/>
              <a:gd name="T12" fmla="*/ 0 w 11"/>
              <a:gd name="T13" fmla="*/ 0 h 8"/>
              <a:gd name="T14" fmla="*/ 11 w 11"/>
              <a:gd name="T15" fmla="*/ 8 h 8"/>
            </a:gdLst>
            <a:ahLst/>
            <a:cxnLst>
              <a:cxn ang="T8">
                <a:pos x="T0" y="T1"/>
              </a:cxn>
              <a:cxn ang="T9">
                <a:pos x="T2" y="T3"/>
              </a:cxn>
              <a:cxn ang="T10">
                <a:pos x="T4" y="T5"/>
              </a:cxn>
              <a:cxn ang="T11">
                <a:pos x="T6" y="T7"/>
              </a:cxn>
            </a:cxnLst>
            <a:rect l="T12" t="T13" r="T14" b="T15"/>
            <a:pathLst>
              <a:path w="11" h="8">
                <a:moveTo>
                  <a:pt x="6" y="0"/>
                </a:moveTo>
                <a:lnTo>
                  <a:pt x="11" y="8"/>
                </a:lnTo>
                <a:lnTo>
                  <a:pt x="0" y="8"/>
                </a:lnTo>
                <a:lnTo>
                  <a:pt x="6" y="0"/>
                </a:lnTo>
                <a:close/>
              </a:path>
            </a:pathLst>
          </a:custGeom>
          <a:solidFill>
            <a:srgbClr val="AAA9A9"/>
          </a:solidFill>
          <a:ln w="9525">
            <a:noFill/>
            <a:round/>
            <a:headEnd/>
            <a:tailEnd/>
          </a:ln>
        </p:spPr>
        <p:txBody>
          <a:bodyPr/>
          <a:lstStyle/>
          <a:p>
            <a:endParaRPr lang="en-US"/>
          </a:p>
        </p:txBody>
      </p:sp>
      <p:sp>
        <p:nvSpPr>
          <p:cNvPr id="45835" name="Freeform 2179"/>
          <p:cNvSpPr>
            <a:spLocks/>
          </p:cNvSpPr>
          <p:nvPr/>
        </p:nvSpPr>
        <p:spPr bwMode="auto">
          <a:xfrm>
            <a:off x="3340101" y="1974850"/>
            <a:ext cx="17463" cy="12700"/>
          </a:xfrm>
          <a:custGeom>
            <a:avLst/>
            <a:gdLst>
              <a:gd name="T0" fmla="*/ 6 w 11"/>
              <a:gd name="T1" fmla="*/ 0 h 8"/>
              <a:gd name="T2" fmla="*/ 6 w 11"/>
              <a:gd name="T3" fmla="*/ 0 h 8"/>
              <a:gd name="T4" fmla="*/ 11 w 11"/>
              <a:gd name="T5" fmla="*/ 8 h 8"/>
              <a:gd name="T6" fmla="*/ 0 w 11"/>
              <a:gd name="T7" fmla="*/ 8 h 8"/>
              <a:gd name="T8" fmla="*/ 6 w 11"/>
              <a:gd name="T9" fmla="*/ 0 h 8"/>
              <a:gd name="T10" fmla="*/ 0 60000 65536"/>
              <a:gd name="T11" fmla="*/ 0 60000 65536"/>
              <a:gd name="T12" fmla="*/ 0 60000 65536"/>
              <a:gd name="T13" fmla="*/ 0 60000 65536"/>
              <a:gd name="T14" fmla="*/ 0 60000 65536"/>
              <a:gd name="T15" fmla="*/ 0 w 11"/>
              <a:gd name="T16" fmla="*/ 0 h 8"/>
              <a:gd name="T17" fmla="*/ 11 w 11"/>
              <a:gd name="T18" fmla="*/ 8 h 8"/>
            </a:gdLst>
            <a:ahLst/>
            <a:cxnLst>
              <a:cxn ang="T10">
                <a:pos x="T0" y="T1"/>
              </a:cxn>
              <a:cxn ang="T11">
                <a:pos x="T2" y="T3"/>
              </a:cxn>
              <a:cxn ang="T12">
                <a:pos x="T4" y="T5"/>
              </a:cxn>
              <a:cxn ang="T13">
                <a:pos x="T6" y="T7"/>
              </a:cxn>
              <a:cxn ang="T14">
                <a:pos x="T8" y="T9"/>
              </a:cxn>
            </a:cxnLst>
            <a:rect l="T15" t="T16" r="T17" b="T18"/>
            <a:pathLst>
              <a:path w="11" h="8">
                <a:moveTo>
                  <a:pt x="6" y="0"/>
                </a:moveTo>
                <a:lnTo>
                  <a:pt x="6" y="0"/>
                </a:lnTo>
                <a:lnTo>
                  <a:pt x="11" y="8"/>
                </a:lnTo>
                <a:lnTo>
                  <a:pt x="0" y="8"/>
                </a:lnTo>
                <a:lnTo>
                  <a:pt x="6" y="0"/>
                </a:lnTo>
                <a:close/>
              </a:path>
            </a:pathLst>
          </a:custGeom>
          <a:noFill/>
          <a:ln w="0">
            <a:solidFill>
              <a:srgbClr val="1A0E0E"/>
            </a:solidFill>
            <a:round/>
            <a:headEnd/>
            <a:tailEnd/>
          </a:ln>
        </p:spPr>
        <p:txBody>
          <a:bodyPr/>
          <a:lstStyle/>
          <a:p>
            <a:endParaRPr lang="en-US"/>
          </a:p>
        </p:txBody>
      </p:sp>
      <p:sp>
        <p:nvSpPr>
          <p:cNvPr id="45836" name="Rectangle 2180"/>
          <p:cNvSpPr>
            <a:spLocks noChangeArrowheads="1"/>
          </p:cNvSpPr>
          <p:nvPr/>
        </p:nvSpPr>
        <p:spPr bwMode="auto">
          <a:xfrm>
            <a:off x="3340101" y="1990726"/>
            <a:ext cx="17463" cy="3175"/>
          </a:xfrm>
          <a:prstGeom prst="rect">
            <a:avLst/>
          </a:prstGeom>
          <a:solidFill>
            <a:srgbClr val="AAA9A9"/>
          </a:solidFill>
          <a:ln w="9525">
            <a:noFill/>
            <a:miter lim="800000"/>
            <a:headEnd/>
            <a:tailEnd/>
          </a:ln>
        </p:spPr>
        <p:txBody>
          <a:bodyPr/>
          <a:lstStyle/>
          <a:p>
            <a:endParaRPr lang="en-US"/>
          </a:p>
        </p:txBody>
      </p:sp>
      <p:sp>
        <p:nvSpPr>
          <p:cNvPr id="45837" name="Rectangle 2181"/>
          <p:cNvSpPr>
            <a:spLocks noChangeArrowheads="1"/>
          </p:cNvSpPr>
          <p:nvPr/>
        </p:nvSpPr>
        <p:spPr bwMode="auto">
          <a:xfrm>
            <a:off x="3340101" y="1990726"/>
            <a:ext cx="17463" cy="3175"/>
          </a:xfrm>
          <a:prstGeom prst="rect">
            <a:avLst/>
          </a:prstGeom>
          <a:noFill/>
          <a:ln w="0">
            <a:solidFill>
              <a:srgbClr val="1A0E0E"/>
            </a:solidFill>
            <a:miter lim="800000"/>
            <a:headEnd/>
            <a:tailEnd/>
          </a:ln>
        </p:spPr>
        <p:txBody>
          <a:bodyPr/>
          <a:lstStyle/>
          <a:p>
            <a:endParaRPr lang="en-US"/>
          </a:p>
        </p:txBody>
      </p:sp>
      <p:sp>
        <p:nvSpPr>
          <p:cNvPr id="45838" name="Rectangle 2182"/>
          <p:cNvSpPr>
            <a:spLocks noChangeArrowheads="1"/>
          </p:cNvSpPr>
          <p:nvPr/>
        </p:nvSpPr>
        <p:spPr bwMode="auto">
          <a:xfrm>
            <a:off x="2922588" y="1652588"/>
            <a:ext cx="381000" cy="163512"/>
          </a:xfrm>
          <a:prstGeom prst="rect">
            <a:avLst/>
          </a:prstGeom>
          <a:noFill/>
          <a:ln w="3175">
            <a:solidFill>
              <a:srgbClr val="1A0E0E"/>
            </a:solidFill>
            <a:miter lim="800000"/>
            <a:headEnd/>
            <a:tailEnd/>
          </a:ln>
        </p:spPr>
        <p:txBody>
          <a:bodyPr/>
          <a:lstStyle/>
          <a:p>
            <a:endParaRPr lang="en-US"/>
          </a:p>
        </p:txBody>
      </p:sp>
      <p:sp>
        <p:nvSpPr>
          <p:cNvPr id="45839" name="Freeform 2183"/>
          <p:cNvSpPr>
            <a:spLocks/>
          </p:cNvSpPr>
          <p:nvPr/>
        </p:nvSpPr>
        <p:spPr bwMode="auto">
          <a:xfrm>
            <a:off x="3367089" y="1689100"/>
            <a:ext cx="92075" cy="90488"/>
          </a:xfrm>
          <a:custGeom>
            <a:avLst/>
            <a:gdLst>
              <a:gd name="T0" fmla="*/ 29 w 58"/>
              <a:gd name="T1" fmla="*/ 0 h 57"/>
              <a:gd name="T2" fmla="*/ 35 w 58"/>
              <a:gd name="T3" fmla="*/ 0 h 57"/>
              <a:gd name="T4" fmla="*/ 40 w 58"/>
              <a:gd name="T5" fmla="*/ 2 h 57"/>
              <a:gd name="T6" fmla="*/ 44 w 58"/>
              <a:gd name="T7" fmla="*/ 5 h 57"/>
              <a:gd name="T8" fmla="*/ 48 w 58"/>
              <a:gd name="T9" fmla="*/ 9 h 57"/>
              <a:gd name="T10" fmla="*/ 52 w 58"/>
              <a:gd name="T11" fmla="*/ 13 h 57"/>
              <a:gd name="T12" fmla="*/ 56 w 58"/>
              <a:gd name="T13" fmla="*/ 19 h 57"/>
              <a:gd name="T14" fmla="*/ 58 w 58"/>
              <a:gd name="T15" fmla="*/ 25 h 57"/>
              <a:gd name="T16" fmla="*/ 58 w 58"/>
              <a:gd name="T17" fmla="*/ 30 h 57"/>
              <a:gd name="T18" fmla="*/ 58 w 58"/>
              <a:gd name="T19" fmla="*/ 36 h 57"/>
              <a:gd name="T20" fmla="*/ 56 w 58"/>
              <a:gd name="T21" fmla="*/ 42 h 57"/>
              <a:gd name="T22" fmla="*/ 52 w 58"/>
              <a:gd name="T23" fmla="*/ 46 h 57"/>
              <a:gd name="T24" fmla="*/ 48 w 58"/>
              <a:gd name="T25" fmla="*/ 50 h 57"/>
              <a:gd name="T26" fmla="*/ 44 w 58"/>
              <a:gd name="T27" fmla="*/ 53 h 57"/>
              <a:gd name="T28" fmla="*/ 40 w 58"/>
              <a:gd name="T29" fmla="*/ 55 h 57"/>
              <a:gd name="T30" fmla="*/ 35 w 58"/>
              <a:gd name="T31" fmla="*/ 57 h 57"/>
              <a:gd name="T32" fmla="*/ 29 w 58"/>
              <a:gd name="T33" fmla="*/ 57 h 57"/>
              <a:gd name="T34" fmla="*/ 23 w 58"/>
              <a:gd name="T35" fmla="*/ 57 h 57"/>
              <a:gd name="T36" fmla="*/ 17 w 58"/>
              <a:gd name="T37" fmla="*/ 55 h 57"/>
              <a:gd name="T38" fmla="*/ 12 w 58"/>
              <a:gd name="T39" fmla="*/ 51 h 57"/>
              <a:gd name="T40" fmla="*/ 8 w 58"/>
              <a:gd name="T41" fmla="*/ 48 h 57"/>
              <a:gd name="T42" fmla="*/ 4 w 58"/>
              <a:gd name="T43" fmla="*/ 44 h 57"/>
              <a:gd name="T44" fmla="*/ 2 w 58"/>
              <a:gd name="T45" fmla="*/ 38 h 57"/>
              <a:gd name="T46" fmla="*/ 0 w 58"/>
              <a:gd name="T47" fmla="*/ 32 h 57"/>
              <a:gd name="T48" fmla="*/ 0 w 58"/>
              <a:gd name="T49" fmla="*/ 27 h 57"/>
              <a:gd name="T50" fmla="*/ 0 w 58"/>
              <a:gd name="T51" fmla="*/ 21 h 57"/>
              <a:gd name="T52" fmla="*/ 2 w 58"/>
              <a:gd name="T53" fmla="*/ 15 h 57"/>
              <a:gd name="T54" fmla="*/ 4 w 58"/>
              <a:gd name="T55" fmla="*/ 11 h 57"/>
              <a:gd name="T56" fmla="*/ 8 w 58"/>
              <a:gd name="T57" fmla="*/ 7 h 57"/>
              <a:gd name="T58" fmla="*/ 12 w 58"/>
              <a:gd name="T59" fmla="*/ 3 h 57"/>
              <a:gd name="T60" fmla="*/ 17 w 58"/>
              <a:gd name="T61" fmla="*/ 2 h 57"/>
              <a:gd name="T62" fmla="*/ 23 w 58"/>
              <a:gd name="T63" fmla="*/ 0 h 57"/>
              <a:gd name="T64" fmla="*/ 29 w 58"/>
              <a:gd name="T65" fmla="*/ 0 h 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
              <a:gd name="T100" fmla="*/ 0 h 57"/>
              <a:gd name="T101" fmla="*/ 58 w 58"/>
              <a:gd name="T102" fmla="*/ 57 h 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 h="57">
                <a:moveTo>
                  <a:pt x="29" y="0"/>
                </a:moveTo>
                <a:lnTo>
                  <a:pt x="35" y="0"/>
                </a:lnTo>
                <a:lnTo>
                  <a:pt x="40" y="2"/>
                </a:lnTo>
                <a:lnTo>
                  <a:pt x="44" y="5"/>
                </a:lnTo>
                <a:lnTo>
                  <a:pt x="48" y="9"/>
                </a:lnTo>
                <a:lnTo>
                  <a:pt x="52" y="13"/>
                </a:lnTo>
                <a:lnTo>
                  <a:pt x="56" y="19"/>
                </a:lnTo>
                <a:lnTo>
                  <a:pt x="58" y="25"/>
                </a:lnTo>
                <a:lnTo>
                  <a:pt x="58" y="30"/>
                </a:lnTo>
                <a:lnTo>
                  <a:pt x="58" y="36"/>
                </a:lnTo>
                <a:lnTo>
                  <a:pt x="56" y="42"/>
                </a:lnTo>
                <a:lnTo>
                  <a:pt x="52" y="46"/>
                </a:lnTo>
                <a:lnTo>
                  <a:pt x="48" y="50"/>
                </a:lnTo>
                <a:lnTo>
                  <a:pt x="44" y="53"/>
                </a:lnTo>
                <a:lnTo>
                  <a:pt x="40" y="55"/>
                </a:lnTo>
                <a:lnTo>
                  <a:pt x="35" y="57"/>
                </a:lnTo>
                <a:lnTo>
                  <a:pt x="29" y="57"/>
                </a:lnTo>
                <a:lnTo>
                  <a:pt x="23" y="57"/>
                </a:lnTo>
                <a:lnTo>
                  <a:pt x="17" y="55"/>
                </a:lnTo>
                <a:lnTo>
                  <a:pt x="12" y="51"/>
                </a:lnTo>
                <a:lnTo>
                  <a:pt x="8" y="48"/>
                </a:lnTo>
                <a:lnTo>
                  <a:pt x="4" y="44"/>
                </a:lnTo>
                <a:lnTo>
                  <a:pt x="2" y="38"/>
                </a:lnTo>
                <a:lnTo>
                  <a:pt x="0" y="32"/>
                </a:lnTo>
                <a:lnTo>
                  <a:pt x="0" y="27"/>
                </a:lnTo>
                <a:lnTo>
                  <a:pt x="0" y="21"/>
                </a:lnTo>
                <a:lnTo>
                  <a:pt x="2" y="15"/>
                </a:lnTo>
                <a:lnTo>
                  <a:pt x="4" y="11"/>
                </a:lnTo>
                <a:lnTo>
                  <a:pt x="8" y="7"/>
                </a:lnTo>
                <a:lnTo>
                  <a:pt x="12" y="3"/>
                </a:lnTo>
                <a:lnTo>
                  <a:pt x="17" y="2"/>
                </a:lnTo>
                <a:lnTo>
                  <a:pt x="23" y="0"/>
                </a:lnTo>
                <a:lnTo>
                  <a:pt x="29" y="0"/>
                </a:lnTo>
                <a:close/>
              </a:path>
            </a:pathLst>
          </a:custGeom>
          <a:solidFill>
            <a:srgbClr val="1F1A17"/>
          </a:solidFill>
          <a:ln w="9525">
            <a:noFill/>
            <a:round/>
            <a:headEnd/>
            <a:tailEnd/>
          </a:ln>
        </p:spPr>
        <p:txBody>
          <a:bodyPr/>
          <a:lstStyle/>
          <a:p>
            <a:endParaRPr lang="en-US"/>
          </a:p>
        </p:txBody>
      </p:sp>
      <p:sp>
        <p:nvSpPr>
          <p:cNvPr id="45840" name="Freeform 2184"/>
          <p:cNvSpPr>
            <a:spLocks/>
          </p:cNvSpPr>
          <p:nvPr/>
        </p:nvSpPr>
        <p:spPr bwMode="auto">
          <a:xfrm>
            <a:off x="3367089" y="1689100"/>
            <a:ext cx="92075" cy="90488"/>
          </a:xfrm>
          <a:custGeom>
            <a:avLst/>
            <a:gdLst>
              <a:gd name="T0" fmla="*/ 29 w 58"/>
              <a:gd name="T1" fmla="*/ 0 h 57"/>
              <a:gd name="T2" fmla="*/ 35 w 58"/>
              <a:gd name="T3" fmla="*/ 0 h 57"/>
              <a:gd name="T4" fmla="*/ 40 w 58"/>
              <a:gd name="T5" fmla="*/ 2 h 57"/>
              <a:gd name="T6" fmla="*/ 44 w 58"/>
              <a:gd name="T7" fmla="*/ 5 h 57"/>
              <a:gd name="T8" fmla="*/ 48 w 58"/>
              <a:gd name="T9" fmla="*/ 9 h 57"/>
              <a:gd name="T10" fmla="*/ 52 w 58"/>
              <a:gd name="T11" fmla="*/ 13 h 57"/>
              <a:gd name="T12" fmla="*/ 56 w 58"/>
              <a:gd name="T13" fmla="*/ 19 h 57"/>
              <a:gd name="T14" fmla="*/ 58 w 58"/>
              <a:gd name="T15" fmla="*/ 25 h 57"/>
              <a:gd name="T16" fmla="*/ 58 w 58"/>
              <a:gd name="T17" fmla="*/ 30 h 57"/>
              <a:gd name="T18" fmla="*/ 58 w 58"/>
              <a:gd name="T19" fmla="*/ 36 h 57"/>
              <a:gd name="T20" fmla="*/ 56 w 58"/>
              <a:gd name="T21" fmla="*/ 42 h 57"/>
              <a:gd name="T22" fmla="*/ 52 w 58"/>
              <a:gd name="T23" fmla="*/ 46 h 57"/>
              <a:gd name="T24" fmla="*/ 48 w 58"/>
              <a:gd name="T25" fmla="*/ 50 h 57"/>
              <a:gd name="T26" fmla="*/ 44 w 58"/>
              <a:gd name="T27" fmla="*/ 53 h 57"/>
              <a:gd name="T28" fmla="*/ 40 w 58"/>
              <a:gd name="T29" fmla="*/ 55 h 57"/>
              <a:gd name="T30" fmla="*/ 35 w 58"/>
              <a:gd name="T31" fmla="*/ 57 h 57"/>
              <a:gd name="T32" fmla="*/ 29 w 58"/>
              <a:gd name="T33" fmla="*/ 57 h 57"/>
              <a:gd name="T34" fmla="*/ 23 w 58"/>
              <a:gd name="T35" fmla="*/ 57 h 57"/>
              <a:gd name="T36" fmla="*/ 17 w 58"/>
              <a:gd name="T37" fmla="*/ 55 h 57"/>
              <a:gd name="T38" fmla="*/ 12 w 58"/>
              <a:gd name="T39" fmla="*/ 51 h 57"/>
              <a:gd name="T40" fmla="*/ 8 w 58"/>
              <a:gd name="T41" fmla="*/ 48 h 57"/>
              <a:gd name="T42" fmla="*/ 4 w 58"/>
              <a:gd name="T43" fmla="*/ 44 h 57"/>
              <a:gd name="T44" fmla="*/ 2 w 58"/>
              <a:gd name="T45" fmla="*/ 38 h 57"/>
              <a:gd name="T46" fmla="*/ 0 w 58"/>
              <a:gd name="T47" fmla="*/ 32 h 57"/>
              <a:gd name="T48" fmla="*/ 0 w 58"/>
              <a:gd name="T49" fmla="*/ 27 h 57"/>
              <a:gd name="T50" fmla="*/ 0 w 58"/>
              <a:gd name="T51" fmla="*/ 21 h 57"/>
              <a:gd name="T52" fmla="*/ 2 w 58"/>
              <a:gd name="T53" fmla="*/ 15 h 57"/>
              <a:gd name="T54" fmla="*/ 4 w 58"/>
              <a:gd name="T55" fmla="*/ 11 h 57"/>
              <a:gd name="T56" fmla="*/ 8 w 58"/>
              <a:gd name="T57" fmla="*/ 7 h 57"/>
              <a:gd name="T58" fmla="*/ 12 w 58"/>
              <a:gd name="T59" fmla="*/ 3 h 57"/>
              <a:gd name="T60" fmla="*/ 17 w 58"/>
              <a:gd name="T61" fmla="*/ 2 h 57"/>
              <a:gd name="T62" fmla="*/ 23 w 58"/>
              <a:gd name="T63" fmla="*/ 0 h 57"/>
              <a:gd name="T64" fmla="*/ 29 w 58"/>
              <a:gd name="T65" fmla="*/ 0 h 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
              <a:gd name="T100" fmla="*/ 0 h 57"/>
              <a:gd name="T101" fmla="*/ 58 w 58"/>
              <a:gd name="T102" fmla="*/ 57 h 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 h="57">
                <a:moveTo>
                  <a:pt x="29" y="0"/>
                </a:moveTo>
                <a:lnTo>
                  <a:pt x="35" y="0"/>
                </a:lnTo>
                <a:lnTo>
                  <a:pt x="40" y="2"/>
                </a:lnTo>
                <a:lnTo>
                  <a:pt x="44" y="5"/>
                </a:lnTo>
                <a:lnTo>
                  <a:pt x="48" y="9"/>
                </a:lnTo>
                <a:lnTo>
                  <a:pt x="52" y="13"/>
                </a:lnTo>
                <a:lnTo>
                  <a:pt x="56" y="19"/>
                </a:lnTo>
                <a:lnTo>
                  <a:pt x="58" y="25"/>
                </a:lnTo>
                <a:lnTo>
                  <a:pt x="58" y="30"/>
                </a:lnTo>
                <a:lnTo>
                  <a:pt x="58" y="36"/>
                </a:lnTo>
                <a:lnTo>
                  <a:pt x="56" y="42"/>
                </a:lnTo>
                <a:lnTo>
                  <a:pt x="52" y="46"/>
                </a:lnTo>
                <a:lnTo>
                  <a:pt x="48" y="50"/>
                </a:lnTo>
                <a:lnTo>
                  <a:pt x="44" y="53"/>
                </a:lnTo>
                <a:lnTo>
                  <a:pt x="40" y="55"/>
                </a:lnTo>
                <a:lnTo>
                  <a:pt x="35" y="57"/>
                </a:lnTo>
                <a:lnTo>
                  <a:pt x="29" y="57"/>
                </a:lnTo>
                <a:lnTo>
                  <a:pt x="23" y="57"/>
                </a:lnTo>
                <a:lnTo>
                  <a:pt x="17" y="55"/>
                </a:lnTo>
                <a:lnTo>
                  <a:pt x="12" y="51"/>
                </a:lnTo>
                <a:lnTo>
                  <a:pt x="8" y="48"/>
                </a:lnTo>
                <a:lnTo>
                  <a:pt x="4" y="44"/>
                </a:lnTo>
                <a:lnTo>
                  <a:pt x="2" y="38"/>
                </a:lnTo>
                <a:lnTo>
                  <a:pt x="0" y="32"/>
                </a:lnTo>
                <a:lnTo>
                  <a:pt x="0" y="27"/>
                </a:lnTo>
                <a:lnTo>
                  <a:pt x="0" y="21"/>
                </a:lnTo>
                <a:lnTo>
                  <a:pt x="2" y="15"/>
                </a:lnTo>
                <a:lnTo>
                  <a:pt x="4" y="11"/>
                </a:lnTo>
                <a:lnTo>
                  <a:pt x="8" y="7"/>
                </a:lnTo>
                <a:lnTo>
                  <a:pt x="12" y="3"/>
                </a:lnTo>
                <a:lnTo>
                  <a:pt x="17" y="2"/>
                </a:lnTo>
                <a:lnTo>
                  <a:pt x="23" y="0"/>
                </a:lnTo>
                <a:lnTo>
                  <a:pt x="29" y="0"/>
                </a:lnTo>
                <a:close/>
              </a:path>
            </a:pathLst>
          </a:custGeom>
          <a:noFill/>
          <a:ln w="3175">
            <a:solidFill>
              <a:srgbClr val="1A0E0E"/>
            </a:solidFill>
            <a:round/>
            <a:headEnd/>
            <a:tailEnd/>
          </a:ln>
        </p:spPr>
        <p:txBody>
          <a:bodyPr/>
          <a:lstStyle/>
          <a:p>
            <a:endParaRPr lang="en-US"/>
          </a:p>
        </p:txBody>
      </p:sp>
      <p:sp>
        <p:nvSpPr>
          <p:cNvPr id="45841" name="Freeform 2185"/>
          <p:cNvSpPr>
            <a:spLocks/>
          </p:cNvSpPr>
          <p:nvPr/>
        </p:nvSpPr>
        <p:spPr bwMode="auto">
          <a:xfrm>
            <a:off x="3370263" y="1693863"/>
            <a:ext cx="82550" cy="82550"/>
          </a:xfrm>
          <a:custGeom>
            <a:avLst/>
            <a:gdLst>
              <a:gd name="T0" fmla="*/ 27 w 52"/>
              <a:gd name="T1" fmla="*/ 0 h 52"/>
              <a:gd name="T2" fmla="*/ 31 w 52"/>
              <a:gd name="T3" fmla="*/ 0 h 52"/>
              <a:gd name="T4" fmla="*/ 36 w 52"/>
              <a:gd name="T5" fmla="*/ 2 h 52"/>
              <a:gd name="T6" fmla="*/ 40 w 52"/>
              <a:gd name="T7" fmla="*/ 4 h 52"/>
              <a:gd name="T8" fmla="*/ 44 w 52"/>
              <a:gd name="T9" fmla="*/ 8 h 52"/>
              <a:gd name="T10" fmla="*/ 48 w 52"/>
              <a:gd name="T11" fmla="*/ 12 h 52"/>
              <a:gd name="T12" fmla="*/ 50 w 52"/>
              <a:gd name="T13" fmla="*/ 16 h 52"/>
              <a:gd name="T14" fmla="*/ 52 w 52"/>
              <a:gd name="T15" fmla="*/ 22 h 52"/>
              <a:gd name="T16" fmla="*/ 52 w 52"/>
              <a:gd name="T17" fmla="*/ 27 h 52"/>
              <a:gd name="T18" fmla="*/ 52 w 52"/>
              <a:gd name="T19" fmla="*/ 31 h 52"/>
              <a:gd name="T20" fmla="*/ 50 w 52"/>
              <a:gd name="T21" fmla="*/ 37 h 52"/>
              <a:gd name="T22" fmla="*/ 48 w 52"/>
              <a:gd name="T23" fmla="*/ 41 h 52"/>
              <a:gd name="T24" fmla="*/ 44 w 52"/>
              <a:gd name="T25" fmla="*/ 45 h 52"/>
              <a:gd name="T26" fmla="*/ 40 w 52"/>
              <a:gd name="T27" fmla="*/ 48 h 52"/>
              <a:gd name="T28" fmla="*/ 36 w 52"/>
              <a:gd name="T29" fmla="*/ 50 h 52"/>
              <a:gd name="T30" fmla="*/ 31 w 52"/>
              <a:gd name="T31" fmla="*/ 50 h 52"/>
              <a:gd name="T32" fmla="*/ 27 w 52"/>
              <a:gd name="T33" fmla="*/ 52 h 52"/>
              <a:gd name="T34" fmla="*/ 21 w 52"/>
              <a:gd name="T35" fmla="*/ 50 h 52"/>
              <a:gd name="T36" fmla="*/ 17 w 52"/>
              <a:gd name="T37" fmla="*/ 48 h 52"/>
              <a:gd name="T38" fmla="*/ 11 w 52"/>
              <a:gd name="T39" fmla="*/ 47 h 52"/>
              <a:gd name="T40" fmla="*/ 8 w 52"/>
              <a:gd name="T41" fmla="*/ 43 h 52"/>
              <a:gd name="T42" fmla="*/ 6 w 52"/>
              <a:gd name="T43" fmla="*/ 39 h 52"/>
              <a:gd name="T44" fmla="*/ 2 w 52"/>
              <a:gd name="T45" fmla="*/ 35 h 52"/>
              <a:gd name="T46" fmla="*/ 2 w 52"/>
              <a:gd name="T47" fmla="*/ 29 h 52"/>
              <a:gd name="T48" fmla="*/ 0 w 52"/>
              <a:gd name="T49" fmla="*/ 24 h 52"/>
              <a:gd name="T50" fmla="*/ 2 w 52"/>
              <a:gd name="T51" fmla="*/ 20 h 52"/>
              <a:gd name="T52" fmla="*/ 2 w 52"/>
              <a:gd name="T53" fmla="*/ 14 h 52"/>
              <a:gd name="T54" fmla="*/ 6 w 52"/>
              <a:gd name="T55" fmla="*/ 10 h 52"/>
              <a:gd name="T56" fmla="*/ 8 w 52"/>
              <a:gd name="T57" fmla="*/ 6 h 52"/>
              <a:gd name="T58" fmla="*/ 11 w 52"/>
              <a:gd name="T59" fmla="*/ 4 h 52"/>
              <a:gd name="T60" fmla="*/ 17 w 52"/>
              <a:gd name="T61" fmla="*/ 0 h 52"/>
              <a:gd name="T62" fmla="*/ 21 w 52"/>
              <a:gd name="T63" fmla="*/ 0 h 52"/>
              <a:gd name="T64" fmla="*/ 27 w 5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52"/>
              <a:gd name="T101" fmla="*/ 52 w 5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52">
                <a:moveTo>
                  <a:pt x="27" y="0"/>
                </a:moveTo>
                <a:lnTo>
                  <a:pt x="31" y="0"/>
                </a:lnTo>
                <a:lnTo>
                  <a:pt x="36" y="2"/>
                </a:lnTo>
                <a:lnTo>
                  <a:pt x="40" y="4"/>
                </a:lnTo>
                <a:lnTo>
                  <a:pt x="44" y="8"/>
                </a:lnTo>
                <a:lnTo>
                  <a:pt x="48" y="12"/>
                </a:lnTo>
                <a:lnTo>
                  <a:pt x="50" y="16"/>
                </a:lnTo>
                <a:lnTo>
                  <a:pt x="52" y="22"/>
                </a:lnTo>
                <a:lnTo>
                  <a:pt x="52" y="27"/>
                </a:lnTo>
                <a:lnTo>
                  <a:pt x="52" y="31"/>
                </a:lnTo>
                <a:lnTo>
                  <a:pt x="50" y="37"/>
                </a:lnTo>
                <a:lnTo>
                  <a:pt x="48" y="41"/>
                </a:lnTo>
                <a:lnTo>
                  <a:pt x="44" y="45"/>
                </a:lnTo>
                <a:lnTo>
                  <a:pt x="40" y="48"/>
                </a:lnTo>
                <a:lnTo>
                  <a:pt x="36" y="50"/>
                </a:lnTo>
                <a:lnTo>
                  <a:pt x="31" y="50"/>
                </a:lnTo>
                <a:lnTo>
                  <a:pt x="27" y="52"/>
                </a:lnTo>
                <a:lnTo>
                  <a:pt x="21" y="50"/>
                </a:lnTo>
                <a:lnTo>
                  <a:pt x="17" y="48"/>
                </a:lnTo>
                <a:lnTo>
                  <a:pt x="11" y="47"/>
                </a:lnTo>
                <a:lnTo>
                  <a:pt x="8" y="43"/>
                </a:lnTo>
                <a:lnTo>
                  <a:pt x="6" y="39"/>
                </a:lnTo>
                <a:lnTo>
                  <a:pt x="2" y="35"/>
                </a:lnTo>
                <a:lnTo>
                  <a:pt x="2" y="29"/>
                </a:lnTo>
                <a:lnTo>
                  <a:pt x="0" y="24"/>
                </a:lnTo>
                <a:lnTo>
                  <a:pt x="2" y="20"/>
                </a:lnTo>
                <a:lnTo>
                  <a:pt x="2" y="14"/>
                </a:lnTo>
                <a:lnTo>
                  <a:pt x="6" y="10"/>
                </a:lnTo>
                <a:lnTo>
                  <a:pt x="8" y="6"/>
                </a:lnTo>
                <a:lnTo>
                  <a:pt x="11" y="4"/>
                </a:lnTo>
                <a:lnTo>
                  <a:pt x="17" y="0"/>
                </a:lnTo>
                <a:lnTo>
                  <a:pt x="21" y="0"/>
                </a:lnTo>
                <a:lnTo>
                  <a:pt x="27" y="0"/>
                </a:lnTo>
                <a:close/>
              </a:path>
            </a:pathLst>
          </a:custGeom>
          <a:solidFill>
            <a:srgbClr val="C3C3C2"/>
          </a:solidFill>
          <a:ln w="9525">
            <a:noFill/>
            <a:round/>
            <a:headEnd/>
            <a:tailEnd/>
          </a:ln>
        </p:spPr>
        <p:txBody>
          <a:bodyPr/>
          <a:lstStyle/>
          <a:p>
            <a:endParaRPr lang="en-US"/>
          </a:p>
        </p:txBody>
      </p:sp>
      <p:sp>
        <p:nvSpPr>
          <p:cNvPr id="45842" name="Freeform 2186"/>
          <p:cNvSpPr>
            <a:spLocks/>
          </p:cNvSpPr>
          <p:nvPr/>
        </p:nvSpPr>
        <p:spPr bwMode="auto">
          <a:xfrm>
            <a:off x="3370263" y="1693863"/>
            <a:ext cx="82550" cy="82550"/>
          </a:xfrm>
          <a:custGeom>
            <a:avLst/>
            <a:gdLst>
              <a:gd name="T0" fmla="*/ 27 w 52"/>
              <a:gd name="T1" fmla="*/ 0 h 52"/>
              <a:gd name="T2" fmla="*/ 31 w 52"/>
              <a:gd name="T3" fmla="*/ 0 h 52"/>
              <a:gd name="T4" fmla="*/ 36 w 52"/>
              <a:gd name="T5" fmla="*/ 2 h 52"/>
              <a:gd name="T6" fmla="*/ 40 w 52"/>
              <a:gd name="T7" fmla="*/ 4 h 52"/>
              <a:gd name="T8" fmla="*/ 44 w 52"/>
              <a:gd name="T9" fmla="*/ 8 h 52"/>
              <a:gd name="T10" fmla="*/ 48 w 52"/>
              <a:gd name="T11" fmla="*/ 12 h 52"/>
              <a:gd name="T12" fmla="*/ 50 w 52"/>
              <a:gd name="T13" fmla="*/ 16 h 52"/>
              <a:gd name="T14" fmla="*/ 52 w 52"/>
              <a:gd name="T15" fmla="*/ 22 h 52"/>
              <a:gd name="T16" fmla="*/ 52 w 52"/>
              <a:gd name="T17" fmla="*/ 27 h 52"/>
              <a:gd name="T18" fmla="*/ 52 w 52"/>
              <a:gd name="T19" fmla="*/ 31 h 52"/>
              <a:gd name="T20" fmla="*/ 50 w 52"/>
              <a:gd name="T21" fmla="*/ 37 h 52"/>
              <a:gd name="T22" fmla="*/ 48 w 52"/>
              <a:gd name="T23" fmla="*/ 41 h 52"/>
              <a:gd name="T24" fmla="*/ 44 w 52"/>
              <a:gd name="T25" fmla="*/ 45 h 52"/>
              <a:gd name="T26" fmla="*/ 40 w 52"/>
              <a:gd name="T27" fmla="*/ 48 h 52"/>
              <a:gd name="T28" fmla="*/ 36 w 52"/>
              <a:gd name="T29" fmla="*/ 50 h 52"/>
              <a:gd name="T30" fmla="*/ 31 w 52"/>
              <a:gd name="T31" fmla="*/ 50 h 52"/>
              <a:gd name="T32" fmla="*/ 27 w 52"/>
              <a:gd name="T33" fmla="*/ 52 h 52"/>
              <a:gd name="T34" fmla="*/ 21 w 52"/>
              <a:gd name="T35" fmla="*/ 50 h 52"/>
              <a:gd name="T36" fmla="*/ 17 w 52"/>
              <a:gd name="T37" fmla="*/ 48 h 52"/>
              <a:gd name="T38" fmla="*/ 11 w 52"/>
              <a:gd name="T39" fmla="*/ 47 h 52"/>
              <a:gd name="T40" fmla="*/ 8 w 52"/>
              <a:gd name="T41" fmla="*/ 43 h 52"/>
              <a:gd name="T42" fmla="*/ 6 w 52"/>
              <a:gd name="T43" fmla="*/ 39 h 52"/>
              <a:gd name="T44" fmla="*/ 2 w 52"/>
              <a:gd name="T45" fmla="*/ 35 h 52"/>
              <a:gd name="T46" fmla="*/ 2 w 52"/>
              <a:gd name="T47" fmla="*/ 29 h 52"/>
              <a:gd name="T48" fmla="*/ 0 w 52"/>
              <a:gd name="T49" fmla="*/ 24 h 52"/>
              <a:gd name="T50" fmla="*/ 2 w 52"/>
              <a:gd name="T51" fmla="*/ 20 h 52"/>
              <a:gd name="T52" fmla="*/ 2 w 52"/>
              <a:gd name="T53" fmla="*/ 14 h 52"/>
              <a:gd name="T54" fmla="*/ 6 w 52"/>
              <a:gd name="T55" fmla="*/ 10 h 52"/>
              <a:gd name="T56" fmla="*/ 8 w 52"/>
              <a:gd name="T57" fmla="*/ 6 h 52"/>
              <a:gd name="T58" fmla="*/ 11 w 52"/>
              <a:gd name="T59" fmla="*/ 4 h 52"/>
              <a:gd name="T60" fmla="*/ 17 w 52"/>
              <a:gd name="T61" fmla="*/ 0 h 52"/>
              <a:gd name="T62" fmla="*/ 21 w 52"/>
              <a:gd name="T63" fmla="*/ 0 h 52"/>
              <a:gd name="T64" fmla="*/ 27 w 5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52"/>
              <a:gd name="T101" fmla="*/ 52 w 5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52">
                <a:moveTo>
                  <a:pt x="27" y="0"/>
                </a:moveTo>
                <a:lnTo>
                  <a:pt x="31" y="0"/>
                </a:lnTo>
                <a:lnTo>
                  <a:pt x="36" y="2"/>
                </a:lnTo>
                <a:lnTo>
                  <a:pt x="40" y="4"/>
                </a:lnTo>
                <a:lnTo>
                  <a:pt x="44" y="8"/>
                </a:lnTo>
                <a:lnTo>
                  <a:pt x="48" y="12"/>
                </a:lnTo>
                <a:lnTo>
                  <a:pt x="50" y="16"/>
                </a:lnTo>
                <a:lnTo>
                  <a:pt x="52" y="22"/>
                </a:lnTo>
                <a:lnTo>
                  <a:pt x="52" y="27"/>
                </a:lnTo>
                <a:lnTo>
                  <a:pt x="52" y="31"/>
                </a:lnTo>
                <a:lnTo>
                  <a:pt x="50" y="37"/>
                </a:lnTo>
                <a:lnTo>
                  <a:pt x="48" y="41"/>
                </a:lnTo>
                <a:lnTo>
                  <a:pt x="44" y="45"/>
                </a:lnTo>
                <a:lnTo>
                  <a:pt x="40" y="48"/>
                </a:lnTo>
                <a:lnTo>
                  <a:pt x="36" y="50"/>
                </a:lnTo>
                <a:lnTo>
                  <a:pt x="31" y="50"/>
                </a:lnTo>
                <a:lnTo>
                  <a:pt x="27" y="52"/>
                </a:lnTo>
                <a:lnTo>
                  <a:pt x="21" y="50"/>
                </a:lnTo>
                <a:lnTo>
                  <a:pt x="17" y="48"/>
                </a:lnTo>
                <a:lnTo>
                  <a:pt x="11" y="47"/>
                </a:lnTo>
                <a:lnTo>
                  <a:pt x="8" y="43"/>
                </a:lnTo>
                <a:lnTo>
                  <a:pt x="6" y="39"/>
                </a:lnTo>
                <a:lnTo>
                  <a:pt x="2" y="35"/>
                </a:lnTo>
                <a:lnTo>
                  <a:pt x="2" y="29"/>
                </a:lnTo>
                <a:lnTo>
                  <a:pt x="0" y="24"/>
                </a:lnTo>
                <a:lnTo>
                  <a:pt x="2" y="20"/>
                </a:lnTo>
                <a:lnTo>
                  <a:pt x="2" y="14"/>
                </a:lnTo>
                <a:lnTo>
                  <a:pt x="6" y="10"/>
                </a:lnTo>
                <a:lnTo>
                  <a:pt x="8" y="6"/>
                </a:lnTo>
                <a:lnTo>
                  <a:pt x="11" y="4"/>
                </a:lnTo>
                <a:lnTo>
                  <a:pt x="17" y="0"/>
                </a:lnTo>
                <a:lnTo>
                  <a:pt x="21" y="0"/>
                </a:lnTo>
                <a:lnTo>
                  <a:pt x="27" y="0"/>
                </a:lnTo>
                <a:close/>
              </a:path>
            </a:pathLst>
          </a:custGeom>
          <a:noFill/>
          <a:ln w="3175">
            <a:solidFill>
              <a:srgbClr val="1A0E0E"/>
            </a:solidFill>
            <a:round/>
            <a:headEnd/>
            <a:tailEnd/>
          </a:ln>
        </p:spPr>
        <p:txBody>
          <a:bodyPr/>
          <a:lstStyle/>
          <a:p>
            <a:endParaRPr lang="en-US"/>
          </a:p>
        </p:txBody>
      </p:sp>
      <p:sp>
        <p:nvSpPr>
          <p:cNvPr id="45843" name="Freeform 2187"/>
          <p:cNvSpPr>
            <a:spLocks/>
          </p:cNvSpPr>
          <p:nvPr/>
        </p:nvSpPr>
        <p:spPr bwMode="auto">
          <a:xfrm>
            <a:off x="2867025" y="2532063"/>
            <a:ext cx="6350" cy="12700"/>
          </a:xfrm>
          <a:custGeom>
            <a:avLst/>
            <a:gdLst>
              <a:gd name="T0" fmla="*/ 0 w 4"/>
              <a:gd name="T1" fmla="*/ 8 h 8"/>
              <a:gd name="T2" fmla="*/ 2 w 4"/>
              <a:gd name="T3" fmla="*/ 2 h 8"/>
              <a:gd name="T4" fmla="*/ 2 w 4"/>
              <a:gd name="T5" fmla="*/ 0 h 8"/>
              <a:gd name="T6" fmla="*/ 2 w 4"/>
              <a:gd name="T7" fmla="*/ 0 h 8"/>
              <a:gd name="T8" fmla="*/ 2 w 4"/>
              <a:gd name="T9" fmla="*/ 0 h 8"/>
              <a:gd name="T10" fmla="*/ 4 w 4"/>
              <a:gd name="T11" fmla="*/ 0 h 8"/>
              <a:gd name="T12" fmla="*/ 4 w 4"/>
              <a:gd name="T13" fmla="*/ 0 h 8"/>
              <a:gd name="T14" fmla="*/ 4 w 4"/>
              <a:gd name="T15" fmla="*/ 0 h 8"/>
              <a:gd name="T16" fmla="*/ 2 w 4"/>
              <a:gd name="T17" fmla="*/ 6 h 8"/>
              <a:gd name="T18" fmla="*/ 2 w 4"/>
              <a:gd name="T19" fmla="*/ 6 h 8"/>
              <a:gd name="T20" fmla="*/ 0 w 4"/>
              <a:gd name="T21" fmla="*/ 6 h 8"/>
              <a:gd name="T22" fmla="*/ 0 w 4"/>
              <a:gd name="T23" fmla="*/ 6 h 8"/>
              <a:gd name="T24" fmla="*/ 0 w 4"/>
              <a:gd name="T25" fmla="*/ 6 h 8"/>
              <a:gd name="T26" fmla="*/ 0 w 4"/>
              <a:gd name="T27" fmla="*/ 8 h 8"/>
              <a:gd name="T28" fmla="*/ 0 w 4"/>
              <a:gd name="T29" fmla="*/ 8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
              <a:gd name="T46" fmla="*/ 0 h 8"/>
              <a:gd name="T47" fmla="*/ 4 w 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 h="8">
                <a:moveTo>
                  <a:pt x="0" y="8"/>
                </a:moveTo>
                <a:lnTo>
                  <a:pt x="2" y="2"/>
                </a:lnTo>
                <a:lnTo>
                  <a:pt x="2" y="0"/>
                </a:lnTo>
                <a:lnTo>
                  <a:pt x="4" y="0"/>
                </a:lnTo>
                <a:lnTo>
                  <a:pt x="2" y="6"/>
                </a:lnTo>
                <a:lnTo>
                  <a:pt x="0" y="6"/>
                </a:lnTo>
                <a:lnTo>
                  <a:pt x="0" y="8"/>
                </a:lnTo>
                <a:close/>
              </a:path>
            </a:pathLst>
          </a:custGeom>
          <a:solidFill>
            <a:srgbClr val="8A8F93"/>
          </a:solidFill>
          <a:ln w="9525">
            <a:noFill/>
            <a:round/>
            <a:headEnd/>
            <a:tailEnd/>
          </a:ln>
        </p:spPr>
        <p:txBody>
          <a:bodyPr/>
          <a:lstStyle/>
          <a:p>
            <a:endParaRPr lang="en-US"/>
          </a:p>
        </p:txBody>
      </p:sp>
      <p:sp>
        <p:nvSpPr>
          <p:cNvPr id="45844" name="Freeform 2188"/>
          <p:cNvSpPr>
            <a:spLocks/>
          </p:cNvSpPr>
          <p:nvPr/>
        </p:nvSpPr>
        <p:spPr bwMode="auto">
          <a:xfrm>
            <a:off x="2870200" y="2532064"/>
            <a:ext cx="630238" cy="9525"/>
          </a:xfrm>
          <a:custGeom>
            <a:avLst/>
            <a:gdLst>
              <a:gd name="T0" fmla="*/ 0 w 397"/>
              <a:gd name="T1" fmla="*/ 6 h 6"/>
              <a:gd name="T2" fmla="*/ 2 w 397"/>
              <a:gd name="T3" fmla="*/ 0 h 6"/>
              <a:gd name="T4" fmla="*/ 397 w 397"/>
              <a:gd name="T5" fmla="*/ 0 h 6"/>
              <a:gd name="T6" fmla="*/ 394 w 397"/>
              <a:gd name="T7" fmla="*/ 6 h 6"/>
              <a:gd name="T8" fmla="*/ 0 w 397"/>
              <a:gd name="T9" fmla="*/ 6 h 6"/>
              <a:gd name="T10" fmla="*/ 0 60000 65536"/>
              <a:gd name="T11" fmla="*/ 0 60000 65536"/>
              <a:gd name="T12" fmla="*/ 0 60000 65536"/>
              <a:gd name="T13" fmla="*/ 0 60000 65536"/>
              <a:gd name="T14" fmla="*/ 0 60000 65536"/>
              <a:gd name="T15" fmla="*/ 0 w 397"/>
              <a:gd name="T16" fmla="*/ 0 h 6"/>
              <a:gd name="T17" fmla="*/ 397 w 397"/>
              <a:gd name="T18" fmla="*/ 6 h 6"/>
            </a:gdLst>
            <a:ahLst/>
            <a:cxnLst>
              <a:cxn ang="T10">
                <a:pos x="T0" y="T1"/>
              </a:cxn>
              <a:cxn ang="T11">
                <a:pos x="T2" y="T3"/>
              </a:cxn>
              <a:cxn ang="T12">
                <a:pos x="T4" y="T5"/>
              </a:cxn>
              <a:cxn ang="T13">
                <a:pos x="T6" y="T7"/>
              </a:cxn>
              <a:cxn ang="T14">
                <a:pos x="T8" y="T9"/>
              </a:cxn>
            </a:cxnLst>
            <a:rect l="T15" t="T16" r="T17" b="T18"/>
            <a:pathLst>
              <a:path w="397" h="6">
                <a:moveTo>
                  <a:pt x="0" y="6"/>
                </a:moveTo>
                <a:lnTo>
                  <a:pt x="2" y="0"/>
                </a:lnTo>
                <a:lnTo>
                  <a:pt x="397" y="0"/>
                </a:lnTo>
                <a:lnTo>
                  <a:pt x="394" y="6"/>
                </a:lnTo>
                <a:lnTo>
                  <a:pt x="0" y="6"/>
                </a:lnTo>
                <a:close/>
              </a:path>
            </a:pathLst>
          </a:custGeom>
          <a:solidFill>
            <a:srgbClr val="BABABC"/>
          </a:solidFill>
          <a:ln w="9525">
            <a:noFill/>
            <a:round/>
            <a:headEnd/>
            <a:tailEnd/>
          </a:ln>
        </p:spPr>
        <p:txBody>
          <a:bodyPr/>
          <a:lstStyle/>
          <a:p>
            <a:endParaRPr lang="en-US"/>
          </a:p>
        </p:txBody>
      </p:sp>
      <p:sp>
        <p:nvSpPr>
          <p:cNvPr id="45845" name="Freeform 2189"/>
          <p:cNvSpPr>
            <a:spLocks/>
          </p:cNvSpPr>
          <p:nvPr/>
        </p:nvSpPr>
        <p:spPr bwMode="auto">
          <a:xfrm>
            <a:off x="3495675" y="2532063"/>
            <a:ext cx="7938" cy="12700"/>
          </a:xfrm>
          <a:custGeom>
            <a:avLst/>
            <a:gdLst>
              <a:gd name="T0" fmla="*/ 0 w 5"/>
              <a:gd name="T1" fmla="*/ 6 h 8"/>
              <a:gd name="T2" fmla="*/ 3 w 5"/>
              <a:gd name="T3" fmla="*/ 0 h 8"/>
              <a:gd name="T4" fmla="*/ 3 w 5"/>
              <a:gd name="T5" fmla="*/ 0 h 8"/>
              <a:gd name="T6" fmla="*/ 3 w 5"/>
              <a:gd name="T7" fmla="*/ 0 h 8"/>
              <a:gd name="T8" fmla="*/ 3 w 5"/>
              <a:gd name="T9" fmla="*/ 0 h 8"/>
              <a:gd name="T10" fmla="*/ 5 w 5"/>
              <a:gd name="T11" fmla="*/ 0 h 8"/>
              <a:gd name="T12" fmla="*/ 5 w 5"/>
              <a:gd name="T13" fmla="*/ 0 h 8"/>
              <a:gd name="T14" fmla="*/ 5 w 5"/>
              <a:gd name="T15" fmla="*/ 2 h 8"/>
              <a:gd name="T16" fmla="*/ 5 w 5"/>
              <a:gd name="T17" fmla="*/ 2 h 8"/>
              <a:gd name="T18" fmla="*/ 5 w 5"/>
              <a:gd name="T19" fmla="*/ 2 h 8"/>
              <a:gd name="T20" fmla="*/ 3 w 5"/>
              <a:gd name="T21" fmla="*/ 8 h 8"/>
              <a:gd name="T22" fmla="*/ 3 w 5"/>
              <a:gd name="T23" fmla="*/ 8 h 8"/>
              <a:gd name="T24" fmla="*/ 2 w 5"/>
              <a:gd name="T25" fmla="*/ 8 h 8"/>
              <a:gd name="T26" fmla="*/ 2 w 5"/>
              <a:gd name="T27" fmla="*/ 8 h 8"/>
              <a:gd name="T28" fmla="*/ 2 w 5"/>
              <a:gd name="T29" fmla="*/ 6 h 8"/>
              <a:gd name="T30" fmla="*/ 2 w 5"/>
              <a:gd name="T31" fmla="*/ 6 h 8"/>
              <a:gd name="T32" fmla="*/ 2 w 5"/>
              <a:gd name="T33" fmla="*/ 6 h 8"/>
              <a:gd name="T34" fmla="*/ 0 w 5"/>
              <a:gd name="T35" fmla="*/ 6 h 8"/>
              <a:gd name="T36" fmla="*/ 0 w 5"/>
              <a:gd name="T37" fmla="*/ 6 h 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
              <a:gd name="T58" fmla="*/ 0 h 8"/>
              <a:gd name="T59" fmla="*/ 5 w 5"/>
              <a:gd name="T60" fmla="*/ 8 h 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 h="8">
                <a:moveTo>
                  <a:pt x="0" y="6"/>
                </a:moveTo>
                <a:lnTo>
                  <a:pt x="3" y="0"/>
                </a:lnTo>
                <a:lnTo>
                  <a:pt x="5" y="0"/>
                </a:lnTo>
                <a:lnTo>
                  <a:pt x="5" y="2"/>
                </a:lnTo>
                <a:lnTo>
                  <a:pt x="3" y="8"/>
                </a:lnTo>
                <a:lnTo>
                  <a:pt x="2" y="8"/>
                </a:lnTo>
                <a:lnTo>
                  <a:pt x="2" y="6"/>
                </a:lnTo>
                <a:lnTo>
                  <a:pt x="0" y="6"/>
                </a:lnTo>
                <a:close/>
              </a:path>
            </a:pathLst>
          </a:custGeom>
          <a:solidFill>
            <a:srgbClr val="C2C3C7"/>
          </a:solidFill>
          <a:ln w="9525">
            <a:noFill/>
            <a:round/>
            <a:headEnd/>
            <a:tailEnd/>
          </a:ln>
        </p:spPr>
        <p:txBody>
          <a:bodyPr/>
          <a:lstStyle/>
          <a:p>
            <a:endParaRPr lang="en-US"/>
          </a:p>
        </p:txBody>
      </p:sp>
      <p:sp>
        <p:nvSpPr>
          <p:cNvPr id="45846" name="Freeform 2190"/>
          <p:cNvSpPr>
            <a:spLocks/>
          </p:cNvSpPr>
          <p:nvPr/>
        </p:nvSpPr>
        <p:spPr bwMode="auto">
          <a:xfrm>
            <a:off x="3500439" y="2535238"/>
            <a:ext cx="3175" cy="138112"/>
          </a:xfrm>
          <a:custGeom>
            <a:avLst/>
            <a:gdLst>
              <a:gd name="T0" fmla="*/ 0 w 2"/>
              <a:gd name="T1" fmla="*/ 6 h 87"/>
              <a:gd name="T2" fmla="*/ 2 w 2"/>
              <a:gd name="T3" fmla="*/ 0 h 87"/>
              <a:gd name="T4" fmla="*/ 2 w 2"/>
              <a:gd name="T5" fmla="*/ 81 h 87"/>
              <a:gd name="T6" fmla="*/ 0 w 2"/>
              <a:gd name="T7" fmla="*/ 87 h 87"/>
              <a:gd name="T8" fmla="*/ 0 w 2"/>
              <a:gd name="T9" fmla="*/ 6 h 87"/>
              <a:gd name="T10" fmla="*/ 0 60000 65536"/>
              <a:gd name="T11" fmla="*/ 0 60000 65536"/>
              <a:gd name="T12" fmla="*/ 0 60000 65536"/>
              <a:gd name="T13" fmla="*/ 0 60000 65536"/>
              <a:gd name="T14" fmla="*/ 0 60000 65536"/>
              <a:gd name="T15" fmla="*/ 0 w 2"/>
              <a:gd name="T16" fmla="*/ 0 h 87"/>
              <a:gd name="T17" fmla="*/ 2 w 2"/>
              <a:gd name="T18" fmla="*/ 87 h 87"/>
            </a:gdLst>
            <a:ahLst/>
            <a:cxnLst>
              <a:cxn ang="T10">
                <a:pos x="T0" y="T1"/>
              </a:cxn>
              <a:cxn ang="T11">
                <a:pos x="T2" y="T3"/>
              </a:cxn>
              <a:cxn ang="T12">
                <a:pos x="T4" y="T5"/>
              </a:cxn>
              <a:cxn ang="T13">
                <a:pos x="T6" y="T7"/>
              </a:cxn>
              <a:cxn ang="T14">
                <a:pos x="T8" y="T9"/>
              </a:cxn>
            </a:cxnLst>
            <a:rect l="T15" t="T16" r="T17" b="T18"/>
            <a:pathLst>
              <a:path w="2" h="87">
                <a:moveTo>
                  <a:pt x="0" y="6"/>
                </a:moveTo>
                <a:lnTo>
                  <a:pt x="2" y="0"/>
                </a:lnTo>
                <a:lnTo>
                  <a:pt x="2" y="81"/>
                </a:lnTo>
                <a:lnTo>
                  <a:pt x="0" y="87"/>
                </a:lnTo>
                <a:lnTo>
                  <a:pt x="0" y="6"/>
                </a:lnTo>
                <a:close/>
              </a:path>
            </a:pathLst>
          </a:custGeom>
          <a:solidFill>
            <a:srgbClr val="B5B6BA"/>
          </a:solidFill>
          <a:ln w="9525">
            <a:noFill/>
            <a:round/>
            <a:headEnd/>
            <a:tailEnd/>
          </a:ln>
        </p:spPr>
        <p:txBody>
          <a:bodyPr/>
          <a:lstStyle/>
          <a:p>
            <a:endParaRPr lang="en-US"/>
          </a:p>
        </p:txBody>
      </p:sp>
      <p:sp>
        <p:nvSpPr>
          <p:cNvPr id="45847" name="Freeform 2191"/>
          <p:cNvSpPr>
            <a:spLocks/>
          </p:cNvSpPr>
          <p:nvPr/>
        </p:nvSpPr>
        <p:spPr bwMode="auto">
          <a:xfrm>
            <a:off x="3498851" y="2663826"/>
            <a:ext cx="4763" cy="9525"/>
          </a:xfrm>
          <a:custGeom>
            <a:avLst/>
            <a:gdLst>
              <a:gd name="T0" fmla="*/ 1 w 3"/>
              <a:gd name="T1" fmla="*/ 6 h 6"/>
              <a:gd name="T2" fmla="*/ 3 w 3"/>
              <a:gd name="T3" fmla="*/ 0 h 6"/>
              <a:gd name="T4" fmla="*/ 3 w 3"/>
              <a:gd name="T5" fmla="*/ 0 h 6"/>
              <a:gd name="T6" fmla="*/ 3 w 3"/>
              <a:gd name="T7" fmla="*/ 0 h 6"/>
              <a:gd name="T8" fmla="*/ 0 w 3"/>
              <a:gd name="T9" fmla="*/ 6 h 6"/>
              <a:gd name="T10" fmla="*/ 1 w 3"/>
              <a:gd name="T11" fmla="*/ 6 h 6"/>
              <a:gd name="T12" fmla="*/ 1 w 3"/>
              <a:gd name="T13" fmla="*/ 6 h 6"/>
              <a:gd name="T14" fmla="*/ 0 60000 65536"/>
              <a:gd name="T15" fmla="*/ 0 60000 65536"/>
              <a:gd name="T16" fmla="*/ 0 60000 65536"/>
              <a:gd name="T17" fmla="*/ 0 60000 65536"/>
              <a:gd name="T18" fmla="*/ 0 60000 65536"/>
              <a:gd name="T19" fmla="*/ 0 60000 65536"/>
              <a:gd name="T20" fmla="*/ 0 60000 65536"/>
              <a:gd name="T21" fmla="*/ 0 w 3"/>
              <a:gd name="T22" fmla="*/ 0 h 6"/>
              <a:gd name="T23" fmla="*/ 3 w 3"/>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6">
                <a:moveTo>
                  <a:pt x="1" y="6"/>
                </a:moveTo>
                <a:lnTo>
                  <a:pt x="3" y="0"/>
                </a:lnTo>
                <a:lnTo>
                  <a:pt x="0" y="6"/>
                </a:lnTo>
                <a:lnTo>
                  <a:pt x="1" y="6"/>
                </a:lnTo>
                <a:close/>
              </a:path>
            </a:pathLst>
          </a:custGeom>
          <a:solidFill>
            <a:srgbClr val="7F858A"/>
          </a:solidFill>
          <a:ln w="9525">
            <a:noFill/>
            <a:round/>
            <a:headEnd/>
            <a:tailEnd/>
          </a:ln>
        </p:spPr>
        <p:txBody>
          <a:bodyPr/>
          <a:lstStyle/>
          <a:p>
            <a:endParaRPr lang="en-US"/>
          </a:p>
        </p:txBody>
      </p:sp>
      <p:sp>
        <p:nvSpPr>
          <p:cNvPr id="45848" name="Freeform 2192"/>
          <p:cNvSpPr>
            <a:spLocks/>
          </p:cNvSpPr>
          <p:nvPr/>
        </p:nvSpPr>
        <p:spPr bwMode="auto">
          <a:xfrm>
            <a:off x="2867025" y="2532064"/>
            <a:ext cx="636588" cy="141287"/>
          </a:xfrm>
          <a:custGeom>
            <a:avLst/>
            <a:gdLst>
              <a:gd name="T0" fmla="*/ 0 w 401"/>
              <a:gd name="T1" fmla="*/ 8 h 89"/>
              <a:gd name="T2" fmla="*/ 2 w 401"/>
              <a:gd name="T3" fmla="*/ 2 h 89"/>
              <a:gd name="T4" fmla="*/ 2 w 401"/>
              <a:gd name="T5" fmla="*/ 0 h 89"/>
              <a:gd name="T6" fmla="*/ 2 w 401"/>
              <a:gd name="T7" fmla="*/ 0 h 89"/>
              <a:gd name="T8" fmla="*/ 2 w 401"/>
              <a:gd name="T9" fmla="*/ 0 h 89"/>
              <a:gd name="T10" fmla="*/ 4 w 401"/>
              <a:gd name="T11" fmla="*/ 0 h 89"/>
              <a:gd name="T12" fmla="*/ 4 w 401"/>
              <a:gd name="T13" fmla="*/ 0 h 89"/>
              <a:gd name="T14" fmla="*/ 4 w 401"/>
              <a:gd name="T15" fmla="*/ 0 h 89"/>
              <a:gd name="T16" fmla="*/ 399 w 401"/>
              <a:gd name="T17" fmla="*/ 0 h 89"/>
              <a:gd name="T18" fmla="*/ 399 w 401"/>
              <a:gd name="T19" fmla="*/ 0 h 89"/>
              <a:gd name="T20" fmla="*/ 399 w 401"/>
              <a:gd name="T21" fmla="*/ 0 h 89"/>
              <a:gd name="T22" fmla="*/ 399 w 401"/>
              <a:gd name="T23" fmla="*/ 0 h 89"/>
              <a:gd name="T24" fmla="*/ 401 w 401"/>
              <a:gd name="T25" fmla="*/ 0 h 89"/>
              <a:gd name="T26" fmla="*/ 401 w 401"/>
              <a:gd name="T27" fmla="*/ 0 h 89"/>
              <a:gd name="T28" fmla="*/ 401 w 401"/>
              <a:gd name="T29" fmla="*/ 2 h 89"/>
              <a:gd name="T30" fmla="*/ 401 w 401"/>
              <a:gd name="T31" fmla="*/ 2 h 89"/>
              <a:gd name="T32" fmla="*/ 401 w 401"/>
              <a:gd name="T33" fmla="*/ 2 h 89"/>
              <a:gd name="T34" fmla="*/ 401 w 401"/>
              <a:gd name="T35" fmla="*/ 83 h 89"/>
              <a:gd name="T36" fmla="*/ 401 w 401"/>
              <a:gd name="T37" fmla="*/ 83 h 89"/>
              <a:gd name="T38" fmla="*/ 401 w 401"/>
              <a:gd name="T39" fmla="*/ 83 h 89"/>
              <a:gd name="T40" fmla="*/ 398 w 401"/>
              <a:gd name="T41" fmla="*/ 89 h 89"/>
              <a:gd name="T42" fmla="*/ 399 w 401"/>
              <a:gd name="T43" fmla="*/ 89 h 89"/>
              <a:gd name="T44" fmla="*/ 399 w 401"/>
              <a:gd name="T45" fmla="*/ 89 h 89"/>
              <a:gd name="T46" fmla="*/ 399 w 401"/>
              <a:gd name="T47" fmla="*/ 8 h 89"/>
              <a:gd name="T48" fmla="*/ 399 w 401"/>
              <a:gd name="T49" fmla="*/ 8 h 89"/>
              <a:gd name="T50" fmla="*/ 398 w 401"/>
              <a:gd name="T51" fmla="*/ 8 h 89"/>
              <a:gd name="T52" fmla="*/ 398 w 401"/>
              <a:gd name="T53" fmla="*/ 8 h 89"/>
              <a:gd name="T54" fmla="*/ 398 w 401"/>
              <a:gd name="T55" fmla="*/ 6 h 89"/>
              <a:gd name="T56" fmla="*/ 398 w 401"/>
              <a:gd name="T57" fmla="*/ 6 h 89"/>
              <a:gd name="T58" fmla="*/ 398 w 401"/>
              <a:gd name="T59" fmla="*/ 6 h 89"/>
              <a:gd name="T60" fmla="*/ 396 w 401"/>
              <a:gd name="T61" fmla="*/ 6 h 89"/>
              <a:gd name="T62" fmla="*/ 396 w 401"/>
              <a:gd name="T63" fmla="*/ 6 h 89"/>
              <a:gd name="T64" fmla="*/ 2 w 401"/>
              <a:gd name="T65" fmla="*/ 6 h 89"/>
              <a:gd name="T66" fmla="*/ 2 w 401"/>
              <a:gd name="T67" fmla="*/ 6 h 89"/>
              <a:gd name="T68" fmla="*/ 0 w 401"/>
              <a:gd name="T69" fmla="*/ 6 h 89"/>
              <a:gd name="T70" fmla="*/ 0 w 401"/>
              <a:gd name="T71" fmla="*/ 6 h 89"/>
              <a:gd name="T72" fmla="*/ 0 w 401"/>
              <a:gd name="T73" fmla="*/ 6 h 89"/>
              <a:gd name="T74" fmla="*/ 0 w 401"/>
              <a:gd name="T75" fmla="*/ 8 h 89"/>
              <a:gd name="T76" fmla="*/ 0 w 401"/>
              <a:gd name="T77" fmla="*/ 8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01"/>
              <a:gd name="T118" fmla="*/ 0 h 89"/>
              <a:gd name="T119" fmla="*/ 401 w 401"/>
              <a:gd name="T120" fmla="*/ 89 h 8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01" h="89">
                <a:moveTo>
                  <a:pt x="0" y="8"/>
                </a:moveTo>
                <a:lnTo>
                  <a:pt x="2" y="2"/>
                </a:lnTo>
                <a:lnTo>
                  <a:pt x="2" y="0"/>
                </a:lnTo>
                <a:lnTo>
                  <a:pt x="4" y="0"/>
                </a:lnTo>
                <a:lnTo>
                  <a:pt x="399" y="0"/>
                </a:lnTo>
                <a:lnTo>
                  <a:pt x="401" y="0"/>
                </a:lnTo>
                <a:lnTo>
                  <a:pt x="401" y="2"/>
                </a:lnTo>
                <a:lnTo>
                  <a:pt x="401" y="83"/>
                </a:lnTo>
                <a:lnTo>
                  <a:pt x="398" y="89"/>
                </a:lnTo>
                <a:lnTo>
                  <a:pt x="399" y="89"/>
                </a:lnTo>
                <a:lnTo>
                  <a:pt x="399" y="8"/>
                </a:lnTo>
                <a:lnTo>
                  <a:pt x="398" y="8"/>
                </a:lnTo>
                <a:lnTo>
                  <a:pt x="398" y="6"/>
                </a:lnTo>
                <a:lnTo>
                  <a:pt x="396" y="6"/>
                </a:lnTo>
                <a:lnTo>
                  <a:pt x="2" y="6"/>
                </a:lnTo>
                <a:lnTo>
                  <a:pt x="0" y="6"/>
                </a:lnTo>
                <a:lnTo>
                  <a:pt x="0" y="8"/>
                </a:lnTo>
                <a:close/>
              </a:path>
            </a:pathLst>
          </a:custGeom>
          <a:noFill/>
          <a:ln w="0">
            <a:solidFill>
              <a:srgbClr val="1F1A17"/>
            </a:solidFill>
            <a:round/>
            <a:headEnd/>
            <a:tailEnd/>
          </a:ln>
        </p:spPr>
        <p:txBody>
          <a:bodyPr/>
          <a:lstStyle/>
          <a:p>
            <a:endParaRPr lang="en-US"/>
          </a:p>
        </p:txBody>
      </p:sp>
      <p:sp>
        <p:nvSpPr>
          <p:cNvPr id="45849" name="Freeform 2193"/>
          <p:cNvSpPr>
            <a:spLocks/>
          </p:cNvSpPr>
          <p:nvPr/>
        </p:nvSpPr>
        <p:spPr bwMode="auto">
          <a:xfrm>
            <a:off x="2863850" y="2541588"/>
            <a:ext cx="636588" cy="133350"/>
          </a:xfrm>
          <a:custGeom>
            <a:avLst/>
            <a:gdLst>
              <a:gd name="T0" fmla="*/ 4 w 401"/>
              <a:gd name="T1" fmla="*/ 0 h 84"/>
              <a:gd name="T2" fmla="*/ 398 w 401"/>
              <a:gd name="T3" fmla="*/ 0 h 84"/>
              <a:gd name="T4" fmla="*/ 400 w 401"/>
              <a:gd name="T5" fmla="*/ 0 h 84"/>
              <a:gd name="T6" fmla="*/ 401 w 401"/>
              <a:gd name="T7" fmla="*/ 2 h 84"/>
              <a:gd name="T8" fmla="*/ 401 w 401"/>
              <a:gd name="T9" fmla="*/ 83 h 84"/>
              <a:gd name="T10" fmla="*/ 400 w 401"/>
              <a:gd name="T11" fmla="*/ 84 h 84"/>
              <a:gd name="T12" fmla="*/ 398 w 401"/>
              <a:gd name="T13" fmla="*/ 84 h 84"/>
              <a:gd name="T14" fmla="*/ 4 w 401"/>
              <a:gd name="T15" fmla="*/ 84 h 84"/>
              <a:gd name="T16" fmla="*/ 2 w 401"/>
              <a:gd name="T17" fmla="*/ 84 h 84"/>
              <a:gd name="T18" fmla="*/ 0 w 401"/>
              <a:gd name="T19" fmla="*/ 83 h 84"/>
              <a:gd name="T20" fmla="*/ 0 w 401"/>
              <a:gd name="T21" fmla="*/ 2 h 84"/>
              <a:gd name="T22" fmla="*/ 2 w 401"/>
              <a:gd name="T23" fmla="*/ 0 h 84"/>
              <a:gd name="T24" fmla="*/ 4 w 401"/>
              <a:gd name="T25" fmla="*/ 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1"/>
              <a:gd name="T40" fmla="*/ 0 h 84"/>
              <a:gd name="T41" fmla="*/ 401 w 401"/>
              <a:gd name="T42" fmla="*/ 84 h 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1" h="84">
                <a:moveTo>
                  <a:pt x="4" y="0"/>
                </a:moveTo>
                <a:lnTo>
                  <a:pt x="398" y="0"/>
                </a:lnTo>
                <a:lnTo>
                  <a:pt x="400" y="0"/>
                </a:lnTo>
                <a:lnTo>
                  <a:pt x="401" y="2"/>
                </a:lnTo>
                <a:lnTo>
                  <a:pt x="401" y="83"/>
                </a:lnTo>
                <a:lnTo>
                  <a:pt x="400" y="84"/>
                </a:lnTo>
                <a:lnTo>
                  <a:pt x="398" y="84"/>
                </a:lnTo>
                <a:lnTo>
                  <a:pt x="4" y="84"/>
                </a:lnTo>
                <a:lnTo>
                  <a:pt x="2" y="84"/>
                </a:lnTo>
                <a:lnTo>
                  <a:pt x="0" y="83"/>
                </a:lnTo>
                <a:lnTo>
                  <a:pt x="0" y="2"/>
                </a:lnTo>
                <a:lnTo>
                  <a:pt x="2" y="0"/>
                </a:lnTo>
                <a:lnTo>
                  <a:pt x="4" y="0"/>
                </a:lnTo>
                <a:close/>
              </a:path>
            </a:pathLst>
          </a:custGeom>
          <a:solidFill>
            <a:srgbClr val="A1A5AA"/>
          </a:solidFill>
          <a:ln w="9525">
            <a:noFill/>
            <a:round/>
            <a:headEnd/>
            <a:tailEnd/>
          </a:ln>
        </p:spPr>
        <p:txBody>
          <a:bodyPr/>
          <a:lstStyle/>
          <a:p>
            <a:endParaRPr lang="en-US"/>
          </a:p>
        </p:txBody>
      </p:sp>
      <p:sp>
        <p:nvSpPr>
          <p:cNvPr id="45850" name="Freeform 2194"/>
          <p:cNvSpPr>
            <a:spLocks/>
          </p:cNvSpPr>
          <p:nvPr/>
        </p:nvSpPr>
        <p:spPr bwMode="auto">
          <a:xfrm>
            <a:off x="2863850" y="2541588"/>
            <a:ext cx="636588" cy="133350"/>
          </a:xfrm>
          <a:custGeom>
            <a:avLst/>
            <a:gdLst>
              <a:gd name="T0" fmla="*/ 4 w 401"/>
              <a:gd name="T1" fmla="*/ 0 h 84"/>
              <a:gd name="T2" fmla="*/ 398 w 401"/>
              <a:gd name="T3" fmla="*/ 0 h 84"/>
              <a:gd name="T4" fmla="*/ 400 w 401"/>
              <a:gd name="T5" fmla="*/ 0 h 84"/>
              <a:gd name="T6" fmla="*/ 401 w 401"/>
              <a:gd name="T7" fmla="*/ 2 h 84"/>
              <a:gd name="T8" fmla="*/ 401 w 401"/>
              <a:gd name="T9" fmla="*/ 83 h 84"/>
              <a:gd name="T10" fmla="*/ 400 w 401"/>
              <a:gd name="T11" fmla="*/ 84 h 84"/>
              <a:gd name="T12" fmla="*/ 398 w 401"/>
              <a:gd name="T13" fmla="*/ 84 h 84"/>
              <a:gd name="T14" fmla="*/ 4 w 401"/>
              <a:gd name="T15" fmla="*/ 84 h 84"/>
              <a:gd name="T16" fmla="*/ 2 w 401"/>
              <a:gd name="T17" fmla="*/ 84 h 84"/>
              <a:gd name="T18" fmla="*/ 0 w 401"/>
              <a:gd name="T19" fmla="*/ 83 h 84"/>
              <a:gd name="T20" fmla="*/ 0 w 401"/>
              <a:gd name="T21" fmla="*/ 2 h 84"/>
              <a:gd name="T22" fmla="*/ 2 w 401"/>
              <a:gd name="T23" fmla="*/ 0 h 84"/>
              <a:gd name="T24" fmla="*/ 4 w 401"/>
              <a:gd name="T25" fmla="*/ 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1"/>
              <a:gd name="T40" fmla="*/ 0 h 84"/>
              <a:gd name="T41" fmla="*/ 401 w 401"/>
              <a:gd name="T42" fmla="*/ 84 h 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1" h="84">
                <a:moveTo>
                  <a:pt x="4" y="0"/>
                </a:moveTo>
                <a:lnTo>
                  <a:pt x="398" y="0"/>
                </a:lnTo>
                <a:lnTo>
                  <a:pt x="400" y="0"/>
                </a:lnTo>
                <a:lnTo>
                  <a:pt x="401" y="2"/>
                </a:lnTo>
                <a:lnTo>
                  <a:pt x="401" y="83"/>
                </a:lnTo>
                <a:lnTo>
                  <a:pt x="400" y="84"/>
                </a:lnTo>
                <a:lnTo>
                  <a:pt x="398" y="84"/>
                </a:lnTo>
                <a:lnTo>
                  <a:pt x="4" y="84"/>
                </a:lnTo>
                <a:lnTo>
                  <a:pt x="2" y="84"/>
                </a:lnTo>
                <a:lnTo>
                  <a:pt x="0" y="83"/>
                </a:lnTo>
                <a:lnTo>
                  <a:pt x="0" y="2"/>
                </a:lnTo>
                <a:lnTo>
                  <a:pt x="2" y="0"/>
                </a:lnTo>
                <a:lnTo>
                  <a:pt x="4" y="0"/>
                </a:lnTo>
              </a:path>
            </a:pathLst>
          </a:custGeom>
          <a:noFill/>
          <a:ln w="0">
            <a:solidFill>
              <a:srgbClr val="1F1A17"/>
            </a:solidFill>
            <a:round/>
            <a:headEnd/>
            <a:tailEnd/>
          </a:ln>
        </p:spPr>
        <p:txBody>
          <a:bodyPr/>
          <a:lstStyle/>
          <a:p>
            <a:endParaRPr lang="en-US"/>
          </a:p>
        </p:txBody>
      </p:sp>
      <p:sp>
        <p:nvSpPr>
          <p:cNvPr id="45851" name="Rectangle 2195"/>
          <p:cNvSpPr>
            <a:spLocks noChangeArrowheads="1"/>
          </p:cNvSpPr>
          <p:nvPr/>
        </p:nvSpPr>
        <p:spPr bwMode="auto">
          <a:xfrm>
            <a:off x="2943225" y="2601913"/>
            <a:ext cx="12700" cy="36512"/>
          </a:xfrm>
          <a:prstGeom prst="rect">
            <a:avLst/>
          </a:prstGeom>
          <a:solidFill>
            <a:srgbClr val="DA251D"/>
          </a:solidFill>
          <a:ln w="9525">
            <a:noFill/>
            <a:miter lim="800000"/>
            <a:headEnd/>
            <a:tailEnd/>
          </a:ln>
        </p:spPr>
        <p:txBody>
          <a:bodyPr/>
          <a:lstStyle/>
          <a:p>
            <a:endParaRPr lang="en-US"/>
          </a:p>
        </p:txBody>
      </p:sp>
      <p:sp>
        <p:nvSpPr>
          <p:cNvPr id="45852" name="Rectangle 2196"/>
          <p:cNvSpPr>
            <a:spLocks noChangeArrowheads="1"/>
          </p:cNvSpPr>
          <p:nvPr/>
        </p:nvSpPr>
        <p:spPr bwMode="auto">
          <a:xfrm>
            <a:off x="2943225" y="2601913"/>
            <a:ext cx="12700" cy="36512"/>
          </a:xfrm>
          <a:prstGeom prst="rect">
            <a:avLst/>
          </a:prstGeom>
          <a:noFill/>
          <a:ln w="0">
            <a:solidFill>
              <a:srgbClr val="25221E"/>
            </a:solidFill>
            <a:miter lim="800000"/>
            <a:headEnd/>
            <a:tailEnd/>
          </a:ln>
        </p:spPr>
        <p:txBody>
          <a:bodyPr/>
          <a:lstStyle/>
          <a:p>
            <a:endParaRPr lang="en-US"/>
          </a:p>
        </p:txBody>
      </p:sp>
      <p:sp>
        <p:nvSpPr>
          <p:cNvPr id="45853" name="Rectangle 2197"/>
          <p:cNvSpPr>
            <a:spLocks noChangeArrowheads="1"/>
          </p:cNvSpPr>
          <p:nvPr/>
        </p:nvSpPr>
        <p:spPr bwMode="auto">
          <a:xfrm>
            <a:off x="3005138" y="2601913"/>
            <a:ext cx="11112" cy="36512"/>
          </a:xfrm>
          <a:prstGeom prst="rect">
            <a:avLst/>
          </a:prstGeom>
          <a:solidFill>
            <a:srgbClr val="DA251D"/>
          </a:solidFill>
          <a:ln w="9525">
            <a:noFill/>
            <a:miter lim="800000"/>
            <a:headEnd/>
            <a:tailEnd/>
          </a:ln>
        </p:spPr>
        <p:txBody>
          <a:bodyPr/>
          <a:lstStyle/>
          <a:p>
            <a:endParaRPr lang="en-US"/>
          </a:p>
        </p:txBody>
      </p:sp>
      <p:sp>
        <p:nvSpPr>
          <p:cNvPr id="45854" name="Rectangle 2198"/>
          <p:cNvSpPr>
            <a:spLocks noChangeArrowheads="1"/>
          </p:cNvSpPr>
          <p:nvPr/>
        </p:nvSpPr>
        <p:spPr bwMode="auto">
          <a:xfrm>
            <a:off x="3005138" y="2601913"/>
            <a:ext cx="11112" cy="36512"/>
          </a:xfrm>
          <a:prstGeom prst="rect">
            <a:avLst/>
          </a:prstGeom>
          <a:noFill/>
          <a:ln w="0">
            <a:solidFill>
              <a:srgbClr val="25221E"/>
            </a:solidFill>
            <a:miter lim="800000"/>
            <a:headEnd/>
            <a:tailEnd/>
          </a:ln>
        </p:spPr>
        <p:txBody>
          <a:bodyPr/>
          <a:lstStyle/>
          <a:p>
            <a:endParaRPr lang="en-US"/>
          </a:p>
        </p:txBody>
      </p:sp>
      <p:sp>
        <p:nvSpPr>
          <p:cNvPr id="45855" name="Rectangle 2199"/>
          <p:cNvSpPr>
            <a:spLocks noChangeArrowheads="1"/>
          </p:cNvSpPr>
          <p:nvPr/>
        </p:nvSpPr>
        <p:spPr bwMode="auto">
          <a:xfrm>
            <a:off x="3065464" y="2601913"/>
            <a:ext cx="15875" cy="36512"/>
          </a:xfrm>
          <a:prstGeom prst="rect">
            <a:avLst/>
          </a:prstGeom>
          <a:solidFill>
            <a:srgbClr val="009240"/>
          </a:solidFill>
          <a:ln w="9525">
            <a:noFill/>
            <a:miter lim="800000"/>
            <a:headEnd/>
            <a:tailEnd/>
          </a:ln>
        </p:spPr>
        <p:txBody>
          <a:bodyPr/>
          <a:lstStyle/>
          <a:p>
            <a:endParaRPr lang="en-US"/>
          </a:p>
        </p:txBody>
      </p:sp>
      <p:sp>
        <p:nvSpPr>
          <p:cNvPr id="45856" name="Rectangle 2200"/>
          <p:cNvSpPr>
            <a:spLocks noChangeArrowheads="1"/>
          </p:cNvSpPr>
          <p:nvPr/>
        </p:nvSpPr>
        <p:spPr bwMode="auto">
          <a:xfrm>
            <a:off x="3065464" y="2601913"/>
            <a:ext cx="15875" cy="36512"/>
          </a:xfrm>
          <a:prstGeom prst="rect">
            <a:avLst/>
          </a:prstGeom>
          <a:noFill/>
          <a:ln w="0">
            <a:solidFill>
              <a:srgbClr val="25221E"/>
            </a:solidFill>
            <a:miter lim="800000"/>
            <a:headEnd/>
            <a:tailEnd/>
          </a:ln>
        </p:spPr>
        <p:txBody>
          <a:bodyPr/>
          <a:lstStyle/>
          <a:p>
            <a:endParaRPr lang="en-US"/>
          </a:p>
        </p:txBody>
      </p:sp>
      <p:sp>
        <p:nvSpPr>
          <p:cNvPr id="45857" name="Freeform 2201"/>
          <p:cNvSpPr>
            <a:spLocks/>
          </p:cNvSpPr>
          <p:nvPr/>
        </p:nvSpPr>
        <p:spPr bwMode="auto">
          <a:xfrm>
            <a:off x="3394076" y="2601913"/>
            <a:ext cx="36513" cy="36512"/>
          </a:xfrm>
          <a:custGeom>
            <a:avLst/>
            <a:gdLst>
              <a:gd name="T0" fmla="*/ 12 w 23"/>
              <a:gd name="T1" fmla="*/ 0 h 23"/>
              <a:gd name="T2" fmla="*/ 16 w 23"/>
              <a:gd name="T3" fmla="*/ 0 h 23"/>
              <a:gd name="T4" fmla="*/ 19 w 23"/>
              <a:gd name="T5" fmla="*/ 4 h 23"/>
              <a:gd name="T6" fmla="*/ 21 w 23"/>
              <a:gd name="T7" fmla="*/ 8 h 23"/>
              <a:gd name="T8" fmla="*/ 23 w 23"/>
              <a:gd name="T9" fmla="*/ 12 h 23"/>
              <a:gd name="T10" fmla="*/ 21 w 23"/>
              <a:gd name="T11" fmla="*/ 18 h 23"/>
              <a:gd name="T12" fmla="*/ 19 w 23"/>
              <a:gd name="T13" fmla="*/ 22 h 23"/>
              <a:gd name="T14" fmla="*/ 16 w 23"/>
              <a:gd name="T15" fmla="*/ 23 h 23"/>
              <a:gd name="T16" fmla="*/ 12 w 23"/>
              <a:gd name="T17" fmla="*/ 23 h 23"/>
              <a:gd name="T18" fmla="*/ 6 w 23"/>
              <a:gd name="T19" fmla="*/ 23 h 23"/>
              <a:gd name="T20" fmla="*/ 2 w 23"/>
              <a:gd name="T21" fmla="*/ 20 h 23"/>
              <a:gd name="T22" fmla="*/ 0 w 23"/>
              <a:gd name="T23" fmla="*/ 16 h 23"/>
              <a:gd name="T24" fmla="*/ 0 w 23"/>
              <a:gd name="T25" fmla="*/ 12 h 23"/>
              <a:gd name="T26" fmla="*/ 0 w 23"/>
              <a:gd name="T27" fmla="*/ 6 h 23"/>
              <a:gd name="T28" fmla="*/ 2 w 23"/>
              <a:gd name="T29" fmla="*/ 2 h 23"/>
              <a:gd name="T30" fmla="*/ 6 w 23"/>
              <a:gd name="T31" fmla="*/ 0 h 23"/>
              <a:gd name="T32" fmla="*/ 12 w 23"/>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3"/>
              <a:gd name="T53" fmla="*/ 23 w 23"/>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3">
                <a:moveTo>
                  <a:pt x="12" y="0"/>
                </a:moveTo>
                <a:lnTo>
                  <a:pt x="16" y="0"/>
                </a:lnTo>
                <a:lnTo>
                  <a:pt x="19" y="4"/>
                </a:lnTo>
                <a:lnTo>
                  <a:pt x="21" y="8"/>
                </a:lnTo>
                <a:lnTo>
                  <a:pt x="23" y="12"/>
                </a:lnTo>
                <a:lnTo>
                  <a:pt x="21" y="18"/>
                </a:lnTo>
                <a:lnTo>
                  <a:pt x="19" y="22"/>
                </a:lnTo>
                <a:lnTo>
                  <a:pt x="16" y="23"/>
                </a:lnTo>
                <a:lnTo>
                  <a:pt x="12" y="23"/>
                </a:lnTo>
                <a:lnTo>
                  <a:pt x="6" y="23"/>
                </a:lnTo>
                <a:lnTo>
                  <a:pt x="2" y="20"/>
                </a:lnTo>
                <a:lnTo>
                  <a:pt x="0" y="16"/>
                </a:lnTo>
                <a:lnTo>
                  <a:pt x="0" y="12"/>
                </a:lnTo>
                <a:lnTo>
                  <a:pt x="0" y="6"/>
                </a:lnTo>
                <a:lnTo>
                  <a:pt x="2" y="2"/>
                </a:lnTo>
                <a:lnTo>
                  <a:pt x="6" y="0"/>
                </a:lnTo>
                <a:lnTo>
                  <a:pt x="12" y="0"/>
                </a:lnTo>
                <a:close/>
              </a:path>
            </a:pathLst>
          </a:custGeom>
          <a:solidFill>
            <a:srgbClr val="1F1A17"/>
          </a:solidFill>
          <a:ln w="9525">
            <a:noFill/>
            <a:round/>
            <a:headEnd/>
            <a:tailEnd/>
          </a:ln>
        </p:spPr>
        <p:txBody>
          <a:bodyPr/>
          <a:lstStyle/>
          <a:p>
            <a:endParaRPr lang="en-US"/>
          </a:p>
        </p:txBody>
      </p:sp>
      <p:sp>
        <p:nvSpPr>
          <p:cNvPr id="45858" name="Freeform 2202"/>
          <p:cNvSpPr>
            <a:spLocks/>
          </p:cNvSpPr>
          <p:nvPr/>
        </p:nvSpPr>
        <p:spPr bwMode="auto">
          <a:xfrm>
            <a:off x="3394076" y="2601913"/>
            <a:ext cx="36513" cy="36512"/>
          </a:xfrm>
          <a:custGeom>
            <a:avLst/>
            <a:gdLst>
              <a:gd name="T0" fmla="*/ 12 w 23"/>
              <a:gd name="T1" fmla="*/ 0 h 23"/>
              <a:gd name="T2" fmla="*/ 16 w 23"/>
              <a:gd name="T3" fmla="*/ 0 h 23"/>
              <a:gd name="T4" fmla="*/ 19 w 23"/>
              <a:gd name="T5" fmla="*/ 4 h 23"/>
              <a:gd name="T6" fmla="*/ 21 w 23"/>
              <a:gd name="T7" fmla="*/ 8 h 23"/>
              <a:gd name="T8" fmla="*/ 23 w 23"/>
              <a:gd name="T9" fmla="*/ 12 h 23"/>
              <a:gd name="T10" fmla="*/ 21 w 23"/>
              <a:gd name="T11" fmla="*/ 18 h 23"/>
              <a:gd name="T12" fmla="*/ 19 w 23"/>
              <a:gd name="T13" fmla="*/ 22 h 23"/>
              <a:gd name="T14" fmla="*/ 16 w 23"/>
              <a:gd name="T15" fmla="*/ 23 h 23"/>
              <a:gd name="T16" fmla="*/ 12 w 23"/>
              <a:gd name="T17" fmla="*/ 23 h 23"/>
              <a:gd name="T18" fmla="*/ 6 w 23"/>
              <a:gd name="T19" fmla="*/ 23 h 23"/>
              <a:gd name="T20" fmla="*/ 2 w 23"/>
              <a:gd name="T21" fmla="*/ 20 h 23"/>
              <a:gd name="T22" fmla="*/ 0 w 23"/>
              <a:gd name="T23" fmla="*/ 16 h 23"/>
              <a:gd name="T24" fmla="*/ 0 w 23"/>
              <a:gd name="T25" fmla="*/ 12 h 23"/>
              <a:gd name="T26" fmla="*/ 0 w 23"/>
              <a:gd name="T27" fmla="*/ 6 h 23"/>
              <a:gd name="T28" fmla="*/ 2 w 23"/>
              <a:gd name="T29" fmla="*/ 2 h 23"/>
              <a:gd name="T30" fmla="*/ 6 w 23"/>
              <a:gd name="T31" fmla="*/ 0 h 23"/>
              <a:gd name="T32" fmla="*/ 12 w 23"/>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3"/>
              <a:gd name="T53" fmla="*/ 23 w 23"/>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3">
                <a:moveTo>
                  <a:pt x="12" y="0"/>
                </a:moveTo>
                <a:lnTo>
                  <a:pt x="16" y="0"/>
                </a:lnTo>
                <a:lnTo>
                  <a:pt x="19" y="4"/>
                </a:lnTo>
                <a:lnTo>
                  <a:pt x="21" y="8"/>
                </a:lnTo>
                <a:lnTo>
                  <a:pt x="23" y="12"/>
                </a:lnTo>
                <a:lnTo>
                  <a:pt x="21" y="18"/>
                </a:lnTo>
                <a:lnTo>
                  <a:pt x="19" y="22"/>
                </a:lnTo>
                <a:lnTo>
                  <a:pt x="16" y="23"/>
                </a:lnTo>
                <a:lnTo>
                  <a:pt x="12" y="23"/>
                </a:lnTo>
                <a:lnTo>
                  <a:pt x="6" y="23"/>
                </a:lnTo>
                <a:lnTo>
                  <a:pt x="2" y="20"/>
                </a:lnTo>
                <a:lnTo>
                  <a:pt x="0" y="16"/>
                </a:lnTo>
                <a:lnTo>
                  <a:pt x="0" y="12"/>
                </a:lnTo>
                <a:lnTo>
                  <a:pt x="0" y="6"/>
                </a:lnTo>
                <a:lnTo>
                  <a:pt x="2" y="2"/>
                </a:lnTo>
                <a:lnTo>
                  <a:pt x="6" y="0"/>
                </a:lnTo>
                <a:lnTo>
                  <a:pt x="12" y="0"/>
                </a:lnTo>
                <a:close/>
              </a:path>
            </a:pathLst>
          </a:custGeom>
          <a:noFill/>
          <a:ln w="3175">
            <a:solidFill>
              <a:srgbClr val="1A0E0E"/>
            </a:solidFill>
            <a:round/>
            <a:headEnd/>
            <a:tailEnd/>
          </a:ln>
        </p:spPr>
        <p:txBody>
          <a:bodyPr/>
          <a:lstStyle/>
          <a:p>
            <a:endParaRPr lang="en-US"/>
          </a:p>
        </p:txBody>
      </p:sp>
      <p:sp>
        <p:nvSpPr>
          <p:cNvPr id="45859" name="Freeform 2203"/>
          <p:cNvSpPr>
            <a:spLocks/>
          </p:cNvSpPr>
          <p:nvPr/>
        </p:nvSpPr>
        <p:spPr bwMode="auto">
          <a:xfrm>
            <a:off x="3394075" y="2605089"/>
            <a:ext cx="33338" cy="33337"/>
          </a:xfrm>
          <a:custGeom>
            <a:avLst/>
            <a:gdLst>
              <a:gd name="T0" fmla="*/ 12 w 21"/>
              <a:gd name="T1" fmla="*/ 0 h 21"/>
              <a:gd name="T2" fmla="*/ 16 w 21"/>
              <a:gd name="T3" fmla="*/ 0 h 21"/>
              <a:gd name="T4" fmla="*/ 19 w 21"/>
              <a:gd name="T5" fmla="*/ 2 h 21"/>
              <a:gd name="T6" fmla="*/ 21 w 21"/>
              <a:gd name="T7" fmla="*/ 6 h 21"/>
              <a:gd name="T8" fmla="*/ 21 w 21"/>
              <a:gd name="T9" fmla="*/ 10 h 21"/>
              <a:gd name="T10" fmla="*/ 21 w 21"/>
              <a:gd name="T11" fmla="*/ 14 h 21"/>
              <a:gd name="T12" fmla="*/ 19 w 21"/>
              <a:gd name="T13" fmla="*/ 18 h 21"/>
              <a:gd name="T14" fmla="*/ 16 w 21"/>
              <a:gd name="T15" fmla="*/ 20 h 21"/>
              <a:gd name="T16" fmla="*/ 12 w 21"/>
              <a:gd name="T17" fmla="*/ 21 h 21"/>
              <a:gd name="T18" fmla="*/ 8 w 21"/>
              <a:gd name="T19" fmla="*/ 20 h 21"/>
              <a:gd name="T20" fmla="*/ 4 w 21"/>
              <a:gd name="T21" fmla="*/ 18 h 21"/>
              <a:gd name="T22" fmla="*/ 2 w 21"/>
              <a:gd name="T23" fmla="*/ 14 h 21"/>
              <a:gd name="T24" fmla="*/ 0 w 21"/>
              <a:gd name="T25" fmla="*/ 10 h 21"/>
              <a:gd name="T26" fmla="*/ 2 w 21"/>
              <a:gd name="T27" fmla="*/ 6 h 21"/>
              <a:gd name="T28" fmla="*/ 4 w 21"/>
              <a:gd name="T29" fmla="*/ 2 h 21"/>
              <a:gd name="T30" fmla="*/ 8 w 21"/>
              <a:gd name="T31" fmla="*/ 0 h 21"/>
              <a:gd name="T32" fmla="*/ 12 w 21"/>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1"/>
              <a:gd name="T53" fmla="*/ 21 w 2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1">
                <a:moveTo>
                  <a:pt x="12" y="0"/>
                </a:moveTo>
                <a:lnTo>
                  <a:pt x="16" y="0"/>
                </a:lnTo>
                <a:lnTo>
                  <a:pt x="19" y="2"/>
                </a:lnTo>
                <a:lnTo>
                  <a:pt x="21" y="6"/>
                </a:lnTo>
                <a:lnTo>
                  <a:pt x="21" y="10"/>
                </a:lnTo>
                <a:lnTo>
                  <a:pt x="21" y="14"/>
                </a:lnTo>
                <a:lnTo>
                  <a:pt x="19" y="18"/>
                </a:lnTo>
                <a:lnTo>
                  <a:pt x="16" y="20"/>
                </a:lnTo>
                <a:lnTo>
                  <a:pt x="12" y="21"/>
                </a:lnTo>
                <a:lnTo>
                  <a:pt x="8" y="20"/>
                </a:lnTo>
                <a:lnTo>
                  <a:pt x="4" y="18"/>
                </a:lnTo>
                <a:lnTo>
                  <a:pt x="2" y="14"/>
                </a:lnTo>
                <a:lnTo>
                  <a:pt x="0" y="10"/>
                </a:lnTo>
                <a:lnTo>
                  <a:pt x="2" y="6"/>
                </a:lnTo>
                <a:lnTo>
                  <a:pt x="4" y="2"/>
                </a:lnTo>
                <a:lnTo>
                  <a:pt x="8" y="0"/>
                </a:lnTo>
                <a:lnTo>
                  <a:pt x="12" y="0"/>
                </a:lnTo>
                <a:close/>
              </a:path>
            </a:pathLst>
          </a:custGeom>
          <a:solidFill>
            <a:srgbClr val="C3C3C2"/>
          </a:solidFill>
          <a:ln w="9525">
            <a:noFill/>
            <a:round/>
            <a:headEnd/>
            <a:tailEnd/>
          </a:ln>
        </p:spPr>
        <p:txBody>
          <a:bodyPr/>
          <a:lstStyle/>
          <a:p>
            <a:endParaRPr lang="en-US"/>
          </a:p>
        </p:txBody>
      </p:sp>
      <p:sp>
        <p:nvSpPr>
          <p:cNvPr id="45860" name="Freeform 2204"/>
          <p:cNvSpPr>
            <a:spLocks/>
          </p:cNvSpPr>
          <p:nvPr/>
        </p:nvSpPr>
        <p:spPr bwMode="auto">
          <a:xfrm>
            <a:off x="3394075" y="2605089"/>
            <a:ext cx="33338" cy="33337"/>
          </a:xfrm>
          <a:custGeom>
            <a:avLst/>
            <a:gdLst>
              <a:gd name="T0" fmla="*/ 12 w 21"/>
              <a:gd name="T1" fmla="*/ 0 h 21"/>
              <a:gd name="T2" fmla="*/ 16 w 21"/>
              <a:gd name="T3" fmla="*/ 0 h 21"/>
              <a:gd name="T4" fmla="*/ 19 w 21"/>
              <a:gd name="T5" fmla="*/ 2 h 21"/>
              <a:gd name="T6" fmla="*/ 21 w 21"/>
              <a:gd name="T7" fmla="*/ 6 h 21"/>
              <a:gd name="T8" fmla="*/ 21 w 21"/>
              <a:gd name="T9" fmla="*/ 10 h 21"/>
              <a:gd name="T10" fmla="*/ 21 w 21"/>
              <a:gd name="T11" fmla="*/ 14 h 21"/>
              <a:gd name="T12" fmla="*/ 19 w 21"/>
              <a:gd name="T13" fmla="*/ 18 h 21"/>
              <a:gd name="T14" fmla="*/ 16 w 21"/>
              <a:gd name="T15" fmla="*/ 20 h 21"/>
              <a:gd name="T16" fmla="*/ 12 w 21"/>
              <a:gd name="T17" fmla="*/ 21 h 21"/>
              <a:gd name="T18" fmla="*/ 8 w 21"/>
              <a:gd name="T19" fmla="*/ 20 h 21"/>
              <a:gd name="T20" fmla="*/ 4 w 21"/>
              <a:gd name="T21" fmla="*/ 18 h 21"/>
              <a:gd name="T22" fmla="*/ 2 w 21"/>
              <a:gd name="T23" fmla="*/ 14 h 21"/>
              <a:gd name="T24" fmla="*/ 0 w 21"/>
              <a:gd name="T25" fmla="*/ 10 h 21"/>
              <a:gd name="T26" fmla="*/ 2 w 21"/>
              <a:gd name="T27" fmla="*/ 6 h 21"/>
              <a:gd name="T28" fmla="*/ 4 w 21"/>
              <a:gd name="T29" fmla="*/ 2 h 21"/>
              <a:gd name="T30" fmla="*/ 8 w 21"/>
              <a:gd name="T31" fmla="*/ 0 h 21"/>
              <a:gd name="T32" fmla="*/ 12 w 21"/>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1"/>
              <a:gd name="T53" fmla="*/ 21 w 2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1">
                <a:moveTo>
                  <a:pt x="12" y="0"/>
                </a:moveTo>
                <a:lnTo>
                  <a:pt x="16" y="0"/>
                </a:lnTo>
                <a:lnTo>
                  <a:pt x="19" y="2"/>
                </a:lnTo>
                <a:lnTo>
                  <a:pt x="21" y="6"/>
                </a:lnTo>
                <a:lnTo>
                  <a:pt x="21" y="10"/>
                </a:lnTo>
                <a:lnTo>
                  <a:pt x="21" y="14"/>
                </a:lnTo>
                <a:lnTo>
                  <a:pt x="19" y="18"/>
                </a:lnTo>
                <a:lnTo>
                  <a:pt x="16" y="20"/>
                </a:lnTo>
                <a:lnTo>
                  <a:pt x="12" y="21"/>
                </a:lnTo>
                <a:lnTo>
                  <a:pt x="8" y="20"/>
                </a:lnTo>
                <a:lnTo>
                  <a:pt x="4" y="18"/>
                </a:lnTo>
                <a:lnTo>
                  <a:pt x="2" y="14"/>
                </a:lnTo>
                <a:lnTo>
                  <a:pt x="0" y="10"/>
                </a:lnTo>
                <a:lnTo>
                  <a:pt x="2" y="6"/>
                </a:lnTo>
                <a:lnTo>
                  <a:pt x="4" y="2"/>
                </a:lnTo>
                <a:lnTo>
                  <a:pt x="8" y="0"/>
                </a:lnTo>
                <a:lnTo>
                  <a:pt x="12" y="0"/>
                </a:lnTo>
                <a:close/>
              </a:path>
            </a:pathLst>
          </a:custGeom>
          <a:noFill/>
          <a:ln w="3175">
            <a:solidFill>
              <a:srgbClr val="1A0E0E"/>
            </a:solidFill>
            <a:round/>
            <a:headEnd/>
            <a:tailEnd/>
          </a:ln>
        </p:spPr>
        <p:txBody>
          <a:bodyPr/>
          <a:lstStyle/>
          <a:p>
            <a:endParaRPr lang="en-US"/>
          </a:p>
        </p:txBody>
      </p:sp>
      <p:pic>
        <p:nvPicPr>
          <p:cNvPr id="45861" name="Picture 2205"/>
          <p:cNvPicPr>
            <a:picLocks noChangeAspect="1" noChangeArrowheads="1"/>
          </p:cNvPicPr>
          <p:nvPr/>
        </p:nvPicPr>
        <p:blipFill>
          <a:blip r:embed="rId4"/>
          <a:srcRect/>
          <a:stretch>
            <a:fillRect/>
          </a:stretch>
        </p:blipFill>
        <p:spPr bwMode="auto">
          <a:xfrm>
            <a:off x="8759825" y="5010150"/>
            <a:ext cx="192088" cy="109538"/>
          </a:xfrm>
          <a:prstGeom prst="rect">
            <a:avLst/>
          </a:prstGeom>
          <a:noFill/>
          <a:ln w="9525">
            <a:noFill/>
            <a:miter lim="800000"/>
            <a:headEnd/>
            <a:tailEnd/>
          </a:ln>
        </p:spPr>
      </p:pic>
      <p:sp>
        <p:nvSpPr>
          <p:cNvPr id="45862" name="Freeform 2206"/>
          <p:cNvSpPr>
            <a:spLocks/>
          </p:cNvSpPr>
          <p:nvPr/>
        </p:nvSpPr>
        <p:spPr bwMode="auto">
          <a:xfrm>
            <a:off x="8763001" y="5006975"/>
            <a:ext cx="182563" cy="39688"/>
          </a:xfrm>
          <a:custGeom>
            <a:avLst/>
            <a:gdLst>
              <a:gd name="T0" fmla="*/ 0 w 115"/>
              <a:gd name="T1" fmla="*/ 4 h 25"/>
              <a:gd name="T2" fmla="*/ 4 w 115"/>
              <a:gd name="T3" fmla="*/ 9 h 25"/>
              <a:gd name="T4" fmla="*/ 115 w 115"/>
              <a:gd name="T5" fmla="*/ 25 h 25"/>
              <a:gd name="T6" fmla="*/ 115 w 115"/>
              <a:gd name="T7" fmla="*/ 17 h 25"/>
              <a:gd name="T8" fmla="*/ 5 w 115"/>
              <a:gd name="T9" fmla="*/ 2 h 25"/>
              <a:gd name="T10" fmla="*/ 0 w 115"/>
              <a:gd name="T11" fmla="*/ 4 h 25"/>
              <a:gd name="T12" fmla="*/ 5 w 115"/>
              <a:gd name="T13" fmla="*/ 2 h 25"/>
              <a:gd name="T14" fmla="*/ 2 w 115"/>
              <a:gd name="T15" fmla="*/ 0 h 25"/>
              <a:gd name="T16" fmla="*/ 0 w 115"/>
              <a:gd name="T17" fmla="*/ 4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5"/>
              <a:gd name="T28" fmla="*/ 0 h 25"/>
              <a:gd name="T29" fmla="*/ 115 w 115"/>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5" h="25">
                <a:moveTo>
                  <a:pt x="0" y="4"/>
                </a:moveTo>
                <a:lnTo>
                  <a:pt x="4" y="9"/>
                </a:lnTo>
                <a:lnTo>
                  <a:pt x="115" y="25"/>
                </a:lnTo>
                <a:lnTo>
                  <a:pt x="115" y="17"/>
                </a:lnTo>
                <a:lnTo>
                  <a:pt x="5" y="2"/>
                </a:lnTo>
                <a:lnTo>
                  <a:pt x="0" y="4"/>
                </a:lnTo>
                <a:lnTo>
                  <a:pt x="5" y="2"/>
                </a:lnTo>
                <a:lnTo>
                  <a:pt x="2" y="0"/>
                </a:lnTo>
                <a:lnTo>
                  <a:pt x="0" y="4"/>
                </a:lnTo>
                <a:close/>
              </a:path>
            </a:pathLst>
          </a:custGeom>
          <a:solidFill>
            <a:srgbClr val="1F1A17"/>
          </a:solidFill>
          <a:ln w="9525">
            <a:noFill/>
            <a:round/>
            <a:headEnd/>
            <a:tailEnd/>
          </a:ln>
        </p:spPr>
        <p:txBody>
          <a:bodyPr/>
          <a:lstStyle/>
          <a:p>
            <a:endParaRPr lang="en-US"/>
          </a:p>
        </p:txBody>
      </p:sp>
      <p:sp>
        <p:nvSpPr>
          <p:cNvPr id="45863" name="Freeform 2207"/>
          <p:cNvSpPr>
            <a:spLocks/>
          </p:cNvSpPr>
          <p:nvPr/>
        </p:nvSpPr>
        <p:spPr bwMode="auto">
          <a:xfrm>
            <a:off x="8753475" y="5013325"/>
            <a:ext cx="20638" cy="146050"/>
          </a:xfrm>
          <a:custGeom>
            <a:avLst/>
            <a:gdLst>
              <a:gd name="T0" fmla="*/ 0 w 13"/>
              <a:gd name="T1" fmla="*/ 42 h 92"/>
              <a:gd name="T2" fmla="*/ 8 w 13"/>
              <a:gd name="T3" fmla="*/ 44 h 92"/>
              <a:gd name="T4" fmla="*/ 13 w 13"/>
              <a:gd name="T5" fmla="*/ 1 h 92"/>
              <a:gd name="T6" fmla="*/ 6 w 13"/>
              <a:gd name="T7" fmla="*/ 0 h 92"/>
              <a:gd name="T8" fmla="*/ 0 w 13"/>
              <a:gd name="T9" fmla="*/ 42 h 92"/>
              <a:gd name="T10" fmla="*/ 0 w 13"/>
              <a:gd name="T11" fmla="*/ 42 h 92"/>
              <a:gd name="T12" fmla="*/ 0 w 13"/>
              <a:gd name="T13" fmla="*/ 42 h 92"/>
              <a:gd name="T14" fmla="*/ 0 w 13"/>
              <a:gd name="T15" fmla="*/ 92 h 92"/>
              <a:gd name="T16" fmla="*/ 8 w 13"/>
              <a:gd name="T17" fmla="*/ 44 h 92"/>
              <a:gd name="T18" fmla="*/ 0 w 13"/>
              <a:gd name="T19" fmla="*/ 42 h 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92"/>
              <a:gd name="T32" fmla="*/ 13 w 13"/>
              <a:gd name="T33" fmla="*/ 92 h 9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92">
                <a:moveTo>
                  <a:pt x="0" y="42"/>
                </a:moveTo>
                <a:lnTo>
                  <a:pt x="8" y="44"/>
                </a:lnTo>
                <a:lnTo>
                  <a:pt x="13" y="1"/>
                </a:lnTo>
                <a:lnTo>
                  <a:pt x="6" y="0"/>
                </a:lnTo>
                <a:lnTo>
                  <a:pt x="0" y="42"/>
                </a:lnTo>
                <a:lnTo>
                  <a:pt x="0" y="92"/>
                </a:lnTo>
                <a:lnTo>
                  <a:pt x="8" y="44"/>
                </a:lnTo>
                <a:lnTo>
                  <a:pt x="0" y="42"/>
                </a:lnTo>
                <a:close/>
              </a:path>
            </a:pathLst>
          </a:custGeom>
          <a:solidFill>
            <a:srgbClr val="1F1A17"/>
          </a:solidFill>
          <a:ln w="9525">
            <a:noFill/>
            <a:round/>
            <a:headEnd/>
            <a:tailEnd/>
          </a:ln>
        </p:spPr>
        <p:txBody>
          <a:bodyPr/>
          <a:lstStyle/>
          <a:p>
            <a:endParaRPr lang="en-US"/>
          </a:p>
        </p:txBody>
      </p:sp>
      <p:grpSp>
        <p:nvGrpSpPr>
          <p:cNvPr id="9" name="Group 2208"/>
          <p:cNvGrpSpPr>
            <a:grpSpLocks/>
          </p:cNvGrpSpPr>
          <p:nvPr/>
        </p:nvGrpSpPr>
        <p:grpSpPr bwMode="auto">
          <a:xfrm>
            <a:off x="8488363" y="4981575"/>
            <a:ext cx="1809750" cy="1308100"/>
            <a:chOff x="4387" y="3138"/>
            <a:chExt cx="1140" cy="824"/>
          </a:xfrm>
        </p:grpSpPr>
        <p:sp>
          <p:nvSpPr>
            <p:cNvPr id="45958" name="Freeform 2209"/>
            <p:cNvSpPr>
              <a:spLocks/>
            </p:cNvSpPr>
            <p:nvPr/>
          </p:nvSpPr>
          <p:spPr bwMode="auto">
            <a:xfrm>
              <a:off x="4554" y="3198"/>
              <a:ext cx="8" cy="2"/>
            </a:xfrm>
            <a:custGeom>
              <a:avLst/>
              <a:gdLst>
                <a:gd name="T0" fmla="*/ 0 w 8"/>
                <a:gd name="T1" fmla="*/ 0 h 2"/>
                <a:gd name="T2" fmla="*/ 0 w 8"/>
                <a:gd name="T3" fmla="*/ 0 h 2"/>
                <a:gd name="T4" fmla="*/ 0 w 8"/>
                <a:gd name="T5" fmla="*/ 2 h 2"/>
                <a:gd name="T6" fmla="*/ 8 w 8"/>
                <a:gd name="T7" fmla="*/ 2 h 2"/>
                <a:gd name="T8" fmla="*/ 8 w 8"/>
                <a:gd name="T9" fmla="*/ 0 h 2"/>
                <a:gd name="T10" fmla="*/ 0 w 8"/>
                <a:gd name="T11" fmla="*/ 0 h 2"/>
                <a:gd name="T12" fmla="*/ 0 60000 65536"/>
                <a:gd name="T13" fmla="*/ 0 60000 65536"/>
                <a:gd name="T14" fmla="*/ 0 60000 65536"/>
                <a:gd name="T15" fmla="*/ 0 60000 65536"/>
                <a:gd name="T16" fmla="*/ 0 60000 65536"/>
                <a:gd name="T17" fmla="*/ 0 60000 65536"/>
                <a:gd name="T18" fmla="*/ 0 w 8"/>
                <a:gd name="T19" fmla="*/ 0 h 2"/>
                <a:gd name="T20" fmla="*/ 8 w 8"/>
                <a:gd name="T21" fmla="*/ 2 h 2"/>
              </a:gdLst>
              <a:ahLst/>
              <a:cxnLst>
                <a:cxn ang="T12">
                  <a:pos x="T0" y="T1"/>
                </a:cxn>
                <a:cxn ang="T13">
                  <a:pos x="T2" y="T3"/>
                </a:cxn>
                <a:cxn ang="T14">
                  <a:pos x="T4" y="T5"/>
                </a:cxn>
                <a:cxn ang="T15">
                  <a:pos x="T6" y="T7"/>
                </a:cxn>
                <a:cxn ang="T16">
                  <a:pos x="T8" y="T9"/>
                </a:cxn>
                <a:cxn ang="T17">
                  <a:pos x="T10" y="T11"/>
                </a:cxn>
              </a:cxnLst>
              <a:rect l="T18" t="T19" r="T20" b="T21"/>
              <a:pathLst>
                <a:path w="8" h="2">
                  <a:moveTo>
                    <a:pt x="0" y="0"/>
                  </a:moveTo>
                  <a:lnTo>
                    <a:pt x="0" y="0"/>
                  </a:lnTo>
                  <a:lnTo>
                    <a:pt x="0" y="2"/>
                  </a:lnTo>
                  <a:lnTo>
                    <a:pt x="8" y="2"/>
                  </a:lnTo>
                  <a:lnTo>
                    <a:pt x="8" y="0"/>
                  </a:lnTo>
                  <a:lnTo>
                    <a:pt x="0" y="0"/>
                  </a:lnTo>
                  <a:close/>
                </a:path>
              </a:pathLst>
            </a:custGeom>
            <a:solidFill>
              <a:srgbClr val="1F1A17"/>
            </a:solidFill>
            <a:ln w="9525">
              <a:noFill/>
              <a:round/>
              <a:headEnd/>
              <a:tailEnd/>
            </a:ln>
          </p:spPr>
          <p:txBody>
            <a:bodyPr/>
            <a:lstStyle/>
            <a:p>
              <a:endParaRPr lang="en-US"/>
            </a:p>
          </p:txBody>
        </p:sp>
        <p:sp>
          <p:nvSpPr>
            <p:cNvPr id="45959" name="Freeform 2210"/>
            <p:cNvSpPr>
              <a:spLocks/>
            </p:cNvSpPr>
            <p:nvPr/>
          </p:nvSpPr>
          <p:spPr bwMode="auto">
            <a:xfrm>
              <a:off x="4554" y="3198"/>
              <a:ext cx="8" cy="2"/>
            </a:xfrm>
            <a:custGeom>
              <a:avLst/>
              <a:gdLst>
                <a:gd name="T0" fmla="*/ 0 w 8"/>
                <a:gd name="T1" fmla="*/ 2 h 2"/>
                <a:gd name="T2" fmla="*/ 8 w 8"/>
                <a:gd name="T3" fmla="*/ 2 h 2"/>
                <a:gd name="T4" fmla="*/ 8 w 8"/>
                <a:gd name="T5" fmla="*/ 0 h 2"/>
                <a:gd name="T6" fmla="*/ 0 w 8"/>
                <a:gd name="T7" fmla="*/ 0 h 2"/>
                <a:gd name="T8" fmla="*/ 0 w 8"/>
                <a:gd name="T9" fmla="*/ 2 h 2"/>
                <a:gd name="T10" fmla="*/ 0 w 8"/>
                <a:gd name="T11" fmla="*/ 2 h 2"/>
                <a:gd name="T12" fmla="*/ 0 60000 65536"/>
                <a:gd name="T13" fmla="*/ 0 60000 65536"/>
                <a:gd name="T14" fmla="*/ 0 60000 65536"/>
                <a:gd name="T15" fmla="*/ 0 60000 65536"/>
                <a:gd name="T16" fmla="*/ 0 60000 65536"/>
                <a:gd name="T17" fmla="*/ 0 60000 65536"/>
                <a:gd name="T18" fmla="*/ 0 w 8"/>
                <a:gd name="T19" fmla="*/ 0 h 2"/>
                <a:gd name="T20" fmla="*/ 8 w 8"/>
                <a:gd name="T21" fmla="*/ 2 h 2"/>
              </a:gdLst>
              <a:ahLst/>
              <a:cxnLst>
                <a:cxn ang="T12">
                  <a:pos x="T0" y="T1"/>
                </a:cxn>
                <a:cxn ang="T13">
                  <a:pos x="T2" y="T3"/>
                </a:cxn>
                <a:cxn ang="T14">
                  <a:pos x="T4" y="T5"/>
                </a:cxn>
                <a:cxn ang="T15">
                  <a:pos x="T6" y="T7"/>
                </a:cxn>
                <a:cxn ang="T16">
                  <a:pos x="T8" y="T9"/>
                </a:cxn>
                <a:cxn ang="T17">
                  <a:pos x="T10" y="T11"/>
                </a:cxn>
              </a:cxnLst>
              <a:rect l="T18" t="T19" r="T20" b="T21"/>
              <a:pathLst>
                <a:path w="8" h="2">
                  <a:moveTo>
                    <a:pt x="0" y="2"/>
                  </a:moveTo>
                  <a:lnTo>
                    <a:pt x="8" y="2"/>
                  </a:lnTo>
                  <a:lnTo>
                    <a:pt x="8" y="0"/>
                  </a:lnTo>
                  <a:lnTo>
                    <a:pt x="0" y="0"/>
                  </a:lnTo>
                  <a:lnTo>
                    <a:pt x="0" y="2"/>
                  </a:lnTo>
                  <a:close/>
                </a:path>
              </a:pathLst>
            </a:custGeom>
            <a:solidFill>
              <a:srgbClr val="1F1A17"/>
            </a:solidFill>
            <a:ln w="9525">
              <a:noFill/>
              <a:round/>
              <a:headEnd/>
              <a:tailEnd/>
            </a:ln>
          </p:spPr>
          <p:txBody>
            <a:bodyPr/>
            <a:lstStyle/>
            <a:p>
              <a:endParaRPr lang="en-US"/>
            </a:p>
          </p:txBody>
        </p:sp>
        <p:sp>
          <p:nvSpPr>
            <p:cNvPr id="45960" name="Freeform 2211"/>
            <p:cNvSpPr>
              <a:spLocks/>
            </p:cNvSpPr>
            <p:nvPr/>
          </p:nvSpPr>
          <p:spPr bwMode="auto">
            <a:xfrm>
              <a:off x="4554" y="3200"/>
              <a:ext cx="8" cy="7"/>
            </a:xfrm>
            <a:custGeom>
              <a:avLst/>
              <a:gdLst>
                <a:gd name="T0" fmla="*/ 4 w 8"/>
                <a:gd name="T1" fmla="*/ 7 h 7"/>
                <a:gd name="T2" fmla="*/ 8 w 8"/>
                <a:gd name="T3" fmla="*/ 4 h 7"/>
                <a:gd name="T4" fmla="*/ 8 w 8"/>
                <a:gd name="T5" fmla="*/ 0 h 7"/>
                <a:gd name="T6" fmla="*/ 0 w 8"/>
                <a:gd name="T7" fmla="*/ 0 h 7"/>
                <a:gd name="T8" fmla="*/ 0 w 8"/>
                <a:gd name="T9" fmla="*/ 4 h 7"/>
                <a:gd name="T10" fmla="*/ 4 w 8"/>
                <a:gd name="T11" fmla="*/ 7 h 7"/>
                <a:gd name="T12" fmla="*/ 0 w 8"/>
                <a:gd name="T13" fmla="*/ 4 h 7"/>
                <a:gd name="T14" fmla="*/ 0 w 8"/>
                <a:gd name="T15" fmla="*/ 7 h 7"/>
                <a:gd name="T16" fmla="*/ 4 w 8"/>
                <a:gd name="T17" fmla="*/ 7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7"/>
                <a:gd name="T29" fmla="*/ 8 w 8"/>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7">
                  <a:moveTo>
                    <a:pt x="4" y="7"/>
                  </a:moveTo>
                  <a:lnTo>
                    <a:pt x="8" y="4"/>
                  </a:lnTo>
                  <a:lnTo>
                    <a:pt x="8" y="0"/>
                  </a:lnTo>
                  <a:lnTo>
                    <a:pt x="0" y="0"/>
                  </a:lnTo>
                  <a:lnTo>
                    <a:pt x="0" y="4"/>
                  </a:lnTo>
                  <a:lnTo>
                    <a:pt x="4" y="7"/>
                  </a:lnTo>
                  <a:lnTo>
                    <a:pt x="0" y="4"/>
                  </a:lnTo>
                  <a:lnTo>
                    <a:pt x="0" y="7"/>
                  </a:lnTo>
                  <a:lnTo>
                    <a:pt x="4" y="7"/>
                  </a:lnTo>
                  <a:close/>
                </a:path>
              </a:pathLst>
            </a:custGeom>
            <a:solidFill>
              <a:srgbClr val="1F1A17"/>
            </a:solidFill>
            <a:ln w="9525">
              <a:noFill/>
              <a:round/>
              <a:headEnd/>
              <a:tailEnd/>
            </a:ln>
          </p:spPr>
          <p:txBody>
            <a:bodyPr/>
            <a:lstStyle/>
            <a:p>
              <a:endParaRPr lang="en-US"/>
            </a:p>
          </p:txBody>
        </p:sp>
        <p:sp>
          <p:nvSpPr>
            <p:cNvPr id="45961" name="Freeform 2212"/>
            <p:cNvSpPr>
              <a:spLocks/>
            </p:cNvSpPr>
            <p:nvPr/>
          </p:nvSpPr>
          <p:spPr bwMode="auto">
            <a:xfrm>
              <a:off x="4558" y="3200"/>
              <a:ext cx="7" cy="7"/>
            </a:xfrm>
            <a:custGeom>
              <a:avLst/>
              <a:gdLst>
                <a:gd name="T0" fmla="*/ 7 w 7"/>
                <a:gd name="T1" fmla="*/ 4 h 7"/>
                <a:gd name="T2" fmla="*/ 4 w 7"/>
                <a:gd name="T3" fmla="*/ 0 h 7"/>
                <a:gd name="T4" fmla="*/ 0 w 7"/>
                <a:gd name="T5" fmla="*/ 0 h 7"/>
                <a:gd name="T6" fmla="*/ 0 w 7"/>
                <a:gd name="T7" fmla="*/ 7 h 7"/>
                <a:gd name="T8" fmla="*/ 4 w 7"/>
                <a:gd name="T9" fmla="*/ 7 h 7"/>
                <a:gd name="T10" fmla="*/ 7 w 7"/>
                <a:gd name="T11" fmla="*/ 4 h 7"/>
                <a:gd name="T12" fmla="*/ 7 w 7"/>
                <a:gd name="T13" fmla="*/ 4 h 7"/>
                <a:gd name="T14" fmla="*/ 7 w 7"/>
                <a:gd name="T15" fmla="*/ 0 h 7"/>
                <a:gd name="T16" fmla="*/ 4 w 7"/>
                <a:gd name="T17" fmla="*/ 0 h 7"/>
                <a:gd name="T18" fmla="*/ 7 w 7"/>
                <a:gd name="T19" fmla="*/ 4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7"/>
                <a:gd name="T32" fmla="*/ 7 w 7"/>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7">
                  <a:moveTo>
                    <a:pt x="7" y="4"/>
                  </a:moveTo>
                  <a:lnTo>
                    <a:pt x="4" y="0"/>
                  </a:lnTo>
                  <a:lnTo>
                    <a:pt x="0" y="0"/>
                  </a:lnTo>
                  <a:lnTo>
                    <a:pt x="0" y="7"/>
                  </a:lnTo>
                  <a:lnTo>
                    <a:pt x="4" y="7"/>
                  </a:lnTo>
                  <a:lnTo>
                    <a:pt x="7" y="4"/>
                  </a:lnTo>
                  <a:lnTo>
                    <a:pt x="7" y="0"/>
                  </a:lnTo>
                  <a:lnTo>
                    <a:pt x="4" y="0"/>
                  </a:lnTo>
                  <a:lnTo>
                    <a:pt x="7" y="4"/>
                  </a:lnTo>
                  <a:close/>
                </a:path>
              </a:pathLst>
            </a:custGeom>
            <a:solidFill>
              <a:srgbClr val="1F1A17"/>
            </a:solidFill>
            <a:ln w="9525">
              <a:noFill/>
              <a:round/>
              <a:headEnd/>
              <a:tailEnd/>
            </a:ln>
          </p:spPr>
          <p:txBody>
            <a:bodyPr/>
            <a:lstStyle/>
            <a:p>
              <a:endParaRPr lang="en-US"/>
            </a:p>
          </p:txBody>
        </p:sp>
        <p:sp>
          <p:nvSpPr>
            <p:cNvPr id="45962" name="Freeform 2213"/>
            <p:cNvSpPr>
              <a:spLocks/>
            </p:cNvSpPr>
            <p:nvPr/>
          </p:nvSpPr>
          <p:spPr bwMode="auto">
            <a:xfrm>
              <a:off x="4558" y="3204"/>
              <a:ext cx="7" cy="7"/>
            </a:xfrm>
            <a:custGeom>
              <a:avLst/>
              <a:gdLst>
                <a:gd name="T0" fmla="*/ 4 w 7"/>
                <a:gd name="T1" fmla="*/ 7 h 7"/>
                <a:gd name="T2" fmla="*/ 7 w 7"/>
                <a:gd name="T3" fmla="*/ 3 h 7"/>
                <a:gd name="T4" fmla="*/ 7 w 7"/>
                <a:gd name="T5" fmla="*/ 0 h 7"/>
                <a:gd name="T6" fmla="*/ 0 w 7"/>
                <a:gd name="T7" fmla="*/ 0 h 7"/>
                <a:gd name="T8" fmla="*/ 0 w 7"/>
                <a:gd name="T9" fmla="*/ 3 h 7"/>
                <a:gd name="T10" fmla="*/ 4 w 7"/>
                <a:gd name="T11" fmla="*/ 7 h 7"/>
                <a:gd name="T12" fmla="*/ 0 w 7"/>
                <a:gd name="T13" fmla="*/ 3 h 7"/>
                <a:gd name="T14" fmla="*/ 0 w 7"/>
                <a:gd name="T15" fmla="*/ 7 h 7"/>
                <a:gd name="T16" fmla="*/ 4 w 7"/>
                <a:gd name="T17" fmla="*/ 7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7"/>
                <a:gd name="T29" fmla="*/ 7 w 7"/>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7">
                  <a:moveTo>
                    <a:pt x="4" y="7"/>
                  </a:moveTo>
                  <a:lnTo>
                    <a:pt x="7" y="3"/>
                  </a:lnTo>
                  <a:lnTo>
                    <a:pt x="7" y="0"/>
                  </a:lnTo>
                  <a:lnTo>
                    <a:pt x="0" y="0"/>
                  </a:lnTo>
                  <a:lnTo>
                    <a:pt x="0" y="3"/>
                  </a:lnTo>
                  <a:lnTo>
                    <a:pt x="4" y="7"/>
                  </a:lnTo>
                  <a:lnTo>
                    <a:pt x="0" y="3"/>
                  </a:lnTo>
                  <a:lnTo>
                    <a:pt x="0" y="7"/>
                  </a:lnTo>
                  <a:lnTo>
                    <a:pt x="4" y="7"/>
                  </a:lnTo>
                  <a:close/>
                </a:path>
              </a:pathLst>
            </a:custGeom>
            <a:solidFill>
              <a:srgbClr val="1F1A17"/>
            </a:solidFill>
            <a:ln w="9525">
              <a:noFill/>
              <a:round/>
              <a:headEnd/>
              <a:tailEnd/>
            </a:ln>
          </p:spPr>
          <p:txBody>
            <a:bodyPr/>
            <a:lstStyle/>
            <a:p>
              <a:endParaRPr lang="en-US"/>
            </a:p>
          </p:txBody>
        </p:sp>
        <p:sp>
          <p:nvSpPr>
            <p:cNvPr id="45963" name="Freeform 2214"/>
            <p:cNvSpPr>
              <a:spLocks/>
            </p:cNvSpPr>
            <p:nvPr/>
          </p:nvSpPr>
          <p:spPr bwMode="auto">
            <a:xfrm>
              <a:off x="4562" y="3204"/>
              <a:ext cx="7" cy="7"/>
            </a:xfrm>
            <a:custGeom>
              <a:avLst/>
              <a:gdLst>
                <a:gd name="T0" fmla="*/ 7 w 7"/>
                <a:gd name="T1" fmla="*/ 3 h 7"/>
                <a:gd name="T2" fmla="*/ 2 w 7"/>
                <a:gd name="T3" fmla="*/ 0 h 7"/>
                <a:gd name="T4" fmla="*/ 0 w 7"/>
                <a:gd name="T5" fmla="*/ 0 h 7"/>
                <a:gd name="T6" fmla="*/ 0 w 7"/>
                <a:gd name="T7" fmla="*/ 7 h 7"/>
                <a:gd name="T8" fmla="*/ 2 w 7"/>
                <a:gd name="T9" fmla="*/ 7 h 7"/>
                <a:gd name="T10" fmla="*/ 7 w 7"/>
                <a:gd name="T11" fmla="*/ 3 h 7"/>
                <a:gd name="T12" fmla="*/ 7 w 7"/>
                <a:gd name="T13" fmla="*/ 3 h 7"/>
                <a:gd name="T14" fmla="*/ 7 w 7"/>
                <a:gd name="T15" fmla="*/ 0 h 7"/>
                <a:gd name="T16" fmla="*/ 2 w 7"/>
                <a:gd name="T17" fmla="*/ 0 h 7"/>
                <a:gd name="T18" fmla="*/ 7 w 7"/>
                <a:gd name="T19" fmla="*/ 3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7"/>
                <a:gd name="T32" fmla="*/ 7 w 7"/>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7">
                  <a:moveTo>
                    <a:pt x="7" y="3"/>
                  </a:moveTo>
                  <a:lnTo>
                    <a:pt x="2" y="0"/>
                  </a:lnTo>
                  <a:lnTo>
                    <a:pt x="0" y="0"/>
                  </a:lnTo>
                  <a:lnTo>
                    <a:pt x="0" y="7"/>
                  </a:lnTo>
                  <a:lnTo>
                    <a:pt x="2" y="7"/>
                  </a:lnTo>
                  <a:lnTo>
                    <a:pt x="7" y="3"/>
                  </a:lnTo>
                  <a:lnTo>
                    <a:pt x="7" y="0"/>
                  </a:lnTo>
                  <a:lnTo>
                    <a:pt x="2" y="0"/>
                  </a:lnTo>
                  <a:lnTo>
                    <a:pt x="7" y="3"/>
                  </a:lnTo>
                  <a:close/>
                </a:path>
              </a:pathLst>
            </a:custGeom>
            <a:solidFill>
              <a:srgbClr val="1F1A17"/>
            </a:solidFill>
            <a:ln w="9525">
              <a:noFill/>
              <a:round/>
              <a:headEnd/>
              <a:tailEnd/>
            </a:ln>
          </p:spPr>
          <p:txBody>
            <a:bodyPr/>
            <a:lstStyle/>
            <a:p>
              <a:endParaRPr lang="en-US"/>
            </a:p>
          </p:txBody>
        </p:sp>
        <p:sp>
          <p:nvSpPr>
            <p:cNvPr id="45964" name="Freeform 2215"/>
            <p:cNvSpPr>
              <a:spLocks/>
            </p:cNvSpPr>
            <p:nvPr/>
          </p:nvSpPr>
          <p:spPr bwMode="auto">
            <a:xfrm>
              <a:off x="4560" y="3207"/>
              <a:ext cx="9" cy="6"/>
            </a:xfrm>
            <a:custGeom>
              <a:avLst/>
              <a:gdLst>
                <a:gd name="T0" fmla="*/ 4 w 9"/>
                <a:gd name="T1" fmla="*/ 6 h 6"/>
                <a:gd name="T2" fmla="*/ 9 w 9"/>
                <a:gd name="T3" fmla="*/ 2 h 6"/>
                <a:gd name="T4" fmla="*/ 9 w 9"/>
                <a:gd name="T5" fmla="*/ 0 h 6"/>
                <a:gd name="T6" fmla="*/ 0 w 9"/>
                <a:gd name="T7" fmla="*/ 0 h 6"/>
                <a:gd name="T8" fmla="*/ 0 w 9"/>
                <a:gd name="T9" fmla="*/ 2 h 6"/>
                <a:gd name="T10" fmla="*/ 4 w 9"/>
                <a:gd name="T11" fmla="*/ 6 h 6"/>
                <a:gd name="T12" fmla="*/ 0 w 9"/>
                <a:gd name="T13" fmla="*/ 2 h 6"/>
                <a:gd name="T14" fmla="*/ 0 w 9"/>
                <a:gd name="T15" fmla="*/ 6 h 6"/>
                <a:gd name="T16" fmla="*/ 4 w 9"/>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6"/>
                <a:gd name="T29" fmla="*/ 9 w 9"/>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6">
                  <a:moveTo>
                    <a:pt x="4" y="6"/>
                  </a:moveTo>
                  <a:lnTo>
                    <a:pt x="9" y="2"/>
                  </a:lnTo>
                  <a:lnTo>
                    <a:pt x="9" y="0"/>
                  </a:lnTo>
                  <a:lnTo>
                    <a:pt x="0" y="0"/>
                  </a:lnTo>
                  <a:lnTo>
                    <a:pt x="0" y="2"/>
                  </a:lnTo>
                  <a:lnTo>
                    <a:pt x="4" y="6"/>
                  </a:lnTo>
                  <a:lnTo>
                    <a:pt x="0" y="2"/>
                  </a:lnTo>
                  <a:lnTo>
                    <a:pt x="0" y="6"/>
                  </a:lnTo>
                  <a:lnTo>
                    <a:pt x="4" y="6"/>
                  </a:lnTo>
                  <a:close/>
                </a:path>
              </a:pathLst>
            </a:custGeom>
            <a:solidFill>
              <a:srgbClr val="1F1A17"/>
            </a:solidFill>
            <a:ln w="9525">
              <a:noFill/>
              <a:round/>
              <a:headEnd/>
              <a:tailEnd/>
            </a:ln>
          </p:spPr>
          <p:txBody>
            <a:bodyPr/>
            <a:lstStyle/>
            <a:p>
              <a:endParaRPr lang="en-US"/>
            </a:p>
          </p:txBody>
        </p:sp>
        <p:sp>
          <p:nvSpPr>
            <p:cNvPr id="45965" name="Freeform 2216"/>
            <p:cNvSpPr>
              <a:spLocks/>
            </p:cNvSpPr>
            <p:nvPr/>
          </p:nvSpPr>
          <p:spPr bwMode="auto">
            <a:xfrm>
              <a:off x="4564" y="3206"/>
              <a:ext cx="7" cy="7"/>
            </a:xfrm>
            <a:custGeom>
              <a:avLst/>
              <a:gdLst>
                <a:gd name="T0" fmla="*/ 7 w 7"/>
                <a:gd name="T1" fmla="*/ 1 h 7"/>
                <a:gd name="T2" fmla="*/ 3 w 7"/>
                <a:gd name="T3" fmla="*/ 0 h 7"/>
                <a:gd name="T4" fmla="*/ 0 w 7"/>
                <a:gd name="T5" fmla="*/ 0 h 7"/>
                <a:gd name="T6" fmla="*/ 0 w 7"/>
                <a:gd name="T7" fmla="*/ 7 h 7"/>
                <a:gd name="T8" fmla="*/ 3 w 7"/>
                <a:gd name="T9" fmla="*/ 7 h 7"/>
                <a:gd name="T10" fmla="*/ 7 w 7"/>
                <a:gd name="T11" fmla="*/ 1 h 7"/>
                <a:gd name="T12" fmla="*/ 7 w 7"/>
                <a:gd name="T13" fmla="*/ 1 h 7"/>
                <a:gd name="T14" fmla="*/ 5 w 7"/>
                <a:gd name="T15" fmla="*/ 0 h 7"/>
                <a:gd name="T16" fmla="*/ 3 w 7"/>
                <a:gd name="T17" fmla="*/ 0 h 7"/>
                <a:gd name="T18" fmla="*/ 7 w 7"/>
                <a:gd name="T19" fmla="*/ 1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7"/>
                <a:gd name="T32" fmla="*/ 7 w 7"/>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7">
                  <a:moveTo>
                    <a:pt x="7" y="1"/>
                  </a:moveTo>
                  <a:lnTo>
                    <a:pt x="3" y="0"/>
                  </a:lnTo>
                  <a:lnTo>
                    <a:pt x="0" y="0"/>
                  </a:lnTo>
                  <a:lnTo>
                    <a:pt x="0" y="7"/>
                  </a:lnTo>
                  <a:lnTo>
                    <a:pt x="3" y="7"/>
                  </a:lnTo>
                  <a:lnTo>
                    <a:pt x="7" y="1"/>
                  </a:lnTo>
                  <a:lnTo>
                    <a:pt x="5" y="0"/>
                  </a:lnTo>
                  <a:lnTo>
                    <a:pt x="3" y="0"/>
                  </a:lnTo>
                  <a:lnTo>
                    <a:pt x="7" y="1"/>
                  </a:lnTo>
                  <a:close/>
                </a:path>
              </a:pathLst>
            </a:custGeom>
            <a:solidFill>
              <a:srgbClr val="1F1A17"/>
            </a:solidFill>
            <a:ln w="9525">
              <a:noFill/>
              <a:round/>
              <a:headEnd/>
              <a:tailEnd/>
            </a:ln>
          </p:spPr>
          <p:txBody>
            <a:bodyPr/>
            <a:lstStyle/>
            <a:p>
              <a:endParaRPr lang="en-US"/>
            </a:p>
          </p:txBody>
        </p:sp>
        <p:sp>
          <p:nvSpPr>
            <p:cNvPr id="45966" name="Freeform 2217"/>
            <p:cNvSpPr>
              <a:spLocks/>
            </p:cNvSpPr>
            <p:nvPr/>
          </p:nvSpPr>
          <p:spPr bwMode="auto">
            <a:xfrm>
              <a:off x="4565" y="3207"/>
              <a:ext cx="8" cy="10"/>
            </a:xfrm>
            <a:custGeom>
              <a:avLst/>
              <a:gdLst>
                <a:gd name="T0" fmla="*/ 6 w 8"/>
                <a:gd name="T1" fmla="*/ 10 h 10"/>
                <a:gd name="T2" fmla="*/ 8 w 8"/>
                <a:gd name="T3" fmla="*/ 4 h 10"/>
                <a:gd name="T4" fmla="*/ 6 w 8"/>
                <a:gd name="T5" fmla="*/ 0 h 10"/>
                <a:gd name="T6" fmla="*/ 0 w 8"/>
                <a:gd name="T7" fmla="*/ 6 h 10"/>
                <a:gd name="T8" fmla="*/ 2 w 8"/>
                <a:gd name="T9" fmla="*/ 10 h 10"/>
                <a:gd name="T10" fmla="*/ 6 w 8"/>
                <a:gd name="T11" fmla="*/ 10 h 10"/>
                <a:gd name="T12" fmla="*/ 2 w 8"/>
                <a:gd name="T13" fmla="*/ 10 h 10"/>
                <a:gd name="T14" fmla="*/ 4 w 8"/>
                <a:gd name="T15" fmla="*/ 10 h 10"/>
                <a:gd name="T16" fmla="*/ 6 w 8"/>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10"/>
                <a:gd name="T29" fmla="*/ 8 w 8"/>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10">
                  <a:moveTo>
                    <a:pt x="6" y="10"/>
                  </a:moveTo>
                  <a:lnTo>
                    <a:pt x="8" y="4"/>
                  </a:lnTo>
                  <a:lnTo>
                    <a:pt x="6" y="0"/>
                  </a:lnTo>
                  <a:lnTo>
                    <a:pt x="0" y="6"/>
                  </a:lnTo>
                  <a:lnTo>
                    <a:pt x="2" y="10"/>
                  </a:lnTo>
                  <a:lnTo>
                    <a:pt x="6" y="10"/>
                  </a:lnTo>
                  <a:lnTo>
                    <a:pt x="2" y="10"/>
                  </a:lnTo>
                  <a:lnTo>
                    <a:pt x="4" y="10"/>
                  </a:lnTo>
                  <a:lnTo>
                    <a:pt x="6" y="10"/>
                  </a:lnTo>
                  <a:close/>
                </a:path>
              </a:pathLst>
            </a:custGeom>
            <a:solidFill>
              <a:srgbClr val="1F1A17"/>
            </a:solidFill>
            <a:ln w="9525">
              <a:noFill/>
              <a:round/>
              <a:headEnd/>
              <a:tailEnd/>
            </a:ln>
          </p:spPr>
          <p:txBody>
            <a:bodyPr/>
            <a:lstStyle/>
            <a:p>
              <a:endParaRPr lang="en-US"/>
            </a:p>
          </p:txBody>
        </p:sp>
        <p:sp>
          <p:nvSpPr>
            <p:cNvPr id="45967" name="Freeform 2218"/>
            <p:cNvSpPr>
              <a:spLocks/>
            </p:cNvSpPr>
            <p:nvPr/>
          </p:nvSpPr>
          <p:spPr bwMode="auto">
            <a:xfrm>
              <a:off x="4571" y="3209"/>
              <a:ext cx="4" cy="8"/>
            </a:xfrm>
            <a:custGeom>
              <a:avLst/>
              <a:gdLst>
                <a:gd name="T0" fmla="*/ 4 w 4"/>
                <a:gd name="T1" fmla="*/ 0 h 8"/>
                <a:gd name="T2" fmla="*/ 2 w 4"/>
                <a:gd name="T3" fmla="*/ 0 h 8"/>
                <a:gd name="T4" fmla="*/ 0 w 4"/>
                <a:gd name="T5" fmla="*/ 0 h 8"/>
                <a:gd name="T6" fmla="*/ 0 w 4"/>
                <a:gd name="T7" fmla="*/ 8 h 8"/>
                <a:gd name="T8" fmla="*/ 2 w 4"/>
                <a:gd name="T9" fmla="*/ 8 h 8"/>
                <a:gd name="T10" fmla="*/ 4 w 4"/>
                <a:gd name="T11" fmla="*/ 0 h 8"/>
                <a:gd name="T12" fmla="*/ 4 w 4"/>
                <a:gd name="T13" fmla="*/ 0 h 8"/>
                <a:gd name="T14" fmla="*/ 4 w 4"/>
                <a:gd name="T15" fmla="*/ 0 h 8"/>
                <a:gd name="T16" fmla="*/ 2 w 4"/>
                <a:gd name="T17" fmla="*/ 0 h 8"/>
                <a:gd name="T18" fmla="*/ 4 w 4"/>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8"/>
                <a:gd name="T32" fmla="*/ 4 w 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8">
                  <a:moveTo>
                    <a:pt x="4" y="0"/>
                  </a:moveTo>
                  <a:lnTo>
                    <a:pt x="2" y="0"/>
                  </a:lnTo>
                  <a:lnTo>
                    <a:pt x="0" y="0"/>
                  </a:lnTo>
                  <a:lnTo>
                    <a:pt x="0" y="8"/>
                  </a:lnTo>
                  <a:lnTo>
                    <a:pt x="2" y="8"/>
                  </a:lnTo>
                  <a:lnTo>
                    <a:pt x="4" y="0"/>
                  </a:lnTo>
                  <a:lnTo>
                    <a:pt x="2" y="0"/>
                  </a:lnTo>
                  <a:lnTo>
                    <a:pt x="4" y="0"/>
                  </a:lnTo>
                  <a:close/>
                </a:path>
              </a:pathLst>
            </a:custGeom>
            <a:solidFill>
              <a:srgbClr val="1F1A17"/>
            </a:solidFill>
            <a:ln w="9525">
              <a:noFill/>
              <a:round/>
              <a:headEnd/>
              <a:tailEnd/>
            </a:ln>
          </p:spPr>
          <p:txBody>
            <a:bodyPr/>
            <a:lstStyle/>
            <a:p>
              <a:endParaRPr lang="en-US"/>
            </a:p>
          </p:txBody>
        </p:sp>
        <p:sp>
          <p:nvSpPr>
            <p:cNvPr id="45968" name="Freeform 2219"/>
            <p:cNvSpPr>
              <a:spLocks/>
            </p:cNvSpPr>
            <p:nvPr/>
          </p:nvSpPr>
          <p:spPr bwMode="auto">
            <a:xfrm>
              <a:off x="4573" y="3209"/>
              <a:ext cx="10" cy="12"/>
            </a:xfrm>
            <a:custGeom>
              <a:avLst/>
              <a:gdLst>
                <a:gd name="T0" fmla="*/ 8 w 10"/>
                <a:gd name="T1" fmla="*/ 12 h 12"/>
                <a:gd name="T2" fmla="*/ 10 w 10"/>
                <a:gd name="T3" fmla="*/ 4 h 12"/>
                <a:gd name="T4" fmla="*/ 2 w 10"/>
                <a:gd name="T5" fmla="*/ 0 h 12"/>
                <a:gd name="T6" fmla="*/ 0 w 10"/>
                <a:gd name="T7" fmla="*/ 8 h 12"/>
                <a:gd name="T8" fmla="*/ 6 w 10"/>
                <a:gd name="T9" fmla="*/ 12 h 12"/>
                <a:gd name="T10" fmla="*/ 8 w 10"/>
                <a:gd name="T11" fmla="*/ 12 h 12"/>
                <a:gd name="T12" fmla="*/ 6 w 10"/>
                <a:gd name="T13" fmla="*/ 12 h 12"/>
                <a:gd name="T14" fmla="*/ 6 w 10"/>
                <a:gd name="T15" fmla="*/ 12 h 12"/>
                <a:gd name="T16" fmla="*/ 8 w 1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2"/>
                <a:gd name="T29" fmla="*/ 10 w 1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2">
                  <a:moveTo>
                    <a:pt x="8" y="12"/>
                  </a:moveTo>
                  <a:lnTo>
                    <a:pt x="10" y="4"/>
                  </a:lnTo>
                  <a:lnTo>
                    <a:pt x="2" y="0"/>
                  </a:lnTo>
                  <a:lnTo>
                    <a:pt x="0" y="8"/>
                  </a:lnTo>
                  <a:lnTo>
                    <a:pt x="6" y="12"/>
                  </a:lnTo>
                  <a:lnTo>
                    <a:pt x="8" y="12"/>
                  </a:lnTo>
                  <a:lnTo>
                    <a:pt x="6" y="12"/>
                  </a:lnTo>
                  <a:lnTo>
                    <a:pt x="8" y="12"/>
                  </a:lnTo>
                  <a:close/>
                </a:path>
              </a:pathLst>
            </a:custGeom>
            <a:solidFill>
              <a:srgbClr val="1F1A17"/>
            </a:solidFill>
            <a:ln w="9525">
              <a:noFill/>
              <a:round/>
              <a:headEnd/>
              <a:tailEnd/>
            </a:ln>
          </p:spPr>
          <p:txBody>
            <a:bodyPr/>
            <a:lstStyle/>
            <a:p>
              <a:endParaRPr lang="en-US"/>
            </a:p>
          </p:txBody>
        </p:sp>
        <p:sp>
          <p:nvSpPr>
            <p:cNvPr id="45969" name="Freeform 2220"/>
            <p:cNvSpPr>
              <a:spLocks/>
            </p:cNvSpPr>
            <p:nvPr/>
          </p:nvSpPr>
          <p:spPr bwMode="auto">
            <a:xfrm>
              <a:off x="4581" y="3213"/>
              <a:ext cx="6" cy="8"/>
            </a:xfrm>
            <a:custGeom>
              <a:avLst/>
              <a:gdLst>
                <a:gd name="T0" fmla="*/ 6 w 6"/>
                <a:gd name="T1" fmla="*/ 0 h 8"/>
                <a:gd name="T2" fmla="*/ 2 w 6"/>
                <a:gd name="T3" fmla="*/ 0 h 8"/>
                <a:gd name="T4" fmla="*/ 0 w 6"/>
                <a:gd name="T5" fmla="*/ 0 h 8"/>
                <a:gd name="T6" fmla="*/ 0 w 6"/>
                <a:gd name="T7" fmla="*/ 8 h 8"/>
                <a:gd name="T8" fmla="*/ 2 w 6"/>
                <a:gd name="T9" fmla="*/ 8 h 8"/>
                <a:gd name="T10" fmla="*/ 6 w 6"/>
                <a:gd name="T11" fmla="*/ 0 h 8"/>
                <a:gd name="T12" fmla="*/ 6 w 6"/>
                <a:gd name="T13" fmla="*/ 0 h 8"/>
                <a:gd name="T14" fmla="*/ 4 w 6"/>
                <a:gd name="T15" fmla="*/ 0 h 8"/>
                <a:gd name="T16" fmla="*/ 2 w 6"/>
                <a:gd name="T17" fmla="*/ 0 h 8"/>
                <a:gd name="T18" fmla="*/ 6 w 6"/>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8"/>
                <a:gd name="T32" fmla="*/ 6 w 6"/>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8">
                  <a:moveTo>
                    <a:pt x="6" y="0"/>
                  </a:moveTo>
                  <a:lnTo>
                    <a:pt x="2" y="0"/>
                  </a:lnTo>
                  <a:lnTo>
                    <a:pt x="0" y="0"/>
                  </a:lnTo>
                  <a:lnTo>
                    <a:pt x="0" y="8"/>
                  </a:lnTo>
                  <a:lnTo>
                    <a:pt x="2" y="8"/>
                  </a:lnTo>
                  <a:lnTo>
                    <a:pt x="6" y="0"/>
                  </a:lnTo>
                  <a:lnTo>
                    <a:pt x="4" y="0"/>
                  </a:lnTo>
                  <a:lnTo>
                    <a:pt x="2" y="0"/>
                  </a:lnTo>
                  <a:lnTo>
                    <a:pt x="6" y="0"/>
                  </a:lnTo>
                  <a:close/>
                </a:path>
              </a:pathLst>
            </a:custGeom>
            <a:solidFill>
              <a:srgbClr val="1F1A17"/>
            </a:solidFill>
            <a:ln w="9525">
              <a:noFill/>
              <a:round/>
              <a:headEnd/>
              <a:tailEnd/>
            </a:ln>
          </p:spPr>
          <p:txBody>
            <a:bodyPr/>
            <a:lstStyle/>
            <a:p>
              <a:endParaRPr lang="en-US"/>
            </a:p>
          </p:txBody>
        </p:sp>
        <p:sp>
          <p:nvSpPr>
            <p:cNvPr id="45970" name="Freeform 2221"/>
            <p:cNvSpPr>
              <a:spLocks/>
            </p:cNvSpPr>
            <p:nvPr/>
          </p:nvSpPr>
          <p:spPr bwMode="auto">
            <a:xfrm>
              <a:off x="4581" y="3213"/>
              <a:ext cx="9" cy="10"/>
            </a:xfrm>
            <a:custGeom>
              <a:avLst/>
              <a:gdLst>
                <a:gd name="T0" fmla="*/ 6 w 9"/>
                <a:gd name="T1" fmla="*/ 10 h 10"/>
                <a:gd name="T2" fmla="*/ 9 w 9"/>
                <a:gd name="T3" fmla="*/ 4 h 10"/>
                <a:gd name="T4" fmla="*/ 6 w 9"/>
                <a:gd name="T5" fmla="*/ 0 h 10"/>
                <a:gd name="T6" fmla="*/ 0 w 9"/>
                <a:gd name="T7" fmla="*/ 6 h 10"/>
                <a:gd name="T8" fmla="*/ 4 w 9"/>
                <a:gd name="T9" fmla="*/ 10 h 10"/>
                <a:gd name="T10" fmla="*/ 6 w 9"/>
                <a:gd name="T11" fmla="*/ 10 h 10"/>
                <a:gd name="T12" fmla="*/ 4 w 9"/>
                <a:gd name="T13" fmla="*/ 10 h 10"/>
                <a:gd name="T14" fmla="*/ 4 w 9"/>
                <a:gd name="T15" fmla="*/ 10 h 10"/>
                <a:gd name="T16" fmla="*/ 6 w 9"/>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0"/>
                <a:gd name="T29" fmla="*/ 9 w 9"/>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0">
                  <a:moveTo>
                    <a:pt x="6" y="10"/>
                  </a:moveTo>
                  <a:lnTo>
                    <a:pt x="9" y="4"/>
                  </a:lnTo>
                  <a:lnTo>
                    <a:pt x="6" y="0"/>
                  </a:lnTo>
                  <a:lnTo>
                    <a:pt x="0" y="6"/>
                  </a:lnTo>
                  <a:lnTo>
                    <a:pt x="4" y="10"/>
                  </a:lnTo>
                  <a:lnTo>
                    <a:pt x="6" y="10"/>
                  </a:lnTo>
                  <a:lnTo>
                    <a:pt x="4" y="10"/>
                  </a:lnTo>
                  <a:lnTo>
                    <a:pt x="6" y="10"/>
                  </a:lnTo>
                  <a:close/>
                </a:path>
              </a:pathLst>
            </a:custGeom>
            <a:solidFill>
              <a:srgbClr val="1F1A17"/>
            </a:solidFill>
            <a:ln w="9525">
              <a:noFill/>
              <a:round/>
              <a:headEnd/>
              <a:tailEnd/>
            </a:ln>
          </p:spPr>
          <p:txBody>
            <a:bodyPr/>
            <a:lstStyle/>
            <a:p>
              <a:endParaRPr lang="en-US"/>
            </a:p>
          </p:txBody>
        </p:sp>
        <p:sp>
          <p:nvSpPr>
            <p:cNvPr id="45971" name="Freeform 2222"/>
            <p:cNvSpPr>
              <a:spLocks/>
            </p:cNvSpPr>
            <p:nvPr/>
          </p:nvSpPr>
          <p:spPr bwMode="auto">
            <a:xfrm>
              <a:off x="4587" y="3215"/>
              <a:ext cx="5" cy="8"/>
            </a:xfrm>
            <a:custGeom>
              <a:avLst/>
              <a:gdLst>
                <a:gd name="T0" fmla="*/ 5 w 5"/>
                <a:gd name="T1" fmla="*/ 8 h 8"/>
                <a:gd name="T2" fmla="*/ 5 w 5"/>
                <a:gd name="T3" fmla="*/ 0 h 8"/>
                <a:gd name="T4" fmla="*/ 0 w 5"/>
                <a:gd name="T5" fmla="*/ 0 h 8"/>
                <a:gd name="T6" fmla="*/ 0 w 5"/>
                <a:gd name="T7" fmla="*/ 8 h 8"/>
                <a:gd name="T8" fmla="*/ 5 w 5"/>
                <a:gd name="T9" fmla="*/ 8 h 8"/>
                <a:gd name="T10" fmla="*/ 5 w 5"/>
                <a:gd name="T11" fmla="*/ 8 h 8"/>
                <a:gd name="T12" fmla="*/ 0 60000 65536"/>
                <a:gd name="T13" fmla="*/ 0 60000 65536"/>
                <a:gd name="T14" fmla="*/ 0 60000 65536"/>
                <a:gd name="T15" fmla="*/ 0 60000 65536"/>
                <a:gd name="T16" fmla="*/ 0 60000 65536"/>
                <a:gd name="T17" fmla="*/ 0 60000 65536"/>
                <a:gd name="T18" fmla="*/ 0 w 5"/>
                <a:gd name="T19" fmla="*/ 0 h 8"/>
                <a:gd name="T20" fmla="*/ 5 w 5"/>
                <a:gd name="T21" fmla="*/ 8 h 8"/>
              </a:gdLst>
              <a:ahLst/>
              <a:cxnLst>
                <a:cxn ang="T12">
                  <a:pos x="T0" y="T1"/>
                </a:cxn>
                <a:cxn ang="T13">
                  <a:pos x="T2" y="T3"/>
                </a:cxn>
                <a:cxn ang="T14">
                  <a:pos x="T4" y="T5"/>
                </a:cxn>
                <a:cxn ang="T15">
                  <a:pos x="T6" y="T7"/>
                </a:cxn>
                <a:cxn ang="T16">
                  <a:pos x="T8" y="T9"/>
                </a:cxn>
                <a:cxn ang="T17">
                  <a:pos x="T10" y="T11"/>
                </a:cxn>
              </a:cxnLst>
              <a:rect l="T18" t="T19" r="T20" b="T21"/>
              <a:pathLst>
                <a:path w="5" h="8">
                  <a:moveTo>
                    <a:pt x="5" y="8"/>
                  </a:moveTo>
                  <a:lnTo>
                    <a:pt x="5" y="0"/>
                  </a:lnTo>
                  <a:lnTo>
                    <a:pt x="0" y="0"/>
                  </a:lnTo>
                  <a:lnTo>
                    <a:pt x="0" y="8"/>
                  </a:lnTo>
                  <a:lnTo>
                    <a:pt x="5" y="8"/>
                  </a:lnTo>
                  <a:close/>
                </a:path>
              </a:pathLst>
            </a:custGeom>
            <a:solidFill>
              <a:srgbClr val="1F1A17"/>
            </a:solidFill>
            <a:ln w="9525">
              <a:noFill/>
              <a:round/>
              <a:headEnd/>
              <a:tailEnd/>
            </a:ln>
          </p:spPr>
          <p:txBody>
            <a:bodyPr/>
            <a:lstStyle/>
            <a:p>
              <a:endParaRPr lang="en-US"/>
            </a:p>
          </p:txBody>
        </p:sp>
        <p:sp>
          <p:nvSpPr>
            <p:cNvPr id="45972" name="Freeform 2223"/>
            <p:cNvSpPr>
              <a:spLocks/>
            </p:cNvSpPr>
            <p:nvPr/>
          </p:nvSpPr>
          <p:spPr bwMode="auto">
            <a:xfrm>
              <a:off x="4592" y="3215"/>
              <a:ext cx="6" cy="8"/>
            </a:xfrm>
            <a:custGeom>
              <a:avLst/>
              <a:gdLst>
                <a:gd name="T0" fmla="*/ 6 w 6"/>
                <a:gd name="T1" fmla="*/ 0 h 8"/>
                <a:gd name="T2" fmla="*/ 4 w 6"/>
                <a:gd name="T3" fmla="*/ 0 h 8"/>
                <a:gd name="T4" fmla="*/ 0 w 6"/>
                <a:gd name="T5" fmla="*/ 0 h 8"/>
                <a:gd name="T6" fmla="*/ 0 w 6"/>
                <a:gd name="T7" fmla="*/ 8 h 8"/>
                <a:gd name="T8" fmla="*/ 4 w 6"/>
                <a:gd name="T9" fmla="*/ 8 h 8"/>
                <a:gd name="T10" fmla="*/ 6 w 6"/>
                <a:gd name="T11" fmla="*/ 0 h 8"/>
                <a:gd name="T12" fmla="*/ 6 w 6"/>
                <a:gd name="T13" fmla="*/ 0 h 8"/>
                <a:gd name="T14" fmla="*/ 6 w 6"/>
                <a:gd name="T15" fmla="*/ 0 h 8"/>
                <a:gd name="T16" fmla="*/ 4 w 6"/>
                <a:gd name="T17" fmla="*/ 0 h 8"/>
                <a:gd name="T18" fmla="*/ 6 w 6"/>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8"/>
                <a:gd name="T32" fmla="*/ 6 w 6"/>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8">
                  <a:moveTo>
                    <a:pt x="6" y="0"/>
                  </a:moveTo>
                  <a:lnTo>
                    <a:pt x="4" y="0"/>
                  </a:lnTo>
                  <a:lnTo>
                    <a:pt x="0" y="0"/>
                  </a:lnTo>
                  <a:lnTo>
                    <a:pt x="0" y="8"/>
                  </a:lnTo>
                  <a:lnTo>
                    <a:pt x="4" y="8"/>
                  </a:lnTo>
                  <a:lnTo>
                    <a:pt x="6" y="0"/>
                  </a:lnTo>
                  <a:lnTo>
                    <a:pt x="4" y="0"/>
                  </a:lnTo>
                  <a:lnTo>
                    <a:pt x="6" y="0"/>
                  </a:lnTo>
                  <a:close/>
                </a:path>
              </a:pathLst>
            </a:custGeom>
            <a:solidFill>
              <a:srgbClr val="1F1A17"/>
            </a:solidFill>
            <a:ln w="9525">
              <a:noFill/>
              <a:round/>
              <a:headEnd/>
              <a:tailEnd/>
            </a:ln>
          </p:spPr>
          <p:txBody>
            <a:bodyPr/>
            <a:lstStyle/>
            <a:p>
              <a:endParaRPr lang="en-US"/>
            </a:p>
          </p:txBody>
        </p:sp>
        <p:sp>
          <p:nvSpPr>
            <p:cNvPr id="45973" name="Freeform 2224"/>
            <p:cNvSpPr>
              <a:spLocks/>
            </p:cNvSpPr>
            <p:nvPr/>
          </p:nvSpPr>
          <p:spPr bwMode="auto">
            <a:xfrm>
              <a:off x="4594" y="3215"/>
              <a:ext cx="10" cy="12"/>
            </a:xfrm>
            <a:custGeom>
              <a:avLst/>
              <a:gdLst>
                <a:gd name="T0" fmla="*/ 8 w 10"/>
                <a:gd name="T1" fmla="*/ 12 h 12"/>
                <a:gd name="T2" fmla="*/ 10 w 10"/>
                <a:gd name="T3" fmla="*/ 4 h 12"/>
                <a:gd name="T4" fmla="*/ 4 w 10"/>
                <a:gd name="T5" fmla="*/ 0 h 12"/>
                <a:gd name="T6" fmla="*/ 0 w 10"/>
                <a:gd name="T7" fmla="*/ 8 h 12"/>
                <a:gd name="T8" fmla="*/ 8 w 10"/>
                <a:gd name="T9" fmla="*/ 12 h 12"/>
                <a:gd name="T10" fmla="*/ 8 w 10"/>
                <a:gd name="T11" fmla="*/ 12 h 12"/>
                <a:gd name="T12" fmla="*/ 8 w 10"/>
                <a:gd name="T13" fmla="*/ 12 h 12"/>
                <a:gd name="T14" fmla="*/ 8 w 10"/>
                <a:gd name="T15" fmla="*/ 12 h 12"/>
                <a:gd name="T16" fmla="*/ 8 w 1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2"/>
                <a:gd name="T29" fmla="*/ 10 w 1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2">
                  <a:moveTo>
                    <a:pt x="8" y="12"/>
                  </a:moveTo>
                  <a:lnTo>
                    <a:pt x="10" y="4"/>
                  </a:lnTo>
                  <a:lnTo>
                    <a:pt x="4" y="0"/>
                  </a:lnTo>
                  <a:lnTo>
                    <a:pt x="0" y="8"/>
                  </a:lnTo>
                  <a:lnTo>
                    <a:pt x="8" y="12"/>
                  </a:lnTo>
                  <a:close/>
                </a:path>
              </a:pathLst>
            </a:custGeom>
            <a:solidFill>
              <a:srgbClr val="1F1A17"/>
            </a:solidFill>
            <a:ln w="9525">
              <a:noFill/>
              <a:round/>
              <a:headEnd/>
              <a:tailEnd/>
            </a:ln>
          </p:spPr>
          <p:txBody>
            <a:bodyPr/>
            <a:lstStyle/>
            <a:p>
              <a:endParaRPr lang="en-US"/>
            </a:p>
          </p:txBody>
        </p:sp>
        <p:sp>
          <p:nvSpPr>
            <p:cNvPr id="45974" name="Freeform 2225"/>
            <p:cNvSpPr>
              <a:spLocks/>
            </p:cNvSpPr>
            <p:nvPr/>
          </p:nvSpPr>
          <p:spPr bwMode="auto">
            <a:xfrm>
              <a:off x="4602" y="3219"/>
              <a:ext cx="4" cy="8"/>
            </a:xfrm>
            <a:custGeom>
              <a:avLst/>
              <a:gdLst>
                <a:gd name="T0" fmla="*/ 4 w 4"/>
                <a:gd name="T1" fmla="*/ 8 h 8"/>
                <a:gd name="T2" fmla="*/ 4 w 4"/>
                <a:gd name="T3" fmla="*/ 0 h 8"/>
                <a:gd name="T4" fmla="*/ 0 w 4"/>
                <a:gd name="T5" fmla="*/ 0 h 8"/>
                <a:gd name="T6" fmla="*/ 0 w 4"/>
                <a:gd name="T7" fmla="*/ 8 h 8"/>
                <a:gd name="T8" fmla="*/ 4 w 4"/>
                <a:gd name="T9" fmla="*/ 8 h 8"/>
                <a:gd name="T10" fmla="*/ 4 w 4"/>
                <a:gd name="T11" fmla="*/ 8 h 8"/>
                <a:gd name="T12" fmla="*/ 0 60000 65536"/>
                <a:gd name="T13" fmla="*/ 0 60000 65536"/>
                <a:gd name="T14" fmla="*/ 0 60000 65536"/>
                <a:gd name="T15" fmla="*/ 0 60000 65536"/>
                <a:gd name="T16" fmla="*/ 0 60000 65536"/>
                <a:gd name="T17" fmla="*/ 0 60000 65536"/>
                <a:gd name="T18" fmla="*/ 0 w 4"/>
                <a:gd name="T19" fmla="*/ 0 h 8"/>
                <a:gd name="T20" fmla="*/ 4 w 4"/>
                <a:gd name="T21" fmla="*/ 8 h 8"/>
              </a:gdLst>
              <a:ahLst/>
              <a:cxnLst>
                <a:cxn ang="T12">
                  <a:pos x="T0" y="T1"/>
                </a:cxn>
                <a:cxn ang="T13">
                  <a:pos x="T2" y="T3"/>
                </a:cxn>
                <a:cxn ang="T14">
                  <a:pos x="T4" y="T5"/>
                </a:cxn>
                <a:cxn ang="T15">
                  <a:pos x="T6" y="T7"/>
                </a:cxn>
                <a:cxn ang="T16">
                  <a:pos x="T8" y="T9"/>
                </a:cxn>
                <a:cxn ang="T17">
                  <a:pos x="T10" y="T11"/>
                </a:cxn>
              </a:cxnLst>
              <a:rect l="T18" t="T19" r="T20" b="T21"/>
              <a:pathLst>
                <a:path w="4" h="8">
                  <a:moveTo>
                    <a:pt x="4" y="8"/>
                  </a:moveTo>
                  <a:lnTo>
                    <a:pt x="4" y="0"/>
                  </a:lnTo>
                  <a:lnTo>
                    <a:pt x="0" y="0"/>
                  </a:lnTo>
                  <a:lnTo>
                    <a:pt x="0" y="8"/>
                  </a:lnTo>
                  <a:lnTo>
                    <a:pt x="4" y="8"/>
                  </a:lnTo>
                  <a:close/>
                </a:path>
              </a:pathLst>
            </a:custGeom>
            <a:solidFill>
              <a:srgbClr val="1F1A17"/>
            </a:solidFill>
            <a:ln w="9525">
              <a:noFill/>
              <a:round/>
              <a:headEnd/>
              <a:tailEnd/>
            </a:ln>
          </p:spPr>
          <p:txBody>
            <a:bodyPr/>
            <a:lstStyle/>
            <a:p>
              <a:endParaRPr lang="en-US"/>
            </a:p>
          </p:txBody>
        </p:sp>
        <p:sp>
          <p:nvSpPr>
            <p:cNvPr id="45975" name="Freeform 2226"/>
            <p:cNvSpPr>
              <a:spLocks/>
            </p:cNvSpPr>
            <p:nvPr/>
          </p:nvSpPr>
          <p:spPr bwMode="auto">
            <a:xfrm>
              <a:off x="4606" y="3219"/>
              <a:ext cx="5" cy="8"/>
            </a:xfrm>
            <a:custGeom>
              <a:avLst/>
              <a:gdLst>
                <a:gd name="T0" fmla="*/ 5 w 5"/>
                <a:gd name="T1" fmla="*/ 8 h 8"/>
                <a:gd name="T2" fmla="*/ 5 w 5"/>
                <a:gd name="T3" fmla="*/ 0 h 8"/>
                <a:gd name="T4" fmla="*/ 0 w 5"/>
                <a:gd name="T5" fmla="*/ 0 h 8"/>
                <a:gd name="T6" fmla="*/ 0 w 5"/>
                <a:gd name="T7" fmla="*/ 8 h 8"/>
                <a:gd name="T8" fmla="*/ 5 w 5"/>
                <a:gd name="T9" fmla="*/ 8 h 8"/>
                <a:gd name="T10" fmla="*/ 5 w 5"/>
                <a:gd name="T11" fmla="*/ 8 h 8"/>
                <a:gd name="T12" fmla="*/ 0 60000 65536"/>
                <a:gd name="T13" fmla="*/ 0 60000 65536"/>
                <a:gd name="T14" fmla="*/ 0 60000 65536"/>
                <a:gd name="T15" fmla="*/ 0 60000 65536"/>
                <a:gd name="T16" fmla="*/ 0 60000 65536"/>
                <a:gd name="T17" fmla="*/ 0 60000 65536"/>
                <a:gd name="T18" fmla="*/ 0 w 5"/>
                <a:gd name="T19" fmla="*/ 0 h 8"/>
                <a:gd name="T20" fmla="*/ 5 w 5"/>
                <a:gd name="T21" fmla="*/ 8 h 8"/>
              </a:gdLst>
              <a:ahLst/>
              <a:cxnLst>
                <a:cxn ang="T12">
                  <a:pos x="T0" y="T1"/>
                </a:cxn>
                <a:cxn ang="T13">
                  <a:pos x="T2" y="T3"/>
                </a:cxn>
                <a:cxn ang="T14">
                  <a:pos x="T4" y="T5"/>
                </a:cxn>
                <a:cxn ang="T15">
                  <a:pos x="T6" y="T7"/>
                </a:cxn>
                <a:cxn ang="T16">
                  <a:pos x="T8" y="T9"/>
                </a:cxn>
                <a:cxn ang="T17">
                  <a:pos x="T10" y="T11"/>
                </a:cxn>
              </a:cxnLst>
              <a:rect l="T18" t="T19" r="T20" b="T21"/>
              <a:pathLst>
                <a:path w="5" h="8">
                  <a:moveTo>
                    <a:pt x="5" y="8"/>
                  </a:moveTo>
                  <a:lnTo>
                    <a:pt x="5" y="0"/>
                  </a:lnTo>
                  <a:lnTo>
                    <a:pt x="0" y="0"/>
                  </a:lnTo>
                  <a:lnTo>
                    <a:pt x="0" y="8"/>
                  </a:lnTo>
                  <a:lnTo>
                    <a:pt x="5" y="8"/>
                  </a:lnTo>
                  <a:close/>
                </a:path>
              </a:pathLst>
            </a:custGeom>
            <a:solidFill>
              <a:srgbClr val="1F1A17"/>
            </a:solidFill>
            <a:ln w="9525">
              <a:noFill/>
              <a:round/>
              <a:headEnd/>
              <a:tailEnd/>
            </a:ln>
          </p:spPr>
          <p:txBody>
            <a:bodyPr/>
            <a:lstStyle/>
            <a:p>
              <a:endParaRPr lang="en-US"/>
            </a:p>
          </p:txBody>
        </p:sp>
        <p:sp>
          <p:nvSpPr>
            <p:cNvPr id="45976" name="Freeform 2227"/>
            <p:cNvSpPr>
              <a:spLocks/>
            </p:cNvSpPr>
            <p:nvPr/>
          </p:nvSpPr>
          <p:spPr bwMode="auto">
            <a:xfrm>
              <a:off x="4611" y="3219"/>
              <a:ext cx="6" cy="8"/>
            </a:xfrm>
            <a:custGeom>
              <a:avLst/>
              <a:gdLst>
                <a:gd name="T0" fmla="*/ 6 w 6"/>
                <a:gd name="T1" fmla="*/ 0 h 8"/>
                <a:gd name="T2" fmla="*/ 4 w 6"/>
                <a:gd name="T3" fmla="*/ 0 h 8"/>
                <a:gd name="T4" fmla="*/ 0 w 6"/>
                <a:gd name="T5" fmla="*/ 0 h 8"/>
                <a:gd name="T6" fmla="*/ 0 w 6"/>
                <a:gd name="T7" fmla="*/ 8 h 8"/>
                <a:gd name="T8" fmla="*/ 4 w 6"/>
                <a:gd name="T9" fmla="*/ 8 h 8"/>
                <a:gd name="T10" fmla="*/ 6 w 6"/>
                <a:gd name="T11" fmla="*/ 0 h 8"/>
                <a:gd name="T12" fmla="*/ 6 w 6"/>
                <a:gd name="T13" fmla="*/ 0 h 8"/>
                <a:gd name="T14" fmla="*/ 6 w 6"/>
                <a:gd name="T15" fmla="*/ 0 h 8"/>
                <a:gd name="T16" fmla="*/ 4 w 6"/>
                <a:gd name="T17" fmla="*/ 0 h 8"/>
                <a:gd name="T18" fmla="*/ 6 w 6"/>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8"/>
                <a:gd name="T32" fmla="*/ 6 w 6"/>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8">
                  <a:moveTo>
                    <a:pt x="6" y="0"/>
                  </a:moveTo>
                  <a:lnTo>
                    <a:pt x="4" y="0"/>
                  </a:lnTo>
                  <a:lnTo>
                    <a:pt x="0" y="0"/>
                  </a:lnTo>
                  <a:lnTo>
                    <a:pt x="0" y="8"/>
                  </a:lnTo>
                  <a:lnTo>
                    <a:pt x="4" y="8"/>
                  </a:lnTo>
                  <a:lnTo>
                    <a:pt x="6" y="0"/>
                  </a:lnTo>
                  <a:lnTo>
                    <a:pt x="4" y="0"/>
                  </a:lnTo>
                  <a:lnTo>
                    <a:pt x="6" y="0"/>
                  </a:lnTo>
                  <a:close/>
                </a:path>
              </a:pathLst>
            </a:custGeom>
            <a:solidFill>
              <a:srgbClr val="1F1A17"/>
            </a:solidFill>
            <a:ln w="9525">
              <a:noFill/>
              <a:round/>
              <a:headEnd/>
              <a:tailEnd/>
            </a:ln>
          </p:spPr>
          <p:txBody>
            <a:bodyPr/>
            <a:lstStyle/>
            <a:p>
              <a:endParaRPr lang="en-US"/>
            </a:p>
          </p:txBody>
        </p:sp>
        <p:sp>
          <p:nvSpPr>
            <p:cNvPr id="45977" name="Freeform 2228"/>
            <p:cNvSpPr>
              <a:spLocks/>
            </p:cNvSpPr>
            <p:nvPr/>
          </p:nvSpPr>
          <p:spPr bwMode="auto">
            <a:xfrm>
              <a:off x="4613" y="3219"/>
              <a:ext cx="10" cy="11"/>
            </a:xfrm>
            <a:custGeom>
              <a:avLst/>
              <a:gdLst>
                <a:gd name="T0" fmla="*/ 8 w 10"/>
                <a:gd name="T1" fmla="*/ 11 h 11"/>
                <a:gd name="T2" fmla="*/ 10 w 10"/>
                <a:gd name="T3" fmla="*/ 4 h 11"/>
                <a:gd name="T4" fmla="*/ 4 w 10"/>
                <a:gd name="T5" fmla="*/ 0 h 11"/>
                <a:gd name="T6" fmla="*/ 0 w 10"/>
                <a:gd name="T7" fmla="*/ 8 h 11"/>
                <a:gd name="T8" fmla="*/ 8 w 10"/>
                <a:gd name="T9" fmla="*/ 11 h 11"/>
                <a:gd name="T10" fmla="*/ 8 w 10"/>
                <a:gd name="T11" fmla="*/ 11 h 11"/>
                <a:gd name="T12" fmla="*/ 8 w 10"/>
                <a:gd name="T13" fmla="*/ 11 h 11"/>
                <a:gd name="T14" fmla="*/ 8 w 10"/>
                <a:gd name="T15" fmla="*/ 11 h 11"/>
                <a:gd name="T16" fmla="*/ 8 w 10"/>
                <a:gd name="T17" fmla="*/ 11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1"/>
                <a:gd name="T29" fmla="*/ 10 w 10"/>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1">
                  <a:moveTo>
                    <a:pt x="8" y="11"/>
                  </a:moveTo>
                  <a:lnTo>
                    <a:pt x="10" y="4"/>
                  </a:lnTo>
                  <a:lnTo>
                    <a:pt x="4" y="0"/>
                  </a:lnTo>
                  <a:lnTo>
                    <a:pt x="0" y="8"/>
                  </a:lnTo>
                  <a:lnTo>
                    <a:pt x="8" y="11"/>
                  </a:lnTo>
                  <a:close/>
                </a:path>
              </a:pathLst>
            </a:custGeom>
            <a:solidFill>
              <a:srgbClr val="1F1A17"/>
            </a:solidFill>
            <a:ln w="9525">
              <a:noFill/>
              <a:round/>
              <a:headEnd/>
              <a:tailEnd/>
            </a:ln>
          </p:spPr>
          <p:txBody>
            <a:bodyPr/>
            <a:lstStyle/>
            <a:p>
              <a:endParaRPr lang="en-US"/>
            </a:p>
          </p:txBody>
        </p:sp>
        <p:sp>
          <p:nvSpPr>
            <p:cNvPr id="45978" name="Freeform 2229"/>
            <p:cNvSpPr>
              <a:spLocks/>
            </p:cNvSpPr>
            <p:nvPr/>
          </p:nvSpPr>
          <p:spPr bwMode="auto">
            <a:xfrm>
              <a:off x="4621" y="3223"/>
              <a:ext cx="8" cy="7"/>
            </a:xfrm>
            <a:custGeom>
              <a:avLst/>
              <a:gdLst>
                <a:gd name="T0" fmla="*/ 8 w 8"/>
                <a:gd name="T1" fmla="*/ 7 h 7"/>
                <a:gd name="T2" fmla="*/ 8 w 8"/>
                <a:gd name="T3" fmla="*/ 0 h 7"/>
                <a:gd name="T4" fmla="*/ 0 w 8"/>
                <a:gd name="T5" fmla="*/ 0 h 7"/>
                <a:gd name="T6" fmla="*/ 0 w 8"/>
                <a:gd name="T7" fmla="*/ 7 h 7"/>
                <a:gd name="T8" fmla="*/ 8 w 8"/>
                <a:gd name="T9" fmla="*/ 7 h 7"/>
                <a:gd name="T10" fmla="*/ 8 w 8"/>
                <a:gd name="T11" fmla="*/ 7 h 7"/>
                <a:gd name="T12" fmla="*/ 0 60000 65536"/>
                <a:gd name="T13" fmla="*/ 0 60000 65536"/>
                <a:gd name="T14" fmla="*/ 0 60000 65536"/>
                <a:gd name="T15" fmla="*/ 0 60000 65536"/>
                <a:gd name="T16" fmla="*/ 0 60000 65536"/>
                <a:gd name="T17" fmla="*/ 0 60000 65536"/>
                <a:gd name="T18" fmla="*/ 0 w 8"/>
                <a:gd name="T19" fmla="*/ 0 h 7"/>
                <a:gd name="T20" fmla="*/ 8 w 8"/>
                <a:gd name="T21" fmla="*/ 7 h 7"/>
              </a:gdLst>
              <a:ahLst/>
              <a:cxnLst>
                <a:cxn ang="T12">
                  <a:pos x="T0" y="T1"/>
                </a:cxn>
                <a:cxn ang="T13">
                  <a:pos x="T2" y="T3"/>
                </a:cxn>
                <a:cxn ang="T14">
                  <a:pos x="T4" y="T5"/>
                </a:cxn>
                <a:cxn ang="T15">
                  <a:pos x="T6" y="T7"/>
                </a:cxn>
                <a:cxn ang="T16">
                  <a:pos x="T8" y="T9"/>
                </a:cxn>
                <a:cxn ang="T17">
                  <a:pos x="T10" y="T11"/>
                </a:cxn>
              </a:cxnLst>
              <a:rect l="T18" t="T19" r="T20" b="T21"/>
              <a:pathLst>
                <a:path w="8" h="7">
                  <a:moveTo>
                    <a:pt x="8" y="7"/>
                  </a:moveTo>
                  <a:lnTo>
                    <a:pt x="8" y="0"/>
                  </a:lnTo>
                  <a:lnTo>
                    <a:pt x="0" y="0"/>
                  </a:lnTo>
                  <a:lnTo>
                    <a:pt x="0" y="7"/>
                  </a:lnTo>
                  <a:lnTo>
                    <a:pt x="8" y="7"/>
                  </a:lnTo>
                  <a:close/>
                </a:path>
              </a:pathLst>
            </a:custGeom>
            <a:solidFill>
              <a:srgbClr val="1F1A17"/>
            </a:solidFill>
            <a:ln w="9525">
              <a:noFill/>
              <a:round/>
              <a:headEnd/>
              <a:tailEnd/>
            </a:ln>
          </p:spPr>
          <p:txBody>
            <a:bodyPr/>
            <a:lstStyle/>
            <a:p>
              <a:endParaRPr lang="en-US"/>
            </a:p>
          </p:txBody>
        </p:sp>
        <p:sp>
          <p:nvSpPr>
            <p:cNvPr id="45979" name="Freeform 2230"/>
            <p:cNvSpPr>
              <a:spLocks/>
            </p:cNvSpPr>
            <p:nvPr/>
          </p:nvSpPr>
          <p:spPr bwMode="auto">
            <a:xfrm>
              <a:off x="4629" y="3223"/>
              <a:ext cx="2" cy="7"/>
            </a:xfrm>
            <a:custGeom>
              <a:avLst/>
              <a:gdLst>
                <a:gd name="T0" fmla="*/ 2 w 2"/>
                <a:gd name="T1" fmla="*/ 7 h 7"/>
                <a:gd name="T2" fmla="*/ 2 w 2"/>
                <a:gd name="T3" fmla="*/ 0 h 7"/>
                <a:gd name="T4" fmla="*/ 0 w 2"/>
                <a:gd name="T5" fmla="*/ 0 h 7"/>
                <a:gd name="T6" fmla="*/ 0 w 2"/>
                <a:gd name="T7" fmla="*/ 7 h 7"/>
                <a:gd name="T8" fmla="*/ 2 w 2"/>
                <a:gd name="T9" fmla="*/ 7 h 7"/>
                <a:gd name="T10" fmla="*/ 2 w 2"/>
                <a:gd name="T11" fmla="*/ 7 h 7"/>
                <a:gd name="T12" fmla="*/ 0 60000 65536"/>
                <a:gd name="T13" fmla="*/ 0 60000 65536"/>
                <a:gd name="T14" fmla="*/ 0 60000 65536"/>
                <a:gd name="T15" fmla="*/ 0 60000 65536"/>
                <a:gd name="T16" fmla="*/ 0 60000 65536"/>
                <a:gd name="T17" fmla="*/ 0 60000 65536"/>
                <a:gd name="T18" fmla="*/ 0 w 2"/>
                <a:gd name="T19" fmla="*/ 0 h 7"/>
                <a:gd name="T20" fmla="*/ 2 w 2"/>
                <a:gd name="T21" fmla="*/ 7 h 7"/>
              </a:gdLst>
              <a:ahLst/>
              <a:cxnLst>
                <a:cxn ang="T12">
                  <a:pos x="T0" y="T1"/>
                </a:cxn>
                <a:cxn ang="T13">
                  <a:pos x="T2" y="T3"/>
                </a:cxn>
                <a:cxn ang="T14">
                  <a:pos x="T4" y="T5"/>
                </a:cxn>
                <a:cxn ang="T15">
                  <a:pos x="T6" y="T7"/>
                </a:cxn>
                <a:cxn ang="T16">
                  <a:pos x="T8" y="T9"/>
                </a:cxn>
                <a:cxn ang="T17">
                  <a:pos x="T10" y="T11"/>
                </a:cxn>
              </a:cxnLst>
              <a:rect l="T18" t="T19" r="T20" b="T21"/>
              <a:pathLst>
                <a:path w="2" h="7">
                  <a:moveTo>
                    <a:pt x="2" y="7"/>
                  </a:moveTo>
                  <a:lnTo>
                    <a:pt x="2" y="0"/>
                  </a:lnTo>
                  <a:lnTo>
                    <a:pt x="0" y="0"/>
                  </a:lnTo>
                  <a:lnTo>
                    <a:pt x="0" y="7"/>
                  </a:lnTo>
                  <a:lnTo>
                    <a:pt x="2" y="7"/>
                  </a:lnTo>
                  <a:close/>
                </a:path>
              </a:pathLst>
            </a:custGeom>
            <a:solidFill>
              <a:srgbClr val="1F1A17"/>
            </a:solidFill>
            <a:ln w="9525">
              <a:noFill/>
              <a:round/>
              <a:headEnd/>
              <a:tailEnd/>
            </a:ln>
          </p:spPr>
          <p:txBody>
            <a:bodyPr/>
            <a:lstStyle/>
            <a:p>
              <a:endParaRPr lang="en-US"/>
            </a:p>
          </p:txBody>
        </p:sp>
        <p:sp>
          <p:nvSpPr>
            <p:cNvPr id="45980" name="Freeform 2231"/>
            <p:cNvSpPr>
              <a:spLocks/>
            </p:cNvSpPr>
            <p:nvPr/>
          </p:nvSpPr>
          <p:spPr bwMode="auto">
            <a:xfrm>
              <a:off x="4631" y="3223"/>
              <a:ext cx="7" cy="7"/>
            </a:xfrm>
            <a:custGeom>
              <a:avLst/>
              <a:gdLst>
                <a:gd name="T0" fmla="*/ 7 w 7"/>
                <a:gd name="T1" fmla="*/ 7 h 7"/>
                <a:gd name="T2" fmla="*/ 7 w 7"/>
                <a:gd name="T3" fmla="*/ 0 h 7"/>
                <a:gd name="T4" fmla="*/ 0 w 7"/>
                <a:gd name="T5" fmla="*/ 0 h 7"/>
                <a:gd name="T6" fmla="*/ 0 w 7"/>
                <a:gd name="T7" fmla="*/ 7 h 7"/>
                <a:gd name="T8" fmla="*/ 7 w 7"/>
                <a:gd name="T9" fmla="*/ 7 h 7"/>
                <a:gd name="T10" fmla="*/ 7 w 7"/>
                <a:gd name="T11" fmla="*/ 7 h 7"/>
                <a:gd name="T12" fmla="*/ 0 60000 65536"/>
                <a:gd name="T13" fmla="*/ 0 60000 65536"/>
                <a:gd name="T14" fmla="*/ 0 60000 65536"/>
                <a:gd name="T15" fmla="*/ 0 60000 65536"/>
                <a:gd name="T16" fmla="*/ 0 60000 65536"/>
                <a:gd name="T17" fmla="*/ 0 60000 65536"/>
                <a:gd name="T18" fmla="*/ 0 w 7"/>
                <a:gd name="T19" fmla="*/ 0 h 7"/>
                <a:gd name="T20" fmla="*/ 7 w 7"/>
                <a:gd name="T21" fmla="*/ 7 h 7"/>
              </a:gdLst>
              <a:ahLst/>
              <a:cxnLst>
                <a:cxn ang="T12">
                  <a:pos x="T0" y="T1"/>
                </a:cxn>
                <a:cxn ang="T13">
                  <a:pos x="T2" y="T3"/>
                </a:cxn>
                <a:cxn ang="T14">
                  <a:pos x="T4" y="T5"/>
                </a:cxn>
                <a:cxn ang="T15">
                  <a:pos x="T6" y="T7"/>
                </a:cxn>
                <a:cxn ang="T16">
                  <a:pos x="T8" y="T9"/>
                </a:cxn>
                <a:cxn ang="T17">
                  <a:pos x="T10" y="T11"/>
                </a:cxn>
              </a:cxnLst>
              <a:rect l="T18" t="T19" r="T20" b="T21"/>
              <a:pathLst>
                <a:path w="7" h="7">
                  <a:moveTo>
                    <a:pt x="7" y="7"/>
                  </a:moveTo>
                  <a:lnTo>
                    <a:pt x="7" y="0"/>
                  </a:lnTo>
                  <a:lnTo>
                    <a:pt x="0" y="0"/>
                  </a:lnTo>
                  <a:lnTo>
                    <a:pt x="0" y="7"/>
                  </a:lnTo>
                  <a:lnTo>
                    <a:pt x="7" y="7"/>
                  </a:lnTo>
                  <a:close/>
                </a:path>
              </a:pathLst>
            </a:custGeom>
            <a:solidFill>
              <a:srgbClr val="1F1A17"/>
            </a:solidFill>
            <a:ln w="9525">
              <a:noFill/>
              <a:round/>
              <a:headEnd/>
              <a:tailEnd/>
            </a:ln>
          </p:spPr>
          <p:txBody>
            <a:bodyPr/>
            <a:lstStyle/>
            <a:p>
              <a:endParaRPr lang="en-US"/>
            </a:p>
          </p:txBody>
        </p:sp>
        <p:sp>
          <p:nvSpPr>
            <p:cNvPr id="45981" name="Freeform 2232"/>
            <p:cNvSpPr>
              <a:spLocks/>
            </p:cNvSpPr>
            <p:nvPr/>
          </p:nvSpPr>
          <p:spPr bwMode="auto">
            <a:xfrm>
              <a:off x="4638" y="3223"/>
              <a:ext cx="4" cy="7"/>
            </a:xfrm>
            <a:custGeom>
              <a:avLst/>
              <a:gdLst>
                <a:gd name="T0" fmla="*/ 4 w 4"/>
                <a:gd name="T1" fmla="*/ 7 h 7"/>
                <a:gd name="T2" fmla="*/ 4 w 4"/>
                <a:gd name="T3" fmla="*/ 0 h 7"/>
                <a:gd name="T4" fmla="*/ 0 w 4"/>
                <a:gd name="T5" fmla="*/ 0 h 7"/>
                <a:gd name="T6" fmla="*/ 0 w 4"/>
                <a:gd name="T7" fmla="*/ 7 h 7"/>
                <a:gd name="T8" fmla="*/ 4 w 4"/>
                <a:gd name="T9" fmla="*/ 7 h 7"/>
                <a:gd name="T10" fmla="*/ 4 w 4"/>
                <a:gd name="T11" fmla="*/ 7 h 7"/>
                <a:gd name="T12" fmla="*/ 0 60000 65536"/>
                <a:gd name="T13" fmla="*/ 0 60000 65536"/>
                <a:gd name="T14" fmla="*/ 0 60000 65536"/>
                <a:gd name="T15" fmla="*/ 0 60000 65536"/>
                <a:gd name="T16" fmla="*/ 0 60000 65536"/>
                <a:gd name="T17" fmla="*/ 0 60000 65536"/>
                <a:gd name="T18" fmla="*/ 0 w 4"/>
                <a:gd name="T19" fmla="*/ 0 h 7"/>
                <a:gd name="T20" fmla="*/ 4 w 4"/>
                <a:gd name="T21" fmla="*/ 7 h 7"/>
              </a:gdLst>
              <a:ahLst/>
              <a:cxnLst>
                <a:cxn ang="T12">
                  <a:pos x="T0" y="T1"/>
                </a:cxn>
                <a:cxn ang="T13">
                  <a:pos x="T2" y="T3"/>
                </a:cxn>
                <a:cxn ang="T14">
                  <a:pos x="T4" y="T5"/>
                </a:cxn>
                <a:cxn ang="T15">
                  <a:pos x="T6" y="T7"/>
                </a:cxn>
                <a:cxn ang="T16">
                  <a:pos x="T8" y="T9"/>
                </a:cxn>
                <a:cxn ang="T17">
                  <a:pos x="T10" y="T11"/>
                </a:cxn>
              </a:cxnLst>
              <a:rect l="T18" t="T19" r="T20" b="T21"/>
              <a:pathLst>
                <a:path w="4" h="7">
                  <a:moveTo>
                    <a:pt x="4" y="7"/>
                  </a:moveTo>
                  <a:lnTo>
                    <a:pt x="4" y="0"/>
                  </a:lnTo>
                  <a:lnTo>
                    <a:pt x="0" y="0"/>
                  </a:lnTo>
                  <a:lnTo>
                    <a:pt x="0" y="7"/>
                  </a:lnTo>
                  <a:lnTo>
                    <a:pt x="4" y="7"/>
                  </a:lnTo>
                  <a:close/>
                </a:path>
              </a:pathLst>
            </a:custGeom>
            <a:solidFill>
              <a:srgbClr val="1F1A17"/>
            </a:solidFill>
            <a:ln w="9525">
              <a:noFill/>
              <a:round/>
              <a:headEnd/>
              <a:tailEnd/>
            </a:ln>
          </p:spPr>
          <p:txBody>
            <a:bodyPr/>
            <a:lstStyle/>
            <a:p>
              <a:endParaRPr lang="en-US"/>
            </a:p>
          </p:txBody>
        </p:sp>
        <p:sp>
          <p:nvSpPr>
            <p:cNvPr id="45982" name="Freeform 2233"/>
            <p:cNvSpPr>
              <a:spLocks/>
            </p:cNvSpPr>
            <p:nvPr/>
          </p:nvSpPr>
          <p:spPr bwMode="auto">
            <a:xfrm>
              <a:off x="4642" y="3223"/>
              <a:ext cx="2" cy="7"/>
            </a:xfrm>
            <a:custGeom>
              <a:avLst/>
              <a:gdLst>
                <a:gd name="T0" fmla="*/ 2 w 2"/>
                <a:gd name="T1" fmla="*/ 7 h 7"/>
                <a:gd name="T2" fmla="*/ 2 w 2"/>
                <a:gd name="T3" fmla="*/ 0 h 7"/>
                <a:gd name="T4" fmla="*/ 0 w 2"/>
                <a:gd name="T5" fmla="*/ 0 h 7"/>
                <a:gd name="T6" fmla="*/ 0 w 2"/>
                <a:gd name="T7" fmla="*/ 7 h 7"/>
                <a:gd name="T8" fmla="*/ 2 w 2"/>
                <a:gd name="T9" fmla="*/ 7 h 7"/>
                <a:gd name="T10" fmla="*/ 2 w 2"/>
                <a:gd name="T11" fmla="*/ 7 h 7"/>
                <a:gd name="T12" fmla="*/ 0 60000 65536"/>
                <a:gd name="T13" fmla="*/ 0 60000 65536"/>
                <a:gd name="T14" fmla="*/ 0 60000 65536"/>
                <a:gd name="T15" fmla="*/ 0 60000 65536"/>
                <a:gd name="T16" fmla="*/ 0 60000 65536"/>
                <a:gd name="T17" fmla="*/ 0 60000 65536"/>
                <a:gd name="T18" fmla="*/ 0 w 2"/>
                <a:gd name="T19" fmla="*/ 0 h 7"/>
                <a:gd name="T20" fmla="*/ 2 w 2"/>
                <a:gd name="T21" fmla="*/ 7 h 7"/>
              </a:gdLst>
              <a:ahLst/>
              <a:cxnLst>
                <a:cxn ang="T12">
                  <a:pos x="T0" y="T1"/>
                </a:cxn>
                <a:cxn ang="T13">
                  <a:pos x="T2" y="T3"/>
                </a:cxn>
                <a:cxn ang="T14">
                  <a:pos x="T4" y="T5"/>
                </a:cxn>
                <a:cxn ang="T15">
                  <a:pos x="T6" y="T7"/>
                </a:cxn>
                <a:cxn ang="T16">
                  <a:pos x="T8" y="T9"/>
                </a:cxn>
                <a:cxn ang="T17">
                  <a:pos x="T10" y="T11"/>
                </a:cxn>
              </a:cxnLst>
              <a:rect l="T18" t="T19" r="T20" b="T21"/>
              <a:pathLst>
                <a:path w="2" h="7">
                  <a:moveTo>
                    <a:pt x="2" y="7"/>
                  </a:moveTo>
                  <a:lnTo>
                    <a:pt x="2" y="0"/>
                  </a:lnTo>
                  <a:lnTo>
                    <a:pt x="0" y="0"/>
                  </a:lnTo>
                  <a:lnTo>
                    <a:pt x="0" y="7"/>
                  </a:lnTo>
                  <a:lnTo>
                    <a:pt x="2" y="7"/>
                  </a:lnTo>
                  <a:close/>
                </a:path>
              </a:pathLst>
            </a:custGeom>
            <a:solidFill>
              <a:srgbClr val="1F1A17"/>
            </a:solidFill>
            <a:ln w="9525">
              <a:noFill/>
              <a:round/>
              <a:headEnd/>
              <a:tailEnd/>
            </a:ln>
          </p:spPr>
          <p:txBody>
            <a:bodyPr/>
            <a:lstStyle/>
            <a:p>
              <a:endParaRPr lang="en-US"/>
            </a:p>
          </p:txBody>
        </p:sp>
        <p:sp>
          <p:nvSpPr>
            <p:cNvPr id="45983" name="Freeform 2234"/>
            <p:cNvSpPr>
              <a:spLocks/>
            </p:cNvSpPr>
            <p:nvPr/>
          </p:nvSpPr>
          <p:spPr bwMode="auto">
            <a:xfrm>
              <a:off x="4644" y="3223"/>
              <a:ext cx="8" cy="7"/>
            </a:xfrm>
            <a:custGeom>
              <a:avLst/>
              <a:gdLst>
                <a:gd name="T0" fmla="*/ 8 w 8"/>
                <a:gd name="T1" fmla="*/ 7 h 7"/>
                <a:gd name="T2" fmla="*/ 8 w 8"/>
                <a:gd name="T3" fmla="*/ 0 h 7"/>
                <a:gd name="T4" fmla="*/ 0 w 8"/>
                <a:gd name="T5" fmla="*/ 0 h 7"/>
                <a:gd name="T6" fmla="*/ 0 w 8"/>
                <a:gd name="T7" fmla="*/ 7 h 7"/>
                <a:gd name="T8" fmla="*/ 8 w 8"/>
                <a:gd name="T9" fmla="*/ 7 h 7"/>
                <a:gd name="T10" fmla="*/ 8 w 8"/>
                <a:gd name="T11" fmla="*/ 7 h 7"/>
                <a:gd name="T12" fmla="*/ 0 60000 65536"/>
                <a:gd name="T13" fmla="*/ 0 60000 65536"/>
                <a:gd name="T14" fmla="*/ 0 60000 65536"/>
                <a:gd name="T15" fmla="*/ 0 60000 65536"/>
                <a:gd name="T16" fmla="*/ 0 60000 65536"/>
                <a:gd name="T17" fmla="*/ 0 60000 65536"/>
                <a:gd name="T18" fmla="*/ 0 w 8"/>
                <a:gd name="T19" fmla="*/ 0 h 7"/>
                <a:gd name="T20" fmla="*/ 8 w 8"/>
                <a:gd name="T21" fmla="*/ 7 h 7"/>
              </a:gdLst>
              <a:ahLst/>
              <a:cxnLst>
                <a:cxn ang="T12">
                  <a:pos x="T0" y="T1"/>
                </a:cxn>
                <a:cxn ang="T13">
                  <a:pos x="T2" y="T3"/>
                </a:cxn>
                <a:cxn ang="T14">
                  <a:pos x="T4" y="T5"/>
                </a:cxn>
                <a:cxn ang="T15">
                  <a:pos x="T6" y="T7"/>
                </a:cxn>
                <a:cxn ang="T16">
                  <a:pos x="T8" y="T9"/>
                </a:cxn>
                <a:cxn ang="T17">
                  <a:pos x="T10" y="T11"/>
                </a:cxn>
              </a:cxnLst>
              <a:rect l="T18" t="T19" r="T20" b="T21"/>
              <a:pathLst>
                <a:path w="8" h="7">
                  <a:moveTo>
                    <a:pt x="8" y="7"/>
                  </a:moveTo>
                  <a:lnTo>
                    <a:pt x="8" y="0"/>
                  </a:lnTo>
                  <a:lnTo>
                    <a:pt x="0" y="0"/>
                  </a:lnTo>
                  <a:lnTo>
                    <a:pt x="0" y="7"/>
                  </a:lnTo>
                  <a:lnTo>
                    <a:pt x="8" y="7"/>
                  </a:lnTo>
                  <a:close/>
                </a:path>
              </a:pathLst>
            </a:custGeom>
            <a:solidFill>
              <a:srgbClr val="1F1A17"/>
            </a:solidFill>
            <a:ln w="9525">
              <a:noFill/>
              <a:round/>
              <a:headEnd/>
              <a:tailEnd/>
            </a:ln>
          </p:spPr>
          <p:txBody>
            <a:bodyPr/>
            <a:lstStyle/>
            <a:p>
              <a:endParaRPr lang="en-US"/>
            </a:p>
          </p:txBody>
        </p:sp>
        <p:sp>
          <p:nvSpPr>
            <p:cNvPr id="45984" name="Freeform 2235"/>
            <p:cNvSpPr>
              <a:spLocks/>
            </p:cNvSpPr>
            <p:nvPr/>
          </p:nvSpPr>
          <p:spPr bwMode="auto">
            <a:xfrm>
              <a:off x="4652" y="3223"/>
              <a:ext cx="6" cy="7"/>
            </a:xfrm>
            <a:custGeom>
              <a:avLst/>
              <a:gdLst>
                <a:gd name="T0" fmla="*/ 6 w 6"/>
                <a:gd name="T1" fmla="*/ 6 h 7"/>
                <a:gd name="T2" fmla="*/ 2 w 6"/>
                <a:gd name="T3" fmla="*/ 0 h 7"/>
                <a:gd name="T4" fmla="*/ 0 w 6"/>
                <a:gd name="T5" fmla="*/ 0 h 7"/>
                <a:gd name="T6" fmla="*/ 0 w 6"/>
                <a:gd name="T7" fmla="*/ 7 h 7"/>
                <a:gd name="T8" fmla="*/ 2 w 6"/>
                <a:gd name="T9" fmla="*/ 7 h 7"/>
                <a:gd name="T10" fmla="*/ 6 w 6"/>
                <a:gd name="T11" fmla="*/ 6 h 7"/>
                <a:gd name="T12" fmla="*/ 2 w 6"/>
                <a:gd name="T13" fmla="*/ 7 h 7"/>
                <a:gd name="T14" fmla="*/ 4 w 6"/>
                <a:gd name="T15" fmla="*/ 7 h 7"/>
                <a:gd name="T16" fmla="*/ 6 w 6"/>
                <a:gd name="T17" fmla="*/ 6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7"/>
                <a:gd name="T29" fmla="*/ 6 w 6"/>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7">
                  <a:moveTo>
                    <a:pt x="6" y="6"/>
                  </a:moveTo>
                  <a:lnTo>
                    <a:pt x="2" y="0"/>
                  </a:lnTo>
                  <a:lnTo>
                    <a:pt x="0" y="0"/>
                  </a:lnTo>
                  <a:lnTo>
                    <a:pt x="0" y="7"/>
                  </a:lnTo>
                  <a:lnTo>
                    <a:pt x="2" y="7"/>
                  </a:lnTo>
                  <a:lnTo>
                    <a:pt x="6" y="6"/>
                  </a:lnTo>
                  <a:lnTo>
                    <a:pt x="2" y="7"/>
                  </a:lnTo>
                  <a:lnTo>
                    <a:pt x="4" y="7"/>
                  </a:lnTo>
                  <a:lnTo>
                    <a:pt x="6" y="6"/>
                  </a:lnTo>
                  <a:close/>
                </a:path>
              </a:pathLst>
            </a:custGeom>
            <a:solidFill>
              <a:srgbClr val="1F1A17"/>
            </a:solidFill>
            <a:ln w="9525">
              <a:noFill/>
              <a:round/>
              <a:headEnd/>
              <a:tailEnd/>
            </a:ln>
          </p:spPr>
          <p:txBody>
            <a:bodyPr/>
            <a:lstStyle/>
            <a:p>
              <a:endParaRPr lang="en-US"/>
            </a:p>
          </p:txBody>
        </p:sp>
        <p:sp>
          <p:nvSpPr>
            <p:cNvPr id="45985" name="Freeform 2236"/>
            <p:cNvSpPr>
              <a:spLocks/>
            </p:cNvSpPr>
            <p:nvPr/>
          </p:nvSpPr>
          <p:spPr bwMode="auto">
            <a:xfrm>
              <a:off x="4652" y="3219"/>
              <a:ext cx="7" cy="10"/>
            </a:xfrm>
            <a:custGeom>
              <a:avLst/>
              <a:gdLst>
                <a:gd name="T0" fmla="*/ 6 w 7"/>
                <a:gd name="T1" fmla="*/ 0 h 10"/>
                <a:gd name="T2" fmla="*/ 2 w 7"/>
                <a:gd name="T3" fmla="*/ 2 h 10"/>
                <a:gd name="T4" fmla="*/ 0 w 7"/>
                <a:gd name="T5" fmla="*/ 4 h 10"/>
                <a:gd name="T6" fmla="*/ 6 w 7"/>
                <a:gd name="T7" fmla="*/ 10 h 10"/>
                <a:gd name="T8" fmla="*/ 7 w 7"/>
                <a:gd name="T9" fmla="*/ 8 h 10"/>
                <a:gd name="T10" fmla="*/ 6 w 7"/>
                <a:gd name="T11" fmla="*/ 0 h 10"/>
                <a:gd name="T12" fmla="*/ 6 w 7"/>
                <a:gd name="T13" fmla="*/ 0 h 10"/>
                <a:gd name="T14" fmla="*/ 4 w 7"/>
                <a:gd name="T15" fmla="*/ 0 h 10"/>
                <a:gd name="T16" fmla="*/ 2 w 7"/>
                <a:gd name="T17" fmla="*/ 2 h 10"/>
                <a:gd name="T18" fmla="*/ 6 w 7"/>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10"/>
                <a:gd name="T32" fmla="*/ 7 w 7"/>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10">
                  <a:moveTo>
                    <a:pt x="6" y="0"/>
                  </a:moveTo>
                  <a:lnTo>
                    <a:pt x="2" y="2"/>
                  </a:lnTo>
                  <a:lnTo>
                    <a:pt x="0" y="4"/>
                  </a:lnTo>
                  <a:lnTo>
                    <a:pt x="6" y="10"/>
                  </a:lnTo>
                  <a:lnTo>
                    <a:pt x="7" y="8"/>
                  </a:lnTo>
                  <a:lnTo>
                    <a:pt x="6" y="0"/>
                  </a:lnTo>
                  <a:lnTo>
                    <a:pt x="4" y="0"/>
                  </a:lnTo>
                  <a:lnTo>
                    <a:pt x="2" y="2"/>
                  </a:lnTo>
                  <a:lnTo>
                    <a:pt x="6" y="0"/>
                  </a:lnTo>
                  <a:close/>
                </a:path>
              </a:pathLst>
            </a:custGeom>
            <a:solidFill>
              <a:srgbClr val="1F1A17"/>
            </a:solidFill>
            <a:ln w="9525">
              <a:noFill/>
              <a:round/>
              <a:headEnd/>
              <a:tailEnd/>
            </a:ln>
          </p:spPr>
          <p:txBody>
            <a:bodyPr/>
            <a:lstStyle/>
            <a:p>
              <a:endParaRPr lang="en-US"/>
            </a:p>
          </p:txBody>
        </p:sp>
        <p:sp>
          <p:nvSpPr>
            <p:cNvPr id="45986" name="Freeform 2237"/>
            <p:cNvSpPr>
              <a:spLocks/>
            </p:cNvSpPr>
            <p:nvPr/>
          </p:nvSpPr>
          <p:spPr bwMode="auto">
            <a:xfrm>
              <a:off x="4658" y="3219"/>
              <a:ext cx="3" cy="8"/>
            </a:xfrm>
            <a:custGeom>
              <a:avLst/>
              <a:gdLst>
                <a:gd name="T0" fmla="*/ 3 w 3"/>
                <a:gd name="T1" fmla="*/ 8 h 8"/>
                <a:gd name="T2" fmla="*/ 3 w 3"/>
                <a:gd name="T3" fmla="*/ 0 h 8"/>
                <a:gd name="T4" fmla="*/ 0 w 3"/>
                <a:gd name="T5" fmla="*/ 0 h 8"/>
                <a:gd name="T6" fmla="*/ 0 w 3"/>
                <a:gd name="T7" fmla="*/ 8 h 8"/>
                <a:gd name="T8" fmla="*/ 3 w 3"/>
                <a:gd name="T9" fmla="*/ 8 h 8"/>
                <a:gd name="T10" fmla="*/ 3 w 3"/>
                <a:gd name="T11" fmla="*/ 8 h 8"/>
                <a:gd name="T12" fmla="*/ 0 60000 65536"/>
                <a:gd name="T13" fmla="*/ 0 60000 65536"/>
                <a:gd name="T14" fmla="*/ 0 60000 65536"/>
                <a:gd name="T15" fmla="*/ 0 60000 65536"/>
                <a:gd name="T16" fmla="*/ 0 60000 65536"/>
                <a:gd name="T17" fmla="*/ 0 60000 65536"/>
                <a:gd name="T18" fmla="*/ 0 w 3"/>
                <a:gd name="T19" fmla="*/ 0 h 8"/>
                <a:gd name="T20" fmla="*/ 3 w 3"/>
                <a:gd name="T21" fmla="*/ 8 h 8"/>
              </a:gdLst>
              <a:ahLst/>
              <a:cxnLst>
                <a:cxn ang="T12">
                  <a:pos x="T0" y="T1"/>
                </a:cxn>
                <a:cxn ang="T13">
                  <a:pos x="T2" y="T3"/>
                </a:cxn>
                <a:cxn ang="T14">
                  <a:pos x="T4" y="T5"/>
                </a:cxn>
                <a:cxn ang="T15">
                  <a:pos x="T6" y="T7"/>
                </a:cxn>
                <a:cxn ang="T16">
                  <a:pos x="T8" y="T9"/>
                </a:cxn>
                <a:cxn ang="T17">
                  <a:pos x="T10" y="T11"/>
                </a:cxn>
              </a:cxnLst>
              <a:rect l="T18" t="T19" r="T20" b="T21"/>
              <a:pathLst>
                <a:path w="3" h="8">
                  <a:moveTo>
                    <a:pt x="3" y="8"/>
                  </a:moveTo>
                  <a:lnTo>
                    <a:pt x="3" y="0"/>
                  </a:lnTo>
                  <a:lnTo>
                    <a:pt x="0" y="0"/>
                  </a:lnTo>
                  <a:lnTo>
                    <a:pt x="0" y="8"/>
                  </a:lnTo>
                  <a:lnTo>
                    <a:pt x="3" y="8"/>
                  </a:lnTo>
                  <a:close/>
                </a:path>
              </a:pathLst>
            </a:custGeom>
            <a:solidFill>
              <a:srgbClr val="1F1A17"/>
            </a:solidFill>
            <a:ln w="9525">
              <a:noFill/>
              <a:round/>
              <a:headEnd/>
              <a:tailEnd/>
            </a:ln>
          </p:spPr>
          <p:txBody>
            <a:bodyPr/>
            <a:lstStyle/>
            <a:p>
              <a:endParaRPr lang="en-US"/>
            </a:p>
          </p:txBody>
        </p:sp>
        <p:sp>
          <p:nvSpPr>
            <p:cNvPr id="45987" name="Freeform 2238"/>
            <p:cNvSpPr>
              <a:spLocks/>
            </p:cNvSpPr>
            <p:nvPr/>
          </p:nvSpPr>
          <p:spPr bwMode="auto">
            <a:xfrm>
              <a:off x="4661" y="3219"/>
              <a:ext cx="2" cy="8"/>
            </a:xfrm>
            <a:custGeom>
              <a:avLst/>
              <a:gdLst>
                <a:gd name="T0" fmla="*/ 2 w 2"/>
                <a:gd name="T1" fmla="*/ 8 h 8"/>
                <a:gd name="T2" fmla="*/ 2 w 2"/>
                <a:gd name="T3" fmla="*/ 0 h 8"/>
                <a:gd name="T4" fmla="*/ 0 w 2"/>
                <a:gd name="T5" fmla="*/ 0 h 8"/>
                <a:gd name="T6" fmla="*/ 0 w 2"/>
                <a:gd name="T7" fmla="*/ 8 h 8"/>
                <a:gd name="T8" fmla="*/ 2 w 2"/>
                <a:gd name="T9" fmla="*/ 8 h 8"/>
                <a:gd name="T10" fmla="*/ 2 w 2"/>
                <a:gd name="T11" fmla="*/ 8 h 8"/>
                <a:gd name="T12" fmla="*/ 0 60000 65536"/>
                <a:gd name="T13" fmla="*/ 0 60000 65536"/>
                <a:gd name="T14" fmla="*/ 0 60000 65536"/>
                <a:gd name="T15" fmla="*/ 0 60000 65536"/>
                <a:gd name="T16" fmla="*/ 0 60000 65536"/>
                <a:gd name="T17" fmla="*/ 0 60000 65536"/>
                <a:gd name="T18" fmla="*/ 0 w 2"/>
                <a:gd name="T19" fmla="*/ 0 h 8"/>
                <a:gd name="T20" fmla="*/ 2 w 2"/>
                <a:gd name="T21" fmla="*/ 8 h 8"/>
              </a:gdLst>
              <a:ahLst/>
              <a:cxnLst>
                <a:cxn ang="T12">
                  <a:pos x="T0" y="T1"/>
                </a:cxn>
                <a:cxn ang="T13">
                  <a:pos x="T2" y="T3"/>
                </a:cxn>
                <a:cxn ang="T14">
                  <a:pos x="T4" y="T5"/>
                </a:cxn>
                <a:cxn ang="T15">
                  <a:pos x="T6" y="T7"/>
                </a:cxn>
                <a:cxn ang="T16">
                  <a:pos x="T8" y="T9"/>
                </a:cxn>
                <a:cxn ang="T17">
                  <a:pos x="T10" y="T11"/>
                </a:cxn>
              </a:cxnLst>
              <a:rect l="T18" t="T19" r="T20" b="T21"/>
              <a:pathLst>
                <a:path w="2" h="8">
                  <a:moveTo>
                    <a:pt x="2" y="8"/>
                  </a:moveTo>
                  <a:lnTo>
                    <a:pt x="2" y="0"/>
                  </a:lnTo>
                  <a:lnTo>
                    <a:pt x="0" y="0"/>
                  </a:lnTo>
                  <a:lnTo>
                    <a:pt x="0" y="8"/>
                  </a:lnTo>
                  <a:lnTo>
                    <a:pt x="2" y="8"/>
                  </a:lnTo>
                  <a:close/>
                </a:path>
              </a:pathLst>
            </a:custGeom>
            <a:solidFill>
              <a:srgbClr val="1F1A17"/>
            </a:solidFill>
            <a:ln w="9525">
              <a:noFill/>
              <a:round/>
              <a:headEnd/>
              <a:tailEnd/>
            </a:ln>
          </p:spPr>
          <p:txBody>
            <a:bodyPr/>
            <a:lstStyle/>
            <a:p>
              <a:endParaRPr lang="en-US"/>
            </a:p>
          </p:txBody>
        </p:sp>
        <p:sp>
          <p:nvSpPr>
            <p:cNvPr id="45988" name="Freeform 2239"/>
            <p:cNvSpPr>
              <a:spLocks/>
            </p:cNvSpPr>
            <p:nvPr/>
          </p:nvSpPr>
          <p:spPr bwMode="auto">
            <a:xfrm>
              <a:off x="4663" y="3219"/>
              <a:ext cx="8" cy="8"/>
            </a:xfrm>
            <a:custGeom>
              <a:avLst/>
              <a:gdLst>
                <a:gd name="T0" fmla="*/ 8 w 8"/>
                <a:gd name="T1" fmla="*/ 4 h 8"/>
                <a:gd name="T2" fmla="*/ 4 w 8"/>
                <a:gd name="T3" fmla="*/ 0 h 8"/>
                <a:gd name="T4" fmla="*/ 0 w 8"/>
                <a:gd name="T5" fmla="*/ 0 h 8"/>
                <a:gd name="T6" fmla="*/ 0 w 8"/>
                <a:gd name="T7" fmla="*/ 8 h 8"/>
                <a:gd name="T8" fmla="*/ 4 w 8"/>
                <a:gd name="T9" fmla="*/ 8 h 8"/>
                <a:gd name="T10" fmla="*/ 8 w 8"/>
                <a:gd name="T11" fmla="*/ 4 h 8"/>
                <a:gd name="T12" fmla="*/ 4 w 8"/>
                <a:gd name="T13" fmla="*/ 8 h 8"/>
                <a:gd name="T14" fmla="*/ 8 w 8"/>
                <a:gd name="T15" fmla="*/ 8 h 8"/>
                <a:gd name="T16" fmla="*/ 8 w 8"/>
                <a:gd name="T17" fmla="*/ 4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
                <a:gd name="T29" fmla="*/ 8 w 8"/>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
                  <a:moveTo>
                    <a:pt x="8" y="4"/>
                  </a:moveTo>
                  <a:lnTo>
                    <a:pt x="4" y="0"/>
                  </a:lnTo>
                  <a:lnTo>
                    <a:pt x="0" y="0"/>
                  </a:lnTo>
                  <a:lnTo>
                    <a:pt x="0" y="8"/>
                  </a:lnTo>
                  <a:lnTo>
                    <a:pt x="4" y="8"/>
                  </a:lnTo>
                  <a:lnTo>
                    <a:pt x="8" y="4"/>
                  </a:lnTo>
                  <a:lnTo>
                    <a:pt x="4" y="8"/>
                  </a:lnTo>
                  <a:lnTo>
                    <a:pt x="8" y="8"/>
                  </a:lnTo>
                  <a:lnTo>
                    <a:pt x="8" y="4"/>
                  </a:lnTo>
                  <a:close/>
                </a:path>
              </a:pathLst>
            </a:custGeom>
            <a:solidFill>
              <a:srgbClr val="1F1A17"/>
            </a:solidFill>
            <a:ln w="9525">
              <a:noFill/>
              <a:round/>
              <a:headEnd/>
              <a:tailEnd/>
            </a:ln>
          </p:spPr>
          <p:txBody>
            <a:bodyPr/>
            <a:lstStyle/>
            <a:p>
              <a:endParaRPr lang="en-US"/>
            </a:p>
          </p:txBody>
        </p:sp>
        <p:sp>
          <p:nvSpPr>
            <p:cNvPr id="45989" name="Freeform 2240"/>
            <p:cNvSpPr>
              <a:spLocks/>
            </p:cNvSpPr>
            <p:nvPr/>
          </p:nvSpPr>
          <p:spPr bwMode="auto">
            <a:xfrm>
              <a:off x="4663" y="3215"/>
              <a:ext cx="8" cy="8"/>
            </a:xfrm>
            <a:custGeom>
              <a:avLst/>
              <a:gdLst>
                <a:gd name="T0" fmla="*/ 4 w 8"/>
                <a:gd name="T1" fmla="*/ 0 h 8"/>
                <a:gd name="T2" fmla="*/ 0 w 8"/>
                <a:gd name="T3" fmla="*/ 6 h 8"/>
                <a:gd name="T4" fmla="*/ 0 w 8"/>
                <a:gd name="T5" fmla="*/ 8 h 8"/>
                <a:gd name="T6" fmla="*/ 8 w 8"/>
                <a:gd name="T7" fmla="*/ 8 h 8"/>
                <a:gd name="T8" fmla="*/ 8 w 8"/>
                <a:gd name="T9" fmla="*/ 6 h 8"/>
                <a:gd name="T10" fmla="*/ 4 w 8"/>
                <a:gd name="T11" fmla="*/ 0 h 8"/>
                <a:gd name="T12" fmla="*/ 4 w 8"/>
                <a:gd name="T13" fmla="*/ 0 h 8"/>
                <a:gd name="T14" fmla="*/ 0 w 8"/>
                <a:gd name="T15" fmla="*/ 0 h 8"/>
                <a:gd name="T16" fmla="*/ 0 w 8"/>
                <a:gd name="T17" fmla="*/ 6 h 8"/>
                <a:gd name="T18" fmla="*/ 4 w 8"/>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8"/>
                <a:gd name="T32" fmla="*/ 8 w 8"/>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8">
                  <a:moveTo>
                    <a:pt x="4" y="0"/>
                  </a:moveTo>
                  <a:lnTo>
                    <a:pt x="0" y="6"/>
                  </a:lnTo>
                  <a:lnTo>
                    <a:pt x="0" y="8"/>
                  </a:lnTo>
                  <a:lnTo>
                    <a:pt x="8" y="8"/>
                  </a:lnTo>
                  <a:lnTo>
                    <a:pt x="8" y="6"/>
                  </a:lnTo>
                  <a:lnTo>
                    <a:pt x="4" y="0"/>
                  </a:lnTo>
                  <a:lnTo>
                    <a:pt x="0" y="0"/>
                  </a:lnTo>
                  <a:lnTo>
                    <a:pt x="0" y="6"/>
                  </a:lnTo>
                  <a:lnTo>
                    <a:pt x="4" y="0"/>
                  </a:lnTo>
                  <a:close/>
                </a:path>
              </a:pathLst>
            </a:custGeom>
            <a:solidFill>
              <a:srgbClr val="1F1A17"/>
            </a:solidFill>
            <a:ln w="9525">
              <a:noFill/>
              <a:round/>
              <a:headEnd/>
              <a:tailEnd/>
            </a:ln>
          </p:spPr>
          <p:txBody>
            <a:bodyPr/>
            <a:lstStyle/>
            <a:p>
              <a:endParaRPr lang="en-US"/>
            </a:p>
          </p:txBody>
        </p:sp>
        <p:sp>
          <p:nvSpPr>
            <p:cNvPr id="45990" name="Freeform 2241"/>
            <p:cNvSpPr>
              <a:spLocks/>
            </p:cNvSpPr>
            <p:nvPr/>
          </p:nvSpPr>
          <p:spPr bwMode="auto">
            <a:xfrm>
              <a:off x="4667" y="3215"/>
              <a:ext cx="6" cy="10"/>
            </a:xfrm>
            <a:custGeom>
              <a:avLst/>
              <a:gdLst>
                <a:gd name="T0" fmla="*/ 6 w 6"/>
                <a:gd name="T1" fmla="*/ 8 h 10"/>
                <a:gd name="T2" fmla="*/ 4 w 6"/>
                <a:gd name="T3" fmla="*/ 0 h 10"/>
                <a:gd name="T4" fmla="*/ 0 w 6"/>
                <a:gd name="T5" fmla="*/ 0 h 10"/>
                <a:gd name="T6" fmla="*/ 0 w 6"/>
                <a:gd name="T7" fmla="*/ 10 h 10"/>
                <a:gd name="T8" fmla="*/ 4 w 6"/>
                <a:gd name="T9" fmla="*/ 10 h 10"/>
                <a:gd name="T10" fmla="*/ 6 w 6"/>
                <a:gd name="T11" fmla="*/ 8 h 10"/>
                <a:gd name="T12" fmla="*/ 4 w 6"/>
                <a:gd name="T13" fmla="*/ 10 h 10"/>
                <a:gd name="T14" fmla="*/ 4 w 6"/>
                <a:gd name="T15" fmla="*/ 10 h 10"/>
                <a:gd name="T16" fmla="*/ 6 w 6"/>
                <a:gd name="T17" fmla="*/ 8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10"/>
                <a:gd name="T29" fmla="*/ 6 w 6"/>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10">
                  <a:moveTo>
                    <a:pt x="6" y="8"/>
                  </a:moveTo>
                  <a:lnTo>
                    <a:pt x="4" y="0"/>
                  </a:lnTo>
                  <a:lnTo>
                    <a:pt x="0" y="0"/>
                  </a:lnTo>
                  <a:lnTo>
                    <a:pt x="0" y="10"/>
                  </a:lnTo>
                  <a:lnTo>
                    <a:pt x="4" y="10"/>
                  </a:lnTo>
                  <a:lnTo>
                    <a:pt x="6" y="8"/>
                  </a:lnTo>
                  <a:lnTo>
                    <a:pt x="4" y="10"/>
                  </a:lnTo>
                  <a:lnTo>
                    <a:pt x="6" y="8"/>
                  </a:lnTo>
                  <a:close/>
                </a:path>
              </a:pathLst>
            </a:custGeom>
            <a:solidFill>
              <a:srgbClr val="1F1A17"/>
            </a:solidFill>
            <a:ln w="9525">
              <a:noFill/>
              <a:round/>
              <a:headEnd/>
              <a:tailEnd/>
            </a:ln>
          </p:spPr>
          <p:txBody>
            <a:bodyPr/>
            <a:lstStyle/>
            <a:p>
              <a:endParaRPr lang="en-US"/>
            </a:p>
          </p:txBody>
        </p:sp>
        <p:sp>
          <p:nvSpPr>
            <p:cNvPr id="45991" name="Freeform 2242"/>
            <p:cNvSpPr>
              <a:spLocks/>
            </p:cNvSpPr>
            <p:nvPr/>
          </p:nvSpPr>
          <p:spPr bwMode="auto">
            <a:xfrm>
              <a:off x="4667" y="3215"/>
              <a:ext cx="10" cy="8"/>
            </a:xfrm>
            <a:custGeom>
              <a:avLst/>
              <a:gdLst>
                <a:gd name="T0" fmla="*/ 10 w 10"/>
                <a:gd name="T1" fmla="*/ 2 h 8"/>
                <a:gd name="T2" fmla="*/ 4 w 10"/>
                <a:gd name="T3" fmla="*/ 0 h 8"/>
                <a:gd name="T4" fmla="*/ 0 w 10"/>
                <a:gd name="T5" fmla="*/ 2 h 8"/>
                <a:gd name="T6" fmla="*/ 6 w 10"/>
                <a:gd name="T7" fmla="*/ 8 h 8"/>
                <a:gd name="T8" fmla="*/ 10 w 10"/>
                <a:gd name="T9" fmla="*/ 6 h 8"/>
                <a:gd name="T10" fmla="*/ 10 w 10"/>
                <a:gd name="T11" fmla="*/ 2 h 8"/>
                <a:gd name="T12" fmla="*/ 10 w 10"/>
                <a:gd name="T13" fmla="*/ 6 h 8"/>
                <a:gd name="T14" fmla="*/ 10 w 10"/>
                <a:gd name="T15" fmla="*/ 4 h 8"/>
                <a:gd name="T16" fmla="*/ 10 w 10"/>
                <a:gd name="T17" fmla="*/ 2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8"/>
                <a:gd name="T29" fmla="*/ 10 w 10"/>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8">
                  <a:moveTo>
                    <a:pt x="10" y="2"/>
                  </a:moveTo>
                  <a:lnTo>
                    <a:pt x="4" y="0"/>
                  </a:lnTo>
                  <a:lnTo>
                    <a:pt x="0" y="2"/>
                  </a:lnTo>
                  <a:lnTo>
                    <a:pt x="6" y="8"/>
                  </a:lnTo>
                  <a:lnTo>
                    <a:pt x="10" y="6"/>
                  </a:lnTo>
                  <a:lnTo>
                    <a:pt x="10" y="2"/>
                  </a:lnTo>
                  <a:lnTo>
                    <a:pt x="10" y="6"/>
                  </a:lnTo>
                  <a:lnTo>
                    <a:pt x="10" y="4"/>
                  </a:lnTo>
                  <a:lnTo>
                    <a:pt x="10" y="2"/>
                  </a:lnTo>
                  <a:close/>
                </a:path>
              </a:pathLst>
            </a:custGeom>
            <a:solidFill>
              <a:srgbClr val="1F1A17"/>
            </a:solidFill>
            <a:ln w="9525">
              <a:noFill/>
              <a:round/>
              <a:headEnd/>
              <a:tailEnd/>
            </a:ln>
          </p:spPr>
          <p:txBody>
            <a:bodyPr/>
            <a:lstStyle/>
            <a:p>
              <a:endParaRPr lang="en-US"/>
            </a:p>
          </p:txBody>
        </p:sp>
        <p:sp>
          <p:nvSpPr>
            <p:cNvPr id="45992" name="Freeform 2243"/>
            <p:cNvSpPr>
              <a:spLocks/>
            </p:cNvSpPr>
            <p:nvPr/>
          </p:nvSpPr>
          <p:spPr bwMode="auto">
            <a:xfrm>
              <a:off x="4669" y="3173"/>
              <a:ext cx="15" cy="44"/>
            </a:xfrm>
            <a:custGeom>
              <a:avLst/>
              <a:gdLst>
                <a:gd name="T0" fmla="*/ 12 w 15"/>
                <a:gd name="T1" fmla="*/ 0 h 44"/>
                <a:gd name="T2" fmla="*/ 6 w 15"/>
                <a:gd name="T3" fmla="*/ 2 h 44"/>
                <a:gd name="T4" fmla="*/ 0 w 15"/>
                <a:gd name="T5" fmla="*/ 44 h 44"/>
                <a:gd name="T6" fmla="*/ 8 w 15"/>
                <a:gd name="T7" fmla="*/ 44 h 44"/>
                <a:gd name="T8" fmla="*/ 15 w 15"/>
                <a:gd name="T9" fmla="*/ 4 h 44"/>
                <a:gd name="T10" fmla="*/ 12 w 15"/>
                <a:gd name="T11" fmla="*/ 0 h 44"/>
                <a:gd name="T12" fmla="*/ 15 w 15"/>
                <a:gd name="T13" fmla="*/ 4 h 44"/>
                <a:gd name="T14" fmla="*/ 15 w 15"/>
                <a:gd name="T15" fmla="*/ 0 h 44"/>
                <a:gd name="T16" fmla="*/ 12 w 15"/>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4"/>
                <a:gd name="T29" fmla="*/ 15 w 15"/>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4">
                  <a:moveTo>
                    <a:pt x="12" y="0"/>
                  </a:moveTo>
                  <a:lnTo>
                    <a:pt x="6" y="2"/>
                  </a:lnTo>
                  <a:lnTo>
                    <a:pt x="0" y="44"/>
                  </a:lnTo>
                  <a:lnTo>
                    <a:pt x="8" y="44"/>
                  </a:lnTo>
                  <a:lnTo>
                    <a:pt x="15" y="4"/>
                  </a:lnTo>
                  <a:lnTo>
                    <a:pt x="12" y="0"/>
                  </a:lnTo>
                  <a:lnTo>
                    <a:pt x="15" y="4"/>
                  </a:lnTo>
                  <a:lnTo>
                    <a:pt x="15" y="0"/>
                  </a:lnTo>
                  <a:lnTo>
                    <a:pt x="12" y="0"/>
                  </a:lnTo>
                  <a:close/>
                </a:path>
              </a:pathLst>
            </a:custGeom>
            <a:solidFill>
              <a:srgbClr val="1F1A17"/>
            </a:solidFill>
            <a:ln w="9525">
              <a:noFill/>
              <a:round/>
              <a:headEnd/>
              <a:tailEnd/>
            </a:ln>
          </p:spPr>
          <p:txBody>
            <a:bodyPr/>
            <a:lstStyle/>
            <a:p>
              <a:endParaRPr lang="en-US"/>
            </a:p>
          </p:txBody>
        </p:sp>
        <p:sp>
          <p:nvSpPr>
            <p:cNvPr id="45993" name="Rectangle 2244"/>
            <p:cNvSpPr>
              <a:spLocks noChangeArrowheads="1"/>
            </p:cNvSpPr>
            <p:nvPr/>
          </p:nvSpPr>
          <p:spPr bwMode="auto">
            <a:xfrm>
              <a:off x="4677" y="3173"/>
              <a:ext cx="4" cy="8"/>
            </a:xfrm>
            <a:prstGeom prst="rect">
              <a:avLst/>
            </a:prstGeom>
            <a:solidFill>
              <a:srgbClr val="1F1A17"/>
            </a:solidFill>
            <a:ln w="9525">
              <a:noFill/>
              <a:miter lim="800000"/>
              <a:headEnd/>
              <a:tailEnd/>
            </a:ln>
          </p:spPr>
          <p:txBody>
            <a:bodyPr/>
            <a:lstStyle/>
            <a:p>
              <a:endParaRPr lang="en-US"/>
            </a:p>
          </p:txBody>
        </p:sp>
        <p:sp>
          <p:nvSpPr>
            <p:cNvPr id="45994" name="Line 2245"/>
            <p:cNvSpPr>
              <a:spLocks noChangeShapeType="1"/>
            </p:cNvSpPr>
            <p:nvPr/>
          </p:nvSpPr>
          <p:spPr bwMode="auto">
            <a:xfrm>
              <a:off x="4560" y="3138"/>
              <a:ext cx="1" cy="1"/>
            </a:xfrm>
            <a:prstGeom prst="line">
              <a:avLst/>
            </a:prstGeom>
            <a:noFill/>
            <a:ln w="3175">
              <a:solidFill>
                <a:srgbClr val="1F1A17"/>
              </a:solidFill>
              <a:round/>
              <a:headEnd/>
              <a:tailEnd/>
            </a:ln>
          </p:spPr>
          <p:txBody>
            <a:bodyPr/>
            <a:lstStyle/>
            <a:p>
              <a:endParaRPr lang="en-US"/>
            </a:p>
          </p:txBody>
        </p:sp>
        <p:sp>
          <p:nvSpPr>
            <p:cNvPr id="45995" name="Line 2246"/>
            <p:cNvSpPr>
              <a:spLocks noChangeShapeType="1"/>
            </p:cNvSpPr>
            <p:nvPr/>
          </p:nvSpPr>
          <p:spPr bwMode="auto">
            <a:xfrm>
              <a:off x="4679" y="3186"/>
              <a:ext cx="1" cy="1"/>
            </a:xfrm>
            <a:prstGeom prst="line">
              <a:avLst/>
            </a:prstGeom>
            <a:noFill/>
            <a:ln w="3175">
              <a:solidFill>
                <a:srgbClr val="1F1A17"/>
              </a:solidFill>
              <a:round/>
              <a:headEnd/>
              <a:tailEnd/>
            </a:ln>
          </p:spPr>
          <p:txBody>
            <a:bodyPr/>
            <a:lstStyle/>
            <a:p>
              <a:endParaRPr lang="en-US"/>
            </a:p>
          </p:txBody>
        </p:sp>
        <p:sp>
          <p:nvSpPr>
            <p:cNvPr id="45996" name="Line 2247"/>
            <p:cNvSpPr>
              <a:spLocks noChangeShapeType="1"/>
            </p:cNvSpPr>
            <p:nvPr/>
          </p:nvSpPr>
          <p:spPr bwMode="auto">
            <a:xfrm>
              <a:off x="4560" y="3148"/>
              <a:ext cx="1" cy="1"/>
            </a:xfrm>
            <a:prstGeom prst="line">
              <a:avLst/>
            </a:prstGeom>
            <a:noFill/>
            <a:ln w="3175">
              <a:solidFill>
                <a:srgbClr val="1F1A17"/>
              </a:solidFill>
              <a:round/>
              <a:headEnd/>
              <a:tailEnd/>
            </a:ln>
          </p:spPr>
          <p:txBody>
            <a:bodyPr/>
            <a:lstStyle/>
            <a:p>
              <a:endParaRPr lang="en-US"/>
            </a:p>
          </p:txBody>
        </p:sp>
        <p:sp>
          <p:nvSpPr>
            <p:cNvPr id="45997" name="Line 2248"/>
            <p:cNvSpPr>
              <a:spLocks noChangeShapeType="1"/>
            </p:cNvSpPr>
            <p:nvPr/>
          </p:nvSpPr>
          <p:spPr bwMode="auto">
            <a:xfrm>
              <a:off x="4560" y="3138"/>
              <a:ext cx="1" cy="1"/>
            </a:xfrm>
            <a:prstGeom prst="line">
              <a:avLst/>
            </a:prstGeom>
            <a:noFill/>
            <a:ln w="3175">
              <a:solidFill>
                <a:srgbClr val="1F1A17"/>
              </a:solidFill>
              <a:round/>
              <a:headEnd/>
              <a:tailEnd/>
            </a:ln>
          </p:spPr>
          <p:txBody>
            <a:bodyPr/>
            <a:lstStyle/>
            <a:p>
              <a:endParaRPr lang="en-US"/>
            </a:p>
          </p:txBody>
        </p:sp>
        <p:sp>
          <p:nvSpPr>
            <p:cNvPr id="45998" name="Line 2249"/>
            <p:cNvSpPr>
              <a:spLocks noChangeShapeType="1"/>
            </p:cNvSpPr>
            <p:nvPr/>
          </p:nvSpPr>
          <p:spPr bwMode="auto">
            <a:xfrm>
              <a:off x="4679" y="3186"/>
              <a:ext cx="1" cy="1"/>
            </a:xfrm>
            <a:prstGeom prst="line">
              <a:avLst/>
            </a:prstGeom>
            <a:noFill/>
            <a:ln w="3175">
              <a:solidFill>
                <a:srgbClr val="1F1A17"/>
              </a:solidFill>
              <a:round/>
              <a:headEnd/>
              <a:tailEnd/>
            </a:ln>
          </p:spPr>
          <p:txBody>
            <a:bodyPr/>
            <a:lstStyle/>
            <a:p>
              <a:endParaRPr lang="en-US"/>
            </a:p>
          </p:txBody>
        </p:sp>
        <p:sp>
          <p:nvSpPr>
            <p:cNvPr id="45999" name="Freeform 2250"/>
            <p:cNvSpPr>
              <a:spLocks/>
            </p:cNvSpPr>
            <p:nvPr/>
          </p:nvSpPr>
          <p:spPr bwMode="auto">
            <a:xfrm>
              <a:off x="4826" y="3587"/>
              <a:ext cx="54" cy="277"/>
            </a:xfrm>
            <a:custGeom>
              <a:avLst/>
              <a:gdLst>
                <a:gd name="T0" fmla="*/ 0 w 54"/>
                <a:gd name="T1" fmla="*/ 277 h 277"/>
                <a:gd name="T2" fmla="*/ 4 w 54"/>
                <a:gd name="T3" fmla="*/ 273 h 277"/>
                <a:gd name="T4" fmla="*/ 8 w 54"/>
                <a:gd name="T5" fmla="*/ 271 h 277"/>
                <a:gd name="T6" fmla="*/ 10 w 54"/>
                <a:gd name="T7" fmla="*/ 267 h 277"/>
                <a:gd name="T8" fmla="*/ 14 w 54"/>
                <a:gd name="T9" fmla="*/ 263 h 277"/>
                <a:gd name="T10" fmla="*/ 16 w 54"/>
                <a:gd name="T11" fmla="*/ 261 h 277"/>
                <a:gd name="T12" fmla="*/ 20 w 54"/>
                <a:gd name="T13" fmla="*/ 258 h 277"/>
                <a:gd name="T14" fmla="*/ 22 w 54"/>
                <a:gd name="T15" fmla="*/ 256 h 277"/>
                <a:gd name="T16" fmla="*/ 22 w 54"/>
                <a:gd name="T17" fmla="*/ 254 h 277"/>
                <a:gd name="T18" fmla="*/ 23 w 54"/>
                <a:gd name="T19" fmla="*/ 252 h 277"/>
                <a:gd name="T20" fmla="*/ 27 w 54"/>
                <a:gd name="T21" fmla="*/ 248 h 277"/>
                <a:gd name="T22" fmla="*/ 33 w 54"/>
                <a:gd name="T23" fmla="*/ 240 h 277"/>
                <a:gd name="T24" fmla="*/ 39 w 54"/>
                <a:gd name="T25" fmla="*/ 233 h 277"/>
                <a:gd name="T26" fmla="*/ 41 w 54"/>
                <a:gd name="T27" fmla="*/ 221 h 277"/>
                <a:gd name="T28" fmla="*/ 43 w 54"/>
                <a:gd name="T29" fmla="*/ 212 h 277"/>
                <a:gd name="T30" fmla="*/ 45 w 54"/>
                <a:gd name="T31" fmla="*/ 200 h 277"/>
                <a:gd name="T32" fmla="*/ 48 w 54"/>
                <a:gd name="T33" fmla="*/ 187 h 277"/>
                <a:gd name="T34" fmla="*/ 48 w 54"/>
                <a:gd name="T35" fmla="*/ 181 h 277"/>
                <a:gd name="T36" fmla="*/ 48 w 54"/>
                <a:gd name="T37" fmla="*/ 173 h 277"/>
                <a:gd name="T38" fmla="*/ 50 w 54"/>
                <a:gd name="T39" fmla="*/ 167 h 277"/>
                <a:gd name="T40" fmla="*/ 54 w 54"/>
                <a:gd name="T41" fmla="*/ 162 h 277"/>
                <a:gd name="T42" fmla="*/ 54 w 54"/>
                <a:gd name="T43" fmla="*/ 142 h 277"/>
                <a:gd name="T44" fmla="*/ 54 w 54"/>
                <a:gd name="T45" fmla="*/ 123 h 277"/>
                <a:gd name="T46" fmla="*/ 54 w 54"/>
                <a:gd name="T47" fmla="*/ 96 h 277"/>
                <a:gd name="T48" fmla="*/ 52 w 54"/>
                <a:gd name="T49" fmla="*/ 71 h 277"/>
                <a:gd name="T50" fmla="*/ 50 w 54"/>
                <a:gd name="T51" fmla="*/ 62 h 277"/>
                <a:gd name="T52" fmla="*/ 50 w 54"/>
                <a:gd name="T53" fmla="*/ 54 h 277"/>
                <a:gd name="T54" fmla="*/ 50 w 54"/>
                <a:gd name="T55" fmla="*/ 39 h 277"/>
                <a:gd name="T56" fmla="*/ 48 w 54"/>
                <a:gd name="T57" fmla="*/ 27 h 277"/>
                <a:gd name="T58" fmla="*/ 45 w 54"/>
                <a:gd name="T59" fmla="*/ 14 h 277"/>
                <a:gd name="T60" fmla="*/ 41 w 54"/>
                <a:gd name="T61" fmla="*/ 0 h 277"/>
                <a:gd name="T62" fmla="*/ 39 w 54"/>
                <a:gd name="T63" fmla="*/ 8 h 277"/>
                <a:gd name="T64" fmla="*/ 27 w 54"/>
                <a:gd name="T65" fmla="*/ 173 h 277"/>
                <a:gd name="T66" fmla="*/ 25 w 54"/>
                <a:gd name="T67" fmla="*/ 185 h 277"/>
                <a:gd name="T68" fmla="*/ 0 w 54"/>
                <a:gd name="T69" fmla="*/ 277 h 2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4"/>
                <a:gd name="T106" fmla="*/ 0 h 277"/>
                <a:gd name="T107" fmla="*/ 54 w 54"/>
                <a:gd name="T108" fmla="*/ 277 h 2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4" h="277">
                  <a:moveTo>
                    <a:pt x="0" y="277"/>
                  </a:moveTo>
                  <a:lnTo>
                    <a:pt x="4" y="273"/>
                  </a:lnTo>
                  <a:lnTo>
                    <a:pt x="8" y="271"/>
                  </a:lnTo>
                  <a:lnTo>
                    <a:pt x="10" y="267"/>
                  </a:lnTo>
                  <a:lnTo>
                    <a:pt x="14" y="263"/>
                  </a:lnTo>
                  <a:lnTo>
                    <a:pt x="16" y="261"/>
                  </a:lnTo>
                  <a:lnTo>
                    <a:pt x="20" y="258"/>
                  </a:lnTo>
                  <a:lnTo>
                    <a:pt x="22" y="256"/>
                  </a:lnTo>
                  <a:lnTo>
                    <a:pt x="22" y="254"/>
                  </a:lnTo>
                  <a:lnTo>
                    <a:pt x="23" y="252"/>
                  </a:lnTo>
                  <a:lnTo>
                    <a:pt x="27" y="248"/>
                  </a:lnTo>
                  <a:lnTo>
                    <a:pt x="33" y="240"/>
                  </a:lnTo>
                  <a:lnTo>
                    <a:pt x="39" y="233"/>
                  </a:lnTo>
                  <a:lnTo>
                    <a:pt x="41" y="221"/>
                  </a:lnTo>
                  <a:lnTo>
                    <a:pt x="43" y="212"/>
                  </a:lnTo>
                  <a:lnTo>
                    <a:pt x="45" y="200"/>
                  </a:lnTo>
                  <a:lnTo>
                    <a:pt x="48" y="187"/>
                  </a:lnTo>
                  <a:lnTo>
                    <a:pt x="48" y="181"/>
                  </a:lnTo>
                  <a:lnTo>
                    <a:pt x="48" y="173"/>
                  </a:lnTo>
                  <a:lnTo>
                    <a:pt x="50" y="167"/>
                  </a:lnTo>
                  <a:lnTo>
                    <a:pt x="54" y="162"/>
                  </a:lnTo>
                  <a:lnTo>
                    <a:pt x="54" y="142"/>
                  </a:lnTo>
                  <a:lnTo>
                    <a:pt x="54" y="123"/>
                  </a:lnTo>
                  <a:lnTo>
                    <a:pt x="54" y="96"/>
                  </a:lnTo>
                  <a:lnTo>
                    <a:pt x="52" y="71"/>
                  </a:lnTo>
                  <a:lnTo>
                    <a:pt x="50" y="62"/>
                  </a:lnTo>
                  <a:lnTo>
                    <a:pt x="50" y="54"/>
                  </a:lnTo>
                  <a:lnTo>
                    <a:pt x="50" y="39"/>
                  </a:lnTo>
                  <a:lnTo>
                    <a:pt x="48" y="27"/>
                  </a:lnTo>
                  <a:lnTo>
                    <a:pt x="45" y="14"/>
                  </a:lnTo>
                  <a:lnTo>
                    <a:pt x="41" y="0"/>
                  </a:lnTo>
                  <a:lnTo>
                    <a:pt x="39" y="8"/>
                  </a:lnTo>
                  <a:lnTo>
                    <a:pt x="27" y="173"/>
                  </a:lnTo>
                  <a:lnTo>
                    <a:pt x="25" y="185"/>
                  </a:lnTo>
                  <a:lnTo>
                    <a:pt x="0" y="277"/>
                  </a:lnTo>
                  <a:close/>
                </a:path>
              </a:pathLst>
            </a:custGeom>
            <a:solidFill>
              <a:srgbClr val="DFDFDE"/>
            </a:solidFill>
            <a:ln w="9525">
              <a:noFill/>
              <a:round/>
              <a:headEnd/>
              <a:tailEnd/>
            </a:ln>
          </p:spPr>
          <p:txBody>
            <a:bodyPr/>
            <a:lstStyle/>
            <a:p>
              <a:endParaRPr lang="en-US"/>
            </a:p>
          </p:txBody>
        </p:sp>
        <p:sp>
          <p:nvSpPr>
            <p:cNvPr id="46000" name="Freeform 2251"/>
            <p:cNvSpPr>
              <a:spLocks/>
            </p:cNvSpPr>
            <p:nvPr/>
          </p:nvSpPr>
          <p:spPr bwMode="auto">
            <a:xfrm>
              <a:off x="4825" y="3850"/>
              <a:ext cx="15" cy="22"/>
            </a:xfrm>
            <a:custGeom>
              <a:avLst/>
              <a:gdLst>
                <a:gd name="T0" fmla="*/ 3 w 15"/>
                <a:gd name="T1" fmla="*/ 2 h 22"/>
                <a:gd name="T2" fmla="*/ 5 w 15"/>
                <a:gd name="T3" fmla="*/ 0 h 22"/>
                <a:gd name="T4" fmla="*/ 0 w 15"/>
                <a:gd name="T5" fmla="*/ 6 h 22"/>
                <a:gd name="T6" fmla="*/ 0 w 15"/>
                <a:gd name="T7" fmla="*/ 6 h 22"/>
                <a:gd name="T8" fmla="*/ 5 w 15"/>
                <a:gd name="T9" fmla="*/ 22 h 22"/>
                <a:gd name="T10" fmla="*/ 11 w 15"/>
                <a:gd name="T11" fmla="*/ 16 h 22"/>
                <a:gd name="T12" fmla="*/ 13 w 15"/>
                <a:gd name="T13" fmla="*/ 14 h 22"/>
                <a:gd name="T14" fmla="*/ 15 w 15"/>
                <a:gd name="T15" fmla="*/ 12 h 22"/>
                <a:gd name="T16" fmla="*/ 13 w 15"/>
                <a:gd name="T17" fmla="*/ 14 h 22"/>
                <a:gd name="T18" fmla="*/ 13 w 15"/>
                <a:gd name="T19" fmla="*/ 14 h 22"/>
                <a:gd name="T20" fmla="*/ 15 w 15"/>
                <a:gd name="T21" fmla="*/ 12 h 22"/>
                <a:gd name="T22" fmla="*/ 3 w 15"/>
                <a:gd name="T23" fmla="*/ 2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22"/>
                <a:gd name="T38" fmla="*/ 15 w 15"/>
                <a:gd name="T39" fmla="*/ 22 h 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22">
                  <a:moveTo>
                    <a:pt x="3" y="2"/>
                  </a:moveTo>
                  <a:lnTo>
                    <a:pt x="5" y="0"/>
                  </a:lnTo>
                  <a:lnTo>
                    <a:pt x="0" y="6"/>
                  </a:lnTo>
                  <a:lnTo>
                    <a:pt x="5" y="22"/>
                  </a:lnTo>
                  <a:lnTo>
                    <a:pt x="11" y="16"/>
                  </a:lnTo>
                  <a:lnTo>
                    <a:pt x="13" y="14"/>
                  </a:lnTo>
                  <a:lnTo>
                    <a:pt x="15" y="12"/>
                  </a:lnTo>
                  <a:lnTo>
                    <a:pt x="13" y="14"/>
                  </a:lnTo>
                  <a:lnTo>
                    <a:pt x="15" y="12"/>
                  </a:lnTo>
                  <a:lnTo>
                    <a:pt x="3" y="2"/>
                  </a:lnTo>
                  <a:close/>
                </a:path>
              </a:pathLst>
            </a:custGeom>
            <a:solidFill>
              <a:srgbClr val="1F1A17"/>
            </a:solidFill>
            <a:ln w="9525">
              <a:noFill/>
              <a:round/>
              <a:headEnd/>
              <a:tailEnd/>
            </a:ln>
          </p:spPr>
          <p:txBody>
            <a:bodyPr/>
            <a:lstStyle/>
            <a:p>
              <a:endParaRPr lang="en-US"/>
            </a:p>
          </p:txBody>
        </p:sp>
        <p:sp>
          <p:nvSpPr>
            <p:cNvPr id="46001" name="Freeform 2252"/>
            <p:cNvSpPr>
              <a:spLocks/>
            </p:cNvSpPr>
            <p:nvPr/>
          </p:nvSpPr>
          <p:spPr bwMode="auto">
            <a:xfrm>
              <a:off x="4828" y="3845"/>
              <a:ext cx="18" cy="17"/>
            </a:xfrm>
            <a:custGeom>
              <a:avLst/>
              <a:gdLst>
                <a:gd name="T0" fmla="*/ 6 w 18"/>
                <a:gd name="T1" fmla="*/ 2 h 17"/>
                <a:gd name="T2" fmla="*/ 6 w 18"/>
                <a:gd name="T3" fmla="*/ 0 h 17"/>
                <a:gd name="T4" fmla="*/ 2 w 18"/>
                <a:gd name="T5" fmla="*/ 3 h 17"/>
                <a:gd name="T6" fmla="*/ 0 w 18"/>
                <a:gd name="T7" fmla="*/ 7 h 17"/>
                <a:gd name="T8" fmla="*/ 12 w 18"/>
                <a:gd name="T9" fmla="*/ 17 h 17"/>
                <a:gd name="T10" fmla="*/ 16 w 18"/>
                <a:gd name="T11" fmla="*/ 15 h 17"/>
                <a:gd name="T12" fmla="*/ 18 w 18"/>
                <a:gd name="T13" fmla="*/ 11 h 17"/>
                <a:gd name="T14" fmla="*/ 18 w 18"/>
                <a:gd name="T15" fmla="*/ 11 h 17"/>
                <a:gd name="T16" fmla="*/ 6 w 18"/>
                <a:gd name="T17" fmla="*/ 2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7"/>
                <a:gd name="T29" fmla="*/ 18 w 18"/>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7">
                  <a:moveTo>
                    <a:pt x="6" y="2"/>
                  </a:moveTo>
                  <a:lnTo>
                    <a:pt x="6" y="0"/>
                  </a:lnTo>
                  <a:lnTo>
                    <a:pt x="2" y="3"/>
                  </a:lnTo>
                  <a:lnTo>
                    <a:pt x="0" y="7"/>
                  </a:lnTo>
                  <a:lnTo>
                    <a:pt x="12" y="17"/>
                  </a:lnTo>
                  <a:lnTo>
                    <a:pt x="16" y="15"/>
                  </a:lnTo>
                  <a:lnTo>
                    <a:pt x="18" y="11"/>
                  </a:lnTo>
                  <a:lnTo>
                    <a:pt x="6" y="2"/>
                  </a:lnTo>
                  <a:close/>
                </a:path>
              </a:pathLst>
            </a:custGeom>
            <a:solidFill>
              <a:srgbClr val="1F1A17"/>
            </a:solidFill>
            <a:ln w="9525">
              <a:noFill/>
              <a:round/>
              <a:headEnd/>
              <a:tailEnd/>
            </a:ln>
          </p:spPr>
          <p:txBody>
            <a:bodyPr/>
            <a:lstStyle/>
            <a:p>
              <a:endParaRPr lang="en-US"/>
            </a:p>
          </p:txBody>
        </p:sp>
        <p:sp>
          <p:nvSpPr>
            <p:cNvPr id="46002" name="Freeform 2253"/>
            <p:cNvSpPr>
              <a:spLocks/>
            </p:cNvSpPr>
            <p:nvPr/>
          </p:nvSpPr>
          <p:spPr bwMode="auto">
            <a:xfrm>
              <a:off x="4834" y="3837"/>
              <a:ext cx="17" cy="19"/>
            </a:xfrm>
            <a:custGeom>
              <a:avLst/>
              <a:gdLst>
                <a:gd name="T0" fmla="*/ 12 w 17"/>
                <a:gd name="T1" fmla="*/ 0 h 19"/>
                <a:gd name="T2" fmla="*/ 6 w 17"/>
                <a:gd name="T3" fmla="*/ 2 h 19"/>
                <a:gd name="T4" fmla="*/ 2 w 17"/>
                <a:gd name="T5" fmla="*/ 6 h 19"/>
                <a:gd name="T6" fmla="*/ 0 w 17"/>
                <a:gd name="T7" fmla="*/ 10 h 19"/>
                <a:gd name="T8" fmla="*/ 12 w 17"/>
                <a:gd name="T9" fmla="*/ 19 h 19"/>
                <a:gd name="T10" fmla="*/ 15 w 17"/>
                <a:gd name="T11" fmla="*/ 15 h 19"/>
                <a:gd name="T12" fmla="*/ 17 w 17"/>
                <a:gd name="T13" fmla="*/ 13 h 19"/>
                <a:gd name="T14" fmla="*/ 12 w 17"/>
                <a:gd name="T15" fmla="*/ 15 h 19"/>
                <a:gd name="T16" fmla="*/ 12 w 17"/>
                <a:gd name="T17" fmla="*/ 0 h 19"/>
                <a:gd name="T18" fmla="*/ 8 w 17"/>
                <a:gd name="T19" fmla="*/ 0 h 19"/>
                <a:gd name="T20" fmla="*/ 6 w 17"/>
                <a:gd name="T21" fmla="*/ 2 h 19"/>
                <a:gd name="T22" fmla="*/ 12 w 17"/>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19"/>
                <a:gd name="T38" fmla="*/ 17 w 17"/>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19">
                  <a:moveTo>
                    <a:pt x="12" y="0"/>
                  </a:moveTo>
                  <a:lnTo>
                    <a:pt x="6" y="2"/>
                  </a:lnTo>
                  <a:lnTo>
                    <a:pt x="2" y="6"/>
                  </a:lnTo>
                  <a:lnTo>
                    <a:pt x="0" y="10"/>
                  </a:lnTo>
                  <a:lnTo>
                    <a:pt x="12" y="19"/>
                  </a:lnTo>
                  <a:lnTo>
                    <a:pt x="15" y="15"/>
                  </a:lnTo>
                  <a:lnTo>
                    <a:pt x="17" y="13"/>
                  </a:lnTo>
                  <a:lnTo>
                    <a:pt x="12" y="15"/>
                  </a:lnTo>
                  <a:lnTo>
                    <a:pt x="12" y="0"/>
                  </a:lnTo>
                  <a:lnTo>
                    <a:pt x="8" y="0"/>
                  </a:lnTo>
                  <a:lnTo>
                    <a:pt x="6" y="2"/>
                  </a:lnTo>
                  <a:lnTo>
                    <a:pt x="12" y="0"/>
                  </a:lnTo>
                  <a:close/>
                </a:path>
              </a:pathLst>
            </a:custGeom>
            <a:solidFill>
              <a:srgbClr val="1F1A17"/>
            </a:solidFill>
            <a:ln w="9525">
              <a:noFill/>
              <a:round/>
              <a:headEnd/>
              <a:tailEnd/>
            </a:ln>
          </p:spPr>
          <p:txBody>
            <a:bodyPr/>
            <a:lstStyle/>
            <a:p>
              <a:endParaRPr lang="en-US"/>
            </a:p>
          </p:txBody>
        </p:sp>
        <p:sp>
          <p:nvSpPr>
            <p:cNvPr id="46003" name="Freeform 2254"/>
            <p:cNvSpPr>
              <a:spLocks/>
            </p:cNvSpPr>
            <p:nvPr/>
          </p:nvSpPr>
          <p:spPr bwMode="auto">
            <a:xfrm>
              <a:off x="4840" y="3833"/>
              <a:ext cx="15" cy="19"/>
            </a:xfrm>
            <a:custGeom>
              <a:avLst/>
              <a:gdLst>
                <a:gd name="T0" fmla="*/ 8 w 15"/>
                <a:gd name="T1" fmla="*/ 0 h 19"/>
                <a:gd name="T2" fmla="*/ 0 w 15"/>
                <a:gd name="T3" fmla="*/ 8 h 19"/>
                <a:gd name="T4" fmla="*/ 0 w 15"/>
                <a:gd name="T5" fmla="*/ 8 h 19"/>
                <a:gd name="T6" fmla="*/ 6 w 15"/>
                <a:gd name="T7" fmla="*/ 4 h 19"/>
                <a:gd name="T8" fmla="*/ 6 w 15"/>
                <a:gd name="T9" fmla="*/ 19 h 19"/>
                <a:gd name="T10" fmla="*/ 15 w 15"/>
                <a:gd name="T11" fmla="*/ 14 h 19"/>
                <a:gd name="T12" fmla="*/ 15 w 15"/>
                <a:gd name="T13" fmla="*/ 8 h 19"/>
                <a:gd name="T14" fmla="*/ 8 w 15"/>
                <a:gd name="T15" fmla="*/ 15 h 19"/>
                <a:gd name="T16" fmla="*/ 8 w 15"/>
                <a:gd name="T17" fmla="*/ 0 h 19"/>
                <a:gd name="T18" fmla="*/ 0 w 15"/>
                <a:gd name="T19" fmla="*/ 0 h 19"/>
                <a:gd name="T20" fmla="*/ 0 w 15"/>
                <a:gd name="T21" fmla="*/ 8 h 19"/>
                <a:gd name="T22" fmla="*/ 8 w 15"/>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19"/>
                <a:gd name="T38" fmla="*/ 15 w 15"/>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19">
                  <a:moveTo>
                    <a:pt x="8" y="0"/>
                  </a:moveTo>
                  <a:lnTo>
                    <a:pt x="0" y="8"/>
                  </a:lnTo>
                  <a:lnTo>
                    <a:pt x="6" y="4"/>
                  </a:lnTo>
                  <a:lnTo>
                    <a:pt x="6" y="19"/>
                  </a:lnTo>
                  <a:lnTo>
                    <a:pt x="15" y="14"/>
                  </a:lnTo>
                  <a:lnTo>
                    <a:pt x="15" y="8"/>
                  </a:lnTo>
                  <a:lnTo>
                    <a:pt x="8" y="15"/>
                  </a:lnTo>
                  <a:lnTo>
                    <a:pt x="8" y="0"/>
                  </a:lnTo>
                  <a:lnTo>
                    <a:pt x="0" y="0"/>
                  </a:lnTo>
                  <a:lnTo>
                    <a:pt x="0" y="8"/>
                  </a:lnTo>
                  <a:lnTo>
                    <a:pt x="8" y="0"/>
                  </a:lnTo>
                  <a:close/>
                </a:path>
              </a:pathLst>
            </a:custGeom>
            <a:solidFill>
              <a:srgbClr val="1F1A17"/>
            </a:solidFill>
            <a:ln w="9525">
              <a:noFill/>
              <a:round/>
              <a:headEnd/>
              <a:tailEnd/>
            </a:ln>
          </p:spPr>
          <p:txBody>
            <a:bodyPr/>
            <a:lstStyle/>
            <a:p>
              <a:endParaRPr lang="en-US"/>
            </a:p>
          </p:txBody>
        </p:sp>
        <p:sp>
          <p:nvSpPr>
            <p:cNvPr id="46004" name="Freeform 2255"/>
            <p:cNvSpPr>
              <a:spLocks/>
            </p:cNvSpPr>
            <p:nvPr/>
          </p:nvSpPr>
          <p:spPr bwMode="auto">
            <a:xfrm>
              <a:off x="4844" y="3829"/>
              <a:ext cx="15" cy="19"/>
            </a:xfrm>
            <a:custGeom>
              <a:avLst/>
              <a:gdLst>
                <a:gd name="T0" fmla="*/ 2 w 15"/>
                <a:gd name="T1" fmla="*/ 2 h 19"/>
                <a:gd name="T2" fmla="*/ 4 w 15"/>
                <a:gd name="T3" fmla="*/ 0 h 19"/>
                <a:gd name="T4" fmla="*/ 0 w 15"/>
                <a:gd name="T5" fmla="*/ 4 h 19"/>
                <a:gd name="T6" fmla="*/ 4 w 15"/>
                <a:gd name="T7" fmla="*/ 4 h 19"/>
                <a:gd name="T8" fmla="*/ 4 w 15"/>
                <a:gd name="T9" fmla="*/ 19 h 19"/>
                <a:gd name="T10" fmla="*/ 11 w 15"/>
                <a:gd name="T11" fmla="*/ 16 h 19"/>
                <a:gd name="T12" fmla="*/ 15 w 15"/>
                <a:gd name="T13" fmla="*/ 12 h 19"/>
                <a:gd name="T14" fmla="*/ 15 w 15"/>
                <a:gd name="T15" fmla="*/ 12 h 19"/>
                <a:gd name="T16" fmla="*/ 15 w 15"/>
                <a:gd name="T17" fmla="*/ 12 h 19"/>
                <a:gd name="T18" fmla="*/ 15 w 15"/>
                <a:gd name="T19" fmla="*/ 12 h 19"/>
                <a:gd name="T20" fmla="*/ 15 w 15"/>
                <a:gd name="T21" fmla="*/ 12 h 19"/>
                <a:gd name="T22" fmla="*/ 2 w 15"/>
                <a:gd name="T23" fmla="*/ 2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19"/>
                <a:gd name="T38" fmla="*/ 15 w 15"/>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19">
                  <a:moveTo>
                    <a:pt x="2" y="2"/>
                  </a:moveTo>
                  <a:lnTo>
                    <a:pt x="4" y="0"/>
                  </a:lnTo>
                  <a:lnTo>
                    <a:pt x="0" y="4"/>
                  </a:lnTo>
                  <a:lnTo>
                    <a:pt x="4" y="4"/>
                  </a:lnTo>
                  <a:lnTo>
                    <a:pt x="4" y="19"/>
                  </a:lnTo>
                  <a:lnTo>
                    <a:pt x="11" y="16"/>
                  </a:lnTo>
                  <a:lnTo>
                    <a:pt x="15" y="12"/>
                  </a:lnTo>
                  <a:lnTo>
                    <a:pt x="2" y="2"/>
                  </a:lnTo>
                  <a:close/>
                </a:path>
              </a:pathLst>
            </a:custGeom>
            <a:solidFill>
              <a:srgbClr val="1F1A17"/>
            </a:solidFill>
            <a:ln w="9525">
              <a:noFill/>
              <a:round/>
              <a:headEnd/>
              <a:tailEnd/>
            </a:ln>
          </p:spPr>
          <p:txBody>
            <a:bodyPr/>
            <a:lstStyle/>
            <a:p>
              <a:endParaRPr lang="en-US"/>
            </a:p>
          </p:txBody>
        </p:sp>
        <p:sp>
          <p:nvSpPr>
            <p:cNvPr id="46005" name="Freeform 2256"/>
            <p:cNvSpPr>
              <a:spLocks/>
            </p:cNvSpPr>
            <p:nvPr/>
          </p:nvSpPr>
          <p:spPr bwMode="auto">
            <a:xfrm>
              <a:off x="4846" y="3814"/>
              <a:ext cx="26" cy="27"/>
            </a:xfrm>
            <a:custGeom>
              <a:avLst/>
              <a:gdLst>
                <a:gd name="T0" fmla="*/ 11 w 26"/>
                <a:gd name="T1" fmla="*/ 4 h 27"/>
                <a:gd name="T2" fmla="*/ 13 w 26"/>
                <a:gd name="T3" fmla="*/ 0 h 27"/>
                <a:gd name="T4" fmla="*/ 7 w 26"/>
                <a:gd name="T5" fmla="*/ 8 h 27"/>
                <a:gd name="T6" fmla="*/ 0 w 26"/>
                <a:gd name="T7" fmla="*/ 17 h 27"/>
                <a:gd name="T8" fmla="*/ 13 w 26"/>
                <a:gd name="T9" fmla="*/ 27 h 27"/>
                <a:gd name="T10" fmla="*/ 19 w 26"/>
                <a:gd name="T11" fmla="*/ 17 h 27"/>
                <a:gd name="T12" fmla="*/ 25 w 26"/>
                <a:gd name="T13" fmla="*/ 10 h 27"/>
                <a:gd name="T14" fmla="*/ 26 w 26"/>
                <a:gd name="T15" fmla="*/ 8 h 27"/>
                <a:gd name="T16" fmla="*/ 25 w 26"/>
                <a:gd name="T17" fmla="*/ 10 h 27"/>
                <a:gd name="T18" fmla="*/ 26 w 26"/>
                <a:gd name="T19" fmla="*/ 8 h 27"/>
                <a:gd name="T20" fmla="*/ 26 w 26"/>
                <a:gd name="T21" fmla="*/ 8 h 27"/>
                <a:gd name="T22" fmla="*/ 11 w 26"/>
                <a:gd name="T23" fmla="*/ 4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
                <a:gd name="T37" fmla="*/ 0 h 27"/>
                <a:gd name="T38" fmla="*/ 26 w 26"/>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 h="27">
                  <a:moveTo>
                    <a:pt x="11" y="4"/>
                  </a:moveTo>
                  <a:lnTo>
                    <a:pt x="13" y="0"/>
                  </a:lnTo>
                  <a:lnTo>
                    <a:pt x="7" y="8"/>
                  </a:lnTo>
                  <a:lnTo>
                    <a:pt x="0" y="17"/>
                  </a:lnTo>
                  <a:lnTo>
                    <a:pt x="13" y="27"/>
                  </a:lnTo>
                  <a:lnTo>
                    <a:pt x="19" y="17"/>
                  </a:lnTo>
                  <a:lnTo>
                    <a:pt x="25" y="10"/>
                  </a:lnTo>
                  <a:lnTo>
                    <a:pt x="26" y="8"/>
                  </a:lnTo>
                  <a:lnTo>
                    <a:pt x="25" y="10"/>
                  </a:lnTo>
                  <a:lnTo>
                    <a:pt x="26" y="8"/>
                  </a:lnTo>
                  <a:lnTo>
                    <a:pt x="11" y="4"/>
                  </a:lnTo>
                  <a:close/>
                </a:path>
              </a:pathLst>
            </a:custGeom>
            <a:solidFill>
              <a:srgbClr val="1F1A17"/>
            </a:solidFill>
            <a:ln w="9525">
              <a:noFill/>
              <a:round/>
              <a:headEnd/>
              <a:tailEnd/>
            </a:ln>
          </p:spPr>
          <p:txBody>
            <a:bodyPr/>
            <a:lstStyle/>
            <a:p>
              <a:endParaRPr lang="en-US"/>
            </a:p>
          </p:txBody>
        </p:sp>
        <p:sp>
          <p:nvSpPr>
            <p:cNvPr id="46006" name="Freeform 2257"/>
            <p:cNvSpPr>
              <a:spLocks/>
            </p:cNvSpPr>
            <p:nvPr/>
          </p:nvSpPr>
          <p:spPr bwMode="auto">
            <a:xfrm>
              <a:off x="4857" y="3795"/>
              <a:ext cx="19" cy="27"/>
            </a:xfrm>
            <a:custGeom>
              <a:avLst/>
              <a:gdLst>
                <a:gd name="T0" fmla="*/ 4 w 19"/>
                <a:gd name="T1" fmla="*/ 2 h 27"/>
                <a:gd name="T2" fmla="*/ 4 w 19"/>
                <a:gd name="T3" fmla="*/ 0 h 27"/>
                <a:gd name="T4" fmla="*/ 2 w 19"/>
                <a:gd name="T5" fmla="*/ 11 h 27"/>
                <a:gd name="T6" fmla="*/ 0 w 19"/>
                <a:gd name="T7" fmla="*/ 23 h 27"/>
                <a:gd name="T8" fmla="*/ 15 w 19"/>
                <a:gd name="T9" fmla="*/ 27 h 27"/>
                <a:gd name="T10" fmla="*/ 17 w 19"/>
                <a:gd name="T11" fmla="*/ 15 h 27"/>
                <a:gd name="T12" fmla="*/ 19 w 19"/>
                <a:gd name="T13" fmla="*/ 6 h 27"/>
                <a:gd name="T14" fmla="*/ 19 w 19"/>
                <a:gd name="T15" fmla="*/ 4 h 27"/>
                <a:gd name="T16" fmla="*/ 4 w 19"/>
                <a:gd name="T17" fmla="*/ 2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27"/>
                <a:gd name="T29" fmla="*/ 19 w 19"/>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27">
                  <a:moveTo>
                    <a:pt x="4" y="2"/>
                  </a:moveTo>
                  <a:lnTo>
                    <a:pt x="4" y="0"/>
                  </a:lnTo>
                  <a:lnTo>
                    <a:pt x="2" y="11"/>
                  </a:lnTo>
                  <a:lnTo>
                    <a:pt x="0" y="23"/>
                  </a:lnTo>
                  <a:lnTo>
                    <a:pt x="15" y="27"/>
                  </a:lnTo>
                  <a:lnTo>
                    <a:pt x="17" y="15"/>
                  </a:lnTo>
                  <a:lnTo>
                    <a:pt x="19" y="6"/>
                  </a:lnTo>
                  <a:lnTo>
                    <a:pt x="19" y="4"/>
                  </a:lnTo>
                  <a:lnTo>
                    <a:pt x="4" y="2"/>
                  </a:lnTo>
                  <a:close/>
                </a:path>
              </a:pathLst>
            </a:custGeom>
            <a:solidFill>
              <a:srgbClr val="1F1A17"/>
            </a:solidFill>
            <a:ln w="9525">
              <a:noFill/>
              <a:round/>
              <a:headEnd/>
              <a:tailEnd/>
            </a:ln>
          </p:spPr>
          <p:txBody>
            <a:bodyPr/>
            <a:lstStyle/>
            <a:p>
              <a:endParaRPr lang="en-US"/>
            </a:p>
          </p:txBody>
        </p:sp>
        <p:sp>
          <p:nvSpPr>
            <p:cNvPr id="46007" name="Freeform 2258"/>
            <p:cNvSpPr>
              <a:spLocks/>
            </p:cNvSpPr>
            <p:nvPr/>
          </p:nvSpPr>
          <p:spPr bwMode="auto">
            <a:xfrm>
              <a:off x="4861" y="3772"/>
              <a:ext cx="21" cy="27"/>
            </a:xfrm>
            <a:custGeom>
              <a:avLst/>
              <a:gdLst>
                <a:gd name="T0" fmla="*/ 6 w 21"/>
                <a:gd name="T1" fmla="*/ 2 h 27"/>
                <a:gd name="T2" fmla="*/ 6 w 21"/>
                <a:gd name="T3" fmla="*/ 0 h 27"/>
                <a:gd name="T4" fmla="*/ 2 w 21"/>
                <a:gd name="T5" fmla="*/ 13 h 27"/>
                <a:gd name="T6" fmla="*/ 0 w 21"/>
                <a:gd name="T7" fmla="*/ 25 h 27"/>
                <a:gd name="T8" fmla="*/ 15 w 21"/>
                <a:gd name="T9" fmla="*/ 27 h 27"/>
                <a:gd name="T10" fmla="*/ 19 w 21"/>
                <a:gd name="T11" fmla="*/ 15 h 27"/>
                <a:gd name="T12" fmla="*/ 21 w 21"/>
                <a:gd name="T13" fmla="*/ 4 h 27"/>
                <a:gd name="T14" fmla="*/ 21 w 21"/>
                <a:gd name="T15" fmla="*/ 4 h 27"/>
                <a:gd name="T16" fmla="*/ 21 w 21"/>
                <a:gd name="T17" fmla="*/ 4 h 27"/>
                <a:gd name="T18" fmla="*/ 21 w 21"/>
                <a:gd name="T19" fmla="*/ 4 h 27"/>
                <a:gd name="T20" fmla="*/ 21 w 21"/>
                <a:gd name="T21" fmla="*/ 4 h 27"/>
                <a:gd name="T22" fmla="*/ 6 w 21"/>
                <a:gd name="T23" fmla="*/ 2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27"/>
                <a:gd name="T38" fmla="*/ 21 w 21"/>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27">
                  <a:moveTo>
                    <a:pt x="6" y="2"/>
                  </a:moveTo>
                  <a:lnTo>
                    <a:pt x="6" y="0"/>
                  </a:lnTo>
                  <a:lnTo>
                    <a:pt x="2" y="13"/>
                  </a:lnTo>
                  <a:lnTo>
                    <a:pt x="0" y="25"/>
                  </a:lnTo>
                  <a:lnTo>
                    <a:pt x="15" y="27"/>
                  </a:lnTo>
                  <a:lnTo>
                    <a:pt x="19" y="15"/>
                  </a:lnTo>
                  <a:lnTo>
                    <a:pt x="21" y="4"/>
                  </a:lnTo>
                  <a:lnTo>
                    <a:pt x="6" y="2"/>
                  </a:lnTo>
                  <a:close/>
                </a:path>
              </a:pathLst>
            </a:custGeom>
            <a:solidFill>
              <a:srgbClr val="1F1A17"/>
            </a:solidFill>
            <a:ln w="9525">
              <a:noFill/>
              <a:round/>
              <a:headEnd/>
              <a:tailEnd/>
            </a:ln>
          </p:spPr>
          <p:txBody>
            <a:bodyPr/>
            <a:lstStyle/>
            <a:p>
              <a:endParaRPr lang="en-US"/>
            </a:p>
          </p:txBody>
        </p:sp>
        <p:sp>
          <p:nvSpPr>
            <p:cNvPr id="46008" name="Freeform 2259"/>
            <p:cNvSpPr>
              <a:spLocks/>
            </p:cNvSpPr>
            <p:nvPr/>
          </p:nvSpPr>
          <p:spPr bwMode="auto">
            <a:xfrm>
              <a:off x="4867" y="3758"/>
              <a:ext cx="17" cy="18"/>
            </a:xfrm>
            <a:custGeom>
              <a:avLst/>
              <a:gdLst>
                <a:gd name="T0" fmla="*/ 0 w 17"/>
                <a:gd name="T1" fmla="*/ 0 h 18"/>
                <a:gd name="T2" fmla="*/ 0 w 17"/>
                <a:gd name="T3" fmla="*/ 2 h 18"/>
                <a:gd name="T4" fmla="*/ 0 w 17"/>
                <a:gd name="T5" fmla="*/ 8 h 18"/>
                <a:gd name="T6" fmla="*/ 0 w 17"/>
                <a:gd name="T7" fmla="*/ 16 h 18"/>
                <a:gd name="T8" fmla="*/ 15 w 17"/>
                <a:gd name="T9" fmla="*/ 18 h 18"/>
                <a:gd name="T10" fmla="*/ 15 w 17"/>
                <a:gd name="T11" fmla="*/ 10 h 18"/>
                <a:gd name="T12" fmla="*/ 17 w 17"/>
                <a:gd name="T13" fmla="*/ 2 h 18"/>
                <a:gd name="T14" fmla="*/ 15 w 17"/>
                <a:gd name="T15" fmla="*/ 4 h 18"/>
                <a:gd name="T16" fmla="*/ 0 w 17"/>
                <a:gd name="T17" fmla="*/ 0 h 18"/>
                <a:gd name="T18" fmla="*/ 0 w 17"/>
                <a:gd name="T19" fmla="*/ 0 h 18"/>
                <a:gd name="T20" fmla="*/ 0 w 17"/>
                <a:gd name="T21" fmla="*/ 2 h 18"/>
                <a:gd name="T22" fmla="*/ 0 w 17"/>
                <a:gd name="T23" fmla="*/ 0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18"/>
                <a:gd name="T38" fmla="*/ 17 w 17"/>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18">
                  <a:moveTo>
                    <a:pt x="0" y="0"/>
                  </a:moveTo>
                  <a:lnTo>
                    <a:pt x="0" y="2"/>
                  </a:lnTo>
                  <a:lnTo>
                    <a:pt x="0" y="8"/>
                  </a:lnTo>
                  <a:lnTo>
                    <a:pt x="0" y="16"/>
                  </a:lnTo>
                  <a:lnTo>
                    <a:pt x="15" y="18"/>
                  </a:lnTo>
                  <a:lnTo>
                    <a:pt x="15" y="10"/>
                  </a:lnTo>
                  <a:lnTo>
                    <a:pt x="17" y="2"/>
                  </a:lnTo>
                  <a:lnTo>
                    <a:pt x="15" y="4"/>
                  </a:lnTo>
                  <a:lnTo>
                    <a:pt x="0" y="0"/>
                  </a:lnTo>
                  <a:lnTo>
                    <a:pt x="0" y="2"/>
                  </a:lnTo>
                  <a:lnTo>
                    <a:pt x="0" y="0"/>
                  </a:lnTo>
                  <a:close/>
                </a:path>
              </a:pathLst>
            </a:custGeom>
            <a:solidFill>
              <a:srgbClr val="1F1A17"/>
            </a:solidFill>
            <a:ln w="9525">
              <a:noFill/>
              <a:round/>
              <a:headEnd/>
              <a:tailEnd/>
            </a:ln>
          </p:spPr>
          <p:txBody>
            <a:bodyPr/>
            <a:lstStyle/>
            <a:p>
              <a:endParaRPr lang="en-US"/>
            </a:p>
          </p:txBody>
        </p:sp>
        <p:sp>
          <p:nvSpPr>
            <p:cNvPr id="46009" name="Freeform 2260"/>
            <p:cNvSpPr>
              <a:spLocks/>
            </p:cNvSpPr>
            <p:nvPr/>
          </p:nvSpPr>
          <p:spPr bwMode="auto">
            <a:xfrm>
              <a:off x="4867" y="3745"/>
              <a:ext cx="21" cy="17"/>
            </a:xfrm>
            <a:custGeom>
              <a:avLst/>
              <a:gdLst>
                <a:gd name="T0" fmla="*/ 5 w 21"/>
                <a:gd name="T1" fmla="*/ 2 h 17"/>
                <a:gd name="T2" fmla="*/ 5 w 21"/>
                <a:gd name="T3" fmla="*/ 0 h 17"/>
                <a:gd name="T4" fmla="*/ 2 w 21"/>
                <a:gd name="T5" fmla="*/ 6 h 17"/>
                <a:gd name="T6" fmla="*/ 0 w 21"/>
                <a:gd name="T7" fmla="*/ 13 h 17"/>
                <a:gd name="T8" fmla="*/ 15 w 21"/>
                <a:gd name="T9" fmla="*/ 17 h 17"/>
                <a:gd name="T10" fmla="*/ 17 w 21"/>
                <a:gd name="T11" fmla="*/ 11 h 17"/>
                <a:gd name="T12" fmla="*/ 21 w 21"/>
                <a:gd name="T13" fmla="*/ 6 h 17"/>
                <a:gd name="T14" fmla="*/ 21 w 21"/>
                <a:gd name="T15" fmla="*/ 4 h 17"/>
                <a:gd name="T16" fmla="*/ 21 w 21"/>
                <a:gd name="T17" fmla="*/ 6 h 17"/>
                <a:gd name="T18" fmla="*/ 21 w 21"/>
                <a:gd name="T19" fmla="*/ 6 h 17"/>
                <a:gd name="T20" fmla="*/ 21 w 21"/>
                <a:gd name="T21" fmla="*/ 4 h 17"/>
                <a:gd name="T22" fmla="*/ 5 w 21"/>
                <a:gd name="T23" fmla="*/ 2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17"/>
                <a:gd name="T38" fmla="*/ 21 w 21"/>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17">
                  <a:moveTo>
                    <a:pt x="5" y="2"/>
                  </a:moveTo>
                  <a:lnTo>
                    <a:pt x="5" y="0"/>
                  </a:lnTo>
                  <a:lnTo>
                    <a:pt x="2" y="6"/>
                  </a:lnTo>
                  <a:lnTo>
                    <a:pt x="0" y="13"/>
                  </a:lnTo>
                  <a:lnTo>
                    <a:pt x="15" y="17"/>
                  </a:lnTo>
                  <a:lnTo>
                    <a:pt x="17" y="11"/>
                  </a:lnTo>
                  <a:lnTo>
                    <a:pt x="21" y="6"/>
                  </a:lnTo>
                  <a:lnTo>
                    <a:pt x="21" y="4"/>
                  </a:lnTo>
                  <a:lnTo>
                    <a:pt x="21" y="6"/>
                  </a:lnTo>
                  <a:lnTo>
                    <a:pt x="21" y="4"/>
                  </a:lnTo>
                  <a:lnTo>
                    <a:pt x="5" y="2"/>
                  </a:lnTo>
                  <a:close/>
                </a:path>
              </a:pathLst>
            </a:custGeom>
            <a:solidFill>
              <a:srgbClr val="1F1A17"/>
            </a:solidFill>
            <a:ln w="9525">
              <a:noFill/>
              <a:round/>
              <a:headEnd/>
              <a:tailEnd/>
            </a:ln>
          </p:spPr>
          <p:txBody>
            <a:bodyPr/>
            <a:lstStyle/>
            <a:p>
              <a:endParaRPr lang="en-US"/>
            </a:p>
          </p:txBody>
        </p:sp>
        <p:sp>
          <p:nvSpPr>
            <p:cNvPr id="46010" name="Freeform 2261"/>
            <p:cNvSpPr>
              <a:spLocks/>
            </p:cNvSpPr>
            <p:nvPr/>
          </p:nvSpPr>
          <p:spPr bwMode="auto">
            <a:xfrm>
              <a:off x="4872" y="3710"/>
              <a:ext cx="18" cy="39"/>
            </a:xfrm>
            <a:custGeom>
              <a:avLst/>
              <a:gdLst>
                <a:gd name="T0" fmla="*/ 0 w 18"/>
                <a:gd name="T1" fmla="*/ 0 h 39"/>
                <a:gd name="T2" fmla="*/ 0 w 18"/>
                <a:gd name="T3" fmla="*/ 0 h 39"/>
                <a:gd name="T4" fmla="*/ 0 w 18"/>
                <a:gd name="T5" fmla="*/ 19 h 39"/>
                <a:gd name="T6" fmla="*/ 0 w 18"/>
                <a:gd name="T7" fmla="*/ 37 h 39"/>
                <a:gd name="T8" fmla="*/ 16 w 18"/>
                <a:gd name="T9" fmla="*/ 39 h 39"/>
                <a:gd name="T10" fmla="*/ 16 w 18"/>
                <a:gd name="T11" fmla="*/ 19 h 39"/>
                <a:gd name="T12" fmla="*/ 18 w 18"/>
                <a:gd name="T13" fmla="*/ 0 h 39"/>
                <a:gd name="T14" fmla="*/ 18 w 18"/>
                <a:gd name="T15" fmla="*/ 0 h 39"/>
                <a:gd name="T16" fmla="*/ 18 w 18"/>
                <a:gd name="T17" fmla="*/ 0 h 39"/>
                <a:gd name="T18" fmla="*/ 18 w 18"/>
                <a:gd name="T19" fmla="*/ 0 h 39"/>
                <a:gd name="T20" fmla="*/ 18 w 18"/>
                <a:gd name="T21" fmla="*/ 0 h 39"/>
                <a:gd name="T22" fmla="*/ 0 w 18"/>
                <a:gd name="T23" fmla="*/ 0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39"/>
                <a:gd name="T38" fmla="*/ 18 w 18"/>
                <a:gd name="T39" fmla="*/ 39 h 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39">
                  <a:moveTo>
                    <a:pt x="0" y="0"/>
                  </a:moveTo>
                  <a:lnTo>
                    <a:pt x="0" y="0"/>
                  </a:lnTo>
                  <a:lnTo>
                    <a:pt x="0" y="19"/>
                  </a:lnTo>
                  <a:lnTo>
                    <a:pt x="0" y="37"/>
                  </a:lnTo>
                  <a:lnTo>
                    <a:pt x="16" y="39"/>
                  </a:lnTo>
                  <a:lnTo>
                    <a:pt x="16" y="19"/>
                  </a:lnTo>
                  <a:lnTo>
                    <a:pt x="18" y="0"/>
                  </a:lnTo>
                  <a:lnTo>
                    <a:pt x="0" y="0"/>
                  </a:lnTo>
                  <a:close/>
                </a:path>
              </a:pathLst>
            </a:custGeom>
            <a:solidFill>
              <a:srgbClr val="1F1A17"/>
            </a:solidFill>
            <a:ln w="9525">
              <a:noFill/>
              <a:round/>
              <a:headEnd/>
              <a:tailEnd/>
            </a:ln>
          </p:spPr>
          <p:txBody>
            <a:bodyPr/>
            <a:lstStyle/>
            <a:p>
              <a:endParaRPr lang="en-US"/>
            </a:p>
          </p:txBody>
        </p:sp>
        <p:sp>
          <p:nvSpPr>
            <p:cNvPr id="46011" name="Freeform 2262"/>
            <p:cNvSpPr>
              <a:spLocks/>
            </p:cNvSpPr>
            <p:nvPr/>
          </p:nvSpPr>
          <p:spPr bwMode="auto">
            <a:xfrm>
              <a:off x="4871" y="3657"/>
              <a:ext cx="19" cy="53"/>
            </a:xfrm>
            <a:custGeom>
              <a:avLst/>
              <a:gdLst>
                <a:gd name="T0" fmla="*/ 0 w 19"/>
                <a:gd name="T1" fmla="*/ 3 h 53"/>
                <a:gd name="T2" fmla="*/ 0 w 19"/>
                <a:gd name="T3" fmla="*/ 1 h 53"/>
                <a:gd name="T4" fmla="*/ 1 w 19"/>
                <a:gd name="T5" fmla="*/ 28 h 53"/>
                <a:gd name="T6" fmla="*/ 1 w 19"/>
                <a:gd name="T7" fmla="*/ 53 h 53"/>
                <a:gd name="T8" fmla="*/ 19 w 19"/>
                <a:gd name="T9" fmla="*/ 53 h 53"/>
                <a:gd name="T10" fmla="*/ 17 w 19"/>
                <a:gd name="T11" fmla="*/ 26 h 53"/>
                <a:gd name="T12" fmla="*/ 15 w 19"/>
                <a:gd name="T13" fmla="*/ 1 h 53"/>
                <a:gd name="T14" fmla="*/ 15 w 19"/>
                <a:gd name="T15" fmla="*/ 0 h 53"/>
                <a:gd name="T16" fmla="*/ 15 w 19"/>
                <a:gd name="T17" fmla="*/ 1 h 53"/>
                <a:gd name="T18" fmla="*/ 15 w 19"/>
                <a:gd name="T19" fmla="*/ 0 h 53"/>
                <a:gd name="T20" fmla="*/ 15 w 19"/>
                <a:gd name="T21" fmla="*/ 0 h 53"/>
                <a:gd name="T22" fmla="*/ 0 w 19"/>
                <a:gd name="T23" fmla="*/ 3 h 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
                <a:gd name="T37" fmla="*/ 0 h 53"/>
                <a:gd name="T38" fmla="*/ 19 w 19"/>
                <a:gd name="T39" fmla="*/ 53 h 5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 h="53">
                  <a:moveTo>
                    <a:pt x="0" y="3"/>
                  </a:moveTo>
                  <a:lnTo>
                    <a:pt x="0" y="1"/>
                  </a:lnTo>
                  <a:lnTo>
                    <a:pt x="1" y="28"/>
                  </a:lnTo>
                  <a:lnTo>
                    <a:pt x="1" y="53"/>
                  </a:lnTo>
                  <a:lnTo>
                    <a:pt x="19" y="53"/>
                  </a:lnTo>
                  <a:lnTo>
                    <a:pt x="17" y="26"/>
                  </a:lnTo>
                  <a:lnTo>
                    <a:pt x="15" y="1"/>
                  </a:lnTo>
                  <a:lnTo>
                    <a:pt x="15" y="0"/>
                  </a:lnTo>
                  <a:lnTo>
                    <a:pt x="15" y="1"/>
                  </a:lnTo>
                  <a:lnTo>
                    <a:pt x="15" y="0"/>
                  </a:lnTo>
                  <a:lnTo>
                    <a:pt x="0" y="3"/>
                  </a:lnTo>
                  <a:close/>
                </a:path>
              </a:pathLst>
            </a:custGeom>
            <a:solidFill>
              <a:srgbClr val="1F1A17"/>
            </a:solidFill>
            <a:ln w="9525">
              <a:noFill/>
              <a:round/>
              <a:headEnd/>
              <a:tailEnd/>
            </a:ln>
          </p:spPr>
          <p:txBody>
            <a:bodyPr/>
            <a:lstStyle/>
            <a:p>
              <a:endParaRPr lang="en-US"/>
            </a:p>
          </p:txBody>
        </p:sp>
        <p:sp>
          <p:nvSpPr>
            <p:cNvPr id="46012" name="Freeform 2263"/>
            <p:cNvSpPr>
              <a:spLocks/>
            </p:cNvSpPr>
            <p:nvPr/>
          </p:nvSpPr>
          <p:spPr bwMode="auto">
            <a:xfrm>
              <a:off x="4869" y="3639"/>
              <a:ext cx="17" cy="21"/>
            </a:xfrm>
            <a:custGeom>
              <a:avLst/>
              <a:gdLst>
                <a:gd name="T0" fmla="*/ 0 w 17"/>
                <a:gd name="T1" fmla="*/ 2 h 21"/>
                <a:gd name="T2" fmla="*/ 0 w 17"/>
                <a:gd name="T3" fmla="*/ 2 h 21"/>
                <a:gd name="T4" fmla="*/ 0 w 17"/>
                <a:gd name="T5" fmla="*/ 12 h 21"/>
                <a:gd name="T6" fmla="*/ 2 w 17"/>
                <a:gd name="T7" fmla="*/ 21 h 21"/>
                <a:gd name="T8" fmla="*/ 17 w 17"/>
                <a:gd name="T9" fmla="*/ 18 h 21"/>
                <a:gd name="T10" fmla="*/ 17 w 17"/>
                <a:gd name="T11" fmla="*/ 10 h 21"/>
                <a:gd name="T12" fmla="*/ 15 w 17"/>
                <a:gd name="T13" fmla="*/ 0 h 21"/>
                <a:gd name="T14" fmla="*/ 15 w 17"/>
                <a:gd name="T15" fmla="*/ 0 h 21"/>
                <a:gd name="T16" fmla="*/ 0 w 17"/>
                <a:gd name="T17" fmla="*/ 2 h 21"/>
                <a:gd name="T18" fmla="*/ 0 w 17"/>
                <a:gd name="T19" fmla="*/ 2 h 21"/>
                <a:gd name="T20" fmla="*/ 0 w 17"/>
                <a:gd name="T21" fmla="*/ 2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21"/>
                <a:gd name="T35" fmla="*/ 17 w 17"/>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21">
                  <a:moveTo>
                    <a:pt x="0" y="2"/>
                  </a:moveTo>
                  <a:lnTo>
                    <a:pt x="0" y="2"/>
                  </a:lnTo>
                  <a:lnTo>
                    <a:pt x="0" y="12"/>
                  </a:lnTo>
                  <a:lnTo>
                    <a:pt x="2" y="21"/>
                  </a:lnTo>
                  <a:lnTo>
                    <a:pt x="17" y="18"/>
                  </a:lnTo>
                  <a:lnTo>
                    <a:pt x="17" y="10"/>
                  </a:lnTo>
                  <a:lnTo>
                    <a:pt x="15" y="0"/>
                  </a:lnTo>
                  <a:lnTo>
                    <a:pt x="0" y="2"/>
                  </a:lnTo>
                  <a:close/>
                </a:path>
              </a:pathLst>
            </a:custGeom>
            <a:solidFill>
              <a:srgbClr val="1F1A17"/>
            </a:solidFill>
            <a:ln w="9525">
              <a:noFill/>
              <a:round/>
              <a:headEnd/>
              <a:tailEnd/>
            </a:ln>
          </p:spPr>
          <p:txBody>
            <a:bodyPr/>
            <a:lstStyle/>
            <a:p>
              <a:endParaRPr lang="en-US"/>
            </a:p>
          </p:txBody>
        </p:sp>
        <p:sp>
          <p:nvSpPr>
            <p:cNvPr id="46013" name="Freeform 2264"/>
            <p:cNvSpPr>
              <a:spLocks/>
            </p:cNvSpPr>
            <p:nvPr/>
          </p:nvSpPr>
          <p:spPr bwMode="auto">
            <a:xfrm>
              <a:off x="4867" y="3611"/>
              <a:ext cx="17" cy="30"/>
            </a:xfrm>
            <a:custGeom>
              <a:avLst/>
              <a:gdLst>
                <a:gd name="T0" fmla="*/ 0 w 17"/>
                <a:gd name="T1" fmla="*/ 5 h 30"/>
                <a:gd name="T2" fmla="*/ 0 w 17"/>
                <a:gd name="T3" fmla="*/ 3 h 30"/>
                <a:gd name="T4" fmla="*/ 0 w 17"/>
                <a:gd name="T5" fmla="*/ 17 h 30"/>
                <a:gd name="T6" fmla="*/ 2 w 17"/>
                <a:gd name="T7" fmla="*/ 30 h 30"/>
                <a:gd name="T8" fmla="*/ 17 w 17"/>
                <a:gd name="T9" fmla="*/ 28 h 30"/>
                <a:gd name="T10" fmla="*/ 17 w 17"/>
                <a:gd name="T11" fmla="*/ 15 h 30"/>
                <a:gd name="T12" fmla="*/ 17 w 17"/>
                <a:gd name="T13" fmla="*/ 1 h 30"/>
                <a:gd name="T14" fmla="*/ 15 w 17"/>
                <a:gd name="T15" fmla="*/ 0 h 30"/>
                <a:gd name="T16" fmla="*/ 17 w 17"/>
                <a:gd name="T17" fmla="*/ 1 h 30"/>
                <a:gd name="T18" fmla="*/ 17 w 17"/>
                <a:gd name="T19" fmla="*/ 1 h 30"/>
                <a:gd name="T20" fmla="*/ 15 w 17"/>
                <a:gd name="T21" fmla="*/ 0 h 30"/>
                <a:gd name="T22" fmla="*/ 0 w 17"/>
                <a:gd name="T23" fmla="*/ 5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30"/>
                <a:gd name="T38" fmla="*/ 17 w 17"/>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30">
                  <a:moveTo>
                    <a:pt x="0" y="5"/>
                  </a:moveTo>
                  <a:lnTo>
                    <a:pt x="0" y="3"/>
                  </a:lnTo>
                  <a:lnTo>
                    <a:pt x="0" y="17"/>
                  </a:lnTo>
                  <a:lnTo>
                    <a:pt x="2" y="30"/>
                  </a:lnTo>
                  <a:lnTo>
                    <a:pt x="17" y="28"/>
                  </a:lnTo>
                  <a:lnTo>
                    <a:pt x="17" y="15"/>
                  </a:lnTo>
                  <a:lnTo>
                    <a:pt x="17" y="1"/>
                  </a:lnTo>
                  <a:lnTo>
                    <a:pt x="15" y="0"/>
                  </a:lnTo>
                  <a:lnTo>
                    <a:pt x="17" y="1"/>
                  </a:lnTo>
                  <a:lnTo>
                    <a:pt x="15" y="0"/>
                  </a:lnTo>
                  <a:lnTo>
                    <a:pt x="0" y="5"/>
                  </a:lnTo>
                  <a:close/>
                </a:path>
              </a:pathLst>
            </a:custGeom>
            <a:solidFill>
              <a:srgbClr val="1F1A17"/>
            </a:solidFill>
            <a:ln w="9525">
              <a:noFill/>
              <a:round/>
              <a:headEnd/>
              <a:tailEnd/>
            </a:ln>
          </p:spPr>
          <p:txBody>
            <a:bodyPr/>
            <a:lstStyle/>
            <a:p>
              <a:endParaRPr lang="en-US"/>
            </a:p>
          </p:txBody>
        </p:sp>
        <p:sp>
          <p:nvSpPr>
            <p:cNvPr id="46014" name="Freeform 2265"/>
            <p:cNvSpPr>
              <a:spLocks/>
            </p:cNvSpPr>
            <p:nvPr/>
          </p:nvSpPr>
          <p:spPr bwMode="auto">
            <a:xfrm>
              <a:off x="4859" y="3555"/>
              <a:ext cx="23" cy="61"/>
            </a:xfrm>
            <a:custGeom>
              <a:avLst/>
              <a:gdLst>
                <a:gd name="T0" fmla="*/ 15 w 23"/>
                <a:gd name="T1" fmla="*/ 34 h 61"/>
                <a:gd name="T2" fmla="*/ 0 w 23"/>
                <a:gd name="T3" fmla="*/ 34 h 61"/>
                <a:gd name="T4" fmla="*/ 4 w 23"/>
                <a:gd name="T5" fmla="*/ 48 h 61"/>
                <a:gd name="T6" fmla="*/ 8 w 23"/>
                <a:gd name="T7" fmla="*/ 61 h 61"/>
                <a:gd name="T8" fmla="*/ 23 w 23"/>
                <a:gd name="T9" fmla="*/ 56 h 61"/>
                <a:gd name="T10" fmla="*/ 19 w 23"/>
                <a:gd name="T11" fmla="*/ 44 h 61"/>
                <a:gd name="T12" fmla="*/ 15 w 23"/>
                <a:gd name="T13" fmla="*/ 31 h 61"/>
                <a:gd name="T14" fmla="*/ 0 w 23"/>
                <a:gd name="T15" fmla="*/ 31 h 61"/>
                <a:gd name="T16" fmla="*/ 15 w 23"/>
                <a:gd name="T17" fmla="*/ 31 h 61"/>
                <a:gd name="T18" fmla="*/ 6 w 23"/>
                <a:gd name="T19" fmla="*/ 0 h 61"/>
                <a:gd name="T20" fmla="*/ 0 w 23"/>
                <a:gd name="T21" fmla="*/ 31 h 61"/>
                <a:gd name="T22" fmla="*/ 15 w 23"/>
                <a:gd name="T23" fmla="*/ 34 h 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61"/>
                <a:gd name="T38" fmla="*/ 23 w 23"/>
                <a:gd name="T39" fmla="*/ 61 h 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61">
                  <a:moveTo>
                    <a:pt x="15" y="34"/>
                  </a:moveTo>
                  <a:lnTo>
                    <a:pt x="0" y="34"/>
                  </a:lnTo>
                  <a:lnTo>
                    <a:pt x="4" y="48"/>
                  </a:lnTo>
                  <a:lnTo>
                    <a:pt x="8" y="61"/>
                  </a:lnTo>
                  <a:lnTo>
                    <a:pt x="23" y="56"/>
                  </a:lnTo>
                  <a:lnTo>
                    <a:pt x="19" y="44"/>
                  </a:lnTo>
                  <a:lnTo>
                    <a:pt x="15" y="31"/>
                  </a:lnTo>
                  <a:lnTo>
                    <a:pt x="0" y="31"/>
                  </a:lnTo>
                  <a:lnTo>
                    <a:pt x="15" y="31"/>
                  </a:lnTo>
                  <a:lnTo>
                    <a:pt x="6" y="0"/>
                  </a:lnTo>
                  <a:lnTo>
                    <a:pt x="0" y="31"/>
                  </a:lnTo>
                  <a:lnTo>
                    <a:pt x="15" y="34"/>
                  </a:lnTo>
                  <a:close/>
                </a:path>
              </a:pathLst>
            </a:custGeom>
            <a:solidFill>
              <a:srgbClr val="1F1A17"/>
            </a:solidFill>
            <a:ln w="9525">
              <a:noFill/>
              <a:round/>
              <a:headEnd/>
              <a:tailEnd/>
            </a:ln>
          </p:spPr>
          <p:txBody>
            <a:bodyPr/>
            <a:lstStyle/>
            <a:p>
              <a:endParaRPr lang="en-US"/>
            </a:p>
          </p:txBody>
        </p:sp>
        <p:sp>
          <p:nvSpPr>
            <p:cNvPr id="46015" name="Freeform 2266"/>
            <p:cNvSpPr>
              <a:spLocks/>
            </p:cNvSpPr>
            <p:nvPr/>
          </p:nvSpPr>
          <p:spPr bwMode="auto">
            <a:xfrm>
              <a:off x="4857" y="3586"/>
              <a:ext cx="17" cy="9"/>
            </a:xfrm>
            <a:custGeom>
              <a:avLst/>
              <a:gdLst>
                <a:gd name="T0" fmla="*/ 0 w 17"/>
                <a:gd name="T1" fmla="*/ 7 h 9"/>
                <a:gd name="T2" fmla="*/ 15 w 17"/>
                <a:gd name="T3" fmla="*/ 9 h 9"/>
                <a:gd name="T4" fmla="*/ 17 w 17"/>
                <a:gd name="T5" fmla="*/ 3 h 9"/>
                <a:gd name="T6" fmla="*/ 2 w 17"/>
                <a:gd name="T7" fmla="*/ 0 h 9"/>
                <a:gd name="T8" fmla="*/ 0 w 17"/>
                <a:gd name="T9" fmla="*/ 7 h 9"/>
                <a:gd name="T10" fmla="*/ 0 w 17"/>
                <a:gd name="T11" fmla="*/ 7 h 9"/>
                <a:gd name="T12" fmla="*/ 0 w 17"/>
                <a:gd name="T13" fmla="*/ 7 h 9"/>
                <a:gd name="T14" fmla="*/ 0 w 17"/>
                <a:gd name="T15" fmla="*/ 7 h 9"/>
                <a:gd name="T16" fmla="*/ 0 w 17"/>
                <a:gd name="T17" fmla="*/ 7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
                <a:gd name="T29" fmla="*/ 17 w 17"/>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
                  <a:moveTo>
                    <a:pt x="0" y="7"/>
                  </a:moveTo>
                  <a:lnTo>
                    <a:pt x="15" y="9"/>
                  </a:lnTo>
                  <a:lnTo>
                    <a:pt x="17" y="3"/>
                  </a:lnTo>
                  <a:lnTo>
                    <a:pt x="2" y="0"/>
                  </a:lnTo>
                  <a:lnTo>
                    <a:pt x="0" y="7"/>
                  </a:lnTo>
                  <a:close/>
                </a:path>
              </a:pathLst>
            </a:custGeom>
            <a:solidFill>
              <a:srgbClr val="1F1A17"/>
            </a:solidFill>
            <a:ln w="9525">
              <a:noFill/>
              <a:round/>
              <a:headEnd/>
              <a:tailEnd/>
            </a:ln>
          </p:spPr>
          <p:txBody>
            <a:bodyPr/>
            <a:lstStyle/>
            <a:p>
              <a:endParaRPr lang="en-US"/>
            </a:p>
          </p:txBody>
        </p:sp>
        <p:sp>
          <p:nvSpPr>
            <p:cNvPr id="46016" name="Freeform 2267"/>
            <p:cNvSpPr>
              <a:spLocks/>
            </p:cNvSpPr>
            <p:nvPr/>
          </p:nvSpPr>
          <p:spPr bwMode="auto">
            <a:xfrm>
              <a:off x="4846" y="3593"/>
              <a:ext cx="28" cy="169"/>
            </a:xfrm>
            <a:custGeom>
              <a:avLst/>
              <a:gdLst>
                <a:gd name="T0" fmla="*/ 15 w 28"/>
                <a:gd name="T1" fmla="*/ 169 h 169"/>
                <a:gd name="T2" fmla="*/ 15 w 28"/>
                <a:gd name="T3" fmla="*/ 167 h 169"/>
                <a:gd name="T4" fmla="*/ 28 w 28"/>
                <a:gd name="T5" fmla="*/ 2 h 169"/>
                <a:gd name="T6" fmla="*/ 11 w 28"/>
                <a:gd name="T7" fmla="*/ 0 h 169"/>
                <a:gd name="T8" fmla="*/ 0 w 28"/>
                <a:gd name="T9" fmla="*/ 165 h 169"/>
                <a:gd name="T10" fmla="*/ 15 w 28"/>
                <a:gd name="T11" fmla="*/ 169 h 169"/>
                <a:gd name="T12" fmla="*/ 15 w 28"/>
                <a:gd name="T13" fmla="*/ 169 h 169"/>
                <a:gd name="T14" fmla="*/ 15 w 28"/>
                <a:gd name="T15" fmla="*/ 167 h 169"/>
                <a:gd name="T16" fmla="*/ 15 w 28"/>
                <a:gd name="T17" fmla="*/ 167 h 169"/>
                <a:gd name="T18" fmla="*/ 15 w 28"/>
                <a:gd name="T19" fmla="*/ 169 h 1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169"/>
                <a:gd name="T32" fmla="*/ 28 w 28"/>
                <a:gd name="T33" fmla="*/ 169 h 16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169">
                  <a:moveTo>
                    <a:pt x="15" y="169"/>
                  </a:moveTo>
                  <a:lnTo>
                    <a:pt x="15" y="167"/>
                  </a:lnTo>
                  <a:lnTo>
                    <a:pt x="28" y="2"/>
                  </a:lnTo>
                  <a:lnTo>
                    <a:pt x="11" y="0"/>
                  </a:lnTo>
                  <a:lnTo>
                    <a:pt x="0" y="165"/>
                  </a:lnTo>
                  <a:lnTo>
                    <a:pt x="15" y="169"/>
                  </a:lnTo>
                  <a:lnTo>
                    <a:pt x="15" y="167"/>
                  </a:lnTo>
                  <a:lnTo>
                    <a:pt x="15" y="169"/>
                  </a:lnTo>
                  <a:close/>
                </a:path>
              </a:pathLst>
            </a:custGeom>
            <a:solidFill>
              <a:srgbClr val="1F1A17"/>
            </a:solidFill>
            <a:ln w="9525">
              <a:noFill/>
              <a:round/>
              <a:headEnd/>
              <a:tailEnd/>
            </a:ln>
          </p:spPr>
          <p:txBody>
            <a:bodyPr/>
            <a:lstStyle/>
            <a:p>
              <a:endParaRPr lang="en-US"/>
            </a:p>
          </p:txBody>
        </p:sp>
        <p:sp>
          <p:nvSpPr>
            <p:cNvPr id="46017" name="Freeform 2268"/>
            <p:cNvSpPr>
              <a:spLocks/>
            </p:cNvSpPr>
            <p:nvPr/>
          </p:nvSpPr>
          <p:spPr bwMode="auto">
            <a:xfrm>
              <a:off x="4844" y="3758"/>
              <a:ext cx="17" cy="16"/>
            </a:xfrm>
            <a:custGeom>
              <a:avLst/>
              <a:gdLst>
                <a:gd name="T0" fmla="*/ 15 w 17"/>
                <a:gd name="T1" fmla="*/ 16 h 16"/>
                <a:gd name="T2" fmla="*/ 15 w 17"/>
                <a:gd name="T3" fmla="*/ 16 h 16"/>
                <a:gd name="T4" fmla="*/ 17 w 17"/>
                <a:gd name="T5" fmla="*/ 4 h 16"/>
                <a:gd name="T6" fmla="*/ 2 w 17"/>
                <a:gd name="T7" fmla="*/ 0 h 16"/>
                <a:gd name="T8" fmla="*/ 0 w 17"/>
                <a:gd name="T9" fmla="*/ 12 h 16"/>
                <a:gd name="T10" fmla="*/ 15 w 17"/>
                <a:gd name="T11" fmla="*/ 16 h 16"/>
                <a:gd name="T12" fmla="*/ 0 60000 65536"/>
                <a:gd name="T13" fmla="*/ 0 60000 65536"/>
                <a:gd name="T14" fmla="*/ 0 60000 65536"/>
                <a:gd name="T15" fmla="*/ 0 60000 65536"/>
                <a:gd name="T16" fmla="*/ 0 60000 65536"/>
                <a:gd name="T17" fmla="*/ 0 60000 65536"/>
                <a:gd name="T18" fmla="*/ 0 w 17"/>
                <a:gd name="T19" fmla="*/ 0 h 16"/>
                <a:gd name="T20" fmla="*/ 17 w 17"/>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7" h="16">
                  <a:moveTo>
                    <a:pt x="15" y="16"/>
                  </a:moveTo>
                  <a:lnTo>
                    <a:pt x="15" y="16"/>
                  </a:lnTo>
                  <a:lnTo>
                    <a:pt x="17" y="4"/>
                  </a:lnTo>
                  <a:lnTo>
                    <a:pt x="2" y="0"/>
                  </a:lnTo>
                  <a:lnTo>
                    <a:pt x="0" y="12"/>
                  </a:lnTo>
                  <a:lnTo>
                    <a:pt x="15" y="16"/>
                  </a:lnTo>
                  <a:close/>
                </a:path>
              </a:pathLst>
            </a:custGeom>
            <a:solidFill>
              <a:srgbClr val="1F1A17"/>
            </a:solidFill>
            <a:ln w="9525">
              <a:noFill/>
              <a:round/>
              <a:headEnd/>
              <a:tailEnd/>
            </a:ln>
          </p:spPr>
          <p:txBody>
            <a:bodyPr/>
            <a:lstStyle/>
            <a:p>
              <a:endParaRPr lang="en-US"/>
            </a:p>
          </p:txBody>
        </p:sp>
        <p:sp>
          <p:nvSpPr>
            <p:cNvPr id="46018" name="Freeform 2269"/>
            <p:cNvSpPr>
              <a:spLocks/>
            </p:cNvSpPr>
            <p:nvPr/>
          </p:nvSpPr>
          <p:spPr bwMode="auto">
            <a:xfrm>
              <a:off x="4815" y="3770"/>
              <a:ext cx="44" cy="107"/>
            </a:xfrm>
            <a:custGeom>
              <a:avLst/>
              <a:gdLst>
                <a:gd name="T0" fmla="*/ 15 w 44"/>
                <a:gd name="T1" fmla="*/ 102 h 107"/>
                <a:gd name="T2" fmla="*/ 19 w 44"/>
                <a:gd name="T3" fmla="*/ 96 h 107"/>
                <a:gd name="T4" fmla="*/ 44 w 44"/>
                <a:gd name="T5" fmla="*/ 4 h 107"/>
                <a:gd name="T6" fmla="*/ 29 w 44"/>
                <a:gd name="T7" fmla="*/ 0 h 107"/>
                <a:gd name="T8" fmla="*/ 4 w 44"/>
                <a:gd name="T9" fmla="*/ 92 h 107"/>
                <a:gd name="T10" fmla="*/ 15 w 44"/>
                <a:gd name="T11" fmla="*/ 102 h 107"/>
                <a:gd name="T12" fmla="*/ 4 w 44"/>
                <a:gd name="T13" fmla="*/ 92 h 107"/>
                <a:gd name="T14" fmla="*/ 0 w 44"/>
                <a:gd name="T15" fmla="*/ 107 h 107"/>
                <a:gd name="T16" fmla="*/ 15 w 44"/>
                <a:gd name="T17" fmla="*/ 102 h 1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107"/>
                <a:gd name="T29" fmla="*/ 44 w 44"/>
                <a:gd name="T30" fmla="*/ 107 h 10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107">
                  <a:moveTo>
                    <a:pt x="15" y="102"/>
                  </a:moveTo>
                  <a:lnTo>
                    <a:pt x="19" y="96"/>
                  </a:lnTo>
                  <a:lnTo>
                    <a:pt x="44" y="4"/>
                  </a:lnTo>
                  <a:lnTo>
                    <a:pt x="29" y="0"/>
                  </a:lnTo>
                  <a:lnTo>
                    <a:pt x="4" y="92"/>
                  </a:lnTo>
                  <a:lnTo>
                    <a:pt x="15" y="102"/>
                  </a:lnTo>
                  <a:lnTo>
                    <a:pt x="4" y="92"/>
                  </a:lnTo>
                  <a:lnTo>
                    <a:pt x="0" y="107"/>
                  </a:lnTo>
                  <a:lnTo>
                    <a:pt x="15" y="102"/>
                  </a:lnTo>
                  <a:close/>
                </a:path>
              </a:pathLst>
            </a:custGeom>
            <a:solidFill>
              <a:srgbClr val="1F1A17"/>
            </a:solidFill>
            <a:ln w="9525">
              <a:noFill/>
              <a:round/>
              <a:headEnd/>
              <a:tailEnd/>
            </a:ln>
          </p:spPr>
          <p:txBody>
            <a:bodyPr/>
            <a:lstStyle/>
            <a:p>
              <a:endParaRPr lang="en-US"/>
            </a:p>
          </p:txBody>
        </p:sp>
        <p:sp>
          <p:nvSpPr>
            <p:cNvPr id="46019" name="Freeform 2270"/>
            <p:cNvSpPr>
              <a:spLocks/>
            </p:cNvSpPr>
            <p:nvPr/>
          </p:nvSpPr>
          <p:spPr bwMode="auto">
            <a:xfrm>
              <a:off x="4723" y="3829"/>
              <a:ext cx="29" cy="23"/>
            </a:xfrm>
            <a:custGeom>
              <a:avLst/>
              <a:gdLst>
                <a:gd name="T0" fmla="*/ 9 w 29"/>
                <a:gd name="T1" fmla="*/ 23 h 23"/>
                <a:gd name="T2" fmla="*/ 9 w 29"/>
                <a:gd name="T3" fmla="*/ 23 h 23"/>
                <a:gd name="T4" fmla="*/ 17 w 29"/>
                <a:gd name="T5" fmla="*/ 18 h 23"/>
                <a:gd name="T6" fmla="*/ 29 w 29"/>
                <a:gd name="T7" fmla="*/ 12 h 23"/>
                <a:gd name="T8" fmla="*/ 17 w 29"/>
                <a:gd name="T9" fmla="*/ 0 h 23"/>
                <a:gd name="T10" fmla="*/ 9 w 29"/>
                <a:gd name="T11" fmla="*/ 4 h 23"/>
                <a:gd name="T12" fmla="*/ 0 w 29"/>
                <a:gd name="T13" fmla="*/ 10 h 23"/>
                <a:gd name="T14" fmla="*/ 0 w 29"/>
                <a:gd name="T15" fmla="*/ 10 h 23"/>
                <a:gd name="T16" fmla="*/ 9 w 29"/>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23"/>
                <a:gd name="T29" fmla="*/ 29 w 29"/>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23">
                  <a:moveTo>
                    <a:pt x="9" y="23"/>
                  </a:moveTo>
                  <a:lnTo>
                    <a:pt x="9" y="23"/>
                  </a:lnTo>
                  <a:lnTo>
                    <a:pt x="17" y="18"/>
                  </a:lnTo>
                  <a:lnTo>
                    <a:pt x="29" y="12"/>
                  </a:lnTo>
                  <a:lnTo>
                    <a:pt x="17" y="0"/>
                  </a:lnTo>
                  <a:lnTo>
                    <a:pt x="9" y="4"/>
                  </a:lnTo>
                  <a:lnTo>
                    <a:pt x="0" y="10"/>
                  </a:lnTo>
                  <a:lnTo>
                    <a:pt x="9" y="23"/>
                  </a:lnTo>
                  <a:close/>
                </a:path>
              </a:pathLst>
            </a:custGeom>
            <a:solidFill>
              <a:srgbClr val="1F1A17"/>
            </a:solidFill>
            <a:ln w="9525">
              <a:noFill/>
              <a:round/>
              <a:headEnd/>
              <a:tailEnd/>
            </a:ln>
          </p:spPr>
          <p:txBody>
            <a:bodyPr/>
            <a:lstStyle/>
            <a:p>
              <a:endParaRPr lang="en-US"/>
            </a:p>
          </p:txBody>
        </p:sp>
        <p:sp>
          <p:nvSpPr>
            <p:cNvPr id="46020" name="Freeform 2271"/>
            <p:cNvSpPr>
              <a:spLocks/>
            </p:cNvSpPr>
            <p:nvPr/>
          </p:nvSpPr>
          <p:spPr bwMode="auto">
            <a:xfrm>
              <a:off x="4709" y="3839"/>
              <a:ext cx="23" cy="21"/>
            </a:xfrm>
            <a:custGeom>
              <a:avLst/>
              <a:gdLst>
                <a:gd name="T0" fmla="*/ 6 w 23"/>
                <a:gd name="T1" fmla="*/ 21 h 21"/>
                <a:gd name="T2" fmla="*/ 8 w 23"/>
                <a:gd name="T3" fmla="*/ 21 h 21"/>
                <a:gd name="T4" fmla="*/ 16 w 23"/>
                <a:gd name="T5" fmla="*/ 17 h 21"/>
                <a:gd name="T6" fmla="*/ 23 w 23"/>
                <a:gd name="T7" fmla="*/ 13 h 21"/>
                <a:gd name="T8" fmla="*/ 14 w 23"/>
                <a:gd name="T9" fmla="*/ 0 h 21"/>
                <a:gd name="T10" fmla="*/ 8 w 23"/>
                <a:gd name="T11" fmla="*/ 4 h 21"/>
                <a:gd name="T12" fmla="*/ 0 w 23"/>
                <a:gd name="T13" fmla="*/ 8 h 21"/>
                <a:gd name="T14" fmla="*/ 2 w 23"/>
                <a:gd name="T15" fmla="*/ 6 h 21"/>
                <a:gd name="T16" fmla="*/ 6 w 23"/>
                <a:gd name="T17" fmla="*/ 21 h 21"/>
                <a:gd name="T18" fmla="*/ 8 w 23"/>
                <a:gd name="T19" fmla="*/ 21 h 21"/>
                <a:gd name="T20" fmla="*/ 8 w 23"/>
                <a:gd name="T21" fmla="*/ 21 h 21"/>
                <a:gd name="T22" fmla="*/ 6 w 23"/>
                <a:gd name="T23" fmla="*/ 21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1"/>
                <a:gd name="T38" fmla="*/ 23 w 23"/>
                <a:gd name="T39" fmla="*/ 21 h 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1">
                  <a:moveTo>
                    <a:pt x="6" y="21"/>
                  </a:moveTo>
                  <a:lnTo>
                    <a:pt x="8" y="21"/>
                  </a:lnTo>
                  <a:lnTo>
                    <a:pt x="16" y="17"/>
                  </a:lnTo>
                  <a:lnTo>
                    <a:pt x="23" y="13"/>
                  </a:lnTo>
                  <a:lnTo>
                    <a:pt x="14" y="0"/>
                  </a:lnTo>
                  <a:lnTo>
                    <a:pt x="8" y="4"/>
                  </a:lnTo>
                  <a:lnTo>
                    <a:pt x="0" y="8"/>
                  </a:lnTo>
                  <a:lnTo>
                    <a:pt x="2" y="6"/>
                  </a:lnTo>
                  <a:lnTo>
                    <a:pt x="6" y="21"/>
                  </a:lnTo>
                  <a:lnTo>
                    <a:pt x="8" y="21"/>
                  </a:lnTo>
                  <a:lnTo>
                    <a:pt x="6" y="21"/>
                  </a:lnTo>
                  <a:close/>
                </a:path>
              </a:pathLst>
            </a:custGeom>
            <a:solidFill>
              <a:srgbClr val="1F1A17"/>
            </a:solidFill>
            <a:ln w="9525">
              <a:noFill/>
              <a:round/>
              <a:headEnd/>
              <a:tailEnd/>
            </a:ln>
          </p:spPr>
          <p:txBody>
            <a:bodyPr/>
            <a:lstStyle/>
            <a:p>
              <a:endParaRPr lang="en-US"/>
            </a:p>
          </p:txBody>
        </p:sp>
        <p:sp>
          <p:nvSpPr>
            <p:cNvPr id="46021" name="Freeform 2272"/>
            <p:cNvSpPr>
              <a:spLocks/>
            </p:cNvSpPr>
            <p:nvPr/>
          </p:nvSpPr>
          <p:spPr bwMode="auto">
            <a:xfrm>
              <a:off x="4694" y="3845"/>
              <a:ext cx="21" cy="27"/>
            </a:xfrm>
            <a:custGeom>
              <a:avLst/>
              <a:gdLst>
                <a:gd name="T0" fmla="*/ 13 w 21"/>
                <a:gd name="T1" fmla="*/ 17 h 27"/>
                <a:gd name="T2" fmla="*/ 15 w 21"/>
                <a:gd name="T3" fmla="*/ 19 h 27"/>
                <a:gd name="T4" fmla="*/ 17 w 21"/>
                <a:gd name="T5" fmla="*/ 21 h 27"/>
                <a:gd name="T6" fmla="*/ 21 w 21"/>
                <a:gd name="T7" fmla="*/ 15 h 27"/>
                <a:gd name="T8" fmla="*/ 17 w 21"/>
                <a:gd name="T9" fmla="*/ 0 h 27"/>
                <a:gd name="T10" fmla="*/ 6 w 21"/>
                <a:gd name="T11" fmla="*/ 9 h 27"/>
                <a:gd name="T12" fmla="*/ 0 w 21"/>
                <a:gd name="T13" fmla="*/ 23 h 27"/>
                <a:gd name="T14" fmla="*/ 2 w 21"/>
                <a:gd name="T15" fmla="*/ 27 h 27"/>
                <a:gd name="T16" fmla="*/ 0 w 21"/>
                <a:gd name="T17" fmla="*/ 23 h 27"/>
                <a:gd name="T18" fmla="*/ 0 w 21"/>
                <a:gd name="T19" fmla="*/ 25 h 27"/>
                <a:gd name="T20" fmla="*/ 2 w 21"/>
                <a:gd name="T21" fmla="*/ 27 h 27"/>
                <a:gd name="T22" fmla="*/ 13 w 21"/>
                <a:gd name="T23" fmla="*/ 17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27"/>
                <a:gd name="T38" fmla="*/ 21 w 21"/>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27">
                  <a:moveTo>
                    <a:pt x="13" y="17"/>
                  </a:moveTo>
                  <a:lnTo>
                    <a:pt x="15" y="19"/>
                  </a:lnTo>
                  <a:lnTo>
                    <a:pt x="17" y="21"/>
                  </a:lnTo>
                  <a:lnTo>
                    <a:pt x="21" y="15"/>
                  </a:lnTo>
                  <a:lnTo>
                    <a:pt x="17" y="0"/>
                  </a:lnTo>
                  <a:lnTo>
                    <a:pt x="6" y="9"/>
                  </a:lnTo>
                  <a:lnTo>
                    <a:pt x="0" y="23"/>
                  </a:lnTo>
                  <a:lnTo>
                    <a:pt x="2" y="27"/>
                  </a:lnTo>
                  <a:lnTo>
                    <a:pt x="0" y="23"/>
                  </a:lnTo>
                  <a:lnTo>
                    <a:pt x="0" y="25"/>
                  </a:lnTo>
                  <a:lnTo>
                    <a:pt x="2" y="27"/>
                  </a:lnTo>
                  <a:lnTo>
                    <a:pt x="13" y="17"/>
                  </a:lnTo>
                  <a:close/>
                </a:path>
              </a:pathLst>
            </a:custGeom>
            <a:solidFill>
              <a:srgbClr val="1F1A17"/>
            </a:solidFill>
            <a:ln w="9525">
              <a:noFill/>
              <a:round/>
              <a:headEnd/>
              <a:tailEnd/>
            </a:ln>
          </p:spPr>
          <p:txBody>
            <a:bodyPr/>
            <a:lstStyle/>
            <a:p>
              <a:endParaRPr lang="en-US"/>
            </a:p>
          </p:txBody>
        </p:sp>
        <p:sp>
          <p:nvSpPr>
            <p:cNvPr id="46022" name="Freeform 2273"/>
            <p:cNvSpPr>
              <a:spLocks/>
            </p:cNvSpPr>
            <p:nvPr/>
          </p:nvSpPr>
          <p:spPr bwMode="auto">
            <a:xfrm>
              <a:off x="4696" y="3862"/>
              <a:ext cx="21" cy="17"/>
            </a:xfrm>
            <a:custGeom>
              <a:avLst/>
              <a:gdLst>
                <a:gd name="T0" fmla="*/ 15 w 21"/>
                <a:gd name="T1" fmla="*/ 0 h 17"/>
                <a:gd name="T2" fmla="*/ 21 w 21"/>
                <a:gd name="T3" fmla="*/ 0 h 17"/>
                <a:gd name="T4" fmla="*/ 15 w 21"/>
                <a:gd name="T5" fmla="*/ 0 h 17"/>
                <a:gd name="T6" fmla="*/ 11 w 21"/>
                <a:gd name="T7" fmla="*/ 0 h 17"/>
                <a:gd name="T8" fmla="*/ 0 w 21"/>
                <a:gd name="T9" fmla="*/ 10 h 17"/>
                <a:gd name="T10" fmla="*/ 10 w 21"/>
                <a:gd name="T11" fmla="*/ 15 h 17"/>
                <a:gd name="T12" fmla="*/ 15 w 21"/>
                <a:gd name="T13" fmla="*/ 15 h 17"/>
                <a:gd name="T14" fmla="*/ 21 w 21"/>
                <a:gd name="T15" fmla="*/ 15 h 17"/>
                <a:gd name="T16" fmla="*/ 15 w 21"/>
                <a:gd name="T17" fmla="*/ 15 h 17"/>
                <a:gd name="T18" fmla="*/ 17 w 21"/>
                <a:gd name="T19" fmla="*/ 17 h 17"/>
                <a:gd name="T20" fmla="*/ 21 w 21"/>
                <a:gd name="T21" fmla="*/ 15 h 17"/>
                <a:gd name="T22" fmla="*/ 15 w 21"/>
                <a:gd name="T23" fmla="*/ 0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17"/>
                <a:gd name="T38" fmla="*/ 21 w 21"/>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17">
                  <a:moveTo>
                    <a:pt x="15" y="0"/>
                  </a:moveTo>
                  <a:lnTo>
                    <a:pt x="21" y="0"/>
                  </a:lnTo>
                  <a:lnTo>
                    <a:pt x="15" y="0"/>
                  </a:lnTo>
                  <a:lnTo>
                    <a:pt x="11" y="0"/>
                  </a:lnTo>
                  <a:lnTo>
                    <a:pt x="0" y="10"/>
                  </a:lnTo>
                  <a:lnTo>
                    <a:pt x="10" y="15"/>
                  </a:lnTo>
                  <a:lnTo>
                    <a:pt x="15" y="15"/>
                  </a:lnTo>
                  <a:lnTo>
                    <a:pt x="21" y="15"/>
                  </a:lnTo>
                  <a:lnTo>
                    <a:pt x="15" y="15"/>
                  </a:lnTo>
                  <a:lnTo>
                    <a:pt x="17" y="17"/>
                  </a:lnTo>
                  <a:lnTo>
                    <a:pt x="21" y="15"/>
                  </a:lnTo>
                  <a:lnTo>
                    <a:pt x="15" y="0"/>
                  </a:lnTo>
                  <a:close/>
                </a:path>
              </a:pathLst>
            </a:custGeom>
            <a:solidFill>
              <a:srgbClr val="1F1A17"/>
            </a:solidFill>
            <a:ln w="9525">
              <a:noFill/>
              <a:round/>
              <a:headEnd/>
              <a:tailEnd/>
            </a:ln>
          </p:spPr>
          <p:txBody>
            <a:bodyPr/>
            <a:lstStyle/>
            <a:p>
              <a:endParaRPr lang="en-US"/>
            </a:p>
          </p:txBody>
        </p:sp>
        <p:sp>
          <p:nvSpPr>
            <p:cNvPr id="46023" name="Freeform 2274"/>
            <p:cNvSpPr>
              <a:spLocks/>
            </p:cNvSpPr>
            <p:nvPr/>
          </p:nvSpPr>
          <p:spPr bwMode="auto">
            <a:xfrm>
              <a:off x="4711" y="3856"/>
              <a:ext cx="21" cy="21"/>
            </a:xfrm>
            <a:custGeom>
              <a:avLst/>
              <a:gdLst>
                <a:gd name="T0" fmla="*/ 16 w 21"/>
                <a:gd name="T1" fmla="*/ 0 h 21"/>
                <a:gd name="T2" fmla="*/ 8 w 21"/>
                <a:gd name="T3" fmla="*/ 4 h 21"/>
                <a:gd name="T4" fmla="*/ 0 w 21"/>
                <a:gd name="T5" fmla="*/ 6 h 21"/>
                <a:gd name="T6" fmla="*/ 6 w 21"/>
                <a:gd name="T7" fmla="*/ 21 h 21"/>
                <a:gd name="T8" fmla="*/ 14 w 21"/>
                <a:gd name="T9" fmla="*/ 19 h 21"/>
                <a:gd name="T10" fmla="*/ 21 w 21"/>
                <a:gd name="T11" fmla="*/ 17 h 21"/>
                <a:gd name="T12" fmla="*/ 16 w 21"/>
                <a:gd name="T13" fmla="*/ 0 h 21"/>
                <a:gd name="T14" fmla="*/ 0 60000 65536"/>
                <a:gd name="T15" fmla="*/ 0 60000 65536"/>
                <a:gd name="T16" fmla="*/ 0 60000 65536"/>
                <a:gd name="T17" fmla="*/ 0 60000 65536"/>
                <a:gd name="T18" fmla="*/ 0 60000 65536"/>
                <a:gd name="T19" fmla="*/ 0 60000 65536"/>
                <a:gd name="T20" fmla="*/ 0 60000 65536"/>
                <a:gd name="T21" fmla="*/ 0 w 21"/>
                <a:gd name="T22" fmla="*/ 0 h 21"/>
                <a:gd name="T23" fmla="*/ 21 w 21"/>
                <a:gd name="T24" fmla="*/ 21 h 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21">
                  <a:moveTo>
                    <a:pt x="16" y="0"/>
                  </a:moveTo>
                  <a:lnTo>
                    <a:pt x="8" y="4"/>
                  </a:lnTo>
                  <a:lnTo>
                    <a:pt x="0" y="6"/>
                  </a:lnTo>
                  <a:lnTo>
                    <a:pt x="6" y="21"/>
                  </a:lnTo>
                  <a:lnTo>
                    <a:pt x="14" y="19"/>
                  </a:lnTo>
                  <a:lnTo>
                    <a:pt x="21" y="17"/>
                  </a:lnTo>
                  <a:lnTo>
                    <a:pt x="16" y="0"/>
                  </a:lnTo>
                  <a:close/>
                </a:path>
              </a:pathLst>
            </a:custGeom>
            <a:solidFill>
              <a:srgbClr val="1F1A17"/>
            </a:solidFill>
            <a:ln w="9525">
              <a:noFill/>
              <a:round/>
              <a:headEnd/>
              <a:tailEnd/>
            </a:ln>
          </p:spPr>
          <p:txBody>
            <a:bodyPr/>
            <a:lstStyle/>
            <a:p>
              <a:endParaRPr lang="en-US"/>
            </a:p>
          </p:txBody>
        </p:sp>
        <p:sp>
          <p:nvSpPr>
            <p:cNvPr id="46024" name="Freeform 2275"/>
            <p:cNvSpPr>
              <a:spLocks/>
            </p:cNvSpPr>
            <p:nvPr/>
          </p:nvSpPr>
          <p:spPr bwMode="auto">
            <a:xfrm>
              <a:off x="4445" y="3340"/>
              <a:ext cx="9" cy="15"/>
            </a:xfrm>
            <a:custGeom>
              <a:avLst/>
              <a:gdLst>
                <a:gd name="T0" fmla="*/ 0 w 9"/>
                <a:gd name="T1" fmla="*/ 15 h 15"/>
                <a:gd name="T2" fmla="*/ 3 w 9"/>
                <a:gd name="T3" fmla="*/ 15 h 15"/>
                <a:gd name="T4" fmla="*/ 7 w 9"/>
                <a:gd name="T5" fmla="*/ 15 h 15"/>
                <a:gd name="T6" fmla="*/ 9 w 9"/>
                <a:gd name="T7" fmla="*/ 11 h 15"/>
                <a:gd name="T8" fmla="*/ 9 w 9"/>
                <a:gd name="T9" fmla="*/ 9 h 15"/>
                <a:gd name="T10" fmla="*/ 9 w 9"/>
                <a:gd name="T11" fmla="*/ 6 h 15"/>
                <a:gd name="T12" fmla="*/ 9 w 9"/>
                <a:gd name="T13" fmla="*/ 4 h 15"/>
                <a:gd name="T14" fmla="*/ 5 w 9"/>
                <a:gd name="T15" fmla="*/ 2 h 15"/>
                <a:gd name="T16" fmla="*/ 3 w 9"/>
                <a:gd name="T17" fmla="*/ 0 h 15"/>
                <a:gd name="T18" fmla="*/ 0 w 9"/>
                <a:gd name="T19" fmla="*/ 15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15"/>
                <a:gd name="T32" fmla="*/ 9 w 9"/>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15">
                  <a:moveTo>
                    <a:pt x="0" y="15"/>
                  </a:moveTo>
                  <a:lnTo>
                    <a:pt x="3" y="15"/>
                  </a:lnTo>
                  <a:lnTo>
                    <a:pt x="7" y="15"/>
                  </a:lnTo>
                  <a:lnTo>
                    <a:pt x="9" y="11"/>
                  </a:lnTo>
                  <a:lnTo>
                    <a:pt x="9" y="9"/>
                  </a:lnTo>
                  <a:lnTo>
                    <a:pt x="9" y="6"/>
                  </a:lnTo>
                  <a:lnTo>
                    <a:pt x="9" y="4"/>
                  </a:lnTo>
                  <a:lnTo>
                    <a:pt x="5" y="2"/>
                  </a:lnTo>
                  <a:lnTo>
                    <a:pt x="3" y="0"/>
                  </a:lnTo>
                  <a:lnTo>
                    <a:pt x="0" y="15"/>
                  </a:lnTo>
                  <a:close/>
                </a:path>
              </a:pathLst>
            </a:custGeom>
            <a:solidFill>
              <a:srgbClr val="1F1A17"/>
            </a:solidFill>
            <a:ln w="9525">
              <a:noFill/>
              <a:round/>
              <a:headEnd/>
              <a:tailEnd/>
            </a:ln>
          </p:spPr>
          <p:txBody>
            <a:bodyPr/>
            <a:lstStyle/>
            <a:p>
              <a:endParaRPr lang="en-US"/>
            </a:p>
          </p:txBody>
        </p:sp>
        <p:sp>
          <p:nvSpPr>
            <p:cNvPr id="46025" name="Freeform 2276"/>
            <p:cNvSpPr>
              <a:spLocks/>
            </p:cNvSpPr>
            <p:nvPr/>
          </p:nvSpPr>
          <p:spPr bwMode="auto">
            <a:xfrm>
              <a:off x="4402" y="3336"/>
              <a:ext cx="46" cy="21"/>
            </a:xfrm>
            <a:custGeom>
              <a:avLst/>
              <a:gdLst>
                <a:gd name="T0" fmla="*/ 12 w 46"/>
                <a:gd name="T1" fmla="*/ 21 h 21"/>
                <a:gd name="T2" fmla="*/ 14 w 46"/>
                <a:gd name="T3" fmla="*/ 19 h 21"/>
                <a:gd name="T4" fmla="*/ 18 w 46"/>
                <a:gd name="T5" fmla="*/ 15 h 21"/>
                <a:gd name="T6" fmla="*/ 20 w 46"/>
                <a:gd name="T7" fmla="*/ 15 h 21"/>
                <a:gd name="T8" fmla="*/ 27 w 46"/>
                <a:gd name="T9" fmla="*/ 17 h 21"/>
                <a:gd name="T10" fmla="*/ 43 w 46"/>
                <a:gd name="T11" fmla="*/ 19 h 21"/>
                <a:gd name="T12" fmla="*/ 46 w 46"/>
                <a:gd name="T13" fmla="*/ 4 h 21"/>
                <a:gd name="T14" fmla="*/ 31 w 46"/>
                <a:gd name="T15" fmla="*/ 2 h 21"/>
                <a:gd name="T16" fmla="*/ 20 w 46"/>
                <a:gd name="T17" fmla="*/ 0 h 21"/>
                <a:gd name="T18" fmla="*/ 10 w 46"/>
                <a:gd name="T19" fmla="*/ 2 h 21"/>
                <a:gd name="T20" fmla="*/ 2 w 46"/>
                <a:gd name="T21" fmla="*/ 8 h 21"/>
                <a:gd name="T22" fmla="*/ 4 w 46"/>
                <a:gd name="T23" fmla="*/ 6 h 21"/>
                <a:gd name="T24" fmla="*/ 2 w 46"/>
                <a:gd name="T25" fmla="*/ 8 h 21"/>
                <a:gd name="T26" fmla="*/ 0 w 46"/>
                <a:gd name="T27" fmla="*/ 12 h 21"/>
                <a:gd name="T28" fmla="*/ 0 w 46"/>
                <a:gd name="T29" fmla="*/ 13 h 21"/>
                <a:gd name="T30" fmla="*/ 2 w 46"/>
                <a:gd name="T31" fmla="*/ 17 h 21"/>
                <a:gd name="T32" fmla="*/ 2 w 46"/>
                <a:gd name="T33" fmla="*/ 19 h 21"/>
                <a:gd name="T34" fmla="*/ 6 w 46"/>
                <a:gd name="T35" fmla="*/ 21 h 21"/>
                <a:gd name="T36" fmla="*/ 8 w 46"/>
                <a:gd name="T37" fmla="*/ 21 h 21"/>
                <a:gd name="T38" fmla="*/ 12 w 46"/>
                <a:gd name="T39" fmla="*/ 21 h 21"/>
                <a:gd name="T40" fmla="*/ 14 w 46"/>
                <a:gd name="T41" fmla="*/ 19 h 21"/>
                <a:gd name="T42" fmla="*/ 12 w 46"/>
                <a:gd name="T43" fmla="*/ 21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
                <a:gd name="T67" fmla="*/ 0 h 21"/>
                <a:gd name="T68" fmla="*/ 46 w 46"/>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 h="21">
                  <a:moveTo>
                    <a:pt x="12" y="21"/>
                  </a:moveTo>
                  <a:lnTo>
                    <a:pt x="14" y="19"/>
                  </a:lnTo>
                  <a:lnTo>
                    <a:pt x="18" y="15"/>
                  </a:lnTo>
                  <a:lnTo>
                    <a:pt x="20" y="15"/>
                  </a:lnTo>
                  <a:lnTo>
                    <a:pt x="27" y="17"/>
                  </a:lnTo>
                  <a:lnTo>
                    <a:pt x="43" y="19"/>
                  </a:lnTo>
                  <a:lnTo>
                    <a:pt x="46" y="4"/>
                  </a:lnTo>
                  <a:lnTo>
                    <a:pt x="31" y="2"/>
                  </a:lnTo>
                  <a:lnTo>
                    <a:pt x="20" y="0"/>
                  </a:lnTo>
                  <a:lnTo>
                    <a:pt x="10" y="2"/>
                  </a:lnTo>
                  <a:lnTo>
                    <a:pt x="2" y="8"/>
                  </a:lnTo>
                  <a:lnTo>
                    <a:pt x="4" y="6"/>
                  </a:lnTo>
                  <a:lnTo>
                    <a:pt x="2" y="8"/>
                  </a:lnTo>
                  <a:lnTo>
                    <a:pt x="0" y="12"/>
                  </a:lnTo>
                  <a:lnTo>
                    <a:pt x="0" y="13"/>
                  </a:lnTo>
                  <a:lnTo>
                    <a:pt x="2" y="17"/>
                  </a:lnTo>
                  <a:lnTo>
                    <a:pt x="2" y="19"/>
                  </a:lnTo>
                  <a:lnTo>
                    <a:pt x="6" y="21"/>
                  </a:lnTo>
                  <a:lnTo>
                    <a:pt x="8" y="21"/>
                  </a:lnTo>
                  <a:lnTo>
                    <a:pt x="12" y="21"/>
                  </a:lnTo>
                  <a:lnTo>
                    <a:pt x="14" y="19"/>
                  </a:lnTo>
                  <a:lnTo>
                    <a:pt x="12" y="21"/>
                  </a:lnTo>
                  <a:close/>
                </a:path>
              </a:pathLst>
            </a:custGeom>
            <a:solidFill>
              <a:srgbClr val="1F1A17"/>
            </a:solidFill>
            <a:ln w="9525">
              <a:noFill/>
              <a:round/>
              <a:headEnd/>
              <a:tailEnd/>
            </a:ln>
          </p:spPr>
          <p:txBody>
            <a:bodyPr/>
            <a:lstStyle/>
            <a:p>
              <a:endParaRPr lang="en-US"/>
            </a:p>
          </p:txBody>
        </p:sp>
        <p:sp>
          <p:nvSpPr>
            <p:cNvPr id="46026" name="Freeform 2277"/>
            <p:cNvSpPr>
              <a:spLocks/>
            </p:cNvSpPr>
            <p:nvPr/>
          </p:nvSpPr>
          <p:spPr bwMode="auto">
            <a:xfrm>
              <a:off x="4398" y="3342"/>
              <a:ext cx="16" cy="17"/>
            </a:xfrm>
            <a:custGeom>
              <a:avLst/>
              <a:gdLst>
                <a:gd name="T0" fmla="*/ 8 w 16"/>
                <a:gd name="T1" fmla="*/ 17 h 17"/>
                <a:gd name="T2" fmla="*/ 12 w 16"/>
                <a:gd name="T3" fmla="*/ 17 h 17"/>
                <a:gd name="T4" fmla="*/ 16 w 16"/>
                <a:gd name="T5" fmla="*/ 15 h 17"/>
                <a:gd name="T6" fmla="*/ 8 w 16"/>
                <a:gd name="T7" fmla="*/ 0 h 17"/>
                <a:gd name="T8" fmla="*/ 4 w 16"/>
                <a:gd name="T9" fmla="*/ 2 h 17"/>
                <a:gd name="T10" fmla="*/ 8 w 16"/>
                <a:gd name="T11" fmla="*/ 17 h 17"/>
                <a:gd name="T12" fmla="*/ 4 w 16"/>
                <a:gd name="T13" fmla="*/ 2 h 17"/>
                <a:gd name="T14" fmla="*/ 0 w 16"/>
                <a:gd name="T15" fmla="*/ 6 h 17"/>
                <a:gd name="T16" fmla="*/ 0 w 16"/>
                <a:gd name="T17" fmla="*/ 7 h 17"/>
                <a:gd name="T18" fmla="*/ 0 w 16"/>
                <a:gd name="T19" fmla="*/ 11 h 17"/>
                <a:gd name="T20" fmla="*/ 0 w 16"/>
                <a:gd name="T21" fmla="*/ 13 h 17"/>
                <a:gd name="T22" fmla="*/ 2 w 16"/>
                <a:gd name="T23" fmla="*/ 15 h 17"/>
                <a:gd name="T24" fmla="*/ 6 w 16"/>
                <a:gd name="T25" fmla="*/ 17 h 17"/>
                <a:gd name="T26" fmla="*/ 8 w 16"/>
                <a:gd name="T27" fmla="*/ 17 h 17"/>
                <a:gd name="T28" fmla="*/ 12 w 16"/>
                <a:gd name="T29" fmla="*/ 17 h 17"/>
                <a:gd name="T30" fmla="*/ 8 w 16"/>
                <a:gd name="T31" fmla="*/ 17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
                <a:gd name="T49" fmla="*/ 0 h 17"/>
                <a:gd name="T50" fmla="*/ 16 w 16"/>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 h="17">
                  <a:moveTo>
                    <a:pt x="8" y="17"/>
                  </a:moveTo>
                  <a:lnTo>
                    <a:pt x="12" y="17"/>
                  </a:lnTo>
                  <a:lnTo>
                    <a:pt x="16" y="15"/>
                  </a:lnTo>
                  <a:lnTo>
                    <a:pt x="8" y="0"/>
                  </a:lnTo>
                  <a:lnTo>
                    <a:pt x="4" y="2"/>
                  </a:lnTo>
                  <a:lnTo>
                    <a:pt x="8" y="17"/>
                  </a:lnTo>
                  <a:lnTo>
                    <a:pt x="4" y="2"/>
                  </a:lnTo>
                  <a:lnTo>
                    <a:pt x="0" y="6"/>
                  </a:lnTo>
                  <a:lnTo>
                    <a:pt x="0" y="7"/>
                  </a:lnTo>
                  <a:lnTo>
                    <a:pt x="0" y="11"/>
                  </a:lnTo>
                  <a:lnTo>
                    <a:pt x="0" y="13"/>
                  </a:lnTo>
                  <a:lnTo>
                    <a:pt x="2" y="15"/>
                  </a:lnTo>
                  <a:lnTo>
                    <a:pt x="6" y="17"/>
                  </a:lnTo>
                  <a:lnTo>
                    <a:pt x="8" y="17"/>
                  </a:lnTo>
                  <a:lnTo>
                    <a:pt x="12" y="17"/>
                  </a:lnTo>
                  <a:lnTo>
                    <a:pt x="8" y="17"/>
                  </a:lnTo>
                  <a:close/>
                </a:path>
              </a:pathLst>
            </a:custGeom>
            <a:solidFill>
              <a:srgbClr val="1F1A17"/>
            </a:solidFill>
            <a:ln w="9525">
              <a:noFill/>
              <a:round/>
              <a:headEnd/>
              <a:tailEnd/>
            </a:ln>
          </p:spPr>
          <p:txBody>
            <a:bodyPr/>
            <a:lstStyle/>
            <a:p>
              <a:endParaRPr lang="en-US"/>
            </a:p>
          </p:txBody>
        </p:sp>
        <p:sp>
          <p:nvSpPr>
            <p:cNvPr id="46027" name="Freeform 2278"/>
            <p:cNvSpPr>
              <a:spLocks/>
            </p:cNvSpPr>
            <p:nvPr/>
          </p:nvSpPr>
          <p:spPr bwMode="auto">
            <a:xfrm>
              <a:off x="4391" y="3344"/>
              <a:ext cx="15" cy="15"/>
            </a:xfrm>
            <a:custGeom>
              <a:avLst/>
              <a:gdLst>
                <a:gd name="T0" fmla="*/ 2 w 15"/>
                <a:gd name="T1" fmla="*/ 2 h 15"/>
                <a:gd name="T2" fmla="*/ 7 w 15"/>
                <a:gd name="T3" fmla="*/ 15 h 15"/>
                <a:gd name="T4" fmla="*/ 15 w 15"/>
                <a:gd name="T5" fmla="*/ 15 h 15"/>
                <a:gd name="T6" fmla="*/ 15 w 15"/>
                <a:gd name="T7" fmla="*/ 0 h 15"/>
                <a:gd name="T8" fmla="*/ 7 w 15"/>
                <a:gd name="T9" fmla="*/ 0 h 15"/>
                <a:gd name="T10" fmla="*/ 2 w 15"/>
                <a:gd name="T11" fmla="*/ 2 h 15"/>
                <a:gd name="T12" fmla="*/ 7 w 15"/>
                <a:gd name="T13" fmla="*/ 0 h 15"/>
                <a:gd name="T14" fmla="*/ 4 w 15"/>
                <a:gd name="T15" fmla="*/ 0 h 15"/>
                <a:gd name="T16" fmla="*/ 2 w 15"/>
                <a:gd name="T17" fmla="*/ 2 h 15"/>
                <a:gd name="T18" fmla="*/ 0 w 15"/>
                <a:gd name="T19" fmla="*/ 5 h 15"/>
                <a:gd name="T20" fmla="*/ 0 w 15"/>
                <a:gd name="T21" fmla="*/ 7 h 15"/>
                <a:gd name="T22" fmla="*/ 0 w 15"/>
                <a:gd name="T23" fmla="*/ 11 h 15"/>
                <a:gd name="T24" fmla="*/ 2 w 15"/>
                <a:gd name="T25" fmla="*/ 13 h 15"/>
                <a:gd name="T26" fmla="*/ 4 w 15"/>
                <a:gd name="T27" fmla="*/ 15 h 15"/>
                <a:gd name="T28" fmla="*/ 7 w 15"/>
                <a:gd name="T29" fmla="*/ 15 h 15"/>
                <a:gd name="T30" fmla="*/ 2 w 15"/>
                <a:gd name="T31" fmla="*/ 2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5"/>
                <a:gd name="T50" fmla="*/ 15 w 15"/>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5">
                  <a:moveTo>
                    <a:pt x="2" y="2"/>
                  </a:moveTo>
                  <a:lnTo>
                    <a:pt x="7" y="15"/>
                  </a:lnTo>
                  <a:lnTo>
                    <a:pt x="15" y="15"/>
                  </a:lnTo>
                  <a:lnTo>
                    <a:pt x="15" y="0"/>
                  </a:lnTo>
                  <a:lnTo>
                    <a:pt x="7" y="0"/>
                  </a:lnTo>
                  <a:lnTo>
                    <a:pt x="2" y="2"/>
                  </a:lnTo>
                  <a:lnTo>
                    <a:pt x="7" y="0"/>
                  </a:lnTo>
                  <a:lnTo>
                    <a:pt x="4" y="0"/>
                  </a:lnTo>
                  <a:lnTo>
                    <a:pt x="2" y="2"/>
                  </a:lnTo>
                  <a:lnTo>
                    <a:pt x="0" y="5"/>
                  </a:lnTo>
                  <a:lnTo>
                    <a:pt x="0" y="7"/>
                  </a:lnTo>
                  <a:lnTo>
                    <a:pt x="0" y="11"/>
                  </a:lnTo>
                  <a:lnTo>
                    <a:pt x="2" y="13"/>
                  </a:lnTo>
                  <a:lnTo>
                    <a:pt x="4" y="15"/>
                  </a:lnTo>
                  <a:lnTo>
                    <a:pt x="7" y="15"/>
                  </a:lnTo>
                  <a:lnTo>
                    <a:pt x="2" y="2"/>
                  </a:lnTo>
                  <a:close/>
                </a:path>
              </a:pathLst>
            </a:custGeom>
            <a:solidFill>
              <a:srgbClr val="1F1A17"/>
            </a:solidFill>
            <a:ln w="9525">
              <a:noFill/>
              <a:round/>
              <a:headEnd/>
              <a:tailEnd/>
            </a:ln>
          </p:spPr>
          <p:txBody>
            <a:bodyPr/>
            <a:lstStyle/>
            <a:p>
              <a:endParaRPr lang="en-US"/>
            </a:p>
          </p:txBody>
        </p:sp>
        <p:sp>
          <p:nvSpPr>
            <p:cNvPr id="46028" name="Freeform 2279"/>
            <p:cNvSpPr>
              <a:spLocks/>
            </p:cNvSpPr>
            <p:nvPr/>
          </p:nvSpPr>
          <p:spPr bwMode="auto">
            <a:xfrm>
              <a:off x="4389" y="3346"/>
              <a:ext cx="15" cy="17"/>
            </a:xfrm>
            <a:custGeom>
              <a:avLst/>
              <a:gdLst>
                <a:gd name="T0" fmla="*/ 2 w 15"/>
                <a:gd name="T1" fmla="*/ 2 h 17"/>
                <a:gd name="T2" fmla="*/ 13 w 15"/>
                <a:gd name="T3" fmla="*/ 13 h 17"/>
                <a:gd name="T4" fmla="*/ 15 w 15"/>
                <a:gd name="T5" fmla="*/ 11 h 17"/>
                <a:gd name="T6" fmla="*/ 4 w 15"/>
                <a:gd name="T7" fmla="*/ 0 h 17"/>
                <a:gd name="T8" fmla="*/ 2 w 15"/>
                <a:gd name="T9" fmla="*/ 2 h 17"/>
                <a:gd name="T10" fmla="*/ 2 w 15"/>
                <a:gd name="T11" fmla="*/ 2 h 17"/>
                <a:gd name="T12" fmla="*/ 2 w 15"/>
                <a:gd name="T13" fmla="*/ 2 h 17"/>
                <a:gd name="T14" fmla="*/ 0 w 15"/>
                <a:gd name="T15" fmla="*/ 5 h 17"/>
                <a:gd name="T16" fmla="*/ 0 w 15"/>
                <a:gd name="T17" fmla="*/ 7 h 17"/>
                <a:gd name="T18" fmla="*/ 0 w 15"/>
                <a:gd name="T19" fmla="*/ 11 h 17"/>
                <a:gd name="T20" fmla="*/ 2 w 15"/>
                <a:gd name="T21" fmla="*/ 13 h 17"/>
                <a:gd name="T22" fmla="*/ 4 w 15"/>
                <a:gd name="T23" fmla="*/ 15 h 17"/>
                <a:gd name="T24" fmla="*/ 8 w 15"/>
                <a:gd name="T25" fmla="*/ 17 h 17"/>
                <a:gd name="T26" fmla="*/ 9 w 15"/>
                <a:gd name="T27" fmla="*/ 15 h 17"/>
                <a:gd name="T28" fmla="*/ 13 w 15"/>
                <a:gd name="T29" fmla="*/ 13 h 17"/>
                <a:gd name="T30" fmla="*/ 2 w 15"/>
                <a:gd name="T31" fmla="*/ 2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7"/>
                <a:gd name="T50" fmla="*/ 15 w 15"/>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7">
                  <a:moveTo>
                    <a:pt x="2" y="2"/>
                  </a:moveTo>
                  <a:lnTo>
                    <a:pt x="13" y="13"/>
                  </a:lnTo>
                  <a:lnTo>
                    <a:pt x="15" y="11"/>
                  </a:lnTo>
                  <a:lnTo>
                    <a:pt x="4" y="0"/>
                  </a:lnTo>
                  <a:lnTo>
                    <a:pt x="2" y="2"/>
                  </a:lnTo>
                  <a:lnTo>
                    <a:pt x="0" y="5"/>
                  </a:lnTo>
                  <a:lnTo>
                    <a:pt x="0" y="7"/>
                  </a:lnTo>
                  <a:lnTo>
                    <a:pt x="0" y="11"/>
                  </a:lnTo>
                  <a:lnTo>
                    <a:pt x="2" y="13"/>
                  </a:lnTo>
                  <a:lnTo>
                    <a:pt x="4" y="15"/>
                  </a:lnTo>
                  <a:lnTo>
                    <a:pt x="8" y="17"/>
                  </a:lnTo>
                  <a:lnTo>
                    <a:pt x="9" y="15"/>
                  </a:lnTo>
                  <a:lnTo>
                    <a:pt x="13" y="13"/>
                  </a:lnTo>
                  <a:lnTo>
                    <a:pt x="2" y="2"/>
                  </a:lnTo>
                  <a:close/>
                </a:path>
              </a:pathLst>
            </a:custGeom>
            <a:solidFill>
              <a:srgbClr val="1F1A17"/>
            </a:solidFill>
            <a:ln w="9525">
              <a:noFill/>
              <a:round/>
              <a:headEnd/>
              <a:tailEnd/>
            </a:ln>
          </p:spPr>
          <p:txBody>
            <a:bodyPr/>
            <a:lstStyle/>
            <a:p>
              <a:endParaRPr lang="en-US"/>
            </a:p>
          </p:txBody>
        </p:sp>
        <p:sp>
          <p:nvSpPr>
            <p:cNvPr id="46029" name="Freeform 2280"/>
            <p:cNvSpPr>
              <a:spLocks/>
            </p:cNvSpPr>
            <p:nvPr/>
          </p:nvSpPr>
          <p:spPr bwMode="auto">
            <a:xfrm>
              <a:off x="4389" y="3348"/>
              <a:ext cx="13" cy="15"/>
            </a:xfrm>
            <a:custGeom>
              <a:avLst/>
              <a:gdLst>
                <a:gd name="T0" fmla="*/ 11 w 13"/>
                <a:gd name="T1" fmla="*/ 15 h 15"/>
                <a:gd name="T2" fmla="*/ 13 w 13"/>
                <a:gd name="T3" fmla="*/ 11 h 15"/>
                <a:gd name="T4" fmla="*/ 2 w 13"/>
                <a:gd name="T5" fmla="*/ 0 h 15"/>
                <a:gd name="T6" fmla="*/ 0 w 13"/>
                <a:gd name="T7" fmla="*/ 3 h 15"/>
                <a:gd name="T8" fmla="*/ 11 w 13"/>
                <a:gd name="T9" fmla="*/ 15 h 15"/>
                <a:gd name="T10" fmla="*/ 0 60000 65536"/>
                <a:gd name="T11" fmla="*/ 0 60000 65536"/>
                <a:gd name="T12" fmla="*/ 0 60000 65536"/>
                <a:gd name="T13" fmla="*/ 0 60000 65536"/>
                <a:gd name="T14" fmla="*/ 0 60000 65536"/>
                <a:gd name="T15" fmla="*/ 0 w 13"/>
                <a:gd name="T16" fmla="*/ 0 h 15"/>
                <a:gd name="T17" fmla="*/ 13 w 13"/>
                <a:gd name="T18" fmla="*/ 15 h 15"/>
              </a:gdLst>
              <a:ahLst/>
              <a:cxnLst>
                <a:cxn ang="T10">
                  <a:pos x="T0" y="T1"/>
                </a:cxn>
                <a:cxn ang="T11">
                  <a:pos x="T2" y="T3"/>
                </a:cxn>
                <a:cxn ang="T12">
                  <a:pos x="T4" y="T5"/>
                </a:cxn>
                <a:cxn ang="T13">
                  <a:pos x="T6" y="T7"/>
                </a:cxn>
                <a:cxn ang="T14">
                  <a:pos x="T8" y="T9"/>
                </a:cxn>
              </a:cxnLst>
              <a:rect l="T15" t="T16" r="T17" b="T18"/>
              <a:pathLst>
                <a:path w="13" h="15">
                  <a:moveTo>
                    <a:pt x="11" y="15"/>
                  </a:moveTo>
                  <a:lnTo>
                    <a:pt x="13" y="11"/>
                  </a:lnTo>
                  <a:lnTo>
                    <a:pt x="2" y="0"/>
                  </a:lnTo>
                  <a:lnTo>
                    <a:pt x="0" y="3"/>
                  </a:lnTo>
                  <a:lnTo>
                    <a:pt x="11" y="15"/>
                  </a:lnTo>
                  <a:close/>
                </a:path>
              </a:pathLst>
            </a:custGeom>
            <a:solidFill>
              <a:srgbClr val="1F1A17"/>
            </a:solidFill>
            <a:ln w="9525">
              <a:noFill/>
              <a:round/>
              <a:headEnd/>
              <a:tailEnd/>
            </a:ln>
          </p:spPr>
          <p:txBody>
            <a:bodyPr/>
            <a:lstStyle/>
            <a:p>
              <a:endParaRPr lang="en-US"/>
            </a:p>
          </p:txBody>
        </p:sp>
        <p:sp>
          <p:nvSpPr>
            <p:cNvPr id="46030" name="Freeform 2281"/>
            <p:cNvSpPr>
              <a:spLocks/>
            </p:cNvSpPr>
            <p:nvPr/>
          </p:nvSpPr>
          <p:spPr bwMode="auto">
            <a:xfrm>
              <a:off x="4387" y="3351"/>
              <a:ext cx="13" cy="14"/>
            </a:xfrm>
            <a:custGeom>
              <a:avLst/>
              <a:gdLst>
                <a:gd name="T0" fmla="*/ 2 w 13"/>
                <a:gd name="T1" fmla="*/ 0 h 14"/>
                <a:gd name="T2" fmla="*/ 0 w 13"/>
                <a:gd name="T3" fmla="*/ 2 h 14"/>
                <a:gd name="T4" fmla="*/ 0 w 13"/>
                <a:gd name="T5" fmla="*/ 6 h 14"/>
                <a:gd name="T6" fmla="*/ 0 w 13"/>
                <a:gd name="T7" fmla="*/ 8 h 14"/>
                <a:gd name="T8" fmla="*/ 2 w 13"/>
                <a:gd name="T9" fmla="*/ 12 h 14"/>
                <a:gd name="T10" fmla="*/ 4 w 13"/>
                <a:gd name="T11" fmla="*/ 12 h 14"/>
                <a:gd name="T12" fmla="*/ 8 w 13"/>
                <a:gd name="T13" fmla="*/ 14 h 14"/>
                <a:gd name="T14" fmla="*/ 10 w 13"/>
                <a:gd name="T15" fmla="*/ 14 h 14"/>
                <a:gd name="T16" fmla="*/ 13 w 13"/>
                <a:gd name="T17" fmla="*/ 12 h 14"/>
                <a:gd name="T18" fmla="*/ 2 w 13"/>
                <a:gd name="T19" fmla="*/ 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4"/>
                <a:gd name="T32" fmla="*/ 13 w 1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4">
                  <a:moveTo>
                    <a:pt x="2" y="0"/>
                  </a:moveTo>
                  <a:lnTo>
                    <a:pt x="0" y="2"/>
                  </a:lnTo>
                  <a:lnTo>
                    <a:pt x="0" y="6"/>
                  </a:lnTo>
                  <a:lnTo>
                    <a:pt x="0" y="8"/>
                  </a:lnTo>
                  <a:lnTo>
                    <a:pt x="2" y="12"/>
                  </a:lnTo>
                  <a:lnTo>
                    <a:pt x="4" y="12"/>
                  </a:lnTo>
                  <a:lnTo>
                    <a:pt x="8" y="14"/>
                  </a:lnTo>
                  <a:lnTo>
                    <a:pt x="10" y="14"/>
                  </a:lnTo>
                  <a:lnTo>
                    <a:pt x="13" y="12"/>
                  </a:lnTo>
                  <a:lnTo>
                    <a:pt x="2" y="0"/>
                  </a:lnTo>
                  <a:close/>
                </a:path>
              </a:pathLst>
            </a:custGeom>
            <a:solidFill>
              <a:srgbClr val="1F1A17"/>
            </a:solidFill>
            <a:ln w="9525">
              <a:noFill/>
              <a:round/>
              <a:headEnd/>
              <a:tailEnd/>
            </a:ln>
          </p:spPr>
          <p:txBody>
            <a:bodyPr/>
            <a:lstStyle/>
            <a:p>
              <a:endParaRPr lang="en-US"/>
            </a:p>
          </p:txBody>
        </p:sp>
        <p:sp>
          <p:nvSpPr>
            <p:cNvPr id="46031" name="Freeform 2282"/>
            <p:cNvSpPr>
              <a:spLocks/>
            </p:cNvSpPr>
            <p:nvPr/>
          </p:nvSpPr>
          <p:spPr bwMode="auto">
            <a:xfrm>
              <a:off x="4443" y="3348"/>
              <a:ext cx="15" cy="7"/>
            </a:xfrm>
            <a:custGeom>
              <a:avLst/>
              <a:gdLst>
                <a:gd name="T0" fmla="*/ 15 w 15"/>
                <a:gd name="T1" fmla="*/ 7 h 7"/>
                <a:gd name="T2" fmla="*/ 15 w 15"/>
                <a:gd name="T3" fmla="*/ 5 h 7"/>
                <a:gd name="T4" fmla="*/ 13 w 15"/>
                <a:gd name="T5" fmla="*/ 1 h 7"/>
                <a:gd name="T6" fmla="*/ 11 w 15"/>
                <a:gd name="T7" fmla="*/ 1 h 7"/>
                <a:gd name="T8" fmla="*/ 7 w 15"/>
                <a:gd name="T9" fmla="*/ 0 h 7"/>
                <a:gd name="T10" fmla="*/ 5 w 15"/>
                <a:gd name="T11" fmla="*/ 1 h 7"/>
                <a:gd name="T12" fmla="*/ 2 w 15"/>
                <a:gd name="T13" fmla="*/ 1 h 7"/>
                <a:gd name="T14" fmla="*/ 0 w 15"/>
                <a:gd name="T15" fmla="*/ 5 h 7"/>
                <a:gd name="T16" fmla="*/ 0 w 15"/>
                <a:gd name="T17" fmla="*/ 7 h 7"/>
                <a:gd name="T18" fmla="*/ 15 w 15"/>
                <a:gd name="T19" fmla="*/ 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7"/>
                <a:gd name="T32" fmla="*/ 15 w 15"/>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7">
                  <a:moveTo>
                    <a:pt x="15" y="7"/>
                  </a:moveTo>
                  <a:lnTo>
                    <a:pt x="15" y="5"/>
                  </a:lnTo>
                  <a:lnTo>
                    <a:pt x="13" y="1"/>
                  </a:lnTo>
                  <a:lnTo>
                    <a:pt x="11" y="1"/>
                  </a:lnTo>
                  <a:lnTo>
                    <a:pt x="7" y="0"/>
                  </a:lnTo>
                  <a:lnTo>
                    <a:pt x="5" y="1"/>
                  </a:lnTo>
                  <a:lnTo>
                    <a:pt x="2" y="1"/>
                  </a:lnTo>
                  <a:lnTo>
                    <a:pt x="0" y="5"/>
                  </a:lnTo>
                  <a:lnTo>
                    <a:pt x="0" y="7"/>
                  </a:lnTo>
                  <a:lnTo>
                    <a:pt x="15" y="7"/>
                  </a:lnTo>
                  <a:close/>
                </a:path>
              </a:pathLst>
            </a:custGeom>
            <a:solidFill>
              <a:srgbClr val="1F1A17"/>
            </a:solidFill>
            <a:ln w="9525">
              <a:noFill/>
              <a:round/>
              <a:headEnd/>
              <a:tailEnd/>
            </a:ln>
          </p:spPr>
          <p:txBody>
            <a:bodyPr/>
            <a:lstStyle/>
            <a:p>
              <a:endParaRPr lang="en-US"/>
            </a:p>
          </p:txBody>
        </p:sp>
        <p:sp>
          <p:nvSpPr>
            <p:cNvPr id="46032" name="Freeform 2283"/>
            <p:cNvSpPr>
              <a:spLocks/>
            </p:cNvSpPr>
            <p:nvPr/>
          </p:nvSpPr>
          <p:spPr bwMode="auto">
            <a:xfrm>
              <a:off x="4431" y="3355"/>
              <a:ext cx="27" cy="21"/>
            </a:xfrm>
            <a:custGeom>
              <a:avLst/>
              <a:gdLst>
                <a:gd name="T0" fmla="*/ 8 w 27"/>
                <a:gd name="T1" fmla="*/ 21 h 21"/>
                <a:gd name="T2" fmla="*/ 12 w 27"/>
                <a:gd name="T3" fmla="*/ 19 h 21"/>
                <a:gd name="T4" fmla="*/ 19 w 27"/>
                <a:gd name="T5" fmla="*/ 14 h 21"/>
                <a:gd name="T6" fmla="*/ 27 w 27"/>
                <a:gd name="T7" fmla="*/ 0 h 21"/>
                <a:gd name="T8" fmla="*/ 12 w 27"/>
                <a:gd name="T9" fmla="*/ 0 h 21"/>
                <a:gd name="T10" fmla="*/ 8 w 27"/>
                <a:gd name="T11" fmla="*/ 2 h 21"/>
                <a:gd name="T12" fmla="*/ 2 w 27"/>
                <a:gd name="T13" fmla="*/ 6 h 21"/>
                <a:gd name="T14" fmla="*/ 8 w 27"/>
                <a:gd name="T15" fmla="*/ 6 h 21"/>
                <a:gd name="T16" fmla="*/ 2 w 27"/>
                <a:gd name="T17" fmla="*/ 6 h 21"/>
                <a:gd name="T18" fmla="*/ 0 w 27"/>
                <a:gd name="T19" fmla="*/ 10 h 21"/>
                <a:gd name="T20" fmla="*/ 0 w 27"/>
                <a:gd name="T21" fmla="*/ 12 h 21"/>
                <a:gd name="T22" fmla="*/ 0 w 27"/>
                <a:gd name="T23" fmla="*/ 16 h 21"/>
                <a:gd name="T24" fmla="*/ 0 w 27"/>
                <a:gd name="T25" fmla="*/ 18 h 21"/>
                <a:gd name="T26" fmla="*/ 4 w 27"/>
                <a:gd name="T27" fmla="*/ 19 h 21"/>
                <a:gd name="T28" fmla="*/ 6 w 27"/>
                <a:gd name="T29" fmla="*/ 21 h 21"/>
                <a:gd name="T30" fmla="*/ 10 w 27"/>
                <a:gd name="T31" fmla="*/ 21 h 21"/>
                <a:gd name="T32" fmla="*/ 12 w 27"/>
                <a:gd name="T33" fmla="*/ 19 h 21"/>
                <a:gd name="T34" fmla="*/ 8 w 27"/>
                <a:gd name="T35" fmla="*/ 21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21"/>
                <a:gd name="T56" fmla="*/ 27 w 27"/>
                <a:gd name="T57" fmla="*/ 21 h 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21">
                  <a:moveTo>
                    <a:pt x="8" y="21"/>
                  </a:moveTo>
                  <a:lnTo>
                    <a:pt x="12" y="19"/>
                  </a:lnTo>
                  <a:lnTo>
                    <a:pt x="19" y="14"/>
                  </a:lnTo>
                  <a:lnTo>
                    <a:pt x="27" y="0"/>
                  </a:lnTo>
                  <a:lnTo>
                    <a:pt x="12" y="0"/>
                  </a:lnTo>
                  <a:lnTo>
                    <a:pt x="8" y="2"/>
                  </a:lnTo>
                  <a:lnTo>
                    <a:pt x="2" y="6"/>
                  </a:lnTo>
                  <a:lnTo>
                    <a:pt x="8" y="6"/>
                  </a:lnTo>
                  <a:lnTo>
                    <a:pt x="2" y="6"/>
                  </a:lnTo>
                  <a:lnTo>
                    <a:pt x="0" y="10"/>
                  </a:lnTo>
                  <a:lnTo>
                    <a:pt x="0" y="12"/>
                  </a:lnTo>
                  <a:lnTo>
                    <a:pt x="0" y="16"/>
                  </a:lnTo>
                  <a:lnTo>
                    <a:pt x="0" y="18"/>
                  </a:lnTo>
                  <a:lnTo>
                    <a:pt x="4" y="19"/>
                  </a:lnTo>
                  <a:lnTo>
                    <a:pt x="6" y="21"/>
                  </a:lnTo>
                  <a:lnTo>
                    <a:pt x="10" y="21"/>
                  </a:lnTo>
                  <a:lnTo>
                    <a:pt x="12" y="19"/>
                  </a:lnTo>
                  <a:lnTo>
                    <a:pt x="8" y="21"/>
                  </a:lnTo>
                  <a:close/>
                </a:path>
              </a:pathLst>
            </a:custGeom>
            <a:solidFill>
              <a:srgbClr val="1F1A17"/>
            </a:solidFill>
            <a:ln w="9525">
              <a:noFill/>
              <a:round/>
              <a:headEnd/>
              <a:tailEnd/>
            </a:ln>
          </p:spPr>
          <p:txBody>
            <a:bodyPr/>
            <a:lstStyle/>
            <a:p>
              <a:endParaRPr lang="en-US"/>
            </a:p>
          </p:txBody>
        </p:sp>
        <p:sp>
          <p:nvSpPr>
            <p:cNvPr id="46033" name="Freeform 2284"/>
            <p:cNvSpPr>
              <a:spLocks/>
            </p:cNvSpPr>
            <p:nvPr/>
          </p:nvSpPr>
          <p:spPr bwMode="auto">
            <a:xfrm>
              <a:off x="4402" y="3361"/>
              <a:ext cx="37" cy="17"/>
            </a:xfrm>
            <a:custGeom>
              <a:avLst/>
              <a:gdLst>
                <a:gd name="T0" fmla="*/ 16 w 37"/>
                <a:gd name="T1" fmla="*/ 10 h 17"/>
                <a:gd name="T2" fmla="*/ 12 w 37"/>
                <a:gd name="T3" fmla="*/ 17 h 17"/>
                <a:gd name="T4" fmla="*/ 23 w 37"/>
                <a:gd name="T5" fmla="*/ 15 h 17"/>
                <a:gd name="T6" fmla="*/ 37 w 37"/>
                <a:gd name="T7" fmla="*/ 15 h 17"/>
                <a:gd name="T8" fmla="*/ 37 w 37"/>
                <a:gd name="T9" fmla="*/ 0 h 17"/>
                <a:gd name="T10" fmla="*/ 21 w 37"/>
                <a:gd name="T11" fmla="*/ 0 h 17"/>
                <a:gd name="T12" fmla="*/ 4 w 37"/>
                <a:gd name="T13" fmla="*/ 2 h 17"/>
                <a:gd name="T14" fmla="*/ 0 w 37"/>
                <a:gd name="T15" fmla="*/ 10 h 17"/>
                <a:gd name="T16" fmla="*/ 4 w 37"/>
                <a:gd name="T17" fmla="*/ 2 h 17"/>
                <a:gd name="T18" fmla="*/ 2 w 37"/>
                <a:gd name="T19" fmla="*/ 6 h 17"/>
                <a:gd name="T20" fmla="*/ 0 w 37"/>
                <a:gd name="T21" fmla="*/ 8 h 17"/>
                <a:gd name="T22" fmla="*/ 0 w 37"/>
                <a:gd name="T23" fmla="*/ 12 h 17"/>
                <a:gd name="T24" fmla="*/ 2 w 37"/>
                <a:gd name="T25" fmla="*/ 13 h 17"/>
                <a:gd name="T26" fmla="*/ 2 w 37"/>
                <a:gd name="T27" fmla="*/ 15 h 17"/>
                <a:gd name="T28" fmla="*/ 6 w 37"/>
                <a:gd name="T29" fmla="*/ 17 h 17"/>
                <a:gd name="T30" fmla="*/ 8 w 37"/>
                <a:gd name="T31" fmla="*/ 17 h 17"/>
                <a:gd name="T32" fmla="*/ 12 w 37"/>
                <a:gd name="T33" fmla="*/ 17 h 17"/>
                <a:gd name="T34" fmla="*/ 16 w 37"/>
                <a:gd name="T35" fmla="*/ 10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
                <a:gd name="T55" fmla="*/ 0 h 17"/>
                <a:gd name="T56" fmla="*/ 37 w 37"/>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 h="17">
                  <a:moveTo>
                    <a:pt x="16" y="10"/>
                  </a:moveTo>
                  <a:lnTo>
                    <a:pt x="12" y="17"/>
                  </a:lnTo>
                  <a:lnTo>
                    <a:pt x="23" y="15"/>
                  </a:lnTo>
                  <a:lnTo>
                    <a:pt x="37" y="15"/>
                  </a:lnTo>
                  <a:lnTo>
                    <a:pt x="37" y="0"/>
                  </a:lnTo>
                  <a:lnTo>
                    <a:pt x="21" y="0"/>
                  </a:lnTo>
                  <a:lnTo>
                    <a:pt x="4" y="2"/>
                  </a:lnTo>
                  <a:lnTo>
                    <a:pt x="0" y="10"/>
                  </a:lnTo>
                  <a:lnTo>
                    <a:pt x="4" y="2"/>
                  </a:lnTo>
                  <a:lnTo>
                    <a:pt x="2" y="6"/>
                  </a:lnTo>
                  <a:lnTo>
                    <a:pt x="0" y="8"/>
                  </a:lnTo>
                  <a:lnTo>
                    <a:pt x="0" y="12"/>
                  </a:lnTo>
                  <a:lnTo>
                    <a:pt x="2" y="13"/>
                  </a:lnTo>
                  <a:lnTo>
                    <a:pt x="2" y="15"/>
                  </a:lnTo>
                  <a:lnTo>
                    <a:pt x="6" y="17"/>
                  </a:lnTo>
                  <a:lnTo>
                    <a:pt x="8" y="17"/>
                  </a:lnTo>
                  <a:lnTo>
                    <a:pt x="12" y="17"/>
                  </a:lnTo>
                  <a:lnTo>
                    <a:pt x="16" y="10"/>
                  </a:lnTo>
                  <a:close/>
                </a:path>
              </a:pathLst>
            </a:custGeom>
            <a:solidFill>
              <a:srgbClr val="1F1A17"/>
            </a:solidFill>
            <a:ln w="9525">
              <a:noFill/>
              <a:round/>
              <a:headEnd/>
              <a:tailEnd/>
            </a:ln>
          </p:spPr>
          <p:txBody>
            <a:bodyPr/>
            <a:lstStyle/>
            <a:p>
              <a:endParaRPr lang="en-US"/>
            </a:p>
          </p:txBody>
        </p:sp>
        <p:sp>
          <p:nvSpPr>
            <p:cNvPr id="46034" name="Freeform 2285"/>
            <p:cNvSpPr>
              <a:spLocks/>
            </p:cNvSpPr>
            <p:nvPr/>
          </p:nvSpPr>
          <p:spPr bwMode="auto">
            <a:xfrm>
              <a:off x="4397" y="3371"/>
              <a:ext cx="21" cy="15"/>
            </a:xfrm>
            <a:custGeom>
              <a:avLst/>
              <a:gdLst>
                <a:gd name="T0" fmla="*/ 11 w 21"/>
                <a:gd name="T1" fmla="*/ 15 h 15"/>
                <a:gd name="T2" fmla="*/ 17 w 21"/>
                <a:gd name="T3" fmla="*/ 11 h 15"/>
                <a:gd name="T4" fmla="*/ 21 w 21"/>
                <a:gd name="T5" fmla="*/ 0 h 15"/>
                <a:gd name="T6" fmla="*/ 5 w 21"/>
                <a:gd name="T7" fmla="*/ 0 h 15"/>
                <a:gd name="T8" fmla="*/ 5 w 21"/>
                <a:gd name="T9" fmla="*/ 0 h 15"/>
                <a:gd name="T10" fmla="*/ 0 w 21"/>
                <a:gd name="T11" fmla="*/ 2 h 15"/>
                <a:gd name="T12" fmla="*/ 11 w 21"/>
                <a:gd name="T13" fmla="*/ 15 h 15"/>
                <a:gd name="T14" fmla="*/ 0 60000 65536"/>
                <a:gd name="T15" fmla="*/ 0 60000 65536"/>
                <a:gd name="T16" fmla="*/ 0 60000 65536"/>
                <a:gd name="T17" fmla="*/ 0 60000 65536"/>
                <a:gd name="T18" fmla="*/ 0 60000 65536"/>
                <a:gd name="T19" fmla="*/ 0 60000 65536"/>
                <a:gd name="T20" fmla="*/ 0 60000 65536"/>
                <a:gd name="T21" fmla="*/ 0 w 21"/>
                <a:gd name="T22" fmla="*/ 0 h 15"/>
                <a:gd name="T23" fmla="*/ 21 w 21"/>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5">
                  <a:moveTo>
                    <a:pt x="11" y="15"/>
                  </a:moveTo>
                  <a:lnTo>
                    <a:pt x="17" y="11"/>
                  </a:lnTo>
                  <a:lnTo>
                    <a:pt x="21" y="0"/>
                  </a:lnTo>
                  <a:lnTo>
                    <a:pt x="5" y="0"/>
                  </a:lnTo>
                  <a:lnTo>
                    <a:pt x="0" y="2"/>
                  </a:lnTo>
                  <a:lnTo>
                    <a:pt x="11" y="15"/>
                  </a:lnTo>
                  <a:close/>
                </a:path>
              </a:pathLst>
            </a:custGeom>
            <a:solidFill>
              <a:srgbClr val="1F1A17"/>
            </a:solidFill>
            <a:ln w="9525">
              <a:noFill/>
              <a:round/>
              <a:headEnd/>
              <a:tailEnd/>
            </a:ln>
          </p:spPr>
          <p:txBody>
            <a:bodyPr/>
            <a:lstStyle/>
            <a:p>
              <a:endParaRPr lang="en-US"/>
            </a:p>
          </p:txBody>
        </p:sp>
        <p:sp>
          <p:nvSpPr>
            <p:cNvPr id="46035" name="Freeform 2286"/>
            <p:cNvSpPr>
              <a:spLocks/>
            </p:cNvSpPr>
            <p:nvPr/>
          </p:nvSpPr>
          <p:spPr bwMode="auto">
            <a:xfrm>
              <a:off x="4395" y="3373"/>
              <a:ext cx="13" cy="15"/>
            </a:xfrm>
            <a:custGeom>
              <a:avLst/>
              <a:gdLst>
                <a:gd name="T0" fmla="*/ 2 w 13"/>
                <a:gd name="T1" fmla="*/ 0 h 15"/>
                <a:gd name="T2" fmla="*/ 0 w 13"/>
                <a:gd name="T3" fmla="*/ 3 h 15"/>
                <a:gd name="T4" fmla="*/ 0 w 13"/>
                <a:gd name="T5" fmla="*/ 7 h 15"/>
                <a:gd name="T6" fmla="*/ 0 w 13"/>
                <a:gd name="T7" fmla="*/ 9 h 15"/>
                <a:gd name="T8" fmla="*/ 2 w 13"/>
                <a:gd name="T9" fmla="*/ 11 h 15"/>
                <a:gd name="T10" fmla="*/ 3 w 13"/>
                <a:gd name="T11" fmla="*/ 13 h 15"/>
                <a:gd name="T12" fmla="*/ 7 w 13"/>
                <a:gd name="T13" fmla="*/ 15 h 15"/>
                <a:gd name="T14" fmla="*/ 9 w 13"/>
                <a:gd name="T15" fmla="*/ 15 h 15"/>
                <a:gd name="T16" fmla="*/ 13 w 13"/>
                <a:gd name="T17" fmla="*/ 13 h 15"/>
                <a:gd name="T18" fmla="*/ 2 w 13"/>
                <a:gd name="T19" fmla="*/ 0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5"/>
                <a:gd name="T32" fmla="*/ 13 w 13"/>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5">
                  <a:moveTo>
                    <a:pt x="2" y="0"/>
                  </a:moveTo>
                  <a:lnTo>
                    <a:pt x="0" y="3"/>
                  </a:lnTo>
                  <a:lnTo>
                    <a:pt x="0" y="7"/>
                  </a:lnTo>
                  <a:lnTo>
                    <a:pt x="0" y="9"/>
                  </a:lnTo>
                  <a:lnTo>
                    <a:pt x="2" y="11"/>
                  </a:lnTo>
                  <a:lnTo>
                    <a:pt x="3" y="13"/>
                  </a:lnTo>
                  <a:lnTo>
                    <a:pt x="7" y="15"/>
                  </a:lnTo>
                  <a:lnTo>
                    <a:pt x="9" y="15"/>
                  </a:lnTo>
                  <a:lnTo>
                    <a:pt x="13" y="13"/>
                  </a:lnTo>
                  <a:lnTo>
                    <a:pt x="2" y="0"/>
                  </a:lnTo>
                  <a:close/>
                </a:path>
              </a:pathLst>
            </a:custGeom>
            <a:solidFill>
              <a:srgbClr val="1F1A17"/>
            </a:solidFill>
            <a:ln w="9525">
              <a:noFill/>
              <a:round/>
              <a:headEnd/>
              <a:tailEnd/>
            </a:ln>
          </p:spPr>
          <p:txBody>
            <a:bodyPr/>
            <a:lstStyle/>
            <a:p>
              <a:endParaRPr lang="en-US"/>
            </a:p>
          </p:txBody>
        </p:sp>
        <p:sp>
          <p:nvSpPr>
            <p:cNvPr id="46036" name="Freeform 2287"/>
            <p:cNvSpPr>
              <a:spLocks/>
            </p:cNvSpPr>
            <p:nvPr/>
          </p:nvSpPr>
          <p:spPr bwMode="auto">
            <a:xfrm>
              <a:off x="4450" y="3355"/>
              <a:ext cx="16" cy="10"/>
            </a:xfrm>
            <a:custGeom>
              <a:avLst/>
              <a:gdLst>
                <a:gd name="T0" fmla="*/ 16 w 16"/>
                <a:gd name="T1" fmla="*/ 10 h 10"/>
                <a:gd name="T2" fmla="*/ 16 w 16"/>
                <a:gd name="T3" fmla="*/ 6 h 10"/>
                <a:gd name="T4" fmla="*/ 14 w 16"/>
                <a:gd name="T5" fmla="*/ 4 h 10"/>
                <a:gd name="T6" fmla="*/ 12 w 16"/>
                <a:gd name="T7" fmla="*/ 2 h 10"/>
                <a:gd name="T8" fmla="*/ 8 w 16"/>
                <a:gd name="T9" fmla="*/ 0 h 10"/>
                <a:gd name="T10" fmla="*/ 6 w 16"/>
                <a:gd name="T11" fmla="*/ 2 h 10"/>
                <a:gd name="T12" fmla="*/ 2 w 16"/>
                <a:gd name="T13" fmla="*/ 4 h 10"/>
                <a:gd name="T14" fmla="*/ 0 w 16"/>
                <a:gd name="T15" fmla="*/ 6 h 10"/>
                <a:gd name="T16" fmla="*/ 0 w 16"/>
                <a:gd name="T17" fmla="*/ 10 h 10"/>
                <a:gd name="T18" fmla="*/ 16 w 16"/>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0"/>
                <a:gd name="T32" fmla="*/ 16 w 16"/>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0">
                  <a:moveTo>
                    <a:pt x="16" y="10"/>
                  </a:moveTo>
                  <a:lnTo>
                    <a:pt x="16" y="6"/>
                  </a:lnTo>
                  <a:lnTo>
                    <a:pt x="14" y="4"/>
                  </a:lnTo>
                  <a:lnTo>
                    <a:pt x="12" y="2"/>
                  </a:lnTo>
                  <a:lnTo>
                    <a:pt x="8" y="0"/>
                  </a:lnTo>
                  <a:lnTo>
                    <a:pt x="6" y="2"/>
                  </a:lnTo>
                  <a:lnTo>
                    <a:pt x="2" y="4"/>
                  </a:lnTo>
                  <a:lnTo>
                    <a:pt x="0" y="6"/>
                  </a:lnTo>
                  <a:lnTo>
                    <a:pt x="0" y="10"/>
                  </a:lnTo>
                  <a:lnTo>
                    <a:pt x="16" y="10"/>
                  </a:lnTo>
                  <a:close/>
                </a:path>
              </a:pathLst>
            </a:custGeom>
            <a:solidFill>
              <a:srgbClr val="1F1A17"/>
            </a:solidFill>
            <a:ln w="9525">
              <a:noFill/>
              <a:round/>
              <a:headEnd/>
              <a:tailEnd/>
            </a:ln>
          </p:spPr>
          <p:txBody>
            <a:bodyPr/>
            <a:lstStyle/>
            <a:p>
              <a:endParaRPr lang="en-US"/>
            </a:p>
          </p:txBody>
        </p:sp>
        <p:sp>
          <p:nvSpPr>
            <p:cNvPr id="46037" name="Freeform 2288"/>
            <p:cNvSpPr>
              <a:spLocks/>
            </p:cNvSpPr>
            <p:nvPr/>
          </p:nvSpPr>
          <p:spPr bwMode="auto">
            <a:xfrm>
              <a:off x="4443" y="3365"/>
              <a:ext cx="23" cy="13"/>
            </a:xfrm>
            <a:custGeom>
              <a:avLst/>
              <a:gdLst>
                <a:gd name="T0" fmla="*/ 15 w 23"/>
                <a:gd name="T1" fmla="*/ 11 h 13"/>
                <a:gd name="T2" fmla="*/ 15 w 23"/>
                <a:gd name="T3" fmla="*/ 13 h 13"/>
                <a:gd name="T4" fmla="*/ 17 w 23"/>
                <a:gd name="T5" fmla="*/ 9 h 13"/>
                <a:gd name="T6" fmla="*/ 23 w 23"/>
                <a:gd name="T7" fmla="*/ 0 h 13"/>
                <a:gd name="T8" fmla="*/ 7 w 23"/>
                <a:gd name="T9" fmla="*/ 0 h 13"/>
                <a:gd name="T10" fmla="*/ 5 w 23"/>
                <a:gd name="T11" fmla="*/ 0 h 13"/>
                <a:gd name="T12" fmla="*/ 0 w 23"/>
                <a:gd name="T13" fmla="*/ 6 h 13"/>
                <a:gd name="T14" fmla="*/ 0 w 23"/>
                <a:gd name="T15" fmla="*/ 6 h 13"/>
                <a:gd name="T16" fmla="*/ 15 w 23"/>
                <a:gd name="T17" fmla="*/ 11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13"/>
                <a:gd name="T29" fmla="*/ 23 w 23"/>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13">
                  <a:moveTo>
                    <a:pt x="15" y="11"/>
                  </a:moveTo>
                  <a:lnTo>
                    <a:pt x="15" y="13"/>
                  </a:lnTo>
                  <a:lnTo>
                    <a:pt x="17" y="9"/>
                  </a:lnTo>
                  <a:lnTo>
                    <a:pt x="23" y="0"/>
                  </a:lnTo>
                  <a:lnTo>
                    <a:pt x="7" y="0"/>
                  </a:lnTo>
                  <a:lnTo>
                    <a:pt x="5" y="0"/>
                  </a:lnTo>
                  <a:lnTo>
                    <a:pt x="0" y="6"/>
                  </a:lnTo>
                  <a:lnTo>
                    <a:pt x="15" y="11"/>
                  </a:lnTo>
                  <a:close/>
                </a:path>
              </a:pathLst>
            </a:custGeom>
            <a:solidFill>
              <a:srgbClr val="1F1A17"/>
            </a:solidFill>
            <a:ln w="9525">
              <a:noFill/>
              <a:round/>
              <a:headEnd/>
              <a:tailEnd/>
            </a:ln>
          </p:spPr>
          <p:txBody>
            <a:bodyPr/>
            <a:lstStyle/>
            <a:p>
              <a:endParaRPr lang="en-US"/>
            </a:p>
          </p:txBody>
        </p:sp>
        <p:sp>
          <p:nvSpPr>
            <p:cNvPr id="46038" name="Freeform 2289"/>
            <p:cNvSpPr>
              <a:spLocks/>
            </p:cNvSpPr>
            <p:nvPr/>
          </p:nvSpPr>
          <p:spPr bwMode="auto">
            <a:xfrm>
              <a:off x="4439" y="3371"/>
              <a:ext cx="19" cy="19"/>
            </a:xfrm>
            <a:custGeom>
              <a:avLst/>
              <a:gdLst>
                <a:gd name="T0" fmla="*/ 11 w 19"/>
                <a:gd name="T1" fmla="*/ 19 h 19"/>
                <a:gd name="T2" fmla="*/ 15 w 19"/>
                <a:gd name="T3" fmla="*/ 13 h 19"/>
                <a:gd name="T4" fmla="*/ 19 w 19"/>
                <a:gd name="T5" fmla="*/ 5 h 19"/>
                <a:gd name="T6" fmla="*/ 4 w 19"/>
                <a:gd name="T7" fmla="*/ 0 h 19"/>
                <a:gd name="T8" fmla="*/ 2 w 19"/>
                <a:gd name="T9" fmla="*/ 7 h 19"/>
                <a:gd name="T10" fmla="*/ 11 w 19"/>
                <a:gd name="T11" fmla="*/ 19 h 19"/>
                <a:gd name="T12" fmla="*/ 2 w 19"/>
                <a:gd name="T13" fmla="*/ 7 h 19"/>
                <a:gd name="T14" fmla="*/ 0 w 19"/>
                <a:gd name="T15" fmla="*/ 11 h 19"/>
                <a:gd name="T16" fmla="*/ 0 w 19"/>
                <a:gd name="T17" fmla="*/ 13 h 19"/>
                <a:gd name="T18" fmla="*/ 2 w 19"/>
                <a:gd name="T19" fmla="*/ 17 h 19"/>
                <a:gd name="T20" fmla="*/ 6 w 19"/>
                <a:gd name="T21" fmla="*/ 19 h 19"/>
                <a:gd name="T22" fmla="*/ 7 w 19"/>
                <a:gd name="T23" fmla="*/ 19 h 19"/>
                <a:gd name="T24" fmla="*/ 11 w 19"/>
                <a:gd name="T25" fmla="*/ 19 h 19"/>
                <a:gd name="T26" fmla="*/ 13 w 19"/>
                <a:gd name="T27" fmla="*/ 17 h 19"/>
                <a:gd name="T28" fmla="*/ 15 w 19"/>
                <a:gd name="T29" fmla="*/ 13 h 19"/>
                <a:gd name="T30" fmla="*/ 11 w 19"/>
                <a:gd name="T31" fmla="*/ 19 h 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19"/>
                <a:gd name="T50" fmla="*/ 19 w 19"/>
                <a:gd name="T51" fmla="*/ 19 h 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19">
                  <a:moveTo>
                    <a:pt x="11" y="19"/>
                  </a:moveTo>
                  <a:lnTo>
                    <a:pt x="15" y="13"/>
                  </a:lnTo>
                  <a:lnTo>
                    <a:pt x="19" y="5"/>
                  </a:lnTo>
                  <a:lnTo>
                    <a:pt x="4" y="0"/>
                  </a:lnTo>
                  <a:lnTo>
                    <a:pt x="2" y="7"/>
                  </a:lnTo>
                  <a:lnTo>
                    <a:pt x="11" y="19"/>
                  </a:lnTo>
                  <a:lnTo>
                    <a:pt x="2" y="7"/>
                  </a:lnTo>
                  <a:lnTo>
                    <a:pt x="0" y="11"/>
                  </a:lnTo>
                  <a:lnTo>
                    <a:pt x="0" y="13"/>
                  </a:lnTo>
                  <a:lnTo>
                    <a:pt x="2" y="17"/>
                  </a:lnTo>
                  <a:lnTo>
                    <a:pt x="6" y="19"/>
                  </a:lnTo>
                  <a:lnTo>
                    <a:pt x="7" y="19"/>
                  </a:lnTo>
                  <a:lnTo>
                    <a:pt x="11" y="19"/>
                  </a:lnTo>
                  <a:lnTo>
                    <a:pt x="13" y="17"/>
                  </a:lnTo>
                  <a:lnTo>
                    <a:pt x="15" y="13"/>
                  </a:lnTo>
                  <a:lnTo>
                    <a:pt x="11" y="19"/>
                  </a:lnTo>
                  <a:close/>
                </a:path>
              </a:pathLst>
            </a:custGeom>
            <a:solidFill>
              <a:srgbClr val="1F1A17"/>
            </a:solidFill>
            <a:ln w="9525">
              <a:noFill/>
              <a:round/>
              <a:headEnd/>
              <a:tailEnd/>
            </a:ln>
          </p:spPr>
          <p:txBody>
            <a:bodyPr/>
            <a:lstStyle/>
            <a:p>
              <a:endParaRPr lang="en-US"/>
            </a:p>
          </p:txBody>
        </p:sp>
        <p:sp>
          <p:nvSpPr>
            <p:cNvPr id="46039" name="Freeform 2290"/>
            <p:cNvSpPr>
              <a:spLocks/>
            </p:cNvSpPr>
            <p:nvPr/>
          </p:nvSpPr>
          <p:spPr bwMode="auto">
            <a:xfrm>
              <a:off x="4433" y="3374"/>
              <a:ext cx="17" cy="18"/>
            </a:xfrm>
            <a:custGeom>
              <a:avLst/>
              <a:gdLst>
                <a:gd name="T0" fmla="*/ 0 w 17"/>
                <a:gd name="T1" fmla="*/ 6 h 18"/>
                <a:gd name="T2" fmla="*/ 10 w 17"/>
                <a:gd name="T3" fmla="*/ 18 h 18"/>
                <a:gd name="T4" fmla="*/ 17 w 17"/>
                <a:gd name="T5" fmla="*/ 16 h 18"/>
                <a:gd name="T6" fmla="*/ 12 w 17"/>
                <a:gd name="T7" fmla="*/ 0 h 18"/>
                <a:gd name="T8" fmla="*/ 6 w 17"/>
                <a:gd name="T9" fmla="*/ 2 h 18"/>
                <a:gd name="T10" fmla="*/ 0 w 17"/>
                <a:gd name="T11" fmla="*/ 6 h 18"/>
                <a:gd name="T12" fmla="*/ 6 w 17"/>
                <a:gd name="T13" fmla="*/ 2 h 18"/>
                <a:gd name="T14" fmla="*/ 2 w 17"/>
                <a:gd name="T15" fmla="*/ 2 h 18"/>
                <a:gd name="T16" fmla="*/ 0 w 17"/>
                <a:gd name="T17" fmla="*/ 6 h 18"/>
                <a:gd name="T18" fmla="*/ 0 w 17"/>
                <a:gd name="T19" fmla="*/ 8 h 18"/>
                <a:gd name="T20" fmla="*/ 0 w 17"/>
                <a:gd name="T21" fmla="*/ 12 h 18"/>
                <a:gd name="T22" fmla="*/ 2 w 17"/>
                <a:gd name="T23" fmla="*/ 14 h 18"/>
                <a:gd name="T24" fmla="*/ 4 w 17"/>
                <a:gd name="T25" fmla="*/ 16 h 18"/>
                <a:gd name="T26" fmla="*/ 8 w 17"/>
                <a:gd name="T27" fmla="*/ 18 h 18"/>
                <a:gd name="T28" fmla="*/ 10 w 17"/>
                <a:gd name="T29" fmla="*/ 18 h 18"/>
                <a:gd name="T30" fmla="*/ 0 w 17"/>
                <a:gd name="T31" fmla="*/ 6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
                <a:gd name="T49" fmla="*/ 0 h 18"/>
                <a:gd name="T50" fmla="*/ 17 w 17"/>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 h="18">
                  <a:moveTo>
                    <a:pt x="0" y="6"/>
                  </a:moveTo>
                  <a:lnTo>
                    <a:pt x="10" y="18"/>
                  </a:lnTo>
                  <a:lnTo>
                    <a:pt x="17" y="16"/>
                  </a:lnTo>
                  <a:lnTo>
                    <a:pt x="12" y="0"/>
                  </a:lnTo>
                  <a:lnTo>
                    <a:pt x="6" y="2"/>
                  </a:lnTo>
                  <a:lnTo>
                    <a:pt x="0" y="6"/>
                  </a:lnTo>
                  <a:lnTo>
                    <a:pt x="6" y="2"/>
                  </a:lnTo>
                  <a:lnTo>
                    <a:pt x="2" y="2"/>
                  </a:lnTo>
                  <a:lnTo>
                    <a:pt x="0" y="6"/>
                  </a:lnTo>
                  <a:lnTo>
                    <a:pt x="0" y="8"/>
                  </a:lnTo>
                  <a:lnTo>
                    <a:pt x="0" y="12"/>
                  </a:lnTo>
                  <a:lnTo>
                    <a:pt x="2" y="14"/>
                  </a:lnTo>
                  <a:lnTo>
                    <a:pt x="4" y="16"/>
                  </a:lnTo>
                  <a:lnTo>
                    <a:pt x="8" y="18"/>
                  </a:lnTo>
                  <a:lnTo>
                    <a:pt x="10" y="18"/>
                  </a:lnTo>
                  <a:lnTo>
                    <a:pt x="0" y="6"/>
                  </a:lnTo>
                  <a:close/>
                </a:path>
              </a:pathLst>
            </a:custGeom>
            <a:solidFill>
              <a:srgbClr val="1F1A17"/>
            </a:solidFill>
            <a:ln w="9525">
              <a:noFill/>
              <a:round/>
              <a:headEnd/>
              <a:tailEnd/>
            </a:ln>
          </p:spPr>
          <p:txBody>
            <a:bodyPr/>
            <a:lstStyle/>
            <a:p>
              <a:endParaRPr lang="en-US"/>
            </a:p>
          </p:txBody>
        </p:sp>
        <p:sp>
          <p:nvSpPr>
            <p:cNvPr id="46040" name="Freeform 2291"/>
            <p:cNvSpPr>
              <a:spLocks/>
            </p:cNvSpPr>
            <p:nvPr/>
          </p:nvSpPr>
          <p:spPr bwMode="auto">
            <a:xfrm>
              <a:off x="4431" y="3380"/>
              <a:ext cx="17" cy="19"/>
            </a:xfrm>
            <a:custGeom>
              <a:avLst/>
              <a:gdLst>
                <a:gd name="T0" fmla="*/ 12 w 17"/>
                <a:gd name="T1" fmla="*/ 17 h 19"/>
                <a:gd name="T2" fmla="*/ 15 w 17"/>
                <a:gd name="T3" fmla="*/ 14 h 19"/>
                <a:gd name="T4" fmla="*/ 17 w 17"/>
                <a:gd name="T5" fmla="*/ 6 h 19"/>
                <a:gd name="T6" fmla="*/ 2 w 17"/>
                <a:gd name="T7" fmla="*/ 0 h 19"/>
                <a:gd name="T8" fmla="*/ 0 w 17"/>
                <a:gd name="T9" fmla="*/ 8 h 19"/>
                <a:gd name="T10" fmla="*/ 12 w 17"/>
                <a:gd name="T11" fmla="*/ 17 h 19"/>
                <a:gd name="T12" fmla="*/ 0 w 17"/>
                <a:gd name="T13" fmla="*/ 8 h 19"/>
                <a:gd name="T14" fmla="*/ 0 w 17"/>
                <a:gd name="T15" fmla="*/ 12 h 19"/>
                <a:gd name="T16" fmla="*/ 0 w 17"/>
                <a:gd name="T17" fmla="*/ 14 h 19"/>
                <a:gd name="T18" fmla="*/ 2 w 17"/>
                <a:gd name="T19" fmla="*/ 17 h 19"/>
                <a:gd name="T20" fmla="*/ 6 w 17"/>
                <a:gd name="T21" fmla="*/ 17 h 19"/>
                <a:gd name="T22" fmla="*/ 8 w 17"/>
                <a:gd name="T23" fmla="*/ 19 h 19"/>
                <a:gd name="T24" fmla="*/ 12 w 17"/>
                <a:gd name="T25" fmla="*/ 17 h 19"/>
                <a:gd name="T26" fmla="*/ 14 w 17"/>
                <a:gd name="T27" fmla="*/ 16 h 19"/>
                <a:gd name="T28" fmla="*/ 15 w 17"/>
                <a:gd name="T29" fmla="*/ 14 h 19"/>
                <a:gd name="T30" fmla="*/ 12 w 17"/>
                <a:gd name="T31" fmla="*/ 17 h 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
                <a:gd name="T49" fmla="*/ 0 h 19"/>
                <a:gd name="T50" fmla="*/ 17 w 17"/>
                <a:gd name="T51" fmla="*/ 19 h 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 h="19">
                  <a:moveTo>
                    <a:pt x="12" y="17"/>
                  </a:moveTo>
                  <a:lnTo>
                    <a:pt x="15" y="14"/>
                  </a:lnTo>
                  <a:lnTo>
                    <a:pt x="17" y="6"/>
                  </a:lnTo>
                  <a:lnTo>
                    <a:pt x="2" y="0"/>
                  </a:lnTo>
                  <a:lnTo>
                    <a:pt x="0" y="8"/>
                  </a:lnTo>
                  <a:lnTo>
                    <a:pt x="12" y="17"/>
                  </a:lnTo>
                  <a:lnTo>
                    <a:pt x="0" y="8"/>
                  </a:lnTo>
                  <a:lnTo>
                    <a:pt x="0" y="12"/>
                  </a:lnTo>
                  <a:lnTo>
                    <a:pt x="0" y="14"/>
                  </a:lnTo>
                  <a:lnTo>
                    <a:pt x="2" y="17"/>
                  </a:lnTo>
                  <a:lnTo>
                    <a:pt x="6" y="17"/>
                  </a:lnTo>
                  <a:lnTo>
                    <a:pt x="8" y="19"/>
                  </a:lnTo>
                  <a:lnTo>
                    <a:pt x="12" y="17"/>
                  </a:lnTo>
                  <a:lnTo>
                    <a:pt x="14" y="16"/>
                  </a:lnTo>
                  <a:lnTo>
                    <a:pt x="15" y="14"/>
                  </a:lnTo>
                  <a:lnTo>
                    <a:pt x="12" y="17"/>
                  </a:lnTo>
                  <a:close/>
                </a:path>
              </a:pathLst>
            </a:custGeom>
            <a:solidFill>
              <a:srgbClr val="1F1A17"/>
            </a:solidFill>
            <a:ln w="9525">
              <a:noFill/>
              <a:round/>
              <a:headEnd/>
              <a:tailEnd/>
            </a:ln>
          </p:spPr>
          <p:txBody>
            <a:bodyPr/>
            <a:lstStyle/>
            <a:p>
              <a:endParaRPr lang="en-US"/>
            </a:p>
          </p:txBody>
        </p:sp>
        <p:sp>
          <p:nvSpPr>
            <p:cNvPr id="46041" name="Freeform 2292"/>
            <p:cNvSpPr>
              <a:spLocks/>
            </p:cNvSpPr>
            <p:nvPr/>
          </p:nvSpPr>
          <p:spPr bwMode="auto">
            <a:xfrm>
              <a:off x="4423" y="3384"/>
              <a:ext cx="20" cy="19"/>
            </a:xfrm>
            <a:custGeom>
              <a:avLst/>
              <a:gdLst>
                <a:gd name="T0" fmla="*/ 4 w 20"/>
                <a:gd name="T1" fmla="*/ 4 h 19"/>
                <a:gd name="T2" fmla="*/ 14 w 20"/>
                <a:gd name="T3" fmla="*/ 17 h 19"/>
                <a:gd name="T4" fmla="*/ 20 w 20"/>
                <a:gd name="T5" fmla="*/ 13 h 19"/>
                <a:gd name="T6" fmla="*/ 12 w 20"/>
                <a:gd name="T7" fmla="*/ 0 h 19"/>
                <a:gd name="T8" fmla="*/ 4 w 20"/>
                <a:gd name="T9" fmla="*/ 4 h 19"/>
                <a:gd name="T10" fmla="*/ 4 w 20"/>
                <a:gd name="T11" fmla="*/ 4 h 19"/>
                <a:gd name="T12" fmla="*/ 4 w 20"/>
                <a:gd name="T13" fmla="*/ 4 h 19"/>
                <a:gd name="T14" fmla="*/ 2 w 20"/>
                <a:gd name="T15" fmla="*/ 8 h 19"/>
                <a:gd name="T16" fmla="*/ 0 w 20"/>
                <a:gd name="T17" fmla="*/ 10 h 19"/>
                <a:gd name="T18" fmla="*/ 0 w 20"/>
                <a:gd name="T19" fmla="*/ 13 h 19"/>
                <a:gd name="T20" fmla="*/ 2 w 20"/>
                <a:gd name="T21" fmla="*/ 15 h 19"/>
                <a:gd name="T22" fmla="*/ 4 w 20"/>
                <a:gd name="T23" fmla="*/ 17 h 19"/>
                <a:gd name="T24" fmla="*/ 6 w 20"/>
                <a:gd name="T25" fmla="*/ 19 h 19"/>
                <a:gd name="T26" fmla="*/ 10 w 20"/>
                <a:gd name="T27" fmla="*/ 19 h 19"/>
                <a:gd name="T28" fmla="*/ 14 w 20"/>
                <a:gd name="T29" fmla="*/ 17 h 19"/>
                <a:gd name="T30" fmla="*/ 4 w 20"/>
                <a:gd name="T31" fmla="*/ 4 h 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
                <a:gd name="T49" fmla="*/ 0 h 19"/>
                <a:gd name="T50" fmla="*/ 20 w 20"/>
                <a:gd name="T51" fmla="*/ 19 h 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 h="19">
                  <a:moveTo>
                    <a:pt x="4" y="4"/>
                  </a:moveTo>
                  <a:lnTo>
                    <a:pt x="14" y="17"/>
                  </a:lnTo>
                  <a:lnTo>
                    <a:pt x="20" y="13"/>
                  </a:lnTo>
                  <a:lnTo>
                    <a:pt x="12" y="0"/>
                  </a:lnTo>
                  <a:lnTo>
                    <a:pt x="4" y="4"/>
                  </a:lnTo>
                  <a:lnTo>
                    <a:pt x="2" y="8"/>
                  </a:lnTo>
                  <a:lnTo>
                    <a:pt x="0" y="10"/>
                  </a:lnTo>
                  <a:lnTo>
                    <a:pt x="0" y="13"/>
                  </a:lnTo>
                  <a:lnTo>
                    <a:pt x="2" y="15"/>
                  </a:lnTo>
                  <a:lnTo>
                    <a:pt x="4" y="17"/>
                  </a:lnTo>
                  <a:lnTo>
                    <a:pt x="6" y="19"/>
                  </a:lnTo>
                  <a:lnTo>
                    <a:pt x="10" y="19"/>
                  </a:lnTo>
                  <a:lnTo>
                    <a:pt x="14" y="17"/>
                  </a:lnTo>
                  <a:lnTo>
                    <a:pt x="4" y="4"/>
                  </a:lnTo>
                  <a:close/>
                </a:path>
              </a:pathLst>
            </a:custGeom>
            <a:solidFill>
              <a:srgbClr val="1F1A17"/>
            </a:solidFill>
            <a:ln w="9525">
              <a:noFill/>
              <a:round/>
              <a:headEnd/>
              <a:tailEnd/>
            </a:ln>
          </p:spPr>
          <p:txBody>
            <a:bodyPr/>
            <a:lstStyle/>
            <a:p>
              <a:endParaRPr lang="en-US"/>
            </a:p>
          </p:txBody>
        </p:sp>
        <p:sp>
          <p:nvSpPr>
            <p:cNvPr id="46042" name="Freeform 2293"/>
            <p:cNvSpPr>
              <a:spLocks/>
            </p:cNvSpPr>
            <p:nvPr/>
          </p:nvSpPr>
          <p:spPr bwMode="auto">
            <a:xfrm>
              <a:off x="4418" y="3388"/>
              <a:ext cx="19" cy="19"/>
            </a:xfrm>
            <a:custGeom>
              <a:avLst/>
              <a:gdLst>
                <a:gd name="T0" fmla="*/ 2 w 19"/>
                <a:gd name="T1" fmla="*/ 6 h 19"/>
                <a:gd name="T2" fmla="*/ 13 w 19"/>
                <a:gd name="T3" fmla="*/ 17 h 19"/>
                <a:gd name="T4" fmla="*/ 19 w 19"/>
                <a:gd name="T5" fmla="*/ 13 h 19"/>
                <a:gd name="T6" fmla="*/ 9 w 19"/>
                <a:gd name="T7" fmla="*/ 0 h 19"/>
                <a:gd name="T8" fmla="*/ 4 w 19"/>
                <a:gd name="T9" fmla="*/ 6 h 19"/>
                <a:gd name="T10" fmla="*/ 2 w 19"/>
                <a:gd name="T11" fmla="*/ 6 h 19"/>
                <a:gd name="T12" fmla="*/ 4 w 19"/>
                <a:gd name="T13" fmla="*/ 6 h 19"/>
                <a:gd name="T14" fmla="*/ 2 w 19"/>
                <a:gd name="T15" fmla="*/ 8 h 19"/>
                <a:gd name="T16" fmla="*/ 0 w 19"/>
                <a:gd name="T17" fmla="*/ 9 h 19"/>
                <a:gd name="T18" fmla="*/ 0 w 19"/>
                <a:gd name="T19" fmla="*/ 13 h 19"/>
                <a:gd name="T20" fmla="*/ 2 w 19"/>
                <a:gd name="T21" fmla="*/ 15 h 19"/>
                <a:gd name="T22" fmla="*/ 4 w 19"/>
                <a:gd name="T23" fmla="*/ 19 h 19"/>
                <a:gd name="T24" fmla="*/ 7 w 19"/>
                <a:gd name="T25" fmla="*/ 19 h 19"/>
                <a:gd name="T26" fmla="*/ 9 w 19"/>
                <a:gd name="T27" fmla="*/ 19 h 19"/>
                <a:gd name="T28" fmla="*/ 13 w 19"/>
                <a:gd name="T29" fmla="*/ 17 h 19"/>
                <a:gd name="T30" fmla="*/ 2 w 19"/>
                <a:gd name="T31" fmla="*/ 6 h 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19"/>
                <a:gd name="T50" fmla="*/ 19 w 19"/>
                <a:gd name="T51" fmla="*/ 19 h 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19">
                  <a:moveTo>
                    <a:pt x="2" y="6"/>
                  </a:moveTo>
                  <a:lnTo>
                    <a:pt x="13" y="17"/>
                  </a:lnTo>
                  <a:lnTo>
                    <a:pt x="19" y="13"/>
                  </a:lnTo>
                  <a:lnTo>
                    <a:pt x="9" y="0"/>
                  </a:lnTo>
                  <a:lnTo>
                    <a:pt x="4" y="6"/>
                  </a:lnTo>
                  <a:lnTo>
                    <a:pt x="2" y="6"/>
                  </a:lnTo>
                  <a:lnTo>
                    <a:pt x="4" y="6"/>
                  </a:lnTo>
                  <a:lnTo>
                    <a:pt x="2" y="8"/>
                  </a:lnTo>
                  <a:lnTo>
                    <a:pt x="0" y="9"/>
                  </a:lnTo>
                  <a:lnTo>
                    <a:pt x="0" y="13"/>
                  </a:lnTo>
                  <a:lnTo>
                    <a:pt x="2" y="15"/>
                  </a:lnTo>
                  <a:lnTo>
                    <a:pt x="4" y="19"/>
                  </a:lnTo>
                  <a:lnTo>
                    <a:pt x="7" y="19"/>
                  </a:lnTo>
                  <a:lnTo>
                    <a:pt x="9" y="19"/>
                  </a:lnTo>
                  <a:lnTo>
                    <a:pt x="13" y="17"/>
                  </a:lnTo>
                  <a:lnTo>
                    <a:pt x="2" y="6"/>
                  </a:lnTo>
                  <a:close/>
                </a:path>
              </a:pathLst>
            </a:custGeom>
            <a:solidFill>
              <a:srgbClr val="1F1A17"/>
            </a:solidFill>
            <a:ln w="9525">
              <a:noFill/>
              <a:round/>
              <a:headEnd/>
              <a:tailEnd/>
            </a:ln>
          </p:spPr>
          <p:txBody>
            <a:bodyPr/>
            <a:lstStyle/>
            <a:p>
              <a:endParaRPr lang="en-US"/>
            </a:p>
          </p:txBody>
        </p:sp>
        <p:sp>
          <p:nvSpPr>
            <p:cNvPr id="46043" name="Freeform 2294"/>
            <p:cNvSpPr>
              <a:spLocks/>
            </p:cNvSpPr>
            <p:nvPr/>
          </p:nvSpPr>
          <p:spPr bwMode="auto">
            <a:xfrm>
              <a:off x="4414" y="3394"/>
              <a:ext cx="17" cy="17"/>
            </a:xfrm>
            <a:custGeom>
              <a:avLst/>
              <a:gdLst>
                <a:gd name="T0" fmla="*/ 11 w 17"/>
                <a:gd name="T1" fmla="*/ 17 h 17"/>
                <a:gd name="T2" fmla="*/ 17 w 17"/>
                <a:gd name="T3" fmla="*/ 11 h 17"/>
                <a:gd name="T4" fmla="*/ 6 w 17"/>
                <a:gd name="T5" fmla="*/ 0 h 17"/>
                <a:gd name="T6" fmla="*/ 0 w 17"/>
                <a:gd name="T7" fmla="*/ 7 h 17"/>
                <a:gd name="T8" fmla="*/ 11 w 17"/>
                <a:gd name="T9" fmla="*/ 17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11" y="17"/>
                  </a:moveTo>
                  <a:lnTo>
                    <a:pt x="17" y="11"/>
                  </a:lnTo>
                  <a:lnTo>
                    <a:pt x="6" y="0"/>
                  </a:lnTo>
                  <a:lnTo>
                    <a:pt x="0" y="7"/>
                  </a:lnTo>
                  <a:lnTo>
                    <a:pt x="11" y="17"/>
                  </a:lnTo>
                  <a:close/>
                </a:path>
              </a:pathLst>
            </a:custGeom>
            <a:solidFill>
              <a:srgbClr val="1F1A17"/>
            </a:solidFill>
            <a:ln w="9525">
              <a:noFill/>
              <a:round/>
              <a:headEnd/>
              <a:tailEnd/>
            </a:ln>
          </p:spPr>
          <p:txBody>
            <a:bodyPr/>
            <a:lstStyle/>
            <a:p>
              <a:endParaRPr lang="en-US"/>
            </a:p>
          </p:txBody>
        </p:sp>
        <p:sp>
          <p:nvSpPr>
            <p:cNvPr id="46044" name="Freeform 2295"/>
            <p:cNvSpPr>
              <a:spLocks/>
            </p:cNvSpPr>
            <p:nvPr/>
          </p:nvSpPr>
          <p:spPr bwMode="auto">
            <a:xfrm>
              <a:off x="4412" y="3401"/>
              <a:ext cx="13" cy="14"/>
            </a:xfrm>
            <a:custGeom>
              <a:avLst/>
              <a:gdLst>
                <a:gd name="T0" fmla="*/ 2 w 13"/>
                <a:gd name="T1" fmla="*/ 0 h 14"/>
                <a:gd name="T2" fmla="*/ 0 w 13"/>
                <a:gd name="T3" fmla="*/ 2 h 14"/>
                <a:gd name="T4" fmla="*/ 0 w 13"/>
                <a:gd name="T5" fmla="*/ 6 h 14"/>
                <a:gd name="T6" fmla="*/ 0 w 13"/>
                <a:gd name="T7" fmla="*/ 8 h 14"/>
                <a:gd name="T8" fmla="*/ 2 w 13"/>
                <a:gd name="T9" fmla="*/ 10 h 14"/>
                <a:gd name="T10" fmla="*/ 6 w 13"/>
                <a:gd name="T11" fmla="*/ 12 h 14"/>
                <a:gd name="T12" fmla="*/ 8 w 13"/>
                <a:gd name="T13" fmla="*/ 14 h 14"/>
                <a:gd name="T14" fmla="*/ 11 w 13"/>
                <a:gd name="T15" fmla="*/ 12 h 14"/>
                <a:gd name="T16" fmla="*/ 13 w 13"/>
                <a:gd name="T17" fmla="*/ 10 h 14"/>
                <a:gd name="T18" fmla="*/ 2 w 13"/>
                <a:gd name="T19" fmla="*/ 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4"/>
                <a:gd name="T32" fmla="*/ 13 w 1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4">
                  <a:moveTo>
                    <a:pt x="2" y="0"/>
                  </a:moveTo>
                  <a:lnTo>
                    <a:pt x="0" y="2"/>
                  </a:lnTo>
                  <a:lnTo>
                    <a:pt x="0" y="6"/>
                  </a:lnTo>
                  <a:lnTo>
                    <a:pt x="0" y="8"/>
                  </a:lnTo>
                  <a:lnTo>
                    <a:pt x="2" y="10"/>
                  </a:lnTo>
                  <a:lnTo>
                    <a:pt x="6" y="12"/>
                  </a:lnTo>
                  <a:lnTo>
                    <a:pt x="8" y="14"/>
                  </a:lnTo>
                  <a:lnTo>
                    <a:pt x="11" y="12"/>
                  </a:lnTo>
                  <a:lnTo>
                    <a:pt x="13" y="10"/>
                  </a:lnTo>
                  <a:lnTo>
                    <a:pt x="2" y="0"/>
                  </a:lnTo>
                  <a:close/>
                </a:path>
              </a:pathLst>
            </a:custGeom>
            <a:solidFill>
              <a:srgbClr val="1F1A17"/>
            </a:solidFill>
            <a:ln w="9525">
              <a:noFill/>
              <a:round/>
              <a:headEnd/>
              <a:tailEnd/>
            </a:ln>
          </p:spPr>
          <p:txBody>
            <a:bodyPr/>
            <a:lstStyle/>
            <a:p>
              <a:endParaRPr lang="en-US"/>
            </a:p>
          </p:txBody>
        </p:sp>
        <p:sp>
          <p:nvSpPr>
            <p:cNvPr id="46045" name="Freeform 2296"/>
            <p:cNvSpPr>
              <a:spLocks/>
            </p:cNvSpPr>
            <p:nvPr/>
          </p:nvSpPr>
          <p:spPr bwMode="auto">
            <a:xfrm>
              <a:off x="4707" y="3843"/>
              <a:ext cx="31" cy="23"/>
            </a:xfrm>
            <a:custGeom>
              <a:avLst/>
              <a:gdLst>
                <a:gd name="T0" fmla="*/ 0 w 31"/>
                <a:gd name="T1" fmla="*/ 19 h 23"/>
                <a:gd name="T2" fmla="*/ 0 w 31"/>
                <a:gd name="T3" fmla="*/ 21 h 23"/>
                <a:gd name="T4" fmla="*/ 0 w 31"/>
                <a:gd name="T5" fmla="*/ 23 h 23"/>
                <a:gd name="T6" fmla="*/ 10 w 31"/>
                <a:gd name="T7" fmla="*/ 21 h 23"/>
                <a:gd name="T8" fmla="*/ 16 w 31"/>
                <a:gd name="T9" fmla="*/ 17 h 23"/>
                <a:gd name="T10" fmla="*/ 20 w 31"/>
                <a:gd name="T11" fmla="*/ 15 h 23"/>
                <a:gd name="T12" fmla="*/ 23 w 31"/>
                <a:gd name="T13" fmla="*/ 13 h 23"/>
                <a:gd name="T14" fmla="*/ 27 w 31"/>
                <a:gd name="T15" fmla="*/ 9 h 23"/>
                <a:gd name="T16" fmla="*/ 29 w 31"/>
                <a:gd name="T17" fmla="*/ 5 h 23"/>
                <a:gd name="T18" fmla="*/ 31 w 31"/>
                <a:gd name="T19" fmla="*/ 2 h 23"/>
                <a:gd name="T20" fmla="*/ 29 w 31"/>
                <a:gd name="T21" fmla="*/ 4 h 23"/>
                <a:gd name="T22" fmla="*/ 29 w 31"/>
                <a:gd name="T23" fmla="*/ 0 h 23"/>
                <a:gd name="T24" fmla="*/ 29 w 31"/>
                <a:gd name="T25" fmla="*/ 0 h 23"/>
                <a:gd name="T26" fmla="*/ 27 w 31"/>
                <a:gd name="T27" fmla="*/ 0 h 23"/>
                <a:gd name="T28" fmla="*/ 25 w 31"/>
                <a:gd name="T29" fmla="*/ 2 h 23"/>
                <a:gd name="T30" fmla="*/ 14 w 31"/>
                <a:gd name="T31" fmla="*/ 9 h 23"/>
                <a:gd name="T32" fmla="*/ 0 w 31"/>
                <a:gd name="T33" fmla="*/ 19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23"/>
                <a:gd name="T53" fmla="*/ 31 w 31"/>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23">
                  <a:moveTo>
                    <a:pt x="0" y="19"/>
                  </a:moveTo>
                  <a:lnTo>
                    <a:pt x="0" y="21"/>
                  </a:lnTo>
                  <a:lnTo>
                    <a:pt x="0" y="23"/>
                  </a:lnTo>
                  <a:lnTo>
                    <a:pt x="10" y="21"/>
                  </a:lnTo>
                  <a:lnTo>
                    <a:pt x="16" y="17"/>
                  </a:lnTo>
                  <a:lnTo>
                    <a:pt x="20" y="15"/>
                  </a:lnTo>
                  <a:lnTo>
                    <a:pt x="23" y="13"/>
                  </a:lnTo>
                  <a:lnTo>
                    <a:pt x="27" y="9"/>
                  </a:lnTo>
                  <a:lnTo>
                    <a:pt x="29" y="5"/>
                  </a:lnTo>
                  <a:lnTo>
                    <a:pt x="31" y="2"/>
                  </a:lnTo>
                  <a:lnTo>
                    <a:pt x="29" y="4"/>
                  </a:lnTo>
                  <a:lnTo>
                    <a:pt x="29" y="0"/>
                  </a:lnTo>
                  <a:lnTo>
                    <a:pt x="27" y="0"/>
                  </a:lnTo>
                  <a:lnTo>
                    <a:pt x="25" y="2"/>
                  </a:lnTo>
                  <a:lnTo>
                    <a:pt x="14" y="9"/>
                  </a:lnTo>
                  <a:lnTo>
                    <a:pt x="0" y="19"/>
                  </a:lnTo>
                  <a:close/>
                </a:path>
              </a:pathLst>
            </a:custGeom>
            <a:solidFill>
              <a:srgbClr val="DFDFDE"/>
            </a:solidFill>
            <a:ln w="9525">
              <a:noFill/>
              <a:round/>
              <a:headEnd/>
              <a:tailEnd/>
            </a:ln>
          </p:spPr>
          <p:txBody>
            <a:bodyPr/>
            <a:lstStyle/>
            <a:p>
              <a:endParaRPr lang="en-US"/>
            </a:p>
          </p:txBody>
        </p:sp>
        <p:sp>
          <p:nvSpPr>
            <p:cNvPr id="46046" name="Freeform 2297"/>
            <p:cNvSpPr>
              <a:spLocks/>
            </p:cNvSpPr>
            <p:nvPr/>
          </p:nvSpPr>
          <p:spPr bwMode="auto">
            <a:xfrm>
              <a:off x="4707" y="3843"/>
              <a:ext cx="31" cy="23"/>
            </a:xfrm>
            <a:custGeom>
              <a:avLst/>
              <a:gdLst>
                <a:gd name="T0" fmla="*/ 0 w 31"/>
                <a:gd name="T1" fmla="*/ 19 h 23"/>
                <a:gd name="T2" fmla="*/ 0 w 31"/>
                <a:gd name="T3" fmla="*/ 21 h 23"/>
                <a:gd name="T4" fmla="*/ 0 w 31"/>
                <a:gd name="T5" fmla="*/ 23 h 23"/>
                <a:gd name="T6" fmla="*/ 10 w 31"/>
                <a:gd name="T7" fmla="*/ 21 h 23"/>
                <a:gd name="T8" fmla="*/ 16 w 31"/>
                <a:gd name="T9" fmla="*/ 17 h 23"/>
                <a:gd name="T10" fmla="*/ 20 w 31"/>
                <a:gd name="T11" fmla="*/ 15 h 23"/>
                <a:gd name="T12" fmla="*/ 23 w 31"/>
                <a:gd name="T13" fmla="*/ 13 h 23"/>
                <a:gd name="T14" fmla="*/ 27 w 31"/>
                <a:gd name="T15" fmla="*/ 9 h 23"/>
                <a:gd name="T16" fmla="*/ 29 w 31"/>
                <a:gd name="T17" fmla="*/ 5 h 23"/>
                <a:gd name="T18" fmla="*/ 31 w 31"/>
                <a:gd name="T19" fmla="*/ 2 h 23"/>
                <a:gd name="T20" fmla="*/ 29 w 31"/>
                <a:gd name="T21" fmla="*/ 4 h 23"/>
                <a:gd name="T22" fmla="*/ 29 w 31"/>
                <a:gd name="T23" fmla="*/ 0 h 23"/>
                <a:gd name="T24" fmla="*/ 29 w 31"/>
                <a:gd name="T25" fmla="*/ 0 h 23"/>
                <a:gd name="T26" fmla="*/ 27 w 31"/>
                <a:gd name="T27" fmla="*/ 0 h 23"/>
                <a:gd name="T28" fmla="*/ 25 w 31"/>
                <a:gd name="T29" fmla="*/ 2 h 23"/>
                <a:gd name="T30" fmla="*/ 14 w 31"/>
                <a:gd name="T31" fmla="*/ 9 h 23"/>
                <a:gd name="T32" fmla="*/ 0 w 31"/>
                <a:gd name="T33" fmla="*/ 19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23"/>
                <a:gd name="T53" fmla="*/ 31 w 31"/>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23">
                  <a:moveTo>
                    <a:pt x="0" y="19"/>
                  </a:moveTo>
                  <a:lnTo>
                    <a:pt x="0" y="21"/>
                  </a:lnTo>
                  <a:lnTo>
                    <a:pt x="0" y="23"/>
                  </a:lnTo>
                  <a:lnTo>
                    <a:pt x="10" y="21"/>
                  </a:lnTo>
                  <a:lnTo>
                    <a:pt x="16" y="17"/>
                  </a:lnTo>
                  <a:lnTo>
                    <a:pt x="20" y="15"/>
                  </a:lnTo>
                  <a:lnTo>
                    <a:pt x="23" y="13"/>
                  </a:lnTo>
                  <a:lnTo>
                    <a:pt x="27" y="9"/>
                  </a:lnTo>
                  <a:lnTo>
                    <a:pt x="29" y="5"/>
                  </a:lnTo>
                  <a:lnTo>
                    <a:pt x="31" y="2"/>
                  </a:lnTo>
                  <a:lnTo>
                    <a:pt x="29" y="4"/>
                  </a:lnTo>
                  <a:lnTo>
                    <a:pt x="29" y="0"/>
                  </a:lnTo>
                  <a:lnTo>
                    <a:pt x="27" y="0"/>
                  </a:lnTo>
                  <a:lnTo>
                    <a:pt x="25" y="2"/>
                  </a:lnTo>
                  <a:lnTo>
                    <a:pt x="14" y="9"/>
                  </a:lnTo>
                  <a:lnTo>
                    <a:pt x="0" y="19"/>
                  </a:lnTo>
                </a:path>
              </a:pathLst>
            </a:custGeom>
            <a:noFill/>
            <a:ln w="3175">
              <a:solidFill>
                <a:srgbClr val="1F1A17"/>
              </a:solidFill>
              <a:round/>
              <a:headEnd/>
              <a:tailEnd/>
            </a:ln>
          </p:spPr>
          <p:txBody>
            <a:bodyPr/>
            <a:lstStyle/>
            <a:p>
              <a:endParaRPr lang="en-US"/>
            </a:p>
          </p:txBody>
        </p:sp>
        <p:sp>
          <p:nvSpPr>
            <p:cNvPr id="46047" name="Freeform 2298"/>
            <p:cNvSpPr>
              <a:spLocks noEditPoints="1"/>
            </p:cNvSpPr>
            <p:nvPr/>
          </p:nvSpPr>
          <p:spPr bwMode="auto">
            <a:xfrm>
              <a:off x="4439" y="3158"/>
              <a:ext cx="1088" cy="804"/>
            </a:xfrm>
            <a:custGeom>
              <a:avLst/>
              <a:gdLst>
                <a:gd name="T0" fmla="*/ 871 w 1088"/>
                <a:gd name="T1" fmla="*/ 637 h 804"/>
                <a:gd name="T2" fmla="*/ 819 w 1088"/>
                <a:gd name="T3" fmla="*/ 727 h 804"/>
                <a:gd name="T4" fmla="*/ 892 w 1088"/>
                <a:gd name="T5" fmla="*/ 727 h 804"/>
                <a:gd name="T6" fmla="*/ 923 w 1088"/>
                <a:gd name="T7" fmla="*/ 706 h 804"/>
                <a:gd name="T8" fmla="*/ 896 w 1088"/>
                <a:gd name="T9" fmla="*/ 694 h 804"/>
                <a:gd name="T10" fmla="*/ 863 w 1088"/>
                <a:gd name="T11" fmla="*/ 689 h 804"/>
                <a:gd name="T12" fmla="*/ 827 w 1088"/>
                <a:gd name="T13" fmla="*/ 717 h 804"/>
                <a:gd name="T14" fmla="*/ 746 w 1088"/>
                <a:gd name="T15" fmla="*/ 735 h 804"/>
                <a:gd name="T16" fmla="*/ 662 w 1088"/>
                <a:gd name="T17" fmla="*/ 740 h 804"/>
                <a:gd name="T18" fmla="*/ 516 w 1088"/>
                <a:gd name="T19" fmla="*/ 733 h 804"/>
                <a:gd name="T20" fmla="*/ 457 w 1088"/>
                <a:gd name="T21" fmla="*/ 667 h 804"/>
                <a:gd name="T22" fmla="*/ 457 w 1088"/>
                <a:gd name="T23" fmla="*/ 556 h 804"/>
                <a:gd name="T24" fmla="*/ 443 w 1088"/>
                <a:gd name="T25" fmla="*/ 426 h 804"/>
                <a:gd name="T26" fmla="*/ 418 w 1088"/>
                <a:gd name="T27" fmla="*/ 552 h 804"/>
                <a:gd name="T28" fmla="*/ 384 w 1088"/>
                <a:gd name="T29" fmla="*/ 715 h 804"/>
                <a:gd name="T30" fmla="*/ 349 w 1088"/>
                <a:gd name="T31" fmla="*/ 767 h 804"/>
                <a:gd name="T32" fmla="*/ 251 w 1088"/>
                <a:gd name="T33" fmla="*/ 777 h 804"/>
                <a:gd name="T34" fmla="*/ 238 w 1088"/>
                <a:gd name="T35" fmla="*/ 737 h 804"/>
                <a:gd name="T36" fmla="*/ 299 w 1088"/>
                <a:gd name="T37" fmla="*/ 692 h 804"/>
                <a:gd name="T38" fmla="*/ 297 w 1088"/>
                <a:gd name="T39" fmla="*/ 533 h 804"/>
                <a:gd name="T40" fmla="*/ 257 w 1088"/>
                <a:gd name="T41" fmla="*/ 433 h 804"/>
                <a:gd name="T42" fmla="*/ 222 w 1088"/>
                <a:gd name="T43" fmla="*/ 299 h 804"/>
                <a:gd name="T44" fmla="*/ 117 w 1088"/>
                <a:gd name="T45" fmla="*/ 245 h 804"/>
                <a:gd name="T46" fmla="*/ 34 w 1088"/>
                <a:gd name="T47" fmla="*/ 228 h 804"/>
                <a:gd name="T48" fmla="*/ 9 w 1088"/>
                <a:gd name="T49" fmla="*/ 157 h 804"/>
                <a:gd name="T50" fmla="*/ 67 w 1088"/>
                <a:gd name="T51" fmla="*/ 84 h 804"/>
                <a:gd name="T52" fmla="*/ 90 w 1088"/>
                <a:gd name="T53" fmla="*/ 1 h 804"/>
                <a:gd name="T54" fmla="*/ 113 w 1088"/>
                <a:gd name="T55" fmla="*/ 28 h 804"/>
                <a:gd name="T56" fmla="*/ 142 w 1088"/>
                <a:gd name="T57" fmla="*/ 59 h 804"/>
                <a:gd name="T58" fmla="*/ 201 w 1088"/>
                <a:gd name="T59" fmla="*/ 67 h 804"/>
                <a:gd name="T60" fmla="*/ 245 w 1088"/>
                <a:gd name="T61" fmla="*/ 25 h 804"/>
                <a:gd name="T62" fmla="*/ 270 w 1088"/>
                <a:gd name="T63" fmla="*/ 48 h 804"/>
                <a:gd name="T64" fmla="*/ 309 w 1088"/>
                <a:gd name="T65" fmla="*/ 103 h 804"/>
                <a:gd name="T66" fmla="*/ 382 w 1088"/>
                <a:gd name="T67" fmla="*/ 99 h 804"/>
                <a:gd name="T68" fmla="*/ 458 w 1088"/>
                <a:gd name="T69" fmla="*/ 101 h 804"/>
                <a:gd name="T70" fmla="*/ 543 w 1088"/>
                <a:gd name="T71" fmla="*/ 126 h 804"/>
                <a:gd name="T72" fmla="*/ 637 w 1088"/>
                <a:gd name="T73" fmla="*/ 176 h 804"/>
                <a:gd name="T74" fmla="*/ 702 w 1088"/>
                <a:gd name="T75" fmla="*/ 228 h 804"/>
                <a:gd name="T76" fmla="*/ 760 w 1088"/>
                <a:gd name="T77" fmla="*/ 297 h 804"/>
                <a:gd name="T78" fmla="*/ 813 w 1088"/>
                <a:gd name="T79" fmla="*/ 393 h 804"/>
                <a:gd name="T80" fmla="*/ 852 w 1088"/>
                <a:gd name="T81" fmla="*/ 495 h 804"/>
                <a:gd name="T82" fmla="*/ 879 w 1088"/>
                <a:gd name="T83" fmla="*/ 608 h 804"/>
                <a:gd name="T84" fmla="*/ 917 w 1088"/>
                <a:gd name="T85" fmla="*/ 641 h 804"/>
                <a:gd name="T86" fmla="*/ 971 w 1088"/>
                <a:gd name="T87" fmla="*/ 654 h 804"/>
                <a:gd name="T88" fmla="*/ 1026 w 1088"/>
                <a:gd name="T89" fmla="*/ 654 h 804"/>
                <a:gd name="T90" fmla="*/ 1073 w 1088"/>
                <a:gd name="T91" fmla="*/ 681 h 804"/>
                <a:gd name="T92" fmla="*/ 1086 w 1088"/>
                <a:gd name="T93" fmla="*/ 721 h 804"/>
                <a:gd name="T94" fmla="*/ 1059 w 1088"/>
                <a:gd name="T95" fmla="*/ 758 h 804"/>
                <a:gd name="T96" fmla="*/ 929 w 1088"/>
                <a:gd name="T97" fmla="*/ 771 h 804"/>
                <a:gd name="T98" fmla="*/ 796 w 1088"/>
                <a:gd name="T99" fmla="*/ 785 h 804"/>
                <a:gd name="T100" fmla="*/ 650 w 1088"/>
                <a:gd name="T101" fmla="*/ 798 h 804"/>
                <a:gd name="T102" fmla="*/ 547 w 1088"/>
                <a:gd name="T103" fmla="*/ 804 h 804"/>
                <a:gd name="T104" fmla="*/ 457 w 1088"/>
                <a:gd name="T105" fmla="*/ 800 h 804"/>
                <a:gd name="T106" fmla="*/ 403 w 1088"/>
                <a:gd name="T107" fmla="*/ 785 h 804"/>
                <a:gd name="T108" fmla="*/ 386 w 1088"/>
                <a:gd name="T109" fmla="*/ 744 h 804"/>
                <a:gd name="T110" fmla="*/ 391 w 1088"/>
                <a:gd name="T111" fmla="*/ 702 h 804"/>
                <a:gd name="T112" fmla="*/ 458 w 1088"/>
                <a:gd name="T113" fmla="*/ 679 h 804"/>
                <a:gd name="T114" fmla="*/ 510 w 1088"/>
                <a:gd name="T115" fmla="*/ 731 h 804"/>
                <a:gd name="T116" fmla="*/ 702 w 1088"/>
                <a:gd name="T117" fmla="*/ 737 h 804"/>
                <a:gd name="T118" fmla="*/ 821 w 1088"/>
                <a:gd name="T119" fmla="*/ 727 h 804"/>
                <a:gd name="T120" fmla="*/ 919 w 1088"/>
                <a:gd name="T121" fmla="*/ 715 h 804"/>
                <a:gd name="T122" fmla="*/ 877 w 1088"/>
                <a:gd name="T123" fmla="*/ 690 h 80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88"/>
                <a:gd name="T187" fmla="*/ 0 h 804"/>
                <a:gd name="T188" fmla="*/ 1088 w 1088"/>
                <a:gd name="T189" fmla="*/ 804 h 80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88" h="804">
                  <a:moveTo>
                    <a:pt x="860" y="687"/>
                  </a:moveTo>
                  <a:lnTo>
                    <a:pt x="865" y="675"/>
                  </a:lnTo>
                  <a:lnTo>
                    <a:pt x="867" y="664"/>
                  </a:lnTo>
                  <a:lnTo>
                    <a:pt x="869" y="654"/>
                  </a:lnTo>
                  <a:lnTo>
                    <a:pt x="871" y="643"/>
                  </a:lnTo>
                  <a:lnTo>
                    <a:pt x="871" y="637"/>
                  </a:lnTo>
                  <a:lnTo>
                    <a:pt x="871" y="631"/>
                  </a:lnTo>
                  <a:lnTo>
                    <a:pt x="873" y="614"/>
                  </a:lnTo>
                  <a:lnTo>
                    <a:pt x="873" y="598"/>
                  </a:lnTo>
                  <a:lnTo>
                    <a:pt x="860" y="687"/>
                  </a:lnTo>
                  <a:close/>
                  <a:moveTo>
                    <a:pt x="808" y="727"/>
                  </a:moveTo>
                  <a:lnTo>
                    <a:pt x="819" y="727"/>
                  </a:lnTo>
                  <a:lnTo>
                    <a:pt x="829" y="729"/>
                  </a:lnTo>
                  <a:lnTo>
                    <a:pt x="846" y="729"/>
                  </a:lnTo>
                  <a:lnTo>
                    <a:pt x="863" y="731"/>
                  </a:lnTo>
                  <a:lnTo>
                    <a:pt x="873" y="729"/>
                  </a:lnTo>
                  <a:lnTo>
                    <a:pt x="883" y="729"/>
                  </a:lnTo>
                  <a:lnTo>
                    <a:pt x="892" y="727"/>
                  </a:lnTo>
                  <a:lnTo>
                    <a:pt x="902" y="725"/>
                  </a:lnTo>
                  <a:lnTo>
                    <a:pt x="907" y="723"/>
                  </a:lnTo>
                  <a:lnTo>
                    <a:pt x="915" y="719"/>
                  </a:lnTo>
                  <a:lnTo>
                    <a:pt x="919" y="715"/>
                  </a:lnTo>
                  <a:lnTo>
                    <a:pt x="923" y="710"/>
                  </a:lnTo>
                  <a:lnTo>
                    <a:pt x="923" y="706"/>
                  </a:lnTo>
                  <a:lnTo>
                    <a:pt x="923" y="704"/>
                  </a:lnTo>
                  <a:lnTo>
                    <a:pt x="923" y="702"/>
                  </a:lnTo>
                  <a:lnTo>
                    <a:pt x="919" y="696"/>
                  </a:lnTo>
                  <a:lnTo>
                    <a:pt x="911" y="696"/>
                  </a:lnTo>
                  <a:lnTo>
                    <a:pt x="904" y="694"/>
                  </a:lnTo>
                  <a:lnTo>
                    <a:pt x="896" y="694"/>
                  </a:lnTo>
                  <a:lnTo>
                    <a:pt x="888" y="692"/>
                  </a:lnTo>
                  <a:lnTo>
                    <a:pt x="879" y="692"/>
                  </a:lnTo>
                  <a:lnTo>
                    <a:pt x="871" y="690"/>
                  </a:lnTo>
                  <a:lnTo>
                    <a:pt x="869" y="690"/>
                  </a:lnTo>
                  <a:lnTo>
                    <a:pt x="865" y="689"/>
                  </a:lnTo>
                  <a:lnTo>
                    <a:pt x="863" y="689"/>
                  </a:lnTo>
                  <a:lnTo>
                    <a:pt x="861" y="687"/>
                  </a:lnTo>
                  <a:lnTo>
                    <a:pt x="854" y="690"/>
                  </a:lnTo>
                  <a:lnTo>
                    <a:pt x="850" y="696"/>
                  </a:lnTo>
                  <a:lnTo>
                    <a:pt x="842" y="704"/>
                  </a:lnTo>
                  <a:lnTo>
                    <a:pt x="835" y="710"/>
                  </a:lnTo>
                  <a:lnTo>
                    <a:pt x="827" y="717"/>
                  </a:lnTo>
                  <a:lnTo>
                    <a:pt x="817" y="723"/>
                  </a:lnTo>
                  <a:lnTo>
                    <a:pt x="810" y="727"/>
                  </a:lnTo>
                  <a:lnTo>
                    <a:pt x="802" y="731"/>
                  </a:lnTo>
                  <a:lnTo>
                    <a:pt x="781" y="733"/>
                  </a:lnTo>
                  <a:lnTo>
                    <a:pt x="762" y="735"/>
                  </a:lnTo>
                  <a:lnTo>
                    <a:pt x="746" y="735"/>
                  </a:lnTo>
                  <a:lnTo>
                    <a:pt x="729" y="735"/>
                  </a:lnTo>
                  <a:lnTo>
                    <a:pt x="721" y="735"/>
                  </a:lnTo>
                  <a:lnTo>
                    <a:pt x="712" y="737"/>
                  </a:lnTo>
                  <a:lnTo>
                    <a:pt x="698" y="738"/>
                  </a:lnTo>
                  <a:lnTo>
                    <a:pt x="685" y="738"/>
                  </a:lnTo>
                  <a:lnTo>
                    <a:pt x="662" y="740"/>
                  </a:lnTo>
                  <a:lnTo>
                    <a:pt x="641" y="740"/>
                  </a:lnTo>
                  <a:lnTo>
                    <a:pt x="614" y="740"/>
                  </a:lnTo>
                  <a:lnTo>
                    <a:pt x="587" y="740"/>
                  </a:lnTo>
                  <a:lnTo>
                    <a:pt x="562" y="740"/>
                  </a:lnTo>
                  <a:lnTo>
                    <a:pt x="535" y="740"/>
                  </a:lnTo>
                  <a:lnTo>
                    <a:pt x="516" y="733"/>
                  </a:lnTo>
                  <a:lnTo>
                    <a:pt x="499" y="725"/>
                  </a:lnTo>
                  <a:lnTo>
                    <a:pt x="489" y="717"/>
                  </a:lnTo>
                  <a:lnTo>
                    <a:pt x="480" y="708"/>
                  </a:lnTo>
                  <a:lnTo>
                    <a:pt x="470" y="698"/>
                  </a:lnTo>
                  <a:lnTo>
                    <a:pt x="462" y="687"/>
                  </a:lnTo>
                  <a:lnTo>
                    <a:pt x="457" y="667"/>
                  </a:lnTo>
                  <a:lnTo>
                    <a:pt x="451" y="646"/>
                  </a:lnTo>
                  <a:lnTo>
                    <a:pt x="455" y="629"/>
                  </a:lnTo>
                  <a:lnTo>
                    <a:pt x="457" y="612"/>
                  </a:lnTo>
                  <a:lnTo>
                    <a:pt x="458" y="595"/>
                  </a:lnTo>
                  <a:lnTo>
                    <a:pt x="458" y="575"/>
                  </a:lnTo>
                  <a:lnTo>
                    <a:pt x="457" y="556"/>
                  </a:lnTo>
                  <a:lnTo>
                    <a:pt x="455" y="535"/>
                  </a:lnTo>
                  <a:lnTo>
                    <a:pt x="453" y="512"/>
                  </a:lnTo>
                  <a:lnTo>
                    <a:pt x="453" y="487"/>
                  </a:lnTo>
                  <a:lnTo>
                    <a:pt x="449" y="464"/>
                  </a:lnTo>
                  <a:lnTo>
                    <a:pt x="447" y="441"/>
                  </a:lnTo>
                  <a:lnTo>
                    <a:pt x="443" y="426"/>
                  </a:lnTo>
                  <a:lnTo>
                    <a:pt x="439" y="410"/>
                  </a:lnTo>
                  <a:lnTo>
                    <a:pt x="433" y="405"/>
                  </a:lnTo>
                  <a:lnTo>
                    <a:pt x="428" y="401"/>
                  </a:lnTo>
                  <a:lnTo>
                    <a:pt x="426" y="451"/>
                  </a:lnTo>
                  <a:lnTo>
                    <a:pt x="422" y="502"/>
                  </a:lnTo>
                  <a:lnTo>
                    <a:pt x="418" y="552"/>
                  </a:lnTo>
                  <a:lnTo>
                    <a:pt x="414" y="604"/>
                  </a:lnTo>
                  <a:lnTo>
                    <a:pt x="409" y="629"/>
                  </a:lnTo>
                  <a:lnTo>
                    <a:pt x="401" y="656"/>
                  </a:lnTo>
                  <a:lnTo>
                    <a:pt x="393" y="685"/>
                  </a:lnTo>
                  <a:lnTo>
                    <a:pt x="387" y="710"/>
                  </a:lnTo>
                  <a:lnTo>
                    <a:pt x="384" y="715"/>
                  </a:lnTo>
                  <a:lnTo>
                    <a:pt x="378" y="725"/>
                  </a:lnTo>
                  <a:lnTo>
                    <a:pt x="372" y="738"/>
                  </a:lnTo>
                  <a:lnTo>
                    <a:pt x="364" y="750"/>
                  </a:lnTo>
                  <a:lnTo>
                    <a:pt x="359" y="758"/>
                  </a:lnTo>
                  <a:lnTo>
                    <a:pt x="355" y="765"/>
                  </a:lnTo>
                  <a:lnTo>
                    <a:pt x="349" y="767"/>
                  </a:lnTo>
                  <a:lnTo>
                    <a:pt x="345" y="769"/>
                  </a:lnTo>
                  <a:lnTo>
                    <a:pt x="334" y="773"/>
                  </a:lnTo>
                  <a:lnTo>
                    <a:pt x="322" y="775"/>
                  </a:lnTo>
                  <a:lnTo>
                    <a:pt x="299" y="777"/>
                  </a:lnTo>
                  <a:lnTo>
                    <a:pt x="276" y="777"/>
                  </a:lnTo>
                  <a:lnTo>
                    <a:pt x="251" y="777"/>
                  </a:lnTo>
                  <a:lnTo>
                    <a:pt x="228" y="775"/>
                  </a:lnTo>
                  <a:lnTo>
                    <a:pt x="219" y="771"/>
                  </a:lnTo>
                  <a:lnTo>
                    <a:pt x="211" y="762"/>
                  </a:lnTo>
                  <a:lnTo>
                    <a:pt x="220" y="752"/>
                  </a:lnTo>
                  <a:lnTo>
                    <a:pt x="228" y="742"/>
                  </a:lnTo>
                  <a:lnTo>
                    <a:pt x="238" y="737"/>
                  </a:lnTo>
                  <a:lnTo>
                    <a:pt x="247" y="731"/>
                  </a:lnTo>
                  <a:lnTo>
                    <a:pt x="257" y="727"/>
                  </a:lnTo>
                  <a:lnTo>
                    <a:pt x="267" y="723"/>
                  </a:lnTo>
                  <a:lnTo>
                    <a:pt x="282" y="712"/>
                  </a:lnTo>
                  <a:lnTo>
                    <a:pt x="295" y="702"/>
                  </a:lnTo>
                  <a:lnTo>
                    <a:pt x="299" y="692"/>
                  </a:lnTo>
                  <a:lnTo>
                    <a:pt x="305" y="683"/>
                  </a:lnTo>
                  <a:lnTo>
                    <a:pt x="303" y="664"/>
                  </a:lnTo>
                  <a:lnTo>
                    <a:pt x="303" y="644"/>
                  </a:lnTo>
                  <a:lnTo>
                    <a:pt x="301" y="608"/>
                  </a:lnTo>
                  <a:lnTo>
                    <a:pt x="299" y="570"/>
                  </a:lnTo>
                  <a:lnTo>
                    <a:pt x="297" y="533"/>
                  </a:lnTo>
                  <a:lnTo>
                    <a:pt x="295" y="497"/>
                  </a:lnTo>
                  <a:lnTo>
                    <a:pt x="288" y="487"/>
                  </a:lnTo>
                  <a:lnTo>
                    <a:pt x="282" y="476"/>
                  </a:lnTo>
                  <a:lnTo>
                    <a:pt x="274" y="466"/>
                  </a:lnTo>
                  <a:lnTo>
                    <a:pt x="265" y="456"/>
                  </a:lnTo>
                  <a:lnTo>
                    <a:pt x="257" y="433"/>
                  </a:lnTo>
                  <a:lnTo>
                    <a:pt x="249" y="412"/>
                  </a:lnTo>
                  <a:lnTo>
                    <a:pt x="243" y="389"/>
                  </a:lnTo>
                  <a:lnTo>
                    <a:pt x="238" y="366"/>
                  </a:lnTo>
                  <a:lnTo>
                    <a:pt x="232" y="343"/>
                  </a:lnTo>
                  <a:lnTo>
                    <a:pt x="228" y="320"/>
                  </a:lnTo>
                  <a:lnTo>
                    <a:pt x="222" y="299"/>
                  </a:lnTo>
                  <a:lnTo>
                    <a:pt x="215" y="276"/>
                  </a:lnTo>
                  <a:lnTo>
                    <a:pt x="196" y="266"/>
                  </a:lnTo>
                  <a:lnTo>
                    <a:pt x="176" y="255"/>
                  </a:lnTo>
                  <a:lnTo>
                    <a:pt x="155" y="251"/>
                  </a:lnTo>
                  <a:lnTo>
                    <a:pt x="132" y="247"/>
                  </a:lnTo>
                  <a:lnTo>
                    <a:pt x="117" y="245"/>
                  </a:lnTo>
                  <a:lnTo>
                    <a:pt x="101" y="241"/>
                  </a:lnTo>
                  <a:lnTo>
                    <a:pt x="86" y="238"/>
                  </a:lnTo>
                  <a:lnTo>
                    <a:pt x="71" y="236"/>
                  </a:lnTo>
                  <a:lnTo>
                    <a:pt x="55" y="238"/>
                  </a:lnTo>
                  <a:lnTo>
                    <a:pt x="40" y="236"/>
                  </a:lnTo>
                  <a:lnTo>
                    <a:pt x="34" y="228"/>
                  </a:lnTo>
                  <a:lnTo>
                    <a:pt x="29" y="220"/>
                  </a:lnTo>
                  <a:lnTo>
                    <a:pt x="15" y="199"/>
                  </a:lnTo>
                  <a:lnTo>
                    <a:pt x="0" y="180"/>
                  </a:lnTo>
                  <a:lnTo>
                    <a:pt x="0" y="172"/>
                  </a:lnTo>
                  <a:lnTo>
                    <a:pt x="0" y="167"/>
                  </a:lnTo>
                  <a:lnTo>
                    <a:pt x="9" y="157"/>
                  </a:lnTo>
                  <a:lnTo>
                    <a:pt x="21" y="145"/>
                  </a:lnTo>
                  <a:lnTo>
                    <a:pt x="27" y="124"/>
                  </a:lnTo>
                  <a:lnTo>
                    <a:pt x="34" y="103"/>
                  </a:lnTo>
                  <a:lnTo>
                    <a:pt x="46" y="96"/>
                  </a:lnTo>
                  <a:lnTo>
                    <a:pt x="59" y="88"/>
                  </a:lnTo>
                  <a:lnTo>
                    <a:pt x="67" y="84"/>
                  </a:lnTo>
                  <a:lnTo>
                    <a:pt x="75" y="78"/>
                  </a:lnTo>
                  <a:lnTo>
                    <a:pt x="78" y="61"/>
                  </a:lnTo>
                  <a:lnTo>
                    <a:pt x="80" y="42"/>
                  </a:lnTo>
                  <a:lnTo>
                    <a:pt x="84" y="25"/>
                  </a:lnTo>
                  <a:lnTo>
                    <a:pt x="86" y="5"/>
                  </a:lnTo>
                  <a:lnTo>
                    <a:pt x="90" y="1"/>
                  </a:lnTo>
                  <a:lnTo>
                    <a:pt x="92" y="0"/>
                  </a:lnTo>
                  <a:lnTo>
                    <a:pt x="98" y="5"/>
                  </a:lnTo>
                  <a:lnTo>
                    <a:pt x="103" y="13"/>
                  </a:lnTo>
                  <a:lnTo>
                    <a:pt x="107" y="17"/>
                  </a:lnTo>
                  <a:lnTo>
                    <a:pt x="109" y="23"/>
                  </a:lnTo>
                  <a:lnTo>
                    <a:pt x="113" y="28"/>
                  </a:lnTo>
                  <a:lnTo>
                    <a:pt x="117" y="34"/>
                  </a:lnTo>
                  <a:lnTo>
                    <a:pt x="121" y="40"/>
                  </a:lnTo>
                  <a:lnTo>
                    <a:pt x="125" y="46"/>
                  </a:lnTo>
                  <a:lnTo>
                    <a:pt x="128" y="51"/>
                  </a:lnTo>
                  <a:lnTo>
                    <a:pt x="134" y="55"/>
                  </a:lnTo>
                  <a:lnTo>
                    <a:pt x="142" y="59"/>
                  </a:lnTo>
                  <a:lnTo>
                    <a:pt x="149" y="61"/>
                  </a:lnTo>
                  <a:lnTo>
                    <a:pt x="159" y="63"/>
                  </a:lnTo>
                  <a:lnTo>
                    <a:pt x="169" y="65"/>
                  </a:lnTo>
                  <a:lnTo>
                    <a:pt x="180" y="67"/>
                  </a:lnTo>
                  <a:lnTo>
                    <a:pt x="194" y="67"/>
                  </a:lnTo>
                  <a:lnTo>
                    <a:pt x="201" y="67"/>
                  </a:lnTo>
                  <a:lnTo>
                    <a:pt x="209" y="65"/>
                  </a:lnTo>
                  <a:lnTo>
                    <a:pt x="219" y="61"/>
                  </a:lnTo>
                  <a:lnTo>
                    <a:pt x="226" y="59"/>
                  </a:lnTo>
                  <a:lnTo>
                    <a:pt x="234" y="46"/>
                  </a:lnTo>
                  <a:lnTo>
                    <a:pt x="242" y="34"/>
                  </a:lnTo>
                  <a:lnTo>
                    <a:pt x="245" y="25"/>
                  </a:lnTo>
                  <a:lnTo>
                    <a:pt x="249" y="17"/>
                  </a:lnTo>
                  <a:lnTo>
                    <a:pt x="253" y="11"/>
                  </a:lnTo>
                  <a:lnTo>
                    <a:pt x="257" y="7"/>
                  </a:lnTo>
                  <a:lnTo>
                    <a:pt x="263" y="21"/>
                  </a:lnTo>
                  <a:lnTo>
                    <a:pt x="268" y="32"/>
                  </a:lnTo>
                  <a:lnTo>
                    <a:pt x="270" y="48"/>
                  </a:lnTo>
                  <a:lnTo>
                    <a:pt x="274" y="63"/>
                  </a:lnTo>
                  <a:lnTo>
                    <a:pt x="278" y="76"/>
                  </a:lnTo>
                  <a:lnTo>
                    <a:pt x="284" y="90"/>
                  </a:lnTo>
                  <a:lnTo>
                    <a:pt x="291" y="96"/>
                  </a:lnTo>
                  <a:lnTo>
                    <a:pt x="297" y="103"/>
                  </a:lnTo>
                  <a:lnTo>
                    <a:pt x="309" y="103"/>
                  </a:lnTo>
                  <a:lnTo>
                    <a:pt x="318" y="105"/>
                  </a:lnTo>
                  <a:lnTo>
                    <a:pt x="330" y="105"/>
                  </a:lnTo>
                  <a:lnTo>
                    <a:pt x="341" y="105"/>
                  </a:lnTo>
                  <a:lnTo>
                    <a:pt x="353" y="103"/>
                  </a:lnTo>
                  <a:lnTo>
                    <a:pt x="366" y="101"/>
                  </a:lnTo>
                  <a:lnTo>
                    <a:pt x="382" y="99"/>
                  </a:lnTo>
                  <a:lnTo>
                    <a:pt x="395" y="97"/>
                  </a:lnTo>
                  <a:lnTo>
                    <a:pt x="409" y="97"/>
                  </a:lnTo>
                  <a:lnTo>
                    <a:pt x="420" y="97"/>
                  </a:lnTo>
                  <a:lnTo>
                    <a:pt x="433" y="99"/>
                  </a:lnTo>
                  <a:lnTo>
                    <a:pt x="449" y="99"/>
                  </a:lnTo>
                  <a:lnTo>
                    <a:pt x="458" y="101"/>
                  </a:lnTo>
                  <a:lnTo>
                    <a:pt x="468" y="103"/>
                  </a:lnTo>
                  <a:lnTo>
                    <a:pt x="481" y="105"/>
                  </a:lnTo>
                  <a:lnTo>
                    <a:pt x="493" y="107"/>
                  </a:lnTo>
                  <a:lnTo>
                    <a:pt x="510" y="111"/>
                  </a:lnTo>
                  <a:lnTo>
                    <a:pt x="528" y="117"/>
                  </a:lnTo>
                  <a:lnTo>
                    <a:pt x="543" y="126"/>
                  </a:lnTo>
                  <a:lnTo>
                    <a:pt x="560" y="134"/>
                  </a:lnTo>
                  <a:lnTo>
                    <a:pt x="575" y="144"/>
                  </a:lnTo>
                  <a:lnTo>
                    <a:pt x="591" y="151"/>
                  </a:lnTo>
                  <a:lnTo>
                    <a:pt x="608" y="161"/>
                  </a:lnTo>
                  <a:lnTo>
                    <a:pt x="625" y="170"/>
                  </a:lnTo>
                  <a:lnTo>
                    <a:pt x="637" y="176"/>
                  </a:lnTo>
                  <a:lnTo>
                    <a:pt x="646" y="182"/>
                  </a:lnTo>
                  <a:lnTo>
                    <a:pt x="658" y="191"/>
                  </a:lnTo>
                  <a:lnTo>
                    <a:pt x="671" y="201"/>
                  </a:lnTo>
                  <a:lnTo>
                    <a:pt x="683" y="211"/>
                  </a:lnTo>
                  <a:lnTo>
                    <a:pt x="694" y="218"/>
                  </a:lnTo>
                  <a:lnTo>
                    <a:pt x="702" y="228"/>
                  </a:lnTo>
                  <a:lnTo>
                    <a:pt x="712" y="236"/>
                  </a:lnTo>
                  <a:lnTo>
                    <a:pt x="721" y="245"/>
                  </a:lnTo>
                  <a:lnTo>
                    <a:pt x="729" y="255"/>
                  </a:lnTo>
                  <a:lnTo>
                    <a:pt x="741" y="268"/>
                  </a:lnTo>
                  <a:lnTo>
                    <a:pt x="750" y="282"/>
                  </a:lnTo>
                  <a:lnTo>
                    <a:pt x="760" y="297"/>
                  </a:lnTo>
                  <a:lnTo>
                    <a:pt x="769" y="314"/>
                  </a:lnTo>
                  <a:lnTo>
                    <a:pt x="781" y="332"/>
                  </a:lnTo>
                  <a:lnTo>
                    <a:pt x="790" y="347"/>
                  </a:lnTo>
                  <a:lnTo>
                    <a:pt x="798" y="364"/>
                  </a:lnTo>
                  <a:lnTo>
                    <a:pt x="808" y="380"/>
                  </a:lnTo>
                  <a:lnTo>
                    <a:pt x="813" y="393"/>
                  </a:lnTo>
                  <a:lnTo>
                    <a:pt x="819" y="406"/>
                  </a:lnTo>
                  <a:lnTo>
                    <a:pt x="827" y="422"/>
                  </a:lnTo>
                  <a:lnTo>
                    <a:pt x="833" y="437"/>
                  </a:lnTo>
                  <a:lnTo>
                    <a:pt x="840" y="458"/>
                  </a:lnTo>
                  <a:lnTo>
                    <a:pt x="848" y="477"/>
                  </a:lnTo>
                  <a:lnTo>
                    <a:pt x="852" y="495"/>
                  </a:lnTo>
                  <a:lnTo>
                    <a:pt x="858" y="510"/>
                  </a:lnTo>
                  <a:lnTo>
                    <a:pt x="860" y="527"/>
                  </a:lnTo>
                  <a:lnTo>
                    <a:pt x="861" y="545"/>
                  </a:lnTo>
                  <a:lnTo>
                    <a:pt x="867" y="571"/>
                  </a:lnTo>
                  <a:lnTo>
                    <a:pt x="873" y="598"/>
                  </a:lnTo>
                  <a:lnTo>
                    <a:pt x="879" y="608"/>
                  </a:lnTo>
                  <a:lnTo>
                    <a:pt x="883" y="618"/>
                  </a:lnTo>
                  <a:lnTo>
                    <a:pt x="888" y="619"/>
                  </a:lnTo>
                  <a:lnTo>
                    <a:pt x="894" y="623"/>
                  </a:lnTo>
                  <a:lnTo>
                    <a:pt x="902" y="629"/>
                  </a:lnTo>
                  <a:lnTo>
                    <a:pt x="909" y="635"/>
                  </a:lnTo>
                  <a:lnTo>
                    <a:pt x="917" y="641"/>
                  </a:lnTo>
                  <a:lnTo>
                    <a:pt x="925" y="646"/>
                  </a:lnTo>
                  <a:lnTo>
                    <a:pt x="931" y="648"/>
                  </a:lnTo>
                  <a:lnTo>
                    <a:pt x="938" y="652"/>
                  </a:lnTo>
                  <a:lnTo>
                    <a:pt x="948" y="654"/>
                  </a:lnTo>
                  <a:lnTo>
                    <a:pt x="957" y="654"/>
                  </a:lnTo>
                  <a:lnTo>
                    <a:pt x="971" y="654"/>
                  </a:lnTo>
                  <a:lnTo>
                    <a:pt x="984" y="654"/>
                  </a:lnTo>
                  <a:lnTo>
                    <a:pt x="992" y="654"/>
                  </a:lnTo>
                  <a:lnTo>
                    <a:pt x="998" y="654"/>
                  </a:lnTo>
                  <a:lnTo>
                    <a:pt x="1005" y="654"/>
                  </a:lnTo>
                  <a:lnTo>
                    <a:pt x="1015" y="652"/>
                  </a:lnTo>
                  <a:lnTo>
                    <a:pt x="1026" y="654"/>
                  </a:lnTo>
                  <a:lnTo>
                    <a:pt x="1038" y="658"/>
                  </a:lnTo>
                  <a:lnTo>
                    <a:pt x="1046" y="664"/>
                  </a:lnTo>
                  <a:lnTo>
                    <a:pt x="1051" y="667"/>
                  </a:lnTo>
                  <a:lnTo>
                    <a:pt x="1059" y="671"/>
                  </a:lnTo>
                  <a:lnTo>
                    <a:pt x="1067" y="677"/>
                  </a:lnTo>
                  <a:lnTo>
                    <a:pt x="1073" y="681"/>
                  </a:lnTo>
                  <a:lnTo>
                    <a:pt x="1078" y="687"/>
                  </a:lnTo>
                  <a:lnTo>
                    <a:pt x="1082" y="692"/>
                  </a:lnTo>
                  <a:lnTo>
                    <a:pt x="1086" y="700"/>
                  </a:lnTo>
                  <a:lnTo>
                    <a:pt x="1086" y="708"/>
                  </a:lnTo>
                  <a:lnTo>
                    <a:pt x="1088" y="715"/>
                  </a:lnTo>
                  <a:lnTo>
                    <a:pt x="1086" y="721"/>
                  </a:lnTo>
                  <a:lnTo>
                    <a:pt x="1086" y="729"/>
                  </a:lnTo>
                  <a:lnTo>
                    <a:pt x="1084" y="735"/>
                  </a:lnTo>
                  <a:lnTo>
                    <a:pt x="1082" y="740"/>
                  </a:lnTo>
                  <a:lnTo>
                    <a:pt x="1076" y="748"/>
                  </a:lnTo>
                  <a:lnTo>
                    <a:pt x="1071" y="752"/>
                  </a:lnTo>
                  <a:lnTo>
                    <a:pt x="1059" y="758"/>
                  </a:lnTo>
                  <a:lnTo>
                    <a:pt x="1049" y="763"/>
                  </a:lnTo>
                  <a:lnTo>
                    <a:pt x="1025" y="765"/>
                  </a:lnTo>
                  <a:lnTo>
                    <a:pt x="1002" y="769"/>
                  </a:lnTo>
                  <a:lnTo>
                    <a:pt x="977" y="769"/>
                  </a:lnTo>
                  <a:lnTo>
                    <a:pt x="954" y="769"/>
                  </a:lnTo>
                  <a:lnTo>
                    <a:pt x="929" y="771"/>
                  </a:lnTo>
                  <a:lnTo>
                    <a:pt x="904" y="771"/>
                  </a:lnTo>
                  <a:lnTo>
                    <a:pt x="890" y="773"/>
                  </a:lnTo>
                  <a:lnTo>
                    <a:pt x="877" y="775"/>
                  </a:lnTo>
                  <a:lnTo>
                    <a:pt x="850" y="779"/>
                  </a:lnTo>
                  <a:lnTo>
                    <a:pt x="823" y="781"/>
                  </a:lnTo>
                  <a:lnTo>
                    <a:pt x="796" y="785"/>
                  </a:lnTo>
                  <a:lnTo>
                    <a:pt x="769" y="788"/>
                  </a:lnTo>
                  <a:lnTo>
                    <a:pt x="746" y="790"/>
                  </a:lnTo>
                  <a:lnTo>
                    <a:pt x="723" y="794"/>
                  </a:lnTo>
                  <a:lnTo>
                    <a:pt x="696" y="794"/>
                  </a:lnTo>
                  <a:lnTo>
                    <a:pt x="671" y="796"/>
                  </a:lnTo>
                  <a:lnTo>
                    <a:pt x="650" y="798"/>
                  </a:lnTo>
                  <a:lnTo>
                    <a:pt x="631" y="800"/>
                  </a:lnTo>
                  <a:lnTo>
                    <a:pt x="610" y="802"/>
                  </a:lnTo>
                  <a:lnTo>
                    <a:pt x="591" y="802"/>
                  </a:lnTo>
                  <a:lnTo>
                    <a:pt x="577" y="804"/>
                  </a:lnTo>
                  <a:lnTo>
                    <a:pt x="564" y="804"/>
                  </a:lnTo>
                  <a:lnTo>
                    <a:pt x="547" y="804"/>
                  </a:lnTo>
                  <a:lnTo>
                    <a:pt x="529" y="804"/>
                  </a:lnTo>
                  <a:lnTo>
                    <a:pt x="512" y="804"/>
                  </a:lnTo>
                  <a:lnTo>
                    <a:pt x="497" y="804"/>
                  </a:lnTo>
                  <a:lnTo>
                    <a:pt x="483" y="804"/>
                  </a:lnTo>
                  <a:lnTo>
                    <a:pt x="470" y="802"/>
                  </a:lnTo>
                  <a:lnTo>
                    <a:pt x="457" y="800"/>
                  </a:lnTo>
                  <a:lnTo>
                    <a:pt x="443" y="800"/>
                  </a:lnTo>
                  <a:lnTo>
                    <a:pt x="439" y="798"/>
                  </a:lnTo>
                  <a:lnTo>
                    <a:pt x="437" y="798"/>
                  </a:lnTo>
                  <a:lnTo>
                    <a:pt x="426" y="794"/>
                  </a:lnTo>
                  <a:lnTo>
                    <a:pt x="414" y="790"/>
                  </a:lnTo>
                  <a:lnTo>
                    <a:pt x="403" y="785"/>
                  </a:lnTo>
                  <a:lnTo>
                    <a:pt x="395" y="779"/>
                  </a:lnTo>
                  <a:lnTo>
                    <a:pt x="395" y="777"/>
                  </a:lnTo>
                  <a:lnTo>
                    <a:pt x="391" y="769"/>
                  </a:lnTo>
                  <a:lnTo>
                    <a:pt x="389" y="762"/>
                  </a:lnTo>
                  <a:lnTo>
                    <a:pt x="387" y="752"/>
                  </a:lnTo>
                  <a:lnTo>
                    <a:pt x="386" y="744"/>
                  </a:lnTo>
                  <a:lnTo>
                    <a:pt x="386" y="737"/>
                  </a:lnTo>
                  <a:lnTo>
                    <a:pt x="386" y="731"/>
                  </a:lnTo>
                  <a:lnTo>
                    <a:pt x="387" y="725"/>
                  </a:lnTo>
                  <a:lnTo>
                    <a:pt x="387" y="717"/>
                  </a:lnTo>
                  <a:lnTo>
                    <a:pt x="389" y="710"/>
                  </a:lnTo>
                  <a:lnTo>
                    <a:pt x="391" y="702"/>
                  </a:lnTo>
                  <a:lnTo>
                    <a:pt x="409" y="685"/>
                  </a:lnTo>
                  <a:lnTo>
                    <a:pt x="412" y="679"/>
                  </a:lnTo>
                  <a:lnTo>
                    <a:pt x="418" y="675"/>
                  </a:lnTo>
                  <a:lnTo>
                    <a:pt x="430" y="675"/>
                  </a:lnTo>
                  <a:lnTo>
                    <a:pt x="443" y="675"/>
                  </a:lnTo>
                  <a:lnTo>
                    <a:pt x="458" y="679"/>
                  </a:lnTo>
                  <a:lnTo>
                    <a:pt x="462" y="685"/>
                  </a:lnTo>
                  <a:lnTo>
                    <a:pt x="464" y="690"/>
                  </a:lnTo>
                  <a:lnTo>
                    <a:pt x="478" y="708"/>
                  </a:lnTo>
                  <a:lnTo>
                    <a:pt x="489" y="717"/>
                  </a:lnTo>
                  <a:lnTo>
                    <a:pt x="503" y="725"/>
                  </a:lnTo>
                  <a:lnTo>
                    <a:pt x="510" y="731"/>
                  </a:lnTo>
                  <a:lnTo>
                    <a:pt x="531" y="738"/>
                  </a:lnTo>
                  <a:lnTo>
                    <a:pt x="537" y="740"/>
                  </a:lnTo>
                  <a:lnTo>
                    <a:pt x="662" y="738"/>
                  </a:lnTo>
                  <a:lnTo>
                    <a:pt x="687" y="738"/>
                  </a:lnTo>
                  <a:lnTo>
                    <a:pt x="694" y="738"/>
                  </a:lnTo>
                  <a:lnTo>
                    <a:pt x="702" y="737"/>
                  </a:lnTo>
                  <a:lnTo>
                    <a:pt x="714" y="735"/>
                  </a:lnTo>
                  <a:lnTo>
                    <a:pt x="731" y="735"/>
                  </a:lnTo>
                  <a:lnTo>
                    <a:pt x="779" y="733"/>
                  </a:lnTo>
                  <a:lnTo>
                    <a:pt x="800" y="731"/>
                  </a:lnTo>
                  <a:lnTo>
                    <a:pt x="810" y="727"/>
                  </a:lnTo>
                  <a:lnTo>
                    <a:pt x="821" y="727"/>
                  </a:lnTo>
                  <a:lnTo>
                    <a:pt x="856" y="729"/>
                  </a:lnTo>
                  <a:lnTo>
                    <a:pt x="883" y="729"/>
                  </a:lnTo>
                  <a:lnTo>
                    <a:pt x="902" y="725"/>
                  </a:lnTo>
                  <a:lnTo>
                    <a:pt x="907" y="723"/>
                  </a:lnTo>
                  <a:lnTo>
                    <a:pt x="915" y="719"/>
                  </a:lnTo>
                  <a:lnTo>
                    <a:pt x="919" y="715"/>
                  </a:lnTo>
                  <a:lnTo>
                    <a:pt x="923" y="708"/>
                  </a:lnTo>
                  <a:lnTo>
                    <a:pt x="923" y="704"/>
                  </a:lnTo>
                  <a:lnTo>
                    <a:pt x="919" y="698"/>
                  </a:lnTo>
                  <a:lnTo>
                    <a:pt x="904" y="694"/>
                  </a:lnTo>
                  <a:lnTo>
                    <a:pt x="886" y="692"/>
                  </a:lnTo>
                  <a:lnTo>
                    <a:pt x="877" y="690"/>
                  </a:lnTo>
                  <a:lnTo>
                    <a:pt x="871" y="690"/>
                  </a:lnTo>
                  <a:lnTo>
                    <a:pt x="865" y="687"/>
                  </a:lnTo>
                  <a:lnTo>
                    <a:pt x="860" y="687"/>
                  </a:lnTo>
                  <a:lnTo>
                    <a:pt x="808" y="727"/>
                  </a:lnTo>
                  <a:close/>
                </a:path>
              </a:pathLst>
            </a:custGeom>
            <a:solidFill>
              <a:srgbClr val="DFDFDE"/>
            </a:solidFill>
            <a:ln w="9525">
              <a:noFill/>
              <a:round/>
              <a:headEnd/>
              <a:tailEnd/>
            </a:ln>
          </p:spPr>
          <p:txBody>
            <a:bodyPr/>
            <a:lstStyle/>
            <a:p>
              <a:endParaRPr lang="en-US"/>
            </a:p>
          </p:txBody>
        </p:sp>
        <p:sp>
          <p:nvSpPr>
            <p:cNvPr id="46048" name="Freeform 2299"/>
            <p:cNvSpPr>
              <a:spLocks/>
            </p:cNvSpPr>
            <p:nvPr/>
          </p:nvSpPr>
          <p:spPr bwMode="auto">
            <a:xfrm>
              <a:off x="5295" y="3820"/>
              <a:ext cx="19" cy="30"/>
            </a:xfrm>
            <a:custGeom>
              <a:avLst/>
              <a:gdLst>
                <a:gd name="T0" fmla="*/ 4 w 19"/>
                <a:gd name="T1" fmla="*/ 0 h 30"/>
                <a:gd name="T2" fmla="*/ 4 w 19"/>
                <a:gd name="T3" fmla="*/ 4 h 30"/>
                <a:gd name="T4" fmla="*/ 2 w 19"/>
                <a:gd name="T5" fmla="*/ 11 h 30"/>
                <a:gd name="T6" fmla="*/ 0 w 19"/>
                <a:gd name="T7" fmla="*/ 17 h 30"/>
                <a:gd name="T8" fmla="*/ 9 w 19"/>
                <a:gd name="T9" fmla="*/ 30 h 30"/>
                <a:gd name="T10" fmla="*/ 17 w 19"/>
                <a:gd name="T11" fmla="*/ 17 h 30"/>
                <a:gd name="T12" fmla="*/ 19 w 19"/>
                <a:gd name="T13" fmla="*/ 2 h 30"/>
                <a:gd name="T14" fmla="*/ 19 w 19"/>
                <a:gd name="T15" fmla="*/ 5 h 30"/>
                <a:gd name="T16" fmla="*/ 4 w 19"/>
                <a:gd name="T17" fmla="*/ 0 h 30"/>
                <a:gd name="T18" fmla="*/ 4 w 19"/>
                <a:gd name="T19" fmla="*/ 2 h 30"/>
                <a:gd name="T20" fmla="*/ 4 w 19"/>
                <a:gd name="T21" fmla="*/ 4 h 30"/>
                <a:gd name="T22" fmla="*/ 4 w 19"/>
                <a:gd name="T23" fmla="*/ 0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
                <a:gd name="T37" fmla="*/ 0 h 30"/>
                <a:gd name="T38" fmla="*/ 19 w 19"/>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 h="30">
                  <a:moveTo>
                    <a:pt x="4" y="0"/>
                  </a:moveTo>
                  <a:lnTo>
                    <a:pt x="4" y="4"/>
                  </a:lnTo>
                  <a:lnTo>
                    <a:pt x="2" y="11"/>
                  </a:lnTo>
                  <a:lnTo>
                    <a:pt x="0" y="17"/>
                  </a:lnTo>
                  <a:lnTo>
                    <a:pt x="9" y="30"/>
                  </a:lnTo>
                  <a:lnTo>
                    <a:pt x="17" y="17"/>
                  </a:lnTo>
                  <a:lnTo>
                    <a:pt x="19" y="2"/>
                  </a:lnTo>
                  <a:lnTo>
                    <a:pt x="19" y="5"/>
                  </a:lnTo>
                  <a:lnTo>
                    <a:pt x="4" y="0"/>
                  </a:lnTo>
                  <a:lnTo>
                    <a:pt x="4" y="2"/>
                  </a:lnTo>
                  <a:lnTo>
                    <a:pt x="4" y="4"/>
                  </a:lnTo>
                  <a:lnTo>
                    <a:pt x="4" y="0"/>
                  </a:lnTo>
                  <a:close/>
                </a:path>
              </a:pathLst>
            </a:custGeom>
            <a:solidFill>
              <a:srgbClr val="1F1A17"/>
            </a:solidFill>
            <a:ln w="9525">
              <a:noFill/>
              <a:round/>
              <a:headEnd/>
              <a:tailEnd/>
            </a:ln>
          </p:spPr>
          <p:txBody>
            <a:bodyPr/>
            <a:lstStyle/>
            <a:p>
              <a:endParaRPr lang="en-US"/>
            </a:p>
          </p:txBody>
        </p:sp>
        <p:sp>
          <p:nvSpPr>
            <p:cNvPr id="46049" name="Freeform 2300"/>
            <p:cNvSpPr>
              <a:spLocks/>
            </p:cNvSpPr>
            <p:nvPr/>
          </p:nvSpPr>
          <p:spPr bwMode="auto">
            <a:xfrm>
              <a:off x="5299" y="3801"/>
              <a:ext cx="19" cy="24"/>
            </a:xfrm>
            <a:custGeom>
              <a:avLst/>
              <a:gdLst>
                <a:gd name="T0" fmla="*/ 3 w 19"/>
                <a:gd name="T1" fmla="*/ 0 h 24"/>
                <a:gd name="T2" fmla="*/ 3 w 19"/>
                <a:gd name="T3" fmla="*/ 0 h 24"/>
                <a:gd name="T4" fmla="*/ 1 w 19"/>
                <a:gd name="T5" fmla="*/ 9 h 24"/>
                <a:gd name="T6" fmla="*/ 0 w 19"/>
                <a:gd name="T7" fmla="*/ 19 h 24"/>
                <a:gd name="T8" fmla="*/ 15 w 19"/>
                <a:gd name="T9" fmla="*/ 24 h 24"/>
                <a:gd name="T10" fmla="*/ 17 w 19"/>
                <a:gd name="T11" fmla="*/ 13 h 24"/>
                <a:gd name="T12" fmla="*/ 19 w 19"/>
                <a:gd name="T13" fmla="*/ 0 h 24"/>
                <a:gd name="T14" fmla="*/ 19 w 19"/>
                <a:gd name="T15" fmla="*/ 0 h 24"/>
                <a:gd name="T16" fmla="*/ 3 w 19"/>
                <a:gd name="T17" fmla="*/ 0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24"/>
                <a:gd name="T29" fmla="*/ 19 w 19"/>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24">
                  <a:moveTo>
                    <a:pt x="3" y="0"/>
                  </a:moveTo>
                  <a:lnTo>
                    <a:pt x="3" y="0"/>
                  </a:lnTo>
                  <a:lnTo>
                    <a:pt x="1" y="9"/>
                  </a:lnTo>
                  <a:lnTo>
                    <a:pt x="0" y="19"/>
                  </a:lnTo>
                  <a:lnTo>
                    <a:pt x="15" y="24"/>
                  </a:lnTo>
                  <a:lnTo>
                    <a:pt x="17" y="13"/>
                  </a:lnTo>
                  <a:lnTo>
                    <a:pt x="19" y="0"/>
                  </a:lnTo>
                  <a:lnTo>
                    <a:pt x="3" y="0"/>
                  </a:lnTo>
                  <a:close/>
                </a:path>
              </a:pathLst>
            </a:custGeom>
            <a:solidFill>
              <a:srgbClr val="1F1A17"/>
            </a:solidFill>
            <a:ln w="9525">
              <a:noFill/>
              <a:round/>
              <a:headEnd/>
              <a:tailEnd/>
            </a:ln>
          </p:spPr>
          <p:txBody>
            <a:bodyPr/>
            <a:lstStyle/>
            <a:p>
              <a:endParaRPr lang="en-US"/>
            </a:p>
          </p:txBody>
        </p:sp>
        <p:sp>
          <p:nvSpPr>
            <p:cNvPr id="46050" name="Freeform 2301"/>
            <p:cNvSpPr>
              <a:spLocks/>
            </p:cNvSpPr>
            <p:nvPr/>
          </p:nvSpPr>
          <p:spPr bwMode="auto">
            <a:xfrm>
              <a:off x="5302" y="3789"/>
              <a:ext cx="16" cy="12"/>
            </a:xfrm>
            <a:custGeom>
              <a:avLst/>
              <a:gdLst>
                <a:gd name="T0" fmla="*/ 0 w 16"/>
                <a:gd name="T1" fmla="*/ 0 h 12"/>
                <a:gd name="T2" fmla="*/ 0 w 16"/>
                <a:gd name="T3" fmla="*/ 0 h 12"/>
                <a:gd name="T4" fmla="*/ 0 w 16"/>
                <a:gd name="T5" fmla="*/ 6 h 12"/>
                <a:gd name="T6" fmla="*/ 0 w 16"/>
                <a:gd name="T7" fmla="*/ 12 h 12"/>
                <a:gd name="T8" fmla="*/ 16 w 16"/>
                <a:gd name="T9" fmla="*/ 12 h 12"/>
                <a:gd name="T10" fmla="*/ 16 w 16"/>
                <a:gd name="T11" fmla="*/ 6 h 12"/>
                <a:gd name="T12" fmla="*/ 16 w 16"/>
                <a:gd name="T13" fmla="*/ 0 h 12"/>
                <a:gd name="T14" fmla="*/ 16 w 16"/>
                <a:gd name="T15" fmla="*/ 0 h 12"/>
                <a:gd name="T16" fmla="*/ 0 w 16"/>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
                <a:gd name="T29" fmla="*/ 16 w 16"/>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
                  <a:moveTo>
                    <a:pt x="0" y="0"/>
                  </a:moveTo>
                  <a:lnTo>
                    <a:pt x="0" y="0"/>
                  </a:lnTo>
                  <a:lnTo>
                    <a:pt x="0" y="6"/>
                  </a:lnTo>
                  <a:lnTo>
                    <a:pt x="0" y="12"/>
                  </a:lnTo>
                  <a:lnTo>
                    <a:pt x="16" y="12"/>
                  </a:lnTo>
                  <a:lnTo>
                    <a:pt x="16" y="6"/>
                  </a:lnTo>
                  <a:lnTo>
                    <a:pt x="16" y="0"/>
                  </a:lnTo>
                  <a:lnTo>
                    <a:pt x="0" y="0"/>
                  </a:lnTo>
                  <a:close/>
                </a:path>
              </a:pathLst>
            </a:custGeom>
            <a:solidFill>
              <a:srgbClr val="1F1A17"/>
            </a:solidFill>
            <a:ln w="9525">
              <a:noFill/>
              <a:round/>
              <a:headEnd/>
              <a:tailEnd/>
            </a:ln>
          </p:spPr>
          <p:txBody>
            <a:bodyPr/>
            <a:lstStyle/>
            <a:p>
              <a:endParaRPr lang="en-US"/>
            </a:p>
          </p:txBody>
        </p:sp>
        <p:sp>
          <p:nvSpPr>
            <p:cNvPr id="46051" name="Freeform 2302"/>
            <p:cNvSpPr>
              <a:spLocks/>
            </p:cNvSpPr>
            <p:nvPr/>
          </p:nvSpPr>
          <p:spPr bwMode="auto">
            <a:xfrm>
              <a:off x="5302" y="3754"/>
              <a:ext cx="18" cy="35"/>
            </a:xfrm>
            <a:custGeom>
              <a:avLst/>
              <a:gdLst>
                <a:gd name="T0" fmla="*/ 2 w 18"/>
                <a:gd name="T1" fmla="*/ 0 h 35"/>
                <a:gd name="T2" fmla="*/ 0 w 18"/>
                <a:gd name="T3" fmla="*/ 18 h 35"/>
                <a:gd name="T4" fmla="*/ 0 w 18"/>
                <a:gd name="T5" fmla="*/ 35 h 35"/>
                <a:gd name="T6" fmla="*/ 16 w 18"/>
                <a:gd name="T7" fmla="*/ 35 h 35"/>
                <a:gd name="T8" fmla="*/ 18 w 18"/>
                <a:gd name="T9" fmla="*/ 20 h 35"/>
                <a:gd name="T10" fmla="*/ 18 w 18"/>
                <a:gd name="T11" fmla="*/ 2 h 35"/>
                <a:gd name="T12" fmla="*/ 2 w 18"/>
                <a:gd name="T13" fmla="*/ 0 h 35"/>
                <a:gd name="T14" fmla="*/ 0 60000 65536"/>
                <a:gd name="T15" fmla="*/ 0 60000 65536"/>
                <a:gd name="T16" fmla="*/ 0 60000 65536"/>
                <a:gd name="T17" fmla="*/ 0 60000 65536"/>
                <a:gd name="T18" fmla="*/ 0 60000 65536"/>
                <a:gd name="T19" fmla="*/ 0 60000 65536"/>
                <a:gd name="T20" fmla="*/ 0 60000 65536"/>
                <a:gd name="T21" fmla="*/ 0 w 18"/>
                <a:gd name="T22" fmla="*/ 0 h 35"/>
                <a:gd name="T23" fmla="*/ 18 w 18"/>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35">
                  <a:moveTo>
                    <a:pt x="2" y="0"/>
                  </a:moveTo>
                  <a:lnTo>
                    <a:pt x="0" y="18"/>
                  </a:lnTo>
                  <a:lnTo>
                    <a:pt x="0" y="35"/>
                  </a:lnTo>
                  <a:lnTo>
                    <a:pt x="16" y="35"/>
                  </a:lnTo>
                  <a:lnTo>
                    <a:pt x="18" y="20"/>
                  </a:lnTo>
                  <a:lnTo>
                    <a:pt x="18" y="2"/>
                  </a:lnTo>
                  <a:lnTo>
                    <a:pt x="2" y="0"/>
                  </a:lnTo>
                  <a:close/>
                </a:path>
              </a:pathLst>
            </a:custGeom>
            <a:solidFill>
              <a:srgbClr val="1F1A17"/>
            </a:solidFill>
            <a:ln w="9525">
              <a:noFill/>
              <a:round/>
              <a:headEnd/>
              <a:tailEnd/>
            </a:ln>
          </p:spPr>
          <p:txBody>
            <a:bodyPr/>
            <a:lstStyle/>
            <a:p>
              <a:endParaRPr lang="en-US"/>
            </a:p>
          </p:txBody>
        </p:sp>
        <p:sp>
          <p:nvSpPr>
            <p:cNvPr id="46052" name="Freeform 2303"/>
            <p:cNvSpPr>
              <a:spLocks/>
            </p:cNvSpPr>
            <p:nvPr/>
          </p:nvSpPr>
          <p:spPr bwMode="auto">
            <a:xfrm>
              <a:off x="5247" y="3877"/>
              <a:ext cx="23" cy="18"/>
            </a:xfrm>
            <a:custGeom>
              <a:avLst/>
              <a:gdLst>
                <a:gd name="T0" fmla="*/ 21 w 23"/>
                <a:gd name="T1" fmla="*/ 2 h 18"/>
                <a:gd name="T2" fmla="*/ 23 w 23"/>
                <a:gd name="T3" fmla="*/ 2 h 18"/>
                <a:gd name="T4" fmla="*/ 11 w 23"/>
                <a:gd name="T5" fmla="*/ 0 h 18"/>
                <a:gd name="T6" fmla="*/ 2 w 23"/>
                <a:gd name="T7" fmla="*/ 0 h 18"/>
                <a:gd name="T8" fmla="*/ 0 w 23"/>
                <a:gd name="T9" fmla="*/ 16 h 18"/>
                <a:gd name="T10" fmla="*/ 9 w 23"/>
                <a:gd name="T11" fmla="*/ 18 h 18"/>
                <a:gd name="T12" fmla="*/ 21 w 23"/>
                <a:gd name="T13" fmla="*/ 18 h 18"/>
                <a:gd name="T14" fmla="*/ 21 w 23"/>
                <a:gd name="T15" fmla="*/ 18 h 18"/>
                <a:gd name="T16" fmla="*/ 21 w 23"/>
                <a:gd name="T17" fmla="*/ 18 h 18"/>
                <a:gd name="T18" fmla="*/ 21 w 23"/>
                <a:gd name="T19" fmla="*/ 18 h 18"/>
                <a:gd name="T20" fmla="*/ 21 w 23"/>
                <a:gd name="T21" fmla="*/ 18 h 18"/>
                <a:gd name="T22" fmla="*/ 21 w 23"/>
                <a:gd name="T23" fmla="*/ 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18"/>
                <a:gd name="T38" fmla="*/ 23 w 23"/>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18">
                  <a:moveTo>
                    <a:pt x="21" y="2"/>
                  </a:moveTo>
                  <a:lnTo>
                    <a:pt x="23" y="2"/>
                  </a:lnTo>
                  <a:lnTo>
                    <a:pt x="11" y="0"/>
                  </a:lnTo>
                  <a:lnTo>
                    <a:pt x="2" y="0"/>
                  </a:lnTo>
                  <a:lnTo>
                    <a:pt x="0" y="16"/>
                  </a:lnTo>
                  <a:lnTo>
                    <a:pt x="9" y="18"/>
                  </a:lnTo>
                  <a:lnTo>
                    <a:pt x="21" y="18"/>
                  </a:lnTo>
                  <a:lnTo>
                    <a:pt x="21" y="2"/>
                  </a:lnTo>
                  <a:close/>
                </a:path>
              </a:pathLst>
            </a:custGeom>
            <a:solidFill>
              <a:srgbClr val="1F1A17"/>
            </a:solidFill>
            <a:ln w="9525">
              <a:noFill/>
              <a:round/>
              <a:headEnd/>
              <a:tailEnd/>
            </a:ln>
          </p:spPr>
          <p:txBody>
            <a:bodyPr/>
            <a:lstStyle/>
            <a:p>
              <a:endParaRPr lang="en-US"/>
            </a:p>
          </p:txBody>
        </p:sp>
        <p:sp>
          <p:nvSpPr>
            <p:cNvPr id="46053" name="Freeform 2304"/>
            <p:cNvSpPr>
              <a:spLocks/>
            </p:cNvSpPr>
            <p:nvPr/>
          </p:nvSpPr>
          <p:spPr bwMode="auto">
            <a:xfrm>
              <a:off x="5268" y="3879"/>
              <a:ext cx="36" cy="17"/>
            </a:xfrm>
            <a:custGeom>
              <a:avLst/>
              <a:gdLst>
                <a:gd name="T0" fmla="*/ 32 w 36"/>
                <a:gd name="T1" fmla="*/ 2 h 17"/>
                <a:gd name="T2" fmla="*/ 34 w 36"/>
                <a:gd name="T3" fmla="*/ 0 h 17"/>
                <a:gd name="T4" fmla="*/ 17 w 36"/>
                <a:gd name="T5" fmla="*/ 0 h 17"/>
                <a:gd name="T6" fmla="*/ 0 w 36"/>
                <a:gd name="T7" fmla="*/ 0 h 17"/>
                <a:gd name="T8" fmla="*/ 0 w 36"/>
                <a:gd name="T9" fmla="*/ 16 h 17"/>
                <a:gd name="T10" fmla="*/ 17 w 36"/>
                <a:gd name="T11" fmla="*/ 17 h 17"/>
                <a:gd name="T12" fmla="*/ 34 w 36"/>
                <a:gd name="T13" fmla="*/ 17 h 17"/>
                <a:gd name="T14" fmla="*/ 36 w 36"/>
                <a:gd name="T15" fmla="*/ 17 h 17"/>
                <a:gd name="T16" fmla="*/ 34 w 36"/>
                <a:gd name="T17" fmla="*/ 17 h 17"/>
                <a:gd name="T18" fmla="*/ 34 w 36"/>
                <a:gd name="T19" fmla="*/ 17 h 17"/>
                <a:gd name="T20" fmla="*/ 36 w 36"/>
                <a:gd name="T21" fmla="*/ 17 h 17"/>
                <a:gd name="T22" fmla="*/ 32 w 36"/>
                <a:gd name="T23" fmla="*/ 2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17"/>
                <a:gd name="T38" fmla="*/ 36 w 36"/>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17">
                  <a:moveTo>
                    <a:pt x="32" y="2"/>
                  </a:moveTo>
                  <a:lnTo>
                    <a:pt x="34" y="0"/>
                  </a:lnTo>
                  <a:lnTo>
                    <a:pt x="17" y="0"/>
                  </a:lnTo>
                  <a:lnTo>
                    <a:pt x="0" y="0"/>
                  </a:lnTo>
                  <a:lnTo>
                    <a:pt x="0" y="16"/>
                  </a:lnTo>
                  <a:lnTo>
                    <a:pt x="17" y="17"/>
                  </a:lnTo>
                  <a:lnTo>
                    <a:pt x="34" y="17"/>
                  </a:lnTo>
                  <a:lnTo>
                    <a:pt x="36" y="17"/>
                  </a:lnTo>
                  <a:lnTo>
                    <a:pt x="34" y="17"/>
                  </a:lnTo>
                  <a:lnTo>
                    <a:pt x="36" y="17"/>
                  </a:lnTo>
                  <a:lnTo>
                    <a:pt x="32" y="2"/>
                  </a:lnTo>
                  <a:close/>
                </a:path>
              </a:pathLst>
            </a:custGeom>
            <a:solidFill>
              <a:srgbClr val="1F1A17"/>
            </a:solidFill>
            <a:ln w="9525">
              <a:noFill/>
              <a:round/>
              <a:headEnd/>
              <a:tailEnd/>
            </a:ln>
          </p:spPr>
          <p:txBody>
            <a:bodyPr/>
            <a:lstStyle/>
            <a:p>
              <a:endParaRPr lang="en-US"/>
            </a:p>
          </p:txBody>
        </p:sp>
        <p:sp>
          <p:nvSpPr>
            <p:cNvPr id="46054" name="Freeform 2305"/>
            <p:cNvSpPr>
              <a:spLocks/>
            </p:cNvSpPr>
            <p:nvPr/>
          </p:nvSpPr>
          <p:spPr bwMode="auto">
            <a:xfrm>
              <a:off x="5300" y="3879"/>
              <a:ext cx="23" cy="17"/>
            </a:xfrm>
            <a:custGeom>
              <a:avLst/>
              <a:gdLst>
                <a:gd name="T0" fmla="*/ 22 w 23"/>
                <a:gd name="T1" fmla="*/ 0 h 17"/>
                <a:gd name="T2" fmla="*/ 22 w 23"/>
                <a:gd name="T3" fmla="*/ 0 h 17"/>
                <a:gd name="T4" fmla="*/ 12 w 23"/>
                <a:gd name="T5" fmla="*/ 0 h 17"/>
                <a:gd name="T6" fmla="*/ 0 w 23"/>
                <a:gd name="T7" fmla="*/ 2 h 17"/>
                <a:gd name="T8" fmla="*/ 4 w 23"/>
                <a:gd name="T9" fmla="*/ 17 h 17"/>
                <a:gd name="T10" fmla="*/ 12 w 23"/>
                <a:gd name="T11" fmla="*/ 16 h 17"/>
                <a:gd name="T12" fmla="*/ 23 w 23"/>
                <a:gd name="T13" fmla="*/ 16 h 17"/>
                <a:gd name="T14" fmla="*/ 22 w 23"/>
                <a:gd name="T15" fmla="*/ 16 h 17"/>
                <a:gd name="T16" fmla="*/ 22 w 23"/>
                <a:gd name="T17" fmla="*/ 0 h 17"/>
                <a:gd name="T18" fmla="*/ 22 w 23"/>
                <a:gd name="T19" fmla="*/ 0 h 17"/>
                <a:gd name="T20" fmla="*/ 22 w 2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17"/>
                <a:gd name="T35" fmla="*/ 23 w 2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17">
                  <a:moveTo>
                    <a:pt x="22" y="0"/>
                  </a:moveTo>
                  <a:lnTo>
                    <a:pt x="22" y="0"/>
                  </a:lnTo>
                  <a:lnTo>
                    <a:pt x="12" y="0"/>
                  </a:lnTo>
                  <a:lnTo>
                    <a:pt x="0" y="2"/>
                  </a:lnTo>
                  <a:lnTo>
                    <a:pt x="4" y="17"/>
                  </a:lnTo>
                  <a:lnTo>
                    <a:pt x="12" y="16"/>
                  </a:lnTo>
                  <a:lnTo>
                    <a:pt x="23" y="16"/>
                  </a:lnTo>
                  <a:lnTo>
                    <a:pt x="22" y="16"/>
                  </a:lnTo>
                  <a:lnTo>
                    <a:pt x="22" y="0"/>
                  </a:lnTo>
                  <a:close/>
                </a:path>
              </a:pathLst>
            </a:custGeom>
            <a:solidFill>
              <a:srgbClr val="1F1A17"/>
            </a:solidFill>
            <a:ln w="9525">
              <a:noFill/>
              <a:round/>
              <a:headEnd/>
              <a:tailEnd/>
            </a:ln>
          </p:spPr>
          <p:txBody>
            <a:bodyPr/>
            <a:lstStyle/>
            <a:p>
              <a:endParaRPr lang="en-US"/>
            </a:p>
          </p:txBody>
        </p:sp>
        <p:sp>
          <p:nvSpPr>
            <p:cNvPr id="46055" name="Freeform 2306"/>
            <p:cNvSpPr>
              <a:spLocks/>
            </p:cNvSpPr>
            <p:nvPr/>
          </p:nvSpPr>
          <p:spPr bwMode="auto">
            <a:xfrm>
              <a:off x="5322" y="3875"/>
              <a:ext cx="23" cy="20"/>
            </a:xfrm>
            <a:custGeom>
              <a:avLst/>
              <a:gdLst>
                <a:gd name="T0" fmla="*/ 15 w 23"/>
                <a:gd name="T1" fmla="*/ 2 h 20"/>
                <a:gd name="T2" fmla="*/ 19 w 23"/>
                <a:gd name="T3" fmla="*/ 0 h 20"/>
                <a:gd name="T4" fmla="*/ 7 w 23"/>
                <a:gd name="T5" fmla="*/ 2 h 20"/>
                <a:gd name="T6" fmla="*/ 0 w 23"/>
                <a:gd name="T7" fmla="*/ 4 h 20"/>
                <a:gd name="T8" fmla="*/ 0 w 23"/>
                <a:gd name="T9" fmla="*/ 20 h 20"/>
                <a:gd name="T10" fmla="*/ 11 w 23"/>
                <a:gd name="T11" fmla="*/ 18 h 20"/>
                <a:gd name="T12" fmla="*/ 19 w 23"/>
                <a:gd name="T13" fmla="*/ 16 h 20"/>
                <a:gd name="T14" fmla="*/ 23 w 23"/>
                <a:gd name="T15" fmla="*/ 16 h 20"/>
                <a:gd name="T16" fmla="*/ 19 w 23"/>
                <a:gd name="T17" fmla="*/ 16 h 20"/>
                <a:gd name="T18" fmla="*/ 21 w 23"/>
                <a:gd name="T19" fmla="*/ 16 h 20"/>
                <a:gd name="T20" fmla="*/ 23 w 23"/>
                <a:gd name="T21" fmla="*/ 16 h 20"/>
                <a:gd name="T22" fmla="*/ 15 w 23"/>
                <a:gd name="T23" fmla="*/ 2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0"/>
                <a:gd name="T38" fmla="*/ 23 w 23"/>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0">
                  <a:moveTo>
                    <a:pt x="15" y="2"/>
                  </a:moveTo>
                  <a:lnTo>
                    <a:pt x="19" y="0"/>
                  </a:lnTo>
                  <a:lnTo>
                    <a:pt x="7" y="2"/>
                  </a:lnTo>
                  <a:lnTo>
                    <a:pt x="0" y="4"/>
                  </a:lnTo>
                  <a:lnTo>
                    <a:pt x="0" y="20"/>
                  </a:lnTo>
                  <a:lnTo>
                    <a:pt x="11" y="18"/>
                  </a:lnTo>
                  <a:lnTo>
                    <a:pt x="19" y="16"/>
                  </a:lnTo>
                  <a:lnTo>
                    <a:pt x="23" y="16"/>
                  </a:lnTo>
                  <a:lnTo>
                    <a:pt x="19" y="16"/>
                  </a:lnTo>
                  <a:lnTo>
                    <a:pt x="21" y="16"/>
                  </a:lnTo>
                  <a:lnTo>
                    <a:pt x="23" y="16"/>
                  </a:lnTo>
                  <a:lnTo>
                    <a:pt x="15" y="2"/>
                  </a:lnTo>
                  <a:close/>
                </a:path>
              </a:pathLst>
            </a:custGeom>
            <a:solidFill>
              <a:srgbClr val="1F1A17"/>
            </a:solidFill>
            <a:ln w="9525">
              <a:noFill/>
              <a:round/>
              <a:headEnd/>
              <a:tailEnd/>
            </a:ln>
          </p:spPr>
          <p:txBody>
            <a:bodyPr/>
            <a:lstStyle/>
            <a:p>
              <a:endParaRPr lang="en-US"/>
            </a:p>
          </p:txBody>
        </p:sp>
        <p:sp>
          <p:nvSpPr>
            <p:cNvPr id="46056" name="Freeform 2307"/>
            <p:cNvSpPr>
              <a:spLocks/>
            </p:cNvSpPr>
            <p:nvPr/>
          </p:nvSpPr>
          <p:spPr bwMode="auto">
            <a:xfrm>
              <a:off x="5337" y="3872"/>
              <a:ext cx="21" cy="19"/>
            </a:xfrm>
            <a:custGeom>
              <a:avLst/>
              <a:gdLst>
                <a:gd name="T0" fmla="*/ 11 w 21"/>
                <a:gd name="T1" fmla="*/ 0 h 19"/>
                <a:gd name="T2" fmla="*/ 11 w 21"/>
                <a:gd name="T3" fmla="*/ 0 h 19"/>
                <a:gd name="T4" fmla="*/ 8 w 21"/>
                <a:gd name="T5" fmla="*/ 1 h 19"/>
                <a:gd name="T6" fmla="*/ 0 w 21"/>
                <a:gd name="T7" fmla="*/ 5 h 19"/>
                <a:gd name="T8" fmla="*/ 8 w 21"/>
                <a:gd name="T9" fmla="*/ 19 h 19"/>
                <a:gd name="T10" fmla="*/ 13 w 21"/>
                <a:gd name="T11" fmla="*/ 17 h 19"/>
                <a:gd name="T12" fmla="*/ 21 w 21"/>
                <a:gd name="T13" fmla="*/ 13 h 19"/>
                <a:gd name="T14" fmla="*/ 21 w 21"/>
                <a:gd name="T15" fmla="*/ 13 h 19"/>
                <a:gd name="T16" fmla="*/ 11 w 21"/>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9"/>
                <a:gd name="T29" fmla="*/ 21 w 21"/>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9">
                  <a:moveTo>
                    <a:pt x="11" y="0"/>
                  </a:moveTo>
                  <a:lnTo>
                    <a:pt x="11" y="0"/>
                  </a:lnTo>
                  <a:lnTo>
                    <a:pt x="8" y="1"/>
                  </a:lnTo>
                  <a:lnTo>
                    <a:pt x="0" y="5"/>
                  </a:lnTo>
                  <a:lnTo>
                    <a:pt x="8" y="19"/>
                  </a:lnTo>
                  <a:lnTo>
                    <a:pt x="13" y="17"/>
                  </a:lnTo>
                  <a:lnTo>
                    <a:pt x="21" y="13"/>
                  </a:lnTo>
                  <a:lnTo>
                    <a:pt x="11" y="0"/>
                  </a:lnTo>
                  <a:close/>
                </a:path>
              </a:pathLst>
            </a:custGeom>
            <a:solidFill>
              <a:srgbClr val="1F1A17"/>
            </a:solidFill>
            <a:ln w="9525">
              <a:noFill/>
              <a:round/>
              <a:headEnd/>
              <a:tailEnd/>
            </a:ln>
          </p:spPr>
          <p:txBody>
            <a:bodyPr/>
            <a:lstStyle/>
            <a:p>
              <a:endParaRPr lang="en-US"/>
            </a:p>
          </p:txBody>
        </p:sp>
        <p:sp>
          <p:nvSpPr>
            <p:cNvPr id="46057" name="Freeform 2308"/>
            <p:cNvSpPr>
              <a:spLocks/>
            </p:cNvSpPr>
            <p:nvPr/>
          </p:nvSpPr>
          <p:spPr bwMode="auto">
            <a:xfrm>
              <a:off x="5348" y="3864"/>
              <a:ext cx="22" cy="21"/>
            </a:xfrm>
            <a:custGeom>
              <a:avLst/>
              <a:gdLst>
                <a:gd name="T0" fmla="*/ 4 w 22"/>
                <a:gd name="T1" fmla="*/ 2 h 21"/>
                <a:gd name="T2" fmla="*/ 6 w 22"/>
                <a:gd name="T3" fmla="*/ 0 h 21"/>
                <a:gd name="T4" fmla="*/ 2 w 22"/>
                <a:gd name="T5" fmla="*/ 6 h 21"/>
                <a:gd name="T6" fmla="*/ 0 w 22"/>
                <a:gd name="T7" fmla="*/ 8 h 21"/>
                <a:gd name="T8" fmla="*/ 10 w 22"/>
                <a:gd name="T9" fmla="*/ 21 h 21"/>
                <a:gd name="T10" fmla="*/ 16 w 22"/>
                <a:gd name="T11" fmla="*/ 13 h 21"/>
                <a:gd name="T12" fmla="*/ 20 w 22"/>
                <a:gd name="T13" fmla="*/ 8 h 21"/>
                <a:gd name="T14" fmla="*/ 22 w 22"/>
                <a:gd name="T15" fmla="*/ 4 h 21"/>
                <a:gd name="T16" fmla="*/ 20 w 22"/>
                <a:gd name="T17" fmla="*/ 8 h 21"/>
                <a:gd name="T18" fmla="*/ 22 w 22"/>
                <a:gd name="T19" fmla="*/ 6 h 21"/>
                <a:gd name="T20" fmla="*/ 22 w 22"/>
                <a:gd name="T21" fmla="*/ 4 h 21"/>
                <a:gd name="T22" fmla="*/ 4 w 22"/>
                <a:gd name="T23" fmla="*/ 2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21"/>
                <a:gd name="T38" fmla="*/ 22 w 22"/>
                <a:gd name="T39" fmla="*/ 21 h 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21">
                  <a:moveTo>
                    <a:pt x="4" y="2"/>
                  </a:moveTo>
                  <a:lnTo>
                    <a:pt x="6" y="0"/>
                  </a:lnTo>
                  <a:lnTo>
                    <a:pt x="2" y="6"/>
                  </a:lnTo>
                  <a:lnTo>
                    <a:pt x="0" y="8"/>
                  </a:lnTo>
                  <a:lnTo>
                    <a:pt x="10" y="21"/>
                  </a:lnTo>
                  <a:lnTo>
                    <a:pt x="16" y="13"/>
                  </a:lnTo>
                  <a:lnTo>
                    <a:pt x="20" y="8"/>
                  </a:lnTo>
                  <a:lnTo>
                    <a:pt x="22" y="4"/>
                  </a:lnTo>
                  <a:lnTo>
                    <a:pt x="20" y="8"/>
                  </a:lnTo>
                  <a:lnTo>
                    <a:pt x="22" y="6"/>
                  </a:lnTo>
                  <a:lnTo>
                    <a:pt x="22" y="4"/>
                  </a:lnTo>
                  <a:lnTo>
                    <a:pt x="4" y="2"/>
                  </a:lnTo>
                  <a:close/>
                </a:path>
              </a:pathLst>
            </a:custGeom>
            <a:solidFill>
              <a:srgbClr val="1F1A17"/>
            </a:solidFill>
            <a:ln w="9525">
              <a:noFill/>
              <a:round/>
              <a:headEnd/>
              <a:tailEnd/>
            </a:ln>
          </p:spPr>
          <p:txBody>
            <a:bodyPr/>
            <a:lstStyle/>
            <a:p>
              <a:endParaRPr lang="en-US"/>
            </a:p>
          </p:txBody>
        </p:sp>
        <p:sp>
          <p:nvSpPr>
            <p:cNvPr id="46058" name="Freeform 2309"/>
            <p:cNvSpPr>
              <a:spLocks/>
            </p:cNvSpPr>
            <p:nvPr/>
          </p:nvSpPr>
          <p:spPr bwMode="auto">
            <a:xfrm>
              <a:off x="5352" y="3847"/>
              <a:ext cx="18" cy="21"/>
            </a:xfrm>
            <a:custGeom>
              <a:avLst/>
              <a:gdLst>
                <a:gd name="T0" fmla="*/ 6 w 18"/>
                <a:gd name="T1" fmla="*/ 15 h 21"/>
                <a:gd name="T2" fmla="*/ 0 w 18"/>
                <a:gd name="T3" fmla="*/ 13 h 21"/>
                <a:gd name="T4" fmla="*/ 2 w 18"/>
                <a:gd name="T5" fmla="*/ 15 h 21"/>
                <a:gd name="T6" fmla="*/ 2 w 18"/>
                <a:gd name="T7" fmla="*/ 15 h 21"/>
                <a:gd name="T8" fmla="*/ 2 w 18"/>
                <a:gd name="T9" fmla="*/ 17 h 21"/>
                <a:gd name="T10" fmla="*/ 0 w 18"/>
                <a:gd name="T11" fmla="*/ 19 h 21"/>
                <a:gd name="T12" fmla="*/ 18 w 18"/>
                <a:gd name="T13" fmla="*/ 21 h 21"/>
                <a:gd name="T14" fmla="*/ 18 w 18"/>
                <a:gd name="T15" fmla="*/ 19 h 21"/>
                <a:gd name="T16" fmla="*/ 18 w 18"/>
                <a:gd name="T17" fmla="*/ 15 h 21"/>
                <a:gd name="T18" fmla="*/ 16 w 18"/>
                <a:gd name="T19" fmla="*/ 9 h 21"/>
                <a:gd name="T20" fmla="*/ 12 w 18"/>
                <a:gd name="T21" fmla="*/ 3 h 21"/>
                <a:gd name="T22" fmla="*/ 6 w 18"/>
                <a:gd name="T23" fmla="*/ 0 h 21"/>
                <a:gd name="T24" fmla="*/ 12 w 18"/>
                <a:gd name="T25" fmla="*/ 3 h 21"/>
                <a:gd name="T26" fmla="*/ 10 w 18"/>
                <a:gd name="T27" fmla="*/ 0 h 21"/>
                <a:gd name="T28" fmla="*/ 6 w 18"/>
                <a:gd name="T29" fmla="*/ 0 h 21"/>
                <a:gd name="T30" fmla="*/ 6 w 18"/>
                <a:gd name="T31" fmla="*/ 15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21"/>
                <a:gd name="T50" fmla="*/ 18 w 18"/>
                <a:gd name="T51" fmla="*/ 21 h 2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21">
                  <a:moveTo>
                    <a:pt x="6" y="15"/>
                  </a:moveTo>
                  <a:lnTo>
                    <a:pt x="0" y="13"/>
                  </a:lnTo>
                  <a:lnTo>
                    <a:pt x="2" y="15"/>
                  </a:lnTo>
                  <a:lnTo>
                    <a:pt x="2" y="17"/>
                  </a:lnTo>
                  <a:lnTo>
                    <a:pt x="0" y="19"/>
                  </a:lnTo>
                  <a:lnTo>
                    <a:pt x="18" y="21"/>
                  </a:lnTo>
                  <a:lnTo>
                    <a:pt x="18" y="19"/>
                  </a:lnTo>
                  <a:lnTo>
                    <a:pt x="18" y="15"/>
                  </a:lnTo>
                  <a:lnTo>
                    <a:pt x="16" y="9"/>
                  </a:lnTo>
                  <a:lnTo>
                    <a:pt x="12" y="3"/>
                  </a:lnTo>
                  <a:lnTo>
                    <a:pt x="6" y="0"/>
                  </a:lnTo>
                  <a:lnTo>
                    <a:pt x="12" y="3"/>
                  </a:lnTo>
                  <a:lnTo>
                    <a:pt x="10" y="0"/>
                  </a:lnTo>
                  <a:lnTo>
                    <a:pt x="6" y="0"/>
                  </a:lnTo>
                  <a:lnTo>
                    <a:pt x="6" y="15"/>
                  </a:lnTo>
                  <a:close/>
                </a:path>
              </a:pathLst>
            </a:custGeom>
            <a:solidFill>
              <a:srgbClr val="1F1A17"/>
            </a:solidFill>
            <a:ln w="9525">
              <a:noFill/>
              <a:round/>
              <a:headEnd/>
              <a:tailEnd/>
            </a:ln>
          </p:spPr>
          <p:txBody>
            <a:bodyPr/>
            <a:lstStyle/>
            <a:p>
              <a:endParaRPr lang="en-US"/>
            </a:p>
          </p:txBody>
        </p:sp>
        <p:sp>
          <p:nvSpPr>
            <p:cNvPr id="46059" name="Freeform 2310"/>
            <p:cNvSpPr>
              <a:spLocks/>
            </p:cNvSpPr>
            <p:nvPr/>
          </p:nvSpPr>
          <p:spPr bwMode="auto">
            <a:xfrm>
              <a:off x="5343" y="3845"/>
              <a:ext cx="15" cy="17"/>
            </a:xfrm>
            <a:custGeom>
              <a:avLst/>
              <a:gdLst>
                <a:gd name="T0" fmla="*/ 0 w 15"/>
                <a:gd name="T1" fmla="*/ 17 h 17"/>
                <a:gd name="T2" fmla="*/ 0 w 15"/>
                <a:gd name="T3" fmla="*/ 17 h 17"/>
                <a:gd name="T4" fmla="*/ 7 w 15"/>
                <a:gd name="T5" fmla="*/ 17 h 17"/>
                <a:gd name="T6" fmla="*/ 15 w 15"/>
                <a:gd name="T7" fmla="*/ 17 h 17"/>
                <a:gd name="T8" fmla="*/ 15 w 15"/>
                <a:gd name="T9" fmla="*/ 2 h 17"/>
                <a:gd name="T10" fmla="*/ 9 w 15"/>
                <a:gd name="T11" fmla="*/ 2 h 17"/>
                <a:gd name="T12" fmla="*/ 0 w 15"/>
                <a:gd name="T13" fmla="*/ 0 h 17"/>
                <a:gd name="T14" fmla="*/ 2 w 15"/>
                <a:gd name="T15" fmla="*/ 0 h 17"/>
                <a:gd name="T16" fmla="*/ 0 w 15"/>
                <a:gd name="T17" fmla="*/ 17 h 17"/>
                <a:gd name="T18" fmla="*/ 0 w 15"/>
                <a:gd name="T19" fmla="*/ 17 h 17"/>
                <a:gd name="T20" fmla="*/ 0 w 15"/>
                <a:gd name="T21" fmla="*/ 17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7"/>
                <a:gd name="T35" fmla="*/ 15 w 15"/>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7">
                  <a:moveTo>
                    <a:pt x="0" y="17"/>
                  </a:moveTo>
                  <a:lnTo>
                    <a:pt x="0" y="17"/>
                  </a:lnTo>
                  <a:lnTo>
                    <a:pt x="7" y="17"/>
                  </a:lnTo>
                  <a:lnTo>
                    <a:pt x="15" y="17"/>
                  </a:lnTo>
                  <a:lnTo>
                    <a:pt x="15" y="2"/>
                  </a:lnTo>
                  <a:lnTo>
                    <a:pt x="9" y="2"/>
                  </a:lnTo>
                  <a:lnTo>
                    <a:pt x="0" y="0"/>
                  </a:lnTo>
                  <a:lnTo>
                    <a:pt x="2" y="0"/>
                  </a:lnTo>
                  <a:lnTo>
                    <a:pt x="0" y="17"/>
                  </a:lnTo>
                  <a:close/>
                </a:path>
              </a:pathLst>
            </a:custGeom>
            <a:solidFill>
              <a:srgbClr val="1F1A17"/>
            </a:solidFill>
            <a:ln w="9525">
              <a:noFill/>
              <a:round/>
              <a:headEnd/>
              <a:tailEnd/>
            </a:ln>
          </p:spPr>
          <p:txBody>
            <a:bodyPr/>
            <a:lstStyle/>
            <a:p>
              <a:endParaRPr lang="en-US"/>
            </a:p>
          </p:txBody>
        </p:sp>
        <p:sp>
          <p:nvSpPr>
            <p:cNvPr id="46060" name="Freeform 2311"/>
            <p:cNvSpPr>
              <a:spLocks/>
            </p:cNvSpPr>
            <p:nvPr/>
          </p:nvSpPr>
          <p:spPr bwMode="auto">
            <a:xfrm>
              <a:off x="5325" y="3843"/>
              <a:ext cx="20" cy="19"/>
            </a:xfrm>
            <a:custGeom>
              <a:avLst/>
              <a:gdLst>
                <a:gd name="T0" fmla="*/ 0 w 20"/>
                <a:gd name="T1" fmla="*/ 15 h 19"/>
                <a:gd name="T2" fmla="*/ 0 w 20"/>
                <a:gd name="T3" fmla="*/ 15 h 19"/>
                <a:gd name="T4" fmla="*/ 8 w 20"/>
                <a:gd name="T5" fmla="*/ 17 h 19"/>
                <a:gd name="T6" fmla="*/ 18 w 20"/>
                <a:gd name="T7" fmla="*/ 19 h 19"/>
                <a:gd name="T8" fmla="*/ 20 w 20"/>
                <a:gd name="T9" fmla="*/ 2 h 19"/>
                <a:gd name="T10" fmla="*/ 12 w 20"/>
                <a:gd name="T11" fmla="*/ 2 h 19"/>
                <a:gd name="T12" fmla="*/ 2 w 20"/>
                <a:gd name="T13" fmla="*/ 0 h 19"/>
                <a:gd name="T14" fmla="*/ 2 w 20"/>
                <a:gd name="T15" fmla="*/ 0 h 19"/>
                <a:gd name="T16" fmla="*/ 0 w 20"/>
                <a:gd name="T17" fmla="*/ 15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19"/>
                <a:gd name="T29" fmla="*/ 20 w 20"/>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19">
                  <a:moveTo>
                    <a:pt x="0" y="15"/>
                  </a:moveTo>
                  <a:lnTo>
                    <a:pt x="0" y="15"/>
                  </a:lnTo>
                  <a:lnTo>
                    <a:pt x="8" y="17"/>
                  </a:lnTo>
                  <a:lnTo>
                    <a:pt x="18" y="19"/>
                  </a:lnTo>
                  <a:lnTo>
                    <a:pt x="20" y="2"/>
                  </a:lnTo>
                  <a:lnTo>
                    <a:pt x="12" y="2"/>
                  </a:lnTo>
                  <a:lnTo>
                    <a:pt x="2" y="0"/>
                  </a:lnTo>
                  <a:lnTo>
                    <a:pt x="0" y="15"/>
                  </a:lnTo>
                  <a:close/>
                </a:path>
              </a:pathLst>
            </a:custGeom>
            <a:solidFill>
              <a:srgbClr val="1F1A17"/>
            </a:solidFill>
            <a:ln w="9525">
              <a:noFill/>
              <a:round/>
              <a:headEnd/>
              <a:tailEnd/>
            </a:ln>
          </p:spPr>
          <p:txBody>
            <a:bodyPr/>
            <a:lstStyle/>
            <a:p>
              <a:endParaRPr lang="en-US"/>
            </a:p>
          </p:txBody>
        </p:sp>
        <p:sp>
          <p:nvSpPr>
            <p:cNvPr id="46061" name="Freeform 2312"/>
            <p:cNvSpPr>
              <a:spLocks/>
            </p:cNvSpPr>
            <p:nvPr/>
          </p:nvSpPr>
          <p:spPr bwMode="auto">
            <a:xfrm>
              <a:off x="5308" y="3841"/>
              <a:ext cx="19" cy="17"/>
            </a:xfrm>
            <a:custGeom>
              <a:avLst/>
              <a:gdLst>
                <a:gd name="T0" fmla="*/ 2 w 19"/>
                <a:gd name="T1" fmla="*/ 15 h 17"/>
                <a:gd name="T2" fmla="*/ 0 w 19"/>
                <a:gd name="T3" fmla="*/ 15 h 17"/>
                <a:gd name="T4" fmla="*/ 10 w 19"/>
                <a:gd name="T5" fmla="*/ 17 h 17"/>
                <a:gd name="T6" fmla="*/ 17 w 19"/>
                <a:gd name="T7" fmla="*/ 17 h 17"/>
                <a:gd name="T8" fmla="*/ 19 w 19"/>
                <a:gd name="T9" fmla="*/ 2 h 17"/>
                <a:gd name="T10" fmla="*/ 12 w 19"/>
                <a:gd name="T11" fmla="*/ 2 h 17"/>
                <a:gd name="T12" fmla="*/ 4 w 19"/>
                <a:gd name="T13" fmla="*/ 0 h 17"/>
                <a:gd name="T14" fmla="*/ 4 w 19"/>
                <a:gd name="T15" fmla="*/ 0 h 17"/>
                <a:gd name="T16" fmla="*/ 2 w 19"/>
                <a:gd name="T17" fmla="*/ 15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7"/>
                <a:gd name="T29" fmla="*/ 19 w 19"/>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7">
                  <a:moveTo>
                    <a:pt x="2" y="15"/>
                  </a:moveTo>
                  <a:lnTo>
                    <a:pt x="0" y="15"/>
                  </a:lnTo>
                  <a:lnTo>
                    <a:pt x="10" y="17"/>
                  </a:lnTo>
                  <a:lnTo>
                    <a:pt x="17" y="17"/>
                  </a:lnTo>
                  <a:lnTo>
                    <a:pt x="19" y="2"/>
                  </a:lnTo>
                  <a:lnTo>
                    <a:pt x="12" y="2"/>
                  </a:lnTo>
                  <a:lnTo>
                    <a:pt x="4" y="0"/>
                  </a:lnTo>
                  <a:lnTo>
                    <a:pt x="2" y="15"/>
                  </a:lnTo>
                  <a:close/>
                </a:path>
              </a:pathLst>
            </a:custGeom>
            <a:solidFill>
              <a:srgbClr val="1F1A17"/>
            </a:solidFill>
            <a:ln w="9525">
              <a:noFill/>
              <a:round/>
              <a:headEnd/>
              <a:tailEnd/>
            </a:ln>
          </p:spPr>
          <p:txBody>
            <a:bodyPr/>
            <a:lstStyle/>
            <a:p>
              <a:endParaRPr lang="en-US"/>
            </a:p>
          </p:txBody>
        </p:sp>
        <p:sp>
          <p:nvSpPr>
            <p:cNvPr id="46062" name="Freeform 2313"/>
            <p:cNvSpPr>
              <a:spLocks/>
            </p:cNvSpPr>
            <p:nvPr/>
          </p:nvSpPr>
          <p:spPr bwMode="auto">
            <a:xfrm>
              <a:off x="5300" y="3839"/>
              <a:ext cx="12" cy="17"/>
            </a:xfrm>
            <a:custGeom>
              <a:avLst/>
              <a:gdLst>
                <a:gd name="T0" fmla="*/ 0 w 12"/>
                <a:gd name="T1" fmla="*/ 15 h 17"/>
                <a:gd name="T2" fmla="*/ 0 w 12"/>
                <a:gd name="T3" fmla="*/ 15 h 17"/>
                <a:gd name="T4" fmla="*/ 4 w 12"/>
                <a:gd name="T5" fmla="*/ 17 h 17"/>
                <a:gd name="T6" fmla="*/ 10 w 12"/>
                <a:gd name="T7" fmla="*/ 17 h 17"/>
                <a:gd name="T8" fmla="*/ 12 w 12"/>
                <a:gd name="T9" fmla="*/ 2 h 17"/>
                <a:gd name="T10" fmla="*/ 10 w 12"/>
                <a:gd name="T11" fmla="*/ 2 h 17"/>
                <a:gd name="T12" fmla="*/ 8 w 12"/>
                <a:gd name="T13" fmla="*/ 0 h 17"/>
                <a:gd name="T14" fmla="*/ 8 w 12"/>
                <a:gd name="T15" fmla="*/ 0 h 17"/>
                <a:gd name="T16" fmla="*/ 0 w 12"/>
                <a:gd name="T17" fmla="*/ 15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7"/>
                <a:gd name="T29" fmla="*/ 12 w 12"/>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7">
                  <a:moveTo>
                    <a:pt x="0" y="15"/>
                  </a:moveTo>
                  <a:lnTo>
                    <a:pt x="0" y="15"/>
                  </a:lnTo>
                  <a:lnTo>
                    <a:pt x="4" y="17"/>
                  </a:lnTo>
                  <a:lnTo>
                    <a:pt x="10" y="17"/>
                  </a:lnTo>
                  <a:lnTo>
                    <a:pt x="12" y="2"/>
                  </a:lnTo>
                  <a:lnTo>
                    <a:pt x="10" y="2"/>
                  </a:lnTo>
                  <a:lnTo>
                    <a:pt x="8" y="0"/>
                  </a:lnTo>
                  <a:lnTo>
                    <a:pt x="0" y="15"/>
                  </a:lnTo>
                  <a:close/>
                </a:path>
              </a:pathLst>
            </a:custGeom>
            <a:solidFill>
              <a:srgbClr val="1F1A17"/>
            </a:solidFill>
            <a:ln w="9525">
              <a:noFill/>
              <a:round/>
              <a:headEnd/>
              <a:tailEnd/>
            </a:ln>
          </p:spPr>
          <p:txBody>
            <a:bodyPr/>
            <a:lstStyle/>
            <a:p>
              <a:endParaRPr lang="en-US"/>
            </a:p>
          </p:txBody>
        </p:sp>
        <p:sp>
          <p:nvSpPr>
            <p:cNvPr id="46063" name="Freeform 2314"/>
            <p:cNvSpPr>
              <a:spLocks/>
            </p:cNvSpPr>
            <p:nvPr/>
          </p:nvSpPr>
          <p:spPr bwMode="auto">
            <a:xfrm>
              <a:off x="5295" y="3835"/>
              <a:ext cx="13" cy="19"/>
            </a:xfrm>
            <a:custGeom>
              <a:avLst/>
              <a:gdLst>
                <a:gd name="T0" fmla="*/ 9 w 13"/>
                <a:gd name="T1" fmla="*/ 15 h 19"/>
                <a:gd name="T2" fmla="*/ 0 w 13"/>
                <a:gd name="T3" fmla="*/ 15 h 19"/>
                <a:gd name="T4" fmla="*/ 5 w 13"/>
                <a:gd name="T5" fmla="*/ 19 h 19"/>
                <a:gd name="T6" fmla="*/ 5 w 13"/>
                <a:gd name="T7" fmla="*/ 19 h 19"/>
                <a:gd name="T8" fmla="*/ 13 w 13"/>
                <a:gd name="T9" fmla="*/ 4 h 19"/>
                <a:gd name="T10" fmla="*/ 11 w 13"/>
                <a:gd name="T11" fmla="*/ 4 h 19"/>
                <a:gd name="T12" fmla="*/ 9 w 13"/>
                <a:gd name="T13" fmla="*/ 4 h 19"/>
                <a:gd name="T14" fmla="*/ 0 w 13"/>
                <a:gd name="T15" fmla="*/ 4 h 19"/>
                <a:gd name="T16" fmla="*/ 9 w 13"/>
                <a:gd name="T17" fmla="*/ 4 h 19"/>
                <a:gd name="T18" fmla="*/ 4 w 13"/>
                <a:gd name="T19" fmla="*/ 0 h 19"/>
                <a:gd name="T20" fmla="*/ 0 w 13"/>
                <a:gd name="T21" fmla="*/ 4 h 19"/>
                <a:gd name="T22" fmla="*/ 9 w 13"/>
                <a:gd name="T23" fmla="*/ 15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
                <a:gd name="T37" fmla="*/ 0 h 19"/>
                <a:gd name="T38" fmla="*/ 13 w 13"/>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 h="19">
                  <a:moveTo>
                    <a:pt x="9" y="15"/>
                  </a:moveTo>
                  <a:lnTo>
                    <a:pt x="0" y="15"/>
                  </a:lnTo>
                  <a:lnTo>
                    <a:pt x="5" y="19"/>
                  </a:lnTo>
                  <a:lnTo>
                    <a:pt x="13" y="4"/>
                  </a:lnTo>
                  <a:lnTo>
                    <a:pt x="11" y="4"/>
                  </a:lnTo>
                  <a:lnTo>
                    <a:pt x="9" y="4"/>
                  </a:lnTo>
                  <a:lnTo>
                    <a:pt x="0" y="4"/>
                  </a:lnTo>
                  <a:lnTo>
                    <a:pt x="9" y="4"/>
                  </a:lnTo>
                  <a:lnTo>
                    <a:pt x="4" y="0"/>
                  </a:lnTo>
                  <a:lnTo>
                    <a:pt x="0" y="4"/>
                  </a:lnTo>
                  <a:lnTo>
                    <a:pt x="9" y="15"/>
                  </a:lnTo>
                  <a:close/>
                </a:path>
              </a:pathLst>
            </a:custGeom>
            <a:solidFill>
              <a:srgbClr val="1F1A17"/>
            </a:solidFill>
            <a:ln w="9525">
              <a:noFill/>
              <a:round/>
              <a:headEnd/>
              <a:tailEnd/>
            </a:ln>
          </p:spPr>
          <p:txBody>
            <a:bodyPr/>
            <a:lstStyle/>
            <a:p>
              <a:endParaRPr lang="en-US"/>
            </a:p>
          </p:txBody>
        </p:sp>
        <p:sp>
          <p:nvSpPr>
            <p:cNvPr id="46064" name="Freeform 2315"/>
            <p:cNvSpPr>
              <a:spLocks/>
            </p:cNvSpPr>
            <p:nvPr/>
          </p:nvSpPr>
          <p:spPr bwMode="auto">
            <a:xfrm>
              <a:off x="5281" y="3839"/>
              <a:ext cx="23" cy="19"/>
            </a:xfrm>
            <a:custGeom>
              <a:avLst/>
              <a:gdLst>
                <a:gd name="T0" fmla="*/ 14 w 23"/>
                <a:gd name="T1" fmla="*/ 19 h 19"/>
                <a:gd name="T2" fmla="*/ 14 w 23"/>
                <a:gd name="T3" fmla="*/ 19 h 19"/>
                <a:gd name="T4" fmla="*/ 18 w 23"/>
                <a:gd name="T5" fmla="*/ 17 h 19"/>
                <a:gd name="T6" fmla="*/ 23 w 23"/>
                <a:gd name="T7" fmla="*/ 11 h 19"/>
                <a:gd name="T8" fmla="*/ 14 w 23"/>
                <a:gd name="T9" fmla="*/ 0 h 19"/>
                <a:gd name="T10" fmla="*/ 8 w 23"/>
                <a:gd name="T11" fmla="*/ 4 h 19"/>
                <a:gd name="T12" fmla="*/ 0 w 23"/>
                <a:gd name="T13" fmla="*/ 11 h 19"/>
                <a:gd name="T14" fmla="*/ 0 w 23"/>
                <a:gd name="T15" fmla="*/ 11 h 19"/>
                <a:gd name="T16" fmla="*/ 14 w 23"/>
                <a:gd name="T17" fmla="*/ 19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19"/>
                <a:gd name="T29" fmla="*/ 23 w 23"/>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19">
                  <a:moveTo>
                    <a:pt x="14" y="19"/>
                  </a:moveTo>
                  <a:lnTo>
                    <a:pt x="14" y="19"/>
                  </a:lnTo>
                  <a:lnTo>
                    <a:pt x="18" y="17"/>
                  </a:lnTo>
                  <a:lnTo>
                    <a:pt x="23" y="11"/>
                  </a:lnTo>
                  <a:lnTo>
                    <a:pt x="14" y="0"/>
                  </a:lnTo>
                  <a:lnTo>
                    <a:pt x="8" y="4"/>
                  </a:lnTo>
                  <a:lnTo>
                    <a:pt x="0" y="11"/>
                  </a:lnTo>
                  <a:lnTo>
                    <a:pt x="14" y="19"/>
                  </a:lnTo>
                  <a:close/>
                </a:path>
              </a:pathLst>
            </a:custGeom>
            <a:solidFill>
              <a:srgbClr val="1F1A17"/>
            </a:solidFill>
            <a:ln w="9525">
              <a:noFill/>
              <a:round/>
              <a:headEnd/>
              <a:tailEnd/>
            </a:ln>
          </p:spPr>
          <p:txBody>
            <a:bodyPr/>
            <a:lstStyle/>
            <a:p>
              <a:endParaRPr lang="en-US"/>
            </a:p>
          </p:txBody>
        </p:sp>
        <p:sp>
          <p:nvSpPr>
            <p:cNvPr id="46065" name="Freeform 2316"/>
            <p:cNvSpPr>
              <a:spLocks/>
            </p:cNvSpPr>
            <p:nvPr/>
          </p:nvSpPr>
          <p:spPr bwMode="auto">
            <a:xfrm>
              <a:off x="5268" y="3850"/>
              <a:ext cx="27" cy="23"/>
            </a:xfrm>
            <a:custGeom>
              <a:avLst/>
              <a:gdLst>
                <a:gd name="T0" fmla="*/ 11 w 27"/>
                <a:gd name="T1" fmla="*/ 23 h 23"/>
                <a:gd name="T2" fmla="*/ 9 w 27"/>
                <a:gd name="T3" fmla="*/ 23 h 23"/>
                <a:gd name="T4" fmla="*/ 19 w 27"/>
                <a:gd name="T5" fmla="*/ 18 h 23"/>
                <a:gd name="T6" fmla="*/ 27 w 27"/>
                <a:gd name="T7" fmla="*/ 8 h 23"/>
                <a:gd name="T8" fmla="*/ 13 w 27"/>
                <a:gd name="T9" fmla="*/ 0 h 23"/>
                <a:gd name="T10" fmla="*/ 7 w 27"/>
                <a:gd name="T11" fmla="*/ 6 h 23"/>
                <a:gd name="T12" fmla="*/ 0 w 27"/>
                <a:gd name="T13" fmla="*/ 10 h 23"/>
                <a:gd name="T14" fmla="*/ 0 w 27"/>
                <a:gd name="T15" fmla="*/ 12 h 23"/>
                <a:gd name="T16" fmla="*/ 0 w 27"/>
                <a:gd name="T17" fmla="*/ 10 h 23"/>
                <a:gd name="T18" fmla="*/ 0 w 27"/>
                <a:gd name="T19" fmla="*/ 10 h 23"/>
                <a:gd name="T20" fmla="*/ 0 w 27"/>
                <a:gd name="T21" fmla="*/ 12 h 23"/>
                <a:gd name="T22" fmla="*/ 11 w 27"/>
                <a:gd name="T23" fmla="*/ 23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23"/>
                <a:gd name="T38" fmla="*/ 27 w 27"/>
                <a:gd name="T39" fmla="*/ 23 h 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23">
                  <a:moveTo>
                    <a:pt x="11" y="23"/>
                  </a:moveTo>
                  <a:lnTo>
                    <a:pt x="9" y="23"/>
                  </a:lnTo>
                  <a:lnTo>
                    <a:pt x="19" y="18"/>
                  </a:lnTo>
                  <a:lnTo>
                    <a:pt x="27" y="8"/>
                  </a:lnTo>
                  <a:lnTo>
                    <a:pt x="13" y="0"/>
                  </a:lnTo>
                  <a:lnTo>
                    <a:pt x="7" y="6"/>
                  </a:lnTo>
                  <a:lnTo>
                    <a:pt x="0" y="10"/>
                  </a:lnTo>
                  <a:lnTo>
                    <a:pt x="0" y="12"/>
                  </a:lnTo>
                  <a:lnTo>
                    <a:pt x="0" y="10"/>
                  </a:lnTo>
                  <a:lnTo>
                    <a:pt x="0" y="12"/>
                  </a:lnTo>
                  <a:lnTo>
                    <a:pt x="11" y="23"/>
                  </a:lnTo>
                  <a:close/>
                </a:path>
              </a:pathLst>
            </a:custGeom>
            <a:solidFill>
              <a:srgbClr val="1F1A17"/>
            </a:solidFill>
            <a:ln w="9525">
              <a:noFill/>
              <a:round/>
              <a:headEnd/>
              <a:tailEnd/>
            </a:ln>
          </p:spPr>
          <p:txBody>
            <a:bodyPr/>
            <a:lstStyle/>
            <a:p>
              <a:endParaRPr lang="en-US"/>
            </a:p>
          </p:txBody>
        </p:sp>
        <p:sp>
          <p:nvSpPr>
            <p:cNvPr id="46066" name="Freeform 2317"/>
            <p:cNvSpPr>
              <a:spLocks/>
            </p:cNvSpPr>
            <p:nvPr/>
          </p:nvSpPr>
          <p:spPr bwMode="auto">
            <a:xfrm>
              <a:off x="5252" y="3862"/>
              <a:ext cx="27" cy="27"/>
            </a:xfrm>
            <a:custGeom>
              <a:avLst/>
              <a:gdLst>
                <a:gd name="T0" fmla="*/ 8 w 27"/>
                <a:gd name="T1" fmla="*/ 27 h 27"/>
                <a:gd name="T2" fmla="*/ 6 w 27"/>
                <a:gd name="T3" fmla="*/ 27 h 27"/>
                <a:gd name="T4" fmla="*/ 18 w 27"/>
                <a:gd name="T5" fmla="*/ 19 h 27"/>
                <a:gd name="T6" fmla="*/ 27 w 27"/>
                <a:gd name="T7" fmla="*/ 11 h 27"/>
                <a:gd name="T8" fmla="*/ 16 w 27"/>
                <a:gd name="T9" fmla="*/ 0 h 27"/>
                <a:gd name="T10" fmla="*/ 8 w 27"/>
                <a:gd name="T11" fmla="*/ 8 h 27"/>
                <a:gd name="T12" fmla="*/ 2 w 27"/>
                <a:gd name="T13" fmla="*/ 11 h 27"/>
                <a:gd name="T14" fmla="*/ 0 w 27"/>
                <a:gd name="T15" fmla="*/ 11 h 27"/>
                <a:gd name="T16" fmla="*/ 2 w 27"/>
                <a:gd name="T17" fmla="*/ 11 h 27"/>
                <a:gd name="T18" fmla="*/ 0 w 27"/>
                <a:gd name="T19" fmla="*/ 11 h 27"/>
                <a:gd name="T20" fmla="*/ 0 w 27"/>
                <a:gd name="T21" fmla="*/ 11 h 27"/>
                <a:gd name="T22" fmla="*/ 8 w 27"/>
                <a:gd name="T23" fmla="*/ 27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27"/>
                <a:gd name="T38" fmla="*/ 27 w 27"/>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27">
                  <a:moveTo>
                    <a:pt x="8" y="27"/>
                  </a:moveTo>
                  <a:lnTo>
                    <a:pt x="6" y="27"/>
                  </a:lnTo>
                  <a:lnTo>
                    <a:pt x="18" y="19"/>
                  </a:lnTo>
                  <a:lnTo>
                    <a:pt x="27" y="11"/>
                  </a:lnTo>
                  <a:lnTo>
                    <a:pt x="16" y="0"/>
                  </a:lnTo>
                  <a:lnTo>
                    <a:pt x="8" y="8"/>
                  </a:lnTo>
                  <a:lnTo>
                    <a:pt x="2" y="11"/>
                  </a:lnTo>
                  <a:lnTo>
                    <a:pt x="0" y="11"/>
                  </a:lnTo>
                  <a:lnTo>
                    <a:pt x="2" y="11"/>
                  </a:lnTo>
                  <a:lnTo>
                    <a:pt x="0" y="11"/>
                  </a:lnTo>
                  <a:lnTo>
                    <a:pt x="8" y="27"/>
                  </a:lnTo>
                  <a:close/>
                </a:path>
              </a:pathLst>
            </a:custGeom>
            <a:solidFill>
              <a:srgbClr val="1F1A17"/>
            </a:solidFill>
            <a:ln w="9525">
              <a:noFill/>
              <a:round/>
              <a:headEnd/>
              <a:tailEnd/>
            </a:ln>
          </p:spPr>
          <p:txBody>
            <a:bodyPr/>
            <a:lstStyle/>
            <a:p>
              <a:endParaRPr lang="en-US"/>
            </a:p>
          </p:txBody>
        </p:sp>
        <p:sp>
          <p:nvSpPr>
            <p:cNvPr id="46067" name="Freeform 2318"/>
            <p:cNvSpPr>
              <a:spLocks/>
            </p:cNvSpPr>
            <p:nvPr/>
          </p:nvSpPr>
          <p:spPr bwMode="auto">
            <a:xfrm>
              <a:off x="5235" y="3873"/>
              <a:ext cx="25" cy="23"/>
            </a:xfrm>
            <a:custGeom>
              <a:avLst/>
              <a:gdLst>
                <a:gd name="T0" fmla="*/ 6 w 25"/>
                <a:gd name="T1" fmla="*/ 23 h 23"/>
                <a:gd name="T2" fmla="*/ 10 w 25"/>
                <a:gd name="T3" fmla="*/ 23 h 23"/>
                <a:gd name="T4" fmla="*/ 17 w 25"/>
                <a:gd name="T5" fmla="*/ 20 h 23"/>
                <a:gd name="T6" fmla="*/ 25 w 25"/>
                <a:gd name="T7" fmla="*/ 16 h 23"/>
                <a:gd name="T8" fmla="*/ 17 w 25"/>
                <a:gd name="T9" fmla="*/ 0 h 23"/>
                <a:gd name="T10" fmla="*/ 10 w 25"/>
                <a:gd name="T11" fmla="*/ 4 h 23"/>
                <a:gd name="T12" fmla="*/ 0 w 25"/>
                <a:gd name="T13" fmla="*/ 10 h 23"/>
                <a:gd name="T14" fmla="*/ 4 w 25"/>
                <a:gd name="T15" fmla="*/ 8 h 23"/>
                <a:gd name="T16" fmla="*/ 6 w 25"/>
                <a:gd name="T17" fmla="*/ 23 h 23"/>
                <a:gd name="T18" fmla="*/ 8 w 25"/>
                <a:gd name="T19" fmla="*/ 23 h 23"/>
                <a:gd name="T20" fmla="*/ 10 w 25"/>
                <a:gd name="T21" fmla="*/ 23 h 23"/>
                <a:gd name="T22" fmla="*/ 6 w 25"/>
                <a:gd name="T23" fmla="*/ 23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
                <a:gd name="T37" fmla="*/ 0 h 23"/>
                <a:gd name="T38" fmla="*/ 25 w 25"/>
                <a:gd name="T39" fmla="*/ 23 h 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 h="23">
                  <a:moveTo>
                    <a:pt x="6" y="23"/>
                  </a:moveTo>
                  <a:lnTo>
                    <a:pt x="10" y="23"/>
                  </a:lnTo>
                  <a:lnTo>
                    <a:pt x="17" y="20"/>
                  </a:lnTo>
                  <a:lnTo>
                    <a:pt x="25" y="16"/>
                  </a:lnTo>
                  <a:lnTo>
                    <a:pt x="17" y="0"/>
                  </a:lnTo>
                  <a:lnTo>
                    <a:pt x="10" y="4"/>
                  </a:lnTo>
                  <a:lnTo>
                    <a:pt x="0" y="10"/>
                  </a:lnTo>
                  <a:lnTo>
                    <a:pt x="4" y="8"/>
                  </a:lnTo>
                  <a:lnTo>
                    <a:pt x="6" y="23"/>
                  </a:lnTo>
                  <a:lnTo>
                    <a:pt x="8" y="23"/>
                  </a:lnTo>
                  <a:lnTo>
                    <a:pt x="10" y="23"/>
                  </a:lnTo>
                  <a:lnTo>
                    <a:pt x="6" y="23"/>
                  </a:lnTo>
                  <a:close/>
                </a:path>
              </a:pathLst>
            </a:custGeom>
            <a:solidFill>
              <a:srgbClr val="1F1A17"/>
            </a:solidFill>
            <a:ln w="9525">
              <a:noFill/>
              <a:round/>
              <a:headEnd/>
              <a:tailEnd/>
            </a:ln>
          </p:spPr>
          <p:txBody>
            <a:bodyPr/>
            <a:lstStyle/>
            <a:p>
              <a:endParaRPr lang="en-US"/>
            </a:p>
          </p:txBody>
        </p:sp>
        <p:sp>
          <p:nvSpPr>
            <p:cNvPr id="46068" name="Freeform 2319"/>
            <p:cNvSpPr>
              <a:spLocks/>
            </p:cNvSpPr>
            <p:nvPr/>
          </p:nvSpPr>
          <p:spPr bwMode="auto">
            <a:xfrm>
              <a:off x="5201" y="3881"/>
              <a:ext cx="40" cy="19"/>
            </a:xfrm>
            <a:custGeom>
              <a:avLst/>
              <a:gdLst>
                <a:gd name="T0" fmla="*/ 0 w 40"/>
                <a:gd name="T1" fmla="*/ 19 h 19"/>
                <a:gd name="T2" fmla="*/ 0 w 40"/>
                <a:gd name="T3" fmla="*/ 19 h 19"/>
                <a:gd name="T4" fmla="*/ 19 w 40"/>
                <a:gd name="T5" fmla="*/ 17 h 19"/>
                <a:gd name="T6" fmla="*/ 40 w 40"/>
                <a:gd name="T7" fmla="*/ 15 h 19"/>
                <a:gd name="T8" fmla="*/ 38 w 40"/>
                <a:gd name="T9" fmla="*/ 0 h 19"/>
                <a:gd name="T10" fmla="*/ 19 w 40"/>
                <a:gd name="T11" fmla="*/ 2 h 19"/>
                <a:gd name="T12" fmla="*/ 0 w 40"/>
                <a:gd name="T13" fmla="*/ 2 h 19"/>
                <a:gd name="T14" fmla="*/ 0 w 40"/>
                <a:gd name="T15" fmla="*/ 2 h 19"/>
                <a:gd name="T16" fmla="*/ 0 w 40"/>
                <a:gd name="T17" fmla="*/ 19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19"/>
                <a:gd name="T29" fmla="*/ 40 w 40"/>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19">
                  <a:moveTo>
                    <a:pt x="0" y="19"/>
                  </a:moveTo>
                  <a:lnTo>
                    <a:pt x="0" y="19"/>
                  </a:lnTo>
                  <a:lnTo>
                    <a:pt x="19" y="17"/>
                  </a:lnTo>
                  <a:lnTo>
                    <a:pt x="40" y="15"/>
                  </a:lnTo>
                  <a:lnTo>
                    <a:pt x="38" y="0"/>
                  </a:lnTo>
                  <a:lnTo>
                    <a:pt x="19" y="2"/>
                  </a:lnTo>
                  <a:lnTo>
                    <a:pt x="0" y="2"/>
                  </a:lnTo>
                  <a:lnTo>
                    <a:pt x="0" y="19"/>
                  </a:lnTo>
                  <a:close/>
                </a:path>
              </a:pathLst>
            </a:custGeom>
            <a:solidFill>
              <a:srgbClr val="1F1A17"/>
            </a:solidFill>
            <a:ln w="9525">
              <a:noFill/>
              <a:round/>
              <a:headEnd/>
              <a:tailEnd/>
            </a:ln>
          </p:spPr>
          <p:txBody>
            <a:bodyPr/>
            <a:lstStyle/>
            <a:p>
              <a:endParaRPr lang="en-US"/>
            </a:p>
          </p:txBody>
        </p:sp>
        <p:sp>
          <p:nvSpPr>
            <p:cNvPr id="46069" name="Freeform 2320"/>
            <p:cNvSpPr>
              <a:spLocks/>
            </p:cNvSpPr>
            <p:nvPr/>
          </p:nvSpPr>
          <p:spPr bwMode="auto">
            <a:xfrm>
              <a:off x="5168" y="3883"/>
              <a:ext cx="33" cy="17"/>
            </a:xfrm>
            <a:custGeom>
              <a:avLst/>
              <a:gdLst>
                <a:gd name="T0" fmla="*/ 2 w 33"/>
                <a:gd name="T1" fmla="*/ 17 h 17"/>
                <a:gd name="T2" fmla="*/ 2 w 33"/>
                <a:gd name="T3" fmla="*/ 17 h 17"/>
                <a:gd name="T4" fmla="*/ 17 w 33"/>
                <a:gd name="T5" fmla="*/ 17 h 17"/>
                <a:gd name="T6" fmla="*/ 33 w 33"/>
                <a:gd name="T7" fmla="*/ 17 h 17"/>
                <a:gd name="T8" fmla="*/ 33 w 33"/>
                <a:gd name="T9" fmla="*/ 0 h 17"/>
                <a:gd name="T10" fmla="*/ 17 w 33"/>
                <a:gd name="T11" fmla="*/ 2 h 17"/>
                <a:gd name="T12" fmla="*/ 0 w 33"/>
                <a:gd name="T13" fmla="*/ 2 h 17"/>
                <a:gd name="T14" fmla="*/ 0 w 33"/>
                <a:gd name="T15" fmla="*/ 2 h 17"/>
                <a:gd name="T16" fmla="*/ 0 w 33"/>
                <a:gd name="T17" fmla="*/ 2 h 17"/>
                <a:gd name="T18" fmla="*/ 0 w 33"/>
                <a:gd name="T19" fmla="*/ 2 h 17"/>
                <a:gd name="T20" fmla="*/ 0 w 33"/>
                <a:gd name="T21" fmla="*/ 2 h 17"/>
                <a:gd name="T22" fmla="*/ 2 w 33"/>
                <a:gd name="T23" fmla="*/ 17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
                <a:gd name="T37" fmla="*/ 0 h 17"/>
                <a:gd name="T38" fmla="*/ 33 w 33"/>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 h="17">
                  <a:moveTo>
                    <a:pt x="2" y="17"/>
                  </a:moveTo>
                  <a:lnTo>
                    <a:pt x="2" y="17"/>
                  </a:lnTo>
                  <a:lnTo>
                    <a:pt x="17" y="17"/>
                  </a:lnTo>
                  <a:lnTo>
                    <a:pt x="33" y="17"/>
                  </a:lnTo>
                  <a:lnTo>
                    <a:pt x="33" y="0"/>
                  </a:lnTo>
                  <a:lnTo>
                    <a:pt x="17" y="2"/>
                  </a:lnTo>
                  <a:lnTo>
                    <a:pt x="0" y="2"/>
                  </a:lnTo>
                  <a:lnTo>
                    <a:pt x="2" y="17"/>
                  </a:lnTo>
                  <a:close/>
                </a:path>
              </a:pathLst>
            </a:custGeom>
            <a:solidFill>
              <a:srgbClr val="1F1A17"/>
            </a:solidFill>
            <a:ln w="9525">
              <a:noFill/>
              <a:round/>
              <a:headEnd/>
              <a:tailEnd/>
            </a:ln>
          </p:spPr>
          <p:txBody>
            <a:bodyPr/>
            <a:lstStyle/>
            <a:p>
              <a:endParaRPr lang="en-US"/>
            </a:p>
          </p:txBody>
        </p:sp>
        <p:sp>
          <p:nvSpPr>
            <p:cNvPr id="46070" name="Freeform 2321"/>
            <p:cNvSpPr>
              <a:spLocks/>
            </p:cNvSpPr>
            <p:nvPr/>
          </p:nvSpPr>
          <p:spPr bwMode="auto">
            <a:xfrm>
              <a:off x="5149" y="3885"/>
              <a:ext cx="21" cy="17"/>
            </a:xfrm>
            <a:custGeom>
              <a:avLst/>
              <a:gdLst>
                <a:gd name="T0" fmla="*/ 2 w 21"/>
                <a:gd name="T1" fmla="*/ 17 h 17"/>
                <a:gd name="T2" fmla="*/ 4 w 21"/>
                <a:gd name="T3" fmla="*/ 17 h 17"/>
                <a:gd name="T4" fmla="*/ 11 w 21"/>
                <a:gd name="T5" fmla="*/ 17 h 17"/>
                <a:gd name="T6" fmla="*/ 21 w 21"/>
                <a:gd name="T7" fmla="*/ 15 h 17"/>
                <a:gd name="T8" fmla="*/ 19 w 21"/>
                <a:gd name="T9" fmla="*/ 0 h 17"/>
                <a:gd name="T10" fmla="*/ 11 w 21"/>
                <a:gd name="T11" fmla="*/ 0 h 17"/>
                <a:gd name="T12" fmla="*/ 0 w 21"/>
                <a:gd name="T13" fmla="*/ 2 h 17"/>
                <a:gd name="T14" fmla="*/ 2 w 21"/>
                <a:gd name="T15" fmla="*/ 2 h 17"/>
                <a:gd name="T16" fmla="*/ 2 w 21"/>
                <a:gd name="T17" fmla="*/ 17 h 17"/>
                <a:gd name="T18" fmla="*/ 4 w 21"/>
                <a:gd name="T19" fmla="*/ 17 h 17"/>
                <a:gd name="T20" fmla="*/ 4 w 21"/>
                <a:gd name="T21" fmla="*/ 17 h 17"/>
                <a:gd name="T22" fmla="*/ 2 w 21"/>
                <a:gd name="T23" fmla="*/ 17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17"/>
                <a:gd name="T38" fmla="*/ 21 w 21"/>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17">
                  <a:moveTo>
                    <a:pt x="2" y="17"/>
                  </a:moveTo>
                  <a:lnTo>
                    <a:pt x="4" y="17"/>
                  </a:lnTo>
                  <a:lnTo>
                    <a:pt x="11" y="17"/>
                  </a:lnTo>
                  <a:lnTo>
                    <a:pt x="21" y="15"/>
                  </a:lnTo>
                  <a:lnTo>
                    <a:pt x="19" y="0"/>
                  </a:lnTo>
                  <a:lnTo>
                    <a:pt x="11" y="0"/>
                  </a:lnTo>
                  <a:lnTo>
                    <a:pt x="0" y="2"/>
                  </a:lnTo>
                  <a:lnTo>
                    <a:pt x="2" y="2"/>
                  </a:lnTo>
                  <a:lnTo>
                    <a:pt x="2" y="17"/>
                  </a:lnTo>
                  <a:lnTo>
                    <a:pt x="4" y="17"/>
                  </a:lnTo>
                  <a:lnTo>
                    <a:pt x="2" y="17"/>
                  </a:lnTo>
                  <a:close/>
                </a:path>
              </a:pathLst>
            </a:custGeom>
            <a:solidFill>
              <a:srgbClr val="1F1A17"/>
            </a:solidFill>
            <a:ln w="9525">
              <a:noFill/>
              <a:round/>
              <a:headEnd/>
              <a:tailEnd/>
            </a:ln>
          </p:spPr>
          <p:txBody>
            <a:bodyPr/>
            <a:lstStyle/>
            <a:p>
              <a:endParaRPr lang="en-US"/>
            </a:p>
          </p:txBody>
        </p:sp>
        <p:sp>
          <p:nvSpPr>
            <p:cNvPr id="46071" name="Freeform 2322"/>
            <p:cNvSpPr>
              <a:spLocks/>
            </p:cNvSpPr>
            <p:nvPr/>
          </p:nvSpPr>
          <p:spPr bwMode="auto">
            <a:xfrm>
              <a:off x="5122" y="3887"/>
              <a:ext cx="29" cy="17"/>
            </a:xfrm>
            <a:custGeom>
              <a:avLst/>
              <a:gdLst>
                <a:gd name="T0" fmla="*/ 4 w 29"/>
                <a:gd name="T1" fmla="*/ 17 h 17"/>
                <a:gd name="T2" fmla="*/ 0 w 29"/>
                <a:gd name="T3" fmla="*/ 17 h 17"/>
                <a:gd name="T4" fmla="*/ 17 w 29"/>
                <a:gd name="T5" fmla="*/ 17 h 17"/>
                <a:gd name="T6" fmla="*/ 29 w 29"/>
                <a:gd name="T7" fmla="*/ 15 h 17"/>
                <a:gd name="T8" fmla="*/ 29 w 29"/>
                <a:gd name="T9" fmla="*/ 0 h 17"/>
                <a:gd name="T10" fmla="*/ 15 w 29"/>
                <a:gd name="T11" fmla="*/ 2 h 17"/>
                <a:gd name="T12" fmla="*/ 4 w 29"/>
                <a:gd name="T13" fmla="*/ 2 h 17"/>
                <a:gd name="T14" fmla="*/ 0 w 29"/>
                <a:gd name="T15" fmla="*/ 2 h 17"/>
                <a:gd name="T16" fmla="*/ 4 w 29"/>
                <a:gd name="T17" fmla="*/ 2 h 17"/>
                <a:gd name="T18" fmla="*/ 2 w 29"/>
                <a:gd name="T19" fmla="*/ 2 h 17"/>
                <a:gd name="T20" fmla="*/ 0 w 29"/>
                <a:gd name="T21" fmla="*/ 2 h 17"/>
                <a:gd name="T22" fmla="*/ 4 w 29"/>
                <a:gd name="T23" fmla="*/ 17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
                <a:gd name="T37" fmla="*/ 0 h 17"/>
                <a:gd name="T38" fmla="*/ 29 w 29"/>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 h="17">
                  <a:moveTo>
                    <a:pt x="4" y="17"/>
                  </a:moveTo>
                  <a:lnTo>
                    <a:pt x="0" y="17"/>
                  </a:lnTo>
                  <a:lnTo>
                    <a:pt x="17" y="17"/>
                  </a:lnTo>
                  <a:lnTo>
                    <a:pt x="29" y="15"/>
                  </a:lnTo>
                  <a:lnTo>
                    <a:pt x="29" y="0"/>
                  </a:lnTo>
                  <a:lnTo>
                    <a:pt x="15" y="2"/>
                  </a:lnTo>
                  <a:lnTo>
                    <a:pt x="4" y="2"/>
                  </a:lnTo>
                  <a:lnTo>
                    <a:pt x="0" y="2"/>
                  </a:lnTo>
                  <a:lnTo>
                    <a:pt x="4" y="2"/>
                  </a:lnTo>
                  <a:lnTo>
                    <a:pt x="2" y="2"/>
                  </a:lnTo>
                  <a:lnTo>
                    <a:pt x="0" y="2"/>
                  </a:lnTo>
                  <a:lnTo>
                    <a:pt x="4" y="17"/>
                  </a:lnTo>
                  <a:close/>
                </a:path>
              </a:pathLst>
            </a:custGeom>
            <a:solidFill>
              <a:srgbClr val="1F1A17"/>
            </a:solidFill>
            <a:ln w="9525">
              <a:noFill/>
              <a:round/>
              <a:headEnd/>
              <a:tailEnd/>
            </a:ln>
          </p:spPr>
          <p:txBody>
            <a:bodyPr/>
            <a:lstStyle/>
            <a:p>
              <a:endParaRPr lang="en-US"/>
            </a:p>
          </p:txBody>
        </p:sp>
        <p:sp>
          <p:nvSpPr>
            <p:cNvPr id="46072" name="Freeform 2323"/>
            <p:cNvSpPr>
              <a:spLocks/>
            </p:cNvSpPr>
            <p:nvPr/>
          </p:nvSpPr>
          <p:spPr bwMode="auto">
            <a:xfrm>
              <a:off x="5080" y="3889"/>
              <a:ext cx="46" cy="17"/>
            </a:xfrm>
            <a:custGeom>
              <a:avLst/>
              <a:gdLst>
                <a:gd name="T0" fmla="*/ 0 w 46"/>
                <a:gd name="T1" fmla="*/ 17 h 17"/>
                <a:gd name="T2" fmla="*/ 0 w 46"/>
                <a:gd name="T3" fmla="*/ 17 h 17"/>
                <a:gd name="T4" fmla="*/ 21 w 46"/>
                <a:gd name="T5" fmla="*/ 17 h 17"/>
                <a:gd name="T6" fmla="*/ 46 w 46"/>
                <a:gd name="T7" fmla="*/ 15 h 17"/>
                <a:gd name="T8" fmla="*/ 42 w 46"/>
                <a:gd name="T9" fmla="*/ 0 h 17"/>
                <a:gd name="T10" fmla="*/ 21 w 46"/>
                <a:gd name="T11" fmla="*/ 2 h 17"/>
                <a:gd name="T12" fmla="*/ 0 w 46"/>
                <a:gd name="T13" fmla="*/ 0 h 17"/>
                <a:gd name="T14" fmla="*/ 0 w 46"/>
                <a:gd name="T15" fmla="*/ 0 h 17"/>
                <a:gd name="T16" fmla="*/ 0 w 46"/>
                <a:gd name="T17" fmla="*/ 17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
                <a:gd name="T28" fmla="*/ 0 h 17"/>
                <a:gd name="T29" fmla="*/ 46 w 46"/>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 h="17">
                  <a:moveTo>
                    <a:pt x="0" y="17"/>
                  </a:moveTo>
                  <a:lnTo>
                    <a:pt x="0" y="17"/>
                  </a:lnTo>
                  <a:lnTo>
                    <a:pt x="21" y="17"/>
                  </a:lnTo>
                  <a:lnTo>
                    <a:pt x="46" y="15"/>
                  </a:lnTo>
                  <a:lnTo>
                    <a:pt x="42" y="0"/>
                  </a:lnTo>
                  <a:lnTo>
                    <a:pt x="21" y="2"/>
                  </a:lnTo>
                  <a:lnTo>
                    <a:pt x="0" y="0"/>
                  </a:lnTo>
                  <a:lnTo>
                    <a:pt x="0" y="17"/>
                  </a:lnTo>
                  <a:close/>
                </a:path>
              </a:pathLst>
            </a:custGeom>
            <a:solidFill>
              <a:srgbClr val="1F1A17"/>
            </a:solidFill>
            <a:ln w="9525">
              <a:noFill/>
              <a:round/>
              <a:headEnd/>
              <a:tailEnd/>
            </a:ln>
          </p:spPr>
          <p:txBody>
            <a:bodyPr/>
            <a:lstStyle/>
            <a:p>
              <a:endParaRPr lang="en-US"/>
            </a:p>
          </p:txBody>
        </p:sp>
        <p:sp>
          <p:nvSpPr>
            <p:cNvPr id="46073" name="Freeform 2324"/>
            <p:cNvSpPr>
              <a:spLocks/>
            </p:cNvSpPr>
            <p:nvPr/>
          </p:nvSpPr>
          <p:spPr bwMode="auto">
            <a:xfrm>
              <a:off x="4974" y="3889"/>
              <a:ext cx="106" cy="17"/>
            </a:xfrm>
            <a:custGeom>
              <a:avLst/>
              <a:gdLst>
                <a:gd name="T0" fmla="*/ 0 w 106"/>
                <a:gd name="T1" fmla="*/ 17 h 17"/>
                <a:gd name="T2" fmla="*/ 0 w 106"/>
                <a:gd name="T3" fmla="*/ 17 h 17"/>
                <a:gd name="T4" fmla="*/ 27 w 106"/>
                <a:gd name="T5" fmla="*/ 17 h 17"/>
                <a:gd name="T6" fmla="*/ 52 w 106"/>
                <a:gd name="T7" fmla="*/ 17 h 17"/>
                <a:gd name="T8" fmla="*/ 79 w 106"/>
                <a:gd name="T9" fmla="*/ 17 h 17"/>
                <a:gd name="T10" fmla="*/ 106 w 106"/>
                <a:gd name="T11" fmla="*/ 17 h 17"/>
                <a:gd name="T12" fmla="*/ 106 w 106"/>
                <a:gd name="T13" fmla="*/ 0 h 17"/>
                <a:gd name="T14" fmla="*/ 79 w 106"/>
                <a:gd name="T15" fmla="*/ 2 h 17"/>
                <a:gd name="T16" fmla="*/ 52 w 106"/>
                <a:gd name="T17" fmla="*/ 0 h 17"/>
                <a:gd name="T18" fmla="*/ 27 w 106"/>
                <a:gd name="T19" fmla="*/ 0 h 17"/>
                <a:gd name="T20" fmla="*/ 0 w 106"/>
                <a:gd name="T21" fmla="*/ 0 h 17"/>
                <a:gd name="T22" fmla="*/ 2 w 106"/>
                <a:gd name="T23" fmla="*/ 2 h 17"/>
                <a:gd name="T24" fmla="*/ 0 w 106"/>
                <a:gd name="T25" fmla="*/ 17 h 17"/>
                <a:gd name="T26" fmla="*/ 0 w 106"/>
                <a:gd name="T27" fmla="*/ 17 h 17"/>
                <a:gd name="T28" fmla="*/ 0 w 106"/>
                <a:gd name="T29" fmla="*/ 17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6"/>
                <a:gd name="T46" fmla="*/ 0 h 17"/>
                <a:gd name="T47" fmla="*/ 106 w 106"/>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6" h="17">
                  <a:moveTo>
                    <a:pt x="0" y="17"/>
                  </a:moveTo>
                  <a:lnTo>
                    <a:pt x="0" y="17"/>
                  </a:lnTo>
                  <a:lnTo>
                    <a:pt x="27" y="17"/>
                  </a:lnTo>
                  <a:lnTo>
                    <a:pt x="52" y="17"/>
                  </a:lnTo>
                  <a:lnTo>
                    <a:pt x="79" y="17"/>
                  </a:lnTo>
                  <a:lnTo>
                    <a:pt x="106" y="17"/>
                  </a:lnTo>
                  <a:lnTo>
                    <a:pt x="106" y="0"/>
                  </a:lnTo>
                  <a:lnTo>
                    <a:pt x="79" y="2"/>
                  </a:lnTo>
                  <a:lnTo>
                    <a:pt x="52" y="0"/>
                  </a:lnTo>
                  <a:lnTo>
                    <a:pt x="27" y="0"/>
                  </a:lnTo>
                  <a:lnTo>
                    <a:pt x="0" y="0"/>
                  </a:lnTo>
                  <a:lnTo>
                    <a:pt x="2" y="2"/>
                  </a:lnTo>
                  <a:lnTo>
                    <a:pt x="0" y="17"/>
                  </a:lnTo>
                  <a:close/>
                </a:path>
              </a:pathLst>
            </a:custGeom>
            <a:solidFill>
              <a:srgbClr val="1F1A17"/>
            </a:solidFill>
            <a:ln w="9525">
              <a:noFill/>
              <a:round/>
              <a:headEnd/>
              <a:tailEnd/>
            </a:ln>
          </p:spPr>
          <p:txBody>
            <a:bodyPr/>
            <a:lstStyle/>
            <a:p>
              <a:endParaRPr lang="en-US"/>
            </a:p>
          </p:txBody>
        </p:sp>
        <p:sp>
          <p:nvSpPr>
            <p:cNvPr id="46074" name="Freeform 2325"/>
            <p:cNvSpPr>
              <a:spLocks/>
            </p:cNvSpPr>
            <p:nvPr/>
          </p:nvSpPr>
          <p:spPr bwMode="auto">
            <a:xfrm>
              <a:off x="4934" y="3875"/>
              <a:ext cx="42" cy="31"/>
            </a:xfrm>
            <a:custGeom>
              <a:avLst/>
              <a:gdLst>
                <a:gd name="T0" fmla="*/ 0 w 42"/>
                <a:gd name="T1" fmla="*/ 14 h 31"/>
                <a:gd name="T2" fmla="*/ 0 w 42"/>
                <a:gd name="T3" fmla="*/ 14 h 31"/>
                <a:gd name="T4" fmla="*/ 17 w 42"/>
                <a:gd name="T5" fmla="*/ 23 h 31"/>
                <a:gd name="T6" fmla="*/ 40 w 42"/>
                <a:gd name="T7" fmla="*/ 31 h 31"/>
                <a:gd name="T8" fmla="*/ 42 w 42"/>
                <a:gd name="T9" fmla="*/ 16 h 31"/>
                <a:gd name="T10" fmla="*/ 25 w 42"/>
                <a:gd name="T11" fmla="*/ 10 h 31"/>
                <a:gd name="T12" fmla="*/ 8 w 42"/>
                <a:gd name="T13" fmla="*/ 0 h 31"/>
                <a:gd name="T14" fmla="*/ 8 w 42"/>
                <a:gd name="T15" fmla="*/ 0 h 31"/>
                <a:gd name="T16" fmla="*/ 0 w 42"/>
                <a:gd name="T17" fmla="*/ 14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31"/>
                <a:gd name="T29" fmla="*/ 42 w 42"/>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31">
                  <a:moveTo>
                    <a:pt x="0" y="14"/>
                  </a:moveTo>
                  <a:lnTo>
                    <a:pt x="0" y="14"/>
                  </a:lnTo>
                  <a:lnTo>
                    <a:pt x="17" y="23"/>
                  </a:lnTo>
                  <a:lnTo>
                    <a:pt x="40" y="31"/>
                  </a:lnTo>
                  <a:lnTo>
                    <a:pt x="42" y="16"/>
                  </a:lnTo>
                  <a:lnTo>
                    <a:pt x="25" y="10"/>
                  </a:lnTo>
                  <a:lnTo>
                    <a:pt x="8" y="0"/>
                  </a:lnTo>
                  <a:lnTo>
                    <a:pt x="0" y="14"/>
                  </a:lnTo>
                  <a:close/>
                </a:path>
              </a:pathLst>
            </a:custGeom>
            <a:solidFill>
              <a:srgbClr val="1F1A17"/>
            </a:solidFill>
            <a:ln w="9525">
              <a:noFill/>
              <a:round/>
              <a:headEnd/>
              <a:tailEnd/>
            </a:ln>
          </p:spPr>
          <p:txBody>
            <a:bodyPr/>
            <a:lstStyle/>
            <a:p>
              <a:endParaRPr lang="en-US"/>
            </a:p>
          </p:txBody>
        </p:sp>
        <p:sp>
          <p:nvSpPr>
            <p:cNvPr id="46075" name="Freeform 2326"/>
            <p:cNvSpPr>
              <a:spLocks/>
            </p:cNvSpPr>
            <p:nvPr/>
          </p:nvSpPr>
          <p:spPr bwMode="auto">
            <a:xfrm>
              <a:off x="4911" y="3860"/>
              <a:ext cx="31" cy="29"/>
            </a:xfrm>
            <a:custGeom>
              <a:avLst/>
              <a:gdLst>
                <a:gd name="T0" fmla="*/ 0 w 31"/>
                <a:gd name="T1" fmla="*/ 12 h 29"/>
                <a:gd name="T2" fmla="*/ 2 w 31"/>
                <a:gd name="T3" fmla="*/ 12 h 29"/>
                <a:gd name="T4" fmla="*/ 11 w 31"/>
                <a:gd name="T5" fmla="*/ 21 h 29"/>
                <a:gd name="T6" fmla="*/ 23 w 31"/>
                <a:gd name="T7" fmla="*/ 29 h 29"/>
                <a:gd name="T8" fmla="*/ 31 w 31"/>
                <a:gd name="T9" fmla="*/ 15 h 29"/>
                <a:gd name="T10" fmla="*/ 21 w 31"/>
                <a:gd name="T11" fmla="*/ 8 h 29"/>
                <a:gd name="T12" fmla="*/ 11 w 31"/>
                <a:gd name="T13" fmla="*/ 0 h 29"/>
                <a:gd name="T14" fmla="*/ 13 w 31"/>
                <a:gd name="T15" fmla="*/ 2 h 29"/>
                <a:gd name="T16" fmla="*/ 0 w 31"/>
                <a:gd name="T17" fmla="*/ 12 h 29"/>
                <a:gd name="T18" fmla="*/ 2 w 31"/>
                <a:gd name="T19" fmla="*/ 12 h 29"/>
                <a:gd name="T20" fmla="*/ 2 w 31"/>
                <a:gd name="T21" fmla="*/ 12 h 29"/>
                <a:gd name="T22" fmla="*/ 0 w 31"/>
                <a:gd name="T23" fmla="*/ 12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
                <a:gd name="T37" fmla="*/ 0 h 29"/>
                <a:gd name="T38" fmla="*/ 31 w 31"/>
                <a:gd name="T39" fmla="*/ 29 h 2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 h="29">
                  <a:moveTo>
                    <a:pt x="0" y="12"/>
                  </a:moveTo>
                  <a:lnTo>
                    <a:pt x="2" y="12"/>
                  </a:lnTo>
                  <a:lnTo>
                    <a:pt x="11" y="21"/>
                  </a:lnTo>
                  <a:lnTo>
                    <a:pt x="23" y="29"/>
                  </a:lnTo>
                  <a:lnTo>
                    <a:pt x="31" y="15"/>
                  </a:lnTo>
                  <a:lnTo>
                    <a:pt x="21" y="8"/>
                  </a:lnTo>
                  <a:lnTo>
                    <a:pt x="11" y="0"/>
                  </a:lnTo>
                  <a:lnTo>
                    <a:pt x="13" y="2"/>
                  </a:lnTo>
                  <a:lnTo>
                    <a:pt x="0" y="12"/>
                  </a:lnTo>
                  <a:lnTo>
                    <a:pt x="2" y="12"/>
                  </a:lnTo>
                  <a:lnTo>
                    <a:pt x="0" y="12"/>
                  </a:lnTo>
                  <a:close/>
                </a:path>
              </a:pathLst>
            </a:custGeom>
            <a:solidFill>
              <a:srgbClr val="1F1A17"/>
            </a:solidFill>
            <a:ln w="9525">
              <a:noFill/>
              <a:round/>
              <a:headEnd/>
              <a:tailEnd/>
            </a:ln>
          </p:spPr>
          <p:txBody>
            <a:bodyPr/>
            <a:lstStyle/>
            <a:p>
              <a:endParaRPr lang="en-US"/>
            </a:p>
          </p:txBody>
        </p:sp>
        <p:sp>
          <p:nvSpPr>
            <p:cNvPr id="46076" name="Freeform 2327"/>
            <p:cNvSpPr>
              <a:spLocks/>
            </p:cNvSpPr>
            <p:nvPr/>
          </p:nvSpPr>
          <p:spPr bwMode="auto">
            <a:xfrm>
              <a:off x="4894" y="3841"/>
              <a:ext cx="30" cy="31"/>
            </a:xfrm>
            <a:custGeom>
              <a:avLst/>
              <a:gdLst>
                <a:gd name="T0" fmla="*/ 0 w 30"/>
                <a:gd name="T1" fmla="*/ 6 h 31"/>
                <a:gd name="T2" fmla="*/ 2 w 30"/>
                <a:gd name="T3" fmla="*/ 9 h 31"/>
                <a:gd name="T4" fmla="*/ 9 w 30"/>
                <a:gd name="T5" fmla="*/ 19 h 31"/>
                <a:gd name="T6" fmla="*/ 17 w 30"/>
                <a:gd name="T7" fmla="*/ 31 h 31"/>
                <a:gd name="T8" fmla="*/ 30 w 30"/>
                <a:gd name="T9" fmla="*/ 21 h 31"/>
                <a:gd name="T10" fmla="*/ 23 w 30"/>
                <a:gd name="T11" fmla="*/ 9 h 31"/>
                <a:gd name="T12" fmla="*/ 15 w 30"/>
                <a:gd name="T13" fmla="*/ 0 h 31"/>
                <a:gd name="T14" fmla="*/ 15 w 30"/>
                <a:gd name="T15" fmla="*/ 2 h 31"/>
                <a:gd name="T16" fmla="*/ 0 w 30"/>
                <a:gd name="T17" fmla="*/ 6 h 31"/>
                <a:gd name="T18" fmla="*/ 0 w 30"/>
                <a:gd name="T19" fmla="*/ 7 h 31"/>
                <a:gd name="T20" fmla="*/ 2 w 30"/>
                <a:gd name="T21" fmla="*/ 9 h 31"/>
                <a:gd name="T22" fmla="*/ 0 w 30"/>
                <a:gd name="T23" fmla="*/ 6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31"/>
                <a:gd name="T38" fmla="*/ 30 w 30"/>
                <a:gd name="T39" fmla="*/ 31 h 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31">
                  <a:moveTo>
                    <a:pt x="0" y="6"/>
                  </a:moveTo>
                  <a:lnTo>
                    <a:pt x="2" y="9"/>
                  </a:lnTo>
                  <a:lnTo>
                    <a:pt x="9" y="19"/>
                  </a:lnTo>
                  <a:lnTo>
                    <a:pt x="17" y="31"/>
                  </a:lnTo>
                  <a:lnTo>
                    <a:pt x="30" y="21"/>
                  </a:lnTo>
                  <a:lnTo>
                    <a:pt x="23" y="9"/>
                  </a:lnTo>
                  <a:lnTo>
                    <a:pt x="15" y="0"/>
                  </a:lnTo>
                  <a:lnTo>
                    <a:pt x="15" y="2"/>
                  </a:lnTo>
                  <a:lnTo>
                    <a:pt x="0" y="6"/>
                  </a:lnTo>
                  <a:lnTo>
                    <a:pt x="0" y="7"/>
                  </a:lnTo>
                  <a:lnTo>
                    <a:pt x="2" y="9"/>
                  </a:lnTo>
                  <a:lnTo>
                    <a:pt x="0" y="6"/>
                  </a:lnTo>
                  <a:close/>
                </a:path>
              </a:pathLst>
            </a:custGeom>
            <a:solidFill>
              <a:srgbClr val="1F1A17"/>
            </a:solidFill>
            <a:ln w="9525">
              <a:noFill/>
              <a:round/>
              <a:headEnd/>
              <a:tailEnd/>
            </a:ln>
          </p:spPr>
          <p:txBody>
            <a:bodyPr/>
            <a:lstStyle/>
            <a:p>
              <a:endParaRPr lang="en-US"/>
            </a:p>
          </p:txBody>
        </p:sp>
        <p:sp>
          <p:nvSpPr>
            <p:cNvPr id="46077" name="Freeform 2328"/>
            <p:cNvSpPr>
              <a:spLocks/>
            </p:cNvSpPr>
            <p:nvPr/>
          </p:nvSpPr>
          <p:spPr bwMode="auto">
            <a:xfrm>
              <a:off x="4882" y="3802"/>
              <a:ext cx="27" cy="45"/>
            </a:xfrm>
            <a:custGeom>
              <a:avLst/>
              <a:gdLst>
                <a:gd name="T0" fmla="*/ 0 w 27"/>
                <a:gd name="T1" fmla="*/ 0 h 45"/>
                <a:gd name="T2" fmla="*/ 0 w 27"/>
                <a:gd name="T3" fmla="*/ 4 h 45"/>
                <a:gd name="T4" fmla="*/ 6 w 27"/>
                <a:gd name="T5" fmla="*/ 25 h 45"/>
                <a:gd name="T6" fmla="*/ 12 w 27"/>
                <a:gd name="T7" fmla="*/ 45 h 45"/>
                <a:gd name="T8" fmla="*/ 27 w 27"/>
                <a:gd name="T9" fmla="*/ 41 h 45"/>
                <a:gd name="T10" fmla="*/ 21 w 27"/>
                <a:gd name="T11" fmla="*/ 20 h 45"/>
                <a:gd name="T12" fmla="*/ 15 w 27"/>
                <a:gd name="T13" fmla="*/ 0 h 45"/>
                <a:gd name="T14" fmla="*/ 15 w 27"/>
                <a:gd name="T15" fmla="*/ 4 h 45"/>
                <a:gd name="T16" fmla="*/ 0 w 27"/>
                <a:gd name="T17" fmla="*/ 0 h 45"/>
                <a:gd name="T18" fmla="*/ 0 w 27"/>
                <a:gd name="T19" fmla="*/ 2 h 45"/>
                <a:gd name="T20" fmla="*/ 0 w 27"/>
                <a:gd name="T21" fmla="*/ 4 h 45"/>
                <a:gd name="T22" fmla="*/ 0 w 27"/>
                <a:gd name="T23" fmla="*/ 0 h 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45"/>
                <a:gd name="T38" fmla="*/ 27 w 27"/>
                <a:gd name="T39" fmla="*/ 45 h 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45">
                  <a:moveTo>
                    <a:pt x="0" y="0"/>
                  </a:moveTo>
                  <a:lnTo>
                    <a:pt x="0" y="4"/>
                  </a:lnTo>
                  <a:lnTo>
                    <a:pt x="6" y="25"/>
                  </a:lnTo>
                  <a:lnTo>
                    <a:pt x="12" y="45"/>
                  </a:lnTo>
                  <a:lnTo>
                    <a:pt x="27" y="41"/>
                  </a:lnTo>
                  <a:lnTo>
                    <a:pt x="21" y="20"/>
                  </a:lnTo>
                  <a:lnTo>
                    <a:pt x="15" y="0"/>
                  </a:lnTo>
                  <a:lnTo>
                    <a:pt x="15" y="4"/>
                  </a:lnTo>
                  <a:lnTo>
                    <a:pt x="0" y="0"/>
                  </a:lnTo>
                  <a:lnTo>
                    <a:pt x="0" y="2"/>
                  </a:lnTo>
                  <a:lnTo>
                    <a:pt x="0" y="4"/>
                  </a:lnTo>
                  <a:lnTo>
                    <a:pt x="0" y="0"/>
                  </a:lnTo>
                  <a:close/>
                </a:path>
              </a:pathLst>
            </a:custGeom>
            <a:solidFill>
              <a:srgbClr val="1F1A17"/>
            </a:solidFill>
            <a:ln w="9525">
              <a:noFill/>
              <a:round/>
              <a:headEnd/>
              <a:tailEnd/>
            </a:ln>
          </p:spPr>
          <p:txBody>
            <a:bodyPr/>
            <a:lstStyle/>
            <a:p>
              <a:endParaRPr lang="en-US"/>
            </a:p>
          </p:txBody>
        </p:sp>
        <p:sp>
          <p:nvSpPr>
            <p:cNvPr id="46078" name="Freeform 2329"/>
            <p:cNvSpPr>
              <a:spLocks/>
            </p:cNvSpPr>
            <p:nvPr/>
          </p:nvSpPr>
          <p:spPr bwMode="auto">
            <a:xfrm>
              <a:off x="4882" y="3768"/>
              <a:ext cx="21" cy="38"/>
            </a:xfrm>
            <a:custGeom>
              <a:avLst/>
              <a:gdLst>
                <a:gd name="T0" fmla="*/ 6 w 21"/>
                <a:gd name="T1" fmla="*/ 2 h 38"/>
                <a:gd name="T2" fmla="*/ 6 w 21"/>
                <a:gd name="T3" fmla="*/ 0 h 38"/>
                <a:gd name="T4" fmla="*/ 2 w 21"/>
                <a:gd name="T5" fmla="*/ 17 h 38"/>
                <a:gd name="T6" fmla="*/ 0 w 21"/>
                <a:gd name="T7" fmla="*/ 34 h 38"/>
                <a:gd name="T8" fmla="*/ 15 w 21"/>
                <a:gd name="T9" fmla="*/ 38 h 38"/>
                <a:gd name="T10" fmla="*/ 19 w 21"/>
                <a:gd name="T11" fmla="*/ 21 h 38"/>
                <a:gd name="T12" fmla="*/ 21 w 21"/>
                <a:gd name="T13" fmla="*/ 4 h 38"/>
                <a:gd name="T14" fmla="*/ 21 w 21"/>
                <a:gd name="T15" fmla="*/ 2 h 38"/>
                <a:gd name="T16" fmla="*/ 21 w 21"/>
                <a:gd name="T17" fmla="*/ 4 h 38"/>
                <a:gd name="T18" fmla="*/ 21 w 21"/>
                <a:gd name="T19" fmla="*/ 4 h 38"/>
                <a:gd name="T20" fmla="*/ 21 w 21"/>
                <a:gd name="T21" fmla="*/ 2 h 38"/>
                <a:gd name="T22" fmla="*/ 6 w 21"/>
                <a:gd name="T23" fmla="*/ 2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38"/>
                <a:gd name="T38" fmla="*/ 21 w 21"/>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38">
                  <a:moveTo>
                    <a:pt x="6" y="2"/>
                  </a:moveTo>
                  <a:lnTo>
                    <a:pt x="6" y="0"/>
                  </a:lnTo>
                  <a:lnTo>
                    <a:pt x="2" y="17"/>
                  </a:lnTo>
                  <a:lnTo>
                    <a:pt x="0" y="34"/>
                  </a:lnTo>
                  <a:lnTo>
                    <a:pt x="15" y="38"/>
                  </a:lnTo>
                  <a:lnTo>
                    <a:pt x="19" y="21"/>
                  </a:lnTo>
                  <a:lnTo>
                    <a:pt x="21" y="4"/>
                  </a:lnTo>
                  <a:lnTo>
                    <a:pt x="21" y="2"/>
                  </a:lnTo>
                  <a:lnTo>
                    <a:pt x="21" y="4"/>
                  </a:lnTo>
                  <a:lnTo>
                    <a:pt x="21" y="2"/>
                  </a:lnTo>
                  <a:lnTo>
                    <a:pt x="6" y="2"/>
                  </a:lnTo>
                  <a:close/>
                </a:path>
              </a:pathLst>
            </a:custGeom>
            <a:solidFill>
              <a:srgbClr val="1F1A17"/>
            </a:solidFill>
            <a:ln w="9525">
              <a:noFill/>
              <a:round/>
              <a:headEnd/>
              <a:tailEnd/>
            </a:ln>
          </p:spPr>
          <p:txBody>
            <a:bodyPr/>
            <a:lstStyle/>
            <a:p>
              <a:endParaRPr lang="en-US"/>
            </a:p>
          </p:txBody>
        </p:sp>
        <p:sp>
          <p:nvSpPr>
            <p:cNvPr id="46079" name="Freeform 2330"/>
            <p:cNvSpPr>
              <a:spLocks/>
            </p:cNvSpPr>
            <p:nvPr/>
          </p:nvSpPr>
          <p:spPr bwMode="auto">
            <a:xfrm>
              <a:off x="4888" y="3731"/>
              <a:ext cx="19" cy="39"/>
            </a:xfrm>
            <a:custGeom>
              <a:avLst/>
              <a:gdLst>
                <a:gd name="T0" fmla="*/ 2 w 19"/>
                <a:gd name="T1" fmla="*/ 2 h 39"/>
                <a:gd name="T2" fmla="*/ 2 w 19"/>
                <a:gd name="T3" fmla="*/ 2 h 39"/>
                <a:gd name="T4" fmla="*/ 0 w 19"/>
                <a:gd name="T5" fmla="*/ 20 h 39"/>
                <a:gd name="T6" fmla="*/ 0 w 19"/>
                <a:gd name="T7" fmla="*/ 39 h 39"/>
                <a:gd name="T8" fmla="*/ 15 w 19"/>
                <a:gd name="T9" fmla="*/ 39 h 39"/>
                <a:gd name="T10" fmla="*/ 17 w 19"/>
                <a:gd name="T11" fmla="*/ 22 h 39"/>
                <a:gd name="T12" fmla="*/ 19 w 19"/>
                <a:gd name="T13" fmla="*/ 2 h 39"/>
                <a:gd name="T14" fmla="*/ 19 w 19"/>
                <a:gd name="T15" fmla="*/ 0 h 39"/>
                <a:gd name="T16" fmla="*/ 19 w 19"/>
                <a:gd name="T17" fmla="*/ 2 h 39"/>
                <a:gd name="T18" fmla="*/ 19 w 19"/>
                <a:gd name="T19" fmla="*/ 2 h 39"/>
                <a:gd name="T20" fmla="*/ 19 w 19"/>
                <a:gd name="T21" fmla="*/ 0 h 39"/>
                <a:gd name="T22" fmla="*/ 2 w 19"/>
                <a:gd name="T23" fmla="*/ 2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
                <a:gd name="T37" fmla="*/ 0 h 39"/>
                <a:gd name="T38" fmla="*/ 19 w 19"/>
                <a:gd name="T39" fmla="*/ 39 h 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 h="39">
                  <a:moveTo>
                    <a:pt x="2" y="2"/>
                  </a:moveTo>
                  <a:lnTo>
                    <a:pt x="2" y="2"/>
                  </a:lnTo>
                  <a:lnTo>
                    <a:pt x="0" y="20"/>
                  </a:lnTo>
                  <a:lnTo>
                    <a:pt x="0" y="39"/>
                  </a:lnTo>
                  <a:lnTo>
                    <a:pt x="15" y="39"/>
                  </a:lnTo>
                  <a:lnTo>
                    <a:pt x="17" y="22"/>
                  </a:lnTo>
                  <a:lnTo>
                    <a:pt x="19" y="2"/>
                  </a:lnTo>
                  <a:lnTo>
                    <a:pt x="19" y="0"/>
                  </a:lnTo>
                  <a:lnTo>
                    <a:pt x="19" y="2"/>
                  </a:lnTo>
                  <a:lnTo>
                    <a:pt x="19" y="0"/>
                  </a:lnTo>
                  <a:lnTo>
                    <a:pt x="2" y="2"/>
                  </a:lnTo>
                  <a:close/>
                </a:path>
              </a:pathLst>
            </a:custGeom>
            <a:solidFill>
              <a:srgbClr val="1F1A17"/>
            </a:solidFill>
            <a:ln w="9525">
              <a:noFill/>
              <a:round/>
              <a:headEnd/>
              <a:tailEnd/>
            </a:ln>
          </p:spPr>
          <p:txBody>
            <a:bodyPr/>
            <a:lstStyle/>
            <a:p>
              <a:endParaRPr lang="en-US"/>
            </a:p>
          </p:txBody>
        </p:sp>
        <p:sp>
          <p:nvSpPr>
            <p:cNvPr id="46080" name="Freeform 2331"/>
            <p:cNvSpPr>
              <a:spLocks/>
            </p:cNvSpPr>
            <p:nvPr/>
          </p:nvSpPr>
          <p:spPr bwMode="auto">
            <a:xfrm>
              <a:off x="4886" y="3693"/>
              <a:ext cx="21" cy="40"/>
            </a:xfrm>
            <a:custGeom>
              <a:avLst/>
              <a:gdLst>
                <a:gd name="T0" fmla="*/ 0 w 21"/>
                <a:gd name="T1" fmla="*/ 0 h 40"/>
                <a:gd name="T2" fmla="*/ 0 w 21"/>
                <a:gd name="T3" fmla="*/ 2 h 40"/>
                <a:gd name="T4" fmla="*/ 2 w 21"/>
                <a:gd name="T5" fmla="*/ 21 h 40"/>
                <a:gd name="T6" fmla="*/ 4 w 21"/>
                <a:gd name="T7" fmla="*/ 40 h 40"/>
                <a:gd name="T8" fmla="*/ 21 w 21"/>
                <a:gd name="T9" fmla="*/ 38 h 40"/>
                <a:gd name="T10" fmla="*/ 17 w 21"/>
                <a:gd name="T11" fmla="*/ 19 h 40"/>
                <a:gd name="T12" fmla="*/ 15 w 21"/>
                <a:gd name="T13" fmla="*/ 0 h 40"/>
                <a:gd name="T14" fmla="*/ 15 w 21"/>
                <a:gd name="T15" fmla="*/ 0 h 40"/>
                <a:gd name="T16" fmla="*/ 0 w 21"/>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0"/>
                <a:gd name="T29" fmla="*/ 21 w 21"/>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0">
                  <a:moveTo>
                    <a:pt x="0" y="0"/>
                  </a:moveTo>
                  <a:lnTo>
                    <a:pt x="0" y="2"/>
                  </a:lnTo>
                  <a:lnTo>
                    <a:pt x="2" y="21"/>
                  </a:lnTo>
                  <a:lnTo>
                    <a:pt x="4" y="40"/>
                  </a:lnTo>
                  <a:lnTo>
                    <a:pt x="21" y="38"/>
                  </a:lnTo>
                  <a:lnTo>
                    <a:pt x="17" y="19"/>
                  </a:lnTo>
                  <a:lnTo>
                    <a:pt x="15" y="0"/>
                  </a:lnTo>
                  <a:lnTo>
                    <a:pt x="0" y="0"/>
                  </a:lnTo>
                  <a:close/>
                </a:path>
              </a:pathLst>
            </a:custGeom>
            <a:solidFill>
              <a:srgbClr val="1F1A17"/>
            </a:solidFill>
            <a:ln w="9525">
              <a:noFill/>
              <a:round/>
              <a:headEnd/>
              <a:tailEnd/>
            </a:ln>
          </p:spPr>
          <p:txBody>
            <a:bodyPr/>
            <a:lstStyle/>
            <a:p>
              <a:endParaRPr lang="en-US"/>
            </a:p>
          </p:txBody>
        </p:sp>
        <p:sp>
          <p:nvSpPr>
            <p:cNvPr id="46081" name="Freeform 2332"/>
            <p:cNvSpPr>
              <a:spLocks/>
            </p:cNvSpPr>
            <p:nvPr/>
          </p:nvSpPr>
          <p:spPr bwMode="auto">
            <a:xfrm>
              <a:off x="4882" y="3645"/>
              <a:ext cx="19" cy="48"/>
            </a:xfrm>
            <a:custGeom>
              <a:avLst/>
              <a:gdLst>
                <a:gd name="T0" fmla="*/ 2 w 19"/>
                <a:gd name="T1" fmla="*/ 2 h 48"/>
                <a:gd name="T2" fmla="*/ 0 w 19"/>
                <a:gd name="T3" fmla="*/ 0 h 48"/>
                <a:gd name="T4" fmla="*/ 2 w 19"/>
                <a:gd name="T5" fmla="*/ 25 h 48"/>
                <a:gd name="T6" fmla="*/ 4 w 19"/>
                <a:gd name="T7" fmla="*/ 48 h 48"/>
                <a:gd name="T8" fmla="*/ 19 w 19"/>
                <a:gd name="T9" fmla="*/ 48 h 48"/>
                <a:gd name="T10" fmla="*/ 17 w 19"/>
                <a:gd name="T11" fmla="*/ 25 h 48"/>
                <a:gd name="T12" fmla="*/ 17 w 19"/>
                <a:gd name="T13" fmla="*/ 0 h 48"/>
                <a:gd name="T14" fmla="*/ 17 w 19"/>
                <a:gd name="T15" fmla="*/ 0 h 48"/>
                <a:gd name="T16" fmla="*/ 17 w 19"/>
                <a:gd name="T17" fmla="*/ 0 h 48"/>
                <a:gd name="T18" fmla="*/ 17 w 19"/>
                <a:gd name="T19" fmla="*/ 0 h 48"/>
                <a:gd name="T20" fmla="*/ 17 w 19"/>
                <a:gd name="T21" fmla="*/ 0 h 48"/>
                <a:gd name="T22" fmla="*/ 2 w 19"/>
                <a:gd name="T23" fmla="*/ 2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
                <a:gd name="T37" fmla="*/ 0 h 48"/>
                <a:gd name="T38" fmla="*/ 19 w 19"/>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 h="48">
                  <a:moveTo>
                    <a:pt x="2" y="2"/>
                  </a:moveTo>
                  <a:lnTo>
                    <a:pt x="0" y="0"/>
                  </a:lnTo>
                  <a:lnTo>
                    <a:pt x="2" y="25"/>
                  </a:lnTo>
                  <a:lnTo>
                    <a:pt x="4" y="48"/>
                  </a:lnTo>
                  <a:lnTo>
                    <a:pt x="19" y="48"/>
                  </a:lnTo>
                  <a:lnTo>
                    <a:pt x="17" y="25"/>
                  </a:lnTo>
                  <a:lnTo>
                    <a:pt x="17" y="0"/>
                  </a:lnTo>
                  <a:lnTo>
                    <a:pt x="2" y="2"/>
                  </a:lnTo>
                  <a:close/>
                </a:path>
              </a:pathLst>
            </a:custGeom>
            <a:solidFill>
              <a:srgbClr val="1F1A17"/>
            </a:solidFill>
            <a:ln w="9525">
              <a:noFill/>
              <a:round/>
              <a:headEnd/>
              <a:tailEnd/>
            </a:ln>
          </p:spPr>
          <p:txBody>
            <a:bodyPr/>
            <a:lstStyle/>
            <a:p>
              <a:endParaRPr lang="en-US"/>
            </a:p>
          </p:txBody>
        </p:sp>
        <p:sp>
          <p:nvSpPr>
            <p:cNvPr id="46082" name="Freeform 2333"/>
            <p:cNvSpPr>
              <a:spLocks/>
            </p:cNvSpPr>
            <p:nvPr/>
          </p:nvSpPr>
          <p:spPr bwMode="auto">
            <a:xfrm>
              <a:off x="4878" y="3599"/>
              <a:ext cx="21" cy="48"/>
            </a:xfrm>
            <a:custGeom>
              <a:avLst/>
              <a:gdLst>
                <a:gd name="T0" fmla="*/ 0 w 21"/>
                <a:gd name="T1" fmla="*/ 2 h 48"/>
                <a:gd name="T2" fmla="*/ 0 w 21"/>
                <a:gd name="T3" fmla="*/ 2 h 48"/>
                <a:gd name="T4" fmla="*/ 2 w 21"/>
                <a:gd name="T5" fmla="*/ 25 h 48"/>
                <a:gd name="T6" fmla="*/ 6 w 21"/>
                <a:gd name="T7" fmla="*/ 48 h 48"/>
                <a:gd name="T8" fmla="*/ 21 w 21"/>
                <a:gd name="T9" fmla="*/ 46 h 48"/>
                <a:gd name="T10" fmla="*/ 18 w 21"/>
                <a:gd name="T11" fmla="*/ 23 h 48"/>
                <a:gd name="T12" fmla="*/ 16 w 21"/>
                <a:gd name="T13" fmla="*/ 0 h 48"/>
                <a:gd name="T14" fmla="*/ 16 w 21"/>
                <a:gd name="T15" fmla="*/ 0 h 48"/>
                <a:gd name="T16" fmla="*/ 16 w 21"/>
                <a:gd name="T17" fmla="*/ 0 h 48"/>
                <a:gd name="T18" fmla="*/ 16 w 21"/>
                <a:gd name="T19" fmla="*/ 0 h 48"/>
                <a:gd name="T20" fmla="*/ 16 w 21"/>
                <a:gd name="T21" fmla="*/ 0 h 48"/>
                <a:gd name="T22" fmla="*/ 0 w 21"/>
                <a:gd name="T23" fmla="*/ 2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48"/>
                <a:gd name="T38" fmla="*/ 21 w 21"/>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48">
                  <a:moveTo>
                    <a:pt x="0" y="2"/>
                  </a:moveTo>
                  <a:lnTo>
                    <a:pt x="0" y="2"/>
                  </a:lnTo>
                  <a:lnTo>
                    <a:pt x="2" y="25"/>
                  </a:lnTo>
                  <a:lnTo>
                    <a:pt x="6" y="48"/>
                  </a:lnTo>
                  <a:lnTo>
                    <a:pt x="21" y="46"/>
                  </a:lnTo>
                  <a:lnTo>
                    <a:pt x="18" y="23"/>
                  </a:lnTo>
                  <a:lnTo>
                    <a:pt x="16" y="0"/>
                  </a:lnTo>
                  <a:lnTo>
                    <a:pt x="0" y="2"/>
                  </a:lnTo>
                  <a:close/>
                </a:path>
              </a:pathLst>
            </a:custGeom>
            <a:solidFill>
              <a:srgbClr val="1F1A17"/>
            </a:solidFill>
            <a:ln w="9525">
              <a:noFill/>
              <a:round/>
              <a:headEnd/>
              <a:tailEnd/>
            </a:ln>
          </p:spPr>
          <p:txBody>
            <a:bodyPr/>
            <a:lstStyle/>
            <a:p>
              <a:endParaRPr lang="en-US"/>
            </a:p>
          </p:txBody>
        </p:sp>
        <p:sp>
          <p:nvSpPr>
            <p:cNvPr id="46083" name="Freeform 2334"/>
            <p:cNvSpPr>
              <a:spLocks/>
            </p:cNvSpPr>
            <p:nvPr/>
          </p:nvSpPr>
          <p:spPr bwMode="auto">
            <a:xfrm>
              <a:off x="4871" y="3561"/>
              <a:ext cx="23" cy="40"/>
            </a:xfrm>
            <a:custGeom>
              <a:avLst/>
              <a:gdLst>
                <a:gd name="T0" fmla="*/ 1 w 23"/>
                <a:gd name="T1" fmla="*/ 13 h 40"/>
                <a:gd name="T2" fmla="*/ 0 w 23"/>
                <a:gd name="T3" fmla="*/ 7 h 40"/>
                <a:gd name="T4" fmla="*/ 3 w 23"/>
                <a:gd name="T5" fmla="*/ 25 h 40"/>
                <a:gd name="T6" fmla="*/ 7 w 23"/>
                <a:gd name="T7" fmla="*/ 40 h 40"/>
                <a:gd name="T8" fmla="*/ 23 w 23"/>
                <a:gd name="T9" fmla="*/ 38 h 40"/>
                <a:gd name="T10" fmla="*/ 19 w 23"/>
                <a:gd name="T11" fmla="*/ 21 h 40"/>
                <a:gd name="T12" fmla="*/ 15 w 23"/>
                <a:gd name="T13" fmla="*/ 5 h 40"/>
                <a:gd name="T14" fmla="*/ 13 w 23"/>
                <a:gd name="T15" fmla="*/ 0 h 40"/>
                <a:gd name="T16" fmla="*/ 15 w 23"/>
                <a:gd name="T17" fmla="*/ 5 h 40"/>
                <a:gd name="T18" fmla="*/ 15 w 23"/>
                <a:gd name="T19" fmla="*/ 2 h 40"/>
                <a:gd name="T20" fmla="*/ 13 w 23"/>
                <a:gd name="T21" fmla="*/ 0 h 40"/>
                <a:gd name="T22" fmla="*/ 1 w 23"/>
                <a:gd name="T23" fmla="*/ 13 h 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40"/>
                <a:gd name="T38" fmla="*/ 23 w 23"/>
                <a:gd name="T39" fmla="*/ 40 h 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40">
                  <a:moveTo>
                    <a:pt x="1" y="13"/>
                  </a:moveTo>
                  <a:lnTo>
                    <a:pt x="0" y="7"/>
                  </a:lnTo>
                  <a:lnTo>
                    <a:pt x="3" y="25"/>
                  </a:lnTo>
                  <a:lnTo>
                    <a:pt x="7" y="40"/>
                  </a:lnTo>
                  <a:lnTo>
                    <a:pt x="23" y="38"/>
                  </a:lnTo>
                  <a:lnTo>
                    <a:pt x="19" y="21"/>
                  </a:lnTo>
                  <a:lnTo>
                    <a:pt x="15" y="5"/>
                  </a:lnTo>
                  <a:lnTo>
                    <a:pt x="13" y="0"/>
                  </a:lnTo>
                  <a:lnTo>
                    <a:pt x="15" y="5"/>
                  </a:lnTo>
                  <a:lnTo>
                    <a:pt x="15" y="2"/>
                  </a:lnTo>
                  <a:lnTo>
                    <a:pt x="13" y="0"/>
                  </a:lnTo>
                  <a:lnTo>
                    <a:pt x="1" y="13"/>
                  </a:lnTo>
                  <a:close/>
                </a:path>
              </a:pathLst>
            </a:custGeom>
            <a:solidFill>
              <a:srgbClr val="1F1A17"/>
            </a:solidFill>
            <a:ln w="9525">
              <a:noFill/>
              <a:round/>
              <a:headEnd/>
              <a:tailEnd/>
            </a:ln>
          </p:spPr>
          <p:txBody>
            <a:bodyPr/>
            <a:lstStyle/>
            <a:p>
              <a:endParaRPr lang="en-US"/>
            </a:p>
          </p:txBody>
        </p:sp>
        <p:sp>
          <p:nvSpPr>
            <p:cNvPr id="46084" name="Freeform 2335"/>
            <p:cNvSpPr>
              <a:spLocks/>
            </p:cNvSpPr>
            <p:nvPr/>
          </p:nvSpPr>
          <p:spPr bwMode="auto">
            <a:xfrm>
              <a:off x="4859" y="3541"/>
              <a:ext cx="25" cy="33"/>
            </a:xfrm>
            <a:custGeom>
              <a:avLst/>
              <a:gdLst>
                <a:gd name="T0" fmla="*/ 17 w 25"/>
                <a:gd name="T1" fmla="*/ 18 h 33"/>
                <a:gd name="T2" fmla="*/ 4 w 25"/>
                <a:gd name="T3" fmla="*/ 23 h 33"/>
                <a:gd name="T4" fmla="*/ 8 w 25"/>
                <a:gd name="T5" fmla="*/ 27 h 33"/>
                <a:gd name="T6" fmla="*/ 13 w 25"/>
                <a:gd name="T7" fmla="*/ 33 h 33"/>
                <a:gd name="T8" fmla="*/ 25 w 25"/>
                <a:gd name="T9" fmla="*/ 20 h 33"/>
                <a:gd name="T10" fmla="*/ 19 w 25"/>
                <a:gd name="T11" fmla="*/ 16 h 33"/>
                <a:gd name="T12" fmla="*/ 13 w 25"/>
                <a:gd name="T13" fmla="*/ 12 h 33"/>
                <a:gd name="T14" fmla="*/ 0 w 25"/>
                <a:gd name="T15" fmla="*/ 16 h 33"/>
                <a:gd name="T16" fmla="*/ 13 w 25"/>
                <a:gd name="T17" fmla="*/ 12 h 33"/>
                <a:gd name="T18" fmla="*/ 2 w 25"/>
                <a:gd name="T19" fmla="*/ 0 h 33"/>
                <a:gd name="T20" fmla="*/ 0 w 25"/>
                <a:gd name="T21" fmla="*/ 16 h 33"/>
                <a:gd name="T22" fmla="*/ 17 w 25"/>
                <a:gd name="T23" fmla="*/ 18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
                <a:gd name="T37" fmla="*/ 0 h 33"/>
                <a:gd name="T38" fmla="*/ 25 w 25"/>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 h="33">
                  <a:moveTo>
                    <a:pt x="17" y="18"/>
                  </a:moveTo>
                  <a:lnTo>
                    <a:pt x="4" y="23"/>
                  </a:lnTo>
                  <a:lnTo>
                    <a:pt x="8" y="27"/>
                  </a:lnTo>
                  <a:lnTo>
                    <a:pt x="13" y="33"/>
                  </a:lnTo>
                  <a:lnTo>
                    <a:pt x="25" y="20"/>
                  </a:lnTo>
                  <a:lnTo>
                    <a:pt x="19" y="16"/>
                  </a:lnTo>
                  <a:lnTo>
                    <a:pt x="13" y="12"/>
                  </a:lnTo>
                  <a:lnTo>
                    <a:pt x="0" y="16"/>
                  </a:lnTo>
                  <a:lnTo>
                    <a:pt x="13" y="12"/>
                  </a:lnTo>
                  <a:lnTo>
                    <a:pt x="2" y="0"/>
                  </a:lnTo>
                  <a:lnTo>
                    <a:pt x="0" y="16"/>
                  </a:lnTo>
                  <a:lnTo>
                    <a:pt x="17" y="18"/>
                  </a:lnTo>
                  <a:close/>
                </a:path>
              </a:pathLst>
            </a:custGeom>
            <a:solidFill>
              <a:srgbClr val="1F1A17"/>
            </a:solidFill>
            <a:ln w="9525">
              <a:noFill/>
              <a:round/>
              <a:headEnd/>
              <a:tailEnd/>
            </a:ln>
          </p:spPr>
          <p:txBody>
            <a:bodyPr/>
            <a:lstStyle/>
            <a:p>
              <a:endParaRPr lang="en-US"/>
            </a:p>
          </p:txBody>
        </p:sp>
        <p:sp>
          <p:nvSpPr>
            <p:cNvPr id="46085" name="Freeform 2336"/>
            <p:cNvSpPr>
              <a:spLocks/>
            </p:cNvSpPr>
            <p:nvPr/>
          </p:nvSpPr>
          <p:spPr bwMode="auto">
            <a:xfrm>
              <a:off x="4844" y="3557"/>
              <a:ext cx="32" cy="207"/>
            </a:xfrm>
            <a:custGeom>
              <a:avLst/>
              <a:gdLst>
                <a:gd name="T0" fmla="*/ 17 w 32"/>
                <a:gd name="T1" fmla="*/ 207 h 207"/>
                <a:gd name="T2" fmla="*/ 17 w 32"/>
                <a:gd name="T3" fmla="*/ 205 h 207"/>
                <a:gd name="T4" fmla="*/ 21 w 32"/>
                <a:gd name="T5" fmla="*/ 155 h 207"/>
                <a:gd name="T6" fmla="*/ 25 w 32"/>
                <a:gd name="T7" fmla="*/ 103 h 207"/>
                <a:gd name="T8" fmla="*/ 28 w 32"/>
                <a:gd name="T9" fmla="*/ 54 h 207"/>
                <a:gd name="T10" fmla="*/ 32 w 32"/>
                <a:gd name="T11" fmla="*/ 2 h 207"/>
                <a:gd name="T12" fmla="*/ 15 w 32"/>
                <a:gd name="T13" fmla="*/ 0 h 207"/>
                <a:gd name="T14" fmla="*/ 11 w 32"/>
                <a:gd name="T15" fmla="*/ 52 h 207"/>
                <a:gd name="T16" fmla="*/ 7 w 32"/>
                <a:gd name="T17" fmla="*/ 103 h 207"/>
                <a:gd name="T18" fmla="*/ 4 w 32"/>
                <a:gd name="T19" fmla="*/ 153 h 207"/>
                <a:gd name="T20" fmla="*/ 0 w 32"/>
                <a:gd name="T21" fmla="*/ 205 h 207"/>
                <a:gd name="T22" fmla="*/ 2 w 32"/>
                <a:gd name="T23" fmla="*/ 203 h 207"/>
                <a:gd name="T24" fmla="*/ 17 w 32"/>
                <a:gd name="T25" fmla="*/ 207 h 207"/>
                <a:gd name="T26" fmla="*/ 17 w 32"/>
                <a:gd name="T27" fmla="*/ 207 h 207"/>
                <a:gd name="T28" fmla="*/ 17 w 32"/>
                <a:gd name="T29" fmla="*/ 205 h 207"/>
                <a:gd name="T30" fmla="*/ 17 w 32"/>
                <a:gd name="T31" fmla="*/ 207 h 2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
                <a:gd name="T49" fmla="*/ 0 h 207"/>
                <a:gd name="T50" fmla="*/ 32 w 32"/>
                <a:gd name="T51" fmla="*/ 207 h 20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 h="207">
                  <a:moveTo>
                    <a:pt x="17" y="207"/>
                  </a:moveTo>
                  <a:lnTo>
                    <a:pt x="17" y="205"/>
                  </a:lnTo>
                  <a:lnTo>
                    <a:pt x="21" y="155"/>
                  </a:lnTo>
                  <a:lnTo>
                    <a:pt x="25" y="103"/>
                  </a:lnTo>
                  <a:lnTo>
                    <a:pt x="28" y="54"/>
                  </a:lnTo>
                  <a:lnTo>
                    <a:pt x="32" y="2"/>
                  </a:lnTo>
                  <a:lnTo>
                    <a:pt x="15" y="0"/>
                  </a:lnTo>
                  <a:lnTo>
                    <a:pt x="11" y="52"/>
                  </a:lnTo>
                  <a:lnTo>
                    <a:pt x="7" y="103"/>
                  </a:lnTo>
                  <a:lnTo>
                    <a:pt x="4" y="153"/>
                  </a:lnTo>
                  <a:lnTo>
                    <a:pt x="0" y="205"/>
                  </a:lnTo>
                  <a:lnTo>
                    <a:pt x="2" y="203"/>
                  </a:lnTo>
                  <a:lnTo>
                    <a:pt x="17" y="207"/>
                  </a:lnTo>
                  <a:lnTo>
                    <a:pt x="17" y="205"/>
                  </a:lnTo>
                  <a:lnTo>
                    <a:pt x="17" y="207"/>
                  </a:lnTo>
                  <a:close/>
                </a:path>
              </a:pathLst>
            </a:custGeom>
            <a:solidFill>
              <a:srgbClr val="1F1A17"/>
            </a:solidFill>
            <a:ln w="9525">
              <a:noFill/>
              <a:round/>
              <a:headEnd/>
              <a:tailEnd/>
            </a:ln>
          </p:spPr>
          <p:txBody>
            <a:bodyPr/>
            <a:lstStyle/>
            <a:p>
              <a:endParaRPr lang="en-US"/>
            </a:p>
          </p:txBody>
        </p:sp>
        <p:sp>
          <p:nvSpPr>
            <p:cNvPr id="46086" name="Freeform 2337"/>
            <p:cNvSpPr>
              <a:spLocks/>
            </p:cNvSpPr>
            <p:nvPr/>
          </p:nvSpPr>
          <p:spPr bwMode="auto">
            <a:xfrm>
              <a:off x="4819" y="3760"/>
              <a:ext cx="42" cy="115"/>
            </a:xfrm>
            <a:custGeom>
              <a:avLst/>
              <a:gdLst>
                <a:gd name="T0" fmla="*/ 9 w 42"/>
                <a:gd name="T1" fmla="*/ 115 h 115"/>
                <a:gd name="T2" fmla="*/ 15 w 42"/>
                <a:gd name="T3" fmla="*/ 110 h 115"/>
                <a:gd name="T4" fmla="*/ 21 w 42"/>
                <a:gd name="T5" fmla="*/ 85 h 115"/>
                <a:gd name="T6" fmla="*/ 29 w 42"/>
                <a:gd name="T7" fmla="*/ 56 h 115"/>
                <a:gd name="T8" fmla="*/ 36 w 42"/>
                <a:gd name="T9" fmla="*/ 29 h 115"/>
                <a:gd name="T10" fmla="*/ 42 w 42"/>
                <a:gd name="T11" fmla="*/ 4 h 115"/>
                <a:gd name="T12" fmla="*/ 27 w 42"/>
                <a:gd name="T13" fmla="*/ 0 h 115"/>
                <a:gd name="T14" fmla="*/ 21 w 42"/>
                <a:gd name="T15" fmla="*/ 25 h 115"/>
                <a:gd name="T16" fmla="*/ 13 w 42"/>
                <a:gd name="T17" fmla="*/ 52 h 115"/>
                <a:gd name="T18" fmla="*/ 6 w 42"/>
                <a:gd name="T19" fmla="*/ 81 h 115"/>
                <a:gd name="T20" fmla="*/ 0 w 42"/>
                <a:gd name="T21" fmla="*/ 106 h 115"/>
                <a:gd name="T22" fmla="*/ 7 w 42"/>
                <a:gd name="T23" fmla="*/ 100 h 115"/>
                <a:gd name="T24" fmla="*/ 9 w 42"/>
                <a:gd name="T25" fmla="*/ 115 h 115"/>
                <a:gd name="T26" fmla="*/ 15 w 42"/>
                <a:gd name="T27" fmla="*/ 115 h 115"/>
                <a:gd name="T28" fmla="*/ 15 w 42"/>
                <a:gd name="T29" fmla="*/ 110 h 115"/>
                <a:gd name="T30" fmla="*/ 9 w 42"/>
                <a:gd name="T31" fmla="*/ 115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
                <a:gd name="T49" fmla="*/ 0 h 115"/>
                <a:gd name="T50" fmla="*/ 42 w 4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 h="115">
                  <a:moveTo>
                    <a:pt x="9" y="115"/>
                  </a:moveTo>
                  <a:lnTo>
                    <a:pt x="15" y="110"/>
                  </a:lnTo>
                  <a:lnTo>
                    <a:pt x="21" y="85"/>
                  </a:lnTo>
                  <a:lnTo>
                    <a:pt x="29" y="56"/>
                  </a:lnTo>
                  <a:lnTo>
                    <a:pt x="36" y="29"/>
                  </a:lnTo>
                  <a:lnTo>
                    <a:pt x="42" y="4"/>
                  </a:lnTo>
                  <a:lnTo>
                    <a:pt x="27" y="0"/>
                  </a:lnTo>
                  <a:lnTo>
                    <a:pt x="21" y="25"/>
                  </a:lnTo>
                  <a:lnTo>
                    <a:pt x="13" y="52"/>
                  </a:lnTo>
                  <a:lnTo>
                    <a:pt x="6" y="81"/>
                  </a:lnTo>
                  <a:lnTo>
                    <a:pt x="0" y="106"/>
                  </a:lnTo>
                  <a:lnTo>
                    <a:pt x="7" y="100"/>
                  </a:lnTo>
                  <a:lnTo>
                    <a:pt x="9" y="115"/>
                  </a:lnTo>
                  <a:lnTo>
                    <a:pt x="15" y="115"/>
                  </a:lnTo>
                  <a:lnTo>
                    <a:pt x="15" y="110"/>
                  </a:lnTo>
                  <a:lnTo>
                    <a:pt x="9" y="115"/>
                  </a:lnTo>
                  <a:close/>
                </a:path>
              </a:pathLst>
            </a:custGeom>
            <a:solidFill>
              <a:srgbClr val="1F1A17"/>
            </a:solidFill>
            <a:ln w="9525">
              <a:noFill/>
              <a:round/>
              <a:headEnd/>
              <a:tailEnd/>
            </a:ln>
          </p:spPr>
          <p:txBody>
            <a:bodyPr/>
            <a:lstStyle/>
            <a:p>
              <a:endParaRPr lang="en-US"/>
            </a:p>
          </p:txBody>
        </p:sp>
        <p:sp>
          <p:nvSpPr>
            <p:cNvPr id="46087" name="Freeform 2338"/>
            <p:cNvSpPr>
              <a:spLocks/>
            </p:cNvSpPr>
            <p:nvPr/>
          </p:nvSpPr>
          <p:spPr bwMode="auto">
            <a:xfrm>
              <a:off x="4809" y="3860"/>
              <a:ext cx="19" cy="31"/>
            </a:xfrm>
            <a:custGeom>
              <a:avLst/>
              <a:gdLst>
                <a:gd name="T0" fmla="*/ 16 w 19"/>
                <a:gd name="T1" fmla="*/ 25 h 31"/>
                <a:gd name="T2" fmla="*/ 12 w 19"/>
                <a:gd name="T3" fmla="*/ 31 h 31"/>
                <a:gd name="T4" fmla="*/ 19 w 19"/>
                <a:gd name="T5" fmla="*/ 17 h 31"/>
                <a:gd name="T6" fmla="*/ 19 w 19"/>
                <a:gd name="T7" fmla="*/ 15 h 31"/>
                <a:gd name="T8" fmla="*/ 17 w 19"/>
                <a:gd name="T9" fmla="*/ 0 h 31"/>
                <a:gd name="T10" fmla="*/ 6 w 19"/>
                <a:gd name="T11" fmla="*/ 10 h 31"/>
                <a:gd name="T12" fmla="*/ 2 w 19"/>
                <a:gd name="T13" fmla="*/ 17 h 31"/>
                <a:gd name="T14" fmla="*/ 0 w 19"/>
                <a:gd name="T15" fmla="*/ 23 h 31"/>
                <a:gd name="T16" fmla="*/ 2 w 19"/>
                <a:gd name="T17" fmla="*/ 17 h 31"/>
                <a:gd name="T18" fmla="*/ 0 w 19"/>
                <a:gd name="T19" fmla="*/ 19 h 31"/>
                <a:gd name="T20" fmla="*/ 0 w 19"/>
                <a:gd name="T21" fmla="*/ 23 h 31"/>
                <a:gd name="T22" fmla="*/ 16 w 19"/>
                <a:gd name="T23" fmla="*/ 25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
                <a:gd name="T37" fmla="*/ 0 h 31"/>
                <a:gd name="T38" fmla="*/ 19 w 19"/>
                <a:gd name="T39" fmla="*/ 31 h 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 h="31">
                  <a:moveTo>
                    <a:pt x="16" y="25"/>
                  </a:moveTo>
                  <a:lnTo>
                    <a:pt x="12" y="31"/>
                  </a:lnTo>
                  <a:lnTo>
                    <a:pt x="19" y="17"/>
                  </a:lnTo>
                  <a:lnTo>
                    <a:pt x="19" y="15"/>
                  </a:lnTo>
                  <a:lnTo>
                    <a:pt x="17" y="0"/>
                  </a:lnTo>
                  <a:lnTo>
                    <a:pt x="6" y="10"/>
                  </a:lnTo>
                  <a:lnTo>
                    <a:pt x="2" y="17"/>
                  </a:lnTo>
                  <a:lnTo>
                    <a:pt x="0" y="23"/>
                  </a:lnTo>
                  <a:lnTo>
                    <a:pt x="2" y="17"/>
                  </a:lnTo>
                  <a:lnTo>
                    <a:pt x="0" y="19"/>
                  </a:lnTo>
                  <a:lnTo>
                    <a:pt x="0" y="23"/>
                  </a:lnTo>
                  <a:lnTo>
                    <a:pt x="16" y="25"/>
                  </a:lnTo>
                  <a:close/>
                </a:path>
              </a:pathLst>
            </a:custGeom>
            <a:solidFill>
              <a:srgbClr val="1F1A17"/>
            </a:solidFill>
            <a:ln w="9525">
              <a:noFill/>
              <a:round/>
              <a:headEnd/>
              <a:tailEnd/>
            </a:ln>
          </p:spPr>
          <p:txBody>
            <a:bodyPr/>
            <a:lstStyle/>
            <a:p>
              <a:endParaRPr lang="en-US"/>
            </a:p>
          </p:txBody>
        </p:sp>
        <p:sp>
          <p:nvSpPr>
            <p:cNvPr id="46088" name="Freeform 2339"/>
            <p:cNvSpPr>
              <a:spLocks/>
            </p:cNvSpPr>
            <p:nvPr/>
          </p:nvSpPr>
          <p:spPr bwMode="auto">
            <a:xfrm>
              <a:off x="4796" y="3883"/>
              <a:ext cx="29" cy="31"/>
            </a:xfrm>
            <a:custGeom>
              <a:avLst/>
              <a:gdLst>
                <a:gd name="T0" fmla="*/ 13 w 29"/>
                <a:gd name="T1" fmla="*/ 31 h 31"/>
                <a:gd name="T2" fmla="*/ 15 w 29"/>
                <a:gd name="T3" fmla="*/ 29 h 31"/>
                <a:gd name="T4" fmla="*/ 23 w 29"/>
                <a:gd name="T5" fmla="*/ 17 h 31"/>
                <a:gd name="T6" fmla="*/ 29 w 29"/>
                <a:gd name="T7" fmla="*/ 2 h 31"/>
                <a:gd name="T8" fmla="*/ 13 w 29"/>
                <a:gd name="T9" fmla="*/ 0 h 31"/>
                <a:gd name="T10" fmla="*/ 7 w 29"/>
                <a:gd name="T11" fmla="*/ 10 h 31"/>
                <a:gd name="T12" fmla="*/ 0 w 29"/>
                <a:gd name="T13" fmla="*/ 21 h 31"/>
                <a:gd name="T14" fmla="*/ 2 w 29"/>
                <a:gd name="T15" fmla="*/ 19 h 31"/>
                <a:gd name="T16" fmla="*/ 13 w 29"/>
                <a:gd name="T17" fmla="*/ 31 h 31"/>
                <a:gd name="T18" fmla="*/ 15 w 29"/>
                <a:gd name="T19" fmla="*/ 29 h 31"/>
                <a:gd name="T20" fmla="*/ 15 w 29"/>
                <a:gd name="T21" fmla="*/ 29 h 31"/>
                <a:gd name="T22" fmla="*/ 13 w 29"/>
                <a:gd name="T23" fmla="*/ 31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
                <a:gd name="T37" fmla="*/ 0 h 31"/>
                <a:gd name="T38" fmla="*/ 29 w 29"/>
                <a:gd name="T39" fmla="*/ 31 h 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 h="31">
                  <a:moveTo>
                    <a:pt x="13" y="31"/>
                  </a:moveTo>
                  <a:lnTo>
                    <a:pt x="15" y="29"/>
                  </a:lnTo>
                  <a:lnTo>
                    <a:pt x="23" y="17"/>
                  </a:lnTo>
                  <a:lnTo>
                    <a:pt x="29" y="2"/>
                  </a:lnTo>
                  <a:lnTo>
                    <a:pt x="13" y="0"/>
                  </a:lnTo>
                  <a:lnTo>
                    <a:pt x="7" y="10"/>
                  </a:lnTo>
                  <a:lnTo>
                    <a:pt x="0" y="21"/>
                  </a:lnTo>
                  <a:lnTo>
                    <a:pt x="2" y="19"/>
                  </a:lnTo>
                  <a:lnTo>
                    <a:pt x="13" y="31"/>
                  </a:lnTo>
                  <a:lnTo>
                    <a:pt x="15" y="29"/>
                  </a:lnTo>
                  <a:lnTo>
                    <a:pt x="13" y="31"/>
                  </a:lnTo>
                  <a:close/>
                </a:path>
              </a:pathLst>
            </a:custGeom>
            <a:solidFill>
              <a:srgbClr val="1F1A17"/>
            </a:solidFill>
            <a:ln w="9525">
              <a:noFill/>
              <a:round/>
              <a:headEnd/>
              <a:tailEnd/>
            </a:ln>
          </p:spPr>
          <p:txBody>
            <a:bodyPr/>
            <a:lstStyle/>
            <a:p>
              <a:endParaRPr lang="en-US"/>
            </a:p>
          </p:txBody>
        </p:sp>
        <p:sp>
          <p:nvSpPr>
            <p:cNvPr id="46089" name="Freeform 2340"/>
            <p:cNvSpPr>
              <a:spLocks/>
            </p:cNvSpPr>
            <p:nvPr/>
          </p:nvSpPr>
          <p:spPr bwMode="auto">
            <a:xfrm>
              <a:off x="4786" y="3902"/>
              <a:ext cx="23" cy="29"/>
            </a:xfrm>
            <a:custGeom>
              <a:avLst/>
              <a:gdLst>
                <a:gd name="T0" fmla="*/ 8 w 23"/>
                <a:gd name="T1" fmla="*/ 29 h 29"/>
                <a:gd name="T2" fmla="*/ 14 w 23"/>
                <a:gd name="T3" fmla="*/ 27 h 29"/>
                <a:gd name="T4" fmla="*/ 19 w 23"/>
                <a:gd name="T5" fmla="*/ 18 h 29"/>
                <a:gd name="T6" fmla="*/ 23 w 23"/>
                <a:gd name="T7" fmla="*/ 12 h 29"/>
                <a:gd name="T8" fmla="*/ 12 w 23"/>
                <a:gd name="T9" fmla="*/ 0 h 29"/>
                <a:gd name="T10" fmla="*/ 6 w 23"/>
                <a:gd name="T11" fmla="*/ 8 h 29"/>
                <a:gd name="T12" fmla="*/ 0 w 23"/>
                <a:gd name="T13" fmla="*/ 16 h 29"/>
                <a:gd name="T14" fmla="*/ 8 w 23"/>
                <a:gd name="T15" fmla="*/ 14 h 29"/>
                <a:gd name="T16" fmla="*/ 8 w 23"/>
                <a:gd name="T17" fmla="*/ 29 h 29"/>
                <a:gd name="T18" fmla="*/ 12 w 23"/>
                <a:gd name="T19" fmla="*/ 29 h 29"/>
                <a:gd name="T20" fmla="*/ 14 w 23"/>
                <a:gd name="T21" fmla="*/ 27 h 29"/>
                <a:gd name="T22" fmla="*/ 8 w 23"/>
                <a:gd name="T23" fmla="*/ 2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9"/>
                <a:gd name="T38" fmla="*/ 23 w 23"/>
                <a:gd name="T39" fmla="*/ 29 h 2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9">
                  <a:moveTo>
                    <a:pt x="8" y="29"/>
                  </a:moveTo>
                  <a:lnTo>
                    <a:pt x="14" y="27"/>
                  </a:lnTo>
                  <a:lnTo>
                    <a:pt x="19" y="18"/>
                  </a:lnTo>
                  <a:lnTo>
                    <a:pt x="23" y="12"/>
                  </a:lnTo>
                  <a:lnTo>
                    <a:pt x="12" y="0"/>
                  </a:lnTo>
                  <a:lnTo>
                    <a:pt x="6" y="8"/>
                  </a:lnTo>
                  <a:lnTo>
                    <a:pt x="0" y="16"/>
                  </a:lnTo>
                  <a:lnTo>
                    <a:pt x="8" y="14"/>
                  </a:lnTo>
                  <a:lnTo>
                    <a:pt x="8" y="29"/>
                  </a:lnTo>
                  <a:lnTo>
                    <a:pt x="12" y="29"/>
                  </a:lnTo>
                  <a:lnTo>
                    <a:pt x="14" y="27"/>
                  </a:lnTo>
                  <a:lnTo>
                    <a:pt x="8" y="29"/>
                  </a:lnTo>
                  <a:close/>
                </a:path>
              </a:pathLst>
            </a:custGeom>
            <a:solidFill>
              <a:srgbClr val="1F1A17"/>
            </a:solidFill>
            <a:ln w="9525">
              <a:noFill/>
              <a:round/>
              <a:headEnd/>
              <a:tailEnd/>
            </a:ln>
          </p:spPr>
          <p:txBody>
            <a:bodyPr/>
            <a:lstStyle/>
            <a:p>
              <a:endParaRPr lang="en-US"/>
            </a:p>
          </p:txBody>
        </p:sp>
        <p:sp>
          <p:nvSpPr>
            <p:cNvPr id="46090" name="Freeform 2341"/>
            <p:cNvSpPr>
              <a:spLocks/>
            </p:cNvSpPr>
            <p:nvPr/>
          </p:nvSpPr>
          <p:spPr bwMode="auto">
            <a:xfrm>
              <a:off x="4778" y="3916"/>
              <a:ext cx="16" cy="19"/>
            </a:xfrm>
            <a:custGeom>
              <a:avLst/>
              <a:gdLst>
                <a:gd name="T0" fmla="*/ 8 w 16"/>
                <a:gd name="T1" fmla="*/ 19 h 19"/>
                <a:gd name="T2" fmla="*/ 10 w 16"/>
                <a:gd name="T3" fmla="*/ 19 h 19"/>
                <a:gd name="T4" fmla="*/ 14 w 16"/>
                <a:gd name="T5" fmla="*/ 17 h 19"/>
                <a:gd name="T6" fmla="*/ 16 w 16"/>
                <a:gd name="T7" fmla="*/ 15 h 19"/>
                <a:gd name="T8" fmla="*/ 16 w 16"/>
                <a:gd name="T9" fmla="*/ 0 h 19"/>
                <a:gd name="T10" fmla="*/ 6 w 16"/>
                <a:gd name="T11" fmla="*/ 2 h 19"/>
                <a:gd name="T12" fmla="*/ 0 w 16"/>
                <a:gd name="T13" fmla="*/ 5 h 19"/>
                <a:gd name="T14" fmla="*/ 4 w 16"/>
                <a:gd name="T15" fmla="*/ 4 h 19"/>
                <a:gd name="T16" fmla="*/ 8 w 16"/>
                <a:gd name="T17" fmla="*/ 19 h 19"/>
                <a:gd name="T18" fmla="*/ 8 w 16"/>
                <a:gd name="T19" fmla="*/ 19 h 19"/>
                <a:gd name="T20" fmla="*/ 10 w 16"/>
                <a:gd name="T21" fmla="*/ 19 h 19"/>
                <a:gd name="T22" fmla="*/ 8 w 16"/>
                <a:gd name="T23" fmla="*/ 19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9"/>
                <a:gd name="T38" fmla="*/ 16 w 16"/>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9">
                  <a:moveTo>
                    <a:pt x="8" y="19"/>
                  </a:moveTo>
                  <a:lnTo>
                    <a:pt x="10" y="19"/>
                  </a:lnTo>
                  <a:lnTo>
                    <a:pt x="14" y="17"/>
                  </a:lnTo>
                  <a:lnTo>
                    <a:pt x="16" y="15"/>
                  </a:lnTo>
                  <a:lnTo>
                    <a:pt x="16" y="0"/>
                  </a:lnTo>
                  <a:lnTo>
                    <a:pt x="6" y="2"/>
                  </a:lnTo>
                  <a:lnTo>
                    <a:pt x="0" y="5"/>
                  </a:lnTo>
                  <a:lnTo>
                    <a:pt x="4" y="4"/>
                  </a:lnTo>
                  <a:lnTo>
                    <a:pt x="8" y="19"/>
                  </a:lnTo>
                  <a:lnTo>
                    <a:pt x="10" y="19"/>
                  </a:lnTo>
                  <a:lnTo>
                    <a:pt x="8" y="19"/>
                  </a:lnTo>
                  <a:close/>
                </a:path>
              </a:pathLst>
            </a:custGeom>
            <a:solidFill>
              <a:srgbClr val="1F1A17"/>
            </a:solidFill>
            <a:ln w="9525">
              <a:noFill/>
              <a:round/>
              <a:headEnd/>
              <a:tailEnd/>
            </a:ln>
          </p:spPr>
          <p:txBody>
            <a:bodyPr/>
            <a:lstStyle/>
            <a:p>
              <a:endParaRPr lang="en-US"/>
            </a:p>
          </p:txBody>
        </p:sp>
        <p:sp>
          <p:nvSpPr>
            <p:cNvPr id="46091" name="Freeform 2342"/>
            <p:cNvSpPr>
              <a:spLocks/>
            </p:cNvSpPr>
            <p:nvPr/>
          </p:nvSpPr>
          <p:spPr bwMode="auto">
            <a:xfrm>
              <a:off x="4759" y="3920"/>
              <a:ext cx="27" cy="23"/>
            </a:xfrm>
            <a:custGeom>
              <a:avLst/>
              <a:gdLst>
                <a:gd name="T0" fmla="*/ 2 w 27"/>
                <a:gd name="T1" fmla="*/ 23 h 23"/>
                <a:gd name="T2" fmla="*/ 4 w 27"/>
                <a:gd name="T3" fmla="*/ 23 h 23"/>
                <a:gd name="T4" fmla="*/ 16 w 27"/>
                <a:gd name="T5" fmla="*/ 19 h 23"/>
                <a:gd name="T6" fmla="*/ 27 w 27"/>
                <a:gd name="T7" fmla="*/ 15 h 23"/>
                <a:gd name="T8" fmla="*/ 23 w 27"/>
                <a:gd name="T9" fmla="*/ 0 h 23"/>
                <a:gd name="T10" fmla="*/ 12 w 27"/>
                <a:gd name="T11" fmla="*/ 3 h 23"/>
                <a:gd name="T12" fmla="*/ 0 w 27"/>
                <a:gd name="T13" fmla="*/ 5 h 23"/>
                <a:gd name="T14" fmla="*/ 2 w 27"/>
                <a:gd name="T15" fmla="*/ 5 h 23"/>
                <a:gd name="T16" fmla="*/ 2 w 27"/>
                <a:gd name="T17" fmla="*/ 23 h 23"/>
                <a:gd name="T18" fmla="*/ 4 w 27"/>
                <a:gd name="T19" fmla="*/ 23 h 23"/>
                <a:gd name="T20" fmla="*/ 4 w 27"/>
                <a:gd name="T21" fmla="*/ 23 h 23"/>
                <a:gd name="T22" fmla="*/ 2 w 27"/>
                <a:gd name="T23" fmla="*/ 23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23"/>
                <a:gd name="T38" fmla="*/ 27 w 27"/>
                <a:gd name="T39" fmla="*/ 23 h 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23">
                  <a:moveTo>
                    <a:pt x="2" y="23"/>
                  </a:moveTo>
                  <a:lnTo>
                    <a:pt x="4" y="23"/>
                  </a:lnTo>
                  <a:lnTo>
                    <a:pt x="16" y="19"/>
                  </a:lnTo>
                  <a:lnTo>
                    <a:pt x="27" y="15"/>
                  </a:lnTo>
                  <a:lnTo>
                    <a:pt x="23" y="0"/>
                  </a:lnTo>
                  <a:lnTo>
                    <a:pt x="12" y="3"/>
                  </a:lnTo>
                  <a:lnTo>
                    <a:pt x="0" y="5"/>
                  </a:lnTo>
                  <a:lnTo>
                    <a:pt x="2" y="5"/>
                  </a:lnTo>
                  <a:lnTo>
                    <a:pt x="2" y="23"/>
                  </a:lnTo>
                  <a:lnTo>
                    <a:pt x="4" y="23"/>
                  </a:lnTo>
                  <a:lnTo>
                    <a:pt x="2" y="23"/>
                  </a:lnTo>
                  <a:close/>
                </a:path>
              </a:pathLst>
            </a:custGeom>
            <a:solidFill>
              <a:srgbClr val="1F1A17"/>
            </a:solidFill>
            <a:ln w="9525">
              <a:noFill/>
              <a:round/>
              <a:headEnd/>
              <a:tailEnd/>
            </a:ln>
          </p:spPr>
          <p:txBody>
            <a:bodyPr/>
            <a:lstStyle/>
            <a:p>
              <a:endParaRPr lang="en-US"/>
            </a:p>
          </p:txBody>
        </p:sp>
        <p:sp>
          <p:nvSpPr>
            <p:cNvPr id="46092" name="Freeform 2343"/>
            <p:cNvSpPr>
              <a:spLocks/>
            </p:cNvSpPr>
            <p:nvPr/>
          </p:nvSpPr>
          <p:spPr bwMode="auto">
            <a:xfrm>
              <a:off x="4715" y="3925"/>
              <a:ext cx="46" cy="18"/>
            </a:xfrm>
            <a:custGeom>
              <a:avLst/>
              <a:gdLst>
                <a:gd name="T0" fmla="*/ 0 w 46"/>
                <a:gd name="T1" fmla="*/ 18 h 18"/>
                <a:gd name="T2" fmla="*/ 0 w 46"/>
                <a:gd name="T3" fmla="*/ 18 h 18"/>
                <a:gd name="T4" fmla="*/ 23 w 46"/>
                <a:gd name="T5" fmla="*/ 18 h 18"/>
                <a:gd name="T6" fmla="*/ 46 w 46"/>
                <a:gd name="T7" fmla="*/ 18 h 18"/>
                <a:gd name="T8" fmla="*/ 46 w 46"/>
                <a:gd name="T9" fmla="*/ 0 h 18"/>
                <a:gd name="T10" fmla="*/ 23 w 46"/>
                <a:gd name="T11" fmla="*/ 2 h 18"/>
                <a:gd name="T12" fmla="*/ 0 w 46"/>
                <a:gd name="T13" fmla="*/ 2 h 18"/>
                <a:gd name="T14" fmla="*/ 0 w 46"/>
                <a:gd name="T15" fmla="*/ 2 h 18"/>
                <a:gd name="T16" fmla="*/ 0 w 46"/>
                <a:gd name="T17" fmla="*/ 18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
                <a:gd name="T28" fmla="*/ 0 h 18"/>
                <a:gd name="T29" fmla="*/ 46 w 46"/>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 h="18">
                  <a:moveTo>
                    <a:pt x="0" y="18"/>
                  </a:moveTo>
                  <a:lnTo>
                    <a:pt x="0" y="18"/>
                  </a:lnTo>
                  <a:lnTo>
                    <a:pt x="23" y="18"/>
                  </a:lnTo>
                  <a:lnTo>
                    <a:pt x="46" y="18"/>
                  </a:lnTo>
                  <a:lnTo>
                    <a:pt x="46" y="0"/>
                  </a:lnTo>
                  <a:lnTo>
                    <a:pt x="23" y="2"/>
                  </a:lnTo>
                  <a:lnTo>
                    <a:pt x="0" y="2"/>
                  </a:lnTo>
                  <a:lnTo>
                    <a:pt x="0" y="18"/>
                  </a:lnTo>
                  <a:close/>
                </a:path>
              </a:pathLst>
            </a:custGeom>
            <a:solidFill>
              <a:srgbClr val="1F1A17"/>
            </a:solidFill>
            <a:ln w="9525">
              <a:noFill/>
              <a:round/>
              <a:headEnd/>
              <a:tailEnd/>
            </a:ln>
          </p:spPr>
          <p:txBody>
            <a:bodyPr/>
            <a:lstStyle/>
            <a:p>
              <a:endParaRPr lang="en-US"/>
            </a:p>
          </p:txBody>
        </p:sp>
        <p:sp>
          <p:nvSpPr>
            <p:cNvPr id="46093" name="Freeform 2344"/>
            <p:cNvSpPr>
              <a:spLocks/>
            </p:cNvSpPr>
            <p:nvPr/>
          </p:nvSpPr>
          <p:spPr bwMode="auto">
            <a:xfrm>
              <a:off x="4663" y="3925"/>
              <a:ext cx="52" cy="18"/>
            </a:xfrm>
            <a:custGeom>
              <a:avLst/>
              <a:gdLst>
                <a:gd name="T0" fmla="*/ 0 w 52"/>
                <a:gd name="T1" fmla="*/ 16 h 18"/>
                <a:gd name="T2" fmla="*/ 4 w 52"/>
                <a:gd name="T3" fmla="*/ 18 h 18"/>
                <a:gd name="T4" fmla="*/ 27 w 52"/>
                <a:gd name="T5" fmla="*/ 18 h 18"/>
                <a:gd name="T6" fmla="*/ 52 w 52"/>
                <a:gd name="T7" fmla="*/ 18 h 18"/>
                <a:gd name="T8" fmla="*/ 52 w 52"/>
                <a:gd name="T9" fmla="*/ 2 h 18"/>
                <a:gd name="T10" fmla="*/ 27 w 52"/>
                <a:gd name="T11" fmla="*/ 2 h 18"/>
                <a:gd name="T12" fmla="*/ 4 w 52"/>
                <a:gd name="T13" fmla="*/ 0 h 18"/>
                <a:gd name="T14" fmla="*/ 6 w 52"/>
                <a:gd name="T15" fmla="*/ 2 h 18"/>
                <a:gd name="T16" fmla="*/ 0 w 52"/>
                <a:gd name="T17" fmla="*/ 16 h 18"/>
                <a:gd name="T18" fmla="*/ 2 w 52"/>
                <a:gd name="T19" fmla="*/ 18 h 18"/>
                <a:gd name="T20" fmla="*/ 4 w 52"/>
                <a:gd name="T21" fmla="*/ 18 h 18"/>
                <a:gd name="T22" fmla="*/ 0 w 52"/>
                <a:gd name="T23" fmla="*/ 16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2"/>
                <a:gd name="T37" fmla="*/ 0 h 18"/>
                <a:gd name="T38" fmla="*/ 52 w 52"/>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2" h="18">
                  <a:moveTo>
                    <a:pt x="0" y="16"/>
                  </a:moveTo>
                  <a:lnTo>
                    <a:pt x="4" y="18"/>
                  </a:lnTo>
                  <a:lnTo>
                    <a:pt x="27" y="18"/>
                  </a:lnTo>
                  <a:lnTo>
                    <a:pt x="52" y="18"/>
                  </a:lnTo>
                  <a:lnTo>
                    <a:pt x="52" y="2"/>
                  </a:lnTo>
                  <a:lnTo>
                    <a:pt x="27" y="2"/>
                  </a:lnTo>
                  <a:lnTo>
                    <a:pt x="4" y="0"/>
                  </a:lnTo>
                  <a:lnTo>
                    <a:pt x="6" y="2"/>
                  </a:lnTo>
                  <a:lnTo>
                    <a:pt x="0" y="16"/>
                  </a:lnTo>
                  <a:lnTo>
                    <a:pt x="2" y="18"/>
                  </a:lnTo>
                  <a:lnTo>
                    <a:pt x="4" y="18"/>
                  </a:lnTo>
                  <a:lnTo>
                    <a:pt x="0" y="16"/>
                  </a:lnTo>
                  <a:close/>
                </a:path>
              </a:pathLst>
            </a:custGeom>
            <a:solidFill>
              <a:srgbClr val="1F1A17"/>
            </a:solidFill>
            <a:ln w="9525">
              <a:noFill/>
              <a:round/>
              <a:headEnd/>
              <a:tailEnd/>
            </a:ln>
          </p:spPr>
          <p:txBody>
            <a:bodyPr/>
            <a:lstStyle/>
            <a:p>
              <a:endParaRPr lang="en-US"/>
            </a:p>
          </p:txBody>
        </p:sp>
        <p:sp>
          <p:nvSpPr>
            <p:cNvPr id="46094" name="Freeform 2345"/>
            <p:cNvSpPr>
              <a:spLocks/>
            </p:cNvSpPr>
            <p:nvPr/>
          </p:nvSpPr>
          <p:spPr bwMode="auto">
            <a:xfrm>
              <a:off x="4642" y="3916"/>
              <a:ext cx="27" cy="25"/>
            </a:xfrm>
            <a:custGeom>
              <a:avLst/>
              <a:gdLst>
                <a:gd name="T0" fmla="*/ 0 w 27"/>
                <a:gd name="T1" fmla="*/ 0 h 25"/>
                <a:gd name="T2" fmla="*/ 2 w 27"/>
                <a:gd name="T3" fmla="*/ 7 h 25"/>
                <a:gd name="T4" fmla="*/ 10 w 27"/>
                <a:gd name="T5" fmla="*/ 19 h 25"/>
                <a:gd name="T6" fmla="*/ 21 w 27"/>
                <a:gd name="T7" fmla="*/ 25 h 25"/>
                <a:gd name="T8" fmla="*/ 27 w 27"/>
                <a:gd name="T9" fmla="*/ 11 h 25"/>
                <a:gd name="T10" fmla="*/ 21 w 27"/>
                <a:gd name="T11" fmla="*/ 5 h 25"/>
                <a:gd name="T12" fmla="*/ 16 w 27"/>
                <a:gd name="T13" fmla="*/ 0 h 25"/>
                <a:gd name="T14" fmla="*/ 16 w 27"/>
                <a:gd name="T15" fmla="*/ 7 h 25"/>
                <a:gd name="T16" fmla="*/ 0 w 27"/>
                <a:gd name="T17" fmla="*/ 0 h 25"/>
                <a:gd name="T18" fmla="*/ 0 w 27"/>
                <a:gd name="T19" fmla="*/ 5 h 25"/>
                <a:gd name="T20" fmla="*/ 2 w 27"/>
                <a:gd name="T21" fmla="*/ 7 h 25"/>
                <a:gd name="T22" fmla="*/ 0 w 27"/>
                <a:gd name="T23" fmla="*/ 0 h 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25"/>
                <a:gd name="T38" fmla="*/ 27 w 27"/>
                <a:gd name="T39" fmla="*/ 25 h 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25">
                  <a:moveTo>
                    <a:pt x="0" y="0"/>
                  </a:moveTo>
                  <a:lnTo>
                    <a:pt x="2" y="7"/>
                  </a:lnTo>
                  <a:lnTo>
                    <a:pt x="10" y="19"/>
                  </a:lnTo>
                  <a:lnTo>
                    <a:pt x="21" y="25"/>
                  </a:lnTo>
                  <a:lnTo>
                    <a:pt x="27" y="11"/>
                  </a:lnTo>
                  <a:lnTo>
                    <a:pt x="21" y="5"/>
                  </a:lnTo>
                  <a:lnTo>
                    <a:pt x="16" y="0"/>
                  </a:lnTo>
                  <a:lnTo>
                    <a:pt x="16" y="7"/>
                  </a:lnTo>
                  <a:lnTo>
                    <a:pt x="0" y="0"/>
                  </a:lnTo>
                  <a:lnTo>
                    <a:pt x="0" y="5"/>
                  </a:lnTo>
                  <a:lnTo>
                    <a:pt x="2" y="7"/>
                  </a:lnTo>
                  <a:lnTo>
                    <a:pt x="0" y="0"/>
                  </a:lnTo>
                  <a:close/>
                </a:path>
              </a:pathLst>
            </a:custGeom>
            <a:solidFill>
              <a:srgbClr val="1F1A17"/>
            </a:solidFill>
            <a:ln w="9525">
              <a:noFill/>
              <a:round/>
              <a:headEnd/>
              <a:tailEnd/>
            </a:ln>
          </p:spPr>
          <p:txBody>
            <a:bodyPr/>
            <a:lstStyle/>
            <a:p>
              <a:endParaRPr lang="en-US"/>
            </a:p>
          </p:txBody>
        </p:sp>
        <p:sp>
          <p:nvSpPr>
            <p:cNvPr id="46095" name="Freeform 2346"/>
            <p:cNvSpPr>
              <a:spLocks/>
            </p:cNvSpPr>
            <p:nvPr/>
          </p:nvSpPr>
          <p:spPr bwMode="auto">
            <a:xfrm>
              <a:off x="4642" y="3895"/>
              <a:ext cx="33" cy="28"/>
            </a:xfrm>
            <a:custGeom>
              <a:avLst/>
              <a:gdLst>
                <a:gd name="T0" fmla="*/ 21 w 33"/>
                <a:gd name="T1" fmla="*/ 0 h 28"/>
                <a:gd name="T2" fmla="*/ 19 w 33"/>
                <a:gd name="T3" fmla="*/ 0 h 28"/>
                <a:gd name="T4" fmla="*/ 10 w 33"/>
                <a:gd name="T5" fmla="*/ 9 h 28"/>
                <a:gd name="T6" fmla="*/ 0 w 33"/>
                <a:gd name="T7" fmla="*/ 21 h 28"/>
                <a:gd name="T8" fmla="*/ 16 w 33"/>
                <a:gd name="T9" fmla="*/ 28 h 28"/>
                <a:gd name="T10" fmla="*/ 23 w 33"/>
                <a:gd name="T11" fmla="*/ 19 h 28"/>
                <a:gd name="T12" fmla="*/ 33 w 33"/>
                <a:gd name="T13" fmla="*/ 11 h 28"/>
                <a:gd name="T14" fmla="*/ 31 w 33"/>
                <a:gd name="T15" fmla="*/ 13 h 28"/>
                <a:gd name="T16" fmla="*/ 21 w 33"/>
                <a:gd name="T17" fmla="*/ 0 h 28"/>
                <a:gd name="T18" fmla="*/ 21 w 33"/>
                <a:gd name="T19" fmla="*/ 0 h 28"/>
                <a:gd name="T20" fmla="*/ 19 w 33"/>
                <a:gd name="T21" fmla="*/ 0 h 28"/>
                <a:gd name="T22" fmla="*/ 21 w 33"/>
                <a:gd name="T23" fmla="*/ 0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
                <a:gd name="T37" fmla="*/ 0 h 28"/>
                <a:gd name="T38" fmla="*/ 33 w 33"/>
                <a:gd name="T39" fmla="*/ 28 h 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 h="28">
                  <a:moveTo>
                    <a:pt x="21" y="0"/>
                  </a:moveTo>
                  <a:lnTo>
                    <a:pt x="19" y="0"/>
                  </a:lnTo>
                  <a:lnTo>
                    <a:pt x="10" y="9"/>
                  </a:lnTo>
                  <a:lnTo>
                    <a:pt x="0" y="21"/>
                  </a:lnTo>
                  <a:lnTo>
                    <a:pt x="16" y="28"/>
                  </a:lnTo>
                  <a:lnTo>
                    <a:pt x="23" y="19"/>
                  </a:lnTo>
                  <a:lnTo>
                    <a:pt x="33" y="11"/>
                  </a:lnTo>
                  <a:lnTo>
                    <a:pt x="31" y="13"/>
                  </a:lnTo>
                  <a:lnTo>
                    <a:pt x="21" y="0"/>
                  </a:lnTo>
                  <a:lnTo>
                    <a:pt x="19" y="0"/>
                  </a:lnTo>
                  <a:lnTo>
                    <a:pt x="21" y="0"/>
                  </a:lnTo>
                  <a:close/>
                </a:path>
              </a:pathLst>
            </a:custGeom>
            <a:solidFill>
              <a:srgbClr val="1F1A17"/>
            </a:solidFill>
            <a:ln w="9525">
              <a:noFill/>
              <a:round/>
              <a:headEnd/>
              <a:tailEnd/>
            </a:ln>
          </p:spPr>
          <p:txBody>
            <a:bodyPr/>
            <a:lstStyle/>
            <a:p>
              <a:endParaRPr lang="en-US"/>
            </a:p>
          </p:txBody>
        </p:sp>
        <p:sp>
          <p:nvSpPr>
            <p:cNvPr id="46096" name="Freeform 2347"/>
            <p:cNvSpPr>
              <a:spLocks/>
            </p:cNvSpPr>
            <p:nvPr/>
          </p:nvSpPr>
          <p:spPr bwMode="auto">
            <a:xfrm>
              <a:off x="4663" y="3881"/>
              <a:ext cx="29" cy="27"/>
            </a:xfrm>
            <a:custGeom>
              <a:avLst/>
              <a:gdLst>
                <a:gd name="T0" fmla="*/ 21 w 29"/>
                <a:gd name="T1" fmla="*/ 0 h 27"/>
                <a:gd name="T2" fmla="*/ 19 w 29"/>
                <a:gd name="T3" fmla="*/ 0 h 27"/>
                <a:gd name="T4" fmla="*/ 10 w 29"/>
                <a:gd name="T5" fmla="*/ 8 h 27"/>
                <a:gd name="T6" fmla="*/ 0 w 29"/>
                <a:gd name="T7" fmla="*/ 14 h 27"/>
                <a:gd name="T8" fmla="*/ 10 w 29"/>
                <a:gd name="T9" fmla="*/ 27 h 27"/>
                <a:gd name="T10" fmla="*/ 19 w 29"/>
                <a:gd name="T11" fmla="*/ 19 h 27"/>
                <a:gd name="T12" fmla="*/ 29 w 29"/>
                <a:gd name="T13" fmla="*/ 14 h 27"/>
                <a:gd name="T14" fmla="*/ 27 w 29"/>
                <a:gd name="T15" fmla="*/ 15 h 27"/>
                <a:gd name="T16" fmla="*/ 21 w 29"/>
                <a:gd name="T17" fmla="*/ 0 h 27"/>
                <a:gd name="T18" fmla="*/ 19 w 29"/>
                <a:gd name="T19" fmla="*/ 0 h 27"/>
                <a:gd name="T20" fmla="*/ 19 w 29"/>
                <a:gd name="T21" fmla="*/ 0 h 27"/>
                <a:gd name="T22" fmla="*/ 21 w 29"/>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
                <a:gd name="T37" fmla="*/ 0 h 27"/>
                <a:gd name="T38" fmla="*/ 29 w 29"/>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 h="27">
                  <a:moveTo>
                    <a:pt x="21" y="0"/>
                  </a:moveTo>
                  <a:lnTo>
                    <a:pt x="19" y="0"/>
                  </a:lnTo>
                  <a:lnTo>
                    <a:pt x="10" y="8"/>
                  </a:lnTo>
                  <a:lnTo>
                    <a:pt x="0" y="14"/>
                  </a:lnTo>
                  <a:lnTo>
                    <a:pt x="10" y="27"/>
                  </a:lnTo>
                  <a:lnTo>
                    <a:pt x="19" y="19"/>
                  </a:lnTo>
                  <a:lnTo>
                    <a:pt x="29" y="14"/>
                  </a:lnTo>
                  <a:lnTo>
                    <a:pt x="27" y="15"/>
                  </a:lnTo>
                  <a:lnTo>
                    <a:pt x="21" y="0"/>
                  </a:lnTo>
                  <a:lnTo>
                    <a:pt x="19" y="0"/>
                  </a:lnTo>
                  <a:lnTo>
                    <a:pt x="21" y="0"/>
                  </a:lnTo>
                  <a:close/>
                </a:path>
              </a:pathLst>
            </a:custGeom>
            <a:solidFill>
              <a:srgbClr val="1F1A17"/>
            </a:solidFill>
            <a:ln w="9525">
              <a:noFill/>
              <a:round/>
              <a:headEnd/>
              <a:tailEnd/>
            </a:ln>
          </p:spPr>
          <p:txBody>
            <a:bodyPr/>
            <a:lstStyle/>
            <a:p>
              <a:endParaRPr lang="en-US"/>
            </a:p>
          </p:txBody>
        </p:sp>
        <p:sp>
          <p:nvSpPr>
            <p:cNvPr id="46097" name="Freeform 2348"/>
            <p:cNvSpPr>
              <a:spLocks/>
            </p:cNvSpPr>
            <p:nvPr/>
          </p:nvSpPr>
          <p:spPr bwMode="auto">
            <a:xfrm>
              <a:off x="4684" y="3873"/>
              <a:ext cx="27" cy="23"/>
            </a:xfrm>
            <a:custGeom>
              <a:avLst/>
              <a:gdLst>
                <a:gd name="T0" fmla="*/ 18 w 27"/>
                <a:gd name="T1" fmla="*/ 2 h 23"/>
                <a:gd name="T2" fmla="*/ 20 w 27"/>
                <a:gd name="T3" fmla="*/ 0 h 23"/>
                <a:gd name="T4" fmla="*/ 10 w 27"/>
                <a:gd name="T5" fmla="*/ 4 h 23"/>
                <a:gd name="T6" fmla="*/ 0 w 27"/>
                <a:gd name="T7" fmla="*/ 8 h 23"/>
                <a:gd name="T8" fmla="*/ 6 w 27"/>
                <a:gd name="T9" fmla="*/ 23 h 23"/>
                <a:gd name="T10" fmla="*/ 16 w 27"/>
                <a:gd name="T11" fmla="*/ 20 h 23"/>
                <a:gd name="T12" fmla="*/ 25 w 27"/>
                <a:gd name="T13" fmla="*/ 16 h 23"/>
                <a:gd name="T14" fmla="*/ 27 w 27"/>
                <a:gd name="T15" fmla="*/ 14 h 23"/>
                <a:gd name="T16" fmla="*/ 25 w 27"/>
                <a:gd name="T17" fmla="*/ 16 h 23"/>
                <a:gd name="T18" fmla="*/ 25 w 27"/>
                <a:gd name="T19" fmla="*/ 16 h 23"/>
                <a:gd name="T20" fmla="*/ 27 w 27"/>
                <a:gd name="T21" fmla="*/ 14 h 23"/>
                <a:gd name="T22" fmla="*/ 18 w 27"/>
                <a:gd name="T23" fmla="*/ 2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23"/>
                <a:gd name="T38" fmla="*/ 27 w 27"/>
                <a:gd name="T39" fmla="*/ 23 h 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23">
                  <a:moveTo>
                    <a:pt x="18" y="2"/>
                  </a:moveTo>
                  <a:lnTo>
                    <a:pt x="20" y="0"/>
                  </a:lnTo>
                  <a:lnTo>
                    <a:pt x="10" y="4"/>
                  </a:lnTo>
                  <a:lnTo>
                    <a:pt x="0" y="8"/>
                  </a:lnTo>
                  <a:lnTo>
                    <a:pt x="6" y="23"/>
                  </a:lnTo>
                  <a:lnTo>
                    <a:pt x="16" y="20"/>
                  </a:lnTo>
                  <a:lnTo>
                    <a:pt x="25" y="16"/>
                  </a:lnTo>
                  <a:lnTo>
                    <a:pt x="27" y="14"/>
                  </a:lnTo>
                  <a:lnTo>
                    <a:pt x="25" y="16"/>
                  </a:lnTo>
                  <a:lnTo>
                    <a:pt x="27" y="14"/>
                  </a:lnTo>
                  <a:lnTo>
                    <a:pt x="18" y="2"/>
                  </a:lnTo>
                  <a:close/>
                </a:path>
              </a:pathLst>
            </a:custGeom>
            <a:solidFill>
              <a:srgbClr val="1F1A17"/>
            </a:solidFill>
            <a:ln w="9525">
              <a:noFill/>
              <a:round/>
              <a:headEnd/>
              <a:tailEnd/>
            </a:ln>
          </p:spPr>
          <p:txBody>
            <a:bodyPr/>
            <a:lstStyle/>
            <a:p>
              <a:endParaRPr lang="en-US"/>
            </a:p>
          </p:txBody>
        </p:sp>
        <p:sp>
          <p:nvSpPr>
            <p:cNvPr id="46098" name="Freeform 2349"/>
            <p:cNvSpPr>
              <a:spLocks/>
            </p:cNvSpPr>
            <p:nvPr/>
          </p:nvSpPr>
          <p:spPr bwMode="auto">
            <a:xfrm>
              <a:off x="4702" y="3854"/>
              <a:ext cx="38" cy="33"/>
            </a:xfrm>
            <a:custGeom>
              <a:avLst/>
              <a:gdLst>
                <a:gd name="T0" fmla="*/ 25 w 38"/>
                <a:gd name="T1" fmla="*/ 2 h 33"/>
                <a:gd name="T2" fmla="*/ 27 w 38"/>
                <a:gd name="T3" fmla="*/ 0 h 33"/>
                <a:gd name="T4" fmla="*/ 13 w 38"/>
                <a:gd name="T5" fmla="*/ 10 h 33"/>
                <a:gd name="T6" fmla="*/ 0 w 38"/>
                <a:gd name="T7" fmla="*/ 21 h 33"/>
                <a:gd name="T8" fmla="*/ 9 w 38"/>
                <a:gd name="T9" fmla="*/ 33 h 33"/>
                <a:gd name="T10" fmla="*/ 23 w 38"/>
                <a:gd name="T11" fmla="*/ 23 h 33"/>
                <a:gd name="T12" fmla="*/ 36 w 38"/>
                <a:gd name="T13" fmla="*/ 12 h 33"/>
                <a:gd name="T14" fmla="*/ 38 w 38"/>
                <a:gd name="T15" fmla="*/ 10 h 33"/>
                <a:gd name="T16" fmla="*/ 36 w 38"/>
                <a:gd name="T17" fmla="*/ 12 h 33"/>
                <a:gd name="T18" fmla="*/ 38 w 38"/>
                <a:gd name="T19" fmla="*/ 12 h 33"/>
                <a:gd name="T20" fmla="*/ 38 w 38"/>
                <a:gd name="T21" fmla="*/ 10 h 33"/>
                <a:gd name="T22" fmla="*/ 25 w 38"/>
                <a:gd name="T23" fmla="*/ 2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33"/>
                <a:gd name="T38" fmla="*/ 38 w 38"/>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33">
                  <a:moveTo>
                    <a:pt x="25" y="2"/>
                  </a:moveTo>
                  <a:lnTo>
                    <a:pt x="27" y="0"/>
                  </a:lnTo>
                  <a:lnTo>
                    <a:pt x="13" y="10"/>
                  </a:lnTo>
                  <a:lnTo>
                    <a:pt x="0" y="21"/>
                  </a:lnTo>
                  <a:lnTo>
                    <a:pt x="9" y="33"/>
                  </a:lnTo>
                  <a:lnTo>
                    <a:pt x="23" y="23"/>
                  </a:lnTo>
                  <a:lnTo>
                    <a:pt x="36" y="12"/>
                  </a:lnTo>
                  <a:lnTo>
                    <a:pt x="38" y="10"/>
                  </a:lnTo>
                  <a:lnTo>
                    <a:pt x="36" y="12"/>
                  </a:lnTo>
                  <a:lnTo>
                    <a:pt x="38" y="12"/>
                  </a:lnTo>
                  <a:lnTo>
                    <a:pt x="38" y="10"/>
                  </a:lnTo>
                  <a:lnTo>
                    <a:pt x="25" y="2"/>
                  </a:lnTo>
                  <a:close/>
                </a:path>
              </a:pathLst>
            </a:custGeom>
            <a:solidFill>
              <a:srgbClr val="1F1A17"/>
            </a:solidFill>
            <a:ln w="9525">
              <a:noFill/>
              <a:round/>
              <a:headEnd/>
              <a:tailEnd/>
            </a:ln>
          </p:spPr>
          <p:txBody>
            <a:bodyPr/>
            <a:lstStyle/>
            <a:p>
              <a:endParaRPr lang="en-US"/>
            </a:p>
          </p:txBody>
        </p:sp>
        <p:sp>
          <p:nvSpPr>
            <p:cNvPr id="46099" name="Freeform 2350"/>
            <p:cNvSpPr>
              <a:spLocks/>
            </p:cNvSpPr>
            <p:nvPr/>
          </p:nvSpPr>
          <p:spPr bwMode="auto">
            <a:xfrm>
              <a:off x="4727" y="3837"/>
              <a:ext cx="25" cy="27"/>
            </a:xfrm>
            <a:custGeom>
              <a:avLst/>
              <a:gdLst>
                <a:gd name="T0" fmla="*/ 9 w 25"/>
                <a:gd name="T1" fmla="*/ 4 h 27"/>
                <a:gd name="T2" fmla="*/ 9 w 25"/>
                <a:gd name="T3" fmla="*/ 0 h 27"/>
                <a:gd name="T4" fmla="*/ 5 w 25"/>
                <a:gd name="T5" fmla="*/ 10 h 27"/>
                <a:gd name="T6" fmla="*/ 0 w 25"/>
                <a:gd name="T7" fmla="*/ 19 h 27"/>
                <a:gd name="T8" fmla="*/ 13 w 25"/>
                <a:gd name="T9" fmla="*/ 27 h 27"/>
                <a:gd name="T10" fmla="*/ 19 w 25"/>
                <a:gd name="T11" fmla="*/ 17 h 27"/>
                <a:gd name="T12" fmla="*/ 25 w 25"/>
                <a:gd name="T13" fmla="*/ 8 h 27"/>
                <a:gd name="T14" fmla="*/ 25 w 25"/>
                <a:gd name="T15" fmla="*/ 4 h 27"/>
                <a:gd name="T16" fmla="*/ 25 w 25"/>
                <a:gd name="T17" fmla="*/ 8 h 27"/>
                <a:gd name="T18" fmla="*/ 25 w 25"/>
                <a:gd name="T19" fmla="*/ 6 h 27"/>
                <a:gd name="T20" fmla="*/ 25 w 25"/>
                <a:gd name="T21" fmla="*/ 4 h 27"/>
                <a:gd name="T22" fmla="*/ 9 w 25"/>
                <a:gd name="T23" fmla="*/ 4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
                <a:gd name="T37" fmla="*/ 0 h 27"/>
                <a:gd name="T38" fmla="*/ 25 w 25"/>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 h="27">
                  <a:moveTo>
                    <a:pt x="9" y="4"/>
                  </a:moveTo>
                  <a:lnTo>
                    <a:pt x="9" y="0"/>
                  </a:lnTo>
                  <a:lnTo>
                    <a:pt x="5" y="10"/>
                  </a:lnTo>
                  <a:lnTo>
                    <a:pt x="0" y="19"/>
                  </a:lnTo>
                  <a:lnTo>
                    <a:pt x="13" y="27"/>
                  </a:lnTo>
                  <a:lnTo>
                    <a:pt x="19" y="17"/>
                  </a:lnTo>
                  <a:lnTo>
                    <a:pt x="25" y="8"/>
                  </a:lnTo>
                  <a:lnTo>
                    <a:pt x="25" y="4"/>
                  </a:lnTo>
                  <a:lnTo>
                    <a:pt x="25" y="8"/>
                  </a:lnTo>
                  <a:lnTo>
                    <a:pt x="25" y="6"/>
                  </a:lnTo>
                  <a:lnTo>
                    <a:pt x="25" y="4"/>
                  </a:lnTo>
                  <a:lnTo>
                    <a:pt x="9" y="4"/>
                  </a:lnTo>
                  <a:close/>
                </a:path>
              </a:pathLst>
            </a:custGeom>
            <a:solidFill>
              <a:srgbClr val="1F1A17"/>
            </a:solidFill>
            <a:ln w="9525">
              <a:noFill/>
              <a:round/>
              <a:headEnd/>
              <a:tailEnd/>
            </a:ln>
          </p:spPr>
          <p:txBody>
            <a:bodyPr/>
            <a:lstStyle/>
            <a:p>
              <a:endParaRPr lang="en-US"/>
            </a:p>
          </p:txBody>
        </p:sp>
        <p:sp>
          <p:nvSpPr>
            <p:cNvPr id="46100" name="Freeform 2351"/>
            <p:cNvSpPr>
              <a:spLocks/>
            </p:cNvSpPr>
            <p:nvPr/>
          </p:nvSpPr>
          <p:spPr bwMode="auto">
            <a:xfrm>
              <a:off x="4734" y="3802"/>
              <a:ext cx="18" cy="39"/>
            </a:xfrm>
            <a:custGeom>
              <a:avLst/>
              <a:gdLst>
                <a:gd name="T0" fmla="*/ 0 w 18"/>
                <a:gd name="T1" fmla="*/ 2 h 39"/>
                <a:gd name="T2" fmla="*/ 0 w 18"/>
                <a:gd name="T3" fmla="*/ 2 h 39"/>
                <a:gd name="T4" fmla="*/ 0 w 18"/>
                <a:gd name="T5" fmla="*/ 20 h 39"/>
                <a:gd name="T6" fmla="*/ 2 w 18"/>
                <a:gd name="T7" fmla="*/ 39 h 39"/>
                <a:gd name="T8" fmla="*/ 18 w 18"/>
                <a:gd name="T9" fmla="*/ 39 h 39"/>
                <a:gd name="T10" fmla="*/ 18 w 18"/>
                <a:gd name="T11" fmla="*/ 20 h 39"/>
                <a:gd name="T12" fmla="*/ 16 w 18"/>
                <a:gd name="T13" fmla="*/ 0 h 39"/>
                <a:gd name="T14" fmla="*/ 16 w 18"/>
                <a:gd name="T15" fmla="*/ 0 h 39"/>
                <a:gd name="T16" fmla="*/ 0 w 18"/>
                <a:gd name="T17" fmla="*/ 2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0" y="2"/>
                  </a:moveTo>
                  <a:lnTo>
                    <a:pt x="0" y="2"/>
                  </a:lnTo>
                  <a:lnTo>
                    <a:pt x="0" y="20"/>
                  </a:lnTo>
                  <a:lnTo>
                    <a:pt x="2" y="39"/>
                  </a:lnTo>
                  <a:lnTo>
                    <a:pt x="18" y="39"/>
                  </a:lnTo>
                  <a:lnTo>
                    <a:pt x="18" y="20"/>
                  </a:lnTo>
                  <a:lnTo>
                    <a:pt x="16" y="0"/>
                  </a:lnTo>
                  <a:lnTo>
                    <a:pt x="0" y="2"/>
                  </a:lnTo>
                  <a:close/>
                </a:path>
              </a:pathLst>
            </a:custGeom>
            <a:solidFill>
              <a:srgbClr val="1F1A17"/>
            </a:solidFill>
            <a:ln w="9525">
              <a:noFill/>
              <a:round/>
              <a:headEnd/>
              <a:tailEnd/>
            </a:ln>
          </p:spPr>
          <p:txBody>
            <a:bodyPr/>
            <a:lstStyle/>
            <a:p>
              <a:endParaRPr lang="en-US"/>
            </a:p>
          </p:txBody>
        </p:sp>
        <p:sp>
          <p:nvSpPr>
            <p:cNvPr id="46101" name="Freeform 2352"/>
            <p:cNvSpPr>
              <a:spLocks/>
            </p:cNvSpPr>
            <p:nvPr/>
          </p:nvSpPr>
          <p:spPr bwMode="auto">
            <a:xfrm>
              <a:off x="4727" y="3651"/>
              <a:ext cx="23" cy="153"/>
            </a:xfrm>
            <a:custGeom>
              <a:avLst/>
              <a:gdLst>
                <a:gd name="T0" fmla="*/ 2 w 23"/>
                <a:gd name="T1" fmla="*/ 7 h 153"/>
                <a:gd name="T2" fmla="*/ 0 w 23"/>
                <a:gd name="T3" fmla="*/ 4 h 153"/>
                <a:gd name="T4" fmla="*/ 2 w 23"/>
                <a:gd name="T5" fmla="*/ 40 h 153"/>
                <a:gd name="T6" fmla="*/ 3 w 23"/>
                <a:gd name="T7" fmla="*/ 78 h 153"/>
                <a:gd name="T8" fmla="*/ 5 w 23"/>
                <a:gd name="T9" fmla="*/ 115 h 153"/>
                <a:gd name="T10" fmla="*/ 7 w 23"/>
                <a:gd name="T11" fmla="*/ 153 h 153"/>
                <a:gd name="T12" fmla="*/ 23 w 23"/>
                <a:gd name="T13" fmla="*/ 151 h 153"/>
                <a:gd name="T14" fmla="*/ 21 w 23"/>
                <a:gd name="T15" fmla="*/ 115 h 153"/>
                <a:gd name="T16" fmla="*/ 19 w 23"/>
                <a:gd name="T17" fmla="*/ 77 h 153"/>
                <a:gd name="T18" fmla="*/ 17 w 23"/>
                <a:gd name="T19" fmla="*/ 40 h 153"/>
                <a:gd name="T20" fmla="*/ 15 w 23"/>
                <a:gd name="T21" fmla="*/ 4 h 153"/>
                <a:gd name="T22" fmla="*/ 15 w 23"/>
                <a:gd name="T23" fmla="*/ 0 h 153"/>
                <a:gd name="T24" fmla="*/ 15 w 23"/>
                <a:gd name="T25" fmla="*/ 4 h 153"/>
                <a:gd name="T26" fmla="*/ 15 w 23"/>
                <a:gd name="T27" fmla="*/ 2 h 153"/>
                <a:gd name="T28" fmla="*/ 15 w 23"/>
                <a:gd name="T29" fmla="*/ 0 h 153"/>
                <a:gd name="T30" fmla="*/ 2 w 23"/>
                <a:gd name="T31" fmla="*/ 7 h 1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
                <a:gd name="T49" fmla="*/ 0 h 153"/>
                <a:gd name="T50" fmla="*/ 23 w 23"/>
                <a:gd name="T51" fmla="*/ 153 h 15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 h="153">
                  <a:moveTo>
                    <a:pt x="2" y="7"/>
                  </a:moveTo>
                  <a:lnTo>
                    <a:pt x="0" y="4"/>
                  </a:lnTo>
                  <a:lnTo>
                    <a:pt x="2" y="40"/>
                  </a:lnTo>
                  <a:lnTo>
                    <a:pt x="3" y="78"/>
                  </a:lnTo>
                  <a:lnTo>
                    <a:pt x="5" y="115"/>
                  </a:lnTo>
                  <a:lnTo>
                    <a:pt x="7" y="153"/>
                  </a:lnTo>
                  <a:lnTo>
                    <a:pt x="23" y="151"/>
                  </a:lnTo>
                  <a:lnTo>
                    <a:pt x="21" y="115"/>
                  </a:lnTo>
                  <a:lnTo>
                    <a:pt x="19" y="77"/>
                  </a:lnTo>
                  <a:lnTo>
                    <a:pt x="17" y="40"/>
                  </a:lnTo>
                  <a:lnTo>
                    <a:pt x="15" y="4"/>
                  </a:lnTo>
                  <a:lnTo>
                    <a:pt x="15" y="0"/>
                  </a:lnTo>
                  <a:lnTo>
                    <a:pt x="15" y="4"/>
                  </a:lnTo>
                  <a:lnTo>
                    <a:pt x="15" y="2"/>
                  </a:lnTo>
                  <a:lnTo>
                    <a:pt x="15" y="0"/>
                  </a:lnTo>
                  <a:lnTo>
                    <a:pt x="2" y="7"/>
                  </a:lnTo>
                  <a:close/>
                </a:path>
              </a:pathLst>
            </a:custGeom>
            <a:solidFill>
              <a:srgbClr val="1F1A17"/>
            </a:solidFill>
            <a:ln w="9525">
              <a:noFill/>
              <a:round/>
              <a:headEnd/>
              <a:tailEnd/>
            </a:ln>
          </p:spPr>
          <p:txBody>
            <a:bodyPr/>
            <a:lstStyle/>
            <a:p>
              <a:endParaRPr lang="en-US"/>
            </a:p>
          </p:txBody>
        </p:sp>
        <p:sp>
          <p:nvSpPr>
            <p:cNvPr id="46102" name="Freeform 2353"/>
            <p:cNvSpPr>
              <a:spLocks/>
            </p:cNvSpPr>
            <p:nvPr/>
          </p:nvSpPr>
          <p:spPr bwMode="auto">
            <a:xfrm>
              <a:off x="4713" y="3628"/>
              <a:ext cx="29" cy="30"/>
            </a:xfrm>
            <a:custGeom>
              <a:avLst/>
              <a:gdLst>
                <a:gd name="T0" fmla="*/ 2 w 29"/>
                <a:gd name="T1" fmla="*/ 11 h 30"/>
                <a:gd name="T2" fmla="*/ 0 w 29"/>
                <a:gd name="T3" fmla="*/ 9 h 30"/>
                <a:gd name="T4" fmla="*/ 8 w 29"/>
                <a:gd name="T5" fmla="*/ 21 h 30"/>
                <a:gd name="T6" fmla="*/ 16 w 29"/>
                <a:gd name="T7" fmla="*/ 30 h 30"/>
                <a:gd name="T8" fmla="*/ 29 w 29"/>
                <a:gd name="T9" fmla="*/ 23 h 30"/>
                <a:gd name="T10" fmla="*/ 21 w 29"/>
                <a:gd name="T11" fmla="*/ 11 h 30"/>
                <a:gd name="T12" fmla="*/ 14 w 29"/>
                <a:gd name="T13" fmla="*/ 2 h 30"/>
                <a:gd name="T14" fmla="*/ 14 w 29"/>
                <a:gd name="T15" fmla="*/ 0 h 30"/>
                <a:gd name="T16" fmla="*/ 14 w 29"/>
                <a:gd name="T17" fmla="*/ 2 h 30"/>
                <a:gd name="T18" fmla="*/ 14 w 29"/>
                <a:gd name="T19" fmla="*/ 2 h 30"/>
                <a:gd name="T20" fmla="*/ 14 w 29"/>
                <a:gd name="T21" fmla="*/ 0 h 30"/>
                <a:gd name="T22" fmla="*/ 2 w 29"/>
                <a:gd name="T23" fmla="*/ 11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
                <a:gd name="T37" fmla="*/ 0 h 30"/>
                <a:gd name="T38" fmla="*/ 29 w 29"/>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 h="30">
                  <a:moveTo>
                    <a:pt x="2" y="11"/>
                  </a:moveTo>
                  <a:lnTo>
                    <a:pt x="0" y="9"/>
                  </a:lnTo>
                  <a:lnTo>
                    <a:pt x="8" y="21"/>
                  </a:lnTo>
                  <a:lnTo>
                    <a:pt x="16" y="30"/>
                  </a:lnTo>
                  <a:lnTo>
                    <a:pt x="29" y="23"/>
                  </a:lnTo>
                  <a:lnTo>
                    <a:pt x="21" y="11"/>
                  </a:lnTo>
                  <a:lnTo>
                    <a:pt x="14" y="2"/>
                  </a:lnTo>
                  <a:lnTo>
                    <a:pt x="14" y="0"/>
                  </a:lnTo>
                  <a:lnTo>
                    <a:pt x="14" y="2"/>
                  </a:lnTo>
                  <a:lnTo>
                    <a:pt x="14" y="0"/>
                  </a:lnTo>
                  <a:lnTo>
                    <a:pt x="2" y="11"/>
                  </a:lnTo>
                  <a:close/>
                </a:path>
              </a:pathLst>
            </a:custGeom>
            <a:solidFill>
              <a:srgbClr val="1F1A17"/>
            </a:solidFill>
            <a:ln w="9525">
              <a:noFill/>
              <a:round/>
              <a:headEnd/>
              <a:tailEnd/>
            </a:ln>
          </p:spPr>
          <p:txBody>
            <a:bodyPr/>
            <a:lstStyle/>
            <a:p>
              <a:endParaRPr lang="en-US"/>
            </a:p>
          </p:txBody>
        </p:sp>
        <p:sp>
          <p:nvSpPr>
            <p:cNvPr id="46103" name="Freeform 2354"/>
            <p:cNvSpPr>
              <a:spLocks/>
            </p:cNvSpPr>
            <p:nvPr/>
          </p:nvSpPr>
          <p:spPr bwMode="auto">
            <a:xfrm>
              <a:off x="4696" y="3611"/>
              <a:ext cx="31" cy="28"/>
            </a:xfrm>
            <a:custGeom>
              <a:avLst/>
              <a:gdLst>
                <a:gd name="T0" fmla="*/ 0 w 31"/>
                <a:gd name="T1" fmla="*/ 7 h 28"/>
                <a:gd name="T2" fmla="*/ 2 w 31"/>
                <a:gd name="T3" fmla="*/ 9 h 28"/>
                <a:gd name="T4" fmla="*/ 11 w 31"/>
                <a:gd name="T5" fmla="*/ 19 h 28"/>
                <a:gd name="T6" fmla="*/ 19 w 31"/>
                <a:gd name="T7" fmla="*/ 28 h 28"/>
                <a:gd name="T8" fmla="*/ 31 w 31"/>
                <a:gd name="T9" fmla="*/ 17 h 28"/>
                <a:gd name="T10" fmla="*/ 23 w 31"/>
                <a:gd name="T11" fmla="*/ 9 h 28"/>
                <a:gd name="T12" fmla="*/ 13 w 31"/>
                <a:gd name="T13" fmla="*/ 0 h 28"/>
                <a:gd name="T14" fmla="*/ 15 w 31"/>
                <a:gd name="T15" fmla="*/ 1 h 28"/>
                <a:gd name="T16" fmla="*/ 0 w 31"/>
                <a:gd name="T17" fmla="*/ 7 h 28"/>
                <a:gd name="T18" fmla="*/ 2 w 31"/>
                <a:gd name="T19" fmla="*/ 9 h 28"/>
                <a:gd name="T20" fmla="*/ 2 w 31"/>
                <a:gd name="T21" fmla="*/ 9 h 28"/>
                <a:gd name="T22" fmla="*/ 0 w 31"/>
                <a:gd name="T23" fmla="*/ 7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
                <a:gd name="T37" fmla="*/ 0 h 28"/>
                <a:gd name="T38" fmla="*/ 31 w 31"/>
                <a:gd name="T39" fmla="*/ 28 h 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 h="28">
                  <a:moveTo>
                    <a:pt x="0" y="7"/>
                  </a:moveTo>
                  <a:lnTo>
                    <a:pt x="2" y="9"/>
                  </a:lnTo>
                  <a:lnTo>
                    <a:pt x="11" y="19"/>
                  </a:lnTo>
                  <a:lnTo>
                    <a:pt x="19" y="28"/>
                  </a:lnTo>
                  <a:lnTo>
                    <a:pt x="31" y="17"/>
                  </a:lnTo>
                  <a:lnTo>
                    <a:pt x="23" y="9"/>
                  </a:lnTo>
                  <a:lnTo>
                    <a:pt x="13" y="0"/>
                  </a:lnTo>
                  <a:lnTo>
                    <a:pt x="15" y="1"/>
                  </a:lnTo>
                  <a:lnTo>
                    <a:pt x="0" y="7"/>
                  </a:lnTo>
                  <a:lnTo>
                    <a:pt x="2" y="9"/>
                  </a:lnTo>
                  <a:lnTo>
                    <a:pt x="0" y="7"/>
                  </a:lnTo>
                  <a:close/>
                </a:path>
              </a:pathLst>
            </a:custGeom>
            <a:solidFill>
              <a:srgbClr val="1F1A17"/>
            </a:solidFill>
            <a:ln w="9525">
              <a:noFill/>
              <a:round/>
              <a:headEnd/>
              <a:tailEnd/>
            </a:ln>
          </p:spPr>
          <p:txBody>
            <a:bodyPr/>
            <a:lstStyle/>
            <a:p>
              <a:endParaRPr lang="en-US"/>
            </a:p>
          </p:txBody>
        </p:sp>
        <p:sp>
          <p:nvSpPr>
            <p:cNvPr id="46104" name="Freeform 2355"/>
            <p:cNvSpPr>
              <a:spLocks/>
            </p:cNvSpPr>
            <p:nvPr/>
          </p:nvSpPr>
          <p:spPr bwMode="auto">
            <a:xfrm>
              <a:off x="4669" y="3522"/>
              <a:ext cx="42" cy="96"/>
            </a:xfrm>
            <a:custGeom>
              <a:avLst/>
              <a:gdLst>
                <a:gd name="T0" fmla="*/ 0 w 42"/>
                <a:gd name="T1" fmla="*/ 4 h 96"/>
                <a:gd name="T2" fmla="*/ 0 w 42"/>
                <a:gd name="T3" fmla="*/ 4 h 96"/>
                <a:gd name="T4" fmla="*/ 6 w 42"/>
                <a:gd name="T5" fmla="*/ 27 h 96"/>
                <a:gd name="T6" fmla="*/ 12 w 42"/>
                <a:gd name="T7" fmla="*/ 50 h 96"/>
                <a:gd name="T8" fmla="*/ 19 w 42"/>
                <a:gd name="T9" fmla="*/ 73 h 96"/>
                <a:gd name="T10" fmla="*/ 27 w 42"/>
                <a:gd name="T11" fmla="*/ 96 h 96"/>
                <a:gd name="T12" fmla="*/ 42 w 42"/>
                <a:gd name="T13" fmla="*/ 90 h 96"/>
                <a:gd name="T14" fmla="*/ 35 w 42"/>
                <a:gd name="T15" fmla="*/ 67 h 96"/>
                <a:gd name="T16" fmla="*/ 27 w 42"/>
                <a:gd name="T17" fmla="*/ 44 h 96"/>
                <a:gd name="T18" fmla="*/ 21 w 42"/>
                <a:gd name="T19" fmla="*/ 23 h 96"/>
                <a:gd name="T20" fmla="*/ 15 w 42"/>
                <a:gd name="T21" fmla="*/ 0 h 96"/>
                <a:gd name="T22" fmla="*/ 15 w 42"/>
                <a:gd name="T23" fmla="*/ 0 h 96"/>
                <a:gd name="T24" fmla="*/ 0 w 42"/>
                <a:gd name="T25" fmla="*/ 4 h 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96"/>
                <a:gd name="T41" fmla="*/ 42 w 42"/>
                <a:gd name="T42" fmla="*/ 96 h 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96">
                  <a:moveTo>
                    <a:pt x="0" y="4"/>
                  </a:moveTo>
                  <a:lnTo>
                    <a:pt x="0" y="4"/>
                  </a:lnTo>
                  <a:lnTo>
                    <a:pt x="6" y="27"/>
                  </a:lnTo>
                  <a:lnTo>
                    <a:pt x="12" y="50"/>
                  </a:lnTo>
                  <a:lnTo>
                    <a:pt x="19" y="73"/>
                  </a:lnTo>
                  <a:lnTo>
                    <a:pt x="27" y="96"/>
                  </a:lnTo>
                  <a:lnTo>
                    <a:pt x="42" y="90"/>
                  </a:lnTo>
                  <a:lnTo>
                    <a:pt x="35" y="67"/>
                  </a:lnTo>
                  <a:lnTo>
                    <a:pt x="27" y="44"/>
                  </a:lnTo>
                  <a:lnTo>
                    <a:pt x="21" y="23"/>
                  </a:lnTo>
                  <a:lnTo>
                    <a:pt x="15" y="0"/>
                  </a:lnTo>
                  <a:lnTo>
                    <a:pt x="0" y="4"/>
                  </a:lnTo>
                  <a:close/>
                </a:path>
              </a:pathLst>
            </a:custGeom>
            <a:solidFill>
              <a:srgbClr val="1F1A17"/>
            </a:solidFill>
            <a:ln w="9525">
              <a:noFill/>
              <a:round/>
              <a:headEnd/>
              <a:tailEnd/>
            </a:ln>
          </p:spPr>
          <p:txBody>
            <a:bodyPr/>
            <a:lstStyle/>
            <a:p>
              <a:endParaRPr lang="en-US"/>
            </a:p>
          </p:txBody>
        </p:sp>
        <p:sp>
          <p:nvSpPr>
            <p:cNvPr id="46105" name="Freeform 2356"/>
            <p:cNvSpPr>
              <a:spLocks/>
            </p:cNvSpPr>
            <p:nvPr/>
          </p:nvSpPr>
          <p:spPr bwMode="auto">
            <a:xfrm>
              <a:off x="4646" y="3426"/>
              <a:ext cx="38" cy="100"/>
            </a:xfrm>
            <a:custGeom>
              <a:avLst/>
              <a:gdLst>
                <a:gd name="T0" fmla="*/ 4 w 38"/>
                <a:gd name="T1" fmla="*/ 16 h 100"/>
                <a:gd name="T2" fmla="*/ 0 w 38"/>
                <a:gd name="T3" fmla="*/ 10 h 100"/>
                <a:gd name="T4" fmla="*/ 8 w 38"/>
                <a:gd name="T5" fmla="*/ 33 h 100"/>
                <a:gd name="T6" fmla="*/ 12 w 38"/>
                <a:gd name="T7" fmla="*/ 54 h 100"/>
                <a:gd name="T8" fmla="*/ 17 w 38"/>
                <a:gd name="T9" fmla="*/ 77 h 100"/>
                <a:gd name="T10" fmla="*/ 23 w 38"/>
                <a:gd name="T11" fmla="*/ 100 h 100"/>
                <a:gd name="T12" fmla="*/ 38 w 38"/>
                <a:gd name="T13" fmla="*/ 96 h 100"/>
                <a:gd name="T14" fmla="*/ 33 w 38"/>
                <a:gd name="T15" fmla="*/ 73 h 100"/>
                <a:gd name="T16" fmla="*/ 29 w 38"/>
                <a:gd name="T17" fmla="*/ 50 h 100"/>
                <a:gd name="T18" fmla="*/ 23 w 38"/>
                <a:gd name="T19" fmla="*/ 29 h 100"/>
                <a:gd name="T20" fmla="*/ 15 w 38"/>
                <a:gd name="T21" fmla="*/ 6 h 100"/>
                <a:gd name="T22" fmla="*/ 12 w 38"/>
                <a:gd name="T23" fmla="*/ 0 h 100"/>
                <a:gd name="T24" fmla="*/ 15 w 38"/>
                <a:gd name="T25" fmla="*/ 6 h 100"/>
                <a:gd name="T26" fmla="*/ 15 w 38"/>
                <a:gd name="T27" fmla="*/ 2 h 100"/>
                <a:gd name="T28" fmla="*/ 12 w 38"/>
                <a:gd name="T29" fmla="*/ 0 h 100"/>
                <a:gd name="T30" fmla="*/ 4 w 38"/>
                <a:gd name="T31" fmla="*/ 16 h 1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100"/>
                <a:gd name="T50" fmla="*/ 38 w 38"/>
                <a:gd name="T51" fmla="*/ 100 h 10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100">
                  <a:moveTo>
                    <a:pt x="4" y="16"/>
                  </a:moveTo>
                  <a:lnTo>
                    <a:pt x="0" y="10"/>
                  </a:lnTo>
                  <a:lnTo>
                    <a:pt x="8" y="33"/>
                  </a:lnTo>
                  <a:lnTo>
                    <a:pt x="12" y="54"/>
                  </a:lnTo>
                  <a:lnTo>
                    <a:pt x="17" y="77"/>
                  </a:lnTo>
                  <a:lnTo>
                    <a:pt x="23" y="100"/>
                  </a:lnTo>
                  <a:lnTo>
                    <a:pt x="38" y="96"/>
                  </a:lnTo>
                  <a:lnTo>
                    <a:pt x="33" y="73"/>
                  </a:lnTo>
                  <a:lnTo>
                    <a:pt x="29" y="50"/>
                  </a:lnTo>
                  <a:lnTo>
                    <a:pt x="23" y="29"/>
                  </a:lnTo>
                  <a:lnTo>
                    <a:pt x="15" y="6"/>
                  </a:lnTo>
                  <a:lnTo>
                    <a:pt x="12" y="0"/>
                  </a:lnTo>
                  <a:lnTo>
                    <a:pt x="15" y="6"/>
                  </a:lnTo>
                  <a:lnTo>
                    <a:pt x="15" y="2"/>
                  </a:lnTo>
                  <a:lnTo>
                    <a:pt x="12" y="0"/>
                  </a:lnTo>
                  <a:lnTo>
                    <a:pt x="4" y="16"/>
                  </a:lnTo>
                  <a:close/>
                </a:path>
              </a:pathLst>
            </a:custGeom>
            <a:solidFill>
              <a:srgbClr val="1F1A17"/>
            </a:solidFill>
            <a:ln w="9525">
              <a:noFill/>
              <a:round/>
              <a:headEnd/>
              <a:tailEnd/>
            </a:ln>
          </p:spPr>
          <p:txBody>
            <a:bodyPr/>
            <a:lstStyle/>
            <a:p>
              <a:endParaRPr lang="en-US"/>
            </a:p>
          </p:txBody>
        </p:sp>
        <p:sp>
          <p:nvSpPr>
            <p:cNvPr id="46106" name="Freeform 2357"/>
            <p:cNvSpPr>
              <a:spLocks/>
            </p:cNvSpPr>
            <p:nvPr/>
          </p:nvSpPr>
          <p:spPr bwMode="auto">
            <a:xfrm>
              <a:off x="4611" y="3405"/>
              <a:ext cx="47" cy="37"/>
            </a:xfrm>
            <a:custGeom>
              <a:avLst/>
              <a:gdLst>
                <a:gd name="T0" fmla="*/ 2 w 47"/>
                <a:gd name="T1" fmla="*/ 15 h 37"/>
                <a:gd name="T2" fmla="*/ 0 w 47"/>
                <a:gd name="T3" fmla="*/ 15 h 37"/>
                <a:gd name="T4" fmla="*/ 20 w 47"/>
                <a:gd name="T5" fmla="*/ 25 h 37"/>
                <a:gd name="T6" fmla="*/ 39 w 47"/>
                <a:gd name="T7" fmla="*/ 37 h 37"/>
                <a:gd name="T8" fmla="*/ 47 w 47"/>
                <a:gd name="T9" fmla="*/ 21 h 37"/>
                <a:gd name="T10" fmla="*/ 27 w 47"/>
                <a:gd name="T11" fmla="*/ 12 h 37"/>
                <a:gd name="T12" fmla="*/ 8 w 47"/>
                <a:gd name="T13" fmla="*/ 2 h 37"/>
                <a:gd name="T14" fmla="*/ 6 w 47"/>
                <a:gd name="T15" fmla="*/ 0 h 37"/>
                <a:gd name="T16" fmla="*/ 8 w 47"/>
                <a:gd name="T17" fmla="*/ 2 h 37"/>
                <a:gd name="T18" fmla="*/ 6 w 47"/>
                <a:gd name="T19" fmla="*/ 0 h 37"/>
                <a:gd name="T20" fmla="*/ 6 w 47"/>
                <a:gd name="T21" fmla="*/ 0 h 37"/>
                <a:gd name="T22" fmla="*/ 2 w 47"/>
                <a:gd name="T23" fmla="*/ 15 h 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7"/>
                <a:gd name="T37" fmla="*/ 0 h 37"/>
                <a:gd name="T38" fmla="*/ 47 w 47"/>
                <a:gd name="T39" fmla="*/ 37 h 3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7" h="37">
                  <a:moveTo>
                    <a:pt x="2" y="15"/>
                  </a:moveTo>
                  <a:lnTo>
                    <a:pt x="0" y="15"/>
                  </a:lnTo>
                  <a:lnTo>
                    <a:pt x="20" y="25"/>
                  </a:lnTo>
                  <a:lnTo>
                    <a:pt x="39" y="37"/>
                  </a:lnTo>
                  <a:lnTo>
                    <a:pt x="47" y="21"/>
                  </a:lnTo>
                  <a:lnTo>
                    <a:pt x="27" y="12"/>
                  </a:lnTo>
                  <a:lnTo>
                    <a:pt x="8" y="2"/>
                  </a:lnTo>
                  <a:lnTo>
                    <a:pt x="6" y="0"/>
                  </a:lnTo>
                  <a:lnTo>
                    <a:pt x="8" y="2"/>
                  </a:lnTo>
                  <a:lnTo>
                    <a:pt x="6" y="0"/>
                  </a:lnTo>
                  <a:lnTo>
                    <a:pt x="2" y="15"/>
                  </a:lnTo>
                  <a:close/>
                </a:path>
              </a:pathLst>
            </a:custGeom>
            <a:solidFill>
              <a:srgbClr val="1F1A17"/>
            </a:solidFill>
            <a:ln w="9525">
              <a:noFill/>
              <a:round/>
              <a:headEnd/>
              <a:tailEnd/>
            </a:ln>
          </p:spPr>
          <p:txBody>
            <a:bodyPr/>
            <a:lstStyle/>
            <a:p>
              <a:endParaRPr lang="en-US"/>
            </a:p>
          </p:txBody>
        </p:sp>
        <p:sp>
          <p:nvSpPr>
            <p:cNvPr id="46107" name="Freeform 2358"/>
            <p:cNvSpPr>
              <a:spLocks/>
            </p:cNvSpPr>
            <p:nvPr/>
          </p:nvSpPr>
          <p:spPr bwMode="auto">
            <a:xfrm>
              <a:off x="4569" y="3397"/>
              <a:ext cx="48" cy="23"/>
            </a:xfrm>
            <a:custGeom>
              <a:avLst/>
              <a:gdLst>
                <a:gd name="T0" fmla="*/ 0 w 48"/>
                <a:gd name="T1" fmla="*/ 16 h 23"/>
                <a:gd name="T2" fmla="*/ 0 w 48"/>
                <a:gd name="T3" fmla="*/ 16 h 23"/>
                <a:gd name="T4" fmla="*/ 23 w 48"/>
                <a:gd name="T5" fmla="*/ 20 h 23"/>
                <a:gd name="T6" fmla="*/ 44 w 48"/>
                <a:gd name="T7" fmla="*/ 23 h 23"/>
                <a:gd name="T8" fmla="*/ 48 w 48"/>
                <a:gd name="T9" fmla="*/ 8 h 23"/>
                <a:gd name="T10" fmla="*/ 25 w 48"/>
                <a:gd name="T11" fmla="*/ 4 h 23"/>
                <a:gd name="T12" fmla="*/ 4 w 48"/>
                <a:gd name="T13" fmla="*/ 0 h 23"/>
                <a:gd name="T14" fmla="*/ 4 w 48"/>
                <a:gd name="T15" fmla="*/ 0 h 23"/>
                <a:gd name="T16" fmla="*/ 0 w 48"/>
                <a:gd name="T17" fmla="*/ 16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23"/>
                <a:gd name="T29" fmla="*/ 48 w 4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23">
                  <a:moveTo>
                    <a:pt x="0" y="16"/>
                  </a:moveTo>
                  <a:lnTo>
                    <a:pt x="0" y="16"/>
                  </a:lnTo>
                  <a:lnTo>
                    <a:pt x="23" y="20"/>
                  </a:lnTo>
                  <a:lnTo>
                    <a:pt x="44" y="23"/>
                  </a:lnTo>
                  <a:lnTo>
                    <a:pt x="48" y="8"/>
                  </a:lnTo>
                  <a:lnTo>
                    <a:pt x="25" y="4"/>
                  </a:lnTo>
                  <a:lnTo>
                    <a:pt x="4" y="0"/>
                  </a:lnTo>
                  <a:lnTo>
                    <a:pt x="0" y="16"/>
                  </a:lnTo>
                  <a:close/>
                </a:path>
              </a:pathLst>
            </a:custGeom>
            <a:solidFill>
              <a:srgbClr val="1F1A17"/>
            </a:solidFill>
            <a:ln w="9525">
              <a:noFill/>
              <a:round/>
              <a:headEnd/>
              <a:tailEnd/>
            </a:ln>
          </p:spPr>
          <p:txBody>
            <a:bodyPr/>
            <a:lstStyle/>
            <a:p>
              <a:endParaRPr lang="en-US"/>
            </a:p>
          </p:txBody>
        </p:sp>
        <p:sp>
          <p:nvSpPr>
            <p:cNvPr id="46108" name="Freeform 2359"/>
            <p:cNvSpPr>
              <a:spLocks/>
            </p:cNvSpPr>
            <p:nvPr/>
          </p:nvSpPr>
          <p:spPr bwMode="auto">
            <a:xfrm>
              <a:off x="4508" y="3386"/>
              <a:ext cx="65" cy="27"/>
            </a:xfrm>
            <a:custGeom>
              <a:avLst/>
              <a:gdLst>
                <a:gd name="T0" fmla="*/ 2 w 65"/>
                <a:gd name="T1" fmla="*/ 15 h 27"/>
                <a:gd name="T2" fmla="*/ 0 w 65"/>
                <a:gd name="T3" fmla="*/ 15 h 27"/>
                <a:gd name="T4" fmla="*/ 15 w 65"/>
                <a:gd name="T5" fmla="*/ 19 h 27"/>
                <a:gd name="T6" fmla="*/ 31 w 65"/>
                <a:gd name="T7" fmla="*/ 21 h 27"/>
                <a:gd name="T8" fmla="*/ 46 w 65"/>
                <a:gd name="T9" fmla="*/ 25 h 27"/>
                <a:gd name="T10" fmla="*/ 61 w 65"/>
                <a:gd name="T11" fmla="*/ 27 h 27"/>
                <a:gd name="T12" fmla="*/ 65 w 65"/>
                <a:gd name="T13" fmla="*/ 11 h 27"/>
                <a:gd name="T14" fmla="*/ 50 w 65"/>
                <a:gd name="T15" fmla="*/ 8 h 27"/>
                <a:gd name="T16" fmla="*/ 34 w 65"/>
                <a:gd name="T17" fmla="*/ 6 h 27"/>
                <a:gd name="T18" fmla="*/ 19 w 65"/>
                <a:gd name="T19" fmla="*/ 2 h 27"/>
                <a:gd name="T20" fmla="*/ 2 w 65"/>
                <a:gd name="T21" fmla="*/ 0 h 27"/>
                <a:gd name="T22" fmla="*/ 0 w 65"/>
                <a:gd name="T23" fmla="*/ 0 h 27"/>
                <a:gd name="T24" fmla="*/ 2 w 65"/>
                <a:gd name="T25" fmla="*/ 0 h 27"/>
                <a:gd name="T26" fmla="*/ 2 w 65"/>
                <a:gd name="T27" fmla="*/ 0 h 27"/>
                <a:gd name="T28" fmla="*/ 0 w 65"/>
                <a:gd name="T29" fmla="*/ 0 h 27"/>
                <a:gd name="T30" fmla="*/ 2 w 65"/>
                <a:gd name="T31" fmla="*/ 15 h 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5"/>
                <a:gd name="T49" fmla="*/ 0 h 27"/>
                <a:gd name="T50" fmla="*/ 65 w 65"/>
                <a:gd name="T51" fmla="*/ 27 h 2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5" h="27">
                  <a:moveTo>
                    <a:pt x="2" y="15"/>
                  </a:moveTo>
                  <a:lnTo>
                    <a:pt x="0" y="15"/>
                  </a:lnTo>
                  <a:lnTo>
                    <a:pt x="15" y="19"/>
                  </a:lnTo>
                  <a:lnTo>
                    <a:pt x="31" y="21"/>
                  </a:lnTo>
                  <a:lnTo>
                    <a:pt x="46" y="25"/>
                  </a:lnTo>
                  <a:lnTo>
                    <a:pt x="61" y="27"/>
                  </a:lnTo>
                  <a:lnTo>
                    <a:pt x="65" y="11"/>
                  </a:lnTo>
                  <a:lnTo>
                    <a:pt x="50" y="8"/>
                  </a:lnTo>
                  <a:lnTo>
                    <a:pt x="34" y="6"/>
                  </a:lnTo>
                  <a:lnTo>
                    <a:pt x="19" y="2"/>
                  </a:lnTo>
                  <a:lnTo>
                    <a:pt x="2" y="0"/>
                  </a:lnTo>
                  <a:lnTo>
                    <a:pt x="0" y="0"/>
                  </a:lnTo>
                  <a:lnTo>
                    <a:pt x="2" y="0"/>
                  </a:lnTo>
                  <a:lnTo>
                    <a:pt x="0" y="0"/>
                  </a:lnTo>
                  <a:lnTo>
                    <a:pt x="2" y="15"/>
                  </a:lnTo>
                  <a:close/>
                </a:path>
              </a:pathLst>
            </a:custGeom>
            <a:solidFill>
              <a:srgbClr val="1F1A17"/>
            </a:solidFill>
            <a:ln w="9525">
              <a:noFill/>
              <a:round/>
              <a:headEnd/>
              <a:tailEnd/>
            </a:ln>
          </p:spPr>
          <p:txBody>
            <a:bodyPr/>
            <a:lstStyle/>
            <a:p>
              <a:endParaRPr lang="en-US"/>
            </a:p>
          </p:txBody>
        </p:sp>
        <p:sp>
          <p:nvSpPr>
            <p:cNvPr id="46109" name="Freeform 2360"/>
            <p:cNvSpPr>
              <a:spLocks/>
            </p:cNvSpPr>
            <p:nvPr/>
          </p:nvSpPr>
          <p:spPr bwMode="auto">
            <a:xfrm>
              <a:off x="4475" y="3386"/>
              <a:ext cx="35" cy="17"/>
            </a:xfrm>
            <a:custGeom>
              <a:avLst/>
              <a:gdLst>
                <a:gd name="T0" fmla="*/ 0 w 35"/>
                <a:gd name="T1" fmla="*/ 13 h 17"/>
                <a:gd name="T2" fmla="*/ 2 w 35"/>
                <a:gd name="T3" fmla="*/ 15 h 17"/>
                <a:gd name="T4" fmla="*/ 19 w 35"/>
                <a:gd name="T5" fmla="*/ 17 h 17"/>
                <a:gd name="T6" fmla="*/ 35 w 35"/>
                <a:gd name="T7" fmla="*/ 15 h 17"/>
                <a:gd name="T8" fmla="*/ 33 w 35"/>
                <a:gd name="T9" fmla="*/ 0 h 17"/>
                <a:gd name="T10" fmla="*/ 19 w 35"/>
                <a:gd name="T11" fmla="*/ 0 h 17"/>
                <a:gd name="T12" fmla="*/ 6 w 35"/>
                <a:gd name="T13" fmla="*/ 0 h 17"/>
                <a:gd name="T14" fmla="*/ 10 w 35"/>
                <a:gd name="T15" fmla="*/ 2 h 17"/>
                <a:gd name="T16" fmla="*/ 0 w 35"/>
                <a:gd name="T17" fmla="*/ 13 h 17"/>
                <a:gd name="T18" fmla="*/ 0 w 35"/>
                <a:gd name="T19" fmla="*/ 15 h 17"/>
                <a:gd name="T20" fmla="*/ 2 w 35"/>
                <a:gd name="T21" fmla="*/ 15 h 17"/>
                <a:gd name="T22" fmla="*/ 0 w 35"/>
                <a:gd name="T23" fmla="*/ 13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
                <a:gd name="T37" fmla="*/ 0 h 17"/>
                <a:gd name="T38" fmla="*/ 35 w 35"/>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 h="17">
                  <a:moveTo>
                    <a:pt x="0" y="13"/>
                  </a:moveTo>
                  <a:lnTo>
                    <a:pt x="2" y="15"/>
                  </a:lnTo>
                  <a:lnTo>
                    <a:pt x="19" y="17"/>
                  </a:lnTo>
                  <a:lnTo>
                    <a:pt x="35" y="15"/>
                  </a:lnTo>
                  <a:lnTo>
                    <a:pt x="33" y="0"/>
                  </a:lnTo>
                  <a:lnTo>
                    <a:pt x="19" y="0"/>
                  </a:lnTo>
                  <a:lnTo>
                    <a:pt x="6" y="0"/>
                  </a:lnTo>
                  <a:lnTo>
                    <a:pt x="10" y="2"/>
                  </a:lnTo>
                  <a:lnTo>
                    <a:pt x="0" y="13"/>
                  </a:lnTo>
                  <a:lnTo>
                    <a:pt x="0" y="15"/>
                  </a:lnTo>
                  <a:lnTo>
                    <a:pt x="2" y="15"/>
                  </a:lnTo>
                  <a:lnTo>
                    <a:pt x="0" y="13"/>
                  </a:lnTo>
                  <a:close/>
                </a:path>
              </a:pathLst>
            </a:custGeom>
            <a:solidFill>
              <a:srgbClr val="1F1A17"/>
            </a:solidFill>
            <a:ln w="9525">
              <a:noFill/>
              <a:round/>
              <a:headEnd/>
              <a:tailEnd/>
            </a:ln>
          </p:spPr>
          <p:txBody>
            <a:bodyPr/>
            <a:lstStyle/>
            <a:p>
              <a:endParaRPr lang="en-US"/>
            </a:p>
          </p:txBody>
        </p:sp>
        <p:sp>
          <p:nvSpPr>
            <p:cNvPr id="46110" name="Freeform 2361"/>
            <p:cNvSpPr>
              <a:spLocks/>
            </p:cNvSpPr>
            <p:nvPr/>
          </p:nvSpPr>
          <p:spPr bwMode="auto">
            <a:xfrm>
              <a:off x="4460" y="3373"/>
              <a:ext cx="25" cy="26"/>
            </a:xfrm>
            <a:custGeom>
              <a:avLst/>
              <a:gdLst>
                <a:gd name="T0" fmla="*/ 2 w 25"/>
                <a:gd name="T1" fmla="*/ 11 h 26"/>
                <a:gd name="T2" fmla="*/ 0 w 25"/>
                <a:gd name="T3" fmla="*/ 7 h 26"/>
                <a:gd name="T4" fmla="*/ 6 w 25"/>
                <a:gd name="T5" fmla="*/ 19 h 26"/>
                <a:gd name="T6" fmla="*/ 15 w 25"/>
                <a:gd name="T7" fmla="*/ 26 h 26"/>
                <a:gd name="T8" fmla="*/ 25 w 25"/>
                <a:gd name="T9" fmla="*/ 15 h 26"/>
                <a:gd name="T10" fmla="*/ 19 w 25"/>
                <a:gd name="T11" fmla="*/ 9 h 26"/>
                <a:gd name="T12" fmla="*/ 15 w 25"/>
                <a:gd name="T13" fmla="*/ 3 h 26"/>
                <a:gd name="T14" fmla="*/ 15 w 25"/>
                <a:gd name="T15" fmla="*/ 0 h 26"/>
                <a:gd name="T16" fmla="*/ 15 w 25"/>
                <a:gd name="T17" fmla="*/ 3 h 26"/>
                <a:gd name="T18" fmla="*/ 15 w 25"/>
                <a:gd name="T19" fmla="*/ 1 h 26"/>
                <a:gd name="T20" fmla="*/ 15 w 25"/>
                <a:gd name="T21" fmla="*/ 0 h 26"/>
                <a:gd name="T22" fmla="*/ 2 w 25"/>
                <a:gd name="T23" fmla="*/ 11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
                <a:gd name="T37" fmla="*/ 0 h 26"/>
                <a:gd name="T38" fmla="*/ 25 w 25"/>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 h="26">
                  <a:moveTo>
                    <a:pt x="2" y="11"/>
                  </a:moveTo>
                  <a:lnTo>
                    <a:pt x="0" y="7"/>
                  </a:lnTo>
                  <a:lnTo>
                    <a:pt x="6" y="19"/>
                  </a:lnTo>
                  <a:lnTo>
                    <a:pt x="15" y="26"/>
                  </a:lnTo>
                  <a:lnTo>
                    <a:pt x="25" y="15"/>
                  </a:lnTo>
                  <a:lnTo>
                    <a:pt x="19" y="9"/>
                  </a:lnTo>
                  <a:lnTo>
                    <a:pt x="15" y="3"/>
                  </a:lnTo>
                  <a:lnTo>
                    <a:pt x="15" y="0"/>
                  </a:lnTo>
                  <a:lnTo>
                    <a:pt x="15" y="3"/>
                  </a:lnTo>
                  <a:lnTo>
                    <a:pt x="15" y="1"/>
                  </a:lnTo>
                  <a:lnTo>
                    <a:pt x="15" y="0"/>
                  </a:lnTo>
                  <a:lnTo>
                    <a:pt x="2" y="11"/>
                  </a:lnTo>
                  <a:close/>
                </a:path>
              </a:pathLst>
            </a:custGeom>
            <a:solidFill>
              <a:srgbClr val="1F1A17"/>
            </a:solidFill>
            <a:ln w="9525">
              <a:noFill/>
              <a:round/>
              <a:headEnd/>
              <a:tailEnd/>
            </a:ln>
          </p:spPr>
          <p:txBody>
            <a:bodyPr/>
            <a:lstStyle/>
            <a:p>
              <a:endParaRPr lang="en-US"/>
            </a:p>
          </p:txBody>
        </p:sp>
        <p:sp>
          <p:nvSpPr>
            <p:cNvPr id="46111" name="Freeform 2362"/>
            <p:cNvSpPr>
              <a:spLocks/>
            </p:cNvSpPr>
            <p:nvPr/>
          </p:nvSpPr>
          <p:spPr bwMode="auto">
            <a:xfrm>
              <a:off x="4431" y="3332"/>
              <a:ext cx="44" cy="52"/>
            </a:xfrm>
            <a:custGeom>
              <a:avLst/>
              <a:gdLst>
                <a:gd name="T0" fmla="*/ 0 w 44"/>
                <a:gd name="T1" fmla="*/ 6 h 52"/>
                <a:gd name="T2" fmla="*/ 2 w 44"/>
                <a:gd name="T3" fmla="*/ 10 h 52"/>
                <a:gd name="T4" fmla="*/ 15 w 44"/>
                <a:gd name="T5" fmla="*/ 31 h 52"/>
                <a:gd name="T6" fmla="*/ 31 w 44"/>
                <a:gd name="T7" fmla="*/ 52 h 52"/>
                <a:gd name="T8" fmla="*/ 44 w 44"/>
                <a:gd name="T9" fmla="*/ 41 h 52"/>
                <a:gd name="T10" fmla="*/ 29 w 44"/>
                <a:gd name="T11" fmla="*/ 21 h 52"/>
                <a:gd name="T12" fmla="*/ 14 w 44"/>
                <a:gd name="T13" fmla="*/ 0 h 52"/>
                <a:gd name="T14" fmla="*/ 15 w 44"/>
                <a:gd name="T15" fmla="*/ 6 h 52"/>
                <a:gd name="T16" fmla="*/ 0 w 44"/>
                <a:gd name="T17" fmla="*/ 6 h 52"/>
                <a:gd name="T18" fmla="*/ 0 w 44"/>
                <a:gd name="T19" fmla="*/ 8 h 52"/>
                <a:gd name="T20" fmla="*/ 2 w 44"/>
                <a:gd name="T21" fmla="*/ 10 h 52"/>
                <a:gd name="T22" fmla="*/ 0 w 44"/>
                <a:gd name="T23" fmla="*/ 6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4"/>
                <a:gd name="T37" fmla="*/ 0 h 52"/>
                <a:gd name="T38" fmla="*/ 44 w 44"/>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4" h="52">
                  <a:moveTo>
                    <a:pt x="0" y="6"/>
                  </a:moveTo>
                  <a:lnTo>
                    <a:pt x="2" y="10"/>
                  </a:lnTo>
                  <a:lnTo>
                    <a:pt x="15" y="31"/>
                  </a:lnTo>
                  <a:lnTo>
                    <a:pt x="31" y="52"/>
                  </a:lnTo>
                  <a:lnTo>
                    <a:pt x="44" y="41"/>
                  </a:lnTo>
                  <a:lnTo>
                    <a:pt x="29" y="21"/>
                  </a:lnTo>
                  <a:lnTo>
                    <a:pt x="14" y="0"/>
                  </a:lnTo>
                  <a:lnTo>
                    <a:pt x="15" y="6"/>
                  </a:lnTo>
                  <a:lnTo>
                    <a:pt x="0" y="6"/>
                  </a:lnTo>
                  <a:lnTo>
                    <a:pt x="0" y="8"/>
                  </a:lnTo>
                  <a:lnTo>
                    <a:pt x="2" y="10"/>
                  </a:lnTo>
                  <a:lnTo>
                    <a:pt x="0" y="6"/>
                  </a:lnTo>
                  <a:close/>
                </a:path>
              </a:pathLst>
            </a:custGeom>
            <a:solidFill>
              <a:srgbClr val="1F1A17"/>
            </a:solidFill>
            <a:ln w="9525">
              <a:noFill/>
              <a:round/>
              <a:headEnd/>
              <a:tailEnd/>
            </a:ln>
          </p:spPr>
          <p:txBody>
            <a:bodyPr/>
            <a:lstStyle/>
            <a:p>
              <a:endParaRPr lang="en-US"/>
            </a:p>
          </p:txBody>
        </p:sp>
        <p:sp>
          <p:nvSpPr>
            <p:cNvPr id="46112" name="Freeform 2363"/>
            <p:cNvSpPr>
              <a:spLocks/>
            </p:cNvSpPr>
            <p:nvPr/>
          </p:nvSpPr>
          <p:spPr bwMode="auto">
            <a:xfrm>
              <a:off x="4431" y="3319"/>
              <a:ext cx="15" cy="19"/>
            </a:xfrm>
            <a:custGeom>
              <a:avLst/>
              <a:gdLst>
                <a:gd name="T0" fmla="*/ 2 w 15"/>
                <a:gd name="T1" fmla="*/ 0 h 19"/>
                <a:gd name="T2" fmla="*/ 0 w 15"/>
                <a:gd name="T3" fmla="*/ 6 h 19"/>
                <a:gd name="T4" fmla="*/ 0 w 15"/>
                <a:gd name="T5" fmla="*/ 11 h 19"/>
                <a:gd name="T6" fmla="*/ 0 w 15"/>
                <a:gd name="T7" fmla="*/ 19 h 19"/>
                <a:gd name="T8" fmla="*/ 15 w 15"/>
                <a:gd name="T9" fmla="*/ 19 h 19"/>
                <a:gd name="T10" fmla="*/ 15 w 15"/>
                <a:gd name="T11" fmla="*/ 11 h 19"/>
                <a:gd name="T12" fmla="*/ 15 w 15"/>
                <a:gd name="T13" fmla="*/ 6 h 19"/>
                <a:gd name="T14" fmla="*/ 14 w 15"/>
                <a:gd name="T15" fmla="*/ 11 h 19"/>
                <a:gd name="T16" fmla="*/ 2 w 15"/>
                <a:gd name="T17" fmla="*/ 0 h 19"/>
                <a:gd name="T18" fmla="*/ 0 w 15"/>
                <a:gd name="T19" fmla="*/ 2 h 19"/>
                <a:gd name="T20" fmla="*/ 0 w 15"/>
                <a:gd name="T21" fmla="*/ 6 h 19"/>
                <a:gd name="T22" fmla="*/ 2 w 15"/>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19"/>
                <a:gd name="T38" fmla="*/ 15 w 15"/>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19">
                  <a:moveTo>
                    <a:pt x="2" y="0"/>
                  </a:moveTo>
                  <a:lnTo>
                    <a:pt x="0" y="6"/>
                  </a:lnTo>
                  <a:lnTo>
                    <a:pt x="0" y="11"/>
                  </a:lnTo>
                  <a:lnTo>
                    <a:pt x="0" y="19"/>
                  </a:lnTo>
                  <a:lnTo>
                    <a:pt x="15" y="19"/>
                  </a:lnTo>
                  <a:lnTo>
                    <a:pt x="15" y="11"/>
                  </a:lnTo>
                  <a:lnTo>
                    <a:pt x="15" y="6"/>
                  </a:lnTo>
                  <a:lnTo>
                    <a:pt x="14" y="11"/>
                  </a:lnTo>
                  <a:lnTo>
                    <a:pt x="2" y="0"/>
                  </a:lnTo>
                  <a:lnTo>
                    <a:pt x="0" y="2"/>
                  </a:lnTo>
                  <a:lnTo>
                    <a:pt x="0" y="6"/>
                  </a:lnTo>
                  <a:lnTo>
                    <a:pt x="2" y="0"/>
                  </a:lnTo>
                  <a:close/>
                </a:path>
              </a:pathLst>
            </a:custGeom>
            <a:solidFill>
              <a:srgbClr val="1F1A17"/>
            </a:solidFill>
            <a:ln w="9525">
              <a:noFill/>
              <a:round/>
              <a:headEnd/>
              <a:tailEnd/>
            </a:ln>
          </p:spPr>
          <p:txBody>
            <a:bodyPr/>
            <a:lstStyle/>
            <a:p>
              <a:endParaRPr lang="en-US"/>
            </a:p>
          </p:txBody>
        </p:sp>
        <p:sp>
          <p:nvSpPr>
            <p:cNvPr id="46113" name="Freeform 2364"/>
            <p:cNvSpPr>
              <a:spLocks/>
            </p:cNvSpPr>
            <p:nvPr/>
          </p:nvSpPr>
          <p:spPr bwMode="auto">
            <a:xfrm>
              <a:off x="4433" y="3298"/>
              <a:ext cx="33" cy="32"/>
            </a:xfrm>
            <a:custGeom>
              <a:avLst/>
              <a:gdLst>
                <a:gd name="T0" fmla="*/ 19 w 33"/>
                <a:gd name="T1" fmla="*/ 4 h 32"/>
                <a:gd name="T2" fmla="*/ 19 w 33"/>
                <a:gd name="T3" fmla="*/ 0 h 32"/>
                <a:gd name="T4" fmla="*/ 10 w 33"/>
                <a:gd name="T5" fmla="*/ 11 h 32"/>
                <a:gd name="T6" fmla="*/ 0 w 33"/>
                <a:gd name="T7" fmla="*/ 21 h 32"/>
                <a:gd name="T8" fmla="*/ 12 w 33"/>
                <a:gd name="T9" fmla="*/ 32 h 32"/>
                <a:gd name="T10" fmla="*/ 21 w 33"/>
                <a:gd name="T11" fmla="*/ 21 h 32"/>
                <a:gd name="T12" fmla="*/ 33 w 33"/>
                <a:gd name="T13" fmla="*/ 11 h 32"/>
                <a:gd name="T14" fmla="*/ 33 w 33"/>
                <a:gd name="T15" fmla="*/ 7 h 32"/>
                <a:gd name="T16" fmla="*/ 33 w 33"/>
                <a:gd name="T17" fmla="*/ 11 h 32"/>
                <a:gd name="T18" fmla="*/ 33 w 33"/>
                <a:gd name="T19" fmla="*/ 9 h 32"/>
                <a:gd name="T20" fmla="*/ 33 w 33"/>
                <a:gd name="T21" fmla="*/ 7 h 32"/>
                <a:gd name="T22" fmla="*/ 19 w 33"/>
                <a:gd name="T23" fmla="*/ 4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
                <a:gd name="T37" fmla="*/ 0 h 32"/>
                <a:gd name="T38" fmla="*/ 33 w 33"/>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 h="32">
                  <a:moveTo>
                    <a:pt x="19" y="4"/>
                  </a:moveTo>
                  <a:lnTo>
                    <a:pt x="19" y="0"/>
                  </a:lnTo>
                  <a:lnTo>
                    <a:pt x="10" y="11"/>
                  </a:lnTo>
                  <a:lnTo>
                    <a:pt x="0" y="21"/>
                  </a:lnTo>
                  <a:lnTo>
                    <a:pt x="12" y="32"/>
                  </a:lnTo>
                  <a:lnTo>
                    <a:pt x="21" y="21"/>
                  </a:lnTo>
                  <a:lnTo>
                    <a:pt x="33" y="11"/>
                  </a:lnTo>
                  <a:lnTo>
                    <a:pt x="33" y="7"/>
                  </a:lnTo>
                  <a:lnTo>
                    <a:pt x="33" y="11"/>
                  </a:lnTo>
                  <a:lnTo>
                    <a:pt x="33" y="9"/>
                  </a:lnTo>
                  <a:lnTo>
                    <a:pt x="33" y="7"/>
                  </a:lnTo>
                  <a:lnTo>
                    <a:pt x="19" y="4"/>
                  </a:lnTo>
                  <a:close/>
                </a:path>
              </a:pathLst>
            </a:custGeom>
            <a:solidFill>
              <a:srgbClr val="1F1A17"/>
            </a:solidFill>
            <a:ln w="9525">
              <a:noFill/>
              <a:round/>
              <a:headEnd/>
              <a:tailEnd/>
            </a:ln>
          </p:spPr>
          <p:txBody>
            <a:bodyPr/>
            <a:lstStyle/>
            <a:p>
              <a:endParaRPr lang="en-US"/>
            </a:p>
          </p:txBody>
        </p:sp>
        <p:sp>
          <p:nvSpPr>
            <p:cNvPr id="46114" name="Freeform 2365"/>
            <p:cNvSpPr>
              <a:spLocks/>
            </p:cNvSpPr>
            <p:nvPr/>
          </p:nvSpPr>
          <p:spPr bwMode="auto">
            <a:xfrm>
              <a:off x="4452" y="3254"/>
              <a:ext cx="29" cy="51"/>
            </a:xfrm>
            <a:custGeom>
              <a:avLst/>
              <a:gdLst>
                <a:gd name="T0" fmla="*/ 17 w 29"/>
                <a:gd name="T1" fmla="*/ 0 h 51"/>
                <a:gd name="T2" fmla="*/ 14 w 29"/>
                <a:gd name="T3" fmla="*/ 3 h 51"/>
                <a:gd name="T4" fmla="*/ 6 w 29"/>
                <a:gd name="T5" fmla="*/ 26 h 51"/>
                <a:gd name="T6" fmla="*/ 0 w 29"/>
                <a:gd name="T7" fmla="*/ 48 h 51"/>
                <a:gd name="T8" fmla="*/ 14 w 29"/>
                <a:gd name="T9" fmla="*/ 51 h 51"/>
                <a:gd name="T10" fmla="*/ 21 w 29"/>
                <a:gd name="T11" fmla="*/ 30 h 51"/>
                <a:gd name="T12" fmla="*/ 29 w 29"/>
                <a:gd name="T13" fmla="*/ 9 h 51"/>
                <a:gd name="T14" fmla="*/ 27 w 29"/>
                <a:gd name="T15" fmla="*/ 13 h 51"/>
                <a:gd name="T16" fmla="*/ 17 w 29"/>
                <a:gd name="T17" fmla="*/ 0 h 51"/>
                <a:gd name="T18" fmla="*/ 16 w 29"/>
                <a:gd name="T19" fmla="*/ 1 h 51"/>
                <a:gd name="T20" fmla="*/ 14 w 29"/>
                <a:gd name="T21" fmla="*/ 3 h 51"/>
                <a:gd name="T22" fmla="*/ 17 w 29"/>
                <a:gd name="T23" fmla="*/ 0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
                <a:gd name="T37" fmla="*/ 0 h 51"/>
                <a:gd name="T38" fmla="*/ 29 w 29"/>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 h="51">
                  <a:moveTo>
                    <a:pt x="17" y="0"/>
                  </a:moveTo>
                  <a:lnTo>
                    <a:pt x="14" y="3"/>
                  </a:lnTo>
                  <a:lnTo>
                    <a:pt x="6" y="26"/>
                  </a:lnTo>
                  <a:lnTo>
                    <a:pt x="0" y="48"/>
                  </a:lnTo>
                  <a:lnTo>
                    <a:pt x="14" y="51"/>
                  </a:lnTo>
                  <a:lnTo>
                    <a:pt x="21" y="30"/>
                  </a:lnTo>
                  <a:lnTo>
                    <a:pt x="29" y="9"/>
                  </a:lnTo>
                  <a:lnTo>
                    <a:pt x="27" y="13"/>
                  </a:lnTo>
                  <a:lnTo>
                    <a:pt x="17" y="0"/>
                  </a:lnTo>
                  <a:lnTo>
                    <a:pt x="16" y="1"/>
                  </a:lnTo>
                  <a:lnTo>
                    <a:pt x="14" y="3"/>
                  </a:lnTo>
                  <a:lnTo>
                    <a:pt x="17" y="0"/>
                  </a:lnTo>
                  <a:close/>
                </a:path>
              </a:pathLst>
            </a:custGeom>
            <a:solidFill>
              <a:srgbClr val="1F1A17"/>
            </a:solidFill>
            <a:ln w="9525">
              <a:noFill/>
              <a:round/>
              <a:headEnd/>
              <a:tailEnd/>
            </a:ln>
          </p:spPr>
          <p:txBody>
            <a:bodyPr/>
            <a:lstStyle/>
            <a:p>
              <a:endParaRPr lang="en-US"/>
            </a:p>
          </p:txBody>
        </p:sp>
        <p:sp>
          <p:nvSpPr>
            <p:cNvPr id="46115" name="Freeform 2366"/>
            <p:cNvSpPr>
              <a:spLocks/>
            </p:cNvSpPr>
            <p:nvPr/>
          </p:nvSpPr>
          <p:spPr bwMode="auto">
            <a:xfrm>
              <a:off x="4469" y="3238"/>
              <a:ext cx="33" cy="29"/>
            </a:xfrm>
            <a:custGeom>
              <a:avLst/>
              <a:gdLst>
                <a:gd name="T0" fmla="*/ 25 w 33"/>
                <a:gd name="T1" fmla="*/ 0 h 29"/>
                <a:gd name="T2" fmla="*/ 24 w 33"/>
                <a:gd name="T3" fmla="*/ 0 h 29"/>
                <a:gd name="T4" fmla="*/ 12 w 33"/>
                <a:gd name="T5" fmla="*/ 8 h 29"/>
                <a:gd name="T6" fmla="*/ 0 w 33"/>
                <a:gd name="T7" fmla="*/ 16 h 29"/>
                <a:gd name="T8" fmla="*/ 10 w 33"/>
                <a:gd name="T9" fmla="*/ 29 h 29"/>
                <a:gd name="T10" fmla="*/ 22 w 33"/>
                <a:gd name="T11" fmla="*/ 21 h 29"/>
                <a:gd name="T12" fmla="*/ 33 w 33"/>
                <a:gd name="T13" fmla="*/ 14 h 29"/>
                <a:gd name="T14" fmla="*/ 31 w 33"/>
                <a:gd name="T15" fmla="*/ 14 h 29"/>
                <a:gd name="T16" fmla="*/ 25 w 33"/>
                <a:gd name="T17" fmla="*/ 0 h 29"/>
                <a:gd name="T18" fmla="*/ 24 w 33"/>
                <a:gd name="T19" fmla="*/ 0 h 29"/>
                <a:gd name="T20" fmla="*/ 24 w 33"/>
                <a:gd name="T21" fmla="*/ 0 h 29"/>
                <a:gd name="T22" fmla="*/ 25 w 33"/>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
                <a:gd name="T37" fmla="*/ 0 h 29"/>
                <a:gd name="T38" fmla="*/ 33 w 33"/>
                <a:gd name="T39" fmla="*/ 29 h 2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 h="29">
                  <a:moveTo>
                    <a:pt x="25" y="0"/>
                  </a:moveTo>
                  <a:lnTo>
                    <a:pt x="24" y="0"/>
                  </a:lnTo>
                  <a:lnTo>
                    <a:pt x="12" y="8"/>
                  </a:lnTo>
                  <a:lnTo>
                    <a:pt x="0" y="16"/>
                  </a:lnTo>
                  <a:lnTo>
                    <a:pt x="10" y="29"/>
                  </a:lnTo>
                  <a:lnTo>
                    <a:pt x="22" y="21"/>
                  </a:lnTo>
                  <a:lnTo>
                    <a:pt x="33" y="14"/>
                  </a:lnTo>
                  <a:lnTo>
                    <a:pt x="31" y="14"/>
                  </a:lnTo>
                  <a:lnTo>
                    <a:pt x="25" y="0"/>
                  </a:lnTo>
                  <a:lnTo>
                    <a:pt x="24" y="0"/>
                  </a:lnTo>
                  <a:lnTo>
                    <a:pt x="25" y="0"/>
                  </a:lnTo>
                  <a:close/>
                </a:path>
              </a:pathLst>
            </a:custGeom>
            <a:solidFill>
              <a:srgbClr val="1F1A17"/>
            </a:solidFill>
            <a:ln w="9525">
              <a:noFill/>
              <a:round/>
              <a:headEnd/>
              <a:tailEnd/>
            </a:ln>
          </p:spPr>
          <p:txBody>
            <a:bodyPr/>
            <a:lstStyle/>
            <a:p>
              <a:endParaRPr lang="en-US"/>
            </a:p>
          </p:txBody>
        </p:sp>
        <p:sp>
          <p:nvSpPr>
            <p:cNvPr id="46116" name="Freeform 2367"/>
            <p:cNvSpPr>
              <a:spLocks/>
            </p:cNvSpPr>
            <p:nvPr/>
          </p:nvSpPr>
          <p:spPr bwMode="auto">
            <a:xfrm>
              <a:off x="4494" y="3230"/>
              <a:ext cx="27" cy="22"/>
            </a:xfrm>
            <a:custGeom>
              <a:avLst/>
              <a:gdLst>
                <a:gd name="T0" fmla="*/ 12 w 27"/>
                <a:gd name="T1" fmla="*/ 6 h 22"/>
                <a:gd name="T2" fmla="*/ 16 w 27"/>
                <a:gd name="T3" fmla="*/ 0 h 22"/>
                <a:gd name="T4" fmla="*/ 8 w 27"/>
                <a:gd name="T5" fmla="*/ 4 h 22"/>
                <a:gd name="T6" fmla="*/ 0 w 27"/>
                <a:gd name="T7" fmla="*/ 8 h 22"/>
                <a:gd name="T8" fmla="*/ 6 w 27"/>
                <a:gd name="T9" fmla="*/ 22 h 22"/>
                <a:gd name="T10" fmla="*/ 16 w 27"/>
                <a:gd name="T11" fmla="*/ 18 h 22"/>
                <a:gd name="T12" fmla="*/ 23 w 27"/>
                <a:gd name="T13" fmla="*/ 14 h 22"/>
                <a:gd name="T14" fmla="*/ 27 w 27"/>
                <a:gd name="T15" fmla="*/ 8 h 22"/>
                <a:gd name="T16" fmla="*/ 23 w 27"/>
                <a:gd name="T17" fmla="*/ 14 h 22"/>
                <a:gd name="T18" fmla="*/ 27 w 27"/>
                <a:gd name="T19" fmla="*/ 12 h 22"/>
                <a:gd name="T20" fmla="*/ 27 w 27"/>
                <a:gd name="T21" fmla="*/ 8 h 22"/>
                <a:gd name="T22" fmla="*/ 12 w 27"/>
                <a:gd name="T23" fmla="*/ 6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22"/>
                <a:gd name="T38" fmla="*/ 27 w 27"/>
                <a:gd name="T39" fmla="*/ 22 h 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22">
                  <a:moveTo>
                    <a:pt x="12" y="6"/>
                  </a:moveTo>
                  <a:lnTo>
                    <a:pt x="16" y="0"/>
                  </a:lnTo>
                  <a:lnTo>
                    <a:pt x="8" y="4"/>
                  </a:lnTo>
                  <a:lnTo>
                    <a:pt x="0" y="8"/>
                  </a:lnTo>
                  <a:lnTo>
                    <a:pt x="6" y="22"/>
                  </a:lnTo>
                  <a:lnTo>
                    <a:pt x="16" y="18"/>
                  </a:lnTo>
                  <a:lnTo>
                    <a:pt x="23" y="14"/>
                  </a:lnTo>
                  <a:lnTo>
                    <a:pt x="27" y="8"/>
                  </a:lnTo>
                  <a:lnTo>
                    <a:pt x="23" y="14"/>
                  </a:lnTo>
                  <a:lnTo>
                    <a:pt x="27" y="12"/>
                  </a:lnTo>
                  <a:lnTo>
                    <a:pt x="27" y="8"/>
                  </a:lnTo>
                  <a:lnTo>
                    <a:pt x="12" y="6"/>
                  </a:lnTo>
                  <a:close/>
                </a:path>
              </a:pathLst>
            </a:custGeom>
            <a:solidFill>
              <a:srgbClr val="1F1A17"/>
            </a:solidFill>
            <a:ln w="9525">
              <a:noFill/>
              <a:round/>
              <a:headEnd/>
              <a:tailEnd/>
            </a:ln>
          </p:spPr>
          <p:txBody>
            <a:bodyPr/>
            <a:lstStyle/>
            <a:p>
              <a:endParaRPr lang="en-US"/>
            </a:p>
          </p:txBody>
        </p:sp>
        <p:sp>
          <p:nvSpPr>
            <p:cNvPr id="46117" name="Freeform 2368"/>
            <p:cNvSpPr>
              <a:spLocks/>
            </p:cNvSpPr>
            <p:nvPr/>
          </p:nvSpPr>
          <p:spPr bwMode="auto">
            <a:xfrm>
              <a:off x="4506" y="3161"/>
              <a:ext cx="27" cy="77"/>
            </a:xfrm>
            <a:custGeom>
              <a:avLst/>
              <a:gdLst>
                <a:gd name="T0" fmla="*/ 11 w 27"/>
                <a:gd name="T1" fmla="*/ 0 h 77"/>
                <a:gd name="T2" fmla="*/ 11 w 27"/>
                <a:gd name="T3" fmla="*/ 0 h 77"/>
                <a:gd name="T4" fmla="*/ 8 w 27"/>
                <a:gd name="T5" fmla="*/ 20 h 77"/>
                <a:gd name="T6" fmla="*/ 6 w 27"/>
                <a:gd name="T7" fmla="*/ 39 h 77"/>
                <a:gd name="T8" fmla="*/ 4 w 27"/>
                <a:gd name="T9" fmla="*/ 56 h 77"/>
                <a:gd name="T10" fmla="*/ 0 w 27"/>
                <a:gd name="T11" fmla="*/ 75 h 77"/>
                <a:gd name="T12" fmla="*/ 15 w 27"/>
                <a:gd name="T13" fmla="*/ 77 h 77"/>
                <a:gd name="T14" fmla="*/ 19 w 27"/>
                <a:gd name="T15" fmla="*/ 60 h 77"/>
                <a:gd name="T16" fmla="*/ 21 w 27"/>
                <a:gd name="T17" fmla="*/ 41 h 77"/>
                <a:gd name="T18" fmla="*/ 25 w 27"/>
                <a:gd name="T19" fmla="*/ 22 h 77"/>
                <a:gd name="T20" fmla="*/ 27 w 27"/>
                <a:gd name="T21" fmla="*/ 4 h 77"/>
                <a:gd name="T22" fmla="*/ 27 w 27"/>
                <a:gd name="T23" fmla="*/ 4 h 77"/>
                <a:gd name="T24" fmla="*/ 11 w 27"/>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77"/>
                <a:gd name="T41" fmla="*/ 27 w 27"/>
                <a:gd name="T42" fmla="*/ 77 h 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77">
                  <a:moveTo>
                    <a:pt x="11" y="0"/>
                  </a:moveTo>
                  <a:lnTo>
                    <a:pt x="11" y="0"/>
                  </a:lnTo>
                  <a:lnTo>
                    <a:pt x="8" y="20"/>
                  </a:lnTo>
                  <a:lnTo>
                    <a:pt x="6" y="39"/>
                  </a:lnTo>
                  <a:lnTo>
                    <a:pt x="4" y="56"/>
                  </a:lnTo>
                  <a:lnTo>
                    <a:pt x="0" y="75"/>
                  </a:lnTo>
                  <a:lnTo>
                    <a:pt x="15" y="77"/>
                  </a:lnTo>
                  <a:lnTo>
                    <a:pt x="19" y="60"/>
                  </a:lnTo>
                  <a:lnTo>
                    <a:pt x="21" y="41"/>
                  </a:lnTo>
                  <a:lnTo>
                    <a:pt x="25" y="22"/>
                  </a:lnTo>
                  <a:lnTo>
                    <a:pt x="27" y="4"/>
                  </a:lnTo>
                  <a:lnTo>
                    <a:pt x="11" y="0"/>
                  </a:lnTo>
                  <a:close/>
                </a:path>
              </a:pathLst>
            </a:custGeom>
            <a:solidFill>
              <a:srgbClr val="1F1A17"/>
            </a:solidFill>
            <a:ln w="9525">
              <a:noFill/>
              <a:round/>
              <a:headEnd/>
              <a:tailEnd/>
            </a:ln>
          </p:spPr>
          <p:txBody>
            <a:bodyPr/>
            <a:lstStyle/>
            <a:p>
              <a:endParaRPr lang="en-US"/>
            </a:p>
          </p:txBody>
        </p:sp>
        <p:sp>
          <p:nvSpPr>
            <p:cNvPr id="46118" name="Freeform 2369"/>
            <p:cNvSpPr>
              <a:spLocks/>
            </p:cNvSpPr>
            <p:nvPr/>
          </p:nvSpPr>
          <p:spPr bwMode="auto">
            <a:xfrm>
              <a:off x="4517" y="3142"/>
              <a:ext cx="22" cy="23"/>
            </a:xfrm>
            <a:custGeom>
              <a:avLst/>
              <a:gdLst>
                <a:gd name="T0" fmla="*/ 22 w 22"/>
                <a:gd name="T1" fmla="*/ 10 h 23"/>
                <a:gd name="T2" fmla="*/ 8 w 22"/>
                <a:gd name="T3" fmla="*/ 12 h 23"/>
                <a:gd name="T4" fmla="*/ 6 w 22"/>
                <a:gd name="T5" fmla="*/ 12 h 23"/>
                <a:gd name="T6" fmla="*/ 0 w 22"/>
                <a:gd name="T7" fmla="*/ 19 h 23"/>
                <a:gd name="T8" fmla="*/ 16 w 22"/>
                <a:gd name="T9" fmla="*/ 23 h 23"/>
                <a:gd name="T10" fmla="*/ 18 w 22"/>
                <a:gd name="T11" fmla="*/ 23 h 23"/>
                <a:gd name="T12" fmla="*/ 22 w 22"/>
                <a:gd name="T13" fmla="*/ 19 h 23"/>
                <a:gd name="T14" fmla="*/ 8 w 22"/>
                <a:gd name="T15" fmla="*/ 19 h 23"/>
                <a:gd name="T16" fmla="*/ 22 w 22"/>
                <a:gd name="T17" fmla="*/ 10 h 23"/>
                <a:gd name="T18" fmla="*/ 14 w 22"/>
                <a:gd name="T19" fmla="*/ 0 h 23"/>
                <a:gd name="T20" fmla="*/ 8 w 22"/>
                <a:gd name="T21" fmla="*/ 12 h 23"/>
                <a:gd name="T22" fmla="*/ 22 w 22"/>
                <a:gd name="T23" fmla="*/ 10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23"/>
                <a:gd name="T38" fmla="*/ 22 w 22"/>
                <a:gd name="T39" fmla="*/ 23 h 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23">
                  <a:moveTo>
                    <a:pt x="22" y="10"/>
                  </a:moveTo>
                  <a:lnTo>
                    <a:pt x="8" y="12"/>
                  </a:lnTo>
                  <a:lnTo>
                    <a:pt x="6" y="12"/>
                  </a:lnTo>
                  <a:lnTo>
                    <a:pt x="0" y="19"/>
                  </a:lnTo>
                  <a:lnTo>
                    <a:pt x="16" y="23"/>
                  </a:lnTo>
                  <a:lnTo>
                    <a:pt x="18" y="23"/>
                  </a:lnTo>
                  <a:lnTo>
                    <a:pt x="22" y="19"/>
                  </a:lnTo>
                  <a:lnTo>
                    <a:pt x="8" y="19"/>
                  </a:lnTo>
                  <a:lnTo>
                    <a:pt x="22" y="10"/>
                  </a:lnTo>
                  <a:lnTo>
                    <a:pt x="14" y="0"/>
                  </a:lnTo>
                  <a:lnTo>
                    <a:pt x="8" y="12"/>
                  </a:lnTo>
                  <a:lnTo>
                    <a:pt x="22" y="10"/>
                  </a:lnTo>
                  <a:close/>
                </a:path>
              </a:pathLst>
            </a:custGeom>
            <a:solidFill>
              <a:srgbClr val="1F1A17"/>
            </a:solidFill>
            <a:ln w="9525">
              <a:noFill/>
              <a:round/>
              <a:headEnd/>
              <a:tailEnd/>
            </a:ln>
          </p:spPr>
          <p:txBody>
            <a:bodyPr/>
            <a:lstStyle/>
            <a:p>
              <a:endParaRPr lang="en-US"/>
            </a:p>
          </p:txBody>
        </p:sp>
        <p:sp>
          <p:nvSpPr>
            <p:cNvPr id="46119" name="Freeform 2370"/>
            <p:cNvSpPr>
              <a:spLocks/>
            </p:cNvSpPr>
            <p:nvPr/>
          </p:nvSpPr>
          <p:spPr bwMode="auto">
            <a:xfrm>
              <a:off x="4525" y="3152"/>
              <a:ext cx="23" cy="23"/>
            </a:xfrm>
            <a:custGeom>
              <a:avLst/>
              <a:gdLst>
                <a:gd name="T0" fmla="*/ 23 w 23"/>
                <a:gd name="T1" fmla="*/ 13 h 23"/>
                <a:gd name="T2" fmla="*/ 23 w 23"/>
                <a:gd name="T3" fmla="*/ 13 h 23"/>
                <a:gd name="T4" fmla="*/ 17 w 23"/>
                <a:gd name="T5" fmla="*/ 7 h 23"/>
                <a:gd name="T6" fmla="*/ 14 w 23"/>
                <a:gd name="T7" fmla="*/ 0 h 23"/>
                <a:gd name="T8" fmla="*/ 0 w 23"/>
                <a:gd name="T9" fmla="*/ 9 h 23"/>
                <a:gd name="T10" fmla="*/ 6 w 23"/>
                <a:gd name="T11" fmla="*/ 17 h 23"/>
                <a:gd name="T12" fmla="*/ 10 w 23"/>
                <a:gd name="T13" fmla="*/ 23 h 23"/>
                <a:gd name="T14" fmla="*/ 10 w 23"/>
                <a:gd name="T15" fmla="*/ 23 h 23"/>
                <a:gd name="T16" fmla="*/ 23 w 23"/>
                <a:gd name="T17" fmla="*/ 1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3"/>
                <a:gd name="T29" fmla="*/ 23 w 23"/>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3">
                  <a:moveTo>
                    <a:pt x="23" y="13"/>
                  </a:moveTo>
                  <a:lnTo>
                    <a:pt x="23" y="13"/>
                  </a:lnTo>
                  <a:lnTo>
                    <a:pt x="17" y="7"/>
                  </a:lnTo>
                  <a:lnTo>
                    <a:pt x="14" y="0"/>
                  </a:lnTo>
                  <a:lnTo>
                    <a:pt x="0" y="9"/>
                  </a:lnTo>
                  <a:lnTo>
                    <a:pt x="6" y="17"/>
                  </a:lnTo>
                  <a:lnTo>
                    <a:pt x="10" y="23"/>
                  </a:lnTo>
                  <a:lnTo>
                    <a:pt x="23" y="13"/>
                  </a:lnTo>
                  <a:close/>
                </a:path>
              </a:pathLst>
            </a:custGeom>
            <a:solidFill>
              <a:srgbClr val="1F1A17"/>
            </a:solidFill>
            <a:ln w="9525">
              <a:noFill/>
              <a:round/>
              <a:headEnd/>
              <a:tailEnd/>
            </a:ln>
          </p:spPr>
          <p:txBody>
            <a:bodyPr/>
            <a:lstStyle/>
            <a:p>
              <a:endParaRPr lang="en-US"/>
            </a:p>
          </p:txBody>
        </p:sp>
        <p:sp>
          <p:nvSpPr>
            <p:cNvPr id="46120" name="Freeform 2371"/>
            <p:cNvSpPr>
              <a:spLocks/>
            </p:cNvSpPr>
            <p:nvPr/>
          </p:nvSpPr>
          <p:spPr bwMode="auto">
            <a:xfrm>
              <a:off x="4535" y="3165"/>
              <a:ext cx="21" cy="19"/>
            </a:xfrm>
            <a:custGeom>
              <a:avLst/>
              <a:gdLst>
                <a:gd name="T0" fmla="*/ 21 w 21"/>
                <a:gd name="T1" fmla="*/ 12 h 19"/>
                <a:gd name="T2" fmla="*/ 21 w 21"/>
                <a:gd name="T3" fmla="*/ 12 h 19"/>
                <a:gd name="T4" fmla="*/ 17 w 21"/>
                <a:gd name="T5" fmla="*/ 6 h 19"/>
                <a:gd name="T6" fmla="*/ 13 w 21"/>
                <a:gd name="T7" fmla="*/ 0 h 19"/>
                <a:gd name="T8" fmla="*/ 0 w 21"/>
                <a:gd name="T9" fmla="*/ 10 h 19"/>
                <a:gd name="T10" fmla="*/ 4 w 21"/>
                <a:gd name="T11" fmla="*/ 16 h 19"/>
                <a:gd name="T12" fmla="*/ 7 w 21"/>
                <a:gd name="T13" fmla="*/ 19 h 19"/>
                <a:gd name="T14" fmla="*/ 7 w 21"/>
                <a:gd name="T15" fmla="*/ 19 h 19"/>
                <a:gd name="T16" fmla="*/ 21 w 21"/>
                <a:gd name="T17" fmla="*/ 12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9"/>
                <a:gd name="T29" fmla="*/ 21 w 21"/>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9">
                  <a:moveTo>
                    <a:pt x="21" y="12"/>
                  </a:moveTo>
                  <a:lnTo>
                    <a:pt x="21" y="12"/>
                  </a:lnTo>
                  <a:lnTo>
                    <a:pt x="17" y="6"/>
                  </a:lnTo>
                  <a:lnTo>
                    <a:pt x="13" y="0"/>
                  </a:lnTo>
                  <a:lnTo>
                    <a:pt x="0" y="10"/>
                  </a:lnTo>
                  <a:lnTo>
                    <a:pt x="4" y="16"/>
                  </a:lnTo>
                  <a:lnTo>
                    <a:pt x="7" y="19"/>
                  </a:lnTo>
                  <a:lnTo>
                    <a:pt x="21" y="12"/>
                  </a:lnTo>
                  <a:close/>
                </a:path>
              </a:pathLst>
            </a:custGeom>
            <a:solidFill>
              <a:srgbClr val="1F1A17"/>
            </a:solidFill>
            <a:ln w="9525">
              <a:noFill/>
              <a:round/>
              <a:headEnd/>
              <a:tailEnd/>
            </a:ln>
          </p:spPr>
          <p:txBody>
            <a:bodyPr/>
            <a:lstStyle/>
            <a:p>
              <a:endParaRPr lang="en-US"/>
            </a:p>
          </p:txBody>
        </p:sp>
        <p:sp>
          <p:nvSpPr>
            <p:cNvPr id="46121" name="Freeform 2372"/>
            <p:cNvSpPr>
              <a:spLocks/>
            </p:cNvSpPr>
            <p:nvPr/>
          </p:nvSpPr>
          <p:spPr bwMode="auto">
            <a:xfrm>
              <a:off x="4542" y="3177"/>
              <a:ext cx="22" cy="21"/>
            </a:xfrm>
            <a:custGeom>
              <a:avLst/>
              <a:gdLst>
                <a:gd name="T0" fmla="*/ 20 w 22"/>
                <a:gd name="T1" fmla="*/ 11 h 21"/>
                <a:gd name="T2" fmla="*/ 22 w 22"/>
                <a:gd name="T3" fmla="*/ 11 h 21"/>
                <a:gd name="T4" fmla="*/ 18 w 22"/>
                <a:gd name="T5" fmla="*/ 6 h 21"/>
                <a:gd name="T6" fmla="*/ 14 w 22"/>
                <a:gd name="T7" fmla="*/ 0 h 21"/>
                <a:gd name="T8" fmla="*/ 0 w 22"/>
                <a:gd name="T9" fmla="*/ 7 h 21"/>
                <a:gd name="T10" fmla="*/ 4 w 22"/>
                <a:gd name="T11" fmla="*/ 13 h 21"/>
                <a:gd name="T12" fmla="*/ 6 w 22"/>
                <a:gd name="T13" fmla="*/ 19 h 21"/>
                <a:gd name="T14" fmla="*/ 8 w 22"/>
                <a:gd name="T15" fmla="*/ 21 h 21"/>
                <a:gd name="T16" fmla="*/ 6 w 22"/>
                <a:gd name="T17" fmla="*/ 19 h 21"/>
                <a:gd name="T18" fmla="*/ 8 w 22"/>
                <a:gd name="T19" fmla="*/ 21 h 21"/>
                <a:gd name="T20" fmla="*/ 8 w 22"/>
                <a:gd name="T21" fmla="*/ 21 h 21"/>
                <a:gd name="T22" fmla="*/ 20 w 22"/>
                <a:gd name="T23" fmla="*/ 11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21"/>
                <a:gd name="T38" fmla="*/ 22 w 22"/>
                <a:gd name="T39" fmla="*/ 21 h 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21">
                  <a:moveTo>
                    <a:pt x="20" y="11"/>
                  </a:moveTo>
                  <a:lnTo>
                    <a:pt x="22" y="11"/>
                  </a:lnTo>
                  <a:lnTo>
                    <a:pt x="18" y="6"/>
                  </a:lnTo>
                  <a:lnTo>
                    <a:pt x="14" y="0"/>
                  </a:lnTo>
                  <a:lnTo>
                    <a:pt x="0" y="7"/>
                  </a:lnTo>
                  <a:lnTo>
                    <a:pt x="4" y="13"/>
                  </a:lnTo>
                  <a:lnTo>
                    <a:pt x="6" y="19"/>
                  </a:lnTo>
                  <a:lnTo>
                    <a:pt x="8" y="21"/>
                  </a:lnTo>
                  <a:lnTo>
                    <a:pt x="6" y="19"/>
                  </a:lnTo>
                  <a:lnTo>
                    <a:pt x="8" y="21"/>
                  </a:lnTo>
                  <a:lnTo>
                    <a:pt x="20" y="11"/>
                  </a:lnTo>
                  <a:close/>
                </a:path>
              </a:pathLst>
            </a:custGeom>
            <a:solidFill>
              <a:srgbClr val="1F1A17"/>
            </a:solidFill>
            <a:ln w="9525">
              <a:noFill/>
              <a:round/>
              <a:headEnd/>
              <a:tailEnd/>
            </a:ln>
          </p:spPr>
          <p:txBody>
            <a:bodyPr/>
            <a:lstStyle/>
            <a:p>
              <a:endParaRPr lang="en-US"/>
            </a:p>
          </p:txBody>
        </p:sp>
        <p:sp>
          <p:nvSpPr>
            <p:cNvPr id="46122" name="Freeform 2373"/>
            <p:cNvSpPr>
              <a:spLocks/>
            </p:cNvSpPr>
            <p:nvPr/>
          </p:nvSpPr>
          <p:spPr bwMode="auto">
            <a:xfrm>
              <a:off x="4550" y="3188"/>
              <a:ext cx="21" cy="19"/>
            </a:xfrm>
            <a:custGeom>
              <a:avLst/>
              <a:gdLst>
                <a:gd name="T0" fmla="*/ 21 w 21"/>
                <a:gd name="T1" fmla="*/ 10 h 19"/>
                <a:gd name="T2" fmla="*/ 21 w 21"/>
                <a:gd name="T3" fmla="*/ 10 h 19"/>
                <a:gd name="T4" fmla="*/ 17 w 21"/>
                <a:gd name="T5" fmla="*/ 6 h 19"/>
                <a:gd name="T6" fmla="*/ 12 w 21"/>
                <a:gd name="T7" fmla="*/ 0 h 19"/>
                <a:gd name="T8" fmla="*/ 0 w 21"/>
                <a:gd name="T9" fmla="*/ 10 h 19"/>
                <a:gd name="T10" fmla="*/ 4 w 21"/>
                <a:gd name="T11" fmla="*/ 16 h 19"/>
                <a:gd name="T12" fmla="*/ 8 w 21"/>
                <a:gd name="T13" fmla="*/ 19 h 19"/>
                <a:gd name="T14" fmla="*/ 8 w 21"/>
                <a:gd name="T15" fmla="*/ 19 h 19"/>
                <a:gd name="T16" fmla="*/ 21 w 21"/>
                <a:gd name="T17" fmla="*/ 1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9"/>
                <a:gd name="T29" fmla="*/ 21 w 21"/>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9">
                  <a:moveTo>
                    <a:pt x="21" y="10"/>
                  </a:moveTo>
                  <a:lnTo>
                    <a:pt x="21" y="10"/>
                  </a:lnTo>
                  <a:lnTo>
                    <a:pt x="17" y="6"/>
                  </a:lnTo>
                  <a:lnTo>
                    <a:pt x="12" y="0"/>
                  </a:lnTo>
                  <a:lnTo>
                    <a:pt x="0" y="10"/>
                  </a:lnTo>
                  <a:lnTo>
                    <a:pt x="4" y="16"/>
                  </a:lnTo>
                  <a:lnTo>
                    <a:pt x="8" y="19"/>
                  </a:lnTo>
                  <a:lnTo>
                    <a:pt x="21" y="10"/>
                  </a:lnTo>
                  <a:close/>
                </a:path>
              </a:pathLst>
            </a:custGeom>
            <a:solidFill>
              <a:srgbClr val="1F1A17"/>
            </a:solidFill>
            <a:ln w="9525">
              <a:noFill/>
              <a:round/>
              <a:headEnd/>
              <a:tailEnd/>
            </a:ln>
          </p:spPr>
          <p:txBody>
            <a:bodyPr/>
            <a:lstStyle/>
            <a:p>
              <a:endParaRPr lang="en-US"/>
            </a:p>
          </p:txBody>
        </p:sp>
        <p:sp>
          <p:nvSpPr>
            <p:cNvPr id="46123" name="Freeform 2374"/>
            <p:cNvSpPr>
              <a:spLocks/>
            </p:cNvSpPr>
            <p:nvPr/>
          </p:nvSpPr>
          <p:spPr bwMode="auto">
            <a:xfrm>
              <a:off x="4558" y="3198"/>
              <a:ext cx="21" cy="23"/>
            </a:xfrm>
            <a:custGeom>
              <a:avLst/>
              <a:gdLst>
                <a:gd name="T0" fmla="*/ 17 w 21"/>
                <a:gd name="T1" fmla="*/ 8 h 23"/>
                <a:gd name="T2" fmla="*/ 21 w 21"/>
                <a:gd name="T3" fmla="*/ 11 h 23"/>
                <a:gd name="T4" fmla="*/ 17 w 21"/>
                <a:gd name="T5" fmla="*/ 6 h 23"/>
                <a:gd name="T6" fmla="*/ 13 w 21"/>
                <a:gd name="T7" fmla="*/ 0 h 23"/>
                <a:gd name="T8" fmla="*/ 0 w 21"/>
                <a:gd name="T9" fmla="*/ 9 h 23"/>
                <a:gd name="T10" fmla="*/ 4 w 21"/>
                <a:gd name="T11" fmla="*/ 15 h 23"/>
                <a:gd name="T12" fmla="*/ 7 w 21"/>
                <a:gd name="T13" fmla="*/ 21 h 23"/>
                <a:gd name="T14" fmla="*/ 11 w 21"/>
                <a:gd name="T15" fmla="*/ 23 h 23"/>
                <a:gd name="T16" fmla="*/ 7 w 21"/>
                <a:gd name="T17" fmla="*/ 21 h 23"/>
                <a:gd name="T18" fmla="*/ 9 w 21"/>
                <a:gd name="T19" fmla="*/ 23 h 23"/>
                <a:gd name="T20" fmla="*/ 11 w 21"/>
                <a:gd name="T21" fmla="*/ 23 h 23"/>
                <a:gd name="T22" fmla="*/ 17 w 21"/>
                <a:gd name="T23" fmla="*/ 8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23"/>
                <a:gd name="T38" fmla="*/ 21 w 21"/>
                <a:gd name="T39" fmla="*/ 23 h 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23">
                  <a:moveTo>
                    <a:pt x="17" y="8"/>
                  </a:moveTo>
                  <a:lnTo>
                    <a:pt x="21" y="11"/>
                  </a:lnTo>
                  <a:lnTo>
                    <a:pt x="17" y="6"/>
                  </a:lnTo>
                  <a:lnTo>
                    <a:pt x="13" y="0"/>
                  </a:lnTo>
                  <a:lnTo>
                    <a:pt x="0" y="9"/>
                  </a:lnTo>
                  <a:lnTo>
                    <a:pt x="4" y="15"/>
                  </a:lnTo>
                  <a:lnTo>
                    <a:pt x="7" y="21"/>
                  </a:lnTo>
                  <a:lnTo>
                    <a:pt x="11" y="23"/>
                  </a:lnTo>
                  <a:lnTo>
                    <a:pt x="7" y="21"/>
                  </a:lnTo>
                  <a:lnTo>
                    <a:pt x="9" y="23"/>
                  </a:lnTo>
                  <a:lnTo>
                    <a:pt x="11" y="23"/>
                  </a:lnTo>
                  <a:lnTo>
                    <a:pt x="17" y="8"/>
                  </a:lnTo>
                  <a:close/>
                </a:path>
              </a:pathLst>
            </a:custGeom>
            <a:solidFill>
              <a:srgbClr val="1F1A17"/>
            </a:solidFill>
            <a:ln w="9525">
              <a:noFill/>
              <a:round/>
              <a:headEnd/>
              <a:tailEnd/>
            </a:ln>
          </p:spPr>
          <p:txBody>
            <a:bodyPr/>
            <a:lstStyle/>
            <a:p>
              <a:endParaRPr lang="en-US"/>
            </a:p>
          </p:txBody>
        </p:sp>
        <p:sp>
          <p:nvSpPr>
            <p:cNvPr id="46124" name="Freeform 2375"/>
            <p:cNvSpPr>
              <a:spLocks/>
            </p:cNvSpPr>
            <p:nvPr/>
          </p:nvSpPr>
          <p:spPr bwMode="auto">
            <a:xfrm>
              <a:off x="4569" y="3206"/>
              <a:ext cx="21" cy="21"/>
            </a:xfrm>
            <a:custGeom>
              <a:avLst/>
              <a:gdLst>
                <a:gd name="T0" fmla="*/ 21 w 21"/>
                <a:gd name="T1" fmla="*/ 5 h 21"/>
                <a:gd name="T2" fmla="*/ 21 w 21"/>
                <a:gd name="T3" fmla="*/ 5 h 21"/>
                <a:gd name="T4" fmla="*/ 14 w 21"/>
                <a:gd name="T5" fmla="*/ 3 h 21"/>
                <a:gd name="T6" fmla="*/ 6 w 21"/>
                <a:gd name="T7" fmla="*/ 0 h 21"/>
                <a:gd name="T8" fmla="*/ 0 w 21"/>
                <a:gd name="T9" fmla="*/ 15 h 21"/>
                <a:gd name="T10" fmla="*/ 8 w 21"/>
                <a:gd name="T11" fmla="*/ 19 h 21"/>
                <a:gd name="T12" fmla="*/ 18 w 21"/>
                <a:gd name="T13" fmla="*/ 21 h 21"/>
                <a:gd name="T14" fmla="*/ 18 w 21"/>
                <a:gd name="T15" fmla="*/ 21 h 21"/>
                <a:gd name="T16" fmla="*/ 18 w 21"/>
                <a:gd name="T17" fmla="*/ 21 h 21"/>
                <a:gd name="T18" fmla="*/ 18 w 21"/>
                <a:gd name="T19" fmla="*/ 21 h 21"/>
                <a:gd name="T20" fmla="*/ 18 w 21"/>
                <a:gd name="T21" fmla="*/ 21 h 21"/>
                <a:gd name="T22" fmla="*/ 21 w 21"/>
                <a:gd name="T23" fmla="*/ 5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21"/>
                <a:gd name="T38" fmla="*/ 21 w 21"/>
                <a:gd name="T39" fmla="*/ 21 h 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21">
                  <a:moveTo>
                    <a:pt x="21" y="5"/>
                  </a:moveTo>
                  <a:lnTo>
                    <a:pt x="21" y="5"/>
                  </a:lnTo>
                  <a:lnTo>
                    <a:pt x="14" y="3"/>
                  </a:lnTo>
                  <a:lnTo>
                    <a:pt x="6" y="0"/>
                  </a:lnTo>
                  <a:lnTo>
                    <a:pt x="0" y="15"/>
                  </a:lnTo>
                  <a:lnTo>
                    <a:pt x="8" y="19"/>
                  </a:lnTo>
                  <a:lnTo>
                    <a:pt x="18" y="21"/>
                  </a:lnTo>
                  <a:lnTo>
                    <a:pt x="21" y="5"/>
                  </a:lnTo>
                  <a:close/>
                </a:path>
              </a:pathLst>
            </a:custGeom>
            <a:solidFill>
              <a:srgbClr val="1F1A17"/>
            </a:solidFill>
            <a:ln w="9525">
              <a:noFill/>
              <a:round/>
              <a:headEnd/>
              <a:tailEnd/>
            </a:ln>
          </p:spPr>
          <p:txBody>
            <a:bodyPr/>
            <a:lstStyle/>
            <a:p>
              <a:endParaRPr lang="en-US"/>
            </a:p>
          </p:txBody>
        </p:sp>
        <p:sp>
          <p:nvSpPr>
            <p:cNvPr id="46125" name="Freeform 2376"/>
            <p:cNvSpPr>
              <a:spLocks/>
            </p:cNvSpPr>
            <p:nvPr/>
          </p:nvSpPr>
          <p:spPr bwMode="auto">
            <a:xfrm>
              <a:off x="4587" y="3211"/>
              <a:ext cx="23" cy="19"/>
            </a:xfrm>
            <a:custGeom>
              <a:avLst/>
              <a:gdLst>
                <a:gd name="T0" fmla="*/ 21 w 23"/>
                <a:gd name="T1" fmla="*/ 4 h 19"/>
                <a:gd name="T2" fmla="*/ 23 w 23"/>
                <a:gd name="T3" fmla="*/ 4 h 19"/>
                <a:gd name="T4" fmla="*/ 13 w 23"/>
                <a:gd name="T5" fmla="*/ 2 h 19"/>
                <a:gd name="T6" fmla="*/ 3 w 23"/>
                <a:gd name="T7" fmla="*/ 0 h 19"/>
                <a:gd name="T8" fmla="*/ 0 w 23"/>
                <a:gd name="T9" fmla="*/ 16 h 19"/>
                <a:gd name="T10" fmla="*/ 9 w 23"/>
                <a:gd name="T11" fmla="*/ 18 h 19"/>
                <a:gd name="T12" fmla="*/ 19 w 23"/>
                <a:gd name="T13" fmla="*/ 19 h 19"/>
                <a:gd name="T14" fmla="*/ 19 w 23"/>
                <a:gd name="T15" fmla="*/ 19 h 19"/>
                <a:gd name="T16" fmla="*/ 21 w 23"/>
                <a:gd name="T17" fmla="*/ 4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19"/>
                <a:gd name="T29" fmla="*/ 23 w 23"/>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19">
                  <a:moveTo>
                    <a:pt x="21" y="4"/>
                  </a:moveTo>
                  <a:lnTo>
                    <a:pt x="23" y="4"/>
                  </a:lnTo>
                  <a:lnTo>
                    <a:pt x="13" y="2"/>
                  </a:lnTo>
                  <a:lnTo>
                    <a:pt x="3" y="0"/>
                  </a:lnTo>
                  <a:lnTo>
                    <a:pt x="0" y="16"/>
                  </a:lnTo>
                  <a:lnTo>
                    <a:pt x="9" y="18"/>
                  </a:lnTo>
                  <a:lnTo>
                    <a:pt x="19" y="19"/>
                  </a:lnTo>
                  <a:lnTo>
                    <a:pt x="21" y="4"/>
                  </a:lnTo>
                  <a:close/>
                </a:path>
              </a:pathLst>
            </a:custGeom>
            <a:solidFill>
              <a:srgbClr val="1F1A17"/>
            </a:solidFill>
            <a:ln w="9525">
              <a:noFill/>
              <a:round/>
              <a:headEnd/>
              <a:tailEnd/>
            </a:ln>
          </p:spPr>
          <p:txBody>
            <a:bodyPr/>
            <a:lstStyle/>
            <a:p>
              <a:endParaRPr lang="en-US"/>
            </a:p>
          </p:txBody>
        </p:sp>
        <p:sp>
          <p:nvSpPr>
            <p:cNvPr id="46126" name="Freeform 2377"/>
            <p:cNvSpPr>
              <a:spLocks/>
            </p:cNvSpPr>
            <p:nvPr/>
          </p:nvSpPr>
          <p:spPr bwMode="auto">
            <a:xfrm>
              <a:off x="4606" y="3215"/>
              <a:ext cx="30" cy="19"/>
            </a:xfrm>
            <a:custGeom>
              <a:avLst/>
              <a:gdLst>
                <a:gd name="T0" fmla="*/ 21 w 30"/>
                <a:gd name="T1" fmla="*/ 4 h 19"/>
                <a:gd name="T2" fmla="*/ 27 w 30"/>
                <a:gd name="T3" fmla="*/ 2 h 19"/>
                <a:gd name="T4" fmla="*/ 15 w 30"/>
                <a:gd name="T5" fmla="*/ 2 h 19"/>
                <a:gd name="T6" fmla="*/ 2 w 30"/>
                <a:gd name="T7" fmla="*/ 0 h 19"/>
                <a:gd name="T8" fmla="*/ 0 w 30"/>
                <a:gd name="T9" fmla="*/ 15 h 19"/>
                <a:gd name="T10" fmla="*/ 13 w 30"/>
                <a:gd name="T11" fmla="*/ 17 h 19"/>
                <a:gd name="T12" fmla="*/ 25 w 30"/>
                <a:gd name="T13" fmla="*/ 17 h 19"/>
                <a:gd name="T14" fmla="*/ 30 w 30"/>
                <a:gd name="T15" fmla="*/ 17 h 19"/>
                <a:gd name="T16" fmla="*/ 25 w 30"/>
                <a:gd name="T17" fmla="*/ 17 h 19"/>
                <a:gd name="T18" fmla="*/ 29 w 30"/>
                <a:gd name="T19" fmla="*/ 19 h 19"/>
                <a:gd name="T20" fmla="*/ 30 w 30"/>
                <a:gd name="T21" fmla="*/ 17 h 19"/>
                <a:gd name="T22" fmla="*/ 21 w 30"/>
                <a:gd name="T23" fmla="*/ 4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19"/>
                <a:gd name="T38" fmla="*/ 30 w 30"/>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19">
                  <a:moveTo>
                    <a:pt x="21" y="4"/>
                  </a:moveTo>
                  <a:lnTo>
                    <a:pt x="27" y="2"/>
                  </a:lnTo>
                  <a:lnTo>
                    <a:pt x="15" y="2"/>
                  </a:lnTo>
                  <a:lnTo>
                    <a:pt x="2" y="0"/>
                  </a:lnTo>
                  <a:lnTo>
                    <a:pt x="0" y="15"/>
                  </a:lnTo>
                  <a:lnTo>
                    <a:pt x="13" y="17"/>
                  </a:lnTo>
                  <a:lnTo>
                    <a:pt x="25" y="17"/>
                  </a:lnTo>
                  <a:lnTo>
                    <a:pt x="30" y="17"/>
                  </a:lnTo>
                  <a:lnTo>
                    <a:pt x="25" y="17"/>
                  </a:lnTo>
                  <a:lnTo>
                    <a:pt x="29" y="19"/>
                  </a:lnTo>
                  <a:lnTo>
                    <a:pt x="30" y="17"/>
                  </a:lnTo>
                  <a:lnTo>
                    <a:pt x="21" y="4"/>
                  </a:lnTo>
                  <a:close/>
                </a:path>
              </a:pathLst>
            </a:custGeom>
            <a:solidFill>
              <a:srgbClr val="1F1A17"/>
            </a:solidFill>
            <a:ln w="9525">
              <a:noFill/>
              <a:round/>
              <a:headEnd/>
              <a:tailEnd/>
            </a:ln>
          </p:spPr>
          <p:txBody>
            <a:bodyPr/>
            <a:lstStyle/>
            <a:p>
              <a:endParaRPr lang="en-US"/>
            </a:p>
          </p:txBody>
        </p:sp>
        <p:sp>
          <p:nvSpPr>
            <p:cNvPr id="46127" name="Freeform 2378"/>
            <p:cNvSpPr>
              <a:spLocks/>
            </p:cNvSpPr>
            <p:nvPr/>
          </p:nvSpPr>
          <p:spPr bwMode="auto">
            <a:xfrm>
              <a:off x="4627" y="3215"/>
              <a:ext cx="25" cy="17"/>
            </a:xfrm>
            <a:custGeom>
              <a:avLst/>
              <a:gdLst>
                <a:gd name="T0" fmla="*/ 17 w 25"/>
                <a:gd name="T1" fmla="*/ 0 h 17"/>
                <a:gd name="T2" fmla="*/ 15 w 25"/>
                <a:gd name="T3" fmla="*/ 2 h 17"/>
                <a:gd name="T4" fmla="*/ 11 w 25"/>
                <a:gd name="T5" fmla="*/ 0 h 17"/>
                <a:gd name="T6" fmla="*/ 0 w 25"/>
                <a:gd name="T7" fmla="*/ 4 h 17"/>
                <a:gd name="T8" fmla="*/ 9 w 25"/>
                <a:gd name="T9" fmla="*/ 17 h 17"/>
                <a:gd name="T10" fmla="*/ 15 w 25"/>
                <a:gd name="T11" fmla="*/ 17 h 17"/>
                <a:gd name="T12" fmla="*/ 25 w 25"/>
                <a:gd name="T13" fmla="*/ 14 h 17"/>
                <a:gd name="T14" fmla="*/ 23 w 25"/>
                <a:gd name="T15" fmla="*/ 14 h 17"/>
                <a:gd name="T16" fmla="*/ 17 w 25"/>
                <a:gd name="T17" fmla="*/ 0 h 17"/>
                <a:gd name="T18" fmla="*/ 15 w 25"/>
                <a:gd name="T19" fmla="*/ 0 h 17"/>
                <a:gd name="T20" fmla="*/ 15 w 25"/>
                <a:gd name="T21" fmla="*/ 2 h 17"/>
                <a:gd name="T22" fmla="*/ 17 w 25"/>
                <a:gd name="T23" fmla="*/ 0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
                <a:gd name="T37" fmla="*/ 0 h 17"/>
                <a:gd name="T38" fmla="*/ 25 w 25"/>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 h="17">
                  <a:moveTo>
                    <a:pt x="17" y="0"/>
                  </a:moveTo>
                  <a:lnTo>
                    <a:pt x="15" y="2"/>
                  </a:lnTo>
                  <a:lnTo>
                    <a:pt x="11" y="0"/>
                  </a:lnTo>
                  <a:lnTo>
                    <a:pt x="0" y="4"/>
                  </a:lnTo>
                  <a:lnTo>
                    <a:pt x="9" y="17"/>
                  </a:lnTo>
                  <a:lnTo>
                    <a:pt x="15" y="17"/>
                  </a:lnTo>
                  <a:lnTo>
                    <a:pt x="25" y="14"/>
                  </a:lnTo>
                  <a:lnTo>
                    <a:pt x="23" y="14"/>
                  </a:lnTo>
                  <a:lnTo>
                    <a:pt x="17" y="0"/>
                  </a:lnTo>
                  <a:lnTo>
                    <a:pt x="15" y="0"/>
                  </a:lnTo>
                  <a:lnTo>
                    <a:pt x="15" y="2"/>
                  </a:lnTo>
                  <a:lnTo>
                    <a:pt x="17" y="0"/>
                  </a:lnTo>
                  <a:close/>
                </a:path>
              </a:pathLst>
            </a:custGeom>
            <a:solidFill>
              <a:srgbClr val="1F1A17"/>
            </a:solidFill>
            <a:ln w="9525">
              <a:noFill/>
              <a:round/>
              <a:headEnd/>
              <a:tailEnd/>
            </a:ln>
          </p:spPr>
          <p:txBody>
            <a:bodyPr/>
            <a:lstStyle/>
            <a:p>
              <a:endParaRPr lang="en-US"/>
            </a:p>
          </p:txBody>
        </p:sp>
        <p:sp>
          <p:nvSpPr>
            <p:cNvPr id="46128" name="Freeform 2379"/>
            <p:cNvSpPr>
              <a:spLocks/>
            </p:cNvSpPr>
            <p:nvPr/>
          </p:nvSpPr>
          <p:spPr bwMode="auto">
            <a:xfrm>
              <a:off x="4644" y="3211"/>
              <a:ext cx="27" cy="18"/>
            </a:xfrm>
            <a:custGeom>
              <a:avLst/>
              <a:gdLst>
                <a:gd name="T0" fmla="*/ 15 w 27"/>
                <a:gd name="T1" fmla="*/ 0 h 18"/>
                <a:gd name="T2" fmla="*/ 15 w 27"/>
                <a:gd name="T3" fmla="*/ 0 h 18"/>
                <a:gd name="T4" fmla="*/ 10 w 27"/>
                <a:gd name="T5" fmla="*/ 0 h 18"/>
                <a:gd name="T6" fmla="*/ 0 w 27"/>
                <a:gd name="T7" fmla="*/ 4 h 18"/>
                <a:gd name="T8" fmla="*/ 6 w 27"/>
                <a:gd name="T9" fmla="*/ 18 h 18"/>
                <a:gd name="T10" fmla="*/ 15 w 27"/>
                <a:gd name="T11" fmla="*/ 16 h 18"/>
                <a:gd name="T12" fmla="*/ 27 w 27"/>
                <a:gd name="T13" fmla="*/ 10 h 18"/>
                <a:gd name="T14" fmla="*/ 27 w 27"/>
                <a:gd name="T15" fmla="*/ 10 h 18"/>
                <a:gd name="T16" fmla="*/ 15 w 27"/>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8"/>
                <a:gd name="T29" fmla="*/ 27 w 27"/>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8">
                  <a:moveTo>
                    <a:pt x="15" y="0"/>
                  </a:moveTo>
                  <a:lnTo>
                    <a:pt x="15" y="0"/>
                  </a:lnTo>
                  <a:lnTo>
                    <a:pt x="10" y="0"/>
                  </a:lnTo>
                  <a:lnTo>
                    <a:pt x="0" y="4"/>
                  </a:lnTo>
                  <a:lnTo>
                    <a:pt x="6" y="18"/>
                  </a:lnTo>
                  <a:lnTo>
                    <a:pt x="15" y="16"/>
                  </a:lnTo>
                  <a:lnTo>
                    <a:pt x="27" y="10"/>
                  </a:lnTo>
                  <a:lnTo>
                    <a:pt x="15" y="0"/>
                  </a:lnTo>
                  <a:close/>
                </a:path>
              </a:pathLst>
            </a:custGeom>
            <a:solidFill>
              <a:srgbClr val="1F1A17"/>
            </a:solidFill>
            <a:ln w="9525">
              <a:noFill/>
              <a:round/>
              <a:headEnd/>
              <a:tailEnd/>
            </a:ln>
          </p:spPr>
          <p:txBody>
            <a:bodyPr/>
            <a:lstStyle/>
            <a:p>
              <a:endParaRPr lang="en-US"/>
            </a:p>
          </p:txBody>
        </p:sp>
        <p:sp>
          <p:nvSpPr>
            <p:cNvPr id="46129" name="Freeform 2380"/>
            <p:cNvSpPr>
              <a:spLocks/>
            </p:cNvSpPr>
            <p:nvPr/>
          </p:nvSpPr>
          <p:spPr bwMode="auto">
            <a:xfrm>
              <a:off x="4659" y="3186"/>
              <a:ext cx="27" cy="35"/>
            </a:xfrm>
            <a:custGeom>
              <a:avLst/>
              <a:gdLst>
                <a:gd name="T0" fmla="*/ 16 w 27"/>
                <a:gd name="T1" fmla="*/ 0 h 35"/>
                <a:gd name="T2" fmla="*/ 14 w 27"/>
                <a:gd name="T3" fmla="*/ 0 h 35"/>
                <a:gd name="T4" fmla="*/ 6 w 27"/>
                <a:gd name="T5" fmla="*/ 14 h 35"/>
                <a:gd name="T6" fmla="*/ 0 w 27"/>
                <a:gd name="T7" fmla="*/ 25 h 35"/>
                <a:gd name="T8" fmla="*/ 12 w 27"/>
                <a:gd name="T9" fmla="*/ 35 h 35"/>
                <a:gd name="T10" fmla="*/ 22 w 27"/>
                <a:gd name="T11" fmla="*/ 21 h 35"/>
                <a:gd name="T12" fmla="*/ 27 w 27"/>
                <a:gd name="T13" fmla="*/ 10 h 35"/>
                <a:gd name="T14" fmla="*/ 25 w 27"/>
                <a:gd name="T15" fmla="*/ 12 h 35"/>
                <a:gd name="T16" fmla="*/ 16 w 27"/>
                <a:gd name="T17" fmla="*/ 0 h 35"/>
                <a:gd name="T18" fmla="*/ 16 w 27"/>
                <a:gd name="T19" fmla="*/ 0 h 35"/>
                <a:gd name="T20" fmla="*/ 14 w 27"/>
                <a:gd name="T21" fmla="*/ 0 h 35"/>
                <a:gd name="T22" fmla="*/ 16 w 27"/>
                <a:gd name="T23" fmla="*/ 0 h 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35"/>
                <a:gd name="T38" fmla="*/ 27 w 27"/>
                <a:gd name="T39" fmla="*/ 35 h 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35">
                  <a:moveTo>
                    <a:pt x="16" y="0"/>
                  </a:moveTo>
                  <a:lnTo>
                    <a:pt x="14" y="0"/>
                  </a:lnTo>
                  <a:lnTo>
                    <a:pt x="6" y="14"/>
                  </a:lnTo>
                  <a:lnTo>
                    <a:pt x="0" y="25"/>
                  </a:lnTo>
                  <a:lnTo>
                    <a:pt x="12" y="35"/>
                  </a:lnTo>
                  <a:lnTo>
                    <a:pt x="22" y="21"/>
                  </a:lnTo>
                  <a:lnTo>
                    <a:pt x="27" y="10"/>
                  </a:lnTo>
                  <a:lnTo>
                    <a:pt x="25" y="12"/>
                  </a:lnTo>
                  <a:lnTo>
                    <a:pt x="16" y="0"/>
                  </a:lnTo>
                  <a:lnTo>
                    <a:pt x="14" y="0"/>
                  </a:lnTo>
                  <a:lnTo>
                    <a:pt x="16" y="0"/>
                  </a:lnTo>
                  <a:close/>
                </a:path>
              </a:pathLst>
            </a:custGeom>
            <a:solidFill>
              <a:srgbClr val="1F1A17"/>
            </a:solidFill>
            <a:ln w="9525">
              <a:noFill/>
              <a:round/>
              <a:headEnd/>
              <a:tailEnd/>
            </a:ln>
          </p:spPr>
          <p:txBody>
            <a:bodyPr/>
            <a:lstStyle/>
            <a:p>
              <a:endParaRPr lang="en-US"/>
            </a:p>
          </p:txBody>
        </p:sp>
        <p:sp>
          <p:nvSpPr>
            <p:cNvPr id="46130" name="Freeform 2381"/>
            <p:cNvSpPr>
              <a:spLocks/>
            </p:cNvSpPr>
            <p:nvPr/>
          </p:nvSpPr>
          <p:spPr bwMode="auto">
            <a:xfrm>
              <a:off x="4675" y="3167"/>
              <a:ext cx="19" cy="31"/>
            </a:xfrm>
            <a:custGeom>
              <a:avLst/>
              <a:gdLst>
                <a:gd name="T0" fmla="*/ 11 w 19"/>
                <a:gd name="T1" fmla="*/ 0 h 31"/>
                <a:gd name="T2" fmla="*/ 7 w 19"/>
                <a:gd name="T3" fmla="*/ 2 h 31"/>
                <a:gd name="T4" fmla="*/ 2 w 19"/>
                <a:gd name="T5" fmla="*/ 12 h 31"/>
                <a:gd name="T6" fmla="*/ 0 w 19"/>
                <a:gd name="T7" fmla="*/ 19 h 31"/>
                <a:gd name="T8" fmla="*/ 9 w 19"/>
                <a:gd name="T9" fmla="*/ 31 h 31"/>
                <a:gd name="T10" fmla="*/ 17 w 19"/>
                <a:gd name="T11" fmla="*/ 19 h 31"/>
                <a:gd name="T12" fmla="*/ 19 w 19"/>
                <a:gd name="T13" fmla="*/ 14 h 31"/>
                <a:gd name="T14" fmla="*/ 15 w 19"/>
                <a:gd name="T15" fmla="*/ 16 h 31"/>
                <a:gd name="T16" fmla="*/ 11 w 19"/>
                <a:gd name="T17" fmla="*/ 0 h 31"/>
                <a:gd name="T18" fmla="*/ 9 w 19"/>
                <a:gd name="T19" fmla="*/ 0 h 31"/>
                <a:gd name="T20" fmla="*/ 7 w 19"/>
                <a:gd name="T21" fmla="*/ 2 h 31"/>
                <a:gd name="T22" fmla="*/ 11 w 19"/>
                <a:gd name="T23" fmla="*/ 0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
                <a:gd name="T37" fmla="*/ 0 h 31"/>
                <a:gd name="T38" fmla="*/ 19 w 19"/>
                <a:gd name="T39" fmla="*/ 31 h 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 h="31">
                  <a:moveTo>
                    <a:pt x="11" y="0"/>
                  </a:moveTo>
                  <a:lnTo>
                    <a:pt x="7" y="2"/>
                  </a:lnTo>
                  <a:lnTo>
                    <a:pt x="2" y="12"/>
                  </a:lnTo>
                  <a:lnTo>
                    <a:pt x="0" y="19"/>
                  </a:lnTo>
                  <a:lnTo>
                    <a:pt x="9" y="31"/>
                  </a:lnTo>
                  <a:lnTo>
                    <a:pt x="17" y="19"/>
                  </a:lnTo>
                  <a:lnTo>
                    <a:pt x="19" y="14"/>
                  </a:lnTo>
                  <a:lnTo>
                    <a:pt x="15" y="16"/>
                  </a:lnTo>
                  <a:lnTo>
                    <a:pt x="11" y="0"/>
                  </a:lnTo>
                  <a:lnTo>
                    <a:pt x="9" y="0"/>
                  </a:lnTo>
                  <a:lnTo>
                    <a:pt x="7" y="2"/>
                  </a:lnTo>
                  <a:lnTo>
                    <a:pt x="11" y="0"/>
                  </a:lnTo>
                  <a:close/>
                </a:path>
              </a:pathLst>
            </a:custGeom>
            <a:solidFill>
              <a:srgbClr val="1F1A17"/>
            </a:solidFill>
            <a:ln w="9525">
              <a:noFill/>
              <a:round/>
              <a:headEnd/>
              <a:tailEnd/>
            </a:ln>
          </p:spPr>
          <p:txBody>
            <a:bodyPr/>
            <a:lstStyle/>
            <a:p>
              <a:endParaRPr lang="en-US"/>
            </a:p>
          </p:txBody>
        </p:sp>
        <p:sp>
          <p:nvSpPr>
            <p:cNvPr id="46131" name="Freeform 2382"/>
            <p:cNvSpPr>
              <a:spLocks/>
            </p:cNvSpPr>
            <p:nvPr/>
          </p:nvSpPr>
          <p:spPr bwMode="auto">
            <a:xfrm>
              <a:off x="4686" y="3156"/>
              <a:ext cx="18" cy="27"/>
            </a:xfrm>
            <a:custGeom>
              <a:avLst/>
              <a:gdLst>
                <a:gd name="T0" fmla="*/ 18 w 18"/>
                <a:gd name="T1" fmla="*/ 7 h 27"/>
                <a:gd name="T2" fmla="*/ 8 w 18"/>
                <a:gd name="T3" fmla="*/ 2 h 27"/>
                <a:gd name="T4" fmla="*/ 0 w 18"/>
                <a:gd name="T5" fmla="*/ 9 h 27"/>
                <a:gd name="T6" fmla="*/ 0 w 18"/>
                <a:gd name="T7" fmla="*/ 11 h 27"/>
                <a:gd name="T8" fmla="*/ 4 w 18"/>
                <a:gd name="T9" fmla="*/ 27 h 27"/>
                <a:gd name="T10" fmla="*/ 12 w 18"/>
                <a:gd name="T11" fmla="*/ 19 h 27"/>
                <a:gd name="T12" fmla="*/ 12 w 18"/>
                <a:gd name="T13" fmla="*/ 17 h 27"/>
                <a:gd name="T14" fmla="*/ 2 w 18"/>
                <a:gd name="T15" fmla="*/ 11 h 27"/>
                <a:gd name="T16" fmla="*/ 18 w 18"/>
                <a:gd name="T17" fmla="*/ 7 h 27"/>
                <a:gd name="T18" fmla="*/ 16 w 18"/>
                <a:gd name="T19" fmla="*/ 0 h 27"/>
                <a:gd name="T20" fmla="*/ 8 w 18"/>
                <a:gd name="T21" fmla="*/ 2 h 27"/>
                <a:gd name="T22" fmla="*/ 18 w 18"/>
                <a:gd name="T23" fmla="*/ 7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27"/>
                <a:gd name="T38" fmla="*/ 18 w 18"/>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27">
                  <a:moveTo>
                    <a:pt x="18" y="7"/>
                  </a:moveTo>
                  <a:lnTo>
                    <a:pt x="8" y="2"/>
                  </a:lnTo>
                  <a:lnTo>
                    <a:pt x="0" y="9"/>
                  </a:lnTo>
                  <a:lnTo>
                    <a:pt x="0" y="11"/>
                  </a:lnTo>
                  <a:lnTo>
                    <a:pt x="4" y="27"/>
                  </a:lnTo>
                  <a:lnTo>
                    <a:pt x="12" y="19"/>
                  </a:lnTo>
                  <a:lnTo>
                    <a:pt x="12" y="17"/>
                  </a:lnTo>
                  <a:lnTo>
                    <a:pt x="2" y="11"/>
                  </a:lnTo>
                  <a:lnTo>
                    <a:pt x="18" y="7"/>
                  </a:lnTo>
                  <a:lnTo>
                    <a:pt x="16" y="0"/>
                  </a:lnTo>
                  <a:lnTo>
                    <a:pt x="8" y="2"/>
                  </a:lnTo>
                  <a:lnTo>
                    <a:pt x="18" y="7"/>
                  </a:lnTo>
                  <a:close/>
                </a:path>
              </a:pathLst>
            </a:custGeom>
            <a:solidFill>
              <a:srgbClr val="1F1A17"/>
            </a:solidFill>
            <a:ln w="9525">
              <a:noFill/>
              <a:round/>
              <a:headEnd/>
              <a:tailEnd/>
            </a:ln>
          </p:spPr>
          <p:txBody>
            <a:bodyPr/>
            <a:lstStyle/>
            <a:p>
              <a:endParaRPr lang="en-US"/>
            </a:p>
          </p:txBody>
        </p:sp>
        <p:sp>
          <p:nvSpPr>
            <p:cNvPr id="46132" name="Freeform 2383"/>
            <p:cNvSpPr>
              <a:spLocks/>
            </p:cNvSpPr>
            <p:nvPr/>
          </p:nvSpPr>
          <p:spPr bwMode="auto">
            <a:xfrm>
              <a:off x="4688" y="3163"/>
              <a:ext cx="27" cy="29"/>
            </a:xfrm>
            <a:custGeom>
              <a:avLst/>
              <a:gdLst>
                <a:gd name="T0" fmla="*/ 27 w 27"/>
                <a:gd name="T1" fmla="*/ 27 h 29"/>
                <a:gd name="T2" fmla="*/ 27 w 27"/>
                <a:gd name="T3" fmla="*/ 25 h 29"/>
                <a:gd name="T4" fmla="*/ 21 w 27"/>
                <a:gd name="T5" fmla="*/ 12 h 29"/>
                <a:gd name="T6" fmla="*/ 16 w 27"/>
                <a:gd name="T7" fmla="*/ 0 h 29"/>
                <a:gd name="T8" fmla="*/ 0 w 27"/>
                <a:gd name="T9" fmla="*/ 4 h 29"/>
                <a:gd name="T10" fmla="*/ 6 w 27"/>
                <a:gd name="T11" fmla="*/ 18 h 29"/>
                <a:gd name="T12" fmla="*/ 12 w 27"/>
                <a:gd name="T13" fmla="*/ 29 h 29"/>
                <a:gd name="T14" fmla="*/ 12 w 27"/>
                <a:gd name="T15" fmla="*/ 29 h 29"/>
                <a:gd name="T16" fmla="*/ 27 w 27"/>
                <a:gd name="T17" fmla="*/ 27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9"/>
                <a:gd name="T29" fmla="*/ 27 w 27"/>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9">
                  <a:moveTo>
                    <a:pt x="27" y="27"/>
                  </a:moveTo>
                  <a:lnTo>
                    <a:pt x="27" y="25"/>
                  </a:lnTo>
                  <a:lnTo>
                    <a:pt x="21" y="12"/>
                  </a:lnTo>
                  <a:lnTo>
                    <a:pt x="16" y="0"/>
                  </a:lnTo>
                  <a:lnTo>
                    <a:pt x="0" y="4"/>
                  </a:lnTo>
                  <a:lnTo>
                    <a:pt x="6" y="18"/>
                  </a:lnTo>
                  <a:lnTo>
                    <a:pt x="12" y="29"/>
                  </a:lnTo>
                  <a:lnTo>
                    <a:pt x="27" y="27"/>
                  </a:lnTo>
                  <a:close/>
                </a:path>
              </a:pathLst>
            </a:custGeom>
            <a:solidFill>
              <a:srgbClr val="1F1A17"/>
            </a:solidFill>
            <a:ln w="9525">
              <a:noFill/>
              <a:round/>
              <a:headEnd/>
              <a:tailEnd/>
            </a:ln>
          </p:spPr>
          <p:txBody>
            <a:bodyPr/>
            <a:lstStyle/>
            <a:p>
              <a:endParaRPr lang="en-US"/>
            </a:p>
          </p:txBody>
        </p:sp>
        <p:sp>
          <p:nvSpPr>
            <p:cNvPr id="46133" name="Freeform 2384"/>
            <p:cNvSpPr>
              <a:spLocks/>
            </p:cNvSpPr>
            <p:nvPr/>
          </p:nvSpPr>
          <p:spPr bwMode="auto">
            <a:xfrm>
              <a:off x="4700" y="3190"/>
              <a:ext cx="21" cy="35"/>
            </a:xfrm>
            <a:custGeom>
              <a:avLst/>
              <a:gdLst>
                <a:gd name="T0" fmla="*/ 19 w 21"/>
                <a:gd name="T1" fmla="*/ 25 h 35"/>
                <a:gd name="T2" fmla="*/ 21 w 21"/>
                <a:gd name="T3" fmla="*/ 31 h 35"/>
                <a:gd name="T4" fmla="*/ 19 w 21"/>
                <a:gd name="T5" fmla="*/ 16 h 35"/>
                <a:gd name="T6" fmla="*/ 15 w 21"/>
                <a:gd name="T7" fmla="*/ 0 h 35"/>
                <a:gd name="T8" fmla="*/ 0 w 21"/>
                <a:gd name="T9" fmla="*/ 2 h 35"/>
                <a:gd name="T10" fmla="*/ 2 w 21"/>
                <a:gd name="T11" fmla="*/ 17 h 35"/>
                <a:gd name="T12" fmla="*/ 4 w 21"/>
                <a:gd name="T13" fmla="*/ 31 h 35"/>
                <a:gd name="T14" fmla="*/ 6 w 21"/>
                <a:gd name="T15" fmla="*/ 35 h 35"/>
                <a:gd name="T16" fmla="*/ 4 w 21"/>
                <a:gd name="T17" fmla="*/ 31 h 35"/>
                <a:gd name="T18" fmla="*/ 6 w 21"/>
                <a:gd name="T19" fmla="*/ 33 h 35"/>
                <a:gd name="T20" fmla="*/ 6 w 21"/>
                <a:gd name="T21" fmla="*/ 35 h 35"/>
                <a:gd name="T22" fmla="*/ 19 w 21"/>
                <a:gd name="T23" fmla="*/ 25 h 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35"/>
                <a:gd name="T38" fmla="*/ 21 w 21"/>
                <a:gd name="T39" fmla="*/ 35 h 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35">
                  <a:moveTo>
                    <a:pt x="19" y="25"/>
                  </a:moveTo>
                  <a:lnTo>
                    <a:pt x="21" y="31"/>
                  </a:lnTo>
                  <a:lnTo>
                    <a:pt x="19" y="16"/>
                  </a:lnTo>
                  <a:lnTo>
                    <a:pt x="15" y="0"/>
                  </a:lnTo>
                  <a:lnTo>
                    <a:pt x="0" y="2"/>
                  </a:lnTo>
                  <a:lnTo>
                    <a:pt x="2" y="17"/>
                  </a:lnTo>
                  <a:lnTo>
                    <a:pt x="4" y="31"/>
                  </a:lnTo>
                  <a:lnTo>
                    <a:pt x="6" y="35"/>
                  </a:lnTo>
                  <a:lnTo>
                    <a:pt x="4" y="31"/>
                  </a:lnTo>
                  <a:lnTo>
                    <a:pt x="6" y="33"/>
                  </a:lnTo>
                  <a:lnTo>
                    <a:pt x="6" y="35"/>
                  </a:lnTo>
                  <a:lnTo>
                    <a:pt x="19" y="25"/>
                  </a:lnTo>
                  <a:close/>
                </a:path>
              </a:pathLst>
            </a:custGeom>
            <a:solidFill>
              <a:srgbClr val="1F1A17"/>
            </a:solidFill>
            <a:ln w="9525">
              <a:noFill/>
              <a:round/>
              <a:headEnd/>
              <a:tailEnd/>
            </a:ln>
          </p:spPr>
          <p:txBody>
            <a:bodyPr/>
            <a:lstStyle/>
            <a:p>
              <a:endParaRPr lang="en-US"/>
            </a:p>
          </p:txBody>
        </p:sp>
        <p:sp>
          <p:nvSpPr>
            <p:cNvPr id="46134" name="Freeform 2385"/>
            <p:cNvSpPr>
              <a:spLocks/>
            </p:cNvSpPr>
            <p:nvPr/>
          </p:nvSpPr>
          <p:spPr bwMode="auto">
            <a:xfrm>
              <a:off x="4706" y="3215"/>
              <a:ext cx="23" cy="39"/>
            </a:xfrm>
            <a:custGeom>
              <a:avLst/>
              <a:gdLst>
                <a:gd name="T0" fmla="*/ 23 w 23"/>
                <a:gd name="T1" fmla="*/ 27 h 39"/>
                <a:gd name="T2" fmla="*/ 23 w 23"/>
                <a:gd name="T3" fmla="*/ 27 h 39"/>
                <a:gd name="T4" fmla="*/ 19 w 23"/>
                <a:gd name="T5" fmla="*/ 15 h 39"/>
                <a:gd name="T6" fmla="*/ 13 w 23"/>
                <a:gd name="T7" fmla="*/ 0 h 39"/>
                <a:gd name="T8" fmla="*/ 0 w 23"/>
                <a:gd name="T9" fmla="*/ 10 h 39"/>
                <a:gd name="T10" fmla="*/ 3 w 23"/>
                <a:gd name="T11" fmla="*/ 21 h 39"/>
                <a:gd name="T12" fmla="*/ 11 w 23"/>
                <a:gd name="T13" fmla="*/ 37 h 39"/>
                <a:gd name="T14" fmla="*/ 11 w 23"/>
                <a:gd name="T15" fmla="*/ 39 h 39"/>
                <a:gd name="T16" fmla="*/ 11 w 23"/>
                <a:gd name="T17" fmla="*/ 37 h 39"/>
                <a:gd name="T18" fmla="*/ 11 w 23"/>
                <a:gd name="T19" fmla="*/ 39 h 39"/>
                <a:gd name="T20" fmla="*/ 11 w 23"/>
                <a:gd name="T21" fmla="*/ 39 h 39"/>
                <a:gd name="T22" fmla="*/ 23 w 23"/>
                <a:gd name="T23" fmla="*/ 27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39"/>
                <a:gd name="T38" fmla="*/ 23 w 23"/>
                <a:gd name="T39" fmla="*/ 39 h 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39">
                  <a:moveTo>
                    <a:pt x="23" y="27"/>
                  </a:moveTo>
                  <a:lnTo>
                    <a:pt x="23" y="27"/>
                  </a:lnTo>
                  <a:lnTo>
                    <a:pt x="19" y="15"/>
                  </a:lnTo>
                  <a:lnTo>
                    <a:pt x="13" y="0"/>
                  </a:lnTo>
                  <a:lnTo>
                    <a:pt x="0" y="10"/>
                  </a:lnTo>
                  <a:lnTo>
                    <a:pt x="3" y="21"/>
                  </a:lnTo>
                  <a:lnTo>
                    <a:pt x="11" y="37"/>
                  </a:lnTo>
                  <a:lnTo>
                    <a:pt x="11" y="39"/>
                  </a:lnTo>
                  <a:lnTo>
                    <a:pt x="11" y="37"/>
                  </a:lnTo>
                  <a:lnTo>
                    <a:pt x="11" y="39"/>
                  </a:lnTo>
                  <a:lnTo>
                    <a:pt x="23" y="27"/>
                  </a:lnTo>
                  <a:close/>
                </a:path>
              </a:pathLst>
            </a:custGeom>
            <a:solidFill>
              <a:srgbClr val="1F1A17"/>
            </a:solidFill>
            <a:ln w="9525">
              <a:noFill/>
              <a:round/>
              <a:headEnd/>
              <a:tailEnd/>
            </a:ln>
          </p:spPr>
          <p:txBody>
            <a:bodyPr/>
            <a:lstStyle/>
            <a:p>
              <a:endParaRPr lang="en-US"/>
            </a:p>
          </p:txBody>
        </p:sp>
        <p:sp>
          <p:nvSpPr>
            <p:cNvPr id="46135" name="Freeform 2386"/>
            <p:cNvSpPr>
              <a:spLocks/>
            </p:cNvSpPr>
            <p:nvPr/>
          </p:nvSpPr>
          <p:spPr bwMode="auto">
            <a:xfrm>
              <a:off x="4717" y="3242"/>
              <a:ext cx="25" cy="27"/>
            </a:xfrm>
            <a:custGeom>
              <a:avLst/>
              <a:gdLst>
                <a:gd name="T0" fmla="*/ 21 w 25"/>
                <a:gd name="T1" fmla="*/ 10 h 27"/>
                <a:gd name="T2" fmla="*/ 25 w 25"/>
                <a:gd name="T3" fmla="*/ 12 h 27"/>
                <a:gd name="T4" fmla="*/ 19 w 25"/>
                <a:gd name="T5" fmla="*/ 6 h 27"/>
                <a:gd name="T6" fmla="*/ 12 w 25"/>
                <a:gd name="T7" fmla="*/ 0 h 27"/>
                <a:gd name="T8" fmla="*/ 0 w 25"/>
                <a:gd name="T9" fmla="*/ 12 h 27"/>
                <a:gd name="T10" fmla="*/ 8 w 25"/>
                <a:gd name="T11" fmla="*/ 17 h 27"/>
                <a:gd name="T12" fmla="*/ 15 w 25"/>
                <a:gd name="T13" fmla="*/ 25 h 27"/>
                <a:gd name="T14" fmla="*/ 19 w 25"/>
                <a:gd name="T15" fmla="*/ 27 h 27"/>
                <a:gd name="T16" fmla="*/ 15 w 25"/>
                <a:gd name="T17" fmla="*/ 25 h 27"/>
                <a:gd name="T18" fmla="*/ 15 w 25"/>
                <a:gd name="T19" fmla="*/ 27 h 27"/>
                <a:gd name="T20" fmla="*/ 19 w 25"/>
                <a:gd name="T21" fmla="*/ 27 h 27"/>
                <a:gd name="T22" fmla="*/ 21 w 25"/>
                <a:gd name="T23" fmla="*/ 1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
                <a:gd name="T37" fmla="*/ 0 h 27"/>
                <a:gd name="T38" fmla="*/ 25 w 25"/>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 h="27">
                  <a:moveTo>
                    <a:pt x="21" y="10"/>
                  </a:moveTo>
                  <a:lnTo>
                    <a:pt x="25" y="12"/>
                  </a:lnTo>
                  <a:lnTo>
                    <a:pt x="19" y="6"/>
                  </a:lnTo>
                  <a:lnTo>
                    <a:pt x="12" y="0"/>
                  </a:lnTo>
                  <a:lnTo>
                    <a:pt x="0" y="12"/>
                  </a:lnTo>
                  <a:lnTo>
                    <a:pt x="8" y="17"/>
                  </a:lnTo>
                  <a:lnTo>
                    <a:pt x="15" y="25"/>
                  </a:lnTo>
                  <a:lnTo>
                    <a:pt x="19" y="27"/>
                  </a:lnTo>
                  <a:lnTo>
                    <a:pt x="15" y="25"/>
                  </a:lnTo>
                  <a:lnTo>
                    <a:pt x="15" y="27"/>
                  </a:lnTo>
                  <a:lnTo>
                    <a:pt x="19" y="27"/>
                  </a:lnTo>
                  <a:lnTo>
                    <a:pt x="21" y="10"/>
                  </a:lnTo>
                  <a:close/>
                </a:path>
              </a:pathLst>
            </a:custGeom>
            <a:solidFill>
              <a:srgbClr val="1F1A17"/>
            </a:solidFill>
            <a:ln w="9525">
              <a:noFill/>
              <a:round/>
              <a:headEnd/>
              <a:tailEnd/>
            </a:ln>
          </p:spPr>
          <p:txBody>
            <a:bodyPr/>
            <a:lstStyle/>
            <a:p>
              <a:endParaRPr lang="en-US"/>
            </a:p>
          </p:txBody>
        </p:sp>
        <p:sp>
          <p:nvSpPr>
            <p:cNvPr id="46136" name="Freeform 2387"/>
            <p:cNvSpPr>
              <a:spLocks/>
            </p:cNvSpPr>
            <p:nvPr/>
          </p:nvSpPr>
          <p:spPr bwMode="auto">
            <a:xfrm>
              <a:off x="4736" y="3252"/>
              <a:ext cx="23" cy="19"/>
            </a:xfrm>
            <a:custGeom>
              <a:avLst/>
              <a:gdLst>
                <a:gd name="T0" fmla="*/ 21 w 23"/>
                <a:gd name="T1" fmla="*/ 3 h 19"/>
                <a:gd name="T2" fmla="*/ 23 w 23"/>
                <a:gd name="T3" fmla="*/ 3 h 19"/>
                <a:gd name="T4" fmla="*/ 12 w 23"/>
                <a:gd name="T5" fmla="*/ 2 h 19"/>
                <a:gd name="T6" fmla="*/ 2 w 23"/>
                <a:gd name="T7" fmla="*/ 0 h 19"/>
                <a:gd name="T8" fmla="*/ 0 w 23"/>
                <a:gd name="T9" fmla="*/ 17 h 19"/>
                <a:gd name="T10" fmla="*/ 10 w 23"/>
                <a:gd name="T11" fmla="*/ 17 h 19"/>
                <a:gd name="T12" fmla="*/ 21 w 23"/>
                <a:gd name="T13" fmla="*/ 19 h 19"/>
                <a:gd name="T14" fmla="*/ 21 w 23"/>
                <a:gd name="T15" fmla="*/ 19 h 19"/>
                <a:gd name="T16" fmla="*/ 21 w 23"/>
                <a:gd name="T17" fmla="*/ 19 h 19"/>
                <a:gd name="T18" fmla="*/ 21 w 23"/>
                <a:gd name="T19" fmla="*/ 19 h 19"/>
                <a:gd name="T20" fmla="*/ 21 w 23"/>
                <a:gd name="T21" fmla="*/ 19 h 19"/>
                <a:gd name="T22" fmla="*/ 21 w 23"/>
                <a:gd name="T23" fmla="*/ 3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19"/>
                <a:gd name="T38" fmla="*/ 23 w 23"/>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19">
                  <a:moveTo>
                    <a:pt x="21" y="3"/>
                  </a:moveTo>
                  <a:lnTo>
                    <a:pt x="23" y="3"/>
                  </a:lnTo>
                  <a:lnTo>
                    <a:pt x="12" y="2"/>
                  </a:lnTo>
                  <a:lnTo>
                    <a:pt x="2" y="0"/>
                  </a:lnTo>
                  <a:lnTo>
                    <a:pt x="0" y="17"/>
                  </a:lnTo>
                  <a:lnTo>
                    <a:pt x="10" y="17"/>
                  </a:lnTo>
                  <a:lnTo>
                    <a:pt x="21" y="19"/>
                  </a:lnTo>
                  <a:lnTo>
                    <a:pt x="21" y="3"/>
                  </a:lnTo>
                  <a:close/>
                </a:path>
              </a:pathLst>
            </a:custGeom>
            <a:solidFill>
              <a:srgbClr val="1F1A17"/>
            </a:solidFill>
            <a:ln w="9525">
              <a:noFill/>
              <a:round/>
              <a:headEnd/>
              <a:tailEnd/>
            </a:ln>
          </p:spPr>
          <p:txBody>
            <a:bodyPr/>
            <a:lstStyle/>
            <a:p>
              <a:endParaRPr lang="en-US"/>
            </a:p>
          </p:txBody>
        </p:sp>
        <p:sp>
          <p:nvSpPr>
            <p:cNvPr id="46137" name="Freeform 2388"/>
            <p:cNvSpPr>
              <a:spLocks/>
            </p:cNvSpPr>
            <p:nvPr/>
          </p:nvSpPr>
          <p:spPr bwMode="auto">
            <a:xfrm>
              <a:off x="4757" y="3255"/>
              <a:ext cx="23" cy="16"/>
            </a:xfrm>
            <a:custGeom>
              <a:avLst/>
              <a:gdLst>
                <a:gd name="T0" fmla="*/ 21 w 23"/>
                <a:gd name="T1" fmla="*/ 0 h 16"/>
                <a:gd name="T2" fmla="*/ 23 w 23"/>
                <a:gd name="T3" fmla="*/ 0 h 16"/>
                <a:gd name="T4" fmla="*/ 12 w 23"/>
                <a:gd name="T5" fmla="*/ 0 h 16"/>
                <a:gd name="T6" fmla="*/ 0 w 23"/>
                <a:gd name="T7" fmla="*/ 0 h 16"/>
                <a:gd name="T8" fmla="*/ 0 w 23"/>
                <a:gd name="T9" fmla="*/ 16 h 16"/>
                <a:gd name="T10" fmla="*/ 12 w 23"/>
                <a:gd name="T11" fmla="*/ 16 h 16"/>
                <a:gd name="T12" fmla="*/ 23 w 23"/>
                <a:gd name="T13" fmla="*/ 16 h 16"/>
                <a:gd name="T14" fmla="*/ 23 w 23"/>
                <a:gd name="T15" fmla="*/ 16 h 16"/>
                <a:gd name="T16" fmla="*/ 23 w 23"/>
                <a:gd name="T17" fmla="*/ 16 h 16"/>
                <a:gd name="T18" fmla="*/ 23 w 23"/>
                <a:gd name="T19" fmla="*/ 16 h 16"/>
                <a:gd name="T20" fmla="*/ 23 w 23"/>
                <a:gd name="T21" fmla="*/ 16 h 16"/>
                <a:gd name="T22" fmla="*/ 21 w 23"/>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16"/>
                <a:gd name="T38" fmla="*/ 23 w 23"/>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16">
                  <a:moveTo>
                    <a:pt x="21" y="0"/>
                  </a:moveTo>
                  <a:lnTo>
                    <a:pt x="23" y="0"/>
                  </a:lnTo>
                  <a:lnTo>
                    <a:pt x="12" y="0"/>
                  </a:lnTo>
                  <a:lnTo>
                    <a:pt x="0" y="0"/>
                  </a:lnTo>
                  <a:lnTo>
                    <a:pt x="0" y="16"/>
                  </a:lnTo>
                  <a:lnTo>
                    <a:pt x="12" y="16"/>
                  </a:lnTo>
                  <a:lnTo>
                    <a:pt x="23" y="16"/>
                  </a:lnTo>
                  <a:lnTo>
                    <a:pt x="21" y="0"/>
                  </a:lnTo>
                  <a:close/>
                </a:path>
              </a:pathLst>
            </a:custGeom>
            <a:solidFill>
              <a:srgbClr val="1F1A17"/>
            </a:solidFill>
            <a:ln w="9525">
              <a:noFill/>
              <a:round/>
              <a:headEnd/>
              <a:tailEnd/>
            </a:ln>
          </p:spPr>
          <p:txBody>
            <a:bodyPr/>
            <a:lstStyle/>
            <a:p>
              <a:endParaRPr lang="en-US"/>
            </a:p>
          </p:txBody>
        </p:sp>
        <p:sp>
          <p:nvSpPr>
            <p:cNvPr id="46138" name="Freeform 2389"/>
            <p:cNvSpPr>
              <a:spLocks/>
            </p:cNvSpPr>
            <p:nvPr/>
          </p:nvSpPr>
          <p:spPr bwMode="auto">
            <a:xfrm>
              <a:off x="4778" y="3252"/>
              <a:ext cx="27" cy="19"/>
            </a:xfrm>
            <a:custGeom>
              <a:avLst/>
              <a:gdLst>
                <a:gd name="T0" fmla="*/ 25 w 27"/>
                <a:gd name="T1" fmla="*/ 0 h 19"/>
                <a:gd name="T2" fmla="*/ 25 w 27"/>
                <a:gd name="T3" fmla="*/ 0 h 19"/>
                <a:gd name="T4" fmla="*/ 14 w 27"/>
                <a:gd name="T5" fmla="*/ 2 h 19"/>
                <a:gd name="T6" fmla="*/ 0 w 27"/>
                <a:gd name="T7" fmla="*/ 3 h 19"/>
                <a:gd name="T8" fmla="*/ 2 w 27"/>
                <a:gd name="T9" fmla="*/ 19 h 19"/>
                <a:gd name="T10" fmla="*/ 16 w 27"/>
                <a:gd name="T11" fmla="*/ 17 h 19"/>
                <a:gd name="T12" fmla="*/ 27 w 27"/>
                <a:gd name="T13" fmla="*/ 15 h 19"/>
                <a:gd name="T14" fmla="*/ 27 w 27"/>
                <a:gd name="T15" fmla="*/ 15 h 19"/>
                <a:gd name="T16" fmla="*/ 25 w 27"/>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9"/>
                <a:gd name="T29" fmla="*/ 27 w 27"/>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9">
                  <a:moveTo>
                    <a:pt x="25" y="0"/>
                  </a:moveTo>
                  <a:lnTo>
                    <a:pt x="25" y="0"/>
                  </a:lnTo>
                  <a:lnTo>
                    <a:pt x="14" y="2"/>
                  </a:lnTo>
                  <a:lnTo>
                    <a:pt x="0" y="3"/>
                  </a:lnTo>
                  <a:lnTo>
                    <a:pt x="2" y="19"/>
                  </a:lnTo>
                  <a:lnTo>
                    <a:pt x="16" y="17"/>
                  </a:lnTo>
                  <a:lnTo>
                    <a:pt x="27" y="15"/>
                  </a:lnTo>
                  <a:lnTo>
                    <a:pt x="25" y="0"/>
                  </a:lnTo>
                  <a:close/>
                </a:path>
              </a:pathLst>
            </a:custGeom>
            <a:solidFill>
              <a:srgbClr val="1F1A17"/>
            </a:solidFill>
            <a:ln w="9525">
              <a:noFill/>
              <a:round/>
              <a:headEnd/>
              <a:tailEnd/>
            </a:ln>
          </p:spPr>
          <p:txBody>
            <a:bodyPr/>
            <a:lstStyle/>
            <a:p>
              <a:endParaRPr lang="en-US"/>
            </a:p>
          </p:txBody>
        </p:sp>
        <p:sp>
          <p:nvSpPr>
            <p:cNvPr id="46139" name="Freeform 2390"/>
            <p:cNvSpPr>
              <a:spLocks/>
            </p:cNvSpPr>
            <p:nvPr/>
          </p:nvSpPr>
          <p:spPr bwMode="auto">
            <a:xfrm>
              <a:off x="4803" y="3248"/>
              <a:ext cx="33" cy="19"/>
            </a:xfrm>
            <a:custGeom>
              <a:avLst/>
              <a:gdLst>
                <a:gd name="T0" fmla="*/ 31 w 33"/>
                <a:gd name="T1" fmla="*/ 0 h 19"/>
                <a:gd name="T2" fmla="*/ 31 w 33"/>
                <a:gd name="T3" fmla="*/ 0 h 19"/>
                <a:gd name="T4" fmla="*/ 16 w 33"/>
                <a:gd name="T5" fmla="*/ 2 h 19"/>
                <a:gd name="T6" fmla="*/ 0 w 33"/>
                <a:gd name="T7" fmla="*/ 4 h 19"/>
                <a:gd name="T8" fmla="*/ 2 w 33"/>
                <a:gd name="T9" fmla="*/ 19 h 19"/>
                <a:gd name="T10" fmla="*/ 18 w 33"/>
                <a:gd name="T11" fmla="*/ 17 h 19"/>
                <a:gd name="T12" fmla="*/ 33 w 33"/>
                <a:gd name="T13" fmla="*/ 15 h 19"/>
                <a:gd name="T14" fmla="*/ 31 w 33"/>
                <a:gd name="T15" fmla="*/ 15 h 19"/>
                <a:gd name="T16" fmla="*/ 31 w 33"/>
                <a:gd name="T17" fmla="*/ 0 h 19"/>
                <a:gd name="T18" fmla="*/ 31 w 33"/>
                <a:gd name="T19" fmla="*/ 0 h 19"/>
                <a:gd name="T20" fmla="*/ 31 w 33"/>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
                <a:gd name="T34" fmla="*/ 0 h 19"/>
                <a:gd name="T35" fmla="*/ 33 w 33"/>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 h="19">
                  <a:moveTo>
                    <a:pt x="31" y="0"/>
                  </a:moveTo>
                  <a:lnTo>
                    <a:pt x="31" y="0"/>
                  </a:lnTo>
                  <a:lnTo>
                    <a:pt x="16" y="2"/>
                  </a:lnTo>
                  <a:lnTo>
                    <a:pt x="0" y="4"/>
                  </a:lnTo>
                  <a:lnTo>
                    <a:pt x="2" y="19"/>
                  </a:lnTo>
                  <a:lnTo>
                    <a:pt x="18" y="17"/>
                  </a:lnTo>
                  <a:lnTo>
                    <a:pt x="33" y="15"/>
                  </a:lnTo>
                  <a:lnTo>
                    <a:pt x="31" y="15"/>
                  </a:lnTo>
                  <a:lnTo>
                    <a:pt x="31" y="0"/>
                  </a:lnTo>
                  <a:close/>
                </a:path>
              </a:pathLst>
            </a:custGeom>
            <a:solidFill>
              <a:srgbClr val="1F1A17"/>
            </a:solidFill>
            <a:ln w="9525">
              <a:noFill/>
              <a:round/>
              <a:headEnd/>
              <a:tailEnd/>
            </a:ln>
          </p:spPr>
          <p:txBody>
            <a:bodyPr/>
            <a:lstStyle/>
            <a:p>
              <a:endParaRPr lang="en-US"/>
            </a:p>
          </p:txBody>
        </p:sp>
        <p:sp>
          <p:nvSpPr>
            <p:cNvPr id="46140" name="Freeform 2391"/>
            <p:cNvSpPr>
              <a:spLocks/>
            </p:cNvSpPr>
            <p:nvPr/>
          </p:nvSpPr>
          <p:spPr bwMode="auto">
            <a:xfrm>
              <a:off x="4834" y="3248"/>
              <a:ext cx="25" cy="15"/>
            </a:xfrm>
            <a:custGeom>
              <a:avLst/>
              <a:gdLst>
                <a:gd name="T0" fmla="*/ 25 w 25"/>
                <a:gd name="T1" fmla="*/ 0 h 15"/>
                <a:gd name="T2" fmla="*/ 25 w 25"/>
                <a:gd name="T3" fmla="*/ 0 h 15"/>
                <a:gd name="T4" fmla="*/ 14 w 25"/>
                <a:gd name="T5" fmla="*/ 0 h 15"/>
                <a:gd name="T6" fmla="*/ 0 w 25"/>
                <a:gd name="T7" fmla="*/ 0 h 15"/>
                <a:gd name="T8" fmla="*/ 0 w 25"/>
                <a:gd name="T9" fmla="*/ 15 h 15"/>
                <a:gd name="T10" fmla="*/ 14 w 25"/>
                <a:gd name="T11" fmla="*/ 15 h 15"/>
                <a:gd name="T12" fmla="*/ 25 w 25"/>
                <a:gd name="T13" fmla="*/ 15 h 15"/>
                <a:gd name="T14" fmla="*/ 23 w 25"/>
                <a:gd name="T15" fmla="*/ 15 h 15"/>
                <a:gd name="T16" fmla="*/ 25 w 25"/>
                <a:gd name="T17" fmla="*/ 0 h 15"/>
                <a:gd name="T18" fmla="*/ 25 w 25"/>
                <a:gd name="T19" fmla="*/ 0 h 15"/>
                <a:gd name="T20" fmla="*/ 25 w 25"/>
                <a:gd name="T21" fmla="*/ 0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15"/>
                <a:gd name="T35" fmla="*/ 25 w 25"/>
                <a:gd name="T36" fmla="*/ 15 h 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15">
                  <a:moveTo>
                    <a:pt x="25" y="0"/>
                  </a:moveTo>
                  <a:lnTo>
                    <a:pt x="25" y="0"/>
                  </a:lnTo>
                  <a:lnTo>
                    <a:pt x="14" y="0"/>
                  </a:lnTo>
                  <a:lnTo>
                    <a:pt x="0" y="0"/>
                  </a:lnTo>
                  <a:lnTo>
                    <a:pt x="0" y="15"/>
                  </a:lnTo>
                  <a:lnTo>
                    <a:pt x="14" y="15"/>
                  </a:lnTo>
                  <a:lnTo>
                    <a:pt x="25" y="15"/>
                  </a:lnTo>
                  <a:lnTo>
                    <a:pt x="23" y="15"/>
                  </a:lnTo>
                  <a:lnTo>
                    <a:pt x="25" y="0"/>
                  </a:lnTo>
                  <a:close/>
                </a:path>
              </a:pathLst>
            </a:custGeom>
            <a:solidFill>
              <a:srgbClr val="1F1A17"/>
            </a:solidFill>
            <a:ln w="9525">
              <a:noFill/>
              <a:round/>
              <a:headEnd/>
              <a:tailEnd/>
            </a:ln>
          </p:spPr>
          <p:txBody>
            <a:bodyPr/>
            <a:lstStyle/>
            <a:p>
              <a:endParaRPr lang="en-US"/>
            </a:p>
          </p:txBody>
        </p:sp>
        <p:sp>
          <p:nvSpPr>
            <p:cNvPr id="46141" name="Freeform 2392"/>
            <p:cNvSpPr>
              <a:spLocks/>
            </p:cNvSpPr>
            <p:nvPr/>
          </p:nvSpPr>
          <p:spPr bwMode="auto">
            <a:xfrm>
              <a:off x="4857" y="3248"/>
              <a:ext cx="31" cy="19"/>
            </a:xfrm>
            <a:custGeom>
              <a:avLst/>
              <a:gdLst>
                <a:gd name="T0" fmla="*/ 31 w 31"/>
                <a:gd name="T1" fmla="*/ 2 h 19"/>
                <a:gd name="T2" fmla="*/ 31 w 31"/>
                <a:gd name="T3" fmla="*/ 2 h 19"/>
                <a:gd name="T4" fmla="*/ 15 w 31"/>
                <a:gd name="T5" fmla="*/ 2 h 19"/>
                <a:gd name="T6" fmla="*/ 2 w 31"/>
                <a:gd name="T7" fmla="*/ 0 h 19"/>
                <a:gd name="T8" fmla="*/ 0 w 31"/>
                <a:gd name="T9" fmla="*/ 15 h 19"/>
                <a:gd name="T10" fmla="*/ 15 w 31"/>
                <a:gd name="T11" fmla="*/ 17 h 19"/>
                <a:gd name="T12" fmla="*/ 31 w 31"/>
                <a:gd name="T13" fmla="*/ 19 h 19"/>
                <a:gd name="T14" fmla="*/ 29 w 31"/>
                <a:gd name="T15" fmla="*/ 19 h 19"/>
                <a:gd name="T16" fmla="*/ 31 w 31"/>
                <a:gd name="T17" fmla="*/ 2 h 19"/>
                <a:gd name="T18" fmla="*/ 31 w 31"/>
                <a:gd name="T19" fmla="*/ 2 h 19"/>
                <a:gd name="T20" fmla="*/ 31 w 31"/>
                <a:gd name="T21" fmla="*/ 2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
                <a:gd name="T34" fmla="*/ 0 h 19"/>
                <a:gd name="T35" fmla="*/ 31 w 31"/>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 h="19">
                  <a:moveTo>
                    <a:pt x="31" y="2"/>
                  </a:moveTo>
                  <a:lnTo>
                    <a:pt x="31" y="2"/>
                  </a:lnTo>
                  <a:lnTo>
                    <a:pt x="15" y="2"/>
                  </a:lnTo>
                  <a:lnTo>
                    <a:pt x="2" y="0"/>
                  </a:lnTo>
                  <a:lnTo>
                    <a:pt x="0" y="15"/>
                  </a:lnTo>
                  <a:lnTo>
                    <a:pt x="15" y="17"/>
                  </a:lnTo>
                  <a:lnTo>
                    <a:pt x="31" y="19"/>
                  </a:lnTo>
                  <a:lnTo>
                    <a:pt x="29" y="19"/>
                  </a:lnTo>
                  <a:lnTo>
                    <a:pt x="31" y="2"/>
                  </a:lnTo>
                  <a:close/>
                </a:path>
              </a:pathLst>
            </a:custGeom>
            <a:solidFill>
              <a:srgbClr val="1F1A17"/>
            </a:solidFill>
            <a:ln w="9525">
              <a:noFill/>
              <a:round/>
              <a:headEnd/>
              <a:tailEnd/>
            </a:ln>
          </p:spPr>
          <p:txBody>
            <a:bodyPr/>
            <a:lstStyle/>
            <a:p>
              <a:endParaRPr lang="en-US"/>
            </a:p>
          </p:txBody>
        </p:sp>
        <p:sp>
          <p:nvSpPr>
            <p:cNvPr id="46142" name="Freeform 2393"/>
            <p:cNvSpPr>
              <a:spLocks/>
            </p:cNvSpPr>
            <p:nvPr/>
          </p:nvSpPr>
          <p:spPr bwMode="auto">
            <a:xfrm>
              <a:off x="4886" y="3250"/>
              <a:ext cx="23" cy="19"/>
            </a:xfrm>
            <a:custGeom>
              <a:avLst/>
              <a:gdLst>
                <a:gd name="T0" fmla="*/ 23 w 23"/>
                <a:gd name="T1" fmla="*/ 4 h 19"/>
                <a:gd name="T2" fmla="*/ 23 w 23"/>
                <a:gd name="T3" fmla="*/ 4 h 19"/>
                <a:gd name="T4" fmla="*/ 13 w 23"/>
                <a:gd name="T5" fmla="*/ 2 h 19"/>
                <a:gd name="T6" fmla="*/ 2 w 23"/>
                <a:gd name="T7" fmla="*/ 0 h 19"/>
                <a:gd name="T8" fmla="*/ 0 w 23"/>
                <a:gd name="T9" fmla="*/ 17 h 19"/>
                <a:gd name="T10" fmla="*/ 10 w 23"/>
                <a:gd name="T11" fmla="*/ 17 h 19"/>
                <a:gd name="T12" fmla="*/ 21 w 23"/>
                <a:gd name="T13" fmla="*/ 19 h 19"/>
                <a:gd name="T14" fmla="*/ 19 w 23"/>
                <a:gd name="T15" fmla="*/ 19 h 19"/>
                <a:gd name="T16" fmla="*/ 23 w 23"/>
                <a:gd name="T17" fmla="*/ 4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19"/>
                <a:gd name="T29" fmla="*/ 23 w 23"/>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19">
                  <a:moveTo>
                    <a:pt x="23" y="4"/>
                  </a:moveTo>
                  <a:lnTo>
                    <a:pt x="23" y="4"/>
                  </a:lnTo>
                  <a:lnTo>
                    <a:pt x="13" y="2"/>
                  </a:lnTo>
                  <a:lnTo>
                    <a:pt x="2" y="0"/>
                  </a:lnTo>
                  <a:lnTo>
                    <a:pt x="0" y="17"/>
                  </a:lnTo>
                  <a:lnTo>
                    <a:pt x="10" y="17"/>
                  </a:lnTo>
                  <a:lnTo>
                    <a:pt x="21" y="19"/>
                  </a:lnTo>
                  <a:lnTo>
                    <a:pt x="19" y="19"/>
                  </a:lnTo>
                  <a:lnTo>
                    <a:pt x="23" y="4"/>
                  </a:lnTo>
                  <a:close/>
                </a:path>
              </a:pathLst>
            </a:custGeom>
            <a:solidFill>
              <a:srgbClr val="1F1A17"/>
            </a:solidFill>
            <a:ln w="9525">
              <a:noFill/>
              <a:round/>
              <a:headEnd/>
              <a:tailEnd/>
            </a:ln>
          </p:spPr>
          <p:txBody>
            <a:bodyPr/>
            <a:lstStyle/>
            <a:p>
              <a:endParaRPr lang="en-US"/>
            </a:p>
          </p:txBody>
        </p:sp>
        <p:sp>
          <p:nvSpPr>
            <p:cNvPr id="46143" name="Freeform 2394"/>
            <p:cNvSpPr>
              <a:spLocks/>
            </p:cNvSpPr>
            <p:nvPr/>
          </p:nvSpPr>
          <p:spPr bwMode="auto">
            <a:xfrm>
              <a:off x="4905" y="3254"/>
              <a:ext cx="29" cy="19"/>
            </a:xfrm>
            <a:custGeom>
              <a:avLst/>
              <a:gdLst>
                <a:gd name="T0" fmla="*/ 29 w 29"/>
                <a:gd name="T1" fmla="*/ 3 h 19"/>
                <a:gd name="T2" fmla="*/ 27 w 29"/>
                <a:gd name="T3" fmla="*/ 3 h 19"/>
                <a:gd name="T4" fmla="*/ 15 w 29"/>
                <a:gd name="T5" fmla="*/ 1 h 19"/>
                <a:gd name="T6" fmla="*/ 4 w 29"/>
                <a:gd name="T7" fmla="*/ 0 h 19"/>
                <a:gd name="T8" fmla="*/ 0 w 29"/>
                <a:gd name="T9" fmla="*/ 15 h 19"/>
                <a:gd name="T10" fmla="*/ 14 w 29"/>
                <a:gd name="T11" fmla="*/ 17 h 19"/>
                <a:gd name="T12" fmla="*/ 25 w 29"/>
                <a:gd name="T13" fmla="*/ 19 h 19"/>
                <a:gd name="T14" fmla="*/ 25 w 29"/>
                <a:gd name="T15" fmla="*/ 19 h 19"/>
                <a:gd name="T16" fmla="*/ 29 w 29"/>
                <a:gd name="T17" fmla="*/ 3 h 19"/>
                <a:gd name="T18" fmla="*/ 29 w 29"/>
                <a:gd name="T19" fmla="*/ 3 h 19"/>
                <a:gd name="T20" fmla="*/ 27 w 29"/>
                <a:gd name="T21" fmla="*/ 3 h 19"/>
                <a:gd name="T22" fmla="*/ 29 w 29"/>
                <a:gd name="T23" fmla="*/ 3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
                <a:gd name="T37" fmla="*/ 0 h 19"/>
                <a:gd name="T38" fmla="*/ 29 w 29"/>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 h="19">
                  <a:moveTo>
                    <a:pt x="29" y="3"/>
                  </a:moveTo>
                  <a:lnTo>
                    <a:pt x="27" y="3"/>
                  </a:lnTo>
                  <a:lnTo>
                    <a:pt x="15" y="1"/>
                  </a:lnTo>
                  <a:lnTo>
                    <a:pt x="4" y="0"/>
                  </a:lnTo>
                  <a:lnTo>
                    <a:pt x="0" y="15"/>
                  </a:lnTo>
                  <a:lnTo>
                    <a:pt x="14" y="17"/>
                  </a:lnTo>
                  <a:lnTo>
                    <a:pt x="25" y="19"/>
                  </a:lnTo>
                  <a:lnTo>
                    <a:pt x="29" y="3"/>
                  </a:lnTo>
                  <a:lnTo>
                    <a:pt x="27" y="3"/>
                  </a:lnTo>
                  <a:lnTo>
                    <a:pt x="29" y="3"/>
                  </a:lnTo>
                  <a:close/>
                </a:path>
              </a:pathLst>
            </a:custGeom>
            <a:solidFill>
              <a:srgbClr val="1F1A17"/>
            </a:solidFill>
            <a:ln w="9525">
              <a:noFill/>
              <a:round/>
              <a:headEnd/>
              <a:tailEnd/>
            </a:ln>
          </p:spPr>
          <p:txBody>
            <a:bodyPr/>
            <a:lstStyle/>
            <a:p>
              <a:endParaRPr lang="en-US"/>
            </a:p>
          </p:txBody>
        </p:sp>
        <p:sp>
          <p:nvSpPr>
            <p:cNvPr id="46144" name="Freeform 2395"/>
            <p:cNvSpPr>
              <a:spLocks/>
            </p:cNvSpPr>
            <p:nvPr/>
          </p:nvSpPr>
          <p:spPr bwMode="auto">
            <a:xfrm>
              <a:off x="4930" y="3257"/>
              <a:ext cx="40" cy="25"/>
            </a:xfrm>
            <a:custGeom>
              <a:avLst/>
              <a:gdLst>
                <a:gd name="T0" fmla="*/ 40 w 40"/>
                <a:gd name="T1" fmla="*/ 10 h 25"/>
                <a:gd name="T2" fmla="*/ 38 w 40"/>
                <a:gd name="T3" fmla="*/ 10 h 25"/>
                <a:gd name="T4" fmla="*/ 21 w 40"/>
                <a:gd name="T5" fmla="*/ 4 h 25"/>
                <a:gd name="T6" fmla="*/ 4 w 40"/>
                <a:gd name="T7" fmla="*/ 0 h 25"/>
                <a:gd name="T8" fmla="*/ 0 w 40"/>
                <a:gd name="T9" fmla="*/ 16 h 25"/>
                <a:gd name="T10" fmla="*/ 17 w 40"/>
                <a:gd name="T11" fmla="*/ 20 h 25"/>
                <a:gd name="T12" fmla="*/ 35 w 40"/>
                <a:gd name="T13" fmla="*/ 25 h 25"/>
                <a:gd name="T14" fmla="*/ 33 w 40"/>
                <a:gd name="T15" fmla="*/ 25 h 25"/>
                <a:gd name="T16" fmla="*/ 40 w 40"/>
                <a:gd name="T17" fmla="*/ 10 h 25"/>
                <a:gd name="T18" fmla="*/ 38 w 40"/>
                <a:gd name="T19" fmla="*/ 10 h 25"/>
                <a:gd name="T20" fmla="*/ 38 w 40"/>
                <a:gd name="T21" fmla="*/ 10 h 25"/>
                <a:gd name="T22" fmla="*/ 40 w 40"/>
                <a:gd name="T23" fmla="*/ 10 h 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0"/>
                <a:gd name="T37" fmla="*/ 0 h 25"/>
                <a:gd name="T38" fmla="*/ 40 w 40"/>
                <a:gd name="T39" fmla="*/ 25 h 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0" h="25">
                  <a:moveTo>
                    <a:pt x="40" y="10"/>
                  </a:moveTo>
                  <a:lnTo>
                    <a:pt x="38" y="10"/>
                  </a:lnTo>
                  <a:lnTo>
                    <a:pt x="21" y="4"/>
                  </a:lnTo>
                  <a:lnTo>
                    <a:pt x="4" y="0"/>
                  </a:lnTo>
                  <a:lnTo>
                    <a:pt x="0" y="16"/>
                  </a:lnTo>
                  <a:lnTo>
                    <a:pt x="17" y="20"/>
                  </a:lnTo>
                  <a:lnTo>
                    <a:pt x="35" y="25"/>
                  </a:lnTo>
                  <a:lnTo>
                    <a:pt x="33" y="25"/>
                  </a:lnTo>
                  <a:lnTo>
                    <a:pt x="40" y="10"/>
                  </a:lnTo>
                  <a:lnTo>
                    <a:pt x="38" y="10"/>
                  </a:lnTo>
                  <a:lnTo>
                    <a:pt x="40" y="10"/>
                  </a:lnTo>
                  <a:close/>
                </a:path>
              </a:pathLst>
            </a:custGeom>
            <a:solidFill>
              <a:srgbClr val="1F1A17"/>
            </a:solidFill>
            <a:ln w="9525">
              <a:noFill/>
              <a:round/>
              <a:headEnd/>
              <a:tailEnd/>
            </a:ln>
          </p:spPr>
          <p:txBody>
            <a:bodyPr/>
            <a:lstStyle/>
            <a:p>
              <a:endParaRPr lang="en-US"/>
            </a:p>
          </p:txBody>
        </p:sp>
        <p:sp>
          <p:nvSpPr>
            <p:cNvPr id="46145" name="Freeform 2396"/>
            <p:cNvSpPr>
              <a:spLocks/>
            </p:cNvSpPr>
            <p:nvPr/>
          </p:nvSpPr>
          <p:spPr bwMode="auto">
            <a:xfrm>
              <a:off x="4963" y="3267"/>
              <a:ext cx="40" cy="33"/>
            </a:xfrm>
            <a:custGeom>
              <a:avLst/>
              <a:gdLst>
                <a:gd name="T0" fmla="*/ 40 w 40"/>
                <a:gd name="T1" fmla="*/ 17 h 33"/>
                <a:gd name="T2" fmla="*/ 40 w 40"/>
                <a:gd name="T3" fmla="*/ 17 h 33"/>
                <a:gd name="T4" fmla="*/ 23 w 40"/>
                <a:gd name="T5" fmla="*/ 10 h 33"/>
                <a:gd name="T6" fmla="*/ 7 w 40"/>
                <a:gd name="T7" fmla="*/ 0 h 33"/>
                <a:gd name="T8" fmla="*/ 0 w 40"/>
                <a:gd name="T9" fmla="*/ 15 h 33"/>
                <a:gd name="T10" fmla="*/ 15 w 40"/>
                <a:gd name="T11" fmla="*/ 23 h 33"/>
                <a:gd name="T12" fmla="*/ 32 w 40"/>
                <a:gd name="T13" fmla="*/ 33 h 33"/>
                <a:gd name="T14" fmla="*/ 32 w 40"/>
                <a:gd name="T15" fmla="*/ 33 h 33"/>
                <a:gd name="T16" fmla="*/ 40 w 40"/>
                <a:gd name="T17" fmla="*/ 17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33"/>
                <a:gd name="T29" fmla="*/ 40 w 40"/>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33">
                  <a:moveTo>
                    <a:pt x="40" y="17"/>
                  </a:moveTo>
                  <a:lnTo>
                    <a:pt x="40" y="17"/>
                  </a:lnTo>
                  <a:lnTo>
                    <a:pt x="23" y="10"/>
                  </a:lnTo>
                  <a:lnTo>
                    <a:pt x="7" y="0"/>
                  </a:lnTo>
                  <a:lnTo>
                    <a:pt x="0" y="15"/>
                  </a:lnTo>
                  <a:lnTo>
                    <a:pt x="15" y="23"/>
                  </a:lnTo>
                  <a:lnTo>
                    <a:pt x="32" y="33"/>
                  </a:lnTo>
                  <a:lnTo>
                    <a:pt x="40" y="17"/>
                  </a:lnTo>
                  <a:close/>
                </a:path>
              </a:pathLst>
            </a:custGeom>
            <a:solidFill>
              <a:srgbClr val="1F1A17"/>
            </a:solidFill>
            <a:ln w="9525">
              <a:noFill/>
              <a:round/>
              <a:headEnd/>
              <a:tailEnd/>
            </a:ln>
          </p:spPr>
          <p:txBody>
            <a:bodyPr/>
            <a:lstStyle/>
            <a:p>
              <a:endParaRPr lang="en-US"/>
            </a:p>
          </p:txBody>
        </p:sp>
        <p:sp>
          <p:nvSpPr>
            <p:cNvPr id="46146" name="Freeform 2397"/>
            <p:cNvSpPr>
              <a:spLocks/>
            </p:cNvSpPr>
            <p:nvPr/>
          </p:nvSpPr>
          <p:spPr bwMode="auto">
            <a:xfrm>
              <a:off x="4995" y="3284"/>
              <a:ext cx="39" cy="33"/>
            </a:xfrm>
            <a:custGeom>
              <a:avLst/>
              <a:gdLst>
                <a:gd name="T0" fmla="*/ 39 w 39"/>
                <a:gd name="T1" fmla="*/ 19 h 33"/>
                <a:gd name="T2" fmla="*/ 39 w 39"/>
                <a:gd name="T3" fmla="*/ 19 h 33"/>
                <a:gd name="T4" fmla="*/ 23 w 39"/>
                <a:gd name="T5" fmla="*/ 10 h 33"/>
                <a:gd name="T6" fmla="*/ 8 w 39"/>
                <a:gd name="T7" fmla="*/ 0 h 33"/>
                <a:gd name="T8" fmla="*/ 0 w 39"/>
                <a:gd name="T9" fmla="*/ 16 h 33"/>
                <a:gd name="T10" fmla="*/ 16 w 39"/>
                <a:gd name="T11" fmla="*/ 23 h 33"/>
                <a:gd name="T12" fmla="*/ 31 w 39"/>
                <a:gd name="T13" fmla="*/ 33 h 33"/>
                <a:gd name="T14" fmla="*/ 31 w 39"/>
                <a:gd name="T15" fmla="*/ 33 h 33"/>
                <a:gd name="T16" fmla="*/ 39 w 39"/>
                <a:gd name="T17" fmla="*/ 19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
                <a:gd name="T28" fmla="*/ 0 h 33"/>
                <a:gd name="T29" fmla="*/ 39 w 39"/>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 h="33">
                  <a:moveTo>
                    <a:pt x="39" y="19"/>
                  </a:moveTo>
                  <a:lnTo>
                    <a:pt x="39" y="19"/>
                  </a:lnTo>
                  <a:lnTo>
                    <a:pt x="23" y="10"/>
                  </a:lnTo>
                  <a:lnTo>
                    <a:pt x="8" y="0"/>
                  </a:lnTo>
                  <a:lnTo>
                    <a:pt x="0" y="16"/>
                  </a:lnTo>
                  <a:lnTo>
                    <a:pt x="16" y="23"/>
                  </a:lnTo>
                  <a:lnTo>
                    <a:pt x="31" y="33"/>
                  </a:lnTo>
                  <a:lnTo>
                    <a:pt x="39" y="19"/>
                  </a:lnTo>
                  <a:close/>
                </a:path>
              </a:pathLst>
            </a:custGeom>
            <a:solidFill>
              <a:srgbClr val="1F1A17"/>
            </a:solidFill>
            <a:ln w="9525">
              <a:noFill/>
              <a:round/>
              <a:headEnd/>
              <a:tailEnd/>
            </a:ln>
          </p:spPr>
          <p:txBody>
            <a:bodyPr/>
            <a:lstStyle/>
            <a:p>
              <a:endParaRPr lang="en-US"/>
            </a:p>
          </p:txBody>
        </p:sp>
        <p:sp>
          <p:nvSpPr>
            <p:cNvPr id="46147" name="Freeform 2398"/>
            <p:cNvSpPr>
              <a:spLocks/>
            </p:cNvSpPr>
            <p:nvPr/>
          </p:nvSpPr>
          <p:spPr bwMode="auto">
            <a:xfrm>
              <a:off x="5026" y="3303"/>
              <a:ext cx="44" cy="33"/>
            </a:xfrm>
            <a:custGeom>
              <a:avLst/>
              <a:gdLst>
                <a:gd name="T0" fmla="*/ 44 w 44"/>
                <a:gd name="T1" fmla="*/ 18 h 33"/>
                <a:gd name="T2" fmla="*/ 42 w 44"/>
                <a:gd name="T3" fmla="*/ 18 h 33"/>
                <a:gd name="T4" fmla="*/ 25 w 44"/>
                <a:gd name="T5" fmla="*/ 8 h 33"/>
                <a:gd name="T6" fmla="*/ 8 w 44"/>
                <a:gd name="T7" fmla="*/ 0 h 33"/>
                <a:gd name="T8" fmla="*/ 0 w 44"/>
                <a:gd name="T9" fmla="*/ 14 h 33"/>
                <a:gd name="T10" fmla="*/ 17 w 44"/>
                <a:gd name="T11" fmla="*/ 23 h 33"/>
                <a:gd name="T12" fmla="*/ 36 w 44"/>
                <a:gd name="T13" fmla="*/ 33 h 33"/>
                <a:gd name="T14" fmla="*/ 35 w 44"/>
                <a:gd name="T15" fmla="*/ 31 h 33"/>
                <a:gd name="T16" fmla="*/ 44 w 44"/>
                <a:gd name="T17" fmla="*/ 18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33"/>
                <a:gd name="T29" fmla="*/ 44 w 44"/>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33">
                  <a:moveTo>
                    <a:pt x="44" y="18"/>
                  </a:moveTo>
                  <a:lnTo>
                    <a:pt x="42" y="18"/>
                  </a:lnTo>
                  <a:lnTo>
                    <a:pt x="25" y="8"/>
                  </a:lnTo>
                  <a:lnTo>
                    <a:pt x="8" y="0"/>
                  </a:lnTo>
                  <a:lnTo>
                    <a:pt x="0" y="14"/>
                  </a:lnTo>
                  <a:lnTo>
                    <a:pt x="17" y="23"/>
                  </a:lnTo>
                  <a:lnTo>
                    <a:pt x="36" y="33"/>
                  </a:lnTo>
                  <a:lnTo>
                    <a:pt x="35" y="31"/>
                  </a:lnTo>
                  <a:lnTo>
                    <a:pt x="44" y="18"/>
                  </a:lnTo>
                  <a:close/>
                </a:path>
              </a:pathLst>
            </a:custGeom>
            <a:solidFill>
              <a:srgbClr val="1F1A17"/>
            </a:solidFill>
            <a:ln w="9525">
              <a:noFill/>
              <a:round/>
              <a:headEnd/>
              <a:tailEnd/>
            </a:ln>
          </p:spPr>
          <p:txBody>
            <a:bodyPr/>
            <a:lstStyle/>
            <a:p>
              <a:endParaRPr lang="en-US"/>
            </a:p>
          </p:txBody>
        </p:sp>
        <p:sp>
          <p:nvSpPr>
            <p:cNvPr id="46148" name="Freeform 2399"/>
            <p:cNvSpPr>
              <a:spLocks/>
            </p:cNvSpPr>
            <p:nvPr/>
          </p:nvSpPr>
          <p:spPr bwMode="auto">
            <a:xfrm>
              <a:off x="5061" y="3321"/>
              <a:ext cx="30" cy="27"/>
            </a:xfrm>
            <a:custGeom>
              <a:avLst/>
              <a:gdLst>
                <a:gd name="T0" fmla="*/ 30 w 30"/>
                <a:gd name="T1" fmla="*/ 13 h 27"/>
                <a:gd name="T2" fmla="*/ 28 w 30"/>
                <a:gd name="T3" fmla="*/ 11 h 27"/>
                <a:gd name="T4" fmla="*/ 19 w 30"/>
                <a:gd name="T5" fmla="*/ 5 h 27"/>
                <a:gd name="T6" fmla="*/ 9 w 30"/>
                <a:gd name="T7" fmla="*/ 0 h 27"/>
                <a:gd name="T8" fmla="*/ 0 w 30"/>
                <a:gd name="T9" fmla="*/ 13 h 27"/>
                <a:gd name="T10" fmla="*/ 11 w 30"/>
                <a:gd name="T11" fmla="*/ 21 h 27"/>
                <a:gd name="T12" fmla="*/ 21 w 30"/>
                <a:gd name="T13" fmla="*/ 27 h 27"/>
                <a:gd name="T14" fmla="*/ 21 w 30"/>
                <a:gd name="T15" fmla="*/ 25 h 27"/>
                <a:gd name="T16" fmla="*/ 30 w 30"/>
                <a:gd name="T17" fmla="*/ 13 h 27"/>
                <a:gd name="T18" fmla="*/ 30 w 30"/>
                <a:gd name="T19" fmla="*/ 11 h 27"/>
                <a:gd name="T20" fmla="*/ 28 w 30"/>
                <a:gd name="T21" fmla="*/ 11 h 27"/>
                <a:gd name="T22" fmla="*/ 30 w 30"/>
                <a:gd name="T23" fmla="*/ 13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7"/>
                <a:gd name="T38" fmla="*/ 30 w 30"/>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7">
                  <a:moveTo>
                    <a:pt x="30" y="13"/>
                  </a:moveTo>
                  <a:lnTo>
                    <a:pt x="28" y="11"/>
                  </a:lnTo>
                  <a:lnTo>
                    <a:pt x="19" y="5"/>
                  </a:lnTo>
                  <a:lnTo>
                    <a:pt x="9" y="0"/>
                  </a:lnTo>
                  <a:lnTo>
                    <a:pt x="0" y="13"/>
                  </a:lnTo>
                  <a:lnTo>
                    <a:pt x="11" y="21"/>
                  </a:lnTo>
                  <a:lnTo>
                    <a:pt x="21" y="27"/>
                  </a:lnTo>
                  <a:lnTo>
                    <a:pt x="21" y="25"/>
                  </a:lnTo>
                  <a:lnTo>
                    <a:pt x="30" y="13"/>
                  </a:lnTo>
                  <a:lnTo>
                    <a:pt x="30" y="11"/>
                  </a:lnTo>
                  <a:lnTo>
                    <a:pt x="28" y="11"/>
                  </a:lnTo>
                  <a:lnTo>
                    <a:pt x="30" y="13"/>
                  </a:lnTo>
                  <a:close/>
                </a:path>
              </a:pathLst>
            </a:custGeom>
            <a:solidFill>
              <a:srgbClr val="1F1A17"/>
            </a:solidFill>
            <a:ln w="9525">
              <a:noFill/>
              <a:round/>
              <a:headEnd/>
              <a:tailEnd/>
            </a:ln>
          </p:spPr>
          <p:txBody>
            <a:bodyPr/>
            <a:lstStyle/>
            <a:p>
              <a:endParaRPr lang="en-US"/>
            </a:p>
          </p:txBody>
        </p:sp>
        <p:sp>
          <p:nvSpPr>
            <p:cNvPr id="46149" name="Freeform 2400"/>
            <p:cNvSpPr>
              <a:spLocks/>
            </p:cNvSpPr>
            <p:nvPr/>
          </p:nvSpPr>
          <p:spPr bwMode="auto">
            <a:xfrm>
              <a:off x="5082" y="3334"/>
              <a:ext cx="32" cy="31"/>
            </a:xfrm>
            <a:custGeom>
              <a:avLst/>
              <a:gdLst>
                <a:gd name="T0" fmla="*/ 32 w 32"/>
                <a:gd name="T1" fmla="*/ 17 h 31"/>
                <a:gd name="T2" fmla="*/ 32 w 32"/>
                <a:gd name="T3" fmla="*/ 17 h 31"/>
                <a:gd name="T4" fmla="*/ 21 w 32"/>
                <a:gd name="T5" fmla="*/ 10 h 31"/>
                <a:gd name="T6" fmla="*/ 9 w 32"/>
                <a:gd name="T7" fmla="*/ 0 h 31"/>
                <a:gd name="T8" fmla="*/ 0 w 32"/>
                <a:gd name="T9" fmla="*/ 12 h 31"/>
                <a:gd name="T10" fmla="*/ 11 w 32"/>
                <a:gd name="T11" fmla="*/ 21 h 31"/>
                <a:gd name="T12" fmla="*/ 23 w 32"/>
                <a:gd name="T13" fmla="*/ 31 h 31"/>
                <a:gd name="T14" fmla="*/ 23 w 32"/>
                <a:gd name="T15" fmla="*/ 31 h 31"/>
                <a:gd name="T16" fmla="*/ 32 w 32"/>
                <a:gd name="T17" fmla="*/ 17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31"/>
                <a:gd name="T29" fmla="*/ 32 w 32"/>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31">
                  <a:moveTo>
                    <a:pt x="32" y="17"/>
                  </a:moveTo>
                  <a:lnTo>
                    <a:pt x="32" y="17"/>
                  </a:lnTo>
                  <a:lnTo>
                    <a:pt x="21" y="10"/>
                  </a:lnTo>
                  <a:lnTo>
                    <a:pt x="9" y="0"/>
                  </a:lnTo>
                  <a:lnTo>
                    <a:pt x="0" y="12"/>
                  </a:lnTo>
                  <a:lnTo>
                    <a:pt x="11" y="21"/>
                  </a:lnTo>
                  <a:lnTo>
                    <a:pt x="23" y="31"/>
                  </a:lnTo>
                  <a:lnTo>
                    <a:pt x="32" y="17"/>
                  </a:lnTo>
                  <a:close/>
                </a:path>
              </a:pathLst>
            </a:custGeom>
            <a:solidFill>
              <a:srgbClr val="1F1A17"/>
            </a:solidFill>
            <a:ln w="9525">
              <a:noFill/>
              <a:round/>
              <a:headEnd/>
              <a:tailEnd/>
            </a:ln>
          </p:spPr>
          <p:txBody>
            <a:bodyPr/>
            <a:lstStyle/>
            <a:p>
              <a:endParaRPr lang="en-US"/>
            </a:p>
          </p:txBody>
        </p:sp>
        <p:sp>
          <p:nvSpPr>
            <p:cNvPr id="46150" name="Freeform 2401"/>
            <p:cNvSpPr>
              <a:spLocks/>
            </p:cNvSpPr>
            <p:nvPr/>
          </p:nvSpPr>
          <p:spPr bwMode="auto">
            <a:xfrm>
              <a:off x="5105" y="3351"/>
              <a:ext cx="34" cy="33"/>
            </a:xfrm>
            <a:custGeom>
              <a:avLst/>
              <a:gdLst>
                <a:gd name="T0" fmla="*/ 34 w 34"/>
                <a:gd name="T1" fmla="*/ 20 h 33"/>
                <a:gd name="T2" fmla="*/ 32 w 34"/>
                <a:gd name="T3" fmla="*/ 20 h 33"/>
                <a:gd name="T4" fmla="*/ 21 w 34"/>
                <a:gd name="T5" fmla="*/ 10 h 33"/>
                <a:gd name="T6" fmla="*/ 9 w 34"/>
                <a:gd name="T7" fmla="*/ 0 h 33"/>
                <a:gd name="T8" fmla="*/ 0 w 34"/>
                <a:gd name="T9" fmla="*/ 14 h 33"/>
                <a:gd name="T10" fmla="*/ 11 w 34"/>
                <a:gd name="T11" fmla="*/ 23 h 33"/>
                <a:gd name="T12" fmla="*/ 23 w 34"/>
                <a:gd name="T13" fmla="*/ 33 h 33"/>
                <a:gd name="T14" fmla="*/ 23 w 34"/>
                <a:gd name="T15" fmla="*/ 31 h 33"/>
                <a:gd name="T16" fmla="*/ 34 w 34"/>
                <a:gd name="T17" fmla="*/ 20 h 33"/>
                <a:gd name="T18" fmla="*/ 32 w 34"/>
                <a:gd name="T19" fmla="*/ 20 h 33"/>
                <a:gd name="T20" fmla="*/ 32 w 34"/>
                <a:gd name="T21" fmla="*/ 20 h 33"/>
                <a:gd name="T22" fmla="*/ 34 w 34"/>
                <a:gd name="T23" fmla="*/ 20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
                <a:gd name="T37" fmla="*/ 0 h 33"/>
                <a:gd name="T38" fmla="*/ 34 w 34"/>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 h="33">
                  <a:moveTo>
                    <a:pt x="34" y="20"/>
                  </a:moveTo>
                  <a:lnTo>
                    <a:pt x="32" y="20"/>
                  </a:lnTo>
                  <a:lnTo>
                    <a:pt x="21" y="10"/>
                  </a:lnTo>
                  <a:lnTo>
                    <a:pt x="9" y="0"/>
                  </a:lnTo>
                  <a:lnTo>
                    <a:pt x="0" y="14"/>
                  </a:lnTo>
                  <a:lnTo>
                    <a:pt x="11" y="23"/>
                  </a:lnTo>
                  <a:lnTo>
                    <a:pt x="23" y="33"/>
                  </a:lnTo>
                  <a:lnTo>
                    <a:pt x="23" y="31"/>
                  </a:lnTo>
                  <a:lnTo>
                    <a:pt x="34" y="20"/>
                  </a:lnTo>
                  <a:lnTo>
                    <a:pt x="32" y="20"/>
                  </a:lnTo>
                  <a:lnTo>
                    <a:pt x="34" y="20"/>
                  </a:lnTo>
                  <a:close/>
                </a:path>
              </a:pathLst>
            </a:custGeom>
            <a:solidFill>
              <a:srgbClr val="1F1A17"/>
            </a:solidFill>
            <a:ln w="9525">
              <a:noFill/>
              <a:round/>
              <a:headEnd/>
              <a:tailEnd/>
            </a:ln>
          </p:spPr>
          <p:txBody>
            <a:bodyPr/>
            <a:lstStyle/>
            <a:p>
              <a:endParaRPr lang="en-US"/>
            </a:p>
          </p:txBody>
        </p:sp>
        <p:sp>
          <p:nvSpPr>
            <p:cNvPr id="46151" name="Freeform 2402"/>
            <p:cNvSpPr>
              <a:spLocks/>
            </p:cNvSpPr>
            <p:nvPr/>
          </p:nvSpPr>
          <p:spPr bwMode="auto">
            <a:xfrm>
              <a:off x="5128" y="3371"/>
              <a:ext cx="29" cy="28"/>
            </a:xfrm>
            <a:custGeom>
              <a:avLst/>
              <a:gdLst>
                <a:gd name="T0" fmla="*/ 29 w 29"/>
                <a:gd name="T1" fmla="*/ 17 h 28"/>
                <a:gd name="T2" fmla="*/ 29 w 29"/>
                <a:gd name="T3" fmla="*/ 17 h 28"/>
                <a:gd name="T4" fmla="*/ 19 w 29"/>
                <a:gd name="T5" fmla="*/ 9 h 28"/>
                <a:gd name="T6" fmla="*/ 11 w 29"/>
                <a:gd name="T7" fmla="*/ 0 h 28"/>
                <a:gd name="T8" fmla="*/ 0 w 29"/>
                <a:gd name="T9" fmla="*/ 11 h 28"/>
                <a:gd name="T10" fmla="*/ 7 w 29"/>
                <a:gd name="T11" fmla="*/ 21 h 28"/>
                <a:gd name="T12" fmla="*/ 17 w 29"/>
                <a:gd name="T13" fmla="*/ 28 h 28"/>
                <a:gd name="T14" fmla="*/ 17 w 29"/>
                <a:gd name="T15" fmla="*/ 28 h 28"/>
                <a:gd name="T16" fmla="*/ 29 w 29"/>
                <a:gd name="T17" fmla="*/ 17 h 28"/>
                <a:gd name="T18" fmla="*/ 29 w 29"/>
                <a:gd name="T19" fmla="*/ 17 h 28"/>
                <a:gd name="T20" fmla="*/ 29 w 29"/>
                <a:gd name="T21" fmla="*/ 17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
                <a:gd name="T34" fmla="*/ 0 h 28"/>
                <a:gd name="T35" fmla="*/ 29 w 29"/>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 h="28">
                  <a:moveTo>
                    <a:pt x="29" y="17"/>
                  </a:moveTo>
                  <a:lnTo>
                    <a:pt x="29" y="17"/>
                  </a:lnTo>
                  <a:lnTo>
                    <a:pt x="19" y="9"/>
                  </a:lnTo>
                  <a:lnTo>
                    <a:pt x="11" y="0"/>
                  </a:lnTo>
                  <a:lnTo>
                    <a:pt x="0" y="11"/>
                  </a:lnTo>
                  <a:lnTo>
                    <a:pt x="7" y="21"/>
                  </a:lnTo>
                  <a:lnTo>
                    <a:pt x="17" y="28"/>
                  </a:lnTo>
                  <a:lnTo>
                    <a:pt x="29" y="17"/>
                  </a:lnTo>
                  <a:close/>
                </a:path>
              </a:pathLst>
            </a:custGeom>
            <a:solidFill>
              <a:srgbClr val="1F1A17"/>
            </a:solidFill>
            <a:ln w="9525">
              <a:noFill/>
              <a:round/>
              <a:headEnd/>
              <a:tailEnd/>
            </a:ln>
          </p:spPr>
          <p:txBody>
            <a:bodyPr/>
            <a:lstStyle/>
            <a:p>
              <a:endParaRPr lang="en-US"/>
            </a:p>
          </p:txBody>
        </p:sp>
        <p:sp>
          <p:nvSpPr>
            <p:cNvPr id="46152" name="Freeform 2403"/>
            <p:cNvSpPr>
              <a:spLocks/>
            </p:cNvSpPr>
            <p:nvPr/>
          </p:nvSpPr>
          <p:spPr bwMode="auto">
            <a:xfrm>
              <a:off x="5145" y="3388"/>
              <a:ext cx="31" cy="31"/>
            </a:xfrm>
            <a:custGeom>
              <a:avLst/>
              <a:gdLst>
                <a:gd name="T0" fmla="*/ 31 w 31"/>
                <a:gd name="T1" fmla="*/ 21 h 31"/>
                <a:gd name="T2" fmla="*/ 29 w 31"/>
                <a:gd name="T3" fmla="*/ 19 h 31"/>
                <a:gd name="T4" fmla="*/ 21 w 31"/>
                <a:gd name="T5" fmla="*/ 9 h 31"/>
                <a:gd name="T6" fmla="*/ 12 w 31"/>
                <a:gd name="T7" fmla="*/ 0 h 31"/>
                <a:gd name="T8" fmla="*/ 0 w 31"/>
                <a:gd name="T9" fmla="*/ 11 h 31"/>
                <a:gd name="T10" fmla="*/ 10 w 31"/>
                <a:gd name="T11" fmla="*/ 21 h 31"/>
                <a:gd name="T12" fmla="*/ 19 w 31"/>
                <a:gd name="T13" fmla="*/ 31 h 31"/>
                <a:gd name="T14" fmla="*/ 17 w 31"/>
                <a:gd name="T15" fmla="*/ 31 h 31"/>
                <a:gd name="T16" fmla="*/ 31 w 31"/>
                <a:gd name="T17" fmla="*/ 21 h 31"/>
                <a:gd name="T18" fmla="*/ 31 w 31"/>
                <a:gd name="T19" fmla="*/ 21 h 31"/>
                <a:gd name="T20" fmla="*/ 29 w 31"/>
                <a:gd name="T21" fmla="*/ 19 h 31"/>
                <a:gd name="T22" fmla="*/ 31 w 31"/>
                <a:gd name="T23" fmla="*/ 21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
                <a:gd name="T37" fmla="*/ 0 h 31"/>
                <a:gd name="T38" fmla="*/ 31 w 31"/>
                <a:gd name="T39" fmla="*/ 31 h 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 h="31">
                  <a:moveTo>
                    <a:pt x="31" y="21"/>
                  </a:moveTo>
                  <a:lnTo>
                    <a:pt x="29" y="19"/>
                  </a:lnTo>
                  <a:lnTo>
                    <a:pt x="21" y="9"/>
                  </a:lnTo>
                  <a:lnTo>
                    <a:pt x="12" y="0"/>
                  </a:lnTo>
                  <a:lnTo>
                    <a:pt x="0" y="11"/>
                  </a:lnTo>
                  <a:lnTo>
                    <a:pt x="10" y="21"/>
                  </a:lnTo>
                  <a:lnTo>
                    <a:pt x="19" y="31"/>
                  </a:lnTo>
                  <a:lnTo>
                    <a:pt x="17" y="31"/>
                  </a:lnTo>
                  <a:lnTo>
                    <a:pt x="31" y="21"/>
                  </a:lnTo>
                  <a:lnTo>
                    <a:pt x="29" y="19"/>
                  </a:lnTo>
                  <a:lnTo>
                    <a:pt x="31" y="21"/>
                  </a:lnTo>
                  <a:close/>
                </a:path>
              </a:pathLst>
            </a:custGeom>
            <a:solidFill>
              <a:srgbClr val="1F1A17"/>
            </a:solidFill>
            <a:ln w="9525">
              <a:noFill/>
              <a:round/>
              <a:headEnd/>
              <a:tailEnd/>
            </a:ln>
          </p:spPr>
          <p:txBody>
            <a:bodyPr/>
            <a:lstStyle/>
            <a:p>
              <a:endParaRPr lang="en-US"/>
            </a:p>
          </p:txBody>
        </p:sp>
        <p:sp>
          <p:nvSpPr>
            <p:cNvPr id="46153" name="Freeform 2404"/>
            <p:cNvSpPr>
              <a:spLocks/>
            </p:cNvSpPr>
            <p:nvPr/>
          </p:nvSpPr>
          <p:spPr bwMode="auto">
            <a:xfrm>
              <a:off x="5162" y="3409"/>
              <a:ext cx="33" cy="35"/>
            </a:xfrm>
            <a:custGeom>
              <a:avLst/>
              <a:gdLst>
                <a:gd name="T0" fmla="*/ 33 w 33"/>
                <a:gd name="T1" fmla="*/ 25 h 35"/>
                <a:gd name="T2" fmla="*/ 33 w 33"/>
                <a:gd name="T3" fmla="*/ 25 h 35"/>
                <a:gd name="T4" fmla="*/ 23 w 33"/>
                <a:gd name="T5" fmla="*/ 11 h 35"/>
                <a:gd name="T6" fmla="*/ 14 w 33"/>
                <a:gd name="T7" fmla="*/ 0 h 35"/>
                <a:gd name="T8" fmla="*/ 0 w 33"/>
                <a:gd name="T9" fmla="*/ 10 h 35"/>
                <a:gd name="T10" fmla="*/ 10 w 33"/>
                <a:gd name="T11" fmla="*/ 21 h 35"/>
                <a:gd name="T12" fmla="*/ 21 w 33"/>
                <a:gd name="T13" fmla="*/ 35 h 35"/>
                <a:gd name="T14" fmla="*/ 19 w 33"/>
                <a:gd name="T15" fmla="*/ 35 h 35"/>
                <a:gd name="T16" fmla="*/ 33 w 33"/>
                <a:gd name="T17" fmla="*/ 25 h 35"/>
                <a:gd name="T18" fmla="*/ 33 w 33"/>
                <a:gd name="T19" fmla="*/ 25 h 35"/>
                <a:gd name="T20" fmla="*/ 33 w 33"/>
                <a:gd name="T21" fmla="*/ 25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
                <a:gd name="T34" fmla="*/ 0 h 35"/>
                <a:gd name="T35" fmla="*/ 33 w 33"/>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 h="35">
                  <a:moveTo>
                    <a:pt x="33" y="25"/>
                  </a:moveTo>
                  <a:lnTo>
                    <a:pt x="33" y="25"/>
                  </a:lnTo>
                  <a:lnTo>
                    <a:pt x="23" y="11"/>
                  </a:lnTo>
                  <a:lnTo>
                    <a:pt x="14" y="0"/>
                  </a:lnTo>
                  <a:lnTo>
                    <a:pt x="0" y="10"/>
                  </a:lnTo>
                  <a:lnTo>
                    <a:pt x="10" y="21"/>
                  </a:lnTo>
                  <a:lnTo>
                    <a:pt x="21" y="35"/>
                  </a:lnTo>
                  <a:lnTo>
                    <a:pt x="19" y="35"/>
                  </a:lnTo>
                  <a:lnTo>
                    <a:pt x="33" y="25"/>
                  </a:lnTo>
                  <a:close/>
                </a:path>
              </a:pathLst>
            </a:custGeom>
            <a:solidFill>
              <a:srgbClr val="1F1A17"/>
            </a:solidFill>
            <a:ln w="9525">
              <a:noFill/>
              <a:round/>
              <a:headEnd/>
              <a:tailEnd/>
            </a:ln>
          </p:spPr>
          <p:txBody>
            <a:bodyPr/>
            <a:lstStyle/>
            <a:p>
              <a:endParaRPr lang="en-US"/>
            </a:p>
          </p:txBody>
        </p:sp>
        <p:sp>
          <p:nvSpPr>
            <p:cNvPr id="46154" name="Freeform 2405"/>
            <p:cNvSpPr>
              <a:spLocks/>
            </p:cNvSpPr>
            <p:nvPr/>
          </p:nvSpPr>
          <p:spPr bwMode="auto">
            <a:xfrm>
              <a:off x="5181" y="3434"/>
              <a:ext cx="35" cy="42"/>
            </a:xfrm>
            <a:custGeom>
              <a:avLst/>
              <a:gdLst>
                <a:gd name="T0" fmla="*/ 35 w 35"/>
                <a:gd name="T1" fmla="*/ 33 h 42"/>
                <a:gd name="T2" fmla="*/ 35 w 35"/>
                <a:gd name="T3" fmla="*/ 34 h 42"/>
                <a:gd name="T4" fmla="*/ 25 w 35"/>
                <a:gd name="T5" fmla="*/ 17 h 42"/>
                <a:gd name="T6" fmla="*/ 14 w 35"/>
                <a:gd name="T7" fmla="*/ 0 h 42"/>
                <a:gd name="T8" fmla="*/ 0 w 35"/>
                <a:gd name="T9" fmla="*/ 10 h 42"/>
                <a:gd name="T10" fmla="*/ 10 w 35"/>
                <a:gd name="T11" fmla="*/ 25 h 42"/>
                <a:gd name="T12" fmla="*/ 22 w 35"/>
                <a:gd name="T13" fmla="*/ 42 h 42"/>
                <a:gd name="T14" fmla="*/ 22 w 35"/>
                <a:gd name="T15" fmla="*/ 42 h 42"/>
                <a:gd name="T16" fmla="*/ 35 w 35"/>
                <a:gd name="T17" fmla="*/ 33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42"/>
                <a:gd name="T29" fmla="*/ 35 w 35"/>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42">
                  <a:moveTo>
                    <a:pt x="35" y="33"/>
                  </a:moveTo>
                  <a:lnTo>
                    <a:pt x="35" y="34"/>
                  </a:lnTo>
                  <a:lnTo>
                    <a:pt x="25" y="17"/>
                  </a:lnTo>
                  <a:lnTo>
                    <a:pt x="14" y="0"/>
                  </a:lnTo>
                  <a:lnTo>
                    <a:pt x="0" y="10"/>
                  </a:lnTo>
                  <a:lnTo>
                    <a:pt x="10" y="25"/>
                  </a:lnTo>
                  <a:lnTo>
                    <a:pt x="22" y="42"/>
                  </a:lnTo>
                  <a:lnTo>
                    <a:pt x="35" y="33"/>
                  </a:lnTo>
                  <a:close/>
                </a:path>
              </a:pathLst>
            </a:custGeom>
            <a:solidFill>
              <a:srgbClr val="1F1A17"/>
            </a:solidFill>
            <a:ln w="9525">
              <a:noFill/>
              <a:round/>
              <a:headEnd/>
              <a:tailEnd/>
            </a:ln>
          </p:spPr>
          <p:txBody>
            <a:bodyPr/>
            <a:lstStyle/>
            <a:p>
              <a:endParaRPr lang="en-US"/>
            </a:p>
          </p:txBody>
        </p:sp>
        <p:sp>
          <p:nvSpPr>
            <p:cNvPr id="46155" name="Freeform 2406"/>
            <p:cNvSpPr>
              <a:spLocks/>
            </p:cNvSpPr>
            <p:nvPr/>
          </p:nvSpPr>
          <p:spPr bwMode="auto">
            <a:xfrm>
              <a:off x="5203" y="3467"/>
              <a:ext cx="34" cy="44"/>
            </a:xfrm>
            <a:custGeom>
              <a:avLst/>
              <a:gdLst>
                <a:gd name="T0" fmla="*/ 34 w 34"/>
                <a:gd name="T1" fmla="*/ 34 h 44"/>
                <a:gd name="T2" fmla="*/ 34 w 34"/>
                <a:gd name="T3" fmla="*/ 34 h 44"/>
                <a:gd name="T4" fmla="*/ 23 w 34"/>
                <a:gd name="T5" fmla="*/ 17 h 44"/>
                <a:gd name="T6" fmla="*/ 13 w 34"/>
                <a:gd name="T7" fmla="*/ 0 h 44"/>
                <a:gd name="T8" fmla="*/ 0 w 34"/>
                <a:gd name="T9" fmla="*/ 9 h 44"/>
                <a:gd name="T10" fmla="*/ 9 w 34"/>
                <a:gd name="T11" fmla="*/ 26 h 44"/>
                <a:gd name="T12" fmla="*/ 21 w 34"/>
                <a:gd name="T13" fmla="*/ 44 h 44"/>
                <a:gd name="T14" fmla="*/ 21 w 34"/>
                <a:gd name="T15" fmla="*/ 42 h 44"/>
                <a:gd name="T16" fmla="*/ 34 w 34"/>
                <a:gd name="T17" fmla="*/ 34 h 44"/>
                <a:gd name="T18" fmla="*/ 34 w 34"/>
                <a:gd name="T19" fmla="*/ 34 h 44"/>
                <a:gd name="T20" fmla="*/ 34 w 34"/>
                <a:gd name="T21" fmla="*/ 34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
                <a:gd name="T34" fmla="*/ 0 h 44"/>
                <a:gd name="T35" fmla="*/ 34 w 34"/>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 h="44">
                  <a:moveTo>
                    <a:pt x="34" y="34"/>
                  </a:moveTo>
                  <a:lnTo>
                    <a:pt x="34" y="34"/>
                  </a:lnTo>
                  <a:lnTo>
                    <a:pt x="23" y="17"/>
                  </a:lnTo>
                  <a:lnTo>
                    <a:pt x="13" y="0"/>
                  </a:lnTo>
                  <a:lnTo>
                    <a:pt x="0" y="9"/>
                  </a:lnTo>
                  <a:lnTo>
                    <a:pt x="9" y="26"/>
                  </a:lnTo>
                  <a:lnTo>
                    <a:pt x="21" y="44"/>
                  </a:lnTo>
                  <a:lnTo>
                    <a:pt x="21" y="42"/>
                  </a:lnTo>
                  <a:lnTo>
                    <a:pt x="34" y="34"/>
                  </a:lnTo>
                  <a:close/>
                </a:path>
              </a:pathLst>
            </a:custGeom>
            <a:solidFill>
              <a:srgbClr val="1F1A17"/>
            </a:solidFill>
            <a:ln w="9525">
              <a:noFill/>
              <a:round/>
              <a:headEnd/>
              <a:tailEnd/>
            </a:ln>
          </p:spPr>
          <p:txBody>
            <a:bodyPr/>
            <a:lstStyle/>
            <a:p>
              <a:endParaRPr lang="en-US"/>
            </a:p>
          </p:txBody>
        </p:sp>
        <p:sp>
          <p:nvSpPr>
            <p:cNvPr id="46156" name="Freeform 2407"/>
            <p:cNvSpPr>
              <a:spLocks/>
            </p:cNvSpPr>
            <p:nvPr/>
          </p:nvSpPr>
          <p:spPr bwMode="auto">
            <a:xfrm>
              <a:off x="5224" y="3501"/>
              <a:ext cx="30" cy="40"/>
            </a:xfrm>
            <a:custGeom>
              <a:avLst/>
              <a:gdLst>
                <a:gd name="T0" fmla="*/ 30 w 30"/>
                <a:gd name="T1" fmla="*/ 33 h 40"/>
                <a:gd name="T2" fmla="*/ 30 w 30"/>
                <a:gd name="T3" fmla="*/ 33 h 40"/>
                <a:gd name="T4" fmla="*/ 21 w 30"/>
                <a:gd name="T5" fmla="*/ 17 h 40"/>
                <a:gd name="T6" fmla="*/ 13 w 30"/>
                <a:gd name="T7" fmla="*/ 0 h 40"/>
                <a:gd name="T8" fmla="*/ 0 w 30"/>
                <a:gd name="T9" fmla="*/ 8 h 40"/>
                <a:gd name="T10" fmla="*/ 7 w 30"/>
                <a:gd name="T11" fmla="*/ 25 h 40"/>
                <a:gd name="T12" fmla="*/ 15 w 30"/>
                <a:gd name="T13" fmla="*/ 40 h 40"/>
                <a:gd name="T14" fmla="*/ 15 w 30"/>
                <a:gd name="T15" fmla="*/ 40 h 40"/>
                <a:gd name="T16" fmla="*/ 30 w 30"/>
                <a:gd name="T17" fmla="*/ 33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40"/>
                <a:gd name="T29" fmla="*/ 30 w 30"/>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40">
                  <a:moveTo>
                    <a:pt x="30" y="33"/>
                  </a:moveTo>
                  <a:lnTo>
                    <a:pt x="30" y="33"/>
                  </a:lnTo>
                  <a:lnTo>
                    <a:pt x="21" y="17"/>
                  </a:lnTo>
                  <a:lnTo>
                    <a:pt x="13" y="0"/>
                  </a:lnTo>
                  <a:lnTo>
                    <a:pt x="0" y="8"/>
                  </a:lnTo>
                  <a:lnTo>
                    <a:pt x="7" y="25"/>
                  </a:lnTo>
                  <a:lnTo>
                    <a:pt x="15" y="40"/>
                  </a:lnTo>
                  <a:lnTo>
                    <a:pt x="30" y="33"/>
                  </a:lnTo>
                  <a:close/>
                </a:path>
              </a:pathLst>
            </a:custGeom>
            <a:solidFill>
              <a:srgbClr val="1F1A17"/>
            </a:solidFill>
            <a:ln w="9525">
              <a:noFill/>
              <a:round/>
              <a:headEnd/>
              <a:tailEnd/>
            </a:ln>
          </p:spPr>
          <p:txBody>
            <a:bodyPr/>
            <a:lstStyle/>
            <a:p>
              <a:endParaRPr lang="en-US"/>
            </a:p>
          </p:txBody>
        </p:sp>
        <p:sp>
          <p:nvSpPr>
            <p:cNvPr id="46157" name="Freeform 2408"/>
            <p:cNvSpPr>
              <a:spLocks/>
            </p:cNvSpPr>
            <p:nvPr/>
          </p:nvSpPr>
          <p:spPr bwMode="auto">
            <a:xfrm>
              <a:off x="5239" y="3534"/>
              <a:ext cx="27" cy="34"/>
            </a:xfrm>
            <a:custGeom>
              <a:avLst/>
              <a:gdLst>
                <a:gd name="T0" fmla="*/ 27 w 27"/>
                <a:gd name="T1" fmla="*/ 29 h 34"/>
                <a:gd name="T2" fmla="*/ 27 w 27"/>
                <a:gd name="T3" fmla="*/ 27 h 34"/>
                <a:gd name="T4" fmla="*/ 21 w 27"/>
                <a:gd name="T5" fmla="*/ 15 h 34"/>
                <a:gd name="T6" fmla="*/ 15 w 27"/>
                <a:gd name="T7" fmla="*/ 0 h 34"/>
                <a:gd name="T8" fmla="*/ 0 w 27"/>
                <a:gd name="T9" fmla="*/ 7 h 34"/>
                <a:gd name="T10" fmla="*/ 6 w 27"/>
                <a:gd name="T11" fmla="*/ 21 h 34"/>
                <a:gd name="T12" fmla="*/ 13 w 27"/>
                <a:gd name="T13" fmla="*/ 34 h 34"/>
                <a:gd name="T14" fmla="*/ 13 w 27"/>
                <a:gd name="T15" fmla="*/ 34 h 34"/>
                <a:gd name="T16" fmla="*/ 27 w 27"/>
                <a:gd name="T17" fmla="*/ 29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4"/>
                <a:gd name="T29" fmla="*/ 27 w 27"/>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4">
                  <a:moveTo>
                    <a:pt x="27" y="29"/>
                  </a:moveTo>
                  <a:lnTo>
                    <a:pt x="27" y="27"/>
                  </a:lnTo>
                  <a:lnTo>
                    <a:pt x="21" y="15"/>
                  </a:lnTo>
                  <a:lnTo>
                    <a:pt x="15" y="0"/>
                  </a:lnTo>
                  <a:lnTo>
                    <a:pt x="0" y="7"/>
                  </a:lnTo>
                  <a:lnTo>
                    <a:pt x="6" y="21"/>
                  </a:lnTo>
                  <a:lnTo>
                    <a:pt x="13" y="34"/>
                  </a:lnTo>
                  <a:lnTo>
                    <a:pt x="27" y="29"/>
                  </a:lnTo>
                  <a:close/>
                </a:path>
              </a:pathLst>
            </a:custGeom>
            <a:solidFill>
              <a:srgbClr val="1F1A17"/>
            </a:solidFill>
            <a:ln w="9525">
              <a:noFill/>
              <a:round/>
              <a:headEnd/>
              <a:tailEnd/>
            </a:ln>
          </p:spPr>
          <p:txBody>
            <a:bodyPr/>
            <a:lstStyle/>
            <a:p>
              <a:endParaRPr lang="en-US"/>
            </a:p>
          </p:txBody>
        </p:sp>
      </p:grpSp>
      <p:sp>
        <p:nvSpPr>
          <p:cNvPr id="45865" name="Freeform 2409"/>
          <p:cNvSpPr>
            <a:spLocks/>
          </p:cNvSpPr>
          <p:nvPr/>
        </p:nvSpPr>
        <p:spPr bwMode="auto">
          <a:xfrm>
            <a:off x="9861551" y="5656263"/>
            <a:ext cx="42863" cy="57150"/>
          </a:xfrm>
          <a:custGeom>
            <a:avLst/>
            <a:gdLst>
              <a:gd name="T0" fmla="*/ 27 w 27"/>
              <a:gd name="T1" fmla="*/ 30 h 36"/>
              <a:gd name="T2" fmla="*/ 27 w 27"/>
              <a:gd name="T3" fmla="*/ 28 h 36"/>
              <a:gd name="T4" fmla="*/ 22 w 27"/>
              <a:gd name="T5" fmla="*/ 15 h 36"/>
              <a:gd name="T6" fmla="*/ 14 w 27"/>
              <a:gd name="T7" fmla="*/ 0 h 36"/>
              <a:gd name="T8" fmla="*/ 0 w 27"/>
              <a:gd name="T9" fmla="*/ 5 h 36"/>
              <a:gd name="T10" fmla="*/ 6 w 27"/>
              <a:gd name="T11" fmla="*/ 21 h 36"/>
              <a:gd name="T12" fmla="*/ 12 w 27"/>
              <a:gd name="T13" fmla="*/ 36 h 36"/>
              <a:gd name="T14" fmla="*/ 12 w 27"/>
              <a:gd name="T15" fmla="*/ 36 h 36"/>
              <a:gd name="T16" fmla="*/ 27 w 27"/>
              <a:gd name="T17" fmla="*/ 3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6"/>
              <a:gd name="T29" fmla="*/ 27 w 27"/>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6">
                <a:moveTo>
                  <a:pt x="27" y="30"/>
                </a:moveTo>
                <a:lnTo>
                  <a:pt x="27" y="28"/>
                </a:lnTo>
                <a:lnTo>
                  <a:pt x="22" y="15"/>
                </a:lnTo>
                <a:lnTo>
                  <a:pt x="14" y="0"/>
                </a:lnTo>
                <a:lnTo>
                  <a:pt x="0" y="5"/>
                </a:lnTo>
                <a:lnTo>
                  <a:pt x="6" y="21"/>
                </a:lnTo>
                <a:lnTo>
                  <a:pt x="12" y="36"/>
                </a:lnTo>
                <a:lnTo>
                  <a:pt x="27" y="30"/>
                </a:lnTo>
                <a:close/>
              </a:path>
            </a:pathLst>
          </a:custGeom>
          <a:solidFill>
            <a:srgbClr val="1F1A17"/>
          </a:solidFill>
          <a:ln w="9525">
            <a:noFill/>
            <a:round/>
            <a:headEnd/>
            <a:tailEnd/>
          </a:ln>
        </p:spPr>
        <p:txBody>
          <a:bodyPr/>
          <a:lstStyle/>
          <a:p>
            <a:endParaRPr lang="en-US"/>
          </a:p>
        </p:txBody>
      </p:sp>
      <p:sp>
        <p:nvSpPr>
          <p:cNvPr id="45866" name="Freeform 2410"/>
          <p:cNvSpPr>
            <a:spLocks/>
          </p:cNvSpPr>
          <p:nvPr/>
        </p:nvSpPr>
        <p:spPr bwMode="auto">
          <a:xfrm>
            <a:off x="9880601" y="5703888"/>
            <a:ext cx="49213" cy="69850"/>
          </a:xfrm>
          <a:custGeom>
            <a:avLst/>
            <a:gdLst>
              <a:gd name="T0" fmla="*/ 31 w 31"/>
              <a:gd name="T1" fmla="*/ 41 h 44"/>
              <a:gd name="T2" fmla="*/ 31 w 31"/>
              <a:gd name="T3" fmla="*/ 39 h 44"/>
              <a:gd name="T4" fmla="*/ 23 w 31"/>
              <a:gd name="T5" fmla="*/ 19 h 44"/>
              <a:gd name="T6" fmla="*/ 15 w 31"/>
              <a:gd name="T7" fmla="*/ 0 h 44"/>
              <a:gd name="T8" fmla="*/ 0 w 31"/>
              <a:gd name="T9" fmla="*/ 6 h 44"/>
              <a:gd name="T10" fmla="*/ 8 w 31"/>
              <a:gd name="T11" fmla="*/ 25 h 44"/>
              <a:gd name="T12" fmla="*/ 15 w 31"/>
              <a:gd name="T13" fmla="*/ 44 h 44"/>
              <a:gd name="T14" fmla="*/ 15 w 31"/>
              <a:gd name="T15" fmla="*/ 44 h 44"/>
              <a:gd name="T16" fmla="*/ 31 w 31"/>
              <a:gd name="T17" fmla="*/ 41 h 44"/>
              <a:gd name="T18" fmla="*/ 31 w 31"/>
              <a:gd name="T19" fmla="*/ 39 h 44"/>
              <a:gd name="T20" fmla="*/ 31 w 31"/>
              <a:gd name="T21" fmla="*/ 39 h 44"/>
              <a:gd name="T22" fmla="*/ 31 w 31"/>
              <a:gd name="T23" fmla="*/ 41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
              <a:gd name="T37" fmla="*/ 0 h 44"/>
              <a:gd name="T38" fmla="*/ 31 w 3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 h="44">
                <a:moveTo>
                  <a:pt x="31" y="41"/>
                </a:moveTo>
                <a:lnTo>
                  <a:pt x="31" y="39"/>
                </a:lnTo>
                <a:lnTo>
                  <a:pt x="23" y="19"/>
                </a:lnTo>
                <a:lnTo>
                  <a:pt x="15" y="0"/>
                </a:lnTo>
                <a:lnTo>
                  <a:pt x="0" y="6"/>
                </a:lnTo>
                <a:lnTo>
                  <a:pt x="8" y="25"/>
                </a:lnTo>
                <a:lnTo>
                  <a:pt x="15" y="44"/>
                </a:lnTo>
                <a:lnTo>
                  <a:pt x="31" y="41"/>
                </a:lnTo>
                <a:lnTo>
                  <a:pt x="31" y="39"/>
                </a:lnTo>
                <a:lnTo>
                  <a:pt x="31" y="41"/>
                </a:lnTo>
                <a:close/>
              </a:path>
            </a:pathLst>
          </a:custGeom>
          <a:solidFill>
            <a:srgbClr val="1F1A17"/>
          </a:solidFill>
          <a:ln w="9525">
            <a:noFill/>
            <a:round/>
            <a:headEnd/>
            <a:tailEnd/>
          </a:ln>
        </p:spPr>
        <p:txBody>
          <a:bodyPr/>
          <a:lstStyle/>
          <a:p>
            <a:endParaRPr lang="en-US"/>
          </a:p>
        </p:txBody>
      </p:sp>
      <p:sp>
        <p:nvSpPr>
          <p:cNvPr id="45867" name="Freeform 2411"/>
          <p:cNvSpPr>
            <a:spLocks/>
          </p:cNvSpPr>
          <p:nvPr/>
        </p:nvSpPr>
        <p:spPr bwMode="auto">
          <a:xfrm>
            <a:off x="9904414" y="5768976"/>
            <a:ext cx="39687" cy="60325"/>
          </a:xfrm>
          <a:custGeom>
            <a:avLst/>
            <a:gdLst>
              <a:gd name="T0" fmla="*/ 25 w 25"/>
              <a:gd name="T1" fmla="*/ 34 h 38"/>
              <a:gd name="T2" fmla="*/ 25 w 25"/>
              <a:gd name="T3" fmla="*/ 32 h 38"/>
              <a:gd name="T4" fmla="*/ 20 w 25"/>
              <a:gd name="T5" fmla="*/ 17 h 38"/>
              <a:gd name="T6" fmla="*/ 16 w 25"/>
              <a:gd name="T7" fmla="*/ 0 h 38"/>
              <a:gd name="T8" fmla="*/ 0 w 25"/>
              <a:gd name="T9" fmla="*/ 3 h 38"/>
              <a:gd name="T10" fmla="*/ 4 w 25"/>
              <a:gd name="T11" fmla="*/ 21 h 38"/>
              <a:gd name="T12" fmla="*/ 10 w 25"/>
              <a:gd name="T13" fmla="*/ 38 h 38"/>
              <a:gd name="T14" fmla="*/ 10 w 25"/>
              <a:gd name="T15" fmla="*/ 36 h 38"/>
              <a:gd name="T16" fmla="*/ 25 w 25"/>
              <a:gd name="T17" fmla="*/ 34 h 38"/>
              <a:gd name="T18" fmla="*/ 25 w 25"/>
              <a:gd name="T19" fmla="*/ 34 h 38"/>
              <a:gd name="T20" fmla="*/ 25 w 25"/>
              <a:gd name="T21" fmla="*/ 32 h 38"/>
              <a:gd name="T22" fmla="*/ 25 w 25"/>
              <a:gd name="T23" fmla="*/ 34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
              <a:gd name="T37" fmla="*/ 0 h 38"/>
              <a:gd name="T38" fmla="*/ 25 w 25"/>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 h="38">
                <a:moveTo>
                  <a:pt x="25" y="34"/>
                </a:moveTo>
                <a:lnTo>
                  <a:pt x="25" y="32"/>
                </a:lnTo>
                <a:lnTo>
                  <a:pt x="20" y="17"/>
                </a:lnTo>
                <a:lnTo>
                  <a:pt x="16" y="0"/>
                </a:lnTo>
                <a:lnTo>
                  <a:pt x="0" y="3"/>
                </a:lnTo>
                <a:lnTo>
                  <a:pt x="4" y="21"/>
                </a:lnTo>
                <a:lnTo>
                  <a:pt x="10" y="38"/>
                </a:lnTo>
                <a:lnTo>
                  <a:pt x="10" y="36"/>
                </a:lnTo>
                <a:lnTo>
                  <a:pt x="25" y="34"/>
                </a:lnTo>
                <a:lnTo>
                  <a:pt x="25" y="32"/>
                </a:lnTo>
                <a:lnTo>
                  <a:pt x="25" y="34"/>
                </a:lnTo>
                <a:close/>
              </a:path>
            </a:pathLst>
          </a:custGeom>
          <a:solidFill>
            <a:srgbClr val="1F1A17"/>
          </a:solidFill>
          <a:ln w="9525">
            <a:noFill/>
            <a:round/>
            <a:headEnd/>
            <a:tailEnd/>
          </a:ln>
        </p:spPr>
        <p:txBody>
          <a:bodyPr/>
          <a:lstStyle/>
          <a:p>
            <a:endParaRPr lang="en-US"/>
          </a:p>
        </p:txBody>
      </p:sp>
      <p:sp>
        <p:nvSpPr>
          <p:cNvPr id="45868" name="Freeform 2412"/>
          <p:cNvSpPr>
            <a:spLocks/>
          </p:cNvSpPr>
          <p:nvPr/>
        </p:nvSpPr>
        <p:spPr bwMode="auto">
          <a:xfrm>
            <a:off x="9920288" y="5822950"/>
            <a:ext cx="30162" cy="58738"/>
          </a:xfrm>
          <a:custGeom>
            <a:avLst/>
            <a:gdLst>
              <a:gd name="T0" fmla="*/ 19 w 19"/>
              <a:gd name="T1" fmla="*/ 33 h 37"/>
              <a:gd name="T2" fmla="*/ 19 w 19"/>
              <a:gd name="T3" fmla="*/ 33 h 37"/>
              <a:gd name="T4" fmla="*/ 17 w 19"/>
              <a:gd name="T5" fmla="*/ 17 h 37"/>
              <a:gd name="T6" fmla="*/ 15 w 19"/>
              <a:gd name="T7" fmla="*/ 0 h 37"/>
              <a:gd name="T8" fmla="*/ 0 w 19"/>
              <a:gd name="T9" fmla="*/ 2 h 37"/>
              <a:gd name="T10" fmla="*/ 2 w 19"/>
              <a:gd name="T11" fmla="*/ 19 h 37"/>
              <a:gd name="T12" fmla="*/ 4 w 19"/>
              <a:gd name="T13" fmla="*/ 37 h 37"/>
              <a:gd name="T14" fmla="*/ 4 w 19"/>
              <a:gd name="T15" fmla="*/ 37 h 37"/>
              <a:gd name="T16" fmla="*/ 19 w 19"/>
              <a:gd name="T17" fmla="*/ 33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37"/>
              <a:gd name="T29" fmla="*/ 19 w 19"/>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37">
                <a:moveTo>
                  <a:pt x="19" y="33"/>
                </a:moveTo>
                <a:lnTo>
                  <a:pt x="19" y="33"/>
                </a:lnTo>
                <a:lnTo>
                  <a:pt x="17" y="17"/>
                </a:lnTo>
                <a:lnTo>
                  <a:pt x="15" y="0"/>
                </a:lnTo>
                <a:lnTo>
                  <a:pt x="0" y="2"/>
                </a:lnTo>
                <a:lnTo>
                  <a:pt x="2" y="19"/>
                </a:lnTo>
                <a:lnTo>
                  <a:pt x="4" y="37"/>
                </a:lnTo>
                <a:lnTo>
                  <a:pt x="19" y="33"/>
                </a:lnTo>
                <a:close/>
              </a:path>
            </a:pathLst>
          </a:custGeom>
          <a:solidFill>
            <a:srgbClr val="1F1A17"/>
          </a:solidFill>
          <a:ln w="9525">
            <a:noFill/>
            <a:round/>
            <a:headEnd/>
            <a:tailEnd/>
          </a:ln>
        </p:spPr>
        <p:txBody>
          <a:bodyPr/>
          <a:lstStyle/>
          <a:p>
            <a:endParaRPr lang="en-US"/>
          </a:p>
        </p:txBody>
      </p:sp>
      <p:sp>
        <p:nvSpPr>
          <p:cNvPr id="45869" name="Freeform 2413"/>
          <p:cNvSpPr>
            <a:spLocks/>
          </p:cNvSpPr>
          <p:nvPr/>
        </p:nvSpPr>
        <p:spPr bwMode="auto">
          <a:xfrm>
            <a:off x="9926639" y="5875338"/>
            <a:ext cx="46037" cy="100012"/>
          </a:xfrm>
          <a:custGeom>
            <a:avLst/>
            <a:gdLst>
              <a:gd name="T0" fmla="*/ 25 w 29"/>
              <a:gd name="T1" fmla="*/ 48 h 63"/>
              <a:gd name="T2" fmla="*/ 29 w 29"/>
              <a:gd name="T3" fmla="*/ 53 h 63"/>
              <a:gd name="T4" fmla="*/ 21 w 29"/>
              <a:gd name="T5" fmla="*/ 27 h 63"/>
              <a:gd name="T6" fmla="*/ 15 w 29"/>
              <a:gd name="T7" fmla="*/ 0 h 63"/>
              <a:gd name="T8" fmla="*/ 0 w 29"/>
              <a:gd name="T9" fmla="*/ 4 h 63"/>
              <a:gd name="T10" fmla="*/ 6 w 29"/>
              <a:gd name="T11" fmla="*/ 30 h 63"/>
              <a:gd name="T12" fmla="*/ 11 w 29"/>
              <a:gd name="T13" fmla="*/ 57 h 63"/>
              <a:gd name="T14" fmla="*/ 15 w 29"/>
              <a:gd name="T15" fmla="*/ 63 h 63"/>
              <a:gd name="T16" fmla="*/ 11 w 29"/>
              <a:gd name="T17" fmla="*/ 57 h 63"/>
              <a:gd name="T18" fmla="*/ 13 w 29"/>
              <a:gd name="T19" fmla="*/ 61 h 63"/>
              <a:gd name="T20" fmla="*/ 15 w 29"/>
              <a:gd name="T21" fmla="*/ 63 h 63"/>
              <a:gd name="T22" fmla="*/ 25 w 29"/>
              <a:gd name="T23" fmla="*/ 48 h 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
              <a:gd name="T37" fmla="*/ 0 h 63"/>
              <a:gd name="T38" fmla="*/ 29 w 29"/>
              <a:gd name="T39" fmla="*/ 63 h 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 h="63">
                <a:moveTo>
                  <a:pt x="25" y="48"/>
                </a:moveTo>
                <a:lnTo>
                  <a:pt x="29" y="53"/>
                </a:lnTo>
                <a:lnTo>
                  <a:pt x="21" y="27"/>
                </a:lnTo>
                <a:lnTo>
                  <a:pt x="15" y="0"/>
                </a:lnTo>
                <a:lnTo>
                  <a:pt x="0" y="4"/>
                </a:lnTo>
                <a:lnTo>
                  <a:pt x="6" y="30"/>
                </a:lnTo>
                <a:lnTo>
                  <a:pt x="11" y="57"/>
                </a:lnTo>
                <a:lnTo>
                  <a:pt x="15" y="63"/>
                </a:lnTo>
                <a:lnTo>
                  <a:pt x="11" y="57"/>
                </a:lnTo>
                <a:lnTo>
                  <a:pt x="13" y="61"/>
                </a:lnTo>
                <a:lnTo>
                  <a:pt x="15" y="63"/>
                </a:lnTo>
                <a:lnTo>
                  <a:pt x="25" y="48"/>
                </a:lnTo>
                <a:close/>
              </a:path>
            </a:pathLst>
          </a:custGeom>
          <a:solidFill>
            <a:srgbClr val="1F1A17"/>
          </a:solidFill>
          <a:ln w="9525">
            <a:noFill/>
            <a:round/>
            <a:headEnd/>
            <a:tailEnd/>
          </a:ln>
        </p:spPr>
        <p:txBody>
          <a:bodyPr/>
          <a:lstStyle/>
          <a:p>
            <a:endParaRPr lang="en-US"/>
          </a:p>
        </p:txBody>
      </p:sp>
      <p:sp>
        <p:nvSpPr>
          <p:cNvPr id="45870" name="Freeform 2414"/>
          <p:cNvSpPr>
            <a:spLocks/>
          </p:cNvSpPr>
          <p:nvPr/>
        </p:nvSpPr>
        <p:spPr bwMode="auto">
          <a:xfrm>
            <a:off x="9950450" y="5951538"/>
            <a:ext cx="26988" cy="50800"/>
          </a:xfrm>
          <a:custGeom>
            <a:avLst/>
            <a:gdLst>
              <a:gd name="T0" fmla="*/ 17 w 17"/>
              <a:gd name="T1" fmla="*/ 19 h 32"/>
              <a:gd name="T2" fmla="*/ 17 w 17"/>
              <a:gd name="T3" fmla="*/ 19 h 32"/>
              <a:gd name="T4" fmla="*/ 17 w 17"/>
              <a:gd name="T5" fmla="*/ 13 h 32"/>
              <a:gd name="T6" fmla="*/ 10 w 17"/>
              <a:gd name="T7" fmla="*/ 0 h 32"/>
              <a:gd name="T8" fmla="*/ 0 w 17"/>
              <a:gd name="T9" fmla="*/ 15 h 32"/>
              <a:gd name="T10" fmla="*/ 2 w 17"/>
              <a:gd name="T11" fmla="*/ 21 h 32"/>
              <a:gd name="T12" fmla="*/ 10 w 17"/>
              <a:gd name="T13" fmla="*/ 32 h 32"/>
              <a:gd name="T14" fmla="*/ 10 w 17"/>
              <a:gd name="T15" fmla="*/ 32 h 32"/>
              <a:gd name="T16" fmla="*/ 17 w 17"/>
              <a:gd name="T17" fmla="*/ 19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32"/>
              <a:gd name="T29" fmla="*/ 17 w 17"/>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32">
                <a:moveTo>
                  <a:pt x="17" y="19"/>
                </a:moveTo>
                <a:lnTo>
                  <a:pt x="17" y="19"/>
                </a:lnTo>
                <a:lnTo>
                  <a:pt x="17" y="13"/>
                </a:lnTo>
                <a:lnTo>
                  <a:pt x="10" y="0"/>
                </a:lnTo>
                <a:lnTo>
                  <a:pt x="0" y="15"/>
                </a:lnTo>
                <a:lnTo>
                  <a:pt x="2" y="21"/>
                </a:lnTo>
                <a:lnTo>
                  <a:pt x="10" y="32"/>
                </a:lnTo>
                <a:lnTo>
                  <a:pt x="17" y="19"/>
                </a:lnTo>
                <a:close/>
              </a:path>
            </a:pathLst>
          </a:custGeom>
          <a:solidFill>
            <a:srgbClr val="1F1A17"/>
          </a:solidFill>
          <a:ln w="9525">
            <a:noFill/>
            <a:round/>
            <a:headEnd/>
            <a:tailEnd/>
          </a:ln>
        </p:spPr>
        <p:txBody>
          <a:bodyPr/>
          <a:lstStyle/>
          <a:p>
            <a:endParaRPr lang="en-US"/>
          </a:p>
        </p:txBody>
      </p:sp>
      <p:sp>
        <p:nvSpPr>
          <p:cNvPr id="45871" name="Freeform 2415"/>
          <p:cNvSpPr>
            <a:spLocks/>
          </p:cNvSpPr>
          <p:nvPr/>
        </p:nvSpPr>
        <p:spPr bwMode="auto">
          <a:xfrm>
            <a:off x="9966326" y="5981700"/>
            <a:ext cx="30163" cy="33338"/>
          </a:xfrm>
          <a:custGeom>
            <a:avLst/>
            <a:gdLst>
              <a:gd name="T0" fmla="*/ 19 w 19"/>
              <a:gd name="T1" fmla="*/ 8 h 21"/>
              <a:gd name="T2" fmla="*/ 19 w 19"/>
              <a:gd name="T3" fmla="*/ 6 h 21"/>
              <a:gd name="T4" fmla="*/ 13 w 19"/>
              <a:gd name="T5" fmla="*/ 4 h 21"/>
              <a:gd name="T6" fmla="*/ 7 w 19"/>
              <a:gd name="T7" fmla="*/ 0 h 21"/>
              <a:gd name="T8" fmla="*/ 0 w 19"/>
              <a:gd name="T9" fmla="*/ 13 h 21"/>
              <a:gd name="T10" fmla="*/ 5 w 19"/>
              <a:gd name="T11" fmla="*/ 17 h 21"/>
              <a:gd name="T12" fmla="*/ 11 w 19"/>
              <a:gd name="T13" fmla="*/ 21 h 21"/>
              <a:gd name="T14" fmla="*/ 9 w 19"/>
              <a:gd name="T15" fmla="*/ 19 h 21"/>
              <a:gd name="T16" fmla="*/ 19 w 19"/>
              <a:gd name="T17" fmla="*/ 8 h 21"/>
              <a:gd name="T18" fmla="*/ 19 w 19"/>
              <a:gd name="T19" fmla="*/ 6 h 21"/>
              <a:gd name="T20" fmla="*/ 19 w 19"/>
              <a:gd name="T21" fmla="*/ 6 h 21"/>
              <a:gd name="T22" fmla="*/ 19 w 19"/>
              <a:gd name="T23" fmla="*/ 8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
              <a:gd name="T37" fmla="*/ 0 h 21"/>
              <a:gd name="T38" fmla="*/ 19 w 19"/>
              <a:gd name="T39" fmla="*/ 21 h 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 h="21">
                <a:moveTo>
                  <a:pt x="19" y="8"/>
                </a:moveTo>
                <a:lnTo>
                  <a:pt x="19" y="6"/>
                </a:lnTo>
                <a:lnTo>
                  <a:pt x="13" y="4"/>
                </a:lnTo>
                <a:lnTo>
                  <a:pt x="7" y="0"/>
                </a:lnTo>
                <a:lnTo>
                  <a:pt x="0" y="13"/>
                </a:lnTo>
                <a:lnTo>
                  <a:pt x="5" y="17"/>
                </a:lnTo>
                <a:lnTo>
                  <a:pt x="11" y="21"/>
                </a:lnTo>
                <a:lnTo>
                  <a:pt x="9" y="19"/>
                </a:lnTo>
                <a:lnTo>
                  <a:pt x="19" y="8"/>
                </a:lnTo>
                <a:lnTo>
                  <a:pt x="19" y="6"/>
                </a:lnTo>
                <a:lnTo>
                  <a:pt x="19" y="8"/>
                </a:lnTo>
                <a:close/>
              </a:path>
            </a:pathLst>
          </a:custGeom>
          <a:solidFill>
            <a:srgbClr val="1F1A17"/>
          </a:solidFill>
          <a:ln w="9525">
            <a:noFill/>
            <a:round/>
            <a:headEnd/>
            <a:tailEnd/>
          </a:ln>
        </p:spPr>
        <p:txBody>
          <a:bodyPr/>
          <a:lstStyle/>
          <a:p>
            <a:endParaRPr lang="en-US"/>
          </a:p>
        </p:txBody>
      </p:sp>
      <p:sp>
        <p:nvSpPr>
          <p:cNvPr id="45872" name="Freeform 2416"/>
          <p:cNvSpPr>
            <a:spLocks/>
          </p:cNvSpPr>
          <p:nvPr/>
        </p:nvSpPr>
        <p:spPr bwMode="auto">
          <a:xfrm>
            <a:off x="9980614" y="5994400"/>
            <a:ext cx="39687" cy="39688"/>
          </a:xfrm>
          <a:custGeom>
            <a:avLst/>
            <a:gdLst>
              <a:gd name="T0" fmla="*/ 25 w 25"/>
              <a:gd name="T1" fmla="*/ 11 h 25"/>
              <a:gd name="T2" fmla="*/ 25 w 25"/>
              <a:gd name="T3" fmla="*/ 11 h 25"/>
              <a:gd name="T4" fmla="*/ 18 w 25"/>
              <a:gd name="T5" fmla="*/ 5 h 25"/>
              <a:gd name="T6" fmla="*/ 10 w 25"/>
              <a:gd name="T7" fmla="*/ 0 h 25"/>
              <a:gd name="T8" fmla="*/ 0 w 25"/>
              <a:gd name="T9" fmla="*/ 11 h 25"/>
              <a:gd name="T10" fmla="*/ 8 w 25"/>
              <a:gd name="T11" fmla="*/ 17 h 25"/>
              <a:gd name="T12" fmla="*/ 16 w 25"/>
              <a:gd name="T13" fmla="*/ 25 h 25"/>
              <a:gd name="T14" fmla="*/ 16 w 25"/>
              <a:gd name="T15" fmla="*/ 25 h 25"/>
              <a:gd name="T16" fmla="*/ 25 w 25"/>
              <a:gd name="T17" fmla="*/ 11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5"/>
              <a:gd name="T29" fmla="*/ 25 w 25"/>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5">
                <a:moveTo>
                  <a:pt x="25" y="11"/>
                </a:moveTo>
                <a:lnTo>
                  <a:pt x="25" y="11"/>
                </a:lnTo>
                <a:lnTo>
                  <a:pt x="18" y="5"/>
                </a:lnTo>
                <a:lnTo>
                  <a:pt x="10" y="0"/>
                </a:lnTo>
                <a:lnTo>
                  <a:pt x="0" y="11"/>
                </a:lnTo>
                <a:lnTo>
                  <a:pt x="8" y="17"/>
                </a:lnTo>
                <a:lnTo>
                  <a:pt x="16" y="25"/>
                </a:lnTo>
                <a:lnTo>
                  <a:pt x="25" y="11"/>
                </a:lnTo>
                <a:close/>
              </a:path>
            </a:pathLst>
          </a:custGeom>
          <a:solidFill>
            <a:srgbClr val="1F1A17"/>
          </a:solidFill>
          <a:ln w="9525">
            <a:noFill/>
            <a:round/>
            <a:headEnd/>
            <a:tailEnd/>
          </a:ln>
        </p:spPr>
        <p:txBody>
          <a:bodyPr/>
          <a:lstStyle/>
          <a:p>
            <a:endParaRPr lang="en-US"/>
          </a:p>
        </p:txBody>
      </p:sp>
      <p:sp>
        <p:nvSpPr>
          <p:cNvPr id="45873" name="Freeform 2417"/>
          <p:cNvSpPr>
            <a:spLocks/>
          </p:cNvSpPr>
          <p:nvPr/>
        </p:nvSpPr>
        <p:spPr bwMode="auto">
          <a:xfrm>
            <a:off x="10006014" y="6011864"/>
            <a:ext cx="39687" cy="39687"/>
          </a:xfrm>
          <a:custGeom>
            <a:avLst/>
            <a:gdLst>
              <a:gd name="T0" fmla="*/ 23 w 25"/>
              <a:gd name="T1" fmla="*/ 10 h 25"/>
              <a:gd name="T2" fmla="*/ 25 w 25"/>
              <a:gd name="T3" fmla="*/ 10 h 25"/>
              <a:gd name="T4" fmla="*/ 17 w 25"/>
              <a:gd name="T5" fmla="*/ 6 h 25"/>
              <a:gd name="T6" fmla="*/ 9 w 25"/>
              <a:gd name="T7" fmla="*/ 0 h 25"/>
              <a:gd name="T8" fmla="*/ 0 w 25"/>
              <a:gd name="T9" fmla="*/ 14 h 25"/>
              <a:gd name="T10" fmla="*/ 7 w 25"/>
              <a:gd name="T11" fmla="*/ 19 h 25"/>
              <a:gd name="T12" fmla="*/ 15 w 25"/>
              <a:gd name="T13" fmla="*/ 23 h 25"/>
              <a:gd name="T14" fmla="*/ 17 w 25"/>
              <a:gd name="T15" fmla="*/ 25 h 25"/>
              <a:gd name="T16" fmla="*/ 15 w 25"/>
              <a:gd name="T17" fmla="*/ 23 h 25"/>
              <a:gd name="T18" fmla="*/ 17 w 25"/>
              <a:gd name="T19" fmla="*/ 25 h 25"/>
              <a:gd name="T20" fmla="*/ 17 w 25"/>
              <a:gd name="T21" fmla="*/ 25 h 25"/>
              <a:gd name="T22" fmla="*/ 23 w 25"/>
              <a:gd name="T23" fmla="*/ 10 h 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
              <a:gd name="T37" fmla="*/ 0 h 25"/>
              <a:gd name="T38" fmla="*/ 25 w 25"/>
              <a:gd name="T39" fmla="*/ 25 h 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 h="25">
                <a:moveTo>
                  <a:pt x="23" y="10"/>
                </a:moveTo>
                <a:lnTo>
                  <a:pt x="25" y="10"/>
                </a:lnTo>
                <a:lnTo>
                  <a:pt x="17" y="6"/>
                </a:lnTo>
                <a:lnTo>
                  <a:pt x="9" y="0"/>
                </a:lnTo>
                <a:lnTo>
                  <a:pt x="0" y="14"/>
                </a:lnTo>
                <a:lnTo>
                  <a:pt x="7" y="19"/>
                </a:lnTo>
                <a:lnTo>
                  <a:pt x="15" y="23"/>
                </a:lnTo>
                <a:lnTo>
                  <a:pt x="17" y="25"/>
                </a:lnTo>
                <a:lnTo>
                  <a:pt x="15" y="23"/>
                </a:lnTo>
                <a:lnTo>
                  <a:pt x="17" y="25"/>
                </a:lnTo>
                <a:lnTo>
                  <a:pt x="23" y="10"/>
                </a:lnTo>
                <a:close/>
              </a:path>
            </a:pathLst>
          </a:custGeom>
          <a:solidFill>
            <a:srgbClr val="1F1A17"/>
          </a:solidFill>
          <a:ln w="9525">
            <a:noFill/>
            <a:round/>
            <a:headEnd/>
            <a:tailEnd/>
          </a:ln>
        </p:spPr>
        <p:txBody>
          <a:bodyPr/>
          <a:lstStyle/>
          <a:p>
            <a:endParaRPr lang="en-US"/>
          </a:p>
        </p:txBody>
      </p:sp>
      <p:sp>
        <p:nvSpPr>
          <p:cNvPr id="45874" name="Freeform 2418"/>
          <p:cNvSpPr>
            <a:spLocks/>
          </p:cNvSpPr>
          <p:nvPr/>
        </p:nvSpPr>
        <p:spPr bwMode="auto">
          <a:xfrm>
            <a:off x="10033001" y="6027739"/>
            <a:ext cx="30163" cy="33337"/>
          </a:xfrm>
          <a:custGeom>
            <a:avLst/>
            <a:gdLst>
              <a:gd name="T0" fmla="*/ 19 w 19"/>
              <a:gd name="T1" fmla="*/ 5 h 21"/>
              <a:gd name="T2" fmla="*/ 19 w 19"/>
              <a:gd name="T3" fmla="*/ 5 h 21"/>
              <a:gd name="T4" fmla="*/ 13 w 19"/>
              <a:gd name="T5" fmla="*/ 4 h 21"/>
              <a:gd name="T6" fmla="*/ 6 w 19"/>
              <a:gd name="T7" fmla="*/ 0 h 21"/>
              <a:gd name="T8" fmla="*/ 0 w 19"/>
              <a:gd name="T9" fmla="*/ 15 h 21"/>
              <a:gd name="T10" fmla="*/ 8 w 19"/>
              <a:gd name="T11" fmla="*/ 17 h 21"/>
              <a:gd name="T12" fmla="*/ 13 w 19"/>
              <a:gd name="T13" fmla="*/ 21 h 21"/>
              <a:gd name="T14" fmla="*/ 15 w 19"/>
              <a:gd name="T15" fmla="*/ 21 h 21"/>
              <a:gd name="T16" fmla="*/ 13 w 19"/>
              <a:gd name="T17" fmla="*/ 21 h 21"/>
              <a:gd name="T18" fmla="*/ 15 w 19"/>
              <a:gd name="T19" fmla="*/ 21 h 21"/>
              <a:gd name="T20" fmla="*/ 15 w 19"/>
              <a:gd name="T21" fmla="*/ 21 h 21"/>
              <a:gd name="T22" fmla="*/ 19 w 19"/>
              <a:gd name="T23" fmla="*/ 5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
              <a:gd name="T37" fmla="*/ 0 h 21"/>
              <a:gd name="T38" fmla="*/ 19 w 19"/>
              <a:gd name="T39" fmla="*/ 21 h 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 h="21">
                <a:moveTo>
                  <a:pt x="19" y="5"/>
                </a:moveTo>
                <a:lnTo>
                  <a:pt x="19" y="5"/>
                </a:lnTo>
                <a:lnTo>
                  <a:pt x="13" y="4"/>
                </a:lnTo>
                <a:lnTo>
                  <a:pt x="6" y="0"/>
                </a:lnTo>
                <a:lnTo>
                  <a:pt x="0" y="15"/>
                </a:lnTo>
                <a:lnTo>
                  <a:pt x="8" y="17"/>
                </a:lnTo>
                <a:lnTo>
                  <a:pt x="13" y="21"/>
                </a:lnTo>
                <a:lnTo>
                  <a:pt x="15" y="21"/>
                </a:lnTo>
                <a:lnTo>
                  <a:pt x="13" y="21"/>
                </a:lnTo>
                <a:lnTo>
                  <a:pt x="15" y="21"/>
                </a:lnTo>
                <a:lnTo>
                  <a:pt x="19" y="5"/>
                </a:lnTo>
                <a:close/>
              </a:path>
            </a:pathLst>
          </a:custGeom>
          <a:solidFill>
            <a:srgbClr val="1F1A17"/>
          </a:solidFill>
          <a:ln w="9525">
            <a:noFill/>
            <a:round/>
            <a:headEnd/>
            <a:tailEnd/>
          </a:ln>
        </p:spPr>
        <p:txBody>
          <a:bodyPr/>
          <a:lstStyle/>
          <a:p>
            <a:endParaRPr lang="en-US"/>
          </a:p>
        </p:txBody>
      </p:sp>
      <p:sp>
        <p:nvSpPr>
          <p:cNvPr id="45875" name="Freeform 2419"/>
          <p:cNvSpPr>
            <a:spLocks/>
          </p:cNvSpPr>
          <p:nvPr/>
        </p:nvSpPr>
        <p:spPr bwMode="auto">
          <a:xfrm>
            <a:off x="10056814" y="6035676"/>
            <a:ext cx="33337" cy="28575"/>
          </a:xfrm>
          <a:custGeom>
            <a:avLst/>
            <a:gdLst>
              <a:gd name="T0" fmla="*/ 21 w 21"/>
              <a:gd name="T1" fmla="*/ 2 h 18"/>
              <a:gd name="T2" fmla="*/ 21 w 21"/>
              <a:gd name="T3" fmla="*/ 2 h 18"/>
              <a:gd name="T4" fmla="*/ 12 w 21"/>
              <a:gd name="T5" fmla="*/ 0 h 18"/>
              <a:gd name="T6" fmla="*/ 4 w 21"/>
              <a:gd name="T7" fmla="*/ 0 h 18"/>
              <a:gd name="T8" fmla="*/ 0 w 21"/>
              <a:gd name="T9" fmla="*/ 16 h 18"/>
              <a:gd name="T10" fmla="*/ 10 w 21"/>
              <a:gd name="T11" fmla="*/ 18 h 18"/>
              <a:gd name="T12" fmla="*/ 19 w 21"/>
              <a:gd name="T13" fmla="*/ 18 h 18"/>
              <a:gd name="T14" fmla="*/ 21 w 21"/>
              <a:gd name="T15" fmla="*/ 18 h 18"/>
              <a:gd name="T16" fmla="*/ 19 w 21"/>
              <a:gd name="T17" fmla="*/ 18 h 18"/>
              <a:gd name="T18" fmla="*/ 19 w 21"/>
              <a:gd name="T19" fmla="*/ 18 h 18"/>
              <a:gd name="T20" fmla="*/ 21 w 21"/>
              <a:gd name="T21" fmla="*/ 18 h 18"/>
              <a:gd name="T22" fmla="*/ 21 w 21"/>
              <a:gd name="T23" fmla="*/ 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18"/>
              <a:gd name="T38" fmla="*/ 21 w 21"/>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18">
                <a:moveTo>
                  <a:pt x="21" y="2"/>
                </a:moveTo>
                <a:lnTo>
                  <a:pt x="21" y="2"/>
                </a:lnTo>
                <a:lnTo>
                  <a:pt x="12" y="0"/>
                </a:lnTo>
                <a:lnTo>
                  <a:pt x="4" y="0"/>
                </a:lnTo>
                <a:lnTo>
                  <a:pt x="0" y="16"/>
                </a:lnTo>
                <a:lnTo>
                  <a:pt x="10" y="18"/>
                </a:lnTo>
                <a:lnTo>
                  <a:pt x="19" y="18"/>
                </a:lnTo>
                <a:lnTo>
                  <a:pt x="21" y="18"/>
                </a:lnTo>
                <a:lnTo>
                  <a:pt x="19" y="18"/>
                </a:lnTo>
                <a:lnTo>
                  <a:pt x="21" y="18"/>
                </a:lnTo>
                <a:lnTo>
                  <a:pt x="21" y="2"/>
                </a:lnTo>
                <a:close/>
              </a:path>
            </a:pathLst>
          </a:custGeom>
          <a:solidFill>
            <a:srgbClr val="1F1A17"/>
          </a:solidFill>
          <a:ln w="9525">
            <a:noFill/>
            <a:round/>
            <a:headEnd/>
            <a:tailEnd/>
          </a:ln>
        </p:spPr>
        <p:txBody>
          <a:bodyPr/>
          <a:lstStyle/>
          <a:p>
            <a:endParaRPr lang="en-US"/>
          </a:p>
        </p:txBody>
      </p:sp>
      <p:sp>
        <p:nvSpPr>
          <p:cNvPr id="45876" name="Freeform 2420"/>
          <p:cNvSpPr>
            <a:spLocks/>
          </p:cNvSpPr>
          <p:nvPr/>
        </p:nvSpPr>
        <p:spPr bwMode="auto">
          <a:xfrm>
            <a:off x="10090150" y="6038850"/>
            <a:ext cx="46038" cy="25400"/>
          </a:xfrm>
          <a:custGeom>
            <a:avLst/>
            <a:gdLst>
              <a:gd name="T0" fmla="*/ 29 w 29"/>
              <a:gd name="T1" fmla="*/ 0 h 16"/>
              <a:gd name="T2" fmla="*/ 27 w 29"/>
              <a:gd name="T3" fmla="*/ 0 h 16"/>
              <a:gd name="T4" fmla="*/ 14 w 29"/>
              <a:gd name="T5" fmla="*/ 0 h 16"/>
              <a:gd name="T6" fmla="*/ 0 w 29"/>
              <a:gd name="T7" fmla="*/ 0 h 16"/>
              <a:gd name="T8" fmla="*/ 0 w 29"/>
              <a:gd name="T9" fmla="*/ 16 h 16"/>
              <a:gd name="T10" fmla="*/ 14 w 29"/>
              <a:gd name="T11" fmla="*/ 16 h 16"/>
              <a:gd name="T12" fmla="*/ 27 w 29"/>
              <a:gd name="T13" fmla="*/ 16 h 16"/>
              <a:gd name="T14" fmla="*/ 27 w 29"/>
              <a:gd name="T15" fmla="*/ 16 h 16"/>
              <a:gd name="T16" fmla="*/ 29 w 29"/>
              <a:gd name="T17" fmla="*/ 0 h 16"/>
              <a:gd name="T18" fmla="*/ 27 w 29"/>
              <a:gd name="T19" fmla="*/ 0 h 16"/>
              <a:gd name="T20" fmla="*/ 27 w 29"/>
              <a:gd name="T21" fmla="*/ 0 h 16"/>
              <a:gd name="T22" fmla="*/ 29 w 29"/>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
              <a:gd name="T37" fmla="*/ 0 h 16"/>
              <a:gd name="T38" fmla="*/ 29 w 29"/>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 h="16">
                <a:moveTo>
                  <a:pt x="29" y="0"/>
                </a:moveTo>
                <a:lnTo>
                  <a:pt x="27" y="0"/>
                </a:lnTo>
                <a:lnTo>
                  <a:pt x="14" y="0"/>
                </a:lnTo>
                <a:lnTo>
                  <a:pt x="0" y="0"/>
                </a:lnTo>
                <a:lnTo>
                  <a:pt x="0" y="16"/>
                </a:lnTo>
                <a:lnTo>
                  <a:pt x="14" y="16"/>
                </a:lnTo>
                <a:lnTo>
                  <a:pt x="27" y="16"/>
                </a:lnTo>
                <a:lnTo>
                  <a:pt x="29" y="0"/>
                </a:lnTo>
                <a:lnTo>
                  <a:pt x="27" y="0"/>
                </a:lnTo>
                <a:lnTo>
                  <a:pt x="29" y="0"/>
                </a:lnTo>
                <a:close/>
              </a:path>
            </a:pathLst>
          </a:custGeom>
          <a:solidFill>
            <a:srgbClr val="1F1A17"/>
          </a:solidFill>
          <a:ln w="9525">
            <a:noFill/>
            <a:round/>
            <a:headEnd/>
            <a:tailEnd/>
          </a:ln>
        </p:spPr>
        <p:txBody>
          <a:bodyPr/>
          <a:lstStyle/>
          <a:p>
            <a:endParaRPr lang="en-US"/>
          </a:p>
        </p:txBody>
      </p:sp>
      <p:sp>
        <p:nvSpPr>
          <p:cNvPr id="45877" name="Freeform 2421"/>
          <p:cNvSpPr>
            <a:spLocks/>
          </p:cNvSpPr>
          <p:nvPr/>
        </p:nvSpPr>
        <p:spPr bwMode="auto">
          <a:xfrm>
            <a:off x="10133013" y="6038850"/>
            <a:ext cx="25400" cy="25400"/>
          </a:xfrm>
          <a:custGeom>
            <a:avLst/>
            <a:gdLst>
              <a:gd name="T0" fmla="*/ 12 w 16"/>
              <a:gd name="T1" fmla="*/ 0 h 16"/>
              <a:gd name="T2" fmla="*/ 16 w 16"/>
              <a:gd name="T3" fmla="*/ 0 h 16"/>
              <a:gd name="T4" fmla="*/ 8 w 16"/>
              <a:gd name="T5" fmla="*/ 0 h 16"/>
              <a:gd name="T6" fmla="*/ 2 w 16"/>
              <a:gd name="T7" fmla="*/ 0 h 16"/>
              <a:gd name="T8" fmla="*/ 0 w 16"/>
              <a:gd name="T9" fmla="*/ 16 h 16"/>
              <a:gd name="T10" fmla="*/ 8 w 16"/>
              <a:gd name="T11" fmla="*/ 16 h 16"/>
              <a:gd name="T12" fmla="*/ 14 w 16"/>
              <a:gd name="T13" fmla="*/ 16 h 16"/>
              <a:gd name="T14" fmla="*/ 16 w 16"/>
              <a:gd name="T15" fmla="*/ 16 h 16"/>
              <a:gd name="T16" fmla="*/ 14 w 16"/>
              <a:gd name="T17" fmla="*/ 16 h 16"/>
              <a:gd name="T18" fmla="*/ 16 w 16"/>
              <a:gd name="T19" fmla="*/ 16 h 16"/>
              <a:gd name="T20" fmla="*/ 16 w 16"/>
              <a:gd name="T21" fmla="*/ 16 h 16"/>
              <a:gd name="T22" fmla="*/ 12 w 1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6"/>
              <a:gd name="T38" fmla="*/ 16 w 1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6">
                <a:moveTo>
                  <a:pt x="12" y="0"/>
                </a:moveTo>
                <a:lnTo>
                  <a:pt x="16" y="0"/>
                </a:lnTo>
                <a:lnTo>
                  <a:pt x="8" y="0"/>
                </a:lnTo>
                <a:lnTo>
                  <a:pt x="2" y="0"/>
                </a:lnTo>
                <a:lnTo>
                  <a:pt x="0" y="16"/>
                </a:lnTo>
                <a:lnTo>
                  <a:pt x="8" y="16"/>
                </a:lnTo>
                <a:lnTo>
                  <a:pt x="14" y="16"/>
                </a:lnTo>
                <a:lnTo>
                  <a:pt x="16" y="16"/>
                </a:lnTo>
                <a:lnTo>
                  <a:pt x="14" y="16"/>
                </a:lnTo>
                <a:lnTo>
                  <a:pt x="16" y="16"/>
                </a:lnTo>
                <a:lnTo>
                  <a:pt x="12" y="0"/>
                </a:lnTo>
                <a:close/>
              </a:path>
            </a:pathLst>
          </a:custGeom>
          <a:solidFill>
            <a:srgbClr val="1F1A17"/>
          </a:solidFill>
          <a:ln w="9525">
            <a:noFill/>
            <a:round/>
            <a:headEnd/>
            <a:tailEnd/>
          </a:ln>
        </p:spPr>
        <p:txBody>
          <a:bodyPr/>
          <a:lstStyle/>
          <a:p>
            <a:endParaRPr lang="en-US"/>
          </a:p>
        </p:txBody>
      </p:sp>
      <p:sp>
        <p:nvSpPr>
          <p:cNvPr id="45878" name="Freeform 2422"/>
          <p:cNvSpPr>
            <a:spLocks/>
          </p:cNvSpPr>
          <p:nvPr/>
        </p:nvSpPr>
        <p:spPr bwMode="auto">
          <a:xfrm>
            <a:off x="10152064" y="6035676"/>
            <a:ext cx="33337" cy="28575"/>
          </a:xfrm>
          <a:custGeom>
            <a:avLst/>
            <a:gdLst>
              <a:gd name="T0" fmla="*/ 21 w 21"/>
              <a:gd name="T1" fmla="*/ 0 h 18"/>
              <a:gd name="T2" fmla="*/ 15 w 21"/>
              <a:gd name="T3" fmla="*/ 0 h 18"/>
              <a:gd name="T4" fmla="*/ 9 w 21"/>
              <a:gd name="T5" fmla="*/ 0 h 18"/>
              <a:gd name="T6" fmla="*/ 0 w 21"/>
              <a:gd name="T7" fmla="*/ 2 h 18"/>
              <a:gd name="T8" fmla="*/ 4 w 21"/>
              <a:gd name="T9" fmla="*/ 18 h 18"/>
              <a:gd name="T10" fmla="*/ 11 w 21"/>
              <a:gd name="T11" fmla="*/ 18 h 18"/>
              <a:gd name="T12" fmla="*/ 21 w 21"/>
              <a:gd name="T13" fmla="*/ 16 h 18"/>
              <a:gd name="T14" fmla="*/ 15 w 21"/>
              <a:gd name="T15" fmla="*/ 16 h 18"/>
              <a:gd name="T16" fmla="*/ 21 w 21"/>
              <a:gd name="T17" fmla="*/ 0 h 18"/>
              <a:gd name="T18" fmla="*/ 19 w 21"/>
              <a:gd name="T19" fmla="*/ 0 h 18"/>
              <a:gd name="T20" fmla="*/ 15 w 21"/>
              <a:gd name="T21" fmla="*/ 0 h 18"/>
              <a:gd name="T22" fmla="*/ 21 w 21"/>
              <a:gd name="T23" fmla="*/ 0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18"/>
              <a:gd name="T38" fmla="*/ 21 w 21"/>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18">
                <a:moveTo>
                  <a:pt x="21" y="0"/>
                </a:moveTo>
                <a:lnTo>
                  <a:pt x="15" y="0"/>
                </a:lnTo>
                <a:lnTo>
                  <a:pt x="9" y="0"/>
                </a:lnTo>
                <a:lnTo>
                  <a:pt x="0" y="2"/>
                </a:lnTo>
                <a:lnTo>
                  <a:pt x="4" y="18"/>
                </a:lnTo>
                <a:lnTo>
                  <a:pt x="11" y="18"/>
                </a:lnTo>
                <a:lnTo>
                  <a:pt x="21" y="16"/>
                </a:lnTo>
                <a:lnTo>
                  <a:pt x="15" y="16"/>
                </a:lnTo>
                <a:lnTo>
                  <a:pt x="21" y="0"/>
                </a:lnTo>
                <a:lnTo>
                  <a:pt x="19" y="0"/>
                </a:lnTo>
                <a:lnTo>
                  <a:pt x="15" y="0"/>
                </a:lnTo>
                <a:lnTo>
                  <a:pt x="21" y="0"/>
                </a:lnTo>
                <a:close/>
              </a:path>
            </a:pathLst>
          </a:custGeom>
          <a:solidFill>
            <a:srgbClr val="1F1A17"/>
          </a:solidFill>
          <a:ln w="9525">
            <a:noFill/>
            <a:round/>
            <a:headEnd/>
            <a:tailEnd/>
          </a:ln>
        </p:spPr>
        <p:txBody>
          <a:bodyPr/>
          <a:lstStyle/>
          <a:p>
            <a:endParaRPr lang="en-US"/>
          </a:p>
        </p:txBody>
      </p:sp>
      <p:sp>
        <p:nvSpPr>
          <p:cNvPr id="45879" name="Freeform 2423"/>
          <p:cNvSpPr>
            <a:spLocks/>
          </p:cNvSpPr>
          <p:nvPr/>
        </p:nvSpPr>
        <p:spPr bwMode="auto">
          <a:xfrm>
            <a:off x="10175875" y="6035675"/>
            <a:ext cx="52388" cy="31750"/>
          </a:xfrm>
          <a:custGeom>
            <a:avLst/>
            <a:gdLst>
              <a:gd name="T0" fmla="*/ 33 w 33"/>
              <a:gd name="T1" fmla="*/ 8 h 20"/>
              <a:gd name="T2" fmla="*/ 33 w 33"/>
              <a:gd name="T3" fmla="*/ 8 h 20"/>
              <a:gd name="T4" fmla="*/ 17 w 33"/>
              <a:gd name="T5" fmla="*/ 2 h 20"/>
              <a:gd name="T6" fmla="*/ 6 w 33"/>
              <a:gd name="T7" fmla="*/ 0 h 20"/>
              <a:gd name="T8" fmla="*/ 0 w 33"/>
              <a:gd name="T9" fmla="*/ 16 h 20"/>
              <a:gd name="T10" fmla="*/ 14 w 33"/>
              <a:gd name="T11" fmla="*/ 18 h 20"/>
              <a:gd name="T12" fmla="*/ 23 w 33"/>
              <a:gd name="T13" fmla="*/ 20 h 20"/>
              <a:gd name="T14" fmla="*/ 23 w 33"/>
              <a:gd name="T15" fmla="*/ 20 h 20"/>
              <a:gd name="T16" fmla="*/ 33 w 33"/>
              <a:gd name="T17" fmla="*/ 8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20"/>
              <a:gd name="T29" fmla="*/ 33 w 33"/>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20">
                <a:moveTo>
                  <a:pt x="33" y="8"/>
                </a:moveTo>
                <a:lnTo>
                  <a:pt x="33" y="8"/>
                </a:lnTo>
                <a:lnTo>
                  <a:pt x="17" y="2"/>
                </a:lnTo>
                <a:lnTo>
                  <a:pt x="6" y="0"/>
                </a:lnTo>
                <a:lnTo>
                  <a:pt x="0" y="16"/>
                </a:lnTo>
                <a:lnTo>
                  <a:pt x="14" y="18"/>
                </a:lnTo>
                <a:lnTo>
                  <a:pt x="23" y="20"/>
                </a:lnTo>
                <a:lnTo>
                  <a:pt x="33" y="8"/>
                </a:lnTo>
                <a:close/>
              </a:path>
            </a:pathLst>
          </a:custGeom>
          <a:solidFill>
            <a:srgbClr val="1F1A17"/>
          </a:solidFill>
          <a:ln w="9525">
            <a:noFill/>
            <a:round/>
            <a:headEnd/>
            <a:tailEnd/>
          </a:ln>
        </p:spPr>
        <p:txBody>
          <a:bodyPr/>
          <a:lstStyle/>
          <a:p>
            <a:endParaRPr lang="en-US"/>
          </a:p>
        </p:txBody>
      </p:sp>
      <p:sp>
        <p:nvSpPr>
          <p:cNvPr id="45880" name="Freeform 2424"/>
          <p:cNvSpPr>
            <a:spLocks/>
          </p:cNvSpPr>
          <p:nvPr/>
        </p:nvSpPr>
        <p:spPr bwMode="auto">
          <a:xfrm>
            <a:off x="10212389" y="6048375"/>
            <a:ext cx="33337" cy="33338"/>
          </a:xfrm>
          <a:custGeom>
            <a:avLst/>
            <a:gdLst>
              <a:gd name="T0" fmla="*/ 21 w 21"/>
              <a:gd name="T1" fmla="*/ 8 h 21"/>
              <a:gd name="T2" fmla="*/ 21 w 21"/>
              <a:gd name="T3" fmla="*/ 8 h 21"/>
              <a:gd name="T4" fmla="*/ 15 w 21"/>
              <a:gd name="T5" fmla="*/ 4 h 21"/>
              <a:gd name="T6" fmla="*/ 10 w 21"/>
              <a:gd name="T7" fmla="*/ 0 h 21"/>
              <a:gd name="T8" fmla="*/ 0 w 21"/>
              <a:gd name="T9" fmla="*/ 12 h 21"/>
              <a:gd name="T10" fmla="*/ 6 w 21"/>
              <a:gd name="T11" fmla="*/ 17 h 21"/>
              <a:gd name="T12" fmla="*/ 14 w 21"/>
              <a:gd name="T13" fmla="*/ 21 h 21"/>
              <a:gd name="T14" fmla="*/ 14 w 21"/>
              <a:gd name="T15" fmla="*/ 21 h 21"/>
              <a:gd name="T16" fmla="*/ 21 w 21"/>
              <a:gd name="T17" fmla="*/ 8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21"/>
              <a:gd name="T29" fmla="*/ 21 w 21"/>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21">
                <a:moveTo>
                  <a:pt x="21" y="8"/>
                </a:moveTo>
                <a:lnTo>
                  <a:pt x="21" y="8"/>
                </a:lnTo>
                <a:lnTo>
                  <a:pt x="15" y="4"/>
                </a:lnTo>
                <a:lnTo>
                  <a:pt x="10" y="0"/>
                </a:lnTo>
                <a:lnTo>
                  <a:pt x="0" y="12"/>
                </a:lnTo>
                <a:lnTo>
                  <a:pt x="6" y="17"/>
                </a:lnTo>
                <a:lnTo>
                  <a:pt x="14" y="21"/>
                </a:lnTo>
                <a:lnTo>
                  <a:pt x="21" y="8"/>
                </a:lnTo>
                <a:close/>
              </a:path>
            </a:pathLst>
          </a:custGeom>
          <a:solidFill>
            <a:srgbClr val="1F1A17"/>
          </a:solidFill>
          <a:ln w="9525">
            <a:noFill/>
            <a:round/>
            <a:headEnd/>
            <a:tailEnd/>
          </a:ln>
        </p:spPr>
        <p:txBody>
          <a:bodyPr/>
          <a:lstStyle/>
          <a:p>
            <a:endParaRPr lang="en-US"/>
          </a:p>
        </p:txBody>
      </p:sp>
      <p:sp>
        <p:nvSpPr>
          <p:cNvPr id="45881" name="Freeform 2425"/>
          <p:cNvSpPr>
            <a:spLocks/>
          </p:cNvSpPr>
          <p:nvPr/>
        </p:nvSpPr>
        <p:spPr bwMode="auto">
          <a:xfrm>
            <a:off x="10234614" y="6061076"/>
            <a:ext cx="39687" cy="36513"/>
          </a:xfrm>
          <a:custGeom>
            <a:avLst/>
            <a:gdLst>
              <a:gd name="T0" fmla="*/ 25 w 25"/>
              <a:gd name="T1" fmla="*/ 11 h 23"/>
              <a:gd name="T2" fmla="*/ 23 w 25"/>
              <a:gd name="T3" fmla="*/ 9 h 23"/>
              <a:gd name="T4" fmla="*/ 15 w 25"/>
              <a:gd name="T5" fmla="*/ 6 h 23"/>
              <a:gd name="T6" fmla="*/ 7 w 25"/>
              <a:gd name="T7" fmla="*/ 0 h 23"/>
              <a:gd name="T8" fmla="*/ 0 w 25"/>
              <a:gd name="T9" fmla="*/ 13 h 23"/>
              <a:gd name="T10" fmla="*/ 7 w 25"/>
              <a:gd name="T11" fmla="*/ 19 h 23"/>
              <a:gd name="T12" fmla="*/ 15 w 25"/>
              <a:gd name="T13" fmla="*/ 23 h 23"/>
              <a:gd name="T14" fmla="*/ 13 w 25"/>
              <a:gd name="T15" fmla="*/ 23 h 23"/>
              <a:gd name="T16" fmla="*/ 25 w 25"/>
              <a:gd name="T17" fmla="*/ 11 h 23"/>
              <a:gd name="T18" fmla="*/ 23 w 25"/>
              <a:gd name="T19" fmla="*/ 9 h 23"/>
              <a:gd name="T20" fmla="*/ 23 w 25"/>
              <a:gd name="T21" fmla="*/ 9 h 23"/>
              <a:gd name="T22" fmla="*/ 25 w 25"/>
              <a:gd name="T23" fmla="*/ 11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
              <a:gd name="T37" fmla="*/ 0 h 23"/>
              <a:gd name="T38" fmla="*/ 25 w 25"/>
              <a:gd name="T39" fmla="*/ 23 h 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 h="23">
                <a:moveTo>
                  <a:pt x="25" y="11"/>
                </a:moveTo>
                <a:lnTo>
                  <a:pt x="23" y="9"/>
                </a:lnTo>
                <a:lnTo>
                  <a:pt x="15" y="6"/>
                </a:lnTo>
                <a:lnTo>
                  <a:pt x="7" y="0"/>
                </a:lnTo>
                <a:lnTo>
                  <a:pt x="0" y="13"/>
                </a:lnTo>
                <a:lnTo>
                  <a:pt x="7" y="19"/>
                </a:lnTo>
                <a:lnTo>
                  <a:pt x="15" y="23"/>
                </a:lnTo>
                <a:lnTo>
                  <a:pt x="13" y="23"/>
                </a:lnTo>
                <a:lnTo>
                  <a:pt x="25" y="11"/>
                </a:lnTo>
                <a:lnTo>
                  <a:pt x="23" y="9"/>
                </a:lnTo>
                <a:lnTo>
                  <a:pt x="25" y="11"/>
                </a:lnTo>
                <a:close/>
              </a:path>
            </a:pathLst>
          </a:custGeom>
          <a:solidFill>
            <a:srgbClr val="1F1A17"/>
          </a:solidFill>
          <a:ln w="9525">
            <a:noFill/>
            <a:round/>
            <a:headEnd/>
            <a:tailEnd/>
          </a:ln>
        </p:spPr>
        <p:txBody>
          <a:bodyPr/>
          <a:lstStyle/>
          <a:p>
            <a:endParaRPr lang="en-US"/>
          </a:p>
        </p:txBody>
      </p:sp>
      <p:sp>
        <p:nvSpPr>
          <p:cNvPr id="45882" name="Freeform 2426"/>
          <p:cNvSpPr>
            <a:spLocks/>
          </p:cNvSpPr>
          <p:nvPr/>
        </p:nvSpPr>
        <p:spPr bwMode="auto">
          <a:xfrm>
            <a:off x="10255250" y="6078539"/>
            <a:ext cx="39688" cy="33337"/>
          </a:xfrm>
          <a:custGeom>
            <a:avLst/>
            <a:gdLst>
              <a:gd name="T0" fmla="*/ 25 w 25"/>
              <a:gd name="T1" fmla="*/ 12 h 21"/>
              <a:gd name="T2" fmla="*/ 23 w 25"/>
              <a:gd name="T3" fmla="*/ 10 h 21"/>
              <a:gd name="T4" fmla="*/ 17 w 25"/>
              <a:gd name="T5" fmla="*/ 4 h 21"/>
              <a:gd name="T6" fmla="*/ 12 w 25"/>
              <a:gd name="T7" fmla="*/ 0 h 21"/>
              <a:gd name="T8" fmla="*/ 0 w 25"/>
              <a:gd name="T9" fmla="*/ 12 h 21"/>
              <a:gd name="T10" fmla="*/ 6 w 25"/>
              <a:gd name="T11" fmla="*/ 18 h 21"/>
              <a:gd name="T12" fmla="*/ 13 w 25"/>
              <a:gd name="T13" fmla="*/ 21 h 21"/>
              <a:gd name="T14" fmla="*/ 10 w 25"/>
              <a:gd name="T15" fmla="*/ 19 h 21"/>
              <a:gd name="T16" fmla="*/ 25 w 25"/>
              <a:gd name="T17" fmla="*/ 12 h 21"/>
              <a:gd name="T18" fmla="*/ 23 w 25"/>
              <a:gd name="T19" fmla="*/ 10 h 21"/>
              <a:gd name="T20" fmla="*/ 23 w 25"/>
              <a:gd name="T21" fmla="*/ 10 h 21"/>
              <a:gd name="T22" fmla="*/ 25 w 25"/>
              <a:gd name="T23" fmla="*/ 12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
              <a:gd name="T37" fmla="*/ 0 h 21"/>
              <a:gd name="T38" fmla="*/ 25 w 25"/>
              <a:gd name="T39" fmla="*/ 21 h 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 h="21">
                <a:moveTo>
                  <a:pt x="25" y="12"/>
                </a:moveTo>
                <a:lnTo>
                  <a:pt x="23" y="10"/>
                </a:lnTo>
                <a:lnTo>
                  <a:pt x="17" y="4"/>
                </a:lnTo>
                <a:lnTo>
                  <a:pt x="12" y="0"/>
                </a:lnTo>
                <a:lnTo>
                  <a:pt x="0" y="12"/>
                </a:lnTo>
                <a:lnTo>
                  <a:pt x="6" y="18"/>
                </a:lnTo>
                <a:lnTo>
                  <a:pt x="13" y="21"/>
                </a:lnTo>
                <a:lnTo>
                  <a:pt x="10" y="19"/>
                </a:lnTo>
                <a:lnTo>
                  <a:pt x="25" y="12"/>
                </a:lnTo>
                <a:lnTo>
                  <a:pt x="23" y="10"/>
                </a:lnTo>
                <a:lnTo>
                  <a:pt x="25" y="12"/>
                </a:lnTo>
                <a:close/>
              </a:path>
            </a:pathLst>
          </a:custGeom>
          <a:solidFill>
            <a:srgbClr val="1F1A17"/>
          </a:solidFill>
          <a:ln w="9525">
            <a:noFill/>
            <a:round/>
            <a:headEnd/>
            <a:tailEnd/>
          </a:ln>
        </p:spPr>
        <p:txBody>
          <a:bodyPr/>
          <a:lstStyle/>
          <a:p>
            <a:endParaRPr lang="en-US"/>
          </a:p>
        </p:txBody>
      </p:sp>
      <p:sp>
        <p:nvSpPr>
          <p:cNvPr id="45883" name="Freeform 2427"/>
          <p:cNvSpPr>
            <a:spLocks/>
          </p:cNvSpPr>
          <p:nvPr/>
        </p:nvSpPr>
        <p:spPr bwMode="auto">
          <a:xfrm>
            <a:off x="10271126" y="6097589"/>
            <a:ext cx="36513" cy="33337"/>
          </a:xfrm>
          <a:custGeom>
            <a:avLst/>
            <a:gdLst>
              <a:gd name="T0" fmla="*/ 23 w 23"/>
              <a:gd name="T1" fmla="*/ 17 h 21"/>
              <a:gd name="T2" fmla="*/ 23 w 23"/>
              <a:gd name="T3" fmla="*/ 13 h 21"/>
              <a:gd name="T4" fmla="*/ 19 w 23"/>
              <a:gd name="T5" fmla="*/ 6 h 21"/>
              <a:gd name="T6" fmla="*/ 15 w 23"/>
              <a:gd name="T7" fmla="*/ 0 h 21"/>
              <a:gd name="T8" fmla="*/ 0 w 23"/>
              <a:gd name="T9" fmla="*/ 7 h 21"/>
              <a:gd name="T10" fmla="*/ 5 w 23"/>
              <a:gd name="T11" fmla="*/ 15 h 21"/>
              <a:gd name="T12" fmla="*/ 9 w 23"/>
              <a:gd name="T13" fmla="*/ 21 h 21"/>
              <a:gd name="T14" fmla="*/ 7 w 23"/>
              <a:gd name="T15" fmla="*/ 17 h 21"/>
              <a:gd name="T16" fmla="*/ 23 w 23"/>
              <a:gd name="T17" fmla="*/ 17 h 21"/>
              <a:gd name="T18" fmla="*/ 23 w 23"/>
              <a:gd name="T19" fmla="*/ 15 h 21"/>
              <a:gd name="T20" fmla="*/ 23 w 23"/>
              <a:gd name="T21" fmla="*/ 13 h 21"/>
              <a:gd name="T22" fmla="*/ 23 w 23"/>
              <a:gd name="T23" fmla="*/ 17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1"/>
              <a:gd name="T38" fmla="*/ 23 w 23"/>
              <a:gd name="T39" fmla="*/ 21 h 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1">
                <a:moveTo>
                  <a:pt x="23" y="17"/>
                </a:moveTo>
                <a:lnTo>
                  <a:pt x="23" y="13"/>
                </a:lnTo>
                <a:lnTo>
                  <a:pt x="19" y="6"/>
                </a:lnTo>
                <a:lnTo>
                  <a:pt x="15" y="0"/>
                </a:lnTo>
                <a:lnTo>
                  <a:pt x="0" y="7"/>
                </a:lnTo>
                <a:lnTo>
                  <a:pt x="5" y="15"/>
                </a:lnTo>
                <a:lnTo>
                  <a:pt x="9" y="21"/>
                </a:lnTo>
                <a:lnTo>
                  <a:pt x="7" y="17"/>
                </a:lnTo>
                <a:lnTo>
                  <a:pt x="23" y="17"/>
                </a:lnTo>
                <a:lnTo>
                  <a:pt x="23" y="15"/>
                </a:lnTo>
                <a:lnTo>
                  <a:pt x="23" y="13"/>
                </a:lnTo>
                <a:lnTo>
                  <a:pt x="23" y="17"/>
                </a:lnTo>
                <a:close/>
              </a:path>
            </a:pathLst>
          </a:custGeom>
          <a:solidFill>
            <a:srgbClr val="1F1A17"/>
          </a:solidFill>
          <a:ln w="9525">
            <a:noFill/>
            <a:round/>
            <a:headEnd/>
            <a:tailEnd/>
          </a:ln>
        </p:spPr>
        <p:txBody>
          <a:bodyPr/>
          <a:lstStyle/>
          <a:p>
            <a:endParaRPr lang="en-US"/>
          </a:p>
        </p:txBody>
      </p:sp>
      <p:sp>
        <p:nvSpPr>
          <p:cNvPr id="45884" name="Freeform 2428"/>
          <p:cNvSpPr>
            <a:spLocks/>
          </p:cNvSpPr>
          <p:nvPr/>
        </p:nvSpPr>
        <p:spPr bwMode="auto">
          <a:xfrm>
            <a:off x="10282239" y="6124576"/>
            <a:ext cx="28575" cy="23813"/>
          </a:xfrm>
          <a:custGeom>
            <a:avLst/>
            <a:gdLst>
              <a:gd name="T0" fmla="*/ 18 w 18"/>
              <a:gd name="T1" fmla="*/ 15 h 15"/>
              <a:gd name="T2" fmla="*/ 18 w 18"/>
              <a:gd name="T3" fmla="*/ 15 h 15"/>
              <a:gd name="T4" fmla="*/ 18 w 18"/>
              <a:gd name="T5" fmla="*/ 8 h 15"/>
              <a:gd name="T6" fmla="*/ 16 w 18"/>
              <a:gd name="T7" fmla="*/ 0 h 15"/>
              <a:gd name="T8" fmla="*/ 0 w 18"/>
              <a:gd name="T9" fmla="*/ 0 h 15"/>
              <a:gd name="T10" fmla="*/ 0 w 18"/>
              <a:gd name="T11" fmla="*/ 8 h 15"/>
              <a:gd name="T12" fmla="*/ 2 w 18"/>
              <a:gd name="T13" fmla="*/ 15 h 15"/>
              <a:gd name="T14" fmla="*/ 2 w 18"/>
              <a:gd name="T15" fmla="*/ 15 h 15"/>
              <a:gd name="T16" fmla="*/ 18 w 18"/>
              <a:gd name="T17" fmla="*/ 15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5"/>
              <a:gd name="T29" fmla="*/ 18 w 18"/>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5">
                <a:moveTo>
                  <a:pt x="18" y="15"/>
                </a:moveTo>
                <a:lnTo>
                  <a:pt x="18" y="15"/>
                </a:lnTo>
                <a:lnTo>
                  <a:pt x="18" y="8"/>
                </a:lnTo>
                <a:lnTo>
                  <a:pt x="16" y="0"/>
                </a:lnTo>
                <a:lnTo>
                  <a:pt x="0" y="0"/>
                </a:lnTo>
                <a:lnTo>
                  <a:pt x="0" y="8"/>
                </a:lnTo>
                <a:lnTo>
                  <a:pt x="2" y="15"/>
                </a:lnTo>
                <a:lnTo>
                  <a:pt x="18" y="15"/>
                </a:lnTo>
                <a:close/>
              </a:path>
            </a:pathLst>
          </a:custGeom>
          <a:solidFill>
            <a:srgbClr val="1F1A17"/>
          </a:solidFill>
          <a:ln w="9525">
            <a:noFill/>
            <a:round/>
            <a:headEnd/>
            <a:tailEnd/>
          </a:ln>
        </p:spPr>
        <p:txBody>
          <a:bodyPr/>
          <a:lstStyle/>
          <a:p>
            <a:endParaRPr lang="en-US"/>
          </a:p>
        </p:txBody>
      </p:sp>
      <p:sp>
        <p:nvSpPr>
          <p:cNvPr id="45885" name="Freeform 2429"/>
          <p:cNvSpPr>
            <a:spLocks/>
          </p:cNvSpPr>
          <p:nvPr/>
        </p:nvSpPr>
        <p:spPr bwMode="auto">
          <a:xfrm>
            <a:off x="10282239" y="6148389"/>
            <a:ext cx="28575" cy="28575"/>
          </a:xfrm>
          <a:custGeom>
            <a:avLst/>
            <a:gdLst>
              <a:gd name="T0" fmla="*/ 16 w 18"/>
              <a:gd name="T1" fmla="*/ 18 h 18"/>
              <a:gd name="T2" fmla="*/ 16 w 18"/>
              <a:gd name="T3" fmla="*/ 14 h 18"/>
              <a:gd name="T4" fmla="*/ 18 w 18"/>
              <a:gd name="T5" fmla="*/ 8 h 18"/>
              <a:gd name="T6" fmla="*/ 18 w 18"/>
              <a:gd name="T7" fmla="*/ 0 h 18"/>
              <a:gd name="T8" fmla="*/ 2 w 18"/>
              <a:gd name="T9" fmla="*/ 0 h 18"/>
              <a:gd name="T10" fmla="*/ 0 w 18"/>
              <a:gd name="T11" fmla="*/ 6 h 18"/>
              <a:gd name="T12" fmla="*/ 0 w 18"/>
              <a:gd name="T13" fmla="*/ 14 h 18"/>
              <a:gd name="T14" fmla="*/ 2 w 18"/>
              <a:gd name="T15" fmla="*/ 8 h 18"/>
              <a:gd name="T16" fmla="*/ 16 w 18"/>
              <a:gd name="T17" fmla="*/ 18 h 18"/>
              <a:gd name="T18" fmla="*/ 16 w 18"/>
              <a:gd name="T19" fmla="*/ 16 h 18"/>
              <a:gd name="T20" fmla="*/ 16 w 18"/>
              <a:gd name="T21" fmla="*/ 14 h 18"/>
              <a:gd name="T22" fmla="*/ 16 w 18"/>
              <a:gd name="T23" fmla="*/ 18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18"/>
              <a:gd name="T38" fmla="*/ 18 w 18"/>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18">
                <a:moveTo>
                  <a:pt x="16" y="18"/>
                </a:moveTo>
                <a:lnTo>
                  <a:pt x="16" y="14"/>
                </a:lnTo>
                <a:lnTo>
                  <a:pt x="18" y="8"/>
                </a:lnTo>
                <a:lnTo>
                  <a:pt x="18" y="0"/>
                </a:lnTo>
                <a:lnTo>
                  <a:pt x="2" y="0"/>
                </a:lnTo>
                <a:lnTo>
                  <a:pt x="0" y="6"/>
                </a:lnTo>
                <a:lnTo>
                  <a:pt x="0" y="14"/>
                </a:lnTo>
                <a:lnTo>
                  <a:pt x="2" y="8"/>
                </a:lnTo>
                <a:lnTo>
                  <a:pt x="16" y="18"/>
                </a:lnTo>
                <a:lnTo>
                  <a:pt x="16" y="16"/>
                </a:lnTo>
                <a:lnTo>
                  <a:pt x="16" y="14"/>
                </a:lnTo>
                <a:lnTo>
                  <a:pt x="16" y="18"/>
                </a:lnTo>
                <a:close/>
              </a:path>
            </a:pathLst>
          </a:custGeom>
          <a:solidFill>
            <a:srgbClr val="1F1A17"/>
          </a:solidFill>
          <a:ln w="9525">
            <a:noFill/>
            <a:round/>
            <a:headEnd/>
            <a:tailEnd/>
          </a:ln>
        </p:spPr>
        <p:txBody>
          <a:bodyPr/>
          <a:lstStyle/>
          <a:p>
            <a:endParaRPr lang="en-US"/>
          </a:p>
        </p:txBody>
      </p:sp>
      <p:sp>
        <p:nvSpPr>
          <p:cNvPr id="45886" name="Freeform 2430"/>
          <p:cNvSpPr>
            <a:spLocks/>
          </p:cNvSpPr>
          <p:nvPr/>
        </p:nvSpPr>
        <p:spPr bwMode="auto">
          <a:xfrm>
            <a:off x="10275888" y="6161088"/>
            <a:ext cx="31750" cy="36512"/>
          </a:xfrm>
          <a:custGeom>
            <a:avLst/>
            <a:gdLst>
              <a:gd name="T0" fmla="*/ 14 w 20"/>
              <a:gd name="T1" fmla="*/ 21 h 23"/>
              <a:gd name="T2" fmla="*/ 14 w 20"/>
              <a:gd name="T3" fmla="*/ 23 h 23"/>
              <a:gd name="T4" fmla="*/ 18 w 20"/>
              <a:gd name="T5" fmla="*/ 14 h 23"/>
              <a:gd name="T6" fmla="*/ 20 w 20"/>
              <a:gd name="T7" fmla="*/ 10 h 23"/>
              <a:gd name="T8" fmla="*/ 6 w 20"/>
              <a:gd name="T9" fmla="*/ 0 h 23"/>
              <a:gd name="T10" fmla="*/ 2 w 20"/>
              <a:gd name="T11" fmla="*/ 10 h 23"/>
              <a:gd name="T12" fmla="*/ 0 w 20"/>
              <a:gd name="T13" fmla="*/ 14 h 23"/>
              <a:gd name="T14" fmla="*/ 0 w 20"/>
              <a:gd name="T15" fmla="*/ 14 h 23"/>
              <a:gd name="T16" fmla="*/ 0 w 20"/>
              <a:gd name="T17" fmla="*/ 14 h 23"/>
              <a:gd name="T18" fmla="*/ 0 w 20"/>
              <a:gd name="T19" fmla="*/ 14 h 23"/>
              <a:gd name="T20" fmla="*/ 0 w 20"/>
              <a:gd name="T21" fmla="*/ 14 h 23"/>
              <a:gd name="T22" fmla="*/ 14 w 20"/>
              <a:gd name="T23" fmla="*/ 21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23"/>
              <a:gd name="T38" fmla="*/ 20 w 20"/>
              <a:gd name="T39" fmla="*/ 23 h 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23">
                <a:moveTo>
                  <a:pt x="14" y="21"/>
                </a:moveTo>
                <a:lnTo>
                  <a:pt x="14" y="23"/>
                </a:lnTo>
                <a:lnTo>
                  <a:pt x="18" y="14"/>
                </a:lnTo>
                <a:lnTo>
                  <a:pt x="20" y="10"/>
                </a:lnTo>
                <a:lnTo>
                  <a:pt x="6" y="0"/>
                </a:lnTo>
                <a:lnTo>
                  <a:pt x="2" y="10"/>
                </a:lnTo>
                <a:lnTo>
                  <a:pt x="0" y="14"/>
                </a:lnTo>
                <a:lnTo>
                  <a:pt x="14" y="21"/>
                </a:lnTo>
                <a:close/>
              </a:path>
            </a:pathLst>
          </a:custGeom>
          <a:solidFill>
            <a:srgbClr val="1F1A17"/>
          </a:solidFill>
          <a:ln w="9525">
            <a:noFill/>
            <a:round/>
            <a:headEnd/>
            <a:tailEnd/>
          </a:ln>
        </p:spPr>
        <p:txBody>
          <a:bodyPr/>
          <a:lstStyle/>
          <a:p>
            <a:endParaRPr lang="en-US"/>
          </a:p>
        </p:txBody>
      </p:sp>
      <p:sp>
        <p:nvSpPr>
          <p:cNvPr id="45887" name="Freeform 2431"/>
          <p:cNvSpPr>
            <a:spLocks/>
          </p:cNvSpPr>
          <p:nvPr/>
        </p:nvSpPr>
        <p:spPr bwMode="auto">
          <a:xfrm>
            <a:off x="10261601" y="6183313"/>
            <a:ext cx="36513" cy="36512"/>
          </a:xfrm>
          <a:custGeom>
            <a:avLst/>
            <a:gdLst>
              <a:gd name="T0" fmla="*/ 8 w 23"/>
              <a:gd name="T1" fmla="*/ 23 h 23"/>
              <a:gd name="T2" fmla="*/ 11 w 23"/>
              <a:gd name="T3" fmla="*/ 21 h 23"/>
              <a:gd name="T4" fmla="*/ 17 w 23"/>
              <a:gd name="T5" fmla="*/ 17 h 23"/>
              <a:gd name="T6" fmla="*/ 23 w 23"/>
              <a:gd name="T7" fmla="*/ 7 h 23"/>
              <a:gd name="T8" fmla="*/ 9 w 23"/>
              <a:gd name="T9" fmla="*/ 0 h 23"/>
              <a:gd name="T10" fmla="*/ 6 w 23"/>
              <a:gd name="T11" fmla="*/ 5 h 23"/>
              <a:gd name="T12" fmla="*/ 0 w 23"/>
              <a:gd name="T13" fmla="*/ 9 h 23"/>
              <a:gd name="T14" fmla="*/ 2 w 23"/>
              <a:gd name="T15" fmla="*/ 7 h 23"/>
              <a:gd name="T16" fmla="*/ 8 w 23"/>
              <a:gd name="T17" fmla="*/ 23 h 23"/>
              <a:gd name="T18" fmla="*/ 9 w 23"/>
              <a:gd name="T19" fmla="*/ 23 h 23"/>
              <a:gd name="T20" fmla="*/ 11 w 23"/>
              <a:gd name="T21" fmla="*/ 21 h 23"/>
              <a:gd name="T22" fmla="*/ 8 w 23"/>
              <a:gd name="T23" fmla="*/ 23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3"/>
              <a:gd name="T38" fmla="*/ 23 w 23"/>
              <a:gd name="T39" fmla="*/ 23 h 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3">
                <a:moveTo>
                  <a:pt x="8" y="23"/>
                </a:moveTo>
                <a:lnTo>
                  <a:pt x="11" y="21"/>
                </a:lnTo>
                <a:lnTo>
                  <a:pt x="17" y="17"/>
                </a:lnTo>
                <a:lnTo>
                  <a:pt x="23" y="7"/>
                </a:lnTo>
                <a:lnTo>
                  <a:pt x="9" y="0"/>
                </a:lnTo>
                <a:lnTo>
                  <a:pt x="6" y="5"/>
                </a:lnTo>
                <a:lnTo>
                  <a:pt x="0" y="9"/>
                </a:lnTo>
                <a:lnTo>
                  <a:pt x="2" y="7"/>
                </a:lnTo>
                <a:lnTo>
                  <a:pt x="8" y="23"/>
                </a:lnTo>
                <a:lnTo>
                  <a:pt x="9" y="23"/>
                </a:lnTo>
                <a:lnTo>
                  <a:pt x="11" y="21"/>
                </a:lnTo>
                <a:lnTo>
                  <a:pt x="8" y="23"/>
                </a:lnTo>
                <a:close/>
              </a:path>
            </a:pathLst>
          </a:custGeom>
          <a:solidFill>
            <a:srgbClr val="1F1A17"/>
          </a:solidFill>
          <a:ln w="9525">
            <a:noFill/>
            <a:round/>
            <a:headEnd/>
            <a:tailEnd/>
          </a:ln>
        </p:spPr>
        <p:txBody>
          <a:bodyPr/>
          <a:lstStyle/>
          <a:p>
            <a:endParaRPr lang="en-US"/>
          </a:p>
        </p:txBody>
      </p:sp>
      <p:sp>
        <p:nvSpPr>
          <p:cNvPr id="45888" name="Freeform 2432"/>
          <p:cNvSpPr>
            <a:spLocks/>
          </p:cNvSpPr>
          <p:nvPr/>
        </p:nvSpPr>
        <p:spPr bwMode="auto">
          <a:xfrm>
            <a:off x="10231438" y="6194426"/>
            <a:ext cx="42862" cy="42863"/>
          </a:xfrm>
          <a:custGeom>
            <a:avLst/>
            <a:gdLst>
              <a:gd name="T0" fmla="*/ 3 w 27"/>
              <a:gd name="T1" fmla="*/ 27 h 27"/>
              <a:gd name="T2" fmla="*/ 7 w 27"/>
              <a:gd name="T3" fmla="*/ 25 h 27"/>
              <a:gd name="T4" fmla="*/ 17 w 27"/>
              <a:gd name="T5" fmla="*/ 21 h 27"/>
              <a:gd name="T6" fmla="*/ 27 w 27"/>
              <a:gd name="T7" fmla="*/ 16 h 27"/>
              <a:gd name="T8" fmla="*/ 21 w 27"/>
              <a:gd name="T9" fmla="*/ 0 h 27"/>
              <a:gd name="T10" fmla="*/ 9 w 27"/>
              <a:gd name="T11" fmla="*/ 6 h 27"/>
              <a:gd name="T12" fmla="*/ 0 w 27"/>
              <a:gd name="T13" fmla="*/ 12 h 27"/>
              <a:gd name="T14" fmla="*/ 2 w 27"/>
              <a:gd name="T15" fmla="*/ 10 h 27"/>
              <a:gd name="T16" fmla="*/ 3 w 27"/>
              <a:gd name="T17" fmla="*/ 27 h 27"/>
              <a:gd name="T18" fmla="*/ 5 w 27"/>
              <a:gd name="T19" fmla="*/ 27 h 27"/>
              <a:gd name="T20" fmla="*/ 7 w 27"/>
              <a:gd name="T21" fmla="*/ 25 h 27"/>
              <a:gd name="T22" fmla="*/ 3 w 27"/>
              <a:gd name="T23" fmla="*/ 27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27"/>
              <a:gd name="T38" fmla="*/ 27 w 27"/>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27">
                <a:moveTo>
                  <a:pt x="3" y="27"/>
                </a:moveTo>
                <a:lnTo>
                  <a:pt x="7" y="25"/>
                </a:lnTo>
                <a:lnTo>
                  <a:pt x="17" y="21"/>
                </a:lnTo>
                <a:lnTo>
                  <a:pt x="27" y="16"/>
                </a:lnTo>
                <a:lnTo>
                  <a:pt x="21" y="0"/>
                </a:lnTo>
                <a:lnTo>
                  <a:pt x="9" y="6"/>
                </a:lnTo>
                <a:lnTo>
                  <a:pt x="0" y="12"/>
                </a:lnTo>
                <a:lnTo>
                  <a:pt x="2" y="10"/>
                </a:lnTo>
                <a:lnTo>
                  <a:pt x="3" y="27"/>
                </a:lnTo>
                <a:lnTo>
                  <a:pt x="5" y="27"/>
                </a:lnTo>
                <a:lnTo>
                  <a:pt x="7" y="25"/>
                </a:lnTo>
                <a:lnTo>
                  <a:pt x="3" y="27"/>
                </a:lnTo>
                <a:close/>
              </a:path>
            </a:pathLst>
          </a:custGeom>
          <a:solidFill>
            <a:srgbClr val="1F1A17"/>
          </a:solidFill>
          <a:ln w="9525">
            <a:noFill/>
            <a:round/>
            <a:headEnd/>
            <a:tailEnd/>
          </a:ln>
        </p:spPr>
        <p:txBody>
          <a:bodyPr/>
          <a:lstStyle/>
          <a:p>
            <a:endParaRPr lang="en-US"/>
          </a:p>
        </p:txBody>
      </p:sp>
      <p:sp>
        <p:nvSpPr>
          <p:cNvPr id="45889" name="Freeform 2433"/>
          <p:cNvSpPr>
            <a:spLocks/>
          </p:cNvSpPr>
          <p:nvPr/>
        </p:nvSpPr>
        <p:spPr bwMode="auto">
          <a:xfrm>
            <a:off x="10158414" y="6210301"/>
            <a:ext cx="77787" cy="36513"/>
          </a:xfrm>
          <a:custGeom>
            <a:avLst/>
            <a:gdLst>
              <a:gd name="T0" fmla="*/ 2 w 49"/>
              <a:gd name="T1" fmla="*/ 23 h 23"/>
              <a:gd name="T2" fmla="*/ 2 w 49"/>
              <a:gd name="T3" fmla="*/ 23 h 23"/>
              <a:gd name="T4" fmla="*/ 26 w 49"/>
              <a:gd name="T5" fmla="*/ 19 h 23"/>
              <a:gd name="T6" fmla="*/ 49 w 49"/>
              <a:gd name="T7" fmla="*/ 17 h 23"/>
              <a:gd name="T8" fmla="*/ 48 w 49"/>
              <a:gd name="T9" fmla="*/ 0 h 23"/>
              <a:gd name="T10" fmla="*/ 25 w 49"/>
              <a:gd name="T11" fmla="*/ 4 h 23"/>
              <a:gd name="T12" fmla="*/ 0 w 49"/>
              <a:gd name="T13" fmla="*/ 8 h 23"/>
              <a:gd name="T14" fmla="*/ 2 w 49"/>
              <a:gd name="T15" fmla="*/ 8 h 23"/>
              <a:gd name="T16" fmla="*/ 2 w 49"/>
              <a:gd name="T17" fmla="*/ 23 h 23"/>
              <a:gd name="T18" fmla="*/ 2 w 49"/>
              <a:gd name="T19" fmla="*/ 23 h 23"/>
              <a:gd name="T20" fmla="*/ 2 w 49"/>
              <a:gd name="T21" fmla="*/ 23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9"/>
              <a:gd name="T34" fmla="*/ 0 h 23"/>
              <a:gd name="T35" fmla="*/ 49 w 49"/>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9" h="23">
                <a:moveTo>
                  <a:pt x="2" y="23"/>
                </a:moveTo>
                <a:lnTo>
                  <a:pt x="2" y="23"/>
                </a:lnTo>
                <a:lnTo>
                  <a:pt x="26" y="19"/>
                </a:lnTo>
                <a:lnTo>
                  <a:pt x="49" y="17"/>
                </a:lnTo>
                <a:lnTo>
                  <a:pt x="48" y="0"/>
                </a:lnTo>
                <a:lnTo>
                  <a:pt x="25" y="4"/>
                </a:lnTo>
                <a:lnTo>
                  <a:pt x="0" y="8"/>
                </a:lnTo>
                <a:lnTo>
                  <a:pt x="2" y="8"/>
                </a:lnTo>
                <a:lnTo>
                  <a:pt x="2" y="23"/>
                </a:lnTo>
                <a:close/>
              </a:path>
            </a:pathLst>
          </a:custGeom>
          <a:solidFill>
            <a:srgbClr val="1F1A17"/>
          </a:solidFill>
          <a:ln w="9525">
            <a:noFill/>
            <a:round/>
            <a:headEnd/>
            <a:tailEnd/>
          </a:ln>
        </p:spPr>
        <p:txBody>
          <a:bodyPr/>
          <a:lstStyle/>
          <a:p>
            <a:endParaRPr lang="en-US"/>
          </a:p>
        </p:txBody>
      </p:sp>
      <p:sp>
        <p:nvSpPr>
          <p:cNvPr id="45890" name="Freeform 2434"/>
          <p:cNvSpPr>
            <a:spLocks/>
          </p:cNvSpPr>
          <p:nvPr/>
        </p:nvSpPr>
        <p:spPr bwMode="auto">
          <a:xfrm>
            <a:off x="10006014" y="6223000"/>
            <a:ext cx="155575" cy="26988"/>
          </a:xfrm>
          <a:custGeom>
            <a:avLst/>
            <a:gdLst>
              <a:gd name="T0" fmla="*/ 2 w 98"/>
              <a:gd name="T1" fmla="*/ 17 h 17"/>
              <a:gd name="T2" fmla="*/ 0 w 98"/>
              <a:gd name="T3" fmla="*/ 17 h 17"/>
              <a:gd name="T4" fmla="*/ 25 w 98"/>
              <a:gd name="T5" fmla="*/ 17 h 17"/>
              <a:gd name="T6" fmla="*/ 50 w 98"/>
              <a:gd name="T7" fmla="*/ 17 h 17"/>
              <a:gd name="T8" fmla="*/ 73 w 98"/>
              <a:gd name="T9" fmla="*/ 15 h 17"/>
              <a:gd name="T10" fmla="*/ 98 w 98"/>
              <a:gd name="T11" fmla="*/ 15 h 17"/>
              <a:gd name="T12" fmla="*/ 98 w 98"/>
              <a:gd name="T13" fmla="*/ 0 h 17"/>
              <a:gd name="T14" fmla="*/ 73 w 98"/>
              <a:gd name="T15" fmla="*/ 0 h 17"/>
              <a:gd name="T16" fmla="*/ 48 w 98"/>
              <a:gd name="T17" fmla="*/ 0 h 17"/>
              <a:gd name="T18" fmla="*/ 25 w 98"/>
              <a:gd name="T19" fmla="*/ 1 h 17"/>
              <a:gd name="T20" fmla="*/ 0 w 98"/>
              <a:gd name="T21" fmla="*/ 1 h 17"/>
              <a:gd name="T22" fmla="*/ 0 w 98"/>
              <a:gd name="T23" fmla="*/ 1 h 17"/>
              <a:gd name="T24" fmla="*/ 2 w 98"/>
              <a:gd name="T25" fmla="*/ 17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8"/>
              <a:gd name="T40" fmla="*/ 0 h 17"/>
              <a:gd name="T41" fmla="*/ 98 w 98"/>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8" h="17">
                <a:moveTo>
                  <a:pt x="2" y="17"/>
                </a:moveTo>
                <a:lnTo>
                  <a:pt x="0" y="17"/>
                </a:lnTo>
                <a:lnTo>
                  <a:pt x="25" y="17"/>
                </a:lnTo>
                <a:lnTo>
                  <a:pt x="50" y="17"/>
                </a:lnTo>
                <a:lnTo>
                  <a:pt x="73" y="15"/>
                </a:lnTo>
                <a:lnTo>
                  <a:pt x="98" y="15"/>
                </a:lnTo>
                <a:lnTo>
                  <a:pt x="98" y="0"/>
                </a:lnTo>
                <a:lnTo>
                  <a:pt x="73" y="0"/>
                </a:lnTo>
                <a:lnTo>
                  <a:pt x="48" y="0"/>
                </a:lnTo>
                <a:lnTo>
                  <a:pt x="25" y="1"/>
                </a:lnTo>
                <a:lnTo>
                  <a:pt x="0" y="1"/>
                </a:lnTo>
                <a:lnTo>
                  <a:pt x="2" y="17"/>
                </a:lnTo>
                <a:close/>
              </a:path>
            </a:pathLst>
          </a:custGeom>
          <a:solidFill>
            <a:srgbClr val="1F1A17"/>
          </a:solidFill>
          <a:ln w="9525">
            <a:noFill/>
            <a:round/>
            <a:headEnd/>
            <a:tailEnd/>
          </a:ln>
        </p:spPr>
        <p:txBody>
          <a:bodyPr/>
          <a:lstStyle/>
          <a:p>
            <a:endParaRPr lang="en-US"/>
          </a:p>
        </p:txBody>
      </p:sp>
      <p:sp>
        <p:nvSpPr>
          <p:cNvPr id="45891" name="Freeform 2435"/>
          <p:cNvSpPr>
            <a:spLocks/>
          </p:cNvSpPr>
          <p:nvPr/>
        </p:nvSpPr>
        <p:spPr bwMode="auto">
          <a:xfrm>
            <a:off x="9963150" y="6224588"/>
            <a:ext cx="46038" cy="31750"/>
          </a:xfrm>
          <a:custGeom>
            <a:avLst/>
            <a:gdLst>
              <a:gd name="T0" fmla="*/ 2 w 29"/>
              <a:gd name="T1" fmla="*/ 20 h 20"/>
              <a:gd name="T2" fmla="*/ 2 w 29"/>
              <a:gd name="T3" fmla="*/ 20 h 20"/>
              <a:gd name="T4" fmla="*/ 15 w 29"/>
              <a:gd name="T5" fmla="*/ 18 h 20"/>
              <a:gd name="T6" fmla="*/ 29 w 29"/>
              <a:gd name="T7" fmla="*/ 16 h 20"/>
              <a:gd name="T8" fmla="*/ 27 w 29"/>
              <a:gd name="T9" fmla="*/ 0 h 20"/>
              <a:gd name="T10" fmla="*/ 13 w 29"/>
              <a:gd name="T11" fmla="*/ 2 h 20"/>
              <a:gd name="T12" fmla="*/ 0 w 29"/>
              <a:gd name="T13" fmla="*/ 4 h 20"/>
              <a:gd name="T14" fmla="*/ 0 w 29"/>
              <a:gd name="T15" fmla="*/ 4 h 20"/>
              <a:gd name="T16" fmla="*/ 2 w 29"/>
              <a:gd name="T17" fmla="*/ 2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20"/>
              <a:gd name="T29" fmla="*/ 29 w 29"/>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20">
                <a:moveTo>
                  <a:pt x="2" y="20"/>
                </a:moveTo>
                <a:lnTo>
                  <a:pt x="2" y="20"/>
                </a:lnTo>
                <a:lnTo>
                  <a:pt x="15" y="18"/>
                </a:lnTo>
                <a:lnTo>
                  <a:pt x="29" y="16"/>
                </a:lnTo>
                <a:lnTo>
                  <a:pt x="27" y="0"/>
                </a:lnTo>
                <a:lnTo>
                  <a:pt x="13" y="2"/>
                </a:lnTo>
                <a:lnTo>
                  <a:pt x="0" y="4"/>
                </a:lnTo>
                <a:lnTo>
                  <a:pt x="2" y="20"/>
                </a:lnTo>
                <a:close/>
              </a:path>
            </a:pathLst>
          </a:custGeom>
          <a:solidFill>
            <a:srgbClr val="1F1A17"/>
          </a:solidFill>
          <a:ln w="9525">
            <a:noFill/>
            <a:round/>
            <a:headEnd/>
            <a:tailEnd/>
          </a:ln>
        </p:spPr>
        <p:txBody>
          <a:bodyPr/>
          <a:lstStyle/>
          <a:p>
            <a:endParaRPr lang="en-US"/>
          </a:p>
        </p:txBody>
      </p:sp>
      <p:sp>
        <p:nvSpPr>
          <p:cNvPr id="45892" name="Freeform 2436"/>
          <p:cNvSpPr>
            <a:spLocks/>
          </p:cNvSpPr>
          <p:nvPr/>
        </p:nvSpPr>
        <p:spPr bwMode="auto">
          <a:xfrm>
            <a:off x="9874251" y="6230938"/>
            <a:ext cx="92075" cy="36512"/>
          </a:xfrm>
          <a:custGeom>
            <a:avLst/>
            <a:gdLst>
              <a:gd name="T0" fmla="*/ 2 w 58"/>
              <a:gd name="T1" fmla="*/ 23 h 23"/>
              <a:gd name="T2" fmla="*/ 2 w 58"/>
              <a:gd name="T3" fmla="*/ 23 h 23"/>
              <a:gd name="T4" fmla="*/ 29 w 58"/>
              <a:gd name="T5" fmla="*/ 19 h 23"/>
              <a:gd name="T6" fmla="*/ 58 w 58"/>
              <a:gd name="T7" fmla="*/ 16 h 23"/>
              <a:gd name="T8" fmla="*/ 56 w 58"/>
              <a:gd name="T9" fmla="*/ 0 h 23"/>
              <a:gd name="T10" fmla="*/ 27 w 58"/>
              <a:gd name="T11" fmla="*/ 2 h 23"/>
              <a:gd name="T12" fmla="*/ 0 w 58"/>
              <a:gd name="T13" fmla="*/ 6 h 23"/>
              <a:gd name="T14" fmla="*/ 0 w 58"/>
              <a:gd name="T15" fmla="*/ 6 h 23"/>
              <a:gd name="T16" fmla="*/ 2 w 58"/>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23"/>
              <a:gd name="T29" fmla="*/ 58 w 5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23">
                <a:moveTo>
                  <a:pt x="2" y="23"/>
                </a:moveTo>
                <a:lnTo>
                  <a:pt x="2" y="23"/>
                </a:lnTo>
                <a:lnTo>
                  <a:pt x="29" y="19"/>
                </a:lnTo>
                <a:lnTo>
                  <a:pt x="58" y="16"/>
                </a:lnTo>
                <a:lnTo>
                  <a:pt x="56" y="0"/>
                </a:lnTo>
                <a:lnTo>
                  <a:pt x="27" y="2"/>
                </a:lnTo>
                <a:lnTo>
                  <a:pt x="0" y="6"/>
                </a:lnTo>
                <a:lnTo>
                  <a:pt x="2" y="23"/>
                </a:lnTo>
                <a:close/>
              </a:path>
            </a:pathLst>
          </a:custGeom>
          <a:solidFill>
            <a:srgbClr val="1F1A17"/>
          </a:solidFill>
          <a:ln w="9525">
            <a:noFill/>
            <a:round/>
            <a:headEnd/>
            <a:tailEnd/>
          </a:ln>
        </p:spPr>
        <p:txBody>
          <a:bodyPr/>
          <a:lstStyle/>
          <a:p>
            <a:endParaRPr lang="en-US"/>
          </a:p>
        </p:txBody>
      </p:sp>
      <p:sp>
        <p:nvSpPr>
          <p:cNvPr id="45893" name="Freeform 2437"/>
          <p:cNvSpPr>
            <a:spLocks/>
          </p:cNvSpPr>
          <p:nvPr/>
        </p:nvSpPr>
        <p:spPr bwMode="auto">
          <a:xfrm>
            <a:off x="9791701" y="6240463"/>
            <a:ext cx="85725" cy="36512"/>
          </a:xfrm>
          <a:custGeom>
            <a:avLst/>
            <a:gdLst>
              <a:gd name="T0" fmla="*/ 2 w 54"/>
              <a:gd name="T1" fmla="*/ 23 h 23"/>
              <a:gd name="T2" fmla="*/ 2 w 54"/>
              <a:gd name="T3" fmla="*/ 23 h 23"/>
              <a:gd name="T4" fmla="*/ 27 w 54"/>
              <a:gd name="T5" fmla="*/ 19 h 23"/>
              <a:gd name="T6" fmla="*/ 54 w 54"/>
              <a:gd name="T7" fmla="*/ 17 h 23"/>
              <a:gd name="T8" fmla="*/ 52 w 54"/>
              <a:gd name="T9" fmla="*/ 0 h 23"/>
              <a:gd name="T10" fmla="*/ 25 w 54"/>
              <a:gd name="T11" fmla="*/ 4 h 23"/>
              <a:gd name="T12" fmla="*/ 0 w 54"/>
              <a:gd name="T13" fmla="*/ 6 h 23"/>
              <a:gd name="T14" fmla="*/ 0 w 54"/>
              <a:gd name="T15" fmla="*/ 6 h 23"/>
              <a:gd name="T16" fmla="*/ 2 w 54"/>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4"/>
              <a:gd name="T28" fmla="*/ 0 h 23"/>
              <a:gd name="T29" fmla="*/ 54 w 54"/>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4" h="23">
                <a:moveTo>
                  <a:pt x="2" y="23"/>
                </a:moveTo>
                <a:lnTo>
                  <a:pt x="2" y="23"/>
                </a:lnTo>
                <a:lnTo>
                  <a:pt x="27" y="19"/>
                </a:lnTo>
                <a:lnTo>
                  <a:pt x="54" y="17"/>
                </a:lnTo>
                <a:lnTo>
                  <a:pt x="52" y="0"/>
                </a:lnTo>
                <a:lnTo>
                  <a:pt x="25" y="4"/>
                </a:lnTo>
                <a:lnTo>
                  <a:pt x="0" y="6"/>
                </a:lnTo>
                <a:lnTo>
                  <a:pt x="2" y="23"/>
                </a:lnTo>
                <a:close/>
              </a:path>
            </a:pathLst>
          </a:custGeom>
          <a:solidFill>
            <a:srgbClr val="1F1A17"/>
          </a:solidFill>
          <a:ln w="9525">
            <a:noFill/>
            <a:round/>
            <a:headEnd/>
            <a:tailEnd/>
          </a:ln>
        </p:spPr>
        <p:txBody>
          <a:bodyPr/>
          <a:lstStyle/>
          <a:p>
            <a:endParaRPr lang="en-US"/>
          </a:p>
        </p:txBody>
      </p:sp>
      <p:sp>
        <p:nvSpPr>
          <p:cNvPr id="45894" name="Freeform 2438"/>
          <p:cNvSpPr>
            <a:spLocks/>
          </p:cNvSpPr>
          <p:nvPr/>
        </p:nvSpPr>
        <p:spPr bwMode="auto">
          <a:xfrm>
            <a:off x="9715501" y="6249988"/>
            <a:ext cx="79375" cy="36512"/>
          </a:xfrm>
          <a:custGeom>
            <a:avLst/>
            <a:gdLst>
              <a:gd name="T0" fmla="*/ 2 w 50"/>
              <a:gd name="T1" fmla="*/ 23 h 23"/>
              <a:gd name="T2" fmla="*/ 4 w 50"/>
              <a:gd name="T3" fmla="*/ 23 h 23"/>
              <a:gd name="T4" fmla="*/ 27 w 50"/>
              <a:gd name="T5" fmla="*/ 19 h 23"/>
              <a:gd name="T6" fmla="*/ 50 w 50"/>
              <a:gd name="T7" fmla="*/ 17 h 23"/>
              <a:gd name="T8" fmla="*/ 48 w 50"/>
              <a:gd name="T9" fmla="*/ 0 h 23"/>
              <a:gd name="T10" fmla="*/ 25 w 50"/>
              <a:gd name="T11" fmla="*/ 4 h 23"/>
              <a:gd name="T12" fmla="*/ 0 w 50"/>
              <a:gd name="T13" fmla="*/ 6 h 23"/>
              <a:gd name="T14" fmla="*/ 2 w 50"/>
              <a:gd name="T15" fmla="*/ 6 h 23"/>
              <a:gd name="T16" fmla="*/ 2 w 50"/>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
              <a:gd name="T28" fmla="*/ 0 h 23"/>
              <a:gd name="T29" fmla="*/ 50 w 50"/>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 h="23">
                <a:moveTo>
                  <a:pt x="2" y="23"/>
                </a:moveTo>
                <a:lnTo>
                  <a:pt x="4" y="23"/>
                </a:lnTo>
                <a:lnTo>
                  <a:pt x="27" y="19"/>
                </a:lnTo>
                <a:lnTo>
                  <a:pt x="50" y="17"/>
                </a:lnTo>
                <a:lnTo>
                  <a:pt x="48" y="0"/>
                </a:lnTo>
                <a:lnTo>
                  <a:pt x="25" y="4"/>
                </a:lnTo>
                <a:lnTo>
                  <a:pt x="0" y="6"/>
                </a:lnTo>
                <a:lnTo>
                  <a:pt x="2" y="6"/>
                </a:lnTo>
                <a:lnTo>
                  <a:pt x="2" y="23"/>
                </a:lnTo>
                <a:close/>
              </a:path>
            </a:pathLst>
          </a:custGeom>
          <a:solidFill>
            <a:srgbClr val="1F1A17"/>
          </a:solidFill>
          <a:ln w="9525">
            <a:noFill/>
            <a:round/>
            <a:headEnd/>
            <a:tailEnd/>
          </a:ln>
        </p:spPr>
        <p:txBody>
          <a:bodyPr/>
          <a:lstStyle/>
          <a:p>
            <a:endParaRPr lang="en-US"/>
          </a:p>
        </p:txBody>
      </p:sp>
      <p:sp>
        <p:nvSpPr>
          <p:cNvPr id="45895" name="Freeform 2439"/>
          <p:cNvSpPr>
            <a:spLocks/>
          </p:cNvSpPr>
          <p:nvPr/>
        </p:nvSpPr>
        <p:spPr bwMode="auto">
          <a:xfrm>
            <a:off x="9634539" y="6259514"/>
            <a:ext cx="84137" cy="33337"/>
          </a:xfrm>
          <a:custGeom>
            <a:avLst/>
            <a:gdLst>
              <a:gd name="T0" fmla="*/ 1 w 53"/>
              <a:gd name="T1" fmla="*/ 21 h 21"/>
              <a:gd name="T2" fmla="*/ 1 w 53"/>
              <a:gd name="T3" fmla="*/ 21 h 21"/>
              <a:gd name="T4" fmla="*/ 28 w 53"/>
              <a:gd name="T5" fmla="*/ 19 h 21"/>
              <a:gd name="T6" fmla="*/ 53 w 53"/>
              <a:gd name="T7" fmla="*/ 17 h 21"/>
              <a:gd name="T8" fmla="*/ 53 w 53"/>
              <a:gd name="T9" fmla="*/ 0 h 21"/>
              <a:gd name="T10" fmla="*/ 26 w 53"/>
              <a:gd name="T11" fmla="*/ 1 h 21"/>
              <a:gd name="T12" fmla="*/ 0 w 53"/>
              <a:gd name="T13" fmla="*/ 3 h 21"/>
              <a:gd name="T14" fmla="*/ 0 w 53"/>
              <a:gd name="T15" fmla="*/ 3 h 21"/>
              <a:gd name="T16" fmla="*/ 1 w 53"/>
              <a:gd name="T17" fmla="*/ 21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3"/>
              <a:gd name="T28" fmla="*/ 0 h 21"/>
              <a:gd name="T29" fmla="*/ 53 w 53"/>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3" h="21">
                <a:moveTo>
                  <a:pt x="1" y="21"/>
                </a:moveTo>
                <a:lnTo>
                  <a:pt x="1" y="21"/>
                </a:lnTo>
                <a:lnTo>
                  <a:pt x="28" y="19"/>
                </a:lnTo>
                <a:lnTo>
                  <a:pt x="53" y="17"/>
                </a:lnTo>
                <a:lnTo>
                  <a:pt x="53" y="0"/>
                </a:lnTo>
                <a:lnTo>
                  <a:pt x="26" y="1"/>
                </a:lnTo>
                <a:lnTo>
                  <a:pt x="0" y="3"/>
                </a:lnTo>
                <a:lnTo>
                  <a:pt x="1" y="21"/>
                </a:lnTo>
                <a:close/>
              </a:path>
            </a:pathLst>
          </a:custGeom>
          <a:solidFill>
            <a:srgbClr val="1F1A17"/>
          </a:solidFill>
          <a:ln w="9525">
            <a:noFill/>
            <a:round/>
            <a:headEnd/>
            <a:tailEnd/>
          </a:ln>
        </p:spPr>
        <p:txBody>
          <a:bodyPr/>
          <a:lstStyle/>
          <a:p>
            <a:endParaRPr lang="en-US"/>
          </a:p>
        </p:txBody>
      </p:sp>
      <p:sp>
        <p:nvSpPr>
          <p:cNvPr id="45896" name="Freeform 2440"/>
          <p:cNvSpPr>
            <a:spLocks/>
          </p:cNvSpPr>
          <p:nvPr/>
        </p:nvSpPr>
        <p:spPr bwMode="auto">
          <a:xfrm>
            <a:off x="9572625" y="6264275"/>
            <a:ext cx="63500" cy="31750"/>
          </a:xfrm>
          <a:custGeom>
            <a:avLst/>
            <a:gdLst>
              <a:gd name="T0" fmla="*/ 2 w 40"/>
              <a:gd name="T1" fmla="*/ 20 h 20"/>
              <a:gd name="T2" fmla="*/ 2 w 40"/>
              <a:gd name="T3" fmla="*/ 20 h 20"/>
              <a:gd name="T4" fmla="*/ 21 w 40"/>
              <a:gd name="T5" fmla="*/ 18 h 20"/>
              <a:gd name="T6" fmla="*/ 40 w 40"/>
              <a:gd name="T7" fmla="*/ 18 h 20"/>
              <a:gd name="T8" fmla="*/ 39 w 40"/>
              <a:gd name="T9" fmla="*/ 0 h 20"/>
              <a:gd name="T10" fmla="*/ 19 w 40"/>
              <a:gd name="T11" fmla="*/ 2 h 20"/>
              <a:gd name="T12" fmla="*/ 0 w 40"/>
              <a:gd name="T13" fmla="*/ 4 h 20"/>
              <a:gd name="T14" fmla="*/ 0 w 40"/>
              <a:gd name="T15" fmla="*/ 4 h 20"/>
              <a:gd name="T16" fmla="*/ 2 w 40"/>
              <a:gd name="T17" fmla="*/ 2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20"/>
              <a:gd name="T29" fmla="*/ 40 w 40"/>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20">
                <a:moveTo>
                  <a:pt x="2" y="20"/>
                </a:moveTo>
                <a:lnTo>
                  <a:pt x="2" y="20"/>
                </a:lnTo>
                <a:lnTo>
                  <a:pt x="21" y="18"/>
                </a:lnTo>
                <a:lnTo>
                  <a:pt x="40" y="18"/>
                </a:lnTo>
                <a:lnTo>
                  <a:pt x="39" y="0"/>
                </a:lnTo>
                <a:lnTo>
                  <a:pt x="19" y="2"/>
                </a:lnTo>
                <a:lnTo>
                  <a:pt x="0" y="4"/>
                </a:lnTo>
                <a:lnTo>
                  <a:pt x="2" y="20"/>
                </a:lnTo>
                <a:close/>
              </a:path>
            </a:pathLst>
          </a:custGeom>
          <a:solidFill>
            <a:srgbClr val="1F1A17"/>
          </a:solidFill>
          <a:ln w="9525">
            <a:noFill/>
            <a:round/>
            <a:headEnd/>
            <a:tailEnd/>
          </a:ln>
        </p:spPr>
        <p:txBody>
          <a:bodyPr/>
          <a:lstStyle/>
          <a:p>
            <a:endParaRPr lang="en-US"/>
          </a:p>
        </p:txBody>
      </p:sp>
      <p:sp>
        <p:nvSpPr>
          <p:cNvPr id="45897" name="Freeform 2441"/>
          <p:cNvSpPr>
            <a:spLocks/>
          </p:cNvSpPr>
          <p:nvPr/>
        </p:nvSpPr>
        <p:spPr bwMode="auto">
          <a:xfrm>
            <a:off x="9505950" y="6270625"/>
            <a:ext cx="69850" cy="26988"/>
          </a:xfrm>
          <a:custGeom>
            <a:avLst/>
            <a:gdLst>
              <a:gd name="T0" fmla="*/ 2 w 44"/>
              <a:gd name="T1" fmla="*/ 17 h 17"/>
              <a:gd name="T2" fmla="*/ 2 w 44"/>
              <a:gd name="T3" fmla="*/ 17 h 17"/>
              <a:gd name="T4" fmla="*/ 23 w 44"/>
              <a:gd name="T5" fmla="*/ 17 h 17"/>
              <a:gd name="T6" fmla="*/ 44 w 44"/>
              <a:gd name="T7" fmla="*/ 16 h 17"/>
              <a:gd name="T8" fmla="*/ 42 w 44"/>
              <a:gd name="T9" fmla="*/ 0 h 17"/>
              <a:gd name="T10" fmla="*/ 21 w 44"/>
              <a:gd name="T11" fmla="*/ 2 h 17"/>
              <a:gd name="T12" fmla="*/ 0 w 44"/>
              <a:gd name="T13" fmla="*/ 2 h 17"/>
              <a:gd name="T14" fmla="*/ 0 w 44"/>
              <a:gd name="T15" fmla="*/ 2 h 17"/>
              <a:gd name="T16" fmla="*/ 2 w 44"/>
              <a:gd name="T17" fmla="*/ 17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17"/>
              <a:gd name="T29" fmla="*/ 44 w 44"/>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17">
                <a:moveTo>
                  <a:pt x="2" y="17"/>
                </a:moveTo>
                <a:lnTo>
                  <a:pt x="2" y="17"/>
                </a:lnTo>
                <a:lnTo>
                  <a:pt x="23" y="17"/>
                </a:lnTo>
                <a:lnTo>
                  <a:pt x="44" y="16"/>
                </a:lnTo>
                <a:lnTo>
                  <a:pt x="42" y="0"/>
                </a:lnTo>
                <a:lnTo>
                  <a:pt x="21" y="2"/>
                </a:lnTo>
                <a:lnTo>
                  <a:pt x="0" y="2"/>
                </a:lnTo>
                <a:lnTo>
                  <a:pt x="2" y="17"/>
                </a:lnTo>
                <a:close/>
              </a:path>
            </a:pathLst>
          </a:custGeom>
          <a:solidFill>
            <a:srgbClr val="1F1A17"/>
          </a:solidFill>
          <a:ln w="9525">
            <a:noFill/>
            <a:round/>
            <a:headEnd/>
            <a:tailEnd/>
          </a:ln>
        </p:spPr>
        <p:txBody>
          <a:bodyPr/>
          <a:lstStyle/>
          <a:p>
            <a:endParaRPr lang="en-US"/>
          </a:p>
        </p:txBody>
      </p:sp>
      <p:sp>
        <p:nvSpPr>
          <p:cNvPr id="45898" name="Freeform 2442"/>
          <p:cNvSpPr>
            <a:spLocks/>
          </p:cNvSpPr>
          <p:nvPr/>
        </p:nvSpPr>
        <p:spPr bwMode="auto">
          <a:xfrm>
            <a:off x="9466263" y="6273800"/>
            <a:ext cx="42862" cy="26988"/>
          </a:xfrm>
          <a:custGeom>
            <a:avLst/>
            <a:gdLst>
              <a:gd name="T0" fmla="*/ 0 w 27"/>
              <a:gd name="T1" fmla="*/ 17 h 17"/>
              <a:gd name="T2" fmla="*/ 0 w 27"/>
              <a:gd name="T3" fmla="*/ 17 h 17"/>
              <a:gd name="T4" fmla="*/ 13 w 27"/>
              <a:gd name="T5" fmla="*/ 17 h 17"/>
              <a:gd name="T6" fmla="*/ 27 w 27"/>
              <a:gd name="T7" fmla="*/ 15 h 17"/>
              <a:gd name="T8" fmla="*/ 25 w 27"/>
              <a:gd name="T9" fmla="*/ 0 h 17"/>
              <a:gd name="T10" fmla="*/ 13 w 27"/>
              <a:gd name="T11" fmla="*/ 0 h 17"/>
              <a:gd name="T12" fmla="*/ 0 w 27"/>
              <a:gd name="T13" fmla="*/ 2 h 17"/>
              <a:gd name="T14" fmla="*/ 0 w 27"/>
              <a:gd name="T15" fmla="*/ 2 h 17"/>
              <a:gd name="T16" fmla="*/ 0 w 27"/>
              <a:gd name="T17" fmla="*/ 17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7"/>
              <a:gd name="T29" fmla="*/ 27 w 27"/>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7">
                <a:moveTo>
                  <a:pt x="0" y="17"/>
                </a:moveTo>
                <a:lnTo>
                  <a:pt x="0" y="17"/>
                </a:lnTo>
                <a:lnTo>
                  <a:pt x="13" y="17"/>
                </a:lnTo>
                <a:lnTo>
                  <a:pt x="27" y="15"/>
                </a:lnTo>
                <a:lnTo>
                  <a:pt x="25" y="0"/>
                </a:lnTo>
                <a:lnTo>
                  <a:pt x="13" y="0"/>
                </a:lnTo>
                <a:lnTo>
                  <a:pt x="0" y="2"/>
                </a:lnTo>
                <a:lnTo>
                  <a:pt x="0" y="17"/>
                </a:lnTo>
                <a:close/>
              </a:path>
            </a:pathLst>
          </a:custGeom>
          <a:solidFill>
            <a:srgbClr val="1F1A17"/>
          </a:solidFill>
          <a:ln w="9525">
            <a:noFill/>
            <a:round/>
            <a:headEnd/>
            <a:tailEnd/>
          </a:ln>
        </p:spPr>
        <p:txBody>
          <a:bodyPr/>
          <a:lstStyle/>
          <a:p>
            <a:endParaRPr lang="en-US"/>
          </a:p>
        </p:txBody>
      </p:sp>
      <p:sp>
        <p:nvSpPr>
          <p:cNvPr id="45899" name="Freeform 2443"/>
          <p:cNvSpPr>
            <a:spLocks/>
          </p:cNvSpPr>
          <p:nvPr/>
        </p:nvSpPr>
        <p:spPr bwMode="auto">
          <a:xfrm>
            <a:off x="9359901" y="6276976"/>
            <a:ext cx="106363" cy="23813"/>
          </a:xfrm>
          <a:custGeom>
            <a:avLst/>
            <a:gdLst>
              <a:gd name="T0" fmla="*/ 0 w 67"/>
              <a:gd name="T1" fmla="*/ 15 h 15"/>
              <a:gd name="T2" fmla="*/ 0 w 67"/>
              <a:gd name="T3" fmla="*/ 15 h 15"/>
              <a:gd name="T4" fmla="*/ 15 w 67"/>
              <a:gd name="T5" fmla="*/ 15 h 15"/>
              <a:gd name="T6" fmla="*/ 32 w 67"/>
              <a:gd name="T7" fmla="*/ 15 h 15"/>
              <a:gd name="T8" fmla="*/ 50 w 67"/>
              <a:gd name="T9" fmla="*/ 15 h 15"/>
              <a:gd name="T10" fmla="*/ 67 w 67"/>
              <a:gd name="T11" fmla="*/ 15 h 15"/>
              <a:gd name="T12" fmla="*/ 67 w 67"/>
              <a:gd name="T13" fmla="*/ 0 h 15"/>
              <a:gd name="T14" fmla="*/ 50 w 67"/>
              <a:gd name="T15" fmla="*/ 0 h 15"/>
              <a:gd name="T16" fmla="*/ 32 w 67"/>
              <a:gd name="T17" fmla="*/ 0 h 15"/>
              <a:gd name="T18" fmla="*/ 17 w 67"/>
              <a:gd name="T19" fmla="*/ 0 h 15"/>
              <a:gd name="T20" fmla="*/ 0 w 67"/>
              <a:gd name="T21" fmla="*/ 0 h 15"/>
              <a:gd name="T22" fmla="*/ 0 w 67"/>
              <a:gd name="T23" fmla="*/ 0 h 15"/>
              <a:gd name="T24" fmla="*/ 0 w 67"/>
              <a:gd name="T25" fmla="*/ 15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15"/>
              <a:gd name="T41" fmla="*/ 67 w 67"/>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15">
                <a:moveTo>
                  <a:pt x="0" y="15"/>
                </a:moveTo>
                <a:lnTo>
                  <a:pt x="0" y="15"/>
                </a:lnTo>
                <a:lnTo>
                  <a:pt x="15" y="15"/>
                </a:lnTo>
                <a:lnTo>
                  <a:pt x="32" y="15"/>
                </a:lnTo>
                <a:lnTo>
                  <a:pt x="50" y="15"/>
                </a:lnTo>
                <a:lnTo>
                  <a:pt x="67" y="15"/>
                </a:lnTo>
                <a:lnTo>
                  <a:pt x="67" y="0"/>
                </a:lnTo>
                <a:lnTo>
                  <a:pt x="50" y="0"/>
                </a:lnTo>
                <a:lnTo>
                  <a:pt x="32" y="0"/>
                </a:lnTo>
                <a:lnTo>
                  <a:pt x="17" y="0"/>
                </a:lnTo>
                <a:lnTo>
                  <a:pt x="0" y="0"/>
                </a:lnTo>
                <a:lnTo>
                  <a:pt x="0" y="15"/>
                </a:lnTo>
                <a:close/>
              </a:path>
            </a:pathLst>
          </a:custGeom>
          <a:solidFill>
            <a:srgbClr val="1F1A17"/>
          </a:solidFill>
          <a:ln w="9525">
            <a:noFill/>
            <a:round/>
            <a:headEnd/>
            <a:tailEnd/>
          </a:ln>
        </p:spPr>
        <p:txBody>
          <a:bodyPr/>
          <a:lstStyle/>
          <a:p>
            <a:endParaRPr lang="en-US"/>
          </a:p>
        </p:txBody>
      </p:sp>
      <p:sp>
        <p:nvSpPr>
          <p:cNvPr id="45900" name="Freeform 2444"/>
          <p:cNvSpPr>
            <a:spLocks/>
          </p:cNvSpPr>
          <p:nvPr/>
        </p:nvSpPr>
        <p:spPr bwMode="auto">
          <a:xfrm>
            <a:off x="9317038" y="6273800"/>
            <a:ext cx="42862" cy="26988"/>
          </a:xfrm>
          <a:custGeom>
            <a:avLst/>
            <a:gdLst>
              <a:gd name="T0" fmla="*/ 0 w 27"/>
              <a:gd name="T1" fmla="*/ 15 h 17"/>
              <a:gd name="T2" fmla="*/ 0 w 27"/>
              <a:gd name="T3" fmla="*/ 15 h 17"/>
              <a:gd name="T4" fmla="*/ 13 w 27"/>
              <a:gd name="T5" fmla="*/ 17 h 17"/>
              <a:gd name="T6" fmla="*/ 27 w 27"/>
              <a:gd name="T7" fmla="*/ 17 h 17"/>
              <a:gd name="T8" fmla="*/ 27 w 27"/>
              <a:gd name="T9" fmla="*/ 2 h 17"/>
              <a:gd name="T10" fmla="*/ 13 w 27"/>
              <a:gd name="T11" fmla="*/ 0 h 17"/>
              <a:gd name="T12" fmla="*/ 0 w 27"/>
              <a:gd name="T13" fmla="*/ 0 h 17"/>
              <a:gd name="T14" fmla="*/ 0 w 27"/>
              <a:gd name="T15" fmla="*/ 0 h 17"/>
              <a:gd name="T16" fmla="*/ 0 w 27"/>
              <a:gd name="T17" fmla="*/ 15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7"/>
              <a:gd name="T29" fmla="*/ 27 w 27"/>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7">
                <a:moveTo>
                  <a:pt x="0" y="15"/>
                </a:moveTo>
                <a:lnTo>
                  <a:pt x="0" y="15"/>
                </a:lnTo>
                <a:lnTo>
                  <a:pt x="13" y="17"/>
                </a:lnTo>
                <a:lnTo>
                  <a:pt x="27" y="17"/>
                </a:lnTo>
                <a:lnTo>
                  <a:pt x="27" y="2"/>
                </a:lnTo>
                <a:lnTo>
                  <a:pt x="13" y="0"/>
                </a:lnTo>
                <a:lnTo>
                  <a:pt x="0" y="0"/>
                </a:lnTo>
                <a:lnTo>
                  <a:pt x="0" y="15"/>
                </a:lnTo>
                <a:close/>
              </a:path>
            </a:pathLst>
          </a:custGeom>
          <a:solidFill>
            <a:srgbClr val="1F1A17"/>
          </a:solidFill>
          <a:ln w="9525">
            <a:noFill/>
            <a:round/>
            <a:headEnd/>
            <a:tailEnd/>
          </a:ln>
        </p:spPr>
        <p:txBody>
          <a:bodyPr/>
          <a:lstStyle/>
          <a:p>
            <a:endParaRPr lang="en-US"/>
          </a:p>
        </p:txBody>
      </p:sp>
      <p:sp>
        <p:nvSpPr>
          <p:cNvPr id="45901" name="Freeform 2445"/>
          <p:cNvSpPr>
            <a:spLocks/>
          </p:cNvSpPr>
          <p:nvPr/>
        </p:nvSpPr>
        <p:spPr bwMode="auto">
          <a:xfrm>
            <a:off x="9274176" y="6267451"/>
            <a:ext cx="42863" cy="30163"/>
          </a:xfrm>
          <a:custGeom>
            <a:avLst/>
            <a:gdLst>
              <a:gd name="T0" fmla="*/ 0 w 27"/>
              <a:gd name="T1" fmla="*/ 18 h 19"/>
              <a:gd name="T2" fmla="*/ 0 w 27"/>
              <a:gd name="T3" fmla="*/ 18 h 19"/>
              <a:gd name="T4" fmla="*/ 12 w 27"/>
              <a:gd name="T5" fmla="*/ 18 h 19"/>
              <a:gd name="T6" fmla="*/ 27 w 27"/>
              <a:gd name="T7" fmla="*/ 19 h 19"/>
              <a:gd name="T8" fmla="*/ 27 w 27"/>
              <a:gd name="T9" fmla="*/ 4 h 19"/>
              <a:gd name="T10" fmla="*/ 14 w 27"/>
              <a:gd name="T11" fmla="*/ 2 h 19"/>
              <a:gd name="T12" fmla="*/ 0 w 27"/>
              <a:gd name="T13" fmla="*/ 0 h 19"/>
              <a:gd name="T14" fmla="*/ 0 w 27"/>
              <a:gd name="T15" fmla="*/ 0 h 19"/>
              <a:gd name="T16" fmla="*/ 0 w 27"/>
              <a:gd name="T17" fmla="*/ 18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9"/>
              <a:gd name="T29" fmla="*/ 27 w 27"/>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9">
                <a:moveTo>
                  <a:pt x="0" y="18"/>
                </a:moveTo>
                <a:lnTo>
                  <a:pt x="0" y="18"/>
                </a:lnTo>
                <a:lnTo>
                  <a:pt x="12" y="18"/>
                </a:lnTo>
                <a:lnTo>
                  <a:pt x="27" y="19"/>
                </a:lnTo>
                <a:lnTo>
                  <a:pt x="27" y="4"/>
                </a:lnTo>
                <a:lnTo>
                  <a:pt x="14" y="2"/>
                </a:lnTo>
                <a:lnTo>
                  <a:pt x="0" y="0"/>
                </a:lnTo>
                <a:lnTo>
                  <a:pt x="0" y="18"/>
                </a:lnTo>
                <a:close/>
              </a:path>
            </a:pathLst>
          </a:custGeom>
          <a:solidFill>
            <a:srgbClr val="1F1A17"/>
          </a:solidFill>
          <a:ln w="9525">
            <a:noFill/>
            <a:round/>
            <a:headEnd/>
            <a:tailEnd/>
          </a:ln>
        </p:spPr>
        <p:txBody>
          <a:bodyPr/>
          <a:lstStyle/>
          <a:p>
            <a:endParaRPr lang="en-US"/>
          </a:p>
        </p:txBody>
      </p:sp>
      <p:sp>
        <p:nvSpPr>
          <p:cNvPr id="45902" name="Freeform 2446"/>
          <p:cNvSpPr>
            <a:spLocks/>
          </p:cNvSpPr>
          <p:nvPr/>
        </p:nvSpPr>
        <p:spPr bwMode="auto">
          <a:xfrm>
            <a:off x="9261475" y="6267451"/>
            <a:ext cx="12700" cy="28575"/>
          </a:xfrm>
          <a:custGeom>
            <a:avLst/>
            <a:gdLst>
              <a:gd name="T0" fmla="*/ 0 w 8"/>
              <a:gd name="T1" fmla="*/ 16 h 18"/>
              <a:gd name="T2" fmla="*/ 2 w 8"/>
              <a:gd name="T3" fmla="*/ 16 h 18"/>
              <a:gd name="T4" fmla="*/ 2 w 8"/>
              <a:gd name="T5" fmla="*/ 16 h 18"/>
              <a:gd name="T6" fmla="*/ 8 w 8"/>
              <a:gd name="T7" fmla="*/ 18 h 18"/>
              <a:gd name="T8" fmla="*/ 8 w 8"/>
              <a:gd name="T9" fmla="*/ 0 h 18"/>
              <a:gd name="T10" fmla="*/ 6 w 8"/>
              <a:gd name="T11" fmla="*/ 0 h 18"/>
              <a:gd name="T12" fmla="*/ 2 w 8"/>
              <a:gd name="T13" fmla="*/ 0 h 18"/>
              <a:gd name="T14" fmla="*/ 2 w 8"/>
              <a:gd name="T15" fmla="*/ 0 h 18"/>
              <a:gd name="T16" fmla="*/ 0 w 8"/>
              <a:gd name="T17" fmla="*/ 16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18"/>
              <a:gd name="T29" fmla="*/ 8 w 8"/>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18">
                <a:moveTo>
                  <a:pt x="0" y="16"/>
                </a:moveTo>
                <a:lnTo>
                  <a:pt x="2" y="16"/>
                </a:lnTo>
                <a:lnTo>
                  <a:pt x="8" y="18"/>
                </a:lnTo>
                <a:lnTo>
                  <a:pt x="8" y="0"/>
                </a:lnTo>
                <a:lnTo>
                  <a:pt x="6" y="0"/>
                </a:lnTo>
                <a:lnTo>
                  <a:pt x="2" y="0"/>
                </a:lnTo>
                <a:lnTo>
                  <a:pt x="0" y="16"/>
                </a:lnTo>
                <a:close/>
              </a:path>
            </a:pathLst>
          </a:custGeom>
          <a:solidFill>
            <a:srgbClr val="1F1A17"/>
          </a:solidFill>
          <a:ln w="9525">
            <a:noFill/>
            <a:round/>
            <a:headEnd/>
            <a:tailEnd/>
          </a:ln>
        </p:spPr>
        <p:txBody>
          <a:bodyPr/>
          <a:lstStyle/>
          <a:p>
            <a:endParaRPr lang="en-US"/>
          </a:p>
        </p:txBody>
      </p:sp>
      <p:sp>
        <p:nvSpPr>
          <p:cNvPr id="45903" name="Freeform 2447"/>
          <p:cNvSpPr>
            <a:spLocks/>
          </p:cNvSpPr>
          <p:nvPr/>
        </p:nvSpPr>
        <p:spPr bwMode="auto">
          <a:xfrm>
            <a:off x="9221788" y="6256338"/>
            <a:ext cx="42862" cy="36512"/>
          </a:xfrm>
          <a:custGeom>
            <a:avLst/>
            <a:gdLst>
              <a:gd name="T0" fmla="*/ 0 w 27"/>
              <a:gd name="T1" fmla="*/ 15 h 23"/>
              <a:gd name="T2" fmla="*/ 0 w 27"/>
              <a:gd name="T3" fmla="*/ 15 h 23"/>
              <a:gd name="T4" fmla="*/ 12 w 27"/>
              <a:gd name="T5" fmla="*/ 19 h 23"/>
              <a:gd name="T6" fmla="*/ 25 w 27"/>
              <a:gd name="T7" fmla="*/ 23 h 23"/>
              <a:gd name="T8" fmla="*/ 27 w 27"/>
              <a:gd name="T9" fmla="*/ 7 h 23"/>
              <a:gd name="T10" fmla="*/ 18 w 27"/>
              <a:gd name="T11" fmla="*/ 3 h 23"/>
              <a:gd name="T12" fmla="*/ 6 w 27"/>
              <a:gd name="T13" fmla="*/ 0 h 23"/>
              <a:gd name="T14" fmla="*/ 6 w 27"/>
              <a:gd name="T15" fmla="*/ 0 h 23"/>
              <a:gd name="T16" fmla="*/ 0 w 27"/>
              <a:gd name="T17" fmla="*/ 15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3"/>
              <a:gd name="T29" fmla="*/ 27 w 27"/>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3">
                <a:moveTo>
                  <a:pt x="0" y="15"/>
                </a:moveTo>
                <a:lnTo>
                  <a:pt x="0" y="15"/>
                </a:lnTo>
                <a:lnTo>
                  <a:pt x="12" y="19"/>
                </a:lnTo>
                <a:lnTo>
                  <a:pt x="25" y="23"/>
                </a:lnTo>
                <a:lnTo>
                  <a:pt x="27" y="7"/>
                </a:lnTo>
                <a:lnTo>
                  <a:pt x="18" y="3"/>
                </a:lnTo>
                <a:lnTo>
                  <a:pt x="6" y="0"/>
                </a:lnTo>
                <a:lnTo>
                  <a:pt x="0" y="15"/>
                </a:lnTo>
                <a:close/>
              </a:path>
            </a:pathLst>
          </a:custGeom>
          <a:solidFill>
            <a:srgbClr val="1F1A17"/>
          </a:solidFill>
          <a:ln w="9525">
            <a:noFill/>
            <a:round/>
            <a:headEnd/>
            <a:tailEnd/>
          </a:ln>
        </p:spPr>
        <p:txBody>
          <a:bodyPr/>
          <a:lstStyle/>
          <a:p>
            <a:endParaRPr lang="en-US"/>
          </a:p>
        </p:txBody>
      </p:sp>
      <p:sp>
        <p:nvSpPr>
          <p:cNvPr id="45904" name="Freeform 2448"/>
          <p:cNvSpPr>
            <a:spLocks/>
          </p:cNvSpPr>
          <p:nvPr/>
        </p:nvSpPr>
        <p:spPr bwMode="auto">
          <a:xfrm>
            <a:off x="9185275" y="6240464"/>
            <a:ext cx="46038" cy="39687"/>
          </a:xfrm>
          <a:custGeom>
            <a:avLst/>
            <a:gdLst>
              <a:gd name="T0" fmla="*/ 16 w 29"/>
              <a:gd name="T1" fmla="*/ 2 h 25"/>
              <a:gd name="T2" fmla="*/ 2 w 29"/>
              <a:gd name="T3" fmla="*/ 10 h 25"/>
              <a:gd name="T4" fmla="*/ 12 w 29"/>
              <a:gd name="T5" fmla="*/ 19 h 25"/>
              <a:gd name="T6" fmla="*/ 23 w 29"/>
              <a:gd name="T7" fmla="*/ 25 h 25"/>
              <a:gd name="T8" fmla="*/ 29 w 29"/>
              <a:gd name="T9" fmla="*/ 10 h 25"/>
              <a:gd name="T10" fmla="*/ 20 w 29"/>
              <a:gd name="T11" fmla="*/ 6 h 25"/>
              <a:gd name="T12" fmla="*/ 16 w 29"/>
              <a:gd name="T13" fmla="*/ 0 h 25"/>
              <a:gd name="T14" fmla="*/ 0 w 29"/>
              <a:gd name="T15" fmla="*/ 10 h 25"/>
              <a:gd name="T16" fmla="*/ 16 w 29"/>
              <a:gd name="T17" fmla="*/ 2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25"/>
              <a:gd name="T29" fmla="*/ 29 w 29"/>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25">
                <a:moveTo>
                  <a:pt x="16" y="2"/>
                </a:moveTo>
                <a:lnTo>
                  <a:pt x="2" y="10"/>
                </a:lnTo>
                <a:lnTo>
                  <a:pt x="12" y="19"/>
                </a:lnTo>
                <a:lnTo>
                  <a:pt x="23" y="25"/>
                </a:lnTo>
                <a:lnTo>
                  <a:pt x="29" y="10"/>
                </a:lnTo>
                <a:lnTo>
                  <a:pt x="20" y="6"/>
                </a:lnTo>
                <a:lnTo>
                  <a:pt x="16" y="0"/>
                </a:lnTo>
                <a:lnTo>
                  <a:pt x="0" y="10"/>
                </a:lnTo>
                <a:lnTo>
                  <a:pt x="16" y="2"/>
                </a:lnTo>
                <a:close/>
              </a:path>
            </a:pathLst>
          </a:custGeom>
          <a:solidFill>
            <a:srgbClr val="1F1A17"/>
          </a:solidFill>
          <a:ln w="9525">
            <a:noFill/>
            <a:round/>
            <a:headEnd/>
            <a:tailEnd/>
          </a:ln>
        </p:spPr>
        <p:txBody>
          <a:bodyPr/>
          <a:lstStyle/>
          <a:p>
            <a:endParaRPr lang="en-US"/>
          </a:p>
        </p:txBody>
      </p:sp>
      <p:sp>
        <p:nvSpPr>
          <p:cNvPr id="45905" name="Freeform 2449"/>
          <p:cNvSpPr>
            <a:spLocks/>
          </p:cNvSpPr>
          <p:nvPr/>
        </p:nvSpPr>
        <p:spPr bwMode="auto">
          <a:xfrm>
            <a:off x="9180513" y="6227764"/>
            <a:ext cx="30162" cy="28575"/>
          </a:xfrm>
          <a:custGeom>
            <a:avLst/>
            <a:gdLst>
              <a:gd name="T0" fmla="*/ 0 w 19"/>
              <a:gd name="T1" fmla="*/ 6 h 18"/>
              <a:gd name="T2" fmla="*/ 0 w 19"/>
              <a:gd name="T3" fmla="*/ 6 h 18"/>
              <a:gd name="T4" fmla="*/ 3 w 19"/>
              <a:gd name="T5" fmla="*/ 16 h 18"/>
              <a:gd name="T6" fmla="*/ 19 w 19"/>
              <a:gd name="T7" fmla="*/ 10 h 18"/>
              <a:gd name="T8" fmla="*/ 3 w 19"/>
              <a:gd name="T9" fmla="*/ 18 h 18"/>
              <a:gd name="T10" fmla="*/ 19 w 19"/>
              <a:gd name="T11" fmla="*/ 10 h 18"/>
              <a:gd name="T12" fmla="*/ 15 w 19"/>
              <a:gd name="T13" fmla="*/ 0 h 18"/>
              <a:gd name="T14" fmla="*/ 15 w 19"/>
              <a:gd name="T15" fmla="*/ 0 h 18"/>
              <a:gd name="T16" fmla="*/ 0 w 19"/>
              <a:gd name="T17" fmla="*/ 6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8"/>
              <a:gd name="T29" fmla="*/ 19 w 19"/>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8">
                <a:moveTo>
                  <a:pt x="0" y="6"/>
                </a:moveTo>
                <a:lnTo>
                  <a:pt x="0" y="6"/>
                </a:lnTo>
                <a:lnTo>
                  <a:pt x="3" y="16"/>
                </a:lnTo>
                <a:lnTo>
                  <a:pt x="19" y="10"/>
                </a:lnTo>
                <a:lnTo>
                  <a:pt x="3" y="18"/>
                </a:lnTo>
                <a:lnTo>
                  <a:pt x="19" y="10"/>
                </a:lnTo>
                <a:lnTo>
                  <a:pt x="15" y="0"/>
                </a:lnTo>
                <a:lnTo>
                  <a:pt x="0" y="6"/>
                </a:lnTo>
                <a:close/>
              </a:path>
            </a:pathLst>
          </a:custGeom>
          <a:solidFill>
            <a:srgbClr val="1F1A17"/>
          </a:solidFill>
          <a:ln w="9525">
            <a:noFill/>
            <a:round/>
            <a:headEnd/>
            <a:tailEnd/>
          </a:ln>
        </p:spPr>
        <p:txBody>
          <a:bodyPr/>
          <a:lstStyle/>
          <a:p>
            <a:endParaRPr lang="en-US"/>
          </a:p>
        </p:txBody>
      </p:sp>
      <p:sp>
        <p:nvSpPr>
          <p:cNvPr id="45906" name="Freeform 2450"/>
          <p:cNvSpPr>
            <a:spLocks/>
          </p:cNvSpPr>
          <p:nvPr/>
        </p:nvSpPr>
        <p:spPr bwMode="auto">
          <a:xfrm>
            <a:off x="9170989" y="6207126"/>
            <a:ext cx="33337" cy="30163"/>
          </a:xfrm>
          <a:custGeom>
            <a:avLst/>
            <a:gdLst>
              <a:gd name="T0" fmla="*/ 0 w 21"/>
              <a:gd name="T1" fmla="*/ 2 h 19"/>
              <a:gd name="T2" fmla="*/ 0 w 21"/>
              <a:gd name="T3" fmla="*/ 2 h 19"/>
              <a:gd name="T4" fmla="*/ 4 w 21"/>
              <a:gd name="T5" fmla="*/ 11 h 19"/>
              <a:gd name="T6" fmla="*/ 6 w 21"/>
              <a:gd name="T7" fmla="*/ 19 h 19"/>
              <a:gd name="T8" fmla="*/ 21 w 21"/>
              <a:gd name="T9" fmla="*/ 13 h 19"/>
              <a:gd name="T10" fmla="*/ 19 w 21"/>
              <a:gd name="T11" fmla="*/ 6 h 19"/>
              <a:gd name="T12" fmla="*/ 17 w 21"/>
              <a:gd name="T13" fmla="*/ 0 h 19"/>
              <a:gd name="T14" fmla="*/ 17 w 21"/>
              <a:gd name="T15" fmla="*/ 0 h 19"/>
              <a:gd name="T16" fmla="*/ 0 w 21"/>
              <a:gd name="T17" fmla="*/ 2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9"/>
              <a:gd name="T29" fmla="*/ 21 w 21"/>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9">
                <a:moveTo>
                  <a:pt x="0" y="2"/>
                </a:moveTo>
                <a:lnTo>
                  <a:pt x="0" y="2"/>
                </a:lnTo>
                <a:lnTo>
                  <a:pt x="4" y="11"/>
                </a:lnTo>
                <a:lnTo>
                  <a:pt x="6" y="19"/>
                </a:lnTo>
                <a:lnTo>
                  <a:pt x="21" y="13"/>
                </a:lnTo>
                <a:lnTo>
                  <a:pt x="19" y="6"/>
                </a:lnTo>
                <a:lnTo>
                  <a:pt x="17" y="0"/>
                </a:lnTo>
                <a:lnTo>
                  <a:pt x="0" y="2"/>
                </a:lnTo>
                <a:close/>
              </a:path>
            </a:pathLst>
          </a:custGeom>
          <a:solidFill>
            <a:srgbClr val="1F1A17"/>
          </a:solidFill>
          <a:ln w="9525">
            <a:noFill/>
            <a:round/>
            <a:headEnd/>
            <a:tailEnd/>
          </a:ln>
        </p:spPr>
        <p:txBody>
          <a:bodyPr/>
          <a:lstStyle/>
          <a:p>
            <a:endParaRPr lang="en-US"/>
          </a:p>
        </p:txBody>
      </p:sp>
      <p:sp>
        <p:nvSpPr>
          <p:cNvPr id="45907" name="Freeform 2451"/>
          <p:cNvSpPr>
            <a:spLocks/>
          </p:cNvSpPr>
          <p:nvPr/>
        </p:nvSpPr>
        <p:spPr bwMode="auto">
          <a:xfrm>
            <a:off x="9170989" y="6180138"/>
            <a:ext cx="26987" cy="30162"/>
          </a:xfrm>
          <a:custGeom>
            <a:avLst/>
            <a:gdLst>
              <a:gd name="T0" fmla="*/ 0 w 17"/>
              <a:gd name="T1" fmla="*/ 2 h 19"/>
              <a:gd name="T2" fmla="*/ 0 w 17"/>
              <a:gd name="T3" fmla="*/ 2 h 19"/>
              <a:gd name="T4" fmla="*/ 0 w 17"/>
              <a:gd name="T5" fmla="*/ 9 h 19"/>
              <a:gd name="T6" fmla="*/ 0 w 17"/>
              <a:gd name="T7" fmla="*/ 19 h 19"/>
              <a:gd name="T8" fmla="*/ 17 w 17"/>
              <a:gd name="T9" fmla="*/ 17 h 19"/>
              <a:gd name="T10" fmla="*/ 15 w 17"/>
              <a:gd name="T11" fmla="*/ 9 h 19"/>
              <a:gd name="T12" fmla="*/ 15 w 17"/>
              <a:gd name="T13" fmla="*/ 2 h 19"/>
              <a:gd name="T14" fmla="*/ 15 w 17"/>
              <a:gd name="T15" fmla="*/ 0 h 19"/>
              <a:gd name="T16" fmla="*/ 0 w 17"/>
              <a:gd name="T17" fmla="*/ 2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9"/>
              <a:gd name="T29" fmla="*/ 17 w 17"/>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9">
                <a:moveTo>
                  <a:pt x="0" y="2"/>
                </a:moveTo>
                <a:lnTo>
                  <a:pt x="0" y="2"/>
                </a:lnTo>
                <a:lnTo>
                  <a:pt x="0" y="9"/>
                </a:lnTo>
                <a:lnTo>
                  <a:pt x="0" y="19"/>
                </a:lnTo>
                <a:lnTo>
                  <a:pt x="17" y="17"/>
                </a:lnTo>
                <a:lnTo>
                  <a:pt x="15" y="9"/>
                </a:lnTo>
                <a:lnTo>
                  <a:pt x="15" y="2"/>
                </a:lnTo>
                <a:lnTo>
                  <a:pt x="15" y="0"/>
                </a:lnTo>
                <a:lnTo>
                  <a:pt x="0" y="2"/>
                </a:lnTo>
                <a:close/>
              </a:path>
            </a:pathLst>
          </a:custGeom>
          <a:solidFill>
            <a:srgbClr val="1F1A17"/>
          </a:solidFill>
          <a:ln w="9525">
            <a:noFill/>
            <a:round/>
            <a:headEnd/>
            <a:tailEnd/>
          </a:ln>
        </p:spPr>
        <p:txBody>
          <a:bodyPr/>
          <a:lstStyle/>
          <a:p>
            <a:endParaRPr lang="en-US"/>
          </a:p>
        </p:txBody>
      </p:sp>
      <p:sp>
        <p:nvSpPr>
          <p:cNvPr id="45908" name="Freeform 2452"/>
          <p:cNvSpPr>
            <a:spLocks/>
          </p:cNvSpPr>
          <p:nvPr/>
        </p:nvSpPr>
        <p:spPr bwMode="auto">
          <a:xfrm>
            <a:off x="9170989" y="6164263"/>
            <a:ext cx="26987" cy="19050"/>
          </a:xfrm>
          <a:custGeom>
            <a:avLst/>
            <a:gdLst>
              <a:gd name="T0" fmla="*/ 0 w 17"/>
              <a:gd name="T1" fmla="*/ 0 h 12"/>
              <a:gd name="T2" fmla="*/ 0 w 17"/>
              <a:gd name="T3" fmla="*/ 0 h 12"/>
              <a:gd name="T4" fmla="*/ 0 w 17"/>
              <a:gd name="T5" fmla="*/ 4 h 12"/>
              <a:gd name="T6" fmla="*/ 0 w 17"/>
              <a:gd name="T7" fmla="*/ 12 h 12"/>
              <a:gd name="T8" fmla="*/ 15 w 17"/>
              <a:gd name="T9" fmla="*/ 10 h 12"/>
              <a:gd name="T10" fmla="*/ 15 w 17"/>
              <a:gd name="T11" fmla="*/ 6 h 12"/>
              <a:gd name="T12" fmla="*/ 17 w 17"/>
              <a:gd name="T13" fmla="*/ 0 h 12"/>
              <a:gd name="T14" fmla="*/ 17 w 17"/>
              <a:gd name="T15" fmla="*/ 0 h 12"/>
              <a:gd name="T16" fmla="*/ 0 w 17"/>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2"/>
              <a:gd name="T29" fmla="*/ 17 w 17"/>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2">
                <a:moveTo>
                  <a:pt x="0" y="0"/>
                </a:moveTo>
                <a:lnTo>
                  <a:pt x="0" y="0"/>
                </a:lnTo>
                <a:lnTo>
                  <a:pt x="0" y="4"/>
                </a:lnTo>
                <a:lnTo>
                  <a:pt x="0" y="12"/>
                </a:lnTo>
                <a:lnTo>
                  <a:pt x="15" y="10"/>
                </a:lnTo>
                <a:lnTo>
                  <a:pt x="15" y="6"/>
                </a:lnTo>
                <a:lnTo>
                  <a:pt x="17" y="0"/>
                </a:lnTo>
                <a:lnTo>
                  <a:pt x="0" y="0"/>
                </a:lnTo>
                <a:close/>
              </a:path>
            </a:pathLst>
          </a:custGeom>
          <a:solidFill>
            <a:srgbClr val="1F1A17"/>
          </a:solidFill>
          <a:ln w="9525">
            <a:noFill/>
            <a:round/>
            <a:headEnd/>
            <a:tailEnd/>
          </a:ln>
        </p:spPr>
        <p:txBody>
          <a:bodyPr/>
          <a:lstStyle/>
          <a:p>
            <a:endParaRPr lang="en-US"/>
          </a:p>
        </p:txBody>
      </p:sp>
      <p:sp>
        <p:nvSpPr>
          <p:cNvPr id="45909" name="Freeform 2453"/>
          <p:cNvSpPr>
            <a:spLocks/>
          </p:cNvSpPr>
          <p:nvPr/>
        </p:nvSpPr>
        <p:spPr bwMode="auto">
          <a:xfrm>
            <a:off x="9170988" y="6137275"/>
            <a:ext cx="30162" cy="26988"/>
          </a:xfrm>
          <a:custGeom>
            <a:avLst/>
            <a:gdLst>
              <a:gd name="T0" fmla="*/ 4 w 19"/>
              <a:gd name="T1" fmla="*/ 0 h 17"/>
              <a:gd name="T2" fmla="*/ 4 w 19"/>
              <a:gd name="T3" fmla="*/ 2 h 17"/>
              <a:gd name="T4" fmla="*/ 2 w 19"/>
              <a:gd name="T5" fmla="*/ 7 h 17"/>
              <a:gd name="T6" fmla="*/ 0 w 19"/>
              <a:gd name="T7" fmla="*/ 17 h 17"/>
              <a:gd name="T8" fmla="*/ 17 w 19"/>
              <a:gd name="T9" fmla="*/ 17 h 17"/>
              <a:gd name="T10" fmla="*/ 17 w 19"/>
              <a:gd name="T11" fmla="*/ 9 h 17"/>
              <a:gd name="T12" fmla="*/ 19 w 19"/>
              <a:gd name="T13" fmla="*/ 2 h 17"/>
              <a:gd name="T14" fmla="*/ 19 w 19"/>
              <a:gd name="T15" fmla="*/ 6 h 17"/>
              <a:gd name="T16" fmla="*/ 4 w 19"/>
              <a:gd name="T17" fmla="*/ 0 h 17"/>
              <a:gd name="T18" fmla="*/ 4 w 19"/>
              <a:gd name="T19" fmla="*/ 2 h 17"/>
              <a:gd name="T20" fmla="*/ 4 w 19"/>
              <a:gd name="T21" fmla="*/ 2 h 17"/>
              <a:gd name="T22" fmla="*/ 4 w 19"/>
              <a:gd name="T23" fmla="*/ 0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
              <a:gd name="T37" fmla="*/ 0 h 17"/>
              <a:gd name="T38" fmla="*/ 19 w 19"/>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 h="17">
                <a:moveTo>
                  <a:pt x="4" y="0"/>
                </a:moveTo>
                <a:lnTo>
                  <a:pt x="4" y="2"/>
                </a:lnTo>
                <a:lnTo>
                  <a:pt x="2" y="7"/>
                </a:lnTo>
                <a:lnTo>
                  <a:pt x="0" y="17"/>
                </a:lnTo>
                <a:lnTo>
                  <a:pt x="17" y="17"/>
                </a:lnTo>
                <a:lnTo>
                  <a:pt x="17" y="9"/>
                </a:lnTo>
                <a:lnTo>
                  <a:pt x="19" y="2"/>
                </a:lnTo>
                <a:lnTo>
                  <a:pt x="19" y="6"/>
                </a:lnTo>
                <a:lnTo>
                  <a:pt x="4" y="0"/>
                </a:lnTo>
                <a:lnTo>
                  <a:pt x="4" y="2"/>
                </a:lnTo>
                <a:lnTo>
                  <a:pt x="4" y="0"/>
                </a:lnTo>
                <a:close/>
              </a:path>
            </a:pathLst>
          </a:custGeom>
          <a:solidFill>
            <a:srgbClr val="1F1A17"/>
          </a:solidFill>
          <a:ln w="9525">
            <a:noFill/>
            <a:round/>
            <a:headEnd/>
            <a:tailEnd/>
          </a:ln>
        </p:spPr>
        <p:txBody>
          <a:bodyPr/>
          <a:lstStyle/>
          <a:p>
            <a:endParaRPr lang="en-US"/>
          </a:p>
        </p:txBody>
      </p:sp>
      <p:sp>
        <p:nvSpPr>
          <p:cNvPr id="45910" name="Freeform 2454"/>
          <p:cNvSpPr>
            <a:spLocks/>
          </p:cNvSpPr>
          <p:nvPr/>
        </p:nvSpPr>
        <p:spPr bwMode="auto">
          <a:xfrm>
            <a:off x="9177339" y="6118226"/>
            <a:ext cx="26987" cy="28575"/>
          </a:xfrm>
          <a:custGeom>
            <a:avLst/>
            <a:gdLst>
              <a:gd name="T0" fmla="*/ 4 w 17"/>
              <a:gd name="T1" fmla="*/ 0 h 18"/>
              <a:gd name="T2" fmla="*/ 2 w 17"/>
              <a:gd name="T3" fmla="*/ 4 h 18"/>
              <a:gd name="T4" fmla="*/ 0 w 17"/>
              <a:gd name="T5" fmla="*/ 12 h 18"/>
              <a:gd name="T6" fmla="*/ 15 w 17"/>
              <a:gd name="T7" fmla="*/ 18 h 18"/>
              <a:gd name="T8" fmla="*/ 17 w 17"/>
              <a:gd name="T9" fmla="*/ 8 h 18"/>
              <a:gd name="T10" fmla="*/ 4 w 17"/>
              <a:gd name="T11" fmla="*/ 0 h 18"/>
              <a:gd name="T12" fmla="*/ 4 w 17"/>
              <a:gd name="T13" fmla="*/ 0 h 18"/>
              <a:gd name="T14" fmla="*/ 4 w 17"/>
              <a:gd name="T15" fmla="*/ 2 h 18"/>
              <a:gd name="T16" fmla="*/ 2 w 17"/>
              <a:gd name="T17" fmla="*/ 4 h 18"/>
              <a:gd name="T18" fmla="*/ 4 w 17"/>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18"/>
              <a:gd name="T32" fmla="*/ 17 w 17"/>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18">
                <a:moveTo>
                  <a:pt x="4" y="0"/>
                </a:moveTo>
                <a:lnTo>
                  <a:pt x="2" y="4"/>
                </a:lnTo>
                <a:lnTo>
                  <a:pt x="0" y="12"/>
                </a:lnTo>
                <a:lnTo>
                  <a:pt x="15" y="18"/>
                </a:lnTo>
                <a:lnTo>
                  <a:pt x="17" y="8"/>
                </a:lnTo>
                <a:lnTo>
                  <a:pt x="4" y="0"/>
                </a:lnTo>
                <a:lnTo>
                  <a:pt x="4" y="2"/>
                </a:lnTo>
                <a:lnTo>
                  <a:pt x="2" y="4"/>
                </a:lnTo>
                <a:lnTo>
                  <a:pt x="4" y="0"/>
                </a:lnTo>
                <a:close/>
              </a:path>
            </a:pathLst>
          </a:custGeom>
          <a:solidFill>
            <a:srgbClr val="1F1A17"/>
          </a:solidFill>
          <a:ln w="9525">
            <a:noFill/>
            <a:round/>
            <a:headEnd/>
            <a:tailEnd/>
          </a:ln>
        </p:spPr>
        <p:txBody>
          <a:bodyPr/>
          <a:lstStyle/>
          <a:p>
            <a:endParaRPr lang="en-US"/>
          </a:p>
        </p:txBody>
      </p:sp>
      <p:sp>
        <p:nvSpPr>
          <p:cNvPr id="45911" name="Freeform 2455"/>
          <p:cNvSpPr>
            <a:spLocks/>
          </p:cNvSpPr>
          <p:nvPr/>
        </p:nvSpPr>
        <p:spPr bwMode="auto">
          <a:xfrm>
            <a:off x="9183688" y="6094413"/>
            <a:ext cx="44450" cy="42862"/>
          </a:xfrm>
          <a:custGeom>
            <a:avLst/>
            <a:gdLst>
              <a:gd name="T0" fmla="*/ 28 w 28"/>
              <a:gd name="T1" fmla="*/ 9 h 27"/>
              <a:gd name="T2" fmla="*/ 17 w 28"/>
              <a:gd name="T3" fmla="*/ 0 h 27"/>
              <a:gd name="T4" fmla="*/ 0 w 28"/>
              <a:gd name="T5" fmla="*/ 15 h 27"/>
              <a:gd name="T6" fmla="*/ 11 w 28"/>
              <a:gd name="T7" fmla="*/ 27 h 27"/>
              <a:gd name="T8" fmla="*/ 28 w 28"/>
              <a:gd name="T9" fmla="*/ 9 h 27"/>
              <a:gd name="T10" fmla="*/ 28 w 28"/>
              <a:gd name="T11" fmla="*/ 9 h 27"/>
              <a:gd name="T12" fmla="*/ 28 w 28"/>
              <a:gd name="T13" fmla="*/ 9 h 27"/>
              <a:gd name="T14" fmla="*/ 28 w 28"/>
              <a:gd name="T15" fmla="*/ 9 h 27"/>
              <a:gd name="T16" fmla="*/ 28 w 28"/>
              <a:gd name="T17" fmla="*/ 9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7"/>
              <a:gd name="T29" fmla="*/ 28 w 28"/>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7">
                <a:moveTo>
                  <a:pt x="28" y="9"/>
                </a:moveTo>
                <a:lnTo>
                  <a:pt x="17" y="0"/>
                </a:lnTo>
                <a:lnTo>
                  <a:pt x="0" y="15"/>
                </a:lnTo>
                <a:lnTo>
                  <a:pt x="11" y="27"/>
                </a:lnTo>
                <a:lnTo>
                  <a:pt x="28" y="9"/>
                </a:lnTo>
                <a:close/>
              </a:path>
            </a:pathLst>
          </a:custGeom>
          <a:solidFill>
            <a:srgbClr val="1F1A17"/>
          </a:solidFill>
          <a:ln w="9525">
            <a:noFill/>
            <a:round/>
            <a:headEnd/>
            <a:tailEnd/>
          </a:ln>
        </p:spPr>
        <p:txBody>
          <a:bodyPr/>
          <a:lstStyle/>
          <a:p>
            <a:endParaRPr lang="en-US"/>
          </a:p>
        </p:txBody>
      </p:sp>
      <p:sp>
        <p:nvSpPr>
          <p:cNvPr id="45912" name="Freeform 2456"/>
          <p:cNvSpPr>
            <a:spLocks/>
          </p:cNvSpPr>
          <p:nvPr/>
        </p:nvSpPr>
        <p:spPr bwMode="auto">
          <a:xfrm>
            <a:off x="9207500" y="6081714"/>
            <a:ext cx="26988" cy="26987"/>
          </a:xfrm>
          <a:custGeom>
            <a:avLst/>
            <a:gdLst>
              <a:gd name="T0" fmla="*/ 6 w 17"/>
              <a:gd name="T1" fmla="*/ 0 h 17"/>
              <a:gd name="T2" fmla="*/ 6 w 17"/>
              <a:gd name="T3" fmla="*/ 2 h 17"/>
              <a:gd name="T4" fmla="*/ 0 w 17"/>
              <a:gd name="T5" fmla="*/ 8 h 17"/>
              <a:gd name="T6" fmla="*/ 13 w 17"/>
              <a:gd name="T7" fmla="*/ 17 h 17"/>
              <a:gd name="T8" fmla="*/ 17 w 17"/>
              <a:gd name="T9" fmla="*/ 12 h 17"/>
              <a:gd name="T10" fmla="*/ 6 w 17"/>
              <a:gd name="T11" fmla="*/ 0 h 17"/>
              <a:gd name="T12" fmla="*/ 6 w 17"/>
              <a:gd name="T13" fmla="*/ 0 h 17"/>
              <a:gd name="T14" fmla="*/ 6 w 17"/>
              <a:gd name="T15" fmla="*/ 0 h 17"/>
              <a:gd name="T16" fmla="*/ 6 w 17"/>
              <a:gd name="T17" fmla="*/ 2 h 17"/>
              <a:gd name="T18" fmla="*/ 6 w 17"/>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17"/>
              <a:gd name="T32" fmla="*/ 17 w 17"/>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17">
                <a:moveTo>
                  <a:pt x="6" y="0"/>
                </a:moveTo>
                <a:lnTo>
                  <a:pt x="6" y="2"/>
                </a:lnTo>
                <a:lnTo>
                  <a:pt x="0" y="8"/>
                </a:lnTo>
                <a:lnTo>
                  <a:pt x="13" y="17"/>
                </a:lnTo>
                <a:lnTo>
                  <a:pt x="17" y="12"/>
                </a:lnTo>
                <a:lnTo>
                  <a:pt x="6" y="0"/>
                </a:lnTo>
                <a:lnTo>
                  <a:pt x="6" y="2"/>
                </a:lnTo>
                <a:lnTo>
                  <a:pt x="6" y="0"/>
                </a:lnTo>
                <a:close/>
              </a:path>
            </a:pathLst>
          </a:custGeom>
          <a:solidFill>
            <a:srgbClr val="1F1A17"/>
          </a:solidFill>
          <a:ln w="9525">
            <a:noFill/>
            <a:round/>
            <a:headEnd/>
            <a:tailEnd/>
          </a:ln>
        </p:spPr>
        <p:txBody>
          <a:bodyPr/>
          <a:lstStyle/>
          <a:p>
            <a:endParaRPr lang="en-US"/>
          </a:p>
        </p:txBody>
      </p:sp>
      <p:sp>
        <p:nvSpPr>
          <p:cNvPr id="45913" name="Freeform 2457"/>
          <p:cNvSpPr>
            <a:spLocks/>
          </p:cNvSpPr>
          <p:nvPr/>
        </p:nvSpPr>
        <p:spPr bwMode="auto">
          <a:xfrm>
            <a:off x="9217026" y="6072188"/>
            <a:ext cx="23813" cy="31750"/>
          </a:xfrm>
          <a:custGeom>
            <a:avLst/>
            <a:gdLst>
              <a:gd name="T0" fmla="*/ 9 w 15"/>
              <a:gd name="T1" fmla="*/ 0 h 20"/>
              <a:gd name="T2" fmla="*/ 5 w 15"/>
              <a:gd name="T3" fmla="*/ 2 h 20"/>
              <a:gd name="T4" fmla="*/ 0 w 15"/>
              <a:gd name="T5" fmla="*/ 6 h 20"/>
              <a:gd name="T6" fmla="*/ 9 w 15"/>
              <a:gd name="T7" fmla="*/ 20 h 20"/>
              <a:gd name="T8" fmla="*/ 15 w 15"/>
              <a:gd name="T9" fmla="*/ 16 h 20"/>
              <a:gd name="T10" fmla="*/ 9 w 15"/>
              <a:gd name="T11" fmla="*/ 0 h 20"/>
              <a:gd name="T12" fmla="*/ 9 w 15"/>
              <a:gd name="T13" fmla="*/ 0 h 20"/>
              <a:gd name="T14" fmla="*/ 7 w 15"/>
              <a:gd name="T15" fmla="*/ 0 h 20"/>
              <a:gd name="T16" fmla="*/ 5 w 15"/>
              <a:gd name="T17" fmla="*/ 2 h 20"/>
              <a:gd name="T18" fmla="*/ 9 w 15"/>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20"/>
              <a:gd name="T32" fmla="*/ 15 w 15"/>
              <a:gd name="T33" fmla="*/ 20 h 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20">
                <a:moveTo>
                  <a:pt x="9" y="0"/>
                </a:moveTo>
                <a:lnTo>
                  <a:pt x="5" y="2"/>
                </a:lnTo>
                <a:lnTo>
                  <a:pt x="0" y="6"/>
                </a:lnTo>
                <a:lnTo>
                  <a:pt x="9" y="20"/>
                </a:lnTo>
                <a:lnTo>
                  <a:pt x="15" y="16"/>
                </a:lnTo>
                <a:lnTo>
                  <a:pt x="9" y="0"/>
                </a:lnTo>
                <a:lnTo>
                  <a:pt x="7" y="0"/>
                </a:lnTo>
                <a:lnTo>
                  <a:pt x="5" y="2"/>
                </a:lnTo>
                <a:lnTo>
                  <a:pt x="9" y="0"/>
                </a:lnTo>
                <a:close/>
              </a:path>
            </a:pathLst>
          </a:custGeom>
          <a:solidFill>
            <a:srgbClr val="1F1A17"/>
          </a:solidFill>
          <a:ln w="9525">
            <a:noFill/>
            <a:round/>
            <a:headEnd/>
            <a:tailEnd/>
          </a:ln>
        </p:spPr>
        <p:txBody>
          <a:bodyPr/>
          <a:lstStyle/>
          <a:p>
            <a:endParaRPr lang="en-US"/>
          </a:p>
        </p:txBody>
      </p:sp>
      <p:sp>
        <p:nvSpPr>
          <p:cNvPr id="45914" name="Freeform 2458"/>
          <p:cNvSpPr>
            <a:spLocks/>
          </p:cNvSpPr>
          <p:nvPr/>
        </p:nvSpPr>
        <p:spPr bwMode="auto">
          <a:xfrm>
            <a:off x="9231314" y="6072188"/>
            <a:ext cx="22225" cy="25400"/>
          </a:xfrm>
          <a:custGeom>
            <a:avLst/>
            <a:gdLst>
              <a:gd name="T0" fmla="*/ 14 w 14"/>
              <a:gd name="T1" fmla="*/ 0 h 16"/>
              <a:gd name="T2" fmla="*/ 12 w 14"/>
              <a:gd name="T3" fmla="*/ 0 h 16"/>
              <a:gd name="T4" fmla="*/ 0 w 14"/>
              <a:gd name="T5" fmla="*/ 0 h 16"/>
              <a:gd name="T6" fmla="*/ 2 w 14"/>
              <a:gd name="T7" fmla="*/ 16 h 16"/>
              <a:gd name="T8" fmla="*/ 14 w 14"/>
              <a:gd name="T9" fmla="*/ 16 h 16"/>
              <a:gd name="T10" fmla="*/ 14 w 14"/>
              <a:gd name="T11" fmla="*/ 0 h 16"/>
              <a:gd name="T12" fmla="*/ 14 w 14"/>
              <a:gd name="T13" fmla="*/ 0 h 16"/>
              <a:gd name="T14" fmla="*/ 14 w 14"/>
              <a:gd name="T15" fmla="*/ 0 h 16"/>
              <a:gd name="T16" fmla="*/ 12 w 14"/>
              <a:gd name="T17" fmla="*/ 0 h 16"/>
              <a:gd name="T18" fmla="*/ 14 w 14"/>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6"/>
              <a:gd name="T32" fmla="*/ 14 w 14"/>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6">
                <a:moveTo>
                  <a:pt x="14" y="0"/>
                </a:moveTo>
                <a:lnTo>
                  <a:pt x="12" y="0"/>
                </a:lnTo>
                <a:lnTo>
                  <a:pt x="0" y="0"/>
                </a:lnTo>
                <a:lnTo>
                  <a:pt x="2" y="16"/>
                </a:lnTo>
                <a:lnTo>
                  <a:pt x="14" y="16"/>
                </a:lnTo>
                <a:lnTo>
                  <a:pt x="14" y="0"/>
                </a:lnTo>
                <a:lnTo>
                  <a:pt x="12" y="0"/>
                </a:lnTo>
                <a:lnTo>
                  <a:pt x="14" y="0"/>
                </a:lnTo>
                <a:close/>
              </a:path>
            </a:pathLst>
          </a:custGeom>
          <a:solidFill>
            <a:srgbClr val="1F1A17"/>
          </a:solidFill>
          <a:ln w="9525">
            <a:noFill/>
            <a:round/>
            <a:headEnd/>
            <a:tailEnd/>
          </a:ln>
        </p:spPr>
        <p:txBody>
          <a:bodyPr/>
          <a:lstStyle/>
          <a:p>
            <a:endParaRPr lang="en-US"/>
          </a:p>
        </p:txBody>
      </p:sp>
      <p:sp>
        <p:nvSpPr>
          <p:cNvPr id="45915" name="Freeform 2459"/>
          <p:cNvSpPr>
            <a:spLocks/>
          </p:cNvSpPr>
          <p:nvPr/>
        </p:nvSpPr>
        <p:spPr bwMode="auto">
          <a:xfrm>
            <a:off x="9253538" y="6072188"/>
            <a:ext cx="23812" cy="25400"/>
          </a:xfrm>
          <a:custGeom>
            <a:avLst/>
            <a:gdLst>
              <a:gd name="T0" fmla="*/ 15 w 15"/>
              <a:gd name="T1" fmla="*/ 0 h 16"/>
              <a:gd name="T2" fmla="*/ 13 w 15"/>
              <a:gd name="T3" fmla="*/ 0 h 16"/>
              <a:gd name="T4" fmla="*/ 0 w 15"/>
              <a:gd name="T5" fmla="*/ 0 h 16"/>
              <a:gd name="T6" fmla="*/ 0 w 15"/>
              <a:gd name="T7" fmla="*/ 16 h 16"/>
              <a:gd name="T8" fmla="*/ 13 w 15"/>
              <a:gd name="T9" fmla="*/ 16 h 16"/>
              <a:gd name="T10" fmla="*/ 15 w 15"/>
              <a:gd name="T11" fmla="*/ 0 h 16"/>
              <a:gd name="T12" fmla="*/ 15 w 15"/>
              <a:gd name="T13" fmla="*/ 0 h 16"/>
              <a:gd name="T14" fmla="*/ 15 w 15"/>
              <a:gd name="T15" fmla="*/ 0 h 16"/>
              <a:gd name="T16" fmla="*/ 13 w 15"/>
              <a:gd name="T17" fmla="*/ 0 h 16"/>
              <a:gd name="T18" fmla="*/ 15 w 15"/>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6"/>
              <a:gd name="T32" fmla="*/ 15 w 15"/>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6">
                <a:moveTo>
                  <a:pt x="15" y="0"/>
                </a:moveTo>
                <a:lnTo>
                  <a:pt x="13" y="0"/>
                </a:lnTo>
                <a:lnTo>
                  <a:pt x="0" y="0"/>
                </a:lnTo>
                <a:lnTo>
                  <a:pt x="0" y="16"/>
                </a:lnTo>
                <a:lnTo>
                  <a:pt x="13" y="16"/>
                </a:lnTo>
                <a:lnTo>
                  <a:pt x="15" y="0"/>
                </a:lnTo>
                <a:lnTo>
                  <a:pt x="13" y="0"/>
                </a:lnTo>
                <a:lnTo>
                  <a:pt x="15" y="0"/>
                </a:lnTo>
                <a:close/>
              </a:path>
            </a:pathLst>
          </a:custGeom>
          <a:solidFill>
            <a:srgbClr val="1F1A17"/>
          </a:solidFill>
          <a:ln w="9525">
            <a:noFill/>
            <a:round/>
            <a:headEnd/>
            <a:tailEnd/>
          </a:ln>
        </p:spPr>
        <p:txBody>
          <a:bodyPr/>
          <a:lstStyle/>
          <a:p>
            <a:endParaRPr lang="en-US"/>
          </a:p>
        </p:txBody>
      </p:sp>
      <p:sp>
        <p:nvSpPr>
          <p:cNvPr id="45916" name="Freeform 2460"/>
          <p:cNvSpPr>
            <a:spLocks/>
          </p:cNvSpPr>
          <p:nvPr/>
        </p:nvSpPr>
        <p:spPr bwMode="auto">
          <a:xfrm>
            <a:off x="9271001" y="6072188"/>
            <a:ext cx="36513" cy="31750"/>
          </a:xfrm>
          <a:custGeom>
            <a:avLst/>
            <a:gdLst>
              <a:gd name="T0" fmla="*/ 23 w 23"/>
              <a:gd name="T1" fmla="*/ 8 h 20"/>
              <a:gd name="T2" fmla="*/ 19 w 23"/>
              <a:gd name="T3" fmla="*/ 4 h 20"/>
              <a:gd name="T4" fmla="*/ 4 w 23"/>
              <a:gd name="T5" fmla="*/ 0 h 20"/>
              <a:gd name="T6" fmla="*/ 0 w 23"/>
              <a:gd name="T7" fmla="*/ 16 h 20"/>
              <a:gd name="T8" fmla="*/ 16 w 23"/>
              <a:gd name="T9" fmla="*/ 20 h 20"/>
              <a:gd name="T10" fmla="*/ 23 w 23"/>
              <a:gd name="T11" fmla="*/ 8 h 20"/>
              <a:gd name="T12" fmla="*/ 23 w 23"/>
              <a:gd name="T13" fmla="*/ 8 h 20"/>
              <a:gd name="T14" fmla="*/ 21 w 23"/>
              <a:gd name="T15" fmla="*/ 6 h 20"/>
              <a:gd name="T16" fmla="*/ 19 w 23"/>
              <a:gd name="T17" fmla="*/ 4 h 20"/>
              <a:gd name="T18" fmla="*/ 23 w 23"/>
              <a:gd name="T19" fmla="*/ 8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20"/>
              <a:gd name="T32" fmla="*/ 23 w 23"/>
              <a:gd name="T33" fmla="*/ 20 h 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20">
                <a:moveTo>
                  <a:pt x="23" y="8"/>
                </a:moveTo>
                <a:lnTo>
                  <a:pt x="19" y="4"/>
                </a:lnTo>
                <a:lnTo>
                  <a:pt x="4" y="0"/>
                </a:lnTo>
                <a:lnTo>
                  <a:pt x="0" y="16"/>
                </a:lnTo>
                <a:lnTo>
                  <a:pt x="16" y="20"/>
                </a:lnTo>
                <a:lnTo>
                  <a:pt x="23" y="8"/>
                </a:lnTo>
                <a:lnTo>
                  <a:pt x="21" y="6"/>
                </a:lnTo>
                <a:lnTo>
                  <a:pt x="19" y="4"/>
                </a:lnTo>
                <a:lnTo>
                  <a:pt x="23" y="8"/>
                </a:lnTo>
                <a:close/>
              </a:path>
            </a:pathLst>
          </a:custGeom>
          <a:solidFill>
            <a:srgbClr val="1F1A17"/>
          </a:solidFill>
          <a:ln w="9525">
            <a:noFill/>
            <a:round/>
            <a:headEnd/>
            <a:tailEnd/>
          </a:ln>
        </p:spPr>
        <p:txBody>
          <a:bodyPr/>
          <a:lstStyle/>
          <a:p>
            <a:endParaRPr lang="en-US"/>
          </a:p>
        </p:txBody>
      </p:sp>
      <p:sp>
        <p:nvSpPr>
          <p:cNvPr id="45917" name="Freeform 2461"/>
          <p:cNvSpPr>
            <a:spLocks/>
          </p:cNvSpPr>
          <p:nvPr/>
        </p:nvSpPr>
        <p:spPr bwMode="auto">
          <a:xfrm>
            <a:off x="9290050" y="6084889"/>
            <a:ext cx="26988" cy="22225"/>
          </a:xfrm>
          <a:custGeom>
            <a:avLst/>
            <a:gdLst>
              <a:gd name="T0" fmla="*/ 17 w 17"/>
              <a:gd name="T1" fmla="*/ 6 h 14"/>
              <a:gd name="T2" fmla="*/ 15 w 17"/>
              <a:gd name="T3" fmla="*/ 4 h 14"/>
              <a:gd name="T4" fmla="*/ 11 w 17"/>
              <a:gd name="T5" fmla="*/ 0 h 14"/>
              <a:gd name="T6" fmla="*/ 0 w 17"/>
              <a:gd name="T7" fmla="*/ 10 h 14"/>
              <a:gd name="T8" fmla="*/ 2 w 17"/>
              <a:gd name="T9" fmla="*/ 14 h 14"/>
              <a:gd name="T10" fmla="*/ 17 w 17"/>
              <a:gd name="T11" fmla="*/ 6 h 14"/>
              <a:gd name="T12" fmla="*/ 17 w 17"/>
              <a:gd name="T13" fmla="*/ 6 h 14"/>
              <a:gd name="T14" fmla="*/ 15 w 17"/>
              <a:gd name="T15" fmla="*/ 6 h 14"/>
              <a:gd name="T16" fmla="*/ 15 w 17"/>
              <a:gd name="T17" fmla="*/ 4 h 14"/>
              <a:gd name="T18" fmla="*/ 17 w 17"/>
              <a:gd name="T19" fmla="*/ 6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14"/>
              <a:gd name="T32" fmla="*/ 17 w 17"/>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14">
                <a:moveTo>
                  <a:pt x="17" y="6"/>
                </a:moveTo>
                <a:lnTo>
                  <a:pt x="15" y="4"/>
                </a:lnTo>
                <a:lnTo>
                  <a:pt x="11" y="0"/>
                </a:lnTo>
                <a:lnTo>
                  <a:pt x="0" y="10"/>
                </a:lnTo>
                <a:lnTo>
                  <a:pt x="2" y="14"/>
                </a:lnTo>
                <a:lnTo>
                  <a:pt x="17" y="6"/>
                </a:lnTo>
                <a:lnTo>
                  <a:pt x="15" y="6"/>
                </a:lnTo>
                <a:lnTo>
                  <a:pt x="15" y="4"/>
                </a:lnTo>
                <a:lnTo>
                  <a:pt x="17" y="6"/>
                </a:lnTo>
                <a:close/>
              </a:path>
            </a:pathLst>
          </a:custGeom>
          <a:solidFill>
            <a:srgbClr val="1F1A17"/>
          </a:solidFill>
          <a:ln w="9525">
            <a:noFill/>
            <a:round/>
            <a:headEnd/>
            <a:tailEnd/>
          </a:ln>
        </p:spPr>
        <p:txBody>
          <a:bodyPr/>
          <a:lstStyle/>
          <a:p>
            <a:endParaRPr lang="en-US"/>
          </a:p>
        </p:txBody>
      </p:sp>
      <p:sp>
        <p:nvSpPr>
          <p:cNvPr id="45918" name="Freeform 2462"/>
          <p:cNvSpPr>
            <a:spLocks/>
          </p:cNvSpPr>
          <p:nvPr/>
        </p:nvSpPr>
        <p:spPr bwMode="auto">
          <a:xfrm>
            <a:off x="9293225" y="6094414"/>
            <a:ext cx="26988" cy="20637"/>
          </a:xfrm>
          <a:custGeom>
            <a:avLst/>
            <a:gdLst>
              <a:gd name="T0" fmla="*/ 3 w 17"/>
              <a:gd name="T1" fmla="*/ 13 h 13"/>
              <a:gd name="T2" fmla="*/ 17 w 17"/>
              <a:gd name="T3" fmla="*/ 6 h 13"/>
              <a:gd name="T4" fmla="*/ 15 w 17"/>
              <a:gd name="T5" fmla="*/ 0 h 13"/>
              <a:gd name="T6" fmla="*/ 0 w 17"/>
              <a:gd name="T7" fmla="*/ 8 h 13"/>
              <a:gd name="T8" fmla="*/ 3 w 17"/>
              <a:gd name="T9" fmla="*/ 13 h 13"/>
              <a:gd name="T10" fmla="*/ 3 w 17"/>
              <a:gd name="T11" fmla="*/ 13 h 13"/>
              <a:gd name="T12" fmla="*/ 3 w 17"/>
              <a:gd name="T13" fmla="*/ 13 h 13"/>
              <a:gd name="T14" fmla="*/ 3 w 17"/>
              <a:gd name="T15" fmla="*/ 13 h 13"/>
              <a:gd name="T16" fmla="*/ 3 w 17"/>
              <a:gd name="T17" fmla="*/ 13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3"/>
              <a:gd name="T29" fmla="*/ 17 w 17"/>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3">
                <a:moveTo>
                  <a:pt x="3" y="13"/>
                </a:moveTo>
                <a:lnTo>
                  <a:pt x="17" y="6"/>
                </a:lnTo>
                <a:lnTo>
                  <a:pt x="15" y="0"/>
                </a:lnTo>
                <a:lnTo>
                  <a:pt x="0" y="8"/>
                </a:lnTo>
                <a:lnTo>
                  <a:pt x="3" y="13"/>
                </a:lnTo>
                <a:close/>
              </a:path>
            </a:pathLst>
          </a:custGeom>
          <a:solidFill>
            <a:srgbClr val="1F1A17"/>
          </a:solidFill>
          <a:ln w="9525">
            <a:noFill/>
            <a:round/>
            <a:headEnd/>
            <a:tailEnd/>
          </a:ln>
        </p:spPr>
        <p:txBody>
          <a:bodyPr/>
          <a:lstStyle/>
          <a:p>
            <a:endParaRPr lang="en-US"/>
          </a:p>
        </p:txBody>
      </p:sp>
      <p:sp>
        <p:nvSpPr>
          <p:cNvPr id="45919" name="Freeform 2463"/>
          <p:cNvSpPr>
            <a:spLocks/>
          </p:cNvSpPr>
          <p:nvPr/>
        </p:nvSpPr>
        <p:spPr bwMode="auto">
          <a:xfrm>
            <a:off x="9297988" y="6100764"/>
            <a:ext cx="42862" cy="46037"/>
          </a:xfrm>
          <a:custGeom>
            <a:avLst/>
            <a:gdLst>
              <a:gd name="T0" fmla="*/ 14 w 27"/>
              <a:gd name="T1" fmla="*/ 29 h 29"/>
              <a:gd name="T2" fmla="*/ 27 w 27"/>
              <a:gd name="T3" fmla="*/ 17 h 29"/>
              <a:gd name="T4" fmla="*/ 14 w 27"/>
              <a:gd name="T5" fmla="*/ 0 h 29"/>
              <a:gd name="T6" fmla="*/ 0 w 27"/>
              <a:gd name="T7" fmla="*/ 9 h 29"/>
              <a:gd name="T8" fmla="*/ 14 w 27"/>
              <a:gd name="T9" fmla="*/ 27 h 29"/>
              <a:gd name="T10" fmla="*/ 14 w 27"/>
              <a:gd name="T11" fmla="*/ 29 h 29"/>
              <a:gd name="T12" fmla="*/ 14 w 27"/>
              <a:gd name="T13" fmla="*/ 27 h 29"/>
              <a:gd name="T14" fmla="*/ 14 w 27"/>
              <a:gd name="T15" fmla="*/ 29 h 29"/>
              <a:gd name="T16" fmla="*/ 14 w 27"/>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9"/>
              <a:gd name="T29" fmla="*/ 27 w 27"/>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9">
                <a:moveTo>
                  <a:pt x="14" y="29"/>
                </a:moveTo>
                <a:lnTo>
                  <a:pt x="27" y="17"/>
                </a:lnTo>
                <a:lnTo>
                  <a:pt x="14" y="0"/>
                </a:lnTo>
                <a:lnTo>
                  <a:pt x="0" y="9"/>
                </a:lnTo>
                <a:lnTo>
                  <a:pt x="14" y="27"/>
                </a:lnTo>
                <a:lnTo>
                  <a:pt x="14" y="29"/>
                </a:lnTo>
                <a:lnTo>
                  <a:pt x="14" y="27"/>
                </a:lnTo>
                <a:lnTo>
                  <a:pt x="14" y="29"/>
                </a:lnTo>
                <a:close/>
              </a:path>
            </a:pathLst>
          </a:custGeom>
          <a:solidFill>
            <a:srgbClr val="1F1A17"/>
          </a:solidFill>
          <a:ln w="9525">
            <a:noFill/>
            <a:round/>
            <a:headEnd/>
            <a:tailEnd/>
          </a:ln>
        </p:spPr>
        <p:txBody>
          <a:bodyPr/>
          <a:lstStyle/>
          <a:p>
            <a:endParaRPr lang="en-US"/>
          </a:p>
        </p:txBody>
      </p:sp>
      <p:sp>
        <p:nvSpPr>
          <p:cNvPr id="45920" name="Freeform 2464"/>
          <p:cNvSpPr>
            <a:spLocks/>
          </p:cNvSpPr>
          <p:nvPr/>
        </p:nvSpPr>
        <p:spPr bwMode="auto">
          <a:xfrm>
            <a:off x="9320213" y="6127750"/>
            <a:ext cx="36512" cy="33338"/>
          </a:xfrm>
          <a:custGeom>
            <a:avLst/>
            <a:gdLst>
              <a:gd name="T0" fmla="*/ 11 w 23"/>
              <a:gd name="T1" fmla="*/ 21 h 21"/>
              <a:gd name="T2" fmla="*/ 23 w 23"/>
              <a:gd name="T3" fmla="*/ 10 h 21"/>
              <a:gd name="T4" fmla="*/ 11 w 23"/>
              <a:gd name="T5" fmla="*/ 0 h 21"/>
              <a:gd name="T6" fmla="*/ 0 w 23"/>
              <a:gd name="T7" fmla="*/ 12 h 21"/>
              <a:gd name="T8" fmla="*/ 11 w 23"/>
              <a:gd name="T9" fmla="*/ 21 h 21"/>
              <a:gd name="T10" fmla="*/ 11 w 23"/>
              <a:gd name="T11" fmla="*/ 21 h 21"/>
              <a:gd name="T12" fmla="*/ 11 w 23"/>
              <a:gd name="T13" fmla="*/ 21 h 21"/>
              <a:gd name="T14" fmla="*/ 11 w 23"/>
              <a:gd name="T15" fmla="*/ 21 h 21"/>
              <a:gd name="T16" fmla="*/ 11 w 23"/>
              <a:gd name="T17" fmla="*/ 21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1"/>
              <a:gd name="T29" fmla="*/ 23 w 23"/>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1">
                <a:moveTo>
                  <a:pt x="11" y="21"/>
                </a:moveTo>
                <a:lnTo>
                  <a:pt x="23" y="10"/>
                </a:lnTo>
                <a:lnTo>
                  <a:pt x="11" y="0"/>
                </a:lnTo>
                <a:lnTo>
                  <a:pt x="0" y="12"/>
                </a:lnTo>
                <a:lnTo>
                  <a:pt x="11" y="21"/>
                </a:lnTo>
                <a:close/>
              </a:path>
            </a:pathLst>
          </a:custGeom>
          <a:solidFill>
            <a:srgbClr val="1F1A17"/>
          </a:solidFill>
          <a:ln w="9525">
            <a:noFill/>
            <a:round/>
            <a:headEnd/>
            <a:tailEnd/>
          </a:ln>
        </p:spPr>
        <p:txBody>
          <a:bodyPr/>
          <a:lstStyle/>
          <a:p>
            <a:endParaRPr lang="en-US"/>
          </a:p>
        </p:txBody>
      </p:sp>
      <p:sp>
        <p:nvSpPr>
          <p:cNvPr id="45921" name="Freeform 2465"/>
          <p:cNvSpPr>
            <a:spLocks/>
          </p:cNvSpPr>
          <p:nvPr/>
        </p:nvSpPr>
        <p:spPr bwMode="auto">
          <a:xfrm>
            <a:off x="9337676" y="6140451"/>
            <a:ext cx="36513" cy="36513"/>
          </a:xfrm>
          <a:custGeom>
            <a:avLst/>
            <a:gdLst>
              <a:gd name="T0" fmla="*/ 14 w 23"/>
              <a:gd name="T1" fmla="*/ 23 h 23"/>
              <a:gd name="T2" fmla="*/ 23 w 23"/>
              <a:gd name="T3" fmla="*/ 9 h 23"/>
              <a:gd name="T4" fmla="*/ 10 w 23"/>
              <a:gd name="T5" fmla="*/ 0 h 23"/>
              <a:gd name="T6" fmla="*/ 0 w 23"/>
              <a:gd name="T7" fmla="*/ 13 h 23"/>
              <a:gd name="T8" fmla="*/ 14 w 23"/>
              <a:gd name="T9" fmla="*/ 23 h 23"/>
              <a:gd name="T10" fmla="*/ 14 w 23"/>
              <a:gd name="T11" fmla="*/ 23 h 23"/>
              <a:gd name="T12" fmla="*/ 0 60000 65536"/>
              <a:gd name="T13" fmla="*/ 0 60000 65536"/>
              <a:gd name="T14" fmla="*/ 0 60000 65536"/>
              <a:gd name="T15" fmla="*/ 0 60000 65536"/>
              <a:gd name="T16" fmla="*/ 0 60000 65536"/>
              <a:gd name="T17" fmla="*/ 0 60000 65536"/>
              <a:gd name="T18" fmla="*/ 0 w 23"/>
              <a:gd name="T19" fmla="*/ 0 h 23"/>
              <a:gd name="T20" fmla="*/ 23 w 23"/>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3" h="23">
                <a:moveTo>
                  <a:pt x="14" y="23"/>
                </a:moveTo>
                <a:lnTo>
                  <a:pt x="23" y="9"/>
                </a:lnTo>
                <a:lnTo>
                  <a:pt x="10" y="0"/>
                </a:lnTo>
                <a:lnTo>
                  <a:pt x="0" y="13"/>
                </a:lnTo>
                <a:lnTo>
                  <a:pt x="14" y="23"/>
                </a:lnTo>
                <a:close/>
              </a:path>
            </a:pathLst>
          </a:custGeom>
          <a:solidFill>
            <a:srgbClr val="1F1A17"/>
          </a:solidFill>
          <a:ln w="9525">
            <a:noFill/>
            <a:round/>
            <a:headEnd/>
            <a:tailEnd/>
          </a:ln>
        </p:spPr>
        <p:txBody>
          <a:bodyPr/>
          <a:lstStyle/>
          <a:p>
            <a:endParaRPr lang="en-US"/>
          </a:p>
        </p:txBody>
      </p:sp>
      <p:sp>
        <p:nvSpPr>
          <p:cNvPr id="45922" name="Freeform 2466"/>
          <p:cNvSpPr>
            <a:spLocks/>
          </p:cNvSpPr>
          <p:nvPr/>
        </p:nvSpPr>
        <p:spPr bwMode="auto">
          <a:xfrm>
            <a:off x="9359900" y="6154738"/>
            <a:ext cx="26988" cy="30162"/>
          </a:xfrm>
          <a:custGeom>
            <a:avLst/>
            <a:gdLst>
              <a:gd name="T0" fmla="*/ 9 w 17"/>
              <a:gd name="T1" fmla="*/ 19 h 19"/>
              <a:gd name="T2" fmla="*/ 17 w 17"/>
              <a:gd name="T3" fmla="*/ 4 h 19"/>
              <a:gd name="T4" fmla="*/ 9 w 17"/>
              <a:gd name="T5" fmla="*/ 0 h 19"/>
              <a:gd name="T6" fmla="*/ 0 w 17"/>
              <a:gd name="T7" fmla="*/ 14 h 19"/>
              <a:gd name="T8" fmla="*/ 9 w 17"/>
              <a:gd name="T9" fmla="*/ 19 h 19"/>
              <a:gd name="T10" fmla="*/ 9 w 17"/>
              <a:gd name="T11" fmla="*/ 19 h 19"/>
              <a:gd name="T12" fmla="*/ 9 w 17"/>
              <a:gd name="T13" fmla="*/ 19 h 19"/>
              <a:gd name="T14" fmla="*/ 9 w 17"/>
              <a:gd name="T15" fmla="*/ 19 h 19"/>
              <a:gd name="T16" fmla="*/ 9 w 17"/>
              <a:gd name="T17" fmla="*/ 19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9"/>
              <a:gd name="T29" fmla="*/ 17 w 17"/>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9">
                <a:moveTo>
                  <a:pt x="9" y="19"/>
                </a:moveTo>
                <a:lnTo>
                  <a:pt x="17" y="4"/>
                </a:lnTo>
                <a:lnTo>
                  <a:pt x="9" y="0"/>
                </a:lnTo>
                <a:lnTo>
                  <a:pt x="0" y="14"/>
                </a:lnTo>
                <a:lnTo>
                  <a:pt x="9" y="19"/>
                </a:lnTo>
                <a:close/>
              </a:path>
            </a:pathLst>
          </a:custGeom>
          <a:solidFill>
            <a:srgbClr val="1F1A17"/>
          </a:solidFill>
          <a:ln w="9525">
            <a:noFill/>
            <a:round/>
            <a:headEnd/>
            <a:tailEnd/>
          </a:ln>
        </p:spPr>
        <p:txBody>
          <a:bodyPr/>
          <a:lstStyle/>
          <a:p>
            <a:endParaRPr lang="en-US"/>
          </a:p>
        </p:txBody>
      </p:sp>
      <p:sp>
        <p:nvSpPr>
          <p:cNvPr id="45923" name="Freeform 2467"/>
          <p:cNvSpPr>
            <a:spLocks/>
          </p:cNvSpPr>
          <p:nvPr/>
        </p:nvSpPr>
        <p:spPr bwMode="auto">
          <a:xfrm>
            <a:off x="9374189" y="6161089"/>
            <a:ext cx="46037" cy="39687"/>
          </a:xfrm>
          <a:custGeom>
            <a:avLst/>
            <a:gdLst>
              <a:gd name="T0" fmla="*/ 25 w 29"/>
              <a:gd name="T1" fmla="*/ 25 h 25"/>
              <a:gd name="T2" fmla="*/ 29 w 29"/>
              <a:gd name="T3" fmla="*/ 10 h 25"/>
              <a:gd name="T4" fmla="*/ 8 w 29"/>
              <a:gd name="T5" fmla="*/ 0 h 25"/>
              <a:gd name="T6" fmla="*/ 0 w 29"/>
              <a:gd name="T7" fmla="*/ 15 h 25"/>
              <a:gd name="T8" fmla="*/ 23 w 29"/>
              <a:gd name="T9" fmla="*/ 23 h 25"/>
              <a:gd name="T10" fmla="*/ 25 w 29"/>
              <a:gd name="T11" fmla="*/ 25 h 25"/>
              <a:gd name="T12" fmla="*/ 23 w 29"/>
              <a:gd name="T13" fmla="*/ 23 h 25"/>
              <a:gd name="T14" fmla="*/ 25 w 29"/>
              <a:gd name="T15" fmla="*/ 25 h 25"/>
              <a:gd name="T16" fmla="*/ 25 w 29"/>
              <a:gd name="T17" fmla="*/ 25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25"/>
              <a:gd name="T29" fmla="*/ 29 w 29"/>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25">
                <a:moveTo>
                  <a:pt x="25" y="25"/>
                </a:moveTo>
                <a:lnTo>
                  <a:pt x="29" y="10"/>
                </a:lnTo>
                <a:lnTo>
                  <a:pt x="8" y="0"/>
                </a:lnTo>
                <a:lnTo>
                  <a:pt x="0" y="15"/>
                </a:lnTo>
                <a:lnTo>
                  <a:pt x="23" y="23"/>
                </a:lnTo>
                <a:lnTo>
                  <a:pt x="25" y="25"/>
                </a:lnTo>
                <a:lnTo>
                  <a:pt x="23" y="23"/>
                </a:lnTo>
                <a:lnTo>
                  <a:pt x="25" y="25"/>
                </a:lnTo>
                <a:close/>
              </a:path>
            </a:pathLst>
          </a:custGeom>
          <a:solidFill>
            <a:srgbClr val="1F1A17"/>
          </a:solidFill>
          <a:ln w="9525">
            <a:noFill/>
            <a:round/>
            <a:headEnd/>
            <a:tailEnd/>
          </a:ln>
        </p:spPr>
        <p:txBody>
          <a:bodyPr/>
          <a:lstStyle/>
          <a:p>
            <a:endParaRPr lang="en-US"/>
          </a:p>
        </p:txBody>
      </p:sp>
      <p:sp>
        <p:nvSpPr>
          <p:cNvPr id="45924" name="Freeform 2468"/>
          <p:cNvSpPr>
            <a:spLocks/>
          </p:cNvSpPr>
          <p:nvPr/>
        </p:nvSpPr>
        <p:spPr bwMode="auto">
          <a:xfrm>
            <a:off x="9413876" y="6173789"/>
            <a:ext cx="9525" cy="26987"/>
          </a:xfrm>
          <a:custGeom>
            <a:avLst/>
            <a:gdLst>
              <a:gd name="T0" fmla="*/ 6 w 6"/>
              <a:gd name="T1" fmla="*/ 17 h 17"/>
              <a:gd name="T2" fmla="*/ 6 w 6"/>
              <a:gd name="T3" fmla="*/ 0 h 17"/>
              <a:gd name="T4" fmla="*/ 2 w 6"/>
              <a:gd name="T5" fmla="*/ 0 h 17"/>
              <a:gd name="T6" fmla="*/ 0 w 6"/>
              <a:gd name="T7" fmla="*/ 17 h 17"/>
              <a:gd name="T8" fmla="*/ 6 w 6"/>
              <a:gd name="T9" fmla="*/ 17 h 17"/>
              <a:gd name="T10" fmla="*/ 6 w 6"/>
              <a:gd name="T11" fmla="*/ 17 h 17"/>
              <a:gd name="T12" fmla="*/ 0 60000 65536"/>
              <a:gd name="T13" fmla="*/ 0 60000 65536"/>
              <a:gd name="T14" fmla="*/ 0 60000 65536"/>
              <a:gd name="T15" fmla="*/ 0 60000 65536"/>
              <a:gd name="T16" fmla="*/ 0 60000 65536"/>
              <a:gd name="T17" fmla="*/ 0 60000 65536"/>
              <a:gd name="T18" fmla="*/ 0 w 6"/>
              <a:gd name="T19" fmla="*/ 0 h 17"/>
              <a:gd name="T20" fmla="*/ 6 w 6"/>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6" h="17">
                <a:moveTo>
                  <a:pt x="6" y="17"/>
                </a:moveTo>
                <a:lnTo>
                  <a:pt x="6" y="0"/>
                </a:lnTo>
                <a:lnTo>
                  <a:pt x="2" y="0"/>
                </a:lnTo>
                <a:lnTo>
                  <a:pt x="0" y="17"/>
                </a:lnTo>
                <a:lnTo>
                  <a:pt x="6" y="17"/>
                </a:lnTo>
                <a:close/>
              </a:path>
            </a:pathLst>
          </a:custGeom>
          <a:solidFill>
            <a:srgbClr val="1F1A17"/>
          </a:solidFill>
          <a:ln w="9525">
            <a:noFill/>
            <a:round/>
            <a:headEnd/>
            <a:tailEnd/>
          </a:ln>
        </p:spPr>
        <p:txBody>
          <a:bodyPr/>
          <a:lstStyle/>
          <a:p>
            <a:endParaRPr lang="en-US"/>
          </a:p>
        </p:txBody>
      </p:sp>
      <p:sp>
        <p:nvSpPr>
          <p:cNvPr id="45925" name="Freeform 2469"/>
          <p:cNvSpPr>
            <a:spLocks/>
          </p:cNvSpPr>
          <p:nvPr/>
        </p:nvSpPr>
        <p:spPr bwMode="auto">
          <a:xfrm>
            <a:off x="9423400" y="6173789"/>
            <a:ext cx="198438" cy="26987"/>
          </a:xfrm>
          <a:custGeom>
            <a:avLst/>
            <a:gdLst>
              <a:gd name="T0" fmla="*/ 125 w 125"/>
              <a:gd name="T1" fmla="*/ 17 h 17"/>
              <a:gd name="T2" fmla="*/ 125 w 125"/>
              <a:gd name="T3" fmla="*/ 0 h 17"/>
              <a:gd name="T4" fmla="*/ 0 w 125"/>
              <a:gd name="T5" fmla="*/ 0 h 17"/>
              <a:gd name="T6" fmla="*/ 0 w 125"/>
              <a:gd name="T7" fmla="*/ 17 h 17"/>
              <a:gd name="T8" fmla="*/ 125 w 125"/>
              <a:gd name="T9" fmla="*/ 17 h 17"/>
              <a:gd name="T10" fmla="*/ 125 w 125"/>
              <a:gd name="T11" fmla="*/ 17 h 17"/>
              <a:gd name="T12" fmla="*/ 0 60000 65536"/>
              <a:gd name="T13" fmla="*/ 0 60000 65536"/>
              <a:gd name="T14" fmla="*/ 0 60000 65536"/>
              <a:gd name="T15" fmla="*/ 0 60000 65536"/>
              <a:gd name="T16" fmla="*/ 0 60000 65536"/>
              <a:gd name="T17" fmla="*/ 0 60000 65536"/>
              <a:gd name="T18" fmla="*/ 0 w 125"/>
              <a:gd name="T19" fmla="*/ 0 h 17"/>
              <a:gd name="T20" fmla="*/ 125 w 125"/>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25" h="17">
                <a:moveTo>
                  <a:pt x="125" y="17"/>
                </a:moveTo>
                <a:lnTo>
                  <a:pt x="125" y="0"/>
                </a:lnTo>
                <a:lnTo>
                  <a:pt x="0" y="0"/>
                </a:lnTo>
                <a:lnTo>
                  <a:pt x="0" y="17"/>
                </a:lnTo>
                <a:lnTo>
                  <a:pt x="125" y="17"/>
                </a:lnTo>
                <a:close/>
              </a:path>
            </a:pathLst>
          </a:custGeom>
          <a:solidFill>
            <a:srgbClr val="1F1A17"/>
          </a:solidFill>
          <a:ln w="9525">
            <a:noFill/>
            <a:round/>
            <a:headEnd/>
            <a:tailEnd/>
          </a:ln>
        </p:spPr>
        <p:txBody>
          <a:bodyPr/>
          <a:lstStyle/>
          <a:p>
            <a:endParaRPr lang="en-US"/>
          </a:p>
        </p:txBody>
      </p:sp>
      <p:sp>
        <p:nvSpPr>
          <p:cNvPr id="45926" name="Freeform 2470"/>
          <p:cNvSpPr>
            <a:spLocks/>
          </p:cNvSpPr>
          <p:nvPr/>
        </p:nvSpPr>
        <p:spPr bwMode="auto">
          <a:xfrm>
            <a:off x="9618663" y="6173789"/>
            <a:ext cx="42862" cy="26987"/>
          </a:xfrm>
          <a:custGeom>
            <a:avLst/>
            <a:gdLst>
              <a:gd name="T0" fmla="*/ 27 w 27"/>
              <a:gd name="T1" fmla="*/ 15 h 17"/>
              <a:gd name="T2" fmla="*/ 27 w 27"/>
              <a:gd name="T3" fmla="*/ 0 h 17"/>
              <a:gd name="T4" fmla="*/ 0 w 27"/>
              <a:gd name="T5" fmla="*/ 0 h 17"/>
              <a:gd name="T6" fmla="*/ 2 w 27"/>
              <a:gd name="T7" fmla="*/ 17 h 17"/>
              <a:gd name="T8" fmla="*/ 27 w 27"/>
              <a:gd name="T9" fmla="*/ 15 h 17"/>
              <a:gd name="T10" fmla="*/ 27 w 27"/>
              <a:gd name="T11" fmla="*/ 15 h 17"/>
              <a:gd name="T12" fmla="*/ 0 60000 65536"/>
              <a:gd name="T13" fmla="*/ 0 60000 65536"/>
              <a:gd name="T14" fmla="*/ 0 60000 65536"/>
              <a:gd name="T15" fmla="*/ 0 60000 65536"/>
              <a:gd name="T16" fmla="*/ 0 60000 65536"/>
              <a:gd name="T17" fmla="*/ 0 60000 65536"/>
              <a:gd name="T18" fmla="*/ 0 w 27"/>
              <a:gd name="T19" fmla="*/ 0 h 17"/>
              <a:gd name="T20" fmla="*/ 27 w 2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7" h="17">
                <a:moveTo>
                  <a:pt x="27" y="15"/>
                </a:moveTo>
                <a:lnTo>
                  <a:pt x="27" y="0"/>
                </a:lnTo>
                <a:lnTo>
                  <a:pt x="0" y="0"/>
                </a:lnTo>
                <a:lnTo>
                  <a:pt x="2" y="17"/>
                </a:lnTo>
                <a:lnTo>
                  <a:pt x="27" y="15"/>
                </a:lnTo>
                <a:close/>
              </a:path>
            </a:pathLst>
          </a:custGeom>
          <a:solidFill>
            <a:srgbClr val="1F1A17"/>
          </a:solidFill>
          <a:ln w="9525">
            <a:noFill/>
            <a:round/>
            <a:headEnd/>
            <a:tailEnd/>
          </a:ln>
        </p:spPr>
        <p:txBody>
          <a:bodyPr/>
          <a:lstStyle/>
          <a:p>
            <a:endParaRPr lang="en-US"/>
          </a:p>
        </p:txBody>
      </p:sp>
      <p:sp>
        <p:nvSpPr>
          <p:cNvPr id="45927" name="Freeform 2471"/>
          <p:cNvSpPr>
            <a:spLocks/>
          </p:cNvSpPr>
          <p:nvPr/>
        </p:nvSpPr>
        <p:spPr bwMode="auto">
          <a:xfrm>
            <a:off x="9661525" y="6173788"/>
            <a:ext cx="14288" cy="23812"/>
          </a:xfrm>
          <a:custGeom>
            <a:avLst/>
            <a:gdLst>
              <a:gd name="T0" fmla="*/ 9 w 9"/>
              <a:gd name="T1" fmla="*/ 15 h 15"/>
              <a:gd name="T2" fmla="*/ 7 w 9"/>
              <a:gd name="T3" fmla="*/ 0 h 15"/>
              <a:gd name="T4" fmla="*/ 0 w 9"/>
              <a:gd name="T5" fmla="*/ 0 h 15"/>
              <a:gd name="T6" fmla="*/ 0 w 9"/>
              <a:gd name="T7" fmla="*/ 15 h 15"/>
              <a:gd name="T8" fmla="*/ 9 w 9"/>
              <a:gd name="T9" fmla="*/ 15 h 15"/>
              <a:gd name="T10" fmla="*/ 9 w 9"/>
              <a:gd name="T11" fmla="*/ 15 h 15"/>
              <a:gd name="T12" fmla="*/ 9 w 9"/>
              <a:gd name="T13" fmla="*/ 15 h 15"/>
              <a:gd name="T14" fmla="*/ 9 w 9"/>
              <a:gd name="T15" fmla="*/ 15 h 15"/>
              <a:gd name="T16" fmla="*/ 9 w 9"/>
              <a:gd name="T17" fmla="*/ 15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5"/>
              <a:gd name="T29" fmla="*/ 9 w 9"/>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5">
                <a:moveTo>
                  <a:pt x="9" y="15"/>
                </a:moveTo>
                <a:lnTo>
                  <a:pt x="7" y="0"/>
                </a:lnTo>
                <a:lnTo>
                  <a:pt x="0" y="0"/>
                </a:lnTo>
                <a:lnTo>
                  <a:pt x="0" y="15"/>
                </a:lnTo>
                <a:lnTo>
                  <a:pt x="9" y="15"/>
                </a:lnTo>
                <a:close/>
              </a:path>
            </a:pathLst>
          </a:custGeom>
          <a:solidFill>
            <a:srgbClr val="1F1A17"/>
          </a:solidFill>
          <a:ln w="9525">
            <a:noFill/>
            <a:round/>
            <a:headEnd/>
            <a:tailEnd/>
          </a:ln>
        </p:spPr>
        <p:txBody>
          <a:bodyPr/>
          <a:lstStyle/>
          <a:p>
            <a:endParaRPr lang="en-US"/>
          </a:p>
        </p:txBody>
      </p:sp>
      <p:sp>
        <p:nvSpPr>
          <p:cNvPr id="45928" name="Freeform 2472"/>
          <p:cNvSpPr>
            <a:spLocks/>
          </p:cNvSpPr>
          <p:nvPr/>
        </p:nvSpPr>
        <p:spPr bwMode="auto">
          <a:xfrm>
            <a:off x="9671051" y="6170614"/>
            <a:ext cx="17463" cy="26987"/>
          </a:xfrm>
          <a:custGeom>
            <a:avLst/>
            <a:gdLst>
              <a:gd name="T0" fmla="*/ 9 w 11"/>
              <a:gd name="T1" fmla="*/ 0 h 17"/>
              <a:gd name="T2" fmla="*/ 9 w 11"/>
              <a:gd name="T3" fmla="*/ 0 h 17"/>
              <a:gd name="T4" fmla="*/ 0 w 11"/>
              <a:gd name="T5" fmla="*/ 2 h 17"/>
              <a:gd name="T6" fmla="*/ 3 w 11"/>
              <a:gd name="T7" fmla="*/ 17 h 17"/>
              <a:gd name="T8" fmla="*/ 11 w 11"/>
              <a:gd name="T9" fmla="*/ 15 h 17"/>
              <a:gd name="T10" fmla="*/ 9 w 11"/>
              <a:gd name="T11" fmla="*/ 0 h 17"/>
              <a:gd name="T12" fmla="*/ 9 w 11"/>
              <a:gd name="T13" fmla="*/ 0 h 17"/>
              <a:gd name="T14" fmla="*/ 9 w 11"/>
              <a:gd name="T15" fmla="*/ 0 h 17"/>
              <a:gd name="T16" fmla="*/ 9 w 11"/>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17"/>
              <a:gd name="T29" fmla="*/ 11 w 11"/>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17">
                <a:moveTo>
                  <a:pt x="9" y="0"/>
                </a:moveTo>
                <a:lnTo>
                  <a:pt x="9" y="0"/>
                </a:lnTo>
                <a:lnTo>
                  <a:pt x="0" y="2"/>
                </a:lnTo>
                <a:lnTo>
                  <a:pt x="3" y="17"/>
                </a:lnTo>
                <a:lnTo>
                  <a:pt x="11" y="15"/>
                </a:lnTo>
                <a:lnTo>
                  <a:pt x="9" y="0"/>
                </a:lnTo>
                <a:close/>
              </a:path>
            </a:pathLst>
          </a:custGeom>
          <a:solidFill>
            <a:srgbClr val="1F1A17"/>
          </a:solidFill>
          <a:ln w="9525">
            <a:noFill/>
            <a:round/>
            <a:headEnd/>
            <a:tailEnd/>
          </a:ln>
        </p:spPr>
        <p:txBody>
          <a:bodyPr/>
          <a:lstStyle/>
          <a:p>
            <a:endParaRPr lang="en-US"/>
          </a:p>
        </p:txBody>
      </p:sp>
      <p:sp>
        <p:nvSpPr>
          <p:cNvPr id="45929" name="Freeform 2473"/>
          <p:cNvSpPr>
            <a:spLocks/>
          </p:cNvSpPr>
          <p:nvPr/>
        </p:nvSpPr>
        <p:spPr bwMode="auto">
          <a:xfrm>
            <a:off x="9685338" y="6167439"/>
            <a:ext cx="19050" cy="26987"/>
          </a:xfrm>
          <a:custGeom>
            <a:avLst/>
            <a:gdLst>
              <a:gd name="T0" fmla="*/ 12 w 12"/>
              <a:gd name="T1" fmla="*/ 17 h 17"/>
              <a:gd name="T2" fmla="*/ 12 w 12"/>
              <a:gd name="T3" fmla="*/ 0 h 17"/>
              <a:gd name="T4" fmla="*/ 0 w 12"/>
              <a:gd name="T5" fmla="*/ 2 h 17"/>
              <a:gd name="T6" fmla="*/ 2 w 12"/>
              <a:gd name="T7" fmla="*/ 17 h 17"/>
              <a:gd name="T8" fmla="*/ 12 w 12"/>
              <a:gd name="T9" fmla="*/ 17 h 17"/>
              <a:gd name="T10" fmla="*/ 12 w 12"/>
              <a:gd name="T11" fmla="*/ 17 h 17"/>
              <a:gd name="T12" fmla="*/ 0 60000 65536"/>
              <a:gd name="T13" fmla="*/ 0 60000 65536"/>
              <a:gd name="T14" fmla="*/ 0 60000 65536"/>
              <a:gd name="T15" fmla="*/ 0 60000 65536"/>
              <a:gd name="T16" fmla="*/ 0 60000 65536"/>
              <a:gd name="T17" fmla="*/ 0 60000 65536"/>
              <a:gd name="T18" fmla="*/ 0 w 12"/>
              <a:gd name="T19" fmla="*/ 0 h 17"/>
              <a:gd name="T20" fmla="*/ 12 w 12"/>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2" h="17">
                <a:moveTo>
                  <a:pt x="12" y="17"/>
                </a:moveTo>
                <a:lnTo>
                  <a:pt x="12" y="0"/>
                </a:lnTo>
                <a:lnTo>
                  <a:pt x="0" y="2"/>
                </a:lnTo>
                <a:lnTo>
                  <a:pt x="2" y="17"/>
                </a:lnTo>
                <a:lnTo>
                  <a:pt x="12" y="17"/>
                </a:lnTo>
                <a:close/>
              </a:path>
            </a:pathLst>
          </a:custGeom>
          <a:solidFill>
            <a:srgbClr val="1F1A17"/>
          </a:solidFill>
          <a:ln w="9525">
            <a:noFill/>
            <a:round/>
            <a:headEnd/>
            <a:tailEnd/>
          </a:ln>
        </p:spPr>
        <p:txBody>
          <a:bodyPr/>
          <a:lstStyle/>
          <a:p>
            <a:endParaRPr lang="en-US"/>
          </a:p>
        </p:txBody>
      </p:sp>
      <p:sp>
        <p:nvSpPr>
          <p:cNvPr id="45930" name="Freeform 2474"/>
          <p:cNvSpPr>
            <a:spLocks/>
          </p:cNvSpPr>
          <p:nvPr/>
        </p:nvSpPr>
        <p:spPr bwMode="auto">
          <a:xfrm>
            <a:off x="9704389" y="6167439"/>
            <a:ext cx="26987" cy="26987"/>
          </a:xfrm>
          <a:custGeom>
            <a:avLst/>
            <a:gdLst>
              <a:gd name="T0" fmla="*/ 17 w 17"/>
              <a:gd name="T1" fmla="*/ 0 h 17"/>
              <a:gd name="T2" fmla="*/ 15 w 17"/>
              <a:gd name="T3" fmla="*/ 0 h 17"/>
              <a:gd name="T4" fmla="*/ 0 w 17"/>
              <a:gd name="T5" fmla="*/ 0 h 17"/>
              <a:gd name="T6" fmla="*/ 0 w 17"/>
              <a:gd name="T7" fmla="*/ 17 h 17"/>
              <a:gd name="T8" fmla="*/ 17 w 17"/>
              <a:gd name="T9" fmla="*/ 15 h 17"/>
              <a:gd name="T10" fmla="*/ 17 w 17"/>
              <a:gd name="T11" fmla="*/ 0 h 17"/>
              <a:gd name="T12" fmla="*/ 0 60000 65536"/>
              <a:gd name="T13" fmla="*/ 0 60000 65536"/>
              <a:gd name="T14" fmla="*/ 0 60000 65536"/>
              <a:gd name="T15" fmla="*/ 0 60000 65536"/>
              <a:gd name="T16" fmla="*/ 0 60000 65536"/>
              <a:gd name="T17" fmla="*/ 0 60000 65536"/>
              <a:gd name="T18" fmla="*/ 0 w 17"/>
              <a:gd name="T19" fmla="*/ 0 h 17"/>
              <a:gd name="T20" fmla="*/ 17 w 1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7" h="17">
                <a:moveTo>
                  <a:pt x="17" y="0"/>
                </a:moveTo>
                <a:lnTo>
                  <a:pt x="15" y="0"/>
                </a:lnTo>
                <a:lnTo>
                  <a:pt x="0" y="0"/>
                </a:lnTo>
                <a:lnTo>
                  <a:pt x="0" y="17"/>
                </a:lnTo>
                <a:lnTo>
                  <a:pt x="17" y="15"/>
                </a:lnTo>
                <a:lnTo>
                  <a:pt x="17" y="0"/>
                </a:lnTo>
                <a:close/>
              </a:path>
            </a:pathLst>
          </a:custGeom>
          <a:solidFill>
            <a:srgbClr val="1F1A17"/>
          </a:solidFill>
          <a:ln w="9525">
            <a:noFill/>
            <a:round/>
            <a:headEnd/>
            <a:tailEnd/>
          </a:ln>
        </p:spPr>
        <p:txBody>
          <a:bodyPr/>
          <a:lstStyle/>
          <a:p>
            <a:endParaRPr lang="en-US"/>
          </a:p>
        </p:txBody>
      </p:sp>
      <p:sp>
        <p:nvSpPr>
          <p:cNvPr id="45931" name="Freeform 2475"/>
          <p:cNvSpPr>
            <a:spLocks/>
          </p:cNvSpPr>
          <p:nvPr/>
        </p:nvSpPr>
        <p:spPr bwMode="auto">
          <a:xfrm>
            <a:off x="9731375" y="6164264"/>
            <a:ext cx="76200" cy="26987"/>
          </a:xfrm>
          <a:custGeom>
            <a:avLst/>
            <a:gdLst>
              <a:gd name="T0" fmla="*/ 48 w 48"/>
              <a:gd name="T1" fmla="*/ 15 h 17"/>
              <a:gd name="T2" fmla="*/ 48 w 48"/>
              <a:gd name="T3" fmla="*/ 0 h 17"/>
              <a:gd name="T4" fmla="*/ 0 w 48"/>
              <a:gd name="T5" fmla="*/ 2 h 17"/>
              <a:gd name="T6" fmla="*/ 0 w 48"/>
              <a:gd name="T7" fmla="*/ 17 h 17"/>
              <a:gd name="T8" fmla="*/ 48 w 48"/>
              <a:gd name="T9" fmla="*/ 15 h 17"/>
              <a:gd name="T10" fmla="*/ 48 w 48"/>
              <a:gd name="T11" fmla="*/ 15 h 17"/>
              <a:gd name="T12" fmla="*/ 0 60000 65536"/>
              <a:gd name="T13" fmla="*/ 0 60000 65536"/>
              <a:gd name="T14" fmla="*/ 0 60000 65536"/>
              <a:gd name="T15" fmla="*/ 0 60000 65536"/>
              <a:gd name="T16" fmla="*/ 0 60000 65536"/>
              <a:gd name="T17" fmla="*/ 0 60000 65536"/>
              <a:gd name="T18" fmla="*/ 0 w 48"/>
              <a:gd name="T19" fmla="*/ 0 h 17"/>
              <a:gd name="T20" fmla="*/ 48 w 48"/>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48" h="17">
                <a:moveTo>
                  <a:pt x="48" y="15"/>
                </a:moveTo>
                <a:lnTo>
                  <a:pt x="48" y="0"/>
                </a:lnTo>
                <a:lnTo>
                  <a:pt x="0" y="2"/>
                </a:lnTo>
                <a:lnTo>
                  <a:pt x="0" y="17"/>
                </a:lnTo>
                <a:lnTo>
                  <a:pt x="48" y="15"/>
                </a:lnTo>
                <a:close/>
              </a:path>
            </a:pathLst>
          </a:custGeom>
          <a:solidFill>
            <a:srgbClr val="1F1A17"/>
          </a:solidFill>
          <a:ln w="9525">
            <a:noFill/>
            <a:round/>
            <a:headEnd/>
            <a:tailEnd/>
          </a:ln>
        </p:spPr>
        <p:txBody>
          <a:bodyPr/>
          <a:lstStyle/>
          <a:p>
            <a:endParaRPr lang="en-US"/>
          </a:p>
        </p:txBody>
      </p:sp>
      <p:sp>
        <p:nvSpPr>
          <p:cNvPr id="45932" name="Freeform 2476"/>
          <p:cNvSpPr>
            <a:spLocks/>
          </p:cNvSpPr>
          <p:nvPr/>
        </p:nvSpPr>
        <p:spPr bwMode="auto">
          <a:xfrm>
            <a:off x="9804401" y="6161089"/>
            <a:ext cx="42863" cy="26987"/>
          </a:xfrm>
          <a:custGeom>
            <a:avLst/>
            <a:gdLst>
              <a:gd name="T0" fmla="*/ 27 w 27"/>
              <a:gd name="T1" fmla="*/ 15 h 17"/>
              <a:gd name="T2" fmla="*/ 23 w 27"/>
              <a:gd name="T3" fmla="*/ 0 h 17"/>
              <a:gd name="T4" fmla="*/ 0 w 27"/>
              <a:gd name="T5" fmla="*/ 2 h 17"/>
              <a:gd name="T6" fmla="*/ 2 w 27"/>
              <a:gd name="T7" fmla="*/ 17 h 17"/>
              <a:gd name="T8" fmla="*/ 25 w 27"/>
              <a:gd name="T9" fmla="*/ 15 h 17"/>
              <a:gd name="T10" fmla="*/ 27 w 27"/>
              <a:gd name="T11" fmla="*/ 15 h 17"/>
              <a:gd name="T12" fmla="*/ 25 w 27"/>
              <a:gd name="T13" fmla="*/ 15 h 17"/>
              <a:gd name="T14" fmla="*/ 27 w 27"/>
              <a:gd name="T15" fmla="*/ 15 h 17"/>
              <a:gd name="T16" fmla="*/ 27 w 27"/>
              <a:gd name="T17" fmla="*/ 15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7"/>
              <a:gd name="T29" fmla="*/ 27 w 27"/>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7">
                <a:moveTo>
                  <a:pt x="27" y="15"/>
                </a:moveTo>
                <a:lnTo>
                  <a:pt x="23" y="0"/>
                </a:lnTo>
                <a:lnTo>
                  <a:pt x="0" y="2"/>
                </a:lnTo>
                <a:lnTo>
                  <a:pt x="2" y="17"/>
                </a:lnTo>
                <a:lnTo>
                  <a:pt x="25" y="15"/>
                </a:lnTo>
                <a:lnTo>
                  <a:pt x="27" y="15"/>
                </a:lnTo>
                <a:lnTo>
                  <a:pt x="25" y="15"/>
                </a:lnTo>
                <a:lnTo>
                  <a:pt x="27" y="15"/>
                </a:lnTo>
                <a:close/>
              </a:path>
            </a:pathLst>
          </a:custGeom>
          <a:solidFill>
            <a:srgbClr val="1F1A17"/>
          </a:solidFill>
          <a:ln w="9525">
            <a:noFill/>
            <a:round/>
            <a:headEnd/>
            <a:tailEnd/>
          </a:ln>
        </p:spPr>
        <p:txBody>
          <a:bodyPr/>
          <a:lstStyle/>
          <a:p>
            <a:endParaRPr lang="en-US"/>
          </a:p>
        </p:txBody>
      </p:sp>
      <p:sp>
        <p:nvSpPr>
          <p:cNvPr id="45933" name="Freeform 2477"/>
          <p:cNvSpPr>
            <a:spLocks/>
          </p:cNvSpPr>
          <p:nvPr/>
        </p:nvSpPr>
        <p:spPr bwMode="auto">
          <a:xfrm>
            <a:off x="9834564" y="6151564"/>
            <a:ext cx="26987" cy="33337"/>
          </a:xfrm>
          <a:custGeom>
            <a:avLst/>
            <a:gdLst>
              <a:gd name="T0" fmla="*/ 14 w 17"/>
              <a:gd name="T1" fmla="*/ 0 h 21"/>
              <a:gd name="T2" fmla="*/ 10 w 17"/>
              <a:gd name="T3" fmla="*/ 2 h 21"/>
              <a:gd name="T4" fmla="*/ 0 w 17"/>
              <a:gd name="T5" fmla="*/ 8 h 21"/>
              <a:gd name="T6" fmla="*/ 8 w 17"/>
              <a:gd name="T7" fmla="*/ 21 h 21"/>
              <a:gd name="T8" fmla="*/ 17 w 17"/>
              <a:gd name="T9" fmla="*/ 16 h 21"/>
              <a:gd name="T10" fmla="*/ 14 w 17"/>
              <a:gd name="T11" fmla="*/ 0 h 21"/>
              <a:gd name="T12" fmla="*/ 14 w 17"/>
              <a:gd name="T13" fmla="*/ 0 h 21"/>
              <a:gd name="T14" fmla="*/ 12 w 17"/>
              <a:gd name="T15" fmla="*/ 0 h 21"/>
              <a:gd name="T16" fmla="*/ 10 w 17"/>
              <a:gd name="T17" fmla="*/ 2 h 21"/>
              <a:gd name="T18" fmla="*/ 14 w 17"/>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21"/>
              <a:gd name="T32" fmla="*/ 17 w 17"/>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21">
                <a:moveTo>
                  <a:pt x="14" y="0"/>
                </a:moveTo>
                <a:lnTo>
                  <a:pt x="10" y="2"/>
                </a:lnTo>
                <a:lnTo>
                  <a:pt x="0" y="8"/>
                </a:lnTo>
                <a:lnTo>
                  <a:pt x="8" y="21"/>
                </a:lnTo>
                <a:lnTo>
                  <a:pt x="17" y="16"/>
                </a:lnTo>
                <a:lnTo>
                  <a:pt x="14" y="0"/>
                </a:lnTo>
                <a:lnTo>
                  <a:pt x="12" y="0"/>
                </a:lnTo>
                <a:lnTo>
                  <a:pt x="10" y="2"/>
                </a:lnTo>
                <a:lnTo>
                  <a:pt x="14" y="0"/>
                </a:lnTo>
                <a:close/>
              </a:path>
            </a:pathLst>
          </a:custGeom>
          <a:solidFill>
            <a:srgbClr val="1F1A17"/>
          </a:solidFill>
          <a:ln w="9525">
            <a:noFill/>
            <a:round/>
            <a:headEnd/>
            <a:tailEnd/>
          </a:ln>
        </p:spPr>
        <p:txBody>
          <a:bodyPr/>
          <a:lstStyle/>
          <a:p>
            <a:endParaRPr lang="en-US"/>
          </a:p>
        </p:txBody>
      </p:sp>
      <p:sp>
        <p:nvSpPr>
          <p:cNvPr id="45934" name="Freeform 2478"/>
          <p:cNvSpPr>
            <a:spLocks/>
          </p:cNvSpPr>
          <p:nvPr/>
        </p:nvSpPr>
        <p:spPr bwMode="auto">
          <a:xfrm>
            <a:off x="9853613" y="6151563"/>
            <a:ext cx="23812" cy="31750"/>
          </a:xfrm>
          <a:custGeom>
            <a:avLst/>
            <a:gdLst>
              <a:gd name="T0" fmla="*/ 13 w 15"/>
              <a:gd name="T1" fmla="*/ 20 h 20"/>
              <a:gd name="T2" fmla="*/ 15 w 15"/>
              <a:gd name="T3" fmla="*/ 2 h 20"/>
              <a:gd name="T4" fmla="*/ 2 w 15"/>
              <a:gd name="T5" fmla="*/ 0 h 20"/>
              <a:gd name="T6" fmla="*/ 0 w 15"/>
              <a:gd name="T7" fmla="*/ 18 h 20"/>
              <a:gd name="T8" fmla="*/ 13 w 15"/>
              <a:gd name="T9" fmla="*/ 20 h 20"/>
              <a:gd name="T10" fmla="*/ 13 w 15"/>
              <a:gd name="T11" fmla="*/ 20 h 20"/>
              <a:gd name="T12" fmla="*/ 0 60000 65536"/>
              <a:gd name="T13" fmla="*/ 0 60000 65536"/>
              <a:gd name="T14" fmla="*/ 0 60000 65536"/>
              <a:gd name="T15" fmla="*/ 0 60000 65536"/>
              <a:gd name="T16" fmla="*/ 0 60000 65536"/>
              <a:gd name="T17" fmla="*/ 0 60000 65536"/>
              <a:gd name="T18" fmla="*/ 0 w 15"/>
              <a:gd name="T19" fmla="*/ 0 h 20"/>
              <a:gd name="T20" fmla="*/ 15 w 1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5" h="20">
                <a:moveTo>
                  <a:pt x="13" y="20"/>
                </a:moveTo>
                <a:lnTo>
                  <a:pt x="15" y="2"/>
                </a:lnTo>
                <a:lnTo>
                  <a:pt x="2" y="0"/>
                </a:lnTo>
                <a:lnTo>
                  <a:pt x="0" y="18"/>
                </a:lnTo>
                <a:lnTo>
                  <a:pt x="13" y="20"/>
                </a:lnTo>
                <a:close/>
              </a:path>
            </a:pathLst>
          </a:custGeom>
          <a:solidFill>
            <a:srgbClr val="1F1A17"/>
          </a:solidFill>
          <a:ln w="9525">
            <a:noFill/>
            <a:round/>
            <a:headEnd/>
            <a:tailEnd/>
          </a:ln>
        </p:spPr>
        <p:txBody>
          <a:bodyPr/>
          <a:lstStyle/>
          <a:p>
            <a:endParaRPr lang="en-US"/>
          </a:p>
        </p:txBody>
      </p:sp>
      <p:sp>
        <p:nvSpPr>
          <p:cNvPr id="45935" name="Freeform 2479"/>
          <p:cNvSpPr>
            <a:spLocks/>
          </p:cNvSpPr>
          <p:nvPr/>
        </p:nvSpPr>
        <p:spPr bwMode="auto">
          <a:xfrm>
            <a:off x="9874251" y="6154738"/>
            <a:ext cx="55563" cy="30162"/>
          </a:xfrm>
          <a:custGeom>
            <a:avLst/>
            <a:gdLst>
              <a:gd name="T0" fmla="*/ 35 w 35"/>
              <a:gd name="T1" fmla="*/ 19 h 19"/>
              <a:gd name="T2" fmla="*/ 35 w 35"/>
              <a:gd name="T3" fmla="*/ 2 h 19"/>
              <a:gd name="T4" fmla="*/ 0 w 35"/>
              <a:gd name="T5" fmla="*/ 0 h 19"/>
              <a:gd name="T6" fmla="*/ 0 w 35"/>
              <a:gd name="T7" fmla="*/ 18 h 19"/>
              <a:gd name="T8" fmla="*/ 35 w 35"/>
              <a:gd name="T9" fmla="*/ 19 h 19"/>
              <a:gd name="T10" fmla="*/ 35 w 35"/>
              <a:gd name="T11" fmla="*/ 19 h 19"/>
              <a:gd name="T12" fmla="*/ 35 w 35"/>
              <a:gd name="T13" fmla="*/ 19 h 19"/>
              <a:gd name="T14" fmla="*/ 35 w 35"/>
              <a:gd name="T15" fmla="*/ 19 h 19"/>
              <a:gd name="T16" fmla="*/ 35 w 35"/>
              <a:gd name="T17" fmla="*/ 19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19"/>
              <a:gd name="T29" fmla="*/ 35 w 35"/>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19">
                <a:moveTo>
                  <a:pt x="35" y="19"/>
                </a:moveTo>
                <a:lnTo>
                  <a:pt x="35" y="2"/>
                </a:lnTo>
                <a:lnTo>
                  <a:pt x="0" y="0"/>
                </a:lnTo>
                <a:lnTo>
                  <a:pt x="0" y="18"/>
                </a:lnTo>
                <a:lnTo>
                  <a:pt x="35" y="19"/>
                </a:lnTo>
                <a:close/>
              </a:path>
            </a:pathLst>
          </a:custGeom>
          <a:solidFill>
            <a:srgbClr val="1F1A17"/>
          </a:solidFill>
          <a:ln w="9525">
            <a:noFill/>
            <a:round/>
            <a:headEnd/>
            <a:tailEnd/>
          </a:ln>
        </p:spPr>
        <p:txBody>
          <a:bodyPr/>
          <a:lstStyle/>
          <a:p>
            <a:endParaRPr lang="en-US"/>
          </a:p>
        </p:txBody>
      </p:sp>
      <p:sp>
        <p:nvSpPr>
          <p:cNvPr id="45936" name="Freeform 2480"/>
          <p:cNvSpPr>
            <a:spLocks/>
          </p:cNvSpPr>
          <p:nvPr/>
        </p:nvSpPr>
        <p:spPr bwMode="auto">
          <a:xfrm>
            <a:off x="9929813" y="6157914"/>
            <a:ext cx="44450" cy="26987"/>
          </a:xfrm>
          <a:custGeom>
            <a:avLst/>
            <a:gdLst>
              <a:gd name="T0" fmla="*/ 28 w 28"/>
              <a:gd name="T1" fmla="*/ 16 h 17"/>
              <a:gd name="T2" fmla="*/ 27 w 28"/>
              <a:gd name="T3" fmla="*/ 0 h 17"/>
              <a:gd name="T4" fmla="*/ 0 w 28"/>
              <a:gd name="T5" fmla="*/ 0 h 17"/>
              <a:gd name="T6" fmla="*/ 0 w 28"/>
              <a:gd name="T7" fmla="*/ 17 h 17"/>
              <a:gd name="T8" fmla="*/ 27 w 28"/>
              <a:gd name="T9" fmla="*/ 16 h 17"/>
              <a:gd name="T10" fmla="*/ 28 w 28"/>
              <a:gd name="T11" fmla="*/ 16 h 17"/>
              <a:gd name="T12" fmla="*/ 27 w 28"/>
              <a:gd name="T13" fmla="*/ 16 h 17"/>
              <a:gd name="T14" fmla="*/ 27 w 28"/>
              <a:gd name="T15" fmla="*/ 16 h 17"/>
              <a:gd name="T16" fmla="*/ 28 w 28"/>
              <a:gd name="T17" fmla="*/ 16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17"/>
              <a:gd name="T29" fmla="*/ 28 w 28"/>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17">
                <a:moveTo>
                  <a:pt x="28" y="16"/>
                </a:moveTo>
                <a:lnTo>
                  <a:pt x="27" y="0"/>
                </a:lnTo>
                <a:lnTo>
                  <a:pt x="0" y="0"/>
                </a:lnTo>
                <a:lnTo>
                  <a:pt x="0" y="17"/>
                </a:lnTo>
                <a:lnTo>
                  <a:pt x="27" y="16"/>
                </a:lnTo>
                <a:lnTo>
                  <a:pt x="28" y="16"/>
                </a:lnTo>
                <a:lnTo>
                  <a:pt x="27" y="16"/>
                </a:lnTo>
                <a:lnTo>
                  <a:pt x="28" y="16"/>
                </a:lnTo>
                <a:close/>
              </a:path>
            </a:pathLst>
          </a:custGeom>
          <a:solidFill>
            <a:srgbClr val="1F1A17"/>
          </a:solidFill>
          <a:ln w="9525">
            <a:noFill/>
            <a:round/>
            <a:headEnd/>
            <a:tailEnd/>
          </a:ln>
        </p:spPr>
        <p:txBody>
          <a:bodyPr/>
          <a:lstStyle/>
          <a:p>
            <a:endParaRPr lang="en-US"/>
          </a:p>
        </p:txBody>
      </p:sp>
      <p:sp>
        <p:nvSpPr>
          <p:cNvPr id="45937" name="Freeform 2481"/>
          <p:cNvSpPr>
            <a:spLocks/>
          </p:cNvSpPr>
          <p:nvPr/>
        </p:nvSpPr>
        <p:spPr bwMode="auto">
          <a:xfrm>
            <a:off x="9969500" y="6151563"/>
            <a:ext cx="39688" cy="31750"/>
          </a:xfrm>
          <a:custGeom>
            <a:avLst/>
            <a:gdLst>
              <a:gd name="T0" fmla="*/ 25 w 25"/>
              <a:gd name="T1" fmla="*/ 16 h 20"/>
              <a:gd name="T2" fmla="*/ 19 w 25"/>
              <a:gd name="T3" fmla="*/ 0 h 20"/>
              <a:gd name="T4" fmla="*/ 0 w 25"/>
              <a:gd name="T5" fmla="*/ 4 h 20"/>
              <a:gd name="T6" fmla="*/ 3 w 25"/>
              <a:gd name="T7" fmla="*/ 20 h 20"/>
              <a:gd name="T8" fmla="*/ 23 w 25"/>
              <a:gd name="T9" fmla="*/ 16 h 20"/>
              <a:gd name="T10" fmla="*/ 25 w 25"/>
              <a:gd name="T11" fmla="*/ 16 h 20"/>
              <a:gd name="T12" fmla="*/ 23 w 25"/>
              <a:gd name="T13" fmla="*/ 16 h 20"/>
              <a:gd name="T14" fmla="*/ 23 w 25"/>
              <a:gd name="T15" fmla="*/ 16 h 20"/>
              <a:gd name="T16" fmla="*/ 25 w 25"/>
              <a:gd name="T17" fmla="*/ 16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0"/>
              <a:gd name="T29" fmla="*/ 25 w 25"/>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0">
                <a:moveTo>
                  <a:pt x="25" y="16"/>
                </a:moveTo>
                <a:lnTo>
                  <a:pt x="19" y="0"/>
                </a:lnTo>
                <a:lnTo>
                  <a:pt x="0" y="4"/>
                </a:lnTo>
                <a:lnTo>
                  <a:pt x="3" y="20"/>
                </a:lnTo>
                <a:lnTo>
                  <a:pt x="23" y="16"/>
                </a:lnTo>
                <a:lnTo>
                  <a:pt x="25" y="16"/>
                </a:lnTo>
                <a:lnTo>
                  <a:pt x="23" y="16"/>
                </a:lnTo>
                <a:lnTo>
                  <a:pt x="25" y="16"/>
                </a:lnTo>
                <a:close/>
              </a:path>
            </a:pathLst>
          </a:custGeom>
          <a:solidFill>
            <a:srgbClr val="1F1A17"/>
          </a:solidFill>
          <a:ln w="9525">
            <a:noFill/>
            <a:round/>
            <a:headEnd/>
            <a:tailEnd/>
          </a:ln>
        </p:spPr>
        <p:txBody>
          <a:bodyPr/>
          <a:lstStyle/>
          <a:p>
            <a:endParaRPr lang="en-US"/>
          </a:p>
        </p:txBody>
      </p:sp>
      <p:sp>
        <p:nvSpPr>
          <p:cNvPr id="45938" name="Freeform 2482"/>
          <p:cNvSpPr>
            <a:spLocks/>
          </p:cNvSpPr>
          <p:nvPr/>
        </p:nvSpPr>
        <p:spPr bwMode="auto">
          <a:xfrm>
            <a:off x="9999663" y="6148389"/>
            <a:ext cx="17462" cy="28575"/>
          </a:xfrm>
          <a:custGeom>
            <a:avLst/>
            <a:gdLst>
              <a:gd name="T0" fmla="*/ 11 w 11"/>
              <a:gd name="T1" fmla="*/ 16 h 18"/>
              <a:gd name="T2" fmla="*/ 4 w 11"/>
              <a:gd name="T3" fmla="*/ 0 h 18"/>
              <a:gd name="T4" fmla="*/ 0 w 11"/>
              <a:gd name="T5" fmla="*/ 2 h 18"/>
              <a:gd name="T6" fmla="*/ 6 w 11"/>
              <a:gd name="T7" fmla="*/ 18 h 18"/>
              <a:gd name="T8" fmla="*/ 9 w 11"/>
              <a:gd name="T9" fmla="*/ 16 h 18"/>
              <a:gd name="T10" fmla="*/ 11 w 11"/>
              <a:gd name="T11" fmla="*/ 16 h 18"/>
              <a:gd name="T12" fmla="*/ 0 60000 65536"/>
              <a:gd name="T13" fmla="*/ 0 60000 65536"/>
              <a:gd name="T14" fmla="*/ 0 60000 65536"/>
              <a:gd name="T15" fmla="*/ 0 60000 65536"/>
              <a:gd name="T16" fmla="*/ 0 60000 65536"/>
              <a:gd name="T17" fmla="*/ 0 60000 65536"/>
              <a:gd name="T18" fmla="*/ 0 w 11"/>
              <a:gd name="T19" fmla="*/ 0 h 18"/>
              <a:gd name="T20" fmla="*/ 11 w 11"/>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1" h="18">
                <a:moveTo>
                  <a:pt x="11" y="16"/>
                </a:moveTo>
                <a:lnTo>
                  <a:pt x="4" y="0"/>
                </a:lnTo>
                <a:lnTo>
                  <a:pt x="0" y="2"/>
                </a:lnTo>
                <a:lnTo>
                  <a:pt x="6" y="18"/>
                </a:lnTo>
                <a:lnTo>
                  <a:pt x="9" y="16"/>
                </a:lnTo>
                <a:lnTo>
                  <a:pt x="11" y="16"/>
                </a:lnTo>
                <a:close/>
              </a:path>
            </a:pathLst>
          </a:custGeom>
          <a:solidFill>
            <a:srgbClr val="1F1A17"/>
          </a:solidFill>
          <a:ln w="9525">
            <a:noFill/>
            <a:round/>
            <a:headEnd/>
            <a:tailEnd/>
          </a:ln>
        </p:spPr>
        <p:txBody>
          <a:bodyPr/>
          <a:lstStyle/>
          <a:p>
            <a:endParaRPr lang="en-US"/>
          </a:p>
        </p:txBody>
      </p:sp>
      <p:sp>
        <p:nvSpPr>
          <p:cNvPr id="45939" name="Freeform 2483"/>
          <p:cNvSpPr>
            <a:spLocks/>
          </p:cNvSpPr>
          <p:nvPr/>
        </p:nvSpPr>
        <p:spPr bwMode="auto">
          <a:xfrm>
            <a:off x="10006014" y="6143626"/>
            <a:ext cx="26987" cy="30163"/>
          </a:xfrm>
          <a:custGeom>
            <a:avLst/>
            <a:gdLst>
              <a:gd name="T0" fmla="*/ 17 w 17"/>
              <a:gd name="T1" fmla="*/ 13 h 19"/>
              <a:gd name="T2" fmla="*/ 7 w 17"/>
              <a:gd name="T3" fmla="*/ 0 h 19"/>
              <a:gd name="T4" fmla="*/ 0 w 17"/>
              <a:gd name="T5" fmla="*/ 3 h 19"/>
              <a:gd name="T6" fmla="*/ 7 w 17"/>
              <a:gd name="T7" fmla="*/ 19 h 19"/>
              <a:gd name="T8" fmla="*/ 15 w 17"/>
              <a:gd name="T9" fmla="*/ 15 h 19"/>
              <a:gd name="T10" fmla="*/ 17 w 17"/>
              <a:gd name="T11" fmla="*/ 13 h 19"/>
              <a:gd name="T12" fmla="*/ 15 w 17"/>
              <a:gd name="T13" fmla="*/ 15 h 19"/>
              <a:gd name="T14" fmla="*/ 15 w 17"/>
              <a:gd name="T15" fmla="*/ 13 h 19"/>
              <a:gd name="T16" fmla="*/ 17 w 17"/>
              <a:gd name="T17" fmla="*/ 13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9"/>
              <a:gd name="T29" fmla="*/ 17 w 17"/>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9">
                <a:moveTo>
                  <a:pt x="17" y="13"/>
                </a:moveTo>
                <a:lnTo>
                  <a:pt x="7" y="0"/>
                </a:lnTo>
                <a:lnTo>
                  <a:pt x="0" y="3"/>
                </a:lnTo>
                <a:lnTo>
                  <a:pt x="7" y="19"/>
                </a:lnTo>
                <a:lnTo>
                  <a:pt x="15" y="15"/>
                </a:lnTo>
                <a:lnTo>
                  <a:pt x="17" y="13"/>
                </a:lnTo>
                <a:lnTo>
                  <a:pt x="15" y="15"/>
                </a:lnTo>
                <a:lnTo>
                  <a:pt x="15" y="13"/>
                </a:lnTo>
                <a:lnTo>
                  <a:pt x="17" y="13"/>
                </a:lnTo>
                <a:close/>
              </a:path>
            </a:pathLst>
          </a:custGeom>
          <a:solidFill>
            <a:srgbClr val="1F1A17"/>
          </a:solidFill>
          <a:ln w="9525">
            <a:noFill/>
            <a:round/>
            <a:headEnd/>
            <a:tailEnd/>
          </a:ln>
        </p:spPr>
        <p:txBody>
          <a:bodyPr/>
          <a:lstStyle/>
          <a:p>
            <a:endParaRPr lang="en-US"/>
          </a:p>
        </p:txBody>
      </p:sp>
      <p:sp>
        <p:nvSpPr>
          <p:cNvPr id="45940" name="Freeform 2484"/>
          <p:cNvSpPr>
            <a:spLocks/>
          </p:cNvSpPr>
          <p:nvPr/>
        </p:nvSpPr>
        <p:spPr bwMode="auto">
          <a:xfrm>
            <a:off x="10013951" y="6140451"/>
            <a:ext cx="28575" cy="23813"/>
          </a:xfrm>
          <a:custGeom>
            <a:avLst/>
            <a:gdLst>
              <a:gd name="T0" fmla="*/ 18 w 18"/>
              <a:gd name="T1" fmla="*/ 7 h 15"/>
              <a:gd name="T2" fmla="*/ 4 w 18"/>
              <a:gd name="T3" fmla="*/ 0 h 15"/>
              <a:gd name="T4" fmla="*/ 0 w 18"/>
              <a:gd name="T5" fmla="*/ 4 h 15"/>
              <a:gd name="T6" fmla="*/ 12 w 18"/>
              <a:gd name="T7" fmla="*/ 15 h 15"/>
              <a:gd name="T8" fmla="*/ 16 w 18"/>
              <a:gd name="T9" fmla="*/ 11 h 15"/>
              <a:gd name="T10" fmla="*/ 18 w 18"/>
              <a:gd name="T11" fmla="*/ 7 h 15"/>
              <a:gd name="T12" fmla="*/ 16 w 18"/>
              <a:gd name="T13" fmla="*/ 11 h 15"/>
              <a:gd name="T14" fmla="*/ 18 w 18"/>
              <a:gd name="T15" fmla="*/ 9 h 15"/>
              <a:gd name="T16" fmla="*/ 18 w 18"/>
              <a:gd name="T17" fmla="*/ 7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5"/>
              <a:gd name="T29" fmla="*/ 18 w 18"/>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5">
                <a:moveTo>
                  <a:pt x="18" y="7"/>
                </a:moveTo>
                <a:lnTo>
                  <a:pt x="4" y="0"/>
                </a:lnTo>
                <a:lnTo>
                  <a:pt x="0" y="4"/>
                </a:lnTo>
                <a:lnTo>
                  <a:pt x="12" y="15"/>
                </a:lnTo>
                <a:lnTo>
                  <a:pt x="16" y="11"/>
                </a:lnTo>
                <a:lnTo>
                  <a:pt x="18" y="7"/>
                </a:lnTo>
                <a:lnTo>
                  <a:pt x="16" y="11"/>
                </a:lnTo>
                <a:lnTo>
                  <a:pt x="18" y="9"/>
                </a:lnTo>
                <a:lnTo>
                  <a:pt x="18" y="7"/>
                </a:lnTo>
                <a:close/>
              </a:path>
            </a:pathLst>
          </a:custGeom>
          <a:solidFill>
            <a:srgbClr val="1F1A17"/>
          </a:solidFill>
          <a:ln w="9525">
            <a:noFill/>
            <a:round/>
            <a:headEnd/>
            <a:tailEnd/>
          </a:ln>
        </p:spPr>
        <p:txBody>
          <a:bodyPr/>
          <a:lstStyle/>
          <a:p>
            <a:endParaRPr lang="en-US"/>
          </a:p>
        </p:txBody>
      </p:sp>
      <p:sp>
        <p:nvSpPr>
          <p:cNvPr id="45941" name="Freeform 2485"/>
          <p:cNvSpPr>
            <a:spLocks/>
          </p:cNvSpPr>
          <p:nvPr/>
        </p:nvSpPr>
        <p:spPr bwMode="auto">
          <a:xfrm>
            <a:off x="10017125" y="6130925"/>
            <a:ext cx="31750" cy="20638"/>
          </a:xfrm>
          <a:custGeom>
            <a:avLst/>
            <a:gdLst>
              <a:gd name="T0" fmla="*/ 20 w 20"/>
              <a:gd name="T1" fmla="*/ 4 h 13"/>
              <a:gd name="T2" fmla="*/ 4 w 20"/>
              <a:gd name="T3" fmla="*/ 0 h 13"/>
              <a:gd name="T4" fmla="*/ 0 w 20"/>
              <a:gd name="T5" fmla="*/ 8 h 13"/>
              <a:gd name="T6" fmla="*/ 16 w 20"/>
              <a:gd name="T7" fmla="*/ 13 h 13"/>
              <a:gd name="T8" fmla="*/ 20 w 20"/>
              <a:gd name="T9" fmla="*/ 8 h 13"/>
              <a:gd name="T10" fmla="*/ 20 w 20"/>
              <a:gd name="T11" fmla="*/ 4 h 13"/>
              <a:gd name="T12" fmla="*/ 20 w 20"/>
              <a:gd name="T13" fmla="*/ 8 h 13"/>
              <a:gd name="T14" fmla="*/ 20 w 20"/>
              <a:gd name="T15" fmla="*/ 6 h 13"/>
              <a:gd name="T16" fmla="*/ 20 w 20"/>
              <a:gd name="T17" fmla="*/ 4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13"/>
              <a:gd name="T29" fmla="*/ 20 w 20"/>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13">
                <a:moveTo>
                  <a:pt x="20" y="4"/>
                </a:moveTo>
                <a:lnTo>
                  <a:pt x="4" y="0"/>
                </a:lnTo>
                <a:lnTo>
                  <a:pt x="0" y="8"/>
                </a:lnTo>
                <a:lnTo>
                  <a:pt x="16" y="13"/>
                </a:lnTo>
                <a:lnTo>
                  <a:pt x="20" y="8"/>
                </a:lnTo>
                <a:lnTo>
                  <a:pt x="20" y="4"/>
                </a:lnTo>
                <a:lnTo>
                  <a:pt x="20" y="8"/>
                </a:lnTo>
                <a:lnTo>
                  <a:pt x="20" y="6"/>
                </a:lnTo>
                <a:lnTo>
                  <a:pt x="20" y="4"/>
                </a:lnTo>
                <a:close/>
              </a:path>
            </a:pathLst>
          </a:custGeom>
          <a:solidFill>
            <a:srgbClr val="1F1A17"/>
          </a:solidFill>
          <a:ln w="9525">
            <a:noFill/>
            <a:round/>
            <a:headEnd/>
            <a:tailEnd/>
          </a:ln>
        </p:spPr>
        <p:txBody>
          <a:bodyPr/>
          <a:lstStyle/>
          <a:p>
            <a:endParaRPr lang="en-US"/>
          </a:p>
        </p:txBody>
      </p:sp>
      <p:sp>
        <p:nvSpPr>
          <p:cNvPr id="45942" name="Freeform 2486"/>
          <p:cNvSpPr>
            <a:spLocks/>
          </p:cNvSpPr>
          <p:nvPr/>
        </p:nvSpPr>
        <p:spPr bwMode="auto">
          <a:xfrm>
            <a:off x="10020301" y="6124575"/>
            <a:ext cx="28575" cy="12700"/>
          </a:xfrm>
          <a:custGeom>
            <a:avLst/>
            <a:gdLst>
              <a:gd name="T0" fmla="*/ 18 w 18"/>
              <a:gd name="T1" fmla="*/ 0 h 8"/>
              <a:gd name="T2" fmla="*/ 0 w 18"/>
              <a:gd name="T3" fmla="*/ 4 h 8"/>
              <a:gd name="T4" fmla="*/ 2 w 18"/>
              <a:gd name="T5" fmla="*/ 8 h 8"/>
              <a:gd name="T6" fmla="*/ 18 w 18"/>
              <a:gd name="T7" fmla="*/ 8 h 8"/>
              <a:gd name="T8" fmla="*/ 18 w 18"/>
              <a:gd name="T9" fmla="*/ 2 h 8"/>
              <a:gd name="T10" fmla="*/ 18 w 18"/>
              <a:gd name="T11" fmla="*/ 0 h 8"/>
              <a:gd name="T12" fmla="*/ 18 w 18"/>
              <a:gd name="T13" fmla="*/ 2 h 8"/>
              <a:gd name="T14" fmla="*/ 18 w 18"/>
              <a:gd name="T15" fmla="*/ 2 h 8"/>
              <a:gd name="T16" fmla="*/ 18 w 18"/>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8"/>
              <a:gd name="T29" fmla="*/ 18 w 18"/>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8">
                <a:moveTo>
                  <a:pt x="18" y="0"/>
                </a:moveTo>
                <a:lnTo>
                  <a:pt x="0" y="4"/>
                </a:lnTo>
                <a:lnTo>
                  <a:pt x="2" y="8"/>
                </a:lnTo>
                <a:lnTo>
                  <a:pt x="18" y="8"/>
                </a:lnTo>
                <a:lnTo>
                  <a:pt x="18" y="2"/>
                </a:lnTo>
                <a:lnTo>
                  <a:pt x="18" y="0"/>
                </a:lnTo>
                <a:lnTo>
                  <a:pt x="18" y="2"/>
                </a:lnTo>
                <a:lnTo>
                  <a:pt x="18" y="0"/>
                </a:lnTo>
                <a:close/>
              </a:path>
            </a:pathLst>
          </a:custGeom>
          <a:solidFill>
            <a:srgbClr val="1F1A17"/>
          </a:solidFill>
          <a:ln w="9525">
            <a:noFill/>
            <a:round/>
            <a:headEnd/>
            <a:tailEnd/>
          </a:ln>
        </p:spPr>
        <p:txBody>
          <a:bodyPr/>
          <a:lstStyle/>
          <a:p>
            <a:endParaRPr lang="en-US"/>
          </a:p>
        </p:txBody>
      </p:sp>
      <p:sp>
        <p:nvSpPr>
          <p:cNvPr id="45943" name="Freeform 2487"/>
          <p:cNvSpPr>
            <a:spLocks/>
          </p:cNvSpPr>
          <p:nvPr/>
        </p:nvSpPr>
        <p:spPr bwMode="auto">
          <a:xfrm>
            <a:off x="10020301" y="6108700"/>
            <a:ext cx="28575" cy="25400"/>
          </a:xfrm>
          <a:custGeom>
            <a:avLst/>
            <a:gdLst>
              <a:gd name="T0" fmla="*/ 8 w 18"/>
              <a:gd name="T1" fmla="*/ 0 h 16"/>
              <a:gd name="T2" fmla="*/ 0 w 18"/>
              <a:gd name="T3" fmla="*/ 10 h 16"/>
              <a:gd name="T4" fmla="*/ 2 w 18"/>
              <a:gd name="T5" fmla="*/ 16 h 16"/>
              <a:gd name="T6" fmla="*/ 18 w 18"/>
              <a:gd name="T7" fmla="*/ 10 h 16"/>
              <a:gd name="T8" fmla="*/ 14 w 18"/>
              <a:gd name="T9" fmla="*/ 4 h 16"/>
              <a:gd name="T10" fmla="*/ 8 w 18"/>
              <a:gd name="T11" fmla="*/ 0 h 16"/>
              <a:gd name="T12" fmla="*/ 14 w 18"/>
              <a:gd name="T13" fmla="*/ 4 h 16"/>
              <a:gd name="T14" fmla="*/ 14 w 18"/>
              <a:gd name="T15" fmla="*/ 0 h 16"/>
              <a:gd name="T16" fmla="*/ 8 w 18"/>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6"/>
              <a:gd name="T29" fmla="*/ 18 w 18"/>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6">
                <a:moveTo>
                  <a:pt x="8" y="0"/>
                </a:moveTo>
                <a:lnTo>
                  <a:pt x="0" y="10"/>
                </a:lnTo>
                <a:lnTo>
                  <a:pt x="2" y="16"/>
                </a:lnTo>
                <a:lnTo>
                  <a:pt x="18" y="10"/>
                </a:lnTo>
                <a:lnTo>
                  <a:pt x="14" y="4"/>
                </a:lnTo>
                <a:lnTo>
                  <a:pt x="8" y="0"/>
                </a:lnTo>
                <a:lnTo>
                  <a:pt x="14" y="4"/>
                </a:lnTo>
                <a:lnTo>
                  <a:pt x="14" y="0"/>
                </a:lnTo>
                <a:lnTo>
                  <a:pt x="8" y="0"/>
                </a:lnTo>
                <a:close/>
              </a:path>
            </a:pathLst>
          </a:custGeom>
          <a:solidFill>
            <a:srgbClr val="1F1A17"/>
          </a:solidFill>
          <a:ln w="9525">
            <a:noFill/>
            <a:round/>
            <a:headEnd/>
            <a:tailEnd/>
          </a:ln>
        </p:spPr>
        <p:txBody>
          <a:bodyPr/>
          <a:lstStyle/>
          <a:p>
            <a:endParaRPr lang="en-US"/>
          </a:p>
        </p:txBody>
      </p:sp>
      <p:sp>
        <p:nvSpPr>
          <p:cNvPr id="45944" name="Freeform 2488"/>
          <p:cNvSpPr>
            <a:spLocks/>
          </p:cNvSpPr>
          <p:nvPr/>
        </p:nvSpPr>
        <p:spPr bwMode="auto">
          <a:xfrm>
            <a:off x="10002838" y="6103938"/>
            <a:ext cx="30162" cy="30162"/>
          </a:xfrm>
          <a:custGeom>
            <a:avLst/>
            <a:gdLst>
              <a:gd name="T0" fmla="*/ 4 w 19"/>
              <a:gd name="T1" fmla="*/ 0 h 19"/>
              <a:gd name="T2" fmla="*/ 0 w 19"/>
              <a:gd name="T3" fmla="*/ 15 h 19"/>
              <a:gd name="T4" fmla="*/ 17 w 19"/>
              <a:gd name="T5" fmla="*/ 19 h 19"/>
              <a:gd name="T6" fmla="*/ 19 w 19"/>
              <a:gd name="T7" fmla="*/ 3 h 19"/>
              <a:gd name="T8" fmla="*/ 4 w 19"/>
              <a:gd name="T9" fmla="*/ 0 h 19"/>
              <a:gd name="T10" fmla="*/ 4 w 19"/>
              <a:gd name="T11" fmla="*/ 0 h 19"/>
              <a:gd name="T12" fmla="*/ 0 60000 65536"/>
              <a:gd name="T13" fmla="*/ 0 60000 65536"/>
              <a:gd name="T14" fmla="*/ 0 60000 65536"/>
              <a:gd name="T15" fmla="*/ 0 60000 65536"/>
              <a:gd name="T16" fmla="*/ 0 60000 65536"/>
              <a:gd name="T17" fmla="*/ 0 60000 65536"/>
              <a:gd name="T18" fmla="*/ 0 w 19"/>
              <a:gd name="T19" fmla="*/ 0 h 19"/>
              <a:gd name="T20" fmla="*/ 19 w 19"/>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9" h="19">
                <a:moveTo>
                  <a:pt x="4" y="0"/>
                </a:moveTo>
                <a:lnTo>
                  <a:pt x="0" y="15"/>
                </a:lnTo>
                <a:lnTo>
                  <a:pt x="17" y="19"/>
                </a:lnTo>
                <a:lnTo>
                  <a:pt x="19" y="3"/>
                </a:lnTo>
                <a:lnTo>
                  <a:pt x="4" y="0"/>
                </a:lnTo>
                <a:close/>
              </a:path>
            </a:pathLst>
          </a:custGeom>
          <a:solidFill>
            <a:srgbClr val="1F1A17"/>
          </a:solidFill>
          <a:ln w="9525">
            <a:noFill/>
            <a:round/>
            <a:headEnd/>
            <a:tailEnd/>
          </a:ln>
        </p:spPr>
        <p:txBody>
          <a:bodyPr/>
          <a:lstStyle/>
          <a:p>
            <a:endParaRPr lang="en-US"/>
          </a:p>
        </p:txBody>
      </p:sp>
      <p:sp>
        <p:nvSpPr>
          <p:cNvPr id="45945" name="Freeform 2489"/>
          <p:cNvSpPr>
            <a:spLocks/>
          </p:cNvSpPr>
          <p:nvPr/>
        </p:nvSpPr>
        <p:spPr bwMode="auto">
          <a:xfrm>
            <a:off x="9974264" y="6100764"/>
            <a:ext cx="34925" cy="26987"/>
          </a:xfrm>
          <a:custGeom>
            <a:avLst/>
            <a:gdLst>
              <a:gd name="T0" fmla="*/ 2 w 22"/>
              <a:gd name="T1" fmla="*/ 0 h 17"/>
              <a:gd name="T2" fmla="*/ 0 w 22"/>
              <a:gd name="T3" fmla="*/ 15 h 17"/>
              <a:gd name="T4" fmla="*/ 18 w 22"/>
              <a:gd name="T5" fmla="*/ 17 h 17"/>
              <a:gd name="T6" fmla="*/ 22 w 22"/>
              <a:gd name="T7" fmla="*/ 2 h 17"/>
              <a:gd name="T8" fmla="*/ 2 w 22"/>
              <a:gd name="T9" fmla="*/ 0 h 17"/>
              <a:gd name="T10" fmla="*/ 2 w 22"/>
              <a:gd name="T11" fmla="*/ 0 h 17"/>
              <a:gd name="T12" fmla="*/ 0 60000 65536"/>
              <a:gd name="T13" fmla="*/ 0 60000 65536"/>
              <a:gd name="T14" fmla="*/ 0 60000 65536"/>
              <a:gd name="T15" fmla="*/ 0 60000 65536"/>
              <a:gd name="T16" fmla="*/ 0 60000 65536"/>
              <a:gd name="T17" fmla="*/ 0 60000 65536"/>
              <a:gd name="T18" fmla="*/ 0 w 22"/>
              <a:gd name="T19" fmla="*/ 0 h 17"/>
              <a:gd name="T20" fmla="*/ 22 w 22"/>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2" h="17">
                <a:moveTo>
                  <a:pt x="2" y="0"/>
                </a:moveTo>
                <a:lnTo>
                  <a:pt x="0" y="15"/>
                </a:lnTo>
                <a:lnTo>
                  <a:pt x="18" y="17"/>
                </a:lnTo>
                <a:lnTo>
                  <a:pt x="22" y="2"/>
                </a:lnTo>
                <a:lnTo>
                  <a:pt x="2" y="0"/>
                </a:lnTo>
                <a:close/>
              </a:path>
            </a:pathLst>
          </a:custGeom>
          <a:solidFill>
            <a:srgbClr val="1F1A17"/>
          </a:solidFill>
          <a:ln w="9525">
            <a:noFill/>
            <a:round/>
            <a:headEnd/>
            <a:tailEnd/>
          </a:ln>
        </p:spPr>
        <p:txBody>
          <a:bodyPr/>
          <a:lstStyle/>
          <a:p>
            <a:endParaRPr lang="en-US"/>
          </a:p>
        </p:txBody>
      </p:sp>
      <p:sp>
        <p:nvSpPr>
          <p:cNvPr id="45946" name="Freeform 2490"/>
          <p:cNvSpPr>
            <a:spLocks/>
          </p:cNvSpPr>
          <p:nvPr/>
        </p:nvSpPr>
        <p:spPr bwMode="auto">
          <a:xfrm>
            <a:off x="9963150" y="6097589"/>
            <a:ext cx="14288" cy="26987"/>
          </a:xfrm>
          <a:custGeom>
            <a:avLst/>
            <a:gdLst>
              <a:gd name="T0" fmla="*/ 0 w 9"/>
              <a:gd name="T1" fmla="*/ 17 h 17"/>
              <a:gd name="T2" fmla="*/ 0 w 9"/>
              <a:gd name="T3" fmla="*/ 17 h 17"/>
              <a:gd name="T4" fmla="*/ 7 w 9"/>
              <a:gd name="T5" fmla="*/ 17 h 17"/>
              <a:gd name="T6" fmla="*/ 9 w 9"/>
              <a:gd name="T7" fmla="*/ 2 h 17"/>
              <a:gd name="T8" fmla="*/ 2 w 9"/>
              <a:gd name="T9" fmla="*/ 0 h 17"/>
              <a:gd name="T10" fmla="*/ 0 w 9"/>
              <a:gd name="T11" fmla="*/ 17 h 17"/>
              <a:gd name="T12" fmla="*/ 0 60000 65536"/>
              <a:gd name="T13" fmla="*/ 0 60000 65536"/>
              <a:gd name="T14" fmla="*/ 0 60000 65536"/>
              <a:gd name="T15" fmla="*/ 0 60000 65536"/>
              <a:gd name="T16" fmla="*/ 0 60000 65536"/>
              <a:gd name="T17" fmla="*/ 0 60000 65536"/>
              <a:gd name="T18" fmla="*/ 0 w 9"/>
              <a:gd name="T19" fmla="*/ 0 h 17"/>
              <a:gd name="T20" fmla="*/ 9 w 9"/>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9" h="17">
                <a:moveTo>
                  <a:pt x="0" y="17"/>
                </a:moveTo>
                <a:lnTo>
                  <a:pt x="0" y="17"/>
                </a:lnTo>
                <a:lnTo>
                  <a:pt x="7" y="17"/>
                </a:lnTo>
                <a:lnTo>
                  <a:pt x="9" y="2"/>
                </a:lnTo>
                <a:lnTo>
                  <a:pt x="2" y="0"/>
                </a:lnTo>
                <a:lnTo>
                  <a:pt x="0" y="17"/>
                </a:lnTo>
                <a:close/>
              </a:path>
            </a:pathLst>
          </a:custGeom>
          <a:solidFill>
            <a:srgbClr val="1F1A17"/>
          </a:solidFill>
          <a:ln w="9525">
            <a:noFill/>
            <a:round/>
            <a:headEnd/>
            <a:tailEnd/>
          </a:ln>
        </p:spPr>
        <p:txBody>
          <a:bodyPr/>
          <a:lstStyle/>
          <a:p>
            <a:endParaRPr lang="en-US"/>
          </a:p>
        </p:txBody>
      </p:sp>
      <p:sp>
        <p:nvSpPr>
          <p:cNvPr id="45947" name="Freeform 2491"/>
          <p:cNvSpPr>
            <a:spLocks/>
          </p:cNvSpPr>
          <p:nvPr/>
        </p:nvSpPr>
        <p:spPr bwMode="auto">
          <a:xfrm>
            <a:off x="9947275" y="6097589"/>
            <a:ext cx="19050" cy="26987"/>
          </a:xfrm>
          <a:custGeom>
            <a:avLst/>
            <a:gdLst>
              <a:gd name="T0" fmla="*/ 0 w 12"/>
              <a:gd name="T1" fmla="*/ 15 h 17"/>
              <a:gd name="T2" fmla="*/ 2 w 12"/>
              <a:gd name="T3" fmla="*/ 15 h 17"/>
              <a:gd name="T4" fmla="*/ 10 w 12"/>
              <a:gd name="T5" fmla="*/ 17 h 17"/>
              <a:gd name="T6" fmla="*/ 12 w 12"/>
              <a:gd name="T7" fmla="*/ 0 h 17"/>
              <a:gd name="T8" fmla="*/ 4 w 12"/>
              <a:gd name="T9" fmla="*/ 0 h 17"/>
              <a:gd name="T10" fmla="*/ 0 w 12"/>
              <a:gd name="T11" fmla="*/ 15 h 17"/>
              <a:gd name="T12" fmla="*/ 0 w 12"/>
              <a:gd name="T13" fmla="*/ 15 h 17"/>
              <a:gd name="T14" fmla="*/ 0 w 12"/>
              <a:gd name="T15" fmla="*/ 15 h 17"/>
              <a:gd name="T16" fmla="*/ 2 w 12"/>
              <a:gd name="T17" fmla="*/ 15 h 17"/>
              <a:gd name="T18" fmla="*/ 0 w 12"/>
              <a:gd name="T19" fmla="*/ 15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7"/>
              <a:gd name="T32" fmla="*/ 12 w 12"/>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7">
                <a:moveTo>
                  <a:pt x="0" y="15"/>
                </a:moveTo>
                <a:lnTo>
                  <a:pt x="2" y="15"/>
                </a:lnTo>
                <a:lnTo>
                  <a:pt x="10" y="17"/>
                </a:lnTo>
                <a:lnTo>
                  <a:pt x="12" y="0"/>
                </a:lnTo>
                <a:lnTo>
                  <a:pt x="4" y="0"/>
                </a:lnTo>
                <a:lnTo>
                  <a:pt x="0" y="15"/>
                </a:lnTo>
                <a:lnTo>
                  <a:pt x="2" y="15"/>
                </a:lnTo>
                <a:lnTo>
                  <a:pt x="0" y="15"/>
                </a:lnTo>
                <a:close/>
              </a:path>
            </a:pathLst>
          </a:custGeom>
          <a:solidFill>
            <a:srgbClr val="1F1A17"/>
          </a:solidFill>
          <a:ln w="9525">
            <a:noFill/>
            <a:round/>
            <a:headEnd/>
            <a:tailEnd/>
          </a:ln>
        </p:spPr>
        <p:txBody>
          <a:bodyPr/>
          <a:lstStyle/>
          <a:p>
            <a:endParaRPr lang="en-US"/>
          </a:p>
        </p:txBody>
      </p:sp>
      <p:sp>
        <p:nvSpPr>
          <p:cNvPr id="45948" name="Freeform 2492"/>
          <p:cNvSpPr>
            <a:spLocks/>
          </p:cNvSpPr>
          <p:nvPr/>
        </p:nvSpPr>
        <p:spPr bwMode="auto">
          <a:xfrm>
            <a:off x="9937750" y="6091238"/>
            <a:ext cx="19050" cy="30162"/>
          </a:xfrm>
          <a:custGeom>
            <a:avLst/>
            <a:gdLst>
              <a:gd name="T0" fmla="*/ 6 w 12"/>
              <a:gd name="T1" fmla="*/ 0 h 19"/>
              <a:gd name="T2" fmla="*/ 0 w 12"/>
              <a:gd name="T3" fmla="*/ 15 h 19"/>
              <a:gd name="T4" fmla="*/ 6 w 12"/>
              <a:gd name="T5" fmla="*/ 19 h 19"/>
              <a:gd name="T6" fmla="*/ 12 w 12"/>
              <a:gd name="T7" fmla="*/ 4 h 19"/>
              <a:gd name="T8" fmla="*/ 6 w 12"/>
              <a:gd name="T9" fmla="*/ 2 h 19"/>
              <a:gd name="T10" fmla="*/ 6 w 12"/>
              <a:gd name="T11" fmla="*/ 0 h 19"/>
              <a:gd name="T12" fmla="*/ 6 w 12"/>
              <a:gd name="T13" fmla="*/ 2 h 19"/>
              <a:gd name="T14" fmla="*/ 6 w 12"/>
              <a:gd name="T15" fmla="*/ 0 h 19"/>
              <a:gd name="T16" fmla="*/ 6 w 12"/>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9"/>
              <a:gd name="T29" fmla="*/ 12 w 12"/>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9">
                <a:moveTo>
                  <a:pt x="6" y="0"/>
                </a:moveTo>
                <a:lnTo>
                  <a:pt x="0" y="15"/>
                </a:lnTo>
                <a:lnTo>
                  <a:pt x="6" y="19"/>
                </a:lnTo>
                <a:lnTo>
                  <a:pt x="12" y="4"/>
                </a:lnTo>
                <a:lnTo>
                  <a:pt x="6" y="2"/>
                </a:lnTo>
                <a:lnTo>
                  <a:pt x="6" y="0"/>
                </a:lnTo>
                <a:lnTo>
                  <a:pt x="6" y="2"/>
                </a:lnTo>
                <a:lnTo>
                  <a:pt x="6" y="0"/>
                </a:lnTo>
                <a:close/>
              </a:path>
            </a:pathLst>
          </a:custGeom>
          <a:solidFill>
            <a:srgbClr val="1F1A17"/>
          </a:solidFill>
          <a:ln w="9525">
            <a:noFill/>
            <a:round/>
            <a:headEnd/>
            <a:tailEnd/>
          </a:ln>
        </p:spPr>
        <p:txBody>
          <a:bodyPr/>
          <a:lstStyle/>
          <a:p>
            <a:endParaRPr lang="en-US"/>
          </a:p>
        </p:txBody>
      </p:sp>
      <p:sp>
        <p:nvSpPr>
          <p:cNvPr id="45949" name="Freeform 2493"/>
          <p:cNvSpPr>
            <a:spLocks/>
          </p:cNvSpPr>
          <p:nvPr/>
        </p:nvSpPr>
        <p:spPr bwMode="auto">
          <a:xfrm>
            <a:off x="9929813" y="6088064"/>
            <a:ext cx="17462" cy="26987"/>
          </a:xfrm>
          <a:custGeom>
            <a:avLst/>
            <a:gdLst>
              <a:gd name="T0" fmla="*/ 0 w 11"/>
              <a:gd name="T1" fmla="*/ 4 h 17"/>
              <a:gd name="T2" fmla="*/ 2 w 11"/>
              <a:gd name="T3" fmla="*/ 17 h 17"/>
              <a:gd name="T4" fmla="*/ 5 w 11"/>
              <a:gd name="T5" fmla="*/ 17 h 17"/>
              <a:gd name="T6" fmla="*/ 11 w 11"/>
              <a:gd name="T7" fmla="*/ 2 h 17"/>
              <a:gd name="T8" fmla="*/ 7 w 11"/>
              <a:gd name="T9" fmla="*/ 2 h 17"/>
              <a:gd name="T10" fmla="*/ 0 w 11"/>
              <a:gd name="T11" fmla="*/ 4 h 17"/>
              <a:gd name="T12" fmla="*/ 7 w 11"/>
              <a:gd name="T13" fmla="*/ 2 h 17"/>
              <a:gd name="T14" fmla="*/ 2 w 11"/>
              <a:gd name="T15" fmla="*/ 0 h 17"/>
              <a:gd name="T16" fmla="*/ 0 w 11"/>
              <a:gd name="T17" fmla="*/ 4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17"/>
              <a:gd name="T29" fmla="*/ 11 w 11"/>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17">
                <a:moveTo>
                  <a:pt x="0" y="4"/>
                </a:moveTo>
                <a:lnTo>
                  <a:pt x="2" y="17"/>
                </a:lnTo>
                <a:lnTo>
                  <a:pt x="5" y="17"/>
                </a:lnTo>
                <a:lnTo>
                  <a:pt x="11" y="2"/>
                </a:lnTo>
                <a:lnTo>
                  <a:pt x="7" y="2"/>
                </a:lnTo>
                <a:lnTo>
                  <a:pt x="0" y="4"/>
                </a:lnTo>
                <a:lnTo>
                  <a:pt x="7" y="2"/>
                </a:lnTo>
                <a:lnTo>
                  <a:pt x="2" y="0"/>
                </a:lnTo>
                <a:lnTo>
                  <a:pt x="0" y="4"/>
                </a:lnTo>
                <a:close/>
              </a:path>
            </a:pathLst>
          </a:custGeom>
          <a:solidFill>
            <a:srgbClr val="1F1A17"/>
          </a:solidFill>
          <a:ln w="9525">
            <a:noFill/>
            <a:round/>
            <a:headEnd/>
            <a:tailEnd/>
          </a:ln>
        </p:spPr>
        <p:txBody>
          <a:bodyPr/>
          <a:lstStyle/>
          <a:p>
            <a:endParaRPr lang="en-US"/>
          </a:p>
        </p:txBody>
      </p:sp>
      <p:sp>
        <p:nvSpPr>
          <p:cNvPr id="45950" name="Freeform 2494"/>
          <p:cNvSpPr>
            <a:spLocks/>
          </p:cNvSpPr>
          <p:nvPr/>
        </p:nvSpPr>
        <p:spPr bwMode="auto">
          <a:xfrm>
            <a:off x="9880600" y="6111876"/>
            <a:ext cx="146050" cy="55563"/>
          </a:xfrm>
          <a:custGeom>
            <a:avLst/>
            <a:gdLst>
              <a:gd name="T0" fmla="*/ 38 w 92"/>
              <a:gd name="T1" fmla="*/ 0 h 35"/>
              <a:gd name="T2" fmla="*/ 42 w 92"/>
              <a:gd name="T3" fmla="*/ 0 h 35"/>
              <a:gd name="T4" fmla="*/ 46 w 92"/>
              <a:gd name="T5" fmla="*/ 0 h 35"/>
              <a:gd name="T6" fmla="*/ 56 w 92"/>
              <a:gd name="T7" fmla="*/ 2 h 35"/>
              <a:gd name="T8" fmla="*/ 65 w 92"/>
              <a:gd name="T9" fmla="*/ 2 h 35"/>
              <a:gd name="T10" fmla="*/ 71 w 92"/>
              <a:gd name="T11" fmla="*/ 2 h 35"/>
              <a:gd name="T12" fmla="*/ 77 w 92"/>
              <a:gd name="T13" fmla="*/ 4 h 35"/>
              <a:gd name="T14" fmla="*/ 77 w 92"/>
              <a:gd name="T15" fmla="*/ 4 h 35"/>
              <a:gd name="T16" fmla="*/ 81 w 92"/>
              <a:gd name="T17" fmla="*/ 6 h 35"/>
              <a:gd name="T18" fmla="*/ 88 w 92"/>
              <a:gd name="T19" fmla="*/ 6 h 35"/>
              <a:gd name="T20" fmla="*/ 92 w 92"/>
              <a:gd name="T21" fmla="*/ 10 h 35"/>
              <a:gd name="T22" fmla="*/ 92 w 92"/>
              <a:gd name="T23" fmla="*/ 16 h 35"/>
              <a:gd name="T24" fmla="*/ 90 w 92"/>
              <a:gd name="T25" fmla="*/ 20 h 35"/>
              <a:gd name="T26" fmla="*/ 88 w 92"/>
              <a:gd name="T27" fmla="*/ 23 h 35"/>
              <a:gd name="T28" fmla="*/ 84 w 92"/>
              <a:gd name="T29" fmla="*/ 27 h 35"/>
              <a:gd name="T30" fmla="*/ 77 w 92"/>
              <a:gd name="T31" fmla="*/ 27 h 35"/>
              <a:gd name="T32" fmla="*/ 79 w 92"/>
              <a:gd name="T33" fmla="*/ 29 h 35"/>
              <a:gd name="T34" fmla="*/ 71 w 92"/>
              <a:gd name="T35" fmla="*/ 29 h 35"/>
              <a:gd name="T36" fmla="*/ 67 w 92"/>
              <a:gd name="T37" fmla="*/ 29 h 35"/>
              <a:gd name="T38" fmla="*/ 63 w 92"/>
              <a:gd name="T39" fmla="*/ 31 h 35"/>
              <a:gd name="T40" fmla="*/ 40 w 92"/>
              <a:gd name="T41" fmla="*/ 33 h 35"/>
              <a:gd name="T42" fmla="*/ 36 w 92"/>
              <a:gd name="T43" fmla="*/ 33 h 35"/>
              <a:gd name="T44" fmla="*/ 29 w 92"/>
              <a:gd name="T45" fmla="*/ 33 h 35"/>
              <a:gd name="T46" fmla="*/ 25 w 92"/>
              <a:gd name="T47" fmla="*/ 33 h 35"/>
              <a:gd name="T48" fmla="*/ 13 w 92"/>
              <a:gd name="T49" fmla="*/ 35 h 35"/>
              <a:gd name="T50" fmla="*/ 6 w 92"/>
              <a:gd name="T51" fmla="*/ 33 h 35"/>
              <a:gd name="T52" fmla="*/ 0 w 92"/>
              <a:gd name="T53" fmla="*/ 33 h 35"/>
              <a:gd name="T54" fmla="*/ 0 w 92"/>
              <a:gd name="T55" fmla="*/ 31 h 35"/>
              <a:gd name="T56" fmla="*/ 0 w 92"/>
              <a:gd name="T57" fmla="*/ 29 h 35"/>
              <a:gd name="T58" fmla="*/ 15 w 92"/>
              <a:gd name="T59" fmla="*/ 14 h 35"/>
              <a:gd name="T60" fmla="*/ 33 w 92"/>
              <a:gd name="T61" fmla="*/ 0 h 35"/>
              <a:gd name="T62" fmla="*/ 38 w 92"/>
              <a:gd name="T63" fmla="*/ 0 h 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2"/>
              <a:gd name="T97" fmla="*/ 0 h 35"/>
              <a:gd name="T98" fmla="*/ 92 w 92"/>
              <a:gd name="T99" fmla="*/ 35 h 3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2" h="35">
                <a:moveTo>
                  <a:pt x="38" y="0"/>
                </a:moveTo>
                <a:lnTo>
                  <a:pt x="42" y="0"/>
                </a:lnTo>
                <a:lnTo>
                  <a:pt x="46" y="0"/>
                </a:lnTo>
                <a:lnTo>
                  <a:pt x="56" y="2"/>
                </a:lnTo>
                <a:lnTo>
                  <a:pt x="65" y="2"/>
                </a:lnTo>
                <a:lnTo>
                  <a:pt x="71" y="2"/>
                </a:lnTo>
                <a:lnTo>
                  <a:pt x="77" y="4"/>
                </a:lnTo>
                <a:lnTo>
                  <a:pt x="81" y="6"/>
                </a:lnTo>
                <a:lnTo>
                  <a:pt x="88" y="6"/>
                </a:lnTo>
                <a:lnTo>
                  <a:pt x="92" y="10"/>
                </a:lnTo>
                <a:lnTo>
                  <a:pt x="92" y="16"/>
                </a:lnTo>
                <a:lnTo>
                  <a:pt x="90" y="20"/>
                </a:lnTo>
                <a:lnTo>
                  <a:pt x="88" y="23"/>
                </a:lnTo>
                <a:lnTo>
                  <a:pt x="84" y="27"/>
                </a:lnTo>
                <a:lnTo>
                  <a:pt x="77" y="27"/>
                </a:lnTo>
                <a:lnTo>
                  <a:pt x="79" y="29"/>
                </a:lnTo>
                <a:lnTo>
                  <a:pt x="71" y="29"/>
                </a:lnTo>
                <a:lnTo>
                  <a:pt x="67" y="29"/>
                </a:lnTo>
                <a:lnTo>
                  <a:pt x="63" y="31"/>
                </a:lnTo>
                <a:lnTo>
                  <a:pt x="40" y="33"/>
                </a:lnTo>
                <a:lnTo>
                  <a:pt x="36" y="33"/>
                </a:lnTo>
                <a:lnTo>
                  <a:pt x="29" y="33"/>
                </a:lnTo>
                <a:lnTo>
                  <a:pt x="25" y="33"/>
                </a:lnTo>
                <a:lnTo>
                  <a:pt x="13" y="35"/>
                </a:lnTo>
                <a:lnTo>
                  <a:pt x="6" y="33"/>
                </a:lnTo>
                <a:lnTo>
                  <a:pt x="0" y="33"/>
                </a:lnTo>
                <a:lnTo>
                  <a:pt x="0" y="31"/>
                </a:lnTo>
                <a:lnTo>
                  <a:pt x="0" y="29"/>
                </a:lnTo>
                <a:lnTo>
                  <a:pt x="15" y="14"/>
                </a:lnTo>
                <a:lnTo>
                  <a:pt x="33" y="0"/>
                </a:lnTo>
                <a:lnTo>
                  <a:pt x="38" y="0"/>
                </a:lnTo>
                <a:close/>
              </a:path>
            </a:pathLst>
          </a:custGeom>
          <a:solidFill>
            <a:srgbClr val="797297"/>
          </a:solidFill>
          <a:ln w="9525">
            <a:noFill/>
            <a:round/>
            <a:headEnd/>
            <a:tailEnd/>
          </a:ln>
        </p:spPr>
        <p:txBody>
          <a:bodyPr/>
          <a:lstStyle/>
          <a:p>
            <a:endParaRPr lang="en-US"/>
          </a:p>
        </p:txBody>
      </p:sp>
      <p:sp>
        <p:nvSpPr>
          <p:cNvPr id="45951" name="Freeform 2495"/>
          <p:cNvSpPr>
            <a:spLocks/>
          </p:cNvSpPr>
          <p:nvPr/>
        </p:nvSpPr>
        <p:spPr bwMode="auto">
          <a:xfrm>
            <a:off x="9880600" y="6111876"/>
            <a:ext cx="146050" cy="55563"/>
          </a:xfrm>
          <a:custGeom>
            <a:avLst/>
            <a:gdLst>
              <a:gd name="T0" fmla="*/ 38 w 92"/>
              <a:gd name="T1" fmla="*/ 0 h 35"/>
              <a:gd name="T2" fmla="*/ 42 w 92"/>
              <a:gd name="T3" fmla="*/ 0 h 35"/>
              <a:gd name="T4" fmla="*/ 46 w 92"/>
              <a:gd name="T5" fmla="*/ 0 h 35"/>
              <a:gd name="T6" fmla="*/ 56 w 92"/>
              <a:gd name="T7" fmla="*/ 2 h 35"/>
              <a:gd name="T8" fmla="*/ 65 w 92"/>
              <a:gd name="T9" fmla="*/ 2 h 35"/>
              <a:gd name="T10" fmla="*/ 71 w 92"/>
              <a:gd name="T11" fmla="*/ 2 h 35"/>
              <a:gd name="T12" fmla="*/ 77 w 92"/>
              <a:gd name="T13" fmla="*/ 4 h 35"/>
              <a:gd name="T14" fmla="*/ 77 w 92"/>
              <a:gd name="T15" fmla="*/ 4 h 35"/>
              <a:gd name="T16" fmla="*/ 81 w 92"/>
              <a:gd name="T17" fmla="*/ 6 h 35"/>
              <a:gd name="T18" fmla="*/ 88 w 92"/>
              <a:gd name="T19" fmla="*/ 6 h 35"/>
              <a:gd name="T20" fmla="*/ 92 w 92"/>
              <a:gd name="T21" fmla="*/ 10 h 35"/>
              <a:gd name="T22" fmla="*/ 92 w 92"/>
              <a:gd name="T23" fmla="*/ 16 h 35"/>
              <a:gd name="T24" fmla="*/ 90 w 92"/>
              <a:gd name="T25" fmla="*/ 20 h 35"/>
              <a:gd name="T26" fmla="*/ 88 w 92"/>
              <a:gd name="T27" fmla="*/ 23 h 35"/>
              <a:gd name="T28" fmla="*/ 84 w 92"/>
              <a:gd name="T29" fmla="*/ 27 h 35"/>
              <a:gd name="T30" fmla="*/ 77 w 92"/>
              <a:gd name="T31" fmla="*/ 27 h 35"/>
              <a:gd name="T32" fmla="*/ 79 w 92"/>
              <a:gd name="T33" fmla="*/ 29 h 35"/>
              <a:gd name="T34" fmla="*/ 71 w 92"/>
              <a:gd name="T35" fmla="*/ 29 h 35"/>
              <a:gd name="T36" fmla="*/ 67 w 92"/>
              <a:gd name="T37" fmla="*/ 29 h 35"/>
              <a:gd name="T38" fmla="*/ 63 w 92"/>
              <a:gd name="T39" fmla="*/ 31 h 35"/>
              <a:gd name="T40" fmla="*/ 40 w 92"/>
              <a:gd name="T41" fmla="*/ 33 h 35"/>
              <a:gd name="T42" fmla="*/ 36 w 92"/>
              <a:gd name="T43" fmla="*/ 33 h 35"/>
              <a:gd name="T44" fmla="*/ 29 w 92"/>
              <a:gd name="T45" fmla="*/ 33 h 35"/>
              <a:gd name="T46" fmla="*/ 25 w 92"/>
              <a:gd name="T47" fmla="*/ 33 h 35"/>
              <a:gd name="T48" fmla="*/ 13 w 92"/>
              <a:gd name="T49" fmla="*/ 35 h 35"/>
              <a:gd name="T50" fmla="*/ 6 w 92"/>
              <a:gd name="T51" fmla="*/ 33 h 35"/>
              <a:gd name="T52" fmla="*/ 0 w 92"/>
              <a:gd name="T53" fmla="*/ 33 h 35"/>
              <a:gd name="T54" fmla="*/ 0 w 92"/>
              <a:gd name="T55" fmla="*/ 31 h 35"/>
              <a:gd name="T56" fmla="*/ 0 w 92"/>
              <a:gd name="T57" fmla="*/ 29 h 35"/>
              <a:gd name="T58" fmla="*/ 15 w 92"/>
              <a:gd name="T59" fmla="*/ 14 h 35"/>
              <a:gd name="T60" fmla="*/ 33 w 92"/>
              <a:gd name="T61" fmla="*/ 0 h 35"/>
              <a:gd name="T62" fmla="*/ 38 w 92"/>
              <a:gd name="T63" fmla="*/ 0 h 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2"/>
              <a:gd name="T97" fmla="*/ 0 h 35"/>
              <a:gd name="T98" fmla="*/ 92 w 92"/>
              <a:gd name="T99" fmla="*/ 35 h 3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2" h="35">
                <a:moveTo>
                  <a:pt x="38" y="0"/>
                </a:moveTo>
                <a:lnTo>
                  <a:pt x="42" y="0"/>
                </a:lnTo>
                <a:lnTo>
                  <a:pt x="46" y="0"/>
                </a:lnTo>
                <a:lnTo>
                  <a:pt x="56" y="2"/>
                </a:lnTo>
                <a:lnTo>
                  <a:pt x="65" y="2"/>
                </a:lnTo>
                <a:lnTo>
                  <a:pt x="71" y="2"/>
                </a:lnTo>
                <a:lnTo>
                  <a:pt x="77" y="4"/>
                </a:lnTo>
                <a:lnTo>
                  <a:pt x="81" y="6"/>
                </a:lnTo>
                <a:lnTo>
                  <a:pt x="88" y="6"/>
                </a:lnTo>
                <a:lnTo>
                  <a:pt x="92" y="10"/>
                </a:lnTo>
                <a:lnTo>
                  <a:pt x="92" y="16"/>
                </a:lnTo>
                <a:lnTo>
                  <a:pt x="90" y="20"/>
                </a:lnTo>
                <a:lnTo>
                  <a:pt x="88" y="23"/>
                </a:lnTo>
                <a:lnTo>
                  <a:pt x="84" y="27"/>
                </a:lnTo>
                <a:lnTo>
                  <a:pt x="77" y="27"/>
                </a:lnTo>
                <a:lnTo>
                  <a:pt x="79" y="29"/>
                </a:lnTo>
                <a:lnTo>
                  <a:pt x="71" y="29"/>
                </a:lnTo>
                <a:lnTo>
                  <a:pt x="67" y="29"/>
                </a:lnTo>
                <a:lnTo>
                  <a:pt x="63" y="31"/>
                </a:lnTo>
                <a:lnTo>
                  <a:pt x="40" y="33"/>
                </a:lnTo>
                <a:lnTo>
                  <a:pt x="36" y="33"/>
                </a:lnTo>
                <a:lnTo>
                  <a:pt x="29" y="33"/>
                </a:lnTo>
                <a:lnTo>
                  <a:pt x="25" y="33"/>
                </a:lnTo>
                <a:lnTo>
                  <a:pt x="13" y="35"/>
                </a:lnTo>
                <a:lnTo>
                  <a:pt x="6" y="33"/>
                </a:lnTo>
                <a:lnTo>
                  <a:pt x="0" y="33"/>
                </a:lnTo>
                <a:lnTo>
                  <a:pt x="0" y="31"/>
                </a:lnTo>
                <a:lnTo>
                  <a:pt x="0" y="29"/>
                </a:lnTo>
                <a:lnTo>
                  <a:pt x="15" y="14"/>
                </a:lnTo>
                <a:lnTo>
                  <a:pt x="33" y="0"/>
                </a:lnTo>
                <a:lnTo>
                  <a:pt x="38" y="0"/>
                </a:lnTo>
              </a:path>
            </a:pathLst>
          </a:custGeom>
          <a:noFill/>
          <a:ln w="3175">
            <a:solidFill>
              <a:srgbClr val="1F1A17"/>
            </a:solidFill>
            <a:round/>
            <a:headEnd/>
            <a:tailEnd/>
          </a:ln>
        </p:spPr>
        <p:txBody>
          <a:bodyPr/>
          <a:lstStyle/>
          <a:p>
            <a:endParaRPr lang="en-US"/>
          </a:p>
        </p:txBody>
      </p:sp>
      <p:sp>
        <p:nvSpPr>
          <p:cNvPr id="45952" name="Freeform 2496"/>
          <p:cNvSpPr>
            <a:spLocks/>
          </p:cNvSpPr>
          <p:nvPr/>
        </p:nvSpPr>
        <p:spPr bwMode="auto">
          <a:xfrm>
            <a:off x="8774114" y="4987926"/>
            <a:ext cx="180975" cy="61913"/>
          </a:xfrm>
          <a:custGeom>
            <a:avLst/>
            <a:gdLst>
              <a:gd name="T0" fmla="*/ 56 w 114"/>
              <a:gd name="T1" fmla="*/ 2 h 39"/>
              <a:gd name="T2" fmla="*/ 79 w 114"/>
              <a:gd name="T3" fmla="*/ 6 h 39"/>
              <a:gd name="T4" fmla="*/ 96 w 114"/>
              <a:gd name="T5" fmla="*/ 12 h 39"/>
              <a:gd name="T6" fmla="*/ 104 w 114"/>
              <a:gd name="T7" fmla="*/ 16 h 39"/>
              <a:gd name="T8" fmla="*/ 108 w 114"/>
              <a:gd name="T9" fmla="*/ 19 h 39"/>
              <a:gd name="T10" fmla="*/ 112 w 114"/>
              <a:gd name="T11" fmla="*/ 23 h 39"/>
              <a:gd name="T12" fmla="*/ 114 w 114"/>
              <a:gd name="T13" fmla="*/ 27 h 39"/>
              <a:gd name="T14" fmla="*/ 112 w 114"/>
              <a:gd name="T15" fmla="*/ 29 h 39"/>
              <a:gd name="T16" fmla="*/ 108 w 114"/>
              <a:gd name="T17" fmla="*/ 33 h 39"/>
              <a:gd name="T18" fmla="*/ 104 w 114"/>
              <a:gd name="T19" fmla="*/ 35 h 39"/>
              <a:gd name="T20" fmla="*/ 96 w 114"/>
              <a:gd name="T21" fmla="*/ 37 h 39"/>
              <a:gd name="T22" fmla="*/ 79 w 114"/>
              <a:gd name="T23" fmla="*/ 39 h 39"/>
              <a:gd name="T24" fmla="*/ 56 w 114"/>
              <a:gd name="T25" fmla="*/ 37 h 39"/>
              <a:gd name="T26" fmla="*/ 35 w 114"/>
              <a:gd name="T27" fmla="*/ 33 h 39"/>
              <a:gd name="T28" fmla="*/ 16 w 114"/>
              <a:gd name="T29" fmla="*/ 27 h 39"/>
              <a:gd name="T30" fmla="*/ 10 w 114"/>
              <a:gd name="T31" fmla="*/ 23 h 39"/>
              <a:gd name="T32" fmla="*/ 4 w 114"/>
              <a:gd name="T33" fmla="*/ 21 h 39"/>
              <a:gd name="T34" fmla="*/ 0 w 114"/>
              <a:gd name="T35" fmla="*/ 17 h 39"/>
              <a:gd name="T36" fmla="*/ 0 w 114"/>
              <a:gd name="T37" fmla="*/ 14 h 39"/>
              <a:gd name="T38" fmla="*/ 0 w 114"/>
              <a:gd name="T39" fmla="*/ 10 h 39"/>
              <a:gd name="T40" fmla="*/ 4 w 114"/>
              <a:gd name="T41" fmla="*/ 6 h 39"/>
              <a:gd name="T42" fmla="*/ 10 w 114"/>
              <a:gd name="T43" fmla="*/ 4 h 39"/>
              <a:gd name="T44" fmla="*/ 16 w 114"/>
              <a:gd name="T45" fmla="*/ 2 h 39"/>
              <a:gd name="T46" fmla="*/ 35 w 114"/>
              <a:gd name="T47" fmla="*/ 0 h 39"/>
              <a:gd name="T48" fmla="*/ 56 w 114"/>
              <a:gd name="T49" fmla="*/ 2 h 3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4"/>
              <a:gd name="T76" fmla="*/ 0 h 39"/>
              <a:gd name="T77" fmla="*/ 114 w 114"/>
              <a:gd name="T78" fmla="*/ 39 h 3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4" h="39">
                <a:moveTo>
                  <a:pt x="56" y="2"/>
                </a:moveTo>
                <a:lnTo>
                  <a:pt x="79" y="6"/>
                </a:lnTo>
                <a:lnTo>
                  <a:pt x="96" y="12"/>
                </a:lnTo>
                <a:lnTo>
                  <a:pt x="104" y="16"/>
                </a:lnTo>
                <a:lnTo>
                  <a:pt x="108" y="19"/>
                </a:lnTo>
                <a:lnTo>
                  <a:pt x="112" y="23"/>
                </a:lnTo>
                <a:lnTo>
                  <a:pt x="114" y="27"/>
                </a:lnTo>
                <a:lnTo>
                  <a:pt x="112" y="29"/>
                </a:lnTo>
                <a:lnTo>
                  <a:pt x="108" y="33"/>
                </a:lnTo>
                <a:lnTo>
                  <a:pt x="104" y="35"/>
                </a:lnTo>
                <a:lnTo>
                  <a:pt x="96" y="37"/>
                </a:lnTo>
                <a:lnTo>
                  <a:pt x="79" y="39"/>
                </a:lnTo>
                <a:lnTo>
                  <a:pt x="56" y="37"/>
                </a:lnTo>
                <a:lnTo>
                  <a:pt x="35" y="33"/>
                </a:lnTo>
                <a:lnTo>
                  <a:pt x="16" y="27"/>
                </a:lnTo>
                <a:lnTo>
                  <a:pt x="10" y="23"/>
                </a:lnTo>
                <a:lnTo>
                  <a:pt x="4" y="21"/>
                </a:lnTo>
                <a:lnTo>
                  <a:pt x="0" y="17"/>
                </a:lnTo>
                <a:lnTo>
                  <a:pt x="0" y="14"/>
                </a:lnTo>
                <a:lnTo>
                  <a:pt x="0" y="10"/>
                </a:lnTo>
                <a:lnTo>
                  <a:pt x="4" y="6"/>
                </a:lnTo>
                <a:lnTo>
                  <a:pt x="10" y="4"/>
                </a:lnTo>
                <a:lnTo>
                  <a:pt x="16" y="2"/>
                </a:lnTo>
                <a:lnTo>
                  <a:pt x="35" y="0"/>
                </a:lnTo>
                <a:lnTo>
                  <a:pt x="56" y="2"/>
                </a:lnTo>
                <a:close/>
              </a:path>
            </a:pathLst>
          </a:custGeom>
          <a:solidFill>
            <a:srgbClr val="DC3632"/>
          </a:solidFill>
          <a:ln w="9525">
            <a:noFill/>
            <a:round/>
            <a:headEnd/>
            <a:tailEnd/>
          </a:ln>
        </p:spPr>
        <p:txBody>
          <a:bodyPr/>
          <a:lstStyle/>
          <a:p>
            <a:endParaRPr lang="en-US"/>
          </a:p>
        </p:txBody>
      </p:sp>
      <p:sp>
        <p:nvSpPr>
          <p:cNvPr id="45953" name="Freeform 2497"/>
          <p:cNvSpPr>
            <a:spLocks/>
          </p:cNvSpPr>
          <p:nvPr/>
        </p:nvSpPr>
        <p:spPr bwMode="auto">
          <a:xfrm>
            <a:off x="8863014" y="4978400"/>
            <a:ext cx="103187" cy="52388"/>
          </a:xfrm>
          <a:custGeom>
            <a:avLst/>
            <a:gdLst>
              <a:gd name="T0" fmla="*/ 65 w 65"/>
              <a:gd name="T1" fmla="*/ 33 h 33"/>
              <a:gd name="T2" fmla="*/ 65 w 65"/>
              <a:gd name="T3" fmla="*/ 33 h 33"/>
              <a:gd name="T4" fmla="*/ 63 w 65"/>
              <a:gd name="T5" fmla="*/ 25 h 33"/>
              <a:gd name="T6" fmla="*/ 58 w 65"/>
              <a:gd name="T7" fmla="*/ 20 h 33"/>
              <a:gd name="T8" fmla="*/ 52 w 65"/>
              <a:gd name="T9" fmla="*/ 14 h 33"/>
              <a:gd name="T10" fmla="*/ 44 w 65"/>
              <a:gd name="T11" fmla="*/ 10 h 33"/>
              <a:gd name="T12" fmla="*/ 25 w 65"/>
              <a:gd name="T13" fmla="*/ 4 h 33"/>
              <a:gd name="T14" fmla="*/ 2 w 65"/>
              <a:gd name="T15" fmla="*/ 0 h 33"/>
              <a:gd name="T16" fmla="*/ 0 w 65"/>
              <a:gd name="T17" fmla="*/ 16 h 33"/>
              <a:gd name="T18" fmla="*/ 21 w 65"/>
              <a:gd name="T19" fmla="*/ 20 h 33"/>
              <a:gd name="T20" fmla="*/ 38 w 65"/>
              <a:gd name="T21" fmla="*/ 25 h 33"/>
              <a:gd name="T22" fmla="*/ 44 w 65"/>
              <a:gd name="T23" fmla="*/ 29 h 33"/>
              <a:gd name="T24" fmla="*/ 48 w 65"/>
              <a:gd name="T25" fmla="*/ 31 h 33"/>
              <a:gd name="T26" fmla="*/ 50 w 65"/>
              <a:gd name="T27" fmla="*/ 33 h 33"/>
              <a:gd name="T28" fmla="*/ 50 w 65"/>
              <a:gd name="T29" fmla="*/ 33 h 33"/>
              <a:gd name="T30" fmla="*/ 50 w 65"/>
              <a:gd name="T31" fmla="*/ 33 h 33"/>
              <a:gd name="T32" fmla="*/ 65 w 65"/>
              <a:gd name="T33" fmla="*/ 33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3"/>
              <a:gd name="T53" fmla="*/ 65 w 6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3">
                <a:moveTo>
                  <a:pt x="65" y="33"/>
                </a:moveTo>
                <a:lnTo>
                  <a:pt x="65" y="33"/>
                </a:lnTo>
                <a:lnTo>
                  <a:pt x="63" y="25"/>
                </a:lnTo>
                <a:lnTo>
                  <a:pt x="58" y="20"/>
                </a:lnTo>
                <a:lnTo>
                  <a:pt x="52" y="14"/>
                </a:lnTo>
                <a:lnTo>
                  <a:pt x="44" y="10"/>
                </a:lnTo>
                <a:lnTo>
                  <a:pt x="25" y="4"/>
                </a:lnTo>
                <a:lnTo>
                  <a:pt x="2" y="0"/>
                </a:lnTo>
                <a:lnTo>
                  <a:pt x="0" y="16"/>
                </a:lnTo>
                <a:lnTo>
                  <a:pt x="21" y="20"/>
                </a:lnTo>
                <a:lnTo>
                  <a:pt x="38" y="25"/>
                </a:lnTo>
                <a:lnTo>
                  <a:pt x="44" y="29"/>
                </a:lnTo>
                <a:lnTo>
                  <a:pt x="48" y="31"/>
                </a:lnTo>
                <a:lnTo>
                  <a:pt x="50" y="33"/>
                </a:lnTo>
                <a:lnTo>
                  <a:pt x="65" y="33"/>
                </a:lnTo>
                <a:close/>
              </a:path>
            </a:pathLst>
          </a:custGeom>
          <a:solidFill>
            <a:srgbClr val="1F1A17"/>
          </a:solidFill>
          <a:ln w="9525">
            <a:noFill/>
            <a:round/>
            <a:headEnd/>
            <a:tailEnd/>
          </a:ln>
        </p:spPr>
        <p:txBody>
          <a:bodyPr/>
          <a:lstStyle/>
          <a:p>
            <a:endParaRPr lang="en-US"/>
          </a:p>
        </p:txBody>
      </p:sp>
      <p:sp>
        <p:nvSpPr>
          <p:cNvPr id="45954" name="Freeform 2498"/>
          <p:cNvSpPr>
            <a:spLocks/>
          </p:cNvSpPr>
          <p:nvPr/>
        </p:nvSpPr>
        <p:spPr bwMode="auto">
          <a:xfrm>
            <a:off x="8863014" y="5027614"/>
            <a:ext cx="103187" cy="33337"/>
          </a:xfrm>
          <a:custGeom>
            <a:avLst/>
            <a:gdLst>
              <a:gd name="T0" fmla="*/ 0 w 65"/>
              <a:gd name="T1" fmla="*/ 19 h 21"/>
              <a:gd name="T2" fmla="*/ 0 w 65"/>
              <a:gd name="T3" fmla="*/ 19 h 21"/>
              <a:gd name="T4" fmla="*/ 23 w 65"/>
              <a:gd name="T5" fmla="*/ 21 h 21"/>
              <a:gd name="T6" fmla="*/ 42 w 65"/>
              <a:gd name="T7" fmla="*/ 19 h 21"/>
              <a:gd name="T8" fmla="*/ 50 w 65"/>
              <a:gd name="T9" fmla="*/ 17 h 21"/>
              <a:gd name="T10" fmla="*/ 58 w 65"/>
              <a:gd name="T11" fmla="*/ 16 h 21"/>
              <a:gd name="T12" fmla="*/ 63 w 65"/>
              <a:gd name="T13" fmla="*/ 10 h 21"/>
              <a:gd name="T14" fmla="*/ 65 w 65"/>
              <a:gd name="T15" fmla="*/ 2 h 21"/>
              <a:gd name="T16" fmla="*/ 50 w 65"/>
              <a:gd name="T17" fmla="*/ 2 h 21"/>
              <a:gd name="T18" fmla="*/ 50 w 65"/>
              <a:gd name="T19" fmla="*/ 0 h 21"/>
              <a:gd name="T20" fmla="*/ 48 w 65"/>
              <a:gd name="T21" fmla="*/ 0 h 21"/>
              <a:gd name="T22" fmla="*/ 44 w 65"/>
              <a:gd name="T23" fmla="*/ 2 h 21"/>
              <a:gd name="T24" fmla="*/ 40 w 65"/>
              <a:gd name="T25" fmla="*/ 4 h 21"/>
              <a:gd name="T26" fmla="*/ 23 w 65"/>
              <a:gd name="T27" fmla="*/ 6 h 21"/>
              <a:gd name="T28" fmla="*/ 2 w 65"/>
              <a:gd name="T29" fmla="*/ 4 h 21"/>
              <a:gd name="T30" fmla="*/ 2 w 65"/>
              <a:gd name="T31" fmla="*/ 4 h 21"/>
              <a:gd name="T32" fmla="*/ 0 w 65"/>
              <a:gd name="T33" fmla="*/ 1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0" y="19"/>
                </a:moveTo>
                <a:lnTo>
                  <a:pt x="0" y="19"/>
                </a:lnTo>
                <a:lnTo>
                  <a:pt x="23" y="21"/>
                </a:lnTo>
                <a:lnTo>
                  <a:pt x="42" y="19"/>
                </a:lnTo>
                <a:lnTo>
                  <a:pt x="50" y="17"/>
                </a:lnTo>
                <a:lnTo>
                  <a:pt x="58" y="16"/>
                </a:lnTo>
                <a:lnTo>
                  <a:pt x="63" y="10"/>
                </a:lnTo>
                <a:lnTo>
                  <a:pt x="65" y="2"/>
                </a:lnTo>
                <a:lnTo>
                  <a:pt x="50" y="2"/>
                </a:lnTo>
                <a:lnTo>
                  <a:pt x="50" y="0"/>
                </a:lnTo>
                <a:lnTo>
                  <a:pt x="48" y="0"/>
                </a:lnTo>
                <a:lnTo>
                  <a:pt x="44" y="2"/>
                </a:lnTo>
                <a:lnTo>
                  <a:pt x="40" y="4"/>
                </a:lnTo>
                <a:lnTo>
                  <a:pt x="23" y="6"/>
                </a:lnTo>
                <a:lnTo>
                  <a:pt x="2" y="4"/>
                </a:lnTo>
                <a:lnTo>
                  <a:pt x="0" y="19"/>
                </a:lnTo>
                <a:close/>
              </a:path>
            </a:pathLst>
          </a:custGeom>
          <a:solidFill>
            <a:srgbClr val="1F1A17"/>
          </a:solidFill>
          <a:ln w="9525">
            <a:noFill/>
            <a:round/>
            <a:headEnd/>
            <a:tailEnd/>
          </a:ln>
        </p:spPr>
        <p:txBody>
          <a:bodyPr/>
          <a:lstStyle/>
          <a:p>
            <a:endParaRPr lang="en-US"/>
          </a:p>
        </p:txBody>
      </p:sp>
      <p:sp>
        <p:nvSpPr>
          <p:cNvPr id="45955" name="Freeform 2499"/>
          <p:cNvSpPr>
            <a:spLocks/>
          </p:cNvSpPr>
          <p:nvPr/>
        </p:nvSpPr>
        <p:spPr bwMode="auto">
          <a:xfrm>
            <a:off x="8759826" y="5006975"/>
            <a:ext cx="106363" cy="50800"/>
          </a:xfrm>
          <a:custGeom>
            <a:avLst/>
            <a:gdLst>
              <a:gd name="T0" fmla="*/ 0 w 67"/>
              <a:gd name="T1" fmla="*/ 2 h 32"/>
              <a:gd name="T2" fmla="*/ 0 w 67"/>
              <a:gd name="T3" fmla="*/ 2 h 32"/>
              <a:gd name="T4" fmla="*/ 4 w 67"/>
              <a:gd name="T5" fmla="*/ 9 h 32"/>
              <a:gd name="T6" fmla="*/ 7 w 67"/>
              <a:gd name="T7" fmla="*/ 15 h 32"/>
              <a:gd name="T8" fmla="*/ 15 w 67"/>
              <a:gd name="T9" fmla="*/ 19 h 32"/>
              <a:gd name="T10" fmla="*/ 23 w 67"/>
              <a:gd name="T11" fmla="*/ 23 h 32"/>
              <a:gd name="T12" fmla="*/ 42 w 67"/>
              <a:gd name="T13" fmla="*/ 29 h 32"/>
              <a:gd name="T14" fmla="*/ 65 w 67"/>
              <a:gd name="T15" fmla="*/ 32 h 32"/>
              <a:gd name="T16" fmla="*/ 67 w 67"/>
              <a:gd name="T17" fmla="*/ 17 h 32"/>
              <a:gd name="T18" fmla="*/ 46 w 67"/>
              <a:gd name="T19" fmla="*/ 13 h 32"/>
              <a:gd name="T20" fmla="*/ 29 w 67"/>
              <a:gd name="T21" fmla="*/ 7 h 32"/>
              <a:gd name="T22" fmla="*/ 23 w 67"/>
              <a:gd name="T23" fmla="*/ 5 h 32"/>
              <a:gd name="T24" fmla="*/ 19 w 67"/>
              <a:gd name="T25" fmla="*/ 2 h 32"/>
              <a:gd name="T26" fmla="*/ 17 w 67"/>
              <a:gd name="T27" fmla="*/ 0 h 32"/>
              <a:gd name="T28" fmla="*/ 17 w 67"/>
              <a:gd name="T29" fmla="*/ 2 h 32"/>
              <a:gd name="T30" fmla="*/ 17 w 67"/>
              <a:gd name="T31" fmla="*/ 2 h 32"/>
              <a:gd name="T32" fmla="*/ 0 w 67"/>
              <a:gd name="T33" fmla="*/ 2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32"/>
              <a:gd name="T53" fmla="*/ 67 w 67"/>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32">
                <a:moveTo>
                  <a:pt x="0" y="2"/>
                </a:moveTo>
                <a:lnTo>
                  <a:pt x="0" y="2"/>
                </a:lnTo>
                <a:lnTo>
                  <a:pt x="4" y="9"/>
                </a:lnTo>
                <a:lnTo>
                  <a:pt x="7" y="15"/>
                </a:lnTo>
                <a:lnTo>
                  <a:pt x="15" y="19"/>
                </a:lnTo>
                <a:lnTo>
                  <a:pt x="23" y="23"/>
                </a:lnTo>
                <a:lnTo>
                  <a:pt x="42" y="29"/>
                </a:lnTo>
                <a:lnTo>
                  <a:pt x="65" y="32"/>
                </a:lnTo>
                <a:lnTo>
                  <a:pt x="67" y="17"/>
                </a:lnTo>
                <a:lnTo>
                  <a:pt x="46" y="13"/>
                </a:lnTo>
                <a:lnTo>
                  <a:pt x="29" y="7"/>
                </a:lnTo>
                <a:lnTo>
                  <a:pt x="23" y="5"/>
                </a:lnTo>
                <a:lnTo>
                  <a:pt x="19" y="2"/>
                </a:lnTo>
                <a:lnTo>
                  <a:pt x="17" y="0"/>
                </a:lnTo>
                <a:lnTo>
                  <a:pt x="17" y="2"/>
                </a:lnTo>
                <a:lnTo>
                  <a:pt x="0" y="2"/>
                </a:lnTo>
                <a:close/>
              </a:path>
            </a:pathLst>
          </a:custGeom>
          <a:solidFill>
            <a:srgbClr val="1F1A17"/>
          </a:solidFill>
          <a:ln w="9525">
            <a:noFill/>
            <a:round/>
            <a:headEnd/>
            <a:tailEnd/>
          </a:ln>
        </p:spPr>
        <p:txBody>
          <a:bodyPr/>
          <a:lstStyle/>
          <a:p>
            <a:endParaRPr lang="en-US"/>
          </a:p>
        </p:txBody>
      </p:sp>
      <p:sp>
        <p:nvSpPr>
          <p:cNvPr id="45956" name="Freeform 2500"/>
          <p:cNvSpPr>
            <a:spLocks/>
          </p:cNvSpPr>
          <p:nvPr/>
        </p:nvSpPr>
        <p:spPr bwMode="auto">
          <a:xfrm>
            <a:off x="8759826" y="4976814"/>
            <a:ext cx="106363" cy="33337"/>
          </a:xfrm>
          <a:custGeom>
            <a:avLst/>
            <a:gdLst>
              <a:gd name="T0" fmla="*/ 67 w 67"/>
              <a:gd name="T1" fmla="*/ 1 h 21"/>
              <a:gd name="T2" fmla="*/ 67 w 67"/>
              <a:gd name="T3" fmla="*/ 1 h 21"/>
              <a:gd name="T4" fmla="*/ 44 w 67"/>
              <a:gd name="T5" fmla="*/ 0 h 21"/>
              <a:gd name="T6" fmla="*/ 25 w 67"/>
              <a:gd name="T7" fmla="*/ 1 h 21"/>
              <a:gd name="T8" fmla="*/ 15 w 67"/>
              <a:gd name="T9" fmla="*/ 3 h 21"/>
              <a:gd name="T10" fmla="*/ 9 w 67"/>
              <a:gd name="T11" fmla="*/ 7 h 21"/>
              <a:gd name="T12" fmla="*/ 4 w 67"/>
              <a:gd name="T13" fmla="*/ 13 h 21"/>
              <a:gd name="T14" fmla="*/ 0 w 67"/>
              <a:gd name="T15" fmla="*/ 21 h 21"/>
              <a:gd name="T16" fmla="*/ 17 w 67"/>
              <a:gd name="T17" fmla="*/ 21 h 21"/>
              <a:gd name="T18" fmla="*/ 17 w 67"/>
              <a:gd name="T19" fmla="*/ 21 h 21"/>
              <a:gd name="T20" fmla="*/ 17 w 67"/>
              <a:gd name="T21" fmla="*/ 21 h 21"/>
              <a:gd name="T22" fmla="*/ 21 w 67"/>
              <a:gd name="T23" fmla="*/ 19 h 21"/>
              <a:gd name="T24" fmla="*/ 27 w 67"/>
              <a:gd name="T25" fmla="*/ 17 h 21"/>
              <a:gd name="T26" fmla="*/ 44 w 67"/>
              <a:gd name="T27" fmla="*/ 17 h 21"/>
              <a:gd name="T28" fmla="*/ 65 w 67"/>
              <a:gd name="T29" fmla="*/ 17 h 21"/>
              <a:gd name="T30" fmla="*/ 65 w 67"/>
              <a:gd name="T31" fmla="*/ 17 h 21"/>
              <a:gd name="T32" fmla="*/ 67 w 67"/>
              <a:gd name="T33" fmla="*/ 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21"/>
              <a:gd name="T53" fmla="*/ 67 w 67"/>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21">
                <a:moveTo>
                  <a:pt x="67" y="1"/>
                </a:moveTo>
                <a:lnTo>
                  <a:pt x="67" y="1"/>
                </a:lnTo>
                <a:lnTo>
                  <a:pt x="44" y="0"/>
                </a:lnTo>
                <a:lnTo>
                  <a:pt x="25" y="1"/>
                </a:lnTo>
                <a:lnTo>
                  <a:pt x="15" y="3"/>
                </a:lnTo>
                <a:lnTo>
                  <a:pt x="9" y="7"/>
                </a:lnTo>
                <a:lnTo>
                  <a:pt x="4" y="13"/>
                </a:lnTo>
                <a:lnTo>
                  <a:pt x="0" y="21"/>
                </a:lnTo>
                <a:lnTo>
                  <a:pt x="17" y="21"/>
                </a:lnTo>
                <a:lnTo>
                  <a:pt x="21" y="19"/>
                </a:lnTo>
                <a:lnTo>
                  <a:pt x="27" y="17"/>
                </a:lnTo>
                <a:lnTo>
                  <a:pt x="44" y="17"/>
                </a:lnTo>
                <a:lnTo>
                  <a:pt x="65" y="17"/>
                </a:lnTo>
                <a:lnTo>
                  <a:pt x="67" y="1"/>
                </a:lnTo>
                <a:close/>
              </a:path>
            </a:pathLst>
          </a:custGeom>
          <a:solidFill>
            <a:srgbClr val="1F1A17"/>
          </a:solidFill>
          <a:ln w="9525">
            <a:noFill/>
            <a:round/>
            <a:headEnd/>
            <a:tailEnd/>
          </a:ln>
        </p:spPr>
        <p:txBody>
          <a:bodyPr/>
          <a:lstStyle/>
          <a:p>
            <a:endParaRPr lang="en-US"/>
          </a:p>
        </p:txBody>
      </p:sp>
      <p:sp>
        <p:nvSpPr>
          <p:cNvPr id="45957" name="Freeform 2501"/>
          <p:cNvSpPr>
            <a:spLocks/>
          </p:cNvSpPr>
          <p:nvPr/>
        </p:nvSpPr>
        <p:spPr bwMode="auto">
          <a:xfrm>
            <a:off x="5594351" y="4016376"/>
            <a:ext cx="246063" cy="557213"/>
          </a:xfrm>
          <a:custGeom>
            <a:avLst/>
            <a:gdLst>
              <a:gd name="T0" fmla="*/ 155 w 155"/>
              <a:gd name="T1" fmla="*/ 0 h 351"/>
              <a:gd name="T2" fmla="*/ 134 w 155"/>
              <a:gd name="T3" fmla="*/ 4 h 351"/>
              <a:gd name="T4" fmla="*/ 98 w 155"/>
              <a:gd name="T5" fmla="*/ 13 h 351"/>
              <a:gd name="T6" fmla="*/ 57 w 155"/>
              <a:gd name="T7" fmla="*/ 23 h 351"/>
              <a:gd name="T8" fmla="*/ 19 w 155"/>
              <a:gd name="T9" fmla="*/ 35 h 351"/>
              <a:gd name="T10" fmla="*/ 11 w 155"/>
              <a:gd name="T11" fmla="*/ 36 h 351"/>
              <a:gd name="T12" fmla="*/ 6 w 155"/>
              <a:gd name="T13" fmla="*/ 40 h 351"/>
              <a:gd name="T14" fmla="*/ 2 w 155"/>
              <a:gd name="T15" fmla="*/ 44 h 351"/>
              <a:gd name="T16" fmla="*/ 0 w 155"/>
              <a:gd name="T17" fmla="*/ 52 h 351"/>
              <a:gd name="T18" fmla="*/ 0 w 155"/>
              <a:gd name="T19" fmla="*/ 351 h 3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5"/>
              <a:gd name="T31" fmla="*/ 0 h 351"/>
              <a:gd name="T32" fmla="*/ 155 w 155"/>
              <a:gd name="T33" fmla="*/ 351 h 35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5" h="351">
                <a:moveTo>
                  <a:pt x="155" y="0"/>
                </a:moveTo>
                <a:lnTo>
                  <a:pt x="134" y="4"/>
                </a:lnTo>
                <a:lnTo>
                  <a:pt x="98" y="13"/>
                </a:lnTo>
                <a:lnTo>
                  <a:pt x="57" y="23"/>
                </a:lnTo>
                <a:lnTo>
                  <a:pt x="19" y="35"/>
                </a:lnTo>
                <a:lnTo>
                  <a:pt x="11" y="36"/>
                </a:lnTo>
                <a:lnTo>
                  <a:pt x="6" y="40"/>
                </a:lnTo>
                <a:lnTo>
                  <a:pt x="2" y="44"/>
                </a:lnTo>
                <a:lnTo>
                  <a:pt x="0" y="52"/>
                </a:lnTo>
                <a:lnTo>
                  <a:pt x="0" y="351"/>
                </a:lnTo>
              </a:path>
            </a:pathLst>
          </a:custGeom>
          <a:noFill/>
          <a:ln w="0">
            <a:solidFill>
              <a:srgbClr val="615E5D"/>
            </a:solidFill>
            <a:round/>
            <a:headEnd/>
            <a:tailEnd/>
          </a:ln>
        </p:spPr>
        <p:txBody>
          <a:bodyPr/>
          <a:lstStyle/>
          <a:p>
            <a:endParaRPr lang="en-US"/>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1452530" y="0"/>
            <a:ext cx="921547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54" name="AutoShape 2"/>
          <p:cNvSpPr>
            <a:spLocks noChangeAspect="1" noChangeArrowheads="1" noTextEdit="1"/>
          </p:cNvSpPr>
          <p:nvPr/>
        </p:nvSpPr>
        <p:spPr bwMode="auto">
          <a:xfrm>
            <a:off x="1620839" y="498475"/>
            <a:ext cx="8950325" cy="5862638"/>
          </a:xfrm>
          <a:prstGeom prst="rect">
            <a:avLst/>
          </a:prstGeom>
          <a:noFill/>
          <a:ln w="9525">
            <a:noFill/>
            <a:miter lim="800000"/>
            <a:headEnd/>
            <a:tailEnd/>
          </a:ln>
        </p:spPr>
        <p:txBody>
          <a:bodyPr/>
          <a:lstStyle/>
          <a:p>
            <a:endParaRPr lang="en-US"/>
          </a:p>
        </p:txBody>
      </p:sp>
      <p:sp>
        <p:nvSpPr>
          <p:cNvPr id="49155" name="Rectangle 3"/>
          <p:cNvSpPr>
            <a:spLocks noChangeArrowheads="1"/>
          </p:cNvSpPr>
          <p:nvPr/>
        </p:nvSpPr>
        <p:spPr bwMode="auto">
          <a:xfrm>
            <a:off x="3109914" y="258248"/>
            <a:ext cx="4889159" cy="369332"/>
          </a:xfrm>
          <a:prstGeom prst="rect">
            <a:avLst/>
          </a:prstGeom>
          <a:noFill/>
          <a:ln w="9525">
            <a:noFill/>
            <a:miter lim="800000"/>
            <a:headEnd/>
            <a:tailEnd/>
          </a:ln>
        </p:spPr>
        <p:txBody>
          <a:bodyPr wrap="none" lIns="0" tIns="0" rIns="0" bIns="0">
            <a:spAutoFit/>
          </a:bodyPr>
          <a:lstStyle/>
          <a:p>
            <a:r>
              <a:rPr lang="en-US" sz="2400" b="1" dirty="0">
                <a:latin typeface="Arial" charset="0"/>
              </a:rPr>
              <a:t>Iso-orientation map in cat area 17</a:t>
            </a:r>
            <a:endParaRPr lang="en-US" sz="2400" dirty="0"/>
          </a:p>
        </p:txBody>
      </p:sp>
      <p:sp>
        <p:nvSpPr>
          <p:cNvPr id="49156" name="Rectangle 4"/>
          <p:cNvSpPr>
            <a:spLocks noChangeArrowheads="1"/>
          </p:cNvSpPr>
          <p:nvPr/>
        </p:nvSpPr>
        <p:spPr bwMode="auto">
          <a:xfrm>
            <a:off x="1827214" y="1911350"/>
            <a:ext cx="4192587" cy="2978150"/>
          </a:xfrm>
          <a:prstGeom prst="rect">
            <a:avLst/>
          </a:prstGeom>
          <a:solidFill>
            <a:srgbClr val="1F1A17"/>
          </a:solidFill>
          <a:ln w="9525">
            <a:noFill/>
            <a:miter lim="800000"/>
            <a:headEnd/>
            <a:tailEnd/>
          </a:ln>
        </p:spPr>
        <p:txBody>
          <a:bodyPr/>
          <a:lstStyle/>
          <a:p>
            <a:endParaRPr lang="en-US"/>
          </a:p>
        </p:txBody>
      </p:sp>
      <p:sp>
        <p:nvSpPr>
          <p:cNvPr id="49157" name="Freeform 5"/>
          <p:cNvSpPr>
            <a:spLocks/>
          </p:cNvSpPr>
          <p:nvPr/>
        </p:nvSpPr>
        <p:spPr bwMode="auto">
          <a:xfrm>
            <a:off x="1827214" y="4875214"/>
            <a:ext cx="4205287" cy="26987"/>
          </a:xfrm>
          <a:custGeom>
            <a:avLst/>
            <a:gdLst>
              <a:gd name="T0" fmla="*/ 2649 w 2649"/>
              <a:gd name="T1" fmla="*/ 9 h 17"/>
              <a:gd name="T2" fmla="*/ 2641 w 2649"/>
              <a:gd name="T3" fmla="*/ 0 h 17"/>
              <a:gd name="T4" fmla="*/ 0 w 2649"/>
              <a:gd name="T5" fmla="*/ 0 h 17"/>
              <a:gd name="T6" fmla="*/ 0 w 2649"/>
              <a:gd name="T7" fmla="*/ 17 h 17"/>
              <a:gd name="T8" fmla="*/ 2641 w 2649"/>
              <a:gd name="T9" fmla="*/ 17 h 17"/>
              <a:gd name="T10" fmla="*/ 2649 w 2649"/>
              <a:gd name="T11" fmla="*/ 9 h 17"/>
              <a:gd name="T12" fmla="*/ 2641 w 2649"/>
              <a:gd name="T13" fmla="*/ 17 h 17"/>
              <a:gd name="T14" fmla="*/ 2649 w 2649"/>
              <a:gd name="T15" fmla="*/ 17 h 17"/>
              <a:gd name="T16" fmla="*/ 2649 w 2649"/>
              <a:gd name="T17" fmla="*/ 9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49"/>
              <a:gd name="T28" fmla="*/ 0 h 17"/>
              <a:gd name="T29" fmla="*/ 2649 w 2649"/>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49" h="17">
                <a:moveTo>
                  <a:pt x="2649" y="9"/>
                </a:moveTo>
                <a:lnTo>
                  <a:pt x="2641" y="0"/>
                </a:lnTo>
                <a:lnTo>
                  <a:pt x="0" y="0"/>
                </a:lnTo>
                <a:lnTo>
                  <a:pt x="0" y="17"/>
                </a:lnTo>
                <a:lnTo>
                  <a:pt x="2641" y="17"/>
                </a:lnTo>
                <a:lnTo>
                  <a:pt x="2649" y="9"/>
                </a:lnTo>
                <a:lnTo>
                  <a:pt x="2641" y="17"/>
                </a:lnTo>
                <a:lnTo>
                  <a:pt x="2649" y="17"/>
                </a:lnTo>
                <a:lnTo>
                  <a:pt x="2649" y="9"/>
                </a:lnTo>
                <a:close/>
              </a:path>
            </a:pathLst>
          </a:custGeom>
          <a:solidFill>
            <a:srgbClr val="1F1A17"/>
          </a:solidFill>
          <a:ln w="9525">
            <a:noFill/>
            <a:round/>
            <a:headEnd/>
            <a:tailEnd/>
          </a:ln>
        </p:spPr>
        <p:txBody>
          <a:bodyPr/>
          <a:lstStyle/>
          <a:p>
            <a:endParaRPr lang="en-US"/>
          </a:p>
        </p:txBody>
      </p:sp>
      <p:sp>
        <p:nvSpPr>
          <p:cNvPr id="49158" name="Freeform 6"/>
          <p:cNvSpPr>
            <a:spLocks/>
          </p:cNvSpPr>
          <p:nvPr/>
        </p:nvSpPr>
        <p:spPr bwMode="auto">
          <a:xfrm>
            <a:off x="6007100" y="1897064"/>
            <a:ext cx="25400" cy="2992437"/>
          </a:xfrm>
          <a:custGeom>
            <a:avLst/>
            <a:gdLst>
              <a:gd name="T0" fmla="*/ 8 w 16"/>
              <a:gd name="T1" fmla="*/ 0 h 1885"/>
              <a:gd name="T2" fmla="*/ 0 w 16"/>
              <a:gd name="T3" fmla="*/ 9 h 1885"/>
              <a:gd name="T4" fmla="*/ 0 w 16"/>
              <a:gd name="T5" fmla="*/ 1885 h 1885"/>
              <a:gd name="T6" fmla="*/ 16 w 16"/>
              <a:gd name="T7" fmla="*/ 1885 h 1885"/>
              <a:gd name="T8" fmla="*/ 16 w 16"/>
              <a:gd name="T9" fmla="*/ 9 h 1885"/>
              <a:gd name="T10" fmla="*/ 8 w 16"/>
              <a:gd name="T11" fmla="*/ 0 h 1885"/>
              <a:gd name="T12" fmla="*/ 16 w 16"/>
              <a:gd name="T13" fmla="*/ 9 h 1885"/>
              <a:gd name="T14" fmla="*/ 16 w 16"/>
              <a:gd name="T15" fmla="*/ 0 h 1885"/>
              <a:gd name="T16" fmla="*/ 8 w 16"/>
              <a:gd name="T17" fmla="*/ 0 h 18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885"/>
              <a:gd name="T29" fmla="*/ 16 w 16"/>
              <a:gd name="T30" fmla="*/ 1885 h 18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885">
                <a:moveTo>
                  <a:pt x="8" y="0"/>
                </a:moveTo>
                <a:lnTo>
                  <a:pt x="0" y="9"/>
                </a:lnTo>
                <a:lnTo>
                  <a:pt x="0" y="1885"/>
                </a:lnTo>
                <a:lnTo>
                  <a:pt x="16" y="1885"/>
                </a:lnTo>
                <a:lnTo>
                  <a:pt x="16" y="9"/>
                </a:lnTo>
                <a:lnTo>
                  <a:pt x="8" y="0"/>
                </a:lnTo>
                <a:lnTo>
                  <a:pt x="16" y="9"/>
                </a:lnTo>
                <a:lnTo>
                  <a:pt x="16" y="0"/>
                </a:lnTo>
                <a:lnTo>
                  <a:pt x="8" y="0"/>
                </a:lnTo>
                <a:close/>
              </a:path>
            </a:pathLst>
          </a:custGeom>
          <a:solidFill>
            <a:srgbClr val="1F1A17"/>
          </a:solidFill>
          <a:ln w="9525">
            <a:noFill/>
            <a:round/>
            <a:headEnd/>
            <a:tailEnd/>
          </a:ln>
        </p:spPr>
        <p:txBody>
          <a:bodyPr/>
          <a:lstStyle/>
          <a:p>
            <a:endParaRPr lang="en-US"/>
          </a:p>
        </p:txBody>
      </p:sp>
      <p:sp>
        <p:nvSpPr>
          <p:cNvPr id="49159" name="Freeform 7"/>
          <p:cNvSpPr>
            <a:spLocks/>
          </p:cNvSpPr>
          <p:nvPr/>
        </p:nvSpPr>
        <p:spPr bwMode="auto">
          <a:xfrm>
            <a:off x="1816100" y="1897064"/>
            <a:ext cx="4203700" cy="26987"/>
          </a:xfrm>
          <a:custGeom>
            <a:avLst/>
            <a:gdLst>
              <a:gd name="T0" fmla="*/ 0 w 2648"/>
              <a:gd name="T1" fmla="*/ 9 h 17"/>
              <a:gd name="T2" fmla="*/ 7 w 2648"/>
              <a:gd name="T3" fmla="*/ 17 h 17"/>
              <a:gd name="T4" fmla="*/ 2648 w 2648"/>
              <a:gd name="T5" fmla="*/ 17 h 17"/>
              <a:gd name="T6" fmla="*/ 2648 w 2648"/>
              <a:gd name="T7" fmla="*/ 0 h 17"/>
              <a:gd name="T8" fmla="*/ 7 w 2648"/>
              <a:gd name="T9" fmla="*/ 0 h 17"/>
              <a:gd name="T10" fmla="*/ 0 w 2648"/>
              <a:gd name="T11" fmla="*/ 9 h 17"/>
              <a:gd name="T12" fmla="*/ 7 w 2648"/>
              <a:gd name="T13" fmla="*/ 0 h 17"/>
              <a:gd name="T14" fmla="*/ 0 w 2648"/>
              <a:gd name="T15" fmla="*/ 0 h 17"/>
              <a:gd name="T16" fmla="*/ 0 w 2648"/>
              <a:gd name="T17" fmla="*/ 9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48"/>
              <a:gd name="T28" fmla="*/ 0 h 17"/>
              <a:gd name="T29" fmla="*/ 2648 w 2648"/>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48" h="17">
                <a:moveTo>
                  <a:pt x="0" y="9"/>
                </a:moveTo>
                <a:lnTo>
                  <a:pt x="7" y="17"/>
                </a:lnTo>
                <a:lnTo>
                  <a:pt x="2648" y="17"/>
                </a:lnTo>
                <a:lnTo>
                  <a:pt x="2648" y="0"/>
                </a:lnTo>
                <a:lnTo>
                  <a:pt x="7" y="0"/>
                </a:lnTo>
                <a:lnTo>
                  <a:pt x="0" y="9"/>
                </a:lnTo>
                <a:lnTo>
                  <a:pt x="7" y="0"/>
                </a:lnTo>
                <a:lnTo>
                  <a:pt x="0" y="0"/>
                </a:lnTo>
                <a:lnTo>
                  <a:pt x="0" y="9"/>
                </a:lnTo>
                <a:close/>
              </a:path>
            </a:pathLst>
          </a:custGeom>
          <a:solidFill>
            <a:srgbClr val="1F1A17"/>
          </a:solidFill>
          <a:ln w="9525">
            <a:noFill/>
            <a:round/>
            <a:headEnd/>
            <a:tailEnd/>
          </a:ln>
        </p:spPr>
        <p:txBody>
          <a:bodyPr/>
          <a:lstStyle/>
          <a:p>
            <a:endParaRPr lang="en-US"/>
          </a:p>
        </p:txBody>
      </p:sp>
      <p:sp>
        <p:nvSpPr>
          <p:cNvPr id="49160" name="Freeform 8"/>
          <p:cNvSpPr>
            <a:spLocks/>
          </p:cNvSpPr>
          <p:nvPr/>
        </p:nvSpPr>
        <p:spPr bwMode="auto">
          <a:xfrm>
            <a:off x="1816101" y="1911350"/>
            <a:ext cx="23813" cy="2990850"/>
          </a:xfrm>
          <a:custGeom>
            <a:avLst/>
            <a:gdLst>
              <a:gd name="T0" fmla="*/ 7 w 15"/>
              <a:gd name="T1" fmla="*/ 1884 h 1884"/>
              <a:gd name="T2" fmla="*/ 15 w 15"/>
              <a:gd name="T3" fmla="*/ 1876 h 1884"/>
              <a:gd name="T4" fmla="*/ 15 w 15"/>
              <a:gd name="T5" fmla="*/ 0 h 1884"/>
              <a:gd name="T6" fmla="*/ 0 w 15"/>
              <a:gd name="T7" fmla="*/ 0 h 1884"/>
              <a:gd name="T8" fmla="*/ 0 w 15"/>
              <a:gd name="T9" fmla="*/ 1876 h 1884"/>
              <a:gd name="T10" fmla="*/ 7 w 15"/>
              <a:gd name="T11" fmla="*/ 1884 h 1884"/>
              <a:gd name="T12" fmla="*/ 0 w 15"/>
              <a:gd name="T13" fmla="*/ 1876 h 1884"/>
              <a:gd name="T14" fmla="*/ 0 w 15"/>
              <a:gd name="T15" fmla="*/ 1884 h 1884"/>
              <a:gd name="T16" fmla="*/ 7 w 15"/>
              <a:gd name="T17" fmla="*/ 1884 h 18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884"/>
              <a:gd name="T29" fmla="*/ 15 w 15"/>
              <a:gd name="T30" fmla="*/ 1884 h 18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884">
                <a:moveTo>
                  <a:pt x="7" y="1884"/>
                </a:moveTo>
                <a:lnTo>
                  <a:pt x="15" y="1876"/>
                </a:lnTo>
                <a:lnTo>
                  <a:pt x="15" y="0"/>
                </a:lnTo>
                <a:lnTo>
                  <a:pt x="0" y="0"/>
                </a:lnTo>
                <a:lnTo>
                  <a:pt x="0" y="1876"/>
                </a:lnTo>
                <a:lnTo>
                  <a:pt x="7" y="1884"/>
                </a:lnTo>
                <a:lnTo>
                  <a:pt x="0" y="1876"/>
                </a:lnTo>
                <a:lnTo>
                  <a:pt x="0" y="1884"/>
                </a:lnTo>
                <a:lnTo>
                  <a:pt x="7" y="1884"/>
                </a:lnTo>
                <a:close/>
              </a:path>
            </a:pathLst>
          </a:custGeom>
          <a:solidFill>
            <a:srgbClr val="1F1A17"/>
          </a:solidFill>
          <a:ln w="9525">
            <a:noFill/>
            <a:round/>
            <a:headEnd/>
            <a:tailEnd/>
          </a:ln>
        </p:spPr>
        <p:txBody>
          <a:bodyPr/>
          <a:lstStyle/>
          <a:p>
            <a:endParaRPr lang="en-US"/>
          </a:p>
        </p:txBody>
      </p:sp>
      <p:pic>
        <p:nvPicPr>
          <p:cNvPr id="49161" name="Picture 9"/>
          <p:cNvPicPr>
            <a:picLocks noChangeAspect="1" noChangeArrowheads="1"/>
          </p:cNvPicPr>
          <p:nvPr/>
        </p:nvPicPr>
        <p:blipFill>
          <a:blip r:embed="rId2"/>
          <a:srcRect/>
          <a:stretch>
            <a:fillRect/>
          </a:stretch>
        </p:blipFill>
        <p:spPr bwMode="auto">
          <a:xfrm>
            <a:off x="1773238" y="1854200"/>
            <a:ext cx="4191000" cy="2978150"/>
          </a:xfrm>
          <a:prstGeom prst="rect">
            <a:avLst/>
          </a:prstGeom>
          <a:noFill/>
          <a:ln w="9525">
            <a:noFill/>
            <a:miter lim="800000"/>
            <a:headEnd/>
            <a:tailEnd/>
          </a:ln>
        </p:spPr>
      </p:pic>
      <p:sp>
        <p:nvSpPr>
          <p:cNvPr id="49162" name="Freeform 10"/>
          <p:cNvSpPr>
            <a:spLocks/>
          </p:cNvSpPr>
          <p:nvPr/>
        </p:nvSpPr>
        <p:spPr bwMode="auto">
          <a:xfrm>
            <a:off x="1773238" y="4819650"/>
            <a:ext cx="4203700" cy="25400"/>
          </a:xfrm>
          <a:custGeom>
            <a:avLst/>
            <a:gdLst>
              <a:gd name="T0" fmla="*/ 2648 w 2648"/>
              <a:gd name="T1" fmla="*/ 8 h 16"/>
              <a:gd name="T2" fmla="*/ 2640 w 2648"/>
              <a:gd name="T3" fmla="*/ 0 h 16"/>
              <a:gd name="T4" fmla="*/ 0 w 2648"/>
              <a:gd name="T5" fmla="*/ 0 h 16"/>
              <a:gd name="T6" fmla="*/ 0 w 2648"/>
              <a:gd name="T7" fmla="*/ 16 h 16"/>
              <a:gd name="T8" fmla="*/ 2640 w 2648"/>
              <a:gd name="T9" fmla="*/ 16 h 16"/>
              <a:gd name="T10" fmla="*/ 2648 w 2648"/>
              <a:gd name="T11" fmla="*/ 8 h 16"/>
              <a:gd name="T12" fmla="*/ 2640 w 2648"/>
              <a:gd name="T13" fmla="*/ 16 h 16"/>
              <a:gd name="T14" fmla="*/ 2648 w 2648"/>
              <a:gd name="T15" fmla="*/ 16 h 16"/>
              <a:gd name="T16" fmla="*/ 2648 w 2648"/>
              <a:gd name="T17" fmla="*/ 8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48"/>
              <a:gd name="T28" fmla="*/ 0 h 16"/>
              <a:gd name="T29" fmla="*/ 2648 w 2648"/>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48" h="16">
                <a:moveTo>
                  <a:pt x="2648" y="8"/>
                </a:moveTo>
                <a:lnTo>
                  <a:pt x="2640" y="0"/>
                </a:lnTo>
                <a:lnTo>
                  <a:pt x="0" y="0"/>
                </a:lnTo>
                <a:lnTo>
                  <a:pt x="0" y="16"/>
                </a:lnTo>
                <a:lnTo>
                  <a:pt x="2640" y="16"/>
                </a:lnTo>
                <a:lnTo>
                  <a:pt x="2648" y="8"/>
                </a:lnTo>
                <a:lnTo>
                  <a:pt x="2640" y="16"/>
                </a:lnTo>
                <a:lnTo>
                  <a:pt x="2648" y="16"/>
                </a:lnTo>
                <a:lnTo>
                  <a:pt x="2648" y="8"/>
                </a:lnTo>
                <a:close/>
              </a:path>
            </a:pathLst>
          </a:custGeom>
          <a:solidFill>
            <a:srgbClr val="1F1A17"/>
          </a:solidFill>
          <a:ln w="9525">
            <a:noFill/>
            <a:round/>
            <a:headEnd/>
            <a:tailEnd/>
          </a:ln>
        </p:spPr>
        <p:txBody>
          <a:bodyPr/>
          <a:lstStyle/>
          <a:p>
            <a:endParaRPr lang="en-US"/>
          </a:p>
        </p:txBody>
      </p:sp>
      <p:sp>
        <p:nvSpPr>
          <p:cNvPr id="49163" name="Freeform 11"/>
          <p:cNvSpPr>
            <a:spLocks/>
          </p:cNvSpPr>
          <p:nvPr/>
        </p:nvSpPr>
        <p:spPr bwMode="auto">
          <a:xfrm>
            <a:off x="5953126" y="1841500"/>
            <a:ext cx="23813" cy="2990850"/>
          </a:xfrm>
          <a:custGeom>
            <a:avLst/>
            <a:gdLst>
              <a:gd name="T0" fmla="*/ 7 w 15"/>
              <a:gd name="T1" fmla="*/ 0 h 1884"/>
              <a:gd name="T2" fmla="*/ 0 w 15"/>
              <a:gd name="T3" fmla="*/ 8 h 1884"/>
              <a:gd name="T4" fmla="*/ 0 w 15"/>
              <a:gd name="T5" fmla="*/ 1884 h 1884"/>
              <a:gd name="T6" fmla="*/ 15 w 15"/>
              <a:gd name="T7" fmla="*/ 1884 h 1884"/>
              <a:gd name="T8" fmla="*/ 15 w 15"/>
              <a:gd name="T9" fmla="*/ 8 h 1884"/>
              <a:gd name="T10" fmla="*/ 7 w 15"/>
              <a:gd name="T11" fmla="*/ 0 h 1884"/>
              <a:gd name="T12" fmla="*/ 15 w 15"/>
              <a:gd name="T13" fmla="*/ 8 h 1884"/>
              <a:gd name="T14" fmla="*/ 15 w 15"/>
              <a:gd name="T15" fmla="*/ 0 h 1884"/>
              <a:gd name="T16" fmla="*/ 7 w 15"/>
              <a:gd name="T17" fmla="*/ 0 h 18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884"/>
              <a:gd name="T29" fmla="*/ 15 w 15"/>
              <a:gd name="T30" fmla="*/ 1884 h 18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884">
                <a:moveTo>
                  <a:pt x="7" y="0"/>
                </a:moveTo>
                <a:lnTo>
                  <a:pt x="0" y="8"/>
                </a:lnTo>
                <a:lnTo>
                  <a:pt x="0" y="1884"/>
                </a:lnTo>
                <a:lnTo>
                  <a:pt x="15" y="1884"/>
                </a:lnTo>
                <a:lnTo>
                  <a:pt x="15" y="8"/>
                </a:lnTo>
                <a:lnTo>
                  <a:pt x="7" y="0"/>
                </a:lnTo>
                <a:lnTo>
                  <a:pt x="15" y="8"/>
                </a:lnTo>
                <a:lnTo>
                  <a:pt x="15" y="0"/>
                </a:lnTo>
                <a:lnTo>
                  <a:pt x="7" y="0"/>
                </a:lnTo>
                <a:close/>
              </a:path>
            </a:pathLst>
          </a:custGeom>
          <a:solidFill>
            <a:srgbClr val="1F1A17"/>
          </a:solidFill>
          <a:ln w="9525">
            <a:noFill/>
            <a:round/>
            <a:headEnd/>
            <a:tailEnd/>
          </a:ln>
        </p:spPr>
        <p:txBody>
          <a:bodyPr/>
          <a:lstStyle/>
          <a:p>
            <a:endParaRPr lang="en-US"/>
          </a:p>
        </p:txBody>
      </p:sp>
      <p:sp>
        <p:nvSpPr>
          <p:cNvPr id="49164" name="Freeform 12"/>
          <p:cNvSpPr>
            <a:spLocks/>
          </p:cNvSpPr>
          <p:nvPr/>
        </p:nvSpPr>
        <p:spPr bwMode="auto">
          <a:xfrm>
            <a:off x="1760538" y="1841501"/>
            <a:ext cx="4203700" cy="23813"/>
          </a:xfrm>
          <a:custGeom>
            <a:avLst/>
            <a:gdLst>
              <a:gd name="T0" fmla="*/ 0 w 2648"/>
              <a:gd name="T1" fmla="*/ 8 h 15"/>
              <a:gd name="T2" fmla="*/ 8 w 2648"/>
              <a:gd name="T3" fmla="*/ 15 h 15"/>
              <a:gd name="T4" fmla="*/ 2648 w 2648"/>
              <a:gd name="T5" fmla="*/ 15 h 15"/>
              <a:gd name="T6" fmla="*/ 2648 w 2648"/>
              <a:gd name="T7" fmla="*/ 0 h 15"/>
              <a:gd name="T8" fmla="*/ 8 w 2648"/>
              <a:gd name="T9" fmla="*/ 0 h 15"/>
              <a:gd name="T10" fmla="*/ 0 w 2648"/>
              <a:gd name="T11" fmla="*/ 8 h 15"/>
              <a:gd name="T12" fmla="*/ 8 w 2648"/>
              <a:gd name="T13" fmla="*/ 0 h 15"/>
              <a:gd name="T14" fmla="*/ 0 w 2648"/>
              <a:gd name="T15" fmla="*/ 0 h 15"/>
              <a:gd name="T16" fmla="*/ 0 w 2648"/>
              <a:gd name="T17" fmla="*/ 8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48"/>
              <a:gd name="T28" fmla="*/ 0 h 15"/>
              <a:gd name="T29" fmla="*/ 2648 w 2648"/>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48" h="15">
                <a:moveTo>
                  <a:pt x="0" y="8"/>
                </a:moveTo>
                <a:lnTo>
                  <a:pt x="8" y="15"/>
                </a:lnTo>
                <a:lnTo>
                  <a:pt x="2648" y="15"/>
                </a:lnTo>
                <a:lnTo>
                  <a:pt x="2648" y="0"/>
                </a:lnTo>
                <a:lnTo>
                  <a:pt x="8" y="0"/>
                </a:lnTo>
                <a:lnTo>
                  <a:pt x="0" y="8"/>
                </a:lnTo>
                <a:lnTo>
                  <a:pt x="8" y="0"/>
                </a:lnTo>
                <a:lnTo>
                  <a:pt x="0" y="0"/>
                </a:lnTo>
                <a:lnTo>
                  <a:pt x="0" y="8"/>
                </a:lnTo>
                <a:close/>
              </a:path>
            </a:pathLst>
          </a:custGeom>
          <a:solidFill>
            <a:srgbClr val="1F1A17"/>
          </a:solidFill>
          <a:ln w="9525">
            <a:noFill/>
            <a:round/>
            <a:headEnd/>
            <a:tailEnd/>
          </a:ln>
        </p:spPr>
        <p:txBody>
          <a:bodyPr/>
          <a:lstStyle/>
          <a:p>
            <a:endParaRPr lang="en-US"/>
          </a:p>
        </p:txBody>
      </p:sp>
      <p:sp>
        <p:nvSpPr>
          <p:cNvPr id="49165" name="Freeform 13"/>
          <p:cNvSpPr>
            <a:spLocks/>
          </p:cNvSpPr>
          <p:nvPr/>
        </p:nvSpPr>
        <p:spPr bwMode="auto">
          <a:xfrm>
            <a:off x="1760538" y="1854200"/>
            <a:ext cx="25400" cy="2990850"/>
          </a:xfrm>
          <a:custGeom>
            <a:avLst/>
            <a:gdLst>
              <a:gd name="T0" fmla="*/ 8 w 16"/>
              <a:gd name="T1" fmla="*/ 1884 h 1884"/>
              <a:gd name="T2" fmla="*/ 16 w 16"/>
              <a:gd name="T3" fmla="*/ 1876 h 1884"/>
              <a:gd name="T4" fmla="*/ 16 w 16"/>
              <a:gd name="T5" fmla="*/ 0 h 1884"/>
              <a:gd name="T6" fmla="*/ 0 w 16"/>
              <a:gd name="T7" fmla="*/ 0 h 1884"/>
              <a:gd name="T8" fmla="*/ 0 w 16"/>
              <a:gd name="T9" fmla="*/ 1876 h 1884"/>
              <a:gd name="T10" fmla="*/ 8 w 16"/>
              <a:gd name="T11" fmla="*/ 1884 h 1884"/>
              <a:gd name="T12" fmla="*/ 0 w 16"/>
              <a:gd name="T13" fmla="*/ 1876 h 1884"/>
              <a:gd name="T14" fmla="*/ 0 w 16"/>
              <a:gd name="T15" fmla="*/ 1884 h 1884"/>
              <a:gd name="T16" fmla="*/ 8 w 16"/>
              <a:gd name="T17" fmla="*/ 1884 h 18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884"/>
              <a:gd name="T29" fmla="*/ 16 w 16"/>
              <a:gd name="T30" fmla="*/ 1884 h 18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884">
                <a:moveTo>
                  <a:pt x="8" y="1884"/>
                </a:moveTo>
                <a:lnTo>
                  <a:pt x="16" y="1876"/>
                </a:lnTo>
                <a:lnTo>
                  <a:pt x="16" y="0"/>
                </a:lnTo>
                <a:lnTo>
                  <a:pt x="0" y="0"/>
                </a:lnTo>
                <a:lnTo>
                  <a:pt x="0" y="1876"/>
                </a:lnTo>
                <a:lnTo>
                  <a:pt x="8" y="1884"/>
                </a:lnTo>
                <a:lnTo>
                  <a:pt x="0" y="1876"/>
                </a:lnTo>
                <a:lnTo>
                  <a:pt x="0" y="1884"/>
                </a:lnTo>
                <a:lnTo>
                  <a:pt x="8" y="1884"/>
                </a:lnTo>
                <a:close/>
              </a:path>
            </a:pathLst>
          </a:custGeom>
          <a:solidFill>
            <a:srgbClr val="1F1A17"/>
          </a:solidFill>
          <a:ln w="9525">
            <a:noFill/>
            <a:round/>
            <a:headEnd/>
            <a:tailEnd/>
          </a:ln>
        </p:spPr>
        <p:txBody>
          <a:bodyPr/>
          <a:lstStyle/>
          <a:p>
            <a:endParaRPr lang="en-US"/>
          </a:p>
        </p:txBody>
      </p:sp>
      <p:sp>
        <p:nvSpPr>
          <p:cNvPr id="49166" name="Rectangle 14"/>
          <p:cNvSpPr>
            <a:spLocks noChangeArrowheads="1"/>
          </p:cNvSpPr>
          <p:nvPr/>
        </p:nvSpPr>
        <p:spPr bwMode="auto">
          <a:xfrm>
            <a:off x="1931989" y="4627564"/>
            <a:ext cx="1177925" cy="73025"/>
          </a:xfrm>
          <a:prstGeom prst="rect">
            <a:avLst/>
          </a:prstGeom>
          <a:solidFill>
            <a:srgbClr val="131516"/>
          </a:solidFill>
          <a:ln w="9525">
            <a:noFill/>
            <a:miter lim="800000"/>
            <a:headEnd/>
            <a:tailEnd/>
          </a:ln>
        </p:spPr>
        <p:txBody>
          <a:bodyPr/>
          <a:lstStyle/>
          <a:p>
            <a:endParaRPr lang="en-US"/>
          </a:p>
        </p:txBody>
      </p:sp>
      <p:sp>
        <p:nvSpPr>
          <p:cNvPr id="49167" name="Rectangle 15"/>
          <p:cNvSpPr>
            <a:spLocks noChangeArrowheads="1"/>
          </p:cNvSpPr>
          <p:nvPr/>
        </p:nvSpPr>
        <p:spPr bwMode="auto">
          <a:xfrm>
            <a:off x="1931989" y="4627564"/>
            <a:ext cx="1177925" cy="73025"/>
          </a:xfrm>
          <a:prstGeom prst="rect">
            <a:avLst/>
          </a:prstGeom>
          <a:noFill/>
          <a:ln w="3175">
            <a:solidFill>
              <a:srgbClr val="1F1A17"/>
            </a:solidFill>
            <a:miter lim="800000"/>
            <a:headEnd/>
            <a:tailEnd/>
          </a:ln>
        </p:spPr>
        <p:txBody>
          <a:bodyPr/>
          <a:lstStyle/>
          <a:p>
            <a:endParaRPr lang="en-US"/>
          </a:p>
        </p:txBody>
      </p:sp>
      <p:sp>
        <p:nvSpPr>
          <p:cNvPr id="49168" name="Rectangle 16"/>
          <p:cNvSpPr>
            <a:spLocks noChangeArrowheads="1"/>
          </p:cNvSpPr>
          <p:nvPr/>
        </p:nvSpPr>
        <p:spPr bwMode="auto">
          <a:xfrm>
            <a:off x="6351589" y="1911350"/>
            <a:ext cx="4192587" cy="2978150"/>
          </a:xfrm>
          <a:prstGeom prst="rect">
            <a:avLst/>
          </a:prstGeom>
          <a:solidFill>
            <a:srgbClr val="1F1A17"/>
          </a:solidFill>
          <a:ln w="9525">
            <a:noFill/>
            <a:miter lim="800000"/>
            <a:headEnd/>
            <a:tailEnd/>
          </a:ln>
        </p:spPr>
        <p:txBody>
          <a:bodyPr/>
          <a:lstStyle/>
          <a:p>
            <a:endParaRPr lang="en-US"/>
          </a:p>
        </p:txBody>
      </p:sp>
      <p:sp>
        <p:nvSpPr>
          <p:cNvPr id="49169" name="Freeform 17"/>
          <p:cNvSpPr>
            <a:spLocks/>
          </p:cNvSpPr>
          <p:nvPr/>
        </p:nvSpPr>
        <p:spPr bwMode="auto">
          <a:xfrm>
            <a:off x="6351588" y="4875214"/>
            <a:ext cx="4203700" cy="26987"/>
          </a:xfrm>
          <a:custGeom>
            <a:avLst/>
            <a:gdLst>
              <a:gd name="T0" fmla="*/ 2648 w 2648"/>
              <a:gd name="T1" fmla="*/ 9 h 17"/>
              <a:gd name="T2" fmla="*/ 2641 w 2648"/>
              <a:gd name="T3" fmla="*/ 0 h 17"/>
              <a:gd name="T4" fmla="*/ 0 w 2648"/>
              <a:gd name="T5" fmla="*/ 0 h 17"/>
              <a:gd name="T6" fmla="*/ 0 w 2648"/>
              <a:gd name="T7" fmla="*/ 17 h 17"/>
              <a:gd name="T8" fmla="*/ 2641 w 2648"/>
              <a:gd name="T9" fmla="*/ 17 h 17"/>
              <a:gd name="T10" fmla="*/ 2648 w 2648"/>
              <a:gd name="T11" fmla="*/ 9 h 17"/>
              <a:gd name="T12" fmla="*/ 2641 w 2648"/>
              <a:gd name="T13" fmla="*/ 17 h 17"/>
              <a:gd name="T14" fmla="*/ 2648 w 2648"/>
              <a:gd name="T15" fmla="*/ 17 h 17"/>
              <a:gd name="T16" fmla="*/ 2648 w 2648"/>
              <a:gd name="T17" fmla="*/ 9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48"/>
              <a:gd name="T28" fmla="*/ 0 h 17"/>
              <a:gd name="T29" fmla="*/ 2648 w 2648"/>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48" h="17">
                <a:moveTo>
                  <a:pt x="2648" y="9"/>
                </a:moveTo>
                <a:lnTo>
                  <a:pt x="2641" y="0"/>
                </a:lnTo>
                <a:lnTo>
                  <a:pt x="0" y="0"/>
                </a:lnTo>
                <a:lnTo>
                  <a:pt x="0" y="17"/>
                </a:lnTo>
                <a:lnTo>
                  <a:pt x="2641" y="17"/>
                </a:lnTo>
                <a:lnTo>
                  <a:pt x="2648" y="9"/>
                </a:lnTo>
                <a:lnTo>
                  <a:pt x="2641" y="17"/>
                </a:lnTo>
                <a:lnTo>
                  <a:pt x="2648" y="17"/>
                </a:lnTo>
                <a:lnTo>
                  <a:pt x="2648" y="9"/>
                </a:lnTo>
                <a:close/>
              </a:path>
            </a:pathLst>
          </a:custGeom>
          <a:solidFill>
            <a:srgbClr val="1F1A17"/>
          </a:solidFill>
          <a:ln w="9525">
            <a:noFill/>
            <a:round/>
            <a:headEnd/>
            <a:tailEnd/>
          </a:ln>
        </p:spPr>
        <p:txBody>
          <a:bodyPr/>
          <a:lstStyle/>
          <a:p>
            <a:endParaRPr lang="en-US"/>
          </a:p>
        </p:txBody>
      </p:sp>
      <p:sp>
        <p:nvSpPr>
          <p:cNvPr id="49170" name="Freeform 18"/>
          <p:cNvSpPr>
            <a:spLocks/>
          </p:cNvSpPr>
          <p:nvPr/>
        </p:nvSpPr>
        <p:spPr bwMode="auto">
          <a:xfrm>
            <a:off x="10531476" y="1897064"/>
            <a:ext cx="23813" cy="2992437"/>
          </a:xfrm>
          <a:custGeom>
            <a:avLst/>
            <a:gdLst>
              <a:gd name="T0" fmla="*/ 8 w 15"/>
              <a:gd name="T1" fmla="*/ 0 h 1885"/>
              <a:gd name="T2" fmla="*/ 0 w 15"/>
              <a:gd name="T3" fmla="*/ 9 h 1885"/>
              <a:gd name="T4" fmla="*/ 0 w 15"/>
              <a:gd name="T5" fmla="*/ 1885 h 1885"/>
              <a:gd name="T6" fmla="*/ 15 w 15"/>
              <a:gd name="T7" fmla="*/ 1885 h 1885"/>
              <a:gd name="T8" fmla="*/ 15 w 15"/>
              <a:gd name="T9" fmla="*/ 9 h 1885"/>
              <a:gd name="T10" fmla="*/ 8 w 15"/>
              <a:gd name="T11" fmla="*/ 0 h 1885"/>
              <a:gd name="T12" fmla="*/ 15 w 15"/>
              <a:gd name="T13" fmla="*/ 9 h 1885"/>
              <a:gd name="T14" fmla="*/ 15 w 15"/>
              <a:gd name="T15" fmla="*/ 0 h 1885"/>
              <a:gd name="T16" fmla="*/ 8 w 15"/>
              <a:gd name="T17" fmla="*/ 0 h 18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885"/>
              <a:gd name="T29" fmla="*/ 15 w 15"/>
              <a:gd name="T30" fmla="*/ 1885 h 18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885">
                <a:moveTo>
                  <a:pt x="8" y="0"/>
                </a:moveTo>
                <a:lnTo>
                  <a:pt x="0" y="9"/>
                </a:lnTo>
                <a:lnTo>
                  <a:pt x="0" y="1885"/>
                </a:lnTo>
                <a:lnTo>
                  <a:pt x="15" y="1885"/>
                </a:lnTo>
                <a:lnTo>
                  <a:pt x="15" y="9"/>
                </a:lnTo>
                <a:lnTo>
                  <a:pt x="8" y="0"/>
                </a:lnTo>
                <a:lnTo>
                  <a:pt x="15" y="9"/>
                </a:lnTo>
                <a:lnTo>
                  <a:pt x="15" y="0"/>
                </a:lnTo>
                <a:lnTo>
                  <a:pt x="8" y="0"/>
                </a:lnTo>
                <a:close/>
              </a:path>
            </a:pathLst>
          </a:custGeom>
          <a:solidFill>
            <a:srgbClr val="1F1A17"/>
          </a:solidFill>
          <a:ln w="9525">
            <a:noFill/>
            <a:round/>
            <a:headEnd/>
            <a:tailEnd/>
          </a:ln>
        </p:spPr>
        <p:txBody>
          <a:bodyPr/>
          <a:lstStyle/>
          <a:p>
            <a:endParaRPr lang="en-US"/>
          </a:p>
        </p:txBody>
      </p:sp>
      <p:sp>
        <p:nvSpPr>
          <p:cNvPr id="49171" name="Freeform 19"/>
          <p:cNvSpPr>
            <a:spLocks/>
          </p:cNvSpPr>
          <p:nvPr/>
        </p:nvSpPr>
        <p:spPr bwMode="auto">
          <a:xfrm>
            <a:off x="6340475" y="1897064"/>
            <a:ext cx="4203700" cy="26987"/>
          </a:xfrm>
          <a:custGeom>
            <a:avLst/>
            <a:gdLst>
              <a:gd name="T0" fmla="*/ 0 w 2648"/>
              <a:gd name="T1" fmla="*/ 9 h 17"/>
              <a:gd name="T2" fmla="*/ 7 w 2648"/>
              <a:gd name="T3" fmla="*/ 17 h 17"/>
              <a:gd name="T4" fmla="*/ 2648 w 2648"/>
              <a:gd name="T5" fmla="*/ 17 h 17"/>
              <a:gd name="T6" fmla="*/ 2648 w 2648"/>
              <a:gd name="T7" fmla="*/ 0 h 17"/>
              <a:gd name="T8" fmla="*/ 7 w 2648"/>
              <a:gd name="T9" fmla="*/ 0 h 17"/>
              <a:gd name="T10" fmla="*/ 0 w 2648"/>
              <a:gd name="T11" fmla="*/ 9 h 17"/>
              <a:gd name="T12" fmla="*/ 7 w 2648"/>
              <a:gd name="T13" fmla="*/ 0 h 17"/>
              <a:gd name="T14" fmla="*/ 0 w 2648"/>
              <a:gd name="T15" fmla="*/ 0 h 17"/>
              <a:gd name="T16" fmla="*/ 0 w 2648"/>
              <a:gd name="T17" fmla="*/ 9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48"/>
              <a:gd name="T28" fmla="*/ 0 h 17"/>
              <a:gd name="T29" fmla="*/ 2648 w 2648"/>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48" h="17">
                <a:moveTo>
                  <a:pt x="0" y="9"/>
                </a:moveTo>
                <a:lnTo>
                  <a:pt x="7" y="17"/>
                </a:lnTo>
                <a:lnTo>
                  <a:pt x="2648" y="17"/>
                </a:lnTo>
                <a:lnTo>
                  <a:pt x="2648" y="0"/>
                </a:lnTo>
                <a:lnTo>
                  <a:pt x="7" y="0"/>
                </a:lnTo>
                <a:lnTo>
                  <a:pt x="0" y="9"/>
                </a:lnTo>
                <a:lnTo>
                  <a:pt x="7" y="0"/>
                </a:lnTo>
                <a:lnTo>
                  <a:pt x="0" y="0"/>
                </a:lnTo>
                <a:lnTo>
                  <a:pt x="0" y="9"/>
                </a:lnTo>
                <a:close/>
              </a:path>
            </a:pathLst>
          </a:custGeom>
          <a:solidFill>
            <a:srgbClr val="1F1A17"/>
          </a:solidFill>
          <a:ln w="9525">
            <a:noFill/>
            <a:round/>
            <a:headEnd/>
            <a:tailEnd/>
          </a:ln>
        </p:spPr>
        <p:txBody>
          <a:bodyPr/>
          <a:lstStyle/>
          <a:p>
            <a:endParaRPr lang="en-US"/>
          </a:p>
        </p:txBody>
      </p:sp>
      <p:sp>
        <p:nvSpPr>
          <p:cNvPr id="49172" name="Freeform 20"/>
          <p:cNvSpPr>
            <a:spLocks/>
          </p:cNvSpPr>
          <p:nvPr/>
        </p:nvSpPr>
        <p:spPr bwMode="auto">
          <a:xfrm>
            <a:off x="6340476" y="1911350"/>
            <a:ext cx="23813" cy="2990850"/>
          </a:xfrm>
          <a:custGeom>
            <a:avLst/>
            <a:gdLst>
              <a:gd name="T0" fmla="*/ 7 w 15"/>
              <a:gd name="T1" fmla="*/ 1884 h 1884"/>
              <a:gd name="T2" fmla="*/ 15 w 15"/>
              <a:gd name="T3" fmla="*/ 1876 h 1884"/>
              <a:gd name="T4" fmla="*/ 15 w 15"/>
              <a:gd name="T5" fmla="*/ 0 h 1884"/>
              <a:gd name="T6" fmla="*/ 0 w 15"/>
              <a:gd name="T7" fmla="*/ 0 h 1884"/>
              <a:gd name="T8" fmla="*/ 0 w 15"/>
              <a:gd name="T9" fmla="*/ 1876 h 1884"/>
              <a:gd name="T10" fmla="*/ 7 w 15"/>
              <a:gd name="T11" fmla="*/ 1884 h 1884"/>
              <a:gd name="T12" fmla="*/ 0 w 15"/>
              <a:gd name="T13" fmla="*/ 1876 h 1884"/>
              <a:gd name="T14" fmla="*/ 0 w 15"/>
              <a:gd name="T15" fmla="*/ 1884 h 1884"/>
              <a:gd name="T16" fmla="*/ 7 w 15"/>
              <a:gd name="T17" fmla="*/ 1884 h 18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884"/>
              <a:gd name="T29" fmla="*/ 15 w 15"/>
              <a:gd name="T30" fmla="*/ 1884 h 18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884">
                <a:moveTo>
                  <a:pt x="7" y="1884"/>
                </a:moveTo>
                <a:lnTo>
                  <a:pt x="15" y="1876"/>
                </a:lnTo>
                <a:lnTo>
                  <a:pt x="15" y="0"/>
                </a:lnTo>
                <a:lnTo>
                  <a:pt x="0" y="0"/>
                </a:lnTo>
                <a:lnTo>
                  <a:pt x="0" y="1876"/>
                </a:lnTo>
                <a:lnTo>
                  <a:pt x="7" y="1884"/>
                </a:lnTo>
                <a:lnTo>
                  <a:pt x="0" y="1876"/>
                </a:lnTo>
                <a:lnTo>
                  <a:pt x="0" y="1884"/>
                </a:lnTo>
                <a:lnTo>
                  <a:pt x="7" y="1884"/>
                </a:lnTo>
                <a:close/>
              </a:path>
            </a:pathLst>
          </a:custGeom>
          <a:solidFill>
            <a:srgbClr val="1F1A17"/>
          </a:solidFill>
          <a:ln w="9525">
            <a:noFill/>
            <a:round/>
            <a:headEnd/>
            <a:tailEnd/>
          </a:ln>
        </p:spPr>
        <p:txBody>
          <a:bodyPr/>
          <a:lstStyle/>
          <a:p>
            <a:endParaRPr lang="en-US"/>
          </a:p>
        </p:txBody>
      </p:sp>
      <p:pic>
        <p:nvPicPr>
          <p:cNvPr id="49173" name="Picture 21"/>
          <p:cNvPicPr>
            <a:picLocks noChangeAspect="1" noChangeArrowheads="1"/>
          </p:cNvPicPr>
          <p:nvPr/>
        </p:nvPicPr>
        <p:blipFill>
          <a:blip r:embed="rId3"/>
          <a:srcRect/>
          <a:stretch>
            <a:fillRect/>
          </a:stretch>
        </p:blipFill>
        <p:spPr bwMode="auto">
          <a:xfrm>
            <a:off x="6297613" y="1860551"/>
            <a:ext cx="4191000" cy="2968625"/>
          </a:xfrm>
          <a:prstGeom prst="rect">
            <a:avLst/>
          </a:prstGeom>
          <a:noFill/>
          <a:ln w="9525">
            <a:noFill/>
            <a:miter lim="800000"/>
            <a:headEnd/>
            <a:tailEnd/>
          </a:ln>
        </p:spPr>
      </p:pic>
      <p:sp>
        <p:nvSpPr>
          <p:cNvPr id="49174" name="Freeform 22"/>
          <p:cNvSpPr>
            <a:spLocks/>
          </p:cNvSpPr>
          <p:nvPr/>
        </p:nvSpPr>
        <p:spPr bwMode="auto">
          <a:xfrm>
            <a:off x="6297613" y="4816475"/>
            <a:ext cx="4203700" cy="25400"/>
          </a:xfrm>
          <a:custGeom>
            <a:avLst/>
            <a:gdLst>
              <a:gd name="T0" fmla="*/ 2648 w 2648"/>
              <a:gd name="T1" fmla="*/ 8 h 16"/>
              <a:gd name="T2" fmla="*/ 2640 w 2648"/>
              <a:gd name="T3" fmla="*/ 0 h 16"/>
              <a:gd name="T4" fmla="*/ 0 w 2648"/>
              <a:gd name="T5" fmla="*/ 0 h 16"/>
              <a:gd name="T6" fmla="*/ 0 w 2648"/>
              <a:gd name="T7" fmla="*/ 16 h 16"/>
              <a:gd name="T8" fmla="*/ 2640 w 2648"/>
              <a:gd name="T9" fmla="*/ 16 h 16"/>
              <a:gd name="T10" fmla="*/ 2648 w 2648"/>
              <a:gd name="T11" fmla="*/ 8 h 16"/>
              <a:gd name="T12" fmla="*/ 2640 w 2648"/>
              <a:gd name="T13" fmla="*/ 16 h 16"/>
              <a:gd name="T14" fmla="*/ 2648 w 2648"/>
              <a:gd name="T15" fmla="*/ 16 h 16"/>
              <a:gd name="T16" fmla="*/ 2648 w 2648"/>
              <a:gd name="T17" fmla="*/ 8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48"/>
              <a:gd name="T28" fmla="*/ 0 h 16"/>
              <a:gd name="T29" fmla="*/ 2648 w 2648"/>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48" h="16">
                <a:moveTo>
                  <a:pt x="2648" y="8"/>
                </a:moveTo>
                <a:lnTo>
                  <a:pt x="2640" y="0"/>
                </a:lnTo>
                <a:lnTo>
                  <a:pt x="0" y="0"/>
                </a:lnTo>
                <a:lnTo>
                  <a:pt x="0" y="16"/>
                </a:lnTo>
                <a:lnTo>
                  <a:pt x="2640" y="16"/>
                </a:lnTo>
                <a:lnTo>
                  <a:pt x="2648" y="8"/>
                </a:lnTo>
                <a:lnTo>
                  <a:pt x="2640" y="16"/>
                </a:lnTo>
                <a:lnTo>
                  <a:pt x="2648" y="16"/>
                </a:lnTo>
                <a:lnTo>
                  <a:pt x="2648" y="8"/>
                </a:lnTo>
                <a:close/>
              </a:path>
            </a:pathLst>
          </a:custGeom>
          <a:solidFill>
            <a:srgbClr val="1F1A17"/>
          </a:solidFill>
          <a:ln w="9525">
            <a:noFill/>
            <a:round/>
            <a:headEnd/>
            <a:tailEnd/>
          </a:ln>
        </p:spPr>
        <p:txBody>
          <a:bodyPr/>
          <a:lstStyle/>
          <a:p>
            <a:endParaRPr lang="en-US"/>
          </a:p>
        </p:txBody>
      </p:sp>
      <p:sp>
        <p:nvSpPr>
          <p:cNvPr id="49175" name="Freeform 23"/>
          <p:cNvSpPr>
            <a:spLocks/>
          </p:cNvSpPr>
          <p:nvPr/>
        </p:nvSpPr>
        <p:spPr bwMode="auto">
          <a:xfrm>
            <a:off x="10477501" y="1844675"/>
            <a:ext cx="23813" cy="2984500"/>
          </a:xfrm>
          <a:custGeom>
            <a:avLst/>
            <a:gdLst>
              <a:gd name="T0" fmla="*/ 7 w 15"/>
              <a:gd name="T1" fmla="*/ 0 h 1880"/>
              <a:gd name="T2" fmla="*/ 0 w 15"/>
              <a:gd name="T3" fmla="*/ 10 h 1880"/>
              <a:gd name="T4" fmla="*/ 0 w 15"/>
              <a:gd name="T5" fmla="*/ 1880 h 1880"/>
              <a:gd name="T6" fmla="*/ 15 w 15"/>
              <a:gd name="T7" fmla="*/ 1880 h 1880"/>
              <a:gd name="T8" fmla="*/ 15 w 15"/>
              <a:gd name="T9" fmla="*/ 10 h 1880"/>
              <a:gd name="T10" fmla="*/ 7 w 15"/>
              <a:gd name="T11" fmla="*/ 0 h 1880"/>
              <a:gd name="T12" fmla="*/ 15 w 15"/>
              <a:gd name="T13" fmla="*/ 10 h 1880"/>
              <a:gd name="T14" fmla="*/ 15 w 15"/>
              <a:gd name="T15" fmla="*/ 0 h 1880"/>
              <a:gd name="T16" fmla="*/ 7 w 15"/>
              <a:gd name="T17" fmla="*/ 0 h 18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880"/>
              <a:gd name="T29" fmla="*/ 15 w 15"/>
              <a:gd name="T30" fmla="*/ 1880 h 18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880">
                <a:moveTo>
                  <a:pt x="7" y="0"/>
                </a:moveTo>
                <a:lnTo>
                  <a:pt x="0" y="10"/>
                </a:lnTo>
                <a:lnTo>
                  <a:pt x="0" y="1880"/>
                </a:lnTo>
                <a:lnTo>
                  <a:pt x="15" y="1880"/>
                </a:lnTo>
                <a:lnTo>
                  <a:pt x="15" y="10"/>
                </a:lnTo>
                <a:lnTo>
                  <a:pt x="7" y="0"/>
                </a:lnTo>
                <a:lnTo>
                  <a:pt x="15" y="10"/>
                </a:lnTo>
                <a:lnTo>
                  <a:pt x="15" y="0"/>
                </a:lnTo>
                <a:lnTo>
                  <a:pt x="7" y="0"/>
                </a:lnTo>
                <a:close/>
              </a:path>
            </a:pathLst>
          </a:custGeom>
          <a:solidFill>
            <a:srgbClr val="1F1A17"/>
          </a:solidFill>
          <a:ln w="9525">
            <a:noFill/>
            <a:round/>
            <a:headEnd/>
            <a:tailEnd/>
          </a:ln>
        </p:spPr>
        <p:txBody>
          <a:bodyPr/>
          <a:lstStyle/>
          <a:p>
            <a:endParaRPr lang="en-US"/>
          </a:p>
        </p:txBody>
      </p:sp>
      <p:sp>
        <p:nvSpPr>
          <p:cNvPr id="49176" name="Freeform 24"/>
          <p:cNvSpPr>
            <a:spLocks/>
          </p:cNvSpPr>
          <p:nvPr/>
        </p:nvSpPr>
        <p:spPr bwMode="auto">
          <a:xfrm>
            <a:off x="6284913" y="1844675"/>
            <a:ext cx="4203700" cy="26988"/>
          </a:xfrm>
          <a:custGeom>
            <a:avLst/>
            <a:gdLst>
              <a:gd name="T0" fmla="*/ 0 w 2648"/>
              <a:gd name="T1" fmla="*/ 10 h 17"/>
              <a:gd name="T2" fmla="*/ 8 w 2648"/>
              <a:gd name="T3" fmla="*/ 17 h 17"/>
              <a:gd name="T4" fmla="*/ 2648 w 2648"/>
              <a:gd name="T5" fmla="*/ 17 h 17"/>
              <a:gd name="T6" fmla="*/ 2648 w 2648"/>
              <a:gd name="T7" fmla="*/ 0 h 17"/>
              <a:gd name="T8" fmla="*/ 8 w 2648"/>
              <a:gd name="T9" fmla="*/ 0 h 17"/>
              <a:gd name="T10" fmla="*/ 0 w 2648"/>
              <a:gd name="T11" fmla="*/ 10 h 17"/>
              <a:gd name="T12" fmla="*/ 8 w 2648"/>
              <a:gd name="T13" fmla="*/ 0 h 17"/>
              <a:gd name="T14" fmla="*/ 0 w 2648"/>
              <a:gd name="T15" fmla="*/ 0 h 17"/>
              <a:gd name="T16" fmla="*/ 0 w 2648"/>
              <a:gd name="T17" fmla="*/ 1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48"/>
              <a:gd name="T28" fmla="*/ 0 h 17"/>
              <a:gd name="T29" fmla="*/ 2648 w 2648"/>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48" h="17">
                <a:moveTo>
                  <a:pt x="0" y="10"/>
                </a:moveTo>
                <a:lnTo>
                  <a:pt x="8" y="17"/>
                </a:lnTo>
                <a:lnTo>
                  <a:pt x="2648" y="17"/>
                </a:lnTo>
                <a:lnTo>
                  <a:pt x="2648" y="0"/>
                </a:lnTo>
                <a:lnTo>
                  <a:pt x="8" y="0"/>
                </a:lnTo>
                <a:lnTo>
                  <a:pt x="0" y="10"/>
                </a:lnTo>
                <a:lnTo>
                  <a:pt x="8" y="0"/>
                </a:lnTo>
                <a:lnTo>
                  <a:pt x="0" y="0"/>
                </a:lnTo>
                <a:lnTo>
                  <a:pt x="0" y="10"/>
                </a:lnTo>
                <a:close/>
              </a:path>
            </a:pathLst>
          </a:custGeom>
          <a:solidFill>
            <a:srgbClr val="1F1A17"/>
          </a:solidFill>
          <a:ln w="9525">
            <a:noFill/>
            <a:round/>
            <a:headEnd/>
            <a:tailEnd/>
          </a:ln>
        </p:spPr>
        <p:txBody>
          <a:bodyPr/>
          <a:lstStyle/>
          <a:p>
            <a:endParaRPr lang="en-US"/>
          </a:p>
        </p:txBody>
      </p:sp>
      <p:sp>
        <p:nvSpPr>
          <p:cNvPr id="49177" name="Freeform 25"/>
          <p:cNvSpPr>
            <a:spLocks/>
          </p:cNvSpPr>
          <p:nvPr/>
        </p:nvSpPr>
        <p:spPr bwMode="auto">
          <a:xfrm>
            <a:off x="6284913" y="1860551"/>
            <a:ext cx="23812" cy="2981325"/>
          </a:xfrm>
          <a:custGeom>
            <a:avLst/>
            <a:gdLst>
              <a:gd name="T0" fmla="*/ 8 w 15"/>
              <a:gd name="T1" fmla="*/ 1878 h 1878"/>
              <a:gd name="T2" fmla="*/ 15 w 15"/>
              <a:gd name="T3" fmla="*/ 1870 h 1878"/>
              <a:gd name="T4" fmla="*/ 15 w 15"/>
              <a:gd name="T5" fmla="*/ 0 h 1878"/>
              <a:gd name="T6" fmla="*/ 0 w 15"/>
              <a:gd name="T7" fmla="*/ 0 h 1878"/>
              <a:gd name="T8" fmla="*/ 0 w 15"/>
              <a:gd name="T9" fmla="*/ 1870 h 1878"/>
              <a:gd name="T10" fmla="*/ 8 w 15"/>
              <a:gd name="T11" fmla="*/ 1878 h 1878"/>
              <a:gd name="T12" fmla="*/ 0 w 15"/>
              <a:gd name="T13" fmla="*/ 1870 h 1878"/>
              <a:gd name="T14" fmla="*/ 0 w 15"/>
              <a:gd name="T15" fmla="*/ 1878 h 1878"/>
              <a:gd name="T16" fmla="*/ 8 w 15"/>
              <a:gd name="T17" fmla="*/ 1878 h 18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878"/>
              <a:gd name="T29" fmla="*/ 15 w 15"/>
              <a:gd name="T30" fmla="*/ 1878 h 18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878">
                <a:moveTo>
                  <a:pt x="8" y="1878"/>
                </a:moveTo>
                <a:lnTo>
                  <a:pt x="15" y="1870"/>
                </a:lnTo>
                <a:lnTo>
                  <a:pt x="15" y="0"/>
                </a:lnTo>
                <a:lnTo>
                  <a:pt x="0" y="0"/>
                </a:lnTo>
                <a:lnTo>
                  <a:pt x="0" y="1870"/>
                </a:lnTo>
                <a:lnTo>
                  <a:pt x="8" y="1878"/>
                </a:lnTo>
                <a:lnTo>
                  <a:pt x="0" y="1870"/>
                </a:lnTo>
                <a:lnTo>
                  <a:pt x="0" y="1878"/>
                </a:lnTo>
                <a:lnTo>
                  <a:pt x="8" y="1878"/>
                </a:lnTo>
                <a:close/>
              </a:path>
            </a:pathLst>
          </a:custGeom>
          <a:solidFill>
            <a:srgbClr val="1F1A17"/>
          </a:solidFill>
          <a:ln w="9525">
            <a:noFill/>
            <a:round/>
            <a:headEnd/>
            <a:tailEnd/>
          </a:ln>
        </p:spPr>
        <p:txBody>
          <a:bodyPr/>
          <a:lstStyle/>
          <a:p>
            <a:endParaRPr lang="en-US"/>
          </a:p>
        </p:txBody>
      </p:sp>
      <p:sp>
        <p:nvSpPr>
          <p:cNvPr id="49178" name="Rectangle 26"/>
          <p:cNvSpPr>
            <a:spLocks noChangeArrowheads="1"/>
          </p:cNvSpPr>
          <p:nvPr/>
        </p:nvSpPr>
        <p:spPr bwMode="auto">
          <a:xfrm>
            <a:off x="6391275" y="2033588"/>
            <a:ext cx="560388" cy="69850"/>
          </a:xfrm>
          <a:prstGeom prst="rect">
            <a:avLst/>
          </a:prstGeom>
          <a:solidFill>
            <a:srgbClr val="FFF500"/>
          </a:solidFill>
          <a:ln w="9525">
            <a:noFill/>
            <a:miter lim="800000"/>
            <a:headEnd/>
            <a:tailEnd/>
          </a:ln>
        </p:spPr>
        <p:txBody>
          <a:bodyPr/>
          <a:lstStyle/>
          <a:p>
            <a:endParaRPr lang="en-US"/>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Rectangle 71"/>
          <p:cNvSpPr/>
          <p:nvPr/>
        </p:nvSpPr>
        <p:spPr>
          <a:xfrm>
            <a:off x="1452530" y="0"/>
            <a:ext cx="921547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78" name="AutoShape 2"/>
          <p:cNvSpPr>
            <a:spLocks noChangeAspect="1" noChangeArrowheads="1" noTextEdit="1"/>
          </p:cNvSpPr>
          <p:nvPr/>
        </p:nvSpPr>
        <p:spPr bwMode="auto">
          <a:xfrm>
            <a:off x="1828800" y="500063"/>
            <a:ext cx="8610600" cy="5478462"/>
          </a:xfrm>
          <a:prstGeom prst="rect">
            <a:avLst/>
          </a:prstGeom>
          <a:noFill/>
          <a:ln w="9525">
            <a:noFill/>
            <a:miter lim="800000"/>
            <a:headEnd/>
            <a:tailEnd/>
          </a:ln>
        </p:spPr>
        <p:txBody>
          <a:bodyPr/>
          <a:lstStyle/>
          <a:p>
            <a:endParaRPr lang="en-US"/>
          </a:p>
        </p:txBody>
      </p:sp>
      <p:sp>
        <p:nvSpPr>
          <p:cNvPr id="50179" name="Rectangle 3"/>
          <p:cNvSpPr>
            <a:spLocks noChangeArrowheads="1"/>
          </p:cNvSpPr>
          <p:nvPr/>
        </p:nvSpPr>
        <p:spPr bwMode="auto">
          <a:xfrm>
            <a:off x="4200525" y="289353"/>
            <a:ext cx="4433137" cy="369332"/>
          </a:xfrm>
          <a:prstGeom prst="rect">
            <a:avLst/>
          </a:prstGeom>
          <a:noFill/>
          <a:ln w="9525">
            <a:noFill/>
            <a:miter lim="800000"/>
            <a:headEnd/>
            <a:tailEnd/>
          </a:ln>
        </p:spPr>
        <p:txBody>
          <a:bodyPr wrap="none" lIns="0" tIns="0" rIns="0" bIns="0">
            <a:spAutoFit/>
          </a:bodyPr>
          <a:lstStyle/>
          <a:p>
            <a:r>
              <a:rPr lang="en-US" sz="2400" b="1" dirty="0">
                <a:latin typeface="Switzerland" pitchFamily="34" charset="0"/>
              </a:rPr>
              <a:t>Iso-orientation map</a:t>
            </a:r>
            <a:r>
              <a:rPr lang="de-DE" sz="2400" b="1" dirty="0">
                <a:latin typeface="Switzerland" pitchFamily="34" charset="0"/>
              </a:rPr>
              <a:t>s</a:t>
            </a:r>
            <a:r>
              <a:rPr lang="en-US" sz="2400" b="1" dirty="0">
                <a:latin typeface="Switzerland" pitchFamily="34" charset="0"/>
              </a:rPr>
              <a:t> in cat area 17</a:t>
            </a:r>
          </a:p>
        </p:txBody>
      </p:sp>
      <p:sp>
        <p:nvSpPr>
          <p:cNvPr id="50180" name="Rectangle 4"/>
          <p:cNvSpPr>
            <a:spLocks noChangeArrowheads="1"/>
          </p:cNvSpPr>
          <p:nvPr/>
        </p:nvSpPr>
        <p:spPr bwMode="auto">
          <a:xfrm>
            <a:off x="1917701" y="1416051"/>
            <a:ext cx="2627313" cy="1851025"/>
          </a:xfrm>
          <a:prstGeom prst="rect">
            <a:avLst/>
          </a:prstGeom>
          <a:solidFill>
            <a:srgbClr val="1F1A17"/>
          </a:solidFill>
          <a:ln w="9525">
            <a:noFill/>
            <a:miter lim="800000"/>
            <a:headEnd/>
            <a:tailEnd/>
          </a:ln>
        </p:spPr>
        <p:txBody>
          <a:bodyPr/>
          <a:lstStyle/>
          <a:p>
            <a:endParaRPr lang="en-US"/>
          </a:p>
        </p:txBody>
      </p:sp>
      <p:sp>
        <p:nvSpPr>
          <p:cNvPr id="50181" name="Freeform 5"/>
          <p:cNvSpPr>
            <a:spLocks/>
          </p:cNvSpPr>
          <p:nvPr/>
        </p:nvSpPr>
        <p:spPr bwMode="auto">
          <a:xfrm>
            <a:off x="1917701" y="3254375"/>
            <a:ext cx="2638425" cy="25400"/>
          </a:xfrm>
          <a:custGeom>
            <a:avLst/>
            <a:gdLst>
              <a:gd name="T0" fmla="*/ 1662 w 1662"/>
              <a:gd name="T1" fmla="*/ 8 h 16"/>
              <a:gd name="T2" fmla="*/ 1655 w 1662"/>
              <a:gd name="T3" fmla="*/ 0 h 16"/>
              <a:gd name="T4" fmla="*/ 0 w 1662"/>
              <a:gd name="T5" fmla="*/ 0 h 16"/>
              <a:gd name="T6" fmla="*/ 0 w 1662"/>
              <a:gd name="T7" fmla="*/ 16 h 16"/>
              <a:gd name="T8" fmla="*/ 1655 w 1662"/>
              <a:gd name="T9" fmla="*/ 16 h 16"/>
              <a:gd name="T10" fmla="*/ 1662 w 1662"/>
              <a:gd name="T11" fmla="*/ 8 h 16"/>
              <a:gd name="T12" fmla="*/ 1655 w 1662"/>
              <a:gd name="T13" fmla="*/ 16 h 16"/>
              <a:gd name="T14" fmla="*/ 1662 w 1662"/>
              <a:gd name="T15" fmla="*/ 16 h 16"/>
              <a:gd name="T16" fmla="*/ 1662 w 1662"/>
              <a:gd name="T17" fmla="*/ 8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62"/>
              <a:gd name="T28" fmla="*/ 0 h 16"/>
              <a:gd name="T29" fmla="*/ 1662 w 1662"/>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62" h="16">
                <a:moveTo>
                  <a:pt x="1662" y="8"/>
                </a:moveTo>
                <a:lnTo>
                  <a:pt x="1655" y="0"/>
                </a:lnTo>
                <a:lnTo>
                  <a:pt x="0" y="0"/>
                </a:lnTo>
                <a:lnTo>
                  <a:pt x="0" y="16"/>
                </a:lnTo>
                <a:lnTo>
                  <a:pt x="1655" y="16"/>
                </a:lnTo>
                <a:lnTo>
                  <a:pt x="1662" y="8"/>
                </a:lnTo>
                <a:lnTo>
                  <a:pt x="1655" y="16"/>
                </a:lnTo>
                <a:lnTo>
                  <a:pt x="1662" y="16"/>
                </a:lnTo>
                <a:lnTo>
                  <a:pt x="1662" y="8"/>
                </a:lnTo>
                <a:close/>
              </a:path>
            </a:pathLst>
          </a:custGeom>
          <a:solidFill>
            <a:srgbClr val="1F1A17"/>
          </a:solidFill>
          <a:ln w="9525">
            <a:noFill/>
            <a:round/>
            <a:headEnd/>
            <a:tailEnd/>
          </a:ln>
        </p:spPr>
        <p:txBody>
          <a:bodyPr/>
          <a:lstStyle/>
          <a:p>
            <a:endParaRPr lang="en-US"/>
          </a:p>
        </p:txBody>
      </p:sp>
      <p:sp>
        <p:nvSpPr>
          <p:cNvPr id="50182" name="Freeform 6"/>
          <p:cNvSpPr>
            <a:spLocks/>
          </p:cNvSpPr>
          <p:nvPr/>
        </p:nvSpPr>
        <p:spPr bwMode="auto">
          <a:xfrm>
            <a:off x="4530725" y="1401763"/>
            <a:ext cx="25400" cy="1865312"/>
          </a:xfrm>
          <a:custGeom>
            <a:avLst/>
            <a:gdLst>
              <a:gd name="T0" fmla="*/ 9 w 16"/>
              <a:gd name="T1" fmla="*/ 0 h 1175"/>
              <a:gd name="T2" fmla="*/ 0 w 16"/>
              <a:gd name="T3" fmla="*/ 9 h 1175"/>
              <a:gd name="T4" fmla="*/ 0 w 16"/>
              <a:gd name="T5" fmla="*/ 1175 h 1175"/>
              <a:gd name="T6" fmla="*/ 16 w 16"/>
              <a:gd name="T7" fmla="*/ 1175 h 1175"/>
              <a:gd name="T8" fmla="*/ 16 w 16"/>
              <a:gd name="T9" fmla="*/ 9 h 1175"/>
              <a:gd name="T10" fmla="*/ 9 w 16"/>
              <a:gd name="T11" fmla="*/ 0 h 1175"/>
              <a:gd name="T12" fmla="*/ 16 w 16"/>
              <a:gd name="T13" fmla="*/ 9 h 1175"/>
              <a:gd name="T14" fmla="*/ 16 w 16"/>
              <a:gd name="T15" fmla="*/ 0 h 1175"/>
              <a:gd name="T16" fmla="*/ 9 w 16"/>
              <a:gd name="T17" fmla="*/ 0 h 11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175"/>
              <a:gd name="T29" fmla="*/ 16 w 16"/>
              <a:gd name="T30" fmla="*/ 1175 h 11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175">
                <a:moveTo>
                  <a:pt x="9" y="0"/>
                </a:moveTo>
                <a:lnTo>
                  <a:pt x="0" y="9"/>
                </a:lnTo>
                <a:lnTo>
                  <a:pt x="0" y="1175"/>
                </a:lnTo>
                <a:lnTo>
                  <a:pt x="16" y="1175"/>
                </a:lnTo>
                <a:lnTo>
                  <a:pt x="16" y="9"/>
                </a:lnTo>
                <a:lnTo>
                  <a:pt x="9" y="0"/>
                </a:lnTo>
                <a:lnTo>
                  <a:pt x="16" y="9"/>
                </a:lnTo>
                <a:lnTo>
                  <a:pt x="16" y="0"/>
                </a:lnTo>
                <a:lnTo>
                  <a:pt x="9" y="0"/>
                </a:lnTo>
                <a:close/>
              </a:path>
            </a:pathLst>
          </a:custGeom>
          <a:solidFill>
            <a:srgbClr val="1F1A17"/>
          </a:solidFill>
          <a:ln w="9525">
            <a:noFill/>
            <a:round/>
            <a:headEnd/>
            <a:tailEnd/>
          </a:ln>
        </p:spPr>
        <p:txBody>
          <a:bodyPr/>
          <a:lstStyle/>
          <a:p>
            <a:endParaRPr lang="en-US"/>
          </a:p>
        </p:txBody>
      </p:sp>
      <p:sp>
        <p:nvSpPr>
          <p:cNvPr id="50183" name="Freeform 7"/>
          <p:cNvSpPr>
            <a:spLocks/>
          </p:cNvSpPr>
          <p:nvPr/>
        </p:nvSpPr>
        <p:spPr bwMode="auto">
          <a:xfrm>
            <a:off x="1905001" y="1401763"/>
            <a:ext cx="2640013" cy="25400"/>
          </a:xfrm>
          <a:custGeom>
            <a:avLst/>
            <a:gdLst>
              <a:gd name="T0" fmla="*/ 0 w 1663"/>
              <a:gd name="T1" fmla="*/ 9 h 16"/>
              <a:gd name="T2" fmla="*/ 8 w 1663"/>
              <a:gd name="T3" fmla="*/ 16 h 16"/>
              <a:gd name="T4" fmla="*/ 1663 w 1663"/>
              <a:gd name="T5" fmla="*/ 16 h 16"/>
              <a:gd name="T6" fmla="*/ 1663 w 1663"/>
              <a:gd name="T7" fmla="*/ 0 h 16"/>
              <a:gd name="T8" fmla="*/ 8 w 1663"/>
              <a:gd name="T9" fmla="*/ 0 h 16"/>
              <a:gd name="T10" fmla="*/ 0 w 1663"/>
              <a:gd name="T11" fmla="*/ 9 h 16"/>
              <a:gd name="T12" fmla="*/ 8 w 1663"/>
              <a:gd name="T13" fmla="*/ 0 h 16"/>
              <a:gd name="T14" fmla="*/ 0 w 1663"/>
              <a:gd name="T15" fmla="*/ 0 h 16"/>
              <a:gd name="T16" fmla="*/ 0 w 1663"/>
              <a:gd name="T17" fmla="*/ 9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63"/>
              <a:gd name="T28" fmla="*/ 0 h 16"/>
              <a:gd name="T29" fmla="*/ 1663 w 1663"/>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63" h="16">
                <a:moveTo>
                  <a:pt x="0" y="9"/>
                </a:moveTo>
                <a:lnTo>
                  <a:pt x="8" y="16"/>
                </a:lnTo>
                <a:lnTo>
                  <a:pt x="1663" y="16"/>
                </a:lnTo>
                <a:lnTo>
                  <a:pt x="1663" y="0"/>
                </a:lnTo>
                <a:lnTo>
                  <a:pt x="8" y="0"/>
                </a:lnTo>
                <a:lnTo>
                  <a:pt x="0" y="9"/>
                </a:lnTo>
                <a:lnTo>
                  <a:pt x="8" y="0"/>
                </a:lnTo>
                <a:lnTo>
                  <a:pt x="0" y="0"/>
                </a:lnTo>
                <a:lnTo>
                  <a:pt x="0" y="9"/>
                </a:lnTo>
                <a:close/>
              </a:path>
            </a:pathLst>
          </a:custGeom>
          <a:solidFill>
            <a:srgbClr val="1F1A17"/>
          </a:solidFill>
          <a:ln w="9525">
            <a:noFill/>
            <a:round/>
            <a:headEnd/>
            <a:tailEnd/>
          </a:ln>
        </p:spPr>
        <p:txBody>
          <a:bodyPr/>
          <a:lstStyle/>
          <a:p>
            <a:endParaRPr lang="en-US"/>
          </a:p>
        </p:txBody>
      </p:sp>
      <p:sp>
        <p:nvSpPr>
          <p:cNvPr id="50184" name="Freeform 8"/>
          <p:cNvSpPr>
            <a:spLocks/>
          </p:cNvSpPr>
          <p:nvPr/>
        </p:nvSpPr>
        <p:spPr bwMode="auto">
          <a:xfrm>
            <a:off x="1905001" y="1416051"/>
            <a:ext cx="23813" cy="1863725"/>
          </a:xfrm>
          <a:custGeom>
            <a:avLst/>
            <a:gdLst>
              <a:gd name="T0" fmla="*/ 8 w 15"/>
              <a:gd name="T1" fmla="*/ 1174 h 1174"/>
              <a:gd name="T2" fmla="*/ 15 w 15"/>
              <a:gd name="T3" fmla="*/ 1166 h 1174"/>
              <a:gd name="T4" fmla="*/ 15 w 15"/>
              <a:gd name="T5" fmla="*/ 0 h 1174"/>
              <a:gd name="T6" fmla="*/ 0 w 15"/>
              <a:gd name="T7" fmla="*/ 0 h 1174"/>
              <a:gd name="T8" fmla="*/ 0 w 15"/>
              <a:gd name="T9" fmla="*/ 1166 h 1174"/>
              <a:gd name="T10" fmla="*/ 8 w 15"/>
              <a:gd name="T11" fmla="*/ 1174 h 1174"/>
              <a:gd name="T12" fmla="*/ 0 w 15"/>
              <a:gd name="T13" fmla="*/ 1166 h 1174"/>
              <a:gd name="T14" fmla="*/ 0 w 15"/>
              <a:gd name="T15" fmla="*/ 1174 h 1174"/>
              <a:gd name="T16" fmla="*/ 8 w 15"/>
              <a:gd name="T17" fmla="*/ 1174 h 11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174"/>
              <a:gd name="T29" fmla="*/ 15 w 15"/>
              <a:gd name="T30" fmla="*/ 1174 h 11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174">
                <a:moveTo>
                  <a:pt x="8" y="1174"/>
                </a:moveTo>
                <a:lnTo>
                  <a:pt x="15" y="1166"/>
                </a:lnTo>
                <a:lnTo>
                  <a:pt x="15" y="0"/>
                </a:lnTo>
                <a:lnTo>
                  <a:pt x="0" y="0"/>
                </a:lnTo>
                <a:lnTo>
                  <a:pt x="0" y="1166"/>
                </a:lnTo>
                <a:lnTo>
                  <a:pt x="8" y="1174"/>
                </a:lnTo>
                <a:lnTo>
                  <a:pt x="0" y="1166"/>
                </a:lnTo>
                <a:lnTo>
                  <a:pt x="0" y="1174"/>
                </a:lnTo>
                <a:lnTo>
                  <a:pt x="8" y="1174"/>
                </a:lnTo>
                <a:close/>
              </a:path>
            </a:pathLst>
          </a:custGeom>
          <a:solidFill>
            <a:srgbClr val="1F1A17"/>
          </a:solidFill>
          <a:ln w="9525">
            <a:noFill/>
            <a:round/>
            <a:headEnd/>
            <a:tailEnd/>
          </a:ln>
        </p:spPr>
        <p:txBody>
          <a:bodyPr/>
          <a:lstStyle/>
          <a:p>
            <a:endParaRPr lang="en-US"/>
          </a:p>
        </p:txBody>
      </p:sp>
      <p:sp>
        <p:nvSpPr>
          <p:cNvPr id="50185" name="Rectangle 9"/>
          <p:cNvSpPr>
            <a:spLocks noChangeArrowheads="1"/>
          </p:cNvSpPr>
          <p:nvPr/>
        </p:nvSpPr>
        <p:spPr bwMode="auto">
          <a:xfrm>
            <a:off x="4811714" y="1416051"/>
            <a:ext cx="2624137" cy="1852613"/>
          </a:xfrm>
          <a:prstGeom prst="rect">
            <a:avLst/>
          </a:prstGeom>
          <a:solidFill>
            <a:srgbClr val="1F1A17"/>
          </a:solidFill>
          <a:ln w="9525">
            <a:noFill/>
            <a:miter lim="800000"/>
            <a:headEnd/>
            <a:tailEnd/>
          </a:ln>
        </p:spPr>
        <p:txBody>
          <a:bodyPr/>
          <a:lstStyle/>
          <a:p>
            <a:endParaRPr lang="en-US"/>
          </a:p>
        </p:txBody>
      </p:sp>
      <p:sp>
        <p:nvSpPr>
          <p:cNvPr id="50186" name="Freeform 10"/>
          <p:cNvSpPr>
            <a:spLocks/>
          </p:cNvSpPr>
          <p:nvPr/>
        </p:nvSpPr>
        <p:spPr bwMode="auto">
          <a:xfrm>
            <a:off x="4811713" y="3257551"/>
            <a:ext cx="2635250" cy="22225"/>
          </a:xfrm>
          <a:custGeom>
            <a:avLst/>
            <a:gdLst>
              <a:gd name="T0" fmla="*/ 1660 w 1660"/>
              <a:gd name="T1" fmla="*/ 7 h 14"/>
              <a:gd name="T2" fmla="*/ 1653 w 1660"/>
              <a:gd name="T3" fmla="*/ 0 h 14"/>
              <a:gd name="T4" fmla="*/ 0 w 1660"/>
              <a:gd name="T5" fmla="*/ 0 h 14"/>
              <a:gd name="T6" fmla="*/ 0 w 1660"/>
              <a:gd name="T7" fmla="*/ 14 h 14"/>
              <a:gd name="T8" fmla="*/ 1653 w 1660"/>
              <a:gd name="T9" fmla="*/ 14 h 14"/>
              <a:gd name="T10" fmla="*/ 1660 w 1660"/>
              <a:gd name="T11" fmla="*/ 7 h 14"/>
              <a:gd name="T12" fmla="*/ 1653 w 1660"/>
              <a:gd name="T13" fmla="*/ 14 h 14"/>
              <a:gd name="T14" fmla="*/ 1660 w 1660"/>
              <a:gd name="T15" fmla="*/ 14 h 14"/>
              <a:gd name="T16" fmla="*/ 1660 w 1660"/>
              <a:gd name="T17" fmla="*/ 7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60"/>
              <a:gd name="T28" fmla="*/ 0 h 14"/>
              <a:gd name="T29" fmla="*/ 1660 w 166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60" h="14">
                <a:moveTo>
                  <a:pt x="1660" y="7"/>
                </a:moveTo>
                <a:lnTo>
                  <a:pt x="1653" y="0"/>
                </a:lnTo>
                <a:lnTo>
                  <a:pt x="0" y="0"/>
                </a:lnTo>
                <a:lnTo>
                  <a:pt x="0" y="14"/>
                </a:lnTo>
                <a:lnTo>
                  <a:pt x="1653" y="14"/>
                </a:lnTo>
                <a:lnTo>
                  <a:pt x="1660" y="7"/>
                </a:lnTo>
                <a:lnTo>
                  <a:pt x="1653" y="14"/>
                </a:lnTo>
                <a:lnTo>
                  <a:pt x="1660" y="14"/>
                </a:lnTo>
                <a:lnTo>
                  <a:pt x="1660" y="7"/>
                </a:lnTo>
                <a:close/>
              </a:path>
            </a:pathLst>
          </a:custGeom>
          <a:solidFill>
            <a:srgbClr val="1F1A17"/>
          </a:solidFill>
          <a:ln w="9525">
            <a:noFill/>
            <a:round/>
            <a:headEnd/>
            <a:tailEnd/>
          </a:ln>
        </p:spPr>
        <p:txBody>
          <a:bodyPr/>
          <a:lstStyle/>
          <a:p>
            <a:endParaRPr lang="en-US"/>
          </a:p>
        </p:txBody>
      </p:sp>
      <p:sp>
        <p:nvSpPr>
          <p:cNvPr id="50187" name="Freeform 11"/>
          <p:cNvSpPr>
            <a:spLocks/>
          </p:cNvSpPr>
          <p:nvPr/>
        </p:nvSpPr>
        <p:spPr bwMode="auto">
          <a:xfrm>
            <a:off x="7424739" y="1404939"/>
            <a:ext cx="22225" cy="1863725"/>
          </a:xfrm>
          <a:custGeom>
            <a:avLst/>
            <a:gdLst>
              <a:gd name="T0" fmla="*/ 7 w 14"/>
              <a:gd name="T1" fmla="*/ 0 h 1174"/>
              <a:gd name="T2" fmla="*/ 0 w 14"/>
              <a:gd name="T3" fmla="*/ 7 h 1174"/>
              <a:gd name="T4" fmla="*/ 0 w 14"/>
              <a:gd name="T5" fmla="*/ 1174 h 1174"/>
              <a:gd name="T6" fmla="*/ 14 w 14"/>
              <a:gd name="T7" fmla="*/ 1174 h 1174"/>
              <a:gd name="T8" fmla="*/ 14 w 14"/>
              <a:gd name="T9" fmla="*/ 7 h 1174"/>
              <a:gd name="T10" fmla="*/ 7 w 14"/>
              <a:gd name="T11" fmla="*/ 0 h 1174"/>
              <a:gd name="T12" fmla="*/ 14 w 14"/>
              <a:gd name="T13" fmla="*/ 7 h 1174"/>
              <a:gd name="T14" fmla="*/ 14 w 14"/>
              <a:gd name="T15" fmla="*/ 0 h 1174"/>
              <a:gd name="T16" fmla="*/ 7 w 14"/>
              <a:gd name="T17" fmla="*/ 0 h 11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1174"/>
              <a:gd name="T29" fmla="*/ 14 w 14"/>
              <a:gd name="T30" fmla="*/ 1174 h 11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1174">
                <a:moveTo>
                  <a:pt x="7" y="0"/>
                </a:moveTo>
                <a:lnTo>
                  <a:pt x="0" y="7"/>
                </a:lnTo>
                <a:lnTo>
                  <a:pt x="0" y="1174"/>
                </a:lnTo>
                <a:lnTo>
                  <a:pt x="14" y="1174"/>
                </a:lnTo>
                <a:lnTo>
                  <a:pt x="14" y="7"/>
                </a:lnTo>
                <a:lnTo>
                  <a:pt x="7" y="0"/>
                </a:lnTo>
                <a:lnTo>
                  <a:pt x="14" y="7"/>
                </a:lnTo>
                <a:lnTo>
                  <a:pt x="14" y="0"/>
                </a:lnTo>
                <a:lnTo>
                  <a:pt x="7" y="0"/>
                </a:lnTo>
                <a:close/>
              </a:path>
            </a:pathLst>
          </a:custGeom>
          <a:solidFill>
            <a:srgbClr val="1F1A17"/>
          </a:solidFill>
          <a:ln w="9525">
            <a:noFill/>
            <a:round/>
            <a:headEnd/>
            <a:tailEnd/>
          </a:ln>
        </p:spPr>
        <p:txBody>
          <a:bodyPr/>
          <a:lstStyle/>
          <a:p>
            <a:endParaRPr lang="en-US"/>
          </a:p>
        </p:txBody>
      </p:sp>
      <p:sp>
        <p:nvSpPr>
          <p:cNvPr id="50188" name="Freeform 12"/>
          <p:cNvSpPr>
            <a:spLocks/>
          </p:cNvSpPr>
          <p:nvPr/>
        </p:nvSpPr>
        <p:spPr bwMode="auto">
          <a:xfrm>
            <a:off x="4800600" y="1404938"/>
            <a:ext cx="2635250" cy="25400"/>
          </a:xfrm>
          <a:custGeom>
            <a:avLst/>
            <a:gdLst>
              <a:gd name="T0" fmla="*/ 0 w 1660"/>
              <a:gd name="T1" fmla="*/ 7 h 16"/>
              <a:gd name="T2" fmla="*/ 7 w 1660"/>
              <a:gd name="T3" fmla="*/ 16 h 16"/>
              <a:gd name="T4" fmla="*/ 1660 w 1660"/>
              <a:gd name="T5" fmla="*/ 16 h 16"/>
              <a:gd name="T6" fmla="*/ 1660 w 1660"/>
              <a:gd name="T7" fmla="*/ 0 h 16"/>
              <a:gd name="T8" fmla="*/ 7 w 1660"/>
              <a:gd name="T9" fmla="*/ 0 h 16"/>
              <a:gd name="T10" fmla="*/ 0 w 1660"/>
              <a:gd name="T11" fmla="*/ 7 h 16"/>
              <a:gd name="T12" fmla="*/ 7 w 1660"/>
              <a:gd name="T13" fmla="*/ 0 h 16"/>
              <a:gd name="T14" fmla="*/ 0 w 1660"/>
              <a:gd name="T15" fmla="*/ 0 h 16"/>
              <a:gd name="T16" fmla="*/ 0 w 1660"/>
              <a:gd name="T17" fmla="*/ 7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60"/>
              <a:gd name="T28" fmla="*/ 0 h 16"/>
              <a:gd name="T29" fmla="*/ 1660 w 1660"/>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60" h="16">
                <a:moveTo>
                  <a:pt x="0" y="7"/>
                </a:moveTo>
                <a:lnTo>
                  <a:pt x="7" y="16"/>
                </a:lnTo>
                <a:lnTo>
                  <a:pt x="1660" y="16"/>
                </a:lnTo>
                <a:lnTo>
                  <a:pt x="1660" y="0"/>
                </a:lnTo>
                <a:lnTo>
                  <a:pt x="7" y="0"/>
                </a:lnTo>
                <a:lnTo>
                  <a:pt x="0" y="7"/>
                </a:lnTo>
                <a:lnTo>
                  <a:pt x="7" y="0"/>
                </a:lnTo>
                <a:lnTo>
                  <a:pt x="0" y="0"/>
                </a:lnTo>
                <a:lnTo>
                  <a:pt x="0" y="7"/>
                </a:lnTo>
                <a:close/>
              </a:path>
            </a:pathLst>
          </a:custGeom>
          <a:solidFill>
            <a:srgbClr val="1F1A17"/>
          </a:solidFill>
          <a:ln w="9525">
            <a:noFill/>
            <a:round/>
            <a:headEnd/>
            <a:tailEnd/>
          </a:ln>
        </p:spPr>
        <p:txBody>
          <a:bodyPr/>
          <a:lstStyle/>
          <a:p>
            <a:endParaRPr lang="en-US"/>
          </a:p>
        </p:txBody>
      </p:sp>
      <p:sp>
        <p:nvSpPr>
          <p:cNvPr id="50189" name="Freeform 13"/>
          <p:cNvSpPr>
            <a:spLocks/>
          </p:cNvSpPr>
          <p:nvPr/>
        </p:nvSpPr>
        <p:spPr bwMode="auto">
          <a:xfrm>
            <a:off x="4800601" y="1416051"/>
            <a:ext cx="22225" cy="1863725"/>
          </a:xfrm>
          <a:custGeom>
            <a:avLst/>
            <a:gdLst>
              <a:gd name="T0" fmla="*/ 7 w 14"/>
              <a:gd name="T1" fmla="*/ 1174 h 1174"/>
              <a:gd name="T2" fmla="*/ 14 w 14"/>
              <a:gd name="T3" fmla="*/ 1167 h 1174"/>
              <a:gd name="T4" fmla="*/ 14 w 14"/>
              <a:gd name="T5" fmla="*/ 0 h 1174"/>
              <a:gd name="T6" fmla="*/ 0 w 14"/>
              <a:gd name="T7" fmla="*/ 0 h 1174"/>
              <a:gd name="T8" fmla="*/ 0 w 14"/>
              <a:gd name="T9" fmla="*/ 1167 h 1174"/>
              <a:gd name="T10" fmla="*/ 7 w 14"/>
              <a:gd name="T11" fmla="*/ 1174 h 1174"/>
              <a:gd name="T12" fmla="*/ 0 w 14"/>
              <a:gd name="T13" fmla="*/ 1167 h 1174"/>
              <a:gd name="T14" fmla="*/ 0 w 14"/>
              <a:gd name="T15" fmla="*/ 1174 h 1174"/>
              <a:gd name="T16" fmla="*/ 7 w 14"/>
              <a:gd name="T17" fmla="*/ 1174 h 11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1174"/>
              <a:gd name="T29" fmla="*/ 14 w 14"/>
              <a:gd name="T30" fmla="*/ 1174 h 11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1174">
                <a:moveTo>
                  <a:pt x="7" y="1174"/>
                </a:moveTo>
                <a:lnTo>
                  <a:pt x="14" y="1167"/>
                </a:lnTo>
                <a:lnTo>
                  <a:pt x="14" y="0"/>
                </a:lnTo>
                <a:lnTo>
                  <a:pt x="0" y="0"/>
                </a:lnTo>
                <a:lnTo>
                  <a:pt x="0" y="1167"/>
                </a:lnTo>
                <a:lnTo>
                  <a:pt x="7" y="1174"/>
                </a:lnTo>
                <a:lnTo>
                  <a:pt x="0" y="1167"/>
                </a:lnTo>
                <a:lnTo>
                  <a:pt x="0" y="1174"/>
                </a:lnTo>
                <a:lnTo>
                  <a:pt x="7" y="1174"/>
                </a:lnTo>
                <a:close/>
              </a:path>
            </a:pathLst>
          </a:custGeom>
          <a:solidFill>
            <a:srgbClr val="1F1A17"/>
          </a:solidFill>
          <a:ln w="9525">
            <a:noFill/>
            <a:round/>
            <a:headEnd/>
            <a:tailEnd/>
          </a:ln>
        </p:spPr>
        <p:txBody>
          <a:bodyPr/>
          <a:lstStyle/>
          <a:p>
            <a:endParaRPr lang="en-US"/>
          </a:p>
        </p:txBody>
      </p:sp>
      <p:sp>
        <p:nvSpPr>
          <p:cNvPr id="50190" name="Rectangle 14"/>
          <p:cNvSpPr>
            <a:spLocks noChangeArrowheads="1"/>
          </p:cNvSpPr>
          <p:nvPr/>
        </p:nvSpPr>
        <p:spPr bwMode="auto">
          <a:xfrm>
            <a:off x="1914526" y="3636963"/>
            <a:ext cx="2627313" cy="1852612"/>
          </a:xfrm>
          <a:prstGeom prst="rect">
            <a:avLst/>
          </a:prstGeom>
          <a:solidFill>
            <a:srgbClr val="1F1A17"/>
          </a:solidFill>
          <a:ln w="9525">
            <a:noFill/>
            <a:miter lim="800000"/>
            <a:headEnd/>
            <a:tailEnd/>
          </a:ln>
        </p:spPr>
        <p:txBody>
          <a:bodyPr/>
          <a:lstStyle/>
          <a:p>
            <a:endParaRPr lang="en-US"/>
          </a:p>
        </p:txBody>
      </p:sp>
      <p:sp>
        <p:nvSpPr>
          <p:cNvPr id="50191" name="Freeform 15"/>
          <p:cNvSpPr>
            <a:spLocks/>
          </p:cNvSpPr>
          <p:nvPr/>
        </p:nvSpPr>
        <p:spPr bwMode="auto">
          <a:xfrm>
            <a:off x="1914526" y="5476876"/>
            <a:ext cx="2638425" cy="23813"/>
          </a:xfrm>
          <a:custGeom>
            <a:avLst/>
            <a:gdLst>
              <a:gd name="T0" fmla="*/ 1662 w 1662"/>
              <a:gd name="T1" fmla="*/ 8 h 15"/>
              <a:gd name="T2" fmla="*/ 1655 w 1662"/>
              <a:gd name="T3" fmla="*/ 0 h 15"/>
              <a:gd name="T4" fmla="*/ 0 w 1662"/>
              <a:gd name="T5" fmla="*/ 0 h 15"/>
              <a:gd name="T6" fmla="*/ 0 w 1662"/>
              <a:gd name="T7" fmla="*/ 15 h 15"/>
              <a:gd name="T8" fmla="*/ 1655 w 1662"/>
              <a:gd name="T9" fmla="*/ 15 h 15"/>
              <a:gd name="T10" fmla="*/ 1662 w 1662"/>
              <a:gd name="T11" fmla="*/ 8 h 15"/>
              <a:gd name="T12" fmla="*/ 1655 w 1662"/>
              <a:gd name="T13" fmla="*/ 15 h 15"/>
              <a:gd name="T14" fmla="*/ 1662 w 1662"/>
              <a:gd name="T15" fmla="*/ 15 h 15"/>
              <a:gd name="T16" fmla="*/ 1662 w 1662"/>
              <a:gd name="T17" fmla="*/ 8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62"/>
              <a:gd name="T28" fmla="*/ 0 h 15"/>
              <a:gd name="T29" fmla="*/ 1662 w 1662"/>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62" h="15">
                <a:moveTo>
                  <a:pt x="1662" y="8"/>
                </a:moveTo>
                <a:lnTo>
                  <a:pt x="1655" y="0"/>
                </a:lnTo>
                <a:lnTo>
                  <a:pt x="0" y="0"/>
                </a:lnTo>
                <a:lnTo>
                  <a:pt x="0" y="15"/>
                </a:lnTo>
                <a:lnTo>
                  <a:pt x="1655" y="15"/>
                </a:lnTo>
                <a:lnTo>
                  <a:pt x="1662" y="8"/>
                </a:lnTo>
                <a:lnTo>
                  <a:pt x="1655" y="15"/>
                </a:lnTo>
                <a:lnTo>
                  <a:pt x="1662" y="15"/>
                </a:lnTo>
                <a:lnTo>
                  <a:pt x="1662" y="8"/>
                </a:lnTo>
                <a:close/>
              </a:path>
            </a:pathLst>
          </a:custGeom>
          <a:solidFill>
            <a:srgbClr val="1F1A17"/>
          </a:solidFill>
          <a:ln w="9525">
            <a:noFill/>
            <a:round/>
            <a:headEnd/>
            <a:tailEnd/>
          </a:ln>
        </p:spPr>
        <p:txBody>
          <a:bodyPr/>
          <a:lstStyle/>
          <a:p>
            <a:endParaRPr lang="en-US"/>
          </a:p>
        </p:txBody>
      </p:sp>
      <p:sp>
        <p:nvSpPr>
          <p:cNvPr id="50192" name="Freeform 16"/>
          <p:cNvSpPr>
            <a:spLocks/>
          </p:cNvSpPr>
          <p:nvPr/>
        </p:nvSpPr>
        <p:spPr bwMode="auto">
          <a:xfrm>
            <a:off x="4527550" y="3624263"/>
            <a:ext cx="25400" cy="1865312"/>
          </a:xfrm>
          <a:custGeom>
            <a:avLst/>
            <a:gdLst>
              <a:gd name="T0" fmla="*/ 9 w 16"/>
              <a:gd name="T1" fmla="*/ 0 h 1175"/>
              <a:gd name="T2" fmla="*/ 0 w 16"/>
              <a:gd name="T3" fmla="*/ 8 h 1175"/>
              <a:gd name="T4" fmla="*/ 0 w 16"/>
              <a:gd name="T5" fmla="*/ 1175 h 1175"/>
              <a:gd name="T6" fmla="*/ 16 w 16"/>
              <a:gd name="T7" fmla="*/ 1175 h 1175"/>
              <a:gd name="T8" fmla="*/ 16 w 16"/>
              <a:gd name="T9" fmla="*/ 8 h 1175"/>
              <a:gd name="T10" fmla="*/ 9 w 16"/>
              <a:gd name="T11" fmla="*/ 0 h 1175"/>
              <a:gd name="T12" fmla="*/ 16 w 16"/>
              <a:gd name="T13" fmla="*/ 8 h 1175"/>
              <a:gd name="T14" fmla="*/ 16 w 16"/>
              <a:gd name="T15" fmla="*/ 0 h 1175"/>
              <a:gd name="T16" fmla="*/ 9 w 16"/>
              <a:gd name="T17" fmla="*/ 0 h 11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175"/>
              <a:gd name="T29" fmla="*/ 16 w 16"/>
              <a:gd name="T30" fmla="*/ 1175 h 11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175">
                <a:moveTo>
                  <a:pt x="9" y="0"/>
                </a:moveTo>
                <a:lnTo>
                  <a:pt x="0" y="8"/>
                </a:lnTo>
                <a:lnTo>
                  <a:pt x="0" y="1175"/>
                </a:lnTo>
                <a:lnTo>
                  <a:pt x="16" y="1175"/>
                </a:lnTo>
                <a:lnTo>
                  <a:pt x="16" y="8"/>
                </a:lnTo>
                <a:lnTo>
                  <a:pt x="9" y="0"/>
                </a:lnTo>
                <a:lnTo>
                  <a:pt x="16" y="8"/>
                </a:lnTo>
                <a:lnTo>
                  <a:pt x="16" y="0"/>
                </a:lnTo>
                <a:lnTo>
                  <a:pt x="9" y="0"/>
                </a:lnTo>
                <a:close/>
              </a:path>
            </a:pathLst>
          </a:custGeom>
          <a:solidFill>
            <a:srgbClr val="1F1A17"/>
          </a:solidFill>
          <a:ln w="9525">
            <a:noFill/>
            <a:round/>
            <a:headEnd/>
            <a:tailEnd/>
          </a:ln>
        </p:spPr>
        <p:txBody>
          <a:bodyPr/>
          <a:lstStyle/>
          <a:p>
            <a:endParaRPr lang="en-US"/>
          </a:p>
        </p:txBody>
      </p:sp>
      <p:sp>
        <p:nvSpPr>
          <p:cNvPr id="50193" name="Freeform 17"/>
          <p:cNvSpPr>
            <a:spLocks/>
          </p:cNvSpPr>
          <p:nvPr/>
        </p:nvSpPr>
        <p:spPr bwMode="auto">
          <a:xfrm>
            <a:off x="1903414" y="3624264"/>
            <a:ext cx="2638425" cy="26987"/>
          </a:xfrm>
          <a:custGeom>
            <a:avLst/>
            <a:gdLst>
              <a:gd name="T0" fmla="*/ 0 w 1662"/>
              <a:gd name="T1" fmla="*/ 8 h 17"/>
              <a:gd name="T2" fmla="*/ 7 w 1662"/>
              <a:gd name="T3" fmla="*/ 17 h 17"/>
              <a:gd name="T4" fmla="*/ 1662 w 1662"/>
              <a:gd name="T5" fmla="*/ 17 h 17"/>
              <a:gd name="T6" fmla="*/ 1662 w 1662"/>
              <a:gd name="T7" fmla="*/ 0 h 17"/>
              <a:gd name="T8" fmla="*/ 7 w 1662"/>
              <a:gd name="T9" fmla="*/ 0 h 17"/>
              <a:gd name="T10" fmla="*/ 0 w 1662"/>
              <a:gd name="T11" fmla="*/ 8 h 17"/>
              <a:gd name="T12" fmla="*/ 7 w 1662"/>
              <a:gd name="T13" fmla="*/ 0 h 17"/>
              <a:gd name="T14" fmla="*/ 0 w 1662"/>
              <a:gd name="T15" fmla="*/ 0 h 17"/>
              <a:gd name="T16" fmla="*/ 0 w 1662"/>
              <a:gd name="T17" fmla="*/ 8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62"/>
              <a:gd name="T28" fmla="*/ 0 h 17"/>
              <a:gd name="T29" fmla="*/ 1662 w 1662"/>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62" h="17">
                <a:moveTo>
                  <a:pt x="0" y="8"/>
                </a:moveTo>
                <a:lnTo>
                  <a:pt x="7" y="17"/>
                </a:lnTo>
                <a:lnTo>
                  <a:pt x="1662" y="17"/>
                </a:lnTo>
                <a:lnTo>
                  <a:pt x="1662" y="0"/>
                </a:lnTo>
                <a:lnTo>
                  <a:pt x="7" y="0"/>
                </a:lnTo>
                <a:lnTo>
                  <a:pt x="0" y="8"/>
                </a:lnTo>
                <a:lnTo>
                  <a:pt x="7" y="0"/>
                </a:lnTo>
                <a:lnTo>
                  <a:pt x="0" y="0"/>
                </a:lnTo>
                <a:lnTo>
                  <a:pt x="0" y="8"/>
                </a:lnTo>
                <a:close/>
              </a:path>
            </a:pathLst>
          </a:custGeom>
          <a:solidFill>
            <a:srgbClr val="1F1A17"/>
          </a:solidFill>
          <a:ln w="9525">
            <a:noFill/>
            <a:round/>
            <a:headEnd/>
            <a:tailEnd/>
          </a:ln>
        </p:spPr>
        <p:txBody>
          <a:bodyPr/>
          <a:lstStyle/>
          <a:p>
            <a:endParaRPr lang="en-US"/>
          </a:p>
        </p:txBody>
      </p:sp>
      <p:sp>
        <p:nvSpPr>
          <p:cNvPr id="50194" name="Freeform 18"/>
          <p:cNvSpPr>
            <a:spLocks/>
          </p:cNvSpPr>
          <p:nvPr/>
        </p:nvSpPr>
        <p:spPr bwMode="auto">
          <a:xfrm>
            <a:off x="1903413" y="3636964"/>
            <a:ext cx="25400" cy="1863725"/>
          </a:xfrm>
          <a:custGeom>
            <a:avLst/>
            <a:gdLst>
              <a:gd name="T0" fmla="*/ 7 w 16"/>
              <a:gd name="T1" fmla="*/ 1174 h 1174"/>
              <a:gd name="T2" fmla="*/ 16 w 16"/>
              <a:gd name="T3" fmla="*/ 1167 h 1174"/>
              <a:gd name="T4" fmla="*/ 16 w 16"/>
              <a:gd name="T5" fmla="*/ 0 h 1174"/>
              <a:gd name="T6" fmla="*/ 0 w 16"/>
              <a:gd name="T7" fmla="*/ 0 h 1174"/>
              <a:gd name="T8" fmla="*/ 0 w 16"/>
              <a:gd name="T9" fmla="*/ 1167 h 1174"/>
              <a:gd name="T10" fmla="*/ 7 w 16"/>
              <a:gd name="T11" fmla="*/ 1174 h 1174"/>
              <a:gd name="T12" fmla="*/ 0 w 16"/>
              <a:gd name="T13" fmla="*/ 1167 h 1174"/>
              <a:gd name="T14" fmla="*/ 0 w 16"/>
              <a:gd name="T15" fmla="*/ 1174 h 1174"/>
              <a:gd name="T16" fmla="*/ 7 w 16"/>
              <a:gd name="T17" fmla="*/ 1174 h 11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174"/>
              <a:gd name="T29" fmla="*/ 16 w 16"/>
              <a:gd name="T30" fmla="*/ 1174 h 11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174">
                <a:moveTo>
                  <a:pt x="7" y="1174"/>
                </a:moveTo>
                <a:lnTo>
                  <a:pt x="16" y="1167"/>
                </a:lnTo>
                <a:lnTo>
                  <a:pt x="16" y="0"/>
                </a:lnTo>
                <a:lnTo>
                  <a:pt x="0" y="0"/>
                </a:lnTo>
                <a:lnTo>
                  <a:pt x="0" y="1167"/>
                </a:lnTo>
                <a:lnTo>
                  <a:pt x="7" y="1174"/>
                </a:lnTo>
                <a:lnTo>
                  <a:pt x="0" y="1167"/>
                </a:lnTo>
                <a:lnTo>
                  <a:pt x="0" y="1174"/>
                </a:lnTo>
                <a:lnTo>
                  <a:pt x="7" y="1174"/>
                </a:lnTo>
                <a:close/>
              </a:path>
            </a:pathLst>
          </a:custGeom>
          <a:solidFill>
            <a:srgbClr val="1F1A17"/>
          </a:solidFill>
          <a:ln w="9525">
            <a:noFill/>
            <a:round/>
            <a:headEnd/>
            <a:tailEnd/>
          </a:ln>
        </p:spPr>
        <p:txBody>
          <a:bodyPr/>
          <a:lstStyle/>
          <a:p>
            <a:endParaRPr lang="en-US"/>
          </a:p>
        </p:txBody>
      </p:sp>
      <p:pic>
        <p:nvPicPr>
          <p:cNvPr id="50195" name="Picture 19"/>
          <p:cNvPicPr>
            <a:picLocks noChangeAspect="1" noChangeArrowheads="1"/>
          </p:cNvPicPr>
          <p:nvPr/>
        </p:nvPicPr>
        <p:blipFill>
          <a:blip r:embed="rId2"/>
          <a:srcRect/>
          <a:stretch>
            <a:fillRect/>
          </a:stretch>
        </p:blipFill>
        <p:spPr bwMode="auto">
          <a:xfrm>
            <a:off x="1854200" y="1350963"/>
            <a:ext cx="2624138" cy="1852612"/>
          </a:xfrm>
          <a:prstGeom prst="rect">
            <a:avLst/>
          </a:prstGeom>
          <a:noFill/>
          <a:ln w="9525">
            <a:noFill/>
            <a:miter lim="800000"/>
            <a:headEnd/>
            <a:tailEnd/>
          </a:ln>
        </p:spPr>
      </p:pic>
      <p:sp>
        <p:nvSpPr>
          <p:cNvPr id="50196" name="Freeform 20"/>
          <p:cNvSpPr>
            <a:spLocks/>
          </p:cNvSpPr>
          <p:nvPr/>
        </p:nvSpPr>
        <p:spPr bwMode="auto">
          <a:xfrm>
            <a:off x="1854200" y="3192464"/>
            <a:ext cx="2636838" cy="22225"/>
          </a:xfrm>
          <a:custGeom>
            <a:avLst/>
            <a:gdLst>
              <a:gd name="T0" fmla="*/ 1661 w 1661"/>
              <a:gd name="T1" fmla="*/ 7 h 14"/>
              <a:gd name="T2" fmla="*/ 1653 w 1661"/>
              <a:gd name="T3" fmla="*/ 0 h 14"/>
              <a:gd name="T4" fmla="*/ 0 w 1661"/>
              <a:gd name="T5" fmla="*/ 0 h 14"/>
              <a:gd name="T6" fmla="*/ 0 w 1661"/>
              <a:gd name="T7" fmla="*/ 14 h 14"/>
              <a:gd name="T8" fmla="*/ 1653 w 1661"/>
              <a:gd name="T9" fmla="*/ 14 h 14"/>
              <a:gd name="T10" fmla="*/ 1661 w 1661"/>
              <a:gd name="T11" fmla="*/ 7 h 14"/>
              <a:gd name="T12" fmla="*/ 1653 w 1661"/>
              <a:gd name="T13" fmla="*/ 14 h 14"/>
              <a:gd name="T14" fmla="*/ 1661 w 1661"/>
              <a:gd name="T15" fmla="*/ 14 h 14"/>
              <a:gd name="T16" fmla="*/ 1661 w 1661"/>
              <a:gd name="T17" fmla="*/ 7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61"/>
              <a:gd name="T28" fmla="*/ 0 h 14"/>
              <a:gd name="T29" fmla="*/ 1661 w 1661"/>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61" h="14">
                <a:moveTo>
                  <a:pt x="1661" y="7"/>
                </a:moveTo>
                <a:lnTo>
                  <a:pt x="1653" y="0"/>
                </a:lnTo>
                <a:lnTo>
                  <a:pt x="0" y="0"/>
                </a:lnTo>
                <a:lnTo>
                  <a:pt x="0" y="14"/>
                </a:lnTo>
                <a:lnTo>
                  <a:pt x="1653" y="14"/>
                </a:lnTo>
                <a:lnTo>
                  <a:pt x="1661" y="7"/>
                </a:lnTo>
                <a:lnTo>
                  <a:pt x="1653" y="14"/>
                </a:lnTo>
                <a:lnTo>
                  <a:pt x="1661" y="14"/>
                </a:lnTo>
                <a:lnTo>
                  <a:pt x="1661" y="7"/>
                </a:lnTo>
                <a:close/>
              </a:path>
            </a:pathLst>
          </a:custGeom>
          <a:solidFill>
            <a:srgbClr val="1F1A17"/>
          </a:solidFill>
          <a:ln w="9525">
            <a:noFill/>
            <a:round/>
            <a:headEnd/>
            <a:tailEnd/>
          </a:ln>
        </p:spPr>
        <p:txBody>
          <a:bodyPr/>
          <a:lstStyle/>
          <a:p>
            <a:endParaRPr lang="en-US"/>
          </a:p>
        </p:txBody>
      </p:sp>
      <p:sp>
        <p:nvSpPr>
          <p:cNvPr id="50197" name="Freeform 21"/>
          <p:cNvSpPr>
            <a:spLocks/>
          </p:cNvSpPr>
          <p:nvPr/>
        </p:nvSpPr>
        <p:spPr bwMode="auto">
          <a:xfrm>
            <a:off x="4467226" y="1339851"/>
            <a:ext cx="23813" cy="1863725"/>
          </a:xfrm>
          <a:custGeom>
            <a:avLst/>
            <a:gdLst>
              <a:gd name="T0" fmla="*/ 7 w 15"/>
              <a:gd name="T1" fmla="*/ 0 h 1174"/>
              <a:gd name="T2" fmla="*/ 0 w 15"/>
              <a:gd name="T3" fmla="*/ 7 h 1174"/>
              <a:gd name="T4" fmla="*/ 0 w 15"/>
              <a:gd name="T5" fmla="*/ 1174 h 1174"/>
              <a:gd name="T6" fmla="*/ 15 w 15"/>
              <a:gd name="T7" fmla="*/ 1174 h 1174"/>
              <a:gd name="T8" fmla="*/ 15 w 15"/>
              <a:gd name="T9" fmla="*/ 7 h 1174"/>
              <a:gd name="T10" fmla="*/ 7 w 15"/>
              <a:gd name="T11" fmla="*/ 0 h 1174"/>
              <a:gd name="T12" fmla="*/ 15 w 15"/>
              <a:gd name="T13" fmla="*/ 7 h 1174"/>
              <a:gd name="T14" fmla="*/ 15 w 15"/>
              <a:gd name="T15" fmla="*/ 0 h 1174"/>
              <a:gd name="T16" fmla="*/ 7 w 15"/>
              <a:gd name="T17" fmla="*/ 0 h 11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174"/>
              <a:gd name="T29" fmla="*/ 15 w 15"/>
              <a:gd name="T30" fmla="*/ 1174 h 11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174">
                <a:moveTo>
                  <a:pt x="7" y="0"/>
                </a:moveTo>
                <a:lnTo>
                  <a:pt x="0" y="7"/>
                </a:lnTo>
                <a:lnTo>
                  <a:pt x="0" y="1174"/>
                </a:lnTo>
                <a:lnTo>
                  <a:pt x="15" y="1174"/>
                </a:lnTo>
                <a:lnTo>
                  <a:pt x="15" y="7"/>
                </a:lnTo>
                <a:lnTo>
                  <a:pt x="7" y="0"/>
                </a:lnTo>
                <a:lnTo>
                  <a:pt x="15" y="7"/>
                </a:lnTo>
                <a:lnTo>
                  <a:pt x="15" y="0"/>
                </a:lnTo>
                <a:lnTo>
                  <a:pt x="7" y="0"/>
                </a:lnTo>
                <a:close/>
              </a:path>
            </a:pathLst>
          </a:custGeom>
          <a:solidFill>
            <a:srgbClr val="1F1A17"/>
          </a:solidFill>
          <a:ln w="9525">
            <a:noFill/>
            <a:round/>
            <a:headEnd/>
            <a:tailEnd/>
          </a:ln>
        </p:spPr>
        <p:txBody>
          <a:bodyPr/>
          <a:lstStyle/>
          <a:p>
            <a:endParaRPr lang="en-US"/>
          </a:p>
        </p:txBody>
      </p:sp>
      <p:sp>
        <p:nvSpPr>
          <p:cNvPr id="50198" name="Freeform 22"/>
          <p:cNvSpPr>
            <a:spLocks/>
          </p:cNvSpPr>
          <p:nvPr/>
        </p:nvSpPr>
        <p:spPr bwMode="auto">
          <a:xfrm>
            <a:off x="1843088" y="1339851"/>
            <a:ext cx="2635250" cy="22225"/>
          </a:xfrm>
          <a:custGeom>
            <a:avLst/>
            <a:gdLst>
              <a:gd name="T0" fmla="*/ 0 w 1660"/>
              <a:gd name="T1" fmla="*/ 7 h 14"/>
              <a:gd name="T2" fmla="*/ 7 w 1660"/>
              <a:gd name="T3" fmla="*/ 14 h 14"/>
              <a:gd name="T4" fmla="*/ 1660 w 1660"/>
              <a:gd name="T5" fmla="*/ 14 h 14"/>
              <a:gd name="T6" fmla="*/ 1660 w 1660"/>
              <a:gd name="T7" fmla="*/ 0 h 14"/>
              <a:gd name="T8" fmla="*/ 7 w 1660"/>
              <a:gd name="T9" fmla="*/ 0 h 14"/>
              <a:gd name="T10" fmla="*/ 0 w 1660"/>
              <a:gd name="T11" fmla="*/ 7 h 14"/>
              <a:gd name="T12" fmla="*/ 7 w 1660"/>
              <a:gd name="T13" fmla="*/ 0 h 14"/>
              <a:gd name="T14" fmla="*/ 0 w 1660"/>
              <a:gd name="T15" fmla="*/ 0 h 14"/>
              <a:gd name="T16" fmla="*/ 0 w 1660"/>
              <a:gd name="T17" fmla="*/ 7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60"/>
              <a:gd name="T28" fmla="*/ 0 h 14"/>
              <a:gd name="T29" fmla="*/ 1660 w 166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60" h="14">
                <a:moveTo>
                  <a:pt x="0" y="7"/>
                </a:moveTo>
                <a:lnTo>
                  <a:pt x="7" y="14"/>
                </a:lnTo>
                <a:lnTo>
                  <a:pt x="1660" y="14"/>
                </a:lnTo>
                <a:lnTo>
                  <a:pt x="1660" y="0"/>
                </a:lnTo>
                <a:lnTo>
                  <a:pt x="7" y="0"/>
                </a:lnTo>
                <a:lnTo>
                  <a:pt x="0" y="7"/>
                </a:lnTo>
                <a:lnTo>
                  <a:pt x="7" y="0"/>
                </a:lnTo>
                <a:lnTo>
                  <a:pt x="0" y="0"/>
                </a:lnTo>
                <a:lnTo>
                  <a:pt x="0" y="7"/>
                </a:lnTo>
                <a:close/>
              </a:path>
            </a:pathLst>
          </a:custGeom>
          <a:solidFill>
            <a:srgbClr val="1F1A17"/>
          </a:solidFill>
          <a:ln w="9525">
            <a:noFill/>
            <a:round/>
            <a:headEnd/>
            <a:tailEnd/>
          </a:ln>
        </p:spPr>
        <p:txBody>
          <a:bodyPr/>
          <a:lstStyle/>
          <a:p>
            <a:endParaRPr lang="en-US"/>
          </a:p>
        </p:txBody>
      </p:sp>
      <p:sp>
        <p:nvSpPr>
          <p:cNvPr id="50199" name="Freeform 23"/>
          <p:cNvSpPr>
            <a:spLocks/>
          </p:cNvSpPr>
          <p:nvPr/>
        </p:nvSpPr>
        <p:spPr bwMode="auto">
          <a:xfrm>
            <a:off x="1843089" y="1350964"/>
            <a:ext cx="22225" cy="1863725"/>
          </a:xfrm>
          <a:custGeom>
            <a:avLst/>
            <a:gdLst>
              <a:gd name="T0" fmla="*/ 7 w 14"/>
              <a:gd name="T1" fmla="*/ 1174 h 1174"/>
              <a:gd name="T2" fmla="*/ 14 w 14"/>
              <a:gd name="T3" fmla="*/ 1167 h 1174"/>
              <a:gd name="T4" fmla="*/ 14 w 14"/>
              <a:gd name="T5" fmla="*/ 0 h 1174"/>
              <a:gd name="T6" fmla="*/ 0 w 14"/>
              <a:gd name="T7" fmla="*/ 0 h 1174"/>
              <a:gd name="T8" fmla="*/ 0 w 14"/>
              <a:gd name="T9" fmla="*/ 1167 h 1174"/>
              <a:gd name="T10" fmla="*/ 7 w 14"/>
              <a:gd name="T11" fmla="*/ 1174 h 1174"/>
              <a:gd name="T12" fmla="*/ 0 w 14"/>
              <a:gd name="T13" fmla="*/ 1167 h 1174"/>
              <a:gd name="T14" fmla="*/ 0 w 14"/>
              <a:gd name="T15" fmla="*/ 1174 h 1174"/>
              <a:gd name="T16" fmla="*/ 7 w 14"/>
              <a:gd name="T17" fmla="*/ 1174 h 11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1174"/>
              <a:gd name="T29" fmla="*/ 14 w 14"/>
              <a:gd name="T30" fmla="*/ 1174 h 11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1174">
                <a:moveTo>
                  <a:pt x="7" y="1174"/>
                </a:moveTo>
                <a:lnTo>
                  <a:pt x="14" y="1167"/>
                </a:lnTo>
                <a:lnTo>
                  <a:pt x="14" y="0"/>
                </a:lnTo>
                <a:lnTo>
                  <a:pt x="0" y="0"/>
                </a:lnTo>
                <a:lnTo>
                  <a:pt x="0" y="1167"/>
                </a:lnTo>
                <a:lnTo>
                  <a:pt x="7" y="1174"/>
                </a:lnTo>
                <a:lnTo>
                  <a:pt x="0" y="1167"/>
                </a:lnTo>
                <a:lnTo>
                  <a:pt x="0" y="1174"/>
                </a:lnTo>
                <a:lnTo>
                  <a:pt x="7" y="1174"/>
                </a:lnTo>
                <a:close/>
              </a:path>
            </a:pathLst>
          </a:custGeom>
          <a:solidFill>
            <a:srgbClr val="1F1A17"/>
          </a:solidFill>
          <a:ln w="9525">
            <a:noFill/>
            <a:round/>
            <a:headEnd/>
            <a:tailEnd/>
          </a:ln>
        </p:spPr>
        <p:txBody>
          <a:bodyPr/>
          <a:lstStyle/>
          <a:p>
            <a:endParaRPr lang="en-US"/>
          </a:p>
        </p:txBody>
      </p:sp>
      <p:sp>
        <p:nvSpPr>
          <p:cNvPr id="50200" name="Freeform 24"/>
          <p:cNvSpPr>
            <a:spLocks/>
          </p:cNvSpPr>
          <p:nvPr/>
        </p:nvSpPr>
        <p:spPr bwMode="auto">
          <a:xfrm>
            <a:off x="2514600" y="2298700"/>
            <a:ext cx="215900" cy="215900"/>
          </a:xfrm>
          <a:custGeom>
            <a:avLst/>
            <a:gdLst>
              <a:gd name="T0" fmla="*/ 136 w 136"/>
              <a:gd name="T1" fmla="*/ 68 h 136"/>
              <a:gd name="T2" fmla="*/ 0 w 136"/>
              <a:gd name="T3" fmla="*/ 136 h 136"/>
              <a:gd name="T4" fmla="*/ 47 w 136"/>
              <a:gd name="T5" fmla="*/ 68 h 136"/>
              <a:gd name="T6" fmla="*/ 0 w 136"/>
              <a:gd name="T7" fmla="*/ 0 h 136"/>
              <a:gd name="T8" fmla="*/ 136 w 136"/>
              <a:gd name="T9" fmla="*/ 68 h 136"/>
              <a:gd name="T10" fmla="*/ 0 60000 65536"/>
              <a:gd name="T11" fmla="*/ 0 60000 65536"/>
              <a:gd name="T12" fmla="*/ 0 60000 65536"/>
              <a:gd name="T13" fmla="*/ 0 60000 65536"/>
              <a:gd name="T14" fmla="*/ 0 60000 65536"/>
              <a:gd name="T15" fmla="*/ 0 w 136"/>
              <a:gd name="T16" fmla="*/ 0 h 136"/>
              <a:gd name="T17" fmla="*/ 136 w 136"/>
              <a:gd name="T18" fmla="*/ 136 h 136"/>
            </a:gdLst>
            <a:ahLst/>
            <a:cxnLst>
              <a:cxn ang="T10">
                <a:pos x="T0" y="T1"/>
              </a:cxn>
              <a:cxn ang="T11">
                <a:pos x="T2" y="T3"/>
              </a:cxn>
              <a:cxn ang="T12">
                <a:pos x="T4" y="T5"/>
              </a:cxn>
              <a:cxn ang="T13">
                <a:pos x="T6" y="T7"/>
              </a:cxn>
              <a:cxn ang="T14">
                <a:pos x="T8" y="T9"/>
              </a:cxn>
            </a:cxnLst>
            <a:rect l="T15" t="T16" r="T17" b="T18"/>
            <a:pathLst>
              <a:path w="136" h="136">
                <a:moveTo>
                  <a:pt x="136" y="68"/>
                </a:moveTo>
                <a:lnTo>
                  <a:pt x="0" y="136"/>
                </a:lnTo>
                <a:lnTo>
                  <a:pt x="47" y="68"/>
                </a:lnTo>
                <a:lnTo>
                  <a:pt x="0" y="0"/>
                </a:lnTo>
                <a:lnTo>
                  <a:pt x="136" y="68"/>
                </a:lnTo>
                <a:close/>
              </a:path>
            </a:pathLst>
          </a:custGeom>
          <a:solidFill>
            <a:srgbClr val="DC3632"/>
          </a:solidFill>
          <a:ln w="9525">
            <a:noFill/>
            <a:round/>
            <a:headEnd/>
            <a:tailEnd/>
          </a:ln>
        </p:spPr>
        <p:txBody>
          <a:bodyPr/>
          <a:lstStyle/>
          <a:p>
            <a:endParaRPr lang="en-US"/>
          </a:p>
        </p:txBody>
      </p:sp>
      <p:sp>
        <p:nvSpPr>
          <p:cNvPr id="50201" name="Freeform 25"/>
          <p:cNvSpPr>
            <a:spLocks/>
          </p:cNvSpPr>
          <p:nvPr/>
        </p:nvSpPr>
        <p:spPr bwMode="auto">
          <a:xfrm>
            <a:off x="2514600" y="2298700"/>
            <a:ext cx="215900" cy="215900"/>
          </a:xfrm>
          <a:custGeom>
            <a:avLst/>
            <a:gdLst>
              <a:gd name="T0" fmla="*/ 136 w 136"/>
              <a:gd name="T1" fmla="*/ 68 h 136"/>
              <a:gd name="T2" fmla="*/ 0 w 136"/>
              <a:gd name="T3" fmla="*/ 136 h 136"/>
              <a:gd name="T4" fmla="*/ 47 w 136"/>
              <a:gd name="T5" fmla="*/ 68 h 136"/>
              <a:gd name="T6" fmla="*/ 0 w 136"/>
              <a:gd name="T7" fmla="*/ 0 h 136"/>
              <a:gd name="T8" fmla="*/ 136 w 136"/>
              <a:gd name="T9" fmla="*/ 68 h 136"/>
              <a:gd name="T10" fmla="*/ 0 60000 65536"/>
              <a:gd name="T11" fmla="*/ 0 60000 65536"/>
              <a:gd name="T12" fmla="*/ 0 60000 65536"/>
              <a:gd name="T13" fmla="*/ 0 60000 65536"/>
              <a:gd name="T14" fmla="*/ 0 60000 65536"/>
              <a:gd name="T15" fmla="*/ 0 w 136"/>
              <a:gd name="T16" fmla="*/ 0 h 136"/>
              <a:gd name="T17" fmla="*/ 136 w 136"/>
              <a:gd name="T18" fmla="*/ 136 h 136"/>
            </a:gdLst>
            <a:ahLst/>
            <a:cxnLst>
              <a:cxn ang="T10">
                <a:pos x="T0" y="T1"/>
              </a:cxn>
              <a:cxn ang="T11">
                <a:pos x="T2" y="T3"/>
              </a:cxn>
              <a:cxn ang="T12">
                <a:pos x="T4" y="T5"/>
              </a:cxn>
              <a:cxn ang="T13">
                <a:pos x="T6" y="T7"/>
              </a:cxn>
              <a:cxn ang="T14">
                <a:pos x="T8" y="T9"/>
              </a:cxn>
            </a:cxnLst>
            <a:rect l="T15" t="T16" r="T17" b="T18"/>
            <a:pathLst>
              <a:path w="136" h="136">
                <a:moveTo>
                  <a:pt x="136" y="68"/>
                </a:moveTo>
                <a:lnTo>
                  <a:pt x="0" y="136"/>
                </a:lnTo>
                <a:lnTo>
                  <a:pt x="47" y="68"/>
                </a:lnTo>
                <a:lnTo>
                  <a:pt x="0" y="0"/>
                </a:lnTo>
                <a:lnTo>
                  <a:pt x="136" y="68"/>
                </a:lnTo>
                <a:close/>
              </a:path>
            </a:pathLst>
          </a:custGeom>
          <a:noFill/>
          <a:ln w="3175">
            <a:solidFill>
              <a:srgbClr val="1F1A17"/>
            </a:solidFill>
            <a:round/>
            <a:headEnd/>
            <a:tailEnd/>
          </a:ln>
        </p:spPr>
        <p:txBody>
          <a:bodyPr/>
          <a:lstStyle/>
          <a:p>
            <a:endParaRPr lang="en-US"/>
          </a:p>
        </p:txBody>
      </p:sp>
      <p:sp>
        <p:nvSpPr>
          <p:cNvPr id="50202" name="Freeform 26"/>
          <p:cNvSpPr>
            <a:spLocks/>
          </p:cNvSpPr>
          <p:nvPr/>
        </p:nvSpPr>
        <p:spPr bwMode="auto">
          <a:xfrm>
            <a:off x="3157539" y="2500314"/>
            <a:ext cx="217487" cy="217487"/>
          </a:xfrm>
          <a:custGeom>
            <a:avLst/>
            <a:gdLst>
              <a:gd name="T0" fmla="*/ 137 w 137"/>
              <a:gd name="T1" fmla="*/ 68 h 137"/>
              <a:gd name="T2" fmla="*/ 0 w 137"/>
              <a:gd name="T3" fmla="*/ 137 h 137"/>
              <a:gd name="T4" fmla="*/ 45 w 137"/>
              <a:gd name="T5" fmla="*/ 68 h 137"/>
              <a:gd name="T6" fmla="*/ 0 w 137"/>
              <a:gd name="T7" fmla="*/ 0 h 137"/>
              <a:gd name="T8" fmla="*/ 137 w 137"/>
              <a:gd name="T9" fmla="*/ 68 h 137"/>
              <a:gd name="T10" fmla="*/ 0 60000 65536"/>
              <a:gd name="T11" fmla="*/ 0 60000 65536"/>
              <a:gd name="T12" fmla="*/ 0 60000 65536"/>
              <a:gd name="T13" fmla="*/ 0 60000 65536"/>
              <a:gd name="T14" fmla="*/ 0 60000 65536"/>
              <a:gd name="T15" fmla="*/ 0 w 137"/>
              <a:gd name="T16" fmla="*/ 0 h 137"/>
              <a:gd name="T17" fmla="*/ 137 w 137"/>
              <a:gd name="T18" fmla="*/ 137 h 137"/>
            </a:gdLst>
            <a:ahLst/>
            <a:cxnLst>
              <a:cxn ang="T10">
                <a:pos x="T0" y="T1"/>
              </a:cxn>
              <a:cxn ang="T11">
                <a:pos x="T2" y="T3"/>
              </a:cxn>
              <a:cxn ang="T12">
                <a:pos x="T4" y="T5"/>
              </a:cxn>
              <a:cxn ang="T13">
                <a:pos x="T6" y="T7"/>
              </a:cxn>
              <a:cxn ang="T14">
                <a:pos x="T8" y="T9"/>
              </a:cxn>
            </a:cxnLst>
            <a:rect l="T15" t="T16" r="T17" b="T18"/>
            <a:pathLst>
              <a:path w="137" h="137">
                <a:moveTo>
                  <a:pt x="137" y="68"/>
                </a:moveTo>
                <a:lnTo>
                  <a:pt x="0" y="137"/>
                </a:lnTo>
                <a:lnTo>
                  <a:pt x="45" y="68"/>
                </a:lnTo>
                <a:lnTo>
                  <a:pt x="0" y="0"/>
                </a:lnTo>
                <a:lnTo>
                  <a:pt x="137" y="68"/>
                </a:lnTo>
                <a:close/>
              </a:path>
            </a:pathLst>
          </a:custGeom>
          <a:solidFill>
            <a:srgbClr val="DC3632"/>
          </a:solidFill>
          <a:ln w="9525">
            <a:noFill/>
            <a:round/>
            <a:headEnd/>
            <a:tailEnd/>
          </a:ln>
        </p:spPr>
        <p:txBody>
          <a:bodyPr/>
          <a:lstStyle/>
          <a:p>
            <a:endParaRPr lang="en-US"/>
          </a:p>
        </p:txBody>
      </p:sp>
      <p:sp>
        <p:nvSpPr>
          <p:cNvPr id="50203" name="Freeform 27"/>
          <p:cNvSpPr>
            <a:spLocks/>
          </p:cNvSpPr>
          <p:nvPr/>
        </p:nvSpPr>
        <p:spPr bwMode="auto">
          <a:xfrm>
            <a:off x="3157539" y="2500314"/>
            <a:ext cx="217487" cy="217487"/>
          </a:xfrm>
          <a:custGeom>
            <a:avLst/>
            <a:gdLst>
              <a:gd name="T0" fmla="*/ 137 w 137"/>
              <a:gd name="T1" fmla="*/ 68 h 137"/>
              <a:gd name="T2" fmla="*/ 0 w 137"/>
              <a:gd name="T3" fmla="*/ 137 h 137"/>
              <a:gd name="T4" fmla="*/ 45 w 137"/>
              <a:gd name="T5" fmla="*/ 68 h 137"/>
              <a:gd name="T6" fmla="*/ 0 w 137"/>
              <a:gd name="T7" fmla="*/ 0 h 137"/>
              <a:gd name="T8" fmla="*/ 137 w 137"/>
              <a:gd name="T9" fmla="*/ 68 h 137"/>
              <a:gd name="T10" fmla="*/ 0 60000 65536"/>
              <a:gd name="T11" fmla="*/ 0 60000 65536"/>
              <a:gd name="T12" fmla="*/ 0 60000 65536"/>
              <a:gd name="T13" fmla="*/ 0 60000 65536"/>
              <a:gd name="T14" fmla="*/ 0 60000 65536"/>
              <a:gd name="T15" fmla="*/ 0 w 137"/>
              <a:gd name="T16" fmla="*/ 0 h 137"/>
              <a:gd name="T17" fmla="*/ 137 w 137"/>
              <a:gd name="T18" fmla="*/ 137 h 137"/>
            </a:gdLst>
            <a:ahLst/>
            <a:cxnLst>
              <a:cxn ang="T10">
                <a:pos x="T0" y="T1"/>
              </a:cxn>
              <a:cxn ang="T11">
                <a:pos x="T2" y="T3"/>
              </a:cxn>
              <a:cxn ang="T12">
                <a:pos x="T4" y="T5"/>
              </a:cxn>
              <a:cxn ang="T13">
                <a:pos x="T6" y="T7"/>
              </a:cxn>
              <a:cxn ang="T14">
                <a:pos x="T8" y="T9"/>
              </a:cxn>
            </a:cxnLst>
            <a:rect l="T15" t="T16" r="T17" b="T18"/>
            <a:pathLst>
              <a:path w="137" h="137">
                <a:moveTo>
                  <a:pt x="137" y="68"/>
                </a:moveTo>
                <a:lnTo>
                  <a:pt x="0" y="137"/>
                </a:lnTo>
                <a:lnTo>
                  <a:pt x="45" y="68"/>
                </a:lnTo>
                <a:lnTo>
                  <a:pt x="0" y="0"/>
                </a:lnTo>
                <a:lnTo>
                  <a:pt x="137" y="68"/>
                </a:lnTo>
                <a:close/>
              </a:path>
            </a:pathLst>
          </a:custGeom>
          <a:noFill/>
          <a:ln w="3175">
            <a:solidFill>
              <a:srgbClr val="1F1A17"/>
            </a:solidFill>
            <a:round/>
            <a:headEnd/>
            <a:tailEnd/>
          </a:ln>
        </p:spPr>
        <p:txBody>
          <a:bodyPr/>
          <a:lstStyle/>
          <a:p>
            <a:endParaRPr lang="en-US"/>
          </a:p>
        </p:txBody>
      </p:sp>
      <p:sp>
        <p:nvSpPr>
          <p:cNvPr id="50204" name="Freeform 28"/>
          <p:cNvSpPr>
            <a:spLocks/>
          </p:cNvSpPr>
          <p:nvPr/>
        </p:nvSpPr>
        <p:spPr bwMode="auto">
          <a:xfrm>
            <a:off x="3232150" y="1828801"/>
            <a:ext cx="215900" cy="219075"/>
          </a:xfrm>
          <a:custGeom>
            <a:avLst/>
            <a:gdLst>
              <a:gd name="T0" fmla="*/ 136 w 136"/>
              <a:gd name="T1" fmla="*/ 68 h 138"/>
              <a:gd name="T2" fmla="*/ 0 w 136"/>
              <a:gd name="T3" fmla="*/ 138 h 138"/>
              <a:gd name="T4" fmla="*/ 47 w 136"/>
              <a:gd name="T5" fmla="*/ 68 h 138"/>
              <a:gd name="T6" fmla="*/ 0 w 136"/>
              <a:gd name="T7" fmla="*/ 0 h 138"/>
              <a:gd name="T8" fmla="*/ 136 w 136"/>
              <a:gd name="T9" fmla="*/ 68 h 138"/>
              <a:gd name="T10" fmla="*/ 0 60000 65536"/>
              <a:gd name="T11" fmla="*/ 0 60000 65536"/>
              <a:gd name="T12" fmla="*/ 0 60000 65536"/>
              <a:gd name="T13" fmla="*/ 0 60000 65536"/>
              <a:gd name="T14" fmla="*/ 0 60000 65536"/>
              <a:gd name="T15" fmla="*/ 0 w 136"/>
              <a:gd name="T16" fmla="*/ 0 h 138"/>
              <a:gd name="T17" fmla="*/ 136 w 136"/>
              <a:gd name="T18" fmla="*/ 138 h 138"/>
            </a:gdLst>
            <a:ahLst/>
            <a:cxnLst>
              <a:cxn ang="T10">
                <a:pos x="T0" y="T1"/>
              </a:cxn>
              <a:cxn ang="T11">
                <a:pos x="T2" y="T3"/>
              </a:cxn>
              <a:cxn ang="T12">
                <a:pos x="T4" y="T5"/>
              </a:cxn>
              <a:cxn ang="T13">
                <a:pos x="T6" y="T7"/>
              </a:cxn>
              <a:cxn ang="T14">
                <a:pos x="T8" y="T9"/>
              </a:cxn>
            </a:cxnLst>
            <a:rect l="T15" t="T16" r="T17" b="T18"/>
            <a:pathLst>
              <a:path w="136" h="138">
                <a:moveTo>
                  <a:pt x="136" y="68"/>
                </a:moveTo>
                <a:lnTo>
                  <a:pt x="0" y="138"/>
                </a:lnTo>
                <a:lnTo>
                  <a:pt x="47" y="68"/>
                </a:lnTo>
                <a:lnTo>
                  <a:pt x="0" y="0"/>
                </a:lnTo>
                <a:lnTo>
                  <a:pt x="136" y="68"/>
                </a:lnTo>
                <a:close/>
              </a:path>
            </a:pathLst>
          </a:custGeom>
          <a:solidFill>
            <a:srgbClr val="DC3632"/>
          </a:solidFill>
          <a:ln w="9525">
            <a:noFill/>
            <a:round/>
            <a:headEnd/>
            <a:tailEnd/>
          </a:ln>
        </p:spPr>
        <p:txBody>
          <a:bodyPr/>
          <a:lstStyle/>
          <a:p>
            <a:endParaRPr lang="en-US"/>
          </a:p>
        </p:txBody>
      </p:sp>
      <p:sp>
        <p:nvSpPr>
          <p:cNvPr id="50205" name="Freeform 29"/>
          <p:cNvSpPr>
            <a:spLocks/>
          </p:cNvSpPr>
          <p:nvPr/>
        </p:nvSpPr>
        <p:spPr bwMode="auto">
          <a:xfrm>
            <a:off x="3232150" y="1828801"/>
            <a:ext cx="215900" cy="219075"/>
          </a:xfrm>
          <a:custGeom>
            <a:avLst/>
            <a:gdLst>
              <a:gd name="T0" fmla="*/ 136 w 136"/>
              <a:gd name="T1" fmla="*/ 68 h 138"/>
              <a:gd name="T2" fmla="*/ 0 w 136"/>
              <a:gd name="T3" fmla="*/ 138 h 138"/>
              <a:gd name="T4" fmla="*/ 47 w 136"/>
              <a:gd name="T5" fmla="*/ 68 h 138"/>
              <a:gd name="T6" fmla="*/ 0 w 136"/>
              <a:gd name="T7" fmla="*/ 0 h 138"/>
              <a:gd name="T8" fmla="*/ 136 w 136"/>
              <a:gd name="T9" fmla="*/ 68 h 138"/>
              <a:gd name="T10" fmla="*/ 0 60000 65536"/>
              <a:gd name="T11" fmla="*/ 0 60000 65536"/>
              <a:gd name="T12" fmla="*/ 0 60000 65536"/>
              <a:gd name="T13" fmla="*/ 0 60000 65536"/>
              <a:gd name="T14" fmla="*/ 0 60000 65536"/>
              <a:gd name="T15" fmla="*/ 0 w 136"/>
              <a:gd name="T16" fmla="*/ 0 h 138"/>
              <a:gd name="T17" fmla="*/ 136 w 136"/>
              <a:gd name="T18" fmla="*/ 138 h 138"/>
            </a:gdLst>
            <a:ahLst/>
            <a:cxnLst>
              <a:cxn ang="T10">
                <a:pos x="T0" y="T1"/>
              </a:cxn>
              <a:cxn ang="T11">
                <a:pos x="T2" y="T3"/>
              </a:cxn>
              <a:cxn ang="T12">
                <a:pos x="T4" y="T5"/>
              </a:cxn>
              <a:cxn ang="T13">
                <a:pos x="T6" y="T7"/>
              </a:cxn>
              <a:cxn ang="T14">
                <a:pos x="T8" y="T9"/>
              </a:cxn>
            </a:cxnLst>
            <a:rect l="T15" t="T16" r="T17" b="T18"/>
            <a:pathLst>
              <a:path w="136" h="138">
                <a:moveTo>
                  <a:pt x="136" y="68"/>
                </a:moveTo>
                <a:lnTo>
                  <a:pt x="0" y="138"/>
                </a:lnTo>
                <a:lnTo>
                  <a:pt x="47" y="68"/>
                </a:lnTo>
                <a:lnTo>
                  <a:pt x="0" y="0"/>
                </a:lnTo>
                <a:lnTo>
                  <a:pt x="136" y="68"/>
                </a:lnTo>
                <a:close/>
              </a:path>
            </a:pathLst>
          </a:custGeom>
          <a:noFill/>
          <a:ln w="3175">
            <a:solidFill>
              <a:srgbClr val="1F1A17"/>
            </a:solidFill>
            <a:round/>
            <a:headEnd/>
            <a:tailEnd/>
          </a:ln>
        </p:spPr>
        <p:txBody>
          <a:bodyPr/>
          <a:lstStyle/>
          <a:p>
            <a:endParaRPr lang="en-US"/>
          </a:p>
        </p:txBody>
      </p:sp>
      <p:sp>
        <p:nvSpPr>
          <p:cNvPr id="50206" name="Rectangle 30"/>
          <p:cNvSpPr>
            <a:spLocks noChangeArrowheads="1"/>
          </p:cNvSpPr>
          <p:nvPr/>
        </p:nvSpPr>
        <p:spPr bwMode="auto">
          <a:xfrm>
            <a:off x="1917701" y="1616076"/>
            <a:ext cx="481013" cy="79375"/>
          </a:xfrm>
          <a:prstGeom prst="rect">
            <a:avLst/>
          </a:prstGeom>
          <a:solidFill>
            <a:srgbClr val="FFF500"/>
          </a:solidFill>
          <a:ln w="9525">
            <a:noFill/>
            <a:miter lim="800000"/>
            <a:headEnd/>
            <a:tailEnd/>
          </a:ln>
        </p:spPr>
        <p:txBody>
          <a:bodyPr/>
          <a:lstStyle/>
          <a:p>
            <a:endParaRPr lang="en-US"/>
          </a:p>
        </p:txBody>
      </p:sp>
      <p:pic>
        <p:nvPicPr>
          <p:cNvPr id="50207" name="Picture 31"/>
          <p:cNvPicPr>
            <a:picLocks noChangeAspect="1" noChangeArrowheads="1"/>
          </p:cNvPicPr>
          <p:nvPr/>
        </p:nvPicPr>
        <p:blipFill>
          <a:blip r:embed="rId3"/>
          <a:srcRect/>
          <a:stretch>
            <a:fillRect/>
          </a:stretch>
        </p:blipFill>
        <p:spPr bwMode="auto">
          <a:xfrm>
            <a:off x="1854200" y="3573464"/>
            <a:ext cx="2622550" cy="1849437"/>
          </a:xfrm>
          <a:prstGeom prst="rect">
            <a:avLst/>
          </a:prstGeom>
          <a:noFill/>
          <a:ln w="9525">
            <a:noFill/>
            <a:miter lim="800000"/>
            <a:headEnd/>
            <a:tailEnd/>
          </a:ln>
        </p:spPr>
      </p:pic>
      <p:sp>
        <p:nvSpPr>
          <p:cNvPr id="50208" name="Freeform 32"/>
          <p:cNvSpPr>
            <a:spLocks/>
          </p:cNvSpPr>
          <p:nvPr/>
        </p:nvSpPr>
        <p:spPr bwMode="auto">
          <a:xfrm>
            <a:off x="1854201" y="5411788"/>
            <a:ext cx="2633663" cy="23812"/>
          </a:xfrm>
          <a:custGeom>
            <a:avLst/>
            <a:gdLst>
              <a:gd name="T0" fmla="*/ 1659 w 1659"/>
              <a:gd name="T1" fmla="*/ 7 h 15"/>
              <a:gd name="T2" fmla="*/ 1650 w 1659"/>
              <a:gd name="T3" fmla="*/ 0 h 15"/>
              <a:gd name="T4" fmla="*/ 0 w 1659"/>
              <a:gd name="T5" fmla="*/ 0 h 15"/>
              <a:gd name="T6" fmla="*/ 0 w 1659"/>
              <a:gd name="T7" fmla="*/ 15 h 15"/>
              <a:gd name="T8" fmla="*/ 1650 w 1659"/>
              <a:gd name="T9" fmla="*/ 15 h 15"/>
              <a:gd name="T10" fmla="*/ 1659 w 1659"/>
              <a:gd name="T11" fmla="*/ 7 h 15"/>
              <a:gd name="T12" fmla="*/ 1650 w 1659"/>
              <a:gd name="T13" fmla="*/ 15 h 15"/>
              <a:gd name="T14" fmla="*/ 1659 w 1659"/>
              <a:gd name="T15" fmla="*/ 15 h 15"/>
              <a:gd name="T16" fmla="*/ 1659 w 1659"/>
              <a:gd name="T17" fmla="*/ 7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59"/>
              <a:gd name="T28" fmla="*/ 0 h 15"/>
              <a:gd name="T29" fmla="*/ 1659 w 1659"/>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59" h="15">
                <a:moveTo>
                  <a:pt x="1659" y="7"/>
                </a:moveTo>
                <a:lnTo>
                  <a:pt x="1650" y="0"/>
                </a:lnTo>
                <a:lnTo>
                  <a:pt x="0" y="0"/>
                </a:lnTo>
                <a:lnTo>
                  <a:pt x="0" y="15"/>
                </a:lnTo>
                <a:lnTo>
                  <a:pt x="1650" y="15"/>
                </a:lnTo>
                <a:lnTo>
                  <a:pt x="1659" y="7"/>
                </a:lnTo>
                <a:lnTo>
                  <a:pt x="1650" y="15"/>
                </a:lnTo>
                <a:lnTo>
                  <a:pt x="1659" y="15"/>
                </a:lnTo>
                <a:lnTo>
                  <a:pt x="1659" y="7"/>
                </a:lnTo>
                <a:close/>
              </a:path>
            </a:pathLst>
          </a:custGeom>
          <a:solidFill>
            <a:srgbClr val="1F1A17"/>
          </a:solidFill>
          <a:ln w="9525">
            <a:noFill/>
            <a:round/>
            <a:headEnd/>
            <a:tailEnd/>
          </a:ln>
        </p:spPr>
        <p:txBody>
          <a:bodyPr/>
          <a:lstStyle/>
          <a:p>
            <a:endParaRPr lang="en-US"/>
          </a:p>
        </p:txBody>
      </p:sp>
      <p:sp>
        <p:nvSpPr>
          <p:cNvPr id="50209" name="Freeform 33"/>
          <p:cNvSpPr>
            <a:spLocks/>
          </p:cNvSpPr>
          <p:nvPr/>
        </p:nvSpPr>
        <p:spPr bwMode="auto">
          <a:xfrm>
            <a:off x="4462463" y="3562350"/>
            <a:ext cx="25400" cy="1860550"/>
          </a:xfrm>
          <a:custGeom>
            <a:avLst/>
            <a:gdLst>
              <a:gd name="T0" fmla="*/ 7 w 16"/>
              <a:gd name="T1" fmla="*/ 0 h 1172"/>
              <a:gd name="T2" fmla="*/ 0 w 16"/>
              <a:gd name="T3" fmla="*/ 7 h 1172"/>
              <a:gd name="T4" fmla="*/ 0 w 16"/>
              <a:gd name="T5" fmla="*/ 1172 h 1172"/>
              <a:gd name="T6" fmla="*/ 16 w 16"/>
              <a:gd name="T7" fmla="*/ 1172 h 1172"/>
              <a:gd name="T8" fmla="*/ 16 w 16"/>
              <a:gd name="T9" fmla="*/ 7 h 1172"/>
              <a:gd name="T10" fmla="*/ 7 w 16"/>
              <a:gd name="T11" fmla="*/ 0 h 1172"/>
              <a:gd name="T12" fmla="*/ 16 w 16"/>
              <a:gd name="T13" fmla="*/ 7 h 1172"/>
              <a:gd name="T14" fmla="*/ 16 w 16"/>
              <a:gd name="T15" fmla="*/ 0 h 1172"/>
              <a:gd name="T16" fmla="*/ 7 w 16"/>
              <a:gd name="T17" fmla="*/ 0 h 11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172"/>
              <a:gd name="T29" fmla="*/ 16 w 16"/>
              <a:gd name="T30" fmla="*/ 1172 h 11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172">
                <a:moveTo>
                  <a:pt x="7" y="0"/>
                </a:moveTo>
                <a:lnTo>
                  <a:pt x="0" y="7"/>
                </a:lnTo>
                <a:lnTo>
                  <a:pt x="0" y="1172"/>
                </a:lnTo>
                <a:lnTo>
                  <a:pt x="16" y="1172"/>
                </a:lnTo>
                <a:lnTo>
                  <a:pt x="16" y="7"/>
                </a:lnTo>
                <a:lnTo>
                  <a:pt x="7" y="0"/>
                </a:lnTo>
                <a:lnTo>
                  <a:pt x="16" y="7"/>
                </a:lnTo>
                <a:lnTo>
                  <a:pt x="16" y="0"/>
                </a:lnTo>
                <a:lnTo>
                  <a:pt x="7" y="0"/>
                </a:lnTo>
                <a:close/>
              </a:path>
            </a:pathLst>
          </a:custGeom>
          <a:solidFill>
            <a:srgbClr val="1F1A17"/>
          </a:solidFill>
          <a:ln w="9525">
            <a:noFill/>
            <a:round/>
            <a:headEnd/>
            <a:tailEnd/>
          </a:ln>
        </p:spPr>
        <p:txBody>
          <a:bodyPr/>
          <a:lstStyle/>
          <a:p>
            <a:endParaRPr lang="en-US"/>
          </a:p>
        </p:txBody>
      </p:sp>
      <p:sp>
        <p:nvSpPr>
          <p:cNvPr id="50210" name="Freeform 34"/>
          <p:cNvSpPr>
            <a:spLocks/>
          </p:cNvSpPr>
          <p:nvPr/>
        </p:nvSpPr>
        <p:spPr bwMode="auto">
          <a:xfrm>
            <a:off x="1843089" y="3562350"/>
            <a:ext cx="2630487" cy="25400"/>
          </a:xfrm>
          <a:custGeom>
            <a:avLst/>
            <a:gdLst>
              <a:gd name="T0" fmla="*/ 0 w 1657"/>
              <a:gd name="T1" fmla="*/ 7 h 16"/>
              <a:gd name="T2" fmla="*/ 7 w 1657"/>
              <a:gd name="T3" fmla="*/ 16 h 16"/>
              <a:gd name="T4" fmla="*/ 1657 w 1657"/>
              <a:gd name="T5" fmla="*/ 16 h 16"/>
              <a:gd name="T6" fmla="*/ 1657 w 1657"/>
              <a:gd name="T7" fmla="*/ 0 h 16"/>
              <a:gd name="T8" fmla="*/ 7 w 1657"/>
              <a:gd name="T9" fmla="*/ 0 h 16"/>
              <a:gd name="T10" fmla="*/ 0 w 1657"/>
              <a:gd name="T11" fmla="*/ 7 h 16"/>
              <a:gd name="T12" fmla="*/ 7 w 1657"/>
              <a:gd name="T13" fmla="*/ 0 h 16"/>
              <a:gd name="T14" fmla="*/ 0 w 1657"/>
              <a:gd name="T15" fmla="*/ 0 h 16"/>
              <a:gd name="T16" fmla="*/ 0 w 1657"/>
              <a:gd name="T17" fmla="*/ 7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57"/>
              <a:gd name="T28" fmla="*/ 0 h 16"/>
              <a:gd name="T29" fmla="*/ 1657 w 1657"/>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57" h="16">
                <a:moveTo>
                  <a:pt x="0" y="7"/>
                </a:moveTo>
                <a:lnTo>
                  <a:pt x="7" y="16"/>
                </a:lnTo>
                <a:lnTo>
                  <a:pt x="1657" y="16"/>
                </a:lnTo>
                <a:lnTo>
                  <a:pt x="1657" y="0"/>
                </a:lnTo>
                <a:lnTo>
                  <a:pt x="7" y="0"/>
                </a:lnTo>
                <a:lnTo>
                  <a:pt x="0" y="7"/>
                </a:lnTo>
                <a:lnTo>
                  <a:pt x="7" y="0"/>
                </a:lnTo>
                <a:lnTo>
                  <a:pt x="0" y="0"/>
                </a:lnTo>
                <a:lnTo>
                  <a:pt x="0" y="7"/>
                </a:lnTo>
                <a:close/>
              </a:path>
            </a:pathLst>
          </a:custGeom>
          <a:solidFill>
            <a:srgbClr val="1F1A17"/>
          </a:solidFill>
          <a:ln w="9525">
            <a:noFill/>
            <a:round/>
            <a:headEnd/>
            <a:tailEnd/>
          </a:ln>
        </p:spPr>
        <p:txBody>
          <a:bodyPr/>
          <a:lstStyle/>
          <a:p>
            <a:endParaRPr lang="en-US"/>
          </a:p>
        </p:txBody>
      </p:sp>
      <p:sp>
        <p:nvSpPr>
          <p:cNvPr id="50211" name="Freeform 35"/>
          <p:cNvSpPr>
            <a:spLocks/>
          </p:cNvSpPr>
          <p:nvPr/>
        </p:nvSpPr>
        <p:spPr bwMode="auto">
          <a:xfrm>
            <a:off x="1843089" y="3573464"/>
            <a:ext cx="22225" cy="1862137"/>
          </a:xfrm>
          <a:custGeom>
            <a:avLst/>
            <a:gdLst>
              <a:gd name="T0" fmla="*/ 7 w 14"/>
              <a:gd name="T1" fmla="*/ 1173 h 1173"/>
              <a:gd name="T2" fmla="*/ 14 w 14"/>
              <a:gd name="T3" fmla="*/ 1165 h 1173"/>
              <a:gd name="T4" fmla="*/ 14 w 14"/>
              <a:gd name="T5" fmla="*/ 0 h 1173"/>
              <a:gd name="T6" fmla="*/ 0 w 14"/>
              <a:gd name="T7" fmla="*/ 0 h 1173"/>
              <a:gd name="T8" fmla="*/ 0 w 14"/>
              <a:gd name="T9" fmla="*/ 1165 h 1173"/>
              <a:gd name="T10" fmla="*/ 7 w 14"/>
              <a:gd name="T11" fmla="*/ 1173 h 1173"/>
              <a:gd name="T12" fmla="*/ 0 w 14"/>
              <a:gd name="T13" fmla="*/ 1165 h 1173"/>
              <a:gd name="T14" fmla="*/ 0 w 14"/>
              <a:gd name="T15" fmla="*/ 1173 h 1173"/>
              <a:gd name="T16" fmla="*/ 7 w 14"/>
              <a:gd name="T17" fmla="*/ 1173 h 11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1173"/>
              <a:gd name="T29" fmla="*/ 14 w 14"/>
              <a:gd name="T30" fmla="*/ 1173 h 117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1173">
                <a:moveTo>
                  <a:pt x="7" y="1173"/>
                </a:moveTo>
                <a:lnTo>
                  <a:pt x="14" y="1165"/>
                </a:lnTo>
                <a:lnTo>
                  <a:pt x="14" y="0"/>
                </a:lnTo>
                <a:lnTo>
                  <a:pt x="0" y="0"/>
                </a:lnTo>
                <a:lnTo>
                  <a:pt x="0" y="1165"/>
                </a:lnTo>
                <a:lnTo>
                  <a:pt x="7" y="1173"/>
                </a:lnTo>
                <a:lnTo>
                  <a:pt x="0" y="1165"/>
                </a:lnTo>
                <a:lnTo>
                  <a:pt x="0" y="1173"/>
                </a:lnTo>
                <a:lnTo>
                  <a:pt x="7" y="1173"/>
                </a:lnTo>
                <a:close/>
              </a:path>
            </a:pathLst>
          </a:custGeom>
          <a:solidFill>
            <a:srgbClr val="1F1A17"/>
          </a:solidFill>
          <a:ln w="9525">
            <a:noFill/>
            <a:round/>
            <a:headEnd/>
            <a:tailEnd/>
          </a:ln>
        </p:spPr>
        <p:txBody>
          <a:bodyPr/>
          <a:lstStyle/>
          <a:p>
            <a:endParaRPr lang="en-US"/>
          </a:p>
        </p:txBody>
      </p:sp>
      <p:sp>
        <p:nvSpPr>
          <p:cNvPr id="50212" name="Freeform 36"/>
          <p:cNvSpPr>
            <a:spLocks/>
          </p:cNvSpPr>
          <p:nvPr/>
        </p:nvSpPr>
        <p:spPr bwMode="auto">
          <a:xfrm>
            <a:off x="2514600" y="4521200"/>
            <a:ext cx="215900" cy="215900"/>
          </a:xfrm>
          <a:custGeom>
            <a:avLst/>
            <a:gdLst>
              <a:gd name="T0" fmla="*/ 136 w 136"/>
              <a:gd name="T1" fmla="*/ 68 h 136"/>
              <a:gd name="T2" fmla="*/ 0 w 136"/>
              <a:gd name="T3" fmla="*/ 136 h 136"/>
              <a:gd name="T4" fmla="*/ 47 w 136"/>
              <a:gd name="T5" fmla="*/ 68 h 136"/>
              <a:gd name="T6" fmla="*/ 0 w 136"/>
              <a:gd name="T7" fmla="*/ 0 h 136"/>
              <a:gd name="T8" fmla="*/ 136 w 136"/>
              <a:gd name="T9" fmla="*/ 68 h 136"/>
              <a:gd name="T10" fmla="*/ 0 60000 65536"/>
              <a:gd name="T11" fmla="*/ 0 60000 65536"/>
              <a:gd name="T12" fmla="*/ 0 60000 65536"/>
              <a:gd name="T13" fmla="*/ 0 60000 65536"/>
              <a:gd name="T14" fmla="*/ 0 60000 65536"/>
              <a:gd name="T15" fmla="*/ 0 w 136"/>
              <a:gd name="T16" fmla="*/ 0 h 136"/>
              <a:gd name="T17" fmla="*/ 136 w 136"/>
              <a:gd name="T18" fmla="*/ 136 h 136"/>
            </a:gdLst>
            <a:ahLst/>
            <a:cxnLst>
              <a:cxn ang="T10">
                <a:pos x="T0" y="T1"/>
              </a:cxn>
              <a:cxn ang="T11">
                <a:pos x="T2" y="T3"/>
              </a:cxn>
              <a:cxn ang="T12">
                <a:pos x="T4" y="T5"/>
              </a:cxn>
              <a:cxn ang="T13">
                <a:pos x="T6" y="T7"/>
              </a:cxn>
              <a:cxn ang="T14">
                <a:pos x="T8" y="T9"/>
              </a:cxn>
            </a:cxnLst>
            <a:rect l="T15" t="T16" r="T17" b="T18"/>
            <a:pathLst>
              <a:path w="136" h="136">
                <a:moveTo>
                  <a:pt x="136" y="68"/>
                </a:moveTo>
                <a:lnTo>
                  <a:pt x="0" y="136"/>
                </a:lnTo>
                <a:lnTo>
                  <a:pt x="47" y="68"/>
                </a:lnTo>
                <a:lnTo>
                  <a:pt x="0" y="0"/>
                </a:lnTo>
                <a:lnTo>
                  <a:pt x="136" y="68"/>
                </a:lnTo>
                <a:close/>
              </a:path>
            </a:pathLst>
          </a:custGeom>
          <a:solidFill>
            <a:srgbClr val="DC3632"/>
          </a:solidFill>
          <a:ln w="9525">
            <a:noFill/>
            <a:round/>
            <a:headEnd/>
            <a:tailEnd/>
          </a:ln>
        </p:spPr>
        <p:txBody>
          <a:bodyPr/>
          <a:lstStyle/>
          <a:p>
            <a:endParaRPr lang="en-US"/>
          </a:p>
        </p:txBody>
      </p:sp>
      <p:sp>
        <p:nvSpPr>
          <p:cNvPr id="50213" name="Freeform 37"/>
          <p:cNvSpPr>
            <a:spLocks/>
          </p:cNvSpPr>
          <p:nvPr/>
        </p:nvSpPr>
        <p:spPr bwMode="auto">
          <a:xfrm>
            <a:off x="2514600" y="4521200"/>
            <a:ext cx="215900" cy="215900"/>
          </a:xfrm>
          <a:custGeom>
            <a:avLst/>
            <a:gdLst>
              <a:gd name="T0" fmla="*/ 136 w 136"/>
              <a:gd name="T1" fmla="*/ 68 h 136"/>
              <a:gd name="T2" fmla="*/ 0 w 136"/>
              <a:gd name="T3" fmla="*/ 136 h 136"/>
              <a:gd name="T4" fmla="*/ 47 w 136"/>
              <a:gd name="T5" fmla="*/ 68 h 136"/>
              <a:gd name="T6" fmla="*/ 0 w 136"/>
              <a:gd name="T7" fmla="*/ 0 h 136"/>
              <a:gd name="T8" fmla="*/ 136 w 136"/>
              <a:gd name="T9" fmla="*/ 68 h 136"/>
              <a:gd name="T10" fmla="*/ 0 60000 65536"/>
              <a:gd name="T11" fmla="*/ 0 60000 65536"/>
              <a:gd name="T12" fmla="*/ 0 60000 65536"/>
              <a:gd name="T13" fmla="*/ 0 60000 65536"/>
              <a:gd name="T14" fmla="*/ 0 60000 65536"/>
              <a:gd name="T15" fmla="*/ 0 w 136"/>
              <a:gd name="T16" fmla="*/ 0 h 136"/>
              <a:gd name="T17" fmla="*/ 136 w 136"/>
              <a:gd name="T18" fmla="*/ 136 h 136"/>
            </a:gdLst>
            <a:ahLst/>
            <a:cxnLst>
              <a:cxn ang="T10">
                <a:pos x="T0" y="T1"/>
              </a:cxn>
              <a:cxn ang="T11">
                <a:pos x="T2" y="T3"/>
              </a:cxn>
              <a:cxn ang="T12">
                <a:pos x="T4" y="T5"/>
              </a:cxn>
              <a:cxn ang="T13">
                <a:pos x="T6" y="T7"/>
              </a:cxn>
              <a:cxn ang="T14">
                <a:pos x="T8" y="T9"/>
              </a:cxn>
            </a:cxnLst>
            <a:rect l="T15" t="T16" r="T17" b="T18"/>
            <a:pathLst>
              <a:path w="136" h="136">
                <a:moveTo>
                  <a:pt x="136" y="68"/>
                </a:moveTo>
                <a:lnTo>
                  <a:pt x="0" y="136"/>
                </a:lnTo>
                <a:lnTo>
                  <a:pt x="47" y="68"/>
                </a:lnTo>
                <a:lnTo>
                  <a:pt x="0" y="0"/>
                </a:lnTo>
                <a:lnTo>
                  <a:pt x="136" y="68"/>
                </a:lnTo>
                <a:close/>
              </a:path>
            </a:pathLst>
          </a:custGeom>
          <a:noFill/>
          <a:ln w="3175">
            <a:solidFill>
              <a:srgbClr val="1F1A17"/>
            </a:solidFill>
            <a:round/>
            <a:headEnd/>
            <a:tailEnd/>
          </a:ln>
        </p:spPr>
        <p:txBody>
          <a:bodyPr/>
          <a:lstStyle/>
          <a:p>
            <a:endParaRPr lang="en-US"/>
          </a:p>
        </p:txBody>
      </p:sp>
      <p:sp>
        <p:nvSpPr>
          <p:cNvPr id="50214" name="Freeform 38"/>
          <p:cNvSpPr>
            <a:spLocks/>
          </p:cNvSpPr>
          <p:nvPr/>
        </p:nvSpPr>
        <p:spPr bwMode="auto">
          <a:xfrm>
            <a:off x="3157539" y="4722814"/>
            <a:ext cx="217487" cy="217487"/>
          </a:xfrm>
          <a:custGeom>
            <a:avLst/>
            <a:gdLst>
              <a:gd name="T0" fmla="*/ 137 w 137"/>
              <a:gd name="T1" fmla="*/ 69 h 137"/>
              <a:gd name="T2" fmla="*/ 0 w 137"/>
              <a:gd name="T3" fmla="*/ 137 h 137"/>
              <a:gd name="T4" fmla="*/ 45 w 137"/>
              <a:gd name="T5" fmla="*/ 69 h 137"/>
              <a:gd name="T6" fmla="*/ 0 w 137"/>
              <a:gd name="T7" fmla="*/ 0 h 137"/>
              <a:gd name="T8" fmla="*/ 137 w 137"/>
              <a:gd name="T9" fmla="*/ 69 h 137"/>
              <a:gd name="T10" fmla="*/ 0 60000 65536"/>
              <a:gd name="T11" fmla="*/ 0 60000 65536"/>
              <a:gd name="T12" fmla="*/ 0 60000 65536"/>
              <a:gd name="T13" fmla="*/ 0 60000 65536"/>
              <a:gd name="T14" fmla="*/ 0 60000 65536"/>
              <a:gd name="T15" fmla="*/ 0 w 137"/>
              <a:gd name="T16" fmla="*/ 0 h 137"/>
              <a:gd name="T17" fmla="*/ 137 w 137"/>
              <a:gd name="T18" fmla="*/ 137 h 137"/>
            </a:gdLst>
            <a:ahLst/>
            <a:cxnLst>
              <a:cxn ang="T10">
                <a:pos x="T0" y="T1"/>
              </a:cxn>
              <a:cxn ang="T11">
                <a:pos x="T2" y="T3"/>
              </a:cxn>
              <a:cxn ang="T12">
                <a:pos x="T4" y="T5"/>
              </a:cxn>
              <a:cxn ang="T13">
                <a:pos x="T6" y="T7"/>
              </a:cxn>
              <a:cxn ang="T14">
                <a:pos x="T8" y="T9"/>
              </a:cxn>
            </a:cxnLst>
            <a:rect l="T15" t="T16" r="T17" b="T18"/>
            <a:pathLst>
              <a:path w="137" h="137">
                <a:moveTo>
                  <a:pt x="137" y="69"/>
                </a:moveTo>
                <a:lnTo>
                  <a:pt x="0" y="137"/>
                </a:lnTo>
                <a:lnTo>
                  <a:pt x="45" y="69"/>
                </a:lnTo>
                <a:lnTo>
                  <a:pt x="0" y="0"/>
                </a:lnTo>
                <a:lnTo>
                  <a:pt x="137" y="69"/>
                </a:lnTo>
                <a:close/>
              </a:path>
            </a:pathLst>
          </a:custGeom>
          <a:solidFill>
            <a:srgbClr val="DC3632"/>
          </a:solidFill>
          <a:ln w="9525">
            <a:noFill/>
            <a:round/>
            <a:headEnd/>
            <a:tailEnd/>
          </a:ln>
        </p:spPr>
        <p:txBody>
          <a:bodyPr/>
          <a:lstStyle/>
          <a:p>
            <a:endParaRPr lang="en-US"/>
          </a:p>
        </p:txBody>
      </p:sp>
      <p:sp>
        <p:nvSpPr>
          <p:cNvPr id="50215" name="Freeform 39"/>
          <p:cNvSpPr>
            <a:spLocks/>
          </p:cNvSpPr>
          <p:nvPr/>
        </p:nvSpPr>
        <p:spPr bwMode="auto">
          <a:xfrm>
            <a:off x="3157539" y="4722814"/>
            <a:ext cx="217487" cy="217487"/>
          </a:xfrm>
          <a:custGeom>
            <a:avLst/>
            <a:gdLst>
              <a:gd name="T0" fmla="*/ 137 w 137"/>
              <a:gd name="T1" fmla="*/ 69 h 137"/>
              <a:gd name="T2" fmla="*/ 0 w 137"/>
              <a:gd name="T3" fmla="*/ 137 h 137"/>
              <a:gd name="T4" fmla="*/ 45 w 137"/>
              <a:gd name="T5" fmla="*/ 69 h 137"/>
              <a:gd name="T6" fmla="*/ 0 w 137"/>
              <a:gd name="T7" fmla="*/ 0 h 137"/>
              <a:gd name="T8" fmla="*/ 137 w 137"/>
              <a:gd name="T9" fmla="*/ 69 h 137"/>
              <a:gd name="T10" fmla="*/ 0 60000 65536"/>
              <a:gd name="T11" fmla="*/ 0 60000 65536"/>
              <a:gd name="T12" fmla="*/ 0 60000 65536"/>
              <a:gd name="T13" fmla="*/ 0 60000 65536"/>
              <a:gd name="T14" fmla="*/ 0 60000 65536"/>
              <a:gd name="T15" fmla="*/ 0 w 137"/>
              <a:gd name="T16" fmla="*/ 0 h 137"/>
              <a:gd name="T17" fmla="*/ 137 w 137"/>
              <a:gd name="T18" fmla="*/ 137 h 137"/>
            </a:gdLst>
            <a:ahLst/>
            <a:cxnLst>
              <a:cxn ang="T10">
                <a:pos x="T0" y="T1"/>
              </a:cxn>
              <a:cxn ang="T11">
                <a:pos x="T2" y="T3"/>
              </a:cxn>
              <a:cxn ang="T12">
                <a:pos x="T4" y="T5"/>
              </a:cxn>
              <a:cxn ang="T13">
                <a:pos x="T6" y="T7"/>
              </a:cxn>
              <a:cxn ang="T14">
                <a:pos x="T8" y="T9"/>
              </a:cxn>
            </a:cxnLst>
            <a:rect l="T15" t="T16" r="T17" b="T18"/>
            <a:pathLst>
              <a:path w="137" h="137">
                <a:moveTo>
                  <a:pt x="137" y="69"/>
                </a:moveTo>
                <a:lnTo>
                  <a:pt x="0" y="137"/>
                </a:lnTo>
                <a:lnTo>
                  <a:pt x="45" y="69"/>
                </a:lnTo>
                <a:lnTo>
                  <a:pt x="0" y="0"/>
                </a:lnTo>
                <a:lnTo>
                  <a:pt x="137" y="69"/>
                </a:lnTo>
                <a:close/>
              </a:path>
            </a:pathLst>
          </a:custGeom>
          <a:noFill/>
          <a:ln w="3175">
            <a:solidFill>
              <a:srgbClr val="1F1A17"/>
            </a:solidFill>
            <a:round/>
            <a:headEnd/>
            <a:tailEnd/>
          </a:ln>
        </p:spPr>
        <p:txBody>
          <a:bodyPr/>
          <a:lstStyle/>
          <a:p>
            <a:endParaRPr lang="en-US"/>
          </a:p>
        </p:txBody>
      </p:sp>
      <p:sp>
        <p:nvSpPr>
          <p:cNvPr id="50216" name="Freeform 40"/>
          <p:cNvSpPr>
            <a:spLocks/>
          </p:cNvSpPr>
          <p:nvPr/>
        </p:nvSpPr>
        <p:spPr bwMode="auto">
          <a:xfrm>
            <a:off x="3232150" y="4051301"/>
            <a:ext cx="215900" cy="219075"/>
          </a:xfrm>
          <a:custGeom>
            <a:avLst/>
            <a:gdLst>
              <a:gd name="T0" fmla="*/ 136 w 136"/>
              <a:gd name="T1" fmla="*/ 68 h 138"/>
              <a:gd name="T2" fmla="*/ 0 w 136"/>
              <a:gd name="T3" fmla="*/ 138 h 138"/>
              <a:gd name="T4" fmla="*/ 47 w 136"/>
              <a:gd name="T5" fmla="*/ 68 h 138"/>
              <a:gd name="T6" fmla="*/ 0 w 136"/>
              <a:gd name="T7" fmla="*/ 0 h 138"/>
              <a:gd name="T8" fmla="*/ 136 w 136"/>
              <a:gd name="T9" fmla="*/ 68 h 138"/>
              <a:gd name="T10" fmla="*/ 0 60000 65536"/>
              <a:gd name="T11" fmla="*/ 0 60000 65536"/>
              <a:gd name="T12" fmla="*/ 0 60000 65536"/>
              <a:gd name="T13" fmla="*/ 0 60000 65536"/>
              <a:gd name="T14" fmla="*/ 0 60000 65536"/>
              <a:gd name="T15" fmla="*/ 0 w 136"/>
              <a:gd name="T16" fmla="*/ 0 h 138"/>
              <a:gd name="T17" fmla="*/ 136 w 136"/>
              <a:gd name="T18" fmla="*/ 138 h 138"/>
            </a:gdLst>
            <a:ahLst/>
            <a:cxnLst>
              <a:cxn ang="T10">
                <a:pos x="T0" y="T1"/>
              </a:cxn>
              <a:cxn ang="T11">
                <a:pos x="T2" y="T3"/>
              </a:cxn>
              <a:cxn ang="T12">
                <a:pos x="T4" y="T5"/>
              </a:cxn>
              <a:cxn ang="T13">
                <a:pos x="T6" y="T7"/>
              </a:cxn>
              <a:cxn ang="T14">
                <a:pos x="T8" y="T9"/>
              </a:cxn>
            </a:cxnLst>
            <a:rect l="T15" t="T16" r="T17" b="T18"/>
            <a:pathLst>
              <a:path w="136" h="138">
                <a:moveTo>
                  <a:pt x="136" y="68"/>
                </a:moveTo>
                <a:lnTo>
                  <a:pt x="0" y="138"/>
                </a:lnTo>
                <a:lnTo>
                  <a:pt x="47" y="68"/>
                </a:lnTo>
                <a:lnTo>
                  <a:pt x="0" y="0"/>
                </a:lnTo>
                <a:lnTo>
                  <a:pt x="136" y="68"/>
                </a:lnTo>
                <a:close/>
              </a:path>
            </a:pathLst>
          </a:custGeom>
          <a:solidFill>
            <a:srgbClr val="DC3632"/>
          </a:solidFill>
          <a:ln w="9525">
            <a:noFill/>
            <a:round/>
            <a:headEnd/>
            <a:tailEnd/>
          </a:ln>
        </p:spPr>
        <p:txBody>
          <a:bodyPr/>
          <a:lstStyle/>
          <a:p>
            <a:endParaRPr lang="en-US"/>
          </a:p>
        </p:txBody>
      </p:sp>
      <p:sp>
        <p:nvSpPr>
          <p:cNvPr id="50217" name="Freeform 41"/>
          <p:cNvSpPr>
            <a:spLocks/>
          </p:cNvSpPr>
          <p:nvPr/>
        </p:nvSpPr>
        <p:spPr bwMode="auto">
          <a:xfrm>
            <a:off x="3232150" y="4051301"/>
            <a:ext cx="215900" cy="219075"/>
          </a:xfrm>
          <a:custGeom>
            <a:avLst/>
            <a:gdLst>
              <a:gd name="T0" fmla="*/ 136 w 136"/>
              <a:gd name="T1" fmla="*/ 68 h 138"/>
              <a:gd name="T2" fmla="*/ 0 w 136"/>
              <a:gd name="T3" fmla="*/ 138 h 138"/>
              <a:gd name="T4" fmla="*/ 47 w 136"/>
              <a:gd name="T5" fmla="*/ 68 h 138"/>
              <a:gd name="T6" fmla="*/ 0 w 136"/>
              <a:gd name="T7" fmla="*/ 0 h 138"/>
              <a:gd name="T8" fmla="*/ 136 w 136"/>
              <a:gd name="T9" fmla="*/ 68 h 138"/>
              <a:gd name="T10" fmla="*/ 0 60000 65536"/>
              <a:gd name="T11" fmla="*/ 0 60000 65536"/>
              <a:gd name="T12" fmla="*/ 0 60000 65536"/>
              <a:gd name="T13" fmla="*/ 0 60000 65536"/>
              <a:gd name="T14" fmla="*/ 0 60000 65536"/>
              <a:gd name="T15" fmla="*/ 0 w 136"/>
              <a:gd name="T16" fmla="*/ 0 h 138"/>
              <a:gd name="T17" fmla="*/ 136 w 136"/>
              <a:gd name="T18" fmla="*/ 138 h 138"/>
            </a:gdLst>
            <a:ahLst/>
            <a:cxnLst>
              <a:cxn ang="T10">
                <a:pos x="T0" y="T1"/>
              </a:cxn>
              <a:cxn ang="T11">
                <a:pos x="T2" y="T3"/>
              </a:cxn>
              <a:cxn ang="T12">
                <a:pos x="T4" y="T5"/>
              </a:cxn>
              <a:cxn ang="T13">
                <a:pos x="T6" y="T7"/>
              </a:cxn>
              <a:cxn ang="T14">
                <a:pos x="T8" y="T9"/>
              </a:cxn>
            </a:cxnLst>
            <a:rect l="T15" t="T16" r="T17" b="T18"/>
            <a:pathLst>
              <a:path w="136" h="138">
                <a:moveTo>
                  <a:pt x="136" y="68"/>
                </a:moveTo>
                <a:lnTo>
                  <a:pt x="0" y="138"/>
                </a:lnTo>
                <a:lnTo>
                  <a:pt x="47" y="68"/>
                </a:lnTo>
                <a:lnTo>
                  <a:pt x="0" y="0"/>
                </a:lnTo>
                <a:lnTo>
                  <a:pt x="136" y="68"/>
                </a:lnTo>
                <a:close/>
              </a:path>
            </a:pathLst>
          </a:custGeom>
          <a:noFill/>
          <a:ln w="3175">
            <a:solidFill>
              <a:srgbClr val="1F1A17"/>
            </a:solidFill>
            <a:round/>
            <a:headEnd/>
            <a:tailEnd/>
          </a:ln>
        </p:spPr>
        <p:txBody>
          <a:bodyPr/>
          <a:lstStyle/>
          <a:p>
            <a:endParaRPr lang="en-US"/>
          </a:p>
        </p:txBody>
      </p:sp>
      <p:sp>
        <p:nvSpPr>
          <p:cNvPr id="50218" name="Rectangle 42"/>
          <p:cNvSpPr>
            <a:spLocks noChangeArrowheads="1"/>
          </p:cNvSpPr>
          <p:nvPr/>
        </p:nvSpPr>
        <p:spPr bwMode="auto">
          <a:xfrm>
            <a:off x="2119314" y="3638551"/>
            <a:ext cx="79375" cy="481013"/>
          </a:xfrm>
          <a:prstGeom prst="rect">
            <a:avLst/>
          </a:prstGeom>
          <a:solidFill>
            <a:srgbClr val="29166F"/>
          </a:solidFill>
          <a:ln w="9525">
            <a:noFill/>
            <a:miter lim="800000"/>
            <a:headEnd/>
            <a:tailEnd/>
          </a:ln>
        </p:spPr>
        <p:txBody>
          <a:bodyPr/>
          <a:lstStyle/>
          <a:p>
            <a:endParaRPr lang="en-US"/>
          </a:p>
        </p:txBody>
      </p:sp>
      <p:sp>
        <p:nvSpPr>
          <p:cNvPr id="50219" name="Rectangle 43"/>
          <p:cNvSpPr>
            <a:spLocks noChangeArrowheads="1"/>
          </p:cNvSpPr>
          <p:nvPr/>
        </p:nvSpPr>
        <p:spPr bwMode="auto">
          <a:xfrm>
            <a:off x="4811714" y="3636963"/>
            <a:ext cx="2624137" cy="1852612"/>
          </a:xfrm>
          <a:prstGeom prst="rect">
            <a:avLst/>
          </a:prstGeom>
          <a:solidFill>
            <a:srgbClr val="1F1A17"/>
          </a:solidFill>
          <a:ln w="9525">
            <a:noFill/>
            <a:miter lim="800000"/>
            <a:headEnd/>
            <a:tailEnd/>
          </a:ln>
        </p:spPr>
        <p:txBody>
          <a:bodyPr/>
          <a:lstStyle/>
          <a:p>
            <a:endParaRPr lang="en-US"/>
          </a:p>
        </p:txBody>
      </p:sp>
      <p:sp>
        <p:nvSpPr>
          <p:cNvPr id="50220" name="Freeform 44"/>
          <p:cNvSpPr>
            <a:spLocks/>
          </p:cNvSpPr>
          <p:nvPr/>
        </p:nvSpPr>
        <p:spPr bwMode="auto">
          <a:xfrm>
            <a:off x="4811713" y="5476876"/>
            <a:ext cx="2635250" cy="23813"/>
          </a:xfrm>
          <a:custGeom>
            <a:avLst/>
            <a:gdLst>
              <a:gd name="T0" fmla="*/ 1660 w 1660"/>
              <a:gd name="T1" fmla="*/ 8 h 15"/>
              <a:gd name="T2" fmla="*/ 1653 w 1660"/>
              <a:gd name="T3" fmla="*/ 0 h 15"/>
              <a:gd name="T4" fmla="*/ 0 w 1660"/>
              <a:gd name="T5" fmla="*/ 0 h 15"/>
              <a:gd name="T6" fmla="*/ 0 w 1660"/>
              <a:gd name="T7" fmla="*/ 15 h 15"/>
              <a:gd name="T8" fmla="*/ 1653 w 1660"/>
              <a:gd name="T9" fmla="*/ 15 h 15"/>
              <a:gd name="T10" fmla="*/ 1660 w 1660"/>
              <a:gd name="T11" fmla="*/ 8 h 15"/>
              <a:gd name="T12" fmla="*/ 1653 w 1660"/>
              <a:gd name="T13" fmla="*/ 15 h 15"/>
              <a:gd name="T14" fmla="*/ 1660 w 1660"/>
              <a:gd name="T15" fmla="*/ 15 h 15"/>
              <a:gd name="T16" fmla="*/ 1660 w 1660"/>
              <a:gd name="T17" fmla="*/ 8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60"/>
              <a:gd name="T28" fmla="*/ 0 h 15"/>
              <a:gd name="T29" fmla="*/ 1660 w 1660"/>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60" h="15">
                <a:moveTo>
                  <a:pt x="1660" y="8"/>
                </a:moveTo>
                <a:lnTo>
                  <a:pt x="1653" y="0"/>
                </a:lnTo>
                <a:lnTo>
                  <a:pt x="0" y="0"/>
                </a:lnTo>
                <a:lnTo>
                  <a:pt x="0" y="15"/>
                </a:lnTo>
                <a:lnTo>
                  <a:pt x="1653" y="15"/>
                </a:lnTo>
                <a:lnTo>
                  <a:pt x="1660" y="8"/>
                </a:lnTo>
                <a:lnTo>
                  <a:pt x="1653" y="15"/>
                </a:lnTo>
                <a:lnTo>
                  <a:pt x="1660" y="15"/>
                </a:lnTo>
                <a:lnTo>
                  <a:pt x="1660" y="8"/>
                </a:lnTo>
                <a:close/>
              </a:path>
            </a:pathLst>
          </a:custGeom>
          <a:solidFill>
            <a:srgbClr val="1F1A17"/>
          </a:solidFill>
          <a:ln w="9525">
            <a:noFill/>
            <a:round/>
            <a:headEnd/>
            <a:tailEnd/>
          </a:ln>
        </p:spPr>
        <p:txBody>
          <a:bodyPr/>
          <a:lstStyle/>
          <a:p>
            <a:endParaRPr lang="en-US"/>
          </a:p>
        </p:txBody>
      </p:sp>
      <p:sp>
        <p:nvSpPr>
          <p:cNvPr id="50221" name="Freeform 45"/>
          <p:cNvSpPr>
            <a:spLocks/>
          </p:cNvSpPr>
          <p:nvPr/>
        </p:nvSpPr>
        <p:spPr bwMode="auto">
          <a:xfrm>
            <a:off x="7424739" y="3624263"/>
            <a:ext cx="22225" cy="1865312"/>
          </a:xfrm>
          <a:custGeom>
            <a:avLst/>
            <a:gdLst>
              <a:gd name="T0" fmla="*/ 7 w 14"/>
              <a:gd name="T1" fmla="*/ 0 h 1175"/>
              <a:gd name="T2" fmla="*/ 0 w 14"/>
              <a:gd name="T3" fmla="*/ 8 h 1175"/>
              <a:gd name="T4" fmla="*/ 0 w 14"/>
              <a:gd name="T5" fmla="*/ 1175 h 1175"/>
              <a:gd name="T6" fmla="*/ 14 w 14"/>
              <a:gd name="T7" fmla="*/ 1175 h 1175"/>
              <a:gd name="T8" fmla="*/ 14 w 14"/>
              <a:gd name="T9" fmla="*/ 8 h 1175"/>
              <a:gd name="T10" fmla="*/ 7 w 14"/>
              <a:gd name="T11" fmla="*/ 0 h 1175"/>
              <a:gd name="T12" fmla="*/ 14 w 14"/>
              <a:gd name="T13" fmla="*/ 8 h 1175"/>
              <a:gd name="T14" fmla="*/ 14 w 14"/>
              <a:gd name="T15" fmla="*/ 0 h 1175"/>
              <a:gd name="T16" fmla="*/ 7 w 14"/>
              <a:gd name="T17" fmla="*/ 0 h 11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1175"/>
              <a:gd name="T29" fmla="*/ 14 w 14"/>
              <a:gd name="T30" fmla="*/ 1175 h 11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1175">
                <a:moveTo>
                  <a:pt x="7" y="0"/>
                </a:moveTo>
                <a:lnTo>
                  <a:pt x="0" y="8"/>
                </a:lnTo>
                <a:lnTo>
                  <a:pt x="0" y="1175"/>
                </a:lnTo>
                <a:lnTo>
                  <a:pt x="14" y="1175"/>
                </a:lnTo>
                <a:lnTo>
                  <a:pt x="14" y="8"/>
                </a:lnTo>
                <a:lnTo>
                  <a:pt x="7" y="0"/>
                </a:lnTo>
                <a:lnTo>
                  <a:pt x="14" y="8"/>
                </a:lnTo>
                <a:lnTo>
                  <a:pt x="14" y="0"/>
                </a:lnTo>
                <a:lnTo>
                  <a:pt x="7" y="0"/>
                </a:lnTo>
                <a:close/>
              </a:path>
            </a:pathLst>
          </a:custGeom>
          <a:solidFill>
            <a:srgbClr val="1F1A17"/>
          </a:solidFill>
          <a:ln w="9525">
            <a:noFill/>
            <a:round/>
            <a:headEnd/>
            <a:tailEnd/>
          </a:ln>
        </p:spPr>
        <p:txBody>
          <a:bodyPr/>
          <a:lstStyle/>
          <a:p>
            <a:endParaRPr lang="en-US"/>
          </a:p>
        </p:txBody>
      </p:sp>
      <p:sp>
        <p:nvSpPr>
          <p:cNvPr id="50222" name="Freeform 46"/>
          <p:cNvSpPr>
            <a:spLocks/>
          </p:cNvSpPr>
          <p:nvPr/>
        </p:nvSpPr>
        <p:spPr bwMode="auto">
          <a:xfrm>
            <a:off x="4797426" y="3624264"/>
            <a:ext cx="2638425" cy="26987"/>
          </a:xfrm>
          <a:custGeom>
            <a:avLst/>
            <a:gdLst>
              <a:gd name="T0" fmla="*/ 0 w 1662"/>
              <a:gd name="T1" fmla="*/ 8 h 17"/>
              <a:gd name="T2" fmla="*/ 9 w 1662"/>
              <a:gd name="T3" fmla="*/ 17 h 17"/>
              <a:gd name="T4" fmla="*/ 1662 w 1662"/>
              <a:gd name="T5" fmla="*/ 17 h 17"/>
              <a:gd name="T6" fmla="*/ 1662 w 1662"/>
              <a:gd name="T7" fmla="*/ 0 h 17"/>
              <a:gd name="T8" fmla="*/ 9 w 1662"/>
              <a:gd name="T9" fmla="*/ 0 h 17"/>
              <a:gd name="T10" fmla="*/ 0 w 1662"/>
              <a:gd name="T11" fmla="*/ 8 h 17"/>
              <a:gd name="T12" fmla="*/ 9 w 1662"/>
              <a:gd name="T13" fmla="*/ 0 h 17"/>
              <a:gd name="T14" fmla="*/ 0 w 1662"/>
              <a:gd name="T15" fmla="*/ 0 h 17"/>
              <a:gd name="T16" fmla="*/ 0 w 1662"/>
              <a:gd name="T17" fmla="*/ 8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62"/>
              <a:gd name="T28" fmla="*/ 0 h 17"/>
              <a:gd name="T29" fmla="*/ 1662 w 1662"/>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62" h="17">
                <a:moveTo>
                  <a:pt x="0" y="8"/>
                </a:moveTo>
                <a:lnTo>
                  <a:pt x="9" y="17"/>
                </a:lnTo>
                <a:lnTo>
                  <a:pt x="1662" y="17"/>
                </a:lnTo>
                <a:lnTo>
                  <a:pt x="1662" y="0"/>
                </a:lnTo>
                <a:lnTo>
                  <a:pt x="9" y="0"/>
                </a:lnTo>
                <a:lnTo>
                  <a:pt x="0" y="8"/>
                </a:lnTo>
                <a:lnTo>
                  <a:pt x="9" y="0"/>
                </a:lnTo>
                <a:lnTo>
                  <a:pt x="0" y="0"/>
                </a:lnTo>
                <a:lnTo>
                  <a:pt x="0" y="8"/>
                </a:lnTo>
                <a:close/>
              </a:path>
            </a:pathLst>
          </a:custGeom>
          <a:solidFill>
            <a:srgbClr val="1F1A17"/>
          </a:solidFill>
          <a:ln w="9525">
            <a:noFill/>
            <a:round/>
            <a:headEnd/>
            <a:tailEnd/>
          </a:ln>
        </p:spPr>
        <p:txBody>
          <a:bodyPr/>
          <a:lstStyle/>
          <a:p>
            <a:endParaRPr lang="en-US"/>
          </a:p>
        </p:txBody>
      </p:sp>
      <p:sp>
        <p:nvSpPr>
          <p:cNvPr id="50223" name="Freeform 47"/>
          <p:cNvSpPr>
            <a:spLocks/>
          </p:cNvSpPr>
          <p:nvPr/>
        </p:nvSpPr>
        <p:spPr bwMode="auto">
          <a:xfrm>
            <a:off x="4797425" y="3636964"/>
            <a:ext cx="25400" cy="1863725"/>
          </a:xfrm>
          <a:custGeom>
            <a:avLst/>
            <a:gdLst>
              <a:gd name="T0" fmla="*/ 9 w 16"/>
              <a:gd name="T1" fmla="*/ 1174 h 1174"/>
              <a:gd name="T2" fmla="*/ 16 w 16"/>
              <a:gd name="T3" fmla="*/ 1167 h 1174"/>
              <a:gd name="T4" fmla="*/ 16 w 16"/>
              <a:gd name="T5" fmla="*/ 0 h 1174"/>
              <a:gd name="T6" fmla="*/ 0 w 16"/>
              <a:gd name="T7" fmla="*/ 0 h 1174"/>
              <a:gd name="T8" fmla="*/ 0 w 16"/>
              <a:gd name="T9" fmla="*/ 1167 h 1174"/>
              <a:gd name="T10" fmla="*/ 9 w 16"/>
              <a:gd name="T11" fmla="*/ 1174 h 1174"/>
              <a:gd name="T12" fmla="*/ 0 w 16"/>
              <a:gd name="T13" fmla="*/ 1167 h 1174"/>
              <a:gd name="T14" fmla="*/ 0 w 16"/>
              <a:gd name="T15" fmla="*/ 1174 h 1174"/>
              <a:gd name="T16" fmla="*/ 9 w 16"/>
              <a:gd name="T17" fmla="*/ 1174 h 11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174"/>
              <a:gd name="T29" fmla="*/ 16 w 16"/>
              <a:gd name="T30" fmla="*/ 1174 h 11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174">
                <a:moveTo>
                  <a:pt x="9" y="1174"/>
                </a:moveTo>
                <a:lnTo>
                  <a:pt x="16" y="1167"/>
                </a:lnTo>
                <a:lnTo>
                  <a:pt x="16" y="0"/>
                </a:lnTo>
                <a:lnTo>
                  <a:pt x="0" y="0"/>
                </a:lnTo>
                <a:lnTo>
                  <a:pt x="0" y="1167"/>
                </a:lnTo>
                <a:lnTo>
                  <a:pt x="9" y="1174"/>
                </a:lnTo>
                <a:lnTo>
                  <a:pt x="0" y="1167"/>
                </a:lnTo>
                <a:lnTo>
                  <a:pt x="0" y="1174"/>
                </a:lnTo>
                <a:lnTo>
                  <a:pt x="9" y="1174"/>
                </a:lnTo>
                <a:close/>
              </a:path>
            </a:pathLst>
          </a:custGeom>
          <a:solidFill>
            <a:srgbClr val="1F1A17"/>
          </a:solidFill>
          <a:ln w="9525">
            <a:noFill/>
            <a:round/>
            <a:headEnd/>
            <a:tailEnd/>
          </a:ln>
        </p:spPr>
        <p:txBody>
          <a:bodyPr/>
          <a:lstStyle/>
          <a:p>
            <a:endParaRPr lang="en-US"/>
          </a:p>
        </p:txBody>
      </p:sp>
      <p:pic>
        <p:nvPicPr>
          <p:cNvPr id="50224" name="Picture 48"/>
          <p:cNvPicPr>
            <a:picLocks noChangeAspect="1" noChangeArrowheads="1"/>
          </p:cNvPicPr>
          <p:nvPr/>
        </p:nvPicPr>
        <p:blipFill>
          <a:blip r:embed="rId4"/>
          <a:srcRect/>
          <a:stretch>
            <a:fillRect/>
          </a:stretch>
        </p:blipFill>
        <p:spPr bwMode="auto">
          <a:xfrm>
            <a:off x="4749801" y="3573464"/>
            <a:ext cx="2620963" cy="1849437"/>
          </a:xfrm>
          <a:prstGeom prst="rect">
            <a:avLst/>
          </a:prstGeom>
          <a:noFill/>
          <a:ln w="9525">
            <a:noFill/>
            <a:miter lim="800000"/>
            <a:headEnd/>
            <a:tailEnd/>
          </a:ln>
        </p:spPr>
      </p:pic>
      <p:sp>
        <p:nvSpPr>
          <p:cNvPr id="50225" name="Freeform 49"/>
          <p:cNvSpPr>
            <a:spLocks/>
          </p:cNvSpPr>
          <p:nvPr/>
        </p:nvSpPr>
        <p:spPr bwMode="auto">
          <a:xfrm>
            <a:off x="4749801" y="5411788"/>
            <a:ext cx="2632075" cy="23812"/>
          </a:xfrm>
          <a:custGeom>
            <a:avLst/>
            <a:gdLst>
              <a:gd name="T0" fmla="*/ 1658 w 1658"/>
              <a:gd name="T1" fmla="*/ 7 h 15"/>
              <a:gd name="T2" fmla="*/ 1651 w 1658"/>
              <a:gd name="T3" fmla="*/ 0 h 15"/>
              <a:gd name="T4" fmla="*/ 0 w 1658"/>
              <a:gd name="T5" fmla="*/ 0 h 15"/>
              <a:gd name="T6" fmla="*/ 0 w 1658"/>
              <a:gd name="T7" fmla="*/ 15 h 15"/>
              <a:gd name="T8" fmla="*/ 1651 w 1658"/>
              <a:gd name="T9" fmla="*/ 15 h 15"/>
              <a:gd name="T10" fmla="*/ 1658 w 1658"/>
              <a:gd name="T11" fmla="*/ 7 h 15"/>
              <a:gd name="T12" fmla="*/ 1651 w 1658"/>
              <a:gd name="T13" fmla="*/ 15 h 15"/>
              <a:gd name="T14" fmla="*/ 1658 w 1658"/>
              <a:gd name="T15" fmla="*/ 15 h 15"/>
              <a:gd name="T16" fmla="*/ 1658 w 1658"/>
              <a:gd name="T17" fmla="*/ 7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58"/>
              <a:gd name="T28" fmla="*/ 0 h 15"/>
              <a:gd name="T29" fmla="*/ 1658 w 1658"/>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58" h="15">
                <a:moveTo>
                  <a:pt x="1658" y="7"/>
                </a:moveTo>
                <a:lnTo>
                  <a:pt x="1651" y="0"/>
                </a:lnTo>
                <a:lnTo>
                  <a:pt x="0" y="0"/>
                </a:lnTo>
                <a:lnTo>
                  <a:pt x="0" y="15"/>
                </a:lnTo>
                <a:lnTo>
                  <a:pt x="1651" y="15"/>
                </a:lnTo>
                <a:lnTo>
                  <a:pt x="1658" y="7"/>
                </a:lnTo>
                <a:lnTo>
                  <a:pt x="1651" y="15"/>
                </a:lnTo>
                <a:lnTo>
                  <a:pt x="1658" y="15"/>
                </a:lnTo>
                <a:lnTo>
                  <a:pt x="1658" y="7"/>
                </a:lnTo>
                <a:close/>
              </a:path>
            </a:pathLst>
          </a:custGeom>
          <a:solidFill>
            <a:srgbClr val="1F1A17"/>
          </a:solidFill>
          <a:ln w="9525">
            <a:noFill/>
            <a:round/>
            <a:headEnd/>
            <a:tailEnd/>
          </a:ln>
        </p:spPr>
        <p:txBody>
          <a:bodyPr/>
          <a:lstStyle/>
          <a:p>
            <a:endParaRPr lang="en-US"/>
          </a:p>
        </p:txBody>
      </p:sp>
      <p:sp>
        <p:nvSpPr>
          <p:cNvPr id="50226" name="Freeform 50"/>
          <p:cNvSpPr>
            <a:spLocks/>
          </p:cNvSpPr>
          <p:nvPr/>
        </p:nvSpPr>
        <p:spPr bwMode="auto">
          <a:xfrm>
            <a:off x="7359651" y="3562350"/>
            <a:ext cx="22225" cy="1860550"/>
          </a:xfrm>
          <a:custGeom>
            <a:avLst/>
            <a:gdLst>
              <a:gd name="T0" fmla="*/ 7 w 14"/>
              <a:gd name="T1" fmla="*/ 0 h 1172"/>
              <a:gd name="T2" fmla="*/ 0 w 14"/>
              <a:gd name="T3" fmla="*/ 7 h 1172"/>
              <a:gd name="T4" fmla="*/ 0 w 14"/>
              <a:gd name="T5" fmla="*/ 1172 h 1172"/>
              <a:gd name="T6" fmla="*/ 14 w 14"/>
              <a:gd name="T7" fmla="*/ 1172 h 1172"/>
              <a:gd name="T8" fmla="*/ 14 w 14"/>
              <a:gd name="T9" fmla="*/ 7 h 1172"/>
              <a:gd name="T10" fmla="*/ 7 w 14"/>
              <a:gd name="T11" fmla="*/ 0 h 1172"/>
              <a:gd name="T12" fmla="*/ 14 w 14"/>
              <a:gd name="T13" fmla="*/ 7 h 1172"/>
              <a:gd name="T14" fmla="*/ 14 w 14"/>
              <a:gd name="T15" fmla="*/ 0 h 1172"/>
              <a:gd name="T16" fmla="*/ 7 w 14"/>
              <a:gd name="T17" fmla="*/ 0 h 11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1172"/>
              <a:gd name="T29" fmla="*/ 14 w 14"/>
              <a:gd name="T30" fmla="*/ 1172 h 11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1172">
                <a:moveTo>
                  <a:pt x="7" y="0"/>
                </a:moveTo>
                <a:lnTo>
                  <a:pt x="0" y="7"/>
                </a:lnTo>
                <a:lnTo>
                  <a:pt x="0" y="1172"/>
                </a:lnTo>
                <a:lnTo>
                  <a:pt x="14" y="1172"/>
                </a:lnTo>
                <a:lnTo>
                  <a:pt x="14" y="7"/>
                </a:lnTo>
                <a:lnTo>
                  <a:pt x="7" y="0"/>
                </a:lnTo>
                <a:lnTo>
                  <a:pt x="14" y="7"/>
                </a:lnTo>
                <a:lnTo>
                  <a:pt x="14" y="0"/>
                </a:lnTo>
                <a:lnTo>
                  <a:pt x="7" y="0"/>
                </a:lnTo>
                <a:close/>
              </a:path>
            </a:pathLst>
          </a:custGeom>
          <a:solidFill>
            <a:srgbClr val="1F1A17"/>
          </a:solidFill>
          <a:ln w="9525">
            <a:noFill/>
            <a:round/>
            <a:headEnd/>
            <a:tailEnd/>
          </a:ln>
        </p:spPr>
        <p:txBody>
          <a:bodyPr/>
          <a:lstStyle/>
          <a:p>
            <a:endParaRPr lang="en-US"/>
          </a:p>
        </p:txBody>
      </p:sp>
      <p:sp>
        <p:nvSpPr>
          <p:cNvPr id="50227" name="Freeform 51"/>
          <p:cNvSpPr>
            <a:spLocks/>
          </p:cNvSpPr>
          <p:nvPr/>
        </p:nvSpPr>
        <p:spPr bwMode="auto">
          <a:xfrm>
            <a:off x="4738689" y="3562350"/>
            <a:ext cx="2632075" cy="25400"/>
          </a:xfrm>
          <a:custGeom>
            <a:avLst/>
            <a:gdLst>
              <a:gd name="T0" fmla="*/ 0 w 1658"/>
              <a:gd name="T1" fmla="*/ 7 h 16"/>
              <a:gd name="T2" fmla="*/ 7 w 1658"/>
              <a:gd name="T3" fmla="*/ 16 h 16"/>
              <a:gd name="T4" fmla="*/ 1658 w 1658"/>
              <a:gd name="T5" fmla="*/ 16 h 16"/>
              <a:gd name="T6" fmla="*/ 1658 w 1658"/>
              <a:gd name="T7" fmla="*/ 0 h 16"/>
              <a:gd name="T8" fmla="*/ 7 w 1658"/>
              <a:gd name="T9" fmla="*/ 0 h 16"/>
              <a:gd name="T10" fmla="*/ 0 w 1658"/>
              <a:gd name="T11" fmla="*/ 7 h 16"/>
              <a:gd name="T12" fmla="*/ 7 w 1658"/>
              <a:gd name="T13" fmla="*/ 0 h 16"/>
              <a:gd name="T14" fmla="*/ 0 w 1658"/>
              <a:gd name="T15" fmla="*/ 0 h 16"/>
              <a:gd name="T16" fmla="*/ 0 w 1658"/>
              <a:gd name="T17" fmla="*/ 7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58"/>
              <a:gd name="T28" fmla="*/ 0 h 16"/>
              <a:gd name="T29" fmla="*/ 1658 w 1658"/>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58" h="16">
                <a:moveTo>
                  <a:pt x="0" y="7"/>
                </a:moveTo>
                <a:lnTo>
                  <a:pt x="7" y="16"/>
                </a:lnTo>
                <a:lnTo>
                  <a:pt x="1658" y="16"/>
                </a:lnTo>
                <a:lnTo>
                  <a:pt x="1658" y="0"/>
                </a:lnTo>
                <a:lnTo>
                  <a:pt x="7" y="0"/>
                </a:lnTo>
                <a:lnTo>
                  <a:pt x="0" y="7"/>
                </a:lnTo>
                <a:lnTo>
                  <a:pt x="7" y="0"/>
                </a:lnTo>
                <a:lnTo>
                  <a:pt x="0" y="0"/>
                </a:lnTo>
                <a:lnTo>
                  <a:pt x="0" y="7"/>
                </a:lnTo>
                <a:close/>
              </a:path>
            </a:pathLst>
          </a:custGeom>
          <a:solidFill>
            <a:srgbClr val="1F1A17"/>
          </a:solidFill>
          <a:ln w="9525">
            <a:noFill/>
            <a:round/>
            <a:headEnd/>
            <a:tailEnd/>
          </a:ln>
        </p:spPr>
        <p:txBody>
          <a:bodyPr/>
          <a:lstStyle/>
          <a:p>
            <a:endParaRPr lang="en-US"/>
          </a:p>
        </p:txBody>
      </p:sp>
      <p:sp>
        <p:nvSpPr>
          <p:cNvPr id="50228" name="Freeform 52"/>
          <p:cNvSpPr>
            <a:spLocks/>
          </p:cNvSpPr>
          <p:nvPr/>
        </p:nvSpPr>
        <p:spPr bwMode="auto">
          <a:xfrm>
            <a:off x="4738689" y="3573464"/>
            <a:ext cx="22225" cy="1862137"/>
          </a:xfrm>
          <a:custGeom>
            <a:avLst/>
            <a:gdLst>
              <a:gd name="T0" fmla="*/ 7 w 14"/>
              <a:gd name="T1" fmla="*/ 1173 h 1173"/>
              <a:gd name="T2" fmla="*/ 14 w 14"/>
              <a:gd name="T3" fmla="*/ 1165 h 1173"/>
              <a:gd name="T4" fmla="*/ 14 w 14"/>
              <a:gd name="T5" fmla="*/ 0 h 1173"/>
              <a:gd name="T6" fmla="*/ 0 w 14"/>
              <a:gd name="T7" fmla="*/ 0 h 1173"/>
              <a:gd name="T8" fmla="*/ 0 w 14"/>
              <a:gd name="T9" fmla="*/ 1165 h 1173"/>
              <a:gd name="T10" fmla="*/ 7 w 14"/>
              <a:gd name="T11" fmla="*/ 1173 h 1173"/>
              <a:gd name="T12" fmla="*/ 0 w 14"/>
              <a:gd name="T13" fmla="*/ 1165 h 1173"/>
              <a:gd name="T14" fmla="*/ 0 w 14"/>
              <a:gd name="T15" fmla="*/ 1173 h 1173"/>
              <a:gd name="T16" fmla="*/ 7 w 14"/>
              <a:gd name="T17" fmla="*/ 1173 h 11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1173"/>
              <a:gd name="T29" fmla="*/ 14 w 14"/>
              <a:gd name="T30" fmla="*/ 1173 h 117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1173">
                <a:moveTo>
                  <a:pt x="7" y="1173"/>
                </a:moveTo>
                <a:lnTo>
                  <a:pt x="14" y="1165"/>
                </a:lnTo>
                <a:lnTo>
                  <a:pt x="14" y="0"/>
                </a:lnTo>
                <a:lnTo>
                  <a:pt x="0" y="0"/>
                </a:lnTo>
                <a:lnTo>
                  <a:pt x="0" y="1165"/>
                </a:lnTo>
                <a:lnTo>
                  <a:pt x="7" y="1173"/>
                </a:lnTo>
                <a:lnTo>
                  <a:pt x="0" y="1165"/>
                </a:lnTo>
                <a:lnTo>
                  <a:pt x="0" y="1173"/>
                </a:lnTo>
                <a:lnTo>
                  <a:pt x="7" y="1173"/>
                </a:lnTo>
                <a:close/>
              </a:path>
            </a:pathLst>
          </a:custGeom>
          <a:solidFill>
            <a:srgbClr val="1F1A17"/>
          </a:solidFill>
          <a:ln w="9525">
            <a:noFill/>
            <a:round/>
            <a:headEnd/>
            <a:tailEnd/>
          </a:ln>
        </p:spPr>
        <p:txBody>
          <a:bodyPr/>
          <a:lstStyle/>
          <a:p>
            <a:endParaRPr lang="en-US"/>
          </a:p>
        </p:txBody>
      </p:sp>
      <p:sp>
        <p:nvSpPr>
          <p:cNvPr id="50229" name="Freeform 53"/>
          <p:cNvSpPr>
            <a:spLocks/>
          </p:cNvSpPr>
          <p:nvPr/>
        </p:nvSpPr>
        <p:spPr bwMode="auto">
          <a:xfrm>
            <a:off x="4854575" y="3681414"/>
            <a:ext cx="395288" cy="395287"/>
          </a:xfrm>
          <a:custGeom>
            <a:avLst/>
            <a:gdLst>
              <a:gd name="T0" fmla="*/ 213 w 249"/>
              <a:gd name="T1" fmla="*/ 249 h 249"/>
              <a:gd name="T2" fmla="*/ 0 w 249"/>
              <a:gd name="T3" fmla="*/ 36 h 249"/>
              <a:gd name="T4" fmla="*/ 36 w 249"/>
              <a:gd name="T5" fmla="*/ 0 h 249"/>
              <a:gd name="T6" fmla="*/ 249 w 249"/>
              <a:gd name="T7" fmla="*/ 214 h 249"/>
              <a:gd name="T8" fmla="*/ 213 w 249"/>
              <a:gd name="T9" fmla="*/ 249 h 249"/>
              <a:gd name="T10" fmla="*/ 0 60000 65536"/>
              <a:gd name="T11" fmla="*/ 0 60000 65536"/>
              <a:gd name="T12" fmla="*/ 0 60000 65536"/>
              <a:gd name="T13" fmla="*/ 0 60000 65536"/>
              <a:gd name="T14" fmla="*/ 0 60000 65536"/>
              <a:gd name="T15" fmla="*/ 0 w 249"/>
              <a:gd name="T16" fmla="*/ 0 h 249"/>
              <a:gd name="T17" fmla="*/ 249 w 249"/>
              <a:gd name="T18" fmla="*/ 249 h 249"/>
            </a:gdLst>
            <a:ahLst/>
            <a:cxnLst>
              <a:cxn ang="T10">
                <a:pos x="T0" y="T1"/>
              </a:cxn>
              <a:cxn ang="T11">
                <a:pos x="T2" y="T3"/>
              </a:cxn>
              <a:cxn ang="T12">
                <a:pos x="T4" y="T5"/>
              </a:cxn>
              <a:cxn ang="T13">
                <a:pos x="T6" y="T7"/>
              </a:cxn>
              <a:cxn ang="T14">
                <a:pos x="T8" y="T9"/>
              </a:cxn>
            </a:cxnLst>
            <a:rect l="T15" t="T16" r="T17" b="T18"/>
            <a:pathLst>
              <a:path w="249" h="249">
                <a:moveTo>
                  <a:pt x="213" y="249"/>
                </a:moveTo>
                <a:lnTo>
                  <a:pt x="0" y="36"/>
                </a:lnTo>
                <a:lnTo>
                  <a:pt x="36" y="0"/>
                </a:lnTo>
                <a:lnTo>
                  <a:pt x="249" y="214"/>
                </a:lnTo>
                <a:lnTo>
                  <a:pt x="213" y="249"/>
                </a:lnTo>
                <a:close/>
              </a:path>
            </a:pathLst>
          </a:custGeom>
          <a:solidFill>
            <a:srgbClr val="009240"/>
          </a:solidFill>
          <a:ln w="9525">
            <a:noFill/>
            <a:round/>
            <a:headEnd/>
            <a:tailEnd/>
          </a:ln>
        </p:spPr>
        <p:txBody>
          <a:bodyPr/>
          <a:lstStyle/>
          <a:p>
            <a:endParaRPr lang="en-US"/>
          </a:p>
        </p:txBody>
      </p:sp>
      <p:pic>
        <p:nvPicPr>
          <p:cNvPr id="50230" name="Picture 54"/>
          <p:cNvPicPr>
            <a:picLocks noChangeAspect="1" noChangeArrowheads="1"/>
          </p:cNvPicPr>
          <p:nvPr/>
        </p:nvPicPr>
        <p:blipFill>
          <a:blip r:embed="rId5"/>
          <a:srcRect/>
          <a:stretch>
            <a:fillRect/>
          </a:stretch>
        </p:blipFill>
        <p:spPr bwMode="auto">
          <a:xfrm>
            <a:off x="4749800" y="1350964"/>
            <a:ext cx="2624138" cy="1855787"/>
          </a:xfrm>
          <a:prstGeom prst="rect">
            <a:avLst/>
          </a:prstGeom>
          <a:noFill/>
          <a:ln w="9525">
            <a:noFill/>
            <a:miter lim="800000"/>
            <a:headEnd/>
            <a:tailEnd/>
          </a:ln>
        </p:spPr>
      </p:pic>
      <p:sp>
        <p:nvSpPr>
          <p:cNvPr id="50231" name="Freeform 55"/>
          <p:cNvSpPr>
            <a:spLocks/>
          </p:cNvSpPr>
          <p:nvPr/>
        </p:nvSpPr>
        <p:spPr bwMode="auto">
          <a:xfrm>
            <a:off x="4749800" y="3195638"/>
            <a:ext cx="2635250" cy="25400"/>
          </a:xfrm>
          <a:custGeom>
            <a:avLst/>
            <a:gdLst>
              <a:gd name="T0" fmla="*/ 1660 w 1660"/>
              <a:gd name="T1" fmla="*/ 7 h 16"/>
              <a:gd name="T2" fmla="*/ 1651 w 1660"/>
              <a:gd name="T3" fmla="*/ 0 h 16"/>
              <a:gd name="T4" fmla="*/ 0 w 1660"/>
              <a:gd name="T5" fmla="*/ 0 h 16"/>
              <a:gd name="T6" fmla="*/ 0 w 1660"/>
              <a:gd name="T7" fmla="*/ 16 h 16"/>
              <a:gd name="T8" fmla="*/ 1651 w 1660"/>
              <a:gd name="T9" fmla="*/ 16 h 16"/>
              <a:gd name="T10" fmla="*/ 1660 w 1660"/>
              <a:gd name="T11" fmla="*/ 7 h 16"/>
              <a:gd name="T12" fmla="*/ 1651 w 1660"/>
              <a:gd name="T13" fmla="*/ 16 h 16"/>
              <a:gd name="T14" fmla="*/ 1660 w 1660"/>
              <a:gd name="T15" fmla="*/ 16 h 16"/>
              <a:gd name="T16" fmla="*/ 1660 w 1660"/>
              <a:gd name="T17" fmla="*/ 7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60"/>
              <a:gd name="T28" fmla="*/ 0 h 16"/>
              <a:gd name="T29" fmla="*/ 1660 w 1660"/>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60" h="16">
                <a:moveTo>
                  <a:pt x="1660" y="7"/>
                </a:moveTo>
                <a:lnTo>
                  <a:pt x="1651" y="0"/>
                </a:lnTo>
                <a:lnTo>
                  <a:pt x="0" y="0"/>
                </a:lnTo>
                <a:lnTo>
                  <a:pt x="0" y="16"/>
                </a:lnTo>
                <a:lnTo>
                  <a:pt x="1651" y="16"/>
                </a:lnTo>
                <a:lnTo>
                  <a:pt x="1660" y="7"/>
                </a:lnTo>
                <a:lnTo>
                  <a:pt x="1651" y="16"/>
                </a:lnTo>
                <a:lnTo>
                  <a:pt x="1660" y="16"/>
                </a:lnTo>
                <a:lnTo>
                  <a:pt x="1660" y="7"/>
                </a:lnTo>
                <a:close/>
              </a:path>
            </a:pathLst>
          </a:custGeom>
          <a:solidFill>
            <a:srgbClr val="1F1A17"/>
          </a:solidFill>
          <a:ln w="9525">
            <a:noFill/>
            <a:round/>
            <a:headEnd/>
            <a:tailEnd/>
          </a:ln>
        </p:spPr>
        <p:txBody>
          <a:bodyPr/>
          <a:lstStyle/>
          <a:p>
            <a:endParaRPr lang="en-US"/>
          </a:p>
        </p:txBody>
      </p:sp>
      <p:sp>
        <p:nvSpPr>
          <p:cNvPr id="50232" name="Freeform 56"/>
          <p:cNvSpPr>
            <a:spLocks/>
          </p:cNvSpPr>
          <p:nvPr/>
        </p:nvSpPr>
        <p:spPr bwMode="auto">
          <a:xfrm>
            <a:off x="7359650" y="1339850"/>
            <a:ext cx="25400" cy="1866900"/>
          </a:xfrm>
          <a:custGeom>
            <a:avLst/>
            <a:gdLst>
              <a:gd name="T0" fmla="*/ 7 w 16"/>
              <a:gd name="T1" fmla="*/ 0 h 1176"/>
              <a:gd name="T2" fmla="*/ 0 w 16"/>
              <a:gd name="T3" fmla="*/ 7 h 1176"/>
              <a:gd name="T4" fmla="*/ 0 w 16"/>
              <a:gd name="T5" fmla="*/ 1176 h 1176"/>
              <a:gd name="T6" fmla="*/ 16 w 16"/>
              <a:gd name="T7" fmla="*/ 1176 h 1176"/>
              <a:gd name="T8" fmla="*/ 16 w 16"/>
              <a:gd name="T9" fmla="*/ 7 h 1176"/>
              <a:gd name="T10" fmla="*/ 7 w 16"/>
              <a:gd name="T11" fmla="*/ 0 h 1176"/>
              <a:gd name="T12" fmla="*/ 16 w 16"/>
              <a:gd name="T13" fmla="*/ 7 h 1176"/>
              <a:gd name="T14" fmla="*/ 16 w 16"/>
              <a:gd name="T15" fmla="*/ 0 h 1176"/>
              <a:gd name="T16" fmla="*/ 7 w 16"/>
              <a:gd name="T17" fmla="*/ 0 h 11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176"/>
              <a:gd name="T29" fmla="*/ 16 w 16"/>
              <a:gd name="T30" fmla="*/ 1176 h 11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176">
                <a:moveTo>
                  <a:pt x="7" y="0"/>
                </a:moveTo>
                <a:lnTo>
                  <a:pt x="0" y="7"/>
                </a:lnTo>
                <a:lnTo>
                  <a:pt x="0" y="1176"/>
                </a:lnTo>
                <a:lnTo>
                  <a:pt x="16" y="1176"/>
                </a:lnTo>
                <a:lnTo>
                  <a:pt x="16" y="7"/>
                </a:lnTo>
                <a:lnTo>
                  <a:pt x="7" y="0"/>
                </a:lnTo>
                <a:lnTo>
                  <a:pt x="16" y="7"/>
                </a:lnTo>
                <a:lnTo>
                  <a:pt x="16" y="0"/>
                </a:lnTo>
                <a:lnTo>
                  <a:pt x="7" y="0"/>
                </a:lnTo>
                <a:close/>
              </a:path>
            </a:pathLst>
          </a:custGeom>
          <a:solidFill>
            <a:srgbClr val="1F1A17"/>
          </a:solidFill>
          <a:ln w="9525">
            <a:noFill/>
            <a:round/>
            <a:headEnd/>
            <a:tailEnd/>
          </a:ln>
        </p:spPr>
        <p:txBody>
          <a:bodyPr/>
          <a:lstStyle/>
          <a:p>
            <a:endParaRPr lang="en-US"/>
          </a:p>
        </p:txBody>
      </p:sp>
      <p:sp>
        <p:nvSpPr>
          <p:cNvPr id="50233" name="Freeform 57"/>
          <p:cNvSpPr>
            <a:spLocks/>
          </p:cNvSpPr>
          <p:nvPr/>
        </p:nvSpPr>
        <p:spPr bwMode="auto">
          <a:xfrm>
            <a:off x="4738689" y="1339851"/>
            <a:ext cx="2632075" cy="22225"/>
          </a:xfrm>
          <a:custGeom>
            <a:avLst/>
            <a:gdLst>
              <a:gd name="T0" fmla="*/ 0 w 1658"/>
              <a:gd name="T1" fmla="*/ 7 h 14"/>
              <a:gd name="T2" fmla="*/ 7 w 1658"/>
              <a:gd name="T3" fmla="*/ 14 h 14"/>
              <a:gd name="T4" fmla="*/ 1658 w 1658"/>
              <a:gd name="T5" fmla="*/ 14 h 14"/>
              <a:gd name="T6" fmla="*/ 1658 w 1658"/>
              <a:gd name="T7" fmla="*/ 0 h 14"/>
              <a:gd name="T8" fmla="*/ 7 w 1658"/>
              <a:gd name="T9" fmla="*/ 0 h 14"/>
              <a:gd name="T10" fmla="*/ 0 w 1658"/>
              <a:gd name="T11" fmla="*/ 7 h 14"/>
              <a:gd name="T12" fmla="*/ 7 w 1658"/>
              <a:gd name="T13" fmla="*/ 0 h 14"/>
              <a:gd name="T14" fmla="*/ 0 w 1658"/>
              <a:gd name="T15" fmla="*/ 0 h 14"/>
              <a:gd name="T16" fmla="*/ 0 w 1658"/>
              <a:gd name="T17" fmla="*/ 7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58"/>
              <a:gd name="T28" fmla="*/ 0 h 14"/>
              <a:gd name="T29" fmla="*/ 1658 w 1658"/>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58" h="14">
                <a:moveTo>
                  <a:pt x="0" y="7"/>
                </a:moveTo>
                <a:lnTo>
                  <a:pt x="7" y="14"/>
                </a:lnTo>
                <a:lnTo>
                  <a:pt x="1658" y="14"/>
                </a:lnTo>
                <a:lnTo>
                  <a:pt x="1658" y="0"/>
                </a:lnTo>
                <a:lnTo>
                  <a:pt x="7" y="0"/>
                </a:lnTo>
                <a:lnTo>
                  <a:pt x="0" y="7"/>
                </a:lnTo>
                <a:lnTo>
                  <a:pt x="7" y="0"/>
                </a:lnTo>
                <a:lnTo>
                  <a:pt x="0" y="0"/>
                </a:lnTo>
                <a:lnTo>
                  <a:pt x="0" y="7"/>
                </a:lnTo>
                <a:close/>
              </a:path>
            </a:pathLst>
          </a:custGeom>
          <a:solidFill>
            <a:srgbClr val="1F1A17"/>
          </a:solidFill>
          <a:ln w="9525">
            <a:noFill/>
            <a:round/>
            <a:headEnd/>
            <a:tailEnd/>
          </a:ln>
        </p:spPr>
        <p:txBody>
          <a:bodyPr/>
          <a:lstStyle/>
          <a:p>
            <a:endParaRPr lang="en-US"/>
          </a:p>
        </p:txBody>
      </p:sp>
      <p:sp>
        <p:nvSpPr>
          <p:cNvPr id="50234" name="Freeform 58"/>
          <p:cNvSpPr>
            <a:spLocks/>
          </p:cNvSpPr>
          <p:nvPr/>
        </p:nvSpPr>
        <p:spPr bwMode="auto">
          <a:xfrm>
            <a:off x="4738689" y="1350964"/>
            <a:ext cx="22225" cy="1870075"/>
          </a:xfrm>
          <a:custGeom>
            <a:avLst/>
            <a:gdLst>
              <a:gd name="T0" fmla="*/ 7 w 14"/>
              <a:gd name="T1" fmla="*/ 1178 h 1178"/>
              <a:gd name="T2" fmla="*/ 14 w 14"/>
              <a:gd name="T3" fmla="*/ 1169 h 1178"/>
              <a:gd name="T4" fmla="*/ 14 w 14"/>
              <a:gd name="T5" fmla="*/ 0 h 1178"/>
              <a:gd name="T6" fmla="*/ 0 w 14"/>
              <a:gd name="T7" fmla="*/ 0 h 1178"/>
              <a:gd name="T8" fmla="*/ 0 w 14"/>
              <a:gd name="T9" fmla="*/ 1169 h 1178"/>
              <a:gd name="T10" fmla="*/ 7 w 14"/>
              <a:gd name="T11" fmla="*/ 1178 h 1178"/>
              <a:gd name="T12" fmla="*/ 0 w 14"/>
              <a:gd name="T13" fmla="*/ 1169 h 1178"/>
              <a:gd name="T14" fmla="*/ 0 w 14"/>
              <a:gd name="T15" fmla="*/ 1178 h 1178"/>
              <a:gd name="T16" fmla="*/ 7 w 14"/>
              <a:gd name="T17" fmla="*/ 1178 h 11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1178"/>
              <a:gd name="T29" fmla="*/ 14 w 14"/>
              <a:gd name="T30" fmla="*/ 1178 h 11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1178">
                <a:moveTo>
                  <a:pt x="7" y="1178"/>
                </a:moveTo>
                <a:lnTo>
                  <a:pt x="14" y="1169"/>
                </a:lnTo>
                <a:lnTo>
                  <a:pt x="14" y="0"/>
                </a:lnTo>
                <a:lnTo>
                  <a:pt x="0" y="0"/>
                </a:lnTo>
                <a:lnTo>
                  <a:pt x="0" y="1169"/>
                </a:lnTo>
                <a:lnTo>
                  <a:pt x="7" y="1178"/>
                </a:lnTo>
                <a:lnTo>
                  <a:pt x="0" y="1169"/>
                </a:lnTo>
                <a:lnTo>
                  <a:pt x="0" y="1178"/>
                </a:lnTo>
                <a:lnTo>
                  <a:pt x="7" y="1178"/>
                </a:lnTo>
                <a:close/>
              </a:path>
            </a:pathLst>
          </a:custGeom>
          <a:solidFill>
            <a:srgbClr val="1F1A17"/>
          </a:solidFill>
          <a:ln w="9525">
            <a:noFill/>
            <a:round/>
            <a:headEnd/>
            <a:tailEnd/>
          </a:ln>
        </p:spPr>
        <p:txBody>
          <a:bodyPr/>
          <a:lstStyle/>
          <a:p>
            <a:endParaRPr lang="en-US"/>
          </a:p>
        </p:txBody>
      </p:sp>
      <p:sp>
        <p:nvSpPr>
          <p:cNvPr id="50235" name="Freeform 59"/>
          <p:cNvSpPr>
            <a:spLocks/>
          </p:cNvSpPr>
          <p:nvPr/>
        </p:nvSpPr>
        <p:spPr bwMode="auto">
          <a:xfrm>
            <a:off x="4854575" y="1455738"/>
            <a:ext cx="395288" cy="398462"/>
          </a:xfrm>
          <a:custGeom>
            <a:avLst/>
            <a:gdLst>
              <a:gd name="T0" fmla="*/ 0 w 249"/>
              <a:gd name="T1" fmla="*/ 215 h 251"/>
              <a:gd name="T2" fmla="*/ 213 w 249"/>
              <a:gd name="T3" fmla="*/ 0 h 251"/>
              <a:gd name="T4" fmla="*/ 249 w 249"/>
              <a:gd name="T5" fmla="*/ 36 h 251"/>
              <a:gd name="T6" fmla="*/ 36 w 249"/>
              <a:gd name="T7" fmla="*/ 251 h 251"/>
              <a:gd name="T8" fmla="*/ 0 w 249"/>
              <a:gd name="T9" fmla="*/ 215 h 251"/>
              <a:gd name="T10" fmla="*/ 0 60000 65536"/>
              <a:gd name="T11" fmla="*/ 0 60000 65536"/>
              <a:gd name="T12" fmla="*/ 0 60000 65536"/>
              <a:gd name="T13" fmla="*/ 0 60000 65536"/>
              <a:gd name="T14" fmla="*/ 0 60000 65536"/>
              <a:gd name="T15" fmla="*/ 0 w 249"/>
              <a:gd name="T16" fmla="*/ 0 h 251"/>
              <a:gd name="T17" fmla="*/ 249 w 249"/>
              <a:gd name="T18" fmla="*/ 251 h 251"/>
            </a:gdLst>
            <a:ahLst/>
            <a:cxnLst>
              <a:cxn ang="T10">
                <a:pos x="T0" y="T1"/>
              </a:cxn>
              <a:cxn ang="T11">
                <a:pos x="T2" y="T3"/>
              </a:cxn>
              <a:cxn ang="T12">
                <a:pos x="T4" y="T5"/>
              </a:cxn>
              <a:cxn ang="T13">
                <a:pos x="T6" y="T7"/>
              </a:cxn>
              <a:cxn ang="T14">
                <a:pos x="T8" y="T9"/>
              </a:cxn>
            </a:cxnLst>
            <a:rect l="T15" t="T16" r="T17" b="T18"/>
            <a:pathLst>
              <a:path w="249" h="251">
                <a:moveTo>
                  <a:pt x="0" y="215"/>
                </a:moveTo>
                <a:lnTo>
                  <a:pt x="213" y="0"/>
                </a:lnTo>
                <a:lnTo>
                  <a:pt x="249" y="36"/>
                </a:lnTo>
                <a:lnTo>
                  <a:pt x="36" y="251"/>
                </a:lnTo>
                <a:lnTo>
                  <a:pt x="0" y="215"/>
                </a:lnTo>
                <a:close/>
              </a:path>
            </a:pathLst>
          </a:custGeom>
          <a:solidFill>
            <a:srgbClr val="DA251D"/>
          </a:solidFill>
          <a:ln w="9525">
            <a:noFill/>
            <a:round/>
            <a:headEnd/>
            <a:tailEnd/>
          </a:ln>
        </p:spPr>
        <p:txBody>
          <a:bodyPr/>
          <a:lstStyle/>
          <a:p>
            <a:endParaRPr lang="en-US"/>
          </a:p>
        </p:txBody>
      </p:sp>
      <p:sp>
        <p:nvSpPr>
          <p:cNvPr id="50236" name="Rectangle 60"/>
          <p:cNvSpPr>
            <a:spLocks noChangeArrowheads="1"/>
          </p:cNvSpPr>
          <p:nvPr/>
        </p:nvSpPr>
        <p:spPr bwMode="auto">
          <a:xfrm>
            <a:off x="7789864" y="3636963"/>
            <a:ext cx="2624137" cy="1852612"/>
          </a:xfrm>
          <a:prstGeom prst="rect">
            <a:avLst/>
          </a:prstGeom>
          <a:solidFill>
            <a:srgbClr val="1F1A17"/>
          </a:solidFill>
          <a:ln w="9525">
            <a:noFill/>
            <a:miter lim="800000"/>
            <a:headEnd/>
            <a:tailEnd/>
          </a:ln>
        </p:spPr>
        <p:txBody>
          <a:bodyPr/>
          <a:lstStyle/>
          <a:p>
            <a:endParaRPr lang="en-US"/>
          </a:p>
        </p:txBody>
      </p:sp>
      <p:sp>
        <p:nvSpPr>
          <p:cNvPr id="50237" name="Freeform 61"/>
          <p:cNvSpPr>
            <a:spLocks/>
          </p:cNvSpPr>
          <p:nvPr/>
        </p:nvSpPr>
        <p:spPr bwMode="auto">
          <a:xfrm>
            <a:off x="7789863" y="5476876"/>
            <a:ext cx="2635250" cy="23813"/>
          </a:xfrm>
          <a:custGeom>
            <a:avLst/>
            <a:gdLst>
              <a:gd name="T0" fmla="*/ 1660 w 1660"/>
              <a:gd name="T1" fmla="*/ 8 h 15"/>
              <a:gd name="T2" fmla="*/ 1653 w 1660"/>
              <a:gd name="T3" fmla="*/ 0 h 15"/>
              <a:gd name="T4" fmla="*/ 0 w 1660"/>
              <a:gd name="T5" fmla="*/ 0 h 15"/>
              <a:gd name="T6" fmla="*/ 0 w 1660"/>
              <a:gd name="T7" fmla="*/ 15 h 15"/>
              <a:gd name="T8" fmla="*/ 1653 w 1660"/>
              <a:gd name="T9" fmla="*/ 15 h 15"/>
              <a:gd name="T10" fmla="*/ 1660 w 1660"/>
              <a:gd name="T11" fmla="*/ 8 h 15"/>
              <a:gd name="T12" fmla="*/ 1653 w 1660"/>
              <a:gd name="T13" fmla="*/ 15 h 15"/>
              <a:gd name="T14" fmla="*/ 1660 w 1660"/>
              <a:gd name="T15" fmla="*/ 15 h 15"/>
              <a:gd name="T16" fmla="*/ 1660 w 1660"/>
              <a:gd name="T17" fmla="*/ 8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60"/>
              <a:gd name="T28" fmla="*/ 0 h 15"/>
              <a:gd name="T29" fmla="*/ 1660 w 1660"/>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60" h="15">
                <a:moveTo>
                  <a:pt x="1660" y="8"/>
                </a:moveTo>
                <a:lnTo>
                  <a:pt x="1653" y="0"/>
                </a:lnTo>
                <a:lnTo>
                  <a:pt x="0" y="0"/>
                </a:lnTo>
                <a:lnTo>
                  <a:pt x="0" y="15"/>
                </a:lnTo>
                <a:lnTo>
                  <a:pt x="1653" y="15"/>
                </a:lnTo>
                <a:lnTo>
                  <a:pt x="1660" y="8"/>
                </a:lnTo>
                <a:lnTo>
                  <a:pt x="1653" y="15"/>
                </a:lnTo>
                <a:lnTo>
                  <a:pt x="1660" y="15"/>
                </a:lnTo>
                <a:lnTo>
                  <a:pt x="1660" y="8"/>
                </a:lnTo>
                <a:close/>
              </a:path>
            </a:pathLst>
          </a:custGeom>
          <a:solidFill>
            <a:srgbClr val="1F1A17"/>
          </a:solidFill>
          <a:ln w="9525">
            <a:noFill/>
            <a:round/>
            <a:headEnd/>
            <a:tailEnd/>
          </a:ln>
        </p:spPr>
        <p:txBody>
          <a:bodyPr/>
          <a:lstStyle/>
          <a:p>
            <a:endParaRPr lang="en-US"/>
          </a:p>
        </p:txBody>
      </p:sp>
      <p:sp>
        <p:nvSpPr>
          <p:cNvPr id="50238" name="Freeform 62"/>
          <p:cNvSpPr>
            <a:spLocks/>
          </p:cNvSpPr>
          <p:nvPr/>
        </p:nvSpPr>
        <p:spPr bwMode="auto">
          <a:xfrm>
            <a:off x="10402889" y="3624263"/>
            <a:ext cx="22225" cy="1865312"/>
          </a:xfrm>
          <a:custGeom>
            <a:avLst/>
            <a:gdLst>
              <a:gd name="T0" fmla="*/ 7 w 14"/>
              <a:gd name="T1" fmla="*/ 0 h 1175"/>
              <a:gd name="T2" fmla="*/ 0 w 14"/>
              <a:gd name="T3" fmla="*/ 8 h 1175"/>
              <a:gd name="T4" fmla="*/ 0 w 14"/>
              <a:gd name="T5" fmla="*/ 1175 h 1175"/>
              <a:gd name="T6" fmla="*/ 14 w 14"/>
              <a:gd name="T7" fmla="*/ 1175 h 1175"/>
              <a:gd name="T8" fmla="*/ 14 w 14"/>
              <a:gd name="T9" fmla="*/ 8 h 1175"/>
              <a:gd name="T10" fmla="*/ 7 w 14"/>
              <a:gd name="T11" fmla="*/ 0 h 1175"/>
              <a:gd name="T12" fmla="*/ 14 w 14"/>
              <a:gd name="T13" fmla="*/ 8 h 1175"/>
              <a:gd name="T14" fmla="*/ 14 w 14"/>
              <a:gd name="T15" fmla="*/ 0 h 1175"/>
              <a:gd name="T16" fmla="*/ 7 w 14"/>
              <a:gd name="T17" fmla="*/ 0 h 11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1175"/>
              <a:gd name="T29" fmla="*/ 14 w 14"/>
              <a:gd name="T30" fmla="*/ 1175 h 11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1175">
                <a:moveTo>
                  <a:pt x="7" y="0"/>
                </a:moveTo>
                <a:lnTo>
                  <a:pt x="0" y="8"/>
                </a:lnTo>
                <a:lnTo>
                  <a:pt x="0" y="1175"/>
                </a:lnTo>
                <a:lnTo>
                  <a:pt x="14" y="1175"/>
                </a:lnTo>
                <a:lnTo>
                  <a:pt x="14" y="8"/>
                </a:lnTo>
                <a:lnTo>
                  <a:pt x="7" y="0"/>
                </a:lnTo>
                <a:lnTo>
                  <a:pt x="14" y="8"/>
                </a:lnTo>
                <a:lnTo>
                  <a:pt x="14" y="0"/>
                </a:lnTo>
                <a:lnTo>
                  <a:pt x="7" y="0"/>
                </a:lnTo>
                <a:close/>
              </a:path>
            </a:pathLst>
          </a:custGeom>
          <a:solidFill>
            <a:srgbClr val="1F1A17"/>
          </a:solidFill>
          <a:ln w="9525">
            <a:noFill/>
            <a:round/>
            <a:headEnd/>
            <a:tailEnd/>
          </a:ln>
        </p:spPr>
        <p:txBody>
          <a:bodyPr/>
          <a:lstStyle/>
          <a:p>
            <a:endParaRPr lang="en-US"/>
          </a:p>
        </p:txBody>
      </p:sp>
      <p:sp>
        <p:nvSpPr>
          <p:cNvPr id="50239" name="Freeform 63"/>
          <p:cNvSpPr>
            <a:spLocks/>
          </p:cNvSpPr>
          <p:nvPr/>
        </p:nvSpPr>
        <p:spPr bwMode="auto">
          <a:xfrm>
            <a:off x="7777164" y="3624264"/>
            <a:ext cx="2636837" cy="26987"/>
          </a:xfrm>
          <a:custGeom>
            <a:avLst/>
            <a:gdLst>
              <a:gd name="T0" fmla="*/ 0 w 1661"/>
              <a:gd name="T1" fmla="*/ 8 h 17"/>
              <a:gd name="T2" fmla="*/ 8 w 1661"/>
              <a:gd name="T3" fmla="*/ 17 h 17"/>
              <a:gd name="T4" fmla="*/ 1661 w 1661"/>
              <a:gd name="T5" fmla="*/ 17 h 17"/>
              <a:gd name="T6" fmla="*/ 1661 w 1661"/>
              <a:gd name="T7" fmla="*/ 0 h 17"/>
              <a:gd name="T8" fmla="*/ 8 w 1661"/>
              <a:gd name="T9" fmla="*/ 0 h 17"/>
              <a:gd name="T10" fmla="*/ 0 w 1661"/>
              <a:gd name="T11" fmla="*/ 8 h 17"/>
              <a:gd name="T12" fmla="*/ 8 w 1661"/>
              <a:gd name="T13" fmla="*/ 0 h 17"/>
              <a:gd name="T14" fmla="*/ 0 w 1661"/>
              <a:gd name="T15" fmla="*/ 0 h 17"/>
              <a:gd name="T16" fmla="*/ 0 w 1661"/>
              <a:gd name="T17" fmla="*/ 8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61"/>
              <a:gd name="T28" fmla="*/ 0 h 17"/>
              <a:gd name="T29" fmla="*/ 1661 w 1661"/>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61" h="17">
                <a:moveTo>
                  <a:pt x="0" y="8"/>
                </a:moveTo>
                <a:lnTo>
                  <a:pt x="8" y="17"/>
                </a:lnTo>
                <a:lnTo>
                  <a:pt x="1661" y="17"/>
                </a:lnTo>
                <a:lnTo>
                  <a:pt x="1661" y="0"/>
                </a:lnTo>
                <a:lnTo>
                  <a:pt x="8" y="0"/>
                </a:lnTo>
                <a:lnTo>
                  <a:pt x="0" y="8"/>
                </a:lnTo>
                <a:lnTo>
                  <a:pt x="8" y="0"/>
                </a:lnTo>
                <a:lnTo>
                  <a:pt x="0" y="0"/>
                </a:lnTo>
                <a:lnTo>
                  <a:pt x="0" y="8"/>
                </a:lnTo>
                <a:close/>
              </a:path>
            </a:pathLst>
          </a:custGeom>
          <a:solidFill>
            <a:srgbClr val="1F1A17"/>
          </a:solidFill>
          <a:ln w="9525">
            <a:noFill/>
            <a:round/>
            <a:headEnd/>
            <a:tailEnd/>
          </a:ln>
        </p:spPr>
        <p:txBody>
          <a:bodyPr/>
          <a:lstStyle/>
          <a:p>
            <a:endParaRPr lang="en-US"/>
          </a:p>
        </p:txBody>
      </p:sp>
      <p:sp>
        <p:nvSpPr>
          <p:cNvPr id="50240" name="Freeform 64"/>
          <p:cNvSpPr>
            <a:spLocks/>
          </p:cNvSpPr>
          <p:nvPr/>
        </p:nvSpPr>
        <p:spPr bwMode="auto">
          <a:xfrm>
            <a:off x="7777163" y="3636964"/>
            <a:ext cx="23812" cy="1863725"/>
          </a:xfrm>
          <a:custGeom>
            <a:avLst/>
            <a:gdLst>
              <a:gd name="T0" fmla="*/ 8 w 15"/>
              <a:gd name="T1" fmla="*/ 1174 h 1174"/>
              <a:gd name="T2" fmla="*/ 15 w 15"/>
              <a:gd name="T3" fmla="*/ 1167 h 1174"/>
              <a:gd name="T4" fmla="*/ 15 w 15"/>
              <a:gd name="T5" fmla="*/ 0 h 1174"/>
              <a:gd name="T6" fmla="*/ 0 w 15"/>
              <a:gd name="T7" fmla="*/ 0 h 1174"/>
              <a:gd name="T8" fmla="*/ 0 w 15"/>
              <a:gd name="T9" fmla="*/ 1167 h 1174"/>
              <a:gd name="T10" fmla="*/ 8 w 15"/>
              <a:gd name="T11" fmla="*/ 1174 h 1174"/>
              <a:gd name="T12" fmla="*/ 0 w 15"/>
              <a:gd name="T13" fmla="*/ 1167 h 1174"/>
              <a:gd name="T14" fmla="*/ 0 w 15"/>
              <a:gd name="T15" fmla="*/ 1174 h 1174"/>
              <a:gd name="T16" fmla="*/ 8 w 15"/>
              <a:gd name="T17" fmla="*/ 1174 h 11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174"/>
              <a:gd name="T29" fmla="*/ 15 w 15"/>
              <a:gd name="T30" fmla="*/ 1174 h 11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174">
                <a:moveTo>
                  <a:pt x="8" y="1174"/>
                </a:moveTo>
                <a:lnTo>
                  <a:pt x="15" y="1167"/>
                </a:lnTo>
                <a:lnTo>
                  <a:pt x="15" y="0"/>
                </a:lnTo>
                <a:lnTo>
                  <a:pt x="0" y="0"/>
                </a:lnTo>
                <a:lnTo>
                  <a:pt x="0" y="1167"/>
                </a:lnTo>
                <a:lnTo>
                  <a:pt x="8" y="1174"/>
                </a:lnTo>
                <a:lnTo>
                  <a:pt x="0" y="1167"/>
                </a:lnTo>
                <a:lnTo>
                  <a:pt x="0" y="1174"/>
                </a:lnTo>
                <a:lnTo>
                  <a:pt x="8" y="1174"/>
                </a:lnTo>
                <a:close/>
              </a:path>
            </a:pathLst>
          </a:custGeom>
          <a:solidFill>
            <a:srgbClr val="1F1A17"/>
          </a:solidFill>
          <a:ln w="9525">
            <a:noFill/>
            <a:round/>
            <a:headEnd/>
            <a:tailEnd/>
          </a:ln>
        </p:spPr>
        <p:txBody>
          <a:bodyPr/>
          <a:lstStyle/>
          <a:p>
            <a:endParaRPr lang="en-US"/>
          </a:p>
        </p:txBody>
      </p:sp>
      <p:pic>
        <p:nvPicPr>
          <p:cNvPr id="50241" name="Picture 65"/>
          <p:cNvPicPr>
            <a:picLocks noChangeAspect="1" noChangeArrowheads="1"/>
          </p:cNvPicPr>
          <p:nvPr/>
        </p:nvPicPr>
        <p:blipFill>
          <a:blip r:embed="rId6"/>
          <a:srcRect/>
          <a:stretch>
            <a:fillRect/>
          </a:stretch>
        </p:blipFill>
        <p:spPr bwMode="auto">
          <a:xfrm>
            <a:off x="7723189" y="3576638"/>
            <a:ext cx="2625725" cy="1846262"/>
          </a:xfrm>
          <a:prstGeom prst="rect">
            <a:avLst/>
          </a:prstGeom>
          <a:noFill/>
          <a:ln w="9525">
            <a:noFill/>
            <a:miter lim="800000"/>
            <a:headEnd/>
            <a:tailEnd/>
          </a:ln>
        </p:spPr>
      </p:pic>
      <p:sp>
        <p:nvSpPr>
          <p:cNvPr id="50242" name="Freeform 66"/>
          <p:cNvSpPr>
            <a:spLocks/>
          </p:cNvSpPr>
          <p:nvPr/>
        </p:nvSpPr>
        <p:spPr bwMode="auto">
          <a:xfrm>
            <a:off x="7723188" y="5411788"/>
            <a:ext cx="2640012" cy="23812"/>
          </a:xfrm>
          <a:custGeom>
            <a:avLst/>
            <a:gdLst>
              <a:gd name="T0" fmla="*/ 1663 w 1663"/>
              <a:gd name="T1" fmla="*/ 7 h 15"/>
              <a:gd name="T2" fmla="*/ 1655 w 1663"/>
              <a:gd name="T3" fmla="*/ 0 h 15"/>
              <a:gd name="T4" fmla="*/ 0 w 1663"/>
              <a:gd name="T5" fmla="*/ 0 h 15"/>
              <a:gd name="T6" fmla="*/ 0 w 1663"/>
              <a:gd name="T7" fmla="*/ 15 h 15"/>
              <a:gd name="T8" fmla="*/ 1655 w 1663"/>
              <a:gd name="T9" fmla="*/ 15 h 15"/>
              <a:gd name="T10" fmla="*/ 1663 w 1663"/>
              <a:gd name="T11" fmla="*/ 7 h 15"/>
              <a:gd name="T12" fmla="*/ 1655 w 1663"/>
              <a:gd name="T13" fmla="*/ 15 h 15"/>
              <a:gd name="T14" fmla="*/ 1663 w 1663"/>
              <a:gd name="T15" fmla="*/ 15 h 15"/>
              <a:gd name="T16" fmla="*/ 1663 w 1663"/>
              <a:gd name="T17" fmla="*/ 7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63"/>
              <a:gd name="T28" fmla="*/ 0 h 15"/>
              <a:gd name="T29" fmla="*/ 1663 w 1663"/>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63" h="15">
                <a:moveTo>
                  <a:pt x="1663" y="7"/>
                </a:moveTo>
                <a:lnTo>
                  <a:pt x="1655" y="0"/>
                </a:lnTo>
                <a:lnTo>
                  <a:pt x="0" y="0"/>
                </a:lnTo>
                <a:lnTo>
                  <a:pt x="0" y="15"/>
                </a:lnTo>
                <a:lnTo>
                  <a:pt x="1655" y="15"/>
                </a:lnTo>
                <a:lnTo>
                  <a:pt x="1663" y="7"/>
                </a:lnTo>
                <a:lnTo>
                  <a:pt x="1655" y="15"/>
                </a:lnTo>
                <a:lnTo>
                  <a:pt x="1663" y="15"/>
                </a:lnTo>
                <a:lnTo>
                  <a:pt x="1663" y="7"/>
                </a:lnTo>
                <a:close/>
              </a:path>
            </a:pathLst>
          </a:custGeom>
          <a:solidFill>
            <a:srgbClr val="1F1A17"/>
          </a:solidFill>
          <a:ln w="9525">
            <a:noFill/>
            <a:round/>
            <a:headEnd/>
            <a:tailEnd/>
          </a:ln>
        </p:spPr>
        <p:txBody>
          <a:bodyPr/>
          <a:lstStyle/>
          <a:p>
            <a:endParaRPr lang="en-US"/>
          </a:p>
        </p:txBody>
      </p:sp>
      <p:sp>
        <p:nvSpPr>
          <p:cNvPr id="50243" name="Freeform 67"/>
          <p:cNvSpPr>
            <a:spLocks/>
          </p:cNvSpPr>
          <p:nvPr/>
        </p:nvSpPr>
        <p:spPr bwMode="auto">
          <a:xfrm>
            <a:off x="10339388" y="3565526"/>
            <a:ext cx="23812" cy="1857375"/>
          </a:xfrm>
          <a:custGeom>
            <a:avLst/>
            <a:gdLst>
              <a:gd name="T0" fmla="*/ 7 w 15"/>
              <a:gd name="T1" fmla="*/ 0 h 1170"/>
              <a:gd name="T2" fmla="*/ 0 w 15"/>
              <a:gd name="T3" fmla="*/ 7 h 1170"/>
              <a:gd name="T4" fmla="*/ 0 w 15"/>
              <a:gd name="T5" fmla="*/ 1170 h 1170"/>
              <a:gd name="T6" fmla="*/ 15 w 15"/>
              <a:gd name="T7" fmla="*/ 1170 h 1170"/>
              <a:gd name="T8" fmla="*/ 15 w 15"/>
              <a:gd name="T9" fmla="*/ 7 h 1170"/>
              <a:gd name="T10" fmla="*/ 7 w 15"/>
              <a:gd name="T11" fmla="*/ 0 h 1170"/>
              <a:gd name="T12" fmla="*/ 15 w 15"/>
              <a:gd name="T13" fmla="*/ 7 h 1170"/>
              <a:gd name="T14" fmla="*/ 15 w 15"/>
              <a:gd name="T15" fmla="*/ 0 h 1170"/>
              <a:gd name="T16" fmla="*/ 7 w 15"/>
              <a:gd name="T17" fmla="*/ 0 h 11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170"/>
              <a:gd name="T29" fmla="*/ 15 w 15"/>
              <a:gd name="T30" fmla="*/ 1170 h 11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170">
                <a:moveTo>
                  <a:pt x="7" y="0"/>
                </a:moveTo>
                <a:lnTo>
                  <a:pt x="0" y="7"/>
                </a:lnTo>
                <a:lnTo>
                  <a:pt x="0" y="1170"/>
                </a:lnTo>
                <a:lnTo>
                  <a:pt x="15" y="1170"/>
                </a:lnTo>
                <a:lnTo>
                  <a:pt x="15" y="7"/>
                </a:lnTo>
                <a:lnTo>
                  <a:pt x="7" y="0"/>
                </a:lnTo>
                <a:lnTo>
                  <a:pt x="15" y="7"/>
                </a:lnTo>
                <a:lnTo>
                  <a:pt x="15" y="0"/>
                </a:lnTo>
                <a:lnTo>
                  <a:pt x="7" y="0"/>
                </a:lnTo>
                <a:close/>
              </a:path>
            </a:pathLst>
          </a:custGeom>
          <a:solidFill>
            <a:srgbClr val="1F1A17"/>
          </a:solidFill>
          <a:ln w="9525">
            <a:noFill/>
            <a:round/>
            <a:headEnd/>
            <a:tailEnd/>
          </a:ln>
        </p:spPr>
        <p:txBody>
          <a:bodyPr/>
          <a:lstStyle/>
          <a:p>
            <a:endParaRPr lang="en-US"/>
          </a:p>
        </p:txBody>
      </p:sp>
      <p:sp>
        <p:nvSpPr>
          <p:cNvPr id="50244" name="Freeform 68"/>
          <p:cNvSpPr>
            <a:spLocks/>
          </p:cNvSpPr>
          <p:nvPr/>
        </p:nvSpPr>
        <p:spPr bwMode="auto">
          <a:xfrm>
            <a:off x="7712076" y="3565526"/>
            <a:ext cx="2638425" cy="22225"/>
          </a:xfrm>
          <a:custGeom>
            <a:avLst/>
            <a:gdLst>
              <a:gd name="T0" fmla="*/ 0 w 1662"/>
              <a:gd name="T1" fmla="*/ 7 h 14"/>
              <a:gd name="T2" fmla="*/ 7 w 1662"/>
              <a:gd name="T3" fmla="*/ 14 h 14"/>
              <a:gd name="T4" fmla="*/ 1662 w 1662"/>
              <a:gd name="T5" fmla="*/ 14 h 14"/>
              <a:gd name="T6" fmla="*/ 1662 w 1662"/>
              <a:gd name="T7" fmla="*/ 0 h 14"/>
              <a:gd name="T8" fmla="*/ 7 w 1662"/>
              <a:gd name="T9" fmla="*/ 0 h 14"/>
              <a:gd name="T10" fmla="*/ 0 w 1662"/>
              <a:gd name="T11" fmla="*/ 7 h 14"/>
              <a:gd name="T12" fmla="*/ 7 w 1662"/>
              <a:gd name="T13" fmla="*/ 0 h 14"/>
              <a:gd name="T14" fmla="*/ 0 w 1662"/>
              <a:gd name="T15" fmla="*/ 0 h 14"/>
              <a:gd name="T16" fmla="*/ 0 w 1662"/>
              <a:gd name="T17" fmla="*/ 7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62"/>
              <a:gd name="T28" fmla="*/ 0 h 14"/>
              <a:gd name="T29" fmla="*/ 1662 w 1662"/>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62" h="14">
                <a:moveTo>
                  <a:pt x="0" y="7"/>
                </a:moveTo>
                <a:lnTo>
                  <a:pt x="7" y="14"/>
                </a:lnTo>
                <a:lnTo>
                  <a:pt x="1662" y="14"/>
                </a:lnTo>
                <a:lnTo>
                  <a:pt x="1662" y="0"/>
                </a:lnTo>
                <a:lnTo>
                  <a:pt x="7" y="0"/>
                </a:lnTo>
                <a:lnTo>
                  <a:pt x="0" y="7"/>
                </a:lnTo>
                <a:lnTo>
                  <a:pt x="7" y="0"/>
                </a:lnTo>
                <a:lnTo>
                  <a:pt x="0" y="0"/>
                </a:lnTo>
                <a:lnTo>
                  <a:pt x="0" y="7"/>
                </a:lnTo>
                <a:close/>
              </a:path>
            </a:pathLst>
          </a:custGeom>
          <a:solidFill>
            <a:srgbClr val="1F1A17"/>
          </a:solidFill>
          <a:ln w="9525">
            <a:noFill/>
            <a:round/>
            <a:headEnd/>
            <a:tailEnd/>
          </a:ln>
        </p:spPr>
        <p:txBody>
          <a:bodyPr/>
          <a:lstStyle/>
          <a:p>
            <a:endParaRPr lang="en-US"/>
          </a:p>
        </p:txBody>
      </p:sp>
      <p:sp>
        <p:nvSpPr>
          <p:cNvPr id="50245" name="Freeform 69"/>
          <p:cNvSpPr>
            <a:spLocks/>
          </p:cNvSpPr>
          <p:nvPr/>
        </p:nvSpPr>
        <p:spPr bwMode="auto">
          <a:xfrm>
            <a:off x="7712075" y="3576638"/>
            <a:ext cx="25400" cy="1858962"/>
          </a:xfrm>
          <a:custGeom>
            <a:avLst/>
            <a:gdLst>
              <a:gd name="T0" fmla="*/ 7 w 16"/>
              <a:gd name="T1" fmla="*/ 1171 h 1171"/>
              <a:gd name="T2" fmla="*/ 16 w 16"/>
              <a:gd name="T3" fmla="*/ 1163 h 1171"/>
              <a:gd name="T4" fmla="*/ 16 w 16"/>
              <a:gd name="T5" fmla="*/ 0 h 1171"/>
              <a:gd name="T6" fmla="*/ 0 w 16"/>
              <a:gd name="T7" fmla="*/ 0 h 1171"/>
              <a:gd name="T8" fmla="*/ 0 w 16"/>
              <a:gd name="T9" fmla="*/ 1163 h 1171"/>
              <a:gd name="T10" fmla="*/ 7 w 16"/>
              <a:gd name="T11" fmla="*/ 1171 h 1171"/>
              <a:gd name="T12" fmla="*/ 0 w 16"/>
              <a:gd name="T13" fmla="*/ 1163 h 1171"/>
              <a:gd name="T14" fmla="*/ 0 w 16"/>
              <a:gd name="T15" fmla="*/ 1171 h 1171"/>
              <a:gd name="T16" fmla="*/ 7 w 16"/>
              <a:gd name="T17" fmla="*/ 1171 h 11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171"/>
              <a:gd name="T29" fmla="*/ 16 w 16"/>
              <a:gd name="T30" fmla="*/ 1171 h 11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171">
                <a:moveTo>
                  <a:pt x="7" y="1171"/>
                </a:moveTo>
                <a:lnTo>
                  <a:pt x="16" y="1163"/>
                </a:lnTo>
                <a:lnTo>
                  <a:pt x="16" y="0"/>
                </a:lnTo>
                <a:lnTo>
                  <a:pt x="0" y="0"/>
                </a:lnTo>
                <a:lnTo>
                  <a:pt x="0" y="1163"/>
                </a:lnTo>
                <a:lnTo>
                  <a:pt x="7" y="1171"/>
                </a:lnTo>
                <a:lnTo>
                  <a:pt x="0" y="1163"/>
                </a:lnTo>
                <a:lnTo>
                  <a:pt x="0" y="1171"/>
                </a:lnTo>
                <a:lnTo>
                  <a:pt x="7" y="1171"/>
                </a:lnTo>
                <a:close/>
              </a:path>
            </a:pathLst>
          </a:custGeom>
          <a:solidFill>
            <a:srgbClr val="1F1A17"/>
          </a:solidFill>
          <a:ln w="9525">
            <a:noFill/>
            <a:round/>
            <a:headEnd/>
            <a:tailEnd/>
          </a:ln>
        </p:spPr>
        <p:txBody>
          <a:bodyPr/>
          <a:lstStyle/>
          <a:p>
            <a:endParaRPr lang="en-US"/>
          </a:p>
        </p:txBody>
      </p:sp>
      <p:sp>
        <p:nvSpPr>
          <p:cNvPr id="50246" name="Rectangle 70"/>
          <p:cNvSpPr>
            <a:spLocks noChangeArrowheads="1"/>
          </p:cNvSpPr>
          <p:nvPr/>
        </p:nvSpPr>
        <p:spPr bwMode="auto">
          <a:xfrm>
            <a:off x="7812089" y="5270501"/>
            <a:ext cx="739775" cy="47625"/>
          </a:xfrm>
          <a:prstGeom prst="rect">
            <a:avLst/>
          </a:prstGeom>
          <a:solidFill>
            <a:srgbClr val="131516"/>
          </a:solidFill>
          <a:ln w="9525">
            <a:noFill/>
            <a:miter lim="800000"/>
            <a:headEnd/>
            <a:tailEnd/>
          </a:ln>
        </p:spPr>
        <p:txBody>
          <a:bodyPr/>
          <a:lstStyle/>
          <a:p>
            <a:endParaRPr lang="en-US"/>
          </a:p>
        </p:txBody>
      </p:sp>
      <p:sp>
        <p:nvSpPr>
          <p:cNvPr id="50247" name="Rectangle 71"/>
          <p:cNvSpPr>
            <a:spLocks noChangeArrowheads="1"/>
          </p:cNvSpPr>
          <p:nvPr/>
        </p:nvSpPr>
        <p:spPr bwMode="auto">
          <a:xfrm>
            <a:off x="7812089" y="5270501"/>
            <a:ext cx="739775" cy="47625"/>
          </a:xfrm>
          <a:prstGeom prst="rect">
            <a:avLst/>
          </a:prstGeom>
          <a:noFill/>
          <a:ln w="3175">
            <a:solidFill>
              <a:srgbClr val="1F1A17"/>
            </a:solidFill>
            <a:miter lim="800000"/>
            <a:headEnd/>
            <a:tailEnd/>
          </a:ln>
        </p:spPr>
        <p:txBody>
          <a:bodyPr/>
          <a:lstStyle/>
          <a:p>
            <a:endParaRPr lang="en-US"/>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452530" y="0"/>
            <a:ext cx="921547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202" name="AutoShape 2"/>
          <p:cNvSpPr>
            <a:spLocks noChangeAspect="1" noChangeArrowheads="1" noTextEdit="1"/>
          </p:cNvSpPr>
          <p:nvPr/>
        </p:nvSpPr>
        <p:spPr bwMode="auto">
          <a:xfrm>
            <a:off x="1681164" y="668339"/>
            <a:ext cx="8829675" cy="5521325"/>
          </a:xfrm>
          <a:prstGeom prst="rect">
            <a:avLst/>
          </a:prstGeom>
          <a:noFill/>
          <a:ln w="9525">
            <a:noFill/>
            <a:miter lim="800000"/>
            <a:headEnd/>
            <a:tailEnd/>
          </a:ln>
        </p:spPr>
        <p:txBody>
          <a:bodyPr/>
          <a:lstStyle/>
          <a:p>
            <a:endParaRPr lang="en-US"/>
          </a:p>
        </p:txBody>
      </p:sp>
      <p:sp>
        <p:nvSpPr>
          <p:cNvPr id="51203" name="Freeform 3"/>
          <p:cNvSpPr>
            <a:spLocks/>
          </p:cNvSpPr>
          <p:nvPr/>
        </p:nvSpPr>
        <p:spPr bwMode="auto">
          <a:xfrm>
            <a:off x="9499601" y="2343150"/>
            <a:ext cx="295275" cy="609600"/>
          </a:xfrm>
          <a:custGeom>
            <a:avLst/>
            <a:gdLst>
              <a:gd name="T0" fmla="*/ 0 w 186"/>
              <a:gd name="T1" fmla="*/ 14 h 384"/>
              <a:gd name="T2" fmla="*/ 157 w 186"/>
              <a:gd name="T3" fmla="*/ 384 h 384"/>
              <a:gd name="T4" fmla="*/ 186 w 186"/>
              <a:gd name="T5" fmla="*/ 370 h 384"/>
              <a:gd name="T6" fmla="*/ 31 w 186"/>
              <a:gd name="T7" fmla="*/ 0 h 384"/>
              <a:gd name="T8" fmla="*/ 0 w 186"/>
              <a:gd name="T9" fmla="*/ 14 h 384"/>
              <a:gd name="T10" fmla="*/ 0 60000 65536"/>
              <a:gd name="T11" fmla="*/ 0 60000 65536"/>
              <a:gd name="T12" fmla="*/ 0 60000 65536"/>
              <a:gd name="T13" fmla="*/ 0 60000 65536"/>
              <a:gd name="T14" fmla="*/ 0 60000 65536"/>
              <a:gd name="T15" fmla="*/ 0 w 186"/>
              <a:gd name="T16" fmla="*/ 0 h 384"/>
              <a:gd name="T17" fmla="*/ 186 w 186"/>
              <a:gd name="T18" fmla="*/ 384 h 384"/>
            </a:gdLst>
            <a:ahLst/>
            <a:cxnLst>
              <a:cxn ang="T10">
                <a:pos x="T0" y="T1"/>
              </a:cxn>
              <a:cxn ang="T11">
                <a:pos x="T2" y="T3"/>
              </a:cxn>
              <a:cxn ang="T12">
                <a:pos x="T4" y="T5"/>
              </a:cxn>
              <a:cxn ang="T13">
                <a:pos x="T6" y="T7"/>
              </a:cxn>
              <a:cxn ang="T14">
                <a:pos x="T8" y="T9"/>
              </a:cxn>
            </a:cxnLst>
            <a:rect l="T15" t="T16" r="T17" b="T18"/>
            <a:pathLst>
              <a:path w="186" h="384">
                <a:moveTo>
                  <a:pt x="0" y="14"/>
                </a:moveTo>
                <a:lnTo>
                  <a:pt x="157" y="384"/>
                </a:lnTo>
                <a:lnTo>
                  <a:pt x="186" y="370"/>
                </a:lnTo>
                <a:lnTo>
                  <a:pt x="31" y="0"/>
                </a:lnTo>
                <a:lnTo>
                  <a:pt x="0" y="14"/>
                </a:lnTo>
                <a:close/>
              </a:path>
            </a:pathLst>
          </a:custGeom>
          <a:solidFill>
            <a:srgbClr val="0094A1"/>
          </a:solidFill>
          <a:ln w="9525">
            <a:noFill/>
            <a:round/>
            <a:headEnd/>
            <a:tailEnd/>
          </a:ln>
        </p:spPr>
        <p:txBody>
          <a:bodyPr/>
          <a:lstStyle/>
          <a:p>
            <a:endParaRPr lang="en-US"/>
          </a:p>
        </p:txBody>
      </p:sp>
      <p:sp>
        <p:nvSpPr>
          <p:cNvPr id="51204" name="Freeform 4"/>
          <p:cNvSpPr>
            <a:spLocks/>
          </p:cNvSpPr>
          <p:nvPr/>
        </p:nvSpPr>
        <p:spPr bwMode="auto">
          <a:xfrm>
            <a:off x="9386888" y="4402138"/>
            <a:ext cx="487362" cy="500062"/>
          </a:xfrm>
          <a:custGeom>
            <a:avLst/>
            <a:gdLst>
              <a:gd name="T0" fmla="*/ 282 w 307"/>
              <a:gd name="T1" fmla="*/ 0 h 315"/>
              <a:gd name="T2" fmla="*/ 0 w 307"/>
              <a:gd name="T3" fmla="*/ 292 h 315"/>
              <a:gd name="T4" fmla="*/ 23 w 307"/>
              <a:gd name="T5" fmla="*/ 315 h 315"/>
              <a:gd name="T6" fmla="*/ 307 w 307"/>
              <a:gd name="T7" fmla="*/ 23 h 315"/>
              <a:gd name="T8" fmla="*/ 282 w 307"/>
              <a:gd name="T9" fmla="*/ 0 h 315"/>
              <a:gd name="T10" fmla="*/ 0 60000 65536"/>
              <a:gd name="T11" fmla="*/ 0 60000 65536"/>
              <a:gd name="T12" fmla="*/ 0 60000 65536"/>
              <a:gd name="T13" fmla="*/ 0 60000 65536"/>
              <a:gd name="T14" fmla="*/ 0 60000 65536"/>
              <a:gd name="T15" fmla="*/ 0 w 307"/>
              <a:gd name="T16" fmla="*/ 0 h 315"/>
              <a:gd name="T17" fmla="*/ 307 w 307"/>
              <a:gd name="T18" fmla="*/ 315 h 315"/>
            </a:gdLst>
            <a:ahLst/>
            <a:cxnLst>
              <a:cxn ang="T10">
                <a:pos x="T0" y="T1"/>
              </a:cxn>
              <a:cxn ang="T11">
                <a:pos x="T2" y="T3"/>
              </a:cxn>
              <a:cxn ang="T12">
                <a:pos x="T4" y="T5"/>
              </a:cxn>
              <a:cxn ang="T13">
                <a:pos x="T6" y="T7"/>
              </a:cxn>
              <a:cxn ang="T14">
                <a:pos x="T8" y="T9"/>
              </a:cxn>
            </a:cxnLst>
            <a:rect l="T15" t="T16" r="T17" b="T18"/>
            <a:pathLst>
              <a:path w="307" h="315">
                <a:moveTo>
                  <a:pt x="282" y="0"/>
                </a:moveTo>
                <a:lnTo>
                  <a:pt x="0" y="292"/>
                </a:lnTo>
                <a:lnTo>
                  <a:pt x="23" y="315"/>
                </a:lnTo>
                <a:lnTo>
                  <a:pt x="307" y="23"/>
                </a:lnTo>
                <a:lnTo>
                  <a:pt x="282" y="0"/>
                </a:lnTo>
                <a:close/>
              </a:path>
            </a:pathLst>
          </a:custGeom>
          <a:solidFill>
            <a:srgbClr val="DA251D"/>
          </a:solidFill>
          <a:ln w="9525">
            <a:noFill/>
            <a:round/>
            <a:headEnd/>
            <a:tailEnd/>
          </a:ln>
        </p:spPr>
        <p:txBody>
          <a:bodyPr/>
          <a:lstStyle/>
          <a:p>
            <a:endParaRPr lang="en-US"/>
          </a:p>
        </p:txBody>
      </p:sp>
      <p:sp>
        <p:nvSpPr>
          <p:cNvPr id="51205" name="Rectangle 5"/>
          <p:cNvSpPr>
            <a:spLocks noChangeArrowheads="1"/>
          </p:cNvSpPr>
          <p:nvPr/>
        </p:nvSpPr>
        <p:spPr bwMode="auto">
          <a:xfrm>
            <a:off x="9605964" y="3019425"/>
            <a:ext cx="52387" cy="642938"/>
          </a:xfrm>
          <a:prstGeom prst="rect">
            <a:avLst/>
          </a:prstGeom>
          <a:solidFill>
            <a:srgbClr val="29166F"/>
          </a:solidFill>
          <a:ln w="9525">
            <a:noFill/>
            <a:miter lim="800000"/>
            <a:headEnd/>
            <a:tailEnd/>
          </a:ln>
        </p:spPr>
        <p:txBody>
          <a:bodyPr/>
          <a:lstStyle/>
          <a:p>
            <a:endParaRPr lang="en-US"/>
          </a:p>
        </p:txBody>
      </p:sp>
      <p:sp>
        <p:nvSpPr>
          <p:cNvPr id="51206" name="Freeform 6"/>
          <p:cNvSpPr>
            <a:spLocks/>
          </p:cNvSpPr>
          <p:nvPr/>
        </p:nvSpPr>
        <p:spPr bwMode="auto">
          <a:xfrm>
            <a:off x="9496426" y="3719514"/>
            <a:ext cx="284163" cy="623887"/>
          </a:xfrm>
          <a:custGeom>
            <a:avLst/>
            <a:gdLst>
              <a:gd name="T0" fmla="*/ 148 w 179"/>
              <a:gd name="T1" fmla="*/ 0 h 393"/>
              <a:gd name="T2" fmla="*/ 0 w 179"/>
              <a:gd name="T3" fmla="*/ 382 h 393"/>
              <a:gd name="T4" fmla="*/ 31 w 179"/>
              <a:gd name="T5" fmla="*/ 393 h 393"/>
              <a:gd name="T6" fmla="*/ 179 w 179"/>
              <a:gd name="T7" fmla="*/ 12 h 393"/>
              <a:gd name="T8" fmla="*/ 148 w 179"/>
              <a:gd name="T9" fmla="*/ 0 h 393"/>
              <a:gd name="T10" fmla="*/ 0 60000 65536"/>
              <a:gd name="T11" fmla="*/ 0 60000 65536"/>
              <a:gd name="T12" fmla="*/ 0 60000 65536"/>
              <a:gd name="T13" fmla="*/ 0 60000 65536"/>
              <a:gd name="T14" fmla="*/ 0 60000 65536"/>
              <a:gd name="T15" fmla="*/ 0 w 179"/>
              <a:gd name="T16" fmla="*/ 0 h 393"/>
              <a:gd name="T17" fmla="*/ 179 w 179"/>
              <a:gd name="T18" fmla="*/ 393 h 393"/>
            </a:gdLst>
            <a:ahLst/>
            <a:cxnLst>
              <a:cxn ang="T10">
                <a:pos x="T0" y="T1"/>
              </a:cxn>
              <a:cxn ang="T11">
                <a:pos x="T2" y="T3"/>
              </a:cxn>
              <a:cxn ang="T12">
                <a:pos x="T4" y="T5"/>
              </a:cxn>
              <a:cxn ang="T13">
                <a:pos x="T6" y="T7"/>
              </a:cxn>
              <a:cxn ang="T14">
                <a:pos x="T8" y="T9"/>
              </a:cxn>
            </a:cxnLst>
            <a:rect l="T15" t="T16" r="T17" b="T18"/>
            <a:pathLst>
              <a:path w="179" h="393">
                <a:moveTo>
                  <a:pt x="148" y="0"/>
                </a:moveTo>
                <a:lnTo>
                  <a:pt x="0" y="382"/>
                </a:lnTo>
                <a:lnTo>
                  <a:pt x="31" y="393"/>
                </a:lnTo>
                <a:lnTo>
                  <a:pt x="179" y="12"/>
                </a:lnTo>
                <a:lnTo>
                  <a:pt x="148" y="0"/>
                </a:lnTo>
                <a:close/>
              </a:path>
            </a:pathLst>
          </a:custGeom>
          <a:solidFill>
            <a:srgbClr val="A11C79"/>
          </a:solidFill>
          <a:ln w="9525">
            <a:noFill/>
            <a:round/>
            <a:headEnd/>
            <a:tailEnd/>
          </a:ln>
        </p:spPr>
        <p:txBody>
          <a:bodyPr/>
          <a:lstStyle/>
          <a:p>
            <a:endParaRPr lang="en-US"/>
          </a:p>
        </p:txBody>
      </p:sp>
      <p:sp>
        <p:nvSpPr>
          <p:cNvPr id="51207" name="Freeform 7"/>
          <p:cNvSpPr>
            <a:spLocks/>
          </p:cNvSpPr>
          <p:nvPr/>
        </p:nvSpPr>
        <p:spPr bwMode="auto">
          <a:xfrm>
            <a:off x="9386889" y="1901825"/>
            <a:ext cx="484187" cy="484188"/>
          </a:xfrm>
          <a:custGeom>
            <a:avLst/>
            <a:gdLst>
              <a:gd name="T0" fmla="*/ 0 w 305"/>
              <a:gd name="T1" fmla="*/ 23 h 305"/>
              <a:gd name="T2" fmla="*/ 282 w 305"/>
              <a:gd name="T3" fmla="*/ 305 h 305"/>
              <a:gd name="T4" fmla="*/ 305 w 305"/>
              <a:gd name="T5" fmla="*/ 280 h 305"/>
              <a:gd name="T6" fmla="*/ 23 w 305"/>
              <a:gd name="T7" fmla="*/ 0 h 305"/>
              <a:gd name="T8" fmla="*/ 0 w 305"/>
              <a:gd name="T9" fmla="*/ 23 h 305"/>
              <a:gd name="T10" fmla="*/ 0 60000 65536"/>
              <a:gd name="T11" fmla="*/ 0 60000 65536"/>
              <a:gd name="T12" fmla="*/ 0 60000 65536"/>
              <a:gd name="T13" fmla="*/ 0 60000 65536"/>
              <a:gd name="T14" fmla="*/ 0 60000 65536"/>
              <a:gd name="T15" fmla="*/ 0 w 305"/>
              <a:gd name="T16" fmla="*/ 0 h 305"/>
              <a:gd name="T17" fmla="*/ 305 w 305"/>
              <a:gd name="T18" fmla="*/ 305 h 305"/>
            </a:gdLst>
            <a:ahLst/>
            <a:cxnLst>
              <a:cxn ang="T10">
                <a:pos x="T0" y="T1"/>
              </a:cxn>
              <a:cxn ang="T11">
                <a:pos x="T2" y="T3"/>
              </a:cxn>
              <a:cxn ang="T12">
                <a:pos x="T4" y="T5"/>
              </a:cxn>
              <a:cxn ang="T13">
                <a:pos x="T6" y="T7"/>
              </a:cxn>
              <a:cxn ang="T14">
                <a:pos x="T8" y="T9"/>
              </a:cxn>
            </a:cxnLst>
            <a:rect l="T15" t="T16" r="T17" b="T18"/>
            <a:pathLst>
              <a:path w="305" h="305">
                <a:moveTo>
                  <a:pt x="0" y="23"/>
                </a:moveTo>
                <a:lnTo>
                  <a:pt x="282" y="305"/>
                </a:lnTo>
                <a:lnTo>
                  <a:pt x="305" y="280"/>
                </a:lnTo>
                <a:lnTo>
                  <a:pt x="23" y="0"/>
                </a:lnTo>
                <a:lnTo>
                  <a:pt x="0" y="23"/>
                </a:lnTo>
                <a:close/>
              </a:path>
            </a:pathLst>
          </a:custGeom>
          <a:solidFill>
            <a:srgbClr val="009240"/>
          </a:solidFill>
          <a:ln w="9525">
            <a:noFill/>
            <a:round/>
            <a:headEnd/>
            <a:tailEnd/>
          </a:ln>
        </p:spPr>
        <p:txBody>
          <a:bodyPr/>
          <a:lstStyle/>
          <a:p>
            <a:endParaRPr lang="en-US"/>
          </a:p>
        </p:txBody>
      </p:sp>
      <p:sp>
        <p:nvSpPr>
          <p:cNvPr id="51208" name="Freeform 8"/>
          <p:cNvSpPr>
            <a:spLocks/>
          </p:cNvSpPr>
          <p:nvPr/>
        </p:nvSpPr>
        <p:spPr bwMode="auto">
          <a:xfrm>
            <a:off x="9313863" y="1692275"/>
            <a:ext cx="609600" cy="279400"/>
          </a:xfrm>
          <a:custGeom>
            <a:avLst/>
            <a:gdLst>
              <a:gd name="T0" fmla="*/ 0 w 384"/>
              <a:gd name="T1" fmla="*/ 30 h 176"/>
              <a:gd name="T2" fmla="*/ 372 w 384"/>
              <a:gd name="T3" fmla="*/ 176 h 176"/>
              <a:gd name="T4" fmla="*/ 384 w 384"/>
              <a:gd name="T5" fmla="*/ 145 h 176"/>
              <a:gd name="T6" fmla="*/ 12 w 384"/>
              <a:gd name="T7" fmla="*/ 0 h 176"/>
              <a:gd name="T8" fmla="*/ 0 w 384"/>
              <a:gd name="T9" fmla="*/ 30 h 176"/>
              <a:gd name="T10" fmla="*/ 0 60000 65536"/>
              <a:gd name="T11" fmla="*/ 0 60000 65536"/>
              <a:gd name="T12" fmla="*/ 0 60000 65536"/>
              <a:gd name="T13" fmla="*/ 0 60000 65536"/>
              <a:gd name="T14" fmla="*/ 0 60000 65536"/>
              <a:gd name="T15" fmla="*/ 0 w 384"/>
              <a:gd name="T16" fmla="*/ 0 h 176"/>
              <a:gd name="T17" fmla="*/ 384 w 384"/>
              <a:gd name="T18" fmla="*/ 176 h 176"/>
            </a:gdLst>
            <a:ahLst/>
            <a:cxnLst>
              <a:cxn ang="T10">
                <a:pos x="T0" y="T1"/>
              </a:cxn>
              <a:cxn ang="T11">
                <a:pos x="T2" y="T3"/>
              </a:cxn>
              <a:cxn ang="T12">
                <a:pos x="T4" y="T5"/>
              </a:cxn>
              <a:cxn ang="T13">
                <a:pos x="T6" y="T7"/>
              </a:cxn>
              <a:cxn ang="T14">
                <a:pos x="T8" y="T9"/>
              </a:cxn>
            </a:cxnLst>
            <a:rect l="T15" t="T16" r="T17" b="T18"/>
            <a:pathLst>
              <a:path w="384" h="176">
                <a:moveTo>
                  <a:pt x="0" y="30"/>
                </a:moveTo>
                <a:lnTo>
                  <a:pt x="372" y="176"/>
                </a:lnTo>
                <a:lnTo>
                  <a:pt x="384" y="145"/>
                </a:lnTo>
                <a:lnTo>
                  <a:pt x="12" y="0"/>
                </a:lnTo>
                <a:lnTo>
                  <a:pt x="0" y="30"/>
                </a:lnTo>
                <a:close/>
              </a:path>
            </a:pathLst>
          </a:custGeom>
          <a:solidFill>
            <a:srgbClr val="76BD2A"/>
          </a:solidFill>
          <a:ln w="9525">
            <a:noFill/>
            <a:round/>
            <a:headEnd/>
            <a:tailEnd/>
          </a:ln>
        </p:spPr>
        <p:txBody>
          <a:bodyPr/>
          <a:lstStyle/>
          <a:p>
            <a:endParaRPr lang="en-US"/>
          </a:p>
        </p:txBody>
      </p:sp>
      <p:sp>
        <p:nvSpPr>
          <p:cNvPr id="51209" name="Rectangle 9"/>
          <p:cNvSpPr>
            <a:spLocks noChangeArrowheads="1"/>
          </p:cNvSpPr>
          <p:nvPr/>
        </p:nvSpPr>
        <p:spPr bwMode="auto">
          <a:xfrm>
            <a:off x="9293226" y="1441450"/>
            <a:ext cx="644525" cy="52388"/>
          </a:xfrm>
          <a:prstGeom prst="rect">
            <a:avLst/>
          </a:prstGeom>
          <a:solidFill>
            <a:srgbClr val="FFF500"/>
          </a:solidFill>
          <a:ln w="9525">
            <a:noFill/>
            <a:miter lim="800000"/>
            <a:headEnd/>
            <a:tailEnd/>
          </a:ln>
        </p:spPr>
        <p:txBody>
          <a:bodyPr/>
          <a:lstStyle/>
          <a:p>
            <a:endParaRPr lang="en-US"/>
          </a:p>
        </p:txBody>
      </p:sp>
      <p:sp>
        <p:nvSpPr>
          <p:cNvPr id="51210" name="Freeform 10"/>
          <p:cNvSpPr>
            <a:spLocks/>
          </p:cNvSpPr>
          <p:nvPr/>
        </p:nvSpPr>
        <p:spPr bwMode="auto">
          <a:xfrm>
            <a:off x="9310689" y="5014914"/>
            <a:ext cx="612775" cy="295275"/>
          </a:xfrm>
          <a:custGeom>
            <a:avLst/>
            <a:gdLst>
              <a:gd name="T0" fmla="*/ 374 w 386"/>
              <a:gd name="T1" fmla="*/ 0 h 186"/>
              <a:gd name="T2" fmla="*/ 0 w 386"/>
              <a:gd name="T3" fmla="*/ 155 h 186"/>
              <a:gd name="T4" fmla="*/ 14 w 386"/>
              <a:gd name="T5" fmla="*/ 186 h 186"/>
              <a:gd name="T6" fmla="*/ 386 w 386"/>
              <a:gd name="T7" fmla="*/ 28 h 186"/>
              <a:gd name="T8" fmla="*/ 374 w 386"/>
              <a:gd name="T9" fmla="*/ 0 h 186"/>
              <a:gd name="T10" fmla="*/ 0 60000 65536"/>
              <a:gd name="T11" fmla="*/ 0 60000 65536"/>
              <a:gd name="T12" fmla="*/ 0 60000 65536"/>
              <a:gd name="T13" fmla="*/ 0 60000 65536"/>
              <a:gd name="T14" fmla="*/ 0 60000 65536"/>
              <a:gd name="T15" fmla="*/ 0 w 386"/>
              <a:gd name="T16" fmla="*/ 0 h 186"/>
              <a:gd name="T17" fmla="*/ 386 w 386"/>
              <a:gd name="T18" fmla="*/ 186 h 186"/>
            </a:gdLst>
            <a:ahLst/>
            <a:cxnLst>
              <a:cxn ang="T10">
                <a:pos x="T0" y="T1"/>
              </a:cxn>
              <a:cxn ang="T11">
                <a:pos x="T2" y="T3"/>
              </a:cxn>
              <a:cxn ang="T12">
                <a:pos x="T4" y="T5"/>
              </a:cxn>
              <a:cxn ang="T13">
                <a:pos x="T6" y="T7"/>
              </a:cxn>
              <a:cxn ang="T14">
                <a:pos x="T8" y="T9"/>
              </a:cxn>
            </a:cxnLst>
            <a:rect l="T15" t="T16" r="T17" b="T18"/>
            <a:pathLst>
              <a:path w="386" h="186">
                <a:moveTo>
                  <a:pt x="374" y="0"/>
                </a:moveTo>
                <a:lnTo>
                  <a:pt x="0" y="155"/>
                </a:lnTo>
                <a:lnTo>
                  <a:pt x="14" y="186"/>
                </a:lnTo>
                <a:lnTo>
                  <a:pt x="386" y="28"/>
                </a:lnTo>
                <a:lnTo>
                  <a:pt x="374" y="0"/>
                </a:lnTo>
                <a:close/>
              </a:path>
            </a:pathLst>
          </a:custGeom>
          <a:solidFill>
            <a:srgbClr val="EE9919"/>
          </a:solidFill>
          <a:ln w="9525">
            <a:noFill/>
            <a:round/>
            <a:headEnd/>
            <a:tailEnd/>
          </a:ln>
        </p:spPr>
        <p:txBody>
          <a:bodyPr/>
          <a:lstStyle/>
          <a:p>
            <a:endParaRPr lang="en-US"/>
          </a:p>
        </p:txBody>
      </p:sp>
      <p:sp>
        <p:nvSpPr>
          <p:cNvPr id="51211" name="Rectangle 11"/>
          <p:cNvSpPr>
            <a:spLocks noChangeArrowheads="1"/>
          </p:cNvSpPr>
          <p:nvPr/>
        </p:nvSpPr>
        <p:spPr bwMode="auto">
          <a:xfrm>
            <a:off x="3329940" y="221218"/>
            <a:ext cx="5340180" cy="369332"/>
          </a:xfrm>
          <a:prstGeom prst="rect">
            <a:avLst/>
          </a:prstGeom>
          <a:noFill/>
          <a:ln w="9525">
            <a:noFill/>
            <a:miter lim="800000"/>
            <a:headEnd/>
            <a:tailEnd/>
          </a:ln>
        </p:spPr>
        <p:txBody>
          <a:bodyPr wrap="none" lIns="0" tIns="0" rIns="0" bIns="0">
            <a:spAutoFit/>
          </a:bodyPr>
          <a:lstStyle/>
          <a:p>
            <a:r>
              <a:rPr lang="en-US" sz="2400" b="1" dirty="0">
                <a:latin typeface="Switzerland" pitchFamily="34" charset="0"/>
              </a:rPr>
              <a:t>Orientation preference map in cat area 17</a:t>
            </a:r>
          </a:p>
        </p:txBody>
      </p:sp>
      <p:pic>
        <p:nvPicPr>
          <p:cNvPr id="51217" name="Picture 17"/>
          <p:cNvPicPr>
            <a:picLocks noChangeAspect="1" noChangeArrowheads="1"/>
          </p:cNvPicPr>
          <p:nvPr/>
        </p:nvPicPr>
        <p:blipFill>
          <a:blip r:embed="rId2"/>
          <a:srcRect/>
          <a:stretch>
            <a:fillRect/>
          </a:stretch>
        </p:blipFill>
        <p:spPr bwMode="auto">
          <a:xfrm>
            <a:off x="5167306" y="1857364"/>
            <a:ext cx="3571900" cy="2520540"/>
          </a:xfrm>
          <a:prstGeom prst="rect">
            <a:avLst/>
          </a:prstGeom>
          <a:noFill/>
          <a:ln w="9525">
            <a:noFill/>
            <a:miter lim="800000"/>
            <a:headEnd/>
            <a:tailEnd/>
          </a:ln>
        </p:spPr>
      </p:pic>
      <p:pic>
        <p:nvPicPr>
          <p:cNvPr id="25" name="Picture 65"/>
          <p:cNvPicPr>
            <a:picLocks noChangeAspect="1" noChangeArrowheads="1"/>
          </p:cNvPicPr>
          <p:nvPr/>
        </p:nvPicPr>
        <p:blipFill>
          <a:blip r:embed="rId3"/>
          <a:srcRect/>
          <a:stretch>
            <a:fillRect/>
          </a:stretch>
        </p:blipFill>
        <p:spPr bwMode="auto">
          <a:xfrm>
            <a:off x="1524000" y="1857364"/>
            <a:ext cx="3611880" cy="2539671"/>
          </a:xfrm>
          <a:prstGeom prst="rect">
            <a:avLst/>
          </a:prstGeom>
          <a:noFill/>
          <a:ln w="9525">
            <a:noFill/>
            <a:miter lim="800000"/>
            <a:headEnd/>
            <a:tailEnd/>
          </a:ln>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37"/>
          <p:cNvSpPr/>
          <p:nvPr/>
        </p:nvSpPr>
        <p:spPr>
          <a:xfrm>
            <a:off x="1983092" y="92356"/>
            <a:ext cx="8136904" cy="461665"/>
          </a:xfrm>
          <a:prstGeom prst="rect">
            <a:avLst/>
          </a:prstGeom>
        </p:spPr>
        <p:txBody>
          <a:bodyPr wrap="square">
            <a:spAutoFit/>
          </a:bodyPr>
          <a:lstStyle/>
          <a:p>
            <a:pPr algn="ctr">
              <a:defRPr/>
            </a:pPr>
            <a:r>
              <a:rPr lang="en-GB" sz="2400" dirty="0">
                <a:solidFill>
                  <a:srgbClr val="000000"/>
                </a:solidFill>
                <a:uFill>
                  <a:solidFill>
                    <a:srgbClr val="FFFFFF">
                      <a:lumMod val="50000"/>
                    </a:srgbClr>
                  </a:solidFill>
                </a:uFill>
              </a:rPr>
              <a:t>Mapping orientation preference in mouse visual cortex</a:t>
            </a:r>
          </a:p>
        </p:txBody>
      </p:sp>
      <p:grpSp>
        <p:nvGrpSpPr>
          <p:cNvPr id="183" name="Group 349">
            <a:extLst>
              <a:ext uri="{FF2B5EF4-FFF2-40B4-BE49-F238E27FC236}">
                <a16:creationId xmlns:a16="http://schemas.microsoft.com/office/drawing/2014/main" id="{23FDC8E1-8991-4D4A-82AA-868024F379E5}"/>
              </a:ext>
            </a:extLst>
          </p:cNvPr>
          <p:cNvGrpSpPr>
            <a:grpSpLocks/>
          </p:cNvGrpSpPr>
          <p:nvPr/>
        </p:nvGrpSpPr>
        <p:grpSpPr bwMode="auto">
          <a:xfrm>
            <a:off x="2143313" y="1188960"/>
            <a:ext cx="1817555" cy="1596010"/>
            <a:chOff x="-67899" y="1052734"/>
            <a:chExt cx="2191627" cy="1924976"/>
          </a:xfrm>
        </p:grpSpPr>
        <p:sp>
          <p:nvSpPr>
            <p:cNvPr id="184" name="Text Box 7">
              <a:extLst>
                <a:ext uri="{FF2B5EF4-FFF2-40B4-BE49-F238E27FC236}">
                  <a16:creationId xmlns:a16="http://schemas.microsoft.com/office/drawing/2014/main" id="{5F199673-1FF8-4864-9040-9A587520C331}"/>
                </a:ext>
              </a:extLst>
            </p:cNvPr>
            <p:cNvSpPr txBox="1">
              <a:spLocks noChangeArrowheads="1"/>
            </p:cNvSpPr>
            <p:nvPr/>
          </p:nvSpPr>
          <p:spPr bwMode="auto">
            <a:xfrm>
              <a:off x="842935" y="2420888"/>
              <a:ext cx="1280793" cy="556822"/>
            </a:xfrm>
            <a:prstGeom prst="rect">
              <a:avLst/>
            </a:prstGeom>
            <a:noFill/>
            <a:ln w="9525">
              <a:noFill/>
              <a:miter lim="800000"/>
              <a:headEnd/>
              <a:tailEnd/>
            </a:ln>
          </p:spPr>
          <p:txBody>
            <a:bodyPr>
              <a:spAutoFit/>
            </a:bodyPr>
            <a:lstStyle/>
            <a:p>
              <a:pPr>
                <a:spcBef>
                  <a:spcPct val="50000"/>
                </a:spcBef>
              </a:pPr>
              <a:r>
                <a:rPr lang="de-DE" sz="1200" dirty="0">
                  <a:solidFill>
                    <a:srgbClr val="000000"/>
                  </a:solidFill>
                  <a:latin typeface="Arial"/>
                </a:rPr>
                <a:t>Primary visual cortex</a:t>
              </a:r>
              <a:endParaRPr lang="en-US" sz="1200" dirty="0">
                <a:solidFill>
                  <a:srgbClr val="000000"/>
                </a:solidFill>
                <a:latin typeface="Arial"/>
              </a:endParaRPr>
            </a:p>
          </p:txBody>
        </p:sp>
        <p:grpSp>
          <p:nvGrpSpPr>
            <p:cNvPr id="185" name="Group 380">
              <a:extLst>
                <a:ext uri="{FF2B5EF4-FFF2-40B4-BE49-F238E27FC236}">
                  <a16:creationId xmlns:a16="http://schemas.microsoft.com/office/drawing/2014/main" id="{95F4FB12-F1C4-4DBB-BA2E-D30863A960CD}"/>
                </a:ext>
              </a:extLst>
            </p:cNvPr>
            <p:cNvGrpSpPr>
              <a:grpSpLocks/>
            </p:cNvGrpSpPr>
            <p:nvPr/>
          </p:nvGrpSpPr>
          <p:grpSpPr bwMode="auto">
            <a:xfrm>
              <a:off x="-67899" y="1052734"/>
              <a:ext cx="2078611" cy="1829280"/>
              <a:chOff x="400" y="920"/>
              <a:chExt cx="1767" cy="1469"/>
            </a:xfrm>
          </p:grpSpPr>
          <p:sp>
            <p:nvSpPr>
              <p:cNvPr id="186" name="Line 10">
                <a:extLst>
                  <a:ext uri="{FF2B5EF4-FFF2-40B4-BE49-F238E27FC236}">
                    <a16:creationId xmlns:a16="http://schemas.microsoft.com/office/drawing/2014/main" id="{76558223-8C5A-4D59-A9C6-BD39EC07B729}"/>
                  </a:ext>
                </a:extLst>
              </p:cNvPr>
              <p:cNvSpPr>
                <a:spLocks noChangeShapeType="1"/>
              </p:cNvSpPr>
              <p:nvPr/>
            </p:nvSpPr>
            <p:spPr bwMode="auto">
              <a:xfrm>
                <a:off x="1020" y="1997"/>
                <a:ext cx="57" cy="94"/>
              </a:xfrm>
              <a:prstGeom prst="line">
                <a:avLst/>
              </a:prstGeom>
              <a:noFill/>
              <a:ln w="12700">
                <a:solidFill>
                  <a:srgbClr val="88C9CE"/>
                </a:solidFill>
                <a:round/>
                <a:headEnd/>
                <a:tailEnd/>
              </a:ln>
            </p:spPr>
            <p:txBody>
              <a:bodyPr/>
              <a:lstStyle/>
              <a:p>
                <a:endParaRPr lang="en-GB" sz="1600">
                  <a:solidFill>
                    <a:srgbClr val="000000"/>
                  </a:solidFill>
                  <a:latin typeface="Arial"/>
                </a:endParaRPr>
              </a:p>
            </p:txBody>
          </p:sp>
          <p:sp>
            <p:nvSpPr>
              <p:cNvPr id="187" name="Line 11">
                <a:extLst>
                  <a:ext uri="{FF2B5EF4-FFF2-40B4-BE49-F238E27FC236}">
                    <a16:creationId xmlns:a16="http://schemas.microsoft.com/office/drawing/2014/main" id="{0F6C2FB7-C78F-47AE-865E-EC20B7E291B4}"/>
                  </a:ext>
                </a:extLst>
              </p:cNvPr>
              <p:cNvSpPr>
                <a:spLocks noChangeShapeType="1"/>
              </p:cNvSpPr>
              <p:nvPr/>
            </p:nvSpPr>
            <p:spPr bwMode="auto">
              <a:xfrm flipH="1">
                <a:off x="959" y="1999"/>
                <a:ext cx="45" cy="36"/>
              </a:xfrm>
              <a:prstGeom prst="line">
                <a:avLst/>
              </a:prstGeom>
              <a:noFill/>
              <a:ln w="12700">
                <a:solidFill>
                  <a:srgbClr val="88C9CE"/>
                </a:solidFill>
                <a:round/>
                <a:headEnd/>
                <a:tailEnd/>
              </a:ln>
            </p:spPr>
            <p:txBody>
              <a:bodyPr/>
              <a:lstStyle/>
              <a:p>
                <a:endParaRPr lang="en-GB" sz="1600">
                  <a:solidFill>
                    <a:srgbClr val="000000"/>
                  </a:solidFill>
                  <a:latin typeface="Arial"/>
                </a:endParaRPr>
              </a:p>
            </p:txBody>
          </p:sp>
          <p:sp>
            <p:nvSpPr>
              <p:cNvPr id="188" name="AutoShape 12">
                <a:extLst>
                  <a:ext uri="{FF2B5EF4-FFF2-40B4-BE49-F238E27FC236}">
                    <a16:creationId xmlns:a16="http://schemas.microsoft.com/office/drawing/2014/main" id="{6D294D7C-96DA-4426-B3B1-7947540B1E51}"/>
                  </a:ext>
                </a:extLst>
              </p:cNvPr>
              <p:cNvSpPr>
                <a:spLocks noChangeArrowheads="1"/>
              </p:cNvSpPr>
              <p:nvPr/>
            </p:nvSpPr>
            <p:spPr bwMode="auto">
              <a:xfrm rot="11286343" flipH="1">
                <a:off x="868" y="1434"/>
                <a:ext cx="182" cy="18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5459 w 21600"/>
                  <a:gd name="T13" fmla="*/ 0 h 21600"/>
                  <a:gd name="T14" fmla="*/ 16141 w 21600"/>
                  <a:gd name="T15" fmla="*/ 3341 h 21600"/>
                </a:gdLst>
                <a:ahLst/>
                <a:cxnLst>
                  <a:cxn ang="T8">
                    <a:pos x="T0" y="T1"/>
                  </a:cxn>
                  <a:cxn ang="T9">
                    <a:pos x="T2" y="T3"/>
                  </a:cxn>
                  <a:cxn ang="T10">
                    <a:pos x="T4" y="T5"/>
                  </a:cxn>
                  <a:cxn ang="T11">
                    <a:pos x="T6" y="T7"/>
                  </a:cxn>
                </a:cxnLst>
                <a:rect l="T12" t="T13" r="T14" b="T15"/>
                <a:pathLst>
                  <a:path w="21600" h="21600">
                    <a:moveTo>
                      <a:pt x="7991" y="2745"/>
                    </a:moveTo>
                    <a:cubicBezTo>
                      <a:pt x="8894" y="2430"/>
                      <a:pt x="9843" y="2269"/>
                      <a:pt x="10800" y="2270"/>
                    </a:cubicBezTo>
                    <a:cubicBezTo>
                      <a:pt x="11756" y="2270"/>
                      <a:pt x="12705" y="2430"/>
                      <a:pt x="13608" y="2745"/>
                    </a:cubicBezTo>
                    <a:lnTo>
                      <a:pt x="14356" y="602"/>
                    </a:lnTo>
                    <a:cubicBezTo>
                      <a:pt x="13212" y="203"/>
                      <a:pt x="12010" y="-1"/>
                      <a:pt x="10799" y="0"/>
                    </a:cubicBezTo>
                    <a:cubicBezTo>
                      <a:pt x="9589" y="0"/>
                      <a:pt x="8387" y="203"/>
                      <a:pt x="7243" y="602"/>
                    </a:cubicBezTo>
                    <a:lnTo>
                      <a:pt x="7991" y="2745"/>
                    </a:lnTo>
                    <a:close/>
                  </a:path>
                </a:pathLst>
              </a:custGeom>
              <a:solidFill>
                <a:srgbClr val="FF0000"/>
              </a:solidFill>
              <a:ln w="2540">
                <a:solidFill>
                  <a:schemeClr val="tx1"/>
                </a:solidFill>
                <a:miter lim="800000"/>
                <a:headEnd/>
                <a:tailEnd/>
              </a:ln>
            </p:spPr>
            <p:txBody>
              <a:bodyPr rot="10800000" wrap="none" anchor="ctr"/>
              <a:lstStyle/>
              <a:p>
                <a:endParaRPr lang="en-GB" sz="1600">
                  <a:solidFill>
                    <a:srgbClr val="000000"/>
                  </a:solidFill>
                  <a:latin typeface="Arial"/>
                </a:endParaRPr>
              </a:p>
            </p:txBody>
          </p:sp>
          <p:sp>
            <p:nvSpPr>
              <p:cNvPr id="189" name="Freeform 13">
                <a:extLst>
                  <a:ext uri="{FF2B5EF4-FFF2-40B4-BE49-F238E27FC236}">
                    <a16:creationId xmlns:a16="http://schemas.microsoft.com/office/drawing/2014/main" id="{94670FD9-6B68-44DA-A8AB-D282F8173180}"/>
                  </a:ext>
                </a:extLst>
              </p:cNvPr>
              <p:cNvSpPr>
                <a:spLocks/>
              </p:cNvSpPr>
              <p:nvPr/>
            </p:nvSpPr>
            <p:spPr bwMode="auto">
              <a:xfrm>
                <a:off x="949" y="1606"/>
                <a:ext cx="239" cy="266"/>
              </a:xfrm>
              <a:custGeom>
                <a:avLst/>
                <a:gdLst>
                  <a:gd name="T0" fmla="*/ 0 w 239"/>
                  <a:gd name="T1" fmla="*/ 0 h 266"/>
                  <a:gd name="T2" fmla="*/ 29 w 239"/>
                  <a:gd name="T3" fmla="*/ 7 h 266"/>
                  <a:gd name="T4" fmla="*/ 60 w 239"/>
                  <a:gd name="T5" fmla="*/ 14 h 266"/>
                  <a:gd name="T6" fmla="*/ 112 w 239"/>
                  <a:gd name="T7" fmla="*/ 41 h 266"/>
                  <a:gd name="T8" fmla="*/ 160 w 239"/>
                  <a:gd name="T9" fmla="*/ 68 h 266"/>
                  <a:gd name="T10" fmla="*/ 194 w 239"/>
                  <a:gd name="T11" fmla="*/ 90 h 266"/>
                  <a:gd name="T12" fmla="*/ 230 w 239"/>
                  <a:gd name="T13" fmla="*/ 124 h 266"/>
                  <a:gd name="T14" fmla="*/ 228 w 239"/>
                  <a:gd name="T15" fmla="*/ 154 h 266"/>
                  <a:gd name="T16" fmla="*/ 164 w 239"/>
                  <a:gd name="T17" fmla="*/ 210 h 266"/>
                  <a:gd name="T18" fmla="*/ 100 w 239"/>
                  <a:gd name="T19" fmla="*/ 266 h 2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9"/>
                  <a:gd name="T31" fmla="*/ 0 h 266"/>
                  <a:gd name="T32" fmla="*/ 239 w 239"/>
                  <a:gd name="T33" fmla="*/ 266 h 2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9" h="266">
                    <a:moveTo>
                      <a:pt x="0" y="0"/>
                    </a:moveTo>
                    <a:cubicBezTo>
                      <a:pt x="5" y="1"/>
                      <a:pt x="19" y="5"/>
                      <a:pt x="29" y="7"/>
                    </a:cubicBezTo>
                    <a:cubicBezTo>
                      <a:pt x="39" y="9"/>
                      <a:pt x="46" y="8"/>
                      <a:pt x="60" y="14"/>
                    </a:cubicBezTo>
                    <a:cubicBezTo>
                      <a:pt x="74" y="20"/>
                      <a:pt x="95" y="32"/>
                      <a:pt x="112" y="41"/>
                    </a:cubicBezTo>
                    <a:cubicBezTo>
                      <a:pt x="129" y="50"/>
                      <a:pt x="146" y="60"/>
                      <a:pt x="160" y="68"/>
                    </a:cubicBezTo>
                    <a:cubicBezTo>
                      <a:pt x="174" y="76"/>
                      <a:pt x="182" y="81"/>
                      <a:pt x="194" y="90"/>
                    </a:cubicBezTo>
                    <a:cubicBezTo>
                      <a:pt x="206" y="99"/>
                      <a:pt x="224" y="113"/>
                      <a:pt x="230" y="124"/>
                    </a:cubicBezTo>
                    <a:cubicBezTo>
                      <a:pt x="236" y="135"/>
                      <a:pt x="239" y="140"/>
                      <a:pt x="228" y="154"/>
                    </a:cubicBezTo>
                    <a:cubicBezTo>
                      <a:pt x="217" y="168"/>
                      <a:pt x="185" y="191"/>
                      <a:pt x="164" y="210"/>
                    </a:cubicBezTo>
                    <a:cubicBezTo>
                      <a:pt x="143" y="229"/>
                      <a:pt x="113" y="254"/>
                      <a:pt x="100" y="266"/>
                    </a:cubicBezTo>
                  </a:path>
                </a:pathLst>
              </a:custGeom>
              <a:noFill/>
              <a:ln w="15240">
                <a:solidFill>
                  <a:srgbClr val="FF0000"/>
                </a:solidFill>
                <a:round/>
                <a:headEnd/>
                <a:tailEnd/>
              </a:ln>
            </p:spPr>
            <p:txBody>
              <a:bodyPr/>
              <a:lstStyle/>
              <a:p>
                <a:endParaRPr lang="en-GB" sz="1600">
                  <a:solidFill>
                    <a:srgbClr val="000000"/>
                  </a:solidFill>
                  <a:latin typeface="Arial"/>
                </a:endParaRPr>
              </a:p>
            </p:txBody>
          </p:sp>
          <p:sp>
            <p:nvSpPr>
              <p:cNvPr id="190" name="AutoShape 14">
                <a:extLst>
                  <a:ext uri="{FF2B5EF4-FFF2-40B4-BE49-F238E27FC236}">
                    <a16:creationId xmlns:a16="http://schemas.microsoft.com/office/drawing/2014/main" id="{F7B35CB5-C468-4A0F-8544-052333345747}"/>
                  </a:ext>
                </a:extLst>
              </p:cNvPr>
              <p:cNvSpPr>
                <a:spLocks noChangeArrowheads="1"/>
              </p:cNvSpPr>
              <p:nvPr/>
            </p:nvSpPr>
            <p:spPr bwMode="auto">
              <a:xfrm rot="-5803982">
                <a:off x="1452" y="1440"/>
                <a:ext cx="182" cy="18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10621 h 21600"/>
                </a:gdLst>
                <a:ahLst/>
                <a:cxnLst>
                  <a:cxn ang="T8">
                    <a:pos x="T0" y="T1"/>
                  </a:cxn>
                  <a:cxn ang="T9">
                    <a:pos x="T2" y="T3"/>
                  </a:cxn>
                  <a:cxn ang="T10">
                    <a:pos x="T4" y="T5"/>
                  </a:cxn>
                  <a:cxn ang="T11">
                    <a:pos x="T6" y="T7"/>
                  </a:cxn>
                </a:cxnLst>
                <a:rect l="T12" t="T13" r="T14" b="T15"/>
                <a:pathLst>
                  <a:path w="21600" h="21600">
                    <a:moveTo>
                      <a:pt x="2489" y="8351"/>
                    </a:moveTo>
                    <a:cubicBezTo>
                      <a:pt x="3575" y="4665"/>
                      <a:pt x="6958" y="2135"/>
                      <a:pt x="10800" y="2136"/>
                    </a:cubicBezTo>
                    <a:cubicBezTo>
                      <a:pt x="14641" y="2136"/>
                      <a:pt x="18024" y="4665"/>
                      <a:pt x="19110" y="8351"/>
                    </a:cubicBezTo>
                    <a:lnTo>
                      <a:pt x="21159" y="7747"/>
                    </a:lnTo>
                    <a:cubicBezTo>
                      <a:pt x="19805" y="3153"/>
                      <a:pt x="15588" y="-1"/>
                      <a:pt x="10799" y="0"/>
                    </a:cubicBezTo>
                    <a:cubicBezTo>
                      <a:pt x="6011" y="0"/>
                      <a:pt x="1794" y="3153"/>
                      <a:pt x="440" y="7747"/>
                    </a:cubicBezTo>
                    <a:lnTo>
                      <a:pt x="2489" y="8351"/>
                    </a:lnTo>
                    <a:close/>
                  </a:path>
                </a:pathLst>
              </a:custGeom>
              <a:solidFill>
                <a:srgbClr val="88C9CE"/>
              </a:solidFill>
              <a:ln w="2540">
                <a:solidFill>
                  <a:schemeClr val="tx1"/>
                </a:solidFill>
                <a:miter lim="800000"/>
                <a:headEnd/>
                <a:tailEnd/>
              </a:ln>
            </p:spPr>
            <p:txBody>
              <a:bodyPr vert="eaVert" wrap="none" anchor="ctr"/>
              <a:lstStyle/>
              <a:p>
                <a:endParaRPr lang="en-GB" sz="1600">
                  <a:solidFill>
                    <a:srgbClr val="000000"/>
                  </a:solidFill>
                  <a:latin typeface="Arial"/>
                </a:endParaRPr>
              </a:p>
            </p:txBody>
          </p:sp>
          <p:sp>
            <p:nvSpPr>
              <p:cNvPr id="191" name="Freeform 15">
                <a:extLst>
                  <a:ext uri="{FF2B5EF4-FFF2-40B4-BE49-F238E27FC236}">
                    <a16:creationId xmlns:a16="http://schemas.microsoft.com/office/drawing/2014/main" id="{599EBDEC-3D53-4E8C-96DE-0E4A643E1A64}"/>
                  </a:ext>
                </a:extLst>
              </p:cNvPr>
              <p:cNvSpPr>
                <a:spLocks/>
              </p:cNvSpPr>
              <p:nvPr/>
            </p:nvSpPr>
            <p:spPr bwMode="auto">
              <a:xfrm>
                <a:off x="725" y="1057"/>
                <a:ext cx="1040" cy="919"/>
              </a:xfrm>
              <a:custGeom>
                <a:avLst/>
                <a:gdLst>
                  <a:gd name="T0" fmla="*/ 0 w 1040"/>
                  <a:gd name="T1" fmla="*/ 919 h 919"/>
                  <a:gd name="T2" fmla="*/ 40 w 1040"/>
                  <a:gd name="T3" fmla="*/ 691 h 919"/>
                  <a:gd name="T4" fmla="*/ 108 w 1040"/>
                  <a:gd name="T5" fmla="*/ 535 h 919"/>
                  <a:gd name="T6" fmla="*/ 144 w 1040"/>
                  <a:gd name="T7" fmla="*/ 487 h 919"/>
                  <a:gd name="T8" fmla="*/ 174 w 1040"/>
                  <a:gd name="T9" fmla="*/ 437 h 919"/>
                  <a:gd name="T10" fmla="*/ 220 w 1040"/>
                  <a:gd name="T11" fmla="*/ 346 h 919"/>
                  <a:gd name="T12" fmla="*/ 252 w 1040"/>
                  <a:gd name="T13" fmla="*/ 259 h 919"/>
                  <a:gd name="T14" fmla="*/ 284 w 1040"/>
                  <a:gd name="T15" fmla="*/ 187 h 919"/>
                  <a:gd name="T16" fmla="*/ 332 w 1040"/>
                  <a:gd name="T17" fmla="*/ 143 h 919"/>
                  <a:gd name="T18" fmla="*/ 424 w 1040"/>
                  <a:gd name="T19" fmla="*/ 87 h 919"/>
                  <a:gd name="T20" fmla="*/ 446 w 1040"/>
                  <a:gd name="T21" fmla="*/ 63 h 919"/>
                  <a:gd name="T22" fmla="*/ 454 w 1040"/>
                  <a:gd name="T23" fmla="*/ 33 h 919"/>
                  <a:gd name="T24" fmla="*/ 488 w 1040"/>
                  <a:gd name="T25" fmla="*/ 7 h 919"/>
                  <a:gd name="T26" fmla="*/ 536 w 1040"/>
                  <a:gd name="T27" fmla="*/ 3 h 919"/>
                  <a:gd name="T28" fmla="*/ 576 w 1040"/>
                  <a:gd name="T29" fmla="*/ 23 h 919"/>
                  <a:gd name="T30" fmla="*/ 594 w 1040"/>
                  <a:gd name="T31" fmla="*/ 51 h 919"/>
                  <a:gd name="T32" fmla="*/ 596 w 1040"/>
                  <a:gd name="T33" fmla="*/ 67 h 919"/>
                  <a:gd name="T34" fmla="*/ 616 w 1040"/>
                  <a:gd name="T35" fmla="*/ 83 h 919"/>
                  <a:gd name="T36" fmla="*/ 684 w 1040"/>
                  <a:gd name="T37" fmla="*/ 135 h 919"/>
                  <a:gd name="T38" fmla="*/ 752 w 1040"/>
                  <a:gd name="T39" fmla="*/ 203 h 919"/>
                  <a:gd name="T40" fmla="*/ 800 w 1040"/>
                  <a:gd name="T41" fmla="*/ 327 h 919"/>
                  <a:gd name="T42" fmla="*/ 855 w 1040"/>
                  <a:gd name="T43" fmla="*/ 437 h 919"/>
                  <a:gd name="T44" fmla="*/ 916 w 1040"/>
                  <a:gd name="T45" fmla="*/ 527 h 919"/>
                  <a:gd name="T46" fmla="*/ 956 w 1040"/>
                  <a:gd name="T47" fmla="*/ 615 h 919"/>
                  <a:gd name="T48" fmla="*/ 1000 w 1040"/>
                  <a:gd name="T49" fmla="*/ 723 h 919"/>
                  <a:gd name="T50" fmla="*/ 1040 w 1040"/>
                  <a:gd name="T51" fmla="*/ 911 h 9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40"/>
                  <a:gd name="T79" fmla="*/ 0 h 919"/>
                  <a:gd name="T80" fmla="*/ 1040 w 1040"/>
                  <a:gd name="T81" fmla="*/ 919 h 91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40" h="919">
                    <a:moveTo>
                      <a:pt x="0" y="919"/>
                    </a:moveTo>
                    <a:cubicBezTo>
                      <a:pt x="7" y="881"/>
                      <a:pt x="22" y="755"/>
                      <a:pt x="40" y="691"/>
                    </a:cubicBezTo>
                    <a:cubicBezTo>
                      <a:pt x="58" y="627"/>
                      <a:pt x="91" y="569"/>
                      <a:pt x="108" y="535"/>
                    </a:cubicBezTo>
                    <a:cubicBezTo>
                      <a:pt x="125" y="501"/>
                      <a:pt x="133" y="503"/>
                      <a:pt x="144" y="487"/>
                    </a:cubicBezTo>
                    <a:cubicBezTo>
                      <a:pt x="155" y="471"/>
                      <a:pt x="161" y="461"/>
                      <a:pt x="174" y="437"/>
                    </a:cubicBezTo>
                    <a:cubicBezTo>
                      <a:pt x="187" y="413"/>
                      <a:pt x="207" y="376"/>
                      <a:pt x="220" y="346"/>
                    </a:cubicBezTo>
                    <a:cubicBezTo>
                      <a:pt x="233" y="316"/>
                      <a:pt x="241" y="285"/>
                      <a:pt x="252" y="259"/>
                    </a:cubicBezTo>
                    <a:cubicBezTo>
                      <a:pt x="263" y="233"/>
                      <a:pt x="271" y="206"/>
                      <a:pt x="284" y="187"/>
                    </a:cubicBezTo>
                    <a:cubicBezTo>
                      <a:pt x="297" y="168"/>
                      <a:pt x="309" y="160"/>
                      <a:pt x="332" y="143"/>
                    </a:cubicBezTo>
                    <a:cubicBezTo>
                      <a:pt x="355" y="126"/>
                      <a:pt x="405" y="100"/>
                      <a:pt x="424" y="87"/>
                    </a:cubicBezTo>
                    <a:cubicBezTo>
                      <a:pt x="443" y="74"/>
                      <a:pt x="441" y="72"/>
                      <a:pt x="446" y="63"/>
                    </a:cubicBezTo>
                    <a:cubicBezTo>
                      <a:pt x="451" y="54"/>
                      <a:pt x="447" y="42"/>
                      <a:pt x="454" y="33"/>
                    </a:cubicBezTo>
                    <a:cubicBezTo>
                      <a:pt x="461" y="24"/>
                      <a:pt x="474" y="12"/>
                      <a:pt x="488" y="7"/>
                    </a:cubicBezTo>
                    <a:cubicBezTo>
                      <a:pt x="502" y="2"/>
                      <a:pt x="521" y="0"/>
                      <a:pt x="536" y="3"/>
                    </a:cubicBezTo>
                    <a:cubicBezTo>
                      <a:pt x="551" y="6"/>
                      <a:pt x="566" y="15"/>
                      <a:pt x="576" y="23"/>
                    </a:cubicBezTo>
                    <a:cubicBezTo>
                      <a:pt x="586" y="31"/>
                      <a:pt x="591" y="44"/>
                      <a:pt x="594" y="51"/>
                    </a:cubicBezTo>
                    <a:cubicBezTo>
                      <a:pt x="597" y="58"/>
                      <a:pt x="592" y="62"/>
                      <a:pt x="596" y="67"/>
                    </a:cubicBezTo>
                    <a:cubicBezTo>
                      <a:pt x="600" y="72"/>
                      <a:pt x="601" y="72"/>
                      <a:pt x="616" y="83"/>
                    </a:cubicBezTo>
                    <a:cubicBezTo>
                      <a:pt x="631" y="94"/>
                      <a:pt x="661" y="115"/>
                      <a:pt x="684" y="135"/>
                    </a:cubicBezTo>
                    <a:cubicBezTo>
                      <a:pt x="707" y="155"/>
                      <a:pt x="733" y="171"/>
                      <a:pt x="752" y="203"/>
                    </a:cubicBezTo>
                    <a:cubicBezTo>
                      <a:pt x="771" y="235"/>
                      <a:pt x="783" y="288"/>
                      <a:pt x="800" y="327"/>
                    </a:cubicBezTo>
                    <a:cubicBezTo>
                      <a:pt x="817" y="366"/>
                      <a:pt x="836" y="404"/>
                      <a:pt x="855" y="437"/>
                    </a:cubicBezTo>
                    <a:cubicBezTo>
                      <a:pt x="874" y="470"/>
                      <a:pt x="899" y="497"/>
                      <a:pt x="916" y="527"/>
                    </a:cubicBezTo>
                    <a:cubicBezTo>
                      <a:pt x="933" y="557"/>
                      <a:pt x="942" y="582"/>
                      <a:pt x="956" y="615"/>
                    </a:cubicBezTo>
                    <a:cubicBezTo>
                      <a:pt x="970" y="648"/>
                      <a:pt x="986" y="674"/>
                      <a:pt x="1000" y="723"/>
                    </a:cubicBezTo>
                    <a:cubicBezTo>
                      <a:pt x="1014" y="772"/>
                      <a:pt x="1032" y="872"/>
                      <a:pt x="1040" y="911"/>
                    </a:cubicBezTo>
                  </a:path>
                </a:pathLst>
              </a:custGeom>
              <a:noFill/>
              <a:ln w="11430">
                <a:solidFill>
                  <a:schemeClr val="tx1"/>
                </a:solidFill>
                <a:round/>
                <a:headEnd/>
                <a:tailEnd/>
              </a:ln>
            </p:spPr>
            <p:txBody>
              <a:bodyPr/>
              <a:lstStyle/>
              <a:p>
                <a:endParaRPr lang="en-GB" sz="1600">
                  <a:solidFill>
                    <a:srgbClr val="000000"/>
                  </a:solidFill>
                  <a:latin typeface="Arial"/>
                </a:endParaRPr>
              </a:p>
            </p:txBody>
          </p:sp>
          <p:sp>
            <p:nvSpPr>
              <p:cNvPr id="192" name="Freeform 16">
                <a:extLst>
                  <a:ext uri="{FF2B5EF4-FFF2-40B4-BE49-F238E27FC236}">
                    <a16:creationId xmlns:a16="http://schemas.microsoft.com/office/drawing/2014/main" id="{DFEF7988-8D2D-427A-A842-0DD6E79B16DE}"/>
                  </a:ext>
                </a:extLst>
              </p:cNvPr>
              <p:cNvSpPr>
                <a:spLocks/>
              </p:cNvSpPr>
              <p:nvPr/>
            </p:nvSpPr>
            <p:spPr bwMode="auto">
              <a:xfrm>
                <a:off x="1444" y="1114"/>
                <a:ext cx="723" cy="198"/>
              </a:xfrm>
              <a:custGeom>
                <a:avLst/>
                <a:gdLst>
                  <a:gd name="T0" fmla="*/ 0 w 723"/>
                  <a:gd name="T1" fmla="*/ 198 h 198"/>
                  <a:gd name="T2" fmla="*/ 226 w 723"/>
                  <a:gd name="T3" fmla="*/ 108 h 198"/>
                  <a:gd name="T4" fmla="*/ 544 w 723"/>
                  <a:gd name="T5" fmla="*/ 17 h 198"/>
                  <a:gd name="T6" fmla="*/ 723 w 723"/>
                  <a:gd name="T7" fmla="*/ 8 h 198"/>
                  <a:gd name="T8" fmla="*/ 0 60000 65536"/>
                  <a:gd name="T9" fmla="*/ 0 60000 65536"/>
                  <a:gd name="T10" fmla="*/ 0 60000 65536"/>
                  <a:gd name="T11" fmla="*/ 0 60000 65536"/>
                  <a:gd name="T12" fmla="*/ 0 w 723"/>
                  <a:gd name="T13" fmla="*/ 0 h 198"/>
                  <a:gd name="T14" fmla="*/ 723 w 723"/>
                  <a:gd name="T15" fmla="*/ 198 h 198"/>
                </a:gdLst>
                <a:ahLst/>
                <a:cxnLst>
                  <a:cxn ang="T8">
                    <a:pos x="T0" y="T1"/>
                  </a:cxn>
                  <a:cxn ang="T9">
                    <a:pos x="T2" y="T3"/>
                  </a:cxn>
                  <a:cxn ang="T10">
                    <a:pos x="T4" y="T5"/>
                  </a:cxn>
                  <a:cxn ang="T11">
                    <a:pos x="T6" y="T7"/>
                  </a:cxn>
                </a:cxnLst>
                <a:rect l="T12" t="T13" r="T14" b="T15"/>
                <a:pathLst>
                  <a:path w="723" h="198">
                    <a:moveTo>
                      <a:pt x="0" y="198"/>
                    </a:moveTo>
                    <a:cubicBezTo>
                      <a:pt x="67" y="168"/>
                      <a:pt x="135" y="138"/>
                      <a:pt x="226" y="108"/>
                    </a:cubicBezTo>
                    <a:cubicBezTo>
                      <a:pt x="317" y="78"/>
                      <a:pt x="461" y="34"/>
                      <a:pt x="544" y="17"/>
                    </a:cubicBezTo>
                    <a:cubicBezTo>
                      <a:pt x="627" y="0"/>
                      <a:pt x="686" y="10"/>
                      <a:pt x="723" y="8"/>
                    </a:cubicBezTo>
                  </a:path>
                </a:pathLst>
              </a:custGeom>
              <a:noFill/>
              <a:ln w="9525">
                <a:solidFill>
                  <a:schemeClr val="tx1"/>
                </a:solidFill>
                <a:round/>
                <a:headEnd/>
                <a:tailEnd/>
              </a:ln>
            </p:spPr>
            <p:txBody>
              <a:bodyPr/>
              <a:lstStyle/>
              <a:p>
                <a:endParaRPr lang="en-GB" sz="1600">
                  <a:solidFill>
                    <a:srgbClr val="000000"/>
                  </a:solidFill>
                  <a:latin typeface="Arial"/>
                </a:endParaRPr>
              </a:p>
            </p:txBody>
          </p:sp>
          <p:sp>
            <p:nvSpPr>
              <p:cNvPr id="193" name="Freeform 17">
                <a:extLst>
                  <a:ext uri="{FF2B5EF4-FFF2-40B4-BE49-F238E27FC236}">
                    <a16:creationId xmlns:a16="http://schemas.microsoft.com/office/drawing/2014/main" id="{7D100065-4B04-48E2-A453-4C1364D99CE5}"/>
                  </a:ext>
                </a:extLst>
              </p:cNvPr>
              <p:cNvSpPr>
                <a:spLocks/>
              </p:cNvSpPr>
              <p:nvPr/>
            </p:nvSpPr>
            <p:spPr bwMode="auto">
              <a:xfrm>
                <a:off x="1444" y="1284"/>
                <a:ext cx="573" cy="95"/>
              </a:xfrm>
              <a:custGeom>
                <a:avLst/>
                <a:gdLst>
                  <a:gd name="T0" fmla="*/ 0 w 573"/>
                  <a:gd name="T1" fmla="*/ 49 h 95"/>
                  <a:gd name="T2" fmla="*/ 133 w 573"/>
                  <a:gd name="T3" fmla="*/ 7 h 95"/>
                  <a:gd name="T4" fmla="*/ 277 w 573"/>
                  <a:gd name="T5" fmla="*/ 7 h 95"/>
                  <a:gd name="T6" fmla="*/ 453 w 573"/>
                  <a:gd name="T7" fmla="*/ 49 h 95"/>
                  <a:gd name="T8" fmla="*/ 573 w 573"/>
                  <a:gd name="T9" fmla="*/ 95 h 95"/>
                  <a:gd name="T10" fmla="*/ 0 60000 65536"/>
                  <a:gd name="T11" fmla="*/ 0 60000 65536"/>
                  <a:gd name="T12" fmla="*/ 0 60000 65536"/>
                  <a:gd name="T13" fmla="*/ 0 60000 65536"/>
                  <a:gd name="T14" fmla="*/ 0 60000 65536"/>
                  <a:gd name="T15" fmla="*/ 0 w 573"/>
                  <a:gd name="T16" fmla="*/ 0 h 95"/>
                  <a:gd name="T17" fmla="*/ 573 w 573"/>
                  <a:gd name="T18" fmla="*/ 95 h 95"/>
                </a:gdLst>
                <a:ahLst/>
                <a:cxnLst>
                  <a:cxn ang="T10">
                    <a:pos x="T0" y="T1"/>
                  </a:cxn>
                  <a:cxn ang="T11">
                    <a:pos x="T2" y="T3"/>
                  </a:cxn>
                  <a:cxn ang="T12">
                    <a:pos x="T4" y="T5"/>
                  </a:cxn>
                  <a:cxn ang="T13">
                    <a:pos x="T6" y="T7"/>
                  </a:cxn>
                  <a:cxn ang="T14">
                    <a:pos x="T8" y="T9"/>
                  </a:cxn>
                </a:cxnLst>
                <a:rect l="T15" t="T16" r="T17" b="T18"/>
                <a:pathLst>
                  <a:path w="573" h="95">
                    <a:moveTo>
                      <a:pt x="0" y="49"/>
                    </a:moveTo>
                    <a:cubicBezTo>
                      <a:pt x="22" y="42"/>
                      <a:pt x="87" y="14"/>
                      <a:pt x="133" y="7"/>
                    </a:cubicBezTo>
                    <a:cubicBezTo>
                      <a:pt x="179" y="0"/>
                      <a:pt x="224" y="0"/>
                      <a:pt x="277" y="7"/>
                    </a:cubicBezTo>
                    <a:cubicBezTo>
                      <a:pt x="330" y="14"/>
                      <a:pt x="404" y="34"/>
                      <a:pt x="453" y="49"/>
                    </a:cubicBezTo>
                    <a:cubicBezTo>
                      <a:pt x="502" y="64"/>
                      <a:pt x="548" y="85"/>
                      <a:pt x="573" y="95"/>
                    </a:cubicBezTo>
                  </a:path>
                </a:pathLst>
              </a:custGeom>
              <a:noFill/>
              <a:ln w="9525">
                <a:solidFill>
                  <a:schemeClr val="tx1"/>
                </a:solidFill>
                <a:round/>
                <a:headEnd/>
                <a:tailEnd/>
              </a:ln>
            </p:spPr>
            <p:txBody>
              <a:bodyPr/>
              <a:lstStyle/>
              <a:p>
                <a:endParaRPr lang="en-GB" sz="1600">
                  <a:solidFill>
                    <a:srgbClr val="000000"/>
                  </a:solidFill>
                  <a:latin typeface="Arial"/>
                </a:endParaRPr>
              </a:p>
            </p:txBody>
          </p:sp>
          <p:sp>
            <p:nvSpPr>
              <p:cNvPr id="194" name="Freeform 18">
                <a:extLst>
                  <a:ext uri="{FF2B5EF4-FFF2-40B4-BE49-F238E27FC236}">
                    <a16:creationId xmlns:a16="http://schemas.microsoft.com/office/drawing/2014/main" id="{3247C974-58A1-499A-9C9E-6821E6B38B36}"/>
                  </a:ext>
                </a:extLst>
              </p:cNvPr>
              <p:cNvSpPr>
                <a:spLocks/>
              </p:cNvSpPr>
              <p:nvPr/>
            </p:nvSpPr>
            <p:spPr bwMode="auto">
              <a:xfrm>
                <a:off x="1409" y="920"/>
                <a:ext cx="536" cy="320"/>
              </a:xfrm>
              <a:custGeom>
                <a:avLst/>
                <a:gdLst>
                  <a:gd name="T0" fmla="*/ 0 w 536"/>
                  <a:gd name="T1" fmla="*/ 320 h 320"/>
                  <a:gd name="T2" fmla="*/ 132 w 536"/>
                  <a:gd name="T3" fmla="*/ 204 h 320"/>
                  <a:gd name="T4" fmla="*/ 352 w 536"/>
                  <a:gd name="T5" fmla="*/ 51 h 320"/>
                  <a:gd name="T6" fmla="*/ 536 w 536"/>
                  <a:gd name="T7" fmla="*/ 0 h 320"/>
                  <a:gd name="T8" fmla="*/ 0 60000 65536"/>
                  <a:gd name="T9" fmla="*/ 0 60000 65536"/>
                  <a:gd name="T10" fmla="*/ 0 60000 65536"/>
                  <a:gd name="T11" fmla="*/ 0 60000 65536"/>
                  <a:gd name="T12" fmla="*/ 0 w 536"/>
                  <a:gd name="T13" fmla="*/ 0 h 320"/>
                  <a:gd name="T14" fmla="*/ 536 w 536"/>
                  <a:gd name="T15" fmla="*/ 320 h 320"/>
                </a:gdLst>
                <a:ahLst/>
                <a:cxnLst>
                  <a:cxn ang="T8">
                    <a:pos x="T0" y="T1"/>
                  </a:cxn>
                  <a:cxn ang="T9">
                    <a:pos x="T2" y="T3"/>
                  </a:cxn>
                  <a:cxn ang="T10">
                    <a:pos x="T4" y="T5"/>
                  </a:cxn>
                  <a:cxn ang="T11">
                    <a:pos x="T6" y="T7"/>
                  </a:cxn>
                </a:cxnLst>
                <a:rect l="T12" t="T13" r="T14" b="T15"/>
                <a:pathLst>
                  <a:path w="536" h="320">
                    <a:moveTo>
                      <a:pt x="0" y="320"/>
                    </a:moveTo>
                    <a:cubicBezTo>
                      <a:pt x="23" y="301"/>
                      <a:pt x="73" y="249"/>
                      <a:pt x="132" y="204"/>
                    </a:cubicBezTo>
                    <a:cubicBezTo>
                      <a:pt x="191" y="159"/>
                      <a:pt x="285" y="85"/>
                      <a:pt x="352" y="51"/>
                    </a:cubicBezTo>
                    <a:cubicBezTo>
                      <a:pt x="419" y="17"/>
                      <a:pt x="498" y="11"/>
                      <a:pt x="536" y="0"/>
                    </a:cubicBezTo>
                  </a:path>
                </a:pathLst>
              </a:custGeom>
              <a:noFill/>
              <a:ln w="9525">
                <a:solidFill>
                  <a:schemeClr val="tx1"/>
                </a:solidFill>
                <a:round/>
                <a:headEnd/>
                <a:tailEnd/>
              </a:ln>
            </p:spPr>
            <p:txBody>
              <a:bodyPr/>
              <a:lstStyle/>
              <a:p>
                <a:endParaRPr lang="en-GB" sz="1600">
                  <a:solidFill>
                    <a:srgbClr val="000000"/>
                  </a:solidFill>
                  <a:latin typeface="Arial"/>
                </a:endParaRPr>
              </a:p>
            </p:txBody>
          </p:sp>
          <p:sp>
            <p:nvSpPr>
              <p:cNvPr id="195" name="Line 19">
                <a:extLst>
                  <a:ext uri="{FF2B5EF4-FFF2-40B4-BE49-F238E27FC236}">
                    <a16:creationId xmlns:a16="http://schemas.microsoft.com/office/drawing/2014/main" id="{0B4FD0D1-3547-4559-B3DC-803EAD79959A}"/>
                  </a:ext>
                </a:extLst>
              </p:cNvPr>
              <p:cNvSpPr>
                <a:spLocks noChangeShapeType="1"/>
              </p:cNvSpPr>
              <p:nvPr/>
            </p:nvSpPr>
            <p:spPr bwMode="auto">
              <a:xfrm flipV="1">
                <a:off x="1353" y="949"/>
                <a:ext cx="227" cy="273"/>
              </a:xfrm>
              <a:prstGeom prst="line">
                <a:avLst/>
              </a:prstGeom>
              <a:noFill/>
              <a:ln w="9525">
                <a:solidFill>
                  <a:schemeClr val="tx1"/>
                </a:solidFill>
                <a:round/>
                <a:headEnd/>
                <a:tailEnd/>
              </a:ln>
            </p:spPr>
            <p:txBody>
              <a:bodyPr/>
              <a:lstStyle/>
              <a:p>
                <a:endParaRPr lang="en-GB" sz="1600">
                  <a:solidFill>
                    <a:srgbClr val="000000"/>
                  </a:solidFill>
                  <a:latin typeface="Arial"/>
                </a:endParaRPr>
              </a:p>
            </p:txBody>
          </p:sp>
          <p:sp>
            <p:nvSpPr>
              <p:cNvPr id="197" name="Freeform 20">
                <a:extLst>
                  <a:ext uri="{FF2B5EF4-FFF2-40B4-BE49-F238E27FC236}">
                    <a16:creationId xmlns:a16="http://schemas.microsoft.com/office/drawing/2014/main" id="{F7DA4E3B-4B35-4EAF-8D9B-E248B7D99992}"/>
                  </a:ext>
                </a:extLst>
              </p:cNvPr>
              <p:cNvSpPr>
                <a:spLocks/>
              </p:cNvSpPr>
              <p:nvPr/>
            </p:nvSpPr>
            <p:spPr bwMode="auto">
              <a:xfrm>
                <a:off x="1481" y="1340"/>
                <a:ext cx="614" cy="139"/>
              </a:xfrm>
              <a:custGeom>
                <a:avLst/>
                <a:gdLst>
                  <a:gd name="T0" fmla="*/ 0 w 614"/>
                  <a:gd name="T1" fmla="*/ 23 h 139"/>
                  <a:gd name="T2" fmla="*/ 189 w 614"/>
                  <a:gd name="T3" fmla="*/ 9 h 139"/>
                  <a:gd name="T4" fmla="*/ 468 w 614"/>
                  <a:gd name="T5" fmla="*/ 79 h 139"/>
                  <a:gd name="T6" fmla="*/ 614 w 614"/>
                  <a:gd name="T7" fmla="*/ 139 h 139"/>
                  <a:gd name="T8" fmla="*/ 0 60000 65536"/>
                  <a:gd name="T9" fmla="*/ 0 60000 65536"/>
                  <a:gd name="T10" fmla="*/ 0 60000 65536"/>
                  <a:gd name="T11" fmla="*/ 0 60000 65536"/>
                  <a:gd name="T12" fmla="*/ 0 w 614"/>
                  <a:gd name="T13" fmla="*/ 0 h 139"/>
                  <a:gd name="T14" fmla="*/ 614 w 614"/>
                  <a:gd name="T15" fmla="*/ 139 h 139"/>
                </a:gdLst>
                <a:ahLst/>
                <a:cxnLst>
                  <a:cxn ang="T8">
                    <a:pos x="T0" y="T1"/>
                  </a:cxn>
                  <a:cxn ang="T9">
                    <a:pos x="T2" y="T3"/>
                  </a:cxn>
                  <a:cxn ang="T10">
                    <a:pos x="T4" y="T5"/>
                  </a:cxn>
                  <a:cxn ang="T11">
                    <a:pos x="T6" y="T7"/>
                  </a:cxn>
                </a:cxnLst>
                <a:rect l="T12" t="T13" r="T14" b="T15"/>
                <a:pathLst>
                  <a:path w="614" h="139">
                    <a:moveTo>
                      <a:pt x="0" y="23"/>
                    </a:moveTo>
                    <a:cubicBezTo>
                      <a:pt x="31" y="21"/>
                      <a:pt x="111" y="0"/>
                      <a:pt x="189" y="9"/>
                    </a:cubicBezTo>
                    <a:cubicBezTo>
                      <a:pt x="267" y="18"/>
                      <a:pt x="397" y="57"/>
                      <a:pt x="468" y="79"/>
                    </a:cubicBezTo>
                    <a:cubicBezTo>
                      <a:pt x="539" y="101"/>
                      <a:pt x="584" y="127"/>
                      <a:pt x="614" y="139"/>
                    </a:cubicBezTo>
                  </a:path>
                </a:pathLst>
              </a:custGeom>
              <a:noFill/>
              <a:ln w="9525">
                <a:solidFill>
                  <a:schemeClr val="tx1"/>
                </a:solidFill>
                <a:round/>
                <a:headEnd/>
                <a:tailEnd/>
              </a:ln>
            </p:spPr>
            <p:txBody>
              <a:bodyPr/>
              <a:lstStyle/>
              <a:p>
                <a:endParaRPr lang="en-GB" sz="1600">
                  <a:solidFill>
                    <a:srgbClr val="000000"/>
                  </a:solidFill>
                  <a:latin typeface="Arial"/>
                </a:endParaRPr>
              </a:p>
            </p:txBody>
          </p:sp>
          <p:sp>
            <p:nvSpPr>
              <p:cNvPr id="229" name="Freeform 21">
                <a:extLst>
                  <a:ext uri="{FF2B5EF4-FFF2-40B4-BE49-F238E27FC236}">
                    <a16:creationId xmlns:a16="http://schemas.microsoft.com/office/drawing/2014/main" id="{A2EAA07D-76DE-4FC3-9E61-B50B7A65C6B9}"/>
                  </a:ext>
                </a:extLst>
              </p:cNvPr>
              <p:cNvSpPr>
                <a:spLocks/>
              </p:cNvSpPr>
              <p:nvPr/>
            </p:nvSpPr>
            <p:spPr bwMode="auto">
              <a:xfrm>
                <a:off x="400" y="1098"/>
                <a:ext cx="636" cy="198"/>
              </a:xfrm>
              <a:custGeom>
                <a:avLst/>
                <a:gdLst>
                  <a:gd name="T0" fmla="*/ 636 w 636"/>
                  <a:gd name="T1" fmla="*/ 198 h 198"/>
                  <a:gd name="T2" fmla="*/ 410 w 636"/>
                  <a:gd name="T3" fmla="*/ 108 h 198"/>
                  <a:gd name="T4" fmla="*/ 92 w 636"/>
                  <a:gd name="T5" fmla="*/ 17 h 198"/>
                  <a:gd name="T6" fmla="*/ 0 w 636"/>
                  <a:gd name="T7" fmla="*/ 3 h 198"/>
                  <a:gd name="T8" fmla="*/ 0 60000 65536"/>
                  <a:gd name="T9" fmla="*/ 0 60000 65536"/>
                  <a:gd name="T10" fmla="*/ 0 60000 65536"/>
                  <a:gd name="T11" fmla="*/ 0 60000 65536"/>
                  <a:gd name="T12" fmla="*/ 0 w 636"/>
                  <a:gd name="T13" fmla="*/ 0 h 198"/>
                  <a:gd name="T14" fmla="*/ 636 w 636"/>
                  <a:gd name="T15" fmla="*/ 198 h 198"/>
                </a:gdLst>
                <a:ahLst/>
                <a:cxnLst>
                  <a:cxn ang="T8">
                    <a:pos x="T0" y="T1"/>
                  </a:cxn>
                  <a:cxn ang="T9">
                    <a:pos x="T2" y="T3"/>
                  </a:cxn>
                  <a:cxn ang="T10">
                    <a:pos x="T4" y="T5"/>
                  </a:cxn>
                  <a:cxn ang="T11">
                    <a:pos x="T6" y="T7"/>
                  </a:cxn>
                </a:cxnLst>
                <a:rect l="T12" t="T13" r="T14" b="T15"/>
                <a:pathLst>
                  <a:path w="636" h="198">
                    <a:moveTo>
                      <a:pt x="636" y="198"/>
                    </a:moveTo>
                    <a:cubicBezTo>
                      <a:pt x="569" y="168"/>
                      <a:pt x="501" y="138"/>
                      <a:pt x="410" y="108"/>
                    </a:cubicBezTo>
                    <a:cubicBezTo>
                      <a:pt x="319" y="78"/>
                      <a:pt x="160" y="34"/>
                      <a:pt x="92" y="17"/>
                    </a:cubicBezTo>
                    <a:cubicBezTo>
                      <a:pt x="24" y="0"/>
                      <a:pt x="19" y="6"/>
                      <a:pt x="0" y="3"/>
                    </a:cubicBezTo>
                  </a:path>
                </a:pathLst>
              </a:custGeom>
              <a:noFill/>
              <a:ln w="9525">
                <a:solidFill>
                  <a:schemeClr val="tx1"/>
                </a:solidFill>
                <a:round/>
                <a:headEnd/>
                <a:tailEnd/>
              </a:ln>
            </p:spPr>
            <p:txBody>
              <a:bodyPr/>
              <a:lstStyle/>
              <a:p>
                <a:endParaRPr lang="en-GB" sz="1600">
                  <a:solidFill>
                    <a:srgbClr val="000000"/>
                  </a:solidFill>
                  <a:latin typeface="Arial"/>
                </a:endParaRPr>
              </a:p>
            </p:txBody>
          </p:sp>
          <p:sp>
            <p:nvSpPr>
              <p:cNvPr id="257" name="Freeform 22">
                <a:extLst>
                  <a:ext uri="{FF2B5EF4-FFF2-40B4-BE49-F238E27FC236}">
                    <a16:creationId xmlns:a16="http://schemas.microsoft.com/office/drawing/2014/main" id="{8092F8FA-59D5-40B8-89BF-00406F809A56}"/>
                  </a:ext>
                </a:extLst>
              </p:cNvPr>
              <p:cNvSpPr>
                <a:spLocks/>
              </p:cNvSpPr>
              <p:nvPr/>
            </p:nvSpPr>
            <p:spPr bwMode="auto">
              <a:xfrm>
                <a:off x="520" y="1284"/>
                <a:ext cx="515" cy="75"/>
              </a:xfrm>
              <a:custGeom>
                <a:avLst/>
                <a:gdLst>
                  <a:gd name="T0" fmla="*/ 515 w 515"/>
                  <a:gd name="T1" fmla="*/ 49 h 75"/>
                  <a:gd name="T2" fmla="*/ 382 w 515"/>
                  <a:gd name="T3" fmla="*/ 7 h 75"/>
                  <a:gd name="T4" fmla="*/ 238 w 515"/>
                  <a:gd name="T5" fmla="*/ 7 h 75"/>
                  <a:gd name="T6" fmla="*/ 62 w 515"/>
                  <a:gd name="T7" fmla="*/ 49 h 75"/>
                  <a:gd name="T8" fmla="*/ 0 w 515"/>
                  <a:gd name="T9" fmla="*/ 75 h 75"/>
                  <a:gd name="T10" fmla="*/ 0 60000 65536"/>
                  <a:gd name="T11" fmla="*/ 0 60000 65536"/>
                  <a:gd name="T12" fmla="*/ 0 60000 65536"/>
                  <a:gd name="T13" fmla="*/ 0 60000 65536"/>
                  <a:gd name="T14" fmla="*/ 0 60000 65536"/>
                  <a:gd name="T15" fmla="*/ 0 w 515"/>
                  <a:gd name="T16" fmla="*/ 0 h 75"/>
                  <a:gd name="T17" fmla="*/ 515 w 515"/>
                  <a:gd name="T18" fmla="*/ 75 h 75"/>
                </a:gdLst>
                <a:ahLst/>
                <a:cxnLst>
                  <a:cxn ang="T10">
                    <a:pos x="T0" y="T1"/>
                  </a:cxn>
                  <a:cxn ang="T11">
                    <a:pos x="T2" y="T3"/>
                  </a:cxn>
                  <a:cxn ang="T12">
                    <a:pos x="T4" y="T5"/>
                  </a:cxn>
                  <a:cxn ang="T13">
                    <a:pos x="T6" y="T7"/>
                  </a:cxn>
                  <a:cxn ang="T14">
                    <a:pos x="T8" y="T9"/>
                  </a:cxn>
                </a:cxnLst>
                <a:rect l="T15" t="T16" r="T17" b="T18"/>
                <a:pathLst>
                  <a:path w="515" h="75">
                    <a:moveTo>
                      <a:pt x="515" y="49"/>
                    </a:moveTo>
                    <a:cubicBezTo>
                      <a:pt x="493" y="42"/>
                      <a:pt x="428" y="14"/>
                      <a:pt x="382" y="7"/>
                    </a:cubicBezTo>
                    <a:cubicBezTo>
                      <a:pt x="336" y="0"/>
                      <a:pt x="291" y="0"/>
                      <a:pt x="238" y="7"/>
                    </a:cubicBezTo>
                    <a:cubicBezTo>
                      <a:pt x="185" y="14"/>
                      <a:pt x="102" y="38"/>
                      <a:pt x="62" y="49"/>
                    </a:cubicBezTo>
                    <a:cubicBezTo>
                      <a:pt x="22" y="60"/>
                      <a:pt x="13" y="70"/>
                      <a:pt x="0" y="75"/>
                    </a:cubicBezTo>
                  </a:path>
                </a:pathLst>
              </a:custGeom>
              <a:noFill/>
              <a:ln w="9525">
                <a:solidFill>
                  <a:schemeClr val="tx1"/>
                </a:solidFill>
                <a:round/>
                <a:headEnd/>
                <a:tailEnd/>
              </a:ln>
            </p:spPr>
            <p:txBody>
              <a:bodyPr/>
              <a:lstStyle/>
              <a:p>
                <a:endParaRPr lang="en-GB" sz="1600">
                  <a:solidFill>
                    <a:srgbClr val="000000"/>
                  </a:solidFill>
                  <a:latin typeface="Arial"/>
                </a:endParaRPr>
              </a:p>
            </p:txBody>
          </p:sp>
          <p:sp>
            <p:nvSpPr>
              <p:cNvPr id="259" name="Freeform 23">
                <a:extLst>
                  <a:ext uri="{FF2B5EF4-FFF2-40B4-BE49-F238E27FC236}">
                    <a16:creationId xmlns:a16="http://schemas.microsoft.com/office/drawing/2014/main" id="{3BD83DEB-E2AF-439F-8249-7A964AF6553C}"/>
                  </a:ext>
                </a:extLst>
              </p:cNvPr>
              <p:cNvSpPr>
                <a:spLocks/>
              </p:cNvSpPr>
              <p:nvPr/>
            </p:nvSpPr>
            <p:spPr bwMode="auto">
              <a:xfrm>
                <a:off x="629" y="980"/>
                <a:ext cx="398" cy="287"/>
              </a:xfrm>
              <a:custGeom>
                <a:avLst/>
                <a:gdLst>
                  <a:gd name="T0" fmla="*/ 398 w 398"/>
                  <a:gd name="T1" fmla="*/ 287 h 287"/>
                  <a:gd name="T2" fmla="*/ 272 w 398"/>
                  <a:gd name="T3" fmla="*/ 144 h 287"/>
                  <a:gd name="T4" fmla="*/ 136 w 398"/>
                  <a:gd name="T5" fmla="*/ 52 h 287"/>
                  <a:gd name="T6" fmla="*/ 0 w 398"/>
                  <a:gd name="T7" fmla="*/ 0 h 287"/>
                  <a:gd name="T8" fmla="*/ 0 60000 65536"/>
                  <a:gd name="T9" fmla="*/ 0 60000 65536"/>
                  <a:gd name="T10" fmla="*/ 0 60000 65536"/>
                  <a:gd name="T11" fmla="*/ 0 60000 65536"/>
                  <a:gd name="T12" fmla="*/ 0 w 398"/>
                  <a:gd name="T13" fmla="*/ 0 h 287"/>
                  <a:gd name="T14" fmla="*/ 398 w 398"/>
                  <a:gd name="T15" fmla="*/ 287 h 287"/>
                </a:gdLst>
                <a:ahLst/>
                <a:cxnLst>
                  <a:cxn ang="T8">
                    <a:pos x="T0" y="T1"/>
                  </a:cxn>
                  <a:cxn ang="T9">
                    <a:pos x="T2" y="T3"/>
                  </a:cxn>
                  <a:cxn ang="T10">
                    <a:pos x="T4" y="T5"/>
                  </a:cxn>
                  <a:cxn ang="T11">
                    <a:pos x="T6" y="T7"/>
                  </a:cxn>
                </a:cxnLst>
                <a:rect l="T12" t="T13" r="T14" b="T15"/>
                <a:pathLst>
                  <a:path w="398" h="287">
                    <a:moveTo>
                      <a:pt x="398" y="287"/>
                    </a:moveTo>
                    <a:cubicBezTo>
                      <a:pt x="377" y="263"/>
                      <a:pt x="316" y="183"/>
                      <a:pt x="272" y="144"/>
                    </a:cubicBezTo>
                    <a:cubicBezTo>
                      <a:pt x="228" y="105"/>
                      <a:pt x="181" y="76"/>
                      <a:pt x="136" y="52"/>
                    </a:cubicBezTo>
                    <a:cubicBezTo>
                      <a:pt x="91" y="28"/>
                      <a:pt x="28" y="11"/>
                      <a:pt x="0" y="0"/>
                    </a:cubicBezTo>
                  </a:path>
                </a:pathLst>
              </a:custGeom>
              <a:noFill/>
              <a:ln w="9525">
                <a:solidFill>
                  <a:schemeClr val="tx1"/>
                </a:solidFill>
                <a:round/>
                <a:headEnd/>
                <a:tailEnd/>
              </a:ln>
            </p:spPr>
            <p:txBody>
              <a:bodyPr/>
              <a:lstStyle/>
              <a:p>
                <a:endParaRPr lang="en-GB" sz="1600">
                  <a:solidFill>
                    <a:srgbClr val="000000"/>
                  </a:solidFill>
                  <a:latin typeface="Arial"/>
                </a:endParaRPr>
              </a:p>
            </p:txBody>
          </p:sp>
          <p:sp>
            <p:nvSpPr>
              <p:cNvPr id="260" name="Line 24">
                <a:extLst>
                  <a:ext uri="{FF2B5EF4-FFF2-40B4-BE49-F238E27FC236}">
                    <a16:creationId xmlns:a16="http://schemas.microsoft.com/office/drawing/2014/main" id="{29C6C07B-2198-445F-A1FD-D23415471B19}"/>
                  </a:ext>
                </a:extLst>
              </p:cNvPr>
              <p:cNvSpPr>
                <a:spLocks noChangeShapeType="1"/>
              </p:cNvSpPr>
              <p:nvPr/>
            </p:nvSpPr>
            <p:spPr bwMode="auto">
              <a:xfrm flipH="1" flipV="1">
                <a:off x="871" y="945"/>
                <a:ext cx="227" cy="273"/>
              </a:xfrm>
              <a:prstGeom prst="line">
                <a:avLst/>
              </a:prstGeom>
              <a:noFill/>
              <a:ln w="9525">
                <a:solidFill>
                  <a:schemeClr val="tx1"/>
                </a:solidFill>
                <a:round/>
                <a:headEnd/>
                <a:tailEnd/>
              </a:ln>
            </p:spPr>
            <p:txBody>
              <a:bodyPr/>
              <a:lstStyle/>
              <a:p>
                <a:endParaRPr lang="en-GB" sz="1600">
                  <a:solidFill>
                    <a:srgbClr val="000000"/>
                  </a:solidFill>
                  <a:latin typeface="Arial"/>
                </a:endParaRPr>
              </a:p>
            </p:txBody>
          </p:sp>
          <p:sp>
            <p:nvSpPr>
              <p:cNvPr id="261" name="Freeform 25">
                <a:extLst>
                  <a:ext uri="{FF2B5EF4-FFF2-40B4-BE49-F238E27FC236}">
                    <a16:creationId xmlns:a16="http://schemas.microsoft.com/office/drawing/2014/main" id="{637FDDEE-EE93-4A2A-B235-FED98A17977C}"/>
                  </a:ext>
                </a:extLst>
              </p:cNvPr>
              <p:cNvSpPr>
                <a:spLocks/>
              </p:cNvSpPr>
              <p:nvPr/>
            </p:nvSpPr>
            <p:spPr bwMode="auto">
              <a:xfrm>
                <a:off x="427" y="1330"/>
                <a:ext cx="571" cy="116"/>
              </a:xfrm>
              <a:custGeom>
                <a:avLst/>
                <a:gdLst>
                  <a:gd name="T0" fmla="*/ 571 w 571"/>
                  <a:gd name="T1" fmla="*/ 23 h 116"/>
                  <a:gd name="T2" fmla="*/ 382 w 571"/>
                  <a:gd name="T3" fmla="*/ 9 h 116"/>
                  <a:gd name="T4" fmla="*/ 103 w 571"/>
                  <a:gd name="T5" fmla="*/ 79 h 116"/>
                  <a:gd name="T6" fmla="*/ 0 w 571"/>
                  <a:gd name="T7" fmla="*/ 116 h 116"/>
                  <a:gd name="T8" fmla="*/ 0 60000 65536"/>
                  <a:gd name="T9" fmla="*/ 0 60000 65536"/>
                  <a:gd name="T10" fmla="*/ 0 60000 65536"/>
                  <a:gd name="T11" fmla="*/ 0 60000 65536"/>
                  <a:gd name="T12" fmla="*/ 0 w 571"/>
                  <a:gd name="T13" fmla="*/ 0 h 116"/>
                  <a:gd name="T14" fmla="*/ 571 w 571"/>
                  <a:gd name="T15" fmla="*/ 116 h 116"/>
                </a:gdLst>
                <a:ahLst/>
                <a:cxnLst>
                  <a:cxn ang="T8">
                    <a:pos x="T0" y="T1"/>
                  </a:cxn>
                  <a:cxn ang="T9">
                    <a:pos x="T2" y="T3"/>
                  </a:cxn>
                  <a:cxn ang="T10">
                    <a:pos x="T4" y="T5"/>
                  </a:cxn>
                  <a:cxn ang="T11">
                    <a:pos x="T6" y="T7"/>
                  </a:cxn>
                </a:cxnLst>
                <a:rect l="T12" t="T13" r="T14" b="T15"/>
                <a:pathLst>
                  <a:path w="571" h="116">
                    <a:moveTo>
                      <a:pt x="571" y="23"/>
                    </a:moveTo>
                    <a:cubicBezTo>
                      <a:pt x="540" y="21"/>
                      <a:pt x="460" y="0"/>
                      <a:pt x="382" y="9"/>
                    </a:cubicBezTo>
                    <a:cubicBezTo>
                      <a:pt x="304" y="18"/>
                      <a:pt x="167" y="61"/>
                      <a:pt x="103" y="79"/>
                    </a:cubicBezTo>
                    <a:cubicBezTo>
                      <a:pt x="39" y="97"/>
                      <a:pt x="21" y="108"/>
                      <a:pt x="0" y="116"/>
                    </a:cubicBezTo>
                  </a:path>
                </a:pathLst>
              </a:custGeom>
              <a:noFill/>
              <a:ln w="9525">
                <a:solidFill>
                  <a:schemeClr val="tx1"/>
                </a:solidFill>
                <a:round/>
                <a:headEnd/>
                <a:tailEnd/>
              </a:ln>
            </p:spPr>
            <p:txBody>
              <a:bodyPr/>
              <a:lstStyle/>
              <a:p>
                <a:endParaRPr lang="en-GB" sz="1600">
                  <a:solidFill>
                    <a:srgbClr val="000000"/>
                  </a:solidFill>
                  <a:latin typeface="Arial"/>
                </a:endParaRPr>
              </a:p>
            </p:txBody>
          </p:sp>
          <p:sp>
            <p:nvSpPr>
              <p:cNvPr id="262" name="Arc 26">
                <a:extLst>
                  <a:ext uri="{FF2B5EF4-FFF2-40B4-BE49-F238E27FC236}">
                    <a16:creationId xmlns:a16="http://schemas.microsoft.com/office/drawing/2014/main" id="{38170643-959B-4CE1-B300-224F846B8A89}"/>
                  </a:ext>
                </a:extLst>
              </p:cNvPr>
              <p:cNvSpPr>
                <a:spLocks/>
              </p:cNvSpPr>
              <p:nvPr/>
            </p:nvSpPr>
            <p:spPr bwMode="auto">
              <a:xfrm rot="-3584482">
                <a:off x="828" y="1444"/>
                <a:ext cx="181" cy="105"/>
              </a:xfrm>
              <a:custGeom>
                <a:avLst/>
                <a:gdLst>
                  <a:gd name="T0" fmla="*/ 0 w 43200"/>
                  <a:gd name="T1" fmla="*/ 0 h 21600"/>
                  <a:gd name="T2" fmla="*/ 0 w 43200"/>
                  <a:gd name="T3" fmla="*/ 0 h 21600"/>
                  <a:gd name="T4" fmla="*/ 0 w 43200"/>
                  <a:gd name="T5" fmla="*/ 0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0" y="21525"/>
                    </a:moveTo>
                    <a:cubicBezTo>
                      <a:pt x="41" y="9625"/>
                      <a:pt x="9699" y="-1"/>
                      <a:pt x="21600" y="0"/>
                    </a:cubicBezTo>
                    <a:cubicBezTo>
                      <a:pt x="33529" y="0"/>
                      <a:pt x="43200" y="9670"/>
                      <a:pt x="43200" y="21600"/>
                    </a:cubicBezTo>
                  </a:path>
                  <a:path w="43200" h="21600" stroke="0" extrusionOk="0">
                    <a:moveTo>
                      <a:pt x="0" y="21525"/>
                    </a:moveTo>
                    <a:cubicBezTo>
                      <a:pt x="41" y="9625"/>
                      <a:pt x="9699" y="-1"/>
                      <a:pt x="21600" y="0"/>
                    </a:cubicBezTo>
                    <a:cubicBezTo>
                      <a:pt x="33529" y="0"/>
                      <a:pt x="43200" y="9670"/>
                      <a:pt x="43200" y="21600"/>
                    </a:cubicBezTo>
                    <a:lnTo>
                      <a:pt x="21600" y="21600"/>
                    </a:lnTo>
                    <a:lnTo>
                      <a:pt x="0" y="21525"/>
                    </a:lnTo>
                    <a:close/>
                  </a:path>
                </a:pathLst>
              </a:custGeom>
              <a:solidFill>
                <a:schemeClr val="tx1"/>
              </a:solidFill>
              <a:ln w="9525">
                <a:solidFill>
                  <a:schemeClr val="tx1"/>
                </a:solidFill>
                <a:round/>
                <a:headEnd/>
                <a:tailEnd/>
              </a:ln>
            </p:spPr>
            <p:txBody>
              <a:bodyPr wrap="none" anchor="ctr"/>
              <a:lstStyle/>
              <a:p>
                <a:endParaRPr lang="en-GB" sz="1600">
                  <a:solidFill>
                    <a:srgbClr val="000000"/>
                  </a:solidFill>
                  <a:latin typeface="Arial"/>
                </a:endParaRPr>
              </a:p>
            </p:txBody>
          </p:sp>
          <p:sp>
            <p:nvSpPr>
              <p:cNvPr id="263" name="Arc 27">
                <a:extLst>
                  <a:ext uri="{FF2B5EF4-FFF2-40B4-BE49-F238E27FC236}">
                    <a16:creationId xmlns:a16="http://schemas.microsoft.com/office/drawing/2014/main" id="{C059350A-3F8F-4948-9E2E-87A6A4A97DB3}"/>
                  </a:ext>
                </a:extLst>
              </p:cNvPr>
              <p:cNvSpPr>
                <a:spLocks/>
              </p:cNvSpPr>
              <p:nvPr/>
            </p:nvSpPr>
            <p:spPr bwMode="auto">
              <a:xfrm rot="3630385">
                <a:off x="1503" y="1453"/>
                <a:ext cx="181" cy="101"/>
              </a:xfrm>
              <a:custGeom>
                <a:avLst/>
                <a:gdLst>
                  <a:gd name="T0" fmla="*/ 0 w 43200"/>
                  <a:gd name="T1" fmla="*/ 0 h 21600"/>
                  <a:gd name="T2" fmla="*/ 0 w 43200"/>
                  <a:gd name="T3" fmla="*/ 0 h 21600"/>
                  <a:gd name="T4" fmla="*/ 0 w 43200"/>
                  <a:gd name="T5" fmla="*/ 0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0" y="21525"/>
                    </a:moveTo>
                    <a:cubicBezTo>
                      <a:pt x="41" y="9625"/>
                      <a:pt x="9699" y="-1"/>
                      <a:pt x="21600" y="0"/>
                    </a:cubicBezTo>
                    <a:cubicBezTo>
                      <a:pt x="33529" y="0"/>
                      <a:pt x="43200" y="9670"/>
                      <a:pt x="43200" y="21600"/>
                    </a:cubicBezTo>
                  </a:path>
                  <a:path w="43200" h="21600" stroke="0" extrusionOk="0">
                    <a:moveTo>
                      <a:pt x="0" y="21525"/>
                    </a:moveTo>
                    <a:cubicBezTo>
                      <a:pt x="41" y="9625"/>
                      <a:pt x="9699" y="-1"/>
                      <a:pt x="21600" y="0"/>
                    </a:cubicBezTo>
                    <a:cubicBezTo>
                      <a:pt x="33529" y="0"/>
                      <a:pt x="43200" y="9670"/>
                      <a:pt x="43200" y="21600"/>
                    </a:cubicBezTo>
                    <a:lnTo>
                      <a:pt x="21600" y="21600"/>
                    </a:lnTo>
                    <a:lnTo>
                      <a:pt x="0" y="21525"/>
                    </a:lnTo>
                    <a:close/>
                  </a:path>
                </a:pathLst>
              </a:custGeom>
              <a:solidFill>
                <a:schemeClr val="tx1"/>
              </a:solidFill>
              <a:ln w="9525">
                <a:solidFill>
                  <a:schemeClr val="tx1"/>
                </a:solidFill>
                <a:round/>
                <a:headEnd/>
                <a:tailEnd/>
              </a:ln>
            </p:spPr>
            <p:txBody>
              <a:bodyPr wrap="none" anchor="ctr"/>
              <a:lstStyle/>
              <a:p>
                <a:endParaRPr lang="en-GB" sz="1600">
                  <a:solidFill>
                    <a:srgbClr val="000000"/>
                  </a:solidFill>
                  <a:latin typeface="Arial"/>
                </a:endParaRPr>
              </a:p>
            </p:txBody>
          </p:sp>
          <p:sp>
            <p:nvSpPr>
              <p:cNvPr id="264" name="AutoShape 28">
                <a:extLst>
                  <a:ext uri="{FF2B5EF4-FFF2-40B4-BE49-F238E27FC236}">
                    <a16:creationId xmlns:a16="http://schemas.microsoft.com/office/drawing/2014/main" id="{172A302D-E582-4C71-B06E-589F94A09A7C}"/>
                  </a:ext>
                </a:extLst>
              </p:cNvPr>
              <p:cNvSpPr>
                <a:spLocks noChangeArrowheads="1"/>
              </p:cNvSpPr>
              <p:nvPr/>
            </p:nvSpPr>
            <p:spPr bwMode="auto">
              <a:xfrm rot="10193123">
                <a:off x="1456" y="1442"/>
                <a:ext cx="182" cy="18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629 w 21600"/>
                  <a:gd name="T13" fmla="*/ 0 h 21600"/>
                  <a:gd name="T14" fmla="*/ 16971 w 21600"/>
                  <a:gd name="T15" fmla="*/ 3699 h 21600"/>
                </a:gdLst>
                <a:ahLst/>
                <a:cxnLst>
                  <a:cxn ang="T8">
                    <a:pos x="T0" y="T1"/>
                  </a:cxn>
                  <a:cxn ang="T9">
                    <a:pos x="T2" y="T3"/>
                  </a:cxn>
                  <a:cxn ang="T10">
                    <a:pos x="T4" y="T5"/>
                  </a:cxn>
                  <a:cxn ang="T11">
                    <a:pos x="T6" y="T7"/>
                  </a:cxn>
                </a:cxnLst>
                <a:rect l="T12" t="T13" r="T14" b="T15"/>
                <a:pathLst>
                  <a:path w="21600" h="21600">
                    <a:moveTo>
                      <a:pt x="7256" y="2955"/>
                    </a:moveTo>
                    <a:cubicBezTo>
                      <a:pt x="8369" y="2452"/>
                      <a:pt x="9577" y="2191"/>
                      <a:pt x="10800" y="2192"/>
                    </a:cubicBezTo>
                    <a:cubicBezTo>
                      <a:pt x="12022" y="2192"/>
                      <a:pt x="13230" y="2452"/>
                      <a:pt x="14343" y="2955"/>
                    </a:cubicBezTo>
                    <a:lnTo>
                      <a:pt x="15246" y="957"/>
                    </a:lnTo>
                    <a:cubicBezTo>
                      <a:pt x="13848" y="326"/>
                      <a:pt x="12333" y="-1"/>
                      <a:pt x="10799" y="0"/>
                    </a:cubicBezTo>
                    <a:cubicBezTo>
                      <a:pt x="9266" y="0"/>
                      <a:pt x="7751" y="326"/>
                      <a:pt x="6353" y="957"/>
                    </a:cubicBezTo>
                    <a:lnTo>
                      <a:pt x="7256" y="2955"/>
                    </a:lnTo>
                    <a:close/>
                  </a:path>
                </a:pathLst>
              </a:custGeom>
              <a:noFill/>
              <a:ln w="2540">
                <a:solidFill>
                  <a:schemeClr val="tx1"/>
                </a:solidFill>
                <a:miter lim="800000"/>
                <a:headEnd/>
                <a:tailEnd/>
              </a:ln>
            </p:spPr>
            <p:txBody>
              <a:bodyPr rot="10800000" wrap="none" anchor="ctr"/>
              <a:lstStyle/>
              <a:p>
                <a:endParaRPr lang="en-GB" sz="1600">
                  <a:solidFill>
                    <a:srgbClr val="000000"/>
                  </a:solidFill>
                  <a:latin typeface="Arial"/>
                </a:endParaRPr>
              </a:p>
            </p:txBody>
          </p:sp>
          <p:sp>
            <p:nvSpPr>
              <p:cNvPr id="265" name="AutoShape 29">
                <a:extLst>
                  <a:ext uri="{FF2B5EF4-FFF2-40B4-BE49-F238E27FC236}">
                    <a16:creationId xmlns:a16="http://schemas.microsoft.com/office/drawing/2014/main" id="{7D661FF3-4DF1-496E-87EB-8124C2155649}"/>
                  </a:ext>
                </a:extLst>
              </p:cNvPr>
              <p:cNvSpPr>
                <a:spLocks noChangeArrowheads="1"/>
              </p:cNvSpPr>
              <p:nvPr/>
            </p:nvSpPr>
            <p:spPr bwMode="auto">
              <a:xfrm rot="6207964" flipH="1">
                <a:off x="875" y="1432"/>
                <a:ext cx="182" cy="18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10621 h 21600"/>
                </a:gdLst>
                <a:ahLst/>
                <a:cxnLst>
                  <a:cxn ang="T8">
                    <a:pos x="T0" y="T1"/>
                  </a:cxn>
                  <a:cxn ang="T9">
                    <a:pos x="T2" y="T3"/>
                  </a:cxn>
                  <a:cxn ang="T10">
                    <a:pos x="T4" y="T5"/>
                  </a:cxn>
                  <a:cxn ang="T11">
                    <a:pos x="T6" y="T7"/>
                  </a:cxn>
                </a:cxnLst>
                <a:rect l="T12" t="T13" r="T14" b="T15"/>
                <a:pathLst>
                  <a:path w="21600" h="21600">
                    <a:moveTo>
                      <a:pt x="2489" y="8351"/>
                    </a:moveTo>
                    <a:cubicBezTo>
                      <a:pt x="3575" y="4665"/>
                      <a:pt x="6958" y="2135"/>
                      <a:pt x="10800" y="2136"/>
                    </a:cubicBezTo>
                    <a:cubicBezTo>
                      <a:pt x="14641" y="2136"/>
                      <a:pt x="18024" y="4665"/>
                      <a:pt x="19110" y="8351"/>
                    </a:cubicBezTo>
                    <a:lnTo>
                      <a:pt x="21159" y="7747"/>
                    </a:lnTo>
                    <a:cubicBezTo>
                      <a:pt x="19805" y="3153"/>
                      <a:pt x="15588" y="-1"/>
                      <a:pt x="10799" y="0"/>
                    </a:cubicBezTo>
                    <a:cubicBezTo>
                      <a:pt x="6011" y="0"/>
                      <a:pt x="1794" y="3153"/>
                      <a:pt x="440" y="7747"/>
                    </a:cubicBezTo>
                    <a:lnTo>
                      <a:pt x="2489" y="8351"/>
                    </a:lnTo>
                    <a:close/>
                  </a:path>
                </a:pathLst>
              </a:custGeom>
              <a:solidFill>
                <a:schemeClr val="bg1"/>
              </a:solidFill>
              <a:ln w="2540">
                <a:solidFill>
                  <a:schemeClr val="tx1"/>
                </a:solidFill>
                <a:miter lim="800000"/>
                <a:headEnd/>
                <a:tailEnd/>
              </a:ln>
            </p:spPr>
            <p:txBody>
              <a:bodyPr rot="10800000" vert="eaVert" wrap="none" anchor="ctr"/>
              <a:lstStyle/>
              <a:p>
                <a:endParaRPr lang="en-GB" sz="1600">
                  <a:solidFill>
                    <a:srgbClr val="000000"/>
                  </a:solidFill>
                  <a:latin typeface="Arial"/>
                </a:endParaRPr>
              </a:p>
            </p:txBody>
          </p:sp>
          <p:sp>
            <p:nvSpPr>
              <p:cNvPr id="266" name="Oval 30">
                <a:extLst>
                  <a:ext uri="{FF2B5EF4-FFF2-40B4-BE49-F238E27FC236}">
                    <a16:creationId xmlns:a16="http://schemas.microsoft.com/office/drawing/2014/main" id="{0CC9FC98-CD82-4F38-ABCF-772164291C27}"/>
                  </a:ext>
                </a:extLst>
              </p:cNvPr>
              <p:cNvSpPr>
                <a:spLocks noChangeArrowheads="1"/>
              </p:cNvSpPr>
              <p:nvPr/>
            </p:nvSpPr>
            <p:spPr bwMode="auto">
              <a:xfrm rot="1634323">
                <a:off x="953" y="1837"/>
                <a:ext cx="190" cy="122"/>
              </a:xfrm>
              <a:prstGeom prst="ellipse">
                <a:avLst/>
              </a:prstGeom>
              <a:solidFill>
                <a:srgbClr val="88C9CE"/>
              </a:solidFill>
              <a:ln w="2540">
                <a:solidFill>
                  <a:schemeClr val="tx1"/>
                </a:solidFill>
                <a:round/>
                <a:headEnd/>
                <a:tailEnd/>
              </a:ln>
            </p:spPr>
            <p:txBody>
              <a:bodyPr wrap="none" anchor="ctr"/>
              <a:lstStyle/>
              <a:p>
                <a:endParaRPr lang="en-US" sz="1600">
                  <a:solidFill>
                    <a:srgbClr val="000000"/>
                  </a:solidFill>
                  <a:latin typeface="Arial"/>
                </a:endParaRPr>
              </a:p>
            </p:txBody>
          </p:sp>
          <p:sp>
            <p:nvSpPr>
              <p:cNvPr id="267" name="Oval 31">
                <a:extLst>
                  <a:ext uri="{FF2B5EF4-FFF2-40B4-BE49-F238E27FC236}">
                    <a16:creationId xmlns:a16="http://schemas.microsoft.com/office/drawing/2014/main" id="{2B842AB9-17B3-4411-927F-AA87B756E60B}"/>
                  </a:ext>
                </a:extLst>
              </p:cNvPr>
              <p:cNvSpPr>
                <a:spLocks noChangeArrowheads="1"/>
              </p:cNvSpPr>
              <p:nvPr/>
            </p:nvSpPr>
            <p:spPr bwMode="auto">
              <a:xfrm rot="1698045">
                <a:off x="997" y="1857"/>
                <a:ext cx="70" cy="57"/>
              </a:xfrm>
              <a:prstGeom prst="ellipse">
                <a:avLst/>
              </a:prstGeom>
              <a:solidFill>
                <a:srgbClr val="FF0000"/>
              </a:solidFill>
              <a:ln w="2540">
                <a:solidFill>
                  <a:schemeClr val="tx1"/>
                </a:solidFill>
                <a:round/>
                <a:headEnd/>
                <a:tailEnd/>
              </a:ln>
            </p:spPr>
            <p:txBody>
              <a:bodyPr wrap="none" anchor="ctr"/>
              <a:lstStyle/>
              <a:p>
                <a:endParaRPr lang="en-US" sz="1600">
                  <a:solidFill>
                    <a:srgbClr val="000000"/>
                  </a:solidFill>
                  <a:latin typeface="Arial"/>
                </a:endParaRPr>
              </a:p>
            </p:txBody>
          </p:sp>
          <p:sp>
            <p:nvSpPr>
              <p:cNvPr id="268" name="Freeform 32">
                <a:extLst>
                  <a:ext uri="{FF2B5EF4-FFF2-40B4-BE49-F238E27FC236}">
                    <a16:creationId xmlns:a16="http://schemas.microsoft.com/office/drawing/2014/main" id="{71316C2E-57D6-41F9-A42B-0D255CCF7507}"/>
                  </a:ext>
                </a:extLst>
              </p:cNvPr>
              <p:cNvSpPr>
                <a:spLocks/>
              </p:cNvSpPr>
              <p:nvPr/>
            </p:nvSpPr>
            <p:spPr bwMode="auto">
              <a:xfrm>
                <a:off x="1071" y="1591"/>
                <a:ext cx="414" cy="303"/>
              </a:xfrm>
              <a:custGeom>
                <a:avLst/>
                <a:gdLst>
                  <a:gd name="T0" fmla="*/ 414 w 414"/>
                  <a:gd name="T1" fmla="*/ 0 h 303"/>
                  <a:gd name="T2" fmla="*/ 282 w 414"/>
                  <a:gd name="T3" fmla="*/ 75 h 303"/>
                  <a:gd name="T4" fmla="*/ 128 w 414"/>
                  <a:gd name="T5" fmla="*/ 189 h 303"/>
                  <a:gd name="T6" fmla="*/ 0 w 414"/>
                  <a:gd name="T7" fmla="*/ 303 h 303"/>
                  <a:gd name="T8" fmla="*/ 0 60000 65536"/>
                  <a:gd name="T9" fmla="*/ 0 60000 65536"/>
                  <a:gd name="T10" fmla="*/ 0 60000 65536"/>
                  <a:gd name="T11" fmla="*/ 0 60000 65536"/>
                  <a:gd name="T12" fmla="*/ 0 w 414"/>
                  <a:gd name="T13" fmla="*/ 0 h 303"/>
                  <a:gd name="T14" fmla="*/ 414 w 414"/>
                  <a:gd name="T15" fmla="*/ 303 h 303"/>
                </a:gdLst>
                <a:ahLst/>
                <a:cxnLst>
                  <a:cxn ang="T8">
                    <a:pos x="T0" y="T1"/>
                  </a:cxn>
                  <a:cxn ang="T9">
                    <a:pos x="T2" y="T3"/>
                  </a:cxn>
                  <a:cxn ang="T10">
                    <a:pos x="T4" y="T5"/>
                  </a:cxn>
                  <a:cxn ang="T11">
                    <a:pos x="T6" y="T7"/>
                  </a:cxn>
                </a:cxnLst>
                <a:rect l="T12" t="T13" r="T14" b="T15"/>
                <a:pathLst>
                  <a:path w="414" h="303">
                    <a:moveTo>
                      <a:pt x="414" y="0"/>
                    </a:moveTo>
                    <a:cubicBezTo>
                      <a:pt x="392" y="12"/>
                      <a:pt x="330" y="43"/>
                      <a:pt x="282" y="75"/>
                    </a:cubicBezTo>
                    <a:cubicBezTo>
                      <a:pt x="234" y="107"/>
                      <a:pt x="175" y="151"/>
                      <a:pt x="128" y="189"/>
                    </a:cubicBezTo>
                    <a:cubicBezTo>
                      <a:pt x="81" y="227"/>
                      <a:pt x="21" y="284"/>
                      <a:pt x="0" y="303"/>
                    </a:cubicBezTo>
                  </a:path>
                </a:pathLst>
              </a:custGeom>
              <a:noFill/>
              <a:ln w="34290">
                <a:solidFill>
                  <a:srgbClr val="88C9CE"/>
                </a:solidFill>
                <a:round/>
                <a:headEnd/>
                <a:tailEnd/>
              </a:ln>
            </p:spPr>
            <p:txBody>
              <a:bodyPr/>
              <a:lstStyle/>
              <a:p>
                <a:endParaRPr lang="en-GB" sz="1600">
                  <a:solidFill>
                    <a:srgbClr val="000000"/>
                  </a:solidFill>
                  <a:latin typeface="Arial"/>
                </a:endParaRPr>
              </a:p>
            </p:txBody>
          </p:sp>
          <p:sp>
            <p:nvSpPr>
              <p:cNvPr id="269" name="Line 33">
                <a:extLst>
                  <a:ext uri="{FF2B5EF4-FFF2-40B4-BE49-F238E27FC236}">
                    <a16:creationId xmlns:a16="http://schemas.microsoft.com/office/drawing/2014/main" id="{722F9C0B-B73B-4A26-B447-0E6219BEEAAE}"/>
                  </a:ext>
                </a:extLst>
              </p:cNvPr>
              <p:cNvSpPr>
                <a:spLocks noChangeShapeType="1"/>
              </p:cNvSpPr>
              <p:nvPr/>
            </p:nvSpPr>
            <p:spPr bwMode="auto">
              <a:xfrm flipH="1">
                <a:off x="955" y="1890"/>
                <a:ext cx="67" cy="130"/>
              </a:xfrm>
              <a:prstGeom prst="line">
                <a:avLst/>
              </a:prstGeom>
              <a:noFill/>
              <a:ln w="15240">
                <a:solidFill>
                  <a:srgbClr val="FF0000"/>
                </a:solidFill>
                <a:round/>
                <a:headEnd/>
                <a:tailEnd/>
              </a:ln>
            </p:spPr>
            <p:txBody>
              <a:bodyPr/>
              <a:lstStyle/>
              <a:p>
                <a:endParaRPr lang="en-GB" sz="1600">
                  <a:solidFill>
                    <a:srgbClr val="000000"/>
                  </a:solidFill>
                  <a:latin typeface="Arial"/>
                </a:endParaRPr>
              </a:p>
            </p:txBody>
          </p:sp>
          <p:sp>
            <p:nvSpPr>
              <p:cNvPr id="270" name="Line 34">
                <a:extLst>
                  <a:ext uri="{FF2B5EF4-FFF2-40B4-BE49-F238E27FC236}">
                    <a16:creationId xmlns:a16="http://schemas.microsoft.com/office/drawing/2014/main" id="{B0BD57F1-28A1-4FC2-AB98-D5044416EC6D}"/>
                  </a:ext>
                </a:extLst>
              </p:cNvPr>
              <p:cNvSpPr>
                <a:spLocks noChangeShapeType="1"/>
              </p:cNvSpPr>
              <p:nvPr/>
            </p:nvSpPr>
            <p:spPr bwMode="auto">
              <a:xfrm flipH="1">
                <a:off x="1005" y="1933"/>
                <a:ext cx="25" cy="94"/>
              </a:xfrm>
              <a:prstGeom prst="line">
                <a:avLst/>
              </a:prstGeom>
              <a:noFill/>
              <a:ln w="34290">
                <a:solidFill>
                  <a:srgbClr val="88C9CE"/>
                </a:solidFill>
                <a:round/>
                <a:headEnd/>
                <a:tailEnd/>
              </a:ln>
            </p:spPr>
            <p:txBody>
              <a:bodyPr/>
              <a:lstStyle/>
              <a:p>
                <a:endParaRPr lang="en-GB" sz="1600">
                  <a:solidFill>
                    <a:srgbClr val="000000"/>
                  </a:solidFill>
                  <a:latin typeface="Arial"/>
                </a:endParaRPr>
              </a:p>
            </p:txBody>
          </p:sp>
          <p:sp>
            <p:nvSpPr>
              <p:cNvPr id="276" name="Line 35">
                <a:extLst>
                  <a:ext uri="{FF2B5EF4-FFF2-40B4-BE49-F238E27FC236}">
                    <a16:creationId xmlns:a16="http://schemas.microsoft.com/office/drawing/2014/main" id="{4C735923-3ABF-4F93-B112-C922B70F48A7}"/>
                  </a:ext>
                </a:extLst>
              </p:cNvPr>
              <p:cNvSpPr>
                <a:spLocks noChangeShapeType="1"/>
              </p:cNvSpPr>
              <p:nvPr/>
            </p:nvSpPr>
            <p:spPr bwMode="auto">
              <a:xfrm>
                <a:off x="1022" y="1991"/>
                <a:ext cx="15" cy="99"/>
              </a:xfrm>
              <a:prstGeom prst="line">
                <a:avLst/>
              </a:prstGeom>
              <a:noFill/>
              <a:ln w="12700">
                <a:solidFill>
                  <a:srgbClr val="88C9CE"/>
                </a:solidFill>
                <a:round/>
                <a:headEnd/>
                <a:tailEnd/>
              </a:ln>
            </p:spPr>
            <p:txBody>
              <a:bodyPr/>
              <a:lstStyle/>
              <a:p>
                <a:endParaRPr lang="en-GB" sz="1600">
                  <a:solidFill>
                    <a:srgbClr val="000000"/>
                  </a:solidFill>
                  <a:latin typeface="Arial"/>
                </a:endParaRPr>
              </a:p>
            </p:txBody>
          </p:sp>
          <p:grpSp>
            <p:nvGrpSpPr>
              <p:cNvPr id="277" name="Group 36">
                <a:extLst>
                  <a:ext uri="{FF2B5EF4-FFF2-40B4-BE49-F238E27FC236}">
                    <a16:creationId xmlns:a16="http://schemas.microsoft.com/office/drawing/2014/main" id="{DC4B09A9-A859-49A7-A09F-FCC7A047372F}"/>
                  </a:ext>
                </a:extLst>
              </p:cNvPr>
              <p:cNvGrpSpPr>
                <a:grpSpLocks/>
              </p:cNvGrpSpPr>
              <p:nvPr/>
            </p:nvGrpSpPr>
            <p:grpSpPr bwMode="auto">
              <a:xfrm>
                <a:off x="774" y="2008"/>
                <a:ext cx="419" cy="381"/>
                <a:chOff x="1525" y="2141"/>
                <a:chExt cx="597" cy="545"/>
              </a:xfrm>
            </p:grpSpPr>
            <p:sp>
              <p:nvSpPr>
                <p:cNvPr id="278" name="Freeform 37">
                  <a:extLst>
                    <a:ext uri="{FF2B5EF4-FFF2-40B4-BE49-F238E27FC236}">
                      <a16:creationId xmlns:a16="http://schemas.microsoft.com/office/drawing/2014/main" id="{2F6B91D3-AF47-4E3A-968F-A9ED787115A6}"/>
                    </a:ext>
                  </a:extLst>
                </p:cNvPr>
                <p:cNvSpPr>
                  <a:spLocks/>
                </p:cNvSpPr>
                <p:nvPr/>
              </p:nvSpPr>
              <p:spPr bwMode="auto">
                <a:xfrm>
                  <a:off x="1526" y="2145"/>
                  <a:ext cx="596" cy="541"/>
                </a:xfrm>
                <a:custGeom>
                  <a:avLst/>
                  <a:gdLst>
                    <a:gd name="T0" fmla="*/ 18 w 596"/>
                    <a:gd name="T1" fmla="*/ 217 h 541"/>
                    <a:gd name="T2" fmla="*/ 84 w 596"/>
                    <a:gd name="T3" fmla="*/ 115 h 541"/>
                    <a:gd name="T4" fmla="*/ 162 w 596"/>
                    <a:gd name="T5" fmla="*/ 45 h 541"/>
                    <a:gd name="T6" fmla="*/ 228 w 596"/>
                    <a:gd name="T7" fmla="*/ 7 h 541"/>
                    <a:gd name="T8" fmla="*/ 320 w 596"/>
                    <a:gd name="T9" fmla="*/ 11 h 541"/>
                    <a:gd name="T10" fmla="*/ 400 w 596"/>
                    <a:gd name="T11" fmla="*/ 73 h 541"/>
                    <a:gd name="T12" fmla="*/ 510 w 596"/>
                    <a:gd name="T13" fmla="*/ 209 h 541"/>
                    <a:gd name="T14" fmla="*/ 578 w 596"/>
                    <a:gd name="T15" fmla="*/ 301 h 541"/>
                    <a:gd name="T16" fmla="*/ 592 w 596"/>
                    <a:gd name="T17" fmla="*/ 387 h 541"/>
                    <a:gd name="T18" fmla="*/ 554 w 596"/>
                    <a:gd name="T19" fmla="*/ 471 h 541"/>
                    <a:gd name="T20" fmla="*/ 494 w 596"/>
                    <a:gd name="T21" fmla="*/ 511 h 541"/>
                    <a:gd name="T22" fmla="*/ 394 w 596"/>
                    <a:gd name="T23" fmla="*/ 539 h 541"/>
                    <a:gd name="T24" fmla="*/ 316 w 596"/>
                    <a:gd name="T25" fmla="*/ 521 h 541"/>
                    <a:gd name="T26" fmla="*/ 244 w 596"/>
                    <a:gd name="T27" fmla="*/ 471 h 541"/>
                    <a:gd name="T28" fmla="*/ 176 w 596"/>
                    <a:gd name="T29" fmla="*/ 435 h 541"/>
                    <a:gd name="T30" fmla="*/ 76 w 596"/>
                    <a:gd name="T31" fmla="*/ 387 h 541"/>
                    <a:gd name="T32" fmla="*/ 10 w 596"/>
                    <a:gd name="T33" fmla="*/ 303 h 541"/>
                    <a:gd name="T34" fmla="*/ 18 w 596"/>
                    <a:gd name="T35" fmla="*/ 217 h 54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6"/>
                    <a:gd name="T55" fmla="*/ 0 h 541"/>
                    <a:gd name="T56" fmla="*/ 596 w 596"/>
                    <a:gd name="T57" fmla="*/ 541 h 54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6" h="541">
                      <a:moveTo>
                        <a:pt x="18" y="217"/>
                      </a:moveTo>
                      <a:cubicBezTo>
                        <a:pt x="32" y="187"/>
                        <a:pt x="60" y="144"/>
                        <a:pt x="84" y="115"/>
                      </a:cubicBezTo>
                      <a:cubicBezTo>
                        <a:pt x="108" y="86"/>
                        <a:pt x="138" y="63"/>
                        <a:pt x="162" y="45"/>
                      </a:cubicBezTo>
                      <a:cubicBezTo>
                        <a:pt x="186" y="27"/>
                        <a:pt x="202" y="13"/>
                        <a:pt x="228" y="7"/>
                      </a:cubicBezTo>
                      <a:cubicBezTo>
                        <a:pt x="254" y="1"/>
                        <a:pt x="291" y="0"/>
                        <a:pt x="320" y="11"/>
                      </a:cubicBezTo>
                      <a:cubicBezTo>
                        <a:pt x="349" y="22"/>
                        <a:pt x="368" y="40"/>
                        <a:pt x="400" y="73"/>
                      </a:cubicBezTo>
                      <a:cubicBezTo>
                        <a:pt x="432" y="106"/>
                        <a:pt x="480" y="171"/>
                        <a:pt x="510" y="209"/>
                      </a:cubicBezTo>
                      <a:cubicBezTo>
                        <a:pt x="540" y="247"/>
                        <a:pt x="564" y="271"/>
                        <a:pt x="578" y="301"/>
                      </a:cubicBezTo>
                      <a:cubicBezTo>
                        <a:pt x="592" y="331"/>
                        <a:pt x="596" y="359"/>
                        <a:pt x="592" y="387"/>
                      </a:cubicBezTo>
                      <a:cubicBezTo>
                        <a:pt x="588" y="415"/>
                        <a:pt x="570" y="450"/>
                        <a:pt x="554" y="471"/>
                      </a:cubicBezTo>
                      <a:cubicBezTo>
                        <a:pt x="538" y="492"/>
                        <a:pt x="521" y="500"/>
                        <a:pt x="494" y="511"/>
                      </a:cubicBezTo>
                      <a:cubicBezTo>
                        <a:pt x="467" y="522"/>
                        <a:pt x="424" y="537"/>
                        <a:pt x="394" y="539"/>
                      </a:cubicBezTo>
                      <a:cubicBezTo>
                        <a:pt x="364" y="541"/>
                        <a:pt x="341" y="532"/>
                        <a:pt x="316" y="521"/>
                      </a:cubicBezTo>
                      <a:cubicBezTo>
                        <a:pt x="291" y="510"/>
                        <a:pt x="267" y="485"/>
                        <a:pt x="244" y="471"/>
                      </a:cubicBezTo>
                      <a:cubicBezTo>
                        <a:pt x="221" y="457"/>
                        <a:pt x="204" y="449"/>
                        <a:pt x="176" y="435"/>
                      </a:cubicBezTo>
                      <a:cubicBezTo>
                        <a:pt x="148" y="421"/>
                        <a:pt x="104" y="409"/>
                        <a:pt x="76" y="387"/>
                      </a:cubicBezTo>
                      <a:cubicBezTo>
                        <a:pt x="48" y="365"/>
                        <a:pt x="20" y="331"/>
                        <a:pt x="10" y="303"/>
                      </a:cubicBezTo>
                      <a:cubicBezTo>
                        <a:pt x="0" y="275"/>
                        <a:pt x="16" y="235"/>
                        <a:pt x="18" y="217"/>
                      </a:cubicBezTo>
                      <a:close/>
                    </a:path>
                  </a:pathLst>
                </a:custGeom>
                <a:solidFill>
                  <a:srgbClr val="88C9CE"/>
                </a:solidFill>
                <a:ln w="2540">
                  <a:solidFill>
                    <a:schemeClr val="tx1"/>
                  </a:solidFill>
                  <a:round/>
                  <a:headEnd/>
                  <a:tailEnd/>
                </a:ln>
              </p:spPr>
              <p:txBody>
                <a:bodyPr/>
                <a:lstStyle/>
                <a:p>
                  <a:endParaRPr lang="en-GB" sz="1600">
                    <a:solidFill>
                      <a:srgbClr val="000000"/>
                    </a:solidFill>
                    <a:latin typeface="Arial"/>
                  </a:endParaRPr>
                </a:p>
              </p:txBody>
            </p:sp>
            <p:sp>
              <p:nvSpPr>
                <p:cNvPr id="279" name="Freeform 38" descr="Trellis">
                  <a:extLst>
                    <a:ext uri="{FF2B5EF4-FFF2-40B4-BE49-F238E27FC236}">
                      <a16:creationId xmlns:a16="http://schemas.microsoft.com/office/drawing/2014/main" id="{E291CC97-D826-48EF-93A8-20F6753B8061}"/>
                    </a:ext>
                  </a:extLst>
                </p:cNvPr>
                <p:cNvSpPr>
                  <a:spLocks/>
                </p:cNvSpPr>
                <p:nvPr/>
              </p:nvSpPr>
              <p:spPr bwMode="auto">
                <a:xfrm>
                  <a:off x="1525" y="2141"/>
                  <a:ext cx="323" cy="449"/>
                </a:xfrm>
                <a:custGeom>
                  <a:avLst/>
                  <a:gdLst>
                    <a:gd name="T0" fmla="*/ 18 w 323"/>
                    <a:gd name="T1" fmla="*/ 221 h 449"/>
                    <a:gd name="T2" fmla="*/ 84 w 323"/>
                    <a:gd name="T3" fmla="*/ 119 h 449"/>
                    <a:gd name="T4" fmla="*/ 162 w 323"/>
                    <a:gd name="T5" fmla="*/ 49 h 449"/>
                    <a:gd name="T6" fmla="*/ 228 w 323"/>
                    <a:gd name="T7" fmla="*/ 11 h 449"/>
                    <a:gd name="T8" fmla="*/ 313 w 323"/>
                    <a:gd name="T9" fmla="*/ 21 h 449"/>
                    <a:gd name="T10" fmla="*/ 289 w 323"/>
                    <a:gd name="T11" fmla="*/ 137 h 449"/>
                    <a:gd name="T12" fmla="*/ 257 w 323"/>
                    <a:gd name="T13" fmla="*/ 243 h 449"/>
                    <a:gd name="T14" fmla="*/ 257 w 323"/>
                    <a:gd name="T15" fmla="*/ 325 h 449"/>
                    <a:gd name="T16" fmla="*/ 233 w 323"/>
                    <a:gd name="T17" fmla="*/ 403 h 449"/>
                    <a:gd name="T18" fmla="*/ 195 w 323"/>
                    <a:gd name="T19" fmla="*/ 443 h 449"/>
                    <a:gd name="T20" fmla="*/ 177 w 323"/>
                    <a:gd name="T21" fmla="*/ 437 h 449"/>
                    <a:gd name="T22" fmla="*/ 76 w 323"/>
                    <a:gd name="T23" fmla="*/ 391 h 449"/>
                    <a:gd name="T24" fmla="*/ 10 w 323"/>
                    <a:gd name="T25" fmla="*/ 307 h 449"/>
                    <a:gd name="T26" fmla="*/ 18 w 323"/>
                    <a:gd name="T27" fmla="*/ 221 h 4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3"/>
                    <a:gd name="T43" fmla="*/ 0 h 449"/>
                    <a:gd name="T44" fmla="*/ 323 w 323"/>
                    <a:gd name="T45" fmla="*/ 449 h 4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3" h="449">
                      <a:moveTo>
                        <a:pt x="18" y="221"/>
                      </a:moveTo>
                      <a:cubicBezTo>
                        <a:pt x="32" y="191"/>
                        <a:pt x="60" y="148"/>
                        <a:pt x="84" y="119"/>
                      </a:cubicBezTo>
                      <a:cubicBezTo>
                        <a:pt x="108" y="90"/>
                        <a:pt x="138" y="67"/>
                        <a:pt x="162" y="49"/>
                      </a:cubicBezTo>
                      <a:cubicBezTo>
                        <a:pt x="186" y="31"/>
                        <a:pt x="203" y="16"/>
                        <a:pt x="228" y="11"/>
                      </a:cubicBezTo>
                      <a:cubicBezTo>
                        <a:pt x="253" y="6"/>
                        <a:pt x="303" y="0"/>
                        <a:pt x="313" y="21"/>
                      </a:cubicBezTo>
                      <a:cubicBezTo>
                        <a:pt x="323" y="42"/>
                        <a:pt x="298" y="100"/>
                        <a:pt x="289" y="137"/>
                      </a:cubicBezTo>
                      <a:cubicBezTo>
                        <a:pt x="280" y="174"/>
                        <a:pt x="262" y="212"/>
                        <a:pt x="257" y="243"/>
                      </a:cubicBezTo>
                      <a:cubicBezTo>
                        <a:pt x="252" y="274"/>
                        <a:pt x="261" y="298"/>
                        <a:pt x="257" y="325"/>
                      </a:cubicBezTo>
                      <a:cubicBezTo>
                        <a:pt x="253" y="352"/>
                        <a:pt x="243" y="383"/>
                        <a:pt x="233" y="403"/>
                      </a:cubicBezTo>
                      <a:cubicBezTo>
                        <a:pt x="223" y="423"/>
                        <a:pt x="204" y="437"/>
                        <a:pt x="195" y="443"/>
                      </a:cubicBezTo>
                      <a:cubicBezTo>
                        <a:pt x="186" y="449"/>
                        <a:pt x="197" y="446"/>
                        <a:pt x="177" y="437"/>
                      </a:cubicBezTo>
                      <a:cubicBezTo>
                        <a:pt x="157" y="428"/>
                        <a:pt x="104" y="413"/>
                        <a:pt x="76" y="391"/>
                      </a:cubicBezTo>
                      <a:cubicBezTo>
                        <a:pt x="48" y="369"/>
                        <a:pt x="20" y="335"/>
                        <a:pt x="10" y="307"/>
                      </a:cubicBezTo>
                      <a:cubicBezTo>
                        <a:pt x="0" y="279"/>
                        <a:pt x="16" y="239"/>
                        <a:pt x="18" y="221"/>
                      </a:cubicBezTo>
                      <a:close/>
                    </a:path>
                  </a:pathLst>
                </a:custGeom>
                <a:pattFill prst="trellis">
                  <a:fgClr>
                    <a:srgbClr val="88C9CE"/>
                  </a:fgClr>
                  <a:bgClr>
                    <a:srgbClr val="FF0000"/>
                  </a:bgClr>
                </a:pattFill>
                <a:ln w="2540">
                  <a:solidFill>
                    <a:schemeClr val="tx1"/>
                  </a:solidFill>
                  <a:round/>
                  <a:headEnd/>
                  <a:tailEnd/>
                </a:ln>
              </p:spPr>
              <p:txBody>
                <a:bodyPr/>
                <a:lstStyle/>
                <a:p>
                  <a:endParaRPr lang="en-GB" sz="1600">
                    <a:solidFill>
                      <a:srgbClr val="000000"/>
                    </a:solidFill>
                    <a:latin typeface="Arial"/>
                  </a:endParaRPr>
                </a:p>
              </p:txBody>
            </p:sp>
          </p:grpSp>
        </p:grpSp>
      </p:grpSp>
      <p:pic>
        <p:nvPicPr>
          <p:cNvPr id="280" name="Picture 444">
            <a:extLst>
              <a:ext uri="{FF2B5EF4-FFF2-40B4-BE49-F238E27FC236}">
                <a16:creationId xmlns:a16="http://schemas.microsoft.com/office/drawing/2014/main" id="{41BBFCFC-61BD-41CE-B9DB-B37B933AA742}"/>
              </a:ext>
            </a:extLst>
          </p:cNvPr>
          <p:cNvPicPr>
            <a:picLocks noChangeAspect="1" noChangeArrowheads="1"/>
          </p:cNvPicPr>
          <p:nvPr/>
        </p:nvPicPr>
        <p:blipFill>
          <a:blip r:embed="rId4" cstate="print"/>
          <a:srcRect r="1750" b="8073"/>
          <a:stretch>
            <a:fillRect/>
          </a:stretch>
        </p:blipFill>
        <p:spPr bwMode="auto">
          <a:xfrm>
            <a:off x="3871606" y="1080003"/>
            <a:ext cx="2448418" cy="1777894"/>
          </a:xfrm>
          <a:prstGeom prst="rect">
            <a:avLst/>
          </a:prstGeom>
          <a:noFill/>
          <a:ln w="9525">
            <a:noFill/>
            <a:miter lim="800000"/>
            <a:headEnd/>
            <a:tailEnd/>
          </a:ln>
        </p:spPr>
      </p:pic>
      <p:pic>
        <p:nvPicPr>
          <p:cNvPr id="281" name="Picture 1099">
            <a:extLst>
              <a:ext uri="{FF2B5EF4-FFF2-40B4-BE49-F238E27FC236}">
                <a16:creationId xmlns:a16="http://schemas.microsoft.com/office/drawing/2014/main" id="{C395D6E9-774B-4AB9-B864-BC0F632E062A}"/>
              </a:ext>
            </a:extLst>
          </p:cNvPr>
          <p:cNvPicPr>
            <a:picLocks noChangeAspect="1" noChangeArrowheads="1"/>
          </p:cNvPicPr>
          <p:nvPr/>
        </p:nvPicPr>
        <p:blipFill>
          <a:blip r:embed="rId5" cstate="print">
            <a:lum bright="10000"/>
          </a:blip>
          <a:srcRect r="20020"/>
          <a:stretch>
            <a:fillRect/>
          </a:stretch>
        </p:blipFill>
        <p:spPr bwMode="auto">
          <a:xfrm>
            <a:off x="9638607" y="1751315"/>
            <a:ext cx="168910" cy="1399540"/>
          </a:xfrm>
          <a:prstGeom prst="rect">
            <a:avLst/>
          </a:prstGeom>
          <a:noFill/>
          <a:ln w="9525">
            <a:noFill/>
            <a:miter lim="800000"/>
            <a:headEnd/>
            <a:tailEnd/>
          </a:ln>
        </p:spPr>
      </p:pic>
      <p:sp>
        <p:nvSpPr>
          <p:cNvPr id="282" name="Rectangle 1128">
            <a:extLst>
              <a:ext uri="{FF2B5EF4-FFF2-40B4-BE49-F238E27FC236}">
                <a16:creationId xmlns:a16="http://schemas.microsoft.com/office/drawing/2014/main" id="{1C77BC2F-AB08-4E5F-8263-75ED8F46CBFC}"/>
              </a:ext>
            </a:extLst>
          </p:cNvPr>
          <p:cNvSpPr>
            <a:spLocks noChangeArrowheads="1"/>
          </p:cNvSpPr>
          <p:nvPr/>
        </p:nvSpPr>
        <p:spPr bwMode="auto">
          <a:xfrm>
            <a:off x="9752907" y="1624315"/>
            <a:ext cx="380232" cy="261610"/>
          </a:xfrm>
          <a:prstGeom prst="rect">
            <a:avLst/>
          </a:prstGeom>
          <a:noFill/>
          <a:ln w="9525">
            <a:noFill/>
            <a:miter lim="800000"/>
            <a:headEnd/>
            <a:tailEnd/>
          </a:ln>
        </p:spPr>
        <p:txBody>
          <a:bodyPr wrap="none">
            <a:spAutoFit/>
          </a:bodyPr>
          <a:lstStyle/>
          <a:p>
            <a:r>
              <a:rPr lang="en-GB" sz="1100" dirty="0">
                <a:solidFill>
                  <a:srgbClr val="000000"/>
                </a:solidFill>
                <a:latin typeface="Arial"/>
              </a:rPr>
              <a:t>0.3</a:t>
            </a:r>
            <a:endParaRPr lang="en-US" sz="1100" dirty="0">
              <a:solidFill>
                <a:srgbClr val="000000"/>
              </a:solidFill>
              <a:latin typeface="Arial"/>
            </a:endParaRPr>
          </a:p>
        </p:txBody>
      </p:sp>
      <p:sp>
        <p:nvSpPr>
          <p:cNvPr id="283" name="Rectangle 1129">
            <a:extLst>
              <a:ext uri="{FF2B5EF4-FFF2-40B4-BE49-F238E27FC236}">
                <a16:creationId xmlns:a16="http://schemas.microsoft.com/office/drawing/2014/main" id="{D90A868B-CCD9-41D5-81B9-D7429FF0B98C}"/>
              </a:ext>
            </a:extLst>
          </p:cNvPr>
          <p:cNvSpPr>
            <a:spLocks noChangeArrowheads="1"/>
          </p:cNvSpPr>
          <p:nvPr/>
        </p:nvSpPr>
        <p:spPr bwMode="auto">
          <a:xfrm>
            <a:off x="9752907" y="2970515"/>
            <a:ext cx="458780" cy="261610"/>
          </a:xfrm>
          <a:prstGeom prst="rect">
            <a:avLst/>
          </a:prstGeom>
          <a:noFill/>
          <a:ln w="9525">
            <a:noFill/>
            <a:miter lim="800000"/>
            <a:headEnd/>
            <a:tailEnd/>
          </a:ln>
        </p:spPr>
        <p:txBody>
          <a:bodyPr wrap="none">
            <a:spAutoFit/>
          </a:bodyPr>
          <a:lstStyle/>
          <a:p>
            <a:r>
              <a:rPr lang="en-GB" sz="1100" dirty="0">
                <a:solidFill>
                  <a:srgbClr val="000000"/>
                </a:solidFill>
                <a:latin typeface="Arial"/>
              </a:rPr>
              <a:t>0.05</a:t>
            </a:r>
            <a:endParaRPr lang="en-US" sz="1100" dirty="0">
              <a:solidFill>
                <a:srgbClr val="000000"/>
              </a:solidFill>
              <a:latin typeface="Arial"/>
            </a:endParaRPr>
          </a:p>
        </p:txBody>
      </p:sp>
      <p:sp>
        <p:nvSpPr>
          <p:cNvPr id="284" name="Rectangle 1127">
            <a:extLst>
              <a:ext uri="{FF2B5EF4-FFF2-40B4-BE49-F238E27FC236}">
                <a16:creationId xmlns:a16="http://schemas.microsoft.com/office/drawing/2014/main" id="{9B60BA84-6682-4998-9C57-0DE3BCCCAC3B}"/>
              </a:ext>
            </a:extLst>
          </p:cNvPr>
          <p:cNvSpPr>
            <a:spLocks noChangeArrowheads="1"/>
          </p:cNvSpPr>
          <p:nvPr/>
        </p:nvSpPr>
        <p:spPr bwMode="auto">
          <a:xfrm>
            <a:off x="9542087" y="1450325"/>
            <a:ext cx="482824" cy="261610"/>
          </a:xfrm>
          <a:prstGeom prst="rect">
            <a:avLst/>
          </a:prstGeom>
          <a:noFill/>
          <a:ln w="9525">
            <a:noFill/>
            <a:miter lim="800000"/>
            <a:headEnd/>
            <a:tailEnd/>
          </a:ln>
        </p:spPr>
        <p:txBody>
          <a:bodyPr wrap="none">
            <a:spAutoFit/>
          </a:bodyPr>
          <a:lstStyle/>
          <a:p>
            <a:r>
              <a:rPr lang="en-GB" sz="1100" dirty="0">
                <a:solidFill>
                  <a:srgbClr val="000000"/>
                </a:solidFill>
                <a:latin typeface="Arial"/>
              </a:rPr>
              <a:t>∆F/F</a:t>
            </a:r>
            <a:endParaRPr lang="en-US" sz="1100" dirty="0">
              <a:solidFill>
                <a:srgbClr val="000000"/>
              </a:solidFill>
              <a:latin typeface="Arial"/>
            </a:endParaRPr>
          </a:p>
        </p:txBody>
      </p:sp>
      <p:pic>
        <p:nvPicPr>
          <p:cNvPr id="285" name="orientationmovie.avi">
            <a:hlinkClick r:id="" action="ppaction://media"/>
            <a:extLst>
              <a:ext uri="{FF2B5EF4-FFF2-40B4-BE49-F238E27FC236}">
                <a16:creationId xmlns:a16="http://schemas.microsoft.com/office/drawing/2014/main" id="{4B325313-32CA-41DD-B863-E4896ABFD345}"/>
              </a:ext>
            </a:extLst>
          </p:cNvPr>
          <p:cNvPicPr>
            <a:picLocks noChangeAspect="1"/>
          </p:cNvPicPr>
          <p:nvPr>
            <a:videoFile r:link="rId2"/>
            <p:extLst>
              <p:ext uri="{DAA4B4D4-6D71-4841-9C94-3DE7FCFB9230}">
                <p14:media xmlns:p14="http://schemas.microsoft.com/office/powerpoint/2010/main" r:embed="rId1"/>
              </p:ext>
            </p:extLst>
          </p:nvPr>
        </p:nvPicPr>
        <p:blipFill>
          <a:blip r:embed="rId6" cstate="print"/>
          <a:stretch>
            <a:fillRect/>
          </a:stretch>
        </p:blipFill>
        <p:spPr>
          <a:xfrm>
            <a:off x="6895841" y="952299"/>
            <a:ext cx="2599732" cy="2212538"/>
          </a:xfrm>
          <a:prstGeom prst="rect">
            <a:avLst/>
          </a:prstGeom>
        </p:spPr>
      </p:pic>
      <p:grpSp>
        <p:nvGrpSpPr>
          <p:cNvPr id="286" name="Group 285">
            <a:extLst>
              <a:ext uri="{FF2B5EF4-FFF2-40B4-BE49-F238E27FC236}">
                <a16:creationId xmlns:a16="http://schemas.microsoft.com/office/drawing/2014/main" id="{BDA3A676-5110-40AA-9552-9761CD452A60}"/>
              </a:ext>
            </a:extLst>
          </p:cNvPr>
          <p:cNvGrpSpPr/>
          <p:nvPr/>
        </p:nvGrpSpPr>
        <p:grpSpPr>
          <a:xfrm>
            <a:off x="3439457" y="3490092"/>
            <a:ext cx="2657202" cy="2079201"/>
            <a:chOff x="3131840" y="3455368"/>
            <a:chExt cx="2657202" cy="2079201"/>
          </a:xfrm>
        </p:grpSpPr>
        <p:grpSp>
          <p:nvGrpSpPr>
            <p:cNvPr id="287" name="Group 286">
              <a:extLst>
                <a:ext uri="{FF2B5EF4-FFF2-40B4-BE49-F238E27FC236}">
                  <a16:creationId xmlns:a16="http://schemas.microsoft.com/office/drawing/2014/main" id="{6223EAA5-D984-4DE3-B7CA-534880F85A94}"/>
                </a:ext>
              </a:extLst>
            </p:cNvPr>
            <p:cNvGrpSpPr/>
            <p:nvPr/>
          </p:nvGrpSpPr>
          <p:grpSpPr>
            <a:xfrm>
              <a:off x="3131840" y="3455368"/>
              <a:ext cx="2549684" cy="1970354"/>
              <a:chOff x="3131840" y="3455368"/>
              <a:chExt cx="2549684" cy="1970354"/>
            </a:xfrm>
          </p:grpSpPr>
          <p:pic>
            <p:nvPicPr>
              <p:cNvPr id="289" name="Picture 288" descr="0.jpg">
                <a:extLst>
                  <a:ext uri="{FF2B5EF4-FFF2-40B4-BE49-F238E27FC236}">
                    <a16:creationId xmlns:a16="http://schemas.microsoft.com/office/drawing/2014/main" id="{B84E34CC-3D05-4524-B8A8-B5A6D4E47D5A}"/>
                  </a:ext>
                </a:extLst>
              </p:cNvPr>
              <p:cNvPicPr>
                <a:picLocks/>
              </p:cNvPicPr>
              <p:nvPr/>
            </p:nvPicPr>
            <p:blipFill>
              <a:blip r:embed="rId7" cstate="print"/>
              <a:srcRect l="7559" r="37795" b="30236"/>
              <a:stretch>
                <a:fillRect/>
              </a:stretch>
            </p:blipFill>
            <p:spPr>
              <a:xfrm>
                <a:off x="3131840" y="3512884"/>
                <a:ext cx="164221" cy="156122"/>
              </a:xfrm>
              <a:prstGeom prst="rect">
                <a:avLst/>
              </a:prstGeom>
            </p:spPr>
          </p:pic>
          <p:pic>
            <p:nvPicPr>
              <p:cNvPr id="290" name="Picture 289" descr="135.jpg">
                <a:extLst>
                  <a:ext uri="{FF2B5EF4-FFF2-40B4-BE49-F238E27FC236}">
                    <a16:creationId xmlns:a16="http://schemas.microsoft.com/office/drawing/2014/main" id="{E82D0124-6A24-49E3-8DDA-21CA50887137}"/>
                  </a:ext>
                </a:extLst>
              </p:cNvPr>
              <p:cNvPicPr>
                <a:picLocks/>
              </p:cNvPicPr>
              <p:nvPr/>
            </p:nvPicPr>
            <p:blipFill>
              <a:blip r:embed="rId8" cstate="print"/>
              <a:srcRect l="7559" r="37795" b="30236"/>
              <a:stretch>
                <a:fillRect/>
              </a:stretch>
            </p:blipFill>
            <p:spPr>
              <a:xfrm>
                <a:off x="3966246" y="3511003"/>
                <a:ext cx="164221" cy="156122"/>
              </a:xfrm>
              <a:prstGeom prst="rect">
                <a:avLst/>
              </a:prstGeom>
            </p:spPr>
          </p:pic>
          <p:pic>
            <p:nvPicPr>
              <p:cNvPr id="291" name="Picture 290" descr="45.jpg">
                <a:extLst>
                  <a:ext uri="{FF2B5EF4-FFF2-40B4-BE49-F238E27FC236}">
                    <a16:creationId xmlns:a16="http://schemas.microsoft.com/office/drawing/2014/main" id="{EC927883-6DC0-46AD-AC91-BD507E53FCF9}"/>
                  </a:ext>
                </a:extLst>
              </p:cNvPr>
              <p:cNvPicPr>
                <a:picLocks/>
              </p:cNvPicPr>
              <p:nvPr/>
            </p:nvPicPr>
            <p:blipFill>
              <a:blip r:embed="rId9" cstate="print"/>
              <a:srcRect l="7559" r="37795" b="30236"/>
              <a:stretch>
                <a:fillRect/>
              </a:stretch>
            </p:blipFill>
            <p:spPr>
              <a:xfrm>
                <a:off x="3420624" y="3506946"/>
                <a:ext cx="164221" cy="156122"/>
              </a:xfrm>
              <a:prstGeom prst="rect">
                <a:avLst/>
              </a:prstGeom>
            </p:spPr>
          </p:pic>
          <p:pic>
            <p:nvPicPr>
              <p:cNvPr id="292" name="Picture 291" descr="90.jpg">
                <a:extLst>
                  <a:ext uri="{FF2B5EF4-FFF2-40B4-BE49-F238E27FC236}">
                    <a16:creationId xmlns:a16="http://schemas.microsoft.com/office/drawing/2014/main" id="{FE6632E8-911A-4D09-AE0A-FFC72F6D6D59}"/>
                  </a:ext>
                </a:extLst>
              </p:cNvPr>
              <p:cNvPicPr>
                <a:picLocks/>
              </p:cNvPicPr>
              <p:nvPr/>
            </p:nvPicPr>
            <p:blipFill>
              <a:blip r:embed="rId10" cstate="print"/>
              <a:srcRect l="7559" r="37795" b="30236"/>
              <a:stretch>
                <a:fillRect/>
              </a:stretch>
            </p:blipFill>
            <p:spPr>
              <a:xfrm>
                <a:off x="3672276" y="3506946"/>
                <a:ext cx="164221" cy="156122"/>
              </a:xfrm>
              <a:prstGeom prst="rect">
                <a:avLst/>
              </a:prstGeom>
            </p:spPr>
          </p:pic>
          <p:pic>
            <p:nvPicPr>
              <p:cNvPr id="293" name="Picture 292" descr="0.jpg">
                <a:extLst>
                  <a:ext uri="{FF2B5EF4-FFF2-40B4-BE49-F238E27FC236}">
                    <a16:creationId xmlns:a16="http://schemas.microsoft.com/office/drawing/2014/main" id="{53FA450D-F167-415C-B640-6534B42CC82D}"/>
                  </a:ext>
                </a:extLst>
              </p:cNvPr>
              <p:cNvPicPr>
                <a:picLocks/>
              </p:cNvPicPr>
              <p:nvPr/>
            </p:nvPicPr>
            <p:blipFill>
              <a:blip r:embed="rId7" cstate="print"/>
              <a:srcRect l="7559" r="37795" b="30236"/>
              <a:stretch>
                <a:fillRect/>
              </a:stretch>
            </p:blipFill>
            <p:spPr>
              <a:xfrm>
                <a:off x="4235712" y="3511003"/>
                <a:ext cx="164221" cy="156122"/>
              </a:xfrm>
              <a:prstGeom prst="rect">
                <a:avLst/>
              </a:prstGeom>
            </p:spPr>
          </p:pic>
          <p:pic>
            <p:nvPicPr>
              <p:cNvPr id="294" name="Picture 293" descr="135.jpg">
                <a:extLst>
                  <a:ext uri="{FF2B5EF4-FFF2-40B4-BE49-F238E27FC236}">
                    <a16:creationId xmlns:a16="http://schemas.microsoft.com/office/drawing/2014/main" id="{5B6F96AC-149F-4C8E-9413-A7AD54C0CFB6}"/>
                  </a:ext>
                </a:extLst>
              </p:cNvPr>
              <p:cNvPicPr>
                <a:picLocks/>
              </p:cNvPicPr>
              <p:nvPr/>
            </p:nvPicPr>
            <p:blipFill>
              <a:blip r:embed="rId8" cstate="print"/>
              <a:srcRect l="7559" r="37795" b="30236"/>
              <a:stretch>
                <a:fillRect/>
              </a:stretch>
            </p:blipFill>
            <p:spPr>
              <a:xfrm>
                <a:off x="5052304" y="3511003"/>
                <a:ext cx="164221" cy="156122"/>
              </a:xfrm>
              <a:prstGeom prst="rect">
                <a:avLst/>
              </a:prstGeom>
            </p:spPr>
          </p:pic>
          <p:pic>
            <p:nvPicPr>
              <p:cNvPr id="295" name="Picture 294" descr="45.jpg">
                <a:extLst>
                  <a:ext uri="{FF2B5EF4-FFF2-40B4-BE49-F238E27FC236}">
                    <a16:creationId xmlns:a16="http://schemas.microsoft.com/office/drawing/2014/main" id="{AC26C67A-2257-401B-8F78-2E7D19E1A314}"/>
                  </a:ext>
                </a:extLst>
              </p:cNvPr>
              <p:cNvPicPr>
                <a:picLocks/>
              </p:cNvPicPr>
              <p:nvPr/>
            </p:nvPicPr>
            <p:blipFill>
              <a:blip r:embed="rId9" cstate="print"/>
              <a:srcRect l="7559" r="37795" b="30236"/>
              <a:stretch>
                <a:fillRect/>
              </a:stretch>
            </p:blipFill>
            <p:spPr>
              <a:xfrm>
                <a:off x="4494054" y="3511003"/>
                <a:ext cx="164221" cy="156122"/>
              </a:xfrm>
              <a:prstGeom prst="rect">
                <a:avLst/>
              </a:prstGeom>
            </p:spPr>
          </p:pic>
          <p:pic>
            <p:nvPicPr>
              <p:cNvPr id="296" name="Picture 295" descr="90.jpg">
                <a:extLst>
                  <a:ext uri="{FF2B5EF4-FFF2-40B4-BE49-F238E27FC236}">
                    <a16:creationId xmlns:a16="http://schemas.microsoft.com/office/drawing/2014/main" id="{B9ED68B0-7688-455B-9974-EBD48E893671}"/>
                  </a:ext>
                </a:extLst>
              </p:cNvPr>
              <p:cNvPicPr>
                <a:picLocks/>
              </p:cNvPicPr>
              <p:nvPr/>
            </p:nvPicPr>
            <p:blipFill>
              <a:blip r:embed="rId10" cstate="print"/>
              <a:srcRect l="7559" r="37795" b="30236"/>
              <a:stretch>
                <a:fillRect/>
              </a:stretch>
            </p:blipFill>
            <p:spPr>
              <a:xfrm>
                <a:off x="4788024" y="3511003"/>
                <a:ext cx="164221" cy="156122"/>
              </a:xfrm>
              <a:prstGeom prst="rect">
                <a:avLst/>
              </a:prstGeom>
            </p:spPr>
          </p:pic>
          <p:sp>
            <p:nvSpPr>
              <p:cNvPr id="297" name="TextBox 296">
                <a:extLst>
                  <a:ext uri="{FF2B5EF4-FFF2-40B4-BE49-F238E27FC236}">
                    <a16:creationId xmlns:a16="http://schemas.microsoft.com/office/drawing/2014/main" id="{A2BFC68D-388D-4E9D-AF41-52545F5EACA4}"/>
                  </a:ext>
                </a:extLst>
              </p:cNvPr>
              <p:cNvSpPr txBox="1"/>
              <p:nvPr/>
            </p:nvSpPr>
            <p:spPr>
              <a:xfrm rot="16200000">
                <a:off x="5162654" y="4906852"/>
                <a:ext cx="806908" cy="230832"/>
              </a:xfrm>
              <a:prstGeom prst="rect">
                <a:avLst/>
              </a:prstGeom>
              <a:noFill/>
            </p:spPr>
            <p:txBody>
              <a:bodyPr wrap="square" rtlCol="0">
                <a:spAutoFit/>
              </a:bodyPr>
              <a:lstStyle/>
              <a:p>
                <a:r>
                  <a:rPr lang="en-GB" sz="900" dirty="0">
                    <a:solidFill>
                      <a:srgbClr val="000000"/>
                    </a:solidFill>
                    <a:latin typeface="Arial"/>
                    <a:cs typeface="Arial" pitchFamily="34" charset="0"/>
                  </a:rPr>
                  <a:t>0.2 ΔF/F </a:t>
                </a:r>
              </a:p>
            </p:txBody>
          </p:sp>
          <p:cxnSp>
            <p:nvCxnSpPr>
              <p:cNvPr id="298" name="Straight Arrow Connector 297">
                <a:extLst>
                  <a:ext uri="{FF2B5EF4-FFF2-40B4-BE49-F238E27FC236}">
                    <a16:creationId xmlns:a16="http://schemas.microsoft.com/office/drawing/2014/main" id="{99BD8152-CC1B-450F-9565-ABC85F36CFB2}"/>
                  </a:ext>
                </a:extLst>
              </p:cNvPr>
              <p:cNvCxnSpPr/>
              <p:nvPr/>
            </p:nvCxnSpPr>
            <p:spPr>
              <a:xfrm rot="16200000">
                <a:off x="3137364" y="3529609"/>
                <a:ext cx="145206" cy="362"/>
              </a:xfrm>
              <a:prstGeom prst="straightConnector1">
                <a:avLst/>
              </a:prstGeom>
              <a:ln w="19050">
                <a:solidFill>
                  <a:srgbClr val="FF0000"/>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99" name="Straight Arrow Connector 298">
                <a:extLst>
                  <a:ext uri="{FF2B5EF4-FFF2-40B4-BE49-F238E27FC236}">
                    <a16:creationId xmlns:a16="http://schemas.microsoft.com/office/drawing/2014/main" id="{A5664267-41F9-463E-8571-2ED995FD901B}"/>
                  </a:ext>
                </a:extLst>
              </p:cNvPr>
              <p:cNvCxnSpPr/>
              <p:nvPr/>
            </p:nvCxnSpPr>
            <p:spPr>
              <a:xfrm rot="5400000">
                <a:off x="4240749" y="3669331"/>
                <a:ext cx="145206" cy="362"/>
              </a:xfrm>
              <a:prstGeom prst="straightConnector1">
                <a:avLst/>
              </a:prstGeom>
              <a:ln w="19050">
                <a:solidFill>
                  <a:srgbClr val="FF0000"/>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300" name="Straight Arrow Connector 299">
                <a:extLst>
                  <a:ext uri="{FF2B5EF4-FFF2-40B4-BE49-F238E27FC236}">
                    <a16:creationId xmlns:a16="http://schemas.microsoft.com/office/drawing/2014/main" id="{8D62BED3-4F9B-4657-821F-6A5BF3F71CAF}"/>
                  </a:ext>
                </a:extLst>
              </p:cNvPr>
              <p:cNvCxnSpPr/>
              <p:nvPr/>
            </p:nvCxnSpPr>
            <p:spPr>
              <a:xfrm rot="2700000">
                <a:off x="5145493" y="3666944"/>
                <a:ext cx="145206" cy="362"/>
              </a:xfrm>
              <a:prstGeom prst="straightConnector1">
                <a:avLst/>
              </a:prstGeom>
              <a:ln w="19050">
                <a:solidFill>
                  <a:srgbClr val="FF0000"/>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301" name="Straight Arrow Connector 300">
                <a:extLst>
                  <a:ext uri="{FF2B5EF4-FFF2-40B4-BE49-F238E27FC236}">
                    <a16:creationId xmlns:a16="http://schemas.microsoft.com/office/drawing/2014/main" id="{F76008B6-A889-4C04-B489-8E0AC1D3854A}"/>
                  </a:ext>
                </a:extLst>
              </p:cNvPr>
              <p:cNvCxnSpPr/>
              <p:nvPr/>
            </p:nvCxnSpPr>
            <p:spPr>
              <a:xfrm rot="13500000">
                <a:off x="3908729" y="3527790"/>
                <a:ext cx="145206" cy="362"/>
              </a:xfrm>
              <a:prstGeom prst="straightConnector1">
                <a:avLst/>
              </a:prstGeom>
              <a:ln w="19050">
                <a:solidFill>
                  <a:srgbClr val="FF0000"/>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302" name="Straight Arrow Connector 301">
                <a:extLst>
                  <a:ext uri="{FF2B5EF4-FFF2-40B4-BE49-F238E27FC236}">
                    <a16:creationId xmlns:a16="http://schemas.microsoft.com/office/drawing/2014/main" id="{70CBFFF2-D5E8-44D0-B56C-854E5454C810}"/>
                  </a:ext>
                </a:extLst>
              </p:cNvPr>
              <p:cNvCxnSpPr/>
              <p:nvPr/>
            </p:nvCxnSpPr>
            <p:spPr>
              <a:xfrm rot="8100000" flipH="1">
                <a:off x="4581305" y="3515913"/>
                <a:ext cx="145206" cy="362"/>
              </a:xfrm>
              <a:prstGeom prst="straightConnector1">
                <a:avLst/>
              </a:prstGeom>
              <a:ln w="19050">
                <a:solidFill>
                  <a:srgbClr val="FF0000"/>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303" name="Straight Arrow Connector 302">
                <a:extLst>
                  <a:ext uri="{FF2B5EF4-FFF2-40B4-BE49-F238E27FC236}">
                    <a16:creationId xmlns:a16="http://schemas.microsoft.com/office/drawing/2014/main" id="{4A8FCC8D-8201-47B8-B325-5642476A0166}"/>
                  </a:ext>
                </a:extLst>
              </p:cNvPr>
              <p:cNvCxnSpPr/>
              <p:nvPr/>
            </p:nvCxnSpPr>
            <p:spPr>
              <a:xfrm rot="18900000" flipH="1">
                <a:off x="3362624" y="3653992"/>
                <a:ext cx="145206" cy="362"/>
              </a:xfrm>
              <a:prstGeom prst="straightConnector1">
                <a:avLst/>
              </a:prstGeom>
              <a:ln w="19050">
                <a:solidFill>
                  <a:srgbClr val="FF0000"/>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304" name="Straight Arrow Connector 303">
                <a:extLst>
                  <a:ext uri="{FF2B5EF4-FFF2-40B4-BE49-F238E27FC236}">
                    <a16:creationId xmlns:a16="http://schemas.microsoft.com/office/drawing/2014/main" id="{02D247DA-7050-46CE-9A77-1E32D52AF1AB}"/>
                  </a:ext>
                </a:extLst>
              </p:cNvPr>
              <p:cNvCxnSpPr/>
              <p:nvPr/>
            </p:nvCxnSpPr>
            <p:spPr>
              <a:xfrm>
                <a:off x="3756160" y="3589739"/>
                <a:ext cx="144000" cy="192"/>
              </a:xfrm>
              <a:prstGeom prst="straightConnector1">
                <a:avLst/>
              </a:prstGeom>
              <a:ln w="19050">
                <a:solidFill>
                  <a:srgbClr val="FF0000"/>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305" name="Straight Arrow Connector 304">
                <a:extLst>
                  <a:ext uri="{FF2B5EF4-FFF2-40B4-BE49-F238E27FC236}">
                    <a16:creationId xmlns:a16="http://schemas.microsoft.com/office/drawing/2014/main" id="{B2494B72-A888-4A13-A155-635B99E66D09}"/>
                  </a:ext>
                </a:extLst>
              </p:cNvPr>
              <p:cNvCxnSpPr/>
              <p:nvPr/>
            </p:nvCxnSpPr>
            <p:spPr>
              <a:xfrm flipH="1">
                <a:off x="4721954" y="3589739"/>
                <a:ext cx="144000" cy="192"/>
              </a:xfrm>
              <a:prstGeom prst="straightConnector1">
                <a:avLst/>
              </a:prstGeom>
              <a:ln w="19050">
                <a:solidFill>
                  <a:srgbClr val="FF0000"/>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306" name="Straight Connector 305">
                <a:extLst>
                  <a:ext uri="{FF2B5EF4-FFF2-40B4-BE49-F238E27FC236}">
                    <a16:creationId xmlns:a16="http://schemas.microsoft.com/office/drawing/2014/main" id="{A7F77778-6CE1-4135-AF4D-8D1DED03F06B}"/>
                  </a:ext>
                </a:extLst>
              </p:cNvPr>
              <p:cNvCxnSpPr/>
              <p:nvPr/>
            </p:nvCxnSpPr>
            <p:spPr>
              <a:xfrm rot="5400000">
                <a:off x="5220766" y="5109428"/>
                <a:ext cx="421977"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7" name="Straight Connector 306">
                <a:extLst>
                  <a:ext uri="{FF2B5EF4-FFF2-40B4-BE49-F238E27FC236}">
                    <a16:creationId xmlns:a16="http://schemas.microsoft.com/office/drawing/2014/main" id="{FE89B711-47EB-4DAA-8A78-65021523230C}"/>
                  </a:ext>
                </a:extLst>
              </p:cNvPr>
              <p:cNvCxnSpPr/>
              <p:nvPr/>
            </p:nvCxnSpPr>
            <p:spPr>
              <a:xfrm>
                <a:off x="4972028" y="5325908"/>
                <a:ext cx="459519" cy="24"/>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8" name="Group 142">
                <a:extLst>
                  <a:ext uri="{FF2B5EF4-FFF2-40B4-BE49-F238E27FC236}">
                    <a16:creationId xmlns:a16="http://schemas.microsoft.com/office/drawing/2014/main" id="{E57CF2C4-D2EF-44DA-B341-74A9BB487141}"/>
                  </a:ext>
                </a:extLst>
              </p:cNvPr>
              <p:cNvGrpSpPr/>
              <p:nvPr/>
            </p:nvGrpSpPr>
            <p:grpSpPr>
              <a:xfrm>
                <a:off x="3131840" y="3851448"/>
                <a:ext cx="1906394" cy="1439679"/>
                <a:chOff x="1466840" y="728631"/>
                <a:chExt cx="500003" cy="857257"/>
              </a:xfrm>
            </p:grpSpPr>
            <p:cxnSp>
              <p:nvCxnSpPr>
                <p:cNvPr id="317" name="Straight Connector 316">
                  <a:extLst>
                    <a:ext uri="{FF2B5EF4-FFF2-40B4-BE49-F238E27FC236}">
                      <a16:creationId xmlns:a16="http://schemas.microsoft.com/office/drawing/2014/main" id="{D1217898-D4D9-45F4-9916-41030C5BBF45}"/>
                    </a:ext>
                  </a:extLst>
                </p:cNvPr>
                <p:cNvCxnSpPr/>
                <p:nvPr/>
              </p:nvCxnSpPr>
              <p:spPr>
                <a:xfrm rot="5400000">
                  <a:off x="1038212" y="1157260"/>
                  <a:ext cx="857256" cy="0"/>
                </a:xfrm>
                <a:prstGeom prst="line">
                  <a:avLst/>
                </a:prstGeom>
                <a:ln w="63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25D1648A-2859-4FB2-8E1B-FC9C52BFCB0A}"/>
                    </a:ext>
                  </a:extLst>
                </p:cNvPr>
                <p:cNvCxnSpPr/>
                <p:nvPr/>
              </p:nvCxnSpPr>
              <p:spPr>
                <a:xfrm rot="5400000">
                  <a:off x="1111314" y="1157259"/>
                  <a:ext cx="857256" cy="0"/>
                </a:xfrm>
                <a:prstGeom prst="line">
                  <a:avLst/>
                </a:prstGeom>
                <a:ln w="63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976F1635-0866-4894-9059-6C48C7522C51}"/>
                    </a:ext>
                  </a:extLst>
                </p:cNvPr>
                <p:cNvCxnSpPr/>
                <p:nvPr/>
              </p:nvCxnSpPr>
              <p:spPr>
                <a:xfrm rot="5400000">
                  <a:off x="1181070" y="1157260"/>
                  <a:ext cx="857256" cy="0"/>
                </a:xfrm>
                <a:prstGeom prst="line">
                  <a:avLst/>
                </a:prstGeom>
                <a:ln w="63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B8311F6C-2C53-4B96-911C-A102034B448F}"/>
                    </a:ext>
                  </a:extLst>
                </p:cNvPr>
                <p:cNvCxnSpPr/>
                <p:nvPr/>
              </p:nvCxnSpPr>
              <p:spPr>
                <a:xfrm rot="5400000">
                  <a:off x="1252499" y="1157260"/>
                  <a:ext cx="857256" cy="0"/>
                </a:xfrm>
                <a:prstGeom prst="line">
                  <a:avLst/>
                </a:prstGeom>
                <a:ln w="63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538B91B3-EC6F-42EB-A740-4E531FA71D6E}"/>
                    </a:ext>
                  </a:extLst>
                </p:cNvPr>
                <p:cNvCxnSpPr/>
                <p:nvPr/>
              </p:nvCxnSpPr>
              <p:spPr>
                <a:xfrm rot="5400000">
                  <a:off x="1323928" y="1157260"/>
                  <a:ext cx="857256" cy="0"/>
                </a:xfrm>
                <a:prstGeom prst="line">
                  <a:avLst/>
                </a:prstGeom>
                <a:ln w="63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22" name="Straight Connector 321">
                  <a:extLst>
                    <a:ext uri="{FF2B5EF4-FFF2-40B4-BE49-F238E27FC236}">
                      <a16:creationId xmlns:a16="http://schemas.microsoft.com/office/drawing/2014/main" id="{360D4F79-81A5-491B-BBB7-EBCBD39DBA43}"/>
                    </a:ext>
                  </a:extLst>
                </p:cNvPr>
                <p:cNvCxnSpPr/>
                <p:nvPr/>
              </p:nvCxnSpPr>
              <p:spPr>
                <a:xfrm rot="5400000">
                  <a:off x="1397855" y="1157260"/>
                  <a:ext cx="857256" cy="0"/>
                </a:xfrm>
                <a:prstGeom prst="line">
                  <a:avLst/>
                </a:prstGeom>
                <a:ln w="63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AFFB96B7-AE82-4CC8-9ECB-C975A03E0531}"/>
                    </a:ext>
                  </a:extLst>
                </p:cNvPr>
                <p:cNvCxnSpPr/>
                <p:nvPr/>
              </p:nvCxnSpPr>
              <p:spPr>
                <a:xfrm rot="5400000">
                  <a:off x="1466786" y="1157260"/>
                  <a:ext cx="857256" cy="0"/>
                </a:xfrm>
                <a:prstGeom prst="line">
                  <a:avLst/>
                </a:prstGeom>
                <a:ln w="63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D0DEADAF-FF09-4A54-A7EE-0A2B5C5F615B}"/>
                    </a:ext>
                  </a:extLst>
                </p:cNvPr>
                <p:cNvCxnSpPr/>
                <p:nvPr/>
              </p:nvCxnSpPr>
              <p:spPr>
                <a:xfrm rot="5400000">
                  <a:off x="1538215" y="1157260"/>
                  <a:ext cx="857256" cy="0"/>
                </a:xfrm>
                <a:prstGeom prst="line">
                  <a:avLst/>
                </a:prstGeom>
                <a:ln w="63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09" name="Group 1997">
                <a:extLst>
                  <a:ext uri="{FF2B5EF4-FFF2-40B4-BE49-F238E27FC236}">
                    <a16:creationId xmlns:a16="http://schemas.microsoft.com/office/drawing/2014/main" id="{DDB859CA-4FE2-410B-A4A8-AEBF8CE09848}"/>
                  </a:ext>
                </a:extLst>
              </p:cNvPr>
              <p:cNvGrpSpPr/>
              <p:nvPr/>
            </p:nvGrpSpPr>
            <p:grpSpPr>
              <a:xfrm>
                <a:off x="3140701" y="4583417"/>
                <a:ext cx="2170321" cy="693179"/>
                <a:chOff x="2173288" y="6904038"/>
                <a:chExt cx="2649537" cy="466725"/>
              </a:xfrm>
            </p:grpSpPr>
            <p:sp>
              <p:nvSpPr>
                <p:cNvPr id="314" name="Freeform 24">
                  <a:extLst>
                    <a:ext uri="{FF2B5EF4-FFF2-40B4-BE49-F238E27FC236}">
                      <a16:creationId xmlns:a16="http://schemas.microsoft.com/office/drawing/2014/main" id="{92358AF2-3067-468D-BF04-A6A9CB90A847}"/>
                    </a:ext>
                  </a:extLst>
                </p:cNvPr>
                <p:cNvSpPr>
                  <a:spLocks/>
                </p:cNvSpPr>
                <p:nvPr/>
              </p:nvSpPr>
              <p:spPr bwMode="auto">
                <a:xfrm>
                  <a:off x="2173288" y="7265988"/>
                  <a:ext cx="912812" cy="104775"/>
                </a:xfrm>
                <a:custGeom>
                  <a:avLst/>
                  <a:gdLst/>
                  <a:ahLst/>
                  <a:cxnLst>
                    <a:cxn ang="0">
                      <a:pos x="10" y="6"/>
                    </a:cxn>
                    <a:cxn ang="0">
                      <a:pos x="26" y="12"/>
                    </a:cxn>
                    <a:cxn ang="0">
                      <a:pos x="41" y="18"/>
                    </a:cxn>
                    <a:cxn ang="0">
                      <a:pos x="56" y="36"/>
                    </a:cxn>
                    <a:cxn ang="0">
                      <a:pos x="67" y="24"/>
                    </a:cxn>
                    <a:cxn ang="0">
                      <a:pos x="82" y="42"/>
                    </a:cxn>
                    <a:cxn ang="0">
                      <a:pos x="98" y="36"/>
                    </a:cxn>
                    <a:cxn ang="0">
                      <a:pos x="108" y="42"/>
                    </a:cxn>
                    <a:cxn ang="0">
                      <a:pos x="123" y="48"/>
                    </a:cxn>
                    <a:cxn ang="0">
                      <a:pos x="133" y="36"/>
                    </a:cxn>
                    <a:cxn ang="0">
                      <a:pos x="149" y="42"/>
                    </a:cxn>
                    <a:cxn ang="0">
                      <a:pos x="164" y="18"/>
                    </a:cxn>
                    <a:cxn ang="0">
                      <a:pos x="175" y="30"/>
                    </a:cxn>
                    <a:cxn ang="0">
                      <a:pos x="190" y="42"/>
                    </a:cxn>
                    <a:cxn ang="0">
                      <a:pos x="200" y="42"/>
                    </a:cxn>
                    <a:cxn ang="0">
                      <a:pos x="216" y="24"/>
                    </a:cxn>
                    <a:cxn ang="0">
                      <a:pos x="226" y="12"/>
                    </a:cxn>
                    <a:cxn ang="0">
                      <a:pos x="241" y="0"/>
                    </a:cxn>
                    <a:cxn ang="0">
                      <a:pos x="257" y="18"/>
                    </a:cxn>
                    <a:cxn ang="0">
                      <a:pos x="267" y="36"/>
                    </a:cxn>
                    <a:cxn ang="0">
                      <a:pos x="282" y="24"/>
                    </a:cxn>
                    <a:cxn ang="0">
                      <a:pos x="293" y="36"/>
                    </a:cxn>
                    <a:cxn ang="0">
                      <a:pos x="308" y="36"/>
                    </a:cxn>
                    <a:cxn ang="0">
                      <a:pos x="324" y="42"/>
                    </a:cxn>
                    <a:cxn ang="0">
                      <a:pos x="334" y="42"/>
                    </a:cxn>
                    <a:cxn ang="0">
                      <a:pos x="349" y="60"/>
                    </a:cxn>
                    <a:cxn ang="0">
                      <a:pos x="359" y="24"/>
                    </a:cxn>
                    <a:cxn ang="0">
                      <a:pos x="375" y="36"/>
                    </a:cxn>
                    <a:cxn ang="0">
                      <a:pos x="390" y="60"/>
                    </a:cxn>
                    <a:cxn ang="0">
                      <a:pos x="401" y="48"/>
                    </a:cxn>
                    <a:cxn ang="0">
                      <a:pos x="416" y="48"/>
                    </a:cxn>
                    <a:cxn ang="0">
                      <a:pos x="426" y="6"/>
                    </a:cxn>
                    <a:cxn ang="0">
                      <a:pos x="442" y="48"/>
                    </a:cxn>
                    <a:cxn ang="0">
                      <a:pos x="457" y="42"/>
                    </a:cxn>
                    <a:cxn ang="0">
                      <a:pos x="472" y="24"/>
                    </a:cxn>
                    <a:cxn ang="0">
                      <a:pos x="488" y="30"/>
                    </a:cxn>
                    <a:cxn ang="0">
                      <a:pos x="498" y="36"/>
                    </a:cxn>
                    <a:cxn ang="0">
                      <a:pos x="514" y="36"/>
                    </a:cxn>
                    <a:cxn ang="0">
                      <a:pos x="524" y="30"/>
                    </a:cxn>
                    <a:cxn ang="0">
                      <a:pos x="539" y="18"/>
                    </a:cxn>
                    <a:cxn ang="0">
                      <a:pos x="555" y="30"/>
                    </a:cxn>
                    <a:cxn ang="0">
                      <a:pos x="565" y="30"/>
                    </a:cxn>
                  </a:cxnLst>
                  <a:rect l="0" t="0" r="r" b="b"/>
                  <a:pathLst>
                    <a:path w="575" h="66">
                      <a:moveTo>
                        <a:pt x="0" y="12"/>
                      </a:moveTo>
                      <a:lnTo>
                        <a:pt x="5" y="24"/>
                      </a:lnTo>
                      <a:lnTo>
                        <a:pt x="10" y="6"/>
                      </a:lnTo>
                      <a:lnTo>
                        <a:pt x="15" y="6"/>
                      </a:lnTo>
                      <a:lnTo>
                        <a:pt x="20" y="18"/>
                      </a:lnTo>
                      <a:lnTo>
                        <a:pt x="26" y="12"/>
                      </a:lnTo>
                      <a:lnTo>
                        <a:pt x="31" y="6"/>
                      </a:lnTo>
                      <a:lnTo>
                        <a:pt x="36" y="18"/>
                      </a:lnTo>
                      <a:lnTo>
                        <a:pt x="41" y="18"/>
                      </a:lnTo>
                      <a:lnTo>
                        <a:pt x="46" y="18"/>
                      </a:lnTo>
                      <a:lnTo>
                        <a:pt x="51" y="24"/>
                      </a:lnTo>
                      <a:lnTo>
                        <a:pt x="56" y="36"/>
                      </a:lnTo>
                      <a:lnTo>
                        <a:pt x="62" y="30"/>
                      </a:lnTo>
                      <a:lnTo>
                        <a:pt x="62" y="36"/>
                      </a:lnTo>
                      <a:lnTo>
                        <a:pt x="67" y="24"/>
                      </a:lnTo>
                      <a:lnTo>
                        <a:pt x="72" y="6"/>
                      </a:lnTo>
                      <a:lnTo>
                        <a:pt x="77" y="6"/>
                      </a:lnTo>
                      <a:lnTo>
                        <a:pt x="82" y="42"/>
                      </a:lnTo>
                      <a:lnTo>
                        <a:pt x="87" y="36"/>
                      </a:lnTo>
                      <a:lnTo>
                        <a:pt x="92" y="48"/>
                      </a:lnTo>
                      <a:lnTo>
                        <a:pt x="98" y="36"/>
                      </a:lnTo>
                      <a:lnTo>
                        <a:pt x="98" y="42"/>
                      </a:lnTo>
                      <a:lnTo>
                        <a:pt x="103" y="30"/>
                      </a:lnTo>
                      <a:lnTo>
                        <a:pt x="108" y="42"/>
                      </a:lnTo>
                      <a:lnTo>
                        <a:pt x="113" y="18"/>
                      </a:lnTo>
                      <a:lnTo>
                        <a:pt x="118" y="12"/>
                      </a:lnTo>
                      <a:lnTo>
                        <a:pt x="123" y="48"/>
                      </a:lnTo>
                      <a:lnTo>
                        <a:pt x="128" y="24"/>
                      </a:lnTo>
                      <a:lnTo>
                        <a:pt x="128" y="36"/>
                      </a:lnTo>
                      <a:lnTo>
                        <a:pt x="133" y="36"/>
                      </a:lnTo>
                      <a:lnTo>
                        <a:pt x="139" y="30"/>
                      </a:lnTo>
                      <a:lnTo>
                        <a:pt x="144" y="24"/>
                      </a:lnTo>
                      <a:lnTo>
                        <a:pt x="149" y="42"/>
                      </a:lnTo>
                      <a:lnTo>
                        <a:pt x="154" y="24"/>
                      </a:lnTo>
                      <a:lnTo>
                        <a:pt x="159" y="42"/>
                      </a:lnTo>
                      <a:lnTo>
                        <a:pt x="164" y="18"/>
                      </a:lnTo>
                      <a:lnTo>
                        <a:pt x="164" y="42"/>
                      </a:lnTo>
                      <a:lnTo>
                        <a:pt x="169" y="48"/>
                      </a:lnTo>
                      <a:lnTo>
                        <a:pt x="175" y="30"/>
                      </a:lnTo>
                      <a:lnTo>
                        <a:pt x="180" y="60"/>
                      </a:lnTo>
                      <a:lnTo>
                        <a:pt x="185" y="42"/>
                      </a:lnTo>
                      <a:lnTo>
                        <a:pt x="190" y="42"/>
                      </a:lnTo>
                      <a:lnTo>
                        <a:pt x="195" y="36"/>
                      </a:lnTo>
                      <a:lnTo>
                        <a:pt x="195" y="30"/>
                      </a:lnTo>
                      <a:lnTo>
                        <a:pt x="200" y="42"/>
                      </a:lnTo>
                      <a:lnTo>
                        <a:pt x="205" y="42"/>
                      </a:lnTo>
                      <a:lnTo>
                        <a:pt x="211" y="30"/>
                      </a:lnTo>
                      <a:lnTo>
                        <a:pt x="216" y="24"/>
                      </a:lnTo>
                      <a:lnTo>
                        <a:pt x="221" y="12"/>
                      </a:lnTo>
                      <a:lnTo>
                        <a:pt x="226" y="6"/>
                      </a:lnTo>
                      <a:lnTo>
                        <a:pt x="226" y="12"/>
                      </a:lnTo>
                      <a:lnTo>
                        <a:pt x="231" y="30"/>
                      </a:lnTo>
                      <a:lnTo>
                        <a:pt x="236" y="12"/>
                      </a:lnTo>
                      <a:lnTo>
                        <a:pt x="241" y="0"/>
                      </a:lnTo>
                      <a:lnTo>
                        <a:pt x="246" y="12"/>
                      </a:lnTo>
                      <a:lnTo>
                        <a:pt x="252" y="24"/>
                      </a:lnTo>
                      <a:lnTo>
                        <a:pt x="257" y="18"/>
                      </a:lnTo>
                      <a:lnTo>
                        <a:pt x="262" y="36"/>
                      </a:lnTo>
                      <a:lnTo>
                        <a:pt x="262" y="24"/>
                      </a:lnTo>
                      <a:lnTo>
                        <a:pt x="267" y="36"/>
                      </a:lnTo>
                      <a:lnTo>
                        <a:pt x="272" y="30"/>
                      </a:lnTo>
                      <a:lnTo>
                        <a:pt x="277" y="36"/>
                      </a:lnTo>
                      <a:lnTo>
                        <a:pt x="282" y="24"/>
                      </a:lnTo>
                      <a:lnTo>
                        <a:pt x="288" y="24"/>
                      </a:lnTo>
                      <a:lnTo>
                        <a:pt x="293" y="42"/>
                      </a:lnTo>
                      <a:lnTo>
                        <a:pt x="293" y="36"/>
                      </a:lnTo>
                      <a:lnTo>
                        <a:pt x="298" y="30"/>
                      </a:lnTo>
                      <a:lnTo>
                        <a:pt x="303" y="48"/>
                      </a:lnTo>
                      <a:lnTo>
                        <a:pt x="308" y="36"/>
                      </a:lnTo>
                      <a:lnTo>
                        <a:pt x="313" y="12"/>
                      </a:lnTo>
                      <a:lnTo>
                        <a:pt x="318" y="36"/>
                      </a:lnTo>
                      <a:lnTo>
                        <a:pt x="324" y="42"/>
                      </a:lnTo>
                      <a:lnTo>
                        <a:pt x="329" y="24"/>
                      </a:lnTo>
                      <a:lnTo>
                        <a:pt x="329" y="36"/>
                      </a:lnTo>
                      <a:lnTo>
                        <a:pt x="334" y="42"/>
                      </a:lnTo>
                      <a:lnTo>
                        <a:pt x="339" y="30"/>
                      </a:lnTo>
                      <a:lnTo>
                        <a:pt x="344" y="24"/>
                      </a:lnTo>
                      <a:lnTo>
                        <a:pt x="349" y="60"/>
                      </a:lnTo>
                      <a:lnTo>
                        <a:pt x="354" y="54"/>
                      </a:lnTo>
                      <a:lnTo>
                        <a:pt x="359" y="48"/>
                      </a:lnTo>
                      <a:lnTo>
                        <a:pt x="359" y="24"/>
                      </a:lnTo>
                      <a:lnTo>
                        <a:pt x="365" y="54"/>
                      </a:lnTo>
                      <a:lnTo>
                        <a:pt x="370" y="30"/>
                      </a:lnTo>
                      <a:lnTo>
                        <a:pt x="375" y="36"/>
                      </a:lnTo>
                      <a:lnTo>
                        <a:pt x="380" y="24"/>
                      </a:lnTo>
                      <a:lnTo>
                        <a:pt x="385" y="24"/>
                      </a:lnTo>
                      <a:lnTo>
                        <a:pt x="390" y="60"/>
                      </a:lnTo>
                      <a:lnTo>
                        <a:pt x="390" y="36"/>
                      </a:lnTo>
                      <a:lnTo>
                        <a:pt x="395" y="24"/>
                      </a:lnTo>
                      <a:lnTo>
                        <a:pt x="401" y="48"/>
                      </a:lnTo>
                      <a:lnTo>
                        <a:pt x="406" y="54"/>
                      </a:lnTo>
                      <a:lnTo>
                        <a:pt x="411" y="66"/>
                      </a:lnTo>
                      <a:lnTo>
                        <a:pt x="416" y="48"/>
                      </a:lnTo>
                      <a:lnTo>
                        <a:pt x="421" y="6"/>
                      </a:lnTo>
                      <a:lnTo>
                        <a:pt x="426" y="48"/>
                      </a:lnTo>
                      <a:lnTo>
                        <a:pt x="426" y="6"/>
                      </a:lnTo>
                      <a:lnTo>
                        <a:pt x="431" y="30"/>
                      </a:lnTo>
                      <a:lnTo>
                        <a:pt x="437" y="42"/>
                      </a:lnTo>
                      <a:lnTo>
                        <a:pt x="442" y="48"/>
                      </a:lnTo>
                      <a:lnTo>
                        <a:pt x="447" y="36"/>
                      </a:lnTo>
                      <a:lnTo>
                        <a:pt x="452" y="24"/>
                      </a:lnTo>
                      <a:lnTo>
                        <a:pt x="457" y="42"/>
                      </a:lnTo>
                      <a:lnTo>
                        <a:pt x="462" y="30"/>
                      </a:lnTo>
                      <a:lnTo>
                        <a:pt x="467" y="30"/>
                      </a:lnTo>
                      <a:lnTo>
                        <a:pt x="472" y="24"/>
                      </a:lnTo>
                      <a:lnTo>
                        <a:pt x="478" y="42"/>
                      </a:lnTo>
                      <a:lnTo>
                        <a:pt x="483" y="12"/>
                      </a:lnTo>
                      <a:lnTo>
                        <a:pt x="488" y="30"/>
                      </a:lnTo>
                      <a:lnTo>
                        <a:pt x="493" y="48"/>
                      </a:lnTo>
                      <a:lnTo>
                        <a:pt x="493" y="54"/>
                      </a:lnTo>
                      <a:lnTo>
                        <a:pt x="498" y="36"/>
                      </a:lnTo>
                      <a:lnTo>
                        <a:pt x="503" y="54"/>
                      </a:lnTo>
                      <a:lnTo>
                        <a:pt x="508" y="54"/>
                      </a:lnTo>
                      <a:lnTo>
                        <a:pt x="514" y="36"/>
                      </a:lnTo>
                      <a:lnTo>
                        <a:pt x="519" y="42"/>
                      </a:lnTo>
                      <a:lnTo>
                        <a:pt x="524" y="36"/>
                      </a:lnTo>
                      <a:lnTo>
                        <a:pt x="524" y="30"/>
                      </a:lnTo>
                      <a:lnTo>
                        <a:pt x="529" y="36"/>
                      </a:lnTo>
                      <a:lnTo>
                        <a:pt x="534" y="42"/>
                      </a:lnTo>
                      <a:lnTo>
                        <a:pt x="539" y="18"/>
                      </a:lnTo>
                      <a:lnTo>
                        <a:pt x="544" y="54"/>
                      </a:lnTo>
                      <a:lnTo>
                        <a:pt x="550" y="48"/>
                      </a:lnTo>
                      <a:lnTo>
                        <a:pt x="555" y="30"/>
                      </a:lnTo>
                      <a:lnTo>
                        <a:pt x="555" y="36"/>
                      </a:lnTo>
                      <a:lnTo>
                        <a:pt x="560" y="24"/>
                      </a:lnTo>
                      <a:lnTo>
                        <a:pt x="565" y="30"/>
                      </a:lnTo>
                      <a:lnTo>
                        <a:pt x="570" y="42"/>
                      </a:lnTo>
                      <a:lnTo>
                        <a:pt x="575" y="24"/>
                      </a:lnTo>
                    </a:path>
                  </a:pathLst>
                </a:custGeom>
                <a:noFill/>
                <a:ln w="12700">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GB" sz="900">
                    <a:solidFill>
                      <a:srgbClr val="000000"/>
                    </a:solidFill>
                    <a:latin typeface="Arial"/>
                  </a:endParaRPr>
                </a:p>
              </p:txBody>
            </p:sp>
            <p:sp>
              <p:nvSpPr>
                <p:cNvPr id="315" name="Freeform 25">
                  <a:extLst>
                    <a:ext uri="{FF2B5EF4-FFF2-40B4-BE49-F238E27FC236}">
                      <a16:creationId xmlns:a16="http://schemas.microsoft.com/office/drawing/2014/main" id="{63B73433-D9AC-4BD3-BE6E-A46688AF1BEE}"/>
                    </a:ext>
                  </a:extLst>
                </p:cNvPr>
                <p:cNvSpPr>
                  <a:spLocks/>
                </p:cNvSpPr>
                <p:nvPr/>
              </p:nvSpPr>
              <p:spPr bwMode="auto">
                <a:xfrm>
                  <a:off x="3086100" y="6904038"/>
                  <a:ext cx="922337" cy="447675"/>
                </a:xfrm>
                <a:custGeom>
                  <a:avLst/>
                  <a:gdLst/>
                  <a:ahLst/>
                  <a:cxnLst>
                    <a:cxn ang="0">
                      <a:pos x="10" y="264"/>
                    </a:cxn>
                    <a:cxn ang="0">
                      <a:pos x="21" y="282"/>
                    </a:cxn>
                    <a:cxn ang="0">
                      <a:pos x="36" y="258"/>
                    </a:cxn>
                    <a:cxn ang="0">
                      <a:pos x="52" y="120"/>
                    </a:cxn>
                    <a:cxn ang="0">
                      <a:pos x="67" y="126"/>
                    </a:cxn>
                    <a:cxn ang="0">
                      <a:pos x="82" y="54"/>
                    </a:cxn>
                    <a:cxn ang="0">
                      <a:pos x="93" y="60"/>
                    </a:cxn>
                    <a:cxn ang="0">
                      <a:pos x="108" y="36"/>
                    </a:cxn>
                    <a:cxn ang="0">
                      <a:pos x="118" y="120"/>
                    </a:cxn>
                    <a:cxn ang="0">
                      <a:pos x="134" y="168"/>
                    </a:cxn>
                    <a:cxn ang="0">
                      <a:pos x="144" y="222"/>
                    </a:cxn>
                    <a:cxn ang="0">
                      <a:pos x="159" y="216"/>
                    </a:cxn>
                    <a:cxn ang="0">
                      <a:pos x="175" y="246"/>
                    </a:cxn>
                    <a:cxn ang="0">
                      <a:pos x="190" y="252"/>
                    </a:cxn>
                    <a:cxn ang="0">
                      <a:pos x="206" y="252"/>
                    </a:cxn>
                    <a:cxn ang="0">
                      <a:pos x="216" y="264"/>
                    </a:cxn>
                    <a:cxn ang="0">
                      <a:pos x="231" y="246"/>
                    </a:cxn>
                    <a:cxn ang="0">
                      <a:pos x="247" y="264"/>
                    </a:cxn>
                    <a:cxn ang="0">
                      <a:pos x="257" y="264"/>
                    </a:cxn>
                    <a:cxn ang="0">
                      <a:pos x="272" y="258"/>
                    </a:cxn>
                    <a:cxn ang="0">
                      <a:pos x="283" y="258"/>
                    </a:cxn>
                    <a:cxn ang="0">
                      <a:pos x="298" y="258"/>
                    </a:cxn>
                    <a:cxn ang="0">
                      <a:pos x="314" y="246"/>
                    </a:cxn>
                    <a:cxn ang="0">
                      <a:pos x="324" y="246"/>
                    </a:cxn>
                    <a:cxn ang="0">
                      <a:pos x="339" y="270"/>
                    </a:cxn>
                    <a:cxn ang="0">
                      <a:pos x="355" y="258"/>
                    </a:cxn>
                    <a:cxn ang="0">
                      <a:pos x="370" y="276"/>
                    </a:cxn>
                    <a:cxn ang="0">
                      <a:pos x="380" y="258"/>
                    </a:cxn>
                    <a:cxn ang="0">
                      <a:pos x="396" y="282"/>
                    </a:cxn>
                    <a:cxn ang="0">
                      <a:pos x="411" y="258"/>
                    </a:cxn>
                    <a:cxn ang="0">
                      <a:pos x="421" y="258"/>
                    </a:cxn>
                    <a:cxn ang="0">
                      <a:pos x="437" y="252"/>
                    </a:cxn>
                    <a:cxn ang="0">
                      <a:pos x="447" y="264"/>
                    </a:cxn>
                    <a:cxn ang="0">
                      <a:pos x="462" y="276"/>
                    </a:cxn>
                    <a:cxn ang="0">
                      <a:pos x="478" y="264"/>
                    </a:cxn>
                    <a:cxn ang="0">
                      <a:pos x="488" y="252"/>
                    </a:cxn>
                    <a:cxn ang="0">
                      <a:pos x="504" y="246"/>
                    </a:cxn>
                    <a:cxn ang="0">
                      <a:pos x="514" y="246"/>
                    </a:cxn>
                    <a:cxn ang="0">
                      <a:pos x="529" y="246"/>
                    </a:cxn>
                    <a:cxn ang="0">
                      <a:pos x="540" y="234"/>
                    </a:cxn>
                    <a:cxn ang="0">
                      <a:pos x="555" y="264"/>
                    </a:cxn>
                    <a:cxn ang="0">
                      <a:pos x="570" y="252"/>
                    </a:cxn>
                  </a:cxnLst>
                  <a:rect l="0" t="0" r="r" b="b"/>
                  <a:pathLst>
                    <a:path w="581" h="282">
                      <a:moveTo>
                        <a:pt x="0" y="252"/>
                      </a:moveTo>
                      <a:lnTo>
                        <a:pt x="5" y="270"/>
                      </a:lnTo>
                      <a:lnTo>
                        <a:pt x="10" y="264"/>
                      </a:lnTo>
                      <a:lnTo>
                        <a:pt x="16" y="264"/>
                      </a:lnTo>
                      <a:lnTo>
                        <a:pt x="16" y="246"/>
                      </a:lnTo>
                      <a:lnTo>
                        <a:pt x="21" y="282"/>
                      </a:lnTo>
                      <a:lnTo>
                        <a:pt x="26" y="276"/>
                      </a:lnTo>
                      <a:lnTo>
                        <a:pt x="31" y="264"/>
                      </a:lnTo>
                      <a:lnTo>
                        <a:pt x="36" y="258"/>
                      </a:lnTo>
                      <a:lnTo>
                        <a:pt x="41" y="270"/>
                      </a:lnTo>
                      <a:lnTo>
                        <a:pt x="46" y="270"/>
                      </a:lnTo>
                      <a:lnTo>
                        <a:pt x="52" y="120"/>
                      </a:lnTo>
                      <a:lnTo>
                        <a:pt x="57" y="72"/>
                      </a:lnTo>
                      <a:lnTo>
                        <a:pt x="62" y="120"/>
                      </a:lnTo>
                      <a:lnTo>
                        <a:pt x="67" y="126"/>
                      </a:lnTo>
                      <a:lnTo>
                        <a:pt x="72" y="36"/>
                      </a:lnTo>
                      <a:lnTo>
                        <a:pt x="77" y="12"/>
                      </a:lnTo>
                      <a:lnTo>
                        <a:pt x="82" y="54"/>
                      </a:lnTo>
                      <a:lnTo>
                        <a:pt x="82" y="72"/>
                      </a:lnTo>
                      <a:lnTo>
                        <a:pt x="88" y="0"/>
                      </a:lnTo>
                      <a:lnTo>
                        <a:pt x="93" y="60"/>
                      </a:lnTo>
                      <a:lnTo>
                        <a:pt x="98" y="84"/>
                      </a:lnTo>
                      <a:lnTo>
                        <a:pt x="103" y="84"/>
                      </a:lnTo>
                      <a:lnTo>
                        <a:pt x="108" y="36"/>
                      </a:lnTo>
                      <a:lnTo>
                        <a:pt x="113" y="66"/>
                      </a:lnTo>
                      <a:lnTo>
                        <a:pt x="113" y="90"/>
                      </a:lnTo>
                      <a:lnTo>
                        <a:pt x="118" y="120"/>
                      </a:lnTo>
                      <a:lnTo>
                        <a:pt x="123" y="126"/>
                      </a:lnTo>
                      <a:lnTo>
                        <a:pt x="129" y="138"/>
                      </a:lnTo>
                      <a:lnTo>
                        <a:pt x="134" y="168"/>
                      </a:lnTo>
                      <a:lnTo>
                        <a:pt x="139" y="174"/>
                      </a:lnTo>
                      <a:lnTo>
                        <a:pt x="144" y="168"/>
                      </a:lnTo>
                      <a:lnTo>
                        <a:pt x="144" y="222"/>
                      </a:lnTo>
                      <a:lnTo>
                        <a:pt x="149" y="210"/>
                      </a:lnTo>
                      <a:lnTo>
                        <a:pt x="154" y="216"/>
                      </a:lnTo>
                      <a:lnTo>
                        <a:pt x="159" y="216"/>
                      </a:lnTo>
                      <a:lnTo>
                        <a:pt x="165" y="234"/>
                      </a:lnTo>
                      <a:lnTo>
                        <a:pt x="170" y="222"/>
                      </a:lnTo>
                      <a:lnTo>
                        <a:pt x="175" y="246"/>
                      </a:lnTo>
                      <a:lnTo>
                        <a:pt x="180" y="240"/>
                      </a:lnTo>
                      <a:lnTo>
                        <a:pt x="185" y="240"/>
                      </a:lnTo>
                      <a:lnTo>
                        <a:pt x="190" y="252"/>
                      </a:lnTo>
                      <a:lnTo>
                        <a:pt x="195" y="258"/>
                      </a:lnTo>
                      <a:lnTo>
                        <a:pt x="201" y="246"/>
                      </a:lnTo>
                      <a:lnTo>
                        <a:pt x="206" y="252"/>
                      </a:lnTo>
                      <a:lnTo>
                        <a:pt x="211" y="246"/>
                      </a:lnTo>
                      <a:lnTo>
                        <a:pt x="211" y="258"/>
                      </a:lnTo>
                      <a:lnTo>
                        <a:pt x="216" y="264"/>
                      </a:lnTo>
                      <a:lnTo>
                        <a:pt x="221" y="276"/>
                      </a:lnTo>
                      <a:lnTo>
                        <a:pt x="226" y="246"/>
                      </a:lnTo>
                      <a:lnTo>
                        <a:pt x="231" y="246"/>
                      </a:lnTo>
                      <a:lnTo>
                        <a:pt x="236" y="276"/>
                      </a:lnTo>
                      <a:lnTo>
                        <a:pt x="242" y="270"/>
                      </a:lnTo>
                      <a:lnTo>
                        <a:pt x="247" y="264"/>
                      </a:lnTo>
                      <a:lnTo>
                        <a:pt x="247" y="252"/>
                      </a:lnTo>
                      <a:lnTo>
                        <a:pt x="252" y="252"/>
                      </a:lnTo>
                      <a:lnTo>
                        <a:pt x="257" y="264"/>
                      </a:lnTo>
                      <a:lnTo>
                        <a:pt x="262" y="258"/>
                      </a:lnTo>
                      <a:lnTo>
                        <a:pt x="267" y="282"/>
                      </a:lnTo>
                      <a:lnTo>
                        <a:pt x="272" y="258"/>
                      </a:lnTo>
                      <a:lnTo>
                        <a:pt x="278" y="246"/>
                      </a:lnTo>
                      <a:lnTo>
                        <a:pt x="278" y="258"/>
                      </a:lnTo>
                      <a:lnTo>
                        <a:pt x="283" y="258"/>
                      </a:lnTo>
                      <a:lnTo>
                        <a:pt x="288" y="246"/>
                      </a:lnTo>
                      <a:lnTo>
                        <a:pt x="293" y="246"/>
                      </a:lnTo>
                      <a:lnTo>
                        <a:pt x="298" y="258"/>
                      </a:lnTo>
                      <a:lnTo>
                        <a:pt x="303" y="276"/>
                      </a:lnTo>
                      <a:lnTo>
                        <a:pt x="308" y="258"/>
                      </a:lnTo>
                      <a:lnTo>
                        <a:pt x="314" y="246"/>
                      </a:lnTo>
                      <a:lnTo>
                        <a:pt x="314" y="258"/>
                      </a:lnTo>
                      <a:lnTo>
                        <a:pt x="319" y="240"/>
                      </a:lnTo>
                      <a:lnTo>
                        <a:pt x="324" y="246"/>
                      </a:lnTo>
                      <a:lnTo>
                        <a:pt x="329" y="240"/>
                      </a:lnTo>
                      <a:lnTo>
                        <a:pt x="334" y="258"/>
                      </a:lnTo>
                      <a:lnTo>
                        <a:pt x="339" y="270"/>
                      </a:lnTo>
                      <a:lnTo>
                        <a:pt x="344" y="276"/>
                      </a:lnTo>
                      <a:lnTo>
                        <a:pt x="349" y="264"/>
                      </a:lnTo>
                      <a:lnTo>
                        <a:pt x="355" y="258"/>
                      </a:lnTo>
                      <a:lnTo>
                        <a:pt x="360" y="264"/>
                      </a:lnTo>
                      <a:lnTo>
                        <a:pt x="365" y="246"/>
                      </a:lnTo>
                      <a:lnTo>
                        <a:pt x="370" y="276"/>
                      </a:lnTo>
                      <a:lnTo>
                        <a:pt x="375" y="264"/>
                      </a:lnTo>
                      <a:lnTo>
                        <a:pt x="375" y="276"/>
                      </a:lnTo>
                      <a:lnTo>
                        <a:pt x="380" y="258"/>
                      </a:lnTo>
                      <a:lnTo>
                        <a:pt x="385" y="246"/>
                      </a:lnTo>
                      <a:lnTo>
                        <a:pt x="391" y="282"/>
                      </a:lnTo>
                      <a:lnTo>
                        <a:pt x="396" y="282"/>
                      </a:lnTo>
                      <a:lnTo>
                        <a:pt x="401" y="270"/>
                      </a:lnTo>
                      <a:lnTo>
                        <a:pt x="406" y="270"/>
                      </a:lnTo>
                      <a:lnTo>
                        <a:pt x="411" y="258"/>
                      </a:lnTo>
                      <a:lnTo>
                        <a:pt x="411" y="264"/>
                      </a:lnTo>
                      <a:lnTo>
                        <a:pt x="416" y="276"/>
                      </a:lnTo>
                      <a:lnTo>
                        <a:pt x="421" y="258"/>
                      </a:lnTo>
                      <a:lnTo>
                        <a:pt x="427" y="276"/>
                      </a:lnTo>
                      <a:lnTo>
                        <a:pt x="432" y="270"/>
                      </a:lnTo>
                      <a:lnTo>
                        <a:pt x="437" y="252"/>
                      </a:lnTo>
                      <a:lnTo>
                        <a:pt x="442" y="258"/>
                      </a:lnTo>
                      <a:lnTo>
                        <a:pt x="442" y="276"/>
                      </a:lnTo>
                      <a:lnTo>
                        <a:pt x="447" y="264"/>
                      </a:lnTo>
                      <a:lnTo>
                        <a:pt x="452" y="264"/>
                      </a:lnTo>
                      <a:lnTo>
                        <a:pt x="457" y="258"/>
                      </a:lnTo>
                      <a:lnTo>
                        <a:pt x="462" y="276"/>
                      </a:lnTo>
                      <a:lnTo>
                        <a:pt x="468" y="246"/>
                      </a:lnTo>
                      <a:lnTo>
                        <a:pt x="473" y="258"/>
                      </a:lnTo>
                      <a:lnTo>
                        <a:pt x="478" y="264"/>
                      </a:lnTo>
                      <a:lnTo>
                        <a:pt x="478" y="234"/>
                      </a:lnTo>
                      <a:lnTo>
                        <a:pt x="483" y="246"/>
                      </a:lnTo>
                      <a:lnTo>
                        <a:pt x="488" y="252"/>
                      </a:lnTo>
                      <a:lnTo>
                        <a:pt x="493" y="246"/>
                      </a:lnTo>
                      <a:lnTo>
                        <a:pt x="498" y="228"/>
                      </a:lnTo>
                      <a:lnTo>
                        <a:pt x="504" y="246"/>
                      </a:lnTo>
                      <a:lnTo>
                        <a:pt x="509" y="240"/>
                      </a:lnTo>
                      <a:lnTo>
                        <a:pt x="509" y="228"/>
                      </a:lnTo>
                      <a:lnTo>
                        <a:pt x="514" y="246"/>
                      </a:lnTo>
                      <a:lnTo>
                        <a:pt x="519" y="252"/>
                      </a:lnTo>
                      <a:lnTo>
                        <a:pt x="524" y="252"/>
                      </a:lnTo>
                      <a:lnTo>
                        <a:pt x="529" y="246"/>
                      </a:lnTo>
                      <a:lnTo>
                        <a:pt x="534" y="240"/>
                      </a:lnTo>
                      <a:lnTo>
                        <a:pt x="540" y="246"/>
                      </a:lnTo>
                      <a:lnTo>
                        <a:pt x="540" y="234"/>
                      </a:lnTo>
                      <a:lnTo>
                        <a:pt x="545" y="258"/>
                      </a:lnTo>
                      <a:lnTo>
                        <a:pt x="550" y="270"/>
                      </a:lnTo>
                      <a:lnTo>
                        <a:pt x="555" y="264"/>
                      </a:lnTo>
                      <a:lnTo>
                        <a:pt x="560" y="258"/>
                      </a:lnTo>
                      <a:lnTo>
                        <a:pt x="565" y="252"/>
                      </a:lnTo>
                      <a:lnTo>
                        <a:pt x="570" y="252"/>
                      </a:lnTo>
                      <a:lnTo>
                        <a:pt x="575" y="258"/>
                      </a:lnTo>
                      <a:lnTo>
                        <a:pt x="581" y="258"/>
                      </a:lnTo>
                    </a:path>
                  </a:pathLst>
                </a:custGeom>
                <a:noFill/>
                <a:ln w="12700">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GB" sz="900">
                    <a:solidFill>
                      <a:srgbClr val="000000"/>
                    </a:solidFill>
                    <a:latin typeface="Arial"/>
                  </a:endParaRPr>
                </a:p>
              </p:txBody>
            </p:sp>
            <p:sp>
              <p:nvSpPr>
                <p:cNvPr id="316" name="Freeform 26">
                  <a:extLst>
                    <a:ext uri="{FF2B5EF4-FFF2-40B4-BE49-F238E27FC236}">
                      <a16:creationId xmlns:a16="http://schemas.microsoft.com/office/drawing/2014/main" id="{0042C10F-2EB5-4750-939A-BBD0F882E74A}"/>
                    </a:ext>
                  </a:extLst>
                </p:cNvPr>
                <p:cNvSpPr>
                  <a:spLocks/>
                </p:cNvSpPr>
                <p:nvPr/>
              </p:nvSpPr>
              <p:spPr bwMode="auto">
                <a:xfrm>
                  <a:off x="4008438" y="7075488"/>
                  <a:ext cx="814387" cy="295275"/>
                </a:xfrm>
                <a:custGeom>
                  <a:avLst/>
                  <a:gdLst/>
                  <a:ahLst/>
                  <a:cxnLst>
                    <a:cxn ang="0">
                      <a:pos x="5" y="156"/>
                    </a:cxn>
                    <a:cxn ang="0">
                      <a:pos x="15" y="168"/>
                    </a:cxn>
                    <a:cxn ang="0">
                      <a:pos x="25" y="138"/>
                    </a:cxn>
                    <a:cxn ang="0">
                      <a:pos x="30" y="144"/>
                    </a:cxn>
                    <a:cxn ang="0">
                      <a:pos x="41" y="132"/>
                    </a:cxn>
                    <a:cxn ang="0">
                      <a:pos x="51" y="138"/>
                    </a:cxn>
                    <a:cxn ang="0">
                      <a:pos x="61" y="162"/>
                    </a:cxn>
                    <a:cxn ang="0">
                      <a:pos x="66" y="138"/>
                    </a:cxn>
                    <a:cxn ang="0">
                      <a:pos x="77" y="156"/>
                    </a:cxn>
                    <a:cxn ang="0">
                      <a:pos x="87" y="174"/>
                    </a:cxn>
                    <a:cxn ang="0">
                      <a:pos x="92" y="156"/>
                    </a:cxn>
                    <a:cxn ang="0">
                      <a:pos x="102" y="132"/>
                    </a:cxn>
                    <a:cxn ang="0">
                      <a:pos x="113" y="138"/>
                    </a:cxn>
                    <a:cxn ang="0">
                      <a:pos x="123" y="156"/>
                    </a:cxn>
                    <a:cxn ang="0">
                      <a:pos x="128" y="126"/>
                    </a:cxn>
                    <a:cxn ang="0">
                      <a:pos x="138" y="156"/>
                    </a:cxn>
                    <a:cxn ang="0">
                      <a:pos x="149" y="144"/>
                    </a:cxn>
                    <a:cxn ang="0">
                      <a:pos x="159" y="126"/>
                    </a:cxn>
                    <a:cxn ang="0">
                      <a:pos x="164" y="168"/>
                    </a:cxn>
                    <a:cxn ang="0">
                      <a:pos x="174" y="138"/>
                    </a:cxn>
                    <a:cxn ang="0">
                      <a:pos x="185" y="162"/>
                    </a:cxn>
                    <a:cxn ang="0">
                      <a:pos x="195" y="144"/>
                    </a:cxn>
                    <a:cxn ang="0">
                      <a:pos x="205" y="156"/>
                    </a:cxn>
                    <a:cxn ang="0">
                      <a:pos x="215" y="144"/>
                    </a:cxn>
                    <a:cxn ang="0">
                      <a:pos x="226" y="144"/>
                    </a:cxn>
                    <a:cxn ang="0">
                      <a:pos x="236" y="144"/>
                    </a:cxn>
                    <a:cxn ang="0">
                      <a:pos x="246" y="156"/>
                    </a:cxn>
                    <a:cxn ang="0">
                      <a:pos x="256" y="156"/>
                    </a:cxn>
                    <a:cxn ang="0">
                      <a:pos x="262" y="168"/>
                    </a:cxn>
                    <a:cxn ang="0">
                      <a:pos x="272" y="156"/>
                    </a:cxn>
                    <a:cxn ang="0">
                      <a:pos x="282" y="162"/>
                    </a:cxn>
                    <a:cxn ang="0">
                      <a:pos x="287" y="138"/>
                    </a:cxn>
                    <a:cxn ang="0">
                      <a:pos x="298" y="156"/>
                    </a:cxn>
                    <a:cxn ang="0">
                      <a:pos x="308" y="144"/>
                    </a:cxn>
                    <a:cxn ang="0">
                      <a:pos x="318" y="60"/>
                    </a:cxn>
                    <a:cxn ang="0">
                      <a:pos x="328" y="54"/>
                    </a:cxn>
                    <a:cxn ang="0">
                      <a:pos x="339" y="54"/>
                    </a:cxn>
                    <a:cxn ang="0">
                      <a:pos x="349" y="12"/>
                    </a:cxn>
                    <a:cxn ang="0">
                      <a:pos x="354" y="60"/>
                    </a:cxn>
                    <a:cxn ang="0">
                      <a:pos x="364" y="0"/>
                    </a:cxn>
                    <a:cxn ang="0">
                      <a:pos x="375" y="48"/>
                    </a:cxn>
                    <a:cxn ang="0">
                      <a:pos x="385" y="90"/>
                    </a:cxn>
                    <a:cxn ang="0">
                      <a:pos x="390" y="114"/>
                    </a:cxn>
                    <a:cxn ang="0">
                      <a:pos x="400" y="114"/>
                    </a:cxn>
                    <a:cxn ang="0">
                      <a:pos x="411" y="138"/>
                    </a:cxn>
                    <a:cxn ang="0">
                      <a:pos x="421" y="126"/>
                    </a:cxn>
                    <a:cxn ang="0">
                      <a:pos x="426" y="132"/>
                    </a:cxn>
                    <a:cxn ang="0">
                      <a:pos x="436" y="150"/>
                    </a:cxn>
                    <a:cxn ang="0">
                      <a:pos x="447" y="138"/>
                    </a:cxn>
                    <a:cxn ang="0">
                      <a:pos x="457" y="150"/>
                    </a:cxn>
                    <a:cxn ang="0">
                      <a:pos x="467" y="186"/>
                    </a:cxn>
                    <a:cxn ang="0">
                      <a:pos x="477" y="162"/>
                    </a:cxn>
                    <a:cxn ang="0">
                      <a:pos x="493" y="162"/>
                    </a:cxn>
                    <a:cxn ang="0">
                      <a:pos x="493" y="162"/>
                    </a:cxn>
                    <a:cxn ang="0">
                      <a:pos x="503" y="156"/>
                    </a:cxn>
                    <a:cxn ang="0">
                      <a:pos x="513" y="168"/>
                    </a:cxn>
                  </a:cxnLst>
                  <a:rect l="0" t="0" r="r" b="b"/>
                  <a:pathLst>
                    <a:path w="513" h="186">
                      <a:moveTo>
                        <a:pt x="0" y="150"/>
                      </a:moveTo>
                      <a:lnTo>
                        <a:pt x="5" y="156"/>
                      </a:lnTo>
                      <a:lnTo>
                        <a:pt x="10" y="144"/>
                      </a:lnTo>
                      <a:lnTo>
                        <a:pt x="15" y="168"/>
                      </a:lnTo>
                      <a:lnTo>
                        <a:pt x="20" y="138"/>
                      </a:lnTo>
                      <a:lnTo>
                        <a:pt x="25" y="138"/>
                      </a:lnTo>
                      <a:lnTo>
                        <a:pt x="25" y="168"/>
                      </a:lnTo>
                      <a:lnTo>
                        <a:pt x="30" y="144"/>
                      </a:lnTo>
                      <a:lnTo>
                        <a:pt x="36" y="150"/>
                      </a:lnTo>
                      <a:lnTo>
                        <a:pt x="41" y="132"/>
                      </a:lnTo>
                      <a:lnTo>
                        <a:pt x="46" y="168"/>
                      </a:lnTo>
                      <a:lnTo>
                        <a:pt x="51" y="138"/>
                      </a:lnTo>
                      <a:lnTo>
                        <a:pt x="56" y="156"/>
                      </a:lnTo>
                      <a:lnTo>
                        <a:pt x="61" y="162"/>
                      </a:lnTo>
                      <a:lnTo>
                        <a:pt x="61" y="156"/>
                      </a:lnTo>
                      <a:lnTo>
                        <a:pt x="66" y="138"/>
                      </a:lnTo>
                      <a:lnTo>
                        <a:pt x="72" y="150"/>
                      </a:lnTo>
                      <a:lnTo>
                        <a:pt x="77" y="156"/>
                      </a:lnTo>
                      <a:lnTo>
                        <a:pt x="82" y="144"/>
                      </a:lnTo>
                      <a:lnTo>
                        <a:pt x="87" y="174"/>
                      </a:lnTo>
                      <a:lnTo>
                        <a:pt x="92" y="144"/>
                      </a:lnTo>
                      <a:lnTo>
                        <a:pt x="92" y="156"/>
                      </a:lnTo>
                      <a:lnTo>
                        <a:pt x="97" y="162"/>
                      </a:lnTo>
                      <a:lnTo>
                        <a:pt x="102" y="132"/>
                      </a:lnTo>
                      <a:lnTo>
                        <a:pt x="107" y="150"/>
                      </a:lnTo>
                      <a:lnTo>
                        <a:pt x="113" y="138"/>
                      </a:lnTo>
                      <a:lnTo>
                        <a:pt x="118" y="144"/>
                      </a:lnTo>
                      <a:lnTo>
                        <a:pt x="123" y="156"/>
                      </a:lnTo>
                      <a:lnTo>
                        <a:pt x="123" y="138"/>
                      </a:lnTo>
                      <a:lnTo>
                        <a:pt x="128" y="126"/>
                      </a:lnTo>
                      <a:lnTo>
                        <a:pt x="133" y="144"/>
                      </a:lnTo>
                      <a:lnTo>
                        <a:pt x="138" y="156"/>
                      </a:lnTo>
                      <a:lnTo>
                        <a:pt x="143" y="126"/>
                      </a:lnTo>
                      <a:lnTo>
                        <a:pt x="149" y="144"/>
                      </a:lnTo>
                      <a:lnTo>
                        <a:pt x="154" y="156"/>
                      </a:lnTo>
                      <a:lnTo>
                        <a:pt x="159" y="126"/>
                      </a:lnTo>
                      <a:lnTo>
                        <a:pt x="159" y="150"/>
                      </a:lnTo>
                      <a:lnTo>
                        <a:pt x="164" y="168"/>
                      </a:lnTo>
                      <a:lnTo>
                        <a:pt x="169" y="132"/>
                      </a:lnTo>
                      <a:lnTo>
                        <a:pt x="174" y="138"/>
                      </a:lnTo>
                      <a:lnTo>
                        <a:pt x="179" y="150"/>
                      </a:lnTo>
                      <a:lnTo>
                        <a:pt x="185" y="162"/>
                      </a:lnTo>
                      <a:lnTo>
                        <a:pt x="190" y="156"/>
                      </a:lnTo>
                      <a:lnTo>
                        <a:pt x="195" y="144"/>
                      </a:lnTo>
                      <a:lnTo>
                        <a:pt x="200" y="174"/>
                      </a:lnTo>
                      <a:lnTo>
                        <a:pt x="205" y="156"/>
                      </a:lnTo>
                      <a:lnTo>
                        <a:pt x="210" y="132"/>
                      </a:lnTo>
                      <a:lnTo>
                        <a:pt x="215" y="144"/>
                      </a:lnTo>
                      <a:lnTo>
                        <a:pt x="220" y="138"/>
                      </a:lnTo>
                      <a:lnTo>
                        <a:pt x="226" y="144"/>
                      </a:lnTo>
                      <a:lnTo>
                        <a:pt x="231" y="150"/>
                      </a:lnTo>
                      <a:lnTo>
                        <a:pt x="236" y="144"/>
                      </a:lnTo>
                      <a:lnTo>
                        <a:pt x="241" y="132"/>
                      </a:lnTo>
                      <a:lnTo>
                        <a:pt x="246" y="156"/>
                      </a:lnTo>
                      <a:lnTo>
                        <a:pt x="251" y="156"/>
                      </a:lnTo>
                      <a:lnTo>
                        <a:pt x="256" y="156"/>
                      </a:lnTo>
                      <a:lnTo>
                        <a:pt x="256" y="144"/>
                      </a:lnTo>
                      <a:lnTo>
                        <a:pt x="262" y="168"/>
                      </a:lnTo>
                      <a:lnTo>
                        <a:pt x="267" y="156"/>
                      </a:lnTo>
                      <a:lnTo>
                        <a:pt x="272" y="156"/>
                      </a:lnTo>
                      <a:lnTo>
                        <a:pt x="277" y="150"/>
                      </a:lnTo>
                      <a:lnTo>
                        <a:pt x="282" y="162"/>
                      </a:lnTo>
                      <a:lnTo>
                        <a:pt x="287" y="162"/>
                      </a:lnTo>
                      <a:lnTo>
                        <a:pt x="287" y="138"/>
                      </a:lnTo>
                      <a:lnTo>
                        <a:pt x="292" y="144"/>
                      </a:lnTo>
                      <a:lnTo>
                        <a:pt x="298" y="156"/>
                      </a:lnTo>
                      <a:lnTo>
                        <a:pt x="303" y="156"/>
                      </a:lnTo>
                      <a:lnTo>
                        <a:pt x="308" y="144"/>
                      </a:lnTo>
                      <a:lnTo>
                        <a:pt x="313" y="78"/>
                      </a:lnTo>
                      <a:lnTo>
                        <a:pt x="318" y="60"/>
                      </a:lnTo>
                      <a:lnTo>
                        <a:pt x="323" y="84"/>
                      </a:lnTo>
                      <a:lnTo>
                        <a:pt x="328" y="54"/>
                      </a:lnTo>
                      <a:lnTo>
                        <a:pt x="333" y="24"/>
                      </a:lnTo>
                      <a:lnTo>
                        <a:pt x="339" y="54"/>
                      </a:lnTo>
                      <a:lnTo>
                        <a:pt x="344" y="66"/>
                      </a:lnTo>
                      <a:lnTo>
                        <a:pt x="349" y="12"/>
                      </a:lnTo>
                      <a:lnTo>
                        <a:pt x="354" y="42"/>
                      </a:lnTo>
                      <a:lnTo>
                        <a:pt x="354" y="60"/>
                      </a:lnTo>
                      <a:lnTo>
                        <a:pt x="359" y="78"/>
                      </a:lnTo>
                      <a:lnTo>
                        <a:pt x="364" y="0"/>
                      </a:lnTo>
                      <a:lnTo>
                        <a:pt x="369" y="42"/>
                      </a:lnTo>
                      <a:lnTo>
                        <a:pt x="375" y="48"/>
                      </a:lnTo>
                      <a:lnTo>
                        <a:pt x="380" y="72"/>
                      </a:lnTo>
                      <a:lnTo>
                        <a:pt x="385" y="90"/>
                      </a:lnTo>
                      <a:lnTo>
                        <a:pt x="390" y="120"/>
                      </a:lnTo>
                      <a:lnTo>
                        <a:pt x="390" y="114"/>
                      </a:lnTo>
                      <a:lnTo>
                        <a:pt x="395" y="90"/>
                      </a:lnTo>
                      <a:lnTo>
                        <a:pt x="400" y="114"/>
                      </a:lnTo>
                      <a:lnTo>
                        <a:pt x="405" y="138"/>
                      </a:lnTo>
                      <a:lnTo>
                        <a:pt x="411" y="138"/>
                      </a:lnTo>
                      <a:lnTo>
                        <a:pt x="416" y="150"/>
                      </a:lnTo>
                      <a:lnTo>
                        <a:pt x="421" y="126"/>
                      </a:lnTo>
                      <a:lnTo>
                        <a:pt x="421" y="150"/>
                      </a:lnTo>
                      <a:lnTo>
                        <a:pt x="426" y="132"/>
                      </a:lnTo>
                      <a:lnTo>
                        <a:pt x="431" y="150"/>
                      </a:lnTo>
                      <a:lnTo>
                        <a:pt x="436" y="150"/>
                      </a:lnTo>
                      <a:lnTo>
                        <a:pt x="441" y="144"/>
                      </a:lnTo>
                      <a:lnTo>
                        <a:pt x="447" y="138"/>
                      </a:lnTo>
                      <a:lnTo>
                        <a:pt x="452" y="156"/>
                      </a:lnTo>
                      <a:lnTo>
                        <a:pt x="457" y="150"/>
                      </a:lnTo>
                      <a:lnTo>
                        <a:pt x="462" y="174"/>
                      </a:lnTo>
                      <a:lnTo>
                        <a:pt x="467" y="186"/>
                      </a:lnTo>
                      <a:lnTo>
                        <a:pt x="472" y="138"/>
                      </a:lnTo>
                      <a:lnTo>
                        <a:pt x="477" y="162"/>
                      </a:lnTo>
                      <a:lnTo>
                        <a:pt x="482" y="168"/>
                      </a:lnTo>
                      <a:lnTo>
                        <a:pt x="493" y="162"/>
                      </a:lnTo>
                      <a:lnTo>
                        <a:pt x="488" y="162"/>
                      </a:lnTo>
                      <a:lnTo>
                        <a:pt x="493" y="162"/>
                      </a:lnTo>
                      <a:lnTo>
                        <a:pt x="498" y="168"/>
                      </a:lnTo>
                      <a:lnTo>
                        <a:pt x="503" y="156"/>
                      </a:lnTo>
                      <a:lnTo>
                        <a:pt x="508" y="144"/>
                      </a:lnTo>
                      <a:lnTo>
                        <a:pt x="513" y="168"/>
                      </a:lnTo>
                    </a:path>
                  </a:pathLst>
                </a:custGeom>
                <a:noFill/>
                <a:ln w="12700">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GB" sz="900">
                    <a:solidFill>
                      <a:srgbClr val="000000"/>
                    </a:solidFill>
                    <a:latin typeface="Arial"/>
                  </a:endParaRPr>
                </a:p>
              </p:txBody>
            </p:sp>
          </p:grpSp>
          <p:grpSp>
            <p:nvGrpSpPr>
              <p:cNvPr id="310" name="Group 1996">
                <a:extLst>
                  <a:ext uri="{FF2B5EF4-FFF2-40B4-BE49-F238E27FC236}">
                    <a16:creationId xmlns:a16="http://schemas.microsoft.com/office/drawing/2014/main" id="{A33B5F9C-6707-4855-BE5E-D015CDE3F627}"/>
                  </a:ext>
                </a:extLst>
              </p:cNvPr>
              <p:cNvGrpSpPr/>
              <p:nvPr/>
            </p:nvGrpSpPr>
            <p:grpSpPr>
              <a:xfrm>
                <a:off x="3134321" y="3890238"/>
                <a:ext cx="2170321" cy="693179"/>
                <a:chOff x="2173288" y="5732463"/>
                <a:chExt cx="2649537" cy="666750"/>
              </a:xfrm>
            </p:grpSpPr>
            <p:sp>
              <p:nvSpPr>
                <p:cNvPr id="311" name="Freeform 30">
                  <a:extLst>
                    <a:ext uri="{FF2B5EF4-FFF2-40B4-BE49-F238E27FC236}">
                      <a16:creationId xmlns:a16="http://schemas.microsoft.com/office/drawing/2014/main" id="{0EA69095-CD3A-47C5-A85E-28C6C4349FCB}"/>
                    </a:ext>
                  </a:extLst>
                </p:cNvPr>
                <p:cNvSpPr>
                  <a:spLocks/>
                </p:cNvSpPr>
                <p:nvPr/>
              </p:nvSpPr>
              <p:spPr bwMode="auto">
                <a:xfrm>
                  <a:off x="2173288" y="5808663"/>
                  <a:ext cx="938212" cy="590550"/>
                </a:xfrm>
                <a:custGeom>
                  <a:avLst/>
                  <a:gdLst/>
                  <a:ahLst/>
                  <a:cxnLst>
                    <a:cxn ang="0">
                      <a:pos x="10" y="300"/>
                    </a:cxn>
                    <a:cxn ang="0">
                      <a:pos x="26" y="300"/>
                    </a:cxn>
                    <a:cxn ang="0">
                      <a:pos x="36" y="312"/>
                    </a:cxn>
                    <a:cxn ang="0">
                      <a:pos x="51" y="312"/>
                    </a:cxn>
                    <a:cxn ang="0">
                      <a:pos x="62" y="336"/>
                    </a:cxn>
                    <a:cxn ang="0">
                      <a:pos x="77" y="312"/>
                    </a:cxn>
                    <a:cxn ang="0">
                      <a:pos x="92" y="336"/>
                    </a:cxn>
                    <a:cxn ang="0">
                      <a:pos x="103" y="324"/>
                    </a:cxn>
                    <a:cxn ang="0">
                      <a:pos x="118" y="330"/>
                    </a:cxn>
                    <a:cxn ang="0">
                      <a:pos x="128" y="336"/>
                    </a:cxn>
                    <a:cxn ang="0">
                      <a:pos x="144" y="330"/>
                    </a:cxn>
                    <a:cxn ang="0">
                      <a:pos x="159" y="354"/>
                    </a:cxn>
                    <a:cxn ang="0">
                      <a:pos x="169" y="348"/>
                    </a:cxn>
                    <a:cxn ang="0">
                      <a:pos x="185" y="324"/>
                    </a:cxn>
                    <a:cxn ang="0">
                      <a:pos x="200" y="342"/>
                    </a:cxn>
                    <a:cxn ang="0">
                      <a:pos x="216" y="282"/>
                    </a:cxn>
                    <a:cxn ang="0">
                      <a:pos x="226" y="126"/>
                    </a:cxn>
                    <a:cxn ang="0">
                      <a:pos x="241" y="12"/>
                    </a:cxn>
                    <a:cxn ang="0">
                      <a:pos x="257" y="66"/>
                    </a:cxn>
                    <a:cxn ang="0">
                      <a:pos x="267" y="66"/>
                    </a:cxn>
                    <a:cxn ang="0">
                      <a:pos x="282" y="90"/>
                    </a:cxn>
                    <a:cxn ang="0">
                      <a:pos x="293" y="150"/>
                    </a:cxn>
                    <a:cxn ang="0">
                      <a:pos x="308" y="210"/>
                    </a:cxn>
                    <a:cxn ang="0">
                      <a:pos x="324" y="252"/>
                    </a:cxn>
                    <a:cxn ang="0">
                      <a:pos x="334" y="264"/>
                    </a:cxn>
                    <a:cxn ang="0">
                      <a:pos x="349" y="288"/>
                    </a:cxn>
                    <a:cxn ang="0">
                      <a:pos x="359" y="306"/>
                    </a:cxn>
                    <a:cxn ang="0">
                      <a:pos x="375" y="324"/>
                    </a:cxn>
                    <a:cxn ang="0">
                      <a:pos x="390" y="336"/>
                    </a:cxn>
                    <a:cxn ang="0">
                      <a:pos x="401" y="330"/>
                    </a:cxn>
                    <a:cxn ang="0">
                      <a:pos x="416" y="354"/>
                    </a:cxn>
                    <a:cxn ang="0">
                      <a:pos x="431" y="318"/>
                    </a:cxn>
                    <a:cxn ang="0">
                      <a:pos x="447" y="336"/>
                    </a:cxn>
                    <a:cxn ang="0">
                      <a:pos x="457" y="336"/>
                    </a:cxn>
                    <a:cxn ang="0">
                      <a:pos x="472" y="342"/>
                    </a:cxn>
                    <a:cxn ang="0">
                      <a:pos x="488" y="330"/>
                    </a:cxn>
                    <a:cxn ang="0">
                      <a:pos x="503" y="348"/>
                    </a:cxn>
                    <a:cxn ang="0">
                      <a:pos x="519" y="330"/>
                    </a:cxn>
                    <a:cxn ang="0">
                      <a:pos x="534" y="324"/>
                    </a:cxn>
                    <a:cxn ang="0">
                      <a:pos x="550" y="324"/>
                    </a:cxn>
                    <a:cxn ang="0">
                      <a:pos x="565" y="336"/>
                    </a:cxn>
                    <a:cxn ang="0">
                      <a:pos x="580" y="348"/>
                    </a:cxn>
                  </a:cxnLst>
                  <a:rect l="0" t="0" r="r" b="b"/>
                  <a:pathLst>
                    <a:path w="591" h="372">
                      <a:moveTo>
                        <a:pt x="0" y="306"/>
                      </a:moveTo>
                      <a:lnTo>
                        <a:pt x="5" y="306"/>
                      </a:lnTo>
                      <a:lnTo>
                        <a:pt x="10" y="300"/>
                      </a:lnTo>
                      <a:lnTo>
                        <a:pt x="15" y="294"/>
                      </a:lnTo>
                      <a:lnTo>
                        <a:pt x="20" y="330"/>
                      </a:lnTo>
                      <a:lnTo>
                        <a:pt x="26" y="300"/>
                      </a:lnTo>
                      <a:lnTo>
                        <a:pt x="31" y="306"/>
                      </a:lnTo>
                      <a:lnTo>
                        <a:pt x="31" y="324"/>
                      </a:lnTo>
                      <a:lnTo>
                        <a:pt x="36" y="312"/>
                      </a:lnTo>
                      <a:lnTo>
                        <a:pt x="41" y="318"/>
                      </a:lnTo>
                      <a:lnTo>
                        <a:pt x="46" y="282"/>
                      </a:lnTo>
                      <a:lnTo>
                        <a:pt x="51" y="312"/>
                      </a:lnTo>
                      <a:lnTo>
                        <a:pt x="56" y="300"/>
                      </a:lnTo>
                      <a:lnTo>
                        <a:pt x="62" y="330"/>
                      </a:lnTo>
                      <a:lnTo>
                        <a:pt x="62" y="336"/>
                      </a:lnTo>
                      <a:lnTo>
                        <a:pt x="67" y="318"/>
                      </a:lnTo>
                      <a:lnTo>
                        <a:pt x="72" y="324"/>
                      </a:lnTo>
                      <a:lnTo>
                        <a:pt x="77" y="312"/>
                      </a:lnTo>
                      <a:lnTo>
                        <a:pt x="82" y="324"/>
                      </a:lnTo>
                      <a:lnTo>
                        <a:pt x="87" y="342"/>
                      </a:lnTo>
                      <a:lnTo>
                        <a:pt x="92" y="336"/>
                      </a:lnTo>
                      <a:lnTo>
                        <a:pt x="98" y="348"/>
                      </a:lnTo>
                      <a:lnTo>
                        <a:pt x="98" y="330"/>
                      </a:lnTo>
                      <a:lnTo>
                        <a:pt x="103" y="324"/>
                      </a:lnTo>
                      <a:lnTo>
                        <a:pt x="108" y="354"/>
                      </a:lnTo>
                      <a:lnTo>
                        <a:pt x="113" y="324"/>
                      </a:lnTo>
                      <a:lnTo>
                        <a:pt x="118" y="330"/>
                      </a:lnTo>
                      <a:lnTo>
                        <a:pt x="123" y="330"/>
                      </a:lnTo>
                      <a:lnTo>
                        <a:pt x="128" y="348"/>
                      </a:lnTo>
                      <a:lnTo>
                        <a:pt x="128" y="336"/>
                      </a:lnTo>
                      <a:lnTo>
                        <a:pt x="133" y="324"/>
                      </a:lnTo>
                      <a:lnTo>
                        <a:pt x="139" y="342"/>
                      </a:lnTo>
                      <a:lnTo>
                        <a:pt x="144" y="330"/>
                      </a:lnTo>
                      <a:lnTo>
                        <a:pt x="149" y="324"/>
                      </a:lnTo>
                      <a:lnTo>
                        <a:pt x="154" y="348"/>
                      </a:lnTo>
                      <a:lnTo>
                        <a:pt x="159" y="354"/>
                      </a:lnTo>
                      <a:lnTo>
                        <a:pt x="164" y="372"/>
                      </a:lnTo>
                      <a:lnTo>
                        <a:pt x="164" y="354"/>
                      </a:lnTo>
                      <a:lnTo>
                        <a:pt x="169" y="348"/>
                      </a:lnTo>
                      <a:lnTo>
                        <a:pt x="175" y="354"/>
                      </a:lnTo>
                      <a:lnTo>
                        <a:pt x="180" y="366"/>
                      </a:lnTo>
                      <a:lnTo>
                        <a:pt x="185" y="324"/>
                      </a:lnTo>
                      <a:lnTo>
                        <a:pt x="190" y="342"/>
                      </a:lnTo>
                      <a:lnTo>
                        <a:pt x="195" y="354"/>
                      </a:lnTo>
                      <a:lnTo>
                        <a:pt x="200" y="342"/>
                      </a:lnTo>
                      <a:lnTo>
                        <a:pt x="205" y="354"/>
                      </a:lnTo>
                      <a:lnTo>
                        <a:pt x="211" y="306"/>
                      </a:lnTo>
                      <a:lnTo>
                        <a:pt x="216" y="282"/>
                      </a:lnTo>
                      <a:lnTo>
                        <a:pt x="221" y="270"/>
                      </a:lnTo>
                      <a:lnTo>
                        <a:pt x="226" y="132"/>
                      </a:lnTo>
                      <a:lnTo>
                        <a:pt x="226" y="126"/>
                      </a:lnTo>
                      <a:lnTo>
                        <a:pt x="231" y="132"/>
                      </a:lnTo>
                      <a:lnTo>
                        <a:pt x="236" y="108"/>
                      </a:lnTo>
                      <a:lnTo>
                        <a:pt x="241" y="12"/>
                      </a:lnTo>
                      <a:lnTo>
                        <a:pt x="246" y="42"/>
                      </a:lnTo>
                      <a:lnTo>
                        <a:pt x="252" y="72"/>
                      </a:lnTo>
                      <a:lnTo>
                        <a:pt x="257" y="66"/>
                      </a:lnTo>
                      <a:lnTo>
                        <a:pt x="262" y="0"/>
                      </a:lnTo>
                      <a:lnTo>
                        <a:pt x="262" y="36"/>
                      </a:lnTo>
                      <a:lnTo>
                        <a:pt x="267" y="66"/>
                      </a:lnTo>
                      <a:lnTo>
                        <a:pt x="272" y="42"/>
                      </a:lnTo>
                      <a:lnTo>
                        <a:pt x="277" y="54"/>
                      </a:lnTo>
                      <a:lnTo>
                        <a:pt x="282" y="90"/>
                      </a:lnTo>
                      <a:lnTo>
                        <a:pt x="288" y="114"/>
                      </a:lnTo>
                      <a:lnTo>
                        <a:pt x="293" y="120"/>
                      </a:lnTo>
                      <a:lnTo>
                        <a:pt x="293" y="150"/>
                      </a:lnTo>
                      <a:lnTo>
                        <a:pt x="298" y="168"/>
                      </a:lnTo>
                      <a:lnTo>
                        <a:pt x="303" y="180"/>
                      </a:lnTo>
                      <a:lnTo>
                        <a:pt x="308" y="210"/>
                      </a:lnTo>
                      <a:lnTo>
                        <a:pt x="313" y="216"/>
                      </a:lnTo>
                      <a:lnTo>
                        <a:pt x="318" y="234"/>
                      </a:lnTo>
                      <a:lnTo>
                        <a:pt x="324" y="252"/>
                      </a:lnTo>
                      <a:lnTo>
                        <a:pt x="329" y="276"/>
                      </a:lnTo>
                      <a:lnTo>
                        <a:pt x="329" y="270"/>
                      </a:lnTo>
                      <a:lnTo>
                        <a:pt x="334" y="264"/>
                      </a:lnTo>
                      <a:lnTo>
                        <a:pt x="339" y="282"/>
                      </a:lnTo>
                      <a:lnTo>
                        <a:pt x="344" y="294"/>
                      </a:lnTo>
                      <a:lnTo>
                        <a:pt x="349" y="288"/>
                      </a:lnTo>
                      <a:lnTo>
                        <a:pt x="354" y="318"/>
                      </a:lnTo>
                      <a:lnTo>
                        <a:pt x="359" y="324"/>
                      </a:lnTo>
                      <a:lnTo>
                        <a:pt x="359" y="306"/>
                      </a:lnTo>
                      <a:lnTo>
                        <a:pt x="365" y="312"/>
                      </a:lnTo>
                      <a:lnTo>
                        <a:pt x="370" y="330"/>
                      </a:lnTo>
                      <a:lnTo>
                        <a:pt x="375" y="324"/>
                      </a:lnTo>
                      <a:lnTo>
                        <a:pt x="380" y="336"/>
                      </a:lnTo>
                      <a:lnTo>
                        <a:pt x="385" y="324"/>
                      </a:lnTo>
                      <a:lnTo>
                        <a:pt x="390" y="336"/>
                      </a:lnTo>
                      <a:lnTo>
                        <a:pt x="390" y="330"/>
                      </a:lnTo>
                      <a:lnTo>
                        <a:pt x="395" y="312"/>
                      </a:lnTo>
                      <a:lnTo>
                        <a:pt x="401" y="330"/>
                      </a:lnTo>
                      <a:lnTo>
                        <a:pt x="406" y="342"/>
                      </a:lnTo>
                      <a:lnTo>
                        <a:pt x="411" y="336"/>
                      </a:lnTo>
                      <a:lnTo>
                        <a:pt x="416" y="354"/>
                      </a:lnTo>
                      <a:lnTo>
                        <a:pt x="421" y="318"/>
                      </a:lnTo>
                      <a:lnTo>
                        <a:pt x="426" y="306"/>
                      </a:lnTo>
                      <a:lnTo>
                        <a:pt x="431" y="318"/>
                      </a:lnTo>
                      <a:lnTo>
                        <a:pt x="437" y="324"/>
                      </a:lnTo>
                      <a:lnTo>
                        <a:pt x="442" y="336"/>
                      </a:lnTo>
                      <a:lnTo>
                        <a:pt x="447" y="336"/>
                      </a:lnTo>
                      <a:lnTo>
                        <a:pt x="452" y="348"/>
                      </a:lnTo>
                      <a:lnTo>
                        <a:pt x="457" y="318"/>
                      </a:lnTo>
                      <a:lnTo>
                        <a:pt x="457" y="336"/>
                      </a:lnTo>
                      <a:lnTo>
                        <a:pt x="462" y="324"/>
                      </a:lnTo>
                      <a:lnTo>
                        <a:pt x="467" y="318"/>
                      </a:lnTo>
                      <a:lnTo>
                        <a:pt x="472" y="342"/>
                      </a:lnTo>
                      <a:lnTo>
                        <a:pt x="478" y="348"/>
                      </a:lnTo>
                      <a:lnTo>
                        <a:pt x="483" y="324"/>
                      </a:lnTo>
                      <a:lnTo>
                        <a:pt x="488" y="330"/>
                      </a:lnTo>
                      <a:lnTo>
                        <a:pt x="493" y="336"/>
                      </a:lnTo>
                      <a:lnTo>
                        <a:pt x="498" y="330"/>
                      </a:lnTo>
                      <a:lnTo>
                        <a:pt x="503" y="348"/>
                      </a:lnTo>
                      <a:lnTo>
                        <a:pt x="508" y="342"/>
                      </a:lnTo>
                      <a:lnTo>
                        <a:pt x="514" y="342"/>
                      </a:lnTo>
                      <a:lnTo>
                        <a:pt x="519" y="330"/>
                      </a:lnTo>
                      <a:lnTo>
                        <a:pt x="524" y="324"/>
                      </a:lnTo>
                      <a:lnTo>
                        <a:pt x="529" y="318"/>
                      </a:lnTo>
                      <a:lnTo>
                        <a:pt x="534" y="324"/>
                      </a:lnTo>
                      <a:lnTo>
                        <a:pt x="539" y="324"/>
                      </a:lnTo>
                      <a:lnTo>
                        <a:pt x="544" y="330"/>
                      </a:lnTo>
                      <a:lnTo>
                        <a:pt x="550" y="324"/>
                      </a:lnTo>
                      <a:lnTo>
                        <a:pt x="555" y="330"/>
                      </a:lnTo>
                      <a:lnTo>
                        <a:pt x="560" y="336"/>
                      </a:lnTo>
                      <a:lnTo>
                        <a:pt x="565" y="336"/>
                      </a:lnTo>
                      <a:lnTo>
                        <a:pt x="570" y="330"/>
                      </a:lnTo>
                      <a:lnTo>
                        <a:pt x="575" y="330"/>
                      </a:lnTo>
                      <a:lnTo>
                        <a:pt x="580" y="348"/>
                      </a:lnTo>
                      <a:lnTo>
                        <a:pt x="585" y="336"/>
                      </a:lnTo>
                      <a:lnTo>
                        <a:pt x="591" y="324"/>
                      </a:lnTo>
                    </a:path>
                  </a:pathLst>
                </a:custGeom>
                <a:noFill/>
                <a:ln w="12700">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GB" sz="900">
                    <a:solidFill>
                      <a:srgbClr val="000000"/>
                    </a:solidFill>
                    <a:latin typeface="Arial"/>
                  </a:endParaRPr>
                </a:p>
              </p:txBody>
            </p:sp>
            <p:sp>
              <p:nvSpPr>
                <p:cNvPr id="312" name="Freeform 31">
                  <a:extLst>
                    <a:ext uri="{FF2B5EF4-FFF2-40B4-BE49-F238E27FC236}">
                      <a16:creationId xmlns:a16="http://schemas.microsoft.com/office/drawing/2014/main" id="{DFF18579-F7B7-46B7-93D0-4FED73A9C39A}"/>
                    </a:ext>
                  </a:extLst>
                </p:cNvPr>
                <p:cNvSpPr>
                  <a:spLocks/>
                </p:cNvSpPr>
                <p:nvPr/>
              </p:nvSpPr>
              <p:spPr bwMode="auto">
                <a:xfrm>
                  <a:off x="3111500" y="5732463"/>
                  <a:ext cx="920750" cy="666750"/>
                </a:xfrm>
                <a:custGeom>
                  <a:avLst/>
                  <a:gdLst/>
                  <a:ahLst/>
                  <a:cxnLst>
                    <a:cxn ang="0">
                      <a:pos x="5" y="396"/>
                    </a:cxn>
                    <a:cxn ang="0">
                      <a:pos x="20" y="384"/>
                    </a:cxn>
                    <a:cxn ang="0">
                      <a:pos x="36" y="384"/>
                    </a:cxn>
                    <a:cxn ang="0">
                      <a:pos x="51" y="354"/>
                    </a:cxn>
                    <a:cxn ang="0">
                      <a:pos x="66" y="360"/>
                    </a:cxn>
                    <a:cxn ang="0">
                      <a:pos x="77" y="354"/>
                    </a:cxn>
                    <a:cxn ang="0">
                      <a:pos x="92" y="366"/>
                    </a:cxn>
                    <a:cxn ang="0">
                      <a:pos x="102" y="354"/>
                    </a:cxn>
                    <a:cxn ang="0">
                      <a:pos x="118" y="360"/>
                    </a:cxn>
                    <a:cxn ang="0">
                      <a:pos x="128" y="384"/>
                    </a:cxn>
                    <a:cxn ang="0">
                      <a:pos x="143" y="396"/>
                    </a:cxn>
                    <a:cxn ang="0">
                      <a:pos x="159" y="390"/>
                    </a:cxn>
                    <a:cxn ang="0">
                      <a:pos x="169" y="384"/>
                    </a:cxn>
                    <a:cxn ang="0">
                      <a:pos x="185" y="402"/>
                    </a:cxn>
                    <a:cxn ang="0">
                      <a:pos x="200" y="396"/>
                    </a:cxn>
                    <a:cxn ang="0">
                      <a:pos x="215" y="396"/>
                    </a:cxn>
                    <a:cxn ang="0">
                      <a:pos x="231" y="384"/>
                    </a:cxn>
                    <a:cxn ang="0">
                      <a:pos x="246" y="318"/>
                    </a:cxn>
                    <a:cxn ang="0">
                      <a:pos x="262" y="318"/>
                    </a:cxn>
                    <a:cxn ang="0">
                      <a:pos x="272" y="330"/>
                    </a:cxn>
                    <a:cxn ang="0">
                      <a:pos x="287" y="342"/>
                    </a:cxn>
                    <a:cxn ang="0">
                      <a:pos x="298" y="372"/>
                    </a:cxn>
                    <a:cxn ang="0">
                      <a:pos x="313" y="348"/>
                    </a:cxn>
                    <a:cxn ang="0">
                      <a:pos x="328" y="366"/>
                    </a:cxn>
                    <a:cxn ang="0">
                      <a:pos x="339" y="384"/>
                    </a:cxn>
                    <a:cxn ang="0">
                      <a:pos x="354" y="396"/>
                    </a:cxn>
                    <a:cxn ang="0">
                      <a:pos x="364" y="390"/>
                    </a:cxn>
                    <a:cxn ang="0">
                      <a:pos x="380" y="402"/>
                    </a:cxn>
                    <a:cxn ang="0">
                      <a:pos x="395" y="390"/>
                    </a:cxn>
                    <a:cxn ang="0">
                      <a:pos x="411" y="396"/>
                    </a:cxn>
                    <a:cxn ang="0">
                      <a:pos x="426" y="396"/>
                    </a:cxn>
                    <a:cxn ang="0">
                      <a:pos x="436" y="408"/>
                    </a:cxn>
                    <a:cxn ang="0">
                      <a:pos x="452" y="402"/>
                    </a:cxn>
                    <a:cxn ang="0">
                      <a:pos x="462" y="270"/>
                    </a:cxn>
                    <a:cxn ang="0">
                      <a:pos x="477" y="156"/>
                    </a:cxn>
                    <a:cxn ang="0">
                      <a:pos x="493" y="30"/>
                    </a:cxn>
                    <a:cxn ang="0">
                      <a:pos x="503" y="30"/>
                    </a:cxn>
                    <a:cxn ang="0">
                      <a:pos x="518" y="24"/>
                    </a:cxn>
                    <a:cxn ang="0">
                      <a:pos x="529" y="102"/>
                    </a:cxn>
                    <a:cxn ang="0">
                      <a:pos x="544" y="174"/>
                    </a:cxn>
                    <a:cxn ang="0">
                      <a:pos x="559" y="240"/>
                    </a:cxn>
                    <a:cxn ang="0">
                      <a:pos x="570" y="306"/>
                    </a:cxn>
                  </a:cxnLst>
                  <a:rect l="0" t="0" r="r" b="b"/>
                  <a:pathLst>
                    <a:path w="580" h="420">
                      <a:moveTo>
                        <a:pt x="0" y="372"/>
                      </a:moveTo>
                      <a:lnTo>
                        <a:pt x="0" y="396"/>
                      </a:lnTo>
                      <a:lnTo>
                        <a:pt x="5" y="396"/>
                      </a:lnTo>
                      <a:lnTo>
                        <a:pt x="10" y="360"/>
                      </a:lnTo>
                      <a:lnTo>
                        <a:pt x="15" y="384"/>
                      </a:lnTo>
                      <a:lnTo>
                        <a:pt x="20" y="384"/>
                      </a:lnTo>
                      <a:lnTo>
                        <a:pt x="25" y="360"/>
                      </a:lnTo>
                      <a:lnTo>
                        <a:pt x="30" y="378"/>
                      </a:lnTo>
                      <a:lnTo>
                        <a:pt x="36" y="384"/>
                      </a:lnTo>
                      <a:lnTo>
                        <a:pt x="41" y="354"/>
                      </a:lnTo>
                      <a:lnTo>
                        <a:pt x="46" y="354"/>
                      </a:lnTo>
                      <a:lnTo>
                        <a:pt x="51" y="354"/>
                      </a:lnTo>
                      <a:lnTo>
                        <a:pt x="56" y="360"/>
                      </a:lnTo>
                      <a:lnTo>
                        <a:pt x="61" y="366"/>
                      </a:lnTo>
                      <a:lnTo>
                        <a:pt x="66" y="360"/>
                      </a:lnTo>
                      <a:lnTo>
                        <a:pt x="66" y="366"/>
                      </a:lnTo>
                      <a:lnTo>
                        <a:pt x="72" y="378"/>
                      </a:lnTo>
                      <a:lnTo>
                        <a:pt x="77" y="354"/>
                      </a:lnTo>
                      <a:lnTo>
                        <a:pt x="82" y="342"/>
                      </a:lnTo>
                      <a:lnTo>
                        <a:pt x="87" y="354"/>
                      </a:lnTo>
                      <a:lnTo>
                        <a:pt x="92" y="366"/>
                      </a:lnTo>
                      <a:lnTo>
                        <a:pt x="102" y="354"/>
                      </a:lnTo>
                      <a:lnTo>
                        <a:pt x="97" y="354"/>
                      </a:lnTo>
                      <a:lnTo>
                        <a:pt x="102" y="354"/>
                      </a:lnTo>
                      <a:lnTo>
                        <a:pt x="107" y="366"/>
                      </a:lnTo>
                      <a:lnTo>
                        <a:pt x="113" y="366"/>
                      </a:lnTo>
                      <a:lnTo>
                        <a:pt x="118" y="360"/>
                      </a:lnTo>
                      <a:lnTo>
                        <a:pt x="123" y="348"/>
                      </a:lnTo>
                      <a:lnTo>
                        <a:pt x="128" y="366"/>
                      </a:lnTo>
                      <a:lnTo>
                        <a:pt x="128" y="384"/>
                      </a:lnTo>
                      <a:lnTo>
                        <a:pt x="133" y="372"/>
                      </a:lnTo>
                      <a:lnTo>
                        <a:pt x="138" y="384"/>
                      </a:lnTo>
                      <a:lnTo>
                        <a:pt x="143" y="396"/>
                      </a:lnTo>
                      <a:lnTo>
                        <a:pt x="149" y="360"/>
                      </a:lnTo>
                      <a:lnTo>
                        <a:pt x="154" y="366"/>
                      </a:lnTo>
                      <a:lnTo>
                        <a:pt x="159" y="390"/>
                      </a:lnTo>
                      <a:lnTo>
                        <a:pt x="164" y="378"/>
                      </a:lnTo>
                      <a:lnTo>
                        <a:pt x="164" y="396"/>
                      </a:lnTo>
                      <a:lnTo>
                        <a:pt x="169" y="384"/>
                      </a:lnTo>
                      <a:lnTo>
                        <a:pt x="174" y="390"/>
                      </a:lnTo>
                      <a:lnTo>
                        <a:pt x="179" y="378"/>
                      </a:lnTo>
                      <a:lnTo>
                        <a:pt x="185" y="402"/>
                      </a:lnTo>
                      <a:lnTo>
                        <a:pt x="190" y="408"/>
                      </a:lnTo>
                      <a:lnTo>
                        <a:pt x="195" y="402"/>
                      </a:lnTo>
                      <a:lnTo>
                        <a:pt x="200" y="396"/>
                      </a:lnTo>
                      <a:lnTo>
                        <a:pt x="205" y="384"/>
                      </a:lnTo>
                      <a:lnTo>
                        <a:pt x="210" y="360"/>
                      </a:lnTo>
                      <a:lnTo>
                        <a:pt x="215" y="396"/>
                      </a:lnTo>
                      <a:lnTo>
                        <a:pt x="220" y="390"/>
                      </a:lnTo>
                      <a:lnTo>
                        <a:pt x="226" y="396"/>
                      </a:lnTo>
                      <a:lnTo>
                        <a:pt x="231" y="384"/>
                      </a:lnTo>
                      <a:lnTo>
                        <a:pt x="236" y="396"/>
                      </a:lnTo>
                      <a:lnTo>
                        <a:pt x="241" y="402"/>
                      </a:lnTo>
                      <a:lnTo>
                        <a:pt x="246" y="318"/>
                      </a:lnTo>
                      <a:lnTo>
                        <a:pt x="251" y="312"/>
                      </a:lnTo>
                      <a:lnTo>
                        <a:pt x="256" y="306"/>
                      </a:lnTo>
                      <a:lnTo>
                        <a:pt x="262" y="318"/>
                      </a:lnTo>
                      <a:lnTo>
                        <a:pt x="262" y="342"/>
                      </a:lnTo>
                      <a:lnTo>
                        <a:pt x="267" y="324"/>
                      </a:lnTo>
                      <a:lnTo>
                        <a:pt x="272" y="330"/>
                      </a:lnTo>
                      <a:lnTo>
                        <a:pt x="277" y="348"/>
                      </a:lnTo>
                      <a:lnTo>
                        <a:pt x="282" y="336"/>
                      </a:lnTo>
                      <a:lnTo>
                        <a:pt x="287" y="342"/>
                      </a:lnTo>
                      <a:lnTo>
                        <a:pt x="292" y="366"/>
                      </a:lnTo>
                      <a:lnTo>
                        <a:pt x="303" y="372"/>
                      </a:lnTo>
                      <a:lnTo>
                        <a:pt x="298" y="372"/>
                      </a:lnTo>
                      <a:lnTo>
                        <a:pt x="303" y="372"/>
                      </a:lnTo>
                      <a:lnTo>
                        <a:pt x="308" y="384"/>
                      </a:lnTo>
                      <a:lnTo>
                        <a:pt x="313" y="348"/>
                      </a:lnTo>
                      <a:lnTo>
                        <a:pt x="318" y="378"/>
                      </a:lnTo>
                      <a:lnTo>
                        <a:pt x="323" y="402"/>
                      </a:lnTo>
                      <a:lnTo>
                        <a:pt x="328" y="366"/>
                      </a:lnTo>
                      <a:lnTo>
                        <a:pt x="328" y="390"/>
                      </a:lnTo>
                      <a:lnTo>
                        <a:pt x="333" y="372"/>
                      </a:lnTo>
                      <a:lnTo>
                        <a:pt x="339" y="384"/>
                      </a:lnTo>
                      <a:lnTo>
                        <a:pt x="344" y="396"/>
                      </a:lnTo>
                      <a:lnTo>
                        <a:pt x="349" y="396"/>
                      </a:lnTo>
                      <a:lnTo>
                        <a:pt x="354" y="396"/>
                      </a:lnTo>
                      <a:lnTo>
                        <a:pt x="359" y="378"/>
                      </a:lnTo>
                      <a:lnTo>
                        <a:pt x="359" y="390"/>
                      </a:lnTo>
                      <a:lnTo>
                        <a:pt x="364" y="390"/>
                      </a:lnTo>
                      <a:lnTo>
                        <a:pt x="369" y="420"/>
                      </a:lnTo>
                      <a:lnTo>
                        <a:pt x="375" y="390"/>
                      </a:lnTo>
                      <a:lnTo>
                        <a:pt x="380" y="402"/>
                      </a:lnTo>
                      <a:lnTo>
                        <a:pt x="385" y="390"/>
                      </a:lnTo>
                      <a:lnTo>
                        <a:pt x="390" y="384"/>
                      </a:lnTo>
                      <a:lnTo>
                        <a:pt x="395" y="390"/>
                      </a:lnTo>
                      <a:lnTo>
                        <a:pt x="400" y="384"/>
                      </a:lnTo>
                      <a:lnTo>
                        <a:pt x="405" y="396"/>
                      </a:lnTo>
                      <a:lnTo>
                        <a:pt x="411" y="396"/>
                      </a:lnTo>
                      <a:lnTo>
                        <a:pt x="416" y="408"/>
                      </a:lnTo>
                      <a:lnTo>
                        <a:pt x="421" y="390"/>
                      </a:lnTo>
                      <a:lnTo>
                        <a:pt x="426" y="396"/>
                      </a:lnTo>
                      <a:lnTo>
                        <a:pt x="426" y="402"/>
                      </a:lnTo>
                      <a:lnTo>
                        <a:pt x="431" y="414"/>
                      </a:lnTo>
                      <a:lnTo>
                        <a:pt x="436" y="408"/>
                      </a:lnTo>
                      <a:lnTo>
                        <a:pt x="441" y="384"/>
                      </a:lnTo>
                      <a:lnTo>
                        <a:pt x="446" y="408"/>
                      </a:lnTo>
                      <a:lnTo>
                        <a:pt x="452" y="402"/>
                      </a:lnTo>
                      <a:lnTo>
                        <a:pt x="457" y="396"/>
                      </a:lnTo>
                      <a:lnTo>
                        <a:pt x="462" y="402"/>
                      </a:lnTo>
                      <a:lnTo>
                        <a:pt x="462" y="270"/>
                      </a:lnTo>
                      <a:lnTo>
                        <a:pt x="467" y="138"/>
                      </a:lnTo>
                      <a:lnTo>
                        <a:pt x="472" y="144"/>
                      </a:lnTo>
                      <a:lnTo>
                        <a:pt x="477" y="156"/>
                      </a:lnTo>
                      <a:lnTo>
                        <a:pt x="482" y="60"/>
                      </a:lnTo>
                      <a:lnTo>
                        <a:pt x="488" y="12"/>
                      </a:lnTo>
                      <a:lnTo>
                        <a:pt x="493" y="30"/>
                      </a:lnTo>
                      <a:lnTo>
                        <a:pt x="493" y="36"/>
                      </a:lnTo>
                      <a:lnTo>
                        <a:pt x="498" y="0"/>
                      </a:lnTo>
                      <a:lnTo>
                        <a:pt x="503" y="30"/>
                      </a:lnTo>
                      <a:lnTo>
                        <a:pt x="508" y="72"/>
                      </a:lnTo>
                      <a:lnTo>
                        <a:pt x="513" y="78"/>
                      </a:lnTo>
                      <a:lnTo>
                        <a:pt x="518" y="24"/>
                      </a:lnTo>
                      <a:lnTo>
                        <a:pt x="524" y="18"/>
                      </a:lnTo>
                      <a:lnTo>
                        <a:pt x="524" y="54"/>
                      </a:lnTo>
                      <a:lnTo>
                        <a:pt x="529" y="102"/>
                      </a:lnTo>
                      <a:lnTo>
                        <a:pt x="534" y="108"/>
                      </a:lnTo>
                      <a:lnTo>
                        <a:pt x="539" y="174"/>
                      </a:lnTo>
                      <a:lnTo>
                        <a:pt x="544" y="174"/>
                      </a:lnTo>
                      <a:lnTo>
                        <a:pt x="549" y="204"/>
                      </a:lnTo>
                      <a:lnTo>
                        <a:pt x="554" y="234"/>
                      </a:lnTo>
                      <a:lnTo>
                        <a:pt x="559" y="240"/>
                      </a:lnTo>
                      <a:lnTo>
                        <a:pt x="559" y="270"/>
                      </a:lnTo>
                      <a:lnTo>
                        <a:pt x="565" y="282"/>
                      </a:lnTo>
                      <a:lnTo>
                        <a:pt x="570" y="306"/>
                      </a:lnTo>
                      <a:lnTo>
                        <a:pt x="575" y="282"/>
                      </a:lnTo>
                      <a:lnTo>
                        <a:pt x="580" y="294"/>
                      </a:lnTo>
                    </a:path>
                  </a:pathLst>
                </a:custGeom>
                <a:noFill/>
                <a:ln w="12700">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GB" sz="900">
                    <a:solidFill>
                      <a:srgbClr val="000000"/>
                    </a:solidFill>
                    <a:latin typeface="Arial"/>
                  </a:endParaRPr>
                </a:p>
              </p:txBody>
            </p:sp>
            <p:sp>
              <p:nvSpPr>
                <p:cNvPr id="313" name="Freeform 32">
                  <a:extLst>
                    <a:ext uri="{FF2B5EF4-FFF2-40B4-BE49-F238E27FC236}">
                      <a16:creationId xmlns:a16="http://schemas.microsoft.com/office/drawing/2014/main" id="{D965CF80-4D54-4C0F-8CEC-6193DBD7BAD4}"/>
                    </a:ext>
                  </a:extLst>
                </p:cNvPr>
                <p:cNvSpPr>
                  <a:spLocks/>
                </p:cNvSpPr>
                <p:nvPr/>
              </p:nvSpPr>
              <p:spPr bwMode="auto">
                <a:xfrm>
                  <a:off x="4032250" y="6199188"/>
                  <a:ext cx="790575" cy="190500"/>
                </a:xfrm>
                <a:custGeom>
                  <a:avLst/>
                  <a:gdLst/>
                  <a:ahLst/>
                  <a:cxnLst>
                    <a:cxn ang="0">
                      <a:pos x="5" y="12"/>
                    </a:cxn>
                    <a:cxn ang="0">
                      <a:pos x="15" y="54"/>
                    </a:cxn>
                    <a:cxn ang="0">
                      <a:pos x="26" y="54"/>
                    </a:cxn>
                    <a:cxn ang="0">
                      <a:pos x="36" y="66"/>
                    </a:cxn>
                    <a:cxn ang="0">
                      <a:pos x="46" y="66"/>
                    </a:cxn>
                    <a:cxn ang="0">
                      <a:pos x="51" y="84"/>
                    </a:cxn>
                    <a:cxn ang="0">
                      <a:pos x="62" y="102"/>
                    </a:cxn>
                    <a:cxn ang="0">
                      <a:pos x="72" y="84"/>
                    </a:cxn>
                    <a:cxn ang="0">
                      <a:pos x="77" y="90"/>
                    </a:cxn>
                    <a:cxn ang="0">
                      <a:pos x="87" y="78"/>
                    </a:cxn>
                    <a:cxn ang="0">
                      <a:pos x="98" y="54"/>
                    </a:cxn>
                    <a:cxn ang="0">
                      <a:pos x="108" y="96"/>
                    </a:cxn>
                    <a:cxn ang="0">
                      <a:pos x="113" y="78"/>
                    </a:cxn>
                    <a:cxn ang="0">
                      <a:pos x="123" y="96"/>
                    </a:cxn>
                    <a:cxn ang="0">
                      <a:pos x="134" y="90"/>
                    </a:cxn>
                    <a:cxn ang="0">
                      <a:pos x="144" y="96"/>
                    </a:cxn>
                    <a:cxn ang="0">
                      <a:pos x="149" y="54"/>
                    </a:cxn>
                    <a:cxn ang="0">
                      <a:pos x="159" y="72"/>
                    </a:cxn>
                    <a:cxn ang="0">
                      <a:pos x="170" y="90"/>
                    </a:cxn>
                    <a:cxn ang="0">
                      <a:pos x="175" y="84"/>
                    </a:cxn>
                    <a:cxn ang="0">
                      <a:pos x="185" y="72"/>
                    </a:cxn>
                    <a:cxn ang="0">
                      <a:pos x="195" y="90"/>
                    </a:cxn>
                    <a:cxn ang="0">
                      <a:pos x="205" y="84"/>
                    </a:cxn>
                    <a:cxn ang="0">
                      <a:pos x="211" y="90"/>
                    </a:cxn>
                    <a:cxn ang="0">
                      <a:pos x="221" y="114"/>
                    </a:cxn>
                    <a:cxn ang="0">
                      <a:pos x="231" y="96"/>
                    </a:cxn>
                    <a:cxn ang="0">
                      <a:pos x="241" y="90"/>
                    </a:cxn>
                    <a:cxn ang="0">
                      <a:pos x="247" y="84"/>
                    </a:cxn>
                    <a:cxn ang="0">
                      <a:pos x="257" y="102"/>
                    </a:cxn>
                    <a:cxn ang="0">
                      <a:pos x="267" y="66"/>
                    </a:cxn>
                    <a:cxn ang="0">
                      <a:pos x="272" y="96"/>
                    </a:cxn>
                    <a:cxn ang="0">
                      <a:pos x="283" y="84"/>
                    </a:cxn>
                    <a:cxn ang="0">
                      <a:pos x="293" y="36"/>
                    </a:cxn>
                    <a:cxn ang="0">
                      <a:pos x="303" y="54"/>
                    </a:cxn>
                    <a:cxn ang="0">
                      <a:pos x="308" y="48"/>
                    </a:cxn>
                    <a:cxn ang="0">
                      <a:pos x="318" y="60"/>
                    </a:cxn>
                    <a:cxn ang="0">
                      <a:pos x="329" y="60"/>
                    </a:cxn>
                    <a:cxn ang="0">
                      <a:pos x="339" y="54"/>
                    </a:cxn>
                    <a:cxn ang="0">
                      <a:pos x="344" y="66"/>
                    </a:cxn>
                    <a:cxn ang="0">
                      <a:pos x="354" y="42"/>
                    </a:cxn>
                    <a:cxn ang="0">
                      <a:pos x="365" y="72"/>
                    </a:cxn>
                    <a:cxn ang="0">
                      <a:pos x="375" y="96"/>
                    </a:cxn>
                    <a:cxn ang="0">
                      <a:pos x="380" y="78"/>
                    </a:cxn>
                    <a:cxn ang="0">
                      <a:pos x="390" y="90"/>
                    </a:cxn>
                    <a:cxn ang="0">
                      <a:pos x="401" y="78"/>
                    </a:cxn>
                    <a:cxn ang="0">
                      <a:pos x="406" y="114"/>
                    </a:cxn>
                    <a:cxn ang="0">
                      <a:pos x="416" y="108"/>
                    </a:cxn>
                    <a:cxn ang="0">
                      <a:pos x="426" y="96"/>
                    </a:cxn>
                    <a:cxn ang="0">
                      <a:pos x="437" y="108"/>
                    </a:cxn>
                    <a:cxn ang="0">
                      <a:pos x="447" y="108"/>
                    </a:cxn>
                    <a:cxn ang="0">
                      <a:pos x="457" y="96"/>
                    </a:cxn>
                    <a:cxn ang="0">
                      <a:pos x="467" y="120"/>
                    </a:cxn>
                    <a:cxn ang="0">
                      <a:pos x="473" y="96"/>
                    </a:cxn>
                    <a:cxn ang="0">
                      <a:pos x="483" y="114"/>
                    </a:cxn>
                    <a:cxn ang="0">
                      <a:pos x="493" y="114"/>
                    </a:cxn>
                  </a:cxnLst>
                  <a:rect l="0" t="0" r="r" b="b"/>
                  <a:pathLst>
                    <a:path w="498" h="120">
                      <a:moveTo>
                        <a:pt x="0" y="0"/>
                      </a:moveTo>
                      <a:lnTo>
                        <a:pt x="5" y="12"/>
                      </a:lnTo>
                      <a:lnTo>
                        <a:pt x="10" y="36"/>
                      </a:lnTo>
                      <a:lnTo>
                        <a:pt x="15" y="54"/>
                      </a:lnTo>
                      <a:lnTo>
                        <a:pt x="21" y="42"/>
                      </a:lnTo>
                      <a:lnTo>
                        <a:pt x="26" y="54"/>
                      </a:lnTo>
                      <a:lnTo>
                        <a:pt x="31" y="54"/>
                      </a:lnTo>
                      <a:lnTo>
                        <a:pt x="36" y="66"/>
                      </a:lnTo>
                      <a:lnTo>
                        <a:pt x="41" y="72"/>
                      </a:lnTo>
                      <a:lnTo>
                        <a:pt x="46" y="66"/>
                      </a:lnTo>
                      <a:lnTo>
                        <a:pt x="46" y="78"/>
                      </a:lnTo>
                      <a:lnTo>
                        <a:pt x="51" y="84"/>
                      </a:lnTo>
                      <a:lnTo>
                        <a:pt x="57" y="96"/>
                      </a:lnTo>
                      <a:lnTo>
                        <a:pt x="62" y="102"/>
                      </a:lnTo>
                      <a:lnTo>
                        <a:pt x="67" y="78"/>
                      </a:lnTo>
                      <a:lnTo>
                        <a:pt x="72" y="84"/>
                      </a:lnTo>
                      <a:lnTo>
                        <a:pt x="77" y="78"/>
                      </a:lnTo>
                      <a:lnTo>
                        <a:pt x="77" y="90"/>
                      </a:lnTo>
                      <a:lnTo>
                        <a:pt x="82" y="78"/>
                      </a:lnTo>
                      <a:lnTo>
                        <a:pt x="87" y="78"/>
                      </a:lnTo>
                      <a:lnTo>
                        <a:pt x="92" y="78"/>
                      </a:lnTo>
                      <a:lnTo>
                        <a:pt x="98" y="54"/>
                      </a:lnTo>
                      <a:lnTo>
                        <a:pt x="103" y="84"/>
                      </a:lnTo>
                      <a:lnTo>
                        <a:pt x="108" y="96"/>
                      </a:lnTo>
                      <a:lnTo>
                        <a:pt x="108" y="78"/>
                      </a:lnTo>
                      <a:lnTo>
                        <a:pt x="113" y="78"/>
                      </a:lnTo>
                      <a:lnTo>
                        <a:pt x="118" y="78"/>
                      </a:lnTo>
                      <a:lnTo>
                        <a:pt x="123" y="96"/>
                      </a:lnTo>
                      <a:lnTo>
                        <a:pt x="128" y="78"/>
                      </a:lnTo>
                      <a:lnTo>
                        <a:pt x="134" y="90"/>
                      </a:lnTo>
                      <a:lnTo>
                        <a:pt x="139" y="90"/>
                      </a:lnTo>
                      <a:lnTo>
                        <a:pt x="144" y="96"/>
                      </a:lnTo>
                      <a:lnTo>
                        <a:pt x="144" y="78"/>
                      </a:lnTo>
                      <a:lnTo>
                        <a:pt x="149" y="54"/>
                      </a:lnTo>
                      <a:lnTo>
                        <a:pt x="154" y="96"/>
                      </a:lnTo>
                      <a:lnTo>
                        <a:pt x="159" y="72"/>
                      </a:lnTo>
                      <a:lnTo>
                        <a:pt x="164" y="66"/>
                      </a:lnTo>
                      <a:lnTo>
                        <a:pt x="170" y="90"/>
                      </a:lnTo>
                      <a:lnTo>
                        <a:pt x="175" y="96"/>
                      </a:lnTo>
                      <a:lnTo>
                        <a:pt x="175" y="84"/>
                      </a:lnTo>
                      <a:lnTo>
                        <a:pt x="180" y="66"/>
                      </a:lnTo>
                      <a:lnTo>
                        <a:pt x="185" y="72"/>
                      </a:lnTo>
                      <a:lnTo>
                        <a:pt x="190" y="66"/>
                      </a:lnTo>
                      <a:lnTo>
                        <a:pt x="195" y="90"/>
                      </a:lnTo>
                      <a:lnTo>
                        <a:pt x="200" y="78"/>
                      </a:lnTo>
                      <a:lnTo>
                        <a:pt x="205" y="84"/>
                      </a:lnTo>
                      <a:lnTo>
                        <a:pt x="211" y="102"/>
                      </a:lnTo>
                      <a:lnTo>
                        <a:pt x="211" y="90"/>
                      </a:lnTo>
                      <a:lnTo>
                        <a:pt x="216" y="84"/>
                      </a:lnTo>
                      <a:lnTo>
                        <a:pt x="221" y="114"/>
                      </a:lnTo>
                      <a:lnTo>
                        <a:pt x="226" y="72"/>
                      </a:lnTo>
                      <a:lnTo>
                        <a:pt x="231" y="96"/>
                      </a:lnTo>
                      <a:lnTo>
                        <a:pt x="236" y="84"/>
                      </a:lnTo>
                      <a:lnTo>
                        <a:pt x="241" y="90"/>
                      </a:lnTo>
                      <a:lnTo>
                        <a:pt x="241" y="66"/>
                      </a:lnTo>
                      <a:lnTo>
                        <a:pt x="247" y="84"/>
                      </a:lnTo>
                      <a:lnTo>
                        <a:pt x="252" y="102"/>
                      </a:lnTo>
                      <a:lnTo>
                        <a:pt x="257" y="102"/>
                      </a:lnTo>
                      <a:lnTo>
                        <a:pt x="262" y="102"/>
                      </a:lnTo>
                      <a:lnTo>
                        <a:pt x="267" y="66"/>
                      </a:lnTo>
                      <a:lnTo>
                        <a:pt x="272" y="90"/>
                      </a:lnTo>
                      <a:lnTo>
                        <a:pt x="272" y="96"/>
                      </a:lnTo>
                      <a:lnTo>
                        <a:pt x="277" y="108"/>
                      </a:lnTo>
                      <a:lnTo>
                        <a:pt x="283" y="84"/>
                      </a:lnTo>
                      <a:lnTo>
                        <a:pt x="288" y="90"/>
                      </a:lnTo>
                      <a:lnTo>
                        <a:pt x="293" y="36"/>
                      </a:lnTo>
                      <a:lnTo>
                        <a:pt x="298" y="36"/>
                      </a:lnTo>
                      <a:lnTo>
                        <a:pt x="303" y="54"/>
                      </a:lnTo>
                      <a:lnTo>
                        <a:pt x="308" y="60"/>
                      </a:lnTo>
                      <a:lnTo>
                        <a:pt x="308" y="48"/>
                      </a:lnTo>
                      <a:lnTo>
                        <a:pt x="313" y="60"/>
                      </a:lnTo>
                      <a:lnTo>
                        <a:pt x="318" y="60"/>
                      </a:lnTo>
                      <a:lnTo>
                        <a:pt x="324" y="54"/>
                      </a:lnTo>
                      <a:lnTo>
                        <a:pt x="329" y="60"/>
                      </a:lnTo>
                      <a:lnTo>
                        <a:pt x="334" y="66"/>
                      </a:lnTo>
                      <a:lnTo>
                        <a:pt x="339" y="54"/>
                      </a:lnTo>
                      <a:lnTo>
                        <a:pt x="339" y="78"/>
                      </a:lnTo>
                      <a:lnTo>
                        <a:pt x="344" y="66"/>
                      </a:lnTo>
                      <a:lnTo>
                        <a:pt x="349" y="66"/>
                      </a:lnTo>
                      <a:lnTo>
                        <a:pt x="354" y="42"/>
                      </a:lnTo>
                      <a:lnTo>
                        <a:pt x="360" y="54"/>
                      </a:lnTo>
                      <a:lnTo>
                        <a:pt x="365" y="72"/>
                      </a:lnTo>
                      <a:lnTo>
                        <a:pt x="370" y="78"/>
                      </a:lnTo>
                      <a:lnTo>
                        <a:pt x="375" y="96"/>
                      </a:lnTo>
                      <a:lnTo>
                        <a:pt x="375" y="102"/>
                      </a:lnTo>
                      <a:lnTo>
                        <a:pt x="380" y="78"/>
                      </a:lnTo>
                      <a:lnTo>
                        <a:pt x="385" y="66"/>
                      </a:lnTo>
                      <a:lnTo>
                        <a:pt x="390" y="90"/>
                      </a:lnTo>
                      <a:lnTo>
                        <a:pt x="396" y="90"/>
                      </a:lnTo>
                      <a:lnTo>
                        <a:pt x="401" y="78"/>
                      </a:lnTo>
                      <a:lnTo>
                        <a:pt x="406" y="90"/>
                      </a:lnTo>
                      <a:lnTo>
                        <a:pt x="406" y="114"/>
                      </a:lnTo>
                      <a:lnTo>
                        <a:pt x="411" y="90"/>
                      </a:lnTo>
                      <a:lnTo>
                        <a:pt x="416" y="108"/>
                      </a:lnTo>
                      <a:lnTo>
                        <a:pt x="421" y="102"/>
                      </a:lnTo>
                      <a:lnTo>
                        <a:pt x="426" y="96"/>
                      </a:lnTo>
                      <a:lnTo>
                        <a:pt x="432" y="114"/>
                      </a:lnTo>
                      <a:lnTo>
                        <a:pt x="437" y="108"/>
                      </a:lnTo>
                      <a:lnTo>
                        <a:pt x="442" y="108"/>
                      </a:lnTo>
                      <a:lnTo>
                        <a:pt x="447" y="108"/>
                      </a:lnTo>
                      <a:lnTo>
                        <a:pt x="452" y="84"/>
                      </a:lnTo>
                      <a:lnTo>
                        <a:pt x="457" y="96"/>
                      </a:lnTo>
                      <a:lnTo>
                        <a:pt x="462" y="96"/>
                      </a:lnTo>
                      <a:lnTo>
                        <a:pt x="467" y="120"/>
                      </a:lnTo>
                      <a:lnTo>
                        <a:pt x="473" y="102"/>
                      </a:lnTo>
                      <a:lnTo>
                        <a:pt x="473" y="96"/>
                      </a:lnTo>
                      <a:lnTo>
                        <a:pt x="478" y="102"/>
                      </a:lnTo>
                      <a:lnTo>
                        <a:pt x="483" y="114"/>
                      </a:lnTo>
                      <a:lnTo>
                        <a:pt x="488" y="102"/>
                      </a:lnTo>
                      <a:lnTo>
                        <a:pt x="493" y="114"/>
                      </a:lnTo>
                      <a:lnTo>
                        <a:pt x="498" y="96"/>
                      </a:lnTo>
                    </a:path>
                  </a:pathLst>
                </a:custGeom>
                <a:noFill/>
                <a:ln w="12700">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GB" sz="900">
                    <a:solidFill>
                      <a:srgbClr val="000000"/>
                    </a:solidFill>
                    <a:latin typeface="Arial"/>
                  </a:endParaRPr>
                </a:p>
              </p:txBody>
            </p:sp>
          </p:grpSp>
        </p:grpSp>
        <p:sp>
          <p:nvSpPr>
            <p:cNvPr id="288" name="TextBox 287">
              <a:extLst>
                <a:ext uri="{FF2B5EF4-FFF2-40B4-BE49-F238E27FC236}">
                  <a16:creationId xmlns:a16="http://schemas.microsoft.com/office/drawing/2014/main" id="{17AC3FB1-F677-4A12-85FE-84AC4F2A22A8}"/>
                </a:ext>
              </a:extLst>
            </p:cNvPr>
            <p:cNvSpPr txBox="1"/>
            <p:nvPr/>
          </p:nvSpPr>
          <p:spPr>
            <a:xfrm>
              <a:off x="4980515" y="5303737"/>
              <a:ext cx="808527" cy="230832"/>
            </a:xfrm>
            <a:prstGeom prst="rect">
              <a:avLst/>
            </a:prstGeom>
            <a:noFill/>
          </p:spPr>
          <p:txBody>
            <a:bodyPr wrap="square" rtlCol="0">
              <a:spAutoFit/>
            </a:bodyPr>
            <a:lstStyle/>
            <a:p>
              <a:r>
                <a:rPr lang="en-GB" sz="900" dirty="0">
                  <a:solidFill>
                    <a:srgbClr val="000000"/>
                  </a:solidFill>
                  <a:latin typeface="Arial"/>
                  <a:cs typeface="Arial" pitchFamily="34" charset="0"/>
                </a:rPr>
                <a:t>10s</a:t>
              </a:r>
            </a:p>
          </p:txBody>
        </p:sp>
      </p:grpSp>
      <p:grpSp>
        <p:nvGrpSpPr>
          <p:cNvPr id="325" name="Group 324">
            <a:extLst>
              <a:ext uri="{FF2B5EF4-FFF2-40B4-BE49-F238E27FC236}">
                <a16:creationId xmlns:a16="http://schemas.microsoft.com/office/drawing/2014/main" id="{B76E8653-1D47-43E8-8EE1-9F72E4F358C5}"/>
              </a:ext>
            </a:extLst>
          </p:cNvPr>
          <p:cNvGrpSpPr/>
          <p:nvPr/>
        </p:nvGrpSpPr>
        <p:grpSpPr>
          <a:xfrm>
            <a:off x="2935401" y="5695972"/>
            <a:ext cx="3440945" cy="1028611"/>
            <a:chOff x="332578" y="5445224"/>
            <a:chExt cx="3440945" cy="1028611"/>
          </a:xfrm>
        </p:grpSpPr>
        <p:sp>
          <p:nvSpPr>
            <p:cNvPr id="326" name="Freeform 377">
              <a:extLst>
                <a:ext uri="{FF2B5EF4-FFF2-40B4-BE49-F238E27FC236}">
                  <a16:creationId xmlns:a16="http://schemas.microsoft.com/office/drawing/2014/main" id="{A01FE428-278F-43F4-92E5-A9ED8E1F309E}"/>
                </a:ext>
              </a:extLst>
            </p:cNvPr>
            <p:cNvSpPr>
              <a:spLocks/>
            </p:cNvSpPr>
            <p:nvPr/>
          </p:nvSpPr>
          <p:spPr bwMode="auto">
            <a:xfrm>
              <a:off x="597960" y="5607492"/>
              <a:ext cx="704230" cy="697828"/>
            </a:xfrm>
            <a:custGeom>
              <a:avLst/>
              <a:gdLst/>
              <a:ahLst/>
              <a:cxnLst>
                <a:cxn ang="0">
                  <a:pos x="1016" y="416"/>
                </a:cxn>
                <a:cxn ang="0">
                  <a:pos x="1008" y="370"/>
                </a:cxn>
                <a:cxn ang="0">
                  <a:pos x="997" y="327"/>
                </a:cxn>
                <a:cxn ang="0">
                  <a:pos x="981" y="284"/>
                </a:cxn>
                <a:cxn ang="0">
                  <a:pos x="959" y="240"/>
                </a:cxn>
                <a:cxn ang="0">
                  <a:pos x="932" y="202"/>
                </a:cxn>
                <a:cxn ang="0">
                  <a:pos x="903" y="165"/>
                </a:cxn>
                <a:cxn ang="0">
                  <a:pos x="867" y="132"/>
                </a:cxn>
                <a:cxn ang="0">
                  <a:pos x="830" y="100"/>
                </a:cxn>
                <a:cxn ang="0">
                  <a:pos x="789" y="73"/>
                </a:cxn>
                <a:cxn ang="0">
                  <a:pos x="746" y="51"/>
                </a:cxn>
                <a:cxn ang="0">
                  <a:pos x="697" y="32"/>
                </a:cxn>
                <a:cxn ang="0">
                  <a:pos x="651" y="16"/>
                </a:cxn>
                <a:cxn ang="0">
                  <a:pos x="600" y="5"/>
                </a:cxn>
                <a:cxn ang="0">
                  <a:pos x="551" y="0"/>
                </a:cxn>
                <a:cxn ang="0">
                  <a:pos x="500" y="0"/>
                </a:cxn>
                <a:cxn ang="0">
                  <a:pos x="449" y="3"/>
                </a:cxn>
                <a:cxn ang="0">
                  <a:pos x="400" y="11"/>
                </a:cxn>
                <a:cxn ang="0">
                  <a:pos x="349" y="21"/>
                </a:cxn>
                <a:cxn ang="0">
                  <a:pos x="303" y="38"/>
                </a:cxn>
                <a:cxn ang="0">
                  <a:pos x="257" y="59"/>
                </a:cxn>
                <a:cxn ang="0">
                  <a:pos x="214" y="84"/>
                </a:cxn>
                <a:cxn ang="0">
                  <a:pos x="173" y="113"/>
                </a:cxn>
                <a:cxn ang="0">
                  <a:pos x="138" y="143"/>
                </a:cxn>
                <a:cxn ang="0">
                  <a:pos x="106" y="178"/>
                </a:cxn>
                <a:cxn ang="0">
                  <a:pos x="76" y="216"/>
                </a:cxn>
                <a:cxn ang="0">
                  <a:pos x="52" y="257"/>
                </a:cxn>
                <a:cxn ang="0">
                  <a:pos x="33" y="300"/>
                </a:cxn>
                <a:cxn ang="0">
                  <a:pos x="16" y="343"/>
                </a:cxn>
                <a:cxn ang="0">
                  <a:pos x="6" y="389"/>
                </a:cxn>
                <a:cxn ang="0">
                  <a:pos x="0" y="435"/>
                </a:cxn>
                <a:cxn ang="0">
                  <a:pos x="0" y="481"/>
                </a:cxn>
                <a:cxn ang="0">
                  <a:pos x="6" y="527"/>
                </a:cxn>
                <a:cxn ang="0">
                  <a:pos x="16" y="570"/>
                </a:cxn>
                <a:cxn ang="0">
                  <a:pos x="30" y="616"/>
                </a:cxn>
                <a:cxn ang="0">
                  <a:pos x="52" y="656"/>
                </a:cxn>
                <a:cxn ang="0">
                  <a:pos x="76" y="697"/>
                </a:cxn>
                <a:cxn ang="0">
                  <a:pos x="103" y="735"/>
                </a:cxn>
                <a:cxn ang="0">
                  <a:pos x="135" y="770"/>
                </a:cxn>
                <a:cxn ang="0">
                  <a:pos x="173" y="802"/>
                </a:cxn>
                <a:cxn ang="0">
                  <a:pos x="214" y="832"/>
                </a:cxn>
                <a:cxn ang="0">
                  <a:pos x="257" y="856"/>
                </a:cxn>
                <a:cxn ang="0">
                  <a:pos x="300" y="878"/>
                </a:cxn>
                <a:cxn ang="0">
                  <a:pos x="349" y="894"/>
                </a:cxn>
                <a:cxn ang="0">
                  <a:pos x="397" y="905"/>
                </a:cxn>
                <a:cxn ang="0">
                  <a:pos x="449" y="913"/>
                </a:cxn>
                <a:cxn ang="0">
                  <a:pos x="497" y="916"/>
                </a:cxn>
                <a:cxn ang="0">
                  <a:pos x="549" y="916"/>
                </a:cxn>
                <a:cxn ang="0">
                  <a:pos x="600" y="910"/>
                </a:cxn>
                <a:cxn ang="0">
                  <a:pos x="649" y="900"/>
                </a:cxn>
                <a:cxn ang="0">
                  <a:pos x="697" y="886"/>
                </a:cxn>
                <a:cxn ang="0">
                  <a:pos x="743" y="864"/>
                </a:cxn>
                <a:cxn ang="0">
                  <a:pos x="786" y="843"/>
                </a:cxn>
                <a:cxn ang="0">
                  <a:pos x="830" y="816"/>
                </a:cxn>
                <a:cxn ang="0">
                  <a:pos x="867" y="786"/>
                </a:cxn>
                <a:cxn ang="0">
                  <a:pos x="900" y="751"/>
                </a:cxn>
                <a:cxn ang="0">
                  <a:pos x="932" y="716"/>
                </a:cxn>
                <a:cxn ang="0">
                  <a:pos x="957" y="675"/>
                </a:cxn>
                <a:cxn ang="0">
                  <a:pos x="978" y="635"/>
                </a:cxn>
                <a:cxn ang="0">
                  <a:pos x="997" y="592"/>
                </a:cxn>
                <a:cxn ang="0">
                  <a:pos x="1008" y="546"/>
                </a:cxn>
                <a:cxn ang="0">
                  <a:pos x="1016" y="500"/>
                </a:cxn>
                <a:cxn ang="0">
                  <a:pos x="1019" y="456"/>
                </a:cxn>
              </a:cxnLst>
              <a:rect l="0" t="0" r="r" b="b"/>
              <a:pathLst>
                <a:path w="1019" h="916">
                  <a:moveTo>
                    <a:pt x="1019" y="456"/>
                  </a:moveTo>
                  <a:lnTo>
                    <a:pt x="1019" y="454"/>
                  </a:lnTo>
                  <a:lnTo>
                    <a:pt x="1019" y="448"/>
                  </a:lnTo>
                  <a:lnTo>
                    <a:pt x="1019" y="443"/>
                  </a:lnTo>
                  <a:lnTo>
                    <a:pt x="1019" y="440"/>
                  </a:lnTo>
                  <a:lnTo>
                    <a:pt x="1019" y="435"/>
                  </a:lnTo>
                  <a:lnTo>
                    <a:pt x="1016" y="429"/>
                  </a:lnTo>
                  <a:lnTo>
                    <a:pt x="1016" y="427"/>
                  </a:lnTo>
                  <a:lnTo>
                    <a:pt x="1016" y="421"/>
                  </a:lnTo>
                  <a:lnTo>
                    <a:pt x="1016" y="416"/>
                  </a:lnTo>
                  <a:lnTo>
                    <a:pt x="1016" y="413"/>
                  </a:lnTo>
                  <a:lnTo>
                    <a:pt x="1016" y="408"/>
                  </a:lnTo>
                  <a:lnTo>
                    <a:pt x="1013" y="402"/>
                  </a:lnTo>
                  <a:lnTo>
                    <a:pt x="1013" y="397"/>
                  </a:lnTo>
                  <a:lnTo>
                    <a:pt x="1013" y="394"/>
                  </a:lnTo>
                  <a:lnTo>
                    <a:pt x="1013" y="389"/>
                  </a:lnTo>
                  <a:lnTo>
                    <a:pt x="1011" y="383"/>
                  </a:lnTo>
                  <a:lnTo>
                    <a:pt x="1011" y="381"/>
                  </a:lnTo>
                  <a:lnTo>
                    <a:pt x="1011" y="375"/>
                  </a:lnTo>
                  <a:lnTo>
                    <a:pt x="1008" y="370"/>
                  </a:lnTo>
                  <a:lnTo>
                    <a:pt x="1008" y="367"/>
                  </a:lnTo>
                  <a:lnTo>
                    <a:pt x="1008" y="362"/>
                  </a:lnTo>
                  <a:lnTo>
                    <a:pt x="1005" y="356"/>
                  </a:lnTo>
                  <a:lnTo>
                    <a:pt x="1005" y="354"/>
                  </a:lnTo>
                  <a:lnTo>
                    <a:pt x="1003" y="348"/>
                  </a:lnTo>
                  <a:lnTo>
                    <a:pt x="1003" y="343"/>
                  </a:lnTo>
                  <a:lnTo>
                    <a:pt x="1003" y="340"/>
                  </a:lnTo>
                  <a:lnTo>
                    <a:pt x="1000" y="335"/>
                  </a:lnTo>
                  <a:lnTo>
                    <a:pt x="997" y="332"/>
                  </a:lnTo>
                  <a:lnTo>
                    <a:pt x="997" y="327"/>
                  </a:lnTo>
                  <a:lnTo>
                    <a:pt x="994" y="321"/>
                  </a:lnTo>
                  <a:lnTo>
                    <a:pt x="994" y="319"/>
                  </a:lnTo>
                  <a:lnTo>
                    <a:pt x="992" y="313"/>
                  </a:lnTo>
                  <a:lnTo>
                    <a:pt x="992" y="308"/>
                  </a:lnTo>
                  <a:lnTo>
                    <a:pt x="989" y="305"/>
                  </a:lnTo>
                  <a:lnTo>
                    <a:pt x="986" y="300"/>
                  </a:lnTo>
                  <a:lnTo>
                    <a:pt x="986" y="297"/>
                  </a:lnTo>
                  <a:lnTo>
                    <a:pt x="984" y="292"/>
                  </a:lnTo>
                  <a:lnTo>
                    <a:pt x="981" y="286"/>
                  </a:lnTo>
                  <a:lnTo>
                    <a:pt x="981" y="284"/>
                  </a:lnTo>
                  <a:lnTo>
                    <a:pt x="978" y="278"/>
                  </a:lnTo>
                  <a:lnTo>
                    <a:pt x="976" y="275"/>
                  </a:lnTo>
                  <a:lnTo>
                    <a:pt x="973" y="270"/>
                  </a:lnTo>
                  <a:lnTo>
                    <a:pt x="973" y="267"/>
                  </a:lnTo>
                  <a:lnTo>
                    <a:pt x="970" y="262"/>
                  </a:lnTo>
                  <a:lnTo>
                    <a:pt x="967" y="259"/>
                  </a:lnTo>
                  <a:lnTo>
                    <a:pt x="965" y="254"/>
                  </a:lnTo>
                  <a:lnTo>
                    <a:pt x="962" y="251"/>
                  </a:lnTo>
                  <a:lnTo>
                    <a:pt x="962" y="246"/>
                  </a:lnTo>
                  <a:lnTo>
                    <a:pt x="959" y="240"/>
                  </a:lnTo>
                  <a:lnTo>
                    <a:pt x="957" y="238"/>
                  </a:lnTo>
                  <a:lnTo>
                    <a:pt x="954" y="235"/>
                  </a:lnTo>
                  <a:lnTo>
                    <a:pt x="951" y="229"/>
                  </a:lnTo>
                  <a:lnTo>
                    <a:pt x="948" y="227"/>
                  </a:lnTo>
                  <a:lnTo>
                    <a:pt x="946" y="221"/>
                  </a:lnTo>
                  <a:lnTo>
                    <a:pt x="943" y="219"/>
                  </a:lnTo>
                  <a:lnTo>
                    <a:pt x="940" y="213"/>
                  </a:lnTo>
                  <a:lnTo>
                    <a:pt x="938" y="211"/>
                  </a:lnTo>
                  <a:lnTo>
                    <a:pt x="935" y="205"/>
                  </a:lnTo>
                  <a:lnTo>
                    <a:pt x="932" y="202"/>
                  </a:lnTo>
                  <a:lnTo>
                    <a:pt x="930" y="200"/>
                  </a:lnTo>
                  <a:lnTo>
                    <a:pt x="927" y="194"/>
                  </a:lnTo>
                  <a:lnTo>
                    <a:pt x="924" y="192"/>
                  </a:lnTo>
                  <a:lnTo>
                    <a:pt x="921" y="186"/>
                  </a:lnTo>
                  <a:lnTo>
                    <a:pt x="919" y="184"/>
                  </a:lnTo>
                  <a:lnTo>
                    <a:pt x="913" y="181"/>
                  </a:lnTo>
                  <a:lnTo>
                    <a:pt x="911" y="175"/>
                  </a:lnTo>
                  <a:lnTo>
                    <a:pt x="908" y="173"/>
                  </a:lnTo>
                  <a:lnTo>
                    <a:pt x="905" y="170"/>
                  </a:lnTo>
                  <a:lnTo>
                    <a:pt x="903" y="165"/>
                  </a:lnTo>
                  <a:lnTo>
                    <a:pt x="900" y="162"/>
                  </a:lnTo>
                  <a:lnTo>
                    <a:pt x="894" y="159"/>
                  </a:lnTo>
                  <a:lnTo>
                    <a:pt x="892" y="154"/>
                  </a:lnTo>
                  <a:lnTo>
                    <a:pt x="889" y="151"/>
                  </a:lnTo>
                  <a:lnTo>
                    <a:pt x="886" y="148"/>
                  </a:lnTo>
                  <a:lnTo>
                    <a:pt x="881" y="146"/>
                  </a:lnTo>
                  <a:lnTo>
                    <a:pt x="878" y="140"/>
                  </a:lnTo>
                  <a:lnTo>
                    <a:pt x="876" y="138"/>
                  </a:lnTo>
                  <a:lnTo>
                    <a:pt x="870" y="135"/>
                  </a:lnTo>
                  <a:lnTo>
                    <a:pt x="867" y="132"/>
                  </a:lnTo>
                  <a:lnTo>
                    <a:pt x="865" y="130"/>
                  </a:lnTo>
                  <a:lnTo>
                    <a:pt x="859" y="124"/>
                  </a:lnTo>
                  <a:lnTo>
                    <a:pt x="857" y="121"/>
                  </a:lnTo>
                  <a:lnTo>
                    <a:pt x="854" y="119"/>
                  </a:lnTo>
                  <a:lnTo>
                    <a:pt x="849" y="116"/>
                  </a:lnTo>
                  <a:lnTo>
                    <a:pt x="846" y="113"/>
                  </a:lnTo>
                  <a:lnTo>
                    <a:pt x="840" y="111"/>
                  </a:lnTo>
                  <a:lnTo>
                    <a:pt x="838" y="108"/>
                  </a:lnTo>
                  <a:lnTo>
                    <a:pt x="832" y="103"/>
                  </a:lnTo>
                  <a:lnTo>
                    <a:pt x="830" y="100"/>
                  </a:lnTo>
                  <a:lnTo>
                    <a:pt x="827" y="97"/>
                  </a:lnTo>
                  <a:lnTo>
                    <a:pt x="822" y="94"/>
                  </a:lnTo>
                  <a:lnTo>
                    <a:pt x="819" y="92"/>
                  </a:lnTo>
                  <a:lnTo>
                    <a:pt x="813" y="89"/>
                  </a:lnTo>
                  <a:lnTo>
                    <a:pt x="811" y="86"/>
                  </a:lnTo>
                  <a:lnTo>
                    <a:pt x="805" y="84"/>
                  </a:lnTo>
                  <a:lnTo>
                    <a:pt x="803" y="81"/>
                  </a:lnTo>
                  <a:lnTo>
                    <a:pt x="797" y="78"/>
                  </a:lnTo>
                  <a:lnTo>
                    <a:pt x="792" y="75"/>
                  </a:lnTo>
                  <a:lnTo>
                    <a:pt x="789" y="73"/>
                  </a:lnTo>
                  <a:lnTo>
                    <a:pt x="784" y="70"/>
                  </a:lnTo>
                  <a:lnTo>
                    <a:pt x="781" y="70"/>
                  </a:lnTo>
                  <a:lnTo>
                    <a:pt x="776" y="67"/>
                  </a:lnTo>
                  <a:lnTo>
                    <a:pt x="770" y="65"/>
                  </a:lnTo>
                  <a:lnTo>
                    <a:pt x="767" y="62"/>
                  </a:lnTo>
                  <a:lnTo>
                    <a:pt x="762" y="59"/>
                  </a:lnTo>
                  <a:lnTo>
                    <a:pt x="759" y="57"/>
                  </a:lnTo>
                  <a:lnTo>
                    <a:pt x="754" y="54"/>
                  </a:lnTo>
                  <a:lnTo>
                    <a:pt x="749" y="54"/>
                  </a:lnTo>
                  <a:lnTo>
                    <a:pt x="746" y="51"/>
                  </a:lnTo>
                  <a:lnTo>
                    <a:pt x="740" y="48"/>
                  </a:lnTo>
                  <a:lnTo>
                    <a:pt x="735" y="46"/>
                  </a:lnTo>
                  <a:lnTo>
                    <a:pt x="732" y="43"/>
                  </a:lnTo>
                  <a:lnTo>
                    <a:pt x="727" y="43"/>
                  </a:lnTo>
                  <a:lnTo>
                    <a:pt x="722" y="40"/>
                  </a:lnTo>
                  <a:lnTo>
                    <a:pt x="716" y="38"/>
                  </a:lnTo>
                  <a:lnTo>
                    <a:pt x="713" y="38"/>
                  </a:lnTo>
                  <a:lnTo>
                    <a:pt x="708" y="35"/>
                  </a:lnTo>
                  <a:lnTo>
                    <a:pt x="703" y="32"/>
                  </a:lnTo>
                  <a:lnTo>
                    <a:pt x="697" y="32"/>
                  </a:lnTo>
                  <a:lnTo>
                    <a:pt x="695" y="30"/>
                  </a:lnTo>
                  <a:lnTo>
                    <a:pt x="689" y="27"/>
                  </a:lnTo>
                  <a:lnTo>
                    <a:pt x="684" y="27"/>
                  </a:lnTo>
                  <a:lnTo>
                    <a:pt x="678" y="24"/>
                  </a:lnTo>
                  <a:lnTo>
                    <a:pt x="676" y="24"/>
                  </a:lnTo>
                  <a:lnTo>
                    <a:pt x="670" y="21"/>
                  </a:lnTo>
                  <a:lnTo>
                    <a:pt x="665" y="21"/>
                  </a:lnTo>
                  <a:lnTo>
                    <a:pt x="659" y="19"/>
                  </a:lnTo>
                  <a:lnTo>
                    <a:pt x="654" y="19"/>
                  </a:lnTo>
                  <a:lnTo>
                    <a:pt x="651" y="16"/>
                  </a:lnTo>
                  <a:lnTo>
                    <a:pt x="646" y="16"/>
                  </a:lnTo>
                  <a:lnTo>
                    <a:pt x="641" y="13"/>
                  </a:lnTo>
                  <a:lnTo>
                    <a:pt x="635" y="13"/>
                  </a:lnTo>
                  <a:lnTo>
                    <a:pt x="630" y="11"/>
                  </a:lnTo>
                  <a:lnTo>
                    <a:pt x="627" y="11"/>
                  </a:lnTo>
                  <a:lnTo>
                    <a:pt x="622" y="11"/>
                  </a:lnTo>
                  <a:lnTo>
                    <a:pt x="616" y="8"/>
                  </a:lnTo>
                  <a:lnTo>
                    <a:pt x="611" y="8"/>
                  </a:lnTo>
                  <a:lnTo>
                    <a:pt x="605" y="8"/>
                  </a:lnTo>
                  <a:lnTo>
                    <a:pt x="600" y="5"/>
                  </a:lnTo>
                  <a:lnTo>
                    <a:pt x="597" y="5"/>
                  </a:lnTo>
                  <a:lnTo>
                    <a:pt x="592" y="5"/>
                  </a:lnTo>
                  <a:lnTo>
                    <a:pt x="586" y="3"/>
                  </a:lnTo>
                  <a:lnTo>
                    <a:pt x="581" y="3"/>
                  </a:lnTo>
                  <a:lnTo>
                    <a:pt x="576" y="3"/>
                  </a:lnTo>
                  <a:lnTo>
                    <a:pt x="570" y="3"/>
                  </a:lnTo>
                  <a:lnTo>
                    <a:pt x="565" y="3"/>
                  </a:lnTo>
                  <a:lnTo>
                    <a:pt x="559" y="0"/>
                  </a:lnTo>
                  <a:lnTo>
                    <a:pt x="557" y="0"/>
                  </a:lnTo>
                  <a:lnTo>
                    <a:pt x="551" y="0"/>
                  </a:lnTo>
                  <a:lnTo>
                    <a:pt x="546" y="0"/>
                  </a:lnTo>
                  <a:lnTo>
                    <a:pt x="541" y="0"/>
                  </a:lnTo>
                  <a:lnTo>
                    <a:pt x="535" y="0"/>
                  </a:lnTo>
                  <a:lnTo>
                    <a:pt x="530" y="0"/>
                  </a:lnTo>
                  <a:lnTo>
                    <a:pt x="524" y="0"/>
                  </a:lnTo>
                  <a:lnTo>
                    <a:pt x="519" y="0"/>
                  </a:lnTo>
                  <a:lnTo>
                    <a:pt x="516" y="0"/>
                  </a:lnTo>
                  <a:lnTo>
                    <a:pt x="511" y="0"/>
                  </a:lnTo>
                  <a:lnTo>
                    <a:pt x="505" y="0"/>
                  </a:lnTo>
                  <a:lnTo>
                    <a:pt x="500" y="0"/>
                  </a:lnTo>
                  <a:lnTo>
                    <a:pt x="495" y="0"/>
                  </a:lnTo>
                  <a:lnTo>
                    <a:pt x="489" y="0"/>
                  </a:lnTo>
                  <a:lnTo>
                    <a:pt x="484" y="0"/>
                  </a:lnTo>
                  <a:lnTo>
                    <a:pt x="478" y="0"/>
                  </a:lnTo>
                  <a:lnTo>
                    <a:pt x="473" y="0"/>
                  </a:lnTo>
                  <a:lnTo>
                    <a:pt x="470" y="0"/>
                  </a:lnTo>
                  <a:lnTo>
                    <a:pt x="465" y="0"/>
                  </a:lnTo>
                  <a:lnTo>
                    <a:pt x="460" y="0"/>
                  </a:lnTo>
                  <a:lnTo>
                    <a:pt x="454" y="3"/>
                  </a:lnTo>
                  <a:lnTo>
                    <a:pt x="449" y="3"/>
                  </a:lnTo>
                  <a:lnTo>
                    <a:pt x="443" y="3"/>
                  </a:lnTo>
                  <a:lnTo>
                    <a:pt x="438" y="3"/>
                  </a:lnTo>
                  <a:lnTo>
                    <a:pt x="435" y="3"/>
                  </a:lnTo>
                  <a:lnTo>
                    <a:pt x="430" y="5"/>
                  </a:lnTo>
                  <a:lnTo>
                    <a:pt x="424" y="5"/>
                  </a:lnTo>
                  <a:lnTo>
                    <a:pt x="419" y="5"/>
                  </a:lnTo>
                  <a:lnTo>
                    <a:pt x="414" y="8"/>
                  </a:lnTo>
                  <a:lnTo>
                    <a:pt x="408" y="8"/>
                  </a:lnTo>
                  <a:lnTo>
                    <a:pt x="403" y="8"/>
                  </a:lnTo>
                  <a:lnTo>
                    <a:pt x="400" y="11"/>
                  </a:lnTo>
                  <a:lnTo>
                    <a:pt x="395" y="11"/>
                  </a:lnTo>
                  <a:lnTo>
                    <a:pt x="389" y="11"/>
                  </a:lnTo>
                  <a:lnTo>
                    <a:pt x="384" y="13"/>
                  </a:lnTo>
                  <a:lnTo>
                    <a:pt x="378" y="13"/>
                  </a:lnTo>
                  <a:lnTo>
                    <a:pt x="373" y="16"/>
                  </a:lnTo>
                  <a:lnTo>
                    <a:pt x="370" y="16"/>
                  </a:lnTo>
                  <a:lnTo>
                    <a:pt x="365" y="19"/>
                  </a:lnTo>
                  <a:lnTo>
                    <a:pt x="360" y="19"/>
                  </a:lnTo>
                  <a:lnTo>
                    <a:pt x="354" y="21"/>
                  </a:lnTo>
                  <a:lnTo>
                    <a:pt x="349" y="21"/>
                  </a:lnTo>
                  <a:lnTo>
                    <a:pt x="346" y="24"/>
                  </a:lnTo>
                  <a:lnTo>
                    <a:pt x="341" y="24"/>
                  </a:lnTo>
                  <a:lnTo>
                    <a:pt x="335" y="27"/>
                  </a:lnTo>
                  <a:lnTo>
                    <a:pt x="330" y="27"/>
                  </a:lnTo>
                  <a:lnTo>
                    <a:pt x="327" y="30"/>
                  </a:lnTo>
                  <a:lnTo>
                    <a:pt x="322" y="32"/>
                  </a:lnTo>
                  <a:lnTo>
                    <a:pt x="316" y="32"/>
                  </a:lnTo>
                  <a:lnTo>
                    <a:pt x="311" y="35"/>
                  </a:lnTo>
                  <a:lnTo>
                    <a:pt x="308" y="38"/>
                  </a:lnTo>
                  <a:lnTo>
                    <a:pt x="303" y="38"/>
                  </a:lnTo>
                  <a:lnTo>
                    <a:pt x="297" y="40"/>
                  </a:lnTo>
                  <a:lnTo>
                    <a:pt x="292" y="43"/>
                  </a:lnTo>
                  <a:lnTo>
                    <a:pt x="289" y="43"/>
                  </a:lnTo>
                  <a:lnTo>
                    <a:pt x="284" y="46"/>
                  </a:lnTo>
                  <a:lnTo>
                    <a:pt x="279" y="48"/>
                  </a:lnTo>
                  <a:lnTo>
                    <a:pt x="276" y="51"/>
                  </a:lnTo>
                  <a:lnTo>
                    <a:pt x="270" y="51"/>
                  </a:lnTo>
                  <a:lnTo>
                    <a:pt x="265" y="54"/>
                  </a:lnTo>
                  <a:lnTo>
                    <a:pt x="262" y="57"/>
                  </a:lnTo>
                  <a:lnTo>
                    <a:pt x="257" y="59"/>
                  </a:lnTo>
                  <a:lnTo>
                    <a:pt x="252" y="62"/>
                  </a:lnTo>
                  <a:lnTo>
                    <a:pt x="249" y="65"/>
                  </a:lnTo>
                  <a:lnTo>
                    <a:pt x="243" y="67"/>
                  </a:lnTo>
                  <a:lnTo>
                    <a:pt x="241" y="67"/>
                  </a:lnTo>
                  <a:lnTo>
                    <a:pt x="235" y="70"/>
                  </a:lnTo>
                  <a:lnTo>
                    <a:pt x="230" y="73"/>
                  </a:lnTo>
                  <a:lnTo>
                    <a:pt x="227" y="75"/>
                  </a:lnTo>
                  <a:lnTo>
                    <a:pt x="222" y="78"/>
                  </a:lnTo>
                  <a:lnTo>
                    <a:pt x="219" y="81"/>
                  </a:lnTo>
                  <a:lnTo>
                    <a:pt x="214" y="84"/>
                  </a:lnTo>
                  <a:lnTo>
                    <a:pt x="211" y="86"/>
                  </a:lnTo>
                  <a:lnTo>
                    <a:pt x="206" y="89"/>
                  </a:lnTo>
                  <a:lnTo>
                    <a:pt x="203" y="92"/>
                  </a:lnTo>
                  <a:lnTo>
                    <a:pt x="197" y="94"/>
                  </a:lnTo>
                  <a:lnTo>
                    <a:pt x="195" y="97"/>
                  </a:lnTo>
                  <a:lnTo>
                    <a:pt x="189" y="100"/>
                  </a:lnTo>
                  <a:lnTo>
                    <a:pt x="187" y="103"/>
                  </a:lnTo>
                  <a:lnTo>
                    <a:pt x="181" y="105"/>
                  </a:lnTo>
                  <a:lnTo>
                    <a:pt x="179" y="108"/>
                  </a:lnTo>
                  <a:lnTo>
                    <a:pt x="173" y="113"/>
                  </a:lnTo>
                  <a:lnTo>
                    <a:pt x="170" y="116"/>
                  </a:lnTo>
                  <a:lnTo>
                    <a:pt x="168" y="119"/>
                  </a:lnTo>
                  <a:lnTo>
                    <a:pt x="162" y="121"/>
                  </a:lnTo>
                  <a:lnTo>
                    <a:pt x="160" y="124"/>
                  </a:lnTo>
                  <a:lnTo>
                    <a:pt x="157" y="127"/>
                  </a:lnTo>
                  <a:lnTo>
                    <a:pt x="152" y="132"/>
                  </a:lnTo>
                  <a:lnTo>
                    <a:pt x="149" y="135"/>
                  </a:lnTo>
                  <a:lnTo>
                    <a:pt x="146" y="138"/>
                  </a:lnTo>
                  <a:lnTo>
                    <a:pt x="141" y="140"/>
                  </a:lnTo>
                  <a:lnTo>
                    <a:pt x="138" y="143"/>
                  </a:lnTo>
                  <a:lnTo>
                    <a:pt x="135" y="148"/>
                  </a:lnTo>
                  <a:lnTo>
                    <a:pt x="130" y="151"/>
                  </a:lnTo>
                  <a:lnTo>
                    <a:pt x="127" y="154"/>
                  </a:lnTo>
                  <a:lnTo>
                    <a:pt x="125" y="157"/>
                  </a:lnTo>
                  <a:lnTo>
                    <a:pt x="122" y="162"/>
                  </a:lnTo>
                  <a:lnTo>
                    <a:pt x="116" y="165"/>
                  </a:lnTo>
                  <a:lnTo>
                    <a:pt x="114" y="167"/>
                  </a:lnTo>
                  <a:lnTo>
                    <a:pt x="111" y="173"/>
                  </a:lnTo>
                  <a:lnTo>
                    <a:pt x="108" y="175"/>
                  </a:lnTo>
                  <a:lnTo>
                    <a:pt x="106" y="178"/>
                  </a:lnTo>
                  <a:lnTo>
                    <a:pt x="103" y="184"/>
                  </a:lnTo>
                  <a:lnTo>
                    <a:pt x="98" y="186"/>
                  </a:lnTo>
                  <a:lnTo>
                    <a:pt x="95" y="192"/>
                  </a:lnTo>
                  <a:lnTo>
                    <a:pt x="92" y="194"/>
                  </a:lnTo>
                  <a:lnTo>
                    <a:pt x="89" y="197"/>
                  </a:lnTo>
                  <a:lnTo>
                    <a:pt x="87" y="202"/>
                  </a:lnTo>
                  <a:lnTo>
                    <a:pt x="84" y="205"/>
                  </a:lnTo>
                  <a:lnTo>
                    <a:pt x="81" y="211"/>
                  </a:lnTo>
                  <a:lnTo>
                    <a:pt x="79" y="213"/>
                  </a:lnTo>
                  <a:lnTo>
                    <a:pt x="76" y="216"/>
                  </a:lnTo>
                  <a:lnTo>
                    <a:pt x="73" y="221"/>
                  </a:lnTo>
                  <a:lnTo>
                    <a:pt x="71" y="224"/>
                  </a:lnTo>
                  <a:lnTo>
                    <a:pt x="68" y="229"/>
                  </a:lnTo>
                  <a:lnTo>
                    <a:pt x="65" y="232"/>
                  </a:lnTo>
                  <a:lnTo>
                    <a:pt x="62" y="238"/>
                  </a:lnTo>
                  <a:lnTo>
                    <a:pt x="60" y="240"/>
                  </a:lnTo>
                  <a:lnTo>
                    <a:pt x="60" y="246"/>
                  </a:lnTo>
                  <a:lnTo>
                    <a:pt x="57" y="248"/>
                  </a:lnTo>
                  <a:lnTo>
                    <a:pt x="54" y="254"/>
                  </a:lnTo>
                  <a:lnTo>
                    <a:pt x="52" y="257"/>
                  </a:lnTo>
                  <a:lnTo>
                    <a:pt x="49" y="262"/>
                  </a:lnTo>
                  <a:lnTo>
                    <a:pt x="46" y="265"/>
                  </a:lnTo>
                  <a:lnTo>
                    <a:pt x="46" y="270"/>
                  </a:lnTo>
                  <a:lnTo>
                    <a:pt x="43" y="273"/>
                  </a:lnTo>
                  <a:lnTo>
                    <a:pt x="41" y="278"/>
                  </a:lnTo>
                  <a:lnTo>
                    <a:pt x="38" y="284"/>
                  </a:lnTo>
                  <a:lnTo>
                    <a:pt x="38" y="286"/>
                  </a:lnTo>
                  <a:lnTo>
                    <a:pt x="35" y="292"/>
                  </a:lnTo>
                  <a:lnTo>
                    <a:pt x="33" y="294"/>
                  </a:lnTo>
                  <a:lnTo>
                    <a:pt x="33" y="300"/>
                  </a:lnTo>
                  <a:lnTo>
                    <a:pt x="30" y="305"/>
                  </a:lnTo>
                  <a:lnTo>
                    <a:pt x="27" y="308"/>
                  </a:lnTo>
                  <a:lnTo>
                    <a:pt x="27" y="313"/>
                  </a:lnTo>
                  <a:lnTo>
                    <a:pt x="25" y="316"/>
                  </a:lnTo>
                  <a:lnTo>
                    <a:pt x="25" y="321"/>
                  </a:lnTo>
                  <a:lnTo>
                    <a:pt x="22" y="327"/>
                  </a:lnTo>
                  <a:lnTo>
                    <a:pt x="22" y="329"/>
                  </a:lnTo>
                  <a:lnTo>
                    <a:pt x="19" y="335"/>
                  </a:lnTo>
                  <a:lnTo>
                    <a:pt x="19" y="340"/>
                  </a:lnTo>
                  <a:lnTo>
                    <a:pt x="16" y="343"/>
                  </a:lnTo>
                  <a:lnTo>
                    <a:pt x="16" y="348"/>
                  </a:lnTo>
                  <a:lnTo>
                    <a:pt x="14" y="351"/>
                  </a:lnTo>
                  <a:lnTo>
                    <a:pt x="14" y="356"/>
                  </a:lnTo>
                  <a:lnTo>
                    <a:pt x="11" y="362"/>
                  </a:lnTo>
                  <a:lnTo>
                    <a:pt x="11" y="365"/>
                  </a:lnTo>
                  <a:lnTo>
                    <a:pt x="11" y="370"/>
                  </a:lnTo>
                  <a:lnTo>
                    <a:pt x="8" y="375"/>
                  </a:lnTo>
                  <a:lnTo>
                    <a:pt x="8" y="378"/>
                  </a:lnTo>
                  <a:lnTo>
                    <a:pt x="8" y="383"/>
                  </a:lnTo>
                  <a:lnTo>
                    <a:pt x="6" y="389"/>
                  </a:lnTo>
                  <a:lnTo>
                    <a:pt x="6" y="394"/>
                  </a:lnTo>
                  <a:lnTo>
                    <a:pt x="6" y="397"/>
                  </a:lnTo>
                  <a:lnTo>
                    <a:pt x="6" y="402"/>
                  </a:lnTo>
                  <a:lnTo>
                    <a:pt x="3" y="408"/>
                  </a:lnTo>
                  <a:lnTo>
                    <a:pt x="3" y="411"/>
                  </a:lnTo>
                  <a:lnTo>
                    <a:pt x="3" y="416"/>
                  </a:lnTo>
                  <a:lnTo>
                    <a:pt x="3" y="421"/>
                  </a:lnTo>
                  <a:lnTo>
                    <a:pt x="3" y="424"/>
                  </a:lnTo>
                  <a:lnTo>
                    <a:pt x="3" y="429"/>
                  </a:lnTo>
                  <a:lnTo>
                    <a:pt x="0" y="435"/>
                  </a:lnTo>
                  <a:lnTo>
                    <a:pt x="0" y="438"/>
                  </a:lnTo>
                  <a:lnTo>
                    <a:pt x="0" y="443"/>
                  </a:lnTo>
                  <a:lnTo>
                    <a:pt x="0" y="448"/>
                  </a:lnTo>
                  <a:lnTo>
                    <a:pt x="0" y="454"/>
                  </a:lnTo>
                  <a:lnTo>
                    <a:pt x="0" y="456"/>
                  </a:lnTo>
                  <a:lnTo>
                    <a:pt x="0" y="462"/>
                  </a:lnTo>
                  <a:lnTo>
                    <a:pt x="0" y="467"/>
                  </a:lnTo>
                  <a:lnTo>
                    <a:pt x="0" y="470"/>
                  </a:lnTo>
                  <a:lnTo>
                    <a:pt x="0" y="475"/>
                  </a:lnTo>
                  <a:lnTo>
                    <a:pt x="0" y="481"/>
                  </a:lnTo>
                  <a:lnTo>
                    <a:pt x="0" y="483"/>
                  </a:lnTo>
                  <a:lnTo>
                    <a:pt x="3" y="489"/>
                  </a:lnTo>
                  <a:lnTo>
                    <a:pt x="3" y="494"/>
                  </a:lnTo>
                  <a:lnTo>
                    <a:pt x="3" y="500"/>
                  </a:lnTo>
                  <a:lnTo>
                    <a:pt x="3" y="502"/>
                  </a:lnTo>
                  <a:lnTo>
                    <a:pt x="3" y="508"/>
                  </a:lnTo>
                  <a:lnTo>
                    <a:pt x="3" y="513"/>
                  </a:lnTo>
                  <a:lnTo>
                    <a:pt x="6" y="516"/>
                  </a:lnTo>
                  <a:lnTo>
                    <a:pt x="6" y="521"/>
                  </a:lnTo>
                  <a:lnTo>
                    <a:pt x="6" y="527"/>
                  </a:lnTo>
                  <a:lnTo>
                    <a:pt x="8" y="529"/>
                  </a:lnTo>
                  <a:lnTo>
                    <a:pt x="8" y="535"/>
                  </a:lnTo>
                  <a:lnTo>
                    <a:pt x="8" y="540"/>
                  </a:lnTo>
                  <a:lnTo>
                    <a:pt x="8" y="543"/>
                  </a:lnTo>
                  <a:lnTo>
                    <a:pt x="11" y="548"/>
                  </a:lnTo>
                  <a:lnTo>
                    <a:pt x="11" y="554"/>
                  </a:lnTo>
                  <a:lnTo>
                    <a:pt x="14" y="556"/>
                  </a:lnTo>
                  <a:lnTo>
                    <a:pt x="14" y="562"/>
                  </a:lnTo>
                  <a:lnTo>
                    <a:pt x="14" y="567"/>
                  </a:lnTo>
                  <a:lnTo>
                    <a:pt x="16" y="570"/>
                  </a:lnTo>
                  <a:lnTo>
                    <a:pt x="16" y="575"/>
                  </a:lnTo>
                  <a:lnTo>
                    <a:pt x="19" y="581"/>
                  </a:lnTo>
                  <a:lnTo>
                    <a:pt x="19" y="583"/>
                  </a:lnTo>
                  <a:lnTo>
                    <a:pt x="22" y="589"/>
                  </a:lnTo>
                  <a:lnTo>
                    <a:pt x="22" y="592"/>
                  </a:lnTo>
                  <a:lnTo>
                    <a:pt x="25" y="597"/>
                  </a:lnTo>
                  <a:lnTo>
                    <a:pt x="27" y="602"/>
                  </a:lnTo>
                  <a:lnTo>
                    <a:pt x="27" y="605"/>
                  </a:lnTo>
                  <a:lnTo>
                    <a:pt x="30" y="610"/>
                  </a:lnTo>
                  <a:lnTo>
                    <a:pt x="30" y="616"/>
                  </a:lnTo>
                  <a:lnTo>
                    <a:pt x="33" y="619"/>
                  </a:lnTo>
                  <a:lnTo>
                    <a:pt x="35" y="624"/>
                  </a:lnTo>
                  <a:lnTo>
                    <a:pt x="35" y="627"/>
                  </a:lnTo>
                  <a:lnTo>
                    <a:pt x="38" y="632"/>
                  </a:lnTo>
                  <a:lnTo>
                    <a:pt x="41" y="635"/>
                  </a:lnTo>
                  <a:lnTo>
                    <a:pt x="43" y="640"/>
                  </a:lnTo>
                  <a:lnTo>
                    <a:pt x="43" y="646"/>
                  </a:lnTo>
                  <a:lnTo>
                    <a:pt x="46" y="648"/>
                  </a:lnTo>
                  <a:lnTo>
                    <a:pt x="49" y="654"/>
                  </a:lnTo>
                  <a:lnTo>
                    <a:pt x="52" y="656"/>
                  </a:lnTo>
                  <a:lnTo>
                    <a:pt x="54" y="662"/>
                  </a:lnTo>
                  <a:lnTo>
                    <a:pt x="54" y="664"/>
                  </a:lnTo>
                  <a:lnTo>
                    <a:pt x="57" y="670"/>
                  </a:lnTo>
                  <a:lnTo>
                    <a:pt x="60" y="673"/>
                  </a:lnTo>
                  <a:lnTo>
                    <a:pt x="62" y="678"/>
                  </a:lnTo>
                  <a:lnTo>
                    <a:pt x="65" y="681"/>
                  </a:lnTo>
                  <a:lnTo>
                    <a:pt x="68" y="686"/>
                  </a:lnTo>
                  <a:lnTo>
                    <a:pt x="71" y="689"/>
                  </a:lnTo>
                  <a:lnTo>
                    <a:pt x="73" y="694"/>
                  </a:lnTo>
                  <a:lnTo>
                    <a:pt x="76" y="697"/>
                  </a:lnTo>
                  <a:lnTo>
                    <a:pt x="79" y="702"/>
                  </a:lnTo>
                  <a:lnTo>
                    <a:pt x="81" y="705"/>
                  </a:lnTo>
                  <a:lnTo>
                    <a:pt x="84" y="708"/>
                  </a:lnTo>
                  <a:lnTo>
                    <a:pt x="87" y="713"/>
                  </a:lnTo>
                  <a:lnTo>
                    <a:pt x="89" y="716"/>
                  </a:lnTo>
                  <a:lnTo>
                    <a:pt x="92" y="721"/>
                  </a:lnTo>
                  <a:lnTo>
                    <a:pt x="95" y="724"/>
                  </a:lnTo>
                  <a:lnTo>
                    <a:pt x="98" y="727"/>
                  </a:lnTo>
                  <a:lnTo>
                    <a:pt x="100" y="732"/>
                  </a:lnTo>
                  <a:lnTo>
                    <a:pt x="103" y="735"/>
                  </a:lnTo>
                  <a:lnTo>
                    <a:pt x="108" y="740"/>
                  </a:lnTo>
                  <a:lnTo>
                    <a:pt x="111" y="743"/>
                  </a:lnTo>
                  <a:lnTo>
                    <a:pt x="114" y="746"/>
                  </a:lnTo>
                  <a:lnTo>
                    <a:pt x="116" y="751"/>
                  </a:lnTo>
                  <a:lnTo>
                    <a:pt x="119" y="754"/>
                  </a:lnTo>
                  <a:lnTo>
                    <a:pt x="122" y="756"/>
                  </a:lnTo>
                  <a:lnTo>
                    <a:pt x="127" y="759"/>
                  </a:lnTo>
                  <a:lnTo>
                    <a:pt x="130" y="764"/>
                  </a:lnTo>
                  <a:lnTo>
                    <a:pt x="133" y="767"/>
                  </a:lnTo>
                  <a:lnTo>
                    <a:pt x="135" y="770"/>
                  </a:lnTo>
                  <a:lnTo>
                    <a:pt x="141" y="773"/>
                  </a:lnTo>
                  <a:lnTo>
                    <a:pt x="143" y="778"/>
                  </a:lnTo>
                  <a:lnTo>
                    <a:pt x="146" y="781"/>
                  </a:lnTo>
                  <a:lnTo>
                    <a:pt x="152" y="783"/>
                  </a:lnTo>
                  <a:lnTo>
                    <a:pt x="154" y="786"/>
                  </a:lnTo>
                  <a:lnTo>
                    <a:pt x="157" y="789"/>
                  </a:lnTo>
                  <a:lnTo>
                    <a:pt x="162" y="794"/>
                  </a:lnTo>
                  <a:lnTo>
                    <a:pt x="165" y="797"/>
                  </a:lnTo>
                  <a:lnTo>
                    <a:pt x="170" y="800"/>
                  </a:lnTo>
                  <a:lnTo>
                    <a:pt x="173" y="802"/>
                  </a:lnTo>
                  <a:lnTo>
                    <a:pt x="176" y="805"/>
                  </a:lnTo>
                  <a:lnTo>
                    <a:pt x="181" y="808"/>
                  </a:lnTo>
                  <a:lnTo>
                    <a:pt x="184" y="810"/>
                  </a:lnTo>
                  <a:lnTo>
                    <a:pt x="189" y="813"/>
                  </a:lnTo>
                  <a:lnTo>
                    <a:pt x="192" y="816"/>
                  </a:lnTo>
                  <a:lnTo>
                    <a:pt x="197" y="821"/>
                  </a:lnTo>
                  <a:lnTo>
                    <a:pt x="200" y="824"/>
                  </a:lnTo>
                  <a:lnTo>
                    <a:pt x="206" y="827"/>
                  </a:lnTo>
                  <a:lnTo>
                    <a:pt x="208" y="829"/>
                  </a:lnTo>
                  <a:lnTo>
                    <a:pt x="214" y="832"/>
                  </a:lnTo>
                  <a:lnTo>
                    <a:pt x="216" y="835"/>
                  </a:lnTo>
                  <a:lnTo>
                    <a:pt x="222" y="837"/>
                  </a:lnTo>
                  <a:lnTo>
                    <a:pt x="224" y="840"/>
                  </a:lnTo>
                  <a:lnTo>
                    <a:pt x="230" y="840"/>
                  </a:lnTo>
                  <a:lnTo>
                    <a:pt x="233" y="843"/>
                  </a:lnTo>
                  <a:lnTo>
                    <a:pt x="238" y="846"/>
                  </a:lnTo>
                  <a:lnTo>
                    <a:pt x="243" y="848"/>
                  </a:lnTo>
                  <a:lnTo>
                    <a:pt x="246" y="851"/>
                  </a:lnTo>
                  <a:lnTo>
                    <a:pt x="252" y="854"/>
                  </a:lnTo>
                  <a:lnTo>
                    <a:pt x="257" y="856"/>
                  </a:lnTo>
                  <a:lnTo>
                    <a:pt x="260" y="859"/>
                  </a:lnTo>
                  <a:lnTo>
                    <a:pt x="265" y="859"/>
                  </a:lnTo>
                  <a:lnTo>
                    <a:pt x="268" y="862"/>
                  </a:lnTo>
                  <a:lnTo>
                    <a:pt x="273" y="864"/>
                  </a:lnTo>
                  <a:lnTo>
                    <a:pt x="279" y="867"/>
                  </a:lnTo>
                  <a:lnTo>
                    <a:pt x="281" y="870"/>
                  </a:lnTo>
                  <a:lnTo>
                    <a:pt x="287" y="870"/>
                  </a:lnTo>
                  <a:lnTo>
                    <a:pt x="292" y="873"/>
                  </a:lnTo>
                  <a:lnTo>
                    <a:pt x="297" y="875"/>
                  </a:lnTo>
                  <a:lnTo>
                    <a:pt x="300" y="878"/>
                  </a:lnTo>
                  <a:lnTo>
                    <a:pt x="306" y="878"/>
                  </a:lnTo>
                  <a:lnTo>
                    <a:pt x="311" y="881"/>
                  </a:lnTo>
                  <a:lnTo>
                    <a:pt x="314" y="883"/>
                  </a:lnTo>
                  <a:lnTo>
                    <a:pt x="319" y="883"/>
                  </a:lnTo>
                  <a:lnTo>
                    <a:pt x="324" y="886"/>
                  </a:lnTo>
                  <a:lnTo>
                    <a:pt x="330" y="886"/>
                  </a:lnTo>
                  <a:lnTo>
                    <a:pt x="333" y="889"/>
                  </a:lnTo>
                  <a:lnTo>
                    <a:pt x="338" y="891"/>
                  </a:lnTo>
                  <a:lnTo>
                    <a:pt x="343" y="891"/>
                  </a:lnTo>
                  <a:lnTo>
                    <a:pt x="349" y="894"/>
                  </a:lnTo>
                  <a:lnTo>
                    <a:pt x="354" y="894"/>
                  </a:lnTo>
                  <a:lnTo>
                    <a:pt x="357" y="897"/>
                  </a:lnTo>
                  <a:lnTo>
                    <a:pt x="362" y="897"/>
                  </a:lnTo>
                  <a:lnTo>
                    <a:pt x="368" y="900"/>
                  </a:lnTo>
                  <a:lnTo>
                    <a:pt x="373" y="900"/>
                  </a:lnTo>
                  <a:lnTo>
                    <a:pt x="378" y="902"/>
                  </a:lnTo>
                  <a:lnTo>
                    <a:pt x="381" y="902"/>
                  </a:lnTo>
                  <a:lnTo>
                    <a:pt x="387" y="905"/>
                  </a:lnTo>
                  <a:lnTo>
                    <a:pt x="392" y="905"/>
                  </a:lnTo>
                  <a:lnTo>
                    <a:pt x="397" y="905"/>
                  </a:lnTo>
                  <a:lnTo>
                    <a:pt x="403" y="908"/>
                  </a:lnTo>
                  <a:lnTo>
                    <a:pt x="408" y="908"/>
                  </a:lnTo>
                  <a:lnTo>
                    <a:pt x="411" y="908"/>
                  </a:lnTo>
                  <a:lnTo>
                    <a:pt x="416" y="910"/>
                  </a:lnTo>
                  <a:lnTo>
                    <a:pt x="422" y="910"/>
                  </a:lnTo>
                  <a:lnTo>
                    <a:pt x="427" y="910"/>
                  </a:lnTo>
                  <a:lnTo>
                    <a:pt x="433" y="913"/>
                  </a:lnTo>
                  <a:lnTo>
                    <a:pt x="438" y="913"/>
                  </a:lnTo>
                  <a:lnTo>
                    <a:pt x="443" y="913"/>
                  </a:lnTo>
                  <a:lnTo>
                    <a:pt x="449" y="913"/>
                  </a:lnTo>
                  <a:lnTo>
                    <a:pt x="451" y="913"/>
                  </a:lnTo>
                  <a:lnTo>
                    <a:pt x="457" y="916"/>
                  </a:lnTo>
                  <a:lnTo>
                    <a:pt x="462" y="916"/>
                  </a:lnTo>
                  <a:lnTo>
                    <a:pt x="468" y="916"/>
                  </a:lnTo>
                  <a:lnTo>
                    <a:pt x="473" y="916"/>
                  </a:lnTo>
                  <a:lnTo>
                    <a:pt x="478" y="916"/>
                  </a:lnTo>
                  <a:lnTo>
                    <a:pt x="484" y="916"/>
                  </a:lnTo>
                  <a:lnTo>
                    <a:pt x="489" y="916"/>
                  </a:lnTo>
                  <a:lnTo>
                    <a:pt x="492" y="916"/>
                  </a:lnTo>
                  <a:lnTo>
                    <a:pt x="497" y="916"/>
                  </a:lnTo>
                  <a:lnTo>
                    <a:pt x="503" y="916"/>
                  </a:lnTo>
                  <a:lnTo>
                    <a:pt x="508" y="916"/>
                  </a:lnTo>
                  <a:lnTo>
                    <a:pt x="514" y="916"/>
                  </a:lnTo>
                  <a:lnTo>
                    <a:pt x="519" y="916"/>
                  </a:lnTo>
                  <a:lnTo>
                    <a:pt x="524" y="916"/>
                  </a:lnTo>
                  <a:lnTo>
                    <a:pt x="530" y="916"/>
                  </a:lnTo>
                  <a:lnTo>
                    <a:pt x="532" y="916"/>
                  </a:lnTo>
                  <a:lnTo>
                    <a:pt x="538" y="916"/>
                  </a:lnTo>
                  <a:lnTo>
                    <a:pt x="543" y="916"/>
                  </a:lnTo>
                  <a:lnTo>
                    <a:pt x="549" y="916"/>
                  </a:lnTo>
                  <a:lnTo>
                    <a:pt x="554" y="916"/>
                  </a:lnTo>
                  <a:lnTo>
                    <a:pt x="559" y="916"/>
                  </a:lnTo>
                  <a:lnTo>
                    <a:pt x="565" y="916"/>
                  </a:lnTo>
                  <a:lnTo>
                    <a:pt x="570" y="913"/>
                  </a:lnTo>
                  <a:lnTo>
                    <a:pt x="573" y="913"/>
                  </a:lnTo>
                  <a:lnTo>
                    <a:pt x="578" y="913"/>
                  </a:lnTo>
                  <a:lnTo>
                    <a:pt x="584" y="913"/>
                  </a:lnTo>
                  <a:lnTo>
                    <a:pt x="589" y="910"/>
                  </a:lnTo>
                  <a:lnTo>
                    <a:pt x="595" y="910"/>
                  </a:lnTo>
                  <a:lnTo>
                    <a:pt x="600" y="910"/>
                  </a:lnTo>
                  <a:lnTo>
                    <a:pt x="605" y="910"/>
                  </a:lnTo>
                  <a:lnTo>
                    <a:pt x="608" y="908"/>
                  </a:lnTo>
                  <a:lnTo>
                    <a:pt x="614" y="908"/>
                  </a:lnTo>
                  <a:lnTo>
                    <a:pt x="619" y="905"/>
                  </a:lnTo>
                  <a:lnTo>
                    <a:pt x="624" y="905"/>
                  </a:lnTo>
                  <a:lnTo>
                    <a:pt x="630" y="905"/>
                  </a:lnTo>
                  <a:lnTo>
                    <a:pt x="635" y="902"/>
                  </a:lnTo>
                  <a:lnTo>
                    <a:pt x="638" y="902"/>
                  </a:lnTo>
                  <a:lnTo>
                    <a:pt x="643" y="900"/>
                  </a:lnTo>
                  <a:lnTo>
                    <a:pt x="649" y="900"/>
                  </a:lnTo>
                  <a:lnTo>
                    <a:pt x="654" y="900"/>
                  </a:lnTo>
                  <a:lnTo>
                    <a:pt x="659" y="897"/>
                  </a:lnTo>
                  <a:lnTo>
                    <a:pt x="665" y="897"/>
                  </a:lnTo>
                  <a:lnTo>
                    <a:pt x="668" y="894"/>
                  </a:lnTo>
                  <a:lnTo>
                    <a:pt x="673" y="891"/>
                  </a:lnTo>
                  <a:lnTo>
                    <a:pt x="678" y="891"/>
                  </a:lnTo>
                  <a:lnTo>
                    <a:pt x="684" y="889"/>
                  </a:lnTo>
                  <a:lnTo>
                    <a:pt x="686" y="889"/>
                  </a:lnTo>
                  <a:lnTo>
                    <a:pt x="692" y="886"/>
                  </a:lnTo>
                  <a:lnTo>
                    <a:pt x="697" y="886"/>
                  </a:lnTo>
                  <a:lnTo>
                    <a:pt x="703" y="883"/>
                  </a:lnTo>
                  <a:lnTo>
                    <a:pt x="705" y="881"/>
                  </a:lnTo>
                  <a:lnTo>
                    <a:pt x="711" y="881"/>
                  </a:lnTo>
                  <a:lnTo>
                    <a:pt x="716" y="878"/>
                  </a:lnTo>
                  <a:lnTo>
                    <a:pt x="722" y="875"/>
                  </a:lnTo>
                  <a:lnTo>
                    <a:pt x="724" y="873"/>
                  </a:lnTo>
                  <a:lnTo>
                    <a:pt x="730" y="873"/>
                  </a:lnTo>
                  <a:lnTo>
                    <a:pt x="735" y="870"/>
                  </a:lnTo>
                  <a:lnTo>
                    <a:pt x="738" y="867"/>
                  </a:lnTo>
                  <a:lnTo>
                    <a:pt x="743" y="864"/>
                  </a:lnTo>
                  <a:lnTo>
                    <a:pt x="749" y="864"/>
                  </a:lnTo>
                  <a:lnTo>
                    <a:pt x="751" y="862"/>
                  </a:lnTo>
                  <a:lnTo>
                    <a:pt x="757" y="859"/>
                  </a:lnTo>
                  <a:lnTo>
                    <a:pt x="762" y="856"/>
                  </a:lnTo>
                  <a:lnTo>
                    <a:pt x="765" y="854"/>
                  </a:lnTo>
                  <a:lnTo>
                    <a:pt x="770" y="854"/>
                  </a:lnTo>
                  <a:lnTo>
                    <a:pt x="776" y="851"/>
                  </a:lnTo>
                  <a:lnTo>
                    <a:pt x="778" y="848"/>
                  </a:lnTo>
                  <a:lnTo>
                    <a:pt x="784" y="846"/>
                  </a:lnTo>
                  <a:lnTo>
                    <a:pt x="786" y="843"/>
                  </a:lnTo>
                  <a:lnTo>
                    <a:pt x="792" y="840"/>
                  </a:lnTo>
                  <a:lnTo>
                    <a:pt x="795" y="837"/>
                  </a:lnTo>
                  <a:lnTo>
                    <a:pt x="800" y="835"/>
                  </a:lnTo>
                  <a:lnTo>
                    <a:pt x="805" y="832"/>
                  </a:lnTo>
                  <a:lnTo>
                    <a:pt x="808" y="829"/>
                  </a:lnTo>
                  <a:lnTo>
                    <a:pt x="813" y="827"/>
                  </a:lnTo>
                  <a:lnTo>
                    <a:pt x="816" y="824"/>
                  </a:lnTo>
                  <a:lnTo>
                    <a:pt x="822" y="821"/>
                  </a:lnTo>
                  <a:lnTo>
                    <a:pt x="824" y="818"/>
                  </a:lnTo>
                  <a:lnTo>
                    <a:pt x="830" y="816"/>
                  </a:lnTo>
                  <a:lnTo>
                    <a:pt x="832" y="813"/>
                  </a:lnTo>
                  <a:lnTo>
                    <a:pt x="835" y="810"/>
                  </a:lnTo>
                  <a:lnTo>
                    <a:pt x="840" y="808"/>
                  </a:lnTo>
                  <a:lnTo>
                    <a:pt x="843" y="805"/>
                  </a:lnTo>
                  <a:lnTo>
                    <a:pt x="849" y="800"/>
                  </a:lnTo>
                  <a:lnTo>
                    <a:pt x="851" y="797"/>
                  </a:lnTo>
                  <a:lnTo>
                    <a:pt x="857" y="794"/>
                  </a:lnTo>
                  <a:lnTo>
                    <a:pt x="859" y="791"/>
                  </a:lnTo>
                  <a:lnTo>
                    <a:pt x="862" y="789"/>
                  </a:lnTo>
                  <a:lnTo>
                    <a:pt x="867" y="786"/>
                  </a:lnTo>
                  <a:lnTo>
                    <a:pt x="870" y="781"/>
                  </a:lnTo>
                  <a:lnTo>
                    <a:pt x="873" y="778"/>
                  </a:lnTo>
                  <a:lnTo>
                    <a:pt x="878" y="775"/>
                  </a:lnTo>
                  <a:lnTo>
                    <a:pt x="881" y="773"/>
                  </a:lnTo>
                  <a:lnTo>
                    <a:pt x="884" y="770"/>
                  </a:lnTo>
                  <a:lnTo>
                    <a:pt x="886" y="764"/>
                  </a:lnTo>
                  <a:lnTo>
                    <a:pt x="892" y="762"/>
                  </a:lnTo>
                  <a:lnTo>
                    <a:pt x="894" y="759"/>
                  </a:lnTo>
                  <a:lnTo>
                    <a:pt x="897" y="754"/>
                  </a:lnTo>
                  <a:lnTo>
                    <a:pt x="900" y="751"/>
                  </a:lnTo>
                  <a:lnTo>
                    <a:pt x="905" y="748"/>
                  </a:lnTo>
                  <a:lnTo>
                    <a:pt x="908" y="743"/>
                  </a:lnTo>
                  <a:lnTo>
                    <a:pt x="911" y="740"/>
                  </a:lnTo>
                  <a:lnTo>
                    <a:pt x="913" y="737"/>
                  </a:lnTo>
                  <a:lnTo>
                    <a:pt x="916" y="732"/>
                  </a:lnTo>
                  <a:lnTo>
                    <a:pt x="919" y="729"/>
                  </a:lnTo>
                  <a:lnTo>
                    <a:pt x="921" y="727"/>
                  </a:lnTo>
                  <a:lnTo>
                    <a:pt x="927" y="721"/>
                  </a:lnTo>
                  <a:lnTo>
                    <a:pt x="930" y="719"/>
                  </a:lnTo>
                  <a:lnTo>
                    <a:pt x="932" y="716"/>
                  </a:lnTo>
                  <a:lnTo>
                    <a:pt x="935" y="710"/>
                  </a:lnTo>
                  <a:lnTo>
                    <a:pt x="938" y="708"/>
                  </a:lnTo>
                  <a:lnTo>
                    <a:pt x="940" y="702"/>
                  </a:lnTo>
                  <a:lnTo>
                    <a:pt x="943" y="700"/>
                  </a:lnTo>
                  <a:lnTo>
                    <a:pt x="946" y="694"/>
                  </a:lnTo>
                  <a:lnTo>
                    <a:pt x="948" y="692"/>
                  </a:lnTo>
                  <a:lnTo>
                    <a:pt x="951" y="686"/>
                  </a:lnTo>
                  <a:lnTo>
                    <a:pt x="954" y="683"/>
                  </a:lnTo>
                  <a:lnTo>
                    <a:pt x="954" y="678"/>
                  </a:lnTo>
                  <a:lnTo>
                    <a:pt x="957" y="675"/>
                  </a:lnTo>
                  <a:lnTo>
                    <a:pt x="959" y="670"/>
                  </a:lnTo>
                  <a:lnTo>
                    <a:pt x="962" y="667"/>
                  </a:lnTo>
                  <a:lnTo>
                    <a:pt x="965" y="662"/>
                  </a:lnTo>
                  <a:lnTo>
                    <a:pt x="967" y="659"/>
                  </a:lnTo>
                  <a:lnTo>
                    <a:pt x="970" y="654"/>
                  </a:lnTo>
                  <a:lnTo>
                    <a:pt x="970" y="651"/>
                  </a:lnTo>
                  <a:lnTo>
                    <a:pt x="973" y="646"/>
                  </a:lnTo>
                  <a:lnTo>
                    <a:pt x="976" y="643"/>
                  </a:lnTo>
                  <a:lnTo>
                    <a:pt x="978" y="637"/>
                  </a:lnTo>
                  <a:lnTo>
                    <a:pt x="978" y="635"/>
                  </a:lnTo>
                  <a:lnTo>
                    <a:pt x="981" y="629"/>
                  </a:lnTo>
                  <a:lnTo>
                    <a:pt x="984" y="624"/>
                  </a:lnTo>
                  <a:lnTo>
                    <a:pt x="986" y="621"/>
                  </a:lnTo>
                  <a:lnTo>
                    <a:pt x="986" y="616"/>
                  </a:lnTo>
                  <a:lnTo>
                    <a:pt x="989" y="613"/>
                  </a:lnTo>
                  <a:lnTo>
                    <a:pt x="989" y="608"/>
                  </a:lnTo>
                  <a:lnTo>
                    <a:pt x="992" y="602"/>
                  </a:lnTo>
                  <a:lnTo>
                    <a:pt x="994" y="600"/>
                  </a:lnTo>
                  <a:lnTo>
                    <a:pt x="994" y="594"/>
                  </a:lnTo>
                  <a:lnTo>
                    <a:pt x="997" y="592"/>
                  </a:lnTo>
                  <a:lnTo>
                    <a:pt x="997" y="586"/>
                  </a:lnTo>
                  <a:lnTo>
                    <a:pt x="1000" y="581"/>
                  </a:lnTo>
                  <a:lnTo>
                    <a:pt x="1000" y="578"/>
                  </a:lnTo>
                  <a:lnTo>
                    <a:pt x="1003" y="573"/>
                  </a:lnTo>
                  <a:lnTo>
                    <a:pt x="1003" y="567"/>
                  </a:lnTo>
                  <a:lnTo>
                    <a:pt x="1005" y="565"/>
                  </a:lnTo>
                  <a:lnTo>
                    <a:pt x="1005" y="559"/>
                  </a:lnTo>
                  <a:lnTo>
                    <a:pt x="1008" y="554"/>
                  </a:lnTo>
                  <a:lnTo>
                    <a:pt x="1008" y="551"/>
                  </a:lnTo>
                  <a:lnTo>
                    <a:pt x="1008" y="546"/>
                  </a:lnTo>
                  <a:lnTo>
                    <a:pt x="1011" y="540"/>
                  </a:lnTo>
                  <a:lnTo>
                    <a:pt x="1011" y="538"/>
                  </a:lnTo>
                  <a:lnTo>
                    <a:pt x="1011" y="532"/>
                  </a:lnTo>
                  <a:lnTo>
                    <a:pt x="1013" y="527"/>
                  </a:lnTo>
                  <a:lnTo>
                    <a:pt x="1013" y="524"/>
                  </a:lnTo>
                  <a:lnTo>
                    <a:pt x="1013" y="519"/>
                  </a:lnTo>
                  <a:lnTo>
                    <a:pt x="1013" y="513"/>
                  </a:lnTo>
                  <a:lnTo>
                    <a:pt x="1016" y="510"/>
                  </a:lnTo>
                  <a:lnTo>
                    <a:pt x="1016" y="505"/>
                  </a:lnTo>
                  <a:lnTo>
                    <a:pt x="1016" y="500"/>
                  </a:lnTo>
                  <a:lnTo>
                    <a:pt x="1016" y="497"/>
                  </a:lnTo>
                  <a:lnTo>
                    <a:pt x="1016" y="492"/>
                  </a:lnTo>
                  <a:lnTo>
                    <a:pt x="1016" y="486"/>
                  </a:lnTo>
                  <a:lnTo>
                    <a:pt x="1019" y="483"/>
                  </a:lnTo>
                  <a:lnTo>
                    <a:pt x="1019" y="478"/>
                  </a:lnTo>
                  <a:lnTo>
                    <a:pt x="1019" y="473"/>
                  </a:lnTo>
                  <a:lnTo>
                    <a:pt x="1019" y="467"/>
                  </a:lnTo>
                  <a:lnTo>
                    <a:pt x="1019" y="465"/>
                  </a:lnTo>
                  <a:lnTo>
                    <a:pt x="1019" y="459"/>
                  </a:lnTo>
                  <a:lnTo>
                    <a:pt x="1019" y="456"/>
                  </a:lnTo>
                </a:path>
              </a:pathLst>
            </a:cu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27" name="Freeform 383">
              <a:extLst>
                <a:ext uri="{FF2B5EF4-FFF2-40B4-BE49-F238E27FC236}">
                  <a16:creationId xmlns:a16="http://schemas.microsoft.com/office/drawing/2014/main" id="{5F5DACA9-7E7A-473C-81B9-E6447885AAAC}"/>
                </a:ext>
              </a:extLst>
            </p:cNvPr>
            <p:cNvSpPr>
              <a:spLocks/>
            </p:cNvSpPr>
            <p:nvPr/>
          </p:nvSpPr>
          <p:spPr bwMode="auto">
            <a:xfrm>
              <a:off x="984285" y="5695863"/>
              <a:ext cx="230136" cy="259019"/>
            </a:xfrm>
            <a:custGeom>
              <a:avLst/>
              <a:gdLst/>
              <a:ahLst/>
              <a:cxnLst>
                <a:cxn ang="0">
                  <a:pos x="330" y="322"/>
                </a:cxn>
                <a:cxn ang="0">
                  <a:pos x="327" y="284"/>
                </a:cxn>
                <a:cxn ang="0">
                  <a:pos x="322" y="267"/>
                </a:cxn>
                <a:cxn ang="0">
                  <a:pos x="319" y="249"/>
                </a:cxn>
                <a:cxn ang="0">
                  <a:pos x="314" y="240"/>
                </a:cxn>
                <a:cxn ang="0">
                  <a:pos x="311" y="227"/>
                </a:cxn>
                <a:cxn ang="0">
                  <a:pos x="306" y="216"/>
                </a:cxn>
                <a:cxn ang="0">
                  <a:pos x="303" y="208"/>
                </a:cxn>
                <a:cxn ang="0">
                  <a:pos x="298" y="197"/>
                </a:cxn>
                <a:cxn ang="0">
                  <a:pos x="292" y="189"/>
                </a:cxn>
                <a:cxn ang="0">
                  <a:pos x="287" y="178"/>
                </a:cxn>
                <a:cxn ang="0">
                  <a:pos x="281" y="170"/>
                </a:cxn>
                <a:cxn ang="0">
                  <a:pos x="276" y="162"/>
                </a:cxn>
                <a:cxn ang="0">
                  <a:pos x="271" y="154"/>
                </a:cxn>
                <a:cxn ang="0">
                  <a:pos x="263" y="143"/>
                </a:cxn>
                <a:cxn ang="0">
                  <a:pos x="257" y="135"/>
                </a:cxn>
                <a:cxn ang="0">
                  <a:pos x="249" y="127"/>
                </a:cxn>
                <a:cxn ang="0">
                  <a:pos x="244" y="119"/>
                </a:cxn>
                <a:cxn ang="0">
                  <a:pos x="236" y="111"/>
                </a:cxn>
                <a:cxn ang="0">
                  <a:pos x="227" y="105"/>
                </a:cxn>
                <a:cxn ang="0">
                  <a:pos x="219" y="97"/>
                </a:cxn>
                <a:cxn ang="0">
                  <a:pos x="211" y="89"/>
                </a:cxn>
                <a:cxn ang="0">
                  <a:pos x="203" y="84"/>
                </a:cxn>
                <a:cxn ang="0">
                  <a:pos x="192" y="76"/>
                </a:cxn>
                <a:cxn ang="0">
                  <a:pos x="184" y="70"/>
                </a:cxn>
                <a:cxn ang="0">
                  <a:pos x="176" y="65"/>
                </a:cxn>
                <a:cxn ang="0">
                  <a:pos x="165" y="57"/>
                </a:cxn>
                <a:cxn ang="0">
                  <a:pos x="157" y="51"/>
                </a:cxn>
                <a:cxn ang="0">
                  <a:pos x="146" y="46"/>
                </a:cxn>
                <a:cxn ang="0">
                  <a:pos x="138" y="41"/>
                </a:cxn>
                <a:cxn ang="0">
                  <a:pos x="127" y="35"/>
                </a:cxn>
                <a:cxn ang="0">
                  <a:pos x="117" y="32"/>
                </a:cxn>
                <a:cxn ang="0">
                  <a:pos x="106" y="27"/>
                </a:cxn>
                <a:cxn ang="0">
                  <a:pos x="95" y="24"/>
                </a:cxn>
                <a:cxn ang="0">
                  <a:pos x="84" y="19"/>
                </a:cxn>
                <a:cxn ang="0">
                  <a:pos x="73" y="16"/>
                </a:cxn>
                <a:cxn ang="0">
                  <a:pos x="63" y="14"/>
                </a:cxn>
                <a:cxn ang="0">
                  <a:pos x="52" y="11"/>
                </a:cxn>
                <a:cxn ang="0">
                  <a:pos x="41" y="8"/>
                </a:cxn>
                <a:cxn ang="0">
                  <a:pos x="30" y="5"/>
                </a:cxn>
                <a:cxn ang="0">
                  <a:pos x="19" y="3"/>
                </a:cxn>
                <a:cxn ang="0">
                  <a:pos x="9" y="0"/>
                </a:cxn>
              </a:cxnLst>
              <a:rect l="0" t="0" r="r" b="b"/>
              <a:pathLst>
                <a:path w="333" h="340">
                  <a:moveTo>
                    <a:pt x="333" y="340"/>
                  </a:moveTo>
                  <a:lnTo>
                    <a:pt x="333" y="324"/>
                  </a:lnTo>
                  <a:lnTo>
                    <a:pt x="330" y="322"/>
                  </a:lnTo>
                  <a:lnTo>
                    <a:pt x="330" y="297"/>
                  </a:lnTo>
                  <a:lnTo>
                    <a:pt x="327" y="295"/>
                  </a:lnTo>
                  <a:lnTo>
                    <a:pt x="327" y="284"/>
                  </a:lnTo>
                  <a:lnTo>
                    <a:pt x="325" y="281"/>
                  </a:lnTo>
                  <a:lnTo>
                    <a:pt x="325" y="270"/>
                  </a:lnTo>
                  <a:lnTo>
                    <a:pt x="322" y="267"/>
                  </a:lnTo>
                  <a:lnTo>
                    <a:pt x="322" y="259"/>
                  </a:lnTo>
                  <a:lnTo>
                    <a:pt x="319" y="257"/>
                  </a:lnTo>
                  <a:lnTo>
                    <a:pt x="319" y="249"/>
                  </a:lnTo>
                  <a:lnTo>
                    <a:pt x="317" y="246"/>
                  </a:lnTo>
                  <a:lnTo>
                    <a:pt x="317" y="243"/>
                  </a:lnTo>
                  <a:lnTo>
                    <a:pt x="314" y="240"/>
                  </a:lnTo>
                  <a:lnTo>
                    <a:pt x="314" y="232"/>
                  </a:lnTo>
                  <a:lnTo>
                    <a:pt x="311" y="230"/>
                  </a:lnTo>
                  <a:lnTo>
                    <a:pt x="311" y="227"/>
                  </a:lnTo>
                  <a:lnTo>
                    <a:pt x="308" y="224"/>
                  </a:lnTo>
                  <a:lnTo>
                    <a:pt x="308" y="222"/>
                  </a:lnTo>
                  <a:lnTo>
                    <a:pt x="306" y="216"/>
                  </a:lnTo>
                  <a:lnTo>
                    <a:pt x="306" y="213"/>
                  </a:lnTo>
                  <a:lnTo>
                    <a:pt x="303" y="211"/>
                  </a:lnTo>
                  <a:lnTo>
                    <a:pt x="303" y="208"/>
                  </a:lnTo>
                  <a:lnTo>
                    <a:pt x="300" y="205"/>
                  </a:lnTo>
                  <a:lnTo>
                    <a:pt x="298" y="203"/>
                  </a:lnTo>
                  <a:lnTo>
                    <a:pt x="298" y="197"/>
                  </a:lnTo>
                  <a:lnTo>
                    <a:pt x="295" y="195"/>
                  </a:lnTo>
                  <a:lnTo>
                    <a:pt x="295" y="192"/>
                  </a:lnTo>
                  <a:lnTo>
                    <a:pt x="292" y="189"/>
                  </a:lnTo>
                  <a:lnTo>
                    <a:pt x="290" y="186"/>
                  </a:lnTo>
                  <a:lnTo>
                    <a:pt x="290" y="184"/>
                  </a:lnTo>
                  <a:lnTo>
                    <a:pt x="287" y="178"/>
                  </a:lnTo>
                  <a:lnTo>
                    <a:pt x="284" y="176"/>
                  </a:lnTo>
                  <a:lnTo>
                    <a:pt x="284" y="173"/>
                  </a:lnTo>
                  <a:lnTo>
                    <a:pt x="281" y="170"/>
                  </a:lnTo>
                  <a:lnTo>
                    <a:pt x="279" y="168"/>
                  </a:lnTo>
                  <a:lnTo>
                    <a:pt x="279" y="165"/>
                  </a:lnTo>
                  <a:lnTo>
                    <a:pt x="276" y="162"/>
                  </a:lnTo>
                  <a:lnTo>
                    <a:pt x="273" y="159"/>
                  </a:lnTo>
                  <a:lnTo>
                    <a:pt x="271" y="157"/>
                  </a:lnTo>
                  <a:lnTo>
                    <a:pt x="271" y="154"/>
                  </a:lnTo>
                  <a:lnTo>
                    <a:pt x="268" y="151"/>
                  </a:lnTo>
                  <a:lnTo>
                    <a:pt x="265" y="149"/>
                  </a:lnTo>
                  <a:lnTo>
                    <a:pt x="263" y="143"/>
                  </a:lnTo>
                  <a:lnTo>
                    <a:pt x="260" y="141"/>
                  </a:lnTo>
                  <a:lnTo>
                    <a:pt x="260" y="138"/>
                  </a:lnTo>
                  <a:lnTo>
                    <a:pt x="257" y="135"/>
                  </a:lnTo>
                  <a:lnTo>
                    <a:pt x="254" y="132"/>
                  </a:lnTo>
                  <a:lnTo>
                    <a:pt x="252" y="130"/>
                  </a:lnTo>
                  <a:lnTo>
                    <a:pt x="249" y="127"/>
                  </a:lnTo>
                  <a:lnTo>
                    <a:pt x="246" y="124"/>
                  </a:lnTo>
                  <a:lnTo>
                    <a:pt x="244" y="122"/>
                  </a:lnTo>
                  <a:lnTo>
                    <a:pt x="244" y="119"/>
                  </a:lnTo>
                  <a:lnTo>
                    <a:pt x="241" y="116"/>
                  </a:lnTo>
                  <a:lnTo>
                    <a:pt x="238" y="113"/>
                  </a:lnTo>
                  <a:lnTo>
                    <a:pt x="236" y="111"/>
                  </a:lnTo>
                  <a:lnTo>
                    <a:pt x="233" y="111"/>
                  </a:lnTo>
                  <a:lnTo>
                    <a:pt x="230" y="108"/>
                  </a:lnTo>
                  <a:lnTo>
                    <a:pt x="227" y="105"/>
                  </a:lnTo>
                  <a:lnTo>
                    <a:pt x="225" y="103"/>
                  </a:lnTo>
                  <a:lnTo>
                    <a:pt x="222" y="100"/>
                  </a:lnTo>
                  <a:lnTo>
                    <a:pt x="219" y="97"/>
                  </a:lnTo>
                  <a:lnTo>
                    <a:pt x="217" y="95"/>
                  </a:lnTo>
                  <a:lnTo>
                    <a:pt x="214" y="92"/>
                  </a:lnTo>
                  <a:lnTo>
                    <a:pt x="211" y="89"/>
                  </a:lnTo>
                  <a:lnTo>
                    <a:pt x="208" y="86"/>
                  </a:lnTo>
                  <a:lnTo>
                    <a:pt x="206" y="86"/>
                  </a:lnTo>
                  <a:lnTo>
                    <a:pt x="203" y="84"/>
                  </a:lnTo>
                  <a:lnTo>
                    <a:pt x="200" y="81"/>
                  </a:lnTo>
                  <a:lnTo>
                    <a:pt x="198" y="78"/>
                  </a:lnTo>
                  <a:lnTo>
                    <a:pt x="192" y="76"/>
                  </a:lnTo>
                  <a:lnTo>
                    <a:pt x="190" y="73"/>
                  </a:lnTo>
                  <a:lnTo>
                    <a:pt x="187" y="73"/>
                  </a:lnTo>
                  <a:lnTo>
                    <a:pt x="184" y="70"/>
                  </a:lnTo>
                  <a:lnTo>
                    <a:pt x="181" y="68"/>
                  </a:lnTo>
                  <a:lnTo>
                    <a:pt x="179" y="65"/>
                  </a:lnTo>
                  <a:lnTo>
                    <a:pt x="176" y="65"/>
                  </a:lnTo>
                  <a:lnTo>
                    <a:pt x="173" y="62"/>
                  </a:lnTo>
                  <a:lnTo>
                    <a:pt x="171" y="59"/>
                  </a:lnTo>
                  <a:lnTo>
                    <a:pt x="165" y="57"/>
                  </a:lnTo>
                  <a:lnTo>
                    <a:pt x="163" y="57"/>
                  </a:lnTo>
                  <a:lnTo>
                    <a:pt x="160" y="54"/>
                  </a:lnTo>
                  <a:lnTo>
                    <a:pt x="157" y="51"/>
                  </a:lnTo>
                  <a:lnTo>
                    <a:pt x="154" y="51"/>
                  </a:lnTo>
                  <a:lnTo>
                    <a:pt x="149" y="49"/>
                  </a:lnTo>
                  <a:lnTo>
                    <a:pt x="146" y="46"/>
                  </a:lnTo>
                  <a:lnTo>
                    <a:pt x="144" y="46"/>
                  </a:lnTo>
                  <a:lnTo>
                    <a:pt x="141" y="43"/>
                  </a:lnTo>
                  <a:lnTo>
                    <a:pt x="138" y="41"/>
                  </a:lnTo>
                  <a:lnTo>
                    <a:pt x="133" y="41"/>
                  </a:lnTo>
                  <a:lnTo>
                    <a:pt x="130" y="38"/>
                  </a:lnTo>
                  <a:lnTo>
                    <a:pt x="127" y="35"/>
                  </a:lnTo>
                  <a:lnTo>
                    <a:pt x="125" y="35"/>
                  </a:lnTo>
                  <a:lnTo>
                    <a:pt x="119" y="32"/>
                  </a:lnTo>
                  <a:lnTo>
                    <a:pt x="117" y="32"/>
                  </a:lnTo>
                  <a:lnTo>
                    <a:pt x="114" y="30"/>
                  </a:lnTo>
                  <a:lnTo>
                    <a:pt x="109" y="30"/>
                  </a:lnTo>
                  <a:lnTo>
                    <a:pt x="106" y="27"/>
                  </a:lnTo>
                  <a:lnTo>
                    <a:pt x="103" y="27"/>
                  </a:lnTo>
                  <a:lnTo>
                    <a:pt x="100" y="24"/>
                  </a:lnTo>
                  <a:lnTo>
                    <a:pt x="95" y="24"/>
                  </a:lnTo>
                  <a:lnTo>
                    <a:pt x="92" y="22"/>
                  </a:lnTo>
                  <a:lnTo>
                    <a:pt x="90" y="22"/>
                  </a:lnTo>
                  <a:lnTo>
                    <a:pt x="84" y="19"/>
                  </a:lnTo>
                  <a:lnTo>
                    <a:pt x="82" y="19"/>
                  </a:lnTo>
                  <a:lnTo>
                    <a:pt x="79" y="16"/>
                  </a:lnTo>
                  <a:lnTo>
                    <a:pt x="73" y="16"/>
                  </a:lnTo>
                  <a:lnTo>
                    <a:pt x="71" y="16"/>
                  </a:lnTo>
                  <a:lnTo>
                    <a:pt x="68" y="14"/>
                  </a:lnTo>
                  <a:lnTo>
                    <a:pt x="63" y="14"/>
                  </a:lnTo>
                  <a:lnTo>
                    <a:pt x="60" y="11"/>
                  </a:lnTo>
                  <a:lnTo>
                    <a:pt x="57" y="11"/>
                  </a:lnTo>
                  <a:lnTo>
                    <a:pt x="52" y="11"/>
                  </a:lnTo>
                  <a:lnTo>
                    <a:pt x="49" y="8"/>
                  </a:lnTo>
                  <a:lnTo>
                    <a:pt x="46" y="8"/>
                  </a:lnTo>
                  <a:lnTo>
                    <a:pt x="41" y="8"/>
                  </a:lnTo>
                  <a:lnTo>
                    <a:pt x="38" y="5"/>
                  </a:lnTo>
                  <a:lnTo>
                    <a:pt x="33" y="5"/>
                  </a:lnTo>
                  <a:lnTo>
                    <a:pt x="30" y="5"/>
                  </a:lnTo>
                  <a:lnTo>
                    <a:pt x="27" y="5"/>
                  </a:lnTo>
                  <a:lnTo>
                    <a:pt x="22" y="3"/>
                  </a:lnTo>
                  <a:lnTo>
                    <a:pt x="19" y="3"/>
                  </a:lnTo>
                  <a:lnTo>
                    <a:pt x="17" y="3"/>
                  </a:lnTo>
                  <a:lnTo>
                    <a:pt x="11" y="3"/>
                  </a:lnTo>
                  <a:lnTo>
                    <a:pt x="9" y="0"/>
                  </a:lnTo>
                  <a:lnTo>
                    <a:pt x="3" y="0"/>
                  </a:lnTo>
                  <a:lnTo>
                    <a:pt x="0" y="0"/>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28" name="Freeform 384">
              <a:extLst>
                <a:ext uri="{FF2B5EF4-FFF2-40B4-BE49-F238E27FC236}">
                  <a16:creationId xmlns:a16="http://schemas.microsoft.com/office/drawing/2014/main" id="{ED0B6F23-E7F7-49DA-A5BA-D504530EFD05}"/>
                </a:ext>
              </a:extLst>
            </p:cNvPr>
            <p:cNvSpPr>
              <a:spLocks/>
            </p:cNvSpPr>
            <p:nvPr/>
          </p:nvSpPr>
          <p:spPr bwMode="auto">
            <a:xfrm>
              <a:off x="709918" y="5693578"/>
              <a:ext cx="274366" cy="152364"/>
            </a:xfrm>
            <a:custGeom>
              <a:avLst/>
              <a:gdLst/>
              <a:ahLst/>
              <a:cxnLst>
                <a:cxn ang="0">
                  <a:pos x="389" y="3"/>
                </a:cxn>
                <a:cxn ang="0">
                  <a:pos x="379" y="0"/>
                </a:cxn>
                <a:cxn ang="0">
                  <a:pos x="368" y="0"/>
                </a:cxn>
                <a:cxn ang="0">
                  <a:pos x="354" y="0"/>
                </a:cxn>
                <a:cxn ang="0">
                  <a:pos x="343" y="0"/>
                </a:cxn>
                <a:cxn ang="0">
                  <a:pos x="333" y="0"/>
                </a:cxn>
                <a:cxn ang="0">
                  <a:pos x="322" y="0"/>
                </a:cxn>
                <a:cxn ang="0">
                  <a:pos x="311" y="3"/>
                </a:cxn>
                <a:cxn ang="0">
                  <a:pos x="298" y="3"/>
                </a:cxn>
                <a:cxn ang="0">
                  <a:pos x="287" y="6"/>
                </a:cxn>
                <a:cxn ang="0">
                  <a:pos x="276" y="6"/>
                </a:cxn>
                <a:cxn ang="0">
                  <a:pos x="265" y="8"/>
                </a:cxn>
                <a:cxn ang="0">
                  <a:pos x="254" y="11"/>
                </a:cxn>
                <a:cxn ang="0">
                  <a:pos x="243" y="14"/>
                </a:cxn>
                <a:cxn ang="0">
                  <a:pos x="233" y="17"/>
                </a:cxn>
                <a:cxn ang="0">
                  <a:pos x="222" y="19"/>
                </a:cxn>
                <a:cxn ang="0">
                  <a:pos x="211" y="25"/>
                </a:cxn>
                <a:cxn ang="0">
                  <a:pos x="200" y="27"/>
                </a:cxn>
                <a:cxn ang="0">
                  <a:pos x="189" y="33"/>
                </a:cxn>
                <a:cxn ang="0">
                  <a:pos x="179" y="35"/>
                </a:cxn>
                <a:cxn ang="0">
                  <a:pos x="168" y="41"/>
                </a:cxn>
                <a:cxn ang="0">
                  <a:pos x="157" y="46"/>
                </a:cxn>
                <a:cxn ang="0">
                  <a:pos x="149" y="52"/>
                </a:cxn>
                <a:cxn ang="0">
                  <a:pos x="138" y="57"/>
                </a:cxn>
                <a:cxn ang="0">
                  <a:pos x="130" y="62"/>
                </a:cxn>
                <a:cxn ang="0">
                  <a:pos x="119" y="68"/>
                </a:cxn>
                <a:cxn ang="0">
                  <a:pos x="111" y="73"/>
                </a:cxn>
                <a:cxn ang="0">
                  <a:pos x="103" y="81"/>
                </a:cxn>
                <a:cxn ang="0">
                  <a:pos x="92" y="87"/>
                </a:cxn>
                <a:cxn ang="0">
                  <a:pos x="84" y="95"/>
                </a:cxn>
                <a:cxn ang="0">
                  <a:pos x="76" y="103"/>
                </a:cxn>
                <a:cxn ang="0">
                  <a:pos x="68" y="108"/>
                </a:cxn>
                <a:cxn ang="0">
                  <a:pos x="60" y="116"/>
                </a:cxn>
                <a:cxn ang="0">
                  <a:pos x="54" y="125"/>
                </a:cxn>
                <a:cxn ang="0">
                  <a:pos x="46" y="133"/>
                </a:cxn>
                <a:cxn ang="0">
                  <a:pos x="38" y="141"/>
                </a:cxn>
                <a:cxn ang="0">
                  <a:pos x="33" y="149"/>
                </a:cxn>
                <a:cxn ang="0">
                  <a:pos x="27" y="160"/>
                </a:cxn>
                <a:cxn ang="0">
                  <a:pos x="19" y="168"/>
                </a:cxn>
                <a:cxn ang="0">
                  <a:pos x="14" y="176"/>
                </a:cxn>
                <a:cxn ang="0">
                  <a:pos x="8" y="184"/>
                </a:cxn>
                <a:cxn ang="0">
                  <a:pos x="3" y="195"/>
                </a:cxn>
              </a:cxnLst>
              <a:rect l="0" t="0" r="r" b="b"/>
              <a:pathLst>
                <a:path w="397" h="200">
                  <a:moveTo>
                    <a:pt x="397" y="3"/>
                  </a:moveTo>
                  <a:lnTo>
                    <a:pt x="395" y="3"/>
                  </a:lnTo>
                  <a:lnTo>
                    <a:pt x="389" y="3"/>
                  </a:lnTo>
                  <a:lnTo>
                    <a:pt x="387" y="3"/>
                  </a:lnTo>
                  <a:lnTo>
                    <a:pt x="381" y="3"/>
                  </a:lnTo>
                  <a:lnTo>
                    <a:pt x="379" y="0"/>
                  </a:lnTo>
                  <a:lnTo>
                    <a:pt x="373" y="0"/>
                  </a:lnTo>
                  <a:lnTo>
                    <a:pt x="370" y="0"/>
                  </a:lnTo>
                  <a:lnTo>
                    <a:pt x="368" y="0"/>
                  </a:lnTo>
                  <a:lnTo>
                    <a:pt x="362" y="0"/>
                  </a:lnTo>
                  <a:lnTo>
                    <a:pt x="360" y="0"/>
                  </a:lnTo>
                  <a:lnTo>
                    <a:pt x="354" y="0"/>
                  </a:lnTo>
                  <a:lnTo>
                    <a:pt x="352" y="0"/>
                  </a:lnTo>
                  <a:lnTo>
                    <a:pt x="349" y="0"/>
                  </a:lnTo>
                  <a:lnTo>
                    <a:pt x="343" y="0"/>
                  </a:lnTo>
                  <a:lnTo>
                    <a:pt x="341" y="0"/>
                  </a:lnTo>
                  <a:lnTo>
                    <a:pt x="335" y="0"/>
                  </a:lnTo>
                  <a:lnTo>
                    <a:pt x="333" y="0"/>
                  </a:lnTo>
                  <a:lnTo>
                    <a:pt x="330" y="0"/>
                  </a:lnTo>
                  <a:lnTo>
                    <a:pt x="325" y="0"/>
                  </a:lnTo>
                  <a:lnTo>
                    <a:pt x="322" y="0"/>
                  </a:lnTo>
                  <a:lnTo>
                    <a:pt x="316" y="0"/>
                  </a:lnTo>
                  <a:lnTo>
                    <a:pt x="314" y="3"/>
                  </a:lnTo>
                  <a:lnTo>
                    <a:pt x="311" y="3"/>
                  </a:lnTo>
                  <a:lnTo>
                    <a:pt x="306" y="3"/>
                  </a:lnTo>
                  <a:lnTo>
                    <a:pt x="303" y="3"/>
                  </a:lnTo>
                  <a:lnTo>
                    <a:pt x="298" y="3"/>
                  </a:lnTo>
                  <a:lnTo>
                    <a:pt x="295" y="3"/>
                  </a:lnTo>
                  <a:lnTo>
                    <a:pt x="292" y="3"/>
                  </a:lnTo>
                  <a:lnTo>
                    <a:pt x="287" y="6"/>
                  </a:lnTo>
                  <a:lnTo>
                    <a:pt x="284" y="6"/>
                  </a:lnTo>
                  <a:lnTo>
                    <a:pt x="279" y="6"/>
                  </a:lnTo>
                  <a:lnTo>
                    <a:pt x="276" y="6"/>
                  </a:lnTo>
                  <a:lnTo>
                    <a:pt x="273" y="8"/>
                  </a:lnTo>
                  <a:lnTo>
                    <a:pt x="268" y="8"/>
                  </a:lnTo>
                  <a:lnTo>
                    <a:pt x="265" y="8"/>
                  </a:lnTo>
                  <a:lnTo>
                    <a:pt x="260" y="8"/>
                  </a:lnTo>
                  <a:lnTo>
                    <a:pt x="257" y="11"/>
                  </a:lnTo>
                  <a:lnTo>
                    <a:pt x="254" y="11"/>
                  </a:lnTo>
                  <a:lnTo>
                    <a:pt x="249" y="11"/>
                  </a:lnTo>
                  <a:lnTo>
                    <a:pt x="246" y="14"/>
                  </a:lnTo>
                  <a:lnTo>
                    <a:pt x="243" y="14"/>
                  </a:lnTo>
                  <a:lnTo>
                    <a:pt x="238" y="14"/>
                  </a:lnTo>
                  <a:lnTo>
                    <a:pt x="235" y="17"/>
                  </a:lnTo>
                  <a:lnTo>
                    <a:pt x="233" y="17"/>
                  </a:lnTo>
                  <a:lnTo>
                    <a:pt x="227" y="17"/>
                  </a:lnTo>
                  <a:lnTo>
                    <a:pt x="225" y="19"/>
                  </a:lnTo>
                  <a:lnTo>
                    <a:pt x="222" y="19"/>
                  </a:lnTo>
                  <a:lnTo>
                    <a:pt x="216" y="22"/>
                  </a:lnTo>
                  <a:lnTo>
                    <a:pt x="214" y="22"/>
                  </a:lnTo>
                  <a:lnTo>
                    <a:pt x="211" y="25"/>
                  </a:lnTo>
                  <a:lnTo>
                    <a:pt x="206" y="25"/>
                  </a:lnTo>
                  <a:lnTo>
                    <a:pt x="203" y="27"/>
                  </a:lnTo>
                  <a:lnTo>
                    <a:pt x="200" y="27"/>
                  </a:lnTo>
                  <a:lnTo>
                    <a:pt x="195" y="30"/>
                  </a:lnTo>
                  <a:lnTo>
                    <a:pt x="192" y="30"/>
                  </a:lnTo>
                  <a:lnTo>
                    <a:pt x="189" y="33"/>
                  </a:lnTo>
                  <a:lnTo>
                    <a:pt x="184" y="33"/>
                  </a:lnTo>
                  <a:lnTo>
                    <a:pt x="181" y="35"/>
                  </a:lnTo>
                  <a:lnTo>
                    <a:pt x="179" y="35"/>
                  </a:lnTo>
                  <a:lnTo>
                    <a:pt x="176" y="38"/>
                  </a:lnTo>
                  <a:lnTo>
                    <a:pt x="171" y="38"/>
                  </a:lnTo>
                  <a:lnTo>
                    <a:pt x="168" y="41"/>
                  </a:lnTo>
                  <a:lnTo>
                    <a:pt x="165" y="44"/>
                  </a:lnTo>
                  <a:lnTo>
                    <a:pt x="162" y="44"/>
                  </a:lnTo>
                  <a:lnTo>
                    <a:pt x="157" y="46"/>
                  </a:lnTo>
                  <a:lnTo>
                    <a:pt x="154" y="46"/>
                  </a:lnTo>
                  <a:lnTo>
                    <a:pt x="152" y="49"/>
                  </a:lnTo>
                  <a:lnTo>
                    <a:pt x="149" y="52"/>
                  </a:lnTo>
                  <a:lnTo>
                    <a:pt x="146" y="52"/>
                  </a:lnTo>
                  <a:lnTo>
                    <a:pt x="141" y="54"/>
                  </a:lnTo>
                  <a:lnTo>
                    <a:pt x="138" y="57"/>
                  </a:lnTo>
                  <a:lnTo>
                    <a:pt x="135" y="57"/>
                  </a:lnTo>
                  <a:lnTo>
                    <a:pt x="133" y="60"/>
                  </a:lnTo>
                  <a:lnTo>
                    <a:pt x="130" y="62"/>
                  </a:lnTo>
                  <a:lnTo>
                    <a:pt x="127" y="65"/>
                  </a:lnTo>
                  <a:lnTo>
                    <a:pt x="122" y="65"/>
                  </a:lnTo>
                  <a:lnTo>
                    <a:pt x="119" y="68"/>
                  </a:lnTo>
                  <a:lnTo>
                    <a:pt x="117" y="71"/>
                  </a:lnTo>
                  <a:lnTo>
                    <a:pt x="114" y="73"/>
                  </a:lnTo>
                  <a:lnTo>
                    <a:pt x="111" y="73"/>
                  </a:lnTo>
                  <a:lnTo>
                    <a:pt x="108" y="76"/>
                  </a:lnTo>
                  <a:lnTo>
                    <a:pt x="106" y="79"/>
                  </a:lnTo>
                  <a:lnTo>
                    <a:pt x="103" y="81"/>
                  </a:lnTo>
                  <a:lnTo>
                    <a:pt x="100" y="84"/>
                  </a:lnTo>
                  <a:lnTo>
                    <a:pt x="95" y="87"/>
                  </a:lnTo>
                  <a:lnTo>
                    <a:pt x="92" y="87"/>
                  </a:lnTo>
                  <a:lnTo>
                    <a:pt x="90" y="89"/>
                  </a:lnTo>
                  <a:lnTo>
                    <a:pt x="87" y="92"/>
                  </a:lnTo>
                  <a:lnTo>
                    <a:pt x="84" y="95"/>
                  </a:lnTo>
                  <a:lnTo>
                    <a:pt x="81" y="98"/>
                  </a:lnTo>
                  <a:lnTo>
                    <a:pt x="79" y="100"/>
                  </a:lnTo>
                  <a:lnTo>
                    <a:pt x="76" y="103"/>
                  </a:lnTo>
                  <a:lnTo>
                    <a:pt x="73" y="106"/>
                  </a:lnTo>
                  <a:lnTo>
                    <a:pt x="71" y="108"/>
                  </a:lnTo>
                  <a:lnTo>
                    <a:pt x="68" y="108"/>
                  </a:lnTo>
                  <a:lnTo>
                    <a:pt x="65" y="111"/>
                  </a:lnTo>
                  <a:lnTo>
                    <a:pt x="62" y="114"/>
                  </a:lnTo>
                  <a:lnTo>
                    <a:pt x="60" y="116"/>
                  </a:lnTo>
                  <a:lnTo>
                    <a:pt x="60" y="119"/>
                  </a:lnTo>
                  <a:lnTo>
                    <a:pt x="57" y="122"/>
                  </a:lnTo>
                  <a:lnTo>
                    <a:pt x="54" y="125"/>
                  </a:lnTo>
                  <a:lnTo>
                    <a:pt x="52" y="127"/>
                  </a:lnTo>
                  <a:lnTo>
                    <a:pt x="49" y="130"/>
                  </a:lnTo>
                  <a:lnTo>
                    <a:pt x="46" y="133"/>
                  </a:lnTo>
                  <a:lnTo>
                    <a:pt x="44" y="135"/>
                  </a:lnTo>
                  <a:lnTo>
                    <a:pt x="41" y="138"/>
                  </a:lnTo>
                  <a:lnTo>
                    <a:pt x="38" y="141"/>
                  </a:lnTo>
                  <a:lnTo>
                    <a:pt x="38" y="144"/>
                  </a:lnTo>
                  <a:lnTo>
                    <a:pt x="35" y="146"/>
                  </a:lnTo>
                  <a:lnTo>
                    <a:pt x="33" y="149"/>
                  </a:lnTo>
                  <a:lnTo>
                    <a:pt x="30" y="152"/>
                  </a:lnTo>
                  <a:lnTo>
                    <a:pt x="27" y="154"/>
                  </a:lnTo>
                  <a:lnTo>
                    <a:pt x="27" y="160"/>
                  </a:lnTo>
                  <a:lnTo>
                    <a:pt x="25" y="162"/>
                  </a:lnTo>
                  <a:lnTo>
                    <a:pt x="22" y="165"/>
                  </a:lnTo>
                  <a:lnTo>
                    <a:pt x="19" y="168"/>
                  </a:lnTo>
                  <a:lnTo>
                    <a:pt x="19" y="171"/>
                  </a:lnTo>
                  <a:lnTo>
                    <a:pt x="17" y="173"/>
                  </a:lnTo>
                  <a:lnTo>
                    <a:pt x="14" y="176"/>
                  </a:lnTo>
                  <a:lnTo>
                    <a:pt x="14" y="179"/>
                  </a:lnTo>
                  <a:lnTo>
                    <a:pt x="11" y="181"/>
                  </a:lnTo>
                  <a:lnTo>
                    <a:pt x="8" y="184"/>
                  </a:lnTo>
                  <a:lnTo>
                    <a:pt x="8" y="189"/>
                  </a:lnTo>
                  <a:lnTo>
                    <a:pt x="6" y="192"/>
                  </a:lnTo>
                  <a:lnTo>
                    <a:pt x="3" y="195"/>
                  </a:lnTo>
                  <a:lnTo>
                    <a:pt x="3" y="198"/>
                  </a:lnTo>
                  <a:lnTo>
                    <a:pt x="0" y="200"/>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29" name="Freeform 385">
              <a:extLst>
                <a:ext uri="{FF2B5EF4-FFF2-40B4-BE49-F238E27FC236}">
                  <a16:creationId xmlns:a16="http://schemas.microsoft.com/office/drawing/2014/main" id="{61A7BF63-99BF-4592-9638-51E17FD0984A}"/>
                </a:ext>
              </a:extLst>
            </p:cNvPr>
            <p:cNvSpPr>
              <a:spLocks/>
            </p:cNvSpPr>
            <p:nvPr/>
          </p:nvSpPr>
          <p:spPr bwMode="auto">
            <a:xfrm>
              <a:off x="685730" y="5845942"/>
              <a:ext cx="166555" cy="354247"/>
            </a:xfrm>
            <a:custGeom>
              <a:avLst/>
              <a:gdLst/>
              <a:ahLst/>
              <a:cxnLst>
                <a:cxn ang="0">
                  <a:pos x="33" y="6"/>
                </a:cxn>
                <a:cxn ang="0">
                  <a:pos x="27" y="16"/>
                </a:cxn>
                <a:cxn ang="0">
                  <a:pos x="25" y="27"/>
                </a:cxn>
                <a:cxn ang="0">
                  <a:pos x="19" y="35"/>
                </a:cxn>
                <a:cxn ang="0">
                  <a:pos x="16" y="49"/>
                </a:cxn>
                <a:cxn ang="0">
                  <a:pos x="11" y="62"/>
                </a:cxn>
                <a:cxn ang="0">
                  <a:pos x="8" y="81"/>
                </a:cxn>
                <a:cxn ang="0">
                  <a:pos x="3" y="100"/>
                </a:cxn>
                <a:cxn ang="0">
                  <a:pos x="0" y="165"/>
                </a:cxn>
                <a:cxn ang="0">
                  <a:pos x="6" y="192"/>
                </a:cxn>
                <a:cxn ang="0">
                  <a:pos x="8" y="216"/>
                </a:cxn>
                <a:cxn ang="0">
                  <a:pos x="14" y="230"/>
                </a:cxn>
                <a:cxn ang="0">
                  <a:pos x="16" y="246"/>
                </a:cxn>
                <a:cxn ang="0">
                  <a:pos x="22" y="257"/>
                </a:cxn>
                <a:cxn ang="0">
                  <a:pos x="25" y="265"/>
                </a:cxn>
                <a:cxn ang="0">
                  <a:pos x="30" y="276"/>
                </a:cxn>
                <a:cxn ang="0">
                  <a:pos x="33" y="284"/>
                </a:cxn>
                <a:cxn ang="0">
                  <a:pos x="38" y="295"/>
                </a:cxn>
                <a:cxn ang="0">
                  <a:pos x="43" y="303"/>
                </a:cxn>
                <a:cxn ang="0">
                  <a:pos x="49" y="314"/>
                </a:cxn>
                <a:cxn ang="0">
                  <a:pos x="54" y="322"/>
                </a:cxn>
                <a:cxn ang="0">
                  <a:pos x="60" y="330"/>
                </a:cxn>
                <a:cxn ang="0">
                  <a:pos x="68" y="338"/>
                </a:cxn>
                <a:cxn ang="0">
                  <a:pos x="73" y="346"/>
                </a:cxn>
                <a:cxn ang="0">
                  <a:pos x="81" y="357"/>
                </a:cxn>
                <a:cxn ang="0">
                  <a:pos x="87" y="365"/>
                </a:cxn>
                <a:cxn ang="0">
                  <a:pos x="95" y="370"/>
                </a:cxn>
                <a:cxn ang="0">
                  <a:pos x="103" y="379"/>
                </a:cxn>
                <a:cxn ang="0">
                  <a:pos x="111" y="387"/>
                </a:cxn>
                <a:cxn ang="0">
                  <a:pos x="119" y="395"/>
                </a:cxn>
                <a:cxn ang="0">
                  <a:pos x="127" y="400"/>
                </a:cxn>
                <a:cxn ang="0">
                  <a:pos x="135" y="408"/>
                </a:cxn>
                <a:cxn ang="0">
                  <a:pos x="146" y="414"/>
                </a:cxn>
                <a:cxn ang="0">
                  <a:pos x="154" y="422"/>
                </a:cxn>
                <a:cxn ang="0">
                  <a:pos x="162" y="427"/>
                </a:cxn>
                <a:cxn ang="0">
                  <a:pos x="173" y="433"/>
                </a:cxn>
                <a:cxn ang="0">
                  <a:pos x="181" y="438"/>
                </a:cxn>
                <a:cxn ang="0">
                  <a:pos x="192" y="443"/>
                </a:cxn>
                <a:cxn ang="0">
                  <a:pos x="203" y="449"/>
                </a:cxn>
                <a:cxn ang="0">
                  <a:pos x="211" y="454"/>
                </a:cxn>
                <a:cxn ang="0">
                  <a:pos x="222" y="457"/>
                </a:cxn>
                <a:cxn ang="0">
                  <a:pos x="233" y="462"/>
                </a:cxn>
              </a:cxnLst>
              <a:rect l="0" t="0" r="r" b="b"/>
              <a:pathLst>
                <a:path w="241" h="465">
                  <a:moveTo>
                    <a:pt x="35" y="0"/>
                  </a:moveTo>
                  <a:lnTo>
                    <a:pt x="35" y="3"/>
                  </a:lnTo>
                  <a:lnTo>
                    <a:pt x="33" y="6"/>
                  </a:lnTo>
                  <a:lnTo>
                    <a:pt x="30" y="11"/>
                  </a:lnTo>
                  <a:lnTo>
                    <a:pt x="30" y="14"/>
                  </a:lnTo>
                  <a:lnTo>
                    <a:pt x="27" y="16"/>
                  </a:lnTo>
                  <a:lnTo>
                    <a:pt x="27" y="19"/>
                  </a:lnTo>
                  <a:lnTo>
                    <a:pt x="25" y="22"/>
                  </a:lnTo>
                  <a:lnTo>
                    <a:pt x="25" y="27"/>
                  </a:lnTo>
                  <a:lnTo>
                    <a:pt x="22" y="30"/>
                  </a:lnTo>
                  <a:lnTo>
                    <a:pt x="22" y="33"/>
                  </a:lnTo>
                  <a:lnTo>
                    <a:pt x="19" y="35"/>
                  </a:lnTo>
                  <a:lnTo>
                    <a:pt x="19" y="43"/>
                  </a:lnTo>
                  <a:lnTo>
                    <a:pt x="16" y="46"/>
                  </a:lnTo>
                  <a:lnTo>
                    <a:pt x="16" y="49"/>
                  </a:lnTo>
                  <a:lnTo>
                    <a:pt x="14" y="52"/>
                  </a:lnTo>
                  <a:lnTo>
                    <a:pt x="14" y="60"/>
                  </a:lnTo>
                  <a:lnTo>
                    <a:pt x="11" y="62"/>
                  </a:lnTo>
                  <a:lnTo>
                    <a:pt x="11" y="68"/>
                  </a:lnTo>
                  <a:lnTo>
                    <a:pt x="8" y="73"/>
                  </a:lnTo>
                  <a:lnTo>
                    <a:pt x="8" y="81"/>
                  </a:lnTo>
                  <a:lnTo>
                    <a:pt x="6" y="87"/>
                  </a:lnTo>
                  <a:lnTo>
                    <a:pt x="6" y="98"/>
                  </a:lnTo>
                  <a:lnTo>
                    <a:pt x="3" y="100"/>
                  </a:lnTo>
                  <a:lnTo>
                    <a:pt x="3" y="125"/>
                  </a:lnTo>
                  <a:lnTo>
                    <a:pt x="0" y="127"/>
                  </a:lnTo>
                  <a:lnTo>
                    <a:pt x="0" y="165"/>
                  </a:lnTo>
                  <a:lnTo>
                    <a:pt x="3" y="168"/>
                  </a:lnTo>
                  <a:lnTo>
                    <a:pt x="3" y="189"/>
                  </a:lnTo>
                  <a:lnTo>
                    <a:pt x="6" y="192"/>
                  </a:lnTo>
                  <a:lnTo>
                    <a:pt x="6" y="206"/>
                  </a:lnTo>
                  <a:lnTo>
                    <a:pt x="8" y="208"/>
                  </a:lnTo>
                  <a:lnTo>
                    <a:pt x="8" y="216"/>
                  </a:lnTo>
                  <a:lnTo>
                    <a:pt x="11" y="219"/>
                  </a:lnTo>
                  <a:lnTo>
                    <a:pt x="11" y="227"/>
                  </a:lnTo>
                  <a:lnTo>
                    <a:pt x="14" y="230"/>
                  </a:lnTo>
                  <a:lnTo>
                    <a:pt x="14" y="235"/>
                  </a:lnTo>
                  <a:lnTo>
                    <a:pt x="16" y="241"/>
                  </a:lnTo>
                  <a:lnTo>
                    <a:pt x="16" y="246"/>
                  </a:lnTo>
                  <a:lnTo>
                    <a:pt x="19" y="249"/>
                  </a:lnTo>
                  <a:lnTo>
                    <a:pt x="19" y="252"/>
                  </a:lnTo>
                  <a:lnTo>
                    <a:pt x="22" y="257"/>
                  </a:lnTo>
                  <a:lnTo>
                    <a:pt x="22" y="260"/>
                  </a:lnTo>
                  <a:lnTo>
                    <a:pt x="25" y="262"/>
                  </a:lnTo>
                  <a:lnTo>
                    <a:pt x="25" y="265"/>
                  </a:lnTo>
                  <a:lnTo>
                    <a:pt x="27" y="268"/>
                  </a:lnTo>
                  <a:lnTo>
                    <a:pt x="27" y="273"/>
                  </a:lnTo>
                  <a:lnTo>
                    <a:pt x="30" y="276"/>
                  </a:lnTo>
                  <a:lnTo>
                    <a:pt x="30" y="279"/>
                  </a:lnTo>
                  <a:lnTo>
                    <a:pt x="33" y="281"/>
                  </a:lnTo>
                  <a:lnTo>
                    <a:pt x="33" y="284"/>
                  </a:lnTo>
                  <a:lnTo>
                    <a:pt x="35" y="287"/>
                  </a:lnTo>
                  <a:lnTo>
                    <a:pt x="38" y="292"/>
                  </a:lnTo>
                  <a:lnTo>
                    <a:pt x="38" y="295"/>
                  </a:lnTo>
                  <a:lnTo>
                    <a:pt x="41" y="297"/>
                  </a:lnTo>
                  <a:lnTo>
                    <a:pt x="41" y="300"/>
                  </a:lnTo>
                  <a:lnTo>
                    <a:pt x="43" y="303"/>
                  </a:lnTo>
                  <a:lnTo>
                    <a:pt x="46" y="306"/>
                  </a:lnTo>
                  <a:lnTo>
                    <a:pt x="46" y="308"/>
                  </a:lnTo>
                  <a:lnTo>
                    <a:pt x="49" y="314"/>
                  </a:lnTo>
                  <a:lnTo>
                    <a:pt x="52" y="316"/>
                  </a:lnTo>
                  <a:lnTo>
                    <a:pt x="54" y="319"/>
                  </a:lnTo>
                  <a:lnTo>
                    <a:pt x="54" y="322"/>
                  </a:lnTo>
                  <a:lnTo>
                    <a:pt x="57" y="324"/>
                  </a:lnTo>
                  <a:lnTo>
                    <a:pt x="60" y="327"/>
                  </a:lnTo>
                  <a:lnTo>
                    <a:pt x="60" y="330"/>
                  </a:lnTo>
                  <a:lnTo>
                    <a:pt x="62" y="333"/>
                  </a:lnTo>
                  <a:lnTo>
                    <a:pt x="65" y="335"/>
                  </a:lnTo>
                  <a:lnTo>
                    <a:pt x="68" y="338"/>
                  </a:lnTo>
                  <a:lnTo>
                    <a:pt x="70" y="341"/>
                  </a:lnTo>
                  <a:lnTo>
                    <a:pt x="70" y="343"/>
                  </a:lnTo>
                  <a:lnTo>
                    <a:pt x="73" y="346"/>
                  </a:lnTo>
                  <a:lnTo>
                    <a:pt x="76" y="349"/>
                  </a:lnTo>
                  <a:lnTo>
                    <a:pt x="79" y="351"/>
                  </a:lnTo>
                  <a:lnTo>
                    <a:pt x="81" y="357"/>
                  </a:lnTo>
                  <a:lnTo>
                    <a:pt x="84" y="360"/>
                  </a:lnTo>
                  <a:lnTo>
                    <a:pt x="89" y="365"/>
                  </a:lnTo>
                  <a:lnTo>
                    <a:pt x="87" y="365"/>
                  </a:lnTo>
                  <a:lnTo>
                    <a:pt x="89" y="365"/>
                  </a:lnTo>
                  <a:lnTo>
                    <a:pt x="92" y="368"/>
                  </a:lnTo>
                  <a:lnTo>
                    <a:pt x="95" y="370"/>
                  </a:lnTo>
                  <a:lnTo>
                    <a:pt x="97" y="373"/>
                  </a:lnTo>
                  <a:lnTo>
                    <a:pt x="100" y="376"/>
                  </a:lnTo>
                  <a:lnTo>
                    <a:pt x="103" y="379"/>
                  </a:lnTo>
                  <a:lnTo>
                    <a:pt x="106" y="381"/>
                  </a:lnTo>
                  <a:lnTo>
                    <a:pt x="108" y="384"/>
                  </a:lnTo>
                  <a:lnTo>
                    <a:pt x="111" y="387"/>
                  </a:lnTo>
                  <a:lnTo>
                    <a:pt x="114" y="389"/>
                  </a:lnTo>
                  <a:lnTo>
                    <a:pt x="116" y="392"/>
                  </a:lnTo>
                  <a:lnTo>
                    <a:pt x="119" y="395"/>
                  </a:lnTo>
                  <a:lnTo>
                    <a:pt x="122" y="397"/>
                  </a:lnTo>
                  <a:lnTo>
                    <a:pt x="125" y="397"/>
                  </a:lnTo>
                  <a:lnTo>
                    <a:pt x="127" y="400"/>
                  </a:lnTo>
                  <a:lnTo>
                    <a:pt x="130" y="403"/>
                  </a:lnTo>
                  <a:lnTo>
                    <a:pt x="133" y="406"/>
                  </a:lnTo>
                  <a:lnTo>
                    <a:pt x="135" y="408"/>
                  </a:lnTo>
                  <a:lnTo>
                    <a:pt x="138" y="411"/>
                  </a:lnTo>
                  <a:lnTo>
                    <a:pt x="141" y="411"/>
                  </a:lnTo>
                  <a:lnTo>
                    <a:pt x="146" y="414"/>
                  </a:lnTo>
                  <a:lnTo>
                    <a:pt x="149" y="416"/>
                  </a:lnTo>
                  <a:lnTo>
                    <a:pt x="152" y="419"/>
                  </a:lnTo>
                  <a:lnTo>
                    <a:pt x="154" y="422"/>
                  </a:lnTo>
                  <a:lnTo>
                    <a:pt x="157" y="422"/>
                  </a:lnTo>
                  <a:lnTo>
                    <a:pt x="160" y="424"/>
                  </a:lnTo>
                  <a:lnTo>
                    <a:pt x="162" y="427"/>
                  </a:lnTo>
                  <a:lnTo>
                    <a:pt x="165" y="430"/>
                  </a:lnTo>
                  <a:lnTo>
                    <a:pt x="170" y="430"/>
                  </a:lnTo>
                  <a:lnTo>
                    <a:pt x="173" y="433"/>
                  </a:lnTo>
                  <a:lnTo>
                    <a:pt x="176" y="435"/>
                  </a:lnTo>
                  <a:lnTo>
                    <a:pt x="179" y="435"/>
                  </a:lnTo>
                  <a:lnTo>
                    <a:pt x="181" y="438"/>
                  </a:lnTo>
                  <a:lnTo>
                    <a:pt x="187" y="441"/>
                  </a:lnTo>
                  <a:lnTo>
                    <a:pt x="189" y="441"/>
                  </a:lnTo>
                  <a:lnTo>
                    <a:pt x="192" y="443"/>
                  </a:lnTo>
                  <a:lnTo>
                    <a:pt x="195" y="446"/>
                  </a:lnTo>
                  <a:lnTo>
                    <a:pt x="197" y="446"/>
                  </a:lnTo>
                  <a:lnTo>
                    <a:pt x="203" y="449"/>
                  </a:lnTo>
                  <a:lnTo>
                    <a:pt x="206" y="449"/>
                  </a:lnTo>
                  <a:lnTo>
                    <a:pt x="208" y="451"/>
                  </a:lnTo>
                  <a:lnTo>
                    <a:pt x="211" y="454"/>
                  </a:lnTo>
                  <a:lnTo>
                    <a:pt x="216" y="454"/>
                  </a:lnTo>
                  <a:lnTo>
                    <a:pt x="219" y="457"/>
                  </a:lnTo>
                  <a:lnTo>
                    <a:pt x="222" y="457"/>
                  </a:lnTo>
                  <a:lnTo>
                    <a:pt x="227" y="460"/>
                  </a:lnTo>
                  <a:lnTo>
                    <a:pt x="230" y="460"/>
                  </a:lnTo>
                  <a:lnTo>
                    <a:pt x="233" y="462"/>
                  </a:lnTo>
                  <a:lnTo>
                    <a:pt x="235" y="462"/>
                  </a:lnTo>
                  <a:lnTo>
                    <a:pt x="241" y="465"/>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30" name="Freeform 386">
              <a:extLst>
                <a:ext uri="{FF2B5EF4-FFF2-40B4-BE49-F238E27FC236}">
                  <a16:creationId xmlns:a16="http://schemas.microsoft.com/office/drawing/2014/main" id="{B1676D0B-71DF-4CDB-940E-5289320865DF}"/>
                </a:ext>
              </a:extLst>
            </p:cNvPr>
            <p:cNvSpPr>
              <a:spLocks/>
            </p:cNvSpPr>
            <p:nvPr/>
          </p:nvSpPr>
          <p:spPr bwMode="auto">
            <a:xfrm>
              <a:off x="852285" y="6121721"/>
              <a:ext cx="302010" cy="96751"/>
            </a:xfrm>
            <a:custGeom>
              <a:avLst/>
              <a:gdLst/>
              <a:ahLst/>
              <a:cxnLst>
                <a:cxn ang="0">
                  <a:pos x="5" y="106"/>
                </a:cxn>
                <a:cxn ang="0">
                  <a:pos x="16" y="108"/>
                </a:cxn>
                <a:cxn ang="0">
                  <a:pos x="27" y="111"/>
                </a:cxn>
                <a:cxn ang="0">
                  <a:pos x="37" y="114"/>
                </a:cxn>
                <a:cxn ang="0">
                  <a:pos x="51" y="116"/>
                </a:cxn>
                <a:cxn ang="0">
                  <a:pos x="62" y="119"/>
                </a:cxn>
                <a:cxn ang="0">
                  <a:pos x="73" y="122"/>
                </a:cxn>
                <a:cxn ang="0">
                  <a:pos x="83" y="125"/>
                </a:cxn>
                <a:cxn ang="0">
                  <a:pos x="94" y="125"/>
                </a:cxn>
                <a:cxn ang="0">
                  <a:pos x="105" y="125"/>
                </a:cxn>
                <a:cxn ang="0">
                  <a:pos x="119" y="127"/>
                </a:cxn>
                <a:cxn ang="0">
                  <a:pos x="129" y="127"/>
                </a:cxn>
                <a:cxn ang="0">
                  <a:pos x="140" y="127"/>
                </a:cxn>
                <a:cxn ang="0">
                  <a:pos x="151" y="127"/>
                </a:cxn>
                <a:cxn ang="0">
                  <a:pos x="164" y="127"/>
                </a:cxn>
                <a:cxn ang="0">
                  <a:pos x="175" y="127"/>
                </a:cxn>
                <a:cxn ang="0">
                  <a:pos x="186" y="125"/>
                </a:cxn>
                <a:cxn ang="0">
                  <a:pos x="197" y="125"/>
                </a:cxn>
                <a:cxn ang="0">
                  <a:pos x="208" y="122"/>
                </a:cxn>
                <a:cxn ang="0">
                  <a:pos x="221" y="119"/>
                </a:cxn>
                <a:cxn ang="0">
                  <a:pos x="232" y="116"/>
                </a:cxn>
                <a:cxn ang="0">
                  <a:pos x="243" y="114"/>
                </a:cxn>
                <a:cxn ang="0">
                  <a:pos x="254" y="111"/>
                </a:cxn>
                <a:cxn ang="0">
                  <a:pos x="264" y="108"/>
                </a:cxn>
                <a:cxn ang="0">
                  <a:pos x="275" y="106"/>
                </a:cxn>
                <a:cxn ang="0">
                  <a:pos x="286" y="103"/>
                </a:cxn>
                <a:cxn ang="0">
                  <a:pos x="297" y="98"/>
                </a:cxn>
                <a:cxn ang="0">
                  <a:pos x="308" y="92"/>
                </a:cxn>
                <a:cxn ang="0">
                  <a:pos x="316" y="89"/>
                </a:cxn>
                <a:cxn ang="0">
                  <a:pos x="327" y="84"/>
                </a:cxn>
                <a:cxn ang="0">
                  <a:pos x="337" y="79"/>
                </a:cxn>
                <a:cxn ang="0">
                  <a:pos x="345" y="73"/>
                </a:cxn>
                <a:cxn ang="0">
                  <a:pos x="356" y="68"/>
                </a:cxn>
                <a:cxn ang="0">
                  <a:pos x="364" y="62"/>
                </a:cxn>
                <a:cxn ang="0">
                  <a:pos x="375" y="54"/>
                </a:cxn>
                <a:cxn ang="0">
                  <a:pos x="383" y="49"/>
                </a:cxn>
                <a:cxn ang="0">
                  <a:pos x="391" y="44"/>
                </a:cxn>
                <a:cxn ang="0">
                  <a:pos x="402" y="35"/>
                </a:cxn>
                <a:cxn ang="0">
                  <a:pos x="410" y="27"/>
                </a:cxn>
                <a:cxn ang="0">
                  <a:pos x="418" y="22"/>
                </a:cxn>
                <a:cxn ang="0">
                  <a:pos x="424" y="14"/>
                </a:cxn>
                <a:cxn ang="0">
                  <a:pos x="432" y="6"/>
                </a:cxn>
              </a:cxnLst>
              <a:rect l="0" t="0" r="r" b="b"/>
              <a:pathLst>
                <a:path w="437" h="127">
                  <a:moveTo>
                    <a:pt x="0" y="103"/>
                  </a:moveTo>
                  <a:lnTo>
                    <a:pt x="2" y="103"/>
                  </a:lnTo>
                  <a:lnTo>
                    <a:pt x="5" y="106"/>
                  </a:lnTo>
                  <a:lnTo>
                    <a:pt x="10" y="106"/>
                  </a:lnTo>
                  <a:lnTo>
                    <a:pt x="13" y="108"/>
                  </a:lnTo>
                  <a:lnTo>
                    <a:pt x="16" y="108"/>
                  </a:lnTo>
                  <a:lnTo>
                    <a:pt x="21" y="108"/>
                  </a:lnTo>
                  <a:lnTo>
                    <a:pt x="24" y="111"/>
                  </a:lnTo>
                  <a:lnTo>
                    <a:pt x="27" y="111"/>
                  </a:lnTo>
                  <a:lnTo>
                    <a:pt x="32" y="114"/>
                  </a:lnTo>
                  <a:lnTo>
                    <a:pt x="35" y="114"/>
                  </a:lnTo>
                  <a:lnTo>
                    <a:pt x="37" y="114"/>
                  </a:lnTo>
                  <a:lnTo>
                    <a:pt x="43" y="116"/>
                  </a:lnTo>
                  <a:lnTo>
                    <a:pt x="46" y="116"/>
                  </a:lnTo>
                  <a:lnTo>
                    <a:pt x="51" y="116"/>
                  </a:lnTo>
                  <a:lnTo>
                    <a:pt x="54" y="119"/>
                  </a:lnTo>
                  <a:lnTo>
                    <a:pt x="56" y="119"/>
                  </a:lnTo>
                  <a:lnTo>
                    <a:pt x="62" y="119"/>
                  </a:lnTo>
                  <a:lnTo>
                    <a:pt x="65" y="119"/>
                  </a:lnTo>
                  <a:lnTo>
                    <a:pt x="67" y="122"/>
                  </a:lnTo>
                  <a:lnTo>
                    <a:pt x="73" y="122"/>
                  </a:lnTo>
                  <a:lnTo>
                    <a:pt x="75" y="122"/>
                  </a:lnTo>
                  <a:lnTo>
                    <a:pt x="81" y="122"/>
                  </a:lnTo>
                  <a:lnTo>
                    <a:pt x="83" y="125"/>
                  </a:lnTo>
                  <a:lnTo>
                    <a:pt x="86" y="125"/>
                  </a:lnTo>
                  <a:lnTo>
                    <a:pt x="92" y="125"/>
                  </a:lnTo>
                  <a:lnTo>
                    <a:pt x="94" y="125"/>
                  </a:lnTo>
                  <a:lnTo>
                    <a:pt x="100" y="125"/>
                  </a:lnTo>
                  <a:lnTo>
                    <a:pt x="102" y="125"/>
                  </a:lnTo>
                  <a:lnTo>
                    <a:pt x="105" y="125"/>
                  </a:lnTo>
                  <a:lnTo>
                    <a:pt x="110" y="127"/>
                  </a:lnTo>
                  <a:lnTo>
                    <a:pt x="113" y="127"/>
                  </a:lnTo>
                  <a:lnTo>
                    <a:pt x="119" y="127"/>
                  </a:lnTo>
                  <a:lnTo>
                    <a:pt x="121" y="127"/>
                  </a:lnTo>
                  <a:lnTo>
                    <a:pt x="127" y="127"/>
                  </a:lnTo>
                  <a:lnTo>
                    <a:pt x="129" y="127"/>
                  </a:lnTo>
                  <a:lnTo>
                    <a:pt x="132" y="127"/>
                  </a:lnTo>
                  <a:lnTo>
                    <a:pt x="137" y="127"/>
                  </a:lnTo>
                  <a:lnTo>
                    <a:pt x="140" y="127"/>
                  </a:lnTo>
                  <a:lnTo>
                    <a:pt x="146" y="127"/>
                  </a:lnTo>
                  <a:lnTo>
                    <a:pt x="148" y="127"/>
                  </a:lnTo>
                  <a:lnTo>
                    <a:pt x="151" y="127"/>
                  </a:lnTo>
                  <a:lnTo>
                    <a:pt x="156" y="127"/>
                  </a:lnTo>
                  <a:lnTo>
                    <a:pt x="159" y="127"/>
                  </a:lnTo>
                  <a:lnTo>
                    <a:pt x="164" y="127"/>
                  </a:lnTo>
                  <a:lnTo>
                    <a:pt x="167" y="127"/>
                  </a:lnTo>
                  <a:lnTo>
                    <a:pt x="170" y="127"/>
                  </a:lnTo>
                  <a:lnTo>
                    <a:pt x="175" y="127"/>
                  </a:lnTo>
                  <a:lnTo>
                    <a:pt x="178" y="125"/>
                  </a:lnTo>
                  <a:lnTo>
                    <a:pt x="183" y="125"/>
                  </a:lnTo>
                  <a:lnTo>
                    <a:pt x="186" y="125"/>
                  </a:lnTo>
                  <a:lnTo>
                    <a:pt x="189" y="125"/>
                  </a:lnTo>
                  <a:lnTo>
                    <a:pt x="194" y="125"/>
                  </a:lnTo>
                  <a:lnTo>
                    <a:pt x="197" y="125"/>
                  </a:lnTo>
                  <a:lnTo>
                    <a:pt x="202" y="122"/>
                  </a:lnTo>
                  <a:lnTo>
                    <a:pt x="205" y="122"/>
                  </a:lnTo>
                  <a:lnTo>
                    <a:pt x="208" y="122"/>
                  </a:lnTo>
                  <a:lnTo>
                    <a:pt x="213" y="122"/>
                  </a:lnTo>
                  <a:lnTo>
                    <a:pt x="216" y="122"/>
                  </a:lnTo>
                  <a:lnTo>
                    <a:pt x="221" y="119"/>
                  </a:lnTo>
                  <a:lnTo>
                    <a:pt x="224" y="119"/>
                  </a:lnTo>
                  <a:lnTo>
                    <a:pt x="227" y="119"/>
                  </a:lnTo>
                  <a:lnTo>
                    <a:pt x="232" y="116"/>
                  </a:lnTo>
                  <a:lnTo>
                    <a:pt x="235" y="116"/>
                  </a:lnTo>
                  <a:lnTo>
                    <a:pt x="237" y="116"/>
                  </a:lnTo>
                  <a:lnTo>
                    <a:pt x="243" y="114"/>
                  </a:lnTo>
                  <a:lnTo>
                    <a:pt x="246" y="114"/>
                  </a:lnTo>
                  <a:lnTo>
                    <a:pt x="251" y="114"/>
                  </a:lnTo>
                  <a:lnTo>
                    <a:pt x="254" y="111"/>
                  </a:lnTo>
                  <a:lnTo>
                    <a:pt x="256" y="111"/>
                  </a:lnTo>
                  <a:lnTo>
                    <a:pt x="262" y="111"/>
                  </a:lnTo>
                  <a:lnTo>
                    <a:pt x="264" y="108"/>
                  </a:lnTo>
                  <a:lnTo>
                    <a:pt x="267" y="108"/>
                  </a:lnTo>
                  <a:lnTo>
                    <a:pt x="273" y="106"/>
                  </a:lnTo>
                  <a:lnTo>
                    <a:pt x="275" y="106"/>
                  </a:lnTo>
                  <a:lnTo>
                    <a:pt x="278" y="103"/>
                  </a:lnTo>
                  <a:lnTo>
                    <a:pt x="283" y="103"/>
                  </a:lnTo>
                  <a:lnTo>
                    <a:pt x="286" y="103"/>
                  </a:lnTo>
                  <a:lnTo>
                    <a:pt x="289" y="100"/>
                  </a:lnTo>
                  <a:lnTo>
                    <a:pt x="291" y="100"/>
                  </a:lnTo>
                  <a:lnTo>
                    <a:pt x="297" y="98"/>
                  </a:lnTo>
                  <a:lnTo>
                    <a:pt x="300" y="98"/>
                  </a:lnTo>
                  <a:lnTo>
                    <a:pt x="302" y="95"/>
                  </a:lnTo>
                  <a:lnTo>
                    <a:pt x="308" y="92"/>
                  </a:lnTo>
                  <a:lnTo>
                    <a:pt x="310" y="92"/>
                  </a:lnTo>
                  <a:lnTo>
                    <a:pt x="313" y="89"/>
                  </a:lnTo>
                  <a:lnTo>
                    <a:pt x="316" y="89"/>
                  </a:lnTo>
                  <a:lnTo>
                    <a:pt x="321" y="87"/>
                  </a:lnTo>
                  <a:lnTo>
                    <a:pt x="324" y="87"/>
                  </a:lnTo>
                  <a:lnTo>
                    <a:pt x="327" y="84"/>
                  </a:lnTo>
                  <a:lnTo>
                    <a:pt x="329" y="81"/>
                  </a:lnTo>
                  <a:lnTo>
                    <a:pt x="335" y="81"/>
                  </a:lnTo>
                  <a:lnTo>
                    <a:pt x="337" y="79"/>
                  </a:lnTo>
                  <a:lnTo>
                    <a:pt x="340" y="76"/>
                  </a:lnTo>
                  <a:lnTo>
                    <a:pt x="343" y="76"/>
                  </a:lnTo>
                  <a:lnTo>
                    <a:pt x="345" y="73"/>
                  </a:lnTo>
                  <a:lnTo>
                    <a:pt x="351" y="71"/>
                  </a:lnTo>
                  <a:lnTo>
                    <a:pt x="354" y="71"/>
                  </a:lnTo>
                  <a:lnTo>
                    <a:pt x="356" y="68"/>
                  </a:lnTo>
                  <a:lnTo>
                    <a:pt x="359" y="65"/>
                  </a:lnTo>
                  <a:lnTo>
                    <a:pt x="362" y="62"/>
                  </a:lnTo>
                  <a:lnTo>
                    <a:pt x="364" y="62"/>
                  </a:lnTo>
                  <a:lnTo>
                    <a:pt x="370" y="60"/>
                  </a:lnTo>
                  <a:lnTo>
                    <a:pt x="372" y="57"/>
                  </a:lnTo>
                  <a:lnTo>
                    <a:pt x="375" y="54"/>
                  </a:lnTo>
                  <a:lnTo>
                    <a:pt x="378" y="54"/>
                  </a:lnTo>
                  <a:lnTo>
                    <a:pt x="381" y="52"/>
                  </a:lnTo>
                  <a:lnTo>
                    <a:pt x="383" y="49"/>
                  </a:lnTo>
                  <a:lnTo>
                    <a:pt x="386" y="46"/>
                  </a:lnTo>
                  <a:lnTo>
                    <a:pt x="389" y="44"/>
                  </a:lnTo>
                  <a:lnTo>
                    <a:pt x="391" y="44"/>
                  </a:lnTo>
                  <a:lnTo>
                    <a:pt x="394" y="41"/>
                  </a:lnTo>
                  <a:lnTo>
                    <a:pt x="397" y="38"/>
                  </a:lnTo>
                  <a:lnTo>
                    <a:pt x="402" y="35"/>
                  </a:lnTo>
                  <a:lnTo>
                    <a:pt x="405" y="33"/>
                  </a:lnTo>
                  <a:lnTo>
                    <a:pt x="408" y="30"/>
                  </a:lnTo>
                  <a:lnTo>
                    <a:pt x="410" y="27"/>
                  </a:lnTo>
                  <a:lnTo>
                    <a:pt x="413" y="25"/>
                  </a:lnTo>
                  <a:lnTo>
                    <a:pt x="416" y="25"/>
                  </a:lnTo>
                  <a:lnTo>
                    <a:pt x="418" y="22"/>
                  </a:lnTo>
                  <a:lnTo>
                    <a:pt x="421" y="19"/>
                  </a:lnTo>
                  <a:lnTo>
                    <a:pt x="424" y="17"/>
                  </a:lnTo>
                  <a:lnTo>
                    <a:pt x="424" y="14"/>
                  </a:lnTo>
                  <a:lnTo>
                    <a:pt x="427" y="11"/>
                  </a:lnTo>
                  <a:lnTo>
                    <a:pt x="429" y="8"/>
                  </a:lnTo>
                  <a:lnTo>
                    <a:pt x="432" y="6"/>
                  </a:lnTo>
                  <a:lnTo>
                    <a:pt x="435" y="3"/>
                  </a:lnTo>
                  <a:lnTo>
                    <a:pt x="437" y="0"/>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31" name="Freeform 387">
              <a:extLst>
                <a:ext uri="{FF2B5EF4-FFF2-40B4-BE49-F238E27FC236}">
                  <a16:creationId xmlns:a16="http://schemas.microsoft.com/office/drawing/2014/main" id="{8D73C95C-A5F6-44D3-8C92-182E4414DF0E}"/>
                </a:ext>
              </a:extLst>
            </p:cNvPr>
            <p:cNvSpPr>
              <a:spLocks/>
            </p:cNvSpPr>
            <p:nvPr/>
          </p:nvSpPr>
          <p:spPr bwMode="auto">
            <a:xfrm>
              <a:off x="1154295" y="5957168"/>
              <a:ext cx="60126" cy="164553"/>
            </a:xfrm>
            <a:custGeom>
              <a:avLst/>
              <a:gdLst/>
              <a:ahLst/>
              <a:cxnLst>
                <a:cxn ang="0">
                  <a:pos x="0" y="216"/>
                </a:cxn>
                <a:cxn ang="0">
                  <a:pos x="3" y="214"/>
                </a:cxn>
                <a:cxn ang="0">
                  <a:pos x="6" y="211"/>
                </a:cxn>
                <a:cxn ang="0">
                  <a:pos x="8" y="208"/>
                </a:cxn>
                <a:cxn ang="0">
                  <a:pos x="11" y="205"/>
                </a:cxn>
                <a:cxn ang="0">
                  <a:pos x="11" y="203"/>
                </a:cxn>
                <a:cxn ang="0">
                  <a:pos x="14" y="200"/>
                </a:cxn>
                <a:cxn ang="0">
                  <a:pos x="17" y="197"/>
                </a:cxn>
                <a:cxn ang="0">
                  <a:pos x="19" y="195"/>
                </a:cxn>
                <a:cxn ang="0">
                  <a:pos x="22" y="192"/>
                </a:cxn>
                <a:cxn ang="0">
                  <a:pos x="22" y="189"/>
                </a:cxn>
                <a:cxn ang="0">
                  <a:pos x="25" y="187"/>
                </a:cxn>
                <a:cxn ang="0">
                  <a:pos x="27" y="184"/>
                </a:cxn>
                <a:cxn ang="0">
                  <a:pos x="30" y="178"/>
                </a:cxn>
                <a:cxn ang="0">
                  <a:pos x="30" y="176"/>
                </a:cxn>
                <a:cxn ang="0">
                  <a:pos x="33" y="173"/>
                </a:cxn>
                <a:cxn ang="0">
                  <a:pos x="35" y="170"/>
                </a:cxn>
                <a:cxn ang="0">
                  <a:pos x="38" y="168"/>
                </a:cxn>
                <a:cxn ang="0">
                  <a:pos x="38" y="165"/>
                </a:cxn>
                <a:cxn ang="0">
                  <a:pos x="41" y="162"/>
                </a:cxn>
                <a:cxn ang="0">
                  <a:pos x="44" y="160"/>
                </a:cxn>
                <a:cxn ang="0">
                  <a:pos x="44" y="157"/>
                </a:cxn>
                <a:cxn ang="0">
                  <a:pos x="46" y="151"/>
                </a:cxn>
                <a:cxn ang="0">
                  <a:pos x="46" y="149"/>
                </a:cxn>
                <a:cxn ang="0">
                  <a:pos x="49" y="146"/>
                </a:cxn>
                <a:cxn ang="0">
                  <a:pos x="52" y="143"/>
                </a:cxn>
                <a:cxn ang="0">
                  <a:pos x="52" y="141"/>
                </a:cxn>
                <a:cxn ang="0">
                  <a:pos x="54" y="138"/>
                </a:cxn>
                <a:cxn ang="0">
                  <a:pos x="54" y="135"/>
                </a:cxn>
                <a:cxn ang="0">
                  <a:pos x="57" y="130"/>
                </a:cxn>
                <a:cxn ang="0">
                  <a:pos x="60" y="127"/>
                </a:cxn>
                <a:cxn ang="0">
                  <a:pos x="60" y="124"/>
                </a:cxn>
                <a:cxn ang="0">
                  <a:pos x="62" y="122"/>
                </a:cxn>
                <a:cxn ang="0">
                  <a:pos x="62" y="119"/>
                </a:cxn>
                <a:cxn ang="0">
                  <a:pos x="65" y="114"/>
                </a:cxn>
                <a:cxn ang="0">
                  <a:pos x="65" y="108"/>
                </a:cxn>
                <a:cxn ang="0">
                  <a:pos x="68" y="106"/>
                </a:cxn>
                <a:cxn ang="0">
                  <a:pos x="68" y="103"/>
                </a:cxn>
                <a:cxn ang="0">
                  <a:pos x="71" y="97"/>
                </a:cxn>
                <a:cxn ang="0">
                  <a:pos x="71" y="95"/>
                </a:cxn>
                <a:cxn ang="0">
                  <a:pos x="73" y="92"/>
                </a:cxn>
                <a:cxn ang="0">
                  <a:pos x="73" y="84"/>
                </a:cxn>
                <a:cxn ang="0">
                  <a:pos x="76" y="81"/>
                </a:cxn>
                <a:cxn ang="0">
                  <a:pos x="76" y="76"/>
                </a:cxn>
                <a:cxn ang="0">
                  <a:pos x="79" y="70"/>
                </a:cxn>
                <a:cxn ang="0">
                  <a:pos x="79" y="62"/>
                </a:cxn>
                <a:cxn ang="0">
                  <a:pos x="81" y="57"/>
                </a:cxn>
                <a:cxn ang="0">
                  <a:pos x="81" y="43"/>
                </a:cxn>
                <a:cxn ang="0">
                  <a:pos x="84" y="41"/>
                </a:cxn>
                <a:cxn ang="0">
                  <a:pos x="84" y="22"/>
                </a:cxn>
                <a:cxn ang="0">
                  <a:pos x="87" y="16"/>
                </a:cxn>
                <a:cxn ang="0">
                  <a:pos x="87" y="0"/>
                </a:cxn>
              </a:cxnLst>
              <a:rect l="0" t="0" r="r" b="b"/>
              <a:pathLst>
                <a:path w="87" h="216">
                  <a:moveTo>
                    <a:pt x="0" y="216"/>
                  </a:moveTo>
                  <a:lnTo>
                    <a:pt x="3" y="214"/>
                  </a:lnTo>
                  <a:lnTo>
                    <a:pt x="6" y="211"/>
                  </a:lnTo>
                  <a:lnTo>
                    <a:pt x="8" y="208"/>
                  </a:lnTo>
                  <a:lnTo>
                    <a:pt x="11" y="205"/>
                  </a:lnTo>
                  <a:lnTo>
                    <a:pt x="11" y="203"/>
                  </a:lnTo>
                  <a:lnTo>
                    <a:pt x="14" y="200"/>
                  </a:lnTo>
                  <a:lnTo>
                    <a:pt x="17" y="197"/>
                  </a:lnTo>
                  <a:lnTo>
                    <a:pt x="19" y="195"/>
                  </a:lnTo>
                  <a:lnTo>
                    <a:pt x="22" y="192"/>
                  </a:lnTo>
                  <a:lnTo>
                    <a:pt x="22" y="189"/>
                  </a:lnTo>
                  <a:lnTo>
                    <a:pt x="25" y="187"/>
                  </a:lnTo>
                  <a:lnTo>
                    <a:pt x="27" y="184"/>
                  </a:lnTo>
                  <a:lnTo>
                    <a:pt x="30" y="178"/>
                  </a:lnTo>
                  <a:lnTo>
                    <a:pt x="30" y="176"/>
                  </a:lnTo>
                  <a:lnTo>
                    <a:pt x="33" y="173"/>
                  </a:lnTo>
                  <a:lnTo>
                    <a:pt x="35" y="170"/>
                  </a:lnTo>
                  <a:lnTo>
                    <a:pt x="38" y="168"/>
                  </a:lnTo>
                  <a:lnTo>
                    <a:pt x="38" y="165"/>
                  </a:lnTo>
                  <a:lnTo>
                    <a:pt x="41" y="162"/>
                  </a:lnTo>
                  <a:lnTo>
                    <a:pt x="44" y="160"/>
                  </a:lnTo>
                  <a:lnTo>
                    <a:pt x="44" y="157"/>
                  </a:lnTo>
                  <a:lnTo>
                    <a:pt x="46" y="151"/>
                  </a:lnTo>
                  <a:lnTo>
                    <a:pt x="46" y="149"/>
                  </a:lnTo>
                  <a:lnTo>
                    <a:pt x="49" y="146"/>
                  </a:lnTo>
                  <a:lnTo>
                    <a:pt x="52" y="143"/>
                  </a:lnTo>
                  <a:lnTo>
                    <a:pt x="52" y="141"/>
                  </a:lnTo>
                  <a:lnTo>
                    <a:pt x="54" y="138"/>
                  </a:lnTo>
                  <a:lnTo>
                    <a:pt x="54" y="135"/>
                  </a:lnTo>
                  <a:lnTo>
                    <a:pt x="57" y="130"/>
                  </a:lnTo>
                  <a:lnTo>
                    <a:pt x="60" y="127"/>
                  </a:lnTo>
                  <a:lnTo>
                    <a:pt x="60" y="124"/>
                  </a:lnTo>
                  <a:lnTo>
                    <a:pt x="62" y="122"/>
                  </a:lnTo>
                  <a:lnTo>
                    <a:pt x="62" y="119"/>
                  </a:lnTo>
                  <a:lnTo>
                    <a:pt x="65" y="114"/>
                  </a:lnTo>
                  <a:lnTo>
                    <a:pt x="65" y="108"/>
                  </a:lnTo>
                  <a:lnTo>
                    <a:pt x="68" y="106"/>
                  </a:lnTo>
                  <a:lnTo>
                    <a:pt x="68" y="103"/>
                  </a:lnTo>
                  <a:lnTo>
                    <a:pt x="71" y="97"/>
                  </a:lnTo>
                  <a:lnTo>
                    <a:pt x="71" y="95"/>
                  </a:lnTo>
                  <a:lnTo>
                    <a:pt x="73" y="92"/>
                  </a:lnTo>
                  <a:lnTo>
                    <a:pt x="73" y="84"/>
                  </a:lnTo>
                  <a:lnTo>
                    <a:pt x="76" y="81"/>
                  </a:lnTo>
                  <a:lnTo>
                    <a:pt x="76" y="76"/>
                  </a:lnTo>
                  <a:lnTo>
                    <a:pt x="79" y="70"/>
                  </a:lnTo>
                  <a:lnTo>
                    <a:pt x="79" y="62"/>
                  </a:lnTo>
                  <a:lnTo>
                    <a:pt x="81" y="57"/>
                  </a:lnTo>
                  <a:lnTo>
                    <a:pt x="81" y="43"/>
                  </a:lnTo>
                  <a:lnTo>
                    <a:pt x="84" y="41"/>
                  </a:lnTo>
                  <a:lnTo>
                    <a:pt x="84" y="22"/>
                  </a:lnTo>
                  <a:lnTo>
                    <a:pt x="87" y="16"/>
                  </a:lnTo>
                  <a:lnTo>
                    <a:pt x="87" y="0"/>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32" name="Freeform 388">
              <a:extLst>
                <a:ext uri="{FF2B5EF4-FFF2-40B4-BE49-F238E27FC236}">
                  <a16:creationId xmlns:a16="http://schemas.microsoft.com/office/drawing/2014/main" id="{910BA38B-35A3-4BC5-A551-DBBBA0739667}"/>
                </a:ext>
              </a:extLst>
            </p:cNvPr>
            <p:cNvSpPr>
              <a:spLocks/>
            </p:cNvSpPr>
            <p:nvPr/>
          </p:nvSpPr>
          <p:spPr bwMode="auto">
            <a:xfrm>
              <a:off x="915866" y="5781949"/>
              <a:ext cx="210785" cy="172933"/>
            </a:xfrm>
            <a:custGeom>
              <a:avLst/>
              <a:gdLst/>
              <a:ahLst/>
              <a:cxnLst>
                <a:cxn ang="0">
                  <a:pos x="302" y="214"/>
                </a:cxn>
                <a:cxn ang="0">
                  <a:pos x="299" y="182"/>
                </a:cxn>
                <a:cxn ang="0">
                  <a:pos x="294" y="168"/>
                </a:cxn>
                <a:cxn ang="0">
                  <a:pos x="291" y="154"/>
                </a:cxn>
                <a:cxn ang="0">
                  <a:pos x="286" y="146"/>
                </a:cxn>
                <a:cxn ang="0">
                  <a:pos x="280" y="136"/>
                </a:cxn>
                <a:cxn ang="0">
                  <a:pos x="275" y="125"/>
                </a:cxn>
                <a:cxn ang="0">
                  <a:pos x="270" y="114"/>
                </a:cxn>
                <a:cxn ang="0">
                  <a:pos x="264" y="106"/>
                </a:cxn>
                <a:cxn ang="0">
                  <a:pos x="253" y="92"/>
                </a:cxn>
                <a:cxn ang="0">
                  <a:pos x="248" y="87"/>
                </a:cxn>
                <a:cxn ang="0">
                  <a:pos x="243" y="79"/>
                </a:cxn>
                <a:cxn ang="0">
                  <a:pos x="235" y="71"/>
                </a:cxn>
                <a:cxn ang="0">
                  <a:pos x="226" y="65"/>
                </a:cxn>
                <a:cxn ang="0">
                  <a:pos x="221" y="60"/>
                </a:cxn>
                <a:cxn ang="0">
                  <a:pos x="213" y="55"/>
                </a:cxn>
                <a:cxn ang="0">
                  <a:pos x="208" y="49"/>
                </a:cxn>
                <a:cxn ang="0">
                  <a:pos x="199" y="44"/>
                </a:cxn>
                <a:cxn ang="0">
                  <a:pos x="191" y="38"/>
                </a:cxn>
                <a:cxn ang="0">
                  <a:pos x="183" y="33"/>
                </a:cxn>
                <a:cxn ang="0">
                  <a:pos x="175" y="28"/>
                </a:cxn>
                <a:cxn ang="0">
                  <a:pos x="167" y="25"/>
                </a:cxn>
                <a:cxn ang="0">
                  <a:pos x="159" y="22"/>
                </a:cxn>
                <a:cxn ang="0">
                  <a:pos x="151" y="19"/>
                </a:cxn>
                <a:cxn ang="0">
                  <a:pos x="143" y="14"/>
                </a:cxn>
                <a:cxn ang="0">
                  <a:pos x="135" y="11"/>
                </a:cxn>
                <a:cxn ang="0">
                  <a:pos x="126" y="11"/>
                </a:cxn>
                <a:cxn ang="0">
                  <a:pos x="118" y="9"/>
                </a:cxn>
                <a:cxn ang="0">
                  <a:pos x="110" y="6"/>
                </a:cxn>
                <a:cxn ang="0">
                  <a:pos x="102" y="3"/>
                </a:cxn>
                <a:cxn ang="0">
                  <a:pos x="94" y="3"/>
                </a:cxn>
                <a:cxn ang="0">
                  <a:pos x="86" y="0"/>
                </a:cxn>
                <a:cxn ang="0">
                  <a:pos x="78" y="0"/>
                </a:cxn>
                <a:cxn ang="0">
                  <a:pos x="70" y="0"/>
                </a:cxn>
                <a:cxn ang="0">
                  <a:pos x="62" y="0"/>
                </a:cxn>
                <a:cxn ang="0">
                  <a:pos x="54" y="0"/>
                </a:cxn>
                <a:cxn ang="0">
                  <a:pos x="45" y="0"/>
                </a:cxn>
                <a:cxn ang="0">
                  <a:pos x="37" y="0"/>
                </a:cxn>
                <a:cxn ang="0">
                  <a:pos x="29" y="0"/>
                </a:cxn>
                <a:cxn ang="0">
                  <a:pos x="21" y="0"/>
                </a:cxn>
                <a:cxn ang="0">
                  <a:pos x="13" y="0"/>
                </a:cxn>
                <a:cxn ang="0">
                  <a:pos x="5" y="3"/>
                </a:cxn>
              </a:cxnLst>
              <a:rect l="0" t="0" r="r" b="b"/>
              <a:pathLst>
                <a:path w="305" h="227">
                  <a:moveTo>
                    <a:pt x="305" y="227"/>
                  </a:moveTo>
                  <a:lnTo>
                    <a:pt x="305" y="217"/>
                  </a:lnTo>
                  <a:lnTo>
                    <a:pt x="302" y="214"/>
                  </a:lnTo>
                  <a:lnTo>
                    <a:pt x="302" y="195"/>
                  </a:lnTo>
                  <a:lnTo>
                    <a:pt x="299" y="192"/>
                  </a:lnTo>
                  <a:lnTo>
                    <a:pt x="299" y="182"/>
                  </a:lnTo>
                  <a:lnTo>
                    <a:pt x="297" y="179"/>
                  </a:lnTo>
                  <a:lnTo>
                    <a:pt x="297" y="171"/>
                  </a:lnTo>
                  <a:lnTo>
                    <a:pt x="294" y="168"/>
                  </a:lnTo>
                  <a:lnTo>
                    <a:pt x="294" y="163"/>
                  </a:lnTo>
                  <a:lnTo>
                    <a:pt x="291" y="160"/>
                  </a:lnTo>
                  <a:lnTo>
                    <a:pt x="291" y="154"/>
                  </a:lnTo>
                  <a:lnTo>
                    <a:pt x="289" y="152"/>
                  </a:lnTo>
                  <a:lnTo>
                    <a:pt x="289" y="149"/>
                  </a:lnTo>
                  <a:lnTo>
                    <a:pt x="286" y="146"/>
                  </a:lnTo>
                  <a:lnTo>
                    <a:pt x="286" y="141"/>
                  </a:lnTo>
                  <a:lnTo>
                    <a:pt x="283" y="138"/>
                  </a:lnTo>
                  <a:lnTo>
                    <a:pt x="280" y="136"/>
                  </a:lnTo>
                  <a:lnTo>
                    <a:pt x="280" y="130"/>
                  </a:lnTo>
                  <a:lnTo>
                    <a:pt x="278" y="127"/>
                  </a:lnTo>
                  <a:lnTo>
                    <a:pt x="275" y="125"/>
                  </a:lnTo>
                  <a:lnTo>
                    <a:pt x="275" y="119"/>
                  </a:lnTo>
                  <a:lnTo>
                    <a:pt x="272" y="117"/>
                  </a:lnTo>
                  <a:lnTo>
                    <a:pt x="270" y="114"/>
                  </a:lnTo>
                  <a:lnTo>
                    <a:pt x="267" y="111"/>
                  </a:lnTo>
                  <a:lnTo>
                    <a:pt x="267" y="109"/>
                  </a:lnTo>
                  <a:lnTo>
                    <a:pt x="264" y="106"/>
                  </a:lnTo>
                  <a:lnTo>
                    <a:pt x="259" y="100"/>
                  </a:lnTo>
                  <a:lnTo>
                    <a:pt x="259" y="98"/>
                  </a:lnTo>
                  <a:lnTo>
                    <a:pt x="253" y="92"/>
                  </a:lnTo>
                  <a:lnTo>
                    <a:pt x="256" y="92"/>
                  </a:lnTo>
                  <a:lnTo>
                    <a:pt x="253" y="92"/>
                  </a:lnTo>
                  <a:lnTo>
                    <a:pt x="248" y="87"/>
                  </a:lnTo>
                  <a:lnTo>
                    <a:pt x="248" y="84"/>
                  </a:lnTo>
                  <a:lnTo>
                    <a:pt x="245" y="82"/>
                  </a:lnTo>
                  <a:lnTo>
                    <a:pt x="243" y="79"/>
                  </a:lnTo>
                  <a:lnTo>
                    <a:pt x="240" y="76"/>
                  </a:lnTo>
                  <a:lnTo>
                    <a:pt x="237" y="73"/>
                  </a:lnTo>
                  <a:lnTo>
                    <a:pt x="235" y="71"/>
                  </a:lnTo>
                  <a:lnTo>
                    <a:pt x="232" y="68"/>
                  </a:lnTo>
                  <a:lnTo>
                    <a:pt x="229" y="65"/>
                  </a:lnTo>
                  <a:lnTo>
                    <a:pt x="226" y="65"/>
                  </a:lnTo>
                  <a:lnTo>
                    <a:pt x="221" y="60"/>
                  </a:lnTo>
                  <a:lnTo>
                    <a:pt x="224" y="60"/>
                  </a:lnTo>
                  <a:lnTo>
                    <a:pt x="221" y="60"/>
                  </a:lnTo>
                  <a:lnTo>
                    <a:pt x="218" y="57"/>
                  </a:lnTo>
                  <a:lnTo>
                    <a:pt x="216" y="55"/>
                  </a:lnTo>
                  <a:lnTo>
                    <a:pt x="213" y="55"/>
                  </a:lnTo>
                  <a:lnTo>
                    <a:pt x="208" y="49"/>
                  </a:lnTo>
                  <a:lnTo>
                    <a:pt x="210" y="49"/>
                  </a:lnTo>
                  <a:lnTo>
                    <a:pt x="208" y="49"/>
                  </a:lnTo>
                  <a:lnTo>
                    <a:pt x="205" y="46"/>
                  </a:lnTo>
                  <a:lnTo>
                    <a:pt x="202" y="44"/>
                  </a:lnTo>
                  <a:lnTo>
                    <a:pt x="199" y="44"/>
                  </a:lnTo>
                  <a:lnTo>
                    <a:pt x="197" y="41"/>
                  </a:lnTo>
                  <a:lnTo>
                    <a:pt x="194" y="38"/>
                  </a:lnTo>
                  <a:lnTo>
                    <a:pt x="191" y="38"/>
                  </a:lnTo>
                  <a:lnTo>
                    <a:pt x="189" y="36"/>
                  </a:lnTo>
                  <a:lnTo>
                    <a:pt x="186" y="36"/>
                  </a:lnTo>
                  <a:lnTo>
                    <a:pt x="183" y="33"/>
                  </a:lnTo>
                  <a:lnTo>
                    <a:pt x="181" y="33"/>
                  </a:lnTo>
                  <a:lnTo>
                    <a:pt x="178" y="30"/>
                  </a:lnTo>
                  <a:lnTo>
                    <a:pt x="175" y="28"/>
                  </a:lnTo>
                  <a:lnTo>
                    <a:pt x="172" y="28"/>
                  </a:lnTo>
                  <a:lnTo>
                    <a:pt x="170" y="28"/>
                  </a:lnTo>
                  <a:lnTo>
                    <a:pt x="167" y="25"/>
                  </a:lnTo>
                  <a:lnTo>
                    <a:pt x="164" y="25"/>
                  </a:lnTo>
                  <a:lnTo>
                    <a:pt x="162" y="22"/>
                  </a:lnTo>
                  <a:lnTo>
                    <a:pt x="159" y="22"/>
                  </a:lnTo>
                  <a:lnTo>
                    <a:pt x="156" y="19"/>
                  </a:lnTo>
                  <a:lnTo>
                    <a:pt x="154" y="19"/>
                  </a:lnTo>
                  <a:lnTo>
                    <a:pt x="151" y="19"/>
                  </a:lnTo>
                  <a:lnTo>
                    <a:pt x="148" y="17"/>
                  </a:lnTo>
                  <a:lnTo>
                    <a:pt x="145" y="17"/>
                  </a:lnTo>
                  <a:lnTo>
                    <a:pt x="143" y="14"/>
                  </a:lnTo>
                  <a:lnTo>
                    <a:pt x="140" y="14"/>
                  </a:lnTo>
                  <a:lnTo>
                    <a:pt x="137" y="14"/>
                  </a:lnTo>
                  <a:lnTo>
                    <a:pt x="135" y="11"/>
                  </a:lnTo>
                  <a:lnTo>
                    <a:pt x="132" y="11"/>
                  </a:lnTo>
                  <a:lnTo>
                    <a:pt x="129" y="11"/>
                  </a:lnTo>
                  <a:lnTo>
                    <a:pt x="126" y="11"/>
                  </a:lnTo>
                  <a:lnTo>
                    <a:pt x="124" y="9"/>
                  </a:lnTo>
                  <a:lnTo>
                    <a:pt x="121" y="9"/>
                  </a:lnTo>
                  <a:lnTo>
                    <a:pt x="118" y="9"/>
                  </a:lnTo>
                  <a:lnTo>
                    <a:pt x="116" y="6"/>
                  </a:lnTo>
                  <a:lnTo>
                    <a:pt x="113" y="6"/>
                  </a:lnTo>
                  <a:lnTo>
                    <a:pt x="110" y="6"/>
                  </a:lnTo>
                  <a:lnTo>
                    <a:pt x="108" y="6"/>
                  </a:lnTo>
                  <a:lnTo>
                    <a:pt x="105" y="6"/>
                  </a:lnTo>
                  <a:lnTo>
                    <a:pt x="102" y="3"/>
                  </a:lnTo>
                  <a:lnTo>
                    <a:pt x="99" y="3"/>
                  </a:lnTo>
                  <a:lnTo>
                    <a:pt x="97" y="3"/>
                  </a:lnTo>
                  <a:lnTo>
                    <a:pt x="94" y="3"/>
                  </a:lnTo>
                  <a:lnTo>
                    <a:pt x="91" y="3"/>
                  </a:lnTo>
                  <a:lnTo>
                    <a:pt x="89" y="0"/>
                  </a:lnTo>
                  <a:lnTo>
                    <a:pt x="86" y="0"/>
                  </a:lnTo>
                  <a:lnTo>
                    <a:pt x="83" y="0"/>
                  </a:lnTo>
                  <a:lnTo>
                    <a:pt x="81" y="0"/>
                  </a:lnTo>
                  <a:lnTo>
                    <a:pt x="78" y="0"/>
                  </a:lnTo>
                  <a:lnTo>
                    <a:pt x="75" y="0"/>
                  </a:lnTo>
                  <a:lnTo>
                    <a:pt x="72" y="0"/>
                  </a:lnTo>
                  <a:lnTo>
                    <a:pt x="70" y="0"/>
                  </a:lnTo>
                  <a:lnTo>
                    <a:pt x="67" y="0"/>
                  </a:lnTo>
                  <a:lnTo>
                    <a:pt x="64" y="0"/>
                  </a:lnTo>
                  <a:lnTo>
                    <a:pt x="62" y="0"/>
                  </a:lnTo>
                  <a:lnTo>
                    <a:pt x="59" y="0"/>
                  </a:lnTo>
                  <a:lnTo>
                    <a:pt x="56" y="0"/>
                  </a:lnTo>
                  <a:lnTo>
                    <a:pt x="54" y="0"/>
                  </a:lnTo>
                  <a:lnTo>
                    <a:pt x="51" y="0"/>
                  </a:lnTo>
                  <a:lnTo>
                    <a:pt x="48" y="0"/>
                  </a:lnTo>
                  <a:lnTo>
                    <a:pt x="45" y="0"/>
                  </a:lnTo>
                  <a:lnTo>
                    <a:pt x="43" y="0"/>
                  </a:lnTo>
                  <a:lnTo>
                    <a:pt x="40" y="0"/>
                  </a:lnTo>
                  <a:lnTo>
                    <a:pt x="37" y="0"/>
                  </a:lnTo>
                  <a:lnTo>
                    <a:pt x="35" y="0"/>
                  </a:lnTo>
                  <a:lnTo>
                    <a:pt x="32" y="0"/>
                  </a:lnTo>
                  <a:lnTo>
                    <a:pt x="29" y="0"/>
                  </a:lnTo>
                  <a:lnTo>
                    <a:pt x="27" y="0"/>
                  </a:lnTo>
                  <a:lnTo>
                    <a:pt x="24" y="0"/>
                  </a:lnTo>
                  <a:lnTo>
                    <a:pt x="21" y="0"/>
                  </a:lnTo>
                  <a:lnTo>
                    <a:pt x="18" y="0"/>
                  </a:lnTo>
                  <a:lnTo>
                    <a:pt x="16" y="0"/>
                  </a:lnTo>
                  <a:lnTo>
                    <a:pt x="13" y="0"/>
                  </a:lnTo>
                  <a:lnTo>
                    <a:pt x="10" y="3"/>
                  </a:lnTo>
                  <a:lnTo>
                    <a:pt x="8" y="3"/>
                  </a:lnTo>
                  <a:lnTo>
                    <a:pt x="5" y="3"/>
                  </a:lnTo>
                  <a:lnTo>
                    <a:pt x="2" y="3"/>
                  </a:lnTo>
                  <a:lnTo>
                    <a:pt x="0" y="3"/>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33" name="Freeform 389">
              <a:extLst>
                <a:ext uri="{FF2B5EF4-FFF2-40B4-BE49-F238E27FC236}">
                  <a16:creationId xmlns:a16="http://schemas.microsoft.com/office/drawing/2014/main" id="{BC344446-DB14-4DAE-80D6-FEC945DCC27E}"/>
                </a:ext>
              </a:extLst>
            </p:cNvPr>
            <p:cNvSpPr>
              <a:spLocks/>
            </p:cNvSpPr>
            <p:nvPr/>
          </p:nvSpPr>
          <p:spPr bwMode="auto">
            <a:xfrm>
              <a:off x="773499" y="5784234"/>
              <a:ext cx="142366" cy="296348"/>
            </a:xfrm>
            <a:custGeom>
              <a:avLst/>
              <a:gdLst/>
              <a:ahLst/>
              <a:cxnLst>
                <a:cxn ang="0">
                  <a:pos x="200" y="3"/>
                </a:cxn>
                <a:cxn ang="0">
                  <a:pos x="192" y="3"/>
                </a:cxn>
                <a:cxn ang="0">
                  <a:pos x="184" y="6"/>
                </a:cxn>
                <a:cxn ang="0">
                  <a:pos x="176" y="8"/>
                </a:cxn>
                <a:cxn ang="0">
                  <a:pos x="168" y="11"/>
                </a:cxn>
                <a:cxn ang="0">
                  <a:pos x="160" y="14"/>
                </a:cxn>
                <a:cxn ang="0">
                  <a:pos x="151" y="16"/>
                </a:cxn>
                <a:cxn ang="0">
                  <a:pos x="143" y="19"/>
                </a:cxn>
                <a:cxn ang="0">
                  <a:pos x="135" y="22"/>
                </a:cxn>
                <a:cxn ang="0">
                  <a:pos x="127" y="27"/>
                </a:cxn>
                <a:cxn ang="0">
                  <a:pos x="119" y="33"/>
                </a:cxn>
                <a:cxn ang="0">
                  <a:pos x="111" y="38"/>
                </a:cxn>
                <a:cxn ang="0">
                  <a:pos x="103" y="43"/>
                </a:cxn>
                <a:cxn ang="0">
                  <a:pos x="95" y="49"/>
                </a:cxn>
                <a:cxn ang="0">
                  <a:pos x="87" y="54"/>
                </a:cxn>
                <a:cxn ang="0">
                  <a:pos x="79" y="60"/>
                </a:cxn>
                <a:cxn ang="0">
                  <a:pos x="73" y="65"/>
                </a:cxn>
                <a:cxn ang="0">
                  <a:pos x="65" y="73"/>
                </a:cxn>
                <a:cxn ang="0">
                  <a:pos x="60" y="79"/>
                </a:cxn>
                <a:cxn ang="0">
                  <a:pos x="52" y="89"/>
                </a:cxn>
                <a:cxn ang="0">
                  <a:pos x="43" y="97"/>
                </a:cxn>
                <a:cxn ang="0">
                  <a:pos x="35" y="108"/>
                </a:cxn>
                <a:cxn ang="0">
                  <a:pos x="30" y="122"/>
                </a:cxn>
                <a:cxn ang="0">
                  <a:pos x="25" y="133"/>
                </a:cxn>
                <a:cxn ang="0">
                  <a:pos x="19" y="143"/>
                </a:cxn>
                <a:cxn ang="0">
                  <a:pos x="14" y="151"/>
                </a:cxn>
                <a:cxn ang="0">
                  <a:pos x="11" y="168"/>
                </a:cxn>
                <a:cxn ang="0">
                  <a:pos x="6" y="179"/>
                </a:cxn>
                <a:cxn ang="0">
                  <a:pos x="3" y="211"/>
                </a:cxn>
                <a:cxn ang="0">
                  <a:pos x="3" y="241"/>
                </a:cxn>
                <a:cxn ang="0">
                  <a:pos x="6" y="273"/>
                </a:cxn>
                <a:cxn ang="0">
                  <a:pos x="11" y="287"/>
                </a:cxn>
                <a:cxn ang="0">
                  <a:pos x="14" y="300"/>
                </a:cxn>
                <a:cxn ang="0">
                  <a:pos x="19" y="308"/>
                </a:cxn>
                <a:cxn ang="0">
                  <a:pos x="22" y="319"/>
                </a:cxn>
                <a:cxn ang="0">
                  <a:pos x="30" y="333"/>
                </a:cxn>
                <a:cxn ang="0">
                  <a:pos x="35" y="341"/>
                </a:cxn>
                <a:cxn ang="0">
                  <a:pos x="41" y="349"/>
                </a:cxn>
                <a:cxn ang="0">
                  <a:pos x="49" y="360"/>
                </a:cxn>
                <a:cxn ang="0">
                  <a:pos x="54" y="368"/>
                </a:cxn>
                <a:cxn ang="0">
                  <a:pos x="62" y="376"/>
                </a:cxn>
                <a:cxn ang="0">
                  <a:pos x="70" y="384"/>
                </a:cxn>
              </a:cxnLst>
              <a:rect l="0" t="0" r="r" b="b"/>
              <a:pathLst>
                <a:path w="206" h="389">
                  <a:moveTo>
                    <a:pt x="206" y="0"/>
                  </a:moveTo>
                  <a:lnTo>
                    <a:pt x="203" y="0"/>
                  </a:lnTo>
                  <a:lnTo>
                    <a:pt x="200" y="3"/>
                  </a:lnTo>
                  <a:lnTo>
                    <a:pt x="197" y="3"/>
                  </a:lnTo>
                  <a:lnTo>
                    <a:pt x="195" y="3"/>
                  </a:lnTo>
                  <a:lnTo>
                    <a:pt x="192" y="3"/>
                  </a:lnTo>
                  <a:lnTo>
                    <a:pt x="189" y="3"/>
                  </a:lnTo>
                  <a:lnTo>
                    <a:pt x="187" y="6"/>
                  </a:lnTo>
                  <a:lnTo>
                    <a:pt x="184" y="6"/>
                  </a:lnTo>
                  <a:lnTo>
                    <a:pt x="181" y="6"/>
                  </a:lnTo>
                  <a:lnTo>
                    <a:pt x="179" y="8"/>
                  </a:lnTo>
                  <a:lnTo>
                    <a:pt x="176" y="8"/>
                  </a:lnTo>
                  <a:lnTo>
                    <a:pt x="173" y="8"/>
                  </a:lnTo>
                  <a:lnTo>
                    <a:pt x="170" y="8"/>
                  </a:lnTo>
                  <a:lnTo>
                    <a:pt x="168" y="11"/>
                  </a:lnTo>
                  <a:lnTo>
                    <a:pt x="165" y="11"/>
                  </a:lnTo>
                  <a:lnTo>
                    <a:pt x="162" y="14"/>
                  </a:lnTo>
                  <a:lnTo>
                    <a:pt x="160" y="14"/>
                  </a:lnTo>
                  <a:lnTo>
                    <a:pt x="157" y="14"/>
                  </a:lnTo>
                  <a:lnTo>
                    <a:pt x="154" y="16"/>
                  </a:lnTo>
                  <a:lnTo>
                    <a:pt x="151" y="16"/>
                  </a:lnTo>
                  <a:lnTo>
                    <a:pt x="149" y="16"/>
                  </a:lnTo>
                  <a:lnTo>
                    <a:pt x="146" y="19"/>
                  </a:lnTo>
                  <a:lnTo>
                    <a:pt x="143" y="19"/>
                  </a:lnTo>
                  <a:lnTo>
                    <a:pt x="141" y="22"/>
                  </a:lnTo>
                  <a:lnTo>
                    <a:pt x="138" y="22"/>
                  </a:lnTo>
                  <a:lnTo>
                    <a:pt x="135" y="22"/>
                  </a:lnTo>
                  <a:lnTo>
                    <a:pt x="133" y="25"/>
                  </a:lnTo>
                  <a:lnTo>
                    <a:pt x="130" y="27"/>
                  </a:lnTo>
                  <a:lnTo>
                    <a:pt x="127" y="27"/>
                  </a:lnTo>
                  <a:lnTo>
                    <a:pt x="124" y="30"/>
                  </a:lnTo>
                  <a:lnTo>
                    <a:pt x="122" y="30"/>
                  </a:lnTo>
                  <a:lnTo>
                    <a:pt x="119" y="33"/>
                  </a:lnTo>
                  <a:lnTo>
                    <a:pt x="116" y="33"/>
                  </a:lnTo>
                  <a:lnTo>
                    <a:pt x="114" y="35"/>
                  </a:lnTo>
                  <a:lnTo>
                    <a:pt x="111" y="38"/>
                  </a:lnTo>
                  <a:lnTo>
                    <a:pt x="108" y="38"/>
                  </a:lnTo>
                  <a:lnTo>
                    <a:pt x="106" y="41"/>
                  </a:lnTo>
                  <a:lnTo>
                    <a:pt x="103" y="43"/>
                  </a:lnTo>
                  <a:lnTo>
                    <a:pt x="100" y="43"/>
                  </a:lnTo>
                  <a:lnTo>
                    <a:pt x="97" y="46"/>
                  </a:lnTo>
                  <a:lnTo>
                    <a:pt x="95" y="49"/>
                  </a:lnTo>
                  <a:lnTo>
                    <a:pt x="92" y="49"/>
                  </a:lnTo>
                  <a:lnTo>
                    <a:pt x="89" y="52"/>
                  </a:lnTo>
                  <a:lnTo>
                    <a:pt x="87" y="54"/>
                  </a:lnTo>
                  <a:lnTo>
                    <a:pt x="84" y="57"/>
                  </a:lnTo>
                  <a:lnTo>
                    <a:pt x="81" y="60"/>
                  </a:lnTo>
                  <a:lnTo>
                    <a:pt x="79" y="60"/>
                  </a:lnTo>
                  <a:lnTo>
                    <a:pt x="73" y="65"/>
                  </a:lnTo>
                  <a:lnTo>
                    <a:pt x="76" y="65"/>
                  </a:lnTo>
                  <a:lnTo>
                    <a:pt x="73" y="65"/>
                  </a:lnTo>
                  <a:lnTo>
                    <a:pt x="70" y="68"/>
                  </a:lnTo>
                  <a:lnTo>
                    <a:pt x="68" y="70"/>
                  </a:lnTo>
                  <a:lnTo>
                    <a:pt x="65" y="73"/>
                  </a:lnTo>
                  <a:lnTo>
                    <a:pt x="60" y="79"/>
                  </a:lnTo>
                  <a:lnTo>
                    <a:pt x="62" y="79"/>
                  </a:lnTo>
                  <a:lnTo>
                    <a:pt x="60" y="79"/>
                  </a:lnTo>
                  <a:lnTo>
                    <a:pt x="54" y="84"/>
                  </a:lnTo>
                  <a:lnTo>
                    <a:pt x="54" y="87"/>
                  </a:lnTo>
                  <a:lnTo>
                    <a:pt x="52" y="89"/>
                  </a:lnTo>
                  <a:lnTo>
                    <a:pt x="49" y="92"/>
                  </a:lnTo>
                  <a:lnTo>
                    <a:pt x="46" y="95"/>
                  </a:lnTo>
                  <a:lnTo>
                    <a:pt x="43" y="97"/>
                  </a:lnTo>
                  <a:lnTo>
                    <a:pt x="43" y="100"/>
                  </a:lnTo>
                  <a:lnTo>
                    <a:pt x="41" y="103"/>
                  </a:lnTo>
                  <a:lnTo>
                    <a:pt x="35" y="108"/>
                  </a:lnTo>
                  <a:lnTo>
                    <a:pt x="35" y="111"/>
                  </a:lnTo>
                  <a:lnTo>
                    <a:pt x="30" y="116"/>
                  </a:lnTo>
                  <a:lnTo>
                    <a:pt x="30" y="122"/>
                  </a:lnTo>
                  <a:lnTo>
                    <a:pt x="27" y="124"/>
                  </a:lnTo>
                  <a:lnTo>
                    <a:pt x="25" y="127"/>
                  </a:lnTo>
                  <a:lnTo>
                    <a:pt x="25" y="133"/>
                  </a:lnTo>
                  <a:lnTo>
                    <a:pt x="22" y="135"/>
                  </a:lnTo>
                  <a:lnTo>
                    <a:pt x="19" y="138"/>
                  </a:lnTo>
                  <a:lnTo>
                    <a:pt x="19" y="143"/>
                  </a:lnTo>
                  <a:lnTo>
                    <a:pt x="16" y="146"/>
                  </a:lnTo>
                  <a:lnTo>
                    <a:pt x="16" y="149"/>
                  </a:lnTo>
                  <a:lnTo>
                    <a:pt x="14" y="151"/>
                  </a:lnTo>
                  <a:lnTo>
                    <a:pt x="14" y="157"/>
                  </a:lnTo>
                  <a:lnTo>
                    <a:pt x="11" y="160"/>
                  </a:lnTo>
                  <a:lnTo>
                    <a:pt x="11" y="168"/>
                  </a:lnTo>
                  <a:lnTo>
                    <a:pt x="8" y="170"/>
                  </a:lnTo>
                  <a:lnTo>
                    <a:pt x="8" y="176"/>
                  </a:lnTo>
                  <a:lnTo>
                    <a:pt x="6" y="179"/>
                  </a:lnTo>
                  <a:lnTo>
                    <a:pt x="6" y="189"/>
                  </a:lnTo>
                  <a:lnTo>
                    <a:pt x="3" y="192"/>
                  </a:lnTo>
                  <a:lnTo>
                    <a:pt x="3" y="211"/>
                  </a:lnTo>
                  <a:lnTo>
                    <a:pt x="0" y="214"/>
                  </a:lnTo>
                  <a:lnTo>
                    <a:pt x="0" y="238"/>
                  </a:lnTo>
                  <a:lnTo>
                    <a:pt x="3" y="241"/>
                  </a:lnTo>
                  <a:lnTo>
                    <a:pt x="3" y="260"/>
                  </a:lnTo>
                  <a:lnTo>
                    <a:pt x="6" y="262"/>
                  </a:lnTo>
                  <a:lnTo>
                    <a:pt x="6" y="273"/>
                  </a:lnTo>
                  <a:lnTo>
                    <a:pt x="8" y="276"/>
                  </a:lnTo>
                  <a:lnTo>
                    <a:pt x="8" y="284"/>
                  </a:lnTo>
                  <a:lnTo>
                    <a:pt x="11" y="287"/>
                  </a:lnTo>
                  <a:lnTo>
                    <a:pt x="11" y="292"/>
                  </a:lnTo>
                  <a:lnTo>
                    <a:pt x="14" y="295"/>
                  </a:lnTo>
                  <a:lnTo>
                    <a:pt x="14" y="300"/>
                  </a:lnTo>
                  <a:lnTo>
                    <a:pt x="16" y="303"/>
                  </a:lnTo>
                  <a:lnTo>
                    <a:pt x="16" y="306"/>
                  </a:lnTo>
                  <a:lnTo>
                    <a:pt x="19" y="308"/>
                  </a:lnTo>
                  <a:lnTo>
                    <a:pt x="19" y="314"/>
                  </a:lnTo>
                  <a:lnTo>
                    <a:pt x="22" y="316"/>
                  </a:lnTo>
                  <a:lnTo>
                    <a:pt x="22" y="319"/>
                  </a:lnTo>
                  <a:lnTo>
                    <a:pt x="27" y="324"/>
                  </a:lnTo>
                  <a:lnTo>
                    <a:pt x="27" y="330"/>
                  </a:lnTo>
                  <a:lnTo>
                    <a:pt x="30" y="333"/>
                  </a:lnTo>
                  <a:lnTo>
                    <a:pt x="33" y="335"/>
                  </a:lnTo>
                  <a:lnTo>
                    <a:pt x="33" y="338"/>
                  </a:lnTo>
                  <a:lnTo>
                    <a:pt x="35" y="341"/>
                  </a:lnTo>
                  <a:lnTo>
                    <a:pt x="38" y="343"/>
                  </a:lnTo>
                  <a:lnTo>
                    <a:pt x="38" y="346"/>
                  </a:lnTo>
                  <a:lnTo>
                    <a:pt x="41" y="349"/>
                  </a:lnTo>
                  <a:lnTo>
                    <a:pt x="46" y="354"/>
                  </a:lnTo>
                  <a:lnTo>
                    <a:pt x="46" y="357"/>
                  </a:lnTo>
                  <a:lnTo>
                    <a:pt x="49" y="360"/>
                  </a:lnTo>
                  <a:lnTo>
                    <a:pt x="52" y="362"/>
                  </a:lnTo>
                  <a:lnTo>
                    <a:pt x="52" y="365"/>
                  </a:lnTo>
                  <a:lnTo>
                    <a:pt x="54" y="368"/>
                  </a:lnTo>
                  <a:lnTo>
                    <a:pt x="57" y="370"/>
                  </a:lnTo>
                  <a:lnTo>
                    <a:pt x="60" y="373"/>
                  </a:lnTo>
                  <a:lnTo>
                    <a:pt x="62" y="376"/>
                  </a:lnTo>
                  <a:lnTo>
                    <a:pt x="65" y="378"/>
                  </a:lnTo>
                  <a:lnTo>
                    <a:pt x="68" y="381"/>
                  </a:lnTo>
                  <a:lnTo>
                    <a:pt x="70" y="384"/>
                  </a:lnTo>
                  <a:lnTo>
                    <a:pt x="73" y="387"/>
                  </a:lnTo>
                  <a:lnTo>
                    <a:pt x="76" y="389"/>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34" name="Freeform 390">
              <a:extLst>
                <a:ext uri="{FF2B5EF4-FFF2-40B4-BE49-F238E27FC236}">
                  <a16:creationId xmlns:a16="http://schemas.microsoft.com/office/drawing/2014/main" id="{D20A94EA-2DEC-413D-ADEF-34BF495411AE}"/>
                </a:ext>
              </a:extLst>
            </p:cNvPr>
            <p:cNvSpPr>
              <a:spLocks/>
            </p:cNvSpPr>
            <p:nvPr/>
          </p:nvSpPr>
          <p:spPr bwMode="auto">
            <a:xfrm>
              <a:off x="826023" y="6080582"/>
              <a:ext cx="237047" cy="49518"/>
            </a:xfrm>
            <a:custGeom>
              <a:avLst/>
              <a:gdLst/>
              <a:ahLst/>
              <a:cxnLst>
                <a:cxn ang="0">
                  <a:pos x="5" y="6"/>
                </a:cxn>
                <a:cxn ang="0">
                  <a:pos x="13" y="11"/>
                </a:cxn>
                <a:cxn ang="0">
                  <a:pos x="21" y="16"/>
                </a:cxn>
                <a:cxn ang="0">
                  <a:pos x="30" y="22"/>
                </a:cxn>
                <a:cxn ang="0">
                  <a:pos x="38" y="27"/>
                </a:cxn>
                <a:cxn ang="0">
                  <a:pos x="46" y="33"/>
                </a:cxn>
                <a:cxn ang="0">
                  <a:pos x="54" y="38"/>
                </a:cxn>
                <a:cxn ang="0">
                  <a:pos x="62" y="41"/>
                </a:cxn>
                <a:cxn ang="0">
                  <a:pos x="70" y="43"/>
                </a:cxn>
                <a:cxn ang="0">
                  <a:pos x="78" y="46"/>
                </a:cxn>
                <a:cxn ang="0">
                  <a:pos x="86" y="52"/>
                </a:cxn>
                <a:cxn ang="0">
                  <a:pos x="94" y="54"/>
                </a:cxn>
                <a:cxn ang="0">
                  <a:pos x="103" y="57"/>
                </a:cxn>
                <a:cxn ang="0">
                  <a:pos x="111" y="57"/>
                </a:cxn>
                <a:cxn ang="0">
                  <a:pos x="119" y="60"/>
                </a:cxn>
                <a:cxn ang="0">
                  <a:pos x="127" y="62"/>
                </a:cxn>
                <a:cxn ang="0">
                  <a:pos x="135" y="62"/>
                </a:cxn>
                <a:cxn ang="0">
                  <a:pos x="143" y="65"/>
                </a:cxn>
                <a:cxn ang="0">
                  <a:pos x="151" y="65"/>
                </a:cxn>
                <a:cxn ang="0">
                  <a:pos x="159" y="65"/>
                </a:cxn>
                <a:cxn ang="0">
                  <a:pos x="167" y="65"/>
                </a:cxn>
                <a:cxn ang="0">
                  <a:pos x="175" y="65"/>
                </a:cxn>
                <a:cxn ang="0">
                  <a:pos x="184" y="65"/>
                </a:cxn>
                <a:cxn ang="0">
                  <a:pos x="192" y="65"/>
                </a:cxn>
                <a:cxn ang="0">
                  <a:pos x="200" y="65"/>
                </a:cxn>
                <a:cxn ang="0">
                  <a:pos x="208" y="65"/>
                </a:cxn>
                <a:cxn ang="0">
                  <a:pos x="216" y="65"/>
                </a:cxn>
                <a:cxn ang="0">
                  <a:pos x="224" y="62"/>
                </a:cxn>
                <a:cxn ang="0">
                  <a:pos x="232" y="62"/>
                </a:cxn>
                <a:cxn ang="0">
                  <a:pos x="240" y="60"/>
                </a:cxn>
                <a:cxn ang="0">
                  <a:pos x="248" y="57"/>
                </a:cxn>
                <a:cxn ang="0">
                  <a:pos x="256" y="57"/>
                </a:cxn>
                <a:cxn ang="0">
                  <a:pos x="265" y="54"/>
                </a:cxn>
                <a:cxn ang="0">
                  <a:pos x="273" y="52"/>
                </a:cxn>
                <a:cxn ang="0">
                  <a:pos x="281" y="49"/>
                </a:cxn>
                <a:cxn ang="0">
                  <a:pos x="289" y="43"/>
                </a:cxn>
                <a:cxn ang="0">
                  <a:pos x="297" y="41"/>
                </a:cxn>
                <a:cxn ang="0">
                  <a:pos x="305" y="35"/>
                </a:cxn>
                <a:cxn ang="0">
                  <a:pos x="313" y="33"/>
                </a:cxn>
                <a:cxn ang="0">
                  <a:pos x="321" y="27"/>
                </a:cxn>
                <a:cxn ang="0">
                  <a:pos x="329" y="22"/>
                </a:cxn>
                <a:cxn ang="0">
                  <a:pos x="338" y="16"/>
                </a:cxn>
              </a:cxnLst>
              <a:rect l="0" t="0" r="r" b="b"/>
              <a:pathLst>
                <a:path w="343" h="65">
                  <a:moveTo>
                    <a:pt x="0" y="0"/>
                  </a:moveTo>
                  <a:lnTo>
                    <a:pt x="3" y="3"/>
                  </a:lnTo>
                  <a:lnTo>
                    <a:pt x="5" y="6"/>
                  </a:lnTo>
                  <a:lnTo>
                    <a:pt x="8" y="6"/>
                  </a:lnTo>
                  <a:lnTo>
                    <a:pt x="11" y="8"/>
                  </a:lnTo>
                  <a:lnTo>
                    <a:pt x="13" y="11"/>
                  </a:lnTo>
                  <a:lnTo>
                    <a:pt x="16" y="14"/>
                  </a:lnTo>
                  <a:lnTo>
                    <a:pt x="19" y="14"/>
                  </a:lnTo>
                  <a:lnTo>
                    <a:pt x="21" y="16"/>
                  </a:lnTo>
                  <a:lnTo>
                    <a:pt x="24" y="19"/>
                  </a:lnTo>
                  <a:lnTo>
                    <a:pt x="27" y="22"/>
                  </a:lnTo>
                  <a:lnTo>
                    <a:pt x="30" y="22"/>
                  </a:lnTo>
                  <a:lnTo>
                    <a:pt x="32" y="25"/>
                  </a:lnTo>
                  <a:lnTo>
                    <a:pt x="35" y="27"/>
                  </a:lnTo>
                  <a:lnTo>
                    <a:pt x="38" y="27"/>
                  </a:lnTo>
                  <a:lnTo>
                    <a:pt x="40" y="30"/>
                  </a:lnTo>
                  <a:lnTo>
                    <a:pt x="43" y="30"/>
                  </a:lnTo>
                  <a:lnTo>
                    <a:pt x="46" y="33"/>
                  </a:lnTo>
                  <a:lnTo>
                    <a:pt x="48" y="33"/>
                  </a:lnTo>
                  <a:lnTo>
                    <a:pt x="51" y="35"/>
                  </a:lnTo>
                  <a:lnTo>
                    <a:pt x="54" y="38"/>
                  </a:lnTo>
                  <a:lnTo>
                    <a:pt x="57" y="38"/>
                  </a:lnTo>
                  <a:lnTo>
                    <a:pt x="59" y="38"/>
                  </a:lnTo>
                  <a:lnTo>
                    <a:pt x="62" y="41"/>
                  </a:lnTo>
                  <a:lnTo>
                    <a:pt x="65" y="43"/>
                  </a:lnTo>
                  <a:lnTo>
                    <a:pt x="67" y="43"/>
                  </a:lnTo>
                  <a:lnTo>
                    <a:pt x="70" y="43"/>
                  </a:lnTo>
                  <a:lnTo>
                    <a:pt x="73" y="46"/>
                  </a:lnTo>
                  <a:lnTo>
                    <a:pt x="75" y="46"/>
                  </a:lnTo>
                  <a:lnTo>
                    <a:pt x="78" y="46"/>
                  </a:lnTo>
                  <a:lnTo>
                    <a:pt x="81" y="49"/>
                  </a:lnTo>
                  <a:lnTo>
                    <a:pt x="84" y="49"/>
                  </a:lnTo>
                  <a:lnTo>
                    <a:pt x="86" y="52"/>
                  </a:lnTo>
                  <a:lnTo>
                    <a:pt x="89" y="52"/>
                  </a:lnTo>
                  <a:lnTo>
                    <a:pt x="92" y="52"/>
                  </a:lnTo>
                  <a:lnTo>
                    <a:pt x="94" y="54"/>
                  </a:lnTo>
                  <a:lnTo>
                    <a:pt x="97" y="54"/>
                  </a:lnTo>
                  <a:lnTo>
                    <a:pt x="100" y="54"/>
                  </a:lnTo>
                  <a:lnTo>
                    <a:pt x="103" y="57"/>
                  </a:lnTo>
                  <a:lnTo>
                    <a:pt x="105" y="57"/>
                  </a:lnTo>
                  <a:lnTo>
                    <a:pt x="108" y="57"/>
                  </a:lnTo>
                  <a:lnTo>
                    <a:pt x="111" y="57"/>
                  </a:lnTo>
                  <a:lnTo>
                    <a:pt x="113" y="60"/>
                  </a:lnTo>
                  <a:lnTo>
                    <a:pt x="116" y="60"/>
                  </a:lnTo>
                  <a:lnTo>
                    <a:pt x="119" y="60"/>
                  </a:lnTo>
                  <a:lnTo>
                    <a:pt x="121" y="60"/>
                  </a:lnTo>
                  <a:lnTo>
                    <a:pt x="124" y="60"/>
                  </a:lnTo>
                  <a:lnTo>
                    <a:pt x="127" y="62"/>
                  </a:lnTo>
                  <a:lnTo>
                    <a:pt x="130" y="62"/>
                  </a:lnTo>
                  <a:lnTo>
                    <a:pt x="132" y="62"/>
                  </a:lnTo>
                  <a:lnTo>
                    <a:pt x="135" y="62"/>
                  </a:lnTo>
                  <a:lnTo>
                    <a:pt x="138" y="62"/>
                  </a:lnTo>
                  <a:lnTo>
                    <a:pt x="140" y="65"/>
                  </a:lnTo>
                  <a:lnTo>
                    <a:pt x="143" y="65"/>
                  </a:lnTo>
                  <a:lnTo>
                    <a:pt x="146" y="65"/>
                  </a:lnTo>
                  <a:lnTo>
                    <a:pt x="148" y="65"/>
                  </a:lnTo>
                  <a:lnTo>
                    <a:pt x="151" y="65"/>
                  </a:lnTo>
                  <a:lnTo>
                    <a:pt x="154" y="65"/>
                  </a:lnTo>
                  <a:lnTo>
                    <a:pt x="157" y="65"/>
                  </a:lnTo>
                  <a:lnTo>
                    <a:pt x="159" y="65"/>
                  </a:lnTo>
                  <a:lnTo>
                    <a:pt x="162" y="65"/>
                  </a:lnTo>
                  <a:lnTo>
                    <a:pt x="165" y="65"/>
                  </a:lnTo>
                  <a:lnTo>
                    <a:pt x="167" y="65"/>
                  </a:lnTo>
                  <a:lnTo>
                    <a:pt x="170" y="65"/>
                  </a:lnTo>
                  <a:lnTo>
                    <a:pt x="173" y="65"/>
                  </a:lnTo>
                  <a:lnTo>
                    <a:pt x="175" y="65"/>
                  </a:lnTo>
                  <a:lnTo>
                    <a:pt x="178" y="65"/>
                  </a:lnTo>
                  <a:lnTo>
                    <a:pt x="181" y="65"/>
                  </a:lnTo>
                  <a:lnTo>
                    <a:pt x="184" y="65"/>
                  </a:lnTo>
                  <a:lnTo>
                    <a:pt x="186" y="65"/>
                  </a:lnTo>
                  <a:lnTo>
                    <a:pt x="189" y="65"/>
                  </a:lnTo>
                  <a:lnTo>
                    <a:pt x="192" y="65"/>
                  </a:lnTo>
                  <a:lnTo>
                    <a:pt x="194" y="65"/>
                  </a:lnTo>
                  <a:lnTo>
                    <a:pt x="197" y="65"/>
                  </a:lnTo>
                  <a:lnTo>
                    <a:pt x="200" y="65"/>
                  </a:lnTo>
                  <a:lnTo>
                    <a:pt x="202" y="65"/>
                  </a:lnTo>
                  <a:lnTo>
                    <a:pt x="205" y="65"/>
                  </a:lnTo>
                  <a:lnTo>
                    <a:pt x="208" y="65"/>
                  </a:lnTo>
                  <a:lnTo>
                    <a:pt x="211" y="65"/>
                  </a:lnTo>
                  <a:lnTo>
                    <a:pt x="213" y="65"/>
                  </a:lnTo>
                  <a:lnTo>
                    <a:pt x="216" y="65"/>
                  </a:lnTo>
                  <a:lnTo>
                    <a:pt x="219" y="62"/>
                  </a:lnTo>
                  <a:lnTo>
                    <a:pt x="221" y="62"/>
                  </a:lnTo>
                  <a:lnTo>
                    <a:pt x="224" y="62"/>
                  </a:lnTo>
                  <a:lnTo>
                    <a:pt x="227" y="62"/>
                  </a:lnTo>
                  <a:lnTo>
                    <a:pt x="229" y="62"/>
                  </a:lnTo>
                  <a:lnTo>
                    <a:pt x="232" y="62"/>
                  </a:lnTo>
                  <a:lnTo>
                    <a:pt x="235" y="60"/>
                  </a:lnTo>
                  <a:lnTo>
                    <a:pt x="238" y="60"/>
                  </a:lnTo>
                  <a:lnTo>
                    <a:pt x="240" y="60"/>
                  </a:lnTo>
                  <a:lnTo>
                    <a:pt x="243" y="60"/>
                  </a:lnTo>
                  <a:lnTo>
                    <a:pt x="246" y="57"/>
                  </a:lnTo>
                  <a:lnTo>
                    <a:pt x="248" y="57"/>
                  </a:lnTo>
                  <a:lnTo>
                    <a:pt x="251" y="57"/>
                  </a:lnTo>
                  <a:lnTo>
                    <a:pt x="254" y="57"/>
                  </a:lnTo>
                  <a:lnTo>
                    <a:pt x="256" y="57"/>
                  </a:lnTo>
                  <a:lnTo>
                    <a:pt x="259" y="54"/>
                  </a:lnTo>
                  <a:lnTo>
                    <a:pt x="262" y="54"/>
                  </a:lnTo>
                  <a:lnTo>
                    <a:pt x="265" y="54"/>
                  </a:lnTo>
                  <a:lnTo>
                    <a:pt x="267" y="52"/>
                  </a:lnTo>
                  <a:lnTo>
                    <a:pt x="270" y="52"/>
                  </a:lnTo>
                  <a:lnTo>
                    <a:pt x="273" y="52"/>
                  </a:lnTo>
                  <a:lnTo>
                    <a:pt x="275" y="49"/>
                  </a:lnTo>
                  <a:lnTo>
                    <a:pt x="278" y="49"/>
                  </a:lnTo>
                  <a:lnTo>
                    <a:pt x="281" y="49"/>
                  </a:lnTo>
                  <a:lnTo>
                    <a:pt x="284" y="46"/>
                  </a:lnTo>
                  <a:lnTo>
                    <a:pt x="286" y="43"/>
                  </a:lnTo>
                  <a:lnTo>
                    <a:pt x="289" y="43"/>
                  </a:lnTo>
                  <a:lnTo>
                    <a:pt x="292" y="43"/>
                  </a:lnTo>
                  <a:lnTo>
                    <a:pt x="294" y="41"/>
                  </a:lnTo>
                  <a:lnTo>
                    <a:pt x="297" y="41"/>
                  </a:lnTo>
                  <a:lnTo>
                    <a:pt x="300" y="38"/>
                  </a:lnTo>
                  <a:lnTo>
                    <a:pt x="302" y="38"/>
                  </a:lnTo>
                  <a:lnTo>
                    <a:pt x="305" y="35"/>
                  </a:lnTo>
                  <a:lnTo>
                    <a:pt x="308" y="35"/>
                  </a:lnTo>
                  <a:lnTo>
                    <a:pt x="311" y="35"/>
                  </a:lnTo>
                  <a:lnTo>
                    <a:pt x="313" y="33"/>
                  </a:lnTo>
                  <a:lnTo>
                    <a:pt x="316" y="30"/>
                  </a:lnTo>
                  <a:lnTo>
                    <a:pt x="319" y="30"/>
                  </a:lnTo>
                  <a:lnTo>
                    <a:pt x="321" y="27"/>
                  </a:lnTo>
                  <a:lnTo>
                    <a:pt x="324" y="25"/>
                  </a:lnTo>
                  <a:lnTo>
                    <a:pt x="327" y="25"/>
                  </a:lnTo>
                  <a:lnTo>
                    <a:pt x="329" y="22"/>
                  </a:lnTo>
                  <a:lnTo>
                    <a:pt x="332" y="19"/>
                  </a:lnTo>
                  <a:lnTo>
                    <a:pt x="335" y="19"/>
                  </a:lnTo>
                  <a:lnTo>
                    <a:pt x="338" y="16"/>
                  </a:lnTo>
                  <a:lnTo>
                    <a:pt x="340" y="14"/>
                  </a:lnTo>
                  <a:lnTo>
                    <a:pt x="343" y="14"/>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35" name="Freeform 391">
              <a:extLst>
                <a:ext uri="{FF2B5EF4-FFF2-40B4-BE49-F238E27FC236}">
                  <a16:creationId xmlns:a16="http://schemas.microsoft.com/office/drawing/2014/main" id="{A2583DC8-5D3E-4E6D-8AF7-286097E4FC40}"/>
                </a:ext>
              </a:extLst>
            </p:cNvPr>
            <p:cNvSpPr>
              <a:spLocks/>
            </p:cNvSpPr>
            <p:nvPr/>
          </p:nvSpPr>
          <p:spPr bwMode="auto">
            <a:xfrm>
              <a:off x="1063070" y="5957168"/>
              <a:ext cx="63581" cy="134080"/>
            </a:xfrm>
            <a:custGeom>
              <a:avLst/>
              <a:gdLst/>
              <a:ahLst/>
              <a:cxnLst>
                <a:cxn ang="0">
                  <a:pos x="0" y="176"/>
                </a:cxn>
                <a:cxn ang="0">
                  <a:pos x="3" y="173"/>
                </a:cxn>
                <a:cxn ang="0">
                  <a:pos x="5" y="170"/>
                </a:cxn>
                <a:cxn ang="0">
                  <a:pos x="8" y="168"/>
                </a:cxn>
                <a:cxn ang="0">
                  <a:pos x="11" y="165"/>
                </a:cxn>
                <a:cxn ang="0">
                  <a:pos x="13" y="165"/>
                </a:cxn>
                <a:cxn ang="0">
                  <a:pos x="19" y="160"/>
                </a:cxn>
                <a:cxn ang="0">
                  <a:pos x="16" y="160"/>
                </a:cxn>
                <a:cxn ang="0">
                  <a:pos x="19" y="160"/>
                </a:cxn>
                <a:cxn ang="0">
                  <a:pos x="22" y="157"/>
                </a:cxn>
                <a:cxn ang="0">
                  <a:pos x="27" y="151"/>
                </a:cxn>
                <a:cxn ang="0">
                  <a:pos x="24" y="151"/>
                </a:cxn>
                <a:cxn ang="0">
                  <a:pos x="27" y="151"/>
                </a:cxn>
                <a:cxn ang="0">
                  <a:pos x="32" y="146"/>
                </a:cxn>
                <a:cxn ang="0">
                  <a:pos x="30" y="146"/>
                </a:cxn>
                <a:cxn ang="0">
                  <a:pos x="32" y="146"/>
                </a:cxn>
                <a:cxn ang="0">
                  <a:pos x="38" y="141"/>
                </a:cxn>
                <a:cxn ang="0">
                  <a:pos x="38" y="138"/>
                </a:cxn>
                <a:cxn ang="0">
                  <a:pos x="40" y="135"/>
                </a:cxn>
                <a:cxn ang="0">
                  <a:pos x="43" y="133"/>
                </a:cxn>
                <a:cxn ang="0">
                  <a:pos x="46" y="130"/>
                </a:cxn>
                <a:cxn ang="0">
                  <a:pos x="51" y="124"/>
                </a:cxn>
                <a:cxn ang="0">
                  <a:pos x="51" y="122"/>
                </a:cxn>
                <a:cxn ang="0">
                  <a:pos x="57" y="116"/>
                </a:cxn>
                <a:cxn ang="0">
                  <a:pos x="57" y="114"/>
                </a:cxn>
                <a:cxn ang="0">
                  <a:pos x="59" y="111"/>
                </a:cxn>
                <a:cxn ang="0">
                  <a:pos x="59" y="108"/>
                </a:cxn>
                <a:cxn ang="0">
                  <a:pos x="62" y="106"/>
                </a:cxn>
                <a:cxn ang="0">
                  <a:pos x="62" y="103"/>
                </a:cxn>
                <a:cxn ang="0">
                  <a:pos x="65" y="100"/>
                </a:cxn>
                <a:cxn ang="0">
                  <a:pos x="67" y="97"/>
                </a:cxn>
                <a:cxn ang="0">
                  <a:pos x="67" y="92"/>
                </a:cxn>
                <a:cxn ang="0">
                  <a:pos x="70" y="89"/>
                </a:cxn>
                <a:cxn ang="0">
                  <a:pos x="70" y="87"/>
                </a:cxn>
                <a:cxn ang="0">
                  <a:pos x="76" y="81"/>
                </a:cxn>
                <a:cxn ang="0">
                  <a:pos x="76" y="73"/>
                </a:cxn>
                <a:cxn ang="0">
                  <a:pos x="78" y="70"/>
                </a:cxn>
                <a:cxn ang="0">
                  <a:pos x="78" y="68"/>
                </a:cxn>
                <a:cxn ang="0">
                  <a:pos x="81" y="65"/>
                </a:cxn>
                <a:cxn ang="0">
                  <a:pos x="81" y="60"/>
                </a:cxn>
                <a:cxn ang="0">
                  <a:pos x="84" y="57"/>
                </a:cxn>
                <a:cxn ang="0">
                  <a:pos x="84" y="49"/>
                </a:cxn>
                <a:cxn ang="0">
                  <a:pos x="86" y="46"/>
                </a:cxn>
                <a:cxn ang="0">
                  <a:pos x="86" y="35"/>
                </a:cxn>
                <a:cxn ang="0">
                  <a:pos x="89" y="33"/>
                </a:cxn>
                <a:cxn ang="0">
                  <a:pos x="89" y="14"/>
                </a:cxn>
                <a:cxn ang="0">
                  <a:pos x="92" y="11"/>
                </a:cxn>
                <a:cxn ang="0">
                  <a:pos x="92" y="0"/>
                </a:cxn>
              </a:cxnLst>
              <a:rect l="0" t="0" r="r" b="b"/>
              <a:pathLst>
                <a:path w="92" h="176">
                  <a:moveTo>
                    <a:pt x="0" y="176"/>
                  </a:moveTo>
                  <a:lnTo>
                    <a:pt x="3" y="173"/>
                  </a:lnTo>
                  <a:lnTo>
                    <a:pt x="5" y="170"/>
                  </a:lnTo>
                  <a:lnTo>
                    <a:pt x="8" y="168"/>
                  </a:lnTo>
                  <a:lnTo>
                    <a:pt x="11" y="165"/>
                  </a:lnTo>
                  <a:lnTo>
                    <a:pt x="13" y="165"/>
                  </a:lnTo>
                  <a:lnTo>
                    <a:pt x="19" y="160"/>
                  </a:lnTo>
                  <a:lnTo>
                    <a:pt x="16" y="160"/>
                  </a:lnTo>
                  <a:lnTo>
                    <a:pt x="19" y="160"/>
                  </a:lnTo>
                  <a:lnTo>
                    <a:pt x="22" y="157"/>
                  </a:lnTo>
                  <a:lnTo>
                    <a:pt x="27" y="151"/>
                  </a:lnTo>
                  <a:lnTo>
                    <a:pt x="24" y="151"/>
                  </a:lnTo>
                  <a:lnTo>
                    <a:pt x="27" y="151"/>
                  </a:lnTo>
                  <a:lnTo>
                    <a:pt x="32" y="146"/>
                  </a:lnTo>
                  <a:lnTo>
                    <a:pt x="30" y="146"/>
                  </a:lnTo>
                  <a:lnTo>
                    <a:pt x="32" y="146"/>
                  </a:lnTo>
                  <a:lnTo>
                    <a:pt x="38" y="141"/>
                  </a:lnTo>
                  <a:lnTo>
                    <a:pt x="38" y="138"/>
                  </a:lnTo>
                  <a:lnTo>
                    <a:pt x="40" y="135"/>
                  </a:lnTo>
                  <a:lnTo>
                    <a:pt x="43" y="133"/>
                  </a:lnTo>
                  <a:lnTo>
                    <a:pt x="46" y="130"/>
                  </a:lnTo>
                  <a:lnTo>
                    <a:pt x="51" y="124"/>
                  </a:lnTo>
                  <a:lnTo>
                    <a:pt x="51" y="122"/>
                  </a:lnTo>
                  <a:lnTo>
                    <a:pt x="57" y="116"/>
                  </a:lnTo>
                  <a:lnTo>
                    <a:pt x="57" y="114"/>
                  </a:lnTo>
                  <a:lnTo>
                    <a:pt x="59" y="111"/>
                  </a:lnTo>
                  <a:lnTo>
                    <a:pt x="59" y="108"/>
                  </a:lnTo>
                  <a:lnTo>
                    <a:pt x="62" y="106"/>
                  </a:lnTo>
                  <a:lnTo>
                    <a:pt x="62" y="103"/>
                  </a:lnTo>
                  <a:lnTo>
                    <a:pt x="65" y="100"/>
                  </a:lnTo>
                  <a:lnTo>
                    <a:pt x="67" y="97"/>
                  </a:lnTo>
                  <a:lnTo>
                    <a:pt x="67" y="92"/>
                  </a:lnTo>
                  <a:lnTo>
                    <a:pt x="70" y="89"/>
                  </a:lnTo>
                  <a:lnTo>
                    <a:pt x="70" y="87"/>
                  </a:lnTo>
                  <a:lnTo>
                    <a:pt x="76" y="81"/>
                  </a:lnTo>
                  <a:lnTo>
                    <a:pt x="76" y="73"/>
                  </a:lnTo>
                  <a:lnTo>
                    <a:pt x="78" y="70"/>
                  </a:lnTo>
                  <a:lnTo>
                    <a:pt x="78" y="68"/>
                  </a:lnTo>
                  <a:lnTo>
                    <a:pt x="81" y="65"/>
                  </a:lnTo>
                  <a:lnTo>
                    <a:pt x="81" y="60"/>
                  </a:lnTo>
                  <a:lnTo>
                    <a:pt x="84" y="57"/>
                  </a:lnTo>
                  <a:lnTo>
                    <a:pt x="84" y="49"/>
                  </a:lnTo>
                  <a:lnTo>
                    <a:pt x="86" y="46"/>
                  </a:lnTo>
                  <a:lnTo>
                    <a:pt x="86" y="35"/>
                  </a:lnTo>
                  <a:lnTo>
                    <a:pt x="89" y="33"/>
                  </a:lnTo>
                  <a:lnTo>
                    <a:pt x="89" y="14"/>
                  </a:lnTo>
                  <a:lnTo>
                    <a:pt x="92" y="11"/>
                  </a:lnTo>
                  <a:lnTo>
                    <a:pt x="92" y="0"/>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36" name="Freeform 392">
              <a:extLst>
                <a:ext uri="{FF2B5EF4-FFF2-40B4-BE49-F238E27FC236}">
                  <a16:creationId xmlns:a16="http://schemas.microsoft.com/office/drawing/2014/main" id="{69436238-C555-44CB-99D4-6D050F670342}"/>
                </a:ext>
              </a:extLst>
            </p:cNvPr>
            <p:cNvSpPr>
              <a:spLocks/>
            </p:cNvSpPr>
            <p:nvPr/>
          </p:nvSpPr>
          <p:spPr bwMode="auto">
            <a:xfrm>
              <a:off x="861269" y="5868796"/>
              <a:ext cx="177612" cy="152364"/>
            </a:xfrm>
            <a:custGeom>
              <a:avLst/>
              <a:gdLst/>
              <a:ahLst/>
              <a:cxnLst>
                <a:cxn ang="0">
                  <a:pos x="254" y="105"/>
                </a:cxn>
                <a:cxn ang="0">
                  <a:pos x="251" y="81"/>
                </a:cxn>
                <a:cxn ang="0">
                  <a:pos x="246" y="73"/>
                </a:cxn>
                <a:cxn ang="0">
                  <a:pos x="243" y="65"/>
                </a:cxn>
                <a:cxn ang="0">
                  <a:pos x="235" y="54"/>
                </a:cxn>
                <a:cxn ang="0">
                  <a:pos x="230" y="43"/>
                </a:cxn>
                <a:cxn ang="0">
                  <a:pos x="222" y="35"/>
                </a:cxn>
                <a:cxn ang="0">
                  <a:pos x="214" y="30"/>
                </a:cxn>
                <a:cxn ang="0">
                  <a:pos x="205" y="22"/>
                </a:cxn>
                <a:cxn ang="0">
                  <a:pos x="197" y="19"/>
                </a:cxn>
                <a:cxn ang="0">
                  <a:pos x="189" y="13"/>
                </a:cxn>
                <a:cxn ang="0">
                  <a:pos x="181" y="11"/>
                </a:cxn>
                <a:cxn ang="0">
                  <a:pos x="173" y="8"/>
                </a:cxn>
                <a:cxn ang="0">
                  <a:pos x="165" y="5"/>
                </a:cxn>
                <a:cxn ang="0">
                  <a:pos x="157" y="3"/>
                </a:cxn>
                <a:cxn ang="0">
                  <a:pos x="149" y="0"/>
                </a:cxn>
                <a:cxn ang="0">
                  <a:pos x="141" y="0"/>
                </a:cxn>
                <a:cxn ang="0">
                  <a:pos x="133" y="0"/>
                </a:cxn>
                <a:cxn ang="0">
                  <a:pos x="124" y="0"/>
                </a:cxn>
                <a:cxn ang="0">
                  <a:pos x="116" y="0"/>
                </a:cxn>
                <a:cxn ang="0">
                  <a:pos x="108" y="3"/>
                </a:cxn>
                <a:cxn ang="0">
                  <a:pos x="100" y="3"/>
                </a:cxn>
                <a:cxn ang="0">
                  <a:pos x="92" y="5"/>
                </a:cxn>
                <a:cxn ang="0">
                  <a:pos x="84" y="8"/>
                </a:cxn>
                <a:cxn ang="0">
                  <a:pos x="76" y="11"/>
                </a:cxn>
                <a:cxn ang="0">
                  <a:pos x="68" y="13"/>
                </a:cxn>
                <a:cxn ang="0">
                  <a:pos x="60" y="19"/>
                </a:cxn>
                <a:cxn ang="0">
                  <a:pos x="52" y="24"/>
                </a:cxn>
                <a:cxn ang="0">
                  <a:pos x="43" y="30"/>
                </a:cxn>
                <a:cxn ang="0">
                  <a:pos x="35" y="38"/>
                </a:cxn>
                <a:cxn ang="0">
                  <a:pos x="27" y="46"/>
                </a:cxn>
                <a:cxn ang="0">
                  <a:pos x="19" y="57"/>
                </a:cxn>
                <a:cxn ang="0">
                  <a:pos x="11" y="68"/>
                </a:cxn>
                <a:cxn ang="0">
                  <a:pos x="8" y="81"/>
                </a:cxn>
                <a:cxn ang="0">
                  <a:pos x="3" y="92"/>
                </a:cxn>
                <a:cxn ang="0">
                  <a:pos x="0" y="122"/>
                </a:cxn>
                <a:cxn ang="0">
                  <a:pos x="6" y="140"/>
                </a:cxn>
                <a:cxn ang="0">
                  <a:pos x="8" y="154"/>
                </a:cxn>
                <a:cxn ang="0">
                  <a:pos x="16" y="167"/>
                </a:cxn>
                <a:cxn ang="0">
                  <a:pos x="22" y="178"/>
                </a:cxn>
                <a:cxn ang="0">
                  <a:pos x="30" y="189"/>
                </a:cxn>
                <a:cxn ang="0">
                  <a:pos x="38" y="197"/>
                </a:cxn>
              </a:cxnLst>
              <a:rect l="0" t="0" r="r" b="b"/>
              <a:pathLst>
                <a:path w="257" h="200">
                  <a:moveTo>
                    <a:pt x="257" y="113"/>
                  </a:moveTo>
                  <a:lnTo>
                    <a:pt x="257" y="108"/>
                  </a:lnTo>
                  <a:lnTo>
                    <a:pt x="254" y="105"/>
                  </a:lnTo>
                  <a:lnTo>
                    <a:pt x="254" y="92"/>
                  </a:lnTo>
                  <a:lnTo>
                    <a:pt x="251" y="89"/>
                  </a:lnTo>
                  <a:lnTo>
                    <a:pt x="251" y="81"/>
                  </a:lnTo>
                  <a:lnTo>
                    <a:pt x="249" y="78"/>
                  </a:lnTo>
                  <a:lnTo>
                    <a:pt x="249" y="76"/>
                  </a:lnTo>
                  <a:lnTo>
                    <a:pt x="246" y="73"/>
                  </a:lnTo>
                  <a:lnTo>
                    <a:pt x="246" y="70"/>
                  </a:lnTo>
                  <a:lnTo>
                    <a:pt x="243" y="68"/>
                  </a:lnTo>
                  <a:lnTo>
                    <a:pt x="243" y="65"/>
                  </a:lnTo>
                  <a:lnTo>
                    <a:pt x="241" y="62"/>
                  </a:lnTo>
                  <a:lnTo>
                    <a:pt x="241" y="59"/>
                  </a:lnTo>
                  <a:lnTo>
                    <a:pt x="235" y="54"/>
                  </a:lnTo>
                  <a:lnTo>
                    <a:pt x="235" y="51"/>
                  </a:lnTo>
                  <a:lnTo>
                    <a:pt x="230" y="46"/>
                  </a:lnTo>
                  <a:lnTo>
                    <a:pt x="230" y="43"/>
                  </a:lnTo>
                  <a:lnTo>
                    <a:pt x="227" y="40"/>
                  </a:lnTo>
                  <a:lnTo>
                    <a:pt x="224" y="38"/>
                  </a:lnTo>
                  <a:lnTo>
                    <a:pt x="222" y="35"/>
                  </a:lnTo>
                  <a:lnTo>
                    <a:pt x="219" y="32"/>
                  </a:lnTo>
                  <a:lnTo>
                    <a:pt x="216" y="30"/>
                  </a:lnTo>
                  <a:lnTo>
                    <a:pt x="214" y="30"/>
                  </a:lnTo>
                  <a:lnTo>
                    <a:pt x="211" y="27"/>
                  </a:lnTo>
                  <a:lnTo>
                    <a:pt x="208" y="24"/>
                  </a:lnTo>
                  <a:lnTo>
                    <a:pt x="205" y="22"/>
                  </a:lnTo>
                  <a:lnTo>
                    <a:pt x="203" y="22"/>
                  </a:lnTo>
                  <a:lnTo>
                    <a:pt x="200" y="19"/>
                  </a:lnTo>
                  <a:lnTo>
                    <a:pt x="197" y="19"/>
                  </a:lnTo>
                  <a:lnTo>
                    <a:pt x="195" y="16"/>
                  </a:lnTo>
                  <a:lnTo>
                    <a:pt x="192" y="13"/>
                  </a:lnTo>
                  <a:lnTo>
                    <a:pt x="189" y="13"/>
                  </a:lnTo>
                  <a:lnTo>
                    <a:pt x="187" y="13"/>
                  </a:lnTo>
                  <a:lnTo>
                    <a:pt x="184" y="11"/>
                  </a:lnTo>
                  <a:lnTo>
                    <a:pt x="181" y="11"/>
                  </a:lnTo>
                  <a:lnTo>
                    <a:pt x="178" y="8"/>
                  </a:lnTo>
                  <a:lnTo>
                    <a:pt x="176" y="8"/>
                  </a:lnTo>
                  <a:lnTo>
                    <a:pt x="173" y="8"/>
                  </a:lnTo>
                  <a:lnTo>
                    <a:pt x="170" y="5"/>
                  </a:lnTo>
                  <a:lnTo>
                    <a:pt x="168" y="5"/>
                  </a:lnTo>
                  <a:lnTo>
                    <a:pt x="165" y="5"/>
                  </a:lnTo>
                  <a:lnTo>
                    <a:pt x="162" y="3"/>
                  </a:lnTo>
                  <a:lnTo>
                    <a:pt x="160" y="3"/>
                  </a:lnTo>
                  <a:lnTo>
                    <a:pt x="157" y="3"/>
                  </a:lnTo>
                  <a:lnTo>
                    <a:pt x="154" y="3"/>
                  </a:lnTo>
                  <a:lnTo>
                    <a:pt x="151" y="3"/>
                  </a:lnTo>
                  <a:lnTo>
                    <a:pt x="149" y="0"/>
                  </a:lnTo>
                  <a:lnTo>
                    <a:pt x="146" y="0"/>
                  </a:lnTo>
                  <a:lnTo>
                    <a:pt x="143" y="0"/>
                  </a:lnTo>
                  <a:lnTo>
                    <a:pt x="141" y="0"/>
                  </a:lnTo>
                  <a:lnTo>
                    <a:pt x="138" y="0"/>
                  </a:lnTo>
                  <a:lnTo>
                    <a:pt x="135" y="0"/>
                  </a:lnTo>
                  <a:lnTo>
                    <a:pt x="133" y="0"/>
                  </a:lnTo>
                  <a:lnTo>
                    <a:pt x="130" y="0"/>
                  </a:lnTo>
                  <a:lnTo>
                    <a:pt x="127" y="0"/>
                  </a:lnTo>
                  <a:lnTo>
                    <a:pt x="124" y="0"/>
                  </a:lnTo>
                  <a:lnTo>
                    <a:pt x="122" y="0"/>
                  </a:lnTo>
                  <a:lnTo>
                    <a:pt x="119" y="0"/>
                  </a:lnTo>
                  <a:lnTo>
                    <a:pt x="116" y="0"/>
                  </a:lnTo>
                  <a:lnTo>
                    <a:pt x="114" y="0"/>
                  </a:lnTo>
                  <a:lnTo>
                    <a:pt x="111" y="0"/>
                  </a:lnTo>
                  <a:lnTo>
                    <a:pt x="108" y="3"/>
                  </a:lnTo>
                  <a:lnTo>
                    <a:pt x="106" y="3"/>
                  </a:lnTo>
                  <a:lnTo>
                    <a:pt x="103" y="3"/>
                  </a:lnTo>
                  <a:lnTo>
                    <a:pt x="100" y="3"/>
                  </a:lnTo>
                  <a:lnTo>
                    <a:pt x="97" y="3"/>
                  </a:lnTo>
                  <a:lnTo>
                    <a:pt x="95" y="5"/>
                  </a:lnTo>
                  <a:lnTo>
                    <a:pt x="92" y="5"/>
                  </a:lnTo>
                  <a:lnTo>
                    <a:pt x="89" y="5"/>
                  </a:lnTo>
                  <a:lnTo>
                    <a:pt x="87" y="5"/>
                  </a:lnTo>
                  <a:lnTo>
                    <a:pt x="84" y="8"/>
                  </a:lnTo>
                  <a:lnTo>
                    <a:pt x="81" y="8"/>
                  </a:lnTo>
                  <a:lnTo>
                    <a:pt x="79" y="11"/>
                  </a:lnTo>
                  <a:lnTo>
                    <a:pt x="76" y="11"/>
                  </a:lnTo>
                  <a:lnTo>
                    <a:pt x="73" y="11"/>
                  </a:lnTo>
                  <a:lnTo>
                    <a:pt x="70" y="13"/>
                  </a:lnTo>
                  <a:lnTo>
                    <a:pt x="68" y="13"/>
                  </a:lnTo>
                  <a:lnTo>
                    <a:pt x="65" y="16"/>
                  </a:lnTo>
                  <a:lnTo>
                    <a:pt x="62" y="16"/>
                  </a:lnTo>
                  <a:lnTo>
                    <a:pt x="60" y="19"/>
                  </a:lnTo>
                  <a:lnTo>
                    <a:pt x="57" y="22"/>
                  </a:lnTo>
                  <a:lnTo>
                    <a:pt x="54" y="22"/>
                  </a:lnTo>
                  <a:lnTo>
                    <a:pt x="52" y="24"/>
                  </a:lnTo>
                  <a:lnTo>
                    <a:pt x="49" y="27"/>
                  </a:lnTo>
                  <a:lnTo>
                    <a:pt x="46" y="27"/>
                  </a:lnTo>
                  <a:lnTo>
                    <a:pt x="43" y="30"/>
                  </a:lnTo>
                  <a:lnTo>
                    <a:pt x="41" y="32"/>
                  </a:lnTo>
                  <a:lnTo>
                    <a:pt x="38" y="35"/>
                  </a:lnTo>
                  <a:lnTo>
                    <a:pt x="35" y="38"/>
                  </a:lnTo>
                  <a:lnTo>
                    <a:pt x="33" y="40"/>
                  </a:lnTo>
                  <a:lnTo>
                    <a:pt x="30" y="43"/>
                  </a:lnTo>
                  <a:lnTo>
                    <a:pt x="27" y="46"/>
                  </a:lnTo>
                  <a:lnTo>
                    <a:pt x="24" y="49"/>
                  </a:lnTo>
                  <a:lnTo>
                    <a:pt x="19" y="54"/>
                  </a:lnTo>
                  <a:lnTo>
                    <a:pt x="19" y="57"/>
                  </a:lnTo>
                  <a:lnTo>
                    <a:pt x="16" y="59"/>
                  </a:lnTo>
                  <a:lnTo>
                    <a:pt x="16" y="62"/>
                  </a:lnTo>
                  <a:lnTo>
                    <a:pt x="11" y="68"/>
                  </a:lnTo>
                  <a:lnTo>
                    <a:pt x="11" y="73"/>
                  </a:lnTo>
                  <a:lnTo>
                    <a:pt x="8" y="76"/>
                  </a:lnTo>
                  <a:lnTo>
                    <a:pt x="8" y="81"/>
                  </a:lnTo>
                  <a:lnTo>
                    <a:pt x="6" y="84"/>
                  </a:lnTo>
                  <a:lnTo>
                    <a:pt x="6" y="89"/>
                  </a:lnTo>
                  <a:lnTo>
                    <a:pt x="3" y="92"/>
                  </a:lnTo>
                  <a:lnTo>
                    <a:pt x="3" y="108"/>
                  </a:lnTo>
                  <a:lnTo>
                    <a:pt x="0" y="111"/>
                  </a:lnTo>
                  <a:lnTo>
                    <a:pt x="0" y="122"/>
                  </a:lnTo>
                  <a:lnTo>
                    <a:pt x="3" y="124"/>
                  </a:lnTo>
                  <a:lnTo>
                    <a:pt x="3" y="138"/>
                  </a:lnTo>
                  <a:lnTo>
                    <a:pt x="6" y="140"/>
                  </a:lnTo>
                  <a:lnTo>
                    <a:pt x="6" y="149"/>
                  </a:lnTo>
                  <a:lnTo>
                    <a:pt x="8" y="151"/>
                  </a:lnTo>
                  <a:lnTo>
                    <a:pt x="8" y="154"/>
                  </a:lnTo>
                  <a:lnTo>
                    <a:pt x="11" y="157"/>
                  </a:lnTo>
                  <a:lnTo>
                    <a:pt x="11" y="162"/>
                  </a:lnTo>
                  <a:lnTo>
                    <a:pt x="16" y="167"/>
                  </a:lnTo>
                  <a:lnTo>
                    <a:pt x="16" y="170"/>
                  </a:lnTo>
                  <a:lnTo>
                    <a:pt x="22" y="176"/>
                  </a:lnTo>
                  <a:lnTo>
                    <a:pt x="22" y="178"/>
                  </a:lnTo>
                  <a:lnTo>
                    <a:pt x="24" y="181"/>
                  </a:lnTo>
                  <a:lnTo>
                    <a:pt x="30" y="186"/>
                  </a:lnTo>
                  <a:lnTo>
                    <a:pt x="30" y="189"/>
                  </a:lnTo>
                  <a:lnTo>
                    <a:pt x="33" y="192"/>
                  </a:lnTo>
                  <a:lnTo>
                    <a:pt x="35" y="195"/>
                  </a:lnTo>
                  <a:lnTo>
                    <a:pt x="38" y="197"/>
                  </a:lnTo>
                  <a:lnTo>
                    <a:pt x="41" y="200"/>
                  </a:lnTo>
                  <a:lnTo>
                    <a:pt x="43" y="200"/>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37" name="Freeform 393">
              <a:extLst>
                <a:ext uri="{FF2B5EF4-FFF2-40B4-BE49-F238E27FC236}">
                  <a16:creationId xmlns:a16="http://schemas.microsoft.com/office/drawing/2014/main" id="{AB498902-529A-4DDA-859E-29AB1331C74B}"/>
                </a:ext>
              </a:extLst>
            </p:cNvPr>
            <p:cNvSpPr>
              <a:spLocks/>
            </p:cNvSpPr>
            <p:nvPr/>
          </p:nvSpPr>
          <p:spPr bwMode="auto">
            <a:xfrm>
              <a:off x="890986" y="5957168"/>
              <a:ext cx="147895" cy="86848"/>
            </a:xfrm>
            <a:custGeom>
              <a:avLst/>
              <a:gdLst/>
              <a:ahLst/>
              <a:cxnLst>
                <a:cxn ang="0">
                  <a:pos x="3" y="87"/>
                </a:cxn>
                <a:cxn ang="0">
                  <a:pos x="9" y="92"/>
                </a:cxn>
                <a:cxn ang="0">
                  <a:pos x="14" y="95"/>
                </a:cxn>
                <a:cxn ang="0">
                  <a:pos x="19" y="97"/>
                </a:cxn>
                <a:cxn ang="0">
                  <a:pos x="25" y="100"/>
                </a:cxn>
                <a:cxn ang="0">
                  <a:pos x="30" y="103"/>
                </a:cxn>
                <a:cxn ang="0">
                  <a:pos x="36" y="106"/>
                </a:cxn>
                <a:cxn ang="0">
                  <a:pos x="41" y="106"/>
                </a:cxn>
                <a:cxn ang="0">
                  <a:pos x="46" y="108"/>
                </a:cxn>
                <a:cxn ang="0">
                  <a:pos x="52" y="111"/>
                </a:cxn>
                <a:cxn ang="0">
                  <a:pos x="57" y="111"/>
                </a:cxn>
                <a:cxn ang="0">
                  <a:pos x="63" y="111"/>
                </a:cxn>
                <a:cxn ang="0">
                  <a:pos x="68" y="114"/>
                </a:cxn>
                <a:cxn ang="0">
                  <a:pos x="73" y="114"/>
                </a:cxn>
                <a:cxn ang="0">
                  <a:pos x="79" y="114"/>
                </a:cxn>
                <a:cxn ang="0">
                  <a:pos x="84" y="114"/>
                </a:cxn>
                <a:cxn ang="0">
                  <a:pos x="90" y="114"/>
                </a:cxn>
                <a:cxn ang="0">
                  <a:pos x="95" y="114"/>
                </a:cxn>
                <a:cxn ang="0">
                  <a:pos x="100" y="114"/>
                </a:cxn>
                <a:cxn ang="0">
                  <a:pos x="106" y="111"/>
                </a:cxn>
                <a:cxn ang="0">
                  <a:pos x="111" y="111"/>
                </a:cxn>
                <a:cxn ang="0">
                  <a:pos x="117" y="111"/>
                </a:cxn>
                <a:cxn ang="0">
                  <a:pos x="122" y="108"/>
                </a:cxn>
                <a:cxn ang="0">
                  <a:pos x="127" y="108"/>
                </a:cxn>
                <a:cxn ang="0">
                  <a:pos x="133" y="106"/>
                </a:cxn>
                <a:cxn ang="0">
                  <a:pos x="138" y="103"/>
                </a:cxn>
                <a:cxn ang="0">
                  <a:pos x="144" y="100"/>
                </a:cxn>
                <a:cxn ang="0">
                  <a:pos x="149" y="97"/>
                </a:cxn>
                <a:cxn ang="0">
                  <a:pos x="154" y="95"/>
                </a:cxn>
                <a:cxn ang="0">
                  <a:pos x="160" y="92"/>
                </a:cxn>
                <a:cxn ang="0">
                  <a:pos x="165" y="87"/>
                </a:cxn>
                <a:cxn ang="0">
                  <a:pos x="171" y="84"/>
                </a:cxn>
                <a:cxn ang="0">
                  <a:pos x="176" y="79"/>
                </a:cxn>
                <a:cxn ang="0">
                  <a:pos x="181" y="73"/>
                </a:cxn>
                <a:cxn ang="0">
                  <a:pos x="187" y="68"/>
                </a:cxn>
                <a:cxn ang="0">
                  <a:pos x="195" y="60"/>
                </a:cxn>
                <a:cxn ang="0">
                  <a:pos x="198" y="54"/>
                </a:cxn>
                <a:cxn ang="0">
                  <a:pos x="203" y="46"/>
                </a:cxn>
                <a:cxn ang="0">
                  <a:pos x="206" y="38"/>
                </a:cxn>
                <a:cxn ang="0">
                  <a:pos x="208" y="30"/>
                </a:cxn>
                <a:cxn ang="0">
                  <a:pos x="211" y="22"/>
                </a:cxn>
                <a:cxn ang="0">
                  <a:pos x="214" y="3"/>
                </a:cxn>
              </a:cxnLst>
              <a:rect l="0" t="0" r="r" b="b"/>
              <a:pathLst>
                <a:path w="214" h="114">
                  <a:moveTo>
                    <a:pt x="0" y="84"/>
                  </a:moveTo>
                  <a:lnTo>
                    <a:pt x="3" y="87"/>
                  </a:lnTo>
                  <a:lnTo>
                    <a:pt x="6" y="89"/>
                  </a:lnTo>
                  <a:lnTo>
                    <a:pt x="9" y="92"/>
                  </a:lnTo>
                  <a:lnTo>
                    <a:pt x="11" y="92"/>
                  </a:lnTo>
                  <a:lnTo>
                    <a:pt x="14" y="95"/>
                  </a:lnTo>
                  <a:lnTo>
                    <a:pt x="17" y="95"/>
                  </a:lnTo>
                  <a:lnTo>
                    <a:pt x="19" y="97"/>
                  </a:lnTo>
                  <a:lnTo>
                    <a:pt x="22" y="100"/>
                  </a:lnTo>
                  <a:lnTo>
                    <a:pt x="25" y="100"/>
                  </a:lnTo>
                  <a:lnTo>
                    <a:pt x="27" y="103"/>
                  </a:lnTo>
                  <a:lnTo>
                    <a:pt x="30" y="103"/>
                  </a:lnTo>
                  <a:lnTo>
                    <a:pt x="33" y="103"/>
                  </a:lnTo>
                  <a:lnTo>
                    <a:pt x="36" y="106"/>
                  </a:lnTo>
                  <a:lnTo>
                    <a:pt x="38" y="106"/>
                  </a:lnTo>
                  <a:lnTo>
                    <a:pt x="41" y="106"/>
                  </a:lnTo>
                  <a:lnTo>
                    <a:pt x="44" y="108"/>
                  </a:lnTo>
                  <a:lnTo>
                    <a:pt x="46" y="108"/>
                  </a:lnTo>
                  <a:lnTo>
                    <a:pt x="49" y="108"/>
                  </a:lnTo>
                  <a:lnTo>
                    <a:pt x="52" y="111"/>
                  </a:lnTo>
                  <a:lnTo>
                    <a:pt x="54" y="111"/>
                  </a:lnTo>
                  <a:lnTo>
                    <a:pt x="57" y="111"/>
                  </a:lnTo>
                  <a:lnTo>
                    <a:pt x="60" y="111"/>
                  </a:lnTo>
                  <a:lnTo>
                    <a:pt x="63" y="111"/>
                  </a:lnTo>
                  <a:lnTo>
                    <a:pt x="65" y="114"/>
                  </a:lnTo>
                  <a:lnTo>
                    <a:pt x="68" y="114"/>
                  </a:lnTo>
                  <a:lnTo>
                    <a:pt x="71" y="114"/>
                  </a:lnTo>
                  <a:lnTo>
                    <a:pt x="73" y="114"/>
                  </a:lnTo>
                  <a:lnTo>
                    <a:pt x="76" y="114"/>
                  </a:lnTo>
                  <a:lnTo>
                    <a:pt x="79" y="114"/>
                  </a:lnTo>
                  <a:lnTo>
                    <a:pt x="81" y="114"/>
                  </a:lnTo>
                  <a:lnTo>
                    <a:pt x="84" y="114"/>
                  </a:lnTo>
                  <a:lnTo>
                    <a:pt x="87" y="114"/>
                  </a:lnTo>
                  <a:lnTo>
                    <a:pt x="90" y="114"/>
                  </a:lnTo>
                  <a:lnTo>
                    <a:pt x="92" y="114"/>
                  </a:lnTo>
                  <a:lnTo>
                    <a:pt x="95" y="114"/>
                  </a:lnTo>
                  <a:lnTo>
                    <a:pt x="98" y="114"/>
                  </a:lnTo>
                  <a:lnTo>
                    <a:pt x="100" y="114"/>
                  </a:lnTo>
                  <a:lnTo>
                    <a:pt x="103" y="114"/>
                  </a:lnTo>
                  <a:lnTo>
                    <a:pt x="106" y="111"/>
                  </a:lnTo>
                  <a:lnTo>
                    <a:pt x="108" y="111"/>
                  </a:lnTo>
                  <a:lnTo>
                    <a:pt x="111" y="111"/>
                  </a:lnTo>
                  <a:lnTo>
                    <a:pt x="114" y="111"/>
                  </a:lnTo>
                  <a:lnTo>
                    <a:pt x="117" y="111"/>
                  </a:lnTo>
                  <a:lnTo>
                    <a:pt x="119" y="108"/>
                  </a:lnTo>
                  <a:lnTo>
                    <a:pt x="122" y="108"/>
                  </a:lnTo>
                  <a:lnTo>
                    <a:pt x="125" y="108"/>
                  </a:lnTo>
                  <a:lnTo>
                    <a:pt x="127" y="108"/>
                  </a:lnTo>
                  <a:lnTo>
                    <a:pt x="130" y="106"/>
                  </a:lnTo>
                  <a:lnTo>
                    <a:pt x="133" y="106"/>
                  </a:lnTo>
                  <a:lnTo>
                    <a:pt x="135" y="106"/>
                  </a:lnTo>
                  <a:lnTo>
                    <a:pt x="138" y="103"/>
                  </a:lnTo>
                  <a:lnTo>
                    <a:pt x="141" y="103"/>
                  </a:lnTo>
                  <a:lnTo>
                    <a:pt x="144" y="100"/>
                  </a:lnTo>
                  <a:lnTo>
                    <a:pt x="146" y="100"/>
                  </a:lnTo>
                  <a:lnTo>
                    <a:pt x="149" y="97"/>
                  </a:lnTo>
                  <a:lnTo>
                    <a:pt x="152" y="97"/>
                  </a:lnTo>
                  <a:lnTo>
                    <a:pt x="154" y="95"/>
                  </a:lnTo>
                  <a:lnTo>
                    <a:pt x="157" y="92"/>
                  </a:lnTo>
                  <a:lnTo>
                    <a:pt x="160" y="92"/>
                  </a:lnTo>
                  <a:lnTo>
                    <a:pt x="162" y="89"/>
                  </a:lnTo>
                  <a:lnTo>
                    <a:pt x="165" y="87"/>
                  </a:lnTo>
                  <a:lnTo>
                    <a:pt x="168" y="87"/>
                  </a:lnTo>
                  <a:lnTo>
                    <a:pt x="171" y="84"/>
                  </a:lnTo>
                  <a:lnTo>
                    <a:pt x="173" y="81"/>
                  </a:lnTo>
                  <a:lnTo>
                    <a:pt x="176" y="79"/>
                  </a:lnTo>
                  <a:lnTo>
                    <a:pt x="179" y="76"/>
                  </a:lnTo>
                  <a:lnTo>
                    <a:pt x="181" y="73"/>
                  </a:lnTo>
                  <a:lnTo>
                    <a:pt x="184" y="70"/>
                  </a:lnTo>
                  <a:lnTo>
                    <a:pt x="187" y="68"/>
                  </a:lnTo>
                  <a:lnTo>
                    <a:pt x="190" y="65"/>
                  </a:lnTo>
                  <a:lnTo>
                    <a:pt x="195" y="60"/>
                  </a:lnTo>
                  <a:lnTo>
                    <a:pt x="195" y="57"/>
                  </a:lnTo>
                  <a:lnTo>
                    <a:pt x="198" y="54"/>
                  </a:lnTo>
                  <a:lnTo>
                    <a:pt x="198" y="51"/>
                  </a:lnTo>
                  <a:lnTo>
                    <a:pt x="203" y="46"/>
                  </a:lnTo>
                  <a:lnTo>
                    <a:pt x="203" y="41"/>
                  </a:lnTo>
                  <a:lnTo>
                    <a:pt x="206" y="38"/>
                  </a:lnTo>
                  <a:lnTo>
                    <a:pt x="206" y="33"/>
                  </a:lnTo>
                  <a:lnTo>
                    <a:pt x="208" y="30"/>
                  </a:lnTo>
                  <a:lnTo>
                    <a:pt x="208" y="24"/>
                  </a:lnTo>
                  <a:lnTo>
                    <a:pt x="211" y="22"/>
                  </a:lnTo>
                  <a:lnTo>
                    <a:pt x="211" y="6"/>
                  </a:lnTo>
                  <a:lnTo>
                    <a:pt x="214" y="3"/>
                  </a:lnTo>
                  <a:lnTo>
                    <a:pt x="214" y="0"/>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38" name="Oval 394">
              <a:extLst>
                <a:ext uri="{FF2B5EF4-FFF2-40B4-BE49-F238E27FC236}">
                  <a16:creationId xmlns:a16="http://schemas.microsoft.com/office/drawing/2014/main" id="{AABDB746-1AA4-48C8-B9C1-C6F3B22636BF}"/>
                </a:ext>
              </a:extLst>
            </p:cNvPr>
            <p:cNvSpPr>
              <a:spLocks noChangeArrowheads="1"/>
            </p:cNvSpPr>
            <p:nvPr/>
          </p:nvSpPr>
          <p:spPr bwMode="auto">
            <a:xfrm>
              <a:off x="949038" y="5953358"/>
              <a:ext cx="5529" cy="6095"/>
            </a:xfrm>
            <a:prstGeom prst="ellipse">
              <a:avLst/>
            </a:prstGeom>
            <a:solidFill>
              <a:srgbClr val="000000"/>
            </a:solidFill>
            <a:ln w="7620">
              <a:solidFill>
                <a:schemeClr val="tx1">
                  <a:lumMod val="50000"/>
                  <a:lumOff val="50000"/>
                </a:schemeClr>
              </a:solidFill>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39" name="Line 400">
              <a:extLst>
                <a:ext uri="{FF2B5EF4-FFF2-40B4-BE49-F238E27FC236}">
                  <a16:creationId xmlns:a16="http://schemas.microsoft.com/office/drawing/2014/main" id="{841CFFA1-063A-4C2B-8AEE-F0D2320FD365}"/>
                </a:ext>
              </a:extLst>
            </p:cNvPr>
            <p:cNvSpPr>
              <a:spLocks noChangeShapeType="1"/>
            </p:cNvSpPr>
            <p:nvPr/>
          </p:nvSpPr>
          <p:spPr bwMode="auto">
            <a:xfrm>
              <a:off x="951112" y="5954882"/>
              <a:ext cx="351078" cy="762"/>
            </a:xfrm>
            <a:prstGeom prst="line">
              <a:avLst/>
            </a:pr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40" name="Line 403">
              <a:extLst>
                <a:ext uri="{FF2B5EF4-FFF2-40B4-BE49-F238E27FC236}">
                  <a16:creationId xmlns:a16="http://schemas.microsoft.com/office/drawing/2014/main" id="{22C7C541-AF06-4062-B1FE-2DC98B64ED8C}"/>
                </a:ext>
              </a:extLst>
            </p:cNvPr>
            <p:cNvSpPr>
              <a:spLocks noChangeShapeType="1"/>
            </p:cNvSpPr>
            <p:nvPr/>
          </p:nvSpPr>
          <p:spPr bwMode="auto">
            <a:xfrm flipV="1">
              <a:off x="951112" y="5605206"/>
              <a:ext cx="691" cy="349676"/>
            </a:xfrm>
            <a:prstGeom prst="line">
              <a:avLst/>
            </a:pr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41" name="Line 406">
              <a:extLst>
                <a:ext uri="{FF2B5EF4-FFF2-40B4-BE49-F238E27FC236}">
                  <a16:creationId xmlns:a16="http://schemas.microsoft.com/office/drawing/2014/main" id="{1D75AD81-4881-44DE-AD96-38870C34C2F5}"/>
                </a:ext>
              </a:extLst>
            </p:cNvPr>
            <p:cNvSpPr>
              <a:spLocks noChangeShapeType="1"/>
            </p:cNvSpPr>
            <p:nvPr/>
          </p:nvSpPr>
          <p:spPr bwMode="auto">
            <a:xfrm flipH="1">
              <a:off x="597960" y="5954882"/>
              <a:ext cx="353152" cy="762"/>
            </a:xfrm>
            <a:prstGeom prst="line">
              <a:avLst/>
            </a:pr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grpSp>
          <p:nvGrpSpPr>
            <p:cNvPr id="342" name="Group 341">
              <a:extLst>
                <a:ext uri="{FF2B5EF4-FFF2-40B4-BE49-F238E27FC236}">
                  <a16:creationId xmlns:a16="http://schemas.microsoft.com/office/drawing/2014/main" id="{DDA0614F-0038-40A0-AA06-E85506B4F545}"/>
                </a:ext>
              </a:extLst>
            </p:cNvPr>
            <p:cNvGrpSpPr/>
            <p:nvPr/>
          </p:nvGrpSpPr>
          <p:grpSpPr>
            <a:xfrm rot="1080000">
              <a:off x="773499" y="5652439"/>
              <a:ext cx="353152" cy="607171"/>
              <a:chOff x="773499" y="5652439"/>
              <a:chExt cx="353152" cy="607171"/>
            </a:xfrm>
          </p:grpSpPr>
          <p:sp>
            <p:nvSpPr>
              <p:cNvPr id="416" name="Line 402">
                <a:extLst>
                  <a:ext uri="{FF2B5EF4-FFF2-40B4-BE49-F238E27FC236}">
                    <a16:creationId xmlns:a16="http://schemas.microsoft.com/office/drawing/2014/main" id="{19921F81-652E-480C-AB0E-1441EC698A3F}"/>
                  </a:ext>
                </a:extLst>
              </p:cNvPr>
              <p:cNvSpPr>
                <a:spLocks noChangeShapeType="1"/>
              </p:cNvSpPr>
              <p:nvPr/>
            </p:nvSpPr>
            <p:spPr bwMode="auto">
              <a:xfrm flipV="1">
                <a:off x="951112" y="5652439"/>
                <a:ext cx="175539" cy="302443"/>
              </a:xfrm>
              <a:prstGeom prst="line">
                <a:avLst/>
              </a:pr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417" name="Line 408">
                <a:extLst>
                  <a:ext uri="{FF2B5EF4-FFF2-40B4-BE49-F238E27FC236}">
                    <a16:creationId xmlns:a16="http://schemas.microsoft.com/office/drawing/2014/main" id="{2202E427-7B6C-450E-8477-63374FC5498C}"/>
                  </a:ext>
                </a:extLst>
              </p:cNvPr>
              <p:cNvSpPr>
                <a:spLocks noChangeShapeType="1"/>
              </p:cNvSpPr>
              <p:nvPr/>
            </p:nvSpPr>
            <p:spPr bwMode="auto">
              <a:xfrm flipH="1">
                <a:off x="773499" y="5954882"/>
                <a:ext cx="177612" cy="304728"/>
              </a:xfrm>
              <a:prstGeom prst="line">
                <a:avLst/>
              </a:pr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grpSp>
        <p:sp>
          <p:nvSpPr>
            <p:cNvPr id="343" name="Line 409">
              <a:extLst>
                <a:ext uri="{FF2B5EF4-FFF2-40B4-BE49-F238E27FC236}">
                  <a16:creationId xmlns:a16="http://schemas.microsoft.com/office/drawing/2014/main" id="{EBD751A7-434D-4097-9D43-AFCC9CB8E202}"/>
                </a:ext>
              </a:extLst>
            </p:cNvPr>
            <p:cNvSpPr>
              <a:spLocks noChangeShapeType="1"/>
            </p:cNvSpPr>
            <p:nvPr/>
          </p:nvSpPr>
          <p:spPr bwMode="auto">
            <a:xfrm>
              <a:off x="951112" y="5954882"/>
              <a:ext cx="691" cy="351961"/>
            </a:xfrm>
            <a:prstGeom prst="line">
              <a:avLst/>
            </a:pr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grpSp>
          <p:nvGrpSpPr>
            <p:cNvPr id="344" name="Group 343">
              <a:extLst>
                <a:ext uri="{FF2B5EF4-FFF2-40B4-BE49-F238E27FC236}">
                  <a16:creationId xmlns:a16="http://schemas.microsoft.com/office/drawing/2014/main" id="{44A033E6-64CE-4C53-9027-63D17760D400}"/>
                </a:ext>
              </a:extLst>
            </p:cNvPr>
            <p:cNvGrpSpPr/>
            <p:nvPr/>
          </p:nvGrpSpPr>
          <p:grpSpPr>
            <a:xfrm rot="-900000">
              <a:off x="773499" y="5652439"/>
              <a:ext cx="353152" cy="607171"/>
              <a:chOff x="773499" y="5652439"/>
              <a:chExt cx="353152" cy="607171"/>
            </a:xfrm>
          </p:grpSpPr>
          <p:sp>
            <p:nvSpPr>
              <p:cNvPr id="414" name="Line 404">
                <a:extLst>
                  <a:ext uri="{FF2B5EF4-FFF2-40B4-BE49-F238E27FC236}">
                    <a16:creationId xmlns:a16="http://schemas.microsoft.com/office/drawing/2014/main" id="{514DA624-3537-49D8-8C74-86680197FBFD}"/>
                  </a:ext>
                </a:extLst>
              </p:cNvPr>
              <p:cNvSpPr>
                <a:spLocks noChangeShapeType="1"/>
              </p:cNvSpPr>
              <p:nvPr/>
            </p:nvSpPr>
            <p:spPr bwMode="auto">
              <a:xfrm flipH="1" flipV="1">
                <a:off x="773499" y="5652439"/>
                <a:ext cx="177612" cy="302443"/>
              </a:xfrm>
              <a:prstGeom prst="line">
                <a:avLst/>
              </a:pr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415" name="Line 410">
                <a:extLst>
                  <a:ext uri="{FF2B5EF4-FFF2-40B4-BE49-F238E27FC236}">
                    <a16:creationId xmlns:a16="http://schemas.microsoft.com/office/drawing/2014/main" id="{1B676529-506B-4C02-9AE3-F1DD83FA597A}"/>
                  </a:ext>
                </a:extLst>
              </p:cNvPr>
              <p:cNvSpPr>
                <a:spLocks noChangeShapeType="1"/>
              </p:cNvSpPr>
              <p:nvPr/>
            </p:nvSpPr>
            <p:spPr bwMode="auto">
              <a:xfrm>
                <a:off x="951112" y="5954882"/>
                <a:ext cx="175539" cy="304728"/>
              </a:xfrm>
              <a:prstGeom prst="line">
                <a:avLst/>
              </a:pr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grpSp>
        <p:sp>
          <p:nvSpPr>
            <p:cNvPr id="345" name="Rectangle 412">
              <a:extLst>
                <a:ext uri="{FF2B5EF4-FFF2-40B4-BE49-F238E27FC236}">
                  <a16:creationId xmlns:a16="http://schemas.microsoft.com/office/drawing/2014/main" id="{B8D31433-52C4-4949-A5A8-1A2865A0F02F}"/>
                </a:ext>
              </a:extLst>
            </p:cNvPr>
            <p:cNvSpPr>
              <a:spLocks noChangeArrowheads="1"/>
            </p:cNvSpPr>
            <p:nvPr/>
          </p:nvSpPr>
          <p:spPr bwMode="auto">
            <a:xfrm>
              <a:off x="1327761" y="5874129"/>
              <a:ext cx="78548" cy="1692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100" dirty="0">
                  <a:solidFill>
                    <a:srgbClr val="000000"/>
                  </a:solidFill>
                  <a:latin typeface="Arial"/>
                </a:rPr>
                <a:t>0</a:t>
              </a:r>
            </a:p>
          </p:txBody>
        </p:sp>
        <p:sp>
          <p:nvSpPr>
            <p:cNvPr id="346" name="Rectangle 415">
              <a:extLst>
                <a:ext uri="{FF2B5EF4-FFF2-40B4-BE49-F238E27FC236}">
                  <a16:creationId xmlns:a16="http://schemas.microsoft.com/office/drawing/2014/main" id="{94FD1D78-E8E0-4C29-AC87-093C205297EC}"/>
                </a:ext>
              </a:extLst>
            </p:cNvPr>
            <p:cNvSpPr>
              <a:spLocks noChangeArrowheads="1"/>
            </p:cNvSpPr>
            <p:nvPr/>
          </p:nvSpPr>
          <p:spPr bwMode="auto">
            <a:xfrm>
              <a:off x="879929" y="5445224"/>
              <a:ext cx="157094" cy="1692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100">
                  <a:solidFill>
                    <a:srgbClr val="000000"/>
                  </a:solidFill>
                  <a:latin typeface="Arial"/>
                </a:rPr>
                <a:t>90</a:t>
              </a:r>
            </a:p>
          </p:txBody>
        </p:sp>
        <p:sp>
          <p:nvSpPr>
            <p:cNvPr id="347" name="Rectangle 418">
              <a:extLst>
                <a:ext uri="{FF2B5EF4-FFF2-40B4-BE49-F238E27FC236}">
                  <a16:creationId xmlns:a16="http://schemas.microsoft.com/office/drawing/2014/main" id="{4CDBF753-8089-481C-97D9-C0F08D8F74B2}"/>
                </a:ext>
              </a:extLst>
            </p:cNvPr>
            <p:cNvSpPr>
              <a:spLocks noChangeArrowheads="1"/>
            </p:cNvSpPr>
            <p:nvPr/>
          </p:nvSpPr>
          <p:spPr bwMode="auto">
            <a:xfrm>
              <a:off x="332578" y="5874129"/>
              <a:ext cx="235642" cy="1692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100" dirty="0">
                  <a:solidFill>
                    <a:srgbClr val="000000"/>
                  </a:solidFill>
                  <a:latin typeface="Arial"/>
                </a:rPr>
                <a:t>180</a:t>
              </a:r>
            </a:p>
          </p:txBody>
        </p:sp>
        <p:sp>
          <p:nvSpPr>
            <p:cNvPr id="348" name="Rectangle 421">
              <a:extLst>
                <a:ext uri="{FF2B5EF4-FFF2-40B4-BE49-F238E27FC236}">
                  <a16:creationId xmlns:a16="http://schemas.microsoft.com/office/drawing/2014/main" id="{0758D261-3896-4A89-A063-07A1540384A6}"/>
                </a:ext>
              </a:extLst>
            </p:cNvPr>
            <p:cNvSpPr>
              <a:spLocks noChangeArrowheads="1"/>
            </p:cNvSpPr>
            <p:nvPr/>
          </p:nvSpPr>
          <p:spPr bwMode="auto">
            <a:xfrm>
              <a:off x="873018" y="6304558"/>
              <a:ext cx="235642" cy="1692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100" dirty="0">
                  <a:solidFill>
                    <a:srgbClr val="000000"/>
                  </a:solidFill>
                  <a:latin typeface="Arial"/>
                </a:rPr>
                <a:t>270</a:t>
              </a:r>
            </a:p>
          </p:txBody>
        </p:sp>
        <p:sp>
          <p:nvSpPr>
            <p:cNvPr id="349" name="Freeform 277">
              <a:extLst>
                <a:ext uri="{FF2B5EF4-FFF2-40B4-BE49-F238E27FC236}">
                  <a16:creationId xmlns:a16="http://schemas.microsoft.com/office/drawing/2014/main" id="{74A4DBD0-779F-4832-8E3D-920ADE39B82D}"/>
                </a:ext>
              </a:extLst>
            </p:cNvPr>
            <p:cNvSpPr>
              <a:spLocks/>
            </p:cNvSpPr>
            <p:nvPr/>
          </p:nvSpPr>
          <p:spPr bwMode="auto">
            <a:xfrm>
              <a:off x="885607" y="5896334"/>
              <a:ext cx="138220" cy="407151"/>
            </a:xfrm>
            <a:custGeom>
              <a:avLst/>
              <a:gdLst/>
              <a:ahLst/>
              <a:cxnLst>
                <a:cxn ang="0">
                  <a:pos x="165" y="62"/>
                </a:cxn>
                <a:cxn ang="0">
                  <a:pos x="96" y="62"/>
                </a:cxn>
                <a:cxn ang="0">
                  <a:pos x="93" y="0"/>
                </a:cxn>
                <a:cxn ang="0">
                  <a:pos x="96" y="62"/>
                </a:cxn>
                <a:cxn ang="0">
                  <a:pos x="17" y="64"/>
                </a:cxn>
                <a:cxn ang="0">
                  <a:pos x="0" y="151"/>
                </a:cxn>
                <a:cxn ang="0">
                  <a:pos x="103" y="481"/>
                </a:cxn>
                <a:cxn ang="0">
                  <a:pos x="180" y="136"/>
                </a:cxn>
                <a:cxn ang="0">
                  <a:pos x="165" y="62"/>
                </a:cxn>
              </a:cxnLst>
              <a:rect l="0" t="0" r="r" b="b"/>
              <a:pathLst>
                <a:path w="180" h="481">
                  <a:moveTo>
                    <a:pt x="165" y="62"/>
                  </a:moveTo>
                  <a:lnTo>
                    <a:pt x="96" y="62"/>
                  </a:lnTo>
                  <a:lnTo>
                    <a:pt x="93" y="0"/>
                  </a:lnTo>
                  <a:lnTo>
                    <a:pt x="96" y="62"/>
                  </a:lnTo>
                  <a:lnTo>
                    <a:pt x="17" y="64"/>
                  </a:lnTo>
                  <a:lnTo>
                    <a:pt x="0" y="151"/>
                  </a:lnTo>
                  <a:lnTo>
                    <a:pt x="103" y="481"/>
                  </a:lnTo>
                  <a:lnTo>
                    <a:pt x="180" y="136"/>
                  </a:lnTo>
                  <a:lnTo>
                    <a:pt x="165" y="62"/>
                  </a:lnTo>
                </a:path>
              </a:pathLst>
            </a:custGeom>
            <a:noFill/>
            <a:ln w="28575" cap="flat">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sz="1600">
                <a:solidFill>
                  <a:srgbClr val="000000"/>
                </a:solidFill>
                <a:latin typeface="Arial"/>
              </a:endParaRPr>
            </a:p>
          </p:txBody>
        </p:sp>
        <p:sp>
          <p:nvSpPr>
            <p:cNvPr id="350" name="Freeform 377">
              <a:extLst>
                <a:ext uri="{FF2B5EF4-FFF2-40B4-BE49-F238E27FC236}">
                  <a16:creationId xmlns:a16="http://schemas.microsoft.com/office/drawing/2014/main" id="{2E2708D5-E122-4AA5-BEB2-65F3FFF2C8D3}"/>
                </a:ext>
              </a:extLst>
            </p:cNvPr>
            <p:cNvSpPr>
              <a:spLocks/>
            </p:cNvSpPr>
            <p:nvPr/>
          </p:nvSpPr>
          <p:spPr bwMode="auto">
            <a:xfrm>
              <a:off x="1813046" y="5607492"/>
              <a:ext cx="704230" cy="697828"/>
            </a:xfrm>
            <a:custGeom>
              <a:avLst/>
              <a:gdLst/>
              <a:ahLst/>
              <a:cxnLst>
                <a:cxn ang="0">
                  <a:pos x="1016" y="416"/>
                </a:cxn>
                <a:cxn ang="0">
                  <a:pos x="1008" y="370"/>
                </a:cxn>
                <a:cxn ang="0">
                  <a:pos x="997" y="327"/>
                </a:cxn>
                <a:cxn ang="0">
                  <a:pos x="981" y="284"/>
                </a:cxn>
                <a:cxn ang="0">
                  <a:pos x="959" y="240"/>
                </a:cxn>
                <a:cxn ang="0">
                  <a:pos x="932" y="202"/>
                </a:cxn>
                <a:cxn ang="0">
                  <a:pos x="903" y="165"/>
                </a:cxn>
                <a:cxn ang="0">
                  <a:pos x="867" y="132"/>
                </a:cxn>
                <a:cxn ang="0">
                  <a:pos x="830" y="100"/>
                </a:cxn>
                <a:cxn ang="0">
                  <a:pos x="789" y="73"/>
                </a:cxn>
                <a:cxn ang="0">
                  <a:pos x="746" y="51"/>
                </a:cxn>
                <a:cxn ang="0">
                  <a:pos x="697" y="32"/>
                </a:cxn>
                <a:cxn ang="0">
                  <a:pos x="651" y="16"/>
                </a:cxn>
                <a:cxn ang="0">
                  <a:pos x="600" y="5"/>
                </a:cxn>
                <a:cxn ang="0">
                  <a:pos x="551" y="0"/>
                </a:cxn>
                <a:cxn ang="0">
                  <a:pos x="500" y="0"/>
                </a:cxn>
                <a:cxn ang="0">
                  <a:pos x="449" y="3"/>
                </a:cxn>
                <a:cxn ang="0">
                  <a:pos x="400" y="11"/>
                </a:cxn>
                <a:cxn ang="0">
                  <a:pos x="349" y="21"/>
                </a:cxn>
                <a:cxn ang="0">
                  <a:pos x="303" y="38"/>
                </a:cxn>
                <a:cxn ang="0">
                  <a:pos x="257" y="59"/>
                </a:cxn>
                <a:cxn ang="0">
                  <a:pos x="214" y="84"/>
                </a:cxn>
                <a:cxn ang="0">
                  <a:pos x="173" y="113"/>
                </a:cxn>
                <a:cxn ang="0">
                  <a:pos x="138" y="143"/>
                </a:cxn>
                <a:cxn ang="0">
                  <a:pos x="106" y="178"/>
                </a:cxn>
                <a:cxn ang="0">
                  <a:pos x="76" y="216"/>
                </a:cxn>
                <a:cxn ang="0">
                  <a:pos x="52" y="257"/>
                </a:cxn>
                <a:cxn ang="0">
                  <a:pos x="33" y="300"/>
                </a:cxn>
                <a:cxn ang="0">
                  <a:pos x="16" y="343"/>
                </a:cxn>
                <a:cxn ang="0">
                  <a:pos x="6" y="389"/>
                </a:cxn>
                <a:cxn ang="0">
                  <a:pos x="0" y="435"/>
                </a:cxn>
                <a:cxn ang="0">
                  <a:pos x="0" y="481"/>
                </a:cxn>
                <a:cxn ang="0">
                  <a:pos x="6" y="527"/>
                </a:cxn>
                <a:cxn ang="0">
                  <a:pos x="16" y="570"/>
                </a:cxn>
                <a:cxn ang="0">
                  <a:pos x="30" y="616"/>
                </a:cxn>
                <a:cxn ang="0">
                  <a:pos x="52" y="656"/>
                </a:cxn>
                <a:cxn ang="0">
                  <a:pos x="76" y="697"/>
                </a:cxn>
                <a:cxn ang="0">
                  <a:pos x="103" y="735"/>
                </a:cxn>
                <a:cxn ang="0">
                  <a:pos x="135" y="770"/>
                </a:cxn>
                <a:cxn ang="0">
                  <a:pos x="173" y="802"/>
                </a:cxn>
                <a:cxn ang="0">
                  <a:pos x="214" y="832"/>
                </a:cxn>
                <a:cxn ang="0">
                  <a:pos x="257" y="856"/>
                </a:cxn>
                <a:cxn ang="0">
                  <a:pos x="300" y="878"/>
                </a:cxn>
                <a:cxn ang="0">
                  <a:pos x="349" y="894"/>
                </a:cxn>
                <a:cxn ang="0">
                  <a:pos x="397" y="905"/>
                </a:cxn>
                <a:cxn ang="0">
                  <a:pos x="449" y="913"/>
                </a:cxn>
                <a:cxn ang="0">
                  <a:pos x="497" y="916"/>
                </a:cxn>
                <a:cxn ang="0">
                  <a:pos x="549" y="916"/>
                </a:cxn>
                <a:cxn ang="0">
                  <a:pos x="600" y="910"/>
                </a:cxn>
                <a:cxn ang="0">
                  <a:pos x="649" y="900"/>
                </a:cxn>
                <a:cxn ang="0">
                  <a:pos x="697" y="886"/>
                </a:cxn>
                <a:cxn ang="0">
                  <a:pos x="743" y="864"/>
                </a:cxn>
                <a:cxn ang="0">
                  <a:pos x="786" y="843"/>
                </a:cxn>
                <a:cxn ang="0">
                  <a:pos x="830" y="816"/>
                </a:cxn>
                <a:cxn ang="0">
                  <a:pos x="867" y="786"/>
                </a:cxn>
                <a:cxn ang="0">
                  <a:pos x="900" y="751"/>
                </a:cxn>
                <a:cxn ang="0">
                  <a:pos x="932" y="716"/>
                </a:cxn>
                <a:cxn ang="0">
                  <a:pos x="957" y="675"/>
                </a:cxn>
                <a:cxn ang="0">
                  <a:pos x="978" y="635"/>
                </a:cxn>
                <a:cxn ang="0">
                  <a:pos x="997" y="592"/>
                </a:cxn>
                <a:cxn ang="0">
                  <a:pos x="1008" y="546"/>
                </a:cxn>
                <a:cxn ang="0">
                  <a:pos x="1016" y="500"/>
                </a:cxn>
                <a:cxn ang="0">
                  <a:pos x="1019" y="456"/>
                </a:cxn>
              </a:cxnLst>
              <a:rect l="0" t="0" r="r" b="b"/>
              <a:pathLst>
                <a:path w="1019" h="916">
                  <a:moveTo>
                    <a:pt x="1019" y="456"/>
                  </a:moveTo>
                  <a:lnTo>
                    <a:pt x="1019" y="454"/>
                  </a:lnTo>
                  <a:lnTo>
                    <a:pt x="1019" y="448"/>
                  </a:lnTo>
                  <a:lnTo>
                    <a:pt x="1019" y="443"/>
                  </a:lnTo>
                  <a:lnTo>
                    <a:pt x="1019" y="440"/>
                  </a:lnTo>
                  <a:lnTo>
                    <a:pt x="1019" y="435"/>
                  </a:lnTo>
                  <a:lnTo>
                    <a:pt x="1016" y="429"/>
                  </a:lnTo>
                  <a:lnTo>
                    <a:pt x="1016" y="427"/>
                  </a:lnTo>
                  <a:lnTo>
                    <a:pt x="1016" y="421"/>
                  </a:lnTo>
                  <a:lnTo>
                    <a:pt x="1016" y="416"/>
                  </a:lnTo>
                  <a:lnTo>
                    <a:pt x="1016" y="413"/>
                  </a:lnTo>
                  <a:lnTo>
                    <a:pt x="1016" y="408"/>
                  </a:lnTo>
                  <a:lnTo>
                    <a:pt x="1013" y="402"/>
                  </a:lnTo>
                  <a:lnTo>
                    <a:pt x="1013" y="397"/>
                  </a:lnTo>
                  <a:lnTo>
                    <a:pt x="1013" y="394"/>
                  </a:lnTo>
                  <a:lnTo>
                    <a:pt x="1013" y="389"/>
                  </a:lnTo>
                  <a:lnTo>
                    <a:pt x="1011" y="383"/>
                  </a:lnTo>
                  <a:lnTo>
                    <a:pt x="1011" y="381"/>
                  </a:lnTo>
                  <a:lnTo>
                    <a:pt x="1011" y="375"/>
                  </a:lnTo>
                  <a:lnTo>
                    <a:pt x="1008" y="370"/>
                  </a:lnTo>
                  <a:lnTo>
                    <a:pt x="1008" y="367"/>
                  </a:lnTo>
                  <a:lnTo>
                    <a:pt x="1008" y="362"/>
                  </a:lnTo>
                  <a:lnTo>
                    <a:pt x="1005" y="356"/>
                  </a:lnTo>
                  <a:lnTo>
                    <a:pt x="1005" y="354"/>
                  </a:lnTo>
                  <a:lnTo>
                    <a:pt x="1003" y="348"/>
                  </a:lnTo>
                  <a:lnTo>
                    <a:pt x="1003" y="343"/>
                  </a:lnTo>
                  <a:lnTo>
                    <a:pt x="1003" y="340"/>
                  </a:lnTo>
                  <a:lnTo>
                    <a:pt x="1000" y="335"/>
                  </a:lnTo>
                  <a:lnTo>
                    <a:pt x="997" y="332"/>
                  </a:lnTo>
                  <a:lnTo>
                    <a:pt x="997" y="327"/>
                  </a:lnTo>
                  <a:lnTo>
                    <a:pt x="994" y="321"/>
                  </a:lnTo>
                  <a:lnTo>
                    <a:pt x="994" y="319"/>
                  </a:lnTo>
                  <a:lnTo>
                    <a:pt x="992" y="313"/>
                  </a:lnTo>
                  <a:lnTo>
                    <a:pt x="992" y="308"/>
                  </a:lnTo>
                  <a:lnTo>
                    <a:pt x="989" y="305"/>
                  </a:lnTo>
                  <a:lnTo>
                    <a:pt x="986" y="300"/>
                  </a:lnTo>
                  <a:lnTo>
                    <a:pt x="986" y="297"/>
                  </a:lnTo>
                  <a:lnTo>
                    <a:pt x="984" y="292"/>
                  </a:lnTo>
                  <a:lnTo>
                    <a:pt x="981" y="286"/>
                  </a:lnTo>
                  <a:lnTo>
                    <a:pt x="981" y="284"/>
                  </a:lnTo>
                  <a:lnTo>
                    <a:pt x="978" y="278"/>
                  </a:lnTo>
                  <a:lnTo>
                    <a:pt x="976" y="275"/>
                  </a:lnTo>
                  <a:lnTo>
                    <a:pt x="973" y="270"/>
                  </a:lnTo>
                  <a:lnTo>
                    <a:pt x="973" y="267"/>
                  </a:lnTo>
                  <a:lnTo>
                    <a:pt x="970" y="262"/>
                  </a:lnTo>
                  <a:lnTo>
                    <a:pt x="967" y="259"/>
                  </a:lnTo>
                  <a:lnTo>
                    <a:pt x="965" y="254"/>
                  </a:lnTo>
                  <a:lnTo>
                    <a:pt x="962" y="251"/>
                  </a:lnTo>
                  <a:lnTo>
                    <a:pt x="962" y="246"/>
                  </a:lnTo>
                  <a:lnTo>
                    <a:pt x="959" y="240"/>
                  </a:lnTo>
                  <a:lnTo>
                    <a:pt x="957" y="238"/>
                  </a:lnTo>
                  <a:lnTo>
                    <a:pt x="954" y="235"/>
                  </a:lnTo>
                  <a:lnTo>
                    <a:pt x="951" y="229"/>
                  </a:lnTo>
                  <a:lnTo>
                    <a:pt x="948" y="227"/>
                  </a:lnTo>
                  <a:lnTo>
                    <a:pt x="946" y="221"/>
                  </a:lnTo>
                  <a:lnTo>
                    <a:pt x="943" y="219"/>
                  </a:lnTo>
                  <a:lnTo>
                    <a:pt x="940" y="213"/>
                  </a:lnTo>
                  <a:lnTo>
                    <a:pt x="938" y="211"/>
                  </a:lnTo>
                  <a:lnTo>
                    <a:pt x="935" y="205"/>
                  </a:lnTo>
                  <a:lnTo>
                    <a:pt x="932" y="202"/>
                  </a:lnTo>
                  <a:lnTo>
                    <a:pt x="930" y="200"/>
                  </a:lnTo>
                  <a:lnTo>
                    <a:pt x="927" y="194"/>
                  </a:lnTo>
                  <a:lnTo>
                    <a:pt x="924" y="192"/>
                  </a:lnTo>
                  <a:lnTo>
                    <a:pt x="921" y="186"/>
                  </a:lnTo>
                  <a:lnTo>
                    <a:pt x="919" y="184"/>
                  </a:lnTo>
                  <a:lnTo>
                    <a:pt x="913" y="181"/>
                  </a:lnTo>
                  <a:lnTo>
                    <a:pt x="911" y="175"/>
                  </a:lnTo>
                  <a:lnTo>
                    <a:pt x="908" y="173"/>
                  </a:lnTo>
                  <a:lnTo>
                    <a:pt x="905" y="170"/>
                  </a:lnTo>
                  <a:lnTo>
                    <a:pt x="903" y="165"/>
                  </a:lnTo>
                  <a:lnTo>
                    <a:pt x="900" y="162"/>
                  </a:lnTo>
                  <a:lnTo>
                    <a:pt x="894" y="159"/>
                  </a:lnTo>
                  <a:lnTo>
                    <a:pt x="892" y="154"/>
                  </a:lnTo>
                  <a:lnTo>
                    <a:pt x="889" y="151"/>
                  </a:lnTo>
                  <a:lnTo>
                    <a:pt x="886" y="148"/>
                  </a:lnTo>
                  <a:lnTo>
                    <a:pt x="881" y="146"/>
                  </a:lnTo>
                  <a:lnTo>
                    <a:pt x="878" y="140"/>
                  </a:lnTo>
                  <a:lnTo>
                    <a:pt x="876" y="138"/>
                  </a:lnTo>
                  <a:lnTo>
                    <a:pt x="870" y="135"/>
                  </a:lnTo>
                  <a:lnTo>
                    <a:pt x="867" y="132"/>
                  </a:lnTo>
                  <a:lnTo>
                    <a:pt x="865" y="130"/>
                  </a:lnTo>
                  <a:lnTo>
                    <a:pt x="859" y="124"/>
                  </a:lnTo>
                  <a:lnTo>
                    <a:pt x="857" y="121"/>
                  </a:lnTo>
                  <a:lnTo>
                    <a:pt x="854" y="119"/>
                  </a:lnTo>
                  <a:lnTo>
                    <a:pt x="849" y="116"/>
                  </a:lnTo>
                  <a:lnTo>
                    <a:pt x="846" y="113"/>
                  </a:lnTo>
                  <a:lnTo>
                    <a:pt x="840" y="111"/>
                  </a:lnTo>
                  <a:lnTo>
                    <a:pt x="838" y="108"/>
                  </a:lnTo>
                  <a:lnTo>
                    <a:pt x="832" y="103"/>
                  </a:lnTo>
                  <a:lnTo>
                    <a:pt x="830" y="100"/>
                  </a:lnTo>
                  <a:lnTo>
                    <a:pt x="827" y="97"/>
                  </a:lnTo>
                  <a:lnTo>
                    <a:pt x="822" y="94"/>
                  </a:lnTo>
                  <a:lnTo>
                    <a:pt x="819" y="92"/>
                  </a:lnTo>
                  <a:lnTo>
                    <a:pt x="813" y="89"/>
                  </a:lnTo>
                  <a:lnTo>
                    <a:pt x="811" y="86"/>
                  </a:lnTo>
                  <a:lnTo>
                    <a:pt x="805" y="84"/>
                  </a:lnTo>
                  <a:lnTo>
                    <a:pt x="803" y="81"/>
                  </a:lnTo>
                  <a:lnTo>
                    <a:pt x="797" y="78"/>
                  </a:lnTo>
                  <a:lnTo>
                    <a:pt x="792" y="75"/>
                  </a:lnTo>
                  <a:lnTo>
                    <a:pt x="789" y="73"/>
                  </a:lnTo>
                  <a:lnTo>
                    <a:pt x="784" y="70"/>
                  </a:lnTo>
                  <a:lnTo>
                    <a:pt x="781" y="70"/>
                  </a:lnTo>
                  <a:lnTo>
                    <a:pt x="776" y="67"/>
                  </a:lnTo>
                  <a:lnTo>
                    <a:pt x="770" y="65"/>
                  </a:lnTo>
                  <a:lnTo>
                    <a:pt x="767" y="62"/>
                  </a:lnTo>
                  <a:lnTo>
                    <a:pt x="762" y="59"/>
                  </a:lnTo>
                  <a:lnTo>
                    <a:pt x="759" y="57"/>
                  </a:lnTo>
                  <a:lnTo>
                    <a:pt x="754" y="54"/>
                  </a:lnTo>
                  <a:lnTo>
                    <a:pt x="749" y="54"/>
                  </a:lnTo>
                  <a:lnTo>
                    <a:pt x="746" y="51"/>
                  </a:lnTo>
                  <a:lnTo>
                    <a:pt x="740" y="48"/>
                  </a:lnTo>
                  <a:lnTo>
                    <a:pt x="735" y="46"/>
                  </a:lnTo>
                  <a:lnTo>
                    <a:pt x="732" y="43"/>
                  </a:lnTo>
                  <a:lnTo>
                    <a:pt x="727" y="43"/>
                  </a:lnTo>
                  <a:lnTo>
                    <a:pt x="722" y="40"/>
                  </a:lnTo>
                  <a:lnTo>
                    <a:pt x="716" y="38"/>
                  </a:lnTo>
                  <a:lnTo>
                    <a:pt x="713" y="38"/>
                  </a:lnTo>
                  <a:lnTo>
                    <a:pt x="708" y="35"/>
                  </a:lnTo>
                  <a:lnTo>
                    <a:pt x="703" y="32"/>
                  </a:lnTo>
                  <a:lnTo>
                    <a:pt x="697" y="32"/>
                  </a:lnTo>
                  <a:lnTo>
                    <a:pt x="695" y="30"/>
                  </a:lnTo>
                  <a:lnTo>
                    <a:pt x="689" y="27"/>
                  </a:lnTo>
                  <a:lnTo>
                    <a:pt x="684" y="27"/>
                  </a:lnTo>
                  <a:lnTo>
                    <a:pt x="678" y="24"/>
                  </a:lnTo>
                  <a:lnTo>
                    <a:pt x="676" y="24"/>
                  </a:lnTo>
                  <a:lnTo>
                    <a:pt x="670" y="21"/>
                  </a:lnTo>
                  <a:lnTo>
                    <a:pt x="665" y="21"/>
                  </a:lnTo>
                  <a:lnTo>
                    <a:pt x="659" y="19"/>
                  </a:lnTo>
                  <a:lnTo>
                    <a:pt x="654" y="19"/>
                  </a:lnTo>
                  <a:lnTo>
                    <a:pt x="651" y="16"/>
                  </a:lnTo>
                  <a:lnTo>
                    <a:pt x="646" y="16"/>
                  </a:lnTo>
                  <a:lnTo>
                    <a:pt x="641" y="13"/>
                  </a:lnTo>
                  <a:lnTo>
                    <a:pt x="635" y="13"/>
                  </a:lnTo>
                  <a:lnTo>
                    <a:pt x="630" y="11"/>
                  </a:lnTo>
                  <a:lnTo>
                    <a:pt x="627" y="11"/>
                  </a:lnTo>
                  <a:lnTo>
                    <a:pt x="622" y="11"/>
                  </a:lnTo>
                  <a:lnTo>
                    <a:pt x="616" y="8"/>
                  </a:lnTo>
                  <a:lnTo>
                    <a:pt x="611" y="8"/>
                  </a:lnTo>
                  <a:lnTo>
                    <a:pt x="605" y="8"/>
                  </a:lnTo>
                  <a:lnTo>
                    <a:pt x="600" y="5"/>
                  </a:lnTo>
                  <a:lnTo>
                    <a:pt x="597" y="5"/>
                  </a:lnTo>
                  <a:lnTo>
                    <a:pt x="592" y="5"/>
                  </a:lnTo>
                  <a:lnTo>
                    <a:pt x="586" y="3"/>
                  </a:lnTo>
                  <a:lnTo>
                    <a:pt x="581" y="3"/>
                  </a:lnTo>
                  <a:lnTo>
                    <a:pt x="576" y="3"/>
                  </a:lnTo>
                  <a:lnTo>
                    <a:pt x="570" y="3"/>
                  </a:lnTo>
                  <a:lnTo>
                    <a:pt x="565" y="3"/>
                  </a:lnTo>
                  <a:lnTo>
                    <a:pt x="559" y="0"/>
                  </a:lnTo>
                  <a:lnTo>
                    <a:pt x="557" y="0"/>
                  </a:lnTo>
                  <a:lnTo>
                    <a:pt x="551" y="0"/>
                  </a:lnTo>
                  <a:lnTo>
                    <a:pt x="546" y="0"/>
                  </a:lnTo>
                  <a:lnTo>
                    <a:pt x="541" y="0"/>
                  </a:lnTo>
                  <a:lnTo>
                    <a:pt x="535" y="0"/>
                  </a:lnTo>
                  <a:lnTo>
                    <a:pt x="530" y="0"/>
                  </a:lnTo>
                  <a:lnTo>
                    <a:pt x="524" y="0"/>
                  </a:lnTo>
                  <a:lnTo>
                    <a:pt x="519" y="0"/>
                  </a:lnTo>
                  <a:lnTo>
                    <a:pt x="516" y="0"/>
                  </a:lnTo>
                  <a:lnTo>
                    <a:pt x="511" y="0"/>
                  </a:lnTo>
                  <a:lnTo>
                    <a:pt x="505" y="0"/>
                  </a:lnTo>
                  <a:lnTo>
                    <a:pt x="500" y="0"/>
                  </a:lnTo>
                  <a:lnTo>
                    <a:pt x="495" y="0"/>
                  </a:lnTo>
                  <a:lnTo>
                    <a:pt x="489" y="0"/>
                  </a:lnTo>
                  <a:lnTo>
                    <a:pt x="484" y="0"/>
                  </a:lnTo>
                  <a:lnTo>
                    <a:pt x="478" y="0"/>
                  </a:lnTo>
                  <a:lnTo>
                    <a:pt x="473" y="0"/>
                  </a:lnTo>
                  <a:lnTo>
                    <a:pt x="470" y="0"/>
                  </a:lnTo>
                  <a:lnTo>
                    <a:pt x="465" y="0"/>
                  </a:lnTo>
                  <a:lnTo>
                    <a:pt x="460" y="0"/>
                  </a:lnTo>
                  <a:lnTo>
                    <a:pt x="454" y="3"/>
                  </a:lnTo>
                  <a:lnTo>
                    <a:pt x="449" y="3"/>
                  </a:lnTo>
                  <a:lnTo>
                    <a:pt x="443" y="3"/>
                  </a:lnTo>
                  <a:lnTo>
                    <a:pt x="438" y="3"/>
                  </a:lnTo>
                  <a:lnTo>
                    <a:pt x="435" y="3"/>
                  </a:lnTo>
                  <a:lnTo>
                    <a:pt x="430" y="5"/>
                  </a:lnTo>
                  <a:lnTo>
                    <a:pt x="424" y="5"/>
                  </a:lnTo>
                  <a:lnTo>
                    <a:pt x="419" y="5"/>
                  </a:lnTo>
                  <a:lnTo>
                    <a:pt x="414" y="8"/>
                  </a:lnTo>
                  <a:lnTo>
                    <a:pt x="408" y="8"/>
                  </a:lnTo>
                  <a:lnTo>
                    <a:pt x="403" y="8"/>
                  </a:lnTo>
                  <a:lnTo>
                    <a:pt x="400" y="11"/>
                  </a:lnTo>
                  <a:lnTo>
                    <a:pt x="395" y="11"/>
                  </a:lnTo>
                  <a:lnTo>
                    <a:pt x="389" y="11"/>
                  </a:lnTo>
                  <a:lnTo>
                    <a:pt x="384" y="13"/>
                  </a:lnTo>
                  <a:lnTo>
                    <a:pt x="378" y="13"/>
                  </a:lnTo>
                  <a:lnTo>
                    <a:pt x="373" y="16"/>
                  </a:lnTo>
                  <a:lnTo>
                    <a:pt x="370" y="16"/>
                  </a:lnTo>
                  <a:lnTo>
                    <a:pt x="365" y="19"/>
                  </a:lnTo>
                  <a:lnTo>
                    <a:pt x="360" y="19"/>
                  </a:lnTo>
                  <a:lnTo>
                    <a:pt x="354" y="21"/>
                  </a:lnTo>
                  <a:lnTo>
                    <a:pt x="349" y="21"/>
                  </a:lnTo>
                  <a:lnTo>
                    <a:pt x="346" y="24"/>
                  </a:lnTo>
                  <a:lnTo>
                    <a:pt x="341" y="24"/>
                  </a:lnTo>
                  <a:lnTo>
                    <a:pt x="335" y="27"/>
                  </a:lnTo>
                  <a:lnTo>
                    <a:pt x="330" y="27"/>
                  </a:lnTo>
                  <a:lnTo>
                    <a:pt x="327" y="30"/>
                  </a:lnTo>
                  <a:lnTo>
                    <a:pt x="322" y="32"/>
                  </a:lnTo>
                  <a:lnTo>
                    <a:pt x="316" y="32"/>
                  </a:lnTo>
                  <a:lnTo>
                    <a:pt x="311" y="35"/>
                  </a:lnTo>
                  <a:lnTo>
                    <a:pt x="308" y="38"/>
                  </a:lnTo>
                  <a:lnTo>
                    <a:pt x="303" y="38"/>
                  </a:lnTo>
                  <a:lnTo>
                    <a:pt x="297" y="40"/>
                  </a:lnTo>
                  <a:lnTo>
                    <a:pt x="292" y="43"/>
                  </a:lnTo>
                  <a:lnTo>
                    <a:pt x="289" y="43"/>
                  </a:lnTo>
                  <a:lnTo>
                    <a:pt x="284" y="46"/>
                  </a:lnTo>
                  <a:lnTo>
                    <a:pt x="279" y="48"/>
                  </a:lnTo>
                  <a:lnTo>
                    <a:pt x="276" y="51"/>
                  </a:lnTo>
                  <a:lnTo>
                    <a:pt x="270" y="51"/>
                  </a:lnTo>
                  <a:lnTo>
                    <a:pt x="265" y="54"/>
                  </a:lnTo>
                  <a:lnTo>
                    <a:pt x="262" y="57"/>
                  </a:lnTo>
                  <a:lnTo>
                    <a:pt x="257" y="59"/>
                  </a:lnTo>
                  <a:lnTo>
                    <a:pt x="252" y="62"/>
                  </a:lnTo>
                  <a:lnTo>
                    <a:pt x="249" y="65"/>
                  </a:lnTo>
                  <a:lnTo>
                    <a:pt x="243" y="67"/>
                  </a:lnTo>
                  <a:lnTo>
                    <a:pt x="241" y="67"/>
                  </a:lnTo>
                  <a:lnTo>
                    <a:pt x="235" y="70"/>
                  </a:lnTo>
                  <a:lnTo>
                    <a:pt x="230" y="73"/>
                  </a:lnTo>
                  <a:lnTo>
                    <a:pt x="227" y="75"/>
                  </a:lnTo>
                  <a:lnTo>
                    <a:pt x="222" y="78"/>
                  </a:lnTo>
                  <a:lnTo>
                    <a:pt x="219" y="81"/>
                  </a:lnTo>
                  <a:lnTo>
                    <a:pt x="214" y="84"/>
                  </a:lnTo>
                  <a:lnTo>
                    <a:pt x="211" y="86"/>
                  </a:lnTo>
                  <a:lnTo>
                    <a:pt x="206" y="89"/>
                  </a:lnTo>
                  <a:lnTo>
                    <a:pt x="203" y="92"/>
                  </a:lnTo>
                  <a:lnTo>
                    <a:pt x="197" y="94"/>
                  </a:lnTo>
                  <a:lnTo>
                    <a:pt x="195" y="97"/>
                  </a:lnTo>
                  <a:lnTo>
                    <a:pt x="189" y="100"/>
                  </a:lnTo>
                  <a:lnTo>
                    <a:pt x="187" y="103"/>
                  </a:lnTo>
                  <a:lnTo>
                    <a:pt x="181" y="105"/>
                  </a:lnTo>
                  <a:lnTo>
                    <a:pt x="179" y="108"/>
                  </a:lnTo>
                  <a:lnTo>
                    <a:pt x="173" y="113"/>
                  </a:lnTo>
                  <a:lnTo>
                    <a:pt x="170" y="116"/>
                  </a:lnTo>
                  <a:lnTo>
                    <a:pt x="168" y="119"/>
                  </a:lnTo>
                  <a:lnTo>
                    <a:pt x="162" y="121"/>
                  </a:lnTo>
                  <a:lnTo>
                    <a:pt x="160" y="124"/>
                  </a:lnTo>
                  <a:lnTo>
                    <a:pt x="157" y="127"/>
                  </a:lnTo>
                  <a:lnTo>
                    <a:pt x="152" y="132"/>
                  </a:lnTo>
                  <a:lnTo>
                    <a:pt x="149" y="135"/>
                  </a:lnTo>
                  <a:lnTo>
                    <a:pt x="146" y="138"/>
                  </a:lnTo>
                  <a:lnTo>
                    <a:pt x="141" y="140"/>
                  </a:lnTo>
                  <a:lnTo>
                    <a:pt x="138" y="143"/>
                  </a:lnTo>
                  <a:lnTo>
                    <a:pt x="135" y="148"/>
                  </a:lnTo>
                  <a:lnTo>
                    <a:pt x="130" y="151"/>
                  </a:lnTo>
                  <a:lnTo>
                    <a:pt x="127" y="154"/>
                  </a:lnTo>
                  <a:lnTo>
                    <a:pt x="125" y="157"/>
                  </a:lnTo>
                  <a:lnTo>
                    <a:pt x="122" y="162"/>
                  </a:lnTo>
                  <a:lnTo>
                    <a:pt x="116" y="165"/>
                  </a:lnTo>
                  <a:lnTo>
                    <a:pt x="114" y="167"/>
                  </a:lnTo>
                  <a:lnTo>
                    <a:pt x="111" y="173"/>
                  </a:lnTo>
                  <a:lnTo>
                    <a:pt x="108" y="175"/>
                  </a:lnTo>
                  <a:lnTo>
                    <a:pt x="106" y="178"/>
                  </a:lnTo>
                  <a:lnTo>
                    <a:pt x="103" y="184"/>
                  </a:lnTo>
                  <a:lnTo>
                    <a:pt x="98" y="186"/>
                  </a:lnTo>
                  <a:lnTo>
                    <a:pt x="95" y="192"/>
                  </a:lnTo>
                  <a:lnTo>
                    <a:pt x="92" y="194"/>
                  </a:lnTo>
                  <a:lnTo>
                    <a:pt x="89" y="197"/>
                  </a:lnTo>
                  <a:lnTo>
                    <a:pt x="87" y="202"/>
                  </a:lnTo>
                  <a:lnTo>
                    <a:pt x="84" y="205"/>
                  </a:lnTo>
                  <a:lnTo>
                    <a:pt x="81" y="211"/>
                  </a:lnTo>
                  <a:lnTo>
                    <a:pt x="79" y="213"/>
                  </a:lnTo>
                  <a:lnTo>
                    <a:pt x="76" y="216"/>
                  </a:lnTo>
                  <a:lnTo>
                    <a:pt x="73" y="221"/>
                  </a:lnTo>
                  <a:lnTo>
                    <a:pt x="71" y="224"/>
                  </a:lnTo>
                  <a:lnTo>
                    <a:pt x="68" y="229"/>
                  </a:lnTo>
                  <a:lnTo>
                    <a:pt x="65" y="232"/>
                  </a:lnTo>
                  <a:lnTo>
                    <a:pt x="62" y="238"/>
                  </a:lnTo>
                  <a:lnTo>
                    <a:pt x="60" y="240"/>
                  </a:lnTo>
                  <a:lnTo>
                    <a:pt x="60" y="246"/>
                  </a:lnTo>
                  <a:lnTo>
                    <a:pt x="57" y="248"/>
                  </a:lnTo>
                  <a:lnTo>
                    <a:pt x="54" y="254"/>
                  </a:lnTo>
                  <a:lnTo>
                    <a:pt x="52" y="257"/>
                  </a:lnTo>
                  <a:lnTo>
                    <a:pt x="49" y="262"/>
                  </a:lnTo>
                  <a:lnTo>
                    <a:pt x="46" y="265"/>
                  </a:lnTo>
                  <a:lnTo>
                    <a:pt x="46" y="270"/>
                  </a:lnTo>
                  <a:lnTo>
                    <a:pt x="43" y="273"/>
                  </a:lnTo>
                  <a:lnTo>
                    <a:pt x="41" y="278"/>
                  </a:lnTo>
                  <a:lnTo>
                    <a:pt x="38" y="284"/>
                  </a:lnTo>
                  <a:lnTo>
                    <a:pt x="38" y="286"/>
                  </a:lnTo>
                  <a:lnTo>
                    <a:pt x="35" y="292"/>
                  </a:lnTo>
                  <a:lnTo>
                    <a:pt x="33" y="294"/>
                  </a:lnTo>
                  <a:lnTo>
                    <a:pt x="33" y="300"/>
                  </a:lnTo>
                  <a:lnTo>
                    <a:pt x="30" y="305"/>
                  </a:lnTo>
                  <a:lnTo>
                    <a:pt x="27" y="308"/>
                  </a:lnTo>
                  <a:lnTo>
                    <a:pt x="27" y="313"/>
                  </a:lnTo>
                  <a:lnTo>
                    <a:pt x="25" y="316"/>
                  </a:lnTo>
                  <a:lnTo>
                    <a:pt x="25" y="321"/>
                  </a:lnTo>
                  <a:lnTo>
                    <a:pt x="22" y="327"/>
                  </a:lnTo>
                  <a:lnTo>
                    <a:pt x="22" y="329"/>
                  </a:lnTo>
                  <a:lnTo>
                    <a:pt x="19" y="335"/>
                  </a:lnTo>
                  <a:lnTo>
                    <a:pt x="19" y="340"/>
                  </a:lnTo>
                  <a:lnTo>
                    <a:pt x="16" y="343"/>
                  </a:lnTo>
                  <a:lnTo>
                    <a:pt x="16" y="348"/>
                  </a:lnTo>
                  <a:lnTo>
                    <a:pt x="14" y="351"/>
                  </a:lnTo>
                  <a:lnTo>
                    <a:pt x="14" y="356"/>
                  </a:lnTo>
                  <a:lnTo>
                    <a:pt x="11" y="362"/>
                  </a:lnTo>
                  <a:lnTo>
                    <a:pt x="11" y="365"/>
                  </a:lnTo>
                  <a:lnTo>
                    <a:pt x="11" y="370"/>
                  </a:lnTo>
                  <a:lnTo>
                    <a:pt x="8" y="375"/>
                  </a:lnTo>
                  <a:lnTo>
                    <a:pt x="8" y="378"/>
                  </a:lnTo>
                  <a:lnTo>
                    <a:pt x="8" y="383"/>
                  </a:lnTo>
                  <a:lnTo>
                    <a:pt x="6" y="389"/>
                  </a:lnTo>
                  <a:lnTo>
                    <a:pt x="6" y="394"/>
                  </a:lnTo>
                  <a:lnTo>
                    <a:pt x="6" y="397"/>
                  </a:lnTo>
                  <a:lnTo>
                    <a:pt x="6" y="402"/>
                  </a:lnTo>
                  <a:lnTo>
                    <a:pt x="3" y="408"/>
                  </a:lnTo>
                  <a:lnTo>
                    <a:pt x="3" y="411"/>
                  </a:lnTo>
                  <a:lnTo>
                    <a:pt x="3" y="416"/>
                  </a:lnTo>
                  <a:lnTo>
                    <a:pt x="3" y="421"/>
                  </a:lnTo>
                  <a:lnTo>
                    <a:pt x="3" y="424"/>
                  </a:lnTo>
                  <a:lnTo>
                    <a:pt x="3" y="429"/>
                  </a:lnTo>
                  <a:lnTo>
                    <a:pt x="0" y="435"/>
                  </a:lnTo>
                  <a:lnTo>
                    <a:pt x="0" y="438"/>
                  </a:lnTo>
                  <a:lnTo>
                    <a:pt x="0" y="443"/>
                  </a:lnTo>
                  <a:lnTo>
                    <a:pt x="0" y="448"/>
                  </a:lnTo>
                  <a:lnTo>
                    <a:pt x="0" y="454"/>
                  </a:lnTo>
                  <a:lnTo>
                    <a:pt x="0" y="456"/>
                  </a:lnTo>
                  <a:lnTo>
                    <a:pt x="0" y="462"/>
                  </a:lnTo>
                  <a:lnTo>
                    <a:pt x="0" y="467"/>
                  </a:lnTo>
                  <a:lnTo>
                    <a:pt x="0" y="470"/>
                  </a:lnTo>
                  <a:lnTo>
                    <a:pt x="0" y="475"/>
                  </a:lnTo>
                  <a:lnTo>
                    <a:pt x="0" y="481"/>
                  </a:lnTo>
                  <a:lnTo>
                    <a:pt x="0" y="483"/>
                  </a:lnTo>
                  <a:lnTo>
                    <a:pt x="3" y="489"/>
                  </a:lnTo>
                  <a:lnTo>
                    <a:pt x="3" y="494"/>
                  </a:lnTo>
                  <a:lnTo>
                    <a:pt x="3" y="500"/>
                  </a:lnTo>
                  <a:lnTo>
                    <a:pt x="3" y="502"/>
                  </a:lnTo>
                  <a:lnTo>
                    <a:pt x="3" y="508"/>
                  </a:lnTo>
                  <a:lnTo>
                    <a:pt x="3" y="513"/>
                  </a:lnTo>
                  <a:lnTo>
                    <a:pt x="6" y="516"/>
                  </a:lnTo>
                  <a:lnTo>
                    <a:pt x="6" y="521"/>
                  </a:lnTo>
                  <a:lnTo>
                    <a:pt x="6" y="527"/>
                  </a:lnTo>
                  <a:lnTo>
                    <a:pt x="8" y="529"/>
                  </a:lnTo>
                  <a:lnTo>
                    <a:pt x="8" y="535"/>
                  </a:lnTo>
                  <a:lnTo>
                    <a:pt x="8" y="540"/>
                  </a:lnTo>
                  <a:lnTo>
                    <a:pt x="8" y="543"/>
                  </a:lnTo>
                  <a:lnTo>
                    <a:pt x="11" y="548"/>
                  </a:lnTo>
                  <a:lnTo>
                    <a:pt x="11" y="554"/>
                  </a:lnTo>
                  <a:lnTo>
                    <a:pt x="14" y="556"/>
                  </a:lnTo>
                  <a:lnTo>
                    <a:pt x="14" y="562"/>
                  </a:lnTo>
                  <a:lnTo>
                    <a:pt x="14" y="567"/>
                  </a:lnTo>
                  <a:lnTo>
                    <a:pt x="16" y="570"/>
                  </a:lnTo>
                  <a:lnTo>
                    <a:pt x="16" y="575"/>
                  </a:lnTo>
                  <a:lnTo>
                    <a:pt x="19" y="581"/>
                  </a:lnTo>
                  <a:lnTo>
                    <a:pt x="19" y="583"/>
                  </a:lnTo>
                  <a:lnTo>
                    <a:pt x="22" y="589"/>
                  </a:lnTo>
                  <a:lnTo>
                    <a:pt x="22" y="592"/>
                  </a:lnTo>
                  <a:lnTo>
                    <a:pt x="25" y="597"/>
                  </a:lnTo>
                  <a:lnTo>
                    <a:pt x="27" y="602"/>
                  </a:lnTo>
                  <a:lnTo>
                    <a:pt x="27" y="605"/>
                  </a:lnTo>
                  <a:lnTo>
                    <a:pt x="30" y="610"/>
                  </a:lnTo>
                  <a:lnTo>
                    <a:pt x="30" y="616"/>
                  </a:lnTo>
                  <a:lnTo>
                    <a:pt x="33" y="619"/>
                  </a:lnTo>
                  <a:lnTo>
                    <a:pt x="35" y="624"/>
                  </a:lnTo>
                  <a:lnTo>
                    <a:pt x="35" y="627"/>
                  </a:lnTo>
                  <a:lnTo>
                    <a:pt x="38" y="632"/>
                  </a:lnTo>
                  <a:lnTo>
                    <a:pt x="41" y="635"/>
                  </a:lnTo>
                  <a:lnTo>
                    <a:pt x="43" y="640"/>
                  </a:lnTo>
                  <a:lnTo>
                    <a:pt x="43" y="646"/>
                  </a:lnTo>
                  <a:lnTo>
                    <a:pt x="46" y="648"/>
                  </a:lnTo>
                  <a:lnTo>
                    <a:pt x="49" y="654"/>
                  </a:lnTo>
                  <a:lnTo>
                    <a:pt x="52" y="656"/>
                  </a:lnTo>
                  <a:lnTo>
                    <a:pt x="54" y="662"/>
                  </a:lnTo>
                  <a:lnTo>
                    <a:pt x="54" y="664"/>
                  </a:lnTo>
                  <a:lnTo>
                    <a:pt x="57" y="670"/>
                  </a:lnTo>
                  <a:lnTo>
                    <a:pt x="60" y="673"/>
                  </a:lnTo>
                  <a:lnTo>
                    <a:pt x="62" y="678"/>
                  </a:lnTo>
                  <a:lnTo>
                    <a:pt x="65" y="681"/>
                  </a:lnTo>
                  <a:lnTo>
                    <a:pt x="68" y="686"/>
                  </a:lnTo>
                  <a:lnTo>
                    <a:pt x="71" y="689"/>
                  </a:lnTo>
                  <a:lnTo>
                    <a:pt x="73" y="694"/>
                  </a:lnTo>
                  <a:lnTo>
                    <a:pt x="76" y="697"/>
                  </a:lnTo>
                  <a:lnTo>
                    <a:pt x="79" y="702"/>
                  </a:lnTo>
                  <a:lnTo>
                    <a:pt x="81" y="705"/>
                  </a:lnTo>
                  <a:lnTo>
                    <a:pt x="84" y="708"/>
                  </a:lnTo>
                  <a:lnTo>
                    <a:pt x="87" y="713"/>
                  </a:lnTo>
                  <a:lnTo>
                    <a:pt x="89" y="716"/>
                  </a:lnTo>
                  <a:lnTo>
                    <a:pt x="92" y="721"/>
                  </a:lnTo>
                  <a:lnTo>
                    <a:pt x="95" y="724"/>
                  </a:lnTo>
                  <a:lnTo>
                    <a:pt x="98" y="727"/>
                  </a:lnTo>
                  <a:lnTo>
                    <a:pt x="100" y="732"/>
                  </a:lnTo>
                  <a:lnTo>
                    <a:pt x="103" y="735"/>
                  </a:lnTo>
                  <a:lnTo>
                    <a:pt x="108" y="740"/>
                  </a:lnTo>
                  <a:lnTo>
                    <a:pt x="111" y="743"/>
                  </a:lnTo>
                  <a:lnTo>
                    <a:pt x="114" y="746"/>
                  </a:lnTo>
                  <a:lnTo>
                    <a:pt x="116" y="751"/>
                  </a:lnTo>
                  <a:lnTo>
                    <a:pt x="119" y="754"/>
                  </a:lnTo>
                  <a:lnTo>
                    <a:pt x="122" y="756"/>
                  </a:lnTo>
                  <a:lnTo>
                    <a:pt x="127" y="759"/>
                  </a:lnTo>
                  <a:lnTo>
                    <a:pt x="130" y="764"/>
                  </a:lnTo>
                  <a:lnTo>
                    <a:pt x="133" y="767"/>
                  </a:lnTo>
                  <a:lnTo>
                    <a:pt x="135" y="770"/>
                  </a:lnTo>
                  <a:lnTo>
                    <a:pt x="141" y="773"/>
                  </a:lnTo>
                  <a:lnTo>
                    <a:pt x="143" y="778"/>
                  </a:lnTo>
                  <a:lnTo>
                    <a:pt x="146" y="781"/>
                  </a:lnTo>
                  <a:lnTo>
                    <a:pt x="152" y="783"/>
                  </a:lnTo>
                  <a:lnTo>
                    <a:pt x="154" y="786"/>
                  </a:lnTo>
                  <a:lnTo>
                    <a:pt x="157" y="789"/>
                  </a:lnTo>
                  <a:lnTo>
                    <a:pt x="162" y="794"/>
                  </a:lnTo>
                  <a:lnTo>
                    <a:pt x="165" y="797"/>
                  </a:lnTo>
                  <a:lnTo>
                    <a:pt x="170" y="800"/>
                  </a:lnTo>
                  <a:lnTo>
                    <a:pt x="173" y="802"/>
                  </a:lnTo>
                  <a:lnTo>
                    <a:pt x="176" y="805"/>
                  </a:lnTo>
                  <a:lnTo>
                    <a:pt x="181" y="808"/>
                  </a:lnTo>
                  <a:lnTo>
                    <a:pt x="184" y="810"/>
                  </a:lnTo>
                  <a:lnTo>
                    <a:pt x="189" y="813"/>
                  </a:lnTo>
                  <a:lnTo>
                    <a:pt x="192" y="816"/>
                  </a:lnTo>
                  <a:lnTo>
                    <a:pt x="197" y="821"/>
                  </a:lnTo>
                  <a:lnTo>
                    <a:pt x="200" y="824"/>
                  </a:lnTo>
                  <a:lnTo>
                    <a:pt x="206" y="827"/>
                  </a:lnTo>
                  <a:lnTo>
                    <a:pt x="208" y="829"/>
                  </a:lnTo>
                  <a:lnTo>
                    <a:pt x="214" y="832"/>
                  </a:lnTo>
                  <a:lnTo>
                    <a:pt x="216" y="835"/>
                  </a:lnTo>
                  <a:lnTo>
                    <a:pt x="222" y="837"/>
                  </a:lnTo>
                  <a:lnTo>
                    <a:pt x="224" y="840"/>
                  </a:lnTo>
                  <a:lnTo>
                    <a:pt x="230" y="840"/>
                  </a:lnTo>
                  <a:lnTo>
                    <a:pt x="233" y="843"/>
                  </a:lnTo>
                  <a:lnTo>
                    <a:pt x="238" y="846"/>
                  </a:lnTo>
                  <a:lnTo>
                    <a:pt x="243" y="848"/>
                  </a:lnTo>
                  <a:lnTo>
                    <a:pt x="246" y="851"/>
                  </a:lnTo>
                  <a:lnTo>
                    <a:pt x="252" y="854"/>
                  </a:lnTo>
                  <a:lnTo>
                    <a:pt x="257" y="856"/>
                  </a:lnTo>
                  <a:lnTo>
                    <a:pt x="260" y="859"/>
                  </a:lnTo>
                  <a:lnTo>
                    <a:pt x="265" y="859"/>
                  </a:lnTo>
                  <a:lnTo>
                    <a:pt x="268" y="862"/>
                  </a:lnTo>
                  <a:lnTo>
                    <a:pt x="273" y="864"/>
                  </a:lnTo>
                  <a:lnTo>
                    <a:pt x="279" y="867"/>
                  </a:lnTo>
                  <a:lnTo>
                    <a:pt x="281" y="870"/>
                  </a:lnTo>
                  <a:lnTo>
                    <a:pt x="287" y="870"/>
                  </a:lnTo>
                  <a:lnTo>
                    <a:pt x="292" y="873"/>
                  </a:lnTo>
                  <a:lnTo>
                    <a:pt x="297" y="875"/>
                  </a:lnTo>
                  <a:lnTo>
                    <a:pt x="300" y="878"/>
                  </a:lnTo>
                  <a:lnTo>
                    <a:pt x="306" y="878"/>
                  </a:lnTo>
                  <a:lnTo>
                    <a:pt x="311" y="881"/>
                  </a:lnTo>
                  <a:lnTo>
                    <a:pt x="314" y="883"/>
                  </a:lnTo>
                  <a:lnTo>
                    <a:pt x="319" y="883"/>
                  </a:lnTo>
                  <a:lnTo>
                    <a:pt x="324" y="886"/>
                  </a:lnTo>
                  <a:lnTo>
                    <a:pt x="330" y="886"/>
                  </a:lnTo>
                  <a:lnTo>
                    <a:pt x="333" y="889"/>
                  </a:lnTo>
                  <a:lnTo>
                    <a:pt x="338" y="891"/>
                  </a:lnTo>
                  <a:lnTo>
                    <a:pt x="343" y="891"/>
                  </a:lnTo>
                  <a:lnTo>
                    <a:pt x="349" y="894"/>
                  </a:lnTo>
                  <a:lnTo>
                    <a:pt x="354" y="894"/>
                  </a:lnTo>
                  <a:lnTo>
                    <a:pt x="357" y="897"/>
                  </a:lnTo>
                  <a:lnTo>
                    <a:pt x="362" y="897"/>
                  </a:lnTo>
                  <a:lnTo>
                    <a:pt x="368" y="900"/>
                  </a:lnTo>
                  <a:lnTo>
                    <a:pt x="373" y="900"/>
                  </a:lnTo>
                  <a:lnTo>
                    <a:pt x="378" y="902"/>
                  </a:lnTo>
                  <a:lnTo>
                    <a:pt x="381" y="902"/>
                  </a:lnTo>
                  <a:lnTo>
                    <a:pt x="387" y="905"/>
                  </a:lnTo>
                  <a:lnTo>
                    <a:pt x="392" y="905"/>
                  </a:lnTo>
                  <a:lnTo>
                    <a:pt x="397" y="905"/>
                  </a:lnTo>
                  <a:lnTo>
                    <a:pt x="403" y="908"/>
                  </a:lnTo>
                  <a:lnTo>
                    <a:pt x="408" y="908"/>
                  </a:lnTo>
                  <a:lnTo>
                    <a:pt x="411" y="908"/>
                  </a:lnTo>
                  <a:lnTo>
                    <a:pt x="416" y="910"/>
                  </a:lnTo>
                  <a:lnTo>
                    <a:pt x="422" y="910"/>
                  </a:lnTo>
                  <a:lnTo>
                    <a:pt x="427" y="910"/>
                  </a:lnTo>
                  <a:lnTo>
                    <a:pt x="433" y="913"/>
                  </a:lnTo>
                  <a:lnTo>
                    <a:pt x="438" y="913"/>
                  </a:lnTo>
                  <a:lnTo>
                    <a:pt x="443" y="913"/>
                  </a:lnTo>
                  <a:lnTo>
                    <a:pt x="449" y="913"/>
                  </a:lnTo>
                  <a:lnTo>
                    <a:pt x="451" y="913"/>
                  </a:lnTo>
                  <a:lnTo>
                    <a:pt x="457" y="916"/>
                  </a:lnTo>
                  <a:lnTo>
                    <a:pt x="462" y="916"/>
                  </a:lnTo>
                  <a:lnTo>
                    <a:pt x="468" y="916"/>
                  </a:lnTo>
                  <a:lnTo>
                    <a:pt x="473" y="916"/>
                  </a:lnTo>
                  <a:lnTo>
                    <a:pt x="478" y="916"/>
                  </a:lnTo>
                  <a:lnTo>
                    <a:pt x="484" y="916"/>
                  </a:lnTo>
                  <a:lnTo>
                    <a:pt x="489" y="916"/>
                  </a:lnTo>
                  <a:lnTo>
                    <a:pt x="492" y="916"/>
                  </a:lnTo>
                  <a:lnTo>
                    <a:pt x="497" y="916"/>
                  </a:lnTo>
                  <a:lnTo>
                    <a:pt x="503" y="916"/>
                  </a:lnTo>
                  <a:lnTo>
                    <a:pt x="508" y="916"/>
                  </a:lnTo>
                  <a:lnTo>
                    <a:pt x="514" y="916"/>
                  </a:lnTo>
                  <a:lnTo>
                    <a:pt x="519" y="916"/>
                  </a:lnTo>
                  <a:lnTo>
                    <a:pt x="524" y="916"/>
                  </a:lnTo>
                  <a:lnTo>
                    <a:pt x="530" y="916"/>
                  </a:lnTo>
                  <a:lnTo>
                    <a:pt x="532" y="916"/>
                  </a:lnTo>
                  <a:lnTo>
                    <a:pt x="538" y="916"/>
                  </a:lnTo>
                  <a:lnTo>
                    <a:pt x="543" y="916"/>
                  </a:lnTo>
                  <a:lnTo>
                    <a:pt x="549" y="916"/>
                  </a:lnTo>
                  <a:lnTo>
                    <a:pt x="554" y="916"/>
                  </a:lnTo>
                  <a:lnTo>
                    <a:pt x="559" y="916"/>
                  </a:lnTo>
                  <a:lnTo>
                    <a:pt x="565" y="916"/>
                  </a:lnTo>
                  <a:lnTo>
                    <a:pt x="570" y="913"/>
                  </a:lnTo>
                  <a:lnTo>
                    <a:pt x="573" y="913"/>
                  </a:lnTo>
                  <a:lnTo>
                    <a:pt x="578" y="913"/>
                  </a:lnTo>
                  <a:lnTo>
                    <a:pt x="584" y="913"/>
                  </a:lnTo>
                  <a:lnTo>
                    <a:pt x="589" y="910"/>
                  </a:lnTo>
                  <a:lnTo>
                    <a:pt x="595" y="910"/>
                  </a:lnTo>
                  <a:lnTo>
                    <a:pt x="600" y="910"/>
                  </a:lnTo>
                  <a:lnTo>
                    <a:pt x="605" y="910"/>
                  </a:lnTo>
                  <a:lnTo>
                    <a:pt x="608" y="908"/>
                  </a:lnTo>
                  <a:lnTo>
                    <a:pt x="614" y="908"/>
                  </a:lnTo>
                  <a:lnTo>
                    <a:pt x="619" y="905"/>
                  </a:lnTo>
                  <a:lnTo>
                    <a:pt x="624" y="905"/>
                  </a:lnTo>
                  <a:lnTo>
                    <a:pt x="630" y="905"/>
                  </a:lnTo>
                  <a:lnTo>
                    <a:pt x="635" y="902"/>
                  </a:lnTo>
                  <a:lnTo>
                    <a:pt x="638" y="902"/>
                  </a:lnTo>
                  <a:lnTo>
                    <a:pt x="643" y="900"/>
                  </a:lnTo>
                  <a:lnTo>
                    <a:pt x="649" y="900"/>
                  </a:lnTo>
                  <a:lnTo>
                    <a:pt x="654" y="900"/>
                  </a:lnTo>
                  <a:lnTo>
                    <a:pt x="659" y="897"/>
                  </a:lnTo>
                  <a:lnTo>
                    <a:pt x="665" y="897"/>
                  </a:lnTo>
                  <a:lnTo>
                    <a:pt x="668" y="894"/>
                  </a:lnTo>
                  <a:lnTo>
                    <a:pt x="673" y="891"/>
                  </a:lnTo>
                  <a:lnTo>
                    <a:pt x="678" y="891"/>
                  </a:lnTo>
                  <a:lnTo>
                    <a:pt x="684" y="889"/>
                  </a:lnTo>
                  <a:lnTo>
                    <a:pt x="686" y="889"/>
                  </a:lnTo>
                  <a:lnTo>
                    <a:pt x="692" y="886"/>
                  </a:lnTo>
                  <a:lnTo>
                    <a:pt x="697" y="886"/>
                  </a:lnTo>
                  <a:lnTo>
                    <a:pt x="703" y="883"/>
                  </a:lnTo>
                  <a:lnTo>
                    <a:pt x="705" y="881"/>
                  </a:lnTo>
                  <a:lnTo>
                    <a:pt x="711" y="881"/>
                  </a:lnTo>
                  <a:lnTo>
                    <a:pt x="716" y="878"/>
                  </a:lnTo>
                  <a:lnTo>
                    <a:pt x="722" y="875"/>
                  </a:lnTo>
                  <a:lnTo>
                    <a:pt x="724" y="873"/>
                  </a:lnTo>
                  <a:lnTo>
                    <a:pt x="730" y="873"/>
                  </a:lnTo>
                  <a:lnTo>
                    <a:pt x="735" y="870"/>
                  </a:lnTo>
                  <a:lnTo>
                    <a:pt x="738" y="867"/>
                  </a:lnTo>
                  <a:lnTo>
                    <a:pt x="743" y="864"/>
                  </a:lnTo>
                  <a:lnTo>
                    <a:pt x="749" y="864"/>
                  </a:lnTo>
                  <a:lnTo>
                    <a:pt x="751" y="862"/>
                  </a:lnTo>
                  <a:lnTo>
                    <a:pt x="757" y="859"/>
                  </a:lnTo>
                  <a:lnTo>
                    <a:pt x="762" y="856"/>
                  </a:lnTo>
                  <a:lnTo>
                    <a:pt x="765" y="854"/>
                  </a:lnTo>
                  <a:lnTo>
                    <a:pt x="770" y="854"/>
                  </a:lnTo>
                  <a:lnTo>
                    <a:pt x="776" y="851"/>
                  </a:lnTo>
                  <a:lnTo>
                    <a:pt x="778" y="848"/>
                  </a:lnTo>
                  <a:lnTo>
                    <a:pt x="784" y="846"/>
                  </a:lnTo>
                  <a:lnTo>
                    <a:pt x="786" y="843"/>
                  </a:lnTo>
                  <a:lnTo>
                    <a:pt x="792" y="840"/>
                  </a:lnTo>
                  <a:lnTo>
                    <a:pt x="795" y="837"/>
                  </a:lnTo>
                  <a:lnTo>
                    <a:pt x="800" y="835"/>
                  </a:lnTo>
                  <a:lnTo>
                    <a:pt x="805" y="832"/>
                  </a:lnTo>
                  <a:lnTo>
                    <a:pt x="808" y="829"/>
                  </a:lnTo>
                  <a:lnTo>
                    <a:pt x="813" y="827"/>
                  </a:lnTo>
                  <a:lnTo>
                    <a:pt x="816" y="824"/>
                  </a:lnTo>
                  <a:lnTo>
                    <a:pt x="822" y="821"/>
                  </a:lnTo>
                  <a:lnTo>
                    <a:pt x="824" y="818"/>
                  </a:lnTo>
                  <a:lnTo>
                    <a:pt x="830" y="816"/>
                  </a:lnTo>
                  <a:lnTo>
                    <a:pt x="832" y="813"/>
                  </a:lnTo>
                  <a:lnTo>
                    <a:pt x="835" y="810"/>
                  </a:lnTo>
                  <a:lnTo>
                    <a:pt x="840" y="808"/>
                  </a:lnTo>
                  <a:lnTo>
                    <a:pt x="843" y="805"/>
                  </a:lnTo>
                  <a:lnTo>
                    <a:pt x="849" y="800"/>
                  </a:lnTo>
                  <a:lnTo>
                    <a:pt x="851" y="797"/>
                  </a:lnTo>
                  <a:lnTo>
                    <a:pt x="857" y="794"/>
                  </a:lnTo>
                  <a:lnTo>
                    <a:pt x="859" y="791"/>
                  </a:lnTo>
                  <a:lnTo>
                    <a:pt x="862" y="789"/>
                  </a:lnTo>
                  <a:lnTo>
                    <a:pt x="867" y="786"/>
                  </a:lnTo>
                  <a:lnTo>
                    <a:pt x="870" y="781"/>
                  </a:lnTo>
                  <a:lnTo>
                    <a:pt x="873" y="778"/>
                  </a:lnTo>
                  <a:lnTo>
                    <a:pt x="878" y="775"/>
                  </a:lnTo>
                  <a:lnTo>
                    <a:pt x="881" y="773"/>
                  </a:lnTo>
                  <a:lnTo>
                    <a:pt x="884" y="770"/>
                  </a:lnTo>
                  <a:lnTo>
                    <a:pt x="886" y="764"/>
                  </a:lnTo>
                  <a:lnTo>
                    <a:pt x="892" y="762"/>
                  </a:lnTo>
                  <a:lnTo>
                    <a:pt x="894" y="759"/>
                  </a:lnTo>
                  <a:lnTo>
                    <a:pt x="897" y="754"/>
                  </a:lnTo>
                  <a:lnTo>
                    <a:pt x="900" y="751"/>
                  </a:lnTo>
                  <a:lnTo>
                    <a:pt x="905" y="748"/>
                  </a:lnTo>
                  <a:lnTo>
                    <a:pt x="908" y="743"/>
                  </a:lnTo>
                  <a:lnTo>
                    <a:pt x="911" y="740"/>
                  </a:lnTo>
                  <a:lnTo>
                    <a:pt x="913" y="737"/>
                  </a:lnTo>
                  <a:lnTo>
                    <a:pt x="916" y="732"/>
                  </a:lnTo>
                  <a:lnTo>
                    <a:pt x="919" y="729"/>
                  </a:lnTo>
                  <a:lnTo>
                    <a:pt x="921" y="727"/>
                  </a:lnTo>
                  <a:lnTo>
                    <a:pt x="927" y="721"/>
                  </a:lnTo>
                  <a:lnTo>
                    <a:pt x="930" y="719"/>
                  </a:lnTo>
                  <a:lnTo>
                    <a:pt x="932" y="716"/>
                  </a:lnTo>
                  <a:lnTo>
                    <a:pt x="935" y="710"/>
                  </a:lnTo>
                  <a:lnTo>
                    <a:pt x="938" y="708"/>
                  </a:lnTo>
                  <a:lnTo>
                    <a:pt x="940" y="702"/>
                  </a:lnTo>
                  <a:lnTo>
                    <a:pt x="943" y="700"/>
                  </a:lnTo>
                  <a:lnTo>
                    <a:pt x="946" y="694"/>
                  </a:lnTo>
                  <a:lnTo>
                    <a:pt x="948" y="692"/>
                  </a:lnTo>
                  <a:lnTo>
                    <a:pt x="951" y="686"/>
                  </a:lnTo>
                  <a:lnTo>
                    <a:pt x="954" y="683"/>
                  </a:lnTo>
                  <a:lnTo>
                    <a:pt x="954" y="678"/>
                  </a:lnTo>
                  <a:lnTo>
                    <a:pt x="957" y="675"/>
                  </a:lnTo>
                  <a:lnTo>
                    <a:pt x="959" y="670"/>
                  </a:lnTo>
                  <a:lnTo>
                    <a:pt x="962" y="667"/>
                  </a:lnTo>
                  <a:lnTo>
                    <a:pt x="965" y="662"/>
                  </a:lnTo>
                  <a:lnTo>
                    <a:pt x="967" y="659"/>
                  </a:lnTo>
                  <a:lnTo>
                    <a:pt x="970" y="654"/>
                  </a:lnTo>
                  <a:lnTo>
                    <a:pt x="970" y="651"/>
                  </a:lnTo>
                  <a:lnTo>
                    <a:pt x="973" y="646"/>
                  </a:lnTo>
                  <a:lnTo>
                    <a:pt x="976" y="643"/>
                  </a:lnTo>
                  <a:lnTo>
                    <a:pt x="978" y="637"/>
                  </a:lnTo>
                  <a:lnTo>
                    <a:pt x="978" y="635"/>
                  </a:lnTo>
                  <a:lnTo>
                    <a:pt x="981" y="629"/>
                  </a:lnTo>
                  <a:lnTo>
                    <a:pt x="984" y="624"/>
                  </a:lnTo>
                  <a:lnTo>
                    <a:pt x="986" y="621"/>
                  </a:lnTo>
                  <a:lnTo>
                    <a:pt x="986" y="616"/>
                  </a:lnTo>
                  <a:lnTo>
                    <a:pt x="989" y="613"/>
                  </a:lnTo>
                  <a:lnTo>
                    <a:pt x="989" y="608"/>
                  </a:lnTo>
                  <a:lnTo>
                    <a:pt x="992" y="602"/>
                  </a:lnTo>
                  <a:lnTo>
                    <a:pt x="994" y="600"/>
                  </a:lnTo>
                  <a:lnTo>
                    <a:pt x="994" y="594"/>
                  </a:lnTo>
                  <a:lnTo>
                    <a:pt x="997" y="592"/>
                  </a:lnTo>
                  <a:lnTo>
                    <a:pt x="997" y="586"/>
                  </a:lnTo>
                  <a:lnTo>
                    <a:pt x="1000" y="581"/>
                  </a:lnTo>
                  <a:lnTo>
                    <a:pt x="1000" y="578"/>
                  </a:lnTo>
                  <a:lnTo>
                    <a:pt x="1003" y="573"/>
                  </a:lnTo>
                  <a:lnTo>
                    <a:pt x="1003" y="567"/>
                  </a:lnTo>
                  <a:lnTo>
                    <a:pt x="1005" y="565"/>
                  </a:lnTo>
                  <a:lnTo>
                    <a:pt x="1005" y="559"/>
                  </a:lnTo>
                  <a:lnTo>
                    <a:pt x="1008" y="554"/>
                  </a:lnTo>
                  <a:lnTo>
                    <a:pt x="1008" y="551"/>
                  </a:lnTo>
                  <a:lnTo>
                    <a:pt x="1008" y="546"/>
                  </a:lnTo>
                  <a:lnTo>
                    <a:pt x="1011" y="540"/>
                  </a:lnTo>
                  <a:lnTo>
                    <a:pt x="1011" y="538"/>
                  </a:lnTo>
                  <a:lnTo>
                    <a:pt x="1011" y="532"/>
                  </a:lnTo>
                  <a:lnTo>
                    <a:pt x="1013" y="527"/>
                  </a:lnTo>
                  <a:lnTo>
                    <a:pt x="1013" y="524"/>
                  </a:lnTo>
                  <a:lnTo>
                    <a:pt x="1013" y="519"/>
                  </a:lnTo>
                  <a:lnTo>
                    <a:pt x="1013" y="513"/>
                  </a:lnTo>
                  <a:lnTo>
                    <a:pt x="1016" y="510"/>
                  </a:lnTo>
                  <a:lnTo>
                    <a:pt x="1016" y="505"/>
                  </a:lnTo>
                  <a:lnTo>
                    <a:pt x="1016" y="500"/>
                  </a:lnTo>
                  <a:lnTo>
                    <a:pt x="1016" y="497"/>
                  </a:lnTo>
                  <a:lnTo>
                    <a:pt x="1016" y="492"/>
                  </a:lnTo>
                  <a:lnTo>
                    <a:pt x="1016" y="486"/>
                  </a:lnTo>
                  <a:lnTo>
                    <a:pt x="1019" y="483"/>
                  </a:lnTo>
                  <a:lnTo>
                    <a:pt x="1019" y="478"/>
                  </a:lnTo>
                  <a:lnTo>
                    <a:pt x="1019" y="473"/>
                  </a:lnTo>
                  <a:lnTo>
                    <a:pt x="1019" y="467"/>
                  </a:lnTo>
                  <a:lnTo>
                    <a:pt x="1019" y="465"/>
                  </a:lnTo>
                  <a:lnTo>
                    <a:pt x="1019" y="459"/>
                  </a:lnTo>
                  <a:lnTo>
                    <a:pt x="1019" y="456"/>
                  </a:lnTo>
                </a:path>
              </a:pathLst>
            </a:cu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51" name="Freeform 383">
              <a:extLst>
                <a:ext uri="{FF2B5EF4-FFF2-40B4-BE49-F238E27FC236}">
                  <a16:creationId xmlns:a16="http://schemas.microsoft.com/office/drawing/2014/main" id="{82172DFF-587F-489F-B1EF-5F9E9CA8F14D}"/>
                </a:ext>
              </a:extLst>
            </p:cNvPr>
            <p:cNvSpPr>
              <a:spLocks/>
            </p:cNvSpPr>
            <p:nvPr/>
          </p:nvSpPr>
          <p:spPr bwMode="auto">
            <a:xfrm>
              <a:off x="2199371" y="5695863"/>
              <a:ext cx="230136" cy="259019"/>
            </a:xfrm>
            <a:custGeom>
              <a:avLst/>
              <a:gdLst/>
              <a:ahLst/>
              <a:cxnLst>
                <a:cxn ang="0">
                  <a:pos x="330" y="322"/>
                </a:cxn>
                <a:cxn ang="0">
                  <a:pos x="327" y="284"/>
                </a:cxn>
                <a:cxn ang="0">
                  <a:pos x="322" y="267"/>
                </a:cxn>
                <a:cxn ang="0">
                  <a:pos x="319" y="249"/>
                </a:cxn>
                <a:cxn ang="0">
                  <a:pos x="314" y="240"/>
                </a:cxn>
                <a:cxn ang="0">
                  <a:pos x="311" y="227"/>
                </a:cxn>
                <a:cxn ang="0">
                  <a:pos x="306" y="216"/>
                </a:cxn>
                <a:cxn ang="0">
                  <a:pos x="303" y="208"/>
                </a:cxn>
                <a:cxn ang="0">
                  <a:pos x="298" y="197"/>
                </a:cxn>
                <a:cxn ang="0">
                  <a:pos x="292" y="189"/>
                </a:cxn>
                <a:cxn ang="0">
                  <a:pos x="287" y="178"/>
                </a:cxn>
                <a:cxn ang="0">
                  <a:pos x="281" y="170"/>
                </a:cxn>
                <a:cxn ang="0">
                  <a:pos x="276" y="162"/>
                </a:cxn>
                <a:cxn ang="0">
                  <a:pos x="271" y="154"/>
                </a:cxn>
                <a:cxn ang="0">
                  <a:pos x="263" y="143"/>
                </a:cxn>
                <a:cxn ang="0">
                  <a:pos x="257" y="135"/>
                </a:cxn>
                <a:cxn ang="0">
                  <a:pos x="249" y="127"/>
                </a:cxn>
                <a:cxn ang="0">
                  <a:pos x="244" y="119"/>
                </a:cxn>
                <a:cxn ang="0">
                  <a:pos x="236" y="111"/>
                </a:cxn>
                <a:cxn ang="0">
                  <a:pos x="227" y="105"/>
                </a:cxn>
                <a:cxn ang="0">
                  <a:pos x="219" y="97"/>
                </a:cxn>
                <a:cxn ang="0">
                  <a:pos x="211" y="89"/>
                </a:cxn>
                <a:cxn ang="0">
                  <a:pos x="203" y="84"/>
                </a:cxn>
                <a:cxn ang="0">
                  <a:pos x="192" y="76"/>
                </a:cxn>
                <a:cxn ang="0">
                  <a:pos x="184" y="70"/>
                </a:cxn>
                <a:cxn ang="0">
                  <a:pos x="176" y="65"/>
                </a:cxn>
                <a:cxn ang="0">
                  <a:pos x="165" y="57"/>
                </a:cxn>
                <a:cxn ang="0">
                  <a:pos x="157" y="51"/>
                </a:cxn>
                <a:cxn ang="0">
                  <a:pos x="146" y="46"/>
                </a:cxn>
                <a:cxn ang="0">
                  <a:pos x="138" y="41"/>
                </a:cxn>
                <a:cxn ang="0">
                  <a:pos x="127" y="35"/>
                </a:cxn>
                <a:cxn ang="0">
                  <a:pos x="117" y="32"/>
                </a:cxn>
                <a:cxn ang="0">
                  <a:pos x="106" y="27"/>
                </a:cxn>
                <a:cxn ang="0">
                  <a:pos x="95" y="24"/>
                </a:cxn>
                <a:cxn ang="0">
                  <a:pos x="84" y="19"/>
                </a:cxn>
                <a:cxn ang="0">
                  <a:pos x="73" y="16"/>
                </a:cxn>
                <a:cxn ang="0">
                  <a:pos x="63" y="14"/>
                </a:cxn>
                <a:cxn ang="0">
                  <a:pos x="52" y="11"/>
                </a:cxn>
                <a:cxn ang="0">
                  <a:pos x="41" y="8"/>
                </a:cxn>
                <a:cxn ang="0">
                  <a:pos x="30" y="5"/>
                </a:cxn>
                <a:cxn ang="0">
                  <a:pos x="19" y="3"/>
                </a:cxn>
                <a:cxn ang="0">
                  <a:pos x="9" y="0"/>
                </a:cxn>
              </a:cxnLst>
              <a:rect l="0" t="0" r="r" b="b"/>
              <a:pathLst>
                <a:path w="333" h="340">
                  <a:moveTo>
                    <a:pt x="333" y="340"/>
                  </a:moveTo>
                  <a:lnTo>
                    <a:pt x="333" y="324"/>
                  </a:lnTo>
                  <a:lnTo>
                    <a:pt x="330" y="322"/>
                  </a:lnTo>
                  <a:lnTo>
                    <a:pt x="330" y="297"/>
                  </a:lnTo>
                  <a:lnTo>
                    <a:pt x="327" y="295"/>
                  </a:lnTo>
                  <a:lnTo>
                    <a:pt x="327" y="284"/>
                  </a:lnTo>
                  <a:lnTo>
                    <a:pt x="325" y="281"/>
                  </a:lnTo>
                  <a:lnTo>
                    <a:pt x="325" y="270"/>
                  </a:lnTo>
                  <a:lnTo>
                    <a:pt x="322" y="267"/>
                  </a:lnTo>
                  <a:lnTo>
                    <a:pt x="322" y="259"/>
                  </a:lnTo>
                  <a:lnTo>
                    <a:pt x="319" y="257"/>
                  </a:lnTo>
                  <a:lnTo>
                    <a:pt x="319" y="249"/>
                  </a:lnTo>
                  <a:lnTo>
                    <a:pt x="317" y="246"/>
                  </a:lnTo>
                  <a:lnTo>
                    <a:pt x="317" y="243"/>
                  </a:lnTo>
                  <a:lnTo>
                    <a:pt x="314" y="240"/>
                  </a:lnTo>
                  <a:lnTo>
                    <a:pt x="314" y="232"/>
                  </a:lnTo>
                  <a:lnTo>
                    <a:pt x="311" y="230"/>
                  </a:lnTo>
                  <a:lnTo>
                    <a:pt x="311" y="227"/>
                  </a:lnTo>
                  <a:lnTo>
                    <a:pt x="308" y="224"/>
                  </a:lnTo>
                  <a:lnTo>
                    <a:pt x="308" y="222"/>
                  </a:lnTo>
                  <a:lnTo>
                    <a:pt x="306" y="216"/>
                  </a:lnTo>
                  <a:lnTo>
                    <a:pt x="306" y="213"/>
                  </a:lnTo>
                  <a:lnTo>
                    <a:pt x="303" y="211"/>
                  </a:lnTo>
                  <a:lnTo>
                    <a:pt x="303" y="208"/>
                  </a:lnTo>
                  <a:lnTo>
                    <a:pt x="300" y="205"/>
                  </a:lnTo>
                  <a:lnTo>
                    <a:pt x="298" y="203"/>
                  </a:lnTo>
                  <a:lnTo>
                    <a:pt x="298" y="197"/>
                  </a:lnTo>
                  <a:lnTo>
                    <a:pt x="295" y="195"/>
                  </a:lnTo>
                  <a:lnTo>
                    <a:pt x="295" y="192"/>
                  </a:lnTo>
                  <a:lnTo>
                    <a:pt x="292" y="189"/>
                  </a:lnTo>
                  <a:lnTo>
                    <a:pt x="290" y="186"/>
                  </a:lnTo>
                  <a:lnTo>
                    <a:pt x="290" y="184"/>
                  </a:lnTo>
                  <a:lnTo>
                    <a:pt x="287" y="178"/>
                  </a:lnTo>
                  <a:lnTo>
                    <a:pt x="284" y="176"/>
                  </a:lnTo>
                  <a:lnTo>
                    <a:pt x="284" y="173"/>
                  </a:lnTo>
                  <a:lnTo>
                    <a:pt x="281" y="170"/>
                  </a:lnTo>
                  <a:lnTo>
                    <a:pt x="279" y="168"/>
                  </a:lnTo>
                  <a:lnTo>
                    <a:pt x="279" y="165"/>
                  </a:lnTo>
                  <a:lnTo>
                    <a:pt x="276" y="162"/>
                  </a:lnTo>
                  <a:lnTo>
                    <a:pt x="273" y="159"/>
                  </a:lnTo>
                  <a:lnTo>
                    <a:pt x="271" y="157"/>
                  </a:lnTo>
                  <a:lnTo>
                    <a:pt x="271" y="154"/>
                  </a:lnTo>
                  <a:lnTo>
                    <a:pt x="268" y="151"/>
                  </a:lnTo>
                  <a:lnTo>
                    <a:pt x="265" y="149"/>
                  </a:lnTo>
                  <a:lnTo>
                    <a:pt x="263" y="143"/>
                  </a:lnTo>
                  <a:lnTo>
                    <a:pt x="260" y="141"/>
                  </a:lnTo>
                  <a:lnTo>
                    <a:pt x="260" y="138"/>
                  </a:lnTo>
                  <a:lnTo>
                    <a:pt x="257" y="135"/>
                  </a:lnTo>
                  <a:lnTo>
                    <a:pt x="254" y="132"/>
                  </a:lnTo>
                  <a:lnTo>
                    <a:pt x="252" y="130"/>
                  </a:lnTo>
                  <a:lnTo>
                    <a:pt x="249" y="127"/>
                  </a:lnTo>
                  <a:lnTo>
                    <a:pt x="246" y="124"/>
                  </a:lnTo>
                  <a:lnTo>
                    <a:pt x="244" y="122"/>
                  </a:lnTo>
                  <a:lnTo>
                    <a:pt x="244" y="119"/>
                  </a:lnTo>
                  <a:lnTo>
                    <a:pt x="241" y="116"/>
                  </a:lnTo>
                  <a:lnTo>
                    <a:pt x="238" y="113"/>
                  </a:lnTo>
                  <a:lnTo>
                    <a:pt x="236" y="111"/>
                  </a:lnTo>
                  <a:lnTo>
                    <a:pt x="233" y="111"/>
                  </a:lnTo>
                  <a:lnTo>
                    <a:pt x="230" y="108"/>
                  </a:lnTo>
                  <a:lnTo>
                    <a:pt x="227" y="105"/>
                  </a:lnTo>
                  <a:lnTo>
                    <a:pt x="225" y="103"/>
                  </a:lnTo>
                  <a:lnTo>
                    <a:pt x="222" y="100"/>
                  </a:lnTo>
                  <a:lnTo>
                    <a:pt x="219" y="97"/>
                  </a:lnTo>
                  <a:lnTo>
                    <a:pt x="217" y="95"/>
                  </a:lnTo>
                  <a:lnTo>
                    <a:pt x="214" y="92"/>
                  </a:lnTo>
                  <a:lnTo>
                    <a:pt x="211" y="89"/>
                  </a:lnTo>
                  <a:lnTo>
                    <a:pt x="208" y="86"/>
                  </a:lnTo>
                  <a:lnTo>
                    <a:pt x="206" y="86"/>
                  </a:lnTo>
                  <a:lnTo>
                    <a:pt x="203" y="84"/>
                  </a:lnTo>
                  <a:lnTo>
                    <a:pt x="200" y="81"/>
                  </a:lnTo>
                  <a:lnTo>
                    <a:pt x="198" y="78"/>
                  </a:lnTo>
                  <a:lnTo>
                    <a:pt x="192" y="76"/>
                  </a:lnTo>
                  <a:lnTo>
                    <a:pt x="190" y="73"/>
                  </a:lnTo>
                  <a:lnTo>
                    <a:pt x="187" y="73"/>
                  </a:lnTo>
                  <a:lnTo>
                    <a:pt x="184" y="70"/>
                  </a:lnTo>
                  <a:lnTo>
                    <a:pt x="181" y="68"/>
                  </a:lnTo>
                  <a:lnTo>
                    <a:pt x="179" y="65"/>
                  </a:lnTo>
                  <a:lnTo>
                    <a:pt x="176" y="65"/>
                  </a:lnTo>
                  <a:lnTo>
                    <a:pt x="173" y="62"/>
                  </a:lnTo>
                  <a:lnTo>
                    <a:pt x="171" y="59"/>
                  </a:lnTo>
                  <a:lnTo>
                    <a:pt x="165" y="57"/>
                  </a:lnTo>
                  <a:lnTo>
                    <a:pt x="163" y="57"/>
                  </a:lnTo>
                  <a:lnTo>
                    <a:pt x="160" y="54"/>
                  </a:lnTo>
                  <a:lnTo>
                    <a:pt x="157" y="51"/>
                  </a:lnTo>
                  <a:lnTo>
                    <a:pt x="154" y="51"/>
                  </a:lnTo>
                  <a:lnTo>
                    <a:pt x="149" y="49"/>
                  </a:lnTo>
                  <a:lnTo>
                    <a:pt x="146" y="46"/>
                  </a:lnTo>
                  <a:lnTo>
                    <a:pt x="144" y="46"/>
                  </a:lnTo>
                  <a:lnTo>
                    <a:pt x="141" y="43"/>
                  </a:lnTo>
                  <a:lnTo>
                    <a:pt x="138" y="41"/>
                  </a:lnTo>
                  <a:lnTo>
                    <a:pt x="133" y="41"/>
                  </a:lnTo>
                  <a:lnTo>
                    <a:pt x="130" y="38"/>
                  </a:lnTo>
                  <a:lnTo>
                    <a:pt x="127" y="35"/>
                  </a:lnTo>
                  <a:lnTo>
                    <a:pt x="125" y="35"/>
                  </a:lnTo>
                  <a:lnTo>
                    <a:pt x="119" y="32"/>
                  </a:lnTo>
                  <a:lnTo>
                    <a:pt x="117" y="32"/>
                  </a:lnTo>
                  <a:lnTo>
                    <a:pt x="114" y="30"/>
                  </a:lnTo>
                  <a:lnTo>
                    <a:pt x="109" y="30"/>
                  </a:lnTo>
                  <a:lnTo>
                    <a:pt x="106" y="27"/>
                  </a:lnTo>
                  <a:lnTo>
                    <a:pt x="103" y="27"/>
                  </a:lnTo>
                  <a:lnTo>
                    <a:pt x="100" y="24"/>
                  </a:lnTo>
                  <a:lnTo>
                    <a:pt x="95" y="24"/>
                  </a:lnTo>
                  <a:lnTo>
                    <a:pt x="92" y="22"/>
                  </a:lnTo>
                  <a:lnTo>
                    <a:pt x="90" y="22"/>
                  </a:lnTo>
                  <a:lnTo>
                    <a:pt x="84" y="19"/>
                  </a:lnTo>
                  <a:lnTo>
                    <a:pt x="82" y="19"/>
                  </a:lnTo>
                  <a:lnTo>
                    <a:pt x="79" y="16"/>
                  </a:lnTo>
                  <a:lnTo>
                    <a:pt x="73" y="16"/>
                  </a:lnTo>
                  <a:lnTo>
                    <a:pt x="71" y="16"/>
                  </a:lnTo>
                  <a:lnTo>
                    <a:pt x="68" y="14"/>
                  </a:lnTo>
                  <a:lnTo>
                    <a:pt x="63" y="14"/>
                  </a:lnTo>
                  <a:lnTo>
                    <a:pt x="60" y="11"/>
                  </a:lnTo>
                  <a:lnTo>
                    <a:pt x="57" y="11"/>
                  </a:lnTo>
                  <a:lnTo>
                    <a:pt x="52" y="11"/>
                  </a:lnTo>
                  <a:lnTo>
                    <a:pt x="49" y="8"/>
                  </a:lnTo>
                  <a:lnTo>
                    <a:pt x="46" y="8"/>
                  </a:lnTo>
                  <a:lnTo>
                    <a:pt x="41" y="8"/>
                  </a:lnTo>
                  <a:lnTo>
                    <a:pt x="38" y="5"/>
                  </a:lnTo>
                  <a:lnTo>
                    <a:pt x="33" y="5"/>
                  </a:lnTo>
                  <a:lnTo>
                    <a:pt x="30" y="5"/>
                  </a:lnTo>
                  <a:lnTo>
                    <a:pt x="27" y="5"/>
                  </a:lnTo>
                  <a:lnTo>
                    <a:pt x="22" y="3"/>
                  </a:lnTo>
                  <a:lnTo>
                    <a:pt x="19" y="3"/>
                  </a:lnTo>
                  <a:lnTo>
                    <a:pt x="17" y="3"/>
                  </a:lnTo>
                  <a:lnTo>
                    <a:pt x="11" y="3"/>
                  </a:lnTo>
                  <a:lnTo>
                    <a:pt x="9" y="0"/>
                  </a:lnTo>
                  <a:lnTo>
                    <a:pt x="3" y="0"/>
                  </a:lnTo>
                  <a:lnTo>
                    <a:pt x="0" y="0"/>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52" name="Freeform 384">
              <a:extLst>
                <a:ext uri="{FF2B5EF4-FFF2-40B4-BE49-F238E27FC236}">
                  <a16:creationId xmlns:a16="http://schemas.microsoft.com/office/drawing/2014/main" id="{1FAE50DC-4840-492D-8DC3-0266389431C0}"/>
                </a:ext>
              </a:extLst>
            </p:cNvPr>
            <p:cNvSpPr>
              <a:spLocks/>
            </p:cNvSpPr>
            <p:nvPr/>
          </p:nvSpPr>
          <p:spPr bwMode="auto">
            <a:xfrm>
              <a:off x="1925004" y="5693578"/>
              <a:ext cx="274366" cy="152364"/>
            </a:xfrm>
            <a:custGeom>
              <a:avLst/>
              <a:gdLst/>
              <a:ahLst/>
              <a:cxnLst>
                <a:cxn ang="0">
                  <a:pos x="389" y="3"/>
                </a:cxn>
                <a:cxn ang="0">
                  <a:pos x="379" y="0"/>
                </a:cxn>
                <a:cxn ang="0">
                  <a:pos x="368" y="0"/>
                </a:cxn>
                <a:cxn ang="0">
                  <a:pos x="354" y="0"/>
                </a:cxn>
                <a:cxn ang="0">
                  <a:pos x="343" y="0"/>
                </a:cxn>
                <a:cxn ang="0">
                  <a:pos x="333" y="0"/>
                </a:cxn>
                <a:cxn ang="0">
                  <a:pos x="322" y="0"/>
                </a:cxn>
                <a:cxn ang="0">
                  <a:pos x="311" y="3"/>
                </a:cxn>
                <a:cxn ang="0">
                  <a:pos x="298" y="3"/>
                </a:cxn>
                <a:cxn ang="0">
                  <a:pos x="287" y="6"/>
                </a:cxn>
                <a:cxn ang="0">
                  <a:pos x="276" y="6"/>
                </a:cxn>
                <a:cxn ang="0">
                  <a:pos x="265" y="8"/>
                </a:cxn>
                <a:cxn ang="0">
                  <a:pos x="254" y="11"/>
                </a:cxn>
                <a:cxn ang="0">
                  <a:pos x="243" y="14"/>
                </a:cxn>
                <a:cxn ang="0">
                  <a:pos x="233" y="17"/>
                </a:cxn>
                <a:cxn ang="0">
                  <a:pos x="222" y="19"/>
                </a:cxn>
                <a:cxn ang="0">
                  <a:pos x="211" y="25"/>
                </a:cxn>
                <a:cxn ang="0">
                  <a:pos x="200" y="27"/>
                </a:cxn>
                <a:cxn ang="0">
                  <a:pos x="189" y="33"/>
                </a:cxn>
                <a:cxn ang="0">
                  <a:pos x="179" y="35"/>
                </a:cxn>
                <a:cxn ang="0">
                  <a:pos x="168" y="41"/>
                </a:cxn>
                <a:cxn ang="0">
                  <a:pos x="157" y="46"/>
                </a:cxn>
                <a:cxn ang="0">
                  <a:pos x="149" y="52"/>
                </a:cxn>
                <a:cxn ang="0">
                  <a:pos x="138" y="57"/>
                </a:cxn>
                <a:cxn ang="0">
                  <a:pos x="130" y="62"/>
                </a:cxn>
                <a:cxn ang="0">
                  <a:pos x="119" y="68"/>
                </a:cxn>
                <a:cxn ang="0">
                  <a:pos x="111" y="73"/>
                </a:cxn>
                <a:cxn ang="0">
                  <a:pos x="103" y="81"/>
                </a:cxn>
                <a:cxn ang="0">
                  <a:pos x="92" y="87"/>
                </a:cxn>
                <a:cxn ang="0">
                  <a:pos x="84" y="95"/>
                </a:cxn>
                <a:cxn ang="0">
                  <a:pos x="76" y="103"/>
                </a:cxn>
                <a:cxn ang="0">
                  <a:pos x="68" y="108"/>
                </a:cxn>
                <a:cxn ang="0">
                  <a:pos x="60" y="116"/>
                </a:cxn>
                <a:cxn ang="0">
                  <a:pos x="54" y="125"/>
                </a:cxn>
                <a:cxn ang="0">
                  <a:pos x="46" y="133"/>
                </a:cxn>
                <a:cxn ang="0">
                  <a:pos x="38" y="141"/>
                </a:cxn>
                <a:cxn ang="0">
                  <a:pos x="33" y="149"/>
                </a:cxn>
                <a:cxn ang="0">
                  <a:pos x="27" y="160"/>
                </a:cxn>
                <a:cxn ang="0">
                  <a:pos x="19" y="168"/>
                </a:cxn>
                <a:cxn ang="0">
                  <a:pos x="14" y="176"/>
                </a:cxn>
                <a:cxn ang="0">
                  <a:pos x="8" y="184"/>
                </a:cxn>
                <a:cxn ang="0">
                  <a:pos x="3" y="195"/>
                </a:cxn>
              </a:cxnLst>
              <a:rect l="0" t="0" r="r" b="b"/>
              <a:pathLst>
                <a:path w="397" h="200">
                  <a:moveTo>
                    <a:pt x="397" y="3"/>
                  </a:moveTo>
                  <a:lnTo>
                    <a:pt x="395" y="3"/>
                  </a:lnTo>
                  <a:lnTo>
                    <a:pt x="389" y="3"/>
                  </a:lnTo>
                  <a:lnTo>
                    <a:pt x="387" y="3"/>
                  </a:lnTo>
                  <a:lnTo>
                    <a:pt x="381" y="3"/>
                  </a:lnTo>
                  <a:lnTo>
                    <a:pt x="379" y="0"/>
                  </a:lnTo>
                  <a:lnTo>
                    <a:pt x="373" y="0"/>
                  </a:lnTo>
                  <a:lnTo>
                    <a:pt x="370" y="0"/>
                  </a:lnTo>
                  <a:lnTo>
                    <a:pt x="368" y="0"/>
                  </a:lnTo>
                  <a:lnTo>
                    <a:pt x="362" y="0"/>
                  </a:lnTo>
                  <a:lnTo>
                    <a:pt x="360" y="0"/>
                  </a:lnTo>
                  <a:lnTo>
                    <a:pt x="354" y="0"/>
                  </a:lnTo>
                  <a:lnTo>
                    <a:pt x="352" y="0"/>
                  </a:lnTo>
                  <a:lnTo>
                    <a:pt x="349" y="0"/>
                  </a:lnTo>
                  <a:lnTo>
                    <a:pt x="343" y="0"/>
                  </a:lnTo>
                  <a:lnTo>
                    <a:pt x="341" y="0"/>
                  </a:lnTo>
                  <a:lnTo>
                    <a:pt x="335" y="0"/>
                  </a:lnTo>
                  <a:lnTo>
                    <a:pt x="333" y="0"/>
                  </a:lnTo>
                  <a:lnTo>
                    <a:pt x="330" y="0"/>
                  </a:lnTo>
                  <a:lnTo>
                    <a:pt x="325" y="0"/>
                  </a:lnTo>
                  <a:lnTo>
                    <a:pt x="322" y="0"/>
                  </a:lnTo>
                  <a:lnTo>
                    <a:pt x="316" y="0"/>
                  </a:lnTo>
                  <a:lnTo>
                    <a:pt x="314" y="3"/>
                  </a:lnTo>
                  <a:lnTo>
                    <a:pt x="311" y="3"/>
                  </a:lnTo>
                  <a:lnTo>
                    <a:pt x="306" y="3"/>
                  </a:lnTo>
                  <a:lnTo>
                    <a:pt x="303" y="3"/>
                  </a:lnTo>
                  <a:lnTo>
                    <a:pt x="298" y="3"/>
                  </a:lnTo>
                  <a:lnTo>
                    <a:pt x="295" y="3"/>
                  </a:lnTo>
                  <a:lnTo>
                    <a:pt x="292" y="3"/>
                  </a:lnTo>
                  <a:lnTo>
                    <a:pt x="287" y="6"/>
                  </a:lnTo>
                  <a:lnTo>
                    <a:pt x="284" y="6"/>
                  </a:lnTo>
                  <a:lnTo>
                    <a:pt x="279" y="6"/>
                  </a:lnTo>
                  <a:lnTo>
                    <a:pt x="276" y="6"/>
                  </a:lnTo>
                  <a:lnTo>
                    <a:pt x="273" y="8"/>
                  </a:lnTo>
                  <a:lnTo>
                    <a:pt x="268" y="8"/>
                  </a:lnTo>
                  <a:lnTo>
                    <a:pt x="265" y="8"/>
                  </a:lnTo>
                  <a:lnTo>
                    <a:pt x="260" y="8"/>
                  </a:lnTo>
                  <a:lnTo>
                    <a:pt x="257" y="11"/>
                  </a:lnTo>
                  <a:lnTo>
                    <a:pt x="254" y="11"/>
                  </a:lnTo>
                  <a:lnTo>
                    <a:pt x="249" y="11"/>
                  </a:lnTo>
                  <a:lnTo>
                    <a:pt x="246" y="14"/>
                  </a:lnTo>
                  <a:lnTo>
                    <a:pt x="243" y="14"/>
                  </a:lnTo>
                  <a:lnTo>
                    <a:pt x="238" y="14"/>
                  </a:lnTo>
                  <a:lnTo>
                    <a:pt x="235" y="17"/>
                  </a:lnTo>
                  <a:lnTo>
                    <a:pt x="233" y="17"/>
                  </a:lnTo>
                  <a:lnTo>
                    <a:pt x="227" y="17"/>
                  </a:lnTo>
                  <a:lnTo>
                    <a:pt x="225" y="19"/>
                  </a:lnTo>
                  <a:lnTo>
                    <a:pt x="222" y="19"/>
                  </a:lnTo>
                  <a:lnTo>
                    <a:pt x="216" y="22"/>
                  </a:lnTo>
                  <a:lnTo>
                    <a:pt x="214" y="22"/>
                  </a:lnTo>
                  <a:lnTo>
                    <a:pt x="211" y="25"/>
                  </a:lnTo>
                  <a:lnTo>
                    <a:pt x="206" y="25"/>
                  </a:lnTo>
                  <a:lnTo>
                    <a:pt x="203" y="27"/>
                  </a:lnTo>
                  <a:lnTo>
                    <a:pt x="200" y="27"/>
                  </a:lnTo>
                  <a:lnTo>
                    <a:pt x="195" y="30"/>
                  </a:lnTo>
                  <a:lnTo>
                    <a:pt x="192" y="30"/>
                  </a:lnTo>
                  <a:lnTo>
                    <a:pt x="189" y="33"/>
                  </a:lnTo>
                  <a:lnTo>
                    <a:pt x="184" y="33"/>
                  </a:lnTo>
                  <a:lnTo>
                    <a:pt x="181" y="35"/>
                  </a:lnTo>
                  <a:lnTo>
                    <a:pt x="179" y="35"/>
                  </a:lnTo>
                  <a:lnTo>
                    <a:pt x="176" y="38"/>
                  </a:lnTo>
                  <a:lnTo>
                    <a:pt x="171" y="38"/>
                  </a:lnTo>
                  <a:lnTo>
                    <a:pt x="168" y="41"/>
                  </a:lnTo>
                  <a:lnTo>
                    <a:pt x="165" y="44"/>
                  </a:lnTo>
                  <a:lnTo>
                    <a:pt x="162" y="44"/>
                  </a:lnTo>
                  <a:lnTo>
                    <a:pt x="157" y="46"/>
                  </a:lnTo>
                  <a:lnTo>
                    <a:pt x="154" y="46"/>
                  </a:lnTo>
                  <a:lnTo>
                    <a:pt x="152" y="49"/>
                  </a:lnTo>
                  <a:lnTo>
                    <a:pt x="149" y="52"/>
                  </a:lnTo>
                  <a:lnTo>
                    <a:pt x="146" y="52"/>
                  </a:lnTo>
                  <a:lnTo>
                    <a:pt x="141" y="54"/>
                  </a:lnTo>
                  <a:lnTo>
                    <a:pt x="138" y="57"/>
                  </a:lnTo>
                  <a:lnTo>
                    <a:pt x="135" y="57"/>
                  </a:lnTo>
                  <a:lnTo>
                    <a:pt x="133" y="60"/>
                  </a:lnTo>
                  <a:lnTo>
                    <a:pt x="130" y="62"/>
                  </a:lnTo>
                  <a:lnTo>
                    <a:pt x="127" y="65"/>
                  </a:lnTo>
                  <a:lnTo>
                    <a:pt x="122" y="65"/>
                  </a:lnTo>
                  <a:lnTo>
                    <a:pt x="119" y="68"/>
                  </a:lnTo>
                  <a:lnTo>
                    <a:pt x="117" y="71"/>
                  </a:lnTo>
                  <a:lnTo>
                    <a:pt x="114" y="73"/>
                  </a:lnTo>
                  <a:lnTo>
                    <a:pt x="111" y="73"/>
                  </a:lnTo>
                  <a:lnTo>
                    <a:pt x="108" y="76"/>
                  </a:lnTo>
                  <a:lnTo>
                    <a:pt x="106" y="79"/>
                  </a:lnTo>
                  <a:lnTo>
                    <a:pt x="103" y="81"/>
                  </a:lnTo>
                  <a:lnTo>
                    <a:pt x="100" y="84"/>
                  </a:lnTo>
                  <a:lnTo>
                    <a:pt x="95" y="87"/>
                  </a:lnTo>
                  <a:lnTo>
                    <a:pt x="92" y="87"/>
                  </a:lnTo>
                  <a:lnTo>
                    <a:pt x="90" y="89"/>
                  </a:lnTo>
                  <a:lnTo>
                    <a:pt x="87" y="92"/>
                  </a:lnTo>
                  <a:lnTo>
                    <a:pt x="84" y="95"/>
                  </a:lnTo>
                  <a:lnTo>
                    <a:pt x="81" y="98"/>
                  </a:lnTo>
                  <a:lnTo>
                    <a:pt x="79" y="100"/>
                  </a:lnTo>
                  <a:lnTo>
                    <a:pt x="76" y="103"/>
                  </a:lnTo>
                  <a:lnTo>
                    <a:pt x="73" y="106"/>
                  </a:lnTo>
                  <a:lnTo>
                    <a:pt x="71" y="108"/>
                  </a:lnTo>
                  <a:lnTo>
                    <a:pt x="68" y="108"/>
                  </a:lnTo>
                  <a:lnTo>
                    <a:pt x="65" y="111"/>
                  </a:lnTo>
                  <a:lnTo>
                    <a:pt x="62" y="114"/>
                  </a:lnTo>
                  <a:lnTo>
                    <a:pt x="60" y="116"/>
                  </a:lnTo>
                  <a:lnTo>
                    <a:pt x="60" y="119"/>
                  </a:lnTo>
                  <a:lnTo>
                    <a:pt x="57" y="122"/>
                  </a:lnTo>
                  <a:lnTo>
                    <a:pt x="54" y="125"/>
                  </a:lnTo>
                  <a:lnTo>
                    <a:pt x="52" y="127"/>
                  </a:lnTo>
                  <a:lnTo>
                    <a:pt x="49" y="130"/>
                  </a:lnTo>
                  <a:lnTo>
                    <a:pt x="46" y="133"/>
                  </a:lnTo>
                  <a:lnTo>
                    <a:pt x="44" y="135"/>
                  </a:lnTo>
                  <a:lnTo>
                    <a:pt x="41" y="138"/>
                  </a:lnTo>
                  <a:lnTo>
                    <a:pt x="38" y="141"/>
                  </a:lnTo>
                  <a:lnTo>
                    <a:pt x="38" y="144"/>
                  </a:lnTo>
                  <a:lnTo>
                    <a:pt x="35" y="146"/>
                  </a:lnTo>
                  <a:lnTo>
                    <a:pt x="33" y="149"/>
                  </a:lnTo>
                  <a:lnTo>
                    <a:pt x="30" y="152"/>
                  </a:lnTo>
                  <a:lnTo>
                    <a:pt x="27" y="154"/>
                  </a:lnTo>
                  <a:lnTo>
                    <a:pt x="27" y="160"/>
                  </a:lnTo>
                  <a:lnTo>
                    <a:pt x="25" y="162"/>
                  </a:lnTo>
                  <a:lnTo>
                    <a:pt x="22" y="165"/>
                  </a:lnTo>
                  <a:lnTo>
                    <a:pt x="19" y="168"/>
                  </a:lnTo>
                  <a:lnTo>
                    <a:pt x="19" y="171"/>
                  </a:lnTo>
                  <a:lnTo>
                    <a:pt x="17" y="173"/>
                  </a:lnTo>
                  <a:lnTo>
                    <a:pt x="14" y="176"/>
                  </a:lnTo>
                  <a:lnTo>
                    <a:pt x="14" y="179"/>
                  </a:lnTo>
                  <a:lnTo>
                    <a:pt x="11" y="181"/>
                  </a:lnTo>
                  <a:lnTo>
                    <a:pt x="8" y="184"/>
                  </a:lnTo>
                  <a:lnTo>
                    <a:pt x="8" y="189"/>
                  </a:lnTo>
                  <a:lnTo>
                    <a:pt x="6" y="192"/>
                  </a:lnTo>
                  <a:lnTo>
                    <a:pt x="3" y="195"/>
                  </a:lnTo>
                  <a:lnTo>
                    <a:pt x="3" y="198"/>
                  </a:lnTo>
                  <a:lnTo>
                    <a:pt x="0" y="200"/>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53" name="Freeform 385">
              <a:extLst>
                <a:ext uri="{FF2B5EF4-FFF2-40B4-BE49-F238E27FC236}">
                  <a16:creationId xmlns:a16="http://schemas.microsoft.com/office/drawing/2014/main" id="{5D390B36-DAD8-473E-8E12-EF099D0CB871}"/>
                </a:ext>
              </a:extLst>
            </p:cNvPr>
            <p:cNvSpPr>
              <a:spLocks/>
            </p:cNvSpPr>
            <p:nvPr/>
          </p:nvSpPr>
          <p:spPr bwMode="auto">
            <a:xfrm>
              <a:off x="1900816" y="5845942"/>
              <a:ext cx="166555" cy="354247"/>
            </a:xfrm>
            <a:custGeom>
              <a:avLst/>
              <a:gdLst/>
              <a:ahLst/>
              <a:cxnLst>
                <a:cxn ang="0">
                  <a:pos x="33" y="6"/>
                </a:cxn>
                <a:cxn ang="0">
                  <a:pos x="27" y="16"/>
                </a:cxn>
                <a:cxn ang="0">
                  <a:pos x="25" y="27"/>
                </a:cxn>
                <a:cxn ang="0">
                  <a:pos x="19" y="35"/>
                </a:cxn>
                <a:cxn ang="0">
                  <a:pos x="16" y="49"/>
                </a:cxn>
                <a:cxn ang="0">
                  <a:pos x="11" y="62"/>
                </a:cxn>
                <a:cxn ang="0">
                  <a:pos x="8" y="81"/>
                </a:cxn>
                <a:cxn ang="0">
                  <a:pos x="3" y="100"/>
                </a:cxn>
                <a:cxn ang="0">
                  <a:pos x="0" y="165"/>
                </a:cxn>
                <a:cxn ang="0">
                  <a:pos x="6" y="192"/>
                </a:cxn>
                <a:cxn ang="0">
                  <a:pos x="8" y="216"/>
                </a:cxn>
                <a:cxn ang="0">
                  <a:pos x="14" y="230"/>
                </a:cxn>
                <a:cxn ang="0">
                  <a:pos x="16" y="246"/>
                </a:cxn>
                <a:cxn ang="0">
                  <a:pos x="22" y="257"/>
                </a:cxn>
                <a:cxn ang="0">
                  <a:pos x="25" y="265"/>
                </a:cxn>
                <a:cxn ang="0">
                  <a:pos x="30" y="276"/>
                </a:cxn>
                <a:cxn ang="0">
                  <a:pos x="33" y="284"/>
                </a:cxn>
                <a:cxn ang="0">
                  <a:pos x="38" y="295"/>
                </a:cxn>
                <a:cxn ang="0">
                  <a:pos x="43" y="303"/>
                </a:cxn>
                <a:cxn ang="0">
                  <a:pos x="49" y="314"/>
                </a:cxn>
                <a:cxn ang="0">
                  <a:pos x="54" y="322"/>
                </a:cxn>
                <a:cxn ang="0">
                  <a:pos x="60" y="330"/>
                </a:cxn>
                <a:cxn ang="0">
                  <a:pos x="68" y="338"/>
                </a:cxn>
                <a:cxn ang="0">
                  <a:pos x="73" y="346"/>
                </a:cxn>
                <a:cxn ang="0">
                  <a:pos x="81" y="357"/>
                </a:cxn>
                <a:cxn ang="0">
                  <a:pos x="87" y="365"/>
                </a:cxn>
                <a:cxn ang="0">
                  <a:pos x="95" y="370"/>
                </a:cxn>
                <a:cxn ang="0">
                  <a:pos x="103" y="379"/>
                </a:cxn>
                <a:cxn ang="0">
                  <a:pos x="111" y="387"/>
                </a:cxn>
                <a:cxn ang="0">
                  <a:pos x="119" y="395"/>
                </a:cxn>
                <a:cxn ang="0">
                  <a:pos x="127" y="400"/>
                </a:cxn>
                <a:cxn ang="0">
                  <a:pos x="135" y="408"/>
                </a:cxn>
                <a:cxn ang="0">
                  <a:pos x="146" y="414"/>
                </a:cxn>
                <a:cxn ang="0">
                  <a:pos x="154" y="422"/>
                </a:cxn>
                <a:cxn ang="0">
                  <a:pos x="162" y="427"/>
                </a:cxn>
                <a:cxn ang="0">
                  <a:pos x="173" y="433"/>
                </a:cxn>
                <a:cxn ang="0">
                  <a:pos x="181" y="438"/>
                </a:cxn>
                <a:cxn ang="0">
                  <a:pos x="192" y="443"/>
                </a:cxn>
                <a:cxn ang="0">
                  <a:pos x="203" y="449"/>
                </a:cxn>
                <a:cxn ang="0">
                  <a:pos x="211" y="454"/>
                </a:cxn>
                <a:cxn ang="0">
                  <a:pos x="222" y="457"/>
                </a:cxn>
                <a:cxn ang="0">
                  <a:pos x="233" y="462"/>
                </a:cxn>
              </a:cxnLst>
              <a:rect l="0" t="0" r="r" b="b"/>
              <a:pathLst>
                <a:path w="241" h="465">
                  <a:moveTo>
                    <a:pt x="35" y="0"/>
                  </a:moveTo>
                  <a:lnTo>
                    <a:pt x="35" y="3"/>
                  </a:lnTo>
                  <a:lnTo>
                    <a:pt x="33" y="6"/>
                  </a:lnTo>
                  <a:lnTo>
                    <a:pt x="30" y="11"/>
                  </a:lnTo>
                  <a:lnTo>
                    <a:pt x="30" y="14"/>
                  </a:lnTo>
                  <a:lnTo>
                    <a:pt x="27" y="16"/>
                  </a:lnTo>
                  <a:lnTo>
                    <a:pt x="27" y="19"/>
                  </a:lnTo>
                  <a:lnTo>
                    <a:pt x="25" y="22"/>
                  </a:lnTo>
                  <a:lnTo>
                    <a:pt x="25" y="27"/>
                  </a:lnTo>
                  <a:lnTo>
                    <a:pt x="22" y="30"/>
                  </a:lnTo>
                  <a:lnTo>
                    <a:pt x="22" y="33"/>
                  </a:lnTo>
                  <a:lnTo>
                    <a:pt x="19" y="35"/>
                  </a:lnTo>
                  <a:lnTo>
                    <a:pt x="19" y="43"/>
                  </a:lnTo>
                  <a:lnTo>
                    <a:pt x="16" y="46"/>
                  </a:lnTo>
                  <a:lnTo>
                    <a:pt x="16" y="49"/>
                  </a:lnTo>
                  <a:lnTo>
                    <a:pt x="14" y="52"/>
                  </a:lnTo>
                  <a:lnTo>
                    <a:pt x="14" y="60"/>
                  </a:lnTo>
                  <a:lnTo>
                    <a:pt x="11" y="62"/>
                  </a:lnTo>
                  <a:lnTo>
                    <a:pt x="11" y="68"/>
                  </a:lnTo>
                  <a:lnTo>
                    <a:pt x="8" y="73"/>
                  </a:lnTo>
                  <a:lnTo>
                    <a:pt x="8" y="81"/>
                  </a:lnTo>
                  <a:lnTo>
                    <a:pt x="6" y="87"/>
                  </a:lnTo>
                  <a:lnTo>
                    <a:pt x="6" y="98"/>
                  </a:lnTo>
                  <a:lnTo>
                    <a:pt x="3" y="100"/>
                  </a:lnTo>
                  <a:lnTo>
                    <a:pt x="3" y="125"/>
                  </a:lnTo>
                  <a:lnTo>
                    <a:pt x="0" y="127"/>
                  </a:lnTo>
                  <a:lnTo>
                    <a:pt x="0" y="165"/>
                  </a:lnTo>
                  <a:lnTo>
                    <a:pt x="3" y="168"/>
                  </a:lnTo>
                  <a:lnTo>
                    <a:pt x="3" y="189"/>
                  </a:lnTo>
                  <a:lnTo>
                    <a:pt x="6" y="192"/>
                  </a:lnTo>
                  <a:lnTo>
                    <a:pt x="6" y="206"/>
                  </a:lnTo>
                  <a:lnTo>
                    <a:pt x="8" y="208"/>
                  </a:lnTo>
                  <a:lnTo>
                    <a:pt x="8" y="216"/>
                  </a:lnTo>
                  <a:lnTo>
                    <a:pt x="11" y="219"/>
                  </a:lnTo>
                  <a:lnTo>
                    <a:pt x="11" y="227"/>
                  </a:lnTo>
                  <a:lnTo>
                    <a:pt x="14" y="230"/>
                  </a:lnTo>
                  <a:lnTo>
                    <a:pt x="14" y="235"/>
                  </a:lnTo>
                  <a:lnTo>
                    <a:pt x="16" y="241"/>
                  </a:lnTo>
                  <a:lnTo>
                    <a:pt x="16" y="246"/>
                  </a:lnTo>
                  <a:lnTo>
                    <a:pt x="19" y="249"/>
                  </a:lnTo>
                  <a:lnTo>
                    <a:pt x="19" y="252"/>
                  </a:lnTo>
                  <a:lnTo>
                    <a:pt x="22" y="257"/>
                  </a:lnTo>
                  <a:lnTo>
                    <a:pt x="22" y="260"/>
                  </a:lnTo>
                  <a:lnTo>
                    <a:pt x="25" y="262"/>
                  </a:lnTo>
                  <a:lnTo>
                    <a:pt x="25" y="265"/>
                  </a:lnTo>
                  <a:lnTo>
                    <a:pt x="27" y="268"/>
                  </a:lnTo>
                  <a:lnTo>
                    <a:pt x="27" y="273"/>
                  </a:lnTo>
                  <a:lnTo>
                    <a:pt x="30" y="276"/>
                  </a:lnTo>
                  <a:lnTo>
                    <a:pt x="30" y="279"/>
                  </a:lnTo>
                  <a:lnTo>
                    <a:pt x="33" y="281"/>
                  </a:lnTo>
                  <a:lnTo>
                    <a:pt x="33" y="284"/>
                  </a:lnTo>
                  <a:lnTo>
                    <a:pt x="35" y="287"/>
                  </a:lnTo>
                  <a:lnTo>
                    <a:pt x="38" y="292"/>
                  </a:lnTo>
                  <a:lnTo>
                    <a:pt x="38" y="295"/>
                  </a:lnTo>
                  <a:lnTo>
                    <a:pt x="41" y="297"/>
                  </a:lnTo>
                  <a:lnTo>
                    <a:pt x="41" y="300"/>
                  </a:lnTo>
                  <a:lnTo>
                    <a:pt x="43" y="303"/>
                  </a:lnTo>
                  <a:lnTo>
                    <a:pt x="46" y="306"/>
                  </a:lnTo>
                  <a:lnTo>
                    <a:pt x="46" y="308"/>
                  </a:lnTo>
                  <a:lnTo>
                    <a:pt x="49" y="314"/>
                  </a:lnTo>
                  <a:lnTo>
                    <a:pt x="52" y="316"/>
                  </a:lnTo>
                  <a:lnTo>
                    <a:pt x="54" y="319"/>
                  </a:lnTo>
                  <a:lnTo>
                    <a:pt x="54" y="322"/>
                  </a:lnTo>
                  <a:lnTo>
                    <a:pt x="57" y="324"/>
                  </a:lnTo>
                  <a:lnTo>
                    <a:pt x="60" y="327"/>
                  </a:lnTo>
                  <a:lnTo>
                    <a:pt x="60" y="330"/>
                  </a:lnTo>
                  <a:lnTo>
                    <a:pt x="62" y="333"/>
                  </a:lnTo>
                  <a:lnTo>
                    <a:pt x="65" y="335"/>
                  </a:lnTo>
                  <a:lnTo>
                    <a:pt x="68" y="338"/>
                  </a:lnTo>
                  <a:lnTo>
                    <a:pt x="70" y="341"/>
                  </a:lnTo>
                  <a:lnTo>
                    <a:pt x="70" y="343"/>
                  </a:lnTo>
                  <a:lnTo>
                    <a:pt x="73" y="346"/>
                  </a:lnTo>
                  <a:lnTo>
                    <a:pt x="76" y="349"/>
                  </a:lnTo>
                  <a:lnTo>
                    <a:pt x="79" y="351"/>
                  </a:lnTo>
                  <a:lnTo>
                    <a:pt x="81" y="357"/>
                  </a:lnTo>
                  <a:lnTo>
                    <a:pt x="84" y="360"/>
                  </a:lnTo>
                  <a:lnTo>
                    <a:pt x="89" y="365"/>
                  </a:lnTo>
                  <a:lnTo>
                    <a:pt x="87" y="365"/>
                  </a:lnTo>
                  <a:lnTo>
                    <a:pt x="89" y="365"/>
                  </a:lnTo>
                  <a:lnTo>
                    <a:pt x="92" y="368"/>
                  </a:lnTo>
                  <a:lnTo>
                    <a:pt x="95" y="370"/>
                  </a:lnTo>
                  <a:lnTo>
                    <a:pt x="97" y="373"/>
                  </a:lnTo>
                  <a:lnTo>
                    <a:pt x="100" y="376"/>
                  </a:lnTo>
                  <a:lnTo>
                    <a:pt x="103" y="379"/>
                  </a:lnTo>
                  <a:lnTo>
                    <a:pt x="106" y="381"/>
                  </a:lnTo>
                  <a:lnTo>
                    <a:pt x="108" y="384"/>
                  </a:lnTo>
                  <a:lnTo>
                    <a:pt x="111" y="387"/>
                  </a:lnTo>
                  <a:lnTo>
                    <a:pt x="114" y="389"/>
                  </a:lnTo>
                  <a:lnTo>
                    <a:pt x="116" y="392"/>
                  </a:lnTo>
                  <a:lnTo>
                    <a:pt x="119" y="395"/>
                  </a:lnTo>
                  <a:lnTo>
                    <a:pt x="122" y="397"/>
                  </a:lnTo>
                  <a:lnTo>
                    <a:pt x="125" y="397"/>
                  </a:lnTo>
                  <a:lnTo>
                    <a:pt x="127" y="400"/>
                  </a:lnTo>
                  <a:lnTo>
                    <a:pt x="130" y="403"/>
                  </a:lnTo>
                  <a:lnTo>
                    <a:pt x="133" y="406"/>
                  </a:lnTo>
                  <a:lnTo>
                    <a:pt x="135" y="408"/>
                  </a:lnTo>
                  <a:lnTo>
                    <a:pt x="138" y="411"/>
                  </a:lnTo>
                  <a:lnTo>
                    <a:pt x="141" y="411"/>
                  </a:lnTo>
                  <a:lnTo>
                    <a:pt x="146" y="414"/>
                  </a:lnTo>
                  <a:lnTo>
                    <a:pt x="149" y="416"/>
                  </a:lnTo>
                  <a:lnTo>
                    <a:pt x="152" y="419"/>
                  </a:lnTo>
                  <a:lnTo>
                    <a:pt x="154" y="422"/>
                  </a:lnTo>
                  <a:lnTo>
                    <a:pt x="157" y="422"/>
                  </a:lnTo>
                  <a:lnTo>
                    <a:pt x="160" y="424"/>
                  </a:lnTo>
                  <a:lnTo>
                    <a:pt x="162" y="427"/>
                  </a:lnTo>
                  <a:lnTo>
                    <a:pt x="165" y="430"/>
                  </a:lnTo>
                  <a:lnTo>
                    <a:pt x="170" y="430"/>
                  </a:lnTo>
                  <a:lnTo>
                    <a:pt x="173" y="433"/>
                  </a:lnTo>
                  <a:lnTo>
                    <a:pt x="176" y="435"/>
                  </a:lnTo>
                  <a:lnTo>
                    <a:pt x="179" y="435"/>
                  </a:lnTo>
                  <a:lnTo>
                    <a:pt x="181" y="438"/>
                  </a:lnTo>
                  <a:lnTo>
                    <a:pt x="187" y="441"/>
                  </a:lnTo>
                  <a:lnTo>
                    <a:pt x="189" y="441"/>
                  </a:lnTo>
                  <a:lnTo>
                    <a:pt x="192" y="443"/>
                  </a:lnTo>
                  <a:lnTo>
                    <a:pt x="195" y="446"/>
                  </a:lnTo>
                  <a:lnTo>
                    <a:pt x="197" y="446"/>
                  </a:lnTo>
                  <a:lnTo>
                    <a:pt x="203" y="449"/>
                  </a:lnTo>
                  <a:lnTo>
                    <a:pt x="206" y="449"/>
                  </a:lnTo>
                  <a:lnTo>
                    <a:pt x="208" y="451"/>
                  </a:lnTo>
                  <a:lnTo>
                    <a:pt x="211" y="454"/>
                  </a:lnTo>
                  <a:lnTo>
                    <a:pt x="216" y="454"/>
                  </a:lnTo>
                  <a:lnTo>
                    <a:pt x="219" y="457"/>
                  </a:lnTo>
                  <a:lnTo>
                    <a:pt x="222" y="457"/>
                  </a:lnTo>
                  <a:lnTo>
                    <a:pt x="227" y="460"/>
                  </a:lnTo>
                  <a:lnTo>
                    <a:pt x="230" y="460"/>
                  </a:lnTo>
                  <a:lnTo>
                    <a:pt x="233" y="462"/>
                  </a:lnTo>
                  <a:lnTo>
                    <a:pt x="235" y="462"/>
                  </a:lnTo>
                  <a:lnTo>
                    <a:pt x="241" y="465"/>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54" name="Freeform 386">
              <a:extLst>
                <a:ext uri="{FF2B5EF4-FFF2-40B4-BE49-F238E27FC236}">
                  <a16:creationId xmlns:a16="http://schemas.microsoft.com/office/drawing/2014/main" id="{D03168CE-FA02-499F-B636-FACF2C0D6B2F}"/>
                </a:ext>
              </a:extLst>
            </p:cNvPr>
            <p:cNvSpPr>
              <a:spLocks/>
            </p:cNvSpPr>
            <p:nvPr/>
          </p:nvSpPr>
          <p:spPr bwMode="auto">
            <a:xfrm>
              <a:off x="2067371" y="6121721"/>
              <a:ext cx="302010" cy="96751"/>
            </a:xfrm>
            <a:custGeom>
              <a:avLst/>
              <a:gdLst/>
              <a:ahLst/>
              <a:cxnLst>
                <a:cxn ang="0">
                  <a:pos x="5" y="106"/>
                </a:cxn>
                <a:cxn ang="0">
                  <a:pos x="16" y="108"/>
                </a:cxn>
                <a:cxn ang="0">
                  <a:pos x="27" y="111"/>
                </a:cxn>
                <a:cxn ang="0">
                  <a:pos x="37" y="114"/>
                </a:cxn>
                <a:cxn ang="0">
                  <a:pos x="51" y="116"/>
                </a:cxn>
                <a:cxn ang="0">
                  <a:pos x="62" y="119"/>
                </a:cxn>
                <a:cxn ang="0">
                  <a:pos x="73" y="122"/>
                </a:cxn>
                <a:cxn ang="0">
                  <a:pos x="83" y="125"/>
                </a:cxn>
                <a:cxn ang="0">
                  <a:pos x="94" y="125"/>
                </a:cxn>
                <a:cxn ang="0">
                  <a:pos x="105" y="125"/>
                </a:cxn>
                <a:cxn ang="0">
                  <a:pos x="119" y="127"/>
                </a:cxn>
                <a:cxn ang="0">
                  <a:pos x="129" y="127"/>
                </a:cxn>
                <a:cxn ang="0">
                  <a:pos x="140" y="127"/>
                </a:cxn>
                <a:cxn ang="0">
                  <a:pos x="151" y="127"/>
                </a:cxn>
                <a:cxn ang="0">
                  <a:pos x="164" y="127"/>
                </a:cxn>
                <a:cxn ang="0">
                  <a:pos x="175" y="127"/>
                </a:cxn>
                <a:cxn ang="0">
                  <a:pos x="186" y="125"/>
                </a:cxn>
                <a:cxn ang="0">
                  <a:pos x="197" y="125"/>
                </a:cxn>
                <a:cxn ang="0">
                  <a:pos x="208" y="122"/>
                </a:cxn>
                <a:cxn ang="0">
                  <a:pos x="221" y="119"/>
                </a:cxn>
                <a:cxn ang="0">
                  <a:pos x="232" y="116"/>
                </a:cxn>
                <a:cxn ang="0">
                  <a:pos x="243" y="114"/>
                </a:cxn>
                <a:cxn ang="0">
                  <a:pos x="254" y="111"/>
                </a:cxn>
                <a:cxn ang="0">
                  <a:pos x="264" y="108"/>
                </a:cxn>
                <a:cxn ang="0">
                  <a:pos x="275" y="106"/>
                </a:cxn>
                <a:cxn ang="0">
                  <a:pos x="286" y="103"/>
                </a:cxn>
                <a:cxn ang="0">
                  <a:pos x="297" y="98"/>
                </a:cxn>
                <a:cxn ang="0">
                  <a:pos x="308" y="92"/>
                </a:cxn>
                <a:cxn ang="0">
                  <a:pos x="316" y="89"/>
                </a:cxn>
                <a:cxn ang="0">
                  <a:pos x="327" y="84"/>
                </a:cxn>
                <a:cxn ang="0">
                  <a:pos x="337" y="79"/>
                </a:cxn>
                <a:cxn ang="0">
                  <a:pos x="345" y="73"/>
                </a:cxn>
                <a:cxn ang="0">
                  <a:pos x="356" y="68"/>
                </a:cxn>
                <a:cxn ang="0">
                  <a:pos x="364" y="62"/>
                </a:cxn>
                <a:cxn ang="0">
                  <a:pos x="375" y="54"/>
                </a:cxn>
                <a:cxn ang="0">
                  <a:pos x="383" y="49"/>
                </a:cxn>
                <a:cxn ang="0">
                  <a:pos x="391" y="44"/>
                </a:cxn>
                <a:cxn ang="0">
                  <a:pos x="402" y="35"/>
                </a:cxn>
                <a:cxn ang="0">
                  <a:pos x="410" y="27"/>
                </a:cxn>
                <a:cxn ang="0">
                  <a:pos x="418" y="22"/>
                </a:cxn>
                <a:cxn ang="0">
                  <a:pos x="424" y="14"/>
                </a:cxn>
                <a:cxn ang="0">
                  <a:pos x="432" y="6"/>
                </a:cxn>
              </a:cxnLst>
              <a:rect l="0" t="0" r="r" b="b"/>
              <a:pathLst>
                <a:path w="437" h="127">
                  <a:moveTo>
                    <a:pt x="0" y="103"/>
                  </a:moveTo>
                  <a:lnTo>
                    <a:pt x="2" y="103"/>
                  </a:lnTo>
                  <a:lnTo>
                    <a:pt x="5" y="106"/>
                  </a:lnTo>
                  <a:lnTo>
                    <a:pt x="10" y="106"/>
                  </a:lnTo>
                  <a:lnTo>
                    <a:pt x="13" y="108"/>
                  </a:lnTo>
                  <a:lnTo>
                    <a:pt x="16" y="108"/>
                  </a:lnTo>
                  <a:lnTo>
                    <a:pt x="21" y="108"/>
                  </a:lnTo>
                  <a:lnTo>
                    <a:pt x="24" y="111"/>
                  </a:lnTo>
                  <a:lnTo>
                    <a:pt x="27" y="111"/>
                  </a:lnTo>
                  <a:lnTo>
                    <a:pt x="32" y="114"/>
                  </a:lnTo>
                  <a:lnTo>
                    <a:pt x="35" y="114"/>
                  </a:lnTo>
                  <a:lnTo>
                    <a:pt x="37" y="114"/>
                  </a:lnTo>
                  <a:lnTo>
                    <a:pt x="43" y="116"/>
                  </a:lnTo>
                  <a:lnTo>
                    <a:pt x="46" y="116"/>
                  </a:lnTo>
                  <a:lnTo>
                    <a:pt x="51" y="116"/>
                  </a:lnTo>
                  <a:lnTo>
                    <a:pt x="54" y="119"/>
                  </a:lnTo>
                  <a:lnTo>
                    <a:pt x="56" y="119"/>
                  </a:lnTo>
                  <a:lnTo>
                    <a:pt x="62" y="119"/>
                  </a:lnTo>
                  <a:lnTo>
                    <a:pt x="65" y="119"/>
                  </a:lnTo>
                  <a:lnTo>
                    <a:pt x="67" y="122"/>
                  </a:lnTo>
                  <a:lnTo>
                    <a:pt x="73" y="122"/>
                  </a:lnTo>
                  <a:lnTo>
                    <a:pt x="75" y="122"/>
                  </a:lnTo>
                  <a:lnTo>
                    <a:pt x="81" y="122"/>
                  </a:lnTo>
                  <a:lnTo>
                    <a:pt x="83" y="125"/>
                  </a:lnTo>
                  <a:lnTo>
                    <a:pt x="86" y="125"/>
                  </a:lnTo>
                  <a:lnTo>
                    <a:pt x="92" y="125"/>
                  </a:lnTo>
                  <a:lnTo>
                    <a:pt x="94" y="125"/>
                  </a:lnTo>
                  <a:lnTo>
                    <a:pt x="100" y="125"/>
                  </a:lnTo>
                  <a:lnTo>
                    <a:pt x="102" y="125"/>
                  </a:lnTo>
                  <a:lnTo>
                    <a:pt x="105" y="125"/>
                  </a:lnTo>
                  <a:lnTo>
                    <a:pt x="110" y="127"/>
                  </a:lnTo>
                  <a:lnTo>
                    <a:pt x="113" y="127"/>
                  </a:lnTo>
                  <a:lnTo>
                    <a:pt x="119" y="127"/>
                  </a:lnTo>
                  <a:lnTo>
                    <a:pt x="121" y="127"/>
                  </a:lnTo>
                  <a:lnTo>
                    <a:pt x="127" y="127"/>
                  </a:lnTo>
                  <a:lnTo>
                    <a:pt x="129" y="127"/>
                  </a:lnTo>
                  <a:lnTo>
                    <a:pt x="132" y="127"/>
                  </a:lnTo>
                  <a:lnTo>
                    <a:pt x="137" y="127"/>
                  </a:lnTo>
                  <a:lnTo>
                    <a:pt x="140" y="127"/>
                  </a:lnTo>
                  <a:lnTo>
                    <a:pt x="146" y="127"/>
                  </a:lnTo>
                  <a:lnTo>
                    <a:pt x="148" y="127"/>
                  </a:lnTo>
                  <a:lnTo>
                    <a:pt x="151" y="127"/>
                  </a:lnTo>
                  <a:lnTo>
                    <a:pt x="156" y="127"/>
                  </a:lnTo>
                  <a:lnTo>
                    <a:pt x="159" y="127"/>
                  </a:lnTo>
                  <a:lnTo>
                    <a:pt x="164" y="127"/>
                  </a:lnTo>
                  <a:lnTo>
                    <a:pt x="167" y="127"/>
                  </a:lnTo>
                  <a:lnTo>
                    <a:pt x="170" y="127"/>
                  </a:lnTo>
                  <a:lnTo>
                    <a:pt x="175" y="127"/>
                  </a:lnTo>
                  <a:lnTo>
                    <a:pt x="178" y="125"/>
                  </a:lnTo>
                  <a:lnTo>
                    <a:pt x="183" y="125"/>
                  </a:lnTo>
                  <a:lnTo>
                    <a:pt x="186" y="125"/>
                  </a:lnTo>
                  <a:lnTo>
                    <a:pt x="189" y="125"/>
                  </a:lnTo>
                  <a:lnTo>
                    <a:pt x="194" y="125"/>
                  </a:lnTo>
                  <a:lnTo>
                    <a:pt x="197" y="125"/>
                  </a:lnTo>
                  <a:lnTo>
                    <a:pt x="202" y="122"/>
                  </a:lnTo>
                  <a:lnTo>
                    <a:pt x="205" y="122"/>
                  </a:lnTo>
                  <a:lnTo>
                    <a:pt x="208" y="122"/>
                  </a:lnTo>
                  <a:lnTo>
                    <a:pt x="213" y="122"/>
                  </a:lnTo>
                  <a:lnTo>
                    <a:pt x="216" y="122"/>
                  </a:lnTo>
                  <a:lnTo>
                    <a:pt x="221" y="119"/>
                  </a:lnTo>
                  <a:lnTo>
                    <a:pt x="224" y="119"/>
                  </a:lnTo>
                  <a:lnTo>
                    <a:pt x="227" y="119"/>
                  </a:lnTo>
                  <a:lnTo>
                    <a:pt x="232" y="116"/>
                  </a:lnTo>
                  <a:lnTo>
                    <a:pt x="235" y="116"/>
                  </a:lnTo>
                  <a:lnTo>
                    <a:pt x="237" y="116"/>
                  </a:lnTo>
                  <a:lnTo>
                    <a:pt x="243" y="114"/>
                  </a:lnTo>
                  <a:lnTo>
                    <a:pt x="246" y="114"/>
                  </a:lnTo>
                  <a:lnTo>
                    <a:pt x="251" y="114"/>
                  </a:lnTo>
                  <a:lnTo>
                    <a:pt x="254" y="111"/>
                  </a:lnTo>
                  <a:lnTo>
                    <a:pt x="256" y="111"/>
                  </a:lnTo>
                  <a:lnTo>
                    <a:pt x="262" y="111"/>
                  </a:lnTo>
                  <a:lnTo>
                    <a:pt x="264" y="108"/>
                  </a:lnTo>
                  <a:lnTo>
                    <a:pt x="267" y="108"/>
                  </a:lnTo>
                  <a:lnTo>
                    <a:pt x="273" y="106"/>
                  </a:lnTo>
                  <a:lnTo>
                    <a:pt x="275" y="106"/>
                  </a:lnTo>
                  <a:lnTo>
                    <a:pt x="278" y="103"/>
                  </a:lnTo>
                  <a:lnTo>
                    <a:pt x="283" y="103"/>
                  </a:lnTo>
                  <a:lnTo>
                    <a:pt x="286" y="103"/>
                  </a:lnTo>
                  <a:lnTo>
                    <a:pt x="289" y="100"/>
                  </a:lnTo>
                  <a:lnTo>
                    <a:pt x="291" y="100"/>
                  </a:lnTo>
                  <a:lnTo>
                    <a:pt x="297" y="98"/>
                  </a:lnTo>
                  <a:lnTo>
                    <a:pt x="300" y="98"/>
                  </a:lnTo>
                  <a:lnTo>
                    <a:pt x="302" y="95"/>
                  </a:lnTo>
                  <a:lnTo>
                    <a:pt x="308" y="92"/>
                  </a:lnTo>
                  <a:lnTo>
                    <a:pt x="310" y="92"/>
                  </a:lnTo>
                  <a:lnTo>
                    <a:pt x="313" y="89"/>
                  </a:lnTo>
                  <a:lnTo>
                    <a:pt x="316" y="89"/>
                  </a:lnTo>
                  <a:lnTo>
                    <a:pt x="321" y="87"/>
                  </a:lnTo>
                  <a:lnTo>
                    <a:pt x="324" y="87"/>
                  </a:lnTo>
                  <a:lnTo>
                    <a:pt x="327" y="84"/>
                  </a:lnTo>
                  <a:lnTo>
                    <a:pt x="329" y="81"/>
                  </a:lnTo>
                  <a:lnTo>
                    <a:pt x="335" y="81"/>
                  </a:lnTo>
                  <a:lnTo>
                    <a:pt x="337" y="79"/>
                  </a:lnTo>
                  <a:lnTo>
                    <a:pt x="340" y="76"/>
                  </a:lnTo>
                  <a:lnTo>
                    <a:pt x="343" y="76"/>
                  </a:lnTo>
                  <a:lnTo>
                    <a:pt x="345" y="73"/>
                  </a:lnTo>
                  <a:lnTo>
                    <a:pt x="351" y="71"/>
                  </a:lnTo>
                  <a:lnTo>
                    <a:pt x="354" y="71"/>
                  </a:lnTo>
                  <a:lnTo>
                    <a:pt x="356" y="68"/>
                  </a:lnTo>
                  <a:lnTo>
                    <a:pt x="359" y="65"/>
                  </a:lnTo>
                  <a:lnTo>
                    <a:pt x="362" y="62"/>
                  </a:lnTo>
                  <a:lnTo>
                    <a:pt x="364" y="62"/>
                  </a:lnTo>
                  <a:lnTo>
                    <a:pt x="370" y="60"/>
                  </a:lnTo>
                  <a:lnTo>
                    <a:pt x="372" y="57"/>
                  </a:lnTo>
                  <a:lnTo>
                    <a:pt x="375" y="54"/>
                  </a:lnTo>
                  <a:lnTo>
                    <a:pt x="378" y="54"/>
                  </a:lnTo>
                  <a:lnTo>
                    <a:pt x="381" y="52"/>
                  </a:lnTo>
                  <a:lnTo>
                    <a:pt x="383" y="49"/>
                  </a:lnTo>
                  <a:lnTo>
                    <a:pt x="386" y="46"/>
                  </a:lnTo>
                  <a:lnTo>
                    <a:pt x="389" y="44"/>
                  </a:lnTo>
                  <a:lnTo>
                    <a:pt x="391" y="44"/>
                  </a:lnTo>
                  <a:lnTo>
                    <a:pt x="394" y="41"/>
                  </a:lnTo>
                  <a:lnTo>
                    <a:pt x="397" y="38"/>
                  </a:lnTo>
                  <a:lnTo>
                    <a:pt x="402" y="35"/>
                  </a:lnTo>
                  <a:lnTo>
                    <a:pt x="405" y="33"/>
                  </a:lnTo>
                  <a:lnTo>
                    <a:pt x="408" y="30"/>
                  </a:lnTo>
                  <a:lnTo>
                    <a:pt x="410" y="27"/>
                  </a:lnTo>
                  <a:lnTo>
                    <a:pt x="413" y="25"/>
                  </a:lnTo>
                  <a:lnTo>
                    <a:pt x="416" y="25"/>
                  </a:lnTo>
                  <a:lnTo>
                    <a:pt x="418" y="22"/>
                  </a:lnTo>
                  <a:lnTo>
                    <a:pt x="421" y="19"/>
                  </a:lnTo>
                  <a:lnTo>
                    <a:pt x="424" y="17"/>
                  </a:lnTo>
                  <a:lnTo>
                    <a:pt x="424" y="14"/>
                  </a:lnTo>
                  <a:lnTo>
                    <a:pt x="427" y="11"/>
                  </a:lnTo>
                  <a:lnTo>
                    <a:pt x="429" y="8"/>
                  </a:lnTo>
                  <a:lnTo>
                    <a:pt x="432" y="6"/>
                  </a:lnTo>
                  <a:lnTo>
                    <a:pt x="435" y="3"/>
                  </a:lnTo>
                  <a:lnTo>
                    <a:pt x="437" y="0"/>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55" name="Freeform 387">
              <a:extLst>
                <a:ext uri="{FF2B5EF4-FFF2-40B4-BE49-F238E27FC236}">
                  <a16:creationId xmlns:a16="http://schemas.microsoft.com/office/drawing/2014/main" id="{7DE58FE2-3605-4123-9E2E-D909B7541B58}"/>
                </a:ext>
              </a:extLst>
            </p:cNvPr>
            <p:cNvSpPr>
              <a:spLocks/>
            </p:cNvSpPr>
            <p:nvPr/>
          </p:nvSpPr>
          <p:spPr bwMode="auto">
            <a:xfrm>
              <a:off x="2369381" y="5957168"/>
              <a:ext cx="60126" cy="164553"/>
            </a:xfrm>
            <a:custGeom>
              <a:avLst/>
              <a:gdLst/>
              <a:ahLst/>
              <a:cxnLst>
                <a:cxn ang="0">
                  <a:pos x="0" y="216"/>
                </a:cxn>
                <a:cxn ang="0">
                  <a:pos x="3" y="214"/>
                </a:cxn>
                <a:cxn ang="0">
                  <a:pos x="6" y="211"/>
                </a:cxn>
                <a:cxn ang="0">
                  <a:pos x="8" y="208"/>
                </a:cxn>
                <a:cxn ang="0">
                  <a:pos x="11" y="205"/>
                </a:cxn>
                <a:cxn ang="0">
                  <a:pos x="11" y="203"/>
                </a:cxn>
                <a:cxn ang="0">
                  <a:pos x="14" y="200"/>
                </a:cxn>
                <a:cxn ang="0">
                  <a:pos x="17" y="197"/>
                </a:cxn>
                <a:cxn ang="0">
                  <a:pos x="19" y="195"/>
                </a:cxn>
                <a:cxn ang="0">
                  <a:pos x="22" y="192"/>
                </a:cxn>
                <a:cxn ang="0">
                  <a:pos x="22" y="189"/>
                </a:cxn>
                <a:cxn ang="0">
                  <a:pos x="25" y="187"/>
                </a:cxn>
                <a:cxn ang="0">
                  <a:pos x="27" y="184"/>
                </a:cxn>
                <a:cxn ang="0">
                  <a:pos x="30" y="178"/>
                </a:cxn>
                <a:cxn ang="0">
                  <a:pos x="30" y="176"/>
                </a:cxn>
                <a:cxn ang="0">
                  <a:pos x="33" y="173"/>
                </a:cxn>
                <a:cxn ang="0">
                  <a:pos x="35" y="170"/>
                </a:cxn>
                <a:cxn ang="0">
                  <a:pos x="38" y="168"/>
                </a:cxn>
                <a:cxn ang="0">
                  <a:pos x="38" y="165"/>
                </a:cxn>
                <a:cxn ang="0">
                  <a:pos x="41" y="162"/>
                </a:cxn>
                <a:cxn ang="0">
                  <a:pos x="44" y="160"/>
                </a:cxn>
                <a:cxn ang="0">
                  <a:pos x="44" y="157"/>
                </a:cxn>
                <a:cxn ang="0">
                  <a:pos x="46" y="151"/>
                </a:cxn>
                <a:cxn ang="0">
                  <a:pos x="46" y="149"/>
                </a:cxn>
                <a:cxn ang="0">
                  <a:pos x="49" y="146"/>
                </a:cxn>
                <a:cxn ang="0">
                  <a:pos x="52" y="143"/>
                </a:cxn>
                <a:cxn ang="0">
                  <a:pos x="52" y="141"/>
                </a:cxn>
                <a:cxn ang="0">
                  <a:pos x="54" y="138"/>
                </a:cxn>
                <a:cxn ang="0">
                  <a:pos x="54" y="135"/>
                </a:cxn>
                <a:cxn ang="0">
                  <a:pos x="57" y="130"/>
                </a:cxn>
                <a:cxn ang="0">
                  <a:pos x="60" y="127"/>
                </a:cxn>
                <a:cxn ang="0">
                  <a:pos x="60" y="124"/>
                </a:cxn>
                <a:cxn ang="0">
                  <a:pos x="62" y="122"/>
                </a:cxn>
                <a:cxn ang="0">
                  <a:pos x="62" y="119"/>
                </a:cxn>
                <a:cxn ang="0">
                  <a:pos x="65" y="114"/>
                </a:cxn>
                <a:cxn ang="0">
                  <a:pos x="65" y="108"/>
                </a:cxn>
                <a:cxn ang="0">
                  <a:pos x="68" y="106"/>
                </a:cxn>
                <a:cxn ang="0">
                  <a:pos x="68" y="103"/>
                </a:cxn>
                <a:cxn ang="0">
                  <a:pos x="71" y="97"/>
                </a:cxn>
                <a:cxn ang="0">
                  <a:pos x="71" y="95"/>
                </a:cxn>
                <a:cxn ang="0">
                  <a:pos x="73" y="92"/>
                </a:cxn>
                <a:cxn ang="0">
                  <a:pos x="73" y="84"/>
                </a:cxn>
                <a:cxn ang="0">
                  <a:pos x="76" y="81"/>
                </a:cxn>
                <a:cxn ang="0">
                  <a:pos x="76" y="76"/>
                </a:cxn>
                <a:cxn ang="0">
                  <a:pos x="79" y="70"/>
                </a:cxn>
                <a:cxn ang="0">
                  <a:pos x="79" y="62"/>
                </a:cxn>
                <a:cxn ang="0">
                  <a:pos x="81" y="57"/>
                </a:cxn>
                <a:cxn ang="0">
                  <a:pos x="81" y="43"/>
                </a:cxn>
                <a:cxn ang="0">
                  <a:pos x="84" y="41"/>
                </a:cxn>
                <a:cxn ang="0">
                  <a:pos x="84" y="22"/>
                </a:cxn>
                <a:cxn ang="0">
                  <a:pos x="87" y="16"/>
                </a:cxn>
                <a:cxn ang="0">
                  <a:pos x="87" y="0"/>
                </a:cxn>
              </a:cxnLst>
              <a:rect l="0" t="0" r="r" b="b"/>
              <a:pathLst>
                <a:path w="87" h="216">
                  <a:moveTo>
                    <a:pt x="0" y="216"/>
                  </a:moveTo>
                  <a:lnTo>
                    <a:pt x="3" y="214"/>
                  </a:lnTo>
                  <a:lnTo>
                    <a:pt x="6" y="211"/>
                  </a:lnTo>
                  <a:lnTo>
                    <a:pt x="8" y="208"/>
                  </a:lnTo>
                  <a:lnTo>
                    <a:pt x="11" y="205"/>
                  </a:lnTo>
                  <a:lnTo>
                    <a:pt x="11" y="203"/>
                  </a:lnTo>
                  <a:lnTo>
                    <a:pt x="14" y="200"/>
                  </a:lnTo>
                  <a:lnTo>
                    <a:pt x="17" y="197"/>
                  </a:lnTo>
                  <a:lnTo>
                    <a:pt x="19" y="195"/>
                  </a:lnTo>
                  <a:lnTo>
                    <a:pt x="22" y="192"/>
                  </a:lnTo>
                  <a:lnTo>
                    <a:pt x="22" y="189"/>
                  </a:lnTo>
                  <a:lnTo>
                    <a:pt x="25" y="187"/>
                  </a:lnTo>
                  <a:lnTo>
                    <a:pt x="27" y="184"/>
                  </a:lnTo>
                  <a:lnTo>
                    <a:pt x="30" y="178"/>
                  </a:lnTo>
                  <a:lnTo>
                    <a:pt x="30" y="176"/>
                  </a:lnTo>
                  <a:lnTo>
                    <a:pt x="33" y="173"/>
                  </a:lnTo>
                  <a:lnTo>
                    <a:pt x="35" y="170"/>
                  </a:lnTo>
                  <a:lnTo>
                    <a:pt x="38" y="168"/>
                  </a:lnTo>
                  <a:lnTo>
                    <a:pt x="38" y="165"/>
                  </a:lnTo>
                  <a:lnTo>
                    <a:pt x="41" y="162"/>
                  </a:lnTo>
                  <a:lnTo>
                    <a:pt x="44" y="160"/>
                  </a:lnTo>
                  <a:lnTo>
                    <a:pt x="44" y="157"/>
                  </a:lnTo>
                  <a:lnTo>
                    <a:pt x="46" y="151"/>
                  </a:lnTo>
                  <a:lnTo>
                    <a:pt x="46" y="149"/>
                  </a:lnTo>
                  <a:lnTo>
                    <a:pt x="49" y="146"/>
                  </a:lnTo>
                  <a:lnTo>
                    <a:pt x="52" y="143"/>
                  </a:lnTo>
                  <a:lnTo>
                    <a:pt x="52" y="141"/>
                  </a:lnTo>
                  <a:lnTo>
                    <a:pt x="54" y="138"/>
                  </a:lnTo>
                  <a:lnTo>
                    <a:pt x="54" y="135"/>
                  </a:lnTo>
                  <a:lnTo>
                    <a:pt x="57" y="130"/>
                  </a:lnTo>
                  <a:lnTo>
                    <a:pt x="60" y="127"/>
                  </a:lnTo>
                  <a:lnTo>
                    <a:pt x="60" y="124"/>
                  </a:lnTo>
                  <a:lnTo>
                    <a:pt x="62" y="122"/>
                  </a:lnTo>
                  <a:lnTo>
                    <a:pt x="62" y="119"/>
                  </a:lnTo>
                  <a:lnTo>
                    <a:pt x="65" y="114"/>
                  </a:lnTo>
                  <a:lnTo>
                    <a:pt x="65" y="108"/>
                  </a:lnTo>
                  <a:lnTo>
                    <a:pt x="68" y="106"/>
                  </a:lnTo>
                  <a:lnTo>
                    <a:pt x="68" y="103"/>
                  </a:lnTo>
                  <a:lnTo>
                    <a:pt x="71" y="97"/>
                  </a:lnTo>
                  <a:lnTo>
                    <a:pt x="71" y="95"/>
                  </a:lnTo>
                  <a:lnTo>
                    <a:pt x="73" y="92"/>
                  </a:lnTo>
                  <a:lnTo>
                    <a:pt x="73" y="84"/>
                  </a:lnTo>
                  <a:lnTo>
                    <a:pt x="76" y="81"/>
                  </a:lnTo>
                  <a:lnTo>
                    <a:pt x="76" y="76"/>
                  </a:lnTo>
                  <a:lnTo>
                    <a:pt x="79" y="70"/>
                  </a:lnTo>
                  <a:lnTo>
                    <a:pt x="79" y="62"/>
                  </a:lnTo>
                  <a:lnTo>
                    <a:pt x="81" y="57"/>
                  </a:lnTo>
                  <a:lnTo>
                    <a:pt x="81" y="43"/>
                  </a:lnTo>
                  <a:lnTo>
                    <a:pt x="84" y="41"/>
                  </a:lnTo>
                  <a:lnTo>
                    <a:pt x="84" y="22"/>
                  </a:lnTo>
                  <a:lnTo>
                    <a:pt x="87" y="16"/>
                  </a:lnTo>
                  <a:lnTo>
                    <a:pt x="87" y="0"/>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64" name="Freeform 388">
              <a:extLst>
                <a:ext uri="{FF2B5EF4-FFF2-40B4-BE49-F238E27FC236}">
                  <a16:creationId xmlns:a16="http://schemas.microsoft.com/office/drawing/2014/main" id="{F624C626-E40B-4FA3-8650-E9A206671C8F}"/>
                </a:ext>
              </a:extLst>
            </p:cNvPr>
            <p:cNvSpPr>
              <a:spLocks/>
            </p:cNvSpPr>
            <p:nvPr/>
          </p:nvSpPr>
          <p:spPr bwMode="auto">
            <a:xfrm>
              <a:off x="2130952" y="5781949"/>
              <a:ext cx="210785" cy="172933"/>
            </a:xfrm>
            <a:custGeom>
              <a:avLst/>
              <a:gdLst/>
              <a:ahLst/>
              <a:cxnLst>
                <a:cxn ang="0">
                  <a:pos x="302" y="214"/>
                </a:cxn>
                <a:cxn ang="0">
                  <a:pos x="299" y="182"/>
                </a:cxn>
                <a:cxn ang="0">
                  <a:pos x="294" y="168"/>
                </a:cxn>
                <a:cxn ang="0">
                  <a:pos x="291" y="154"/>
                </a:cxn>
                <a:cxn ang="0">
                  <a:pos x="286" y="146"/>
                </a:cxn>
                <a:cxn ang="0">
                  <a:pos x="280" y="136"/>
                </a:cxn>
                <a:cxn ang="0">
                  <a:pos x="275" y="125"/>
                </a:cxn>
                <a:cxn ang="0">
                  <a:pos x="270" y="114"/>
                </a:cxn>
                <a:cxn ang="0">
                  <a:pos x="264" y="106"/>
                </a:cxn>
                <a:cxn ang="0">
                  <a:pos x="253" y="92"/>
                </a:cxn>
                <a:cxn ang="0">
                  <a:pos x="248" y="87"/>
                </a:cxn>
                <a:cxn ang="0">
                  <a:pos x="243" y="79"/>
                </a:cxn>
                <a:cxn ang="0">
                  <a:pos x="235" y="71"/>
                </a:cxn>
                <a:cxn ang="0">
                  <a:pos x="226" y="65"/>
                </a:cxn>
                <a:cxn ang="0">
                  <a:pos x="221" y="60"/>
                </a:cxn>
                <a:cxn ang="0">
                  <a:pos x="213" y="55"/>
                </a:cxn>
                <a:cxn ang="0">
                  <a:pos x="208" y="49"/>
                </a:cxn>
                <a:cxn ang="0">
                  <a:pos x="199" y="44"/>
                </a:cxn>
                <a:cxn ang="0">
                  <a:pos x="191" y="38"/>
                </a:cxn>
                <a:cxn ang="0">
                  <a:pos x="183" y="33"/>
                </a:cxn>
                <a:cxn ang="0">
                  <a:pos x="175" y="28"/>
                </a:cxn>
                <a:cxn ang="0">
                  <a:pos x="167" y="25"/>
                </a:cxn>
                <a:cxn ang="0">
                  <a:pos x="159" y="22"/>
                </a:cxn>
                <a:cxn ang="0">
                  <a:pos x="151" y="19"/>
                </a:cxn>
                <a:cxn ang="0">
                  <a:pos x="143" y="14"/>
                </a:cxn>
                <a:cxn ang="0">
                  <a:pos x="135" y="11"/>
                </a:cxn>
                <a:cxn ang="0">
                  <a:pos x="126" y="11"/>
                </a:cxn>
                <a:cxn ang="0">
                  <a:pos x="118" y="9"/>
                </a:cxn>
                <a:cxn ang="0">
                  <a:pos x="110" y="6"/>
                </a:cxn>
                <a:cxn ang="0">
                  <a:pos x="102" y="3"/>
                </a:cxn>
                <a:cxn ang="0">
                  <a:pos x="94" y="3"/>
                </a:cxn>
                <a:cxn ang="0">
                  <a:pos x="86" y="0"/>
                </a:cxn>
                <a:cxn ang="0">
                  <a:pos x="78" y="0"/>
                </a:cxn>
                <a:cxn ang="0">
                  <a:pos x="70" y="0"/>
                </a:cxn>
                <a:cxn ang="0">
                  <a:pos x="62" y="0"/>
                </a:cxn>
                <a:cxn ang="0">
                  <a:pos x="54" y="0"/>
                </a:cxn>
                <a:cxn ang="0">
                  <a:pos x="45" y="0"/>
                </a:cxn>
                <a:cxn ang="0">
                  <a:pos x="37" y="0"/>
                </a:cxn>
                <a:cxn ang="0">
                  <a:pos x="29" y="0"/>
                </a:cxn>
                <a:cxn ang="0">
                  <a:pos x="21" y="0"/>
                </a:cxn>
                <a:cxn ang="0">
                  <a:pos x="13" y="0"/>
                </a:cxn>
                <a:cxn ang="0">
                  <a:pos x="5" y="3"/>
                </a:cxn>
              </a:cxnLst>
              <a:rect l="0" t="0" r="r" b="b"/>
              <a:pathLst>
                <a:path w="305" h="227">
                  <a:moveTo>
                    <a:pt x="305" y="227"/>
                  </a:moveTo>
                  <a:lnTo>
                    <a:pt x="305" y="217"/>
                  </a:lnTo>
                  <a:lnTo>
                    <a:pt x="302" y="214"/>
                  </a:lnTo>
                  <a:lnTo>
                    <a:pt x="302" y="195"/>
                  </a:lnTo>
                  <a:lnTo>
                    <a:pt x="299" y="192"/>
                  </a:lnTo>
                  <a:lnTo>
                    <a:pt x="299" y="182"/>
                  </a:lnTo>
                  <a:lnTo>
                    <a:pt x="297" y="179"/>
                  </a:lnTo>
                  <a:lnTo>
                    <a:pt x="297" y="171"/>
                  </a:lnTo>
                  <a:lnTo>
                    <a:pt x="294" y="168"/>
                  </a:lnTo>
                  <a:lnTo>
                    <a:pt x="294" y="163"/>
                  </a:lnTo>
                  <a:lnTo>
                    <a:pt x="291" y="160"/>
                  </a:lnTo>
                  <a:lnTo>
                    <a:pt x="291" y="154"/>
                  </a:lnTo>
                  <a:lnTo>
                    <a:pt x="289" y="152"/>
                  </a:lnTo>
                  <a:lnTo>
                    <a:pt x="289" y="149"/>
                  </a:lnTo>
                  <a:lnTo>
                    <a:pt x="286" y="146"/>
                  </a:lnTo>
                  <a:lnTo>
                    <a:pt x="286" y="141"/>
                  </a:lnTo>
                  <a:lnTo>
                    <a:pt x="283" y="138"/>
                  </a:lnTo>
                  <a:lnTo>
                    <a:pt x="280" y="136"/>
                  </a:lnTo>
                  <a:lnTo>
                    <a:pt x="280" y="130"/>
                  </a:lnTo>
                  <a:lnTo>
                    <a:pt x="278" y="127"/>
                  </a:lnTo>
                  <a:lnTo>
                    <a:pt x="275" y="125"/>
                  </a:lnTo>
                  <a:lnTo>
                    <a:pt x="275" y="119"/>
                  </a:lnTo>
                  <a:lnTo>
                    <a:pt x="272" y="117"/>
                  </a:lnTo>
                  <a:lnTo>
                    <a:pt x="270" y="114"/>
                  </a:lnTo>
                  <a:lnTo>
                    <a:pt x="267" y="111"/>
                  </a:lnTo>
                  <a:lnTo>
                    <a:pt x="267" y="109"/>
                  </a:lnTo>
                  <a:lnTo>
                    <a:pt x="264" y="106"/>
                  </a:lnTo>
                  <a:lnTo>
                    <a:pt x="259" y="100"/>
                  </a:lnTo>
                  <a:lnTo>
                    <a:pt x="259" y="98"/>
                  </a:lnTo>
                  <a:lnTo>
                    <a:pt x="253" y="92"/>
                  </a:lnTo>
                  <a:lnTo>
                    <a:pt x="256" y="92"/>
                  </a:lnTo>
                  <a:lnTo>
                    <a:pt x="253" y="92"/>
                  </a:lnTo>
                  <a:lnTo>
                    <a:pt x="248" y="87"/>
                  </a:lnTo>
                  <a:lnTo>
                    <a:pt x="248" y="84"/>
                  </a:lnTo>
                  <a:lnTo>
                    <a:pt x="245" y="82"/>
                  </a:lnTo>
                  <a:lnTo>
                    <a:pt x="243" y="79"/>
                  </a:lnTo>
                  <a:lnTo>
                    <a:pt x="240" y="76"/>
                  </a:lnTo>
                  <a:lnTo>
                    <a:pt x="237" y="73"/>
                  </a:lnTo>
                  <a:lnTo>
                    <a:pt x="235" y="71"/>
                  </a:lnTo>
                  <a:lnTo>
                    <a:pt x="232" y="68"/>
                  </a:lnTo>
                  <a:lnTo>
                    <a:pt x="229" y="65"/>
                  </a:lnTo>
                  <a:lnTo>
                    <a:pt x="226" y="65"/>
                  </a:lnTo>
                  <a:lnTo>
                    <a:pt x="221" y="60"/>
                  </a:lnTo>
                  <a:lnTo>
                    <a:pt x="224" y="60"/>
                  </a:lnTo>
                  <a:lnTo>
                    <a:pt x="221" y="60"/>
                  </a:lnTo>
                  <a:lnTo>
                    <a:pt x="218" y="57"/>
                  </a:lnTo>
                  <a:lnTo>
                    <a:pt x="216" y="55"/>
                  </a:lnTo>
                  <a:lnTo>
                    <a:pt x="213" y="55"/>
                  </a:lnTo>
                  <a:lnTo>
                    <a:pt x="208" y="49"/>
                  </a:lnTo>
                  <a:lnTo>
                    <a:pt x="210" y="49"/>
                  </a:lnTo>
                  <a:lnTo>
                    <a:pt x="208" y="49"/>
                  </a:lnTo>
                  <a:lnTo>
                    <a:pt x="205" y="46"/>
                  </a:lnTo>
                  <a:lnTo>
                    <a:pt x="202" y="44"/>
                  </a:lnTo>
                  <a:lnTo>
                    <a:pt x="199" y="44"/>
                  </a:lnTo>
                  <a:lnTo>
                    <a:pt x="197" y="41"/>
                  </a:lnTo>
                  <a:lnTo>
                    <a:pt x="194" y="38"/>
                  </a:lnTo>
                  <a:lnTo>
                    <a:pt x="191" y="38"/>
                  </a:lnTo>
                  <a:lnTo>
                    <a:pt x="189" y="36"/>
                  </a:lnTo>
                  <a:lnTo>
                    <a:pt x="186" y="36"/>
                  </a:lnTo>
                  <a:lnTo>
                    <a:pt x="183" y="33"/>
                  </a:lnTo>
                  <a:lnTo>
                    <a:pt x="181" y="33"/>
                  </a:lnTo>
                  <a:lnTo>
                    <a:pt x="178" y="30"/>
                  </a:lnTo>
                  <a:lnTo>
                    <a:pt x="175" y="28"/>
                  </a:lnTo>
                  <a:lnTo>
                    <a:pt x="172" y="28"/>
                  </a:lnTo>
                  <a:lnTo>
                    <a:pt x="170" y="28"/>
                  </a:lnTo>
                  <a:lnTo>
                    <a:pt x="167" y="25"/>
                  </a:lnTo>
                  <a:lnTo>
                    <a:pt x="164" y="25"/>
                  </a:lnTo>
                  <a:lnTo>
                    <a:pt x="162" y="22"/>
                  </a:lnTo>
                  <a:lnTo>
                    <a:pt x="159" y="22"/>
                  </a:lnTo>
                  <a:lnTo>
                    <a:pt x="156" y="19"/>
                  </a:lnTo>
                  <a:lnTo>
                    <a:pt x="154" y="19"/>
                  </a:lnTo>
                  <a:lnTo>
                    <a:pt x="151" y="19"/>
                  </a:lnTo>
                  <a:lnTo>
                    <a:pt x="148" y="17"/>
                  </a:lnTo>
                  <a:lnTo>
                    <a:pt x="145" y="17"/>
                  </a:lnTo>
                  <a:lnTo>
                    <a:pt x="143" y="14"/>
                  </a:lnTo>
                  <a:lnTo>
                    <a:pt x="140" y="14"/>
                  </a:lnTo>
                  <a:lnTo>
                    <a:pt x="137" y="14"/>
                  </a:lnTo>
                  <a:lnTo>
                    <a:pt x="135" y="11"/>
                  </a:lnTo>
                  <a:lnTo>
                    <a:pt x="132" y="11"/>
                  </a:lnTo>
                  <a:lnTo>
                    <a:pt x="129" y="11"/>
                  </a:lnTo>
                  <a:lnTo>
                    <a:pt x="126" y="11"/>
                  </a:lnTo>
                  <a:lnTo>
                    <a:pt x="124" y="9"/>
                  </a:lnTo>
                  <a:lnTo>
                    <a:pt x="121" y="9"/>
                  </a:lnTo>
                  <a:lnTo>
                    <a:pt x="118" y="9"/>
                  </a:lnTo>
                  <a:lnTo>
                    <a:pt x="116" y="6"/>
                  </a:lnTo>
                  <a:lnTo>
                    <a:pt x="113" y="6"/>
                  </a:lnTo>
                  <a:lnTo>
                    <a:pt x="110" y="6"/>
                  </a:lnTo>
                  <a:lnTo>
                    <a:pt x="108" y="6"/>
                  </a:lnTo>
                  <a:lnTo>
                    <a:pt x="105" y="6"/>
                  </a:lnTo>
                  <a:lnTo>
                    <a:pt x="102" y="3"/>
                  </a:lnTo>
                  <a:lnTo>
                    <a:pt x="99" y="3"/>
                  </a:lnTo>
                  <a:lnTo>
                    <a:pt x="97" y="3"/>
                  </a:lnTo>
                  <a:lnTo>
                    <a:pt x="94" y="3"/>
                  </a:lnTo>
                  <a:lnTo>
                    <a:pt x="91" y="3"/>
                  </a:lnTo>
                  <a:lnTo>
                    <a:pt x="89" y="0"/>
                  </a:lnTo>
                  <a:lnTo>
                    <a:pt x="86" y="0"/>
                  </a:lnTo>
                  <a:lnTo>
                    <a:pt x="83" y="0"/>
                  </a:lnTo>
                  <a:lnTo>
                    <a:pt x="81" y="0"/>
                  </a:lnTo>
                  <a:lnTo>
                    <a:pt x="78" y="0"/>
                  </a:lnTo>
                  <a:lnTo>
                    <a:pt x="75" y="0"/>
                  </a:lnTo>
                  <a:lnTo>
                    <a:pt x="72" y="0"/>
                  </a:lnTo>
                  <a:lnTo>
                    <a:pt x="70" y="0"/>
                  </a:lnTo>
                  <a:lnTo>
                    <a:pt x="67" y="0"/>
                  </a:lnTo>
                  <a:lnTo>
                    <a:pt x="64" y="0"/>
                  </a:lnTo>
                  <a:lnTo>
                    <a:pt x="62" y="0"/>
                  </a:lnTo>
                  <a:lnTo>
                    <a:pt x="59" y="0"/>
                  </a:lnTo>
                  <a:lnTo>
                    <a:pt x="56" y="0"/>
                  </a:lnTo>
                  <a:lnTo>
                    <a:pt x="54" y="0"/>
                  </a:lnTo>
                  <a:lnTo>
                    <a:pt x="51" y="0"/>
                  </a:lnTo>
                  <a:lnTo>
                    <a:pt x="48" y="0"/>
                  </a:lnTo>
                  <a:lnTo>
                    <a:pt x="45" y="0"/>
                  </a:lnTo>
                  <a:lnTo>
                    <a:pt x="43" y="0"/>
                  </a:lnTo>
                  <a:lnTo>
                    <a:pt x="40" y="0"/>
                  </a:lnTo>
                  <a:lnTo>
                    <a:pt x="37" y="0"/>
                  </a:lnTo>
                  <a:lnTo>
                    <a:pt x="35" y="0"/>
                  </a:lnTo>
                  <a:lnTo>
                    <a:pt x="32" y="0"/>
                  </a:lnTo>
                  <a:lnTo>
                    <a:pt x="29" y="0"/>
                  </a:lnTo>
                  <a:lnTo>
                    <a:pt x="27" y="0"/>
                  </a:lnTo>
                  <a:lnTo>
                    <a:pt x="24" y="0"/>
                  </a:lnTo>
                  <a:lnTo>
                    <a:pt x="21" y="0"/>
                  </a:lnTo>
                  <a:lnTo>
                    <a:pt x="18" y="0"/>
                  </a:lnTo>
                  <a:lnTo>
                    <a:pt x="16" y="0"/>
                  </a:lnTo>
                  <a:lnTo>
                    <a:pt x="13" y="0"/>
                  </a:lnTo>
                  <a:lnTo>
                    <a:pt x="10" y="3"/>
                  </a:lnTo>
                  <a:lnTo>
                    <a:pt x="8" y="3"/>
                  </a:lnTo>
                  <a:lnTo>
                    <a:pt x="5" y="3"/>
                  </a:lnTo>
                  <a:lnTo>
                    <a:pt x="2" y="3"/>
                  </a:lnTo>
                  <a:lnTo>
                    <a:pt x="0" y="3"/>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65" name="Freeform 389">
              <a:extLst>
                <a:ext uri="{FF2B5EF4-FFF2-40B4-BE49-F238E27FC236}">
                  <a16:creationId xmlns:a16="http://schemas.microsoft.com/office/drawing/2014/main" id="{0CCBB648-9FA0-4EC7-847D-FCC2259A20D2}"/>
                </a:ext>
              </a:extLst>
            </p:cNvPr>
            <p:cNvSpPr>
              <a:spLocks/>
            </p:cNvSpPr>
            <p:nvPr/>
          </p:nvSpPr>
          <p:spPr bwMode="auto">
            <a:xfrm>
              <a:off x="1988585" y="5784234"/>
              <a:ext cx="142366" cy="296348"/>
            </a:xfrm>
            <a:custGeom>
              <a:avLst/>
              <a:gdLst/>
              <a:ahLst/>
              <a:cxnLst>
                <a:cxn ang="0">
                  <a:pos x="200" y="3"/>
                </a:cxn>
                <a:cxn ang="0">
                  <a:pos x="192" y="3"/>
                </a:cxn>
                <a:cxn ang="0">
                  <a:pos x="184" y="6"/>
                </a:cxn>
                <a:cxn ang="0">
                  <a:pos x="176" y="8"/>
                </a:cxn>
                <a:cxn ang="0">
                  <a:pos x="168" y="11"/>
                </a:cxn>
                <a:cxn ang="0">
                  <a:pos x="160" y="14"/>
                </a:cxn>
                <a:cxn ang="0">
                  <a:pos x="151" y="16"/>
                </a:cxn>
                <a:cxn ang="0">
                  <a:pos x="143" y="19"/>
                </a:cxn>
                <a:cxn ang="0">
                  <a:pos x="135" y="22"/>
                </a:cxn>
                <a:cxn ang="0">
                  <a:pos x="127" y="27"/>
                </a:cxn>
                <a:cxn ang="0">
                  <a:pos x="119" y="33"/>
                </a:cxn>
                <a:cxn ang="0">
                  <a:pos x="111" y="38"/>
                </a:cxn>
                <a:cxn ang="0">
                  <a:pos x="103" y="43"/>
                </a:cxn>
                <a:cxn ang="0">
                  <a:pos x="95" y="49"/>
                </a:cxn>
                <a:cxn ang="0">
                  <a:pos x="87" y="54"/>
                </a:cxn>
                <a:cxn ang="0">
                  <a:pos x="79" y="60"/>
                </a:cxn>
                <a:cxn ang="0">
                  <a:pos x="73" y="65"/>
                </a:cxn>
                <a:cxn ang="0">
                  <a:pos x="65" y="73"/>
                </a:cxn>
                <a:cxn ang="0">
                  <a:pos x="60" y="79"/>
                </a:cxn>
                <a:cxn ang="0">
                  <a:pos x="52" y="89"/>
                </a:cxn>
                <a:cxn ang="0">
                  <a:pos x="43" y="97"/>
                </a:cxn>
                <a:cxn ang="0">
                  <a:pos x="35" y="108"/>
                </a:cxn>
                <a:cxn ang="0">
                  <a:pos x="30" y="122"/>
                </a:cxn>
                <a:cxn ang="0">
                  <a:pos x="25" y="133"/>
                </a:cxn>
                <a:cxn ang="0">
                  <a:pos x="19" y="143"/>
                </a:cxn>
                <a:cxn ang="0">
                  <a:pos x="14" y="151"/>
                </a:cxn>
                <a:cxn ang="0">
                  <a:pos x="11" y="168"/>
                </a:cxn>
                <a:cxn ang="0">
                  <a:pos x="6" y="179"/>
                </a:cxn>
                <a:cxn ang="0">
                  <a:pos x="3" y="211"/>
                </a:cxn>
                <a:cxn ang="0">
                  <a:pos x="3" y="241"/>
                </a:cxn>
                <a:cxn ang="0">
                  <a:pos x="6" y="273"/>
                </a:cxn>
                <a:cxn ang="0">
                  <a:pos x="11" y="287"/>
                </a:cxn>
                <a:cxn ang="0">
                  <a:pos x="14" y="300"/>
                </a:cxn>
                <a:cxn ang="0">
                  <a:pos x="19" y="308"/>
                </a:cxn>
                <a:cxn ang="0">
                  <a:pos x="22" y="319"/>
                </a:cxn>
                <a:cxn ang="0">
                  <a:pos x="30" y="333"/>
                </a:cxn>
                <a:cxn ang="0">
                  <a:pos x="35" y="341"/>
                </a:cxn>
                <a:cxn ang="0">
                  <a:pos x="41" y="349"/>
                </a:cxn>
                <a:cxn ang="0">
                  <a:pos x="49" y="360"/>
                </a:cxn>
                <a:cxn ang="0">
                  <a:pos x="54" y="368"/>
                </a:cxn>
                <a:cxn ang="0">
                  <a:pos x="62" y="376"/>
                </a:cxn>
                <a:cxn ang="0">
                  <a:pos x="70" y="384"/>
                </a:cxn>
              </a:cxnLst>
              <a:rect l="0" t="0" r="r" b="b"/>
              <a:pathLst>
                <a:path w="206" h="389">
                  <a:moveTo>
                    <a:pt x="206" y="0"/>
                  </a:moveTo>
                  <a:lnTo>
                    <a:pt x="203" y="0"/>
                  </a:lnTo>
                  <a:lnTo>
                    <a:pt x="200" y="3"/>
                  </a:lnTo>
                  <a:lnTo>
                    <a:pt x="197" y="3"/>
                  </a:lnTo>
                  <a:lnTo>
                    <a:pt x="195" y="3"/>
                  </a:lnTo>
                  <a:lnTo>
                    <a:pt x="192" y="3"/>
                  </a:lnTo>
                  <a:lnTo>
                    <a:pt x="189" y="3"/>
                  </a:lnTo>
                  <a:lnTo>
                    <a:pt x="187" y="6"/>
                  </a:lnTo>
                  <a:lnTo>
                    <a:pt x="184" y="6"/>
                  </a:lnTo>
                  <a:lnTo>
                    <a:pt x="181" y="6"/>
                  </a:lnTo>
                  <a:lnTo>
                    <a:pt x="179" y="8"/>
                  </a:lnTo>
                  <a:lnTo>
                    <a:pt x="176" y="8"/>
                  </a:lnTo>
                  <a:lnTo>
                    <a:pt x="173" y="8"/>
                  </a:lnTo>
                  <a:lnTo>
                    <a:pt x="170" y="8"/>
                  </a:lnTo>
                  <a:lnTo>
                    <a:pt x="168" y="11"/>
                  </a:lnTo>
                  <a:lnTo>
                    <a:pt x="165" y="11"/>
                  </a:lnTo>
                  <a:lnTo>
                    <a:pt x="162" y="14"/>
                  </a:lnTo>
                  <a:lnTo>
                    <a:pt x="160" y="14"/>
                  </a:lnTo>
                  <a:lnTo>
                    <a:pt x="157" y="14"/>
                  </a:lnTo>
                  <a:lnTo>
                    <a:pt x="154" y="16"/>
                  </a:lnTo>
                  <a:lnTo>
                    <a:pt x="151" y="16"/>
                  </a:lnTo>
                  <a:lnTo>
                    <a:pt x="149" y="16"/>
                  </a:lnTo>
                  <a:lnTo>
                    <a:pt x="146" y="19"/>
                  </a:lnTo>
                  <a:lnTo>
                    <a:pt x="143" y="19"/>
                  </a:lnTo>
                  <a:lnTo>
                    <a:pt x="141" y="22"/>
                  </a:lnTo>
                  <a:lnTo>
                    <a:pt x="138" y="22"/>
                  </a:lnTo>
                  <a:lnTo>
                    <a:pt x="135" y="22"/>
                  </a:lnTo>
                  <a:lnTo>
                    <a:pt x="133" y="25"/>
                  </a:lnTo>
                  <a:lnTo>
                    <a:pt x="130" y="27"/>
                  </a:lnTo>
                  <a:lnTo>
                    <a:pt x="127" y="27"/>
                  </a:lnTo>
                  <a:lnTo>
                    <a:pt x="124" y="30"/>
                  </a:lnTo>
                  <a:lnTo>
                    <a:pt x="122" y="30"/>
                  </a:lnTo>
                  <a:lnTo>
                    <a:pt x="119" y="33"/>
                  </a:lnTo>
                  <a:lnTo>
                    <a:pt x="116" y="33"/>
                  </a:lnTo>
                  <a:lnTo>
                    <a:pt x="114" y="35"/>
                  </a:lnTo>
                  <a:lnTo>
                    <a:pt x="111" y="38"/>
                  </a:lnTo>
                  <a:lnTo>
                    <a:pt x="108" y="38"/>
                  </a:lnTo>
                  <a:lnTo>
                    <a:pt x="106" y="41"/>
                  </a:lnTo>
                  <a:lnTo>
                    <a:pt x="103" y="43"/>
                  </a:lnTo>
                  <a:lnTo>
                    <a:pt x="100" y="43"/>
                  </a:lnTo>
                  <a:lnTo>
                    <a:pt x="97" y="46"/>
                  </a:lnTo>
                  <a:lnTo>
                    <a:pt x="95" y="49"/>
                  </a:lnTo>
                  <a:lnTo>
                    <a:pt x="92" y="49"/>
                  </a:lnTo>
                  <a:lnTo>
                    <a:pt x="89" y="52"/>
                  </a:lnTo>
                  <a:lnTo>
                    <a:pt x="87" y="54"/>
                  </a:lnTo>
                  <a:lnTo>
                    <a:pt x="84" y="57"/>
                  </a:lnTo>
                  <a:lnTo>
                    <a:pt x="81" y="60"/>
                  </a:lnTo>
                  <a:lnTo>
                    <a:pt x="79" y="60"/>
                  </a:lnTo>
                  <a:lnTo>
                    <a:pt x="73" y="65"/>
                  </a:lnTo>
                  <a:lnTo>
                    <a:pt x="76" y="65"/>
                  </a:lnTo>
                  <a:lnTo>
                    <a:pt x="73" y="65"/>
                  </a:lnTo>
                  <a:lnTo>
                    <a:pt x="70" y="68"/>
                  </a:lnTo>
                  <a:lnTo>
                    <a:pt x="68" y="70"/>
                  </a:lnTo>
                  <a:lnTo>
                    <a:pt x="65" y="73"/>
                  </a:lnTo>
                  <a:lnTo>
                    <a:pt x="60" y="79"/>
                  </a:lnTo>
                  <a:lnTo>
                    <a:pt x="62" y="79"/>
                  </a:lnTo>
                  <a:lnTo>
                    <a:pt x="60" y="79"/>
                  </a:lnTo>
                  <a:lnTo>
                    <a:pt x="54" y="84"/>
                  </a:lnTo>
                  <a:lnTo>
                    <a:pt x="54" y="87"/>
                  </a:lnTo>
                  <a:lnTo>
                    <a:pt x="52" y="89"/>
                  </a:lnTo>
                  <a:lnTo>
                    <a:pt x="49" y="92"/>
                  </a:lnTo>
                  <a:lnTo>
                    <a:pt x="46" y="95"/>
                  </a:lnTo>
                  <a:lnTo>
                    <a:pt x="43" y="97"/>
                  </a:lnTo>
                  <a:lnTo>
                    <a:pt x="43" y="100"/>
                  </a:lnTo>
                  <a:lnTo>
                    <a:pt x="41" y="103"/>
                  </a:lnTo>
                  <a:lnTo>
                    <a:pt x="35" y="108"/>
                  </a:lnTo>
                  <a:lnTo>
                    <a:pt x="35" y="111"/>
                  </a:lnTo>
                  <a:lnTo>
                    <a:pt x="30" y="116"/>
                  </a:lnTo>
                  <a:lnTo>
                    <a:pt x="30" y="122"/>
                  </a:lnTo>
                  <a:lnTo>
                    <a:pt x="27" y="124"/>
                  </a:lnTo>
                  <a:lnTo>
                    <a:pt x="25" y="127"/>
                  </a:lnTo>
                  <a:lnTo>
                    <a:pt x="25" y="133"/>
                  </a:lnTo>
                  <a:lnTo>
                    <a:pt x="22" y="135"/>
                  </a:lnTo>
                  <a:lnTo>
                    <a:pt x="19" y="138"/>
                  </a:lnTo>
                  <a:lnTo>
                    <a:pt x="19" y="143"/>
                  </a:lnTo>
                  <a:lnTo>
                    <a:pt x="16" y="146"/>
                  </a:lnTo>
                  <a:lnTo>
                    <a:pt x="16" y="149"/>
                  </a:lnTo>
                  <a:lnTo>
                    <a:pt x="14" y="151"/>
                  </a:lnTo>
                  <a:lnTo>
                    <a:pt x="14" y="157"/>
                  </a:lnTo>
                  <a:lnTo>
                    <a:pt x="11" y="160"/>
                  </a:lnTo>
                  <a:lnTo>
                    <a:pt x="11" y="168"/>
                  </a:lnTo>
                  <a:lnTo>
                    <a:pt x="8" y="170"/>
                  </a:lnTo>
                  <a:lnTo>
                    <a:pt x="8" y="176"/>
                  </a:lnTo>
                  <a:lnTo>
                    <a:pt x="6" y="179"/>
                  </a:lnTo>
                  <a:lnTo>
                    <a:pt x="6" y="189"/>
                  </a:lnTo>
                  <a:lnTo>
                    <a:pt x="3" y="192"/>
                  </a:lnTo>
                  <a:lnTo>
                    <a:pt x="3" y="211"/>
                  </a:lnTo>
                  <a:lnTo>
                    <a:pt x="0" y="214"/>
                  </a:lnTo>
                  <a:lnTo>
                    <a:pt x="0" y="238"/>
                  </a:lnTo>
                  <a:lnTo>
                    <a:pt x="3" y="241"/>
                  </a:lnTo>
                  <a:lnTo>
                    <a:pt x="3" y="260"/>
                  </a:lnTo>
                  <a:lnTo>
                    <a:pt x="6" y="262"/>
                  </a:lnTo>
                  <a:lnTo>
                    <a:pt x="6" y="273"/>
                  </a:lnTo>
                  <a:lnTo>
                    <a:pt x="8" y="276"/>
                  </a:lnTo>
                  <a:lnTo>
                    <a:pt x="8" y="284"/>
                  </a:lnTo>
                  <a:lnTo>
                    <a:pt x="11" y="287"/>
                  </a:lnTo>
                  <a:lnTo>
                    <a:pt x="11" y="292"/>
                  </a:lnTo>
                  <a:lnTo>
                    <a:pt x="14" y="295"/>
                  </a:lnTo>
                  <a:lnTo>
                    <a:pt x="14" y="300"/>
                  </a:lnTo>
                  <a:lnTo>
                    <a:pt x="16" y="303"/>
                  </a:lnTo>
                  <a:lnTo>
                    <a:pt x="16" y="306"/>
                  </a:lnTo>
                  <a:lnTo>
                    <a:pt x="19" y="308"/>
                  </a:lnTo>
                  <a:lnTo>
                    <a:pt x="19" y="314"/>
                  </a:lnTo>
                  <a:lnTo>
                    <a:pt x="22" y="316"/>
                  </a:lnTo>
                  <a:lnTo>
                    <a:pt x="22" y="319"/>
                  </a:lnTo>
                  <a:lnTo>
                    <a:pt x="27" y="324"/>
                  </a:lnTo>
                  <a:lnTo>
                    <a:pt x="27" y="330"/>
                  </a:lnTo>
                  <a:lnTo>
                    <a:pt x="30" y="333"/>
                  </a:lnTo>
                  <a:lnTo>
                    <a:pt x="33" y="335"/>
                  </a:lnTo>
                  <a:lnTo>
                    <a:pt x="33" y="338"/>
                  </a:lnTo>
                  <a:lnTo>
                    <a:pt x="35" y="341"/>
                  </a:lnTo>
                  <a:lnTo>
                    <a:pt x="38" y="343"/>
                  </a:lnTo>
                  <a:lnTo>
                    <a:pt x="38" y="346"/>
                  </a:lnTo>
                  <a:lnTo>
                    <a:pt x="41" y="349"/>
                  </a:lnTo>
                  <a:lnTo>
                    <a:pt x="46" y="354"/>
                  </a:lnTo>
                  <a:lnTo>
                    <a:pt x="46" y="357"/>
                  </a:lnTo>
                  <a:lnTo>
                    <a:pt x="49" y="360"/>
                  </a:lnTo>
                  <a:lnTo>
                    <a:pt x="52" y="362"/>
                  </a:lnTo>
                  <a:lnTo>
                    <a:pt x="52" y="365"/>
                  </a:lnTo>
                  <a:lnTo>
                    <a:pt x="54" y="368"/>
                  </a:lnTo>
                  <a:lnTo>
                    <a:pt x="57" y="370"/>
                  </a:lnTo>
                  <a:lnTo>
                    <a:pt x="60" y="373"/>
                  </a:lnTo>
                  <a:lnTo>
                    <a:pt x="62" y="376"/>
                  </a:lnTo>
                  <a:lnTo>
                    <a:pt x="65" y="378"/>
                  </a:lnTo>
                  <a:lnTo>
                    <a:pt x="68" y="381"/>
                  </a:lnTo>
                  <a:lnTo>
                    <a:pt x="70" y="384"/>
                  </a:lnTo>
                  <a:lnTo>
                    <a:pt x="73" y="387"/>
                  </a:lnTo>
                  <a:lnTo>
                    <a:pt x="76" y="389"/>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66" name="Freeform 390">
              <a:extLst>
                <a:ext uri="{FF2B5EF4-FFF2-40B4-BE49-F238E27FC236}">
                  <a16:creationId xmlns:a16="http://schemas.microsoft.com/office/drawing/2014/main" id="{97A35756-9E15-440E-8301-FAA08B99D559}"/>
                </a:ext>
              </a:extLst>
            </p:cNvPr>
            <p:cNvSpPr>
              <a:spLocks/>
            </p:cNvSpPr>
            <p:nvPr/>
          </p:nvSpPr>
          <p:spPr bwMode="auto">
            <a:xfrm>
              <a:off x="2041109" y="6080582"/>
              <a:ext cx="237047" cy="49518"/>
            </a:xfrm>
            <a:custGeom>
              <a:avLst/>
              <a:gdLst/>
              <a:ahLst/>
              <a:cxnLst>
                <a:cxn ang="0">
                  <a:pos x="5" y="6"/>
                </a:cxn>
                <a:cxn ang="0">
                  <a:pos x="13" y="11"/>
                </a:cxn>
                <a:cxn ang="0">
                  <a:pos x="21" y="16"/>
                </a:cxn>
                <a:cxn ang="0">
                  <a:pos x="30" y="22"/>
                </a:cxn>
                <a:cxn ang="0">
                  <a:pos x="38" y="27"/>
                </a:cxn>
                <a:cxn ang="0">
                  <a:pos x="46" y="33"/>
                </a:cxn>
                <a:cxn ang="0">
                  <a:pos x="54" y="38"/>
                </a:cxn>
                <a:cxn ang="0">
                  <a:pos x="62" y="41"/>
                </a:cxn>
                <a:cxn ang="0">
                  <a:pos x="70" y="43"/>
                </a:cxn>
                <a:cxn ang="0">
                  <a:pos x="78" y="46"/>
                </a:cxn>
                <a:cxn ang="0">
                  <a:pos x="86" y="52"/>
                </a:cxn>
                <a:cxn ang="0">
                  <a:pos x="94" y="54"/>
                </a:cxn>
                <a:cxn ang="0">
                  <a:pos x="103" y="57"/>
                </a:cxn>
                <a:cxn ang="0">
                  <a:pos x="111" y="57"/>
                </a:cxn>
                <a:cxn ang="0">
                  <a:pos x="119" y="60"/>
                </a:cxn>
                <a:cxn ang="0">
                  <a:pos x="127" y="62"/>
                </a:cxn>
                <a:cxn ang="0">
                  <a:pos x="135" y="62"/>
                </a:cxn>
                <a:cxn ang="0">
                  <a:pos x="143" y="65"/>
                </a:cxn>
                <a:cxn ang="0">
                  <a:pos x="151" y="65"/>
                </a:cxn>
                <a:cxn ang="0">
                  <a:pos x="159" y="65"/>
                </a:cxn>
                <a:cxn ang="0">
                  <a:pos x="167" y="65"/>
                </a:cxn>
                <a:cxn ang="0">
                  <a:pos x="175" y="65"/>
                </a:cxn>
                <a:cxn ang="0">
                  <a:pos x="184" y="65"/>
                </a:cxn>
                <a:cxn ang="0">
                  <a:pos x="192" y="65"/>
                </a:cxn>
                <a:cxn ang="0">
                  <a:pos x="200" y="65"/>
                </a:cxn>
                <a:cxn ang="0">
                  <a:pos x="208" y="65"/>
                </a:cxn>
                <a:cxn ang="0">
                  <a:pos x="216" y="65"/>
                </a:cxn>
                <a:cxn ang="0">
                  <a:pos x="224" y="62"/>
                </a:cxn>
                <a:cxn ang="0">
                  <a:pos x="232" y="62"/>
                </a:cxn>
                <a:cxn ang="0">
                  <a:pos x="240" y="60"/>
                </a:cxn>
                <a:cxn ang="0">
                  <a:pos x="248" y="57"/>
                </a:cxn>
                <a:cxn ang="0">
                  <a:pos x="256" y="57"/>
                </a:cxn>
                <a:cxn ang="0">
                  <a:pos x="265" y="54"/>
                </a:cxn>
                <a:cxn ang="0">
                  <a:pos x="273" y="52"/>
                </a:cxn>
                <a:cxn ang="0">
                  <a:pos x="281" y="49"/>
                </a:cxn>
                <a:cxn ang="0">
                  <a:pos x="289" y="43"/>
                </a:cxn>
                <a:cxn ang="0">
                  <a:pos x="297" y="41"/>
                </a:cxn>
                <a:cxn ang="0">
                  <a:pos x="305" y="35"/>
                </a:cxn>
                <a:cxn ang="0">
                  <a:pos x="313" y="33"/>
                </a:cxn>
                <a:cxn ang="0">
                  <a:pos x="321" y="27"/>
                </a:cxn>
                <a:cxn ang="0">
                  <a:pos x="329" y="22"/>
                </a:cxn>
                <a:cxn ang="0">
                  <a:pos x="338" y="16"/>
                </a:cxn>
              </a:cxnLst>
              <a:rect l="0" t="0" r="r" b="b"/>
              <a:pathLst>
                <a:path w="343" h="65">
                  <a:moveTo>
                    <a:pt x="0" y="0"/>
                  </a:moveTo>
                  <a:lnTo>
                    <a:pt x="3" y="3"/>
                  </a:lnTo>
                  <a:lnTo>
                    <a:pt x="5" y="6"/>
                  </a:lnTo>
                  <a:lnTo>
                    <a:pt x="8" y="6"/>
                  </a:lnTo>
                  <a:lnTo>
                    <a:pt x="11" y="8"/>
                  </a:lnTo>
                  <a:lnTo>
                    <a:pt x="13" y="11"/>
                  </a:lnTo>
                  <a:lnTo>
                    <a:pt x="16" y="14"/>
                  </a:lnTo>
                  <a:lnTo>
                    <a:pt x="19" y="14"/>
                  </a:lnTo>
                  <a:lnTo>
                    <a:pt x="21" y="16"/>
                  </a:lnTo>
                  <a:lnTo>
                    <a:pt x="24" y="19"/>
                  </a:lnTo>
                  <a:lnTo>
                    <a:pt x="27" y="22"/>
                  </a:lnTo>
                  <a:lnTo>
                    <a:pt x="30" y="22"/>
                  </a:lnTo>
                  <a:lnTo>
                    <a:pt x="32" y="25"/>
                  </a:lnTo>
                  <a:lnTo>
                    <a:pt x="35" y="27"/>
                  </a:lnTo>
                  <a:lnTo>
                    <a:pt x="38" y="27"/>
                  </a:lnTo>
                  <a:lnTo>
                    <a:pt x="40" y="30"/>
                  </a:lnTo>
                  <a:lnTo>
                    <a:pt x="43" y="30"/>
                  </a:lnTo>
                  <a:lnTo>
                    <a:pt x="46" y="33"/>
                  </a:lnTo>
                  <a:lnTo>
                    <a:pt x="48" y="33"/>
                  </a:lnTo>
                  <a:lnTo>
                    <a:pt x="51" y="35"/>
                  </a:lnTo>
                  <a:lnTo>
                    <a:pt x="54" y="38"/>
                  </a:lnTo>
                  <a:lnTo>
                    <a:pt x="57" y="38"/>
                  </a:lnTo>
                  <a:lnTo>
                    <a:pt x="59" y="38"/>
                  </a:lnTo>
                  <a:lnTo>
                    <a:pt x="62" y="41"/>
                  </a:lnTo>
                  <a:lnTo>
                    <a:pt x="65" y="43"/>
                  </a:lnTo>
                  <a:lnTo>
                    <a:pt x="67" y="43"/>
                  </a:lnTo>
                  <a:lnTo>
                    <a:pt x="70" y="43"/>
                  </a:lnTo>
                  <a:lnTo>
                    <a:pt x="73" y="46"/>
                  </a:lnTo>
                  <a:lnTo>
                    <a:pt x="75" y="46"/>
                  </a:lnTo>
                  <a:lnTo>
                    <a:pt x="78" y="46"/>
                  </a:lnTo>
                  <a:lnTo>
                    <a:pt x="81" y="49"/>
                  </a:lnTo>
                  <a:lnTo>
                    <a:pt x="84" y="49"/>
                  </a:lnTo>
                  <a:lnTo>
                    <a:pt x="86" y="52"/>
                  </a:lnTo>
                  <a:lnTo>
                    <a:pt x="89" y="52"/>
                  </a:lnTo>
                  <a:lnTo>
                    <a:pt x="92" y="52"/>
                  </a:lnTo>
                  <a:lnTo>
                    <a:pt x="94" y="54"/>
                  </a:lnTo>
                  <a:lnTo>
                    <a:pt x="97" y="54"/>
                  </a:lnTo>
                  <a:lnTo>
                    <a:pt x="100" y="54"/>
                  </a:lnTo>
                  <a:lnTo>
                    <a:pt x="103" y="57"/>
                  </a:lnTo>
                  <a:lnTo>
                    <a:pt x="105" y="57"/>
                  </a:lnTo>
                  <a:lnTo>
                    <a:pt x="108" y="57"/>
                  </a:lnTo>
                  <a:lnTo>
                    <a:pt x="111" y="57"/>
                  </a:lnTo>
                  <a:lnTo>
                    <a:pt x="113" y="60"/>
                  </a:lnTo>
                  <a:lnTo>
                    <a:pt x="116" y="60"/>
                  </a:lnTo>
                  <a:lnTo>
                    <a:pt x="119" y="60"/>
                  </a:lnTo>
                  <a:lnTo>
                    <a:pt x="121" y="60"/>
                  </a:lnTo>
                  <a:lnTo>
                    <a:pt x="124" y="60"/>
                  </a:lnTo>
                  <a:lnTo>
                    <a:pt x="127" y="62"/>
                  </a:lnTo>
                  <a:lnTo>
                    <a:pt x="130" y="62"/>
                  </a:lnTo>
                  <a:lnTo>
                    <a:pt x="132" y="62"/>
                  </a:lnTo>
                  <a:lnTo>
                    <a:pt x="135" y="62"/>
                  </a:lnTo>
                  <a:lnTo>
                    <a:pt x="138" y="62"/>
                  </a:lnTo>
                  <a:lnTo>
                    <a:pt x="140" y="65"/>
                  </a:lnTo>
                  <a:lnTo>
                    <a:pt x="143" y="65"/>
                  </a:lnTo>
                  <a:lnTo>
                    <a:pt x="146" y="65"/>
                  </a:lnTo>
                  <a:lnTo>
                    <a:pt x="148" y="65"/>
                  </a:lnTo>
                  <a:lnTo>
                    <a:pt x="151" y="65"/>
                  </a:lnTo>
                  <a:lnTo>
                    <a:pt x="154" y="65"/>
                  </a:lnTo>
                  <a:lnTo>
                    <a:pt x="157" y="65"/>
                  </a:lnTo>
                  <a:lnTo>
                    <a:pt x="159" y="65"/>
                  </a:lnTo>
                  <a:lnTo>
                    <a:pt x="162" y="65"/>
                  </a:lnTo>
                  <a:lnTo>
                    <a:pt x="165" y="65"/>
                  </a:lnTo>
                  <a:lnTo>
                    <a:pt x="167" y="65"/>
                  </a:lnTo>
                  <a:lnTo>
                    <a:pt x="170" y="65"/>
                  </a:lnTo>
                  <a:lnTo>
                    <a:pt x="173" y="65"/>
                  </a:lnTo>
                  <a:lnTo>
                    <a:pt x="175" y="65"/>
                  </a:lnTo>
                  <a:lnTo>
                    <a:pt x="178" y="65"/>
                  </a:lnTo>
                  <a:lnTo>
                    <a:pt x="181" y="65"/>
                  </a:lnTo>
                  <a:lnTo>
                    <a:pt x="184" y="65"/>
                  </a:lnTo>
                  <a:lnTo>
                    <a:pt x="186" y="65"/>
                  </a:lnTo>
                  <a:lnTo>
                    <a:pt x="189" y="65"/>
                  </a:lnTo>
                  <a:lnTo>
                    <a:pt x="192" y="65"/>
                  </a:lnTo>
                  <a:lnTo>
                    <a:pt x="194" y="65"/>
                  </a:lnTo>
                  <a:lnTo>
                    <a:pt x="197" y="65"/>
                  </a:lnTo>
                  <a:lnTo>
                    <a:pt x="200" y="65"/>
                  </a:lnTo>
                  <a:lnTo>
                    <a:pt x="202" y="65"/>
                  </a:lnTo>
                  <a:lnTo>
                    <a:pt x="205" y="65"/>
                  </a:lnTo>
                  <a:lnTo>
                    <a:pt x="208" y="65"/>
                  </a:lnTo>
                  <a:lnTo>
                    <a:pt x="211" y="65"/>
                  </a:lnTo>
                  <a:lnTo>
                    <a:pt x="213" y="65"/>
                  </a:lnTo>
                  <a:lnTo>
                    <a:pt x="216" y="65"/>
                  </a:lnTo>
                  <a:lnTo>
                    <a:pt x="219" y="62"/>
                  </a:lnTo>
                  <a:lnTo>
                    <a:pt x="221" y="62"/>
                  </a:lnTo>
                  <a:lnTo>
                    <a:pt x="224" y="62"/>
                  </a:lnTo>
                  <a:lnTo>
                    <a:pt x="227" y="62"/>
                  </a:lnTo>
                  <a:lnTo>
                    <a:pt x="229" y="62"/>
                  </a:lnTo>
                  <a:lnTo>
                    <a:pt x="232" y="62"/>
                  </a:lnTo>
                  <a:lnTo>
                    <a:pt x="235" y="60"/>
                  </a:lnTo>
                  <a:lnTo>
                    <a:pt x="238" y="60"/>
                  </a:lnTo>
                  <a:lnTo>
                    <a:pt x="240" y="60"/>
                  </a:lnTo>
                  <a:lnTo>
                    <a:pt x="243" y="60"/>
                  </a:lnTo>
                  <a:lnTo>
                    <a:pt x="246" y="57"/>
                  </a:lnTo>
                  <a:lnTo>
                    <a:pt x="248" y="57"/>
                  </a:lnTo>
                  <a:lnTo>
                    <a:pt x="251" y="57"/>
                  </a:lnTo>
                  <a:lnTo>
                    <a:pt x="254" y="57"/>
                  </a:lnTo>
                  <a:lnTo>
                    <a:pt x="256" y="57"/>
                  </a:lnTo>
                  <a:lnTo>
                    <a:pt x="259" y="54"/>
                  </a:lnTo>
                  <a:lnTo>
                    <a:pt x="262" y="54"/>
                  </a:lnTo>
                  <a:lnTo>
                    <a:pt x="265" y="54"/>
                  </a:lnTo>
                  <a:lnTo>
                    <a:pt x="267" y="52"/>
                  </a:lnTo>
                  <a:lnTo>
                    <a:pt x="270" y="52"/>
                  </a:lnTo>
                  <a:lnTo>
                    <a:pt x="273" y="52"/>
                  </a:lnTo>
                  <a:lnTo>
                    <a:pt x="275" y="49"/>
                  </a:lnTo>
                  <a:lnTo>
                    <a:pt x="278" y="49"/>
                  </a:lnTo>
                  <a:lnTo>
                    <a:pt x="281" y="49"/>
                  </a:lnTo>
                  <a:lnTo>
                    <a:pt x="284" y="46"/>
                  </a:lnTo>
                  <a:lnTo>
                    <a:pt x="286" y="43"/>
                  </a:lnTo>
                  <a:lnTo>
                    <a:pt x="289" y="43"/>
                  </a:lnTo>
                  <a:lnTo>
                    <a:pt x="292" y="43"/>
                  </a:lnTo>
                  <a:lnTo>
                    <a:pt x="294" y="41"/>
                  </a:lnTo>
                  <a:lnTo>
                    <a:pt x="297" y="41"/>
                  </a:lnTo>
                  <a:lnTo>
                    <a:pt x="300" y="38"/>
                  </a:lnTo>
                  <a:lnTo>
                    <a:pt x="302" y="38"/>
                  </a:lnTo>
                  <a:lnTo>
                    <a:pt x="305" y="35"/>
                  </a:lnTo>
                  <a:lnTo>
                    <a:pt x="308" y="35"/>
                  </a:lnTo>
                  <a:lnTo>
                    <a:pt x="311" y="35"/>
                  </a:lnTo>
                  <a:lnTo>
                    <a:pt x="313" y="33"/>
                  </a:lnTo>
                  <a:lnTo>
                    <a:pt x="316" y="30"/>
                  </a:lnTo>
                  <a:lnTo>
                    <a:pt x="319" y="30"/>
                  </a:lnTo>
                  <a:lnTo>
                    <a:pt x="321" y="27"/>
                  </a:lnTo>
                  <a:lnTo>
                    <a:pt x="324" y="25"/>
                  </a:lnTo>
                  <a:lnTo>
                    <a:pt x="327" y="25"/>
                  </a:lnTo>
                  <a:lnTo>
                    <a:pt x="329" y="22"/>
                  </a:lnTo>
                  <a:lnTo>
                    <a:pt x="332" y="19"/>
                  </a:lnTo>
                  <a:lnTo>
                    <a:pt x="335" y="19"/>
                  </a:lnTo>
                  <a:lnTo>
                    <a:pt x="338" y="16"/>
                  </a:lnTo>
                  <a:lnTo>
                    <a:pt x="340" y="14"/>
                  </a:lnTo>
                  <a:lnTo>
                    <a:pt x="343" y="14"/>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67" name="Freeform 391">
              <a:extLst>
                <a:ext uri="{FF2B5EF4-FFF2-40B4-BE49-F238E27FC236}">
                  <a16:creationId xmlns:a16="http://schemas.microsoft.com/office/drawing/2014/main" id="{B3EDB81F-40AD-443D-B735-7FEC4932F75E}"/>
                </a:ext>
              </a:extLst>
            </p:cNvPr>
            <p:cNvSpPr>
              <a:spLocks/>
            </p:cNvSpPr>
            <p:nvPr/>
          </p:nvSpPr>
          <p:spPr bwMode="auto">
            <a:xfrm>
              <a:off x="2278156" y="5957168"/>
              <a:ext cx="63581" cy="134080"/>
            </a:xfrm>
            <a:custGeom>
              <a:avLst/>
              <a:gdLst/>
              <a:ahLst/>
              <a:cxnLst>
                <a:cxn ang="0">
                  <a:pos x="0" y="176"/>
                </a:cxn>
                <a:cxn ang="0">
                  <a:pos x="3" y="173"/>
                </a:cxn>
                <a:cxn ang="0">
                  <a:pos x="5" y="170"/>
                </a:cxn>
                <a:cxn ang="0">
                  <a:pos x="8" y="168"/>
                </a:cxn>
                <a:cxn ang="0">
                  <a:pos x="11" y="165"/>
                </a:cxn>
                <a:cxn ang="0">
                  <a:pos x="13" y="165"/>
                </a:cxn>
                <a:cxn ang="0">
                  <a:pos x="19" y="160"/>
                </a:cxn>
                <a:cxn ang="0">
                  <a:pos x="16" y="160"/>
                </a:cxn>
                <a:cxn ang="0">
                  <a:pos x="19" y="160"/>
                </a:cxn>
                <a:cxn ang="0">
                  <a:pos x="22" y="157"/>
                </a:cxn>
                <a:cxn ang="0">
                  <a:pos x="27" y="151"/>
                </a:cxn>
                <a:cxn ang="0">
                  <a:pos x="24" y="151"/>
                </a:cxn>
                <a:cxn ang="0">
                  <a:pos x="27" y="151"/>
                </a:cxn>
                <a:cxn ang="0">
                  <a:pos x="32" y="146"/>
                </a:cxn>
                <a:cxn ang="0">
                  <a:pos x="30" y="146"/>
                </a:cxn>
                <a:cxn ang="0">
                  <a:pos x="32" y="146"/>
                </a:cxn>
                <a:cxn ang="0">
                  <a:pos x="38" y="141"/>
                </a:cxn>
                <a:cxn ang="0">
                  <a:pos x="38" y="138"/>
                </a:cxn>
                <a:cxn ang="0">
                  <a:pos x="40" y="135"/>
                </a:cxn>
                <a:cxn ang="0">
                  <a:pos x="43" y="133"/>
                </a:cxn>
                <a:cxn ang="0">
                  <a:pos x="46" y="130"/>
                </a:cxn>
                <a:cxn ang="0">
                  <a:pos x="51" y="124"/>
                </a:cxn>
                <a:cxn ang="0">
                  <a:pos x="51" y="122"/>
                </a:cxn>
                <a:cxn ang="0">
                  <a:pos x="57" y="116"/>
                </a:cxn>
                <a:cxn ang="0">
                  <a:pos x="57" y="114"/>
                </a:cxn>
                <a:cxn ang="0">
                  <a:pos x="59" y="111"/>
                </a:cxn>
                <a:cxn ang="0">
                  <a:pos x="59" y="108"/>
                </a:cxn>
                <a:cxn ang="0">
                  <a:pos x="62" y="106"/>
                </a:cxn>
                <a:cxn ang="0">
                  <a:pos x="62" y="103"/>
                </a:cxn>
                <a:cxn ang="0">
                  <a:pos x="65" y="100"/>
                </a:cxn>
                <a:cxn ang="0">
                  <a:pos x="67" y="97"/>
                </a:cxn>
                <a:cxn ang="0">
                  <a:pos x="67" y="92"/>
                </a:cxn>
                <a:cxn ang="0">
                  <a:pos x="70" y="89"/>
                </a:cxn>
                <a:cxn ang="0">
                  <a:pos x="70" y="87"/>
                </a:cxn>
                <a:cxn ang="0">
                  <a:pos x="76" y="81"/>
                </a:cxn>
                <a:cxn ang="0">
                  <a:pos x="76" y="73"/>
                </a:cxn>
                <a:cxn ang="0">
                  <a:pos x="78" y="70"/>
                </a:cxn>
                <a:cxn ang="0">
                  <a:pos x="78" y="68"/>
                </a:cxn>
                <a:cxn ang="0">
                  <a:pos x="81" y="65"/>
                </a:cxn>
                <a:cxn ang="0">
                  <a:pos x="81" y="60"/>
                </a:cxn>
                <a:cxn ang="0">
                  <a:pos x="84" y="57"/>
                </a:cxn>
                <a:cxn ang="0">
                  <a:pos x="84" y="49"/>
                </a:cxn>
                <a:cxn ang="0">
                  <a:pos x="86" y="46"/>
                </a:cxn>
                <a:cxn ang="0">
                  <a:pos x="86" y="35"/>
                </a:cxn>
                <a:cxn ang="0">
                  <a:pos x="89" y="33"/>
                </a:cxn>
                <a:cxn ang="0">
                  <a:pos x="89" y="14"/>
                </a:cxn>
                <a:cxn ang="0">
                  <a:pos x="92" y="11"/>
                </a:cxn>
                <a:cxn ang="0">
                  <a:pos x="92" y="0"/>
                </a:cxn>
              </a:cxnLst>
              <a:rect l="0" t="0" r="r" b="b"/>
              <a:pathLst>
                <a:path w="92" h="176">
                  <a:moveTo>
                    <a:pt x="0" y="176"/>
                  </a:moveTo>
                  <a:lnTo>
                    <a:pt x="3" y="173"/>
                  </a:lnTo>
                  <a:lnTo>
                    <a:pt x="5" y="170"/>
                  </a:lnTo>
                  <a:lnTo>
                    <a:pt x="8" y="168"/>
                  </a:lnTo>
                  <a:lnTo>
                    <a:pt x="11" y="165"/>
                  </a:lnTo>
                  <a:lnTo>
                    <a:pt x="13" y="165"/>
                  </a:lnTo>
                  <a:lnTo>
                    <a:pt x="19" y="160"/>
                  </a:lnTo>
                  <a:lnTo>
                    <a:pt x="16" y="160"/>
                  </a:lnTo>
                  <a:lnTo>
                    <a:pt x="19" y="160"/>
                  </a:lnTo>
                  <a:lnTo>
                    <a:pt x="22" y="157"/>
                  </a:lnTo>
                  <a:lnTo>
                    <a:pt x="27" y="151"/>
                  </a:lnTo>
                  <a:lnTo>
                    <a:pt x="24" y="151"/>
                  </a:lnTo>
                  <a:lnTo>
                    <a:pt x="27" y="151"/>
                  </a:lnTo>
                  <a:lnTo>
                    <a:pt x="32" y="146"/>
                  </a:lnTo>
                  <a:lnTo>
                    <a:pt x="30" y="146"/>
                  </a:lnTo>
                  <a:lnTo>
                    <a:pt x="32" y="146"/>
                  </a:lnTo>
                  <a:lnTo>
                    <a:pt x="38" y="141"/>
                  </a:lnTo>
                  <a:lnTo>
                    <a:pt x="38" y="138"/>
                  </a:lnTo>
                  <a:lnTo>
                    <a:pt x="40" y="135"/>
                  </a:lnTo>
                  <a:lnTo>
                    <a:pt x="43" y="133"/>
                  </a:lnTo>
                  <a:lnTo>
                    <a:pt x="46" y="130"/>
                  </a:lnTo>
                  <a:lnTo>
                    <a:pt x="51" y="124"/>
                  </a:lnTo>
                  <a:lnTo>
                    <a:pt x="51" y="122"/>
                  </a:lnTo>
                  <a:lnTo>
                    <a:pt x="57" y="116"/>
                  </a:lnTo>
                  <a:lnTo>
                    <a:pt x="57" y="114"/>
                  </a:lnTo>
                  <a:lnTo>
                    <a:pt x="59" y="111"/>
                  </a:lnTo>
                  <a:lnTo>
                    <a:pt x="59" y="108"/>
                  </a:lnTo>
                  <a:lnTo>
                    <a:pt x="62" y="106"/>
                  </a:lnTo>
                  <a:lnTo>
                    <a:pt x="62" y="103"/>
                  </a:lnTo>
                  <a:lnTo>
                    <a:pt x="65" y="100"/>
                  </a:lnTo>
                  <a:lnTo>
                    <a:pt x="67" y="97"/>
                  </a:lnTo>
                  <a:lnTo>
                    <a:pt x="67" y="92"/>
                  </a:lnTo>
                  <a:lnTo>
                    <a:pt x="70" y="89"/>
                  </a:lnTo>
                  <a:lnTo>
                    <a:pt x="70" y="87"/>
                  </a:lnTo>
                  <a:lnTo>
                    <a:pt x="76" y="81"/>
                  </a:lnTo>
                  <a:lnTo>
                    <a:pt x="76" y="73"/>
                  </a:lnTo>
                  <a:lnTo>
                    <a:pt x="78" y="70"/>
                  </a:lnTo>
                  <a:lnTo>
                    <a:pt x="78" y="68"/>
                  </a:lnTo>
                  <a:lnTo>
                    <a:pt x="81" y="65"/>
                  </a:lnTo>
                  <a:lnTo>
                    <a:pt x="81" y="60"/>
                  </a:lnTo>
                  <a:lnTo>
                    <a:pt x="84" y="57"/>
                  </a:lnTo>
                  <a:lnTo>
                    <a:pt x="84" y="49"/>
                  </a:lnTo>
                  <a:lnTo>
                    <a:pt x="86" y="46"/>
                  </a:lnTo>
                  <a:lnTo>
                    <a:pt x="86" y="35"/>
                  </a:lnTo>
                  <a:lnTo>
                    <a:pt x="89" y="33"/>
                  </a:lnTo>
                  <a:lnTo>
                    <a:pt x="89" y="14"/>
                  </a:lnTo>
                  <a:lnTo>
                    <a:pt x="92" y="11"/>
                  </a:lnTo>
                  <a:lnTo>
                    <a:pt x="92" y="0"/>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68" name="Freeform 392">
              <a:extLst>
                <a:ext uri="{FF2B5EF4-FFF2-40B4-BE49-F238E27FC236}">
                  <a16:creationId xmlns:a16="http://schemas.microsoft.com/office/drawing/2014/main" id="{C199FFEB-2075-4C95-9C5B-47E1DFE83EAE}"/>
                </a:ext>
              </a:extLst>
            </p:cNvPr>
            <p:cNvSpPr>
              <a:spLocks/>
            </p:cNvSpPr>
            <p:nvPr/>
          </p:nvSpPr>
          <p:spPr bwMode="auto">
            <a:xfrm>
              <a:off x="2076355" y="5868796"/>
              <a:ext cx="177612" cy="152364"/>
            </a:xfrm>
            <a:custGeom>
              <a:avLst/>
              <a:gdLst/>
              <a:ahLst/>
              <a:cxnLst>
                <a:cxn ang="0">
                  <a:pos x="254" y="105"/>
                </a:cxn>
                <a:cxn ang="0">
                  <a:pos x="251" y="81"/>
                </a:cxn>
                <a:cxn ang="0">
                  <a:pos x="246" y="73"/>
                </a:cxn>
                <a:cxn ang="0">
                  <a:pos x="243" y="65"/>
                </a:cxn>
                <a:cxn ang="0">
                  <a:pos x="235" y="54"/>
                </a:cxn>
                <a:cxn ang="0">
                  <a:pos x="230" y="43"/>
                </a:cxn>
                <a:cxn ang="0">
                  <a:pos x="222" y="35"/>
                </a:cxn>
                <a:cxn ang="0">
                  <a:pos x="214" y="30"/>
                </a:cxn>
                <a:cxn ang="0">
                  <a:pos x="205" y="22"/>
                </a:cxn>
                <a:cxn ang="0">
                  <a:pos x="197" y="19"/>
                </a:cxn>
                <a:cxn ang="0">
                  <a:pos x="189" y="13"/>
                </a:cxn>
                <a:cxn ang="0">
                  <a:pos x="181" y="11"/>
                </a:cxn>
                <a:cxn ang="0">
                  <a:pos x="173" y="8"/>
                </a:cxn>
                <a:cxn ang="0">
                  <a:pos x="165" y="5"/>
                </a:cxn>
                <a:cxn ang="0">
                  <a:pos x="157" y="3"/>
                </a:cxn>
                <a:cxn ang="0">
                  <a:pos x="149" y="0"/>
                </a:cxn>
                <a:cxn ang="0">
                  <a:pos x="141" y="0"/>
                </a:cxn>
                <a:cxn ang="0">
                  <a:pos x="133" y="0"/>
                </a:cxn>
                <a:cxn ang="0">
                  <a:pos x="124" y="0"/>
                </a:cxn>
                <a:cxn ang="0">
                  <a:pos x="116" y="0"/>
                </a:cxn>
                <a:cxn ang="0">
                  <a:pos x="108" y="3"/>
                </a:cxn>
                <a:cxn ang="0">
                  <a:pos x="100" y="3"/>
                </a:cxn>
                <a:cxn ang="0">
                  <a:pos x="92" y="5"/>
                </a:cxn>
                <a:cxn ang="0">
                  <a:pos x="84" y="8"/>
                </a:cxn>
                <a:cxn ang="0">
                  <a:pos x="76" y="11"/>
                </a:cxn>
                <a:cxn ang="0">
                  <a:pos x="68" y="13"/>
                </a:cxn>
                <a:cxn ang="0">
                  <a:pos x="60" y="19"/>
                </a:cxn>
                <a:cxn ang="0">
                  <a:pos x="52" y="24"/>
                </a:cxn>
                <a:cxn ang="0">
                  <a:pos x="43" y="30"/>
                </a:cxn>
                <a:cxn ang="0">
                  <a:pos x="35" y="38"/>
                </a:cxn>
                <a:cxn ang="0">
                  <a:pos x="27" y="46"/>
                </a:cxn>
                <a:cxn ang="0">
                  <a:pos x="19" y="57"/>
                </a:cxn>
                <a:cxn ang="0">
                  <a:pos x="11" y="68"/>
                </a:cxn>
                <a:cxn ang="0">
                  <a:pos x="8" y="81"/>
                </a:cxn>
                <a:cxn ang="0">
                  <a:pos x="3" y="92"/>
                </a:cxn>
                <a:cxn ang="0">
                  <a:pos x="0" y="122"/>
                </a:cxn>
                <a:cxn ang="0">
                  <a:pos x="6" y="140"/>
                </a:cxn>
                <a:cxn ang="0">
                  <a:pos x="8" y="154"/>
                </a:cxn>
                <a:cxn ang="0">
                  <a:pos x="16" y="167"/>
                </a:cxn>
                <a:cxn ang="0">
                  <a:pos x="22" y="178"/>
                </a:cxn>
                <a:cxn ang="0">
                  <a:pos x="30" y="189"/>
                </a:cxn>
                <a:cxn ang="0">
                  <a:pos x="38" y="197"/>
                </a:cxn>
              </a:cxnLst>
              <a:rect l="0" t="0" r="r" b="b"/>
              <a:pathLst>
                <a:path w="257" h="200">
                  <a:moveTo>
                    <a:pt x="257" y="113"/>
                  </a:moveTo>
                  <a:lnTo>
                    <a:pt x="257" y="108"/>
                  </a:lnTo>
                  <a:lnTo>
                    <a:pt x="254" y="105"/>
                  </a:lnTo>
                  <a:lnTo>
                    <a:pt x="254" y="92"/>
                  </a:lnTo>
                  <a:lnTo>
                    <a:pt x="251" y="89"/>
                  </a:lnTo>
                  <a:lnTo>
                    <a:pt x="251" y="81"/>
                  </a:lnTo>
                  <a:lnTo>
                    <a:pt x="249" y="78"/>
                  </a:lnTo>
                  <a:lnTo>
                    <a:pt x="249" y="76"/>
                  </a:lnTo>
                  <a:lnTo>
                    <a:pt x="246" y="73"/>
                  </a:lnTo>
                  <a:lnTo>
                    <a:pt x="246" y="70"/>
                  </a:lnTo>
                  <a:lnTo>
                    <a:pt x="243" y="68"/>
                  </a:lnTo>
                  <a:lnTo>
                    <a:pt x="243" y="65"/>
                  </a:lnTo>
                  <a:lnTo>
                    <a:pt x="241" y="62"/>
                  </a:lnTo>
                  <a:lnTo>
                    <a:pt x="241" y="59"/>
                  </a:lnTo>
                  <a:lnTo>
                    <a:pt x="235" y="54"/>
                  </a:lnTo>
                  <a:lnTo>
                    <a:pt x="235" y="51"/>
                  </a:lnTo>
                  <a:lnTo>
                    <a:pt x="230" y="46"/>
                  </a:lnTo>
                  <a:lnTo>
                    <a:pt x="230" y="43"/>
                  </a:lnTo>
                  <a:lnTo>
                    <a:pt x="227" y="40"/>
                  </a:lnTo>
                  <a:lnTo>
                    <a:pt x="224" y="38"/>
                  </a:lnTo>
                  <a:lnTo>
                    <a:pt x="222" y="35"/>
                  </a:lnTo>
                  <a:lnTo>
                    <a:pt x="219" y="32"/>
                  </a:lnTo>
                  <a:lnTo>
                    <a:pt x="216" y="30"/>
                  </a:lnTo>
                  <a:lnTo>
                    <a:pt x="214" y="30"/>
                  </a:lnTo>
                  <a:lnTo>
                    <a:pt x="211" y="27"/>
                  </a:lnTo>
                  <a:lnTo>
                    <a:pt x="208" y="24"/>
                  </a:lnTo>
                  <a:lnTo>
                    <a:pt x="205" y="22"/>
                  </a:lnTo>
                  <a:lnTo>
                    <a:pt x="203" y="22"/>
                  </a:lnTo>
                  <a:lnTo>
                    <a:pt x="200" y="19"/>
                  </a:lnTo>
                  <a:lnTo>
                    <a:pt x="197" y="19"/>
                  </a:lnTo>
                  <a:lnTo>
                    <a:pt x="195" y="16"/>
                  </a:lnTo>
                  <a:lnTo>
                    <a:pt x="192" y="13"/>
                  </a:lnTo>
                  <a:lnTo>
                    <a:pt x="189" y="13"/>
                  </a:lnTo>
                  <a:lnTo>
                    <a:pt x="187" y="13"/>
                  </a:lnTo>
                  <a:lnTo>
                    <a:pt x="184" y="11"/>
                  </a:lnTo>
                  <a:lnTo>
                    <a:pt x="181" y="11"/>
                  </a:lnTo>
                  <a:lnTo>
                    <a:pt x="178" y="8"/>
                  </a:lnTo>
                  <a:lnTo>
                    <a:pt x="176" y="8"/>
                  </a:lnTo>
                  <a:lnTo>
                    <a:pt x="173" y="8"/>
                  </a:lnTo>
                  <a:lnTo>
                    <a:pt x="170" y="5"/>
                  </a:lnTo>
                  <a:lnTo>
                    <a:pt x="168" y="5"/>
                  </a:lnTo>
                  <a:lnTo>
                    <a:pt x="165" y="5"/>
                  </a:lnTo>
                  <a:lnTo>
                    <a:pt x="162" y="3"/>
                  </a:lnTo>
                  <a:lnTo>
                    <a:pt x="160" y="3"/>
                  </a:lnTo>
                  <a:lnTo>
                    <a:pt x="157" y="3"/>
                  </a:lnTo>
                  <a:lnTo>
                    <a:pt x="154" y="3"/>
                  </a:lnTo>
                  <a:lnTo>
                    <a:pt x="151" y="3"/>
                  </a:lnTo>
                  <a:lnTo>
                    <a:pt x="149" y="0"/>
                  </a:lnTo>
                  <a:lnTo>
                    <a:pt x="146" y="0"/>
                  </a:lnTo>
                  <a:lnTo>
                    <a:pt x="143" y="0"/>
                  </a:lnTo>
                  <a:lnTo>
                    <a:pt x="141" y="0"/>
                  </a:lnTo>
                  <a:lnTo>
                    <a:pt x="138" y="0"/>
                  </a:lnTo>
                  <a:lnTo>
                    <a:pt x="135" y="0"/>
                  </a:lnTo>
                  <a:lnTo>
                    <a:pt x="133" y="0"/>
                  </a:lnTo>
                  <a:lnTo>
                    <a:pt x="130" y="0"/>
                  </a:lnTo>
                  <a:lnTo>
                    <a:pt x="127" y="0"/>
                  </a:lnTo>
                  <a:lnTo>
                    <a:pt x="124" y="0"/>
                  </a:lnTo>
                  <a:lnTo>
                    <a:pt x="122" y="0"/>
                  </a:lnTo>
                  <a:lnTo>
                    <a:pt x="119" y="0"/>
                  </a:lnTo>
                  <a:lnTo>
                    <a:pt x="116" y="0"/>
                  </a:lnTo>
                  <a:lnTo>
                    <a:pt x="114" y="0"/>
                  </a:lnTo>
                  <a:lnTo>
                    <a:pt x="111" y="0"/>
                  </a:lnTo>
                  <a:lnTo>
                    <a:pt x="108" y="3"/>
                  </a:lnTo>
                  <a:lnTo>
                    <a:pt x="106" y="3"/>
                  </a:lnTo>
                  <a:lnTo>
                    <a:pt x="103" y="3"/>
                  </a:lnTo>
                  <a:lnTo>
                    <a:pt x="100" y="3"/>
                  </a:lnTo>
                  <a:lnTo>
                    <a:pt x="97" y="3"/>
                  </a:lnTo>
                  <a:lnTo>
                    <a:pt x="95" y="5"/>
                  </a:lnTo>
                  <a:lnTo>
                    <a:pt x="92" y="5"/>
                  </a:lnTo>
                  <a:lnTo>
                    <a:pt x="89" y="5"/>
                  </a:lnTo>
                  <a:lnTo>
                    <a:pt x="87" y="5"/>
                  </a:lnTo>
                  <a:lnTo>
                    <a:pt x="84" y="8"/>
                  </a:lnTo>
                  <a:lnTo>
                    <a:pt x="81" y="8"/>
                  </a:lnTo>
                  <a:lnTo>
                    <a:pt x="79" y="11"/>
                  </a:lnTo>
                  <a:lnTo>
                    <a:pt x="76" y="11"/>
                  </a:lnTo>
                  <a:lnTo>
                    <a:pt x="73" y="11"/>
                  </a:lnTo>
                  <a:lnTo>
                    <a:pt x="70" y="13"/>
                  </a:lnTo>
                  <a:lnTo>
                    <a:pt x="68" y="13"/>
                  </a:lnTo>
                  <a:lnTo>
                    <a:pt x="65" y="16"/>
                  </a:lnTo>
                  <a:lnTo>
                    <a:pt x="62" y="16"/>
                  </a:lnTo>
                  <a:lnTo>
                    <a:pt x="60" y="19"/>
                  </a:lnTo>
                  <a:lnTo>
                    <a:pt x="57" y="22"/>
                  </a:lnTo>
                  <a:lnTo>
                    <a:pt x="54" y="22"/>
                  </a:lnTo>
                  <a:lnTo>
                    <a:pt x="52" y="24"/>
                  </a:lnTo>
                  <a:lnTo>
                    <a:pt x="49" y="27"/>
                  </a:lnTo>
                  <a:lnTo>
                    <a:pt x="46" y="27"/>
                  </a:lnTo>
                  <a:lnTo>
                    <a:pt x="43" y="30"/>
                  </a:lnTo>
                  <a:lnTo>
                    <a:pt x="41" y="32"/>
                  </a:lnTo>
                  <a:lnTo>
                    <a:pt x="38" y="35"/>
                  </a:lnTo>
                  <a:lnTo>
                    <a:pt x="35" y="38"/>
                  </a:lnTo>
                  <a:lnTo>
                    <a:pt x="33" y="40"/>
                  </a:lnTo>
                  <a:lnTo>
                    <a:pt x="30" y="43"/>
                  </a:lnTo>
                  <a:lnTo>
                    <a:pt x="27" y="46"/>
                  </a:lnTo>
                  <a:lnTo>
                    <a:pt x="24" y="49"/>
                  </a:lnTo>
                  <a:lnTo>
                    <a:pt x="19" y="54"/>
                  </a:lnTo>
                  <a:lnTo>
                    <a:pt x="19" y="57"/>
                  </a:lnTo>
                  <a:lnTo>
                    <a:pt x="16" y="59"/>
                  </a:lnTo>
                  <a:lnTo>
                    <a:pt x="16" y="62"/>
                  </a:lnTo>
                  <a:lnTo>
                    <a:pt x="11" y="68"/>
                  </a:lnTo>
                  <a:lnTo>
                    <a:pt x="11" y="73"/>
                  </a:lnTo>
                  <a:lnTo>
                    <a:pt x="8" y="76"/>
                  </a:lnTo>
                  <a:lnTo>
                    <a:pt x="8" y="81"/>
                  </a:lnTo>
                  <a:lnTo>
                    <a:pt x="6" y="84"/>
                  </a:lnTo>
                  <a:lnTo>
                    <a:pt x="6" y="89"/>
                  </a:lnTo>
                  <a:lnTo>
                    <a:pt x="3" y="92"/>
                  </a:lnTo>
                  <a:lnTo>
                    <a:pt x="3" y="108"/>
                  </a:lnTo>
                  <a:lnTo>
                    <a:pt x="0" y="111"/>
                  </a:lnTo>
                  <a:lnTo>
                    <a:pt x="0" y="122"/>
                  </a:lnTo>
                  <a:lnTo>
                    <a:pt x="3" y="124"/>
                  </a:lnTo>
                  <a:lnTo>
                    <a:pt x="3" y="138"/>
                  </a:lnTo>
                  <a:lnTo>
                    <a:pt x="6" y="140"/>
                  </a:lnTo>
                  <a:lnTo>
                    <a:pt x="6" y="149"/>
                  </a:lnTo>
                  <a:lnTo>
                    <a:pt x="8" y="151"/>
                  </a:lnTo>
                  <a:lnTo>
                    <a:pt x="8" y="154"/>
                  </a:lnTo>
                  <a:lnTo>
                    <a:pt x="11" y="157"/>
                  </a:lnTo>
                  <a:lnTo>
                    <a:pt x="11" y="162"/>
                  </a:lnTo>
                  <a:lnTo>
                    <a:pt x="16" y="167"/>
                  </a:lnTo>
                  <a:lnTo>
                    <a:pt x="16" y="170"/>
                  </a:lnTo>
                  <a:lnTo>
                    <a:pt x="22" y="176"/>
                  </a:lnTo>
                  <a:lnTo>
                    <a:pt x="22" y="178"/>
                  </a:lnTo>
                  <a:lnTo>
                    <a:pt x="24" y="181"/>
                  </a:lnTo>
                  <a:lnTo>
                    <a:pt x="30" y="186"/>
                  </a:lnTo>
                  <a:lnTo>
                    <a:pt x="30" y="189"/>
                  </a:lnTo>
                  <a:lnTo>
                    <a:pt x="33" y="192"/>
                  </a:lnTo>
                  <a:lnTo>
                    <a:pt x="35" y="195"/>
                  </a:lnTo>
                  <a:lnTo>
                    <a:pt x="38" y="197"/>
                  </a:lnTo>
                  <a:lnTo>
                    <a:pt x="41" y="200"/>
                  </a:lnTo>
                  <a:lnTo>
                    <a:pt x="43" y="200"/>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69" name="Freeform 393">
              <a:extLst>
                <a:ext uri="{FF2B5EF4-FFF2-40B4-BE49-F238E27FC236}">
                  <a16:creationId xmlns:a16="http://schemas.microsoft.com/office/drawing/2014/main" id="{E091789D-29B2-4B44-9083-C0326BC68C5C}"/>
                </a:ext>
              </a:extLst>
            </p:cNvPr>
            <p:cNvSpPr>
              <a:spLocks/>
            </p:cNvSpPr>
            <p:nvPr/>
          </p:nvSpPr>
          <p:spPr bwMode="auto">
            <a:xfrm>
              <a:off x="2106072" y="5957168"/>
              <a:ext cx="147895" cy="86848"/>
            </a:xfrm>
            <a:custGeom>
              <a:avLst/>
              <a:gdLst/>
              <a:ahLst/>
              <a:cxnLst>
                <a:cxn ang="0">
                  <a:pos x="3" y="87"/>
                </a:cxn>
                <a:cxn ang="0">
                  <a:pos x="9" y="92"/>
                </a:cxn>
                <a:cxn ang="0">
                  <a:pos x="14" y="95"/>
                </a:cxn>
                <a:cxn ang="0">
                  <a:pos x="19" y="97"/>
                </a:cxn>
                <a:cxn ang="0">
                  <a:pos x="25" y="100"/>
                </a:cxn>
                <a:cxn ang="0">
                  <a:pos x="30" y="103"/>
                </a:cxn>
                <a:cxn ang="0">
                  <a:pos x="36" y="106"/>
                </a:cxn>
                <a:cxn ang="0">
                  <a:pos x="41" y="106"/>
                </a:cxn>
                <a:cxn ang="0">
                  <a:pos x="46" y="108"/>
                </a:cxn>
                <a:cxn ang="0">
                  <a:pos x="52" y="111"/>
                </a:cxn>
                <a:cxn ang="0">
                  <a:pos x="57" y="111"/>
                </a:cxn>
                <a:cxn ang="0">
                  <a:pos x="63" y="111"/>
                </a:cxn>
                <a:cxn ang="0">
                  <a:pos x="68" y="114"/>
                </a:cxn>
                <a:cxn ang="0">
                  <a:pos x="73" y="114"/>
                </a:cxn>
                <a:cxn ang="0">
                  <a:pos x="79" y="114"/>
                </a:cxn>
                <a:cxn ang="0">
                  <a:pos x="84" y="114"/>
                </a:cxn>
                <a:cxn ang="0">
                  <a:pos x="90" y="114"/>
                </a:cxn>
                <a:cxn ang="0">
                  <a:pos x="95" y="114"/>
                </a:cxn>
                <a:cxn ang="0">
                  <a:pos x="100" y="114"/>
                </a:cxn>
                <a:cxn ang="0">
                  <a:pos x="106" y="111"/>
                </a:cxn>
                <a:cxn ang="0">
                  <a:pos x="111" y="111"/>
                </a:cxn>
                <a:cxn ang="0">
                  <a:pos x="117" y="111"/>
                </a:cxn>
                <a:cxn ang="0">
                  <a:pos x="122" y="108"/>
                </a:cxn>
                <a:cxn ang="0">
                  <a:pos x="127" y="108"/>
                </a:cxn>
                <a:cxn ang="0">
                  <a:pos x="133" y="106"/>
                </a:cxn>
                <a:cxn ang="0">
                  <a:pos x="138" y="103"/>
                </a:cxn>
                <a:cxn ang="0">
                  <a:pos x="144" y="100"/>
                </a:cxn>
                <a:cxn ang="0">
                  <a:pos x="149" y="97"/>
                </a:cxn>
                <a:cxn ang="0">
                  <a:pos x="154" y="95"/>
                </a:cxn>
                <a:cxn ang="0">
                  <a:pos x="160" y="92"/>
                </a:cxn>
                <a:cxn ang="0">
                  <a:pos x="165" y="87"/>
                </a:cxn>
                <a:cxn ang="0">
                  <a:pos x="171" y="84"/>
                </a:cxn>
                <a:cxn ang="0">
                  <a:pos x="176" y="79"/>
                </a:cxn>
                <a:cxn ang="0">
                  <a:pos x="181" y="73"/>
                </a:cxn>
                <a:cxn ang="0">
                  <a:pos x="187" y="68"/>
                </a:cxn>
                <a:cxn ang="0">
                  <a:pos x="195" y="60"/>
                </a:cxn>
                <a:cxn ang="0">
                  <a:pos x="198" y="54"/>
                </a:cxn>
                <a:cxn ang="0">
                  <a:pos x="203" y="46"/>
                </a:cxn>
                <a:cxn ang="0">
                  <a:pos x="206" y="38"/>
                </a:cxn>
                <a:cxn ang="0">
                  <a:pos x="208" y="30"/>
                </a:cxn>
                <a:cxn ang="0">
                  <a:pos x="211" y="22"/>
                </a:cxn>
                <a:cxn ang="0">
                  <a:pos x="214" y="3"/>
                </a:cxn>
              </a:cxnLst>
              <a:rect l="0" t="0" r="r" b="b"/>
              <a:pathLst>
                <a:path w="214" h="114">
                  <a:moveTo>
                    <a:pt x="0" y="84"/>
                  </a:moveTo>
                  <a:lnTo>
                    <a:pt x="3" y="87"/>
                  </a:lnTo>
                  <a:lnTo>
                    <a:pt x="6" y="89"/>
                  </a:lnTo>
                  <a:lnTo>
                    <a:pt x="9" y="92"/>
                  </a:lnTo>
                  <a:lnTo>
                    <a:pt x="11" y="92"/>
                  </a:lnTo>
                  <a:lnTo>
                    <a:pt x="14" y="95"/>
                  </a:lnTo>
                  <a:lnTo>
                    <a:pt x="17" y="95"/>
                  </a:lnTo>
                  <a:lnTo>
                    <a:pt x="19" y="97"/>
                  </a:lnTo>
                  <a:lnTo>
                    <a:pt x="22" y="100"/>
                  </a:lnTo>
                  <a:lnTo>
                    <a:pt x="25" y="100"/>
                  </a:lnTo>
                  <a:lnTo>
                    <a:pt x="27" y="103"/>
                  </a:lnTo>
                  <a:lnTo>
                    <a:pt x="30" y="103"/>
                  </a:lnTo>
                  <a:lnTo>
                    <a:pt x="33" y="103"/>
                  </a:lnTo>
                  <a:lnTo>
                    <a:pt x="36" y="106"/>
                  </a:lnTo>
                  <a:lnTo>
                    <a:pt x="38" y="106"/>
                  </a:lnTo>
                  <a:lnTo>
                    <a:pt x="41" y="106"/>
                  </a:lnTo>
                  <a:lnTo>
                    <a:pt x="44" y="108"/>
                  </a:lnTo>
                  <a:lnTo>
                    <a:pt x="46" y="108"/>
                  </a:lnTo>
                  <a:lnTo>
                    <a:pt x="49" y="108"/>
                  </a:lnTo>
                  <a:lnTo>
                    <a:pt x="52" y="111"/>
                  </a:lnTo>
                  <a:lnTo>
                    <a:pt x="54" y="111"/>
                  </a:lnTo>
                  <a:lnTo>
                    <a:pt x="57" y="111"/>
                  </a:lnTo>
                  <a:lnTo>
                    <a:pt x="60" y="111"/>
                  </a:lnTo>
                  <a:lnTo>
                    <a:pt x="63" y="111"/>
                  </a:lnTo>
                  <a:lnTo>
                    <a:pt x="65" y="114"/>
                  </a:lnTo>
                  <a:lnTo>
                    <a:pt x="68" y="114"/>
                  </a:lnTo>
                  <a:lnTo>
                    <a:pt x="71" y="114"/>
                  </a:lnTo>
                  <a:lnTo>
                    <a:pt x="73" y="114"/>
                  </a:lnTo>
                  <a:lnTo>
                    <a:pt x="76" y="114"/>
                  </a:lnTo>
                  <a:lnTo>
                    <a:pt x="79" y="114"/>
                  </a:lnTo>
                  <a:lnTo>
                    <a:pt x="81" y="114"/>
                  </a:lnTo>
                  <a:lnTo>
                    <a:pt x="84" y="114"/>
                  </a:lnTo>
                  <a:lnTo>
                    <a:pt x="87" y="114"/>
                  </a:lnTo>
                  <a:lnTo>
                    <a:pt x="90" y="114"/>
                  </a:lnTo>
                  <a:lnTo>
                    <a:pt x="92" y="114"/>
                  </a:lnTo>
                  <a:lnTo>
                    <a:pt x="95" y="114"/>
                  </a:lnTo>
                  <a:lnTo>
                    <a:pt x="98" y="114"/>
                  </a:lnTo>
                  <a:lnTo>
                    <a:pt x="100" y="114"/>
                  </a:lnTo>
                  <a:lnTo>
                    <a:pt x="103" y="114"/>
                  </a:lnTo>
                  <a:lnTo>
                    <a:pt x="106" y="111"/>
                  </a:lnTo>
                  <a:lnTo>
                    <a:pt x="108" y="111"/>
                  </a:lnTo>
                  <a:lnTo>
                    <a:pt x="111" y="111"/>
                  </a:lnTo>
                  <a:lnTo>
                    <a:pt x="114" y="111"/>
                  </a:lnTo>
                  <a:lnTo>
                    <a:pt x="117" y="111"/>
                  </a:lnTo>
                  <a:lnTo>
                    <a:pt x="119" y="108"/>
                  </a:lnTo>
                  <a:lnTo>
                    <a:pt x="122" y="108"/>
                  </a:lnTo>
                  <a:lnTo>
                    <a:pt x="125" y="108"/>
                  </a:lnTo>
                  <a:lnTo>
                    <a:pt x="127" y="108"/>
                  </a:lnTo>
                  <a:lnTo>
                    <a:pt x="130" y="106"/>
                  </a:lnTo>
                  <a:lnTo>
                    <a:pt x="133" y="106"/>
                  </a:lnTo>
                  <a:lnTo>
                    <a:pt x="135" y="106"/>
                  </a:lnTo>
                  <a:lnTo>
                    <a:pt x="138" y="103"/>
                  </a:lnTo>
                  <a:lnTo>
                    <a:pt x="141" y="103"/>
                  </a:lnTo>
                  <a:lnTo>
                    <a:pt x="144" y="100"/>
                  </a:lnTo>
                  <a:lnTo>
                    <a:pt x="146" y="100"/>
                  </a:lnTo>
                  <a:lnTo>
                    <a:pt x="149" y="97"/>
                  </a:lnTo>
                  <a:lnTo>
                    <a:pt x="152" y="97"/>
                  </a:lnTo>
                  <a:lnTo>
                    <a:pt x="154" y="95"/>
                  </a:lnTo>
                  <a:lnTo>
                    <a:pt x="157" y="92"/>
                  </a:lnTo>
                  <a:lnTo>
                    <a:pt x="160" y="92"/>
                  </a:lnTo>
                  <a:lnTo>
                    <a:pt x="162" y="89"/>
                  </a:lnTo>
                  <a:lnTo>
                    <a:pt x="165" y="87"/>
                  </a:lnTo>
                  <a:lnTo>
                    <a:pt x="168" y="87"/>
                  </a:lnTo>
                  <a:lnTo>
                    <a:pt x="171" y="84"/>
                  </a:lnTo>
                  <a:lnTo>
                    <a:pt x="173" y="81"/>
                  </a:lnTo>
                  <a:lnTo>
                    <a:pt x="176" y="79"/>
                  </a:lnTo>
                  <a:lnTo>
                    <a:pt x="179" y="76"/>
                  </a:lnTo>
                  <a:lnTo>
                    <a:pt x="181" y="73"/>
                  </a:lnTo>
                  <a:lnTo>
                    <a:pt x="184" y="70"/>
                  </a:lnTo>
                  <a:lnTo>
                    <a:pt x="187" y="68"/>
                  </a:lnTo>
                  <a:lnTo>
                    <a:pt x="190" y="65"/>
                  </a:lnTo>
                  <a:lnTo>
                    <a:pt x="195" y="60"/>
                  </a:lnTo>
                  <a:lnTo>
                    <a:pt x="195" y="57"/>
                  </a:lnTo>
                  <a:lnTo>
                    <a:pt x="198" y="54"/>
                  </a:lnTo>
                  <a:lnTo>
                    <a:pt x="198" y="51"/>
                  </a:lnTo>
                  <a:lnTo>
                    <a:pt x="203" y="46"/>
                  </a:lnTo>
                  <a:lnTo>
                    <a:pt x="203" y="41"/>
                  </a:lnTo>
                  <a:lnTo>
                    <a:pt x="206" y="38"/>
                  </a:lnTo>
                  <a:lnTo>
                    <a:pt x="206" y="33"/>
                  </a:lnTo>
                  <a:lnTo>
                    <a:pt x="208" y="30"/>
                  </a:lnTo>
                  <a:lnTo>
                    <a:pt x="208" y="24"/>
                  </a:lnTo>
                  <a:lnTo>
                    <a:pt x="211" y="22"/>
                  </a:lnTo>
                  <a:lnTo>
                    <a:pt x="211" y="6"/>
                  </a:lnTo>
                  <a:lnTo>
                    <a:pt x="214" y="3"/>
                  </a:lnTo>
                  <a:lnTo>
                    <a:pt x="214" y="0"/>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70" name="Oval 394">
              <a:extLst>
                <a:ext uri="{FF2B5EF4-FFF2-40B4-BE49-F238E27FC236}">
                  <a16:creationId xmlns:a16="http://schemas.microsoft.com/office/drawing/2014/main" id="{C6E2849C-63C8-4075-A6EA-9F0D51B2F5E7}"/>
                </a:ext>
              </a:extLst>
            </p:cNvPr>
            <p:cNvSpPr>
              <a:spLocks noChangeArrowheads="1"/>
            </p:cNvSpPr>
            <p:nvPr/>
          </p:nvSpPr>
          <p:spPr bwMode="auto">
            <a:xfrm>
              <a:off x="2164124" y="5953358"/>
              <a:ext cx="5529" cy="6095"/>
            </a:xfrm>
            <a:prstGeom prst="ellipse">
              <a:avLst/>
            </a:prstGeom>
            <a:solidFill>
              <a:srgbClr val="000000"/>
            </a:solidFill>
            <a:ln w="7620">
              <a:solidFill>
                <a:schemeClr val="tx1">
                  <a:lumMod val="50000"/>
                  <a:lumOff val="50000"/>
                </a:schemeClr>
              </a:solidFill>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71" name="Line 400">
              <a:extLst>
                <a:ext uri="{FF2B5EF4-FFF2-40B4-BE49-F238E27FC236}">
                  <a16:creationId xmlns:a16="http://schemas.microsoft.com/office/drawing/2014/main" id="{C59E4CE3-45B8-4274-A413-FA09A08DD8D0}"/>
                </a:ext>
              </a:extLst>
            </p:cNvPr>
            <p:cNvSpPr>
              <a:spLocks noChangeShapeType="1"/>
            </p:cNvSpPr>
            <p:nvPr/>
          </p:nvSpPr>
          <p:spPr bwMode="auto">
            <a:xfrm>
              <a:off x="2166198" y="5954882"/>
              <a:ext cx="351078" cy="762"/>
            </a:xfrm>
            <a:prstGeom prst="line">
              <a:avLst/>
            </a:pr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72" name="Line 403">
              <a:extLst>
                <a:ext uri="{FF2B5EF4-FFF2-40B4-BE49-F238E27FC236}">
                  <a16:creationId xmlns:a16="http://schemas.microsoft.com/office/drawing/2014/main" id="{6AF66E86-CFA0-421A-86F8-DC0A6541F218}"/>
                </a:ext>
              </a:extLst>
            </p:cNvPr>
            <p:cNvSpPr>
              <a:spLocks noChangeShapeType="1"/>
            </p:cNvSpPr>
            <p:nvPr/>
          </p:nvSpPr>
          <p:spPr bwMode="auto">
            <a:xfrm flipV="1">
              <a:off x="2166198" y="5605206"/>
              <a:ext cx="691" cy="349676"/>
            </a:xfrm>
            <a:prstGeom prst="line">
              <a:avLst/>
            </a:pr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73" name="Line 406">
              <a:extLst>
                <a:ext uri="{FF2B5EF4-FFF2-40B4-BE49-F238E27FC236}">
                  <a16:creationId xmlns:a16="http://schemas.microsoft.com/office/drawing/2014/main" id="{5C5BA2CC-DEDD-43DB-B524-A5A15FCE72A9}"/>
                </a:ext>
              </a:extLst>
            </p:cNvPr>
            <p:cNvSpPr>
              <a:spLocks noChangeShapeType="1"/>
            </p:cNvSpPr>
            <p:nvPr/>
          </p:nvSpPr>
          <p:spPr bwMode="auto">
            <a:xfrm flipH="1">
              <a:off x="1813046" y="5954882"/>
              <a:ext cx="353152" cy="762"/>
            </a:xfrm>
            <a:prstGeom prst="line">
              <a:avLst/>
            </a:pr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grpSp>
          <p:nvGrpSpPr>
            <p:cNvPr id="374" name="Group 373">
              <a:extLst>
                <a:ext uri="{FF2B5EF4-FFF2-40B4-BE49-F238E27FC236}">
                  <a16:creationId xmlns:a16="http://schemas.microsoft.com/office/drawing/2014/main" id="{16A39AE8-C871-4F08-BD17-8AC7B85B06DB}"/>
                </a:ext>
              </a:extLst>
            </p:cNvPr>
            <p:cNvGrpSpPr/>
            <p:nvPr/>
          </p:nvGrpSpPr>
          <p:grpSpPr>
            <a:xfrm rot="960000">
              <a:off x="1988585" y="5652439"/>
              <a:ext cx="353152" cy="607171"/>
              <a:chOff x="773499" y="5652439"/>
              <a:chExt cx="353152" cy="607171"/>
            </a:xfrm>
          </p:grpSpPr>
          <p:sp>
            <p:nvSpPr>
              <p:cNvPr id="412" name="Line 402">
                <a:extLst>
                  <a:ext uri="{FF2B5EF4-FFF2-40B4-BE49-F238E27FC236}">
                    <a16:creationId xmlns:a16="http://schemas.microsoft.com/office/drawing/2014/main" id="{246F9B54-BD21-47DA-B1A0-1749D8A9B286}"/>
                  </a:ext>
                </a:extLst>
              </p:cNvPr>
              <p:cNvSpPr>
                <a:spLocks noChangeShapeType="1"/>
              </p:cNvSpPr>
              <p:nvPr/>
            </p:nvSpPr>
            <p:spPr bwMode="auto">
              <a:xfrm flipV="1">
                <a:off x="951112" y="5652439"/>
                <a:ext cx="175539" cy="302443"/>
              </a:xfrm>
              <a:prstGeom prst="line">
                <a:avLst/>
              </a:pr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413" name="Line 408">
                <a:extLst>
                  <a:ext uri="{FF2B5EF4-FFF2-40B4-BE49-F238E27FC236}">
                    <a16:creationId xmlns:a16="http://schemas.microsoft.com/office/drawing/2014/main" id="{5CB934B6-2646-45A4-B0A3-193B0BEB139D}"/>
                  </a:ext>
                </a:extLst>
              </p:cNvPr>
              <p:cNvSpPr>
                <a:spLocks noChangeShapeType="1"/>
              </p:cNvSpPr>
              <p:nvPr/>
            </p:nvSpPr>
            <p:spPr bwMode="auto">
              <a:xfrm flipH="1">
                <a:off x="773499" y="5954882"/>
                <a:ext cx="177612" cy="304728"/>
              </a:xfrm>
              <a:prstGeom prst="line">
                <a:avLst/>
              </a:pr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grpSp>
        <p:sp>
          <p:nvSpPr>
            <p:cNvPr id="375" name="Line 409">
              <a:extLst>
                <a:ext uri="{FF2B5EF4-FFF2-40B4-BE49-F238E27FC236}">
                  <a16:creationId xmlns:a16="http://schemas.microsoft.com/office/drawing/2014/main" id="{85BF5A33-B24B-4B0A-B161-75BFDBEEF334}"/>
                </a:ext>
              </a:extLst>
            </p:cNvPr>
            <p:cNvSpPr>
              <a:spLocks noChangeShapeType="1"/>
            </p:cNvSpPr>
            <p:nvPr/>
          </p:nvSpPr>
          <p:spPr bwMode="auto">
            <a:xfrm>
              <a:off x="2166198" y="5954882"/>
              <a:ext cx="691" cy="351961"/>
            </a:xfrm>
            <a:prstGeom prst="line">
              <a:avLst/>
            </a:pr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grpSp>
          <p:nvGrpSpPr>
            <p:cNvPr id="376" name="Group 375">
              <a:extLst>
                <a:ext uri="{FF2B5EF4-FFF2-40B4-BE49-F238E27FC236}">
                  <a16:creationId xmlns:a16="http://schemas.microsoft.com/office/drawing/2014/main" id="{8BB81841-AB37-42C1-997E-6A92F98A2454}"/>
                </a:ext>
              </a:extLst>
            </p:cNvPr>
            <p:cNvGrpSpPr/>
            <p:nvPr/>
          </p:nvGrpSpPr>
          <p:grpSpPr>
            <a:xfrm rot="-900000">
              <a:off x="1988585" y="5652439"/>
              <a:ext cx="353152" cy="607171"/>
              <a:chOff x="773499" y="5652439"/>
              <a:chExt cx="353152" cy="607171"/>
            </a:xfrm>
          </p:grpSpPr>
          <p:sp>
            <p:nvSpPr>
              <p:cNvPr id="410" name="Line 404">
                <a:extLst>
                  <a:ext uri="{FF2B5EF4-FFF2-40B4-BE49-F238E27FC236}">
                    <a16:creationId xmlns:a16="http://schemas.microsoft.com/office/drawing/2014/main" id="{B7058A47-B417-4E58-9EBE-F70B11246709}"/>
                  </a:ext>
                </a:extLst>
              </p:cNvPr>
              <p:cNvSpPr>
                <a:spLocks noChangeShapeType="1"/>
              </p:cNvSpPr>
              <p:nvPr/>
            </p:nvSpPr>
            <p:spPr bwMode="auto">
              <a:xfrm flipH="1" flipV="1">
                <a:off x="773499" y="5652439"/>
                <a:ext cx="177612" cy="302443"/>
              </a:xfrm>
              <a:prstGeom prst="line">
                <a:avLst/>
              </a:pr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411" name="Line 410">
                <a:extLst>
                  <a:ext uri="{FF2B5EF4-FFF2-40B4-BE49-F238E27FC236}">
                    <a16:creationId xmlns:a16="http://schemas.microsoft.com/office/drawing/2014/main" id="{C33E68B5-D255-401E-A724-DC33F72F6CC5}"/>
                  </a:ext>
                </a:extLst>
              </p:cNvPr>
              <p:cNvSpPr>
                <a:spLocks noChangeShapeType="1"/>
              </p:cNvSpPr>
              <p:nvPr/>
            </p:nvSpPr>
            <p:spPr bwMode="auto">
              <a:xfrm>
                <a:off x="951112" y="5954882"/>
                <a:ext cx="175539" cy="304728"/>
              </a:xfrm>
              <a:prstGeom prst="line">
                <a:avLst/>
              </a:pr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grpSp>
        <p:sp>
          <p:nvSpPr>
            <p:cNvPr id="377" name="Rectangle 412">
              <a:extLst>
                <a:ext uri="{FF2B5EF4-FFF2-40B4-BE49-F238E27FC236}">
                  <a16:creationId xmlns:a16="http://schemas.microsoft.com/office/drawing/2014/main" id="{F77A3DD0-DE71-4E93-974E-D199B59622FA}"/>
                </a:ext>
              </a:extLst>
            </p:cNvPr>
            <p:cNvSpPr>
              <a:spLocks noChangeArrowheads="1"/>
            </p:cNvSpPr>
            <p:nvPr/>
          </p:nvSpPr>
          <p:spPr bwMode="auto">
            <a:xfrm>
              <a:off x="2542847" y="5874129"/>
              <a:ext cx="78548" cy="1692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100" dirty="0">
                  <a:solidFill>
                    <a:srgbClr val="000000"/>
                  </a:solidFill>
                  <a:latin typeface="Arial"/>
                </a:rPr>
                <a:t>0</a:t>
              </a:r>
            </a:p>
          </p:txBody>
        </p:sp>
        <p:sp>
          <p:nvSpPr>
            <p:cNvPr id="378" name="Rectangle 415">
              <a:extLst>
                <a:ext uri="{FF2B5EF4-FFF2-40B4-BE49-F238E27FC236}">
                  <a16:creationId xmlns:a16="http://schemas.microsoft.com/office/drawing/2014/main" id="{7228B18B-B8F3-4A0E-8D2E-A5960D3A1FE1}"/>
                </a:ext>
              </a:extLst>
            </p:cNvPr>
            <p:cNvSpPr>
              <a:spLocks noChangeArrowheads="1"/>
            </p:cNvSpPr>
            <p:nvPr/>
          </p:nvSpPr>
          <p:spPr bwMode="auto">
            <a:xfrm>
              <a:off x="2095015" y="5445224"/>
              <a:ext cx="157094" cy="1692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100" dirty="0">
                  <a:solidFill>
                    <a:srgbClr val="000000"/>
                  </a:solidFill>
                  <a:latin typeface="Arial"/>
                </a:rPr>
                <a:t>90</a:t>
              </a:r>
            </a:p>
          </p:txBody>
        </p:sp>
        <p:sp>
          <p:nvSpPr>
            <p:cNvPr id="379" name="Rectangle 418">
              <a:extLst>
                <a:ext uri="{FF2B5EF4-FFF2-40B4-BE49-F238E27FC236}">
                  <a16:creationId xmlns:a16="http://schemas.microsoft.com/office/drawing/2014/main" id="{AA2FAC9A-955F-420D-A117-635DCE1C84F4}"/>
                </a:ext>
              </a:extLst>
            </p:cNvPr>
            <p:cNvSpPr>
              <a:spLocks noChangeArrowheads="1"/>
            </p:cNvSpPr>
            <p:nvPr/>
          </p:nvSpPr>
          <p:spPr bwMode="auto">
            <a:xfrm>
              <a:off x="1547664" y="5874129"/>
              <a:ext cx="235642" cy="1692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100" dirty="0">
                  <a:solidFill>
                    <a:srgbClr val="000000"/>
                  </a:solidFill>
                  <a:latin typeface="Arial"/>
                </a:rPr>
                <a:t>180</a:t>
              </a:r>
            </a:p>
          </p:txBody>
        </p:sp>
        <p:sp>
          <p:nvSpPr>
            <p:cNvPr id="380" name="Rectangle 421">
              <a:extLst>
                <a:ext uri="{FF2B5EF4-FFF2-40B4-BE49-F238E27FC236}">
                  <a16:creationId xmlns:a16="http://schemas.microsoft.com/office/drawing/2014/main" id="{E5DF1DDF-0398-4227-A78F-A4A170E00FD9}"/>
                </a:ext>
              </a:extLst>
            </p:cNvPr>
            <p:cNvSpPr>
              <a:spLocks noChangeArrowheads="1"/>
            </p:cNvSpPr>
            <p:nvPr/>
          </p:nvSpPr>
          <p:spPr bwMode="auto">
            <a:xfrm>
              <a:off x="2088104" y="6304558"/>
              <a:ext cx="235642" cy="1692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100" dirty="0">
                  <a:solidFill>
                    <a:srgbClr val="000000"/>
                  </a:solidFill>
                  <a:latin typeface="Arial"/>
                </a:rPr>
                <a:t>270</a:t>
              </a:r>
            </a:p>
          </p:txBody>
        </p:sp>
        <p:sp>
          <p:nvSpPr>
            <p:cNvPr id="381" name="Freeform 108">
              <a:extLst>
                <a:ext uri="{FF2B5EF4-FFF2-40B4-BE49-F238E27FC236}">
                  <a16:creationId xmlns:a16="http://schemas.microsoft.com/office/drawing/2014/main" id="{9241489C-AE92-483F-9599-48B85FDADAFA}"/>
                </a:ext>
              </a:extLst>
            </p:cNvPr>
            <p:cNvSpPr>
              <a:spLocks/>
            </p:cNvSpPr>
            <p:nvPr/>
          </p:nvSpPr>
          <p:spPr bwMode="auto">
            <a:xfrm rot="120000">
              <a:off x="1919737" y="5819750"/>
              <a:ext cx="376265" cy="390221"/>
            </a:xfrm>
            <a:custGeom>
              <a:avLst/>
              <a:gdLst/>
              <a:ahLst/>
              <a:cxnLst>
                <a:cxn ang="0">
                  <a:pos x="355" y="158"/>
                </a:cxn>
                <a:cxn ang="0">
                  <a:pos x="490" y="0"/>
                </a:cxn>
                <a:cxn ang="0">
                  <a:pos x="320" y="126"/>
                </a:cxn>
                <a:cxn ang="0">
                  <a:pos x="279" y="121"/>
                </a:cxn>
                <a:cxn ang="0">
                  <a:pos x="244" y="160"/>
                </a:cxn>
                <a:cxn ang="0">
                  <a:pos x="0" y="461"/>
                </a:cxn>
                <a:cxn ang="0">
                  <a:pos x="323" y="242"/>
                </a:cxn>
                <a:cxn ang="0">
                  <a:pos x="365" y="197"/>
                </a:cxn>
                <a:cxn ang="0">
                  <a:pos x="355" y="158"/>
                </a:cxn>
              </a:cxnLst>
              <a:rect l="0" t="0" r="r" b="b"/>
              <a:pathLst>
                <a:path w="490" h="461">
                  <a:moveTo>
                    <a:pt x="355" y="158"/>
                  </a:moveTo>
                  <a:lnTo>
                    <a:pt x="490" y="0"/>
                  </a:lnTo>
                  <a:lnTo>
                    <a:pt x="320" y="126"/>
                  </a:lnTo>
                  <a:lnTo>
                    <a:pt x="279" y="121"/>
                  </a:lnTo>
                  <a:lnTo>
                    <a:pt x="244" y="160"/>
                  </a:lnTo>
                  <a:lnTo>
                    <a:pt x="0" y="461"/>
                  </a:lnTo>
                  <a:lnTo>
                    <a:pt x="323" y="242"/>
                  </a:lnTo>
                  <a:lnTo>
                    <a:pt x="365" y="197"/>
                  </a:lnTo>
                  <a:lnTo>
                    <a:pt x="355" y="158"/>
                  </a:lnTo>
                </a:path>
              </a:pathLst>
            </a:custGeom>
            <a:noFill/>
            <a:ln w="28575" cap="flat">
              <a:solidFill>
                <a:srgbClr val="FF33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a:solidFill>
                  <a:srgbClr val="000000"/>
                </a:solidFill>
                <a:latin typeface="Arial"/>
              </a:endParaRPr>
            </a:p>
          </p:txBody>
        </p:sp>
        <p:sp>
          <p:nvSpPr>
            <p:cNvPr id="382" name="Freeform 377">
              <a:extLst>
                <a:ext uri="{FF2B5EF4-FFF2-40B4-BE49-F238E27FC236}">
                  <a16:creationId xmlns:a16="http://schemas.microsoft.com/office/drawing/2014/main" id="{1044267D-CEA4-4399-9FCB-8DEB78C1D79D}"/>
                </a:ext>
              </a:extLst>
            </p:cNvPr>
            <p:cNvSpPr>
              <a:spLocks/>
            </p:cNvSpPr>
            <p:nvPr/>
          </p:nvSpPr>
          <p:spPr bwMode="auto">
            <a:xfrm>
              <a:off x="2965174" y="5607492"/>
              <a:ext cx="704230" cy="697828"/>
            </a:xfrm>
            <a:custGeom>
              <a:avLst/>
              <a:gdLst/>
              <a:ahLst/>
              <a:cxnLst>
                <a:cxn ang="0">
                  <a:pos x="1016" y="416"/>
                </a:cxn>
                <a:cxn ang="0">
                  <a:pos x="1008" y="370"/>
                </a:cxn>
                <a:cxn ang="0">
                  <a:pos x="997" y="327"/>
                </a:cxn>
                <a:cxn ang="0">
                  <a:pos x="981" y="284"/>
                </a:cxn>
                <a:cxn ang="0">
                  <a:pos x="959" y="240"/>
                </a:cxn>
                <a:cxn ang="0">
                  <a:pos x="932" y="202"/>
                </a:cxn>
                <a:cxn ang="0">
                  <a:pos x="903" y="165"/>
                </a:cxn>
                <a:cxn ang="0">
                  <a:pos x="867" y="132"/>
                </a:cxn>
                <a:cxn ang="0">
                  <a:pos x="830" y="100"/>
                </a:cxn>
                <a:cxn ang="0">
                  <a:pos x="789" y="73"/>
                </a:cxn>
                <a:cxn ang="0">
                  <a:pos x="746" y="51"/>
                </a:cxn>
                <a:cxn ang="0">
                  <a:pos x="697" y="32"/>
                </a:cxn>
                <a:cxn ang="0">
                  <a:pos x="651" y="16"/>
                </a:cxn>
                <a:cxn ang="0">
                  <a:pos x="600" y="5"/>
                </a:cxn>
                <a:cxn ang="0">
                  <a:pos x="551" y="0"/>
                </a:cxn>
                <a:cxn ang="0">
                  <a:pos x="500" y="0"/>
                </a:cxn>
                <a:cxn ang="0">
                  <a:pos x="449" y="3"/>
                </a:cxn>
                <a:cxn ang="0">
                  <a:pos x="400" y="11"/>
                </a:cxn>
                <a:cxn ang="0">
                  <a:pos x="349" y="21"/>
                </a:cxn>
                <a:cxn ang="0">
                  <a:pos x="303" y="38"/>
                </a:cxn>
                <a:cxn ang="0">
                  <a:pos x="257" y="59"/>
                </a:cxn>
                <a:cxn ang="0">
                  <a:pos x="214" y="84"/>
                </a:cxn>
                <a:cxn ang="0">
                  <a:pos x="173" y="113"/>
                </a:cxn>
                <a:cxn ang="0">
                  <a:pos x="138" y="143"/>
                </a:cxn>
                <a:cxn ang="0">
                  <a:pos x="106" y="178"/>
                </a:cxn>
                <a:cxn ang="0">
                  <a:pos x="76" y="216"/>
                </a:cxn>
                <a:cxn ang="0">
                  <a:pos x="52" y="257"/>
                </a:cxn>
                <a:cxn ang="0">
                  <a:pos x="33" y="300"/>
                </a:cxn>
                <a:cxn ang="0">
                  <a:pos x="16" y="343"/>
                </a:cxn>
                <a:cxn ang="0">
                  <a:pos x="6" y="389"/>
                </a:cxn>
                <a:cxn ang="0">
                  <a:pos x="0" y="435"/>
                </a:cxn>
                <a:cxn ang="0">
                  <a:pos x="0" y="481"/>
                </a:cxn>
                <a:cxn ang="0">
                  <a:pos x="6" y="527"/>
                </a:cxn>
                <a:cxn ang="0">
                  <a:pos x="16" y="570"/>
                </a:cxn>
                <a:cxn ang="0">
                  <a:pos x="30" y="616"/>
                </a:cxn>
                <a:cxn ang="0">
                  <a:pos x="52" y="656"/>
                </a:cxn>
                <a:cxn ang="0">
                  <a:pos x="76" y="697"/>
                </a:cxn>
                <a:cxn ang="0">
                  <a:pos x="103" y="735"/>
                </a:cxn>
                <a:cxn ang="0">
                  <a:pos x="135" y="770"/>
                </a:cxn>
                <a:cxn ang="0">
                  <a:pos x="173" y="802"/>
                </a:cxn>
                <a:cxn ang="0">
                  <a:pos x="214" y="832"/>
                </a:cxn>
                <a:cxn ang="0">
                  <a:pos x="257" y="856"/>
                </a:cxn>
                <a:cxn ang="0">
                  <a:pos x="300" y="878"/>
                </a:cxn>
                <a:cxn ang="0">
                  <a:pos x="349" y="894"/>
                </a:cxn>
                <a:cxn ang="0">
                  <a:pos x="397" y="905"/>
                </a:cxn>
                <a:cxn ang="0">
                  <a:pos x="449" y="913"/>
                </a:cxn>
                <a:cxn ang="0">
                  <a:pos x="497" y="916"/>
                </a:cxn>
                <a:cxn ang="0">
                  <a:pos x="549" y="916"/>
                </a:cxn>
                <a:cxn ang="0">
                  <a:pos x="600" y="910"/>
                </a:cxn>
                <a:cxn ang="0">
                  <a:pos x="649" y="900"/>
                </a:cxn>
                <a:cxn ang="0">
                  <a:pos x="697" y="886"/>
                </a:cxn>
                <a:cxn ang="0">
                  <a:pos x="743" y="864"/>
                </a:cxn>
                <a:cxn ang="0">
                  <a:pos x="786" y="843"/>
                </a:cxn>
                <a:cxn ang="0">
                  <a:pos x="830" y="816"/>
                </a:cxn>
                <a:cxn ang="0">
                  <a:pos x="867" y="786"/>
                </a:cxn>
                <a:cxn ang="0">
                  <a:pos x="900" y="751"/>
                </a:cxn>
                <a:cxn ang="0">
                  <a:pos x="932" y="716"/>
                </a:cxn>
                <a:cxn ang="0">
                  <a:pos x="957" y="675"/>
                </a:cxn>
                <a:cxn ang="0">
                  <a:pos x="978" y="635"/>
                </a:cxn>
                <a:cxn ang="0">
                  <a:pos x="997" y="592"/>
                </a:cxn>
                <a:cxn ang="0">
                  <a:pos x="1008" y="546"/>
                </a:cxn>
                <a:cxn ang="0">
                  <a:pos x="1016" y="500"/>
                </a:cxn>
                <a:cxn ang="0">
                  <a:pos x="1019" y="456"/>
                </a:cxn>
              </a:cxnLst>
              <a:rect l="0" t="0" r="r" b="b"/>
              <a:pathLst>
                <a:path w="1019" h="916">
                  <a:moveTo>
                    <a:pt x="1019" y="456"/>
                  </a:moveTo>
                  <a:lnTo>
                    <a:pt x="1019" y="454"/>
                  </a:lnTo>
                  <a:lnTo>
                    <a:pt x="1019" y="448"/>
                  </a:lnTo>
                  <a:lnTo>
                    <a:pt x="1019" y="443"/>
                  </a:lnTo>
                  <a:lnTo>
                    <a:pt x="1019" y="440"/>
                  </a:lnTo>
                  <a:lnTo>
                    <a:pt x="1019" y="435"/>
                  </a:lnTo>
                  <a:lnTo>
                    <a:pt x="1016" y="429"/>
                  </a:lnTo>
                  <a:lnTo>
                    <a:pt x="1016" y="427"/>
                  </a:lnTo>
                  <a:lnTo>
                    <a:pt x="1016" y="421"/>
                  </a:lnTo>
                  <a:lnTo>
                    <a:pt x="1016" y="416"/>
                  </a:lnTo>
                  <a:lnTo>
                    <a:pt x="1016" y="413"/>
                  </a:lnTo>
                  <a:lnTo>
                    <a:pt x="1016" y="408"/>
                  </a:lnTo>
                  <a:lnTo>
                    <a:pt x="1013" y="402"/>
                  </a:lnTo>
                  <a:lnTo>
                    <a:pt x="1013" y="397"/>
                  </a:lnTo>
                  <a:lnTo>
                    <a:pt x="1013" y="394"/>
                  </a:lnTo>
                  <a:lnTo>
                    <a:pt x="1013" y="389"/>
                  </a:lnTo>
                  <a:lnTo>
                    <a:pt x="1011" y="383"/>
                  </a:lnTo>
                  <a:lnTo>
                    <a:pt x="1011" y="381"/>
                  </a:lnTo>
                  <a:lnTo>
                    <a:pt x="1011" y="375"/>
                  </a:lnTo>
                  <a:lnTo>
                    <a:pt x="1008" y="370"/>
                  </a:lnTo>
                  <a:lnTo>
                    <a:pt x="1008" y="367"/>
                  </a:lnTo>
                  <a:lnTo>
                    <a:pt x="1008" y="362"/>
                  </a:lnTo>
                  <a:lnTo>
                    <a:pt x="1005" y="356"/>
                  </a:lnTo>
                  <a:lnTo>
                    <a:pt x="1005" y="354"/>
                  </a:lnTo>
                  <a:lnTo>
                    <a:pt x="1003" y="348"/>
                  </a:lnTo>
                  <a:lnTo>
                    <a:pt x="1003" y="343"/>
                  </a:lnTo>
                  <a:lnTo>
                    <a:pt x="1003" y="340"/>
                  </a:lnTo>
                  <a:lnTo>
                    <a:pt x="1000" y="335"/>
                  </a:lnTo>
                  <a:lnTo>
                    <a:pt x="997" y="332"/>
                  </a:lnTo>
                  <a:lnTo>
                    <a:pt x="997" y="327"/>
                  </a:lnTo>
                  <a:lnTo>
                    <a:pt x="994" y="321"/>
                  </a:lnTo>
                  <a:lnTo>
                    <a:pt x="994" y="319"/>
                  </a:lnTo>
                  <a:lnTo>
                    <a:pt x="992" y="313"/>
                  </a:lnTo>
                  <a:lnTo>
                    <a:pt x="992" y="308"/>
                  </a:lnTo>
                  <a:lnTo>
                    <a:pt x="989" y="305"/>
                  </a:lnTo>
                  <a:lnTo>
                    <a:pt x="986" y="300"/>
                  </a:lnTo>
                  <a:lnTo>
                    <a:pt x="986" y="297"/>
                  </a:lnTo>
                  <a:lnTo>
                    <a:pt x="984" y="292"/>
                  </a:lnTo>
                  <a:lnTo>
                    <a:pt x="981" y="286"/>
                  </a:lnTo>
                  <a:lnTo>
                    <a:pt x="981" y="284"/>
                  </a:lnTo>
                  <a:lnTo>
                    <a:pt x="978" y="278"/>
                  </a:lnTo>
                  <a:lnTo>
                    <a:pt x="976" y="275"/>
                  </a:lnTo>
                  <a:lnTo>
                    <a:pt x="973" y="270"/>
                  </a:lnTo>
                  <a:lnTo>
                    <a:pt x="973" y="267"/>
                  </a:lnTo>
                  <a:lnTo>
                    <a:pt x="970" y="262"/>
                  </a:lnTo>
                  <a:lnTo>
                    <a:pt x="967" y="259"/>
                  </a:lnTo>
                  <a:lnTo>
                    <a:pt x="965" y="254"/>
                  </a:lnTo>
                  <a:lnTo>
                    <a:pt x="962" y="251"/>
                  </a:lnTo>
                  <a:lnTo>
                    <a:pt x="962" y="246"/>
                  </a:lnTo>
                  <a:lnTo>
                    <a:pt x="959" y="240"/>
                  </a:lnTo>
                  <a:lnTo>
                    <a:pt x="957" y="238"/>
                  </a:lnTo>
                  <a:lnTo>
                    <a:pt x="954" y="235"/>
                  </a:lnTo>
                  <a:lnTo>
                    <a:pt x="951" y="229"/>
                  </a:lnTo>
                  <a:lnTo>
                    <a:pt x="948" y="227"/>
                  </a:lnTo>
                  <a:lnTo>
                    <a:pt x="946" y="221"/>
                  </a:lnTo>
                  <a:lnTo>
                    <a:pt x="943" y="219"/>
                  </a:lnTo>
                  <a:lnTo>
                    <a:pt x="940" y="213"/>
                  </a:lnTo>
                  <a:lnTo>
                    <a:pt x="938" y="211"/>
                  </a:lnTo>
                  <a:lnTo>
                    <a:pt x="935" y="205"/>
                  </a:lnTo>
                  <a:lnTo>
                    <a:pt x="932" y="202"/>
                  </a:lnTo>
                  <a:lnTo>
                    <a:pt x="930" y="200"/>
                  </a:lnTo>
                  <a:lnTo>
                    <a:pt x="927" y="194"/>
                  </a:lnTo>
                  <a:lnTo>
                    <a:pt x="924" y="192"/>
                  </a:lnTo>
                  <a:lnTo>
                    <a:pt x="921" y="186"/>
                  </a:lnTo>
                  <a:lnTo>
                    <a:pt x="919" y="184"/>
                  </a:lnTo>
                  <a:lnTo>
                    <a:pt x="913" y="181"/>
                  </a:lnTo>
                  <a:lnTo>
                    <a:pt x="911" y="175"/>
                  </a:lnTo>
                  <a:lnTo>
                    <a:pt x="908" y="173"/>
                  </a:lnTo>
                  <a:lnTo>
                    <a:pt x="905" y="170"/>
                  </a:lnTo>
                  <a:lnTo>
                    <a:pt x="903" y="165"/>
                  </a:lnTo>
                  <a:lnTo>
                    <a:pt x="900" y="162"/>
                  </a:lnTo>
                  <a:lnTo>
                    <a:pt x="894" y="159"/>
                  </a:lnTo>
                  <a:lnTo>
                    <a:pt x="892" y="154"/>
                  </a:lnTo>
                  <a:lnTo>
                    <a:pt x="889" y="151"/>
                  </a:lnTo>
                  <a:lnTo>
                    <a:pt x="886" y="148"/>
                  </a:lnTo>
                  <a:lnTo>
                    <a:pt x="881" y="146"/>
                  </a:lnTo>
                  <a:lnTo>
                    <a:pt x="878" y="140"/>
                  </a:lnTo>
                  <a:lnTo>
                    <a:pt x="876" y="138"/>
                  </a:lnTo>
                  <a:lnTo>
                    <a:pt x="870" y="135"/>
                  </a:lnTo>
                  <a:lnTo>
                    <a:pt x="867" y="132"/>
                  </a:lnTo>
                  <a:lnTo>
                    <a:pt x="865" y="130"/>
                  </a:lnTo>
                  <a:lnTo>
                    <a:pt x="859" y="124"/>
                  </a:lnTo>
                  <a:lnTo>
                    <a:pt x="857" y="121"/>
                  </a:lnTo>
                  <a:lnTo>
                    <a:pt x="854" y="119"/>
                  </a:lnTo>
                  <a:lnTo>
                    <a:pt x="849" y="116"/>
                  </a:lnTo>
                  <a:lnTo>
                    <a:pt x="846" y="113"/>
                  </a:lnTo>
                  <a:lnTo>
                    <a:pt x="840" y="111"/>
                  </a:lnTo>
                  <a:lnTo>
                    <a:pt x="838" y="108"/>
                  </a:lnTo>
                  <a:lnTo>
                    <a:pt x="832" y="103"/>
                  </a:lnTo>
                  <a:lnTo>
                    <a:pt x="830" y="100"/>
                  </a:lnTo>
                  <a:lnTo>
                    <a:pt x="827" y="97"/>
                  </a:lnTo>
                  <a:lnTo>
                    <a:pt x="822" y="94"/>
                  </a:lnTo>
                  <a:lnTo>
                    <a:pt x="819" y="92"/>
                  </a:lnTo>
                  <a:lnTo>
                    <a:pt x="813" y="89"/>
                  </a:lnTo>
                  <a:lnTo>
                    <a:pt x="811" y="86"/>
                  </a:lnTo>
                  <a:lnTo>
                    <a:pt x="805" y="84"/>
                  </a:lnTo>
                  <a:lnTo>
                    <a:pt x="803" y="81"/>
                  </a:lnTo>
                  <a:lnTo>
                    <a:pt x="797" y="78"/>
                  </a:lnTo>
                  <a:lnTo>
                    <a:pt x="792" y="75"/>
                  </a:lnTo>
                  <a:lnTo>
                    <a:pt x="789" y="73"/>
                  </a:lnTo>
                  <a:lnTo>
                    <a:pt x="784" y="70"/>
                  </a:lnTo>
                  <a:lnTo>
                    <a:pt x="781" y="70"/>
                  </a:lnTo>
                  <a:lnTo>
                    <a:pt x="776" y="67"/>
                  </a:lnTo>
                  <a:lnTo>
                    <a:pt x="770" y="65"/>
                  </a:lnTo>
                  <a:lnTo>
                    <a:pt x="767" y="62"/>
                  </a:lnTo>
                  <a:lnTo>
                    <a:pt x="762" y="59"/>
                  </a:lnTo>
                  <a:lnTo>
                    <a:pt x="759" y="57"/>
                  </a:lnTo>
                  <a:lnTo>
                    <a:pt x="754" y="54"/>
                  </a:lnTo>
                  <a:lnTo>
                    <a:pt x="749" y="54"/>
                  </a:lnTo>
                  <a:lnTo>
                    <a:pt x="746" y="51"/>
                  </a:lnTo>
                  <a:lnTo>
                    <a:pt x="740" y="48"/>
                  </a:lnTo>
                  <a:lnTo>
                    <a:pt x="735" y="46"/>
                  </a:lnTo>
                  <a:lnTo>
                    <a:pt x="732" y="43"/>
                  </a:lnTo>
                  <a:lnTo>
                    <a:pt x="727" y="43"/>
                  </a:lnTo>
                  <a:lnTo>
                    <a:pt x="722" y="40"/>
                  </a:lnTo>
                  <a:lnTo>
                    <a:pt x="716" y="38"/>
                  </a:lnTo>
                  <a:lnTo>
                    <a:pt x="713" y="38"/>
                  </a:lnTo>
                  <a:lnTo>
                    <a:pt x="708" y="35"/>
                  </a:lnTo>
                  <a:lnTo>
                    <a:pt x="703" y="32"/>
                  </a:lnTo>
                  <a:lnTo>
                    <a:pt x="697" y="32"/>
                  </a:lnTo>
                  <a:lnTo>
                    <a:pt x="695" y="30"/>
                  </a:lnTo>
                  <a:lnTo>
                    <a:pt x="689" y="27"/>
                  </a:lnTo>
                  <a:lnTo>
                    <a:pt x="684" y="27"/>
                  </a:lnTo>
                  <a:lnTo>
                    <a:pt x="678" y="24"/>
                  </a:lnTo>
                  <a:lnTo>
                    <a:pt x="676" y="24"/>
                  </a:lnTo>
                  <a:lnTo>
                    <a:pt x="670" y="21"/>
                  </a:lnTo>
                  <a:lnTo>
                    <a:pt x="665" y="21"/>
                  </a:lnTo>
                  <a:lnTo>
                    <a:pt x="659" y="19"/>
                  </a:lnTo>
                  <a:lnTo>
                    <a:pt x="654" y="19"/>
                  </a:lnTo>
                  <a:lnTo>
                    <a:pt x="651" y="16"/>
                  </a:lnTo>
                  <a:lnTo>
                    <a:pt x="646" y="16"/>
                  </a:lnTo>
                  <a:lnTo>
                    <a:pt x="641" y="13"/>
                  </a:lnTo>
                  <a:lnTo>
                    <a:pt x="635" y="13"/>
                  </a:lnTo>
                  <a:lnTo>
                    <a:pt x="630" y="11"/>
                  </a:lnTo>
                  <a:lnTo>
                    <a:pt x="627" y="11"/>
                  </a:lnTo>
                  <a:lnTo>
                    <a:pt x="622" y="11"/>
                  </a:lnTo>
                  <a:lnTo>
                    <a:pt x="616" y="8"/>
                  </a:lnTo>
                  <a:lnTo>
                    <a:pt x="611" y="8"/>
                  </a:lnTo>
                  <a:lnTo>
                    <a:pt x="605" y="8"/>
                  </a:lnTo>
                  <a:lnTo>
                    <a:pt x="600" y="5"/>
                  </a:lnTo>
                  <a:lnTo>
                    <a:pt x="597" y="5"/>
                  </a:lnTo>
                  <a:lnTo>
                    <a:pt x="592" y="5"/>
                  </a:lnTo>
                  <a:lnTo>
                    <a:pt x="586" y="3"/>
                  </a:lnTo>
                  <a:lnTo>
                    <a:pt x="581" y="3"/>
                  </a:lnTo>
                  <a:lnTo>
                    <a:pt x="576" y="3"/>
                  </a:lnTo>
                  <a:lnTo>
                    <a:pt x="570" y="3"/>
                  </a:lnTo>
                  <a:lnTo>
                    <a:pt x="565" y="3"/>
                  </a:lnTo>
                  <a:lnTo>
                    <a:pt x="559" y="0"/>
                  </a:lnTo>
                  <a:lnTo>
                    <a:pt x="557" y="0"/>
                  </a:lnTo>
                  <a:lnTo>
                    <a:pt x="551" y="0"/>
                  </a:lnTo>
                  <a:lnTo>
                    <a:pt x="546" y="0"/>
                  </a:lnTo>
                  <a:lnTo>
                    <a:pt x="541" y="0"/>
                  </a:lnTo>
                  <a:lnTo>
                    <a:pt x="535" y="0"/>
                  </a:lnTo>
                  <a:lnTo>
                    <a:pt x="530" y="0"/>
                  </a:lnTo>
                  <a:lnTo>
                    <a:pt x="524" y="0"/>
                  </a:lnTo>
                  <a:lnTo>
                    <a:pt x="519" y="0"/>
                  </a:lnTo>
                  <a:lnTo>
                    <a:pt x="516" y="0"/>
                  </a:lnTo>
                  <a:lnTo>
                    <a:pt x="511" y="0"/>
                  </a:lnTo>
                  <a:lnTo>
                    <a:pt x="505" y="0"/>
                  </a:lnTo>
                  <a:lnTo>
                    <a:pt x="500" y="0"/>
                  </a:lnTo>
                  <a:lnTo>
                    <a:pt x="495" y="0"/>
                  </a:lnTo>
                  <a:lnTo>
                    <a:pt x="489" y="0"/>
                  </a:lnTo>
                  <a:lnTo>
                    <a:pt x="484" y="0"/>
                  </a:lnTo>
                  <a:lnTo>
                    <a:pt x="478" y="0"/>
                  </a:lnTo>
                  <a:lnTo>
                    <a:pt x="473" y="0"/>
                  </a:lnTo>
                  <a:lnTo>
                    <a:pt x="470" y="0"/>
                  </a:lnTo>
                  <a:lnTo>
                    <a:pt x="465" y="0"/>
                  </a:lnTo>
                  <a:lnTo>
                    <a:pt x="460" y="0"/>
                  </a:lnTo>
                  <a:lnTo>
                    <a:pt x="454" y="3"/>
                  </a:lnTo>
                  <a:lnTo>
                    <a:pt x="449" y="3"/>
                  </a:lnTo>
                  <a:lnTo>
                    <a:pt x="443" y="3"/>
                  </a:lnTo>
                  <a:lnTo>
                    <a:pt x="438" y="3"/>
                  </a:lnTo>
                  <a:lnTo>
                    <a:pt x="435" y="3"/>
                  </a:lnTo>
                  <a:lnTo>
                    <a:pt x="430" y="5"/>
                  </a:lnTo>
                  <a:lnTo>
                    <a:pt x="424" y="5"/>
                  </a:lnTo>
                  <a:lnTo>
                    <a:pt x="419" y="5"/>
                  </a:lnTo>
                  <a:lnTo>
                    <a:pt x="414" y="8"/>
                  </a:lnTo>
                  <a:lnTo>
                    <a:pt x="408" y="8"/>
                  </a:lnTo>
                  <a:lnTo>
                    <a:pt x="403" y="8"/>
                  </a:lnTo>
                  <a:lnTo>
                    <a:pt x="400" y="11"/>
                  </a:lnTo>
                  <a:lnTo>
                    <a:pt x="395" y="11"/>
                  </a:lnTo>
                  <a:lnTo>
                    <a:pt x="389" y="11"/>
                  </a:lnTo>
                  <a:lnTo>
                    <a:pt x="384" y="13"/>
                  </a:lnTo>
                  <a:lnTo>
                    <a:pt x="378" y="13"/>
                  </a:lnTo>
                  <a:lnTo>
                    <a:pt x="373" y="16"/>
                  </a:lnTo>
                  <a:lnTo>
                    <a:pt x="370" y="16"/>
                  </a:lnTo>
                  <a:lnTo>
                    <a:pt x="365" y="19"/>
                  </a:lnTo>
                  <a:lnTo>
                    <a:pt x="360" y="19"/>
                  </a:lnTo>
                  <a:lnTo>
                    <a:pt x="354" y="21"/>
                  </a:lnTo>
                  <a:lnTo>
                    <a:pt x="349" y="21"/>
                  </a:lnTo>
                  <a:lnTo>
                    <a:pt x="346" y="24"/>
                  </a:lnTo>
                  <a:lnTo>
                    <a:pt x="341" y="24"/>
                  </a:lnTo>
                  <a:lnTo>
                    <a:pt x="335" y="27"/>
                  </a:lnTo>
                  <a:lnTo>
                    <a:pt x="330" y="27"/>
                  </a:lnTo>
                  <a:lnTo>
                    <a:pt x="327" y="30"/>
                  </a:lnTo>
                  <a:lnTo>
                    <a:pt x="322" y="32"/>
                  </a:lnTo>
                  <a:lnTo>
                    <a:pt x="316" y="32"/>
                  </a:lnTo>
                  <a:lnTo>
                    <a:pt x="311" y="35"/>
                  </a:lnTo>
                  <a:lnTo>
                    <a:pt x="308" y="38"/>
                  </a:lnTo>
                  <a:lnTo>
                    <a:pt x="303" y="38"/>
                  </a:lnTo>
                  <a:lnTo>
                    <a:pt x="297" y="40"/>
                  </a:lnTo>
                  <a:lnTo>
                    <a:pt x="292" y="43"/>
                  </a:lnTo>
                  <a:lnTo>
                    <a:pt x="289" y="43"/>
                  </a:lnTo>
                  <a:lnTo>
                    <a:pt x="284" y="46"/>
                  </a:lnTo>
                  <a:lnTo>
                    <a:pt x="279" y="48"/>
                  </a:lnTo>
                  <a:lnTo>
                    <a:pt x="276" y="51"/>
                  </a:lnTo>
                  <a:lnTo>
                    <a:pt x="270" y="51"/>
                  </a:lnTo>
                  <a:lnTo>
                    <a:pt x="265" y="54"/>
                  </a:lnTo>
                  <a:lnTo>
                    <a:pt x="262" y="57"/>
                  </a:lnTo>
                  <a:lnTo>
                    <a:pt x="257" y="59"/>
                  </a:lnTo>
                  <a:lnTo>
                    <a:pt x="252" y="62"/>
                  </a:lnTo>
                  <a:lnTo>
                    <a:pt x="249" y="65"/>
                  </a:lnTo>
                  <a:lnTo>
                    <a:pt x="243" y="67"/>
                  </a:lnTo>
                  <a:lnTo>
                    <a:pt x="241" y="67"/>
                  </a:lnTo>
                  <a:lnTo>
                    <a:pt x="235" y="70"/>
                  </a:lnTo>
                  <a:lnTo>
                    <a:pt x="230" y="73"/>
                  </a:lnTo>
                  <a:lnTo>
                    <a:pt x="227" y="75"/>
                  </a:lnTo>
                  <a:lnTo>
                    <a:pt x="222" y="78"/>
                  </a:lnTo>
                  <a:lnTo>
                    <a:pt x="219" y="81"/>
                  </a:lnTo>
                  <a:lnTo>
                    <a:pt x="214" y="84"/>
                  </a:lnTo>
                  <a:lnTo>
                    <a:pt x="211" y="86"/>
                  </a:lnTo>
                  <a:lnTo>
                    <a:pt x="206" y="89"/>
                  </a:lnTo>
                  <a:lnTo>
                    <a:pt x="203" y="92"/>
                  </a:lnTo>
                  <a:lnTo>
                    <a:pt x="197" y="94"/>
                  </a:lnTo>
                  <a:lnTo>
                    <a:pt x="195" y="97"/>
                  </a:lnTo>
                  <a:lnTo>
                    <a:pt x="189" y="100"/>
                  </a:lnTo>
                  <a:lnTo>
                    <a:pt x="187" y="103"/>
                  </a:lnTo>
                  <a:lnTo>
                    <a:pt x="181" y="105"/>
                  </a:lnTo>
                  <a:lnTo>
                    <a:pt x="179" y="108"/>
                  </a:lnTo>
                  <a:lnTo>
                    <a:pt x="173" y="113"/>
                  </a:lnTo>
                  <a:lnTo>
                    <a:pt x="170" y="116"/>
                  </a:lnTo>
                  <a:lnTo>
                    <a:pt x="168" y="119"/>
                  </a:lnTo>
                  <a:lnTo>
                    <a:pt x="162" y="121"/>
                  </a:lnTo>
                  <a:lnTo>
                    <a:pt x="160" y="124"/>
                  </a:lnTo>
                  <a:lnTo>
                    <a:pt x="157" y="127"/>
                  </a:lnTo>
                  <a:lnTo>
                    <a:pt x="152" y="132"/>
                  </a:lnTo>
                  <a:lnTo>
                    <a:pt x="149" y="135"/>
                  </a:lnTo>
                  <a:lnTo>
                    <a:pt x="146" y="138"/>
                  </a:lnTo>
                  <a:lnTo>
                    <a:pt x="141" y="140"/>
                  </a:lnTo>
                  <a:lnTo>
                    <a:pt x="138" y="143"/>
                  </a:lnTo>
                  <a:lnTo>
                    <a:pt x="135" y="148"/>
                  </a:lnTo>
                  <a:lnTo>
                    <a:pt x="130" y="151"/>
                  </a:lnTo>
                  <a:lnTo>
                    <a:pt x="127" y="154"/>
                  </a:lnTo>
                  <a:lnTo>
                    <a:pt x="125" y="157"/>
                  </a:lnTo>
                  <a:lnTo>
                    <a:pt x="122" y="162"/>
                  </a:lnTo>
                  <a:lnTo>
                    <a:pt x="116" y="165"/>
                  </a:lnTo>
                  <a:lnTo>
                    <a:pt x="114" y="167"/>
                  </a:lnTo>
                  <a:lnTo>
                    <a:pt x="111" y="173"/>
                  </a:lnTo>
                  <a:lnTo>
                    <a:pt x="108" y="175"/>
                  </a:lnTo>
                  <a:lnTo>
                    <a:pt x="106" y="178"/>
                  </a:lnTo>
                  <a:lnTo>
                    <a:pt x="103" y="184"/>
                  </a:lnTo>
                  <a:lnTo>
                    <a:pt x="98" y="186"/>
                  </a:lnTo>
                  <a:lnTo>
                    <a:pt x="95" y="192"/>
                  </a:lnTo>
                  <a:lnTo>
                    <a:pt x="92" y="194"/>
                  </a:lnTo>
                  <a:lnTo>
                    <a:pt x="89" y="197"/>
                  </a:lnTo>
                  <a:lnTo>
                    <a:pt x="87" y="202"/>
                  </a:lnTo>
                  <a:lnTo>
                    <a:pt x="84" y="205"/>
                  </a:lnTo>
                  <a:lnTo>
                    <a:pt x="81" y="211"/>
                  </a:lnTo>
                  <a:lnTo>
                    <a:pt x="79" y="213"/>
                  </a:lnTo>
                  <a:lnTo>
                    <a:pt x="76" y="216"/>
                  </a:lnTo>
                  <a:lnTo>
                    <a:pt x="73" y="221"/>
                  </a:lnTo>
                  <a:lnTo>
                    <a:pt x="71" y="224"/>
                  </a:lnTo>
                  <a:lnTo>
                    <a:pt x="68" y="229"/>
                  </a:lnTo>
                  <a:lnTo>
                    <a:pt x="65" y="232"/>
                  </a:lnTo>
                  <a:lnTo>
                    <a:pt x="62" y="238"/>
                  </a:lnTo>
                  <a:lnTo>
                    <a:pt x="60" y="240"/>
                  </a:lnTo>
                  <a:lnTo>
                    <a:pt x="60" y="246"/>
                  </a:lnTo>
                  <a:lnTo>
                    <a:pt x="57" y="248"/>
                  </a:lnTo>
                  <a:lnTo>
                    <a:pt x="54" y="254"/>
                  </a:lnTo>
                  <a:lnTo>
                    <a:pt x="52" y="257"/>
                  </a:lnTo>
                  <a:lnTo>
                    <a:pt x="49" y="262"/>
                  </a:lnTo>
                  <a:lnTo>
                    <a:pt x="46" y="265"/>
                  </a:lnTo>
                  <a:lnTo>
                    <a:pt x="46" y="270"/>
                  </a:lnTo>
                  <a:lnTo>
                    <a:pt x="43" y="273"/>
                  </a:lnTo>
                  <a:lnTo>
                    <a:pt x="41" y="278"/>
                  </a:lnTo>
                  <a:lnTo>
                    <a:pt x="38" y="284"/>
                  </a:lnTo>
                  <a:lnTo>
                    <a:pt x="38" y="286"/>
                  </a:lnTo>
                  <a:lnTo>
                    <a:pt x="35" y="292"/>
                  </a:lnTo>
                  <a:lnTo>
                    <a:pt x="33" y="294"/>
                  </a:lnTo>
                  <a:lnTo>
                    <a:pt x="33" y="300"/>
                  </a:lnTo>
                  <a:lnTo>
                    <a:pt x="30" y="305"/>
                  </a:lnTo>
                  <a:lnTo>
                    <a:pt x="27" y="308"/>
                  </a:lnTo>
                  <a:lnTo>
                    <a:pt x="27" y="313"/>
                  </a:lnTo>
                  <a:lnTo>
                    <a:pt x="25" y="316"/>
                  </a:lnTo>
                  <a:lnTo>
                    <a:pt x="25" y="321"/>
                  </a:lnTo>
                  <a:lnTo>
                    <a:pt x="22" y="327"/>
                  </a:lnTo>
                  <a:lnTo>
                    <a:pt x="22" y="329"/>
                  </a:lnTo>
                  <a:lnTo>
                    <a:pt x="19" y="335"/>
                  </a:lnTo>
                  <a:lnTo>
                    <a:pt x="19" y="340"/>
                  </a:lnTo>
                  <a:lnTo>
                    <a:pt x="16" y="343"/>
                  </a:lnTo>
                  <a:lnTo>
                    <a:pt x="16" y="348"/>
                  </a:lnTo>
                  <a:lnTo>
                    <a:pt x="14" y="351"/>
                  </a:lnTo>
                  <a:lnTo>
                    <a:pt x="14" y="356"/>
                  </a:lnTo>
                  <a:lnTo>
                    <a:pt x="11" y="362"/>
                  </a:lnTo>
                  <a:lnTo>
                    <a:pt x="11" y="365"/>
                  </a:lnTo>
                  <a:lnTo>
                    <a:pt x="11" y="370"/>
                  </a:lnTo>
                  <a:lnTo>
                    <a:pt x="8" y="375"/>
                  </a:lnTo>
                  <a:lnTo>
                    <a:pt x="8" y="378"/>
                  </a:lnTo>
                  <a:lnTo>
                    <a:pt x="8" y="383"/>
                  </a:lnTo>
                  <a:lnTo>
                    <a:pt x="6" y="389"/>
                  </a:lnTo>
                  <a:lnTo>
                    <a:pt x="6" y="394"/>
                  </a:lnTo>
                  <a:lnTo>
                    <a:pt x="6" y="397"/>
                  </a:lnTo>
                  <a:lnTo>
                    <a:pt x="6" y="402"/>
                  </a:lnTo>
                  <a:lnTo>
                    <a:pt x="3" y="408"/>
                  </a:lnTo>
                  <a:lnTo>
                    <a:pt x="3" y="411"/>
                  </a:lnTo>
                  <a:lnTo>
                    <a:pt x="3" y="416"/>
                  </a:lnTo>
                  <a:lnTo>
                    <a:pt x="3" y="421"/>
                  </a:lnTo>
                  <a:lnTo>
                    <a:pt x="3" y="424"/>
                  </a:lnTo>
                  <a:lnTo>
                    <a:pt x="3" y="429"/>
                  </a:lnTo>
                  <a:lnTo>
                    <a:pt x="0" y="435"/>
                  </a:lnTo>
                  <a:lnTo>
                    <a:pt x="0" y="438"/>
                  </a:lnTo>
                  <a:lnTo>
                    <a:pt x="0" y="443"/>
                  </a:lnTo>
                  <a:lnTo>
                    <a:pt x="0" y="448"/>
                  </a:lnTo>
                  <a:lnTo>
                    <a:pt x="0" y="454"/>
                  </a:lnTo>
                  <a:lnTo>
                    <a:pt x="0" y="456"/>
                  </a:lnTo>
                  <a:lnTo>
                    <a:pt x="0" y="462"/>
                  </a:lnTo>
                  <a:lnTo>
                    <a:pt x="0" y="467"/>
                  </a:lnTo>
                  <a:lnTo>
                    <a:pt x="0" y="470"/>
                  </a:lnTo>
                  <a:lnTo>
                    <a:pt x="0" y="475"/>
                  </a:lnTo>
                  <a:lnTo>
                    <a:pt x="0" y="481"/>
                  </a:lnTo>
                  <a:lnTo>
                    <a:pt x="0" y="483"/>
                  </a:lnTo>
                  <a:lnTo>
                    <a:pt x="3" y="489"/>
                  </a:lnTo>
                  <a:lnTo>
                    <a:pt x="3" y="494"/>
                  </a:lnTo>
                  <a:lnTo>
                    <a:pt x="3" y="500"/>
                  </a:lnTo>
                  <a:lnTo>
                    <a:pt x="3" y="502"/>
                  </a:lnTo>
                  <a:lnTo>
                    <a:pt x="3" y="508"/>
                  </a:lnTo>
                  <a:lnTo>
                    <a:pt x="3" y="513"/>
                  </a:lnTo>
                  <a:lnTo>
                    <a:pt x="6" y="516"/>
                  </a:lnTo>
                  <a:lnTo>
                    <a:pt x="6" y="521"/>
                  </a:lnTo>
                  <a:lnTo>
                    <a:pt x="6" y="527"/>
                  </a:lnTo>
                  <a:lnTo>
                    <a:pt x="8" y="529"/>
                  </a:lnTo>
                  <a:lnTo>
                    <a:pt x="8" y="535"/>
                  </a:lnTo>
                  <a:lnTo>
                    <a:pt x="8" y="540"/>
                  </a:lnTo>
                  <a:lnTo>
                    <a:pt x="8" y="543"/>
                  </a:lnTo>
                  <a:lnTo>
                    <a:pt x="11" y="548"/>
                  </a:lnTo>
                  <a:lnTo>
                    <a:pt x="11" y="554"/>
                  </a:lnTo>
                  <a:lnTo>
                    <a:pt x="14" y="556"/>
                  </a:lnTo>
                  <a:lnTo>
                    <a:pt x="14" y="562"/>
                  </a:lnTo>
                  <a:lnTo>
                    <a:pt x="14" y="567"/>
                  </a:lnTo>
                  <a:lnTo>
                    <a:pt x="16" y="570"/>
                  </a:lnTo>
                  <a:lnTo>
                    <a:pt x="16" y="575"/>
                  </a:lnTo>
                  <a:lnTo>
                    <a:pt x="19" y="581"/>
                  </a:lnTo>
                  <a:lnTo>
                    <a:pt x="19" y="583"/>
                  </a:lnTo>
                  <a:lnTo>
                    <a:pt x="22" y="589"/>
                  </a:lnTo>
                  <a:lnTo>
                    <a:pt x="22" y="592"/>
                  </a:lnTo>
                  <a:lnTo>
                    <a:pt x="25" y="597"/>
                  </a:lnTo>
                  <a:lnTo>
                    <a:pt x="27" y="602"/>
                  </a:lnTo>
                  <a:lnTo>
                    <a:pt x="27" y="605"/>
                  </a:lnTo>
                  <a:lnTo>
                    <a:pt x="30" y="610"/>
                  </a:lnTo>
                  <a:lnTo>
                    <a:pt x="30" y="616"/>
                  </a:lnTo>
                  <a:lnTo>
                    <a:pt x="33" y="619"/>
                  </a:lnTo>
                  <a:lnTo>
                    <a:pt x="35" y="624"/>
                  </a:lnTo>
                  <a:lnTo>
                    <a:pt x="35" y="627"/>
                  </a:lnTo>
                  <a:lnTo>
                    <a:pt x="38" y="632"/>
                  </a:lnTo>
                  <a:lnTo>
                    <a:pt x="41" y="635"/>
                  </a:lnTo>
                  <a:lnTo>
                    <a:pt x="43" y="640"/>
                  </a:lnTo>
                  <a:lnTo>
                    <a:pt x="43" y="646"/>
                  </a:lnTo>
                  <a:lnTo>
                    <a:pt x="46" y="648"/>
                  </a:lnTo>
                  <a:lnTo>
                    <a:pt x="49" y="654"/>
                  </a:lnTo>
                  <a:lnTo>
                    <a:pt x="52" y="656"/>
                  </a:lnTo>
                  <a:lnTo>
                    <a:pt x="54" y="662"/>
                  </a:lnTo>
                  <a:lnTo>
                    <a:pt x="54" y="664"/>
                  </a:lnTo>
                  <a:lnTo>
                    <a:pt x="57" y="670"/>
                  </a:lnTo>
                  <a:lnTo>
                    <a:pt x="60" y="673"/>
                  </a:lnTo>
                  <a:lnTo>
                    <a:pt x="62" y="678"/>
                  </a:lnTo>
                  <a:lnTo>
                    <a:pt x="65" y="681"/>
                  </a:lnTo>
                  <a:lnTo>
                    <a:pt x="68" y="686"/>
                  </a:lnTo>
                  <a:lnTo>
                    <a:pt x="71" y="689"/>
                  </a:lnTo>
                  <a:lnTo>
                    <a:pt x="73" y="694"/>
                  </a:lnTo>
                  <a:lnTo>
                    <a:pt x="76" y="697"/>
                  </a:lnTo>
                  <a:lnTo>
                    <a:pt x="79" y="702"/>
                  </a:lnTo>
                  <a:lnTo>
                    <a:pt x="81" y="705"/>
                  </a:lnTo>
                  <a:lnTo>
                    <a:pt x="84" y="708"/>
                  </a:lnTo>
                  <a:lnTo>
                    <a:pt x="87" y="713"/>
                  </a:lnTo>
                  <a:lnTo>
                    <a:pt x="89" y="716"/>
                  </a:lnTo>
                  <a:lnTo>
                    <a:pt x="92" y="721"/>
                  </a:lnTo>
                  <a:lnTo>
                    <a:pt x="95" y="724"/>
                  </a:lnTo>
                  <a:lnTo>
                    <a:pt x="98" y="727"/>
                  </a:lnTo>
                  <a:lnTo>
                    <a:pt x="100" y="732"/>
                  </a:lnTo>
                  <a:lnTo>
                    <a:pt x="103" y="735"/>
                  </a:lnTo>
                  <a:lnTo>
                    <a:pt x="108" y="740"/>
                  </a:lnTo>
                  <a:lnTo>
                    <a:pt x="111" y="743"/>
                  </a:lnTo>
                  <a:lnTo>
                    <a:pt x="114" y="746"/>
                  </a:lnTo>
                  <a:lnTo>
                    <a:pt x="116" y="751"/>
                  </a:lnTo>
                  <a:lnTo>
                    <a:pt x="119" y="754"/>
                  </a:lnTo>
                  <a:lnTo>
                    <a:pt x="122" y="756"/>
                  </a:lnTo>
                  <a:lnTo>
                    <a:pt x="127" y="759"/>
                  </a:lnTo>
                  <a:lnTo>
                    <a:pt x="130" y="764"/>
                  </a:lnTo>
                  <a:lnTo>
                    <a:pt x="133" y="767"/>
                  </a:lnTo>
                  <a:lnTo>
                    <a:pt x="135" y="770"/>
                  </a:lnTo>
                  <a:lnTo>
                    <a:pt x="141" y="773"/>
                  </a:lnTo>
                  <a:lnTo>
                    <a:pt x="143" y="778"/>
                  </a:lnTo>
                  <a:lnTo>
                    <a:pt x="146" y="781"/>
                  </a:lnTo>
                  <a:lnTo>
                    <a:pt x="152" y="783"/>
                  </a:lnTo>
                  <a:lnTo>
                    <a:pt x="154" y="786"/>
                  </a:lnTo>
                  <a:lnTo>
                    <a:pt x="157" y="789"/>
                  </a:lnTo>
                  <a:lnTo>
                    <a:pt x="162" y="794"/>
                  </a:lnTo>
                  <a:lnTo>
                    <a:pt x="165" y="797"/>
                  </a:lnTo>
                  <a:lnTo>
                    <a:pt x="170" y="800"/>
                  </a:lnTo>
                  <a:lnTo>
                    <a:pt x="173" y="802"/>
                  </a:lnTo>
                  <a:lnTo>
                    <a:pt x="176" y="805"/>
                  </a:lnTo>
                  <a:lnTo>
                    <a:pt x="181" y="808"/>
                  </a:lnTo>
                  <a:lnTo>
                    <a:pt x="184" y="810"/>
                  </a:lnTo>
                  <a:lnTo>
                    <a:pt x="189" y="813"/>
                  </a:lnTo>
                  <a:lnTo>
                    <a:pt x="192" y="816"/>
                  </a:lnTo>
                  <a:lnTo>
                    <a:pt x="197" y="821"/>
                  </a:lnTo>
                  <a:lnTo>
                    <a:pt x="200" y="824"/>
                  </a:lnTo>
                  <a:lnTo>
                    <a:pt x="206" y="827"/>
                  </a:lnTo>
                  <a:lnTo>
                    <a:pt x="208" y="829"/>
                  </a:lnTo>
                  <a:lnTo>
                    <a:pt x="214" y="832"/>
                  </a:lnTo>
                  <a:lnTo>
                    <a:pt x="216" y="835"/>
                  </a:lnTo>
                  <a:lnTo>
                    <a:pt x="222" y="837"/>
                  </a:lnTo>
                  <a:lnTo>
                    <a:pt x="224" y="840"/>
                  </a:lnTo>
                  <a:lnTo>
                    <a:pt x="230" y="840"/>
                  </a:lnTo>
                  <a:lnTo>
                    <a:pt x="233" y="843"/>
                  </a:lnTo>
                  <a:lnTo>
                    <a:pt x="238" y="846"/>
                  </a:lnTo>
                  <a:lnTo>
                    <a:pt x="243" y="848"/>
                  </a:lnTo>
                  <a:lnTo>
                    <a:pt x="246" y="851"/>
                  </a:lnTo>
                  <a:lnTo>
                    <a:pt x="252" y="854"/>
                  </a:lnTo>
                  <a:lnTo>
                    <a:pt x="257" y="856"/>
                  </a:lnTo>
                  <a:lnTo>
                    <a:pt x="260" y="859"/>
                  </a:lnTo>
                  <a:lnTo>
                    <a:pt x="265" y="859"/>
                  </a:lnTo>
                  <a:lnTo>
                    <a:pt x="268" y="862"/>
                  </a:lnTo>
                  <a:lnTo>
                    <a:pt x="273" y="864"/>
                  </a:lnTo>
                  <a:lnTo>
                    <a:pt x="279" y="867"/>
                  </a:lnTo>
                  <a:lnTo>
                    <a:pt x="281" y="870"/>
                  </a:lnTo>
                  <a:lnTo>
                    <a:pt x="287" y="870"/>
                  </a:lnTo>
                  <a:lnTo>
                    <a:pt x="292" y="873"/>
                  </a:lnTo>
                  <a:lnTo>
                    <a:pt x="297" y="875"/>
                  </a:lnTo>
                  <a:lnTo>
                    <a:pt x="300" y="878"/>
                  </a:lnTo>
                  <a:lnTo>
                    <a:pt x="306" y="878"/>
                  </a:lnTo>
                  <a:lnTo>
                    <a:pt x="311" y="881"/>
                  </a:lnTo>
                  <a:lnTo>
                    <a:pt x="314" y="883"/>
                  </a:lnTo>
                  <a:lnTo>
                    <a:pt x="319" y="883"/>
                  </a:lnTo>
                  <a:lnTo>
                    <a:pt x="324" y="886"/>
                  </a:lnTo>
                  <a:lnTo>
                    <a:pt x="330" y="886"/>
                  </a:lnTo>
                  <a:lnTo>
                    <a:pt x="333" y="889"/>
                  </a:lnTo>
                  <a:lnTo>
                    <a:pt x="338" y="891"/>
                  </a:lnTo>
                  <a:lnTo>
                    <a:pt x="343" y="891"/>
                  </a:lnTo>
                  <a:lnTo>
                    <a:pt x="349" y="894"/>
                  </a:lnTo>
                  <a:lnTo>
                    <a:pt x="354" y="894"/>
                  </a:lnTo>
                  <a:lnTo>
                    <a:pt x="357" y="897"/>
                  </a:lnTo>
                  <a:lnTo>
                    <a:pt x="362" y="897"/>
                  </a:lnTo>
                  <a:lnTo>
                    <a:pt x="368" y="900"/>
                  </a:lnTo>
                  <a:lnTo>
                    <a:pt x="373" y="900"/>
                  </a:lnTo>
                  <a:lnTo>
                    <a:pt x="378" y="902"/>
                  </a:lnTo>
                  <a:lnTo>
                    <a:pt x="381" y="902"/>
                  </a:lnTo>
                  <a:lnTo>
                    <a:pt x="387" y="905"/>
                  </a:lnTo>
                  <a:lnTo>
                    <a:pt x="392" y="905"/>
                  </a:lnTo>
                  <a:lnTo>
                    <a:pt x="397" y="905"/>
                  </a:lnTo>
                  <a:lnTo>
                    <a:pt x="403" y="908"/>
                  </a:lnTo>
                  <a:lnTo>
                    <a:pt x="408" y="908"/>
                  </a:lnTo>
                  <a:lnTo>
                    <a:pt x="411" y="908"/>
                  </a:lnTo>
                  <a:lnTo>
                    <a:pt x="416" y="910"/>
                  </a:lnTo>
                  <a:lnTo>
                    <a:pt x="422" y="910"/>
                  </a:lnTo>
                  <a:lnTo>
                    <a:pt x="427" y="910"/>
                  </a:lnTo>
                  <a:lnTo>
                    <a:pt x="433" y="913"/>
                  </a:lnTo>
                  <a:lnTo>
                    <a:pt x="438" y="913"/>
                  </a:lnTo>
                  <a:lnTo>
                    <a:pt x="443" y="913"/>
                  </a:lnTo>
                  <a:lnTo>
                    <a:pt x="449" y="913"/>
                  </a:lnTo>
                  <a:lnTo>
                    <a:pt x="451" y="913"/>
                  </a:lnTo>
                  <a:lnTo>
                    <a:pt x="457" y="916"/>
                  </a:lnTo>
                  <a:lnTo>
                    <a:pt x="462" y="916"/>
                  </a:lnTo>
                  <a:lnTo>
                    <a:pt x="468" y="916"/>
                  </a:lnTo>
                  <a:lnTo>
                    <a:pt x="473" y="916"/>
                  </a:lnTo>
                  <a:lnTo>
                    <a:pt x="478" y="916"/>
                  </a:lnTo>
                  <a:lnTo>
                    <a:pt x="484" y="916"/>
                  </a:lnTo>
                  <a:lnTo>
                    <a:pt x="489" y="916"/>
                  </a:lnTo>
                  <a:lnTo>
                    <a:pt x="492" y="916"/>
                  </a:lnTo>
                  <a:lnTo>
                    <a:pt x="497" y="916"/>
                  </a:lnTo>
                  <a:lnTo>
                    <a:pt x="503" y="916"/>
                  </a:lnTo>
                  <a:lnTo>
                    <a:pt x="508" y="916"/>
                  </a:lnTo>
                  <a:lnTo>
                    <a:pt x="514" y="916"/>
                  </a:lnTo>
                  <a:lnTo>
                    <a:pt x="519" y="916"/>
                  </a:lnTo>
                  <a:lnTo>
                    <a:pt x="524" y="916"/>
                  </a:lnTo>
                  <a:lnTo>
                    <a:pt x="530" y="916"/>
                  </a:lnTo>
                  <a:lnTo>
                    <a:pt x="532" y="916"/>
                  </a:lnTo>
                  <a:lnTo>
                    <a:pt x="538" y="916"/>
                  </a:lnTo>
                  <a:lnTo>
                    <a:pt x="543" y="916"/>
                  </a:lnTo>
                  <a:lnTo>
                    <a:pt x="549" y="916"/>
                  </a:lnTo>
                  <a:lnTo>
                    <a:pt x="554" y="916"/>
                  </a:lnTo>
                  <a:lnTo>
                    <a:pt x="559" y="916"/>
                  </a:lnTo>
                  <a:lnTo>
                    <a:pt x="565" y="916"/>
                  </a:lnTo>
                  <a:lnTo>
                    <a:pt x="570" y="913"/>
                  </a:lnTo>
                  <a:lnTo>
                    <a:pt x="573" y="913"/>
                  </a:lnTo>
                  <a:lnTo>
                    <a:pt x="578" y="913"/>
                  </a:lnTo>
                  <a:lnTo>
                    <a:pt x="584" y="913"/>
                  </a:lnTo>
                  <a:lnTo>
                    <a:pt x="589" y="910"/>
                  </a:lnTo>
                  <a:lnTo>
                    <a:pt x="595" y="910"/>
                  </a:lnTo>
                  <a:lnTo>
                    <a:pt x="600" y="910"/>
                  </a:lnTo>
                  <a:lnTo>
                    <a:pt x="605" y="910"/>
                  </a:lnTo>
                  <a:lnTo>
                    <a:pt x="608" y="908"/>
                  </a:lnTo>
                  <a:lnTo>
                    <a:pt x="614" y="908"/>
                  </a:lnTo>
                  <a:lnTo>
                    <a:pt x="619" y="905"/>
                  </a:lnTo>
                  <a:lnTo>
                    <a:pt x="624" y="905"/>
                  </a:lnTo>
                  <a:lnTo>
                    <a:pt x="630" y="905"/>
                  </a:lnTo>
                  <a:lnTo>
                    <a:pt x="635" y="902"/>
                  </a:lnTo>
                  <a:lnTo>
                    <a:pt x="638" y="902"/>
                  </a:lnTo>
                  <a:lnTo>
                    <a:pt x="643" y="900"/>
                  </a:lnTo>
                  <a:lnTo>
                    <a:pt x="649" y="900"/>
                  </a:lnTo>
                  <a:lnTo>
                    <a:pt x="654" y="900"/>
                  </a:lnTo>
                  <a:lnTo>
                    <a:pt x="659" y="897"/>
                  </a:lnTo>
                  <a:lnTo>
                    <a:pt x="665" y="897"/>
                  </a:lnTo>
                  <a:lnTo>
                    <a:pt x="668" y="894"/>
                  </a:lnTo>
                  <a:lnTo>
                    <a:pt x="673" y="891"/>
                  </a:lnTo>
                  <a:lnTo>
                    <a:pt x="678" y="891"/>
                  </a:lnTo>
                  <a:lnTo>
                    <a:pt x="684" y="889"/>
                  </a:lnTo>
                  <a:lnTo>
                    <a:pt x="686" y="889"/>
                  </a:lnTo>
                  <a:lnTo>
                    <a:pt x="692" y="886"/>
                  </a:lnTo>
                  <a:lnTo>
                    <a:pt x="697" y="886"/>
                  </a:lnTo>
                  <a:lnTo>
                    <a:pt x="703" y="883"/>
                  </a:lnTo>
                  <a:lnTo>
                    <a:pt x="705" y="881"/>
                  </a:lnTo>
                  <a:lnTo>
                    <a:pt x="711" y="881"/>
                  </a:lnTo>
                  <a:lnTo>
                    <a:pt x="716" y="878"/>
                  </a:lnTo>
                  <a:lnTo>
                    <a:pt x="722" y="875"/>
                  </a:lnTo>
                  <a:lnTo>
                    <a:pt x="724" y="873"/>
                  </a:lnTo>
                  <a:lnTo>
                    <a:pt x="730" y="873"/>
                  </a:lnTo>
                  <a:lnTo>
                    <a:pt x="735" y="870"/>
                  </a:lnTo>
                  <a:lnTo>
                    <a:pt x="738" y="867"/>
                  </a:lnTo>
                  <a:lnTo>
                    <a:pt x="743" y="864"/>
                  </a:lnTo>
                  <a:lnTo>
                    <a:pt x="749" y="864"/>
                  </a:lnTo>
                  <a:lnTo>
                    <a:pt x="751" y="862"/>
                  </a:lnTo>
                  <a:lnTo>
                    <a:pt x="757" y="859"/>
                  </a:lnTo>
                  <a:lnTo>
                    <a:pt x="762" y="856"/>
                  </a:lnTo>
                  <a:lnTo>
                    <a:pt x="765" y="854"/>
                  </a:lnTo>
                  <a:lnTo>
                    <a:pt x="770" y="854"/>
                  </a:lnTo>
                  <a:lnTo>
                    <a:pt x="776" y="851"/>
                  </a:lnTo>
                  <a:lnTo>
                    <a:pt x="778" y="848"/>
                  </a:lnTo>
                  <a:lnTo>
                    <a:pt x="784" y="846"/>
                  </a:lnTo>
                  <a:lnTo>
                    <a:pt x="786" y="843"/>
                  </a:lnTo>
                  <a:lnTo>
                    <a:pt x="792" y="840"/>
                  </a:lnTo>
                  <a:lnTo>
                    <a:pt x="795" y="837"/>
                  </a:lnTo>
                  <a:lnTo>
                    <a:pt x="800" y="835"/>
                  </a:lnTo>
                  <a:lnTo>
                    <a:pt x="805" y="832"/>
                  </a:lnTo>
                  <a:lnTo>
                    <a:pt x="808" y="829"/>
                  </a:lnTo>
                  <a:lnTo>
                    <a:pt x="813" y="827"/>
                  </a:lnTo>
                  <a:lnTo>
                    <a:pt x="816" y="824"/>
                  </a:lnTo>
                  <a:lnTo>
                    <a:pt x="822" y="821"/>
                  </a:lnTo>
                  <a:lnTo>
                    <a:pt x="824" y="818"/>
                  </a:lnTo>
                  <a:lnTo>
                    <a:pt x="830" y="816"/>
                  </a:lnTo>
                  <a:lnTo>
                    <a:pt x="832" y="813"/>
                  </a:lnTo>
                  <a:lnTo>
                    <a:pt x="835" y="810"/>
                  </a:lnTo>
                  <a:lnTo>
                    <a:pt x="840" y="808"/>
                  </a:lnTo>
                  <a:lnTo>
                    <a:pt x="843" y="805"/>
                  </a:lnTo>
                  <a:lnTo>
                    <a:pt x="849" y="800"/>
                  </a:lnTo>
                  <a:lnTo>
                    <a:pt x="851" y="797"/>
                  </a:lnTo>
                  <a:lnTo>
                    <a:pt x="857" y="794"/>
                  </a:lnTo>
                  <a:lnTo>
                    <a:pt x="859" y="791"/>
                  </a:lnTo>
                  <a:lnTo>
                    <a:pt x="862" y="789"/>
                  </a:lnTo>
                  <a:lnTo>
                    <a:pt x="867" y="786"/>
                  </a:lnTo>
                  <a:lnTo>
                    <a:pt x="870" y="781"/>
                  </a:lnTo>
                  <a:lnTo>
                    <a:pt x="873" y="778"/>
                  </a:lnTo>
                  <a:lnTo>
                    <a:pt x="878" y="775"/>
                  </a:lnTo>
                  <a:lnTo>
                    <a:pt x="881" y="773"/>
                  </a:lnTo>
                  <a:lnTo>
                    <a:pt x="884" y="770"/>
                  </a:lnTo>
                  <a:lnTo>
                    <a:pt x="886" y="764"/>
                  </a:lnTo>
                  <a:lnTo>
                    <a:pt x="892" y="762"/>
                  </a:lnTo>
                  <a:lnTo>
                    <a:pt x="894" y="759"/>
                  </a:lnTo>
                  <a:lnTo>
                    <a:pt x="897" y="754"/>
                  </a:lnTo>
                  <a:lnTo>
                    <a:pt x="900" y="751"/>
                  </a:lnTo>
                  <a:lnTo>
                    <a:pt x="905" y="748"/>
                  </a:lnTo>
                  <a:lnTo>
                    <a:pt x="908" y="743"/>
                  </a:lnTo>
                  <a:lnTo>
                    <a:pt x="911" y="740"/>
                  </a:lnTo>
                  <a:lnTo>
                    <a:pt x="913" y="737"/>
                  </a:lnTo>
                  <a:lnTo>
                    <a:pt x="916" y="732"/>
                  </a:lnTo>
                  <a:lnTo>
                    <a:pt x="919" y="729"/>
                  </a:lnTo>
                  <a:lnTo>
                    <a:pt x="921" y="727"/>
                  </a:lnTo>
                  <a:lnTo>
                    <a:pt x="927" y="721"/>
                  </a:lnTo>
                  <a:lnTo>
                    <a:pt x="930" y="719"/>
                  </a:lnTo>
                  <a:lnTo>
                    <a:pt x="932" y="716"/>
                  </a:lnTo>
                  <a:lnTo>
                    <a:pt x="935" y="710"/>
                  </a:lnTo>
                  <a:lnTo>
                    <a:pt x="938" y="708"/>
                  </a:lnTo>
                  <a:lnTo>
                    <a:pt x="940" y="702"/>
                  </a:lnTo>
                  <a:lnTo>
                    <a:pt x="943" y="700"/>
                  </a:lnTo>
                  <a:lnTo>
                    <a:pt x="946" y="694"/>
                  </a:lnTo>
                  <a:lnTo>
                    <a:pt x="948" y="692"/>
                  </a:lnTo>
                  <a:lnTo>
                    <a:pt x="951" y="686"/>
                  </a:lnTo>
                  <a:lnTo>
                    <a:pt x="954" y="683"/>
                  </a:lnTo>
                  <a:lnTo>
                    <a:pt x="954" y="678"/>
                  </a:lnTo>
                  <a:lnTo>
                    <a:pt x="957" y="675"/>
                  </a:lnTo>
                  <a:lnTo>
                    <a:pt x="959" y="670"/>
                  </a:lnTo>
                  <a:lnTo>
                    <a:pt x="962" y="667"/>
                  </a:lnTo>
                  <a:lnTo>
                    <a:pt x="965" y="662"/>
                  </a:lnTo>
                  <a:lnTo>
                    <a:pt x="967" y="659"/>
                  </a:lnTo>
                  <a:lnTo>
                    <a:pt x="970" y="654"/>
                  </a:lnTo>
                  <a:lnTo>
                    <a:pt x="970" y="651"/>
                  </a:lnTo>
                  <a:lnTo>
                    <a:pt x="973" y="646"/>
                  </a:lnTo>
                  <a:lnTo>
                    <a:pt x="976" y="643"/>
                  </a:lnTo>
                  <a:lnTo>
                    <a:pt x="978" y="637"/>
                  </a:lnTo>
                  <a:lnTo>
                    <a:pt x="978" y="635"/>
                  </a:lnTo>
                  <a:lnTo>
                    <a:pt x="981" y="629"/>
                  </a:lnTo>
                  <a:lnTo>
                    <a:pt x="984" y="624"/>
                  </a:lnTo>
                  <a:lnTo>
                    <a:pt x="986" y="621"/>
                  </a:lnTo>
                  <a:lnTo>
                    <a:pt x="986" y="616"/>
                  </a:lnTo>
                  <a:lnTo>
                    <a:pt x="989" y="613"/>
                  </a:lnTo>
                  <a:lnTo>
                    <a:pt x="989" y="608"/>
                  </a:lnTo>
                  <a:lnTo>
                    <a:pt x="992" y="602"/>
                  </a:lnTo>
                  <a:lnTo>
                    <a:pt x="994" y="600"/>
                  </a:lnTo>
                  <a:lnTo>
                    <a:pt x="994" y="594"/>
                  </a:lnTo>
                  <a:lnTo>
                    <a:pt x="997" y="592"/>
                  </a:lnTo>
                  <a:lnTo>
                    <a:pt x="997" y="586"/>
                  </a:lnTo>
                  <a:lnTo>
                    <a:pt x="1000" y="581"/>
                  </a:lnTo>
                  <a:lnTo>
                    <a:pt x="1000" y="578"/>
                  </a:lnTo>
                  <a:lnTo>
                    <a:pt x="1003" y="573"/>
                  </a:lnTo>
                  <a:lnTo>
                    <a:pt x="1003" y="567"/>
                  </a:lnTo>
                  <a:lnTo>
                    <a:pt x="1005" y="565"/>
                  </a:lnTo>
                  <a:lnTo>
                    <a:pt x="1005" y="559"/>
                  </a:lnTo>
                  <a:lnTo>
                    <a:pt x="1008" y="554"/>
                  </a:lnTo>
                  <a:lnTo>
                    <a:pt x="1008" y="551"/>
                  </a:lnTo>
                  <a:lnTo>
                    <a:pt x="1008" y="546"/>
                  </a:lnTo>
                  <a:lnTo>
                    <a:pt x="1011" y="540"/>
                  </a:lnTo>
                  <a:lnTo>
                    <a:pt x="1011" y="538"/>
                  </a:lnTo>
                  <a:lnTo>
                    <a:pt x="1011" y="532"/>
                  </a:lnTo>
                  <a:lnTo>
                    <a:pt x="1013" y="527"/>
                  </a:lnTo>
                  <a:lnTo>
                    <a:pt x="1013" y="524"/>
                  </a:lnTo>
                  <a:lnTo>
                    <a:pt x="1013" y="519"/>
                  </a:lnTo>
                  <a:lnTo>
                    <a:pt x="1013" y="513"/>
                  </a:lnTo>
                  <a:lnTo>
                    <a:pt x="1016" y="510"/>
                  </a:lnTo>
                  <a:lnTo>
                    <a:pt x="1016" y="505"/>
                  </a:lnTo>
                  <a:lnTo>
                    <a:pt x="1016" y="500"/>
                  </a:lnTo>
                  <a:lnTo>
                    <a:pt x="1016" y="497"/>
                  </a:lnTo>
                  <a:lnTo>
                    <a:pt x="1016" y="492"/>
                  </a:lnTo>
                  <a:lnTo>
                    <a:pt x="1016" y="486"/>
                  </a:lnTo>
                  <a:lnTo>
                    <a:pt x="1019" y="483"/>
                  </a:lnTo>
                  <a:lnTo>
                    <a:pt x="1019" y="478"/>
                  </a:lnTo>
                  <a:lnTo>
                    <a:pt x="1019" y="473"/>
                  </a:lnTo>
                  <a:lnTo>
                    <a:pt x="1019" y="467"/>
                  </a:lnTo>
                  <a:lnTo>
                    <a:pt x="1019" y="465"/>
                  </a:lnTo>
                  <a:lnTo>
                    <a:pt x="1019" y="459"/>
                  </a:lnTo>
                  <a:lnTo>
                    <a:pt x="1019" y="456"/>
                  </a:lnTo>
                </a:path>
              </a:pathLst>
            </a:cu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83" name="Freeform 383">
              <a:extLst>
                <a:ext uri="{FF2B5EF4-FFF2-40B4-BE49-F238E27FC236}">
                  <a16:creationId xmlns:a16="http://schemas.microsoft.com/office/drawing/2014/main" id="{70B16C05-7F4B-46F0-937C-82E063291CF4}"/>
                </a:ext>
              </a:extLst>
            </p:cNvPr>
            <p:cNvSpPr>
              <a:spLocks/>
            </p:cNvSpPr>
            <p:nvPr/>
          </p:nvSpPr>
          <p:spPr bwMode="auto">
            <a:xfrm>
              <a:off x="3351499" y="5695863"/>
              <a:ext cx="230136" cy="259019"/>
            </a:xfrm>
            <a:custGeom>
              <a:avLst/>
              <a:gdLst/>
              <a:ahLst/>
              <a:cxnLst>
                <a:cxn ang="0">
                  <a:pos x="330" y="322"/>
                </a:cxn>
                <a:cxn ang="0">
                  <a:pos x="327" y="284"/>
                </a:cxn>
                <a:cxn ang="0">
                  <a:pos x="322" y="267"/>
                </a:cxn>
                <a:cxn ang="0">
                  <a:pos x="319" y="249"/>
                </a:cxn>
                <a:cxn ang="0">
                  <a:pos x="314" y="240"/>
                </a:cxn>
                <a:cxn ang="0">
                  <a:pos x="311" y="227"/>
                </a:cxn>
                <a:cxn ang="0">
                  <a:pos x="306" y="216"/>
                </a:cxn>
                <a:cxn ang="0">
                  <a:pos x="303" y="208"/>
                </a:cxn>
                <a:cxn ang="0">
                  <a:pos x="298" y="197"/>
                </a:cxn>
                <a:cxn ang="0">
                  <a:pos x="292" y="189"/>
                </a:cxn>
                <a:cxn ang="0">
                  <a:pos x="287" y="178"/>
                </a:cxn>
                <a:cxn ang="0">
                  <a:pos x="281" y="170"/>
                </a:cxn>
                <a:cxn ang="0">
                  <a:pos x="276" y="162"/>
                </a:cxn>
                <a:cxn ang="0">
                  <a:pos x="271" y="154"/>
                </a:cxn>
                <a:cxn ang="0">
                  <a:pos x="263" y="143"/>
                </a:cxn>
                <a:cxn ang="0">
                  <a:pos x="257" y="135"/>
                </a:cxn>
                <a:cxn ang="0">
                  <a:pos x="249" y="127"/>
                </a:cxn>
                <a:cxn ang="0">
                  <a:pos x="244" y="119"/>
                </a:cxn>
                <a:cxn ang="0">
                  <a:pos x="236" y="111"/>
                </a:cxn>
                <a:cxn ang="0">
                  <a:pos x="227" y="105"/>
                </a:cxn>
                <a:cxn ang="0">
                  <a:pos x="219" y="97"/>
                </a:cxn>
                <a:cxn ang="0">
                  <a:pos x="211" y="89"/>
                </a:cxn>
                <a:cxn ang="0">
                  <a:pos x="203" y="84"/>
                </a:cxn>
                <a:cxn ang="0">
                  <a:pos x="192" y="76"/>
                </a:cxn>
                <a:cxn ang="0">
                  <a:pos x="184" y="70"/>
                </a:cxn>
                <a:cxn ang="0">
                  <a:pos x="176" y="65"/>
                </a:cxn>
                <a:cxn ang="0">
                  <a:pos x="165" y="57"/>
                </a:cxn>
                <a:cxn ang="0">
                  <a:pos x="157" y="51"/>
                </a:cxn>
                <a:cxn ang="0">
                  <a:pos x="146" y="46"/>
                </a:cxn>
                <a:cxn ang="0">
                  <a:pos x="138" y="41"/>
                </a:cxn>
                <a:cxn ang="0">
                  <a:pos x="127" y="35"/>
                </a:cxn>
                <a:cxn ang="0">
                  <a:pos x="117" y="32"/>
                </a:cxn>
                <a:cxn ang="0">
                  <a:pos x="106" y="27"/>
                </a:cxn>
                <a:cxn ang="0">
                  <a:pos x="95" y="24"/>
                </a:cxn>
                <a:cxn ang="0">
                  <a:pos x="84" y="19"/>
                </a:cxn>
                <a:cxn ang="0">
                  <a:pos x="73" y="16"/>
                </a:cxn>
                <a:cxn ang="0">
                  <a:pos x="63" y="14"/>
                </a:cxn>
                <a:cxn ang="0">
                  <a:pos x="52" y="11"/>
                </a:cxn>
                <a:cxn ang="0">
                  <a:pos x="41" y="8"/>
                </a:cxn>
                <a:cxn ang="0">
                  <a:pos x="30" y="5"/>
                </a:cxn>
                <a:cxn ang="0">
                  <a:pos x="19" y="3"/>
                </a:cxn>
                <a:cxn ang="0">
                  <a:pos x="9" y="0"/>
                </a:cxn>
              </a:cxnLst>
              <a:rect l="0" t="0" r="r" b="b"/>
              <a:pathLst>
                <a:path w="333" h="340">
                  <a:moveTo>
                    <a:pt x="333" y="340"/>
                  </a:moveTo>
                  <a:lnTo>
                    <a:pt x="333" y="324"/>
                  </a:lnTo>
                  <a:lnTo>
                    <a:pt x="330" y="322"/>
                  </a:lnTo>
                  <a:lnTo>
                    <a:pt x="330" y="297"/>
                  </a:lnTo>
                  <a:lnTo>
                    <a:pt x="327" y="295"/>
                  </a:lnTo>
                  <a:lnTo>
                    <a:pt x="327" y="284"/>
                  </a:lnTo>
                  <a:lnTo>
                    <a:pt x="325" y="281"/>
                  </a:lnTo>
                  <a:lnTo>
                    <a:pt x="325" y="270"/>
                  </a:lnTo>
                  <a:lnTo>
                    <a:pt x="322" y="267"/>
                  </a:lnTo>
                  <a:lnTo>
                    <a:pt x="322" y="259"/>
                  </a:lnTo>
                  <a:lnTo>
                    <a:pt x="319" y="257"/>
                  </a:lnTo>
                  <a:lnTo>
                    <a:pt x="319" y="249"/>
                  </a:lnTo>
                  <a:lnTo>
                    <a:pt x="317" y="246"/>
                  </a:lnTo>
                  <a:lnTo>
                    <a:pt x="317" y="243"/>
                  </a:lnTo>
                  <a:lnTo>
                    <a:pt x="314" y="240"/>
                  </a:lnTo>
                  <a:lnTo>
                    <a:pt x="314" y="232"/>
                  </a:lnTo>
                  <a:lnTo>
                    <a:pt x="311" y="230"/>
                  </a:lnTo>
                  <a:lnTo>
                    <a:pt x="311" y="227"/>
                  </a:lnTo>
                  <a:lnTo>
                    <a:pt x="308" y="224"/>
                  </a:lnTo>
                  <a:lnTo>
                    <a:pt x="308" y="222"/>
                  </a:lnTo>
                  <a:lnTo>
                    <a:pt x="306" y="216"/>
                  </a:lnTo>
                  <a:lnTo>
                    <a:pt x="306" y="213"/>
                  </a:lnTo>
                  <a:lnTo>
                    <a:pt x="303" y="211"/>
                  </a:lnTo>
                  <a:lnTo>
                    <a:pt x="303" y="208"/>
                  </a:lnTo>
                  <a:lnTo>
                    <a:pt x="300" y="205"/>
                  </a:lnTo>
                  <a:lnTo>
                    <a:pt x="298" y="203"/>
                  </a:lnTo>
                  <a:lnTo>
                    <a:pt x="298" y="197"/>
                  </a:lnTo>
                  <a:lnTo>
                    <a:pt x="295" y="195"/>
                  </a:lnTo>
                  <a:lnTo>
                    <a:pt x="295" y="192"/>
                  </a:lnTo>
                  <a:lnTo>
                    <a:pt x="292" y="189"/>
                  </a:lnTo>
                  <a:lnTo>
                    <a:pt x="290" y="186"/>
                  </a:lnTo>
                  <a:lnTo>
                    <a:pt x="290" y="184"/>
                  </a:lnTo>
                  <a:lnTo>
                    <a:pt x="287" y="178"/>
                  </a:lnTo>
                  <a:lnTo>
                    <a:pt x="284" y="176"/>
                  </a:lnTo>
                  <a:lnTo>
                    <a:pt x="284" y="173"/>
                  </a:lnTo>
                  <a:lnTo>
                    <a:pt x="281" y="170"/>
                  </a:lnTo>
                  <a:lnTo>
                    <a:pt x="279" y="168"/>
                  </a:lnTo>
                  <a:lnTo>
                    <a:pt x="279" y="165"/>
                  </a:lnTo>
                  <a:lnTo>
                    <a:pt x="276" y="162"/>
                  </a:lnTo>
                  <a:lnTo>
                    <a:pt x="273" y="159"/>
                  </a:lnTo>
                  <a:lnTo>
                    <a:pt x="271" y="157"/>
                  </a:lnTo>
                  <a:lnTo>
                    <a:pt x="271" y="154"/>
                  </a:lnTo>
                  <a:lnTo>
                    <a:pt x="268" y="151"/>
                  </a:lnTo>
                  <a:lnTo>
                    <a:pt x="265" y="149"/>
                  </a:lnTo>
                  <a:lnTo>
                    <a:pt x="263" y="143"/>
                  </a:lnTo>
                  <a:lnTo>
                    <a:pt x="260" y="141"/>
                  </a:lnTo>
                  <a:lnTo>
                    <a:pt x="260" y="138"/>
                  </a:lnTo>
                  <a:lnTo>
                    <a:pt x="257" y="135"/>
                  </a:lnTo>
                  <a:lnTo>
                    <a:pt x="254" y="132"/>
                  </a:lnTo>
                  <a:lnTo>
                    <a:pt x="252" y="130"/>
                  </a:lnTo>
                  <a:lnTo>
                    <a:pt x="249" y="127"/>
                  </a:lnTo>
                  <a:lnTo>
                    <a:pt x="246" y="124"/>
                  </a:lnTo>
                  <a:lnTo>
                    <a:pt x="244" y="122"/>
                  </a:lnTo>
                  <a:lnTo>
                    <a:pt x="244" y="119"/>
                  </a:lnTo>
                  <a:lnTo>
                    <a:pt x="241" y="116"/>
                  </a:lnTo>
                  <a:lnTo>
                    <a:pt x="238" y="113"/>
                  </a:lnTo>
                  <a:lnTo>
                    <a:pt x="236" y="111"/>
                  </a:lnTo>
                  <a:lnTo>
                    <a:pt x="233" y="111"/>
                  </a:lnTo>
                  <a:lnTo>
                    <a:pt x="230" y="108"/>
                  </a:lnTo>
                  <a:lnTo>
                    <a:pt x="227" y="105"/>
                  </a:lnTo>
                  <a:lnTo>
                    <a:pt x="225" y="103"/>
                  </a:lnTo>
                  <a:lnTo>
                    <a:pt x="222" y="100"/>
                  </a:lnTo>
                  <a:lnTo>
                    <a:pt x="219" y="97"/>
                  </a:lnTo>
                  <a:lnTo>
                    <a:pt x="217" y="95"/>
                  </a:lnTo>
                  <a:lnTo>
                    <a:pt x="214" y="92"/>
                  </a:lnTo>
                  <a:lnTo>
                    <a:pt x="211" y="89"/>
                  </a:lnTo>
                  <a:lnTo>
                    <a:pt x="208" y="86"/>
                  </a:lnTo>
                  <a:lnTo>
                    <a:pt x="206" y="86"/>
                  </a:lnTo>
                  <a:lnTo>
                    <a:pt x="203" y="84"/>
                  </a:lnTo>
                  <a:lnTo>
                    <a:pt x="200" y="81"/>
                  </a:lnTo>
                  <a:lnTo>
                    <a:pt x="198" y="78"/>
                  </a:lnTo>
                  <a:lnTo>
                    <a:pt x="192" y="76"/>
                  </a:lnTo>
                  <a:lnTo>
                    <a:pt x="190" y="73"/>
                  </a:lnTo>
                  <a:lnTo>
                    <a:pt x="187" y="73"/>
                  </a:lnTo>
                  <a:lnTo>
                    <a:pt x="184" y="70"/>
                  </a:lnTo>
                  <a:lnTo>
                    <a:pt x="181" y="68"/>
                  </a:lnTo>
                  <a:lnTo>
                    <a:pt x="179" y="65"/>
                  </a:lnTo>
                  <a:lnTo>
                    <a:pt x="176" y="65"/>
                  </a:lnTo>
                  <a:lnTo>
                    <a:pt x="173" y="62"/>
                  </a:lnTo>
                  <a:lnTo>
                    <a:pt x="171" y="59"/>
                  </a:lnTo>
                  <a:lnTo>
                    <a:pt x="165" y="57"/>
                  </a:lnTo>
                  <a:lnTo>
                    <a:pt x="163" y="57"/>
                  </a:lnTo>
                  <a:lnTo>
                    <a:pt x="160" y="54"/>
                  </a:lnTo>
                  <a:lnTo>
                    <a:pt x="157" y="51"/>
                  </a:lnTo>
                  <a:lnTo>
                    <a:pt x="154" y="51"/>
                  </a:lnTo>
                  <a:lnTo>
                    <a:pt x="149" y="49"/>
                  </a:lnTo>
                  <a:lnTo>
                    <a:pt x="146" y="46"/>
                  </a:lnTo>
                  <a:lnTo>
                    <a:pt x="144" y="46"/>
                  </a:lnTo>
                  <a:lnTo>
                    <a:pt x="141" y="43"/>
                  </a:lnTo>
                  <a:lnTo>
                    <a:pt x="138" y="41"/>
                  </a:lnTo>
                  <a:lnTo>
                    <a:pt x="133" y="41"/>
                  </a:lnTo>
                  <a:lnTo>
                    <a:pt x="130" y="38"/>
                  </a:lnTo>
                  <a:lnTo>
                    <a:pt x="127" y="35"/>
                  </a:lnTo>
                  <a:lnTo>
                    <a:pt x="125" y="35"/>
                  </a:lnTo>
                  <a:lnTo>
                    <a:pt x="119" y="32"/>
                  </a:lnTo>
                  <a:lnTo>
                    <a:pt x="117" y="32"/>
                  </a:lnTo>
                  <a:lnTo>
                    <a:pt x="114" y="30"/>
                  </a:lnTo>
                  <a:lnTo>
                    <a:pt x="109" y="30"/>
                  </a:lnTo>
                  <a:lnTo>
                    <a:pt x="106" y="27"/>
                  </a:lnTo>
                  <a:lnTo>
                    <a:pt x="103" y="27"/>
                  </a:lnTo>
                  <a:lnTo>
                    <a:pt x="100" y="24"/>
                  </a:lnTo>
                  <a:lnTo>
                    <a:pt x="95" y="24"/>
                  </a:lnTo>
                  <a:lnTo>
                    <a:pt x="92" y="22"/>
                  </a:lnTo>
                  <a:lnTo>
                    <a:pt x="90" y="22"/>
                  </a:lnTo>
                  <a:lnTo>
                    <a:pt x="84" y="19"/>
                  </a:lnTo>
                  <a:lnTo>
                    <a:pt x="82" y="19"/>
                  </a:lnTo>
                  <a:lnTo>
                    <a:pt x="79" y="16"/>
                  </a:lnTo>
                  <a:lnTo>
                    <a:pt x="73" y="16"/>
                  </a:lnTo>
                  <a:lnTo>
                    <a:pt x="71" y="16"/>
                  </a:lnTo>
                  <a:lnTo>
                    <a:pt x="68" y="14"/>
                  </a:lnTo>
                  <a:lnTo>
                    <a:pt x="63" y="14"/>
                  </a:lnTo>
                  <a:lnTo>
                    <a:pt x="60" y="11"/>
                  </a:lnTo>
                  <a:lnTo>
                    <a:pt x="57" y="11"/>
                  </a:lnTo>
                  <a:lnTo>
                    <a:pt x="52" y="11"/>
                  </a:lnTo>
                  <a:lnTo>
                    <a:pt x="49" y="8"/>
                  </a:lnTo>
                  <a:lnTo>
                    <a:pt x="46" y="8"/>
                  </a:lnTo>
                  <a:lnTo>
                    <a:pt x="41" y="8"/>
                  </a:lnTo>
                  <a:lnTo>
                    <a:pt x="38" y="5"/>
                  </a:lnTo>
                  <a:lnTo>
                    <a:pt x="33" y="5"/>
                  </a:lnTo>
                  <a:lnTo>
                    <a:pt x="30" y="5"/>
                  </a:lnTo>
                  <a:lnTo>
                    <a:pt x="27" y="5"/>
                  </a:lnTo>
                  <a:lnTo>
                    <a:pt x="22" y="3"/>
                  </a:lnTo>
                  <a:lnTo>
                    <a:pt x="19" y="3"/>
                  </a:lnTo>
                  <a:lnTo>
                    <a:pt x="17" y="3"/>
                  </a:lnTo>
                  <a:lnTo>
                    <a:pt x="11" y="3"/>
                  </a:lnTo>
                  <a:lnTo>
                    <a:pt x="9" y="0"/>
                  </a:lnTo>
                  <a:lnTo>
                    <a:pt x="3" y="0"/>
                  </a:lnTo>
                  <a:lnTo>
                    <a:pt x="0" y="0"/>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84" name="Freeform 384">
              <a:extLst>
                <a:ext uri="{FF2B5EF4-FFF2-40B4-BE49-F238E27FC236}">
                  <a16:creationId xmlns:a16="http://schemas.microsoft.com/office/drawing/2014/main" id="{14057D55-B4F5-42F3-BD57-D2D5093B9C6D}"/>
                </a:ext>
              </a:extLst>
            </p:cNvPr>
            <p:cNvSpPr>
              <a:spLocks/>
            </p:cNvSpPr>
            <p:nvPr/>
          </p:nvSpPr>
          <p:spPr bwMode="auto">
            <a:xfrm>
              <a:off x="3077132" y="5693578"/>
              <a:ext cx="274366" cy="152364"/>
            </a:xfrm>
            <a:custGeom>
              <a:avLst/>
              <a:gdLst/>
              <a:ahLst/>
              <a:cxnLst>
                <a:cxn ang="0">
                  <a:pos x="389" y="3"/>
                </a:cxn>
                <a:cxn ang="0">
                  <a:pos x="379" y="0"/>
                </a:cxn>
                <a:cxn ang="0">
                  <a:pos x="368" y="0"/>
                </a:cxn>
                <a:cxn ang="0">
                  <a:pos x="354" y="0"/>
                </a:cxn>
                <a:cxn ang="0">
                  <a:pos x="343" y="0"/>
                </a:cxn>
                <a:cxn ang="0">
                  <a:pos x="333" y="0"/>
                </a:cxn>
                <a:cxn ang="0">
                  <a:pos x="322" y="0"/>
                </a:cxn>
                <a:cxn ang="0">
                  <a:pos x="311" y="3"/>
                </a:cxn>
                <a:cxn ang="0">
                  <a:pos x="298" y="3"/>
                </a:cxn>
                <a:cxn ang="0">
                  <a:pos x="287" y="6"/>
                </a:cxn>
                <a:cxn ang="0">
                  <a:pos x="276" y="6"/>
                </a:cxn>
                <a:cxn ang="0">
                  <a:pos x="265" y="8"/>
                </a:cxn>
                <a:cxn ang="0">
                  <a:pos x="254" y="11"/>
                </a:cxn>
                <a:cxn ang="0">
                  <a:pos x="243" y="14"/>
                </a:cxn>
                <a:cxn ang="0">
                  <a:pos x="233" y="17"/>
                </a:cxn>
                <a:cxn ang="0">
                  <a:pos x="222" y="19"/>
                </a:cxn>
                <a:cxn ang="0">
                  <a:pos x="211" y="25"/>
                </a:cxn>
                <a:cxn ang="0">
                  <a:pos x="200" y="27"/>
                </a:cxn>
                <a:cxn ang="0">
                  <a:pos x="189" y="33"/>
                </a:cxn>
                <a:cxn ang="0">
                  <a:pos x="179" y="35"/>
                </a:cxn>
                <a:cxn ang="0">
                  <a:pos x="168" y="41"/>
                </a:cxn>
                <a:cxn ang="0">
                  <a:pos x="157" y="46"/>
                </a:cxn>
                <a:cxn ang="0">
                  <a:pos x="149" y="52"/>
                </a:cxn>
                <a:cxn ang="0">
                  <a:pos x="138" y="57"/>
                </a:cxn>
                <a:cxn ang="0">
                  <a:pos x="130" y="62"/>
                </a:cxn>
                <a:cxn ang="0">
                  <a:pos x="119" y="68"/>
                </a:cxn>
                <a:cxn ang="0">
                  <a:pos x="111" y="73"/>
                </a:cxn>
                <a:cxn ang="0">
                  <a:pos x="103" y="81"/>
                </a:cxn>
                <a:cxn ang="0">
                  <a:pos x="92" y="87"/>
                </a:cxn>
                <a:cxn ang="0">
                  <a:pos x="84" y="95"/>
                </a:cxn>
                <a:cxn ang="0">
                  <a:pos x="76" y="103"/>
                </a:cxn>
                <a:cxn ang="0">
                  <a:pos x="68" y="108"/>
                </a:cxn>
                <a:cxn ang="0">
                  <a:pos x="60" y="116"/>
                </a:cxn>
                <a:cxn ang="0">
                  <a:pos x="54" y="125"/>
                </a:cxn>
                <a:cxn ang="0">
                  <a:pos x="46" y="133"/>
                </a:cxn>
                <a:cxn ang="0">
                  <a:pos x="38" y="141"/>
                </a:cxn>
                <a:cxn ang="0">
                  <a:pos x="33" y="149"/>
                </a:cxn>
                <a:cxn ang="0">
                  <a:pos x="27" y="160"/>
                </a:cxn>
                <a:cxn ang="0">
                  <a:pos x="19" y="168"/>
                </a:cxn>
                <a:cxn ang="0">
                  <a:pos x="14" y="176"/>
                </a:cxn>
                <a:cxn ang="0">
                  <a:pos x="8" y="184"/>
                </a:cxn>
                <a:cxn ang="0">
                  <a:pos x="3" y="195"/>
                </a:cxn>
              </a:cxnLst>
              <a:rect l="0" t="0" r="r" b="b"/>
              <a:pathLst>
                <a:path w="397" h="200">
                  <a:moveTo>
                    <a:pt x="397" y="3"/>
                  </a:moveTo>
                  <a:lnTo>
                    <a:pt x="395" y="3"/>
                  </a:lnTo>
                  <a:lnTo>
                    <a:pt x="389" y="3"/>
                  </a:lnTo>
                  <a:lnTo>
                    <a:pt x="387" y="3"/>
                  </a:lnTo>
                  <a:lnTo>
                    <a:pt x="381" y="3"/>
                  </a:lnTo>
                  <a:lnTo>
                    <a:pt x="379" y="0"/>
                  </a:lnTo>
                  <a:lnTo>
                    <a:pt x="373" y="0"/>
                  </a:lnTo>
                  <a:lnTo>
                    <a:pt x="370" y="0"/>
                  </a:lnTo>
                  <a:lnTo>
                    <a:pt x="368" y="0"/>
                  </a:lnTo>
                  <a:lnTo>
                    <a:pt x="362" y="0"/>
                  </a:lnTo>
                  <a:lnTo>
                    <a:pt x="360" y="0"/>
                  </a:lnTo>
                  <a:lnTo>
                    <a:pt x="354" y="0"/>
                  </a:lnTo>
                  <a:lnTo>
                    <a:pt x="352" y="0"/>
                  </a:lnTo>
                  <a:lnTo>
                    <a:pt x="349" y="0"/>
                  </a:lnTo>
                  <a:lnTo>
                    <a:pt x="343" y="0"/>
                  </a:lnTo>
                  <a:lnTo>
                    <a:pt x="341" y="0"/>
                  </a:lnTo>
                  <a:lnTo>
                    <a:pt x="335" y="0"/>
                  </a:lnTo>
                  <a:lnTo>
                    <a:pt x="333" y="0"/>
                  </a:lnTo>
                  <a:lnTo>
                    <a:pt x="330" y="0"/>
                  </a:lnTo>
                  <a:lnTo>
                    <a:pt x="325" y="0"/>
                  </a:lnTo>
                  <a:lnTo>
                    <a:pt x="322" y="0"/>
                  </a:lnTo>
                  <a:lnTo>
                    <a:pt x="316" y="0"/>
                  </a:lnTo>
                  <a:lnTo>
                    <a:pt x="314" y="3"/>
                  </a:lnTo>
                  <a:lnTo>
                    <a:pt x="311" y="3"/>
                  </a:lnTo>
                  <a:lnTo>
                    <a:pt x="306" y="3"/>
                  </a:lnTo>
                  <a:lnTo>
                    <a:pt x="303" y="3"/>
                  </a:lnTo>
                  <a:lnTo>
                    <a:pt x="298" y="3"/>
                  </a:lnTo>
                  <a:lnTo>
                    <a:pt x="295" y="3"/>
                  </a:lnTo>
                  <a:lnTo>
                    <a:pt x="292" y="3"/>
                  </a:lnTo>
                  <a:lnTo>
                    <a:pt x="287" y="6"/>
                  </a:lnTo>
                  <a:lnTo>
                    <a:pt x="284" y="6"/>
                  </a:lnTo>
                  <a:lnTo>
                    <a:pt x="279" y="6"/>
                  </a:lnTo>
                  <a:lnTo>
                    <a:pt x="276" y="6"/>
                  </a:lnTo>
                  <a:lnTo>
                    <a:pt x="273" y="8"/>
                  </a:lnTo>
                  <a:lnTo>
                    <a:pt x="268" y="8"/>
                  </a:lnTo>
                  <a:lnTo>
                    <a:pt x="265" y="8"/>
                  </a:lnTo>
                  <a:lnTo>
                    <a:pt x="260" y="8"/>
                  </a:lnTo>
                  <a:lnTo>
                    <a:pt x="257" y="11"/>
                  </a:lnTo>
                  <a:lnTo>
                    <a:pt x="254" y="11"/>
                  </a:lnTo>
                  <a:lnTo>
                    <a:pt x="249" y="11"/>
                  </a:lnTo>
                  <a:lnTo>
                    <a:pt x="246" y="14"/>
                  </a:lnTo>
                  <a:lnTo>
                    <a:pt x="243" y="14"/>
                  </a:lnTo>
                  <a:lnTo>
                    <a:pt x="238" y="14"/>
                  </a:lnTo>
                  <a:lnTo>
                    <a:pt x="235" y="17"/>
                  </a:lnTo>
                  <a:lnTo>
                    <a:pt x="233" y="17"/>
                  </a:lnTo>
                  <a:lnTo>
                    <a:pt x="227" y="17"/>
                  </a:lnTo>
                  <a:lnTo>
                    <a:pt x="225" y="19"/>
                  </a:lnTo>
                  <a:lnTo>
                    <a:pt x="222" y="19"/>
                  </a:lnTo>
                  <a:lnTo>
                    <a:pt x="216" y="22"/>
                  </a:lnTo>
                  <a:lnTo>
                    <a:pt x="214" y="22"/>
                  </a:lnTo>
                  <a:lnTo>
                    <a:pt x="211" y="25"/>
                  </a:lnTo>
                  <a:lnTo>
                    <a:pt x="206" y="25"/>
                  </a:lnTo>
                  <a:lnTo>
                    <a:pt x="203" y="27"/>
                  </a:lnTo>
                  <a:lnTo>
                    <a:pt x="200" y="27"/>
                  </a:lnTo>
                  <a:lnTo>
                    <a:pt x="195" y="30"/>
                  </a:lnTo>
                  <a:lnTo>
                    <a:pt x="192" y="30"/>
                  </a:lnTo>
                  <a:lnTo>
                    <a:pt x="189" y="33"/>
                  </a:lnTo>
                  <a:lnTo>
                    <a:pt x="184" y="33"/>
                  </a:lnTo>
                  <a:lnTo>
                    <a:pt x="181" y="35"/>
                  </a:lnTo>
                  <a:lnTo>
                    <a:pt x="179" y="35"/>
                  </a:lnTo>
                  <a:lnTo>
                    <a:pt x="176" y="38"/>
                  </a:lnTo>
                  <a:lnTo>
                    <a:pt x="171" y="38"/>
                  </a:lnTo>
                  <a:lnTo>
                    <a:pt x="168" y="41"/>
                  </a:lnTo>
                  <a:lnTo>
                    <a:pt x="165" y="44"/>
                  </a:lnTo>
                  <a:lnTo>
                    <a:pt x="162" y="44"/>
                  </a:lnTo>
                  <a:lnTo>
                    <a:pt x="157" y="46"/>
                  </a:lnTo>
                  <a:lnTo>
                    <a:pt x="154" y="46"/>
                  </a:lnTo>
                  <a:lnTo>
                    <a:pt x="152" y="49"/>
                  </a:lnTo>
                  <a:lnTo>
                    <a:pt x="149" y="52"/>
                  </a:lnTo>
                  <a:lnTo>
                    <a:pt x="146" y="52"/>
                  </a:lnTo>
                  <a:lnTo>
                    <a:pt x="141" y="54"/>
                  </a:lnTo>
                  <a:lnTo>
                    <a:pt x="138" y="57"/>
                  </a:lnTo>
                  <a:lnTo>
                    <a:pt x="135" y="57"/>
                  </a:lnTo>
                  <a:lnTo>
                    <a:pt x="133" y="60"/>
                  </a:lnTo>
                  <a:lnTo>
                    <a:pt x="130" y="62"/>
                  </a:lnTo>
                  <a:lnTo>
                    <a:pt x="127" y="65"/>
                  </a:lnTo>
                  <a:lnTo>
                    <a:pt x="122" y="65"/>
                  </a:lnTo>
                  <a:lnTo>
                    <a:pt x="119" y="68"/>
                  </a:lnTo>
                  <a:lnTo>
                    <a:pt x="117" y="71"/>
                  </a:lnTo>
                  <a:lnTo>
                    <a:pt x="114" y="73"/>
                  </a:lnTo>
                  <a:lnTo>
                    <a:pt x="111" y="73"/>
                  </a:lnTo>
                  <a:lnTo>
                    <a:pt x="108" y="76"/>
                  </a:lnTo>
                  <a:lnTo>
                    <a:pt x="106" y="79"/>
                  </a:lnTo>
                  <a:lnTo>
                    <a:pt x="103" y="81"/>
                  </a:lnTo>
                  <a:lnTo>
                    <a:pt x="100" y="84"/>
                  </a:lnTo>
                  <a:lnTo>
                    <a:pt x="95" y="87"/>
                  </a:lnTo>
                  <a:lnTo>
                    <a:pt x="92" y="87"/>
                  </a:lnTo>
                  <a:lnTo>
                    <a:pt x="90" y="89"/>
                  </a:lnTo>
                  <a:lnTo>
                    <a:pt x="87" y="92"/>
                  </a:lnTo>
                  <a:lnTo>
                    <a:pt x="84" y="95"/>
                  </a:lnTo>
                  <a:lnTo>
                    <a:pt x="81" y="98"/>
                  </a:lnTo>
                  <a:lnTo>
                    <a:pt x="79" y="100"/>
                  </a:lnTo>
                  <a:lnTo>
                    <a:pt x="76" y="103"/>
                  </a:lnTo>
                  <a:lnTo>
                    <a:pt x="73" y="106"/>
                  </a:lnTo>
                  <a:lnTo>
                    <a:pt x="71" y="108"/>
                  </a:lnTo>
                  <a:lnTo>
                    <a:pt x="68" y="108"/>
                  </a:lnTo>
                  <a:lnTo>
                    <a:pt x="65" y="111"/>
                  </a:lnTo>
                  <a:lnTo>
                    <a:pt x="62" y="114"/>
                  </a:lnTo>
                  <a:lnTo>
                    <a:pt x="60" y="116"/>
                  </a:lnTo>
                  <a:lnTo>
                    <a:pt x="60" y="119"/>
                  </a:lnTo>
                  <a:lnTo>
                    <a:pt x="57" y="122"/>
                  </a:lnTo>
                  <a:lnTo>
                    <a:pt x="54" y="125"/>
                  </a:lnTo>
                  <a:lnTo>
                    <a:pt x="52" y="127"/>
                  </a:lnTo>
                  <a:lnTo>
                    <a:pt x="49" y="130"/>
                  </a:lnTo>
                  <a:lnTo>
                    <a:pt x="46" y="133"/>
                  </a:lnTo>
                  <a:lnTo>
                    <a:pt x="44" y="135"/>
                  </a:lnTo>
                  <a:lnTo>
                    <a:pt x="41" y="138"/>
                  </a:lnTo>
                  <a:lnTo>
                    <a:pt x="38" y="141"/>
                  </a:lnTo>
                  <a:lnTo>
                    <a:pt x="38" y="144"/>
                  </a:lnTo>
                  <a:lnTo>
                    <a:pt x="35" y="146"/>
                  </a:lnTo>
                  <a:lnTo>
                    <a:pt x="33" y="149"/>
                  </a:lnTo>
                  <a:lnTo>
                    <a:pt x="30" y="152"/>
                  </a:lnTo>
                  <a:lnTo>
                    <a:pt x="27" y="154"/>
                  </a:lnTo>
                  <a:lnTo>
                    <a:pt x="27" y="160"/>
                  </a:lnTo>
                  <a:lnTo>
                    <a:pt x="25" y="162"/>
                  </a:lnTo>
                  <a:lnTo>
                    <a:pt x="22" y="165"/>
                  </a:lnTo>
                  <a:lnTo>
                    <a:pt x="19" y="168"/>
                  </a:lnTo>
                  <a:lnTo>
                    <a:pt x="19" y="171"/>
                  </a:lnTo>
                  <a:lnTo>
                    <a:pt x="17" y="173"/>
                  </a:lnTo>
                  <a:lnTo>
                    <a:pt x="14" y="176"/>
                  </a:lnTo>
                  <a:lnTo>
                    <a:pt x="14" y="179"/>
                  </a:lnTo>
                  <a:lnTo>
                    <a:pt x="11" y="181"/>
                  </a:lnTo>
                  <a:lnTo>
                    <a:pt x="8" y="184"/>
                  </a:lnTo>
                  <a:lnTo>
                    <a:pt x="8" y="189"/>
                  </a:lnTo>
                  <a:lnTo>
                    <a:pt x="6" y="192"/>
                  </a:lnTo>
                  <a:lnTo>
                    <a:pt x="3" y="195"/>
                  </a:lnTo>
                  <a:lnTo>
                    <a:pt x="3" y="198"/>
                  </a:lnTo>
                  <a:lnTo>
                    <a:pt x="0" y="200"/>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85" name="Freeform 385">
              <a:extLst>
                <a:ext uri="{FF2B5EF4-FFF2-40B4-BE49-F238E27FC236}">
                  <a16:creationId xmlns:a16="http://schemas.microsoft.com/office/drawing/2014/main" id="{427E2669-8C84-4664-998F-660AEEAF1793}"/>
                </a:ext>
              </a:extLst>
            </p:cNvPr>
            <p:cNvSpPr>
              <a:spLocks/>
            </p:cNvSpPr>
            <p:nvPr/>
          </p:nvSpPr>
          <p:spPr bwMode="auto">
            <a:xfrm>
              <a:off x="3052944" y="5845942"/>
              <a:ext cx="166555" cy="354247"/>
            </a:xfrm>
            <a:custGeom>
              <a:avLst/>
              <a:gdLst/>
              <a:ahLst/>
              <a:cxnLst>
                <a:cxn ang="0">
                  <a:pos x="33" y="6"/>
                </a:cxn>
                <a:cxn ang="0">
                  <a:pos x="27" y="16"/>
                </a:cxn>
                <a:cxn ang="0">
                  <a:pos x="25" y="27"/>
                </a:cxn>
                <a:cxn ang="0">
                  <a:pos x="19" y="35"/>
                </a:cxn>
                <a:cxn ang="0">
                  <a:pos x="16" y="49"/>
                </a:cxn>
                <a:cxn ang="0">
                  <a:pos x="11" y="62"/>
                </a:cxn>
                <a:cxn ang="0">
                  <a:pos x="8" y="81"/>
                </a:cxn>
                <a:cxn ang="0">
                  <a:pos x="3" y="100"/>
                </a:cxn>
                <a:cxn ang="0">
                  <a:pos x="0" y="165"/>
                </a:cxn>
                <a:cxn ang="0">
                  <a:pos x="6" y="192"/>
                </a:cxn>
                <a:cxn ang="0">
                  <a:pos x="8" y="216"/>
                </a:cxn>
                <a:cxn ang="0">
                  <a:pos x="14" y="230"/>
                </a:cxn>
                <a:cxn ang="0">
                  <a:pos x="16" y="246"/>
                </a:cxn>
                <a:cxn ang="0">
                  <a:pos x="22" y="257"/>
                </a:cxn>
                <a:cxn ang="0">
                  <a:pos x="25" y="265"/>
                </a:cxn>
                <a:cxn ang="0">
                  <a:pos x="30" y="276"/>
                </a:cxn>
                <a:cxn ang="0">
                  <a:pos x="33" y="284"/>
                </a:cxn>
                <a:cxn ang="0">
                  <a:pos x="38" y="295"/>
                </a:cxn>
                <a:cxn ang="0">
                  <a:pos x="43" y="303"/>
                </a:cxn>
                <a:cxn ang="0">
                  <a:pos x="49" y="314"/>
                </a:cxn>
                <a:cxn ang="0">
                  <a:pos x="54" y="322"/>
                </a:cxn>
                <a:cxn ang="0">
                  <a:pos x="60" y="330"/>
                </a:cxn>
                <a:cxn ang="0">
                  <a:pos x="68" y="338"/>
                </a:cxn>
                <a:cxn ang="0">
                  <a:pos x="73" y="346"/>
                </a:cxn>
                <a:cxn ang="0">
                  <a:pos x="81" y="357"/>
                </a:cxn>
                <a:cxn ang="0">
                  <a:pos x="87" y="365"/>
                </a:cxn>
                <a:cxn ang="0">
                  <a:pos x="95" y="370"/>
                </a:cxn>
                <a:cxn ang="0">
                  <a:pos x="103" y="379"/>
                </a:cxn>
                <a:cxn ang="0">
                  <a:pos x="111" y="387"/>
                </a:cxn>
                <a:cxn ang="0">
                  <a:pos x="119" y="395"/>
                </a:cxn>
                <a:cxn ang="0">
                  <a:pos x="127" y="400"/>
                </a:cxn>
                <a:cxn ang="0">
                  <a:pos x="135" y="408"/>
                </a:cxn>
                <a:cxn ang="0">
                  <a:pos x="146" y="414"/>
                </a:cxn>
                <a:cxn ang="0">
                  <a:pos x="154" y="422"/>
                </a:cxn>
                <a:cxn ang="0">
                  <a:pos x="162" y="427"/>
                </a:cxn>
                <a:cxn ang="0">
                  <a:pos x="173" y="433"/>
                </a:cxn>
                <a:cxn ang="0">
                  <a:pos x="181" y="438"/>
                </a:cxn>
                <a:cxn ang="0">
                  <a:pos x="192" y="443"/>
                </a:cxn>
                <a:cxn ang="0">
                  <a:pos x="203" y="449"/>
                </a:cxn>
                <a:cxn ang="0">
                  <a:pos x="211" y="454"/>
                </a:cxn>
                <a:cxn ang="0">
                  <a:pos x="222" y="457"/>
                </a:cxn>
                <a:cxn ang="0">
                  <a:pos x="233" y="462"/>
                </a:cxn>
              </a:cxnLst>
              <a:rect l="0" t="0" r="r" b="b"/>
              <a:pathLst>
                <a:path w="241" h="465">
                  <a:moveTo>
                    <a:pt x="35" y="0"/>
                  </a:moveTo>
                  <a:lnTo>
                    <a:pt x="35" y="3"/>
                  </a:lnTo>
                  <a:lnTo>
                    <a:pt x="33" y="6"/>
                  </a:lnTo>
                  <a:lnTo>
                    <a:pt x="30" y="11"/>
                  </a:lnTo>
                  <a:lnTo>
                    <a:pt x="30" y="14"/>
                  </a:lnTo>
                  <a:lnTo>
                    <a:pt x="27" y="16"/>
                  </a:lnTo>
                  <a:lnTo>
                    <a:pt x="27" y="19"/>
                  </a:lnTo>
                  <a:lnTo>
                    <a:pt x="25" y="22"/>
                  </a:lnTo>
                  <a:lnTo>
                    <a:pt x="25" y="27"/>
                  </a:lnTo>
                  <a:lnTo>
                    <a:pt x="22" y="30"/>
                  </a:lnTo>
                  <a:lnTo>
                    <a:pt x="22" y="33"/>
                  </a:lnTo>
                  <a:lnTo>
                    <a:pt x="19" y="35"/>
                  </a:lnTo>
                  <a:lnTo>
                    <a:pt x="19" y="43"/>
                  </a:lnTo>
                  <a:lnTo>
                    <a:pt x="16" y="46"/>
                  </a:lnTo>
                  <a:lnTo>
                    <a:pt x="16" y="49"/>
                  </a:lnTo>
                  <a:lnTo>
                    <a:pt x="14" y="52"/>
                  </a:lnTo>
                  <a:lnTo>
                    <a:pt x="14" y="60"/>
                  </a:lnTo>
                  <a:lnTo>
                    <a:pt x="11" y="62"/>
                  </a:lnTo>
                  <a:lnTo>
                    <a:pt x="11" y="68"/>
                  </a:lnTo>
                  <a:lnTo>
                    <a:pt x="8" y="73"/>
                  </a:lnTo>
                  <a:lnTo>
                    <a:pt x="8" y="81"/>
                  </a:lnTo>
                  <a:lnTo>
                    <a:pt x="6" y="87"/>
                  </a:lnTo>
                  <a:lnTo>
                    <a:pt x="6" y="98"/>
                  </a:lnTo>
                  <a:lnTo>
                    <a:pt x="3" y="100"/>
                  </a:lnTo>
                  <a:lnTo>
                    <a:pt x="3" y="125"/>
                  </a:lnTo>
                  <a:lnTo>
                    <a:pt x="0" y="127"/>
                  </a:lnTo>
                  <a:lnTo>
                    <a:pt x="0" y="165"/>
                  </a:lnTo>
                  <a:lnTo>
                    <a:pt x="3" y="168"/>
                  </a:lnTo>
                  <a:lnTo>
                    <a:pt x="3" y="189"/>
                  </a:lnTo>
                  <a:lnTo>
                    <a:pt x="6" y="192"/>
                  </a:lnTo>
                  <a:lnTo>
                    <a:pt x="6" y="206"/>
                  </a:lnTo>
                  <a:lnTo>
                    <a:pt x="8" y="208"/>
                  </a:lnTo>
                  <a:lnTo>
                    <a:pt x="8" y="216"/>
                  </a:lnTo>
                  <a:lnTo>
                    <a:pt x="11" y="219"/>
                  </a:lnTo>
                  <a:lnTo>
                    <a:pt x="11" y="227"/>
                  </a:lnTo>
                  <a:lnTo>
                    <a:pt x="14" y="230"/>
                  </a:lnTo>
                  <a:lnTo>
                    <a:pt x="14" y="235"/>
                  </a:lnTo>
                  <a:lnTo>
                    <a:pt x="16" y="241"/>
                  </a:lnTo>
                  <a:lnTo>
                    <a:pt x="16" y="246"/>
                  </a:lnTo>
                  <a:lnTo>
                    <a:pt x="19" y="249"/>
                  </a:lnTo>
                  <a:lnTo>
                    <a:pt x="19" y="252"/>
                  </a:lnTo>
                  <a:lnTo>
                    <a:pt x="22" y="257"/>
                  </a:lnTo>
                  <a:lnTo>
                    <a:pt x="22" y="260"/>
                  </a:lnTo>
                  <a:lnTo>
                    <a:pt x="25" y="262"/>
                  </a:lnTo>
                  <a:lnTo>
                    <a:pt x="25" y="265"/>
                  </a:lnTo>
                  <a:lnTo>
                    <a:pt x="27" y="268"/>
                  </a:lnTo>
                  <a:lnTo>
                    <a:pt x="27" y="273"/>
                  </a:lnTo>
                  <a:lnTo>
                    <a:pt x="30" y="276"/>
                  </a:lnTo>
                  <a:lnTo>
                    <a:pt x="30" y="279"/>
                  </a:lnTo>
                  <a:lnTo>
                    <a:pt x="33" y="281"/>
                  </a:lnTo>
                  <a:lnTo>
                    <a:pt x="33" y="284"/>
                  </a:lnTo>
                  <a:lnTo>
                    <a:pt x="35" y="287"/>
                  </a:lnTo>
                  <a:lnTo>
                    <a:pt x="38" y="292"/>
                  </a:lnTo>
                  <a:lnTo>
                    <a:pt x="38" y="295"/>
                  </a:lnTo>
                  <a:lnTo>
                    <a:pt x="41" y="297"/>
                  </a:lnTo>
                  <a:lnTo>
                    <a:pt x="41" y="300"/>
                  </a:lnTo>
                  <a:lnTo>
                    <a:pt x="43" y="303"/>
                  </a:lnTo>
                  <a:lnTo>
                    <a:pt x="46" y="306"/>
                  </a:lnTo>
                  <a:lnTo>
                    <a:pt x="46" y="308"/>
                  </a:lnTo>
                  <a:lnTo>
                    <a:pt x="49" y="314"/>
                  </a:lnTo>
                  <a:lnTo>
                    <a:pt x="52" y="316"/>
                  </a:lnTo>
                  <a:lnTo>
                    <a:pt x="54" y="319"/>
                  </a:lnTo>
                  <a:lnTo>
                    <a:pt x="54" y="322"/>
                  </a:lnTo>
                  <a:lnTo>
                    <a:pt x="57" y="324"/>
                  </a:lnTo>
                  <a:lnTo>
                    <a:pt x="60" y="327"/>
                  </a:lnTo>
                  <a:lnTo>
                    <a:pt x="60" y="330"/>
                  </a:lnTo>
                  <a:lnTo>
                    <a:pt x="62" y="333"/>
                  </a:lnTo>
                  <a:lnTo>
                    <a:pt x="65" y="335"/>
                  </a:lnTo>
                  <a:lnTo>
                    <a:pt x="68" y="338"/>
                  </a:lnTo>
                  <a:lnTo>
                    <a:pt x="70" y="341"/>
                  </a:lnTo>
                  <a:lnTo>
                    <a:pt x="70" y="343"/>
                  </a:lnTo>
                  <a:lnTo>
                    <a:pt x="73" y="346"/>
                  </a:lnTo>
                  <a:lnTo>
                    <a:pt x="76" y="349"/>
                  </a:lnTo>
                  <a:lnTo>
                    <a:pt x="79" y="351"/>
                  </a:lnTo>
                  <a:lnTo>
                    <a:pt x="81" y="357"/>
                  </a:lnTo>
                  <a:lnTo>
                    <a:pt x="84" y="360"/>
                  </a:lnTo>
                  <a:lnTo>
                    <a:pt x="89" y="365"/>
                  </a:lnTo>
                  <a:lnTo>
                    <a:pt x="87" y="365"/>
                  </a:lnTo>
                  <a:lnTo>
                    <a:pt x="89" y="365"/>
                  </a:lnTo>
                  <a:lnTo>
                    <a:pt x="92" y="368"/>
                  </a:lnTo>
                  <a:lnTo>
                    <a:pt x="95" y="370"/>
                  </a:lnTo>
                  <a:lnTo>
                    <a:pt x="97" y="373"/>
                  </a:lnTo>
                  <a:lnTo>
                    <a:pt x="100" y="376"/>
                  </a:lnTo>
                  <a:lnTo>
                    <a:pt x="103" y="379"/>
                  </a:lnTo>
                  <a:lnTo>
                    <a:pt x="106" y="381"/>
                  </a:lnTo>
                  <a:lnTo>
                    <a:pt x="108" y="384"/>
                  </a:lnTo>
                  <a:lnTo>
                    <a:pt x="111" y="387"/>
                  </a:lnTo>
                  <a:lnTo>
                    <a:pt x="114" y="389"/>
                  </a:lnTo>
                  <a:lnTo>
                    <a:pt x="116" y="392"/>
                  </a:lnTo>
                  <a:lnTo>
                    <a:pt x="119" y="395"/>
                  </a:lnTo>
                  <a:lnTo>
                    <a:pt x="122" y="397"/>
                  </a:lnTo>
                  <a:lnTo>
                    <a:pt x="125" y="397"/>
                  </a:lnTo>
                  <a:lnTo>
                    <a:pt x="127" y="400"/>
                  </a:lnTo>
                  <a:lnTo>
                    <a:pt x="130" y="403"/>
                  </a:lnTo>
                  <a:lnTo>
                    <a:pt x="133" y="406"/>
                  </a:lnTo>
                  <a:lnTo>
                    <a:pt x="135" y="408"/>
                  </a:lnTo>
                  <a:lnTo>
                    <a:pt x="138" y="411"/>
                  </a:lnTo>
                  <a:lnTo>
                    <a:pt x="141" y="411"/>
                  </a:lnTo>
                  <a:lnTo>
                    <a:pt x="146" y="414"/>
                  </a:lnTo>
                  <a:lnTo>
                    <a:pt x="149" y="416"/>
                  </a:lnTo>
                  <a:lnTo>
                    <a:pt x="152" y="419"/>
                  </a:lnTo>
                  <a:lnTo>
                    <a:pt x="154" y="422"/>
                  </a:lnTo>
                  <a:lnTo>
                    <a:pt x="157" y="422"/>
                  </a:lnTo>
                  <a:lnTo>
                    <a:pt x="160" y="424"/>
                  </a:lnTo>
                  <a:lnTo>
                    <a:pt x="162" y="427"/>
                  </a:lnTo>
                  <a:lnTo>
                    <a:pt x="165" y="430"/>
                  </a:lnTo>
                  <a:lnTo>
                    <a:pt x="170" y="430"/>
                  </a:lnTo>
                  <a:lnTo>
                    <a:pt x="173" y="433"/>
                  </a:lnTo>
                  <a:lnTo>
                    <a:pt x="176" y="435"/>
                  </a:lnTo>
                  <a:lnTo>
                    <a:pt x="179" y="435"/>
                  </a:lnTo>
                  <a:lnTo>
                    <a:pt x="181" y="438"/>
                  </a:lnTo>
                  <a:lnTo>
                    <a:pt x="187" y="441"/>
                  </a:lnTo>
                  <a:lnTo>
                    <a:pt x="189" y="441"/>
                  </a:lnTo>
                  <a:lnTo>
                    <a:pt x="192" y="443"/>
                  </a:lnTo>
                  <a:lnTo>
                    <a:pt x="195" y="446"/>
                  </a:lnTo>
                  <a:lnTo>
                    <a:pt x="197" y="446"/>
                  </a:lnTo>
                  <a:lnTo>
                    <a:pt x="203" y="449"/>
                  </a:lnTo>
                  <a:lnTo>
                    <a:pt x="206" y="449"/>
                  </a:lnTo>
                  <a:lnTo>
                    <a:pt x="208" y="451"/>
                  </a:lnTo>
                  <a:lnTo>
                    <a:pt x="211" y="454"/>
                  </a:lnTo>
                  <a:lnTo>
                    <a:pt x="216" y="454"/>
                  </a:lnTo>
                  <a:lnTo>
                    <a:pt x="219" y="457"/>
                  </a:lnTo>
                  <a:lnTo>
                    <a:pt x="222" y="457"/>
                  </a:lnTo>
                  <a:lnTo>
                    <a:pt x="227" y="460"/>
                  </a:lnTo>
                  <a:lnTo>
                    <a:pt x="230" y="460"/>
                  </a:lnTo>
                  <a:lnTo>
                    <a:pt x="233" y="462"/>
                  </a:lnTo>
                  <a:lnTo>
                    <a:pt x="235" y="462"/>
                  </a:lnTo>
                  <a:lnTo>
                    <a:pt x="241" y="465"/>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86" name="Freeform 386">
              <a:extLst>
                <a:ext uri="{FF2B5EF4-FFF2-40B4-BE49-F238E27FC236}">
                  <a16:creationId xmlns:a16="http://schemas.microsoft.com/office/drawing/2014/main" id="{0B4DB9DB-C270-46C9-9FD0-C3F23B65FA45}"/>
                </a:ext>
              </a:extLst>
            </p:cNvPr>
            <p:cNvSpPr>
              <a:spLocks/>
            </p:cNvSpPr>
            <p:nvPr/>
          </p:nvSpPr>
          <p:spPr bwMode="auto">
            <a:xfrm>
              <a:off x="3219499" y="6121721"/>
              <a:ext cx="302010" cy="96751"/>
            </a:xfrm>
            <a:custGeom>
              <a:avLst/>
              <a:gdLst/>
              <a:ahLst/>
              <a:cxnLst>
                <a:cxn ang="0">
                  <a:pos x="5" y="106"/>
                </a:cxn>
                <a:cxn ang="0">
                  <a:pos x="16" y="108"/>
                </a:cxn>
                <a:cxn ang="0">
                  <a:pos x="27" y="111"/>
                </a:cxn>
                <a:cxn ang="0">
                  <a:pos x="37" y="114"/>
                </a:cxn>
                <a:cxn ang="0">
                  <a:pos x="51" y="116"/>
                </a:cxn>
                <a:cxn ang="0">
                  <a:pos x="62" y="119"/>
                </a:cxn>
                <a:cxn ang="0">
                  <a:pos x="73" y="122"/>
                </a:cxn>
                <a:cxn ang="0">
                  <a:pos x="83" y="125"/>
                </a:cxn>
                <a:cxn ang="0">
                  <a:pos x="94" y="125"/>
                </a:cxn>
                <a:cxn ang="0">
                  <a:pos x="105" y="125"/>
                </a:cxn>
                <a:cxn ang="0">
                  <a:pos x="119" y="127"/>
                </a:cxn>
                <a:cxn ang="0">
                  <a:pos x="129" y="127"/>
                </a:cxn>
                <a:cxn ang="0">
                  <a:pos x="140" y="127"/>
                </a:cxn>
                <a:cxn ang="0">
                  <a:pos x="151" y="127"/>
                </a:cxn>
                <a:cxn ang="0">
                  <a:pos x="164" y="127"/>
                </a:cxn>
                <a:cxn ang="0">
                  <a:pos x="175" y="127"/>
                </a:cxn>
                <a:cxn ang="0">
                  <a:pos x="186" y="125"/>
                </a:cxn>
                <a:cxn ang="0">
                  <a:pos x="197" y="125"/>
                </a:cxn>
                <a:cxn ang="0">
                  <a:pos x="208" y="122"/>
                </a:cxn>
                <a:cxn ang="0">
                  <a:pos x="221" y="119"/>
                </a:cxn>
                <a:cxn ang="0">
                  <a:pos x="232" y="116"/>
                </a:cxn>
                <a:cxn ang="0">
                  <a:pos x="243" y="114"/>
                </a:cxn>
                <a:cxn ang="0">
                  <a:pos x="254" y="111"/>
                </a:cxn>
                <a:cxn ang="0">
                  <a:pos x="264" y="108"/>
                </a:cxn>
                <a:cxn ang="0">
                  <a:pos x="275" y="106"/>
                </a:cxn>
                <a:cxn ang="0">
                  <a:pos x="286" y="103"/>
                </a:cxn>
                <a:cxn ang="0">
                  <a:pos x="297" y="98"/>
                </a:cxn>
                <a:cxn ang="0">
                  <a:pos x="308" y="92"/>
                </a:cxn>
                <a:cxn ang="0">
                  <a:pos x="316" y="89"/>
                </a:cxn>
                <a:cxn ang="0">
                  <a:pos x="327" y="84"/>
                </a:cxn>
                <a:cxn ang="0">
                  <a:pos x="337" y="79"/>
                </a:cxn>
                <a:cxn ang="0">
                  <a:pos x="345" y="73"/>
                </a:cxn>
                <a:cxn ang="0">
                  <a:pos x="356" y="68"/>
                </a:cxn>
                <a:cxn ang="0">
                  <a:pos x="364" y="62"/>
                </a:cxn>
                <a:cxn ang="0">
                  <a:pos x="375" y="54"/>
                </a:cxn>
                <a:cxn ang="0">
                  <a:pos x="383" y="49"/>
                </a:cxn>
                <a:cxn ang="0">
                  <a:pos x="391" y="44"/>
                </a:cxn>
                <a:cxn ang="0">
                  <a:pos x="402" y="35"/>
                </a:cxn>
                <a:cxn ang="0">
                  <a:pos x="410" y="27"/>
                </a:cxn>
                <a:cxn ang="0">
                  <a:pos x="418" y="22"/>
                </a:cxn>
                <a:cxn ang="0">
                  <a:pos x="424" y="14"/>
                </a:cxn>
                <a:cxn ang="0">
                  <a:pos x="432" y="6"/>
                </a:cxn>
              </a:cxnLst>
              <a:rect l="0" t="0" r="r" b="b"/>
              <a:pathLst>
                <a:path w="437" h="127">
                  <a:moveTo>
                    <a:pt x="0" y="103"/>
                  </a:moveTo>
                  <a:lnTo>
                    <a:pt x="2" y="103"/>
                  </a:lnTo>
                  <a:lnTo>
                    <a:pt x="5" y="106"/>
                  </a:lnTo>
                  <a:lnTo>
                    <a:pt x="10" y="106"/>
                  </a:lnTo>
                  <a:lnTo>
                    <a:pt x="13" y="108"/>
                  </a:lnTo>
                  <a:lnTo>
                    <a:pt x="16" y="108"/>
                  </a:lnTo>
                  <a:lnTo>
                    <a:pt x="21" y="108"/>
                  </a:lnTo>
                  <a:lnTo>
                    <a:pt x="24" y="111"/>
                  </a:lnTo>
                  <a:lnTo>
                    <a:pt x="27" y="111"/>
                  </a:lnTo>
                  <a:lnTo>
                    <a:pt x="32" y="114"/>
                  </a:lnTo>
                  <a:lnTo>
                    <a:pt x="35" y="114"/>
                  </a:lnTo>
                  <a:lnTo>
                    <a:pt x="37" y="114"/>
                  </a:lnTo>
                  <a:lnTo>
                    <a:pt x="43" y="116"/>
                  </a:lnTo>
                  <a:lnTo>
                    <a:pt x="46" y="116"/>
                  </a:lnTo>
                  <a:lnTo>
                    <a:pt x="51" y="116"/>
                  </a:lnTo>
                  <a:lnTo>
                    <a:pt x="54" y="119"/>
                  </a:lnTo>
                  <a:lnTo>
                    <a:pt x="56" y="119"/>
                  </a:lnTo>
                  <a:lnTo>
                    <a:pt x="62" y="119"/>
                  </a:lnTo>
                  <a:lnTo>
                    <a:pt x="65" y="119"/>
                  </a:lnTo>
                  <a:lnTo>
                    <a:pt x="67" y="122"/>
                  </a:lnTo>
                  <a:lnTo>
                    <a:pt x="73" y="122"/>
                  </a:lnTo>
                  <a:lnTo>
                    <a:pt x="75" y="122"/>
                  </a:lnTo>
                  <a:lnTo>
                    <a:pt x="81" y="122"/>
                  </a:lnTo>
                  <a:lnTo>
                    <a:pt x="83" y="125"/>
                  </a:lnTo>
                  <a:lnTo>
                    <a:pt x="86" y="125"/>
                  </a:lnTo>
                  <a:lnTo>
                    <a:pt x="92" y="125"/>
                  </a:lnTo>
                  <a:lnTo>
                    <a:pt x="94" y="125"/>
                  </a:lnTo>
                  <a:lnTo>
                    <a:pt x="100" y="125"/>
                  </a:lnTo>
                  <a:lnTo>
                    <a:pt x="102" y="125"/>
                  </a:lnTo>
                  <a:lnTo>
                    <a:pt x="105" y="125"/>
                  </a:lnTo>
                  <a:lnTo>
                    <a:pt x="110" y="127"/>
                  </a:lnTo>
                  <a:lnTo>
                    <a:pt x="113" y="127"/>
                  </a:lnTo>
                  <a:lnTo>
                    <a:pt x="119" y="127"/>
                  </a:lnTo>
                  <a:lnTo>
                    <a:pt x="121" y="127"/>
                  </a:lnTo>
                  <a:lnTo>
                    <a:pt x="127" y="127"/>
                  </a:lnTo>
                  <a:lnTo>
                    <a:pt x="129" y="127"/>
                  </a:lnTo>
                  <a:lnTo>
                    <a:pt x="132" y="127"/>
                  </a:lnTo>
                  <a:lnTo>
                    <a:pt x="137" y="127"/>
                  </a:lnTo>
                  <a:lnTo>
                    <a:pt x="140" y="127"/>
                  </a:lnTo>
                  <a:lnTo>
                    <a:pt x="146" y="127"/>
                  </a:lnTo>
                  <a:lnTo>
                    <a:pt x="148" y="127"/>
                  </a:lnTo>
                  <a:lnTo>
                    <a:pt x="151" y="127"/>
                  </a:lnTo>
                  <a:lnTo>
                    <a:pt x="156" y="127"/>
                  </a:lnTo>
                  <a:lnTo>
                    <a:pt x="159" y="127"/>
                  </a:lnTo>
                  <a:lnTo>
                    <a:pt x="164" y="127"/>
                  </a:lnTo>
                  <a:lnTo>
                    <a:pt x="167" y="127"/>
                  </a:lnTo>
                  <a:lnTo>
                    <a:pt x="170" y="127"/>
                  </a:lnTo>
                  <a:lnTo>
                    <a:pt x="175" y="127"/>
                  </a:lnTo>
                  <a:lnTo>
                    <a:pt x="178" y="125"/>
                  </a:lnTo>
                  <a:lnTo>
                    <a:pt x="183" y="125"/>
                  </a:lnTo>
                  <a:lnTo>
                    <a:pt x="186" y="125"/>
                  </a:lnTo>
                  <a:lnTo>
                    <a:pt x="189" y="125"/>
                  </a:lnTo>
                  <a:lnTo>
                    <a:pt x="194" y="125"/>
                  </a:lnTo>
                  <a:lnTo>
                    <a:pt x="197" y="125"/>
                  </a:lnTo>
                  <a:lnTo>
                    <a:pt x="202" y="122"/>
                  </a:lnTo>
                  <a:lnTo>
                    <a:pt x="205" y="122"/>
                  </a:lnTo>
                  <a:lnTo>
                    <a:pt x="208" y="122"/>
                  </a:lnTo>
                  <a:lnTo>
                    <a:pt x="213" y="122"/>
                  </a:lnTo>
                  <a:lnTo>
                    <a:pt x="216" y="122"/>
                  </a:lnTo>
                  <a:lnTo>
                    <a:pt x="221" y="119"/>
                  </a:lnTo>
                  <a:lnTo>
                    <a:pt x="224" y="119"/>
                  </a:lnTo>
                  <a:lnTo>
                    <a:pt x="227" y="119"/>
                  </a:lnTo>
                  <a:lnTo>
                    <a:pt x="232" y="116"/>
                  </a:lnTo>
                  <a:lnTo>
                    <a:pt x="235" y="116"/>
                  </a:lnTo>
                  <a:lnTo>
                    <a:pt x="237" y="116"/>
                  </a:lnTo>
                  <a:lnTo>
                    <a:pt x="243" y="114"/>
                  </a:lnTo>
                  <a:lnTo>
                    <a:pt x="246" y="114"/>
                  </a:lnTo>
                  <a:lnTo>
                    <a:pt x="251" y="114"/>
                  </a:lnTo>
                  <a:lnTo>
                    <a:pt x="254" y="111"/>
                  </a:lnTo>
                  <a:lnTo>
                    <a:pt x="256" y="111"/>
                  </a:lnTo>
                  <a:lnTo>
                    <a:pt x="262" y="111"/>
                  </a:lnTo>
                  <a:lnTo>
                    <a:pt x="264" y="108"/>
                  </a:lnTo>
                  <a:lnTo>
                    <a:pt x="267" y="108"/>
                  </a:lnTo>
                  <a:lnTo>
                    <a:pt x="273" y="106"/>
                  </a:lnTo>
                  <a:lnTo>
                    <a:pt x="275" y="106"/>
                  </a:lnTo>
                  <a:lnTo>
                    <a:pt x="278" y="103"/>
                  </a:lnTo>
                  <a:lnTo>
                    <a:pt x="283" y="103"/>
                  </a:lnTo>
                  <a:lnTo>
                    <a:pt x="286" y="103"/>
                  </a:lnTo>
                  <a:lnTo>
                    <a:pt x="289" y="100"/>
                  </a:lnTo>
                  <a:lnTo>
                    <a:pt x="291" y="100"/>
                  </a:lnTo>
                  <a:lnTo>
                    <a:pt x="297" y="98"/>
                  </a:lnTo>
                  <a:lnTo>
                    <a:pt x="300" y="98"/>
                  </a:lnTo>
                  <a:lnTo>
                    <a:pt x="302" y="95"/>
                  </a:lnTo>
                  <a:lnTo>
                    <a:pt x="308" y="92"/>
                  </a:lnTo>
                  <a:lnTo>
                    <a:pt x="310" y="92"/>
                  </a:lnTo>
                  <a:lnTo>
                    <a:pt x="313" y="89"/>
                  </a:lnTo>
                  <a:lnTo>
                    <a:pt x="316" y="89"/>
                  </a:lnTo>
                  <a:lnTo>
                    <a:pt x="321" y="87"/>
                  </a:lnTo>
                  <a:lnTo>
                    <a:pt x="324" y="87"/>
                  </a:lnTo>
                  <a:lnTo>
                    <a:pt x="327" y="84"/>
                  </a:lnTo>
                  <a:lnTo>
                    <a:pt x="329" y="81"/>
                  </a:lnTo>
                  <a:lnTo>
                    <a:pt x="335" y="81"/>
                  </a:lnTo>
                  <a:lnTo>
                    <a:pt x="337" y="79"/>
                  </a:lnTo>
                  <a:lnTo>
                    <a:pt x="340" y="76"/>
                  </a:lnTo>
                  <a:lnTo>
                    <a:pt x="343" y="76"/>
                  </a:lnTo>
                  <a:lnTo>
                    <a:pt x="345" y="73"/>
                  </a:lnTo>
                  <a:lnTo>
                    <a:pt x="351" y="71"/>
                  </a:lnTo>
                  <a:lnTo>
                    <a:pt x="354" y="71"/>
                  </a:lnTo>
                  <a:lnTo>
                    <a:pt x="356" y="68"/>
                  </a:lnTo>
                  <a:lnTo>
                    <a:pt x="359" y="65"/>
                  </a:lnTo>
                  <a:lnTo>
                    <a:pt x="362" y="62"/>
                  </a:lnTo>
                  <a:lnTo>
                    <a:pt x="364" y="62"/>
                  </a:lnTo>
                  <a:lnTo>
                    <a:pt x="370" y="60"/>
                  </a:lnTo>
                  <a:lnTo>
                    <a:pt x="372" y="57"/>
                  </a:lnTo>
                  <a:lnTo>
                    <a:pt x="375" y="54"/>
                  </a:lnTo>
                  <a:lnTo>
                    <a:pt x="378" y="54"/>
                  </a:lnTo>
                  <a:lnTo>
                    <a:pt x="381" y="52"/>
                  </a:lnTo>
                  <a:lnTo>
                    <a:pt x="383" y="49"/>
                  </a:lnTo>
                  <a:lnTo>
                    <a:pt x="386" y="46"/>
                  </a:lnTo>
                  <a:lnTo>
                    <a:pt x="389" y="44"/>
                  </a:lnTo>
                  <a:lnTo>
                    <a:pt x="391" y="44"/>
                  </a:lnTo>
                  <a:lnTo>
                    <a:pt x="394" y="41"/>
                  </a:lnTo>
                  <a:lnTo>
                    <a:pt x="397" y="38"/>
                  </a:lnTo>
                  <a:lnTo>
                    <a:pt x="402" y="35"/>
                  </a:lnTo>
                  <a:lnTo>
                    <a:pt x="405" y="33"/>
                  </a:lnTo>
                  <a:lnTo>
                    <a:pt x="408" y="30"/>
                  </a:lnTo>
                  <a:lnTo>
                    <a:pt x="410" y="27"/>
                  </a:lnTo>
                  <a:lnTo>
                    <a:pt x="413" y="25"/>
                  </a:lnTo>
                  <a:lnTo>
                    <a:pt x="416" y="25"/>
                  </a:lnTo>
                  <a:lnTo>
                    <a:pt x="418" y="22"/>
                  </a:lnTo>
                  <a:lnTo>
                    <a:pt x="421" y="19"/>
                  </a:lnTo>
                  <a:lnTo>
                    <a:pt x="424" y="17"/>
                  </a:lnTo>
                  <a:lnTo>
                    <a:pt x="424" y="14"/>
                  </a:lnTo>
                  <a:lnTo>
                    <a:pt x="427" y="11"/>
                  </a:lnTo>
                  <a:lnTo>
                    <a:pt x="429" y="8"/>
                  </a:lnTo>
                  <a:lnTo>
                    <a:pt x="432" y="6"/>
                  </a:lnTo>
                  <a:lnTo>
                    <a:pt x="435" y="3"/>
                  </a:lnTo>
                  <a:lnTo>
                    <a:pt x="437" y="0"/>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87" name="Freeform 387">
              <a:extLst>
                <a:ext uri="{FF2B5EF4-FFF2-40B4-BE49-F238E27FC236}">
                  <a16:creationId xmlns:a16="http://schemas.microsoft.com/office/drawing/2014/main" id="{A1DBFBD5-2FFA-4DD1-B43B-2A4CA3B72B60}"/>
                </a:ext>
              </a:extLst>
            </p:cNvPr>
            <p:cNvSpPr>
              <a:spLocks/>
            </p:cNvSpPr>
            <p:nvPr/>
          </p:nvSpPr>
          <p:spPr bwMode="auto">
            <a:xfrm>
              <a:off x="3521509" y="5957168"/>
              <a:ext cx="60126" cy="164553"/>
            </a:xfrm>
            <a:custGeom>
              <a:avLst/>
              <a:gdLst/>
              <a:ahLst/>
              <a:cxnLst>
                <a:cxn ang="0">
                  <a:pos x="0" y="216"/>
                </a:cxn>
                <a:cxn ang="0">
                  <a:pos x="3" y="214"/>
                </a:cxn>
                <a:cxn ang="0">
                  <a:pos x="6" y="211"/>
                </a:cxn>
                <a:cxn ang="0">
                  <a:pos x="8" y="208"/>
                </a:cxn>
                <a:cxn ang="0">
                  <a:pos x="11" y="205"/>
                </a:cxn>
                <a:cxn ang="0">
                  <a:pos x="11" y="203"/>
                </a:cxn>
                <a:cxn ang="0">
                  <a:pos x="14" y="200"/>
                </a:cxn>
                <a:cxn ang="0">
                  <a:pos x="17" y="197"/>
                </a:cxn>
                <a:cxn ang="0">
                  <a:pos x="19" y="195"/>
                </a:cxn>
                <a:cxn ang="0">
                  <a:pos x="22" y="192"/>
                </a:cxn>
                <a:cxn ang="0">
                  <a:pos x="22" y="189"/>
                </a:cxn>
                <a:cxn ang="0">
                  <a:pos x="25" y="187"/>
                </a:cxn>
                <a:cxn ang="0">
                  <a:pos x="27" y="184"/>
                </a:cxn>
                <a:cxn ang="0">
                  <a:pos x="30" y="178"/>
                </a:cxn>
                <a:cxn ang="0">
                  <a:pos x="30" y="176"/>
                </a:cxn>
                <a:cxn ang="0">
                  <a:pos x="33" y="173"/>
                </a:cxn>
                <a:cxn ang="0">
                  <a:pos x="35" y="170"/>
                </a:cxn>
                <a:cxn ang="0">
                  <a:pos x="38" y="168"/>
                </a:cxn>
                <a:cxn ang="0">
                  <a:pos x="38" y="165"/>
                </a:cxn>
                <a:cxn ang="0">
                  <a:pos x="41" y="162"/>
                </a:cxn>
                <a:cxn ang="0">
                  <a:pos x="44" y="160"/>
                </a:cxn>
                <a:cxn ang="0">
                  <a:pos x="44" y="157"/>
                </a:cxn>
                <a:cxn ang="0">
                  <a:pos x="46" y="151"/>
                </a:cxn>
                <a:cxn ang="0">
                  <a:pos x="46" y="149"/>
                </a:cxn>
                <a:cxn ang="0">
                  <a:pos x="49" y="146"/>
                </a:cxn>
                <a:cxn ang="0">
                  <a:pos x="52" y="143"/>
                </a:cxn>
                <a:cxn ang="0">
                  <a:pos x="52" y="141"/>
                </a:cxn>
                <a:cxn ang="0">
                  <a:pos x="54" y="138"/>
                </a:cxn>
                <a:cxn ang="0">
                  <a:pos x="54" y="135"/>
                </a:cxn>
                <a:cxn ang="0">
                  <a:pos x="57" y="130"/>
                </a:cxn>
                <a:cxn ang="0">
                  <a:pos x="60" y="127"/>
                </a:cxn>
                <a:cxn ang="0">
                  <a:pos x="60" y="124"/>
                </a:cxn>
                <a:cxn ang="0">
                  <a:pos x="62" y="122"/>
                </a:cxn>
                <a:cxn ang="0">
                  <a:pos x="62" y="119"/>
                </a:cxn>
                <a:cxn ang="0">
                  <a:pos x="65" y="114"/>
                </a:cxn>
                <a:cxn ang="0">
                  <a:pos x="65" y="108"/>
                </a:cxn>
                <a:cxn ang="0">
                  <a:pos x="68" y="106"/>
                </a:cxn>
                <a:cxn ang="0">
                  <a:pos x="68" y="103"/>
                </a:cxn>
                <a:cxn ang="0">
                  <a:pos x="71" y="97"/>
                </a:cxn>
                <a:cxn ang="0">
                  <a:pos x="71" y="95"/>
                </a:cxn>
                <a:cxn ang="0">
                  <a:pos x="73" y="92"/>
                </a:cxn>
                <a:cxn ang="0">
                  <a:pos x="73" y="84"/>
                </a:cxn>
                <a:cxn ang="0">
                  <a:pos x="76" y="81"/>
                </a:cxn>
                <a:cxn ang="0">
                  <a:pos x="76" y="76"/>
                </a:cxn>
                <a:cxn ang="0">
                  <a:pos x="79" y="70"/>
                </a:cxn>
                <a:cxn ang="0">
                  <a:pos x="79" y="62"/>
                </a:cxn>
                <a:cxn ang="0">
                  <a:pos x="81" y="57"/>
                </a:cxn>
                <a:cxn ang="0">
                  <a:pos x="81" y="43"/>
                </a:cxn>
                <a:cxn ang="0">
                  <a:pos x="84" y="41"/>
                </a:cxn>
                <a:cxn ang="0">
                  <a:pos x="84" y="22"/>
                </a:cxn>
                <a:cxn ang="0">
                  <a:pos x="87" y="16"/>
                </a:cxn>
                <a:cxn ang="0">
                  <a:pos x="87" y="0"/>
                </a:cxn>
              </a:cxnLst>
              <a:rect l="0" t="0" r="r" b="b"/>
              <a:pathLst>
                <a:path w="87" h="216">
                  <a:moveTo>
                    <a:pt x="0" y="216"/>
                  </a:moveTo>
                  <a:lnTo>
                    <a:pt x="3" y="214"/>
                  </a:lnTo>
                  <a:lnTo>
                    <a:pt x="6" y="211"/>
                  </a:lnTo>
                  <a:lnTo>
                    <a:pt x="8" y="208"/>
                  </a:lnTo>
                  <a:lnTo>
                    <a:pt x="11" y="205"/>
                  </a:lnTo>
                  <a:lnTo>
                    <a:pt x="11" y="203"/>
                  </a:lnTo>
                  <a:lnTo>
                    <a:pt x="14" y="200"/>
                  </a:lnTo>
                  <a:lnTo>
                    <a:pt x="17" y="197"/>
                  </a:lnTo>
                  <a:lnTo>
                    <a:pt x="19" y="195"/>
                  </a:lnTo>
                  <a:lnTo>
                    <a:pt x="22" y="192"/>
                  </a:lnTo>
                  <a:lnTo>
                    <a:pt x="22" y="189"/>
                  </a:lnTo>
                  <a:lnTo>
                    <a:pt x="25" y="187"/>
                  </a:lnTo>
                  <a:lnTo>
                    <a:pt x="27" y="184"/>
                  </a:lnTo>
                  <a:lnTo>
                    <a:pt x="30" y="178"/>
                  </a:lnTo>
                  <a:lnTo>
                    <a:pt x="30" y="176"/>
                  </a:lnTo>
                  <a:lnTo>
                    <a:pt x="33" y="173"/>
                  </a:lnTo>
                  <a:lnTo>
                    <a:pt x="35" y="170"/>
                  </a:lnTo>
                  <a:lnTo>
                    <a:pt x="38" y="168"/>
                  </a:lnTo>
                  <a:lnTo>
                    <a:pt x="38" y="165"/>
                  </a:lnTo>
                  <a:lnTo>
                    <a:pt x="41" y="162"/>
                  </a:lnTo>
                  <a:lnTo>
                    <a:pt x="44" y="160"/>
                  </a:lnTo>
                  <a:lnTo>
                    <a:pt x="44" y="157"/>
                  </a:lnTo>
                  <a:lnTo>
                    <a:pt x="46" y="151"/>
                  </a:lnTo>
                  <a:lnTo>
                    <a:pt x="46" y="149"/>
                  </a:lnTo>
                  <a:lnTo>
                    <a:pt x="49" y="146"/>
                  </a:lnTo>
                  <a:lnTo>
                    <a:pt x="52" y="143"/>
                  </a:lnTo>
                  <a:lnTo>
                    <a:pt x="52" y="141"/>
                  </a:lnTo>
                  <a:lnTo>
                    <a:pt x="54" y="138"/>
                  </a:lnTo>
                  <a:lnTo>
                    <a:pt x="54" y="135"/>
                  </a:lnTo>
                  <a:lnTo>
                    <a:pt x="57" y="130"/>
                  </a:lnTo>
                  <a:lnTo>
                    <a:pt x="60" y="127"/>
                  </a:lnTo>
                  <a:lnTo>
                    <a:pt x="60" y="124"/>
                  </a:lnTo>
                  <a:lnTo>
                    <a:pt x="62" y="122"/>
                  </a:lnTo>
                  <a:lnTo>
                    <a:pt x="62" y="119"/>
                  </a:lnTo>
                  <a:lnTo>
                    <a:pt x="65" y="114"/>
                  </a:lnTo>
                  <a:lnTo>
                    <a:pt x="65" y="108"/>
                  </a:lnTo>
                  <a:lnTo>
                    <a:pt x="68" y="106"/>
                  </a:lnTo>
                  <a:lnTo>
                    <a:pt x="68" y="103"/>
                  </a:lnTo>
                  <a:lnTo>
                    <a:pt x="71" y="97"/>
                  </a:lnTo>
                  <a:lnTo>
                    <a:pt x="71" y="95"/>
                  </a:lnTo>
                  <a:lnTo>
                    <a:pt x="73" y="92"/>
                  </a:lnTo>
                  <a:lnTo>
                    <a:pt x="73" y="84"/>
                  </a:lnTo>
                  <a:lnTo>
                    <a:pt x="76" y="81"/>
                  </a:lnTo>
                  <a:lnTo>
                    <a:pt x="76" y="76"/>
                  </a:lnTo>
                  <a:lnTo>
                    <a:pt x="79" y="70"/>
                  </a:lnTo>
                  <a:lnTo>
                    <a:pt x="79" y="62"/>
                  </a:lnTo>
                  <a:lnTo>
                    <a:pt x="81" y="57"/>
                  </a:lnTo>
                  <a:lnTo>
                    <a:pt x="81" y="43"/>
                  </a:lnTo>
                  <a:lnTo>
                    <a:pt x="84" y="41"/>
                  </a:lnTo>
                  <a:lnTo>
                    <a:pt x="84" y="22"/>
                  </a:lnTo>
                  <a:lnTo>
                    <a:pt x="87" y="16"/>
                  </a:lnTo>
                  <a:lnTo>
                    <a:pt x="87" y="0"/>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88" name="Freeform 388">
              <a:extLst>
                <a:ext uri="{FF2B5EF4-FFF2-40B4-BE49-F238E27FC236}">
                  <a16:creationId xmlns:a16="http://schemas.microsoft.com/office/drawing/2014/main" id="{EEEE3829-054E-4740-B98C-9C54467605C8}"/>
                </a:ext>
              </a:extLst>
            </p:cNvPr>
            <p:cNvSpPr>
              <a:spLocks/>
            </p:cNvSpPr>
            <p:nvPr/>
          </p:nvSpPr>
          <p:spPr bwMode="auto">
            <a:xfrm>
              <a:off x="3283080" y="5781949"/>
              <a:ext cx="210785" cy="172933"/>
            </a:xfrm>
            <a:custGeom>
              <a:avLst/>
              <a:gdLst/>
              <a:ahLst/>
              <a:cxnLst>
                <a:cxn ang="0">
                  <a:pos x="302" y="214"/>
                </a:cxn>
                <a:cxn ang="0">
                  <a:pos x="299" y="182"/>
                </a:cxn>
                <a:cxn ang="0">
                  <a:pos x="294" y="168"/>
                </a:cxn>
                <a:cxn ang="0">
                  <a:pos x="291" y="154"/>
                </a:cxn>
                <a:cxn ang="0">
                  <a:pos x="286" y="146"/>
                </a:cxn>
                <a:cxn ang="0">
                  <a:pos x="280" y="136"/>
                </a:cxn>
                <a:cxn ang="0">
                  <a:pos x="275" y="125"/>
                </a:cxn>
                <a:cxn ang="0">
                  <a:pos x="270" y="114"/>
                </a:cxn>
                <a:cxn ang="0">
                  <a:pos x="264" y="106"/>
                </a:cxn>
                <a:cxn ang="0">
                  <a:pos x="253" y="92"/>
                </a:cxn>
                <a:cxn ang="0">
                  <a:pos x="248" y="87"/>
                </a:cxn>
                <a:cxn ang="0">
                  <a:pos x="243" y="79"/>
                </a:cxn>
                <a:cxn ang="0">
                  <a:pos x="235" y="71"/>
                </a:cxn>
                <a:cxn ang="0">
                  <a:pos x="226" y="65"/>
                </a:cxn>
                <a:cxn ang="0">
                  <a:pos x="221" y="60"/>
                </a:cxn>
                <a:cxn ang="0">
                  <a:pos x="213" y="55"/>
                </a:cxn>
                <a:cxn ang="0">
                  <a:pos x="208" y="49"/>
                </a:cxn>
                <a:cxn ang="0">
                  <a:pos x="199" y="44"/>
                </a:cxn>
                <a:cxn ang="0">
                  <a:pos x="191" y="38"/>
                </a:cxn>
                <a:cxn ang="0">
                  <a:pos x="183" y="33"/>
                </a:cxn>
                <a:cxn ang="0">
                  <a:pos x="175" y="28"/>
                </a:cxn>
                <a:cxn ang="0">
                  <a:pos x="167" y="25"/>
                </a:cxn>
                <a:cxn ang="0">
                  <a:pos x="159" y="22"/>
                </a:cxn>
                <a:cxn ang="0">
                  <a:pos x="151" y="19"/>
                </a:cxn>
                <a:cxn ang="0">
                  <a:pos x="143" y="14"/>
                </a:cxn>
                <a:cxn ang="0">
                  <a:pos x="135" y="11"/>
                </a:cxn>
                <a:cxn ang="0">
                  <a:pos x="126" y="11"/>
                </a:cxn>
                <a:cxn ang="0">
                  <a:pos x="118" y="9"/>
                </a:cxn>
                <a:cxn ang="0">
                  <a:pos x="110" y="6"/>
                </a:cxn>
                <a:cxn ang="0">
                  <a:pos x="102" y="3"/>
                </a:cxn>
                <a:cxn ang="0">
                  <a:pos x="94" y="3"/>
                </a:cxn>
                <a:cxn ang="0">
                  <a:pos x="86" y="0"/>
                </a:cxn>
                <a:cxn ang="0">
                  <a:pos x="78" y="0"/>
                </a:cxn>
                <a:cxn ang="0">
                  <a:pos x="70" y="0"/>
                </a:cxn>
                <a:cxn ang="0">
                  <a:pos x="62" y="0"/>
                </a:cxn>
                <a:cxn ang="0">
                  <a:pos x="54" y="0"/>
                </a:cxn>
                <a:cxn ang="0">
                  <a:pos x="45" y="0"/>
                </a:cxn>
                <a:cxn ang="0">
                  <a:pos x="37" y="0"/>
                </a:cxn>
                <a:cxn ang="0">
                  <a:pos x="29" y="0"/>
                </a:cxn>
                <a:cxn ang="0">
                  <a:pos x="21" y="0"/>
                </a:cxn>
                <a:cxn ang="0">
                  <a:pos x="13" y="0"/>
                </a:cxn>
                <a:cxn ang="0">
                  <a:pos x="5" y="3"/>
                </a:cxn>
              </a:cxnLst>
              <a:rect l="0" t="0" r="r" b="b"/>
              <a:pathLst>
                <a:path w="305" h="227">
                  <a:moveTo>
                    <a:pt x="305" y="227"/>
                  </a:moveTo>
                  <a:lnTo>
                    <a:pt x="305" y="217"/>
                  </a:lnTo>
                  <a:lnTo>
                    <a:pt x="302" y="214"/>
                  </a:lnTo>
                  <a:lnTo>
                    <a:pt x="302" y="195"/>
                  </a:lnTo>
                  <a:lnTo>
                    <a:pt x="299" y="192"/>
                  </a:lnTo>
                  <a:lnTo>
                    <a:pt x="299" y="182"/>
                  </a:lnTo>
                  <a:lnTo>
                    <a:pt x="297" y="179"/>
                  </a:lnTo>
                  <a:lnTo>
                    <a:pt x="297" y="171"/>
                  </a:lnTo>
                  <a:lnTo>
                    <a:pt x="294" y="168"/>
                  </a:lnTo>
                  <a:lnTo>
                    <a:pt x="294" y="163"/>
                  </a:lnTo>
                  <a:lnTo>
                    <a:pt x="291" y="160"/>
                  </a:lnTo>
                  <a:lnTo>
                    <a:pt x="291" y="154"/>
                  </a:lnTo>
                  <a:lnTo>
                    <a:pt x="289" y="152"/>
                  </a:lnTo>
                  <a:lnTo>
                    <a:pt x="289" y="149"/>
                  </a:lnTo>
                  <a:lnTo>
                    <a:pt x="286" y="146"/>
                  </a:lnTo>
                  <a:lnTo>
                    <a:pt x="286" y="141"/>
                  </a:lnTo>
                  <a:lnTo>
                    <a:pt x="283" y="138"/>
                  </a:lnTo>
                  <a:lnTo>
                    <a:pt x="280" y="136"/>
                  </a:lnTo>
                  <a:lnTo>
                    <a:pt x="280" y="130"/>
                  </a:lnTo>
                  <a:lnTo>
                    <a:pt x="278" y="127"/>
                  </a:lnTo>
                  <a:lnTo>
                    <a:pt x="275" y="125"/>
                  </a:lnTo>
                  <a:lnTo>
                    <a:pt x="275" y="119"/>
                  </a:lnTo>
                  <a:lnTo>
                    <a:pt x="272" y="117"/>
                  </a:lnTo>
                  <a:lnTo>
                    <a:pt x="270" y="114"/>
                  </a:lnTo>
                  <a:lnTo>
                    <a:pt x="267" y="111"/>
                  </a:lnTo>
                  <a:lnTo>
                    <a:pt x="267" y="109"/>
                  </a:lnTo>
                  <a:lnTo>
                    <a:pt x="264" y="106"/>
                  </a:lnTo>
                  <a:lnTo>
                    <a:pt x="259" y="100"/>
                  </a:lnTo>
                  <a:lnTo>
                    <a:pt x="259" y="98"/>
                  </a:lnTo>
                  <a:lnTo>
                    <a:pt x="253" y="92"/>
                  </a:lnTo>
                  <a:lnTo>
                    <a:pt x="256" y="92"/>
                  </a:lnTo>
                  <a:lnTo>
                    <a:pt x="253" y="92"/>
                  </a:lnTo>
                  <a:lnTo>
                    <a:pt x="248" y="87"/>
                  </a:lnTo>
                  <a:lnTo>
                    <a:pt x="248" y="84"/>
                  </a:lnTo>
                  <a:lnTo>
                    <a:pt x="245" y="82"/>
                  </a:lnTo>
                  <a:lnTo>
                    <a:pt x="243" y="79"/>
                  </a:lnTo>
                  <a:lnTo>
                    <a:pt x="240" y="76"/>
                  </a:lnTo>
                  <a:lnTo>
                    <a:pt x="237" y="73"/>
                  </a:lnTo>
                  <a:lnTo>
                    <a:pt x="235" y="71"/>
                  </a:lnTo>
                  <a:lnTo>
                    <a:pt x="232" y="68"/>
                  </a:lnTo>
                  <a:lnTo>
                    <a:pt x="229" y="65"/>
                  </a:lnTo>
                  <a:lnTo>
                    <a:pt x="226" y="65"/>
                  </a:lnTo>
                  <a:lnTo>
                    <a:pt x="221" y="60"/>
                  </a:lnTo>
                  <a:lnTo>
                    <a:pt x="224" y="60"/>
                  </a:lnTo>
                  <a:lnTo>
                    <a:pt x="221" y="60"/>
                  </a:lnTo>
                  <a:lnTo>
                    <a:pt x="218" y="57"/>
                  </a:lnTo>
                  <a:lnTo>
                    <a:pt x="216" y="55"/>
                  </a:lnTo>
                  <a:lnTo>
                    <a:pt x="213" y="55"/>
                  </a:lnTo>
                  <a:lnTo>
                    <a:pt x="208" y="49"/>
                  </a:lnTo>
                  <a:lnTo>
                    <a:pt x="210" y="49"/>
                  </a:lnTo>
                  <a:lnTo>
                    <a:pt x="208" y="49"/>
                  </a:lnTo>
                  <a:lnTo>
                    <a:pt x="205" y="46"/>
                  </a:lnTo>
                  <a:lnTo>
                    <a:pt x="202" y="44"/>
                  </a:lnTo>
                  <a:lnTo>
                    <a:pt x="199" y="44"/>
                  </a:lnTo>
                  <a:lnTo>
                    <a:pt x="197" y="41"/>
                  </a:lnTo>
                  <a:lnTo>
                    <a:pt x="194" y="38"/>
                  </a:lnTo>
                  <a:lnTo>
                    <a:pt x="191" y="38"/>
                  </a:lnTo>
                  <a:lnTo>
                    <a:pt x="189" y="36"/>
                  </a:lnTo>
                  <a:lnTo>
                    <a:pt x="186" y="36"/>
                  </a:lnTo>
                  <a:lnTo>
                    <a:pt x="183" y="33"/>
                  </a:lnTo>
                  <a:lnTo>
                    <a:pt x="181" y="33"/>
                  </a:lnTo>
                  <a:lnTo>
                    <a:pt x="178" y="30"/>
                  </a:lnTo>
                  <a:lnTo>
                    <a:pt x="175" y="28"/>
                  </a:lnTo>
                  <a:lnTo>
                    <a:pt x="172" y="28"/>
                  </a:lnTo>
                  <a:lnTo>
                    <a:pt x="170" y="28"/>
                  </a:lnTo>
                  <a:lnTo>
                    <a:pt x="167" y="25"/>
                  </a:lnTo>
                  <a:lnTo>
                    <a:pt x="164" y="25"/>
                  </a:lnTo>
                  <a:lnTo>
                    <a:pt x="162" y="22"/>
                  </a:lnTo>
                  <a:lnTo>
                    <a:pt x="159" y="22"/>
                  </a:lnTo>
                  <a:lnTo>
                    <a:pt x="156" y="19"/>
                  </a:lnTo>
                  <a:lnTo>
                    <a:pt x="154" y="19"/>
                  </a:lnTo>
                  <a:lnTo>
                    <a:pt x="151" y="19"/>
                  </a:lnTo>
                  <a:lnTo>
                    <a:pt x="148" y="17"/>
                  </a:lnTo>
                  <a:lnTo>
                    <a:pt x="145" y="17"/>
                  </a:lnTo>
                  <a:lnTo>
                    <a:pt x="143" y="14"/>
                  </a:lnTo>
                  <a:lnTo>
                    <a:pt x="140" y="14"/>
                  </a:lnTo>
                  <a:lnTo>
                    <a:pt x="137" y="14"/>
                  </a:lnTo>
                  <a:lnTo>
                    <a:pt x="135" y="11"/>
                  </a:lnTo>
                  <a:lnTo>
                    <a:pt x="132" y="11"/>
                  </a:lnTo>
                  <a:lnTo>
                    <a:pt x="129" y="11"/>
                  </a:lnTo>
                  <a:lnTo>
                    <a:pt x="126" y="11"/>
                  </a:lnTo>
                  <a:lnTo>
                    <a:pt x="124" y="9"/>
                  </a:lnTo>
                  <a:lnTo>
                    <a:pt x="121" y="9"/>
                  </a:lnTo>
                  <a:lnTo>
                    <a:pt x="118" y="9"/>
                  </a:lnTo>
                  <a:lnTo>
                    <a:pt x="116" y="6"/>
                  </a:lnTo>
                  <a:lnTo>
                    <a:pt x="113" y="6"/>
                  </a:lnTo>
                  <a:lnTo>
                    <a:pt x="110" y="6"/>
                  </a:lnTo>
                  <a:lnTo>
                    <a:pt x="108" y="6"/>
                  </a:lnTo>
                  <a:lnTo>
                    <a:pt x="105" y="6"/>
                  </a:lnTo>
                  <a:lnTo>
                    <a:pt x="102" y="3"/>
                  </a:lnTo>
                  <a:lnTo>
                    <a:pt x="99" y="3"/>
                  </a:lnTo>
                  <a:lnTo>
                    <a:pt x="97" y="3"/>
                  </a:lnTo>
                  <a:lnTo>
                    <a:pt x="94" y="3"/>
                  </a:lnTo>
                  <a:lnTo>
                    <a:pt x="91" y="3"/>
                  </a:lnTo>
                  <a:lnTo>
                    <a:pt x="89" y="0"/>
                  </a:lnTo>
                  <a:lnTo>
                    <a:pt x="86" y="0"/>
                  </a:lnTo>
                  <a:lnTo>
                    <a:pt x="83" y="0"/>
                  </a:lnTo>
                  <a:lnTo>
                    <a:pt x="81" y="0"/>
                  </a:lnTo>
                  <a:lnTo>
                    <a:pt x="78" y="0"/>
                  </a:lnTo>
                  <a:lnTo>
                    <a:pt x="75" y="0"/>
                  </a:lnTo>
                  <a:lnTo>
                    <a:pt x="72" y="0"/>
                  </a:lnTo>
                  <a:lnTo>
                    <a:pt x="70" y="0"/>
                  </a:lnTo>
                  <a:lnTo>
                    <a:pt x="67" y="0"/>
                  </a:lnTo>
                  <a:lnTo>
                    <a:pt x="64" y="0"/>
                  </a:lnTo>
                  <a:lnTo>
                    <a:pt x="62" y="0"/>
                  </a:lnTo>
                  <a:lnTo>
                    <a:pt x="59" y="0"/>
                  </a:lnTo>
                  <a:lnTo>
                    <a:pt x="56" y="0"/>
                  </a:lnTo>
                  <a:lnTo>
                    <a:pt x="54" y="0"/>
                  </a:lnTo>
                  <a:lnTo>
                    <a:pt x="51" y="0"/>
                  </a:lnTo>
                  <a:lnTo>
                    <a:pt x="48" y="0"/>
                  </a:lnTo>
                  <a:lnTo>
                    <a:pt x="45" y="0"/>
                  </a:lnTo>
                  <a:lnTo>
                    <a:pt x="43" y="0"/>
                  </a:lnTo>
                  <a:lnTo>
                    <a:pt x="40" y="0"/>
                  </a:lnTo>
                  <a:lnTo>
                    <a:pt x="37" y="0"/>
                  </a:lnTo>
                  <a:lnTo>
                    <a:pt x="35" y="0"/>
                  </a:lnTo>
                  <a:lnTo>
                    <a:pt x="32" y="0"/>
                  </a:lnTo>
                  <a:lnTo>
                    <a:pt x="29" y="0"/>
                  </a:lnTo>
                  <a:lnTo>
                    <a:pt x="27" y="0"/>
                  </a:lnTo>
                  <a:lnTo>
                    <a:pt x="24" y="0"/>
                  </a:lnTo>
                  <a:lnTo>
                    <a:pt x="21" y="0"/>
                  </a:lnTo>
                  <a:lnTo>
                    <a:pt x="18" y="0"/>
                  </a:lnTo>
                  <a:lnTo>
                    <a:pt x="16" y="0"/>
                  </a:lnTo>
                  <a:lnTo>
                    <a:pt x="13" y="0"/>
                  </a:lnTo>
                  <a:lnTo>
                    <a:pt x="10" y="3"/>
                  </a:lnTo>
                  <a:lnTo>
                    <a:pt x="8" y="3"/>
                  </a:lnTo>
                  <a:lnTo>
                    <a:pt x="5" y="3"/>
                  </a:lnTo>
                  <a:lnTo>
                    <a:pt x="2" y="3"/>
                  </a:lnTo>
                  <a:lnTo>
                    <a:pt x="0" y="3"/>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89" name="Freeform 389">
              <a:extLst>
                <a:ext uri="{FF2B5EF4-FFF2-40B4-BE49-F238E27FC236}">
                  <a16:creationId xmlns:a16="http://schemas.microsoft.com/office/drawing/2014/main" id="{5E1303D2-5AE4-4F45-9712-675F89F73B2D}"/>
                </a:ext>
              </a:extLst>
            </p:cNvPr>
            <p:cNvSpPr>
              <a:spLocks/>
            </p:cNvSpPr>
            <p:nvPr/>
          </p:nvSpPr>
          <p:spPr bwMode="auto">
            <a:xfrm>
              <a:off x="3140713" y="5784234"/>
              <a:ext cx="142366" cy="296348"/>
            </a:xfrm>
            <a:custGeom>
              <a:avLst/>
              <a:gdLst/>
              <a:ahLst/>
              <a:cxnLst>
                <a:cxn ang="0">
                  <a:pos x="200" y="3"/>
                </a:cxn>
                <a:cxn ang="0">
                  <a:pos x="192" y="3"/>
                </a:cxn>
                <a:cxn ang="0">
                  <a:pos x="184" y="6"/>
                </a:cxn>
                <a:cxn ang="0">
                  <a:pos x="176" y="8"/>
                </a:cxn>
                <a:cxn ang="0">
                  <a:pos x="168" y="11"/>
                </a:cxn>
                <a:cxn ang="0">
                  <a:pos x="160" y="14"/>
                </a:cxn>
                <a:cxn ang="0">
                  <a:pos x="151" y="16"/>
                </a:cxn>
                <a:cxn ang="0">
                  <a:pos x="143" y="19"/>
                </a:cxn>
                <a:cxn ang="0">
                  <a:pos x="135" y="22"/>
                </a:cxn>
                <a:cxn ang="0">
                  <a:pos x="127" y="27"/>
                </a:cxn>
                <a:cxn ang="0">
                  <a:pos x="119" y="33"/>
                </a:cxn>
                <a:cxn ang="0">
                  <a:pos x="111" y="38"/>
                </a:cxn>
                <a:cxn ang="0">
                  <a:pos x="103" y="43"/>
                </a:cxn>
                <a:cxn ang="0">
                  <a:pos x="95" y="49"/>
                </a:cxn>
                <a:cxn ang="0">
                  <a:pos x="87" y="54"/>
                </a:cxn>
                <a:cxn ang="0">
                  <a:pos x="79" y="60"/>
                </a:cxn>
                <a:cxn ang="0">
                  <a:pos x="73" y="65"/>
                </a:cxn>
                <a:cxn ang="0">
                  <a:pos x="65" y="73"/>
                </a:cxn>
                <a:cxn ang="0">
                  <a:pos x="60" y="79"/>
                </a:cxn>
                <a:cxn ang="0">
                  <a:pos x="52" y="89"/>
                </a:cxn>
                <a:cxn ang="0">
                  <a:pos x="43" y="97"/>
                </a:cxn>
                <a:cxn ang="0">
                  <a:pos x="35" y="108"/>
                </a:cxn>
                <a:cxn ang="0">
                  <a:pos x="30" y="122"/>
                </a:cxn>
                <a:cxn ang="0">
                  <a:pos x="25" y="133"/>
                </a:cxn>
                <a:cxn ang="0">
                  <a:pos x="19" y="143"/>
                </a:cxn>
                <a:cxn ang="0">
                  <a:pos x="14" y="151"/>
                </a:cxn>
                <a:cxn ang="0">
                  <a:pos x="11" y="168"/>
                </a:cxn>
                <a:cxn ang="0">
                  <a:pos x="6" y="179"/>
                </a:cxn>
                <a:cxn ang="0">
                  <a:pos x="3" y="211"/>
                </a:cxn>
                <a:cxn ang="0">
                  <a:pos x="3" y="241"/>
                </a:cxn>
                <a:cxn ang="0">
                  <a:pos x="6" y="273"/>
                </a:cxn>
                <a:cxn ang="0">
                  <a:pos x="11" y="287"/>
                </a:cxn>
                <a:cxn ang="0">
                  <a:pos x="14" y="300"/>
                </a:cxn>
                <a:cxn ang="0">
                  <a:pos x="19" y="308"/>
                </a:cxn>
                <a:cxn ang="0">
                  <a:pos x="22" y="319"/>
                </a:cxn>
                <a:cxn ang="0">
                  <a:pos x="30" y="333"/>
                </a:cxn>
                <a:cxn ang="0">
                  <a:pos x="35" y="341"/>
                </a:cxn>
                <a:cxn ang="0">
                  <a:pos x="41" y="349"/>
                </a:cxn>
                <a:cxn ang="0">
                  <a:pos x="49" y="360"/>
                </a:cxn>
                <a:cxn ang="0">
                  <a:pos x="54" y="368"/>
                </a:cxn>
                <a:cxn ang="0">
                  <a:pos x="62" y="376"/>
                </a:cxn>
                <a:cxn ang="0">
                  <a:pos x="70" y="384"/>
                </a:cxn>
              </a:cxnLst>
              <a:rect l="0" t="0" r="r" b="b"/>
              <a:pathLst>
                <a:path w="206" h="389">
                  <a:moveTo>
                    <a:pt x="206" y="0"/>
                  </a:moveTo>
                  <a:lnTo>
                    <a:pt x="203" y="0"/>
                  </a:lnTo>
                  <a:lnTo>
                    <a:pt x="200" y="3"/>
                  </a:lnTo>
                  <a:lnTo>
                    <a:pt x="197" y="3"/>
                  </a:lnTo>
                  <a:lnTo>
                    <a:pt x="195" y="3"/>
                  </a:lnTo>
                  <a:lnTo>
                    <a:pt x="192" y="3"/>
                  </a:lnTo>
                  <a:lnTo>
                    <a:pt x="189" y="3"/>
                  </a:lnTo>
                  <a:lnTo>
                    <a:pt x="187" y="6"/>
                  </a:lnTo>
                  <a:lnTo>
                    <a:pt x="184" y="6"/>
                  </a:lnTo>
                  <a:lnTo>
                    <a:pt x="181" y="6"/>
                  </a:lnTo>
                  <a:lnTo>
                    <a:pt x="179" y="8"/>
                  </a:lnTo>
                  <a:lnTo>
                    <a:pt x="176" y="8"/>
                  </a:lnTo>
                  <a:lnTo>
                    <a:pt x="173" y="8"/>
                  </a:lnTo>
                  <a:lnTo>
                    <a:pt x="170" y="8"/>
                  </a:lnTo>
                  <a:lnTo>
                    <a:pt x="168" y="11"/>
                  </a:lnTo>
                  <a:lnTo>
                    <a:pt x="165" y="11"/>
                  </a:lnTo>
                  <a:lnTo>
                    <a:pt x="162" y="14"/>
                  </a:lnTo>
                  <a:lnTo>
                    <a:pt x="160" y="14"/>
                  </a:lnTo>
                  <a:lnTo>
                    <a:pt x="157" y="14"/>
                  </a:lnTo>
                  <a:lnTo>
                    <a:pt x="154" y="16"/>
                  </a:lnTo>
                  <a:lnTo>
                    <a:pt x="151" y="16"/>
                  </a:lnTo>
                  <a:lnTo>
                    <a:pt x="149" y="16"/>
                  </a:lnTo>
                  <a:lnTo>
                    <a:pt x="146" y="19"/>
                  </a:lnTo>
                  <a:lnTo>
                    <a:pt x="143" y="19"/>
                  </a:lnTo>
                  <a:lnTo>
                    <a:pt x="141" y="22"/>
                  </a:lnTo>
                  <a:lnTo>
                    <a:pt x="138" y="22"/>
                  </a:lnTo>
                  <a:lnTo>
                    <a:pt x="135" y="22"/>
                  </a:lnTo>
                  <a:lnTo>
                    <a:pt x="133" y="25"/>
                  </a:lnTo>
                  <a:lnTo>
                    <a:pt x="130" y="27"/>
                  </a:lnTo>
                  <a:lnTo>
                    <a:pt x="127" y="27"/>
                  </a:lnTo>
                  <a:lnTo>
                    <a:pt x="124" y="30"/>
                  </a:lnTo>
                  <a:lnTo>
                    <a:pt x="122" y="30"/>
                  </a:lnTo>
                  <a:lnTo>
                    <a:pt x="119" y="33"/>
                  </a:lnTo>
                  <a:lnTo>
                    <a:pt x="116" y="33"/>
                  </a:lnTo>
                  <a:lnTo>
                    <a:pt x="114" y="35"/>
                  </a:lnTo>
                  <a:lnTo>
                    <a:pt x="111" y="38"/>
                  </a:lnTo>
                  <a:lnTo>
                    <a:pt x="108" y="38"/>
                  </a:lnTo>
                  <a:lnTo>
                    <a:pt x="106" y="41"/>
                  </a:lnTo>
                  <a:lnTo>
                    <a:pt x="103" y="43"/>
                  </a:lnTo>
                  <a:lnTo>
                    <a:pt x="100" y="43"/>
                  </a:lnTo>
                  <a:lnTo>
                    <a:pt x="97" y="46"/>
                  </a:lnTo>
                  <a:lnTo>
                    <a:pt x="95" y="49"/>
                  </a:lnTo>
                  <a:lnTo>
                    <a:pt x="92" y="49"/>
                  </a:lnTo>
                  <a:lnTo>
                    <a:pt x="89" y="52"/>
                  </a:lnTo>
                  <a:lnTo>
                    <a:pt x="87" y="54"/>
                  </a:lnTo>
                  <a:lnTo>
                    <a:pt x="84" y="57"/>
                  </a:lnTo>
                  <a:lnTo>
                    <a:pt x="81" y="60"/>
                  </a:lnTo>
                  <a:lnTo>
                    <a:pt x="79" y="60"/>
                  </a:lnTo>
                  <a:lnTo>
                    <a:pt x="73" y="65"/>
                  </a:lnTo>
                  <a:lnTo>
                    <a:pt x="76" y="65"/>
                  </a:lnTo>
                  <a:lnTo>
                    <a:pt x="73" y="65"/>
                  </a:lnTo>
                  <a:lnTo>
                    <a:pt x="70" y="68"/>
                  </a:lnTo>
                  <a:lnTo>
                    <a:pt x="68" y="70"/>
                  </a:lnTo>
                  <a:lnTo>
                    <a:pt x="65" y="73"/>
                  </a:lnTo>
                  <a:lnTo>
                    <a:pt x="60" y="79"/>
                  </a:lnTo>
                  <a:lnTo>
                    <a:pt x="62" y="79"/>
                  </a:lnTo>
                  <a:lnTo>
                    <a:pt x="60" y="79"/>
                  </a:lnTo>
                  <a:lnTo>
                    <a:pt x="54" y="84"/>
                  </a:lnTo>
                  <a:lnTo>
                    <a:pt x="54" y="87"/>
                  </a:lnTo>
                  <a:lnTo>
                    <a:pt x="52" y="89"/>
                  </a:lnTo>
                  <a:lnTo>
                    <a:pt x="49" y="92"/>
                  </a:lnTo>
                  <a:lnTo>
                    <a:pt x="46" y="95"/>
                  </a:lnTo>
                  <a:lnTo>
                    <a:pt x="43" y="97"/>
                  </a:lnTo>
                  <a:lnTo>
                    <a:pt x="43" y="100"/>
                  </a:lnTo>
                  <a:lnTo>
                    <a:pt x="41" y="103"/>
                  </a:lnTo>
                  <a:lnTo>
                    <a:pt x="35" y="108"/>
                  </a:lnTo>
                  <a:lnTo>
                    <a:pt x="35" y="111"/>
                  </a:lnTo>
                  <a:lnTo>
                    <a:pt x="30" y="116"/>
                  </a:lnTo>
                  <a:lnTo>
                    <a:pt x="30" y="122"/>
                  </a:lnTo>
                  <a:lnTo>
                    <a:pt x="27" y="124"/>
                  </a:lnTo>
                  <a:lnTo>
                    <a:pt x="25" y="127"/>
                  </a:lnTo>
                  <a:lnTo>
                    <a:pt x="25" y="133"/>
                  </a:lnTo>
                  <a:lnTo>
                    <a:pt x="22" y="135"/>
                  </a:lnTo>
                  <a:lnTo>
                    <a:pt x="19" y="138"/>
                  </a:lnTo>
                  <a:lnTo>
                    <a:pt x="19" y="143"/>
                  </a:lnTo>
                  <a:lnTo>
                    <a:pt x="16" y="146"/>
                  </a:lnTo>
                  <a:lnTo>
                    <a:pt x="16" y="149"/>
                  </a:lnTo>
                  <a:lnTo>
                    <a:pt x="14" y="151"/>
                  </a:lnTo>
                  <a:lnTo>
                    <a:pt x="14" y="157"/>
                  </a:lnTo>
                  <a:lnTo>
                    <a:pt x="11" y="160"/>
                  </a:lnTo>
                  <a:lnTo>
                    <a:pt x="11" y="168"/>
                  </a:lnTo>
                  <a:lnTo>
                    <a:pt x="8" y="170"/>
                  </a:lnTo>
                  <a:lnTo>
                    <a:pt x="8" y="176"/>
                  </a:lnTo>
                  <a:lnTo>
                    <a:pt x="6" y="179"/>
                  </a:lnTo>
                  <a:lnTo>
                    <a:pt x="6" y="189"/>
                  </a:lnTo>
                  <a:lnTo>
                    <a:pt x="3" y="192"/>
                  </a:lnTo>
                  <a:lnTo>
                    <a:pt x="3" y="211"/>
                  </a:lnTo>
                  <a:lnTo>
                    <a:pt x="0" y="214"/>
                  </a:lnTo>
                  <a:lnTo>
                    <a:pt x="0" y="238"/>
                  </a:lnTo>
                  <a:lnTo>
                    <a:pt x="3" y="241"/>
                  </a:lnTo>
                  <a:lnTo>
                    <a:pt x="3" y="260"/>
                  </a:lnTo>
                  <a:lnTo>
                    <a:pt x="6" y="262"/>
                  </a:lnTo>
                  <a:lnTo>
                    <a:pt x="6" y="273"/>
                  </a:lnTo>
                  <a:lnTo>
                    <a:pt x="8" y="276"/>
                  </a:lnTo>
                  <a:lnTo>
                    <a:pt x="8" y="284"/>
                  </a:lnTo>
                  <a:lnTo>
                    <a:pt x="11" y="287"/>
                  </a:lnTo>
                  <a:lnTo>
                    <a:pt x="11" y="292"/>
                  </a:lnTo>
                  <a:lnTo>
                    <a:pt x="14" y="295"/>
                  </a:lnTo>
                  <a:lnTo>
                    <a:pt x="14" y="300"/>
                  </a:lnTo>
                  <a:lnTo>
                    <a:pt x="16" y="303"/>
                  </a:lnTo>
                  <a:lnTo>
                    <a:pt x="16" y="306"/>
                  </a:lnTo>
                  <a:lnTo>
                    <a:pt x="19" y="308"/>
                  </a:lnTo>
                  <a:lnTo>
                    <a:pt x="19" y="314"/>
                  </a:lnTo>
                  <a:lnTo>
                    <a:pt x="22" y="316"/>
                  </a:lnTo>
                  <a:lnTo>
                    <a:pt x="22" y="319"/>
                  </a:lnTo>
                  <a:lnTo>
                    <a:pt x="27" y="324"/>
                  </a:lnTo>
                  <a:lnTo>
                    <a:pt x="27" y="330"/>
                  </a:lnTo>
                  <a:lnTo>
                    <a:pt x="30" y="333"/>
                  </a:lnTo>
                  <a:lnTo>
                    <a:pt x="33" y="335"/>
                  </a:lnTo>
                  <a:lnTo>
                    <a:pt x="33" y="338"/>
                  </a:lnTo>
                  <a:lnTo>
                    <a:pt x="35" y="341"/>
                  </a:lnTo>
                  <a:lnTo>
                    <a:pt x="38" y="343"/>
                  </a:lnTo>
                  <a:lnTo>
                    <a:pt x="38" y="346"/>
                  </a:lnTo>
                  <a:lnTo>
                    <a:pt x="41" y="349"/>
                  </a:lnTo>
                  <a:lnTo>
                    <a:pt x="46" y="354"/>
                  </a:lnTo>
                  <a:lnTo>
                    <a:pt x="46" y="357"/>
                  </a:lnTo>
                  <a:lnTo>
                    <a:pt x="49" y="360"/>
                  </a:lnTo>
                  <a:lnTo>
                    <a:pt x="52" y="362"/>
                  </a:lnTo>
                  <a:lnTo>
                    <a:pt x="52" y="365"/>
                  </a:lnTo>
                  <a:lnTo>
                    <a:pt x="54" y="368"/>
                  </a:lnTo>
                  <a:lnTo>
                    <a:pt x="57" y="370"/>
                  </a:lnTo>
                  <a:lnTo>
                    <a:pt x="60" y="373"/>
                  </a:lnTo>
                  <a:lnTo>
                    <a:pt x="62" y="376"/>
                  </a:lnTo>
                  <a:lnTo>
                    <a:pt x="65" y="378"/>
                  </a:lnTo>
                  <a:lnTo>
                    <a:pt x="68" y="381"/>
                  </a:lnTo>
                  <a:lnTo>
                    <a:pt x="70" y="384"/>
                  </a:lnTo>
                  <a:lnTo>
                    <a:pt x="73" y="387"/>
                  </a:lnTo>
                  <a:lnTo>
                    <a:pt x="76" y="389"/>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90" name="Freeform 390">
              <a:extLst>
                <a:ext uri="{FF2B5EF4-FFF2-40B4-BE49-F238E27FC236}">
                  <a16:creationId xmlns:a16="http://schemas.microsoft.com/office/drawing/2014/main" id="{7CD32A80-1A36-4614-A637-F01870B98F6F}"/>
                </a:ext>
              </a:extLst>
            </p:cNvPr>
            <p:cNvSpPr>
              <a:spLocks/>
            </p:cNvSpPr>
            <p:nvPr/>
          </p:nvSpPr>
          <p:spPr bwMode="auto">
            <a:xfrm>
              <a:off x="3193237" y="6080582"/>
              <a:ext cx="237047" cy="49518"/>
            </a:xfrm>
            <a:custGeom>
              <a:avLst/>
              <a:gdLst/>
              <a:ahLst/>
              <a:cxnLst>
                <a:cxn ang="0">
                  <a:pos x="5" y="6"/>
                </a:cxn>
                <a:cxn ang="0">
                  <a:pos x="13" y="11"/>
                </a:cxn>
                <a:cxn ang="0">
                  <a:pos x="21" y="16"/>
                </a:cxn>
                <a:cxn ang="0">
                  <a:pos x="30" y="22"/>
                </a:cxn>
                <a:cxn ang="0">
                  <a:pos x="38" y="27"/>
                </a:cxn>
                <a:cxn ang="0">
                  <a:pos x="46" y="33"/>
                </a:cxn>
                <a:cxn ang="0">
                  <a:pos x="54" y="38"/>
                </a:cxn>
                <a:cxn ang="0">
                  <a:pos x="62" y="41"/>
                </a:cxn>
                <a:cxn ang="0">
                  <a:pos x="70" y="43"/>
                </a:cxn>
                <a:cxn ang="0">
                  <a:pos x="78" y="46"/>
                </a:cxn>
                <a:cxn ang="0">
                  <a:pos x="86" y="52"/>
                </a:cxn>
                <a:cxn ang="0">
                  <a:pos x="94" y="54"/>
                </a:cxn>
                <a:cxn ang="0">
                  <a:pos x="103" y="57"/>
                </a:cxn>
                <a:cxn ang="0">
                  <a:pos x="111" y="57"/>
                </a:cxn>
                <a:cxn ang="0">
                  <a:pos x="119" y="60"/>
                </a:cxn>
                <a:cxn ang="0">
                  <a:pos x="127" y="62"/>
                </a:cxn>
                <a:cxn ang="0">
                  <a:pos x="135" y="62"/>
                </a:cxn>
                <a:cxn ang="0">
                  <a:pos x="143" y="65"/>
                </a:cxn>
                <a:cxn ang="0">
                  <a:pos x="151" y="65"/>
                </a:cxn>
                <a:cxn ang="0">
                  <a:pos x="159" y="65"/>
                </a:cxn>
                <a:cxn ang="0">
                  <a:pos x="167" y="65"/>
                </a:cxn>
                <a:cxn ang="0">
                  <a:pos x="175" y="65"/>
                </a:cxn>
                <a:cxn ang="0">
                  <a:pos x="184" y="65"/>
                </a:cxn>
                <a:cxn ang="0">
                  <a:pos x="192" y="65"/>
                </a:cxn>
                <a:cxn ang="0">
                  <a:pos x="200" y="65"/>
                </a:cxn>
                <a:cxn ang="0">
                  <a:pos x="208" y="65"/>
                </a:cxn>
                <a:cxn ang="0">
                  <a:pos x="216" y="65"/>
                </a:cxn>
                <a:cxn ang="0">
                  <a:pos x="224" y="62"/>
                </a:cxn>
                <a:cxn ang="0">
                  <a:pos x="232" y="62"/>
                </a:cxn>
                <a:cxn ang="0">
                  <a:pos x="240" y="60"/>
                </a:cxn>
                <a:cxn ang="0">
                  <a:pos x="248" y="57"/>
                </a:cxn>
                <a:cxn ang="0">
                  <a:pos x="256" y="57"/>
                </a:cxn>
                <a:cxn ang="0">
                  <a:pos x="265" y="54"/>
                </a:cxn>
                <a:cxn ang="0">
                  <a:pos x="273" y="52"/>
                </a:cxn>
                <a:cxn ang="0">
                  <a:pos x="281" y="49"/>
                </a:cxn>
                <a:cxn ang="0">
                  <a:pos x="289" y="43"/>
                </a:cxn>
                <a:cxn ang="0">
                  <a:pos x="297" y="41"/>
                </a:cxn>
                <a:cxn ang="0">
                  <a:pos x="305" y="35"/>
                </a:cxn>
                <a:cxn ang="0">
                  <a:pos x="313" y="33"/>
                </a:cxn>
                <a:cxn ang="0">
                  <a:pos x="321" y="27"/>
                </a:cxn>
                <a:cxn ang="0">
                  <a:pos x="329" y="22"/>
                </a:cxn>
                <a:cxn ang="0">
                  <a:pos x="338" y="16"/>
                </a:cxn>
              </a:cxnLst>
              <a:rect l="0" t="0" r="r" b="b"/>
              <a:pathLst>
                <a:path w="343" h="65">
                  <a:moveTo>
                    <a:pt x="0" y="0"/>
                  </a:moveTo>
                  <a:lnTo>
                    <a:pt x="3" y="3"/>
                  </a:lnTo>
                  <a:lnTo>
                    <a:pt x="5" y="6"/>
                  </a:lnTo>
                  <a:lnTo>
                    <a:pt x="8" y="6"/>
                  </a:lnTo>
                  <a:lnTo>
                    <a:pt x="11" y="8"/>
                  </a:lnTo>
                  <a:lnTo>
                    <a:pt x="13" y="11"/>
                  </a:lnTo>
                  <a:lnTo>
                    <a:pt x="16" y="14"/>
                  </a:lnTo>
                  <a:lnTo>
                    <a:pt x="19" y="14"/>
                  </a:lnTo>
                  <a:lnTo>
                    <a:pt x="21" y="16"/>
                  </a:lnTo>
                  <a:lnTo>
                    <a:pt x="24" y="19"/>
                  </a:lnTo>
                  <a:lnTo>
                    <a:pt x="27" y="22"/>
                  </a:lnTo>
                  <a:lnTo>
                    <a:pt x="30" y="22"/>
                  </a:lnTo>
                  <a:lnTo>
                    <a:pt x="32" y="25"/>
                  </a:lnTo>
                  <a:lnTo>
                    <a:pt x="35" y="27"/>
                  </a:lnTo>
                  <a:lnTo>
                    <a:pt x="38" y="27"/>
                  </a:lnTo>
                  <a:lnTo>
                    <a:pt x="40" y="30"/>
                  </a:lnTo>
                  <a:lnTo>
                    <a:pt x="43" y="30"/>
                  </a:lnTo>
                  <a:lnTo>
                    <a:pt x="46" y="33"/>
                  </a:lnTo>
                  <a:lnTo>
                    <a:pt x="48" y="33"/>
                  </a:lnTo>
                  <a:lnTo>
                    <a:pt x="51" y="35"/>
                  </a:lnTo>
                  <a:lnTo>
                    <a:pt x="54" y="38"/>
                  </a:lnTo>
                  <a:lnTo>
                    <a:pt x="57" y="38"/>
                  </a:lnTo>
                  <a:lnTo>
                    <a:pt x="59" y="38"/>
                  </a:lnTo>
                  <a:lnTo>
                    <a:pt x="62" y="41"/>
                  </a:lnTo>
                  <a:lnTo>
                    <a:pt x="65" y="43"/>
                  </a:lnTo>
                  <a:lnTo>
                    <a:pt x="67" y="43"/>
                  </a:lnTo>
                  <a:lnTo>
                    <a:pt x="70" y="43"/>
                  </a:lnTo>
                  <a:lnTo>
                    <a:pt x="73" y="46"/>
                  </a:lnTo>
                  <a:lnTo>
                    <a:pt x="75" y="46"/>
                  </a:lnTo>
                  <a:lnTo>
                    <a:pt x="78" y="46"/>
                  </a:lnTo>
                  <a:lnTo>
                    <a:pt x="81" y="49"/>
                  </a:lnTo>
                  <a:lnTo>
                    <a:pt x="84" y="49"/>
                  </a:lnTo>
                  <a:lnTo>
                    <a:pt x="86" y="52"/>
                  </a:lnTo>
                  <a:lnTo>
                    <a:pt x="89" y="52"/>
                  </a:lnTo>
                  <a:lnTo>
                    <a:pt x="92" y="52"/>
                  </a:lnTo>
                  <a:lnTo>
                    <a:pt x="94" y="54"/>
                  </a:lnTo>
                  <a:lnTo>
                    <a:pt x="97" y="54"/>
                  </a:lnTo>
                  <a:lnTo>
                    <a:pt x="100" y="54"/>
                  </a:lnTo>
                  <a:lnTo>
                    <a:pt x="103" y="57"/>
                  </a:lnTo>
                  <a:lnTo>
                    <a:pt x="105" y="57"/>
                  </a:lnTo>
                  <a:lnTo>
                    <a:pt x="108" y="57"/>
                  </a:lnTo>
                  <a:lnTo>
                    <a:pt x="111" y="57"/>
                  </a:lnTo>
                  <a:lnTo>
                    <a:pt x="113" y="60"/>
                  </a:lnTo>
                  <a:lnTo>
                    <a:pt x="116" y="60"/>
                  </a:lnTo>
                  <a:lnTo>
                    <a:pt x="119" y="60"/>
                  </a:lnTo>
                  <a:lnTo>
                    <a:pt x="121" y="60"/>
                  </a:lnTo>
                  <a:lnTo>
                    <a:pt x="124" y="60"/>
                  </a:lnTo>
                  <a:lnTo>
                    <a:pt x="127" y="62"/>
                  </a:lnTo>
                  <a:lnTo>
                    <a:pt x="130" y="62"/>
                  </a:lnTo>
                  <a:lnTo>
                    <a:pt x="132" y="62"/>
                  </a:lnTo>
                  <a:lnTo>
                    <a:pt x="135" y="62"/>
                  </a:lnTo>
                  <a:lnTo>
                    <a:pt x="138" y="62"/>
                  </a:lnTo>
                  <a:lnTo>
                    <a:pt x="140" y="65"/>
                  </a:lnTo>
                  <a:lnTo>
                    <a:pt x="143" y="65"/>
                  </a:lnTo>
                  <a:lnTo>
                    <a:pt x="146" y="65"/>
                  </a:lnTo>
                  <a:lnTo>
                    <a:pt x="148" y="65"/>
                  </a:lnTo>
                  <a:lnTo>
                    <a:pt x="151" y="65"/>
                  </a:lnTo>
                  <a:lnTo>
                    <a:pt x="154" y="65"/>
                  </a:lnTo>
                  <a:lnTo>
                    <a:pt x="157" y="65"/>
                  </a:lnTo>
                  <a:lnTo>
                    <a:pt x="159" y="65"/>
                  </a:lnTo>
                  <a:lnTo>
                    <a:pt x="162" y="65"/>
                  </a:lnTo>
                  <a:lnTo>
                    <a:pt x="165" y="65"/>
                  </a:lnTo>
                  <a:lnTo>
                    <a:pt x="167" y="65"/>
                  </a:lnTo>
                  <a:lnTo>
                    <a:pt x="170" y="65"/>
                  </a:lnTo>
                  <a:lnTo>
                    <a:pt x="173" y="65"/>
                  </a:lnTo>
                  <a:lnTo>
                    <a:pt x="175" y="65"/>
                  </a:lnTo>
                  <a:lnTo>
                    <a:pt x="178" y="65"/>
                  </a:lnTo>
                  <a:lnTo>
                    <a:pt x="181" y="65"/>
                  </a:lnTo>
                  <a:lnTo>
                    <a:pt x="184" y="65"/>
                  </a:lnTo>
                  <a:lnTo>
                    <a:pt x="186" y="65"/>
                  </a:lnTo>
                  <a:lnTo>
                    <a:pt x="189" y="65"/>
                  </a:lnTo>
                  <a:lnTo>
                    <a:pt x="192" y="65"/>
                  </a:lnTo>
                  <a:lnTo>
                    <a:pt x="194" y="65"/>
                  </a:lnTo>
                  <a:lnTo>
                    <a:pt x="197" y="65"/>
                  </a:lnTo>
                  <a:lnTo>
                    <a:pt x="200" y="65"/>
                  </a:lnTo>
                  <a:lnTo>
                    <a:pt x="202" y="65"/>
                  </a:lnTo>
                  <a:lnTo>
                    <a:pt x="205" y="65"/>
                  </a:lnTo>
                  <a:lnTo>
                    <a:pt x="208" y="65"/>
                  </a:lnTo>
                  <a:lnTo>
                    <a:pt x="211" y="65"/>
                  </a:lnTo>
                  <a:lnTo>
                    <a:pt x="213" y="65"/>
                  </a:lnTo>
                  <a:lnTo>
                    <a:pt x="216" y="65"/>
                  </a:lnTo>
                  <a:lnTo>
                    <a:pt x="219" y="62"/>
                  </a:lnTo>
                  <a:lnTo>
                    <a:pt x="221" y="62"/>
                  </a:lnTo>
                  <a:lnTo>
                    <a:pt x="224" y="62"/>
                  </a:lnTo>
                  <a:lnTo>
                    <a:pt x="227" y="62"/>
                  </a:lnTo>
                  <a:lnTo>
                    <a:pt x="229" y="62"/>
                  </a:lnTo>
                  <a:lnTo>
                    <a:pt x="232" y="62"/>
                  </a:lnTo>
                  <a:lnTo>
                    <a:pt x="235" y="60"/>
                  </a:lnTo>
                  <a:lnTo>
                    <a:pt x="238" y="60"/>
                  </a:lnTo>
                  <a:lnTo>
                    <a:pt x="240" y="60"/>
                  </a:lnTo>
                  <a:lnTo>
                    <a:pt x="243" y="60"/>
                  </a:lnTo>
                  <a:lnTo>
                    <a:pt x="246" y="57"/>
                  </a:lnTo>
                  <a:lnTo>
                    <a:pt x="248" y="57"/>
                  </a:lnTo>
                  <a:lnTo>
                    <a:pt x="251" y="57"/>
                  </a:lnTo>
                  <a:lnTo>
                    <a:pt x="254" y="57"/>
                  </a:lnTo>
                  <a:lnTo>
                    <a:pt x="256" y="57"/>
                  </a:lnTo>
                  <a:lnTo>
                    <a:pt x="259" y="54"/>
                  </a:lnTo>
                  <a:lnTo>
                    <a:pt x="262" y="54"/>
                  </a:lnTo>
                  <a:lnTo>
                    <a:pt x="265" y="54"/>
                  </a:lnTo>
                  <a:lnTo>
                    <a:pt x="267" y="52"/>
                  </a:lnTo>
                  <a:lnTo>
                    <a:pt x="270" y="52"/>
                  </a:lnTo>
                  <a:lnTo>
                    <a:pt x="273" y="52"/>
                  </a:lnTo>
                  <a:lnTo>
                    <a:pt x="275" y="49"/>
                  </a:lnTo>
                  <a:lnTo>
                    <a:pt x="278" y="49"/>
                  </a:lnTo>
                  <a:lnTo>
                    <a:pt x="281" y="49"/>
                  </a:lnTo>
                  <a:lnTo>
                    <a:pt x="284" y="46"/>
                  </a:lnTo>
                  <a:lnTo>
                    <a:pt x="286" y="43"/>
                  </a:lnTo>
                  <a:lnTo>
                    <a:pt x="289" y="43"/>
                  </a:lnTo>
                  <a:lnTo>
                    <a:pt x="292" y="43"/>
                  </a:lnTo>
                  <a:lnTo>
                    <a:pt x="294" y="41"/>
                  </a:lnTo>
                  <a:lnTo>
                    <a:pt x="297" y="41"/>
                  </a:lnTo>
                  <a:lnTo>
                    <a:pt x="300" y="38"/>
                  </a:lnTo>
                  <a:lnTo>
                    <a:pt x="302" y="38"/>
                  </a:lnTo>
                  <a:lnTo>
                    <a:pt x="305" y="35"/>
                  </a:lnTo>
                  <a:lnTo>
                    <a:pt x="308" y="35"/>
                  </a:lnTo>
                  <a:lnTo>
                    <a:pt x="311" y="35"/>
                  </a:lnTo>
                  <a:lnTo>
                    <a:pt x="313" y="33"/>
                  </a:lnTo>
                  <a:lnTo>
                    <a:pt x="316" y="30"/>
                  </a:lnTo>
                  <a:lnTo>
                    <a:pt x="319" y="30"/>
                  </a:lnTo>
                  <a:lnTo>
                    <a:pt x="321" y="27"/>
                  </a:lnTo>
                  <a:lnTo>
                    <a:pt x="324" y="25"/>
                  </a:lnTo>
                  <a:lnTo>
                    <a:pt x="327" y="25"/>
                  </a:lnTo>
                  <a:lnTo>
                    <a:pt x="329" y="22"/>
                  </a:lnTo>
                  <a:lnTo>
                    <a:pt x="332" y="19"/>
                  </a:lnTo>
                  <a:lnTo>
                    <a:pt x="335" y="19"/>
                  </a:lnTo>
                  <a:lnTo>
                    <a:pt x="338" y="16"/>
                  </a:lnTo>
                  <a:lnTo>
                    <a:pt x="340" y="14"/>
                  </a:lnTo>
                  <a:lnTo>
                    <a:pt x="343" y="14"/>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91" name="Freeform 391">
              <a:extLst>
                <a:ext uri="{FF2B5EF4-FFF2-40B4-BE49-F238E27FC236}">
                  <a16:creationId xmlns:a16="http://schemas.microsoft.com/office/drawing/2014/main" id="{ED3F60D2-DA9C-433B-AA33-F3F50B8D7678}"/>
                </a:ext>
              </a:extLst>
            </p:cNvPr>
            <p:cNvSpPr>
              <a:spLocks/>
            </p:cNvSpPr>
            <p:nvPr/>
          </p:nvSpPr>
          <p:spPr bwMode="auto">
            <a:xfrm>
              <a:off x="3430284" y="5957168"/>
              <a:ext cx="63581" cy="134080"/>
            </a:xfrm>
            <a:custGeom>
              <a:avLst/>
              <a:gdLst/>
              <a:ahLst/>
              <a:cxnLst>
                <a:cxn ang="0">
                  <a:pos x="0" y="176"/>
                </a:cxn>
                <a:cxn ang="0">
                  <a:pos x="3" y="173"/>
                </a:cxn>
                <a:cxn ang="0">
                  <a:pos x="5" y="170"/>
                </a:cxn>
                <a:cxn ang="0">
                  <a:pos x="8" y="168"/>
                </a:cxn>
                <a:cxn ang="0">
                  <a:pos x="11" y="165"/>
                </a:cxn>
                <a:cxn ang="0">
                  <a:pos x="13" y="165"/>
                </a:cxn>
                <a:cxn ang="0">
                  <a:pos x="19" y="160"/>
                </a:cxn>
                <a:cxn ang="0">
                  <a:pos x="16" y="160"/>
                </a:cxn>
                <a:cxn ang="0">
                  <a:pos x="19" y="160"/>
                </a:cxn>
                <a:cxn ang="0">
                  <a:pos x="22" y="157"/>
                </a:cxn>
                <a:cxn ang="0">
                  <a:pos x="27" y="151"/>
                </a:cxn>
                <a:cxn ang="0">
                  <a:pos x="24" y="151"/>
                </a:cxn>
                <a:cxn ang="0">
                  <a:pos x="27" y="151"/>
                </a:cxn>
                <a:cxn ang="0">
                  <a:pos x="32" y="146"/>
                </a:cxn>
                <a:cxn ang="0">
                  <a:pos x="30" y="146"/>
                </a:cxn>
                <a:cxn ang="0">
                  <a:pos x="32" y="146"/>
                </a:cxn>
                <a:cxn ang="0">
                  <a:pos x="38" y="141"/>
                </a:cxn>
                <a:cxn ang="0">
                  <a:pos x="38" y="138"/>
                </a:cxn>
                <a:cxn ang="0">
                  <a:pos x="40" y="135"/>
                </a:cxn>
                <a:cxn ang="0">
                  <a:pos x="43" y="133"/>
                </a:cxn>
                <a:cxn ang="0">
                  <a:pos x="46" y="130"/>
                </a:cxn>
                <a:cxn ang="0">
                  <a:pos x="51" y="124"/>
                </a:cxn>
                <a:cxn ang="0">
                  <a:pos x="51" y="122"/>
                </a:cxn>
                <a:cxn ang="0">
                  <a:pos x="57" y="116"/>
                </a:cxn>
                <a:cxn ang="0">
                  <a:pos x="57" y="114"/>
                </a:cxn>
                <a:cxn ang="0">
                  <a:pos x="59" y="111"/>
                </a:cxn>
                <a:cxn ang="0">
                  <a:pos x="59" y="108"/>
                </a:cxn>
                <a:cxn ang="0">
                  <a:pos x="62" y="106"/>
                </a:cxn>
                <a:cxn ang="0">
                  <a:pos x="62" y="103"/>
                </a:cxn>
                <a:cxn ang="0">
                  <a:pos x="65" y="100"/>
                </a:cxn>
                <a:cxn ang="0">
                  <a:pos x="67" y="97"/>
                </a:cxn>
                <a:cxn ang="0">
                  <a:pos x="67" y="92"/>
                </a:cxn>
                <a:cxn ang="0">
                  <a:pos x="70" y="89"/>
                </a:cxn>
                <a:cxn ang="0">
                  <a:pos x="70" y="87"/>
                </a:cxn>
                <a:cxn ang="0">
                  <a:pos x="76" y="81"/>
                </a:cxn>
                <a:cxn ang="0">
                  <a:pos x="76" y="73"/>
                </a:cxn>
                <a:cxn ang="0">
                  <a:pos x="78" y="70"/>
                </a:cxn>
                <a:cxn ang="0">
                  <a:pos x="78" y="68"/>
                </a:cxn>
                <a:cxn ang="0">
                  <a:pos x="81" y="65"/>
                </a:cxn>
                <a:cxn ang="0">
                  <a:pos x="81" y="60"/>
                </a:cxn>
                <a:cxn ang="0">
                  <a:pos x="84" y="57"/>
                </a:cxn>
                <a:cxn ang="0">
                  <a:pos x="84" y="49"/>
                </a:cxn>
                <a:cxn ang="0">
                  <a:pos x="86" y="46"/>
                </a:cxn>
                <a:cxn ang="0">
                  <a:pos x="86" y="35"/>
                </a:cxn>
                <a:cxn ang="0">
                  <a:pos x="89" y="33"/>
                </a:cxn>
                <a:cxn ang="0">
                  <a:pos x="89" y="14"/>
                </a:cxn>
                <a:cxn ang="0">
                  <a:pos x="92" y="11"/>
                </a:cxn>
                <a:cxn ang="0">
                  <a:pos x="92" y="0"/>
                </a:cxn>
              </a:cxnLst>
              <a:rect l="0" t="0" r="r" b="b"/>
              <a:pathLst>
                <a:path w="92" h="176">
                  <a:moveTo>
                    <a:pt x="0" y="176"/>
                  </a:moveTo>
                  <a:lnTo>
                    <a:pt x="3" y="173"/>
                  </a:lnTo>
                  <a:lnTo>
                    <a:pt x="5" y="170"/>
                  </a:lnTo>
                  <a:lnTo>
                    <a:pt x="8" y="168"/>
                  </a:lnTo>
                  <a:lnTo>
                    <a:pt x="11" y="165"/>
                  </a:lnTo>
                  <a:lnTo>
                    <a:pt x="13" y="165"/>
                  </a:lnTo>
                  <a:lnTo>
                    <a:pt x="19" y="160"/>
                  </a:lnTo>
                  <a:lnTo>
                    <a:pt x="16" y="160"/>
                  </a:lnTo>
                  <a:lnTo>
                    <a:pt x="19" y="160"/>
                  </a:lnTo>
                  <a:lnTo>
                    <a:pt x="22" y="157"/>
                  </a:lnTo>
                  <a:lnTo>
                    <a:pt x="27" y="151"/>
                  </a:lnTo>
                  <a:lnTo>
                    <a:pt x="24" y="151"/>
                  </a:lnTo>
                  <a:lnTo>
                    <a:pt x="27" y="151"/>
                  </a:lnTo>
                  <a:lnTo>
                    <a:pt x="32" y="146"/>
                  </a:lnTo>
                  <a:lnTo>
                    <a:pt x="30" y="146"/>
                  </a:lnTo>
                  <a:lnTo>
                    <a:pt x="32" y="146"/>
                  </a:lnTo>
                  <a:lnTo>
                    <a:pt x="38" y="141"/>
                  </a:lnTo>
                  <a:lnTo>
                    <a:pt x="38" y="138"/>
                  </a:lnTo>
                  <a:lnTo>
                    <a:pt x="40" y="135"/>
                  </a:lnTo>
                  <a:lnTo>
                    <a:pt x="43" y="133"/>
                  </a:lnTo>
                  <a:lnTo>
                    <a:pt x="46" y="130"/>
                  </a:lnTo>
                  <a:lnTo>
                    <a:pt x="51" y="124"/>
                  </a:lnTo>
                  <a:lnTo>
                    <a:pt x="51" y="122"/>
                  </a:lnTo>
                  <a:lnTo>
                    <a:pt x="57" y="116"/>
                  </a:lnTo>
                  <a:lnTo>
                    <a:pt x="57" y="114"/>
                  </a:lnTo>
                  <a:lnTo>
                    <a:pt x="59" y="111"/>
                  </a:lnTo>
                  <a:lnTo>
                    <a:pt x="59" y="108"/>
                  </a:lnTo>
                  <a:lnTo>
                    <a:pt x="62" y="106"/>
                  </a:lnTo>
                  <a:lnTo>
                    <a:pt x="62" y="103"/>
                  </a:lnTo>
                  <a:lnTo>
                    <a:pt x="65" y="100"/>
                  </a:lnTo>
                  <a:lnTo>
                    <a:pt x="67" y="97"/>
                  </a:lnTo>
                  <a:lnTo>
                    <a:pt x="67" y="92"/>
                  </a:lnTo>
                  <a:lnTo>
                    <a:pt x="70" y="89"/>
                  </a:lnTo>
                  <a:lnTo>
                    <a:pt x="70" y="87"/>
                  </a:lnTo>
                  <a:lnTo>
                    <a:pt x="76" y="81"/>
                  </a:lnTo>
                  <a:lnTo>
                    <a:pt x="76" y="73"/>
                  </a:lnTo>
                  <a:lnTo>
                    <a:pt x="78" y="70"/>
                  </a:lnTo>
                  <a:lnTo>
                    <a:pt x="78" y="68"/>
                  </a:lnTo>
                  <a:lnTo>
                    <a:pt x="81" y="65"/>
                  </a:lnTo>
                  <a:lnTo>
                    <a:pt x="81" y="60"/>
                  </a:lnTo>
                  <a:lnTo>
                    <a:pt x="84" y="57"/>
                  </a:lnTo>
                  <a:lnTo>
                    <a:pt x="84" y="49"/>
                  </a:lnTo>
                  <a:lnTo>
                    <a:pt x="86" y="46"/>
                  </a:lnTo>
                  <a:lnTo>
                    <a:pt x="86" y="35"/>
                  </a:lnTo>
                  <a:lnTo>
                    <a:pt x="89" y="33"/>
                  </a:lnTo>
                  <a:lnTo>
                    <a:pt x="89" y="14"/>
                  </a:lnTo>
                  <a:lnTo>
                    <a:pt x="92" y="11"/>
                  </a:lnTo>
                  <a:lnTo>
                    <a:pt x="92" y="0"/>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92" name="Freeform 392">
              <a:extLst>
                <a:ext uri="{FF2B5EF4-FFF2-40B4-BE49-F238E27FC236}">
                  <a16:creationId xmlns:a16="http://schemas.microsoft.com/office/drawing/2014/main" id="{D43F3A7A-6A75-4F68-8CB7-543F3D822B84}"/>
                </a:ext>
              </a:extLst>
            </p:cNvPr>
            <p:cNvSpPr>
              <a:spLocks/>
            </p:cNvSpPr>
            <p:nvPr/>
          </p:nvSpPr>
          <p:spPr bwMode="auto">
            <a:xfrm>
              <a:off x="3228483" y="5868796"/>
              <a:ext cx="177612" cy="152364"/>
            </a:xfrm>
            <a:custGeom>
              <a:avLst/>
              <a:gdLst/>
              <a:ahLst/>
              <a:cxnLst>
                <a:cxn ang="0">
                  <a:pos x="254" y="105"/>
                </a:cxn>
                <a:cxn ang="0">
                  <a:pos x="251" y="81"/>
                </a:cxn>
                <a:cxn ang="0">
                  <a:pos x="246" y="73"/>
                </a:cxn>
                <a:cxn ang="0">
                  <a:pos x="243" y="65"/>
                </a:cxn>
                <a:cxn ang="0">
                  <a:pos x="235" y="54"/>
                </a:cxn>
                <a:cxn ang="0">
                  <a:pos x="230" y="43"/>
                </a:cxn>
                <a:cxn ang="0">
                  <a:pos x="222" y="35"/>
                </a:cxn>
                <a:cxn ang="0">
                  <a:pos x="214" y="30"/>
                </a:cxn>
                <a:cxn ang="0">
                  <a:pos x="205" y="22"/>
                </a:cxn>
                <a:cxn ang="0">
                  <a:pos x="197" y="19"/>
                </a:cxn>
                <a:cxn ang="0">
                  <a:pos x="189" y="13"/>
                </a:cxn>
                <a:cxn ang="0">
                  <a:pos x="181" y="11"/>
                </a:cxn>
                <a:cxn ang="0">
                  <a:pos x="173" y="8"/>
                </a:cxn>
                <a:cxn ang="0">
                  <a:pos x="165" y="5"/>
                </a:cxn>
                <a:cxn ang="0">
                  <a:pos x="157" y="3"/>
                </a:cxn>
                <a:cxn ang="0">
                  <a:pos x="149" y="0"/>
                </a:cxn>
                <a:cxn ang="0">
                  <a:pos x="141" y="0"/>
                </a:cxn>
                <a:cxn ang="0">
                  <a:pos x="133" y="0"/>
                </a:cxn>
                <a:cxn ang="0">
                  <a:pos x="124" y="0"/>
                </a:cxn>
                <a:cxn ang="0">
                  <a:pos x="116" y="0"/>
                </a:cxn>
                <a:cxn ang="0">
                  <a:pos x="108" y="3"/>
                </a:cxn>
                <a:cxn ang="0">
                  <a:pos x="100" y="3"/>
                </a:cxn>
                <a:cxn ang="0">
                  <a:pos x="92" y="5"/>
                </a:cxn>
                <a:cxn ang="0">
                  <a:pos x="84" y="8"/>
                </a:cxn>
                <a:cxn ang="0">
                  <a:pos x="76" y="11"/>
                </a:cxn>
                <a:cxn ang="0">
                  <a:pos x="68" y="13"/>
                </a:cxn>
                <a:cxn ang="0">
                  <a:pos x="60" y="19"/>
                </a:cxn>
                <a:cxn ang="0">
                  <a:pos x="52" y="24"/>
                </a:cxn>
                <a:cxn ang="0">
                  <a:pos x="43" y="30"/>
                </a:cxn>
                <a:cxn ang="0">
                  <a:pos x="35" y="38"/>
                </a:cxn>
                <a:cxn ang="0">
                  <a:pos x="27" y="46"/>
                </a:cxn>
                <a:cxn ang="0">
                  <a:pos x="19" y="57"/>
                </a:cxn>
                <a:cxn ang="0">
                  <a:pos x="11" y="68"/>
                </a:cxn>
                <a:cxn ang="0">
                  <a:pos x="8" y="81"/>
                </a:cxn>
                <a:cxn ang="0">
                  <a:pos x="3" y="92"/>
                </a:cxn>
                <a:cxn ang="0">
                  <a:pos x="0" y="122"/>
                </a:cxn>
                <a:cxn ang="0">
                  <a:pos x="6" y="140"/>
                </a:cxn>
                <a:cxn ang="0">
                  <a:pos x="8" y="154"/>
                </a:cxn>
                <a:cxn ang="0">
                  <a:pos x="16" y="167"/>
                </a:cxn>
                <a:cxn ang="0">
                  <a:pos x="22" y="178"/>
                </a:cxn>
                <a:cxn ang="0">
                  <a:pos x="30" y="189"/>
                </a:cxn>
                <a:cxn ang="0">
                  <a:pos x="38" y="197"/>
                </a:cxn>
              </a:cxnLst>
              <a:rect l="0" t="0" r="r" b="b"/>
              <a:pathLst>
                <a:path w="257" h="200">
                  <a:moveTo>
                    <a:pt x="257" y="113"/>
                  </a:moveTo>
                  <a:lnTo>
                    <a:pt x="257" y="108"/>
                  </a:lnTo>
                  <a:lnTo>
                    <a:pt x="254" y="105"/>
                  </a:lnTo>
                  <a:lnTo>
                    <a:pt x="254" y="92"/>
                  </a:lnTo>
                  <a:lnTo>
                    <a:pt x="251" y="89"/>
                  </a:lnTo>
                  <a:lnTo>
                    <a:pt x="251" y="81"/>
                  </a:lnTo>
                  <a:lnTo>
                    <a:pt x="249" y="78"/>
                  </a:lnTo>
                  <a:lnTo>
                    <a:pt x="249" y="76"/>
                  </a:lnTo>
                  <a:lnTo>
                    <a:pt x="246" y="73"/>
                  </a:lnTo>
                  <a:lnTo>
                    <a:pt x="246" y="70"/>
                  </a:lnTo>
                  <a:lnTo>
                    <a:pt x="243" y="68"/>
                  </a:lnTo>
                  <a:lnTo>
                    <a:pt x="243" y="65"/>
                  </a:lnTo>
                  <a:lnTo>
                    <a:pt x="241" y="62"/>
                  </a:lnTo>
                  <a:lnTo>
                    <a:pt x="241" y="59"/>
                  </a:lnTo>
                  <a:lnTo>
                    <a:pt x="235" y="54"/>
                  </a:lnTo>
                  <a:lnTo>
                    <a:pt x="235" y="51"/>
                  </a:lnTo>
                  <a:lnTo>
                    <a:pt x="230" y="46"/>
                  </a:lnTo>
                  <a:lnTo>
                    <a:pt x="230" y="43"/>
                  </a:lnTo>
                  <a:lnTo>
                    <a:pt x="227" y="40"/>
                  </a:lnTo>
                  <a:lnTo>
                    <a:pt x="224" y="38"/>
                  </a:lnTo>
                  <a:lnTo>
                    <a:pt x="222" y="35"/>
                  </a:lnTo>
                  <a:lnTo>
                    <a:pt x="219" y="32"/>
                  </a:lnTo>
                  <a:lnTo>
                    <a:pt x="216" y="30"/>
                  </a:lnTo>
                  <a:lnTo>
                    <a:pt x="214" y="30"/>
                  </a:lnTo>
                  <a:lnTo>
                    <a:pt x="211" y="27"/>
                  </a:lnTo>
                  <a:lnTo>
                    <a:pt x="208" y="24"/>
                  </a:lnTo>
                  <a:lnTo>
                    <a:pt x="205" y="22"/>
                  </a:lnTo>
                  <a:lnTo>
                    <a:pt x="203" y="22"/>
                  </a:lnTo>
                  <a:lnTo>
                    <a:pt x="200" y="19"/>
                  </a:lnTo>
                  <a:lnTo>
                    <a:pt x="197" y="19"/>
                  </a:lnTo>
                  <a:lnTo>
                    <a:pt x="195" y="16"/>
                  </a:lnTo>
                  <a:lnTo>
                    <a:pt x="192" y="13"/>
                  </a:lnTo>
                  <a:lnTo>
                    <a:pt x="189" y="13"/>
                  </a:lnTo>
                  <a:lnTo>
                    <a:pt x="187" y="13"/>
                  </a:lnTo>
                  <a:lnTo>
                    <a:pt x="184" y="11"/>
                  </a:lnTo>
                  <a:lnTo>
                    <a:pt x="181" y="11"/>
                  </a:lnTo>
                  <a:lnTo>
                    <a:pt x="178" y="8"/>
                  </a:lnTo>
                  <a:lnTo>
                    <a:pt x="176" y="8"/>
                  </a:lnTo>
                  <a:lnTo>
                    <a:pt x="173" y="8"/>
                  </a:lnTo>
                  <a:lnTo>
                    <a:pt x="170" y="5"/>
                  </a:lnTo>
                  <a:lnTo>
                    <a:pt x="168" y="5"/>
                  </a:lnTo>
                  <a:lnTo>
                    <a:pt x="165" y="5"/>
                  </a:lnTo>
                  <a:lnTo>
                    <a:pt x="162" y="3"/>
                  </a:lnTo>
                  <a:lnTo>
                    <a:pt x="160" y="3"/>
                  </a:lnTo>
                  <a:lnTo>
                    <a:pt x="157" y="3"/>
                  </a:lnTo>
                  <a:lnTo>
                    <a:pt x="154" y="3"/>
                  </a:lnTo>
                  <a:lnTo>
                    <a:pt x="151" y="3"/>
                  </a:lnTo>
                  <a:lnTo>
                    <a:pt x="149" y="0"/>
                  </a:lnTo>
                  <a:lnTo>
                    <a:pt x="146" y="0"/>
                  </a:lnTo>
                  <a:lnTo>
                    <a:pt x="143" y="0"/>
                  </a:lnTo>
                  <a:lnTo>
                    <a:pt x="141" y="0"/>
                  </a:lnTo>
                  <a:lnTo>
                    <a:pt x="138" y="0"/>
                  </a:lnTo>
                  <a:lnTo>
                    <a:pt x="135" y="0"/>
                  </a:lnTo>
                  <a:lnTo>
                    <a:pt x="133" y="0"/>
                  </a:lnTo>
                  <a:lnTo>
                    <a:pt x="130" y="0"/>
                  </a:lnTo>
                  <a:lnTo>
                    <a:pt x="127" y="0"/>
                  </a:lnTo>
                  <a:lnTo>
                    <a:pt x="124" y="0"/>
                  </a:lnTo>
                  <a:lnTo>
                    <a:pt x="122" y="0"/>
                  </a:lnTo>
                  <a:lnTo>
                    <a:pt x="119" y="0"/>
                  </a:lnTo>
                  <a:lnTo>
                    <a:pt x="116" y="0"/>
                  </a:lnTo>
                  <a:lnTo>
                    <a:pt x="114" y="0"/>
                  </a:lnTo>
                  <a:lnTo>
                    <a:pt x="111" y="0"/>
                  </a:lnTo>
                  <a:lnTo>
                    <a:pt x="108" y="3"/>
                  </a:lnTo>
                  <a:lnTo>
                    <a:pt x="106" y="3"/>
                  </a:lnTo>
                  <a:lnTo>
                    <a:pt x="103" y="3"/>
                  </a:lnTo>
                  <a:lnTo>
                    <a:pt x="100" y="3"/>
                  </a:lnTo>
                  <a:lnTo>
                    <a:pt x="97" y="3"/>
                  </a:lnTo>
                  <a:lnTo>
                    <a:pt x="95" y="5"/>
                  </a:lnTo>
                  <a:lnTo>
                    <a:pt x="92" y="5"/>
                  </a:lnTo>
                  <a:lnTo>
                    <a:pt x="89" y="5"/>
                  </a:lnTo>
                  <a:lnTo>
                    <a:pt x="87" y="5"/>
                  </a:lnTo>
                  <a:lnTo>
                    <a:pt x="84" y="8"/>
                  </a:lnTo>
                  <a:lnTo>
                    <a:pt x="81" y="8"/>
                  </a:lnTo>
                  <a:lnTo>
                    <a:pt x="79" y="11"/>
                  </a:lnTo>
                  <a:lnTo>
                    <a:pt x="76" y="11"/>
                  </a:lnTo>
                  <a:lnTo>
                    <a:pt x="73" y="11"/>
                  </a:lnTo>
                  <a:lnTo>
                    <a:pt x="70" y="13"/>
                  </a:lnTo>
                  <a:lnTo>
                    <a:pt x="68" y="13"/>
                  </a:lnTo>
                  <a:lnTo>
                    <a:pt x="65" y="16"/>
                  </a:lnTo>
                  <a:lnTo>
                    <a:pt x="62" y="16"/>
                  </a:lnTo>
                  <a:lnTo>
                    <a:pt x="60" y="19"/>
                  </a:lnTo>
                  <a:lnTo>
                    <a:pt x="57" y="22"/>
                  </a:lnTo>
                  <a:lnTo>
                    <a:pt x="54" y="22"/>
                  </a:lnTo>
                  <a:lnTo>
                    <a:pt x="52" y="24"/>
                  </a:lnTo>
                  <a:lnTo>
                    <a:pt x="49" y="27"/>
                  </a:lnTo>
                  <a:lnTo>
                    <a:pt x="46" y="27"/>
                  </a:lnTo>
                  <a:lnTo>
                    <a:pt x="43" y="30"/>
                  </a:lnTo>
                  <a:lnTo>
                    <a:pt x="41" y="32"/>
                  </a:lnTo>
                  <a:lnTo>
                    <a:pt x="38" y="35"/>
                  </a:lnTo>
                  <a:lnTo>
                    <a:pt x="35" y="38"/>
                  </a:lnTo>
                  <a:lnTo>
                    <a:pt x="33" y="40"/>
                  </a:lnTo>
                  <a:lnTo>
                    <a:pt x="30" y="43"/>
                  </a:lnTo>
                  <a:lnTo>
                    <a:pt x="27" y="46"/>
                  </a:lnTo>
                  <a:lnTo>
                    <a:pt x="24" y="49"/>
                  </a:lnTo>
                  <a:lnTo>
                    <a:pt x="19" y="54"/>
                  </a:lnTo>
                  <a:lnTo>
                    <a:pt x="19" y="57"/>
                  </a:lnTo>
                  <a:lnTo>
                    <a:pt x="16" y="59"/>
                  </a:lnTo>
                  <a:lnTo>
                    <a:pt x="16" y="62"/>
                  </a:lnTo>
                  <a:lnTo>
                    <a:pt x="11" y="68"/>
                  </a:lnTo>
                  <a:lnTo>
                    <a:pt x="11" y="73"/>
                  </a:lnTo>
                  <a:lnTo>
                    <a:pt x="8" y="76"/>
                  </a:lnTo>
                  <a:lnTo>
                    <a:pt x="8" y="81"/>
                  </a:lnTo>
                  <a:lnTo>
                    <a:pt x="6" y="84"/>
                  </a:lnTo>
                  <a:lnTo>
                    <a:pt x="6" y="89"/>
                  </a:lnTo>
                  <a:lnTo>
                    <a:pt x="3" y="92"/>
                  </a:lnTo>
                  <a:lnTo>
                    <a:pt x="3" y="108"/>
                  </a:lnTo>
                  <a:lnTo>
                    <a:pt x="0" y="111"/>
                  </a:lnTo>
                  <a:lnTo>
                    <a:pt x="0" y="122"/>
                  </a:lnTo>
                  <a:lnTo>
                    <a:pt x="3" y="124"/>
                  </a:lnTo>
                  <a:lnTo>
                    <a:pt x="3" y="138"/>
                  </a:lnTo>
                  <a:lnTo>
                    <a:pt x="6" y="140"/>
                  </a:lnTo>
                  <a:lnTo>
                    <a:pt x="6" y="149"/>
                  </a:lnTo>
                  <a:lnTo>
                    <a:pt x="8" y="151"/>
                  </a:lnTo>
                  <a:lnTo>
                    <a:pt x="8" y="154"/>
                  </a:lnTo>
                  <a:lnTo>
                    <a:pt x="11" y="157"/>
                  </a:lnTo>
                  <a:lnTo>
                    <a:pt x="11" y="162"/>
                  </a:lnTo>
                  <a:lnTo>
                    <a:pt x="16" y="167"/>
                  </a:lnTo>
                  <a:lnTo>
                    <a:pt x="16" y="170"/>
                  </a:lnTo>
                  <a:lnTo>
                    <a:pt x="22" y="176"/>
                  </a:lnTo>
                  <a:lnTo>
                    <a:pt x="22" y="178"/>
                  </a:lnTo>
                  <a:lnTo>
                    <a:pt x="24" y="181"/>
                  </a:lnTo>
                  <a:lnTo>
                    <a:pt x="30" y="186"/>
                  </a:lnTo>
                  <a:lnTo>
                    <a:pt x="30" y="189"/>
                  </a:lnTo>
                  <a:lnTo>
                    <a:pt x="33" y="192"/>
                  </a:lnTo>
                  <a:lnTo>
                    <a:pt x="35" y="195"/>
                  </a:lnTo>
                  <a:lnTo>
                    <a:pt x="38" y="197"/>
                  </a:lnTo>
                  <a:lnTo>
                    <a:pt x="41" y="200"/>
                  </a:lnTo>
                  <a:lnTo>
                    <a:pt x="43" y="200"/>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93" name="Freeform 393">
              <a:extLst>
                <a:ext uri="{FF2B5EF4-FFF2-40B4-BE49-F238E27FC236}">
                  <a16:creationId xmlns:a16="http://schemas.microsoft.com/office/drawing/2014/main" id="{2DFB66D8-7603-4FC8-805F-25B7A5EA1E38}"/>
                </a:ext>
              </a:extLst>
            </p:cNvPr>
            <p:cNvSpPr>
              <a:spLocks/>
            </p:cNvSpPr>
            <p:nvPr/>
          </p:nvSpPr>
          <p:spPr bwMode="auto">
            <a:xfrm>
              <a:off x="3258200" y="5957168"/>
              <a:ext cx="147895" cy="86848"/>
            </a:xfrm>
            <a:custGeom>
              <a:avLst/>
              <a:gdLst/>
              <a:ahLst/>
              <a:cxnLst>
                <a:cxn ang="0">
                  <a:pos x="3" y="87"/>
                </a:cxn>
                <a:cxn ang="0">
                  <a:pos x="9" y="92"/>
                </a:cxn>
                <a:cxn ang="0">
                  <a:pos x="14" y="95"/>
                </a:cxn>
                <a:cxn ang="0">
                  <a:pos x="19" y="97"/>
                </a:cxn>
                <a:cxn ang="0">
                  <a:pos x="25" y="100"/>
                </a:cxn>
                <a:cxn ang="0">
                  <a:pos x="30" y="103"/>
                </a:cxn>
                <a:cxn ang="0">
                  <a:pos x="36" y="106"/>
                </a:cxn>
                <a:cxn ang="0">
                  <a:pos x="41" y="106"/>
                </a:cxn>
                <a:cxn ang="0">
                  <a:pos x="46" y="108"/>
                </a:cxn>
                <a:cxn ang="0">
                  <a:pos x="52" y="111"/>
                </a:cxn>
                <a:cxn ang="0">
                  <a:pos x="57" y="111"/>
                </a:cxn>
                <a:cxn ang="0">
                  <a:pos x="63" y="111"/>
                </a:cxn>
                <a:cxn ang="0">
                  <a:pos x="68" y="114"/>
                </a:cxn>
                <a:cxn ang="0">
                  <a:pos x="73" y="114"/>
                </a:cxn>
                <a:cxn ang="0">
                  <a:pos x="79" y="114"/>
                </a:cxn>
                <a:cxn ang="0">
                  <a:pos x="84" y="114"/>
                </a:cxn>
                <a:cxn ang="0">
                  <a:pos x="90" y="114"/>
                </a:cxn>
                <a:cxn ang="0">
                  <a:pos x="95" y="114"/>
                </a:cxn>
                <a:cxn ang="0">
                  <a:pos x="100" y="114"/>
                </a:cxn>
                <a:cxn ang="0">
                  <a:pos x="106" y="111"/>
                </a:cxn>
                <a:cxn ang="0">
                  <a:pos x="111" y="111"/>
                </a:cxn>
                <a:cxn ang="0">
                  <a:pos x="117" y="111"/>
                </a:cxn>
                <a:cxn ang="0">
                  <a:pos x="122" y="108"/>
                </a:cxn>
                <a:cxn ang="0">
                  <a:pos x="127" y="108"/>
                </a:cxn>
                <a:cxn ang="0">
                  <a:pos x="133" y="106"/>
                </a:cxn>
                <a:cxn ang="0">
                  <a:pos x="138" y="103"/>
                </a:cxn>
                <a:cxn ang="0">
                  <a:pos x="144" y="100"/>
                </a:cxn>
                <a:cxn ang="0">
                  <a:pos x="149" y="97"/>
                </a:cxn>
                <a:cxn ang="0">
                  <a:pos x="154" y="95"/>
                </a:cxn>
                <a:cxn ang="0">
                  <a:pos x="160" y="92"/>
                </a:cxn>
                <a:cxn ang="0">
                  <a:pos x="165" y="87"/>
                </a:cxn>
                <a:cxn ang="0">
                  <a:pos x="171" y="84"/>
                </a:cxn>
                <a:cxn ang="0">
                  <a:pos x="176" y="79"/>
                </a:cxn>
                <a:cxn ang="0">
                  <a:pos x="181" y="73"/>
                </a:cxn>
                <a:cxn ang="0">
                  <a:pos x="187" y="68"/>
                </a:cxn>
                <a:cxn ang="0">
                  <a:pos x="195" y="60"/>
                </a:cxn>
                <a:cxn ang="0">
                  <a:pos x="198" y="54"/>
                </a:cxn>
                <a:cxn ang="0">
                  <a:pos x="203" y="46"/>
                </a:cxn>
                <a:cxn ang="0">
                  <a:pos x="206" y="38"/>
                </a:cxn>
                <a:cxn ang="0">
                  <a:pos x="208" y="30"/>
                </a:cxn>
                <a:cxn ang="0">
                  <a:pos x="211" y="22"/>
                </a:cxn>
                <a:cxn ang="0">
                  <a:pos x="214" y="3"/>
                </a:cxn>
              </a:cxnLst>
              <a:rect l="0" t="0" r="r" b="b"/>
              <a:pathLst>
                <a:path w="214" h="114">
                  <a:moveTo>
                    <a:pt x="0" y="84"/>
                  </a:moveTo>
                  <a:lnTo>
                    <a:pt x="3" y="87"/>
                  </a:lnTo>
                  <a:lnTo>
                    <a:pt x="6" y="89"/>
                  </a:lnTo>
                  <a:lnTo>
                    <a:pt x="9" y="92"/>
                  </a:lnTo>
                  <a:lnTo>
                    <a:pt x="11" y="92"/>
                  </a:lnTo>
                  <a:lnTo>
                    <a:pt x="14" y="95"/>
                  </a:lnTo>
                  <a:lnTo>
                    <a:pt x="17" y="95"/>
                  </a:lnTo>
                  <a:lnTo>
                    <a:pt x="19" y="97"/>
                  </a:lnTo>
                  <a:lnTo>
                    <a:pt x="22" y="100"/>
                  </a:lnTo>
                  <a:lnTo>
                    <a:pt x="25" y="100"/>
                  </a:lnTo>
                  <a:lnTo>
                    <a:pt x="27" y="103"/>
                  </a:lnTo>
                  <a:lnTo>
                    <a:pt x="30" y="103"/>
                  </a:lnTo>
                  <a:lnTo>
                    <a:pt x="33" y="103"/>
                  </a:lnTo>
                  <a:lnTo>
                    <a:pt x="36" y="106"/>
                  </a:lnTo>
                  <a:lnTo>
                    <a:pt x="38" y="106"/>
                  </a:lnTo>
                  <a:lnTo>
                    <a:pt x="41" y="106"/>
                  </a:lnTo>
                  <a:lnTo>
                    <a:pt x="44" y="108"/>
                  </a:lnTo>
                  <a:lnTo>
                    <a:pt x="46" y="108"/>
                  </a:lnTo>
                  <a:lnTo>
                    <a:pt x="49" y="108"/>
                  </a:lnTo>
                  <a:lnTo>
                    <a:pt x="52" y="111"/>
                  </a:lnTo>
                  <a:lnTo>
                    <a:pt x="54" y="111"/>
                  </a:lnTo>
                  <a:lnTo>
                    <a:pt x="57" y="111"/>
                  </a:lnTo>
                  <a:lnTo>
                    <a:pt x="60" y="111"/>
                  </a:lnTo>
                  <a:lnTo>
                    <a:pt x="63" y="111"/>
                  </a:lnTo>
                  <a:lnTo>
                    <a:pt x="65" y="114"/>
                  </a:lnTo>
                  <a:lnTo>
                    <a:pt x="68" y="114"/>
                  </a:lnTo>
                  <a:lnTo>
                    <a:pt x="71" y="114"/>
                  </a:lnTo>
                  <a:lnTo>
                    <a:pt x="73" y="114"/>
                  </a:lnTo>
                  <a:lnTo>
                    <a:pt x="76" y="114"/>
                  </a:lnTo>
                  <a:lnTo>
                    <a:pt x="79" y="114"/>
                  </a:lnTo>
                  <a:lnTo>
                    <a:pt x="81" y="114"/>
                  </a:lnTo>
                  <a:lnTo>
                    <a:pt x="84" y="114"/>
                  </a:lnTo>
                  <a:lnTo>
                    <a:pt x="87" y="114"/>
                  </a:lnTo>
                  <a:lnTo>
                    <a:pt x="90" y="114"/>
                  </a:lnTo>
                  <a:lnTo>
                    <a:pt x="92" y="114"/>
                  </a:lnTo>
                  <a:lnTo>
                    <a:pt x="95" y="114"/>
                  </a:lnTo>
                  <a:lnTo>
                    <a:pt x="98" y="114"/>
                  </a:lnTo>
                  <a:lnTo>
                    <a:pt x="100" y="114"/>
                  </a:lnTo>
                  <a:lnTo>
                    <a:pt x="103" y="114"/>
                  </a:lnTo>
                  <a:lnTo>
                    <a:pt x="106" y="111"/>
                  </a:lnTo>
                  <a:lnTo>
                    <a:pt x="108" y="111"/>
                  </a:lnTo>
                  <a:lnTo>
                    <a:pt x="111" y="111"/>
                  </a:lnTo>
                  <a:lnTo>
                    <a:pt x="114" y="111"/>
                  </a:lnTo>
                  <a:lnTo>
                    <a:pt x="117" y="111"/>
                  </a:lnTo>
                  <a:lnTo>
                    <a:pt x="119" y="108"/>
                  </a:lnTo>
                  <a:lnTo>
                    <a:pt x="122" y="108"/>
                  </a:lnTo>
                  <a:lnTo>
                    <a:pt x="125" y="108"/>
                  </a:lnTo>
                  <a:lnTo>
                    <a:pt x="127" y="108"/>
                  </a:lnTo>
                  <a:lnTo>
                    <a:pt x="130" y="106"/>
                  </a:lnTo>
                  <a:lnTo>
                    <a:pt x="133" y="106"/>
                  </a:lnTo>
                  <a:lnTo>
                    <a:pt x="135" y="106"/>
                  </a:lnTo>
                  <a:lnTo>
                    <a:pt x="138" y="103"/>
                  </a:lnTo>
                  <a:lnTo>
                    <a:pt x="141" y="103"/>
                  </a:lnTo>
                  <a:lnTo>
                    <a:pt x="144" y="100"/>
                  </a:lnTo>
                  <a:lnTo>
                    <a:pt x="146" y="100"/>
                  </a:lnTo>
                  <a:lnTo>
                    <a:pt x="149" y="97"/>
                  </a:lnTo>
                  <a:lnTo>
                    <a:pt x="152" y="97"/>
                  </a:lnTo>
                  <a:lnTo>
                    <a:pt x="154" y="95"/>
                  </a:lnTo>
                  <a:lnTo>
                    <a:pt x="157" y="92"/>
                  </a:lnTo>
                  <a:lnTo>
                    <a:pt x="160" y="92"/>
                  </a:lnTo>
                  <a:lnTo>
                    <a:pt x="162" y="89"/>
                  </a:lnTo>
                  <a:lnTo>
                    <a:pt x="165" y="87"/>
                  </a:lnTo>
                  <a:lnTo>
                    <a:pt x="168" y="87"/>
                  </a:lnTo>
                  <a:lnTo>
                    <a:pt x="171" y="84"/>
                  </a:lnTo>
                  <a:lnTo>
                    <a:pt x="173" y="81"/>
                  </a:lnTo>
                  <a:lnTo>
                    <a:pt x="176" y="79"/>
                  </a:lnTo>
                  <a:lnTo>
                    <a:pt x="179" y="76"/>
                  </a:lnTo>
                  <a:lnTo>
                    <a:pt x="181" y="73"/>
                  </a:lnTo>
                  <a:lnTo>
                    <a:pt x="184" y="70"/>
                  </a:lnTo>
                  <a:lnTo>
                    <a:pt x="187" y="68"/>
                  </a:lnTo>
                  <a:lnTo>
                    <a:pt x="190" y="65"/>
                  </a:lnTo>
                  <a:lnTo>
                    <a:pt x="195" y="60"/>
                  </a:lnTo>
                  <a:lnTo>
                    <a:pt x="195" y="57"/>
                  </a:lnTo>
                  <a:lnTo>
                    <a:pt x="198" y="54"/>
                  </a:lnTo>
                  <a:lnTo>
                    <a:pt x="198" y="51"/>
                  </a:lnTo>
                  <a:lnTo>
                    <a:pt x="203" y="46"/>
                  </a:lnTo>
                  <a:lnTo>
                    <a:pt x="203" y="41"/>
                  </a:lnTo>
                  <a:lnTo>
                    <a:pt x="206" y="38"/>
                  </a:lnTo>
                  <a:lnTo>
                    <a:pt x="206" y="33"/>
                  </a:lnTo>
                  <a:lnTo>
                    <a:pt x="208" y="30"/>
                  </a:lnTo>
                  <a:lnTo>
                    <a:pt x="208" y="24"/>
                  </a:lnTo>
                  <a:lnTo>
                    <a:pt x="211" y="22"/>
                  </a:lnTo>
                  <a:lnTo>
                    <a:pt x="211" y="6"/>
                  </a:lnTo>
                  <a:lnTo>
                    <a:pt x="214" y="3"/>
                  </a:lnTo>
                  <a:lnTo>
                    <a:pt x="214" y="0"/>
                  </a:lnTo>
                </a:path>
              </a:pathLst>
            </a:cu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94" name="Oval 394">
              <a:extLst>
                <a:ext uri="{FF2B5EF4-FFF2-40B4-BE49-F238E27FC236}">
                  <a16:creationId xmlns:a16="http://schemas.microsoft.com/office/drawing/2014/main" id="{50869C43-4C86-4C47-905B-12D3E087145D}"/>
                </a:ext>
              </a:extLst>
            </p:cNvPr>
            <p:cNvSpPr>
              <a:spLocks noChangeArrowheads="1"/>
            </p:cNvSpPr>
            <p:nvPr/>
          </p:nvSpPr>
          <p:spPr bwMode="auto">
            <a:xfrm>
              <a:off x="3316252" y="5953358"/>
              <a:ext cx="5529" cy="6095"/>
            </a:xfrm>
            <a:prstGeom prst="ellipse">
              <a:avLst/>
            </a:prstGeom>
            <a:solidFill>
              <a:srgbClr val="000000"/>
            </a:solidFill>
            <a:ln w="7620">
              <a:solidFill>
                <a:schemeClr val="tx1">
                  <a:lumMod val="50000"/>
                  <a:lumOff val="50000"/>
                </a:schemeClr>
              </a:solidFill>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95" name="Line 400">
              <a:extLst>
                <a:ext uri="{FF2B5EF4-FFF2-40B4-BE49-F238E27FC236}">
                  <a16:creationId xmlns:a16="http://schemas.microsoft.com/office/drawing/2014/main" id="{75124E57-56B3-4B9F-8A01-E5A3BB129D0B}"/>
                </a:ext>
              </a:extLst>
            </p:cNvPr>
            <p:cNvSpPr>
              <a:spLocks noChangeShapeType="1"/>
            </p:cNvSpPr>
            <p:nvPr/>
          </p:nvSpPr>
          <p:spPr bwMode="auto">
            <a:xfrm>
              <a:off x="3318326" y="5954882"/>
              <a:ext cx="351078" cy="762"/>
            </a:xfrm>
            <a:prstGeom prst="line">
              <a:avLst/>
            </a:pr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96" name="Line 403">
              <a:extLst>
                <a:ext uri="{FF2B5EF4-FFF2-40B4-BE49-F238E27FC236}">
                  <a16:creationId xmlns:a16="http://schemas.microsoft.com/office/drawing/2014/main" id="{A0458E0B-63CB-4F2D-A7A7-2AA874FD5343}"/>
                </a:ext>
              </a:extLst>
            </p:cNvPr>
            <p:cNvSpPr>
              <a:spLocks noChangeShapeType="1"/>
            </p:cNvSpPr>
            <p:nvPr/>
          </p:nvSpPr>
          <p:spPr bwMode="auto">
            <a:xfrm flipV="1">
              <a:off x="3318326" y="5605206"/>
              <a:ext cx="691" cy="349676"/>
            </a:xfrm>
            <a:prstGeom prst="line">
              <a:avLst/>
            </a:pr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397" name="Line 406">
              <a:extLst>
                <a:ext uri="{FF2B5EF4-FFF2-40B4-BE49-F238E27FC236}">
                  <a16:creationId xmlns:a16="http://schemas.microsoft.com/office/drawing/2014/main" id="{7D8BF0F1-F24C-41C4-A10C-978B8CD6638E}"/>
                </a:ext>
              </a:extLst>
            </p:cNvPr>
            <p:cNvSpPr>
              <a:spLocks noChangeShapeType="1"/>
            </p:cNvSpPr>
            <p:nvPr/>
          </p:nvSpPr>
          <p:spPr bwMode="auto">
            <a:xfrm flipH="1">
              <a:off x="2965174" y="5954882"/>
              <a:ext cx="353152" cy="762"/>
            </a:xfrm>
            <a:prstGeom prst="line">
              <a:avLst/>
            </a:pr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grpSp>
          <p:nvGrpSpPr>
            <p:cNvPr id="398" name="Group 397">
              <a:extLst>
                <a:ext uri="{FF2B5EF4-FFF2-40B4-BE49-F238E27FC236}">
                  <a16:creationId xmlns:a16="http://schemas.microsoft.com/office/drawing/2014/main" id="{F14586B2-C303-41E5-94E4-D514C17C2AAA}"/>
                </a:ext>
              </a:extLst>
            </p:cNvPr>
            <p:cNvGrpSpPr/>
            <p:nvPr/>
          </p:nvGrpSpPr>
          <p:grpSpPr>
            <a:xfrm rot="1080000">
              <a:off x="3140713" y="5652439"/>
              <a:ext cx="353152" cy="607171"/>
              <a:chOff x="773499" y="5652439"/>
              <a:chExt cx="353152" cy="607171"/>
            </a:xfrm>
          </p:grpSpPr>
          <p:sp>
            <p:nvSpPr>
              <p:cNvPr id="408" name="Line 402">
                <a:extLst>
                  <a:ext uri="{FF2B5EF4-FFF2-40B4-BE49-F238E27FC236}">
                    <a16:creationId xmlns:a16="http://schemas.microsoft.com/office/drawing/2014/main" id="{CA8AC2C4-608B-4A27-8252-7252B5F9E4CF}"/>
                  </a:ext>
                </a:extLst>
              </p:cNvPr>
              <p:cNvSpPr>
                <a:spLocks noChangeShapeType="1"/>
              </p:cNvSpPr>
              <p:nvPr/>
            </p:nvSpPr>
            <p:spPr bwMode="auto">
              <a:xfrm flipV="1">
                <a:off x="951112" y="5652439"/>
                <a:ext cx="175539" cy="302443"/>
              </a:xfrm>
              <a:prstGeom prst="line">
                <a:avLst/>
              </a:pr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409" name="Line 408">
                <a:extLst>
                  <a:ext uri="{FF2B5EF4-FFF2-40B4-BE49-F238E27FC236}">
                    <a16:creationId xmlns:a16="http://schemas.microsoft.com/office/drawing/2014/main" id="{FE620F2E-D01B-491E-9232-C7A92FA3A8D6}"/>
                  </a:ext>
                </a:extLst>
              </p:cNvPr>
              <p:cNvSpPr>
                <a:spLocks noChangeShapeType="1"/>
              </p:cNvSpPr>
              <p:nvPr/>
            </p:nvSpPr>
            <p:spPr bwMode="auto">
              <a:xfrm flipH="1">
                <a:off x="773499" y="5954882"/>
                <a:ext cx="177612" cy="304728"/>
              </a:xfrm>
              <a:prstGeom prst="line">
                <a:avLst/>
              </a:pr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grpSp>
        <p:sp>
          <p:nvSpPr>
            <p:cNvPr id="399" name="Line 409">
              <a:extLst>
                <a:ext uri="{FF2B5EF4-FFF2-40B4-BE49-F238E27FC236}">
                  <a16:creationId xmlns:a16="http://schemas.microsoft.com/office/drawing/2014/main" id="{33FE8097-944E-4CBC-B16B-47FF4EFBB96F}"/>
                </a:ext>
              </a:extLst>
            </p:cNvPr>
            <p:cNvSpPr>
              <a:spLocks noChangeShapeType="1"/>
            </p:cNvSpPr>
            <p:nvPr/>
          </p:nvSpPr>
          <p:spPr bwMode="auto">
            <a:xfrm>
              <a:off x="3318326" y="5954882"/>
              <a:ext cx="691" cy="351961"/>
            </a:xfrm>
            <a:prstGeom prst="line">
              <a:avLst/>
            </a:pr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grpSp>
          <p:nvGrpSpPr>
            <p:cNvPr id="400" name="Group 399">
              <a:extLst>
                <a:ext uri="{FF2B5EF4-FFF2-40B4-BE49-F238E27FC236}">
                  <a16:creationId xmlns:a16="http://schemas.microsoft.com/office/drawing/2014/main" id="{2C6FE0D1-447B-4841-88A4-4E4C65BE0BFF}"/>
                </a:ext>
              </a:extLst>
            </p:cNvPr>
            <p:cNvGrpSpPr/>
            <p:nvPr/>
          </p:nvGrpSpPr>
          <p:grpSpPr>
            <a:xfrm rot="-960000">
              <a:off x="3140713" y="5652439"/>
              <a:ext cx="353152" cy="607171"/>
              <a:chOff x="773499" y="5652439"/>
              <a:chExt cx="353152" cy="607171"/>
            </a:xfrm>
          </p:grpSpPr>
          <p:sp>
            <p:nvSpPr>
              <p:cNvPr id="406" name="Line 404">
                <a:extLst>
                  <a:ext uri="{FF2B5EF4-FFF2-40B4-BE49-F238E27FC236}">
                    <a16:creationId xmlns:a16="http://schemas.microsoft.com/office/drawing/2014/main" id="{4338B8D7-E283-403E-AC52-07BE02BFD38B}"/>
                  </a:ext>
                </a:extLst>
              </p:cNvPr>
              <p:cNvSpPr>
                <a:spLocks noChangeShapeType="1"/>
              </p:cNvSpPr>
              <p:nvPr/>
            </p:nvSpPr>
            <p:spPr bwMode="auto">
              <a:xfrm flipH="1" flipV="1">
                <a:off x="773499" y="5652439"/>
                <a:ext cx="177612" cy="302443"/>
              </a:xfrm>
              <a:prstGeom prst="line">
                <a:avLst/>
              </a:pr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sp>
            <p:nvSpPr>
              <p:cNvPr id="407" name="Line 410">
                <a:extLst>
                  <a:ext uri="{FF2B5EF4-FFF2-40B4-BE49-F238E27FC236}">
                    <a16:creationId xmlns:a16="http://schemas.microsoft.com/office/drawing/2014/main" id="{9CE58B46-054C-4BB4-AFF2-B551319E1E2D}"/>
                  </a:ext>
                </a:extLst>
              </p:cNvPr>
              <p:cNvSpPr>
                <a:spLocks noChangeShapeType="1"/>
              </p:cNvSpPr>
              <p:nvPr/>
            </p:nvSpPr>
            <p:spPr bwMode="auto">
              <a:xfrm>
                <a:off x="951112" y="5954882"/>
                <a:ext cx="175539" cy="304728"/>
              </a:xfrm>
              <a:prstGeom prst="line">
                <a:avLst/>
              </a:prstGeom>
              <a:noFill/>
              <a:ln w="7620">
                <a:solidFill>
                  <a:schemeClr val="tx1">
                    <a:lumMod val="50000"/>
                    <a:lumOff val="5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en-GB" sz="700">
                  <a:solidFill>
                    <a:srgbClr val="000000"/>
                  </a:solidFill>
                  <a:latin typeface="Arial"/>
                </a:endParaRPr>
              </a:p>
            </p:txBody>
          </p:sp>
        </p:grpSp>
        <p:sp>
          <p:nvSpPr>
            <p:cNvPr id="401" name="Rectangle 412">
              <a:extLst>
                <a:ext uri="{FF2B5EF4-FFF2-40B4-BE49-F238E27FC236}">
                  <a16:creationId xmlns:a16="http://schemas.microsoft.com/office/drawing/2014/main" id="{346CD199-E885-4562-84A9-D91A1A902F93}"/>
                </a:ext>
              </a:extLst>
            </p:cNvPr>
            <p:cNvSpPr>
              <a:spLocks noChangeArrowheads="1"/>
            </p:cNvSpPr>
            <p:nvPr/>
          </p:nvSpPr>
          <p:spPr bwMode="auto">
            <a:xfrm>
              <a:off x="3694975" y="5874129"/>
              <a:ext cx="78548" cy="1692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100" dirty="0">
                  <a:solidFill>
                    <a:srgbClr val="000000"/>
                  </a:solidFill>
                  <a:latin typeface="Arial"/>
                </a:rPr>
                <a:t>0</a:t>
              </a:r>
            </a:p>
          </p:txBody>
        </p:sp>
        <p:sp>
          <p:nvSpPr>
            <p:cNvPr id="402" name="Rectangle 415">
              <a:extLst>
                <a:ext uri="{FF2B5EF4-FFF2-40B4-BE49-F238E27FC236}">
                  <a16:creationId xmlns:a16="http://schemas.microsoft.com/office/drawing/2014/main" id="{4629214A-94E9-4046-992F-3A57503CC8F0}"/>
                </a:ext>
              </a:extLst>
            </p:cNvPr>
            <p:cNvSpPr>
              <a:spLocks noChangeArrowheads="1"/>
            </p:cNvSpPr>
            <p:nvPr/>
          </p:nvSpPr>
          <p:spPr bwMode="auto">
            <a:xfrm>
              <a:off x="3247143" y="5445224"/>
              <a:ext cx="157094" cy="1692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100" dirty="0">
                  <a:solidFill>
                    <a:srgbClr val="000000"/>
                  </a:solidFill>
                  <a:latin typeface="Arial"/>
                </a:rPr>
                <a:t>90</a:t>
              </a:r>
            </a:p>
          </p:txBody>
        </p:sp>
        <p:sp>
          <p:nvSpPr>
            <p:cNvPr id="403" name="Rectangle 418">
              <a:extLst>
                <a:ext uri="{FF2B5EF4-FFF2-40B4-BE49-F238E27FC236}">
                  <a16:creationId xmlns:a16="http://schemas.microsoft.com/office/drawing/2014/main" id="{A99DF24B-B3F2-4F5C-8CBD-C3EAC8AAAF72}"/>
                </a:ext>
              </a:extLst>
            </p:cNvPr>
            <p:cNvSpPr>
              <a:spLocks noChangeArrowheads="1"/>
            </p:cNvSpPr>
            <p:nvPr/>
          </p:nvSpPr>
          <p:spPr bwMode="auto">
            <a:xfrm>
              <a:off x="2699792" y="5874129"/>
              <a:ext cx="235642" cy="1692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100" dirty="0">
                  <a:solidFill>
                    <a:srgbClr val="000000"/>
                  </a:solidFill>
                  <a:latin typeface="Arial"/>
                </a:rPr>
                <a:t>180</a:t>
              </a:r>
            </a:p>
          </p:txBody>
        </p:sp>
        <p:sp>
          <p:nvSpPr>
            <p:cNvPr id="404" name="Rectangle 421">
              <a:extLst>
                <a:ext uri="{FF2B5EF4-FFF2-40B4-BE49-F238E27FC236}">
                  <a16:creationId xmlns:a16="http://schemas.microsoft.com/office/drawing/2014/main" id="{079ADA38-AC71-48DD-ADEF-D30659DA537C}"/>
                </a:ext>
              </a:extLst>
            </p:cNvPr>
            <p:cNvSpPr>
              <a:spLocks noChangeArrowheads="1"/>
            </p:cNvSpPr>
            <p:nvPr/>
          </p:nvSpPr>
          <p:spPr bwMode="auto">
            <a:xfrm>
              <a:off x="3240232" y="6304558"/>
              <a:ext cx="235642" cy="1692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100" dirty="0">
                  <a:solidFill>
                    <a:srgbClr val="000000"/>
                  </a:solidFill>
                  <a:latin typeface="Arial"/>
                </a:rPr>
                <a:t>270</a:t>
              </a:r>
            </a:p>
          </p:txBody>
        </p:sp>
        <p:sp>
          <p:nvSpPr>
            <p:cNvPr id="405" name="Freeform 160">
              <a:extLst>
                <a:ext uri="{FF2B5EF4-FFF2-40B4-BE49-F238E27FC236}">
                  <a16:creationId xmlns:a16="http://schemas.microsoft.com/office/drawing/2014/main" id="{444D8630-1D0B-494E-9004-60ED2E710E32}"/>
                </a:ext>
              </a:extLst>
            </p:cNvPr>
            <p:cNvSpPr>
              <a:spLocks/>
            </p:cNvSpPr>
            <p:nvPr/>
          </p:nvSpPr>
          <p:spPr bwMode="auto">
            <a:xfrm rot="60000">
              <a:off x="3087909" y="5749110"/>
              <a:ext cx="472251" cy="454553"/>
            </a:xfrm>
            <a:custGeom>
              <a:avLst/>
              <a:gdLst/>
              <a:ahLst/>
              <a:cxnLst>
                <a:cxn ang="0">
                  <a:pos x="322" y="244"/>
                </a:cxn>
                <a:cxn ang="0">
                  <a:pos x="285" y="241"/>
                </a:cxn>
                <a:cxn ang="0">
                  <a:pos x="280" y="212"/>
                </a:cxn>
                <a:cxn ang="0">
                  <a:pos x="0" y="0"/>
                </a:cxn>
                <a:cxn ang="0">
                  <a:pos x="204" y="246"/>
                </a:cxn>
                <a:cxn ang="0">
                  <a:pos x="268" y="259"/>
                </a:cxn>
                <a:cxn ang="0">
                  <a:pos x="283" y="291"/>
                </a:cxn>
                <a:cxn ang="0">
                  <a:pos x="615" y="537"/>
                </a:cxn>
                <a:cxn ang="0">
                  <a:pos x="322" y="244"/>
                </a:cxn>
              </a:cxnLst>
              <a:rect l="0" t="0" r="r" b="b"/>
              <a:pathLst>
                <a:path w="615" h="537">
                  <a:moveTo>
                    <a:pt x="322" y="244"/>
                  </a:moveTo>
                  <a:lnTo>
                    <a:pt x="285" y="241"/>
                  </a:lnTo>
                  <a:lnTo>
                    <a:pt x="280" y="212"/>
                  </a:lnTo>
                  <a:lnTo>
                    <a:pt x="0" y="0"/>
                  </a:lnTo>
                  <a:lnTo>
                    <a:pt x="204" y="246"/>
                  </a:lnTo>
                  <a:lnTo>
                    <a:pt x="268" y="259"/>
                  </a:lnTo>
                  <a:lnTo>
                    <a:pt x="283" y="291"/>
                  </a:lnTo>
                  <a:lnTo>
                    <a:pt x="615" y="537"/>
                  </a:lnTo>
                  <a:lnTo>
                    <a:pt x="322" y="244"/>
                  </a:lnTo>
                </a:path>
              </a:pathLst>
            </a:custGeom>
            <a:noFill/>
            <a:ln w="28575" cap="flat">
              <a:solidFill>
                <a:srgbClr val="00B050"/>
              </a:solidFill>
              <a:prstDash val="solid"/>
              <a:round/>
              <a:headEnd/>
              <a:tailEnd/>
            </a:ln>
          </p:spPr>
          <p:txBody>
            <a:bodyPr vert="horz" wrap="square" lIns="91440" tIns="45720" rIns="91440" bIns="45720" numCol="1" anchor="t" anchorCtr="0" compatLnSpc="1">
              <a:prstTxWarp prst="textNoShape">
                <a:avLst/>
              </a:prstTxWarp>
            </a:bodyPr>
            <a:lstStyle/>
            <a:p>
              <a:endParaRPr lang="en-US" sz="1600">
                <a:solidFill>
                  <a:srgbClr val="000000"/>
                </a:solidFill>
                <a:latin typeface="Arial"/>
              </a:endParaRPr>
            </a:p>
          </p:txBody>
        </p:sp>
      </p:grpSp>
      <p:grpSp>
        <p:nvGrpSpPr>
          <p:cNvPr id="418" name="Group 417">
            <a:extLst>
              <a:ext uri="{FF2B5EF4-FFF2-40B4-BE49-F238E27FC236}">
                <a16:creationId xmlns:a16="http://schemas.microsoft.com/office/drawing/2014/main" id="{20469EA7-8485-4AEE-A982-5A8F9BC126AC}"/>
              </a:ext>
            </a:extLst>
          </p:cNvPr>
          <p:cNvGrpSpPr/>
          <p:nvPr/>
        </p:nvGrpSpPr>
        <p:grpSpPr>
          <a:xfrm>
            <a:off x="6751825" y="3607740"/>
            <a:ext cx="2920992" cy="2857495"/>
            <a:chOff x="4947493" y="3573016"/>
            <a:chExt cx="2920992" cy="2857495"/>
          </a:xfrm>
        </p:grpSpPr>
        <p:pic>
          <p:nvPicPr>
            <p:cNvPr id="419" name="Picture 9" descr="ori_dF_HLS_sat">
              <a:extLst>
                <a:ext uri="{FF2B5EF4-FFF2-40B4-BE49-F238E27FC236}">
                  <a16:creationId xmlns:a16="http://schemas.microsoft.com/office/drawing/2014/main" id="{A82E0F3A-D1D4-408E-92CA-E37CE90DEF76}"/>
                </a:ext>
              </a:extLst>
            </p:cNvPr>
            <p:cNvPicPr>
              <a:picLocks noChangeAspect="1" noChangeArrowheads="1"/>
            </p:cNvPicPr>
            <p:nvPr/>
          </p:nvPicPr>
          <p:blipFill>
            <a:blip r:embed="rId11" cstate="print"/>
            <a:srcRect l="12500" t="9948" b="4165"/>
            <a:stretch>
              <a:fillRect/>
            </a:stretch>
          </p:blipFill>
          <p:spPr bwMode="auto">
            <a:xfrm>
              <a:off x="5405866" y="3906827"/>
              <a:ext cx="2159827" cy="2144369"/>
            </a:xfrm>
            <a:prstGeom prst="rect">
              <a:avLst/>
            </a:prstGeom>
            <a:noFill/>
            <a:ln w="19050">
              <a:noFill/>
              <a:miter lim="800000"/>
              <a:headEnd/>
              <a:tailEnd/>
            </a:ln>
            <a:effectLst>
              <a:softEdge rad="31750"/>
            </a:effectLst>
          </p:spPr>
        </p:pic>
        <p:grpSp>
          <p:nvGrpSpPr>
            <p:cNvPr id="420" name="Group 10">
              <a:extLst>
                <a:ext uri="{FF2B5EF4-FFF2-40B4-BE49-F238E27FC236}">
                  <a16:creationId xmlns:a16="http://schemas.microsoft.com/office/drawing/2014/main" id="{1DBCC56C-688F-4A7A-827E-D2F03E9B129E}"/>
                </a:ext>
              </a:extLst>
            </p:cNvPr>
            <p:cNvGrpSpPr>
              <a:grpSpLocks/>
            </p:cNvGrpSpPr>
            <p:nvPr/>
          </p:nvGrpSpPr>
          <p:grpSpPr bwMode="auto">
            <a:xfrm>
              <a:off x="5868689" y="5867205"/>
              <a:ext cx="1591983" cy="563306"/>
              <a:chOff x="10594" y="9133"/>
              <a:chExt cx="2055" cy="644"/>
            </a:xfrm>
          </p:grpSpPr>
          <p:sp>
            <p:nvSpPr>
              <p:cNvPr id="423" name="Rectangle 11">
                <a:extLst>
                  <a:ext uri="{FF2B5EF4-FFF2-40B4-BE49-F238E27FC236}">
                    <a16:creationId xmlns:a16="http://schemas.microsoft.com/office/drawing/2014/main" id="{C24E0B21-7BA2-43BB-B855-BFA5076F9501}"/>
                  </a:ext>
                </a:extLst>
              </p:cNvPr>
              <p:cNvSpPr>
                <a:spLocks noChangeAspect="1" noChangeArrowheads="1"/>
              </p:cNvSpPr>
              <p:nvPr/>
            </p:nvSpPr>
            <p:spPr bwMode="auto">
              <a:xfrm rot="5400000">
                <a:off x="11412" y="9492"/>
                <a:ext cx="409" cy="88"/>
              </a:xfrm>
              <a:prstGeom prst="rect">
                <a:avLst/>
              </a:prstGeom>
              <a:solidFill>
                <a:srgbClr val="0000FF"/>
              </a:solidFill>
              <a:ln w="9525" algn="ctr">
                <a:noFill/>
                <a:miter lim="800000"/>
                <a:headEnd/>
                <a:tailEnd/>
              </a:ln>
            </p:spPr>
            <p:txBody>
              <a:bodyPr anchor="ctr">
                <a:spAutoFit/>
              </a:bodyPr>
              <a:lstStyle/>
              <a:p>
                <a:endParaRPr lang="en-US">
                  <a:solidFill>
                    <a:srgbClr val="000000"/>
                  </a:solidFill>
                </a:endParaRPr>
              </a:p>
            </p:txBody>
          </p:sp>
          <p:sp>
            <p:nvSpPr>
              <p:cNvPr id="424" name="Rectangle 12">
                <a:extLst>
                  <a:ext uri="{FF2B5EF4-FFF2-40B4-BE49-F238E27FC236}">
                    <a16:creationId xmlns:a16="http://schemas.microsoft.com/office/drawing/2014/main" id="{9DDFEA13-CA83-48B1-A752-BD47F7351390}"/>
                  </a:ext>
                </a:extLst>
              </p:cNvPr>
              <p:cNvSpPr>
                <a:spLocks noChangeAspect="1" noChangeArrowheads="1"/>
              </p:cNvSpPr>
              <p:nvPr/>
            </p:nvSpPr>
            <p:spPr bwMode="auto">
              <a:xfrm rot="2744644">
                <a:off x="11047" y="9532"/>
                <a:ext cx="409" cy="81"/>
              </a:xfrm>
              <a:prstGeom prst="rect">
                <a:avLst/>
              </a:prstGeom>
              <a:solidFill>
                <a:srgbClr val="00C000"/>
              </a:solidFill>
              <a:ln w="9525" algn="ctr">
                <a:noFill/>
                <a:miter lim="800000"/>
                <a:headEnd/>
                <a:tailEnd/>
              </a:ln>
            </p:spPr>
            <p:txBody>
              <a:bodyPr anchor="ctr">
                <a:spAutoFit/>
              </a:bodyPr>
              <a:lstStyle/>
              <a:p>
                <a:endParaRPr lang="en-US">
                  <a:solidFill>
                    <a:srgbClr val="000000"/>
                  </a:solidFill>
                </a:endParaRPr>
              </a:p>
            </p:txBody>
          </p:sp>
          <p:sp>
            <p:nvSpPr>
              <p:cNvPr id="425" name="Rectangle 13">
                <a:extLst>
                  <a:ext uri="{FF2B5EF4-FFF2-40B4-BE49-F238E27FC236}">
                    <a16:creationId xmlns:a16="http://schemas.microsoft.com/office/drawing/2014/main" id="{C5276EDA-0BAC-456C-80D7-F1014CD0A500}"/>
                  </a:ext>
                </a:extLst>
              </p:cNvPr>
              <p:cNvSpPr>
                <a:spLocks noChangeAspect="1" noChangeArrowheads="1"/>
              </p:cNvSpPr>
              <p:nvPr/>
            </p:nvSpPr>
            <p:spPr bwMode="auto">
              <a:xfrm>
                <a:off x="10594" y="9525"/>
                <a:ext cx="409" cy="88"/>
              </a:xfrm>
              <a:prstGeom prst="rect">
                <a:avLst/>
              </a:prstGeom>
              <a:solidFill>
                <a:srgbClr val="F8F200"/>
              </a:solidFill>
              <a:ln w="9525" algn="ctr">
                <a:noFill/>
                <a:miter lim="800000"/>
                <a:headEnd/>
                <a:tailEnd/>
              </a:ln>
            </p:spPr>
            <p:txBody>
              <a:bodyPr anchor="ctr">
                <a:spAutoFit/>
              </a:bodyPr>
              <a:lstStyle/>
              <a:p>
                <a:endParaRPr lang="en-US">
                  <a:solidFill>
                    <a:srgbClr val="000000"/>
                  </a:solidFill>
                </a:endParaRPr>
              </a:p>
            </p:txBody>
          </p:sp>
          <p:sp>
            <p:nvSpPr>
              <p:cNvPr id="426" name="Rectangle 14">
                <a:extLst>
                  <a:ext uri="{FF2B5EF4-FFF2-40B4-BE49-F238E27FC236}">
                    <a16:creationId xmlns:a16="http://schemas.microsoft.com/office/drawing/2014/main" id="{DF1C1785-5D83-4D13-BAF6-AEED040B4B02}"/>
                  </a:ext>
                </a:extLst>
              </p:cNvPr>
              <p:cNvSpPr>
                <a:spLocks noChangeAspect="1" noChangeArrowheads="1"/>
              </p:cNvSpPr>
              <p:nvPr/>
            </p:nvSpPr>
            <p:spPr bwMode="auto">
              <a:xfrm rot="8055356">
                <a:off x="11739" y="9529"/>
                <a:ext cx="409" cy="88"/>
              </a:xfrm>
              <a:prstGeom prst="rect">
                <a:avLst/>
              </a:prstGeom>
              <a:solidFill>
                <a:srgbClr val="FF0000"/>
              </a:solidFill>
              <a:ln w="9525" algn="ctr">
                <a:noFill/>
                <a:miter lim="800000"/>
                <a:headEnd/>
                <a:tailEnd/>
              </a:ln>
            </p:spPr>
            <p:txBody>
              <a:bodyPr anchor="ctr">
                <a:spAutoFit/>
              </a:bodyPr>
              <a:lstStyle/>
              <a:p>
                <a:endParaRPr lang="en-US">
                  <a:solidFill>
                    <a:srgbClr val="000000"/>
                  </a:solidFill>
                </a:endParaRPr>
              </a:p>
            </p:txBody>
          </p:sp>
          <p:sp>
            <p:nvSpPr>
              <p:cNvPr id="427" name="Rectangle 13">
                <a:extLst>
                  <a:ext uri="{FF2B5EF4-FFF2-40B4-BE49-F238E27FC236}">
                    <a16:creationId xmlns:a16="http://schemas.microsoft.com/office/drawing/2014/main" id="{97A60D96-6428-40B3-9779-749409A1826C}"/>
                  </a:ext>
                </a:extLst>
              </p:cNvPr>
              <p:cNvSpPr>
                <a:spLocks noChangeArrowheads="1"/>
              </p:cNvSpPr>
              <p:nvPr/>
            </p:nvSpPr>
            <p:spPr bwMode="auto">
              <a:xfrm>
                <a:off x="12187" y="9133"/>
                <a:ext cx="462" cy="67"/>
              </a:xfrm>
              <a:prstGeom prst="rect">
                <a:avLst/>
              </a:prstGeom>
              <a:solidFill>
                <a:schemeClr val="bg1"/>
              </a:solidFill>
              <a:ln w="12700" algn="ctr">
                <a:solidFill>
                  <a:schemeClr val="tx1"/>
                </a:solidFill>
                <a:miter lim="800000"/>
                <a:headEnd/>
                <a:tailEnd/>
              </a:ln>
            </p:spPr>
            <p:txBody>
              <a:bodyPr anchor="ctr">
                <a:spAutoFit/>
              </a:bodyPr>
              <a:lstStyle/>
              <a:p>
                <a:endParaRPr lang="en-US">
                  <a:solidFill>
                    <a:srgbClr val="000000"/>
                  </a:solidFill>
                </a:endParaRPr>
              </a:p>
            </p:txBody>
          </p:sp>
        </p:grpSp>
        <p:sp>
          <p:nvSpPr>
            <p:cNvPr id="421" name="Rectangle 44">
              <a:extLst>
                <a:ext uri="{FF2B5EF4-FFF2-40B4-BE49-F238E27FC236}">
                  <a16:creationId xmlns:a16="http://schemas.microsoft.com/office/drawing/2014/main" id="{8B1A53B7-17A7-469A-A27C-836AED530F6A}"/>
                </a:ext>
              </a:extLst>
            </p:cNvPr>
            <p:cNvSpPr>
              <a:spLocks noChangeArrowheads="1"/>
            </p:cNvSpPr>
            <p:nvPr/>
          </p:nvSpPr>
          <p:spPr bwMode="auto">
            <a:xfrm>
              <a:off x="4947493" y="3573016"/>
              <a:ext cx="2920992" cy="276999"/>
            </a:xfrm>
            <a:prstGeom prst="rect">
              <a:avLst/>
            </a:prstGeom>
            <a:noFill/>
            <a:ln w="9525">
              <a:noFill/>
              <a:miter lim="800000"/>
              <a:headEnd/>
              <a:tailEnd/>
            </a:ln>
          </p:spPr>
          <p:txBody>
            <a:bodyPr wrap="none">
              <a:spAutoFit/>
            </a:bodyPr>
            <a:lstStyle/>
            <a:p>
              <a:r>
                <a:rPr lang="en-GB" sz="1200" dirty="0">
                  <a:solidFill>
                    <a:srgbClr val="000000"/>
                  </a:solidFill>
                  <a:latin typeface="Arial"/>
                </a:rPr>
                <a:t>Pixel-wise map of orientation preference</a:t>
              </a:r>
              <a:endParaRPr lang="en-US" sz="1200" dirty="0">
                <a:solidFill>
                  <a:srgbClr val="000000"/>
                </a:solidFill>
                <a:latin typeface="Arial"/>
              </a:endParaRPr>
            </a:p>
          </p:txBody>
        </p:sp>
        <p:sp>
          <p:nvSpPr>
            <p:cNvPr id="422" name="Rectangle 44">
              <a:extLst>
                <a:ext uri="{FF2B5EF4-FFF2-40B4-BE49-F238E27FC236}">
                  <a16:creationId xmlns:a16="http://schemas.microsoft.com/office/drawing/2014/main" id="{270366CD-19BC-4CB3-AEBE-674BFD501570}"/>
                </a:ext>
              </a:extLst>
            </p:cNvPr>
            <p:cNvSpPr>
              <a:spLocks noChangeArrowheads="1"/>
            </p:cNvSpPr>
            <p:nvPr/>
          </p:nvSpPr>
          <p:spPr bwMode="auto">
            <a:xfrm>
              <a:off x="6971335" y="5631083"/>
              <a:ext cx="579005" cy="261610"/>
            </a:xfrm>
            <a:prstGeom prst="rect">
              <a:avLst/>
            </a:prstGeom>
            <a:noFill/>
            <a:ln w="9525">
              <a:noFill/>
              <a:miter lim="800000"/>
              <a:headEnd/>
              <a:tailEnd/>
            </a:ln>
          </p:spPr>
          <p:txBody>
            <a:bodyPr wrap="none">
              <a:spAutoFit/>
            </a:bodyPr>
            <a:lstStyle/>
            <a:p>
              <a:r>
                <a:rPr lang="en-GB" sz="1050" dirty="0">
                  <a:solidFill>
                    <a:srgbClr val="FFFFFF"/>
                  </a:solidFill>
                  <a:latin typeface="Arial"/>
                </a:rPr>
                <a:t>50 </a:t>
              </a:r>
              <a:r>
                <a:rPr lang="el-GR" sz="1050" dirty="0">
                  <a:solidFill>
                    <a:srgbClr val="FFFFFF"/>
                  </a:solidFill>
                  <a:latin typeface="Arial"/>
                </a:rPr>
                <a:t>μ</a:t>
              </a:r>
              <a:r>
                <a:rPr lang="en-GB" sz="1050" dirty="0">
                  <a:solidFill>
                    <a:srgbClr val="FFFFFF"/>
                  </a:solidFill>
                  <a:latin typeface="Arial"/>
                </a:rPr>
                <a:t>m</a:t>
              </a:r>
              <a:endParaRPr lang="en-US" sz="1050" dirty="0">
                <a:solidFill>
                  <a:srgbClr val="FFFFFF"/>
                </a:solidFill>
                <a:latin typeface="Arial"/>
              </a:endParaRPr>
            </a:p>
          </p:txBody>
        </p:sp>
      </p:grpSp>
      <p:grpSp>
        <p:nvGrpSpPr>
          <p:cNvPr id="428" name="Group 427">
            <a:extLst>
              <a:ext uri="{FF2B5EF4-FFF2-40B4-BE49-F238E27FC236}">
                <a16:creationId xmlns:a16="http://schemas.microsoft.com/office/drawing/2014/main" id="{852C60DD-A010-4BFB-9E99-63FAE7F580AE}"/>
              </a:ext>
            </a:extLst>
          </p:cNvPr>
          <p:cNvGrpSpPr/>
          <p:nvPr/>
        </p:nvGrpSpPr>
        <p:grpSpPr>
          <a:xfrm>
            <a:off x="3655481" y="3319708"/>
            <a:ext cx="1386718" cy="1368152"/>
            <a:chOff x="3347864" y="3284984"/>
            <a:chExt cx="1386718" cy="1368152"/>
          </a:xfrm>
        </p:grpSpPr>
        <p:sp>
          <p:nvSpPr>
            <p:cNvPr id="429" name="Rectangle 428">
              <a:extLst>
                <a:ext uri="{FF2B5EF4-FFF2-40B4-BE49-F238E27FC236}">
                  <a16:creationId xmlns:a16="http://schemas.microsoft.com/office/drawing/2014/main" id="{1AF48DFC-6BEA-470F-B1DB-8232E1D077EE}"/>
                </a:ext>
              </a:extLst>
            </p:cNvPr>
            <p:cNvSpPr/>
            <p:nvPr/>
          </p:nvSpPr>
          <p:spPr>
            <a:xfrm>
              <a:off x="3347864" y="3284984"/>
              <a:ext cx="288032" cy="136815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solidFill>
                  <a:srgbClr val="FFFFFF"/>
                </a:solidFill>
              </a:endParaRPr>
            </a:p>
          </p:txBody>
        </p:sp>
        <p:sp>
          <p:nvSpPr>
            <p:cNvPr id="430" name="Rectangle 429">
              <a:extLst>
                <a:ext uri="{FF2B5EF4-FFF2-40B4-BE49-F238E27FC236}">
                  <a16:creationId xmlns:a16="http://schemas.microsoft.com/office/drawing/2014/main" id="{94D4AC40-AFD4-408F-A899-D12F7F9D2583}"/>
                </a:ext>
              </a:extLst>
            </p:cNvPr>
            <p:cNvSpPr/>
            <p:nvPr/>
          </p:nvSpPr>
          <p:spPr>
            <a:xfrm>
              <a:off x="4446550" y="3284984"/>
              <a:ext cx="288032" cy="136815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solidFill>
                  <a:srgbClr val="FFFFFF"/>
                </a:solidFill>
              </a:endParaRPr>
            </a:p>
          </p:txBody>
        </p:sp>
      </p:grpSp>
    </p:spTree>
    <p:extLst>
      <p:ext uri="{BB962C8B-B14F-4D97-AF65-F5344CB8AC3E}">
        <p14:creationId xmlns:p14="http://schemas.microsoft.com/office/powerpoint/2010/main" val="833183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6000" fill="hold"/>
                                        <p:tgtEl>
                                          <p:spTgt spid="285"/>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6"/>
                                        </p:tgtEl>
                                        <p:attrNameLst>
                                          <p:attrName>style.visibility</p:attrName>
                                        </p:attrNameLst>
                                      </p:cBhvr>
                                      <p:to>
                                        <p:strVal val="visible"/>
                                      </p:to>
                                    </p:set>
                                  </p:childTnLst>
                                </p:cTn>
                              </p:par>
                              <p:par>
                                <p:cTn id="11" presetID="3" presetClass="mediacall" presetSubtype="0" fill="hold" nodeType="withEffect">
                                  <p:stCondLst>
                                    <p:cond delay="0"/>
                                  </p:stCondLst>
                                  <p:childTnLst>
                                    <p:cmd type="call" cmd="stop">
                                      <p:cBhvr>
                                        <p:cTn id="12" dur="1" fill="hold"/>
                                        <p:tgtEl>
                                          <p:spTgt spid="285"/>
                                        </p:tgtEl>
                                      </p:cBhvr>
                                    </p:cmd>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42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2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4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video>
              <p:cMediaNode>
                <p:cTn id="25" repeatCount="indefinite" fill="hold" display="0">
                  <p:stCondLst>
                    <p:cond delay="indefinite"/>
                  </p:stCondLst>
                  <p:endCondLst>
                    <p:cond evt="onPrev" delay="0">
                      <p:tgtEl>
                        <p:sldTgt/>
                      </p:tgtEl>
                    </p:cond>
                  </p:endCondLst>
                </p:cTn>
                <p:tgtEl>
                  <p:spTgt spid="285"/>
                </p:tgtEl>
              </p:cMediaNode>
            </p:video>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tangle 42"/>
          <p:cNvSpPr/>
          <p:nvPr/>
        </p:nvSpPr>
        <p:spPr>
          <a:xfrm>
            <a:off x="1734240" y="92356"/>
            <a:ext cx="8136904" cy="461665"/>
          </a:xfrm>
          <a:prstGeom prst="rect">
            <a:avLst/>
          </a:prstGeom>
        </p:spPr>
        <p:txBody>
          <a:bodyPr wrap="square">
            <a:spAutoFit/>
          </a:bodyPr>
          <a:lstStyle/>
          <a:p>
            <a:pPr algn="ctr">
              <a:defRPr/>
            </a:pPr>
            <a:r>
              <a:rPr lang="en-US" sz="2400" b="1" dirty="0">
                <a:solidFill>
                  <a:srgbClr val="000000"/>
                </a:solidFill>
                <a:uFill>
                  <a:solidFill>
                    <a:srgbClr val="FFFFFF">
                      <a:lumMod val="50000"/>
                    </a:srgbClr>
                  </a:solidFill>
                </a:uFill>
              </a:rPr>
              <a:t>Mapping of orientation preference with single cell resolution</a:t>
            </a:r>
          </a:p>
        </p:txBody>
      </p:sp>
      <p:grpSp>
        <p:nvGrpSpPr>
          <p:cNvPr id="2" name="Group 1">
            <a:extLst>
              <a:ext uri="{FF2B5EF4-FFF2-40B4-BE49-F238E27FC236}">
                <a16:creationId xmlns:a16="http://schemas.microsoft.com/office/drawing/2014/main" id="{65392FA5-C46D-4017-8274-B1A6CF9F6F56}"/>
              </a:ext>
            </a:extLst>
          </p:cNvPr>
          <p:cNvGrpSpPr/>
          <p:nvPr/>
        </p:nvGrpSpPr>
        <p:grpSpPr>
          <a:xfrm>
            <a:off x="2354824" y="1736574"/>
            <a:ext cx="3625371" cy="2882601"/>
            <a:chOff x="2166288" y="1764515"/>
            <a:chExt cx="3094699" cy="2460654"/>
          </a:xfrm>
        </p:grpSpPr>
        <p:pic>
          <p:nvPicPr>
            <p:cNvPr id="23" name="Picture 10" descr="CellMap_ori_vector_angle_overlay">
              <a:extLst>
                <a:ext uri="{FF2B5EF4-FFF2-40B4-BE49-F238E27FC236}">
                  <a16:creationId xmlns:a16="http://schemas.microsoft.com/office/drawing/2014/main" id="{CA35970E-7280-45E3-BD05-52772183D145}"/>
                </a:ext>
              </a:extLst>
            </p:cNvPr>
            <p:cNvPicPr>
              <a:picLocks noChangeAspect="1" noChangeArrowheads="1"/>
            </p:cNvPicPr>
            <p:nvPr/>
          </p:nvPicPr>
          <p:blipFill>
            <a:blip r:embed="rId3" cstate="print"/>
            <a:srcRect l="14764" t="14764" r="14764" b="14764"/>
            <a:stretch>
              <a:fillRect/>
            </a:stretch>
          </p:blipFill>
          <p:spPr bwMode="auto">
            <a:xfrm>
              <a:off x="2391153" y="2092656"/>
              <a:ext cx="1931229" cy="1931229"/>
            </a:xfrm>
            <a:prstGeom prst="rect">
              <a:avLst/>
            </a:prstGeom>
            <a:noFill/>
            <a:ln w="12700">
              <a:solidFill>
                <a:schemeClr val="bg1"/>
              </a:solidFill>
              <a:miter lim="800000"/>
              <a:headEnd/>
              <a:tailEnd/>
            </a:ln>
          </p:spPr>
        </p:pic>
        <p:sp>
          <p:nvSpPr>
            <p:cNvPr id="24" name="Text Box 11">
              <a:extLst>
                <a:ext uri="{FF2B5EF4-FFF2-40B4-BE49-F238E27FC236}">
                  <a16:creationId xmlns:a16="http://schemas.microsoft.com/office/drawing/2014/main" id="{4CEC0503-6CF6-46D2-A90F-0E2453DA295A}"/>
                </a:ext>
              </a:extLst>
            </p:cNvPr>
            <p:cNvSpPr txBox="1">
              <a:spLocks noChangeArrowheads="1"/>
            </p:cNvSpPr>
            <p:nvPr/>
          </p:nvSpPr>
          <p:spPr bwMode="auto">
            <a:xfrm>
              <a:off x="2226553" y="3759741"/>
              <a:ext cx="777124" cy="258532"/>
            </a:xfrm>
            <a:prstGeom prst="rect">
              <a:avLst/>
            </a:prstGeom>
            <a:noFill/>
            <a:ln w="28575">
              <a:noFill/>
              <a:miter lim="800000"/>
              <a:headEnd/>
              <a:tailEnd/>
            </a:ln>
          </p:spPr>
          <p:txBody>
            <a:bodyPr wrap="square">
              <a:spAutoFit/>
            </a:bodyPr>
            <a:lstStyle/>
            <a:p>
              <a:pPr algn="ctr">
                <a:lnSpc>
                  <a:spcPct val="90000"/>
                </a:lnSpc>
              </a:pPr>
              <a:r>
                <a:rPr lang="en-US" sz="1200" dirty="0">
                  <a:solidFill>
                    <a:srgbClr val="FFFFFF"/>
                  </a:solidFill>
                  <a:latin typeface="Calibri" pitchFamily="34" charset="0"/>
                  <a:cs typeface="Calibri" pitchFamily="34" charset="0"/>
                </a:rPr>
                <a:t>50 µm</a:t>
              </a:r>
              <a:endParaRPr lang="en-GB" sz="1200" dirty="0">
                <a:solidFill>
                  <a:srgbClr val="FFFFFF"/>
                </a:solidFill>
                <a:latin typeface="Calibri" pitchFamily="34" charset="0"/>
                <a:cs typeface="Calibri" pitchFamily="34" charset="0"/>
              </a:endParaRPr>
            </a:p>
          </p:txBody>
        </p:sp>
        <p:sp>
          <p:nvSpPr>
            <p:cNvPr id="25" name="Text Box 11">
              <a:extLst>
                <a:ext uri="{FF2B5EF4-FFF2-40B4-BE49-F238E27FC236}">
                  <a16:creationId xmlns:a16="http://schemas.microsoft.com/office/drawing/2014/main" id="{8D6FC698-7155-42D7-81D2-1839B80E489A}"/>
                </a:ext>
              </a:extLst>
            </p:cNvPr>
            <p:cNvSpPr txBox="1">
              <a:spLocks noChangeArrowheads="1"/>
            </p:cNvSpPr>
            <p:nvPr/>
          </p:nvSpPr>
          <p:spPr bwMode="auto">
            <a:xfrm>
              <a:off x="2166288" y="1764515"/>
              <a:ext cx="1145579" cy="369332"/>
            </a:xfrm>
            <a:prstGeom prst="rect">
              <a:avLst/>
            </a:prstGeom>
            <a:noFill/>
            <a:ln w="28575">
              <a:noFill/>
              <a:miter lim="800000"/>
              <a:headEnd/>
              <a:tailEnd/>
            </a:ln>
          </p:spPr>
          <p:txBody>
            <a:bodyPr wrap="square">
              <a:spAutoFit/>
            </a:bodyPr>
            <a:lstStyle/>
            <a:p>
              <a:pPr algn="ctr">
                <a:lnSpc>
                  <a:spcPct val="90000"/>
                </a:lnSpc>
              </a:pPr>
              <a:r>
                <a:rPr lang="en-US" sz="2000" dirty="0">
                  <a:solidFill>
                    <a:srgbClr val="000000"/>
                  </a:solidFill>
                  <a:latin typeface="Calibri" pitchFamily="34" charset="0"/>
                  <a:cs typeface="Calibri" pitchFamily="34" charset="0"/>
                </a:rPr>
                <a:t>Mouse</a:t>
              </a:r>
              <a:endParaRPr lang="en-GB" sz="2000" dirty="0">
                <a:solidFill>
                  <a:srgbClr val="000000"/>
                </a:solidFill>
                <a:latin typeface="Calibri" pitchFamily="34" charset="0"/>
                <a:cs typeface="Calibri" pitchFamily="34" charset="0"/>
              </a:endParaRPr>
            </a:p>
          </p:txBody>
        </p:sp>
        <p:sp>
          <p:nvSpPr>
            <p:cNvPr id="26" name="Rectangle 25">
              <a:extLst>
                <a:ext uri="{FF2B5EF4-FFF2-40B4-BE49-F238E27FC236}">
                  <a16:creationId xmlns:a16="http://schemas.microsoft.com/office/drawing/2014/main" id="{5D99E780-750D-47E3-800D-10E0D356F878}"/>
                </a:ext>
              </a:extLst>
            </p:cNvPr>
            <p:cNvSpPr>
              <a:spLocks noChangeArrowheads="1"/>
            </p:cNvSpPr>
            <p:nvPr/>
          </p:nvSpPr>
          <p:spPr bwMode="auto">
            <a:xfrm>
              <a:off x="2445185" y="3967539"/>
              <a:ext cx="324000" cy="18000"/>
            </a:xfrm>
            <a:prstGeom prst="rect">
              <a:avLst/>
            </a:prstGeom>
            <a:solidFill>
              <a:schemeClr val="bg1"/>
            </a:solidFill>
            <a:ln w="9525" algn="ctr">
              <a:solidFill>
                <a:schemeClr val="bg1"/>
              </a:solidFill>
              <a:miter lim="800000"/>
              <a:headEnd/>
              <a:tailEnd/>
            </a:ln>
          </p:spPr>
          <p:txBody>
            <a:bodyPr anchor="ctr">
              <a:spAutoFit/>
            </a:bodyPr>
            <a:lstStyle/>
            <a:p>
              <a:endParaRPr lang="en-US">
                <a:solidFill>
                  <a:srgbClr val="000000"/>
                </a:solidFill>
                <a:latin typeface="Arial" pitchFamily="34" charset="0"/>
              </a:endParaRPr>
            </a:p>
          </p:txBody>
        </p:sp>
        <p:sp>
          <p:nvSpPr>
            <p:cNvPr id="27" name="Rectangle 20">
              <a:extLst>
                <a:ext uri="{FF2B5EF4-FFF2-40B4-BE49-F238E27FC236}">
                  <a16:creationId xmlns:a16="http://schemas.microsoft.com/office/drawing/2014/main" id="{4063F910-7FC3-4E49-8CDC-B074E17F3000}"/>
                </a:ext>
              </a:extLst>
            </p:cNvPr>
            <p:cNvSpPr>
              <a:spLocks noChangeAspect="1" noChangeArrowheads="1"/>
            </p:cNvSpPr>
            <p:nvPr/>
          </p:nvSpPr>
          <p:spPr bwMode="auto">
            <a:xfrm rot="5400000">
              <a:off x="2685949" y="4130541"/>
              <a:ext cx="136695" cy="27829"/>
            </a:xfrm>
            <a:prstGeom prst="rect">
              <a:avLst/>
            </a:prstGeom>
            <a:solidFill>
              <a:srgbClr val="0000FF"/>
            </a:solidFill>
            <a:ln w="9525" algn="ctr">
              <a:noFill/>
              <a:miter lim="800000"/>
              <a:headEnd/>
              <a:tailEnd/>
            </a:ln>
          </p:spPr>
          <p:txBody>
            <a:bodyPr anchor="ctr">
              <a:spAutoFit/>
            </a:bodyPr>
            <a:lstStyle/>
            <a:p>
              <a:endParaRPr lang="en-US">
                <a:solidFill>
                  <a:srgbClr val="000000"/>
                </a:solidFill>
              </a:endParaRPr>
            </a:p>
          </p:txBody>
        </p:sp>
        <p:sp>
          <p:nvSpPr>
            <p:cNvPr id="28" name="Rectangle 21">
              <a:extLst>
                <a:ext uri="{FF2B5EF4-FFF2-40B4-BE49-F238E27FC236}">
                  <a16:creationId xmlns:a16="http://schemas.microsoft.com/office/drawing/2014/main" id="{8AD04061-D051-4E7D-B5E2-3D7B8896417F}"/>
                </a:ext>
              </a:extLst>
            </p:cNvPr>
            <p:cNvSpPr>
              <a:spLocks noChangeAspect="1" noChangeArrowheads="1"/>
            </p:cNvSpPr>
            <p:nvPr/>
          </p:nvSpPr>
          <p:spPr bwMode="auto">
            <a:xfrm rot="2744644">
              <a:off x="2570521" y="4143847"/>
              <a:ext cx="136695" cy="25616"/>
            </a:xfrm>
            <a:prstGeom prst="rect">
              <a:avLst/>
            </a:prstGeom>
            <a:solidFill>
              <a:srgbClr val="00C000"/>
            </a:solidFill>
            <a:ln w="9525" algn="ctr">
              <a:noFill/>
              <a:miter lim="800000"/>
              <a:headEnd/>
              <a:tailEnd/>
            </a:ln>
          </p:spPr>
          <p:txBody>
            <a:bodyPr anchor="ctr">
              <a:spAutoFit/>
            </a:bodyPr>
            <a:lstStyle/>
            <a:p>
              <a:endParaRPr lang="en-US">
                <a:solidFill>
                  <a:srgbClr val="000000"/>
                </a:solidFill>
              </a:endParaRPr>
            </a:p>
          </p:txBody>
        </p:sp>
        <p:sp>
          <p:nvSpPr>
            <p:cNvPr id="40" name="Rectangle 22">
              <a:extLst>
                <a:ext uri="{FF2B5EF4-FFF2-40B4-BE49-F238E27FC236}">
                  <a16:creationId xmlns:a16="http://schemas.microsoft.com/office/drawing/2014/main" id="{2FB18CF8-0E81-472C-9A97-93FAE1CEB2B8}"/>
                </a:ext>
              </a:extLst>
            </p:cNvPr>
            <p:cNvSpPr>
              <a:spLocks noChangeAspect="1" noChangeArrowheads="1"/>
            </p:cNvSpPr>
            <p:nvPr/>
          </p:nvSpPr>
          <p:spPr bwMode="auto">
            <a:xfrm>
              <a:off x="2430940" y="4140779"/>
              <a:ext cx="129343" cy="29411"/>
            </a:xfrm>
            <a:prstGeom prst="rect">
              <a:avLst/>
            </a:prstGeom>
            <a:solidFill>
              <a:srgbClr val="F8F200"/>
            </a:solidFill>
            <a:ln w="9525" algn="ctr">
              <a:noFill/>
              <a:miter lim="800000"/>
              <a:headEnd/>
              <a:tailEnd/>
            </a:ln>
          </p:spPr>
          <p:txBody>
            <a:bodyPr anchor="ctr">
              <a:spAutoFit/>
            </a:bodyPr>
            <a:lstStyle/>
            <a:p>
              <a:endParaRPr lang="en-US">
                <a:solidFill>
                  <a:srgbClr val="000000"/>
                </a:solidFill>
              </a:endParaRPr>
            </a:p>
          </p:txBody>
        </p:sp>
        <p:sp>
          <p:nvSpPr>
            <p:cNvPr id="41" name="Rectangle 23">
              <a:extLst>
                <a:ext uri="{FF2B5EF4-FFF2-40B4-BE49-F238E27FC236}">
                  <a16:creationId xmlns:a16="http://schemas.microsoft.com/office/drawing/2014/main" id="{C7FCBC8D-0383-4800-BAFF-FC44EE9CE3C9}"/>
                </a:ext>
              </a:extLst>
            </p:cNvPr>
            <p:cNvSpPr>
              <a:spLocks noChangeAspect="1" noChangeArrowheads="1"/>
            </p:cNvSpPr>
            <p:nvPr/>
          </p:nvSpPr>
          <p:spPr bwMode="auto">
            <a:xfrm rot="8055356">
              <a:off x="2789360" y="4142907"/>
              <a:ext cx="136695" cy="27829"/>
            </a:xfrm>
            <a:prstGeom prst="rect">
              <a:avLst/>
            </a:prstGeom>
            <a:solidFill>
              <a:srgbClr val="FF0000"/>
            </a:solidFill>
            <a:ln w="9525" algn="ctr">
              <a:noFill/>
              <a:miter lim="800000"/>
              <a:headEnd/>
              <a:tailEnd/>
            </a:ln>
          </p:spPr>
          <p:txBody>
            <a:bodyPr anchor="ctr">
              <a:spAutoFit/>
            </a:bodyPr>
            <a:lstStyle/>
            <a:p>
              <a:endParaRPr lang="en-US">
                <a:solidFill>
                  <a:srgbClr val="000000"/>
                </a:solidFill>
              </a:endParaRPr>
            </a:p>
          </p:txBody>
        </p:sp>
        <p:sp>
          <p:nvSpPr>
            <p:cNvPr id="42" name="Text Box 11">
              <a:extLst>
                <a:ext uri="{FF2B5EF4-FFF2-40B4-BE49-F238E27FC236}">
                  <a16:creationId xmlns:a16="http://schemas.microsoft.com/office/drawing/2014/main" id="{6D0E6FBF-F80D-42B3-8A2B-BCD76DCD8736}"/>
                </a:ext>
              </a:extLst>
            </p:cNvPr>
            <p:cNvSpPr txBox="1">
              <a:spLocks noChangeArrowheads="1"/>
            </p:cNvSpPr>
            <p:nvPr/>
          </p:nvSpPr>
          <p:spPr bwMode="auto">
            <a:xfrm>
              <a:off x="4483863" y="3780739"/>
              <a:ext cx="777124" cy="258532"/>
            </a:xfrm>
            <a:prstGeom prst="rect">
              <a:avLst/>
            </a:prstGeom>
            <a:noFill/>
            <a:ln w="28575">
              <a:noFill/>
              <a:miter lim="800000"/>
              <a:headEnd/>
              <a:tailEnd/>
            </a:ln>
          </p:spPr>
          <p:txBody>
            <a:bodyPr wrap="square">
              <a:spAutoFit/>
            </a:bodyPr>
            <a:lstStyle/>
            <a:p>
              <a:pPr algn="ctr">
                <a:lnSpc>
                  <a:spcPct val="90000"/>
                </a:lnSpc>
              </a:pPr>
              <a:r>
                <a:rPr lang="en-US" sz="1200" dirty="0">
                  <a:solidFill>
                    <a:srgbClr val="FFFFFF"/>
                  </a:solidFill>
                  <a:latin typeface="Calibri" pitchFamily="34" charset="0"/>
                  <a:cs typeface="Calibri" pitchFamily="34" charset="0"/>
                </a:rPr>
                <a:t>50 µm</a:t>
              </a:r>
              <a:endParaRPr lang="en-GB" sz="1200" dirty="0">
                <a:solidFill>
                  <a:srgbClr val="FFFFFF"/>
                </a:solidFill>
                <a:latin typeface="Calibri" pitchFamily="34" charset="0"/>
                <a:cs typeface="Calibri" pitchFamily="34" charset="0"/>
              </a:endParaRPr>
            </a:p>
          </p:txBody>
        </p:sp>
        <p:sp>
          <p:nvSpPr>
            <p:cNvPr id="48" name="Rectangle 47">
              <a:extLst>
                <a:ext uri="{FF2B5EF4-FFF2-40B4-BE49-F238E27FC236}">
                  <a16:creationId xmlns:a16="http://schemas.microsoft.com/office/drawing/2014/main" id="{00326615-EFEB-4288-B430-117CC2408271}"/>
                </a:ext>
              </a:extLst>
            </p:cNvPr>
            <p:cNvSpPr>
              <a:spLocks noChangeArrowheads="1"/>
            </p:cNvSpPr>
            <p:nvPr/>
          </p:nvSpPr>
          <p:spPr bwMode="auto">
            <a:xfrm>
              <a:off x="4702495" y="3988537"/>
              <a:ext cx="324000" cy="18000"/>
            </a:xfrm>
            <a:prstGeom prst="rect">
              <a:avLst/>
            </a:prstGeom>
            <a:solidFill>
              <a:schemeClr val="bg1"/>
            </a:solidFill>
            <a:ln w="9525" algn="ctr">
              <a:solidFill>
                <a:schemeClr val="bg1"/>
              </a:solidFill>
              <a:miter lim="800000"/>
              <a:headEnd/>
              <a:tailEnd/>
            </a:ln>
          </p:spPr>
          <p:txBody>
            <a:bodyPr anchor="ctr">
              <a:spAutoFit/>
            </a:bodyPr>
            <a:lstStyle/>
            <a:p>
              <a:endParaRPr lang="en-US">
                <a:solidFill>
                  <a:srgbClr val="000000"/>
                </a:solidFill>
                <a:latin typeface="Arial" pitchFamily="34" charset="0"/>
              </a:endParaRPr>
            </a:p>
          </p:txBody>
        </p:sp>
      </p:grpSp>
      <p:grpSp>
        <p:nvGrpSpPr>
          <p:cNvPr id="52" name="Group 51">
            <a:extLst>
              <a:ext uri="{FF2B5EF4-FFF2-40B4-BE49-F238E27FC236}">
                <a16:creationId xmlns:a16="http://schemas.microsoft.com/office/drawing/2014/main" id="{2ED559FF-18BC-42C2-A8E3-1A5905A4529E}"/>
              </a:ext>
            </a:extLst>
          </p:cNvPr>
          <p:cNvGrpSpPr/>
          <p:nvPr/>
        </p:nvGrpSpPr>
        <p:grpSpPr>
          <a:xfrm>
            <a:off x="5414471" y="1736574"/>
            <a:ext cx="3214111" cy="2985183"/>
            <a:chOff x="656611" y="790582"/>
            <a:chExt cx="2743638" cy="2548220"/>
          </a:xfrm>
        </p:grpSpPr>
        <p:grpSp>
          <p:nvGrpSpPr>
            <p:cNvPr id="53" name="Group 31">
              <a:extLst>
                <a:ext uri="{FF2B5EF4-FFF2-40B4-BE49-F238E27FC236}">
                  <a16:creationId xmlns:a16="http://schemas.microsoft.com/office/drawing/2014/main" id="{DCBDC80E-B97A-471F-ABA9-C0482229FE8F}"/>
                </a:ext>
              </a:extLst>
            </p:cNvPr>
            <p:cNvGrpSpPr/>
            <p:nvPr/>
          </p:nvGrpSpPr>
          <p:grpSpPr>
            <a:xfrm>
              <a:off x="656611" y="790582"/>
              <a:ext cx="2743638" cy="2548220"/>
              <a:chOff x="1642011" y="1143696"/>
              <a:chExt cx="2743638" cy="2548220"/>
            </a:xfrm>
          </p:grpSpPr>
          <p:pic>
            <p:nvPicPr>
              <p:cNvPr id="59" name="Picture 13">
                <a:extLst>
                  <a:ext uri="{FF2B5EF4-FFF2-40B4-BE49-F238E27FC236}">
                    <a16:creationId xmlns:a16="http://schemas.microsoft.com/office/drawing/2014/main" id="{F120E85D-881B-4261-B75A-7386C5ADB187}"/>
                  </a:ext>
                </a:extLst>
              </p:cNvPr>
              <p:cNvPicPr>
                <a:picLocks noChangeAspect="1" noChangeArrowheads="1"/>
              </p:cNvPicPr>
              <p:nvPr/>
            </p:nvPicPr>
            <p:blipFill>
              <a:blip r:embed="rId4" cstate="print"/>
              <a:srcRect l="3819" r="3819"/>
              <a:stretch>
                <a:fillRect/>
              </a:stretch>
            </p:blipFill>
            <p:spPr bwMode="auto">
              <a:xfrm>
                <a:off x="2016551" y="1477733"/>
                <a:ext cx="1991529" cy="1993392"/>
              </a:xfrm>
              <a:prstGeom prst="rect">
                <a:avLst/>
              </a:prstGeom>
              <a:gradFill rotWithShape="0">
                <a:gsLst>
                  <a:gs pos="0">
                    <a:srgbClr val="FFFFFF"/>
                  </a:gs>
                  <a:gs pos="50000">
                    <a:schemeClr val="accent2"/>
                  </a:gs>
                  <a:gs pos="100000">
                    <a:srgbClr val="FFFFFF"/>
                  </a:gs>
                </a:gsLst>
                <a:lin ang="0" scaled="1"/>
              </a:gradFill>
              <a:ln w="19050">
                <a:solidFill>
                  <a:schemeClr val="bg1"/>
                </a:solidFill>
                <a:miter lim="800000"/>
                <a:headEnd/>
                <a:tailEnd/>
              </a:ln>
              <a:effectLst/>
            </p:spPr>
          </p:pic>
          <p:sp>
            <p:nvSpPr>
              <p:cNvPr id="60" name="Text Box 14">
                <a:extLst>
                  <a:ext uri="{FF2B5EF4-FFF2-40B4-BE49-F238E27FC236}">
                    <a16:creationId xmlns:a16="http://schemas.microsoft.com/office/drawing/2014/main" id="{7FAB5D4B-C1B6-418A-87DE-BC7D75F82187}"/>
                  </a:ext>
                </a:extLst>
              </p:cNvPr>
              <p:cNvSpPr txBox="1">
                <a:spLocks noChangeArrowheads="1"/>
              </p:cNvSpPr>
              <p:nvPr/>
            </p:nvSpPr>
            <p:spPr bwMode="auto">
              <a:xfrm>
                <a:off x="1642011" y="1143696"/>
                <a:ext cx="1043695" cy="369332"/>
              </a:xfrm>
              <a:prstGeom prst="rect">
                <a:avLst/>
              </a:prstGeom>
              <a:noFill/>
              <a:ln w="28575">
                <a:noFill/>
                <a:miter lim="800000"/>
                <a:headEnd/>
                <a:tailEnd/>
              </a:ln>
            </p:spPr>
            <p:txBody>
              <a:bodyPr wrap="square">
                <a:spAutoFit/>
              </a:bodyPr>
              <a:lstStyle/>
              <a:p>
                <a:pPr algn="ctr">
                  <a:lnSpc>
                    <a:spcPct val="90000"/>
                  </a:lnSpc>
                </a:pPr>
                <a:r>
                  <a:rPr lang="en-US" sz="2000" dirty="0">
                    <a:solidFill>
                      <a:srgbClr val="000000"/>
                    </a:solidFill>
                    <a:latin typeface="Calibri" pitchFamily="34" charset="0"/>
                    <a:cs typeface="Calibri" pitchFamily="34" charset="0"/>
                  </a:rPr>
                  <a:t>Cat</a:t>
                </a:r>
                <a:endParaRPr lang="en-GB" sz="2000" dirty="0">
                  <a:solidFill>
                    <a:srgbClr val="000000"/>
                  </a:solidFill>
                  <a:latin typeface="Calibri" pitchFamily="34" charset="0"/>
                  <a:cs typeface="Calibri" pitchFamily="34" charset="0"/>
                </a:endParaRPr>
              </a:p>
            </p:txBody>
          </p:sp>
          <p:sp>
            <p:nvSpPr>
              <p:cNvPr id="61" name="Text Box 15">
                <a:extLst>
                  <a:ext uri="{FF2B5EF4-FFF2-40B4-BE49-F238E27FC236}">
                    <a16:creationId xmlns:a16="http://schemas.microsoft.com/office/drawing/2014/main" id="{0CCC61B4-6AFB-4FBC-83D8-E7C8570D429B}"/>
                  </a:ext>
                </a:extLst>
              </p:cNvPr>
              <p:cNvSpPr txBox="1">
                <a:spLocks noChangeArrowheads="1"/>
              </p:cNvSpPr>
              <p:nvPr/>
            </p:nvSpPr>
            <p:spPr bwMode="auto">
              <a:xfrm>
                <a:off x="2516685" y="3433384"/>
                <a:ext cx="1868964" cy="258532"/>
              </a:xfrm>
              <a:prstGeom prst="rect">
                <a:avLst/>
              </a:prstGeom>
              <a:noFill/>
              <a:ln w="28575">
                <a:noFill/>
                <a:miter lim="800000"/>
                <a:headEnd/>
                <a:tailEnd/>
              </a:ln>
            </p:spPr>
            <p:txBody>
              <a:bodyPr wrap="square">
                <a:spAutoFit/>
              </a:bodyPr>
              <a:lstStyle/>
              <a:p>
                <a:pPr algn="ctr">
                  <a:lnSpc>
                    <a:spcPct val="90000"/>
                  </a:lnSpc>
                </a:pPr>
                <a:r>
                  <a:rPr lang="en-US" sz="1200" dirty="0">
                    <a:solidFill>
                      <a:srgbClr val="000000"/>
                    </a:solidFill>
                    <a:latin typeface="Calibri" pitchFamily="34" charset="0"/>
                    <a:cs typeface="Calibri" pitchFamily="34" charset="0"/>
                  </a:rPr>
                  <a:t>Ohki </a:t>
                </a:r>
                <a:r>
                  <a:rPr lang="en-US" sz="1200" i="1" dirty="0">
                    <a:solidFill>
                      <a:srgbClr val="000000"/>
                    </a:solidFill>
                    <a:latin typeface="Calibri" pitchFamily="34" charset="0"/>
                    <a:cs typeface="Calibri" pitchFamily="34" charset="0"/>
                  </a:rPr>
                  <a:t>et al.</a:t>
                </a:r>
                <a:r>
                  <a:rPr lang="en-US" sz="1200" dirty="0">
                    <a:solidFill>
                      <a:srgbClr val="000000"/>
                    </a:solidFill>
                    <a:latin typeface="Calibri" pitchFamily="34" charset="0"/>
                    <a:cs typeface="Calibri" pitchFamily="34" charset="0"/>
                  </a:rPr>
                  <a:t>, 2006</a:t>
                </a:r>
                <a:endParaRPr lang="en-GB" sz="1200" dirty="0">
                  <a:solidFill>
                    <a:srgbClr val="000000"/>
                  </a:solidFill>
                  <a:latin typeface="Calibri" pitchFamily="34" charset="0"/>
                  <a:cs typeface="Calibri" pitchFamily="34" charset="0"/>
                </a:endParaRPr>
              </a:p>
            </p:txBody>
          </p:sp>
        </p:grpSp>
        <p:grpSp>
          <p:nvGrpSpPr>
            <p:cNvPr id="54" name="Group 19">
              <a:extLst>
                <a:ext uri="{FF2B5EF4-FFF2-40B4-BE49-F238E27FC236}">
                  <a16:creationId xmlns:a16="http://schemas.microsoft.com/office/drawing/2014/main" id="{46AE9C9D-6DEE-4FEE-80F4-A3C134197D58}"/>
                </a:ext>
              </a:extLst>
            </p:cNvPr>
            <p:cNvGrpSpPr>
              <a:grpSpLocks/>
            </p:cNvGrpSpPr>
            <p:nvPr/>
          </p:nvGrpSpPr>
          <p:grpSpPr bwMode="auto">
            <a:xfrm>
              <a:off x="1123997" y="3095336"/>
              <a:ext cx="440840" cy="149061"/>
              <a:chOff x="10594" y="9331"/>
              <a:chExt cx="1394" cy="446"/>
            </a:xfrm>
          </p:grpSpPr>
          <p:sp>
            <p:nvSpPr>
              <p:cNvPr id="55" name="Rectangle 20">
                <a:extLst>
                  <a:ext uri="{FF2B5EF4-FFF2-40B4-BE49-F238E27FC236}">
                    <a16:creationId xmlns:a16="http://schemas.microsoft.com/office/drawing/2014/main" id="{69CB4153-E21C-4756-A4B5-280DF88F29D4}"/>
                  </a:ext>
                </a:extLst>
              </p:cNvPr>
              <p:cNvSpPr>
                <a:spLocks noChangeAspect="1" noChangeArrowheads="1"/>
              </p:cNvSpPr>
              <p:nvPr/>
            </p:nvSpPr>
            <p:spPr bwMode="auto">
              <a:xfrm rot="5400000">
                <a:off x="11412" y="9492"/>
                <a:ext cx="409" cy="88"/>
              </a:xfrm>
              <a:prstGeom prst="rect">
                <a:avLst/>
              </a:prstGeom>
              <a:solidFill>
                <a:srgbClr val="0000FF"/>
              </a:solidFill>
              <a:ln w="9525" algn="ctr">
                <a:noFill/>
                <a:miter lim="800000"/>
                <a:headEnd/>
                <a:tailEnd/>
              </a:ln>
            </p:spPr>
            <p:txBody>
              <a:bodyPr anchor="ctr">
                <a:spAutoFit/>
              </a:bodyPr>
              <a:lstStyle/>
              <a:p>
                <a:endParaRPr lang="en-US">
                  <a:solidFill>
                    <a:srgbClr val="000000"/>
                  </a:solidFill>
                </a:endParaRPr>
              </a:p>
            </p:txBody>
          </p:sp>
          <p:sp>
            <p:nvSpPr>
              <p:cNvPr id="56" name="Rectangle 21">
                <a:extLst>
                  <a:ext uri="{FF2B5EF4-FFF2-40B4-BE49-F238E27FC236}">
                    <a16:creationId xmlns:a16="http://schemas.microsoft.com/office/drawing/2014/main" id="{B5FF8B4E-57BB-4F8F-A561-607C4F789E10}"/>
                  </a:ext>
                </a:extLst>
              </p:cNvPr>
              <p:cNvSpPr>
                <a:spLocks noChangeAspect="1" noChangeArrowheads="1"/>
              </p:cNvSpPr>
              <p:nvPr/>
            </p:nvSpPr>
            <p:spPr bwMode="auto">
              <a:xfrm rot="2744644">
                <a:off x="11047" y="9532"/>
                <a:ext cx="409" cy="81"/>
              </a:xfrm>
              <a:prstGeom prst="rect">
                <a:avLst/>
              </a:prstGeom>
              <a:solidFill>
                <a:srgbClr val="00C000"/>
              </a:solidFill>
              <a:ln w="9525" algn="ctr">
                <a:noFill/>
                <a:miter lim="800000"/>
                <a:headEnd/>
                <a:tailEnd/>
              </a:ln>
            </p:spPr>
            <p:txBody>
              <a:bodyPr anchor="ctr">
                <a:spAutoFit/>
              </a:bodyPr>
              <a:lstStyle/>
              <a:p>
                <a:endParaRPr lang="en-US">
                  <a:solidFill>
                    <a:srgbClr val="000000"/>
                  </a:solidFill>
                </a:endParaRPr>
              </a:p>
            </p:txBody>
          </p:sp>
          <p:sp>
            <p:nvSpPr>
              <p:cNvPr id="57" name="Rectangle 22">
                <a:extLst>
                  <a:ext uri="{FF2B5EF4-FFF2-40B4-BE49-F238E27FC236}">
                    <a16:creationId xmlns:a16="http://schemas.microsoft.com/office/drawing/2014/main" id="{9C602A27-BC69-4816-91F9-A4B066079068}"/>
                  </a:ext>
                </a:extLst>
              </p:cNvPr>
              <p:cNvSpPr>
                <a:spLocks noChangeAspect="1" noChangeArrowheads="1"/>
              </p:cNvSpPr>
              <p:nvPr/>
            </p:nvSpPr>
            <p:spPr bwMode="auto">
              <a:xfrm>
                <a:off x="10594" y="9525"/>
                <a:ext cx="409" cy="88"/>
              </a:xfrm>
              <a:prstGeom prst="rect">
                <a:avLst/>
              </a:prstGeom>
              <a:solidFill>
                <a:srgbClr val="F8F200"/>
              </a:solidFill>
              <a:ln w="9525" algn="ctr">
                <a:noFill/>
                <a:miter lim="800000"/>
                <a:headEnd/>
                <a:tailEnd/>
              </a:ln>
            </p:spPr>
            <p:txBody>
              <a:bodyPr anchor="ctr">
                <a:spAutoFit/>
              </a:bodyPr>
              <a:lstStyle/>
              <a:p>
                <a:endParaRPr lang="en-US">
                  <a:solidFill>
                    <a:srgbClr val="000000"/>
                  </a:solidFill>
                </a:endParaRPr>
              </a:p>
            </p:txBody>
          </p:sp>
          <p:sp>
            <p:nvSpPr>
              <p:cNvPr id="58" name="Rectangle 23">
                <a:extLst>
                  <a:ext uri="{FF2B5EF4-FFF2-40B4-BE49-F238E27FC236}">
                    <a16:creationId xmlns:a16="http://schemas.microsoft.com/office/drawing/2014/main" id="{A7D0AE6B-9896-4BDE-9C2B-8C5DF0583915}"/>
                  </a:ext>
                </a:extLst>
              </p:cNvPr>
              <p:cNvSpPr>
                <a:spLocks noChangeAspect="1" noChangeArrowheads="1"/>
              </p:cNvSpPr>
              <p:nvPr/>
            </p:nvSpPr>
            <p:spPr bwMode="auto">
              <a:xfrm rot="8055356">
                <a:off x="11739" y="9529"/>
                <a:ext cx="409" cy="88"/>
              </a:xfrm>
              <a:prstGeom prst="rect">
                <a:avLst/>
              </a:prstGeom>
              <a:solidFill>
                <a:srgbClr val="FF0000"/>
              </a:solidFill>
              <a:ln w="9525" algn="ctr">
                <a:noFill/>
                <a:miter lim="800000"/>
                <a:headEnd/>
                <a:tailEnd/>
              </a:ln>
            </p:spPr>
            <p:txBody>
              <a:bodyPr anchor="ctr">
                <a:spAutoFit/>
              </a:bodyPr>
              <a:lstStyle/>
              <a:p>
                <a:endParaRPr lang="en-US">
                  <a:solidFill>
                    <a:srgbClr val="000000"/>
                  </a:solidFill>
                </a:endParaRPr>
              </a:p>
            </p:txBody>
          </p:sp>
        </p:grpSp>
      </p:grpSp>
    </p:spTree>
    <p:extLst>
      <p:ext uri="{BB962C8B-B14F-4D97-AF65-F5344CB8AC3E}">
        <p14:creationId xmlns:p14="http://schemas.microsoft.com/office/powerpoint/2010/main" val="2380000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http://www.tafter.it/wp-content/uploads/2014/02/Parkplatz.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08312" y="842392"/>
            <a:ext cx="6096000" cy="2514600"/>
          </a:xfrm>
          <a:prstGeom prst="rect">
            <a:avLst/>
          </a:prstGeom>
          <a:noFill/>
          <a:ln w="28575">
            <a:solidFill>
              <a:schemeClr val="tx1"/>
            </a:solidFill>
          </a:ln>
          <a:extLst>
            <a:ext uri="{909E8E84-426E-40DD-AFC4-6F175D3DCCD1}">
              <a14:hiddenFill xmlns:a14="http://schemas.microsoft.com/office/drawing/2010/main">
                <a:solidFill>
                  <a:srgbClr val="FFFFFF"/>
                </a:solidFill>
              </a14:hiddenFill>
            </a:ext>
          </a:extLst>
        </p:spPr>
      </p:pic>
      <p:pic>
        <p:nvPicPr>
          <p:cNvPr id="1028" name="Picture 4" descr="http://www.tafter.it/wp-content/uploads/2014/02/Kandinsky.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08312" y="3722712"/>
            <a:ext cx="6096000" cy="2514600"/>
          </a:xfrm>
          <a:prstGeom prst="rect">
            <a:avLst/>
          </a:prstGeom>
          <a:noFill/>
          <a:ln w="28575">
            <a:solidFill>
              <a:schemeClr val="tx1"/>
            </a:solidFill>
          </a:ln>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3575721" y="251356"/>
            <a:ext cx="3984937" cy="369332"/>
          </a:xfrm>
          <a:prstGeom prst="rect">
            <a:avLst/>
          </a:prstGeom>
          <a:noFill/>
        </p:spPr>
        <p:txBody>
          <a:bodyPr wrap="none" rtlCol="0">
            <a:spAutoFit/>
          </a:bodyPr>
          <a:lstStyle/>
          <a:p>
            <a:r>
              <a:rPr lang="en-GB" dirty="0" err="1">
                <a:solidFill>
                  <a:srgbClr val="000000"/>
                </a:solidFill>
              </a:rPr>
              <a:t>Kunst</a:t>
            </a:r>
            <a:r>
              <a:rPr lang="en-GB" dirty="0">
                <a:solidFill>
                  <a:srgbClr val="000000"/>
                </a:solidFill>
              </a:rPr>
              <a:t> </a:t>
            </a:r>
            <a:r>
              <a:rPr lang="en-GB" dirty="0" err="1">
                <a:solidFill>
                  <a:srgbClr val="000000"/>
                </a:solidFill>
              </a:rPr>
              <a:t>aufräumen</a:t>
            </a:r>
            <a:r>
              <a:rPr lang="en-GB" dirty="0">
                <a:solidFill>
                  <a:srgbClr val="000000"/>
                </a:solidFill>
              </a:rPr>
              <a:t> (2002) by </a:t>
            </a:r>
            <a:r>
              <a:rPr lang="en-GB" dirty="0" err="1">
                <a:solidFill>
                  <a:srgbClr val="000000"/>
                </a:solidFill>
              </a:rPr>
              <a:t>Ursus</a:t>
            </a:r>
            <a:r>
              <a:rPr lang="en-GB" dirty="0">
                <a:solidFill>
                  <a:srgbClr val="000000"/>
                </a:solidFill>
              </a:rPr>
              <a:t> </a:t>
            </a:r>
            <a:r>
              <a:rPr lang="en-GB" dirty="0" err="1">
                <a:solidFill>
                  <a:srgbClr val="000000"/>
                </a:solidFill>
              </a:rPr>
              <a:t>Wehrli</a:t>
            </a:r>
            <a:endParaRPr lang="en-GB" dirty="0">
              <a:solidFill>
                <a:srgbClr val="000000"/>
              </a:solidFill>
            </a:endParaRPr>
          </a:p>
        </p:txBody>
      </p:sp>
    </p:spTree>
    <p:extLst>
      <p:ext uri="{BB962C8B-B14F-4D97-AF65-F5344CB8AC3E}">
        <p14:creationId xmlns:p14="http://schemas.microsoft.com/office/powerpoint/2010/main" val="234897474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3" name="Rectangle 42"/>
          <p:cNvSpPr/>
          <p:nvPr/>
        </p:nvSpPr>
        <p:spPr>
          <a:xfrm>
            <a:off x="1016610" y="92356"/>
            <a:ext cx="10505988" cy="430887"/>
          </a:xfrm>
          <a:prstGeom prst="rect">
            <a:avLst/>
          </a:prstGeom>
        </p:spPr>
        <p:txBody>
          <a:bodyPr wrap="square">
            <a:spAutoFit/>
          </a:bodyPr>
          <a:lstStyle/>
          <a:p>
            <a:pPr algn="ctr">
              <a:defRPr/>
            </a:pPr>
            <a:r>
              <a:rPr lang="en-US" sz="2200" b="1" dirty="0">
                <a:solidFill>
                  <a:srgbClr val="000000"/>
                </a:solidFill>
                <a:uFill>
                  <a:solidFill>
                    <a:srgbClr val="FFFFFF">
                      <a:lumMod val="50000"/>
                    </a:srgbClr>
                  </a:solidFill>
                </a:uFill>
              </a:rPr>
              <a:t>Functional organization of local synaptic connections in primary visual cortex</a:t>
            </a:r>
          </a:p>
        </p:txBody>
      </p:sp>
      <p:pic>
        <p:nvPicPr>
          <p:cNvPr id="40" name="Picture 10" descr="CellMap_ori_vector_angle_overlay">
            <a:extLst>
              <a:ext uri="{FF2B5EF4-FFF2-40B4-BE49-F238E27FC236}">
                <a16:creationId xmlns:a16="http://schemas.microsoft.com/office/drawing/2014/main" id="{35F48914-12D8-495F-AA70-D0E939C13BD4}"/>
              </a:ext>
            </a:extLst>
          </p:cNvPr>
          <p:cNvPicPr>
            <a:picLocks noChangeAspect="1" noChangeArrowheads="1"/>
          </p:cNvPicPr>
          <p:nvPr/>
        </p:nvPicPr>
        <p:blipFill>
          <a:blip r:embed="rId3" cstate="print"/>
          <a:srcRect l="14764" t="14764" r="14764" b="14764"/>
          <a:stretch>
            <a:fillRect/>
          </a:stretch>
        </p:blipFill>
        <p:spPr bwMode="auto">
          <a:xfrm>
            <a:off x="620401" y="1092845"/>
            <a:ext cx="1931229" cy="1931229"/>
          </a:xfrm>
          <a:prstGeom prst="rect">
            <a:avLst/>
          </a:prstGeom>
          <a:noFill/>
          <a:ln w="12700">
            <a:solidFill>
              <a:schemeClr val="bg1"/>
            </a:solidFill>
            <a:miter lim="800000"/>
            <a:headEnd/>
            <a:tailEnd/>
          </a:ln>
        </p:spPr>
      </p:pic>
      <p:sp>
        <p:nvSpPr>
          <p:cNvPr id="41" name="Text Box 11">
            <a:extLst>
              <a:ext uri="{FF2B5EF4-FFF2-40B4-BE49-F238E27FC236}">
                <a16:creationId xmlns:a16="http://schemas.microsoft.com/office/drawing/2014/main" id="{1CF8B022-885A-46B8-81F8-E31886B24302}"/>
              </a:ext>
            </a:extLst>
          </p:cNvPr>
          <p:cNvSpPr txBox="1">
            <a:spLocks noChangeArrowheads="1"/>
          </p:cNvSpPr>
          <p:nvPr/>
        </p:nvSpPr>
        <p:spPr bwMode="auto">
          <a:xfrm>
            <a:off x="455801" y="2759930"/>
            <a:ext cx="777124" cy="258532"/>
          </a:xfrm>
          <a:prstGeom prst="rect">
            <a:avLst/>
          </a:prstGeom>
          <a:noFill/>
          <a:ln w="28575">
            <a:noFill/>
            <a:miter lim="800000"/>
            <a:headEnd/>
            <a:tailEnd/>
          </a:ln>
        </p:spPr>
        <p:txBody>
          <a:bodyPr wrap="square">
            <a:spAutoFit/>
          </a:bodyPr>
          <a:lstStyle/>
          <a:p>
            <a:pPr algn="ctr">
              <a:lnSpc>
                <a:spcPct val="90000"/>
              </a:lnSpc>
            </a:pPr>
            <a:r>
              <a:rPr lang="en-US" sz="1200" dirty="0">
                <a:solidFill>
                  <a:srgbClr val="FFFFFF"/>
                </a:solidFill>
                <a:latin typeface="Calibri" pitchFamily="34" charset="0"/>
                <a:cs typeface="Calibri" pitchFamily="34" charset="0"/>
              </a:rPr>
              <a:t>50 µm</a:t>
            </a:r>
            <a:endParaRPr lang="en-GB" sz="1200" dirty="0">
              <a:solidFill>
                <a:srgbClr val="FFFFFF"/>
              </a:solidFill>
              <a:latin typeface="Calibri" pitchFamily="34" charset="0"/>
              <a:cs typeface="Calibri" pitchFamily="34" charset="0"/>
            </a:endParaRPr>
          </a:p>
        </p:txBody>
      </p:sp>
      <p:sp>
        <p:nvSpPr>
          <p:cNvPr id="42" name="Text Box 11">
            <a:extLst>
              <a:ext uri="{FF2B5EF4-FFF2-40B4-BE49-F238E27FC236}">
                <a16:creationId xmlns:a16="http://schemas.microsoft.com/office/drawing/2014/main" id="{0DA1C93B-4E83-4CA2-9226-29F99F3105C4}"/>
              </a:ext>
            </a:extLst>
          </p:cNvPr>
          <p:cNvSpPr txBox="1">
            <a:spLocks noChangeArrowheads="1"/>
          </p:cNvSpPr>
          <p:nvPr/>
        </p:nvSpPr>
        <p:spPr bwMode="auto">
          <a:xfrm>
            <a:off x="395536" y="764704"/>
            <a:ext cx="1145579" cy="369332"/>
          </a:xfrm>
          <a:prstGeom prst="rect">
            <a:avLst/>
          </a:prstGeom>
          <a:noFill/>
          <a:ln w="28575">
            <a:noFill/>
            <a:miter lim="800000"/>
            <a:headEnd/>
            <a:tailEnd/>
          </a:ln>
        </p:spPr>
        <p:txBody>
          <a:bodyPr wrap="square">
            <a:spAutoFit/>
          </a:bodyPr>
          <a:lstStyle/>
          <a:p>
            <a:pPr algn="ctr">
              <a:lnSpc>
                <a:spcPct val="90000"/>
              </a:lnSpc>
            </a:pPr>
            <a:r>
              <a:rPr lang="en-US" sz="2000" dirty="0">
                <a:solidFill>
                  <a:srgbClr val="000000"/>
                </a:solidFill>
                <a:latin typeface="Calibri" pitchFamily="34" charset="0"/>
                <a:cs typeface="Calibri" pitchFamily="34" charset="0"/>
              </a:rPr>
              <a:t>Mouse</a:t>
            </a:r>
            <a:endParaRPr lang="en-GB" sz="2000" dirty="0">
              <a:solidFill>
                <a:srgbClr val="000000"/>
              </a:solidFill>
              <a:latin typeface="Calibri" pitchFamily="34" charset="0"/>
              <a:cs typeface="Calibri" pitchFamily="34" charset="0"/>
            </a:endParaRPr>
          </a:p>
        </p:txBody>
      </p:sp>
      <p:sp>
        <p:nvSpPr>
          <p:cNvPr id="48" name="Rectangle 47">
            <a:extLst>
              <a:ext uri="{FF2B5EF4-FFF2-40B4-BE49-F238E27FC236}">
                <a16:creationId xmlns:a16="http://schemas.microsoft.com/office/drawing/2014/main" id="{D6DC5C88-A4E1-40E7-B245-8962A8EF3CD0}"/>
              </a:ext>
            </a:extLst>
          </p:cNvPr>
          <p:cNvSpPr>
            <a:spLocks noChangeArrowheads="1"/>
          </p:cNvSpPr>
          <p:nvPr/>
        </p:nvSpPr>
        <p:spPr bwMode="auto">
          <a:xfrm>
            <a:off x="674433" y="2967728"/>
            <a:ext cx="324000" cy="18000"/>
          </a:xfrm>
          <a:prstGeom prst="rect">
            <a:avLst/>
          </a:prstGeom>
          <a:solidFill>
            <a:schemeClr val="bg1"/>
          </a:solidFill>
          <a:ln w="9525" algn="ctr">
            <a:solidFill>
              <a:schemeClr val="bg1"/>
            </a:solidFill>
            <a:miter lim="800000"/>
            <a:headEnd/>
            <a:tailEnd/>
          </a:ln>
        </p:spPr>
        <p:txBody>
          <a:bodyPr anchor="ctr">
            <a:spAutoFit/>
          </a:bodyPr>
          <a:lstStyle/>
          <a:p>
            <a:endParaRPr lang="en-US">
              <a:solidFill>
                <a:srgbClr val="000000"/>
              </a:solidFill>
              <a:latin typeface="Arial" pitchFamily="34" charset="0"/>
            </a:endParaRPr>
          </a:p>
        </p:txBody>
      </p:sp>
      <p:grpSp>
        <p:nvGrpSpPr>
          <p:cNvPr id="52" name="Group 41">
            <a:extLst>
              <a:ext uri="{FF2B5EF4-FFF2-40B4-BE49-F238E27FC236}">
                <a16:creationId xmlns:a16="http://schemas.microsoft.com/office/drawing/2014/main" id="{731C092B-59E0-40C0-B700-2BDA1CE4BD0B}"/>
              </a:ext>
            </a:extLst>
          </p:cNvPr>
          <p:cNvGrpSpPr/>
          <p:nvPr/>
        </p:nvGrpSpPr>
        <p:grpSpPr>
          <a:xfrm>
            <a:off x="487422" y="3284984"/>
            <a:ext cx="4434679" cy="2543569"/>
            <a:chOff x="4648390" y="3770796"/>
            <a:chExt cx="4434679" cy="2543569"/>
          </a:xfrm>
        </p:grpSpPr>
        <p:grpSp>
          <p:nvGrpSpPr>
            <p:cNvPr id="53" name="Group 19">
              <a:extLst>
                <a:ext uri="{FF2B5EF4-FFF2-40B4-BE49-F238E27FC236}">
                  <a16:creationId xmlns:a16="http://schemas.microsoft.com/office/drawing/2014/main" id="{51BE1982-43EE-44A5-96AF-41FEBD882CE8}"/>
                </a:ext>
              </a:extLst>
            </p:cNvPr>
            <p:cNvGrpSpPr>
              <a:grpSpLocks/>
            </p:cNvGrpSpPr>
            <p:nvPr/>
          </p:nvGrpSpPr>
          <p:grpSpPr bwMode="auto">
            <a:xfrm>
              <a:off x="6579432" y="6165304"/>
              <a:ext cx="440840" cy="149061"/>
              <a:chOff x="10594" y="9331"/>
              <a:chExt cx="1394" cy="446"/>
            </a:xfrm>
          </p:grpSpPr>
          <p:sp>
            <p:nvSpPr>
              <p:cNvPr id="65" name="Rectangle 20">
                <a:extLst>
                  <a:ext uri="{FF2B5EF4-FFF2-40B4-BE49-F238E27FC236}">
                    <a16:creationId xmlns:a16="http://schemas.microsoft.com/office/drawing/2014/main" id="{46981728-90B8-4034-83EF-B074E1F9DC7A}"/>
                  </a:ext>
                </a:extLst>
              </p:cNvPr>
              <p:cNvSpPr>
                <a:spLocks noChangeAspect="1" noChangeArrowheads="1"/>
              </p:cNvSpPr>
              <p:nvPr/>
            </p:nvSpPr>
            <p:spPr bwMode="auto">
              <a:xfrm rot="5400000">
                <a:off x="11412" y="9492"/>
                <a:ext cx="409" cy="88"/>
              </a:xfrm>
              <a:prstGeom prst="rect">
                <a:avLst/>
              </a:prstGeom>
              <a:solidFill>
                <a:srgbClr val="0000FF"/>
              </a:solidFill>
              <a:ln w="9525" algn="ctr">
                <a:noFill/>
                <a:miter lim="800000"/>
                <a:headEnd/>
                <a:tailEnd/>
              </a:ln>
            </p:spPr>
            <p:txBody>
              <a:bodyPr anchor="ctr">
                <a:spAutoFit/>
              </a:bodyPr>
              <a:lstStyle/>
              <a:p>
                <a:endParaRPr lang="en-US">
                  <a:solidFill>
                    <a:srgbClr val="000000"/>
                  </a:solidFill>
                </a:endParaRPr>
              </a:p>
            </p:txBody>
          </p:sp>
          <p:sp>
            <p:nvSpPr>
              <p:cNvPr id="66" name="Rectangle 21">
                <a:extLst>
                  <a:ext uri="{FF2B5EF4-FFF2-40B4-BE49-F238E27FC236}">
                    <a16:creationId xmlns:a16="http://schemas.microsoft.com/office/drawing/2014/main" id="{F6D78643-2077-4E1A-910D-CAF83E874802}"/>
                  </a:ext>
                </a:extLst>
              </p:cNvPr>
              <p:cNvSpPr>
                <a:spLocks noChangeAspect="1" noChangeArrowheads="1"/>
              </p:cNvSpPr>
              <p:nvPr/>
            </p:nvSpPr>
            <p:spPr bwMode="auto">
              <a:xfrm rot="2744644">
                <a:off x="11047" y="9532"/>
                <a:ext cx="409" cy="81"/>
              </a:xfrm>
              <a:prstGeom prst="rect">
                <a:avLst/>
              </a:prstGeom>
              <a:solidFill>
                <a:srgbClr val="00C000"/>
              </a:solidFill>
              <a:ln w="9525" algn="ctr">
                <a:noFill/>
                <a:miter lim="800000"/>
                <a:headEnd/>
                <a:tailEnd/>
              </a:ln>
            </p:spPr>
            <p:txBody>
              <a:bodyPr anchor="ctr">
                <a:spAutoFit/>
              </a:bodyPr>
              <a:lstStyle/>
              <a:p>
                <a:endParaRPr lang="en-US">
                  <a:solidFill>
                    <a:srgbClr val="000000"/>
                  </a:solidFill>
                </a:endParaRPr>
              </a:p>
            </p:txBody>
          </p:sp>
          <p:sp>
            <p:nvSpPr>
              <p:cNvPr id="67" name="Rectangle 22">
                <a:extLst>
                  <a:ext uri="{FF2B5EF4-FFF2-40B4-BE49-F238E27FC236}">
                    <a16:creationId xmlns:a16="http://schemas.microsoft.com/office/drawing/2014/main" id="{9CC310AD-8CAF-459D-8F29-3EDB445571D4}"/>
                  </a:ext>
                </a:extLst>
              </p:cNvPr>
              <p:cNvSpPr>
                <a:spLocks noChangeAspect="1" noChangeArrowheads="1"/>
              </p:cNvSpPr>
              <p:nvPr/>
            </p:nvSpPr>
            <p:spPr bwMode="auto">
              <a:xfrm>
                <a:off x="10594" y="9525"/>
                <a:ext cx="409" cy="88"/>
              </a:xfrm>
              <a:prstGeom prst="rect">
                <a:avLst/>
              </a:prstGeom>
              <a:solidFill>
                <a:srgbClr val="F8F200"/>
              </a:solidFill>
              <a:ln w="9525" algn="ctr">
                <a:noFill/>
                <a:miter lim="800000"/>
                <a:headEnd/>
                <a:tailEnd/>
              </a:ln>
            </p:spPr>
            <p:txBody>
              <a:bodyPr anchor="ctr">
                <a:spAutoFit/>
              </a:bodyPr>
              <a:lstStyle/>
              <a:p>
                <a:endParaRPr lang="en-US">
                  <a:solidFill>
                    <a:srgbClr val="000000"/>
                  </a:solidFill>
                </a:endParaRPr>
              </a:p>
            </p:txBody>
          </p:sp>
          <p:sp>
            <p:nvSpPr>
              <p:cNvPr id="68" name="Rectangle 23">
                <a:extLst>
                  <a:ext uri="{FF2B5EF4-FFF2-40B4-BE49-F238E27FC236}">
                    <a16:creationId xmlns:a16="http://schemas.microsoft.com/office/drawing/2014/main" id="{2296E3BF-AD02-4336-8F6A-1CE95064844B}"/>
                  </a:ext>
                </a:extLst>
              </p:cNvPr>
              <p:cNvSpPr>
                <a:spLocks noChangeAspect="1" noChangeArrowheads="1"/>
              </p:cNvSpPr>
              <p:nvPr/>
            </p:nvSpPr>
            <p:spPr bwMode="auto">
              <a:xfrm rot="8055356">
                <a:off x="11739" y="9529"/>
                <a:ext cx="409" cy="88"/>
              </a:xfrm>
              <a:prstGeom prst="rect">
                <a:avLst/>
              </a:prstGeom>
              <a:solidFill>
                <a:srgbClr val="FF0000"/>
              </a:solidFill>
              <a:ln w="9525" algn="ctr">
                <a:noFill/>
                <a:miter lim="800000"/>
                <a:headEnd/>
                <a:tailEnd/>
              </a:ln>
            </p:spPr>
            <p:txBody>
              <a:bodyPr anchor="ctr">
                <a:spAutoFit/>
              </a:bodyPr>
              <a:lstStyle/>
              <a:p>
                <a:endParaRPr lang="en-US">
                  <a:solidFill>
                    <a:srgbClr val="000000"/>
                  </a:solidFill>
                </a:endParaRPr>
              </a:p>
            </p:txBody>
          </p:sp>
        </p:grpSp>
        <p:grpSp>
          <p:nvGrpSpPr>
            <p:cNvPr id="58" name="Group 203">
              <a:extLst>
                <a:ext uri="{FF2B5EF4-FFF2-40B4-BE49-F238E27FC236}">
                  <a16:creationId xmlns:a16="http://schemas.microsoft.com/office/drawing/2014/main" id="{6CCA9766-D8C8-4C2F-80BE-1080ADA08459}"/>
                </a:ext>
              </a:extLst>
            </p:cNvPr>
            <p:cNvGrpSpPr/>
            <p:nvPr/>
          </p:nvGrpSpPr>
          <p:grpSpPr>
            <a:xfrm>
              <a:off x="4648390" y="3770796"/>
              <a:ext cx="2162800" cy="2275470"/>
              <a:chOff x="4648390" y="3770796"/>
              <a:chExt cx="2162800" cy="2275470"/>
            </a:xfrm>
          </p:grpSpPr>
          <p:sp>
            <p:nvSpPr>
              <p:cNvPr id="63" name="Rectangle 14">
                <a:extLst>
                  <a:ext uri="{FF2B5EF4-FFF2-40B4-BE49-F238E27FC236}">
                    <a16:creationId xmlns:a16="http://schemas.microsoft.com/office/drawing/2014/main" id="{76153ACB-026B-4980-8BEF-0CFD2DDB4C78}"/>
                  </a:ext>
                </a:extLst>
              </p:cNvPr>
              <p:cNvSpPr>
                <a:spLocks noChangeArrowheads="1"/>
              </p:cNvSpPr>
              <p:nvPr/>
            </p:nvSpPr>
            <p:spPr bwMode="auto">
              <a:xfrm>
                <a:off x="4648390" y="3770796"/>
                <a:ext cx="1998843" cy="307777"/>
              </a:xfrm>
              <a:prstGeom prst="rect">
                <a:avLst/>
              </a:prstGeom>
              <a:noFill/>
              <a:ln w="9525">
                <a:noFill/>
                <a:miter lim="800000"/>
                <a:headEnd/>
                <a:tailEnd/>
              </a:ln>
            </p:spPr>
            <p:txBody>
              <a:bodyPr wrap="square">
                <a:spAutoFit/>
              </a:bodyPr>
              <a:lstStyle/>
              <a:p>
                <a:pPr algn="ctr"/>
                <a:r>
                  <a:rPr lang="en-US" sz="1400" dirty="0">
                    <a:solidFill>
                      <a:srgbClr val="000000"/>
                    </a:solidFill>
                    <a:latin typeface="Calibri" pitchFamily="34" charset="0"/>
                    <a:cs typeface="Calibri" pitchFamily="34" charset="0"/>
                  </a:rPr>
                  <a:t>Selective</a:t>
                </a:r>
              </a:p>
            </p:txBody>
          </p:sp>
          <p:pic>
            <p:nvPicPr>
              <p:cNvPr id="64" name="Picture 2" descr="experimental outline">
                <a:extLst>
                  <a:ext uri="{FF2B5EF4-FFF2-40B4-BE49-F238E27FC236}">
                    <a16:creationId xmlns:a16="http://schemas.microsoft.com/office/drawing/2014/main" id="{E07034CF-2E6F-42B1-94FE-9247F67315FD}"/>
                  </a:ext>
                </a:extLst>
              </p:cNvPr>
              <p:cNvPicPr>
                <a:picLocks noChangeAspect="1" noChangeArrowheads="1"/>
              </p:cNvPicPr>
              <p:nvPr/>
            </p:nvPicPr>
            <p:blipFill>
              <a:blip r:embed="rId4" cstate="print"/>
              <a:srcRect l="34355" t="9653" r="31981" b="53056"/>
              <a:stretch>
                <a:fillRect/>
              </a:stretch>
            </p:blipFill>
            <p:spPr bwMode="auto">
              <a:xfrm>
                <a:off x="4661592" y="4004148"/>
                <a:ext cx="2149598" cy="2042118"/>
              </a:xfrm>
              <a:prstGeom prst="rect">
                <a:avLst/>
              </a:prstGeom>
              <a:noFill/>
              <a:ln w="9525">
                <a:noFill/>
                <a:miter lim="800000"/>
                <a:headEnd/>
                <a:tailEnd/>
              </a:ln>
            </p:spPr>
          </p:pic>
        </p:grpSp>
        <p:grpSp>
          <p:nvGrpSpPr>
            <p:cNvPr id="59" name="Group 204">
              <a:extLst>
                <a:ext uri="{FF2B5EF4-FFF2-40B4-BE49-F238E27FC236}">
                  <a16:creationId xmlns:a16="http://schemas.microsoft.com/office/drawing/2014/main" id="{9DEB52E3-2C81-415D-9F09-B88D2F2C0B85}"/>
                </a:ext>
              </a:extLst>
            </p:cNvPr>
            <p:cNvGrpSpPr/>
            <p:nvPr/>
          </p:nvGrpSpPr>
          <p:grpSpPr>
            <a:xfrm>
              <a:off x="6830521" y="3773697"/>
              <a:ext cx="2252548" cy="2272569"/>
              <a:chOff x="6830521" y="3773697"/>
              <a:chExt cx="2252548" cy="2272569"/>
            </a:xfrm>
          </p:grpSpPr>
          <p:sp>
            <p:nvSpPr>
              <p:cNvPr id="61" name="Rectangle 35">
                <a:extLst>
                  <a:ext uri="{FF2B5EF4-FFF2-40B4-BE49-F238E27FC236}">
                    <a16:creationId xmlns:a16="http://schemas.microsoft.com/office/drawing/2014/main" id="{55C54D90-8C42-43F5-9F20-C67E90A86E95}"/>
                  </a:ext>
                </a:extLst>
              </p:cNvPr>
              <p:cNvSpPr>
                <a:spLocks noChangeArrowheads="1"/>
              </p:cNvSpPr>
              <p:nvPr/>
            </p:nvSpPr>
            <p:spPr bwMode="auto">
              <a:xfrm>
                <a:off x="6830521" y="3773697"/>
                <a:ext cx="2252548" cy="307777"/>
              </a:xfrm>
              <a:prstGeom prst="rect">
                <a:avLst/>
              </a:prstGeom>
              <a:noFill/>
              <a:ln w="9525">
                <a:noFill/>
                <a:miter lim="800000"/>
                <a:headEnd/>
                <a:tailEnd/>
              </a:ln>
            </p:spPr>
            <p:txBody>
              <a:bodyPr wrap="square">
                <a:spAutoFit/>
              </a:bodyPr>
              <a:lstStyle/>
              <a:p>
                <a:pPr algn="ctr"/>
                <a:r>
                  <a:rPr lang="en-US" sz="1400" dirty="0">
                    <a:solidFill>
                      <a:srgbClr val="000000"/>
                    </a:solidFill>
                    <a:latin typeface="Calibri" pitchFamily="34" charset="0"/>
                    <a:cs typeface="Calibri" pitchFamily="34" charset="0"/>
                  </a:rPr>
                  <a:t>Unselective</a:t>
                </a:r>
              </a:p>
            </p:txBody>
          </p:sp>
          <p:pic>
            <p:nvPicPr>
              <p:cNvPr id="62" name="Picture 2" descr="experimental outline">
                <a:extLst>
                  <a:ext uri="{FF2B5EF4-FFF2-40B4-BE49-F238E27FC236}">
                    <a16:creationId xmlns:a16="http://schemas.microsoft.com/office/drawing/2014/main" id="{9E284C6D-B1FE-4059-B084-673A80A2F3C2}"/>
                  </a:ext>
                </a:extLst>
              </p:cNvPr>
              <p:cNvPicPr>
                <a:picLocks noChangeAspect="1" noChangeArrowheads="1"/>
              </p:cNvPicPr>
              <p:nvPr/>
            </p:nvPicPr>
            <p:blipFill>
              <a:blip r:embed="rId4" cstate="print"/>
              <a:srcRect l="67823" t="9653" b="53056"/>
              <a:stretch>
                <a:fillRect/>
              </a:stretch>
            </p:blipFill>
            <p:spPr bwMode="auto">
              <a:xfrm>
                <a:off x="6893840" y="4004148"/>
                <a:ext cx="2054632" cy="2042118"/>
              </a:xfrm>
              <a:prstGeom prst="rect">
                <a:avLst/>
              </a:prstGeom>
              <a:noFill/>
              <a:ln w="9525">
                <a:noFill/>
                <a:miter lim="800000"/>
                <a:headEnd/>
                <a:tailEnd/>
              </a:ln>
            </p:spPr>
          </p:pic>
        </p:grpSp>
        <p:sp>
          <p:nvSpPr>
            <p:cNvPr id="60" name="TextBox 59">
              <a:extLst>
                <a:ext uri="{FF2B5EF4-FFF2-40B4-BE49-F238E27FC236}">
                  <a16:creationId xmlns:a16="http://schemas.microsoft.com/office/drawing/2014/main" id="{A6012374-6C09-4C00-87FC-40EB3C3AE18A}"/>
                </a:ext>
              </a:extLst>
            </p:cNvPr>
            <p:cNvSpPr txBox="1"/>
            <p:nvPr/>
          </p:nvSpPr>
          <p:spPr>
            <a:xfrm>
              <a:off x="6675241" y="4839837"/>
              <a:ext cx="334146" cy="276999"/>
            </a:xfrm>
            <a:prstGeom prst="rect">
              <a:avLst/>
            </a:prstGeom>
            <a:noFill/>
          </p:spPr>
          <p:txBody>
            <a:bodyPr wrap="square" rtlCol="0">
              <a:spAutoFit/>
            </a:bodyPr>
            <a:lstStyle/>
            <a:p>
              <a:r>
                <a:rPr lang="en-GB" sz="1200" dirty="0">
                  <a:solidFill>
                    <a:srgbClr val="000000"/>
                  </a:solidFill>
                  <a:latin typeface="Calibri" pitchFamily="34" charset="0"/>
                  <a:cs typeface="Calibri" pitchFamily="34" charset="0"/>
                </a:rPr>
                <a:t>or</a:t>
              </a:r>
              <a:endParaRPr lang="en-US" sz="1200" dirty="0">
                <a:solidFill>
                  <a:srgbClr val="000000"/>
                </a:solidFill>
                <a:latin typeface="Calibri" pitchFamily="34" charset="0"/>
                <a:cs typeface="Calibri" pitchFamily="34" charset="0"/>
              </a:endParaRPr>
            </a:p>
          </p:txBody>
        </p:sp>
      </p:grpSp>
      <p:sp>
        <p:nvSpPr>
          <p:cNvPr id="69" name="Rectangle 20">
            <a:extLst>
              <a:ext uri="{FF2B5EF4-FFF2-40B4-BE49-F238E27FC236}">
                <a16:creationId xmlns:a16="http://schemas.microsoft.com/office/drawing/2014/main" id="{B36FEC8D-73F5-4415-8063-F49B72038C4C}"/>
              </a:ext>
            </a:extLst>
          </p:cNvPr>
          <p:cNvSpPr>
            <a:spLocks noChangeAspect="1" noChangeArrowheads="1"/>
          </p:cNvSpPr>
          <p:nvPr/>
        </p:nvSpPr>
        <p:spPr bwMode="auto">
          <a:xfrm rot="5400000">
            <a:off x="915197" y="3130730"/>
            <a:ext cx="136695" cy="27829"/>
          </a:xfrm>
          <a:prstGeom prst="rect">
            <a:avLst/>
          </a:prstGeom>
          <a:solidFill>
            <a:srgbClr val="0000FF"/>
          </a:solidFill>
          <a:ln w="9525" algn="ctr">
            <a:noFill/>
            <a:miter lim="800000"/>
            <a:headEnd/>
            <a:tailEnd/>
          </a:ln>
        </p:spPr>
        <p:txBody>
          <a:bodyPr anchor="ctr">
            <a:spAutoFit/>
          </a:bodyPr>
          <a:lstStyle/>
          <a:p>
            <a:endParaRPr lang="en-US">
              <a:solidFill>
                <a:srgbClr val="000000"/>
              </a:solidFill>
            </a:endParaRPr>
          </a:p>
        </p:txBody>
      </p:sp>
      <p:sp>
        <p:nvSpPr>
          <p:cNvPr id="70" name="Rectangle 21">
            <a:extLst>
              <a:ext uri="{FF2B5EF4-FFF2-40B4-BE49-F238E27FC236}">
                <a16:creationId xmlns:a16="http://schemas.microsoft.com/office/drawing/2014/main" id="{07ADFD08-9084-43F0-A22C-9993D12B4B70}"/>
              </a:ext>
            </a:extLst>
          </p:cNvPr>
          <p:cNvSpPr>
            <a:spLocks noChangeAspect="1" noChangeArrowheads="1"/>
          </p:cNvSpPr>
          <p:nvPr/>
        </p:nvSpPr>
        <p:spPr bwMode="auto">
          <a:xfrm rot="2744644">
            <a:off x="799769" y="3144036"/>
            <a:ext cx="136695" cy="25616"/>
          </a:xfrm>
          <a:prstGeom prst="rect">
            <a:avLst/>
          </a:prstGeom>
          <a:solidFill>
            <a:srgbClr val="00C000"/>
          </a:solidFill>
          <a:ln w="9525" algn="ctr">
            <a:noFill/>
            <a:miter lim="800000"/>
            <a:headEnd/>
            <a:tailEnd/>
          </a:ln>
        </p:spPr>
        <p:txBody>
          <a:bodyPr anchor="ctr">
            <a:spAutoFit/>
          </a:bodyPr>
          <a:lstStyle/>
          <a:p>
            <a:endParaRPr lang="en-US">
              <a:solidFill>
                <a:srgbClr val="000000"/>
              </a:solidFill>
            </a:endParaRPr>
          </a:p>
        </p:txBody>
      </p:sp>
      <p:sp>
        <p:nvSpPr>
          <p:cNvPr id="71" name="Rectangle 22">
            <a:extLst>
              <a:ext uri="{FF2B5EF4-FFF2-40B4-BE49-F238E27FC236}">
                <a16:creationId xmlns:a16="http://schemas.microsoft.com/office/drawing/2014/main" id="{E1B7F636-2A6C-4F38-ABDC-7DFCF6311ACF}"/>
              </a:ext>
            </a:extLst>
          </p:cNvPr>
          <p:cNvSpPr>
            <a:spLocks noChangeAspect="1" noChangeArrowheads="1"/>
          </p:cNvSpPr>
          <p:nvPr/>
        </p:nvSpPr>
        <p:spPr bwMode="auto">
          <a:xfrm>
            <a:off x="660188" y="3140968"/>
            <a:ext cx="129343" cy="29411"/>
          </a:xfrm>
          <a:prstGeom prst="rect">
            <a:avLst/>
          </a:prstGeom>
          <a:solidFill>
            <a:srgbClr val="F8F200"/>
          </a:solidFill>
          <a:ln w="9525" algn="ctr">
            <a:noFill/>
            <a:miter lim="800000"/>
            <a:headEnd/>
            <a:tailEnd/>
          </a:ln>
        </p:spPr>
        <p:txBody>
          <a:bodyPr anchor="ctr">
            <a:spAutoFit/>
          </a:bodyPr>
          <a:lstStyle/>
          <a:p>
            <a:endParaRPr lang="en-US">
              <a:solidFill>
                <a:srgbClr val="000000"/>
              </a:solidFill>
            </a:endParaRPr>
          </a:p>
        </p:txBody>
      </p:sp>
      <p:sp>
        <p:nvSpPr>
          <p:cNvPr id="72" name="Rectangle 23">
            <a:extLst>
              <a:ext uri="{FF2B5EF4-FFF2-40B4-BE49-F238E27FC236}">
                <a16:creationId xmlns:a16="http://schemas.microsoft.com/office/drawing/2014/main" id="{8F4B1842-0452-4967-9D9D-13AF03B7A275}"/>
              </a:ext>
            </a:extLst>
          </p:cNvPr>
          <p:cNvSpPr>
            <a:spLocks noChangeAspect="1" noChangeArrowheads="1"/>
          </p:cNvSpPr>
          <p:nvPr/>
        </p:nvSpPr>
        <p:spPr bwMode="auto">
          <a:xfrm rot="8055356">
            <a:off x="1018608" y="3143096"/>
            <a:ext cx="136695" cy="27829"/>
          </a:xfrm>
          <a:prstGeom prst="rect">
            <a:avLst/>
          </a:prstGeom>
          <a:solidFill>
            <a:srgbClr val="FF0000"/>
          </a:solidFill>
          <a:ln w="9525" algn="ctr">
            <a:noFill/>
            <a:miter lim="800000"/>
            <a:headEnd/>
            <a:tailEnd/>
          </a:ln>
        </p:spPr>
        <p:txBody>
          <a:bodyPr anchor="ctr">
            <a:spAutoFit/>
          </a:bodyPr>
          <a:lstStyle/>
          <a:p>
            <a:endParaRPr lang="en-US">
              <a:solidFill>
                <a:srgbClr val="000000"/>
              </a:solidFill>
            </a:endParaRPr>
          </a:p>
        </p:txBody>
      </p:sp>
      <p:sp>
        <p:nvSpPr>
          <p:cNvPr id="73" name="Text Box 11">
            <a:extLst>
              <a:ext uri="{FF2B5EF4-FFF2-40B4-BE49-F238E27FC236}">
                <a16:creationId xmlns:a16="http://schemas.microsoft.com/office/drawing/2014/main" id="{076F4084-566C-43C2-A1CF-EEB6D7B98B91}"/>
              </a:ext>
            </a:extLst>
          </p:cNvPr>
          <p:cNvSpPr txBox="1">
            <a:spLocks noChangeArrowheads="1"/>
          </p:cNvSpPr>
          <p:nvPr/>
        </p:nvSpPr>
        <p:spPr bwMode="auto">
          <a:xfrm>
            <a:off x="2713111" y="2780928"/>
            <a:ext cx="777124" cy="258532"/>
          </a:xfrm>
          <a:prstGeom prst="rect">
            <a:avLst/>
          </a:prstGeom>
          <a:noFill/>
          <a:ln w="28575">
            <a:noFill/>
            <a:miter lim="800000"/>
            <a:headEnd/>
            <a:tailEnd/>
          </a:ln>
        </p:spPr>
        <p:txBody>
          <a:bodyPr wrap="square">
            <a:spAutoFit/>
          </a:bodyPr>
          <a:lstStyle/>
          <a:p>
            <a:pPr algn="ctr">
              <a:lnSpc>
                <a:spcPct val="90000"/>
              </a:lnSpc>
            </a:pPr>
            <a:r>
              <a:rPr lang="en-US" sz="1200" dirty="0">
                <a:solidFill>
                  <a:srgbClr val="FFFFFF"/>
                </a:solidFill>
                <a:latin typeface="Calibri" pitchFamily="34" charset="0"/>
                <a:cs typeface="Calibri" pitchFamily="34" charset="0"/>
              </a:rPr>
              <a:t>50 µm</a:t>
            </a:r>
            <a:endParaRPr lang="en-GB" sz="1200" dirty="0">
              <a:solidFill>
                <a:srgbClr val="FFFFFF"/>
              </a:solidFill>
              <a:latin typeface="Calibri" pitchFamily="34" charset="0"/>
              <a:cs typeface="Calibri" pitchFamily="34" charset="0"/>
            </a:endParaRPr>
          </a:p>
        </p:txBody>
      </p:sp>
      <p:sp>
        <p:nvSpPr>
          <p:cNvPr id="74" name="Rectangle 73">
            <a:extLst>
              <a:ext uri="{FF2B5EF4-FFF2-40B4-BE49-F238E27FC236}">
                <a16:creationId xmlns:a16="http://schemas.microsoft.com/office/drawing/2014/main" id="{3FCECA6F-ABDB-4269-9BAA-ED71883A030D}"/>
              </a:ext>
            </a:extLst>
          </p:cNvPr>
          <p:cNvSpPr>
            <a:spLocks noChangeArrowheads="1"/>
          </p:cNvSpPr>
          <p:nvPr/>
        </p:nvSpPr>
        <p:spPr bwMode="auto">
          <a:xfrm>
            <a:off x="2931743" y="2988726"/>
            <a:ext cx="324000" cy="18000"/>
          </a:xfrm>
          <a:prstGeom prst="rect">
            <a:avLst/>
          </a:prstGeom>
          <a:solidFill>
            <a:schemeClr val="bg1"/>
          </a:solidFill>
          <a:ln w="9525" algn="ctr">
            <a:solidFill>
              <a:schemeClr val="bg1"/>
            </a:solidFill>
            <a:miter lim="800000"/>
            <a:headEnd/>
            <a:tailEnd/>
          </a:ln>
        </p:spPr>
        <p:txBody>
          <a:bodyPr anchor="ctr">
            <a:spAutoFit/>
          </a:bodyPr>
          <a:lstStyle/>
          <a:p>
            <a:endParaRPr lang="en-US">
              <a:solidFill>
                <a:srgbClr val="000000"/>
              </a:solidFill>
              <a:latin typeface="Arial" pitchFamily="34" charset="0"/>
            </a:endParaRPr>
          </a:p>
        </p:txBody>
      </p:sp>
      <p:grpSp>
        <p:nvGrpSpPr>
          <p:cNvPr id="75" name="Group 74">
            <a:extLst>
              <a:ext uri="{FF2B5EF4-FFF2-40B4-BE49-F238E27FC236}">
                <a16:creationId xmlns:a16="http://schemas.microsoft.com/office/drawing/2014/main" id="{04B5AA89-F473-4CF8-8C5C-6B15221A6385}"/>
              </a:ext>
            </a:extLst>
          </p:cNvPr>
          <p:cNvGrpSpPr/>
          <p:nvPr/>
        </p:nvGrpSpPr>
        <p:grpSpPr>
          <a:xfrm>
            <a:off x="5356754" y="736764"/>
            <a:ext cx="2743638" cy="2548220"/>
            <a:chOff x="656611" y="790582"/>
            <a:chExt cx="2743638" cy="2548220"/>
          </a:xfrm>
        </p:grpSpPr>
        <p:grpSp>
          <p:nvGrpSpPr>
            <p:cNvPr id="76" name="Group 31">
              <a:extLst>
                <a:ext uri="{FF2B5EF4-FFF2-40B4-BE49-F238E27FC236}">
                  <a16:creationId xmlns:a16="http://schemas.microsoft.com/office/drawing/2014/main" id="{54156DB7-1DAF-4418-9B54-38F1BEF46521}"/>
                </a:ext>
              </a:extLst>
            </p:cNvPr>
            <p:cNvGrpSpPr/>
            <p:nvPr/>
          </p:nvGrpSpPr>
          <p:grpSpPr>
            <a:xfrm>
              <a:off x="656611" y="790582"/>
              <a:ext cx="2743638" cy="2548220"/>
              <a:chOff x="1642011" y="1143696"/>
              <a:chExt cx="2743638" cy="2548220"/>
            </a:xfrm>
          </p:grpSpPr>
          <p:pic>
            <p:nvPicPr>
              <p:cNvPr id="82" name="Picture 13">
                <a:extLst>
                  <a:ext uri="{FF2B5EF4-FFF2-40B4-BE49-F238E27FC236}">
                    <a16:creationId xmlns:a16="http://schemas.microsoft.com/office/drawing/2014/main" id="{1D9F1112-76D3-429B-A7FD-4A633C5E0A60}"/>
                  </a:ext>
                </a:extLst>
              </p:cNvPr>
              <p:cNvPicPr>
                <a:picLocks noChangeAspect="1" noChangeArrowheads="1"/>
              </p:cNvPicPr>
              <p:nvPr/>
            </p:nvPicPr>
            <p:blipFill>
              <a:blip r:embed="rId5" cstate="print"/>
              <a:srcRect l="3819" r="3819"/>
              <a:stretch>
                <a:fillRect/>
              </a:stretch>
            </p:blipFill>
            <p:spPr bwMode="auto">
              <a:xfrm>
                <a:off x="2016551" y="1477733"/>
                <a:ext cx="1991529" cy="1993392"/>
              </a:xfrm>
              <a:prstGeom prst="rect">
                <a:avLst/>
              </a:prstGeom>
              <a:gradFill rotWithShape="0">
                <a:gsLst>
                  <a:gs pos="0">
                    <a:srgbClr val="FFFFFF"/>
                  </a:gs>
                  <a:gs pos="50000">
                    <a:schemeClr val="accent2"/>
                  </a:gs>
                  <a:gs pos="100000">
                    <a:srgbClr val="FFFFFF"/>
                  </a:gs>
                </a:gsLst>
                <a:lin ang="0" scaled="1"/>
              </a:gradFill>
              <a:ln w="19050">
                <a:solidFill>
                  <a:schemeClr val="bg1"/>
                </a:solidFill>
                <a:miter lim="800000"/>
                <a:headEnd/>
                <a:tailEnd/>
              </a:ln>
              <a:effectLst/>
            </p:spPr>
          </p:pic>
          <p:sp>
            <p:nvSpPr>
              <p:cNvPr id="83" name="Text Box 14">
                <a:extLst>
                  <a:ext uri="{FF2B5EF4-FFF2-40B4-BE49-F238E27FC236}">
                    <a16:creationId xmlns:a16="http://schemas.microsoft.com/office/drawing/2014/main" id="{8BC9C010-D74A-4443-8B19-A0FAAB77822C}"/>
                  </a:ext>
                </a:extLst>
              </p:cNvPr>
              <p:cNvSpPr txBox="1">
                <a:spLocks noChangeArrowheads="1"/>
              </p:cNvSpPr>
              <p:nvPr/>
            </p:nvSpPr>
            <p:spPr bwMode="auto">
              <a:xfrm>
                <a:off x="1642011" y="1143696"/>
                <a:ext cx="1043695" cy="369332"/>
              </a:xfrm>
              <a:prstGeom prst="rect">
                <a:avLst/>
              </a:prstGeom>
              <a:noFill/>
              <a:ln w="28575">
                <a:noFill/>
                <a:miter lim="800000"/>
                <a:headEnd/>
                <a:tailEnd/>
              </a:ln>
            </p:spPr>
            <p:txBody>
              <a:bodyPr wrap="square">
                <a:spAutoFit/>
              </a:bodyPr>
              <a:lstStyle/>
              <a:p>
                <a:pPr algn="ctr">
                  <a:lnSpc>
                    <a:spcPct val="90000"/>
                  </a:lnSpc>
                </a:pPr>
                <a:r>
                  <a:rPr lang="en-US" sz="2000" dirty="0">
                    <a:solidFill>
                      <a:srgbClr val="000000"/>
                    </a:solidFill>
                    <a:latin typeface="Calibri" pitchFamily="34" charset="0"/>
                    <a:cs typeface="Calibri" pitchFamily="34" charset="0"/>
                  </a:rPr>
                  <a:t>Cat</a:t>
                </a:r>
                <a:endParaRPr lang="en-GB" sz="2000" dirty="0">
                  <a:solidFill>
                    <a:srgbClr val="000000"/>
                  </a:solidFill>
                  <a:latin typeface="Calibri" pitchFamily="34" charset="0"/>
                  <a:cs typeface="Calibri" pitchFamily="34" charset="0"/>
                </a:endParaRPr>
              </a:p>
            </p:txBody>
          </p:sp>
          <p:sp>
            <p:nvSpPr>
              <p:cNvPr id="84" name="Text Box 15">
                <a:extLst>
                  <a:ext uri="{FF2B5EF4-FFF2-40B4-BE49-F238E27FC236}">
                    <a16:creationId xmlns:a16="http://schemas.microsoft.com/office/drawing/2014/main" id="{0FD3AC12-FE60-4523-AA5C-EA2B0D7AD63F}"/>
                  </a:ext>
                </a:extLst>
              </p:cNvPr>
              <p:cNvSpPr txBox="1">
                <a:spLocks noChangeArrowheads="1"/>
              </p:cNvSpPr>
              <p:nvPr/>
            </p:nvSpPr>
            <p:spPr bwMode="auto">
              <a:xfrm>
                <a:off x="2516685" y="3433384"/>
                <a:ext cx="1868964" cy="258532"/>
              </a:xfrm>
              <a:prstGeom prst="rect">
                <a:avLst/>
              </a:prstGeom>
              <a:noFill/>
              <a:ln w="28575">
                <a:noFill/>
                <a:miter lim="800000"/>
                <a:headEnd/>
                <a:tailEnd/>
              </a:ln>
            </p:spPr>
            <p:txBody>
              <a:bodyPr wrap="square">
                <a:spAutoFit/>
              </a:bodyPr>
              <a:lstStyle/>
              <a:p>
                <a:pPr algn="ctr">
                  <a:lnSpc>
                    <a:spcPct val="90000"/>
                  </a:lnSpc>
                </a:pPr>
                <a:r>
                  <a:rPr lang="en-US" sz="1200" dirty="0">
                    <a:solidFill>
                      <a:srgbClr val="000000"/>
                    </a:solidFill>
                    <a:latin typeface="Calibri" pitchFamily="34" charset="0"/>
                    <a:cs typeface="Calibri" pitchFamily="34" charset="0"/>
                  </a:rPr>
                  <a:t>Ohki </a:t>
                </a:r>
                <a:r>
                  <a:rPr lang="en-US" sz="1200" i="1" dirty="0">
                    <a:solidFill>
                      <a:srgbClr val="000000"/>
                    </a:solidFill>
                    <a:latin typeface="Calibri" pitchFamily="34" charset="0"/>
                    <a:cs typeface="Calibri" pitchFamily="34" charset="0"/>
                  </a:rPr>
                  <a:t>et al.</a:t>
                </a:r>
                <a:r>
                  <a:rPr lang="en-US" sz="1200" dirty="0">
                    <a:solidFill>
                      <a:srgbClr val="000000"/>
                    </a:solidFill>
                    <a:latin typeface="Calibri" pitchFamily="34" charset="0"/>
                    <a:cs typeface="Calibri" pitchFamily="34" charset="0"/>
                  </a:rPr>
                  <a:t>, 2006</a:t>
                </a:r>
                <a:endParaRPr lang="en-GB" sz="1200" dirty="0">
                  <a:solidFill>
                    <a:srgbClr val="000000"/>
                  </a:solidFill>
                  <a:latin typeface="Calibri" pitchFamily="34" charset="0"/>
                  <a:cs typeface="Calibri" pitchFamily="34" charset="0"/>
                </a:endParaRPr>
              </a:p>
            </p:txBody>
          </p:sp>
        </p:grpSp>
        <p:grpSp>
          <p:nvGrpSpPr>
            <p:cNvPr id="77" name="Group 19">
              <a:extLst>
                <a:ext uri="{FF2B5EF4-FFF2-40B4-BE49-F238E27FC236}">
                  <a16:creationId xmlns:a16="http://schemas.microsoft.com/office/drawing/2014/main" id="{1A237967-9C2E-4FA0-ADFF-1AE0EC24A4EE}"/>
                </a:ext>
              </a:extLst>
            </p:cNvPr>
            <p:cNvGrpSpPr>
              <a:grpSpLocks/>
            </p:cNvGrpSpPr>
            <p:nvPr/>
          </p:nvGrpSpPr>
          <p:grpSpPr bwMode="auto">
            <a:xfrm>
              <a:off x="1123997" y="3095336"/>
              <a:ext cx="440840" cy="149061"/>
              <a:chOff x="10594" y="9331"/>
              <a:chExt cx="1394" cy="446"/>
            </a:xfrm>
          </p:grpSpPr>
          <p:sp>
            <p:nvSpPr>
              <p:cNvPr id="78" name="Rectangle 20">
                <a:extLst>
                  <a:ext uri="{FF2B5EF4-FFF2-40B4-BE49-F238E27FC236}">
                    <a16:creationId xmlns:a16="http://schemas.microsoft.com/office/drawing/2014/main" id="{6FE9F7A5-C669-451C-9489-4624EA914779}"/>
                  </a:ext>
                </a:extLst>
              </p:cNvPr>
              <p:cNvSpPr>
                <a:spLocks noChangeAspect="1" noChangeArrowheads="1"/>
              </p:cNvSpPr>
              <p:nvPr/>
            </p:nvSpPr>
            <p:spPr bwMode="auto">
              <a:xfrm rot="5400000">
                <a:off x="11412" y="9492"/>
                <a:ext cx="409" cy="88"/>
              </a:xfrm>
              <a:prstGeom prst="rect">
                <a:avLst/>
              </a:prstGeom>
              <a:solidFill>
                <a:srgbClr val="0000FF"/>
              </a:solidFill>
              <a:ln w="9525" algn="ctr">
                <a:noFill/>
                <a:miter lim="800000"/>
                <a:headEnd/>
                <a:tailEnd/>
              </a:ln>
            </p:spPr>
            <p:txBody>
              <a:bodyPr anchor="ctr">
                <a:spAutoFit/>
              </a:bodyPr>
              <a:lstStyle/>
              <a:p>
                <a:endParaRPr lang="en-US">
                  <a:solidFill>
                    <a:srgbClr val="000000"/>
                  </a:solidFill>
                </a:endParaRPr>
              </a:p>
            </p:txBody>
          </p:sp>
          <p:sp>
            <p:nvSpPr>
              <p:cNvPr id="79" name="Rectangle 21">
                <a:extLst>
                  <a:ext uri="{FF2B5EF4-FFF2-40B4-BE49-F238E27FC236}">
                    <a16:creationId xmlns:a16="http://schemas.microsoft.com/office/drawing/2014/main" id="{ADF30E77-474B-403E-A362-C680AC3E639C}"/>
                  </a:ext>
                </a:extLst>
              </p:cNvPr>
              <p:cNvSpPr>
                <a:spLocks noChangeAspect="1" noChangeArrowheads="1"/>
              </p:cNvSpPr>
              <p:nvPr/>
            </p:nvSpPr>
            <p:spPr bwMode="auto">
              <a:xfrm rot="2744644">
                <a:off x="11047" y="9532"/>
                <a:ext cx="409" cy="81"/>
              </a:xfrm>
              <a:prstGeom prst="rect">
                <a:avLst/>
              </a:prstGeom>
              <a:solidFill>
                <a:srgbClr val="00C000"/>
              </a:solidFill>
              <a:ln w="9525" algn="ctr">
                <a:noFill/>
                <a:miter lim="800000"/>
                <a:headEnd/>
                <a:tailEnd/>
              </a:ln>
            </p:spPr>
            <p:txBody>
              <a:bodyPr anchor="ctr">
                <a:spAutoFit/>
              </a:bodyPr>
              <a:lstStyle/>
              <a:p>
                <a:endParaRPr lang="en-US">
                  <a:solidFill>
                    <a:srgbClr val="000000"/>
                  </a:solidFill>
                </a:endParaRPr>
              </a:p>
            </p:txBody>
          </p:sp>
          <p:sp>
            <p:nvSpPr>
              <p:cNvPr id="80" name="Rectangle 22">
                <a:extLst>
                  <a:ext uri="{FF2B5EF4-FFF2-40B4-BE49-F238E27FC236}">
                    <a16:creationId xmlns:a16="http://schemas.microsoft.com/office/drawing/2014/main" id="{D6FCEA36-AB7B-479B-AC94-EE77D414998A}"/>
                  </a:ext>
                </a:extLst>
              </p:cNvPr>
              <p:cNvSpPr>
                <a:spLocks noChangeAspect="1" noChangeArrowheads="1"/>
              </p:cNvSpPr>
              <p:nvPr/>
            </p:nvSpPr>
            <p:spPr bwMode="auto">
              <a:xfrm>
                <a:off x="10594" y="9525"/>
                <a:ext cx="409" cy="88"/>
              </a:xfrm>
              <a:prstGeom prst="rect">
                <a:avLst/>
              </a:prstGeom>
              <a:solidFill>
                <a:srgbClr val="F8F200"/>
              </a:solidFill>
              <a:ln w="9525" algn="ctr">
                <a:noFill/>
                <a:miter lim="800000"/>
                <a:headEnd/>
                <a:tailEnd/>
              </a:ln>
            </p:spPr>
            <p:txBody>
              <a:bodyPr anchor="ctr">
                <a:spAutoFit/>
              </a:bodyPr>
              <a:lstStyle/>
              <a:p>
                <a:endParaRPr lang="en-US">
                  <a:solidFill>
                    <a:srgbClr val="000000"/>
                  </a:solidFill>
                </a:endParaRPr>
              </a:p>
            </p:txBody>
          </p:sp>
          <p:sp>
            <p:nvSpPr>
              <p:cNvPr id="81" name="Rectangle 23">
                <a:extLst>
                  <a:ext uri="{FF2B5EF4-FFF2-40B4-BE49-F238E27FC236}">
                    <a16:creationId xmlns:a16="http://schemas.microsoft.com/office/drawing/2014/main" id="{32D48C5E-95D5-4221-842A-F571EE301519}"/>
                  </a:ext>
                </a:extLst>
              </p:cNvPr>
              <p:cNvSpPr>
                <a:spLocks noChangeAspect="1" noChangeArrowheads="1"/>
              </p:cNvSpPr>
              <p:nvPr/>
            </p:nvSpPr>
            <p:spPr bwMode="auto">
              <a:xfrm rot="8055356">
                <a:off x="11739" y="9529"/>
                <a:ext cx="409" cy="88"/>
              </a:xfrm>
              <a:prstGeom prst="rect">
                <a:avLst/>
              </a:prstGeom>
              <a:solidFill>
                <a:srgbClr val="FF0000"/>
              </a:solidFill>
              <a:ln w="9525" algn="ctr">
                <a:noFill/>
                <a:miter lim="800000"/>
                <a:headEnd/>
                <a:tailEnd/>
              </a:ln>
            </p:spPr>
            <p:txBody>
              <a:bodyPr anchor="ctr">
                <a:spAutoFit/>
              </a:bodyPr>
              <a:lstStyle/>
              <a:p>
                <a:endParaRPr lang="en-US">
                  <a:solidFill>
                    <a:srgbClr val="000000"/>
                  </a:solidFill>
                </a:endParaRPr>
              </a:p>
            </p:txBody>
          </p:sp>
        </p:grpSp>
      </p:grpSp>
      <p:grpSp>
        <p:nvGrpSpPr>
          <p:cNvPr id="85" name="Group 84">
            <a:extLst>
              <a:ext uri="{FF2B5EF4-FFF2-40B4-BE49-F238E27FC236}">
                <a16:creationId xmlns:a16="http://schemas.microsoft.com/office/drawing/2014/main" id="{7D53F5BD-0601-4FF0-995B-A32ED5BFDFC2}"/>
              </a:ext>
            </a:extLst>
          </p:cNvPr>
          <p:cNvGrpSpPr/>
          <p:nvPr/>
        </p:nvGrpSpPr>
        <p:grpSpPr>
          <a:xfrm>
            <a:off x="2681873" y="1094300"/>
            <a:ext cx="1964844" cy="1947385"/>
            <a:chOff x="2699792" y="4108876"/>
            <a:chExt cx="1904585" cy="1887661"/>
          </a:xfrm>
        </p:grpSpPr>
        <p:pic>
          <p:nvPicPr>
            <p:cNvPr id="86" name="Picture 2">
              <a:extLst>
                <a:ext uri="{FF2B5EF4-FFF2-40B4-BE49-F238E27FC236}">
                  <a16:creationId xmlns:a16="http://schemas.microsoft.com/office/drawing/2014/main" id="{EC3754D6-1FF4-4A86-8687-43F6D4BC00BA}"/>
                </a:ext>
              </a:extLst>
            </p:cNvPr>
            <p:cNvPicPr>
              <a:picLocks noChangeAspect="1" noChangeArrowheads="1"/>
            </p:cNvPicPr>
            <p:nvPr/>
          </p:nvPicPr>
          <p:blipFill>
            <a:blip r:embed="rId6" cstate="print"/>
            <a:srcRect/>
            <a:stretch>
              <a:fillRect/>
            </a:stretch>
          </p:blipFill>
          <p:spPr bwMode="auto">
            <a:xfrm>
              <a:off x="2699792" y="4108876"/>
              <a:ext cx="1872208" cy="1872208"/>
            </a:xfrm>
            <a:prstGeom prst="rect">
              <a:avLst/>
            </a:prstGeom>
            <a:noFill/>
            <a:ln w="9525">
              <a:noFill/>
              <a:miter lim="800000"/>
              <a:headEnd/>
              <a:tailEnd/>
            </a:ln>
            <a:effectLst/>
          </p:spPr>
        </p:pic>
        <p:sp>
          <p:nvSpPr>
            <p:cNvPr id="87" name="Text Box 11">
              <a:extLst>
                <a:ext uri="{FF2B5EF4-FFF2-40B4-BE49-F238E27FC236}">
                  <a16:creationId xmlns:a16="http://schemas.microsoft.com/office/drawing/2014/main" id="{9336F667-24EB-4B0B-8B6E-20B562B6EE21}"/>
                </a:ext>
              </a:extLst>
            </p:cNvPr>
            <p:cNvSpPr txBox="1">
              <a:spLocks noChangeArrowheads="1"/>
            </p:cNvSpPr>
            <p:nvPr/>
          </p:nvSpPr>
          <p:spPr bwMode="auto">
            <a:xfrm>
              <a:off x="3308109" y="5599505"/>
              <a:ext cx="1296268" cy="397032"/>
            </a:xfrm>
            <a:prstGeom prst="rect">
              <a:avLst/>
            </a:prstGeom>
            <a:noFill/>
            <a:ln w="28575">
              <a:noFill/>
              <a:miter lim="800000"/>
              <a:headEnd/>
              <a:tailEnd/>
            </a:ln>
          </p:spPr>
          <p:txBody>
            <a:bodyPr wrap="square">
              <a:spAutoFit/>
            </a:bodyPr>
            <a:lstStyle/>
            <a:p>
              <a:pPr algn="r">
                <a:lnSpc>
                  <a:spcPct val="90000"/>
                </a:lnSpc>
              </a:pPr>
              <a:r>
                <a:rPr lang="en-US" sz="1100" dirty="0">
                  <a:solidFill>
                    <a:srgbClr val="FFFFFF"/>
                  </a:solidFill>
                </a:rPr>
                <a:t>Layer 2/3 pyramidal cell</a:t>
              </a:r>
              <a:endParaRPr lang="en-GB" sz="1100" dirty="0">
                <a:solidFill>
                  <a:srgbClr val="FFFFFF"/>
                </a:solidFill>
              </a:endParaRPr>
            </a:p>
          </p:txBody>
        </p:sp>
        <p:sp>
          <p:nvSpPr>
            <p:cNvPr id="88" name="Rectangle 87">
              <a:extLst>
                <a:ext uri="{FF2B5EF4-FFF2-40B4-BE49-F238E27FC236}">
                  <a16:creationId xmlns:a16="http://schemas.microsoft.com/office/drawing/2014/main" id="{517A47FC-0723-408F-A611-7AC27BCEA86E}"/>
                </a:ext>
              </a:extLst>
            </p:cNvPr>
            <p:cNvSpPr>
              <a:spLocks noChangeArrowheads="1"/>
            </p:cNvSpPr>
            <p:nvPr/>
          </p:nvSpPr>
          <p:spPr bwMode="auto">
            <a:xfrm>
              <a:off x="2798710" y="5916303"/>
              <a:ext cx="324000" cy="18000"/>
            </a:xfrm>
            <a:prstGeom prst="rect">
              <a:avLst/>
            </a:prstGeom>
            <a:solidFill>
              <a:schemeClr val="bg1"/>
            </a:solidFill>
            <a:ln w="12700" algn="ctr">
              <a:solidFill>
                <a:schemeClr val="bg1"/>
              </a:solidFill>
              <a:miter lim="800000"/>
              <a:headEnd/>
              <a:tailEnd/>
            </a:ln>
          </p:spPr>
          <p:txBody>
            <a:bodyPr anchor="ctr">
              <a:spAutoFit/>
            </a:bodyPr>
            <a:lstStyle/>
            <a:p>
              <a:endParaRPr lang="en-US">
                <a:solidFill>
                  <a:srgbClr val="000000"/>
                </a:solidFill>
                <a:latin typeface="Arial" pitchFamily="34" charset="0"/>
              </a:endParaRPr>
            </a:p>
          </p:txBody>
        </p:sp>
      </p:grpSp>
    </p:spTree>
    <p:extLst>
      <p:ext uri="{BB962C8B-B14F-4D97-AF65-F5344CB8AC3E}">
        <p14:creationId xmlns:p14="http://schemas.microsoft.com/office/powerpoint/2010/main" val="604664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12" name="Group 111"/>
          <p:cNvGrpSpPr/>
          <p:nvPr/>
        </p:nvGrpSpPr>
        <p:grpSpPr>
          <a:xfrm>
            <a:off x="3738577" y="1533934"/>
            <a:ext cx="1497020" cy="1440462"/>
            <a:chOff x="2316883" y="4384881"/>
            <a:chExt cx="1570560" cy="1511224"/>
          </a:xfrm>
        </p:grpSpPr>
        <p:sp>
          <p:nvSpPr>
            <p:cNvPr id="113" name="Rounded Rectangle 112"/>
            <p:cNvSpPr/>
            <p:nvPr/>
          </p:nvSpPr>
          <p:spPr>
            <a:xfrm>
              <a:off x="2316883" y="4384881"/>
              <a:ext cx="1570560" cy="1511224"/>
            </a:xfrm>
            <a:prstGeom prst="roundRect">
              <a:avLst>
                <a:gd name="adj" fmla="val 11263"/>
              </a:avLst>
            </a:prstGeom>
            <a:solidFill>
              <a:srgbClr val="FBFBFB"/>
            </a:solidFill>
            <a:ln w="165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itchFamily="34" charset="0"/>
                <a:cs typeface="Arial" pitchFamily="34" charset="0"/>
              </a:endParaRPr>
            </a:p>
          </p:txBody>
        </p:sp>
        <p:sp>
          <p:nvSpPr>
            <p:cNvPr id="114" name="Oval 523"/>
            <p:cNvSpPr>
              <a:spLocks noChangeArrowheads="1"/>
            </p:cNvSpPr>
            <p:nvPr/>
          </p:nvSpPr>
          <p:spPr bwMode="auto">
            <a:xfrm rot="551414">
              <a:off x="3570359" y="5030937"/>
              <a:ext cx="99787" cy="99789"/>
            </a:xfrm>
            <a:prstGeom prst="ellipse">
              <a:avLst/>
            </a:prstGeom>
            <a:noFill/>
            <a:ln w="19050" cap="flat">
              <a:solidFill>
                <a:srgbClr val="7030A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15" name="Oval 570"/>
            <p:cNvSpPr>
              <a:spLocks noChangeArrowheads="1"/>
            </p:cNvSpPr>
            <p:nvPr/>
          </p:nvSpPr>
          <p:spPr bwMode="auto">
            <a:xfrm rot="5418076">
              <a:off x="3631409" y="5713106"/>
              <a:ext cx="99787" cy="99789"/>
            </a:xfrm>
            <a:prstGeom prst="ellipse">
              <a:avLst/>
            </a:prstGeom>
            <a:noFill/>
            <a:ln w="19050" cap="flat">
              <a:solidFill>
                <a:srgbClr val="0000B8"/>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16" name="Oval 548"/>
            <p:cNvSpPr>
              <a:spLocks noChangeArrowheads="1"/>
            </p:cNvSpPr>
            <p:nvPr/>
          </p:nvSpPr>
          <p:spPr bwMode="auto">
            <a:xfrm rot="16715632">
              <a:off x="3437420" y="5659428"/>
              <a:ext cx="99787" cy="99789"/>
            </a:xfrm>
            <a:prstGeom prst="ellipse">
              <a:avLst/>
            </a:prstGeom>
            <a:noFill/>
            <a:ln w="19050" cap="flat">
              <a:solidFill>
                <a:srgbClr val="00B05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17" name="Oval 549"/>
            <p:cNvSpPr>
              <a:spLocks noChangeArrowheads="1"/>
            </p:cNvSpPr>
            <p:nvPr/>
          </p:nvSpPr>
          <p:spPr bwMode="auto">
            <a:xfrm rot="16715632">
              <a:off x="2725705" y="4989633"/>
              <a:ext cx="99787" cy="99789"/>
            </a:xfrm>
            <a:prstGeom prst="ellipse">
              <a:avLst/>
            </a:prstGeom>
            <a:noFill/>
            <a:ln w="19050" cap="flat">
              <a:solidFill>
                <a:srgbClr val="00B05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18" name="Oval 550"/>
            <p:cNvSpPr>
              <a:spLocks noChangeArrowheads="1"/>
            </p:cNvSpPr>
            <p:nvPr/>
          </p:nvSpPr>
          <p:spPr bwMode="auto">
            <a:xfrm rot="16715632">
              <a:off x="3479227" y="5389769"/>
              <a:ext cx="99787" cy="99789"/>
            </a:xfrm>
            <a:prstGeom prst="ellipse">
              <a:avLst/>
            </a:prstGeom>
            <a:noFill/>
            <a:ln w="19050" cap="flat">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19" name="Oval 551"/>
            <p:cNvSpPr>
              <a:spLocks noChangeArrowheads="1"/>
            </p:cNvSpPr>
            <p:nvPr/>
          </p:nvSpPr>
          <p:spPr bwMode="auto">
            <a:xfrm rot="16715632">
              <a:off x="2823945" y="4668293"/>
              <a:ext cx="99787" cy="99789"/>
            </a:xfrm>
            <a:prstGeom prst="ellipse">
              <a:avLst/>
            </a:prstGeom>
            <a:noFill/>
            <a:ln w="19050" cap="flat">
              <a:solidFill>
                <a:srgbClr val="02CA96"/>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20" name="Oval 552"/>
            <p:cNvSpPr>
              <a:spLocks noChangeArrowheads="1"/>
            </p:cNvSpPr>
            <p:nvPr/>
          </p:nvSpPr>
          <p:spPr bwMode="auto">
            <a:xfrm rot="16715632">
              <a:off x="3590341" y="5287614"/>
              <a:ext cx="99787" cy="99789"/>
            </a:xfrm>
            <a:prstGeom prst="ellipse">
              <a:avLst/>
            </a:prstGeom>
            <a:noFill/>
            <a:ln w="19050" cap="flat">
              <a:solidFill>
                <a:srgbClr val="02CA96"/>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21" name="Oval 556"/>
            <p:cNvSpPr>
              <a:spLocks noChangeArrowheads="1"/>
            </p:cNvSpPr>
            <p:nvPr/>
          </p:nvSpPr>
          <p:spPr bwMode="auto">
            <a:xfrm rot="16715632">
              <a:off x="3342867" y="5501421"/>
              <a:ext cx="99787" cy="99789"/>
            </a:xfrm>
            <a:prstGeom prst="ellipse">
              <a:avLst/>
            </a:prstGeom>
            <a:noFill/>
            <a:ln w="19050" cap="flat">
              <a:solidFill>
                <a:srgbClr val="00D8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22" name="Oval 557"/>
            <p:cNvSpPr>
              <a:spLocks noChangeArrowheads="1"/>
            </p:cNvSpPr>
            <p:nvPr/>
          </p:nvSpPr>
          <p:spPr bwMode="auto">
            <a:xfrm rot="16715632">
              <a:off x="2518675" y="5302063"/>
              <a:ext cx="99787" cy="99789"/>
            </a:xfrm>
            <a:prstGeom prst="ellipse">
              <a:avLst/>
            </a:prstGeom>
            <a:noFill/>
            <a:ln w="19050" cap="flat">
              <a:solidFill>
                <a:srgbClr val="00C3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23" name="Oval 558"/>
            <p:cNvSpPr>
              <a:spLocks noChangeArrowheads="1"/>
            </p:cNvSpPr>
            <p:nvPr/>
          </p:nvSpPr>
          <p:spPr bwMode="auto">
            <a:xfrm rot="16715632">
              <a:off x="2746272" y="5450943"/>
              <a:ext cx="99787" cy="99789"/>
            </a:xfrm>
            <a:prstGeom prst="ellipse">
              <a:avLst/>
            </a:prstGeom>
            <a:noFill/>
            <a:ln w="19050" cap="flat">
              <a:solidFill>
                <a:srgbClr val="00A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24" name="Oval 557"/>
            <p:cNvSpPr>
              <a:spLocks noChangeArrowheads="1"/>
            </p:cNvSpPr>
            <p:nvPr/>
          </p:nvSpPr>
          <p:spPr bwMode="auto">
            <a:xfrm rot="16715632">
              <a:off x="2906861" y="5225486"/>
              <a:ext cx="99787" cy="99789"/>
            </a:xfrm>
            <a:prstGeom prst="ellipse">
              <a:avLst/>
            </a:prstGeom>
            <a:noFill/>
            <a:ln w="19050" cap="flat">
              <a:solidFill>
                <a:srgbClr val="00C3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25" name="Oval 558"/>
            <p:cNvSpPr>
              <a:spLocks noChangeArrowheads="1"/>
            </p:cNvSpPr>
            <p:nvPr/>
          </p:nvSpPr>
          <p:spPr bwMode="auto">
            <a:xfrm rot="16715632">
              <a:off x="2990846" y="5415614"/>
              <a:ext cx="99787" cy="99789"/>
            </a:xfrm>
            <a:prstGeom prst="ellipse">
              <a:avLst/>
            </a:prstGeom>
            <a:noFill/>
            <a:ln w="19050" cap="flat">
              <a:solidFill>
                <a:srgbClr val="00A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26" name="Oval 523"/>
            <p:cNvSpPr>
              <a:spLocks noChangeArrowheads="1"/>
            </p:cNvSpPr>
            <p:nvPr/>
          </p:nvSpPr>
          <p:spPr bwMode="auto">
            <a:xfrm rot="21048586" flipH="1">
              <a:off x="3732885" y="5252419"/>
              <a:ext cx="99787" cy="99789"/>
            </a:xfrm>
            <a:prstGeom prst="ellipse">
              <a:avLst/>
            </a:prstGeom>
            <a:noFill/>
            <a:ln w="19050" cap="flat">
              <a:solidFill>
                <a:srgbClr val="7030A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27" name="Oval 524"/>
            <p:cNvSpPr>
              <a:spLocks noChangeArrowheads="1"/>
            </p:cNvSpPr>
            <p:nvPr/>
          </p:nvSpPr>
          <p:spPr bwMode="auto">
            <a:xfrm rot="551414">
              <a:off x="3427798" y="4989012"/>
              <a:ext cx="99787" cy="99789"/>
            </a:xfrm>
            <a:prstGeom prst="ellipse">
              <a:avLst/>
            </a:prstGeom>
            <a:noFill/>
            <a:ln w="19050" cap="flat">
              <a:solidFill>
                <a:srgbClr val="7030A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28" name="Oval 525"/>
            <p:cNvSpPr>
              <a:spLocks noChangeArrowheads="1"/>
            </p:cNvSpPr>
            <p:nvPr/>
          </p:nvSpPr>
          <p:spPr bwMode="auto">
            <a:xfrm rot="551414">
              <a:off x="3348163" y="5111474"/>
              <a:ext cx="99787" cy="99789"/>
            </a:xfrm>
            <a:prstGeom prst="ellipse">
              <a:avLst/>
            </a:prstGeom>
            <a:noFill/>
            <a:ln w="19050" cap="flat">
              <a:solidFill>
                <a:srgbClr val="7030A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29" name="Oval 526"/>
            <p:cNvSpPr>
              <a:spLocks noChangeArrowheads="1"/>
            </p:cNvSpPr>
            <p:nvPr/>
          </p:nvSpPr>
          <p:spPr bwMode="auto">
            <a:xfrm rot="551414">
              <a:off x="3405401" y="4721105"/>
              <a:ext cx="99787" cy="99789"/>
            </a:xfrm>
            <a:prstGeom prst="ellipse">
              <a:avLst/>
            </a:prstGeom>
            <a:noFill/>
            <a:ln w="19050"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30" name="Oval 530"/>
            <p:cNvSpPr>
              <a:spLocks noChangeArrowheads="1"/>
            </p:cNvSpPr>
            <p:nvPr/>
          </p:nvSpPr>
          <p:spPr bwMode="auto">
            <a:xfrm rot="551414">
              <a:off x="3477751" y="5531792"/>
              <a:ext cx="99787" cy="99789"/>
            </a:xfrm>
            <a:prstGeom prst="ellipse">
              <a:avLst/>
            </a:prstGeom>
            <a:noFill/>
            <a:ln w="19050" cap="flat">
              <a:solidFill>
                <a:srgbClr val="FF0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31" name="Oval 532"/>
            <p:cNvSpPr>
              <a:spLocks noChangeArrowheads="1"/>
            </p:cNvSpPr>
            <p:nvPr/>
          </p:nvSpPr>
          <p:spPr bwMode="auto">
            <a:xfrm rot="551414">
              <a:off x="3343298" y="5373395"/>
              <a:ext cx="99787" cy="99789"/>
            </a:xfrm>
            <a:prstGeom prst="ellipse">
              <a:avLst/>
            </a:prstGeom>
            <a:noFill/>
            <a:ln w="19050" cap="flat">
              <a:solidFill>
                <a:srgbClr val="FF38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32" name="Oval 533"/>
            <p:cNvSpPr>
              <a:spLocks noChangeArrowheads="1"/>
            </p:cNvSpPr>
            <p:nvPr/>
          </p:nvSpPr>
          <p:spPr bwMode="auto">
            <a:xfrm rot="551414">
              <a:off x="2846054" y="5110063"/>
              <a:ext cx="99787" cy="99789"/>
            </a:xfrm>
            <a:prstGeom prst="ellipse">
              <a:avLst/>
            </a:prstGeom>
            <a:noFill/>
            <a:ln w="19050" cap="flat">
              <a:solidFill>
                <a:srgbClr val="FF4D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33" name="Oval 534"/>
            <p:cNvSpPr>
              <a:spLocks noChangeArrowheads="1"/>
            </p:cNvSpPr>
            <p:nvPr/>
          </p:nvSpPr>
          <p:spPr bwMode="auto">
            <a:xfrm rot="551414">
              <a:off x="3752366" y="5534010"/>
              <a:ext cx="99787" cy="99789"/>
            </a:xfrm>
            <a:prstGeom prst="ellipse">
              <a:avLst/>
            </a:prstGeom>
            <a:noFill/>
            <a:ln w="19050" cap="flat">
              <a:solidFill>
                <a:srgbClr val="FF61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34" name="Oval 566"/>
            <p:cNvSpPr>
              <a:spLocks noChangeArrowheads="1"/>
            </p:cNvSpPr>
            <p:nvPr/>
          </p:nvSpPr>
          <p:spPr bwMode="auto">
            <a:xfrm rot="5418076">
              <a:off x="3307937" y="4823449"/>
              <a:ext cx="99787" cy="99789"/>
            </a:xfrm>
            <a:prstGeom prst="ellipse">
              <a:avLst/>
            </a:prstGeom>
            <a:noFill/>
            <a:ln w="19050" cap="flat">
              <a:solidFill>
                <a:srgbClr val="000B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35" name="Oval 567"/>
            <p:cNvSpPr>
              <a:spLocks noChangeArrowheads="1"/>
            </p:cNvSpPr>
            <p:nvPr/>
          </p:nvSpPr>
          <p:spPr bwMode="auto">
            <a:xfrm rot="5418076">
              <a:off x="3311702" y="4961034"/>
              <a:ext cx="99787" cy="99789"/>
            </a:xfrm>
            <a:prstGeom prst="ellipse">
              <a:avLst/>
            </a:prstGeom>
            <a:noFill/>
            <a:ln w="19050" cap="flat">
              <a:solidFill>
                <a:srgbClr val="0000F5"/>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36" name="Oval 568"/>
            <p:cNvSpPr>
              <a:spLocks noChangeArrowheads="1"/>
            </p:cNvSpPr>
            <p:nvPr/>
          </p:nvSpPr>
          <p:spPr bwMode="auto">
            <a:xfrm rot="5418076">
              <a:off x="3554243" y="4893756"/>
              <a:ext cx="99787" cy="99789"/>
            </a:xfrm>
            <a:prstGeom prst="ellipse">
              <a:avLst/>
            </a:prstGeom>
            <a:noFill/>
            <a:ln w="19050" cap="flat">
              <a:solidFill>
                <a:srgbClr val="0000E1"/>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37" name="Oval 526"/>
            <p:cNvSpPr>
              <a:spLocks noChangeArrowheads="1"/>
            </p:cNvSpPr>
            <p:nvPr/>
          </p:nvSpPr>
          <p:spPr bwMode="auto">
            <a:xfrm rot="551414">
              <a:off x="3468475" y="5243735"/>
              <a:ext cx="99787" cy="99789"/>
            </a:xfrm>
            <a:prstGeom prst="ellipse">
              <a:avLst/>
            </a:prstGeom>
            <a:noFill/>
            <a:ln w="19050" cap="flat">
              <a:solidFill>
                <a:srgbClr val="B30976"/>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38" name="Oval 565"/>
            <p:cNvSpPr>
              <a:spLocks noChangeArrowheads="1"/>
            </p:cNvSpPr>
            <p:nvPr/>
          </p:nvSpPr>
          <p:spPr bwMode="auto">
            <a:xfrm rot="5418076">
              <a:off x="2639976" y="4835778"/>
              <a:ext cx="99787" cy="99789"/>
            </a:xfrm>
            <a:prstGeom prst="ellipse">
              <a:avLst/>
            </a:prstGeom>
            <a:noFill/>
            <a:ln w="19050" cap="flat">
              <a:solidFill>
                <a:srgbClr val="001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39" name="Oval 566"/>
            <p:cNvSpPr>
              <a:spLocks noChangeArrowheads="1"/>
            </p:cNvSpPr>
            <p:nvPr/>
          </p:nvSpPr>
          <p:spPr bwMode="auto">
            <a:xfrm rot="5418076">
              <a:off x="2914338" y="4760873"/>
              <a:ext cx="99787" cy="99789"/>
            </a:xfrm>
            <a:prstGeom prst="ellipse">
              <a:avLst/>
            </a:prstGeom>
            <a:noFill/>
            <a:ln w="19050" cap="flat">
              <a:solidFill>
                <a:srgbClr val="000B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40" name="Oval 568"/>
            <p:cNvSpPr>
              <a:spLocks noChangeArrowheads="1"/>
            </p:cNvSpPr>
            <p:nvPr/>
          </p:nvSpPr>
          <p:spPr bwMode="auto">
            <a:xfrm rot="5418076">
              <a:off x="3424802" y="4495744"/>
              <a:ext cx="99787" cy="99789"/>
            </a:xfrm>
            <a:prstGeom prst="ellipse">
              <a:avLst/>
            </a:prstGeom>
            <a:noFill/>
            <a:ln w="19050" cap="flat">
              <a:solidFill>
                <a:srgbClr val="0000E1"/>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41" name="Oval 530"/>
            <p:cNvSpPr>
              <a:spLocks noChangeArrowheads="1"/>
            </p:cNvSpPr>
            <p:nvPr/>
          </p:nvSpPr>
          <p:spPr bwMode="auto">
            <a:xfrm rot="551414">
              <a:off x="2853792" y="5699052"/>
              <a:ext cx="99787" cy="99789"/>
            </a:xfrm>
            <a:prstGeom prst="ellipse">
              <a:avLst/>
            </a:prstGeom>
            <a:noFill/>
            <a:ln w="19050" cap="flat">
              <a:solidFill>
                <a:srgbClr val="FF0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42" name="Oval 531"/>
            <p:cNvSpPr>
              <a:spLocks noChangeArrowheads="1"/>
            </p:cNvSpPr>
            <p:nvPr/>
          </p:nvSpPr>
          <p:spPr bwMode="auto">
            <a:xfrm rot="551414">
              <a:off x="2638014" y="5501857"/>
              <a:ext cx="99787" cy="99789"/>
            </a:xfrm>
            <a:prstGeom prst="ellipse">
              <a:avLst/>
            </a:prstGeom>
            <a:noFill/>
            <a:ln w="19050" cap="flat">
              <a:solidFill>
                <a:srgbClr val="FF24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43" name="Oval 534"/>
            <p:cNvSpPr>
              <a:spLocks noChangeArrowheads="1"/>
            </p:cNvSpPr>
            <p:nvPr/>
          </p:nvSpPr>
          <p:spPr bwMode="auto">
            <a:xfrm rot="551414">
              <a:off x="3293655" y="5629338"/>
              <a:ext cx="99787" cy="99789"/>
            </a:xfrm>
            <a:prstGeom prst="ellipse">
              <a:avLst/>
            </a:prstGeom>
            <a:noFill/>
            <a:ln w="19050" cap="flat">
              <a:solidFill>
                <a:srgbClr val="FF61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44" name="Oval 535"/>
            <p:cNvSpPr>
              <a:spLocks noChangeArrowheads="1"/>
            </p:cNvSpPr>
            <p:nvPr/>
          </p:nvSpPr>
          <p:spPr bwMode="auto">
            <a:xfrm rot="11558248">
              <a:off x="3089661" y="4706467"/>
              <a:ext cx="99787" cy="99789"/>
            </a:xfrm>
            <a:prstGeom prst="ellipse">
              <a:avLst/>
            </a:prstGeom>
            <a:noFill/>
            <a:ln w="19050" cap="flat">
              <a:solidFill>
                <a:srgbClr val="FF76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45" name="Oval 536"/>
            <p:cNvSpPr>
              <a:spLocks noChangeArrowheads="1"/>
            </p:cNvSpPr>
            <p:nvPr/>
          </p:nvSpPr>
          <p:spPr bwMode="auto">
            <a:xfrm rot="11558248">
              <a:off x="3023138" y="4973712"/>
              <a:ext cx="99787" cy="99789"/>
            </a:xfrm>
            <a:prstGeom prst="ellipse">
              <a:avLst/>
            </a:prstGeom>
            <a:noFill/>
            <a:ln w="19050" cap="flat">
              <a:solidFill>
                <a:srgbClr val="FF8A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46" name="Oval 537"/>
            <p:cNvSpPr>
              <a:spLocks noChangeArrowheads="1"/>
            </p:cNvSpPr>
            <p:nvPr/>
          </p:nvSpPr>
          <p:spPr bwMode="auto">
            <a:xfrm rot="11558248">
              <a:off x="3178406" y="4811922"/>
              <a:ext cx="99787" cy="99789"/>
            </a:xfrm>
            <a:prstGeom prst="ellipse">
              <a:avLst/>
            </a:prstGeom>
            <a:noFill/>
            <a:ln w="19050" cap="flat">
              <a:solidFill>
                <a:srgbClr val="FF9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47" name="Oval 538"/>
            <p:cNvSpPr>
              <a:spLocks noChangeArrowheads="1"/>
            </p:cNvSpPr>
            <p:nvPr/>
          </p:nvSpPr>
          <p:spPr bwMode="auto">
            <a:xfrm rot="11558248">
              <a:off x="3321330" y="4586228"/>
              <a:ext cx="99787" cy="99789"/>
            </a:xfrm>
            <a:prstGeom prst="ellipse">
              <a:avLst/>
            </a:prstGeom>
            <a:noFill/>
            <a:ln w="19050" cap="flat">
              <a:solidFill>
                <a:srgbClr val="FFB3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48" name="Oval 539"/>
            <p:cNvSpPr>
              <a:spLocks noChangeArrowheads="1"/>
            </p:cNvSpPr>
            <p:nvPr/>
          </p:nvSpPr>
          <p:spPr bwMode="auto">
            <a:xfrm rot="11558248">
              <a:off x="3147343" y="4943912"/>
              <a:ext cx="99787" cy="99789"/>
            </a:xfrm>
            <a:prstGeom prst="ellipse">
              <a:avLst/>
            </a:prstGeom>
            <a:noFill/>
            <a:ln w="19050" cap="flat">
              <a:solidFill>
                <a:srgbClr val="FFC8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49" name="Oval 561"/>
            <p:cNvSpPr>
              <a:spLocks noChangeArrowheads="1"/>
            </p:cNvSpPr>
            <p:nvPr/>
          </p:nvSpPr>
          <p:spPr bwMode="auto">
            <a:xfrm rot="16424910">
              <a:off x="3140105" y="5385459"/>
              <a:ext cx="99787" cy="99789"/>
            </a:xfrm>
            <a:prstGeom prst="ellipse">
              <a:avLst/>
            </a:prstGeom>
            <a:noFill/>
            <a:ln w="19050" cap="flat">
              <a:solidFill>
                <a:srgbClr val="0071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50" name="Oval 562"/>
            <p:cNvSpPr>
              <a:spLocks noChangeArrowheads="1"/>
            </p:cNvSpPr>
            <p:nvPr/>
          </p:nvSpPr>
          <p:spPr bwMode="auto">
            <a:xfrm rot="16424910">
              <a:off x="3064842" y="5525454"/>
              <a:ext cx="99787" cy="99789"/>
            </a:xfrm>
            <a:prstGeom prst="ellipse">
              <a:avLst/>
            </a:prstGeom>
            <a:noFill/>
            <a:ln w="19050" cap="flat">
              <a:solidFill>
                <a:srgbClr val="005D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51" name="Oval 563"/>
            <p:cNvSpPr>
              <a:spLocks noChangeArrowheads="1"/>
            </p:cNvSpPr>
            <p:nvPr/>
          </p:nvSpPr>
          <p:spPr bwMode="auto">
            <a:xfrm rot="16424910">
              <a:off x="3037883" y="5257325"/>
              <a:ext cx="99787" cy="99789"/>
            </a:xfrm>
            <a:prstGeom prst="ellipse">
              <a:avLst/>
            </a:prstGeom>
            <a:noFill/>
            <a:ln w="19050" cap="flat">
              <a:solidFill>
                <a:srgbClr val="0048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52" name="Oval 564"/>
            <p:cNvSpPr>
              <a:spLocks noChangeArrowheads="1"/>
            </p:cNvSpPr>
            <p:nvPr/>
          </p:nvSpPr>
          <p:spPr bwMode="auto">
            <a:xfrm rot="16424910">
              <a:off x="2413173" y="5411901"/>
              <a:ext cx="99787" cy="99789"/>
            </a:xfrm>
            <a:prstGeom prst="ellipse">
              <a:avLst/>
            </a:prstGeom>
            <a:noFill/>
            <a:ln w="19050" cap="flat">
              <a:solidFill>
                <a:srgbClr val="0034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53" name="Oval 565"/>
            <p:cNvSpPr>
              <a:spLocks noChangeArrowheads="1"/>
            </p:cNvSpPr>
            <p:nvPr/>
          </p:nvSpPr>
          <p:spPr bwMode="auto">
            <a:xfrm rot="16424910">
              <a:off x="2870435" y="5498796"/>
              <a:ext cx="99787" cy="99789"/>
            </a:xfrm>
            <a:prstGeom prst="ellipse">
              <a:avLst/>
            </a:prstGeom>
            <a:noFill/>
            <a:ln w="19050" cap="flat">
              <a:solidFill>
                <a:srgbClr val="001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54" name="Oval 553"/>
            <p:cNvSpPr>
              <a:spLocks noChangeArrowheads="1"/>
            </p:cNvSpPr>
            <p:nvPr/>
          </p:nvSpPr>
          <p:spPr bwMode="auto">
            <a:xfrm rot="11367991">
              <a:off x="2615911" y="5655684"/>
              <a:ext cx="99787" cy="99789"/>
            </a:xfrm>
            <a:prstGeom prst="ellipse">
              <a:avLst/>
            </a:prstGeom>
            <a:noFill/>
            <a:ln w="19050" cap="flat">
              <a:solidFill>
                <a:srgbClr val="00B05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55" name="Oval 526"/>
            <p:cNvSpPr>
              <a:spLocks noChangeArrowheads="1"/>
            </p:cNvSpPr>
            <p:nvPr/>
          </p:nvSpPr>
          <p:spPr bwMode="auto">
            <a:xfrm rot="11558248">
              <a:off x="2986830" y="5105137"/>
              <a:ext cx="99787" cy="99789"/>
            </a:xfrm>
            <a:prstGeom prst="ellipse">
              <a:avLst/>
            </a:prstGeom>
            <a:noFill/>
            <a:ln w="19050"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56" name="Oval 560"/>
            <p:cNvSpPr>
              <a:spLocks noChangeArrowheads="1"/>
            </p:cNvSpPr>
            <p:nvPr/>
          </p:nvSpPr>
          <p:spPr bwMode="auto">
            <a:xfrm rot="16424910">
              <a:off x="3111880" y="5650172"/>
              <a:ext cx="99787" cy="99789"/>
            </a:xfrm>
            <a:prstGeom prst="ellipse">
              <a:avLst/>
            </a:prstGeom>
            <a:noFill/>
            <a:ln w="19050" cap="flat">
              <a:solidFill>
                <a:srgbClr val="0086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57" name="Oval 562"/>
            <p:cNvSpPr>
              <a:spLocks noChangeArrowheads="1"/>
            </p:cNvSpPr>
            <p:nvPr/>
          </p:nvSpPr>
          <p:spPr bwMode="auto">
            <a:xfrm rot="16424910">
              <a:off x="3025565" y="5754092"/>
              <a:ext cx="99787" cy="99789"/>
            </a:xfrm>
            <a:prstGeom prst="ellipse">
              <a:avLst/>
            </a:prstGeom>
            <a:noFill/>
            <a:ln w="19050" cap="flat">
              <a:solidFill>
                <a:srgbClr val="005D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58" name="Oval 564"/>
            <p:cNvSpPr>
              <a:spLocks noChangeArrowheads="1"/>
            </p:cNvSpPr>
            <p:nvPr/>
          </p:nvSpPr>
          <p:spPr bwMode="auto">
            <a:xfrm rot="16424910">
              <a:off x="2518675" y="5579302"/>
              <a:ext cx="99787" cy="99789"/>
            </a:xfrm>
            <a:prstGeom prst="ellipse">
              <a:avLst/>
            </a:prstGeom>
            <a:noFill/>
            <a:ln w="19050" cap="flat">
              <a:solidFill>
                <a:srgbClr val="0034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59" name="Oval 533"/>
            <p:cNvSpPr>
              <a:spLocks noChangeArrowheads="1"/>
            </p:cNvSpPr>
            <p:nvPr/>
          </p:nvSpPr>
          <p:spPr bwMode="auto">
            <a:xfrm rot="11558248">
              <a:off x="2995908" y="4426849"/>
              <a:ext cx="99787" cy="99789"/>
            </a:xfrm>
            <a:prstGeom prst="ellipse">
              <a:avLst/>
            </a:prstGeom>
            <a:noFill/>
            <a:ln w="19050" cap="flat">
              <a:solidFill>
                <a:srgbClr val="FF4D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60" name="Oval 535"/>
            <p:cNvSpPr>
              <a:spLocks noChangeArrowheads="1"/>
            </p:cNvSpPr>
            <p:nvPr/>
          </p:nvSpPr>
          <p:spPr bwMode="auto">
            <a:xfrm rot="11558248">
              <a:off x="3149958" y="4464096"/>
              <a:ext cx="99787" cy="99789"/>
            </a:xfrm>
            <a:prstGeom prst="ellipse">
              <a:avLst/>
            </a:prstGeom>
            <a:noFill/>
            <a:ln w="19050" cap="flat">
              <a:solidFill>
                <a:srgbClr val="FF76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61" name="Oval 537"/>
            <p:cNvSpPr>
              <a:spLocks noChangeArrowheads="1"/>
            </p:cNvSpPr>
            <p:nvPr/>
          </p:nvSpPr>
          <p:spPr bwMode="auto">
            <a:xfrm rot="11558248">
              <a:off x="3092772" y="4572456"/>
              <a:ext cx="99787" cy="99789"/>
            </a:xfrm>
            <a:prstGeom prst="ellipse">
              <a:avLst/>
            </a:prstGeom>
            <a:noFill/>
            <a:ln w="19050" cap="flat">
              <a:solidFill>
                <a:srgbClr val="FF9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62" name="Oval 527"/>
            <p:cNvSpPr>
              <a:spLocks noChangeArrowheads="1"/>
            </p:cNvSpPr>
            <p:nvPr/>
          </p:nvSpPr>
          <p:spPr bwMode="auto">
            <a:xfrm rot="14622039">
              <a:off x="2557032" y="4955648"/>
              <a:ext cx="99787" cy="99789"/>
            </a:xfrm>
            <a:prstGeom prst="ellipse">
              <a:avLst/>
            </a:prstGeom>
            <a:noFill/>
            <a:ln w="19050" cap="flat">
              <a:solidFill>
                <a:srgbClr val="D1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63" name="Oval 528"/>
            <p:cNvSpPr>
              <a:spLocks noChangeArrowheads="1"/>
            </p:cNvSpPr>
            <p:nvPr/>
          </p:nvSpPr>
          <p:spPr bwMode="auto">
            <a:xfrm rot="14622039">
              <a:off x="2386171" y="5565164"/>
              <a:ext cx="99787" cy="99789"/>
            </a:xfrm>
            <a:prstGeom prst="ellipse">
              <a:avLst/>
            </a:prstGeom>
            <a:noFill/>
            <a:ln w="19050" cap="flat">
              <a:solidFill>
                <a:srgbClr val="E5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64" name="Oval 529"/>
            <p:cNvSpPr>
              <a:spLocks noChangeArrowheads="1"/>
            </p:cNvSpPr>
            <p:nvPr/>
          </p:nvSpPr>
          <p:spPr bwMode="auto">
            <a:xfrm rot="14622039">
              <a:off x="2805051" y="4853420"/>
              <a:ext cx="99787" cy="99789"/>
            </a:xfrm>
            <a:prstGeom prst="ellipse">
              <a:avLst/>
            </a:prstGeom>
            <a:noFill/>
            <a:ln w="19050" cap="flat">
              <a:solidFill>
                <a:srgbClr val="FA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65" name="Oval 531"/>
            <p:cNvSpPr>
              <a:spLocks noChangeArrowheads="1"/>
            </p:cNvSpPr>
            <p:nvPr/>
          </p:nvSpPr>
          <p:spPr bwMode="auto">
            <a:xfrm rot="14622039">
              <a:off x="3224600" y="5066131"/>
              <a:ext cx="99787" cy="99789"/>
            </a:xfrm>
            <a:prstGeom prst="ellipse">
              <a:avLst/>
            </a:prstGeom>
            <a:noFill/>
            <a:ln w="19050" cap="flat">
              <a:solidFill>
                <a:srgbClr val="FF24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66" name="Oval 541"/>
            <p:cNvSpPr>
              <a:spLocks noChangeArrowheads="1"/>
            </p:cNvSpPr>
            <p:nvPr/>
          </p:nvSpPr>
          <p:spPr bwMode="auto">
            <a:xfrm rot="14431782">
              <a:off x="3722368" y="5382958"/>
              <a:ext cx="99787" cy="99789"/>
            </a:xfrm>
            <a:prstGeom prst="ellipse">
              <a:avLst/>
            </a:prstGeom>
            <a:noFill/>
            <a:ln w="19050" cap="flat">
              <a:solidFill>
                <a:srgbClr val="FFF1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67" name="Oval 543"/>
            <p:cNvSpPr>
              <a:spLocks noChangeArrowheads="1"/>
            </p:cNvSpPr>
            <p:nvPr/>
          </p:nvSpPr>
          <p:spPr bwMode="auto">
            <a:xfrm rot="14431782">
              <a:off x="3185878" y="5511317"/>
              <a:ext cx="99787" cy="99789"/>
            </a:xfrm>
            <a:prstGeom prst="ellipse">
              <a:avLst/>
            </a:prstGeom>
            <a:noFill/>
            <a:ln w="19050" cap="flat">
              <a:solidFill>
                <a:srgbClr val="E3FF1B"/>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68" name="Oval 547"/>
            <p:cNvSpPr>
              <a:spLocks noChangeArrowheads="1"/>
            </p:cNvSpPr>
            <p:nvPr/>
          </p:nvSpPr>
          <p:spPr bwMode="auto">
            <a:xfrm rot="14431782">
              <a:off x="3221242" y="5728496"/>
              <a:ext cx="99787" cy="99789"/>
            </a:xfrm>
            <a:prstGeom prst="ellipse">
              <a:avLst/>
            </a:prstGeom>
            <a:noFill/>
            <a:ln w="19050" cap="flat">
              <a:solidFill>
                <a:srgbClr val="91FF6D"/>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69" name="Oval 531"/>
            <p:cNvSpPr>
              <a:spLocks noChangeArrowheads="1"/>
            </p:cNvSpPr>
            <p:nvPr/>
          </p:nvSpPr>
          <p:spPr bwMode="auto">
            <a:xfrm rot="14622039">
              <a:off x="2471656" y="4695534"/>
              <a:ext cx="99787" cy="99789"/>
            </a:xfrm>
            <a:prstGeom prst="ellipse">
              <a:avLst/>
            </a:prstGeom>
            <a:noFill/>
            <a:ln w="19050" cap="flat">
              <a:solidFill>
                <a:srgbClr val="FF24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70" name="Oval 528"/>
            <p:cNvSpPr>
              <a:spLocks noChangeArrowheads="1"/>
            </p:cNvSpPr>
            <p:nvPr/>
          </p:nvSpPr>
          <p:spPr bwMode="auto">
            <a:xfrm rot="13519211" flipH="1">
              <a:off x="2713847" y="4726521"/>
              <a:ext cx="99787" cy="99789"/>
            </a:xfrm>
            <a:prstGeom prst="ellipse">
              <a:avLst/>
            </a:prstGeom>
            <a:noFill/>
            <a:ln w="19050" cap="flat">
              <a:solidFill>
                <a:srgbClr val="E5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71" name="Oval 529"/>
            <p:cNvSpPr>
              <a:spLocks noChangeArrowheads="1"/>
            </p:cNvSpPr>
            <p:nvPr/>
          </p:nvSpPr>
          <p:spPr bwMode="auto">
            <a:xfrm rot="14622039">
              <a:off x="3339286" y="5234121"/>
              <a:ext cx="99787" cy="99789"/>
            </a:xfrm>
            <a:prstGeom prst="ellipse">
              <a:avLst/>
            </a:prstGeom>
            <a:noFill/>
            <a:ln w="19050" cap="flat">
              <a:solidFill>
                <a:srgbClr val="FA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72" name="Oval 542"/>
            <p:cNvSpPr>
              <a:spLocks noChangeArrowheads="1"/>
            </p:cNvSpPr>
            <p:nvPr/>
          </p:nvSpPr>
          <p:spPr bwMode="auto">
            <a:xfrm rot="14431782">
              <a:off x="2843225" y="4986266"/>
              <a:ext cx="99787" cy="99789"/>
            </a:xfrm>
            <a:prstGeom prst="ellipse">
              <a:avLst/>
            </a:prstGeom>
            <a:noFill/>
            <a:ln w="19050" cap="flat">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73" name="Oval 528"/>
            <p:cNvSpPr>
              <a:spLocks noChangeArrowheads="1"/>
            </p:cNvSpPr>
            <p:nvPr/>
          </p:nvSpPr>
          <p:spPr bwMode="auto">
            <a:xfrm rot="14622039">
              <a:off x="2740168" y="5165694"/>
              <a:ext cx="99787" cy="99789"/>
            </a:xfrm>
            <a:prstGeom prst="ellipse">
              <a:avLst/>
            </a:prstGeom>
            <a:noFill/>
            <a:ln w="19050" cap="flat">
              <a:solidFill>
                <a:srgbClr val="E5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74" name="Oval 541"/>
            <p:cNvSpPr>
              <a:spLocks noChangeArrowheads="1"/>
            </p:cNvSpPr>
            <p:nvPr/>
          </p:nvSpPr>
          <p:spPr bwMode="auto">
            <a:xfrm rot="14431782">
              <a:off x="3547212" y="4495743"/>
              <a:ext cx="99787" cy="99789"/>
            </a:xfrm>
            <a:prstGeom prst="ellipse">
              <a:avLst/>
            </a:prstGeom>
            <a:noFill/>
            <a:ln w="19050" cap="flat">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75" name="Oval 531"/>
            <p:cNvSpPr>
              <a:spLocks noChangeArrowheads="1"/>
            </p:cNvSpPr>
            <p:nvPr/>
          </p:nvSpPr>
          <p:spPr bwMode="auto">
            <a:xfrm rot="14622039">
              <a:off x="2849750" y="5358852"/>
              <a:ext cx="99787" cy="99789"/>
            </a:xfrm>
            <a:prstGeom prst="ellipse">
              <a:avLst/>
            </a:prstGeom>
            <a:noFill/>
            <a:ln w="19050" cap="flat">
              <a:solidFill>
                <a:srgbClr val="FF24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76" name="Oval 528"/>
            <p:cNvSpPr>
              <a:spLocks noChangeArrowheads="1"/>
            </p:cNvSpPr>
            <p:nvPr/>
          </p:nvSpPr>
          <p:spPr bwMode="auto">
            <a:xfrm rot="13519211" flipH="1">
              <a:off x="2940267" y="4621101"/>
              <a:ext cx="99787" cy="99789"/>
            </a:xfrm>
            <a:prstGeom prst="ellipse">
              <a:avLst/>
            </a:prstGeom>
            <a:noFill/>
            <a:ln w="19050" cap="flat">
              <a:solidFill>
                <a:srgbClr val="E5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77" name="Oval 545"/>
            <p:cNvSpPr>
              <a:spLocks noChangeArrowheads="1"/>
            </p:cNvSpPr>
            <p:nvPr/>
          </p:nvSpPr>
          <p:spPr bwMode="auto">
            <a:xfrm rot="20935065">
              <a:off x="2632070" y="5373527"/>
              <a:ext cx="99787" cy="99789"/>
            </a:xfrm>
            <a:prstGeom prst="ellipse">
              <a:avLst/>
            </a:prstGeom>
            <a:noFill/>
            <a:ln w="19050" cap="flat">
              <a:solidFill>
                <a:srgbClr val="BAFF44"/>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78" name="Oval 541"/>
            <p:cNvSpPr>
              <a:spLocks noChangeArrowheads="1"/>
            </p:cNvSpPr>
            <p:nvPr/>
          </p:nvSpPr>
          <p:spPr bwMode="auto">
            <a:xfrm rot="20935065">
              <a:off x="2948044" y="5591617"/>
              <a:ext cx="99787" cy="99789"/>
            </a:xfrm>
            <a:prstGeom prst="ellipse">
              <a:avLst/>
            </a:prstGeom>
            <a:noFill/>
            <a:ln w="19050" cap="flat">
              <a:solidFill>
                <a:srgbClr val="FFF1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79" name="Oval 543"/>
            <p:cNvSpPr>
              <a:spLocks noChangeArrowheads="1"/>
            </p:cNvSpPr>
            <p:nvPr/>
          </p:nvSpPr>
          <p:spPr bwMode="auto">
            <a:xfrm rot="20935065">
              <a:off x="2838991" y="4517830"/>
              <a:ext cx="99787" cy="99789"/>
            </a:xfrm>
            <a:prstGeom prst="ellipse">
              <a:avLst/>
            </a:prstGeom>
            <a:noFill/>
            <a:ln w="19050" cap="flat">
              <a:solidFill>
                <a:srgbClr val="E3FF1B"/>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80" name="Oval 544"/>
            <p:cNvSpPr>
              <a:spLocks noChangeArrowheads="1"/>
            </p:cNvSpPr>
            <p:nvPr/>
          </p:nvSpPr>
          <p:spPr bwMode="auto">
            <a:xfrm rot="20935065">
              <a:off x="3496073" y="4622283"/>
              <a:ext cx="99787" cy="99789"/>
            </a:xfrm>
            <a:prstGeom prst="ellipse">
              <a:avLst/>
            </a:prstGeom>
            <a:noFill/>
            <a:ln w="19050" cap="flat">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81" name="Oval 545"/>
            <p:cNvSpPr>
              <a:spLocks noChangeArrowheads="1"/>
            </p:cNvSpPr>
            <p:nvPr/>
          </p:nvSpPr>
          <p:spPr bwMode="auto">
            <a:xfrm rot="20935065">
              <a:off x="3707719" y="5015847"/>
              <a:ext cx="99787" cy="99789"/>
            </a:xfrm>
            <a:prstGeom prst="ellipse">
              <a:avLst/>
            </a:prstGeom>
            <a:noFill/>
            <a:ln w="19050" cap="flat">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82" name="Oval 547"/>
            <p:cNvSpPr>
              <a:spLocks noChangeArrowheads="1"/>
            </p:cNvSpPr>
            <p:nvPr/>
          </p:nvSpPr>
          <p:spPr bwMode="auto">
            <a:xfrm rot="20935065">
              <a:off x="2593087" y="5200537"/>
              <a:ext cx="99787" cy="99789"/>
            </a:xfrm>
            <a:prstGeom prst="ellipse">
              <a:avLst/>
            </a:prstGeom>
            <a:noFill/>
            <a:ln w="19050" cap="flat">
              <a:solidFill>
                <a:srgbClr val="91FF6D"/>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83" name="Oval 548"/>
            <p:cNvSpPr>
              <a:spLocks noChangeArrowheads="1"/>
            </p:cNvSpPr>
            <p:nvPr/>
          </p:nvSpPr>
          <p:spPr bwMode="auto">
            <a:xfrm rot="20935065">
              <a:off x="2444726" y="5141981"/>
              <a:ext cx="99787" cy="99789"/>
            </a:xfrm>
            <a:prstGeom prst="ellipse">
              <a:avLst/>
            </a:prstGeom>
            <a:noFill/>
            <a:ln w="19050" cap="flat">
              <a:solidFill>
                <a:srgbClr val="00B05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84" name="Oval 551"/>
            <p:cNvSpPr>
              <a:spLocks noChangeArrowheads="1"/>
            </p:cNvSpPr>
            <p:nvPr/>
          </p:nvSpPr>
          <p:spPr bwMode="auto">
            <a:xfrm rot="20935065">
              <a:off x="2584732" y="4703815"/>
              <a:ext cx="99787" cy="99789"/>
            </a:xfrm>
            <a:prstGeom prst="ellipse">
              <a:avLst/>
            </a:prstGeom>
            <a:noFill/>
            <a:ln w="19050" cap="flat">
              <a:solidFill>
                <a:srgbClr val="02CA96"/>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85" name="Oval 552"/>
            <p:cNvSpPr>
              <a:spLocks noChangeArrowheads="1"/>
            </p:cNvSpPr>
            <p:nvPr/>
          </p:nvSpPr>
          <p:spPr bwMode="auto">
            <a:xfrm rot="20935065">
              <a:off x="2438393" y="4985253"/>
              <a:ext cx="99787" cy="99789"/>
            </a:xfrm>
            <a:prstGeom prst="ellipse">
              <a:avLst/>
            </a:prstGeom>
            <a:noFill/>
            <a:ln w="19050" cap="flat">
              <a:solidFill>
                <a:srgbClr val="2BFFD3"/>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86" name="Oval 556"/>
            <p:cNvSpPr>
              <a:spLocks noChangeArrowheads="1"/>
            </p:cNvSpPr>
            <p:nvPr/>
          </p:nvSpPr>
          <p:spPr bwMode="auto">
            <a:xfrm rot="20935065">
              <a:off x="2403616" y="4861783"/>
              <a:ext cx="99787" cy="99789"/>
            </a:xfrm>
            <a:prstGeom prst="ellipse">
              <a:avLst/>
            </a:prstGeom>
            <a:noFill/>
            <a:ln w="19050" cap="flat">
              <a:solidFill>
                <a:srgbClr val="00D8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87" name="Oval 557"/>
            <p:cNvSpPr>
              <a:spLocks noChangeArrowheads="1"/>
            </p:cNvSpPr>
            <p:nvPr/>
          </p:nvSpPr>
          <p:spPr bwMode="auto">
            <a:xfrm rot="20935065">
              <a:off x="3610517" y="5446310"/>
              <a:ext cx="99787" cy="99789"/>
            </a:xfrm>
            <a:prstGeom prst="ellipse">
              <a:avLst/>
            </a:prstGeom>
            <a:noFill/>
            <a:ln w="19050" cap="flat">
              <a:solidFill>
                <a:srgbClr val="00C3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88" name="Oval 558"/>
            <p:cNvSpPr>
              <a:spLocks noChangeArrowheads="1"/>
            </p:cNvSpPr>
            <p:nvPr/>
          </p:nvSpPr>
          <p:spPr bwMode="auto">
            <a:xfrm rot="20935065">
              <a:off x="2346923" y="4712945"/>
              <a:ext cx="99787" cy="99789"/>
            </a:xfrm>
            <a:prstGeom prst="ellipse">
              <a:avLst/>
            </a:prstGeom>
            <a:noFill/>
            <a:ln w="19050" cap="flat">
              <a:solidFill>
                <a:srgbClr val="00A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89" name="Oval 557"/>
            <p:cNvSpPr>
              <a:spLocks noChangeArrowheads="1"/>
            </p:cNvSpPr>
            <p:nvPr/>
          </p:nvSpPr>
          <p:spPr bwMode="auto">
            <a:xfrm rot="20935065">
              <a:off x="2428925" y="4570991"/>
              <a:ext cx="99787" cy="99789"/>
            </a:xfrm>
            <a:prstGeom prst="ellipse">
              <a:avLst/>
            </a:prstGeom>
            <a:noFill/>
            <a:ln w="19050" cap="flat">
              <a:solidFill>
                <a:srgbClr val="00C3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90" name="Oval 558"/>
            <p:cNvSpPr>
              <a:spLocks noChangeArrowheads="1"/>
            </p:cNvSpPr>
            <p:nvPr/>
          </p:nvSpPr>
          <p:spPr bwMode="auto">
            <a:xfrm rot="20935065">
              <a:off x="2699123" y="4454603"/>
              <a:ext cx="99787" cy="99789"/>
            </a:xfrm>
            <a:prstGeom prst="ellipse">
              <a:avLst/>
            </a:prstGeom>
            <a:noFill/>
            <a:ln w="19050" cap="flat">
              <a:solidFill>
                <a:srgbClr val="00A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91" name="Oval 541"/>
            <p:cNvSpPr>
              <a:spLocks noChangeArrowheads="1"/>
            </p:cNvSpPr>
            <p:nvPr/>
          </p:nvSpPr>
          <p:spPr bwMode="auto">
            <a:xfrm rot="20935065">
              <a:off x="2670253" y="5779197"/>
              <a:ext cx="99787" cy="99789"/>
            </a:xfrm>
            <a:prstGeom prst="ellipse">
              <a:avLst/>
            </a:prstGeom>
            <a:noFill/>
            <a:ln w="19050" cap="flat">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92" name="Oval 543"/>
            <p:cNvSpPr>
              <a:spLocks noChangeArrowheads="1"/>
            </p:cNvSpPr>
            <p:nvPr/>
          </p:nvSpPr>
          <p:spPr bwMode="auto">
            <a:xfrm rot="20935065">
              <a:off x="2748451" y="5591618"/>
              <a:ext cx="99787" cy="99789"/>
            </a:xfrm>
            <a:prstGeom prst="ellipse">
              <a:avLst/>
            </a:prstGeom>
            <a:noFill/>
            <a:ln w="19050" cap="flat">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93" name="Oval 540"/>
            <p:cNvSpPr>
              <a:spLocks noChangeArrowheads="1"/>
            </p:cNvSpPr>
            <p:nvPr/>
          </p:nvSpPr>
          <p:spPr bwMode="auto">
            <a:xfrm rot="4134794">
              <a:off x="3204608" y="5291577"/>
              <a:ext cx="99787" cy="99789"/>
            </a:xfrm>
            <a:prstGeom prst="ellipse">
              <a:avLst/>
            </a:prstGeom>
            <a:noFill/>
            <a:ln w="19050" cap="flat">
              <a:solidFill>
                <a:srgbClr val="FFDC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94" name="Oval 542"/>
            <p:cNvSpPr>
              <a:spLocks noChangeArrowheads="1"/>
            </p:cNvSpPr>
            <p:nvPr/>
          </p:nvSpPr>
          <p:spPr bwMode="auto">
            <a:xfrm rot="3944537">
              <a:off x="2586117" y="4568995"/>
              <a:ext cx="99787" cy="99789"/>
            </a:xfrm>
            <a:prstGeom prst="ellipse">
              <a:avLst/>
            </a:prstGeom>
            <a:noFill/>
            <a:ln w="19050" cap="flat">
              <a:solidFill>
                <a:srgbClr val="F8FF06"/>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95" name="Oval 546"/>
            <p:cNvSpPr>
              <a:spLocks noChangeArrowheads="1"/>
            </p:cNvSpPr>
            <p:nvPr/>
          </p:nvSpPr>
          <p:spPr bwMode="auto">
            <a:xfrm rot="3944537">
              <a:off x="3476486" y="5112619"/>
              <a:ext cx="99787" cy="99789"/>
            </a:xfrm>
            <a:prstGeom prst="ellipse">
              <a:avLst/>
            </a:prstGeom>
            <a:noFill/>
            <a:ln w="19050" cap="flat">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96" name="Oval 559"/>
            <p:cNvSpPr>
              <a:spLocks noChangeArrowheads="1"/>
            </p:cNvSpPr>
            <p:nvPr/>
          </p:nvSpPr>
          <p:spPr bwMode="auto">
            <a:xfrm rot="3944537">
              <a:off x="3686379" y="4859129"/>
              <a:ext cx="99787" cy="99789"/>
            </a:xfrm>
            <a:prstGeom prst="ellipse">
              <a:avLst/>
            </a:prstGeom>
            <a:noFill/>
            <a:ln w="19050" cap="flat">
              <a:solidFill>
                <a:srgbClr val="009A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97" name="Oval 560"/>
            <p:cNvSpPr>
              <a:spLocks noChangeArrowheads="1"/>
            </p:cNvSpPr>
            <p:nvPr/>
          </p:nvSpPr>
          <p:spPr bwMode="auto">
            <a:xfrm rot="9001456">
              <a:off x="3223086" y="4673291"/>
              <a:ext cx="99787" cy="99789"/>
            </a:xfrm>
            <a:prstGeom prst="ellipse">
              <a:avLst/>
            </a:prstGeom>
            <a:noFill/>
            <a:ln w="19050" cap="flat">
              <a:solidFill>
                <a:srgbClr val="0086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98" name="Oval 550"/>
            <p:cNvSpPr>
              <a:spLocks noChangeArrowheads="1"/>
            </p:cNvSpPr>
            <p:nvPr/>
          </p:nvSpPr>
          <p:spPr bwMode="auto">
            <a:xfrm rot="3944537">
              <a:off x="3138620" y="5154699"/>
              <a:ext cx="99787" cy="99789"/>
            </a:xfrm>
            <a:prstGeom prst="ellipse">
              <a:avLst/>
            </a:prstGeom>
            <a:noFill/>
            <a:ln w="19050" cap="flat">
              <a:solidFill>
                <a:srgbClr val="54FFAA"/>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99" name="Oval 559"/>
            <p:cNvSpPr>
              <a:spLocks noChangeArrowheads="1"/>
            </p:cNvSpPr>
            <p:nvPr/>
          </p:nvSpPr>
          <p:spPr bwMode="auto">
            <a:xfrm rot="3944537">
              <a:off x="3422437" y="4859130"/>
              <a:ext cx="99787" cy="99789"/>
            </a:xfrm>
            <a:prstGeom prst="ellipse">
              <a:avLst/>
            </a:prstGeom>
            <a:noFill/>
            <a:ln w="19050" cap="flat">
              <a:solidFill>
                <a:srgbClr val="009A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00" name="Oval 555"/>
            <p:cNvSpPr>
              <a:spLocks noChangeArrowheads="1"/>
            </p:cNvSpPr>
            <p:nvPr/>
          </p:nvSpPr>
          <p:spPr bwMode="auto">
            <a:xfrm rot="3944537">
              <a:off x="3545215" y="4754764"/>
              <a:ext cx="99787" cy="99789"/>
            </a:xfrm>
            <a:prstGeom prst="ellipse">
              <a:avLst/>
            </a:prstGeom>
            <a:noFill/>
            <a:ln w="19050" cap="flat">
              <a:solidFill>
                <a:srgbClr val="00EC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01" name="Oval 559"/>
            <p:cNvSpPr>
              <a:spLocks noChangeArrowheads="1"/>
            </p:cNvSpPr>
            <p:nvPr/>
          </p:nvSpPr>
          <p:spPr bwMode="auto">
            <a:xfrm rot="3944537">
              <a:off x="2917060" y="4888812"/>
              <a:ext cx="99787" cy="99789"/>
            </a:xfrm>
            <a:prstGeom prst="ellipse">
              <a:avLst/>
            </a:prstGeom>
            <a:noFill/>
            <a:ln w="19050" cap="flat">
              <a:solidFill>
                <a:srgbClr val="009A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02" name="Oval 538"/>
            <p:cNvSpPr>
              <a:spLocks noChangeArrowheads="1"/>
            </p:cNvSpPr>
            <p:nvPr/>
          </p:nvSpPr>
          <p:spPr bwMode="auto">
            <a:xfrm rot="4134794">
              <a:off x="2774701" y="5279900"/>
              <a:ext cx="99787" cy="99789"/>
            </a:xfrm>
            <a:prstGeom prst="ellipse">
              <a:avLst/>
            </a:prstGeom>
            <a:noFill/>
            <a:ln w="19050" cap="flat">
              <a:solidFill>
                <a:srgbClr val="FFB3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03" name="Oval 540"/>
            <p:cNvSpPr>
              <a:spLocks noChangeArrowheads="1"/>
            </p:cNvSpPr>
            <p:nvPr/>
          </p:nvSpPr>
          <p:spPr bwMode="auto">
            <a:xfrm rot="4134794">
              <a:off x="3682319" y="4730002"/>
              <a:ext cx="99787" cy="99789"/>
            </a:xfrm>
            <a:prstGeom prst="ellipse">
              <a:avLst/>
            </a:prstGeom>
            <a:noFill/>
            <a:ln w="19050" cap="flat">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04" name="Oval 543"/>
            <p:cNvSpPr>
              <a:spLocks noChangeArrowheads="1"/>
            </p:cNvSpPr>
            <p:nvPr/>
          </p:nvSpPr>
          <p:spPr bwMode="auto">
            <a:xfrm rot="3944537">
              <a:off x="2629249" y="5088470"/>
              <a:ext cx="99787" cy="99789"/>
            </a:xfrm>
            <a:prstGeom prst="ellipse">
              <a:avLst/>
            </a:prstGeom>
            <a:noFill/>
            <a:ln w="19050" cap="flat">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05" name="Oval 551"/>
            <p:cNvSpPr>
              <a:spLocks noChangeArrowheads="1"/>
            </p:cNvSpPr>
            <p:nvPr/>
          </p:nvSpPr>
          <p:spPr bwMode="auto">
            <a:xfrm rot="3944537">
              <a:off x="3045550" y="4826480"/>
              <a:ext cx="99787" cy="99789"/>
            </a:xfrm>
            <a:prstGeom prst="ellipse">
              <a:avLst/>
            </a:prstGeom>
            <a:noFill/>
            <a:ln w="19050" cap="flat">
              <a:solidFill>
                <a:srgbClr val="02CA96"/>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06" name="Oval 541"/>
            <p:cNvSpPr>
              <a:spLocks noChangeArrowheads="1"/>
            </p:cNvSpPr>
            <p:nvPr/>
          </p:nvSpPr>
          <p:spPr bwMode="auto">
            <a:xfrm rot="3944537">
              <a:off x="3604400" y="5581134"/>
              <a:ext cx="99787" cy="99789"/>
            </a:xfrm>
            <a:prstGeom prst="ellipse">
              <a:avLst/>
            </a:prstGeom>
            <a:noFill/>
            <a:ln w="19050" cap="flat">
              <a:solidFill>
                <a:srgbClr val="FFF1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07" name="Oval 526"/>
            <p:cNvSpPr>
              <a:spLocks noChangeArrowheads="1"/>
            </p:cNvSpPr>
            <p:nvPr/>
          </p:nvSpPr>
          <p:spPr bwMode="auto">
            <a:xfrm rot="551414">
              <a:off x="3618440" y="5147822"/>
              <a:ext cx="99787" cy="99789"/>
            </a:xfrm>
            <a:prstGeom prst="ellipse">
              <a:avLst/>
            </a:prstGeom>
            <a:noFill/>
            <a:ln w="19050" cap="flat">
              <a:solidFill>
                <a:srgbClr val="B30976"/>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grpSp>
      <p:sp>
        <p:nvSpPr>
          <p:cNvPr id="208" name="TextBox 207"/>
          <p:cNvSpPr txBox="1"/>
          <p:nvPr/>
        </p:nvSpPr>
        <p:spPr>
          <a:xfrm>
            <a:off x="3833661" y="1202922"/>
            <a:ext cx="1276311" cy="276999"/>
          </a:xfrm>
          <a:prstGeom prst="rect">
            <a:avLst/>
          </a:prstGeom>
          <a:noFill/>
        </p:spPr>
        <p:txBody>
          <a:bodyPr wrap="none" rtlCol="0">
            <a:spAutoFit/>
          </a:bodyPr>
          <a:lstStyle/>
          <a:p>
            <a:pPr algn="ctr"/>
            <a:r>
              <a:rPr lang="en-GB" sz="1200" dirty="0">
                <a:latin typeface="Arial" pitchFamily="34" charset="0"/>
                <a:cs typeface="Arial" pitchFamily="34" charset="0"/>
              </a:rPr>
              <a:t>Orientation map</a:t>
            </a:r>
          </a:p>
        </p:txBody>
      </p:sp>
      <p:sp>
        <p:nvSpPr>
          <p:cNvPr id="211" name="Rectangle 210"/>
          <p:cNvSpPr/>
          <p:nvPr/>
        </p:nvSpPr>
        <p:spPr>
          <a:xfrm>
            <a:off x="4494569" y="1993626"/>
            <a:ext cx="420442" cy="446165"/>
          </a:xfrm>
          <a:prstGeom prst="rect">
            <a:avLst/>
          </a:prstGeom>
          <a:noFill/>
          <a:ln w="381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itchFamily="34" charset="0"/>
              <a:cs typeface="Arial" pitchFamily="34" charset="0"/>
            </a:endParaRPr>
          </a:p>
        </p:txBody>
      </p:sp>
      <p:grpSp>
        <p:nvGrpSpPr>
          <p:cNvPr id="212" name="Group 211"/>
          <p:cNvGrpSpPr/>
          <p:nvPr/>
        </p:nvGrpSpPr>
        <p:grpSpPr>
          <a:xfrm>
            <a:off x="3750428" y="4838777"/>
            <a:ext cx="1517521" cy="1050762"/>
            <a:chOff x="890194" y="1196109"/>
            <a:chExt cx="1334683" cy="924161"/>
          </a:xfrm>
        </p:grpSpPr>
        <p:sp>
          <p:nvSpPr>
            <p:cNvPr id="213" name="Line 10"/>
            <p:cNvSpPr>
              <a:spLocks noChangeShapeType="1"/>
            </p:cNvSpPr>
            <p:nvPr/>
          </p:nvSpPr>
          <p:spPr bwMode="auto">
            <a:xfrm flipV="1">
              <a:off x="2224877" y="1196109"/>
              <a:ext cx="0" cy="924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14" name="Line 12"/>
            <p:cNvSpPr>
              <a:spLocks noChangeShapeType="1"/>
            </p:cNvSpPr>
            <p:nvPr/>
          </p:nvSpPr>
          <p:spPr bwMode="auto">
            <a:xfrm>
              <a:off x="890194" y="2120270"/>
              <a:ext cx="133468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15" name="Line 13"/>
            <p:cNvSpPr>
              <a:spLocks noChangeShapeType="1"/>
            </p:cNvSpPr>
            <p:nvPr/>
          </p:nvSpPr>
          <p:spPr bwMode="auto">
            <a:xfrm flipV="1">
              <a:off x="890194" y="1196109"/>
              <a:ext cx="0" cy="924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grpSp>
      <p:grpSp>
        <p:nvGrpSpPr>
          <p:cNvPr id="216" name="Group 215"/>
          <p:cNvGrpSpPr/>
          <p:nvPr/>
        </p:nvGrpSpPr>
        <p:grpSpPr>
          <a:xfrm>
            <a:off x="3974126" y="4887916"/>
            <a:ext cx="1067153" cy="1001623"/>
            <a:chOff x="-7108825" y="3992474"/>
            <a:chExt cx="6410325" cy="2933700"/>
          </a:xfrm>
        </p:grpSpPr>
        <p:sp>
          <p:nvSpPr>
            <p:cNvPr id="217" name="Freeform 179"/>
            <p:cNvSpPr>
              <a:spLocks/>
            </p:cNvSpPr>
            <p:nvPr/>
          </p:nvSpPr>
          <p:spPr bwMode="auto">
            <a:xfrm>
              <a:off x="-3422650" y="4411574"/>
              <a:ext cx="2724150" cy="2514600"/>
            </a:xfrm>
            <a:custGeom>
              <a:avLst/>
              <a:gdLst>
                <a:gd name="T0" fmla="*/ 1686 w 1716"/>
                <a:gd name="T1" fmla="*/ 1584 h 1584"/>
                <a:gd name="T2" fmla="*/ 1644 w 1716"/>
                <a:gd name="T3" fmla="*/ 1584 h 1584"/>
                <a:gd name="T4" fmla="*/ 1602 w 1716"/>
                <a:gd name="T5" fmla="*/ 1578 h 1584"/>
                <a:gd name="T6" fmla="*/ 1566 w 1716"/>
                <a:gd name="T7" fmla="*/ 1572 h 1584"/>
                <a:gd name="T8" fmla="*/ 1524 w 1716"/>
                <a:gd name="T9" fmla="*/ 1554 h 1584"/>
                <a:gd name="T10" fmla="*/ 1482 w 1716"/>
                <a:gd name="T11" fmla="*/ 1542 h 1584"/>
                <a:gd name="T12" fmla="*/ 1440 w 1716"/>
                <a:gd name="T13" fmla="*/ 1524 h 1584"/>
                <a:gd name="T14" fmla="*/ 1404 w 1716"/>
                <a:gd name="T15" fmla="*/ 1506 h 1584"/>
                <a:gd name="T16" fmla="*/ 1362 w 1716"/>
                <a:gd name="T17" fmla="*/ 1488 h 1584"/>
                <a:gd name="T18" fmla="*/ 1320 w 1716"/>
                <a:gd name="T19" fmla="*/ 1470 h 1584"/>
                <a:gd name="T20" fmla="*/ 1278 w 1716"/>
                <a:gd name="T21" fmla="*/ 1458 h 1584"/>
                <a:gd name="T22" fmla="*/ 1242 w 1716"/>
                <a:gd name="T23" fmla="*/ 1440 h 1584"/>
                <a:gd name="T24" fmla="*/ 1200 w 1716"/>
                <a:gd name="T25" fmla="*/ 1422 h 1584"/>
                <a:gd name="T26" fmla="*/ 1158 w 1716"/>
                <a:gd name="T27" fmla="*/ 1404 h 1584"/>
                <a:gd name="T28" fmla="*/ 1116 w 1716"/>
                <a:gd name="T29" fmla="*/ 1380 h 1584"/>
                <a:gd name="T30" fmla="*/ 1080 w 1716"/>
                <a:gd name="T31" fmla="*/ 1350 h 1584"/>
                <a:gd name="T32" fmla="*/ 1038 w 1716"/>
                <a:gd name="T33" fmla="*/ 1320 h 1584"/>
                <a:gd name="T34" fmla="*/ 996 w 1716"/>
                <a:gd name="T35" fmla="*/ 1290 h 1584"/>
                <a:gd name="T36" fmla="*/ 954 w 1716"/>
                <a:gd name="T37" fmla="*/ 1260 h 1584"/>
                <a:gd name="T38" fmla="*/ 918 w 1716"/>
                <a:gd name="T39" fmla="*/ 1230 h 1584"/>
                <a:gd name="T40" fmla="*/ 876 w 1716"/>
                <a:gd name="T41" fmla="*/ 1194 h 1584"/>
                <a:gd name="T42" fmla="*/ 834 w 1716"/>
                <a:gd name="T43" fmla="*/ 1158 h 1584"/>
                <a:gd name="T44" fmla="*/ 792 w 1716"/>
                <a:gd name="T45" fmla="*/ 1122 h 1584"/>
                <a:gd name="T46" fmla="*/ 756 w 1716"/>
                <a:gd name="T47" fmla="*/ 1080 h 1584"/>
                <a:gd name="T48" fmla="*/ 714 w 1716"/>
                <a:gd name="T49" fmla="*/ 1032 h 1584"/>
                <a:gd name="T50" fmla="*/ 672 w 1716"/>
                <a:gd name="T51" fmla="*/ 984 h 1584"/>
                <a:gd name="T52" fmla="*/ 630 w 1716"/>
                <a:gd name="T53" fmla="*/ 942 h 1584"/>
                <a:gd name="T54" fmla="*/ 594 w 1716"/>
                <a:gd name="T55" fmla="*/ 894 h 1584"/>
                <a:gd name="T56" fmla="*/ 552 w 1716"/>
                <a:gd name="T57" fmla="*/ 852 h 1584"/>
                <a:gd name="T58" fmla="*/ 510 w 1716"/>
                <a:gd name="T59" fmla="*/ 810 h 1584"/>
                <a:gd name="T60" fmla="*/ 468 w 1716"/>
                <a:gd name="T61" fmla="*/ 768 h 1584"/>
                <a:gd name="T62" fmla="*/ 432 w 1716"/>
                <a:gd name="T63" fmla="*/ 714 h 1584"/>
                <a:gd name="T64" fmla="*/ 390 w 1716"/>
                <a:gd name="T65" fmla="*/ 654 h 1584"/>
                <a:gd name="T66" fmla="*/ 348 w 1716"/>
                <a:gd name="T67" fmla="*/ 588 h 1584"/>
                <a:gd name="T68" fmla="*/ 306 w 1716"/>
                <a:gd name="T69" fmla="*/ 516 h 1584"/>
                <a:gd name="T70" fmla="*/ 270 w 1716"/>
                <a:gd name="T71" fmla="*/ 444 h 1584"/>
                <a:gd name="T72" fmla="*/ 228 w 1716"/>
                <a:gd name="T73" fmla="*/ 372 h 1584"/>
                <a:gd name="T74" fmla="*/ 186 w 1716"/>
                <a:gd name="T75" fmla="*/ 306 h 1584"/>
                <a:gd name="T76" fmla="*/ 144 w 1716"/>
                <a:gd name="T77" fmla="*/ 234 h 1584"/>
                <a:gd name="T78" fmla="*/ 108 w 1716"/>
                <a:gd name="T79" fmla="*/ 168 h 1584"/>
                <a:gd name="T80" fmla="*/ 66 w 1716"/>
                <a:gd name="T81" fmla="*/ 102 h 1584"/>
                <a:gd name="T82" fmla="*/ 24 w 1716"/>
                <a:gd name="T83" fmla="*/ 36 h 1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16" h="1584">
                  <a:moveTo>
                    <a:pt x="1716" y="1584"/>
                  </a:moveTo>
                  <a:lnTo>
                    <a:pt x="1698" y="1584"/>
                  </a:lnTo>
                  <a:lnTo>
                    <a:pt x="1686" y="1584"/>
                  </a:lnTo>
                  <a:lnTo>
                    <a:pt x="1674" y="1584"/>
                  </a:lnTo>
                  <a:lnTo>
                    <a:pt x="1656" y="1584"/>
                  </a:lnTo>
                  <a:lnTo>
                    <a:pt x="1644" y="1584"/>
                  </a:lnTo>
                  <a:lnTo>
                    <a:pt x="1632" y="1584"/>
                  </a:lnTo>
                  <a:lnTo>
                    <a:pt x="1620" y="1584"/>
                  </a:lnTo>
                  <a:lnTo>
                    <a:pt x="1602" y="1578"/>
                  </a:lnTo>
                  <a:lnTo>
                    <a:pt x="1590" y="1578"/>
                  </a:lnTo>
                  <a:lnTo>
                    <a:pt x="1578" y="1572"/>
                  </a:lnTo>
                  <a:lnTo>
                    <a:pt x="1566" y="1572"/>
                  </a:lnTo>
                  <a:lnTo>
                    <a:pt x="1548" y="1566"/>
                  </a:lnTo>
                  <a:lnTo>
                    <a:pt x="1536" y="1560"/>
                  </a:lnTo>
                  <a:lnTo>
                    <a:pt x="1524" y="1554"/>
                  </a:lnTo>
                  <a:lnTo>
                    <a:pt x="1512" y="1548"/>
                  </a:lnTo>
                  <a:lnTo>
                    <a:pt x="1494" y="1548"/>
                  </a:lnTo>
                  <a:lnTo>
                    <a:pt x="1482" y="1542"/>
                  </a:lnTo>
                  <a:lnTo>
                    <a:pt x="1470" y="1536"/>
                  </a:lnTo>
                  <a:lnTo>
                    <a:pt x="1458" y="1530"/>
                  </a:lnTo>
                  <a:lnTo>
                    <a:pt x="1440" y="1524"/>
                  </a:lnTo>
                  <a:lnTo>
                    <a:pt x="1428" y="1518"/>
                  </a:lnTo>
                  <a:lnTo>
                    <a:pt x="1416" y="1512"/>
                  </a:lnTo>
                  <a:lnTo>
                    <a:pt x="1404" y="1506"/>
                  </a:lnTo>
                  <a:lnTo>
                    <a:pt x="1386" y="1500"/>
                  </a:lnTo>
                  <a:lnTo>
                    <a:pt x="1374" y="1494"/>
                  </a:lnTo>
                  <a:lnTo>
                    <a:pt x="1362" y="1488"/>
                  </a:lnTo>
                  <a:lnTo>
                    <a:pt x="1350" y="1482"/>
                  </a:lnTo>
                  <a:lnTo>
                    <a:pt x="1332" y="1476"/>
                  </a:lnTo>
                  <a:lnTo>
                    <a:pt x="1320" y="1470"/>
                  </a:lnTo>
                  <a:lnTo>
                    <a:pt x="1308" y="1464"/>
                  </a:lnTo>
                  <a:lnTo>
                    <a:pt x="1296" y="1464"/>
                  </a:lnTo>
                  <a:lnTo>
                    <a:pt x="1278" y="1458"/>
                  </a:lnTo>
                  <a:lnTo>
                    <a:pt x="1266" y="1452"/>
                  </a:lnTo>
                  <a:lnTo>
                    <a:pt x="1254" y="1446"/>
                  </a:lnTo>
                  <a:lnTo>
                    <a:pt x="1242" y="1440"/>
                  </a:lnTo>
                  <a:lnTo>
                    <a:pt x="1224" y="1434"/>
                  </a:lnTo>
                  <a:lnTo>
                    <a:pt x="1212" y="1428"/>
                  </a:lnTo>
                  <a:lnTo>
                    <a:pt x="1200" y="1422"/>
                  </a:lnTo>
                  <a:lnTo>
                    <a:pt x="1188" y="1416"/>
                  </a:lnTo>
                  <a:lnTo>
                    <a:pt x="1170" y="1410"/>
                  </a:lnTo>
                  <a:lnTo>
                    <a:pt x="1158" y="1404"/>
                  </a:lnTo>
                  <a:lnTo>
                    <a:pt x="1146" y="1392"/>
                  </a:lnTo>
                  <a:lnTo>
                    <a:pt x="1134" y="1386"/>
                  </a:lnTo>
                  <a:lnTo>
                    <a:pt x="1116" y="1380"/>
                  </a:lnTo>
                  <a:lnTo>
                    <a:pt x="1104" y="1368"/>
                  </a:lnTo>
                  <a:lnTo>
                    <a:pt x="1092" y="1362"/>
                  </a:lnTo>
                  <a:lnTo>
                    <a:pt x="1080" y="1350"/>
                  </a:lnTo>
                  <a:lnTo>
                    <a:pt x="1062" y="1338"/>
                  </a:lnTo>
                  <a:lnTo>
                    <a:pt x="1050" y="1332"/>
                  </a:lnTo>
                  <a:lnTo>
                    <a:pt x="1038" y="1320"/>
                  </a:lnTo>
                  <a:lnTo>
                    <a:pt x="1026" y="1308"/>
                  </a:lnTo>
                  <a:lnTo>
                    <a:pt x="1008" y="1302"/>
                  </a:lnTo>
                  <a:lnTo>
                    <a:pt x="996" y="1290"/>
                  </a:lnTo>
                  <a:lnTo>
                    <a:pt x="984" y="1278"/>
                  </a:lnTo>
                  <a:lnTo>
                    <a:pt x="972" y="1272"/>
                  </a:lnTo>
                  <a:lnTo>
                    <a:pt x="954" y="1260"/>
                  </a:lnTo>
                  <a:lnTo>
                    <a:pt x="942" y="1248"/>
                  </a:lnTo>
                  <a:lnTo>
                    <a:pt x="930" y="1236"/>
                  </a:lnTo>
                  <a:lnTo>
                    <a:pt x="918" y="1230"/>
                  </a:lnTo>
                  <a:lnTo>
                    <a:pt x="900" y="1218"/>
                  </a:lnTo>
                  <a:lnTo>
                    <a:pt x="888" y="1206"/>
                  </a:lnTo>
                  <a:lnTo>
                    <a:pt x="876" y="1194"/>
                  </a:lnTo>
                  <a:lnTo>
                    <a:pt x="864" y="1182"/>
                  </a:lnTo>
                  <a:lnTo>
                    <a:pt x="846" y="1170"/>
                  </a:lnTo>
                  <a:lnTo>
                    <a:pt x="834" y="1158"/>
                  </a:lnTo>
                  <a:lnTo>
                    <a:pt x="822" y="1146"/>
                  </a:lnTo>
                  <a:lnTo>
                    <a:pt x="810" y="1134"/>
                  </a:lnTo>
                  <a:lnTo>
                    <a:pt x="792" y="1122"/>
                  </a:lnTo>
                  <a:lnTo>
                    <a:pt x="780" y="1110"/>
                  </a:lnTo>
                  <a:lnTo>
                    <a:pt x="768" y="1092"/>
                  </a:lnTo>
                  <a:lnTo>
                    <a:pt x="756" y="1080"/>
                  </a:lnTo>
                  <a:lnTo>
                    <a:pt x="738" y="1062"/>
                  </a:lnTo>
                  <a:lnTo>
                    <a:pt x="726" y="1050"/>
                  </a:lnTo>
                  <a:lnTo>
                    <a:pt x="714" y="1032"/>
                  </a:lnTo>
                  <a:lnTo>
                    <a:pt x="702" y="1020"/>
                  </a:lnTo>
                  <a:lnTo>
                    <a:pt x="684" y="1002"/>
                  </a:lnTo>
                  <a:lnTo>
                    <a:pt x="672" y="984"/>
                  </a:lnTo>
                  <a:lnTo>
                    <a:pt x="660" y="972"/>
                  </a:lnTo>
                  <a:lnTo>
                    <a:pt x="648" y="954"/>
                  </a:lnTo>
                  <a:lnTo>
                    <a:pt x="630" y="942"/>
                  </a:lnTo>
                  <a:lnTo>
                    <a:pt x="618" y="924"/>
                  </a:lnTo>
                  <a:lnTo>
                    <a:pt x="606" y="912"/>
                  </a:lnTo>
                  <a:lnTo>
                    <a:pt x="594" y="894"/>
                  </a:lnTo>
                  <a:lnTo>
                    <a:pt x="576" y="882"/>
                  </a:lnTo>
                  <a:lnTo>
                    <a:pt x="564" y="870"/>
                  </a:lnTo>
                  <a:lnTo>
                    <a:pt x="552" y="852"/>
                  </a:lnTo>
                  <a:lnTo>
                    <a:pt x="540" y="840"/>
                  </a:lnTo>
                  <a:lnTo>
                    <a:pt x="522" y="828"/>
                  </a:lnTo>
                  <a:lnTo>
                    <a:pt x="510" y="810"/>
                  </a:lnTo>
                  <a:lnTo>
                    <a:pt x="498" y="798"/>
                  </a:lnTo>
                  <a:lnTo>
                    <a:pt x="486" y="780"/>
                  </a:lnTo>
                  <a:lnTo>
                    <a:pt x="468" y="768"/>
                  </a:lnTo>
                  <a:lnTo>
                    <a:pt x="456" y="750"/>
                  </a:lnTo>
                  <a:lnTo>
                    <a:pt x="444" y="732"/>
                  </a:lnTo>
                  <a:lnTo>
                    <a:pt x="432" y="714"/>
                  </a:lnTo>
                  <a:lnTo>
                    <a:pt x="414" y="696"/>
                  </a:lnTo>
                  <a:lnTo>
                    <a:pt x="402" y="678"/>
                  </a:lnTo>
                  <a:lnTo>
                    <a:pt x="390" y="654"/>
                  </a:lnTo>
                  <a:lnTo>
                    <a:pt x="378" y="630"/>
                  </a:lnTo>
                  <a:lnTo>
                    <a:pt x="360" y="612"/>
                  </a:lnTo>
                  <a:lnTo>
                    <a:pt x="348" y="588"/>
                  </a:lnTo>
                  <a:lnTo>
                    <a:pt x="336" y="564"/>
                  </a:lnTo>
                  <a:lnTo>
                    <a:pt x="324" y="540"/>
                  </a:lnTo>
                  <a:lnTo>
                    <a:pt x="306" y="516"/>
                  </a:lnTo>
                  <a:lnTo>
                    <a:pt x="294" y="492"/>
                  </a:lnTo>
                  <a:lnTo>
                    <a:pt x="282" y="468"/>
                  </a:lnTo>
                  <a:lnTo>
                    <a:pt x="270" y="444"/>
                  </a:lnTo>
                  <a:lnTo>
                    <a:pt x="252" y="420"/>
                  </a:lnTo>
                  <a:lnTo>
                    <a:pt x="240" y="396"/>
                  </a:lnTo>
                  <a:lnTo>
                    <a:pt x="228" y="372"/>
                  </a:lnTo>
                  <a:lnTo>
                    <a:pt x="216" y="348"/>
                  </a:lnTo>
                  <a:lnTo>
                    <a:pt x="198" y="324"/>
                  </a:lnTo>
                  <a:lnTo>
                    <a:pt x="186" y="306"/>
                  </a:lnTo>
                  <a:lnTo>
                    <a:pt x="174" y="282"/>
                  </a:lnTo>
                  <a:lnTo>
                    <a:pt x="162" y="258"/>
                  </a:lnTo>
                  <a:lnTo>
                    <a:pt x="144" y="234"/>
                  </a:lnTo>
                  <a:lnTo>
                    <a:pt x="132" y="210"/>
                  </a:lnTo>
                  <a:lnTo>
                    <a:pt x="120" y="192"/>
                  </a:lnTo>
                  <a:lnTo>
                    <a:pt x="108" y="168"/>
                  </a:lnTo>
                  <a:lnTo>
                    <a:pt x="90" y="144"/>
                  </a:lnTo>
                  <a:lnTo>
                    <a:pt x="78" y="126"/>
                  </a:lnTo>
                  <a:lnTo>
                    <a:pt x="66" y="102"/>
                  </a:lnTo>
                  <a:lnTo>
                    <a:pt x="54" y="84"/>
                  </a:lnTo>
                  <a:lnTo>
                    <a:pt x="36" y="60"/>
                  </a:lnTo>
                  <a:lnTo>
                    <a:pt x="24" y="36"/>
                  </a:lnTo>
                  <a:lnTo>
                    <a:pt x="12" y="18"/>
                  </a:lnTo>
                  <a:lnTo>
                    <a:pt x="0" y="0"/>
                  </a:lnTo>
                </a:path>
              </a:pathLst>
            </a:custGeom>
            <a:noFill/>
            <a:ln w="2857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18" name="Freeform 180"/>
            <p:cNvSpPr>
              <a:spLocks/>
            </p:cNvSpPr>
            <p:nvPr/>
          </p:nvSpPr>
          <p:spPr bwMode="auto">
            <a:xfrm>
              <a:off x="-6146800" y="3992474"/>
              <a:ext cx="2724150" cy="2590800"/>
            </a:xfrm>
            <a:custGeom>
              <a:avLst/>
              <a:gdLst>
                <a:gd name="T0" fmla="*/ 1686 w 1716"/>
                <a:gd name="T1" fmla="*/ 222 h 1632"/>
                <a:gd name="T2" fmla="*/ 1644 w 1716"/>
                <a:gd name="T3" fmla="*/ 168 h 1632"/>
                <a:gd name="T4" fmla="*/ 1608 w 1716"/>
                <a:gd name="T5" fmla="*/ 114 h 1632"/>
                <a:gd name="T6" fmla="*/ 1566 w 1716"/>
                <a:gd name="T7" fmla="*/ 78 h 1632"/>
                <a:gd name="T8" fmla="*/ 1524 w 1716"/>
                <a:gd name="T9" fmla="*/ 42 h 1632"/>
                <a:gd name="T10" fmla="*/ 1482 w 1716"/>
                <a:gd name="T11" fmla="*/ 18 h 1632"/>
                <a:gd name="T12" fmla="*/ 1446 w 1716"/>
                <a:gd name="T13" fmla="*/ 6 h 1632"/>
                <a:gd name="T14" fmla="*/ 1404 w 1716"/>
                <a:gd name="T15" fmla="*/ 0 h 1632"/>
                <a:gd name="T16" fmla="*/ 1362 w 1716"/>
                <a:gd name="T17" fmla="*/ 6 h 1632"/>
                <a:gd name="T18" fmla="*/ 1320 w 1716"/>
                <a:gd name="T19" fmla="*/ 24 h 1632"/>
                <a:gd name="T20" fmla="*/ 1284 w 1716"/>
                <a:gd name="T21" fmla="*/ 54 h 1632"/>
                <a:gd name="T22" fmla="*/ 1242 w 1716"/>
                <a:gd name="T23" fmla="*/ 90 h 1632"/>
                <a:gd name="T24" fmla="*/ 1200 w 1716"/>
                <a:gd name="T25" fmla="*/ 132 h 1632"/>
                <a:gd name="T26" fmla="*/ 1158 w 1716"/>
                <a:gd name="T27" fmla="*/ 186 h 1632"/>
                <a:gd name="T28" fmla="*/ 1122 w 1716"/>
                <a:gd name="T29" fmla="*/ 240 h 1632"/>
                <a:gd name="T30" fmla="*/ 1080 w 1716"/>
                <a:gd name="T31" fmla="*/ 300 h 1632"/>
                <a:gd name="T32" fmla="*/ 1038 w 1716"/>
                <a:gd name="T33" fmla="*/ 366 h 1632"/>
                <a:gd name="T34" fmla="*/ 996 w 1716"/>
                <a:gd name="T35" fmla="*/ 432 h 1632"/>
                <a:gd name="T36" fmla="*/ 960 w 1716"/>
                <a:gd name="T37" fmla="*/ 498 h 1632"/>
                <a:gd name="T38" fmla="*/ 918 w 1716"/>
                <a:gd name="T39" fmla="*/ 570 h 1632"/>
                <a:gd name="T40" fmla="*/ 876 w 1716"/>
                <a:gd name="T41" fmla="*/ 636 h 1632"/>
                <a:gd name="T42" fmla="*/ 834 w 1716"/>
                <a:gd name="T43" fmla="*/ 708 h 1632"/>
                <a:gd name="T44" fmla="*/ 798 w 1716"/>
                <a:gd name="T45" fmla="*/ 780 h 1632"/>
                <a:gd name="T46" fmla="*/ 756 w 1716"/>
                <a:gd name="T47" fmla="*/ 852 h 1632"/>
                <a:gd name="T48" fmla="*/ 714 w 1716"/>
                <a:gd name="T49" fmla="*/ 918 h 1632"/>
                <a:gd name="T50" fmla="*/ 672 w 1716"/>
                <a:gd name="T51" fmla="*/ 978 h 1632"/>
                <a:gd name="T52" fmla="*/ 636 w 1716"/>
                <a:gd name="T53" fmla="*/ 1032 h 1632"/>
                <a:gd name="T54" fmla="*/ 594 w 1716"/>
                <a:gd name="T55" fmla="*/ 1074 h 1632"/>
                <a:gd name="T56" fmla="*/ 552 w 1716"/>
                <a:gd name="T57" fmla="*/ 1116 h 1632"/>
                <a:gd name="T58" fmla="*/ 510 w 1716"/>
                <a:gd name="T59" fmla="*/ 1158 h 1632"/>
                <a:gd name="T60" fmla="*/ 474 w 1716"/>
                <a:gd name="T61" fmla="*/ 1206 h 1632"/>
                <a:gd name="T62" fmla="*/ 432 w 1716"/>
                <a:gd name="T63" fmla="*/ 1248 h 1632"/>
                <a:gd name="T64" fmla="*/ 390 w 1716"/>
                <a:gd name="T65" fmla="*/ 1296 h 1632"/>
                <a:gd name="T66" fmla="*/ 348 w 1716"/>
                <a:gd name="T67" fmla="*/ 1344 h 1632"/>
                <a:gd name="T68" fmla="*/ 312 w 1716"/>
                <a:gd name="T69" fmla="*/ 1386 h 1632"/>
                <a:gd name="T70" fmla="*/ 270 w 1716"/>
                <a:gd name="T71" fmla="*/ 1422 h 1632"/>
                <a:gd name="T72" fmla="*/ 228 w 1716"/>
                <a:gd name="T73" fmla="*/ 1458 h 1632"/>
                <a:gd name="T74" fmla="*/ 186 w 1716"/>
                <a:gd name="T75" fmla="*/ 1494 h 1632"/>
                <a:gd name="T76" fmla="*/ 150 w 1716"/>
                <a:gd name="T77" fmla="*/ 1524 h 1632"/>
                <a:gd name="T78" fmla="*/ 108 w 1716"/>
                <a:gd name="T79" fmla="*/ 1554 h 1632"/>
                <a:gd name="T80" fmla="*/ 66 w 1716"/>
                <a:gd name="T81" fmla="*/ 1584 h 1632"/>
                <a:gd name="T82" fmla="*/ 24 w 1716"/>
                <a:gd name="T83" fmla="*/ 1614 h 1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16" h="1632">
                  <a:moveTo>
                    <a:pt x="1716" y="264"/>
                  </a:moveTo>
                  <a:lnTo>
                    <a:pt x="1698" y="240"/>
                  </a:lnTo>
                  <a:lnTo>
                    <a:pt x="1686" y="222"/>
                  </a:lnTo>
                  <a:lnTo>
                    <a:pt x="1674" y="204"/>
                  </a:lnTo>
                  <a:lnTo>
                    <a:pt x="1662" y="186"/>
                  </a:lnTo>
                  <a:lnTo>
                    <a:pt x="1644" y="168"/>
                  </a:lnTo>
                  <a:lnTo>
                    <a:pt x="1632" y="150"/>
                  </a:lnTo>
                  <a:lnTo>
                    <a:pt x="1620" y="132"/>
                  </a:lnTo>
                  <a:lnTo>
                    <a:pt x="1608" y="114"/>
                  </a:lnTo>
                  <a:lnTo>
                    <a:pt x="1590" y="102"/>
                  </a:lnTo>
                  <a:lnTo>
                    <a:pt x="1578" y="90"/>
                  </a:lnTo>
                  <a:lnTo>
                    <a:pt x="1566" y="78"/>
                  </a:lnTo>
                  <a:lnTo>
                    <a:pt x="1554" y="66"/>
                  </a:lnTo>
                  <a:lnTo>
                    <a:pt x="1536" y="54"/>
                  </a:lnTo>
                  <a:lnTo>
                    <a:pt x="1524" y="42"/>
                  </a:lnTo>
                  <a:lnTo>
                    <a:pt x="1512" y="36"/>
                  </a:lnTo>
                  <a:lnTo>
                    <a:pt x="1500" y="24"/>
                  </a:lnTo>
                  <a:lnTo>
                    <a:pt x="1482" y="18"/>
                  </a:lnTo>
                  <a:lnTo>
                    <a:pt x="1470" y="12"/>
                  </a:lnTo>
                  <a:lnTo>
                    <a:pt x="1458" y="6"/>
                  </a:lnTo>
                  <a:lnTo>
                    <a:pt x="1446" y="6"/>
                  </a:lnTo>
                  <a:lnTo>
                    <a:pt x="1428" y="0"/>
                  </a:lnTo>
                  <a:lnTo>
                    <a:pt x="1416" y="0"/>
                  </a:lnTo>
                  <a:lnTo>
                    <a:pt x="1404" y="0"/>
                  </a:lnTo>
                  <a:lnTo>
                    <a:pt x="1392" y="0"/>
                  </a:lnTo>
                  <a:lnTo>
                    <a:pt x="1374" y="6"/>
                  </a:lnTo>
                  <a:lnTo>
                    <a:pt x="1362" y="6"/>
                  </a:lnTo>
                  <a:lnTo>
                    <a:pt x="1350" y="12"/>
                  </a:lnTo>
                  <a:lnTo>
                    <a:pt x="1338" y="18"/>
                  </a:lnTo>
                  <a:lnTo>
                    <a:pt x="1320" y="24"/>
                  </a:lnTo>
                  <a:lnTo>
                    <a:pt x="1308" y="36"/>
                  </a:lnTo>
                  <a:lnTo>
                    <a:pt x="1296" y="42"/>
                  </a:lnTo>
                  <a:lnTo>
                    <a:pt x="1284" y="54"/>
                  </a:lnTo>
                  <a:lnTo>
                    <a:pt x="1266" y="66"/>
                  </a:lnTo>
                  <a:lnTo>
                    <a:pt x="1254" y="78"/>
                  </a:lnTo>
                  <a:lnTo>
                    <a:pt x="1242" y="90"/>
                  </a:lnTo>
                  <a:lnTo>
                    <a:pt x="1230" y="102"/>
                  </a:lnTo>
                  <a:lnTo>
                    <a:pt x="1212" y="114"/>
                  </a:lnTo>
                  <a:lnTo>
                    <a:pt x="1200" y="132"/>
                  </a:lnTo>
                  <a:lnTo>
                    <a:pt x="1188" y="150"/>
                  </a:lnTo>
                  <a:lnTo>
                    <a:pt x="1176" y="168"/>
                  </a:lnTo>
                  <a:lnTo>
                    <a:pt x="1158" y="186"/>
                  </a:lnTo>
                  <a:lnTo>
                    <a:pt x="1146" y="204"/>
                  </a:lnTo>
                  <a:lnTo>
                    <a:pt x="1134" y="222"/>
                  </a:lnTo>
                  <a:lnTo>
                    <a:pt x="1122" y="240"/>
                  </a:lnTo>
                  <a:lnTo>
                    <a:pt x="1104" y="264"/>
                  </a:lnTo>
                  <a:lnTo>
                    <a:pt x="1092" y="282"/>
                  </a:lnTo>
                  <a:lnTo>
                    <a:pt x="1080" y="300"/>
                  </a:lnTo>
                  <a:lnTo>
                    <a:pt x="1068" y="324"/>
                  </a:lnTo>
                  <a:lnTo>
                    <a:pt x="1050" y="348"/>
                  </a:lnTo>
                  <a:lnTo>
                    <a:pt x="1038" y="366"/>
                  </a:lnTo>
                  <a:lnTo>
                    <a:pt x="1026" y="390"/>
                  </a:lnTo>
                  <a:lnTo>
                    <a:pt x="1014" y="408"/>
                  </a:lnTo>
                  <a:lnTo>
                    <a:pt x="996" y="432"/>
                  </a:lnTo>
                  <a:lnTo>
                    <a:pt x="984" y="456"/>
                  </a:lnTo>
                  <a:lnTo>
                    <a:pt x="972" y="474"/>
                  </a:lnTo>
                  <a:lnTo>
                    <a:pt x="960" y="498"/>
                  </a:lnTo>
                  <a:lnTo>
                    <a:pt x="942" y="522"/>
                  </a:lnTo>
                  <a:lnTo>
                    <a:pt x="930" y="546"/>
                  </a:lnTo>
                  <a:lnTo>
                    <a:pt x="918" y="570"/>
                  </a:lnTo>
                  <a:lnTo>
                    <a:pt x="906" y="588"/>
                  </a:lnTo>
                  <a:lnTo>
                    <a:pt x="888" y="612"/>
                  </a:lnTo>
                  <a:lnTo>
                    <a:pt x="876" y="636"/>
                  </a:lnTo>
                  <a:lnTo>
                    <a:pt x="864" y="660"/>
                  </a:lnTo>
                  <a:lnTo>
                    <a:pt x="852" y="684"/>
                  </a:lnTo>
                  <a:lnTo>
                    <a:pt x="834" y="708"/>
                  </a:lnTo>
                  <a:lnTo>
                    <a:pt x="822" y="732"/>
                  </a:lnTo>
                  <a:lnTo>
                    <a:pt x="810" y="756"/>
                  </a:lnTo>
                  <a:lnTo>
                    <a:pt x="798" y="780"/>
                  </a:lnTo>
                  <a:lnTo>
                    <a:pt x="780" y="804"/>
                  </a:lnTo>
                  <a:lnTo>
                    <a:pt x="768" y="828"/>
                  </a:lnTo>
                  <a:lnTo>
                    <a:pt x="756" y="852"/>
                  </a:lnTo>
                  <a:lnTo>
                    <a:pt x="744" y="876"/>
                  </a:lnTo>
                  <a:lnTo>
                    <a:pt x="726" y="894"/>
                  </a:lnTo>
                  <a:lnTo>
                    <a:pt x="714" y="918"/>
                  </a:lnTo>
                  <a:lnTo>
                    <a:pt x="702" y="942"/>
                  </a:lnTo>
                  <a:lnTo>
                    <a:pt x="690" y="960"/>
                  </a:lnTo>
                  <a:lnTo>
                    <a:pt x="672" y="978"/>
                  </a:lnTo>
                  <a:lnTo>
                    <a:pt x="660" y="996"/>
                  </a:lnTo>
                  <a:lnTo>
                    <a:pt x="648" y="1014"/>
                  </a:lnTo>
                  <a:lnTo>
                    <a:pt x="636" y="1032"/>
                  </a:lnTo>
                  <a:lnTo>
                    <a:pt x="618" y="1044"/>
                  </a:lnTo>
                  <a:lnTo>
                    <a:pt x="606" y="1062"/>
                  </a:lnTo>
                  <a:lnTo>
                    <a:pt x="594" y="1074"/>
                  </a:lnTo>
                  <a:lnTo>
                    <a:pt x="582" y="1092"/>
                  </a:lnTo>
                  <a:lnTo>
                    <a:pt x="564" y="1104"/>
                  </a:lnTo>
                  <a:lnTo>
                    <a:pt x="552" y="1116"/>
                  </a:lnTo>
                  <a:lnTo>
                    <a:pt x="540" y="1134"/>
                  </a:lnTo>
                  <a:lnTo>
                    <a:pt x="528" y="1146"/>
                  </a:lnTo>
                  <a:lnTo>
                    <a:pt x="510" y="1158"/>
                  </a:lnTo>
                  <a:lnTo>
                    <a:pt x="498" y="1176"/>
                  </a:lnTo>
                  <a:lnTo>
                    <a:pt x="486" y="1188"/>
                  </a:lnTo>
                  <a:lnTo>
                    <a:pt x="474" y="1206"/>
                  </a:lnTo>
                  <a:lnTo>
                    <a:pt x="456" y="1218"/>
                  </a:lnTo>
                  <a:lnTo>
                    <a:pt x="444" y="1236"/>
                  </a:lnTo>
                  <a:lnTo>
                    <a:pt x="432" y="1248"/>
                  </a:lnTo>
                  <a:lnTo>
                    <a:pt x="420" y="1266"/>
                  </a:lnTo>
                  <a:lnTo>
                    <a:pt x="402" y="1284"/>
                  </a:lnTo>
                  <a:lnTo>
                    <a:pt x="390" y="1296"/>
                  </a:lnTo>
                  <a:lnTo>
                    <a:pt x="378" y="1314"/>
                  </a:lnTo>
                  <a:lnTo>
                    <a:pt x="366" y="1326"/>
                  </a:lnTo>
                  <a:lnTo>
                    <a:pt x="348" y="1344"/>
                  </a:lnTo>
                  <a:lnTo>
                    <a:pt x="336" y="1356"/>
                  </a:lnTo>
                  <a:lnTo>
                    <a:pt x="324" y="1374"/>
                  </a:lnTo>
                  <a:lnTo>
                    <a:pt x="312" y="1386"/>
                  </a:lnTo>
                  <a:lnTo>
                    <a:pt x="294" y="1398"/>
                  </a:lnTo>
                  <a:lnTo>
                    <a:pt x="282" y="1410"/>
                  </a:lnTo>
                  <a:lnTo>
                    <a:pt x="270" y="1422"/>
                  </a:lnTo>
                  <a:lnTo>
                    <a:pt x="258" y="1434"/>
                  </a:lnTo>
                  <a:lnTo>
                    <a:pt x="240" y="1446"/>
                  </a:lnTo>
                  <a:lnTo>
                    <a:pt x="228" y="1458"/>
                  </a:lnTo>
                  <a:lnTo>
                    <a:pt x="216" y="1470"/>
                  </a:lnTo>
                  <a:lnTo>
                    <a:pt x="204" y="1482"/>
                  </a:lnTo>
                  <a:lnTo>
                    <a:pt x="186" y="1494"/>
                  </a:lnTo>
                  <a:lnTo>
                    <a:pt x="174" y="1500"/>
                  </a:lnTo>
                  <a:lnTo>
                    <a:pt x="162" y="1512"/>
                  </a:lnTo>
                  <a:lnTo>
                    <a:pt x="150" y="1524"/>
                  </a:lnTo>
                  <a:lnTo>
                    <a:pt x="132" y="1536"/>
                  </a:lnTo>
                  <a:lnTo>
                    <a:pt x="120" y="1542"/>
                  </a:lnTo>
                  <a:lnTo>
                    <a:pt x="108" y="1554"/>
                  </a:lnTo>
                  <a:lnTo>
                    <a:pt x="96" y="1566"/>
                  </a:lnTo>
                  <a:lnTo>
                    <a:pt x="78" y="1572"/>
                  </a:lnTo>
                  <a:lnTo>
                    <a:pt x="66" y="1584"/>
                  </a:lnTo>
                  <a:lnTo>
                    <a:pt x="54" y="1596"/>
                  </a:lnTo>
                  <a:lnTo>
                    <a:pt x="42" y="1602"/>
                  </a:lnTo>
                  <a:lnTo>
                    <a:pt x="24" y="1614"/>
                  </a:lnTo>
                  <a:lnTo>
                    <a:pt x="12" y="1626"/>
                  </a:lnTo>
                  <a:lnTo>
                    <a:pt x="0" y="1632"/>
                  </a:lnTo>
                </a:path>
              </a:pathLst>
            </a:custGeom>
            <a:noFill/>
            <a:ln w="2857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19" name="Freeform 181"/>
            <p:cNvSpPr>
              <a:spLocks/>
            </p:cNvSpPr>
            <p:nvPr/>
          </p:nvSpPr>
          <p:spPr bwMode="auto">
            <a:xfrm>
              <a:off x="-7108825" y="6583274"/>
              <a:ext cx="962025" cy="342900"/>
            </a:xfrm>
            <a:custGeom>
              <a:avLst/>
              <a:gdLst>
                <a:gd name="T0" fmla="*/ 606 w 606"/>
                <a:gd name="T1" fmla="*/ 0 h 216"/>
                <a:gd name="T2" fmla="*/ 594 w 606"/>
                <a:gd name="T3" fmla="*/ 12 h 216"/>
                <a:gd name="T4" fmla="*/ 576 w 606"/>
                <a:gd name="T5" fmla="*/ 18 h 216"/>
                <a:gd name="T6" fmla="*/ 564 w 606"/>
                <a:gd name="T7" fmla="*/ 24 h 216"/>
                <a:gd name="T8" fmla="*/ 552 w 606"/>
                <a:gd name="T9" fmla="*/ 36 h 216"/>
                <a:gd name="T10" fmla="*/ 540 w 606"/>
                <a:gd name="T11" fmla="*/ 42 h 216"/>
                <a:gd name="T12" fmla="*/ 522 w 606"/>
                <a:gd name="T13" fmla="*/ 48 h 216"/>
                <a:gd name="T14" fmla="*/ 510 w 606"/>
                <a:gd name="T15" fmla="*/ 54 h 216"/>
                <a:gd name="T16" fmla="*/ 498 w 606"/>
                <a:gd name="T17" fmla="*/ 60 h 216"/>
                <a:gd name="T18" fmla="*/ 486 w 606"/>
                <a:gd name="T19" fmla="*/ 66 h 216"/>
                <a:gd name="T20" fmla="*/ 468 w 606"/>
                <a:gd name="T21" fmla="*/ 72 h 216"/>
                <a:gd name="T22" fmla="*/ 456 w 606"/>
                <a:gd name="T23" fmla="*/ 78 h 216"/>
                <a:gd name="T24" fmla="*/ 444 w 606"/>
                <a:gd name="T25" fmla="*/ 84 h 216"/>
                <a:gd name="T26" fmla="*/ 432 w 606"/>
                <a:gd name="T27" fmla="*/ 90 h 216"/>
                <a:gd name="T28" fmla="*/ 414 w 606"/>
                <a:gd name="T29" fmla="*/ 96 h 216"/>
                <a:gd name="T30" fmla="*/ 402 w 606"/>
                <a:gd name="T31" fmla="*/ 96 h 216"/>
                <a:gd name="T32" fmla="*/ 390 w 606"/>
                <a:gd name="T33" fmla="*/ 102 h 216"/>
                <a:gd name="T34" fmla="*/ 378 w 606"/>
                <a:gd name="T35" fmla="*/ 108 h 216"/>
                <a:gd name="T36" fmla="*/ 360 w 606"/>
                <a:gd name="T37" fmla="*/ 114 h 216"/>
                <a:gd name="T38" fmla="*/ 348 w 606"/>
                <a:gd name="T39" fmla="*/ 120 h 216"/>
                <a:gd name="T40" fmla="*/ 336 w 606"/>
                <a:gd name="T41" fmla="*/ 126 h 216"/>
                <a:gd name="T42" fmla="*/ 324 w 606"/>
                <a:gd name="T43" fmla="*/ 132 h 216"/>
                <a:gd name="T44" fmla="*/ 306 w 606"/>
                <a:gd name="T45" fmla="*/ 138 h 216"/>
                <a:gd name="T46" fmla="*/ 294 w 606"/>
                <a:gd name="T47" fmla="*/ 144 h 216"/>
                <a:gd name="T48" fmla="*/ 282 w 606"/>
                <a:gd name="T49" fmla="*/ 150 h 216"/>
                <a:gd name="T50" fmla="*/ 270 w 606"/>
                <a:gd name="T51" fmla="*/ 156 h 216"/>
                <a:gd name="T52" fmla="*/ 252 w 606"/>
                <a:gd name="T53" fmla="*/ 162 h 216"/>
                <a:gd name="T54" fmla="*/ 240 w 606"/>
                <a:gd name="T55" fmla="*/ 168 h 216"/>
                <a:gd name="T56" fmla="*/ 228 w 606"/>
                <a:gd name="T57" fmla="*/ 174 h 216"/>
                <a:gd name="T58" fmla="*/ 216 w 606"/>
                <a:gd name="T59" fmla="*/ 180 h 216"/>
                <a:gd name="T60" fmla="*/ 198 w 606"/>
                <a:gd name="T61" fmla="*/ 180 h 216"/>
                <a:gd name="T62" fmla="*/ 186 w 606"/>
                <a:gd name="T63" fmla="*/ 186 h 216"/>
                <a:gd name="T64" fmla="*/ 174 w 606"/>
                <a:gd name="T65" fmla="*/ 192 h 216"/>
                <a:gd name="T66" fmla="*/ 162 w 606"/>
                <a:gd name="T67" fmla="*/ 198 h 216"/>
                <a:gd name="T68" fmla="*/ 144 w 606"/>
                <a:gd name="T69" fmla="*/ 204 h 216"/>
                <a:gd name="T70" fmla="*/ 132 w 606"/>
                <a:gd name="T71" fmla="*/ 204 h 216"/>
                <a:gd name="T72" fmla="*/ 120 w 606"/>
                <a:gd name="T73" fmla="*/ 210 h 216"/>
                <a:gd name="T74" fmla="*/ 108 w 606"/>
                <a:gd name="T75" fmla="*/ 210 h 216"/>
                <a:gd name="T76" fmla="*/ 90 w 606"/>
                <a:gd name="T77" fmla="*/ 216 h 216"/>
                <a:gd name="T78" fmla="*/ 78 w 606"/>
                <a:gd name="T79" fmla="*/ 216 h 216"/>
                <a:gd name="T80" fmla="*/ 66 w 606"/>
                <a:gd name="T81" fmla="*/ 216 h 216"/>
                <a:gd name="T82" fmla="*/ 54 w 606"/>
                <a:gd name="T83" fmla="*/ 216 h 216"/>
                <a:gd name="T84" fmla="*/ 36 w 606"/>
                <a:gd name="T85" fmla="*/ 216 h 216"/>
                <a:gd name="T86" fmla="*/ 24 w 606"/>
                <a:gd name="T87" fmla="*/ 216 h 216"/>
                <a:gd name="T88" fmla="*/ 12 w 606"/>
                <a:gd name="T89" fmla="*/ 216 h 216"/>
                <a:gd name="T90" fmla="*/ 0 w 606"/>
                <a:gd name="T91"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06" h="216">
                  <a:moveTo>
                    <a:pt x="606" y="0"/>
                  </a:moveTo>
                  <a:lnTo>
                    <a:pt x="594" y="12"/>
                  </a:lnTo>
                  <a:lnTo>
                    <a:pt x="576" y="18"/>
                  </a:lnTo>
                  <a:lnTo>
                    <a:pt x="564" y="24"/>
                  </a:lnTo>
                  <a:lnTo>
                    <a:pt x="552" y="36"/>
                  </a:lnTo>
                  <a:lnTo>
                    <a:pt x="540" y="42"/>
                  </a:lnTo>
                  <a:lnTo>
                    <a:pt x="522" y="48"/>
                  </a:lnTo>
                  <a:lnTo>
                    <a:pt x="510" y="54"/>
                  </a:lnTo>
                  <a:lnTo>
                    <a:pt x="498" y="60"/>
                  </a:lnTo>
                  <a:lnTo>
                    <a:pt x="486" y="66"/>
                  </a:lnTo>
                  <a:lnTo>
                    <a:pt x="468" y="72"/>
                  </a:lnTo>
                  <a:lnTo>
                    <a:pt x="456" y="78"/>
                  </a:lnTo>
                  <a:lnTo>
                    <a:pt x="444" y="84"/>
                  </a:lnTo>
                  <a:lnTo>
                    <a:pt x="432" y="90"/>
                  </a:lnTo>
                  <a:lnTo>
                    <a:pt x="414" y="96"/>
                  </a:lnTo>
                  <a:lnTo>
                    <a:pt x="402" y="96"/>
                  </a:lnTo>
                  <a:lnTo>
                    <a:pt x="390" y="102"/>
                  </a:lnTo>
                  <a:lnTo>
                    <a:pt x="378" y="108"/>
                  </a:lnTo>
                  <a:lnTo>
                    <a:pt x="360" y="114"/>
                  </a:lnTo>
                  <a:lnTo>
                    <a:pt x="348" y="120"/>
                  </a:lnTo>
                  <a:lnTo>
                    <a:pt x="336" y="126"/>
                  </a:lnTo>
                  <a:lnTo>
                    <a:pt x="324" y="132"/>
                  </a:lnTo>
                  <a:lnTo>
                    <a:pt x="306" y="138"/>
                  </a:lnTo>
                  <a:lnTo>
                    <a:pt x="294" y="144"/>
                  </a:lnTo>
                  <a:lnTo>
                    <a:pt x="282" y="150"/>
                  </a:lnTo>
                  <a:lnTo>
                    <a:pt x="270" y="156"/>
                  </a:lnTo>
                  <a:lnTo>
                    <a:pt x="252" y="162"/>
                  </a:lnTo>
                  <a:lnTo>
                    <a:pt x="240" y="168"/>
                  </a:lnTo>
                  <a:lnTo>
                    <a:pt x="228" y="174"/>
                  </a:lnTo>
                  <a:lnTo>
                    <a:pt x="216" y="180"/>
                  </a:lnTo>
                  <a:lnTo>
                    <a:pt x="198" y="180"/>
                  </a:lnTo>
                  <a:lnTo>
                    <a:pt x="186" y="186"/>
                  </a:lnTo>
                  <a:lnTo>
                    <a:pt x="174" y="192"/>
                  </a:lnTo>
                  <a:lnTo>
                    <a:pt x="162" y="198"/>
                  </a:lnTo>
                  <a:lnTo>
                    <a:pt x="144" y="204"/>
                  </a:lnTo>
                  <a:lnTo>
                    <a:pt x="132" y="204"/>
                  </a:lnTo>
                  <a:lnTo>
                    <a:pt x="120" y="210"/>
                  </a:lnTo>
                  <a:lnTo>
                    <a:pt x="108" y="210"/>
                  </a:lnTo>
                  <a:lnTo>
                    <a:pt x="90" y="216"/>
                  </a:lnTo>
                  <a:lnTo>
                    <a:pt x="78" y="216"/>
                  </a:lnTo>
                  <a:lnTo>
                    <a:pt x="66" y="216"/>
                  </a:lnTo>
                  <a:lnTo>
                    <a:pt x="54" y="216"/>
                  </a:lnTo>
                  <a:lnTo>
                    <a:pt x="36" y="216"/>
                  </a:lnTo>
                  <a:lnTo>
                    <a:pt x="24" y="216"/>
                  </a:lnTo>
                  <a:lnTo>
                    <a:pt x="12" y="216"/>
                  </a:lnTo>
                  <a:lnTo>
                    <a:pt x="0" y="216"/>
                  </a:lnTo>
                </a:path>
              </a:pathLst>
            </a:custGeom>
            <a:noFill/>
            <a:ln w="2857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grpSp>
      <p:grpSp>
        <p:nvGrpSpPr>
          <p:cNvPr id="220" name="Group 219"/>
          <p:cNvGrpSpPr/>
          <p:nvPr/>
        </p:nvGrpSpPr>
        <p:grpSpPr>
          <a:xfrm>
            <a:off x="3760459" y="5214682"/>
            <a:ext cx="1497456" cy="393445"/>
            <a:chOff x="-7108825" y="3992474"/>
            <a:chExt cx="6410325" cy="2933700"/>
          </a:xfrm>
        </p:grpSpPr>
        <p:sp>
          <p:nvSpPr>
            <p:cNvPr id="221" name="Freeform 179"/>
            <p:cNvSpPr>
              <a:spLocks/>
            </p:cNvSpPr>
            <p:nvPr/>
          </p:nvSpPr>
          <p:spPr bwMode="auto">
            <a:xfrm>
              <a:off x="-3422650" y="4411574"/>
              <a:ext cx="2724150" cy="2514600"/>
            </a:xfrm>
            <a:custGeom>
              <a:avLst/>
              <a:gdLst>
                <a:gd name="T0" fmla="*/ 1686 w 1716"/>
                <a:gd name="T1" fmla="*/ 1584 h 1584"/>
                <a:gd name="T2" fmla="*/ 1644 w 1716"/>
                <a:gd name="T3" fmla="*/ 1584 h 1584"/>
                <a:gd name="T4" fmla="*/ 1602 w 1716"/>
                <a:gd name="T5" fmla="*/ 1578 h 1584"/>
                <a:gd name="T6" fmla="*/ 1566 w 1716"/>
                <a:gd name="T7" fmla="*/ 1572 h 1584"/>
                <a:gd name="T8" fmla="*/ 1524 w 1716"/>
                <a:gd name="T9" fmla="*/ 1554 h 1584"/>
                <a:gd name="T10" fmla="*/ 1482 w 1716"/>
                <a:gd name="T11" fmla="*/ 1542 h 1584"/>
                <a:gd name="T12" fmla="*/ 1440 w 1716"/>
                <a:gd name="T13" fmla="*/ 1524 h 1584"/>
                <a:gd name="T14" fmla="*/ 1404 w 1716"/>
                <a:gd name="T15" fmla="*/ 1506 h 1584"/>
                <a:gd name="T16" fmla="*/ 1362 w 1716"/>
                <a:gd name="T17" fmla="*/ 1488 h 1584"/>
                <a:gd name="T18" fmla="*/ 1320 w 1716"/>
                <a:gd name="T19" fmla="*/ 1470 h 1584"/>
                <a:gd name="T20" fmla="*/ 1278 w 1716"/>
                <a:gd name="T21" fmla="*/ 1458 h 1584"/>
                <a:gd name="T22" fmla="*/ 1242 w 1716"/>
                <a:gd name="T23" fmla="*/ 1440 h 1584"/>
                <a:gd name="T24" fmla="*/ 1200 w 1716"/>
                <a:gd name="T25" fmla="*/ 1422 h 1584"/>
                <a:gd name="T26" fmla="*/ 1158 w 1716"/>
                <a:gd name="T27" fmla="*/ 1404 h 1584"/>
                <a:gd name="T28" fmla="*/ 1116 w 1716"/>
                <a:gd name="T29" fmla="*/ 1380 h 1584"/>
                <a:gd name="T30" fmla="*/ 1080 w 1716"/>
                <a:gd name="T31" fmla="*/ 1350 h 1584"/>
                <a:gd name="T32" fmla="*/ 1038 w 1716"/>
                <a:gd name="T33" fmla="*/ 1320 h 1584"/>
                <a:gd name="T34" fmla="*/ 996 w 1716"/>
                <a:gd name="T35" fmla="*/ 1290 h 1584"/>
                <a:gd name="T36" fmla="*/ 954 w 1716"/>
                <a:gd name="T37" fmla="*/ 1260 h 1584"/>
                <a:gd name="T38" fmla="*/ 918 w 1716"/>
                <a:gd name="T39" fmla="*/ 1230 h 1584"/>
                <a:gd name="T40" fmla="*/ 876 w 1716"/>
                <a:gd name="T41" fmla="*/ 1194 h 1584"/>
                <a:gd name="T42" fmla="*/ 834 w 1716"/>
                <a:gd name="T43" fmla="*/ 1158 h 1584"/>
                <a:gd name="T44" fmla="*/ 792 w 1716"/>
                <a:gd name="T45" fmla="*/ 1122 h 1584"/>
                <a:gd name="T46" fmla="*/ 756 w 1716"/>
                <a:gd name="T47" fmla="*/ 1080 h 1584"/>
                <a:gd name="T48" fmla="*/ 714 w 1716"/>
                <a:gd name="T49" fmla="*/ 1032 h 1584"/>
                <a:gd name="T50" fmla="*/ 672 w 1716"/>
                <a:gd name="T51" fmla="*/ 984 h 1584"/>
                <a:gd name="T52" fmla="*/ 630 w 1716"/>
                <a:gd name="T53" fmla="*/ 942 h 1584"/>
                <a:gd name="T54" fmla="*/ 594 w 1716"/>
                <a:gd name="T55" fmla="*/ 894 h 1584"/>
                <a:gd name="T56" fmla="*/ 552 w 1716"/>
                <a:gd name="T57" fmla="*/ 852 h 1584"/>
                <a:gd name="T58" fmla="*/ 510 w 1716"/>
                <a:gd name="T59" fmla="*/ 810 h 1584"/>
                <a:gd name="T60" fmla="*/ 468 w 1716"/>
                <a:gd name="T61" fmla="*/ 768 h 1584"/>
                <a:gd name="T62" fmla="*/ 432 w 1716"/>
                <a:gd name="T63" fmla="*/ 714 h 1584"/>
                <a:gd name="T64" fmla="*/ 390 w 1716"/>
                <a:gd name="T65" fmla="*/ 654 h 1584"/>
                <a:gd name="T66" fmla="*/ 348 w 1716"/>
                <a:gd name="T67" fmla="*/ 588 h 1584"/>
                <a:gd name="T68" fmla="*/ 306 w 1716"/>
                <a:gd name="T69" fmla="*/ 516 h 1584"/>
                <a:gd name="T70" fmla="*/ 270 w 1716"/>
                <a:gd name="T71" fmla="*/ 444 h 1584"/>
                <a:gd name="T72" fmla="*/ 228 w 1716"/>
                <a:gd name="T73" fmla="*/ 372 h 1584"/>
                <a:gd name="T74" fmla="*/ 186 w 1716"/>
                <a:gd name="T75" fmla="*/ 306 h 1584"/>
                <a:gd name="T76" fmla="*/ 144 w 1716"/>
                <a:gd name="T77" fmla="*/ 234 h 1584"/>
                <a:gd name="T78" fmla="*/ 108 w 1716"/>
                <a:gd name="T79" fmla="*/ 168 h 1584"/>
                <a:gd name="T80" fmla="*/ 66 w 1716"/>
                <a:gd name="T81" fmla="*/ 102 h 1584"/>
                <a:gd name="T82" fmla="*/ 24 w 1716"/>
                <a:gd name="T83" fmla="*/ 36 h 1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16" h="1584">
                  <a:moveTo>
                    <a:pt x="1716" y="1584"/>
                  </a:moveTo>
                  <a:lnTo>
                    <a:pt x="1698" y="1584"/>
                  </a:lnTo>
                  <a:lnTo>
                    <a:pt x="1686" y="1584"/>
                  </a:lnTo>
                  <a:lnTo>
                    <a:pt x="1674" y="1584"/>
                  </a:lnTo>
                  <a:lnTo>
                    <a:pt x="1656" y="1584"/>
                  </a:lnTo>
                  <a:lnTo>
                    <a:pt x="1644" y="1584"/>
                  </a:lnTo>
                  <a:lnTo>
                    <a:pt x="1632" y="1584"/>
                  </a:lnTo>
                  <a:lnTo>
                    <a:pt x="1620" y="1584"/>
                  </a:lnTo>
                  <a:lnTo>
                    <a:pt x="1602" y="1578"/>
                  </a:lnTo>
                  <a:lnTo>
                    <a:pt x="1590" y="1578"/>
                  </a:lnTo>
                  <a:lnTo>
                    <a:pt x="1578" y="1572"/>
                  </a:lnTo>
                  <a:lnTo>
                    <a:pt x="1566" y="1572"/>
                  </a:lnTo>
                  <a:lnTo>
                    <a:pt x="1548" y="1566"/>
                  </a:lnTo>
                  <a:lnTo>
                    <a:pt x="1536" y="1560"/>
                  </a:lnTo>
                  <a:lnTo>
                    <a:pt x="1524" y="1554"/>
                  </a:lnTo>
                  <a:lnTo>
                    <a:pt x="1512" y="1548"/>
                  </a:lnTo>
                  <a:lnTo>
                    <a:pt x="1494" y="1548"/>
                  </a:lnTo>
                  <a:lnTo>
                    <a:pt x="1482" y="1542"/>
                  </a:lnTo>
                  <a:lnTo>
                    <a:pt x="1470" y="1536"/>
                  </a:lnTo>
                  <a:lnTo>
                    <a:pt x="1458" y="1530"/>
                  </a:lnTo>
                  <a:lnTo>
                    <a:pt x="1440" y="1524"/>
                  </a:lnTo>
                  <a:lnTo>
                    <a:pt x="1428" y="1518"/>
                  </a:lnTo>
                  <a:lnTo>
                    <a:pt x="1416" y="1512"/>
                  </a:lnTo>
                  <a:lnTo>
                    <a:pt x="1404" y="1506"/>
                  </a:lnTo>
                  <a:lnTo>
                    <a:pt x="1386" y="1500"/>
                  </a:lnTo>
                  <a:lnTo>
                    <a:pt x="1374" y="1494"/>
                  </a:lnTo>
                  <a:lnTo>
                    <a:pt x="1362" y="1488"/>
                  </a:lnTo>
                  <a:lnTo>
                    <a:pt x="1350" y="1482"/>
                  </a:lnTo>
                  <a:lnTo>
                    <a:pt x="1332" y="1476"/>
                  </a:lnTo>
                  <a:lnTo>
                    <a:pt x="1320" y="1470"/>
                  </a:lnTo>
                  <a:lnTo>
                    <a:pt x="1308" y="1464"/>
                  </a:lnTo>
                  <a:lnTo>
                    <a:pt x="1296" y="1464"/>
                  </a:lnTo>
                  <a:lnTo>
                    <a:pt x="1278" y="1458"/>
                  </a:lnTo>
                  <a:lnTo>
                    <a:pt x="1266" y="1452"/>
                  </a:lnTo>
                  <a:lnTo>
                    <a:pt x="1254" y="1446"/>
                  </a:lnTo>
                  <a:lnTo>
                    <a:pt x="1242" y="1440"/>
                  </a:lnTo>
                  <a:lnTo>
                    <a:pt x="1224" y="1434"/>
                  </a:lnTo>
                  <a:lnTo>
                    <a:pt x="1212" y="1428"/>
                  </a:lnTo>
                  <a:lnTo>
                    <a:pt x="1200" y="1422"/>
                  </a:lnTo>
                  <a:lnTo>
                    <a:pt x="1188" y="1416"/>
                  </a:lnTo>
                  <a:lnTo>
                    <a:pt x="1170" y="1410"/>
                  </a:lnTo>
                  <a:lnTo>
                    <a:pt x="1158" y="1404"/>
                  </a:lnTo>
                  <a:lnTo>
                    <a:pt x="1146" y="1392"/>
                  </a:lnTo>
                  <a:lnTo>
                    <a:pt x="1134" y="1386"/>
                  </a:lnTo>
                  <a:lnTo>
                    <a:pt x="1116" y="1380"/>
                  </a:lnTo>
                  <a:lnTo>
                    <a:pt x="1104" y="1368"/>
                  </a:lnTo>
                  <a:lnTo>
                    <a:pt x="1092" y="1362"/>
                  </a:lnTo>
                  <a:lnTo>
                    <a:pt x="1080" y="1350"/>
                  </a:lnTo>
                  <a:lnTo>
                    <a:pt x="1062" y="1338"/>
                  </a:lnTo>
                  <a:lnTo>
                    <a:pt x="1050" y="1332"/>
                  </a:lnTo>
                  <a:lnTo>
                    <a:pt x="1038" y="1320"/>
                  </a:lnTo>
                  <a:lnTo>
                    <a:pt x="1026" y="1308"/>
                  </a:lnTo>
                  <a:lnTo>
                    <a:pt x="1008" y="1302"/>
                  </a:lnTo>
                  <a:lnTo>
                    <a:pt x="996" y="1290"/>
                  </a:lnTo>
                  <a:lnTo>
                    <a:pt x="984" y="1278"/>
                  </a:lnTo>
                  <a:lnTo>
                    <a:pt x="972" y="1272"/>
                  </a:lnTo>
                  <a:lnTo>
                    <a:pt x="954" y="1260"/>
                  </a:lnTo>
                  <a:lnTo>
                    <a:pt x="942" y="1248"/>
                  </a:lnTo>
                  <a:lnTo>
                    <a:pt x="930" y="1236"/>
                  </a:lnTo>
                  <a:lnTo>
                    <a:pt x="918" y="1230"/>
                  </a:lnTo>
                  <a:lnTo>
                    <a:pt x="900" y="1218"/>
                  </a:lnTo>
                  <a:lnTo>
                    <a:pt x="888" y="1206"/>
                  </a:lnTo>
                  <a:lnTo>
                    <a:pt x="876" y="1194"/>
                  </a:lnTo>
                  <a:lnTo>
                    <a:pt x="864" y="1182"/>
                  </a:lnTo>
                  <a:lnTo>
                    <a:pt x="846" y="1170"/>
                  </a:lnTo>
                  <a:lnTo>
                    <a:pt x="834" y="1158"/>
                  </a:lnTo>
                  <a:lnTo>
                    <a:pt x="822" y="1146"/>
                  </a:lnTo>
                  <a:lnTo>
                    <a:pt x="810" y="1134"/>
                  </a:lnTo>
                  <a:lnTo>
                    <a:pt x="792" y="1122"/>
                  </a:lnTo>
                  <a:lnTo>
                    <a:pt x="780" y="1110"/>
                  </a:lnTo>
                  <a:lnTo>
                    <a:pt x="768" y="1092"/>
                  </a:lnTo>
                  <a:lnTo>
                    <a:pt x="756" y="1080"/>
                  </a:lnTo>
                  <a:lnTo>
                    <a:pt x="738" y="1062"/>
                  </a:lnTo>
                  <a:lnTo>
                    <a:pt x="726" y="1050"/>
                  </a:lnTo>
                  <a:lnTo>
                    <a:pt x="714" y="1032"/>
                  </a:lnTo>
                  <a:lnTo>
                    <a:pt x="702" y="1020"/>
                  </a:lnTo>
                  <a:lnTo>
                    <a:pt x="684" y="1002"/>
                  </a:lnTo>
                  <a:lnTo>
                    <a:pt x="672" y="984"/>
                  </a:lnTo>
                  <a:lnTo>
                    <a:pt x="660" y="972"/>
                  </a:lnTo>
                  <a:lnTo>
                    <a:pt x="648" y="954"/>
                  </a:lnTo>
                  <a:lnTo>
                    <a:pt x="630" y="942"/>
                  </a:lnTo>
                  <a:lnTo>
                    <a:pt x="618" y="924"/>
                  </a:lnTo>
                  <a:lnTo>
                    <a:pt x="606" y="912"/>
                  </a:lnTo>
                  <a:lnTo>
                    <a:pt x="594" y="894"/>
                  </a:lnTo>
                  <a:lnTo>
                    <a:pt x="576" y="882"/>
                  </a:lnTo>
                  <a:lnTo>
                    <a:pt x="564" y="870"/>
                  </a:lnTo>
                  <a:lnTo>
                    <a:pt x="552" y="852"/>
                  </a:lnTo>
                  <a:lnTo>
                    <a:pt x="540" y="840"/>
                  </a:lnTo>
                  <a:lnTo>
                    <a:pt x="522" y="828"/>
                  </a:lnTo>
                  <a:lnTo>
                    <a:pt x="510" y="810"/>
                  </a:lnTo>
                  <a:lnTo>
                    <a:pt x="498" y="798"/>
                  </a:lnTo>
                  <a:lnTo>
                    <a:pt x="486" y="780"/>
                  </a:lnTo>
                  <a:lnTo>
                    <a:pt x="468" y="768"/>
                  </a:lnTo>
                  <a:lnTo>
                    <a:pt x="456" y="750"/>
                  </a:lnTo>
                  <a:lnTo>
                    <a:pt x="444" y="732"/>
                  </a:lnTo>
                  <a:lnTo>
                    <a:pt x="432" y="714"/>
                  </a:lnTo>
                  <a:lnTo>
                    <a:pt x="414" y="696"/>
                  </a:lnTo>
                  <a:lnTo>
                    <a:pt x="402" y="678"/>
                  </a:lnTo>
                  <a:lnTo>
                    <a:pt x="390" y="654"/>
                  </a:lnTo>
                  <a:lnTo>
                    <a:pt x="378" y="630"/>
                  </a:lnTo>
                  <a:lnTo>
                    <a:pt x="360" y="612"/>
                  </a:lnTo>
                  <a:lnTo>
                    <a:pt x="348" y="588"/>
                  </a:lnTo>
                  <a:lnTo>
                    <a:pt x="336" y="564"/>
                  </a:lnTo>
                  <a:lnTo>
                    <a:pt x="324" y="540"/>
                  </a:lnTo>
                  <a:lnTo>
                    <a:pt x="306" y="516"/>
                  </a:lnTo>
                  <a:lnTo>
                    <a:pt x="294" y="492"/>
                  </a:lnTo>
                  <a:lnTo>
                    <a:pt x="282" y="468"/>
                  </a:lnTo>
                  <a:lnTo>
                    <a:pt x="270" y="444"/>
                  </a:lnTo>
                  <a:lnTo>
                    <a:pt x="252" y="420"/>
                  </a:lnTo>
                  <a:lnTo>
                    <a:pt x="240" y="396"/>
                  </a:lnTo>
                  <a:lnTo>
                    <a:pt x="228" y="372"/>
                  </a:lnTo>
                  <a:lnTo>
                    <a:pt x="216" y="348"/>
                  </a:lnTo>
                  <a:lnTo>
                    <a:pt x="198" y="324"/>
                  </a:lnTo>
                  <a:lnTo>
                    <a:pt x="186" y="306"/>
                  </a:lnTo>
                  <a:lnTo>
                    <a:pt x="174" y="282"/>
                  </a:lnTo>
                  <a:lnTo>
                    <a:pt x="162" y="258"/>
                  </a:lnTo>
                  <a:lnTo>
                    <a:pt x="144" y="234"/>
                  </a:lnTo>
                  <a:lnTo>
                    <a:pt x="132" y="210"/>
                  </a:lnTo>
                  <a:lnTo>
                    <a:pt x="120" y="192"/>
                  </a:lnTo>
                  <a:lnTo>
                    <a:pt x="108" y="168"/>
                  </a:lnTo>
                  <a:lnTo>
                    <a:pt x="90" y="144"/>
                  </a:lnTo>
                  <a:lnTo>
                    <a:pt x="78" y="126"/>
                  </a:lnTo>
                  <a:lnTo>
                    <a:pt x="66" y="102"/>
                  </a:lnTo>
                  <a:lnTo>
                    <a:pt x="54" y="84"/>
                  </a:lnTo>
                  <a:lnTo>
                    <a:pt x="36" y="60"/>
                  </a:lnTo>
                  <a:lnTo>
                    <a:pt x="24" y="36"/>
                  </a:lnTo>
                  <a:lnTo>
                    <a:pt x="12" y="18"/>
                  </a:lnTo>
                  <a:lnTo>
                    <a:pt x="0" y="0"/>
                  </a:lnTo>
                </a:path>
              </a:pathLst>
            </a:custGeom>
            <a:noFill/>
            <a:ln w="28575">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22" name="Freeform 180"/>
            <p:cNvSpPr>
              <a:spLocks/>
            </p:cNvSpPr>
            <p:nvPr/>
          </p:nvSpPr>
          <p:spPr bwMode="auto">
            <a:xfrm>
              <a:off x="-6146800" y="3992474"/>
              <a:ext cx="2724150" cy="2590800"/>
            </a:xfrm>
            <a:custGeom>
              <a:avLst/>
              <a:gdLst>
                <a:gd name="T0" fmla="*/ 1686 w 1716"/>
                <a:gd name="T1" fmla="*/ 222 h 1632"/>
                <a:gd name="T2" fmla="*/ 1644 w 1716"/>
                <a:gd name="T3" fmla="*/ 168 h 1632"/>
                <a:gd name="T4" fmla="*/ 1608 w 1716"/>
                <a:gd name="T5" fmla="*/ 114 h 1632"/>
                <a:gd name="T6" fmla="*/ 1566 w 1716"/>
                <a:gd name="T7" fmla="*/ 78 h 1632"/>
                <a:gd name="T8" fmla="*/ 1524 w 1716"/>
                <a:gd name="T9" fmla="*/ 42 h 1632"/>
                <a:gd name="T10" fmla="*/ 1482 w 1716"/>
                <a:gd name="T11" fmla="*/ 18 h 1632"/>
                <a:gd name="T12" fmla="*/ 1446 w 1716"/>
                <a:gd name="T13" fmla="*/ 6 h 1632"/>
                <a:gd name="T14" fmla="*/ 1404 w 1716"/>
                <a:gd name="T15" fmla="*/ 0 h 1632"/>
                <a:gd name="T16" fmla="*/ 1362 w 1716"/>
                <a:gd name="T17" fmla="*/ 6 h 1632"/>
                <a:gd name="T18" fmla="*/ 1320 w 1716"/>
                <a:gd name="T19" fmla="*/ 24 h 1632"/>
                <a:gd name="T20" fmla="*/ 1284 w 1716"/>
                <a:gd name="T21" fmla="*/ 54 h 1632"/>
                <a:gd name="T22" fmla="*/ 1242 w 1716"/>
                <a:gd name="T23" fmla="*/ 90 h 1632"/>
                <a:gd name="T24" fmla="*/ 1200 w 1716"/>
                <a:gd name="T25" fmla="*/ 132 h 1632"/>
                <a:gd name="T26" fmla="*/ 1158 w 1716"/>
                <a:gd name="T27" fmla="*/ 186 h 1632"/>
                <a:gd name="T28" fmla="*/ 1122 w 1716"/>
                <a:gd name="T29" fmla="*/ 240 h 1632"/>
                <a:gd name="T30" fmla="*/ 1080 w 1716"/>
                <a:gd name="T31" fmla="*/ 300 h 1632"/>
                <a:gd name="T32" fmla="*/ 1038 w 1716"/>
                <a:gd name="T33" fmla="*/ 366 h 1632"/>
                <a:gd name="T34" fmla="*/ 996 w 1716"/>
                <a:gd name="T35" fmla="*/ 432 h 1632"/>
                <a:gd name="T36" fmla="*/ 960 w 1716"/>
                <a:gd name="T37" fmla="*/ 498 h 1632"/>
                <a:gd name="T38" fmla="*/ 918 w 1716"/>
                <a:gd name="T39" fmla="*/ 570 h 1632"/>
                <a:gd name="T40" fmla="*/ 876 w 1716"/>
                <a:gd name="T41" fmla="*/ 636 h 1632"/>
                <a:gd name="T42" fmla="*/ 834 w 1716"/>
                <a:gd name="T43" fmla="*/ 708 h 1632"/>
                <a:gd name="T44" fmla="*/ 798 w 1716"/>
                <a:gd name="T45" fmla="*/ 780 h 1632"/>
                <a:gd name="T46" fmla="*/ 756 w 1716"/>
                <a:gd name="T47" fmla="*/ 852 h 1632"/>
                <a:gd name="T48" fmla="*/ 714 w 1716"/>
                <a:gd name="T49" fmla="*/ 918 h 1632"/>
                <a:gd name="T50" fmla="*/ 672 w 1716"/>
                <a:gd name="T51" fmla="*/ 978 h 1632"/>
                <a:gd name="T52" fmla="*/ 636 w 1716"/>
                <a:gd name="T53" fmla="*/ 1032 h 1632"/>
                <a:gd name="T54" fmla="*/ 594 w 1716"/>
                <a:gd name="T55" fmla="*/ 1074 h 1632"/>
                <a:gd name="T56" fmla="*/ 552 w 1716"/>
                <a:gd name="T57" fmla="*/ 1116 h 1632"/>
                <a:gd name="T58" fmla="*/ 510 w 1716"/>
                <a:gd name="T59" fmla="*/ 1158 h 1632"/>
                <a:gd name="T60" fmla="*/ 474 w 1716"/>
                <a:gd name="T61" fmla="*/ 1206 h 1632"/>
                <a:gd name="T62" fmla="*/ 432 w 1716"/>
                <a:gd name="T63" fmla="*/ 1248 h 1632"/>
                <a:gd name="T64" fmla="*/ 390 w 1716"/>
                <a:gd name="T65" fmla="*/ 1296 h 1632"/>
                <a:gd name="T66" fmla="*/ 348 w 1716"/>
                <a:gd name="T67" fmla="*/ 1344 h 1632"/>
                <a:gd name="T68" fmla="*/ 312 w 1716"/>
                <a:gd name="T69" fmla="*/ 1386 h 1632"/>
                <a:gd name="T70" fmla="*/ 270 w 1716"/>
                <a:gd name="T71" fmla="*/ 1422 h 1632"/>
                <a:gd name="T72" fmla="*/ 228 w 1716"/>
                <a:gd name="T73" fmla="*/ 1458 h 1632"/>
                <a:gd name="T74" fmla="*/ 186 w 1716"/>
                <a:gd name="T75" fmla="*/ 1494 h 1632"/>
                <a:gd name="T76" fmla="*/ 150 w 1716"/>
                <a:gd name="T77" fmla="*/ 1524 h 1632"/>
                <a:gd name="T78" fmla="*/ 108 w 1716"/>
                <a:gd name="T79" fmla="*/ 1554 h 1632"/>
                <a:gd name="T80" fmla="*/ 66 w 1716"/>
                <a:gd name="T81" fmla="*/ 1584 h 1632"/>
                <a:gd name="T82" fmla="*/ 24 w 1716"/>
                <a:gd name="T83" fmla="*/ 1614 h 1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16" h="1632">
                  <a:moveTo>
                    <a:pt x="1716" y="264"/>
                  </a:moveTo>
                  <a:lnTo>
                    <a:pt x="1698" y="240"/>
                  </a:lnTo>
                  <a:lnTo>
                    <a:pt x="1686" y="222"/>
                  </a:lnTo>
                  <a:lnTo>
                    <a:pt x="1674" y="204"/>
                  </a:lnTo>
                  <a:lnTo>
                    <a:pt x="1662" y="186"/>
                  </a:lnTo>
                  <a:lnTo>
                    <a:pt x="1644" y="168"/>
                  </a:lnTo>
                  <a:lnTo>
                    <a:pt x="1632" y="150"/>
                  </a:lnTo>
                  <a:lnTo>
                    <a:pt x="1620" y="132"/>
                  </a:lnTo>
                  <a:lnTo>
                    <a:pt x="1608" y="114"/>
                  </a:lnTo>
                  <a:lnTo>
                    <a:pt x="1590" y="102"/>
                  </a:lnTo>
                  <a:lnTo>
                    <a:pt x="1578" y="90"/>
                  </a:lnTo>
                  <a:lnTo>
                    <a:pt x="1566" y="78"/>
                  </a:lnTo>
                  <a:lnTo>
                    <a:pt x="1554" y="66"/>
                  </a:lnTo>
                  <a:lnTo>
                    <a:pt x="1536" y="54"/>
                  </a:lnTo>
                  <a:lnTo>
                    <a:pt x="1524" y="42"/>
                  </a:lnTo>
                  <a:lnTo>
                    <a:pt x="1512" y="36"/>
                  </a:lnTo>
                  <a:lnTo>
                    <a:pt x="1500" y="24"/>
                  </a:lnTo>
                  <a:lnTo>
                    <a:pt x="1482" y="18"/>
                  </a:lnTo>
                  <a:lnTo>
                    <a:pt x="1470" y="12"/>
                  </a:lnTo>
                  <a:lnTo>
                    <a:pt x="1458" y="6"/>
                  </a:lnTo>
                  <a:lnTo>
                    <a:pt x="1446" y="6"/>
                  </a:lnTo>
                  <a:lnTo>
                    <a:pt x="1428" y="0"/>
                  </a:lnTo>
                  <a:lnTo>
                    <a:pt x="1416" y="0"/>
                  </a:lnTo>
                  <a:lnTo>
                    <a:pt x="1404" y="0"/>
                  </a:lnTo>
                  <a:lnTo>
                    <a:pt x="1392" y="0"/>
                  </a:lnTo>
                  <a:lnTo>
                    <a:pt x="1374" y="6"/>
                  </a:lnTo>
                  <a:lnTo>
                    <a:pt x="1362" y="6"/>
                  </a:lnTo>
                  <a:lnTo>
                    <a:pt x="1350" y="12"/>
                  </a:lnTo>
                  <a:lnTo>
                    <a:pt x="1338" y="18"/>
                  </a:lnTo>
                  <a:lnTo>
                    <a:pt x="1320" y="24"/>
                  </a:lnTo>
                  <a:lnTo>
                    <a:pt x="1308" y="36"/>
                  </a:lnTo>
                  <a:lnTo>
                    <a:pt x="1296" y="42"/>
                  </a:lnTo>
                  <a:lnTo>
                    <a:pt x="1284" y="54"/>
                  </a:lnTo>
                  <a:lnTo>
                    <a:pt x="1266" y="66"/>
                  </a:lnTo>
                  <a:lnTo>
                    <a:pt x="1254" y="78"/>
                  </a:lnTo>
                  <a:lnTo>
                    <a:pt x="1242" y="90"/>
                  </a:lnTo>
                  <a:lnTo>
                    <a:pt x="1230" y="102"/>
                  </a:lnTo>
                  <a:lnTo>
                    <a:pt x="1212" y="114"/>
                  </a:lnTo>
                  <a:lnTo>
                    <a:pt x="1200" y="132"/>
                  </a:lnTo>
                  <a:lnTo>
                    <a:pt x="1188" y="150"/>
                  </a:lnTo>
                  <a:lnTo>
                    <a:pt x="1176" y="168"/>
                  </a:lnTo>
                  <a:lnTo>
                    <a:pt x="1158" y="186"/>
                  </a:lnTo>
                  <a:lnTo>
                    <a:pt x="1146" y="204"/>
                  </a:lnTo>
                  <a:lnTo>
                    <a:pt x="1134" y="222"/>
                  </a:lnTo>
                  <a:lnTo>
                    <a:pt x="1122" y="240"/>
                  </a:lnTo>
                  <a:lnTo>
                    <a:pt x="1104" y="264"/>
                  </a:lnTo>
                  <a:lnTo>
                    <a:pt x="1092" y="282"/>
                  </a:lnTo>
                  <a:lnTo>
                    <a:pt x="1080" y="300"/>
                  </a:lnTo>
                  <a:lnTo>
                    <a:pt x="1068" y="324"/>
                  </a:lnTo>
                  <a:lnTo>
                    <a:pt x="1050" y="348"/>
                  </a:lnTo>
                  <a:lnTo>
                    <a:pt x="1038" y="366"/>
                  </a:lnTo>
                  <a:lnTo>
                    <a:pt x="1026" y="390"/>
                  </a:lnTo>
                  <a:lnTo>
                    <a:pt x="1014" y="408"/>
                  </a:lnTo>
                  <a:lnTo>
                    <a:pt x="996" y="432"/>
                  </a:lnTo>
                  <a:lnTo>
                    <a:pt x="984" y="456"/>
                  </a:lnTo>
                  <a:lnTo>
                    <a:pt x="972" y="474"/>
                  </a:lnTo>
                  <a:lnTo>
                    <a:pt x="960" y="498"/>
                  </a:lnTo>
                  <a:lnTo>
                    <a:pt x="942" y="522"/>
                  </a:lnTo>
                  <a:lnTo>
                    <a:pt x="930" y="546"/>
                  </a:lnTo>
                  <a:lnTo>
                    <a:pt x="918" y="570"/>
                  </a:lnTo>
                  <a:lnTo>
                    <a:pt x="906" y="588"/>
                  </a:lnTo>
                  <a:lnTo>
                    <a:pt x="888" y="612"/>
                  </a:lnTo>
                  <a:lnTo>
                    <a:pt x="876" y="636"/>
                  </a:lnTo>
                  <a:lnTo>
                    <a:pt x="864" y="660"/>
                  </a:lnTo>
                  <a:lnTo>
                    <a:pt x="852" y="684"/>
                  </a:lnTo>
                  <a:lnTo>
                    <a:pt x="834" y="708"/>
                  </a:lnTo>
                  <a:lnTo>
                    <a:pt x="822" y="732"/>
                  </a:lnTo>
                  <a:lnTo>
                    <a:pt x="810" y="756"/>
                  </a:lnTo>
                  <a:lnTo>
                    <a:pt x="798" y="780"/>
                  </a:lnTo>
                  <a:lnTo>
                    <a:pt x="780" y="804"/>
                  </a:lnTo>
                  <a:lnTo>
                    <a:pt x="768" y="828"/>
                  </a:lnTo>
                  <a:lnTo>
                    <a:pt x="756" y="852"/>
                  </a:lnTo>
                  <a:lnTo>
                    <a:pt x="744" y="876"/>
                  </a:lnTo>
                  <a:lnTo>
                    <a:pt x="726" y="894"/>
                  </a:lnTo>
                  <a:lnTo>
                    <a:pt x="714" y="918"/>
                  </a:lnTo>
                  <a:lnTo>
                    <a:pt x="702" y="942"/>
                  </a:lnTo>
                  <a:lnTo>
                    <a:pt x="690" y="960"/>
                  </a:lnTo>
                  <a:lnTo>
                    <a:pt x="672" y="978"/>
                  </a:lnTo>
                  <a:lnTo>
                    <a:pt x="660" y="996"/>
                  </a:lnTo>
                  <a:lnTo>
                    <a:pt x="648" y="1014"/>
                  </a:lnTo>
                  <a:lnTo>
                    <a:pt x="636" y="1032"/>
                  </a:lnTo>
                  <a:lnTo>
                    <a:pt x="618" y="1044"/>
                  </a:lnTo>
                  <a:lnTo>
                    <a:pt x="606" y="1062"/>
                  </a:lnTo>
                  <a:lnTo>
                    <a:pt x="594" y="1074"/>
                  </a:lnTo>
                  <a:lnTo>
                    <a:pt x="582" y="1092"/>
                  </a:lnTo>
                  <a:lnTo>
                    <a:pt x="564" y="1104"/>
                  </a:lnTo>
                  <a:lnTo>
                    <a:pt x="552" y="1116"/>
                  </a:lnTo>
                  <a:lnTo>
                    <a:pt x="540" y="1134"/>
                  </a:lnTo>
                  <a:lnTo>
                    <a:pt x="528" y="1146"/>
                  </a:lnTo>
                  <a:lnTo>
                    <a:pt x="510" y="1158"/>
                  </a:lnTo>
                  <a:lnTo>
                    <a:pt x="498" y="1176"/>
                  </a:lnTo>
                  <a:lnTo>
                    <a:pt x="486" y="1188"/>
                  </a:lnTo>
                  <a:lnTo>
                    <a:pt x="474" y="1206"/>
                  </a:lnTo>
                  <a:lnTo>
                    <a:pt x="456" y="1218"/>
                  </a:lnTo>
                  <a:lnTo>
                    <a:pt x="444" y="1236"/>
                  </a:lnTo>
                  <a:lnTo>
                    <a:pt x="432" y="1248"/>
                  </a:lnTo>
                  <a:lnTo>
                    <a:pt x="420" y="1266"/>
                  </a:lnTo>
                  <a:lnTo>
                    <a:pt x="402" y="1284"/>
                  </a:lnTo>
                  <a:lnTo>
                    <a:pt x="390" y="1296"/>
                  </a:lnTo>
                  <a:lnTo>
                    <a:pt x="378" y="1314"/>
                  </a:lnTo>
                  <a:lnTo>
                    <a:pt x="366" y="1326"/>
                  </a:lnTo>
                  <a:lnTo>
                    <a:pt x="348" y="1344"/>
                  </a:lnTo>
                  <a:lnTo>
                    <a:pt x="336" y="1356"/>
                  </a:lnTo>
                  <a:lnTo>
                    <a:pt x="324" y="1374"/>
                  </a:lnTo>
                  <a:lnTo>
                    <a:pt x="312" y="1386"/>
                  </a:lnTo>
                  <a:lnTo>
                    <a:pt x="294" y="1398"/>
                  </a:lnTo>
                  <a:lnTo>
                    <a:pt x="282" y="1410"/>
                  </a:lnTo>
                  <a:lnTo>
                    <a:pt x="270" y="1422"/>
                  </a:lnTo>
                  <a:lnTo>
                    <a:pt x="258" y="1434"/>
                  </a:lnTo>
                  <a:lnTo>
                    <a:pt x="240" y="1446"/>
                  </a:lnTo>
                  <a:lnTo>
                    <a:pt x="228" y="1458"/>
                  </a:lnTo>
                  <a:lnTo>
                    <a:pt x="216" y="1470"/>
                  </a:lnTo>
                  <a:lnTo>
                    <a:pt x="204" y="1482"/>
                  </a:lnTo>
                  <a:lnTo>
                    <a:pt x="186" y="1494"/>
                  </a:lnTo>
                  <a:lnTo>
                    <a:pt x="174" y="1500"/>
                  </a:lnTo>
                  <a:lnTo>
                    <a:pt x="162" y="1512"/>
                  </a:lnTo>
                  <a:lnTo>
                    <a:pt x="150" y="1524"/>
                  </a:lnTo>
                  <a:lnTo>
                    <a:pt x="132" y="1536"/>
                  </a:lnTo>
                  <a:lnTo>
                    <a:pt x="120" y="1542"/>
                  </a:lnTo>
                  <a:lnTo>
                    <a:pt x="108" y="1554"/>
                  </a:lnTo>
                  <a:lnTo>
                    <a:pt x="96" y="1566"/>
                  </a:lnTo>
                  <a:lnTo>
                    <a:pt x="78" y="1572"/>
                  </a:lnTo>
                  <a:lnTo>
                    <a:pt x="66" y="1584"/>
                  </a:lnTo>
                  <a:lnTo>
                    <a:pt x="54" y="1596"/>
                  </a:lnTo>
                  <a:lnTo>
                    <a:pt x="42" y="1602"/>
                  </a:lnTo>
                  <a:lnTo>
                    <a:pt x="24" y="1614"/>
                  </a:lnTo>
                  <a:lnTo>
                    <a:pt x="12" y="1626"/>
                  </a:lnTo>
                  <a:lnTo>
                    <a:pt x="0" y="1632"/>
                  </a:lnTo>
                </a:path>
              </a:pathLst>
            </a:custGeom>
            <a:noFill/>
            <a:ln w="28575">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23" name="Freeform 181"/>
            <p:cNvSpPr>
              <a:spLocks/>
            </p:cNvSpPr>
            <p:nvPr/>
          </p:nvSpPr>
          <p:spPr bwMode="auto">
            <a:xfrm>
              <a:off x="-7108825" y="6583274"/>
              <a:ext cx="962025" cy="342900"/>
            </a:xfrm>
            <a:custGeom>
              <a:avLst/>
              <a:gdLst>
                <a:gd name="T0" fmla="*/ 606 w 606"/>
                <a:gd name="T1" fmla="*/ 0 h 216"/>
                <a:gd name="T2" fmla="*/ 594 w 606"/>
                <a:gd name="T3" fmla="*/ 12 h 216"/>
                <a:gd name="T4" fmla="*/ 576 w 606"/>
                <a:gd name="T5" fmla="*/ 18 h 216"/>
                <a:gd name="T6" fmla="*/ 564 w 606"/>
                <a:gd name="T7" fmla="*/ 24 h 216"/>
                <a:gd name="T8" fmla="*/ 552 w 606"/>
                <a:gd name="T9" fmla="*/ 36 h 216"/>
                <a:gd name="T10" fmla="*/ 540 w 606"/>
                <a:gd name="T11" fmla="*/ 42 h 216"/>
                <a:gd name="T12" fmla="*/ 522 w 606"/>
                <a:gd name="T13" fmla="*/ 48 h 216"/>
                <a:gd name="T14" fmla="*/ 510 w 606"/>
                <a:gd name="T15" fmla="*/ 54 h 216"/>
                <a:gd name="T16" fmla="*/ 498 w 606"/>
                <a:gd name="T17" fmla="*/ 60 h 216"/>
                <a:gd name="T18" fmla="*/ 486 w 606"/>
                <a:gd name="T19" fmla="*/ 66 h 216"/>
                <a:gd name="T20" fmla="*/ 468 w 606"/>
                <a:gd name="T21" fmla="*/ 72 h 216"/>
                <a:gd name="T22" fmla="*/ 456 w 606"/>
                <a:gd name="T23" fmla="*/ 78 h 216"/>
                <a:gd name="T24" fmla="*/ 444 w 606"/>
                <a:gd name="T25" fmla="*/ 84 h 216"/>
                <a:gd name="T26" fmla="*/ 432 w 606"/>
                <a:gd name="T27" fmla="*/ 90 h 216"/>
                <a:gd name="T28" fmla="*/ 414 w 606"/>
                <a:gd name="T29" fmla="*/ 96 h 216"/>
                <a:gd name="T30" fmla="*/ 402 w 606"/>
                <a:gd name="T31" fmla="*/ 96 h 216"/>
                <a:gd name="T32" fmla="*/ 390 w 606"/>
                <a:gd name="T33" fmla="*/ 102 h 216"/>
                <a:gd name="T34" fmla="*/ 378 w 606"/>
                <a:gd name="T35" fmla="*/ 108 h 216"/>
                <a:gd name="T36" fmla="*/ 360 w 606"/>
                <a:gd name="T37" fmla="*/ 114 h 216"/>
                <a:gd name="T38" fmla="*/ 348 w 606"/>
                <a:gd name="T39" fmla="*/ 120 h 216"/>
                <a:gd name="T40" fmla="*/ 336 w 606"/>
                <a:gd name="T41" fmla="*/ 126 h 216"/>
                <a:gd name="T42" fmla="*/ 324 w 606"/>
                <a:gd name="T43" fmla="*/ 132 h 216"/>
                <a:gd name="T44" fmla="*/ 306 w 606"/>
                <a:gd name="T45" fmla="*/ 138 h 216"/>
                <a:gd name="T46" fmla="*/ 294 w 606"/>
                <a:gd name="T47" fmla="*/ 144 h 216"/>
                <a:gd name="T48" fmla="*/ 282 w 606"/>
                <a:gd name="T49" fmla="*/ 150 h 216"/>
                <a:gd name="T50" fmla="*/ 270 w 606"/>
                <a:gd name="T51" fmla="*/ 156 h 216"/>
                <a:gd name="T52" fmla="*/ 252 w 606"/>
                <a:gd name="T53" fmla="*/ 162 h 216"/>
                <a:gd name="T54" fmla="*/ 240 w 606"/>
                <a:gd name="T55" fmla="*/ 168 h 216"/>
                <a:gd name="T56" fmla="*/ 228 w 606"/>
                <a:gd name="T57" fmla="*/ 174 h 216"/>
                <a:gd name="T58" fmla="*/ 216 w 606"/>
                <a:gd name="T59" fmla="*/ 180 h 216"/>
                <a:gd name="T60" fmla="*/ 198 w 606"/>
                <a:gd name="T61" fmla="*/ 180 h 216"/>
                <a:gd name="T62" fmla="*/ 186 w 606"/>
                <a:gd name="T63" fmla="*/ 186 h 216"/>
                <a:gd name="T64" fmla="*/ 174 w 606"/>
                <a:gd name="T65" fmla="*/ 192 h 216"/>
                <a:gd name="T66" fmla="*/ 162 w 606"/>
                <a:gd name="T67" fmla="*/ 198 h 216"/>
                <a:gd name="T68" fmla="*/ 144 w 606"/>
                <a:gd name="T69" fmla="*/ 204 h 216"/>
                <a:gd name="T70" fmla="*/ 132 w 606"/>
                <a:gd name="T71" fmla="*/ 204 h 216"/>
                <a:gd name="T72" fmla="*/ 120 w 606"/>
                <a:gd name="T73" fmla="*/ 210 h 216"/>
                <a:gd name="T74" fmla="*/ 108 w 606"/>
                <a:gd name="T75" fmla="*/ 210 h 216"/>
                <a:gd name="T76" fmla="*/ 90 w 606"/>
                <a:gd name="T77" fmla="*/ 216 h 216"/>
                <a:gd name="T78" fmla="*/ 78 w 606"/>
                <a:gd name="T79" fmla="*/ 216 h 216"/>
                <a:gd name="T80" fmla="*/ 66 w 606"/>
                <a:gd name="T81" fmla="*/ 216 h 216"/>
                <a:gd name="T82" fmla="*/ 54 w 606"/>
                <a:gd name="T83" fmla="*/ 216 h 216"/>
                <a:gd name="T84" fmla="*/ 36 w 606"/>
                <a:gd name="T85" fmla="*/ 216 h 216"/>
                <a:gd name="T86" fmla="*/ 24 w 606"/>
                <a:gd name="T87" fmla="*/ 216 h 216"/>
                <a:gd name="T88" fmla="*/ 12 w 606"/>
                <a:gd name="T89" fmla="*/ 216 h 216"/>
                <a:gd name="T90" fmla="*/ 0 w 606"/>
                <a:gd name="T91"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06" h="216">
                  <a:moveTo>
                    <a:pt x="606" y="0"/>
                  </a:moveTo>
                  <a:lnTo>
                    <a:pt x="594" y="12"/>
                  </a:lnTo>
                  <a:lnTo>
                    <a:pt x="576" y="18"/>
                  </a:lnTo>
                  <a:lnTo>
                    <a:pt x="564" y="24"/>
                  </a:lnTo>
                  <a:lnTo>
                    <a:pt x="552" y="36"/>
                  </a:lnTo>
                  <a:lnTo>
                    <a:pt x="540" y="42"/>
                  </a:lnTo>
                  <a:lnTo>
                    <a:pt x="522" y="48"/>
                  </a:lnTo>
                  <a:lnTo>
                    <a:pt x="510" y="54"/>
                  </a:lnTo>
                  <a:lnTo>
                    <a:pt x="498" y="60"/>
                  </a:lnTo>
                  <a:lnTo>
                    <a:pt x="486" y="66"/>
                  </a:lnTo>
                  <a:lnTo>
                    <a:pt x="468" y="72"/>
                  </a:lnTo>
                  <a:lnTo>
                    <a:pt x="456" y="78"/>
                  </a:lnTo>
                  <a:lnTo>
                    <a:pt x="444" y="84"/>
                  </a:lnTo>
                  <a:lnTo>
                    <a:pt x="432" y="90"/>
                  </a:lnTo>
                  <a:lnTo>
                    <a:pt x="414" y="96"/>
                  </a:lnTo>
                  <a:lnTo>
                    <a:pt x="402" y="96"/>
                  </a:lnTo>
                  <a:lnTo>
                    <a:pt x="390" y="102"/>
                  </a:lnTo>
                  <a:lnTo>
                    <a:pt x="378" y="108"/>
                  </a:lnTo>
                  <a:lnTo>
                    <a:pt x="360" y="114"/>
                  </a:lnTo>
                  <a:lnTo>
                    <a:pt x="348" y="120"/>
                  </a:lnTo>
                  <a:lnTo>
                    <a:pt x="336" y="126"/>
                  </a:lnTo>
                  <a:lnTo>
                    <a:pt x="324" y="132"/>
                  </a:lnTo>
                  <a:lnTo>
                    <a:pt x="306" y="138"/>
                  </a:lnTo>
                  <a:lnTo>
                    <a:pt x="294" y="144"/>
                  </a:lnTo>
                  <a:lnTo>
                    <a:pt x="282" y="150"/>
                  </a:lnTo>
                  <a:lnTo>
                    <a:pt x="270" y="156"/>
                  </a:lnTo>
                  <a:lnTo>
                    <a:pt x="252" y="162"/>
                  </a:lnTo>
                  <a:lnTo>
                    <a:pt x="240" y="168"/>
                  </a:lnTo>
                  <a:lnTo>
                    <a:pt x="228" y="174"/>
                  </a:lnTo>
                  <a:lnTo>
                    <a:pt x="216" y="180"/>
                  </a:lnTo>
                  <a:lnTo>
                    <a:pt x="198" y="180"/>
                  </a:lnTo>
                  <a:lnTo>
                    <a:pt x="186" y="186"/>
                  </a:lnTo>
                  <a:lnTo>
                    <a:pt x="174" y="192"/>
                  </a:lnTo>
                  <a:lnTo>
                    <a:pt x="162" y="198"/>
                  </a:lnTo>
                  <a:lnTo>
                    <a:pt x="144" y="204"/>
                  </a:lnTo>
                  <a:lnTo>
                    <a:pt x="132" y="204"/>
                  </a:lnTo>
                  <a:lnTo>
                    <a:pt x="120" y="210"/>
                  </a:lnTo>
                  <a:lnTo>
                    <a:pt x="108" y="210"/>
                  </a:lnTo>
                  <a:lnTo>
                    <a:pt x="90" y="216"/>
                  </a:lnTo>
                  <a:lnTo>
                    <a:pt x="78" y="216"/>
                  </a:lnTo>
                  <a:lnTo>
                    <a:pt x="66" y="216"/>
                  </a:lnTo>
                  <a:lnTo>
                    <a:pt x="54" y="216"/>
                  </a:lnTo>
                  <a:lnTo>
                    <a:pt x="36" y="216"/>
                  </a:lnTo>
                  <a:lnTo>
                    <a:pt x="24" y="216"/>
                  </a:lnTo>
                  <a:lnTo>
                    <a:pt x="12" y="216"/>
                  </a:lnTo>
                  <a:lnTo>
                    <a:pt x="0" y="216"/>
                  </a:lnTo>
                </a:path>
              </a:pathLst>
            </a:custGeom>
            <a:noFill/>
            <a:ln w="28575">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grpSp>
      <p:cxnSp>
        <p:nvCxnSpPr>
          <p:cNvPr id="224" name="Straight Connector 223"/>
          <p:cNvCxnSpPr/>
          <p:nvPr/>
        </p:nvCxnSpPr>
        <p:spPr>
          <a:xfrm>
            <a:off x="3760460" y="5392731"/>
            <a:ext cx="1510853" cy="0"/>
          </a:xfrm>
          <a:prstGeom prst="line">
            <a:avLst/>
          </a:prstGeom>
          <a:ln w="1270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25" name="TextBox 224"/>
          <p:cNvSpPr txBox="1"/>
          <p:nvPr/>
        </p:nvSpPr>
        <p:spPr>
          <a:xfrm rot="16200000">
            <a:off x="3039651" y="5203702"/>
            <a:ext cx="960519" cy="374461"/>
          </a:xfrm>
          <a:prstGeom prst="rect">
            <a:avLst/>
          </a:prstGeom>
          <a:noFill/>
        </p:spPr>
        <p:txBody>
          <a:bodyPr wrap="none" rtlCol="0">
            <a:spAutoFit/>
          </a:bodyPr>
          <a:lstStyle/>
          <a:p>
            <a:pPr algn="ctr">
              <a:lnSpc>
                <a:spcPts val="1100"/>
              </a:lnSpc>
            </a:pPr>
            <a:r>
              <a:rPr lang="en-GB" sz="1200" dirty="0">
                <a:solidFill>
                  <a:schemeClr val="tx1">
                    <a:lumMod val="50000"/>
                    <a:lumOff val="50000"/>
                  </a:schemeClr>
                </a:solidFill>
                <a:latin typeface="Arial" pitchFamily="34" charset="0"/>
                <a:cs typeface="Arial" pitchFamily="34" charset="0"/>
              </a:rPr>
              <a:t>Membrane </a:t>
            </a:r>
          </a:p>
          <a:p>
            <a:pPr algn="ctr">
              <a:lnSpc>
                <a:spcPts val="1100"/>
              </a:lnSpc>
            </a:pPr>
            <a:r>
              <a:rPr lang="en-GB" sz="1200" dirty="0">
                <a:solidFill>
                  <a:schemeClr val="tx1">
                    <a:lumMod val="50000"/>
                    <a:lumOff val="50000"/>
                  </a:schemeClr>
                </a:solidFill>
                <a:latin typeface="Arial" pitchFamily="34" charset="0"/>
                <a:cs typeface="Arial" pitchFamily="34" charset="0"/>
              </a:rPr>
              <a:t>potential</a:t>
            </a:r>
          </a:p>
        </p:txBody>
      </p:sp>
      <p:sp>
        <p:nvSpPr>
          <p:cNvPr id="226" name="TextBox 225"/>
          <p:cNvSpPr txBox="1"/>
          <p:nvPr/>
        </p:nvSpPr>
        <p:spPr>
          <a:xfrm rot="16200000">
            <a:off x="4976368" y="5238105"/>
            <a:ext cx="875561" cy="271869"/>
          </a:xfrm>
          <a:prstGeom prst="rect">
            <a:avLst/>
          </a:prstGeom>
          <a:noFill/>
        </p:spPr>
        <p:txBody>
          <a:bodyPr wrap="none" rtlCol="0">
            <a:spAutoFit/>
          </a:bodyPr>
          <a:lstStyle/>
          <a:p>
            <a:pPr algn="ctr">
              <a:lnSpc>
                <a:spcPts val="1400"/>
              </a:lnSpc>
            </a:pPr>
            <a:r>
              <a:rPr lang="en-GB" sz="1200" dirty="0">
                <a:latin typeface="Arial" pitchFamily="34" charset="0"/>
                <a:cs typeface="Arial" pitchFamily="34" charset="0"/>
              </a:rPr>
              <a:t>Firing rate</a:t>
            </a:r>
          </a:p>
        </p:txBody>
      </p:sp>
      <p:sp>
        <p:nvSpPr>
          <p:cNvPr id="244" name="TextBox 243"/>
          <p:cNvSpPr txBox="1"/>
          <p:nvPr/>
        </p:nvSpPr>
        <p:spPr>
          <a:xfrm>
            <a:off x="3977132" y="805279"/>
            <a:ext cx="1031051" cy="307777"/>
          </a:xfrm>
          <a:prstGeom prst="rect">
            <a:avLst/>
          </a:prstGeom>
          <a:noFill/>
        </p:spPr>
        <p:txBody>
          <a:bodyPr wrap="none" rtlCol="0">
            <a:spAutoFit/>
          </a:bodyPr>
          <a:lstStyle/>
          <a:p>
            <a:pPr algn="ctr"/>
            <a:r>
              <a:rPr lang="en-GB" sz="1400" dirty="0">
                <a:latin typeface="Arial" pitchFamily="34" charset="0"/>
                <a:cs typeface="Arial" pitchFamily="34" charset="0"/>
              </a:rPr>
              <a:t>Rodent V1</a:t>
            </a:r>
          </a:p>
        </p:txBody>
      </p:sp>
      <p:sp>
        <p:nvSpPr>
          <p:cNvPr id="247" name="Arc 246"/>
          <p:cNvSpPr/>
          <p:nvPr/>
        </p:nvSpPr>
        <p:spPr>
          <a:xfrm rot="5010085">
            <a:off x="3935443" y="3877155"/>
            <a:ext cx="468496" cy="365561"/>
          </a:xfrm>
          <a:prstGeom prst="arc">
            <a:avLst>
              <a:gd name="adj1" fmla="val 16200000"/>
              <a:gd name="adj2" fmla="val 21161400"/>
            </a:avLst>
          </a:prstGeom>
          <a:ln w="19050">
            <a:solidFill>
              <a:srgbClr val="FF0000"/>
            </a:solidFill>
            <a:tailEnd type="triangle" w="sm"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latin typeface="Arial" pitchFamily="34" charset="0"/>
              <a:cs typeface="Arial" pitchFamily="34" charset="0"/>
            </a:endParaRPr>
          </a:p>
        </p:txBody>
      </p:sp>
      <p:sp>
        <p:nvSpPr>
          <p:cNvPr id="248" name="Arc 247"/>
          <p:cNvSpPr/>
          <p:nvPr/>
        </p:nvSpPr>
        <p:spPr>
          <a:xfrm rot="20427414">
            <a:off x="3923894" y="3555987"/>
            <a:ext cx="419569" cy="436422"/>
          </a:xfrm>
          <a:prstGeom prst="arc">
            <a:avLst>
              <a:gd name="adj1" fmla="val 17014968"/>
              <a:gd name="adj2" fmla="val 628174"/>
            </a:avLst>
          </a:prstGeom>
          <a:ln w="19050">
            <a:solidFill>
              <a:srgbClr val="FFCC00"/>
            </a:solidFill>
            <a:tailEnd type="triangle" w="sm"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latin typeface="Arial" pitchFamily="34" charset="0"/>
              <a:cs typeface="Arial" pitchFamily="34" charset="0"/>
            </a:endParaRPr>
          </a:p>
        </p:txBody>
      </p:sp>
      <p:sp>
        <p:nvSpPr>
          <p:cNvPr id="249" name="Arc 248"/>
          <p:cNvSpPr/>
          <p:nvPr/>
        </p:nvSpPr>
        <p:spPr>
          <a:xfrm rot="16642502">
            <a:off x="4062664" y="3958227"/>
            <a:ext cx="419569" cy="436422"/>
          </a:xfrm>
          <a:prstGeom prst="arc">
            <a:avLst/>
          </a:prstGeom>
          <a:ln w="19050">
            <a:solidFill>
              <a:srgbClr val="FF0066"/>
            </a:solidFill>
            <a:tailEnd type="triangle" w="sm"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latin typeface="Arial" pitchFamily="34" charset="0"/>
              <a:cs typeface="Arial" pitchFamily="34" charset="0"/>
            </a:endParaRPr>
          </a:p>
        </p:txBody>
      </p:sp>
      <p:sp>
        <p:nvSpPr>
          <p:cNvPr id="250" name="Arc 249"/>
          <p:cNvSpPr/>
          <p:nvPr/>
        </p:nvSpPr>
        <p:spPr>
          <a:xfrm rot="16932928" flipV="1">
            <a:off x="4430536" y="3935145"/>
            <a:ext cx="331166" cy="506868"/>
          </a:xfrm>
          <a:prstGeom prst="arc">
            <a:avLst>
              <a:gd name="adj1" fmla="val 16899123"/>
              <a:gd name="adj2" fmla="val 964903"/>
            </a:avLst>
          </a:prstGeom>
          <a:ln w="19050">
            <a:solidFill>
              <a:srgbClr val="FF0000"/>
            </a:solidFill>
            <a:tailEnd type="triangle" w="sm"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latin typeface="Arial" pitchFamily="34" charset="0"/>
              <a:cs typeface="Arial" pitchFamily="34" charset="0"/>
            </a:endParaRPr>
          </a:p>
        </p:txBody>
      </p:sp>
      <p:sp>
        <p:nvSpPr>
          <p:cNvPr id="251" name="Arc 250"/>
          <p:cNvSpPr/>
          <p:nvPr/>
        </p:nvSpPr>
        <p:spPr>
          <a:xfrm rot="5877192" flipV="1">
            <a:off x="4574212" y="3798567"/>
            <a:ext cx="419569" cy="436422"/>
          </a:xfrm>
          <a:prstGeom prst="arc">
            <a:avLst>
              <a:gd name="adj1" fmla="val 17418039"/>
              <a:gd name="adj2" fmla="val 643654"/>
            </a:avLst>
          </a:prstGeom>
          <a:ln w="19050">
            <a:solidFill>
              <a:srgbClr val="FF0000"/>
            </a:solidFill>
            <a:tailEnd type="triangle" w="sm"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latin typeface="Arial" pitchFamily="34" charset="0"/>
              <a:cs typeface="Arial" pitchFamily="34" charset="0"/>
            </a:endParaRPr>
          </a:p>
        </p:txBody>
      </p:sp>
      <p:sp>
        <p:nvSpPr>
          <p:cNvPr id="252" name="Rounded Rectangle 251"/>
          <p:cNvSpPr/>
          <p:nvPr/>
        </p:nvSpPr>
        <p:spPr>
          <a:xfrm>
            <a:off x="3696112" y="3149995"/>
            <a:ext cx="1520075" cy="1462646"/>
          </a:xfrm>
          <a:prstGeom prst="roundRect">
            <a:avLst>
              <a:gd name="adj" fmla="val 11263"/>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itchFamily="34" charset="0"/>
              <a:cs typeface="Arial" pitchFamily="34" charset="0"/>
            </a:endParaRPr>
          </a:p>
        </p:txBody>
      </p:sp>
      <p:sp>
        <p:nvSpPr>
          <p:cNvPr id="254" name="Isosceles Triangle 253"/>
          <p:cNvSpPr/>
          <p:nvPr/>
        </p:nvSpPr>
        <p:spPr>
          <a:xfrm>
            <a:off x="4295259" y="3212991"/>
            <a:ext cx="321569" cy="282975"/>
          </a:xfrm>
          <a:prstGeom prst="triangle">
            <a:avLst/>
          </a:prstGeom>
          <a:solidFill>
            <a:srgbClr val="00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itchFamily="34" charset="0"/>
              <a:cs typeface="Arial" pitchFamily="34" charset="0"/>
            </a:endParaRPr>
          </a:p>
        </p:txBody>
      </p:sp>
      <p:sp>
        <p:nvSpPr>
          <p:cNvPr id="255" name="Isosceles Triangle 254"/>
          <p:cNvSpPr/>
          <p:nvPr/>
        </p:nvSpPr>
        <p:spPr>
          <a:xfrm>
            <a:off x="4299142" y="3715478"/>
            <a:ext cx="321569" cy="282975"/>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itchFamily="34" charset="0"/>
              <a:cs typeface="Arial" pitchFamily="34" charset="0"/>
            </a:endParaRPr>
          </a:p>
        </p:txBody>
      </p:sp>
      <p:sp>
        <p:nvSpPr>
          <p:cNvPr id="256" name="Isosceles Triangle 255"/>
          <p:cNvSpPr/>
          <p:nvPr/>
        </p:nvSpPr>
        <p:spPr>
          <a:xfrm>
            <a:off x="4778590" y="3770532"/>
            <a:ext cx="321569" cy="282975"/>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itchFamily="34" charset="0"/>
              <a:cs typeface="Arial" pitchFamily="34" charset="0"/>
            </a:endParaRPr>
          </a:p>
        </p:txBody>
      </p:sp>
      <p:sp>
        <p:nvSpPr>
          <p:cNvPr id="257" name="Isosceles Triangle 256"/>
          <p:cNvSpPr/>
          <p:nvPr/>
        </p:nvSpPr>
        <p:spPr>
          <a:xfrm>
            <a:off x="3732632" y="3644493"/>
            <a:ext cx="321569" cy="282975"/>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itchFamily="34" charset="0"/>
              <a:cs typeface="Arial" pitchFamily="34" charset="0"/>
            </a:endParaRPr>
          </a:p>
        </p:txBody>
      </p:sp>
      <p:sp>
        <p:nvSpPr>
          <p:cNvPr id="258" name="Isosceles Triangle 257"/>
          <p:cNvSpPr/>
          <p:nvPr/>
        </p:nvSpPr>
        <p:spPr>
          <a:xfrm>
            <a:off x="3754587" y="3304888"/>
            <a:ext cx="321569" cy="282975"/>
          </a:xfrm>
          <a:prstGeom prst="triangl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itchFamily="34" charset="0"/>
              <a:cs typeface="Arial" pitchFamily="34" charset="0"/>
            </a:endParaRPr>
          </a:p>
        </p:txBody>
      </p:sp>
      <p:sp>
        <p:nvSpPr>
          <p:cNvPr id="259" name="Isosceles Triangle 258"/>
          <p:cNvSpPr/>
          <p:nvPr/>
        </p:nvSpPr>
        <p:spPr>
          <a:xfrm>
            <a:off x="4277040" y="4231305"/>
            <a:ext cx="321569" cy="282975"/>
          </a:xfrm>
          <a:prstGeom prst="triangl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itchFamily="34" charset="0"/>
              <a:cs typeface="Arial" pitchFamily="34" charset="0"/>
            </a:endParaRPr>
          </a:p>
        </p:txBody>
      </p:sp>
      <p:sp>
        <p:nvSpPr>
          <p:cNvPr id="260" name="Isosceles Triangle 259"/>
          <p:cNvSpPr/>
          <p:nvPr/>
        </p:nvSpPr>
        <p:spPr>
          <a:xfrm>
            <a:off x="3933878" y="4142487"/>
            <a:ext cx="321569" cy="282975"/>
          </a:xfrm>
          <a:prstGeom prst="triangle">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itchFamily="34" charset="0"/>
              <a:cs typeface="Arial" pitchFamily="34" charset="0"/>
            </a:endParaRPr>
          </a:p>
        </p:txBody>
      </p:sp>
      <p:sp>
        <p:nvSpPr>
          <p:cNvPr id="261" name="Isosceles Triangle 260"/>
          <p:cNvSpPr/>
          <p:nvPr/>
        </p:nvSpPr>
        <p:spPr>
          <a:xfrm>
            <a:off x="4725276" y="4134139"/>
            <a:ext cx="321569" cy="282975"/>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itchFamily="34" charset="0"/>
              <a:cs typeface="Arial" pitchFamily="34" charset="0"/>
            </a:endParaRPr>
          </a:p>
        </p:txBody>
      </p:sp>
      <p:sp>
        <p:nvSpPr>
          <p:cNvPr id="262" name="Isosceles Triangle 261"/>
          <p:cNvSpPr/>
          <p:nvPr/>
        </p:nvSpPr>
        <p:spPr>
          <a:xfrm>
            <a:off x="4874676" y="3453269"/>
            <a:ext cx="321569" cy="282975"/>
          </a:xfrm>
          <a:prstGeom prs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itchFamily="34" charset="0"/>
              <a:cs typeface="Arial" pitchFamily="34" charset="0"/>
            </a:endParaRPr>
          </a:p>
        </p:txBody>
      </p:sp>
      <p:sp>
        <p:nvSpPr>
          <p:cNvPr id="263" name="Isosceles Triangle 262"/>
          <p:cNvSpPr/>
          <p:nvPr/>
        </p:nvSpPr>
        <p:spPr>
          <a:xfrm>
            <a:off x="4677317" y="3194267"/>
            <a:ext cx="321569" cy="282975"/>
          </a:xfrm>
          <a:prstGeom prst="triangle">
            <a:avLst/>
          </a:prstGeom>
          <a:solidFill>
            <a:srgbClr val="00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itchFamily="34" charset="0"/>
              <a:cs typeface="Arial" pitchFamily="34" charset="0"/>
            </a:endParaRPr>
          </a:p>
        </p:txBody>
      </p:sp>
      <p:sp>
        <p:nvSpPr>
          <p:cNvPr id="264" name="Arc 263"/>
          <p:cNvSpPr/>
          <p:nvPr/>
        </p:nvSpPr>
        <p:spPr>
          <a:xfrm rot="13316492" flipV="1">
            <a:off x="4552562" y="3632408"/>
            <a:ext cx="328758" cy="559987"/>
          </a:xfrm>
          <a:prstGeom prst="arc">
            <a:avLst>
              <a:gd name="adj1" fmla="val 16899123"/>
              <a:gd name="adj2" fmla="val 964903"/>
            </a:avLst>
          </a:prstGeom>
          <a:ln w="19050">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latin typeface="Arial" pitchFamily="34" charset="0"/>
              <a:cs typeface="Arial" pitchFamily="34" charset="0"/>
            </a:endParaRPr>
          </a:p>
        </p:txBody>
      </p:sp>
      <p:grpSp>
        <p:nvGrpSpPr>
          <p:cNvPr id="287" name="Group 286"/>
          <p:cNvGrpSpPr/>
          <p:nvPr/>
        </p:nvGrpSpPr>
        <p:grpSpPr>
          <a:xfrm>
            <a:off x="5990284" y="805278"/>
            <a:ext cx="1621224" cy="5534508"/>
            <a:chOff x="4776431" y="1088147"/>
            <a:chExt cx="1268391" cy="4330015"/>
          </a:xfrm>
        </p:grpSpPr>
        <p:grpSp>
          <p:nvGrpSpPr>
            <p:cNvPr id="2" name="Group 1"/>
            <p:cNvGrpSpPr/>
            <p:nvPr/>
          </p:nvGrpSpPr>
          <p:grpSpPr>
            <a:xfrm>
              <a:off x="4835253" y="1660070"/>
              <a:ext cx="1171219" cy="1126970"/>
              <a:chOff x="2888774" y="2554492"/>
              <a:chExt cx="1078805" cy="1038048"/>
            </a:xfrm>
          </p:grpSpPr>
          <p:sp>
            <p:nvSpPr>
              <p:cNvPr id="3" name="Rounded Rectangle 2"/>
              <p:cNvSpPr/>
              <p:nvPr/>
            </p:nvSpPr>
            <p:spPr>
              <a:xfrm>
                <a:off x="2888774" y="2554492"/>
                <a:ext cx="1078805" cy="1038048"/>
              </a:xfrm>
              <a:prstGeom prst="roundRect">
                <a:avLst>
                  <a:gd name="adj" fmla="val 11263"/>
                </a:avLst>
              </a:prstGeom>
              <a:solidFill>
                <a:srgbClr val="FBFBFB"/>
              </a:solidFill>
              <a:ln w="165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itchFamily="34" charset="0"/>
                  <a:cs typeface="Arial" pitchFamily="34" charset="0"/>
                </a:endParaRPr>
              </a:p>
            </p:txBody>
          </p:sp>
          <p:grpSp>
            <p:nvGrpSpPr>
              <p:cNvPr id="4" name="Group 3"/>
              <p:cNvGrpSpPr/>
              <p:nvPr/>
            </p:nvGrpSpPr>
            <p:grpSpPr>
              <a:xfrm>
                <a:off x="2952366" y="2576916"/>
                <a:ext cx="979394" cy="999370"/>
                <a:chOff x="2952366" y="2576916"/>
                <a:chExt cx="979394" cy="999370"/>
              </a:xfrm>
            </p:grpSpPr>
            <p:sp>
              <p:nvSpPr>
                <p:cNvPr id="5" name="Oval 523"/>
                <p:cNvSpPr>
                  <a:spLocks noChangeArrowheads="1"/>
                </p:cNvSpPr>
                <p:nvPr/>
              </p:nvSpPr>
              <p:spPr bwMode="auto">
                <a:xfrm rot="551414">
                  <a:off x="3722952" y="2973133"/>
                  <a:ext cx="68543" cy="68544"/>
                </a:xfrm>
                <a:prstGeom prst="ellipse">
                  <a:avLst/>
                </a:prstGeom>
                <a:noFill/>
                <a:ln w="19050" cap="flat">
                  <a:solidFill>
                    <a:srgbClr val="7030A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6" name="Oval 524"/>
                <p:cNvSpPr>
                  <a:spLocks noChangeArrowheads="1"/>
                </p:cNvSpPr>
                <p:nvPr/>
              </p:nvSpPr>
              <p:spPr bwMode="auto">
                <a:xfrm rot="551414">
                  <a:off x="3625028" y="2944335"/>
                  <a:ext cx="68543" cy="68544"/>
                </a:xfrm>
                <a:prstGeom prst="ellipse">
                  <a:avLst/>
                </a:prstGeom>
                <a:noFill/>
                <a:ln w="19050" cap="flat">
                  <a:solidFill>
                    <a:srgbClr val="7030A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7" name="Oval 525"/>
                <p:cNvSpPr>
                  <a:spLocks noChangeArrowheads="1"/>
                </p:cNvSpPr>
                <p:nvPr/>
              </p:nvSpPr>
              <p:spPr bwMode="auto">
                <a:xfrm rot="551414">
                  <a:off x="3570327" y="3028453"/>
                  <a:ext cx="68543" cy="68544"/>
                </a:xfrm>
                <a:prstGeom prst="ellipse">
                  <a:avLst/>
                </a:prstGeom>
                <a:noFill/>
                <a:ln w="19050" cap="flat">
                  <a:solidFill>
                    <a:srgbClr val="7030A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8" name="Oval 526"/>
                <p:cNvSpPr>
                  <a:spLocks noChangeArrowheads="1"/>
                </p:cNvSpPr>
                <p:nvPr/>
              </p:nvSpPr>
              <p:spPr bwMode="auto">
                <a:xfrm rot="551414">
                  <a:off x="3653413" y="3115797"/>
                  <a:ext cx="68543" cy="68544"/>
                </a:xfrm>
                <a:prstGeom prst="ellipse">
                  <a:avLst/>
                </a:prstGeom>
                <a:noFill/>
                <a:ln w="19050" cap="flat">
                  <a:solidFill>
                    <a:srgbClr val="BC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9" name="Oval 527"/>
                <p:cNvSpPr>
                  <a:spLocks noChangeArrowheads="1"/>
                </p:cNvSpPr>
                <p:nvPr/>
              </p:nvSpPr>
              <p:spPr bwMode="auto">
                <a:xfrm rot="551414">
                  <a:off x="3751152" y="3141976"/>
                  <a:ext cx="68543" cy="68544"/>
                </a:xfrm>
                <a:prstGeom prst="ellipse">
                  <a:avLst/>
                </a:prstGeom>
                <a:noFill/>
                <a:ln w="19050" cap="flat">
                  <a:solidFill>
                    <a:srgbClr val="D1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0" name="Oval 528"/>
                <p:cNvSpPr>
                  <a:spLocks noChangeArrowheads="1"/>
                </p:cNvSpPr>
                <p:nvPr/>
              </p:nvSpPr>
              <p:spPr bwMode="auto">
                <a:xfrm rot="551414">
                  <a:off x="3752356" y="3242888"/>
                  <a:ext cx="68543" cy="68544"/>
                </a:xfrm>
                <a:prstGeom prst="ellipse">
                  <a:avLst/>
                </a:prstGeom>
                <a:noFill/>
                <a:ln w="19050" cap="flat">
                  <a:solidFill>
                    <a:srgbClr val="E5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1" name="Oval 529"/>
                <p:cNvSpPr>
                  <a:spLocks noChangeArrowheads="1"/>
                </p:cNvSpPr>
                <p:nvPr/>
              </p:nvSpPr>
              <p:spPr bwMode="auto">
                <a:xfrm rot="551414">
                  <a:off x="3709421" y="3321456"/>
                  <a:ext cx="68543" cy="68544"/>
                </a:xfrm>
                <a:prstGeom prst="ellipse">
                  <a:avLst/>
                </a:prstGeom>
                <a:noFill/>
                <a:ln w="19050" cap="flat">
                  <a:solidFill>
                    <a:srgbClr val="FA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2" name="Oval 530"/>
                <p:cNvSpPr>
                  <a:spLocks noChangeArrowheads="1"/>
                </p:cNvSpPr>
                <p:nvPr/>
              </p:nvSpPr>
              <p:spPr bwMode="auto">
                <a:xfrm rot="551414">
                  <a:off x="3632844" y="3282700"/>
                  <a:ext cx="68543" cy="68544"/>
                </a:xfrm>
                <a:prstGeom prst="ellipse">
                  <a:avLst/>
                </a:prstGeom>
                <a:noFill/>
                <a:ln w="19050" cap="flat">
                  <a:solidFill>
                    <a:srgbClr val="FF0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3" name="Oval 531"/>
                <p:cNvSpPr>
                  <a:spLocks noChangeArrowheads="1"/>
                </p:cNvSpPr>
                <p:nvPr/>
              </p:nvSpPr>
              <p:spPr bwMode="auto">
                <a:xfrm rot="551414">
                  <a:off x="3675197" y="3204204"/>
                  <a:ext cx="68543" cy="68544"/>
                </a:xfrm>
                <a:prstGeom prst="ellipse">
                  <a:avLst/>
                </a:prstGeom>
                <a:noFill/>
                <a:ln w="19050" cap="flat">
                  <a:solidFill>
                    <a:srgbClr val="FF24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4" name="Oval 532"/>
                <p:cNvSpPr>
                  <a:spLocks noChangeArrowheads="1"/>
                </p:cNvSpPr>
                <p:nvPr/>
              </p:nvSpPr>
              <p:spPr bwMode="auto">
                <a:xfrm rot="551414">
                  <a:off x="3586575" y="3179740"/>
                  <a:ext cx="68543" cy="68544"/>
                </a:xfrm>
                <a:prstGeom prst="ellipse">
                  <a:avLst/>
                </a:prstGeom>
                <a:noFill/>
                <a:ln w="19050" cap="flat">
                  <a:solidFill>
                    <a:srgbClr val="FF38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5" name="Oval 533"/>
                <p:cNvSpPr>
                  <a:spLocks noChangeArrowheads="1"/>
                </p:cNvSpPr>
                <p:nvPr/>
              </p:nvSpPr>
              <p:spPr bwMode="auto">
                <a:xfrm rot="551414">
                  <a:off x="3537347" y="3339070"/>
                  <a:ext cx="68543" cy="68544"/>
                </a:xfrm>
                <a:prstGeom prst="ellipse">
                  <a:avLst/>
                </a:prstGeom>
                <a:noFill/>
                <a:ln w="19050" cap="flat">
                  <a:solidFill>
                    <a:srgbClr val="FF4D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6" name="Oval 534"/>
                <p:cNvSpPr>
                  <a:spLocks noChangeArrowheads="1"/>
                </p:cNvSpPr>
                <p:nvPr/>
              </p:nvSpPr>
              <p:spPr bwMode="auto">
                <a:xfrm rot="551414">
                  <a:off x="3553322" y="3246689"/>
                  <a:ext cx="68543" cy="68544"/>
                </a:xfrm>
                <a:prstGeom prst="ellipse">
                  <a:avLst/>
                </a:prstGeom>
                <a:noFill/>
                <a:ln w="19050" cap="flat">
                  <a:solidFill>
                    <a:srgbClr val="FF61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7" name="Oval 535"/>
                <p:cNvSpPr>
                  <a:spLocks noChangeArrowheads="1"/>
                </p:cNvSpPr>
                <p:nvPr/>
              </p:nvSpPr>
              <p:spPr bwMode="auto">
                <a:xfrm rot="551414">
                  <a:off x="3430184" y="3319894"/>
                  <a:ext cx="68543" cy="68544"/>
                </a:xfrm>
                <a:prstGeom prst="ellipse">
                  <a:avLst/>
                </a:prstGeom>
                <a:noFill/>
                <a:ln w="19050" cap="flat">
                  <a:solidFill>
                    <a:srgbClr val="FF76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8" name="Oval 536"/>
                <p:cNvSpPr>
                  <a:spLocks noChangeArrowheads="1"/>
                </p:cNvSpPr>
                <p:nvPr/>
              </p:nvSpPr>
              <p:spPr bwMode="auto">
                <a:xfrm rot="551414">
                  <a:off x="3481535" y="3158407"/>
                  <a:ext cx="68543" cy="68544"/>
                </a:xfrm>
                <a:prstGeom prst="ellipse">
                  <a:avLst/>
                </a:prstGeom>
                <a:noFill/>
                <a:ln w="19050" cap="flat">
                  <a:solidFill>
                    <a:srgbClr val="FF8A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9" name="Oval 537"/>
                <p:cNvSpPr>
                  <a:spLocks noChangeArrowheads="1"/>
                </p:cNvSpPr>
                <p:nvPr/>
              </p:nvSpPr>
              <p:spPr bwMode="auto">
                <a:xfrm rot="551414">
                  <a:off x="3464918" y="3243235"/>
                  <a:ext cx="68543" cy="68544"/>
                </a:xfrm>
                <a:prstGeom prst="ellipse">
                  <a:avLst/>
                </a:prstGeom>
                <a:noFill/>
                <a:ln w="19050" cap="flat">
                  <a:solidFill>
                    <a:srgbClr val="FF9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0" name="Oval 538"/>
                <p:cNvSpPr>
                  <a:spLocks noChangeArrowheads="1"/>
                </p:cNvSpPr>
                <p:nvPr/>
              </p:nvSpPr>
              <p:spPr bwMode="auto">
                <a:xfrm rot="551414">
                  <a:off x="3362701" y="3251568"/>
                  <a:ext cx="68543" cy="68544"/>
                </a:xfrm>
                <a:prstGeom prst="ellipse">
                  <a:avLst/>
                </a:prstGeom>
                <a:noFill/>
                <a:ln w="19050" cap="flat">
                  <a:solidFill>
                    <a:srgbClr val="FFB3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1" name="Oval 539"/>
                <p:cNvSpPr>
                  <a:spLocks noChangeArrowheads="1"/>
                </p:cNvSpPr>
                <p:nvPr/>
              </p:nvSpPr>
              <p:spPr bwMode="auto">
                <a:xfrm rot="551414">
                  <a:off x="3380827" y="3159472"/>
                  <a:ext cx="68543" cy="68544"/>
                </a:xfrm>
                <a:prstGeom prst="ellipse">
                  <a:avLst/>
                </a:prstGeom>
                <a:noFill/>
                <a:ln w="19050" cap="flat">
                  <a:solidFill>
                    <a:srgbClr val="FFC8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2" name="Oval 540"/>
                <p:cNvSpPr>
                  <a:spLocks noChangeArrowheads="1"/>
                </p:cNvSpPr>
                <p:nvPr/>
              </p:nvSpPr>
              <p:spPr bwMode="auto">
                <a:xfrm rot="551414">
                  <a:off x="3328053" y="3339137"/>
                  <a:ext cx="68543" cy="68544"/>
                </a:xfrm>
                <a:prstGeom prst="ellipse">
                  <a:avLst/>
                </a:prstGeom>
                <a:noFill/>
                <a:ln w="19050" cap="flat">
                  <a:solidFill>
                    <a:srgbClr val="FFDC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3" name="Oval 541"/>
                <p:cNvSpPr>
                  <a:spLocks noChangeArrowheads="1"/>
                </p:cNvSpPr>
                <p:nvPr/>
              </p:nvSpPr>
              <p:spPr bwMode="auto">
                <a:xfrm rot="361157">
                  <a:off x="3149072" y="3337442"/>
                  <a:ext cx="68543" cy="68544"/>
                </a:xfrm>
                <a:prstGeom prst="ellipse">
                  <a:avLst/>
                </a:prstGeom>
                <a:noFill/>
                <a:ln w="19050" cap="flat">
                  <a:solidFill>
                    <a:srgbClr val="FFF1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4" name="Oval 542"/>
                <p:cNvSpPr>
                  <a:spLocks noChangeArrowheads="1"/>
                </p:cNvSpPr>
                <p:nvPr/>
              </p:nvSpPr>
              <p:spPr bwMode="auto">
                <a:xfrm rot="361157">
                  <a:off x="3233236" y="3273858"/>
                  <a:ext cx="68543" cy="68544"/>
                </a:xfrm>
                <a:prstGeom prst="ellipse">
                  <a:avLst/>
                </a:prstGeom>
                <a:noFill/>
                <a:ln w="19050" cap="flat">
                  <a:solidFill>
                    <a:srgbClr val="F8FF06"/>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5" name="Oval 543"/>
                <p:cNvSpPr>
                  <a:spLocks noChangeArrowheads="1"/>
                </p:cNvSpPr>
                <p:nvPr/>
              </p:nvSpPr>
              <p:spPr bwMode="auto">
                <a:xfrm rot="361157">
                  <a:off x="3143946" y="3223596"/>
                  <a:ext cx="68543" cy="68544"/>
                </a:xfrm>
                <a:prstGeom prst="ellipse">
                  <a:avLst/>
                </a:prstGeom>
                <a:noFill/>
                <a:ln w="19050" cap="flat">
                  <a:solidFill>
                    <a:srgbClr val="E3FF1B"/>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6" name="Oval 545"/>
                <p:cNvSpPr>
                  <a:spLocks noChangeArrowheads="1"/>
                </p:cNvSpPr>
                <p:nvPr/>
              </p:nvSpPr>
              <p:spPr bwMode="auto">
                <a:xfrm rot="361157">
                  <a:off x="3049839" y="3201550"/>
                  <a:ext cx="68543" cy="68544"/>
                </a:xfrm>
                <a:prstGeom prst="ellipse">
                  <a:avLst/>
                </a:prstGeom>
                <a:noFill/>
                <a:ln w="19050" cap="flat">
                  <a:solidFill>
                    <a:srgbClr val="BAFF44"/>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7" name="Oval 546"/>
                <p:cNvSpPr>
                  <a:spLocks noChangeArrowheads="1"/>
                </p:cNvSpPr>
                <p:nvPr/>
              </p:nvSpPr>
              <p:spPr bwMode="auto">
                <a:xfrm rot="361157">
                  <a:off x="3220779" y="3163632"/>
                  <a:ext cx="68543" cy="68544"/>
                </a:xfrm>
                <a:prstGeom prst="ellipse">
                  <a:avLst/>
                </a:prstGeom>
                <a:noFill/>
                <a:ln w="19050" cap="flat">
                  <a:solidFill>
                    <a:srgbClr val="A6FF58"/>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8" name="Oval 547"/>
                <p:cNvSpPr>
                  <a:spLocks noChangeArrowheads="1"/>
                </p:cNvSpPr>
                <p:nvPr/>
              </p:nvSpPr>
              <p:spPr bwMode="auto">
                <a:xfrm rot="361157">
                  <a:off x="3104947" y="3139965"/>
                  <a:ext cx="68543" cy="68544"/>
                </a:xfrm>
                <a:prstGeom prst="ellipse">
                  <a:avLst/>
                </a:prstGeom>
                <a:noFill/>
                <a:ln w="19050" cap="flat">
                  <a:solidFill>
                    <a:srgbClr val="91FF6D"/>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9" name="Oval 548"/>
                <p:cNvSpPr>
                  <a:spLocks noChangeArrowheads="1"/>
                </p:cNvSpPr>
                <p:nvPr/>
              </p:nvSpPr>
              <p:spPr bwMode="auto">
                <a:xfrm rot="361157">
                  <a:off x="3104661" y="3033127"/>
                  <a:ext cx="68543" cy="68544"/>
                </a:xfrm>
                <a:prstGeom prst="ellipse">
                  <a:avLst/>
                </a:prstGeom>
                <a:noFill/>
                <a:ln w="19050" cap="flat">
                  <a:solidFill>
                    <a:srgbClr val="00B05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30" name="Oval 549"/>
                <p:cNvSpPr>
                  <a:spLocks noChangeArrowheads="1"/>
                </p:cNvSpPr>
                <p:nvPr/>
              </p:nvSpPr>
              <p:spPr bwMode="auto">
                <a:xfrm rot="361157">
                  <a:off x="3167824" y="3074250"/>
                  <a:ext cx="68543" cy="68544"/>
                </a:xfrm>
                <a:prstGeom prst="ellipse">
                  <a:avLst/>
                </a:prstGeom>
                <a:noFill/>
                <a:ln w="19050" cap="flat">
                  <a:solidFill>
                    <a:srgbClr val="00B05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31" name="Oval 550"/>
                <p:cNvSpPr>
                  <a:spLocks noChangeArrowheads="1"/>
                </p:cNvSpPr>
                <p:nvPr/>
              </p:nvSpPr>
              <p:spPr bwMode="auto">
                <a:xfrm rot="361157">
                  <a:off x="3107156" y="2935456"/>
                  <a:ext cx="68543" cy="68544"/>
                </a:xfrm>
                <a:prstGeom prst="ellipse">
                  <a:avLst/>
                </a:prstGeom>
                <a:noFill/>
                <a:ln w="19050" cap="flat">
                  <a:solidFill>
                    <a:srgbClr val="54FFAA"/>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32" name="Oval 551"/>
                <p:cNvSpPr>
                  <a:spLocks noChangeArrowheads="1"/>
                </p:cNvSpPr>
                <p:nvPr/>
              </p:nvSpPr>
              <p:spPr bwMode="auto">
                <a:xfrm rot="361157">
                  <a:off x="3180014" y="2991872"/>
                  <a:ext cx="68543" cy="68544"/>
                </a:xfrm>
                <a:prstGeom prst="ellipse">
                  <a:avLst/>
                </a:prstGeom>
                <a:noFill/>
                <a:ln w="19050" cap="flat">
                  <a:solidFill>
                    <a:srgbClr val="02CA96"/>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33" name="Oval 552"/>
                <p:cNvSpPr>
                  <a:spLocks noChangeArrowheads="1"/>
                </p:cNvSpPr>
                <p:nvPr/>
              </p:nvSpPr>
              <p:spPr bwMode="auto">
                <a:xfrm rot="361157">
                  <a:off x="3214864" y="2906659"/>
                  <a:ext cx="68543" cy="68544"/>
                </a:xfrm>
                <a:prstGeom prst="ellipse">
                  <a:avLst/>
                </a:prstGeom>
                <a:noFill/>
                <a:ln w="19050" cap="flat">
                  <a:solidFill>
                    <a:srgbClr val="02CA96"/>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34" name="Oval 555"/>
                <p:cNvSpPr>
                  <a:spLocks noChangeArrowheads="1"/>
                </p:cNvSpPr>
                <p:nvPr/>
              </p:nvSpPr>
              <p:spPr bwMode="auto">
                <a:xfrm rot="361157">
                  <a:off x="3262085" y="2827162"/>
                  <a:ext cx="68543" cy="68544"/>
                </a:xfrm>
                <a:prstGeom prst="ellipse">
                  <a:avLst/>
                </a:prstGeom>
                <a:noFill/>
                <a:ln w="19050" cap="flat">
                  <a:solidFill>
                    <a:srgbClr val="00EC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35" name="Oval 556"/>
                <p:cNvSpPr>
                  <a:spLocks noChangeArrowheads="1"/>
                </p:cNvSpPr>
                <p:nvPr/>
              </p:nvSpPr>
              <p:spPr bwMode="auto">
                <a:xfrm rot="361157">
                  <a:off x="3134042" y="2856739"/>
                  <a:ext cx="68543" cy="68544"/>
                </a:xfrm>
                <a:prstGeom prst="ellipse">
                  <a:avLst/>
                </a:prstGeom>
                <a:noFill/>
                <a:ln w="19050" cap="flat">
                  <a:solidFill>
                    <a:srgbClr val="00D8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36" name="Oval 557"/>
                <p:cNvSpPr>
                  <a:spLocks noChangeArrowheads="1"/>
                </p:cNvSpPr>
                <p:nvPr/>
              </p:nvSpPr>
              <p:spPr bwMode="auto">
                <a:xfrm rot="361157">
                  <a:off x="3185067" y="2788169"/>
                  <a:ext cx="68543" cy="68544"/>
                </a:xfrm>
                <a:prstGeom prst="ellipse">
                  <a:avLst/>
                </a:prstGeom>
                <a:noFill/>
                <a:ln w="19050" cap="flat">
                  <a:solidFill>
                    <a:srgbClr val="00C3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37" name="Oval 558"/>
                <p:cNvSpPr>
                  <a:spLocks noChangeArrowheads="1"/>
                </p:cNvSpPr>
                <p:nvPr/>
              </p:nvSpPr>
              <p:spPr bwMode="auto">
                <a:xfrm rot="361157">
                  <a:off x="3126886" y="2747572"/>
                  <a:ext cx="68543" cy="68544"/>
                </a:xfrm>
                <a:prstGeom prst="ellipse">
                  <a:avLst/>
                </a:prstGeom>
                <a:noFill/>
                <a:ln w="19050" cap="flat">
                  <a:solidFill>
                    <a:srgbClr val="00A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38" name="Oval 559"/>
                <p:cNvSpPr>
                  <a:spLocks noChangeArrowheads="1"/>
                </p:cNvSpPr>
                <p:nvPr/>
              </p:nvSpPr>
              <p:spPr bwMode="auto">
                <a:xfrm rot="361157">
                  <a:off x="3265014" y="2744907"/>
                  <a:ext cx="68543" cy="68544"/>
                </a:xfrm>
                <a:prstGeom prst="ellipse">
                  <a:avLst/>
                </a:prstGeom>
                <a:noFill/>
                <a:ln w="19050" cap="flat">
                  <a:solidFill>
                    <a:srgbClr val="009A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39" name="Oval 560"/>
                <p:cNvSpPr>
                  <a:spLocks noChangeArrowheads="1"/>
                </p:cNvSpPr>
                <p:nvPr/>
              </p:nvSpPr>
              <p:spPr bwMode="auto">
                <a:xfrm rot="5418076">
                  <a:off x="3333088" y="2771675"/>
                  <a:ext cx="68543" cy="68544"/>
                </a:xfrm>
                <a:prstGeom prst="ellipse">
                  <a:avLst/>
                </a:prstGeom>
                <a:noFill/>
                <a:ln w="19050" cap="flat">
                  <a:solidFill>
                    <a:srgbClr val="0086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40" name="Oval 561"/>
                <p:cNvSpPr>
                  <a:spLocks noChangeArrowheads="1"/>
                </p:cNvSpPr>
                <p:nvPr/>
              </p:nvSpPr>
              <p:spPr bwMode="auto">
                <a:xfrm rot="5418076">
                  <a:off x="3367553" y="2856427"/>
                  <a:ext cx="68543" cy="68544"/>
                </a:xfrm>
                <a:prstGeom prst="ellipse">
                  <a:avLst/>
                </a:prstGeom>
                <a:noFill/>
                <a:ln w="19050" cap="flat">
                  <a:solidFill>
                    <a:srgbClr val="0071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41" name="Oval 562"/>
                <p:cNvSpPr>
                  <a:spLocks noChangeArrowheads="1"/>
                </p:cNvSpPr>
                <p:nvPr/>
              </p:nvSpPr>
              <p:spPr bwMode="auto">
                <a:xfrm rot="5418076">
                  <a:off x="3413375" y="2757331"/>
                  <a:ext cx="68543" cy="68544"/>
                </a:xfrm>
                <a:prstGeom prst="ellipse">
                  <a:avLst/>
                </a:prstGeom>
                <a:noFill/>
                <a:ln w="19050" cap="flat">
                  <a:solidFill>
                    <a:srgbClr val="005D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42" name="Oval 563"/>
                <p:cNvSpPr>
                  <a:spLocks noChangeArrowheads="1"/>
                </p:cNvSpPr>
                <p:nvPr/>
              </p:nvSpPr>
              <p:spPr bwMode="auto">
                <a:xfrm rot="5418076">
                  <a:off x="3442934" y="2940060"/>
                  <a:ext cx="68543" cy="68544"/>
                </a:xfrm>
                <a:prstGeom prst="ellipse">
                  <a:avLst/>
                </a:prstGeom>
                <a:noFill/>
                <a:ln w="19050" cap="flat">
                  <a:solidFill>
                    <a:srgbClr val="0048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43" name="Oval 564"/>
                <p:cNvSpPr>
                  <a:spLocks noChangeArrowheads="1"/>
                </p:cNvSpPr>
                <p:nvPr/>
              </p:nvSpPr>
              <p:spPr bwMode="auto">
                <a:xfrm rot="5418076">
                  <a:off x="3453899" y="2833714"/>
                  <a:ext cx="68543" cy="68544"/>
                </a:xfrm>
                <a:prstGeom prst="ellipse">
                  <a:avLst/>
                </a:prstGeom>
                <a:noFill/>
                <a:ln w="19050" cap="flat">
                  <a:solidFill>
                    <a:srgbClr val="0034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44" name="Oval 565"/>
                <p:cNvSpPr>
                  <a:spLocks noChangeArrowheads="1"/>
                </p:cNvSpPr>
                <p:nvPr/>
              </p:nvSpPr>
              <p:spPr bwMode="auto">
                <a:xfrm rot="5418076">
                  <a:off x="3508925" y="2735304"/>
                  <a:ext cx="68543" cy="68544"/>
                </a:xfrm>
                <a:prstGeom prst="ellipse">
                  <a:avLst/>
                </a:prstGeom>
                <a:noFill/>
                <a:ln w="19050" cap="flat">
                  <a:solidFill>
                    <a:srgbClr val="001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45" name="Oval 566"/>
                <p:cNvSpPr>
                  <a:spLocks noChangeArrowheads="1"/>
                </p:cNvSpPr>
                <p:nvPr/>
              </p:nvSpPr>
              <p:spPr bwMode="auto">
                <a:xfrm rot="5418076">
                  <a:off x="3542696" y="2830611"/>
                  <a:ext cx="68543" cy="68544"/>
                </a:xfrm>
                <a:prstGeom prst="ellipse">
                  <a:avLst/>
                </a:prstGeom>
                <a:noFill/>
                <a:ln w="19050" cap="flat">
                  <a:solidFill>
                    <a:srgbClr val="000B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46" name="Oval 567"/>
                <p:cNvSpPr>
                  <a:spLocks noChangeArrowheads="1"/>
                </p:cNvSpPr>
                <p:nvPr/>
              </p:nvSpPr>
              <p:spPr bwMode="auto">
                <a:xfrm rot="5418076">
                  <a:off x="3545282" y="2925117"/>
                  <a:ext cx="68543" cy="68544"/>
                </a:xfrm>
                <a:prstGeom prst="ellipse">
                  <a:avLst/>
                </a:prstGeom>
                <a:noFill/>
                <a:ln w="19050" cap="flat">
                  <a:solidFill>
                    <a:srgbClr val="0000F5"/>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47" name="Oval 568"/>
                <p:cNvSpPr>
                  <a:spLocks noChangeArrowheads="1"/>
                </p:cNvSpPr>
                <p:nvPr/>
              </p:nvSpPr>
              <p:spPr bwMode="auto">
                <a:xfrm rot="5418076">
                  <a:off x="3605483" y="2763901"/>
                  <a:ext cx="68543" cy="68544"/>
                </a:xfrm>
                <a:prstGeom prst="ellipse">
                  <a:avLst/>
                </a:prstGeom>
                <a:noFill/>
                <a:ln w="19050" cap="flat">
                  <a:solidFill>
                    <a:srgbClr val="0000E1"/>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48" name="Oval 569"/>
                <p:cNvSpPr>
                  <a:spLocks noChangeArrowheads="1"/>
                </p:cNvSpPr>
                <p:nvPr/>
              </p:nvSpPr>
              <p:spPr bwMode="auto">
                <a:xfrm rot="5418076">
                  <a:off x="3634797" y="2860431"/>
                  <a:ext cx="68543" cy="68544"/>
                </a:xfrm>
                <a:prstGeom prst="ellipse">
                  <a:avLst/>
                </a:prstGeom>
                <a:noFill/>
                <a:ln w="19050" cap="flat">
                  <a:solidFill>
                    <a:srgbClr val="0000CC"/>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49" name="Oval 570"/>
                <p:cNvSpPr>
                  <a:spLocks noChangeArrowheads="1"/>
                </p:cNvSpPr>
                <p:nvPr/>
              </p:nvSpPr>
              <p:spPr bwMode="auto">
                <a:xfrm rot="5418076">
                  <a:off x="3681719" y="2701188"/>
                  <a:ext cx="68543" cy="68544"/>
                </a:xfrm>
                <a:prstGeom prst="ellipse">
                  <a:avLst/>
                </a:prstGeom>
                <a:noFill/>
                <a:ln w="19050" cap="flat">
                  <a:solidFill>
                    <a:srgbClr val="0000B8"/>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50" name="Oval 571"/>
                <p:cNvSpPr>
                  <a:spLocks noChangeArrowheads="1"/>
                </p:cNvSpPr>
                <p:nvPr/>
              </p:nvSpPr>
              <p:spPr bwMode="auto">
                <a:xfrm rot="5418076">
                  <a:off x="3755475" y="2885593"/>
                  <a:ext cx="68543" cy="68544"/>
                </a:xfrm>
                <a:prstGeom prst="ellipse">
                  <a:avLst/>
                </a:prstGeom>
                <a:noFill/>
                <a:ln w="19050" cap="flat">
                  <a:solidFill>
                    <a:srgbClr val="0000A3"/>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51" name="Oval 572"/>
                <p:cNvSpPr>
                  <a:spLocks noChangeArrowheads="1"/>
                </p:cNvSpPr>
                <p:nvPr/>
              </p:nvSpPr>
              <p:spPr bwMode="auto">
                <a:xfrm rot="5418076">
                  <a:off x="3707699" y="2799433"/>
                  <a:ext cx="68543" cy="68544"/>
                </a:xfrm>
                <a:prstGeom prst="ellipse">
                  <a:avLst/>
                </a:prstGeom>
                <a:noFill/>
                <a:ln w="19050" cap="flat">
                  <a:solidFill>
                    <a:srgbClr val="00008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52" name="Oval 550"/>
                <p:cNvSpPr>
                  <a:spLocks noChangeArrowheads="1"/>
                </p:cNvSpPr>
                <p:nvPr/>
              </p:nvSpPr>
              <p:spPr bwMode="auto">
                <a:xfrm rot="361157">
                  <a:off x="3256214" y="3067227"/>
                  <a:ext cx="68543" cy="68544"/>
                </a:xfrm>
                <a:prstGeom prst="ellipse">
                  <a:avLst/>
                </a:prstGeom>
                <a:noFill/>
                <a:ln w="19050" cap="flat">
                  <a:solidFill>
                    <a:srgbClr val="54FFAA"/>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53" name="Oval 553"/>
                <p:cNvSpPr>
                  <a:spLocks noChangeArrowheads="1"/>
                </p:cNvSpPr>
                <p:nvPr/>
              </p:nvSpPr>
              <p:spPr bwMode="auto">
                <a:xfrm rot="361157">
                  <a:off x="3343150" y="3003820"/>
                  <a:ext cx="68543" cy="68544"/>
                </a:xfrm>
                <a:prstGeom prst="ellipse">
                  <a:avLst/>
                </a:prstGeom>
                <a:noFill/>
                <a:ln w="19050" cap="flat">
                  <a:solidFill>
                    <a:srgbClr val="00B05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54" name="Oval 559"/>
                <p:cNvSpPr>
                  <a:spLocks noChangeArrowheads="1"/>
                </p:cNvSpPr>
                <p:nvPr/>
              </p:nvSpPr>
              <p:spPr bwMode="auto">
                <a:xfrm rot="361157">
                  <a:off x="3299552" y="2901794"/>
                  <a:ext cx="68543" cy="68544"/>
                </a:xfrm>
                <a:prstGeom prst="ellipse">
                  <a:avLst/>
                </a:prstGeom>
                <a:noFill/>
                <a:ln w="19050" cap="flat">
                  <a:solidFill>
                    <a:srgbClr val="009A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55" name="Oval 526"/>
                <p:cNvSpPr>
                  <a:spLocks noChangeArrowheads="1"/>
                </p:cNvSpPr>
                <p:nvPr/>
              </p:nvSpPr>
              <p:spPr bwMode="auto">
                <a:xfrm rot="551414">
                  <a:off x="3657373" y="3034270"/>
                  <a:ext cx="68543" cy="68544"/>
                </a:xfrm>
                <a:prstGeom prst="ellipse">
                  <a:avLst/>
                </a:prstGeom>
                <a:noFill/>
                <a:ln w="19050" cap="flat">
                  <a:solidFill>
                    <a:srgbClr val="B30976"/>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56" name="Oval 526"/>
                <p:cNvSpPr>
                  <a:spLocks noChangeArrowheads="1"/>
                </p:cNvSpPr>
                <p:nvPr/>
              </p:nvSpPr>
              <p:spPr bwMode="auto">
                <a:xfrm rot="551414">
                  <a:off x="3499439" y="3078511"/>
                  <a:ext cx="68543" cy="68544"/>
                </a:xfrm>
                <a:prstGeom prst="ellipse">
                  <a:avLst/>
                </a:prstGeom>
                <a:noFill/>
                <a:ln w="19050" cap="flat">
                  <a:solidFill>
                    <a:srgbClr val="BC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57" name="Oval 555"/>
                <p:cNvSpPr>
                  <a:spLocks noChangeArrowheads="1"/>
                </p:cNvSpPr>
                <p:nvPr/>
              </p:nvSpPr>
              <p:spPr bwMode="auto">
                <a:xfrm rot="361157">
                  <a:off x="3279572" y="2668774"/>
                  <a:ext cx="68543" cy="68544"/>
                </a:xfrm>
                <a:prstGeom prst="ellipse">
                  <a:avLst/>
                </a:prstGeom>
                <a:noFill/>
                <a:ln w="19050" cap="flat">
                  <a:solidFill>
                    <a:srgbClr val="00EC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58" name="Oval 557"/>
                <p:cNvSpPr>
                  <a:spLocks noChangeArrowheads="1"/>
                </p:cNvSpPr>
                <p:nvPr/>
              </p:nvSpPr>
              <p:spPr bwMode="auto">
                <a:xfrm rot="361157">
                  <a:off x="3183780" y="2667478"/>
                  <a:ext cx="68543" cy="68544"/>
                </a:xfrm>
                <a:prstGeom prst="ellipse">
                  <a:avLst/>
                </a:prstGeom>
                <a:noFill/>
                <a:ln w="19050" cap="flat">
                  <a:solidFill>
                    <a:srgbClr val="00C3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59" name="Oval 558"/>
                <p:cNvSpPr>
                  <a:spLocks noChangeArrowheads="1"/>
                </p:cNvSpPr>
                <p:nvPr/>
              </p:nvSpPr>
              <p:spPr bwMode="auto">
                <a:xfrm rot="361157">
                  <a:off x="3144373" y="2589184"/>
                  <a:ext cx="68543" cy="68544"/>
                </a:xfrm>
                <a:prstGeom prst="ellipse">
                  <a:avLst/>
                </a:prstGeom>
                <a:noFill/>
                <a:ln w="19050" cap="flat">
                  <a:solidFill>
                    <a:srgbClr val="00A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60" name="Oval 559"/>
                <p:cNvSpPr>
                  <a:spLocks noChangeArrowheads="1"/>
                </p:cNvSpPr>
                <p:nvPr/>
              </p:nvSpPr>
              <p:spPr bwMode="auto">
                <a:xfrm rot="361157">
                  <a:off x="3282501" y="2586519"/>
                  <a:ext cx="68543" cy="68544"/>
                </a:xfrm>
                <a:prstGeom prst="ellipse">
                  <a:avLst/>
                </a:prstGeom>
                <a:noFill/>
                <a:ln w="19050" cap="flat">
                  <a:solidFill>
                    <a:srgbClr val="009A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61" name="Oval 560"/>
                <p:cNvSpPr>
                  <a:spLocks noChangeArrowheads="1"/>
                </p:cNvSpPr>
                <p:nvPr/>
              </p:nvSpPr>
              <p:spPr bwMode="auto">
                <a:xfrm rot="5418076">
                  <a:off x="3375972" y="2673761"/>
                  <a:ext cx="68543" cy="68544"/>
                </a:xfrm>
                <a:prstGeom prst="ellipse">
                  <a:avLst/>
                </a:prstGeom>
                <a:noFill/>
                <a:ln w="19050" cap="flat">
                  <a:solidFill>
                    <a:srgbClr val="0086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62" name="Oval 562"/>
                <p:cNvSpPr>
                  <a:spLocks noChangeArrowheads="1"/>
                </p:cNvSpPr>
                <p:nvPr/>
              </p:nvSpPr>
              <p:spPr bwMode="auto">
                <a:xfrm rot="5418076">
                  <a:off x="3430862" y="2598943"/>
                  <a:ext cx="68543" cy="68544"/>
                </a:xfrm>
                <a:prstGeom prst="ellipse">
                  <a:avLst/>
                </a:prstGeom>
                <a:noFill/>
                <a:ln w="19050" cap="flat">
                  <a:solidFill>
                    <a:srgbClr val="005D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63" name="Oval 564"/>
                <p:cNvSpPr>
                  <a:spLocks noChangeArrowheads="1"/>
                </p:cNvSpPr>
                <p:nvPr/>
              </p:nvSpPr>
              <p:spPr bwMode="auto">
                <a:xfrm rot="5418076">
                  <a:off x="3471386" y="2675326"/>
                  <a:ext cx="68543" cy="68544"/>
                </a:xfrm>
                <a:prstGeom prst="ellipse">
                  <a:avLst/>
                </a:prstGeom>
                <a:noFill/>
                <a:ln w="19050" cap="flat">
                  <a:solidFill>
                    <a:srgbClr val="0034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64" name="Oval 565"/>
                <p:cNvSpPr>
                  <a:spLocks noChangeArrowheads="1"/>
                </p:cNvSpPr>
                <p:nvPr/>
              </p:nvSpPr>
              <p:spPr bwMode="auto">
                <a:xfrm rot="5418076">
                  <a:off x="3526412" y="2576916"/>
                  <a:ext cx="68543" cy="68544"/>
                </a:xfrm>
                <a:prstGeom prst="ellipse">
                  <a:avLst/>
                </a:prstGeom>
                <a:noFill/>
                <a:ln w="19050" cap="flat">
                  <a:solidFill>
                    <a:srgbClr val="001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65" name="Oval 566"/>
                <p:cNvSpPr>
                  <a:spLocks noChangeArrowheads="1"/>
                </p:cNvSpPr>
                <p:nvPr/>
              </p:nvSpPr>
              <p:spPr bwMode="auto">
                <a:xfrm rot="5418076">
                  <a:off x="3560183" y="2672223"/>
                  <a:ext cx="68543" cy="68544"/>
                </a:xfrm>
                <a:prstGeom prst="ellipse">
                  <a:avLst/>
                </a:prstGeom>
                <a:noFill/>
                <a:ln w="19050" cap="flat">
                  <a:solidFill>
                    <a:srgbClr val="000B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66" name="Oval 568"/>
                <p:cNvSpPr>
                  <a:spLocks noChangeArrowheads="1"/>
                </p:cNvSpPr>
                <p:nvPr/>
              </p:nvSpPr>
              <p:spPr bwMode="auto">
                <a:xfrm rot="5418076">
                  <a:off x="3622970" y="2605513"/>
                  <a:ext cx="68543" cy="68544"/>
                </a:xfrm>
                <a:prstGeom prst="ellipse">
                  <a:avLst/>
                </a:prstGeom>
                <a:noFill/>
                <a:ln w="19050" cap="flat">
                  <a:solidFill>
                    <a:srgbClr val="0000E1"/>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67" name="Oval 570"/>
                <p:cNvSpPr>
                  <a:spLocks noChangeArrowheads="1"/>
                </p:cNvSpPr>
                <p:nvPr/>
              </p:nvSpPr>
              <p:spPr bwMode="auto">
                <a:xfrm rot="5418076">
                  <a:off x="3708606" y="2599841"/>
                  <a:ext cx="68543" cy="68544"/>
                </a:xfrm>
                <a:prstGeom prst="ellipse">
                  <a:avLst/>
                </a:prstGeom>
                <a:noFill/>
                <a:ln w="19050" cap="flat">
                  <a:solidFill>
                    <a:srgbClr val="0000B8"/>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68" name="Oval 572"/>
                <p:cNvSpPr>
                  <a:spLocks noChangeArrowheads="1"/>
                </p:cNvSpPr>
                <p:nvPr/>
              </p:nvSpPr>
              <p:spPr bwMode="auto">
                <a:xfrm rot="5418076">
                  <a:off x="3772304" y="2660486"/>
                  <a:ext cx="68543" cy="68544"/>
                </a:xfrm>
                <a:prstGeom prst="ellipse">
                  <a:avLst/>
                </a:prstGeom>
                <a:noFill/>
                <a:ln w="19050" cap="flat">
                  <a:solidFill>
                    <a:srgbClr val="00008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69" name="Oval 531"/>
                <p:cNvSpPr>
                  <a:spLocks noChangeArrowheads="1"/>
                </p:cNvSpPr>
                <p:nvPr/>
              </p:nvSpPr>
              <p:spPr bwMode="auto">
                <a:xfrm rot="551414">
                  <a:off x="3827597" y="3188594"/>
                  <a:ext cx="68543" cy="68544"/>
                </a:xfrm>
                <a:prstGeom prst="ellipse">
                  <a:avLst/>
                </a:prstGeom>
                <a:noFill/>
                <a:ln w="19050" cap="flat">
                  <a:solidFill>
                    <a:srgbClr val="FF24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70" name="Oval 523"/>
                <p:cNvSpPr>
                  <a:spLocks noChangeArrowheads="1"/>
                </p:cNvSpPr>
                <p:nvPr/>
              </p:nvSpPr>
              <p:spPr bwMode="auto">
                <a:xfrm rot="21048586" flipH="1">
                  <a:off x="3844774" y="3083846"/>
                  <a:ext cx="68543" cy="68544"/>
                </a:xfrm>
                <a:prstGeom prst="ellipse">
                  <a:avLst/>
                </a:prstGeom>
                <a:noFill/>
                <a:ln w="19050" cap="flat">
                  <a:solidFill>
                    <a:srgbClr val="7030A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71" name="Oval 528"/>
                <p:cNvSpPr>
                  <a:spLocks noChangeArrowheads="1"/>
                </p:cNvSpPr>
                <p:nvPr/>
              </p:nvSpPr>
              <p:spPr bwMode="auto">
                <a:xfrm rot="21048586" flipH="1">
                  <a:off x="3816764" y="3321051"/>
                  <a:ext cx="68543" cy="68544"/>
                </a:xfrm>
                <a:prstGeom prst="ellipse">
                  <a:avLst/>
                </a:prstGeom>
                <a:noFill/>
                <a:ln w="19050" cap="flat">
                  <a:solidFill>
                    <a:srgbClr val="E5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72" name="Oval 571"/>
                <p:cNvSpPr>
                  <a:spLocks noChangeArrowheads="1"/>
                </p:cNvSpPr>
                <p:nvPr/>
              </p:nvSpPr>
              <p:spPr bwMode="auto">
                <a:xfrm rot="16181924" flipH="1">
                  <a:off x="3856069" y="2954497"/>
                  <a:ext cx="68543" cy="68544"/>
                </a:xfrm>
                <a:prstGeom prst="ellipse">
                  <a:avLst/>
                </a:prstGeom>
                <a:noFill/>
                <a:ln w="19050" cap="flat">
                  <a:solidFill>
                    <a:srgbClr val="0000A3"/>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73" name="Oval 572"/>
                <p:cNvSpPr>
                  <a:spLocks noChangeArrowheads="1"/>
                </p:cNvSpPr>
                <p:nvPr/>
              </p:nvSpPr>
              <p:spPr bwMode="auto">
                <a:xfrm rot="16181924" flipH="1">
                  <a:off x="3844774" y="2846218"/>
                  <a:ext cx="68543" cy="68544"/>
                </a:xfrm>
                <a:prstGeom prst="ellipse">
                  <a:avLst/>
                </a:prstGeom>
                <a:noFill/>
                <a:ln w="19050" cap="flat">
                  <a:solidFill>
                    <a:srgbClr val="00008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74" name="Oval 570"/>
                <p:cNvSpPr>
                  <a:spLocks noChangeArrowheads="1"/>
                </p:cNvSpPr>
                <p:nvPr/>
              </p:nvSpPr>
              <p:spPr bwMode="auto">
                <a:xfrm rot="16181924" flipH="1">
                  <a:off x="3863216" y="2722880"/>
                  <a:ext cx="68543" cy="68544"/>
                </a:xfrm>
                <a:prstGeom prst="ellipse">
                  <a:avLst/>
                </a:prstGeom>
                <a:noFill/>
                <a:ln w="19050" cap="flat">
                  <a:solidFill>
                    <a:srgbClr val="0000B8"/>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75" name="Oval 572"/>
                <p:cNvSpPr>
                  <a:spLocks noChangeArrowheads="1"/>
                </p:cNvSpPr>
                <p:nvPr/>
              </p:nvSpPr>
              <p:spPr bwMode="auto">
                <a:xfrm rot="16181924" flipH="1">
                  <a:off x="3784579" y="2766663"/>
                  <a:ext cx="68543" cy="68544"/>
                </a:xfrm>
                <a:prstGeom prst="ellipse">
                  <a:avLst/>
                </a:prstGeom>
                <a:noFill/>
                <a:ln w="19050" cap="flat">
                  <a:solidFill>
                    <a:srgbClr val="00008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76" name="Oval 528"/>
                <p:cNvSpPr>
                  <a:spLocks noChangeArrowheads="1"/>
                </p:cNvSpPr>
                <p:nvPr/>
              </p:nvSpPr>
              <p:spPr bwMode="auto">
                <a:xfrm rot="551414">
                  <a:off x="3721024" y="3411560"/>
                  <a:ext cx="68543" cy="68544"/>
                </a:xfrm>
                <a:prstGeom prst="ellipse">
                  <a:avLst/>
                </a:prstGeom>
                <a:noFill/>
                <a:ln w="19050" cap="flat">
                  <a:solidFill>
                    <a:srgbClr val="E5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77" name="Oval 529"/>
                <p:cNvSpPr>
                  <a:spLocks noChangeArrowheads="1"/>
                </p:cNvSpPr>
                <p:nvPr/>
              </p:nvSpPr>
              <p:spPr bwMode="auto">
                <a:xfrm rot="551414">
                  <a:off x="3678089" y="3490128"/>
                  <a:ext cx="68543" cy="68544"/>
                </a:xfrm>
                <a:prstGeom prst="ellipse">
                  <a:avLst/>
                </a:prstGeom>
                <a:noFill/>
                <a:ln w="19050" cap="flat">
                  <a:solidFill>
                    <a:srgbClr val="FA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78" name="Oval 530"/>
                <p:cNvSpPr>
                  <a:spLocks noChangeArrowheads="1"/>
                </p:cNvSpPr>
                <p:nvPr/>
              </p:nvSpPr>
              <p:spPr bwMode="auto">
                <a:xfrm rot="551414">
                  <a:off x="3601512" y="3451372"/>
                  <a:ext cx="68543" cy="68544"/>
                </a:xfrm>
                <a:prstGeom prst="ellipse">
                  <a:avLst/>
                </a:prstGeom>
                <a:noFill/>
                <a:ln w="19050" cap="flat">
                  <a:solidFill>
                    <a:srgbClr val="FF0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79" name="Oval 531"/>
                <p:cNvSpPr>
                  <a:spLocks noChangeArrowheads="1"/>
                </p:cNvSpPr>
                <p:nvPr/>
              </p:nvSpPr>
              <p:spPr bwMode="auto">
                <a:xfrm rot="551414">
                  <a:off x="3643865" y="3372876"/>
                  <a:ext cx="68543" cy="68544"/>
                </a:xfrm>
                <a:prstGeom prst="ellipse">
                  <a:avLst/>
                </a:prstGeom>
                <a:noFill/>
                <a:ln w="19050" cap="flat">
                  <a:solidFill>
                    <a:srgbClr val="FF24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80" name="Oval 533"/>
                <p:cNvSpPr>
                  <a:spLocks noChangeArrowheads="1"/>
                </p:cNvSpPr>
                <p:nvPr/>
              </p:nvSpPr>
              <p:spPr bwMode="auto">
                <a:xfrm rot="551414">
                  <a:off x="3506015" y="3507742"/>
                  <a:ext cx="68543" cy="68544"/>
                </a:xfrm>
                <a:prstGeom prst="ellipse">
                  <a:avLst/>
                </a:prstGeom>
                <a:noFill/>
                <a:ln w="19050" cap="flat">
                  <a:solidFill>
                    <a:srgbClr val="FF4D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81" name="Oval 534"/>
                <p:cNvSpPr>
                  <a:spLocks noChangeArrowheads="1"/>
                </p:cNvSpPr>
                <p:nvPr/>
              </p:nvSpPr>
              <p:spPr bwMode="auto">
                <a:xfrm rot="551414">
                  <a:off x="3521990" y="3415361"/>
                  <a:ext cx="68543" cy="68544"/>
                </a:xfrm>
                <a:prstGeom prst="ellipse">
                  <a:avLst/>
                </a:prstGeom>
                <a:noFill/>
                <a:ln w="19050" cap="flat">
                  <a:solidFill>
                    <a:srgbClr val="FF61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82" name="Oval 535"/>
                <p:cNvSpPr>
                  <a:spLocks noChangeArrowheads="1"/>
                </p:cNvSpPr>
                <p:nvPr/>
              </p:nvSpPr>
              <p:spPr bwMode="auto">
                <a:xfrm rot="551414">
                  <a:off x="3398852" y="3488566"/>
                  <a:ext cx="68543" cy="68544"/>
                </a:xfrm>
                <a:prstGeom prst="ellipse">
                  <a:avLst/>
                </a:prstGeom>
                <a:noFill/>
                <a:ln w="19050" cap="flat">
                  <a:solidFill>
                    <a:srgbClr val="FF76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83" name="Oval 537"/>
                <p:cNvSpPr>
                  <a:spLocks noChangeArrowheads="1"/>
                </p:cNvSpPr>
                <p:nvPr/>
              </p:nvSpPr>
              <p:spPr bwMode="auto">
                <a:xfrm rot="551414">
                  <a:off x="3433586" y="3411907"/>
                  <a:ext cx="68543" cy="68544"/>
                </a:xfrm>
                <a:prstGeom prst="ellipse">
                  <a:avLst/>
                </a:prstGeom>
                <a:noFill/>
                <a:ln w="19050" cap="flat">
                  <a:solidFill>
                    <a:srgbClr val="FF9F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84" name="Oval 538"/>
                <p:cNvSpPr>
                  <a:spLocks noChangeArrowheads="1"/>
                </p:cNvSpPr>
                <p:nvPr/>
              </p:nvSpPr>
              <p:spPr bwMode="auto">
                <a:xfrm rot="551414">
                  <a:off x="3299762" y="3419649"/>
                  <a:ext cx="68543" cy="68544"/>
                </a:xfrm>
                <a:prstGeom prst="ellipse">
                  <a:avLst/>
                </a:prstGeom>
                <a:noFill/>
                <a:ln w="19050" cap="flat">
                  <a:solidFill>
                    <a:srgbClr val="FFB3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85" name="Oval 540"/>
                <p:cNvSpPr>
                  <a:spLocks noChangeArrowheads="1"/>
                </p:cNvSpPr>
                <p:nvPr/>
              </p:nvSpPr>
              <p:spPr bwMode="auto">
                <a:xfrm rot="551414">
                  <a:off x="3288747" y="3501991"/>
                  <a:ext cx="68543" cy="68544"/>
                </a:xfrm>
                <a:prstGeom prst="ellipse">
                  <a:avLst/>
                </a:prstGeom>
                <a:noFill/>
                <a:ln w="19050" cap="flat">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86" name="Oval 541"/>
                <p:cNvSpPr>
                  <a:spLocks noChangeArrowheads="1"/>
                </p:cNvSpPr>
                <p:nvPr/>
              </p:nvSpPr>
              <p:spPr bwMode="auto">
                <a:xfrm rot="361157">
                  <a:off x="3127224" y="3430759"/>
                  <a:ext cx="68543" cy="68544"/>
                </a:xfrm>
                <a:prstGeom prst="ellipse">
                  <a:avLst/>
                </a:prstGeom>
                <a:noFill/>
                <a:ln w="19050" cap="flat">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87" name="Oval 542"/>
                <p:cNvSpPr>
                  <a:spLocks noChangeArrowheads="1"/>
                </p:cNvSpPr>
                <p:nvPr/>
              </p:nvSpPr>
              <p:spPr bwMode="auto">
                <a:xfrm rot="361157">
                  <a:off x="3197478" y="3506112"/>
                  <a:ext cx="68543" cy="68544"/>
                </a:xfrm>
                <a:prstGeom prst="ellipse">
                  <a:avLst/>
                </a:prstGeom>
                <a:noFill/>
                <a:ln w="19050" cap="flat">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88" name="Oval 543"/>
                <p:cNvSpPr>
                  <a:spLocks noChangeArrowheads="1"/>
                </p:cNvSpPr>
                <p:nvPr/>
              </p:nvSpPr>
              <p:spPr bwMode="auto">
                <a:xfrm rot="361157">
                  <a:off x="3238948" y="3362731"/>
                  <a:ext cx="68543" cy="68544"/>
                </a:xfrm>
                <a:prstGeom prst="ellipse">
                  <a:avLst/>
                </a:prstGeom>
                <a:noFill/>
                <a:ln w="19050" cap="flat">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89" name="Oval 531"/>
                <p:cNvSpPr>
                  <a:spLocks noChangeArrowheads="1"/>
                </p:cNvSpPr>
                <p:nvPr/>
              </p:nvSpPr>
              <p:spPr bwMode="auto">
                <a:xfrm rot="551414">
                  <a:off x="3832840" y="3417748"/>
                  <a:ext cx="68543" cy="68544"/>
                </a:xfrm>
                <a:prstGeom prst="ellipse">
                  <a:avLst/>
                </a:prstGeom>
                <a:noFill/>
                <a:ln w="19050" cap="flat">
                  <a:solidFill>
                    <a:srgbClr val="FF24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90" name="Oval 528"/>
                <p:cNvSpPr>
                  <a:spLocks noChangeArrowheads="1"/>
                </p:cNvSpPr>
                <p:nvPr/>
              </p:nvSpPr>
              <p:spPr bwMode="auto">
                <a:xfrm rot="21048586" flipH="1">
                  <a:off x="3785432" y="3489723"/>
                  <a:ext cx="68543" cy="68544"/>
                </a:xfrm>
                <a:prstGeom prst="ellipse">
                  <a:avLst/>
                </a:prstGeom>
                <a:noFill/>
                <a:ln w="19050" cap="flat">
                  <a:solidFill>
                    <a:srgbClr val="E5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91" name="Oval 541"/>
                <p:cNvSpPr>
                  <a:spLocks noChangeArrowheads="1"/>
                </p:cNvSpPr>
                <p:nvPr/>
              </p:nvSpPr>
              <p:spPr bwMode="auto">
                <a:xfrm rot="361157">
                  <a:off x="2991652" y="3340768"/>
                  <a:ext cx="68543" cy="68544"/>
                </a:xfrm>
                <a:prstGeom prst="ellipse">
                  <a:avLst/>
                </a:prstGeom>
                <a:noFill/>
                <a:ln w="19050" cap="flat">
                  <a:solidFill>
                    <a:srgbClr val="FFF1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92" name="Oval 543"/>
                <p:cNvSpPr>
                  <a:spLocks noChangeArrowheads="1"/>
                </p:cNvSpPr>
                <p:nvPr/>
              </p:nvSpPr>
              <p:spPr bwMode="auto">
                <a:xfrm rot="361157">
                  <a:off x="3062015" y="3288400"/>
                  <a:ext cx="68543" cy="68544"/>
                </a:xfrm>
                <a:prstGeom prst="ellipse">
                  <a:avLst/>
                </a:prstGeom>
                <a:noFill/>
                <a:ln w="19050" cap="flat">
                  <a:solidFill>
                    <a:srgbClr val="E3FF1B"/>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93" name="Oval 544"/>
                <p:cNvSpPr>
                  <a:spLocks noChangeArrowheads="1"/>
                </p:cNvSpPr>
                <p:nvPr/>
              </p:nvSpPr>
              <p:spPr bwMode="auto">
                <a:xfrm rot="361157">
                  <a:off x="2952366" y="3250722"/>
                  <a:ext cx="68543" cy="68544"/>
                </a:xfrm>
                <a:prstGeom prst="ellipse">
                  <a:avLst/>
                </a:prstGeom>
                <a:noFill/>
                <a:ln w="19050" cap="flat">
                  <a:solidFill>
                    <a:srgbClr val="CFFF2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94" name="Oval 545"/>
                <p:cNvSpPr>
                  <a:spLocks noChangeArrowheads="1"/>
                </p:cNvSpPr>
                <p:nvPr/>
              </p:nvSpPr>
              <p:spPr bwMode="auto">
                <a:xfrm rot="361157">
                  <a:off x="2958643" y="3137204"/>
                  <a:ext cx="68543" cy="68544"/>
                </a:xfrm>
                <a:prstGeom prst="ellipse">
                  <a:avLst/>
                </a:prstGeom>
                <a:noFill/>
                <a:ln w="19050" cap="flat">
                  <a:solidFill>
                    <a:srgbClr val="BAFF44"/>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95" name="Oval 547"/>
                <p:cNvSpPr>
                  <a:spLocks noChangeArrowheads="1"/>
                </p:cNvSpPr>
                <p:nvPr/>
              </p:nvSpPr>
              <p:spPr bwMode="auto">
                <a:xfrm rot="361157">
                  <a:off x="3029594" y="3085474"/>
                  <a:ext cx="68543" cy="68544"/>
                </a:xfrm>
                <a:prstGeom prst="ellipse">
                  <a:avLst/>
                </a:prstGeom>
                <a:noFill/>
                <a:ln w="19050" cap="flat">
                  <a:solidFill>
                    <a:srgbClr val="91FF6D"/>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96" name="Oval 548"/>
                <p:cNvSpPr>
                  <a:spLocks noChangeArrowheads="1"/>
                </p:cNvSpPr>
                <p:nvPr/>
              </p:nvSpPr>
              <p:spPr bwMode="auto">
                <a:xfrm rot="361157">
                  <a:off x="2953103" y="3032641"/>
                  <a:ext cx="68543" cy="68544"/>
                </a:xfrm>
                <a:prstGeom prst="ellipse">
                  <a:avLst/>
                </a:prstGeom>
                <a:noFill/>
                <a:ln w="19050" cap="flat">
                  <a:solidFill>
                    <a:srgbClr val="00B05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97" name="Oval 551"/>
                <p:cNvSpPr>
                  <a:spLocks noChangeArrowheads="1"/>
                </p:cNvSpPr>
                <p:nvPr/>
              </p:nvSpPr>
              <p:spPr bwMode="auto">
                <a:xfrm rot="361157">
                  <a:off x="3037472" y="2988309"/>
                  <a:ext cx="68543" cy="68544"/>
                </a:xfrm>
                <a:prstGeom prst="ellipse">
                  <a:avLst/>
                </a:prstGeom>
                <a:noFill/>
                <a:ln w="19050" cap="flat">
                  <a:solidFill>
                    <a:srgbClr val="02CA96"/>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98" name="Oval 552"/>
                <p:cNvSpPr>
                  <a:spLocks noChangeArrowheads="1"/>
                </p:cNvSpPr>
                <p:nvPr/>
              </p:nvSpPr>
              <p:spPr bwMode="auto">
                <a:xfrm rot="361157">
                  <a:off x="2980603" y="2928466"/>
                  <a:ext cx="68543" cy="68544"/>
                </a:xfrm>
                <a:prstGeom prst="ellipse">
                  <a:avLst/>
                </a:prstGeom>
                <a:noFill/>
                <a:ln w="19050" cap="flat">
                  <a:solidFill>
                    <a:srgbClr val="2BFFD3"/>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99" name="Oval 554"/>
                <p:cNvSpPr>
                  <a:spLocks noChangeArrowheads="1"/>
                </p:cNvSpPr>
                <p:nvPr/>
              </p:nvSpPr>
              <p:spPr bwMode="auto">
                <a:xfrm rot="361157">
                  <a:off x="3060552" y="2871562"/>
                  <a:ext cx="68543" cy="68544"/>
                </a:xfrm>
                <a:prstGeom prst="ellipse">
                  <a:avLst/>
                </a:prstGeom>
                <a:noFill/>
                <a:ln w="19050" cap="flat">
                  <a:solidFill>
                    <a:srgbClr val="02FFFC"/>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00" name="Oval 556"/>
                <p:cNvSpPr>
                  <a:spLocks noChangeArrowheads="1"/>
                </p:cNvSpPr>
                <p:nvPr/>
              </p:nvSpPr>
              <p:spPr bwMode="auto">
                <a:xfrm rot="361157">
                  <a:off x="2982711" y="2840381"/>
                  <a:ext cx="68543" cy="68544"/>
                </a:xfrm>
                <a:prstGeom prst="ellipse">
                  <a:avLst/>
                </a:prstGeom>
                <a:noFill/>
                <a:ln w="19050" cap="flat">
                  <a:solidFill>
                    <a:srgbClr val="00D8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01" name="Oval 557"/>
                <p:cNvSpPr>
                  <a:spLocks noChangeArrowheads="1"/>
                </p:cNvSpPr>
                <p:nvPr/>
              </p:nvSpPr>
              <p:spPr bwMode="auto">
                <a:xfrm rot="361157">
                  <a:off x="3033736" y="2771811"/>
                  <a:ext cx="68543" cy="68544"/>
                </a:xfrm>
                <a:prstGeom prst="ellipse">
                  <a:avLst/>
                </a:prstGeom>
                <a:noFill/>
                <a:ln w="19050" cap="flat">
                  <a:solidFill>
                    <a:srgbClr val="00C3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02" name="Oval 558"/>
                <p:cNvSpPr>
                  <a:spLocks noChangeArrowheads="1"/>
                </p:cNvSpPr>
                <p:nvPr/>
              </p:nvSpPr>
              <p:spPr bwMode="auto">
                <a:xfrm rot="361157">
                  <a:off x="2975555" y="2731214"/>
                  <a:ext cx="68543" cy="68544"/>
                </a:xfrm>
                <a:prstGeom prst="ellipse">
                  <a:avLst/>
                </a:prstGeom>
                <a:noFill/>
                <a:ln w="19050" cap="flat">
                  <a:solidFill>
                    <a:srgbClr val="00A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03" name="Oval 557"/>
                <p:cNvSpPr>
                  <a:spLocks noChangeArrowheads="1"/>
                </p:cNvSpPr>
                <p:nvPr/>
              </p:nvSpPr>
              <p:spPr bwMode="auto">
                <a:xfrm rot="361157">
                  <a:off x="3058064" y="2654582"/>
                  <a:ext cx="68543" cy="68544"/>
                </a:xfrm>
                <a:prstGeom prst="ellipse">
                  <a:avLst/>
                </a:prstGeom>
                <a:noFill/>
                <a:ln w="19050" cap="flat">
                  <a:solidFill>
                    <a:srgbClr val="00C3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04" name="Oval 558"/>
                <p:cNvSpPr>
                  <a:spLocks noChangeArrowheads="1"/>
                </p:cNvSpPr>
                <p:nvPr/>
              </p:nvSpPr>
              <p:spPr bwMode="auto">
                <a:xfrm rot="361157">
                  <a:off x="2982711" y="2607718"/>
                  <a:ext cx="68543" cy="68544"/>
                </a:xfrm>
                <a:prstGeom prst="ellipse">
                  <a:avLst/>
                </a:prstGeom>
                <a:noFill/>
                <a:ln w="19050" cap="flat">
                  <a:solidFill>
                    <a:srgbClr val="00AFFF"/>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05" name="Oval 541"/>
                <p:cNvSpPr>
                  <a:spLocks noChangeArrowheads="1"/>
                </p:cNvSpPr>
                <p:nvPr/>
              </p:nvSpPr>
              <p:spPr bwMode="auto">
                <a:xfrm rot="361157">
                  <a:off x="2972454" y="3496541"/>
                  <a:ext cx="68543" cy="68544"/>
                </a:xfrm>
                <a:prstGeom prst="ellipse">
                  <a:avLst/>
                </a:prstGeom>
                <a:noFill/>
                <a:ln w="19050" cap="flat">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06" name="Oval 543"/>
                <p:cNvSpPr>
                  <a:spLocks noChangeArrowheads="1"/>
                </p:cNvSpPr>
                <p:nvPr/>
              </p:nvSpPr>
              <p:spPr bwMode="auto">
                <a:xfrm rot="361157">
                  <a:off x="3033995" y="3419468"/>
                  <a:ext cx="68543" cy="68544"/>
                </a:xfrm>
                <a:prstGeom prst="ellipse">
                  <a:avLst/>
                </a:prstGeom>
                <a:noFill/>
                <a:ln w="19050" cap="flat">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07" name="Oval 568"/>
                <p:cNvSpPr>
                  <a:spLocks noChangeArrowheads="1"/>
                </p:cNvSpPr>
                <p:nvPr/>
              </p:nvSpPr>
              <p:spPr bwMode="auto">
                <a:xfrm rot="5418076">
                  <a:off x="3850407" y="2603505"/>
                  <a:ext cx="68543" cy="68544"/>
                </a:xfrm>
                <a:prstGeom prst="ellipse">
                  <a:avLst/>
                </a:prstGeom>
                <a:noFill/>
                <a:ln w="19050" cap="flat">
                  <a:solidFill>
                    <a:srgbClr val="0000E1"/>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08" name="Oval 551"/>
                <p:cNvSpPr>
                  <a:spLocks noChangeArrowheads="1"/>
                </p:cNvSpPr>
                <p:nvPr/>
              </p:nvSpPr>
              <p:spPr bwMode="auto">
                <a:xfrm rot="361157">
                  <a:off x="3259134" y="2978681"/>
                  <a:ext cx="68543" cy="68544"/>
                </a:xfrm>
                <a:prstGeom prst="ellipse">
                  <a:avLst/>
                </a:prstGeom>
                <a:noFill/>
                <a:ln w="19050" cap="flat">
                  <a:solidFill>
                    <a:srgbClr val="02CA96"/>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09" name="Oval 541"/>
                <p:cNvSpPr>
                  <a:spLocks noChangeArrowheads="1"/>
                </p:cNvSpPr>
                <p:nvPr/>
              </p:nvSpPr>
              <p:spPr bwMode="auto">
                <a:xfrm rot="361157">
                  <a:off x="3301472" y="3194670"/>
                  <a:ext cx="68543" cy="68544"/>
                </a:xfrm>
                <a:prstGeom prst="ellipse">
                  <a:avLst/>
                </a:prstGeom>
                <a:noFill/>
                <a:ln w="19050" cap="flat">
                  <a:solidFill>
                    <a:srgbClr val="FFF1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10" name="Oval 526"/>
                <p:cNvSpPr>
                  <a:spLocks noChangeArrowheads="1"/>
                </p:cNvSpPr>
                <p:nvPr/>
              </p:nvSpPr>
              <p:spPr bwMode="auto">
                <a:xfrm rot="551414">
                  <a:off x="3755978" y="3053420"/>
                  <a:ext cx="68543" cy="68544"/>
                </a:xfrm>
                <a:prstGeom prst="ellipse">
                  <a:avLst/>
                </a:prstGeom>
                <a:noFill/>
                <a:ln w="19050" cap="flat">
                  <a:solidFill>
                    <a:srgbClr val="B30976"/>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111" name="Oval 539"/>
                <p:cNvSpPr>
                  <a:spLocks noChangeArrowheads="1"/>
                </p:cNvSpPr>
                <p:nvPr/>
              </p:nvSpPr>
              <p:spPr bwMode="auto">
                <a:xfrm rot="551414">
                  <a:off x="3352210" y="3089124"/>
                  <a:ext cx="68543" cy="68544"/>
                </a:xfrm>
                <a:prstGeom prst="ellipse">
                  <a:avLst/>
                </a:prstGeom>
                <a:noFill/>
                <a:ln w="19050" cap="flat">
                  <a:solidFill>
                    <a:srgbClr val="FFC8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grpSp>
        </p:grpSp>
        <p:sp>
          <p:nvSpPr>
            <p:cNvPr id="209" name="TextBox 208"/>
            <p:cNvSpPr txBox="1"/>
            <p:nvPr/>
          </p:nvSpPr>
          <p:spPr>
            <a:xfrm>
              <a:off x="4931206" y="1399250"/>
              <a:ext cx="998543" cy="216715"/>
            </a:xfrm>
            <a:prstGeom prst="rect">
              <a:avLst/>
            </a:prstGeom>
            <a:noFill/>
          </p:spPr>
          <p:txBody>
            <a:bodyPr wrap="none" rtlCol="0">
              <a:spAutoFit/>
            </a:bodyPr>
            <a:lstStyle/>
            <a:p>
              <a:pPr algn="ctr"/>
              <a:r>
                <a:rPr lang="en-GB" sz="1200" dirty="0">
                  <a:latin typeface="Arial" pitchFamily="34" charset="0"/>
                  <a:cs typeface="Arial" pitchFamily="34" charset="0"/>
                </a:rPr>
                <a:t>Orientation map</a:t>
              </a:r>
            </a:p>
          </p:txBody>
        </p:sp>
        <p:sp>
          <p:nvSpPr>
            <p:cNvPr id="210" name="Rectangle 209"/>
            <p:cNvSpPr/>
            <p:nvPr/>
          </p:nvSpPr>
          <p:spPr>
            <a:xfrm>
              <a:off x="5451726" y="2338140"/>
              <a:ext cx="328940" cy="349065"/>
            </a:xfrm>
            <a:prstGeom prst="rect">
              <a:avLst/>
            </a:prstGeom>
            <a:noFill/>
            <a:ln w="381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itchFamily="34" charset="0"/>
                <a:cs typeface="Arial" pitchFamily="34" charset="0"/>
              </a:endParaRPr>
            </a:p>
          </p:txBody>
        </p:sp>
        <p:grpSp>
          <p:nvGrpSpPr>
            <p:cNvPr id="227" name="Group 226"/>
            <p:cNvGrpSpPr/>
            <p:nvPr/>
          </p:nvGrpSpPr>
          <p:grpSpPr>
            <a:xfrm>
              <a:off x="4784930" y="4243823"/>
              <a:ext cx="1187258" cy="822081"/>
              <a:chOff x="890194" y="1196109"/>
              <a:chExt cx="1334683" cy="924161"/>
            </a:xfrm>
          </p:grpSpPr>
          <p:sp>
            <p:nvSpPr>
              <p:cNvPr id="228" name="Line 10"/>
              <p:cNvSpPr>
                <a:spLocks noChangeShapeType="1"/>
              </p:cNvSpPr>
              <p:nvPr/>
            </p:nvSpPr>
            <p:spPr bwMode="auto">
              <a:xfrm flipV="1">
                <a:off x="2224877" y="1196109"/>
                <a:ext cx="0" cy="924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29" name="Line 12"/>
              <p:cNvSpPr>
                <a:spLocks noChangeShapeType="1"/>
              </p:cNvSpPr>
              <p:nvPr/>
            </p:nvSpPr>
            <p:spPr bwMode="auto">
              <a:xfrm>
                <a:off x="890194" y="2120270"/>
                <a:ext cx="133468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30" name="Line 13"/>
              <p:cNvSpPr>
                <a:spLocks noChangeShapeType="1"/>
              </p:cNvSpPr>
              <p:nvPr/>
            </p:nvSpPr>
            <p:spPr bwMode="auto">
              <a:xfrm flipV="1">
                <a:off x="890194" y="1196109"/>
                <a:ext cx="0" cy="924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grpSp>
        <p:grpSp>
          <p:nvGrpSpPr>
            <p:cNvPr id="231" name="Group 230"/>
            <p:cNvGrpSpPr/>
            <p:nvPr/>
          </p:nvGrpSpPr>
          <p:grpSpPr>
            <a:xfrm>
              <a:off x="5128226" y="4282267"/>
              <a:ext cx="498339" cy="783637"/>
              <a:chOff x="-7108825" y="3992474"/>
              <a:chExt cx="6410325" cy="2933700"/>
            </a:xfrm>
          </p:grpSpPr>
          <p:sp>
            <p:nvSpPr>
              <p:cNvPr id="232" name="Freeform 179"/>
              <p:cNvSpPr>
                <a:spLocks/>
              </p:cNvSpPr>
              <p:nvPr/>
            </p:nvSpPr>
            <p:spPr bwMode="auto">
              <a:xfrm>
                <a:off x="-3422650" y="4411574"/>
                <a:ext cx="2724150" cy="2514600"/>
              </a:xfrm>
              <a:custGeom>
                <a:avLst/>
                <a:gdLst>
                  <a:gd name="T0" fmla="*/ 1686 w 1716"/>
                  <a:gd name="T1" fmla="*/ 1584 h 1584"/>
                  <a:gd name="T2" fmla="*/ 1644 w 1716"/>
                  <a:gd name="T3" fmla="*/ 1584 h 1584"/>
                  <a:gd name="T4" fmla="*/ 1602 w 1716"/>
                  <a:gd name="T5" fmla="*/ 1578 h 1584"/>
                  <a:gd name="T6" fmla="*/ 1566 w 1716"/>
                  <a:gd name="T7" fmla="*/ 1572 h 1584"/>
                  <a:gd name="T8" fmla="*/ 1524 w 1716"/>
                  <a:gd name="T9" fmla="*/ 1554 h 1584"/>
                  <a:gd name="T10" fmla="*/ 1482 w 1716"/>
                  <a:gd name="T11" fmla="*/ 1542 h 1584"/>
                  <a:gd name="T12" fmla="*/ 1440 w 1716"/>
                  <a:gd name="T13" fmla="*/ 1524 h 1584"/>
                  <a:gd name="T14" fmla="*/ 1404 w 1716"/>
                  <a:gd name="T15" fmla="*/ 1506 h 1584"/>
                  <a:gd name="T16" fmla="*/ 1362 w 1716"/>
                  <a:gd name="T17" fmla="*/ 1488 h 1584"/>
                  <a:gd name="T18" fmla="*/ 1320 w 1716"/>
                  <a:gd name="T19" fmla="*/ 1470 h 1584"/>
                  <a:gd name="T20" fmla="*/ 1278 w 1716"/>
                  <a:gd name="T21" fmla="*/ 1458 h 1584"/>
                  <a:gd name="T22" fmla="*/ 1242 w 1716"/>
                  <a:gd name="T23" fmla="*/ 1440 h 1584"/>
                  <a:gd name="T24" fmla="*/ 1200 w 1716"/>
                  <a:gd name="T25" fmla="*/ 1422 h 1584"/>
                  <a:gd name="T26" fmla="*/ 1158 w 1716"/>
                  <a:gd name="T27" fmla="*/ 1404 h 1584"/>
                  <a:gd name="T28" fmla="*/ 1116 w 1716"/>
                  <a:gd name="T29" fmla="*/ 1380 h 1584"/>
                  <a:gd name="T30" fmla="*/ 1080 w 1716"/>
                  <a:gd name="T31" fmla="*/ 1350 h 1584"/>
                  <a:gd name="T32" fmla="*/ 1038 w 1716"/>
                  <a:gd name="T33" fmla="*/ 1320 h 1584"/>
                  <a:gd name="T34" fmla="*/ 996 w 1716"/>
                  <a:gd name="T35" fmla="*/ 1290 h 1584"/>
                  <a:gd name="T36" fmla="*/ 954 w 1716"/>
                  <a:gd name="T37" fmla="*/ 1260 h 1584"/>
                  <a:gd name="T38" fmla="*/ 918 w 1716"/>
                  <a:gd name="T39" fmla="*/ 1230 h 1584"/>
                  <a:gd name="T40" fmla="*/ 876 w 1716"/>
                  <a:gd name="T41" fmla="*/ 1194 h 1584"/>
                  <a:gd name="T42" fmla="*/ 834 w 1716"/>
                  <a:gd name="T43" fmla="*/ 1158 h 1584"/>
                  <a:gd name="T44" fmla="*/ 792 w 1716"/>
                  <a:gd name="T45" fmla="*/ 1122 h 1584"/>
                  <a:gd name="T46" fmla="*/ 756 w 1716"/>
                  <a:gd name="T47" fmla="*/ 1080 h 1584"/>
                  <a:gd name="T48" fmla="*/ 714 w 1716"/>
                  <a:gd name="T49" fmla="*/ 1032 h 1584"/>
                  <a:gd name="T50" fmla="*/ 672 w 1716"/>
                  <a:gd name="T51" fmla="*/ 984 h 1584"/>
                  <a:gd name="T52" fmla="*/ 630 w 1716"/>
                  <a:gd name="T53" fmla="*/ 942 h 1584"/>
                  <a:gd name="T54" fmla="*/ 594 w 1716"/>
                  <a:gd name="T55" fmla="*/ 894 h 1584"/>
                  <a:gd name="T56" fmla="*/ 552 w 1716"/>
                  <a:gd name="T57" fmla="*/ 852 h 1584"/>
                  <a:gd name="T58" fmla="*/ 510 w 1716"/>
                  <a:gd name="T59" fmla="*/ 810 h 1584"/>
                  <a:gd name="T60" fmla="*/ 468 w 1716"/>
                  <a:gd name="T61" fmla="*/ 768 h 1584"/>
                  <a:gd name="T62" fmla="*/ 432 w 1716"/>
                  <a:gd name="T63" fmla="*/ 714 h 1584"/>
                  <a:gd name="T64" fmla="*/ 390 w 1716"/>
                  <a:gd name="T65" fmla="*/ 654 h 1584"/>
                  <a:gd name="T66" fmla="*/ 348 w 1716"/>
                  <a:gd name="T67" fmla="*/ 588 h 1584"/>
                  <a:gd name="T68" fmla="*/ 306 w 1716"/>
                  <a:gd name="T69" fmla="*/ 516 h 1584"/>
                  <a:gd name="T70" fmla="*/ 270 w 1716"/>
                  <a:gd name="T71" fmla="*/ 444 h 1584"/>
                  <a:gd name="T72" fmla="*/ 228 w 1716"/>
                  <a:gd name="T73" fmla="*/ 372 h 1584"/>
                  <a:gd name="T74" fmla="*/ 186 w 1716"/>
                  <a:gd name="T75" fmla="*/ 306 h 1584"/>
                  <a:gd name="T76" fmla="*/ 144 w 1716"/>
                  <a:gd name="T77" fmla="*/ 234 h 1584"/>
                  <a:gd name="T78" fmla="*/ 108 w 1716"/>
                  <a:gd name="T79" fmla="*/ 168 h 1584"/>
                  <a:gd name="T80" fmla="*/ 66 w 1716"/>
                  <a:gd name="T81" fmla="*/ 102 h 1584"/>
                  <a:gd name="T82" fmla="*/ 24 w 1716"/>
                  <a:gd name="T83" fmla="*/ 36 h 1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16" h="1584">
                    <a:moveTo>
                      <a:pt x="1716" y="1584"/>
                    </a:moveTo>
                    <a:lnTo>
                      <a:pt x="1698" y="1584"/>
                    </a:lnTo>
                    <a:lnTo>
                      <a:pt x="1686" y="1584"/>
                    </a:lnTo>
                    <a:lnTo>
                      <a:pt x="1674" y="1584"/>
                    </a:lnTo>
                    <a:lnTo>
                      <a:pt x="1656" y="1584"/>
                    </a:lnTo>
                    <a:lnTo>
                      <a:pt x="1644" y="1584"/>
                    </a:lnTo>
                    <a:lnTo>
                      <a:pt x="1632" y="1584"/>
                    </a:lnTo>
                    <a:lnTo>
                      <a:pt x="1620" y="1584"/>
                    </a:lnTo>
                    <a:lnTo>
                      <a:pt x="1602" y="1578"/>
                    </a:lnTo>
                    <a:lnTo>
                      <a:pt x="1590" y="1578"/>
                    </a:lnTo>
                    <a:lnTo>
                      <a:pt x="1578" y="1572"/>
                    </a:lnTo>
                    <a:lnTo>
                      <a:pt x="1566" y="1572"/>
                    </a:lnTo>
                    <a:lnTo>
                      <a:pt x="1548" y="1566"/>
                    </a:lnTo>
                    <a:lnTo>
                      <a:pt x="1536" y="1560"/>
                    </a:lnTo>
                    <a:lnTo>
                      <a:pt x="1524" y="1554"/>
                    </a:lnTo>
                    <a:lnTo>
                      <a:pt x="1512" y="1548"/>
                    </a:lnTo>
                    <a:lnTo>
                      <a:pt x="1494" y="1548"/>
                    </a:lnTo>
                    <a:lnTo>
                      <a:pt x="1482" y="1542"/>
                    </a:lnTo>
                    <a:lnTo>
                      <a:pt x="1470" y="1536"/>
                    </a:lnTo>
                    <a:lnTo>
                      <a:pt x="1458" y="1530"/>
                    </a:lnTo>
                    <a:lnTo>
                      <a:pt x="1440" y="1524"/>
                    </a:lnTo>
                    <a:lnTo>
                      <a:pt x="1428" y="1518"/>
                    </a:lnTo>
                    <a:lnTo>
                      <a:pt x="1416" y="1512"/>
                    </a:lnTo>
                    <a:lnTo>
                      <a:pt x="1404" y="1506"/>
                    </a:lnTo>
                    <a:lnTo>
                      <a:pt x="1386" y="1500"/>
                    </a:lnTo>
                    <a:lnTo>
                      <a:pt x="1374" y="1494"/>
                    </a:lnTo>
                    <a:lnTo>
                      <a:pt x="1362" y="1488"/>
                    </a:lnTo>
                    <a:lnTo>
                      <a:pt x="1350" y="1482"/>
                    </a:lnTo>
                    <a:lnTo>
                      <a:pt x="1332" y="1476"/>
                    </a:lnTo>
                    <a:lnTo>
                      <a:pt x="1320" y="1470"/>
                    </a:lnTo>
                    <a:lnTo>
                      <a:pt x="1308" y="1464"/>
                    </a:lnTo>
                    <a:lnTo>
                      <a:pt x="1296" y="1464"/>
                    </a:lnTo>
                    <a:lnTo>
                      <a:pt x="1278" y="1458"/>
                    </a:lnTo>
                    <a:lnTo>
                      <a:pt x="1266" y="1452"/>
                    </a:lnTo>
                    <a:lnTo>
                      <a:pt x="1254" y="1446"/>
                    </a:lnTo>
                    <a:lnTo>
                      <a:pt x="1242" y="1440"/>
                    </a:lnTo>
                    <a:lnTo>
                      <a:pt x="1224" y="1434"/>
                    </a:lnTo>
                    <a:lnTo>
                      <a:pt x="1212" y="1428"/>
                    </a:lnTo>
                    <a:lnTo>
                      <a:pt x="1200" y="1422"/>
                    </a:lnTo>
                    <a:lnTo>
                      <a:pt x="1188" y="1416"/>
                    </a:lnTo>
                    <a:lnTo>
                      <a:pt x="1170" y="1410"/>
                    </a:lnTo>
                    <a:lnTo>
                      <a:pt x="1158" y="1404"/>
                    </a:lnTo>
                    <a:lnTo>
                      <a:pt x="1146" y="1392"/>
                    </a:lnTo>
                    <a:lnTo>
                      <a:pt x="1134" y="1386"/>
                    </a:lnTo>
                    <a:lnTo>
                      <a:pt x="1116" y="1380"/>
                    </a:lnTo>
                    <a:lnTo>
                      <a:pt x="1104" y="1368"/>
                    </a:lnTo>
                    <a:lnTo>
                      <a:pt x="1092" y="1362"/>
                    </a:lnTo>
                    <a:lnTo>
                      <a:pt x="1080" y="1350"/>
                    </a:lnTo>
                    <a:lnTo>
                      <a:pt x="1062" y="1338"/>
                    </a:lnTo>
                    <a:lnTo>
                      <a:pt x="1050" y="1332"/>
                    </a:lnTo>
                    <a:lnTo>
                      <a:pt x="1038" y="1320"/>
                    </a:lnTo>
                    <a:lnTo>
                      <a:pt x="1026" y="1308"/>
                    </a:lnTo>
                    <a:lnTo>
                      <a:pt x="1008" y="1302"/>
                    </a:lnTo>
                    <a:lnTo>
                      <a:pt x="996" y="1290"/>
                    </a:lnTo>
                    <a:lnTo>
                      <a:pt x="984" y="1278"/>
                    </a:lnTo>
                    <a:lnTo>
                      <a:pt x="972" y="1272"/>
                    </a:lnTo>
                    <a:lnTo>
                      <a:pt x="954" y="1260"/>
                    </a:lnTo>
                    <a:lnTo>
                      <a:pt x="942" y="1248"/>
                    </a:lnTo>
                    <a:lnTo>
                      <a:pt x="930" y="1236"/>
                    </a:lnTo>
                    <a:lnTo>
                      <a:pt x="918" y="1230"/>
                    </a:lnTo>
                    <a:lnTo>
                      <a:pt x="900" y="1218"/>
                    </a:lnTo>
                    <a:lnTo>
                      <a:pt x="888" y="1206"/>
                    </a:lnTo>
                    <a:lnTo>
                      <a:pt x="876" y="1194"/>
                    </a:lnTo>
                    <a:lnTo>
                      <a:pt x="864" y="1182"/>
                    </a:lnTo>
                    <a:lnTo>
                      <a:pt x="846" y="1170"/>
                    </a:lnTo>
                    <a:lnTo>
                      <a:pt x="834" y="1158"/>
                    </a:lnTo>
                    <a:lnTo>
                      <a:pt x="822" y="1146"/>
                    </a:lnTo>
                    <a:lnTo>
                      <a:pt x="810" y="1134"/>
                    </a:lnTo>
                    <a:lnTo>
                      <a:pt x="792" y="1122"/>
                    </a:lnTo>
                    <a:lnTo>
                      <a:pt x="780" y="1110"/>
                    </a:lnTo>
                    <a:lnTo>
                      <a:pt x="768" y="1092"/>
                    </a:lnTo>
                    <a:lnTo>
                      <a:pt x="756" y="1080"/>
                    </a:lnTo>
                    <a:lnTo>
                      <a:pt x="738" y="1062"/>
                    </a:lnTo>
                    <a:lnTo>
                      <a:pt x="726" y="1050"/>
                    </a:lnTo>
                    <a:lnTo>
                      <a:pt x="714" y="1032"/>
                    </a:lnTo>
                    <a:lnTo>
                      <a:pt x="702" y="1020"/>
                    </a:lnTo>
                    <a:lnTo>
                      <a:pt x="684" y="1002"/>
                    </a:lnTo>
                    <a:lnTo>
                      <a:pt x="672" y="984"/>
                    </a:lnTo>
                    <a:lnTo>
                      <a:pt x="660" y="972"/>
                    </a:lnTo>
                    <a:lnTo>
                      <a:pt x="648" y="954"/>
                    </a:lnTo>
                    <a:lnTo>
                      <a:pt x="630" y="942"/>
                    </a:lnTo>
                    <a:lnTo>
                      <a:pt x="618" y="924"/>
                    </a:lnTo>
                    <a:lnTo>
                      <a:pt x="606" y="912"/>
                    </a:lnTo>
                    <a:lnTo>
                      <a:pt x="594" y="894"/>
                    </a:lnTo>
                    <a:lnTo>
                      <a:pt x="576" y="882"/>
                    </a:lnTo>
                    <a:lnTo>
                      <a:pt x="564" y="870"/>
                    </a:lnTo>
                    <a:lnTo>
                      <a:pt x="552" y="852"/>
                    </a:lnTo>
                    <a:lnTo>
                      <a:pt x="540" y="840"/>
                    </a:lnTo>
                    <a:lnTo>
                      <a:pt x="522" y="828"/>
                    </a:lnTo>
                    <a:lnTo>
                      <a:pt x="510" y="810"/>
                    </a:lnTo>
                    <a:lnTo>
                      <a:pt x="498" y="798"/>
                    </a:lnTo>
                    <a:lnTo>
                      <a:pt x="486" y="780"/>
                    </a:lnTo>
                    <a:lnTo>
                      <a:pt x="468" y="768"/>
                    </a:lnTo>
                    <a:lnTo>
                      <a:pt x="456" y="750"/>
                    </a:lnTo>
                    <a:lnTo>
                      <a:pt x="444" y="732"/>
                    </a:lnTo>
                    <a:lnTo>
                      <a:pt x="432" y="714"/>
                    </a:lnTo>
                    <a:lnTo>
                      <a:pt x="414" y="696"/>
                    </a:lnTo>
                    <a:lnTo>
                      <a:pt x="402" y="678"/>
                    </a:lnTo>
                    <a:lnTo>
                      <a:pt x="390" y="654"/>
                    </a:lnTo>
                    <a:lnTo>
                      <a:pt x="378" y="630"/>
                    </a:lnTo>
                    <a:lnTo>
                      <a:pt x="360" y="612"/>
                    </a:lnTo>
                    <a:lnTo>
                      <a:pt x="348" y="588"/>
                    </a:lnTo>
                    <a:lnTo>
                      <a:pt x="336" y="564"/>
                    </a:lnTo>
                    <a:lnTo>
                      <a:pt x="324" y="540"/>
                    </a:lnTo>
                    <a:lnTo>
                      <a:pt x="306" y="516"/>
                    </a:lnTo>
                    <a:lnTo>
                      <a:pt x="294" y="492"/>
                    </a:lnTo>
                    <a:lnTo>
                      <a:pt x="282" y="468"/>
                    </a:lnTo>
                    <a:lnTo>
                      <a:pt x="270" y="444"/>
                    </a:lnTo>
                    <a:lnTo>
                      <a:pt x="252" y="420"/>
                    </a:lnTo>
                    <a:lnTo>
                      <a:pt x="240" y="396"/>
                    </a:lnTo>
                    <a:lnTo>
                      <a:pt x="228" y="372"/>
                    </a:lnTo>
                    <a:lnTo>
                      <a:pt x="216" y="348"/>
                    </a:lnTo>
                    <a:lnTo>
                      <a:pt x="198" y="324"/>
                    </a:lnTo>
                    <a:lnTo>
                      <a:pt x="186" y="306"/>
                    </a:lnTo>
                    <a:lnTo>
                      <a:pt x="174" y="282"/>
                    </a:lnTo>
                    <a:lnTo>
                      <a:pt x="162" y="258"/>
                    </a:lnTo>
                    <a:lnTo>
                      <a:pt x="144" y="234"/>
                    </a:lnTo>
                    <a:lnTo>
                      <a:pt x="132" y="210"/>
                    </a:lnTo>
                    <a:lnTo>
                      <a:pt x="120" y="192"/>
                    </a:lnTo>
                    <a:lnTo>
                      <a:pt x="108" y="168"/>
                    </a:lnTo>
                    <a:lnTo>
                      <a:pt x="90" y="144"/>
                    </a:lnTo>
                    <a:lnTo>
                      <a:pt x="78" y="126"/>
                    </a:lnTo>
                    <a:lnTo>
                      <a:pt x="66" y="102"/>
                    </a:lnTo>
                    <a:lnTo>
                      <a:pt x="54" y="84"/>
                    </a:lnTo>
                    <a:lnTo>
                      <a:pt x="36" y="60"/>
                    </a:lnTo>
                    <a:lnTo>
                      <a:pt x="24" y="36"/>
                    </a:lnTo>
                    <a:lnTo>
                      <a:pt x="12" y="18"/>
                    </a:lnTo>
                    <a:lnTo>
                      <a:pt x="0" y="0"/>
                    </a:lnTo>
                  </a:path>
                </a:pathLst>
              </a:custGeom>
              <a:noFill/>
              <a:ln w="2857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33" name="Freeform 180"/>
              <p:cNvSpPr>
                <a:spLocks/>
              </p:cNvSpPr>
              <p:nvPr/>
            </p:nvSpPr>
            <p:spPr bwMode="auto">
              <a:xfrm>
                <a:off x="-6146800" y="3992474"/>
                <a:ext cx="2724150" cy="2590800"/>
              </a:xfrm>
              <a:custGeom>
                <a:avLst/>
                <a:gdLst>
                  <a:gd name="T0" fmla="*/ 1686 w 1716"/>
                  <a:gd name="T1" fmla="*/ 222 h 1632"/>
                  <a:gd name="T2" fmla="*/ 1644 w 1716"/>
                  <a:gd name="T3" fmla="*/ 168 h 1632"/>
                  <a:gd name="T4" fmla="*/ 1608 w 1716"/>
                  <a:gd name="T5" fmla="*/ 114 h 1632"/>
                  <a:gd name="T6" fmla="*/ 1566 w 1716"/>
                  <a:gd name="T7" fmla="*/ 78 h 1632"/>
                  <a:gd name="T8" fmla="*/ 1524 w 1716"/>
                  <a:gd name="T9" fmla="*/ 42 h 1632"/>
                  <a:gd name="T10" fmla="*/ 1482 w 1716"/>
                  <a:gd name="T11" fmla="*/ 18 h 1632"/>
                  <a:gd name="T12" fmla="*/ 1446 w 1716"/>
                  <a:gd name="T13" fmla="*/ 6 h 1632"/>
                  <a:gd name="T14" fmla="*/ 1404 w 1716"/>
                  <a:gd name="T15" fmla="*/ 0 h 1632"/>
                  <a:gd name="T16" fmla="*/ 1362 w 1716"/>
                  <a:gd name="T17" fmla="*/ 6 h 1632"/>
                  <a:gd name="T18" fmla="*/ 1320 w 1716"/>
                  <a:gd name="T19" fmla="*/ 24 h 1632"/>
                  <a:gd name="T20" fmla="*/ 1284 w 1716"/>
                  <a:gd name="T21" fmla="*/ 54 h 1632"/>
                  <a:gd name="T22" fmla="*/ 1242 w 1716"/>
                  <a:gd name="T23" fmla="*/ 90 h 1632"/>
                  <a:gd name="T24" fmla="*/ 1200 w 1716"/>
                  <a:gd name="T25" fmla="*/ 132 h 1632"/>
                  <a:gd name="T26" fmla="*/ 1158 w 1716"/>
                  <a:gd name="T27" fmla="*/ 186 h 1632"/>
                  <a:gd name="T28" fmla="*/ 1122 w 1716"/>
                  <a:gd name="T29" fmla="*/ 240 h 1632"/>
                  <a:gd name="T30" fmla="*/ 1080 w 1716"/>
                  <a:gd name="T31" fmla="*/ 300 h 1632"/>
                  <a:gd name="T32" fmla="*/ 1038 w 1716"/>
                  <a:gd name="T33" fmla="*/ 366 h 1632"/>
                  <a:gd name="T34" fmla="*/ 996 w 1716"/>
                  <a:gd name="T35" fmla="*/ 432 h 1632"/>
                  <a:gd name="T36" fmla="*/ 960 w 1716"/>
                  <a:gd name="T37" fmla="*/ 498 h 1632"/>
                  <a:gd name="T38" fmla="*/ 918 w 1716"/>
                  <a:gd name="T39" fmla="*/ 570 h 1632"/>
                  <a:gd name="T40" fmla="*/ 876 w 1716"/>
                  <a:gd name="T41" fmla="*/ 636 h 1632"/>
                  <a:gd name="T42" fmla="*/ 834 w 1716"/>
                  <a:gd name="T43" fmla="*/ 708 h 1632"/>
                  <a:gd name="T44" fmla="*/ 798 w 1716"/>
                  <a:gd name="T45" fmla="*/ 780 h 1632"/>
                  <a:gd name="T46" fmla="*/ 756 w 1716"/>
                  <a:gd name="T47" fmla="*/ 852 h 1632"/>
                  <a:gd name="T48" fmla="*/ 714 w 1716"/>
                  <a:gd name="T49" fmla="*/ 918 h 1632"/>
                  <a:gd name="T50" fmla="*/ 672 w 1716"/>
                  <a:gd name="T51" fmla="*/ 978 h 1632"/>
                  <a:gd name="T52" fmla="*/ 636 w 1716"/>
                  <a:gd name="T53" fmla="*/ 1032 h 1632"/>
                  <a:gd name="T54" fmla="*/ 594 w 1716"/>
                  <a:gd name="T55" fmla="*/ 1074 h 1632"/>
                  <a:gd name="T56" fmla="*/ 552 w 1716"/>
                  <a:gd name="T57" fmla="*/ 1116 h 1632"/>
                  <a:gd name="T58" fmla="*/ 510 w 1716"/>
                  <a:gd name="T59" fmla="*/ 1158 h 1632"/>
                  <a:gd name="T60" fmla="*/ 474 w 1716"/>
                  <a:gd name="T61" fmla="*/ 1206 h 1632"/>
                  <a:gd name="T62" fmla="*/ 432 w 1716"/>
                  <a:gd name="T63" fmla="*/ 1248 h 1632"/>
                  <a:gd name="T64" fmla="*/ 390 w 1716"/>
                  <a:gd name="T65" fmla="*/ 1296 h 1632"/>
                  <a:gd name="T66" fmla="*/ 348 w 1716"/>
                  <a:gd name="T67" fmla="*/ 1344 h 1632"/>
                  <a:gd name="T68" fmla="*/ 312 w 1716"/>
                  <a:gd name="T69" fmla="*/ 1386 h 1632"/>
                  <a:gd name="T70" fmla="*/ 270 w 1716"/>
                  <a:gd name="T71" fmla="*/ 1422 h 1632"/>
                  <a:gd name="T72" fmla="*/ 228 w 1716"/>
                  <a:gd name="T73" fmla="*/ 1458 h 1632"/>
                  <a:gd name="T74" fmla="*/ 186 w 1716"/>
                  <a:gd name="T75" fmla="*/ 1494 h 1632"/>
                  <a:gd name="T76" fmla="*/ 150 w 1716"/>
                  <a:gd name="T77" fmla="*/ 1524 h 1632"/>
                  <a:gd name="T78" fmla="*/ 108 w 1716"/>
                  <a:gd name="T79" fmla="*/ 1554 h 1632"/>
                  <a:gd name="T80" fmla="*/ 66 w 1716"/>
                  <a:gd name="T81" fmla="*/ 1584 h 1632"/>
                  <a:gd name="T82" fmla="*/ 24 w 1716"/>
                  <a:gd name="T83" fmla="*/ 1614 h 1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16" h="1632">
                    <a:moveTo>
                      <a:pt x="1716" y="264"/>
                    </a:moveTo>
                    <a:lnTo>
                      <a:pt x="1698" y="240"/>
                    </a:lnTo>
                    <a:lnTo>
                      <a:pt x="1686" y="222"/>
                    </a:lnTo>
                    <a:lnTo>
                      <a:pt x="1674" y="204"/>
                    </a:lnTo>
                    <a:lnTo>
                      <a:pt x="1662" y="186"/>
                    </a:lnTo>
                    <a:lnTo>
                      <a:pt x="1644" y="168"/>
                    </a:lnTo>
                    <a:lnTo>
                      <a:pt x="1632" y="150"/>
                    </a:lnTo>
                    <a:lnTo>
                      <a:pt x="1620" y="132"/>
                    </a:lnTo>
                    <a:lnTo>
                      <a:pt x="1608" y="114"/>
                    </a:lnTo>
                    <a:lnTo>
                      <a:pt x="1590" y="102"/>
                    </a:lnTo>
                    <a:lnTo>
                      <a:pt x="1578" y="90"/>
                    </a:lnTo>
                    <a:lnTo>
                      <a:pt x="1566" y="78"/>
                    </a:lnTo>
                    <a:lnTo>
                      <a:pt x="1554" y="66"/>
                    </a:lnTo>
                    <a:lnTo>
                      <a:pt x="1536" y="54"/>
                    </a:lnTo>
                    <a:lnTo>
                      <a:pt x="1524" y="42"/>
                    </a:lnTo>
                    <a:lnTo>
                      <a:pt x="1512" y="36"/>
                    </a:lnTo>
                    <a:lnTo>
                      <a:pt x="1500" y="24"/>
                    </a:lnTo>
                    <a:lnTo>
                      <a:pt x="1482" y="18"/>
                    </a:lnTo>
                    <a:lnTo>
                      <a:pt x="1470" y="12"/>
                    </a:lnTo>
                    <a:lnTo>
                      <a:pt x="1458" y="6"/>
                    </a:lnTo>
                    <a:lnTo>
                      <a:pt x="1446" y="6"/>
                    </a:lnTo>
                    <a:lnTo>
                      <a:pt x="1428" y="0"/>
                    </a:lnTo>
                    <a:lnTo>
                      <a:pt x="1416" y="0"/>
                    </a:lnTo>
                    <a:lnTo>
                      <a:pt x="1404" y="0"/>
                    </a:lnTo>
                    <a:lnTo>
                      <a:pt x="1392" y="0"/>
                    </a:lnTo>
                    <a:lnTo>
                      <a:pt x="1374" y="6"/>
                    </a:lnTo>
                    <a:lnTo>
                      <a:pt x="1362" y="6"/>
                    </a:lnTo>
                    <a:lnTo>
                      <a:pt x="1350" y="12"/>
                    </a:lnTo>
                    <a:lnTo>
                      <a:pt x="1338" y="18"/>
                    </a:lnTo>
                    <a:lnTo>
                      <a:pt x="1320" y="24"/>
                    </a:lnTo>
                    <a:lnTo>
                      <a:pt x="1308" y="36"/>
                    </a:lnTo>
                    <a:lnTo>
                      <a:pt x="1296" y="42"/>
                    </a:lnTo>
                    <a:lnTo>
                      <a:pt x="1284" y="54"/>
                    </a:lnTo>
                    <a:lnTo>
                      <a:pt x="1266" y="66"/>
                    </a:lnTo>
                    <a:lnTo>
                      <a:pt x="1254" y="78"/>
                    </a:lnTo>
                    <a:lnTo>
                      <a:pt x="1242" y="90"/>
                    </a:lnTo>
                    <a:lnTo>
                      <a:pt x="1230" y="102"/>
                    </a:lnTo>
                    <a:lnTo>
                      <a:pt x="1212" y="114"/>
                    </a:lnTo>
                    <a:lnTo>
                      <a:pt x="1200" y="132"/>
                    </a:lnTo>
                    <a:lnTo>
                      <a:pt x="1188" y="150"/>
                    </a:lnTo>
                    <a:lnTo>
                      <a:pt x="1176" y="168"/>
                    </a:lnTo>
                    <a:lnTo>
                      <a:pt x="1158" y="186"/>
                    </a:lnTo>
                    <a:lnTo>
                      <a:pt x="1146" y="204"/>
                    </a:lnTo>
                    <a:lnTo>
                      <a:pt x="1134" y="222"/>
                    </a:lnTo>
                    <a:lnTo>
                      <a:pt x="1122" y="240"/>
                    </a:lnTo>
                    <a:lnTo>
                      <a:pt x="1104" y="264"/>
                    </a:lnTo>
                    <a:lnTo>
                      <a:pt x="1092" y="282"/>
                    </a:lnTo>
                    <a:lnTo>
                      <a:pt x="1080" y="300"/>
                    </a:lnTo>
                    <a:lnTo>
                      <a:pt x="1068" y="324"/>
                    </a:lnTo>
                    <a:lnTo>
                      <a:pt x="1050" y="348"/>
                    </a:lnTo>
                    <a:lnTo>
                      <a:pt x="1038" y="366"/>
                    </a:lnTo>
                    <a:lnTo>
                      <a:pt x="1026" y="390"/>
                    </a:lnTo>
                    <a:lnTo>
                      <a:pt x="1014" y="408"/>
                    </a:lnTo>
                    <a:lnTo>
                      <a:pt x="996" y="432"/>
                    </a:lnTo>
                    <a:lnTo>
                      <a:pt x="984" y="456"/>
                    </a:lnTo>
                    <a:lnTo>
                      <a:pt x="972" y="474"/>
                    </a:lnTo>
                    <a:lnTo>
                      <a:pt x="960" y="498"/>
                    </a:lnTo>
                    <a:lnTo>
                      <a:pt x="942" y="522"/>
                    </a:lnTo>
                    <a:lnTo>
                      <a:pt x="930" y="546"/>
                    </a:lnTo>
                    <a:lnTo>
                      <a:pt x="918" y="570"/>
                    </a:lnTo>
                    <a:lnTo>
                      <a:pt x="906" y="588"/>
                    </a:lnTo>
                    <a:lnTo>
                      <a:pt x="888" y="612"/>
                    </a:lnTo>
                    <a:lnTo>
                      <a:pt x="876" y="636"/>
                    </a:lnTo>
                    <a:lnTo>
                      <a:pt x="864" y="660"/>
                    </a:lnTo>
                    <a:lnTo>
                      <a:pt x="852" y="684"/>
                    </a:lnTo>
                    <a:lnTo>
                      <a:pt x="834" y="708"/>
                    </a:lnTo>
                    <a:lnTo>
                      <a:pt x="822" y="732"/>
                    </a:lnTo>
                    <a:lnTo>
                      <a:pt x="810" y="756"/>
                    </a:lnTo>
                    <a:lnTo>
                      <a:pt x="798" y="780"/>
                    </a:lnTo>
                    <a:lnTo>
                      <a:pt x="780" y="804"/>
                    </a:lnTo>
                    <a:lnTo>
                      <a:pt x="768" y="828"/>
                    </a:lnTo>
                    <a:lnTo>
                      <a:pt x="756" y="852"/>
                    </a:lnTo>
                    <a:lnTo>
                      <a:pt x="744" y="876"/>
                    </a:lnTo>
                    <a:lnTo>
                      <a:pt x="726" y="894"/>
                    </a:lnTo>
                    <a:lnTo>
                      <a:pt x="714" y="918"/>
                    </a:lnTo>
                    <a:lnTo>
                      <a:pt x="702" y="942"/>
                    </a:lnTo>
                    <a:lnTo>
                      <a:pt x="690" y="960"/>
                    </a:lnTo>
                    <a:lnTo>
                      <a:pt x="672" y="978"/>
                    </a:lnTo>
                    <a:lnTo>
                      <a:pt x="660" y="996"/>
                    </a:lnTo>
                    <a:lnTo>
                      <a:pt x="648" y="1014"/>
                    </a:lnTo>
                    <a:lnTo>
                      <a:pt x="636" y="1032"/>
                    </a:lnTo>
                    <a:lnTo>
                      <a:pt x="618" y="1044"/>
                    </a:lnTo>
                    <a:lnTo>
                      <a:pt x="606" y="1062"/>
                    </a:lnTo>
                    <a:lnTo>
                      <a:pt x="594" y="1074"/>
                    </a:lnTo>
                    <a:lnTo>
                      <a:pt x="582" y="1092"/>
                    </a:lnTo>
                    <a:lnTo>
                      <a:pt x="564" y="1104"/>
                    </a:lnTo>
                    <a:lnTo>
                      <a:pt x="552" y="1116"/>
                    </a:lnTo>
                    <a:lnTo>
                      <a:pt x="540" y="1134"/>
                    </a:lnTo>
                    <a:lnTo>
                      <a:pt x="528" y="1146"/>
                    </a:lnTo>
                    <a:lnTo>
                      <a:pt x="510" y="1158"/>
                    </a:lnTo>
                    <a:lnTo>
                      <a:pt x="498" y="1176"/>
                    </a:lnTo>
                    <a:lnTo>
                      <a:pt x="486" y="1188"/>
                    </a:lnTo>
                    <a:lnTo>
                      <a:pt x="474" y="1206"/>
                    </a:lnTo>
                    <a:lnTo>
                      <a:pt x="456" y="1218"/>
                    </a:lnTo>
                    <a:lnTo>
                      <a:pt x="444" y="1236"/>
                    </a:lnTo>
                    <a:lnTo>
                      <a:pt x="432" y="1248"/>
                    </a:lnTo>
                    <a:lnTo>
                      <a:pt x="420" y="1266"/>
                    </a:lnTo>
                    <a:lnTo>
                      <a:pt x="402" y="1284"/>
                    </a:lnTo>
                    <a:lnTo>
                      <a:pt x="390" y="1296"/>
                    </a:lnTo>
                    <a:lnTo>
                      <a:pt x="378" y="1314"/>
                    </a:lnTo>
                    <a:lnTo>
                      <a:pt x="366" y="1326"/>
                    </a:lnTo>
                    <a:lnTo>
                      <a:pt x="348" y="1344"/>
                    </a:lnTo>
                    <a:lnTo>
                      <a:pt x="336" y="1356"/>
                    </a:lnTo>
                    <a:lnTo>
                      <a:pt x="324" y="1374"/>
                    </a:lnTo>
                    <a:lnTo>
                      <a:pt x="312" y="1386"/>
                    </a:lnTo>
                    <a:lnTo>
                      <a:pt x="294" y="1398"/>
                    </a:lnTo>
                    <a:lnTo>
                      <a:pt x="282" y="1410"/>
                    </a:lnTo>
                    <a:lnTo>
                      <a:pt x="270" y="1422"/>
                    </a:lnTo>
                    <a:lnTo>
                      <a:pt x="258" y="1434"/>
                    </a:lnTo>
                    <a:lnTo>
                      <a:pt x="240" y="1446"/>
                    </a:lnTo>
                    <a:lnTo>
                      <a:pt x="228" y="1458"/>
                    </a:lnTo>
                    <a:lnTo>
                      <a:pt x="216" y="1470"/>
                    </a:lnTo>
                    <a:lnTo>
                      <a:pt x="204" y="1482"/>
                    </a:lnTo>
                    <a:lnTo>
                      <a:pt x="186" y="1494"/>
                    </a:lnTo>
                    <a:lnTo>
                      <a:pt x="174" y="1500"/>
                    </a:lnTo>
                    <a:lnTo>
                      <a:pt x="162" y="1512"/>
                    </a:lnTo>
                    <a:lnTo>
                      <a:pt x="150" y="1524"/>
                    </a:lnTo>
                    <a:lnTo>
                      <a:pt x="132" y="1536"/>
                    </a:lnTo>
                    <a:lnTo>
                      <a:pt x="120" y="1542"/>
                    </a:lnTo>
                    <a:lnTo>
                      <a:pt x="108" y="1554"/>
                    </a:lnTo>
                    <a:lnTo>
                      <a:pt x="96" y="1566"/>
                    </a:lnTo>
                    <a:lnTo>
                      <a:pt x="78" y="1572"/>
                    </a:lnTo>
                    <a:lnTo>
                      <a:pt x="66" y="1584"/>
                    </a:lnTo>
                    <a:lnTo>
                      <a:pt x="54" y="1596"/>
                    </a:lnTo>
                    <a:lnTo>
                      <a:pt x="42" y="1602"/>
                    </a:lnTo>
                    <a:lnTo>
                      <a:pt x="24" y="1614"/>
                    </a:lnTo>
                    <a:lnTo>
                      <a:pt x="12" y="1626"/>
                    </a:lnTo>
                    <a:lnTo>
                      <a:pt x="0" y="1632"/>
                    </a:lnTo>
                  </a:path>
                </a:pathLst>
              </a:custGeom>
              <a:noFill/>
              <a:ln w="2857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34" name="Freeform 181"/>
              <p:cNvSpPr>
                <a:spLocks/>
              </p:cNvSpPr>
              <p:nvPr/>
            </p:nvSpPr>
            <p:spPr bwMode="auto">
              <a:xfrm>
                <a:off x="-7108825" y="6583274"/>
                <a:ext cx="962025" cy="342900"/>
              </a:xfrm>
              <a:custGeom>
                <a:avLst/>
                <a:gdLst>
                  <a:gd name="T0" fmla="*/ 606 w 606"/>
                  <a:gd name="T1" fmla="*/ 0 h 216"/>
                  <a:gd name="T2" fmla="*/ 594 w 606"/>
                  <a:gd name="T3" fmla="*/ 12 h 216"/>
                  <a:gd name="T4" fmla="*/ 576 w 606"/>
                  <a:gd name="T5" fmla="*/ 18 h 216"/>
                  <a:gd name="T6" fmla="*/ 564 w 606"/>
                  <a:gd name="T7" fmla="*/ 24 h 216"/>
                  <a:gd name="T8" fmla="*/ 552 w 606"/>
                  <a:gd name="T9" fmla="*/ 36 h 216"/>
                  <a:gd name="T10" fmla="*/ 540 w 606"/>
                  <a:gd name="T11" fmla="*/ 42 h 216"/>
                  <a:gd name="T12" fmla="*/ 522 w 606"/>
                  <a:gd name="T13" fmla="*/ 48 h 216"/>
                  <a:gd name="T14" fmla="*/ 510 w 606"/>
                  <a:gd name="T15" fmla="*/ 54 h 216"/>
                  <a:gd name="T16" fmla="*/ 498 w 606"/>
                  <a:gd name="T17" fmla="*/ 60 h 216"/>
                  <a:gd name="T18" fmla="*/ 486 w 606"/>
                  <a:gd name="T19" fmla="*/ 66 h 216"/>
                  <a:gd name="T20" fmla="*/ 468 w 606"/>
                  <a:gd name="T21" fmla="*/ 72 h 216"/>
                  <a:gd name="T22" fmla="*/ 456 w 606"/>
                  <a:gd name="T23" fmla="*/ 78 h 216"/>
                  <a:gd name="T24" fmla="*/ 444 w 606"/>
                  <a:gd name="T25" fmla="*/ 84 h 216"/>
                  <a:gd name="T26" fmla="*/ 432 w 606"/>
                  <a:gd name="T27" fmla="*/ 90 h 216"/>
                  <a:gd name="T28" fmla="*/ 414 w 606"/>
                  <a:gd name="T29" fmla="*/ 96 h 216"/>
                  <a:gd name="T30" fmla="*/ 402 w 606"/>
                  <a:gd name="T31" fmla="*/ 96 h 216"/>
                  <a:gd name="T32" fmla="*/ 390 w 606"/>
                  <a:gd name="T33" fmla="*/ 102 h 216"/>
                  <a:gd name="T34" fmla="*/ 378 w 606"/>
                  <a:gd name="T35" fmla="*/ 108 h 216"/>
                  <a:gd name="T36" fmla="*/ 360 w 606"/>
                  <a:gd name="T37" fmla="*/ 114 h 216"/>
                  <a:gd name="T38" fmla="*/ 348 w 606"/>
                  <a:gd name="T39" fmla="*/ 120 h 216"/>
                  <a:gd name="T40" fmla="*/ 336 w 606"/>
                  <a:gd name="T41" fmla="*/ 126 h 216"/>
                  <a:gd name="T42" fmla="*/ 324 w 606"/>
                  <a:gd name="T43" fmla="*/ 132 h 216"/>
                  <a:gd name="T44" fmla="*/ 306 w 606"/>
                  <a:gd name="T45" fmla="*/ 138 h 216"/>
                  <a:gd name="T46" fmla="*/ 294 w 606"/>
                  <a:gd name="T47" fmla="*/ 144 h 216"/>
                  <a:gd name="T48" fmla="*/ 282 w 606"/>
                  <a:gd name="T49" fmla="*/ 150 h 216"/>
                  <a:gd name="T50" fmla="*/ 270 w 606"/>
                  <a:gd name="T51" fmla="*/ 156 h 216"/>
                  <a:gd name="T52" fmla="*/ 252 w 606"/>
                  <a:gd name="T53" fmla="*/ 162 h 216"/>
                  <a:gd name="T54" fmla="*/ 240 w 606"/>
                  <a:gd name="T55" fmla="*/ 168 h 216"/>
                  <a:gd name="T56" fmla="*/ 228 w 606"/>
                  <a:gd name="T57" fmla="*/ 174 h 216"/>
                  <a:gd name="T58" fmla="*/ 216 w 606"/>
                  <a:gd name="T59" fmla="*/ 180 h 216"/>
                  <a:gd name="T60" fmla="*/ 198 w 606"/>
                  <a:gd name="T61" fmla="*/ 180 h 216"/>
                  <a:gd name="T62" fmla="*/ 186 w 606"/>
                  <a:gd name="T63" fmla="*/ 186 h 216"/>
                  <a:gd name="T64" fmla="*/ 174 w 606"/>
                  <a:gd name="T65" fmla="*/ 192 h 216"/>
                  <a:gd name="T66" fmla="*/ 162 w 606"/>
                  <a:gd name="T67" fmla="*/ 198 h 216"/>
                  <a:gd name="T68" fmla="*/ 144 w 606"/>
                  <a:gd name="T69" fmla="*/ 204 h 216"/>
                  <a:gd name="T70" fmla="*/ 132 w 606"/>
                  <a:gd name="T71" fmla="*/ 204 h 216"/>
                  <a:gd name="T72" fmla="*/ 120 w 606"/>
                  <a:gd name="T73" fmla="*/ 210 h 216"/>
                  <a:gd name="T74" fmla="*/ 108 w 606"/>
                  <a:gd name="T75" fmla="*/ 210 h 216"/>
                  <a:gd name="T76" fmla="*/ 90 w 606"/>
                  <a:gd name="T77" fmla="*/ 216 h 216"/>
                  <a:gd name="T78" fmla="*/ 78 w 606"/>
                  <a:gd name="T79" fmla="*/ 216 h 216"/>
                  <a:gd name="T80" fmla="*/ 66 w 606"/>
                  <a:gd name="T81" fmla="*/ 216 h 216"/>
                  <a:gd name="T82" fmla="*/ 54 w 606"/>
                  <a:gd name="T83" fmla="*/ 216 h 216"/>
                  <a:gd name="T84" fmla="*/ 36 w 606"/>
                  <a:gd name="T85" fmla="*/ 216 h 216"/>
                  <a:gd name="T86" fmla="*/ 24 w 606"/>
                  <a:gd name="T87" fmla="*/ 216 h 216"/>
                  <a:gd name="T88" fmla="*/ 12 w 606"/>
                  <a:gd name="T89" fmla="*/ 216 h 216"/>
                  <a:gd name="T90" fmla="*/ 0 w 606"/>
                  <a:gd name="T91"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06" h="216">
                    <a:moveTo>
                      <a:pt x="606" y="0"/>
                    </a:moveTo>
                    <a:lnTo>
                      <a:pt x="594" y="12"/>
                    </a:lnTo>
                    <a:lnTo>
                      <a:pt x="576" y="18"/>
                    </a:lnTo>
                    <a:lnTo>
                      <a:pt x="564" y="24"/>
                    </a:lnTo>
                    <a:lnTo>
                      <a:pt x="552" y="36"/>
                    </a:lnTo>
                    <a:lnTo>
                      <a:pt x="540" y="42"/>
                    </a:lnTo>
                    <a:lnTo>
                      <a:pt x="522" y="48"/>
                    </a:lnTo>
                    <a:lnTo>
                      <a:pt x="510" y="54"/>
                    </a:lnTo>
                    <a:lnTo>
                      <a:pt x="498" y="60"/>
                    </a:lnTo>
                    <a:lnTo>
                      <a:pt x="486" y="66"/>
                    </a:lnTo>
                    <a:lnTo>
                      <a:pt x="468" y="72"/>
                    </a:lnTo>
                    <a:lnTo>
                      <a:pt x="456" y="78"/>
                    </a:lnTo>
                    <a:lnTo>
                      <a:pt x="444" y="84"/>
                    </a:lnTo>
                    <a:lnTo>
                      <a:pt x="432" y="90"/>
                    </a:lnTo>
                    <a:lnTo>
                      <a:pt x="414" y="96"/>
                    </a:lnTo>
                    <a:lnTo>
                      <a:pt x="402" y="96"/>
                    </a:lnTo>
                    <a:lnTo>
                      <a:pt x="390" y="102"/>
                    </a:lnTo>
                    <a:lnTo>
                      <a:pt x="378" y="108"/>
                    </a:lnTo>
                    <a:lnTo>
                      <a:pt x="360" y="114"/>
                    </a:lnTo>
                    <a:lnTo>
                      <a:pt x="348" y="120"/>
                    </a:lnTo>
                    <a:lnTo>
                      <a:pt x="336" y="126"/>
                    </a:lnTo>
                    <a:lnTo>
                      <a:pt x="324" y="132"/>
                    </a:lnTo>
                    <a:lnTo>
                      <a:pt x="306" y="138"/>
                    </a:lnTo>
                    <a:lnTo>
                      <a:pt x="294" y="144"/>
                    </a:lnTo>
                    <a:lnTo>
                      <a:pt x="282" y="150"/>
                    </a:lnTo>
                    <a:lnTo>
                      <a:pt x="270" y="156"/>
                    </a:lnTo>
                    <a:lnTo>
                      <a:pt x="252" y="162"/>
                    </a:lnTo>
                    <a:lnTo>
                      <a:pt x="240" y="168"/>
                    </a:lnTo>
                    <a:lnTo>
                      <a:pt x="228" y="174"/>
                    </a:lnTo>
                    <a:lnTo>
                      <a:pt x="216" y="180"/>
                    </a:lnTo>
                    <a:lnTo>
                      <a:pt x="198" y="180"/>
                    </a:lnTo>
                    <a:lnTo>
                      <a:pt x="186" y="186"/>
                    </a:lnTo>
                    <a:lnTo>
                      <a:pt x="174" y="192"/>
                    </a:lnTo>
                    <a:lnTo>
                      <a:pt x="162" y="198"/>
                    </a:lnTo>
                    <a:lnTo>
                      <a:pt x="144" y="204"/>
                    </a:lnTo>
                    <a:lnTo>
                      <a:pt x="132" y="204"/>
                    </a:lnTo>
                    <a:lnTo>
                      <a:pt x="120" y="210"/>
                    </a:lnTo>
                    <a:lnTo>
                      <a:pt x="108" y="210"/>
                    </a:lnTo>
                    <a:lnTo>
                      <a:pt x="90" y="216"/>
                    </a:lnTo>
                    <a:lnTo>
                      <a:pt x="78" y="216"/>
                    </a:lnTo>
                    <a:lnTo>
                      <a:pt x="66" y="216"/>
                    </a:lnTo>
                    <a:lnTo>
                      <a:pt x="54" y="216"/>
                    </a:lnTo>
                    <a:lnTo>
                      <a:pt x="36" y="216"/>
                    </a:lnTo>
                    <a:lnTo>
                      <a:pt x="24" y="216"/>
                    </a:lnTo>
                    <a:lnTo>
                      <a:pt x="12" y="216"/>
                    </a:lnTo>
                    <a:lnTo>
                      <a:pt x="0" y="216"/>
                    </a:lnTo>
                  </a:path>
                </a:pathLst>
              </a:custGeom>
              <a:noFill/>
              <a:ln w="2857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grpSp>
        <p:grpSp>
          <p:nvGrpSpPr>
            <p:cNvPr id="235" name="Group 234"/>
            <p:cNvGrpSpPr/>
            <p:nvPr/>
          </p:nvGrpSpPr>
          <p:grpSpPr>
            <a:xfrm>
              <a:off x="4834499" y="4513974"/>
              <a:ext cx="1088117" cy="551930"/>
              <a:chOff x="-7108825" y="3992474"/>
              <a:chExt cx="6410325" cy="2933700"/>
            </a:xfrm>
          </p:grpSpPr>
          <p:sp>
            <p:nvSpPr>
              <p:cNvPr id="236" name="Freeform 179"/>
              <p:cNvSpPr>
                <a:spLocks/>
              </p:cNvSpPr>
              <p:nvPr/>
            </p:nvSpPr>
            <p:spPr bwMode="auto">
              <a:xfrm>
                <a:off x="-3422650" y="4411574"/>
                <a:ext cx="2724150" cy="2514600"/>
              </a:xfrm>
              <a:custGeom>
                <a:avLst/>
                <a:gdLst>
                  <a:gd name="T0" fmla="*/ 1686 w 1716"/>
                  <a:gd name="T1" fmla="*/ 1584 h 1584"/>
                  <a:gd name="T2" fmla="*/ 1644 w 1716"/>
                  <a:gd name="T3" fmla="*/ 1584 h 1584"/>
                  <a:gd name="T4" fmla="*/ 1602 w 1716"/>
                  <a:gd name="T5" fmla="*/ 1578 h 1584"/>
                  <a:gd name="T6" fmla="*/ 1566 w 1716"/>
                  <a:gd name="T7" fmla="*/ 1572 h 1584"/>
                  <a:gd name="T8" fmla="*/ 1524 w 1716"/>
                  <a:gd name="T9" fmla="*/ 1554 h 1584"/>
                  <a:gd name="T10" fmla="*/ 1482 w 1716"/>
                  <a:gd name="T11" fmla="*/ 1542 h 1584"/>
                  <a:gd name="T12" fmla="*/ 1440 w 1716"/>
                  <a:gd name="T13" fmla="*/ 1524 h 1584"/>
                  <a:gd name="T14" fmla="*/ 1404 w 1716"/>
                  <a:gd name="T15" fmla="*/ 1506 h 1584"/>
                  <a:gd name="T16" fmla="*/ 1362 w 1716"/>
                  <a:gd name="T17" fmla="*/ 1488 h 1584"/>
                  <a:gd name="T18" fmla="*/ 1320 w 1716"/>
                  <a:gd name="T19" fmla="*/ 1470 h 1584"/>
                  <a:gd name="T20" fmla="*/ 1278 w 1716"/>
                  <a:gd name="T21" fmla="*/ 1458 h 1584"/>
                  <a:gd name="T22" fmla="*/ 1242 w 1716"/>
                  <a:gd name="T23" fmla="*/ 1440 h 1584"/>
                  <a:gd name="T24" fmla="*/ 1200 w 1716"/>
                  <a:gd name="T25" fmla="*/ 1422 h 1584"/>
                  <a:gd name="T26" fmla="*/ 1158 w 1716"/>
                  <a:gd name="T27" fmla="*/ 1404 h 1584"/>
                  <a:gd name="T28" fmla="*/ 1116 w 1716"/>
                  <a:gd name="T29" fmla="*/ 1380 h 1584"/>
                  <a:gd name="T30" fmla="*/ 1080 w 1716"/>
                  <a:gd name="T31" fmla="*/ 1350 h 1584"/>
                  <a:gd name="T32" fmla="*/ 1038 w 1716"/>
                  <a:gd name="T33" fmla="*/ 1320 h 1584"/>
                  <a:gd name="T34" fmla="*/ 996 w 1716"/>
                  <a:gd name="T35" fmla="*/ 1290 h 1584"/>
                  <a:gd name="T36" fmla="*/ 954 w 1716"/>
                  <a:gd name="T37" fmla="*/ 1260 h 1584"/>
                  <a:gd name="T38" fmla="*/ 918 w 1716"/>
                  <a:gd name="T39" fmla="*/ 1230 h 1584"/>
                  <a:gd name="T40" fmla="*/ 876 w 1716"/>
                  <a:gd name="T41" fmla="*/ 1194 h 1584"/>
                  <a:gd name="T42" fmla="*/ 834 w 1716"/>
                  <a:gd name="T43" fmla="*/ 1158 h 1584"/>
                  <a:gd name="T44" fmla="*/ 792 w 1716"/>
                  <a:gd name="T45" fmla="*/ 1122 h 1584"/>
                  <a:gd name="T46" fmla="*/ 756 w 1716"/>
                  <a:gd name="T47" fmla="*/ 1080 h 1584"/>
                  <a:gd name="T48" fmla="*/ 714 w 1716"/>
                  <a:gd name="T49" fmla="*/ 1032 h 1584"/>
                  <a:gd name="T50" fmla="*/ 672 w 1716"/>
                  <a:gd name="T51" fmla="*/ 984 h 1584"/>
                  <a:gd name="T52" fmla="*/ 630 w 1716"/>
                  <a:gd name="T53" fmla="*/ 942 h 1584"/>
                  <a:gd name="T54" fmla="*/ 594 w 1716"/>
                  <a:gd name="T55" fmla="*/ 894 h 1584"/>
                  <a:gd name="T56" fmla="*/ 552 w 1716"/>
                  <a:gd name="T57" fmla="*/ 852 h 1584"/>
                  <a:gd name="T58" fmla="*/ 510 w 1716"/>
                  <a:gd name="T59" fmla="*/ 810 h 1584"/>
                  <a:gd name="T60" fmla="*/ 468 w 1716"/>
                  <a:gd name="T61" fmla="*/ 768 h 1584"/>
                  <a:gd name="T62" fmla="*/ 432 w 1716"/>
                  <a:gd name="T63" fmla="*/ 714 h 1584"/>
                  <a:gd name="T64" fmla="*/ 390 w 1716"/>
                  <a:gd name="T65" fmla="*/ 654 h 1584"/>
                  <a:gd name="T66" fmla="*/ 348 w 1716"/>
                  <a:gd name="T67" fmla="*/ 588 h 1584"/>
                  <a:gd name="T68" fmla="*/ 306 w 1716"/>
                  <a:gd name="T69" fmla="*/ 516 h 1584"/>
                  <a:gd name="T70" fmla="*/ 270 w 1716"/>
                  <a:gd name="T71" fmla="*/ 444 h 1584"/>
                  <a:gd name="T72" fmla="*/ 228 w 1716"/>
                  <a:gd name="T73" fmla="*/ 372 h 1584"/>
                  <a:gd name="T74" fmla="*/ 186 w 1716"/>
                  <a:gd name="T75" fmla="*/ 306 h 1584"/>
                  <a:gd name="T76" fmla="*/ 144 w 1716"/>
                  <a:gd name="T77" fmla="*/ 234 h 1584"/>
                  <a:gd name="T78" fmla="*/ 108 w 1716"/>
                  <a:gd name="T79" fmla="*/ 168 h 1584"/>
                  <a:gd name="T80" fmla="*/ 66 w 1716"/>
                  <a:gd name="T81" fmla="*/ 102 h 1584"/>
                  <a:gd name="T82" fmla="*/ 24 w 1716"/>
                  <a:gd name="T83" fmla="*/ 36 h 1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16" h="1584">
                    <a:moveTo>
                      <a:pt x="1716" y="1584"/>
                    </a:moveTo>
                    <a:lnTo>
                      <a:pt x="1698" y="1584"/>
                    </a:lnTo>
                    <a:lnTo>
                      <a:pt x="1686" y="1584"/>
                    </a:lnTo>
                    <a:lnTo>
                      <a:pt x="1674" y="1584"/>
                    </a:lnTo>
                    <a:lnTo>
                      <a:pt x="1656" y="1584"/>
                    </a:lnTo>
                    <a:lnTo>
                      <a:pt x="1644" y="1584"/>
                    </a:lnTo>
                    <a:lnTo>
                      <a:pt x="1632" y="1584"/>
                    </a:lnTo>
                    <a:lnTo>
                      <a:pt x="1620" y="1584"/>
                    </a:lnTo>
                    <a:lnTo>
                      <a:pt x="1602" y="1578"/>
                    </a:lnTo>
                    <a:lnTo>
                      <a:pt x="1590" y="1578"/>
                    </a:lnTo>
                    <a:lnTo>
                      <a:pt x="1578" y="1572"/>
                    </a:lnTo>
                    <a:lnTo>
                      <a:pt x="1566" y="1572"/>
                    </a:lnTo>
                    <a:lnTo>
                      <a:pt x="1548" y="1566"/>
                    </a:lnTo>
                    <a:lnTo>
                      <a:pt x="1536" y="1560"/>
                    </a:lnTo>
                    <a:lnTo>
                      <a:pt x="1524" y="1554"/>
                    </a:lnTo>
                    <a:lnTo>
                      <a:pt x="1512" y="1548"/>
                    </a:lnTo>
                    <a:lnTo>
                      <a:pt x="1494" y="1548"/>
                    </a:lnTo>
                    <a:lnTo>
                      <a:pt x="1482" y="1542"/>
                    </a:lnTo>
                    <a:lnTo>
                      <a:pt x="1470" y="1536"/>
                    </a:lnTo>
                    <a:lnTo>
                      <a:pt x="1458" y="1530"/>
                    </a:lnTo>
                    <a:lnTo>
                      <a:pt x="1440" y="1524"/>
                    </a:lnTo>
                    <a:lnTo>
                      <a:pt x="1428" y="1518"/>
                    </a:lnTo>
                    <a:lnTo>
                      <a:pt x="1416" y="1512"/>
                    </a:lnTo>
                    <a:lnTo>
                      <a:pt x="1404" y="1506"/>
                    </a:lnTo>
                    <a:lnTo>
                      <a:pt x="1386" y="1500"/>
                    </a:lnTo>
                    <a:lnTo>
                      <a:pt x="1374" y="1494"/>
                    </a:lnTo>
                    <a:lnTo>
                      <a:pt x="1362" y="1488"/>
                    </a:lnTo>
                    <a:lnTo>
                      <a:pt x="1350" y="1482"/>
                    </a:lnTo>
                    <a:lnTo>
                      <a:pt x="1332" y="1476"/>
                    </a:lnTo>
                    <a:lnTo>
                      <a:pt x="1320" y="1470"/>
                    </a:lnTo>
                    <a:lnTo>
                      <a:pt x="1308" y="1464"/>
                    </a:lnTo>
                    <a:lnTo>
                      <a:pt x="1296" y="1464"/>
                    </a:lnTo>
                    <a:lnTo>
                      <a:pt x="1278" y="1458"/>
                    </a:lnTo>
                    <a:lnTo>
                      <a:pt x="1266" y="1452"/>
                    </a:lnTo>
                    <a:lnTo>
                      <a:pt x="1254" y="1446"/>
                    </a:lnTo>
                    <a:lnTo>
                      <a:pt x="1242" y="1440"/>
                    </a:lnTo>
                    <a:lnTo>
                      <a:pt x="1224" y="1434"/>
                    </a:lnTo>
                    <a:lnTo>
                      <a:pt x="1212" y="1428"/>
                    </a:lnTo>
                    <a:lnTo>
                      <a:pt x="1200" y="1422"/>
                    </a:lnTo>
                    <a:lnTo>
                      <a:pt x="1188" y="1416"/>
                    </a:lnTo>
                    <a:lnTo>
                      <a:pt x="1170" y="1410"/>
                    </a:lnTo>
                    <a:lnTo>
                      <a:pt x="1158" y="1404"/>
                    </a:lnTo>
                    <a:lnTo>
                      <a:pt x="1146" y="1392"/>
                    </a:lnTo>
                    <a:lnTo>
                      <a:pt x="1134" y="1386"/>
                    </a:lnTo>
                    <a:lnTo>
                      <a:pt x="1116" y="1380"/>
                    </a:lnTo>
                    <a:lnTo>
                      <a:pt x="1104" y="1368"/>
                    </a:lnTo>
                    <a:lnTo>
                      <a:pt x="1092" y="1362"/>
                    </a:lnTo>
                    <a:lnTo>
                      <a:pt x="1080" y="1350"/>
                    </a:lnTo>
                    <a:lnTo>
                      <a:pt x="1062" y="1338"/>
                    </a:lnTo>
                    <a:lnTo>
                      <a:pt x="1050" y="1332"/>
                    </a:lnTo>
                    <a:lnTo>
                      <a:pt x="1038" y="1320"/>
                    </a:lnTo>
                    <a:lnTo>
                      <a:pt x="1026" y="1308"/>
                    </a:lnTo>
                    <a:lnTo>
                      <a:pt x="1008" y="1302"/>
                    </a:lnTo>
                    <a:lnTo>
                      <a:pt x="996" y="1290"/>
                    </a:lnTo>
                    <a:lnTo>
                      <a:pt x="984" y="1278"/>
                    </a:lnTo>
                    <a:lnTo>
                      <a:pt x="972" y="1272"/>
                    </a:lnTo>
                    <a:lnTo>
                      <a:pt x="954" y="1260"/>
                    </a:lnTo>
                    <a:lnTo>
                      <a:pt x="942" y="1248"/>
                    </a:lnTo>
                    <a:lnTo>
                      <a:pt x="930" y="1236"/>
                    </a:lnTo>
                    <a:lnTo>
                      <a:pt x="918" y="1230"/>
                    </a:lnTo>
                    <a:lnTo>
                      <a:pt x="900" y="1218"/>
                    </a:lnTo>
                    <a:lnTo>
                      <a:pt x="888" y="1206"/>
                    </a:lnTo>
                    <a:lnTo>
                      <a:pt x="876" y="1194"/>
                    </a:lnTo>
                    <a:lnTo>
                      <a:pt x="864" y="1182"/>
                    </a:lnTo>
                    <a:lnTo>
                      <a:pt x="846" y="1170"/>
                    </a:lnTo>
                    <a:lnTo>
                      <a:pt x="834" y="1158"/>
                    </a:lnTo>
                    <a:lnTo>
                      <a:pt x="822" y="1146"/>
                    </a:lnTo>
                    <a:lnTo>
                      <a:pt x="810" y="1134"/>
                    </a:lnTo>
                    <a:lnTo>
                      <a:pt x="792" y="1122"/>
                    </a:lnTo>
                    <a:lnTo>
                      <a:pt x="780" y="1110"/>
                    </a:lnTo>
                    <a:lnTo>
                      <a:pt x="768" y="1092"/>
                    </a:lnTo>
                    <a:lnTo>
                      <a:pt x="756" y="1080"/>
                    </a:lnTo>
                    <a:lnTo>
                      <a:pt x="738" y="1062"/>
                    </a:lnTo>
                    <a:lnTo>
                      <a:pt x="726" y="1050"/>
                    </a:lnTo>
                    <a:lnTo>
                      <a:pt x="714" y="1032"/>
                    </a:lnTo>
                    <a:lnTo>
                      <a:pt x="702" y="1020"/>
                    </a:lnTo>
                    <a:lnTo>
                      <a:pt x="684" y="1002"/>
                    </a:lnTo>
                    <a:lnTo>
                      <a:pt x="672" y="984"/>
                    </a:lnTo>
                    <a:lnTo>
                      <a:pt x="660" y="972"/>
                    </a:lnTo>
                    <a:lnTo>
                      <a:pt x="648" y="954"/>
                    </a:lnTo>
                    <a:lnTo>
                      <a:pt x="630" y="942"/>
                    </a:lnTo>
                    <a:lnTo>
                      <a:pt x="618" y="924"/>
                    </a:lnTo>
                    <a:lnTo>
                      <a:pt x="606" y="912"/>
                    </a:lnTo>
                    <a:lnTo>
                      <a:pt x="594" y="894"/>
                    </a:lnTo>
                    <a:lnTo>
                      <a:pt x="576" y="882"/>
                    </a:lnTo>
                    <a:lnTo>
                      <a:pt x="564" y="870"/>
                    </a:lnTo>
                    <a:lnTo>
                      <a:pt x="552" y="852"/>
                    </a:lnTo>
                    <a:lnTo>
                      <a:pt x="540" y="840"/>
                    </a:lnTo>
                    <a:lnTo>
                      <a:pt x="522" y="828"/>
                    </a:lnTo>
                    <a:lnTo>
                      <a:pt x="510" y="810"/>
                    </a:lnTo>
                    <a:lnTo>
                      <a:pt x="498" y="798"/>
                    </a:lnTo>
                    <a:lnTo>
                      <a:pt x="486" y="780"/>
                    </a:lnTo>
                    <a:lnTo>
                      <a:pt x="468" y="768"/>
                    </a:lnTo>
                    <a:lnTo>
                      <a:pt x="456" y="750"/>
                    </a:lnTo>
                    <a:lnTo>
                      <a:pt x="444" y="732"/>
                    </a:lnTo>
                    <a:lnTo>
                      <a:pt x="432" y="714"/>
                    </a:lnTo>
                    <a:lnTo>
                      <a:pt x="414" y="696"/>
                    </a:lnTo>
                    <a:lnTo>
                      <a:pt x="402" y="678"/>
                    </a:lnTo>
                    <a:lnTo>
                      <a:pt x="390" y="654"/>
                    </a:lnTo>
                    <a:lnTo>
                      <a:pt x="378" y="630"/>
                    </a:lnTo>
                    <a:lnTo>
                      <a:pt x="360" y="612"/>
                    </a:lnTo>
                    <a:lnTo>
                      <a:pt x="348" y="588"/>
                    </a:lnTo>
                    <a:lnTo>
                      <a:pt x="336" y="564"/>
                    </a:lnTo>
                    <a:lnTo>
                      <a:pt x="324" y="540"/>
                    </a:lnTo>
                    <a:lnTo>
                      <a:pt x="306" y="516"/>
                    </a:lnTo>
                    <a:lnTo>
                      <a:pt x="294" y="492"/>
                    </a:lnTo>
                    <a:lnTo>
                      <a:pt x="282" y="468"/>
                    </a:lnTo>
                    <a:lnTo>
                      <a:pt x="270" y="444"/>
                    </a:lnTo>
                    <a:lnTo>
                      <a:pt x="252" y="420"/>
                    </a:lnTo>
                    <a:lnTo>
                      <a:pt x="240" y="396"/>
                    </a:lnTo>
                    <a:lnTo>
                      <a:pt x="228" y="372"/>
                    </a:lnTo>
                    <a:lnTo>
                      <a:pt x="216" y="348"/>
                    </a:lnTo>
                    <a:lnTo>
                      <a:pt x="198" y="324"/>
                    </a:lnTo>
                    <a:lnTo>
                      <a:pt x="186" y="306"/>
                    </a:lnTo>
                    <a:lnTo>
                      <a:pt x="174" y="282"/>
                    </a:lnTo>
                    <a:lnTo>
                      <a:pt x="162" y="258"/>
                    </a:lnTo>
                    <a:lnTo>
                      <a:pt x="144" y="234"/>
                    </a:lnTo>
                    <a:lnTo>
                      <a:pt x="132" y="210"/>
                    </a:lnTo>
                    <a:lnTo>
                      <a:pt x="120" y="192"/>
                    </a:lnTo>
                    <a:lnTo>
                      <a:pt x="108" y="168"/>
                    </a:lnTo>
                    <a:lnTo>
                      <a:pt x="90" y="144"/>
                    </a:lnTo>
                    <a:lnTo>
                      <a:pt x="78" y="126"/>
                    </a:lnTo>
                    <a:lnTo>
                      <a:pt x="66" y="102"/>
                    </a:lnTo>
                    <a:lnTo>
                      <a:pt x="54" y="84"/>
                    </a:lnTo>
                    <a:lnTo>
                      <a:pt x="36" y="60"/>
                    </a:lnTo>
                    <a:lnTo>
                      <a:pt x="24" y="36"/>
                    </a:lnTo>
                    <a:lnTo>
                      <a:pt x="12" y="18"/>
                    </a:lnTo>
                    <a:lnTo>
                      <a:pt x="0" y="0"/>
                    </a:lnTo>
                  </a:path>
                </a:pathLst>
              </a:custGeom>
              <a:noFill/>
              <a:ln w="28575">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37" name="Freeform 180"/>
              <p:cNvSpPr>
                <a:spLocks/>
              </p:cNvSpPr>
              <p:nvPr/>
            </p:nvSpPr>
            <p:spPr bwMode="auto">
              <a:xfrm>
                <a:off x="-6146800" y="3992474"/>
                <a:ext cx="2724150" cy="2590800"/>
              </a:xfrm>
              <a:custGeom>
                <a:avLst/>
                <a:gdLst>
                  <a:gd name="T0" fmla="*/ 1686 w 1716"/>
                  <a:gd name="T1" fmla="*/ 222 h 1632"/>
                  <a:gd name="T2" fmla="*/ 1644 w 1716"/>
                  <a:gd name="T3" fmla="*/ 168 h 1632"/>
                  <a:gd name="T4" fmla="*/ 1608 w 1716"/>
                  <a:gd name="T5" fmla="*/ 114 h 1632"/>
                  <a:gd name="T6" fmla="*/ 1566 w 1716"/>
                  <a:gd name="T7" fmla="*/ 78 h 1632"/>
                  <a:gd name="T8" fmla="*/ 1524 w 1716"/>
                  <a:gd name="T9" fmla="*/ 42 h 1632"/>
                  <a:gd name="T10" fmla="*/ 1482 w 1716"/>
                  <a:gd name="T11" fmla="*/ 18 h 1632"/>
                  <a:gd name="T12" fmla="*/ 1446 w 1716"/>
                  <a:gd name="T13" fmla="*/ 6 h 1632"/>
                  <a:gd name="T14" fmla="*/ 1404 w 1716"/>
                  <a:gd name="T15" fmla="*/ 0 h 1632"/>
                  <a:gd name="T16" fmla="*/ 1362 w 1716"/>
                  <a:gd name="T17" fmla="*/ 6 h 1632"/>
                  <a:gd name="T18" fmla="*/ 1320 w 1716"/>
                  <a:gd name="T19" fmla="*/ 24 h 1632"/>
                  <a:gd name="T20" fmla="*/ 1284 w 1716"/>
                  <a:gd name="T21" fmla="*/ 54 h 1632"/>
                  <a:gd name="T22" fmla="*/ 1242 w 1716"/>
                  <a:gd name="T23" fmla="*/ 90 h 1632"/>
                  <a:gd name="T24" fmla="*/ 1200 w 1716"/>
                  <a:gd name="T25" fmla="*/ 132 h 1632"/>
                  <a:gd name="T26" fmla="*/ 1158 w 1716"/>
                  <a:gd name="T27" fmla="*/ 186 h 1632"/>
                  <a:gd name="T28" fmla="*/ 1122 w 1716"/>
                  <a:gd name="T29" fmla="*/ 240 h 1632"/>
                  <a:gd name="T30" fmla="*/ 1080 w 1716"/>
                  <a:gd name="T31" fmla="*/ 300 h 1632"/>
                  <a:gd name="T32" fmla="*/ 1038 w 1716"/>
                  <a:gd name="T33" fmla="*/ 366 h 1632"/>
                  <a:gd name="T34" fmla="*/ 996 w 1716"/>
                  <a:gd name="T35" fmla="*/ 432 h 1632"/>
                  <a:gd name="T36" fmla="*/ 960 w 1716"/>
                  <a:gd name="T37" fmla="*/ 498 h 1632"/>
                  <a:gd name="T38" fmla="*/ 918 w 1716"/>
                  <a:gd name="T39" fmla="*/ 570 h 1632"/>
                  <a:gd name="T40" fmla="*/ 876 w 1716"/>
                  <a:gd name="T41" fmla="*/ 636 h 1632"/>
                  <a:gd name="T42" fmla="*/ 834 w 1716"/>
                  <a:gd name="T43" fmla="*/ 708 h 1632"/>
                  <a:gd name="T44" fmla="*/ 798 w 1716"/>
                  <a:gd name="T45" fmla="*/ 780 h 1632"/>
                  <a:gd name="T46" fmla="*/ 756 w 1716"/>
                  <a:gd name="T47" fmla="*/ 852 h 1632"/>
                  <a:gd name="T48" fmla="*/ 714 w 1716"/>
                  <a:gd name="T49" fmla="*/ 918 h 1632"/>
                  <a:gd name="T50" fmla="*/ 672 w 1716"/>
                  <a:gd name="T51" fmla="*/ 978 h 1632"/>
                  <a:gd name="T52" fmla="*/ 636 w 1716"/>
                  <a:gd name="T53" fmla="*/ 1032 h 1632"/>
                  <a:gd name="T54" fmla="*/ 594 w 1716"/>
                  <a:gd name="T55" fmla="*/ 1074 h 1632"/>
                  <a:gd name="T56" fmla="*/ 552 w 1716"/>
                  <a:gd name="T57" fmla="*/ 1116 h 1632"/>
                  <a:gd name="T58" fmla="*/ 510 w 1716"/>
                  <a:gd name="T59" fmla="*/ 1158 h 1632"/>
                  <a:gd name="T60" fmla="*/ 474 w 1716"/>
                  <a:gd name="T61" fmla="*/ 1206 h 1632"/>
                  <a:gd name="T62" fmla="*/ 432 w 1716"/>
                  <a:gd name="T63" fmla="*/ 1248 h 1632"/>
                  <a:gd name="T64" fmla="*/ 390 w 1716"/>
                  <a:gd name="T65" fmla="*/ 1296 h 1632"/>
                  <a:gd name="T66" fmla="*/ 348 w 1716"/>
                  <a:gd name="T67" fmla="*/ 1344 h 1632"/>
                  <a:gd name="T68" fmla="*/ 312 w 1716"/>
                  <a:gd name="T69" fmla="*/ 1386 h 1632"/>
                  <a:gd name="T70" fmla="*/ 270 w 1716"/>
                  <a:gd name="T71" fmla="*/ 1422 h 1632"/>
                  <a:gd name="T72" fmla="*/ 228 w 1716"/>
                  <a:gd name="T73" fmla="*/ 1458 h 1632"/>
                  <a:gd name="T74" fmla="*/ 186 w 1716"/>
                  <a:gd name="T75" fmla="*/ 1494 h 1632"/>
                  <a:gd name="T76" fmla="*/ 150 w 1716"/>
                  <a:gd name="T77" fmla="*/ 1524 h 1632"/>
                  <a:gd name="T78" fmla="*/ 108 w 1716"/>
                  <a:gd name="T79" fmla="*/ 1554 h 1632"/>
                  <a:gd name="T80" fmla="*/ 66 w 1716"/>
                  <a:gd name="T81" fmla="*/ 1584 h 1632"/>
                  <a:gd name="T82" fmla="*/ 24 w 1716"/>
                  <a:gd name="T83" fmla="*/ 1614 h 1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16" h="1632">
                    <a:moveTo>
                      <a:pt x="1716" y="264"/>
                    </a:moveTo>
                    <a:lnTo>
                      <a:pt x="1698" y="240"/>
                    </a:lnTo>
                    <a:lnTo>
                      <a:pt x="1686" y="222"/>
                    </a:lnTo>
                    <a:lnTo>
                      <a:pt x="1674" y="204"/>
                    </a:lnTo>
                    <a:lnTo>
                      <a:pt x="1662" y="186"/>
                    </a:lnTo>
                    <a:lnTo>
                      <a:pt x="1644" y="168"/>
                    </a:lnTo>
                    <a:lnTo>
                      <a:pt x="1632" y="150"/>
                    </a:lnTo>
                    <a:lnTo>
                      <a:pt x="1620" y="132"/>
                    </a:lnTo>
                    <a:lnTo>
                      <a:pt x="1608" y="114"/>
                    </a:lnTo>
                    <a:lnTo>
                      <a:pt x="1590" y="102"/>
                    </a:lnTo>
                    <a:lnTo>
                      <a:pt x="1578" y="90"/>
                    </a:lnTo>
                    <a:lnTo>
                      <a:pt x="1566" y="78"/>
                    </a:lnTo>
                    <a:lnTo>
                      <a:pt x="1554" y="66"/>
                    </a:lnTo>
                    <a:lnTo>
                      <a:pt x="1536" y="54"/>
                    </a:lnTo>
                    <a:lnTo>
                      <a:pt x="1524" y="42"/>
                    </a:lnTo>
                    <a:lnTo>
                      <a:pt x="1512" y="36"/>
                    </a:lnTo>
                    <a:lnTo>
                      <a:pt x="1500" y="24"/>
                    </a:lnTo>
                    <a:lnTo>
                      <a:pt x="1482" y="18"/>
                    </a:lnTo>
                    <a:lnTo>
                      <a:pt x="1470" y="12"/>
                    </a:lnTo>
                    <a:lnTo>
                      <a:pt x="1458" y="6"/>
                    </a:lnTo>
                    <a:lnTo>
                      <a:pt x="1446" y="6"/>
                    </a:lnTo>
                    <a:lnTo>
                      <a:pt x="1428" y="0"/>
                    </a:lnTo>
                    <a:lnTo>
                      <a:pt x="1416" y="0"/>
                    </a:lnTo>
                    <a:lnTo>
                      <a:pt x="1404" y="0"/>
                    </a:lnTo>
                    <a:lnTo>
                      <a:pt x="1392" y="0"/>
                    </a:lnTo>
                    <a:lnTo>
                      <a:pt x="1374" y="6"/>
                    </a:lnTo>
                    <a:lnTo>
                      <a:pt x="1362" y="6"/>
                    </a:lnTo>
                    <a:lnTo>
                      <a:pt x="1350" y="12"/>
                    </a:lnTo>
                    <a:lnTo>
                      <a:pt x="1338" y="18"/>
                    </a:lnTo>
                    <a:lnTo>
                      <a:pt x="1320" y="24"/>
                    </a:lnTo>
                    <a:lnTo>
                      <a:pt x="1308" y="36"/>
                    </a:lnTo>
                    <a:lnTo>
                      <a:pt x="1296" y="42"/>
                    </a:lnTo>
                    <a:lnTo>
                      <a:pt x="1284" y="54"/>
                    </a:lnTo>
                    <a:lnTo>
                      <a:pt x="1266" y="66"/>
                    </a:lnTo>
                    <a:lnTo>
                      <a:pt x="1254" y="78"/>
                    </a:lnTo>
                    <a:lnTo>
                      <a:pt x="1242" y="90"/>
                    </a:lnTo>
                    <a:lnTo>
                      <a:pt x="1230" y="102"/>
                    </a:lnTo>
                    <a:lnTo>
                      <a:pt x="1212" y="114"/>
                    </a:lnTo>
                    <a:lnTo>
                      <a:pt x="1200" y="132"/>
                    </a:lnTo>
                    <a:lnTo>
                      <a:pt x="1188" y="150"/>
                    </a:lnTo>
                    <a:lnTo>
                      <a:pt x="1176" y="168"/>
                    </a:lnTo>
                    <a:lnTo>
                      <a:pt x="1158" y="186"/>
                    </a:lnTo>
                    <a:lnTo>
                      <a:pt x="1146" y="204"/>
                    </a:lnTo>
                    <a:lnTo>
                      <a:pt x="1134" y="222"/>
                    </a:lnTo>
                    <a:lnTo>
                      <a:pt x="1122" y="240"/>
                    </a:lnTo>
                    <a:lnTo>
                      <a:pt x="1104" y="264"/>
                    </a:lnTo>
                    <a:lnTo>
                      <a:pt x="1092" y="282"/>
                    </a:lnTo>
                    <a:lnTo>
                      <a:pt x="1080" y="300"/>
                    </a:lnTo>
                    <a:lnTo>
                      <a:pt x="1068" y="324"/>
                    </a:lnTo>
                    <a:lnTo>
                      <a:pt x="1050" y="348"/>
                    </a:lnTo>
                    <a:lnTo>
                      <a:pt x="1038" y="366"/>
                    </a:lnTo>
                    <a:lnTo>
                      <a:pt x="1026" y="390"/>
                    </a:lnTo>
                    <a:lnTo>
                      <a:pt x="1014" y="408"/>
                    </a:lnTo>
                    <a:lnTo>
                      <a:pt x="996" y="432"/>
                    </a:lnTo>
                    <a:lnTo>
                      <a:pt x="984" y="456"/>
                    </a:lnTo>
                    <a:lnTo>
                      <a:pt x="972" y="474"/>
                    </a:lnTo>
                    <a:lnTo>
                      <a:pt x="960" y="498"/>
                    </a:lnTo>
                    <a:lnTo>
                      <a:pt x="942" y="522"/>
                    </a:lnTo>
                    <a:lnTo>
                      <a:pt x="930" y="546"/>
                    </a:lnTo>
                    <a:lnTo>
                      <a:pt x="918" y="570"/>
                    </a:lnTo>
                    <a:lnTo>
                      <a:pt x="906" y="588"/>
                    </a:lnTo>
                    <a:lnTo>
                      <a:pt x="888" y="612"/>
                    </a:lnTo>
                    <a:lnTo>
                      <a:pt x="876" y="636"/>
                    </a:lnTo>
                    <a:lnTo>
                      <a:pt x="864" y="660"/>
                    </a:lnTo>
                    <a:lnTo>
                      <a:pt x="852" y="684"/>
                    </a:lnTo>
                    <a:lnTo>
                      <a:pt x="834" y="708"/>
                    </a:lnTo>
                    <a:lnTo>
                      <a:pt x="822" y="732"/>
                    </a:lnTo>
                    <a:lnTo>
                      <a:pt x="810" y="756"/>
                    </a:lnTo>
                    <a:lnTo>
                      <a:pt x="798" y="780"/>
                    </a:lnTo>
                    <a:lnTo>
                      <a:pt x="780" y="804"/>
                    </a:lnTo>
                    <a:lnTo>
                      <a:pt x="768" y="828"/>
                    </a:lnTo>
                    <a:lnTo>
                      <a:pt x="756" y="852"/>
                    </a:lnTo>
                    <a:lnTo>
                      <a:pt x="744" y="876"/>
                    </a:lnTo>
                    <a:lnTo>
                      <a:pt x="726" y="894"/>
                    </a:lnTo>
                    <a:lnTo>
                      <a:pt x="714" y="918"/>
                    </a:lnTo>
                    <a:lnTo>
                      <a:pt x="702" y="942"/>
                    </a:lnTo>
                    <a:lnTo>
                      <a:pt x="690" y="960"/>
                    </a:lnTo>
                    <a:lnTo>
                      <a:pt x="672" y="978"/>
                    </a:lnTo>
                    <a:lnTo>
                      <a:pt x="660" y="996"/>
                    </a:lnTo>
                    <a:lnTo>
                      <a:pt x="648" y="1014"/>
                    </a:lnTo>
                    <a:lnTo>
                      <a:pt x="636" y="1032"/>
                    </a:lnTo>
                    <a:lnTo>
                      <a:pt x="618" y="1044"/>
                    </a:lnTo>
                    <a:lnTo>
                      <a:pt x="606" y="1062"/>
                    </a:lnTo>
                    <a:lnTo>
                      <a:pt x="594" y="1074"/>
                    </a:lnTo>
                    <a:lnTo>
                      <a:pt x="582" y="1092"/>
                    </a:lnTo>
                    <a:lnTo>
                      <a:pt x="564" y="1104"/>
                    </a:lnTo>
                    <a:lnTo>
                      <a:pt x="552" y="1116"/>
                    </a:lnTo>
                    <a:lnTo>
                      <a:pt x="540" y="1134"/>
                    </a:lnTo>
                    <a:lnTo>
                      <a:pt x="528" y="1146"/>
                    </a:lnTo>
                    <a:lnTo>
                      <a:pt x="510" y="1158"/>
                    </a:lnTo>
                    <a:lnTo>
                      <a:pt x="498" y="1176"/>
                    </a:lnTo>
                    <a:lnTo>
                      <a:pt x="486" y="1188"/>
                    </a:lnTo>
                    <a:lnTo>
                      <a:pt x="474" y="1206"/>
                    </a:lnTo>
                    <a:lnTo>
                      <a:pt x="456" y="1218"/>
                    </a:lnTo>
                    <a:lnTo>
                      <a:pt x="444" y="1236"/>
                    </a:lnTo>
                    <a:lnTo>
                      <a:pt x="432" y="1248"/>
                    </a:lnTo>
                    <a:lnTo>
                      <a:pt x="420" y="1266"/>
                    </a:lnTo>
                    <a:lnTo>
                      <a:pt x="402" y="1284"/>
                    </a:lnTo>
                    <a:lnTo>
                      <a:pt x="390" y="1296"/>
                    </a:lnTo>
                    <a:lnTo>
                      <a:pt x="378" y="1314"/>
                    </a:lnTo>
                    <a:lnTo>
                      <a:pt x="366" y="1326"/>
                    </a:lnTo>
                    <a:lnTo>
                      <a:pt x="348" y="1344"/>
                    </a:lnTo>
                    <a:lnTo>
                      <a:pt x="336" y="1356"/>
                    </a:lnTo>
                    <a:lnTo>
                      <a:pt x="324" y="1374"/>
                    </a:lnTo>
                    <a:lnTo>
                      <a:pt x="312" y="1386"/>
                    </a:lnTo>
                    <a:lnTo>
                      <a:pt x="294" y="1398"/>
                    </a:lnTo>
                    <a:lnTo>
                      <a:pt x="282" y="1410"/>
                    </a:lnTo>
                    <a:lnTo>
                      <a:pt x="270" y="1422"/>
                    </a:lnTo>
                    <a:lnTo>
                      <a:pt x="258" y="1434"/>
                    </a:lnTo>
                    <a:lnTo>
                      <a:pt x="240" y="1446"/>
                    </a:lnTo>
                    <a:lnTo>
                      <a:pt x="228" y="1458"/>
                    </a:lnTo>
                    <a:lnTo>
                      <a:pt x="216" y="1470"/>
                    </a:lnTo>
                    <a:lnTo>
                      <a:pt x="204" y="1482"/>
                    </a:lnTo>
                    <a:lnTo>
                      <a:pt x="186" y="1494"/>
                    </a:lnTo>
                    <a:lnTo>
                      <a:pt x="174" y="1500"/>
                    </a:lnTo>
                    <a:lnTo>
                      <a:pt x="162" y="1512"/>
                    </a:lnTo>
                    <a:lnTo>
                      <a:pt x="150" y="1524"/>
                    </a:lnTo>
                    <a:lnTo>
                      <a:pt x="132" y="1536"/>
                    </a:lnTo>
                    <a:lnTo>
                      <a:pt x="120" y="1542"/>
                    </a:lnTo>
                    <a:lnTo>
                      <a:pt x="108" y="1554"/>
                    </a:lnTo>
                    <a:lnTo>
                      <a:pt x="96" y="1566"/>
                    </a:lnTo>
                    <a:lnTo>
                      <a:pt x="78" y="1572"/>
                    </a:lnTo>
                    <a:lnTo>
                      <a:pt x="66" y="1584"/>
                    </a:lnTo>
                    <a:lnTo>
                      <a:pt x="54" y="1596"/>
                    </a:lnTo>
                    <a:lnTo>
                      <a:pt x="42" y="1602"/>
                    </a:lnTo>
                    <a:lnTo>
                      <a:pt x="24" y="1614"/>
                    </a:lnTo>
                    <a:lnTo>
                      <a:pt x="12" y="1626"/>
                    </a:lnTo>
                    <a:lnTo>
                      <a:pt x="0" y="1632"/>
                    </a:lnTo>
                  </a:path>
                </a:pathLst>
              </a:custGeom>
              <a:noFill/>
              <a:ln w="28575">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sp>
            <p:nvSpPr>
              <p:cNvPr id="238" name="Freeform 181"/>
              <p:cNvSpPr>
                <a:spLocks/>
              </p:cNvSpPr>
              <p:nvPr/>
            </p:nvSpPr>
            <p:spPr bwMode="auto">
              <a:xfrm>
                <a:off x="-7108825" y="6583274"/>
                <a:ext cx="962025" cy="342900"/>
              </a:xfrm>
              <a:custGeom>
                <a:avLst/>
                <a:gdLst>
                  <a:gd name="T0" fmla="*/ 606 w 606"/>
                  <a:gd name="T1" fmla="*/ 0 h 216"/>
                  <a:gd name="T2" fmla="*/ 594 w 606"/>
                  <a:gd name="T3" fmla="*/ 12 h 216"/>
                  <a:gd name="T4" fmla="*/ 576 w 606"/>
                  <a:gd name="T5" fmla="*/ 18 h 216"/>
                  <a:gd name="T6" fmla="*/ 564 w 606"/>
                  <a:gd name="T7" fmla="*/ 24 h 216"/>
                  <a:gd name="T8" fmla="*/ 552 w 606"/>
                  <a:gd name="T9" fmla="*/ 36 h 216"/>
                  <a:gd name="T10" fmla="*/ 540 w 606"/>
                  <a:gd name="T11" fmla="*/ 42 h 216"/>
                  <a:gd name="T12" fmla="*/ 522 w 606"/>
                  <a:gd name="T13" fmla="*/ 48 h 216"/>
                  <a:gd name="T14" fmla="*/ 510 w 606"/>
                  <a:gd name="T15" fmla="*/ 54 h 216"/>
                  <a:gd name="T16" fmla="*/ 498 w 606"/>
                  <a:gd name="T17" fmla="*/ 60 h 216"/>
                  <a:gd name="T18" fmla="*/ 486 w 606"/>
                  <a:gd name="T19" fmla="*/ 66 h 216"/>
                  <a:gd name="T20" fmla="*/ 468 w 606"/>
                  <a:gd name="T21" fmla="*/ 72 h 216"/>
                  <a:gd name="T22" fmla="*/ 456 w 606"/>
                  <a:gd name="T23" fmla="*/ 78 h 216"/>
                  <a:gd name="T24" fmla="*/ 444 w 606"/>
                  <a:gd name="T25" fmla="*/ 84 h 216"/>
                  <a:gd name="T26" fmla="*/ 432 w 606"/>
                  <a:gd name="T27" fmla="*/ 90 h 216"/>
                  <a:gd name="T28" fmla="*/ 414 w 606"/>
                  <a:gd name="T29" fmla="*/ 96 h 216"/>
                  <a:gd name="T30" fmla="*/ 402 w 606"/>
                  <a:gd name="T31" fmla="*/ 96 h 216"/>
                  <a:gd name="T32" fmla="*/ 390 w 606"/>
                  <a:gd name="T33" fmla="*/ 102 h 216"/>
                  <a:gd name="T34" fmla="*/ 378 w 606"/>
                  <a:gd name="T35" fmla="*/ 108 h 216"/>
                  <a:gd name="T36" fmla="*/ 360 w 606"/>
                  <a:gd name="T37" fmla="*/ 114 h 216"/>
                  <a:gd name="T38" fmla="*/ 348 w 606"/>
                  <a:gd name="T39" fmla="*/ 120 h 216"/>
                  <a:gd name="T40" fmla="*/ 336 w 606"/>
                  <a:gd name="T41" fmla="*/ 126 h 216"/>
                  <a:gd name="T42" fmla="*/ 324 w 606"/>
                  <a:gd name="T43" fmla="*/ 132 h 216"/>
                  <a:gd name="T44" fmla="*/ 306 w 606"/>
                  <a:gd name="T45" fmla="*/ 138 h 216"/>
                  <a:gd name="T46" fmla="*/ 294 w 606"/>
                  <a:gd name="T47" fmla="*/ 144 h 216"/>
                  <a:gd name="T48" fmla="*/ 282 w 606"/>
                  <a:gd name="T49" fmla="*/ 150 h 216"/>
                  <a:gd name="T50" fmla="*/ 270 w 606"/>
                  <a:gd name="T51" fmla="*/ 156 h 216"/>
                  <a:gd name="T52" fmla="*/ 252 w 606"/>
                  <a:gd name="T53" fmla="*/ 162 h 216"/>
                  <a:gd name="T54" fmla="*/ 240 w 606"/>
                  <a:gd name="T55" fmla="*/ 168 h 216"/>
                  <a:gd name="T56" fmla="*/ 228 w 606"/>
                  <a:gd name="T57" fmla="*/ 174 h 216"/>
                  <a:gd name="T58" fmla="*/ 216 w 606"/>
                  <a:gd name="T59" fmla="*/ 180 h 216"/>
                  <a:gd name="T60" fmla="*/ 198 w 606"/>
                  <a:gd name="T61" fmla="*/ 180 h 216"/>
                  <a:gd name="T62" fmla="*/ 186 w 606"/>
                  <a:gd name="T63" fmla="*/ 186 h 216"/>
                  <a:gd name="T64" fmla="*/ 174 w 606"/>
                  <a:gd name="T65" fmla="*/ 192 h 216"/>
                  <a:gd name="T66" fmla="*/ 162 w 606"/>
                  <a:gd name="T67" fmla="*/ 198 h 216"/>
                  <a:gd name="T68" fmla="*/ 144 w 606"/>
                  <a:gd name="T69" fmla="*/ 204 h 216"/>
                  <a:gd name="T70" fmla="*/ 132 w 606"/>
                  <a:gd name="T71" fmla="*/ 204 h 216"/>
                  <a:gd name="T72" fmla="*/ 120 w 606"/>
                  <a:gd name="T73" fmla="*/ 210 h 216"/>
                  <a:gd name="T74" fmla="*/ 108 w 606"/>
                  <a:gd name="T75" fmla="*/ 210 h 216"/>
                  <a:gd name="T76" fmla="*/ 90 w 606"/>
                  <a:gd name="T77" fmla="*/ 216 h 216"/>
                  <a:gd name="T78" fmla="*/ 78 w 606"/>
                  <a:gd name="T79" fmla="*/ 216 h 216"/>
                  <a:gd name="T80" fmla="*/ 66 w 606"/>
                  <a:gd name="T81" fmla="*/ 216 h 216"/>
                  <a:gd name="T82" fmla="*/ 54 w 606"/>
                  <a:gd name="T83" fmla="*/ 216 h 216"/>
                  <a:gd name="T84" fmla="*/ 36 w 606"/>
                  <a:gd name="T85" fmla="*/ 216 h 216"/>
                  <a:gd name="T86" fmla="*/ 24 w 606"/>
                  <a:gd name="T87" fmla="*/ 216 h 216"/>
                  <a:gd name="T88" fmla="*/ 12 w 606"/>
                  <a:gd name="T89" fmla="*/ 216 h 216"/>
                  <a:gd name="T90" fmla="*/ 0 w 606"/>
                  <a:gd name="T91"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06" h="216">
                    <a:moveTo>
                      <a:pt x="606" y="0"/>
                    </a:moveTo>
                    <a:lnTo>
                      <a:pt x="594" y="12"/>
                    </a:lnTo>
                    <a:lnTo>
                      <a:pt x="576" y="18"/>
                    </a:lnTo>
                    <a:lnTo>
                      <a:pt x="564" y="24"/>
                    </a:lnTo>
                    <a:lnTo>
                      <a:pt x="552" y="36"/>
                    </a:lnTo>
                    <a:lnTo>
                      <a:pt x="540" y="42"/>
                    </a:lnTo>
                    <a:lnTo>
                      <a:pt x="522" y="48"/>
                    </a:lnTo>
                    <a:lnTo>
                      <a:pt x="510" y="54"/>
                    </a:lnTo>
                    <a:lnTo>
                      <a:pt x="498" y="60"/>
                    </a:lnTo>
                    <a:lnTo>
                      <a:pt x="486" y="66"/>
                    </a:lnTo>
                    <a:lnTo>
                      <a:pt x="468" y="72"/>
                    </a:lnTo>
                    <a:lnTo>
                      <a:pt x="456" y="78"/>
                    </a:lnTo>
                    <a:lnTo>
                      <a:pt x="444" y="84"/>
                    </a:lnTo>
                    <a:lnTo>
                      <a:pt x="432" y="90"/>
                    </a:lnTo>
                    <a:lnTo>
                      <a:pt x="414" y="96"/>
                    </a:lnTo>
                    <a:lnTo>
                      <a:pt x="402" y="96"/>
                    </a:lnTo>
                    <a:lnTo>
                      <a:pt x="390" y="102"/>
                    </a:lnTo>
                    <a:lnTo>
                      <a:pt x="378" y="108"/>
                    </a:lnTo>
                    <a:lnTo>
                      <a:pt x="360" y="114"/>
                    </a:lnTo>
                    <a:lnTo>
                      <a:pt x="348" y="120"/>
                    </a:lnTo>
                    <a:lnTo>
                      <a:pt x="336" y="126"/>
                    </a:lnTo>
                    <a:lnTo>
                      <a:pt x="324" y="132"/>
                    </a:lnTo>
                    <a:lnTo>
                      <a:pt x="306" y="138"/>
                    </a:lnTo>
                    <a:lnTo>
                      <a:pt x="294" y="144"/>
                    </a:lnTo>
                    <a:lnTo>
                      <a:pt x="282" y="150"/>
                    </a:lnTo>
                    <a:lnTo>
                      <a:pt x="270" y="156"/>
                    </a:lnTo>
                    <a:lnTo>
                      <a:pt x="252" y="162"/>
                    </a:lnTo>
                    <a:lnTo>
                      <a:pt x="240" y="168"/>
                    </a:lnTo>
                    <a:lnTo>
                      <a:pt x="228" y="174"/>
                    </a:lnTo>
                    <a:lnTo>
                      <a:pt x="216" y="180"/>
                    </a:lnTo>
                    <a:lnTo>
                      <a:pt x="198" y="180"/>
                    </a:lnTo>
                    <a:lnTo>
                      <a:pt x="186" y="186"/>
                    </a:lnTo>
                    <a:lnTo>
                      <a:pt x="174" y="192"/>
                    </a:lnTo>
                    <a:lnTo>
                      <a:pt x="162" y="198"/>
                    </a:lnTo>
                    <a:lnTo>
                      <a:pt x="144" y="204"/>
                    </a:lnTo>
                    <a:lnTo>
                      <a:pt x="132" y="204"/>
                    </a:lnTo>
                    <a:lnTo>
                      <a:pt x="120" y="210"/>
                    </a:lnTo>
                    <a:lnTo>
                      <a:pt x="108" y="210"/>
                    </a:lnTo>
                    <a:lnTo>
                      <a:pt x="90" y="216"/>
                    </a:lnTo>
                    <a:lnTo>
                      <a:pt x="78" y="216"/>
                    </a:lnTo>
                    <a:lnTo>
                      <a:pt x="66" y="216"/>
                    </a:lnTo>
                    <a:lnTo>
                      <a:pt x="54" y="216"/>
                    </a:lnTo>
                    <a:lnTo>
                      <a:pt x="36" y="216"/>
                    </a:lnTo>
                    <a:lnTo>
                      <a:pt x="24" y="216"/>
                    </a:lnTo>
                    <a:lnTo>
                      <a:pt x="12" y="216"/>
                    </a:lnTo>
                    <a:lnTo>
                      <a:pt x="0" y="216"/>
                    </a:lnTo>
                  </a:path>
                </a:pathLst>
              </a:custGeom>
              <a:noFill/>
              <a:ln w="28575">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latin typeface="Arial" pitchFamily="34" charset="0"/>
                  <a:cs typeface="Arial" pitchFamily="34" charset="0"/>
                </a:endParaRPr>
              </a:p>
            </p:txBody>
          </p:sp>
        </p:grpSp>
        <p:cxnSp>
          <p:nvCxnSpPr>
            <p:cNvPr id="239" name="Straight Connector 238"/>
            <p:cNvCxnSpPr/>
            <p:nvPr/>
          </p:nvCxnSpPr>
          <p:spPr>
            <a:xfrm>
              <a:off x="4792778" y="4677218"/>
              <a:ext cx="1182041" cy="0"/>
            </a:xfrm>
            <a:prstGeom prst="line">
              <a:avLst/>
            </a:prstGeom>
            <a:ln w="1270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240" name="Group 239"/>
            <p:cNvGrpSpPr/>
            <p:nvPr/>
          </p:nvGrpSpPr>
          <p:grpSpPr>
            <a:xfrm>
              <a:off x="4776431" y="5039959"/>
              <a:ext cx="1268391" cy="378203"/>
              <a:chOff x="2049061" y="3312926"/>
              <a:chExt cx="967395" cy="288453"/>
            </a:xfrm>
          </p:grpSpPr>
          <p:sp>
            <p:nvSpPr>
              <p:cNvPr id="241" name="TextBox 240"/>
              <p:cNvSpPr txBox="1"/>
              <p:nvPr/>
            </p:nvSpPr>
            <p:spPr>
              <a:xfrm>
                <a:off x="2049061" y="3439153"/>
                <a:ext cx="913670" cy="162226"/>
              </a:xfrm>
              <a:prstGeom prst="rect">
                <a:avLst/>
              </a:prstGeom>
              <a:noFill/>
            </p:spPr>
            <p:txBody>
              <a:bodyPr wrap="none" rtlCol="0">
                <a:spAutoFit/>
              </a:bodyPr>
              <a:lstStyle/>
              <a:p>
                <a:pPr algn="ctr">
                  <a:lnSpc>
                    <a:spcPts val="1400"/>
                  </a:lnSpc>
                </a:pPr>
                <a:r>
                  <a:rPr lang="en-GB" sz="1200" dirty="0">
                    <a:latin typeface="Arial" pitchFamily="34" charset="0"/>
                    <a:cs typeface="Arial" pitchFamily="34" charset="0"/>
                  </a:rPr>
                  <a:t>Stimulus orientation</a:t>
                </a:r>
              </a:p>
            </p:txBody>
          </p:sp>
          <p:sp>
            <p:nvSpPr>
              <p:cNvPr id="242" name="TextBox 241"/>
              <p:cNvSpPr txBox="1"/>
              <p:nvPr/>
            </p:nvSpPr>
            <p:spPr>
              <a:xfrm>
                <a:off x="2085568" y="3312926"/>
                <a:ext cx="930888" cy="162226"/>
              </a:xfrm>
              <a:prstGeom prst="rect">
                <a:avLst/>
              </a:prstGeom>
              <a:noFill/>
            </p:spPr>
            <p:txBody>
              <a:bodyPr wrap="none" rtlCol="0">
                <a:spAutoFit/>
              </a:bodyPr>
              <a:lstStyle/>
              <a:p>
                <a:pPr algn="ctr">
                  <a:lnSpc>
                    <a:spcPts val="1400"/>
                  </a:lnSpc>
                </a:pPr>
                <a:r>
                  <a:rPr lang="en-GB" sz="1200" dirty="0">
                    <a:latin typeface="Arial" pitchFamily="34" charset="0"/>
                    <a:cs typeface="Arial" pitchFamily="34" charset="0"/>
                  </a:rPr>
                  <a:t>0</a:t>
                </a:r>
                <a:r>
                  <a:rPr lang="en-GB" sz="1200" baseline="30000" dirty="0">
                    <a:latin typeface="Arial" pitchFamily="34" charset="0"/>
                    <a:cs typeface="Arial" pitchFamily="34" charset="0"/>
                  </a:rPr>
                  <a:t>o   </a:t>
                </a:r>
                <a:r>
                  <a:rPr lang="en-GB" sz="1200" dirty="0">
                    <a:latin typeface="Arial" pitchFamily="34" charset="0"/>
                    <a:cs typeface="Arial" pitchFamily="34" charset="0"/>
                  </a:rPr>
                  <a:t>       90</a:t>
                </a:r>
                <a:r>
                  <a:rPr lang="en-GB" sz="1200" baseline="30000" dirty="0">
                    <a:latin typeface="Arial" pitchFamily="34" charset="0"/>
                    <a:cs typeface="Arial" pitchFamily="34" charset="0"/>
                  </a:rPr>
                  <a:t>o</a:t>
                </a:r>
                <a:r>
                  <a:rPr lang="en-GB" sz="1200" dirty="0">
                    <a:latin typeface="Arial" pitchFamily="34" charset="0"/>
                    <a:cs typeface="Arial" pitchFamily="34" charset="0"/>
                  </a:rPr>
                  <a:t>       180</a:t>
                </a:r>
                <a:r>
                  <a:rPr lang="en-GB" sz="1200" baseline="30000" dirty="0">
                    <a:latin typeface="Arial" pitchFamily="34" charset="0"/>
                    <a:cs typeface="Arial" pitchFamily="34" charset="0"/>
                  </a:rPr>
                  <a:t>o</a:t>
                </a:r>
              </a:p>
            </p:txBody>
          </p:sp>
        </p:grpSp>
        <p:sp>
          <p:nvSpPr>
            <p:cNvPr id="245" name="TextBox 244"/>
            <p:cNvSpPr txBox="1"/>
            <p:nvPr/>
          </p:nvSpPr>
          <p:spPr>
            <a:xfrm>
              <a:off x="4855937" y="1088147"/>
              <a:ext cx="1102636" cy="240794"/>
            </a:xfrm>
            <a:prstGeom prst="rect">
              <a:avLst/>
            </a:prstGeom>
            <a:noFill/>
          </p:spPr>
          <p:txBody>
            <a:bodyPr wrap="none" rtlCol="0">
              <a:spAutoFit/>
            </a:bodyPr>
            <a:lstStyle/>
            <a:p>
              <a:pPr algn="ctr"/>
              <a:r>
                <a:rPr lang="en-GB" sz="1400" dirty="0">
                  <a:latin typeface="Arial" pitchFamily="34" charset="0"/>
                  <a:cs typeface="Arial" pitchFamily="34" charset="0"/>
                </a:rPr>
                <a:t>Cat/Monkey V1</a:t>
              </a:r>
            </a:p>
          </p:txBody>
        </p:sp>
        <p:grpSp>
          <p:nvGrpSpPr>
            <p:cNvPr id="265" name="Group 264"/>
            <p:cNvGrpSpPr/>
            <p:nvPr/>
          </p:nvGrpSpPr>
          <p:grpSpPr>
            <a:xfrm>
              <a:off x="4827508" y="2922576"/>
              <a:ext cx="1189256" cy="1144326"/>
              <a:chOff x="2919969" y="2489065"/>
              <a:chExt cx="1336930" cy="1286420"/>
            </a:xfrm>
          </p:grpSpPr>
          <p:sp>
            <p:nvSpPr>
              <p:cNvPr id="266" name="Arc 265"/>
              <p:cNvSpPr/>
              <p:nvPr/>
            </p:nvSpPr>
            <p:spPr>
              <a:xfrm rot="12408757" flipV="1">
                <a:off x="3168321" y="3149015"/>
                <a:ext cx="412050" cy="321517"/>
              </a:xfrm>
              <a:prstGeom prst="arc">
                <a:avLst>
                  <a:gd name="adj1" fmla="val 16200000"/>
                  <a:gd name="adj2" fmla="val 21161400"/>
                </a:avLst>
              </a:prstGeom>
              <a:ln w="19050">
                <a:solidFill>
                  <a:srgbClr val="FF0000"/>
                </a:solidFill>
                <a:tailEnd type="triangle" w="sm"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latin typeface="Arial" pitchFamily="34" charset="0"/>
                  <a:cs typeface="Arial" pitchFamily="34" charset="0"/>
                </a:endParaRPr>
              </a:p>
            </p:txBody>
          </p:sp>
          <p:sp>
            <p:nvSpPr>
              <p:cNvPr id="267" name="Arc 266"/>
              <p:cNvSpPr/>
              <p:nvPr/>
            </p:nvSpPr>
            <p:spPr>
              <a:xfrm rot="20427414">
                <a:off x="3119670" y="2864984"/>
                <a:ext cx="369017" cy="383840"/>
              </a:xfrm>
              <a:prstGeom prst="arc">
                <a:avLst>
                  <a:gd name="adj1" fmla="val 17014968"/>
                  <a:gd name="adj2" fmla="val 628174"/>
                </a:avLst>
              </a:prstGeom>
              <a:ln w="19050">
                <a:solidFill>
                  <a:srgbClr val="FD6E03"/>
                </a:solidFill>
                <a:tailEnd type="triangle" w="sm"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latin typeface="Arial" pitchFamily="34" charset="0"/>
                  <a:cs typeface="Arial" pitchFamily="34" charset="0"/>
                </a:endParaRPr>
              </a:p>
            </p:txBody>
          </p:sp>
          <p:sp>
            <p:nvSpPr>
              <p:cNvPr id="268" name="Arc 267"/>
              <p:cNvSpPr/>
              <p:nvPr/>
            </p:nvSpPr>
            <p:spPr>
              <a:xfrm rot="7553700" flipH="1" flipV="1">
                <a:off x="3621402" y="3029457"/>
                <a:ext cx="369017" cy="383840"/>
              </a:xfrm>
              <a:prstGeom prst="arc">
                <a:avLst>
                  <a:gd name="adj1" fmla="val 17418039"/>
                  <a:gd name="adj2" fmla="val 1173839"/>
                </a:avLst>
              </a:prstGeom>
              <a:ln w="19050">
                <a:solidFill>
                  <a:srgbClr val="FF0000"/>
                </a:solidFill>
                <a:tailEnd type="triangle" w="sm"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latin typeface="Arial" pitchFamily="34" charset="0"/>
                  <a:cs typeface="Arial" pitchFamily="34" charset="0"/>
                </a:endParaRPr>
              </a:p>
            </p:txBody>
          </p:sp>
          <p:sp>
            <p:nvSpPr>
              <p:cNvPr id="269" name="Arc 268"/>
              <p:cNvSpPr/>
              <p:nvPr/>
            </p:nvSpPr>
            <p:spPr>
              <a:xfrm rot="16932928" flipV="1">
                <a:off x="3565271" y="3198459"/>
                <a:ext cx="291266" cy="445798"/>
              </a:xfrm>
              <a:prstGeom prst="arc">
                <a:avLst>
                  <a:gd name="adj1" fmla="val 16899123"/>
                  <a:gd name="adj2" fmla="val 964903"/>
                </a:avLst>
              </a:prstGeom>
              <a:ln w="19050">
                <a:solidFill>
                  <a:srgbClr val="FF0000"/>
                </a:solidFill>
                <a:tailEnd type="triangle" w="sm"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latin typeface="Arial" pitchFamily="34" charset="0"/>
                  <a:cs typeface="Arial" pitchFamily="34" charset="0"/>
                </a:endParaRPr>
              </a:p>
            </p:txBody>
          </p:sp>
          <p:sp>
            <p:nvSpPr>
              <p:cNvPr id="270" name="Arc 269"/>
              <p:cNvSpPr/>
              <p:nvPr/>
            </p:nvSpPr>
            <p:spPr>
              <a:xfrm rot="1972265">
                <a:off x="3343979" y="2668284"/>
                <a:ext cx="291266" cy="445798"/>
              </a:xfrm>
              <a:prstGeom prst="arc">
                <a:avLst>
                  <a:gd name="adj1" fmla="val 17516581"/>
                  <a:gd name="adj2" fmla="val 964903"/>
                </a:avLst>
              </a:prstGeom>
              <a:ln w="19050">
                <a:solidFill>
                  <a:srgbClr val="FF0000"/>
                </a:solidFill>
                <a:tailEnd type="triangle" w="sm"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latin typeface="Arial" pitchFamily="34" charset="0"/>
                  <a:cs typeface="Arial" pitchFamily="34" charset="0"/>
                </a:endParaRPr>
              </a:p>
            </p:txBody>
          </p:sp>
          <p:sp>
            <p:nvSpPr>
              <p:cNvPr id="271" name="Arc 270"/>
              <p:cNvSpPr/>
              <p:nvPr/>
            </p:nvSpPr>
            <p:spPr>
              <a:xfrm rot="3798199" flipH="1" flipV="1">
                <a:off x="3736031" y="2799091"/>
                <a:ext cx="414989" cy="402441"/>
              </a:xfrm>
              <a:prstGeom prst="arc">
                <a:avLst>
                  <a:gd name="adj1" fmla="val 17054498"/>
                  <a:gd name="adj2" fmla="val 540621"/>
                </a:avLst>
              </a:prstGeom>
              <a:ln w="19050">
                <a:solidFill>
                  <a:srgbClr val="FF0000"/>
                </a:solidFill>
                <a:tailEnd type="triangle" w="sm"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latin typeface="Arial" pitchFamily="34" charset="0"/>
                  <a:cs typeface="Arial" pitchFamily="34" charset="0"/>
                </a:endParaRPr>
              </a:p>
            </p:txBody>
          </p:sp>
          <p:sp>
            <p:nvSpPr>
              <p:cNvPr id="272" name="Arc 271"/>
              <p:cNvSpPr/>
              <p:nvPr/>
            </p:nvSpPr>
            <p:spPr>
              <a:xfrm rot="12501266">
                <a:off x="3528471" y="3226312"/>
                <a:ext cx="369017" cy="383840"/>
              </a:xfrm>
              <a:prstGeom prst="arc">
                <a:avLst>
                  <a:gd name="adj1" fmla="val 17529189"/>
                  <a:gd name="adj2" fmla="val 635368"/>
                </a:avLst>
              </a:prstGeom>
              <a:ln w="19050">
                <a:solidFill>
                  <a:srgbClr val="FF6600"/>
                </a:solidFill>
                <a:tailEnd type="triangle" w="sm"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latin typeface="Arial" pitchFamily="34" charset="0"/>
                  <a:cs typeface="Arial" pitchFamily="34" charset="0"/>
                </a:endParaRPr>
              </a:p>
            </p:txBody>
          </p:sp>
          <p:sp>
            <p:nvSpPr>
              <p:cNvPr id="273" name="Arc 272"/>
              <p:cNvSpPr/>
              <p:nvPr/>
            </p:nvSpPr>
            <p:spPr>
              <a:xfrm rot="12366312" flipH="1" flipV="1">
                <a:off x="3303903" y="3234900"/>
                <a:ext cx="369017" cy="383840"/>
              </a:xfrm>
              <a:prstGeom prst="arc">
                <a:avLst>
                  <a:gd name="adj1" fmla="val 17418039"/>
                  <a:gd name="adj2" fmla="val 643654"/>
                </a:avLst>
              </a:prstGeom>
              <a:ln w="19050">
                <a:solidFill>
                  <a:srgbClr val="FF0000"/>
                </a:solidFill>
                <a:tailEnd type="triangle" w="sm"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latin typeface="Arial" pitchFamily="34" charset="0"/>
                  <a:cs typeface="Arial" pitchFamily="34" charset="0"/>
                </a:endParaRPr>
              </a:p>
            </p:txBody>
          </p:sp>
          <p:sp>
            <p:nvSpPr>
              <p:cNvPr id="274" name="Rounded Rectangle 273"/>
              <p:cNvSpPr/>
              <p:nvPr/>
            </p:nvSpPr>
            <p:spPr>
              <a:xfrm>
                <a:off x="2919969" y="2489065"/>
                <a:ext cx="1336930" cy="1286420"/>
              </a:xfrm>
              <a:prstGeom prst="roundRect">
                <a:avLst>
                  <a:gd name="adj" fmla="val 11263"/>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itchFamily="34" charset="0"/>
                  <a:cs typeface="Arial" pitchFamily="34" charset="0"/>
                </a:endParaRPr>
              </a:p>
            </p:txBody>
          </p:sp>
          <p:sp>
            <p:nvSpPr>
              <p:cNvPr id="275" name="Isosceles Triangle 274"/>
              <p:cNvSpPr/>
              <p:nvPr/>
            </p:nvSpPr>
            <p:spPr>
              <a:xfrm>
                <a:off x="3889011" y="2604588"/>
                <a:ext cx="282825" cy="248881"/>
              </a:xfrm>
              <a:prstGeom prs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itchFamily="34" charset="0"/>
                  <a:cs typeface="Arial" pitchFamily="34" charset="0"/>
                </a:endParaRPr>
              </a:p>
            </p:txBody>
          </p:sp>
          <p:sp>
            <p:nvSpPr>
              <p:cNvPr id="276" name="Isosceles Triangle 275"/>
              <p:cNvSpPr/>
              <p:nvPr/>
            </p:nvSpPr>
            <p:spPr>
              <a:xfrm>
                <a:off x="3466803" y="2500307"/>
                <a:ext cx="282825" cy="248881"/>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itchFamily="34" charset="0"/>
                  <a:cs typeface="Arial" pitchFamily="34" charset="0"/>
                </a:endParaRPr>
              </a:p>
            </p:txBody>
          </p:sp>
          <p:sp>
            <p:nvSpPr>
              <p:cNvPr id="277" name="Isosceles Triangle 276"/>
              <p:cNvSpPr/>
              <p:nvPr/>
            </p:nvSpPr>
            <p:spPr>
              <a:xfrm>
                <a:off x="2963756" y="3017557"/>
                <a:ext cx="282825" cy="248881"/>
              </a:xfrm>
              <a:prstGeom prst="triangle">
                <a:avLst/>
              </a:prstGeom>
              <a:solidFill>
                <a:srgbClr val="FF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itchFamily="34" charset="0"/>
                  <a:cs typeface="Arial" pitchFamily="34" charset="0"/>
                </a:endParaRPr>
              </a:p>
            </p:txBody>
          </p:sp>
          <p:sp>
            <p:nvSpPr>
              <p:cNvPr id="278" name="Isosceles Triangle 277"/>
              <p:cNvSpPr/>
              <p:nvPr/>
            </p:nvSpPr>
            <p:spPr>
              <a:xfrm>
                <a:off x="3904977" y="3026090"/>
                <a:ext cx="282825" cy="248881"/>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itchFamily="34" charset="0"/>
                  <a:cs typeface="Arial" pitchFamily="34" charset="0"/>
                </a:endParaRPr>
              </a:p>
            </p:txBody>
          </p:sp>
          <p:sp>
            <p:nvSpPr>
              <p:cNvPr id="279" name="Isosceles Triangle 278"/>
              <p:cNvSpPr/>
              <p:nvPr/>
            </p:nvSpPr>
            <p:spPr>
              <a:xfrm>
                <a:off x="3466802" y="3503162"/>
                <a:ext cx="282825" cy="248881"/>
              </a:xfrm>
              <a:prstGeom prst="triangle">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itchFamily="34" charset="0"/>
                  <a:cs typeface="Arial" pitchFamily="34" charset="0"/>
                </a:endParaRPr>
              </a:p>
            </p:txBody>
          </p:sp>
          <p:sp>
            <p:nvSpPr>
              <p:cNvPr id="280" name="Isosceles Triangle 279"/>
              <p:cNvSpPr/>
              <p:nvPr/>
            </p:nvSpPr>
            <p:spPr>
              <a:xfrm>
                <a:off x="3019037" y="2696967"/>
                <a:ext cx="282825" cy="248881"/>
              </a:xfrm>
              <a:prstGeom prst="triangle">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itchFamily="34" charset="0"/>
                  <a:cs typeface="Arial" pitchFamily="34" charset="0"/>
                </a:endParaRPr>
              </a:p>
            </p:txBody>
          </p:sp>
          <p:sp>
            <p:nvSpPr>
              <p:cNvPr id="281" name="Isosceles Triangle 280"/>
              <p:cNvSpPr/>
              <p:nvPr/>
            </p:nvSpPr>
            <p:spPr>
              <a:xfrm>
                <a:off x="3757386" y="3417457"/>
                <a:ext cx="282825" cy="248881"/>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itchFamily="34" charset="0"/>
                  <a:cs typeface="Arial" pitchFamily="34" charset="0"/>
                </a:endParaRPr>
              </a:p>
            </p:txBody>
          </p:sp>
          <p:sp>
            <p:nvSpPr>
              <p:cNvPr id="282" name="Isosceles Triangle 281"/>
              <p:cNvSpPr/>
              <p:nvPr/>
            </p:nvSpPr>
            <p:spPr>
              <a:xfrm>
                <a:off x="3121797" y="3338260"/>
                <a:ext cx="282825" cy="248881"/>
              </a:xfrm>
              <a:prstGeom prst="triangle">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itchFamily="34" charset="0"/>
                  <a:cs typeface="Arial" pitchFamily="34" charset="0"/>
                </a:endParaRPr>
              </a:p>
            </p:txBody>
          </p:sp>
          <p:sp>
            <p:nvSpPr>
              <p:cNvPr id="283" name="Isosceles Triangle 282"/>
              <p:cNvSpPr/>
              <p:nvPr/>
            </p:nvSpPr>
            <p:spPr>
              <a:xfrm>
                <a:off x="3447265" y="3009831"/>
                <a:ext cx="282825" cy="248881"/>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itchFamily="34" charset="0"/>
                  <a:cs typeface="Arial" pitchFamily="34" charset="0"/>
                </a:endParaRPr>
              </a:p>
            </p:txBody>
          </p:sp>
        </p:grpSp>
      </p:grpSp>
      <p:sp>
        <p:nvSpPr>
          <p:cNvPr id="284" name="TextBox 283"/>
          <p:cNvSpPr txBox="1"/>
          <p:nvPr/>
        </p:nvSpPr>
        <p:spPr>
          <a:xfrm>
            <a:off x="3713898" y="6069730"/>
            <a:ext cx="1531188" cy="271869"/>
          </a:xfrm>
          <a:prstGeom prst="rect">
            <a:avLst/>
          </a:prstGeom>
          <a:noFill/>
        </p:spPr>
        <p:txBody>
          <a:bodyPr wrap="none" rtlCol="0">
            <a:spAutoFit/>
          </a:bodyPr>
          <a:lstStyle/>
          <a:p>
            <a:pPr algn="ctr">
              <a:lnSpc>
                <a:spcPts val="1400"/>
              </a:lnSpc>
            </a:pPr>
            <a:r>
              <a:rPr lang="en-GB" sz="1200" dirty="0">
                <a:latin typeface="Arial" pitchFamily="34" charset="0"/>
                <a:cs typeface="Arial" pitchFamily="34" charset="0"/>
              </a:rPr>
              <a:t>Stimulus orientation</a:t>
            </a:r>
          </a:p>
        </p:txBody>
      </p:sp>
      <p:sp>
        <p:nvSpPr>
          <p:cNvPr id="285" name="TextBox 284"/>
          <p:cNvSpPr txBox="1"/>
          <p:nvPr/>
        </p:nvSpPr>
        <p:spPr>
          <a:xfrm>
            <a:off x="3775081" y="5849903"/>
            <a:ext cx="1560042" cy="271869"/>
          </a:xfrm>
          <a:prstGeom prst="rect">
            <a:avLst/>
          </a:prstGeom>
          <a:noFill/>
        </p:spPr>
        <p:txBody>
          <a:bodyPr wrap="none" rtlCol="0">
            <a:spAutoFit/>
          </a:bodyPr>
          <a:lstStyle/>
          <a:p>
            <a:pPr algn="ctr">
              <a:lnSpc>
                <a:spcPts val="1400"/>
              </a:lnSpc>
            </a:pPr>
            <a:r>
              <a:rPr lang="en-GB" sz="1200" dirty="0">
                <a:latin typeface="Arial" pitchFamily="34" charset="0"/>
                <a:cs typeface="Arial" pitchFamily="34" charset="0"/>
              </a:rPr>
              <a:t>0</a:t>
            </a:r>
            <a:r>
              <a:rPr lang="en-GB" sz="1200" baseline="30000" dirty="0">
                <a:latin typeface="Arial" pitchFamily="34" charset="0"/>
                <a:cs typeface="Arial" pitchFamily="34" charset="0"/>
              </a:rPr>
              <a:t>o   </a:t>
            </a:r>
            <a:r>
              <a:rPr lang="en-GB" sz="1200" dirty="0">
                <a:latin typeface="Arial" pitchFamily="34" charset="0"/>
                <a:cs typeface="Arial" pitchFamily="34" charset="0"/>
              </a:rPr>
              <a:t>       90</a:t>
            </a:r>
            <a:r>
              <a:rPr lang="en-GB" sz="1200" baseline="30000" dirty="0">
                <a:latin typeface="Arial" pitchFamily="34" charset="0"/>
                <a:cs typeface="Arial" pitchFamily="34" charset="0"/>
              </a:rPr>
              <a:t>o</a:t>
            </a:r>
            <a:r>
              <a:rPr lang="en-GB" sz="1200" dirty="0">
                <a:latin typeface="Arial" pitchFamily="34" charset="0"/>
                <a:cs typeface="Arial" pitchFamily="34" charset="0"/>
              </a:rPr>
              <a:t>       180</a:t>
            </a:r>
            <a:r>
              <a:rPr lang="en-GB" sz="1200" baseline="30000" dirty="0">
                <a:latin typeface="Arial" pitchFamily="34" charset="0"/>
                <a:cs typeface="Arial" pitchFamily="34" charset="0"/>
              </a:rPr>
              <a:t>o</a:t>
            </a:r>
          </a:p>
        </p:txBody>
      </p:sp>
      <p:sp>
        <p:nvSpPr>
          <p:cNvPr id="286" name="TextBox 285">
            <a:extLst>
              <a:ext uri="{FF2B5EF4-FFF2-40B4-BE49-F238E27FC236}">
                <a16:creationId xmlns:a16="http://schemas.microsoft.com/office/drawing/2014/main" id="{B840B13B-722A-4C78-9F86-9568C69B092C}"/>
              </a:ext>
            </a:extLst>
          </p:cNvPr>
          <p:cNvSpPr txBox="1"/>
          <p:nvPr/>
        </p:nvSpPr>
        <p:spPr>
          <a:xfrm>
            <a:off x="3260975" y="137160"/>
            <a:ext cx="5825184" cy="461665"/>
          </a:xfrm>
          <a:prstGeom prst="rect">
            <a:avLst/>
          </a:prstGeom>
          <a:noFill/>
        </p:spPr>
        <p:txBody>
          <a:bodyPr wrap="none" rtlCol="0">
            <a:spAutoFit/>
          </a:bodyPr>
          <a:lstStyle/>
          <a:p>
            <a:r>
              <a:rPr lang="en-GB" sz="2400" b="1" dirty="0"/>
              <a:t>Mapping of orientation onto cortical surface</a:t>
            </a:r>
          </a:p>
        </p:txBody>
      </p:sp>
    </p:spTree>
    <p:extLst>
      <p:ext uri="{BB962C8B-B14F-4D97-AF65-F5344CB8AC3E}">
        <p14:creationId xmlns:p14="http://schemas.microsoft.com/office/powerpoint/2010/main" val="3074127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AB45A142-4255-493C-8284-5D566C121B1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36884" y="321177"/>
            <a:ext cx="4332307" cy="6179552"/>
          </a:xfrm>
          <a:prstGeom prst="rect">
            <a:avLst/>
          </a:prstGeom>
          <a:solidFill>
            <a:srgbClr val="404040">
              <a:alpha val="89804"/>
            </a:srgbClr>
          </a:solidFill>
          <a:ln w="127000" cap="sq" cmpd="thinThick">
            <a:solidFill>
              <a:srgbClr val="595959">
                <a:alpha val="8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AFDCC288-2D0D-431F-8ED8-D114678768FB}"/>
              </a:ext>
            </a:extLst>
          </p:cNvPr>
          <p:cNvSpPr txBox="1"/>
          <p:nvPr/>
        </p:nvSpPr>
        <p:spPr>
          <a:xfrm>
            <a:off x="674237" y="914400"/>
            <a:ext cx="3657600" cy="2887579"/>
          </a:xfrm>
          <a:prstGeom prst="rect">
            <a:avLst/>
          </a:prstGeom>
        </p:spPr>
        <p:txBody>
          <a:bodyPr vert="horz" lIns="91440" tIns="45720" rIns="91440" bIns="45720" rtlCol="0" anchor="b">
            <a:normAutofit/>
          </a:bodyPr>
          <a:lstStyle/>
          <a:p>
            <a:pPr algn="ctr">
              <a:lnSpc>
                <a:spcPct val="90000"/>
              </a:lnSpc>
              <a:spcBef>
                <a:spcPct val="0"/>
              </a:spcBef>
              <a:spcAft>
                <a:spcPts val="600"/>
              </a:spcAft>
            </a:pPr>
            <a:r>
              <a:rPr lang="en-US" sz="4800" kern="1200" dirty="0">
                <a:solidFill>
                  <a:srgbClr val="FFFFFF"/>
                </a:solidFill>
                <a:latin typeface="+mj-lt"/>
                <a:ea typeface="+mj-ea"/>
                <a:cs typeface="+mj-cs"/>
              </a:rPr>
              <a:t>Why have sensory systems evolved?</a:t>
            </a:r>
          </a:p>
        </p:txBody>
      </p:sp>
      <p:cxnSp>
        <p:nvCxnSpPr>
          <p:cNvPr id="73" name="Straight Connector 72">
            <a:extLst>
              <a:ext uri="{FF2B5EF4-FFF2-40B4-BE49-F238E27FC236}">
                <a16:creationId xmlns:a16="http://schemas.microsoft.com/office/drawing/2014/main" id="{38FB9660-F42F-4313-BBC4-47C007FE484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191126" y="3910267"/>
            <a:ext cx="2586790" cy="0"/>
          </a:xfrm>
          <a:prstGeom prst="line">
            <a:avLst/>
          </a:prstGeom>
          <a:ln w="22225">
            <a:solidFill>
              <a:srgbClr val="D9D9D9"/>
            </a:solidFill>
          </a:ln>
        </p:spPr>
        <p:style>
          <a:lnRef idx="1">
            <a:schemeClr val="accent1"/>
          </a:lnRef>
          <a:fillRef idx="0">
            <a:schemeClr val="accent1"/>
          </a:fillRef>
          <a:effectRef idx="0">
            <a:schemeClr val="accent1"/>
          </a:effectRef>
          <a:fontRef idx="minor">
            <a:schemeClr val="tx1"/>
          </a:fontRef>
        </p:style>
      </p:cxnSp>
      <p:pic>
        <p:nvPicPr>
          <p:cNvPr id="1030" name="Picture 6" descr="Image result for evolution of sensory systems">
            <a:extLst>
              <a:ext uri="{FF2B5EF4-FFF2-40B4-BE49-F238E27FC236}">
                <a16:creationId xmlns:a16="http://schemas.microsoft.com/office/drawing/2014/main" id="{EE91FF63-B097-4FCA-8311-A23AD5B7CDA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27872" y="182920"/>
            <a:ext cx="7064128" cy="663991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8825101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Rectangle 60"/>
          <p:cNvSpPr>
            <a:spLocks noChangeArrowheads="1"/>
          </p:cNvSpPr>
          <p:nvPr/>
        </p:nvSpPr>
        <p:spPr bwMode="auto">
          <a:xfrm>
            <a:off x="1990829" y="14289"/>
            <a:ext cx="8634641" cy="846137"/>
          </a:xfrm>
          <a:prstGeom prst="rect">
            <a:avLst/>
          </a:prstGeom>
          <a:noFill/>
          <a:ln w="9525">
            <a:noFill/>
            <a:miter lim="800000"/>
            <a:headEnd/>
            <a:tailEnd/>
          </a:ln>
          <a:effectLst/>
        </p:spPr>
        <p:txBody>
          <a:bodyPr anchor="ctr"/>
          <a:lstStyle/>
          <a:p>
            <a:pPr algn="l" rtl="0" fontAlgn="base">
              <a:spcBef>
                <a:spcPct val="0"/>
              </a:spcBef>
              <a:spcAft>
                <a:spcPct val="0"/>
              </a:spcAft>
            </a:pPr>
            <a:r>
              <a:rPr lang="en-GB" sz="2400" b="1" dirty="0">
                <a:solidFill>
                  <a:srgbClr val="000000"/>
                </a:solidFill>
              </a:rPr>
              <a:t>Mechanisms</a:t>
            </a:r>
            <a:r>
              <a:rPr lang="en-GB" sz="2400" dirty="0">
                <a:solidFill>
                  <a:srgbClr val="000000"/>
                </a:solidFill>
              </a:rPr>
              <a:t>: how does orientation selectivity arise in cortex?</a:t>
            </a:r>
            <a:endParaRPr lang="en-US" sz="2400" dirty="0">
              <a:solidFill>
                <a:srgbClr val="000000"/>
              </a:solidFill>
            </a:endParaRPr>
          </a:p>
        </p:txBody>
      </p:sp>
      <p:pic>
        <p:nvPicPr>
          <p:cNvPr id="3074" name="Picture 2"/>
          <p:cNvPicPr>
            <a:picLocks noChangeAspect="1" noChangeArrowheads="1"/>
          </p:cNvPicPr>
          <p:nvPr/>
        </p:nvPicPr>
        <p:blipFill>
          <a:blip r:embed="rId2" cstate="print"/>
          <a:srcRect/>
          <a:stretch>
            <a:fillRect/>
          </a:stretch>
        </p:blipFill>
        <p:spPr bwMode="auto">
          <a:xfrm>
            <a:off x="1952597" y="1000108"/>
            <a:ext cx="7884051" cy="3786214"/>
          </a:xfrm>
          <a:prstGeom prst="rect">
            <a:avLst/>
          </a:prstGeom>
          <a:noFill/>
          <a:ln w="9525">
            <a:noFill/>
            <a:miter lim="800000"/>
            <a:headEnd/>
            <a:tailEnd/>
          </a:ln>
        </p:spPr>
      </p:pic>
      <p:sp>
        <p:nvSpPr>
          <p:cNvPr id="6" name="Rectangle 60"/>
          <p:cNvSpPr>
            <a:spLocks noChangeArrowheads="1"/>
          </p:cNvSpPr>
          <p:nvPr/>
        </p:nvSpPr>
        <p:spPr bwMode="auto">
          <a:xfrm>
            <a:off x="2340266" y="5048583"/>
            <a:ext cx="7772400" cy="846137"/>
          </a:xfrm>
          <a:prstGeom prst="rect">
            <a:avLst/>
          </a:prstGeom>
          <a:noFill/>
          <a:ln w="9525">
            <a:noFill/>
            <a:miter lim="800000"/>
            <a:headEnd/>
            <a:tailEnd/>
          </a:ln>
          <a:effectLst/>
        </p:spPr>
        <p:txBody>
          <a:bodyPr anchor="ctr"/>
          <a:lstStyle/>
          <a:p>
            <a:pPr algn="l" rtl="0" fontAlgn="base">
              <a:spcBef>
                <a:spcPct val="0"/>
              </a:spcBef>
              <a:spcAft>
                <a:spcPct val="0"/>
              </a:spcAft>
            </a:pPr>
            <a:r>
              <a:rPr lang="en-GB" sz="2000" b="1" dirty="0">
                <a:solidFill>
                  <a:srgbClr val="7030A0"/>
                </a:solidFill>
                <a:latin typeface="Arial Unicode MS" pitchFamily="34" charset="-128"/>
              </a:rPr>
              <a:t>Convergence </a:t>
            </a:r>
            <a:r>
              <a:rPr lang="en-GB" sz="2000" dirty="0">
                <a:solidFill>
                  <a:srgbClr val="7030A0"/>
                </a:solidFill>
                <a:latin typeface="Arial Unicode MS" pitchFamily="34" charset="-128"/>
              </a:rPr>
              <a:t>&amp; </a:t>
            </a:r>
            <a:r>
              <a:rPr lang="en-GB" sz="2000" b="1" dirty="0">
                <a:solidFill>
                  <a:srgbClr val="7030A0"/>
                </a:solidFill>
                <a:latin typeface="Arial Unicode MS" pitchFamily="34" charset="-128"/>
              </a:rPr>
              <a:t>Integration </a:t>
            </a:r>
            <a:r>
              <a:rPr lang="en-GB" sz="2000" dirty="0">
                <a:solidFill>
                  <a:srgbClr val="7030A0"/>
                </a:solidFill>
                <a:latin typeface="Arial Unicode MS" pitchFamily="34" charset="-128"/>
              </a:rPr>
              <a:t>of co-linear inputs from the thalamus</a:t>
            </a:r>
            <a:endParaRPr lang="en-US" sz="2000" dirty="0">
              <a:solidFill>
                <a:srgbClr val="7030A0"/>
              </a:solidFill>
              <a:latin typeface="Arial Unicode MS" pitchFamily="34" charset="-128"/>
            </a:endParaRPr>
          </a:p>
        </p:txBody>
      </p:sp>
    </p:spTree>
    <p:extLst>
      <p:ext uri="{BB962C8B-B14F-4D97-AF65-F5344CB8AC3E}">
        <p14:creationId xmlns:p14="http://schemas.microsoft.com/office/powerpoint/2010/main" val="81526169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Box 3"/>
          <p:cNvSpPr txBox="1">
            <a:spLocks noChangeArrowheads="1"/>
          </p:cNvSpPr>
          <p:nvPr/>
        </p:nvSpPr>
        <p:spPr bwMode="auto">
          <a:xfrm>
            <a:off x="404037" y="101927"/>
            <a:ext cx="11511516" cy="461665"/>
          </a:xfrm>
          <a:prstGeom prst="rect">
            <a:avLst/>
          </a:prstGeom>
          <a:noFill/>
          <a:ln w="9525">
            <a:noFill/>
            <a:miter lim="800000"/>
            <a:headEnd/>
            <a:tailEnd/>
          </a:ln>
        </p:spPr>
        <p:txBody>
          <a:bodyPr wrap="square">
            <a:spAutoFit/>
          </a:bodyPr>
          <a:lstStyle/>
          <a:p>
            <a:pPr algn="ctr"/>
            <a:r>
              <a:rPr lang="en-GB" sz="2400" dirty="0">
                <a:solidFill>
                  <a:srgbClr val="000000"/>
                </a:solidFill>
                <a:latin typeface="Arial" pitchFamily="34" charset="0"/>
              </a:rPr>
              <a:t>Receptive field mapping with 2p calcium imaging and reverse correlation</a:t>
            </a:r>
          </a:p>
        </p:txBody>
      </p:sp>
      <p:sp>
        <p:nvSpPr>
          <p:cNvPr id="190" name="TextBox 189"/>
          <p:cNvSpPr txBox="1"/>
          <p:nvPr/>
        </p:nvSpPr>
        <p:spPr>
          <a:xfrm>
            <a:off x="1937838" y="743613"/>
            <a:ext cx="1351921" cy="307777"/>
          </a:xfrm>
          <a:prstGeom prst="rect">
            <a:avLst/>
          </a:prstGeom>
          <a:noFill/>
        </p:spPr>
        <p:txBody>
          <a:bodyPr wrap="square" rtlCol="0">
            <a:spAutoFit/>
          </a:bodyPr>
          <a:lstStyle/>
          <a:p>
            <a:pPr algn="ctr"/>
            <a:r>
              <a:rPr lang="en-GB" sz="1400" dirty="0">
                <a:solidFill>
                  <a:srgbClr val="000000"/>
                </a:solidFill>
              </a:rPr>
              <a:t>Example cell</a:t>
            </a:r>
          </a:p>
        </p:txBody>
      </p:sp>
      <p:grpSp>
        <p:nvGrpSpPr>
          <p:cNvPr id="18" name="Group 17"/>
          <p:cNvGrpSpPr/>
          <p:nvPr/>
        </p:nvGrpSpPr>
        <p:grpSpPr>
          <a:xfrm>
            <a:off x="1571684" y="1052736"/>
            <a:ext cx="1934099" cy="1822132"/>
            <a:chOff x="-133652" y="1124744"/>
            <a:chExt cx="2516838" cy="2405475"/>
          </a:xfrm>
        </p:grpSpPr>
        <p:pic>
          <p:nvPicPr>
            <p:cNvPr id="324" name="Picture 323" descr="Colour merge.png"/>
            <p:cNvPicPr>
              <a:picLocks noChangeAspect="1"/>
            </p:cNvPicPr>
            <p:nvPr/>
          </p:nvPicPr>
          <p:blipFill>
            <a:blip r:embed="rId3" cstate="print">
              <a:lum contrast="40000"/>
            </a:blip>
            <a:srcRect l="3132" t="12348" r="14842"/>
            <a:stretch>
              <a:fillRect/>
            </a:stretch>
          </p:blipFill>
          <p:spPr>
            <a:xfrm>
              <a:off x="176386" y="1124744"/>
              <a:ext cx="2206800" cy="2206800"/>
            </a:xfrm>
            <a:prstGeom prst="rect">
              <a:avLst/>
            </a:prstGeom>
            <a:ln w="19050">
              <a:solidFill>
                <a:schemeClr val="tx1"/>
              </a:solidFill>
            </a:ln>
          </p:spPr>
        </p:pic>
        <p:sp>
          <p:nvSpPr>
            <p:cNvPr id="325" name="Rectangle 324"/>
            <p:cNvSpPr>
              <a:spLocks noChangeArrowheads="1"/>
            </p:cNvSpPr>
            <p:nvPr/>
          </p:nvSpPr>
          <p:spPr bwMode="auto">
            <a:xfrm>
              <a:off x="283265" y="3042648"/>
              <a:ext cx="432000" cy="487571"/>
            </a:xfrm>
            <a:prstGeom prst="rect">
              <a:avLst/>
            </a:prstGeom>
            <a:solidFill>
              <a:schemeClr val="bg1"/>
            </a:solidFill>
            <a:ln w="12700" algn="ctr">
              <a:solidFill>
                <a:schemeClr val="bg1"/>
              </a:solidFill>
              <a:miter lim="800000"/>
              <a:headEnd/>
              <a:tailEnd/>
            </a:ln>
          </p:spPr>
          <p:txBody>
            <a:bodyPr anchor="ctr">
              <a:spAutoFit/>
            </a:bodyPr>
            <a:lstStyle/>
            <a:p>
              <a:endParaRPr lang="en-US">
                <a:solidFill>
                  <a:srgbClr val="000000"/>
                </a:solidFill>
                <a:latin typeface="Arial" pitchFamily="34" charset="0"/>
              </a:endParaRPr>
            </a:p>
          </p:txBody>
        </p:sp>
        <p:sp>
          <p:nvSpPr>
            <p:cNvPr id="326" name="Text Box 11"/>
            <p:cNvSpPr txBox="1">
              <a:spLocks noChangeArrowheads="1"/>
            </p:cNvSpPr>
            <p:nvPr/>
          </p:nvSpPr>
          <p:spPr bwMode="auto">
            <a:xfrm>
              <a:off x="-133652" y="2957680"/>
              <a:ext cx="1297033" cy="377867"/>
            </a:xfrm>
            <a:prstGeom prst="rect">
              <a:avLst/>
            </a:prstGeom>
            <a:noFill/>
            <a:ln w="28575">
              <a:noFill/>
              <a:miter lim="800000"/>
              <a:headEnd/>
              <a:tailEnd/>
            </a:ln>
          </p:spPr>
          <p:txBody>
            <a:bodyPr wrap="square">
              <a:spAutoFit/>
            </a:bodyPr>
            <a:lstStyle/>
            <a:p>
              <a:pPr algn="ctr">
                <a:lnSpc>
                  <a:spcPct val="90000"/>
                </a:lnSpc>
              </a:pPr>
              <a:r>
                <a:rPr lang="en-US" sz="1400" b="1" dirty="0">
                  <a:solidFill>
                    <a:srgbClr val="FFFFFF"/>
                  </a:solidFill>
                </a:rPr>
                <a:t>50 µm</a:t>
              </a:r>
              <a:endParaRPr lang="en-GB" sz="1400" b="1" dirty="0">
                <a:solidFill>
                  <a:srgbClr val="FFFFFF"/>
                </a:solidFill>
              </a:endParaRPr>
            </a:p>
          </p:txBody>
        </p:sp>
      </p:grpSp>
      <p:pic>
        <p:nvPicPr>
          <p:cNvPr id="31" name="Picture 30" descr="nat scene 1.jpg"/>
          <p:cNvPicPr>
            <a:picLocks noChangeAspect="1"/>
          </p:cNvPicPr>
          <p:nvPr/>
        </p:nvPicPr>
        <p:blipFill>
          <a:blip r:embed="rId4" cstate="print"/>
          <a:stretch>
            <a:fillRect/>
          </a:stretch>
        </p:blipFill>
        <p:spPr>
          <a:xfrm>
            <a:off x="3676164" y="1414345"/>
            <a:ext cx="915844" cy="1066546"/>
          </a:xfrm>
          <a:prstGeom prst="rect">
            <a:avLst/>
          </a:prstGeom>
          <a:scene3d>
            <a:camera prst="isometricRightUp"/>
            <a:lightRig rig="threePt" dir="t"/>
          </a:scene3d>
        </p:spPr>
      </p:pic>
      <p:pic>
        <p:nvPicPr>
          <p:cNvPr id="33" name="Picture 32" descr="nat scene 2.jpg"/>
          <p:cNvPicPr>
            <a:picLocks noChangeAspect="1"/>
          </p:cNvPicPr>
          <p:nvPr/>
        </p:nvPicPr>
        <p:blipFill>
          <a:blip r:embed="rId5" cstate="print"/>
          <a:stretch>
            <a:fillRect/>
          </a:stretch>
        </p:blipFill>
        <p:spPr>
          <a:xfrm>
            <a:off x="4202702" y="1385963"/>
            <a:ext cx="1082761" cy="1058430"/>
          </a:xfrm>
          <a:prstGeom prst="rect">
            <a:avLst/>
          </a:prstGeom>
          <a:scene3d>
            <a:camera prst="isometricRightUp"/>
            <a:lightRig rig="threePt" dir="t"/>
          </a:scene3d>
        </p:spPr>
      </p:pic>
      <p:pic>
        <p:nvPicPr>
          <p:cNvPr id="34" name="Picture 7"/>
          <p:cNvPicPr>
            <a:picLocks noChangeAspect="1" noChangeArrowheads="1"/>
          </p:cNvPicPr>
          <p:nvPr/>
        </p:nvPicPr>
        <p:blipFill>
          <a:blip r:embed="rId6" cstate="print"/>
          <a:srcRect/>
          <a:stretch>
            <a:fillRect/>
          </a:stretch>
        </p:blipFill>
        <p:spPr bwMode="auto">
          <a:xfrm>
            <a:off x="4904605" y="1288636"/>
            <a:ext cx="1016687" cy="1192254"/>
          </a:xfrm>
          <a:prstGeom prst="rect">
            <a:avLst/>
          </a:prstGeom>
          <a:noFill/>
          <a:ln w="9525">
            <a:noFill/>
            <a:miter lim="800000"/>
            <a:headEnd/>
            <a:tailEnd/>
          </a:ln>
          <a:effectLst/>
          <a:scene3d>
            <a:camera prst="isometricLeftDown">
              <a:rot lat="2100000" lon="18900000" rev="0"/>
            </a:camera>
            <a:lightRig rig="threePt" dir="t"/>
          </a:scene3d>
        </p:spPr>
      </p:pic>
      <p:sp>
        <p:nvSpPr>
          <p:cNvPr id="35" name="TextBox 34"/>
          <p:cNvSpPr txBox="1"/>
          <p:nvPr/>
        </p:nvSpPr>
        <p:spPr>
          <a:xfrm>
            <a:off x="4044544" y="2261903"/>
            <a:ext cx="343364" cy="369332"/>
          </a:xfrm>
          <a:prstGeom prst="rect">
            <a:avLst/>
          </a:prstGeom>
          <a:noFill/>
        </p:spPr>
        <p:txBody>
          <a:bodyPr wrap="none" rtlCol="0">
            <a:spAutoFit/>
          </a:bodyPr>
          <a:lstStyle/>
          <a:p>
            <a:r>
              <a:rPr lang="en-GB" dirty="0">
                <a:solidFill>
                  <a:prstClr val="black"/>
                </a:solidFill>
                <a:latin typeface="Calibri"/>
              </a:rPr>
              <a:t>…</a:t>
            </a:r>
          </a:p>
        </p:txBody>
      </p:sp>
      <p:sp>
        <p:nvSpPr>
          <p:cNvPr id="37" name="TextBox 36"/>
          <p:cNvSpPr txBox="1"/>
          <p:nvPr/>
        </p:nvSpPr>
        <p:spPr>
          <a:xfrm>
            <a:off x="4658921" y="2261903"/>
            <a:ext cx="343364" cy="369332"/>
          </a:xfrm>
          <a:prstGeom prst="rect">
            <a:avLst/>
          </a:prstGeom>
          <a:noFill/>
        </p:spPr>
        <p:txBody>
          <a:bodyPr wrap="none" rtlCol="0">
            <a:spAutoFit/>
          </a:bodyPr>
          <a:lstStyle/>
          <a:p>
            <a:r>
              <a:rPr lang="en-GB" dirty="0">
                <a:solidFill>
                  <a:prstClr val="black"/>
                </a:solidFill>
                <a:latin typeface="Calibri"/>
              </a:rPr>
              <a:t>…</a:t>
            </a:r>
          </a:p>
        </p:txBody>
      </p:sp>
      <p:sp>
        <p:nvSpPr>
          <p:cNvPr id="38" name="TextBox 37"/>
          <p:cNvSpPr txBox="1"/>
          <p:nvPr/>
        </p:nvSpPr>
        <p:spPr>
          <a:xfrm>
            <a:off x="5321960" y="2261903"/>
            <a:ext cx="343364" cy="369332"/>
          </a:xfrm>
          <a:prstGeom prst="rect">
            <a:avLst/>
          </a:prstGeom>
          <a:noFill/>
        </p:spPr>
        <p:txBody>
          <a:bodyPr wrap="none" rtlCol="0">
            <a:spAutoFit/>
          </a:bodyPr>
          <a:lstStyle/>
          <a:p>
            <a:r>
              <a:rPr lang="en-GB" dirty="0">
                <a:solidFill>
                  <a:prstClr val="black"/>
                </a:solidFill>
                <a:latin typeface="Calibri"/>
              </a:rPr>
              <a:t>…</a:t>
            </a:r>
          </a:p>
        </p:txBody>
      </p:sp>
      <p:sp>
        <p:nvSpPr>
          <p:cNvPr id="40" name="TextBox 39"/>
          <p:cNvSpPr txBox="1"/>
          <p:nvPr/>
        </p:nvSpPr>
        <p:spPr>
          <a:xfrm>
            <a:off x="5918550" y="1732691"/>
            <a:ext cx="300082" cy="369332"/>
          </a:xfrm>
          <a:prstGeom prst="rect">
            <a:avLst/>
          </a:prstGeom>
          <a:noFill/>
        </p:spPr>
        <p:txBody>
          <a:bodyPr wrap="none" rtlCol="0">
            <a:spAutoFit/>
          </a:bodyPr>
          <a:lstStyle/>
          <a:p>
            <a:r>
              <a:rPr lang="en-GB" dirty="0">
                <a:solidFill>
                  <a:prstClr val="black"/>
                </a:solidFill>
                <a:latin typeface="Calibri"/>
              </a:rPr>
              <a:t>*</a:t>
            </a:r>
          </a:p>
        </p:txBody>
      </p:sp>
      <p:sp>
        <p:nvSpPr>
          <p:cNvPr id="41" name="TextBox 40"/>
          <p:cNvSpPr txBox="1"/>
          <p:nvPr/>
        </p:nvSpPr>
        <p:spPr>
          <a:xfrm>
            <a:off x="7466222" y="1732691"/>
            <a:ext cx="300082" cy="369332"/>
          </a:xfrm>
          <a:prstGeom prst="rect">
            <a:avLst/>
          </a:prstGeom>
          <a:noFill/>
        </p:spPr>
        <p:txBody>
          <a:bodyPr wrap="none" rtlCol="0">
            <a:spAutoFit/>
          </a:bodyPr>
          <a:lstStyle/>
          <a:p>
            <a:r>
              <a:rPr lang="en-GB" dirty="0">
                <a:solidFill>
                  <a:prstClr val="black"/>
                </a:solidFill>
                <a:latin typeface="Calibri"/>
              </a:rPr>
              <a:t>=</a:t>
            </a:r>
          </a:p>
        </p:txBody>
      </p:sp>
      <p:grpSp>
        <p:nvGrpSpPr>
          <p:cNvPr id="42" name="Group 41"/>
          <p:cNvGrpSpPr/>
          <p:nvPr/>
        </p:nvGrpSpPr>
        <p:grpSpPr>
          <a:xfrm>
            <a:off x="6331102" y="1415588"/>
            <a:ext cx="1072875" cy="1015041"/>
            <a:chOff x="3883799" y="3359510"/>
            <a:chExt cx="1279976" cy="1210979"/>
          </a:xfrm>
        </p:grpSpPr>
        <p:pic>
          <p:nvPicPr>
            <p:cNvPr id="53" name="Picture 11"/>
            <p:cNvPicPr>
              <a:picLocks noChangeAspect="1" noChangeArrowheads="1"/>
            </p:cNvPicPr>
            <p:nvPr/>
          </p:nvPicPr>
          <p:blipFill>
            <a:blip r:embed="rId7" cstate="print"/>
            <a:srcRect/>
            <a:stretch>
              <a:fillRect/>
            </a:stretch>
          </p:blipFill>
          <p:spPr bwMode="auto">
            <a:xfrm>
              <a:off x="3883799" y="3359510"/>
              <a:ext cx="1207406" cy="1210979"/>
            </a:xfrm>
            <a:prstGeom prst="rect">
              <a:avLst/>
            </a:prstGeom>
            <a:noFill/>
            <a:ln w="9525">
              <a:solidFill>
                <a:schemeClr val="tx1"/>
              </a:solidFill>
              <a:miter lim="800000"/>
              <a:headEnd/>
              <a:tailEnd/>
            </a:ln>
          </p:spPr>
        </p:pic>
        <p:cxnSp>
          <p:nvCxnSpPr>
            <p:cNvPr id="54" name="Straight Connector 53"/>
            <p:cNvCxnSpPr/>
            <p:nvPr/>
          </p:nvCxnSpPr>
          <p:spPr>
            <a:xfrm>
              <a:off x="4732670" y="3446411"/>
              <a:ext cx="2916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TextBox 54"/>
            <p:cNvSpPr txBox="1"/>
            <p:nvPr/>
          </p:nvSpPr>
          <p:spPr>
            <a:xfrm>
              <a:off x="4708039" y="3448515"/>
              <a:ext cx="455736" cy="275391"/>
            </a:xfrm>
            <a:prstGeom prst="rect">
              <a:avLst/>
            </a:prstGeom>
            <a:noFill/>
          </p:spPr>
          <p:txBody>
            <a:bodyPr wrap="square" rtlCol="0">
              <a:spAutoFit/>
            </a:bodyPr>
            <a:lstStyle/>
            <a:p>
              <a:r>
                <a:rPr lang="en-GB" sz="900" dirty="0">
                  <a:solidFill>
                    <a:prstClr val="black"/>
                  </a:solidFill>
                  <a:latin typeface="Arial" pitchFamily="34" charset="0"/>
                  <a:cs typeface="Arial" pitchFamily="34" charset="0"/>
                </a:rPr>
                <a:t>20</a:t>
              </a:r>
              <a:r>
                <a:rPr lang="en-GB" sz="900" baseline="30000" dirty="0">
                  <a:solidFill>
                    <a:prstClr val="black"/>
                  </a:solidFill>
                  <a:latin typeface="Arial" pitchFamily="34" charset="0"/>
                  <a:cs typeface="Arial" pitchFamily="34" charset="0"/>
                </a:rPr>
                <a:t>o</a:t>
              </a:r>
              <a:endParaRPr lang="en-GB" sz="900" dirty="0">
                <a:solidFill>
                  <a:prstClr val="black"/>
                </a:solidFill>
                <a:latin typeface="Arial" pitchFamily="34" charset="0"/>
                <a:cs typeface="Arial" pitchFamily="34" charset="0"/>
              </a:endParaRPr>
            </a:p>
          </p:txBody>
        </p:sp>
      </p:grpSp>
      <p:pic>
        <p:nvPicPr>
          <p:cNvPr id="43" name="Picture 1"/>
          <p:cNvPicPr>
            <a:picLocks noChangeAspect="1" noChangeArrowheads="1"/>
          </p:cNvPicPr>
          <p:nvPr/>
        </p:nvPicPr>
        <p:blipFill>
          <a:blip r:embed="rId8" cstate="print"/>
          <a:srcRect/>
          <a:stretch>
            <a:fillRect/>
          </a:stretch>
        </p:blipFill>
        <p:spPr bwMode="auto">
          <a:xfrm>
            <a:off x="6094624" y="2521959"/>
            <a:ext cx="1476537" cy="255118"/>
          </a:xfrm>
          <a:prstGeom prst="rect">
            <a:avLst/>
          </a:prstGeom>
          <a:noFill/>
          <a:ln w="9525">
            <a:noFill/>
            <a:miter lim="800000"/>
            <a:headEnd/>
            <a:tailEnd/>
          </a:ln>
        </p:spPr>
      </p:pic>
      <p:grpSp>
        <p:nvGrpSpPr>
          <p:cNvPr id="44" name="Group 28"/>
          <p:cNvGrpSpPr/>
          <p:nvPr/>
        </p:nvGrpSpPr>
        <p:grpSpPr>
          <a:xfrm>
            <a:off x="7794470" y="1653300"/>
            <a:ext cx="2336355" cy="418516"/>
            <a:chOff x="485955" y="4821996"/>
            <a:chExt cx="2169427" cy="388614"/>
          </a:xfrm>
        </p:grpSpPr>
        <p:sp>
          <p:nvSpPr>
            <p:cNvPr id="47" name="Freeform 140"/>
            <p:cNvSpPr>
              <a:spLocks/>
            </p:cNvSpPr>
            <p:nvPr/>
          </p:nvSpPr>
          <p:spPr bwMode="auto">
            <a:xfrm>
              <a:off x="485955" y="4948169"/>
              <a:ext cx="392213" cy="257394"/>
            </a:xfrm>
            <a:custGeom>
              <a:avLst/>
              <a:gdLst/>
              <a:ahLst/>
              <a:cxnLst>
                <a:cxn ang="0">
                  <a:pos x="6" y="210"/>
                </a:cxn>
                <a:cxn ang="0">
                  <a:pos x="18" y="246"/>
                </a:cxn>
                <a:cxn ang="0">
                  <a:pos x="24" y="282"/>
                </a:cxn>
                <a:cxn ang="0">
                  <a:pos x="36" y="264"/>
                </a:cxn>
                <a:cxn ang="0">
                  <a:pos x="42" y="240"/>
                </a:cxn>
                <a:cxn ang="0">
                  <a:pos x="54" y="264"/>
                </a:cxn>
                <a:cxn ang="0">
                  <a:pos x="72" y="234"/>
                </a:cxn>
                <a:cxn ang="0">
                  <a:pos x="78" y="198"/>
                </a:cxn>
                <a:cxn ang="0">
                  <a:pos x="84" y="174"/>
                </a:cxn>
                <a:cxn ang="0">
                  <a:pos x="96" y="132"/>
                </a:cxn>
                <a:cxn ang="0">
                  <a:pos x="102" y="162"/>
                </a:cxn>
                <a:cxn ang="0">
                  <a:pos x="108" y="216"/>
                </a:cxn>
                <a:cxn ang="0">
                  <a:pos x="120" y="222"/>
                </a:cxn>
                <a:cxn ang="0">
                  <a:pos x="126" y="126"/>
                </a:cxn>
                <a:cxn ang="0">
                  <a:pos x="138" y="144"/>
                </a:cxn>
                <a:cxn ang="0">
                  <a:pos x="150" y="210"/>
                </a:cxn>
                <a:cxn ang="0">
                  <a:pos x="156" y="132"/>
                </a:cxn>
                <a:cxn ang="0">
                  <a:pos x="168" y="78"/>
                </a:cxn>
                <a:cxn ang="0">
                  <a:pos x="174" y="156"/>
                </a:cxn>
                <a:cxn ang="0">
                  <a:pos x="192" y="174"/>
                </a:cxn>
                <a:cxn ang="0">
                  <a:pos x="198" y="174"/>
                </a:cxn>
                <a:cxn ang="0">
                  <a:pos x="204" y="48"/>
                </a:cxn>
                <a:cxn ang="0">
                  <a:pos x="216" y="12"/>
                </a:cxn>
                <a:cxn ang="0">
                  <a:pos x="228" y="78"/>
                </a:cxn>
                <a:cxn ang="0">
                  <a:pos x="234" y="156"/>
                </a:cxn>
                <a:cxn ang="0">
                  <a:pos x="240" y="132"/>
                </a:cxn>
                <a:cxn ang="0">
                  <a:pos x="252" y="186"/>
                </a:cxn>
                <a:cxn ang="0">
                  <a:pos x="258" y="258"/>
                </a:cxn>
                <a:cxn ang="0">
                  <a:pos x="270" y="276"/>
                </a:cxn>
                <a:cxn ang="0">
                  <a:pos x="276" y="282"/>
                </a:cxn>
                <a:cxn ang="0">
                  <a:pos x="288" y="258"/>
                </a:cxn>
                <a:cxn ang="0">
                  <a:pos x="294" y="216"/>
                </a:cxn>
                <a:cxn ang="0">
                  <a:pos x="306" y="258"/>
                </a:cxn>
                <a:cxn ang="0">
                  <a:pos x="312" y="288"/>
                </a:cxn>
                <a:cxn ang="0">
                  <a:pos x="324" y="240"/>
                </a:cxn>
                <a:cxn ang="0">
                  <a:pos x="330" y="216"/>
                </a:cxn>
                <a:cxn ang="0">
                  <a:pos x="336" y="258"/>
                </a:cxn>
                <a:cxn ang="0">
                  <a:pos x="342" y="306"/>
                </a:cxn>
                <a:cxn ang="0">
                  <a:pos x="348" y="294"/>
                </a:cxn>
                <a:cxn ang="0">
                  <a:pos x="360" y="270"/>
                </a:cxn>
                <a:cxn ang="0">
                  <a:pos x="366" y="138"/>
                </a:cxn>
                <a:cxn ang="0">
                  <a:pos x="378" y="72"/>
                </a:cxn>
              </a:cxnLst>
              <a:rect l="0" t="0" r="r" b="b"/>
              <a:pathLst>
                <a:path w="384" h="306">
                  <a:moveTo>
                    <a:pt x="0" y="252"/>
                  </a:moveTo>
                  <a:lnTo>
                    <a:pt x="0" y="234"/>
                  </a:lnTo>
                  <a:lnTo>
                    <a:pt x="6" y="210"/>
                  </a:lnTo>
                  <a:lnTo>
                    <a:pt x="6" y="240"/>
                  </a:lnTo>
                  <a:lnTo>
                    <a:pt x="12" y="234"/>
                  </a:lnTo>
                  <a:lnTo>
                    <a:pt x="18" y="246"/>
                  </a:lnTo>
                  <a:lnTo>
                    <a:pt x="18" y="258"/>
                  </a:lnTo>
                  <a:lnTo>
                    <a:pt x="24" y="270"/>
                  </a:lnTo>
                  <a:lnTo>
                    <a:pt x="24" y="282"/>
                  </a:lnTo>
                  <a:lnTo>
                    <a:pt x="30" y="276"/>
                  </a:lnTo>
                  <a:lnTo>
                    <a:pt x="30" y="246"/>
                  </a:lnTo>
                  <a:lnTo>
                    <a:pt x="36" y="264"/>
                  </a:lnTo>
                  <a:lnTo>
                    <a:pt x="36" y="288"/>
                  </a:lnTo>
                  <a:lnTo>
                    <a:pt x="42" y="264"/>
                  </a:lnTo>
                  <a:lnTo>
                    <a:pt x="42" y="240"/>
                  </a:lnTo>
                  <a:lnTo>
                    <a:pt x="48" y="252"/>
                  </a:lnTo>
                  <a:lnTo>
                    <a:pt x="48" y="270"/>
                  </a:lnTo>
                  <a:lnTo>
                    <a:pt x="54" y="264"/>
                  </a:lnTo>
                  <a:lnTo>
                    <a:pt x="60" y="258"/>
                  </a:lnTo>
                  <a:lnTo>
                    <a:pt x="66" y="246"/>
                  </a:lnTo>
                  <a:lnTo>
                    <a:pt x="72" y="234"/>
                  </a:lnTo>
                  <a:lnTo>
                    <a:pt x="72" y="210"/>
                  </a:lnTo>
                  <a:lnTo>
                    <a:pt x="78" y="222"/>
                  </a:lnTo>
                  <a:lnTo>
                    <a:pt x="78" y="198"/>
                  </a:lnTo>
                  <a:lnTo>
                    <a:pt x="84" y="168"/>
                  </a:lnTo>
                  <a:lnTo>
                    <a:pt x="84" y="162"/>
                  </a:lnTo>
                  <a:lnTo>
                    <a:pt x="84" y="174"/>
                  </a:lnTo>
                  <a:lnTo>
                    <a:pt x="90" y="180"/>
                  </a:lnTo>
                  <a:lnTo>
                    <a:pt x="90" y="162"/>
                  </a:lnTo>
                  <a:lnTo>
                    <a:pt x="96" y="132"/>
                  </a:lnTo>
                  <a:lnTo>
                    <a:pt x="96" y="120"/>
                  </a:lnTo>
                  <a:lnTo>
                    <a:pt x="96" y="132"/>
                  </a:lnTo>
                  <a:lnTo>
                    <a:pt x="102" y="162"/>
                  </a:lnTo>
                  <a:lnTo>
                    <a:pt x="102" y="216"/>
                  </a:lnTo>
                  <a:lnTo>
                    <a:pt x="108" y="228"/>
                  </a:lnTo>
                  <a:lnTo>
                    <a:pt x="108" y="216"/>
                  </a:lnTo>
                  <a:lnTo>
                    <a:pt x="114" y="222"/>
                  </a:lnTo>
                  <a:lnTo>
                    <a:pt x="114" y="234"/>
                  </a:lnTo>
                  <a:lnTo>
                    <a:pt x="120" y="222"/>
                  </a:lnTo>
                  <a:lnTo>
                    <a:pt x="120" y="204"/>
                  </a:lnTo>
                  <a:lnTo>
                    <a:pt x="126" y="174"/>
                  </a:lnTo>
                  <a:lnTo>
                    <a:pt x="126" y="126"/>
                  </a:lnTo>
                  <a:lnTo>
                    <a:pt x="132" y="126"/>
                  </a:lnTo>
                  <a:lnTo>
                    <a:pt x="132" y="150"/>
                  </a:lnTo>
                  <a:lnTo>
                    <a:pt x="138" y="144"/>
                  </a:lnTo>
                  <a:lnTo>
                    <a:pt x="144" y="156"/>
                  </a:lnTo>
                  <a:lnTo>
                    <a:pt x="144" y="204"/>
                  </a:lnTo>
                  <a:lnTo>
                    <a:pt x="150" y="210"/>
                  </a:lnTo>
                  <a:lnTo>
                    <a:pt x="150" y="168"/>
                  </a:lnTo>
                  <a:lnTo>
                    <a:pt x="156" y="156"/>
                  </a:lnTo>
                  <a:lnTo>
                    <a:pt x="156" y="132"/>
                  </a:lnTo>
                  <a:lnTo>
                    <a:pt x="162" y="96"/>
                  </a:lnTo>
                  <a:lnTo>
                    <a:pt x="162" y="66"/>
                  </a:lnTo>
                  <a:lnTo>
                    <a:pt x="168" y="78"/>
                  </a:lnTo>
                  <a:lnTo>
                    <a:pt x="168" y="84"/>
                  </a:lnTo>
                  <a:lnTo>
                    <a:pt x="174" y="114"/>
                  </a:lnTo>
                  <a:lnTo>
                    <a:pt x="174" y="156"/>
                  </a:lnTo>
                  <a:lnTo>
                    <a:pt x="180" y="162"/>
                  </a:lnTo>
                  <a:lnTo>
                    <a:pt x="186" y="150"/>
                  </a:lnTo>
                  <a:lnTo>
                    <a:pt x="192" y="174"/>
                  </a:lnTo>
                  <a:lnTo>
                    <a:pt x="192" y="186"/>
                  </a:lnTo>
                  <a:lnTo>
                    <a:pt x="192" y="174"/>
                  </a:lnTo>
                  <a:lnTo>
                    <a:pt x="198" y="174"/>
                  </a:lnTo>
                  <a:lnTo>
                    <a:pt x="198" y="216"/>
                  </a:lnTo>
                  <a:lnTo>
                    <a:pt x="204" y="180"/>
                  </a:lnTo>
                  <a:lnTo>
                    <a:pt x="204" y="48"/>
                  </a:lnTo>
                  <a:lnTo>
                    <a:pt x="210" y="18"/>
                  </a:lnTo>
                  <a:lnTo>
                    <a:pt x="210" y="0"/>
                  </a:lnTo>
                  <a:lnTo>
                    <a:pt x="216" y="12"/>
                  </a:lnTo>
                  <a:lnTo>
                    <a:pt x="216" y="60"/>
                  </a:lnTo>
                  <a:lnTo>
                    <a:pt x="228" y="84"/>
                  </a:lnTo>
                  <a:lnTo>
                    <a:pt x="228" y="78"/>
                  </a:lnTo>
                  <a:lnTo>
                    <a:pt x="228" y="90"/>
                  </a:lnTo>
                  <a:lnTo>
                    <a:pt x="234" y="120"/>
                  </a:lnTo>
                  <a:lnTo>
                    <a:pt x="234" y="156"/>
                  </a:lnTo>
                  <a:lnTo>
                    <a:pt x="240" y="132"/>
                  </a:lnTo>
                  <a:lnTo>
                    <a:pt x="240" y="120"/>
                  </a:lnTo>
                  <a:lnTo>
                    <a:pt x="240" y="132"/>
                  </a:lnTo>
                  <a:lnTo>
                    <a:pt x="246" y="168"/>
                  </a:lnTo>
                  <a:lnTo>
                    <a:pt x="246" y="192"/>
                  </a:lnTo>
                  <a:lnTo>
                    <a:pt x="252" y="186"/>
                  </a:lnTo>
                  <a:lnTo>
                    <a:pt x="252" y="204"/>
                  </a:lnTo>
                  <a:lnTo>
                    <a:pt x="258" y="240"/>
                  </a:lnTo>
                  <a:lnTo>
                    <a:pt x="258" y="258"/>
                  </a:lnTo>
                  <a:lnTo>
                    <a:pt x="264" y="246"/>
                  </a:lnTo>
                  <a:lnTo>
                    <a:pt x="264" y="264"/>
                  </a:lnTo>
                  <a:lnTo>
                    <a:pt x="270" y="276"/>
                  </a:lnTo>
                  <a:lnTo>
                    <a:pt x="270" y="294"/>
                  </a:lnTo>
                  <a:lnTo>
                    <a:pt x="276" y="294"/>
                  </a:lnTo>
                  <a:lnTo>
                    <a:pt x="276" y="282"/>
                  </a:lnTo>
                  <a:lnTo>
                    <a:pt x="282" y="288"/>
                  </a:lnTo>
                  <a:lnTo>
                    <a:pt x="282" y="270"/>
                  </a:lnTo>
                  <a:lnTo>
                    <a:pt x="288" y="258"/>
                  </a:lnTo>
                  <a:lnTo>
                    <a:pt x="288" y="252"/>
                  </a:lnTo>
                  <a:lnTo>
                    <a:pt x="294" y="240"/>
                  </a:lnTo>
                  <a:lnTo>
                    <a:pt x="294" y="216"/>
                  </a:lnTo>
                  <a:lnTo>
                    <a:pt x="300" y="228"/>
                  </a:lnTo>
                  <a:lnTo>
                    <a:pt x="300" y="264"/>
                  </a:lnTo>
                  <a:lnTo>
                    <a:pt x="306" y="258"/>
                  </a:lnTo>
                  <a:lnTo>
                    <a:pt x="306" y="252"/>
                  </a:lnTo>
                  <a:lnTo>
                    <a:pt x="312" y="264"/>
                  </a:lnTo>
                  <a:lnTo>
                    <a:pt x="312" y="288"/>
                  </a:lnTo>
                  <a:lnTo>
                    <a:pt x="318" y="270"/>
                  </a:lnTo>
                  <a:lnTo>
                    <a:pt x="318" y="246"/>
                  </a:lnTo>
                  <a:lnTo>
                    <a:pt x="324" y="240"/>
                  </a:lnTo>
                  <a:lnTo>
                    <a:pt x="324" y="246"/>
                  </a:lnTo>
                  <a:lnTo>
                    <a:pt x="324" y="234"/>
                  </a:lnTo>
                  <a:lnTo>
                    <a:pt x="330" y="216"/>
                  </a:lnTo>
                  <a:lnTo>
                    <a:pt x="330" y="210"/>
                  </a:lnTo>
                  <a:lnTo>
                    <a:pt x="330" y="228"/>
                  </a:lnTo>
                  <a:lnTo>
                    <a:pt x="336" y="258"/>
                  </a:lnTo>
                  <a:lnTo>
                    <a:pt x="336" y="288"/>
                  </a:lnTo>
                  <a:lnTo>
                    <a:pt x="342" y="294"/>
                  </a:lnTo>
                  <a:lnTo>
                    <a:pt x="342" y="306"/>
                  </a:lnTo>
                  <a:lnTo>
                    <a:pt x="348" y="288"/>
                  </a:lnTo>
                  <a:lnTo>
                    <a:pt x="348" y="276"/>
                  </a:lnTo>
                  <a:lnTo>
                    <a:pt x="348" y="294"/>
                  </a:lnTo>
                  <a:lnTo>
                    <a:pt x="354" y="306"/>
                  </a:lnTo>
                  <a:lnTo>
                    <a:pt x="354" y="294"/>
                  </a:lnTo>
                  <a:lnTo>
                    <a:pt x="360" y="270"/>
                  </a:lnTo>
                  <a:lnTo>
                    <a:pt x="360" y="246"/>
                  </a:lnTo>
                  <a:lnTo>
                    <a:pt x="366" y="216"/>
                  </a:lnTo>
                  <a:lnTo>
                    <a:pt x="366" y="138"/>
                  </a:lnTo>
                  <a:lnTo>
                    <a:pt x="372" y="120"/>
                  </a:lnTo>
                  <a:lnTo>
                    <a:pt x="372" y="78"/>
                  </a:lnTo>
                  <a:lnTo>
                    <a:pt x="378" y="72"/>
                  </a:lnTo>
                  <a:lnTo>
                    <a:pt x="378" y="102"/>
                  </a:lnTo>
                  <a:lnTo>
                    <a:pt x="384" y="114"/>
                  </a:lnTo>
                </a:path>
              </a:pathLst>
            </a:cu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latin typeface="Arial" pitchFamily="34" charset="0"/>
                <a:cs typeface="Arial" pitchFamily="34" charset="0"/>
              </a:endParaRPr>
            </a:p>
          </p:txBody>
        </p:sp>
        <p:sp>
          <p:nvSpPr>
            <p:cNvPr id="48" name="Freeform 141"/>
            <p:cNvSpPr>
              <a:spLocks/>
            </p:cNvSpPr>
            <p:nvPr/>
          </p:nvSpPr>
          <p:spPr bwMode="auto">
            <a:xfrm>
              <a:off x="878168" y="4872465"/>
              <a:ext cx="361571" cy="328051"/>
            </a:xfrm>
            <a:custGeom>
              <a:avLst/>
              <a:gdLst/>
              <a:ahLst/>
              <a:cxnLst>
                <a:cxn ang="0">
                  <a:pos x="6" y="234"/>
                </a:cxn>
                <a:cxn ang="0">
                  <a:pos x="12" y="252"/>
                </a:cxn>
                <a:cxn ang="0">
                  <a:pos x="18" y="342"/>
                </a:cxn>
                <a:cxn ang="0">
                  <a:pos x="24" y="216"/>
                </a:cxn>
                <a:cxn ang="0">
                  <a:pos x="36" y="234"/>
                </a:cxn>
                <a:cxn ang="0">
                  <a:pos x="42" y="246"/>
                </a:cxn>
                <a:cxn ang="0">
                  <a:pos x="48" y="312"/>
                </a:cxn>
                <a:cxn ang="0">
                  <a:pos x="60" y="324"/>
                </a:cxn>
                <a:cxn ang="0">
                  <a:pos x="72" y="342"/>
                </a:cxn>
                <a:cxn ang="0">
                  <a:pos x="78" y="348"/>
                </a:cxn>
                <a:cxn ang="0">
                  <a:pos x="84" y="306"/>
                </a:cxn>
                <a:cxn ang="0">
                  <a:pos x="96" y="312"/>
                </a:cxn>
                <a:cxn ang="0">
                  <a:pos x="102" y="312"/>
                </a:cxn>
                <a:cxn ang="0">
                  <a:pos x="108" y="270"/>
                </a:cxn>
                <a:cxn ang="0">
                  <a:pos x="114" y="276"/>
                </a:cxn>
                <a:cxn ang="0">
                  <a:pos x="126" y="0"/>
                </a:cxn>
                <a:cxn ang="0">
                  <a:pos x="132" y="78"/>
                </a:cxn>
                <a:cxn ang="0">
                  <a:pos x="144" y="132"/>
                </a:cxn>
                <a:cxn ang="0">
                  <a:pos x="150" y="174"/>
                </a:cxn>
                <a:cxn ang="0">
                  <a:pos x="156" y="186"/>
                </a:cxn>
                <a:cxn ang="0">
                  <a:pos x="168" y="234"/>
                </a:cxn>
                <a:cxn ang="0">
                  <a:pos x="180" y="282"/>
                </a:cxn>
                <a:cxn ang="0">
                  <a:pos x="186" y="336"/>
                </a:cxn>
                <a:cxn ang="0">
                  <a:pos x="198" y="312"/>
                </a:cxn>
                <a:cxn ang="0">
                  <a:pos x="204" y="318"/>
                </a:cxn>
                <a:cxn ang="0">
                  <a:pos x="216" y="306"/>
                </a:cxn>
                <a:cxn ang="0">
                  <a:pos x="222" y="306"/>
                </a:cxn>
                <a:cxn ang="0">
                  <a:pos x="228" y="378"/>
                </a:cxn>
                <a:cxn ang="0">
                  <a:pos x="240" y="324"/>
                </a:cxn>
                <a:cxn ang="0">
                  <a:pos x="246" y="384"/>
                </a:cxn>
                <a:cxn ang="0">
                  <a:pos x="258" y="318"/>
                </a:cxn>
                <a:cxn ang="0">
                  <a:pos x="270" y="336"/>
                </a:cxn>
                <a:cxn ang="0">
                  <a:pos x="276" y="336"/>
                </a:cxn>
                <a:cxn ang="0">
                  <a:pos x="282" y="348"/>
                </a:cxn>
                <a:cxn ang="0">
                  <a:pos x="288" y="270"/>
                </a:cxn>
                <a:cxn ang="0">
                  <a:pos x="300" y="210"/>
                </a:cxn>
                <a:cxn ang="0">
                  <a:pos x="306" y="288"/>
                </a:cxn>
                <a:cxn ang="0">
                  <a:pos x="318" y="282"/>
                </a:cxn>
                <a:cxn ang="0">
                  <a:pos x="324" y="282"/>
                </a:cxn>
                <a:cxn ang="0">
                  <a:pos x="330" y="300"/>
                </a:cxn>
                <a:cxn ang="0">
                  <a:pos x="336" y="258"/>
                </a:cxn>
                <a:cxn ang="0">
                  <a:pos x="348" y="342"/>
                </a:cxn>
              </a:cxnLst>
              <a:rect l="0" t="0" r="r" b="b"/>
              <a:pathLst>
                <a:path w="354" h="390">
                  <a:moveTo>
                    <a:pt x="0" y="204"/>
                  </a:moveTo>
                  <a:lnTo>
                    <a:pt x="0" y="216"/>
                  </a:lnTo>
                  <a:lnTo>
                    <a:pt x="6" y="234"/>
                  </a:lnTo>
                  <a:lnTo>
                    <a:pt x="6" y="246"/>
                  </a:lnTo>
                  <a:lnTo>
                    <a:pt x="6" y="240"/>
                  </a:lnTo>
                  <a:lnTo>
                    <a:pt x="12" y="252"/>
                  </a:lnTo>
                  <a:lnTo>
                    <a:pt x="12" y="306"/>
                  </a:lnTo>
                  <a:lnTo>
                    <a:pt x="18" y="324"/>
                  </a:lnTo>
                  <a:lnTo>
                    <a:pt x="18" y="342"/>
                  </a:lnTo>
                  <a:lnTo>
                    <a:pt x="18" y="336"/>
                  </a:lnTo>
                  <a:lnTo>
                    <a:pt x="24" y="294"/>
                  </a:lnTo>
                  <a:lnTo>
                    <a:pt x="24" y="216"/>
                  </a:lnTo>
                  <a:lnTo>
                    <a:pt x="30" y="228"/>
                  </a:lnTo>
                  <a:lnTo>
                    <a:pt x="30" y="246"/>
                  </a:lnTo>
                  <a:lnTo>
                    <a:pt x="36" y="234"/>
                  </a:lnTo>
                  <a:lnTo>
                    <a:pt x="36" y="216"/>
                  </a:lnTo>
                  <a:lnTo>
                    <a:pt x="36" y="222"/>
                  </a:lnTo>
                  <a:lnTo>
                    <a:pt x="42" y="246"/>
                  </a:lnTo>
                  <a:lnTo>
                    <a:pt x="42" y="270"/>
                  </a:lnTo>
                  <a:lnTo>
                    <a:pt x="48" y="264"/>
                  </a:lnTo>
                  <a:lnTo>
                    <a:pt x="48" y="312"/>
                  </a:lnTo>
                  <a:lnTo>
                    <a:pt x="54" y="324"/>
                  </a:lnTo>
                  <a:lnTo>
                    <a:pt x="54" y="306"/>
                  </a:lnTo>
                  <a:lnTo>
                    <a:pt x="60" y="324"/>
                  </a:lnTo>
                  <a:lnTo>
                    <a:pt x="60" y="360"/>
                  </a:lnTo>
                  <a:lnTo>
                    <a:pt x="66" y="354"/>
                  </a:lnTo>
                  <a:lnTo>
                    <a:pt x="72" y="342"/>
                  </a:lnTo>
                  <a:lnTo>
                    <a:pt x="72" y="312"/>
                  </a:lnTo>
                  <a:lnTo>
                    <a:pt x="78" y="336"/>
                  </a:lnTo>
                  <a:lnTo>
                    <a:pt x="78" y="348"/>
                  </a:lnTo>
                  <a:lnTo>
                    <a:pt x="78" y="318"/>
                  </a:lnTo>
                  <a:lnTo>
                    <a:pt x="84" y="270"/>
                  </a:lnTo>
                  <a:lnTo>
                    <a:pt x="84" y="306"/>
                  </a:lnTo>
                  <a:lnTo>
                    <a:pt x="90" y="324"/>
                  </a:lnTo>
                  <a:lnTo>
                    <a:pt x="90" y="300"/>
                  </a:lnTo>
                  <a:lnTo>
                    <a:pt x="96" y="312"/>
                  </a:lnTo>
                  <a:lnTo>
                    <a:pt x="96" y="324"/>
                  </a:lnTo>
                  <a:lnTo>
                    <a:pt x="102" y="318"/>
                  </a:lnTo>
                  <a:lnTo>
                    <a:pt x="102" y="312"/>
                  </a:lnTo>
                  <a:lnTo>
                    <a:pt x="102" y="318"/>
                  </a:lnTo>
                  <a:lnTo>
                    <a:pt x="108" y="312"/>
                  </a:lnTo>
                  <a:lnTo>
                    <a:pt x="108" y="270"/>
                  </a:lnTo>
                  <a:lnTo>
                    <a:pt x="114" y="294"/>
                  </a:lnTo>
                  <a:lnTo>
                    <a:pt x="114" y="312"/>
                  </a:lnTo>
                  <a:lnTo>
                    <a:pt x="114" y="276"/>
                  </a:lnTo>
                  <a:lnTo>
                    <a:pt x="120" y="180"/>
                  </a:lnTo>
                  <a:lnTo>
                    <a:pt x="120" y="18"/>
                  </a:lnTo>
                  <a:lnTo>
                    <a:pt x="126" y="0"/>
                  </a:lnTo>
                  <a:lnTo>
                    <a:pt x="126" y="30"/>
                  </a:lnTo>
                  <a:lnTo>
                    <a:pt x="132" y="54"/>
                  </a:lnTo>
                  <a:lnTo>
                    <a:pt x="132" y="78"/>
                  </a:lnTo>
                  <a:lnTo>
                    <a:pt x="138" y="108"/>
                  </a:lnTo>
                  <a:lnTo>
                    <a:pt x="138" y="144"/>
                  </a:lnTo>
                  <a:lnTo>
                    <a:pt x="144" y="132"/>
                  </a:lnTo>
                  <a:lnTo>
                    <a:pt x="144" y="120"/>
                  </a:lnTo>
                  <a:lnTo>
                    <a:pt x="144" y="144"/>
                  </a:lnTo>
                  <a:lnTo>
                    <a:pt x="150" y="174"/>
                  </a:lnTo>
                  <a:lnTo>
                    <a:pt x="150" y="150"/>
                  </a:lnTo>
                  <a:lnTo>
                    <a:pt x="156" y="150"/>
                  </a:lnTo>
                  <a:lnTo>
                    <a:pt x="156" y="186"/>
                  </a:lnTo>
                  <a:lnTo>
                    <a:pt x="162" y="192"/>
                  </a:lnTo>
                  <a:lnTo>
                    <a:pt x="168" y="204"/>
                  </a:lnTo>
                  <a:lnTo>
                    <a:pt x="168" y="234"/>
                  </a:lnTo>
                  <a:lnTo>
                    <a:pt x="174" y="246"/>
                  </a:lnTo>
                  <a:lnTo>
                    <a:pt x="174" y="276"/>
                  </a:lnTo>
                  <a:lnTo>
                    <a:pt x="180" y="282"/>
                  </a:lnTo>
                  <a:lnTo>
                    <a:pt x="180" y="306"/>
                  </a:lnTo>
                  <a:lnTo>
                    <a:pt x="186" y="312"/>
                  </a:lnTo>
                  <a:lnTo>
                    <a:pt x="186" y="336"/>
                  </a:lnTo>
                  <a:lnTo>
                    <a:pt x="192" y="342"/>
                  </a:lnTo>
                  <a:lnTo>
                    <a:pt x="192" y="300"/>
                  </a:lnTo>
                  <a:lnTo>
                    <a:pt x="198" y="312"/>
                  </a:lnTo>
                  <a:lnTo>
                    <a:pt x="198" y="336"/>
                  </a:lnTo>
                  <a:lnTo>
                    <a:pt x="204" y="348"/>
                  </a:lnTo>
                  <a:lnTo>
                    <a:pt x="204" y="318"/>
                  </a:lnTo>
                  <a:lnTo>
                    <a:pt x="210" y="306"/>
                  </a:lnTo>
                  <a:lnTo>
                    <a:pt x="210" y="300"/>
                  </a:lnTo>
                  <a:lnTo>
                    <a:pt x="216" y="306"/>
                  </a:lnTo>
                  <a:lnTo>
                    <a:pt x="216" y="318"/>
                  </a:lnTo>
                  <a:lnTo>
                    <a:pt x="216" y="312"/>
                  </a:lnTo>
                  <a:lnTo>
                    <a:pt x="222" y="306"/>
                  </a:lnTo>
                  <a:lnTo>
                    <a:pt x="222" y="348"/>
                  </a:lnTo>
                  <a:lnTo>
                    <a:pt x="228" y="372"/>
                  </a:lnTo>
                  <a:lnTo>
                    <a:pt x="228" y="378"/>
                  </a:lnTo>
                  <a:lnTo>
                    <a:pt x="234" y="390"/>
                  </a:lnTo>
                  <a:lnTo>
                    <a:pt x="234" y="372"/>
                  </a:lnTo>
                  <a:lnTo>
                    <a:pt x="240" y="324"/>
                  </a:lnTo>
                  <a:lnTo>
                    <a:pt x="240" y="312"/>
                  </a:lnTo>
                  <a:lnTo>
                    <a:pt x="240" y="348"/>
                  </a:lnTo>
                  <a:lnTo>
                    <a:pt x="246" y="384"/>
                  </a:lnTo>
                  <a:lnTo>
                    <a:pt x="246" y="342"/>
                  </a:lnTo>
                  <a:lnTo>
                    <a:pt x="252" y="324"/>
                  </a:lnTo>
                  <a:lnTo>
                    <a:pt x="258" y="318"/>
                  </a:lnTo>
                  <a:lnTo>
                    <a:pt x="258" y="312"/>
                  </a:lnTo>
                  <a:lnTo>
                    <a:pt x="264" y="306"/>
                  </a:lnTo>
                  <a:lnTo>
                    <a:pt x="270" y="336"/>
                  </a:lnTo>
                  <a:lnTo>
                    <a:pt x="270" y="360"/>
                  </a:lnTo>
                  <a:lnTo>
                    <a:pt x="270" y="354"/>
                  </a:lnTo>
                  <a:lnTo>
                    <a:pt x="276" y="336"/>
                  </a:lnTo>
                  <a:lnTo>
                    <a:pt x="276" y="330"/>
                  </a:lnTo>
                  <a:lnTo>
                    <a:pt x="276" y="342"/>
                  </a:lnTo>
                  <a:lnTo>
                    <a:pt x="282" y="348"/>
                  </a:lnTo>
                  <a:lnTo>
                    <a:pt x="282" y="372"/>
                  </a:lnTo>
                  <a:lnTo>
                    <a:pt x="288" y="366"/>
                  </a:lnTo>
                  <a:lnTo>
                    <a:pt x="288" y="270"/>
                  </a:lnTo>
                  <a:lnTo>
                    <a:pt x="294" y="222"/>
                  </a:lnTo>
                  <a:lnTo>
                    <a:pt x="294" y="204"/>
                  </a:lnTo>
                  <a:lnTo>
                    <a:pt x="300" y="210"/>
                  </a:lnTo>
                  <a:lnTo>
                    <a:pt x="300" y="258"/>
                  </a:lnTo>
                  <a:lnTo>
                    <a:pt x="306" y="276"/>
                  </a:lnTo>
                  <a:lnTo>
                    <a:pt x="306" y="288"/>
                  </a:lnTo>
                  <a:lnTo>
                    <a:pt x="312" y="282"/>
                  </a:lnTo>
                  <a:lnTo>
                    <a:pt x="312" y="252"/>
                  </a:lnTo>
                  <a:lnTo>
                    <a:pt x="318" y="282"/>
                  </a:lnTo>
                  <a:lnTo>
                    <a:pt x="318" y="318"/>
                  </a:lnTo>
                  <a:lnTo>
                    <a:pt x="318" y="312"/>
                  </a:lnTo>
                  <a:lnTo>
                    <a:pt x="324" y="282"/>
                  </a:lnTo>
                  <a:lnTo>
                    <a:pt x="324" y="276"/>
                  </a:lnTo>
                  <a:lnTo>
                    <a:pt x="324" y="294"/>
                  </a:lnTo>
                  <a:lnTo>
                    <a:pt x="330" y="300"/>
                  </a:lnTo>
                  <a:lnTo>
                    <a:pt x="330" y="282"/>
                  </a:lnTo>
                  <a:lnTo>
                    <a:pt x="342" y="258"/>
                  </a:lnTo>
                  <a:lnTo>
                    <a:pt x="336" y="258"/>
                  </a:lnTo>
                  <a:lnTo>
                    <a:pt x="342" y="294"/>
                  </a:lnTo>
                  <a:lnTo>
                    <a:pt x="348" y="312"/>
                  </a:lnTo>
                  <a:lnTo>
                    <a:pt x="348" y="342"/>
                  </a:lnTo>
                  <a:lnTo>
                    <a:pt x="354" y="348"/>
                  </a:lnTo>
                  <a:lnTo>
                    <a:pt x="354" y="342"/>
                  </a:lnTo>
                </a:path>
              </a:pathLst>
            </a:cu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latin typeface="Arial" pitchFamily="34" charset="0"/>
                <a:cs typeface="Arial" pitchFamily="34" charset="0"/>
              </a:endParaRPr>
            </a:p>
          </p:txBody>
        </p:sp>
        <p:sp>
          <p:nvSpPr>
            <p:cNvPr id="49" name="Freeform 142"/>
            <p:cNvSpPr>
              <a:spLocks/>
            </p:cNvSpPr>
            <p:nvPr/>
          </p:nvSpPr>
          <p:spPr bwMode="auto">
            <a:xfrm>
              <a:off x="1239739" y="4877512"/>
              <a:ext cx="386084" cy="333098"/>
            </a:xfrm>
            <a:custGeom>
              <a:avLst/>
              <a:gdLst/>
              <a:ahLst/>
              <a:cxnLst>
                <a:cxn ang="0">
                  <a:pos x="6" y="342"/>
                </a:cxn>
                <a:cxn ang="0">
                  <a:pos x="12" y="306"/>
                </a:cxn>
                <a:cxn ang="0">
                  <a:pos x="18" y="324"/>
                </a:cxn>
                <a:cxn ang="0">
                  <a:pos x="24" y="336"/>
                </a:cxn>
                <a:cxn ang="0">
                  <a:pos x="36" y="348"/>
                </a:cxn>
                <a:cxn ang="0">
                  <a:pos x="48" y="366"/>
                </a:cxn>
                <a:cxn ang="0">
                  <a:pos x="60" y="390"/>
                </a:cxn>
                <a:cxn ang="0">
                  <a:pos x="66" y="318"/>
                </a:cxn>
                <a:cxn ang="0">
                  <a:pos x="78" y="348"/>
                </a:cxn>
                <a:cxn ang="0">
                  <a:pos x="84" y="372"/>
                </a:cxn>
                <a:cxn ang="0">
                  <a:pos x="96" y="288"/>
                </a:cxn>
                <a:cxn ang="0">
                  <a:pos x="102" y="240"/>
                </a:cxn>
                <a:cxn ang="0">
                  <a:pos x="114" y="18"/>
                </a:cxn>
                <a:cxn ang="0">
                  <a:pos x="120" y="42"/>
                </a:cxn>
                <a:cxn ang="0">
                  <a:pos x="132" y="120"/>
                </a:cxn>
                <a:cxn ang="0">
                  <a:pos x="138" y="132"/>
                </a:cxn>
                <a:cxn ang="0">
                  <a:pos x="150" y="102"/>
                </a:cxn>
                <a:cxn ang="0">
                  <a:pos x="156" y="216"/>
                </a:cxn>
                <a:cxn ang="0">
                  <a:pos x="168" y="258"/>
                </a:cxn>
                <a:cxn ang="0">
                  <a:pos x="174" y="246"/>
                </a:cxn>
                <a:cxn ang="0">
                  <a:pos x="186" y="282"/>
                </a:cxn>
                <a:cxn ang="0">
                  <a:pos x="192" y="264"/>
                </a:cxn>
                <a:cxn ang="0">
                  <a:pos x="204" y="306"/>
                </a:cxn>
                <a:cxn ang="0">
                  <a:pos x="216" y="312"/>
                </a:cxn>
                <a:cxn ang="0">
                  <a:pos x="222" y="294"/>
                </a:cxn>
                <a:cxn ang="0">
                  <a:pos x="228" y="294"/>
                </a:cxn>
                <a:cxn ang="0">
                  <a:pos x="240" y="348"/>
                </a:cxn>
                <a:cxn ang="0">
                  <a:pos x="246" y="354"/>
                </a:cxn>
                <a:cxn ang="0">
                  <a:pos x="258" y="336"/>
                </a:cxn>
                <a:cxn ang="0">
                  <a:pos x="264" y="336"/>
                </a:cxn>
                <a:cxn ang="0">
                  <a:pos x="270" y="324"/>
                </a:cxn>
                <a:cxn ang="0">
                  <a:pos x="282" y="264"/>
                </a:cxn>
                <a:cxn ang="0">
                  <a:pos x="288" y="276"/>
                </a:cxn>
                <a:cxn ang="0">
                  <a:pos x="300" y="324"/>
                </a:cxn>
                <a:cxn ang="0">
                  <a:pos x="306" y="276"/>
                </a:cxn>
                <a:cxn ang="0">
                  <a:pos x="318" y="216"/>
                </a:cxn>
                <a:cxn ang="0">
                  <a:pos x="330" y="270"/>
                </a:cxn>
                <a:cxn ang="0">
                  <a:pos x="336" y="276"/>
                </a:cxn>
                <a:cxn ang="0">
                  <a:pos x="342" y="282"/>
                </a:cxn>
                <a:cxn ang="0">
                  <a:pos x="354" y="282"/>
                </a:cxn>
                <a:cxn ang="0">
                  <a:pos x="366" y="318"/>
                </a:cxn>
                <a:cxn ang="0">
                  <a:pos x="372" y="324"/>
                </a:cxn>
              </a:cxnLst>
              <a:rect l="0" t="0" r="r" b="b"/>
              <a:pathLst>
                <a:path w="378" h="396">
                  <a:moveTo>
                    <a:pt x="0" y="336"/>
                  </a:moveTo>
                  <a:lnTo>
                    <a:pt x="0" y="342"/>
                  </a:lnTo>
                  <a:lnTo>
                    <a:pt x="6" y="342"/>
                  </a:lnTo>
                  <a:lnTo>
                    <a:pt x="6" y="330"/>
                  </a:lnTo>
                  <a:lnTo>
                    <a:pt x="12" y="312"/>
                  </a:lnTo>
                  <a:lnTo>
                    <a:pt x="12" y="306"/>
                  </a:lnTo>
                  <a:lnTo>
                    <a:pt x="12" y="324"/>
                  </a:lnTo>
                  <a:lnTo>
                    <a:pt x="18" y="318"/>
                  </a:lnTo>
                  <a:lnTo>
                    <a:pt x="18" y="324"/>
                  </a:lnTo>
                  <a:lnTo>
                    <a:pt x="24" y="336"/>
                  </a:lnTo>
                  <a:lnTo>
                    <a:pt x="24" y="342"/>
                  </a:lnTo>
                  <a:lnTo>
                    <a:pt x="24" y="336"/>
                  </a:lnTo>
                  <a:lnTo>
                    <a:pt x="30" y="342"/>
                  </a:lnTo>
                  <a:lnTo>
                    <a:pt x="30" y="354"/>
                  </a:lnTo>
                  <a:lnTo>
                    <a:pt x="36" y="348"/>
                  </a:lnTo>
                  <a:lnTo>
                    <a:pt x="36" y="378"/>
                  </a:lnTo>
                  <a:lnTo>
                    <a:pt x="42" y="372"/>
                  </a:lnTo>
                  <a:lnTo>
                    <a:pt x="48" y="366"/>
                  </a:lnTo>
                  <a:lnTo>
                    <a:pt x="54" y="372"/>
                  </a:lnTo>
                  <a:lnTo>
                    <a:pt x="54" y="396"/>
                  </a:lnTo>
                  <a:lnTo>
                    <a:pt x="60" y="390"/>
                  </a:lnTo>
                  <a:lnTo>
                    <a:pt x="60" y="378"/>
                  </a:lnTo>
                  <a:lnTo>
                    <a:pt x="66" y="360"/>
                  </a:lnTo>
                  <a:lnTo>
                    <a:pt x="66" y="318"/>
                  </a:lnTo>
                  <a:lnTo>
                    <a:pt x="72" y="324"/>
                  </a:lnTo>
                  <a:lnTo>
                    <a:pt x="72" y="342"/>
                  </a:lnTo>
                  <a:lnTo>
                    <a:pt x="78" y="348"/>
                  </a:lnTo>
                  <a:lnTo>
                    <a:pt x="78" y="342"/>
                  </a:lnTo>
                  <a:lnTo>
                    <a:pt x="84" y="354"/>
                  </a:lnTo>
                  <a:lnTo>
                    <a:pt x="84" y="372"/>
                  </a:lnTo>
                  <a:lnTo>
                    <a:pt x="90" y="366"/>
                  </a:lnTo>
                  <a:lnTo>
                    <a:pt x="90" y="336"/>
                  </a:lnTo>
                  <a:lnTo>
                    <a:pt x="96" y="288"/>
                  </a:lnTo>
                  <a:lnTo>
                    <a:pt x="96" y="252"/>
                  </a:lnTo>
                  <a:lnTo>
                    <a:pt x="102" y="264"/>
                  </a:lnTo>
                  <a:lnTo>
                    <a:pt x="102" y="240"/>
                  </a:lnTo>
                  <a:lnTo>
                    <a:pt x="108" y="162"/>
                  </a:lnTo>
                  <a:lnTo>
                    <a:pt x="108" y="24"/>
                  </a:lnTo>
                  <a:lnTo>
                    <a:pt x="114" y="18"/>
                  </a:lnTo>
                  <a:lnTo>
                    <a:pt x="114" y="6"/>
                  </a:lnTo>
                  <a:lnTo>
                    <a:pt x="120" y="0"/>
                  </a:lnTo>
                  <a:lnTo>
                    <a:pt x="120" y="42"/>
                  </a:lnTo>
                  <a:lnTo>
                    <a:pt x="126" y="72"/>
                  </a:lnTo>
                  <a:lnTo>
                    <a:pt x="126" y="114"/>
                  </a:lnTo>
                  <a:lnTo>
                    <a:pt x="132" y="120"/>
                  </a:lnTo>
                  <a:lnTo>
                    <a:pt x="132" y="138"/>
                  </a:lnTo>
                  <a:lnTo>
                    <a:pt x="138" y="144"/>
                  </a:lnTo>
                  <a:lnTo>
                    <a:pt x="138" y="132"/>
                  </a:lnTo>
                  <a:lnTo>
                    <a:pt x="144" y="108"/>
                  </a:lnTo>
                  <a:lnTo>
                    <a:pt x="144" y="96"/>
                  </a:lnTo>
                  <a:lnTo>
                    <a:pt x="150" y="102"/>
                  </a:lnTo>
                  <a:lnTo>
                    <a:pt x="150" y="144"/>
                  </a:lnTo>
                  <a:lnTo>
                    <a:pt x="156" y="174"/>
                  </a:lnTo>
                  <a:lnTo>
                    <a:pt x="156" y="216"/>
                  </a:lnTo>
                  <a:lnTo>
                    <a:pt x="162" y="228"/>
                  </a:lnTo>
                  <a:lnTo>
                    <a:pt x="162" y="234"/>
                  </a:lnTo>
                  <a:lnTo>
                    <a:pt x="168" y="258"/>
                  </a:lnTo>
                  <a:lnTo>
                    <a:pt x="168" y="270"/>
                  </a:lnTo>
                  <a:lnTo>
                    <a:pt x="174" y="264"/>
                  </a:lnTo>
                  <a:lnTo>
                    <a:pt x="174" y="246"/>
                  </a:lnTo>
                  <a:lnTo>
                    <a:pt x="180" y="264"/>
                  </a:lnTo>
                  <a:lnTo>
                    <a:pt x="180" y="276"/>
                  </a:lnTo>
                  <a:lnTo>
                    <a:pt x="186" y="282"/>
                  </a:lnTo>
                  <a:lnTo>
                    <a:pt x="186" y="306"/>
                  </a:lnTo>
                  <a:lnTo>
                    <a:pt x="192" y="294"/>
                  </a:lnTo>
                  <a:lnTo>
                    <a:pt x="192" y="264"/>
                  </a:lnTo>
                  <a:lnTo>
                    <a:pt x="198" y="270"/>
                  </a:lnTo>
                  <a:lnTo>
                    <a:pt x="198" y="306"/>
                  </a:lnTo>
                  <a:lnTo>
                    <a:pt x="204" y="306"/>
                  </a:lnTo>
                  <a:lnTo>
                    <a:pt x="210" y="312"/>
                  </a:lnTo>
                  <a:lnTo>
                    <a:pt x="210" y="324"/>
                  </a:lnTo>
                  <a:lnTo>
                    <a:pt x="216" y="312"/>
                  </a:lnTo>
                  <a:lnTo>
                    <a:pt x="216" y="306"/>
                  </a:lnTo>
                  <a:lnTo>
                    <a:pt x="222" y="300"/>
                  </a:lnTo>
                  <a:lnTo>
                    <a:pt x="222" y="294"/>
                  </a:lnTo>
                  <a:lnTo>
                    <a:pt x="222" y="312"/>
                  </a:lnTo>
                  <a:lnTo>
                    <a:pt x="228" y="330"/>
                  </a:lnTo>
                  <a:lnTo>
                    <a:pt x="228" y="294"/>
                  </a:lnTo>
                  <a:lnTo>
                    <a:pt x="234" y="300"/>
                  </a:lnTo>
                  <a:lnTo>
                    <a:pt x="234" y="324"/>
                  </a:lnTo>
                  <a:lnTo>
                    <a:pt x="240" y="348"/>
                  </a:lnTo>
                  <a:lnTo>
                    <a:pt x="240" y="330"/>
                  </a:lnTo>
                  <a:lnTo>
                    <a:pt x="246" y="336"/>
                  </a:lnTo>
                  <a:lnTo>
                    <a:pt x="246" y="354"/>
                  </a:lnTo>
                  <a:lnTo>
                    <a:pt x="252" y="336"/>
                  </a:lnTo>
                  <a:lnTo>
                    <a:pt x="252" y="318"/>
                  </a:lnTo>
                  <a:lnTo>
                    <a:pt x="258" y="336"/>
                  </a:lnTo>
                  <a:lnTo>
                    <a:pt x="258" y="360"/>
                  </a:lnTo>
                  <a:lnTo>
                    <a:pt x="258" y="354"/>
                  </a:lnTo>
                  <a:lnTo>
                    <a:pt x="264" y="336"/>
                  </a:lnTo>
                  <a:lnTo>
                    <a:pt x="264" y="324"/>
                  </a:lnTo>
                  <a:lnTo>
                    <a:pt x="270" y="330"/>
                  </a:lnTo>
                  <a:lnTo>
                    <a:pt x="270" y="324"/>
                  </a:lnTo>
                  <a:lnTo>
                    <a:pt x="276" y="318"/>
                  </a:lnTo>
                  <a:lnTo>
                    <a:pt x="276" y="276"/>
                  </a:lnTo>
                  <a:lnTo>
                    <a:pt x="282" y="264"/>
                  </a:lnTo>
                  <a:lnTo>
                    <a:pt x="282" y="246"/>
                  </a:lnTo>
                  <a:lnTo>
                    <a:pt x="288" y="246"/>
                  </a:lnTo>
                  <a:lnTo>
                    <a:pt x="288" y="276"/>
                  </a:lnTo>
                  <a:lnTo>
                    <a:pt x="294" y="282"/>
                  </a:lnTo>
                  <a:lnTo>
                    <a:pt x="294" y="300"/>
                  </a:lnTo>
                  <a:lnTo>
                    <a:pt x="300" y="324"/>
                  </a:lnTo>
                  <a:lnTo>
                    <a:pt x="300" y="342"/>
                  </a:lnTo>
                  <a:lnTo>
                    <a:pt x="306" y="324"/>
                  </a:lnTo>
                  <a:lnTo>
                    <a:pt x="306" y="276"/>
                  </a:lnTo>
                  <a:lnTo>
                    <a:pt x="312" y="282"/>
                  </a:lnTo>
                  <a:lnTo>
                    <a:pt x="318" y="258"/>
                  </a:lnTo>
                  <a:lnTo>
                    <a:pt x="318" y="216"/>
                  </a:lnTo>
                  <a:lnTo>
                    <a:pt x="324" y="228"/>
                  </a:lnTo>
                  <a:lnTo>
                    <a:pt x="324" y="252"/>
                  </a:lnTo>
                  <a:lnTo>
                    <a:pt x="330" y="270"/>
                  </a:lnTo>
                  <a:lnTo>
                    <a:pt x="330" y="264"/>
                  </a:lnTo>
                  <a:lnTo>
                    <a:pt x="330" y="270"/>
                  </a:lnTo>
                  <a:lnTo>
                    <a:pt x="336" y="276"/>
                  </a:lnTo>
                  <a:lnTo>
                    <a:pt x="336" y="288"/>
                  </a:lnTo>
                  <a:lnTo>
                    <a:pt x="342" y="294"/>
                  </a:lnTo>
                  <a:lnTo>
                    <a:pt x="342" y="282"/>
                  </a:lnTo>
                  <a:lnTo>
                    <a:pt x="348" y="276"/>
                  </a:lnTo>
                  <a:lnTo>
                    <a:pt x="354" y="264"/>
                  </a:lnTo>
                  <a:lnTo>
                    <a:pt x="354" y="282"/>
                  </a:lnTo>
                  <a:lnTo>
                    <a:pt x="360" y="300"/>
                  </a:lnTo>
                  <a:lnTo>
                    <a:pt x="360" y="318"/>
                  </a:lnTo>
                  <a:lnTo>
                    <a:pt x="366" y="318"/>
                  </a:lnTo>
                  <a:lnTo>
                    <a:pt x="366" y="306"/>
                  </a:lnTo>
                  <a:lnTo>
                    <a:pt x="372" y="330"/>
                  </a:lnTo>
                  <a:lnTo>
                    <a:pt x="372" y="324"/>
                  </a:lnTo>
                  <a:lnTo>
                    <a:pt x="372" y="330"/>
                  </a:lnTo>
                  <a:lnTo>
                    <a:pt x="378" y="318"/>
                  </a:lnTo>
                </a:path>
              </a:pathLst>
            </a:cu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latin typeface="Arial" pitchFamily="34" charset="0"/>
                <a:cs typeface="Arial" pitchFamily="34" charset="0"/>
              </a:endParaRPr>
            </a:p>
          </p:txBody>
        </p:sp>
        <p:sp>
          <p:nvSpPr>
            <p:cNvPr id="50" name="Freeform 143"/>
            <p:cNvSpPr>
              <a:spLocks/>
            </p:cNvSpPr>
            <p:nvPr/>
          </p:nvSpPr>
          <p:spPr bwMode="auto">
            <a:xfrm>
              <a:off x="1625823" y="4998639"/>
              <a:ext cx="392213" cy="186737"/>
            </a:xfrm>
            <a:custGeom>
              <a:avLst/>
              <a:gdLst/>
              <a:ahLst/>
              <a:cxnLst>
                <a:cxn ang="0">
                  <a:pos x="6" y="204"/>
                </a:cxn>
                <a:cxn ang="0">
                  <a:pos x="12" y="216"/>
                </a:cxn>
                <a:cxn ang="0">
                  <a:pos x="18" y="210"/>
                </a:cxn>
                <a:cxn ang="0">
                  <a:pos x="30" y="180"/>
                </a:cxn>
                <a:cxn ang="0">
                  <a:pos x="36" y="210"/>
                </a:cxn>
                <a:cxn ang="0">
                  <a:pos x="48" y="168"/>
                </a:cxn>
                <a:cxn ang="0">
                  <a:pos x="60" y="132"/>
                </a:cxn>
                <a:cxn ang="0">
                  <a:pos x="66" y="108"/>
                </a:cxn>
                <a:cxn ang="0">
                  <a:pos x="78" y="12"/>
                </a:cxn>
                <a:cxn ang="0">
                  <a:pos x="90" y="96"/>
                </a:cxn>
                <a:cxn ang="0">
                  <a:pos x="96" y="120"/>
                </a:cxn>
                <a:cxn ang="0">
                  <a:pos x="108" y="36"/>
                </a:cxn>
                <a:cxn ang="0">
                  <a:pos x="114" y="24"/>
                </a:cxn>
                <a:cxn ang="0">
                  <a:pos x="126" y="90"/>
                </a:cxn>
                <a:cxn ang="0">
                  <a:pos x="132" y="162"/>
                </a:cxn>
                <a:cxn ang="0">
                  <a:pos x="144" y="168"/>
                </a:cxn>
                <a:cxn ang="0">
                  <a:pos x="156" y="138"/>
                </a:cxn>
                <a:cxn ang="0">
                  <a:pos x="162" y="186"/>
                </a:cxn>
                <a:cxn ang="0">
                  <a:pos x="168" y="162"/>
                </a:cxn>
                <a:cxn ang="0">
                  <a:pos x="174" y="198"/>
                </a:cxn>
                <a:cxn ang="0">
                  <a:pos x="192" y="180"/>
                </a:cxn>
                <a:cxn ang="0">
                  <a:pos x="198" y="180"/>
                </a:cxn>
                <a:cxn ang="0">
                  <a:pos x="210" y="174"/>
                </a:cxn>
                <a:cxn ang="0">
                  <a:pos x="216" y="216"/>
                </a:cxn>
                <a:cxn ang="0">
                  <a:pos x="228" y="186"/>
                </a:cxn>
                <a:cxn ang="0">
                  <a:pos x="234" y="126"/>
                </a:cxn>
                <a:cxn ang="0">
                  <a:pos x="246" y="174"/>
                </a:cxn>
                <a:cxn ang="0">
                  <a:pos x="252" y="222"/>
                </a:cxn>
                <a:cxn ang="0">
                  <a:pos x="264" y="198"/>
                </a:cxn>
                <a:cxn ang="0">
                  <a:pos x="270" y="192"/>
                </a:cxn>
                <a:cxn ang="0">
                  <a:pos x="276" y="180"/>
                </a:cxn>
                <a:cxn ang="0">
                  <a:pos x="288" y="96"/>
                </a:cxn>
                <a:cxn ang="0">
                  <a:pos x="294" y="108"/>
                </a:cxn>
                <a:cxn ang="0">
                  <a:pos x="300" y="168"/>
                </a:cxn>
                <a:cxn ang="0">
                  <a:pos x="312" y="174"/>
                </a:cxn>
                <a:cxn ang="0">
                  <a:pos x="324" y="132"/>
                </a:cxn>
                <a:cxn ang="0">
                  <a:pos x="330" y="156"/>
                </a:cxn>
                <a:cxn ang="0">
                  <a:pos x="336" y="168"/>
                </a:cxn>
                <a:cxn ang="0">
                  <a:pos x="348" y="204"/>
                </a:cxn>
                <a:cxn ang="0">
                  <a:pos x="354" y="198"/>
                </a:cxn>
                <a:cxn ang="0">
                  <a:pos x="360" y="204"/>
                </a:cxn>
                <a:cxn ang="0">
                  <a:pos x="372" y="192"/>
                </a:cxn>
              </a:cxnLst>
              <a:rect l="0" t="0" r="r" b="b"/>
              <a:pathLst>
                <a:path w="384" h="222">
                  <a:moveTo>
                    <a:pt x="0" y="174"/>
                  </a:moveTo>
                  <a:lnTo>
                    <a:pt x="0" y="192"/>
                  </a:lnTo>
                  <a:lnTo>
                    <a:pt x="6" y="204"/>
                  </a:lnTo>
                  <a:lnTo>
                    <a:pt x="6" y="162"/>
                  </a:lnTo>
                  <a:lnTo>
                    <a:pt x="12" y="180"/>
                  </a:lnTo>
                  <a:lnTo>
                    <a:pt x="12" y="216"/>
                  </a:lnTo>
                  <a:lnTo>
                    <a:pt x="18" y="198"/>
                  </a:lnTo>
                  <a:lnTo>
                    <a:pt x="18" y="192"/>
                  </a:lnTo>
                  <a:lnTo>
                    <a:pt x="18" y="210"/>
                  </a:lnTo>
                  <a:lnTo>
                    <a:pt x="24" y="210"/>
                  </a:lnTo>
                  <a:lnTo>
                    <a:pt x="24" y="186"/>
                  </a:lnTo>
                  <a:lnTo>
                    <a:pt x="30" y="180"/>
                  </a:lnTo>
                  <a:lnTo>
                    <a:pt x="30" y="192"/>
                  </a:lnTo>
                  <a:lnTo>
                    <a:pt x="36" y="198"/>
                  </a:lnTo>
                  <a:lnTo>
                    <a:pt x="36" y="210"/>
                  </a:lnTo>
                  <a:lnTo>
                    <a:pt x="42" y="216"/>
                  </a:lnTo>
                  <a:lnTo>
                    <a:pt x="42" y="186"/>
                  </a:lnTo>
                  <a:lnTo>
                    <a:pt x="48" y="168"/>
                  </a:lnTo>
                  <a:lnTo>
                    <a:pt x="48" y="156"/>
                  </a:lnTo>
                  <a:lnTo>
                    <a:pt x="54" y="162"/>
                  </a:lnTo>
                  <a:lnTo>
                    <a:pt x="60" y="132"/>
                  </a:lnTo>
                  <a:lnTo>
                    <a:pt x="60" y="114"/>
                  </a:lnTo>
                  <a:lnTo>
                    <a:pt x="66" y="132"/>
                  </a:lnTo>
                  <a:lnTo>
                    <a:pt x="66" y="108"/>
                  </a:lnTo>
                  <a:lnTo>
                    <a:pt x="72" y="84"/>
                  </a:lnTo>
                  <a:lnTo>
                    <a:pt x="72" y="24"/>
                  </a:lnTo>
                  <a:lnTo>
                    <a:pt x="78" y="12"/>
                  </a:lnTo>
                  <a:lnTo>
                    <a:pt x="78" y="66"/>
                  </a:lnTo>
                  <a:lnTo>
                    <a:pt x="84" y="84"/>
                  </a:lnTo>
                  <a:lnTo>
                    <a:pt x="90" y="96"/>
                  </a:lnTo>
                  <a:lnTo>
                    <a:pt x="90" y="102"/>
                  </a:lnTo>
                  <a:lnTo>
                    <a:pt x="96" y="108"/>
                  </a:lnTo>
                  <a:lnTo>
                    <a:pt x="96" y="120"/>
                  </a:lnTo>
                  <a:lnTo>
                    <a:pt x="102" y="108"/>
                  </a:lnTo>
                  <a:lnTo>
                    <a:pt x="102" y="60"/>
                  </a:lnTo>
                  <a:lnTo>
                    <a:pt x="108" y="36"/>
                  </a:lnTo>
                  <a:lnTo>
                    <a:pt x="108" y="0"/>
                  </a:lnTo>
                  <a:lnTo>
                    <a:pt x="114" y="6"/>
                  </a:lnTo>
                  <a:lnTo>
                    <a:pt x="114" y="24"/>
                  </a:lnTo>
                  <a:lnTo>
                    <a:pt x="120" y="36"/>
                  </a:lnTo>
                  <a:lnTo>
                    <a:pt x="120" y="66"/>
                  </a:lnTo>
                  <a:lnTo>
                    <a:pt x="126" y="90"/>
                  </a:lnTo>
                  <a:lnTo>
                    <a:pt x="126" y="114"/>
                  </a:lnTo>
                  <a:lnTo>
                    <a:pt x="132" y="138"/>
                  </a:lnTo>
                  <a:lnTo>
                    <a:pt x="132" y="162"/>
                  </a:lnTo>
                  <a:lnTo>
                    <a:pt x="144" y="150"/>
                  </a:lnTo>
                  <a:lnTo>
                    <a:pt x="138" y="150"/>
                  </a:lnTo>
                  <a:lnTo>
                    <a:pt x="144" y="168"/>
                  </a:lnTo>
                  <a:lnTo>
                    <a:pt x="150" y="168"/>
                  </a:lnTo>
                  <a:lnTo>
                    <a:pt x="150" y="156"/>
                  </a:lnTo>
                  <a:lnTo>
                    <a:pt x="156" y="138"/>
                  </a:lnTo>
                  <a:lnTo>
                    <a:pt x="156" y="132"/>
                  </a:lnTo>
                  <a:lnTo>
                    <a:pt x="162" y="144"/>
                  </a:lnTo>
                  <a:lnTo>
                    <a:pt x="162" y="186"/>
                  </a:lnTo>
                  <a:lnTo>
                    <a:pt x="168" y="174"/>
                  </a:lnTo>
                  <a:lnTo>
                    <a:pt x="168" y="156"/>
                  </a:lnTo>
                  <a:lnTo>
                    <a:pt x="168" y="162"/>
                  </a:lnTo>
                  <a:lnTo>
                    <a:pt x="174" y="192"/>
                  </a:lnTo>
                  <a:lnTo>
                    <a:pt x="174" y="210"/>
                  </a:lnTo>
                  <a:lnTo>
                    <a:pt x="174" y="198"/>
                  </a:lnTo>
                  <a:lnTo>
                    <a:pt x="180" y="186"/>
                  </a:lnTo>
                  <a:lnTo>
                    <a:pt x="180" y="192"/>
                  </a:lnTo>
                  <a:lnTo>
                    <a:pt x="192" y="180"/>
                  </a:lnTo>
                  <a:lnTo>
                    <a:pt x="192" y="174"/>
                  </a:lnTo>
                  <a:lnTo>
                    <a:pt x="198" y="162"/>
                  </a:lnTo>
                  <a:lnTo>
                    <a:pt x="198" y="180"/>
                  </a:lnTo>
                  <a:lnTo>
                    <a:pt x="204" y="186"/>
                  </a:lnTo>
                  <a:lnTo>
                    <a:pt x="210" y="180"/>
                  </a:lnTo>
                  <a:lnTo>
                    <a:pt x="210" y="174"/>
                  </a:lnTo>
                  <a:lnTo>
                    <a:pt x="210" y="180"/>
                  </a:lnTo>
                  <a:lnTo>
                    <a:pt x="216" y="198"/>
                  </a:lnTo>
                  <a:lnTo>
                    <a:pt x="216" y="216"/>
                  </a:lnTo>
                  <a:lnTo>
                    <a:pt x="222" y="210"/>
                  </a:lnTo>
                  <a:lnTo>
                    <a:pt x="222" y="192"/>
                  </a:lnTo>
                  <a:lnTo>
                    <a:pt x="228" y="186"/>
                  </a:lnTo>
                  <a:lnTo>
                    <a:pt x="228" y="150"/>
                  </a:lnTo>
                  <a:lnTo>
                    <a:pt x="234" y="144"/>
                  </a:lnTo>
                  <a:lnTo>
                    <a:pt x="234" y="126"/>
                  </a:lnTo>
                  <a:lnTo>
                    <a:pt x="240" y="108"/>
                  </a:lnTo>
                  <a:lnTo>
                    <a:pt x="240" y="156"/>
                  </a:lnTo>
                  <a:lnTo>
                    <a:pt x="246" y="174"/>
                  </a:lnTo>
                  <a:lnTo>
                    <a:pt x="246" y="180"/>
                  </a:lnTo>
                  <a:lnTo>
                    <a:pt x="252" y="204"/>
                  </a:lnTo>
                  <a:lnTo>
                    <a:pt x="252" y="222"/>
                  </a:lnTo>
                  <a:lnTo>
                    <a:pt x="258" y="204"/>
                  </a:lnTo>
                  <a:lnTo>
                    <a:pt x="258" y="180"/>
                  </a:lnTo>
                  <a:lnTo>
                    <a:pt x="264" y="198"/>
                  </a:lnTo>
                  <a:lnTo>
                    <a:pt x="264" y="216"/>
                  </a:lnTo>
                  <a:lnTo>
                    <a:pt x="270" y="204"/>
                  </a:lnTo>
                  <a:lnTo>
                    <a:pt x="270" y="192"/>
                  </a:lnTo>
                  <a:lnTo>
                    <a:pt x="270" y="198"/>
                  </a:lnTo>
                  <a:lnTo>
                    <a:pt x="276" y="204"/>
                  </a:lnTo>
                  <a:lnTo>
                    <a:pt x="276" y="180"/>
                  </a:lnTo>
                  <a:lnTo>
                    <a:pt x="282" y="144"/>
                  </a:lnTo>
                  <a:lnTo>
                    <a:pt x="282" y="114"/>
                  </a:lnTo>
                  <a:lnTo>
                    <a:pt x="288" y="96"/>
                  </a:lnTo>
                  <a:lnTo>
                    <a:pt x="288" y="90"/>
                  </a:lnTo>
                  <a:lnTo>
                    <a:pt x="288" y="96"/>
                  </a:lnTo>
                  <a:lnTo>
                    <a:pt x="294" y="108"/>
                  </a:lnTo>
                  <a:lnTo>
                    <a:pt x="294" y="132"/>
                  </a:lnTo>
                  <a:lnTo>
                    <a:pt x="300" y="150"/>
                  </a:lnTo>
                  <a:lnTo>
                    <a:pt x="300" y="168"/>
                  </a:lnTo>
                  <a:lnTo>
                    <a:pt x="306" y="162"/>
                  </a:lnTo>
                  <a:lnTo>
                    <a:pt x="306" y="174"/>
                  </a:lnTo>
                  <a:lnTo>
                    <a:pt x="312" y="174"/>
                  </a:lnTo>
                  <a:lnTo>
                    <a:pt x="312" y="132"/>
                  </a:lnTo>
                  <a:lnTo>
                    <a:pt x="318" y="114"/>
                  </a:lnTo>
                  <a:lnTo>
                    <a:pt x="324" y="132"/>
                  </a:lnTo>
                  <a:lnTo>
                    <a:pt x="324" y="186"/>
                  </a:lnTo>
                  <a:lnTo>
                    <a:pt x="330" y="174"/>
                  </a:lnTo>
                  <a:lnTo>
                    <a:pt x="330" y="156"/>
                  </a:lnTo>
                  <a:lnTo>
                    <a:pt x="336" y="168"/>
                  </a:lnTo>
                  <a:lnTo>
                    <a:pt x="336" y="174"/>
                  </a:lnTo>
                  <a:lnTo>
                    <a:pt x="336" y="168"/>
                  </a:lnTo>
                  <a:lnTo>
                    <a:pt x="342" y="174"/>
                  </a:lnTo>
                  <a:lnTo>
                    <a:pt x="342" y="186"/>
                  </a:lnTo>
                  <a:lnTo>
                    <a:pt x="348" y="204"/>
                  </a:lnTo>
                  <a:lnTo>
                    <a:pt x="354" y="186"/>
                  </a:lnTo>
                  <a:lnTo>
                    <a:pt x="354" y="180"/>
                  </a:lnTo>
                  <a:lnTo>
                    <a:pt x="354" y="198"/>
                  </a:lnTo>
                  <a:lnTo>
                    <a:pt x="360" y="216"/>
                  </a:lnTo>
                  <a:lnTo>
                    <a:pt x="360" y="222"/>
                  </a:lnTo>
                  <a:lnTo>
                    <a:pt x="360" y="204"/>
                  </a:lnTo>
                  <a:lnTo>
                    <a:pt x="366" y="210"/>
                  </a:lnTo>
                  <a:lnTo>
                    <a:pt x="372" y="204"/>
                  </a:lnTo>
                  <a:lnTo>
                    <a:pt x="372" y="192"/>
                  </a:lnTo>
                  <a:lnTo>
                    <a:pt x="378" y="198"/>
                  </a:lnTo>
                  <a:lnTo>
                    <a:pt x="384" y="198"/>
                  </a:lnTo>
                </a:path>
              </a:pathLst>
            </a:cu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latin typeface="Arial" pitchFamily="34" charset="0"/>
                <a:cs typeface="Arial" pitchFamily="34" charset="0"/>
              </a:endParaRPr>
            </a:p>
          </p:txBody>
        </p:sp>
        <p:sp>
          <p:nvSpPr>
            <p:cNvPr id="51" name="Freeform 144"/>
            <p:cNvSpPr>
              <a:spLocks/>
            </p:cNvSpPr>
            <p:nvPr/>
          </p:nvSpPr>
          <p:spPr bwMode="auto">
            <a:xfrm>
              <a:off x="2018036" y="4948169"/>
              <a:ext cx="386084" cy="252347"/>
            </a:xfrm>
            <a:custGeom>
              <a:avLst/>
              <a:gdLst/>
              <a:ahLst/>
              <a:cxnLst>
                <a:cxn ang="0">
                  <a:pos x="6" y="234"/>
                </a:cxn>
                <a:cxn ang="0">
                  <a:pos x="12" y="216"/>
                </a:cxn>
                <a:cxn ang="0">
                  <a:pos x="24" y="156"/>
                </a:cxn>
                <a:cxn ang="0">
                  <a:pos x="30" y="0"/>
                </a:cxn>
                <a:cxn ang="0">
                  <a:pos x="42" y="90"/>
                </a:cxn>
                <a:cxn ang="0">
                  <a:pos x="48" y="156"/>
                </a:cxn>
                <a:cxn ang="0">
                  <a:pos x="60" y="78"/>
                </a:cxn>
                <a:cxn ang="0">
                  <a:pos x="66" y="60"/>
                </a:cxn>
                <a:cxn ang="0">
                  <a:pos x="72" y="66"/>
                </a:cxn>
                <a:cxn ang="0">
                  <a:pos x="84" y="150"/>
                </a:cxn>
                <a:cxn ang="0">
                  <a:pos x="90" y="186"/>
                </a:cxn>
                <a:cxn ang="0">
                  <a:pos x="108" y="132"/>
                </a:cxn>
                <a:cxn ang="0">
                  <a:pos x="114" y="204"/>
                </a:cxn>
                <a:cxn ang="0">
                  <a:pos x="126" y="186"/>
                </a:cxn>
                <a:cxn ang="0">
                  <a:pos x="132" y="228"/>
                </a:cxn>
                <a:cxn ang="0">
                  <a:pos x="138" y="210"/>
                </a:cxn>
                <a:cxn ang="0">
                  <a:pos x="150" y="246"/>
                </a:cxn>
                <a:cxn ang="0">
                  <a:pos x="156" y="270"/>
                </a:cxn>
                <a:cxn ang="0">
                  <a:pos x="168" y="252"/>
                </a:cxn>
                <a:cxn ang="0">
                  <a:pos x="174" y="258"/>
                </a:cxn>
                <a:cxn ang="0">
                  <a:pos x="180" y="258"/>
                </a:cxn>
                <a:cxn ang="0">
                  <a:pos x="186" y="234"/>
                </a:cxn>
                <a:cxn ang="0">
                  <a:pos x="198" y="210"/>
                </a:cxn>
                <a:cxn ang="0">
                  <a:pos x="204" y="54"/>
                </a:cxn>
                <a:cxn ang="0">
                  <a:pos x="216" y="102"/>
                </a:cxn>
                <a:cxn ang="0">
                  <a:pos x="222" y="132"/>
                </a:cxn>
                <a:cxn ang="0">
                  <a:pos x="234" y="156"/>
                </a:cxn>
                <a:cxn ang="0">
                  <a:pos x="240" y="102"/>
                </a:cxn>
                <a:cxn ang="0">
                  <a:pos x="252" y="126"/>
                </a:cxn>
                <a:cxn ang="0">
                  <a:pos x="264" y="174"/>
                </a:cxn>
                <a:cxn ang="0">
                  <a:pos x="270" y="210"/>
                </a:cxn>
                <a:cxn ang="0">
                  <a:pos x="282" y="252"/>
                </a:cxn>
                <a:cxn ang="0">
                  <a:pos x="288" y="228"/>
                </a:cxn>
                <a:cxn ang="0">
                  <a:pos x="300" y="216"/>
                </a:cxn>
                <a:cxn ang="0">
                  <a:pos x="306" y="294"/>
                </a:cxn>
                <a:cxn ang="0">
                  <a:pos x="318" y="246"/>
                </a:cxn>
                <a:cxn ang="0">
                  <a:pos x="324" y="288"/>
                </a:cxn>
                <a:cxn ang="0">
                  <a:pos x="330" y="270"/>
                </a:cxn>
                <a:cxn ang="0">
                  <a:pos x="336" y="294"/>
                </a:cxn>
                <a:cxn ang="0">
                  <a:pos x="348" y="264"/>
                </a:cxn>
                <a:cxn ang="0">
                  <a:pos x="360" y="264"/>
                </a:cxn>
                <a:cxn ang="0">
                  <a:pos x="372" y="120"/>
                </a:cxn>
              </a:cxnLst>
              <a:rect l="0" t="0" r="r" b="b"/>
              <a:pathLst>
                <a:path w="378" h="300">
                  <a:moveTo>
                    <a:pt x="0" y="258"/>
                  </a:moveTo>
                  <a:lnTo>
                    <a:pt x="0" y="240"/>
                  </a:lnTo>
                  <a:lnTo>
                    <a:pt x="6" y="234"/>
                  </a:lnTo>
                  <a:lnTo>
                    <a:pt x="6" y="264"/>
                  </a:lnTo>
                  <a:lnTo>
                    <a:pt x="12" y="258"/>
                  </a:lnTo>
                  <a:lnTo>
                    <a:pt x="12" y="216"/>
                  </a:lnTo>
                  <a:lnTo>
                    <a:pt x="18" y="222"/>
                  </a:lnTo>
                  <a:lnTo>
                    <a:pt x="18" y="204"/>
                  </a:lnTo>
                  <a:lnTo>
                    <a:pt x="24" y="156"/>
                  </a:lnTo>
                  <a:lnTo>
                    <a:pt x="24" y="30"/>
                  </a:lnTo>
                  <a:lnTo>
                    <a:pt x="30" y="6"/>
                  </a:lnTo>
                  <a:lnTo>
                    <a:pt x="30" y="0"/>
                  </a:lnTo>
                  <a:lnTo>
                    <a:pt x="36" y="12"/>
                  </a:lnTo>
                  <a:lnTo>
                    <a:pt x="36" y="60"/>
                  </a:lnTo>
                  <a:lnTo>
                    <a:pt x="42" y="90"/>
                  </a:lnTo>
                  <a:lnTo>
                    <a:pt x="42" y="120"/>
                  </a:lnTo>
                  <a:lnTo>
                    <a:pt x="48" y="126"/>
                  </a:lnTo>
                  <a:lnTo>
                    <a:pt x="48" y="156"/>
                  </a:lnTo>
                  <a:lnTo>
                    <a:pt x="54" y="186"/>
                  </a:lnTo>
                  <a:lnTo>
                    <a:pt x="54" y="138"/>
                  </a:lnTo>
                  <a:lnTo>
                    <a:pt x="60" y="78"/>
                  </a:lnTo>
                  <a:lnTo>
                    <a:pt x="60" y="48"/>
                  </a:lnTo>
                  <a:lnTo>
                    <a:pt x="60" y="54"/>
                  </a:lnTo>
                  <a:lnTo>
                    <a:pt x="66" y="60"/>
                  </a:lnTo>
                  <a:lnTo>
                    <a:pt x="66" y="42"/>
                  </a:lnTo>
                  <a:lnTo>
                    <a:pt x="72" y="30"/>
                  </a:lnTo>
                  <a:lnTo>
                    <a:pt x="72" y="66"/>
                  </a:lnTo>
                  <a:lnTo>
                    <a:pt x="78" y="90"/>
                  </a:lnTo>
                  <a:lnTo>
                    <a:pt x="78" y="132"/>
                  </a:lnTo>
                  <a:lnTo>
                    <a:pt x="84" y="150"/>
                  </a:lnTo>
                  <a:lnTo>
                    <a:pt x="84" y="144"/>
                  </a:lnTo>
                  <a:lnTo>
                    <a:pt x="90" y="168"/>
                  </a:lnTo>
                  <a:lnTo>
                    <a:pt x="90" y="186"/>
                  </a:lnTo>
                  <a:lnTo>
                    <a:pt x="102" y="168"/>
                  </a:lnTo>
                  <a:lnTo>
                    <a:pt x="102" y="144"/>
                  </a:lnTo>
                  <a:lnTo>
                    <a:pt x="108" y="132"/>
                  </a:lnTo>
                  <a:lnTo>
                    <a:pt x="108" y="168"/>
                  </a:lnTo>
                  <a:lnTo>
                    <a:pt x="114" y="192"/>
                  </a:lnTo>
                  <a:lnTo>
                    <a:pt x="114" y="204"/>
                  </a:lnTo>
                  <a:lnTo>
                    <a:pt x="114" y="198"/>
                  </a:lnTo>
                  <a:lnTo>
                    <a:pt x="120" y="198"/>
                  </a:lnTo>
                  <a:lnTo>
                    <a:pt x="126" y="186"/>
                  </a:lnTo>
                  <a:lnTo>
                    <a:pt x="126" y="204"/>
                  </a:lnTo>
                  <a:lnTo>
                    <a:pt x="132" y="222"/>
                  </a:lnTo>
                  <a:lnTo>
                    <a:pt x="132" y="228"/>
                  </a:lnTo>
                  <a:lnTo>
                    <a:pt x="138" y="216"/>
                  </a:lnTo>
                  <a:lnTo>
                    <a:pt x="138" y="204"/>
                  </a:lnTo>
                  <a:lnTo>
                    <a:pt x="138" y="210"/>
                  </a:lnTo>
                  <a:lnTo>
                    <a:pt x="144" y="228"/>
                  </a:lnTo>
                  <a:lnTo>
                    <a:pt x="144" y="252"/>
                  </a:lnTo>
                  <a:lnTo>
                    <a:pt x="150" y="246"/>
                  </a:lnTo>
                  <a:lnTo>
                    <a:pt x="150" y="234"/>
                  </a:lnTo>
                  <a:lnTo>
                    <a:pt x="156" y="234"/>
                  </a:lnTo>
                  <a:lnTo>
                    <a:pt x="156" y="270"/>
                  </a:lnTo>
                  <a:lnTo>
                    <a:pt x="162" y="258"/>
                  </a:lnTo>
                  <a:lnTo>
                    <a:pt x="162" y="234"/>
                  </a:lnTo>
                  <a:lnTo>
                    <a:pt x="168" y="252"/>
                  </a:lnTo>
                  <a:lnTo>
                    <a:pt x="168" y="246"/>
                  </a:lnTo>
                  <a:lnTo>
                    <a:pt x="168" y="252"/>
                  </a:lnTo>
                  <a:lnTo>
                    <a:pt x="174" y="258"/>
                  </a:lnTo>
                  <a:lnTo>
                    <a:pt x="174" y="282"/>
                  </a:lnTo>
                  <a:lnTo>
                    <a:pt x="180" y="270"/>
                  </a:lnTo>
                  <a:lnTo>
                    <a:pt x="180" y="258"/>
                  </a:lnTo>
                  <a:lnTo>
                    <a:pt x="180" y="270"/>
                  </a:lnTo>
                  <a:lnTo>
                    <a:pt x="186" y="276"/>
                  </a:lnTo>
                  <a:lnTo>
                    <a:pt x="186" y="234"/>
                  </a:lnTo>
                  <a:lnTo>
                    <a:pt x="192" y="246"/>
                  </a:lnTo>
                  <a:lnTo>
                    <a:pt x="192" y="252"/>
                  </a:lnTo>
                  <a:lnTo>
                    <a:pt x="198" y="210"/>
                  </a:lnTo>
                  <a:lnTo>
                    <a:pt x="198" y="54"/>
                  </a:lnTo>
                  <a:lnTo>
                    <a:pt x="204" y="30"/>
                  </a:lnTo>
                  <a:lnTo>
                    <a:pt x="204" y="54"/>
                  </a:lnTo>
                  <a:lnTo>
                    <a:pt x="210" y="84"/>
                  </a:lnTo>
                  <a:lnTo>
                    <a:pt x="210" y="114"/>
                  </a:lnTo>
                  <a:lnTo>
                    <a:pt x="216" y="102"/>
                  </a:lnTo>
                  <a:lnTo>
                    <a:pt x="216" y="120"/>
                  </a:lnTo>
                  <a:lnTo>
                    <a:pt x="222" y="120"/>
                  </a:lnTo>
                  <a:lnTo>
                    <a:pt x="222" y="132"/>
                  </a:lnTo>
                  <a:lnTo>
                    <a:pt x="234" y="132"/>
                  </a:lnTo>
                  <a:lnTo>
                    <a:pt x="228" y="132"/>
                  </a:lnTo>
                  <a:lnTo>
                    <a:pt x="234" y="156"/>
                  </a:lnTo>
                  <a:lnTo>
                    <a:pt x="240" y="126"/>
                  </a:lnTo>
                  <a:lnTo>
                    <a:pt x="240" y="96"/>
                  </a:lnTo>
                  <a:lnTo>
                    <a:pt x="240" y="102"/>
                  </a:lnTo>
                  <a:lnTo>
                    <a:pt x="246" y="114"/>
                  </a:lnTo>
                  <a:lnTo>
                    <a:pt x="246" y="102"/>
                  </a:lnTo>
                  <a:lnTo>
                    <a:pt x="252" y="126"/>
                  </a:lnTo>
                  <a:lnTo>
                    <a:pt x="252" y="162"/>
                  </a:lnTo>
                  <a:lnTo>
                    <a:pt x="258" y="138"/>
                  </a:lnTo>
                  <a:lnTo>
                    <a:pt x="264" y="174"/>
                  </a:lnTo>
                  <a:lnTo>
                    <a:pt x="264" y="216"/>
                  </a:lnTo>
                  <a:lnTo>
                    <a:pt x="270" y="198"/>
                  </a:lnTo>
                  <a:lnTo>
                    <a:pt x="270" y="210"/>
                  </a:lnTo>
                  <a:lnTo>
                    <a:pt x="276" y="222"/>
                  </a:lnTo>
                  <a:lnTo>
                    <a:pt x="276" y="240"/>
                  </a:lnTo>
                  <a:lnTo>
                    <a:pt x="282" y="252"/>
                  </a:lnTo>
                  <a:lnTo>
                    <a:pt x="282" y="258"/>
                  </a:lnTo>
                  <a:lnTo>
                    <a:pt x="288" y="252"/>
                  </a:lnTo>
                  <a:lnTo>
                    <a:pt x="288" y="228"/>
                  </a:lnTo>
                  <a:lnTo>
                    <a:pt x="294" y="216"/>
                  </a:lnTo>
                  <a:lnTo>
                    <a:pt x="294" y="204"/>
                  </a:lnTo>
                  <a:lnTo>
                    <a:pt x="300" y="216"/>
                  </a:lnTo>
                  <a:lnTo>
                    <a:pt x="300" y="234"/>
                  </a:lnTo>
                  <a:lnTo>
                    <a:pt x="306" y="246"/>
                  </a:lnTo>
                  <a:lnTo>
                    <a:pt x="306" y="294"/>
                  </a:lnTo>
                  <a:lnTo>
                    <a:pt x="312" y="282"/>
                  </a:lnTo>
                  <a:lnTo>
                    <a:pt x="312" y="240"/>
                  </a:lnTo>
                  <a:lnTo>
                    <a:pt x="318" y="246"/>
                  </a:lnTo>
                  <a:lnTo>
                    <a:pt x="318" y="264"/>
                  </a:lnTo>
                  <a:lnTo>
                    <a:pt x="324" y="276"/>
                  </a:lnTo>
                  <a:lnTo>
                    <a:pt x="324" y="288"/>
                  </a:lnTo>
                  <a:lnTo>
                    <a:pt x="330" y="282"/>
                  </a:lnTo>
                  <a:lnTo>
                    <a:pt x="330" y="264"/>
                  </a:lnTo>
                  <a:lnTo>
                    <a:pt x="330" y="270"/>
                  </a:lnTo>
                  <a:lnTo>
                    <a:pt x="336" y="288"/>
                  </a:lnTo>
                  <a:lnTo>
                    <a:pt x="336" y="300"/>
                  </a:lnTo>
                  <a:lnTo>
                    <a:pt x="336" y="294"/>
                  </a:lnTo>
                  <a:lnTo>
                    <a:pt x="342" y="282"/>
                  </a:lnTo>
                  <a:lnTo>
                    <a:pt x="348" y="276"/>
                  </a:lnTo>
                  <a:lnTo>
                    <a:pt x="348" y="264"/>
                  </a:lnTo>
                  <a:lnTo>
                    <a:pt x="360" y="264"/>
                  </a:lnTo>
                  <a:lnTo>
                    <a:pt x="354" y="264"/>
                  </a:lnTo>
                  <a:lnTo>
                    <a:pt x="360" y="264"/>
                  </a:lnTo>
                  <a:lnTo>
                    <a:pt x="366" y="246"/>
                  </a:lnTo>
                  <a:lnTo>
                    <a:pt x="366" y="162"/>
                  </a:lnTo>
                  <a:lnTo>
                    <a:pt x="372" y="120"/>
                  </a:lnTo>
                  <a:lnTo>
                    <a:pt x="372" y="102"/>
                  </a:lnTo>
                  <a:lnTo>
                    <a:pt x="378" y="108"/>
                  </a:lnTo>
                </a:path>
              </a:pathLst>
            </a:cu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latin typeface="Arial" pitchFamily="34" charset="0"/>
                <a:cs typeface="Arial" pitchFamily="34" charset="0"/>
              </a:endParaRPr>
            </a:p>
          </p:txBody>
        </p:sp>
        <p:sp>
          <p:nvSpPr>
            <p:cNvPr id="52" name="Freeform 145"/>
            <p:cNvSpPr>
              <a:spLocks/>
            </p:cNvSpPr>
            <p:nvPr/>
          </p:nvSpPr>
          <p:spPr bwMode="auto">
            <a:xfrm>
              <a:off x="2404120" y="4821996"/>
              <a:ext cx="251262" cy="388614"/>
            </a:xfrm>
            <a:custGeom>
              <a:avLst/>
              <a:gdLst/>
              <a:ahLst/>
              <a:cxnLst>
                <a:cxn ang="0">
                  <a:pos x="0" y="288"/>
                </a:cxn>
                <a:cxn ang="0">
                  <a:pos x="6" y="342"/>
                </a:cxn>
                <a:cxn ang="0">
                  <a:pos x="18" y="354"/>
                </a:cxn>
                <a:cxn ang="0">
                  <a:pos x="18" y="330"/>
                </a:cxn>
                <a:cxn ang="0">
                  <a:pos x="24" y="234"/>
                </a:cxn>
                <a:cxn ang="0">
                  <a:pos x="30" y="0"/>
                </a:cxn>
                <a:cxn ang="0">
                  <a:pos x="36" y="48"/>
                </a:cxn>
                <a:cxn ang="0">
                  <a:pos x="42" y="138"/>
                </a:cxn>
                <a:cxn ang="0">
                  <a:pos x="48" y="180"/>
                </a:cxn>
                <a:cxn ang="0">
                  <a:pos x="54" y="216"/>
                </a:cxn>
                <a:cxn ang="0">
                  <a:pos x="60" y="294"/>
                </a:cxn>
                <a:cxn ang="0">
                  <a:pos x="66" y="288"/>
                </a:cxn>
                <a:cxn ang="0">
                  <a:pos x="72" y="324"/>
                </a:cxn>
                <a:cxn ang="0">
                  <a:pos x="78" y="306"/>
                </a:cxn>
                <a:cxn ang="0">
                  <a:pos x="84" y="312"/>
                </a:cxn>
                <a:cxn ang="0">
                  <a:pos x="90" y="354"/>
                </a:cxn>
                <a:cxn ang="0">
                  <a:pos x="96" y="342"/>
                </a:cxn>
                <a:cxn ang="0">
                  <a:pos x="102" y="384"/>
                </a:cxn>
                <a:cxn ang="0">
                  <a:pos x="114" y="396"/>
                </a:cxn>
                <a:cxn ang="0">
                  <a:pos x="120" y="408"/>
                </a:cxn>
                <a:cxn ang="0">
                  <a:pos x="126" y="420"/>
                </a:cxn>
                <a:cxn ang="0">
                  <a:pos x="126" y="420"/>
                </a:cxn>
                <a:cxn ang="0">
                  <a:pos x="132" y="378"/>
                </a:cxn>
                <a:cxn ang="0">
                  <a:pos x="144" y="390"/>
                </a:cxn>
                <a:cxn ang="0">
                  <a:pos x="150" y="396"/>
                </a:cxn>
                <a:cxn ang="0">
                  <a:pos x="156" y="378"/>
                </a:cxn>
                <a:cxn ang="0">
                  <a:pos x="156" y="372"/>
                </a:cxn>
                <a:cxn ang="0">
                  <a:pos x="162" y="390"/>
                </a:cxn>
                <a:cxn ang="0">
                  <a:pos x="168" y="354"/>
                </a:cxn>
                <a:cxn ang="0">
                  <a:pos x="174" y="414"/>
                </a:cxn>
                <a:cxn ang="0">
                  <a:pos x="174" y="426"/>
                </a:cxn>
                <a:cxn ang="0">
                  <a:pos x="180" y="432"/>
                </a:cxn>
                <a:cxn ang="0">
                  <a:pos x="186" y="402"/>
                </a:cxn>
                <a:cxn ang="0">
                  <a:pos x="192" y="366"/>
                </a:cxn>
                <a:cxn ang="0">
                  <a:pos x="198" y="372"/>
                </a:cxn>
                <a:cxn ang="0">
                  <a:pos x="204" y="354"/>
                </a:cxn>
                <a:cxn ang="0">
                  <a:pos x="204" y="360"/>
                </a:cxn>
                <a:cxn ang="0">
                  <a:pos x="216" y="402"/>
                </a:cxn>
                <a:cxn ang="0">
                  <a:pos x="222" y="462"/>
                </a:cxn>
                <a:cxn ang="0">
                  <a:pos x="228" y="402"/>
                </a:cxn>
                <a:cxn ang="0">
                  <a:pos x="234" y="426"/>
                </a:cxn>
                <a:cxn ang="0">
                  <a:pos x="246" y="408"/>
                </a:cxn>
              </a:cxnLst>
              <a:rect l="0" t="0" r="r" b="b"/>
              <a:pathLst>
                <a:path w="246" h="462">
                  <a:moveTo>
                    <a:pt x="0" y="258"/>
                  </a:moveTo>
                  <a:lnTo>
                    <a:pt x="0" y="288"/>
                  </a:lnTo>
                  <a:lnTo>
                    <a:pt x="6" y="312"/>
                  </a:lnTo>
                  <a:lnTo>
                    <a:pt x="6" y="342"/>
                  </a:lnTo>
                  <a:lnTo>
                    <a:pt x="12" y="336"/>
                  </a:lnTo>
                  <a:lnTo>
                    <a:pt x="18" y="354"/>
                  </a:lnTo>
                  <a:lnTo>
                    <a:pt x="18" y="360"/>
                  </a:lnTo>
                  <a:lnTo>
                    <a:pt x="18" y="330"/>
                  </a:lnTo>
                  <a:lnTo>
                    <a:pt x="24" y="282"/>
                  </a:lnTo>
                  <a:lnTo>
                    <a:pt x="24" y="234"/>
                  </a:lnTo>
                  <a:lnTo>
                    <a:pt x="30" y="174"/>
                  </a:lnTo>
                  <a:lnTo>
                    <a:pt x="30" y="0"/>
                  </a:lnTo>
                  <a:lnTo>
                    <a:pt x="36" y="0"/>
                  </a:lnTo>
                  <a:lnTo>
                    <a:pt x="36" y="48"/>
                  </a:lnTo>
                  <a:lnTo>
                    <a:pt x="42" y="66"/>
                  </a:lnTo>
                  <a:lnTo>
                    <a:pt x="42" y="138"/>
                  </a:lnTo>
                  <a:lnTo>
                    <a:pt x="48" y="168"/>
                  </a:lnTo>
                  <a:lnTo>
                    <a:pt x="48" y="180"/>
                  </a:lnTo>
                  <a:lnTo>
                    <a:pt x="54" y="204"/>
                  </a:lnTo>
                  <a:lnTo>
                    <a:pt x="54" y="216"/>
                  </a:lnTo>
                  <a:lnTo>
                    <a:pt x="60" y="222"/>
                  </a:lnTo>
                  <a:lnTo>
                    <a:pt x="60" y="294"/>
                  </a:lnTo>
                  <a:lnTo>
                    <a:pt x="66" y="312"/>
                  </a:lnTo>
                  <a:lnTo>
                    <a:pt x="66" y="288"/>
                  </a:lnTo>
                  <a:lnTo>
                    <a:pt x="72" y="294"/>
                  </a:lnTo>
                  <a:lnTo>
                    <a:pt x="72" y="324"/>
                  </a:lnTo>
                  <a:lnTo>
                    <a:pt x="78" y="324"/>
                  </a:lnTo>
                  <a:lnTo>
                    <a:pt x="78" y="306"/>
                  </a:lnTo>
                  <a:lnTo>
                    <a:pt x="84" y="288"/>
                  </a:lnTo>
                  <a:lnTo>
                    <a:pt x="84" y="312"/>
                  </a:lnTo>
                  <a:lnTo>
                    <a:pt x="90" y="330"/>
                  </a:lnTo>
                  <a:lnTo>
                    <a:pt x="90" y="354"/>
                  </a:lnTo>
                  <a:lnTo>
                    <a:pt x="96" y="366"/>
                  </a:lnTo>
                  <a:lnTo>
                    <a:pt x="96" y="342"/>
                  </a:lnTo>
                  <a:lnTo>
                    <a:pt x="102" y="342"/>
                  </a:lnTo>
                  <a:lnTo>
                    <a:pt x="102" y="384"/>
                  </a:lnTo>
                  <a:lnTo>
                    <a:pt x="108" y="396"/>
                  </a:lnTo>
                  <a:lnTo>
                    <a:pt x="114" y="396"/>
                  </a:lnTo>
                  <a:lnTo>
                    <a:pt x="120" y="402"/>
                  </a:lnTo>
                  <a:lnTo>
                    <a:pt x="120" y="408"/>
                  </a:lnTo>
                  <a:lnTo>
                    <a:pt x="120" y="402"/>
                  </a:lnTo>
                  <a:lnTo>
                    <a:pt x="126" y="420"/>
                  </a:lnTo>
                  <a:lnTo>
                    <a:pt x="126" y="414"/>
                  </a:lnTo>
                  <a:lnTo>
                    <a:pt x="126" y="420"/>
                  </a:lnTo>
                  <a:lnTo>
                    <a:pt x="132" y="408"/>
                  </a:lnTo>
                  <a:lnTo>
                    <a:pt x="132" y="378"/>
                  </a:lnTo>
                  <a:lnTo>
                    <a:pt x="138" y="384"/>
                  </a:lnTo>
                  <a:lnTo>
                    <a:pt x="144" y="390"/>
                  </a:lnTo>
                  <a:lnTo>
                    <a:pt x="144" y="408"/>
                  </a:lnTo>
                  <a:lnTo>
                    <a:pt x="150" y="396"/>
                  </a:lnTo>
                  <a:lnTo>
                    <a:pt x="150" y="360"/>
                  </a:lnTo>
                  <a:lnTo>
                    <a:pt x="156" y="378"/>
                  </a:lnTo>
                  <a:lnTo>
                    <a:pt x="156" y="390"/>
                  </a:lnTo>
                  <a:lnTo>
                    <a:pt x="156" y="372"/>
                  </a:lnTo>
                  <a:lnTo>
                    <a:pt x="162" y="366"/>
                  </a:lnTo>
                  <a:lnTo>
                    <a:pt x="162" y="390"/>
                  </a:lnTo>
                  <a:lnTo>
                    <a:pt x="168" y="372"/>
                  </a:lnTo>
                  <a:lnTo>
                    <a:pt x="168" y="354"/>
                  </a:lnTo>
                  <a:lnTo>
                    <a:pt x="168" y="372"/>
                  </a:lnTo>
                  <a:lnTo>
                    <a:pt x="174" y="414"/>
                  </a:lnTo>
                  <a:lnTo>
                    <a:pt x="174" y="438"/>
                  </a:lnTo>
                  <a:lnTo>
                    <a:pt x="174" y="426"/>
                  </a:lnTo>
                  <a:lnTo>
                    <a:pt x="180" y="420"/>
                  </a:lnTo>
                  <a:lnTo>
                    <a:pt x="180" y="432"/>
                  </a:lnTo>
                  <a:lnTo>
                    <a:pt x="186" y="438"/>
                  </a:lnTo>
                  <a:lnTo>
                    <a:pt x="186" y="402"/>
                  </a:lnTo>
                  <a:lnTo>
                    <a:pt x="192" y="390"/>
                  </a:lnTo>
                  <a:lnTo>
                    <a:pt x="192" y="366"/>
                  </a:lnTo>
                  <a:lnTo>
                    <a:pt x="198" y="360"/>
                  </a:lnTo>
                  <a:lnTo>
                    <a:pt x="198" y="372"/>
                  </a:lnTo>
                  <a:lnTo>
                    <a:pt x="198" y="366"/>
                  </a:lnTo>
                  <a:lnTo>
                    <a:pt x="204" y="354"/>
                  </a:lnTo>
                  <a:lnTo>
                    <a:pt x="204" y="348"/>
                  </a:lnTo>
                  <a:lnTo>
                    <a:pt x="204" y="360"/>
                  </a:lnTo>
                  <a:lnTo>
                    <a:pt x="216" y="378"/>
                  </a:lnTo>
                  <a:lnTo>
                    <a:pt x="216" y="402"/>
                  </a:lnTo>
                  <a:lnTo>
                    <a:pt x="222" y="426"/>
                  </a:lnTo>
                  <a:lnTo>
                    <a:pt x="222" y="462"/>
                  </a:lnTo>
                  <a:lnTo>
                    <a:pt x="228" y="456"/>
                  </a:lnTo>
                  <a:lnTo>
                    <a:pt x="228" y="402"/>
                  </a:lnTo>
                  <a:lnTo>
                    <a:pt x="234" y="396"/>
                  </a:lnTo>
                  <a:lnTo>
                    <a:pt x="234" y="426"/>
                  </a:lnTo>
                  <a:lnTo>
                    <a:pt x="240" y="432"/>
                  </a:lnTo>
                  <a:lnTo>
                    <a:pt x="246" y="408"/>
                  </a:lnTo>
                </a:path>
              </a:pathLst>
            </a:cu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latin typeface="Arial" pitchFamily="34" charset="0"/>
                <a:cs typeface="Arial" pitchFamily="34" charset="0"/>
              </a:endParaRPr>
            </a:p>
          </p:txBody>
        </p:sp>
      </p:grpSp>
      <p:cxnSp>
        <p:nvCxnSpPr>
          <p:cNvPr id="45" name="Straight Connector 44"/>
          <p:cNvCxnSpPr/>
          <p:nvPr/>
        </p:nvCxnSpPr>
        <p:spPr>
          <a:xfrm>
            <a:off x="10213878" y="1782543"/>
            <a:ext cx="0" cy="20225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10191358" y="1663329"/>
            <a:ext cx="441146" cy="430887"/>
          </a:xfrm>
          <a:prstGeom prst="rect">
            <a:avLst/>
          </a:prstGeom>
          <a:noFill/>
        </p:spPr>
        <p:txBody>
          <a:bodyPr wrap="none" rtlCol="0">
            <a:spAutoFit/>
          </a:bodyPr>
          <a:lstStyle/>
          <a:p>
            <a:r>
              <a:rPr lang="en-GB" sz="1100" dirty="0">
                <a:solidFill>
                  <a:prstClr val="black"/>
                </a:solidFill>
                <a:latin typeface="Calibri"/>
              </a:rPr>
              <a:t>20%</a:t>
            </a:r>
          </a:p>
          <a:p>
            <a:r>
              <a:rPr lang="en-GB" sz="1100" dirty="0" err="1">
                <a:solidFill>
                  <a:prstClr val="black"/>
                </a:solidFill>
                <a:latin typeface="Calibri"/>
              </a:rPr>
              <a:t>dF</a:t>
            </a:r>
            <a:r>
              <a:rPr lang="en-GB" sz="1100" dirty="0">
                <a:solidFill>
                  <a:prstClr val="black"/>
                </a:solidFill>
                <a:latin typeface="Calibri"/>
              </a:rPr>
              <a:t>/F</a:t>
            </a:r>
          </a:p>
        </p:txBody>
      </p:sp>
      <p:sp>
        <p:nvSpPr>
          <p:cNvPr id="2" name="Oval 1"/>
          <p:cNvSpPr/>
          <p:nvPr/>
        </p:nvSpPr>
        <p:spPr>
          <a:xfrm>
            <a:off x="2193566" y="1796802"/>
            <a:ext cx="129609" cy="138599"/>
          </a:xfrm>
          <a:prstGeom prst="ellipse">
            <a:avLst/>
          </a:prstGeom>
          <a:noFill/>
          <a:ln w="28575">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56" name="TextBox 55"/>
          <p:cNvSpPr txBox="1"/>
          <p:nvPr/>
        </p:nvSpPr>
        <p:spPr>
          <a:xfrm>
            <a:off x="6161164" y="1134748"/>
            <a:ext cx="1351921" cy="307777"/>
          </a:xfrm>
          <a:prstGeom prst="rect">
            <a:avLst/>
          </a:prstGeom>
          <a:noFill/>
        </p:spPr>
        <p:txBody>
          <a:bodyPr wrap="square" rtlCol="0">
            <a:spAutoFit/>
          </a:bodyPr>
          <a:lstStyle/>
          <a:p>
            <a:pPr algn="ctr"/>
            <a:r>
              <a:rPr lang="en-GB" sz="1400" dirty="0">
                <a:solidFill>
                  <a:srgbClr val="000000"/>
                </a:solidFill>
              </a:rPr>
              <a:t>Linear RF</a:t>
            </a:r>
          </a:p>
        </p:txBody>
      </p:sp>
      <p:sp>
        <p:nvSpPr>
          <p:cNvPr id="58" name="TextBox 57"/>
          <p:cNvSpPr txBox="1"/>
          <p:nvPr/>
        </p:nvSpPr>
        <p:spPr>
          <a:xfrm>
            <a:off x="4065330" y="3429001"/>
            <a:ext cx="3534942" cy="2585323"/>
          </a:xfrm>
          <a:prstGeom prst="rect">
            <a:avLst/>
          </a:prstGeom>
          <a:noFill/>
        </p:spPr>
        <p:txBody>
          <a:bodyPr wrap="none" rtlCol="0">
            <a:spAutoFit/>
          </a:bodyPr>
          <a:lstStyle/>
          <a:p>
            <a:pPr>
              <a:lnSpc>
                <a:spcPct val="150000"/>
              </a:lnSpc>
              <a:buFont typeface="Arial" pitchFamily="34" charset="0"/>
              <a:buChar char="•"/>
            </a:pPr>
            <a:r>
              <a:rPr lang="en-GB" dirty="0">
                <a:solidFill>
                  <a:prstClr val="black"/>
                </a:solidFill>
                <a:latin typeface="Arial" pitchFamily="34" charset="0"/>
                <a:cs typeface="Arial" pitchFamily="34" charset="0"/>
              </a:rPr>
              <a:t>    Orientation</a:t>
            </a:r>
          </a:p>
          <a:p>
            <a:pPr>
              <a:lnSpc>
                <a:spcPct val="150000"/>
              </a:lnSpc>
              <a:buFont typeface="Arial" pitchFamily="34" charset="0"/>
              <a:buChar char="•"/>
            </a:pPr>
            <a:r>
              <a:rPr lang="en-GB" dirty="0">
                <a:solidFill>
                  <a:prstClr val="black"/>
                </a:solidFill>
                <a:latin typeface="Arial" pitchFamily="34" charset="0"/>
                <a:cs typeface="Arial" pitchFamily="34" charset="0"/>
              </a:rPr>
              <a:t>    Spatial frequency</a:t>
            </a:r>
          </a:p>
          <a:p>
            <a:pPr>
              <a:lnSpc>
                <a:spcPct val="150000"/>
              </a:lnSpc>
              <a:buFont typeface="Arial" pitchFamily="34" charset="0"/>
              <a:buChar char="•"/>
            </a:pPr>
            <a:r>
              <a:rPr lang="en-GB" dirty="0">
                <a:solidFill>
                  <a:prstClr val="black"/>
                </a:solidFill>
                <a:latin typeface="Arial" pitchFamily="34" charset="0"/>
                <a:cs typeface="Arial" pitchFamily="34" charset="0"/>
              </a:rPr>
              <a:t>    Receptive field size</a:t>
            </a:r>
          </a:p>
          <a:p>
            <a:pPr>
              <a:lnSpc>
                <a:spcPct val="150000"/>
              </a:lnSpc>
              <a:buFont typeface="Arial" pitchFamily="34" charset="0"/>
              <a:buChar char="•"/>
            </a:pPr>
            <a:r>
              <a:rPr lang="en-GB" dirty="0">
                <a:solidFill>
                  <a:prstClr val="black"/>
                </a:solidFill>
                <a:latin typeface="Arial" pitchFamily="34" charset="0"/>
                <a:cs typeface="Arial" pitchFamily="34" charset="0"/>
              </a:rPr>
              <a:t>    Receptive field position</a:t>
            </a:r>
          </a:p>
          <a:p>
            <a:pPr>
              <a:lnSpc>
                <a:spcPct val="150000"/>
              </a:lnSpc>
              <a:buFont typeface="Arial" pitchFamily="34" charset="0"/>
              <a:buChar char="•"/>
            </a:pPr>
            <a:r>
              <a:rPr lang="en-GB" dirty="0">
                <a:solidFill>
                  <a:prstClr val="black"/>
                </a:solidFill>
                <a:latin typeface="Arial" pitchFamily="34" charset="0"/>
                <a:cs typeface="Arial" pitchFamily="34" charset="0"/>
              </a:rPr>
              <a:t>    ON / OFF </a:t>
            </a:r>
            <a:r>
              <a:rPr lang="en-GB" dirty="0" err="1">
                <a:solidFill>
                  <a:prstClr val="black"/>
                </a:solidFill>
                <a:latin typeface="Arial" pitchFamily="34" charset="0"/>
                <a:cs typeface="Arial" pitchFamily="34" charset="0"/>
              </a:rPr>
              <a:t>subdomain</a:t>
            </a:r>
            <a:r>
              <a:rPr lang="en-GB" dirty="0">
                <a:solidFill>
                  <a:prstClr val="black"/>
                </a:solidFill>
                <a:latin typeface="Arial" pitchFamily="34" charset="0"/>
                <a:cs typeface="Arial" pitchFamily="34" charset="0"/>
              </a:rPr>
              <a:t> overlap</a:t>
            </a:r>
          </a:p>
          <a:p>
            <a:pPr>
              <a:lnSpc>
                <a:spcPct val="150000"/>
              </a:lnSpc>
              <a:buFont typeface="Arial" pitchFamily="34" charset="0"/>
              <a:buChar char="•"/>
            </a:pPr>
            <a:endParaRPr lang="en-GB" dirty="0">
              <a:solidFill>
                <a:prstClr val="black"/>
              </a:solidFill>
              <a:latin typeface="Arial" pitchFamily="34" charset="0"/>
              <a:cs typeface="Arial" pitchFamily="34" charset="0"/>
            </a:endParaRPr>
          </a:p>
        </p:txBody>
      </p:sp>
    </p:spTree>
    <p:extLst>
      <p:ext uri="{BB962C8B-B14F-4D97-AF65-F5344CB8AC3E}">
        <p14:creationId xmlns:p14="http://schemas.microsoft.com/office/powerpoint/2010/main" val="3691303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Rectangle 60"/>
          <p:cNvSpPr>
            <a:spLocks noChangeArrowheads="1"/>
          </p:cNvSpPr>
          <p:nvPr/>
        </p:nvSpPr>
        <p:spPr bwMode="auto">
          <a:xfrm>
            <a:off x="1663700" y="14289"/>
            <a:ext cx="7795260" cy="846137"/>
          </a:xfrm>
          <a:prstGeom prst="rect">
            <a:avLst/>
          </a:prstGeom>
          <a:noFill/>
          <a:ln w="9525">
            <a:noFill/>
            <a:miter lim="800000"/>
            <a:headEnd/>
            <a:tailEnd/>
          </a:ln>
          <a:effectLst/>
        </p:spPr>
        <p:txBody>
          <a:bodyPr anchor="ctr"/>
          <a:lstStyle/>
          <a:p>
            <a:pPr algn="ctr" rtl="0" fontAlgn="base">
              <a:spcBef>
                <a:spcPct val="0"/>
              </a:spcBef>
              <a:spcAft>
                <a:spcPct val="0"/>
              </a:spcAft>
            </a:pPr>
            <a:r>
              <a:rPr lang="en-GB" sz="2400" dirty="0">
                <a:solidFill>
                  <a:srgbClr val="000000"/>
                </a:solidFill>
                <a:latin typeface="Arial Unicode MS" pitchFamily="34" charset="-128"/>
              </a:rPr>
              <a:t>Orientation selectivity</a:t>
            </a:r>
            <a:endParaRPr lang="en-US" sz="2400" dirty="0">
              <a:solidFill>
                <a:srgbClr val="000000"/>
              </a:solidFill>
              <a:latin typeface="Arial Unicode MS" pitchFamily="34" charset="-128"/>
            </a:endParaRPr>
          </a:p>
        </p:txBody>
      </p:sp>
      <p:sp>
        <p:nvSpPr>
          <p:cNvPr id="2" name="TextBox 1">
            <a:extLst>
              <a:ext uri="{FF2B5EF4-FFF2-40B4-BE49-F238E27FC236}">
                <a16:creationId xmlns:a16="http://schemas.microsoft.com/office/drawing/2014/main" id="{2275CDAC-7C13-4687-AC25-816A81865214}"/>
              </a:ext>
            </a:extLst>
          </p:cNvPr>
          <p:cNvSpPr txBox="1"/>
          <p:nvPr/>
        </p:nvSpPr>
        <p:spPr>
          <a:xfrm>
            <a:off x="6840220" y="2931160"/>
            <a:ext cx="4490720" cy="1200329"/>
          </a:xfrm>
          <a:prstGeom prst="rect">
            <a:avLst/>
          </a:prstGeom>
          <a:noFill/>
        </p:spPr>
        <p:txBody>
          <a:bodyPr wrap="square" rtlCol="0">
            <a:spAutoFit/>
          </a:bodyPr>
          <a:lstStyle/>
          <a:p>
            <a:r>
              <a:rPr lang="en-GB" dirty="0"/>
              <a:t>Conservation of receptive fields structure in visual cortex across species.</a:t>
            </a:r>
          </a:p>
          <a:p>
            <a:endParaRPr lang="en-GB" dirty="0"/>
          </a:p>
          <a:p>
            <a:endParaRPr lang="en-GB" dirty="0"/>
          </a:p>
        </p:txBody>
      </p:sp>
      <p:grpSp>
        <p:nvGrpSpPr>
          <p:cNvPr id="6" name="Group 5">
            <a:extLst>
              <a:ext uri="{FF2B5EF4-FFF2-40B4-BE49-F238E27FC236}">
                <a16:creationId xmlns:a16="http://schemas.microsoft.com/office/drawing/2014/main" id="{2F336A69-6B43-45A4-86EE-C7F918D1B794}"/>
              </a:ext>
            </a:extLst>
          </p:cNvPr>
          <p:cNvGrpSpPr/>
          <p:nvPr/>
        </p:nvGrpSpPr>
        <p:grpSpPr>
          <a:xfrm>
            <a:off x="1014864" y="1698651"/>
            <a:ext cx="4837296" cy="3802798"/>
            <a:chOff x="3491880" y="3192637"/>
            <a:chExt cx="5120309" cy="3692161"/>
          </a:xfrm>
        </p:grpSpPr>
        <p:pic>
          <p:nvPicPr>
            <p:cNvPr id="7" name="Picture 2" descr="An external file that holds a picture, illustration, etc.&#10;Object name is nihms-318435-f0002.jpg">
              <a:extLst>
                <a:ext uri="{FF2B5EF4-FFF2-40B4-BE49-F238E27FC236}">
                  <a16:creationId xmlns:a16="http://schemas.microsoft.com/office/drawing/2014/main" id="{7105CE76-334A-4E73-B9EE-BBE311029346}"/>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7017" t="38139"/>
            <a:stretch/>
          </p:blipFill>
          <p:spPr bwMode="auto">
            <a:xfrm>
              <a:off x="3491880" y="3192637"/>
              <a:ext cx="4697097" cy="3354147"/>
            </a:xfrm>
            <a:prstGeom prst="rect">
              <a:avLst/>
            </a:prstGeom>
            <a:noFill/>
            <a:extLst>
              <a:ext uri="{909E8E84-426E-40DD-AFC4-6F175D3DCCD1}">
                <a14:hiddenFill xmlns:a14="http://schemas.microsoft.com/office/drawing/2010/main">
                  <a:solidFill>
                    <a:srgbClr val="FFFFFF"/>
                  </a:solidFill>
                </a14:hiddenFill>
              </a:ext>
            </a:extLst>
          </p:spPr>
        </p:pic>
        <p:grpSp>
          <p:nvGrpSpPr>
            <p:cNvPr id="8" name="Group 7">
              <a:extLst>
                <a:ext uri="{FF2B5EF4-FFF2-40B4-BE49-F238E27FC236}">
                  <a16:creationId xmlns:a16="http://schemas.microsoft.com/office/drawing/2014/main" id="{F3C220A5-2A66-435F-8CE4-235EC15BC140}"/>
                </a:ext>
              </a:extLst>
            </p:cNvPr>
            <p:cNvGrpSpPr/>
            <p:nvPr/>
          </p:nvGrpSpPr>
          <p:grpSpPr>
            <a:xfrm>
              <a:off x="3690821" y="4315844"/>
              <a:ext cx="824438" cy="1984716"/>
              <a:chOff x="2322669" y="4463799"/>
              <a:chExt cx="824438" cy="1984716"/>
            </a:xfrm>
          </p:grpSpPr>
          <p:sp>
            <p:nvSpPr>
              <p:cNvPr id="10" name="TextBox 9">
                <a:extLst>
                  <a:ext uri="{FF2B5EF4-FFF2-40B4-BE49-F238E27FC236}">
                    <a16:creationId xmlns:a16="http://schemas.microsoft.com/office/drawing/2014/main" id="{F20B4378-76A5-487A-9518-2E5DE3A1AC90}"/>
                  </a:ext>
                </a:extLst>
              </p:cNvPr>
              <p:cNvSpPr txBox="1"/>
              <p:nvPr/>
            </p:nvSpPr>
            <p:spPr>
              <a:xfrm>
                <a:off x="2334393" y="4463799"/>
                <a:ext cx="672241" cy="359090"/>
              </a:xfrm>
              <a:prstGeom prst="rect">
                <a:avLst/>
              </a:prstGeom>
              <a:noFill/>
            </p:spPr>
            <p:txBody>
              <a:bodyPr wrap="square" rtlCol="0">
                <a:spAutoFit/>
              </a:bodyPr>
              <a:lstStyle/>
              <a:p>
                <a:r>
                  <a:rPr lang="en-GB" sz="1400" dirty="0">
                    <a:solidFill>
                      <a:srgbClr val="000000"/>
                    </a:solidFill>
                  </a:rPr>
                  <a:t>20°</a:t>
                </a:r>
              </a:p>
            </p:txBody>
          </p:sp>
          <p:sp>
            <p:nvSpPr>
              <p:cNvPr id="11" name="TextBox 10">
                <a:extLst>
                  <a:ext uri="{FF2B5EF4-FFF2-40B4-BE49-F238E27FC236}">
                    <a16:creationId xmlns:a16="http://schemas.microsoft.com/office/drawing/2014/main" id="{04806417-D049-4C5F-95C4-00A3F270E748}"/>
                  </a:ext>
                </a:extLst>
              </p:cNvPr>
              <p:cNvSpPr txBox="1"/>
              <p:nvPr/>
            </p:nvSpPr>
            <p:spPr>
              <a:xfrm>
                <a:off x="2322669" y="6089424"/>
                <a:ext cx="824438" cy="359091"/>
              </a:xfrm>
              <a:prstGeom prst="rect">
                <a:avLst/>
              </a:prstGeom>
              <a:noFill/>
            </p:spPr>
            <p:txBody>
              <a:bodyPr wrap="square" rtlCol="0">
                <a:spAutoFit/>
              </a:bodyPr>
              <a:lstStyle/>
              <a:p>
                <a:r>
                  <a:rPr lang="en-GB" sz="1400" dirty="0">
                    <a:solidFill>
                      <a:srgbClr val="000000"/>
                    </a:solidFill>
                  </a:rPr>
                  <a:t>1.5°</a:t>
                </a:r>
              </a:p>
            </p:txBody>
          </p:sp>
        </p:grpSp>
        <p:sp>
          <p:nvSpPr>
            <p:cNvPr id="9" name="TextBox 8">
              <a:extLst>
                <a:ext uri="{FF2B5EF4-FFF2-40B4-BE49-F238E27FC236}">
                  <a16:creationId xmlns:a16="http://schemas.microsoft.com/office/drawing/2014/main" id="{E9C09D90-6ABE-49BF-840C-10768342D968}"/>
                </a:ext>
              </a:extLst>
            </p:cNvPr>
            <p:cNvSpPr txBox="1"/>
            <p:nvPr/>
          </p:nvSpPr>
          <p:spPr>
            <a:xfrm>
              <a:off x="6228184" y="6597526"/>
              <a:ext cx="2384005" cy="287272"/>
            </a:xfrm>
            <a:prstGeom prst="rect">
              <a:avLst/>
            </a:prstGeom>
            <a:noFill/>
          </p:spPr>
          <p:txBody>
            <a:bodyPr wrap="none" rtlCol="0">
              <a:spAutoFit/>
            </a:bodyPr>
            <a:lstStyle/>
            <a:p>
              <a:r>
                <a:rPr lang="en-GB" sz="1000" dirty="0">
                  <a:solidFill>
                    <a:srgbClr val="000000"/>
                  </a:solidFill>
                </a:rPr>
                <a:t>From </a:t>
              </a:r>
              <a:r>
                <a:rPr lang="en-GB" sz="1000" dirty="0" err="1">
                  <a:solidFill>
                    <a:srgbClr val="000000"/>
                  </a:solidFill>
                </a:rPr>
                <a:t>Niell</a:t>
              </a:r>
              <a:r>
                <a:rPr lang="en-GB" sz="1000" dirty="0">
                  <a:solidFill>
                    <a:srgbClr val="000000"/>
                  </a:solidFill>
                </a:rPr>
                <a:t> &amp; Huberman, 2011</a:t>
              </a:r>
            </a:p>
          </p:txBody>
        </p:sp>
      </p:grpSp>
    </p:spTree>
    <p:extLst>
      <p:ext uri="{BB962C8B-B14F-4D97-AF65-F5344CB8AC3E}">
        <p14:creationId xmlns:p14="http://schemas.microsoft.com/office/powerpoint/2010/main" val="2163590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3"/>
          <p:cNvSpPr txBox="1">
            <a:spLocks noChangeArrowheads="1"/>
          </p:cNvSpPr>
          <p:nvPr/>
        </p:nvSpPr>
        <p:spPr bwMode="auto">
          <a:xfrm>
            <a:off x="1504950" y="34776"/>
            <a:ext cx="7215188" cy="369888"/>
          </a:xfrm>
          <a:prstGeom prst="rect">
            <a:avLst/>
          </a:prstGeom>
          <a:noFill/>
          <a:ln w="9525">
            <a:noFill/>
            <a:miter lim="800000"/>
            <a:headEnd/>
            <a:tailEnd/>
          </a:ln>
        </p:spPr>
        <p:txBody>
          <a:bodyPr>
            <a:spAutoFit/>
          </a:bodyPr>
          <a:lstStyle/>
          <a:p>
            <a:r>
              <a:rPr lang="en-GB" dirty="0">
                <a:solidFill>
                  <a:srgbClr val="000000"/>
                </a:solidFill>
                <a:latin typeface="Arial" pitchFamily="34" charset="0"/>
              </a:rPr>
              <a:t>Locally diverse receptive fields</a:t>
            </a:r>
            <a:endParaRPr lang="en-US" dirty="0">
              <a:solidFill>
                <a:srgbClr val="000000"/>
              </a:solidFill>
              <a:latin typeface="Arial" pitchFamily="34" charset="0"/>
            </a:endParaRPr>
          </a:p>
        </p:txBody>
      </p:sp>
      <p:grpSp>
        <p:nvGrpSpPr>
          <p:cNvPr id="2" name="Group 1"/>
          <p:cNvGrpSpPr/>
          <p:nvPr/>
        </p:nvGrpSpPr>
        <p:grpSpPr>
          <a:xfrm>
            <a:off x="9038098" y="6093297"/>
            <a:ext cx="1162359" cy="438613"/>
            <a:chOff x="7226065" y="6136166"/>
            <a:chExt cx="1162359" cy="438613"/>
          </a:xfrm>
        </p:grpSpPr>
        <p:sp>
          <p:nvSpPr>
            <p:cNvPr id="13" name="Rectangle 76"/>
            <p:cNvSpPr>
              <a:spLocks noChangeArrowheads="1"/>
            </p:cNvSpPr>
            <p:nvPr/>
          </p:nvSpPr>
          <p:spPr bwMode="auto">
            <a:xfrm flipV="1">
              <a:off x="7226065" y="6529060"/>
              <a:ext cx="1162359" cy="45719"/>
            </a:xfrm>
            <a:prstGeom prst="rect">
              <a:avLst/>
            </a:prstGeom>
            <a:solidFill>
              <a:schemeClr val="tx1"/>
            </a:solidFill>
            <a:ln w="19050">
              <a:solidFill>
                <a:schemeClr val="tx1">
                  <a:lumMod val="65000"/>
                  <a:lumOff val="35000"/>
                </a:schemeClr>
              </a:solidFill>
              <a:miter lim="800000"/>
              <a:headEnd/>
              <a:tailEnd/>
            </a:ln>
          </p:spPr>
          <p:txBody>
            <a:bodyPr rot="10800000" wrap="none" anchor="ctr"/>
            <a:lstStyle/>
            <a:p>
              <a:pPr algn="ctr"/>
              <a:endParaRPr lang="en-GB" sz="2400">
                <a:solidFill>
                  <a:srgbClr val="000000"/>
                </a:solidFill>
                <a:latin typeface="Times New Roman" pitchFamily="18" charset="0"/>
              </a:endParaRPr>
            </a:p>
          </p:txBody>
        </p:sp>
        <p:sp>
          <p:nvSpPr>
            <p:cNvPr id="14" name="Rectangle 261"/>
            <p:cNvSpPr>
              <a:spLocks noChangeArrowheads="1"/>
            </p:cNvSpPr>
            <p:nvPr/>
          </p:nvSpPr>
          <p:spPr bwMode="auto">
            <a:xfrm>
              <a:off x="7394872" y="6136166"/>
              <a:ext cx="915635" cy="400110"/>
            </a:xfrm>
            <a:prstGeom prst="rect">
              <a:avLst/>
            </a:prstGeom>
            <a:noFill/>
            <a:ln w="9525">
              <a:noFill/>
              <a:miter lim="800000"/>
              <a:headEnd/>
              <a:tailEnd/>
            </a:ln>
          </p:spPr>
          <p:txBody>
            <a:bodyPr wrap="none">
              <a:spAutoFit/>
            </a:bodyPr>
            <a:lstStyle/>
            <a:p>
              <a:r>
                <a:rPr lang="de-DE" sz="2000" b="1" dirty="0">
                  <a:solidFill>
                    <a:srgbClr val="000000"/>
                  </a:solidFill>
                  <a:latin typeface="Arial" pitchFamily="34" charset="0"/>
                </a:rPr>
                <a:t>50 µm</a:t>
              </a:r>
              <a:endParaRPr lang="en-US" sz="2000" dirty="0">
                <a:solidFill>
                  <a:srgbClr val="000000"/>
                </a:solidFill>
                <a:latin typeface="Arial" pitchFamily="34" charset="0"/>
              </a:endParaRPr>
            </a:p>
          </p:txBody>
        </p:sp>
      </p:grpSp>
      <p:grpSp>
        <p:nvGrpSpPr>
          <p:cNvPr id="4" name="Group 3"/>
          <p:cNvGrpSpPr/>
          <p:nvPr/>
        </p:nvGrpSpPr>
        <p:grpSpPr>
          <a:xfrm>
            <a:off x="1991545" y="143536"/>
            <a:ext cx="1549523" cy="2493376"/>
            <a:chOff x="251520" y="143536"/>
            <a:chExt cx="1549523" cy="2493376"/>
          </a:xfrm>
        </p:grpSpPr>
        <p:sp>
          <p:nvSpPr>
            <p:cNvPr id="3" name="TextBox 2"/>
            <p:cNvSpPr txBox="1"/>
            <p:nvPr/>
          </p:nvSpPr>
          <p:spPr>
            <a:xfrm>
              <a:off x="251520" y="2204864"/>
              <a:ext cx="1154483" cy="400110"/>
            </a:xfrm>
            <a:prstGeom prst="rect">
              <a:avLst/>
            </a:prstGeom>
            <a:noFill/>
          </p:spPr>
          <p:txBody>
            <a:bodyPr wrap="none" rtlCol="0">
              <a:spAutoFit/>
            </a:bodyPr>
            <a:lstStyle/>
            <a:p>
              <a:r>
                <a:rPr lang="en-GB" sz="1000" dirty="0">
                  <a:solidFill>
                    <a:srgbClr val="000000"/>
                  </a:solidFill>
                </a:rPr>
                <a:t>Layer 2/3</a:t>
              </a:r>
            </a:p>
            <a:p>
              <a:r>
                <a:rPr lang="en-GB" sz="1000" dirty="0">
                  <a:solidFill>
                    <a:srgbClr val="000000"/>
                  </a:solidFill>
                </a:rPr>
                <a:t>180-208 um depth</a:t>
              </a:r>
            </a:p>
          </p:txBody>
        </p:sp>
        <p:grpSp>
          <p:nvGrpSpPr>
            <p:cNvPr id="124" name="Group 541"/>
            <p:cNvGrpSpPr/>
            <p:nvPr/>
          </p:nvGrpSpPr>
          <p:grpSpPr>
            <a:xfrm>
              <a:off x="467544" y="143536"/>
              <a:ext cx="1333499" cy="2493376"/>
              <a:chOff x="467544" y="2413608"/>
              <a:chExt cx="1333499" cy="2493376"/>
            </a:xfrm>
          </p:grpSpPr>
          <p:pic>
            <p:nvPicPr>
              <p:cNvPr id="125" name="Picture 19" descr="C:\Users\flora\Desktop\Stack\20130522_motif 2\plane8.tif"/>
              <p:cNvPicPr>
                <a:picLocks noChangeAspect="1" noChangeArrowheads="1"/>
              </p:cNvPicPr>
              <p:nvPr/>
            </p:nvPicPr>
            <p:blipFill>
              <a:blip r:embed="rId2" cstate="print">
                <a:extLst>
                  <a:ext uri="{28A0092B-C50C-407E-A947-70E740481C1C}">
                    <a14:useLocalDpi xmlns:a14="http://schemas.microsoft.com/office/drawing/2010/main" val="0"/>
                  </a:ext>
                </a:extLst>
              </a:blip>
              <a:srcRect l="7491" t="7238" r="6251" b="5560"/>
              <a:stretch>
                <a:fillRect/>
              </a:stretch>
            </p:blipFill>
            <p:spPr bwMode="auto">
              <a:xfrm>
                <a:off x="467544" y="3288649"/>
                <a:ext cx="1333499" cy="1618335"/>
              </a:xfrm>
              <a:prstGeom prst="rect">
                <a:avLst/>
              </a:prstGeom>
              <a:noFill/>
              <a:scene3d>
                <a:camera prst="orthographicFront">
                  <a:rot lat="18600000" lon="18600000" rev="4200000"/>
                </a:camera>
                <a:lightRig rig="threePt" dir="t"/>
              </a:scene3d>
              <a:extLst>
                <a:ext uri="{909E8E84-426E-40DD-AFC4-6F175D3DCCD1}">
                  <a14:hiddenFill xmlns:a14="http://schemas.microsoft.com/office/drawing/2010/main">
                    <a:solidFill>
                      <a:srgbClr val="FFFFFF"/>
                    </a:solidFill>
                  </a14:hiddenFill>
                </a:ext>
              </a:extLst>
            </p:spPr>
          </p:pic>
          <p:grpSp>
            <p:nvGrpSpPr>
              <p:cNvPr id="126" name="Group 540"/>
              <p:cNvGrpSpPr/>
              <p:nvPr/>
            </p:nvGrpSpPr>
            <p:grpSpPr>
              <a:xfrm>
                <a:off x="468001" y="2413608"/>
                <a:ext cx="1333042" cy="2201695"/>
                <a:chOff x="468001" y="2413608"/>
                <a:chExt cx="1333042" cy="2201695"/>
              </a:xfrm>
            </p:grpSpPr>
            <p:pic>
              <p:nvPicPr>
                <p:cNvPr id="127" name="Picture 18" descr="C:\Users\flora\Desktop\Stack\20130522_motif 2\plane6.tif"/>
                <p:cNvPicPr>
                  <a:picLocks noChangeAspect="1" noChangeArrowheads="1"/>
                </p:cNvPicPr>
                <p:nvPr/>
              </p:nvPicPr>
              <p:blipFill>
                <a:blip r:embed="rId3" cstate="print">
                  <a:extLst>
                    <a:ext uri="{28A0092B-C50C-407E-A947-70E740481C1C}">
                      <a14:useLocalDpi xmlns:a14="http://schemas.microsoft.com/office/drawing/2010/main" val="0"/>
                    </a:ext>
                  </a:extLst>
                </a:blip>
                <a:srcRect l="7061" t="6030" r="6679" b="6611"/>
                <a:stretch>
                  <a:fillRect/>
                </a:stretch>
              </p:blipFill>
              <p:spPr bwMode="auto">
                <a:xfrm>
                  <a:off x="469949" y="2996968"/>
                  <a:ext cx="1331094" cy="1618335"/>
                </a:xfrm>
                <a:prstGeom prst="rect">
                  <a:avLst/>
                </a:prstGeom>
                <a:noFill/>
                <a:scene3d>
                  <a:camera prst="orthographicFront">
                    <a:rot lat="18600000" lon="18600000" rev="4200000"/>
                  </a:camera>
                  <a:lightRig rig="threePt" dir="t"/>
                </a:scene3d>
                <a:extLst>
                  <a:ext uri="{909E8E84-426E-40DD-AFC4-6F175D3DCCD1}">
                    <a14:hiddenFill xmlns:a14="http://schemas.microsoft.com/office/drawing/2010/main">
                      <a:solidFill>
                        <a:srgbClr val="FFFFFF"/>
                      </a:solidFill>
                    </a14:hiddenFill>
                  </a:ext>
                </a:extLst>
              </p:spPr>
            </p:pic>
            <p:pic>
              <p:nvPicPr>
                <p:cNvPr id="128" name="Picture 17" descr="C:\Users\flora\Desktop\Stack\20130522_motif 2\plane4.tif"/>
                <p:cNvPicPr>
                  <a:picLocks noChangeAspect="1" noChangeArrowheads="1"/>
                </p:cNvPicPr>
                <p:nvPr/>
              </p:nvPicPr>
              <p:blipFill>
                <a:blip r:embed="rId4" cstate="print">
                  <a:extLst>
                    <a:ext uri="{28A0092B-C50C-407E-A947-70E740481C1C}">
                      <a14:useLocalDpi xmlns:a14="http://schemas.microsoft.com/office/drawing/2010/main" val="0"/>
                    </a:ext>
                  </a:extLst>
                </a:blip>
                <a:srcRect l="7543" t="7290" r="6239" b="5508"/>
                <a:stretch>
                  <a:fillRect/>
                </a:stretch>
              </p:blipFill>
              <p:spPr bwMode="auto">
                <a:xfrm>
                  <a:off x="468201" y="2705288"/>
                  <a:ext cx="1332842" cy="1618335"/>
                </a:xfrm>
                <a:prstGeom prst="rect">
                  <a:avLst/>
                </a:prstGeom>
                <a:noFill/>
                <a:scene3d>
                  <a:camera prst="orthographicFront">
                    <a:rot lat="18600000" lon="18600000" rev="4200000"/>
                  </a:camera>
                  <a:lightRig rig="threePt" dir="t"/>
                </a:scene3d>
                <a:extLst>
                  <a:ext uri="{909E8E84-426E-40DD-AFC4-6F175D3DCCD1}">
                    <a14:hiddenFill xmlns:a14="http://schemas.microsoft.com/office/drawing/2010/main">
                      <a:solidFill>
                        <a:srgbClr val="FFFFFF"/>
                      </a:solidFill>
                    </a14:hiddenFill>
                  </a:ext>
                </a:extLst>
              </p:spPr>
            </p:pic>
            <p:pic>
              <p:nvPicPr>
                <p:cNvPr id="129" name="Picture 16" descr="C:\Users\flora\Desktop\Stack\20130522_motif 2\plane1.tif"/>
                <p:cNvPicPr>
                  <a:picLocks noChangeAspect="1" noChangeArrowheads="1"/>
                </p:cNvPicPr>
                <p:nvPr/>
              </p:nvPicPr>
              <p:blipFill>
                <a:blip r:embed="rId5" cstate="print">
                  <a:extLst>
                    <a:ext uri="{28A0092B-C50C-407E-A947-70E740481C1C}">
                      <a14:useLocalDpi xmlns:a14="http://schemas.microsoft.com/office/drawing/2010/main" val="0"/>
                    </a:ext>
                  </a:extLst>
                </a:blip>
                <a:srcRect l="7112" t="7202" r="6658" b="5596"/>
                <a:stretch>
                  <a:fillRect/>
                </a:stretch>
              </p:blipFill>
              <p:spPr bwMode="auto">
                <a:xfrm>
                  <a:off x="468001" y="2413608"/>
                  <a:ext cx="1333042" cy="1618335"/>
                </a:xfrm>
                <a:prstGeom prst="rect">
                  <a:avLst/>
                </a:prstGeom>
                <a:noFill/>
                <a:scene3d>
                  <a:camera prst="isometricOffAxis1Top">
                    <a:rot lat="18600000" lon="18600000" rev="4200000"/>
                  </a:camera>
                  <a:lightRig rig="threePt" dir="t"/>
                </a:scene3d>
                <a:extLst>
                  <a:ext uri="{909E8E84-426E-40DD-AFC4-6F175D3DCCD1}">
                    <a14:hiddenFill xmlns:a14="http://schemas.microsoft.com/office/drawing/2010/main">
                      <a:solidFill>
                        <a:srgbClr val="FFFFFF"/>
                      </a:solidFill>
                    </a14:hiddenFill>
                  </a:ext>
                </a:extLst>
              </p:spPr>
            </p:pic>
          </p:grpSp>
        </p:grpSp>
      </p:grpSp>
      <p:grpSp>
        <p:nvGrpSpPr>
          <p:cNvPr id="130" name="Group 129"/>
          <p:cNvGrpSpPr/>
          <p:nvPr/>
        </p:nvGrpSpPr>
        <p:grpSpPr>
          <a:xfrm>
            <a:off x="4439816" y="188640"/>
            <a:ext cx="5931396" cy="6153770"/>
            <a:chOff x="1907704" y="188640"/>
            <a:chExt cx="5931396" cy="6153770"/>
          </a:xfrm>
          <a:solidFill>
            <a:schemeClr val="bg1">
              <a:lumMod val="65000"/>
            </a:schemeClr>
          </a:solidFill>
          <a:effectLst>
            <a:outerShdw blurRad="50800" dist="38100" dir="2700000" algn="tl" rotWithShape="0">
              <a:prstClr val="black">
                <a:alpha val="40000"/>
              </a:prstClr>
            </a:outerShdw>
          </a:effectLst>
        </p:grpSpPr>
        <p:pic>
          <p:nvPicPr>
            <p:cNvPr id="131" name="Picture 528"/>
            <p:cNvPicPr>
              <a:picLocks noChangeAspect="1" noChangeArrowheads="1"/>
            </p:cNvPicPr>
            <p:nvPr/>
          </p:nvPicPr>
          <p:blipFill>
            <a:blip r:embed="rId6" cstate="print"/>
            <a:srcRect/>
            <a:stretch>
              <a:fillRect/>
            </a:stretch>
          </p:blipFill>
          <p:spPr bwMode="auto">
            <a:xfrm>
              <a:off x="4545260" y="2492896"/>
              <a:ext cx="458788" cy="460375"/>
            </a:xfrm>
            <a:prstGeom prst="rect">
              <a:avLst/>
            </a:prstGeom>
            <a:grpFill/>
            <a:ln w="3175">
              <a:solidFill>
                <a:schemeClr val="bg1">
                  <a:lumMod val="75000"/>
                </a:schemeClr>
              </a:solidFill>
              <a:prstDash val="solid"/>
              <a:miter lim="800000"/>
              <a:headEnd/>
              <a:tailEnd/>
            </a:ln>
          </p:spPr>
        </p:pic>
        <p:pic>
          <p:nvPicPr>
            <p:cNvPr id="132" name="Picture 36"/>
            <p:cNvPicPr>
              <a:picLocks noChangeAspect="1" noChangeArrowheads="1"/>
            </p:cNvPicPr>
            <p:nvPr/>
          </p:nvPicPr>
          <p:blipFill>
            <a:blip r:embed="rId7" cstate="print"/>
            <a:srcRect/>
            <a:stretch>
              <a:fillRect/>
            </a:stretch>
          </p:blipFill>
          <p:spPr bwMode="auto">
            <a:xfrm>
              <a:off x="2529036" y="4869160"/>
              <a:ext cx="458788" cy="458788"/>
            </a:xfrm>
            <a:prstGeom prst="rect">
              <a:avLst/>
            </a:prstGeom>
            <a:grpFill/>
            <a:ln w="3175">
              <a:solidFill>
                <a:schemeClr val="bg1">
                  <a:lumMod val="75000"/>
                </a:schemeClr>
              </a:solidFill>
              <a:prstDash val="solid"/>
              <a:miter lim="800000"/>
              <a:headEnd/>
              <a:tailEnd/>
            </a:ln>
          </p:spPr>
        </p:pic>
        <p:pic>
          <p:nvPicPr>
            <p:cNvPr id="133" name="Picture 64"/>
            <p:cNvPicPr>
              <a:picLocks noChangeAspect="1" noChangeArrowheads="1"/>
            </p:cNvPicPr>
            <p:nvPr/>
          </p:nvPicPr>
          <p:blipFill>
            <a:blip r:embed="rId8" cstate="print"/>
            <a:srcRect/>
            <a:stretch>
              <a:fillRect/>
            </a:stretch>
          </p:blipFill>
          <p:spPr bwMode="auto">
            <a:xfrm>
              <a:off x="2771800" y="4509120"/>
              <a:ext cx="458788" cy="458788"/>
            </a:xfrm>
            <a:prstGeom prst="rect">
              <a:avLst/>
            </a:prstGeom>
            <a:grpFill/>
            <a:ln w="3175">
              <a:solidFill>
                <a:schemeClr val="bg1">
                  <a:lumMod val="75000"/>
                </a:schemeClr>
              </a:solidFill>
              <a:prstDash val="solid"/>
              <a:miter lim="800000"/>
              <a:headEnd/>
              <a:tailEnd/>
            </a:ln>
          </p:spPr>
        </p:pic>
        <p:pic>
          <p:nvPicPr>
            <p:cNvPr id="134" name="Picture 78"/>
            <p:cNvPicPr>
              <a:picLocks noChangeAspect="1" noChangeArrowheads="1"/>
            </p:cNvPicPr>
            <p:nvPr/>
          </p:nvPicPr>
          <p:blipFill>
            <a:blip r:embed="rId9" cstate="print"/>
            <a:srcRect/>
            <a:stretch>
              <a:fillRect/>
            </a:stretch>
          </p:blipFill>
          <p:spPr bwMode="auto">
            <a:xfrm>
              <a:off x="3275856" y="2970212"/>
              <a:ext cx="458788" cy="458788"/>
            </a:xfrm>
            <a:prstGeom prst="rect">
              <a:avLst/>
            </a:prstGeom>
            <a:grpFill/>
            <a:ln w="3175">
              <a:solidFill>
                <a:schemeClr val="bg1">
                  <a:lumMod val="75000"/>
                </a:schemeClr>
              </a:solidFill>
              <a:prstDash val="solid"/>
              <a:miter lim="800000"/>
              <a:headEnd/>
              <a:tailEnd/>
            </a:ln>
          </p:spPr>
        </p:pic>
        <p:pic>
          <p:nvPicPr>
            <p:cNvPr id="135" name="Picture 134"/>
            <p:cNvPicPr>
              <a:picLocks noChangeAspect="1" noChangeArrowheads="1"/>
            </p:cNvPicPr>
            <p:nvPr/>
          </p:nvPicPr>
          <p:blipFill>
            <a:blip r:embed="rId10" cstate="print"/>
            <a:srcRect/>
            <a:stretch>
              <a:fillRect/>
            </a:stretch>
          </p:blipFill>
          <p:spPr bwMode="auto">
            <a:xfrm>
              <a:off x="3923928" y="4941168"/>
              <a:ext cx="458788" cy="458788"/>
            </a:xfrm>
            <a:prstGeom prst="rect">
              <a:avLst/>
            </a:prstGeom>
            <a:grpFill/>
            <a:ln w="3175">
              <a:solidFill>
                <a:schemeClr val="bg1">
                  <a:lumMod val="75000"/>
                </a:schemeClr>
              </a:solidFill>
              <a:prstDash val="solid"/>
              <a:miter lim="800000"/>
              <a:headEnd/>
              <a:tailEnd/>
            </a:ln>
          </p:spPr>
        </p:pic>
        <p:pic>
          <p:nvPicPr>
            <p:cNvPr id="136" name="Picture 148"/>
            <p:cNvPicPr>
              <a:picLocks noChangeAspect="1" noChangeArrowheads="1"/>
            </p:cNvPicPr>
            <p:nvPr/>
          </p:nvPicPr>
          <p:blipFill>
            <a:blip r:embed="rId11" cstate="print"/>
            <a:srcRect/>
            <a:stretch>
              <a:fillRect/>
            </a:stretch>
          </p:blipFill>
          <p:spPr bwMode="auto">
            <a:xfrm>
              <a:off x="4106862" y="4797152"/>
              <a:ext cx="465138" cy="465138"/>
            </a:xfrm>
            <a:prstGeom prst="rect">
              <a:avLst/>
            </a:prstGeom>
            <a:grpFill/>
            <a:ln w="3175">
              <a:solidFill>
                <a:schemeClr val="bg1">
                  <a:lumMod val="75000"/>
                </a:schemeClr>
              </a:solidFill>
              <a:prstDash val="solid"/>
              <a:miter lim="800000"/>
              <a:headEnd/>
              <a:tailEnd/>
            </a:ln>
          </p:spPr>
        </p:pic>
        <p:pic>
          <p:nvPicPr>
            <p:cNvPr id="137" name="Picture 176"/>
            <p:cNvPicPr>
              <a:picLocks noChangeAspect="1" noChangeArrowheads="1"/>
            </p:cNvPicPr>
            <p:nvPr/>
          </p:nvPicPr>
          <p:blipFill>
            <a:blip r:embed="rId12" cstate="print"/>
            <a:srcRect/>
            <a:stretch>
              <a:fillRect/>
            </a:stretch>
          </p:blipFill>
          <p:spPr bwMode="auto">
            <a:xfrm>
              <a:off x="4716016" y="3645024"/>
              <a:ext cx="465138" cy="465138"/>
            </a:xfrm>
            <a:prstGeom prst="rect">
              <a:avLst/>
            </a:prstGeom>
            <a:grpFill/>
            <a:ln w="3175">
              <a:solidFill>
                <a:schemeClr val="bg1">
                  <a:lumMod val="75000"/>
                </a:schemeClr>
              </a:solidFill>
              <a:prstDash val="solid"/>
              <a:miter lim="800000"/>
              <a:headEnd/>
              <a:tailEnd/>
            </a:ln>
          </p:spPr>
        </p:pic>
        <p:pic>
          <p:nvPicPr>
            <p:cNvPr id="138" name="Picture 204"/>
            <p:cNvPicPr>
              <a:picLocks noChangeAspect="1" noChangeArrowheads="1"/>
            </p:cNvPicPr>
            <p:nvPr/>
          </p:nvPicPr>
          <p:blipFill>
            <a:blip r:embed="rId13" cstate="print"/>
            <a:srcRect/>
            <a:stretch>
              <a:fillRect/>
            </a:stretch>
          </p:blipFill>
          <p:spPr bwMode="auto">
            <a:xfrm>
              <a:off x="5258990" y="2276872"/>
              <a:ext cx="465138" cy="465138"/>
            </a:xfrm>
            <a:prstGeom prst="rect">
              <a:avLst/>
            </a:prstGeom>
            <a:grpFill/>
            <a:ln w="3175">
              <a:solidFill>
                <a:schemeClr val="bg1">
                  <a:lumMod val="75000"/>
                </a:schemeClr>
              </a:solidFill>
              <a:prstDash val="solid"/>
              <a:miter lim="800000"/>
              <a:headEnd/>
              <a:tailEnd/>
            </a:ln>
          </p:spPr>
        </p:pic>
        <p:pic>
          <p:nvPicPr>
            <p:cNvPr id="139" name="Picture 219"/>
            <p:cNvPicPr>
              <a:picLocks noChangeAspect="1" noChangeArrowheads="1"/>
            </p:cNvPicPr>
            <p:nvPr/>
          </p:nvPicPr>
          <p:blipFill>
            <a:blip r:embed="rId14" cstate="print"/>
            <a:srcRect/>
            <a:stretch>
              <a:fillRect/>
            </a:stretch>
          </p:blipFill>
          <p:spPr bwMode="auto">
            <a:xfrm>
              <a:off x="5364088" y="4077072"/>
              <a:ext cx="465138" cy="465138"/>
            </a:xfrm>
            <a:prstGeom prst="rect">
              <a:avLst/>
            </a:prstGeom>
            <a:grpFill/>
            <a:ln w="3175">
              <a:solidFill>
                <a:schemeClr val="bg1">
                  <a:lumMod val="75000"/>
                </a:schemeClr>
              </a:solidFill>
              <a:prstDash val="solid"/>
              <a:miter lim="800000"/>
              <a:headEnd/>
              <a:tailEnd/>
            </a:ln>
          </p:spPr>
        </p:pic>
        <p:pic>
          <p:nvPicPr>
            <p:cNvPr id="140" name="Picture 261"/>
            <p:cNvPicPr>
              <a:picLocks noChangeAspect="1" noChangeArrowheads="1"/>
            </p:cNvPicPr>
            <p:nvPr/>
          </p:nvPicPr>
          <p:blipFill>
            <a:blip r:embed="rId15" cstate="print"/>
            <a:srcRect/>
            <a:stretch>
              <a:fillRect/>
            </a:stretch>
          </p:blipFill>
          <p:spPr bwMode="auto">
            <a:xfrm>
              <a:off x="5652120" y="4437112"/>
              <a:ext cx="465138" cy="465138"/>
            </a:xfrm>
            <a:prstGeom prst="rect">
              <a:avLst/>
            </a:prstGeom>
            <a:grpFill/>
            <a:ln w="3175">
              <a:solidFill>
                <a:schemeClr val="bg1">
                  <a:lumMod val="75000"/>
                </a:schemeClr>
              </a:solidFill>
              <a:prstDash val="solid"/>
              <a:miter lim="800000"/>
              <a:headEnd/>
              <a:tailEnd/>
            </a:ln>
          </p:spPr>
        </p:pic>
        <p:pic>
          <p:nvPicPr>
            <p:cNvPr id="141" name="Picture 303"/>
            <p:cNvPicPr>
              <a:picLocks noChangeAspect="1" noChangeArrowheads="1"/>
            </p:cNvPicPr>
            <p:nvPr/>
          </p:nvPicPr>
          <p:blipFill>
            <a:blip r:embed="rId16" cstate="print"/>
            <a:srcRect/>
            <a:stretch>
              <a:fillRect/>
            </a:stretch>
          </p:blipFill>
          <p:spPr bwMode="auto">
            <a:xfrm>
              <a:off x="5868144" y="4941168"/>
              <a:ext cx="465138" cy="466725"/>
            </a:xfrm>
            <a:prstGeom prst="rect">
              <a:avLst/>
            </a:prstGeom>
            <a:grpFill/>
            <a:ln w="3175">
              <a:solidFill>
                <a:schemeClr val="bg1">
                  <a:lumMod val="75000"/>
                </a:schemeClr>
              </a:solidFill>
              <a:prstDash val="solid"/>
              <a:miter lim="800000"/>
              <a:headEnd/>
              <a:tailEnd/>
            </a:ln>
          </p:spPr>
        </p:pic>
        <p:pic>
          <p:nvPicPr>
            <p:cNvPr id="142" name="Picture 317"/>
            <p:cNvPicPr>
              <a:picLocks noChangeAspect="1" noChangeArrowheads="1"/>
            </p:cNvPicPr>
            <p:nvPr/>
          </p:nvPicPr>
          <p:blipFill>
            <a:blip r:embed="rId17" cstate="print"/>
            <a:srcRect/>
            <a:stretch>
              <a:fillRect/>
            </a:stretch>
          </p:blipFill>
          <p:spPr bwMode="auto">
            <a:xfrm>
              <a:off x="6051078" y="3826371"/>
              <a:ext cx="465138" cy="466725"/>
            </a:xfrm>
            <a:prstGeom prst="rect">
              <a:avLst/>
            </a:prstGeom>
            <a:grpFill/>
            <a:ln w="3175">
              <a:solidFill>
                <a:schemeClr val="bg1">
                  <a:lumMod val="75000"/>
                </a:schemeClr>
              </a:solidFill>
              <a:prstDash val="solid"/>
              <a:miter lim="800000"/>
              <a:headEnd/>
              <a:tailEnd/>
            </a:ln>
          </p:spPr>
        </p:pic>
        <p:pic>
          <p:nvPicPr>
            <p:cNvPr id="143" name="Picture 345"/>
            <p:cNvPicPr>
              <a:picLocks noChangeAspect="1" noChangeArrowheads="1"/>
            </p:cNvPicPr>
            <p:nvPr/>
          </p:nvPicPr>
          <p:blipFill>
            <a:blip r:embed="rId18" cstate="print"/>
            <a:srcRect/>
            <a:stretch>
              <a:fillRect/>
            </a:stretch>
          </p:blipFill>
          <p:spPr bwMode="auto">
            <a:xfrm>
              <a:off x="6012160" y="5301208"/>
              <a:ext cx="465138" cy="466725"/>
            </a:xfrm>
            <a:prstGeom prst="rect">
              <a:avLst/>
            </a:prstGeom>
            <a:grpFill/>
            <a:ln w="3175">
              <a:solidFill>
                <a:schemeClr val="bg1">
                  <a:lumMod val="75000"/>
                </a:schemeClr>
              </a:solidFill>
              <a:prstDash val="solid"/>
              <a:miter lim="800000"/>
              <a:headEnd/>
              <a:tailEnd/>
            </a:ln>
          </p:spPr>
        </p:pic>
        <p:pic>
          <p:nvPicPr>
            <p:cNvPr id="144" name="Picture 387"/>
            <p:cNvPicPr>
              <a:picLocks noChangeAspect="1" noChangeArrowheads="1"/>
            </p:cNvPicPr>
            <p:nvPr/>
          </p:nvPicPr>
          <p:blipFill>
            <a:blip r:embed="rId19" cstate="print"/>
            <a:srcRect/>
            <a:stretch>
              <a:fillRect/>
            </a:stretch>
          </p:blipFill>
          <p:spPr bwMode="auto">
            <a:xfrm>
              <a:off x="6804248" y="4221088"/>
              <a:ext cx="465138" cy="466725"/>
            </a:xfrm>
            <a:prstGeom prst="rect">
              <a:avLst/>
            </a:prstGeom>
            <a:grpFill/>
            <a:ln w="3175">
              <a:solidFill>
                <a:schemeClr val="bg1">
                  <a:lumMod val="75000"/>
                </a:schemeClr>
              </a:solidFill>
              <a:prstDash val="solid"/>
              <a:miter lim="800000"/>
              <a:headEnd/>
              <a:tailEnd/>
            </a:ln>
          </p:spPr>
        </p:pic>
        <p:pic>
          <p:nvPicPr>
            <p:cNvPr id="145" name="Picture 401"/>
            <p:cNvPicPr>
              <a:picLocks noChangeAspect="1" noChangeArrowheads="1"/>
            </p:cNvPicPr>
            <p:nvPr/>
          </p:nvPicPr>
          <p:blipFill>
            <a:blip r:embed="rId20" cstate="print"/>
            <a:srcRect/>
            <a:stretch>
              <a:fillRect/>
            </a:stretch>
          </p:blipFill>
          <p:spPr bwMode="auto">
            <a:xfrm>
              <a:off x="7275214" y="4330427"/>
              <a:ext cx="465138" cy="466725"/>
            </a:xfrm>
            <a:prstGeom prst="rect">
              <a:avLst/>
            </a:prstGeom>
            <a:grpFill/>
            <a:ln w="3175">
              <a:solidFill>
                <a:schemeClr val="bg1">
                  <a:lumMod val="75000"/>
                </a:schemeClr>
              </a:solidFill>
              <a:prstDash val="solid"/>
              <a:miter lim="800000"/>
              <a:headEnd/>
              <a:tailEnd/>
            </a:ln>
          </p:spPr>
        </p:pic>
        <p:pic>
          <p:nvPicPr>
            <p:cNvPr id="146" name="Picture 416"/>
            <p:cNvPicPr>
              <a:picLocks noChangeAspect="1" noChangeArrowheads="1"/>
            </p:cNvPicPr>
            <p:nvPr/>
          </p:nvPicPr>
          <p:blipFill>
            <a:blip r:embed="rId21" cstate="print"/>
            <a:srcRect/>
            <a:stretch>
              <a:fillRect/>
            </a:stretch>
          </p:blipFill>
          <p:spPr bwMode="auto">
            <a:xfrm>
              <a:off x="7308304" y="3789040"/>
              <a:ext cx="465138" cy="466725"/>
            </a:xfrm>
            <a:prstGeom prst="rect">
              <a:avLst/>
            </a:prstGeom>
            <a:grpFill/>
            <a:ln w="3175">
              <a:solidFill>
                <a:schemeClr val="bg1">
                  <a:lumMod val="75000"/>
                </a:schemeClr>
              </a:solidFill>
              <a:prstDash val="solid"/>
              <a:miter lim="800000"/>
              <a:headEnd/>
              <a:tailEnd/>
            </a:ln>
          </p:spPr>
        </p:pic>
        <p:pic>
          <p:nvPicPr>
            <p:cNvPr id="147" name="Picture 162"/>
            <p:cNvPicPr>
              <a:picLocks noChangeAspect="1" noChangeArrowheads="1"/>
            </p:cNvPicPr>
            <p:nvPr/>
          </p:nvPicPr>
          <p:blipFill>
            <a:blip r:embed="rId22" cstate="print"/>
            <a:srcRect/>
            <a:stretch>
              <a:fillRect/>
            </a:stretch>
          </p:blipFill>
          <p:spPr bwMode="auto">
            <a:xfrm>
              <a:off x="3458790" y="1235670"/>
              <a:ext cx="465138" cy="465138"/>
            </a:xfrm>
            <a:prstGeom prst="rect">
              <a:avLst/>
            </a:prstGeom>
            <a:grpFill/>
            <a:ln w="3175">
              <a:solidFill>
                <a:schemeClr val="bg1">
                  <a:lumMod val="75000"/>
                </a:schemeClr>
              </a:solidFill>
              <a:prstDash val="solid"/>
              <a:miter lim="800000"/>
              <a:headEnd/>
              <a:tailEnd/>
            </a:ln>
          </p:spPr>
        </p:pic>
        <p:pic>
          <p:nvPicPr>
            <p:cNvPr id="148" name="Picture 204"/>
            <p:cNvPicPr>
              <a:picLocks noChangeAspect="1" noChangeArrowheads="1"/>
            </p:cNvPicPr>
            <p:nvPr/>
          </p:nvPicPr>
          <p:blipFill>
            <a:blip r:embed="rId23" cstate="print"/>
            <a:srcRect/>
            <a:stretch>
              <a:fillRect/>
            </a:stretch>
          </p:blipFill>
          <p:spPr bwMode="auto">
            <a:xfrm>
              <a:off x="3635896" y="3196431"/>
              <a:ext cx="465138" cy="465138"/>
            </a:xfrm>
            <a:prstGeom prst="rect">
              <a:avLst/>
            </a:prstGeom>
            <a:grpFill/>
            <a:ln w="3175">
              <a:solidFill>
                <a:schemeClr val="bg1">
                  <a:lumMod val="75000"/>
                </a:schemeClr>
              </a:solidFill>
              <a:prstDash val="solid"/>
              <a:miter lim="800000"/>
              <a:headEnd/>
              <a:tailEnd/>
            </a:ln>
          </p:spPr>
        </p:pic>
        <p:pic>
          <p:nvPicPr>
            <p:cNvPr id="149" name="Picture 247"/>
            <p:cNvPicPr>
              <a:picLocks noChangeAspect="1" noChangeArrowheads="1"/>
            </p:cNvPicPr>
            <p:nvPr/>
          </p:nvPicPr>
          <p:blipFill>
            <a:blip r:embed="rId24" cstate="print"/>
            <a:srcRect/>
            <a:stretch>
              <a:fillRect/>
            </a:stretch>
          </p:blipFill>
          <p:spPr bwMode="auto">
            <a:xfrm>
              <a:off x="4339431" y="1988840"/>
              <a:ext cx="465138" cy="465138"/>
            </a:xfrm>
            <a:prstGeom prst="rect">
              <a:avLst/>
            </a:prstGeom>
            <a:grpFill/>
            <a:ln w="3175">
              <a:solidFill>
                <a:schemeClr val="bg1">
                  <a:lumMod val="75000"/>
                </a:schemeClr>
              </a:solidFill>
              <a:prstDash val="solid"/>
              <a:miter lim="800000"/>
              <a:headEnd/>
              <a:tailEnd/>
            </a:ln>
          </p:spPr>
        </p:pic>
        <p:pic>
          <p:nvPicPr>
            <p:cNvPr id="150" name="Picture 261"/>
            <p:cNvPicPr>
              <a:picLocks noChangeAspect="1" noChangeArrowheads="1"/>
            </p:cNvPicPr>
            <p:nvPr/>
          </p:nvPicPr>
          <p:blipFill>
            <a:blip r:embed="rId25" cstate="print"/>
            <a:srcRect/>
            <a:stretch>
              <a:fillRect/>
            </a:stretch>
          </p:blipFill>
          <p:spPr bwMode="auto">
            <a:xfrm>
              <a:off x="4339431" y="227558"/>
              <a:ext cx="465138" cy="465138"/>
            </a:xfrm>
            <a:prstGeom prst="rect">
              <a:avLst/>
            </a:prstGeom>
            <a:grpFill/>
            <a:ln w="3175">
              <a:solidFill>
                <a:schemeClr val="bg1">
                  <a:lumMod val="75000"/>
                </a:schemeClr>
              </a:solidFill>
              <a:prstDash val="solid"/>
              <a:miter lim="800000"/>
              <a:headEnd/>
              <a:tailEnd/>
            </a:ln>
          </p:spPr>
        </p:pic>
        <p:pic>
          <p:nvPicPr>
            <p:cNvPr id="151" name="Picture 289"/>
            <p:cNvPicPr>
              <a:picLocks noChangeAspect="1" noChangeArrowheads="1"/>
            </p:cNvPicPr>
            <p:nvPr/>
          </p:nvPicPr>
          <p:blipFill>
            <a:blip r:embed="rId26" cstate="print"/>
            <a:srcRect/>
            <a:stretch>
              <a:fillRect/>
            </a:stretch>
          </p:blipFill>
          <p:spPr bwMode="auto">
            <a:xfrm>
              <a:off x="4716016" y="3645024"/>
              <a:ext cx="465138" cy="466725"/>
            </a:xfrm>
            <a:prstGeom prst="rect">
              <a:avLst/>
            </a:prstGeom>
            <a:grpFill/>
            <a:ln w="3175">
              <a:solidFill>
                <a:schemeClr val="bg1">
                  <a:lumMod val="75000"/>
                </a:schemeClr>
              </a:solidFill>
              <a:prstDash val="solid"/>
              <a:miter lim="800000"/>
              <a:headEnd/>
              <a:tailEnd/>
            </a:ln>
          </p:spPr>
        </p:pic>
        <p:pic>
          <p:nvPicPr>
            <p:cNvPr id="152" name="Picture 331"/>
            <p:cNvPicPr>
              <a:picLocks noChangeAspect="1" noChangeArrowheads="1"/>
            </p:cNvPicPr>
            <p:nvPr/>
          </p:nvPicPr>
          <p:blipFill>
            <a:blip r:embed="rId27" cstate="print"/>
            <a:srcRect/>
            <a:stretch>
              <a:fillRect/>
            </a:stretch>
          </p:blipFill>
          <p:spPr bwMode="auto">
            <a:xfrm>
              <a:off x="5076056" y="3573016"/>
              <a:ext cx="465138" cy="466725"/>
            </a:xfrm>
            <a:prstGeom prst="rect">
              <a:avLst/>
            </a:prstGeom>
            <a:grpFill/>
            <a:ln w="3175">
              <a:solidFill>
                <a:schemeClr val="bg1">
                  <a:lumMod val="75000"/>
                </a:schemeClr>
              </a:solidFill>
              <a:prstDash val="solid"/>
              <a:miter lim="800000"/>
              <a:headEnd/>
              <a:tailEnd/>
            </a:ln>
          </p:spPr>
        </p:pic>
        <p:pic>
          <p:nvPicPr>
            <p:cNvPr id="153" name="Picture 345"/>
            <p:cNvPicPr>
              <a:picLocks noChangeAspect="1" noChangeArrowheads="1"/>
            </p:cNvPicPr>
            <p:nvPr/>
          </p:nvPicPr>
          <p:blipFill>
            <a:blip r:embed="rId28" cstate="print"/>
            <a:srcRect/>
            <a:stretch>
              <a:fillRect/>
            </a:stretch>
          </p:blipFill>
          <p:spPr bwMode="auto">
            <a:xfrm>
              <a:off x="5004048" y="188640"/>
              <a:ext cx="465138" cy="466725"/>
            </a:xfrm>
            <a:prstGeom prst="rect">
              <a:avLst/>
            </a:prstGeom>
            <a:grpFill/>
            <a:ln w="3175">
              <a:solidFill>
                <a:schemeClr val="bg1">
                  <a:lumMod val="75000"/>
                </a:schemeClr>
              </a:solidFill>
              <a:prstDash val="solid"/>
              <a:miter lim="800000"/>
              <a:headEnd/>
              <a:tailEnd/>
            </a:ln>
          </p:spPr>
        </p:pic>
        <p:pic>
          <p:nvPicPr>
            <p:cNvPr id="154" name="Picture 359"/>
            <p:cNvPicPr>
              <a:picLocks noChangeAspect="1" noChangeArrowheads="1"/>
            </p:cNvPicPr>
            <p:nvPr/>
          </p:nvPicPr>
          <p:blipFill>
            <a:blip r:embed="rId29" cstate="print"/>
            <a:srcRect/>
            <a:stretch>
              <a:fillRect/>
            </a:stretch>
          </p:blipFill>
          <p:spPr bwMode="auto">
            <a:xfrm>
              <a:off x="5403006" y="4690467"/>
              <a:ext cx="465138" cy="466725"/>
            </a:xfrm>
            <a:prstGeom prst="rect">
              <a:avLst/>
            </a:prstGeom>
            <a:grpFill/>
            <a:ln w="3175">
              <a:solidFill>
                <a:schemeClr val="bg1">
                  <a:lumMod val="75000"/>
                </a:schemeClr>
              </a:solidFill>
              <a:prstDash val="solid"/>
              <a:miter lim="800000"/>
              <a:headEnd/>
              <a:tailEnd/>
            </a:ln>
          </p:spPr>
        </p:pic>
        <p:pic>
          <p:nvPicPr>
            <p:cNvPr id="155" name="Picture 401"/>
            <p:cNvPicPr>
              <a:picLocks noChangeAspect="1" noChangeArrowheads="1"/>
            </p:cNvPicPr>
            <p:nvPr/>
          </p:nvPicPr>
          <p:blipFill>
            <a:blip r:embed="rId30" cstate="print"/>
            <a:srcRect/>
            <a:stretch>
              <a:fillRect/>
            </a:stretch>
          </p:blipFill>
          <p:spPr bwMode="auto">
            <a:xfrm>
              <a:off x="5580112" y="1556792"/>
              <a:ext cx="465138" cy="466725"/>
            </a:xfrm>
            <a:prstGeom prst="rect">
              <a:avLst/>
            </a:prstGeom>
            <a:grpFill/>
            <a:ln w="3175">
              <a:solidFill>
                <a:schemeClr val="bg1">
                  <a:lumMod val="75000"/>
                </a:schemeClr>
              </a:solidFill>
              <a:prstDash val="solid"/>
              <a:miter lim="800000"/>
              <a:headEnd/>
              <a:tailEnd/>
            </a:ln>
          </p:spPr>
        </p:pic>
        <p:pic>
          <p:nvPicPr>
            <p:cNvPr id="156" name="Picture 458"/>
            <p:cNvPicPr>
              <a:picLocks noChangeAspect="1" noChangeArrowheads="1"/>
            </p:cNvPicPr>
            <p:nvPr/>
          </p:nvPicPr>
          <p:blipFill>
            <a:blip r:embed="rId31" cstate="print"/>
            <a:srcRect/>
            <a:stretch>
              <a:fillRect/>
            </a:stretch>
          </p:blipFill>
          <p:spPr bwMode="auto">
            <a:xfrm>
              <a:off x="6012160" y="2708920"/>
              <a:ext cx="458788" cy="460375"/>
            </a:xfrm>
            <a:prstGeom prst="rect">
              <a:avLst/>
            </a:prstGeom>
            <a:grpFill/>
            <a:ln w="3175">
              <a:solidFill>
                <a:schemeClr val="bg1">
                  <a:lumMod val="75000"/>
                </a:schemeClr>
              </a:solidFill>
              <a:prstDash val="solid"/>
              <a:miter lim="800000"/>
              <a:headEnd/>
              <a:tailEnd/>
            </a:ln>
          </p:spPr>
        </p:pic>
        <p:pic>
          <p:nvPicPr>
            <p:cNvPr id="157" name="Picture 486"/>
            <p:cNvPicPr>
              <a:picLocks noChangeAspect="1" noChangeArrowheads="1"/>
            </p:cNvPicPr>
            <p:nvPr/>
          </p:nvPicPr>
          <p:blipFill>
            <a:blip r:embed="rId32" cstate="print"/>
            <a:srcRect/>
            <a:stretch>
              <a:fillRect/>
            </a:stretch>
          </p:blipFill>
          <p:spPr bwMode="auto">
            <a:xfrm>
              <a:off x="6660232" y="4480793"/>
              <a:ext cx="458788" cy="460375"/>
            </a:xfrm>
            <a:prstGeom prst="rect">
              <a:avLst/>
            </a:prstGeom>
            <a:grpFill/>
            <a:ln w="3175">
              <a:solidFill>
                <a:schemeClr val="bg1">
                  <a:lumMod val="75000"/>
                </a:schemeClr>
              </a:solidFill>
              <a:prstDash val="solid"/>
              <a:miter lim="800000"/>
              <a:headEnd/>
              <a:tailEnd/>
            </a:ln>
          </p:spPr>
        </p:pic>
        <p:pic>
          <p:nvPicPr>
            <p:cNvPr id="158" name="Picture 514"/>
            <p:cNvPicPr>
              <a:picLocks noChangeAspect="1" noChangeArrowheads="1"/>
            </p:cNvPicPr>
            <p:nvPr/>
          </p:nvPicPr>
          <p:blipFill>
            <a:blip r:embed="rId33" cstate="print"/>
            <a:srcRect/>
            <a:stretch>
              <a:fillRect/>
            </a:stretch>
          </p:blipFill>
          <p:spPr bwMode="auto">
            <a:xfrm>
              <a:off x="6804248" y="1772816"/>
              <a:ext cx="458788" cy="460375"/>
            </a:xfrm>
            <a:prstGeom prst="rect">
              <a:avLst/>
            </a:prstGeom>
            <a:grpFill/>
            <a:ln w="3175">
              <a:solidFill>
                <a:schemeClr val="bg1">
                  <a:lumMod val="75000"/>
                </a:schemeClr>
              </a:solidFill>
              <a:prstDash val="solid"/>
              <a:miter lim="800000"/>
              <a:headEnd/>
              <a:tailEnd/>
            </a:ln>
          </p:spPr>
        </p:pic>
        <p:pic>
          <p:nvPicPr>
            <p:cNvPr id="159" name="Picture 542"/>
            <p:cNvPicPr>
              <a:picLocks noChangeAspect="1" noChangeArrowheads="1"/>
            </p:cNvPicPr>
            <p:nvPr/>
          </p:nvPicPr>
          <p:blipFill>
            <a:blip r:embed="rId34" cstate="print"/>
            <a:srcRect/>
            <a:stretch>
              <a:fillRect/>
            </a:stretch>
          </p:blipFill>
          <p:spPr bwMode="auto">
            <a:xfrm>
              <a:off x="6948264" y="4077072"/>
              <a:ext cx="458788" cy="460375"/>
            </a:xfrm>
            <a:prstGeom prst="rect">
              <a:avLst/>
            </a:prstGeom>
            <a:grpFill/>
            <a:ln w="3175">
              <a:solidFill>
                <a:schemeClr val="bg1">
                  <a:lumMod val="75000"/>
                </a:schemeClr>
              </a:solidFill>
              <a:prstDash val="solid"/>
              <a:miter lim="800000"/>
              <a:headEnd/>
              <a:tailEnd/>
            </a:ln>
          </p:spPr>
        </p:pic>
        <p:pic>
          <p:nvPicPr>
            <p:cNvPr id="160" name="Picture 7"/>
            <p:cNvPicPr>
              <a:picLocks noChangeAspect="1" noChangeArrowheads="1"/>
            </p:cNvPicPr>
            <p:nvPr/>
          </p:nvPicPr>
          <p:blipFill>
            <a:blip r:embed="rId35" cstate="print"/>
            <a:srcRect/>
            <a:stretch>
              <a:fillRect/>
            </a:stretch>
          </p:blipFill>
          <p:spPr bwMode="auto">
            <a:xfrm>
              <a:off x="1979712" y="4725144"/>
              <a:ext cx="458788" cy="458788"/>
            </a:xfrm>
            <a:prstGeom prst="rect">
              <a:avLst/>
            </a:prstGeom>
            <a:grpFill/>
            <a:ln w="3175">
              <a:solidFill>
                <a:schemeClr val="bg1">
                  <a:lumMod val="75000"/>
                </a:schemeClr>
              </a:solidFill>
              <a:prstDash val="solid"/>
              <a:miter lim="800000"/>
              <a:headEnd/>
              <a:tailEnd/>
            </a:ln>
          </p:spPr>
        </p:pic>
        <p:pic>
          <p:nvPicPr>
            <p:cNvPr id="161" name="Picture 21"/>
            <p:cNvPicPr>
              <a:picLocks noChangeAspect="1" noChangeArrowheads="1"/>
            </p:cNvPicPr>
            <p:nvPr/>
          </p:nvPicPr>
          <p:blipFill>
            <a:blip r:embed="rId36" cstate="print"/>
            <a:srcRect/>
            <a:stretch>
              <a:fillRect/>
            </a:stretch>
          </p:blipFill>
          <p:spPr bwMode="auto">
            <a:xfrm>
              <a:off x="2123728" y="3717032"/>
              <a:ext cx="460375" cy="458788"/>
            </a:xfrm>
            <a:prstGeom prst="rect">
              <a:avLst/>
            </a:prstGeom>
            <a:grpFill/>
            <a:ln w="3175">
              <a:solidFill>
                <a:schemeClr val="bg1">
                  <a:lumMod val="75000"/>
                </a:schemeClr>
              </a:solidFill>
              <a:prstDash val="solid"/>
              <a:miter lim="800000"/>
              <a:headEnd/>
              <a:tailEnd/>
            </a:ln>
          </p:spPr>
        </p:pic>
        <p:pic>
          <p:nvPicPr>
            <p:cNvPr id="162" name="Picture 63"/>
            <p:cNvPicPr>
              <a:picLocks noChangeAspect="1" noChangeArrowheads="1"/>
            </p:cNvPicPr>
            <p:nvPr/>
          </p:nvPicPr>
          <p:blipFill>
            <a:blip r:embed="rId37" cstate="print"/>
            <a:srcRect/>
            <a:stretch>
              <a:fillRect/>
            </a:stretch>
          </p:blipFill>
          <p:spPr bwMode="auto">
            <a:xfrm>
              <a:off x="2241004" y="1988840"/>
              <a:ext cx="458788" cy="458788"/>
            </a:xfrm>
            <a:prstGeom prst="rect">
              <a:avLst/>
            </a:prstGeom>
            <a:grpFill/>
            <a:ln w="3175">
              <a:solidFill>
                <a:schemeClr val="bg1">
                  <a:lumMod val="75000"/>
                </a:schemeClr>
              </a:solidFill>
              <a:prstDash val="solid"/>
              <a:miter lim="800000"/>
              <a:headEnd/>
              <a:tailEnd/>
            </a:ln>
          </p:spPr>
        </p:pic>
        <p:pic>
          <p:nvPicPr>
            <p:cNvPr id="163" name="Picture 119"/>
            <p:cNvPicPr>
              <a:picLocks noChangeAspect="1" noChangeArrowheads="1"/>
            </p:cNvPicPr>
            <p:nvPr/>
          </p:nvPicPr>
          <p:blipFill>
            <a:blip r:embed="rId38" cstate="print"/>
            <a:srcRect/>
            <a:stretch>
              <a:fillRect/>
            </a:stretch>
          </p:blipFill>
          <p:spPr bwMode="auto">
            <a:xfrm>
              <a:off x="2961084" y="3429000"/>
              <a:ext cx="458788" cy="458788"/>
            </a:xfrm>
            <a:prstGeom prst="rect">
              <a:avLst/>
            </a:prstGeom>
            <a:grpFill/>
            <a:ln w="3175">
              <a:solidFill>
                <a:schemeClr val="bg1">
                  <a:lumMod val="75000"/>
                </a:schemeClr>
              </a:solidFill>
              <a:prstDash val="solid"/>
              <a:miter lim="800000"/>
              <a:headEnd/>
              <a:tailEnd/>
            </a:ln>
          </p:spPr>
        </p:pic>
        <p:pic>
          <p:nvPicPr>
            <p:cNvPr id="164" name="Picture 147"/>
            <p:cNvPicPr>
              <a:picLocks noChangeAspect="1" noChangeArrowheads="1"/>
            </p:cNvPicPr>
            <p:nvPr/>
          </p:nvPicPr>
          <p:blipFill>
            <a:blip r:embed="rId39" cstate="print"/>
            <a:srcRect/>
            <a:stretch>
              <a:fillRect/>
            </a:stretch>
          </p:blipFill>
          <p:spPr bwMode="auto">
            <a:xfrm>
              <a:off x="2843808" y="3933056"/>
              <a:ext cx="465138" cy="465138"/>
            </a:xfrm>
            <a:prstGeom prst="rect">
              <a:avLst/>
            </a:prstGeom>
            <a:grpFill/>
            <a:ln w="3175">
              <a:solidFill>
                <a:schemeClr val="bg1">
                  <a:lumMod val="75000"/>
                </a:schemeClr>
              </a:solidFill>
              <a:prstDash val="solid"/>
              <a:miter lim="800000"/>
              <a:headEnd/>
              <a:tailEnd/>
            </a:ln>
          </p:spPr>
        </p:pic>
        <p:pic>
          <p:nvPicPr>
            <p:cNvPr id="165" name="Picture 203"/>
            <p:cNvPicPr>
              <a:picLocks noChangeAspect="1" noChangeArrowheads="1"/>
            </p:cNvPicPr>
            <p:nvPr/>
          </p:nvPicPr>
          <p:blipFill>
            <a:blip r:embed="rId40" cstate="print"/>
            <a:srcRect/>
            <a:stretch>
              <a:fillRect/>
            </a:stretch>
          </p:blipFill>
          <p:spPr bwMode="auto">
            <a:xfrm>
              <a:off x="3131840" y="5877272"/>
              <a:ext cx="466725" cy="465138"/>
            </a:xfrm>
            <a:prstGeom prst="rect">
              <a:avLst/>
            </a:prstGeom>
            <a:grpFill/>
            <a:ln w="3175">
              <a:solidFill>
                <a:schemeClr val="bg1">
                  <a:lumMod val="75000"/>
                </a:schemeClr>
              </a:solidFill>
              <a:prstDash val="solid"/>
              <a:miter lim="800000"/>
              <a:headEnd/>
              <a:tailEnd/>
            </a:ln>
          </p:spPr>
        </p:pic>
        <p:pic>
          <p:nvPicPr>
            <p:cNvPr id="166" name="Picture 246"/>
            <p:cNvPicPr>
              <a:picLocks noChangeAspect="1" noChangeArrowheads="1"/>
            </p:cNvPicPr>
            <p:nvPr/>
          </p:nvPicPr>
          <p:blipFill>
            <a:blip r:embed="rId41" cstate="print"/>
            <a:srcRect/>
            <a:stretch>
              <a:fillRect/>
            </a:stretch>
          </p:blipFill>
          <p:spPr bwMode="auto">
            <a:xfrm>
              <a:off x="3347864" y="4653136"/>
              <a:ext cx="465138" cy="465138"/>
            </a:xfrm>
            <a:prstGeom prst="rect">
              <a:avLst/>
            </a:prstGeom>
            <a:grpFill/>
            <a:ln w="3175">
              <a:solidFill>
                <a:schemeClr val="bg1">
                  <a:lumMod val="75000"/>
                </a:schemeClr>
              </a:solidFill>
              <a:prstDash val="solid"/>
              <a:miter lim="800000"/>
              <a:headEnd/>
              <a:tailEnd/>
            </a:ln>
          </p:spPr>
        </p:pic>
        <p:pic>
          <p:nvPicPr>
            <p:cNvPr id="167" name="Picture 288"/>
            <p:cNvPicPr>
              <a:picLocks noChangeAspect="1" noChangeArrowheads="1"/>
            </p:cNvPicPr>
            <p:nvPr/>
          </p:nvPicPr>
          <p:blipFill>
            <a:blip r:embed="rId42" cstate="print"/>
            <a:srcRect/>
            <a:stretch>
              <a:fillRect/>
            </a:stretch>
          </p:blipFill>
          <p:spPr bwMode="auto">
            <a:xfrm>
              <a:off x="3635896" y="2204864"/>
              <a:ext cx="465138" cy="466725"/>
            </a:xfrm>
            <a:prstGeom prst="rect">
              <a:avLst/>
            </a:prstGeom>
            <a:grpFill/>
            <a:ln w="3175">
              <a:solidFill>
                <a:schemeClr val="bg1">
                  <a:lumMod val="75000"/>
                </a:schemeClr>
              </a:solidFill>
              <a:prstDash val="solid"/>
              <a:miter lim="800000"/>
              <a:headEnd/>
              <a:tailEnd/>
            </a:ln>
          </p:spPr>
        </p:pic>
        <p:pic>
          <p:nvPicPr>
            <p:cNvPr id="168" name="Picture 344"/>
            <p:cNvPicPr>
              <a:picLocks noChangeAspect="1" noChangeArrowheads="1"/>
            </p:cNvPicPr>
            <p:nvPr/>
          </p:nvPicPr>
          <p:blipFill>
            <a:blip r:embed="rId43" cstate="print"/>
            <a:srcRect/>
            <a:stretch>
              <a:fillRect/>
            </a:stretch>
          </p:blipFill>
          <p:spPr bwMode="auto">
            <a:xfrm>
              <a:off x="3923928" y="1772816"/>
              <a:ext cx="466725" cy="466725"/>
            </a:xfrm>
            <a:prstGeom prst="rect">
              <a:avLst/>
            </a:prstGeom>
            <a:grpFill/>
            <a:ln w="3175">
              <a:solidFill>
                <a:schemeClr val="bg1">
                  <a:lumMod val="75000"/>
                </a:schemeClr>
              </a:solidFill>
              <a:prstDash val="solid"/>
              <a:miter lim="800000"/>
              <a:headEnd/>
              <a:tailEnd/>
            </a:ln>
          </p:spPr>
        </p:pic>
        <p:pic>
          <p:nvPicPr>
            <p:cNvPr id="169" name="Picture 372"/>
            <p:cNvPicPr>
              <a:picLocks noChangeAspect="1" noChangeArrowheads="1"/>
            </p:cNvPicPr>
            <p:nvPr/>
          </p:nvPicPr>
          <p:blipFill>
            <a:blip r:embed="rId44" cstate="print"/>
            <a:srcRect/>
            <a:stretch>
              <a:fillRect/>
            </a:stretch>
          </p:blipFill>
          <p:spPr bwMode="auto">
            <a:xfrm>
              <a:off x="4105275" y="1484784"/>
              <a:ext cx="466725" cy="466725"/>
            </a:xfrm>
            <a:prstGeom prst="rect">
              <a:avLst/>
            </a:prstGeom>
            <a:grpFill/>
            <a:ln w="3175">
              <a:solidFill>
                <a:schemeClr val="bg1">
                  <a:lumMod val="75000"/>
                </a:schemeClr>
              </a:solidFill>
              <a:prstDash val="solid"/>
              <a:miter lim="800000"/>
              <a:headEnd/>
              <a:tailEnd/>
            </a:ln>
          </p:spPr>
        </p:pic>
        <p:pic>
          <p:nvPicPr>
            <p:cNvPr id="170" name="Picture 386"/>
            <p:cNvPicPr>
              <a:picLocks noChangeAspect="1" noChangeArrowheads="1"/>
            </p:cNvPicPr>
            <p:nvPr/>
          </p:nvPicPr>
          <p:blipFill>
            <a:blip r:embed="rId45" cstate="print"/>
            <a:srcRect/>
            <a:stretch>
              <a:fillRect/>
            </a:stretch>
          </p:blipFill>
          <p:spPr bwMode="auto">
            <a:xfrm>
              <a:off x="4106862" y="2492896"/>
              <a:ext cx="465138" cy="466725"/>
            </a:xfrm>
            <a:prstGeom prst="rect">
              <a:avLst/>
            </a:prstGeom>
            <a:grpFill/>
            <a:ln w="3175">
              <a:solidFill>
                <a:schemeClr val="bg1">
                  <a:lumMod val="75000"/>
                </a:schemeClr>
              </a:solidFill>
              <a:prstDash val="solid"/>
              <a:miter lim="800000"/>
              <a:headEnd/>
              <a:tailEnd/>
            </a:ln>
          </p:spPr>
        </p:pic>
        <p:pic>
          <p:nvPicPr>
            <p:cNvPr id="171" name="Picture 415"/>
            <p:cNvPicPr>
              <a:picLocks noChangeAspect="1" noChangeArrowheads="1"/>
            </p:cNvPicPr>
            <p:nvPr/>
          </p:nvPicPr>
          <p:blipFill>
            <a:blip r:embed="rId46" cstate="print"/>
            <a:srcRect/>
            <a:stretch>
              <a:fillRect/>
            </a:stretch>
          </p:blipFill>
          <p:spPr bwMode="auto">
            <a:xfrm>
              <a:off x="4339431" y="4365104"/>
              <a:ext cx="465138" cy="466725"/>
            </a:xfrm>
            <a:prstGeom prst="rect">
              <a:avLst/>
            </a:prstGeom>
            <a:grpFill/>
            <a:ln w="3175">
              <a:solidFill>
                <a:schemeClr val="bg1">
                  <a:lumMod val="75000"/>
                </a:schemeClr>
              </a:solidFill>
              <a:prstDash val="solid"/>
              <a:miter lim="800000"/>
              <a:headEnd/>
              <a:tailEnd/>
            </a:ln>
          </p:spPr>
        </p:pic>
        <p:pic>
          <p:nvPicPr>
            <p:cNvPr id="172" name="Picture 485"/>
            <p:cNvPicPr>
              <a:picLocks noChangeAspect="1" noChangeArrowheads="1"/>
            </p:cNvPicPr>
            <p:nvPr/>
          </p:nvPicPr>
          <p:blipFill>
            <a:blip r:embed="rId47" cstate="print"/>
            <a:srcRect/>
            <a:stretch>
              <a:fillRect/>
            </a:stretch>
          </p:blipFill>
          <p:spPr bwMode="auto">
            <a:xfrm>
              <a:off x="4977308" y="1916832"/>
              <a:ext cx="458788" cy="460375"/>
            </a:xfrm>
            <a:prstGeom prst="rect">
              <a:avLst/>
            </a:prstGeom>
            <a:grpFill/>
            <a:ln w="3175">
              <a:solidFill>
                <a:schemeClr val="bg1">
                  <a:lumMod val="75000"/>
                </a:schemeClr>
              </a:solidFill>
              <a:prstDash val="solid"/>
              <a:miter lim="800000"/>
              <a:headEnd/>
              <a:tailEnd/>
            </a:ln>
          </p:spPr>
        </p:pic>
        <p:pic>
          <p:nvPicPr>
            <p:cNvPr id="173" name="Picture 499"/>
            <p:cNvPicPr>
              <a:picLocks noChangeAspect="1" noChangeArrowheads="1"/>
            </p:cNvPicPr>
            <p:nvPr/>
          </p:nvPicPr>
          <p:blipFill>
            <a:blip r:embed="rId48" cstate="print"/>
            <a:srcRect/>
            <a:stretch>
              <a:fillRect/>
            </a:stretch>
          </p:blipFill>
          <p:spPr bwMode="auto">
            <a:xfrm>
              <a:off x="4860032" y="5085184"/>
              <a:ext cx="458788" cy="460375"/>
            </a:xfrm>
            <a:prstGeom prst="rect">
              <a:avLst/>
            </a:prstGeom>
            <a:grpFill/>
            <a:ln w="3175">
              <a:solidFill>
                <a:schemeClr val="bg1">
                  <a:lumMod val="75000"/>
                </a:schemeClr>
              </a:solidFill>
              <a:prstDash val="solid"/>
              <a:miter lim="800000"/>
              <a:headEnd/>
              <a:tailEnd/>
            </a:ln>
          </p:spPr>
        </p:pic>
        <p:pic>
          <p:nvPicPr>
            <p:cNvPr id="174" name="Picture 513"/>
            <p:cNvPicPr>
              <a:picLocks noChangeAspect="1" noChangeArrowheads="1"/>
            </p:cNvPicPr>
            <p:nvPr/>
          </p:nvPicPr>
          <p:blipFill>
            <a:blip r:embed="rId49" cstate="print"/>
            <a:srcRect/>
            <a:stretch>
              <a:fillRect/>
            </a:stretch>
          </p:blipFill>
          <p:spPr bwMode="auto">
            <a:xfrm>
              <a:off x="4860032" y="5877272"/>
              <a:ext cx="458788" cy="460375"/>
            </a:xfrm>
            <a:prstGeom prst="rect">
              <a:avLst/>
            </a:prstGeom>
            <a:grpFill/>
            <a:ln w="3175">
              <a:solidFill>
                <a:schemeClr val="bg1">
                  <a:lumMod val="75000"/>
                </a:schemeClr>
              </a:solidFill>
              <a:prstDash val="solid"/>
              <a:miter lim="800000"/>
              <a:headEnd/>
              <a:tailEnd/>
            </a:ln>
          </p:spPr>
        </p:pic>
        <p:pic>
          <p:nvPicPr>
            <p:cNvPr id="175" name="Picture 527"/>
            <p:cNvPicPr>
              <a:picLocks noChangeAspect="1" noChangeArrowheads="1"/>
            </p:cNvPicPr>
            <p:nvPr/>
          </p:nvPicPr>
          <p:blipFill>
            <a:blip r:embed="rId50" cstate="print"/>
            <a:srcRect/>
            <a:stretch>
              <a:fillRect/>
            </a:stretch>
          </p:blipFill>
          <p:spPr bwMode="auto">
            <a:xfrm>
              <a:off x="4932040" y="692696"/>
              <a:ext cx="458788" cy="460375"/>
            </a:xfrm>
            <a:prstGeom prst="rect">
              <a:avLst/>
            </a:prstGeom>
            <a:grpFill/>
            <a:ln w="3175">
              <a:solidFill>
                <a:schemeClr val="bg1">
                  <a:lumMod val="75000"/>
                </a:schemeClr>
              </a:solidFill>
              <a:prstDash val="solid"/>
              <a:miter lim="800000"/>
              <a:headEnd/>
              <a:tailEnd/>
            </a:ln>
          </p:spPr>
        </p:pic>
        <p:pic>
          <p:nvPicPr>
            <p:cNvPr id="176" name="Picture 541"/>
            <p:cNvPicPr>
              <a:picLocks noChangeAspect="1" noChangeArrowheads="1"/>
            </p:cNvPicPr>
            <p:nvPr/>
          </p:nvPicPr>
          <p:blipFill>
            <a:blip r:embed="rId51" cstate="print"/>
            <a:srcRect/>
            <a:stretch>
              <a:fillRect/>
            </a:stretch>
          </p:blipFill>
          <p:spPr bwMode="auto">
            <a:xfrm>
              <a:off x="5004048" y="4797152"/>
              <a:ext cx="458788" cy="460375"/>
            </a:xfrm>
            <a:prstGeom prst="rect">
              <a:avLst/>
            </a:prstGeom>
            <a:grpFill/>
            <a:ln w="3175">
              <a:solidFill>
                <a:schemeClr val="bg1">
                  <a:lumMod val="75000"/>
                </a:schemeClr>
              </a:solidFill>
              <a:prstDash val="solid"/>
              <a:miter lim="800000"/>
              <a:headEnd/>
              <a:tailEnd/>
            </a:ln>
          </p:spPr>
        </p:pic>
        <p:pic>
          <p:nvPicPr>
            <p:cNvPr id="177" name="Picture 569"/>
            <p:cNvPicPr>
              <a:picLocks noChangeAspect="1" noChangeArrowheads="1"/>
            </p:cNvPicPr>
            <p:nvPr/>
          </p:nvPicPr>
          <p:blipFill>
            <a:blip r:embed="rId52" cstate="print"/>
            <a:srcRect/>
            <a:stretch>
              <a:fillRect/>
            </a:stretch>
          </p:blipFill>
          <p:spPr bwMode="auto">
            <a:xfrm>
              <a:off x="5148064" y="5373216"/>
              <a:ext cx="465138" cy="465138"/>
            </a:xfrm>
            <a:prstGeom prst="rect">
              <a:avLst/>
            </a:prstGeom>
            <a:grpFill/>
            <a:ln w="3175">
              <a:solidFill>
                <a:schemeClr val="bg1">
                  <a:lumMod val="75000"/>
                </a:schemeClr>
              </a:solidFill>
              <a:prstDash val="solid"/>
              <a:miter lim="800000"/>
              <a:headEnd/>
              <a:tailEnd/>
            </a:ln>
          </p:spPr>
        </p:pic>
        <p:pic>
          <p:nvPicPr>
            <p:cNvPr id="178" name="Picture 612"/>
            <p:cNvPicPr>
              <a:picLocks noChangeAspect="1" noChangeArrowheads="1"/>
            </p:cNvPicPr>
            <p:nvPr/>
          </p:nvPicPr>
          <p:blipFill>
            <a:blip r:embed="rId53" cstate="print"/>
            <a:srcRect/>
            <a:stretch>
              <a:fillRect/>
            </a:stretch>
          </p:blipFill>
          <p:spPr bwMode="auto">
            <a:xfrm>
              <a:off x="5796136" y="836712"/>
              <a:ext cx="466725" cy="465138"/>
            </a:xfrm>
            <a:prstGeom prst="rect">
              <a:avLst/>
            </a:prstGeom>
            <a:grpFill/>
            <a:ln w="3175">
              <a:solidFill>
                <a:schemeClr val="bg1">
                  <a:lumMod val="75000"/>
                </a:schemeClr>
              </a:solidFill>
              <a:prstDash val="solid"/>
              <a:miter lim="800000"/>
              <a:headEnd/>
              <a:tailEnd/>
            </a:ln>
          </p:spPr>
        </p:pic>
        <p:pic>
          <p:nvPicPr>
            <p:cNvPr id="179" name="Picture 626"/>
            <p:cNvPicPr>
              <a:picLocks noChangeAspect="1" noChangeArrowheads="1"/>
            </p:cNvPicPr>
            <p:nvPr/>
          </p:nvPicPr>
          <p:blipFill>
            <a:blip r:embed="rId54" cstate="print"/>
            <a:srcRect/>
            <a:stretch>
              <a:fillRect/>
            </a:stretch>
          </p:blipFill>
          <p:spPr bwMode="auto">
            <a:xfrm>
              <a:off x="5796136" y="3196431"/>
              <a:ext cx="466725" cy="465138"/>
            </a:xfrm>
            <a:prstGeom prst="rect">
              <a:avLst/>
            </a:prstGeom>
            <a:grpFill/>
            <a:ln w="3175">
              <a:solidFill>
                <a:schemeClr val="bg1">
                  <a:lumMod val="75000"/>
                </a:schemeClr>
              </a:solidFill>
              <a:prstDash val="solid"/>
              <a:miter lim="800000"/>
              <a:headEnd/>
              <a:tailEnd/>
            </a:ln>
          </p:spPr>
        </p:pic>
        <p:pic>
          <p:nvPicPr>
            <p:cNvPr id="180" name="Picture 668"/>
            <p:cNvPicPr>
              <a:picLocks noChangeAspect="1" noChangeArrowheads="1"/>
            </p:cNvPicPr>
            <p:nvPr/>
          </p:nvPicPr>
          <p:blipFill>
            <a:blip r:embed="rId55" cstate="print"/>
            <a:srcRect/>
            <a:stretch>
              <a:fillRect/>
            </a:stretch>
          </p:blipFill>
          <p:spPr bwMode="auto">
            <a:xfrm>
              <a:off x="6156176" y="3429000"/>
              <a:ext cx="465138" cy="465138"/>
            </a:xfrm>
            <a:prstGeom prst="rect">
              <a:avLst/>
            </a:prstGeom>
            <a:grpFill/>
            <a:ln w="3175">
              <a:solidFill>
                <a:schemeClr val="bg1">
                  <a:lumMod val="75000"/>
                </a:schemeClr>
              </a:solidFill>
              <a:prstDash val="solid"/>
              <a:miter lim="800000"/>
              <a:headEnd/>
              <a:tailEnd/>
            </a:ln>
          </p:spPr>
        </p:pic>
        <p:pic>
          <p:nvPicPr>
            <p:cNvPr id="181" name="Picture 710"/>
            <p:cNvPicPr>
              <a:picLocks noChangeAspect="1" noChangeArrowheads="1"/>
            </p:cNvPicPr>
            <p:nvPr/>
          </p:nvPicPr>
          <p:blipFill>
            <a:blip r:embed="rId56" cstate="print"/>
            <a:srcRect/>
            <a:stretch>
              <a:fillRect/>
            </a:stretch>
          </p:blipFill>
          <p:spPr bwMode="auto">
            <a:xfrm>
              <a:off x="6483126" y="3429000"/>
              <a:ext cx="465138" cy="465138"/>
            </a:xfrm>
            <a:prstGeom prst="rect">
              <a:avLst/>
            </a:prstGeom>
            <a:grpFill/>
            <a:ln w="3175">
              <a:solidFill>
                <a:schemeClr val="bg1">
                  <a:lumMod val="75000"/>
                </a:schemeClr>
              </a:solidFill>
              <a:prstDash val="solid"/>
              <a:miter lim="800000"/>
              <a:headEnd/>
              <a:tailEnd/>
            </a:ln>
          </p:spPr>
        </p:pic>
        <p:pic>
          <p:nvPicPr>
            <p:cNvPr id="182" name="Picture 724"/>
            <p:cNvPicPr>
              <a:picLocks noChangeAspect="1" noChangeArrowheads="1"/>
            </p:cNvPicPr>
            <p:nvPr/>
          </p:nvPicPr>
          <p:blipFill>
            <a:blip r:embed="rId57" cstate="print"/>
            <a:srcRect/>
            <a:stretch>
              <a:fillRect/>
            </a:stretch>
          </p:blipFill>
          <p:spPr bwMode="auto">
            <a:xfrm>
              <a:off x="6516216" y="2204864"/>
              <a:ext cx="466725" cy="465138"/>
            </a:xfrm>
            <a:prstGeom prst="rect">
              <a:avLst/>
            </a:prstGeom>
            <a:grpFill/>
            <a:ln w="3175">
              <a:solidFill>
                <a:schemeClr val="bg1">
                  <a:lumMod val="75000"/>
                </a:schemeClr>
              </a:solidFill>
              <a:prstDash val="solid"/>
              <a:miter lim="800000"/>
              <a:headEnd/>
              <a:tailEnd/>
            </a:ln>
          </p:spPr>
        </p:pic>
        <p:pic>
          <p:nvPicPr>
            <p:cNvPr id="183" name="Picture 766"/>
            <p:cNvPicPr>
              <a:picLocks noChangeAspect="1" noChangeArrowheads="1"/>
            </p:cNvPicPr>
            <p:nvPr/>
          </p:nvPicPr>
          <p:blipFill>
            <a:blip r:embed="rId58" cstate="print"/>
            <a:srcRect/>
            <a:stretch>
              <a:fillRect/>
            </a:stretch>
          </p:blipFill>
          <p:spPr bwMode="auto">
            <a:xfrm>
              <a:off x="6732240" y="1340768"/>
              <a:ext cx="466725" cy="465138"/>
            </a:xfrm>
            <a:prstGeom prst="rect">
              <a:avLst/>
            </a:prstGeom>
            <a:grpFill/>
            <a:ln w="3175">
              <a:solidFill>
                <a:schemeClr val="bg1">
                  <a:lumMod val="75000"/>
                </a:schemeClr>
              </a:solidFill>
              <a:prstDash val="solid"/>
              <a:miter lim="800000"/>
              <a:headEnd/>
              <a:tailEnd/>
            </a:ln>
          </p:spPr>
        </p:pic>
        <p:pic>
          <p:nvPicPr>
            <p:cNvPr id="184" name="Picture 794"/>
            <p:cNvPicPr>
              <a:picLocks noChangeAspect="1" noChangeArrowheads="1"/>
            </p:cNvPicPr>
            <p:nvPr/>
          </p:nvPicPr>
          <p:blipFill>
            <a:blip r:embed="rId59" cstate="print"/>
            <a:srcRect/>
            <a:stretch>
              <a:fillRect/>
            </a:stretch>
          </p:blipFill>
          <p:spPr bwMode="auto">
            <a:xfrm>
              <a:off x="7164288" y="5013176"/>
              <a:ext cx="466725" cy="465138"/>
            </a:xfrm>
            <a:prstGeom prst="rect">
              <a:avLst/>
            </a:prstGeom>
            <a:grpFill/>
            <a:ln w="3175">
              <a:solidFill>
                <a:schemeClr val="bg1">
                  <a:lumMod val="75000"/>
                </a:schemeClr>
              </a:solidFill>
              <a:prstDash val="solid"/>
              <a:miter lim="800000"/>
              <a:headEnd/>
              <a:tailEnd/>
            </a:ln>
          </p:spPr>
        </p:pic>
        <p:pic>
          <p:nvPicPr>
            <p:cNvPr id="185" name="Picture 809"/>
            <p:cNvPicPr>
              <a:picLocks noChangeAspect="1" noChangeArrowheads="1"/>
            </p:cNvPicPr>
            <p:nvPr/>
          </p:nvPicPr>
          <p:blipFill>
            <a:blip r:embed="rId60" cstate="print"/>
            <a:srcRect/>
            <a:stretch>
              <a:fillRect/>
            </a:stretch>
          </p:blipFill>
          <p:spPr bwMode="auto">
            <a:xfrm>
              <a:off x="7092280" y="2564904"/>
              <a:ext cx="465138" cy="465138"/>
            </a:xfrm>
            <a:prstGeom prst="rect">
              <a:avLst/>
            </a:prstGeom>
            <a:grpFill/>
            <a:ln w="3175">
              <a:solidFill>
                <a:schemeClr val="bg1">
                  <a:lumMod val="75000"/>
                </a:schemeClr>
              </a:solidFill>
              <a:prstDash val="solid"/>
              <a:miter lim="800000"/>
              <a:headEnd/>
              <a:tailEnd/>
            </a:ln>
          </p:spPr>
        </p:pic>
        <p:pic>
          <p:nvPicPr>
            <p:cNvPr id="186" name="Picture 823"/>
            <p:cNvPicPr>
              <a:picLocks noChangeAspect="1" noChangeArrowheads="1"/>
            </p:cNvPicPr>
            <p:nvPr/>
          </p:nvPicPr>
          <p:blipFill>
            <a:blip r:embed="rId61" cstate="print"/>
            <a:srcRect/>
            <a:stretch>
              <a:fillRect/>
            </a:stretch>
          </p:blipFill>
          <p:spPr bwMode="auto">
            <a:xfrm>
              <a:off x="7164288" y="1196752"/>
              <a:ext cx="465138" cy="465138"/>
            </a:xfrm>
            <a:prstGeom prst="rect">
              <a:avLst/>
            </a:prstGeom>
            <a:grpFill/>
            <a:ln w="3175">
              <a:solidFill>
                <a:schemeClr val="bg1">
                  <a:lumMod val="75000"/>
                </a:schemeClr>
              </a:solidFill>
              <a:prstDash val="solid"/>
              <a:miter lim="800000"/>
              <a:headEnd/>
              <a:tailEnd/>
            </a:ln>
          </p:spPr>
        </p:pic>
        <p:pic>
          <p:nvPicPr>
            <p:cNvPr id="187" name="Picture 8"/>
            <p:cNvPicPr>
              <a:picLocks noChangeAspect="1" noChangeArrowheads="1"/>
            </p:cNvPicPr>
            <p:nvPr/>
          </p:nvPicPr>
          <p:blipFill>
            <a:blip r:embed="rId62" cstate="print"/>
            <a:srcRect/>
            <a:stretch>
              <a:fillRect/>
            </a:stretch>
          </p:blipFill>
          <p:spPr bwMode="auto">
            <a:xfrm>
              <a:off x="1907704" y="3199606"/>
              <a:ext cx="458788" cy="458788"/>
            </a:xfrm>
            <a:prstGeom prst="rect">
              <a:avLst/>
            </a:prstGeom>
            <a:grpFill/>
            <a:ln w="3175">
              <a:solidFill>
                <a:schemeClr val="bg1">
                  <a:lumMod val="75000"/>
                </a:schemeClr>
              </a:solidFill>
              <a:prstDash val="solid"/>
              <a:miter lim="800000"/>
              <a:headEnd/>
              <a:tailEnd/>
            </a:ln>
          </p:spPr>
        </p:pic>
        <p:pic>
          <p:nvPicPr>
            <p:cNvPr id="188" name="Picture 78"/>
            <p:cNvPicPr>
              <a:picLocks noChangeAspect="1" noChangeArrowheads="1"/>
            </p:cNvPicPr>
            <p:nvPr/>
          </p:nvPicPr>
          <p:blipFill>
            <a:blip r:embed="rId63" cstate="print"/>
            <a:srcRect/>
            <a:stretch>
              <a:fillRect/>
            </a:stretch>
          </p:blipFill>
          <p:spPr bwMode="auto">
            <a:xfrm>
              <a:off x="2411760" y="4509120"/>
              <a:ext cx="458788" cy="458788"/>
            </a:xfrm>
            <a:prstGeom prst="rect">
              <a:avLst/>
            </a:prstGeom>
            <a:grpFill/>
            <a:ln w="3175">
              <a:solidFill>
                <a:schemeClr val="bg1">
                  <a:lumMod val="75000"/>
                </a:schemeClr>
              </a:solidFill>
              <a:prstDash val="solid"/>
              <a:miter lim="800000"/>
              <a:headEnd/>
              <a:tailEnd/>
            </a:ln>
          </p:spPr>
        </p:pic>
        <p:pic>
          <p:nvPicPr>
            <p:cNvPr id="189" name="Picture 134"/>
            <p:cNvPicPr>
              <a:picLocks noChangeAspect="1" noChangeArrowheads="1"/>
            </p:cNvPicPr>
            <p:nvPr/>
          </p:nvPicPr>
          <p:blipFill>
            <a:blip r:embed="rId64" cstate="print"/>
            <a:srcRect/>
            <a:stretch>
              <a:fillRect/>
            </a:stretch>
          </p:blipFill>
          <p:spPr bwMode="auto">
            <a:xfrm>
              <a:off x="2627784" y="5805264"/>
              <a:ext cx="458788" cy="458788"/>
            </a:xfrm>
            <a:prstGeom prst="rect">
              <a:avLst/>
            </a:prstGeom>
            <a:grpFill/>
            <a:ln w="3175">
              <a:solidFill>
                <a:schemeClr val="bg1">
                  <a:lumMod val="75000"/>
                </a:schemeClr>
              </a:solidFill>
              <a:prstDash val="solid"/>
              <a:miter lim="800000"/>
              <a:headEnd/>
              <a:tailEnd/>
            </a:ln>
          </p:spPr>
        </p:pic>
        <p:pic>
          <p:nvPicPr>
            <p:cNvPr id="190" name="Picture 162"/>
            <p:cNvPicPr>
              <a:picLocks noChangeAspect="1" noChangeArrowheads="1"/>
            </p:cNvPicPr>
            <p:nvPr/>
          </p:nvPicPr>
          <p:blipFill>
            <a:blip r:embed="rId65" cstate="print"/>
            <a:srcRect/>
            <a:stretch>
              <a:fillRect/>
            </a:stretch>
          </p:blipFill>
          <p:spPr bwMode="auto">
            <a:xfrm>
              <a:off x="2843808" y="5517232"/>
              <a:ext cx="465138" cy="465138"/>
            </a:xfrm>
            <a:prstGeom prst="rect">
              <a:avLst/>
            </a:prstGeom>
            <a:grpFill/>
            <a:ln w="3175">
              <a:solidFill>
                <a:schemeClr val="bg1">
                  <a:lumMod val="75000"/>
                </a:schemeClr>
              </a:solidFill>
              <a:prstDash val="solid"/>
              <a:miter lim="800000"/>
              <a:headEnd/>
              <a:tailEnd/>
            </a:ln>
          </p:spPr>
        </p:pic>
        <p:pic>
          <p:nvPicPr>
            <p:cNvPr id="191" name="Picture 204"/>
            <p:cNvPicPr>
              <a:picLocks noChangeAspect="1" noChangeArrowheads="1"/>
            </p:cNvPicPr>
            <p:nvPr/>
          </p:nvPicPr>
          <p:blipFill>
            <a:blip r:embed="rId66" cstate="print"/>
            <a:srcRect/>
            <a:stretch>
              <a:fillRect/>
            </a:stretch>
          </p:blipFill>
          <p:spPr bwMode="auto">
            <a:xfrm>
              <a:off x="2987824" y="4149080"/>
              <a:ext cx="465138" cy="465138"/>
            </a:xfrm>
            <a:prstGeom prst="rect">
              <a:avLst/>
            </a:prstGeom>
            <a:grpFill/>
            <a:ln w="3175">
              <a:solidFill>
                <a:schemeClr val="bg1">
                  <a:lumMod val="75000"/>
                </a:schemeClr>
              </a:solidFill>
              <a:prstDash val="solid"/>
              <a:miter lim="800000"/>
              <a:headEnd/>
              <a:tailEnd/>
            </a:ln>
          </p:spPr>
        </p:pic>
        <p:pic>
          <p:nvPicPr>
            <p:cNvPr id="192" name="Picture 219"/>
            <p:cNvPicPr>
              <a:picLocks noChangeAspect="1" noChangeArrowheads="1"/>
            </p:cNvPicPr>
            <p:nvPr/>
          </p:nvPicPr>
          <p:blipFill>
            <a:blip r:embed="rId67" cstate="print"/>
            <a:srcRect/>
            <a:stretch>
              <a:fillRect/>
            </a:stretch>
          </p:blipFill>
          <p:spPr bwMode="auto">
            <a:xfrm>
              <a:off x="3098750" y="2027758"/>
              <a:ext cx="465138" cy="465138"/>
            </a:xfrm>
            <a:prstGeom prst="rect">
              <a:avLst/>
            </a:prstGeom>
            <a:grpFill/>
            <a:ln w="3175">
              <a:solidFill>
                <a:schemeClr val="bg1">
                  <a:lumMod val="75000"/>
                </a:schemeClr>
              </a:solidFill>
              <a:prstDash val="solid"/>
              <a:miter lim="800000"/>
              <a:headEnd/>
              <a:tailEnd/>
            </a:ln>
          </p:spPr>
        </p:pic>
        <p:pic>
          <p:nvPicPr>
            <p:cNvPr id="193" name="Picture 233"/>
            <p:cNvPicPr>
              <a:picLocks noChangeAspect="1" noChangeArrowheads="1"/>
            </p:cNvPicPr>
            <p:nvPr/>
          </p:nvPicPr>
          <p:blipFill>
            <a:blip r:embed="rId68" cstate="print"/>
            <a:srcRect/>
            <a:stretch>
              <a:fillRect/>
            </a:stretch>
          </p:blipFill>
          <p:spPr bwMode="auto">
            <a:xfrm>
              <a:off x="3275856" y="4365104"/>
              <a:ext cx="465138" cy="465138"/>
            </a:xfrm>
            <a:prstGeom prst="rect">
              <a:avLst/>
            </a:prstGeom>
            <a:grpFill/>
            <a:ln w="3175">
              <a:solidFill>
                <a:schemeClr val="bg1">
                  <a:lumMod val="75000"/>
                </a:schemeClr>
              </a:solidFill>
              <a:prstDash val="solid"/>
              <a:miter lim="800000"/>
              <a:headEnd/>
              <a:tailEnd/>
            </a:ln>
          </p:spPr>
        </p:pic>
        <p:pic>
          <p:nvPicPr>
            <p:cNvPr id="194" name="Picture 247"/>
            <p:cNvPicPr>
              <a:picLocks noChangeAspect="1" noChangeArrowheads="1"/>
            </p:cNvPicPr>
            <p:nvPr/>
          </p:nvPicPr>
          <p:blipFill>
            <a:blip r:embed="rId69" cstate="print"/>
            <a:srcRect/>
            <a:stretch>
              <a:fillRect/>
            </a:stretch>
          </p:blipFill>
          <p:spPr bwMode="auto">
            <a:xfrm>
              <a:off x="3347864" y="2420888"/>
              <a:ext cx="465138" cy="465138"/>
            </a:xfrm>
            <a:prstGeom prst="rect">
              <a:avLst/>
            </a:prstGeom>
            <a:grpFill/>
            <a:ln w="3175">
              <a:solidFill>
                <a:schemeClr val="bg1">
                  <a:lumMod val="75000"/>
                </a:schemeClr>
              </a:solidFill>
              <a:prstDash val="solid"/>
              <a:miter lim="800000"/>
              <a:headEnd/>
              <a:tailEnd/>
            </a:ln>
          </p:spPr>
        </p:pic>
        <p:pic>
          <p:nvPicPr>
            <p:cNvPr id="195" name="Picture 289"/>
            <p:cNvPicPr>
              <a:picLocks noChangeAspect="1" noChangeArrowheads="1"/>
            </p:cNvPicPr>
            <p:nvPr/>
          </p:nvPicPr>
          <p:blipFill>
            <a:blip r:embed="rId70" cstate="print"/>
            <a:srcRect/>
            <a:stretch>
              <a:fillRect/>
            </a:stretch>
          </p:blipFill>
          <p:spPr bwMode="auto">
            <a:xfrm>
              <a:off x="3563888" y="2962275"/>
              <a:ext cx="465138" cy="466725"/>
            </a:xfrm>
            <a:prstGeom prst="rect">
              <a:avLst/>
            </a:prstGeom>
            <a:grpFill/>
            <a:ln w="3175">
              <a:solidFill>
                <a:schemeClr val="bg1">
                  <a:lumMod val="75000"/>
                </a:schemeClr>
              </a:solidFill>
              <a:prstDash val="solid"/>
              <a:miter lim="800000"/>
              <a:headEnd/>
              <a:tailEnd/>
            </a:ln>
          </p:spPr>
        </p:pic>
        <p:pic>
          <p:nvPicPr>
            <p:cNvPr id="196" name="Picture 317"/>
            <p:cNvPicPr>
              <a:picLocks noChangeAspect="1" noChangeArrowheads="1"/>
            </p:cNvPicPr>
            <p:nvPr/>
          </p:nvPicPr>
          <p:blipFill>
            <a:blip r:embed="rId71" cstate="print"/>
            <a:srcRect/>
            <a:stretch>
              <a:fillRect/>
            </a:stretch>
          </p:blipFill>
          <p:spPr bwMode="auto">
            <a:xfrm>
              <a:off x="3707904" y="2204864"/>
              <a:ext cx="465138" cy="466725"/>
            </a:xfrm>
            <a:prstGeom prst="rect">
              <a:avLst/>
            </a:prstGeom>
            <a:grpFill/>
            <a:ln w="3175">
              <a:solidFill>
                <a:schemeClr val="bg1">
                  <a:lumMod val="75000"/>
                </a:schemeClr>
              </a:solidFill>
              <a:prstDash val="solid"/>
              <a:miter lim="800000"/>
              <a:headEnd/>
              <a:tailEnd/>
            </a:ln>
          </p:spPr>
        </p:pic>
        <p:pic>
          <p:nvPicPr>
            <p:cNvPr id="197" name="Picture 331"/>
            <p:cNvPicPr>
              <a:picLocks noChangeAspect="1" noChangeArrowheads="1"/>
            </p:cNvPicPr>
            <p:nvPr/>
          </p:nvPicPr>
          <p:blipFill>
            <a:blip r:embed="rId72" cstate="print"/>
            <a:srcRect/>
            <a:stretch>
              <a:fillRect/>
            </a:stretch>
          </p:blipFill>
          <p:spPr bwMode="auto">
            <a:xfrm>
              <a:off x="3779912" y="5517232"/>
              <a:ext cx="465138" cy="466725"/>
            </a:xfrm>
            <a:prstGeom prst="rect">
              <a:avLst/>
            </a:prstGeom>
            <a:grpFill/>
            <a:ln w="3175">
              <a:solidFill>
                <a:schemeClr val="bg1">
                  <a:lumMod val="75000"/>
                </a:schemeClr>
              </a:solidFill>
              <a:prstDash val="solid"/>
              <a:miter lim="800000"/>
              <a:headEnd/>
              <a:tailEnd/>
            </a:ln>
          </p:spPr>
        </p:pic>
        <p:pic>
          <p:nvPicPr>
            <p:cNvPr id="198" name="Picture 359"/>
            <p:cNvPicPr>
              <a:picLocks noChangeAspect="1" noChangeArrowheads="1"/>
            </p:cNvPicPr>
            <p:nvPr/>
          </p:nvPicPr>
          <p:blipFill>
            <a:blip r:embed="rId73" cstate="print"/>
            <a:srcRect/>
            <a:stretch>
              <a:fillRect/>
            </a:stretch>
          </p:blipFill>
          <p:spPr bwMode="auto">
            <a:xfrm>
              <a:off x="3923928" y="836712"/>
              <a:ext cx="465138" cy="466725"/>
            </a:xfrm>
            <a:prstGeom prst="rect">
              <a:avLst/>
            </a:prstGeom>
            <a:grpFill/>
            <a:ln w="3175">
              <a:solidFill>
                <a:schemeClr val="bg1">
                  <a:lumMod val="75000"/>
                </a:schemeClr>
              </a:solidFill>
              <a:prstDash val="solid"/>
              <a:miter lim="800000"/>
              <a:headEnd/>
              <a:tailEnd/>
            </a:ln>
          </p:spPr>
        </p:pic>
        <p:pic>
          <p:nvPicPr>
            <p:cNvPr id="199" name="Picture 458"/>
            <p:cNvPicPr>
              <a:picLocks noChangeAspect="1" noChangeArrowheads="1"/>
            </p:cNvPicPr>
            <p:nvPr/>
          </p:nvPicPr>
          <p:blipFill>
            <a:blip r:embed="rId74" cstate="print"/>
            <a:srcRect/>
            <a:stretch>
              <a:fillRect/>
            </a:stretch>
          </p:blipFill>
          <p:spPr bwMode="auto">
            <a:xfrm>
              <a:off x="4113212" y="3429000"/>
              <a:ext cx="458788" cy="460375"/>
            </a:xfrm>
            <a:prstGeom prst="rect">
              <a:avLst/>
            </a:prstGeom>
            <a:grpFill/>
            <a:ln w="3175">
              <a:solidFill>
                <a:schemeClr val="bg1">
                  <a:lumMod val="75000"/>
                </a:schemeClr>
              </a:solidFill>
              <a:prstDash val="solid"/>
              <a:miter lim="800000"/>
              <a:headEnd/>
              <a:tailEnd/>
            </a:ln>
          </p:spPr>
        </p:pic>
        <p:pic>
          <p:nvPicPr>
            <p:cNvPr id="200" name="Picture 472"/>
            <p:cNvPicPr>
              <a:picLocks noChangeAspect="1" noChangeArrowheads="1"/>
            </p:cNvPicPr>
            <p:nvPr/>
          </p:nvPicPr>
          <p:blipFill>
            <a:blip r:embed="rId75" cstate="print"/>
            <a:srcRect/>
            <a:stretch>
              <a:fillRect/>
            </a:stretch>
          </p:blipFill>
          <p:spPr bwMode="auto">
            <a:xfrm>
              <a:off x="4342606" y="664369"/>
              <a:ext cx="458788" cy="460375"/>
            </a:xfrm>
            <a:prstGeom prst="rect">
              <a:avLst/>
            </a:prstGeom>
            <a:grpFill/>
            <a:ln w="3175">
              <a:solidFill>
                <a:schemeClr val="bg1">
                  <a:lumMod val="75000"/>
                </a:schemeClr>
              </a:solidFill>
              <a:prstDash val="solid"/>
              <a:miter lim="800000"/>
              <a:headEnd/>
              <a:tailEnd/>
            </a:ln>
          </p:spPr>
        </p:pic>
        <p:pic>
          <p:nvPicPr>
            <p:cNvPr id="201" name="Picture 570"/>
            <p:cNvPicPr>
              <a:picLocks noChangeAspect="1" noChangeArrowheads="1"/>
            </p:cNvPicPr>
            <p:nvPr/>
          </p:nvPicPr>
          <p:blipFill>
            <a:blip r:embed="rId76" cstate="print"/>
            <a:srcRect/>
            <a:stretch>
              <a:fillRect/>
            </a:stretch>
          </p:blipFill>
          <p:spPr bwMode="auto">
            <a:xfrm>
              <a:off x="4572000" y="3196431"/>
              <a:ext cx="465138" cy="465138"/>
            </a:xfrm>
            <a:prstGeom prst="rect">
              <a:avLst/>
            </a:prstGeom>
            <a:grpFill/>
            <a:ln w="3175">
              <a:solidFill>
                <a:schemeClr val="bg1">
                  <a:lumMod val="75000"/>
                </a:schemeClr>
              </a:solidFill>
              <a:prstDash val="solid"/>
              <a:miter lim="800000"/>
              <a:headEnd/>
              <a:tailEnd/>
            </a:ln>
          </p:spPr>
        </p:pic>
        <p:pic>
          <p:nvPicPr>
            <p:cNvPr id="202" name="Picture 598"/>
            <p:cNvPicPr>
              <a:picLocks noChangeAspect="1" noChangeArrowheads="1"/>
            </p:cNvPicPr>
            <p:nvPr/>
          </p:nvPicPr>
          <p:blipFill>
            <a:blip r:embed="rId77" cstate="print"/>
            <a:srcRect/>
            <a:stretch>
              <a:fillRect/>
            </a:stretch>
          </p:blipFill>
          <p:spPr bwMode="auto">
            <a:xfrm>
              <a:off x="4572000" y="3284984"/>
              <a:ext cx="465138" cy="465138"/>
            </a:xfrm>
            <a:prstGeom prst="rect">
              <a:avLst/>
            </a:prstGeom>
            <a:grpFill/>
            <a:ln w="3175">
              <a:solidFill>
                <a:schemeClr val="bg1">
                  <a:lumMod val="75000"/>
                </a:schemeClr>
              </a:solidFill>
              <a:prstDash val="solid"/>
              <a:miter lim="800000"/>
              <a:headEnd/>
              <a:tailEnd/>
            </a:ln>
          </p:spPr>
        </p:pic>
        <p:pic>
          <p:nvPicPr>
            <p:cNvPr id="203" name="Picture 641"/>
            <p:cNvPicPr>
              <a:picLocks noChangeAspect="1" noChangeArrowheads="1"/>
            </p:cNvPicPr>
            <p:nvPr/>
          </p:nvPicPr>
          <p:blipFill>
            <a:blip r:embed="rId78" cstate="print"/>
            <a:srcRect/>
            <a:stretch>
              <a:fillRect/>
            </a:stretch>
          </p:blipFill>
          <p:spPr bwMode="auto">
            <a:xfrm>
              <a:off x="4572000" y="5589240"/>
              <a:ext cx="465138" cy="465138"/>
            </a:xfrm>
            <a:prstGeom prst="rect">
              <a:avLst/>
            </a:prstGeom>
            <a:grpFill/>
            <a:ln w="3175">
              <a:solidFill>
                <a:schemeClr val="bg1">
                  <a:lumMod val="75000"/>
                </a:schemeClr>
              </a:solidFill>
              <a:prstDash val="solid"/>
              <a:miter lim="800000"/>
              <a:headEnd/>
              <a:tailEnd/>
            </a:ln>
          </p:spPr>
        </p:pic>
        <p:pic>
          <p:nvPicPr>
            <p:cNvPr id="204" name="Picture 655"/>
            <p:cNvPicPr>
              <a:picLocks noChangeAspect="1" noChangeArrowheads="1"/>
            </p:cNvPicPr>
            <p:nvPr/>
          </p:nvPicPr>
          <p:blipFill>
            <a:blip r:embed="rId79" cstate="print"/>
            <a:srcRect/>
            <a:stretch>
              <a:fillRect/>
            </a:stretch>
          </p:blipFill>
          <p:spPr bwMode="auto">
            <a:xfrm>
              <a:off x="4970958" y="1163662"/>
              <a:ext cx="465138" cy="465138"/>
            </a:xfrm>
            <a:prstGeom prst="rect">
              <a:avLst/>
            </a:prstGeom>
            <a:grpFill/>
            <a:ln w="3175">
              <a:solidFill>
                <a:schemeClr val="bg1">
                  <a:lumMod val="75000"/>
                </a:schemeClr>
              </a:solidFill>
              <a:prstDash val="solid"/>
              <a:miter lim="800000"/>
              <a:headEnd/>
              <a:tailEnd/>
            </a:ln>
          </p:spPr>
        </p:pic>
        <p:pic>
          <p:nvPicPr>
            <p:cNvPr id="205" name="Picture 739"/>
            <p:cNvPicPr>
              <a:picLocks noChangeAspect="1" noChangeArrowheads="1"/>
            </p:cNvPicPr>
            <p:nvPr/>
          </p:nvPicPr>
          <p:blipFill>
            <a:blip r:embed="rId80" cstate="print"/>
            <a:srcRect/>
            <a:stretch>
              <a:fillRect/>
            </a:stretch>
          </p:blipFill>
          <p:spPr bwMode="auto">
            <a:xfrm>
              <a:off x="5364088" y="3035870"/>
              <a:ext cx="465138" cy="465138"/>
            </a:xfrm>
            <a:prstGeom prst="rect">
              <a:avLst/>
            </a:prstGeom>
            <a:grpFill/>
            <a:ln w="3175">
              <a:solidFill>
                <a:schemeClr val="bg1">
                  <a:lumMod val="75000"/>
                </a:schemeClr>
              </a:solidFill>
              <a:prstDash val="solid"/>
              <a:miter lim="800000"/>
              <a:headEnd/>
              <a:tailEnd/>
            </a:ln>
          </p:spPr>
        </p:pic>
        <p:pic>
          <p:nvPicPr>
            <p:cNvPr id="206" name="Picture 753"/>
            <p:cNvPicPr>
              <a:picLocks noChangeAspect="1" noChangeArrowheads="1"/>
            </p:cNvPicPr>
            <p:nvPr/>
          </p:nvPicPr>
          <p:blipFill>
            <a:blip r:embed="rId81" cstate="print"/>
            <a:srcRect/>
            <a:stretch>
              <a:fillRect/>
            </a:stretch>
          </p:blipFill>
          <p:spPr bwMode="auto">
            <a:xfrm>
              <a:off x="5796136" y="4365104"/>
              <a:ext cx="465138" cy="465138"/>
            </a:xfrm>
            <a:prstGeom prst="rect">
              <a:avLst/>
            </a:prstGeom>
            <a:grpFill/>
            <a:ln w="3175">
              <a:solidFill>
                <a:schemeClr val="bg1">
                  <a:lumMod val="75000"/>
                </a:schemeClr>
              </a:solidFill>
              <a:prstDash val="solid"/>
              <a:miter lim="800000"/>
              <a:headEnd/>
              <a:tailEnd/>
            </a:ln>
          </p:spPr>
        </p:pic>
        <p:pic>
          <p:nvPicPr>
            <p:cNvPr id="207" name="Picture 767"/>
            <p:cNvPicPr>
              <a:picLocks noChangeAspect="1" noChangeArrowheads="1"/>
            </p:cNvPicPr>
            <p:nvPr/>
          </p:nvPicPr>
          <p:blipFill>
            <a:blip r:embed="rId82" cstate="print"/>
            <a:srcRect/>
            <a:stretch>
              <a:fillRect/>
            </a:stretch>
          </p:blipFill>
          <p:spPr bwMode="auto">
            <a:xfrm>
              <a:off x="6156176" y="3429000"/>
              <a:ext cx="465138" cy="465138"/>
            </a:xfrm>
            <a:prstGeom prst="rect">
              <a:avLst/>
            </a:prstGeom>
            <a:grpFill/>
            <a:ln w="3175">
              <a:solidFill>
                <a:schemeClr val="bg1">
                  <a:lumMod val="75000"/>
                </a:schemeClr>
              </a:solidFill>
              <a:prstDash val="solid"/>
              <a:miter lim="800000"/>
              <a:headEnd/>
              <a:tailEnd/>
            </a:ln>
          </p:spPr>
        </p:pic>
        <p:pic>
          <p:nvPicPr>
            <p:cNvPr id="208" name="Picture 810"/>
            <p:cNvPicPr>
              <a:picLocks noChangeAspect="1" noChangeArrowheads="1"/>
            </p:cNvPicPr>
            <p:nvPr/>
          </p:nvPicPr>
          <p:blipFill>
            <a:blip r:embed="rId83" cstate="print"/>
            <a:srcRect/>
            <a:stretch>
              <a:fillRect/>
            </a:stretch>
          </p:blipFill>
          <p:spPr bwMode="auto">
            <a:xfrm>
              <a:off x="6372200" y="908720"/>
              <a:ext cx="465138" cy="465138"/>
            </a:xfrm>
            <a:prstGeom prst="rect">
              <a:avLst/>
            </a:prstGeom>
            <a:grpFill/>
            <a:ln w="3175">
              <a:solidFill>
                <a:schemeClr val="bg1">
                  <a:lumMod val="75000"/>
                </a:schemeClr>
              </a:solidFill>
              <a:prstDash val="solid"/>
              <a:miter lim="800000"/>
              <a:headEnd/>
              <a:tailEnd/>
            </a:ln>
          </p:spPr>
        </p:pic>
        <p:pic>
          <p:nvPicPr>
            <p:cNvPr id="209" name="Picture 824"/>
            <p:cNvPicPr>
              <a:picLocks noChangeAspect="1" noChangeArrowheads="1"/>
            </p:cNvPicPr>
            <p:nvPr/>
          </p:nvPicPr>
          <p:blipFill>
            <a:blip r:embed="rId84" cstate="print"/>
            <a:srcRect/>
            <a:stretch>
              <a:fillRect/>
            </a:stretch>
          </p:blipFill>
          <p:spPr bwMode="auto">
            <a:xfrm>
              <a:off x="6444208" y="3933056"/>
              <a:ext cx="465138" cy="465138"/>
            </a:xfrm>
            <a:prstGeom prst="rect">
              <a:avLst/>
            </a:prstGeom>
            <a:grpFill/>
            <a:ln w="3175">
              <a:solidFill>
                <a:schemeClr val="bg1">
                  <a:lumMod val="75000"/>
                </a:schemeClr>
              </a:solidFill>
              <a:prstDash val="solid"/>
              <a:miter lim="800000"/>
              <a:headEnd/>
              <a:tailEnd/>
            </a:ln>
          </p:spPr>
        </p:pic>
        <p:pic>
          <p:nvPicPr>
            <p:cNvPr id="210" name="Picture 838"/>
            <p:cNvPicPr>
              <a:picLocks noChangeAspect="1" noChangeArrowheads="1"/>
            </p:cNvPicPr>
            <p:nvPr/>
          </p:nvPicPr>
          <p:blipFill>
            <a:blip r:embed="rId85" cstate="print"/>
            <a:srcRect/>
            <a:stretch>
              <a:fillRect/>
            </a:stretch>
          </p:blipFill>
          <p:spPr bwMode="auto">
            <a:xfrm>
              <a:off x="6876256" y="3429000"/>
              <a:ext cx="465138" cy="465138"/>
            </a:xfrm>
            <a:prstGeom prst="rect">
              <a:avLst/>
            </a:prstGeom>
            <a:grpFill/>
            <a:ln w="3175">
              <a:solidFill>
                <a:schemeClr val="bg1">
                  <a:lumMod val="75000"/>
                </a:schemeClr>
              </a:solidFill>
              <a:prstDash val="solid"/>
              <a:miter lim="800000"/>
              <a:headEnd/>
              <a:tailEnd/>
            </a:ln>
          </p:spPr>
        </p:pic>
        <p:pic>
          <p:nvPicPr>
            <p:cNvPr id="211" name="Picture 870"/>
            <p:cNvPicPr>
              <a:picLocks noChangeAspect="1" noChangeArrowheads="1"/>
            </p:cNvPicPr>
            <p:nvPr/>
          </p:nvPicPr>
          <p:blipFill>
            <a:blip r:embed="rId86" cstate="print"/>
            <a:srcRect/>
            <a:stretch>
              <a:fillRect/>
            </a:stretch>
          </p:blipFill>
          <p:spPr bwMode="auto">
            <a:xfrm>
              <a:off x="7236296" y="3429000"/>
              <a:ext cx="458788" cy="458788"/>
            </a:xfrm>
            <a:prstGeom prst="rect">
              <a:avLst/>
            </a:prstGeom>
            <a:grpFill/>
            <a:ln w="3175">
              <a:solidFill>
                <a:schemeClr val="bg1">
                  <a:lumMod val="75000"/>
                </a:schemeClr>
              </a:solidFill>
              <a:prstDash val="solid"/>
              <a:miter lim="800000"/>
              <a:headEnd/>
              <a:tailEnd/>
            </a:ln>
          </p:spPr>
        </p:pic>
        <p:pic>
          <p:nvPicPr>
            <p:cNvPr id="212" name="Picture 884"/>
            <p:cNvPicPr>
              <a:picLocks noChangeAspect="1" noChangeArrowheads="1"/>
            </p:cNvPicPr>
            <p:nvPr/>
          </p:nvPicPr>
          <p:blipFill>
            <a:blip r:embed="rId87" cstate="print"/>
            <a:srcRect/>
            <a:stretch>
              <a:fillRect/>
            </a:stretch>
          </p:blipFill>
          <p:spPr bwMode="auto">
            <a:xfrm>
              <a:off x="7380312" y="1628800"/>
              <a:ext cx="458788" cy="458788"/>
            </a:xfrm>
            <a:prstGeom prst="rect">
              <a:avLst/>
            </a:prstGeom>
            <a:grpFill/>
            <a:ln w="3175">
              <a:solidFill>
                <a:schemeClr val="bg1">
                  <a:lumMod val="75000"/>
                </a:schemeClr>
              </a:solidFill>
              <a:prstDash val="solid"/>
              <a:miter lim="800000"/>
              <a:headEnd/>
              <a:tailEnd/>
            </a:ln>
          </p:spPr>
        </p:pic>
        <p:pic>
          <p:nvPicPr>
            <p:cNvPr id="213" name="Picture 472"/>
            <p:cNvPicPr>
              <a:picLocks noChangeAspect="1" noChangeArrowheads="1"/>
            </p:cNvPicPr>
            <p:nvPr/>
          </p:nvPicPr>
          <p:blipFill>
            <a:blip r:embed="rId88" cstate="print"/>
            <a:srcRect/>
            <a:stretch>
              <a:fillRect/>
            </a:stretch>
          </p:blipFill>
          <p:spPr bwMode="auto">
            <a:xfrm>
              <a:off x="6012160" y="1772816"/>
              <a:ext cx="458788" cy="460375"/>
            </a:xfrm>
            <a:prstGeom prst="rect">
              <a:avLst/>
            </a:prstGeom>
            <a:grpFill/>
            <a:ln w="3175">
              <a:solidFill>
                <a:schemeClr val="bg1">
                  <a:lumMod val="75000"/>
                </a:schemeClr>
              </a:solidFill>
              <a:prstDash val="solid"/>
              <a:miter lim="800000"/>
              <a:headEnd/>
              <a:tailEnd/>
            </a:ln>
          </p:spPr>
        </p:pic>
        <p:pic>
          <p:nvPicPr>
            <p:cNvPr id="214" name="Picture 50"/>
            <p:cNvPicPr>
              <a:picLocks noChangeAspect="1" noChangeArrowheads="1"/>
            </p:cNvPicPr>
            <p:nvPr/>
          </p:nvPicPr>
          <p:blipFill>
            <a:blip r:embed="rId89" cstate="print"/>
            <a:srcRect/>
            <a:stretch>
              <a:fillRect/>
            </a:stretch>
          </p:blipFill>
          <p:spPr bwMode="auto">
            <a:xfrm>
              <a:off x="2601044" y="4005064"/>
              <a:ext cx="458788" cy="458788"/>
            </a:xfrm>
            <a:prstGeom prst="rect">
              <a:avLst/>
            </a:prstGeom>
            <a:grpFill/>
            <a:ln w="3175">
              <a:solidFill>
                <a:schemeClr val="bg1">
                  <a:lumMod val="75000"/>
                </a:schemeClr>
              </a:solidFill>
              <a:prstDash val="solid"/>
              <a:miter lim="800000"/>
              <a:headEnd/>
              <a:tailEnd/>
            </a:ln>
          </p:spPr>
        </p:pic>
        <p:pic>
          <p:nvPicPr>
            <p:cNvPr id="215" name="Picture 316"/>
            <p:cNvPicPr>
              <a:picLocks noChangeAspect="1" noChangeArrowheads="1"/>
            </p:cNvPicPr>
            <p:nvPr/>
          </p:nvPicPr>
          <p:blipFill>
            <a:blip r:embed="rId90" cstate="print"/>
            <a:srcRect/>
            <a:stretch>
              <a:fillRect/>
            </a:stretch>
          </p:blipFill>
          <p:spPr bwMode="auto">
            <a:xfrm>
              <a:off x="3851920" y="3573016"/>
              <a:ext cx="466725" cy="466725"/>
            </a:xfrm>
            <a:prstGeom prst="rect">
              <a:avLst/>
            </a:prstGeom>
            <a:grpFill/>
            <a:ln w="3175">
              <a:solidFill>
                <a:schemeClr val="bg1">
                  <a:lumMod val="75000"/>
                </a:schemeClr>
              </a:solidFill>
              <a:prstDash val="solid"/>
              <a:miter lim="800000"/>
              <a:headEnd/>
              <a:tailEnd/>
            </a:ln>
          </p:spPr>
        </p:pic>
        <p:pic>
          <p:nvPicPr>
            <p:cNvPr id="216" name="Picture 134"/>
            <p:cNvPicPr>
              <a:picLocks noChangeAspect="1" noChangeArrowheads="1"/>
            </p:cNvPicPr>
            <p:nvPr/>
          </p:nvPicPr>
          <p:blipFill>
            <a:blip r:embed="rId91" cstate="print"/>
            <a:srcRect/>
            <a:stretch>
              <a:fillRect/>
            </a:stretch>
          </p:blipFill>
          <p:spPr bwMode="auto">
            <a:xfrm>
              <a:off x="3347864" y="1700808"/>
              <a:ext cx="458788" cy="458788"/>
            </a:xfrm>
            <a:prstGeom prst="rect">
              <a:avLst/>
            </a:prstGeom>
            <a:grpFill/>
            <a:ln w="3175">
              <a:solidFill>
                <a:schemeClr val="bg1">
                  <a:lumMod val="75000"/>
                </a:schemeClr>
              </a:solidFill>
              <a:prstDash val="solid"/>
              <a:miter lim="800000"/>
              <a:headEnd/>
              <a:tailEnd/>
            </a:ln>
          </p:spPr>
        </p:pic>
        <p:pic>
          <p:nvPicPr>
            <p:cNvPr id="217" name="Picture 105"/>
            <p:cNvPicPr>
              <a:picLocks noChangeAspect="1" noChangeArrowheads="1"/>
            </p:cNvPicPr>
            <p:nvPr/>
          </p:nvPicPr>
          <p:blipFill>
            <a:blip r:embed="rId92" cstate="print"/>
            <a:srcRect/>
            <a:stretch>
              <a:fillRect/>
            </a:stretch>
          </p:blipFill>
          <p:spPr bwMode="auto">
            <a:xfrm>
              <a:off x="2555776" y="2610172"/>
              <a:ext cx="458788" cy="458788"/>
            </a:xfrm>
            <a:prstGeom prst="rect">
              <a:avLst/>
            </a:prstGeom>
            <a:grpFill/>
            <a:ln w="3175">
              <a:solidFill>
                <a:schemeClr val="bg1">
                  <a:lumMod val="75000"/>
                </a:schemeClr>
              </a:solidFill>
              <a:prstDash val="solid"/>
              <a:miter lim="800000"/>
              <a:headEnd/>
              <a:tailEnd/>
            </a:ln>
          </p:spPr>
        </p:pic>
        <p:pic>
          <p:nvPicPr>
            <p:cNvPr id="218" name="Picture 233"/>
            <p:cNvPicPr>
              <a:picLocks noChangeAspect="1" noChangeArrowheads="1"/>
            </p:cNvPicPr>
            <p:nvPr/>
          </p:nvPicPr>
          <p:blipFill>
            <a:blip r:embed="rId93" cstate="print"/>
            <a:srcRect/>
            <a:stretch>
              <a:fillRect/>
            </a:stretch>
          </p:blipFill>
          <p:spPr bwMode="auto">
            <a:xfrm>
              <a:off x="4106862" y="4797152"/>
              <a:ext cx="465138" cy="465138"/>
            </a:xfrm>
            <a:prstGeom prst="rect">
              <a:avLst/>
            </a:prstGeom>
            <a:grpFill/>
            <a:ln w="3175">
              <a:solidFill>
                <a:schemeClr val="bg1">
                  <a:lumMod val="75000"/>
                </a:schemeClr>
              </a:solidFill>
              <a:prstDash val="solid"/>
              <a:miter lim="800000"/>
              <a:headEnd/>
              <a:tailEnd/>
            </a:ln>
          </p:spPr>
        </p:pic>
        <p:pic>
          <p:nvPicPr>
            <p:cNvPr id="219" name="Picture 218"/>
            <p:cNvPicPr>
              <a:picLocks noChangeAspect="1" noChangeArrowheads="1"/>
            </p:cNvPicPr>
            <p:nvPr/>
          </p:nvPicPr>
          <p:blipFill>
            <a:blip r:embed="rId94" cstate="print"/>
            <a:srcRect/>
            <a:stretch>
              <a:fillRect/>
            </a:stretch>
          </p:blipFill>
          <p:spPr bwMode="auto">
            <a:xfrm>
              <a:off x="3097163" y="5124102"/>
              <a:ext cx="466725" cy="465138"/>
            </a:xfrm>
            <a:prstGeom prst="rect">
              <a:avLst/>
            </a:prstGeom>
            <a:grpFill/>
            <a:ln w="3175">
              <a:solidFill>
                <a:schemeClr val="bg1">
                  <a:lumMod val="75000"/>
                </a:schemeClr>
              </a:solidFill>
              <a:prstDash val="solid"/>
              <a:miter lim="800000"/>
              <a:headEnd/>
              <a:tailEnd/>
            </a:ln>
          </p:spPr>
        </p:pic>
        <p:pic>
          <p:nvPicPr>
            <p:cNvPr id="220" name="Picture 106"/>
            <p:cNvPicPr>
              <a:picLocks noChangeAspect="1" noChangeArrowheads="1"/>
            </p:cNvPicPr>
            <p:nvPr/>
          </p:nvPicPr>
          <p:blipFill>
            <a:blip r:embed="rId95" cstate="print"/>
            <a:srcRect/>
            <a:stretch>
              <a:fillRect/>
            </a:stretch>
          </p:blipFill>
          <p:spPr bwMode="auto">
            <a:xfrm>
              <a:off x="2483768" y="3429000"/>
              <a:ext cx="458788" cy="458788"/>
            </a:xfrm>
            <a:prstGeom prst="rect">
              <a:avLst/>
            </a:prstGeom>
            <a:grpFill/>
            <a:ln w="3175">
              <a:solidFill>
                <a:schemeClr val="bg1">
                  <a:lumMod val="75000"/>
                </a:schemeClr>
              </a:solidFill>
              <a:prstDash val="solid"/>
              <a:miter lim="800000"/>
              <a:headEnd/>
              <a:tailEnd/>
            </a:ln>
          </p:spPr>
        </p:pic>
        <p:pic>
          <p:nvPicPr>
            <p:cNvPr id="221" name="Picture 8"/>
            <p:cNvPicPr>
              <a:picLocks noChangeAspect="1" noChangeArrowheads="1"/>
            </p:cNvPicPr>
            <p:nvPr/>
          </p:nvPicPr>
          <p:blipFill>
            <a:blip r:embed="rId96" cstate="print"/>
            <a:srcRect/>
            <a:stretch>
              <a:fillRect/>
            </a:stretch>
          </p:blipFill>
          <p:spPr bwMode="auto">
            <a:xfrm>
              <a:off x="2241004" y="3212976"/>
              <a:ext cx="458788" cy="458788"/>
            </a:xfrm>
            <a:prstGeom prst="rect">
              <a:avLst/>
            </a:prstGeom>
            <a:grpFill/>
            <a:ln w="3175">
              <a:solidFill>
                <a:schemeClr val="bg1">
                  <a:lumMod val="75000"/>
                </a:schemeClr>
              </a:solidFill>
              <a:prstDash val="solid"/>
              <a:miter lim="800000"/>
              <a:headEnd/>
              <a:tailEnd/>
            </a:ln>
          </p:spPr>
        </p:pic>
        <p:pic>
          <p:nvPicPr>
            <p:cNvPr id="222" name="Picture 443"/>
            <p:cNvPicPr>
              <a:picLocks noChangeAspect="1" noChangeArrowheads="1"/>
            </p:cNvPicPr>
            <p:nvPr/>
          </p:nvPicPr>
          <p:blipFill>
            <a:blip r:embed="rId97" cstate="print"/>
            <a:srcRect/>
            <a:stretch>
              <a:fillRect/>
            </a:stretch>
          </p:blipFill>
          <p:spPr bwMode="auto">
            <a:xfrm>
              <a:off x="4615681" y="1628800"/>
              <a:ext cx="460375" cy="460375"/>
            </a:xfrm>
            <a:prstGeom prst="rect">
              <a:avLst/>
            </a:prstGeom>
            <a:grpFill/>
            <a:ln w="3175">
              <a:solidFill>
                <a:schemeClr val="bg1">
                  <a:lumMod val="75000"/>
                </a:schemeClr>
              </a:solidFill>
              <a:prstDash val="solid"/>
              <a:miter lim="800000"/>
              <a:headEnd/>
              <a:tailEnd/>
            </a:ln>
          </p:spPr>
        </p:pic>
        <p:pic>
          <p:nvPicPr>
            <p:cNvPr id="223" name="Picture 429"/>
            <p:cNvPicPr>
              <a:picLocks noChangeAspect="1" noChangeArrowheads="1"/>
            </p:cNvPicPr>
            <p:nvPr/>
          </p:nvPicPr>
          <p:blipFill>
            <a:blip r:embed="rId98" cstate="print"/>
            <a:srcRect/>
            <a:stretch>
              <a:fillRect/>
            </a:stretch>
          </p:blipFill>
          <p:spPr bwMode="auto">
            <a:xfrm>
              <a:off x="4113212" y="5733256"/>
              <a:ext cx="458788" cy="460375"/>
            </a:xfrm>
            <a:prstGeom prst="rect">
              <a:avLst/>
            </a:prstGeom>
            <a:grpFill/>
            <a:ln w="3175">
              <a:solidFill>
                <a:schemeClr val="bg1">
                  <a:lumMod val="75000"/>
                </a:schemeClr>
              </a:solidFill>
              <a:prstDash val="solid"/>
              <a:miter lim="800000"/>
              <a:headEnd/>
              <a:tailEnd/>
            </a:ln>
          </p:spPr>
        </p:pic>
        <p:pic>
          <p:nvPicPr>
            <p:cNvPr id="224" name="Picture 189"/>
            <p:cNvPicPr>
              <a:picLocks noChangeAspect="1" noChangeArrowheads="1"/>
            </p:cNvPicPr>
            <p:nvPr/>
          </p:nvPicPr>
          <p:blipFill>
            <a:blip r:embed="rId99" cstate="print"/>
            <a:srcRect/>
            <a:stretch>
              <a:fillRect/>
            </a:stretch>
          </p:blipFill>
          <p:spPr bwMode="auto">
            <a:xfrm>
              <a:off x="3131840" y="3755950"/>
              <a:ext cx="466725" cy="465138"/>
            </a:xfrm>
            <a:prstGeom prst="rect">
              <a:avLst/>
            </a:prstGeom>
            <a:grpFill/>
            <a:ln w="3175">
              <a:solidFill>
                <a:schemeClr val="bg1">
                  <a:lumMod val="75000"/>
                </a:schemeClr>
              </a:solidFill>
              <a:prstDash val="solid"/>
              <a:miter lim="800000"/>
              <a:headEnd/>
              <a:tailEnd/>
            </a:ln>
          </p:spPr>
        </p:pic>
        <p:pic>
          <p:nvPicPr>
            <p:cNvPr id="225" name="Picture 106"/>
            <p:cNvPicPr>
              <a:picLocks noChangeAspect="1" noChangeArrowheads="1"/>
            </p:cNvPicPr>
            <p:nvPr/>
          </p:nvPicPr>
          <p:blipFill>
            <a:blip r:embed="rId100" cstate="print"/>
            <a:srcRect/>
            <a:stretch>
              <a:fillRect/>
            </a:stretch>
          </p:blipFill>
          <p:spPr bwMode="auto">
            <a:xfrm>
              <a:off x="3393132" y="5490492"/>
              <a:ext cx="458788" cy="458788"/>
            </a:xfrm>
            <a:prstGeom prst="rect">
              <a:avLst/>
            </a:prstGeom>
            <a:grpFill/>
            <a:ln w="3175">
              <a:solidFill>
                <a:schemeClr val="bg1">
                  <a:lumMod val="75000"/>
                </a:schemeClr>
              </a:solidFill>
              <a:prstDash val="solid"/>
              <a:miter lim="800000"/>
              <a:headEnd/>
              <a:tailEnd/>
            </a:ln>
          </p:spPr>
        </p:pic>
        <p:pic>
          <p:nvPicPr>
            <p:cNvPr id="226" name="Picture 358"/>
            <p:cNvPicPr>
              <a:picLocks noChangeAspect="1" noChangeArrowheads="1"/>
            </p:cNvPicPr>
            <p:nvPr/>
          </p:nvPicPr>
          <p:blipFill>
            <a:blip r:embed="rId101" cstate="print"/>
            <a:srcRect/>
            <a:stretch>
              <a:fillRect/>
            </a:stretch>
          </p:blipFill>
          <p:spPr bwMode="auto">
            <a:xfrm>
              <a:off x="3923928" y="5589240"/>
              <a:ext cx="466725" cy="466725"/>
            </a:xfrm>
            <a:prstGeom prst="rect">
              <a:avLst/>
            </a:prstGeom>
            <a:grpFill/>
            <a:ln w="3175">
              <a:solidFill>
                <a:schemeClr val="bg1">
                  <a:lumMod val="75000"/>
                </a:schemeClr>
              </a:solidFill>
              <a:prstDash val="solid"/>
              <a:miter lim="800000"/>
              <a:headEnd/>
              <a:tailEnd/>
            </a:ln>
          </p:spPr>
        </p:pic>
        <p:pic>
          <p:nvPicPr>
            <p:cNvPr id="227" name="Picture 302"/>
            <p:cNvPicPr>
              <a:picLocks noChangeAspect="1" noChangeArrowheads="1"/>
            </p:cNvPicPr>
            <p:nvPr/>
          </p:nvPicPr>
          <p:blipFill>
            <a:blip r:embed="rId102" cstate="print"/>
            <a:srcRect/>
            <a:stretch>
              <a:fillRect/>
            </a:stretch>
          </p:blipFill>
          <p:spPr bwMode="auto">
            <a:xfrm>
              <a:off x="3707904" y="2708920"/>
              <a:ext cx="466725" cy="466725"/>
            </a:xfrm>
            <a:prstGeom prst="rect">
              <a:avLst/>
            </a:prstGeom>
            <a:grpFill/>
            <a:ln w="3175">
              <a:solidFill>
                <a:schemeClr val="bg1">
                  <a:lumMod val="75000"/>
                </a:schemeClr>
              </a:solidFill>
              <a:prstDash val="solid"/>
              <a:miter lim="800000"/>
              <a:headEnd/>
              <a:tailEnd/>
            </a:ln>
          </p:spPr>
        </p:pic>
        <p:pic>
          <p:nvPicPr>
            <p:cNvPr id="228" name="Picture 92"/>
            <p:cNvPicPr>
              <a:picLocks noChangeAspect="1" noChangeArrowheads="1"/>
            </p:cNvPicPr>
            <p:nvPr/>
          </p:nvPicPr>
          <p:blipFill>
            <a:blip r:embed="rId103" cstate="print"/>
            <a:srcRect/>
            <a:stretch>
              <a:fillRect/>
            </a:stretch>
          </p:blipFill>
          <p:spPr bwMode="auto">
            <a:xfrm>
              <a:off x="3419872" y="4293096"/>
              <a:ext cx="458788" cy="458788"/>
            </a:xfrm>
            <a:prstGeom prst="rect">
              <a:avLst/>
            </a:prstGeom>
            <a:grpFill/>
            <a:ln w="3175">
              <a:solidFill>
                <a:schemeClr val="bg1">
                  <a:lumMod val="75000"/>
                </a:schemeClr>
              </a:solidFill>
              <a:prstDash val="solid"/>
              <a:miter lim="800000"/>
              <a:headEnd/>
              <a:tailEnd/>
            </a:ln>
          </p:spPr>
        </p:pic>
        <p:pic>
          <p:nvPicPr>
            <p:cNvPr id="229" name="Picture 330"/>
            <p:cNvPicPr>
              <a:picLocks noChangeAspect="1" noChangeArrowheads="1"/>
            </p:cNvPicPr>
            <p:nvPr/>
          </p:nvPicPr>
          <p:blipFill>
            <a:blip r:embed="rId104" cstate="print"/>
            <a:srcRect/>
            <a:stretch>
              <a:fillRect/>
            </a:stretch>
          </p:blipFill>
          <p:spPr bwMode="auto">
            <a:xfrm>
              <a:off x="3779912" y="4077072"/>
              <a:ext cx="466725" cy="466725"/>
            </a:xfrm>
            <a:prstGeom prst="rect">
              <a:avLst/>
            </a:prstGeom>
            <a:grpFill/>
            <a:ln w="3175">
              <a:solidFill>
                <a:schemeClr val="bg1">
                  <a:lumMod val="75000"/>
                </a:schemeClr>
              </a:solidFill>
              <a:prstDash val="solid"/>
              <a:miter lim="800000"/>
              <a:headEnd/>
              <a:tailEnd/>
            </a:ln>
          </p:spPr>
        </p:pic>
        <p:pic>
          <p:nvPicPr>
            <p:cNvPr id="230" name="Picture 400"/>
            <p:cNvPicPr>
              <a:picLocks noChangeAspect="1" noChangeArrowheads="1"/>
            </p:cNvPicPr>
            <p:nvPr/>
          </p:nvPicPr>
          <p:blipFill>
            <a:blip r:embed="rId105" cstate="print"/>
            <a:srcRect/>
            <a:stretch>
              <a:fillRect/>
            </a:stretch>
          </p:blipFill>
          <p:spPr bwMode="auto">
            <a:xfrm>
              <a:off x="4106862" y="3933056"/>
              <a:ext cx="465138" cy="466725"/>
            </a:xfrm>
            <a:prstGeom prst="rect">
              <a:avLst/>
            </a:prstGeom>
            <a:grpFill/>
            <a:ln w="3175">
              <a:solidFill>
                <a:schemeClr val="bg1">
                  <a:lumMod val="75000"/>
                </a:schemeClr>
              </a:solidFill>
              <a:prstDash val="solid"/>
              <a:miter lim="800000"/>
              <a:headEnd/>
              <a:tailEnd/>
            </a:ln>
          </p:spPr>
        </p:pic>
        <p:pic>
          <p:nvPicPr>
            <p:cNvPr id="231" name="Picture 64"/>
            <p:cNvPicPr>
              <a:picLocks noChangeAspect="1" noChangeArrowheads="1"/>
            </p:cNvPicPr>
            <p:nvPr/>
          </p:nvPicPr>
          <p:blipFill>
            <a:blip r:embed="rId106" cstate="print"/>
            <a:srcRect/>
            <a:stretch>
              <a:fillRect/>
            </a:stretch>
          </p:blipFill>
          <p:spPr bwMode="auto">
            <a:xfrm>
              <a:off x="2915816" y="3199606"/>
              <a:ext cx="458788" cy="458788"/>
            </a:xfrm>
            <a:prstGeom prst="rect">
              <a:avLst/>
            </a:prstGeom>
            <a:grpFill/>
            <a:ln w="3175">
              <a:solidFill>
                <a:schemeClr val="bg1">
                  <a:lumMod val="75000"/>
                </a:schemeClr>
              </a:solidFill>
              <a:prstDash val="solid"/>
              <a:miter lim="800000"/>
              <a:headEnd/>
              <a:tailEnd/>
            </a:ln>
          </p:spPr>
        </p:pic>
      </p:grpSp>
      <p:sp>
        <p:nvSpPr>
          <p:cNvPr id="116" name="TextBox 115">
            <a:extLst>
              <a:ext uri="{FF2B5EF4-FFF2-40B4-BE49-F238E27FC236}">
                <a16:creationId xmlns:a16="http://schemas.microsoft.com/office/drawing/2014/main" id="{72D67888-AA91-4057-83B3-BFB350CC34EF}"/>
              </a:ext>
            </a:extLst>
          </p:cNvPr>
          <p:cNvSpPr txBox="1"/>
          <p:nvPr/>
        </p:nvSpPr>
        <p:spPr>
          <a:xfrm>
            <a:off x="756687" y="6166003"/>
            <a:ext cx="1812099" cy="369332"/>
          </a:xfrm>
          <a:prstGeom prst="rect">
            <a:avLst/>
          </a:prstGeom>
          <a:noFill/>
        </p:spPr>
        <p:txBody>
          <a:bodyPr wrap="none" rtlCol="0">
            <a:spAutoFit/>
          </a:bodyPr>
          <a:lstStyle/>
          <a:p>
            <a:r>
              <a:rPr lang="en-GB" dirty="0"/>
              <a:t>Cossell et al 2015</a:t>
            </a:r>
          </a:p>
        </p:txBody>
      </p:sp>
    </p:spTree>
    <p:extLst>
      <p:ext uri="{BB962C8B-B14F-4D97-AF65-F5344CB8AC3E}">
        <p14:creationId xmlns:p14="http://schemas.microsoft.com/office/powerpoint/2010/main" val="134891937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2073687" y="82957"/>
            <a:ext cx="7704856" cy="461665"/>
          </a:xfrm>
          <a:prstGeom prst="rect">
            <a:avLst/>
          </a:prstGeom>
          <a:noFill/>
        </p:spPr>
        <p:txBody>
          <a:bodyPr wrap="square" rtlCol="0">
            <a:spAutoFit/>
          </a:bodyPr>
          <a:lstStyle/>
          <a:p>
            <a:pPr algn="ctr"/>
            <a:r>
              <a:rPr lang="en-US" sz="2400" dirty="0">
                <a:cs typeface="Arial" pitchFamily="34" charset="0"/>
              </a:rPr>
              <a:t>Subthreshold responses to drifting gratings</a:t>
            </a:r>
          </a:p>
        </p:txBody>
      </p:sp>
      <p:pic>
        <p:nvPicPr>
          <p:cNvPr id="6" name="Episodic.avi">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cstate="print"/>
          <a:stretch>
            <a:fillRect/>
          </a:stretch>
        </p:blipFill>
        <p:spPr>
          <a:xfrm>
            <a:off x="3341086" y="1006129"/>
            <a:ext cx="1458771" cy="1045867"/>
          </a:xfrm>
          <a:prstGeom prst="rect">
            <a:avLst/>
          </a:prstGeom>
          <a:ln>
            <a:solidFill>
              <a:schemeClr val="tx1"/>
            </a:solidFill>
          </a:ln>
        </p:spPr>
      </p:pic>
      <p:sp>
        <p:nvSpPr>
          <p:cNvPr id="114" name="TextBox 113"/>
          <p:cNvSpPr txBox="1"/>
          <p:nvPr/>
        </p:nvSpPr>
        <p:spPr>
          <a:xfrm>
            <a:off x="3385404" y="720949"/>
            <a:ext cx="1486460" cy="307777"/>
          </a:xfrm>
          <a:prstGeom prst="rect">
            <a:avLst/>
          </a:prstGeom>
          <a:noFill/>
        </p:spPr>
        <p:txBody>
          <a:bodyPr wrap="square" rtlCol="0">
            <a:spAutoFit/>
          </a:bodyPr>
          <a:lstStyle/>
          <a:p>
            <a:r>
              <a:rPr lang="en-GB" sz="1400" dirty="0">
                <a:solidFill>
                  <a:prstClr val="black"/>
                </a:solidFill>
                <a:latin typeface="Arial" pitchFamily="34" charset="0"/>
                <a:cs typeface="Arial" pitchFamily="34" charset="0"/>
              </a:rPr>
              <a:t>Drifting gratings</a:t>
            </a:r>
          </a:p>
        </p:txBody>
      </p:sp>
      <p:sp>
        <p:nvSpPr>
          <p:cNvPr id="115" name="TextBox 114"/>
          <p:cNvSpPr txBox="1"/>
          <p:nvPr/>
        </p:nvSpPr>
        <p:spPr>
          <a:xfrm>
            <a:off x="5591944" y="744960"/>
            <a:ext cx="4004622" cy="307777"/>
          </a:xfrm>
          <a:prstGeom prst="rect">
            <a:avLst/>
          </a:prstGeom>
          <a:noFill/>
        </p:spPr>
        <p:txBody>
          <a:bodyPr wrap="none" rtlCol="0">
            <a:spAutoFit/>
          </a:bodyPr>
          <a:lstStyle/>
          <a:p>
            <a:r>
              <a:rPr lang="en-GB" sz="1400" i="1" dirty="0">
                <a:solidFill>
                  <a:prstClr val="black"/>
                </a:solidFill>
                <a:latin typeface="Arial" pitchFamily="34" charset="0"/>
                <a:cs typeface="Arial" pitchFamily="34" charset="0"/>
              </a:rPr>
              <a:t>In vivo </a:t>
            </a:r>
            <a:r>
              <a:rPr lang="en-GB" sz="1400" dirty="0">
                <a:solidFill>
                  <a:prstClr val="black"/>
                </a:solidFill>
                <a:latin typeface="Arial" pitchFamily="34" charset="0"/>
                <a:cs typeface="Arial" pitchFamily="34" charset="0"/>
              </a:rPr>
              <a:t>whole-cell recording (L2/3 pyramidal cell)</a:t>
            </a:r>
            <a:endParaRPr lang="en-GB" sz="1400" i="1" dirty="0">
              <a:solidFill>
                <a:prstClr val="black"/>
              </a:solidFill>
              <a:latin typeface="Arial" pitchFamily="34" charset="0"/>
              <a:cs typeface="Arial" pitchFamily="34" charset="0"/>
            </a:endParaRPr>
          </a:p>
        </p:txBody>
      </p:sp>
      <p:grpSp>
        <p:nvGrpSpPr>
          <p:cNvPr id="131" name="Group 130"/>
          <p:cNvGrpSpPr/>
          <p:nvPr/>
        </p:nvGrpSpPr>
        <p:grpSpPr>
          <a:xfrm>
            <a:off x="5256622" y="1454509"/>
            <a:ext cx="4393364" cy="669091"/>
            <a:chOff x="1050926" y="2006601"/>
            <a:chExt cx="6753225" cy="3011488"/>
          </a:xfrm>
        </p:grpSpPr>
        <p:sp>
          <p:nvSpPr>
            <p:cNvPr id="132" name="Freeform 5"/>
            <p:cNvSpPr>
              <a:spLocks/>
            </p:cNvSpPr>
            <p:nvPr/>
          </p:nvSpPr>
          <p:spPr bwMode="auto">
            <a:xfrm>
              <a:off x="7550151" y="4557713"/>
              <a:ext cx="49213" cy="231775"/>
            </a:xfrm>
            <a:custGeom>
              <a:avLst/>
              <a:gdLst>
                <a:gd name="T0" fmla="*/ 1 w 31"/>
                <a:gd name="T1" fmla="*/ 2 h 146"/>
                <a:gd name="T2" fmla="*/ 1 w 31"/>
                <a:gd name="T3" fmla="*/ 26 h 146"/>
                <a:gd name="T4" fmla="*/ 3 w 31"/>
                <a:gd name="T5" fmla="*/ 48 h 146"/>
                <a:gd name="T6" fmla="*/ 3 w 31"/>
                <a:gd name="T7" fmla="*/ 49 h 146"/>
                <a:gd name="T8" fmla="*/ 3 w 31"/>
                <a:gd name="T9" fmla="*/ 68 h 146"/>
                <a:gd name="T10" fmla="*/ 4 w 31"/>
                <a:gd name="T11" fmla="*/ 69 h 146"/>
                <a:gd name="T12" fmla="*/ 4 w 31"/>
                <a:gd name="T13" fmla="*/ 70 h 146"/>
                <a:gd name="T14" fmla="*/ 4 w 31"/>
                <a:gd name="T15" fmla="*/ 82 h 146"/>
                <a:gd name="T16" fmla="*/ 5 w 31"/>
                <a:gd name="T17" fmla="*/ 95 h 146"/>
                <a:gd name="T18" fmla="*/ 5 w 31"/>
                <a:gd name="T19" fmla="*/ 76 h 146"/>
                <a:gd name="T20" fmla="*/ 6 w 31"/>
                <a:gd name="T21" fmla="*/ 84 h 146"/>
                <a:gd name="T22" fmla="*/ 6 w 31"/>
                <a:gd name="T23" fmla="*/ 60 h 146"/>
                <a:gd name="T24" fmla="*/ 6 w 31"/>
                <a:gd name="T25" fmla="*/ 78 h 146"/>
                <a:gd name="T26" fmla="*/ 8 w 31"/>
                <a:gd name="T27" fmla="*/ 80 h 146"/>
                <a:gd name="T28" fmla="*/ 8 w 31"/>
                <a:gd name="T29" fmla="*/ 69 h 146"/>
                <a:gd name="T30" fmla="*/ 8 w 31"/>
                <a:gd name="T31" fmla="*/ 84 h 146"/>
                <a:gd name="T32" fmla="*/ 9 w 31"/>
                <a:gd name="T33" fmla="*/ 85 h 146"/>
                <a:gd name="T34" fmla="*/ 9 w 31"/>
                <a:gd name="T35" fmla="*/ 93 h 146"/>
                <a:gd name="T36" fmla="*/ 10 w 31"/>
                <a:gd name="T37" fmla="*/ 98 h 146"/>
                <a:gd name="T38" fmla="*/ 10 w 31"/>
                <a:gd name="T39" fmla="*/ 101 h 146"/>
                <a:gd name="T40" fmla="*/ 10 w 31"/>
                <a:gd name="T41" fmla="*/ 102 h 146"/>
                <a:gd name="T42" fmla="*/ 12 w 31"/>
                <a:gd name="T43" fmla="*/ 104 h 146"/>
                <a:gd name="T44" fmla="*/ 12 w 31"/>
                <a:gd name="T45" fmla="*/ 112 h 146"/>
                <a:gd name="T46" fmla="*/ 12 w 31"/>
                <a:gd name="T47" fmla="*/ 90 h 146"/>
                <a:gd name="T48" fmla="*/ 13 w 31"/>
                <a:gd name="T49" fmla="*/ 78 h 146"/>
                <a:gd name="T50" fmla="*/ 13 w 31"/>
                <a:gd name="T51" fmla="*/ 99 h 146"/>
                <a:gd name="T52" fmla="*/ 14 w 31"/>
                <a:gd name="T53" fmla="*/ 65 h 146"/>
                <a:gd name="T54" fmla="*/ 14 w 31"/>
                <a:gd name="T55" fmla="*/ 91 h 146"/>
                <a:gd name="T56" fmla="*/ 16 w 31"/>
                <a:gd name="T57" fmla="*/ 69 h 146"/>
                <a:gd name="T58" fmla="*/ 16 w 31"/>
                <a:gd name="T59" fmla="*/ 90 h 146"/>
                <a:gd name="T60" fmla="*/ 16 w 31"/>
                <a:gd name="T61" fmla="*/ 86 h 146"/>
                <a:gd name="T62" fmla="*/ 17 w 31"/>
                <a:gd name="T63" fmla="*/ 101 h 146"/>
                <a:gd name="T64" fmla="*/ 17 w 31"/>
                <a:gd name="T65" fmla="*/ 102 h 146"/>
                <a:gd name="T66" fmla="*/ 17 w 31"/>
                <a:gd name="T67" fmla="*/ 111 h 146"/>
                <a:gd name="T68" fmla="*/ 18 w 31"/>
                <a:gd name="T69" fmla="*/ 121 h 146"/>
                <a:gd name="T70" fmla="*/ 18 w 31"/>
                <a:gd name="T71" fmla="*/ 95 h 146"/>
                <a:gd name="T72" fmla="*/ 20 w 31"/>
                <a:gd name="T73" fmla="*/ 99 h 146"/>
                <a:gd name="T74" fmla="*/ 20 w 31"/>
                <a:gd name="T75" fmla="*/ 97 h 146"/>
                <a:gd name="T76" fmla="*/ 20 w 31"/>
                <a:gd name="T77" fmla="*/ 104 h 146"/>
                <a:gd name="T78" fmla="*/ 21 w 31"/>
                <a:gd name="T79" fmla="*/ 84 h 146"/>
                <a:gd name="T80" fmla="*/ 21 w 31"/>
                <a:gd name="T81" fmla="*/ 111 h 146"/>
                <a:gd name="T82" fmla="*/ 21 w 31"/>
                <a:gd name="T83" fmla="*/ 78 h 146"/>
                <a:gd name="T84" fmla="*/ 22 w 31"/>
                <a:gd name="T85" fmla="*/ 85 h 146"/>
                <a:gd name="T86" fmla="*/ 22 w 31"/>
                <a:gd name="T87" fmla="*/ 94 h 146"/>
                <a:gd name="T88" fmla="*/ 23 w 31"/>
                <a:gd name="T89" fmla="*/ 95 h 146"/>
                <a:gd name="T90" fmla="*/ 23 w 31"/>
                <a:gd name="T91" fmla="*/ 111 h 146"/>
                <a:gd name="T92" fmla="*/ 23 w 31"/>
                <a:gd name="T93" fmla="*/ 103 h 146"/>
                <a:gd name="T94" fmla="*/ 25 w 31"/>
                <a:gd name="T95" fmla="*/ 121 h 146"/>
                <a:gd name="T96" fmla="*/ 25 w 31"/>
                <a:gd name="T97" fmla="*/ 128 h 146"/>
                <a:gd name="T98" fmla="*/ 25 w 31"/>
                <a:gd name="T99" fmla="*/ 121 h 146"/>
                <a:gd name="T100" fmla="*/ 26 w 31"/>
                <a:gd name="T101" fmla="*/ 121 h 146"/>
                <a:gd name="T102" fmla="*/ 26 w 31"/>
                <a:gd name="T103" fmla="*/ 140 h 146"/>
                <a:gd name="T104" fmla="*/ 27 w 31"/>
                <a:gd name="T105" fmla="*/ 142 h 146"/>
                <a:gd name="T106" fmla="*/ 27 w 31"/>
                <a:gd name="T107" fmla="*/ 125 h 146"/>
                <a:gd name="T108" fmla="*/ 29 w 31"/>
                <a:gd name="T109" fmla="*/ 77 h 146"/>
                <a:gd name="T110" fmla="*/ 29 w 31"/>
                <a:gd name="T111" fmla="*/ 102 h 146"/>
                <a:gd name="T112" fmla="*/ 29 w 31"/>
                <a:gd name="T113" fmla="*/ 107 h 146"/>
                <a:gd name="T114" fmla="*/ 30 w 31"/>
                <a:gd name="T115" fmla="*/ 108 h 146"/>
                <a:gd name="T116" fmla="*/ 30 w 31"/>
                <a:gd name="T117" fmla="*/ 133 h 146"/>
                <a:gd name="T118" fmla="*/ 31 w 31"/>
                <a:gd name="T119" fmla="*/ 11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146">
                  <a:moveTo>
                    <a:pt x="0" y="18"/>
                  </a:moveTo>
                  <a:lnTo>
                    <a:pt x="1" y="18"/>
                  </a:lnTo>
                  <a:lnTo>
                    <a:pt x="1" y="26"/>
                  </a:lnTo>
                  <a:lnTo>
                    <a:pt x="1" y="0"/>
                  </a:lnTo>
                  <a:lnTo>
                    <a:pt x="1" y="2"/>
                  </a:lnTo>
                  <a:lnTo>
                    <a:pt x="1" y="4"/>
                  </a:lnTo>
                  <a:lnTo>
                    <a:pt x="1" y="40"/>
                  </a:lnTo>
                  <a:lnTo>
                    <a:pt x="1" y="34"/>
                  </a:lnTo>
                  <a:lnTo>
                    <a:pt x="1" y="36"/>
                  </a:lnTo>
                  <a:lnTo>
                    <a:pt x="1" y="26"/>
                  </a:lnTo>
                  <a:lnTo>
                    <a:pt x="1" y="44"/>
                  </a:lnTo>
                  <a:lnTo>
                    <a:pt x="3" y="44"/>
                  </a:lnTo>
                  <a:lnTo>
                    <a:pt x="3" y="59"/>
                  </a:lnTo>
                  <a:lnTo>
                    <a:pt x="3" y="35"/>
                  </a:lnTo>
                  <a:lnTo>
                    <a:pt x="3" y="48"/>
                  </a:lnTo>
                  <a:lnTo>
                    <a:pt x="3" y="51"/>
                  </a:lnTo>
                  <a:lnTo>
                    <a:pt x="3" y="73"/>
                  </a:lnTo>
                  <a:lnTo>
                    <a:pt x="3" y="72"/>
                  </a:lnTo>
                  <a:lnTo>
                    <a:pt x="3" y="77"/>
                  </a:lnTo>
                  <a:lnTo>
                    <a:pt x="3" y="49"/>
                  </a:lnTo>
                  <a:lnTo>
                    <a:pt x="3" y="76"/>
                  </a:lnTo>
                  <a:lnTo>
                    <a:pt x="3" y="74"/>
                  </a:lnTo>
                  <a:lnTo>
                    <a:pt x="3" y="76"/>
                  </a:lnTo>
                  <a:lnTo>
                    <a:pt x="3" y="53"/>
                  </a:lnTo>
                  <a:lnTo>
                    <a:pt x="3" y="68"/>
                  </a:lnTo>
                  <a:lnTo>
                    <a:pt x="4" y="73"/>
                  </a:lnTo>
                  <a:lnTo>
                    <a:pt x="4" y="87"/>
                  </a:lnTo>
                  <a:lnTo>
                    <a:pt x="4" y="70"/>
                  </a:lnTo>
                  <a:lnTo>
                    <a:pt x="4" y="82"/>
                  </a:lnTo>
                  <a:lnTo>
                    <a:pt x="4" y="69"/>
                  </a:lnTo>
                  <a:lnTo>
                    <a:pt x="4" y="97"/>
                  </a:lnTo>
                  <a:lnTo>
                    <a:pt x="4" y="94"/>
                  </a:lnTo>
                  <a:lnTo>
                    <a:pt x="4" y="94"/>
                  </a:lnTo>
                  <a:lnTo>
                    <a:pt x="4" y="95"/>
                  </a:lnTo>
                  <a:lnTo>
                    <a:pt x="4" y="70"/>
                  </a:lnTo>
                  <a:lnTo>
                    <a:pt x="4" y="87"/>
                  </a:lnTo>
                  <a:lnTo>
                    <a:pt x="4" y="90"/>
                  </a:lnTo>
                  <a:lnTo>
                    <a:pt x="4" y="101"/>
                  </a:lnTo>
                  <a:lnTo>
                    <a:pt x="4" y="77"/>
                  </a:lnTo>
                  <a:lnTo>
                    <a:pt x="4" y="82"/>
                  </a:lnTo>
                  <a:lnTo>
                    <a:pt x="5" y="84"/>
                  </a:lnTo>
                  <a:lnTo>
                    <a:pt x="5" y="104"/>
                  </a:lnTo>
                  <a:lnTo>
                    <a:pt x="5" y="95"/>
                  </a:lnTo>
                  <a:lnTo>
                    <a:pt x="5" y="93"/>
                  </a:lnTo>
                  <a:lnTo>
                    <a:pt x="5" y="95"/>
                  </a:lnTo>
                  <a:lnTo>
                    <a:pt x="5" y="76"/>
                  </a:lnTo>
                  <a:lnTo>
                    <a:pt x="5" y="87"/>
                  </a:lnTo>
                  <a:lnTo>
                    <a:pt x="5" y="93"/>
                  </a:lnTo>
                  <a:lnTo>
                    <a:pt x="5" y="98"/>
                  </a:lnTo>
                  <a:lnTo>
                    <a:pt x="5" y="76"/>
                  </a:lnTo>
                  <a:lnTo>
                    <a:pt x="5" y="82"/>
                  </a:lnTo>
                  <a:lnTo>
                    <a:pt x="6" y="90"/>
                  </a:lnTo>
                  <a:lnTo>
                    <a:pt x="6" y="99"/>
                  </a:lnTo>
                  <a:lnTo>
                    <a:pt x="6" y="82"/>
                  </a:lnTo>
                  <a:lnTo>
                    <a:pt x="6" y="84"/>
                  </a:lnTo>
                  <a:lnTo>
                    <a:pt x="6" y="80"/>
                  </a:lnTo>
                  <a:lnTo>
                    <a:pt x="6" y="81"/>
                  </a:lnTo>
                  <a:lnTo>
                    <a:pt x="6" y="59"/>
                  </a:lnTo>
                  <a:lnTo>
                    <a:pt x="6" y="59"/>
                  </a:lnTo>
                  <a:lnTo>
                    <a:pt x="6" y="60"/>
                  </a:lnTo>
                  <a:lnTo>
                    <a:pt x="6" y="64"/>
                  </a:lnTo>
                  <a:lnTo>
                    <a:pt x="6" y="43"/>
                  </a:lnTo>
                  <a:lnTo>
                    <a:pt x="6" y="53"/>
                  </a:lnTo>
                  <a:lnTo>
                    <a:pt x="6" y="59"/>
                  </a:lnTo>
                  <a:lnTo>
                    <a:pt x="6" y="78"/>
                  </a:lnTo>
                  <a:lnTo>
                    <a:pt x="6" y="55"/>
                  </a:lnTo>
                  <a:lnTo>
                    <a:pt x="8" y="65"/>
                  </a:lnTo>
                  <a:lnTo>
                    <a:pt x="8" y="64"/>
                  </a:lnTo>
                  <a:lnTo>
                    <a:pt x="8" y="78"/>
                  </a:lnTo>
                  <a:lnTo>
                    <a:pt x="8" y="80"/>
                  </a:lnTo>
                  <a:lnTo>
                    <a:pt x="8" y="66"/>
                  </a:lnTo>
                  <a:lnTo>
                    <a:pt x="8" y="93"/>
                  </a:lnTo>
                  <a:lnTo>
                    <a:pt x="8" y="95"/>
                  </a:lnTo>
                  <a:lnTo>
                    <a:pt x="8" y="102"/>
                  </a:lnTo>
                  <a:lnTo>
                    <a:pt x="8" y="69"/>
                  </a:lnTo>
                  <a:lnTo>
                    <a:pt x="8" y="76"/>
                  </a:lnTo>
                  <a:lnTo>
                    <a:pt x="8" y="78"/>
                  </a:lnTo>
                  <a:lnTo>
                    <a:pt x="8" y="87"/>
                  </a:lnTo>
                  <a:lnTo>
                    <a:pt x="8" y="76"/>
                  </a:lnTo>
                  <a:lnTo>
                    <a:pt x="8" y="84"/>
                  </a:lnTo>
                  <a:lnTo>
                    <a:pt x="9" y="81"/>
                  </a:lnTo>
                  <a:lnTo>
                    <a:pt x="9" y="87"/>
                  </a:lnTo>
                  <a:lnTo>
                    <a:pt x="9" y="65"/>
                  </a:lnTo>
                  <a:lnTo>
                    <a:pt x="9" y="86"/>
                  </a:lnTo>
                  <a:lnTo>
                    <a:pt x="9" y="85"/>
                  </a:lnTo>
                  <a:lnTo>
                    <a:pt x="9" y="93"/>
                  </a:lnTo>
                  <a:lnTo>
                    <a:pt x="9" y="66"/>
                  </a:lnTo>
                  <a:lnTo>
                    <a:pt x="9" y="80"/>
                  </a:lnTo>
                  <a:lnTo>
                    <a:pt x="9" y="81"/>
                  </a:lnTo>
                  <a:lnTo>
                    <a:pt x="9" y="93"/>
                  </a:lnTo>
                  <a:lnTo>
                    <a:pt x="9" y="90"/>
                  </a:lnTo>
                  <a:lnTo>
                    <a:pt x="10" y="82"/>
                  </a:lnTo>
                  <a:lnTo>
                    <a:pt x="10" y="102"/>
                  </a:lnTo>
                  <a:lnTo>
                    <a:pt x="10" y="72"/>
                  </a:lnTo>
                  <a:lnTo>
                    <a:pt x="10" y="98"/>
                  </a:lnTo>
                  <a:lnTo>
                    <a:pt x="10" y="97"/>
                  </a:lnTo>
                  <a:lnTo>
                    <a:pt x="10" y="70"/>
                  </a:lnTo>
                  <a:lnTo>
                    <a:pt x="10" y="99"/>
                  </a:lnTo>
                  <a:lnTo>
                    <a:pt x="10" y="97"/>
                  </a:lnTo>
                  <a:lnTo>
                    <a:pt x="10" y="101"/>
                  </a:lnTo>
                  <a:lnTo>
                    <a:pt x="10" y="80"/>
                  </a:lnTo>
                  <a:lnTo>
                    <a:pt x="10" y="90"/>
                  </a:lnTo>
                  <a:lnTo>
                    <a:pt x="10" y="87"/>
                  </a:lnTo>
                  <a:lnTo>
                    <a:pt x="10" y="84"/>
                  </a:lnTo>
                  <a:lnTo>
                    <a:pt x="10" y="102"/>
                  </a:lnTo>
                  <a:lnTo>
                    <a:pt x="12" y="101"/>
                  </a:lnTo>
                  <a:lnTo>
                    <a:pt x="12" y="104"/>
                  </a:lnTo>
                  <a:lnTo>
                    <a:pt x="12" y="81"/>
                  </a:lnTo>
                  <a:lnTo>
                    <a:pt x="12" y="102"/>
                  </a:lnTo>
                  <a:lnTo>
                    <a:pt x="12" y="104"/>
                  </a:lnTo>
                  <a:lnTo>
                    <a:pt x="12" y="104"/>
                  </a:lnTo>
                  <a:lnTo>
                    <a:pt x="12" y="84"/>
                  </a:lnTo>
                  <a:lnTo>
                    <a:pt x="12" y="93"/>
                  </a:lnTo>
                  <a:lnTo>
                    <a:pt x="12" y="93"/>
                  </a:lnTo>
                  <a:lnTo>
                    <a:pt x="12" y="112"/>
                  </a:lnTo>
                  <a:lnTo>
                    <a:pt x="12" y="104"/>
                  </a:lnTo>
                  <a:lnTo>
                    <a:pt x="12" y="104"/>
                  </a:lnTo>
                  <a:lnTo>
                    <a:pt x="12" y="107"/>
                  </a:lnTo>
                  <a:lnTo>
                    <a:pt x="12" y="81"/>
                  </a:lnTo>
                  <a:lnTo>
                    <a:pt x="12" y="90"/>
                  </a:lnTo>
                  <a:lnTo>
                    <a:pt x="13" y="87"/>
                  </a:lnTo>
                  <a:lnTo>
                    <a:pt x="13" y="89"/>
                  </a:lnTo>
                  <a:lnTo>
                    <a:pt x="13" y="66"/>
                  </a:lnTo>
                  <a:lnTo>
                    <a:pt x="13" y="74"/>
                  </a:lnTo>
                  <a:lnTo>
                    <a:pt x="13" y="78"/>
                  </a:lnTo>
                  <a:lnTo>
                    <a:pt x="13" y="95"/>
                  </a:lnTo>
                  <a:lnTo>
                    <a:pt x="13" y="85"/>
                  </a:lnTo>
                  <a:lnTo>
                    <a:pt x="13" y="78"/>
                  </a:lnTo>
                  <a:lnTo>
                    <a:pt x="13" y="102"/>
                  </a:lnTo>
                  <a:lnTo>
                    <a:pt x="13" y="99"/>
                  </a:lnTo>
                  <a:lnTo>
                    <a:pt x="14" y="102"/>
                  </a:lnTo>
                  <a:lnTo>
                    <a:pt x="14" y="77"/>
                  </a:lnTo>
                  <a:lnTo>
                    <a:pt x="14" y="89"/>
                  </a:lnTo>
                  <a:lnTo>
                    <a:pt x="14" y="90"/>
                  </a:lnTo>
                  <a:lnTo>
                    <a:pt x="14" y="65"/>
                  </a:lnTo>
                  <a:lnTo>
                    <a:pt x="14" y="76"/>
                  </a:lnTo>
                  <a:lnTo>
                    <a:pt x="14" y="78"/>
                  </a:lnTo>
                  <a:lnTo>
                    <a:pt x="14" y="97"/>
                  </a:lnTo>
                  <a:lnTo>
                    <a:pt x="14" y="90"/>
                  </a:lnTo>
                  <a:lnTo>
                    <a:pt x="14" y="91"/>
                  </a:lnTo>
                  <a:lnTo>
                    <a:pt x="14" y="70"/>
                  </a:lnTo>
                  <a:lnTo>
                    <a:pt x="14" y="87"/>
                  </a:lnTo>
                  <a:lnTo>
                    <a:pt x="16" y="91"/>
                  </a:lnTo>
                  <a:lnTo>
                    <a:pt x="16" y="94"/>
                  </a:lnTo>
                  <a:lnTo>
                    <a:pt x="16" y="69"/>
                  </a:lnTo>
                  <a:lnTo>
                    <a:pt x="16" y="84"/>
                  </a:lnTo>
                  <a:lnTo>
                    <a:pt x="16" y="86"/>
                  </a:lnTo>
                  <a:lnTo>
                    <a:pt x="16" y="95"/>
                  </a:lnTo>
                  <a:lnTo>
                    <a:pt x="16" y="85"/>
                  </a:lnTo>
                  <a:lnTo>
                    <a:pt x="16" y="90"/>
                  </a:lnTo>
                  <a:lnTo>
                    <a:pt x="16" y="86"/>
                  </a:lnTo>
                  <a:lnTo>
                    <a:pt x="16" y="93"/>
                  </a:lnTo>
                  <a:lnTo>
                    <a:pt x="16" y="70"/>
                  </a:lnTo>
                  <a:lnTo>
                    <a:pt x="16" y="87"/>
                  </a:lnTo>
                  <a:lnTo>
                    <a:pt x="16" y="86"/>
                  </a:lnTo>
                  <a:lnTo>
                    <a:pt x="16" y="91"/>
                  </a:lnTo>
                  <a:lnTo>
                    <a:pt x="16" y="72"/>
                  </a:lnTo>
                  <a:lnTo>
                    <a:pt x="16" y="87"/>
                  </a:lnTo>
                  <a:lnTo>
                    <a:pt x="17" y="89"/>
                  </a:lnTo>
                  <a:lnTo>
                    <a:pt x="17" y="101"/>
                  </a:lnTo>
                  <a:lnTo>
                    <a:pt x="17" y="85"/>
                  </a:lnTo>
                  <a:lnTo>
                    <a:pt x="17" y="87"/>
                  </a:lnTo>
                  <a:lnTo>
                    <a:pt x="17" y="86"/>
                  </a:lnTo>
                  <a:lnTo>
                    <a:pt x="17" y="108"/>
                  </a:lnTo>
                  <a:lnTo>
                    <a:pt x="17" y="102"/>
                  </a:lnTo>
                  <a:lnTo>
                    <a:pt x="17" y="106"/>
                  </a:lnTo>
                  <a:lnTo>
                    <a:pt x="17" y="112"/>
                  </a:lnTo>
                  <a:lnTo>
                    <a:pt x="17" y="87"/>
                  </a:lnTo>
                  <a:lnTo>
                    <a:pt x="17" y="107"/>
                  </a:lnTo>
                  <a:lnTo>
                    <a:pt x="17" y="111"/>
                  </a:lnTo>
                  <a:lnTo>
                    <a:pt x="17" y="119"/>
                  </a:lnTo>
                  <a:lnTo>
                    <a:pt x="17" y="99"/>
                  </a:lnTo>
                  <a:lnTo>
                    <a:pt x="17" y="107"/>
                  </a:lnTo>
                  <a:lnTo>
                    <a:pt x="18" y="107"/>
                  </a:lnTo>
                  <a:lnTo>
                    <a:pt x="18" y="121"/>
                  </a:lnTo>
                  <a:lnTo>
                    <a:pt x="18" y="104"/>
                  </a:lnTo>
                  <a:lnTo>
                    <a:pt x="18" y="116"/>
                  </a:lnTo>
                  <a:lnTo>
                    <a:pt x="18" y="116"/>
                  </a:lnTo>
                  <a:lnTo>
                    <a:pt x="18" y="118"/>
                  </a:lnTo>
                  <a:lnTo>
                    <a:pt x="18" y="95"/>
                  </a:lnTo>
                  <a:lnTo>
                    <a:pt x="18" y="112"/>
                  </a:lnTo>
                  <a:lnTo>
                    <a:pt x="18" y="112"/>
                  </a:lnTo>
                  <a:lnTo>
                    <a:pt x="18" y="118"/>
                  </a:lnTo>
                  <a:lnTo>
                    <a:pt x="18" y="99"/>
                  </a:lnTo>
                  <a:lnTo>
                    <a:pt x="20" y="99"/>
                  </a:lnTo>
                  <a:lnTo>
                    <a:pt x="20" y="111"/>
                  </a:lnTo>
                  <a:lnTo>
                    <a:pt x="20" y="95"/>
                  </a:lnTo>
                  <a:lnTo>
                    <a:pt x="20" y="76"/>
                  </a:lnTo>
                  <a:lnTo>
                    <a:pt x="20" y="98"/>
                  </a:lnTo>
                  <a:lnTo>
                    <a:pt x="20" y="97"/>
                  </a:lnTo>
                  <a:lnTo>
                    <a:pt x="20" y="95"/>
                  </a:lnTo>
                  <a:lnTo>
                    <a:pt x="20" y="82"/>
                  </a:lnTo>
                  <a:lnTo>
                    <a:pt x="20" y="101"/>
                  </a:lnTo>
                  <a:lnTo>
                    <a:pt x="20" y="102"/>
                  </a:lnTo>
                  <a:lnTo>
                    <a:pt x="20" y="104"/>
                  </a:lnTo>
                  <a:lnTo>
                    <a:pt x="20" y="73"/>
                  </a:lnTo>
                  <a:lnTo>
                    <a:pt x="20" y="81"/>
                  </a:lnTo>
                  <a:lnTo>
                    <a:pt x="21" y="85"/>
                  </a:lnTo>
                  <a:lnTo>
                    <a:pt x="21" y="102"/>
                  </a:lnTo>
                  <a:lnTo>
                    <a:pt x="21" y="84"/>
                  </a:lnTo>
                  <a:lnTo>
                    <a:pt x="21" y="97"/>
                  </a:lnTo>
                  <a:lnTo>
                    <a:pt x="21" y="101"/>
                  </a:lnTo>
                  <a:lnTo>
                    <a:pt x="21" y="85"/>
                  </a:lnTo>
                  <a:lnTo>
                    <a:pt x="21" y="112"/>
                  </a:lnTo>
                  <a:lnTo>
                    <a:pt x="21" y="111"/>
                  </a:lnTo>
                  <a:lnTo>
                    <a:pt x="21" y="70"/>
                  </a:lnTo>
                  <a:lnTo>
                    <a:pt x="21" y="82"/>
                  </a:lnTo>
                  <a:lnTo>
                    <a:pt x="21" y="84"/>
                  </a:lnTo>
                  <a:lnTo>
                    <a:pt x="21" y="89"/>
                  </a:lnTo>
                  <a:lnTo>
                    <a:pt x="21" y="78"/>
                  </a:lnTo>
                  <a:lnTo>
                    <a:pt x="22" y="77"/>
                  </a:lnTo>
                  <a:lnTo>
                    <a:pt x="22" y="87"/>
                  </a:lnTo>
                  <a:lnTo>
                    <a:pt x="22" y="66"/>
                  </a:lnTo>
                  <a:lnTo>
                    <a:pt x="22" y="84"/>
                  </a:lnTo>
                  <a:lnTo>
                    <a:pt x="22" y="85"/>
                  </a:lnTo>
                  <a:lnTo>
                    <a:pt x="22" y="87"/>
                  </a:lnTo>
                  <a:lnTo>
                    <a:pt x="22" y="61"/>
                  </a:lnTo>
                  <a:lnTo>
                    <a:pt x="22" y="78"/>
                  </a:lnTo>
                  <a:lnTo>
                    <a:pt x="22" y="82"/>
                  </a:lnTo>
                  <a:lnTo>
                    <a:pt x="22" y="94"/>
                  </a:lnTo>
                  <a:lnTo>
                    <a:pt x="22" y="69"/>
                  </a:lnTo>
                  <a:lnTo>
                    <a:pt x="22" y="72"/>
                  </a:lnTo>
                  <a:lnTo>
                    <a:pt x="23" y="72"/>
                  </a:lnTo>
                  <a:lnTo>
                    <a:pt x="23" y="97"/>
                  </a:lnTo>
                  <a:lnTo>
                    <a:pt x="23" y="95"/>
                  </a:lnTo>
                  <a:lnTo>
                    <a:pt x="23" y="102"/>
                  </a:lnTo>
                  <a:lnTo>
                    <a:pt x="23" y="76"/>
                  </a:lnTo>
                  <a:lnTo>
                    <a:pt x="23" y="102"/>
                  </a:lnTo>
                  <a:lnTo>
                    <a:pt x="23" y="99"/>
                  </a:lnTo>
                  <a:lnTo>
                    <a:pt x="23" y="111"/>
                  </a:lnTo>
                  <a:lnTo>
                    <a:pt x="23" y="97"/>
                  </a:lnTo>
                  <a:lnTo>
                    <a:pt x="23" y="104"/>
                  </a:lnTo>
                  <a:lnTo>
                    <a:pt x="23" y="106"/>
                  </a:lnTo>
                  <a:lnTo>
                    <a:pt x="23" y="118"/>
                  </a:lnTo>
                  <a:lnTo>
                    <a:pt x="23" y="103"/>
                  </a:lnTo>
                  <a:lnTo>
                    <a:pt x="23" y="116"/>
                  </a:lnTo>
                  <a:lnTo>
                    <a:pt x="25" y="116"/>
                  </a:lnTo>
                  <a:lnTo>
                    <a:pt x="25" y="124"/>
                  </a:lnTo>
                  <a:lnTo>
                    <a:pt x="25" y="99"/>
                  </a:lnTo>
                  <a:lnTo>
                    <a:pt x="25" y="121"/>
                  </a:lnTo>
                  <a:lnTo>
                    <a:pt x="25" y="127"/>
                  </a:lnTo>
                  <a:lnTo>
                    <a:pt x="25" y="106"/>
                  </a:lnTo>
                  <a:lnTo>
                    <a:pt x="25" y="112"/>
                  </a:lnTo>
                  <a:lnTo>
                    <a:pt x="25" y="118"/>
                  </a:lnTo>
                  <a:lnTo>
                    <a:pt x="25" y="128"/>
                  </a:lnTo>
                  <a:lnTo>
                    <a:pt x="25" y="115"/>
                  </a:lnTo>
                  <a:lnTo>
                    <a:pt x="25" y="124"/>
                  </a:lnTo>
                  <a:lnTo>
                    <a:pt x="25" y="114"/>
                  </a:lnTo>
                  <a:lnTo>
                    <a:pt x="25" y="102"/>
                  </a:lnTo>
                  <a:lnTo>
                    <a:pt x="25" y="121"/>
                  </a:lnTo>
                  <a:lnTo>
                    <a:pt x="26" y="119"/>
                  </a:lnTo>
                  <a:lnTo>
                    <a:pt x="26" y="125"/>
                  </a:lnTo>
                  <a:lnTo>
                    <a:pt x="26" y="103"/>
                  </a:lnTo>
                  <a:lnTo>
                    <a:pt x="26" y="124"/>
                  </a:lnTo>
                  <a:lnTo>
                    <a:pt x="26" y="121"/>
                  </a:lnTo>
                  <a:lnTo>
                    <a:pt x="26" y="129"/>
                  </a:lnTo>
                  <a:lnTo>
                    <a:pt x="26" y="103"/>
                  </a:lnTo>
                  <a:lnTo>
                    <a:pt x="26" y="111"/>
                  </a:lnTo>
                  <a:lnTo>
                    <a:pt x="26" y="111"/>
                  </a:lnTo>
                  <a:lnTo>
                    <a:pt x="26" y="140"/>
                  </a:lnTo>
                  <a:lnTo>
                    <a:pt x="26" y="133"/>
                  </a:lnTo>
                  <a:lnTo>
                    <a:pt x="27" y="139"/>
                  </a:lnTo>
                  <a:lnTo>
                    <a:pt x="27" y="118"/>
                  </a:lnTo>
                  <a:lnTo>
                    <a:pt x="27" y="146"/>
                  </a:lnTo>
                  <a:lnTo>
                    <a:pt x="27" y="142"/>
                  </a:lnTo>
                  <a:lnTo>
                    <a:pt x="27" y="112"/>
                  </a:lnTo>
                  <a:lnTo>
                    <a:pt x="27" y="128"/>
                  </a:lnTo>
                  <a:lnTo>
                    <a:pt x="27" y="129"/>
                  </a:lnTo>
                  <a:lnTo>
                    <a:pt x="27" y="139"/>
                  </a:lnTo>
                  <a:lnTo>
                    <a:pt x="27" y="125"/>
                  </a:lnTo>
                  <a:lnTo>
                    <a:pt x="27" y="125"/>
                  </a:lnTo>
                  <a:lnTo>
                    <a:pt x="27" y="104"/>
                  </a:lnTo>
                  <a:lnTo>
                    <a:pt x="27" y="112"/>
                  </a:lnTo>
                  <a:lnTo>
                    <a:pt x="29" y="111"/>
                  </a:lnTo>
                  <a:lnTo>
                    <a:pt x="29" y="77"/>
                  </a:lnTo>
                  <a:lnTo>
                    <a:pt x="29" y="94"/>
                  </a:lnTo>
                  <a:lnTo>
                    <a:pt x="29" y="103"/>
                  </a:lnTo>
                  <a:lnTo>
                    <a:pt x="29" y="121"/>
                  </a:lnTo>
                  <a:lnTo>
                    <a:pt x="29" y="102"/>
                  </a:lnTo>
                  <a:lnTo>
                    <a:pt x="29" y="102"/>
                  </a:lnTo>
                  <a:lnTo>
                    <a:pt x="29" y="107"/>
                  </a:lnTo>
                  <a:lnTo>
                    <a:pt x="29" y="129"/>
                  </a:lnTo>
                  <a:lnTo>
                    <a:pt x="29" y="129"/>
                  </a:lnTo>
                  <a:lnTo>
                    <a:pt x="29" y="133"/>
                  </a:lnTo>
                  <a:lnTo>
                    <a:pt x="29" y="107"/>
                  </a:lnTo>
                  <a:lnTo>
                    <a:pt x="29" y="118"/>
                  </a:lnTo>
                  <a:lnTo>
                    <a:pt x="30" y="119"/>
                  </a:lnTo>
                  <a:lnTo>
                    <a:pt x="30" y="125"/>
                  </a:lnTo>
                  <a:lnTo>
                    <a:pt x="30" y="104"/>
                  </a:lnTo>
                  <a:lnTo>
                    <a:pt x="30" y="108"/>
                  </a:lnTo>
                  <a:lnTo>
                    <a:pt x="30" y="115"/>
                  </a:lnTo>
                  <a:lnTo>
                    <a:pt x="30" y="111"/>
                  </a:lnTo>
                  <a:lnTo>
                    <a:pt x="30" y="133"/>
                  </a:lnTo>
                  <a:lnTo>
                    <a:pt x="30" y="132"/>
                  </a:lnTo>
                  <a:lnTo>
                    <a:pt x="30" y="133"/>
                  </a:lnTo>
                  <a:lnTo>
                    <a:pt x="30" y="107"/>
                  </a:lnTo>
                  <a:lnTo>
                    <a:pt x="30" y="133"/>
                  </a:lnTo>
                  <a:lnTo>
                    <a:pt x="31" y="128"/>
                  </a:lnTo>
                  <a:lnTo>
                    <a:pt x="31" y="132"/>
                  </a:lnTo>
                  <a:lnTo>
                    <a:pt x="31" y="11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33" name="Freeform 6"/>
            <p:cNvSpPr>
              <a:spLocks/>
            </p:cNvSpPr>
            <p:nvPr/>
          </p:nvSpPr>
          <p:spPr bwMode="auto">
            <a:xfrm>
              <a:off x="7502526" y="4203701"/>
              <a:ext cx="47625" cy="474663"/>
            </a:xfrm>
            <a:custGeom>
              <a:avLst/>
              <a:gdLst>
                <a:gd name="T0" fmla="*/ 0 w 30"/>
                <a:gd name="T1" fmla="*/ 124 h 299"/>
                <a:gd name="T2" fmla="*/ 0 w 30"/>
                <a:gd name="T3" fmla="*/ 100 h 299"/>
                <a:gd name="T4" fmla="*/ 1 w 30"/>
                <a:gd name="T5" fmla="*/ 14 h 299"/>
                <a:gd name="T6" fmla="*/ 1 w 30"/>
                <a:gd name="T7" fmla="*/ 59 h 299"/>
                <a:gd name="T8" fmla="*/ 2 w 30"/>
                <a:gd name="T9" fmla="*/ 92 h 299"/>
                <a:gd name="T10" fmla="*/ 2 w 30"/>
                <a:gd name="T11" fmla="*/ 100 h 299"/>
                <a:gd name="T12" fmla="*/ 4 w 30"/>
                <a:gd name="T13" fmla="*/ 37 h 299"/>
                <a:gd name="T14" fmla="*/ 4 w 30"/>
                <a:gd name="T15" fmla="*/ 39 h 299"/>
                <a:gd name="T16" fmla="*/ 4 w 30"/>
                <a:gd name="T17" fmla="*/ 42 h 299"/>
                <a:gd name="T18" fmla="*/ 5 w 30"/>
                <a:gd name="T19" fmla="*/ 58 h 299"/>
                <a:gd name="T20" fmla="*/ 5 w 30"/>
                <a:gd name="T21" fmla="*/ 83 h 299"/>
                <a:gd name="T22" fmla="*/ 5 w 30"/>
                <a:gd name="T23" fmla="*/ 106 h 299"/>
                <a:gd name="T24" fmla="*/ 6 w 30"/>
                <a:gd name="T25" fmla="*/ 88 h 299"/>
                <a:gd name="T26" fmla="*/ 6 w 30"/>
                <a:gd name="T27" fmla="*/ 60 h 299"/>
                <a:gd name="T28" fmla="*/ 8 w 30"/>
                <a:gd name="T29" fmla="*/ 66 h 299"/>
                <a:gd name="T30" fmla="*/ 8 w 30"/>
                <a:gd name="T31" fmla="*/ 100 h 299"/>
                <a:gd name="T32" fmla="*/ 8 w 30"/>
                <a:gd name="T33" fmla="*/ 71 h 299"/>
                <a:gd name="T34" fmla="*/ 9 w 30"/>
                <a:gd name="T35" fmla="*/ 63 h 299"/>
                <a:gd name="T36" fmla="*/ 9 w 30"/>
                <a:gd name="T37" fmla="*/ 63 h 299"/>
                <a:gd name="T38" fmla="*/ 9 w 30"/>
                <a:gd name="T39" fmla="*/ 35 h 299"/>
                <a:gd name="T40" fmla="*/ 10 w 30"/>
                <a:gd name="T41" fmla="*/ 81 h 299"/>
                <a:gd name="T42" fmla="*/ 12 w 30"/>
                <a:gd name="T43" fmla="*/ 111 h 299"/>
                <a:gd name="T44" fmla="*/ 12 w 30"/>
                <a:gd name="T45" fmla="*/ 75 h 299"/>
                <a:gd name="T46" fmla="*/ 12 w 30"/>
                <a:gd name="T47" fmla="*/ 69 h 299"/>
                <a:gd name="T48" fmla="*/ 13 w 30"/>
                <a:gd name="T49" fmla="*/ 157 h 299"/>
                <a:gd name="T50" fmla="*/ 13 w 30"/>
                <a:gd name="T51" fmla="*/ 160 h 299"/>
                <a:gd name="T52" fmla="*/ 13 w 30"/>
                <a:gd name="T53" fmla="*/ 197 h 299"/>
                <a:gd name="T54" fmla="*/ 14 w 30"/>
                <a:gd name="T55" fmla="*/ 194 h 299"/>
                <a:gd name="T56" fmla="*/ 14 w 30"/>
                <a:gd name="T57" fmla="*/ 216 h 299"/>
                <a:gd name="T58" fmla="*/ 16 w 30"/>
                <a:gd name="T59" fmla="*/ 210 h 299"/>
                <a:gd name="T60" fmla="*/ 16 w 30"/>
                <a:gd name="T61" fmla="*/ 212 h 299"/>
                <a:gd name="T62" fmla="*/ 17 w 30"/>
                <a:gd name="T63" fmla="*/ 181 h 299"/>
                <a:gd name="T64" fmla="*/ 17 w 30"/>
                <a:gd name="T65" fmla="*/ 168 h 299"/>
                <a:gd name="T66" fmla="*/ 17 w 30"/>
                <a:gd name="T67" fmla="*/ 143 h 299"/>
                <a:gd name="T68" fmla="*/ 18 w 30"/>
                <a:gd name="T69" fmla="*/ 164 h 299"/>
                <a:gd name="T70" fmla="*/ 18 w 30"/>
                <a:gd name="T71" fmla="*/ 149 h 299"/>
                <a:gd name="T72" fmla="*/ 18 w 30"/>
                <a:gd name="T73" fmla="*/ 174 h 299"/>
                <a:gd name="T74" fmla="*/ 19 w 30"/>
                <a:gd name="T75" fmla="*/ 162 h 299"/>
                <a:gd name="T76" fmla="*/ 19 w 30"/>
                <a:gd name="T77" fmla="*/ 145 h 299"/>
                <a:gd name="T78" fmla="*/ 21 w 30"/>
                <a:gd name="T79" fmla="*/ 177 h 299"/>
                <a:gd name="T80" fmla="*/ 21 w 30"/>
                <a:gd name="T81" fmla="*/ 164 h 299"/>
                <a:gd name="T82" fmla="*/ 21 w 30"/>
                <a:gd name="T83" fmla="*/ 186 h 299"/>
                <a:gd name="T84" fmla="*/ 22 w 30"/>
                <a:gd name="T85" fmla="*/ 195 h 299"/>
                <a:gd name="T86" fmla="*/ 22 w 30"/>
                <a:gd name="T87" fmla="*/ 168 h 299"/>
                <a:gd name="T88" fmla="*/ 22 w 30"/>
                <a:gd name="T89" fmla="*/ 139 h 299"/>
                <a:gd name="T90" fmla="*/ 23 w 30"/>
                <a:gd name="T91" fmla="*/ 109 h 299"/>
                <a:gd name="T92" fmla="*/ 23 w 30"/>
                <a:gd name="T93" fmla="*/ 128 h 299"/>
                <a:gd name="T94" fmla="*/ 25 w 30"/>
                <a:gd name="T95" fmla="*/ 189 h 299"/>
                <a:gd name="T96" fmla="*/ 25 w 30"/>
                <a:gd name="T97" fmla="*/ 198 h 299"/>
                <a:gd name="T98" fmla="*/ 25 w 30"/>
                <a:gd name="T99" fmla="*/ 225 h 299"/>
                <a:gd name="T100" fmla="*/ 26 w 30"/>
                <a:gd name="T101" fmla="*/ 249 h 299"/>
                <a:gd name="T102" fmla="*/ 26 w 30"/>
                <a:gd name="T103" fmla="*/ 269 h 299"/>
                <a:gd name="T104" fmla="*/ 27 w 30"/>
                <a:gd name="T105" fmla="*/ 288 h 299"/>
                <a:gd name="T106" fmla="*/ 27 w 30"/>
                <a:gd name="T107" fmla="*/ 250 h 299"/>
                <a:gd name="T108" fmla="*/ 29 w 30"/>
                <a:gd name="T109" fmla="*/ 253 h 299"/>
                <a:gd name="T110" fmla="*/ 29 w 30"/>
                <a:gd name="T111" fmla="*/ 249 h 299"/>
                <a:gd name="T112" fmla="*/ 29 w 30"/>
                <a:gd name="T113" fmla="*/ 278 h 299"/>
                <a:gd name="T114" fmla="*/ 30 w 30"/>
                <a:gd name="T115" fmla="*/ 296 h 299"/>
                <a:gd name="T116" fmla="*/ 30 w 30"/>
                <a:gd name="T117" fmla="*/ 287 h 299"/>
                <a:gd name="T118" fmla="*/ 30 w 30"/>
                <a:gd name="T119" fmla="*/ 24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299">
                  <a:moveTo>
                    <a:pt x="0" y="101"/>
                  </a:moveTo>
                  <a:lnTo>
                    <a:pt x="0" y="104"/>
                  </a:lnTo>
                  <a:lnTo>
                    <a:pt x="0" y="142"/>
                  </a:lnTo>
                  <a:lnTo>
                    <a:pt x="0" y="122"/>
                  </a:lnTo>
                  <a:lnTo>
                    <a:pt x="0" y="124"/>
                  </a:lnTo>
                  <a:lnTo>
                    <a:pt x="0" y="147"/>
                  </a:lnTo>
                  <a:lnTo>
                    <a:pt x="0" y="134"/>
                  </a:lnTo>
                  <a:lnTo>
                    <a:pt x="0" y="130"/>
                  </a:lnTo>
                  <a:lnTo>
                    <a:pt x="0" y="132"/>
                  </a:lnTo>
                  <a:lnTo>
                    <a:pt x="0" y="100"/>
                  </a:lnTo>
                  <a:lnTo>
                    <a:pt x="1" y="101"/>
                  </a:lnTo>
                  <a:lnTo>
                    <a:pt x="1" y="39"/>
                  </a:lnTo>
                  <a:lnTo>
                    <a:pt x="1" y="42"/>
                  </a:lnTo>
                  <a:lnTo>
                    <a:pt x="1" y="45"/>
                  </a:lnTo>
                  <a:lnTo>
                    <a:pt x="1" y="14"/>
                  </a:lnTo>
                  <a:lnTo>
                    <a:pt x="1" y="14"/>
                  </a:lnTo>
                  <a:lnTo>
                    <a:pt x="1" y="0"/>
                  </a:lnTo>
                  <a:lnTo>
                    <a:pt x="1" y="42"/>
                  </a:lnTo>
                  <a:lnTo>
                    <a:pt x="1" y="41"/>
                  </a:lnTo>
                  <a:lnTo>
                    <a:pt x="1" y="59"/>
                  </a:lnTo>
                  <a:lnTo>
                    <a:pt x="1" y="39"/>
                  </a:lnTo>
                  <a:lnTo>
                    <a:pt x="1" y="56"/>
                  </a:lnTo>
                  <a:lnTo>
                    <a:pt x="2" y="58"/>
                  </a:lnTo>
                  <a:lnTo>
                    <a:pt x="2" y="96"/>
                  </a:lnTo>
                  <a:lnTo>
                    <a:pt x="2" y="92"/>
                  </a:lnTo>
                  <a:lnTo>
                    <a:pt x="2" y="80"/>
                  </a:lnTo>
                  <a:lnTo>
                    <a:pt x="2" y="100"/>
                  </a:lnTo>
                  <a:lnTo>
                    <a:pt x="2" y="80"/>
                  </a:lnTo>
                  <a:lnTo>
                    <a:pt x="2" y="96"/>
                  </a:lnTo>
                  <a:lnTo>
                    <a:pt x="2" y="100"/>
                  </a:lnTo>
                  <a:lnTo>
                    <a:pt x="2" y="106"/>
                  </a:lnTo>
                  <a:lnTo>
                    <a:pt x="2" y="63"/>
                  </a:lnTo>
                  <a:lnTo>
                    <a:pt x="2" y="64"/>
                  </a:lnTo>
                  <a:lnTo>
                    <a:pt x="4" y="66"/>
                  </a:lnTo>
                  <a:lnTo>
                    <a:pt x="4" y="37"/>
                  </a:lnTo>
                  <a:lnTo>
                    <a:pt x="4" y="38"/>
                  </a:lnTo>
                  <a:lnTo>
                    <a:pt x="4" y="39"/>
                  </a:lnTo>
                  <a:lnTo>
                    <a:pt x="4" y="46"/>
                  </a:lnTo>
                  <a:lnTo>
                    <a:pt x="4" y="34"/>
                  </a:lnTo>
                  <a:lnTo>
                    <a:pt x="4" y="39"/>
                  </a:lnTo>
                  <a:lnTo>
                    <a:pt x="4" y="39"/>
                  </a:lnTo>
                  <a:lnTo>
                    <a:pt x="4" y="55"/>
                  </a:lnTo>
                  <a:lnTo>
                    <a:pt x="4" y="32"/>
                  </a:lnTo>
                  <a:lnTo>
                    <a:pt x="4" y="37"/>
                  </a:lnTo>
                  <a:lnTo>
                    <a:pt x="4" y="42"/>
                  </a:lnTo>
                  <a:lnTo>
                    <a:pt x="4" y="43"/>
                  </a:lnTo>
                  <a:lnTo>
                    <a:pt x="4" y="22"/>
                  </a:lnTo>
                  <a:lnTo>
                    <a:pt x="4" y="26"/>
                  </a:lnTo>
                  <a:lnTo>
                    <a:pt x="5" y="26"/>
                  </a:lnTo>
                  <a:lnTo>
                    <a:pt x="5" y="58"/>
                  </a:lnTo>
                  <a:lnTo>
                    <a:pt x="5" y="56"/>
                  </a:lnTo>
                  <a:lnTo>
                    <a:pt x="5" y="55"/>
                  </a:lnTo>
                  <a:lnTo>
                    <a:pt x="5" y="87"/>
                  </a:lnTo>
                  <a:lnTo>
                    <a:pt x="5" y="39"/>
                  </a:lnTo>
                  <a:lnTo>
                    <a:pt x="5" y="83"/>
                  </a:lnTo>
                  <a:lnTo>
                    <a:pt x="5" y="89"/>
                  </a:lnTo>
                  <a:lnTo>
                    <a:pt x="5" y="104"/>
                  </a:lnTo>
                  <a:lnTo>
                    <a:pt x="5" y="83"/>
                  </a:lnTo>
                  <a:lnTo>
                    <a:pt x="5" y="104"/>
                  </a:lnTo>
                  <a:lnTo>
                    <a:pt x="5" y="106"/>
                  </a:lnTo>
                  <a:lnTo>
                    <a:pt x="5" y="135"/>
                  </a:lnTo>
                  <a:lnTo>
                    <a:pt x="5" y="105"/>
                  </a:lnTo>
                  <a:lnTo>
                    <a:pt x="6" y="111"/>
                  </a:lnTo>
                  <a:lnTo>
                    <a:pt x="6" y="118"/>
                  </a:lnTo>
                  <a:lnTo>
                    <a:pt x="6" y="88"/>
                  </a:lnTo>
                  <a:lnTo>
                    <a:pt x="6" y="85"/>
                  </a:lnTo>
                  <a:lnTo>
                    <a:pt x="6" y="87"/>
                  </a:lnTo>
                  <a:lnTo>
                    <a:pt x="6" y="51"/>
                  </a:lnTo>
                  <a:lnTo>
                    <a:pt x="6" y="60"/>
                  </a:lnTo>
                  <a:lnTo>
                    <a:pt x="6" y="60"/>
                  </a:lnTo>
                  <a:lnTo>
                    <a:pt x="6" y="66"/>
                  </a:lnTo>
                  <a:lnTo>
                    <a:pt x="6" y="33"/>
                  </a:lnTo>
                  <a:lnTo>
                    <a:pt x="6" y="43"/>
                  </a:lnTo>
                  <a:lnTo>
                    <a:pt x="8" y="46"/>
                  </a:lnTo>
                  <a:lnTo>
                    <a:pt x="8" y="66"/>
                  </a:lnTo>
                  <a:lnTo>
                    <a:pt x="8" y="67"/>
                  </a:lnTo>
                  <a:lnTo>
                    <a:pt x="8" y="55"/>
                  </a:lnTo>
                  <a:lnTo>
                    <a:pt x="8" y="92"/>
                  </a:lnTo>
                  <a:lnTo>
                    <a:pt x="8" y="92"/>
                  </a:lnTo>
                  <a:lnTo>
                    <a:pt x="8" y="100"/>
                  </a:lnTo>
                  <a:lnTo>
                    <a:pt x="8" y="75"/>
                  </a:lnTo>
                  <a:lnTo>
                    <a:pt x="8" y="88"/>
                  </a:lnTo>
                  <a:lnTo>
                    <a:pt x="8" y="88"/>
                  </a:lnTo>
                  <a:lnTo>
                    <a:pt x="8" y="94"/>
                  </a:lnTo>
                  <a:lnTo>
                    <a:pt x="8" y="71"/>
                  </a:lnTo>
                  <a:lnTo>
                    <a:pt x="9" y="64"/>
                  </a:lnTo>
                  <a:lnTo>
                    <a:pt x="9" y="71"/>
                  </a:lnTo>
                  <a:lnTo>
                    <a:pt x="9" y="54"/>
                  </a:lnTo>
                  <a:lnTo>
                    <a:pt x="9" y="68"/>
                  </a:lnTo>
                  <a:lnTo>
                    <a:pt x="9" y="63"/>
                  </a:lnTo>
                  <a:lnTo>
                    <a:pt x="9" y="73"/>
                  </a:lnTo>
                  <a:lnTo>
                    <a:pt x="9" y="47"/>
                  </a:lnTo>
                  <a:lnTo>
                    <a:pt x="9" y="50"/>
                  </a:lnTo>
                  <a:lnTo>
                    <a:pt x="9" y="46"/>
                  </a:lnTo>
                  <a:lnTo>
                    <a:pt x="9" y="63"/>
                  </a:lnTo>
                  <a:lnTo>
                    <a:pt x="9" y="37"/>
                  </a:lnTo>
                  <a:lnTo>
                    <a:pt x="9" y="43"/>
                  </a:lnTo>
                  <a:lnTo>
                    <a:pt x="9" y="42"/>
                  </a:lnTo>
                  <a:lnTo>
                    <a:pt x="9" y="43"/>
                  </a:lnTo>
                  <a:lnTo>
                    <a:pt x="9" y="35"/>
                  </a:lnTo>
                  <a:lnTo>
                    <a:pt x="10" y="38"/>
                  </a:lnTo>
                  <a:lnTo>
                    <a:pt x="10" y="17"/>
                  </a:lnTo>
                  <a:lnTo>
                    <a:pt x="10" y="66"/>
                  </a:lnTo>
                  <a:lnTo>
                    <a:pt x="10" y="62"/>
                  </a:lnTo>
                  <a:lnTo>
                    <a:pt x="10" y="81"/>
                  </a:lnTo>
                  <a:lnTo>
                    <a:pt x="10" y="71"/>
                  </a:lnTo>
                  <a:lnTo>
                    <a:pt x="10" y="73"/>
                  </a:lnTo>
                  <a:lnTo>
                    <a:pt x="10" y="98"/>
                  </a:lnTo>
                  <a:lnTo>
                    <a:pt x="12" y="97"/>
                  </a:lnTo>
                  <a:lnTo>
                    <a:pt x="12" y="111"/>
                  </a:lnTo>
                  <a:lnTo>
                    <a:pt x="12" y="80"/>
                  </a:lnTo>
                  <a:lnTo>
                    <a:pt x="12" y="109"/>
                  </a:lnTo>
                  <a:lnTo>
                    <a:pt x="12" y="102"/>
                  </a:lnTo>
                  <a:lnTo>
                    <a:pt x="12" y="107"/>
                  </a:lnTo>
                  <a:lnTo>
                    <a:pt x="12" y="75"/>
                  </a:lnTo>
                  <a:lnTo>
                    <a:pt x="12" y="83"/>
                  </a:lnTo>
                  <a:lnTo>
                    <a:pt x="12" y="77"/>
                  </a:lnTo>
                  <a:lnTo>
                    <a:pt x="12" y="90"/>
                  </a:lnTo>
                  <a:lnTo>
                    <a:pt x="12" y="75"/>
                  </a:lnTo>
                  <a:lnTo>
                    <a:pt x="12" y="69"/>
                  </a:lnTo>
                  <a:lnTo>
                    <a:pt x="12" y="130"/>
                  </a:lnTo>
                  <a:lnTo>
                    <a:pt x="12" y="124"/>
                  </a:lnTo>
                  <a:lnTo>
                    <a:pt x="13" y="126"/>
                  </a:lnTo>
                  <a:lnTo>
                    <a:pt x="13" y="118"/>
                  </a:lnTo>
                  <a:lnTo>
                    <a:pt x="13" y="157"/>
                  </a:lnTo>
                  <a:lnTo>
                    <a:pt x="13" y="162"/>
                  </a:lnTo>
                  <a:lnTo>
                    <a:pt x="13" y="178"/>
                  </a:lnTo>
                  <a:lnTo>
                    <a:pt x="13" y="152"/>
                  </a:lnTo>
                  <a:lnTo>
                    <a:pt x="13" y="157"/>
                  </a:lnTo>
                  <a:lnTo>
                    <a:pt x="13" y="160"/>
                  </a:lnTo>
                  <a:lnTo>
                    <a:pt x="13" y="183"/>
                  </a:lnTo>
                  <a:lnTo>
                    <a:pt x="13" y="186"/>
                  </a:lnTo>
                  <a:lnTo>
                    <a:pt x="13" y="202"/>
                  </a:lnTo>
                  <a:lnTo>
                    <a:pt x="13" y="176"/>
                  </a:lnTo>
                  <a:lnTo>
                    <a:pt x="13" y="197"/>
                  </a:lnTo>
                  <a:lnTo>
                    <a:pt x="14" y="197"/>
                  </a:lnTo>
                  <a:lnTo>
                    <a:pt x="14" y="159"/>
                  </a:lnTo>
                  <a:lnTo>
                    <a:pt x="14" y="172"/>
                  </a:lnTo>
                  <a:lnTo>
                    <a:pt x="14" y="174"/>
                  </a:lnTo>
                  <a:lnTo>
                    <a:pt x="14" y="194"/>
                  </a:lnTo>
                  <a:lnTo>
                    <a:pt x="14" y="174"/>
                  </a:lnTo>
                  <a:lnTo>
                    <a:pt x="14" y="186"/>
                  </a:lnTo>
                  <a:lnTo>
                    <a:pt x="14" y="195"/>
                  </a:lnTo>
                  <a:lnTo>
                    <a:pt x="14" y="182"/>
                  </a:lnTo>
                  <a:lnTo>
                    <a:pt x="14" y="216"/>
                  </a:lnTo>
                  <a:lnTo>
                    <a:pt x="16" y="214"/>
                  </a:lnTo>
                  <a:lnTo>
                    <a:pt x="16" y="221"/>
                  </a:lnTo>
                  <a:lnTo>
                    <a:pt x="16" y="200"/>
                  </a:lnTo>
                  <a:lnTo>
                    <a:pt x="16" y="206"/>
                  </a:lnTo>
                  <a:lnTo>
                    <a:pt x="16" y="210"/>
                  </a:lnTo>
                  <a:lnTo>
                    <a:pt x="16" y="185"/>
                  </a:lnTo>
                  <a:lnTo>
                    <a:pt x="16" y="191"/>
                  </a:lnTo>
                  <a:lnTo>
                    <a:pt x="16" y="215"/>
                  </a:lnTo>
                  <a:lnTo>
                    <a:pt x="16" y="190"/>
                  </a:lnTo>
                  <a:lnTo>
                    <a:pt x="16" y="212"/>
                  </a:lnTo>
                  <a:lnTo>
                    <a:pt x="16" y="210"/>
                  </a:lnTo>
                  <a:lnTo>
                    <a:pt x="16" y="176"/>
                  </a:lnTo>
                  <a:lnTo>
                    <a:pt x="16" y="178"/>
                  </a:lnTo>
                  <a:lnTo>
                    <a:pt x="17" y="178"/>
                  </a:lnTo>
                  <a:lnTo>
                    <a:pt x="17" y="181"/>
                  </a:lnTo>
                  <a:lnTo>
                    <a:pt x="17" y="159"/>
                  </a:lnTo>
                  <a:lnTo>
                    <a:pt x="17" y="161"/>
                  </a:lnTo>
                  <a:lnTo>
                    <a:pt x="17" y="165"/>
                  </a:lnTo>
                  <a:lnTo>
                    <a:pt x="17" y="182"/>
                  </a:lnTo>
                  <a:lnTo>
                    <a:pt x="17" y="168"/>
                  </a:lnTo>
                  <a:lnTo>
                    <a:pt x="17" y="168"/>
                  </a:lnTo>
                  <a:lnTo>
                    <a:pt x="17" y="169"/>
                  </a:lnTo>
                  <a:lnTo>
                    <a:pt x="17" y="139"/>
                  </a:lnTo>
                  <a:lnTo>
                    <a:pt x="17" y="140"/>
                  </a:lnTo>
                  <a:lnTo>
                    <a:pt x="17" y="143"/>
                  </a:lnTo>
                  <a:lnTo>
                    <a:pt x="17" y="145"/>
                  </a:lnTo>
                  <a:lnTo>
                    <a:pt x="17" y="128"/>
                  </a:lnTo>
                  <a:lnTo>
                    <a:pt x="17" y="144"/>
                  </a:lnTo>
                  <a:lnTo>
                    <a:pt x="18" y="149"/>
                  </a:lnTo>
                  <a:lnTo>
                    <a:pt x="18" y="164"/>
                  </a:lnTo>
                  <a:lnTo>
                    <a:pt x="18" y="153"/>
                  </a:lnTo>
                  <a:lnTo>
                    <a:pt x="18" y="135"/>
                  </a:lnTo>
                  <a:lnTo>
                    <a:pt x="18" y="153"/>
                  </a:lnTo>
                  <a:lnTo>
                    <a:pt x="18" y="152"/>
                  </a:lnTo>
                  <a:lnTo>
                    <a:pt x="18" y="149"/>
                  </a:lnTo>
                  <a:lnTo>
                    <a:pt x="18" y="161"/>
                  </a:lnTo>
                  <a:lnTo>
                    <a:pt x="18" y="143"/>
                  </a:lnTo>
                  <a:lnTo>
                    <a:pt x="18" y="161"/>
                  </a:lnTo>
                  <a:lnTo>
                    <a:pt x="18" y="162"/>
                  </a:lnTo>
                  <a:lnTo>
                    <a:pt x="18" y="174"/>
                  </a:lnTo>
                  <a:lnTo>
                    <a:pt x="18" y="152"/>
                  </a:lnTo>
                  <a:lnTo>
                    <a:pt x="18" y="157"/>
                  </a:lnTo>
                  <a:lnTo>
                    <a:pt x="19" y="164"/>
                  </a:lnTo>
                  <a:lnTo>
                    <a:pt x="19" y="187"/>
                  </a:lnTo>
                  <a:lnTo>
                    <a:pt x="19" y="162"/>
                  </a:lnTo>
                  <a:lnTo>
                    <a:pt x="19" y="170"/>
                  </a:lnTo>
                  <a:lnTo>
                    <a:pt x="19" y="166"/>
                  </a:lnTo>
                  <a:lnTo>
                    <a:pt x="19" y="123"/>
                  </a:lnTo>
                  <a:lnTo>
                    <a:pt x="19" y="145"/>
                  </a:lnTo>
                  <a:lnTo>
                    <a:pt x="19" y="145"/>
                  </a:lnTo>
                  <a:lnTo>
                    <a:pt x="19" y="156"/>
                  </a:lnTo>
                  <a:lnTo>
                    <a:pt x="19" y="135"/>
                  </a:lnTo>
                  <a:lnTo>
                    <a:pt x="19" y="153"/>
                  </a:lnTo>
                  <a:lnTo>
                    <a:pt x="21" y="157"/>
                  </a:lnTo>
                  <a:lnTo>
                    <a:pt x="21" y="177"/>
                  </a:lnTo>
                  <a:lnTo>
                    <a:pt x="21" y="152"/>
                  </a:lnTo>
                  <a:lnTo>
                    <a:pt x="21" y="176"/>
                  </a:lnTo>
                  <a:lnTo>
                    <a:pt x="21" y="177"/>
                  </a:lnTo>
                  <a:lnTo>
                    <a:pt x="21" y="191"/>
                  </a:lnTo>
                  <a:lnTo>
                    <a:pt x="21" y="164"/>
                  </a:lnTo>
                  <a:lnTo>
                    <a:pt x="21" y="183"/>
                  </a:lnTo>
                  <a:lnTo>
                    <a:pt x="21" y="186"/>
                  </a:lnTo>
                  <a:lnTo>
                    <a:pt x="21" y="191"/>
                  </a:lnTo>
                  <a:lnTo>
                    <a:pt x="21" y="166"/>
                  </a:lnTo>
                  <a:lnTo>
                    <a:pt x="21" y="186"/>
                  </a:lnTo>
                  <a:lnTo>
                    <a:pt x="21" y="190"/>
                  </a:lnTo>
                  <a:lnTo>
                    <a:pt x="21" y="207"/>
                  </a:lnTo>
                  <a:lnTo>
                    <a:pt x="21" y="179"/>
                  </a:lnTo>
                  <a:lnTo>
                    <a:pt x="22" y="185"/>
                  </a:lnTo>
                  <a:lnTo>
                    <a:pt x="22" y="195"/>
                  </a:lnTo>
                  <a:lnTo>
                    <a:pt x="22" y="182"/>
                  </a:lnTo>
                  <a:lnTo>
                    <a:pt x="22" y="191"/>
                  </a:lnTo>
                  <a:lnTo>
                    <a:pt x="22" y="190"/>
                  </a:lnTo>
                  <a:lnTo>
                    <a:pt x="22" y="193"/>
                  </a:lnTo>
                  <a:lnTo>
                    <a:pt x="22" y="168"/>
                  </a:lnTo>
                  <a:lnTo>
                    <a:pt x="22" y="189"/>
                  </a:lnTo>
                  <a:lnTo>
                    <a:pt x="22" y="189"/>
                  </a:lnTo>
                  <a:lnTo>
                    <a:pt x="22" y="193"/>
                  </a:lnTo>
                  <a:lnTo>
                    <a:pt x="22" y="142"/>
                  </a:lnTo>
                  <a:lnTo>
                    <a:pt x="22" y="139"/>
                  </a:lnTo>
                  <a:lnTo>
                    <a:pt x="22" y="123"/>
                  </a:lnTo>
                  <a:lnTo>
                    <a:pt x="22" y="126"/>
                  </a:lnTo>
                  <a:lnTo>
                    <a:pt x="23" y="126"/>
                  </a:lnTo>
                  <a:lnTo>
                    <a:pt x="23" y="128"/>
                  </a:lnTo>
                  <a:lnTo>
                    <a:pt x="23" y="109"/>
                  </a:lnTo>
                  <a:lnTo>
                    <a:pt x="23" y="126"/>
                  </a:lnTo>
                  <a:lnTo>
                    <a:pt x="23" y="127"/>
                  </a:lnTo>
                  <a:lnTo>
                    <a:pt x="23" y="131"/>
                  </a:lnTo>
                  <a:lnTo>
                    <a:pt x="23" y="109"/>
                  </a:lnTo>
                  <a:lnTo>
                    <a:pt x="23" y="128"/>
                  </a:lnTo>
                  <a:lnTo>
                    <a:pt x="23" y="132"/>
                  </a:lnTo>
                  <a:lnTo>
                    <a:pt x="23" y="173"/>
                  </a:lnTo>
                  <a:lnTo>
                    <a:pt x="25" y="169"/>
                  </a:lnTo>
                  <a:lnTo>
                    <a:pt x="25" y="152"/>
                  </a:lnTo>
                  <a:lnTo>
                    <a:pt x="25" y="189"/>
                  </a:lnTo>
                  <a:lnTo>
                    <a:pt x="25" y="190"/>
                  </a:lnTo>
                  <a:lnTo>
                    <a:pt x="25" y="194"/>
                  </a:lnTo>
                  <a:lnTo>
                    <a:pt x="25" y="172"/>
                  </a:lnTo>
                  <a:lnTo>
                    <a:pt x="25" y="193"/>
                  </a:lnTo>
                  <a:lnTo>
                    <a:pt x="25" y="198"/>
                  </a:lnTo>
                  <a:lnTo>
                    <a:pt x="25" y="206"/>
                  </a:lnTo>
                  <a:lnTo>
                    <a:pt x="25" y="178"/>
                  </a:lnTo>
                  <a:lnTo>
                    <a:pt x="25" y="193"/>
                  </a:lnTo>
                  <a:lnTo>
                    <a:pt x="25" y="187"/>
                  </a:lnTo>
                  <a:lnTo>
                    <a:pt x="25" y="225"/>
                  </a:lnTo>
                  <a:lnTo>
                    <a:pt x="26" y="224"/>
                  </a:lnTo>
                  <a:lnTo>
                    <a:pt x="26" y="216"/>
                  </a:lnTo>
                  <a:lnTo>
                    <a:pt x="26" y="244"/>
                  </a:lnTo>
                  <a:lnTo>
                    <a:pt x="26" y="242"/>
                  </a:lnTo>
                  <a:lnTo>
                    <a:pt x="26" y="249"/>
                  </a:lnTo>
                  <a:lnTo>
                    <a:pt x="26" y="231"/>
                  </a:lnTo>
                  <a:lnTo>
                    <a:pt x="26" y="242"/>
                  </a:lnTo>
                  <a:lnTo>
                    <a:pt x="26" y="241"/>
                  </a:lnTo>
                  <a:lnTo>
                    <a:pt x="26" y="270"/>
                  </a:lnTo>
                  <a:lnTo>
                    <a:pt x="26" y="269"/>
                  </a:lnTo>
                  <a:lnTo>
                    <a:pt x="26" y="270"/>
                  </a:lnTo>
                  <a:lnTo>
                    <a:pt x="26" y="287"/>
                  </a:lnTo>
                  <a:lnTo>
                    <a:pt x="26" y="255"/>
                  </a:lnTo>
                  <a:lnTo>
                    <a:pt x="26" y="282"/>
                  </a:lnTo>
                  <a:lnTo>
                    <a:pt x="27" y="288"/>
                  </a:lnTo>
                  <a:lnTo>
                    <a:pt x="27" y="258"/>
                  </a:lnTo>
                  <a:lnTo>
                    <a:pt x="27" y="276"/>
                  </a:lnTo>
                  <a:lnTo>
                    <a:pt x="27" y="279"/>
                  </a:lnTo>
                  <a:lnTo>
                    <a:pt x="27" y="283"/>
                  </a:lnTo>
                  <a:lnTo>
                    <a:pt x="27" y="250"/>
                  </a:lnTo>
                  <a:lnTo>
                    <a:pt x="27" y="248"/>
                  </a:lnTo>
                  <a:lnTo>
                    <a:pt x="27" y="253"/>
                  </a:lnTo>
                  <a:lnTo>
                    <a:pt x="27" y="245"/>
                  </a:lnTo>
                  <a:lnTo>
                    <a:pt x="27" y="250"/>
                  </a:lnTo>
                  <a:lnTo>
                    <a:pt x="29" y="253"/>
                  </a:lnTo>
                  <a:lnTo>
                    <a:pt x="29" y="229"/>
                  </a:lnTo>
                  <a:lnTo>
                    <a:pt x="29" y="250"/>
                  </a:lnTo>
                  <a:lnTo>
                    <a:pt x="29" y="255"/>
                  </a:lnTo>
                  <a:lnTo>
                    <a:pt x="29" y="265"/>
                  </a:lnTo>
                  <a:lnTo>
                    <a:pt x="29" y="249"/>
                  </a:lnTo>
                  <a:lnTo>
                    <a:pt x="29" y="253"/>
                  </a:lnTo>
                  <a:lnTo>
                    <a:pt x="29" y="254"/>
                  </a:lnTo>
                  <a:lnTo>
                    <a:pt x="29" y="282"/>
                  </a:lnTo>
                  <a:lnTo>
                    <a:pt x="29" y="279"/>
                  </a:lnTo>
                  <a:lnTo>
                    <a:pt x="29" y="278"/>
                  </a:lnTo>
                  <a:lnTo>
                    <a:pt x="29" y="291"/>
                  </a:lnTo>
                  <a:lnTo>
                    <a:pt x="29" y="261"/>
                  </a:lnTo>
                  <a:lnTo>
                    <a:pt x="29" y="289"/>
                  </a:lnTo>
                  <a:lnTo>
                    <a:pt x="30" y="288"/>
                  </a:lnTo>
                  <a:lnTo>
                    <a:pt x="30" y="296"/>
                  </a:lnTo>
                  <a:lnTo>
                    <a:pt x="30" y="282"/>
                  </a:lnTo>
                  <a:lnTo>
                    <a:pt x="30" y="288"/>
                  </a:lnTo>
                  <a:lnTo>
                    <a:pt x="30" y="284"/>
                  </a:lnTo>
                  <a:lnTo>
                    <a:pt x="30" y="299"/>
                  </a:lnTo>
                  <a:lnTo>
                    <a:pt x="30" y="287"/>
                  </a:lnTo>
                  <a:lnTo>
                    <a:pt x="30" y="286"/>
                  </a:lnTo>
                  <a:lnTo>
                    <a:pt x="30" y="258"/>
                  </a:lnTo>
                  <a:lnTo>
                    <a:pt x="30" y="257"/>
                  </a:lnTo>
                  <a:lnTo>
                    <a:pt x="30" y="225"/>
                  </a:lnTo>
                  <a:lnTo>
                    <a:pt x="30" y="24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34" name="Freeform 7"/>
            <p:cNvSpPr>
              <a:spLocks/>
            </p:cNvSpPr>
            <p:nvPr/>
          </p:nvSpPr>
          <p:spPr bwMode="auto">
            <a:xfrm>
              <a:off x="7450138" y="3787776"/>
              <a:ext cx="52388" cy="698500"/>
            </a:xfrm>
            <a:custGeom>
              <a:avLst/>
              <a:gdLst>
                <a:gd name="T0" fmla="*/ 1 w 33"/>
                <a:gd name="T1" fmla="*/ 396 h 440"/>
                <a:gd name="T2" fmla="*/ 1 w 33"/>
                <a:gd name="T3" fmla="*/ 400 h 440"/>
                <a:gd name="T4" fmla="*/ 1 w 33"/>
                <a:gd name="T5" fmla="*/ 407 h 440"/>
                <a:gd name="T6" fmla="*/ 3 w 33"/>
                <a:gd name="T7" fmla="*/ 423 h 440"/>
                <a:gd name="T8" fmla="*/ 3 w 33"/>
                <a:gd name="T9" fmla="*/ 428 h 440"/>
                <a:gd name="T10" fmla="*/ 4 w 33"/>
                <a:gd name="T11" fmla="*/ 419 h 440"/>
                <a:gd name="T12" fmla="*/ 4 w 33"/>
                <a:gd name="T13" fmla="*/ 427 h 440"/>
                <a:gd name="T14" fmla="*/ 4 w 33"/>
                <a:gd name="T15" fmla="*/ 405 h 440"/>
                <a:gd name="T16" fmla="*/ 5 w 33"/>
                <a:gd name="T17" fmla="*/ 347 h 440"/>
                <a:gd name="T18" fmla="*/ 5 w 33"/>
                <a:gd name="T19" fmla="*/ 335 h 440"/>
                <a:gd name="T20" fmla="*/ 5 w 33"/>
                <a:gd name="T21" fmla="*/ 358 h 440"/>
                <a:gd name="T22" fmla="*/ 7 w 33"/>
                <a:gd name="T23" fmla="*/ 313 h 440"/>
                <a:gd name="T24" fmla="*/ 7 w 33"/>
                <a:gd name="T25" fmla="*/ 282 h 440"/>
                <a:gd name="T26" fmla="*/ 8 w 33"/>
                <a:gd name="T27" fmla="*/ 267 h 440"/>
                <a:gd name="T28" fmla="*/ 8 w 33"/>
                <a:gd name="T29" fmla="*/ 325 h 440"/>
                <a:gd name="T30" fmla="*/ 9 w 33"/>
                <a:gd name="T31" fmla="*/ 349 h 440"/>
                <a:gd name="T32" fmla="*/ 9 w 33"/>
                <a:gd name="T33" fmla="*/ 351 h 440"/>
                <a:gd name="T34" fmla="*/ 9 w 33"/>
                <a:gd name="T35" fmla="*/ 305 h 440"/>
                <a:gd name="T36" fmla="*/ 11 w 33"/>
                <a:gd name="T37" fmla="*/ 304 h 440"/>
                <a:gd name="T38" fmla="*/ 11 w 33"/>
                <a:gd name="T39" fmla="*/ 291 h 440"/>
                <a:gd name="T40" fmla="*/ 12 w 33"/>
                <a:gd name="T41" fmla="*/ 276 h 440"/>
                <a:gd name="T42" fmla="*/ 12 w 33"/>
                <a:gd name="T43" fmla="*/ 329 h 440"/>
                <a:gd name="T44" fmla="*/ 12 w 33"/>
                <a:gd name="T45" fmla="*/ 308 h 440"/>
                <a:gd name="T46" fmla="*/ 13 w 33"/>
                <a:gd name="T47" fmla="*/ 278 h 440"/>
                <a:gd name="T48" fmla="*/ 13 w 33"/>
                <a:gd name="T49" fmla="*/ 308 h 440"/>
                <a:gd name="T50" fmla="*/ 14 w 33"/>
                <a:gd name="T51" fmla="*/ 279 h 440"/>
                <a:gd name="T52" fmla="*/ 14 w 33"/>
                <a:gd name="T53" fmla="*/ 266 h 440"/>
                <a:gd name="T54" fmla="*/ 14 w 33"/>
                <a:gd name="T55" fmla="*/ 258 h 440"/>
                <a:gd name="T56" fmla="*/ 16 w 33"/>
                <a:gd name="T57" fmla="*/ 295 h 440"/>
                <a:gd name="T58" fmla="*/ 16 w 33"/>
                <a:gd name="T59" fmla="*/ 207 h 440"/>
                <a:gd name="T60" fmla="*/ 17 w 33"/>
                <a:gd name="T61" fmla="*/ 193 h 440"/>
                <a:gd name="T62" fmla="*/ 17 w 33"/>
                <a:gd name="T63" fmla="*/ 130 h 440"/>
                <a:gd name="T64" fmla="*/ 17 w 33"/>
                <a:gd name="T65" fmla="*/ 104 h 440"/>
                <a:gd name="T66" fmla="*/ 18 w 33"/>
                <a:gd name="T67" fmla="*/ 3 h 440"/>
                <a:gd name="T68" fmla="*/ 18 w 33"/>
                <a:gd name="T69" fmla="*/ 98 h 440"/>
                <a:gd name="T70" fmla="*/ 20 w 33"/>
                <a:gd name="T71" fmla="*/ 210 h 440"/>
                <a:gd name="T72" fmla="*/ 20 w 33"/>
                <a:gd name="T73" fmla="*/ 227 h 440"/>
                <a:gd name="T74" fmla="*/ 21 w 33"/>
                <a:gd name="T75" fmla="*/ 193 h 440"/>
                <a:gd name="T76" fmla="*/ 21 w 33"/>
                <a:gd name="T77" fmla="*/ 214 h 440"/>
                <a:gd name="T78" fmla="*/ 21 w 33"/>
                <a:gd name="T79" fmla="*/ 232 h 440"/>
                <a:gd name="T80" fmla="*/ 22 w 33"/>
                <a:gd name="T81" fmla="*/ 210 h 440"/>
                <a:gd name="T82" fmla="*/ 22 w 33"/>
                <a:gd name="T83" fmla="*/ 215 h 440"/>
                <a:gd name="T84" fmla="*/ 22 w 33"/>
                <a:gd name="T85" fmla="*/ 195 h 440"/>
                <a:gd name="T86" fmla="*/ 24 w 33"/>
                <a:gd name="T87" fmla="*/ 96 h 440"/>
                <a:gd name="T88" fmla="*/ 24 w 33"/>
                <a:gd name="T89" fmla="*/ 85 h 440"/>
                <a:gd name="T90" fmla="*/ 25 w 33"/>
                <a:gd name="T91" fmla="*/ 94 h 440"/>
                <a:gd name="T92" fmla="*/ 25 w 33"/>
                <a:gd name="T93" fmla="*/ 47 h 440"/>
                <a:gd name="T94" fmla="*/ 25 w 33"/>
                <a:gd name="T95" fmla="*/ 76 h 440"/>
                <a:gd name="T96" fmla="*/ 26 w 33"/>
                <a:gd name="T97" fmla="*/ 55 h 440"/>
                <a:gd name="T98" fmla="*/ 26 w 33"/>
                <a:gd name="T99" fmla="*/ 17 h 440"/>
                <a:gd name="T100" fmla="*/ 28 w 33"/>
                <a:gd name="T101" fmla="*/ 41 h 440"/>
                <a:gd name="T102" fmla="*/ 28 w 33"/>
                <a:gd name="T103" fmla="*/ 101 h 440"/>
                <a:gd name="T104" fmla="*/ 29 w 33"/>
                <a:gd name="T105" fmla="*/ 105 h 440"/>
                <a:gd name="T106" fmla="*/ 29 w 33"/>
                <a:gd name="T107" fmla="*/ 185 h 440"/>
                <a:gd name="T108" fmla="*/ 29 w 33"/>
                <a:gd name="T109" fmla="*/ 253 h 440"/>
                <a:gd name="T110" fmla="*/ 30 w 33"/>
                <a:gd name="T111" fmla="*/ 311 h 440"/>
                <a:gd name="T112" fmla="*/ 30 w 33"/>
                <a:gd name="T113" fmla="*/ 273 h 440"/>
                <a:gd name="T114" fmla="*/ 31 w 33"/>
                <a:gd name="T115" fmla="*/ 305 h 440"/>
                <a:gd name="T116" fmla="*/ 31 w 33"/>
                <a:gd name="T117" fmla="*/ 318 h 440"/>
                <a:gd name="T118" fmla="*/ 33 w 33"/>
                <a:gd name="T119" fmla="*/ 363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440">
                  <a:moveTo>
                    <a:pt x="0" y="373"/>
                  </a:moveTo>
                  <a:lnTo>
                    <a:pt x="0" y="354"/>
                  </a:lnTo>
                  <a:lnTo>
                    <a:pt x="0" y="367"/>
                  </a:lnTo>
                  <a:lnTo>
                    <a:pt x="1" y="369"/>
                  </a:lnTo>
                  <a:lnTo>
                    <a:pt x="1" y="396"/>
                  </a:lnTo>
                  <a:lnTo>
                    <a:pt x="1" y="367"/>
                  </a:lnTo>
                  <a:lnTo>
                    <a:pt x="1" y="394"/>
                  </a:lnTo>
                  <a:lnTo>
                    <a:pt x="1" y="402"/>
                  </a:lnTo>
                  <a:lnTo>
                    <a:pt x="1" y="417"/>
                  </a:lnTo>
                  <a:lnTo>
                    <a:pt x="1" y="400"/>
                  </a:lnTo>
                  <a:lnTo>
                    <a:pt x="1" y="405"/>
                  </a:lnTo>
                  <a:lnTo>
                    <a:pt x="1" y="418"/>
                  </a:lnTo>
                  <a:lnTo>
                    <a:pt x="1" y="417"/>
                  </a:lnTo>
                  <a:lnTo>
                    <a:pt x="1" y="419"/>
                  </a:lnTo>
                  <a:lnTo>
                    <a:pt x="1" y="407"/>
                  </a:lnTo>
                  <a:lnTo>
                    <a:pt x="1" y="434"/>
                  </a:lnTo>
                  <a:lnTo>
                    <a:pt x="3" y="434"/>
                  </a:lnTo>
                  <a:lnTo>
                    <a:pt x="3" y="440"/>
                  </a:lnTo>
                  <a:lnTo>
                    <a:pt x="3" y="414"/>
                  </a:lnTo>
                  <a:lnTo>
                    <a:pt x="3" y="423"/>
                  </a:lnTo>
                  <a:lnTo>
                    <a:pt x="3" y="419"/>
                  </a:lnTo>
                  <a:lnTo>
                    <a:pt x="3" y="431"/>
                  </a:lnTo>
                  <a:lnTo>
                    <a:pt x="3" y="418"/>
                  </a:lnTo>
                  <a:lnTo>
                    <a:pt x="3" y="419"/>
                  </a:lnTo>
                  <a:lnTo>
                    <a:pt x="3" y="428"/>
                  </a:lnTo>
                  <a:lnTo>
                    <a:pt x="3" y="402"/>
                  </a:lnTo>
                  <a:lnTo>
                    <a:pt x="3" y="427"/>
                  </a:lnTo>
                  <a:lnTo>
                    <a:pt x="4" y="427"/>
                  </a:lnTo>
                  <a:lnTo>
                    <a:pt x="4" y="440"/>
                  </a:lnTo>
                  <a:lnTo>
                    <a:pt x="4" y="419"/>
                  </a:lnTo>
                  <a:lnTo>
                    <a:pt x="4" y="432"/>
                  </a:lnTo>
                  <a:lnTo>
                    <a:pt x="4" y="428"/>
                  </a:lnTo>
                  <a:lnTo>
                    <a:pt x="4" y="431"/>
                  </a:lnTo>
                  <a:lnTo>
                    <a:pt x="4" y="423"/>
                  </a:lnTo>
                  <a:lnTo>
                    <a:pt x="4" y="427"/>
                  </a:lnTo>
                  <a:lnTo>
                    <a:pt x="4" y="415"/>
                  </a:lnTo>
                  <a:lnTo>
                    <a:pt x="4" y="419"/>
                  </a:lnTo>
                  <a:lnTo>
                    <a:pt x="4" y="404"/>
                  </a:lnTo>
                  <a:lnTo>
                    <a:pt x="4" y="406"/>
                  </a:lnTo>
                  <a:lnTo>
                    <a:pt x="4" y="405"/>
                  </a:lnTo>
                  <a:lnTo>
                    <a:pt x="4" y="380"/>
                  </a:lnTo>
                  <a:lnTo>
                    <a:pt x="4" y="383"/>
                  </a:lnTo>
                  <a:lnTo>
                    <a:pt x="5" y="379"/>
                  </a:lnTo>
                  <a:lnTo>
                    <a:pt x="5" y="342"/>
                  </a:lnTo>
                  <a:lnTo>
                    <a:pt x="5" y="347"/>
                  </a:lnTo>
                  <a:lnTo>
                    <a:pt x="5" y="347"/>
                  </a:lnTo>
                  <a:lnTo>
                    <a:pt x="5" y="345"/>
                  </a:lnTo>
                  <a:lnTo>
                    <a:pt x="5" y="362"/>
                  </a:lnTo>
                  <a:lnTo>
                    <a:pt x="5" y="359"/>
                  </a:lnTo>
                  <a:lnTo>
                    <a:pt x="5" y="335"/>
                  </a:lnTo>
                  <a:lnTo>
                    <a:pt x="5" y="360"/>
                  </a:lnTo>
                  <a:lnTo>
                    <a:pt x="5" y="356"/>
                  </a:lnTo>
                  <a:lnTo>
                    <a:pt x="5" y="366"/>
                  </a:lnTo>
                  <a:lnTo>
                    <a:pt x="5" y="349"/>
                  </a:lnTo>
                  <a:lnTo>
                    <a:pt x="5" y="358"/>
                  </a:lnTo>
                  <a:lnTo>
                    <a:pt x="7" y="356"/>
                  </a:lnTo>
                  <a:lnTo>
                    <a:pt x="7" y="359"/>
                  </a:lnTo>
                  <a:lnTo>
                    <a:pt x="7" y="313"/>
                  </a:lnTo>
                  <a:lnTo>
                    <a:pt x="7" y="309"/>
                  </a:lnTo>
                  <a:lnTo>
                    <a:pt x="7" y="313"/>
                  </a:lnTo>
                  <a:lnTo>
                    <a:pt x="7" y="291"/>
                  </a:lnTo>
                  <a:lnTo>
                    <a:pt x="7" y="311"/>
                  </a:lnTo>
                  <a:lnTo>
                    <a:pt x="7" y="308"/>
                  </a:lnTo>
                  <a:lnTo>
                    <a:pt x="7" y="308"/>
                  </a:lnTo>
                  <a:lnTo>
                    <a:pt x="7" y="282"/>
                  </a:lnTo>
                  <a:lnTo>
                    <a:pt x="7" y="282"/>
                  </a:lnTo>
                  <a:lnTo>
                    <a:pt x="8" y="282"/>
                  </a:lnTo>
                  <a:lnTo>
                    <a:pt x="8" y="284"/>
                  </a:lnTo>
                  <a:lnTo>
                    <a:pt x="8" y="262"/>
                  </a:lnTo>
                  <a:lnTo>
                    <a:pt x="8" y="267"/>
                  </a:lnTo>
                  <a:lnTo>
                    <a:pt x="8" y="312"/>
                  </a:lnTo>
                  <a:lnTo>
                    <a:pt x="8" y="305"/>
                  </a:lnTo>
                  <a:lnTo>
                    <a:pt x="8" y="296"/>
                  </a:lnTo>
                  <a:lnTo>
                    <a:pt x="8" y="325"/>
                  </a:lnTo>
                  <a:lnTo>
                    <a:pt x="8" y="325"/>
                  </a:lnTo>
                  <a:lnTo>
                    <a:pt x="8" y="341"/>
                  </a:lnTo>
                  <a:lnTo>
                    <a:pt x="8" y="322"/>
                  </a:lnTo>
                  <a:lnTo>
                    <a:pt x="8" y="328"/>
                  </a:lnTo>
                  <a:lnTo>
                    <a:pt x="9" y="326"/>
                  </a:lnTo>
                  <a:lnTo>
                    <a:pt x="9" y="349"/>
                  </a:lnTo>
                  <a:lnTo>
                    <a:pt x="9" y="346"/>
                  </a:lnTo>
                  <a:lnTo>
                    <a:pt x="9" y="354"/>
                  </a:lnTo>
                  <a:lnTo>
                    <a:pt x="9" y="337"/>
                  </a:lnTo>
                  <a:lnTo>
                    <a:pt x="9" y="346"/>
                  </a:lnTo>
                  <a:lnTo>
                    <a:pt x="9" y="351"/>
                  </a:lnTo>
                  <a:lnTo>
                    <a:pt x="9" y="314"/>
                  </a:lnTo>
                  <a:lnTo>
                    <a:pt x="9" y="320"/>
                  </a:lnTo>
                  <a:lnTo>
                    <a:pt x="9" y="322"/>
                  </a:lnTo>
                  <a:lnTo>
                    <a:pt x="9" y="322"/>
                  </a:lnTo>
                  <a:lnTo>
                    <a:pt x="9" y="305"/>
                  </a:lnTo>
                  <a:lnTo>
                    <a:pt x="9" y="309"/>
                  </a:lnTo>
                  <a:lnTo>
                    <a:pt x="11" y="308"/>
                  </a:lnTo>
                  <a:lnTo>
                    <a:pt x="11" y="309"/>
                  </a:lnTo>
                  <a:lnTo>
                    <a:pt x="11" y="299"/>
                  </a:lnTo>
                  <a:lnTo>
                    <a:pt x="11" y="304"/>
                  </a:lnTo>
                  <a:lnTo>
                    <a:pt x="11" y="304"/>
                  </a:lnTo>
                  <a:lnTo>
                    <a:pt x="11" y="309"/>
                  </a:lnTo>
                  <a:lnTo>
                    <a:pt x="11" y="282"/>
                  </a:lnTo>
                  <a:lnTo>
                    <a:pt x="11" y="294"/>
                  </a:lnTo>
                  <a:lnTo>
                    <a:pt x="11" y="291"/>
                  </a:lnTo>
                  <a:lnTo>
                    <a:pt x="11" y="301"/>
                  </a:lnTo>
                  <a:lnTo>
                    <a:pt x="11" y="274"/>
                  </a:lnTo>
                  <a:lnTo>
                    <a:pt x="11" y="276"/>
                  </a:lnTo>
                  <a:lnTo>
                    <a:pt x="12" y="279"/>
                  </a:lnTo>
                  <a:lnTo>
                    <a:pt x="12" y="276"/>
                  </a:lnTo>
                  <a:lnTo>
                    <a:pt x="12" y="305"/>
                  </a:lnTo>
                  <a:lnTo>
                    <a:pt x="12" y="305"/>
                  </a:lnTo>
                  <a:lnTo>
                    <a:pt x="12" y="296"/>
                  </a:lnTo>
                  <a:lnTo>
                    <a:pt x="12" y="328"/>
                  </a:lnTo>
                  <a:lnTo>
                    <a:pt x="12" y="329"/>
                  </a:lnTo>
                  <a:lnTo>
                    <a:pt x="12" y="330"/>
                  </a:lnTo>
                  <a:lnTo>
                    <a:pt x="12" y="295"/>
                  </a:lnTo>
                  <a:lnTo>
                    <a:pt x="12" y="301"/>
                  </a:lnTo>
                  <a:lnTo>
                    <a:pt x="12" y="297"/>
                  </a:lnTo>
                  <a:lnTo>
                    <a:pt x="12" y="308"/>
                  </a:lnTo>
                  <a:lnTo>
                    <a:pt x="12" y="292"/>
                  </a:lnTo>
                  <a:lnTo>
                    <a:pt x="12" y="295"/>
                  </a:lnTo>
                  <a:lnTo>
                    <a:pt x="13" y="290"/>
                  </a:lnTo>
                  <a:lnTo>
                    <a:pt x="13" y="267"/>
                  </a:lnTo>
                  <a:lnTo>
                    <a:pt x="13" y="278"/>
                  </a:lnTo>
                  <a:lnTo>
                    <a:pt x="13" y="286"/>
                  </a:lnTo>
                  <a:lnTo>
                    <a:pt x="13" y="304"/>
                  </a:lnTo>
                  <a:lnTo>
                    <a:pt x="13" y="279"/>
                  </a:lnTo>
                  <a:lnTo>
                    <a:pt x="13" y="303"/>
                  </a:lnTo>
                  <a:lnTo>
                    <a:pt x="13" y="308"/>
                  </a:lnTo>
                  <a:lnTo>
                    <a:pt x="13" y="328"/>
                  </a:lnTo>
                  <a:lnTo>
                    <a:pt x="13" y="303"/>
                  </a:lnTo>
                  <a:lnTo>
                    <a:pt x="13" y="294"/>
                  </a:lnTo>
                  <a:lnTo>
                    <a:pt x="13" y="276"/>
                  </a:lnTo>
                  <a:lnTo>
                    <a:pt x="14" y="279"/>
                  </a:lnTo>
                  <a:lnTo>
                    <a:pt x="14" y="280"/>
                  </a:lnTo>
                  <a:lnTo>
                    <a:pt x="14" y="253"/>
                  </a:lnTo>
                  <a:lnTo>
                    <a:pt x="14" y="256"/>
                  </a:lnTo>
                  <a:lnTo>
                    <a:pt x="14" y="259"/>
                  </a:lnTo>
                  <a:lnTo>
                    <a:pt x="14" y="266"/>
                  </a:lnTo>
                  <a:lnTo>
                    <a:pt x="14" y="249"/>
                  </a:lnTo>
                  <a:lnTo>
                    <a:pt x="14" y="257"/>
                  </a:lnTo>
                  <a:lnTo>
                    <a:pt x="14" y="259"/>
                  </a:lnTo>
                  <a:lnTo>
                    <a:pt x="14" y="287"/>
                  </a:lnTo>
                  <a:lnTo>
                    <a:pt x="14" y="258"/>
                  </a:lnTo>
                  <a:lnTo>
                    <a:pt x="14" y="284"/>
                  </a:lnTo>
                  <a:lnTo>
                    <a:pt x="16" y="288"/>
                  </a:lnTo>
                  <a:lnTo>
                    <a:pt x="16" y="296"/>
                  </a:lnTo>
                  <a:lnTo>
                    <a:pt x="16" y="273"/>
                  </a:lnTo>
                  <a:lnTo>
                    <a:pt x="16" y="295"/>
                  </a:lnTo>
                  <a:lnTo>
                    <a:pt x="16" y="292"/>
                  </a:lnTo>
                  <a:lnTo>
                    <a:pt x="16" y="299"/>
                  </a:lnTo>
                  <a:lnTo>
                    <a:pt x="16" y="242"/>
                  </a:lnTo>
                  <a:lnTo>
                    <a:pt x="16" y="237"/>
                  </a:lnTo>
                  <a:lnTo>
                    <a:pt x="16" y="207"/>
                  </a:lnTo>
                  <a:lnTo>
                    <a:pt x="16" y="210"/>
                  </a:lnTo>
                  <a:lnTo>
                    <a:pt x="16" y="207"/>
                  </a:lnTo>
                  <a:lnTo>
                    <a:pt x="16" y="193"/>
                  </a:lnTo>
                  <a:lnTo>
                    <a:pt x="17" y="191"/>
                  </a:lnTo>
                  <a:lnTo>
                    <a:pt x="17" y="193"/>
                  </a:lnTo>
                  <a:lnTo>
                    <a:pt x="17" y="157"/>
                  </a:lnTo>
                  <a:lnTo>
                    <a:pt x="17" y="166"/>
                  </a:lnTo>
                  <a:lnTo>
                    <a:pt x="17" y="170"/>
                  </a:lnTo>
                  <a:lnTo>
                    <a:pt x="17" y="176"/>
                  </a:lnTo>
                  <a:lnTo>
                    <a:pt x="17" y="130"/>
                  </a:lnTo>
                  <a:lnTo>
                    <a:pt x="17" y="129"/>
                  </a:lnTo>
                  <a:lnTo>
                    <a:pt x="17" y="130"/>
                  </a:lnTo>
                  <a:lnTo>
                    <a:pt x="17" y="108"/>
                  </a:lnTo>
                  <a:lnTo>
                    <a:pt x="17" y="101"/>
                  </a:lnTo>
                  <a:lnTo>
                    <a:pt x="17" y="104"/>
                  </a:lnTo>
                  <a:lnTo>
                    <a:pt x="17" y="55"/>
                  </a:lnTo>
                  <a:lnTo>
                    <a:pt x="18" y="51"/>
                  </a:lnTo>
                  <a:lnTo>
                    <a:pt x="18" y="54"/>
                  </a:lnTo>
                  <a:lnTo>
                    <a:pt x="18" y="3"/>
                  </a:lnTo>
                  <a:lnTo>
                    <a:pt x="18" y="3"/>
                  </a:lnTo>
                  <a:lnTo>
                    <a:pt x="18" y="0"/>
                  </a:lnTo>
                  <a:lnTo>
                    <a:pt x="18" y="45"/>
                  </a:lnTo>
                  <a:lnTo>
                    <a:pt x="18" y="43"/>
                  </a:lnTo>
                  <a:lnTo>
                    <a:pt x="18" y="36"/>
                  </a:lnTo>
                  <a:lnTo>
                    <a:pt x="18" y="98"/>
                  </a:lnTo>
                  <a:lnTo>
                    <a:pt x="20" y="96"/>
                  </a:lnTo>
                  <a:lnTo>
                    <a:pt x="20" y="142"/>
                  </a:lnTo>
                  <a:lnTo>
                    <a:pt x="20" y="144"/>
                  </a:lnTo>
                  <a:lnTo>
                    <a:pt x="20" y="211"/>
                  </a:lnTo>
                  <a:lnTo>
                    <a:pt x="20" y="210"/>
                  </a:lnTo>
                  <a:lnTo>
                    <a:pt x="20" y="214"/>
                  </a:lnTo>
                  <a:lnTo>
                    <a:pt x="20" y="229"/>
                  </a:lnTo>
                  <a:lnTo>
                    <a:pt x="20" y="198"/>
                  </a:lnTo>
                  <a:lnTo>
                    <a:pt x="20" y="227"/>
                  </a:lnTo>
                  <a:lnTo>
                    <a:pt x="20" y="227"/>
                  </a:lnTo>
                  <a:lnTo>
                    <a:pt x="20" y="228"/>
                  </a:lnTo>
                  <a:lnTo>
                    <a:pt x="20" y="189"/>
                  </a:lnTo>
                  <a:lnTo>
                    <a:pt x="20" y="190"/>
                  </a:lnTo>
                  <a:lnTo>
                    <a:pt x="21" y="191"/>
                  </a:lnTo>
                  <a:lnTo>
                    <a:pt x="21" y="193"/>
                  </a:lnTo>
                  <a:lnTo>
                    <a:pt x="21" y="169"/>
                  </a:lnTo>
                  <a:lnTo>
                    <a:pt x="21" y="173"/>
                  </a:lnTo>
                  <a:lnTo>
                    <a:pt x="21" y="178"/>
                  </a:lnTo>
                  <a:lnTo>
                    <a:pt x="21" y="214"/>
                  </a:lnTo>
                  <a:lnTo>
                    <a:pt x="21" y="214"/>
                  </a:lnTo>
                  <a:lnTo>
                    <a:pt x="21" y="229"/>
                  </a:lnTo>
                  <a:lnTo>
                    <a:pt x="21" y="198"/>
                  </a:lnTo>
                  <a:lnTo>
                    <a:pt x="21" y="229"/>
                  </a:lnTo>
                  <a:lnTo>
                    <a:pt x="21" y="229"/>
                  </a:lnTo>
                  <a:lnTo>
                    <a:pt x="21" y="232"/>
                  </a:lnTo>
                  <a:lnTo>
                    <a:pt x="21" y="201"/>
                  </a:lnTo>
                  <a:lnTo>
                    <a:pt x="21" y="212"/>
                  </a:lnTo>
                  <a:lnTo>
                    <a:pt x="22" y="210"/>
                  </a:lnTo>
                  <a:lnTo>
                    <a:pt x="22" y="221"/>
                  </a:lnTo>
                  <a:lnTo>
                    <a:pt x="22" y="210"/>
                  </a:lnTo>
                  <a:lnTo>
                    <a:pt x="22" y="208"/>
                  </a:lnTo>
                  <a:lnTo>
                    <a:pt x="22" y="225"/>
                  </a:lnTo>
                  <a:lnTo>
                    <a:pt x="22" y="186"/>
                  </a:lnTo>
                  <a:lnTo>
                    <a:pt x="22" y="215"/>
                  </a:lnTo>
                  <a:lnTo>
                    <a:pt x="22" y="215"/>
                  </a:lnTo>
                  <a:lnTo>
                    <a:pt x="22" y="218"/>
                  </a:lnTo>
                  <a:lnTo>
                    <a:pt x="22" y="190"/>
                  </a:lnTo>
                  <a:lnTo>
                    <a:pt x="22" y="191"/>
                  </a:lnTo>
                  <a:lnTo>
                    <a:pt x="22" y="190"/>
                  </a:lnTo>
                  <a:lnTo>
                    <a:pt x="22" y="195"/>
                  </a:lnTo>
                  <a:lnTo>
                    <a:pt x="22" y="147"/>
                  </a:lnTo>
                  <a:lnTo>
                    <a:pt x="24" y="148"/>
                  </a:lnTo>
                  <a:lnTo>
                    <a:pt x="24" y="126"/>
                  </a:lnTo>
                  <a:lnTo>
                    <a:pt x="24" y="129"/>
                  </a:lnTo>
                  <a:lnTo>
                    <a:pt x="24" y="96"/>
                  </a:lnTo>
                  <a:lnTo>
                    <a:pt x="24" y="118"/>
                  </a:lnTo>
                  <a:lnTo>
                    <a:pt x="24" y="118"/>
                  </a:lnTo>
                  <a:lnTo>
                    <a:pt x="24" y="126"/>
                  </a:lnTo>
                  <a:lnTo>
                    <a:pt x="24" y="83"/>
                  </a:lnTo>
                  <a:lnTo>
                    <a:pt x="24" y="85"/>
                  </a:lnTo>
                  <a:lnTo>
                    <a:pt x="25" y="87"/>
                  </a:lnTo>
                  <a:lnTo>
                    <a:pt x="25" y="104"/>
                  </a:lnTo>
                  <a:lnTo>
                    <a:pt x="25" y="84"/>
                  </a:lnTo>
                  <a:lnTo>
                    <a:pt x="25" y="94"/>
                  </a:lnTo>
                  <a:lnTo>
                    <a:pt x="25" y="94"/>
                  </a:lnTo>
                  <a:lnTo>
                    <a:pt x="25" y="71"/>
                  </a:lnTo>
                  <a:lnTo>
                    <a:pt x="25" y="85"/>
                  </a:lnTo>
                  <a:lnTo>
                    <a:pt x="25" y="83"/>
                  </a:lnTo>
                  <a:lnTo>
                    <a:pt x="25" y="85"/>
                  </a:lnTo>
                  <a:lnTo>
                    <a:pt x="25" y="47"/>
                  </a:lnTo>
                  <a:lnTo>
                    <a:pt x="25" y="58"/>
                  </a:lnTo>
                  <a:lnTo>
                    <a:pt x="25" y="58"/>
                  </a:lnTo>
                  <a:lnTo>
                    <a:pt x="25" y="77"/>
                  </a:lnTo>
                  <a:lnTo>
                    <a:pt x="25" y="55"/>
                  </a:lnTo>
                  <a:lnTo>
                    <a:pt x="25" y="76"/>
                  </a:lnTo>
                  <a:lnTo>
                    <a:pt x="26" y="74"/>
                  </a:lnTo>
                  <a:lnTo>
                    <a:pt x="26" y="46"/>
                  </a:lnTo>
                  <a:lnTo>
                    <a:pt x="26" y="49"/>
                  </a:lnTo>
                  <a:lnTo>
                    <a:pt x="26" y="49"/>
                  </a:lnTo>
                  <a:lnTo>
                    <a:pt x="26" y="55"/>
                  </a:lnTo>
                  <a:lnTo>
                    <a:pt x="26" y="34"/>
                  </a:lnTo>
                  <a:lnTo>
                    <a:pt x="26" y="46"/>
                  </a:lnTo>
                  <a:lnTo>
                    <a:pt x="26" y="46"/>
                  </a:lnTo>
                  <a:lnTo>
                    <a:pt x="26" y="49"/>
                  </a:lnTo>
                  <a:lnTo>
                    <a:pt x="26" y="17"/>
                  </a:lnTo>
                  <a:lnTo>
                    <a:pt x="26" y="21"/>
                  </a:lnTo>
                  <a:lnTo>
                    <a:pt x="26" y="20"/>
                  </a:lnTo>
                  <a:lnTo>
                    <a:pt x="26" y="46"/>
                  </a:lnTo>
                  <a:lnTo>
                    <a:pt x="26" y="43"/>
                  </a:lnTo>
                  <a:lnTo>
                    <a:pt x="28" y="41"/>
                  </a:lnTo>
                  <a:lnTo>
                    <a:pt x="28" y="28"/>
                  </a:lnTo>
                  <a:lnTo>
                    <a:pt x="28" y="79"/>
                  </a:lnTo>
                  <a:lnTo>
                    <a:pt x="28" y="80"/>
                  </a:lnTo>
                  <a:lnTo>
                    <a:pt x="28" y="105"/>
                  </a:lnTo>
                  <a:lnTo>
                    <a:pt x="28" y="101"/>
                  </a:lnTo>
                  <a:lnTo>
                    <a:pt x="28" y="102"/>
                  </a:lnTo>
                  <a:lnTo>
                    <a:pt x="28" y="121"/>
                  </a:lnTo>
                  <a:lnTo>
                    <a:pt x="28" y="118"/>
                  </a:lnTo>
                  <a:lnTo>
                    <a:pt x="29" y="119"/>
                  </a:lnTo>
                  <a:lnTo>
                    <a:pt x="29" y="105"/>
                  </a:lnTo>
                  <a:lnTo>
                    <a:pt x="29" y="153"/>
                  </a:lnTo>
                  <a:lnTo>
                    <a:pt x="29" y="156"/>
                  </a:lnTo>
                  <a:lnTo>
                    <a:pt x="29" y="152"/>
                  </a:lnTo>
                  <a:lnTo>
                    <a:pt x="29" y="180"/>
                  </a:lnTo>
                  <a:lnTo>
                    <a:pt x="29" y="185"/>
                  </a:lnTo>
                  <a:lnTo>
                    <a:pt x="29" y="214"/>
                  </a:lnTo>
                  <a:lnTo>
                    <a:pt x="29" y="203"/>
                  </a:lnTo>
                  <a:lnTo>
                    <a:pt x="29" y="206"/>
                  </a:lnTo>
                  <a:lnTo>
                    <a:pt x="29" y="204"/>
                  </a:lnTo>
                  <a:lnTo>
                    <a:pt x="29" y="253"/>
                  </a:lnTo>
                  <a:lnTo>
                    <a:pt x="30" y="253"/>
                  </a:lnTo>
                  <a:lnTo>
                    <a:pt x="30" y="245"/>
                  </a:lnTo>
                  <a:lnTo>
                    <a:pt x="30" y="284"/>
                  </a:lnTo>
                  <a:lnTo>
                    <a:pt x="30" y="291"/>
                  </a:lnTo>
                  <a:lnTo>
                    <a:pt x="30" y="311"/>
                  </a:lnTo>
                  <a:lnTo>
                    <a:pt x="30" y="274"/>
                  </a:lnTo>
                  <a:lnTo>
                    <a:pt x="30" y="283"/>
                  </a:lnTo>
                  <a:lnTo>
                    <a:pt x="30" y="279"/>
                  </a:lnTo>
                  <a:lnTo>
                    <a:pt x="30" y="270"/>
                  </a:lnTo>
                  <a:lnTo>
                    <a:pt x="30" y="273"/>
                  </a:lnTo>
                  <a:lnTo>
                    <a:pt x="30" y="270"/>
                  </a:lnTo>
                  <a:lnTo>
                    <a:pt x="30" y="261"/>
                  </a:lnTo>
                  <a:lnTo>
                    <a:pt x="30" y="299"/>
                  </a:lnTo>
                  <a:lnTo>
                    <a:pt x="31" y="296"/>
                  </a:lnTo>
                  <a:lnTo>
                    <a:pt x="31" y="305"/>
                  </a:lnTo>
                  <a:lnTo>
                    <a:pt x="31" y="286"/>
                  </a:lnTo>
                  <a:lnTo>
                    <a:pt x="31" y="294"/>
                  </a:lnTo>
                  <a:lnTo>
                    <a:pt x="31" y="291"/>
                  </a:lnTo>
                  <a:lnTo>
                    <a:pt x="31" y="317"/>
                  </a:lnTo>
                  <a:lnTo>
                    <a:pt x="31" y="318"/>
                  </a:lnTo>
                  <a:lnTo>
                    <a:pt x="31" y="337"/>
                  </a:lnTo>
                  <a:lnTo>
                    <a:pt x="31" y="304"/>
                  </a:lnTo>
                  <a:lnTo>
                    <a:pt x="31" y="335"/>
                  </a:lnTo>
                  <a:lnTo>
                    <a:pt x="33" y="339"/>
                  </a:lnTo>
                  <a:lnTo>
                    <a:pt x="33" y="36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35" name="Freeform 8"/>
            <p:cNvSpPr>
              <a:spLocks/>
            </p:cNvSpPr>
            <p:nvPr/>
          </p:nvSpPr>
          <p:spPr bwMode="auto">
            <a:xfrm>
              <a:off x="7397751" y="3771901"/>
              <a:ext cx="52388" cy="738188"/>
            </a:xfrm>
            <a:custGeom>
              <a:avLst/>
              <a:gdLst>
                <a:gd name="T0" fmla="*/ 2 w 33"/>
                <a:gd name="T1" fmla="*/ 398 h 465"/>
                <a:gd name="T2" fmla="*/ 2 w 33"/>
                <a:gd name="T3" fmla="*/ 431 h 465"/>
                <a:gd name="T4" fmla="*/ 3 w 33"/>
                <a:gd name="T5" fmla="*/ 446 h 465"/>
                <a:gd name="T6" fmla="*/ 3 w 33"/>
                <a:gd name="T7" fmla="*/ 434 h 465"/>
                <a:gd name="T8" fmla="*/ 4 w 33"/>
                <a:gd name="T9" fmla="*/ 419 h 465"/>
                <a:gd name="T10" fmla="*/ 4 w 33"/>
                <a:gd name="T11" fmla="*/ 288 h 465"/>
                <a:gd name="T12" fmla="*/ 4 w 33"/>
                <a:gd name="T13" fmla="*/ 205 h 465"/>
                <a:gd name="T14" fmla="*/ 6 w 33"/>
                <a:gd name="T15" fmla="*/ 205 h 465"/>
                <a:gd name="T16" fmla="*/ 6 w 33"/>
                <a:gd name="T17" fmla="*/ 184 h 465"/>
                <a:gd name="T18" fmla="*/ 7 w 33"/>
                <a:gd name="T19" fmla="*/ 203 h 465"/>
                <a:gd name="T20" fmla="*/ 7 w 33"/>
                <a:gd name="T21" fmla="*/ 252 h 465"/>
                <a:gd name="T22" fmla="*/ 7 w 33"/>
                <a:gd name="T23" fmla="*/ 272 h 465"/>
                <a:gd name="T24" fmla="*/ 8 w 33"/>
                <a:gd name="T25" fmla="*/ 277 h 465"/>
                <a:gd name="T26" fmla="*/ 8 w 33"/>
                <a:gd name="T27" fmla="*/ 314 h 465"/>
                <a:gd name="T28" fmla="*/ 9 w 33"/>
                <a:gd name="T29" fmla="*/ 313 h 465"/>
                <a:gd name="T30" fmla="*/ 9 w 33"/>
                <a:gd name="T31" fmla="*/ 349 h 465"/>
                <a:gd name="T32" fmla="*/ 9 w 33"/>
                <a:gd name="T33" fmla="*/ 344 h 465"/>
                <a:gd name="T34" fmla="*/ 11 w 33"/>
                <a:gd name="T35" fmla="*/ 318 h 465"/>
                <a:gd name="T36" fmla="*/ 11 w 33"/>
                <a:gd name="T37" fmla="*/ 179 h 465"/>
                <a:gd name="T38" fmla="*/ 12 w 33"/>
                <a:gd name="T39" fmla="*/ 27 h 465"/>
                <a:gd name="T40" fmla="*/ 12 w 33"/>
                <a:gd name="T41" fmla="*/ 23 h 465"/>
                <a:gd name="T42" fmla="*/ 13 w 33"/>
                <a:gd name="T43" fmla="*/ 27 h 465"/>
                <a:gd name="T44" fmla="*/ 13 w 33"/>
                <a:gd name="T45" fmla="*/ 53 h 465"/>
                <a:gd name="T46" fmla="*/ 13 w 33"/>
                <a:gd name="T47" fmla="*/ 9 h 465"/>
                <a:gd name="T48" fmla="*/ 15 w 33"/>
                <a:gd name="T49" fmla="*/ 30 h 465"/>
                <a:gd name="T50" fmla="*/ 15 w 33"/>
                <a:gd name="T51" fmla="*/ 99 h 465"/>
                <a:gd name="T52" fmla="*/ 16 w 33"/>
                <a:gd name="T53" fmla="*/ 119 h 465"/>
                <a:gd name="T54" fmla="*/ 16 w 33"/>
                <a:gd name="T55" fmla="*/ 149 h 465"/>
                <a:gd name="T56" fmla="*/ 16 w 33"/>
                <a:gd name="T57" fmla="*/ 180 h 465"/>
                <a:gd name="T58" fmla="*/ 17 w 33"/>
                <a:gd name="T59" fmla="*/ 204 h 465"/>
                <a:gd name="T60" fmla="*/ 17 w 33"/>
                <a:gd name="T61" fmla="*/ 216 h 465"/>
                <a:gd name="T62" fmla="*/ 19 w 33"/>
                <a:gd name="T63" fmla="*/ 207 h 465"/>
                <a:gd name="T64" fmla="*/ 19 w 33"/>
                <a:gd name="T65" fmla="*/ 163 h 465"/>
                <a:gd name="T66" fmla="*/ 20 w 33"/>
                <a:gd name="T67" fmla="*/ 141 h 465"/>
                <a:gd name="T68" fmla="*/ 20 w 33"/>
                <a:gd name="T69" fmla="*/ 149 h 465"/>
                <a:gd name="T70" fmla="*/ 20 w 33"/>
                <a:gd name="T71" fmla="*/ 129 h 465"/>
                <a:gd name="T72" fmla="*/ 21 w 33"/>
                <a:gd name="T73" fmla="*/ 200 h 465"/>
                <a:gd name="T74" fmla="*/ 21 w 33"/>
                <a:gd name="T75" fmla="*/ 196 h 465"/>
                <a:gd name="T76" fmla="*/ 23 w 33"/>
                <a:gd name="T77" fmla="*/ 242 h 465"/>
                <a:gd name="T78" fmla="*/ 23 w 33"/>
                <a:gd name="T79" fmla="*/ 243 h 465"/>
                <a:gd name="T80" fmla="*/ 23 w 33"/>
                <a:gd name="T81" fmla="*/ 233 h 465"/>
                <a:gd name="T82" fmla="*/ 24 w 33"/>
                <a:gd name="T83" fmla="*/ 238 h 465"/>
                <a:gd name="T84" fmla="*/ 24 w 33"/>
                <a:gd name="T85" fmla="*/ 258 h 465"/>
                <a:gd name="T86" fmla="*/ 24 w 33"/>
                <a:gd name="T87" fmla="*/ 258 h 465"/>
                <a:gd name="T88" fmla="*/ 25 w 33"/>
                <a:gd name="T89" fmla="*/ 205 h 465"/>
                <a:gd name="T90" fmla="*/ 25 w 33"/>
                <a:gd name="T91" fmla="*/ 183 h 465"/>
                <a:gd name="T92" fmla="*/ 27 w 33"/>
                <a:gd name="T93" fmla="*/ 284 h 465"/>
                <a:gd name="T94" fmla="*/ 27 w 33"/>
                <a:gd name="T95" fmla="*/ 321 h 465"/>
                <a:gd name="T96" fmla="*/ 28 w 33"/>
                <a:gd name="T97" fmla="*/ 322 h 465"/>
                <a:gd name="T98" fmla="*/ 28 w 33"/>
                <a:gd name="T99" fmla="*/ 234 h 465"/>
                <a:gd name="T100" fmla="*/ 29 w 33"/>
                <a:gd name="T101" fmla="*/ 294 h 465"/>
                <a:gd name="T102" fmla="*/ 29 w 33"/>
                <a:gd name="T103" fmla="*/ 309 h 465"/>
                <a:gd name="T104" fmla="*/ 29 w 33"/>
                <a:gd name="T105" fmla="*/ 334 h 465"/>
                <a:gd name="T106" fmla="*/ 30 w 33"/>
                <a:gd name="T107" fmla="*/ 343 h 465"/>
                <a:gd name="T108" fmla="*/ 30 w 33"/>
                <a:gd name="T109" fmla="*/ 330 h 465"/>
                <a:gd name="T110" fmla="*/ 32 w 33"/>
                <a:gd name="T111" fmla="*/ 373 h 465"/>
                <a:gd name="T112" fmla="*/ 32 w 33"/>
                <a:gd name="T113" fmla="*/ 402 h 465"/>
                <a:gd name="T114" fmla="*/ 33 w 33"/>
                <a:gd name="T115" fmla="*/ 373 h 465"/>
                <a:gd name="T116" fmla="*/ 33 w 33"/>
                <a:gd name="T117" fmla="*/ 373 h 465"/>
                <a:gd name="T118" fmla="*/ 33 w 33"/>
                <a:gd name="T119" fmla="*/ 383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465">
                  <a:moveTo>
                    <a:pt x="0" y="390"/>
                  </a:moveTo>
                  <a:lnTo>
                    <a:pt x="2" y="390"/>
                  </a:lnTo>
                  <a:lnTo>
                    <a:pt x="2" y="378"/>
                  </a:lnTo>
                  <a:lnTo>
                    <a:pt x="2" y="396"/>
                  </a:lnTo>
                  <a:lnTo>
                    <a:pt x="2" y="398"/>
                  </a:lnTo>
                  <a:lnTo>
                    <a:pt x="2" y="416"/>
                  </a:lnTo>
                  <a:lnTo>
                    <a:pt x="2" y="414"/>
                  </a:lnTo>
                  <a:lnTo>
                    <a:pt x="2" y="411"/>
                  </a:lnTo>
                  <a:lnTo>
                    <a:pt x="2" y="428"/>
                  </a:lnTo>
                  <a:lnTo>
                    <a:pt x="2" y="431"/>
                  </a:lnTo>
                  <a:lnTo>
                    <a:pt x="2" y="419"/>
                  </a:lnTo>
                  <a:lnTo>
                    <a:pt x="2" y="450"/>
                  </a:lnTo>
                  <a:lnTo>
                    <a:pt x="3" y="449"/>
                  </a:lnTo>
                  <a:lnTo>
                    <a:pt x="3" y="459"/>
                  </a:lnTo>
                  <a:lnTo>
                    <a:pt x="3" y="446"/>
                  </a:lnTo>
                  <a:lnTo>
                    <a:pt x="3" y="457"/>
                  </a:lnTo>
                  <a:lnTo>
                    <a:pt x="3" y="461"/>
                  </a:lnTo>
                  <a:lnTo>
                    <a:pt x="3" y="465"/>
                  </a:lnTo>
                  <a:lnTo>
                    <a:pt x="3" y="446"/>
                  </a:lnTo>
                  <a:lnTo>
                    <a:pt x="3" y="434"/>
                  </a:lnTo>
                  <a:lnTo>
                    <a:pt x="3" y="441"/>
                  </a:lnTo>
                  <a:lnTo>
                    <a:pt x="3" y="419"/>
                  </a:lnTo>
                  <a:lnTo>
                    <a:pt x="3" y="421"/>
                  </a:lnTo>
                  <a:lnTo>
                    <a:pt x="4" y="417"/>
                  </a:lnTo>
                  <a:lnTo>
                    <a:pt x="4" y="419"/>
                  </a:lnTo>
                  <a:lnTo>
                    <a:pt x="4" y="362"/>
                  </a:lnTo>
                  <a:lnTo>
                    <a:pt x="4" y="362"/>
                  </a:lnTo>
                  <a:lnTo>
                    <a:pt x="4" y="286"/>
                  </a:lnTo>
                  <a:lnTo>
                    <a:pt x="4" y="294"/>
                  </a:lnTo>
                  <a:lnTo>
                    <a:pt x="4" y="288"/>
                  </a:lnTo>
                  <a:lnTo>
                    <a:pt x="4" y="290"/>
                  </a:lnTo>
                  <a:lnTo>
                    <a:pt x="4" y="243"/>
                  </a:lnTo>
                  <a:lnTo>
                    <a:pt x="4" y="238"/>
                  </a:lnTo>
                  <a:lnTo>
                    <a:pt x="4" y="199"/>
                  </a:lnTo>
                  <a:lnTo>
                    <a:pt x="4" y="205"/>
                  </a:lnTo>
                  <a:lnTo>
                    <a:pt x="6" y="205"/>
                  </a:lnTo>
                  <a:lnTo>
                    <a:pt x="6" y="214"/>
                  </a:lnTo>
                  <a:lnTo>
                    <a:pt x="6" y="196"/>
                  </a:lnTo>
                  <a:lnTo>
                    <a:pt x="6" y="205"/>
                  </a:lnTo>
                  <a:lnTo>
                    <a:pt x="6" y="205"/>
                  </a:lnTo>
                  <a:lnTo>
                    <a:pt x="6" y="208"/>
                  </a:lnTo>
                  <a:lnTo>
                    <a:pt x="6" y="196"/>
                  </a:lnTo>
                  <a:lnTo>
                    <a:pt x="6" y="191"/>
                  </a:lnTo>
                  <a:lnTo>
                    <a:pt x="6" y="196"/>
                  </a:lnTo>
                  <a:lnTo>
                    <a:pt x="6" y="184"/>
                  </a:lnTo>
                  <a:lnTo>
                    <a:pt x="6" y="191"/>
                  </a:lnTo>
                  <a:lnTo>
                    <a:pt x="6" y="188"/>
                  </a:lnTo>
                  <a:lnTo>
                    <a:pt x="6" y="171"/>
                  </a:lnTo>
                  <a:lnTo>
                    <a:pt x="6" y="199"/>
                  </a:lnTo>
                  <a:lnTo>
                    <a:pt x="7" y="203"/>
                  </a:lnTo>
                  <a:lnTo>
                    <a:pt x="7" y="228"/>
                  </a:lnTo>
                  <a:lnTo>
                    <a:pt x="7" y="200"/>
                  </a:lnTo>
                  <a:lnTo>
                    <a:pt x="7" y="217"/>
                  </a:lnTo>
                  <a:lnTo>
                    <a:pt x="7" y="226"/>
                  </a:lnTo>
                  <a:lnTo>
                    <a:pt x="7" y="252"/>
                  </a:lnTo>
                  <a:lnTo>
                    <a:pt x="7" y="250"/>
                  </a:lnTo>
                  <a:lnTo>
                    <a:pt x="7" y="254"/>
                  </a:lnTo>
                  <a:lnTo>
                    <a:pt x="7" y="277"/>
                  </a:lnTo>
                  <a:lnTo>
                    <a:pt x="7" y="249"/>
                  </a:lnTo>
                  <a:lnTo>
                    <a:pt x="7" y="272"/>
                  </a:lnTo>
                  <a:lnTo>
                    <a:pt x="8" y="275"/>
                  </a:lnTo>
                  <a:lnTo>
                    <a:pt x="8" y="286"/>
                  </a:lnTo>
                  <a:lnTo>
                    <a:pt x="8" y="272"/>
                  </a:lnTo>
                  <a:lnTo>
                    <a:pt x="8" y="277"/>
                  </a:lnTo>
                  <a:lnTo>
                    <a:pt x="8" y="277"/>
                  </a:lnTo>
                  <a:lnTo>
                    <a:pt x="8" y="272"/>
                  </a:lnTo>
                  <a:lnTo>
                    <a:pt x="8" y="286"/>
                  </a:lnTo>
                  <a:lnTo>
                    <a:pt x="8" y="290"/>
                  </a:lnTo>
                  <a:lnTo>
                    <a:pt x="8" y="280"/>
                  </a:lnTo>
                  <a:lnTo>
                    <a:pt x="8" y="314"/>
                  </a:lnTo>
                  <a:lnTo>
                    <a:pt x="8" y="315"/>
                  </a:lnTo>
                  <a:lnTo>
                    <a:pt x="8" y="323"/>
                  </a:lnTo>
                  <a:lnTo>
                    <a:pt x="8" y="297"/>
                  </a:lnTo>
                  <a:lnTo>
                    <a:pt x="9" y="293"/>
                  </a:lnTo>
                  <a:lnTo>
                    <a:pt x="9" y="313"/>
                  </a:lnTo>
                  <a:lnTo>
                    <a:pt x="9" y="301"/>
                  </a:lnTo>
                  <a:lnTo>
                    <a:pt x="9" y="351"/>
                  </a:lnTo>
                  <a:lnTo>
                    <a:pt x="9" y="298"/>
                  </a:lnTo>
                  <a:lnTo>
                    <a:pt x="9" y="349"/>
                  </a:lnTo>
                  <a:lnTo>
                    <a:pt x="9" y="349"/>
                  </a:lnTo>
                  <a:lnTo>
                    <a:pt x="9" y="352"/>
                  </a:lnTo>
                  <a:lnTo>
                    <a:pt x="9" y="332"/>
                  </a:lnTo>
                  <a:lnTo>
                    <a:pt x="9" y="340"/>
                  </a:lnTo>
                  <a:lnTo>
                    <a:pt x="9" y="338"/>
                  </a:lnTo>
                  <a:lnTo>
                    <a:pt x="9" y="344"/>
                  </a:lnTo>
                  <a:lnTo>
                    <a:pt x="9" y="326"/>
                  </a:lnTo>
                  <a:lnTo>
                    <a:pt x="9" y="338"/>
                  </a:lnTo>
                  <a:lnTo>
                    <a:pt x="11" y="339"/>
                  </a:lnTo>
                  <a:lnTo>
                    <a:pt x="11" y="347"/>
                  </a:lnTo>
                  <a:lnTo>
                    <a:pt x="11" y="318"/>
                  </a:lnTo>
                  <a:lnTo>
                    <a:pt x="11" y="314"/>
                  </a:lnTo>
                  <a:lnTo>
                    <a:pt x="11" y="317"/>
                  </a:lnTo>
                  <a:lnTo>
                    <a:pt x="11" y="266"/>
                  </a:lnTo>
                  <a:lnTo>
                    <a:pt x="11" y="264"/>
                  </a:lnTo>
                  <a:lnTo>
                    <a:pt x="11" y="179"/>
                  </a:lnTo>
                  <a:lnTo>
                    <a:pt x="11" y="182"/>
                  </a:lnTo>
                  <a:lnTo>
                    <a:pt x="12" y="174"/>
                  </a:lnTo>
                  <a:lnTo>
                    <a:pt x="12" y="81"/>
                  </a:lnTo>
                  <a:lnTo>
                    <a:pt x="12" y="78"/>
                  </a:lnTo>
                  <a:lnTo>
                    <a:pt x="12" y="27"/>
                  </a:lnTo>
                  <a:lnTo>
                    <a:pt x="12" y="30"/>
                  </a:lnTo>
                  <a:lnTo>
                    <a:pt x="12" y="30"/>
                  </a:lnTo>
                  <a:lnTo>
                    <a:pt x="12" y="11"/>
                  </a:lnTo>
                  <a:lnTo>
                    <a:pt x="12" y="22"/>
                  </a:lnTo>
                  <a:lnTo>
                    <a:pt x="12" y="23"/>
                  </a:lnTo>
                  <a:lnTo>
                    <a:pt x="12" y="32"/>
                  </a:lnTo>
                  <a:lnTo>
                    <a:pt x="12" y="4"/>
                  </a:lnTo>
                  <a:lnTo>
                    <a:pt x="12" y="10"/>
                  </a:lnTo>
                  <a:lnTo>
                    <a:pt x="13" y="10"/>
                  </a:lnTo>
                  <a:lnTo>
                    <a:pt x="13" y="27"/>
                  </a:lnTo>
                  <a:lnTo>
                    <a:pt x="13" y="22"/>
                  </a:lnTo>
                  <a:lnTo>
                    <a:pt x="13" y="26"/>
                  </a:lnTo>
                  <a:lnTo>
                    <a:pt x="13" y="22"/>
                  </a:lnTo>
                  <a:lnTo>
                    <a:pt x="13" y="56"/>
                  </a:lnTo>
                  <a:lnTo>
                    <a:pt x="13" y="53"/>
                  </a:lnTo>
                  <a:lnTo>
                    <a:pt x="13" y="64"/>
                  </a:lnTo>
                  <a:lnTo>
                    <a:pt x="13" y="27"/>
                  </a:lnTo>
                  <a:lnTo>
                    <a:pt x="13" y="23"/>
                  </a:lnTo>
                  <a:lnTo>
                    <a:pt x="13" y="26"/>
                  </a:lnTo>
                  <a:lnTo>
                    <a:pt x="13" y="9"/>
                  </a:lnTo>
                  <a:lnTo>
                    <a:pt x="13" y="10"/>
                  </a:lnTo>
                  <a:lnTo>
                    <a:pt x="15" y="11"/>
                  </a:lnTo>
                  <a:lnTo>
                    <a:pt x="15" y="32"/>
                  </a:lnTo>
                  <a:lnTo>
                    <a:pt x="15" y="0"/>
                  </a:lnTo>
                  <a:lnTo>
                    <a:pt x="15" y="30"/>
                  </a:lnTo>
                  <a:lnTo>
                    <a:pt x="15" y="30"/>
                  </a:lnTo>
                  <a:lnTo>
                    <a:pt x="15" y="65"/>
                  </a:lnTo>
                  <a:lnTo>
                    <a:pt x="15" y="64"/>
                  </a:lnTo>
                  <a:lnTo>
                    <a:pt x="15" y="65"/>
                  </a:lnTo>
                  <a:lnTo>
                    <a:pt x="15" y="99"/>
                  </a:lnTo>
                  <a:lnTo>
                    <a:pt x="16" y="99"/>
                  </a:lnTo>
                  <a:lnTo>
                    <a:pt x="16" y="121"/>
                  </a:lnTo>
                  <a:lnTo>
                    <a:pt x="16" y="86"/>
                  </a:lnTo>
                  <a:lnTo>
                    <a:pt x="16" y="119"/>
                  </a:lnTo>
                  <a:lnTo>
                    <a:pt x="16" y="119"/>
                  </a:lnTo>
                  <a:lnTo>
                    <a:pt x="16" y="165"/>
                  </a:lnTo>
                  <a:lnTo>
                    <a:pt x="16" y="159"/>
                  </a:lnTo>
                  <a:lnTo>
                    <a:pt x="16" y="169"/>
                  </a:lnTo>
                  <a:lnTo>
                    <a:pt x="16" y="176"/>
                  </a:lnTo>
                  <a:lnTo>
                    <a:pt x="16" y="149"/>
                  </a:lnTo>
                  <a:lnTo>
                    <a:pt x="16" y="154"/>
                  </a:lnTo>
                  <a:lnTo>
                    <a:pt x="16" y="162"/>
                  </a:lnTo>
                  <a:lnTo>
                    <a:pt x="16" y="184"/>
                  </a:lnTo>
                  <a:lnTo>
                    <a:pt x="16" y="161"/>
                  </a:lnTo>
                  <a:lnTo>
                    <a:pt x="16" y="180"/>
                  </a:lnTo>
                  <a:lnTo>
                    <a:pt x="17" y="176"/>
                  </a:lnTo>
                  <a:lnTo>
                    <a:pt x="17" y="205"/>
                  </a:lnTo>
                  <a:lnTo>
                    <a:pt x="17" y="167"/>
                  </a:lnTo>
                  <a:lnTo>
                    <a:pt x="17" y="204"/>
                  </a:lnTo>
                  <a:lnTo>
                    <a:pt x="17" y="204"/>
                  </a:lnTo>
                  <a:lnTo>
                    <a:pt x="17" y="208"/>
                  </a:lnTo>
                  <a:lnTo>
                    <a:pt x="17" y="191"/>
                  </a:lnTo>
                  <a:lnTo>
                    <a:pt x="17" y="203"/>
                  </a:lnTo>
                  <a:lnTo>
                    <a:pt x="17" y="203"/>
                  </a:lnTo>
                  <a:lnTo>
                    <a:pt x="17" y="216"/>
                  </a:lnTo>
                  <a:lnTo>
                    <a:pt x="17" y="214"/>
                  </a:lnTo>
                  <a:lnTo>
                    <a:pt x="17" y="217"/>
                  </a:lnTo>
                  <a:lnTo>
                    <a:pt x="17" y="205"/>
                  </a:lnTo>
                  <a:lnTo>
                    <a:pt x="17" y="208"/>
                  </a:lnTo>
                  <a:lnTo>
                    <a:pt x="19" y="207"/>
                  </a:lnTo>
                  <a:lnTo>
                    <a:pt x="19" y="171"/>
                  </a:lnTo>
                  <a:lnTo>
                    <a:pt x="19" y="176"/>
                  </a:lnTo>
                  <a:lnTo>
                    <a:pt x="19" y="178"/>
                  </a:lnTo>
                  <a:lnTo>
                    <a:pt x="19" y="186"/>
                  </a:lnTo>
                  <a:lnTo>
                    <a:pt x="19" y="163"/>
                  </a:lnTo>
                  <a:lnTo>
                    <a:pt x="19" y="165"/>
                  </a:lnTo>
                  <a:lnTo>
                    <a:pt x="19" y="170"/>
                  </a:lnTo>
                  <a:lnTo>
                    <a:pt x="19" y="161"/>
                  </a:lnTo>
                  <a:lnTo>
                    <a:pt x="20" y="162"/>
                  </a:lnTo>
                  <a:lnTo>
                    <a:pt x="20" y="141"/>
                  </a:lnTo>
                  <a:lnTo>
                    <a:pt x="20" y="167"/>
                  </a:lnTo>
                  <a:lnTo>
                    <a:pt x="20" y="169"/>
                  </a:lnTo>
                  <a:lnTo>
                    <a:pt x="20" y="170"/>
                  </a:lnTo>
                  <a:lnTo>
                    <a:pt x="20" y="148"/>
                  </a:lnTo>
                  <a:lnTo>
                    <a:pt x="20" y="149"/>
                  </a:lnTo>
                  <a:lnTo>
                    <a:pt x="20" y="150"/>
                  </a:lnTo>
                  <a:lnTo>
                    <a:pt x="20" y="139"/>
                  </a:lnTo>
                  <a:lnTo>
                    <a:pt x="20" y="144"/>
                  </a:lnTo>
                  <a:lnTo>
                    <a:pt x="20" y="140"/>
                  </a:lnTo>
                  <a:lnTo>
                    <a:pt x="20" y="129"/>
                  </a:lnTo>
                  <a:lnTo>
                    <a:pt x="20" y="186"/>
                  </a:lnTo>
                  <a:lnTo>
                    <a:pt x="21" y="190"/>
                  </a:lnTo>
                  <a:lnTo>
                    <a:pt x="21" y="182"/>
                  </a:lnTo>
                  <a:lnTo>
                    <a:pt x="21" y="196"/>
                  </a:lnTo>
                  <a:lnTo>
                    <a:pt x="21" y="200"/>
                  </a:lnTo>
                  <a:lnTo>
                    <a:pt x="21" y="214"/>
                  </a:lnTo>
                  <a:lnTo>
                    <a:pt x="21" y="200"/>
                  </a:lnTo>
                  <a:lnTo>
                    <a:pt x="21" y="211"/>
                  </a:lnTo>
                  <a:lnTo>
                    <a:pt x="21" y="211"/>
                  </a:lnTo>
                  <a:lnTo>
                    <a:pt x="21" y="196"/>
                  </a:lnTo>
                  <a:lnTo>
                    <a:pt x="21" y="231"/>
                  </a:lnTo>
                  <a:lnTo>
                    <a:pt x="21" y="228"/>
                  </a:lnTo>
                  <a:lnTo>
                    <a:pt x="21" y="226"/>
                  </a:lnTo>
                  <a:lnTo>
                    <a:pt x="21" y="246"/>
                  </a:lnTo>
                  <a:lnTo>
                    <a:pt x="23" y="242"/>
                  </a:lnTo>
                  <a:lnTo>
                    <a:pt x="23" y="249"/>
                  </a:lnTo>
                  <a:lnTo>
                    <a:pt x="23" y="226"/>
                  </a:lnTo>
                  <a:lnTo>
                    <a:pt x="23" y="231"/>
                  </a:lnTo>
                  <a:lnTo>
                    <a:pt x="23" y="231"/>
                  </a:lnTo>
                  <a:lnTo>
                    <a:pt x="23" y="243"/>
                  </a:lnTo>
                  <a:lnTo>
                    <a:pt x="23" y="225"/>
                  </a:lnTo>
                  <a:lnTo>
                    <a:pt x="23" y="228"/>
                  </a:lnTo>
                  <a:lnTo>
                    <a:pt x="23" y="237"/>
                  </a:lnTo>
                  <a:lnTo>
                    <a:pt x="23" y="216"/>
                  </a:lnTo>
                  <a:lnTo>
                    <a:pt x="23" y="233"/>
                  </a:lnTo>
                  <a:lnTo>
                    <a:pt x="24" y="234"/>
                  </a:lnTo>
                  <a:lnTo>
                    <a:pt x="24" y="245"/>
                  </a:lnTo>
                  <a:lnTo>
                    <a:pt x="24" y="226"/>
                  </a:lnTo>
                  <a:lnTo>
                    <a:pt x="24" y="235"/>
                  </a:lnTo>
                  <a:lnTo>
                    <a:pt x="24" y="238"/>
                  </a:lnTo>
                  <a:lnTo>
                    <a:pt x="24" y="272"/>
                  </a:lnTo>
                  <a:lnTo>
                    <a:pt x="24" y="268"/>
                  </a:lnTo>
                  <a:lnTo>
                    <a:pt x="24" y="268"/>
                  </a:lnTo>
                  <a:lnTo>
                    <a:pt x="24" y="276"/>
                  </a:lnTo>
                  <a:lnTo>
                    <a:pt x="24" y="258"/>
                  </a:lnTo>
                  <a:lnTo>
                    <a:pt x="24" y="272"/>
                  </a:lnTo>
                  <a:lnTo>
                    <a:pt x="24" y="272"/>
                  </a:lnTo>
                  <a:lnTo>
                    <a:pt x="24" y="273"/>
                  </a:lnTo>
                  <a:lnTo>
                    <a:pt x="24" y="238"/>
                  </a:lnTo>
                  <a:lnTo>
                    <a:pt x="24" y="258"/>
                  </a:lnTo>
                  <a:lnTo>
                    <a:pt x="25" y="255"/>
                  </a:lnTo>
                  <a:lnTo>
                    <a:pt x="25" y="264"/>
                  </a:lnTo>
                  <a:lnTo>
                    <a:pt x="25" y="207"/>
                  </a:lnTo>
                  <a:lnTo>
                    <a:pt x="25" y="204"/>
                  </a:lnTo>
                  <a:lnTo>
                    <a:pt x="25" y="205"/>
                  </a:lnTo>
                  <a:lnTo>
                    <a:pt x="25" y="176"/>
                  </a:lnTo>
                  <a:lnTo>
                    <a:pt x="25" y="179"/>
                  </a:lnTo>
                  <a:lnTo>
                    <a:pt x="25" y="157"/>
                  </a:lnTo>
                  <a:lnTo>
                    <a:pt x="25" y="180"/>
                  </a:lnTo>
                  <a:lnTo>
                    <a:pt x="25" y="183"/>
                  </a:lnTo>
                  <a:lnTo>
                    <a:pt x="25" y="222"/>
                  </a:lnTo>
                  <a:lnTo>
                    <a:pt x="27" y="226"/>
                  </a:lnTo>
                  <a:lnTo>
                    <a:pt x="27" y="280"/>
                  </a:lnTo>
                  <a:lnTo>
                    <a:pt x="27" y="277"/>
                  </a:lnTo>
                  <a:lnTo>
                    <a:pt x="27" y="284"/>
                  </a:lnTo>
                  <a:lnTo>
                    <a:pt x="27" y="277"/>
                  </a:lnTo>
                  <a:lnTo>
                    <a:pt x="27" y="319"/>
                  </a:lnTo>
                  <a:lnTo>
                    <a:pt x="27" y="321"/>
                  </a:lnTo>
                  <a:lnTo>
                    <a:pt x="27" y="338"/>
                  </a:lnTo>
                  <a:lnTo>
                    <a:pt x="27" y="321"/>
                  </a:lnTo>
                  <a:lnTo>
                    <a:pt x="27" y="336"/>
                  </a:lnTo>
                  <a:lnTo>
                    <a:pt x="27" y="340"/>
                  </a:lnTo>
                  <a:lnTo>
                    <a:pt x="27" y="345"/>
                  </a:lnTo>
                  <a:lnTo>
                    <a:pt x="27" y="326"/>
                  </a:lnTo>
                  <a:lnTo>
                    <a:pt x="28" y="322"/>
                  </a:lnTo>
                  <a:lnTo>
                    <a:pt x="28" y="283"/>
                  </a:lnTo>
                  <a:lnTo>
                    <a:pt x="28" y="280"/>
                  </a:lnTo>
                  <a:lnTo>
                    <a:pt x="28" y="233"/>
                  </a:lnTo>
                  <a:lnTo>
                    <a:pt x="28" y="234"/>
                  </a:lnTo>
                  <a:lnTo>
                    <a:pt x="28" y="234"/>
                  </a:lnTo>
                  <a:lnTo>
                    <a:pt x="28" y="254"/>
                  </a:lnTo>
                  <a:lnTo>
                    <a:pt x="28" y="250"/>
                  </a:lnTo>
                  <a:lnTo>
                    <a:pt x="29" y="249"/>
                  </a:lnTo>
                  <a:lnTo>
                    <a:pt x="29" y="294"/>
                  </a:lnTo>
                  <a:lnTo>
                    <a:pt x="29" y="294"/>
                  </a:lnTo>
                  <a:lnTo>
                    <a:pt x="29" y="297"/>
                  </a:lnTo>
                  <a:lnTo>
                    <a:pt x="29" y="309"/>
                  </a:lnTo>
                  <a:lnTo>
                    <a:pt x="29" y="286"/>
                  </a:lnTo>
                  <a:lnTo>
                    <a:pt x="29" y="305"/>
                  </a:lnTo>
                  <a:lnTo>
                    <a:pt x="29" y="309"/>
                  </a:lnTo>
                  <a:lnTo>
                    <a:pt x="29" y="323"/>
                  </a:lnTo>
                  <a:lnTo>
                    <a:pt x="29" y="323"/>
                  </a:lnTo>
                  <a:lnTo>
                    <a:pt x="29" y="324"/>
                  </a:lnTo>
                  <a:lnTo>
                    <a:pt x="29" y="341"/>
                  </a:lnTo>
                  <a:lnTo>
                    <a:pt x="29" y="334"/>
                  </a:lnTo>
                  <a:lnTo>
                    <a:pt x="30" y="335"/>
                  </a:lnTo>
                  <a:lnTo>
                    <a:pt x="30" y="322"/>
                  </a:lnTo>
                  <a:lnTo>
                    <a:pt x="30" y="340"/>
                  </a:lnTo>
                  <a:lnTo>
                    <a:pt x="30" y="341"/>
                  </a:lnTo>
                  <a:lnTo>
                    <a:pt x="30" y="343"/>
                  </a:lnTo>
                  <a:lnTo>
                    <a:pt x="30" y="315"/>
                  </a:lnTo>
                  <a:lnTo>
                    <a:pt x="30" y="323"/>
                  </a:lnTo>
                  <a:lnTo>
                    <a:pt x="30" y="323"/>
                  </a:lnTo>
                  <a:lnTo>
                    <a:pt x="30" y="340"/>
                  </a:lnTo>
                  <a:lnTo>
                    <a:pt x="30" y="330"/>
                  </a:lnTo>
                  <a:lnTo>
                    <a:pt x="30" y="326"/>
                  </a:lnTo>
                  <a:lnTo>
                    <a:pt x="30" y="345"/>
                  </a:lnTo>
                  <a:lnTo>
                    <a:pt x="32" y="347"/>
                  </a:lnTo>
                  <a:lnTo>
                    <a:pt x="32" y="340"/>
                  </a:lnTo>
                  <a:lnTo>
                    <a:pt x="32" y="373"/>
                  </a:lnTo>
                  <a:lnTo>
                    <a:pt x="32" y="376"/>
                  </a:lnTo>
                  <a:lnTo>
                    <a:pt x="32" y="390"/>
                  </a:lnTo>
                  <a:lnTo>
                    <a:pt x="32" y="383"/>
                  </a:lnTo>
                  <a:lnTo>
                    <a:pt x="32" y="387"/>
                  </a:lnTo>
                  <a:lnTo>
                    <a:pt x="32" y="402"/>
                  </a:lnTo>
                  <a:lnTo>
                    <a:pt x="32" y="386"/>
                  </a:lnTo>
                  <a:lnTo>
                    <a:pt x="32" y="400"/>
                  </a:lnTo>
                  <a:lnTo>
                    <a:pt x="33" y="395"/>
                  </a:lnTo>
                  <a:lnTo>
                    <a:pt x="33" y="398"/>
                  </a:lnTo>
                  <a:lnTo>
                    <a:pt x="33" y="373"/>
                  </a:lnTo>
                  <a:lnTo>
                    <a:pt x="33" y="381"/>
                  </a:lnTo>
                  <a:lnTo>
                    <a:pt x="33" y="378"/>
                  </a:lnTo>
                  <a:lnTo>
                    <a:pt x="33" y="381"/>
                  </a:lnTo>
                  <a:lnTo>
                    <a:pt x="33" y="364"/>
                  </a:lnTo>
                  <a:lnTo>
                    <a:pt x="33" y="373"/>
                  </a:lnTo>
                  <a:lnTo>
                    <a:pt x="33" y="376"/>
                  </a:lnTo>
                  <a:lnTo>
                    <a:pt x="33" y="387"/>
                  </a:lnTo>
                  <a:lnTo>
                    <a:pt x="33" y="374"/>
                  </a:lnTo>
                  <a:lnTo>
                    <a:pt x="33" y="383"/>
                  </a:lnTo>
                  <a:lnTo>
                    <a:pt x="33" y="3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36" name="Freeform 9"/>
            <p:cNvSpPr>
              <a:spLocks/>
            </p:cNvSpPr>
            <p:nvPr/>
          </p:nvSpPr>
          <p:spPr bwMode="auto">
            <a:xfrm>
              <a:off x="7348538" y="3690938"/>
              <a:ext cx="49213" cy="839788"/>
            </a:xfrm>
            <a:custGeom>
              <a:avLst/>
              <a:gdLst>
                <a:gd name="T0" fmla="*/ 1 w 31"/>
                <a:gd name="T1" fmla="*/ 66 h 529"/>
                <a:gd name="T2" fmla="*/ 1 w 31"/>
                <a:gd name="T3" fmla="*/ 55 h 529"/>
                <a:gd name="T4" fmla="*/ 3 w 31"/>
                <a:gd name="T5" fmla="*/ 93 h 529"/>
                <a:gd name="T6" fmla="*/ 3 w 31"/>
                <a:gd name="T7" fmla="*/ 154 h 529"/>
                <a:gd name="T8" fmla="*/ 4 w 31"/>
                <a:gd name="T9" fmla="*/ 165 h 529"/>
                <a:gd name="T10" fmla="*/ 4 w 31"/>
                <a:gd name="T11" fmla="*/ 234 h 529"/>
                <a:gd name="T12" fmla="*/ 4 w 31"/>
                <a:gd name="T13" fmla="*/ 214 h 529"/>
                <a:gd name="T14" fmla="*/ 5 w 31"/>
                <a:gd name="T15" fmla="*/ 220 h 529"/>
                <a:gd name="T16" fmla="*/ 5 w 31"/>
                <a:gd name="T17" fmla="*/ 233 h 529"/>
                <a:gd name="T18" fmla="*/ 6 w 31"/>
                <a:gd name="T19" fmla="*/ 288 h 529"/>
                <a:gd name="T20" fmla="*/ 6 w 31"/>
                <a:gd name="T21" fmla="*/ 218 h 529"/>
                <a:gd name="T22" fmla="*/ 6 w 31"/>
                <a:gd name="T23" fmla="*/ 190 h 529"/>
                <a:gd name="T24" fmla="*/ 8 w 31"/>
                <a:gd name="T25" fmla="*/ 259 h 529"/>
                <a:gd name="T26" fmla="*/ 8 w 31"/>
                <a:gd name="T27" fmla="*/ 294 h 529"/>
                <a:gd name="T28" fmla="*/ 9 w 31"/>
                <a:gd name="T29" fmla="*/ 267 h 529"/>
                <a:gd name="T30" fmla="*/ 9 w 31"/>
                <a:gd name="T31" fmla="*/ 273 h 529"/>
                <a:gd name="T32" fmla="*/ 10 w 31"/>
                <a:gd name="T33" fmla="*/ 282 h 529"/>
                <a:gd name="T34" fmla="*/ 10 w 31"/>
                <a:gd name="T35" fmla="*/ 315 h 529"/>
                <a:gd name="T36" fmla="*/ 10 w 31"/>
                <a:gd name="T37" fmla="*/ 314 h 529"/>
                <a:gd name="T38" fmla="*/ 12 w 31"/>
                <a:gd name="T39" fmla="*/ 305 h 529"/>
                <a:gd name="T40" fmla="*/ 12 w 31"/>
                <a:gd name="T41" fmla="*/ 288 h 529"/>
                <a:gd name="T42" fmla="*/ 12 w 31"/>
                <a:gd name="T43" fmla="*/ 311 h 529"/>
                <a:gd name="T44" fmla="*/ 13 w 31"/>
                <a:gd name="T45" fmla="*/ 336 h 529"/>
                <a:gd name="T46" fmla="*/ 13 w 31"/>
                <a:gd name="T47" fmla="*/ 379 h 529"/>
                <a:gd name="T48" fmla="*/ 14 w 31"/>
                <a:gd name="T49" fmla="*/ 361 h 529"/>
                <a:gd name="T50" fmla="*/ 14 w 31"/>
                <a:gd name="T51" fmla="*/ 368 h 529"/>
                <a:gd name="T52" fmla="*/ 16 w 31"/>
                <a:gd name="T53" fmla="*/ 398 h 529"/>
                <a:gd name="T54" fmla="*/ 16 w 31"/>
                <a:gd name="T55" fmla="*/ 429 h 529"/>
                <a:gd name="T56" fmla="*/ 16 w 31"/>
                <a:gd name="T57" fmla="*/ 446 h 529"/>
                <a:gd name="T58" fmla="*/ 17 w 31"/>
                <a:gd name="T59" fmla="*/ 446 h 529"/>
                <a:gd name="T60" fmla="*/ 17 w 31"/>
                <a:gd name="T61" fmla="*/ 442 h 529"/>
                <a:gd name="T62" fmla="*/ 18 w 31"/>
                <a:gd name="T63" fmla="*/ 455 h 529"/>
                <a:gd name="T64" fmla="*/ 18 w 31"/>
                <a:gd name="T65" fmla="*/ 451 h 529"/>
                <a:gd name="T66" fmla="*/ 20 w 31"/>
                <a:gd name="T67" fmla="*/ 463 h 529"/>
                <a:gd name="T68" fmla="*/ 20 w 31"/>
                <a:gd name="T69" fmla="*/ 451 h 529"/>
                <a:gd name="T70" fmla="*/ 20 w 31"/>
                <a:gd name="T71" fmla="*/ 470 h 529"/>
                <a:gd name="T72" fmla="*/ 21 w 31"/>
                <a:gd name="T73" fmla="*/ 484 h 529"/>
                <a:gd name="T74" fmla="*/ 21 w 31"/>
                <a:gd name="T75" fmla="*/ 509 h 529"/>
                <a:gd name="T76" fmla="*/ 22 w 31"/>
                <a:gd name="T77" fmla="*/ 525 h 529"/>
                <a:gd name="T78" fmla="*/ 22 w 31"/>
                <a:gd name="T79" fmla="*/ 520 h 529"/>
                <a:gd name="T80" fmla="*/ 22 w 31"/>
                <a:gd name="T81" fmla="*/ 484 h 529"/>
                <a:gd name="T82" fmla="*/ 22 w 31"/>
                <a:gd name="T83" fmla="*/ 510 h 529"/>
                <a:gd name="T84" fmla="*/ 23 w 31"/>
                <a:gd name="T85" fmla="*/ 506 h 529"/>
                <a:gd name="T86" fmla="*/ 23 w 31"/>
                <a:gd name="T87" fmla="*/ 495 h 529"/>
                <a:gd name="T88" fmla="*/ 25 w 31"/>
                <a:gd name="T89" fmla="*/ 484 h 529"/>
                <a:gd name="T90" fmla="*/ 25 w 31"/>
                <a:gd name="T91" fmla="*/ 468 h 529"/>
                <a:gd name="T92" fmla="*/ 26 w 31"/>
                <a:gd name="T93" fmla="*/ 458 h 529"/>
                <a:gd name="T94" fmla="*/ 26 w 31"/>
                <a:gd name="T95" fmla="*/ 446 h 529"/>
                <a:gd name="T96" fmla="*/ 26 w 31"/>
                <a:gd name="T97" fmla="*/ 442 h 529"/>
                <a:gd name="T98" fmla="*/ 27 w 31"/>
                <a:gd name="T99" fmla="*/ 427 h 529"/>
                <a:gd name="T100" fmla="*/ 27 w 31"/>
                <a:gd name="T101" fmla="*/ 396 h 529"/>
                <a:gd name="T102" fmla="*/ 27 w 31"/>
                <a:gd name="T103" fmla="*/ 399 h 529"/>
                <a:gd name="T104" fmla="*/ 29 w 31"/>
                <a:gd name="T105" fmla="*/ 432 h 529"/>
                <a:gd name="T106" fmla="*/ 29 w 31"/>
                <a:gd name="T107" fmla="*/ 436 h 529"/>
                <a:gd name="T108" fmla="*/ 29 w 31"/>
                <a:gd name="T109" fmla="*/ 455 h 529"/>
                <a:gd name="T110" fmla="*/ 30 w 31"/>
                <a:gd name="T111" fmla="*/ 478 h 529"/>
                <a:gd name="T112" fmla="*/ 30 w 31"/>
                <a:gd name="T113" fmla="*/ 487 h 529"/>
                <a:gd name="T114" fmla="*/ 31 w 31"/>
                <a:gd name="T115" fmla="*/ 472 h 529"/>
                <a:gd name="T116" fmla="*/ 31 w 31"/>
                <a:gd name="T117" fmla="*/ 472 h 529"/>
                <a:gd name="T118" fmla="*/ 31 w 31"/>
                <a:gd name="T119" fmla="*/ 441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529">
                  <a:moveTo>
                    <a:pt x="0" y="0"/>
                  </a:moveTo>
                  <a:lnTo>
                    <a:pt x="0" y="4"/>
                  </a:lnTo>
                  <a:lnTo>
                    <a:pt x="0" y="43"/>
                  </a:lnTo>
                  <a:lnTo>
                    <a:pt x="1" y="44"/>
                  </a:lnTo>
                  <a:lnTo>
                    <a:pt x="1" y="66"/>
                  </a:lnTo>
                  <a:lnTo>
                    <a:pt x="1" y="31"/>
                  </a:lnTo>
                  <a:lnTo>
                    <a:pt x="1" y="62"/>
                  </a:lnTo>
                  <a:lnTo>
                    <a:pt x="1" y="64"/>
                  </a:lnTo>
                  <a:lnTo>
                    <a:pt x="1" y="72"/>
                  </a:lnTo>
                  <a:lnTo>
                    <a:pt x="1" y="55"/>
                  </a:lnTo>
                  <a:lnTo>
                    <a:pt x="1" y="64"/>
                  </a:lnTo>
                  <a:lnTo>
                    <a:pt x="1" y="62"/>
                  </a:lnTo>
                  <a:lnTo>
                    <a:pt x="1" y="102"/>
                  </a:lnTo>
                  <a:lnTo>
                    <a:pt x="3" y="102"/>
                  </a:lnTo>
                  <a:lnTo>
                    <a:pt x="3" y="93"/>
                  </a:lnTo>
                  <a:lnTo>
                    <a:pt x="3" y="148"/>
                  </a:lnTo>
                  <a:lnTo>
                    <a:pt x="3" y="149"/>
                  </a:lnTo>
                  <a:lnTo>
                    <a:pt x="3" y="138"/>
                  </a:lnTo>
                  <a:lnTo>
                    <a:pt x="3" y="154"/>
                  </a:lnTo>
                  <a:lnTo>
                    <a:pt x="3" y="154"/>
                  </a:lnTo>
                  <a:lnTo>
                    <a:pt x="3" y="161"/>
                  </a:lnTo>
                  <a:lnTo>
                    <a:pt x="3" y="141"/>
                  </a:lnTo>
                  <a:lnTo>
                    <a:pt x="3" y="148"/>
                  </a:lnTo>
                  <a:lnTo>
                    <a:pt x="3" y="166"/>
                  </a:lnTo>
                  <a:lnTo>
                    <a:pt x="4" y="165"/>
                  </a:lnTo>
                  <a:lnTo>
                    <a:pt x="4" y="163"/>
                  </a:lnTo>
                  <a:lnTo>
                    <a:pt x="4" y="213"/>
                  </a:lnTo>
                  <a:lnTo>
                    <a:pt x="4" y="214"/>
                  </a:lnTo>
                  <a:lnTo>
                    <a:pt x="4" y="246"/>
                  </a:lnTo>
                  <a:lnTo>
                    <a:pt x="4" y="234"/>
                  </a:lnTo>
                  <a:lnTo>
                    <a:pt x="4" y="239"/>
                  </a:lnTo>
                  <a:lnTo>
                    <a:pt x="4" y="256"/>
                  </a:lnTo>
                  <a:lnTo>
                    <a:pt x="4" y="234"/>
                  </a:lnTo>
                  <a:lnTo>
                    <a:pt x="4" y="235"/>
                  </a:lnTo>
                  <a:lnTo>
                    <a:pt x="4" y="214"/>
                  </a:lnTo>
                  <a:lnTo>
                    <a:pt x="4" y="230"/>
                  </a:lnTo>
                  <a:lnTo>
                    <a:pt x="5" y="229"/>
                  </a:lnTo>
                  <a:lnTo>
                    <a:pt x="5" y="234"/>
                  </a:lnTo>
                  <a:lnTo>
                    <a:pt x="5" y="214"/>
                  </a:lnTo>
                  <a:lnTo>
                    <a:pt x="5" y="220"/>
                  </a:lnTo>
                  <a:lnTo>
                    <a:pt x="5" y="222"/>
                  </a:lnTo>
                  <a:lnTo>
                    <a:pt x="5" y="243"/>
                  </a:lnTo>
                  <a:lnTo>
                    <a:pt x="5" y="221"/>
                  </a:lnTo>
                  <a:lnTo>
                    <a:pt x="5" y="242"/>
                  </a:lnTo>
                  <a:lnTo>
                    <a:pt x="5" y="233"/>
                  </a:lnTo>
                  <a:lnTo>
                    <a:pt x="5" y="285"/>
                  </a:lnTo>
                  <a:lnTo>
                    <a:pt x="5" y="231"/>
                  </a:lnTo>
                  <a:lnTo>
                    <a:pt x="5" y="284"/>
                  </a:lnTo>
                  <a:lnTo>
                    <a:pt x="6" y="285"/>
                  </a:lnTo>
                  <a:lnTo>
                    <a:pt x="6" y="288"/>
                  </a:lnTo>
                  <a:lnTo>
                    <a:pt x="6" y="268"/>
                  </a:lnTo>
                  <a:lnTo>
                    <a:pt x="6" y="276"/>
                  </a:lnTo>
                  <a:lnTo>
                    <a:pt x="6" y="275"/>
                  </a:lnTo>
                  <a:lnTo>
                    <a:pt x="6" y="221"/>
                  </a:lnTo>
                  <a:lnTo>
                    <a:pt x="6" y="218"/>
                  </a:lnTo>
                  <a:lnTo>
                    <a:pt x="6" y="187"/>
                  </a:lnTo>
                  <a:lnTo>
                    <a:pt x="6" y="190"/>
                  </a:lnTo>
                  <a:lnTo>
                    <a:pt x="6" y="184"/>
                  </a:lnTo>
                  <a:lnTo>
                    <a:pt x="6" y="159"/>
                  </a:lnTo>
                  <a:lnTo>
                    <a:pt x="6" y="190"/>
                  </a:lnTo>
                  <a:lnTo>
                    <a:pt x="8" y="190"/>
                  </a:lnTo>
                  <a:lnTo>
                    <a:pt x="8" y="224"/>
                  </a:lnTo>
                  <a:lnTo>
                    <a:pt x="8" y="218"/>
                  </a:lnTo>
                  <a:lnTo>
                    <a:pt x="8" y="221"/>
                  </a:lnTo>
                  <a:lnTo>
                    <a:pt x="8" y="259"/>
                  </a:lnTo>
                  <a:lnTo>
                    <a:pt x="8" y="258"/>
                  </a:lnTo>
                  <a:lnTo>
                    <a:pt x="8" y="294"/>
                  </a:lnTo>
                  <a:lnTo>
                    <a:pt x="8" y="251"/>
                  </a:lnTo>
                  <a:lnTo>
                    <a:pt x="8" y="293"/>
                  </a:lnTo>
                  <a:lnTo>
                    <a:pt x="8" y="294"/>
                  </a:lnTo>
                  <a:lnTo>
                    <a:pt x="8" y="297"/>
                  </a:lnTo>
                  <a:lnTo>
                    <a:pt x="8" y="260"/>
                  </a:lnTo>
                  <a:lnTo>
                    <a:pt x="8" y="262"/>
                  </a:lnTo>
                  <a:lnTo>
                    <a:pt x="9" y="263"/>
                  </a:lnTo>
                  <a:lnTo>
                    <a:pt x="9" y="267"/>
                  </a:lnTo>
                  <a:lnTo>
                    <a:pt x="9" y="248"/>
                  </a:lnTo>
                  <a:lnTo>
                    <a:pt x="9" y="247"/>
                  </a:lnTo>
                  <a:lnTo>
                    <a:pt x="9" y="280"/>
                  </a:lnTo>
                  <a:lnTo>
                    <a:pt x="9" y="276"/>
                  </a:lnTo>
                  <a:lnTo>
                    <a:pt x="9" y="273"/>
                  </a:lnTo>
                  <a:lnTo>
                    <a:pt x="9" y="268"/>
                  </a:lnTo>
                  <a:lnTo>
                    <a:pt x="9" y="294"/>
                  </a:lnTo>
                  <a:lnTo>
                    <a:pt x="10" y="290"/>
                  </a:lnTo>
                  <a:lnTo>
                    <a:pt x="10" y="300"/>
                  </a:lnTo>
                  <a:lnTo>
                    <a:pt x="10" y="282"/>
                  </a:lnTo>
                  <a:lnTo>
                    <a:pt x="10" y="292"/>
                  </a:lnTo>
                  <a:lnTo>
                    <a:pt x="10" y="293"/>
                  </a:lnTo>
                  <a:lnTo>
                    <a:pt x="10" y="323"/>
                  </a:lnTo>
                  <a:lnTo>
                    <a:pt x="10" y="315"/>
                  </a:lnTo>
                  <a:lnTo>
                    <a:pt x="10" y="315"/>
                  </a:lnTo>
                  <a:lnTo>
                    <a:pt x="10" y="322"/>
                  </a:lnTo>
                  <a:lnTo>
                    <a:pt x="10" y="302"/>
                  </a:lnTo>
                  <a:lnTo>
                    <a:pt x="10" y="319"/>
                  </a:lnTo>
                  <a:lnTo>
                    <a:pt x="10" y="319"/>
                  </a:lnTo>
                  <a:lnTo>
                    <a:pt x="10" y="314"/>
                  </a:lnTo>
                  <a:lnTo>
                    <a:pt x="10" y="339"/>
                  </a:lnTo>
                  <a:lnTo>
                    <a:pt x="12" y="337"/>
                  </a:lnTo>
                  <a:lnTo>
                    <a:pt x="12" y="339"/>
                  </a:lnTo>
                  <a:lnTo>
                    <a:pt x="12" y="305"/>
                  </a:lnTo>
                  <a:lnTo>
                    <a:pt x="12" y="305"/>
                  </a:lnTo>
                  <a:lnTo>
                    <a:pt x="12" y="293"/>
                  </a:lnTo>
                  <a:lnTo>
                    <a:pt x="12" y="300"/>
                  </a:lnTo>
                  <a:lnTo>
                    <a:pt x="12" y="302"/>
                  </a:lnTo>
                  <a:lnTo>
                    <a:pt x="12" y="305"/>
                  </a:lnTo>
                  <a:lnTo>
                    <a:pt x="12" y="288"/>
                  </a:lnTo>
                  <a:lnTo>
                    <a:pt x="12" y="302"/>
                  </a:lnTo>
                  <a:lnTo>
                    <a:pt x="12" y="309"/>
                  </a:lnTo>
                  <a:lnTo>
                    <a:pt x="12" y="323"/>
                  </a:lnTo>
                  <a:lnTo>
                    <a:pt x="12" y="305"/>
                  </a:lnTo>
                  <a:lnTo>
                    <a:pt x="12" y="311"/>
                  </a:lnTo>
                  <a:lnTo>
                    <a:pt x="13" y="313"/>
                  </a:lnTo>
                  <a:lnTo>
                    <a:pt x="13" y="351"/>
                  </a:lnTo>
                  <a:lnTo>
                    <a:pt x="13" y="348"/>
                  </a:lnTo>
                  <a:lnTo>
                    <a:pt x="13" y="348"/>
                  </a:lnTo>
                  <a:lnTo>
                    <a:pt x="13" y="336"/>
                  </a:lnTo>
                  <a:lnTo>
                    <a:pt x="13" y="377"/>
                  </a:lnTo>
                  <a:lnTo>
                    <a:pt x="13" y="377"/>
                  </a:lnTo>
                  <a:lnTo>
                    <a:pt x="13" y="389"/>
                  </a:lnTo>
                  <a:lnTo>
                    <a:pt x="13" y="372"/>
                  </a:lnTo>
                  <a:lnTo>
                    <a:pt x="13" y="379"/>
                  </a:lnTo>
                  <a:lnTo>
                    <a:pt x="14" y="382"/>
                  </a:lnTo>
                  <a:lnTo>
                    <a:pt x="14" y="398"/>
                  </a:lnTo>
                  <a:lnTo>
                    <a:pt x="14" y="385"/>
                  </a:lnTo>
                  <a:lnTo>
                    <a:pt x="14" y="381"/>
                  </a:lnTo>
                  <a:lnTo>
                    <a:pt x="14" y="361"/>
                  </a:lnTo>
                  <a:lnTo>
                    <a:pt x="14" y="370"/>
                  </a:lnTo>
                  <a:lnTo>
                    <a:pt x="14" y="366"/>
                  </a:lnTo>
                  <a:lnTo>
                    <a:pt x="14" y="372"/>
                  </a:lnTo>
                  <a:lnTo>
                    <a:pt x="14" y="355"/>
                  </a:lnTo>
                  <a:lnTo>
                    <a:pt x="14" y="368"/>
                  </a:lnTo>
                  <a:lnTo>
                    <a:pt x="14" y="370"/>
                  </a:lnTo>
                  <a:lnTo>
                    <a:pt x="14" y="385"/>
                  </a:lnTo>
                  <a:lnTo>
                    <a:pt x="14" y="377"/>
                  </a:lnTo>
                  <a:lnTo>
                    <a:pt x="16" y="366"/>
                  </a:lnTo>
                  <a:lnTo>
                    <a:pt x="16" y="398"/>
                  </a:lnTo>
                  <a:lnTo>
                    <a:pt x="16" y="403"/>
                  </a:lnTo>
                  <a:lnTo>
                    <a:pt x="16" y="400"/>
                  </a:lnTo>
                  <a:lnTo>
                    <a:pt x="16" y="427"/>
                  </a:lnTo>
                  <a:lnTo>
                    <a:pt x="16" y="429"/>
                  </a:lnTo>
                  <a:lnTo>
                    <a:pt x="16" y="429"/>
                  </a:lnTo>
                  <a:lnTo>
                    <a:pt x="16" y="412"/>
                  </a:lnTo>
                  <a:lnTo>
                    <a:pt x="16" y="427"/>
                  </a:lnTo>
                  <a:lnTo>
                    <a:pt x="16" y="427"/>
                  </a:lnTo>
                  <a:lnTo>
                    <a:pt x="16" y="449"/>
                  </a:lnTo>
                  <a:lnTo>
                    <a:pt x="16" y="446"/>
                  </a:lnTo>
                  <a:lnTo>
                    <a:pt x="17" y="444"/>
                  </a:lnTo>
                  <a:lnTo>
                    <a:pt x="17" y="449"/>
                  </a:lnTo>
                  <a:lnTo>
                    <a:pt x="17" y="434"/>
                  </a:lnTo>
                  <a:lnTo>
                    <a:pt x="17" y="445"/>
                  </a:lnTo>
                  <a:lnTo>
                    <a:pt x="17" y="446"/>
                  </a:lnTo>
                  <a:lnTo>
                    <a:pt x="17" y="451"/>
                  </a:lnTo>
                  <a:lnTo>
                    <a:pt x="17" y="434"/>
                  </a:lnTo>
                  <a:lnTo>
                    <a:pt x="17" y="444"/>
                  </a:lnTo>
                  <a:lnTo>
                    <a:pt x="17" y="444"/>
                  </a:lnTo>
                  <a:lnTo>
                    <a:pt x="17" y="442"/>
                  </a:lnTo>
                  <a:lnTo>
                    <a:pt x="17" y="449"/>
                  </a:lnTo>
                  <a:lnTo>
                    <a:pt x="18" y="444"/>
                  </a:lnTo>
                  <a:lnTo>
                    <a:pt x="18" y="429"/>
                  </a:lnTo>
                  <a:lnTo>
                    <a:pt x="18" y="458"/>
                  </a:lnTo>
                  <a:lnTo>
                    <a:pt x="18" y="455"/>
                  </a:lnTo>
                  <a:lnTo>
                    <a:pt x="18" y="449"/>
                  </a:lnTo>
                  <a:lnTo>
                    <a:pt x="18" y="472"/>
                  </a:lnTo>
                  <a:lnTo>
                    <a:pt x="18" y="478"/>
                  </a:lnTo>
                  <a:lnTo>
                    <a:pt x="18" y="480"/>
                  </a:lnTo>
                  <a:lnTo>
                    <a:pt x="18" y="451"/>
                  </a:lnTo>
                  <a:lnTo>
                    <a:pt x="18" y="458"/>
                  </a:lnTo>
                  <a:lnTo>
                    <a:pt x="18" y="446"/>
                  </a:lnTo>
                  <a:lnTo>
                    <a:pt x="18" y="449"/>
                  </a:lnTo>
                  <a:lnTo>
                    <a:pt x="20" y="446"/>
                  </a:lnTo>
                  <a:lnTo>
                    <a:pt x="20" y="463"/>
                  </a:lnTo>
                  <a:lnTo>
                    <a:pt x="20" y="438"/>
                  </a:lnTo>
                  <a:lnTo>
                    <a:pt x="20" y="462"/>
                  </a:lnTo>
                  <a:lnTo>
                    <a:pt x="20" y="461"/>
                  </a:lnTo>
                  <a:lnTo>
                    <a:pt x="20" y="466"/>
                  </a:lnTo>
                  <a:lnTo>
                    <a:pt x="20" y="451"/>
                  </a:lnTo>
                  <a:lnTo>
                    <a:pt x="20" y="454"/>
                  </a:lnTo>
                  <a:lnTo>
                    <a:pt x="20" y="451"/>
                  </a:lnTo>
                  <a:lnTo>
                    <a:pt x="20" y="472"/>
                  </a:lnTo>
                  <a:lnTo>
                    <a:pt x="20" y="468"/>
                  </a:lnTo>
                  <a:lnTo>
                    <a:pt x="20" y="470"/>
                  </a:lnTo>
                  <a:lnTo>
                    <a:pt x="20" y="480"/>
                  </a:lnTo>
                  <a:lnTo>
                    <a:pt x="20" y="457"/>
                  </a:lnTo>
                  <a:lnTo>
                    <a:pt x="20" y="480"/>
                  </a:lnTo>
                  <a:lnTo>
                    <a:pt x="21" y="484"/>
                  </a:lnTo>
                  <a:lnTo>
                    <a:pt x="21" y="484"/>
                  </a:lnTo>
                  <a:lnTo>
                    <a:pt x="21" y="472"/>
                  </a:lnTo>
                  <a:lnTo>
                    <a:pt x="21" y="483"/>
                  </a:lnTo>
                  <a:lnTo>
                    <a:pt x="21" y="484"/>
                  </a:lnTo>
                  <a:lnTo>
                    <a:pt x="21" y="483"/>
                  </a:lnTo>
                  <a:lnTo>
                    <a:pt x="21" y="509"/>
                  </a:lnTo>
                  <a:lnTo>
                    <a:pt x="21" y="506"/>
                  </a:lnTo>
                  <a:lnTo>
                    <a:pt x="21" y="526"/>
                  </a:lnTo>
                  <a:lnTo>
                    <a:pt x="21" y="492"/>
                  </a:lnTo>
                  <a:lnTo>
                    <a:pt x="21" y="523"/>
                  </a:lnTo>
                  <a:lnTo>
                    <a:pt x="22" y="525"/>
                  </a:lnTo>
                  <a:lnTo>
                    <a:pt x="22" y="529"/>
                  </a:lnTo>
                  <a:lnTo>
                    <a:pt x="22" y="513"/>
                  </a:lnTo>
                  <a:lnTo>
                    <a:pt x="22" y="514"/>
                  </a:lnTo>
                  <a:lnTo>
                    <a:pt x="22" y="510"/>
                  </a:lnTo>
                  <a:lnTo>
                    <a:pt x="22" y="520"/>
                  </a:lnTo>
                  <a:lnTo>
                    <a:pt x="22" y="478"/>
                  </a:lnTo>
                  <a:lnTo>
                    <a:pt x="22" y="480"/>
                  </a:lnTo>
                  <a:lnTo>
                    <a:pt x="22" y="484"/>
                  </a:lnTo>
                  <a:lnTo>
                    <a:pt x="22" y="499"/>
                  </a:lnTo>
                  <a:lnTo>
                    <a:pt x="22" y="484"/>
                  </a:lnTo>
                  <a:lnTo>
                    <a:pt x="22" y="495"/>
                  </a:lnTo>
                  <a:lnTo>
                    <a:pt x="22" y="497"/>
                  </a:lnTo>
                  <a:lnTo>
                    <a:pt x="22" y="513"/>
                  </a:lnTo>
                  <a:lnTo>
                    <a:pt x="22" y="489"/>
                  </a:lnTo>
                  <a:lnTo>
                    <a:pt x="22" y="510"/>
                  </a:lnTo>
                  <a:lnTo>
                    <a:pt x="23" y="509"/>
                  </a:lnTo>
                  <a:lnTo>
                    <a:pt x="23" y="514"/>
                  </a:lnTo>
                  <a:lnTo>
                    <a:pt x="23" y="499"/>
                  </a:lnTo>
                  <a:lnTo>
                    <a:pt x="23" y="505"/>
                  </a:lnTo>
                  <a:lnTo>
                    <a:pt x="23" y="506"/>
                  </a:lnTo>
                  <a:lnTo>
                    <a:pt x="23" y="484"/>
                  </a:lnTo>
                  <a:lnTo>
                    <a:pt x="23" y="485"/>
                  </a:lnTo>
                  <a:lnTo>
                    <a:pt x="23" y="496"/>
                  </a:lnTo>
                  <a:lnTo>
                    <a:pt x="23" y="475"/>
                  </a:lnTo>
                  <a:lnTo>
                    <a:pt x="23" y="495"/>
                  </a:lnTo>
                  <a:lnTo>
                    <a:pt x="23" y="495"/>
                  </a:lnTo>
                  <a:lnTo>
                    <a:pt x="23" y="462"/>
                  </a:lnTo>
                  <a:lnTo>
                    <a:pt x="23" y="472"/>
                  </a:lnTo>
                  <a:lnTo>
                    <a:pt x="25" y="474"/>
                  </a:lnTo>
                  <a:lnTo>
                    <a:pt x="25" y="484"/>
                  </a:lnTo>
                  <a:lnTo>
                    <a:pt x="25" y="462"/>
                  </a:lnTo>
                  <a:lnTo>
                    <a:pt x="25" y="462"/>
                  </a:lnTo>
                  <a:lnTo>
                    <a:pt x="25" y="472"/>
                  </a:lnTo>
                  <a:lnTo>
                    <a:pt x="25" y="468"/>
                  </a:lnTo>
                  <a:lnTo>
                    <a:pt x="25" y="468"/>
                  </a:lnTo>
                  <a:lnTo>
                    <a:pt x="25" y="472"/>
                  </a:lnTo>
                  <a:lnTo>
                    <a:pt x="25" y="451"/>
                  </a:lnTo>
                  <a:lnTo>
                    <a:pt x="25" y="455"/>
                  </a:lnTo>
                  <a:lnTo>
                    <a:pt x="26" y="455"/>
                  </a:lnTo>
                  <a:lnTo>
                    <a:pt x="26" y="458"/>
                  </a:lnTo>
                  <a:lnTo>
                    <a:pt x="26" y="444"/>
                  </a:lnTo>
                  <a:lnTo>
                    <a:pt x="26" y="450"/>
                  </a:lnTo>
                  <a:lnTo>
                    <a:pt x="26" y="458"/>
                  </a:lnTo>
                  <a:lnTo>
                    <a:pt x="26" y="461"/>
                  </a:lnTo>
                  <a:lnTo>
                    <a:pt x="26" y="446"/>
                  </a:lnTo>
                  <a:lnTo>
                    <a:pt x="26" y="450"/>
                  </a:lnTo>
                  <a:lnTo>
                    <a:pt x="26" y="445"/>
                  </a:lnTo>
                  <a:lnTo>
                    <a:pt x="26" y="450"/>
                  </a:lnTo>
                  <a:lnTo>
                    <a:pt x="26" y="429"/>
                  </a:lnTo>
                  <a:lnTo>
                    <a:pt x="26" y="442"/>
                  </a:lnTo>
                  <a:lnTo>
                    <a:pt x="26" y="442"/>
                  </a:lnTo>
                  <a:lnTo>
                    <a:pt x="26" y="446"/>
                  </a:lnTo>
                  <a:lnTo>
                    <a:pt x="26" y="423"/>
                  </a:lnTo>
                  <a:lnTo>
                    <a:pt x="26" y="428"/>
                  </a:lnTo>
                  <a:lnTo>
                    <a:pt x="27" y="427"/>
                  </a:lnTo>
                  <a:lnTo>
                    <a:pt x="27" y="430"/>
                  </a:lnTo>
                  <a:lnTo>
                    <a:pt x="27" y="411"/>
                  </a:lnTo>
                  <a:lnTo>
                    <a:pt x="27" y="410"/>
                  </a:lnTo>
                  <a:lnTo>
                    <a:pt x="27" y="391"/>
                  </a:lnTo>
                  <a:lnTo>
                    <a:pt x="27" y="396"/>
                  </a:lnTo>
                  <a:lnTo>
                    <a:pt x="27" y="398"/>
                  </a:lnTo>
                  <a:lnTo>
                    <a:pt x="27" y="402"/>
                  </a:lnTo>
                  <a:lnTo>
                    <a:pt x="27" y="386"/>
                  </a:lnTo>
                  <a:lnTo>
                    <a:pt x="27" y="398"/>
                  </a:lnTo>
                  <a:lnTo>
                    <a:pt x="27" y="399"/>
                  </a:lnTo>
                  <a:lnTo>
                    <a:pt x="27" y="407"/>
                  </a:lnTo>
                  <a:lnTo>
                    <a:pt x="27" y="398"/>
                  </a:lnTo>
                  <a:lnTo>
                    <a:pt x="27" y="399"/>
                  </a:lnTo>
                  <a:lnTo>
                    <a:pt x="29" y="399"/>
                  </a:lnTo>
                  <a:lnTo>
                    <a:pt x="29" y="432"/>
                  </a:lnTo>
                  <a:lnTo>
                    <a:pt x="29" y="427"/>
                  </a:lnTo>
                  <a:lnTo>
                    <a:pt x="29" y="434"/>
                  </a:lnTo>
                  <a:lnTo>
                    <a:pt x="29" y="417"/>
                  </a:lnTo>
                  <a:lnTo>
                    <a:pt x="29" y="432"/>
                  </a:lnTo>
                  <a:lnTo>
                    <a:pt x="29" y="436"/>
                  </a:lnTo>
                  <a:lnTo>
                    <a:pt x="29" y="449"/>
                  </a:lnTo>
                  <a:lnTo>
                    <a:pt x="29" y="427"/>
                  </a:lnTo>
                  <a:lnTo>
                    <a:pt x="29" y="434"/>
                  </a:lnTo>
                  <a:lnTo>
                    <a:pt x="29" y="433"/>
                  </a:lnTo>
                  <a:lnTo>
                    <a:pt x="29" y="455"/>
                  </a:lnTo>
                  <a:lnTo>
                    <a:pt x="29" y="454"/>
                  </a:lnTo>
                  <a:lnTo>
                    <a:pt x="30" y="455"/>
                  </a:lnTo>
                  <a:lnTo>
                    <a:pt x="30" y="446"/>
                  </a:lnTo>
                  <a:lnTo>
                    <a:pt x="30" y="478"/>
                  </a:lnTo>
                  <a:lnTo>
                    <a:pt x="30" y="478"/>
                  </a:lnTo>
                  <a:lnTo>
                    <a:pt x="30" y="492"/>
                  </a:lnTo>
                  <a:lnTo>
                    <a:pt x="30" y="474"/>
                  </a:lnTo>
                  <a:lnTo>
                    <a:pt x="30" y="485"/>
                  </a:lnTo>
                  <a:lnTo>
                    <a:pt x="30" y="483"/>
                  </a:lnTo>
                  <a:lnTo>
                    <a:pt x="30" y="487"/>
                  </a:lnTo>
                  <a:lnTo>
                    <a:pt x="30" y="471"/>
                  </a:lnTo>
                  <a:lnTo>
                    <a:pt x="31" y="462"/>
                  </a:lnTo>
                  <a:lnTo>
                    <a:pt x="31" y="479"/>
                  </a:lnTo>
                  <a:lnTo>
                    <a:pt x="31" y="461"/>
                  </a:lnTo>
                  <a:lnTo>
                    <a:pt x="31" y="472"/>
                  </a:lnTo>
                  <a:lnTo>
                    <a:pt x="31" y="468"/>
                  </a:lnTo>
                  <a:lnTo>
                    <a:pt x="31" y="457"/>
                  </a:lnTo>
                  <a:lnTo>
                    <a:pt x="31" y="471"/>
                  </a:lnTo>
                  <a:lnTo>
                    <a:pt x="31" y="470"/>
                  </a:lnTo>
                  <a:lnTo>
                    <a:pt x="31" y="472"/>
                  </a:lnTo>
                  <a:lnTo>
                    <a:pt x="31" y="441"/>
                  </a:lnTo>
                  <a:lnTo>
                    <a:pt x="31" y="446"/>
                  </a:lnTo>
                  <a:lnTo>
                    <a:pt x="31" y="447"/>
                  </a:lnTo>
                  <a:lnTo>
                    <a:pt x="31" y="449"/>
                  </a:lnTo>
                  <a:lnTo>
                    <a:pt x="31" y="44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37" name="Freeform 10"/>
            <p:cNvSpPr>
              <a:spLocks/>
            </p:cNvSpPr>
            <p:nvPr/>
          </p:nvSpPr>
          <p:spPr bwMode="auto">
            <a:xfrm>
              <a:off x="7296151" y="3503613"/>
              <a:ext cx="52388" cy="1001713"/>
            </a:xfrm>
            <a:custGeom>
              <a:avLst/>
              <a:gdLst>
                <a:gd name="T0" fmla="*/ 0 w 33"/>
                <a:gd name="T1" fmla="*/ 418 h 631"/>
                <a:gd name="T2" fmla="*/ 0 w 33"/>
                <a:gd name="T3" fmla="*/ 420 h 631"/>
                <a:gd name="T4" fmla="*/ 1 w 33"/>
                <a:gd name="T5" fmla="*/ 399 h 631"/>
                <a:gd name="T6" fmla="*/ 1 w 33"/>
                <a:gd name="T7" fmla="*/ 432 h 631"/>
                <a:gd name="T8" fmla="*/ 3 w 33"/>
                <a:gd name="T9" fmla="*/ 461 h 631"/>
                <a:gd name="T10" fmla="*/ 3 w 33"/>
                <a:gd name="T11" fmla="*/ 487 h 631"/>
                <a:gd name="T12" fmla="*/ 3 w 33"/>
                <a:gd name="T13" fmla="*/ 528 h 631"/>
                <a:gd name="T14" fmla="*/ 4 w 33"/>
                <a:gd name="T15" fmla="*/ 584 h 631"/>
                <a:gd name="T16" fmla="*/ 4 w 33"/>
                <a:gd name="T17" fmla="*/ 581 h 631"/>
                <a:gd name="T18" fmla="*/ 5 w 33"/>
                <a:gd name="T19" fmla="*/ 594 h 631"/>
                <a:gd name="T20" fmla="*/ 5 w 33"/>
                <a:gd name="T21" fmla="*/ 602 h 631"/>
                <a:gd name="T22" fmla="*/ 5 w 33"/>
                <a:gd name="T23" fmla="*/ 609 h 631"/>
                <a:gd name="T24" fmla="*/ 7 w 33"/>
                <a:gd name="T25" fmla="*/ 620 h 631"/>
                <a:gd name="T26" fmla="*/ 7 w 33"/>
                <a:gd name="T27" fmla="*/ 627 h 631"/>
                <a:gd name="T28" fmla="*/ 7 w 33"/>
                <a:gd name="T29" fmla="*/ 560 h 631"/>
                <a:gd name="T30" fmla="*/ 8 w 33"/>
                <a:gd name="T31" fmla="*/ 537 h 631"/>
                <a:gd name="T32" fmla="*/ 8 w 33"/>
                <a:gd name="T33" fmla="*/ 521 h 631"/>
                <a:gd name="T34" fmla="*/ 9 w 33"/>
                <a:gd name="T35" fmla="*/ 533 h 631"/>
                <a:gd name="T36" fmla="*/ 9 w 33"/>
                <a:gd name="T37" fmla="*/ 579 h 631"/>
                <a:gd name="T38" fmla="*/ 11 w 33"/>
                <a:gd name="T39" fmla="*/ 602 h 631"/>
                <a:gd name="T40" fmla="*/ 11 w 33"/>
                <a:gd name="T41" fmla="*/ 592 h 631"/>
                <a:gd name="T42" fmla="*/ 11 w 33"/>
                <a:gd name="T43" fmla="*/ 466 h 631"/>
                <a:gd name="T44" fmla="*/ 12 w 33"/>
                <a:gd name="T45" fmla="*/ 458 h 631"/>
                <a:gd name="T46" fmla="*/ 12 w 33"/>
                <a:gd name="T47" fmla="*/ 501 h 631"/>
                <a:gd name="T48" fmla="*/ 12 w 33"/>
                <a:gd name="T49" fmla="*/ 550 h 631"/>
                <a:gd name="T50" fmla="*/ 13 w 33"/>
                <a:gd name="T51" fmla="*/ 597 h 631"/>
                <a:gd name="T52" fmla="*/ 13 w 33"/>
                <a:gd name="T53" fmla="*/ 605 h 631"/>
                <a:gd name="T54" fmla="*/ 15 w 33"/>
                <a:gd name="T55" fmla="*/ 613 h 631"/>
                <a:gd name="T56" fmla="*/ 15 w 33"/>
                <a:gd name="T57" fmla="*/ 626 h 631"/>
                <a:gd name="T58" fmla="*/ 16 w 33"/>
                <a:gd name="T59" fmla="*/ 605 h 631"/>
                <a:gd name="T60" fmla="*/ 16 w 33"/>
                <a:gd name="T61" fmla="*/ 579 h 631"/>
                <a:gd name="T62" fmla="*/ 16 w 33"/>
                <a:gd name="T63" fmla="*/ 559 h 631"/>
                <a:gd name="T64" fmla="*/ 17 w 33"/>
                <a:gd name="T65" fmla="*/ 598 h 631"/>
                <a:gd name="T66" fmla="*/ 17 w 33"/>
                <a:gd name="T67" fmla="*/ 603 h 631"/>
                <a:gd name="T68" fmla="*/ 18 w 33"/>
                <a:gd name="T69" fmla="*/ 579 h 631"/>
                <a:gd name="T70" fmla="*/ 18 w 33"/>
                <a:gd name="T71" fmla="*/ 512 h 631"/>
                <a:gd name="T72" fmla="*/ 20 w 33"/>
                <a:gd name="T73" fmla="*/ 466 h 631"/>
                <a:gd name="T74" fmla="*/ 20 w 33"/>
                <a:gd name="T75" fmla="*/ 478 h 631"/>
                <a:gd name="T76" fmla="*/ 20 w 33"/>
                <a:gd name="T77" fmla="*/ 499 h 631"/>
                <a:gd name="T78" fmla="*/ 21 w 33"/>
                <a:gd name="T79" fmla="*/ 475 h 631"/>
                <a:gd name="T80" fmla="*/ 21 w 33"/>
                <a:gd name="T81" fmla="*/ 483 h 631"/>
                <a:gd name="T82" fmla="*/ 22 w 33"/>
                <a:gd name="T83" fmla="*/ 343 h 631"/>
                <a:gd name="T84" fmla="*/ 22 w 33"/>
                <a:gd name="T85" fmla="*/ 310 h 631"/>
                <a:gd name="T86" fmla="*/ 24 w 33"/>
                <a:gd name="T87" fmla="*/ 323 h 631"/>
                <a:gd name="T88" fmla="*/ 24 w 33"/>
                <a:gd name="T89" fmla="*/ 314 h 631"/>
                <a:gd name="T90" fmla="*/ 25 w 33"/>
                <a:gd name="T91" fmla="*/ 332 h 631"/>
                <a:gd name="T92" fmla="*/ 25 w 33"/>
                <a:gd name="T93" fmla="*/ 418 h 631"/>
                <a:gd name="T94" fmla="*/ 26 w 33"/>
                <a:gd name="T95" fmla="*/ 394 h 631"/>
                <a:gd name="T96" fmla="*/ 26 w 33"/>
                <a:gd name="T97" fmla="*/ 377 h 631"/>
                <a:gd name="T98" fmla="*/ 28 w 33"/>
                <a:gd name="T99" fmla="*/ 429 h 631"/>
                <a:gd name="T100" fmla="*/ 28 w 33"/>
                <a:gd name="T101" fmla="*/ 408 h 631"/>
                <a:gd name="T102" fmla="*/ 28 w 33"/>
                <a:gd name="T103" fmla="*/ 382 h 631"/>
                <a:gd name="T104" fmla="*/ 29 w 33"/>
                <a:gd name="T105" fmla="*/ 336 h 631"/>
                <a:gd name="T106" fmla="*/ 29 w 33"/>
                <a:gd name="T107" fmla="*/ 279 h 631"/>
                <a:gd name="T108" fmla="*/ 30 w 33"/>
                <a:gd name="T109" fmla="*/ 253 h 631"/>
                <a:gd name="T110" fmla="*/ 30 w 33"/>
                <a:gd name="T111" fmla="*/ 258 h 631"/>
                <a:gd name="T112" fmla="*/ 30 w 33"/>
                <a:gd name="T113" fmla="*/ 175 h 631"/>
                <a:gd name="T114" fmla="*/ 32 w 33"/>
                <a:gd name="T115" fmla="*/ 34 h 631"/>
                <a:gd name="T116" fmla="*/ 33 w 33"/>
                <a:gd name="T117" fmla="*/ 0 h 631"/>
                <a:gd name="T118" fmla="*/ 33 w 33"/>
                <a:gd name="T119" fmla="*/ 118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631">
                  <a:moveTo>
                    <a:pt x="0" y="459"/>
                  </a:moveTo>
                  <a:lnTo>
                    <a:pt x="0" y="438"/>
                  </a:lnTo>
                  <a:lnTo>
                    <a:pt x="0" y="441"/>
                  </a:lnTo>
                  <a:lnTo>
                    <a:pt x="0" y="436"/>
                  </a:lnTo>
                  <a:lnTo>
                    <a:pt x="0" y="418"/>
                  </a:lnTo>
                  <a:lnTo>
                    <a:pt x="0" y="419"/>
                  </a:lnTo>
                  <a:lnTo>
                    <a:pt x="0" y="420"/>
                  </a:lnTo>
                  <a:lnTo>
                    <a:pt x="0" y="427"/>
                  </a:lnTo>
                  <a:lnTo>
                    <a:pt x="0" y="408"/>
                  </a:lnTo>
                  <a:lnTo>
                    <a:pt x="0" y="420"/>
                  </a:lnTo>
                  <a:lnTo>
                    <a:pt x="1" y="424"/>
                  </a:lnTo>
                  <a:lnTo>
                    <a:pt x="1" y="407"/>
                  </a:lnTo>
                  <a:lnTo>
                    <a:pt x="1" y="408"/>
                  </a:lnTo>
                  <a:lnTo>
                    <a:pt x="1" y="411"/>
                  </a:lnTo>
                  <a:lnTo>
                    <a:pt x="1" y="399"/>
                  </a:lnTo>
                  <a:lnTo>
                    <a:pt x="1" y="408"/>
                  </a:lnTo>
                  <a:lnTo>
                    <a:pt x="1" y="406"/>
                  </a:lnTo>
                  <a:lnTo>
                    <a:pt x="1" y="398"/>
                  </a:lnTo>
                  <a:lnTo>
                    <a:pt x="1" y="435"/>
                  </a:lnTo>
                  <a:lnTo>
                    <a:pt x="1" y="432"/>
                  </a:lnTo>
                  <a:lnTo>
                    <a:pt x="1" y="444"/>
                  </a:lnTo>
                  <a:lnTo>
                    <a:pt x="1" y="432"/>
                  </a:lnTo>
                  <a:lnTo>
                    <a:pt x="1" y="438"/>
                  </a:lnTo>
                  <a:lnTo>
                    <a:pt x="3" y="440"/>
                  </a:lnTo>
                  <a:lnTo>
                    <a:pt x="3" y="461"/>
                  </a:lnTo>
                  <a:lnTo>
                    <a:pt x="3" y="459"/>
                  </a:lnTo>
                  <a:lnTo>
                    <a:pt x="3" y="459"/>
                  </a:lnTo>
                  <a:lnTo>
                    <a:pt x="3" y="449"/>
                  </a:lnTo>
                  <a:lnTo>
                    <a:pt x="3" y="487"/>
                  </a:lnTo>
                  <a:lnTo>
                    <a:pt x="3" y="487"/>
                  </a:lnTo>
                  <a:lnTo>
                    <a:pt x="3" y="525"/>
                  </a:lnTo>
                  <a:lnTo>
                    <a:pt x="3" y="487"/>
                  </a:lnTo>
                  <a:lnTo>
                    <a:pt x="3" y="524"/>
                  </a:lnTo>
                  <a:lnTo>
                    <a:pt x="3" y="529"/>
                  </a:lnTo>
                  <a:lnTo>
                    <a:pt x="3" y="528"/>
                  </a:lnTo>
                  <a:lnTo>
                    <a:pt x="3" y="559"/>
                  </a:lnTo>
                  <a:lnTo>
                    <a:pt x="4" y="560"/>
                  </a:lnTo>
                  <a:lnTo>
                    <a:pt x="4" y="548"/>
                  </a:lnTo>
                  <a:lnTo>
                    <a:pt x="4" y="580"/>
                  </a:lnTo>
                  <a:lnTo>
                    <a:pt x="4" y="584"/>
                  </a:lnTo>
                  <a:lnTo>
                    <a:pt x="4" y="575"/>
                  </a:lnTo>
                  <a:lnTo>
                    <a:pt x="4" y="590"/>
                  </a:lnTo>
                  <a:lnTo>
                    <a:pt x="4" y="593"/>
                  </a:lnTo>
                  <a:lnTo>
                    <a:pt x="4" y="603"/>
                  </a:lnTo>
                  <a:lnTo>
                    <a:pt x="4" y="581"/>
                  </a:lnTo>
                  <a:lnTo>
                    <a:pt x="4" y="583"/>
                  </a:lnTo>
                  <a:lnTo>
                    <a:pt x="4" y="581"/>
                  </a:lnTo>
                  <a:lnTo>
                    <a:pt x="4" y="593"/>
                  </a:lnTo>
                  <a:lnTo>
                    <a:pt x="4" y="592"/>
                  </a:lnTo>
                  <a:lnTo>
                    <a:pt x="5" y="594"/>
                  </a:lnTo>
                  <a:lnTo>
                    <a:pt x="5" y="600"/>
                  </a:lnTo>
                  <a:lnTo>
                    <a:pt x="5" y="584"/>
                  </a:lnTo>
                  <a:lnTo>
                    <a:pt x="5" y="598"/>
                  </a:lnTo>
                  <a:lnTo>
                    <a:pt x="5" y="596"/>
                  </a:lnTo>
                  <a:lnTo>
                    <a:pt x="5" y="602"/>
                  </a:lnTo>
                  <a:lnTo>
                    <a:pt x="5" y="584"/>
                  </a:lnTo>
                  <a:lnTo>
                    <a:pt x="5" y="590"/>
                  </a:lnTo>
                  <a:lnTo>
                    <a:pt x="5" y="593"/>
                  </a:lnTo>
                  <a:lnTo>
                    <a:pt x="5" y="610"/>
                  </a:lnTo>
                  <a:lnTo>
                    <a:pt x="5" y="609"/>
                  </a:lnTo>
                  <a:lnTo>
                    <a:pt x="7" y="610"/>
                  </a:lnTo>
                  <a:lnTo>
                    <a:pt x="7" y="622"/>
                  </a:lnTo>
                  <a:lnTo>
                    <a:pt x="7" y="598"/>
                  </a:lnTo>
                  <a:lnTo>
                    <a:pt x="7" y="617"/>
                  </a:lnTo>
                  <a:lnTo>
                    <a:pt x="7" y="620"/>
                  </a:lnTo>
                  <a:lnTo>
                    <a:pt x="7" y="631"/>
                  </a:lnTo>
                  <a:lnTo>
                    <a:pt x="7" y="613"/>
                  </a:lnTo>
                  <a:lnTo>
                    <a:pt x="7" y="624"/>
                  </a:lnTo>
                  <a:lnTo>
                    <a:pt x="7" y="622"/>
                  </a:lnTo>
                  <a:lnTo>
                    <a:pt x="7" y="627"/>
                  </a:lnTo>
                  <a:lnTo>
                    <a:pt x="7" y="584"/>
                  </a:lnTo>
                  <a:lnTo>
                    <a:pt x="7" y="571"/>
                  </a:lnTo>
                  <a:lnTo>
                    <a:pt x="7" y="576"/>
                  </a:lnTo>
                  <a:lnTo>
                    <a:pt x="7" y="559"/>
                  </a:lnTo>
                  <a:lnTo>
                    <a:pt x="7" y="560"/>
                  </a:lnTo>
                  <a:lnTo>
                    <a:pt x="8" y="558"/>
                  </a:lnTo>
                  <a:lnTo>
                    <a:pt x="8" y="559"/>
                  </a:lnTo>
                  <a:lnTo>
                    <a:pt x="8" y="530"/>
                  </a:lnTo>
                  <a:lnTo>
                    <a:pt x="8" y="533"/>
                  </a:lnTo>
                  <a:lnTo>
                    <a:pt x="8" y="537"/>
                  </a:lnTo>
                  <a:lnTo>
                    <a:pt x="8" y="495"/>
                  </a:lnTo>
                  <a:lnTo>
                    <a:pt x="8" y="499"/>
                  </a:lnTo>
                  <a:lnTo>
                    <a:pt x="8" y="497"/>
                  </a:lnTo>
                  <a:lnTo>
                    <a:pt x="8" y="524"/>
                  </a:lnTo>
                  <a:lnTo>
                    <a:pt x="8" y="521"/>
                  </a:lnTo>
                  <a:lnTo>
                    <a:pt x="8" y="525"/>
                  </a:lnTo>
                  <a:lnTo>
                    <a:pt x="8" y="533"/>
                  </a:lnTo>
                  <a:lnTo>
                    <a:pt x="8" y="503"/>
                  </a:lnTo>
                  <a:lnTo>
                    <a:pt x="8" y="531"/>
                  </a:lnTo>
                  <a:lnTo>
                    <a:pt x="9" y="533"/>
                  </a:lnTo>
                  <a:lnTo>
                    <a:pt x="9" y="564"/>
                  </a:lnTo>
                  <a:lnTo>
                    <a:pt x="9" y="560"/>
                  </a:lnTo>
                  <a:lnTo>
                    <a:pt x="9" y="562"/>
                  </a:lnTo>
                  <a:lnTo>
                    <a:pt x="9" y="581"/>
                  </a:lnTo>
                  <a:lnTo>
                    <a:pt x="9" y="579"/>
                  </a:lnTo>
                  <a:lnTo>
                    <a:pt x="9" y="581"/>
                  </a:lnTo>
                  <a:lnTo>
                    <a:pt x="9" y="606"/>
                  </a:lnTo>
                  <a:lnTo>
                    <a:pt x="9" y="573"/>
                  </a:lnTo>
                  <a:lnTo>
                    <a:pt x="9" y="603"/>
                  </a:lnTo>
                  <a:lnTo>
                    <a:pt x="11" y="602"/>
                  </a:lnTo>
                  <a:lnTo>
                    <a:pt x="11" y="605"/>
                  </a:lnTo>
                  <a:lnTo>
                    <a:pt x="11" y="583"/>
                  </a:lnTo>
                  <a:lnTo>
                    <a:pt x="11" y="588"/>
                  </a:lnTo>
                  <a:lnTo>
                    <a:pt x="11" y="590"/>
                  </a:lnTo>
                  <a:lnTo>
                    <a:pt x="11" y="592"/>
                  </a:lnTo>
                  <a:lnTo>
                    <a:pt x="11" y="528"/>
                  </a:lnTo>
                  <a:lnTo>
                    <a:pt x="11" y="533"/>
                  </a:lnTo>
                  <a:lnTo>
                    <a:pt x="11" y="495"/>
                  </a:lnTo>
                  <a:lnTo>
                    <a:pt x="11" y="490"/>
                  </a:lnTo>
                  <a:lnTo>
                    <a:pt x="11" y="466"/>
                  </a:lnTo>
                  <a:lnTo>
                    <a:pt x="11" y="473"/>
                  </a:lnTo>
                  <a:lnTo>
                    <a:pt x="12" y="473"/>
                  </a:lnTo>
                  <a:lnTo>
                    <a:pt x="12" y="480"/>
                  </a:lnTo>
                  <a:lnTo>
                    <a:pt x="12" y="450"/>
                  </a:lnTo>
                  <a:lnTo>
                    <a:pt x="12" y="458"/>
                  </a:lnTo>
                  <a:lnTo>
                    <a:pt x="12" y="461"/>
                  </a:lnTo>
                  <a:lnTo>
                    <a:pt x="12" y="500"/>
                  </a:lnTo>
                  <a:lnTo>
                    <a:pt x="12" y="458"/>
                  </a:lnTo>
                  <a:lnTo>
                    <a:pt x="12" y="499"/>
                  </a:lnTo>
                  <a:lnTo>
                    <a:pt x="12" y="501"/>
                  </a:lnTo>
                  <a:lnTo>
                    <a:pt x="12" y="499"/>
                  </a:lnTo>
                  <a:lnTo>
                    <a:pt x="12" y="534"/>
                  </a:lnTo>
                  <a:lnTo>
                    <a:pt x="12" y="533"/>
                  </a:lnTo>
                  <a:lnTo>
                    <a:pt x="12" y="552"/>
                  </a:lnTo>
                  <a:lnTo>
                    <a:pt x="12" y="550"/>
                  </a:lnTo>
                  <a:lnTo>
                    <a:pt x="13" y="550"/>
                  </a:lnTo>
                  <a:lnTo>
                    <a:pt x="13" y="579"/>
                  </a:lnTo>
                  <a:lnTo>
                    <a:pt x="13" y="576"/>
                  </a:lnTo>
                  <a:lnTo>
                    <a:pt x="13" y="576"/>
                  </a:lnTo>
                  <a:lnTo>
                    <a:pt x="13" y="597"/>
                  </a:lnTo>
                  <a:lnTo>
                    <a:pt x="13" y="567"/>
                  </a:lnTo>
                  <a:lnTo>
                    <a:pt x="13" y="593"/>
                  </a:lnTo>
                  <a:lnTo>
                    <a:pt x="13" y="596"/>
                  </a:lnTo>
                  <a:lnTo>
                    <a:pt x="13" y="590"/>
                  </a:lnTo>
                  <a:lnTo>
                    <a:pt x="13" y="605"/>
                  </a:lnTo>
                  <a:lnTo>
                    <a:pt x="15" y="607"/>
                  </a:lnTo>
                  <a:lnTo>
                    <a:pt x="15" y="623"/>
                  </a:lnTo>
                  <a:lnTo>
                    <a:pt x="15" y="607"/>
                  </a:lnTo>
                  <a:lnTo>
                    <a:pt x="15" y="613"/>
                  </a:lnTo>
                  <a:lnTo>
                    <a:pt x="15" y="613"/>
                  </a:lnTo>
                  <a:lnTo>
                    <a:pt x="15" y="627"/>
                  </a:lnTo>
                  <a:lnTo>
                    <a:pt x="15" y="622"/>
                  </a:lnTo>
                  <a:lnTo>
                    <a:pt x="15" y="620"/>
                  </a:lnTo>
                  <a:lnTo>
                    <a:pt x="15" y="610"/>
                  </a:lnTo>
                  <a:lnTo>
                    <a:pt x="15" y="626"/>
                  </a:lnTo>
                  <a:lnTo>
                    <a:pt x="15" y="627"/>
                  </a:lnTo>
                  <a:lnTo>
                    <a:pt x="15" y="631"/>
                  </a:lnTo>
                  <a:lnTo>
                    <a:pt x="15" y="602"/>
                  </a:lnTo>
                  <a:lnTo>
                    <a:pt x="15" y="607"/>
                  </a:lnTo>
                  <a:lnTo>
                    <a:pt x="16" y="605"/>
                  </a:lnTo>
                  <a:lnTo>
                    <a:pt x="16" y="620"/>
                  </a:lnTo>
                  <a:lnTo>
                    <a:pt x="16" y="611"/>
                  </a:lnTo>
                  <a:lnTo>
                    <a:pt x="16" y="613"/>
                  </a:lnTo>
                  <a:lnTo>
                    <a:pt x="16" y="615"/>
                  </a:lnTo>
                  <a:lnTo>
                    <a:pt x="16" y="579"/>
                  </a:lnTo>
                  <a:lnTo>
                    <a:pt x="16" y="584"/>
                  </a:lnTo>
                  <a:lnTo>
                    <a:pt x="16" y="579"/>
                  </a:lnTo>
                  <a:lnTo>
                    <a:pt x="16" y="550"/>
                  </a:lnTo>
                  <a:lnTo>
                    <a:pt x="16" y="556"/>
                  </a:lnTo>
                  <a:lnTo>
                    <a:pt x="16" y="559"/>
                  </a:lnTo>
                  <a:lnTo>
                    <a:pt x="16" y="585"/>
                  </a:lnTo>
                  <a:lnTo>
                    <a:pt x="17" y="571"/>
                  </a:lnTo>
                  <a:lnTo>
                    <a:pt x="17" y="597"/>
                  </a:lnTo>
                  <a:lnTo>
                    <a:pt x="17" y="596"/>
                  </a:lnTo>
                  <a:lnTo>
                    <a:pt x="17" y="598"/>
                  </a:lnTo>
                  <a:lnTo>
                    <a:pt x="17" y="596"/>
                  </a:lnTo>
                  <a:lnTo>
                    <a:pt x="17" y="619"/>
                  </a:lnTo>
                  <a:lnTo>
                    <a:pt x="17" y="615"/>
                  </a:lnTo>
                  <a:lnTo>
                    <a:pt x="17" y="623"/>
                  </a:lnTo>
                  <a:lnTo>
                    <a:pt x="17" y="603"/>
                  </a:lnTo>
                  <a:lnTo>
                    <a:pt x="17" y="609"/>
                  </a:lnTo>
                  <a:lnTo>
                    <a:pt x="18" y="607"/>
                  </a:lnTo>
                  <a:lnTo>
                    <a:pt x="18" y="611"/>
                  </a:lnTo>
                  <a:lnTo>
                    <a:pt x="18" y="581"/>
                  </a:lnTo>
                  <a:lnTo>
                    <a:pt x="18" y="579"/>
                  </a:lnTo>
                  <a:lnTo>
                    <a:pt x="18" y="535"/>
                  </a:lnTo>
                  <a:lnTo>
                    <a:pt x="18" y="534"/>
                  </a:lnTo>
                  <a:lnTo>
                    <a:pt x="18" y="507"/>
                  </a:lnTo>
                  <a:lnTo>
                    <a:pt x="18" y="509"/>
                  </a:lnTo>
                  <a:lnTo>
                    <a:pt x="18" y="512"/>
                  </a:lnTo>
                  <a:lnTo>
                    <a:pt x="18" y="490"/>
                  </a:lnTo>
                  <a:lnTo>
                    <a:pt x="20" y="492"/>
                  </a:lnTo>
                  <a:lnTo>
                    <a:pt x="20" y="466"/>
                  </a:lnTo>
                  <a:lnTo>
                    <a:pt x="20" y="469"/>
                  </a:lnTo>
                  <a:lnTo>
                    <a:pt x="20" y="466"/>
                  </a:lnTo>
                  <a:lnTo>
                    <a:pt x="20" y="454"/>
                  </a:lnTo>
                  <a:lnTo>
                    <a:pt x="20" y="487"/>
                  </a:lnTo>
                  <a:lnTo>
                    <a:pt x="20" y="487"/>
                  </a:lnTo>
                  <a:lnTo>
                    <a:pt x="20" y="495"/>
                  </a:lnTo>
                  <a:lnTo>
                    <a:pt x="20" y="478"/>
                  </a:lnTo>
                  <a:lnTo>
                    <a:pt x="20" y="479"/>
                  </a:lnTo>
                  <a:lnTo>
                    <a:pt x="20" y="482"/>
                  </a:lnTo>
                  <a:lnTo>
                    <a:pt x="20" y="501"/>
                  </a:lnTo>
                  <a:lnTo>
                    <a:pt x="20" y="479"/>
                  </a:lnTo>
                  <a:lnTo>
                    <a:pt x="20" y="499"/>
                  </a:lnTo>
                  <a:lnTo>
                    <a:pt x="21" y="496"/>
                  </a:lnTo>
                  <a:lnTo>
                    <a:pt x="21" y="499"/>
                  </a:lnTo>
                  <a:lnTo>
                    <a:pt x="21" y="466"/>
                  </a:lnTo>
                  <a:lnTo>
                    <a:pt x="21" y="473"/>
                  </a:lnTo>
                  <a:lnTo>
                    <a:pt x="21" y="475"/>
                  </a:lnTo>
                  <a:lnTo>
                    <a:pt x="21" y="486"/>
                  </a:lnTo>
                  <a:lnTo>
                    <a:pt x="21" y="474"/>
                  </a:lnTo>
                  <a:lnTo>
                    <a:pt x="21" y="480"/>
                  </a:lnTo>
                  <a:lnTo>
                    <a:pt x="21" y="480"/>
                  </a:lnTo>
                  <a:lnTo>
                    <a:pt x="21" y="483"/>
                  </a:lnTo>
                  <a:lnTo>
                    <a:pt x="21" y="427"/>
                  </a:lnTo>
                  <a:lnTo>
                    <a:pt x="22" y="420"/>
                  </a:lnTo>
                  <a:lnTo>
                    <a:pt x="22" y="376"/>
                  </a:lnTo>
                  <a:lnTo>
                    <a:pt x="22" y="376"/>
                  </a:lnTo>
                  <a:lnTo>
                    <a:pt x="22" y="343"/>
                  </a:lnTo>
                  <a:lnTo>
                    <a:pt x="22" y="348"/>
                  </a:lnTo>
                  <a:lnTo>
                    <a:pt x="22" y="352"/>
                  </a:lnTo>
                  <a:lnTo>
                    <a:pt x="22" y="336"/>
                  </a:lnTo>
                  <a:lnTo>
                    <a:pt x="22" y="328"/>
                  </a:lnTo>
                  <a:lnTo>
                    <a:pt x="22" y="310"/>
                  </a:lnTo>
                  <a:lnTo>
                    <a:pt x="22" y="313"/>
                  </a:lnTo>
                  <a:lnTo>
                    <a:pt x="24" y="313"/>
                  </a:lnTo>
                  <a:lnTo>
                    <a:pt x="24" y="297"/>
                  </a:lnTo>
                  <a:lnTo>
                    <a:pt x="24" y="317"/>
                  </a:lnTo>
                  <a:lnTo>
                    <a:pt x="24" y="323"/>
                  </a:lnTo>
                  <a:lnTo>
                    <a:pt x="24" y="323"/>
                  </a:lnTo>
                  <a:lnTo>
                    <a:pt x="24" y="288"/>
                  </a:lnTo>
                  <a:lnTo>
                    <a:pt x="24" y="292"/>
                  </a:lnTo>
                  <a:lnTo>
                    <a:pt x="24" y="294"/>
                  </a:lnTo>
                  <a:lnTo>
                    <a:pt x="24" y="314"/>
                  </a:lnTo>
                  <a:lnTo>
                    <a:pt x="24" y="311"/>
                  </a:lnTo>
                  <a:lnTo>
                    <a:pt x="24" y="340"/>
                  </a:lnTo>
                  <a:lnTo>
                    <a:pt x="25" y="340"/>
                  </a:lnTo>
                  <a:lnTo>
                    <a:pt x="25" y="353"/>
                  </a:lnTo>
                  <a:lnTo>
                    <a:pt x="25" y="332"/>
                  </a:lnTo>
                  <a:lnTo>
                    <a:pt x="25" y="340"/>
                  </a:lnTo>
                  <a:lnTo>
                    <a:pt x="25" y="340"/>
                  </a:lnTo>
                  <a:lnTo>
                    <a:pt x="25" y="368"/>
                  </a:lnTo>
                  <a:lnTo>
                    <a:pt x="25" y="369"/>
                  </a:lnTo>
                  <a:lnTo>
                    <a:pt x="25" y="418"/>
                  </a:lnTo>
                  <a:lnTo>
                    <a:pt x="25" y="365"/>
                  </a:lnTo>
                  <a:lnTo>
                    <a:pt x="25" y="414"/>
                  </a:lnTo>
                  <a:lnTo>
                    <a:pt x="26" y="416"/>
                  </a:lnTo>
                  <a:lnTo>
                    <a:pt x="26" y="421"/>
                  </a:lnTo>
                  <a:lnTo>
                    <a:pt x="26" y="394"/>
                  </a:lnTo>
                  <a:lnTo>
                    <a:pt x="26" y="400"/>
                  </a:lnTo>
                  <a:lnTo>
                    <a:pt x="26" y="400"/>
                  </a:lnTo>
                  <a:lnTo>
                    <a:pt x="26" y="406"/>
                  </a:lnTo>
                  <a:lnTo>
                    <a:pt x="26" y="374"/>
                  </a:lnTo>
                  <a:lnTo>
                    <a:pt x="26" y="377"/>
                  </a:lnTo>
                  <a:lnTo>
                    <a:pt x="26" y="420"/>
                  </a:lnTo>
                  <a:lnTo>
                    <a:pt x="26" y="420"/>
                  </a:lnTo>
                  <a:lnTo>
                    <a:pt x="26" y="415"/>
                  </a:lnTo>
                  <a:lnTo>
                    <a:pt x="26" y="435"/>
                  </a:lnTo>
                  <a:lnTo>
                    <a:pt x="28" y="429"/>
                  </a:lnTo>
                  <a:lnTo>
                    <a:pt x="28" y="436"/>
                  </a:lnTo>
                  <a:lnTo>
                    <a:pt x="28" y="400"/>
                  </a:lnTo>
                  <a:lnTo>
                    <a:pt x="28" y="404"/>
                  </a:lnTo>
                  <a:lnTo>
                    <a:pt x="28" y="406"/>
                  </a:lnTo>
                  <a:lnTo>
                    <a:pt x="28" y="408"/>
                  </a:lnTo>
                  <a:lnTo>
                    <a:pt x="28" y="398"/>
                  </a:lnTo>
                  <a:lnTo>
                    <a:pt x="28" y="399"/>
                  </a:lnTo>
                  <a:lnTo>
                    <a:pt x="28" y="398"/>
                  </a:lnTo>
                  <a:lnTo>
                    <a:pt x="28" y="402"/>
                  </a:lnTo>
                  <a:lnTo>
                    <a:pt x="28" y="382"/>
                  </a:lnTo>
                  <a:lnTo>
                    <a:pt x="28" y="395"/>
                  </a:lnTo>
                  <a:lnTo>
                    <a:pt x="28" y="394"/>
                  </a:lnTo>
                  <a:lnTo>
                    <a:pt x="28" y="398"/>
                  </a:lnTo>
                  <a:lnTo>
                    <a:pt x="28" y="340"/>
                  </a:lnTo>
                  <a:lnTo>
                    <a:pt x="29" y="336"/>
                  </a:lnTo>
                  <a:lnTo>
                    <a:pt x="29" y="294"/>
                  </a:lnTo>
                  <a:lnTo>
                    <a:pt x="29" y="290"/>
                  </a:lnTo>
                  <a:lnTo>
                    <a:pt x="29" y="272"/>
                  </a:lnTo>
                  <a:lnTo>
                    <a:pt x="29" y="277"/>
                  </a:lnTo>
                  <a:lnTo>
                    <a:pt x="29" y="279"/>
                  </a:lnTo>
                  <a:lnTo>
                    <a:pt x="29" y="268"/>
                  </a:lnTo>
                  <a:lnTo>
                    <a:pt x="29" y="281"/>
                  </a:lnTo>
                  <a:lnTo>
                    <a:pt x="30" y="285"/>
                  </a:lnTo>
                  <a:lnTo>
                    <a:pt x="30" y="289"/>
                  </a:lnTo>
                  <a:lnTo>
                    <a:pt x="30" y="253"/>
                  </a:lnTo>
                  <a:lnTo>
                    <a:pt x="30" y="262"/>
                  </a:lnTo>
                  <a:lnTo>
                    <a:pt x="30" y="258"/>
                  </a:lnTo>
                  <a:lnTo>
                    <a:pt x="30" y="267"/>
                  </a:lnTo>
                  <a:lnTo>
                    <a:pt x="30" y="256"/>
                  </a:lnTo>
                  <a:lnTo>
                    <a:pt x="30" y="258"/>
                  </a:lnTo>
                  <a:lnTo>
                    <a:pt x="30" y="224"/>
                  </a:lnTo>
                  <a:lnTo>
                    <a:pt x="30" y="225"/>
                  </a:lnTo>
                  <a:lnTo>
                    <a:pt x="30" y="225"/>
                  </a:lnTo>
                  <a:lnTo>
                    <a:pt x="30" y="173"/>
                  </a:lnTo>
                  <a:lnTo>
                    <a:pt x="30" y="175"/>
                  </a:lnTo>
                  <a:lnTo>
                    <a:pt x="32" y="179"/>
                  </a:lnTo>
                  <a:lnTo>
                    <a:pt x="32" y="108"/>
                  </a:lnTo>
                  <a:lnTo>
                    <a:pt x="32" y="103"/>
                  </a:lnTo>
                  <a:lnTo>
                    <a:pt x="32" y="38"/>
                  </a:lnTo>
                  <a:lnTo>
                    <a:pt x="32" y="34"/>
                  </a:lnTo>
                  <a:lnTo>
                    <a:pt x="32" y="1"/>
                  </a:lnTo>
                  <a:lnTo>
                    <a:pt x="32" y="0"/>
                  </a:lnTo>
                  <a:lnTo>
                    <a:pt x="32" y="17"/>
                  </a:lnTo>
                  <a:lnTo>
                    <a:pt x="32" y="8"/>
                  </a:lnTo>
                  <a:lnTo>
                    <a:pt x="33" y="0"/>
                  </a:lnTo>
                  <a:lnTo>
                    <a:pt x="33" y="48"/>
                  </a:lnTo>
                  <a:lnTo>
                    <a:pt x="33" y="51"/>
                  </a:lnTo>
                  <a:lnTo>
                    <a:pt x="33" y="94"/>
                  </a:lnTo>
                  <a:lnTo>
                    <a:pt x="33" y="95"/>
                  </a:lnTo>
                  <a:lnTo>
                    <a:pt x="33" y="11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38" name="Freeform 11"/>
            <p:cNvSpPr>
              <a:spLocks/>
            </p:cNvSpPr>
            <p:nvPr/>
          </p:nvSpPr>
          <p:spPr bwMode="auto">
            <a:xfrm>
              <a:off x="7242176" y="2136776"/>
              <a:ext cx="53975" cy="2327275"/>
            </a:xfrm>
            <a:custGeom>
              <a:avLst/>
              <a:gdLst>
                <a:gd name="T0" fmla="*/ 0 w 34"/>
                <a:gd name="T1" fmla="*/ 1458 h 1466"/>
                <a:gd name="T2" fmla="*/ 0 w 34"/>
                <a:gd name="T3" fmla="*/ 1461 h 1466"/>
                <a:gd name="T4" fmla="*/ 1 w 34"/>
                <a:gd name="T5" fmla="*/ 1429 h 1466"/>
                <a:gd name="T6" fmla="*/ 1 w 34"/>
                <a:gd name="T7" fmla="*/ 1392 h 1466"/>
                <a:gd name="T8" fmla="*/ 3 w 34"/>
                <a:gd name="T9" fmla="*/ 1382 h 1466"/>
                <a:gd name="T10" fmla="*/ 3 w 34"/>
                <a:gd name="T11" fmla="*/ 1385 h 1466"/>
                <a:gd name="T12" fmla="*/ 3 w 34"/>
                <a:gd name="T13" fmla="*/ 1377 h 1466"/>
                <a:gd name="T14" fmla="*/ 4 w 34"/>
                <a:gd name="T15" fmla="*/ 1374 h 1466"/>
                <a:gd name="T16" fmla="*/ 4 w 34"/>
                <a:gd name="T17" fmla="*/ 1394 h 1466"/>
                <a:gd name="T18" fmla="*/ 4 w 34"/>
                <a:gd name="T19" fmla="*/ 1381 h 1466"/>
                <a:gd name="T20" fmla="*/ 5 w 34"/>
                <a:gd name="T21" fmla="*/ 1408 h 1466"/>
                <a:gd name="T22" fmla="*/ 5 w 34"/>
                <a:gd name="T23" fmla="*/ 1407 h 1466"/>
                <a:gd name="T24" fmla="*/ 7 w 34"/>
                <a:gd name="T25" fmla="*/ 1299 h 1466"/>
                <a:gd name="T26" fmla="*/ 7 w 34"/>
                <a:gd name="T27" fmla="*/ 1279 h 1466"/>
                <a:gd name="T28" fmla="*/ 8 w 34"/>
                <a:gd name="T29" fmla="*/ 1269 h 1466"/>
                <a:gd name="T30" fmla="*/ 8 w 34"/>
                <a:gd name="T31" fmla="*/ 1213 h 1466"/>
                <a:gd name="T32" fmla="*/ 9 w 34"/>
                <a:gd name="T33" fmla="*/ 1196 h 1466"/>
                <a:gd name="T34" fmla="*/ 9 w 34"/>
                <a:gd name="T35" fmla="*/ 1218 h 1466"/>
                <a:gd name="T36" fmla="*/ 9 w 34"/>
                <a:gd name="T37" fmla="*/ 1204 h 1466"/>
                <a:gd name="T38" fmla="*/ 11 w 34"/>
                <a:gd name="T39" fmla="*/ 1284 h 1466"/>
                <a:gd name="T40" fmla="*/ 11 w 34"/>
                <a:gd name="T41" fmla="*/ 1293 h 1466"/>
                <a:gd name="T42" fmla="*/ 12 w 34"/>
                <a:gd name="T43" fmla="*/ 1290 h 1466"/>
                <a:gd name="T44" fmla="*/ 12 w 34"/>
                <a:gd name="T45" fmla="*/ 1255 h 1466"/>
                <a:gd name="T46" fmla="*/ 13 w 34"/>
                <a:gd name="T47" fmla="*/ 1339 h 1466"/>
                <a:gd name="T48" fmla="*/ 13 w 34"/>
                <a:gd name="T49" fmla="*/ 1415 h 1466"/>
                <a:gd name="T50" fmla="*/ 15 w 34"/>
                <a:gd name="T51" fmla="*/ 1381 h 1466"/>
                <a:gd name="T52" fmla="*/ 15 w 34"/>
                <a:gd name="T53" fmla="*/ 1322 h 1466"/>
                <a:gd name="T54" fmla="*/ 16 w 34"/>
                <a:gd name="T55" fmla="*/ 1281 h 1466"/>
                <a:gd name="T56" fmla="*/ 16 w 34"/>
                <a:gd name="T57" fmla="*/ 1233 h 1466"/>
                <a:gd name="T58" fmla="*/ 16 w 34"/>
                <a:gd name="T59" fmla="*/ 1201 h 1466"/>
                <a:gd name="T60" fmla="*/ 17 w 34"/>
                <a:gd name="T61" fmla="*/ 1095 h 1466"/>
                <a:gd name="T62" fmla="*/ 18 w 34"/>
                <a:gd name="T63" fmla="*/ 899 h 1466"/>
                <a:gd name="T64" fmla="*/ 18 w 34"/>
                <a:gd name="T65" fmla="*/ 937 h 1466"/>
                <a:gd name="T66" fmla="*/ 20 w 34"/>
                <a:gd name="T67" fmla="*/ 878 h 1466"/>
                <a:gd name="T68" fmla="*/ 20 w 34"/>
                <a:gd name="T69" fmla="*/ 666 h 1466"/>
                <a:gd name="T70" fmla="*/ 21 w 34"/>
                <a:gd name="T71" fmla="*/ 541 h 1466"/>
                <a:gd name="T72" fmla="*/ 21 w 34"/>
                <a:gd name="T73" fmla="*/ 946 h 1466"/>
                <a:gd name="T74" fmla="*/ 22 w 34"/>
                <a:gd name="T75" fmla="*/ 1060 h 1466"/>
                <a:gd name="T76" fmla="*/ 22 w 34"/>
                <a:gd name="T77" fmla="*/ 1125 h 1466"/>
                <a:gd name="T78" fmla="*/ 24 w 34"/>
                <a:gd name="T79" fmla="*/ 1112 h 1466"/>
                <a:gd name="T80" fmla="*/ 24 w 34"/>
                <a:gd name="T81" fmla="*/ 1176 h 1466"/>
                <a:gd name="T82" fmla="*/ 25 w 34"/>
                <a:gd name="T83" fmla="*/ 1201 h 1466"/>
                <a:gd name="T84" fmla="*/ 25 w 34"/>
                <a:gd name="T85" fmla="*/ 1268 h 1466"/>
                <a:gd name="T86" fmla="*/ 25 w 34"/>
                <a:gd name="T87" fmla="*/ 1276 h 1466"/>
                <a:gd name="T88" fmla="*/ 26 w 34"/>
                <a:gd name="T89" fmla="*/ 1225 h 1466"/>
                <a:gd name="T90" fmla="*/ 26 w 34"/>
                <a:gd name="T91" fmla="*/ 1191 h 1466"/>
                <a:gd name="T92" fmla="*/ 28 w 34"/>
                <a:gd name="T93" fmla="*/ 1204 h 1466"/>
                <a:gd name="T94" fmla="*/ 28 w 34"/>
                <a:gd name="T95" fmla="*/ 1244 h 1466"/>
                <a:gd name="T96" fmla="*/ 28 w 34"/>
                <a:gd name="T97" fmla="*/ 1247 h 1466"/>
                <a:gd name="T98" fmla="*/ 29 w 34"/>
                <a:gd name="T99" fmla="*/ 1271 h 1466"/>
                <a:gd name="T100" fmla="*/ 29 w 34"/>
                <a:gd name="T101" fmla="*/ 1275 h 1466"/>
                <a:gd name="T102" fmla="*/ 29 w 34"/>
                <a:gd name="T103" fmla="*/ 1261 h 1466"/>
                <a:gd name="T104" fmla="*/ 30 w 34"/>
                <a:gd name="T105" fmla="*/ 1334 h 1466"/>
                <a:gd name="T106" fmla="*/ 30 w 34"/>
                <a:gd name="T107" fmla="*/ 1330 h 1466"/>
                <a:gd name="T108" fmla="*/ 32 w 34"/>
                <a:gd name="T109" fmla="*/ 1288 h 1466"/>
                <a:gd name="T110" fmla="*/ 32 w 34"/>
                <a:gd name="T111" fmla="*/ 1305 h 1466"/>
                <a:gd name="T112" fmla="*/ 33 w 34"/>
                <a:gd name="T113" fmla="*/ 1353 h 1466"/>
                <a:gd name="T114" fmla="*/ 33 w 34"/>
                <a:gd name="T115" fmla="*/ 1357 h 1466"/>
                <a:gd name="T116" fmla="*/ 33 w 34"/>
                <a:gd name="T117" fmla="*/ 1348 h 1466"/>
                <a:gd name="T118" fmla="*/ 34 w 34"/>
                <a:gd name="T119" fmla="*/ 1320 h 1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1466">
                  <a:moveTo>
                    <a:pt x="0" y="1438"/>
                  </a:moveTo>
                  <a:lnTo>
                    <a:pt x="0" y="1423"/>
                  </a:lnTo>
                  <a:lnTo>
                    <a:pt x="0" y="1428"/>
                  </a:lnTo>
                  <a:lnTo>
                    <a:pt x="0" y="1432"/>
                  </a:lnTo>
                  <a:lnTo>
                    <a:pt x="0" y="1458"/>
                  </a:lnTo>
                  <a:lnTo>
                    <a:pt x="0" y="1454"/>
                  </a:lnTo>
                  <a:lnTo>
                    <a:pt x="0" y="1445"/>
                  </a:lnTo>
                  <a:lnTo>
                    <a:pt x="0" y="1466"/>
                  </a:lnTo>
                  <a:lnTo>
                    <a:pt x="0" y="1459"/>
                  </a:lnTo>
                  <a:lnTo>
                    <a:pt x="0" y="1461"/>
                  </a:lnTo>
                  <a:lnTo>
                    <a:pt x="0" y="1437"/>
                  </a:lnTo>
                  <a:lnTo>
                    <a:pt x="0" y="1449"/>
                  </a:lnTo>
                  <a:lnTo>
                    <a:pt x="1" y="1451"/>
                  </a:lnTo>
                  <a:lnTo>
                    <a:pt x="1" y="1455"/>
                  </a:lnTo>
                  <a:lnTo>
                    <a:pt x="1" y="1429"/>
                  </a:lnTo>
                  <a:lnTo>
                    <a:pt x="1" y="1434"/>
                  </a:lnTo>
                  <a:lnTo>
                    <a:pt x="1" y="1434"/>
                  </a:lnTo>
                  <a:lnTo>
                    <a:pt x="1" y="1437"/>
                  </a:lnTo>
                  <a:lnTo>
                    <a:pt x="1" y="1390"/>
                  </a:lnTo>
                  <a:lnTo>
                    <a:pt x="1" y="1392"/>
                  </a:lnTo>
                  <a:lnTo>
                    <a:pt x="1" y="1365"/>
                  </a:lnTo>
                  <a:lnTo>
                    <a:pt x="1" y="1366"/>
                  </a:lnTo>
                  <a:lnTo>
                    <a:pt x="3" y="1365"/>
                  </a:lnTo>
                  <a:lnTo>
                    <a:pt x="3" y="1385"/>
                  </a:lnTo>
                  <a:lnTo>
                    <a:pt x="3" y="1382"/>
                  </a:lnTo>
                  <a:lnTo>
                    <a:pt x="3" y="1382"/>
                  </a:lnTo>
                  <a:lnTo>
                    <a:pt x="3" y="1395"/>
                  </a:lnTo>
                  <a:lnTo>
                    <a:pt x="3" y="1391"/>
                  </a:lnTo>
                  <a:lnTo>
                    <a:pt x="3" y="1396"/>
                  </a:lnTo>
                  <a:lnTo>
                    <a:pt x="3" y="1385"/>
                  </a:lnTo>
                  <a:lnTo>
                    <a:pt x="3" y="1389"/>
                  </a:lnTo>
                  <a:lnTo>
                    <a:pt x="3" y="1385"/>
                  </a:lnTo>
                  <a:lnTo>
                    <a:pt x="3" y="1387"/>
                  </a:lnTo>
                  <a:lnTo>
                    <a:pt x="3" y="1357"/>
                  </a:lnTo>
                  <a:lnTo>
                    <a:pt x="3" y="1377"/>
                  </a:lnTo>
                  <a:lnTo>
                    <a:pt x="4" y="1378"/>
                  </a:lnTo>
                  <a:lnTo>
                    <a:pt x="4" y="1386"/>
                  </a:lnTo>
                  <a:lnTo>
                    <a:pt x="4" y="1370"/>
                  </a:lnTo>
                  <a:lnTo>
                    <a:pt x="4" y="1373"/>
                  </a:lnTo>
                  <a:lnTo>
                    <a:pt x="4" y="1374"/>
                  </a:lnTo>
                  <a:lnTo>
                    <a:pt x="4" y="1387"/>
                  </a:lnTo>
                  <a:lnTo>
                    <a:pt x="4" y="1371"/>
                  </a:lnTo>
                  <a:lnTo>
                    <a:pt x="4" y="1382"/>
                  </a:lnTo>
                  <a:lnTo>
                    <a:pt x="4" y="1383"/>
                  </a:lnTo>
                  <a:lnTo>
                    <a:pt x="4" y="1394"/>
                  </a:lnTo>
                  <a:lnTo>
                    <a:pt x="4" y="1377"/>
                  </a:lnTo>
                  <a:lnTo>
                    <a:pt x="4" y="1392"/>
                  </a:lnTo>
                  <a:lnTo>
                    <a:pt x="4" y="1395"/>
                  </a:lnTo>
                  <a:lnTo>
                    <a:pt x="4" y="1398"/>
                  </a:lnTo>
                  <a:lnTo>
                    <a:pt x="4" y="1381"/>
                  </a:lnTo>
                  <a:lnTo>
                    <a:pt x="4" y="1389"/>
                  </a:lnTo>
                  <a:lnTo>
                    <a:pt x="5" y="1390"/>
                  </a:lnTo>
                  <a:lnTo>
                    <a:pt x="5" y="1407"/>
                  </a:lnTo>
                  <a:lnTo>
                    <a:pt x="5" y="1402"/>
                  </a:lnTo>
                  <a:lnTo>
                    <a:pt x="5" y="1408"/>
                  </a:lnTo>
                  <a:lnTo>
                    <a:pt x="5" y="1412"/>
                  </a:lnTo>
                  <a:lnTo>
                    <a:pt x="5" y="1391"/>
                  </a:lnTo>
                  <a:lnTo>
                    <a:pt x="5" y="1400"/>
                  </a:lnTo>
                  <a:lnTo>
                    <a:pt x="5" y="1402"/>
                  </a:lnTo>
                  <a:lnTo>
                    <a:pt x="5" y="1407"/>
                  </a:lnTo>
                  <a:lnTo>
                    <a:pt x="5" y="1392"/>
                  </a:lnTo>
                  <a:lnTo>
                    <a:pt x="7" y="1394"/>
                  </a:lnTo>
                  <a:lnTo>
                    <a:pt x="7" y="1365"/>
                  </a:lnTo>
                  <a:lnTo>
                    <a:pt x="7" y="1360"/>
                  </a:lnTo>
                  <a:lnTo>
                    <a:pt x="7" y="1299"/>
                  </a:lnTo>
                  <a:lnTo>
                    <a:pt x="7" y="1298"/>
                  </a:lnTo>
                  <a:lnTo>
                    <a:pt x="7" y="1252"/>
                  </a:lnTo>
                  <a:lnTo>
                    <a:pt x="7" y="1263"/>
                  </a:lnTo>
                  <a:lnTo>
                    <a:pt x="7" y="1261"/>
                  </a:lnTo>
                  <a:lnTo>
                    <a:pt x="7" y="1279"/>
                  </a:lnTo>
                  <a:lnTo>
                    <a:pt x="7" y="1271"/>
                  </a:lnTo>
                  <a:lnTo>
                    <a:pt x="8" y="1276"/>
                  </a:lnTo>
                  <a:lnTo>
                    <a:pt x="8" y="1290"/>
                  </a:lnTo>
                  <a:lnTo>
                    <a:pt x="8" y="1271"/>
                  </a:lnTo>
                  <a:lnTo>
                    <a:pt x="8" y="1269"/>
                  </a:lnTo>
                  <a:lnTo>
                    <a:pt x="8" y="1230"/>
                  </a:lnTo>
                  <a:lnTo>
                    <a:pt x="8" y="1237"/>
                  </a:lnTo>
                  <a:lnTo>
                    <a:pt x="8" y="1231"/>
                  </a:lnTo>
                  <a:lnTo>
                    <a:pt x="8" y="1206"/>
                  </a:lnTo>
                  <a:lnTo>
                    <a:pt x="8" y="1213"/>
                  </a:lnTo>
                  <a:lnTo>
                    <a:pt x="8" y="1212"/>
                  </a:lnTo>
                  <a:lnTo>
                    <a:pt x="8" y="1213"/>
                  </a:lnTo>
                  <a:lnTo>
                    <a:pt x="8" y="1195"/>
                  </a:lnTo>
                  <a:lnTo>
                    <a:pt x="8" y="1196"/>
                  </a:lnTo>
                  <a:lnTo>
                    <a:pt x="9" y="1196"/>
                  </a:lnTo>
                  <a:lnTo>
                    <a:pt x="9" y="1222"/>
                  </a:lnTo>
                  <a:lnTo>
                    <a:pt x="9" y="1182"/>
                  </a:lnTo>
                  <a:lnTo>
                    <a:pt x="9" y="1220"/>
                  </a:lnTo>
                  <a:lnTo>
                    <a:pt x="9" y="1217"/>
                  </a:lnTo>
                  <a:lnTo>
                    <a:pt x="9" y="1218"/>
                  </a:lnTo>
                  <a:lnTo>
                    <a:pt x="9" y="1197"/>
                  </a:lnTo>
                  <a:lnTo>
                    <a:pt x="9" y="1210"/>
                  </a:lnTo>
                  <a:lnTo>
                    <a:pt x="9" y="1213"/>
                  </a:lnTo>
                  <a:lnTo>
                    <a:pt x="9" y="1216"/>
                  </a:lnTo>
                  <a:lnTo>
                    <a:pt x="9" y="1204"/>
                  </a:lnTo>
                  <a:lnTo>
                    <a:pt x="9" y="1206"/>
                  </a:lnTo>
                  <a:lnTo>
                    <a:pt x="9" y="1261"/>
                  </a:lnTo>
                  <a:lnTo>
                    <a:pt x="11" y="1264"/>
                  </a:lnTo>
                  <a:lnTo>
                    <a:pt x="11" y="1261"/>
                  </a:lnTo>
                  <a:lnTo>
                    <a:pt x="11" y="1284"/>
                  </a:lnTo>
                  <a:lnTo>
                    <a:pt x="11" y="1288"/>
                  </a:lnTo>
                  <a:lnTo>
                    <a:pt x="11" y="1315"/>
                  </a:lnTo>
                  <a:lnTo>
                    <a:pt x="11" y="1314"/>
                  </a:lnTo>
                  <a:lnTo>
                    <a:pt x="11" y="1324"/>
                  </a:lnTo>
                  <a:lnTo>
                    <a:pt x="11" y="1293"/>
                  </a:lnTo>
                  <a:lnTo>
                    <a:pt x="12" y="1288"/>
                  </a:lnTo>
                  <a:lnTo>
                    <a:pt x="12" y="1293"/>
                  </a:lnTo>
                  <a:lnTo>
                    <a:pt x="12" y="1268"/>
                  </a:lnTo>
                  <a:lnTo>
                    <a:pt x="12" y="1288"/>
                  </a:lnTo>
                  <a:lnTo>
                    <a:pt x="12" y="1290"/>
                  </a:lnTo>
                  <a:lnTo>
                    <a:pt x="12" y="1271"/>
                  </a:lnTo>
                  <a:lnTo>
                    <a:pt x="12" y="1279"/>
                  </a:lnTo>
                  <a:lnTo>
                    <a:pt x="12" y="1276"/>
                  </a:lnTo>
                  <a:lnTo>
                    <a:pt x="12" y="1280"/>
                  </a:lnTo>
                  <a:lnTo>
                    <a:pt x="12" y="1255"/>
                  </a:lnTo>
                  <a:lnTo>
                    <a:pt x="12" y="1255"/>
                  </a:lnTo>
                  <a:lnTo>
                    <a:pt x="12" y="1243"/>
                  </a:lnTo>
                  <a:lnTo>
                    <a:pt x="12" y="1288"/>
                  </a:lnTo>
                  <a:lnTo>
                    <a:pt x="13" y="1288"/>
                  </a:lnTo>
                  <a:lnTo>
                    <a:pt x="13" y="1339"/>
                  </a:lnTo>
                  <a:lnTo>
                    <a:pt x="13" y="1341"/>
                  </a:lnTo>
                  <a:lnTo>
                    <a:pt x="13" y="1386"/>
                  </a:lnTo>
                  <a:lnTo>
                    <a:pt x="13" y="1379"/>
                  </a:lnTo>
                  <a:lnTo>
                    <a:pt x="13" y="1382"/>
                  </a:lnTo>
                  <a:lnTo>
                    <a:pt x="13" y="1415"/>
                  </a:lnTo>
                  <a:lnTo>
                    <a:pt x="13" y="1411"/>
                  </a:lnTo>
                  <a:lnTo>
                    <a:pt x="13" y="1411"/>
                  </a:lnTo>
                  <a:lnTo>
                    <a:pt x="13" y="1412"/>
                  </a:lnTo>
                  <a:lnTo>
                    <a:pt x="13" y="1382"/>
                  </a:lnTo>
                  <a:lnTo>
                    <a:pt x="15" y="1381"/>
                  </a:lnTo>
                  <a:lnTo>
                    <a:pt x="15" y="1382"/>
                  </a:lnTo>
                  <a:lnTo>
                    <a:pt x="15" y="1353"/>
                  </a:lnTo>
                  <a:lnTo>
                    <a:pt x="15" y="1361"/>
                  </a:lnTo>
                  <a:lnTo>
                    <a:pt x="15" y="1356"/>
                  </a:lnTo>
                  <a:lnTo>
                    <a:pt x="15" y="1322"/>
                  </a:lnTo>
                  <a:lnTo>
                    <a:pt x="15" y="1318"/>
                  </a:lnTo>
                  <a:lnTo>
                    <a:pt x="15" y="1302"/>
                  </a:lnTo>
                  <a:lnTo>
                    <a:pt x="15" y="1302"/>
                  </a:lnTo>
                  <a:lnTo>
                    <a:pt x="16" y="1306"/>
                  </a:lnTo>
                  <a:lnTo>
                    <a:pt x="16" y="1281"/>
                  </a:lnTo>
                  <a:lnTo>
                    <a:pt x="16" y="1296"/>
                  </a:lnTo>
                  <a:lnTo>
                    <a:pt x="16" y="1293"/>
                  </a:lnTo>
                  <a:lnTo>
                    <a:pt x="16" y="1293"/>
                  </a:lnTo>
                  <a:lnTo>
                    <a:pt x="16" y="1235"/>
                  </a:lnTo>
                  <a:lnTo>
                    <a:pt x="16" y="1233"/>
                  </a:lnTo>
                  <a:lnTo>
                    <a:pt x="16" y="1197"/>
                  </a:lnTo>
                  <a:lnTo>
                    <a:pt x="16" y="1200"/>
                  </a:lnTo>
                  <a:lnTo>
                    <a:pt x="16" y="1197"/>
                  </a:lnTo>
                  <a:lnTo>
                    <a:pt x="16" y="1178"/>
                  </a:lnTo>
                  <a:lnTo>
                    <a:pt x="16" y="1201"/>
                  </a:lnTo>
                  <a:lnTo>
                    <a:pt x="17" y="1204"/>
                  </a:lnTo>
                  <a:lnTo>
                    <a:pt x="17" y="1155"/>
                  </a:lnTo>
                  <a:lnTo>
                    <a:pt x="17" y="1157"/>
                  </a:lnTo>
                  <a:lnTo>
                    <a:pt x="17" y="1095"/>
                  </a:lnTo>
                  <a:lnTo>
                    <a:pt x="17" y="1095"/>
                  </a:lnTo>
                  <a:lnTo>
                    <a:pt x="17" y="1011"/>
                  </a:lnTo>
                  <a:lnTo>
                    <a:pt x="17" y="1006"/>
                  </a:lnTo>
                  <a:lnTo>
                    <a:pt x="17" y="925"/>
                  </a:lnTo>
                  <a:lnTo>
                    <a:pt x="18" y="925"/>
                  </a:lnTo>
                  <a:lnTo>
                    <a:pt x="18" y="899"/>
                  </a:lnTo>
                  <a:lnTo>
                    <a:pt x="18" y="903"/>
                  </a:lnTo>
                  <a:lnTo>
                    <a:pt x="18" y="901"/>
                  </a:lnTo>
                  <a:lnTo>
                    <a:pt x="18" y="891"/>
                  </a:lnTo>
                  <a:lnTo>
                    <a:pt x="18" y="938"/>
                  </a:lnTo>
                  <a:lnTo>
                    <a:pt x="18" y="937"/>
                  </a:lnTo>
                  <a:lnTo>
                    <a:pt x="18" y="909"/>
                  </a:lnTo>
                  <a:lnTo>
                    <a:pt x="18" y="917"/>
                  </a:lnTo>
                  <a:lnTo>
                    <a:pt x="20" y="916"/>
                  </a:lnTo>
                  <a:lnTo>
                    <a:pt x="20" y="924"/>
                  </a:lnTo>
                  <a:lnTo>
                    <a:pt x="20" y="878"/>
                  </a:lnTo>
                  <a:lnTo>
                    <a:pt x="20" y="880"/>
                  </a:lnTo>
                  <a:lnTo>
                    <a:pt x="20" y="108"/>
                  </a:lnTo>
                  <a:lnTo>
                    <a:pt x="20" y="519"/>
                  </a:lnTo>
                  <a:lnTo>
                    <a:pt x="20" y="536"/>
                  </a:lnTo>
                  <a:lnTo>
                    <a:pt x="20" y="666"/>
                  </a:lnTo>
                  <a:lnTo>
                    <a:pt x="20" y="44"/>
                  </a:lnTo>
                  <a:lnTo>
                    <a:pt x="20" y="16"/>
                  </a:lnTo>
                  <a:lnTo>
                    <a:pt x="20" y="0"/>
                  </a:lnTo>
                  <a:lnTo>
                    <a:pt x="20" y="528"/>
                  </a:lnTo>
                  <a:lnTo>
                    <a:pt x="21" y="541"/>
                  </a:lnTo>
                  <a:lnTo>
                    <a:pt x="21" y="734"/>
                  </a:lnTo>
                  <a:lnTo>
                    <a:pt x="21" y="739"/>
                  </a:lnTo>
                  <a:lnTo>
                    <a:pt x="21" y="854"/>
                  </a:lnTo>
                  <a:lnTo>
                    <a:pt x="21" y="862"/>
                  </a:lnTo>
                  <a:lnTo>
                    <a:pt x="21" y="946"/>
                  </a:lnTo>
                  <a:lnTo>
                    <a:pt x="21" y="945"/>
                  </a:lnTo>
                  <a:lnTo>
                    <a:pt x="21" y="949"/>
                  </a:lnTo>
                  <a:lnTo>
                    <a:pt x="21" y="1013"/>
                  </a:lnTo>
                  <a:lnTo>
                    <a:pt x="22" y="1005"/>
                  </a:lnTo>
                  <a:lnTo>
                    <a:pt x="22" y="1060"/>
                  </a:lnTo>
                  <a:lnTo>
                    <a:pt x="22" y="1060"/>
                  </a:lnTo>
                  <a:lnTo>
                    <a:pt x="22" y="1060"/>
                  </a:lnTo>
                  <a:lnTo>
                    <a:pt x="22" y="1110"/>
                  </a:lnTo>
                  <a:lnTo>
                    <a:pt x="22" y="1110"/>
                  </a:lnTo>
                  <a:lnTo>
                    <a:pt x="22" y="1125"/>
                  </a:lnTo>
                  <a:lnTo>
                    <a:pt x="22" y="1108"/>
                  </a:lnTo>
                  <a:lnTo>
                    <a:pt x="22" y="1112"/>
                  </a:lnTo>
                  <a:lnTo>
                    <a:pt x="24" y="1115"/>
                  </a:lnTo>
                  <a:lnTo>
                    <a:pt x="24" y="1120"/>
                  </a:lnTo>
                  <a:lnTo>
                    <a:pt x="24" y="1112"/>
                  </a:lnTo>
                  <a:lnTo>
                    <a:pt x="24" y="1117"/>
                  </a:lnTo>
                  <a:lnTo>
                    <a:pt x="24" y="1116"/>
                  </a:lnTo>
                  <a:lnTo>
                    <a:pt x="24" y="1158"/>
                  </a:lnTo>
                  <a:lnTo>
                    <a:pt x="24" y="1161"/>
                  </a:lnTo>
                  <a:lnTo>
                    <a:pt x="24" y="1176"/>
                  </a:lnTo>
                  <a:lnTo>
                    <a:pt x="24" y="1170"/>
                  </a:lnTo>
                  <a:lnTo>
                    <a:pt x="24" y="1169"/>
                  </a:lnTo>
                  <a:lnTo>
                    <a:pt x="24" y="1205"/>
                  </a:lnTo>
                  <a:lnTo>
                    <a:pt x="25" y="1208"/>
                  </a:lnTo>
                  <a:lnTo>
                    <a:pt x="25" y="1201"/>
                  </a:lnTo>
                  <a:lnTo>
                    <a:pt x="25" y="1248"/>
                  </a:lnTo>
                  <a:lnTo>
                    <a:pt x="25" y="1246"/>
                  </a:lnTo>
                  <a:lnTo>
                    <a:pt x="25" y="1244"/>
                  </a:lnTo>
                  <a:lnTo>
                    <a:pt x="25" y="1268"/>
                  </a:lnTo>
                  <a:lnTo>
                    <a:pt x="25" y="1268"/>
                  </a:lnTo>
                  <a:lnTo>
                    <a:pt x="25" y="1279"/>
                  </a:lnTo>
                  <a:lnTo>
                    <a:pt x="25" y="1265"/>
                  </a:lnTo>
                  <a:lnTo>
                    <a:pt x="25" y="1267"/>
                  </a:lnTo>
                  <a:lnTo>
                    <a:pt x="25" y="1264"/>
                  </a:lnTo>
                  <a:lnTo>
                    <a:pt x="25" y="1276"/>
                  </a:lnTo>
                  <a:lnTo>
                    <a:pt x="25" y="1263"/>
                  </a:lnTo>
                  <a:lnTo>
                    <a:pt x="25" y="1264"/>
                  </a:lnTo>
                  <a:lnTo>
                    <a:pt x="26" y="1260"/>
                  </a:lnTo>
                  <a:lnTo>
                    <a:pt x="26" y="1261"/>
                  </a:lnTo>
                  <a:lnTo>
                    <a:pt x="26" y="1225"/>
                  </a:lnTo>
                  <a:lnTo>
                    <a:pt x="26" y="1227"/>
                  </a:lnTo>
                  <a:lnTo>
                    <a:pt x="26" y="1230"/>
                  </a:lnTo>
                  <a:lnTo>
                    <a:pt x="26" y="1180"/>
                  </a:lnTo>
                  <a:lnTo>
                    <a:pt x="26" y="1187"/>
                  </a:lnTo>
                  <a:lnTo>
                    <a:pt x="26" y="1191"/>
                  </a:lnTo>
                  <a:lnTo>
                    <a:pt x="26" y="1213"/>
                  </a:lnTo>
                  <a:lnTo>
                    <a:pt x="26" y="1210"/>
                  </a:lnTo>
                  <a:lnTo>
                    <a:pt x="28" y="1212"/>
                  </a:lnTo>
                  <a:lnTo>
                    <a:pt x="28" y="1224"/>
                  </a:lnTo>
                  <a:lnTo>
                    <a:pt x="28" y="1204"/>
                  </a:lnTo>
                  <a:lnTo>
                    <a:pt x="28" y="1221"/>
                  </a:lnTo>
                  <a:lnTo>
                    <a:pt x="28" y="1226"/>
                  </a:lnTo>
                  <a:lnTo>
                    <a:pt x="28" y="1225"/>
                  </a:lnTo>
                  <a:lnTo>
                    <a:pt x="28" y="1241"/>
                  </a:lnTo>
                  <a:lnTo>
                    <a:pt x="28" y="1244"/>
                  </a:lnTo>
                  <a:lnTo>
                    <a:pt x="28" y="1267"/>
                  </a:lnTo>
                  <a:lnTo>
                    <a:pt x="28" y="1242"/>
                  </a:lnTo>
                  <a:lnTo>
                    <a:pt x="28" y="1265"/>
                  </a:lnTo>
                  <a:lnTo>
                    <a:pt x="28" y="1259"/>
                  </a:lnTo>
                  <a:lnTo>
                    <a:pt x="28" y="1247"/>
                  </a:lnTo>
                  <a:lnTo>
                    <a:pt x="28" y="1267"/>
                  </a:lnTo>
                  <a:lnTo>
                    <a:pt x="29" y="1269"/>
                  </a:lnTo>
                  <a:lnTo>
                    <a:pt x="29" y="1279"/>
                  </a:lnTo>
                  <a:lnTo>
                    <a:pt x="29" y="1259"/>
                  </a:lnTo>
                  <a:lnTo>
                    <a:pt x="29" y="1271"/>
                  </a:lnTo>
                  <a:lnTo>
                    <a:pt x="29" y="1277"/>
                  </a:lnTo>
                  <a:lnTo>
                    <a:pt x="29" y="1294"/>
                  </a:lnTo>
                  <a:lnTo>
                    <a:pt x="29" y="1275"/>
                  </a:lnTo>
                  <a:lnTo>
                    <a:pt x="29" y="1276"/>
                  </a:lnTo>
                  <a:lnTo>
                    <a:pt x="29" y="1275"/>
                  </a:lnTo>
                  <a:lnTo>
                    <a:pt x="29" y="1282"/>
                  </a:lnTo>
                  <a:lnTo>
                    <a:pt x="29" y="1271"/>
                  </a:lnTo>
                  <a:lnTo>
                    <a:pt x="29" y="1279"/>
                  </a:lnTo>
                  <a:lnTo>
                    <a:pt x="29" y="1277"/>
                  </a:lnTo>
                  <a:lnTo>
                    <a:pt x="29" y="1261"/>
                  </a:lnTo>
                  <a:lnTo>
                    <a:pt x="29" y="1289"/>
                  </a:lnTo>
                  <a:lnTo>
                    <a:pt x="30" y="1289"/>
                  </a:lnTo>
                  <a:lnTo>
                    <a:pt x="30" y="1319"/>
                  </a:lnTo>
                  <a:lnTo>
                    <a:pt x="30" y="1322"/>
                  </a:lnTo>
                  <a:lnTo>
                    <a:pt x="30" y="1334"/>
                  </a:lnTo>
                  <a:lnTo>
                    <a:pt x="30" y="1315"/>
                  </a:lnTo>
                  <a:lnTo>
                    <a:pt x="30" y="1316"/>
                  </a:lnTo>
                  <a:lnTo>
                    <a:pt x="30" y="1331"/>
                  </a:lnTo>
                  <a:lnTo>
                    <a:pt x="30" y="1299"/>
                  </a:lnTo>
                  <a:lnTo>
                    <a:pt x="30" y="1330"/>
                  </a:lnTo>
                  <a:lnTo>
                    <a:pt x="32" y="1336"/>
                  </a:lnTo>
                  <a:lnTo>
                    <a:pt x="32" y="1341"/>
                  </a:lnTo>
                  <a:lnTo>
                    <a:pt x="32" y="1309"/>
                  </a:lnTo>
                  <a:lnTo>
                    <a:pt x="32" y="1305"/>
                  </a:lnTo>
                  <a:lnTo>
                    <a:pt x="32" y="1288"/>
                  </a:lnTo>
                  <a:lnTo>
                    <a:pt x="32" y="1292"/>
                  </a:lnTo>
                  <a:lnTo>
                    <a:pt x="32" y="1290"/>
                  </a:lnTo>
                  <a:lnTo>
                    <a:pt x="32" y="1306"/>
                  </a:lnTo>
                  <a:lnTo>
                    <a:pt x="32" y="1273"/>
                  </a:lnTo>
                  <a:lnTo>
                    <a:pt x="32" y="1305"/>
                  </a:lnTo>
                  <a:lnTo>
                    <a:pt x="32" y="1305"/>
                  </a:lnTo>
                  <a:lnTo>
                    <a:pt x="32" y="1302"/>
                  </a:lnTo>
                  <a:lnTo>
                    <a:pt x="32" y="1334"/>
                  </a:lnTo>
                  <a:lnTo>
                    <a:pt x="33" y="1336"/>
                  </a:lnTo>
                  <a:lnTo>
                    <a:pt x="33" y="1353"/>
                  </a:lnTo>
                  <a:lnTo>
                    <a:pt x="33" y="1335"/>
                  </a:lnTo>
                  <a:lnTo>
                    <a:pt x="33" y="1341"/>
                  </a:lnTo>
                  <a:lnTo>
                    <a:pt x="33" y="1347"/>
                  </a:lnTo>
                  <a:lnTo>
                    <a:pt x="33" y="1365"/>
                  </a:lnTo>
                  <a:lnTo>
                    <a:pt x="33" y="1357"/>
                  </a:lnTo>
                  <a:lnTo>
                    <a:pt x="33" y="1358"/>
                  </a:lnTo>
                  <a:lnTo>
                    <a:pt x="33" y="1362"/>
                  </a:lnTo>
                  <a:lnTo>
                    <a:pt x="33" y="1344"/>
                  </a:lnTo>
                  <a:lnTo>
                    <a:pt x="33" y="1352"/>
                  </a:lnTo>
                  <a:lnTo>
                    <a:pt x="33" y="1348"/>
                  </a:lnTo>
                  <a:lnTo>
                    <a:pt x="33" y="1352"/>
                  </a:lnTo>
                  <a:lnTo>
                    <a:pt x="33" y="1316"/>
                  </a:lnTo>
                  <a:lnTo>
                    <a:pt x="33" y="1319"/>
                  </a:lnTo>
                  <a:lnTo>
                    <a:pt x="34" y="1319"/>
                  </a:lnTo>
                  <a:lnTo>
                    <a:pt x="34" y="132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39" name="Freeform 12"/>
            <p:cNvSpPr>
              <a:spLocks/>
            </p:cNvSpPr>
            <p:nvPr/>
          </p:nvSpPr>
          <p:spPr bwMode="auto">
            <a:xfrm>
              <a:off x="7189788" y="3563938"/>
              <a:ext cx="52388" cy="942975"/>
            </a:xfrm>
            <a:custGeom>
              <a:avLst/>
              <a:gdLst>
                <a:gd name="T0" fmla="*/ 0 w 33"/>
                <a:gd name="T1" fmla="*/ 348 h 594"/>
                <a:gd name="T2" fmla="*/ 2 w 33"/>
                <a:gd name="T3" fmla="*/ 241 h 594"/>
                <a:gd name="T4" fmla="*/ 3 w 33"/>
                <a:gd name="T5" fmla="*/ 250 h 594"/>
                <a:gd name="T6" fmla="*/ 3 w 33"/>
                <a:gd name="T7" fmla="*/ 144 h 594"/>
                <a:gd name="T8" fmla="*/ 3 w 33"/>
                <a:gd name="T9" fmla="*/ 152 h 594"/>
                <a:gd name="T10" fmla="*/ 4 w 33"/>
                <a:gd name="T11" fmla="*/ 81 h 594"/>
                <a:gd name="T12" fmla="*/ 4 w 33"/>
                <a:gd name="T13" fmla="*/ 65 h 594"/>
                <a:gd name="T14" fmla="*/ 6 w 33"/>
                <a:gd name="T15" fmla="*/ 119 h 594"/>
                <a:gd name="T16" fmla="*/ 6 w 33"/>
                <a:gd name="T17" fmla="*/ 187 h 594"/>
                <a:gd name="T18" fmla="*/ 7 w 33"/>
                <a:gd name="T19" fmla="*/ 124 h 594"/>
                <a:gd name="T20" fmla="*/ 7 w 33"/>
                <a:gd name="T21" fmla="*/ 25 h 594"/>
                <a:gd name="T22" fmla="*/ 8 w 33"/>
                <a:gd name="T23" fmla="*/ 5 h 594"/>
                <a:gd name="T24" fmla="*/ 8 w 33"/>
                <a:gd name="T25" fmla="*/ 64 h 594"/>
                <a:gd name="T26" fmla="*/ 8 w 33"/>
                <a:gd name="T27" fmla="*/ 145 h 594"/>
                <a:gd name="T28" fmla="*/ 10 w 33"/>
                <a:gd name="T29" fmla="*/ 178 h 594"/>
                <a:gd name="T30" fmla="*/ 10 w 33"/>
                <a:gd name="T31" fmla="*/ 195 h 594"/>
                <a:gd name="T32" fmla="*/ 11 w 33"/>
                <a:gd name="T33" fmla="*/ 187 h 594"/>
                <a:gd name="T34" fmla="*/ 11 w 33"/>
                <a:gd name="T35" fmla="*/ 234 h 594"/>
                <a:gd name="T36" fmla="*/ 12 w 33"/>
                <a:gd name="T37" fmla="*/ 199 h 594"/>
                <a:gd name="T38" fmla="*/ 12 w 33"/>
                <a:gd name="T39" fmla="*/ 199 h 594"/>
                <a:gd name="T40" fmla="*/ 12 w 33"/>
                <a:gd name="T41" fmla="*/ 216 h 594"/>
                <a:gd name="T42" fmla="*/ 13 w 33"/>
                <a:gd name="T43" fmla="*/ 221 h 594"/>
                <a:gd name="T44" fmla="*/ 13 w 33"/>
                <a:gd name="T45" fmla="*/ 245 h 594"/>
                <a:gd name="T46" fmla="*/ 15 w 33"/>
                <a:gd name="T47" fmla="*/ 298 h 594"/>
                <a:gd name="T48" fmla="*/ 15 w 33"/>
                <a:gd name="T49" fmla="*/ 307 h 594"/>
                <a:gd name="T50" fmla="*/ 15 w 33"/>
                <a:gd name="T51" fmla="*/ 340 h 594"/>
                <a:gd name="T52" fmla="*/ 16 w 33"/>
                <a:gd name="T53" fmla="*/ 340 h 594"/>
                <a:gd name="T54" fmla="*/ 16 w 33"/>
                <a:gd name="T55" fmla="*/ 361 h 594"/>
                <a:gd name="T56" fmla="*/ 17 w 33"/>
                <a:gd name="T57" fmla="*/ 326 h 594"/>
                <a:gd name="T58" fmla="*/ 17 w 33"/>
                <a:gd name="T59" fmla="*/ 351 h 594"/>
                <a:gd name="T60" fmla="*/ 17 w 33"/>
                <a:gd name="T61" fmla="*/ 356 h 594"/>
                <a:gd name="T62" fmla="*/ 19 w 33"/>
                <a:gd name="T63" fmla="*/ 370 h 594"/>
                <a:gd name="T64" fmla="*/ 19 w 33"/>
                <a:gd name="T65" fmla="*/ 398 h 594"/>
                <a:gd name="T66" fmla="*/ 20 w 33"/>
                <a:gd name="T67" fmla="*/ 403 h 594"/>
                <a:gd name="T68" fmla="*/ 20 w 33"/>
                <a:gd name="T69" fmla="*/ 417 h 594"/>
                <a:gd name="T70" fmla="*/ 20 w 33"/>
                <a:gd name="T71" fmla="*/ 403 h 594"/>
                <a:gd name="T72" fmla="*/ 20 w 33"/>
                <a:gd name="T73" fmla="*/ 442 h 594"/>
                <a:gd name="T74" fmla="*/ 21 w 33"/>
                <a:gd name="T75" fmla="*/ 444 h 594"/>
                <a:gd name="T76" fmla="*/ 21 w 33"/>
                <a:gd name="T77" fmla="*/ 452 h 594"/>
                <a:gd name="T78" fmla="*/ 21 w 33"/>
                <a:gd name="T79" fmla="*/ 472 h 594"/>
                <a:gd name="T80" fmla="*/ 23 w 33"/>
                <a:gd name="T81" fmla="*/ 490 h 594"/>
                <a:gd name="T82" fmla="*/ 23 w 33"/>
                <a:gd name="T83" fmla="*/ 444 h 594"/>
                <a:gd name="T84" fmla="*/ 24 w 33"/>
                <a:gd name="T85" fmla="*/ 449 h 594"/>
                <a:gd name="T86" fmla="*/ 24 w 33"/>
                <a:gd name="T87" fmla="*/ 441 h 594"/>
                <a:gd name="T88" fmla="*/ 24 w 33"/>
                <a:gd name="T89" fmla="*/ 435 h 594"/>
                <a:gd name="T90" fmla="*/ 25 w 33"/>
                <a:gd name="T91" fmla="*/ 452 h 594"/>
                <a:gd name="T92" fmla="*/ 25 w 33"/>
                <a:gd name="T93" fmla="*/ 483 h 594"/>
                <a:gd name="T94" fmla="*/ 27 w 33"/>
                <a:gd name="T95" fmla="*/ 543 h 594"/>
                <a:gd name="T96" fmla="*/ 27 w 33"/>
                <a:gd name="T97" fmla="*/ 564 h 594"/>
                <a:gd name="T98" fmla="*/ 28 w 33"/>
                <a:gd name="T99" fmla="*/ 529 h 594"/>
                <a:gd name="T100" fmla="*/ 28 w 33"/>
                <a:gd name="T101" fmla="*/ 534 h 594"/>
                <a:gd name="T102" fmla="*/ 29 w 33"/>
                <a:gd name="T103" fmla="*/ 577 h 594"/>
                <a:gd name="T104" fmla="*/ 29 w 33"/>
                <a:gd name="T105" fmla="*/ 577 h 594"/>
                <a:gd name="T106" fmla="*/ 29 w 33"/>
                <a:gd name="T107" fmla="*/ 594 h 594"/>
                <a:gd name="T108" fmla="*/ 30 w 33"/>
                <a:gd name="T109" fmla="*/ 534 h 594"/>
                <a:gd name="T110" fmla="*/ 30 w 33"/>
                <a:gd name="T111" fmla="*/ 529 h 594"/>
                <a:gd name="T112" fmla="*/ 32 w 33"/>
                <a:gd name="T113" fmla="*/ 512 h 594"/>
                <a:gd name="T114" fmla="*/ 32 w 33"/>
                <a:gd name="T115" fmla="*/ 491 h 594"/>
                <a:gd name="T116" fmla="*/ 32 w 33"/>
                <a:gd name="T117" fmla="*/ 509 h 594"/>
                <a:gd name="T118" fmla="*/ 33 w 33"/>
                <a:gd name="T119" fmla="*/ 539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594">
                  <a:moveTo>
                    <a:pt x="0" y="322"/>
                  </a:moveTo>
                  <a:lnTo>
                    <a:pt x="0" y="325"/>
                  </a:lnTo>
                  <a:lnTo>
                    <a:pt x="0" y="327"/>
                  </a:lnTo>
                  <a:lnTo>
                    <a:pt x="0" y="313"/>
                  </a:lnTo>
                  <a:lnTo>
                    <a:pt x="0" y="348"/>
                  </a:lnTo>
                  <a:lnTo>
                    <a:pt x="2" y="348"/>
                  </a:lnTo>
                  <a:lnTo>
                    <a:pt x="2" y="356"/>
                  </a:lnTo>
                  <a:lnTo>
                    <a:pt x="2" y="322"/>
                  </a:lnTo>
                  <a:lnTo>
                    <a:pt x="2" y="322"/>
                  </a:lnTo>
                  <a:lnTo>
                    <a:pt x="2" y="241"/>
                  </a:lnTo>
                  <a:lnTo>
                    <a:pt x="2" y="245"/>
                  </a:lnTo>
                  <a:lnTo>
                    <a:pt x="2" y="268"/>
                  </a:lnTo>
                  <a:lnTo>
                    <a:pt x="2" y="241"/>
                  </a:lnTo>
                  <a:lnTo>
                    <a:pt x="2" y="254"/>
                  </a:lnTo>
                  <a:lnTo>
                    <a:pt x="3" y="250"/>
                  </a:lnTo>
                  <a:lnTo>
                    <a:pt x="3" y="215"/>
                  </a:lnTo>
                  <a:lnTo>
                    <a:pt x="3" y="211"/>
                  </a:lnTo>
                  <a:lnTo>
                    <a:pt x="3" y="136"/>
                  </a:lnTo>
                  <a:lnTo>
                    <a:pt x="3" y="142"/>
                  </a:lnTo>
                  <a:lnTo>
                    <a:pt x="3" y="144"/>
                  </a:lnTo>
                  <a:lnTo>
                    <a:pt x="3" y="157"/>
                  </a:lnTo>
                  <a:lnTo>
                    <a:pt x="3" y="135"/>
                  </a:lnTo>
                  <a:lnTo>
                    <a:pt x="3" y="149"/>
                  </a:lnTo>
                  <a:lnTo>
                    <a:pt x="3" y="149"/>
                  </a:lnTo>
                  <a:lnTo>
                    <a:pt x="3" y="152"/>
                  </a:lnTo>
                  <a:lnTo>
                    <a:pt x="3" y="98"/>
                  </a:lnTo>
                  <a:lnTo>
                    <a:pt x="4" y="91"/>
                  </a:lnTo>
                  <a:lnTo>
                    <a:pt x="4" y="94"/>
                  </a:lnTo>
                  <a:lnTo>
                    <a:pt x="4" y="70"/>
                  </a:lnTo>
                  <a:lnTo>
                    <a:pt x="4" y="81"/>
                  </a:lnTo>
                  <a:lnTo>
                    <a:pt x="4" y="82"/>
                  </a:lnTo>
                  <a:lnTo>
                    <a:pt x="4" y="89"/>
                  </a:lnTo>
                  <a:lnTo>
                    <a:pt x="4" y="78"/>
                  </a:lnTo>
                  <a:lnTo>
                    <a:pt x="4" y="73"/>
                  </a:lnTo>
                  <a:lnTo>
                    <a:pt x="4" y="65"/>
                  </a:lnTo>
                  <a:lnTo>
                    <a:pt x="4" y="76"/>
                  </a:lnTo>
                  <a:lnTo>
                    <a:pt x="4" y="77"/>
                  </a:lnTo>
                  <a:lnTo>
                    <a:pt x="4" y="76"/>
                  </a:lnTo>
                  <a:lnTo>
                    <a:pt x="4" y="118"/>
                  </a:lnTo>
                  <a:lnTo>
                    <a:pt x="6" y="119"/>
                  </a:lnTo>
                  <a:lnTo>
                    <a:pt x="6" y="175"/>
                  </a:lnTo>
                  <a:lnTo>
                    <a:pt x="6" y="175"/>
                  </a:lnTo>
                  <a:lnTo>
                    <a:pt x="6" y="178"/>
                  </a:lnTo>
                  <a:lnTo>
                    <a:pt x="6" y="197"/>
                  </a:lnTo>
                  <a:lnTo>
                    <a:pt x="6" y="187"/>
                  </a:lnTo>
                  <a:lnTo>
                    <a:pt x="6" y="183"/>
                  </a:lnTo>
                  <a:lnTo>
                    <a:pt x="6" y="161"/>
                  </a:lnTo>
                  <a:lnTo>
                    <a:pt x="6" y="162"/>
                  </a:lnTo>
                  <a:lnTo>
                    <a:pt x="7" y="165"/>
                  </a:lnTo>
                  <a:lnTo>
                    <a:pt x="7" y="124"/>
                  </a:lnTo>
                  <a:lnTo>
                    <a:pt x="7" y="124"/>
                  </a:lnTo>
                  <a:lnTo>
                    <a:pt x="7" y="124"/>
                  </a:lnTo>
                  <a:lnTo>
                    <a:pt x="7" y="76"/>
                  </a:lnTo>
                  <a:lnTo>
                    <a:pt x="7" y="74"/>
                  </a:lnTo>
                  <a:lnTo>
                    <a:pt x="7" y="25"/>
                  </a:lnTo>
                  <a:lnTo>
                    <a:pt x="7" y="22"/>
                  </a:lnTo>
                  <a:lnTo>
                    <a:pt x="7" y="23"/>
                  </a:lnTo>
                  <a:lnTo>
                    <a:pt x="7" y="0"/>
                  </a:lnTo>
                  <a:lnTo>
                    <a:pt x="7" y="5"/>
                  </a:lnTo>
                  <a:lnTo>
                    <a:pt x="8" y="5"/>
                  </a:lnTo>
                  <a:lnTo>
                    <a:pt x="8" y="17"/>
                  </a:lnTo>
                  <a:lnTo>
                    <a:pt x="8" y="13"/>
                  </a:lnTo>
                  <a:lnTo>
                    <a:pt x="8" y="9"/>
                  </a:lnTo>
                  <a:lnTo>
                    <a:pt x="8" y="67"/>
                  </a:lnTo>
                  <a:lnTo>
                    <a:pt x="8" y="64"/>
                  </a:lnTo>
                  <a:lnTo>
                    <a:pt x="8" y="63"/>
                  </a:lnTo>
                  <a:lnTo>
                    <a:pt x="8" y="60"/>
                  </a:lnTo>
                  <a:lnTo>
                    <a:pt x="8" y="106"/>
                  </a:lnTo>
                  <a:lnTo>
                    <a:pt x="8" y="108"/>
                  </a:lnTo>
                  <a:lnTo>
                    <a:pt x="8" y="145"/>
                  </a:lnTo>
                  <a:lnTo>
                    <a:pt x="8" y="144"/>
                  </a:lnTo>
                  <a:lnTo>
                    <a:pt x="10" y="153"/>
                  </a:lnTo>
                  <a:lnTo>
                    <a:pt x="10" y="182"/>
                  </a:lnTo>
                  <a:lnTo>
                    <a:pt x="10" y="175"/>
                  </a:lnTo>
                  <a:lnTo>
                    <a:pt x="10" y="178"/>
                  </a:lnTo>
                  <a:lnTo>
                    <a:pt x="10" y="158"/>
                  </a:lnTo>
                  <a:lnTo>
                    <a:pt x="10" y="173"/>
                  </a:lnTo>
                  <a:lnTo>
                    <a:pt x="10" y="175"/>
                  </a:lnTo>
                  <a:lnTo>
                    <a:pt x="10" y="200"/>
                  </a:lnTo>
                  <a:lnTo>
                    <a:pt x="10" y="195"/>
                  </a:lnTo>
                  <a:lnTo>
                    <a:pt x="11" y="196"/>
                  </a:lnTo>
                  <a:lnTo>
                    <a:pt x="11" y="208"/>
                  </a:lnTo>
                  <a:lnTo>
                    <a:pt x="11" y="186"/>
                  </a:lnTo>
                  <a:lnTo>
                    <a:pt x="11" y="187"/>
                  </a:lnTo>
                  <a:lnTo>
                    <a:pt x="11" y="187"/>
                  </a:lnTo>
                  <a:lnTo>
                    <a:pt x="11" y="175"/>
                  </a:lnTo>
                  <a:lnTo>
                    <a:pt x="11" y="207"/>
                  </a:lnTo>
                  <a:lnTo>
                    <a:pt x="11" y="211"/>
                  </a:lnTo>
                  <a:lnTo>
                    <a:pt x="11" y="207"/>
                  </a:lnTo>
                  <a:lnTo>
                    <a:pt x="11" y="234"/>
                  </a:lnTo>
                  <a:lnTo>
                    <a:pt x="11" y="238"/>
                  </a:lnTo>
                  <a:lnTo>
                    <a:pt x="11" y="251"/>
                  </a:lnTo>
                  <a:lnTo>
                    <a:pt x="11" y="224"/>
                  </a:lnTo>
                  <a:lnTo>
                    <a:pt x="12" y="224"/>
                  </a:lnTo>
                  <a:lnTo>
                    <a:pt x="12" y="199"/>
                  </a:lnTo>
                  <a:lnTo>
                    <a:pt x="12" y="200"/>
                  </a:lnTo>
                  <a:lnTo>
                    <a:pt x="12" y="199"/>
                  </a:lnTo>
                  <a:lnTo>
                    <a:pt x="12" y="200"/>
                  </a:lnTo>
                  <a:lnTo>
                    <a:pt x="12" y="183"/>
                  </a:lnTo>
                  <a:lnTo>
                    <a:pt x="12" y="199"/>
                  </a:lnTo>
                  <a:lnTo>
                    <a:pt x="12" y="200"/>
                  </a:lnTo>
                  <a:lnTo>
                    <a:pt x="12" y="218"/>
                  </a:lnTo>
                  <a:lnTo>
                    <a:pt x="12" y="207"/>
                  </a:lnTo>
                  <a:lnTo>
                    <a:pt x="12" y="204"/>
                  </a:lnTo>
                  <a:lnTo>
                    <a:pt x="12" y="216"/>
                  </a:lnTo>
                  <a:lnTo>
                    <a:pt x="12" y="209"/>
                  </a:lnTo>
                  <a:lnTo>
                    <a:pt x="13" y="208"/>
                  </a:lnTo>
                  <a:lnTo>
                    <a:pt x="13" y="222"/>
                  </a:lnTo>
                  <a:lnTo>
                    <a:pt x="13" y="191"/>
                  </a:lnTo>
                  <a:lnTo>
                    <a:pt x="13" y="221"/>
                  </a:lnTo>
                  <a:lnTo>
                    <a:pt x="13" y="221"/>
                  </a:lnTo>
                  <a:lnTo>
                    <a:pt x="13" y="245"/>
                  </a:lnTo>
                  <a:lnTo>
                    <a:pt x="13" y="241"/>
                  </a:lnTo>
                  <a:lnTo>
                    <a:pt x="13" y="247"/>
                  </a:lnTo>
                  <a:lnTo>
                    <a:pt x="13" y="245"/>
                  </a:lnTo>
                  <a:lnTo>
                    <a:pt x="13" y="280"/>
                  </a:lnTo>
                  <a:lnTo>
                    <a:pt x="15" y="271"/>
                  </a:lnTo>
                  <a:lnTo>
                    <a:pt x="15" y="298"/>
                  </a:lnTo>
                  <a:lnTo>
                    <a:pt x="15" y="266"/>
                  </a:lnTo>
                  <a:lnTo>
                    <a:pt x="15" y="298"/>
                  </a:lnTo>
                  <a:lnTo>
                    <a:pt x="15" y="298"/>
                  </a:lnTo>
                  <a:lnTo>
                    <a:pt x="15" y="307"/>
                  </a:lnTo>
                  <a:lnTo>
                    <a:pt x="15" y="290"/>
                  </a:lnTo>
                  <a:lnTo>
                    <a:pt x="15" y="306"/>
                  </a:lnTo>
                  <a:lnTo>
                    <a:pt x="15" y="307"/>
                  </a:lnTo>
                  <a:lnTo>
                    <a:pt x="15" y="322"/>
                  </a:lnTo>
                  <a:lnTo>
                    <a:pt x="15" y="305"/>
                  </a:lnTo>
                  <a:lnTo>
                    <a:pt x="15" y="314"/>
                  </a:lnTo>
                  <a:lnTo>
                    <a:pt x="15" y="317"/>
                  </a:lnTo>
                  <a:lnTo>
                    <a:pt x="15" y="340"/>
                  </a:lnTo>
                  <a:lnTo>
                    <a:pt x="16" y="340"/>
                  </a:lnTo>
                  <a:lnTo>
                    <a:pt x="16" y="347"/>
                  </a:lnTo>
                  <a:lnTo>
                    <a:pt x="16" y="327"/>
                  </a:lnTo>
                  <a:lnTo>
                    <a:pt x="16" y="342"/>
                  </a:lnTo>
                  <a:lnTo>
                    <a:pt x="16" y="340"/>
                  </a:lnTo>
                  <a:lnTo>
                    <a:pt x="16" y="348"/>
                  </a:lnTo>
                  <a:lnTo>
                    <a:pt x="16" y="334"/>
                  </a:lnTo>
                  <a:lnTo>
                    <a:pt x="16" y="347"/>
                  </a:lnTo>
                  <a:lnTo>
                    <a:pt x="16" y="344"/>
                  </a:lnTo>
                  <a:lnTo>
                    <a:pt x="16" y="361"/>
                  </a:lnTo>
                  <a:lnTo>
                    <a:pt x="16" y="336"/>
                  </a:lnTo>
                  <a:lnTo>
                    <a:pt x="16" y="336"/>
                  </a:lnTo>
                  <a:lnTo>
                    <a:pt x="16" y="319"/>
                  </a:lnTo>
                  <a:lnTo>
                    <a:pt x="16" y="326"/>
                  </a:lnTo>
                  <a:lnTo>
                    <a:pt x="17" y="326"/>
                  </a:lnTo>
                  <a:lnTo>
                    <a:pt x="17" y="327"/>
                  </a:lnTo>
                  <a:lnTo>
                    <a:pt x="17" y="309"/>
                  </a:lnTo>
                  <a:lnTo>
                    <a:pt x="17" y="325"/>
                  </a:lnTo>
                  <a:lnTo>
                    <a:pt x="17" y="322"/>
                  </a:lnTo>
                  <a:lnTo>
                    <a:pt x="17" y="351"/>
                  </a:lnTo>
                  <a:lnTo>
                    <a:pt x="17" y="339"/>
                  </a:lnTo>
                  <a:lnTo>
                    <a:pt x="17" y="343"/>
                  </a:lnTo>
                  <a:lnTo>
                    <a:pt x="17" y="357"/>
                  </a:lnTo>
                  <a:lnTo>
                    <a:pt x="17" y="351"/>
                  </a:lnTo>
                  <a:lnTo>
                    <a:pt x="17" y="356"/>
                  </a:lnTo>
                  <a:lnTo>
                    <a:pt x="17" y="342"/>
                  </a:lnTo>
                  <a:lnTo>
                    <a:pt x="17" y="374"/>
                  </a:lnTo>
                  <a:lnTo>
                    <a:pt x="19" y="376"/>
                  </a:lnTo>
                  <a:lnTo>
                    <a:pt x="19" y="391"/>
                  </a:lnTo>
                  <a:lnTo>
                    <a:pt x="19" y="370"/>
                  </a:lnTo>
                  <a:lnTo>
                    <a:pt x="19" y="378"/>
                  </a:lnTo>
                  <a:lnTo>
                    <a:pt x="19" y="381"/>
                  </a:lnTo>
                  <a:lnTo>
                    <a:pt x="19" y="400"/>
                  </a:lnTo>
                  <a:lnTo>
                    <a:pt x="19" y="380"/>
                  </a:lnTo>
                  <a:lnTo>
                    <a:pt x="19" y="398"/>
                  </a:lnTo>
                  <a:lnTo>
                    <a:pt x="19" y="399"/>
                  </a:lnTo>
                  <a:lnTo>
                    <a:pt x="19" y="406"/>
                  </a:lnTo>
                  <a:lnTo>
                    <a:pt x="19" y="385"/>
                  </a:lnTo>
                  <a:lnTo>
                    <a:pt x="19" y="400"/>
                  </a:lnTo>
                  <a:lnTo>
                    <a:pt x="20" y="403"/>
                  </a:lnTo>
                  <a:lnTo>
                    <a:pt x="20" y="414"/>
                  </a:lnTo>
                  <a:lnTo>
                    <a:pt x="20" y="400"/>
                  </a:lnTo>
                  <a:lnTo>
                    <a:pt x="20" y="404"/>
                  </a:lnTo>
                  <a:lnTo>
                    <a:pt x="20" y="406"/>
                  </a:lnTo>
                  <a:lnTo>
                    <a:pt x="20" y="417"/>
                  </a:lnTo>
                  <a:lnTo>
                    <a:pt x="20" y="403"/>
                  </a:lnTo>
                  <a:lnTo>
                    <a:pt x="20" y="416"/>
                  </a:lnTo>
                  <a:lnTo>
                    <a:pt x="20" y="417"/>
                  </a:lnTo>
                  <a:lnTo>
                    <a:pt x="20" y="435"/>
                  </a:lnTo>
                  <a:lnTo>
                    <a:pt x="20" y="403"/>
                  </a:lnTo>
                  <a:lnTo>
                    <a:pt x="20" y="432"/>
                  </a:lnTo>
                  <a:lnTo>
                    <a:pt x="20" y="436"/>
                  </a:lnTo>
                  <a:lnTo>
                    <a:pt x="20" y="449"/>
                  </a:lnTo>
                  <a:lnTo>
                    <a:pt x="20" y="432"/>
                  </a:lnTo>
                  <a:lnTo>
                    <a:pt x="20" y="442"/>
                  </a:lnTo>
                  <a:lnTo>
                    <a:pt x="21" y="445"/>
                  </a:lnTo>
                  <a:lnTo>
                    <a:pt x="21" y="455"/>
                  </a:lnTo>
                  <a:lnTo>
                    <a:pt x="21" y="436"/>
                  </a:lnTo>
                  <a:lnTo>
                    <a:pt x="21" y="442"/>
                  </a:lnTo>
                  <a:lnTo>
                    <a:pt x="21" y="444"/>
                  </a:lnTo>
                  <a:lnTo>
                    <a:pt x="21" y="466"/>
                  </a:lnTo>
                  <a:lnTo>
                    <a:pt x="21" y="442"/>
                  </a:lnTo>
                  <a:lnTo>
                    <a:pt x="21" y="457"/>
                  </a:lnTo>
                  <a:lnTo>
                    <a:pt x="21" y="455"/>
                  </a:lnTo>
                  <a:lnTo>
                    <a:pt x="21" y="452"/>
                  </a:lnTo>
                  <a:lnTo>
                    <a:pt x="21" y="486"/>
                  </a:lnTo>
                  <a:lnTo>
                    <a:pt x="21" y="486"/>
                  </a:lnTo>
                  <a:lnTo>
                    <a:pt x="21" y="488"/>
                  </a:lnTo>
                  <a:lnTo>
                    <a:pt x="21" y="458"/>
                  </a:lnTo>
                  <a:lnTo>
                    <a:pt x="21" y="472"/>
                  </a:lnTo>
                  <a:lnTo>
                    <a:pt x="23" y="469"/>
                  </a:lnTo>
                  <a:lnTo>
                    <a:pt x="23" y="466"/>
                  </a:lnTo>
                  <a:lnTo>
                    <a:pt x="23" y="480"/>
                  </a:lnTo>
                  <a:lnTo>
                    <a:pt x="23" y="472"/>
                  </a:lnTo>
                  <a:lnTo>
                    <a:pt x="23" y="490"/>
                  </a:lnTo>
                  <a:lnTo>
                    <a:pt x="23" y="459"/>
                  </a:lnTo>
                  <a:lnTo>
                    <a:pt x="23" y="483"/>
                  </a:lnTo>
                  <a:lnTo>
                    <a:pt x="23" y="484"/>
                  </a:lnTo>
                  <a:lnTo>
                    <a:pt x="23" y="486"/>
                  </a:lnTo>
                  <a:lnTo>
                    <a:pt x="23" y="444"/>
                  </a:lnTo>
                  <a:lnTo>
                    <a:pt x="23" y="449"/>
                  </a:lnTo>
                  <a:lnTo>
                    <a:pt x="24" y="449"/>
                  </a:lnTo>
                  <a:lnTo>
                    <a:pt x="24" y="462"/>
                  </a:lnTo>
                  <a:lnTo>
                    <a:pt x="24" y="459"/>
                  </a:lnTo>
                  <a:lnTo>
                    <a:pt x="24" y="449"/>
                  </a:lnTo>
                  <a:lnTo>
                    <a:pt x="24" y="470"/>
                  </a:lnTo>
                  <a:lnTo>
                    <a:pt x="24" y="448"/>
                  </a:lnTo>
                  <a:lnTo>
                    <a:pt x="24" y="465"/>
                  </a:lnTo>
                  <a:lnTo>
                    <a:pt x="24" y="465"/>
                  </a:lnTo>
                  <a:lnTo>
                    <a:pt x="24" y="441"/>
                  </a:lnTo>
                  <a:lnTo>
                    <a:pt x="24" y="454"/>
                  </a:lnTo>
                  <a:lnTo>
                    <a:pt x="24" y="457"/>
                  </a:lnTo>
                  <a:lnTo>
                    <a:pt x="24" y="459"/>
                  </a:lnTo>
                  <a:lnTo>
                    <a:pt x="24" y="431"/>
                  </a:lnTo>
                  <a:lnTo>
                    <a:pt x="24" y="435"/>
                  </a:lnTo>
                  <a:lnTo>
                    <a:pt x="25" y="435"/>
                  </a:lnTo>
                  <a:lnTo>
                    <a:pt x="25" y="449"/>
                  </a:lnTo>
                  <a:lnTo>
                    <a:pt x="25" y="442"/>
                  </a:lnTo>
                  <a:lnTo>
                    <a:pt x="25" y="438"/>
                  </a:lnTo>
                  <a:lnTo>
                    <a:pt x="25" y="452"/>
                  </a:lnTo>
                  <a:lnTo>
                    <a:pt x="25" y="425"/>
                  </a:lnTo>
                  <a:lnTo>
                    <a:pt x="25" y="449"/>
                  </a:lnTo>
                  <a:lnTo>
                    <a:pt x="25" y="450"/>
                  </a:lnTo>
                  <a:lnTo>
                    <a:pt x="25" y="480"/>
                  </a:lnTo>
                  <a:lnTo>
                    <a:pt x="25" y="483"/>
                  </a:lnTo>
                  <a:lnTo>
                    <a:pt x="25" y="522"/>
                  </a:lnTo>
                  <a:lnTo>
                    <a:pt x="27" y="524"/>
                  </a:lnTo>
                  <a:lnTo>
                    <a:pt x="27" y="543"/>
                  </a:lnTo>
                  <a:lnTo>
                    <a:pt x="27" y="509"/>
                  </a:lnTo>
                  <a:lnTo>
                    <a:pt x="27" y="543"/>
                  </a:lnTo>
                  <a:lnTo>
                    <a:pt x="27" y="545"/>
                  </a:lnTo>
                  <a:lnTo>
                    <a:pt x="27" y="539"/>
                  </a:lnTo>
                  <a:lnTo>
                    <a:pt x="27" y="558"/>
                  </a:lnTo>
                  <a:lnTo>
                    <a:pt x="27" y="558"/>
                  </a:lnTo>
                  <a:lnTo>
                    <a:pt x="27" y="564"/>
                  </a:lnTo>
                  <a:lnTo>
                    <a:pt x="27" y="535"/>
                  </a:lnTo>
                  <a:lnTo>
                    <a:pt x="28" y="542"/>
                  </a:lnTo>
                  <a:lnTo>
                    <a:pt x="28" y="526"/>
                  </a:lnTo>
                  <a:lnTo>
                    <a:pt x="28" y="524"/>
                  </a:lnTo>
                  <a:lnTo>
                    <a:pt x="28" y="529"/>
                  </a:lnTo>
                  <a:lnTo>
                    <a:pt x="28" y="510"/>
                  </a:lnTo>
                  <a:lnTo>
                    <a:pt x="28" y="524"/>
                  </a:lnTo>
                  <a:lnTo>
                    <a:pt x="28" y="521"/>
                  </a:lnTo>
                  <a:lnTo>
                    <a:pt x="28" y="535"/>
                  </a:lnTo>
                  <a:lnTo>
                    <a:pt x="28" y="534"/>
                  </a:lnTo>
                  <a:lnTo>
                    <a:pt x="28" y="541"/>
                  </a:lnTo>
                  <a:lnTo>
                    <a:pt x="28" y="562"/>
                  </a:lnTo>
                  <a:lnTo>
                    <a:pt x="28" y="560"/>
                  </a:lnTo>
                  <a:lnTo>
                    <a:pt x="29" y="560"/>
                  </a:lnTo>
                  <a:lnTo>
                    <a:pt x="29" y="577"/>
                  </a:lnTo>
                  <a:lnTo>
                    <a:pt x="29" y="554"/>
                  </a:lnTo>
                  <a:lnTo>
                    <a:pt x="29" y="572"/>
                  </a:lnTo>
                  <a:lnTo>
                    <a:pt x="29" y="571"/>
                  </a:lnTo>
                  <a:lnTo>
                    <a:pt x="29" y="555"/>
                  </a:lnTo>
                  <a:lnTo>
                    <a:pt x="29" y="577"/>
                  </a:lnTo>
                  <a:lnTo>
                    <a:pt x="29" y="577"/>
                  </a:lnTo>
                  <a:lnTo>
                    <a:pt x="29" y="586"/>
                  </a:lnTo>
                  <a:lnTo>
                    <a:pt x="29" y="585"/>
                  </a:lnTo>
                  <a:lnTo>
                    <a:pt x="29" y="585"/>
                  </a:lnTo>
                  <a:lnTo>
                    <a:pt x="29" y="594"/>
                  </a:lnTo>
                  <a:lnTo>
                    <a:pt x="29" y="575"/>
                  </a:lnTo>
                  <a:lnTo>
                    <a:pt x="29" y="581"/>
                  </a:lnTo>
                  <a:lnTo>
                    <a:pt x="30" y="577"/>
                  </a:lnTo>
                  <a:lnTo>
                    <a:pt x="30" y="580"/>
                  </a:lnTo>
                  <a:lnTo>
                    <a:pt x="30" y="534"/>
                  </a:lnTo>
                  <a:lnTo>
                    <a:pt x="30" y="535"/>
                  </a:lnTo>
                  <a:lnTo>
                    <a:pt x="30" y="507"/>
                  </a:lnTo>
                  <a:lnTo>
                    <a:pt x="30" y="510"/>
                  </a:lnTo>
                  <a:lnTo>
                    <a:pt x="30" y="512"/>
                  </a:lnTo>
                  <a:lnTo>
                    <a:pt x="30" y="529"/>
                  </a:lnTo>
                  <a:lnTo>
                    <a:pt x="30" y="510"/>
                  </a:lnTo>
                  <a:lnTo>
                    <a:pt x="30" y="524"/>
                  </a:lnTo>
                  <a:lnTo>
                    <a:pt x="32" y="524"/>
                  </a:lnTo>
                  <a:lnTo>
                    <a:pt x="32" y="530"/>
                  </a:lnTo>
                  <a:lnTo>
                    <a:pt x="32" y="512"/>
                  </a:lnTo>
                  <a:lnTo>
                    <a:pt x="32" y="524"/>
                  </a:lnTo>
                  <a:lnTo>
                    <a:pt x="32" y="521"/>
                  </a:lnTo>
                  <a:lnTo>
                    <a:pt x="32" y="524"/>
                  </a:lnTo>
                  <a:lnTo>
                    <a:pt x="32" y="490"/>
                  </a:lnTo>
                  <a:lnTo>
                    <a:pt x="32" y="491"/>
                  </a:lnTo>
                  <a:lnTo>
                    <a:pt x="32" y="492"/>
                  </a:lnTo>
                  <a:lnTo>
                    <a:pt x="32" y="509"/>
                  </a:lnTo>
                  <a:lnTo>
                    <a:pt x="32" y="490"/>
                  </a:lnTo>
                  <a:lnTo>
                    <a:pt x="32" y="509"/>
                  </a:lnTo>
                  <a:lnTo>
                    <a:pt x="32" y="509"/>
                  </a:lnTo>
                  <a:lnTo>
                    <a:pt x="32" y="529"/>
                  </a:lnTo>
                  <a:lnTo>
                    <a:pt x="32" y="496"/>
                  </a:lnTo>
                  <a:lnTo>
                    <a:pt x="32" y="527"/>
                  </a:lnTo>
                  <a:lnTo>
                    <a:pt x="33" y="529"/>
                  </a:lnTo>
                  <a:lnTo>
                    <a:pt x="33" y="53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40" name="Freeform 13"/>
            <p:cNvSpPr>
              <a:spLocks/>
            </p:cNvSpPr>
            <p:nvPr/>
          </p:nvSpPr>
          <p:spPr bwMode="auto">
            <a:xfrm>
              <a:off x="7138988" y="3821113"/>
              <a:ext cx="50800" cy="579438"/>
            </a:xfrm>
            <a:custGeom>
              <a:avLst/>
              <a:gdLst>
                <a:gd name="T0" fmla="*/ 0 w 32"/>
                <a:gd name="T1" fmla="*/ 232 h 365"/>
                <a:gd name="T2" fmla="*/ 1 w 32"/>
                <a:gd name="T3" fmla="*/ 216 h 365"/>
                <a:gd name="T4" fmla="*/ 1 w 32"/>
                <a:gd name="T5" fmla="*/ 210 h 365"/>
                <a:gd name="T6" fmla="*/ 2 w 32"/>
                <a:gd name="T7" fmla="*/ 202 h 365"/>
                <a:gd name="T8" fmla="*/ 2 w 32"/>
                <a:gd name="T9" fmla="*/ 193 h 365"/>
                <a:gd name="T10" fmla="*/ 2 w 32"/>
                <a:gd name="T11" fmla="*/ 114 h 365"/>
                <a:gd name="T12" fmla="*/ 4 w 32"/>
                <a:gd name="T13" fmla="*/ 110 h 365"/>
                <a:gd name="T14" fmla="*/ 4 w 32"/>
                <a:gd name="T15" fmla="*/ 148 h 365"/>
                <a:gd name="T16" fmla="*/ 5 w 32"/>
                <a:gd name="T17" fmla="*/ 160 h 365"/>
                <a:gd name="T18" fmla="*/ 5 w 32"/>
                <a:gd name="T19" fmla="*/ 105 h 365"/>
                <a:gd name="T20" fmla="*/ 6 w 32"/>
                <a:gd name="T21" fmla="*/ 126 h 365"/>
                <a:gd name="T22" fmla="*/ 6 w 32"/>
                <a:gd name="T23" fmla="*/ 153 h 365"/>
                <a:gd name="T24" fmla="*/ 6 w 32"/>
                <a:gd name="T25" fmla="*/ 130 h 365"/>
                <a:gd name="T26" fmla="*/ 7 w 32"/>
                <a:gd name="T27" fmla="*/ 160 h 365"/>
                <a:gd name="T28" fmla="*/ 7 w 32"/>
                <a:gd name="T29" fmla="*/ 170 h 365"/>
                <a:gd name="T30" fmla="*/ 7 w 32"/>
                <a:gd name="T31" fmla="*/ 249 h 365"/>
                <a:gd name="T32" fmla="*/ 9 w 32"/>
                <a:gd name="T33" fmla="*/ 242 h 365"/>
                <a:gd name="T34" fmla="*/ 9 w 32"/>
                <a:gd name="T35" fmla="*/ 223 h 365"/>
                <a:gd name="T36" fmla="*/ 10 w 32"/>
                <a:gd name="T37" fmla="*/ 252 h 365"/>
                <a:gd name="T38" fmla="*/ 10 w 32"/>
                <a:gd name="T39" fmla="*/ 259 h 365"/>
                <a:gd name="T40" fmla="*/ 10 w 32"/>
                <a:gd name="T41" fmla="*/ 191 h 365"/>
                <a:gd name="T42" fmla="*/ 11 w 32"/>
                <a:gd name="T43" fmla="*/ 241 h 365"/>
                <a:gd name="T44" fmla="*/ 11 w 32"/>
                <a:gd name="T45" fmla="*/ 242 h 365"/>
                <a:gd name="T46" fmla="*/ 11 w 32"/>
                <a:gd name="T47" fmla="*/ 235 h 365"/>
                <a:gd name="T48" fmla="*/ 13 w 32"/>
                <a:gd name="T49" fmla="*/ 321 h 365"/>
                <a:gd name="T50" fmla="*/ 14 w 32"/>
                <a:gd name="T51" fmla="*/ 324 h 365"/>
                <a:gd name="T52" fmla="*/ 14 w 32"/>
                <a:gd name="T53" fmla="*/ 249 h 365"/>
                <a:gd name="T54" fmla="*/ 15 w 32"/>
                <a:gd name="T55" fmla="*/ 258 h 365"/>
                <a:gd name="T56" fmla="*/ 15 w 32"/>
                <a:gd name="T57" fmla="*/ 241 h 365"/>
                <a:gd name="T58" fmla="*/ 15 w 32"/>
                <a:gd name="T59" fmla="*/ 235 h 365"/>
                <a:gd name="T60" fmla="*/ 17 w 32"/>
                <a:gd name="T61" fmla="*/ 178 h 365"/>
                <a:gd name="T62" fmla="*/ 17 w 32"/>
                <a:gd name="T63" fmla="*/ 191 h 365"/>
                <a:gd name="T64" fmla="*/ 18 w 32"/>
                <a:gd name="T65" fmla="*/ 233 h 365"/>
                <a:gd name="T66" fmla="*/ 18 w 32"/>
                <a:gd name="T67" fmla="*/ 250 h 365"/>
                <a:gd name="T68" fmla="*/ 19 w 32"/>
                <a:gd name="T69" fmla="*/ 263 h 365"/>
                <a:gd name="T70" fmla="*/ 19 w 32"/>
                <a:gd name="T71" fmla="*/ 296 h 365"/>
                <a:gd name="T72" fmla="*/ 19 w 32"/>
                <a:gd name="T73" fmla="*/ 261 h 365"/>
                <a:gd name="T74" fmla="*/ 21 w 32"/>
                <a:gd name="T75" fmla="*/ 269 h 365"/>
                <a:gd name="T76" fmla="*/ 21 w 32"/>
                <a:gd name="T77" fmla="*/ 255 h 365"/>
                <a:gd name="T78" fmla="*/ 21 w 32"/>
                <a:gd name="T79" fmla="*/ 286 h 365"/>
                <a:gd name="T80" fmla="*/ 22 w 32"/>
                <a:gd name="T81" fmla="*/ 290 h 365"/>
                <a:gd name="T82" fmla="*/ 22 w 32"/>
                <a:gd name="T83" fmla="*/ 290 h 365"/>
                <a:gd name="T84" fmla="*/ 23 w 32"/>
                <a:gd name="T85" fmla="*/ 227 h 365"/>
                <a:gd name="T86" fmla="*/ 23 w 32"/>
                <a:gd name="T87" fmla="*/ 242 h 365"/>
                <a:gd name="T88" fmla="*/ 25 w 32"/>
                <a:gd name="T89" fmla="*/ 240 h 365"/>
                <a:gd name="T90" fmla="*/ 25 w 32"/>
                <a:gd name="T91" fmla="*/ 198 h 365"/>
                <a:gd name="T92" fmla="*/ 26 w 32"/>
                <a:gd name="T93" fmla="*/ 189 h 365"/>
                <a:gd name="T94" fmla="*/ 26 w 32"/>
                <a:gd name="T95" fmla="*/ 200 h 365"/>
                <a:gd name="T96" fmla="*/ 27 w 32"/>
                <a:gd name="T97" fmla="*/ 189 h 365"/>
                <a:gd name="T98" fmla="*/ 27 w 32"/>
                <a:gd name="T99" fmla="*/ 186 h 365"/>
                <a:gd name="T100" fmla="*/ 27 w 32"/>
                <a:gd name="T101" fmla="*/ 125 h 365"/>
                <a:gd name="T102" fmla="*/ 28 w 32"/>
                <a:gd name="T103" fmla="*/ 35 h 365"/>
                <a:gd name="T104" fmla="*/ 28 w 32"/>
                <a:gd name="T105" fmla="*/ 38 h 365"/>
                <a:gd name="T106" fmla="*/ 28 w 32"/>
                <a:gd name="T107" fmla="*/ 22 h 365"/>
                <a:gd name="T108" fmla="*/ 30 w 32"/>
                <a:gd name="T109" fmla="*/ 35 h 365"/>
                <a:gd name="T110" fmla="*/ 31 w 32"/>
                <a:gd name="T111" fmla="*/ 97 h 365"/>
                <a:gd name="T112" fmla="*/ 31 w 32"/>
                <a:gd name="T113" fmla="*/ 132 h 365"/>
                <a:gd name="T114" fmla="*/ 31 w 32"/>
                <a:gd name="T115" fmla="*/ 169 h 365"/>
                <a:gd name="T116" fmla="*/ 32 w 32"/>
                <a:gd name="T117" fmla="*/ 170 h 365"/>
                <a:gd name="T118" fmla="*/ 32 w 32"/>
                <a:gd name="T119" fmla="*/ 16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365">
                  <a:moveTo>
                    <a:pt x="0" y="255"/>
                  </a:moveTo>
                  <a:lnTo>
                    <a:pt x="0" y="253"/>
                  </a:lnTo>
                  <a:lnTo>
                    <a:pt x="0" y="257"/>
                  </a:lnTo>
                  <a:lnTo>
                    <a:pt x="0" y="228"/>
                  </a:lnTo>
                  <a:lnTo>
                    <a:pt x="0" y="232"/>
                  </a:lnTo>
                  <a:lnTo>
                    <a:pt x="0" y="197"/>
                  </a:lnTo>
                  <a:lnTo>
                    <a:pt x="0" y="200"/>
                  </a:lnTo>
                  <a:lnTo>
                    <a:pt x="1" y="197"/>
                  </a:lnTo>
                  <a:lnTo>
                    <a:pt x="1" y="189"/>
                  </a:lnTo>
                  <a:lnTo>
                    <a:pt x="1" y="216"/>
                  </a:lnTo>
                  <a:lnTo>
                    <a:pt x="1" y="216"/>
                  </a:lnTo>
                  <a:lnTo>
                    <a:pt x="1" y="223"/>
                  </a:lnTo>
                  <a:lnTo>
                    <a:pt x="1" y="203"/>
                  </a:lnTo>
                  <a:lnTo>
                    <a:pt x="1" y="208"/>
                  </a:lnTo>
                  <a:lnTo>
                    <a:pt x="1" y="210"/>
                  </a:lnTo>
                  <a:lnTo>
                    <a:pt x="1" y="218"/>
                  </a:lnTo>
                  <a:lnTo>
                    <a:pt x="1" y="191"/>
                  </a:lnTo>
                  <a:lnTo>
                    <a:pt x="2" y="190"/>
                  </a:lnTo>
                  <a:lnTo>
                    <a:pt x="2" y="177"/>
                  </a:lnTo>
                  <a:lnTo>
                    <a:pt x="2" y="202"/>
                  </a:lnTo>
                  <a:lnTo>
                    <a:pt x="2" y="199"/>
                  </a:lnTo>
                  <a:lnTo>
                    <a:pt x="2" y="203"/>
                  </a:lnTo>
                  <a:lnTo>
                    <a:pt x="2" y="191"/>
                  </a:lnTo>
                  <a:lnTo>
                    <a:pt x="2" y="194"/>
                  </a:lnTo>
                  <a:lnTo>
                    <a:pt x="2" y="193"/>
                  </a:lnTo>
                  <a:lnTo>
                    <a:pt x="2" y="114"/>
                  </a:lnTo>
                  <a:lnTo>
                    <a:pt x="2" y="119"/>
                  </a:lnTo>
                  <a:lnTo>
                    <a:pt x="2" y="117"/>
                  </a:lnTo>
                  <a:lnTo>
                    <a:pt x="2" y="135"/>
                  </a:lnTo>
                  <a:lnTo>
                    <a:pt x="2" y="114"/>
                  </a:lnTo>
                  <a:lnTo>
                    <a:pt x="2" y="121"/>
                  </a:lnTo>
                  <a:lnTo>
                    <a:pt x="4" y="117"/>
                  </a:lnTo>
                  <a:lnTo>
                    <a:pt x="4" y="100"/>
                  </a:lnTo>
                  <a:lnTo>
                    <a:pt x="4" y="114"/>
                  </a:lnTo>
                  <a:lnTo>
                    <a:pt x="4" y="110"/>
                  </a:lnTo>
                  <a:lnTo>
                    <a:pt x="4" y="128"/>
                  </a:lnTo>
                  <a:lnTo>
                    <a:pt x="4" y="130"/>
                  </a:lnTo>
                  <a:lnTo>
                    <a:pt x="4" y="157"/>
                  </a:lnTo>
                  <a:lnTo>
                    <a:pt x="4" y="152"/>
                  </a:lnTo>
                  <a:lnTo>
                    <a:pt x="4" y="148"/>
                  </a:lnTo>
                  <a:lnTo>
                    <a:pt x="4" y="157"/>
                  </a:lnTo>
                  <a:lnTo>
                    <a:pt x="4" y="136"/>
                  </a:lnTo>
                  <a:lnTo>
                    <a:pt x="4" y="153"/>
                  </a:lnTo>
                  <a:lnTo>
                    <a:pt x="5" y="157"/>
                  </a:lnTo>
                  <a:lnTo>
                    <a:pt x="5" y="160"/>
                  </a:lnTo>
                  <a:lnTo>
                    <a:pt x="5" y="115"/>
                  </a:lnTo>
                  <a:lnTo>
                    <a:pt x="5" y="117"/>
                  </a:lnTo>
                  <a:lnTo>
                    <a:pt x="5" y="119"/>
                  </a:lnTo>
                  <a:lnTo>
                    <a:pt x="5" y="123"/>
                  </a:lnTo>
                  <a:lnTo>
                    <a:pt x="5" y="105"/>
                  </a:lnTo>
                  <a:lnTo>
                    <a:pt x="5" y="102"/>
                  </a:lnTo>
                  <a:lnTo>
                    <a:pt x="5" y="131"/>
                  </a:lnTo>
                  <a:lnTo>
                    <a:pt x="5" y="101"/>
                  </a:lnTo>
                  <a:lnTo>
                    <a:pt x="5" y="127"/>
                  </a:lnTo>
                  <a:lnTo>
                    <a:pt x="6" y="126"/>
                  </a:lnTo>
                  <a:lnTo>
                    <a:pt x="6" y="111"/>
                  </a:lnTo>
                  <a:lnTo>
                    <a:pt x="6" y="136"/>
                  </a:lnTo>
                  <a:lnTo>
                    <a:pt x="6" y="136"/>
                  </a:lnTo>
                  <a:lnTo>
                    <a:pt x="6" y="159"/>
                  </a:lnTo>
                  <a:lnTo>
                    <a:pt x="6" y="153"/>
                  </a:lnTo>
                  <a:lnTo>
                    <a:pt x="6" y="153"/>
                  </a:lnTo>
                  <a:lnTo>
                    <a:pt x="6" y="169"/>
                  </a:lnTo>
                  <a:lnTo>
                    <a:pt x="6" y="159"/>
                  </a:lnTo>
                  <a:lnTo>
                    <a:pt x="6" y="157"/>
                  </a:lnTo>
                  <a:lnTo>
                    <a:pt x="6" y="130"/>
                  </a:lnTo>
                  <a:lnTo>
                    <a:pt x="6" y="160"/>
                  </a:lnTo>
                  <a:lnTo>
                    <a:pt x="7" y="155"/>
                  </a:lnTo>
                  <a:lnTo>
                    <a:pt x="7" y="164"/>
                  </a:lnTo>
                  <a:lnTo>
                    <a:pt x="7" y="152"/>
                  </a:lnTo>
                  <a:lnTo>
                    <a:pt x="7" y="160"/>
                  </a:lnTo>
                  <a:lnTo>
                    <a:pt x="7" y="157"/>
                  </a:lnTo>
                  <a:lnTo>
                    <a:pt x="7" y="176"/>
                  </a:lnTo>
                  <a:lnTo>
                    <a:pt x="7" y="155"/>
                  </a:lnTo>
                  <a:lnTo>
                    <a:pt x="7" y="169"/>
                  </a:lnTo>
                  <a:lnTo>
                    <a:pt x="7" y="170"/>
                  </a:lnTo>
                  <a:lnTo>
                    <a:pt x="7" y="225"/>
                  </a:lnTo>
                  <a:lnTo>
                    <a:pt x="7" y="163"/>
                  </a:lnTo>
                  <a:lnTo>
                    <a:pt x="7" y="220"/>
                  </a:lnTo>
                  <a:lnTo>
                    <a:pt x="7" y="227"/>
                  </a:lnTo>
                  <a:lnTo>
                    <a:pt x="7" y="249"/>
                  </a:lnTo>
                  <a:lnTo>
                    <a:pt x="7" y="225"/>
                  </a:lnTo>
                  <a:lnTo>
                    <a:pt x="7" y="241"/>
                  </a:lnTo>
                  <a:lnTo>
                    <a:pt x="9" y="244"/>
                  </a:lnTo>
                  <a:lnTo>
                    <a:pt x="9" y="270"/>
                  </a:lnTo>
                  <a:lnTo>
                    <a:pt x="9" y="242"/>
                  </a:lnTo>
                  <a:lnTo>
                    <a:pt x="9" y="257"/>
                  </a:lnTo>
                  <a:lnTo>
                    <a:pt x="9" y="263"/>
                  </a:lnTo>
                  <a:lnTo>
                    <a:pt x="9" y="269"/>
                  </a:lnTo>
                  <a:lnTo>
                    <a:pt x="9" y="223"/>
                  </a:lnTo>
                  <a:lnTo>
                    <a:pt x="9" y="223"/>
                  </a:lnTo>
                  <a:lnTo>
                    <a:pt x="9" y="244"/>
                  </a:lnTo>
                  <a:lnTo>
                    <a:pt x="9" y="215"/>
                  </a:lnTo>
                  <a:lnTo>
                    <a:pt x="9" y="241"/>
                  </a:lnTo>
                  <a:lnTo>
                    <a:pt x="10" y="246"/>
                  </a:lnTo>
                  <a:lnTo>
                    <a:pt x="10" y="252"/>
                  </a:lnTo>
                  <a:lnTo>
                    <a:pt x="10" y="236"/>
                  </a:lnTo>
                  <a:lnTo>
                    <a:pt x="10" y="250"/>
                  </a:lnTo>
                  <a:lnTo>
                    <a:pt x="10" y="248"/>
                  </a:lnTo>
                  <a:lnTo>
                    <a:pt x="10" y="265"/>
                  </a:lnTo>
                  <a:lnTo>
                    <a:pt x="10" y="259"/>
                  </a:lnTo>
                  <a:lnTo>
                    <a:pt x="10" y="257"/>
                  </a:lnTo>
                  <a:lnTo>
                    <a:pt x="10" y="258"/>
                  </a:lnTo>
                  <a:lnTo>
                    <a:pt x="10" y="227"/>
                  </a:lnTo>
                  <a:lnTo>
                    <a:pt x="10" y="224"/>
                  </a:lnTo>
                  <a:lnTo>
                    <a:pt x="10" y="191"/>
                  </a:lnTo>
                  <a:lnTo>
                    <a:pt x="10" y="212"/>
                  </a:lnTo>
                  <a:lnTo>
                    <a:pt x="11" y="220"/>
                  </a:lnTo>
                  <a:lnTo>
                    <a:pt x="11" y="242"/>
                  </a:lnTo>
                  <a:lnTo>
                    <a:pt x="11" y="218"/>
                  </a:lnTo>
                  <a:lnTo>
                    <a:pt x="11" y="241"/>
                  </a:lnTo>
                  <a:lnTo>
                    <a:pt x="11" y="236"/>
                  </a:lnTo>
                  <a:lnTo>
                    <a:pt x="11" y="250"/>
                  </a:lnTo>
                  <a:lnTo>
                    <a:pt x="11" y="231"/>
                  </a:lnTo>
                  <a:lnTo>
                    <a:pt x="11" y="244"/>
                  </a:lnTo>
                  <a:lnTo>
                    <a:pt x="11" y="242"/>
                  </a:lnTo>
                  <a:lnTo>
                    <a:pt x="11" y="218"/>
                  </a:lnTo>
                  <a:lnTo>
                    <a:pt x="11" y="227"/>
                  </a:lnTo>
                  <a:lnTo>
                    <a:pt x="11" y="227"/>
                  </a:lnTo>
                  <a:lnTo>
                    <a:pt x="11" y="241"/>
                  </a:lnTo>
                  <a:lnTo>
                    <a:pt x="11" y="235"/>
                  </a:lnTo>
                  <a:lnTo>
                    <a:pt x="13" y="235"/>
                  </a:lnTo>
                  <a:lnTo>
                    <a:pt x="13" y="267"/>
                  </a:lnTo>
                  <a:lnTo>
                    <a:pt x="13" y="269"/>
                  </a:lnTo>
                  <a:lnTo>
                    <a:pt x="13" y="318"/>
                  </a:lnTo>
                  <a:lnTo>
                    <a:pt x="13" y="321"/>
                  </a:lnTo>
                  <a:lnTo>
                    <a:pt x="13" y="320"/>
                  </a:lnTo>
                  <a:lnTo>
                    <a:pt x="13" y="352"/>
                  </a:lnTo>
                  <a:lnTo>
                    <a:pt x="14" y="352"/>
                  </a:lnTo>
                  <a:lnTo>
                    <a:pt x="14" y="365"/>
                  </a:lnTo>
                  <a:lnTo>
                    <a:pt x="14" y="324"/>
                  </a:lnTo>
                  <a:lnTo>
                    <a:pt x="14" y="321"/>
                  </a:lnTo>
                  <a:lnTo>
                    <a:pt x="14" y="273"/>
                  </a:lnTo>
                  <a:lnTo>
                    <a:pt x="14" y="270"/>
                  </a:lnTo>
                  <a:lnTo>
                    <a:pt x="14" y="244"/>
                  </a:lnTo>
                  <a:lnTo>
                    <a:pt x="14" y="249"/>
                  </a:lnTo>
                  <a:lnTo>
                    <a:pt x="14" y="249"/>
                  </a:lnTo>
                  <a:lnTo>
                    <a:pt x="14" y="261"/>
                  </a:lnTo>
                  <a:lnTo>
                    <a:pt x="14" y="244"/>
                  </a:lnTo>
                  <a:lnTo>
                    <a:pt x="15" y="242"/>
                  </a:lnTo>
                  <a:lnTo>
                    <a:pt x="15" y="258"/>
                  </a:lnTo>
                  <a:lnTo>
                    <a:pt x="15" y="238"/>
                  </a:lnTo>
                  <a:lnTo>
                    <a:pt x="15" y="235"/>
                  </a:lnTo>
                  <a:lnTo>
                    <a:pt x="15" y="221"/>
                  </a:lnTo>
                  <a:lnTo>
                    <a:pt x="15" y="244"/>
                  </a:lnTo>
                  <a:lnTo>
                    <a:pt x="15" y="241"/>
                  </a:lnTo>
                  <a:lnTo>
                    <a:pt x="15" y="253"/>
                  </a:lnTo>
                  <a:lnTo>
                    <a:pt x="15" y="225"/>
                  </a:lnTo>
                  <a:lnTo>
                    <a:pt x="15" y="229"/>
                  </a:lnTo>
                  <a:lnTo>
                    <a:pt x="15" y="233"/>
                  </a:lnTo>
                  <a:lnTo>
                    <a:pt x="15" y="235"/>
                  </a:lnTo>
                  <a:lnTo>
                    <a:pt x="15" y="202"/>
                  </a:lnTo>
                  <a:lnTo>
                    <a:pt x="17" y="202"/>
                  </a:lnTo>
                  <a:lnTo>
                    <a:pt x="17" y="174"/>
                  </a:lnTo>
                  <a:lnTo>
                    <a:pt x="17" y="182"/>
                  </a:lnTo>
                  <a:lnTo>
                    <a:pt x="17" y="178"/>
                  </a:lnTo>
                  <a:lnTo>
                    <a:pt x="17" y="147"/>
                  </a:lnTo>
                  <a:lnTo>
                    <a:pt x="17" y="166"/>
                  </a:lnTo>
                  <a:lnTo>
                    <a:pt x="17" y="165"/>
                  </a:lnTo>
                  <a:lnTo>
                    <a:pt x="17" y="195"/>
                  </a:lnTo>
                  <a:lnTo>
                    <a:pt x="17" y="191"/>
                  </a:lnTo>
                  <a:lnTo>
                    <a:pt x="18" y="191"/>
                  </a:lnTo>
                  <a:lnTo>
                    <a:pt x="18" y="183"/>
                  </a:lnTo>
                  <a:lnTo>
                    <a:pt x="18" y="212"/>
                  </a:lnTo>
                  <a:lnTo>
                    <a:pt x="18" y="208"/>
                  </a:lnTo>
                  <a:lnTo>
                    <a:pt x="18" y="233"/>
                  </a:lnTo>
                  <a:lnTo>
                    <a:pt x="18" y="236"/>
                  </a:lnTo>
                  <a:lnTo>
                    <a:pt x="18" y="249"/>
                  </a:lnTo>
                  <a:lnTo>
                    <a:pt x="18" y="233"/>
                  </a:lnTo>
                  <a:lnTo>
                    <a:pt x="18" y="244"/>
                  </a:lnTo>
                  <a:lnTo>
                    <a:pt x="18" y="250"/>
                  </a:lnTo>
                  <a:lnTo>
                    <a:pt x="18" y="275"/>
                  </a:lnTo>
                  <a:lnTo>
                    <a:pt x="18" y="246"/>
                  </a:lnTo>
                  <a:lnTo>
                    <a:pt x="18" y="266"/>
                  </a:lnTo>
                  <a:lnTo>
                    <a:pt x="19" y="266"/>
                  </a:lnTo>
                  <a:lnTo>
                    <a:pt x="19" y="263"/>
                  </a:lnTo>
                  <a:lnTo>
                    <a:pt x="19" y="299"/>
                  </a:lnTo>
                  <a:lnTo>
                    <a:pt x="19" y="300"/>
                  </a:lnTo>
                  <a:lnTo>
                    <a:pt x="19" y="310"/>
                  </a:lnTo>
                  <a:lnTo>
                    <a:pt x="19" y="293"/>
                  </a:lnTo>
                  <a:lnTo>
                    <a:pt x="19" y="296"/>
                  </a:lnTo>
                  <a:lnTo>
                    <a:pt x="19" y="299"/>
                  </a:lnTo>
                  <a:lnTo>
                    <a:pt x="19" y="258"/>
                  </a:lnTo>
                  <a:lnTo>
                    <a:pt x="19" y="261"/>
                  </a:lnTo>
                  <a:lnTo>
                    <a:pt x="19" y="259"/>
                  </a:lnTo>
                  <a:lnTo>
                    <a:pt x="19" y="261"/>
                  </a:lnTo>
                  <a:lnTo>
                    <a:pt x="19" y="240"/>
                  </a:lnTo>
                  <a:lnTo>
                    <a:pt x="19" y="259"/>
                  </a:lnTo>
                  <a:lnTo>
                    <a:pt x="21" y="259"/>
                  </a:lnTo>
                  <a:lnTo>
                    <a:pt x="21" y="275"/>
                  </a:lnTo>
                  <a:lnTo>
                    <a:pt x="21" y="269"/>
                  </a:lnTo>
                  <a:lnTo>
                    <a:pt x="21" y="267"/>
                  </a:lnTo>
                  <a:lnTo>
                    <a:pt x="21" y="274"/>
                  </a:lnTo>
                  <a:lnTo>
                    <a:pt x="21" y="258"/>
                  </a:lnTo>
                  <a:lnTo>
                    <a:pt x="21" y="259"/>
                  </a:lnTo>
                  <a:lnTo>
                    <a:pt x="21" y="255"/>
                  </a:lnTo>
                  <a:lnTo>
                    <a:pt x="21" y="244"/>
                  </a:lnTo>
                  <a:lnTo>
                    <a:pt x="21" y="275"/>
                  </a:lnTo>
                  <a:lnTo>
                    <a:pt x="21" y="275"/>
                  </a:lnTo>
                  <a:lnTo>
                    <a:pt x="21" y="287"/>
                  </a:lnTo>
                  <a:lnTo>
                    <a:pt x="21" y="286"/>
                  </a:lnTo>
                  <a:lnTo>
                    <a:pt x="22" y="288"/>
                  </a:lnTo>
                  <a:lnTo>
                    <a:pt x="22" y="300"/>
                  </a:lnTo>
                  <a:lnTo>
                    <a:pt x="22" y="284"/>
                  </a:lnTo>
                  <a:lnTo>
                    <a:pt x="22" y="288"/>
                  </a:lnTo>
                  <a:lnTo>
                    <a:pt x="22" y="290"/>
                  </a:lnTo>
                  <a:lnTo>
                    <a:pt x="22" y="297"/>
                  </a:lnTo>
                  <a:lnTo>
                    <a:pt x="22" y="291"/>
                  </a:lnTo>
                  <a:lnTo>
                    <a:pt x="22" y="291"/>
                  </a:lnTo>
                  <a:lnTo>
                    <a:pt x="22" y="276"/>
                  </a:lnTo>
                  <a:lnTo>
                    <a:pt x="22" y="290"/>
                  </a:lnTo>
                  <a:lnTo>
                    <a:pt x="23" y="287"/>
                  </a:lnTo>
                  <a:lnTo>
                    <a:pt x="23" y="257"/>
                  </a:lnTo>
                  <a:lnTo>
                    <a:pt x="23" y="261"/>
                  </a:lnTo>
                  <a:lnTo>
                    <a:pt x="23" y="255"/>
                  </a:lnTo>
                  <a:lnTo>
                    <a:pt x="23" y="227"/>
                  </a:lnTo>
                  <a:lnTo>
                    <a:pt x="23" y="228"/>
                  </a:lnTo>
                  <a:lnTo>
                    <a:pt x="23" y="227"/>
                  </a:lnTo>
                  <a:lnTo>
                    <a:pt x="23" y="219"/>
                  </a:lnTo>
                  <a:lnTo>
                    <a:pt x="23" y="241"/>
                  </a:lnTo>
                  <a:lnTo>
                    <a:pt x="23" y="242"/>
                  </a:lnTo>
                  <a:lnTo>
                    <a:pt x="23" y="237"/>
                  </a:lnTo>
                  <a:lnTo>
                    <a:pt x="23" y="257"/>
                  </a:lnTo>
                  <a:lnTo>
                    <a:pt x="25" y="254"/>
                  </a:lnTo>
                  <a:lnTo>
                    <a:pt x="25" y="263"/>
                  </a:lnTo>
                  <a:lnTo>
                    <a:pt x="25" y="240"/>
                  </a:lnTo>
                  <a:lnTo>
                    <a:pt x="25" y="244"/>
                  </a:lnTo>
                  <a:lnTo>
                    <a:pt x="25" y="207"/>
                  </a:lnTo>
                  <a:lnTo>
                    <a:pt x="25" y="212"/>
                  </a:lnTo>
                  <a:lnTo>
                    <a:pt x="25" y="181"/>
                  </a:lnTo>
                  <a:lnTo>
                    <a:pt x="25" y="198"/>
                  </a:lnTo>
                  <a:lnTo>
                    <a:pt x="25" y="198"/>
                  </a:lnTo>
                  <a:lnTo>
                    <a:pt x="25" y="165"/>
                  </a:lnTo>
                  <a:lnTo>
                    <a:pt x="25" y="176"/>
                  </a:lnTo>
                  <a:lnTo>
                    <a:pt x="26" y="174"/>
                  </a:lnTo>
                  <a:lnTo>
                    <a:pt x="26" y="189"/>
                  </a:lnTo>
                  <a:lnTo>
                    <a:pt x="26" y="185"/>
                  </a:lnTo>
                  <a:lnTo>
                    <a:pt x="26" y="185"/>
                  </a:lnTo>
                  <a:lnTo>
                    <a:pt x="26" y="200"/>
                  </a:lnTo>
                  <a:lnTo>
                    <a:pt x="26" y="172"/>
                  </a:lnTo>
                  <a:lnTo>
                    <a:pt x="26" y="200"/>
                  </a:lnTo>
                  <a:lnTo>
                    <a:pt x="26" y="200"/>
                  </a:lnTo>
                  <a:lnTo>
                    <a:pt x="26" y="203"/>
                  </a:lnTo>
                  <a:lnTo>
                    <a:pt x="26" y="182"/>
                  </a:lnTo>
                  <a:lnTo>
                    <a:pt x="26" y="187"/>
                  </a:lnTo>
                  <a:lnTo>
                    <a:pt x="27" y="189"/>
                  </a:lnTo>
                  <a:lnTo>
                    <a:pt x="27" y="191"/>
                  </a:lnTo>
                  <a:lnTo>
                    <a:pt x="27" y="180"/>
                  </a:lnTo>
                  <a:lnTo>
                    <a:pt x="27" y="186"/>
                  </a:lnTo>
                  <a:lnTo>
                    <a:pt x="27" y="183"/>
                  </a:lnTo>
                  <a:lnTo>
                    <a:pt x="27" y="186"/>
                  </a:lnTo>
                  <a:lnTo>
                    <a:pt x="27" y="163"/>
                  </a:lnTo>
                  <a:lnTo>
                    <a:pt x="27" y="168"/>
                  </a:lnTo>
                  <a:lnTo>
                    <a:pt x="27" y="164"/>
                  </a:lnTo>
                  <a:lnTo>
                    <a:pt x="27" y="119"/>
                  </a:lnTo>
                  <a:lnTo>
                    <a:pt x="27" y="125"/>
                  </a:lnTo>
                  <a:lnTo>
                    <a:pt x="27" y="50"/>
                  </a:lnTo>
                  <a:lnTo>
                    <a:pt x="27" y="54"/>
                  </a:lnTo>
                  <a:lnTo>
                    <a:pt x="28" y="54"/>
                  </a:lnTo>
                  <a:lnTo>
                    <a:pt x="28" y="59"/>
                  </a:lnTo>
                  <a:lnTo>
                    <a:pt x="28" y="35"/>
                  </a:lnTo>
                  <a:lnTo>
                    <a:pt x="28" y="33"/>
                  </a:lnTo>
                  <a:lnTo>
                    <a:pt x="28" y="0"/>
                  </a:lnTo>
                  <a:lnTo>
                    <a:pt x="28" y="16"/>
                  </a:lnTo>
                  <a:lnTo>
                    <a:pt x="28" y="20"/>
                  </a:lnTo>
                  <a:lnTo>
                    <a:pt x="28" y="38"/>
                  </a:lnTo>
                  <a:lnTo>
                    <a:pt x="28" y="20"/>
                  </a:lnTo>
                  <a:lnTo>
                    <a:pt x="28" y="32"/>
                  </a:lnTo>
                  <a:lnTo>
                    <a:pt x="28" y="30"/>
                  </a:lnTo>
                  <a:lnTo>
                    <a:pt x="28" y="33"/>
                  </a:lnTo>
                  <a:lnTo>
                    <a:pt x="28" y="22"/>
                  </a:lnTo>
                  <a:lnTo>
                    <a:pt x="28" y="26"/>
                  </a:lnTo>
                  <a:lnTo>
                    <a:pt x="30" y="25"/>
                  </a:lnTo>
                  <a:lnTo>
                    <a:pt x="30" y="8"/>
                  </a:lnTo>
                  <a:lnTo>
                    <a:pt x="30" y="37"/>
                  </a:lnTo>
                  <a:lnTo>
                    <a:pt x="30" y="35"/>
                  </a:lnTo>
                  <a:lnTo>
                    <a:pt x="30" y="66"/>
                  </a:lnTo>
                  <a:lnTo>
                    <a:pt x="30" y="70"/>
                  </a:lnTo>
                  <a:lnTo>
                    <a:pt x="30" y="105"/>
                  </a:lnTo>
                  <a:lnTo>
                    <a:pt x="30" y="104"/>
                  </a:lnTo>
                  <a:lnTo>
                    <a:pt x="31" y="97"/>
                  </a:lnTo>
                  <a:lnTo>
                    <a:pt x="31" y="121"/>
                  </a:lnTo>
                  <a:lnTo>
                    <a:pt x="31" y="119"/>
                  </a:lnTo>
                  <a:lnTo>
                    <a:pt x="31" y="102"/>
                  </a:lnTo>
                  <a:lnTo>
                    <a:pt x="31" y="128"/>
                  </a:lnTo>
                  <a:lnTo>
                    <a:pt x="31" y="132"/>
                  </a:lnTo>
                  <a:lnTo>
                    <a:pt x="31" y="157"/>
                  </a:lnTo>
                  <a:lnTo>
                    <a:pt x="31" y="153"/>
                  </a:lnTo>
                  <a:lnTo>
                    <a:pt x="31" y="157"/>
                  </a:lnTo>
                  <a:lnTo>
                    <a:pt x="31" y="185"/>
                  </a:lnTo>
                  <a:lnTo>
                    <a:pt x="31" y="169"/>
                  </a:lnTo>
                  <a:lnTo>
                    <a:pt x="32" y="169"/>
                  </a:lnTo>
                  <a:lnTo>
                    <a:pt x="32" y="172"/>
                  </a:lnTo>
                  <a:lnTo>
                    <a:pt x="32" y="148"/>
                  </a:lnTo>
                  <a:lnTo>
                    <a:pt x="32" y="169"/>
                  </a:lnTo>
                  <a:lnTo>
                    <a:pt x="32" y="170"/>
                  </a:lnTo>
                  <a:lnTo>
                    <a:pt x="32" y="187"/>
                  </a:lnTo>
                  <a:lnTo>
                    <a:pt x="32" y="177"/>
                  </a:lnTo>
                  <a:lnTo>
                    <a:pt x="32" y="176"/>
                  </a:lnTo>
                  <a:lnTo>
                    <a:pt x="32" y="181"/>
                  </a:lnTo>
                  <a:lnTo>
                    <a:pt x="32" y="16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41" name="Freeform 14"/>
            <p:cNvSpPr>
              <a:spLocks/>
            </p:cNvSpPr>
            <p:nvPr/>
          </p:nvSpPr>
          <p:spPr bwMode="auto">
            <a:xfrm>
              <a:off x="7086601" y="4225926"/>
              <a:ext cx="52388" cy="628650"/>
            </a:xfrm>
            <a:custGeom>
              <a:avLst/>
              <a:gdLst>
                <a:gd name="T0" fmla="*/ 0 w 33"/>
                <a:gd name="T1" fmla="*/ 211 h 396"/>
                <a:gd name="T2" fmla="*/ 1 w 33"/>
                <a:gd name="T3" fmla="*/ 215 h 396"/>
                <a:gd name="T4" fmla="*/ 1 w 33"/>
                <a:gd name="T5" fmla="*/ 220 h 396"/>
                <a:gd name="T6" fmla="*/ 3 w 33"/>
                <a:gd name="T7" fmla="*/ 220 h 396"/>
                <a:gd name="T8" fmla="*/ 3 w 33"/>
                <a:gd name="T9" fmla="*/ 210 h 396"/>
                <a:gd name="T10" fmla="*/ 3 w 33"/>
                <a:gd name="T11" fmla="*/ 235 h 396"/>
                <a:gd name="T12" fmla="*/ 4 w 33"/>
                <a:gd name="T13" fmla="*/ 184 h 396"/>
                <a:gd name="T14" fmla="*/ 4 w 33"/>
                <a:gd name="T15" fmla="*/ 194 h 396"/>
                <a:gd name="T16" fmla="*/ 5 w 33"/>
                <a:gd name="T17" fmla="*/ 219 h 396"/>
                <a:gd name="T18" fmla="*/ 5 w 33"/>
                <a:gd name="T19" fmla="*/ 184 h 396"/>
                <a:gd name="T20" fmla="*/ 6 w 33"/>
                <a:gd name="T21" fmla="*/ 230 h 396"/>
                <a:gd name="T22" fmla="*/ 6 w 33"/>
                <a:gd name="T23" fmla="*/ 224 h 396"/>
                <a:gd name="T24" fmla="*/ 6 w 33"/>
                <a:gd name="T25" fmla="*/ 235 h 396"/>
                <a:gd name="T26" fmla="*/ 8 w 33"/>
                <a:gd name="T27" fmla="*/ 248 h 396"/>
                <a:gd name="T28" fmla="*/ 8 w 33"/>
                <a:gd name="T29" fmla="*/ 294 h 396"/>
                <a:gd name="T30" fmla="*/ 8 w 33"/>
                <a:gd name="T31" fmla="*/ 312 h 396"/>
                <a:gd name="T32" fmla="*/ 9 w 33"/>
                <a:gd name="T33" fmla="*/ 315 h 396"/>
                <a:gd name="T34" fmla="*/ 9 w 33"/>
                <a:gd name="T35" fmla="*/ 328 h 396"/>
                <a:gd name="T36" fmla="*/ 10 w 33"/>
                <a:gd name="T37" fmla="*/ 329 h 396"/>
                <a:gd name="T38" fmla="*/ 10 w 33"/>
                <a:gd name="T39" fmla="*/ 363 h 396"/>
                <a:gd name="T40" fmla="*/ 12 w 33"/>
                <a:gd name="T41" fmla="*/ 372 h 396"/>
                <a:gd name="T42" fmla="*/ 12 w 33"/>
                <a:gd name="T43" fmla="*/ 389 h 396"/>
                <a:gd name="T44" fmla="*/ 12 w 33"/>
                <a:gd name="T45" fmla="*/ 383 h 396"/>
                <a:gd name="T46" fmla="*/ 13 w 33"/>
                <a:gd name="T47" fmla="*/ 371 h 396"/>
                <a:gd name="T48" fmla="*/ 13 w 33"/>
                <a:gd name="T49" fmla="*/ 337 h 396"/>
                <a:gd name="T50" fmla="*/ 13 w 33"/>
                <a:gd name="T51" fmla="*/ 338 h 396"/>
                <a:gd name="T52" fmla="*/ 14 w 33"/>
                <a:gd name="T53" fmla="*/ 338 h 396"/>
                <a:gd name="T54" fmla="*/ 14 w 33"/>
                <a:gd name="T55" fmla="*/ 379 h 396"/>
                <a:gd name="T56" fmla="*/ 16 w 33"/>
                <a:gd name="T57" fmla="*/ 351 h 396"/>
                <a:gd name="T58" fmla="*/ 16 w 33"/>
                <a:gd name="T59" fmla="*/ 283 h 396"/>
                <a:gd name="T60" fmla="*/ 16 w 33"/>
                <a:gd name="T61" fmla="*/ 258 h 396"/>
                <a:gd name="T62" fmla="*/ 17 w 33"/>
                <a:gd name="T63" fmla="*/ 296 h 396"/>
                <a:gd name="T64" fmla="*/ 17 w 33"/>
                <a:gd name="T65" fmla="*/ 316 h 396"/>
                <a:gd name="T66" fmla="*/ 18 w 33"/>
                <a:gd name="T67" fmla="*/ 350 h 396"/>
                <a:gd name="T68" fmla="*/ 18 w 33"/>
                <a:gd name="T69" fmla="*/ 320 h 396"/>
                <a:gd name="T70" fmla="*/ 20 w 33"/>
                <a:gd name="T71" fmla="*/ 349 h 396"/>
                <a:gd name="T72" fmla="*/ 20 w 33"/>
                <a:gd name="T73" fmla="*/ 351 h 396"/>
                <a:gd name="T74" fmla="*/ 20 w 33"/>
                <a:gd name="T75" fmla="*/ 350 h 396"/>
                <a:gd name="T76" fmla="*/ 21 w 33"/>
                <a:gd name="T77" fmla="*/ 371 h 396"/>
                <a:gd name="T78" fmla="*/ 21 w 33"/>
                <a:gd name="T79" fmla="*/ 363 h 396"/>
                <a:gd name="T80" fmla="*/ 22 w 33"/>
                <a:gd name="T81" fmla="*/ 337 h 396"/>
                <a:gd name="T82" fmla="*/ 22 w 33"/>
                <a:gd name="T83" fmla="*/ 340 h 396"/>
                <a:gd name="T84" fmla="*/ 22 w 33"/>
                <a:gd name="T85" fmla="*/ 337 h 396"/>
                <a:gd name="T86" fmla="*/ 23 w 33"/>
                <a:gd name="T87" fmla="*/ 382 h 396"/>
                <a:gd name="T88" fmla="*/ 23 w 33"/>
                <a:gd name="T89" fmla="*/ 389 h 396"/>
                <a:gd name="T90" fmla="*/ 25 w 33"/>
                <a:gd name="T91" fmla="*/ 392 h 396"/>
                <a:gd name="T92" fmla="*/ 25 w 33"/>
                <a:gd name="T93" fmla="*/ 385 h 396"/>
                <a:gd name="T94" fmla="*/ 25 w 33"/>
                <a:gd name="T95" fmla="*/ 321 h 396"/>
                <a:gd name="T96" fmla="*/ 26 w 33"/>
                <a:gd name="T97" fmla="*/ 308 h 396"/>
                <a:gd name="T98" fmla="*/ 26 w 33"/>
                <a:gd name="T99" fmla="*/ 334 h 396"/>
                <a:gd name="T100" fmla="*/ 27 w 33"/>
                <a:gd name="T101" fmla="*/ 328 h 396"/>
                <a:gd name="T102" fmla="*/ 27 w 33"/>
                <a:gd name="T103" fmla="*/ 287 h 396"/>
                <a:gd name="T104" fmla="*/ 29 w 33"/>
                <a:gd name="T105" fmla="*/ 20 h 396"/>
                <a:gd name="T106" fmla="*/ 29 w 33"/>
                <a:gd name="T107" fmla="*/ 69 h 396"/>
                <a:gd name="T108" fmla="*/ 30 w 33"/>
                <a:gd name="T109" fmla="*/ 103 h 396"/>
                <a:gd name="T110" fmla="*/ 30 w 33"/>
                <a:gd name="T111" fmla="*/ 80 h 396"/>
                <a:gd name="T112" fmla="*/ 31 w 33"/>
                <a:gd name="T113" fmla="*/ 80 h 396"/>
                <a:gd name="T114" fmla="*/ 31 w 33"/>
                <a:gd name="T115" fmla="*/ 128 h 396"/>
                <a:gd name="T116" fmla="*/ 33 w 33"/>
                <a:gd name="T117" fmla="*/ 104 h 396"/>
                <a:gd name="T118" fmla="*/ 33 w 33"/>
                <a:gd name="T119" fmla="*/ 0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96">
                  <a:moveTo>
                    <a:pt x="0" y="230"/>
                  </a:moveTo>
                  <a:lnTo>
                    <a:pt x="0" y="252"/>
                  </a:lnTo>
                  <a:lnTo>
                    <a:pt x="0" y="251"/>
                  </a:lnTo>
                  <a:lnTo>
                    <a:pt x="0" y="256"/>
                  </a:lnTo>
                  <a:lnTo>
                    <a:pt x="0" y="211"/>
                  </a:lnTo>
                  <a:lnTo>
                    <a:pt x="0" y="217"/>
                  </a:lnTo>
                  <a:lnTo>
                    <a:pt x="0" y="213"/>
                  </a:lnTo>
                  <a:lnTo>
                    <a:pt x="0" y="179"/>
                  </a:lnTo>
                  <a:lnTo>
                    <a:pt x="1" y="181"/>
                  </a:lnTo>
                  <a:lnTo>
                    <a:pt x="1" y="215"/>
                  </a:lnTo>
                  <a:lnTo>
                    <a:pt x="1" y="210"/>
                  </a:lnTo>
                  <a:lnTo>
                    <a:pt x="1" y="186"/>
                  </a:lnTo>
                  <a:lnTo>
                    <a:pt x="1" y="201"/>
                  </a:lnTo>
                  <a:lnTo>
                    <a:pt x="1" y="200"/>
                  </a:lnTo>
                  <a:lnTo>
                    <a:pt x="1" y="220"/>
                  </a:lnTo>
                  <a:lnTo>
                    <a:pt x="1" y="215"/>
                  </a:lnTo>
                  <a:lnTo>
                    <a:pt x="3" y="222"/>
                  </a:lnTo>
                  <a:lnTo>
                    <a:pt x="3" y="239"/>
                  </a:lnTo>
                  <a:lnTo>
                    <a:pt x="3" y="218"/>
                  </a:lnTo>
                  <a:lnTo>
                    <a:pt x="3" y="220"/>
                  </a:lnTo>
                  <a:lnTo>
                    <a:pt x="3" y="198"/>
                  </a:lnTo>
                  <a:lnTo>
                    <a:pt x="3" y="227"/>
                  </a:lnTo>
                  <a:lnTo>
                    <a:pt x="3" y="227"/>
                  </a:lnTo>
                  <a:lnTo>
                    <a:pt x="3" y="228"/>
                  </a:lnTo>
                  <a:lnTo>
                    <a:pt x="3" y="210"/>
                  </a:lnTo>
                  <a:lnTo>
                    <a:pt x="3" y="215"/>
                  </a:lnTo>
                  <a:lnTo>
                    <a:pt x="3" y="222"/>
                  </a:lnTo>
                  <a:lnTo>
                    <a:pt x="3" y="239"/>
                  </a:lnTo>
                  <a:lnTo>
                    <a:pt x="3" y="219"/>
                  </a:lnTo>
                  <a:lnTo>
                    <a:pt x="3" y="235"/>
                  </a:lnTo>
                  <a:lnTo>
                    <a:pt x="4" y="234"/>
                  </a:lnTo>
                  <a:lnTo>
                    <a:pt x="4" y="239"/>
                  </a:lnTo>
                  <a:lnTo>
                    <a:pt x="4" y="220"/>
                  </a:lnTo>
                  <a:lnTo>
                    <a:pt x="4" y="220"/>
                  </a:lnTo>
                  <a:lnTo>
                    <a:pt x="4" y="184"/>
                  </a:lnTo>
                  <a:lnTo>
                    <a:pt x="4" y="189"/>
                  </a:lnTo>
                  <a:lnTo>
                    <a:pt x="4" y="190"/>
                  </a:lnTo>
                  <a:lnTo>
                    <a:pt x="4" y="207"/>
                  </a:lnTo>
                  <a:lnTo>
                    <a:pt x="4" y="188"/>
                  </a:lnTo>
                  <a:lnTo>
                    <a:pt x="4" y="194"/>
                  </a:lnTo>
                  <a:lnTo>
                    <a:pt x="4" y="196"/>
                  </a:lnTo>
                  <a:lnTo>
                    <a:pt x="4" y="232"/>
                  </a:lnTo>
                  <a:lnTo>
                    <a:pt x="4" y="223"/>
                  </a:lnTo>
                  <a:lnTo>
                    <a:pt x="5" y="218"/>
                  </a:lnTo>
                  <a:lnTo>
                    <a:pt x="5" y="219"/>
                  </a:lnTo>
                  <a:lnTo>
                    <a:pt x="5" y="190"/>
                  </a:lnTo>
                  <a:lnTo>
                    <a:pt x="5" y="198"/>
                  </a:lnTo>
                  <a:lnTo>
                    <a:pt x="5" y="198"/>
                  </a:lnTo>
                  <a:lnTo>
                    <a:pt x="5" y="202"/>
                  </a:lnTo>
                  <a:lnTo>
                    <a:pt x="5" y="184"/>
                  </a:lnTo>
                  <a:lnTo>
                    <a:pt x="5" y="198"/>
                  </a:lnTo>
                  <a:lnTo>
                    <a:pt x="5" y="201"/>
                  </a:lnTo>
                  <a:lnTo>
                    <a:pt x="5" y="227"/>
                  </a:lnTo>
                  <a:lnTo>
                    <a:pt x="5" y="224"/>
                  </a:lnTo>
                  <a:lnTo>
                    <a:pt x="6" y="230"/>
                  </a:lnTo>
                  <a:lnTo>
                    <a:pt x="6" y="213"/>
                  </a:lnTo>
                  <a:lnTo>
                    <a:pt x="6" y="235"/>
                  </a:lnTo>
                  <a:lnTo>
                    <a:pt x="6" y="234"/>
                  </a:lnTo>
                  <a:lnTo>
                    <a:pt x="6" y="247"/>
                  </a:lnTo>
                  <a:lnTo>
                    <a:pt x="6" y="224"/>
                  </a:lnTo>
                  <a:lnTo>
                    <a:pt x="6" y="236"/>
                  </a:lnTo>
                  <a:lnTo>
                    <a:pt x="6" y="239"/>
                  </a:lnTo>
                  <a:lnTo>
                    <a:pt x="6" y="253"/>
                  </a:lnTo>
                  <a:lnTo>
                    <a:pt x="6" y="238"/>
                  </a:lnTo>
                  <a:lnTo>
                    <a:pt x="6" y="235"/>
                  </a:lnTo>
                  <a:lnTo>
                    <a:pt x="6" y="248"/>
                  </a:lnTo>
                  <a:lnTo>
                    <a:pt x="6" y="243"/>
                  </a:lnTo>
                  <a:lnTo>
                    <a:pt x="8" y="239"/>
                  </a:lnTo>
                  <a:lnTo>
                    <a:pt x="8" y="220"/>
                  </a:lnTo>
                  <a:lnTo>
                    <a:pt x="8" y="248"/>
                  </a:lnTo>
                  <a:lnTo>
                    <a:pt x="8" y="251"/>
                  </a:lnTo>
                  <a:lnTo>
                    <a:pt x="8" y="266"/>
                  </a:lnTo>
                  <a:lnTo>
                    <a:pt x="8" y="256"/>
                  </a:lnTo>
                  <a:lnTo>
                    <a:pt x="8" y="256"/>
                  </a:lnTo>
                  <a:lnTo>
                    <a:pt x="8" y="294"/>
                  </a:lnTo>
                  <a:lnTo>
                    <a:pt x="8" y="289"/>
                  </a:lnTo>
                  <a:lnTo>
                    <a:pt x="8" y="290"/>
                  </a:lnTo>
                  <a:lnTo>
                    <a:pt x="8" y="313"/>
                  </a:lnTo>
                  <a:lnTo>
                    <a:pt x="8" y="281"/>
                  </a:lnTo>
                  <a:lnTo>
                    <a:pt x="8" y="312"/>
                  </a:lnTo>
                  <a:lnTo>
                    <a:pt x="9" y="319"/>
                  </a:lnTo>
                  <a:lnTo>
                    <a:pt x="9" y="321"/>
                  </a:lnTo>
                  <a:lnTo>
                    <a:pt x="9" y="304"/>
                  </a:lnTo>
                  <a:lnTo>
                    <a:pt x="9" y="316"/>
                  </a:lnTo>
                  <a:lnTo>
                    <a:pt x="9" y="315"/>
                  </a:lnTo>
                  <a:lnTo>
                    <a:pt x="9" y="344"/>
                  </a:lnTo>
                  <a:lnTo>
                    <a:pt x="9" y="340"/>
                  </a:lnTo>
                  <a:lnTo>
                    <a:pt x="9" y="342"/>
                  </a:lnTo>
                  <a:lnTo>
                    <a:pt x="9" y="345"/>
                  </a:lnTo>
                  <a:lnTo>
                    <a:pt x="9" y="328"/>
                  </a:lnTo>
                  <a:lnTo>
                    <a:pt x="9" y="337"/>
                  </a:lnTo>
                  <a:lnTo>
                    <a:pt x="10" y="338"/>
                  </a:lnTo>
                  <a:lnTo>
                    <a:pt x="10" y="341"/>
                  </a:lnTo>
                  <a:lnTo>
                    <a:pt x="10" y="321"/>
                  </a:lnTo>
                  <a:lnTo>
                    <a:pt x="10" y="329"/>
                  </a:lnTo>
                  <a:lnTo>
                    <a:pt x="10" y="330"/>
                  </a:lnTo>
                  <a:lnTo>
                    <a:pt x="10" y="342"/>
                  </a:lnTo>
                  <a:lnTo>
                    <a:pt x="10" y="325"/>
                  </a:lnTo>
                  <a:lnTo>
                    <a:pt x="10" y="324"/>
                  </a:lnTo>
                  <a:lnTo>
                    <a:pt x="10" y="363"/>
                  </a:lnTo>
                  <a:lnTo>
                    <a:pt x="10" y="362"/>
                  </a:lnTo>
                  <a:lnTo>
                    <a:pt x="10" y="362"/>
                  </a:lnTo>
                  <a:lnTo>
                    <a:pt x="10" y="349"/>
                  </a:lnTo>
                  <a:lnTo>
                    <a:pt x="10" y="371"/>
                  </a:lnTo>
                  <a:lnTo>
                    <a:pt x="12" y="372"/>
                  </a:lnTo>
                  <a:lnTo>
                    <a:pt x="12" y="378"/>
                  </a:lnTo>
                  <a:lnTo>
                    <a:pt x="12" y="354"/>
                  </a:lnTo>
                  <a:lnTo>
                    <a:pt x="12" y="365"/>
                  </a:lnTo>
                  <a:lnTo>
                    <a:pt x="12" y="365"/>
                  </a:lnTo>
                  <a:lnTo>
                    <a:pt x="12" y="389"/>
                  </a:lnTo>
                  <a:lnTo>
                    <a:pt x="12" y="388"/>
                  </a:lnTo>
                  <a:lnTo>
                    <a:pt x="12" y="389"/>
                  </a:lnTo>
                  <a:lnTo>
                    <a:pt x="12" y="392"/>
                  </a:lnTo>
                  <a:lnTo>
                    <a:pt x="12" y="374"/>
                  </a:lnTo>
                  <a:lnTo>
                    <a:pt x="12" y="383"/>
                  </a:lnTo>
                  <a:lnTo>
                    <a:pt x="12" y="379"/>
                  </a:lnTo>
                  <a:lnTo>
                    <a:pt x="12" y="383"/>
                  </a:lnTo>
                  <a:lnTo>
                    <a:pt x="12" y="357"/>
                  </a:lnTo>
                  <a:lnTo>
                    <a:pt x="12" y="371"/>
                  </a:lnTo>
                  <a:lnTo>
                    <a:pt x="13" y="371"/>
                  </a:lnTo>
                  <a:lnTo>
                    <a:pt x="13" y="383"/>
                  </a:lnTo>
                  <a:lnTo>
                    <a:pt x="13" y="354"/>
                  </a:lnTo>
                  <a:lnTo>
                    <a:pt x="13" y="338"/>
                  </a:lnTo>
                  <a:lnTo>
                    <a:pt x="13" y="345"/>
                  </a:lnTo>
                  <a:lnTo>
                    <a:pt x="13" y="337"/>
                  </a:lnTo>
                  <a:lnTo>
                    <a:pt x="13" y="342"/>
                  </a:lnTo>
                  <a:lnTo>
                    <a:pt x="13" y="341"/>
                  </a:lnTo>
                  <a:lnTo>
                    <a:pt x="13" y="348"/>
                  </a:lnTo>
                  <a:lnTo>
                    <a:pt x="13" y="325"/>
                  </a:lnTo>
                  <a:lnTo>
                    <a:pt x="13" y="338"/>
                  </a:lnTo>
                  <a:lnTo>
                    <a:pt x="14" y="341"/>
                  </a:lnTo>
                  <a:lnTo>
                    <a:pt x="14" y="350"/>
                  </a:lnTo>
                  <a:lnTo>
                    <a:pt x="14" y="333"/>
                  </a:lnTo>
                  <a:lnTo>
                    <a:pt x="14" y="337"/>
                  </a:lnTo>
                  <a:lnTo>
                    <a:pt x="14" y="338"/>
                  </a:lnTo>
                  <a:lnTo>
                    <a:pt x="14" y="371"/>
                  </a:lnTo>
                  <a:lnTo>
                    <a:pt x="14" y="370"/>
                  </a:lnTo>
                  <a:lnTo>
                    <a:pt x="14" y="372"/>
                  </a:lnTo>
                  <a:lnTo>
                    <a:pt x="14" y="354"/>
                  </a:lnTo>
                  <a:lnTo>
                    <a:pt x="14" y="379"/>
                  </a:lnTo>
                  <a:lnTo>
                    <a:pt x="14" y="378"/>
                  </a:lnTo>
                  <a:lnTo>
                    <a:pt x="14" y="380"/>
                  </a:lnTo>
                  <a:lnTo>
                    <a:pt x="14" y="350"/>
                  </a:lnTo>
                  <a:lnTo>
                    <a:pt x="14" y="351"/>
                  </a:lnTo>
                  <a:lnTo>
                    <a:pt x="16" y="351"/>
                  </a:lnTo>
                  <a:lnTo>
                    <a:pt x="16" y="355"/>
                  </a:lnTo>
                  <a:lnTo>
                    <a:pt x="16" y="328"/>
                  </a:lnTo>
                  <a:lnTo>
                    <a:pt x="16" y="325"/>
                  </a:lnTo>
                  <a:lnTo>
                    <a:pt x="16" y="282"/>
                  </a:lnTo>
                  <a:lnTo>
                    <a:pt x="16" y="283"/>
                  </a:lnTo>
                  <a:lnTo>
                    <a:pt x="16" y="279"/>
                  </a:lnTo>
                  <a:lnTo>
                    <a:pt x="16" y="282"/>
                  </a:lnTo>
                  <a:lnTo>
                    <a:pt x="16" y="253"/>
                  </a:lnTo>
                  <a:lnTo>
                    <a:pt x="16" y="256"/>
                  </a:lnTo>
                  <a:lnTo>
                    <a:pt x="16" y="258"/>
                  </a:lnTo>
                  <a:lnTo>
                    <a:pt x="16" y="269"/>
                  </a:lnTo>
                  <a:lnTo>
                    <a:pt x="16" y="264"/>
                  </a:lnTo>
                  <a:lnTo>
                    <a:pt x="17" y="252"/>
                  </a:lnTo>
                  <a:lnTo>
                    <a:pt x="17" y="296"/>
                  </a:lnTo>
                  <a:lnTo>
                    <a:pt x="17" y="296"/>
                  </a:lnTo>
                  <a:lnTo>
                    <a:pt x="17" y="291"/>
                  </a:lnTo>
                  <a:lnTo>
                    <a:pt x="17" y="312"/>
                  </a:lnTo>
                  <a:lnTo>
                    <a:pt x="17" y="316"/>
                  </a:lnTo>
                  <a:lnTo>
                    <a:pt x="17" y="332"/>
                  </a:lnTo>
                  <a:lnTo>
                    <a:pt x="17" y="316"/>
                  </a:lnTo>
                  <a:lnTo>
                    <a:pt x="17" y="330"/>
                  </a:lnTo>
                  <a:lnTo>
                    <a:pt x="18" y="329"/>
                  </a:lnTo>
                  <a:lnTo>
                    <a:pt x="18" y="351"/>
                  </a:lnTo>
                  <a:lnTo>
                    <a:pt x="18" y="328"/>
                  </a:lnTo>
                  <a:lnTo>
                    <a:pt x="18" y="350"/>
                  </a:lnTo>
                  <a:lnTo>
                    <a:pt x="18" y="350"/>
                  </a:lnTo>
                  <a:lnTo>
                    <a:pt x="18" y="354"/>
                  </a:lnTo>
                  <a:lnTo>
                    <a:pt x="18" y="342"/>
                  </a:lnTo>
                  <a:lnTo>
                    <a:pt x="18" y="344"/>
                  </a:lnTo>
                  <a:lnTo>
                    <a:pt x="18" y="320"/>
                  </a:lnTo>
                  <a:lnTo>
                    <a:pt x="18" y="329"/>
                  </a:lnTo>
                  <a:lnTo>
                    <a:pt x="18" y="328"/>
                  </a:lnTo>
                  <a:lnTo>
                    <a:pt x="18" y="338"/>
                  </a:lnTo>
                  <a:lnTo>
                    <a:pt x="20" y="337"/>
                  </a:lnTo>
                  <a:lnTo>
                    <a:pt x="20" y="349"/>
                  </a:lnTo>
                  <a:lnTo>
                    <a:pt x="20" y="327"/>
                  </a:lnTo>
                  <a:lnTo>
                    <a:pt x="20" y="346"/>
                  </a:lnTo>
                  <a:lnTo>
                    <a:pt x="20" y="349"/>
                  </a:lnTo>
                  <a:lnTo>
                    <a:pt x="20" y="329"/>
                  </a:lnTo>
                  <a:lnTo>
                    <a:pt x="20" y="351"/>
                  </a:lnTo>
                  <a:lnTo>
                    <a:pt x="20" y="350"/>
                  </a:lnTo>
                  <a:lnTo>
                    <a:pt x="20" y="362"/>
                  </a:lnTo>
                  <a:lnTo>
                    <a:pt x="20" y="344"/>
                  </a:lnTo>
                  <a:lnTo>
                    <a:pt x="20" y="349"/>
                  </a:lnTo>
                  <a:lnTo>
                    <a:pt x="20" y="350"/>
                  </a:lnTo>
                  <a:lnTo>
                    <a:pt x="20" y="374"/>
                  </a:lnTo>
                  <a:lnTo>
                    <a:pt x="20" y="371"/>
                  </a:lnTo>
                  <a:lnTo>
                    <a:pt x="21" y="374"/>
                  </a:lnTo>
                  <a:lnTo>
                    <a:pt x="21" y="351"/>
                  </a:lnTo>
                  <a:lnTo>
                    <a:pt x="21" y="371"/>
                  </a:lnTo>
                  <a:lnTo>
                    <a:pt x="21" y="372"/>
                  </a:lnTo>
                  <a:lnTo>
                    <a:pt x="21" y="378"/>
                  </a:lnTo>
                  <a:lnTo>
                    <a:pt x="21" y="358"/>
                  </a:lnTo>
                  <a:lnTo>
                    <a:pt x="21" y="366"/>
                  </a:lnTo>
                  <a:lnTo>
                    <a:pt x="21" y="363"/>
                  </a:lnTo>
                  <a:lnTo>
                    <a:pt x="21" y="368"/>
                  </a:lnTo>
                  <a:lnTo>
                    <a:pt x="21" y="355"/>
                  </a:lnTo>
                  <a:lnTo>
                    <a:pt x="21" y="361"/>
                  </a:lnTo>
                  <a:lnTo>
                    <a:pt x="22" y="361"/>
                  </a:lnTo>
                  <a:lnTo>
                    <a:pt x="22" y="337"/>
                  </a:lnTo>
                  <a:lnTo>
                    <a:pt x="22" y="366"/>
                  </a:lnTo>
                  <a:lnTo>
                    <a:pt x="22" y="367"/>
                  </a:lnTo>
                  <a:lnTo>
                    <a:pt x="22" y="337"/>
                  </a:lnTo>
                  <a:lnTo>
                    <a:pt x="22" y="338"/>
                  </a:lnTo>
                  <a:lnTo>
                    <a:pt x="22" y="340"/>
                  </a:lnTo>
                  <a:lnTo>
                    <a:pt x="22" y="338"/>
                  </a:lnTo>
                  <a:lnTo>
                    <a:pt x="22" y="350"/>
                  </a:lnTo>
                  <a:lnTo>
                    <a:pt x="22" y="342"/>
                  </a:lnTo>
                  <a:lnTo>
                    <a:pt x="22" y="371"/>
                  </a:lnTo>
                  <a:lnTo>
                    <a:pt x="22" y="337"/>
                  </a:lnTo>
                  <a:lnTo>
                    <a:pt x="22" y="371"/>
                  </a:lnTo>
                  <a:lnTo>
                    <a:pt x="23" y="371"/>
                  </a:lnTo>
                  <a:lnTo>
                    <a:pt x="23" y="366"/>
                  </a:lnTo>
                  <a:lnTo>
                    <a:pt x="23" y="383"/>
                  </a:lnTo>
                  <a:lnTo>
                    <a:pt x="23" y="382"/>
                  </a:lnTo>
                  <a:lnTo>
                    <a:pt x="23" y="387"/>
                  </a:lnTo>
                  <a:lnTo>
                    <a:pt x="23" y="371"/>
                  </a:lnTo>
                  <a:lnTo>
                    <a:pt x="23" y="379"/>
                  </a:lnTo>
                  <a:lnTo>
                    <a:pt x="23" y="379"/>
                  </a:lnTo>
                  <a:lnTo>
                    <a:pt x="23" y="389"/>
                  </a:lnTo>
                  <a:lnTo>
                    <a:pt x="23" y="387"/>
                  </a:lnTo>
                  <a:lnTo>
                    <a:pt x="23" y="389"/>
                  </a:lnTo>
                  <a:lnTo>
                    <a:pt x="23" y="376"/>
                  </a:lnTo>
                  <a:lnTo>
                    <a:pt x="23" y="393"/>
                  </a:lnTo>
                  <a:lnTo>
                    <a:pt x="25" y="392"/>
                  </a:lnTo>
                  <a:lnTo>
                    <a:pt x="25" y="396"/>
                  </a:lnTo>
                  <a:lnTo>
                    <a:pt x="25" y="371"/>
                  </a:lnTo>
                  <a:lnTo>
                    <a:pt x="25" y="383"/>
                  </a:lnTo>
                  <a:lnTo>
                    <a:pt x="25" y="380"/>
                  </a:lnTo>
                  <a:lnTo>
                    <a:pt x="25" y="385"/>
                  </a:lnTo>
                  <a:lnTo>
                    <a:pt x="25" y="367"/>
                  </a:lnTo>
                  <a:lnTo>
                    <a:pt x="25" y="370"/>
                  </a:lnTo>
                  <a:lnTo>
                    <a:pt x="25" y="325"/>
                  </a:lnTo>
                  <a:lnTo>
                    <a:pt x="25" y="321"/>
                  </a:lnTo>
                  <a:lnTo>
                    <a:pt x="25" y="321"/>
                  </a:lnTo>
                  <a:lnTo>
                    <a:pt x="25" y="293"/>
                  </a:lnTo>
                  <a:lnTo>
                    <a:pt x="25" y="308"/>
                  </a:lnTo>
                  <a:lnTo>
                    <a:pt x="26" y="312"/>
                  </a:lnTo>
                  <a:lnTo>
                    <a:pt x="26" y="324"/>
                  </a:lnTo>
                  <a:lnTo>
                    <a:pt x="26" y="308"/>
                  </a:lnTo>
                  <a:lnTo>
                    <a:pt x="26" y="312"/>
                  </a:lnTo>
                  <a:lnTo>
                    <a:pt x="26" y="337"/>
                  </a:lnTo>
                  <a:lnTo>
                    <a:pt x="26" y="330"/>
                  </a:lnTo>
                  <a:lnTo>
                    <a:pt x="26" y="330"/>
                  </a:lnTo>
                  <a:lnTo>
                    <a:pt x="26" y="334"/>
                  </a:lnTo>
                  <a:lnTo>
                    <a:pt x="26" y="315"/>
                  </a:lnTo>
                  <a:lnTo>
                    <a:pt x="26" y="333"/>
                  </a:lnTo>
                  <a:lnTo>
                    <a:pt x="27" y="334"/>
                  </a:lnTo>
                  <a:lnTo>
                    <a:pt x="27" y="344"/>
                  </a:lnTo>
                  <a:lnTo>
                    <a:pt x="27" y="328"/>
                  </a:lnTo>
                  <a:lnTo>
                    <a:pt x="27" y="333"/>
                  </a:lnTo>
                  <a:lnTo>
                    <a:pt x="27" y="330"/>
                  </a:lnTo>
                  <a:lnTo>
                    <a:pt x="27" y="333"/>
                  </a:lnTo>
                  <a:lnTo>
                    <a:pt x="27" y="289"/>
                  </a:lnTo>
                  <a:lnTo>
                    <a:pt x="27" y="287"/>
                  </a:lnTo>
                  <a:lnTo>
                    <a:pt x="27" y="184"/>
                  </a:lnTo>
                  <a:lnTo>
                    <a:pt x="27" y="184"/>
                  </a:lnTo>
                  <a:lnTo>
                    <a:pt x="27" y="69"/>
                  </a:lnTo>
                  <a:lnTo>
                    <a:pt x="29" y="70"/>
                  </a:lnTo>
                  <a:lnTo>
                    <a:pt x="29" y="20"/>
                  </a:lnTo>
                  <a:lnTo>
                    <a:pt x="29" y="23"/>
                  </a:lnTo>
                  <a:lnTo>
                    <a:pt x="29" y="8"/>
                  </a:lnTo>
                  <a:lnTo>
                    <a:pt x="29" y="27"/>
                  </a:lnTo>
                  <a:lnTo>
                    <a:pt x="29" y="28"/>
                  </a:lnTo>
                  <a:lnTo>
                    <a:pt x="29" y="69"/>
                  </a:lnTo>
                  <a:lnTo>
                    <a:pt x="29" y="73"/>
                  </a:lnTo>
                  <a:lnTo>
                    <a:pt x="29" y="95"/>
                  </a:lnTo>
                  <a:lnTo>
                    <a:pt x="29" y="84"/>
                  </a:lnTo>
                  <a:lnTo>
                    <a:pt x="30" y="86"/>
                  </a:lnTo>
                  <a:lnTo>
                    <a:pt x="30" y="103"/>
                  </a:lnTo>
                  <a:lnTo>
                    <a:pt x="30" y="96"/>
                  </a:lnTo>
                  <a:lnTo>
                    <a:pt x="30" y="103"/>
                  </a:lnTo>
                  <a:lnTo>
                    <a:pt x="30" y="78"/>
                  </a:lnTo>
                  <a:lnTo>
                    <a:pt x="30" y="80"/>
                  </a:lnTo>
                  <a:lnTo>
                    <a:pt x="30" y="80"/>
                  </a:lnTo>
                  <a:lnTo>
                    <a:pt x="30" y="82"/>
                  </a:lnTo>
                  <a:lnTo>
                    <a:pt x="30" y="54"/>
                  </a:lnTo>
                  <a:lnTo>
                    <a:pt x="30" y="63"/>
                  </a:lnTo>
                  <a:lnTo>
                    <a:pt x="31" y="63"/>
                  </a:lnTo>
                  <a:lnTo>
                    <a:pt x="31" y="80"/>
                  </a:lnTo>
                  <a:lnTo>
                    <a:pt x="31" y="79"/>
                  </a:lnTo>
                  <a:lnTo>
                    <a:pt x="31" y="67"/>
                  </a:lnTo>
                  <a:lnTo>
                    <a:pt x="31" y="103"/>
                  </a:lnTo>
                  <a:lnTo>
                    <a:pt x="31" y="97"/>
                  </a:lnTo>
                  <a:lnTo>
                    <a:pt x="31" y="128"/>
                  </a:lnTo>
                  <a:lnTo>
                    <a:pt x="31" y="126"/>
                  </a:lnTo>
                  <a:lnTo>
                    <a:pt x="31" y="125"/>
                  </a:lnTo>
                  <a:lnTo>
                    <a:pt x="31" y="129"/>
                  </a:lnTo>
                  <a:lnTo>
                    <a:pt x="31" y="104"/>
                  </a:lnTo>
                  <a:lnTo>
                    <a:pt x="33" y="104"/>
                  </a:lnTo>
                  <a:lnTo>
                    <a:pt x="33" y="109"/>
                  </a:lnTo>
                  <a:lnTo>
                    <a:pt x="33" y="74"/>
                  </a:lnTo>
                  <a:lnTo>
                    <a:pt x="33" y="75"/>
                  </a:lnTo>
                  <a:lnTo>
                    <a:pt x="33" y="0"/>
                  </a:lnTo>
                  <a:lnTo>
                    <a:pt x="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42" name="Freeform 15"/>
            <p:cNvSpPr>
              <a:spLocks/>
            </p:cNvSpPr>
            <p:nvPr/>
          </p:nvSpPr>
          <p:spPr bwMode="auto">
            <a:xfrm>
              <a:off x="7038976" y="4532313"/>
              <a:ext cx="47625" cy="290513"/>
            </a:xfrm>
            <a:custGeom>
              <a:avLst/>
              <a:gdLst>
                <a:gd name="T0" fmla="*/ 0 w 30"/>
                <a:gd name="T1" fmla="*/ 119 h 183"/>
                <a:gd name="T2" fmla="*/ 0 w 30"/>
                <a:gd name="T3" fmla="*/ 86 h 183"/>
                <a:gd name="T4" fmla="*/ 0 w 30"/>
                <a:gd name="T5" fmla="*/ 100 h 183"/>
                <a:gd name="T6" fmla="*/ 1 w 30"/>
                <a:gd name="T7" fmla="*/ 152 h 183"/>
                <a:gd name="T8" fmla="*/ 1 w 30"/>
                <a:gd name="T9" fmla="*/ 157 h 183"/>
                <a:gd name="T10" fmla="*/ 2 w 30"/>
                <a:gd name="T11" fmla="*/ 101 h 183"/>
                <a:gd name="T12" fmla="*/ 2 w 30"/>
                <a:gd name="T13" fmla="*/ 29 h 183"/>
                <a:gd name="T14" fmla="*/ 4 w 30"/>
                <a:gd name="T15" fmla="*/ 16 h 183"/>
                <a:gd name="T16" fmla="*/ 4 w 30"/>
                <a:gd name="T17" fmla="*/ 71 h 183"/>
                <a:gd name="T18" fmla="*/ 4 w 30"/>
                <a:gd name="T19" fmla="*/ 113 h 183"/>
                <a:gd name="T20" fmla="*/ 5 w 30"/>
                <a:gd name="T21" fmla="*/ 144 h 183"/>
                <a:gd name="T22" fmla="*/ 5 w 30"/>
                <a:gd name="T23" fmla="*/ 157 h 183"/>
                <a:gd name="T24" fmla="*/ 6 w 30"/>
                <a:gd name="T25" fmla="*/ 86 h 183"/>
                <a:gd name="T26" fmla="*/ 6 w 30"/>
                <a:gd name="T27" fmla="*/ 120 h 183"/>
                <a:gd name="T28" fmla="*/ 8 w 30"/>
                <a:gd name="T29" fmla="*/ 173 h 183"/>
                <a:gd name="T30" fmla="*/ 8 w 30"/>
                <a:gd name="T31" fmla="*/ 157 h 183"/>
                <a:gd name="T32" fmla="*/ 8 w 30"/>
                <a:gd name="T33" fmla="*/ 169 h 183"/>
                <a:gd name="T34" fmla="*/ 9 w 30"/>
                <a:gd name="T35" fmla="*/ 149 h 183"/>
                <a:gd name="T36" fmla="*/ 9 w 30"/>
                <a:gd name="T37" fmla="*/ 152 h 183"/>
                <a:gd name="T38" fmla="*/ 9 w 30"/>
                <a:gd name="T39" fmla="*/ 166 h 183"/>
                <a:gd name="T40" fmla="*/ 10 w 30"/>
                <a:gd name="T41" fmla="*/ 164 h 183"/>
                <a:gd name="T42" fmla="*/ 10 w 30"/>
                <a:gd name="T43" fmla="*/ 182 h 183"/>
                <a:gd name="T44" fmla="*/ 12 w 30"/>
                <a:gd name="T45" fmla="*/ 173 h 183"/>
                <a:gd name="T46" fmla="*/ 12 w 30"/>
                <a:gd name="T47" fmla="*/ 156 h 183"/>
                <a:gd name="T48" fmla="*/ 13 w 30"/>
                <a:gd name="T49" fmla="*/ 149 h 183"/>
                <a:gd name="T50" fmla="*/ 13 w 30"/>
                <a:gd name="T51" fmla="*/ 181 h 183"/>
                <a:gd name="T52" fmla="*/ 13 w 30"/>
                <a:gd name="T53" fmla="*/ 175 h 183"/>
                <a:gd name="T54" fmla="*/ 14 w 30"/>
                <a:gd name="T55" fmla="*/ 173 h 183"/>
                <a:gd name="T56" fmla="*/ 14 w 30"/>
                <a:gd name="T57" fmla="*/ 149 h 183"/>
                <a:gd name="T58" fmla="*/ 14 w 30"/>
                <a:gd name="T59" fmla="*/ 128 h 183"/>
                <a:gd name="T60" fmla="*/ 15 w 30"/>
                <a:gd name="T61" fmla="*/ 132 h 183"/>
                <a:gd name="T62" fmla="*/ 15 w 30"/>
                <a:gd name="T63" fmla="*/ 111 h 183"/>
                <a:gd name="T64" fmla="*/ 15 w 30"/>
                <a:gd name="T65" fmla="*/ 135 h 183"/>
                <a:gd name="T66" fmla="*/ 17 w 30"/>
                <a:gd name="T67" fmla="*/ 145 h 183"/>
                <a:gd name="T68" fmla="*/ 17 w 30"/>
                <a:gd name="T69" fmla="*/ 160 h 183"/>
                <a:gd name="T70" fmla="*/ 18 w 30"/>
                <a:gd name="T71" fmla="*/ 166 h 183"/>
                <a:gd name="T72" fmla="*/ 18 w 30"/>
                <a:gd name="T73" fmla="*/ 101 h 183"/>
                <a:gd name="T74" fmla="*/ 19 w 30"/>
                <a:gd name="T75" fmla="*/ 127 h 183"/>
                <a:gd name="T76" fmla="*/ 19 w 30"/>
                <a:gd name="T77" fmla="*/ 132 h 183"/>
                <a:gd name="T78" fmla="*/ 19 w 30"/>
                <a:gd name="T79" fmla="*/ 152 h 183"/>
                <a:gd name="T80" fmla="*/ 21 w 30"/>
                <a:gd name="T81" fmla="*/ 153 h 183"/>
                <a:gd name="T82" fmla="*/ 21 w 30"/>
                <a:gd name="T83" fmla="*/ 152 h 183"/>
                <a:gd name="T84" fmla="*/ 21 w 30"/>
                <a:gd name="T85" fmla="*/ 130 h 183"/>
                <a:gd name="T86" fmla="*/ 22 w 30"/>
                <a:gd name="T87" fmla="*/ 122 h 183"/>
                <a:gd name="T88" fmla="*/ 22 w 30"/>
                <a:gd name="T89" fmla="*/ 137 h 183"/>
                <a:gd name="T90" fmla="*/ 23 w 30"/>
                <a:gd name="T91" fmla="*/ 149 h 183"/>
                <a:gd name="T92" fmla="*/ 23 w 30"/>
                <a:gd name="T93" fmla="*/ 109 h 183"/>
                <a:gd name="T94" fmla="*/ 23 w 30"/>
                <a:gd name="T95" fmla="*/ 127 h 183"/>
                <a:gd name="T96" fmla="*/ 25 w 30"/>
                <a:gd name="T97" fmla="*/ 63 h 183"/>
                <a:gd name="T98" fmla="*/ 25 w 30"/>
                <a:gd name="T99" fmla="*/ 56 h 183"/>
                <a:gd name="T100" fmla="*/ 25 w 30"/>
                <a:gd name="T101" fmla="*/ 86 h 183"/>
                <a:gd name="T102" fmla="*/ 26 w 30"/>
                <a:gd name="T103" fmla="*/ 65 h 183"/>
                <a:gd name="T104" fmla="*/ 26 w 30"/>
                <a:gd name="T105" fmla="*/ 94 h 183"/>
                <a:gd name="T106" fmla="*/ 27 w 30"/>
                <a:gd name="T107" fmla="*/ 71 h 183"/>
                <a:gd name="T108" fmla="*/ 27 w 30"/>
                <a:gd name="T109" fmla="*/ 77 h 183"/>
                <a:gd name="T110" fmla="*/ 27 w 30"/>
                <a:gd name="T111" fmla="*/ 69 h 183"/>
                <a:gd name="T112" fmla="*/ 29 w 30"/>
                <a:gd name="T113" fmla="*/ 55 h 183"/>
                <a:gd name="T114" fmla="*/ 29 w 30"/>
                <a:gd name="T115" fmla="*/ 20 h 183"/>
                <a:gd name="T116" fmla="*/ 30 w 30"/>
                <a:gd name="T117" fmla="*/ 21 h 183"/>
                <a:gd name="T118" fmla="*/ 30 w 30"/>
                <a:gd name="T119" fmla="*/ 3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183">
                  <a:moveTo>
                    <a:pt x="0" y="127"/>
                  </a:moveTo>
                  <a:lnTo>
                    <a:pt x="0" y="141"/>
                  </a:lnTo>
                  <a:lnTo>
                    <a:pt x="0" y="111"/>
                  </a:lnTo>
                  <a:lnTo>
                    <a:pt x="0" y="115"/>
                  </a:lnTo>
                  <a:lnTo>
                    <a:pt x="0" y="119"/>
                  </a:lnTo>
                  <a:lnTo>
                    <a:pt x="0" y="106"/>
                  </a:lnTo>
                  <a:lnTo>
                    <a:pt x="0" y="109"/>
                  </a:lnTo>
                  <a:lnTo>
                    <a:pt x="0" y="106"/>
                  </a:lnTo>
                  <a:lnTo>
                    <a:pt x="0" y="111"/>
                  </a:lnTo>
                  <a:lnTo>
                    <a:pt x="0" y="86"/>
                  </a:lnTo>
                  <a:lnTo>
                    <a:pt x="0" y="101"/>
                  </a:lnTo>
                  <a:lnTo>
                    <a:pt x="0" y="103"/>
                  </a:lnTo>
                  <a:lnTo>
                    <a:pt x="0" y="106"/>
                  </a:lnTo>
                  <a:lnTo>
                    <a:pt x="0" y="92"/>
                  </a:lnTo>
                  <a:lnTo>
                    <a:pt x="0" y="100"/>
                  </a:lnTo>
                  <a:lnTo>
                    <a:pt x="1" y="103"/>
                  </a:lnTo>
                  <a:lnTo>
                    <a:pt x="1" y="135"/>
                  </a:lnTo>
                  <a:lnTo>
                    <a:pt x="1" y="132"/>
                  </a:lnTo>
                  <a:lnTo>
                    <a:pt x="1" y="122"/>
                  </a:lnTo>
                  <a:lnTo>
                    <a:pt x="1" y="152"/>
                  </a:lnTo>
                  <a:lnTo>
                    <a:pt x="1" y="156"/>
                  </a:lnTo>
                  <a:lnTo>
                    <a:pt x="1" y="162"/>
                  </a:lnTo>
                  <a:lnTo>
                    <a:pt x="1" y="149"/>
                  </a:lnTo>
                  <a:lnTo>
                    <a:pt x="1" y="157"/>
                  </a:lnTo>
                  <a:lnTo>
                    <a:pt x="1" y="157"/>
                  </a:lnTo>
                  <a:lnTo>
                    <a:pt x="1" y="158"/>
                  </a:lnTo>
                  <a:lnTo>
                    <a:pt x="1" y="126"/>
                  </a:lnTo>
                  <a:lnTo>
                    <a:pt x="1" y="127"/>
                  </a:lnTo>
                  <a:lnTo>
                    <a:pt x="2" y="124"/>
                  </a:lnTo>
                  <a:lnTo>
                    <a:pt x="2" y="101"/>
                  </a:lnTo>
                  <a:lnTo>
                    <a:pt x="2" y="109"/>
                  </a:lnTo>
                  <a:lnTo>
                    <a:pt x="2" y="103"/>
                  </a:lnTo>
                  <a:lnTo>
                    <a:pt x="2" y="26"/>
                  </a:lnTo>
                  <a:lnTo>
                    <a:pt x="2" y="30"/>
                  </a:lnTo>
                  <a:lnTo>
                    <a:pt x="2" y="29"/>
                  </a:lnTo>
                  <a:lnTo>
                    <a:pt x="2" y="35"/>
                  </a:lnTo>
                  <a:lnTo>
                    <a:pt x="2" y="13"/>
                  </a:lnTo>
                  <a:lnTo>
                    <a:pt x="4" y="17"/>
                  </a:lnTo>
                  <a:lnTo>
                    <a:pt x="4" y="31"/>
                  </a:lnTo>
                  <a:lnTo>
                    <a:pt x="4" y="16"/>
                  </a:lnTo>
                  <a:lnTo>
                    <a:pt x="4" y="30"/>
                  </a:lnTo>
                  <a:lnTo>
                    <a:pt x="4" y="31"/>
                  </a:lnTo>
                  <a:lnTo>
                    <a:pt x="4" y="22"/>
                  </a:lnTo>
                  <a:lnTo>
                    <a:pt x="4" y="67"/>
                  </a:lnTo>
                  <a:lnTo>
                    <a:pt x="4" y="71"/>
                  </a:lnTo>
                  <a:lnTo>
                    <a:pt x="4" y="96"/>
                  </a:lnTo>
                  <a:lnTo>
                    <a:pt x="4" y="89"/>
                  </a:lnTo>
                  <a:lnTo>
                    <a:pt x="4" y="92"/>
                  </a:lnTo>
                  <a:lnTo>
                    <a:pt x="4" y="90"/>
                  </a:lnTo>
                  <a:lnTo>
                    <a:pt x="4" y="113"/>
                  </a:lnTo>
                  <a:lnTo>
                    <a:pt x="5" y="107"/>
                  </a:lnTo>
                  <a:lnTo>
                    <a:pt x="5" y="100"/>
                  </a:lnTo>
                  <a:lnTo>
                    <a:pt x="5" y="135"/>
                  </a:lnTo>
                  <a:lnTo>
                    <a:pt x="5" y="135"/>
                  </a:lnTo>
                  <a:lnTo>
                    <a:pt x="5" y="144"/>
                  </a:lnTo>
                  <a:lnTo>
                    <a:pt x="5" y="127"/>
                  </a:lnTo>
                  <a:lnTo>
                    <a:pt x="5" y="140"/>
                  </a:lnTo>
                  <a:lnTo>
                    <a:pt x="5" y="143"/>
                  </a:lnTo>
                  <a:lnTo>
                    <a:pt x="5" y="164"/>
                  </a:lnTo>
                  <a:lnTo>
                    <a:pt x="5" y="157"/>
                  </a:lnTo>
                  <a:lnTo>
                    <a:pt x="5" y="143"/>
                  </a:lnTo>
                  <a:lnTo>
                    <a:pt x="5" y="144"/>
                  </a:lnTo>
                  <a:lnTo>
                    <a:pt x="5" y="111"/>
                  </a:lnTo>
                  <a:lnTo>
                    <a:pt x="6" y="114"/>
                  </a:lnTo>
                  <a:lnTo>
                    <a:pt x="6" y="86"/>
                  </a:lnTo>
                  <a:lnTo>
                    <a:pt x="6" y="106"/>
                  </a:lnTo>
                  <a:lnTo>
                    <a:pt x="6" y="111"/>
                  </a:lnTo>
                  <a:lnTo>
                    <a:pt x="6" y="130"/>
                  </a:lnTo>
                  <a:lnTo>
                    <a:pt x="6" y="110"/>
                  </a:lnTo>
                  <a:lnTo>
                    <a:pt x="6" y="120"/>
                  </a:lnTo>
                  <a:lnTo>
                    <a:pt x="6" y="126"/>
                  </a:lnTo>
                  <a:lnTo>
                    <a:pt x="6" y="157"/>
                  </a:lnTo>
                  <a:lnTo>
                    <a:pt x="8" y="157"/>
                  </a:lnTo>
                  <a:lnTo>
                    <a:pt x="8" y="140"/>
                  </a:lnTo>
                  <a:lnTo>
                    <a:pt x="8" y="173"/>
                  </a:lnTo>
                  <a:lnTo>
                    <a:pt x="8" y="169"/>
                  </a:lnTo>
                  <a:lnTo>
                    <a:pt x="8" y="173"/>
                  </a:lnTo>
                  <a:lnTo>
                    <a:pt x="8" y="155"/>
                  </a:lnTo>
                  <a:lnTo>
                    <a:pt x="8" y="156"/>
                  </a:lnTo>
                  <a:lnTo>
                    <a:pt x="8" y="157"/>
                  </a:lnTo>
                  <a:lnTo>
                    <a:pt x="8" y="168"/>
                  </a:lnTo>
                  <a:lnTo>
                    <a:pt x="8" y="156"/>
                  </a:lnTo>
                  <a:lnTo>
                    <a:pt x="8" y="164"/>
                  </a:lnTo>
                  <a:lnTo>
                    <a:pt x="8" y="161"/>
                  </a:lnTo>
                  <a:lnTo>
                    <a:pt x="8" y="169"/>
                  </a:lnTo>
                  <a:lnTo>
                    <a:pt x="8" y="144"/>
                  </a:lnTo>
                  <a:lnTo>
                    <a:pt x="8" y="165"/>
                  </a:lnTo>
                  <a:lnTo>
                    <a:pt x="9" y="168"/>
                  </a:lnTo>
                  <a:lnTo>
                    <a:pt x="9" y="170"/>
                  </a:lnTo>
                  <a:lnTo>
                    <a:pt x="9" y="149"/>
                  </a:lnTo>
                  <a:lnTo>
                    <a:pt x="9" y="161"/>
                  </a:lnTo>
                  <a:lnTo>
                    <a:pt x="9" y="162"/>
                  </a:lnTo>
                  <a:lnTo>
                    <a:pt x="9" y="173"/>
                  </a:lnTo>
                  <a:lnTo>
                    <a:pt x="9" y="147"/>
                  </a:lnTo>
                  <a:lnTo>
                    <a:pt x="9" y="152"/>
                  </a:lnTo>
                  <a:lnTo>
                    <a:pt x="9" y="152"/>
                  </a:lnTo>
                  <a:lnTo>
                    <a:pt x="9" y="177"/>
                  </a:lnTo>
                  <a:lnTo>
                    <a:pt x="9" y="179"/>
                  </a:lnTo>
                  <a:lnTo>
                    <a:pt x="9" y="156"/>
                  </a:lnTo>
                  <a:lnTo>
                    <a:pt x="9" y="166"/>
                  </a:lnTo>
                  <a:lnTo>
                    <a:pt x="10" y="162"/>
                  </a:lnTo>
                  <a:lnTo>
                    <a:pt x="10" y="174"/>
                  </a:lnTo>
                  <a:lnTo>
                    <a:pt x="10" y="155"/>
                  </a:lnTo>
                  <a:lnTo>
                    <a:pt x="10" y="164"/>
                  </a:lnTo>
                  <a:lnTo>
                    <a:pt x="10" y="164"/>
                  </a:lnTo>
                  <a:lnTo>
                    <a:pt x="10" y="183"/>
                  </a:lnTo>
                  <a:lnTo>
                    <a:pt x="10" y="178"/>
                  </a:lnTo>
                  <a:lnTo>
                    <a:pt x="10" y="174"/>
                  </a:lnTo>
                  <a:lnTo>
                    <a:pt x="10" y="162"/>
                  </a:lnTo>
                  <a:lnTo>
                    <a:pt x="10" y="182"/>
                  </a:lnTo>
                  <a:lnTo>
                    <a:pt x="12" y="178"/>
                  </a:lnTo>
                  <a:lnTo>
                    <a:pt x="12" y="181"/>
                  </a:lnTo>
                  <a:lnTo>
                    <a:pt x="12" y="157"/>
                  </a:lnTo>
                  <a:lnTo>
                    <a:pt x="12" y="172"/>
                  </a:lnTo>
                  <a:lnTo>
                    <a:pt x="12" y="173"/>
                  </a:lnTo>
                  <a:lnTo>
                    <a:pt x="12" y="181"/>
                  </a:lnTo>
                  <a:lnTo>
                    <a:pt x="12" y="162"/>
                  </a:lnTo>
                  <a:lnTo>
                    <a:pt x="12" y="161"/>
                  </a:lnTo>
                  <a:lnTo>
                    <a:pt x="12" y="144"/>
                  </a:lnTo>
                  <a:lnTo>
                    <a:pt x="12" y="156"/>
                  </a:lnTo>
                  <a:lnTo>
                    <a:pt x="12" y="153"/>
                  </a:lnTo>
                  <a:lnTo>
                    <a:pt x="12" y="157"/>
                  </a:lnTo>
                  <a:lnTo>
                    <a:pt x="12" y="130"/>
                  </a:lnTo>
                  <a:lnTo>
                    <a:pt x="12" y="145"/>
                  </a:lnTo>
                  <a:lnTo>
                    <a:pt x="13" y="149"/>
                  </a:lnTo>
                  <a:lnTo>
                    <a:pt x="13" y="165"/>
                  </a:lnTo>
                  <a:lnTo>
                    <a:pt x="13" y="147"/>
                  </a:lnTo>
                  <a:lnTo>
                    <a:pt x="13" y="149"/>
                  </a:lnTo>
                  <a:lnTo>
                    <a:pt x="13" y="155"/>
                  </a:lnTo>
                  <a:lnTo>
                    <a:pt x="13" y="181"/>
                  </a:lnTo>
                  <a:lnTo>
                    <a:pt x="13" y="178"/>
                  </a:lnTo>
                  <a:lnTo>
                    <a:pt x="13" y="178"/>
                  </a:lnTo>
                  <a:lnTo>
                    <a:pt x="13" y="178"/>
                  </a:lnTo>
                  <a:lnTo>
                    <a:pt x="13" y="156"/>
                  </a:lnTo>
                  <a:lnTo>
                    <a:pt x="13" y="175"/>
                  </a:lnTo>
                  <a:lnTo>
                    <a:pt x="13" y="175"/>
                  </a:lnTo>
                  <a:lnTo>
                    <a:pt x="13" y="181"/>
                  </a:lnTo>
                  <a:lnTo>
                    <a:pt x="13" y="164"/>
                  </a:lnTo>
                  <a:lnTo>
                    <a:pt x="13" y="169"/>
                  </a:lnTo>
                  <a:lnTo>
                    <a:pt x="14" y="173"/>
                  </a:lnTo>
                  <a:lnTo>
                    <a:pt x="14" y="182"/>
                  </a:lnTo>
                  <a:lnTo>
                    <a:pt x="14" y="170"/>
                  </a:lnTo>
                  <a:lnTo>
                    <a:pt x="14" y="174"/>
                  </a:lnTo>
                  <a:lnTo>
                    <a:pt x="14" y="174"/>
                  </a:lnTo>
                  <a:lnTo>
                    <a:pt x="14" y="149"/>
                  </a:lnTo>
                  <a:lnTo>
                    <a:pt x="14" y="157"/>
                  </a:lnTo>
                  <a:lnTo>
                    <a:pt x="14" y="157"/>
                  </a:lnTo>
                  <a:lnTo>
                    <a:pt x="14" y="161"/>
                  </a:lnTo>
                  <a:lnTo>
                    <a:pt x="14" y="127"/>
                  </a:lnTo>
                  <a:lnTo>
                    <a:pt x="14" y="128"/>
                  </a:lnTo>
                  <a:lnTo>
                    <a:pt x="15" y="132"/>
                  </a:lnTo>
                  <a:lnTo>
                    <a:pt x="15" y="144"/>
                  </a:lnTo>
                  <a:lnTo>
                    <a:pt x="15" y="139"/>
                  </a:lnTo>
                  <a:lnTo>
                    <a:pt x="15" y="119"/>
                  </a:lnTo>
                  <a:lnTo>
                    <a:pt x="15" y="132"/>
                  </a:lnTo>
                  <a:lnTo>
                    <a:pt x="15" y="118"/>
                  </a:lnTo>
                  <a:lnTo>
                    <a:pt x="15" y="126"/>
                  </a:lnTo>
                  <a:lnTo>
                    <a:pt x="15" y="126"/>
                  </a:lnTo>
                  <a:lnTo>
                    <a:pt x="15" y="130"/>
                  </a:lnTo>
                  <a:lnTo>
                    <a:pt x="15" y="111"/>
                  </a:lnTo>
                  <a:lnTo>
                    <a:pt x="15" y="128"/>
                  </a:lnTo>
                  <a:lnTo>
                    <a:pt x="15" y="132"/>
                  </a:lnTo>
                  <a:lnTo>
                    <a:pt x="15" y="144"/>
                  </a:lnTo>
                  <a:lnTo>
                    <a:pt x="15" y="120"/>
                  </a:lnTo>
                  <a:lnTo>
                    <a:pt x="15" y="135"/>
                  </a:lnTo>
                  <a:lnTo>
                    <a:pt x="17" y="135"/>
                  </a:lnTo>
                  <a:lnTo>
                    <a:pt x="17" y="158"/>
                  </a:lnTo>
                  <a:lnTo>
                    <a:pt x="17" y="160"/>
                  </a:lnTo>
                  <a:lnTo>
                    <a:pt x="17" y="174"/>
                  </a:lnTo>
                  <a:lnTo>
                    <a:pt x="17" y="145"/>
                  </a:lnTo>
                  <a:lnTo>
                    <a:pt x="17" y="172"/>
                  </a:lnTo>
                  <a:lnTo>
                    <a:pt x="17" y="170"/>
                  </a:lnTo>
                  <a:lnTo>
                    <a:pt x="17" y="173"/>
                  </a:lnTo>
                  <a:lnTo>
                    <a:pt x="17" y="148"/>
                  </a:lnTo>
                  <a:lnTo>
                    <a:pt x="17" y="160"/>
                  </a:lnTo>
                  <a:lnTo>
                    <a:pt x="17" y="160"/>
                  </a:lnTo>
                  <a:lnTo>
                    <a:pt x="17" y="173"/>
                  </a:lnTo>
                  <a:lnTo>
                    <a:pt x="17" y="157"/>
                  </a:lnTo>
                  <a:lnTo>
                    <a:pt x="17" y="172"/>
                  </a:lnTo>
                  <a:lnTo>
                    <a:pt x="18" y="166"/>
                  </a:lnTo>
                  <a:lnTo>
                    <a:pt x="18" y="149"/>
                  </a:lnTo>
                  <a:lnTo>
                    <a:pt x="18" y="147"/>
                  </a:lnTo>
                  <a:lnTo>
                    <a:pt x="18" y="98"/>
                  </a:lnTo>
                  <a:lnTo>
                    <a:pt x="18" y="103"/>
                  </a:lnTo>
                  <a:lnTo>
                    <a:pt x="18" y="101"/>
                  </a:lnTo>
                  <a:lnTo>
                    <a:pt x="18" y="115"/>
                  </a:lnTo>
                  <a:lnTo>
                    <a:pt x="18" y="94"/>
                  </a:lnTo>
                  <a:lnTo>
                    <a:pt x="18" y="97"/>
                  </a:lnTo>
                  <a:lnTo>
                    <a:pt x="19" y="98"/>
                  </a:lnTo>
                  <a:lnTo>
                    <a:pt x="19" y="127"/>
                  </a:lnTo>
                  <a:lnTo>
                    <a:pt x="19" y="118"/>
                  </a:lnTo>
                  <a:lnTo>
                    <a:pt x="19" y="120"/>
                  </a:lnTo>
                  <a:lnTo>
                    <a:pt x="19" y="100"/>
                  </a:lnTo>
                  <a:lnTo>
                    <a:pt x="19" y="132"/>
                  </a:lnTo>
                  <a:lnTo>
                    <a:pt x="19" y="132"/>
                  </a:lnTo>
                  <a:lnTo>
                    <a:pt x="19" y="144"/>
                  </a:lnTo>
                  <a:lnTo>
                    <a:pt x="19" y="126"/>
                  </a:lnTo>
                  <a:lnTo>
                    <a:pt x="19" y="134"/>
                  </a:lnTo>
                  <a:lnTo>
                    <a:pt x="19" y="132"/>
                  </a:lnTo>
                  <a:lnTo>
                    <a:pt x="19" y="152"/>
                  </a:lnTo>
                  <a:lnTo>
                    <a:pt x="19" y="151"/>
                  </a:lnTo>
                  <a:lnTo>
                    <a:pt x="21" y="152"/>
                  </a:lnTo>
                  <a:lnTo>
                    <a:pt x="21" y="132"/>
                  </a:lnTo>
                  <a:lnTo>
                    <a:pt x="21" y="161"/>
                  </a:lnTo>
                  <a:lnTo>
                    <a:pt x="21" y="153"/>
                  </a:lnTo>
                  <a:lnTo>
                    <a:pt x="21" y="158"/>
                  </a:lnTo>
                  <a:lnTo>
                    <a:pt x="21" y="137"/>
                  </a:lnTo>
                  <a:lnTo>
                    <a:pt x="21" y="140"/>
                  </a:lnTo>
                  <a:lnTo>
                    <a:pt x="21" y="141"/>
                  </a:lnTo>
                  <a:lnTo>
                    <a:pt x="21" y="152"/>
                  </a:lnTo>
                  <a:lnTo>
                    <a:pt x="21" y="137"/>
                  </a:lnTo>
                  <a:lnTo>
                    <a:pt x="21" y="143"/>
                  </a:lnTo>
                  <a:lnTo>
                    <a:pt x="21" y="140"/>
                  </a:lnTo>
                  <a:lnTo>
                    <a:pt x="21" y="145"/>
                  </a:lnTo>
                  <a:lnTo>
                    <a:pt x="21" y="130"/>
                  </a:lnTo>
                  <a:lnTo>
                    <a:pt x="21" y="140"/>
                  </a:lnTo>
                  <a:lnTo>
                    <a:pt x="22" y="140"/>
                  </a:lnTo>
                  <a:lnTo>
                    <a:pt x="22" y="140"/>
                  </a:lnTo>
                  <a:lnTo>
                    <a:pt x="22" y="107"/>
                  </a:lnTo>
                  <a:lnTo>
                    <a:pt x="22" y="122"/>
                  </a:lnTo>
                  <a:lnTo>
                    <a:pt x="22" y="123"/>
                  </a:lnTo>
                  <a:lnTo>
                    <a:pt x="22" y="140"/>
                  </a:lnTo>
                  <a:lnTo>
                    <a:pt x="22" y="123"/>
                  </a:lnTo>
                  <a:lnTo>
                    <a:pt x="22" y="127"/>
                  </a:lnTo>
                  <a:lnTo>
                    <a:pt x="22" y="137"/>
                  </a:lnTo>
                  <a:lnTo>
                    <a:pt x="22" y="160"/>
                  </a:lnTo>
                  <a:lnTo>
                    <a:pt x="22" y="131"/>
                  </a:lnTo>
                  <a:lnTo>
                    <a:pt x="22" y="148"/>
                  </a:lnTo>
                  <a:lnTo>
                    <a:pt x="23" y="145"/>
                  </a:lnTo>
                  <a:lnTo>
                    <a:pt x="23" y="149"/>
                  </a:lnTo>
                  <a:lnTo>
                    <a:pt x="23" y="124"/>
                  </a:lnTo>
                  <a:lnTo>
                    <a:pt x="23" y="135"/>
                  </a:lnTo>
                  <a:lnTo>
                    <a:pt x="23" y="135"/>
                  </a:lnTo>
                  <a:lnTo>
                    <a:pt x="23" y="139"/>
                  </a:lnTo>
                  <a:lnTo>
                    <a:pt x="23" y="109"/>
                  </a:lnTo>
                  <a:lnTo>
                    <a:pt x="23" y="118"/>
                  </a:lnTo>
                  <a:lnTo>
                    <a:pt x="23" y="115"/>
                  </a:lnTo>
                  <a:lnTo>
                    <a:pt x="23" y="130"/>
                  </a:lnTo>
                  <a:lnTo>
                    <a:pt x="23" y="126"/>
                  </a:lnTo>
                  <a:lnTo>
                    <a:pt x="23" y="127"/>
                  </a:lnTo>
                  <a:lnTo>
                    <a:pt x="23" y="128"/>
                  </a:lnTo>
                  <a:lnTo>
                    <a:pt x="23" y="111"/>
                  </a:lnTo>
                  <a:lnTo>
                    <a:pt x="23" y="123"/>
                  </a:lnTo>
                  <a:lnTo>
                    <a:pt x="25" y="118"/>
                  </a:lnTo>
                  <a:lnTo>
                    <a:pt x="25" y="63"/>
                  </a:lnTo>
                  <a:lnTo>
                    <a:pt x="25" y="65"/>
                  </a:lnTo>
                  <a:lnTo>
                    <a:pt x="25" y="71"/>
                  </a:lnTo>
                  <a:lnTo>
                    <a:pt x="25" y="51"/>
                  </a:lnTo>
                  <a:lnTo>
                    <a:pt x="25" y="58"/>
                  </a:lnTo>
                  <a:lnTo>
                    <a:pt x="25" y="56"/>
                  </a:lnTo>
                  <a:lnTo>
                    <a:pt x="25" y="90"/>
                  </a:lnTo>
                  <a:lnTo>
                    <a:pt x="25" y="89"/>
                  </a:lnTo>
                  <a:lnTo>
                    <a:pt x="25" y="96"/>
                  </a:lnTo>
                  <a:lnTo>
                    <a:pt x="25" y="75"/>
                  </a:lnTo>
                  <a:lnTo>
                    <a:pt x="25" y="86"/>
                  </a:lnTo>
                  <a:lnTo>
                    <a:pt x="26" y="86"/>
                  </a:lnTo>
                  <a:lnTo>
                    <a:pt x="26" y="88"/>
                  </a:lnTo>
                  <a:lnTo>
                    <a:pt x="26" y="59"/>
                  </a:lnTo>
                  <a:lnTo>
                    <a:pt x="26" y="63"/>
                  </a:lnTo>
                  <a:lnTo>
                    <a:pt x="26" y="65"/>
                  </a:lnTo>
                  <a:lnTo>
                    <a:pt x="26" y="63"/>
                  </a:lnTo>
                  <a:lnTo>
                    <a:pt x="26" y="80"/>
                  </a:lnTo>
                  <a:lnTo>
                    <a:pt x="26" y="77"/>
                  </a:lnTo>
                  <a:lnTo>
                    <a:pt x="26" y="60"/>
                  </a:lnTo>
                  <a:lnTo>
                    <a:pt x="26" y="94"/>
                  </a:lnTo>
                  <a:lnTo>
                    <a:pt x="26" y="89"/>
                  </a:lnTo>
                  <a:lnTo>
                    <a:pt x="26" y="92"/>
                  </a:lnTo>
                  <a:lnTo>
                    <a:pt x="26" y="69"/>
                  </a:lnTo>
                  <a:lnTo>
                    <a:pt x="26" y="72"/>
                  </a:lnTo>
                  <a:lnTo>
                    <a:pt x="27" y="71"/>
                  </a:lnTo>
                  <a:lnTo>
                    <a:pt x="27" y="80"/>
                  </a:lnTo>
                  <a:lnTo>
                    <a:pt x="27" y="64"/>
                  </a:lnTo>
                  <a:lnTo>
                    <a:pt x="27" y="65"/>
                  </a:lnTo>
                  <a:lnTo>
                    <a:pt x="27" y="65"/>
                  </a:lnTo>
                  <a:lnTo>
                    <a:pt x="27" y="77"/>
                  </a:lnTo>
                  <a:lnTo>
                    <a:pt x="27" y="46"/>
                  </a:lnTo>
                  <a:lnTo>
                    <a:pt x="27" y="75"/>
                  </a:lnTo>
                  <a:lnTo>
                    <a:pt x="27" y="77"/>
                  </a:lnTo>
                  <a:lnTo>
                    <a:pt x="27" y="54"/>
                  </a:lnTo>
                  <a:lnTo>
                    <a:pt x="27" y="69"/>
                  </a:lnTo>
                  <a:lnTo>
                    <a:pt x="29" y="71"/>
                  </a:lnTo>
                  <a:lnTo>
                    <a:pt x="29" y="77"/>
                  </a:lnTo>
                  <a:lnTo>
                    <a:pt x="29" y="47"/>
                  </a:lnTo>
                  <a:lnTo>
                    <a:pt x="29" y="52"/>
                  </a:lnTo>
                  <a:lnTo>
                    <a:pt x="29" y="55"/>
                  </a:lnTo>
                  <a:lnTo>
                    <a:pt x="29" y="58"/>
                  </a:lnTo>
                  <a:lnTo>
                    <a:pt x="29" y="47"/>
                  </a:lnTo>
                  <a:lnTo>
                    <a:pt x="29" y="47"/>
                  </a:lnTo>
                  <a:lnTo>
                    <a:pt x="29" y="12"/>
                  </a:lnTo>
                  <a:lnTo>
                    <a:pt x="29" y="20"/>
                  </a:lnTo>
                  <a:lnTo>
                    <a:pt x="29" y="24"/>
                  </a:lnTo>
                  <a:lnTo>
                    <a:pt x="29" y="25"/>
                  </a:lnTo>
                  <a:lnTo>
                    <a:pt x="29" y="0"/>
                  </a:lnTo>
                  <a:lnTo>
                    <a:pt x="29" y="13"/>
                  </a:lnTo>
                  <a:lnTo>
                    <a:pt x="30" y="21"/>
                  </a:lnTo>
                  <a:lnTo>
                    <a:pt x="30" y="20"/>
                  </a:lnTo>
                  <a:lnTo>
                    <a:pt x="30" y="47"/>
                  </a:lnTo>
                  <a:lnTo>
                    <a:pt x="30" y="47"/>
                  </a:lnTo>
                  <a:lnTo>
                    <a:pt x="30" y="64"/>
                  </a:lnTo>
                  <a:lnTo>
                    <a:pt x="30" y="3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43" name="Freeform 16"/>
            <p:cNvSpPr>
              <a:spLocks/>
            </p:cNvSpPr>
            <p:nvPr/>
          </p:nvSpPr>
          <p:spPr bwMode="auto">
            <a:xfrm>
              <a:off x="6988176" y="4452938"/>
              <a:ext cx="50800" cy="366713"/>
            </a:xfrm>
            <a:custGeom>
              <a:avLst/>
              <a:gdLst>
                <a:gd name="T0" fmla="*/ 0 w 32"/>
                <a:gd name="T1" fmla="*/ 7 h 231"/>
                <a:gd name="T2" fmla="*/ 2 w 32"/>
                <a:gd name="T3" fmla="*/ 62 h 231"/>
                <a:gd name="T4" fmla="*/ 2 w 32"/>
                <a:gd name="T5" fmla="*/ 57 h 231"/>
                <a:gd name="T6" fmla="*/ 3 w 32"/>
                <a:gd name="T7" fmla="*/ 105 h 231"/>
                <a:gd name="T8" fmla="*/ 3 w 32"/>
                <a:gd name="T9" fmla="*/ 118 h 231"/>
                <a:gd name="T10" fmla="*/ 3 w 32"/>
                <a:gd name="T11" fmla="*/ 77 h 231"/>
                <a:gd name="T12" fmla="*/ 4 w 32"/>
                <a:gd name="T13" fmla="*/ 109 h 231"/>
                <a:gd name="T14" fmla="*/ 4 w 32"/>
                <a:gd name="T15" fmla="*/ 108 h 231"/>
                <a:gd name="T16" fmla="*/ 6 w 32"/>
                <a:gd name="T17" fmla="*/ 119 h 231"/>
                <a:gd name="T18" fmla="*/ 6 w 32"/>
                <a:gd name="T19" fmla="*/ 129 h 231"/>
                <a:gd name="T20" fmla="*/ 6 w 32"/>
                <a:gd name="T21" fmla="*/ 135 h 231"/>
                <a:gd name="T22" fmla="*/ 7 w 32"/>
                <a:gd name="T23" fmla="*/ 142 h 231"/>
                <a:gd name="T24" fmla="*/ 7 w 32"/>
                <a:gd name="T25" fmla="*/ 132 h 231"/>
                <a:gd name="T26" fmla="*/ 8 w 32"/>
                <a:gd name="T27" fmla="*/ 168 h 231"/>
                <a:gd name="T28" fmla="*/ 8 w 32"/>
                <a:gd name="T29" fmla="*/ 176 h 231"/>
                <a:gd name="T30" fmla="*/ 8 w 32"/>
                <a:gd name="T31" fmla="*/ 194 h 231"/>
                <a:gd name="T32" fmla="*/ 10 w 32"/>
                <a:gd name="T33" fmla="*/ 190 h 231"/>
                <a:gd name="T34" fmla="*/ 10 w 32"/>
                <a:gd name="T35" fmla="*/ 115 h 231"/>
                <a:gd name="T36" fmla="*/ 11 w 32"/>
                <a:gd name="T37" fmla="*/ 118 h 231"/>
                <a:gd name="T38" fmla="*/ 11 w 32"/>
                <a:gd name="T39" fmla="*/ 106 h 231"/>
                <a:gd name="T40" fmla="*/ 11 w 32"/>
                <a:gd name="T41" fmla="*/ 132 h 231"/>
                <a:gd name="T42" fmla="*/ 12 w 32"/>
                <a:gd name="T43" fmla="*/ 168 h 231"/>
                <a:gd name="T44" fmla="*/ 12 w 32"/>
                <a:gd name="T45" fmla="*/ 173 h 231"/>
                <a:gd name="T46" fmla="*/ 12 w 32"/>
                <a:gd name="T47" fmla="*/ 115 h 231"/>
                <a:gd name="T48" fmla="*/ 13 w 32"/>
                <a:gd name="T49" fmla="*/ 118 h 231"/>
                <a:gd name="T50" fmla="*/ 13 w 32"/>
                <a:gd name="T51" fmla="*/ 134 h 231"/>
                <a:gd name="T52" fmla="*/ 15 w 32"/>
                <a:gd name="T53" fmla="*/ 178 h 231"/>
                <a:gd name="T54" fmla="*/ 15 w 32"/>
                <a:gd name="T55" fmla="*/ 173 h 231"/>
                <a:gd name="T56" fmla="*/ 15 w 32"/>
                <a:gd name="T57" fmla="*/ 178 h 231"/>
                <a:gd name="T58" fmla="*/ 16 w 32"/>
                <a:gd name="T59" fmla="*/ 184 h 231"/>
                <a:gd name="T60" fmla="*/ 16 w 32"/>
                <a:gd name="T61" fmla="*/ 178 h 231"/>
                <a:gd name="T62" fmla="*/ 17 w 32"/>
                <a:gd name="T63" fmla="*/ 190 h 231"/>
                <a:gd name="T64" fmla="*/ 17 w 32"/>
                <a:gd name="T65" fmla="*/ 203 h 231"/>
                <a:gd name="T66" fmla="*/ 19 w 32"/>
                <a:gd name="T67" fmla="*/ 199 h 231"/>
                <a:gd name="T68" fmla="*/ 19 w 32"/>
                <a:gd name="T69" fmla="*/ 195 h 231"/>
                <a:gd name="T70" fmla="*/ 19 w 32"/>
                <a:gd name="T71" fmla="*/ 165 h 231"/>
                <a:gd name="T72" fmla="*/ 20 w 32"/>
                <a:gd name="T73" fmla="*/ 153 h 231"/>
                <a:gd name="T74" fmla="*/ 20 w 32"/>
                <a:gd name="T75" fmla="*/ 173 h 231"/>
                <a:gd name="T76" fmla="*/ 20 w 32"/>
                <a:gd name="T77" fmla="*/ 168 h 231"/>
                <a:gd name="T78" fmla="*/ 21 w 32"/>
                <a:gd name="T79" fmla="*/ 182 h 231"/>
                <a:gd name="T80" fmla="*/ 21 w 32"/>
                <a:gd name="T81" fmla="*/ 216 h 231"/>
                <a:gd name="T82" fmla="*/ 23 w 32"/>
                <a:gd name="T83" fmla="*/ 214 h 231"/>
                <a:gd name="T84" fmla="*/ 23 w 32"/>
                <a:gd name="T85" fmla="*/ 156 h 231"/>
                <a:gd name="T86" fmla="*/ 23 w 32"/>
                <a:gd name="T87" fmla="*/ 170 h 231"/>
                <a:gd name="T88" fmla="*/ 24 w 32"/>
                <a:gd name="T89" fmla="*/ 178 h 231"/>
                <a:gd name="T90" fmla="*/ 24 w 32"/>
                <a:gd name="T91" fmla="*/ 190 h 231"/>
                <a:gd name="T92" fmla="*/ 24 w 32"/>
                <a:gd name="T93" fmla="*/ 189 h 231"/>
                <a:gd name="T94" fmla="*/ 25 w 32"/>
                <a:gd name="T95" fmla="*/ 151 h 231"/>
                <a:gd name="T96" fmla="*/ 25 w 32"/>
                <a:gd name="T97" fmla="*/ 118 h 231"/>
                <a:gd name="T98" fmla="*/ 27 w 32"/>
                <a:gd name="T99" fmla="*/ 84 h 231"/>
                <a:gd name="T100" fmla="*/ 27 w 32"/>
                <a:gd name="T101" fmla="*/ 121 h 231"/>
                <a:gd name="T102" fmla="*/ 27 w 32"/>
                <a:gd name="T103" fmla="*/ 181 h 231"/>
                <a:gd name="T104" fmla="*/ 28 w 32"/>
                <a:gd name="T105" fmla="*/ 178 h 231"/>
                <a:gd name="T106" fmla="*/ 28 w 32"/>
                <a:gd name="T107" fmla="*/ 176 h 231"/>
                <a:gd name="T108" fmla="*/ 29 w 32"/>
                <a:gd name="T109" fmla="*/ 167 h 231"/>
                <a:gd name="T110" fmla="*/ 29 w 32"/>
                <a:gd name="T111" fmla="*/ 185 h 231"/>
                <a:gd name="T112" fmla="*/ 29 w 32"/>
                <a:gd name="T113" fmla="*/ 194 h 231"/>
                <a:gd name="T114" fmla="*/ 30 w 32"/>
                <a:gd name="T115" fmla="*/ 156 h 231"/>
                <a:gd name="T116" fmla="*/ 30 w 32"/>
                <a:gd name="T117" fmla="*/ 176 h 231"/>
                <a:gd name="T118" fmla="*/ 32 w 32"/>
                <a:gd name="T119" fmla="*/ 177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231">
                  <a:moveTo>
                    <a:pt x="0" y="45"/>
                  </a:moveTo>
                  <a:lnTo>
                    <a:pt x="0" y="41"/>
                  </a:lnTo>
                  <a:lnTo>
                    <a:pt x="0" y="0"/>
                  </a:lnTo>
                  <a:lnTo>
                    <a:pt x="0" y="7"/>
                  </a:lnTo>
                  <a:lnTo>
                    <a:pt x="0" y="7"/>
                  </a:lnTo>
                  <a:lnTo>
                    <a:pt x="0" y="22"/>
                  </a:lnTo>
                  <a:lnTo>
                    <a:pt x="0" y="17"/>
                  </a:lnTo>
                  <a:lnTo>
                    <a:pt x="2" y="21"/>
                  </a:lnTo>
                  <a:lnTo>
                    <a:pt x="2" y="63"/>
                  </a:lnTo>
                  <a:lnTo>
                    <a:pt x="2" y="62"/>
                  </a:lnTo>
                  <a:lnTo>
                    <a:pt x="2" y="67"/>
                  </a:lnTo>
                  <a:lnTo>
                    <a:pt x="2" y="45"/>
                  </a:lnTo>
                  <a:lnTo>
                    <a:pt x="2" y="63"/>
                  </a:lnTo>
                  <a:lnTo>
                    <a:pt x="2" y="64"/>
                  </a:lnTo>
                  <a:lnTo>
                    <a:pt x="2" y="57"/>
                  </a:lnTo>
                  <a:lnTo>
                    <a:pt x="2" y="71"/>
                  </a:lnTo>
                  <a:lnTo>
                    <a:pt x="3" y="72"/>
                  </a:lnTo>
                  <a:lnTo>
                    <a:pt x="3" y="108"/>
                  </a:lnTo>
                  <a:lnTo>
                    <a:pt x="3" y="104"/>
                  </a:lnTo>
                  <a:lnTo>
                    <a:pt x="3" y="105"/>
                  </a:lnTo>
                  <a:lnTo>
                    <a:pt x="3" y="113"/>
                  </a:lnTo>
                  <a:lnTo>
                    <a:pt x="3" y="84"/>
                  </a:lnTo>
                  <a:lnTo>
                    <a:pt x="3" y="110"/>
                  </a:lnTo>
                  <a:lnTo>
                    <a:pt x="3" y="110"/>
                  </a:lnTo>
                  <a:lnTo>
                    <a:pt x="3" y="118"/>
                  </a:lnTo>
                  <a:lnTo>
                    <a:pt x="3" y="101"/>
                  </a:lnTo>
                  <a:lnTo>
                    <a:pt x="3" y="104"/>
                  </a:lnTo>
                  <a:lnTo>
                    <a:pt x="3" y="102"/>
                  </a:lnTo>
                  <a:lnTo>
                    <a:pt x="3" y="110"/>
                  </a:lnTo>
                  <a:lnTo>
                    <a:pt x="3" y="77"/>
                  </a:lnTo>
                  <a:lnTo>
                    <a:pt x="4" y="81"/>
                  </a:lnTo>
                  <a:lnTo>
                    <a:pt x="4" y="110"/>
                  </a:lnTo>
                  <a:lnTo>
                    <a:pt x="4" y="80"/>
                  </a:lnTo>
                  <a:lnTo>
                    <a:pt x="4" y="108"/>
                  </a:lnTo>
                  <a:lnTo>
                    <a:pt x="4" y="109"/>
                  </a:lnTo>
                  <a:lnTo>
                    <a:pt x="4" y="101"/>
                  </a:lnTo>
                  <a:lnTo>
                    <a:pt x="4" y="136"/>
                  </a:lnTo>
                  <a:lnTo>
                    <a:pt x="4" y="132"/>
                  </a:lnTo>
                  <a:lnTo>
                    <a:pt x="4" y="138"/>
                  </a:lnTo>
                  <a:lnTo>
                    <a:pt x="4" y="108"/>
                  </a:lnTo>
                  <a:lnTo>
                    <a:pt x="4" y="117"/>
                  </a:lnTo>
                  <a:lnTo>
                    <a:pt x="4" y="114"/>
                  </a:lnTo>
                  <a:lnTo>
                    <a:pt x="4" y="125"/>
                  </a:lnTo>
                  <a:lnTo>
                    <a:pt x="4" y="118"/>
                  </a:lnTo>
                  <a:lnTo>
                    <a:pt x="6" y="119"/>
                  </a:lnTo>
                  <a:lnTo>
                    <a:pt x="6" y="127"/>
                  </a:lnTo>
                  <a:lnTo>
                    <a:pt x="6" y="108"/>
                  </a:lnTo>
                  <a:lnTo>
                    <a:pt x="6" y="127"/>
                  </a:lnTo>
                  <a:lnTo>
                    <a:pt x="6" y="126"/>
                  </a:lnTo>
                  <a:lnTo>
                    <a:pt x="6" y="129"/>
                  </a:lnTo>
                  <a:lnTo>
                    <a:pt x="6" y="105"/>
                  </a:lnTo>
                  <a:lnTo>
                    <a:pt x="6" y="119"/>
                  </a:lnTo>
                  <a:lnTo>
                    <a:pt x="6" y="121"/>
                  </a:lnTo>
                  <a:lnTo>
                    <a:pt x="6" y="119"/>
                  </a:lnTo>
                  <a:lnTo>
                    <a:pt x="6" y="135"/>
                  </a:lnTo>
                  <a:lnTo>
                    <a:pt x="7" y="121"/>
                  </a:lnTo>
                  <a:lnTo>
                    <a:pt x="7" y="148"/>
                  </a:lnTo>
                  <a:lnTo>
                    <a:pt x="7" y="142"/>
                  </a:lnTo>
                  <a:lnTo>
                    <a:pt x="7" y="140"/>
                  </a:lnTo>
                  <a:lnTo>
                    <a:pt x="7" y="142"/>
                  </a:lnTo>
                  <a:lnTo>
                    <a:pt x="7" y="117"/>
                  </a:lnTo>
                  <a:lnTo>
                    <a:pt x="7" y="136"/>
                  </a:lnTo>
                  <a:lnTo>
                    <a:pt x="7" y="136"/>
                  </a:lnTo>
                  <a:lnTo>
                    <a:pt x="7" y="147"/>
                  </a:lnTo>
                  <a:lnTo>
                    <a:pt x="7" y="132"/>
                  </a:lnTo>
                  <a:lnTo>
                    <a:pt x="7" y="138"/>
                  </a:lnTo>
                  <a:lnTo>
                    <a:pt x="7" y="138"/>
                  </a:lnTo>
                  <a:lnTo>
                    <a:pt x="7" y="170"/>
                  </a:lnTo>
                  <a:lnTo>
                    <a:pt x="7" y="165"/>
                  </a:lnTo>
                  <a:lnTo>
                    <a:pt x="8" y="168"/>
                  </a:lnTo>
                  <a:lnTo>
                    <a:pt x="8" y="150"/>
                  </a:lnTo>
                  <a:lnTo>
                    <a:pt x="8" y="185"/>
                  </a:lnTo>
                  <a:lnTo>
                    <a:pt x="8" y="185"/>
                  </a:lnTo>
                  <a:lnTo>
                    <a:pt x="8" y="191"/>
                  </a:lnTo>
                  <a:lnTo>
                    <a:pt x="8" y="176"/>
                  </a:lnTo>
                  <a:lnTo>
                    <a:pt x="8" y="184"/>
                  </a:lnTo>
                  <a:lnTo>
                    <a:pt x="8" y="184"/>
                  </a:lnTo>
                  <a:lnTo>
                    <a:pt x="8" y="198"/>
                  </a:lnTo>
                  <a:lnTo>
                    <a:pt x="8" y="194"/>
                  </a:lnTo>
                  <a:lnTo>
                    <a:pt x="8" y="194"/>
                  </a:lnTo>
                  <a:lnTo>
                    <a:pt x="8" y="198"/>
                  </a:lnTo>
                  <a:lnTo>
                    <a:pt x="8" y="177"/>
                  </a:lnTo>
                  <a:lnTo>
                    <a:pt x="8" y="185"/>
                  </a:lnTo>
                  <a:lnTo>
                    <a:pt x="10" y="185"/>
                  </a:lnTo>
                  <a:lnTo>
                    <a:pt x="10" y="190"/>
                  </a:lnTo>
                  <a:lnTo>
                    <a:pt x="10" y="168"/>
                  </a:lnTo>
                  <a:lnTo>
                    <a:pt x="10" y="170"/>
                  </a:lnTo>
                  <a:lnTo>
                    <a:pt x="10" y="172"/>
                  </a:lnTo>
                  <a:lnTo>
                    <a:pt x="10" y="178"/>
                  </a:lnTo>
                  <a:lnTo>
                    <a:pt x="10" y="115"/>
                  </a:lnTo>
                  <a:lnTo>
                    <a:pt x="10" y="119"/>
                  </a:lnTo>
                  <a:lnTo>
                    <a:pt x="10" y="127"/>
                  </a:lnTo>
                  <a:lnTo>
                    <a:pt x="10" y="117"/>
                  </a:lnTo>
                  <a:lnTo>
                    <a:pt x="10" y="119"/>
                  </a:lnTo>
                  <a:lnTo>
                    <a:pt x="11" y="118"/>
                  </a:lnTo>
                  <a:lnTo>
                    <a:pt x="11" y="119"/>
                  </a:lnTo>
                  <a:lnTo>
                    <a:pt x="11" y="91"/>
                  </a:lnTo>
                  <a:lnTo>
                    <a:pt x="11" y="97"/>
                  </a:lnTo>
                  <a:lnTo>
                    <a:pt x="11" y="104"/>
                  </a:lnTo>
                  <a:lnTo>
                    <a:pt x="11" y="106"/>
                  </a:lnTo>
                  <a:lnTo>
                    <a:pt x="11" y="84"/>
                  </a:lnTo>
                  <a:lnTo>
                    <a:pt x="11" y="96"/>
                  </a:lnTo>
                  <a:lnTo>
                    <a:pt x="11" y="101"/>
                  </a:lnTo>
                  <a:lnTo>
                    <a:pt x="11" y="130"/>
                  </a:lnTo>
                  <a:lnTo>
                    <a:pt x="11" y="132"/>
                  </a:lnTo>
                  <a:lnTo>
                    <a:pt x="11" y="161"/>
                  </a:lnTo>
                  <a:lnTo>
                    <a:pt x="11" y="119"/>
                  </a:lnTo>
                  <a:lnTo>
                    <a:pt x="11" y="159"/>
                  </a:lnTo>
                  <a:lnTo>
                    <a:pt x="12" y="160"/>
                  </a:lnTo>
                  <a:lnTo>
                    <a:pt x="12" y="168"/>
                  </a:lnTo>
                  <a:lnTo>
                    <a:pt x="12" y="150"/>
                  </a:lnTo>
                  <a:lnTo>
                    <a:pt x="12" y="163"/>
                  </a:lnTo>
                  <a:lnTo>
                    <a:pt x="12" y="161"/>
                  </a:lnTo>
                  <a:lnTo>
                    <a:pt x="12" y="185"/>
                  </a:lnTo>
                  <a:lnTo>
                    <a:pt x="12" y="173"/>
                  </a:lnTo>
                  <a:lnTo>
                    <a:pt x="12" y="170"/>
                  </a:lnTo>
                  <a:lnTo>
                    <a:pt x="12" y="142"/>
                  </a:lnTo>
                  <a:lnTo>
                    <a:pt x="12" y="142"/>
                  </a:lnTo>
                  <a:lnTo>
                    <a:pt x="12" y="143"/>
                  </a:lnTo>
                  <a:lnTo>
                    <a:pt x="12" y="115"/>
                  </a:lnTo>
                  <a:lnTo>
                    <a:pt x="13" y="115"/>
                  </a:lnTo>
                  <a:lnTo>
                    <a:pt x="13" y="131"/>
                  </a:lnTo>
                  <a:lnTo>
                    <a:pt x="13" y="113"/>
                  </a:lnTo>
                  <a:lnTo>
                    <a:pt x="13" y="115"/>
                  </a:lnTo>
                  <a:lnTo>
                    <a:pt x="13" y="118"/>
                  </a:lnTo>
                  <a:lnTo>
                    <a:pt x="13" y="117"/>
                  </a:lnTo>
                  <a:lnTo>
                    <a:pt x="13" y="143"/>
                  </a:lnTo>
                  <a:lnTo>
                    <a:pt x="13" y="142"/>
                  </a:lnTo>
                  <a:lnTo>
                    <a:pt x="13" y="168"/>
                  </a:lnTo>
                  <a:lnTo>
                    <a:pt x="13" y="134"/>
                  </a:lnTo>
                  <a:lnTo>
                    <a:pt x="13" y="165"/>
                  </a:lnTo>
                  <a:lnTo>
                    <a:pt x="15" y="167"/>
                  </a:lnTo>
                  <a:lnTo>
                    <a:pt x="15" y="187"/>
                  </a:lnTo>
                  <a:lnTo>
                    <a:pt x="15" y="177"/>
                  </a:lnTo>
                  <a:lnTo>
                    <a:pt x="15" y="178"/>
                  </a:lnTo>
                  <a:lnTo>
                    <a:pt x="15" y="199"/>
                  </a:lnTo>
                  <a:lnTo>
                    <a:pt x="15" y="195"/>
                  </a:lnTo>
                  <a:lnTo>
                    <a:pt x="15" y="195"/>
                  </a:lnTo>
                  <a:lnTo>
                    <a:pt x="15" y="201"/>
                  </a:lnTo>
                  <a:lnTo>
                    <a:pt x="15" y="173"/>
                  </a:lnTo>
                  <a:lnTo>
                    <a:pt x="15" y="194"/>
                  </a:lnTo>
                  <a:lnTo>
                    <a:pt x="15" y="195"/>
                  </a:lnTo>
                  <a:lnTo>
                    <a:pt x="15" y="197"/>
                  </a:lnTo>
                  <a:lnTo>
                    <a:pt x="15" y="173"/>
                  </a:lnTo>
                  <a:lnTo>
                    <a:pt x="15" y="178"/>
                  </a:lnTo>
                  <a:lnTo>
                    <a:pt x="16" y="177"/>
                  </a:lnTo>
                  <a:lnTo>
                    <a:pt x="16" y="190"/>
                  </a:lnTo>
                  <a:lnTo>
                    <a:pt x="16" y="173"/>
                  </a:lnTo>
                  <a:lnTo>
                    <a:pt x="16" y="157"/>
                  </a:lnTo>
                  <a:lnTo>
                    <a:pt x="16" y="184"/>
                  </a:lnTo>
                  <a:lnTo>
                    <a:pt x="16" y="177"/>
                  </a:lnTo>
                  <a:lnTo>
                    <a:pt x="16" y="173"/>
                  </a:lnTo>
                  <a:lnTo>
                    <a:pt x="16" y="153"/>
                  </a:lnTo>
                  <a:lnTo>
                    <a:pt x="16" y="180"/>
                  </a:lnTo>
                  <a:lnTo>
                    <a:pt x="16" y="178"/>
                  </a:lnTo>
                  <a:lnTo>
                    <a:pt x="16" y="187"/>
                  </a:lnTo>
                  <a:lnTo>
                    <a:pt x="16" y="157"/>
                  </a:lnTo>
                  <a:lnTo>
                    <a:pt x="16" y="168"/>
                  </a:lnTo>
                  <a:lnTo>
                    <a:pt x="17" y="170"/>
                  </a:lnTo>
                  <a:lnTo>
                    <a:pt x="17" y="190"/>
                  </a:lnTo>
                  <a:lnTo>
                    <a:pt x="17" y="170"/>
                  </a:lnTo>
                  <a:lnTo>
                    <a:pt x="17" y="187"/>
                  </a:lnTo>
                  <a:lnTo>
                    <a:pt x="17" y="187"/>
                  </a:lnTo>
                  <a:lnTo>
                    <a:pt x="17" y="173"/>
                  </a:lnTo>
                  <a:lnTo>
                    <a:pt x="17" y="203"/>
                  </a:lnTo>
                  <a:lnTo>
                    <a:pt x="17" y="201"/>
                  </a:lnTo>
                  <a:lnTo>
                    <a:pt x="17" y="208"/>
                  </a:lnTo>
                  <a:lnTo>
                    <a:pt x="17" y="187"/>
                  </a:lnTo>
                  <a:lnTo>
                    <a:pt x="17" y="205"/>
                  </a:lnTo>
                  <a:lnTo>
                    <a:pt x="19" y="199"/>
                  </a:lnTo>
                  <a:lnTo>
                    <a:pt x="19" y="218"/>
                  </a:lnTo>
                  <a:lnTo>
                    <a:pt x="19" y="215"/>
                  </a:lnTo>
                  <a:lnTo>
                    <a:pt x="19" y="214"/>
                  </a:lnTo>
                  <a:lnTo>
                    <a:pt x="19" y="216"/>
                  </a:lnTo>
                  <a:lnTo>
                    <a:pt x="19" y="195"/>
                  </a:lnTo>
                  <a:lnTo>
                    <a:pt x="19" y="207"/>
                  </a:lnTo>
                  <a:lnTo>
                    <a:pt x="19" y="207"/>
                  </a:lnTo>
                  <a:lnTo>
                    <a:pt x="19" y="165"/>
                  </a:lnTo>
                  <a:lnTo>
                    <a:pt x="19" y="168"/>
                  </a:lnTo>
                  <a:lnTo>
                    <a:pt x="19" y="165"/>
                  </a:lnTo>
                  <a:lnTo>
                    <a:pt x="19" y="172"/>
                  </a:lnTo>
                  <a:lnTo>
                    <a:pt x="19" y="150"/>
                  </a:lnTo>
                  <a:lnTo>
                    <a:pt x="19" y="151"/>
                  </a:lnTo>
                  <a:lnTo>
                    <a:pt x="20" y="155"/>
                  </a:lnTo>
                  <a:lnTo>
                    <a:pt x="20" y="153"/>
                  </a:lnTo>
                  <a:lnTo>
                    <a:pt x="20" y="178"/>
                  </a:lnTo>
                  <a:lnTo>
                    <a:pt x="20" y="177"/>
                  </a:lnTo>
                  <a:lnTo>
                    <a:pt x="20" y="178"/>
                  </a:lnTo>
                  <a:lnTo>
                    <a:pt x="20" y="156"/>
                  </a:lnTo>
                  <a:lnTo>
                    <a:pt x="20" y="173"/>
                  </a:lnTo>
                  <a:lnTo>
                    <a:pt x="20" y="174"/>
                  </a:lnTo>
                  <a:lnTo>
                    <a:pt x="20" y="180"/>
                  </a:lnTo>
                  <a:lnTo>
                    <a:pt x="20" y="165"/>
                  </a:lnTo>
                  <a:lnTo>
                    <a:pt x="20" y="170"/>
                  </a:lnTo>
                  <a:lnTo>
                    <a:pt x="20" y="168"/>
                  </a:lnTo>
                  <a:lnTo>
                    <a:pt x="20" y="202"/>
                  </a:lnTo>
                  <a:lnTo>
                    <a:pt x="20" y="197"/>
                  </a:lnTo>
                  <a:lnTo>
                    <a:pt x="21" y="197"/>
                  </a:lnTo>
                  <a:lnTo>
                    <a:pt x="21" y="215"/>
                  </a:lnTo>
                  <a:lnTo>
                    <a:pt x="21" y="182"/>
                  </a:lnTo>
                  <a:lnTo>
                    <a:pt x="21" y="214"/>
                  </a:lnTo>
                  <a:lnTo>
                    <a:pt x="21" y="214"/>
                  </a:lnTo>
                  <a:lnTo>
                    <a:pt x="21" y="223"/>
                  </a:lnTo>
                  <a:lnTo>
                    <a:pt x="21" y="205"/>
                  </a:lnTo>
                  <a:lnTo>
                    <a:pt x="21" y="216"/>
                  </a:lnTo>
                  <a:lnTo>
                    <a:pt x="21" y="214"/>
                  </a:lnTo>
                  <a:lnTo>
                    <a:pt x="21" y="231"/>
                  </a:lnTo>
                  <a:lnTo>
                    <a:pt x="21" y="211"/>
                  </a:lnTo>
                  <a:lnTo>
                    <a:pt x="21" y="228"/>
                  </a:lnTo>
                  <a:lnTo>
                    <a:pt x="23" y="214"/>
                  </a:lnTo>
                  <a:lnTo>
                    <a:pt x="23" y="190"/>
                  </a:lnTo>
                  <a:lnTo>
                    <a:pt x="23" y="191"/>
                  </a:lnTo>
                  <a:lnTo>
                    <a:pt x="23" y="187"/>
                  </a:lnTo>
                  <a:lnTo>
                    <a:pt x="23" y="193"/>
                  </a:lnTo>
                  <a:lnTo>
                    <a:pt x="23" y="156"/>
                  </a:lnTo>
                  <a:lnTo>
                    <a:pt x="23" y="169"/>
                  </a:lnTo>
                  <a:lnTo>
                    <a:pt x="23" y="176"/>
                  </a:lnTo>
                  <a:lnTo>
                    <a:pt x="23" y="181"/>
                  </a:lnTo>
                  <a:lnTo>
                    <a:pt x="23" y="161"/>
                  </a:lnTo>
                  <a:lnTo>
                    <a:pt x="23" y="170"/>
                  </a:lnTo>
                  <a:lnTo>
                    <a:pt x="23" y="170"/>
                  </a:lnTo>
                  <a:lnTo>
                    <a:pt x="23" y="180"/>
                  </a:lnTo>
                  <a:lnTo>
                    <a:pt x="23" y="165"/>
                  </a:lnTo>
                  <a:lnTo>
                    <a:pt x="23" y="178"/>
                  </a:lnTo>
                  <a:lnTo>
                    <a:pt x="24" y="178"/>
                  </a:lnTo>
                  <a:lnTo>
                    <a:pt x="24" y="168"/>
                  </a:lnTo>
                  <a:lnTo>
                    <a:pt x="24" y="202"/>
                  </a:lnTo>
                  <a:lnTo>
                    <a:pt x="24" y="201"/>
                  </a:lnTo>
                  <a:lnTo>
                    <a:pt x="24" y="216"/>
                  </a:lnTo>
                  <a:lnTo>
                    <a:pt x="24" y="190"/>
                  </a:lnTo>
                  <a:lnTo>
                    <a:pt x="24" y="203"/>
                  </a:lnTo>
                  <a:lnTo>
                    <a:pt x="24" y="205"/>
                  </a:lnTo>
                  <a:lnTo>
                    <a:pt x="24" y="207"/>
                  </a:lnTo>
                  <a:lnTo>
                    <a:pt x="24" y="187"/>
                  </a:lnTo>
                  <a:lnTo>
                    <a:pt x="24" y="189"/>
                  </a:lnTo>
                  <a:lnTo>
                    <a:pt x="24" y="174"/>
                  </a:lnTo>
                  <a:lnTo>
                    <a:pt x="24" y="177"/>
                  </a:lnTo>
                  <a:lnTo>
                    <a:pt x="25" y="176"/>
                  </a:lnTo>
                  <a:lnTo>
                    <a:pt x="25" y="150"/>
                  </a:lnTo>
                  <a:lnTo>
                    <a:pt x="25" y="151"/>
                  </a:lnTo>
                  <a:lnTo>
                    <a:pt x="25" y="150"/>
                  </a:lnTo>
                  <a:lnTo>
                    <a:pt x="25" y="152"/>
                  </a:lnTo>
                  <a:lnTo>
                    <a:pt x="25" y="104"/>
                  </a:lnTo>
                  <a:lnTo>
                    <a:pt x="25" y="108"/>
                  </a:lnTo>
                  <a:lnTo>
                    <a:pt x="25" y="118"/>
                  </a:lnTo>
                  <a:lnTo>
                    <a:pt x="25" y="98"/>
                  </a:lnTo>
                  <a:lnTo>
                    <a:pt x="25" y="110"/>
                  </a:lnTo>
                  <a:lnTo>
                    <a:pt x="27" y="106"/>
                  </a:lnTo>
                  <a:lnTo>
                    <a:pt x="27" y="110"/>
                  </a:lnTo>
                  <a:lnTo>
                    <a:pt x="27" y="84"/>
                  </a:lnTo>
                  <a:lnTo>
                    <a:pt x="27" y="108"/>
                  </a:lnTo>
                  <a:lnTo>
                    <a:pt x="27" y="109"/>
                  </a:lnTo>
                  <a:lnTo>
                    <a:pt x="27" y="131"/>
                  </a:lnTo>
                  <a:lnTo>
                    <a:pt x="27" y="122"/>
                  </a:lnTo>
                  <a:lnTo>
                    <a:pt x="27" y="121"/>
                  </a:lnTo>
                  <a:lnTo>
                    <a:pt x="27" y="161"/>
                  </a:lnTo>
                  <a:lnTo>
                    <a:pt x="27" y="159"/>
                  </a:lnTo>
                  <a:lnTo>
                    <a:pt x="27" y="159"/>
                  </a:lnTo>
                  <a:lnTo>
                    <a:pt x="27" y="136"/>
                  </a:lnTo>
                  <a:lnTo>
                    <a:pt x="27" y="181"/>
                  </a:lnTo>
                  <a:lnTo>
                    <a:pt x="28" y="185"/>
                  </a:lnTo>
                  <a:lnTo>
                    <a:pt x="28" y="190"/>
                  </a:lnTo>
                  <a:lnTo>
                    <a:pt x="28" y="176"/>
                  </a:lnTo>
                  <a:lnTo>
                    <a:pt x="28" y="181"/>
                  </a:lnTo>
                  <a:lnTo>
                    <a:pt x="28" y="178"/>
                  </a:lnTo>
                  <a:lnTo>
                    <a:pt x="28" y="202"/>
                  </a:lnTo>
                  <a:lnTo>
                    <a:pt x="28" y="195"/>
                  </a:lnTo>
                  <a:lnTo>
                    <a:pt x="28" y="195"/>
                  </a:lnTo>
                  <a:lnTo>
                    <a:pt x="28" y="174"/>
                  </a:lnTo>
                  <a:lnTo>
                    <a:pt x="28" y="176"/>
                  </a:lnTo>
                  <a:lnTo>
                    <a:pt x="28" y="177"/>
                  </a:lnTo>
                  <a:lnTo>
                    <a:pt x="28" y="152"/>
                  </a:lnTo>
                  <a:lnTo>
                    <a:pt x="28" y="159"/>
                  </a:lnTo>
                  <a:lnTo>
                    <a:pt x="29" y="159"/>
                  </a:lnTo>
                  <a:lnTo>
                    <a:pt x="29" y="167"/>
                  </a:lnTo>
                  <a:lnTo>
                    <a:pt x="29" y="146"/>
                  </a:lnTo>
                  <a:lnTo>
                    <a:pt x="29" y="153"/>
                  </a:lnTo>
                  <a:lnTo>
                    <a:pt x="29" y="153"/>
                  </a:lnTo>
                  <a:lnTo>
                    <a:pt x="29" y="187"/>
                  </a:lnTo>
                  <a:lnTo>
                    <a:pt x="29" y="185"/>
                  </a:lnTo>
                  <a:lnTo>
                    <a:pt x="29" y="186"/>
                  </a:lnTo>
                  <a:lnTo>
                    <a:pt x="29" y="198"/>
                  </a:lnTo>
                  <a:lnTo>
                    <a:pt x="29" y="176"/>
                  </a:lnTo>
                  <a:lnTo>
                    <a:pt x="29" y="195"/>
                  </a:lnTo>
                  <a:lnTo>
                    <a:pt x="29" y="194"/>
                  </a:lnTo>
                  <a:lnTo>
                    <a:pt x="29" y="150"/>
                  </a:lnTo>
                  <a:lnTo>
                    <a:pt x="29" y="159"/>
                  </a:lnTo>
                  <a:lnTo>
                    <a:pt x="30" y="161"/>
                  </a:lnTo>
                  <a:lnTo>
                    <a:pt x="30" y="169"/>
                  </a:lnTo>
                  <a:lnTo>
                    <a:pt x="30" y="156"/>
                  </a:lnTo>
                  <a:lnTo>
                    <a:pt x="30" y="165"/>
                  </a:lnTo>
                  <a:lnTo>
                    <a:pt x="30" y="165"/>
                  </a:lnTo>
                  <a:lnTo>
                    <a:pt x="30" y="177"/>
                  </a:lnTo>
                  <a:lnTo>
                    <a:pt x="30" y="150"/>
                  </a:lnTo>
                  <a:lnTo>
                    <a:pt x="30" y="176"/>
                  </a:lnTo>
                  <a:lnTo>
                    <a:pt x="30" y="173"/>
                  </a:lnTo>
                  <a:lnTo>
                    <a:pt x="30" y="185"/>
                  </a:lnTo>
                  <a:lnTo>
                    <a:pt x="30" y="164"/>
                  </a:lnTo>
                  <a:lnTo>
                    <a:pt x="30" y="176"/>
                  </a:lnTo>
                  <a:lnTo>
                    <a:pt x="32" y="17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44" name="Freeform 17"/>
            <p:cNvSpPr>
              <a:spLocks/>
            </p:cNvSpPr>
            <p:nvPr/>
          </p:nvSpPr>
          <p:spPr bwMode="auto">
            <a:xfrm>
              <a:off x="6937376" y="4075113"/>
              <a:ext cx="50800" cy="758825"/>
            </a:xfrm>
            <a:custGeom>
              <a:avLst/>
              <a:gdLst>
                <a:gd name="T0" fmla="*/ 0 w 32"/>
                <a:gd name="T1" fmla="*/ 477 h 478"/>
                <a:gd name="T2" fmla="*/ 1 w 32"/>
                <a:gd name="T3" fmla="*/ 456 h 478"/>
                <a:gd name="T4" fmla="*/ 1 w 32"/>
                <a:gd name="T5" fmla="*/ 443 h 478"/>
                <a:gd name="T6" fmla="*/ 2 w 32"/>
                <a:gd name="T7" fmla="*/ 452 h 478"/>
                <a:gd name="T8" fmla="*/ 2 w 32"/>
                <a:gd name="T9" fmla="*/ 414 h 478"/>
                <a:gd name="T10" fmla="*/ 2 w 32"/>
                <a:gd name="T11" fmla="*/ 399 h 478"/>
                <a:gd name="T12" fmla="*/ 4 w 32"/>
                <a:gd name="T13" fmla="*/ 411 h 478"/>
                <a:gd name="T14" fmla="*/ 4 w 32"/>
                <a:gd name="T15" fmla="*/ 420 h 478"/>
                <a:gd name="T16" fmla="*/ 5 w 32"/>
                <a:gd name="T17" fmla="*/ 427 h 478"/>
                <a:gd name="T18" fmla="*/ 5 w 32"/>
                <a:gd name="T19" fmla="*/ 441 h 478"/>
                <a:gd name="T20" fmla="*/ 6 w 32"/>
                <a:gd name="T21" fmla="*/ 397 h 478"/>
                <a:gd name="T22" fmla="*/ 6 w 32"/>
                <a:gd name="T23" fmla="*/ 403 h 478"/>
                <a:gd name="T24" fmla="*/ 6 w 32"/>
                <a:gd name="T25" fmla="*/ 363 h 478"/>
                <a:gd name="T26" fmla="*/ 7 w 32"/>
                <a:gd name="T27" fmla="*/ 406 h 478"/>
                <a:gd name="T28" fmla="*/ 7 w 32"/>
                <a:gd name="T29" fmla="*/ 380 h 478"/>
                <a:gd name="T30" fmla="*/ 7 w 32"/>
                <a:gd name="T31" fmla="*/ 359 h 478"/>
                <a:gd name="T32" fmla="*/ 9 w 32"/>
                <a:gd name="T33" fmla="*/ 370 h 478"/>
                <a:gd name="T34" fmla="*/ 9 w 32"/>
                <a:gd name="T35" fmla="*/ 363 h 478"/>
                <a:gd name="T36" fmla="*/ 10 w 32"/>
                <a:gd name="T37" fmla="*/ 391 h 478"/>
                <a:gd name="T38" fmla="*/ 10 w 32"/>
                <a:gd name="T39" fmla="*/ 357 h 478"/>
                <a:gd name="T40" fmla="*/ 11 w 32"/>
                <a:gd name="T41" fmla="*/ 322 h 478"/>
                <a:gd name="T42" fmla="*/ 11 w 32"/>
                <a:gd name="T43" fmla="*/ 233 h 478"/>
                <a:gd name="T44" fmla="*/ 11 w 32"/>
                <a:gd name="T45" fmla="*/ 224 h 478"/>
                <a:gd name="T46" fmla="*/ 13 w 32"/>
                <a:gd name="T47" fmla="*/ 223 h 478"/>
                <a:gd name="T48" fmla="*/ 13 w 32"/>
                <a:gd name="T49" fmla="*/ 219 h 478"/>
                <a:gd name="T50" fmla="*/ 14 w 32"/>
                <a:gd name="T51" fmla="*/ 168 h 478"/>
                <a:gd name="T52" fmla="*/ 14 w 32"/>
                <a:gd name="T53" fmla="*/ 225 h 478"/>
                <a:gd name="T54" fmla="*/ 15 w 32"/>
                <a:gd name="T55" fmla="*/ 212 h 478"/>
                <a:gd name="T56" fmla="*/ 15 w 32"/>
                <a:gd name="T57" fmla="*/ 143 h 478"/>
                <a:gd name="T58" fmla="*/ 15 w 32"/>
                <a:gd name="T59" fmla="*/ 168 h 478"/>
                <a:gd name="T60" fmla="*/ 17 w 32"/>
                <a:gd name="T61" fmla="*/ 161 h 478"/>
                <a:gd name="T62" fmla="*/ 18 w 32"/>
                <a:gd name="T63" fmla="*/ 130 h 478"/>
                <a:gd name="T64" fmla="*/ 18 w 32"/>
                <a:gd name="T65" fmla="*/ 76 h 478"/>
                <a:gd name="T66" fmla="*/ 18 w 32"/>
                <a:gd name="T67" fmla="*/ 52 h 478"/>
                <a:gd name="T68" fmla="*/ 18 w 32"/>
                <a:gd name="T69" fmla="*/ 95 h 478"/>
                <a:gd name="T70" fmla="*/ 19 w 32"/>
                <a:gd name="T71" fmla="*/ 119 h 478"/>
                <a:gd name="T72" fmla="*/ 19 w 32"/>
                <a:gd name="T73" fmla="*/ 65 h 478"/>
                <a:gd name="T74" fmla="*/ 21 w 32"/>
                <a:gd name="T75" fmla="*/ 23 h 478"/>
                <a:gd name="T76" fmla="*/ 21 w 32"/>
                <a:gd name="T77" fmla="*/ 90 h 478"/>
                <a:gd name="T78" fmla="*/ 22 w 32"/>
                <a:gd name="T79" fmla="*/ 120 h 478"/>
                <a:gd name="T80" fmla="*/ 22 w 32"/>
                <a:gd name="T81" fmla="*/ 133 h 478"/>
                <a:gd name="T82" fmla="*/ 23 w 32"/>
                <a:gd name="T83" fmla="*/ 78 h 478"/>
                <a:gd name="T84" fmla="*/ 23 w 32"/>
                <a:gd name="T85" fmla="*/ 97 h 478"/>
                <a:gd name="T86" fmla="*/ 23 w 32"/>
                <a:gd name="T87" fmla="*/ 97 h 478"/>
                <a:gd name="T88" fmla="*/ 24 w 32"/>
                <a:gd name="T89" fmla="*/ 132 h 478"/>
                <a:gd name="T90" fmla="*/ 24 w 32"/>
                <a:gd name="T91" fmla="*/ 145 h 478"/>
                <a:gd name="T92" fmla="*/ 26 w 32"/>
                <a:gd name="T93" fmla="*/ 228 h 478"/>
                <a:gd name="T94" fmla="*/ 26 w 32"/>
                <a:gd name="T95" fmla="*/ 251 h 478"/>
                <a:gd name="T96" fmla="*/ 27 w 32"/>
                <a:gd name="T97" fmla="*/ 246 h 478"/>
                <a:gd name="T98" fmla="*/ 27 w 32"/>
                <a:gd name="T99" fmla="*/ 225 h 478"/>
                <a:gd name="T100" fmla="*/ 27 w 32"/>
                <a:gd name="T101" fmla="*/ 271 h 478"/>
                <a:gd name="T102" fmla="*/ 28 w 32"/>
                <a:gd name="T103" fmla="*/ 280 h 478"/>
                <a:gd name="T104" fmla="*/ 28 w 32"/>
                <a:gd name="T105" fmla="*/ 292 h 478"/>
                <a:gd name="T106" fmla="*/ 30 w 32"/>
                <a:gd name="T107" fmla="*/ 340 h 478"/>
                <a:gd name="T108" fmla="*/ 30 w 32"/>
                <a:gd name="T109" fmla="*/ 333 h 478"/>
                <a:gd name="T110" fmla="*/ 31 w 32"/>
                <a:gd name="T111" fmla="*/ 318 h 478"/>
                <a:gd name="T112" fmla="*/ 31 w 32"/>
                <a:gd name="T113" fmla="*/ 305 h 478"/>
                <a:gd name="T114" fmla="*/ 31 w 32"/>
                <a:gd name="T115" fmla="*/ 280 h 478"/>
                <a:gd name="T116" fmla="*/ 32 w 32"/>
                <a:gd name="T117" fmla="*/ 325 h 478"/>
                <a:gd name="T118" fmla="*/ 32 w 32"/>
                <a:gd name="T119" fmla="*/ 283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478">
                  <a:moveTo>
                    <a:pt x="0" y="452"/>
                  </a:moveTo>
                  <a:lnTo>
                    <a:pt x="0" y="466"/>
                  </a:lnTo>
                  <a:lnTo>
                    <a:pt x="0" y="469"/>
                  </a:lnTo>
                  <a:lnTo>
                    <a:pt x="0" y="453"/>
                  </a:lnTo>
                  <a:lnTo>
                    <a:pt x="0" y="477"/>
                  </a:lnTo>
                  <a:lnTo>
                    <a:pt x="1" y="475"/>
                  </a:lnTo>
                  <a:lnTo>
                    <a:pt x="1" y="478"/>
                  </a:lnTo>
                  <a:lnTo>
                    <a:pt x="1" y="450"/>
                  </a:lnTo>
                  <a:lnTo>
                    <a:pt x="1" y="454"/>
                  </a:lnTo>
                  <a:lnTo>
                    <a:pt x="1" y="456"/>
                  </a:lnTo>
                  <a:lnTo>
                    <a:pt x="1" y="463"/>
                  </a:lnTo>
                  <a:lnTo>
                    <a:pt x="1" y="437"/>
                  </a:lnTo>
                  <a:lnTo>
                    <a:pt x="1" y="431"/>
                  </a:lnTo>
                  <a:lnTo>
                    <a:pt x="1" y="444"/>
                  </a:lnTo>
                  <a:lnTo>
                    <a:pt x="1" y="443"/>
                  </a:lnTo>
                  <a:lnTo>
                    <a:pt x="1" y="446"/>
                  </a:lnTo>
                  <a:lnTo>
                    <a:pt x="1" y="425"/>
                  </a:lnTo>
                  <a:lnTo>
                    <a:pt x="1" y="443"/>
                  </a:lnTo>
                  <a:lnTo>
                    <a:pt x="2" y="445"/>
                  </a:lnTo>
                  <a:lnTo>
                    <a:pt x="2" y="452"/>
                  </a:lnTo>
                  <a:lnTo>
                    <a:pt x="2" y="433"/>
                  </a:lnTo>
                  <a:lnTo>
                    <a:pt x="2" y="433"/>
                  </a:lnTo>
                  <a:lnTo>
                    <a:pt x="2" y="441"/>
                  </a:lnTo>
                  <a:lnTo>
                    <a:pt x="2" y="411"/>
                  </a:lnTo>
                  <a:lnTo>
                    <a:pt x="2" y="414"/>
                  </a:lnTo>
                  <a:lnTo>
                    <a:pt x="2" y="408"/>
                  </a:lnTo>
                  <a:lnTo>
                    <a:pt x="2" y="408"/>
                  </a:lnTo>
                  <a:lnTo>
                    <a:pt x="2" y="381"/>
                  </a:lnTo>
                  <a:lnTo>
                    <a:pt x="2" y="398"/>
                  </a:lnTo>
                  <a:lnTo>
                    <a:pt x="2" y="399"/>
                  </a:lnTo>
                  <a:lnTo>
                    <a:pt x="2" y="402"/>
                  </a:lnTo>
                  <a:lnTo>
                    <a:pt x="2" y="384"/>
                  </a:lnTo>
                  <a:lnTo>
                    <a:pt x="2" y="394"/>
                  </a:lnTo>
                  <a:lnTo>
                    <a:pt x="4" y="393"/>
                  </a:lnTo>
                  <a:lnTo>
                    <a:pt x="4" y="411"/>
                  </a:lnTo>
                  <a:lnTo>
                    <a:pt x="4" y="415"/>
                  </a:lnTo>
                  <a:lnTo>
                    <a:pt x="4" y="394"/>
                  </a:lnTo>
                  <a:lnTo>
                    <a:pt x="4" y="432"/>
                  </a:lnTo>
                  <a:lnTo>
                    <a:pt x="4" y="431"/>
                  </a:lnTo>
                  <a:lnTo>
                    <a:pt x="4" y="420"/>
                  </a:lnTo>
                  <a:lnTo>
                    <a:pt x="4" y="440"/>
                  </a:lnTo>
                  <a:lnTo>
                    <a:pt x="4" y="440"/>
                  </a:lnTo>
                  <a:lnTo>
                    <a:pt x="4" y="449"/>
                  </a:lnTo>
                  <a:lnTo>
                    <a:pt x="4" y="422"/>
                  </a:lnTo>
                  <a:lnTo>
                    <a:pt x="5" y="427"/>
                  </a:lnTo>
                  <a:lnTo>
                    <a:pt x="5" y="449"/>
                  </a:lnTo>
                  <a:lnTo>
                    <a:pt x="5" y="440"/>
                  </a:lnTo>
                  <a:lnTo>
                    <a:pt x="5" y="437"/>
                  </a:lnTo>
                  <a:lnTo>
                    <a:pt x="5" y="418"/>
                  </a:lnTo>
                  <a:lnTo>
                    <a:pt x="5" y="441"/>
                  </a:lnTo>
                  <a:lnTo>
                    <a:pt x="5" y="437"/>
                  </a:lnTo>
                  <a:lnTo>
                    <a:pt x="5" y="441"/>
                  </a:lnTo>
                  <a:lnTo>
                    <a:pt x="5" y="394"/>
                  </a:lnTo>
                  <a:lnTo>
                    <a:pt x="5" y="398"/>
                  </a:lnTo>
                  <a:lnTo>
                    <a:pt x="6" y="397"/>
                  </a:lnTo>
                  <a:lnTo>
                    <a:pt x="6" y="403"/>
                  </a:lnTo>
                  <a:lnTo>
                    <a:pt x="6" y="394"/>
                  </a:lnTo>
                  <a:lnTo>
                    <a:pt x="6" y="401"/>
                  </a:lnTo>
                  <a:lnTo>
                    <a:pt x="6" y="399"/>
                  </a:lnTo>
                  <a:lnTo>
                    <a:pt x="6" y="403"/>
                  </a:lnTo>
                  <a:lnTo>
                    <a:pt x="6" y="380"/>
                  </a:lnTo>
                  <a:lnTo>
                    <a:pt x="6" y="382"/>
                  </a:lnTo>
                  <a:lnTo>
                    <a:pt x="6" y="382"/>
                  </a:lnTo>
                  <a:lnTo>
                    <a:pt x="6" y="348"/>
                  </a:lnTo>
                  <a:lnTo>
                    <a:pt x="6" y="363"/>
                  </a:lnTo>
                  <a:lnTo>
                    <a:pt x="6" y="363"/>
                  </a:lnTo>
                  <a:lnTo>
                    <a:pt x="6" y="382"/>
                  </a:lnTo>
                  <a:lnTo>
                    <a:pt x="6" y="377"/>
                  </a:lnTo>
                  <a:lnTo>
                    <a:pt x="7" y="364"/>
                  </a:lnTo>
                  <a:lnTo>
                    <a:pt x="7" y="406"/>
                  </a:lnTo>
                  <a:lnTo>
                    <a:pt x="7" y="398"/>
                  </a:lnTo>
                  <a:lnTo>
                    <a:pt x="7" y="402"/>
                  </a:lnTo>
                  <a:lnTo>
                    <a:pt x="7" y="370"/>
                  </a:lnTo>
                  <a:lnTo>
                    <a:pt x="7" y="380"/>
                  </a:lnTo>
                  <a:lnTo>
                    <a:pt x="7" y="380"/>
                  </a:lnTo>
                  <a:lnTo>
                    <a:pt x="7" y="388"/>
                  </a:lnTo>
                  <a:lnTo>
                    <a:pt x="7" y="359"/>
                  </a:lnTo>
                  <a:lnTo>
                    <a:pt x="7" y="363"/>
                  </a:lnTo>
                  <a:lnTo>
                    <a:pt x="7" y="368"/>
                  </a:lnTo>
                  <a:lnTo>
                    <a:pt x="7" y="359"/>
                  </a:lnTo>
                  <a:lnTo>
                    <a:pt x="7" y="364"/>
                  </a:lnTo>
                  <a:lnTo>
                    <a:pt x="9" y="363"/>
                  </a:lnTo>
                  <a:lnTo>
                    <a:pt x="9" y="373"/>
                  </a:lnTo>
                  <a:lnTo>
                    <a:pt x="9" y="348"/>
                  </a:lnTo>
                  <a:lnTo>
                    <a:pt x="9" y="370"/>
                  </a:lnTo>
                  <a:lnTo>
                    <a:pt x="9" y="372"/>
                  </a:lnTo>
                  <a:lnTo>
                    <a:pt x="9" y="377"/>
                  </a:lnTo>
                  <a:lnTo>
                    <a:pt x="9" y="355"/>
                  </a:lnTo>
                  <a:lnTo>
                    <a:pt x="9" y="364"/>
                  </a:lnTo>
                  <a:lnTo>
                    <a:pt x="9" y="363"/>
                  </a:lnTo>
                  <a:lnTo>
                    <a:pt x="9" y="391"/>
                  </a:lnTo>
                  <a:lnTo>
                    <a:pt x="10" y="393"/>
                  </a:lnTo>
                  <a:lnTo>
                    <a:pt x="10" y="397"/>
                  </a:lnTo>
                  <a:lnTo>
                    <a:pt x="10" y="372"/>
                  </a:lnTo>
                  <a:lnTo>
                    <a:pt x="10" y="391"/>
                  </a:lnTo>
                  <a:lnTo>
                    <a:pt x="10" y="391"/>
                  </a:lnTo>
                  <a:lnTo>
                    <a:pt x="10" y="391"/>
                  </a:lnTo>
                  <a:lnTo>
                    <a:pt x="10" y="350"/>
                  </a:lnTo>
                  <a:lnTo>
                    <a:pt x="10" y="352"/>
                  </a:lnTo>
                  <a:lnTo>
                    <a:pt x="10" y="357"/>
                  </a:lnTo>
                  <a:lnTo>
                    <a:pt x="10" y="308"/>
                  </a:lnTo>
                  <a:lnTo>
                    <a:pt x="10" y="310"/>
                  </a:lnTo>
                  <a:lnTo>
                    <a:pt x="10" y="308"/>
                  </a:lnTo>
                  <a:lnTo>
                    <a:pt x="10" y="326"/>
                  </a:lnTo>
                  <a:lnTo>
                    <a:pt x="11" y="322"/>
                  </a:lnTo>
                  <a:lnTo>
                    <a:pt x="11" y="330"/>
                  </a:lnTo>
                  <a:lnTo>
                    <a:pt x="11" y="312"/>
                  </a:lnTo>
                  <a:lnTo>
                    <a:pt x="11" y="319"/>
                  </a:lnTo>
                  <a:lnTo>
                    <a:pt x="11" y="313"/>
                  </a:lnTo>
                  <a:lnTo>
                    <a:pt x="11" y="233"/>
                  </a:lnTo>
                  <a:lnTo>
                    <a:pt x="11" y="234"/>
                  </a:lnTo>
                  <a:lnTo>
                    <a:pt x="11" y="240"/>
                  </a:lnTo>
                  <a:lnTo>
                    <a:pt x="11" y="224"/>
                  </a:lnTo>
                  <a:lnTo>
                    <a:pt x="11" y="225"/>
                  </a:lnTo>
                  <a:lnTo>
                    <a:pt x="11" y="224"/>
                  </a:lnTo>
                  <a:lnTo>
                    <a:pt x="11" y="229"/>
                  </a:lnTo>
                  <a:lnTo>
                    <a:pt x="11" y="208"/>
                  </a:lnTo>
                  <a:lnTo>
                    <a:pt x="11" y="226"/>
                  </a:lnTo>
                  <a:lnTo>
                    <a:pt x="13" y="225"/>
                  </a:lnTo>
                  <a:lnTo>
                    <a:pt x="13" y="223"/>
                  </a:lnTo>
                  <a:lnTo>
                    <a:pt x="13" y="241"/>
                  </a:lnTo>
                  <a:lnTo>
                    <a:pt x="13" y="240"/>
                  </a:lnTo>
                  <a:lnTo>
                    <a:pt x="13" y="243"/>
                  </a:lnTo>
                  <a:lnTo>
                    <a:pt x="13" y="223"/>
                  </a:lnTo>
                  <a:lnTo>
                    <a:pt x="13" y="219"/>
                  </a:lnTo>
                  <a:lnTo>
                    <a:pt x="13" y="226"/>
                  </a:lnTo>
                  <a:lnTo>
                    <a:pt x="13" y="204"/>
                  </a:lnTo>
                  <a:lnTo>
                    <a:pt x="14" y="202"/>
                  </a:lnTo>
                  <a:lnTo>
                    <a:pt x="14" y="152"/>
                  </a:lnTo>
                  <a:lnTo>
                    <a:pt x="14" y="168"/>
                  </a:lnTo>
                  <a:lnTo>
                    <a:pt x="14" y="165"/>
                  </a:lnTo>
                  <a:lnTo>
                    <a:pt x="14" y="181"/>
                  </a:lnTo>
                  <a:lnTo>
                    <a:pt x="14" y="175"/>
                  </a:lnTo>
                  <a:lnTo>
                    <a:pt x="14" y="181"/>
                  </a:lnTo>
                  <a:lnTo>
                    <a:pt x="14" y="225"/>
                  </a:lnTo>
                  <a:lnTo>
                    <a:pt x="14" y="224"/>
                  </a:lnTo>
                  <a:lnTo>
                    <a:pt x="14" y="226"/>
                  </a:lnTo>
                  <a:lnTo>
                    <a:pt x="14" y="204"/>
                  </a:lnTo>
                  <a:lnTo>
                    <a:pt x="14" y="216"/>
                  </a:lnTo>
                  <a:lnTo>
                    <a:pt x="15" y="212"/>
                  </a:lnTo>
                  <a:lnTo>
                    <a:pt x="15" y="220"/>
                  </a:lnTo>
                  <a:lnTo>
                    <a:pt x="15" y="174"/>
                  </a:lnTo>
                  <a:lnTo>
                    <a:pt x="15" y="175"/>
                  </a:lnTo>
                  <a:lnTo>
                    <a:pt x="15" y="139"/>
                  </a:lnTo>
                  <a:lnTo>
                    <a:pt x="15" y="143"/>
                  </a:lnTo>
                  <a:lnTo>
                    <a:pt x="15" y="123"/>
                  </a:lnTo>
                  <a:lnTo>
                    <a:pt x="15" y="152"/>
                  </a:lnTo>
                  <a:lnTo>
                    <a:pt x="15" y="154"/>
                  </a:lnTo>
                  <a:lnTo>
                    <a:pt x="15" y="150"/>
                  </a:lnTo>
                  <a:lnTo>
                    <a:pt x="15" y="168"/>
                  </a:lnTo>
                  <a:lnTo>
                    <a:pt x="17" y="170"/>
                  </a:lnTo>
                  <a:lnTo>
                    <a:pt x="17" y="196"/>
                  </a:lnTo>
                  <a:lnTo>
                    <a:pt x="17" y="170"/>
                  </a:lnTo>
                  <a:lnTo>
                    <a:pt x="17" y="161"/>
                  </a:lnTo>
                  <a:lnTo>
                    <a:pt x="17" y="161"/>
                  </a:lnTo>
                  <a:lnTo>
                    <a:pt x="17" y="175"/>
                  </a:lnTo>
                  <a:lnTo>
                    <a:pt x="17" y="173"/>
                  </a:lnTo>
                  <a:lnTo>
                    <a:pt x="17" y="173"/>
                  </a:lnTo>
                  <a:lnTo>
                    <a:pt x="17" y="133"/>
                  </a:lnTo>
                  <a:lnTo>
                    <a:pt x="18" y="130"/>
                  </a:lnTo>
                  <a:lnTo>
                    <a:pt x="18" y="130"/>
                  </a:lnTo>
                  <a:lnTo>
                    <a:pt x="18" y="64"/>
                  </a:lnTo>
                  <a:lnTo>
                    <a:pt x="18" y="69"/>
                  </a:lnTo>
                  <a:lnTo>
                    <a:pt x="18" y="67"/>
                  </a:lnTo>
                  <a:lnTo>
                    <a:pt x="18" y="76"/>
                  </a:lnTo>
                  <a:lnTo>
                    <a:pt x="18" y="65"/>
                  </a:lnTo>
                  <a:lnTo>
                    <a:pt x="18" y="67"/>
                  </a:lnTo>
                  <a:lnTo>
                    <a:pt x="18" y="68"/>
                  </a:lnTo>
                  <a:lnTo>
                    <a:pt x="18" y="88"/>
                  </a:lnTo>
                  <a:lnTo>
                    <a:pt x="18" y="52"/>
                  </a:lnTo>
                  <a:lnTo>
                    <a:pt x="18" y="86"/>
                  </a:lnTo>
                  <a:lnTo>
                    <a:pt x="18" y="89"/>
                  </a:lnTo>
                  <a:lnTo>
                    <a:pt x="18" y="103"/>
                  </a:lnTo>
                  <a:lnTo>
                    <a:pt x="18" y="84"/>
                  </a:lnTo>
                  <a:lnTo>
                    <a:pt x="18" y="95"/>
                  </a:lnTo>
                  <a:lnTo>
                    <a:pt x="19" y="94"/>
                  </a:lnTo>
                  <a:lnTo>
                    <a:pt x="19" y="130"/>
                  </a:lnTo>
                  <a:lnTo>
                    <a:pt x="19" y="124"/>
                  </a:lnTo>
                  <a:lnTo>
                    <a:pt x="19" y="110"/>
                  </a:lnTo>
                  <a:lnTo>
                    <a:pt x="19" y="119"/>
                  </a:lnTo>
                  <a:lnTo>
                    <a:pt x="19" y="119"/>
                  </a:lnTo>
                  <a:lnTo>
                    <a:pt x="19" y="123"/>
                  </a:lnTo>
                  <a:lnTo>
                    <a:pt x="19" y="64"/>
                  </a:lnTo>
                  <a:lnTo>
                    <a:pt x="19" y="63"/>
                  </a:lnTo>
                  <a:lnTo>
                    <a:pt x="19" y="65"/>
                  </a:lnTo>
                  <a:lnTo>
                    <a:pt x="19" y="1"/>
                  </a:lnTo>
                  <a:lnTo>
                    <a:pt x="19" y="5"/>
                  </a:lnTo>
                  <a:lnTo>
                    <a:pt x="21" y="4"/>
                  </a:lnTo>
                  <a:lnTo>
                    <a:pt x="21" y="0"/>
                  </a:lnTo>
                  <a:lnTo>
                    <a:pt x="21" y="23"/>
                  </a:lnTo>
                  <a:lnTo>
                    <a:pt x="21" y="21"/>
                  </a:lnTo>
                  <a:lnTo>
                    <a:pt x="21" y="12"/>
                  </a:lnTo>
                  <a:lnTo>
                    <a:pt x="21" y="64"/>
                  </a:lnTo>
                  <a:lnTo>
                    <a:pt x="21" y="64"/>
                  </a:lnTo>
                  <a:lnTo>
                    <a:pt x="21" y="90"/>
                  </a:lnTo>
                  <a:lnTo>
                    <a:pt x="21" y="85"/>
                  </a:lnTo>
                  <a:lnTo>
                    <a:pt x="22" y="89"/>
                  </a:lnTo>
                  <a:lnTo>
                    <a:pt x="22" y="88"/>
                  </a:lnTo>
                  <a:lnTo>
                    <a:pt x="22" y="116"/>
                  </a:lnTo>
                  <a:lnTo>
                    <a:pt x="22" y="120"/>
                  </a:lnTo>
                  <a:lnTo>
                    <a:pt x="22" y="102"/>
                  </a:lnTo>
                  <a:lnTo>
                    <a:pt x="22" y="135"/>
                  </a:lnTo>
                  <a:lnTo>
                    <a:pt x="22" y="139"/>
                  </a:lnTo>
                  <a:lnTo>
                    <a:pt x="22" y="153"/>
                  </a:lnTo>
                  <a:lnTo>
                    <a:pt x="22" y="133"/>
                  </a:lnTo>
                  <a:lnTo>
                    <a:pt x="22" y="141"/>
                  </a:lnTo>
                  <a:lnTo>
                    <a:pt x="22" y="139"/>
                  </a:lnTo>
                  <a:lnTo>
                    <a:pt x="22" y="144"/>
                  </a:lnTo>
                  <a:lnTo>
                    <a:pt x="22" y="93"/>
                  </a:lnTo>
                  <a:lnTo>
                    <a:pt x="23" y="78"/>
                  </a:lnTo>
                  <a:lnTo>
                    <a:pt x="23" y="68"/>
                  </a:lnTo>
                  <a:lnTo>
                    <a:pt x="23" y="69"/>
                  </a:lnTo>
                  <a:lnTo>
                    <a:pt x="23" y="72"/>
                  </a:lnTo>
                  <a:lnTo>
                    <a:pt x="23" y="69"/>
                  </a:lnTo>
                  <a:lnTo>
                    <a:pt x="23" y="97"/>
                  </a:lnTo>
                  <a:lnTo>
                    <a:pt x="23" y="101"/>
                  </a:lnTo>
                  <a:lnTo>
                    <a:pt x="23" y="107"/>
                  </a:lnTo>
                  <a:lnTo>
                    <a:pt x="23" y="86"/>
                  </a:lnTo>
                  <a:lnTo>
                    <a:pt x="23" y="92"/>
                  </a:lnTo>
                  <a:lnTo>
                    <a:pt x="23" y="97"/>
                  </a:lnTo>
                  <a:lnTo>
                    <a:pt x="23" y="115"/>
                  </a:lnTo>
                  <a:lnTo>
                    <a:pt x="23" y="114"/>
                  </a:lnTo>
                  <a:lnTo>
                    <a:pt x="24" y="115"/>
                  </a:lnTo>
                  <a:lnTo>
                    <a:pt x="24" y="105"/>
                  </a:lnTo>
                  <a:lnTo>
                    <a:pt x="24" y="132"/>
                  </a:lnTo>
                  <a:lnTo>
                    <a:pt x="24" y="132"/>
                  </a:lnTo>
                  <a:lnTo>
                    <a:pt x="24" y="149"/>
                  </a:lnTo>
                  <a:lnTo>
                    <a:pt x="24" y="123"/>
                  </a:lnTo>
                  <a:lnTo>
                    <a:pt x="24" y="144"/>
                  </a:lnTo>
                  <a:lnTo>
                    <a:pt x="24" y="145"/>
                  </a:lnTo>
                  <a:lnTo>
                    <a:pt x="24" y="186"/>
                  </a:lnTo>
                  <a:lnTo>
                    <a:pt x="26" y="185"/>
                  </a:lnTo>
                  <a:lnTo>
                    <a:pt x="26" y="170"/>
                  </a:lnTo>
                  <a:lnTo>
                    <a:pt x="26" y="229"/>
                  </a:lnTo>
                  <a:lnTo>
                    <a:pt x="26" y="228"/>
                  </a:lnTo>
                  <a:lnTo>
                    <a:pt x="26" y="237"/>
                  </a:lnTo>
                  <a:lnTo>
                    <a:pt x="26" y="219"/>
                  </a:lnTo>
                  <a:lnTo>
                    <a:pt x="26" y="230"/>
                  </a:lnTo>
                  <a:lnTo>
                    <a:pt x="26" y="236"/>
                  </a:lnTo>
                  <a:lnTo>
                    <a:pt x="26" y="251"/>
                  </a:lnTo>
                  <a:lnTo>
                    <a:pt x="26" y="232"/>
                  </a:lnTo>
                  <a:lnTo>
                    <a:pt x="26" y="234"/>
                  </a:lnTo>
                  <a:lnTo>
                    <a:pt x="26" y="260"/>
                  </a:lnTo>
                  <a:lnTo>
                    <a:pt x="26" y="242"/>
                  </a:lnTo>
                  <a:lnTo>
                    <a:pt x="27" y="246"/>
                  </a:lnTo>
                  <a:lnTo>
                    <a:pt x="27" y="215"/>
                  </a:lnTo>
                  <a:lnTo>
                    <a:pt x="27" y="240"/>
                  </a:lnTo>
                  <a:lnTo>
                    <a:pt x="27" y="245"/>
                  </a:lnTo>
                  <a:lnTo>
                    <a:pt x="27" y="246"/>
                  </a:lnTo>
                  <a:lnTo>
                    <a:pt x="27" y="225"/>
                  </a:lnTo>
                  <a:lnTo>
                    <a:pt x="27" y="232"/>
                  </a:lnTo>
                  <a:lnTo>
                    <a:pt x="27" y="233"/>
                  </a:lnTo>
                  <a:lnTo>
                    <a:pt x="27" y="255"/>
                  </a:lnTo>
                  <a:lnTo>
                    <a:pt x="27" y="259"/>
                  </a:lnTo>
                  <a:lnTo>
                    <a:pt x="27" y="271"/>
                  </a:lnTo>
                  <a:lnTo>
                    <a:pt x="27" y="246"/>
                  </a:lnTo>
                  <a:lnTo>
                    <a:pt x="27" y="271"/>
                  </a:lnTo>
                  <a:lnTo>
                    <a:pt x="28" y="271"/>
                  </a:lnTo>
                  <a:lnTo>
                    <a:pt x="28" y="267"/>
                  </a:lnTo>
                  <a:lnTo>
                    <a:pt x="28" y="280"/>
                  </a:lnTo>
                  <a:lnTo>
                    <a:pt x="28" y="281"/>
                  </a:lnTo>
                  <a:lnTo>
                    <a:pt x="28" y="308"/>
                  </a:lnTo>
                  <a:lnTo>
                    <a:pt x="28" y="310"/>
                  </a:lnTo>
                  <a:lnTo>
                    <a:pt x="28" y="323"/>
                  </a:lnTo>
                  <a:lnTo>
                    <a:pt x="28" y="292"/>
                  </a:lnTo>
                  <a:lnTo>
                    <a:pt x="28" y="322"/>
                  </a:lnTo>
                  <a:lnTo>
                    <a:pt x="30" y="327"/>
                  </a:lnTo>
                  <a:lnTo>
                    <a:pt x="30" y="318"/>
                  </a:lnTo>
                  <a:lnTo>
                    <a:pt x="30" y="342"/>
                  </a:lnTo>
                  <a:lnTo>
                    <a:pt x="30" y="340"/>
                  </a:lnTo>
                  <a:lnTo>
                    <a:pt x="30" y="344"/>
                  </a:lnTo>
                  <a:lnTo>
                    <a:pt x="30" y="317"/>
                  </a:lnTo>
                  <a:lnTo>
                    <a:pt x="30" y="326"/>
                  </a:lnTo>
                  <a:lnTo>
                    <a:pt x="30" y="322"/>
                  </a:lnTo>
                  <a:lnTo>
                    <a:pt x="30" y="333"/>
                  </a:lnTo>
                  <a:lnTo>
                    <a:pt x="30" y="314"/>
                  </a:lnTo>
                  <a:lnTo>
                    <a:pt x="30" y="313"/>
                  </a:lnTo>
                  <a:lnTo>
                    <a:pt x="30" y="291"/>
                  </a:lnTo>
                  <a:lnTo>
                    <a:pt x="30" y="314"/>
                  </a:lnTo>
                  <a:lnTo>
                    <a:pt x="31" y="318"/>
                  </a:lnTo>
                  <a:lnTo>
                    <a:pt x="31" y="319"/>
                  </a:lnTo>
                  <a:lnTo>
                    <a:pt x="31" y="288"/>
                  </a:lnTo>
                  <a:lnTo>
                    <a:pt x="31" y="292"/>
                  </a:lnTo>
                  <a:lnTo>
                    <a:pt x="31" y="293"/>
                  </a:lnTo>
                  <a:lnTo>
                    <a:pt x="31" y="305"/>
                  </a:lnTo>
                  <a:lnTo>
                    <a:pt x="31" y="291"/>
                  </a:lnTo>
                  <a:lnTo>
                    <a:pt x="31" y="300"/>
                  </a:lnTo>
                  <a:lnTo>
                    <a:pt x="31" y="300"/>
                  </a:lnTo>
                  <a:lnTo>
                    <a:pt x="31" y="308"/>
                  </a:lnTo>
                  <a:lnTo>
                    <a:pt x="31" y="280"/>
                  </a:lnTo>
                  <a:lnTo>
                    <a:pt x="31" y="300"/>
                  </a:lnTo>
                  <a:lnTo>
                    <a:pt x="31" y="304"/>
                  </a:lnTo>
                  <a:lnTo>
                    <a:pt x="31" y="297"/>
                  </a:lnTo>
                  <a:lnTo>
                    <a:pt x="31" y="321"/>
                  </a:lnTo>
                  <a:lnTo>
                    <a:pt x="32" y="325"/>
                  </a:lnTo>
                  <a:lnTo>
                    <a:pt x="32" y="343"/>
                  </a:lnTo>
                  <a:lnTo>
                    <a:pt x="32" y="308"/>
                  </a:lnTo>
                  <a:lnTo>
                    <a:pt x="32" y="302"/>
                  </a:lnTo>
                  <a:lnTo>
                    <a:pt x="32" y="309"/>
                  </a:lnTo>
                  <a:lnTo>
                    <a:pt x="32" y="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45" name="Freeform 18"/>
            <p:cNvSpPr>
              <a:spLocks/>
            </p:cNvSpPr>
            <p:nvPr/>
          </p:nvSpPr>
          <p:spPr bwMode="auto">
            <a:xfrm>
              <a:off x="6888163" y="4613276"/>
              <a:ext cx="49213" cy="214313"/>
            </a:xfrm>
            <a:custGeom>
              <a:avLst/>
              <a:gdLst>
                <a:gd name="T0" fmla="*/ 0 w 31"/>
                <a:gd name="T1" fmla="*/ 66 h 135"/>
                <a:gd name="T2" fmla="*/ 2 w 31"/>
                <a:gd name="T3" fmla="*/ 66 h 135"/>
                <a:gd name="T4" fmla="*/ 2 w 31"/>
                <a:gd name="T5" fmla="*/ 60 h 135"/>
                <a:gd name="T6" fmla="*/ 2 w 31"/>
                <a:gd name="T7" fmla="*/ 88 h 135"/>
                <a:gd name="T8" fmla="*/ 3 w 31"/>
                <a:gd name="T9" fmla="*/ 81 h 135"/>
                <a:gd name="T10" fmla="*/ 3 w 31"/>
                <a:gd name="T11" fmla="*/ 42 h 135"/>
                <a:gd name="T12" fmla="*/ 3 w 31"/>
                <a:gd name="T13" fmla="*/ 68 h 135"/>
                <a:gd name="T14" fmla="*/ 4 w 31"/>
                <a:gd name="T15" fmla="*/ 69 h 135"/>
                <a:gd name="T16" fmla="*/ 4 w 31"/>
                <a:gd name="T17" fmla="*/ 105 h 135"/>
                <a:gd name="T18" fmla="*/ 6 w 31"/>
                <a:gd name="T19" fmla="*/ 94 h 135"/>
                <a:gd name="T20" fmla="*/ 6 w 31"/>
                <a:gd name="T21" fmla="*/ 75 h 135"/>
                <a:gd name="T22" fmla="*/ 6 w 31"/>
                <a:gd name="T23" fmla="*/ 85 h 135"/>
                <a:gd name="T24" fmla="*/ 7 w 31"/>
                <a:gd name="T25" fmla="*/ 88 h 135"/>
                <a:gd name="T26" fmla="*/ 7 w 31"/>
                <a:gd name="T27" fmla="*/ 58 h 135"/>
                <a:gd name="T28" fmla="*/ 7 w 31"/>
                <a:gd name="T29" fmla="*/ 77 h 135"/>
                <a:gd name="T30" fmla="*/ 8 w 31"/>
                <a:gd name="T31" fmla="*/ 94 h 135"/>
                <a:gd name="T32" fmla="*/ 8 w 31"/>
                <a:gd name="T33" fmla="*/ 81 h 135"/>
                <a:gd name="T34" fmla="*/ 8 w 31"/>
                <a:gd name="T35" fmla="*/ 105 h 135"/>
                <a:gd name="T36" fmla="*/ 10 w 31"/>
                <a:gd name="T37" fmla="*/ 64 h 135"/>
                <a:gd name="T38" fmla="*/ 10 w 31"/>
                <a:gd name="T39" fmla="*/ 63 h 135"/>
                <a:gd name="T40" fmla="*/ 11 w 31"/>
                <a:gd name="T41" fmla="*/ 110 h 135"/>
                <a:gd name="T42" fmla="*/ 11 w 31"/>
                <a:gd name="T43" fmla="*/ 89 h 135"/>
                <a:gd name="T44" fmla="*/ 12 w 31"/>
                <a:gd name="T45" fmla="*/ 98 h 135"/>
                <a:gd name="T46" fmla="*/ 12 w 31"/>
                <a:gd name="T47" fmla="*/ 84 h 135"/>
                <a:gd name="T48" fmla="*/ 12 w 31"/>
                <a:gd name="T49" fmla="*/ 94 h 135"/>
                <a:gd name="T50" fmla="*/ 14 w 31"/>
                <a:gd name="T51" fmla="*/ 101 h 135"/>
                <a:gd name="T52" fmla="*/ 14 w 31"/>
                <a:gd name="T53" fmla="*/ 113 h 135"/>
                <a:gd name="T54" fmla="*/ 14 w 31"/>
                <a:gd name="T55" fmla="*/ 77 h 135"/>
                <a:gd name="T56" fmla="*/ 15 w 31"/>
                <a:gd name="T57" fmla="*/ 84 h 135"/>
                <a:gd name="T58" fmla="*/ 15 w 31"/>
                <a:gd name="T59" fmla="*/ 96 h 135"/>
                <a:gd name="T60" fmla="*/ 16 w 31"/>
                <a:gd name="T61" fmla="*/ 83 h 135"/>
                <a:gd name="T62" fmla="*/ 16 w 31"/>
                <a:gd name="T63" fmla="*/ 105 h 135"/>
                <a:gd name="T64" fmla="*/ 16 w 31"/>
                <a:gd name="T65" fmla="*/ 115 h 135"/>
                <a:gd name="T66" fmla="*/ 18 w 31"/>
                <a:gd name="T67" fmla="*/ 93 h 135"/>
                <a:gd name="T68" fmla="*/ 18 w 31"/>
                <a:gd name="T69" fmla="*/ 97 h 135"/>
                <a:gd name="T70" fmla="*/ 18 w 31"/>
                <a:gd name="T71" fmla="*/ 98 h 135"/>
                <a:gd name="T72" fmla="*/ 19 w 31"/>
                <a:gd name="T73" fmla="*/ 124 h 135"/>
                <a:gd name="T74" fmla="*/ 19 w 31"/>
                <a:gd name="T75" fmla="*/ 101 h 135"/>
                <a:gd name="T76" fmla="*/ 20 w 31"/>
                <a:gd name="T77" fmla="*/ 113 h 135"/>
                <a:gd name="T78" fmla="*/ 20 w 31"/>
                <a:gd name="T79" fmla="*/ 111 h 135"/>
                <a:gd name="T80" fmla="*/ 21 w 31"/>
                <a:gd name="T81" fmla="*/ 113 h 135"/>
                <a:gd name="T82" fmla="*/ 21 w 31"/>
                <a:gd name="T83" fmla="*/ 77 h 135"/>
                <a:gd name="T84" fmla="*/ 21 w 31"/>
                <a:gd name="T85" fmla="*/ 96 h 135"/>
                <a:gd name="T86" fmla="*/ 23 w 31"/>
                <a:gd name="T87" fmla="*/ 109 h 135"/>
                <a:gd name="T88" fmla="*/ 23 w 31"/>
                <a:gd name="T89" fmla="*/ 88 h 135"/>
                <a:gd name="T90" fmla="*/ 24 w 31"/>
                <a:gd name="T91" fmla="*/ 77 h 135"/>
                <a:gd name="T92" fmla="*/ 24 w 31"/>
                <a:gd name="T93" fmla="*/ 89 h 135"/>
                <a:gd name="T94" fmla="*/ 24 w 31"/>
                <a:gd name="T95" fmla="*/ 31 h 135"/>
                <a:gd name="T96" fmla="*/ 25 w 31"/>
                <a:gd name="T97" fmla="*/ 34 h 135"/>
                <a:gd name="T98" fmla="*/ 25 w 31"/>
                <a:gd name="T99" fmla="*/ 0 h 135"/>
                <a:gd name="T100" fmla="*/ 25 w 31"/>
                <a:gd name="T101" fmla="*/ 13 h 135"/>
                <a:gd name="T102" fmla="*/ 27 w 31"/>
                <a:gd name="T103" fmla="*/ 60 h 135"/>
                <a:gd name="T104" fmla="*/ 27 w 31"/>
                <a:gd name="T105" fmla="*/ 75 h 135"/>
                <a:gd name="T106" fmla="*/ 28 w 31"/>
                <a:gd name="T107" fmla="*/ 114 h 135"/>
                <a:gd name="T108" fmla="*/ 28 w 31"/>
                <a:gd name="T109" fmla="*/ 122 h 135"/>
                <a:gd name="T110" fmla="*/ 28 w 31"/>
                <a:gd name="T111" fmla="*/ 126 h 135"/>
                <a:gd name="T112" fmla="*/ 29 w 31"/>
                <a:gd name="T113" fmla="*/ 115 h 135"/>
                <a:gd name="T114" fmla="*/ 29 w 31"/>
                <a:gd name="T115" fmla="*/ 134 h 135"/>
                <a:gd name="T116" fmla="*/ 31 w 31"/>
                <a:gd name="T117" fmla="*/ 135 h 135"/>
                <a:gd name="T118" fmla="*/ 31 w 31"/>
                <a:gd name="T119" fmla="*/ 11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135">
                  <a:moveTo>
                    <a:pt x="0" y="60"/>
                  </a:moveTo>
                  <a:lnTo>
                    <a:pt x="0" y="49"/>
                  </a:lnTo>
                  <a:lnTo>
                    <a:pt x="0" y="69"/>
                  </a:lnTo>
                  <a:lnTo>
                    <a:pt x="0" y="64"/>
                  </a:lnTo>
                  <a:lnTo>
                    <a:pt x="0" y="66"/>
                  </a:lnTo>
                  <a:lnTo>
                    <a:pt x="0" y="68"/>
                  </a:lnTo>
                  <a:lnTo>
                    <a:pt x="0" y="43"/>
                  </a:lnTo>
                  <a:lnTo>
                    <a:pt x="0" y="56"/>
                  </a:lnTo>
                  <a:lnTo>
                    <a:pt x="2" y="55"/>
                  </a:lnTo>
                  <a:lnTo>
                    <a:pt x="2" y="66"/>
                  </a:lnTo>
                  <a:lnTo>
                    <a:pt x="2" y="52"/>
                  </a:lnTo>
                  <a:lnTo>
                    <a:pt x="2" y="58"/>
                  </a:lnTo>
                  <a:lnTo>
                    <a:pt x="2" y="63"/>
                  </a:lnTo>
                  <a:lnTo>
                    <a:pt x="2" y="89"/>
                  </a:lnTo>
                  <a:lnTo>
                    <a:pt x="2" y="60"/>
                  </a:lnTo>
                  <a:lnTo>
                    <a:pt x="2" y="81"/>
                  </a:lnTo>
                  <a:lnTo>
                    <a:pt x="2" y="85"/>
                  </a:lnTo>
                  <a:lnTo>
                    <a:pt x="2" y="92"/>
                  </a:lnTo>
                  <a:lnTo>
                    <a:pt x="2" y="66"/>
                  </a:lnTo>
                  <a:lnTo>
                    <a:pt x="2" y="88"/>
                  </a:lnTo>
                  <a:lnTo>
                    <a:pt x="3" y="89"/>
                  </a:lnTo>
                  <a:lnTo>
                    <a:pt x="3" y="93"/>
                  </a:lnTo>
                  <a:lnTo>
                    <a:pt x="3" y="71"/>
                  </a:lnTo>
                  <a:lnTo>
                    <a:pt x="3" y="81"/>
                  </a:lnTo>
                  <a:lnTo>
                    <a:pt x="3" y="81"/>
                  </a:lnTo>
                  <a:lnTo>
                    <a:pt x="3" y="93"/>
                  </a:lnTo>
                  <a:lnTo>
                    <a:pt x="3" y="64"/>
                  </a:lnTo>
                  <a:lnTo>
                    <a:pt x="3" y="64"/>
                  </a:lnTo>
                  <a:lnTo>
                    <a:pt x="3" y="68"/>
                  </a:lnTo>
                  <a:lnTo>
                    <a:pt x="3" y="42"/>
                  </a:lnTo>
                  <a:lnTo>
                    <a:pt x="3" y="66"/>
                  </a:lnTo>
                  <a:lnTo>
                    <a:pt x="3" y="67"/>
                  </a:lnTo>
                  <a:lnTo>
                    <a:pt x="3" y="75"/>
                  </a:lnTo>
                  <a:lnTo>
                    <a:pt x="3" y="52"/>
                  </a:lnTo>
                  <a:lnTo>
                    <a:pt x="3" y="68"/>
                  </a:lnTo>
                  <a:lnTo>
                    <a:pt x="4" y="69"/>
                  </a:lnTo>
                  <a:lnTo>
                    <a:pt x="4" y="88"/>
                  </a:lnTo>
                  <a:lnTo>
                    <a:pt x="4" y="64"/>
                  </a:lnTo>
                  <a:lnTo>
                    <a:pt x="4" y="72"/>
                  </a:lnTo>
                  <a:lnTo>
                    <a:pt x="4" y="69"/>
                  </a:lnTo>
                  <a:lnTo>
                    <a:pt x="4" y="102"/>
                  </a:lnTo>
                  <a:lnTo>
                    <a:pt x="4" y="102"/>
                  </a:lnTo>
                  <a:lnTo>
                    <a:pt x="4" y="105"/>
                  </a:lnTo>
                  <a:lnTo>
                    <a:pt x="4" y="86"/>
                  </a:lnTo>
                  <a:lnTo>
                    <a:pt x="4" y="105"/>
                  </a:lnTo>
                  <a:lnTo>
                    <a:pt x="4" y="110"/>
                  </a:lnTo>
                  <a:lnTo>
                    <a:pt x="4" y="79"/>
                  </a:lnTo>
                  <a:lnTo>
                    <a:pt x="4" y="84"/>
                  </a:lnTo>
                  <a:lnTo>
                    <a:pt x="6" y="86"/>
                  </a:lnTo>
                  <a:lnTo>
                    <a:pt x="6" y="94"/>
                  </a:lnTo>
                  <a:lnTo>
                    <a:pt x="6" y="84"/>
                  </a:lnTo>
                  <a:lnTo>
                    <a:pt x="6" y="93"/>
                  </a:lnTo>
                  <a:lnTo>
                    <a:pt x="6" y="93"/>
                  </a:lnTo>
                  <a:lnTo>
                    <a:pt x="6" y="104"/>
                  </a:lnTo>
                  <a:lnTo>
                    <a:pt x="6" y="75"/>
                  </a:lnTo>
                  <a:lnTo>
                    <a:pt x="6" y="101"/>
                  </a:lnTo>
                  <a:lnTo>
                    <a:pt x="6" y="101"/>
                  </a:lnTo>
                  <a:lnTo>
                    <a:pt x="6" y="105"/>
                  </a:lnTo>
                  <a:lnTo>
                    <a:pt x="6" y="77"/>
                  </a:lnTo>
                  <a:lnTo>
                    <a:pt x="6" y="85"/>
                  </a:lnTo>
                  <a:lnTo>
                    <a:pt x="6" y="86"/>
                  </a:lnTo>
                  <a:lnTo>
                    <a:pt x="6" y="101"/>
                  </a:lnTo>
                  <a:lnTo>
                    <a:pt x="6" y="88"/>
                  </a:lnTo>
                  <a:lnTo>
                    <a:pt x="7" y="80"/>
                  </a:lnTo>
                  <a:lnTo>
                    <a:pt x="7" y="88"/>
                  </a:lnTo>
                  <a:lnTo>
                    <a:pt x="7" y="72"/>
                  </a:lnTo>
                  <a:lnTo>
                    <a:pt x="7" y="76"/>
                  </a:lnTo>
                  <a:lnTo>
                    <a:pt x="7" y="77"/>
                  </a:lnTo>
                  <a:lnTo>
                    <a:pt x="7" y="80"/>
                  </a:lnTo>
                  <a:lnTo>
                    <a:pt x="7" y="58"/>
                  </a:lnTo>
                  <a:lnTo>
                    <a:pt x="7" y="76"/>
                  </a:lnTo>
                  <a:lnTo>
                    <a:pt x="7" y="77"/>
                  </a:lnTo>
                  <a:lnTo>
                    <a:pt x="7" y="93"/>
                  </a:lnTo>
                  <a:lnTo>
                    <a:pt x="7" y="73"/>
                  </a:lnTo>
                  <a:lnTo>
                    <a:pt x="7" y="77"/>
                  </a:lnTo>
                  <a:lnTo>
                    <a:pt x="8" y="79"/>
                  </a:lnTo>
                  <a:lnTo>
                    <a:pt x="8" y="100"/>
                  </a:lnTo>
                  <a:lnTo>
                    <a:pt x="8" y="93"/>
                  </a:lnTo>
                  <a:lnTo>
                    <a:pt x="8" y="94"/>
                  </a:lnTo>
                  <a:lnTo>
                    <a:pt x="8" y="94"/>
                  </a:lnTo>
                  <a:lnTo>
                    <a:pt x="8" y="71"/>
                  </a:lnTo>
                  <a:lnTo>
                    <a:pt x="8" y="92"/>
                  </a:lnTo>
                  <a:lnTo>
                    <a:pt x="8" y="94"/>
                  </a:lnTo>
                  <a:lnTo>
                    <a:pt x="8" y="98"/>
                  </a:lnTo>
                  <a:lnTo>
                    <a:pt x="8" y="81"/>
                  </a:lnTo>
                  <a:lnTo>
                    <a:pt x="8" y="92"/>
                  </a:lnTo>
                  <a:lnTo>
                    <a:pt x="8" y="93"/>
                  </a:lnTo>
                  <a:lnTo>
                    <a:pt x="8" y="111"/>
                  </a:lnTo>
                  <a:lnTo>
                    <a:pt x="8" y="90"/>
                  </a:lnTo>
                  <a:lnTo>
                    <a:pt x="8" y="105"/>
                  </a:lnTo>
                  <a:lnTo>
                    <a:pt x="10" y="109"/>
                  </a:lnTo>
                  <a:lnTo>
                    <a:pt x="10" y="83"/>
                  </a:lnTo>
                  <a:lnTo>
                    <a:pt x="10" y="88"/>
                  </a:lnTo>
                  <a:lnTo>
                    <a:pt x="10" y="93"/>
                  </a:lnTo>
                  <a:lnTo>
                    <a:pt x="10" y="64"/>
                  </a:lnTo>
                  <a:lnTo>
                    <a:pt x="10" y="72"/>
                  </a:lnTo>
                  <a:lnTo>
                    <a:pt x="10" y="72"/>
                  </a:lnTo>
                  <a:lnTo>
                    <a:pt x="10" y="84"/>
                  </a:lnTo>
                  <a:lnTo>
                    <a:pt x="10" y="68"/>
                  </a:lnTo>
                  <a:lnTo>
                    <a:pt x="10" y="63"/>
                  </a:lnTo>
                  <a:lnTo>
                    <a:pt x="10" y="101"/>
                  </a:lnTo>
                  <a:lnTo>
                    <a:pt x="10" y="98"/>
                  </a:lnTo>
                  <a:lnTo>
                    <a:pt x="11" y="100"/>
                  </a:lnTo>
                  <a:lnTo>
                    <a:pt x="11" y="86"/>
                  </a:lnTo>
                  <a:lnTo>
                    <a:pt x="11" y="110"/>
                  </a:lnTo>
                  <a:lnTo>
                    <a:pt x="11" y="107"/>
                  </a:lnTo>
                  <a:lnTo>
                    <a:pt x="11" y="110"/>
                  </a:lnTo>
                  <a:lnTo>
                    <a:pt x="11" y="79"/>
                  </a:lnTo>
                  <a:lnTo>
                    <a:pt x="11" y="89"/>
                  </a:lnTo>
                  <a:lnTo>
                    <a:pt x="11" y="89"/>
                  </a:lnTo>
                  <a:lnTo>
                    <a:pt x="11" y="98"/>
                  </a:lnTo>
                  <a:lnTo>
                    <a:pt x="11" y="93"/>
                  </a:lnTo>
                  <a:lnTo>
                    <a:pt x="12" y="90"/>
                  </a:lnTo>
                  <a:lnTo>
                    <a:pt x="12" y="75"/>
                  </a:lnTo>
                  <a:lnTo>
                    <a:pt x="12" y="98"/>
                  </a:lnTo>
                  <a:lnTo>
                    <a:pt x="12" y="94"/>
                  </a:lnTo>
                  <a:lnTo>
                    <a:pt x="12" y="96"/>
                  </a:lnTo>
                  <a:lnTo>
                    <a:pt x="12" y="67"/>
                  </a:lnTo>
                  <a:lnTo>
                    <a:pt x="12" y="81"/>
                  </a:lnTo>
                  <a:lnTo>
                    <a:pt x="12" y="84"/>
                  </a:lnTo>
                  <a:lnTo>
                    <a:pt x="12" y="94"/>
                  </a:lnTo>
                  <a:lnTo>
                    <a:pt x="12" y="77"/>
                  </a:lnTo>
                  <a:lnTo>
                    <a:pt x="12" y="80"/>
                  </a:lnTo>
                  <a:lnTo>
                    <a:pt x="12" y="76"/>
                  </a:lnTo>
                  <a:lnTo>
                    <a:pt x="12" y="94"/>
                  </a:lnTo>
                  <a:lnTo>
                    <a:pt x="12" y="66"/>
                  </a:lnTo>
                  <a:lnTo>
                    <a:pt x="12" y="93"/>
                  </a:lnTo>
                  <a:lnTo>
                    <a:pt x="14" y="88"/>
                  </a:lnTo>
                  <a:lnTo>
                    <a:pt x="14" y="81"/>
                  </a:lnTo>
                  <a:lnTo>
                    <a:pt x="14" y="101"/>
                  </a:lnTo>
                  <a:lnTo>
                    <a:pt x="14" y="104"/>
                  </a:lnTo>
                  <a:lnTo>
                    <a:pt x="14" y="113"/>
                  </a:lnTo>
                  <a:lnTo>
                    <a:pt x="14" y="94"/>
                  </a:lnTo>
                  <a:lnTo>
                    <a:pt x="14" y="97"/>
                  </a:lnTo>
                  <a:lnTo>
                    <a:pt x="14" y="113"/>
                  </a:lnTo>
                  <a:lnTo>
                    <a:pt x="14" y="100"/>
                  </a:lnTo>
                  <a:lnTo>
                    <a:pt x="14" y="97"/>
                  </a:lnTo>
                  <a:lnTo>
                    <a:pt x="14" y="98"/>
                  </a:lnTo>
                  <a:lnTo>
                    <a:pt x="14" y="71"/>
                  </a:lnTo>
                  <a:lnTo>
                    <a:pt x="14" y="77"/>
                  </a:lnTo>
                  <a:lnTo>
                    <a:pt x="15" y="76"/>
                  </a:lnTo>
                  <a:lnTo>
                    <a:pt x="15" y="89"/>
                  </a:lnTo>
                  <a:lnTo>
                    <a:pt x="15" y="76"/>
                  </a:lnTo>
                  <a:lnTo>
                    <a:pt x="15" y="81"/>
                  </a:lnTo>
                  <a:lnTo>
                    <a:pt x="15" y="84"/>
                  </a:lnTo>
                  <a:lnTo>
                    <a:pt x="15" y="101"/>
                  </a:lnTo>
                  <a:lnTo>
                    <a:pt x="15" y="81"/>
                  </a:lnTo>
                  <a:lnTo>
                    <a:pt x="15" y="94"/>
                  </a:lnTo>
                  <a:lnTo>
                    <a:pt x="15" y="90"/>
                  </a:lnTo>
                  <a:lnTo>
                    <a:pt x="15" y="96"/>
                  </a:lnTo>
                  <a:lnTo>
                    <a:pt x="15" y="67"/>
                  </a:lnTo>
                  <a:lnTo>
                    <a:pt x="15" y="94"/>
                  </a:lnTo>
                  <a:lnTo>
                    <a:pt x="16" y="101"/>
                  </a:lnTo>
                  <a:lnTo>
                    <a:pt x="16" y="72"/>
                  </a:lnTo>
                  <a:lnTo>
                    <a:pt x="16" y="83"/>
                  </a:lnTo>
                  <a:lnTo>
                    <a:pt x="16" y="81"/>
                  </a:lnTo>
                  <a:lnTo>
                    <a:pt x="16" y="102"/>
                  </a:lnTo>
                  <a:lnTo>
                    <a:pt x="16" y="101"/>
                  </a:lnTo>
                  <a:lnTo>
                    <a:pt x="16" y="94"/>
                  </a:lnTo>
                  <a:lnTo>
                    <a:pt x="16" y="105"/>
                  </a:lnTo>
                  <a:lnTo>
                    <a:pt x="16" y="79"/>
                  </a:lnTo>
                  <a:lnTo>
                    <a:pt x="16" y="105"/>
                  </a:lnTo>
                  <a:lnTo>
                    <a:pt x="16" y="105"/>
                  </a:lnTo>
                  <a:lnTo>
                    <a:pt x="16" y="93"/>
                  </a:lnTo>
                  <a:lnTo>
                    <a:pt x="16" y="115"/>
                  </a:lnTo>
                  <a:lnTo>
                    <a:pt x="18" y="115"/>
                  </a:lnTo>
                  <a:lnTo>
                    <a:pt x="18" y="118"/>
                  </a:lnTo>
                  <a:lnTo>
                    <a:pt x="18" y="89"/>
                  </a:lnTo>
                  <a:lnTo>
                    <a:pt x="18" y="93"/>
                  </a:lnTo>
                  <a:lnTo>
                    <a:pt x="18" y="93"/>
                  </a:lnTo>
                  <a:lnTo>
                    <a:pt x="18" y="115"/>
                  </a:lnTo>
                  <a:lnTo>
                    <a:pt x="18" y="111"/>
                  </a:lnTo>
                  <a:lnTo>
                    <a:pt x="18" y="109"/>
                  </a:lnTo>
                  <a:lnTo>
                    <a:pt x="18" y="114"/>
                  </a:lnTo>
                  <a:lnTo>
                    <a:pt x="18" y="97"/>
                  </a:lnTo>
                  <a:lnTo>
                    <a:pt x="18" y="110"/>
                  </a:lnTo>
                  <a:lnTo>
                    <a:pt x="18" y="110"/>
                  </a:lnTo>
                  <a:lnTo>
                    <a:pt x="18" y="113"/>
                  </a:lnTo>
                  <a:lnTo>
                    <a:pt x="18" y="92"/>
                  </a:lnTo>
                  <a:lnTo>
                    <a:pt x="18" y="98"/>
                  </a:lnTo>
                  <a:lnTo>
                    <a:pt x="19" y="100"/>
                  </a:lnTo>
                  <a:lnTo>
                    <a:pt x="19" y="118"/>
                  </a:lnTo>
                  <a:lnTo>
                    <a:pt x="19" y="115"/>
                  </a:lnTo>
                  <a:lnTo>
                    <a:pt x="19" y="117"/>
                  </a:lnTo>
                  <a:lnTo>
                    <a:pt x="19" y="124"/>
                  </a:lnTo>
                  <a:lnTo>
                    <a:pt x="19" y="100"/>
                  </a:lnTo>
                  <a:lnTo>
                    <a:pt x="19" y="121"/>
                  </a:lnTo>
                  <a:lnTo>
                    <a:pt x="19" y="122"/>
                  </a:lnTo>
                  <a:lnTo>
                    <a:pt x="19" y="127"/>
                  </a:lnTo>
                  <a:lnTo>
                    <a:pt x="19" y="101"/>
                  </a:lnTo>
                  <a:lnTo>
                    <a:pt x="19" y="118"/>
                  </a:lnTo>
                  <a:lnTo>
                    <a:pt x="20" y="126"/>
                  </a:lnTo>
                  <a:lnTo>
                    <a:pt x="20" y="134"/>
                  </a:lnTo>
                  <a:lnTo>
                    <a:pt x="20" y="107"/>
                  </a:lnTo>
                  <a:lnTo>
                    <a:pt x="20" y="113"/>
                  </a:lnTo>
                  <a:lnTo>
                    <a:pt x="20" y="134"/>
                  </a:lnTo>
                  <a:lnTo>
                    <a:pt x="20" y="127"/>
                  </a:lnTo>
                  <a:lnTo>
                    <a:pt x="20" y="128"/>
                  </a:lnTo>
                  <a:lnTo>
                    <a:pt x="20" y="130"/>
                  </a:lnTo>
                  <a:lnTo>
                    <a:pt x="20" y="111"/>
                  </a:lnTo>
                  <a:lnTo>
                    <a:pt x="20" y="128"/>
                  </a:lnTo>
                  <a:lnTo>
                    <a:pt x="20" y="127"/>
                  </a:lnTo>
                  <a:lnTo>
                    <a:pt x="20" y="109"/>
                  </a:lnTo>
                  <a:lnTo>
                    <a:pt x="20" y="113"/>
                  </a:lnTo>
                  <a:lnTo>
                    <a:pt x="21" y="113"/>
                  </a:lnTo>
                  <a:lnTo>
                    <a:pt x="21" y="114"/>
                  </a:lnTo>
                  <a:lnTo>
                    <a:pt x="21" y="97"/>
                  </a:lnTo>
                  <a:lnTo>
                    <a:pt x="21" y="98"/>
                  </a:lnTo>
                  <a:lnTo>
                    <a:pt x="21" y="101"/>
                  </a:lnTo>
                  <a:lnTo>
                    <a:pt x="21" y="77"/>
                  </a:lnTo>
                  <a:lnTo>
                    <a:pt x="21" y="94"/>
                  </a:lnTo>
                  <a:lnTo>
                    <a:pt x="21" y="98"/>
                  </a:lnTo>
                  <a:lnTo>
                    <a:pt x="21" y="106"/>
                  </a:lnTo>
                  <a:lnTo>
                    <a:pt x="21" y="88"/>
                  </a:lnTo>
                  <a:lnTo>
                    <a:pt x="21" y="96"/>
                  </a:lnTo>
                  <a:lnTo>
                    <a:pt x="21" y="104"/>
                  </a:lnTo>
                  <a:lnTo>
                    <a:pt x="21" y="115"/>
                  </a:lnTo>
                  <a:lnTo>
                    <a:pt x="21" y="101"/>
                  </a:lnTo>
                  <a:lnTo>
                    <a:pt x="21" y="110"/>
                  </a:lnTo>
                  <a:lnTo>
                    <a:pt x="23" y="109"/>
                  </a:lnTo>
                  <a:lnTo>
                    <a:pt x="23" y="113"/>
                  </a:lnTo>
                  <a:lnTo>
                    <a:pt x="23" y="89"/>
                  </a:lnTo>
                  <a:lnTo>
                    <a:pt x="23" y="107"/>
                  </a:lnTo>
                  <a:lnTo>
                    <a:pt x="23" y="110"/>
                  </a:lnTo>
                  <a:lnTo>
                    <a:pt x="23" y="88"/>
                  </a:lnTo>
                  <a:lnTo>
                    <a:pt x="23" y="98"/>
                  </a:lnTo>
                  <a:lnTo>
                    <a:pt x="23" y="101"/>
                  </a:lnTo>
                  <a:lnTo>
                    <a:pt x="23" y="101"/>
                  </a:lnTo>
                  <a:lnTo>
                    <a:pt x="23" y="73"/>
                  </a:lnTo>
                  <a:lnTo>
                    <a:pt x="24" y="77"/>
                  </a:lnTo>
                  <a:lnTo>
                    <a:pt x="24" y="89"/>
                  </a:lnTo>
                  <a:lnTo>
                    <a:pt x="24" y="76"/>
                  </a:lnTo>
                  <a:lnTo>
                    <a:pt x="24" y="85"/>
                  </a:lnTo>
                  <a:lnTo>
                    <a:pt x="24" y="88"/>
                  </a:lnTo>
                  <a:lnTo>
                    <a:pt x="24" y="89"/>
                  </a:lnTo>
                  <a:lnTo>
                    <a:pt x="24" y="69"/>
                  </a:lnTo>
                  <a:lnTo>
                    <a:pt x="24" y="67"/>
                  </a:lnTo>
                  <a:lnTo>
                    <a:pt x="24" y="20"/>
                  </a:lnTo>
                  <a:lnTo>
                    <a:pt x="24" y="29"/>
                  </a:lnTo>
                  <a:lnTo>
                    <a:pt x="24" y="31"/>
                  </a:lnTo>
                  <a:lnTo>
                    <a:pt x="24" y="39"/>
                  </a:lnTo>
                  <a:lnTo>
                    <a:pt x="24" y="21"/>
                  </a:lnTo>
                  <a:lnTo>
                    <a:pt x="24" y="22"/>
                  </a:lnTo>
                  <a:lnTo>
                    <a:pt x="25" y="20"/>
                  </a:lnTo>
                  <a:lnTo>
                    <a:pt x="25" y="34"/>
                  </a:lnTo>
                  <a:lnTo>
                    <a:pt x="25" y="5"/>
                  </a:lnTo>
                  <a:lnTo>
                    <a:pt x="25" y="29"/>
                  </a:lnTo>
                  <a:lnTo>
                    <a:pt x="25" y="29"/>
                  </a:lnTo>
                  <a:lnTo>
                    <a:pt x="25" y="31"/>
                  </a:lnTo>
                  <a:lnTo>
                    <a:pt x="25" y="0"/>
                  </a:lnTo>
                  <a:lnTo>
                    <a:pt x="25" y="25"/>
                  </a:lnTo>
                  <a:lnTo>
                    <a:pt x="25" y="28"/>
                  </a:lnTo>
                  <a:lnTo>
                    <a:pt x="25" y="33"/>
                  </a:lnTo>
                  <a:lnTo>
                    <a:pt x="25" y="13"/>
                  </a:lnTo>
                  <a:lnTo>
                    <a:pt x="25" y="13"/>
                  </a:lnTo>
                  <a:lnTo>
                    <a:pt x="25" y="43"/>
                  </a:lnTo>
                  <a:lnTo>
                    <a:pt x="27" y="51"/>
                  </a:lnTo>
                  <a:lnTo>
                    <a:pt x="27" y="33"/>
                  </a:lnTo>
                  <a:lnTo>
                    <a:pt x="27" y="63"/>
                  </a:lnTo>
                  <a:lnTo>
                    <a:pt x="27" y="60"/>
                  </a:lnTo>
                  <a:lnTo>
                    <a:pt x="27" y="81"/>
                  </a:lnTo>
                  <a:lnTo>
                    <a:pt x="27" y="73"/>
                  </a:lnTo>
                  <a:lnTo>
                    <a:pt x="27" y="76"/>
                  </a:lnTo>
                  <a:lnTo>
                    <a:pt x="27" y="110"/>
                  </a:lnTo>
                  <a:lnTo>
                    <a:pt x="27" y="75"/>
                  </a:lnTo>
                  <a:lnTo>
                    <a:pt x="27" y="101"/>
                  </a:lnTo>
                  <a:lnTo>
                    <a:pt x="28" y="109"/>
                  </a:lnTo>
                  <a:lnTo>
                    <a:pt x="28" y="89"/>
                  </a:lnTo>
                  <a:lnTo>
                    <a:pt x="28" y="115"/>
                  </a:lnTo>
                  <a:lnTo>
                    <a:pt x="28" y="114"/>
                  </a:lnTo>
                  <a:lnTo>
                    <a:pt x="28" y="118"/>
                  </a:lnTo>
                  <a:lnTo>
                    <a:pt x="28" y="97"/>
                  </a:lnTo>
                  <a:lnTo>
                    <a:pt x="28" y="106"/>
                  </a:lnTo>
                  <a:lnTo>
                    <a:pt x="28" y="109"/>
                  </a:lnTo>
                  <a:lnTo>
                    <a:pt x="28" y="122"/>
                  </a:lnTo>
                  <a:lnTo>
                    <a:pt x="28" y="121"/>
                  </a:lnTo>
                  <a:lnTo>
                    <a:pt x="28" y="119"/>
                  </a:lnTo>
                  <a:lnTo>
                    <a:pt x="28" y="130"/>
                  </a:lnTo>
                  <a:lnTo>
                    <a:pt x="28" y="102"/>
                  </a:lnTo>
                  <a:lnTo>
                    <a:pt x="28" y="126"/>
                  </a:lnTo>
                  <a:lnTo>
                    <a:pt x="29" y="121"/>
                  </a:lnTo>
                  <a:lnTo>
                    <a:pt x="29" y="124"/>
                  </a:lnTo>
                  <a:lnTo>
                    <a:pt x="29" y="100"/>
                  </a:lnTo>
                  <a:lnTo>
                    <a:pt x="29" y="109"/>
                  </a:lnTo>
                  <a:lnTo>
                    <a:pt x="29" y="115"/>
                  </a:lnTo>
                  <a:lnTo>
                    <a:pt x="29" y="122"/>
                  </a:lnTo>
                  <a:lnTo>
                    <a:pt x="29" y="98"/>
                  </a:lnTo>
                  <a:lnTo>
                    <a:pt x="29" y="102"/>
                  </a:lnTo>
                  <a:lnTo>
                    <a:pt x="29" y="101"/>
                  </a:lnTo>
                  <a:lnTo>
                    <a:pt x="29" y="134"/>
                  </a:lnTo>
                  <a:lnTo>
                    <a:pt x="29" y="127"/>
                  </a:lnTo>
                  <a:lnTo>
                    <a:pt x="29" y="135"/>
                  </a:lnTo>
                  <a:lnTo>
                    <a:pt x="29" y="113"/>
                  </a:lnTo>
                  <a:lnTo>
                    <a:pt x="29" y="135"/>
                  </a:lnTo>
                  <a:lnTo>
                    <a:pt x="31" y="135"/>
                  </a:lnTo>
                  <a:lnTo>
                    <a:pt x="31" y="106"/>
                  </a:lnTo>
                  <a:lnTo>
                    <a:pt x="31" y="113"/>
                  </a:lnTo>
                  <a:lnTo>
                    <a:pt x="31" y="115"/>
                  </a:lnTo>
                  <a:lnTo>
                    <a:pt x="31" y="130"/>
                  </a:lnTo>
                  <a:lnTo>
                    <a:pt x="31" y="11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46" name="Freeform 19"/>
            <p:cNvSpPr>
              <a:spLocks/>
            </p:cNvSpPr>
            <p:nvPr/>
          </p:nvSpPr>
          <p:spPr bwMode="auto">
            <a:xfrm>
              <a:off x="6840538" y="4600576"/>
              <a:ext cx="47625" cy="180975"/>
            </a:xfrm>
            <a:custGeom>
              <a:avLst/>
              <a:gdLst>
                <a:gd name="T0" fmla="*/ 0 w 30"/>
                <a:gd name="T1" fmla="*/ 46 h 114"/>
                <a:gd name="T2" fmla="*/ 2 w 30"/>
                <a:gd name="T3" fmla="*/ 51 h 114"/>
                <a:gd name="T4" fmla="*/ 2 w 30"/>
                <a:gd name="T5" fmla="*/ 20 h 114"/>
                <a:gd name="T6" fmla="*/ 2 w 30"/>
                <a:gd name="T7" fmla="*/ 37 h 114"/>
                <a:gd name="T8" fmla="*/ 3 w 30"/>
                <a:gd name="T9" fmla="*/ 62 h 114"/>
                <a:gd name="T10" fmla="*/ 4 w 30"/>
                <a:gd name="T11" fmla="*/ 60 h 114"/>
                <a:gd name="T12" fmla="*/ 4 w 30"/>
                <a:gd name="T13" fmla="*/ 49 h 114"/>
                <a:gd name="T14" fmla="*/ 4 w 30"/>
                <a:gd name="T15" fmla="*/ 59 h 114"/>
                <a:gd name="T16" fmla="*/ 6 w 30"/>
                <a:gd name="T17" fmla="*/ 49 h 114"/>
                <a:gd name="T18" fmla="*/ 6 w 30"/>
                <a:gd name="T19" fmla="*/ 75 h 114"/>
                <a:gd name="T20" fmla="*/ 6 w 30"/>
                <a:gd name="T21" fmla="*/ 68 h 114"/>
                <a:gd name="T22" fmla="*/ 7 w 30"/>
                <a:gd name="T23" fmla="*/ 76 h 114"/>
                <a:gd name="T24" fmla="*/ 7 w 30"/>
                <a:gd name="T25" fmla="*/ 43 h 114"/>
                <a:gd name="T26" fmla="*/ 7 w 30"/>
                <a:gd name="T27" fmla="*/ 60 h 114"/>
                <a:gd name="T28" fmla="*/ 8 w 30"/>
                <a:gd name="T29" fmla="*/ 75 h 114"/>
                <a:gd name="T30" fmla="*/ 8 w 30"/>
                <a:gd name="T31" fmla="*/ 53 h 114"/>
                <a:gd name="T32" fmla="*/ 8 w 30"/>
                <a:gd name="T33" fmla="*/ 75 h 114"/>
                <a:gd name="T34" fmla="*/ 10 w 30"/>
                <a:gd name="T35" fmla="*/ 76 h 114"/>
                <a:gd name="T36" fmla="*/ 10 w 30"/>
                <a:gd name="T37" fmla="*/ 34 h 114"/>
                <a:gd name="T38" fmla="*/ 11 w 30"/>
                <a:gd name="T39" fmla="*/ 59 h 114"/>
                <a:gd name="T40" fmla="*/ 11 w 30"/>
                <a:gd name="T41" fmla="*/ 57 h 114"/>
                <a:gd name="T42" fmla="*/ 11 w 30"/>
                <a:gd name="T43" fmla="*/ 84 h 114"/>
                <a:gd name="T44" fmla="*/ 12 w 30"/>
                <a:gd name="T45" fmla="*/ 92 h 114"/>
                <a:gd name="T46" fmla="*/ 12 w 30"/>
                <a:gd name="T47" fmla="*/ 79 h 114"/>
                <a:gd name="T48" fmla="*/ 13 w 30"/>
                <a:gd name="T49" fmla="*/ 85 h 114"/>
                <a:gd name="T50" fmla="*/ 13 w 30"/>
                <a:gd name="T51" fmla="*/ 83 h 114"/>
                <a:gd name="T52" fmla="*/ 13 w 30"/>
                <a:gd name="T53" fmla="*/ 70 h 114"/>
                <a:gd name="T54" fmla="*/ 15 w 30"/>
                <a:gd name="T55" fmla="*/ 81 h 114"/>
                <a:gd name="T56" fmla="*/ 15 w 30"/>
                <a:gd name="T57" fmla="*/ 97 h 114"/>
                <a:gd name="T58" fmla="*/ 15 w 30"/>
                <a:gd name="T59" fmla="*/ 80 h 114"/>
                <a:gd name="T60" fmla="*/ 16 w 30"/>
                <a:gd name="T61" fmla="*/ 74 h 114"/>
                <a:gd name="T62" fmla="*/ 16 w 30"/>
                <a:gd name="T63" fmla="*/ 77 h 114"/>
                <a:gd name="T64" fmla="*/ 17 w 30"/>
                <a:gd name="T65" fmla="*/ 88 h 114"/>
                <a:gd name="T66" fmla="*/ 17 w 30"/>
                <a:gd name="T67" fmla="*/ 71 h 114"/>
                <a:gd name="T68" fmla="*/ 17 w 30"/>
                <a:gd name="T69" fmla="*/ 49 h 114"/>
                <a:gd name="T70" fmla="*/ 17 w 30"/>
                <a:gd name="T71" fmla="*/ 57 h 114"/>
                <a:gd name="T72" fmla="*/ 19 w 30"/>
                <a:gd name="T73" fmla="*/ 50 h 114"/>
                <a:gd name="T74" fmla="*/ 19 w 30"/>
                <a:gd name="T75" fmla="*/ 33 h 114"/>
                <a:gd name="T76" fmla="*/ 20 w 30"/>
                <a:gd name="T77" fmla="*/ 66 h 114"/>
                <a:gd name="T78" fmla="*/ 20 w 30"/>
                <a:gd name="T79" fmla="*/ 85 h 114"/>
                <a:gd name="T80" fmla="*/ 21 w 30"/>
                <a:gd name="T81" fmla="*/ 85 h 114"/>
                <a:gd name="T82" fmla="*/ 21 w 30"/>
                <a:gd name="T83" fmla="*/ 68 h 114"/>
                <a:gd name="T84" fmla="*/ 21 w 30"/>
                <a:gd name="T85" fmla="*/ 70 h 114"/>
                <a:gd name="T86" fmla="*/ 23 w 30"/>
                <a:gd name="T87" fmla="*/ 64 h 114"/>
                <a:gd name="T88" fmla="*/ 23 w 30"/>
                <a:gd name="T89" fmla="*/ 64 h 114"/>
                <a:gd name="T90" fmla="*/ 23 w 30"/>
                <a:gd name="T91" fmla="*/ 75 h 114"/>
                <a:gd name="T92" fmla="*/ 24 w 30"/>
                <a:gd name="T93" fmla="*/ 85 h 114"/>
                <a:gd name="T94" fmla="*/ 24 w 30"/>
                <a:gd name="T95" fmla="*/ 68 h 114"/>
                <a:gd name="T96" fmla="*/ 25 w 30"/>
                <a:gd name="T97" fmla="*/ 80 h 114"/>
                <a:gd name="T98" fmla="*/ 25 w 30"/>
                <a:gd name="T99" fmla="*/ 97 h 114"/>
                <a:gd name="T100" fmla="*/ 25 w 30"/>
                <a:gd name="T101" fmla="*/ 84 h 114"/>
                <a:gd name="T102" fmla="*/ 27 w 30"/>
                <a:gd name="T103" fmla="*/ 112 h 114"/>
                <a:gd name="T104" fmla="*/ 27 w 30"/>
                <a:gd name="T105" fmla="*/ 109 h 114"/>
                <a:gd name="T106" fmla="*/ 27 w 30"/>
                <a:gd name="T107" fmla="*/ 60 h 114"/>
                <a:gd name="T108" fmla="*/ 28 w 30"/>
                <a:gd name="T109" fmla="*/ 60 h 114"/>
                <a:gd name="T110" fmla="*/ 28 w 30"/>
                <a:gd name="T111" fmla="*/ 96 h 114"/>
                <a:gd name="T112" fmla="*/ 29 w 30"/>
                <a:gd name="T113" fmla="*/ 114 h 114"/>
                <a:gd name="T114" fmla="*/ 29 w 30"/>
                <a:gd name="T115" fmla="*/ 110 h 114"/>
                <a:gd name="T116" fmla="*/ 30 w 30"/>
                <a:gd name="T117" fmla="*/ 113 h 114"/>
                <a:gd name="T118" fmla="*/ 30 w 30"/>
                <a:gd name="T119" fmla="*/ 6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114">
                  <a:moveTo>
                    <a:pt x="0" y="20"/>
                  </a:moveTo>
                  <a:lnTo>
                    <a:pt x="0" y="22"/>
                  </a:lnTo>
                  <a:lnTo>
                    <a:pt x="0" y="47"/>
                  </a:lnTo>
                  <a:lnTo>
                    <a:pt x="0" y="20"/>
                  </a:lnTo>
                  <a:lnTo>
                    <a:pt x="0" y="46"/>
                  </a:lnTo>
                  <a:lnTo>
                    <a:pt x="0" y="50"/>
                  </a:lnTo>
                  <a:lnTo>
                    <a:pt x="0" y="29"/>
                  </a:lnTo>
                  <a:lnTo>
                    <a:pt x="0" y="55"/>
                  </a:lnTo>
                  <a:lnTo>
                    <a:pt x="2" y="51"/>
                  </a:lnTo>
                  <a:lnTo>
                    <a:pt x="2" y="51"/>
                  </a:lnTo>
                  <a:lnTo>
                    <a:pt x="2" y="11"/>
                  </a:lnTo>
                  <a:lnTo>
                    <a:pt x="2" y="12"/>
                  </a:lnTo>
                  <a:lnTo>
                    <a:pt x="2" y="9"/>
                  </a:lnTo>
                  <a:lnTo>
                    <a:pt x="2" y="22"/>
                  </a:lnTo>
                  <a:lnTo>
                    <a:pt x="2" y="20"/>
                  </a:lnTo>
                  <a:lnTo>
                    <a:pt x="2" y="0"/>
                  </a:lnTo>
                  <a:lnTo>
                    <a:pt x="2" y="28"/>
                  </a:lnTo>
                  <a:lnTo>
                    <a:pt x="2" y="28"/>
                  </a:lnTo>
                  <a:lnTo>
                    <a:pt x="2" y="21"/>
                  </a:lnTo>
                  <a:lnTo>
                    <a:pt x="2" y="37"/>
                  </a:lnTo>
                  <a:lnTo>
                    <a:pt x="3" y="41"/>
                  </a:lnTo>
                  <a:lnTo>
                    <a:pt x="3" y="53"/>
                  </a:lnTo>
                  <a:lnTo>
                    <a:pt x="3" y="49"/>
                  </a:lnTo>
                  <a:lnTo>
                    <a:pt x="3" y="34"/>
                  </a:lnTo>
                  <a:lnTo>
                    <a:pt x="3" y="62"/>
                  </a:lnTo>
                  <a:lnTo>
                    <a:pt x="3" y="55"/>
                  </a:lnTo>
                  <a:lnTo>
                    <a:pt x="3" y="58"/>
                  </a:lnTo>
                  <a:lnTo>
                    <a:pt x="3" y="41"/>
                  </a:lnTo>
                  <a:lnTo>
                    <a:pt x="3" y="60"/>
                  </a:lnTo>
                  <a:lnTo>
                    <a:pt x="4" y="60"/>
                  </a:lnTo>
                  <a:lnTo>
                    <a:pt x="4" y="63"/>
                  </a:lnTo>
                  <a:lnTo>
                    <a:pt x="4" y="22"/>
                  </a:lnTo>
                  <a:lnTo>
                    <a:pt x="4" y="36"/>
                  </a:lnTo>
                  <a:lnTo>
                    <a:pt x="4" y="32"/>
                  </a:lnTo>
                  <a:lnTo>
                    <a:pt x="4" y="49"/>
                  </a:lnTo>
                  <a:lnTo>
                    <a:pt x="4" y="46"/>
                  </a:lnTo>
                  <a:lnTo>
                    <a:pt x="4" y="46"/>
                  </a:lnTo>
                  <a:lnTo>
                    <a:pt x="4" y="63"/>
                  </a:lnTo>
                  <a:lnTo>
                    <a:pt x="4" y="37"/>
                  </a:lnTo>
                  <a:lnTo>
                    <a:pt x="4" y="59"/>
                  </a:lnTo>
                  <a:lnTo>
                    <a:pt x="4" y="60"/>
                  </a:lnTo>
                  <a:lnTo>
                    <a:pt x="4" y="62"/>
                  </a:lnTo>
                  <a:lnTo>
                    <a:pt x="4" y="38"/>
                  </a:lnTo>
                  <a:lnTo>
                    <a:pt x="4" y="49"/>
                  </a:lnTo>
                  <a:lnTo>
                    <a:pt x="6" y="49"/>
                  </a:lnTo>
                  <a:lnTo>
                    <a:pt x="6" y="75"/>
                  </a:lnTo>
                  <a:lnTo>
                    <a:pt x="6" y="64"/>
                  </a:lnTo>
                  <a:lnTo>
                    <a:pt x="6" y="79"/>
                  </a:lnTo>
                  <a:lnTo>
                    <a:pt x="6" y="57"/>
                  </a:lnTo>
                  <a:lnTo>
                    <a:pt x="6" y="75"/>
                  </a:lnTo>
                  <a:lnTo>
                    <a:pt x="6" y="74"/>
                  </a:lnTo>
                  <a:lnTo>
                    <a:pt x="6" y="77"/>
                  </a:lnTo>
                  <a:lnTo>
                    <a:pt x="6" y="54"/>
                  </a:lnTo>
                  <a:lnTo>
                    <a:pt x="6" y="68"/>
                  </a:lnTo>
                  <a:lnTo>
                    <a:pt x="6" y="68"/>
                  </a:lnTo>
                  <a:lnTo>
                    <a:pt x="6" y="80"/>
                  </a:lnTo>
                  <a:lnTo>
                    <a:pt x="6" y="60"/>
                  </a:lnTo>
                  <a:lnTo>
                    <a:pt x="6" y="60"/>
                  </a:lnTo>
                  <a:lnTo>
                    <a:pt x="7" y="63"/>
                  </a:lnTo>
                  <a:lnTo>
                    <a:pt x="7" y="76"/>
                  </a:lnTo>
                  <a:lnTo>
                    <a:pt x="7" y="60"/>
                  </a:lnTo>
                  <a:lnTo>
                    <a:pt x="7" y="67"/>
                  </a:lnTo>
                  <a:lnTo>
                    <a:pt x="7" y="66"/>
                  </a:lnTo>
                  <a:lnTo>
                    <a:pt x="7" y="68"/>
                  </a:lnTo>
                  <a:lnTo>
                    <a:pt x="7" y="43"/>
                  </a:lnTo>
                  <a:lnTo>
                    <a:pt x="7" y="64"/>
                  </a:lnTo>
                  <a:lnTo>
                    <a:pt x="7" y="70"/>
                  </a:lnTo>
                  <a:lnTo>
                    <a:pt x="7" y="77"/>
                  </a:lnTo>
                  <a:lnTo>
                    <a:pt x="7" y="57"/>
                  </a:lnTo>
                  <a:lnTo>
                    <a:pt x="7" y="60"/>
                  </a:lnTo>
                  <a:lnTo>
                    <a:pt x="7" y="70"/>
                  </a:lnTo>
                  <a:lnTo>
                    <a:pt x="7" y="60"/>
                  </a:lnTo>
                  <a:lnTo>
                    <a:pt x="7" y="66"/>
                  </a:lnTo>
                  <a:lnTo>
                    <a:pt x="8" y="67"/>
                  </a:lnTo>
                  <a:lnTo>
                    <a:pt x="8" y="75"/>
                  </a:lnTo>
                  <a:lnTo>
                    <a:pt x="8" y="47"/>
                  </a:lnTo>
                  <a:lnTo>
                    <a:pt x="8" y="70"/>
                  </a:lnTo>
                  <a:lnTo>
                    <a:pt x="8" y="71"/>
                  </a:lnTo>
                  <a:lnTo>
                    <a:pt x="8" y="72"/>
                  </a:lnTo>
                  <a:lnTo>
                    <a:pt x="8" y="53"/>
                  </a:lnTo>
                  <a:lnTo>
                    <a:pt x="8" y="68"/>
                  </a:lnTo>
                  <a:lnTo>
                    <a:pt x="8" y="72"/>
                  </a:lnTo>
                  <a:lnTo>
                    <a:pt x="8" y="80"/>
                  </a:lnTo>
                  <a:lnTo>
                    <a:pt x="8" y="71"/>
                  </a:lnTo>
                  <a:lnTo>
                    <a:pt x="8" y="75"/>
                  </a:lnTo>
                  <a:lnTo>
                    <a:pt x="10" y="60"/>
                  </a:lnTo>
                  <a:lnTo>
                    <a:pt x="10" y="80"/>
                  </a:lnTo>
                  <a:lnTo>
                    <a:pt x="10" y="51"/>
                  </a:lnTo>
                  <a:lnTo>
                    <a:pt x="10" y="77"/>
                  </a:lnTo>
                  <a:lnTo>
                    <a:pt x="10" y="76"/>
                  </a:lnTo>
                  <a:lnTo>
                    <a:pt x="10" y="80"/>
                  </a:lnTo>
                  <a:lnTo>
                    <a:pt x="10" y="60"/>
                  </a:lnTo>
                  <a:lnTo>
                    <a:pt x="10" y="66"/>
                  </a:lnTo>
                  <a:lnTo>
                    <a:pt x="10" y="67"/>
                  </a:lnTo>
                  <a:lnTo>
                    <a:pt x="10" y="34"/>
                  </a:lnTo>
                  <a:lnTo>
                    <a:pt x="10" y="37"/>
                  </a:lnTo>
                  <a:lnTo>
                    <a:pt x="10" y="39"/>
                  </a:lnTo>
                  <a:lnTo>
                    <a:pt x="10" y="63"/>
                  </a:lnTo>
                  <a:lnTo>
                    <a:pt x="10" y="60"/>
                  </a:lnTo>
                  <a:lnTo>
                    <a:pt x="11" y="59"/>
                  </a:lnTo>
                  <a:lnTo>
                    <a:pt x="11" y="43"/>
                  </a:lnTo>
                  <a:lnTo>
                    <a:pt x="11" y="77"/>
                  </a:lnTo>
                  <a:lnTo>
                    <a:pt x="11" y="77"/>
                  </a:lnTo>
                  <a:lnTo>
                    <a:pt x="11" y="80"/>
                  </a:lnTo>
                  <a:lnTo>
                    <a:pt x="11" y="57"/>
                  </a:lnTo>
                  <a:lnTo>
                    <a:pt x="11" y="68"/>
                  </a:lnTo>
                  <a:lnTo>
                    <a:pt x="11" y="68"/>
                  </a:lnTo>
                  <a:lnTo>
                    <a:pt x="11" y="92"/>
                  </a:lnTo>
                  <a:lnTo>
                    <a:pt x="11" y="85"/>
                  </a:lnTo>
                  <a:lnTo>
                    <a:pt x="11" y="84"/>
                  </a:lnTo>
                  <a:lnTo>
                    <a:pt x="11" y="94"/>
                  </a:lnTo>
                  <a:lnTo>
                    <a:pt x="11" y="70"/>
                  </a:lnTo>
                  <a:lnTo>
                    <a:pt x="11" y="89"/>
                  </a:lnTo>
                  <a:lnTo>
                    <a:pt x="12" y="91"/>
                  </a:lnTo>
                  <a:lnTo>
                    <a:pt x="12" y="92"/>
                  </a:lnTo>
                  <a:lnTo>
                    <a:pt x="12" y="74"/>
                  </a:lnTo>
                  <a:lnTo>
                    <a:pt x="12" y="89"/>
                  </a:lnTo>
                  <a:lnTo>
                    <a:pt x="12" y="94"/>
                  </a:lnTo>
                  <a:lnTo>
                    <a:pt x="12" y="98"/>
                  </a:lnTo>
                  <a:lnTo>
                    <a:pt x="12" y="79"/>
                  </a:lnTo>
                  <a:lnTo>
                    <a:pt x="12" y="83"/>
                  </a:lnTo>
                  <a:lnTo>
                    <a:pt x="12" y="89"/>
                  </a:lnTo>
                  <a:lnTo>
                    <a:pt x="12" y="75"/>
                  </a:lnTo>
                  <a:lnTo>
                    <a:pt x="12" y="83"/>
                  </a:lnTo>
                  <a:lnTo>
                    <a:pt x="13" y="85"/>
                  </a:lnTo>
                  <a:lnTo>
                    <a:pt x="13" y="88"/>
                  </a:lnTo>
                  <a:lnTo>
                    <a:pt x="13" y="60"/>
                  </a:lnTo>
                  <a:lnTo>
                    <a:pt x="13" y="74"/>
                  </a:lnTo>
                  <a:lnTo>
                    <a:pt x="13" y="77"/>
                  </a:lnTo>
                  <a:lnTo>
                    <a:pt x="13" y="83"/>
                  </a:lnTo>
                  <a:lnTo>
                    <a:pt x="13" y="66"/>
                  </a:lnTo>
                  <a:lnTo>
                    <a:pt x="13" y="71"/>
                  </a:lnTo>
                  <a:lnTo>
                    <a:pt x="13" y="72"/>
                  </a:lnTo>
                  <a:lnTo>
                    <a:pt x="13" y="84"/>
                  </a:lnTo>
                  <a:lnTo>
                    <a:pt x="13" y="70"/>
                  </a:lnTo>
                  <a:lnTo>
                    <a:pt x="13" y="77"/>
                  </a:lnTo>
                  <a:lnTo>
                    <a:pt x="13" y="75"/>
                  </a:lnTo>
                  <a:lnTo>
                    <a:pt x="13" y="57"/>
                  </a:lnTo>
                  <a:lnTo>
                    <a:pt x="13" y="84"/>
                  </a:lnTo>
                  <a:lnTo>
                    <a:pt x="15" y="81"/>
                  </a:lnTo>
                  <a:lnTo>
                    <a:pt x="15" y="85"/>
                  </a:lnTo>
                  <a:lnTo>
                    <a:pt x="15" y="66"/>
                  </a:lnTo>
                  <a:lnTo>
                    <a:pt x="15" y="79"/>
                  </a:lnTo>
                  <a:lnTo>
                    <a:pt x="15" y="79"/>
                  </a:lnTo>
                  <a:lnTo>
                    <a:pt x="15" y="97"/>
                  </a:lnTo>
                  <a:lnTo>
                    <a:pt x="15" y="94"/>
                  </a:lnTo>
                  <a:lnTo>
                    <a:pt x="15" y="92"/>
                  </a:lnTo>
                  <a:lnTo>
                    <a:pt x="15" y="72"/>
                  </a:lnTo>
                  <a:lnTo>
                    <a:pt x="15" y="81"/>
                  </a:lnTo>
                  <a:lnTo>
                    <a:pt x="15" y="80"/>
                  </a:lnTo>
                  <a:lnTo>
                    <a:pt x="15" y="81"/>
                  </a:lnTo>
                  <a:lnTo>
                    <a:pt x="15" y="55"/>
                  </a:lnTo>
                  <a:lnTo>
                    <a:pt x="15" y="68"/>
                  </a:lnTo>
                  <a:lnTo>
                    <a:pt x="16" y="68"/>
                  </a:lnTo>
                  <a:lnTo>
                    <a:pt x="16" y="74"/>
                  </a:lnTo>
                  <a:lnTo>
                    <a:pt x="16" y="47"/>
                  </a:lnTo>
                  <a:lnTo>
                    <a:pt x="16" y="49"/>
                  </a:lnTo>
                  <a:lnTo>
                    <a:pt x="16" y="51"/>
                  </a:lnTo>
                  <a:lnTo>
                    <a:pt x="16" y="79"/>
                  </a:lnTo>
                  <a:lnTo>
                    <a:pt x="16" y="77"/>
                  </a:lnTo>
                  <a:lnTo>
                    <a:pt x="16" y="80"/>
                  </a:lnTo>
                  <a:lnTo>
                    <a:pt x="16" y="88"/>
                  </a:lnTo>
                  <a:lnTo>
                    <a:pt x="16" y="66"/>
                  </a:lnTo>
                  <a:lnTo>
                    <a:pt x="16" y="87"/>
                  </a:lnTo>
                  <a:lnTo>
                    <a:pt x="17" y="88"/>
                  </a:lnTo>
                  <a:lnTo>
                    <a:pt x="17" y="89"/>
                  </a:lnTo>
                  <a:lnTo>
                    <a:pt x="17" y="54"/>
                  </a:lnTo>
                  <a:lnTo>
                    <a:pt x="17" y="60"/>
                  </a:lnTo>
                  <a:lnTo>
                    <a:pt x="17" y="63"/>
                  </a:lnTo>
                  <a:lnTo>
                    <a:pt x="17" y="71"/>
                  </a:lnTo>
                  <a:lnTo>
                    <a:pt x="17" y="60"/>
                  </a:lnTo>
                  <a:lnTo>
                    <a:pt x="17" y="66"/>
                  </a:lnTo>
                  <a:lnTo>
                    <a:pt x="17" y="68"/>
                  </a:lnTo>
                  <a:lnTo>
                    <a:pt x="17" y="72"/>
                  </a:lnTo>
                  <a:lnTo>
                    <a:pt x="17" y="49"/>
                  </a:lnTo>
                  <a:lnTo>
                    <a:pt x="17" y="68"/>
                  </a:lnTo>
                  <a:lnTo>
                    <a:pt x="17" y="68"/>
                  </a:lnTo>
                  <a:lnTo>
                    <a:pt x="17" y="71"/>
                  </a:lnTo>
                  <a:lnTo>
                    <a:pt x="17" y="47"/>
                  </a:lnTo>
                  <a:lnTo>
                    <a:pt x="17" y="57"/>
                  </a:lnTo>
                  <a:lnTo>
                    <a:pt x="19" y="58"/>
                  </a:lnTo>
                  <a:lnTo>
                    <a:pt x="19" y="60"/>
                  </a:lnTo>
                  <a:lnTo>
                    <a:pt x="19" y="34"/>
                  </a:lnTo>
                  <a:lnTo>
                    <a:pt x="19" y="38"/>
                  </a:lnTo>
                  <a:lnTo>
                    <a:pt x="19" y="50"/>
                  </a:lnTo>
                  <a:lnTo>
                    <a:pt x="19" y="36"/>
                  </a:lnTo>
                  <a:lnTo>
                    <a:pt x="19" y="47"/>
                  </a:lnTo>
                  <a:lnTo>
                    <a:pt x="19" y="49"/>
                  </a:lnTo>
                  <a:lnTo>
                    <a:pt x="19" y="55"/>
                  </a:lnTo>
                  <a:lnTo>
                    <a:pt x="19" y="33"/>
                  </a:lnTo>
                  <a:lnTo>
                    <a:pt x="19" y="54"/>
                  </a:lnTo>
                  <a:lnTo>
                    <a:pt x="19" y="57"/>
                  </a:lnTo>
                  <a:lnTo>
                    <a:pt x="19" y="71"/>
                  </a:lnTo>
                  <a:lnTo>
                    <a:pt x="19" y="63"/>
                  </a:lnTo>
                  <a:lnTo>
                    <a:pt x="20" y="66"/>
                  </a:lnTo>
                  <a:lnTo>
                    <a:pt x="20" y="94"/>
                  </a:lnTo>
                  <a:lnTo>
                    <a:pt x="20" y="91"/>
                  </a:lnTo>
                  <a:lnTo>
                    <a:pt x="20" y="91"/>
                  </a:lnTo>
                  <a:lnTo>
                    <a:pt x="20" y="66"/>
                  </a:lnTo>
                  <a:lnTo>
                    <a:pt x="20" y="85"/>
                  </a:lnTo>
                  <a:lnTo>
                    <a:pt x="20" y="84"/>
                  </a:lnTo>
                  <a:lnTo>
                    <a:pt x="20" y="57"/>
                  </a:lnTo>
                  <a:lnTo>
                    <a:pt x="20" y="68"/>
                  </a:lnTo>
                  <a:lnTo>
                    <a:pt x="21" y="72"/>
                  </a:lnTo>
                  <a:lnTo>
                    <a:pt x="21" y="85"/>
                  </a:lnTo>
                  <a:lnTo>
                    <a:pt x="21" y="71"/>
                  </a:lnTo>
                  <a:lnTo>
                    <a:pt x="21" y="79"/>
                  </a:lnTo>
                  <a:lnTo>
                    <a:pt x="21" y="77"/>
                  </a:lnTo>
                  <a:lnTo>
                    <a:pt x="21" y="59"/>
                  </a:lnTo>
                  <a:lnTo>
                    <a:pt x="21" y="68"/>
                  </a:lnTo>
                  <a:lnTo>
                    <a:pt x="21" y="68"/>
                  </a:lnTo>
                  <a:lnTo>
                    <a:pt x="21" y="76"/>
                  </a:lnTo>
                  <a:lnTo>
                    <a:pt x="21" y="55"/>
                  </a:lnTo>
                  <a:lnTo>
                    <a:pt x="21" y="68"/>
                  </a:lnTo>
                  <a:lnTo>
                    <a:pt x="21" y="70"/>
                  </a:lnTo>
                  <a:lnTo>
                    <a:pt x="21" y="76"/>
                  </a:lnTo>
                  <a:lnTo>
                    <a:pt x="21" y="42"/>
                  </a:lnTo>
                  <a:lnTo>
                    <a:pt x="21" y="50"/>
                  </a:lnTo>
                  <a:lnTo>
                    <a:pt x="23" y="49"/>
                  </a:lnTo>
                  <a:lnTo>
                    <a:pt x="23" y="64"/>
                  </a:lnTo>
                  <a:lnTo>
                    <a:pt x="23" y="60"/>
                  </a:lnTo>
                  <a:lnTo>
                    <a:pt x="23" y="66"/>
                  </a:lnTo>
                  <a:lnTo>
                    <a:pt x="23" y="46"/>
                  </a:lnTo>
                  <a:lnTo>
                    <a:pt x="23" y="64"/>
                  </a:lnTo>
                  <a:lnTo>
                    <a:pt x="23" y="64"/>
                  </a:lnTo>
                  <a:lnTo>
                    <a:pt x="23" y="41"/>
                  </a:lnTo>
                  <a:lnTo>
                    <a:pt x="23" y="55"/>
                  </a:lnTo>
                  <a:lnTo>
                    <a:pt x="23" y="55"/>
                  </a:lnTo>
                  <a:lnTo>
                    <a:pt x="23" y="81"/>
                  </a:lnTo>
                  <a:lnTo>
                    <a:pt x="23" y="75"/>
                  </a:lnTo>
                  <a:lnTo>
                    <a:pt x="24" y="77"/>
                  </a:lnTo>
                  <a:lnTo>
                    <a:pt x="24" y="87"/>
                  </a:lnTo>
                  <a:lnTo>
                    <a:pt x="24" y="64"/>
                  </a:lnTo>
                  <a:lnTo>
                    <a:pt x="24" y="83"/>
                  </a:lnTo>
                  <a:lnTo>
                    <a:pt x="24" y="85"/>
                  </a:lnTo>
                  <a:lnTo>
                    <a:pt x="24" y="88"/>
                  </a:lnTo>
                  <a:lnTo>
                    <a:pt x="24" y="60"/>
                  </a:lnTo>
                  <a:lnTo>
                    <a:pt x="24" y="60"/>
                  </a:lnTo>
                  <a:lnTo>
                    <a:pt x="24" y="58"/>
                  </a:lnTo>
                  <a:lnTo>
                    <a:pt x="24" y="68"/>
                  </a:lnTo>
                  <a:lnTo>
                    <a:pt x="24" y="49"/>
                  </a:lnTo>
                  <a:lnTo>
                    <a:pt x="25" y="49"/>
                  </a:lnTo>
                  <a:lnTo>
                    <a:pt x="25" y="83"/>
                  </a:lnTo>
                  <a:lnTo>
                    <a:pt x="25" y="80"/>
                  </a:lnTo>
                  <a:lnTo>
                    <a:pt x="25" y="80"/>
                  </a:lnTo>
                  <a:lnTo>
                    <a:pt x="25" y="89"/>
                  </a:lnTo>
                  <a:lnTo>
                    <a:pt x="25" y="70"/>
                  </a:lnTo>
                  <a:lnTo>
                    <a:pt x="25" y="88"/>
                  </a:lnTo>
                  <a:lnTo>
                    <a:pt x="25" y="89"/>
                  </a:lnTo>
                  <a:lnTo>
                    <a:pt x="25" y="97"/>
                  </a:lnTo>
                  <a:lnTo>
                    <a:pt x="25" y="77"/>
                  </a:lnTo>
                  <a:lnTo>
                    <a:pt x="25" y="81"/>
                  </a:lnTo>
                  <a:lnTo>
                    <a:pt x="25" y="88"/>
                  </a:lnTo>
                  <a:lnTo>
                    <a:pt x="25" y="102"/>
                  </a:lnTo>
                  <a:lnTo>
                    <a:pt x="25" y="84"/>
                  </a:lnTo>
                  <a:lnTo>
                    <a:pt x="25" y="101"/>
                  </a:lnTo>
                  <a:lnTo>
                    <a:pt x="27" y="101"/>
                  </a:lnTo>
                  <a:lnTo>
                    <a:pt x="27" y="83"/>
                  </a:lnTo>
                  <a:lnTo>
                    <a:pt x="27" y="109"/>
                  </a:lnTo>
                  <a:lnTo>
                    <a:pt x="27" y="112"/>
                  </a:lnTo>
                  <a:lnTo>
                    <a:pt x="27" y="114"/>
                  </a:lnTo>
                  <a:lnTo>
                    <a:pt x="27" y="97"/>
                  </a:lnTo>
                  <a:lnTo>
                    <a:pt x="27" y="101"/>
                  </a:lnTo>
                  <a:lnTo>
                    <a:pt x="27" y="101"/>
                  </a:lnTo>
                  <a:lnTo>
                    <a:pt x="27" y="109"/>
                  </a:lnTo>
                  <a:lnTo>
                    <a:pt x="27" y="80"/>
                  </a:lnTo>
                  <a:lnTo>
                    <a:pt x="27" y="84"/>
                  </a:lnTo>
                  <a:lnTo>
                    <a:pt x="27" y="75"/>
                  </a:lnTo>
                  <a:lnTo>
                    <a:pt x="27" y="50"/>
                  </a:lnTo>
                  <a:lnTo>
                    <a:pt x="27" y="60"/>
                  </a:lnTo>
                  <a:lnTo>
                    <a:pt x="28" y="59"/>
                  </a:lnTo>
                  <a:lnTo>
                    <a:pt x="28" y="60"/>
                  </a:lnTo>
                  <a:lnTo>
                    <a:pt x="28" y="42"/>
                  </a:lnTo>
                  <a:lnTo>
                    <a:pt x="28" y="57"/>
                  </a:lnTo>
                  <a:lnTo>
                    <a:pt x="28" y="60"/>
                  </a:lnTo>
                  <a:lnTo>
                    <a:pt x="28" y="77"/>
                  </a:lnTo>
                  <a:lnTo>
                    <a:pt x="28" y="57"/>
                  </a:lnTo>
                  <a:lnTo>
                    <a:pt x="28" y="64"/>
                  </a:lnTo>
                  <a:lnTo>
                    <a:pt x="28" y="64"/>
                  </a:lnTo>
                  <a:lnTo>
                    <a:pt x="28" y="96"/>
                  </a:lnTo>
                  <a:lnTo>
                    <a:pt x="29" y="93"/>
                  </a:lnTo>
                  <a:lnTo>
                    <a:pt x="29" y="89"/>
                  </a:lnTo>
                  <a:lnTo>
                    <a:pt x="29" y="106"/>
                  </a:lnTo>
                  <a:lnTo>
                    <a:pt x="29" y="108"/>
                  </a:lnTo>
                  <a:lnTo>
                    <a:pt x="29" y="114"/>
                  </a:lnTo>
                  <a:lnTo>
                    <a:pt x="29" y="91"/>
                  </a:lnTo>
                  <a:lnTo>
                    <a:pt x="29" y="101"/>
                  </a:lnTo>
                  <a:lnTo>
                    <a:pt x="29" y="101"/>
                  </a:lnTo>
                  <a:lnTo>
                    <a:pt x="29" y="114"/>
                  </a:lnTo>
                  <a:lnTo>
                    <a:pt x="29" y="110"/>
                  </a:lnTo>
                  <a:lnTo>
                    <a:pt x="29" y="109"/>
                  </a:lnTo>
                  <a:lnTo>
                    <a:pt x="29" y="114"/>
                  </a:lnTo>
                  <a:lnTo>
                    <a:pt x="29" y="94"/>
                  </a:lnTo>
                  <a:lnTo>
                    <a:pt x="29" y="108"/>
                  </a:lnTo>
                  <a:lnTo>
                    <a:pt x="30" y="113"/>
                  </a:lnTo>
                  <a:lnTo>
                    <a:pt x="30" y="63"/>
                  </a:lnTo>
                  <a:lnTo>
                    <a:pt x="30" y="68"/>
                  </a:lnTo>
                  <a:lnTo>
                    <a:pt x="30" y="72"/>
                  </a:lnTo>
                  <a:lnTo>
                    <a:pt x="30" y="83"/>
                  </a:lnTo>
                  <a:lnTo>
                    <a:pt x="30" y="6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47" name="Freeform 20"/>
            <p:cNvSpPr>
              <a:spLocks/>
            </p:cNvSpPr>
            <p:nvPr/>
          </p:nvSpPr>
          <p:spPr bwMode="auto">
            <a:xfrm>
              <a:off x="6789738" y="3714751"/>
              <a:ext cx="50800" cy="965200"/>
            </a:xfrm>
            <a:custGeom>
              <a:avLst/>
              <a:gdLst>
                <a:gd name="T0" fmla="*/ 0 w 32"/>
                <a:gd name="T1" fmla="*/ 340 h 608"/>
                <a:gd name="T2" fmla="*/ 1 w 32"/>
                <a:gd name="T3" fmla="*/ 319 h 608"/>
                <a:gd name="T4" fmla="*/ 1 w 32"/>
                <a:gd name="T5" fmla="*/ 308 h 608"/>
                <a:gd name="T6" fmla="*/ 1 w 32"/>
                <a:gd name="T7" fmla="*/ 319 h 608"/>
                <a:gd name="T8" fmla="*/ 2 w 32"/>
                <a:gd name="T9" fmla="*/ 296 h 608"/>
                <a:gd name="T10" fmla="*/ 2 w 32"/>
                <a:gd name="T11" fmla="*/ 305 h 608"/>
                <a:gd name="T12" fmla="*/ 4 w 32"/>
                <a:gd name="T13" fmla="*/ 257 h 608"/>
                <a:gd name="T14" fmla="*/ 4 w 32"/>
                <a:gd name="T15" fmla="*/ 308 h 608"/>
                <a:gd name="T16" fmla="*/ 5 w 32"/>
                <a:gd name="T17" fmla="*/ 148 h 608"/>
                <a:gd name="T18" fmla="*/ 5 w 32"/>
                <a:gd name="T19" fmla="*/ 193 h 608"/>
                <a:gd name="T20" fmla="*/ 5 w 32"/>
                <a:gd name="T21" fmla="*/ 184 h 608"/>
                <a:gd name="T22" fmla="*/ 6 w 32"/>
                <a:gd name="T23" fmla="*/ 203 h 608"/>
                <a:gd name="T24" fmla="*/ 6 w 32"/>
                <a:gd name="T25" fmla="*/ 164 h 608"/>
                <a:gd name="T26" fmla="*/ 7 w 32"/>
                <a:gd name="T27" fmla="*/ 235 h 608"/>
                <a:gd name="T28" fmla="*/ 7 w 32"/>
                <a:gd name="T29" fmla="*/ 274 h 608"/>
                <a:gd name="T30" fmla="*/ 7 w 32"/>
                <a:gd name="T31" fmla="*/ 244 h 608"/>
                <a:gd name="T32" fmla="*/ 9 w 32"/>
                <a:gd name="T33" fmla="*/ 270 h 608"/>
                <a:gd name="T34" fmla="*/ 9 w 32"/>
                <a:gd name="T35" fmla="*/ 241 h 608"/>
                <a:gd name="T36" fmla="*/ 10 w 32"/>
                <a:gd name="T37" fmla="*/ 157 h 608"/>
                <a:gd name="T38" fmla="*/ 10 w 32"/>
                <a:gd name="T39" fmla="*/ 256 h 608"/>
                <a:gd name="T40" fmla="*/ 11 w 32"/>
                <a:gd name="T41" fmla="*/ 223 h 608"/>
                <a:gd name="T42" fmla="*/ 11 w 32"/>
                <a:gd name="T43" fmla="*/ 224 h 608"/>
                <a:gd name="T44" fmla="*/ 11 w 32"/>
                <a:gd name="T45" fmla="*/ 227 h 608"/>
                <a:gd name="T46" fmla="*/ 13 w 32"/>
                <a:gd name="T47" fmla="*/ 51 h 608"/>
                <a:gd name="T48" fmla="*/ 13 w 32"/>
                <a:gd name="T49" fmla="*/ 44 h 608"/>
                <a:gd name="T50" fmla="*/ 14 w 32"/>
                <a:gd name="T51" fmla="*/ 50 h 608"/>
                <a:gd name="T52" fmla="*/ 14 w 32"/>
                <a:gd name="T53" fmla="*/ 54 h 608"/>
                <a:gd name="T54" fmla="*/ 15 w 32"/>
                <a:gd name="T55" fmla="*/ 24 h 608"/>
                <a:gd name="T56" fmla="*/ 15 w 32"/>
                <a:gd name="T57" fmla="*/ 20 h 608"/>
                <a:gd name="T58" fmla="*/ 17 w 32"/>
                <a:gd name="T59" fmla="*/ 24 h 608"/>
                <a:gd name="T60" fmla="*/ 17 w 32"/>
                <a:gd name="T61" fmla="*/ 84 h 608"/>
                <a:gd name="T62" fmla="*/ 17 w 32"/>
                <a:gd name="T63" fmla="*/ 172 h 608"/>
                <a:gd name="T64" fmla="*/ 18 w 32"/>
                <a:gd name="T65" fmla="*/ 273 h 608"/>
                <a:gd name="T66" fmla="*/ 18 w 32"/>
                <a:gd name="T67" fmla="*/ 300 h 608"/>
                <a:gd name="T68" fmla="*/ 19 w 32"/>
                <a:gd name="T69" fmla="*/ 330 h 608"/>
                <a:gd name="T70" fmla="*/ 19 w 32"/>
                <a:gd name="T71" fmla="*/ 330 h 608"/>
                <a:gd name="T72" fmla="*/ 21 w 32"/>
                <a:gd name="T73" fmla="*/ 385 h 608"/>
                <a:gd name="T74" fmla="*/ 21 w 32"/>
                <a:gd name="T75" fmla="*/ 374 h 608"/>
                <a:gd name="T76" fmla="*/ 21 w 32"/>
                <a:gd name="T77" fmla="*/ 414 h 608"/>
                <a:gd name="T78" fmla="*/ 22 w 32"/>
                <a:gd name="T79" fmla="*/ 451 h 608"/>
                <a:gd name="T80" fmla="*/ 22 w 32"/>
                <a:gd name="T81" fmla="*/ 457 h 608"/>
                <a:gd name="T82" fmla="*/ 23 w 32"/>
                <a:gd name="T83" fmla="*/ 443 h 608"/>
                <a:gd name="T84" fmla="*/ 23 w 32"/>
                <a:gd name="T85" fmla="*/ 495 h 608"/>
                <a:gd name="T86" fmla="*/ 25 w 32"/>
                <a:gd name="T87" fmla="*/ 484 h 608"/>
                <a:gd name="T88" fmla="*/ 25 w 32"/>
                <a:gd name="T89" fmla="*/ 506 h 608"/>
                <a:gd name="T90" fmla="*/ 25 w 32"/>
                <a:gd name="T91" fmla="*/ 486 h 608"/>
                <a:gd name="T92" fmla="*/ 26 w 32"/>
                <a:gd name="T93" fmla="*/ 493 h 608"/>
                <a:gd name="T94" fmla="*/ 26 w 32"/>
                <a:gd name="T95" fmla="*/ 545 h 608"/>
                <a:gd name="T96" fmla="*/ 26 w 32"/>
                <a:gd name="T97" fmla="*/ 578 h 608"/>
                <a:gd name="T98" fmla="*/ 27 w 32"/>
                <a:gd name="T99" fmla="*/ 556 h 608"/>
                <a:gd name="T100" fmla="*/ 27 w 32"/>
                <a:gd name="T101" fmla="*/ 552 h 608"/>
                <a:gd name="T102" fmla="*/ 28 w 32"/>
                <a:gd name="T103" fmla="*/ 580 h 608"/>
                <a:gd name="T104" fmla="*/ 28 w 32"/>
                <a:gd name="T105" fmla="*/ 569 h 608"/>
                <a:gd name="T106" fmla="*/ 30 w 32"/>
                <a:gd name="T107" fmla="*/ 608 h 608"/>
                <a:gd name="T108" fmla="*/ 30 w 32"/>
                <a:gd name="T109" fmla="*/ 577 h 608"/>
                <a:gd name="T110" fmla="*/ 30 w 32"/>
                <a:gd name="T111" fmla="*/ 584 h 608"/>
                <a:gd name="T112" fmla="*/ 31 w 32"/>
                <a:gd name="T113" fmla="*/ 562 h 608"/>
                <a:gd name="T114" fmla="*/ 31 w 32"/>
                <a:gd name="T115" fmla="*/ 563 h 608"/>
                <a:gd name="T116" fmla="*/ 32 w 32"/>
                <a:gd name="T117" fmla="*/ 558 h 608"/>
                <a:gd name="T118" fmla="*/ 32 w 32"/>
                <a:gd name="T119" fmla="*/ 578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608">
                  <a:moveTo>
                    <a:pt x="0" y="342"/>
                  </a:moveTo>
                  <a:lnTo>
                    <a:pt x="0" y="340"/>
                  </a:lnTo>
                  <a:lnTo>
                    <a:pt x="0" y="359"/>
                  </a:lnTo>
                  <a:lnTo>
                    <a:pt x="0" y="342"/>
                  </a:lnTo>
                  <a:lnTo>
                    <a:pt x="0" y="340"/>
                  </a:lnTo>
                  <a:lnTo>
                    <a:pt x="0" y="311"/>
                  </a:lnTo>
                  <a:lnTo>
                    <a:pt x="0" y="312"/>
                  </a:lnTo>
                  <a:lnTo>
                    <a:pt x="1" y="316"/>
                  </a:lnTo>
                  <a:lnTo>
                    <a:pt x="1" y="294"/>
                  </a:lnTo>
                  <a:lnTo>
                    <a:pt x="1" y="319"/>
                  </a:lnTo>
                  <a:lnTo>
                    <a:pt x="1" y="313"/>
                  </a:lnTo>
                  <a:lnTo>
                    <a:pt x="1" y="324"/>
                  </a:lnTo>
                  <a:lnTo>
                    <a:pt x="1" y="302"/>
                  </a:lnTo>
                  <a:lnTo>
                    <a:pt x="1" y="305"/>
                  </a:lnTo>
                  <a:lnTo>
                    <a:pt x="1" y="308"/>
                  </a:lnTo>
                  <a:lnTo>
                    <a:pt x="1" y="330"/>
                  </a:lnTo>
                  <a:lnTo>
                    <a:pt x="1" y="307"/>
                  </a:lnTo>
                  <a:lnTo>
                    <a:pt x="1" y="315"/>
                  </a:lnTo>
                  <a:lnTo>
                    <a:pt x="1" y="317"/>
                  </a:lnTo>
                  <a:lnTo>
                    <a:pt x="1" y="319"/>
                  </a:lnTo>
                  <a:lnTo>
                    <a:pt x="1" y="287"/>
                  </a:lnTo>
                  <a:lnTo>
                    <a:pt x="1" y="308"/>
                  </a:lnTo>
                  <a:lnTo>
                    <a:pt x="2" y="309"/>
                  </a:lnTo>
                  <a:lnTo>
                    <a:pt x="2" y="313"/>
                  </a:lnTo>
                  <a:lnTo>
                    <a:pt x="2" y="296"/>
                  </a:lnTo>
                  <a:lnTo>
                    <a:pt x="2" y="305"/>
                  </a:lnTo>
                  <a:lnTo>
                    <a:pt x="2" y="307"/>
                  </a:lnTo>
                  <a:lnTo>
                    <a:pt x="2" y="321"/>
                  </a:lnTo>
                  <a:lnTo>
                    <a:pt x="2" y="308"/>
                  </a:lnTo>
                  <a:lnTo>
                    <a:pt x="2" y="305"/>
                  </a:lnTo>
                  <a:lnTo>
                    <a:pt x="2" y="278"/>
                  </a:lnTo>
                  <a:lnTo>
                    <a:pt x="4" y="275"/>
                  </a:lnTo>
                  <a:lnTo>
                    <a:pt x="4" y="278"/>
                  </a:lnTo>
                  <a:lnTo>
                    <a:pt x="4" y="244"/>
                  </a:lnTo>
                  <a:lnTo>
                    <a:pt x="4" y="257"/>
                  </a:lnTo>
                  <a:lnTo>
                    <a:pt x="4" y="265"/>
                  </a:lnTo>
                  <a:lnTo>
                    <a:pt x="4" y="294"/>
                  </a:lnTo>
                  <a:lnTo>
                    <a:pt x="4" y="290"/>
                  </a:lnTo>
                  <a:lnTo>
                    <a:pt x="4" y="271"/>
                  </a:lnTo>
                  <a:lnTo>
                    <a:pt x="4" y="308"/>
                  </a:lnTo>
                  <a:lnTo>
                    <a:pt x="4" y="275"/>
                  </a:lnTo>
                  <a:lnTo>
                    <a:pt x="4" y="270"/>
                  </a:lnTo>
                  <a:lnTo>
                    <a:pt x="4" y="182"/>
                  </a:lnTo>
                  <a:lnTo>
                    <a:pt x="5" y="184"/>
                  </a:lnTo>
                  <a:lnTo>
                    <a:pt x="5" y="148"/>
                  </a:lnTo>
                  <a:lnTo>
                    <a:pt x="5" y="157"/>
                  </a:lnTo>
                  <a:lnTo>
                    <a:pt x="5" y="159"/>
                  </a:lnTo>
                  <a:lnTo>
                    <a:pt x="5" y="156"/>
                  </a:lnTo>
                  <a:lnTo>
                    <a:pt x="5" y="193"/>
                  </a:lnTo>
                  <a:lnTo>
                    <a:pt x="5" y="193"/>
                  </a:lnTo>
                  <a:lnTo>
                    <a:pt x="5" y="184"/>
                  </a:lnTo>
                  <a:lnTo>
                    <a:pt x="5" y="210"/>
                  </a:lnTo>
                  <a:lnTo>
                    <a:pt x="5" y="207"/>
                  </a:lnTo>
                  <a:lnTo>
                    <a:pt x="5" y="212"/>
                  </a:lnTo>
                  <a:lnTo>
                    <a:pt x="5" y="184"/>
                  </a:lnTo>
                  <a:lnTo>
                    <a:pt x="5" y="199"/>
                  </a:lnTo>
                  <a:lnTo>
                    <a:pt x="6" y="195"/>
                  </a:lnTo>
                  <a:lnTo>
                    <a:pt x="6" y="212"/>
                  </a:lnTo>
                  <a:lnTo>
                    <a:pt x="6" y="195"/>
                  </a:lnTo>
                  <a:lnTo>
                    <a:pt x="6" y="203"/>
                  </a:lnTo>
                  <a:lnTo>
                    <a:pt x="6" y="201"/>
                  </a:lnTo>
                  <a:lnTo>
                    <a:pt x="6" y="181"/>
                  </a:lnTo>
                  <a:lnTo>
                    <a:pt x="6" y="189"/>
                  </a:lnTo>
                  <a:lnTo>
                    <a:pt x="6" y="184"/>
                  </a:lnTo>
                  <a:lnTo>
                    <a:pt x="6" y="164"/>
                  </a:lnTo>
                  <a:lnTo>
                    <a:pt x="6" y="193"/>
                  </a:lnTo>
                  <a:lnTo>
                    <a:pt x="7" y="198"/>
                  </a:lnTo>
                  <a:lnTo>
                    <a:pt x="7" y="241"/>
                  </a:lnTo>
                  <a:lnTo>
                    <a:pt x="7" y="198"/>
                  </a:lnTo>
                  <a:lnTo>
                    <a:pt x="7" y="235"/>
                  </a:lnTo>
                  <a:lnTo>
                    <a:pt x="7" y="233"/>
                  </a:lnTo>
                  <a:lnTo>
                    <a:pt x="7" y="271"/>
                  </a:lnTo>
                  <a:lnTo>
                    <a:pt x="7" y="265"/>
                  </a:lnTo>
                  <a:lnTo>
                    <a:pt x="7" y="261"/>
                  </a:lnTo>
                  <a:lnTo>
                    <a:pt x="7" y="274"/>
                  </a:lnTo>
                  <a:lnTo>
                    <a:pt x="7" y="232"/>
                  </a:lnTo>
                  <a:lnTo>
                    <a:pt x="7" y="270"/>
                  </a:lnTo>
                  <a:lnTo>
                    <a:pt x="7" y="275"/>
                  </a:lnTo>
                  <a:lnTo>
                    <a:pt x="7" y="240"/>
                  </a:lnTo>
                  <a:lnTo>
                    <a:pt x="7" y="244"/>
                  </a:lnTo>
                  <a:lnTo>
                    <a:pt x="9" y="245"/>
                  </a:lnTo>
                  <a:lnTo>
                    <a:pt x="9" y="244"/>
                  </a:lnTo>
                  <a:lnTo>
                    <a:pt x="9" y="266"/>
                  </a:lnTo>
                  <a:lnTo>
                    <a:pt x="9" y="262"/>
                  </a:lnTo>
                  <a:lnTo>
                    <a:pt x="9" y="270"/>
                  </a:lnTo>
                  <a:lnTo>
                    <a:pt x="9" y="245"/>
                  </a:lnTo>
                  <a:lnTo>
                    <a:pt x="9" y="267"/>
                  </a:lnTo>
                  <a:lnTo>
                    <a:pt x="9" y="267"/>
                  </a:lnTo>
                  <a:lnTo>
                    <a:pt x="9" y="271"/>
                  </a:lnTo>
                  <a:lnTo>
                    <a:pt x="9" y="241"/>
                  </a:lnTo>
                  <a:lnTo>
                    <a:pt x="9" y="236"/>
                  </a:lnTo>
                  <a:lnTo>
                    <a:pt x="9" y="182"/>
                  </a:lnTo>
                  <a:lnTo>
                    <a:pt x="9" y="185"/>
                  </a:lnTo>
                  <a:lnTo>
                    <a:pt x="10" y="171"/>
                  </a:lnTo>
                  <a:lnTo>
                    <a:pt x="10" y="157"/>
                  </a:lnTo>
                  <a:lnTo>
                    <a:pt x="10" y="180"/>
                  </a:lnTo>
                  <a:lnTo>
                    <a:pt x="10" y="182"/>
                  </a:lnTo>
                  <a:lnTo>
                    <a:pt x="10" y="223"/>
                  </a:lnTo>
                  <a:lnTo>
                    <a:pt x="10" y="227"/>
                  </a:lnTo>
                  <a:lnTo>
                    <a:pt x="10" y="256"/>
                  </a:lnTo>
                  <a:lnTo>
                    <a:pt x="10" y="241"/>
                  </a:lnTo>
                  <a:lnTo>
                    <a:pt x="11" y="239"/>
                  </a:lnTo>
                  <a:lnTo>
                    <a:pt x="11" y="240"/>
                  </a:lnTo>
                  <a:lnTo>
                    <a:pt x="11" y="222"/>
                  </a:lnTo>
                  <a:lnTo>
                    <a:pt x="11" y="223"/>
                  </a:lnTo>
                  <a:lnTo>
                    <a:pt x="11" y="219"/>
                  </a:lnTo>
                  <a:lnTo>
                    <a:pt x="11" y="227"/>
                  </a:lnTo>
                  <a:lnTo>
                    <a:pt x="11" y="202"/>
                  </a:lnTo>
                  <a:lnTo>
                    <a:pt x="11" y="224"/>
                  </a:lnTo>
                  <a:lnTo>
                    <a:pt x="11" y="224"/>
                  </a:lnTo>
                  <a:lnTo>
                    <a:pt x="11" y="236"/>
                  </a:lnTo>
                  <a:lnTo>
                    <a:pt x="11" y="215"/>
                  </a:lnTo>
                  <a:lnTo>
                    <a:pt x="11" y="226"/>
                  </a:lnTo>
                  <a:lnTo>
                    <a:pt x="11" y="227"/>
                  </a:lnTo>
                  <a:lnTo>
                    <a:pt x="11" y="227"/>
                  </a:lnTo>
                  <a:lnTo>
                    <a:pt x="11" y="195"/>
                  </a:lnTo>
                  <a:lnTo>
                    <a:pt x="13" y="194"/>
                  </a:lnTo>
                  <a:lnTo>
                    <a:pt x="13" y="116"/>
                  </a:lnTo>
                  <a:lnTo>
                    <a:pt x="13" y="113"/>
                  </a:lnTo>
                  <a:lnTo>
                    <a:pt x="13" y="51"/>
                  </a:lnTo>
                  <a:lnTo>
                    <a:pt x="13" y="54"/>
                  </a:lnTo>
                  <a:lnTo>
                    <a:pt x="13" y="10"/>
                  </a:lnTo>
                  <a:lnTo>
                    <a:pt x="13" y="11"/>
                  </a:lnTo>
                  <a:lnTo>
                    <a:pt x="13" y="13"/>
                  </a:lnTo>
                  <a:lnTo>
                    <a:pt x="13" y="44"/>
                  </a:lnTo>
                  <a:lnTo>
                    <a:pt x="13" y="12"/>
                  </a:lnTo>
                  <a:lnTo>
                    <a:pt x="13" y="41"/>
                  </a:lnTo>
                  <a:lnTo>
                    <a:pt x="14" y="42"/>
                  </a:lnTo>
                  <a:lnTo>
                    <a:pt x="14" y="24"/>
                  </a:lnTo>
                  <a:lnTo>
                    <a:pt x="14" y="50"/>
                  </a:lnTo>
                  <a:lnTo>
                    <a:pt x="14" y="55"/>
                  </a:lnTo>
                  <a:lnTo>
                    <a:pt x="14" y="25"/>
                  </a:lnTo>
                  <a:lnTo>
                    <a:pt x="14" y="34"/>
                  </a:lnTo>
                  <a:lnTo>
                    <a:pt x="14" y="34"/>
                  </a:lnTo>
                  <a:lnTo>
                    <a:pt x="14" y="54"/>
                  </a:lnTo>
                  <a:lnTo>
                    <a:pt x="14" y="44"/>
                  </a:lnTo>
                  <a:lnTo>
                    <a:pt x="14" y="40"/>
                  </a:lnTo>
                  <a:lnTo>
                    <a:pt x="14" y="11"/>
                  </a:lnTo>
                  <a:lnTo>
                    <a:pt x="14" y="23"/>
                  </a:lnTo>
                  <a:lnTo>
                    <a:pt x="15" y="24"/>
                  </a:lnTo>
                  <a:lnTo>
                    <a:pt x="15" y="0"/>
                  </a:lnTo>
                  <a:lnTo>
                    <a:pt x="15" y="8"/>
                  </a:lnTo>
                  <a:lnTo>
                    <a:pt x="15" y="4"/>
                  </a:lnTo>
                  <a:lnTo>
                    <a:pt x="15" y="28"/>
                  </a:lnTo>
                  <a:lnTo>
                    <a:pt x="15" y="20"/>
                  </a:lnTo>
                  <a:lnTo>
                    <a:pt x="15" y="30"/>
                  </a:lnTo>
                  <a:lnTo>
                    <a:pt x="15" y="7"/>
                  </a:lnTo>
                  <a:lnTo>
                    <a:pt x="15" y="28"/>
                  </a:lnTo>
                  <a:lnTo>
                    <a:pt x="17" y="29"/>
                  </a:lnTo>
                  <a:lnTo>
                    <a:pt x="17" y="24"/>
                  </a:lnTo>
                  <a:lnTo>
                    <a:pt x="17" y="61"/>
                  </a:lnTo>
                  <a:lnTo>
                    <a:pt x="17" y="61"/>
                  </a:lnTo>
                  <a:lnTo>
                    <a:pt x="17" y="91"/>
                  </a:lnTo>
                  <a:lnTo>
                    <a:pt x="17" y="80"/>
                  </a:lnTo>
                  <a:lnTo>
                    <a:pt x="17" y="84"/>
                  </a:lnTo>
                  <a:lnTo>
                    <a:pt x="17" y="123"/>
                  </a:lnTo>
                  <a:lnTo>
                    <a:pt x="17" y="123"/>
                  </a:lnTo>
                  <a:lnTo>
                    <a:pt x="17" y="126"/>
                  </a:lnTo>
                  <a:lnTo>
                    <a:pt x="17" y="118"/>
                  </a:lnTo>
                  <a:lnTo>
                    <a:pt x="17" y="172"/>
                  </a:lnTo>
                  <a:lnTo>
                    <a:pt x="18" y="172"/>
                  </a:lnTo>
                  <a:lnTo>
                    <a:pt x="18" y="224"/>
                  </a:lnTo>
                  <a:lnTo>
                    <a:pt x="18" y="224"/>
                  </a:lnTo>
                  <a:lnTo>
                    <a:pt x="18" y="277"/>
                  </a:lnTo>
                  <a:lnTo>
                    <a:pt x="18" y="273"/>
                  </a:lnTo>
                  <a:lnTo>
                    <a:pt x="18" y="277"/>
                  </a:lnTo>
                  <a:lnTo>
                    <a:pt x="18" y="304"/>
                  </a:lnTo>
                  <a:lnTo>
                    <a:pt x="18" y="265"/>
                  </a:lnTo>
                  <a:lnTo>
                    <a:pt x="18" y="302"/>
                  </a:lnTo>
                  <a:lnTo>
                    <a:pt x="18" y="300"/>
                  </a:lnTo>
                  <a:lnTo>
                    <a:pt x="18" y="304"/>
                  </a:lnTo>
                  <a:lnTo>
                    <a:pt x="18" y="278"/>
                  </a:lnTo>
                  <a:lnTo>
                    <a:pt x="18" y="299"/>
                  </a:lnTo>
                  <a:lnTo>
                    <a:pt x="19" y="303"/>
                  </a:lnTo>
                  <a:lnTo>
                    <a:pt x="19" y="330"/>
                  </a:lnTo>
                  <a:lnTo>
                    <a:pt x="19" y="302"/>
                  </a:lnTo>
                  <a:lnTo>
                    <a:pt x="19" y="315"/>
                  </a:lnTo>
                  <a:lnTo>
                    <a:pt x="19" y="319"/>
                  </a:lnTo>
                  <a:lnTo>
                    <a:pt x="19" y="337"/>
                  </a:lnTo>
                  <a:lnTo>
                    <a:pt x="19" y="330"/>
                  </a:lnTo>
                  <a:lnTo>
                    <a:pt x="19" y="332"/>
                  </a:lnTo>
                  <a:lnTo>
                    <a:pt x="19" y="321"/>
                  </a:lnTo>
                  <a:lnTo>
                    <a:pt x="19" y="359"/>
                  </a:lnTo>
                  <a:lnTo>
                    <a:pt x="21" y="358"/>
                  </a:lnTo>
                  <a:lnTo>
                    <a:pt x="21" y="385"/>
                  </a:lnTo>
                  <a:lnTo>
                    <a:pt x="21" y="371"/>
                  </a:lnTo>
                  <a:lnTo>
                    <a:pt x="21" y="374"/>
                  </a:lnTo>
                  <a:lnTo>
                    <a:pt x="21" y="381"/>
                  </a:lnTo>
                  <a:lnTo>
                    <a:pt x="21" y="371"/>
                  </a:lnTo>
                  <a:lnTo>
                    <a:pt x="21" y="374"/>
                  </a:lnTo>
                  <a:lnTo>
                    <a:pt x="21" y="374"/>
                  </a:lnTo>
                  <a:lnTo>
                    <a:pt x="21" y="366"/>
                  </a:lnTo>
                  <a:lnTo>
                    <a:pt x="21" y="408"/>
                  </a:lnTo>
                  <a:lnTo>
                    <a:pt x="21" y="402"/>
                  </a:lnTo>
                  <a:lnTo>
                    <a:pt x="21" y="414"/>
                  </a:lnTo>
                  <a:lnTo>
                    <a:pt x="21" y="412"/>
                  </a:lnTo>
                  <a:lnTo>
                    <a:pt x="22" y="412"/>
                  </a:lnTo>
                  <a:lnTo>
                    <a:pt x="22" y="443"/>
                  </a:lnTo>
                  <a:lnTo>
                    <a:pt x="22" y="440"/>
                  </a:lnTo>
                  <a:lnTo>
                    <a:pt x="22" y="451"/>
                  </a:lnTo>
                  <a:lnTo>
                    <a:pt x="22" y="419"/>
                  </a:lnTo>
                  <a:lnTo>
                    <a:pt x="22" y="443"/>
                  </a:lnTo>
                  <a:lnTo>
                    <a:pt x="22" y="443"/>
                  </a:lnTo>
                  <a:lnTo>
                    <a:pt x="22" y="430"/>
                  </a:lnTo>
                  <a:lnTo>
                    <a:pt x="22" y="457"/>
                  </a:lnTo>
                  <a:lnTo>
                    <a:pt x="22" y="457"/>
                  </a:lnTo>
                  <a:lnTo>
                    <a:pt x="22" y="465"/>
                  </a:lnTo>
                  <a:lnTo>
                    <a:pt x="22" y="440"/>
                  </a:lnTo>
                  <a:lnTo>
                    <a:pt x="22" y="444"/>
                  </a:lnTo>
                  <a:lnTo>
                    <a:pt x="23" y="443"/>
                  </a:lnTo>
                  <a:lnTo>
                    <a:pt x="23" y="467"/>
                  </a:lnTo>
                  <a:lnTo>
                    <a:pt x="23" y="469"/>
                  </a:lnTo>
                  <a:lnTo>
                    <a:pt x="23" y="497"/>
                  </a:lnTo>
                  <a:lnTo>
                    <a:pt x="23" y="463"/>
                  </a:lnTo>
                  <a:lnTo>
                    <a:pt x="23" y="495"/>
                  </a:lnTo>
                  <a:lnTo>
                    <a:pt x="23" y="494"/>
                  </a:lnTo>
                  <a:lnTo>
                    <a:pt x="23" y="503"/>
                  </a:lnTo>
                  <a:lnTo>
                    <a:pt x="23" y="480"/>
                  </a:lnTo>
                  <a:lnTo>
                    <a:pt x="23" y="485"/>
                  </a:lnTo>
                  <a:lnTo>
                    <a:pt x="25" y="484"/>
                  </a:lnTo>
                  <a:lnTo>
                    <a:pt x="25" y="487"/>
                  </a:lnTo>
                  <a:lnTo>
                    <a:pt x="25" y="472"/>
                  </a:lnTo>
                  <a:lnTo>
                    <a:pt x="25" y="477"/>
                  </a:lnTo>
                  <a:lnTo>
                    <a:pt x="25" y="477"/>
                  </a:lnTo>
                  <a:lnTo>
                    <a:pt x="25" y="506"/>
                  </a:lnTo>
                  <a:lnTo>
                    <a:pt x="25" y="460"/>
                  </a:lnTo>
                  <a:lnTo>
                    <a:pt x="25" y="501"/>
                  </a:lnTo>
                  <a:lnTo>
                    <a:pt x="25" y="506"/>
                  </a:lnTo>
                  <a:lnTo>
                    <a:pt x="25" y="508"/>
                  </a:lnTo>
                  <a:lnTo>
                    <a:pt x="25" y="486"/>
                  </a:lnTo>
                  <a:lnTo>
                    <a:pt x="25" y="506"/>
                  </a:lnTo>
                  <a:lnTo>
                    <a:pt x="25" y="505"/>
                  </a:lnTo>
                  <a:lnTo>
                    <a:pt x="25" y="514"/>
                  </a:lnTo>
                  <a:lnTo>
                    <a:pt x="25" y="493"/>
                  </a:lnTo>
                  <a:lnTo>
                    <a:pt x="26" y="493"/>
                  </a:lnTo>
                  <a:lnTo>
                    <a:pt x="26" y="523"/>
                  </a:lnTo>
                  <a:lnTo>
                    <a:pt x="26" y="523"/>
                  </a:lnTo>
                  <a:lnTo>
                    <a:pt x="26" y="508"/>
                  </a:lnTo>
                  <a:lnTo>
                    <a:pt x="26" y="542"/>
                  </a:lnTo>
                  <a:lnTo>
                    <a:pt x="26" y="545"/>
                  </a:lnTo>
                  <a:lnTo>
                    <a:pt x="26" y="566"/>
                  </a:lnTo>
                  <a:lnTo>
                    <a:pt x="26" y="561"/>
                  </a:lnTo>
                  <a:lnTo>
                    <a:pt x="26" y="561"/>
                  </a:lnTo>
                  <a:lnTo>
                    <a:pt x="26" y="583"/>
                  </a:lnTo>
                  <a:lnTo>
                    <a:pt x="26" y="578"/>
                  </a:lnTo>
                  <a:lnTo>
                    <a:pt x="27" y="573"/>
                  </a:lnTo>
                  <a:lnTo>
                    <a:pt x="27" y="542"/>
                  </a:lnTo>
                  <a:lnTo>
                    <a:pt x="27" y="556"/>
                  </a:lnTo>
                  <a:lnTo>
                    <a:pt x="27" y="553"/>
                  </a:lnTo>
                  <a:lnTo>
                    <a:pt x="27" y="556"/>
                  </a:lnTo>
                  <a:lnTo>
                    <a:pt x="27" y="535"/>
                  </a:lnTo>
                  <a:lnTo>
                    <a:pt x="27" y="537"/>
                  </a:lnTo>
                  <a:lnTo>
                    <a:pt x="27" y="537"/>
                  </a:lnTo>
                  <a:lnTo>
                    <a:pt x="27" y="554"/>
                  </a:lnTo>
                  <a:lnTo>
                    <a:pt x="27" y="552"/>
                  </a:lnTo>
                  <a:lnTo>
                    <a:pt x="28" y="557"/>
                  </a:lnTo>
                  <a:lnTo>
                    <a:pt x="28" y="533"/>
                  </a:lnTo>
                  <a:lnTo>
                    <a:pt x="28" y="571"/>
                  </a:lnTo>
                  <a:lnTo>
                    <a:pt x="28" y="571"/>
                  </a:lnTo>
                  <a:lnTo>
                    <a:pt x="28" y="580"/>
                  </a:lnTo>
                  <a:lnTo>
                    <a:pt x="28" y="561"/>
                  </a:lnTo>
                  <a:lnTo>
                    <a:pt x="28" y="570"/>
                  </a:lnTo>
                  <a:lnTo>
                    <a:pt x="28" y="571"/>
                  </a:lnTo>
                  <a:lnTo>
                    <a:pt x="28" y="592"/>
                  </a:lnTo>
                  <a:lnTo>
                    <a:pt x="28" y="569"/>
                  </a:lnTo>
                  <a:lnTo>
                    <a:pt x="28" y="580"/>
                  </a:lnTo>
                  <a:lnTo>
                    <a:pt x="28" y="580"/>
                  </a:lnTo>
                  <a:lnTo>
                    <a:pt x="28" y="603"/>
                  </a:lnTo>
                  <a:lnTo>
                    <a:pt x="30" y="603"/>
                  </a:lnTo>
                  <a:lnTo>
                    <a:pt x="30" y="608"/>
                  </a:lnTo>
                  <a:lnTo>
                    <a:pt x="30" y="590"/>
                  </a:lnTo>
                  <a:lnTo>
                    <a:pt x="30" y="607"/>
                  </a:lnTo>
                  <a:lnTo>
                    <a:pt x="30" y="604"/>
                  </a:lnTo>
                  <a:lnTo>
                    <a:pt x="30" y="567"/>
                  </a:lnTo>
                  <a:lnTo>
                    <a:pt x="30" y="577"/>
                  </a:lnTo>
                  <a:lnTo>
                    <a:pt x="30" y="573"/>
                  </a:lnTo>
                  <a:lnTo>
                    <a:pt x="30" y="586"/>
                  </a:lnTo>
                  <a:lnTo>
                    <a:pt x="30" y="586"/>
                  </a:lnTo>
                  <a:lnTo>
                    <a:pt x="30" y="583"/>
                  </a:lnTo>
                  <a:lnTo>
                    <a:pt x="30" y="584"/>
                  </a:lnTo>
                  <a:lnTo>
                    <a:pt x="30" y="563"/>
                  </a:lnTo>
                  <a:lnTo>
                    <a:pt x="30" y="583"/>
                  </a:lnTo>
                  <a:lnTo>
                    <a:pt x="31" y="582"/>
                  </a:lnTo>
                  <a:lnTo>
                    <a:pt x="31" y="583"/>
                  </a:lnTo>
                  <a:lnTo>
                    <a:pt x="31" y="562"/>
                  </a:lnTo>
                  <a:lnTo>
                    <a:pt x="31" y="579"/>
                  </a:lnTo>
                  <a:lnTo>
                    <a:pt x="31" y="578"/>
                  </a:lnTo>
                  <a:lnTo>
                    <a:pt x="31" y="594"/>
                  </a:lnTo>
                  <a:lnTo>
                    <a:pt x="31" y="575"/>
                  </a:lnTo>
                  <a:lnTo>
                    <a:pt x="31" y="563"/>
                  </a:lnTo>
                  <a:lnTo>
                    <a:pt x="31" y="582"/>
                  </a:lnTo>
                  <a:lnTo>
                    <a:pt x="31" y="562"/>
                  </a:lnTo>
                  <a:lnTo>
                    <a:pt x="31" y="580"/>
                  </a:lnTo>
                  <a:lnTo>
                    <a:pt x="32" y="580"/>
                  </a:lnTo>
                  <a:lnTo>
                    <a:pt x="32" y="558"/>
                  </a:lnTo>
                  <a:lnTo>
                    <a:pt x="32" y="584"/>
                  </a:lnTo>
                  <a:lnTo>
                    <a:pt x="32" y="588"/>
                  </a:lnTo>
                  <a:lnTo>
                    <a:pt x="32" y="596"/>
                  </a:lnTo>
                  <a:lnTo>
                    <a:pt x="32" y="573"/>
                  </a:lnTo>
                  <a:lnTo>
                    <a:pt x="32" y="57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48" name="Freeform 21"/>
            <p:cNvSpPr>
              <a:spLocks/>
            </p:cNvSpPr>
            <p:nvPr/>
          </p:nvSpPr>
          <p:spPr bwMode="auto">
            <a:xfrm>
              <a:off x="6735763" y="3597276"/>
              <a:ext cx="53975" cy="815975"/>
            </a:xfrm>
            <a:custGeom>
              <a:avLst/>
              <a:gdLst>
                <a:gd name="T0" fmla="*/ 1 w 34"/>
                <a:gd name="T1" fmla="*/ 385 h 514"/>
                <a:gd name="T2" fmla="*/ 1 w 34"/>
                <a:gd name="T3" fmla="*/ 407 h 514"/>
                <a:gd name="T4" fmla="*/ 2 w 34"/>
                <a:gd name="T5" fmla="*/ 411 h 514"/>
                <a:gd name="T6" fmla="*/ 2 w 34"/>
                <a:gd name="T7" fmla="*/ 450 h 514"/>
                <a:gd name="T8" fmla="*/ 2 w 34"/>
                <a:gd name="T9" fmla="*/ 434 h 514"/>
                <a:gd name="T10" fmla="*/ 4 w 34"/>
                <a:gd name="T11" fmla="*/ 421 h 514"/>
                <a:gd name="T12" fmla="*/ 4 w 34"/>
                <a:gd name="T13" fmla="*/ 395 h 514"/>
                <a:gd name="T14" fmla="*/ 5 w 34"/>
                <a:gd name="T15" fmla="*/ 391 h 514"/>
                <a:gd name="T16" fmla="*/ 5 w 34"/>
                <a:gd name="T17" fmla="*/ 431 h 514"/>
                <a:gd name="T18" fmla="*/ 6 w 34"/>
                <a:gd name="T19" fmla="*/ 472 h 514"/>
                <a:gd name="T20" fmla="*/ 6 w 34"/>
                <a:gd name="T21" fmla="*/ 471 h 514"/>
                <a:gd name="T22" fmla="*/ 6 w 34"/>
                <a:gd name="T23" fmla="*/ 465 h 514"/>
                <a:gd name="T24" fmla="*/ 7 w 34"/>
                <a:gd name="T25" fmla="*/ 457 h 514"/>
                <a:gd name="T26" fmla="*/ 7 w 34"/>
                <a:gd name="T27" fmla="*/ 449 h 514"/>
                <a:gd name="T28" fmla="*/ 9 w 34"/>
                <a:gd name="T29" fmla="*/ 474 h 514"/>
                <a:gd name="T30" fmla="*/ 9 w 34"/>
                <a:gd name="T31" fmla="*/ 442 h 514"/>
                <a:gd name="T32" fmla="*/ 9 w 34"/>
                <a:gd name="T33" fmla="*/ 454 h 514"/>
                <a:gd name="T34" fmla="*/ 10 w 34"/>
                <a:gd name="T35" fmla="*/ 471 h 514"/>
                <a:gd name="T36" fmla="*/ 10 w 34"/>
                <a:gd name="T37" fmla="*/ 491 h 514"/>
                <a:gd name="T38" fmla="*/ 10 w 34"/>
                <a:gd name="T39" fmla="*/ 514 h 514"/>
                <a:gd name="T40" fmla="*/ 11 w 34"/>
                <a:gd name="T41" fmla="*/ 491 h 514"/>
                <a:gd name="T42" fmla="*/ 11 w 34"/>
                <a:gd name="T43" fmla="*/ 307 h 514"/>
                <a:gd name="T44" fmla="*/ 13 w 34"/>
                <a:gd name="T45" fmla="*/ 260 h 514"/>
                <a:gd name="T46" fmla="*/ 13 w 34"/>
                <a:gd name="T47" fmla="*/ 238 h 514"/>
                <a:gd name="T48" fmla="*/ 14 w 34"/>
                <a:gd name="T49" fmla="*/ 251 h 514"/>
                <a:gd name="T50" fmla="*/ 14 w 34"/>
                <a:gd name="T51" fmla="*/ 262 h 514"/>
                <a:gd name="T52" fmla="*/ 14 w 34"/>
                <a:gd name="T53" fmla="*/ 235 h 514"/>
                <a:gd name="T54" fmla="*/ 15 w 34"/>
                <a:gd name="T55" fmla="*/ 237 h 514"/>
                <a:gd name="T56" fmla="*/ 15 w 34"/>
                <a:gd name="T57" fmla="*/ 254 h 514"/>
                <a:gd name="T58" fmla="*/ 17 w 34"/>
                <a:gd name="T59" fmla="*/ 197 h 514"/>
                <a:gd name="T60" fmla="*/ 17 w 34"/>
                <a:gd name="T61" fmla="*/ 0 h 514"/>
                <a:gd name="T62" fmla="*/ 18 w 34"/>
                <a:gd name="T63" fmla="*/ 46 h 514"/>
                <a:gd name="T64" fmla="*/ 18 w 34"/>
                <a:gd name="T65" fmla="*/ 65 h 514"/>
                <a:gd name="T66" fmla="*/ 18 w 34"/>
                <a:gd name="T67" fmla="*/ 48 h 514"/>
                <a:gd name="T68" fmla="*/ 19 w 34"/>
                <a:gd name="T69" fmla="*/ 104 h 514"/>
                <a:gd name="T70" fmla="*/ 19 w 34"/>
                <a:gd name="T71" fmla="*/ 146 h 514"/>
                <a:gd name="T72" fmla="*/ 21 w 34"/>
                <a:gd name="T73" fmla="*/ 194 h 514"/>
                <a:gd name="T74" fmla="*/ 21 w 34"/>
                <a:gd name="T75" fmla="*/ 211 h 514"/>
                <a:gd name="T76" fmla="*/ 22 w 34"/>
                <a:gd name="T77" fmla="*/ 174 h 514"/>
                <a:gd name="T78" fmla="*/ 22 w 34"/>
                <a:gd name="T79" fmla="*/ 218 h 514"/>
                <a:gd name="T80" fmla="*/ 22 w 34"/>
                <a:gd name="T81" fmla="*/ 292 h 514"/>
                <a:gd name="T82" fmla="*/ 23 w 34"/>
                <a:gd name="T83" fmla="*/ 355 h 514"/>
                <a:gd name="T84" fmla="*/ 23 w 34"/>
                <a:gd name="T85" fmla="*/ 254 h 514"/>
                <a:gd name="T86" fmla="*/ 24 w 34"/>
                <a:gd name="T87" fmla="*/ 247 h 514"/>
                <a:gd name="T88" fmla="*/ 26 w 34"/>
                <a:gd name="T89" fmla="*/ 306 h 514"/>
                <a:gd name="T90" fmla="*/ 26 w 34"/>
                <a:gd name="T91" fmla="*/ 415 h 514"/>
                <a:gd name="T92" fmla="*/ 27 w 34"/>
                <a:gd name="T93" fmla="*/ 369 h 514"/>
                <a:gd name="T94" fmla="*/ 27 w 34"/>
                <a:gd name="T95" fmla="*/ 326 h 514"/>
                <a:gd name="T96" fmla="*/ 27 w 34"/>
                <a:gd name="T97" fmla="*/ 311 h 514"/>
                <a:gd name="T98" fmla="*/ 28 w 34"/>
                <a:gd name="T99" fmla="*/ 275 h 514"/>
                <a:gd name="T100" fmla="*/ 28 w 34"/>
                <a:gd name="T101" fmla="*/ 310 h 514"/>
                <a:gd name="T102" fmla="*/ 30 w 34"/>
                <a:gd name="T103" fmla="*/ 324 h 514"/>
                <a:gd name="T104" fmla="*/ 30 w 34"/>
                <a:gd name="T105" fmla="*/ 306 h 514"/>
                <a:gd name="T106" fmla="*/ 30 w 34"/>
                <a:gd name="T107" fmla="*/ 285 h 514"/>
                <a:gd name="T108" fmla="*/ 31 w 34"/>
                <a:gd name="T109" fmla="*/ 289 h 514"/>
                <a:gd name="T110" fmla="*/ 31 w 34"/>
                <a:gd name="T111" fmla="*/ 382 h 514"/>
                <a:gd name="T112" fmla="*/ 32 w 34"/>
                <a:gd name="T113" fmla="*/ 462 h 514"/>
                <a:gd name="T114" fmla="*/ 32 w 34"/>
                <a:gd name="T115" fmla="*/ 356 h 514"/>
                <a:gd name="T116" fmla="*/ 34 w 34"/>
                <a:gd name="T117" fmla="*/ 385 h 514"/>
                <a:gd name="T118" fmla="*/ 34 w 34"/>
                <a:gd name="T119" fmla="*/ 416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514">
                  <a:moveTo>
                    <a:pt x="0" y="341"/>
                  </a:moveTo>
                  <a:lnTo>
                    <a:pt x="1" y="339"/>
                  </a:lnTo>
                  <a:lnTo>
                    <a:pt x="1" y="383"/>
                  </a:lnTo>
                  <a:lnTo>
                    <a:pt x="1" y="387"/>
                  </a:lnTo>
                  <a:lnTo>
                    <a:pt x="1" y="385"/>
                  </a:lnTo>
                  <a:lnTo>
                    <a:pt x="1" y="416"/>
                  </a:lnTo>
                  <a:lnTo>
                    <a:pt x="1" y="419"/>
                  </a:lnTo>
                  <a:lnTo>
                    <a:pt x="1" y="428"/>
                  </a:lnTo>
                  <a:lnTo>
                    <a:pt x="1" y="402"/>
                  </a:lnTo>
                  <a:lnTo>
                    <a:pt x="1" y="407"/>
                  </a:lnTo>
                  <a:lnTo>
                    <a:pt x="1" y="412"/>
                  </a:lnTo>
                  <a:lnTo>
                    <a:pt x="1" y="411"/>
                  </a:lnTo>
                  <a:lnTo>
                    <a:pt x="1" y="428"/>
                  </a:lnTo>
                  <a:lnTo>
                    <a:pt x="2" y="424"/>
                  </a:lnTo>
                  <a:lnTo>
                    <a:pt x="2" y="411"/>
                  </a:lnTo>
                  <a:lnTo>
                    <a:pt x="2" y="428"/>
                  </a:lnTo>
                  <a:lnTo>
                    <a:pt x="2" y="427"/>
                  </a:lnTo>
                  <a:lnTo>
                    <a:pt x="2" y="445"/>
                  </a:lnTo>
                  <a:lnTo>
                    <a:pt x="2" y="446"/>
                  </a:lnTo>
                  <a:lnTo>
                    <a:pt x="2" y="450"/>
                  </a:lnTo>
                  <a:lnTo>
                    <a:pt x="2" y="428"/>
                  </a:lnTo>
                  <a:lnTo>
                    <a:pt x="2" y="429"/>
                  </a:lnTo>
                  <a:lnTo>
                    <a:pt x="2" y="431"/>
                  </a:lnTo>
                  <a:lnTo>
                    <a:pt x="2" y="414"/>
                  </a:lnTo>
                  <a:lnTo>
                    <a:pt x="2" y="434"/>
                  </a:lnTo>
                  <a:lnTo>
                    <a:pt x="4" y="440"/>
                  </a:lnTo>
                  <a:lnTo>
                    <a:pt x="4" y="415"/>
                  </a:lnTo>
                  <a:lnTo>
                    <a:pt x="4" y="419"/>
                  </a:lnTo>
                  <a:lnTo>
                    <a:pt x="4" y="417"/>
                  </a:lnTo>
                  <a:lnTo>
                    <a:pt x="4" y="421"/>
                  </a:lnTo>
                  <a:lnTo>
                    <a:pt x="4" y="398"/>
                  </a:lnTo>
                  <a:lnTo>
                    <a:pt x="4" y="400"/>
                  </a:lnTo>
                  <a:lnTo>
                    <a:pt x="4" y="398"/>
                  </a:lnTo>
                  <a:lnTo>
                    <a:pt x="4" y="411"/>
                  </a:lnTo>
                  <a:lnTo>
                    <a:pt x="4" y="395"/>
                  </a:lnTo>
                  <a:lnTo>
                    <a:pt x="4" y="404"/>
                  </a:lnTo>
                  <a:lnTo>
                    <a:pt x="5" y="403"/>
                  </a:lnTo>
                  <a:lnTo>
                    <a:pt x="5" y="377"/>
                  </a:lnTo>
                  <a:lnTo>
                    <a:pt x="5" y="386"/>
                  </a:lnTo>
                  <a:lnTo>
                    <a:pt x="5" y="391"/>
                  </a:lnTo>
                  <a:lnTo>
                    <a:pt x="5" y="398"/>
                  </a:lnTo>
                  <a:lnTo>
                    <a:pt x="5" y="383"/>
                  </a:lnTo>
                  <a:lnTo>
                    <a:pt x="5" y="393"/>
                  </a:lnTo>
                  <a:lnTo>
                    <a:pt x="5" y="393"/>
                  </a:lnTo>
                  <a:lnTo>
                    <a:pt x="5" y="431"/>
                  </a:lnTo>
                  <a:lnTo>
                    <a:pt x="5" y="431"/>
                  </a:lnTo>
                  <a:lnTo>
                    <a:pt x="5" y="416"/>
                  </a:lnTo>
                  <a:lnTo>
                    <a:pt x="5" y="453"/>
                  </a:lnTo>
                  <a:lnTo>
                    <a:pt x="6" y="453"/>
                  </a:lnTo>
                  <a:lnTo>
                    <a:pt x="6" y="472"/>
                  </a:lnTo>
                  <a:lnTo>
                    <a:pt x="6" y="449"/>
                  </a:lnTo>
                  <a:lnTo>
                    <a:pt x="6" y="469"/>
                  </a:lnTo>
                  <a:lnTo>
                    <a:pt x="6" y="471"/>
                  </a:lnTo>
                  <a:lnTo>
                    <a:pt x="6" y="483"/>
                  </a:lnTo>
                  <a:lnTo>
                    <a:pt x="6" y="471"/>
                  </a:lnTo>
                  <a:lnTo>
                    <a:pt x="6" y="454"/>
                  </a:lnTo>
                  <a:lnTo>
                    <a:pt x="6" y="469"/>
                  </a:lnTo>
                  <a:lnTo>
                    <a:pt x="6" y="453"/>
                  </a:lnTo>
                  <a:lnTo>
                    <a:pt x="6" y="466"/>
                  </a:lnTo>
                  <a:lnTo>
                    <a:pt x="6" y="465"/>
                  </a:lnTo>
                  <a:lnTo>
                    <a:pt x="6" y="471"/>
                  </a:lnTo>
                  <a:lnTo>
                    <a:pt x="6" y="449"/>
                  </a:lnTo>
                  <a:lnTo>
                    <a:pt x="6" y="454"/>
                  </a:lnTo>
                  <a:lnTo>
                    <a:pt x="7" y="455"/>
                  </a:lnTo>
                  <a:lnTo>
                    <a:pt x="7" y="457"/>
                  </a:lnTo>
                  <a:lnTo>
                    <a:pt x="7" y="432"/>
                  </a:lnTo>
                  <a:lnTo>
                    <a:pt x="7" y="444"/>
                  </a:lnTo>
                  <a:lnTo>
                    <a:pt x="7" y="442"/>
                  </a:lnTo>
                  <a:lnTo>
                    <a:pt x="7" y="448"/>
                  </a:lnTo>
                  <a:lnTo>
                    <a:pt x="7" y="449"/>
                  </a:lnTo>
                  <a:lnTo>
                    <a:pt x="7" y="474"/>
                  </a:lnTo>
                  <a:lnTo>
                    <a:pt x="7" y="440"/>
                  </a:lnTo>
                  <a:lnTo>
                    <a:pt x="7" y="471"/>
                  </a:lnTo>
                  <a:lnTo>
                    <a:pt x="9" y="471"/>
                  </a:lnTo>
                  <a:lnTo>
                    <a:pt x="9" y="474"/>
                  </a:lnTo>
                  <a:lnTo>
                    <a:pt x="9" y="445"/>
                  </a:lnTo>
                  <a:lnTo>
                    <a:pt x="9" y="453"/>
                  </a:lnTo>
                  <a:lnTo>
                    <a:pt x="9" y="457"/>
                  </a:lnTo>
                  <a:lnTo>
                    <a:pt x="9" y="458"/>
                  </a:lnTo>
                  <a:lnTo>
                    <a:pt x="9" y="442"/>
                  </a:lnTo>
                  <a:lnTo>
                    <a:pt x="9" y="445"/>
                  </a:lnTo>
                  <a:lnTo>
                    <a:pt x="9" y="444"/>
                  </a:lnTo>
                  <a:lnTo>
                    <a:pt x="9" y="457"/>
                  </a:lnTo>
                  <a:lnTo>
                    <a:pt x="9" y="428"/>
                  </a:lnTo>
                  <a:lnTo>
                    <a:pt x="9" y="454"/>
                  </a:lnTo>
                  <a:lnTo>
                    <a:pt x="9" y="454"/>
                  </a:lnTo>
                  <a:lnTo>
                    <a:pt x="9" y="441"/>
                  </a:lnTo>
                  <a:lnTo>
                    <a:pt x="9" y="463"/>
                  </a:lnTo>
                  <a:lnTo>
                    <a:pt x="10" y="465"/>
                  </a:lnTo>
                  <a:lnTo>
                    <a:pt x="10" y="471"/>
                  </a:lnTo>
                  <a:lnTo>
                    <a:pt x="10" y="449"/>
                  </a:lnTo>
                  <a:lnTo>
                    <a:pt x="10" y="454"/>
                  </a:lnTo>
                  <a:lnTo>
                    <a:pt x="10" y="455"/>
                  </a:lnTo>
                  <a:lnTo>
                    <a:pt x="10" y="492"/>
                  </a:lnTo>
                  <a:lnTo>
                    <a:pt x="10" y="491"/>
                  </a:lnTo>
                  <a:lnTo>
                    <a:pt x="10" y="489"/>
                  </a:lnTo>
                  <a:lnTo>
                    <a:pt x="10" y="475"/>
                  </a:lnTo>
                  <a:lnTo>
                    <a:pt x="10" y="505"/>
                  </a:lnTo>
                  <a:lnTo>
                    <a:pt x="10" y="506"/>
                  </a:lnTo>
                  <a:lnTo>
                    <a:pt x="10" y="514"/>
                  </a:lnTo>
                  <a:lnTo>
                    <a:pt x="10" y="491"/>
                  </a:lnTo>
                  <a:lnTo>
                    <a:pt x="10" y="495"/>
                  </a:lnTo>
                  <a:lnTo>
                    <a:pt x="11" y="493"/>
                  </a:lnTo>
                  <a:lnTo>
                    <a:pt x="11" y="503"/>
                  </a:lnTo>
                  <a:lnTo>
                    <a:pt x="11" y="491"/>
                  </a:lnTo>
                  <a:lnTo>
                    <a:pt x="11" y="497"/>
                  </a:lnTo>
                  <a:lnTo>
                    <a:pt x="11" y="497"/>
                  </a:lnTo>
                  <a:lnTo>
                    <a:pt x="11" y="404"/>
                  </a:lnTo>
                  <a:lnTo>
                    <a:pt x="11" y="399"/>
                  </a:lnTo>
                  <a:lnTo>
                    <a:pt x="11" y="307"/>
                  </a:lnTo>
                  <a:lnTo>
                    <a:pt x="11" y="310"/>
                  </a:lnTo>
                  <a:lnTo>
                    <a:pt x="13" y="310"/>
                  </a:lnTo>
                  <a:lnTo>
                    <a:pt x="13" y="317"/>
                  </a:lnTo>
                  <a:lnTo>
                    <a:pt x="13" y="269"/>
                  </a:lnTo>
                  <a:lnTo>
                    <a:pt x="13" y="260"/>
                  </a:lnTo>
                  <a:lnTo>
                    <a:pt x="13" y="245"/>
                  </a:lnTo>
                  <a:lnTo>
                    <a:pt x="13" y="246"/>
                  </a:lnTo>
                  <a:lnTo>
                    <a:pt x="13" y="246"/>
                  </a:lnTo>
                  <a:lnTo>
                    <a:pt x="13" y="220"/>
                  </a:lnTo>
                  <a:lnTo>
                    <a:pt x="13" y="238"/>
                  </a:lnTo>
                  <a:lnTo>
                    <a:pt x="13" y="241"/>
                  </a:lnTo>
                  <a:lnTo>
                    <a:pt x="13" y="256"/>
                  </a:lnTo>
                  <a:lnTo>
                    <a:pt x="13" y="238"/>
                  </a:lnTo>
                  <a:lnTo>
                    <a:pt x="13" y="246"/>
                  </a:lnTo>
                  <a:lnTo>
                    <a:pt x="14" y="251"/>
                  </a:lnTo>
                  <a:lnTo>
                    <a:pt x="14" y="273"/>
                  </a:lnTo>
                  <a:lnTo>
                    <a:pt x="14" y="277"/>
                  </a:lnTo>
                  <a:lnTo>
                    <a:pt x="14" y="260"/>
                  </a:lnTo>
                  <a:lnTo>
                    <a:pt x="14" y="266"/>
                  </a:lnTo>
                  <a:lnTo>
                    <a:pt x="14" y="262"/>
                  </a:lnTo>
                  <a:lnTo>
                    <a:pt x="14" y="263"/>
                  </a:lnTo>
                  <a:lnTo>
                    <a:pt x="14" y="230"/>
                  </a:lnTo>
                  <a:lnTo>
                    <a:pt x="14" y="233"/>
                  </a:lnTo>
                  <a:lnTo>
                    <a:pt x="14" y="237"/>
                  </a:lnTo>
                  <a:lnTo>
                    <a:pt x="14" y="235"/>
                  </a:lnTo>
                  <a:lnTo>
                    <a:pt x="14" y="246"/>
                  </a:lnTo>
                  <a:lnTo>
                    <a:pt x="15" y="247"/>
                  </a:lnTo>
                  <a:lnTo>
                    <a:pt x="15" y="234"/>
                  </a:lnTo>
                  <a:lnTo>
                    <a:pt x="15" y="235"/>
                  </a:lnTo>
                  <a:lnTo>
                    <a:pt x="15" y="237"/>
                  </a:lnTo>
                  <a:lnTo>
                    <a:pt x="15" y="239"/>
                  </a:lnTo>
                  <a:lnTo>
                    <a:pt x="15" y="207"/>
                  </a:lnTo>
                  <a:lnTo>
                    <a:pt x="15" y="226"/>
                  </a:lnTo>
                  <a:lnTo>
                    <a:pt x="15" y="222"/>
                  </a:lnTo>
                  <a:lnTo>
                    <a:pt x="15" y="254"/>
                  </a:lnTo>
                  <a:lnTo>
                    <a:pt x="15" y="237"/>
                  </a:lnTo>
                  <a:lnTo>
                    <a:pt x="17" y="237"/>
                  </a:lnTo>
                  <a:lnTo>
                    <a:pt x="17" y="238"/>
                  </a:lnTo>
                  <a:lnTo>
                    <a:pt x="17" y="200"/>
                  </a:lnTo>
                  <a:lnTo>
                    <a:pt x="17" y="197"/>
                  </a:lnTo>
                  <a:lnTo>
                    <a:pt x="17" y="108"/>
                  </a:lnTo>
                  <a:lnTo>
                    <a:pt x="17" y="107"/>
                  </a:lnTo>
                  <a:lnTo>
                    <a:pt x="17" y="11"/>
                  </a:lnTo>
                  <a:lnTo>
                    <a:pt x="17" y="11"/>
                  </a:lnTo>
                  <a:lnTo>
                    <a:pt x="17" y="0"/>
                  </a:lnTo>
                  <a:lnTo>
                    <a:pt x="17" y="22"/>
                  </a:lnTo>
                  <a:lnTo>
                    <a:pt x="18" y="22"/>
                  </a:lnTo>
                  <a:lnTo>
                    <a:pt x="18" y="10"/>
                  </a:lnTo>
                  <a:lnTo>
                    <a:pt x="18" y="44"/>
                  </a:lnTo>
                  <a:lnTo>
                    <a:pt x="18" y="46"/>
                  </a:lnTo>
                  <a:lnTo>
                    <a:pt x="18" y="69"/>
                  </a:lnTo>
                  <a:lnTo>
                    <a:pt x="18" y="43"/>
                  </a:lnTo>
                  <a:lnTo>
                    <a:pt x="18" y="63"/>
                  </a:lnTo>
                  <a:lnTo>
                    <a:pt x="18" y="60"/>
                  </a:lnTo>
                  <a:lnTo>
                    <a:pt x="18" y="65"/>
                  </a:lnTo>
                  <a:lnTo>
                    <a:pt x="18" y="42"/>
                  </a:lnTo>
                  <a:lnTo>
                    <a:pt x="18" y="46"/>
                  </a:lnTo>
                  <a:lnTo>
                    <a:pt x="18" y="44"/>
                  </a:lnTo>
                  <a:lnTo>
                    <a:pt x="18" y="19"/>
                  </a:lnTo>
                  <a:lnTo>
                    <a:pt x="18" y="48"/>
                  </a:lnTo>
                  <a:lnTo>
                    <a:pt x="19" y="48"/>
                  </a:lnTo>
                  <a:lnTo>
                    <a:pt x="19" y="34"/>
                  </a:lnTo>
                  <a:lnTo>
                    <a:pt x="19" y="60"/>
                  </a:lnTo>
                  <a:lnTo>
                    <a:pt x="19" y="65"/>
                  </a:lnTo>
                  <a:lnTo>
                    <a:pt x="19" y="104"/>
                  </a:lnTo>
                  <a:lnTo>
                    <a:pt x="19" y="94"/>
                  </a:lnTo>
                  <a:lnTo>
                    <a:pt x="19" y="97"/>
                  </a:lnTo>
                  <a:lnTo>
                    <a:pt x="19" y="162"/>
                  </a:lnTo>
                  <a:lnTo>
                    <a:pt x="19" y="162"/>
                  </a:lnTo>
                  <a:lnTo>
                    <a:pt x="19" y="146"/>
                  </a:lnTo>
                  <a:lnTo>
                    <a:pt x="19" y="179"/>
                  </a:lnTo>
                  <a:lnTo>
                    <a:pt x="21" y="183"/>
                  </a:lnTo>
                  <a:lnTo>
                    <a:pt x="21" y="199"/>
                  </a:lnTo>
                  <a:lnTo>
                    <a:pt x="21" y="182"/>
                  </a:lnTo>
                  <a:lnTo>
                    <a:pt x="21" y="194"/>
                  </a:lnTo>
                  <a:lnTo>
                    <a:pt x="21" y="195"/>
                  </a:lnTo>
                  <a:lnTo>
                    <a:pt x="21" y="209"/>
                  </a:lnTo>
                  <a:lnTo>
                    <a:pt x="21" y="209"/>
                  </a:lnTo>
                  <a:lnTo>
                    <a:pt x="21" y="208"/>
                  </a:lnTo>
                  <a:lnTo>
                    <a:pt x="21" y="211"/>
                  </a:lnTo>
                  <a:lnTo>
                    <a:pt x="21" y="191"/>
                  </a:lnTo>
                  <a:lnTo>
                    <a:pt x="21" y="205"/>
                  </a:lnTo>
                  <a:lnTo>
                    <a:pt x="22" y="204"/>
                  </a:lnTo>
                  <a:lnTo>
                    <a:pt x="22" y="162"/>
                  </a:lnTo>
                  <a:lnTo>
                    <a:pt x="22" y="174"/>
                  </a:lnTo>
                  <a:lnTo>
                    <a:pt x="22" y="186"/>
                  </a:lnTo>
                  <a:lnTo>
                    <a:pt x="22" y="229"/>
                  </a:lnTo>
                  <a:lnTo>
                    <a:pt x="22" y="182"/>
                  </a:lnTo>
                  <a:lnTo>
                    <a:pt x="22" y="214"/>
                  </a:lnTo>
                  <a:lnTo>
                    <a:pt x="22" y="218"/>
                  </a:lnTo>
                  <a:lnTo>
                    <a:pt x="22" y="277"/>
                  </a:lnTo>
                  <a:lnTo>
                    <a:pt x="22" y="275"/>
                  </a:lnTo>
                  <a:lnTo>
                    <a:pt x="22" y="293"/>
                  </a:lnTo>
                  <a:lnTo>
                    <a:pt x="22" y="271"/>
                  </a:lnTo>
                  <a:lnTo>
                    <a:pt x="22" y="292"/>
                  </a:lnTo>
                  <a:lnTo>
                    <a:pt x="23" y="293"/>
                  </a:lnTo>
                  <a:lnTo>
                    <a:pt x="23" y="292"/>
                  </a:lnTo>
                  <a:lnTo>
                    <a:pt x="23" y="317"/>
                  </a:lnTo>
                  <a:lnTo>
                    <a:pt x="23" y="315"/>
                  </a:lnTo>
                  <a:lnTo>
                    <a:pt x="23" y="355"/>
                  </a:lnTo>
                  <a:lnTo>
                    <a:pt x="23" y="351"/>
                  </a:lnTo>
                  <a:lnTo>
                    <a:pt x="23" y="356"/>
                  </a:lnTo>
                  <a:lnTo>
                    <a:pt x="23" y="319"/>
                  </a:lnTo>
                  <a:lnTo>
                    <a:pt x="23" y="322"/>
                  </a:lnTo>
                  <a:lnTo>
                    <a:pt x="23" y="254"/>
                  </a:lnTo>
                  <a:lnTo>
                    <a:pt x="24" y="249"/>
                  </a:lnTo>
                  <a:lnTo>
                    <a:pt x="24" y="221"/>
                  </a:lnTo>
                  <a:lnTo>
                    <a:pt x="24" y="218"/>
                  </a:lnTo>
                  <a:lnTo>
                    <a:pt x="24" y="197"/>
                  </a:lnTo>
                  <a:lnTo>
                    <a:pt x="24" y="247"/>
                  </a:lnTo>
                  <a:lnTo>
                    <a:pt x="24" y="247"/>
                  </a:lnTo>
                  <a:lnTo>
                    <a:pt x="24" y="296"/>
                  </a:lnTo>
                  <a:lnTo>
                    <a:pt x="26" y="300"/>
                  </a:lnTo>
                  <a:lnTo>
                    <a:pt x="26" y="330"/>
                  </a:lnTo>
                  <a:lnTo>
                    <a:pt x="26" y="306"/>
                  </a:lnTo>
                  <a:lnTo>
                    <a:pt x="26" y="315"/>
                  </a:lnTo>
                  <a:lnTo>
                    <a:pt x="26" y="369"/>
                  </a:lnTo>
                  <a:lnTo>
                    <a:pt x="26" y="372"/>
                  </a:lnTo>
                  <a:lnTo>
                    <a:pt x="26" y="369"/>
                  </a:lnTo>
                  <a:lnTo>
                    <a:pt x="26" y="415"/>
                  </a:lnTo>
                  <a:lnTo>
                    <a:pt x="26" y="414"/>
                  </a:lnTo>
                  <a:lnTo>
                    <a:pt x="26" y="417"/>
                  </a:lnTo>
                  <a:lnTo>
                    <a:pt x="26" y="370"/>
                  </a:lnTo>
                  <a:lnTo>
                    <a:pt x="26" y="370"/>
                  </a:lnTo>
                  <a:lnTo>
                    <a:pt x="27" y="369"/>
                  </a:lnTo>
                  <a:lnTo>
                    <a:pt x="27" y="348"/>
                  </a:lnTo>
                  <a:lnTo>
                    <a:pt x="27" y="347"/>
                  </a:lnTo>
                  <a:lnTo>
                    <a:pt x="27" y="348"/>
                  </a:lnTo>
                  <a:lnTo>
                    <a:pt x="27" y="318"/>
                  </a:lnTo>
                  <a:lnTo>
                    <a:pt x="27" y="326"/>
                  </a:lnTo>
                  <a:lnTo>
                    <a:pt x="27" y="326"/>
                  </a:lnTo>
                  <a:lnTo>
                    <a:pt x="27" y="327"/>
                  </a:lnTo>
                  <a:lnTo>
                    <a:pt x="27" y="301"/>
                  </a:lnTo>
                  <a:lnTo>
                    <a:pt x="27" y="306"/>
                  </a:lnTo>
                  <a:lnTo>
                    <a:pt x="27" y="311"/>
                  </a:lnTo>
                  <a:lnTo>
                    <a:pt x="27" y="314"/>
                  </a:lnTo>
                  <a:lnTo>
                    <a:pt x="27" y="290"/>
                  </a:lnTo>
                  <a:lnTo>
                    <a:pt x="28" y="280"/>
                  </a:lnTo>
                  <a:lnTo>
                    <a:pt x="28" y="286"/>
                  </a:lnTo>
                  <a:lnTo>
                    <a:pt x="28" y="275"/>
                  </a:lnTo>
                  <a:lnTo>
                    <a:pt x="28" y="280"/>
                  </a:lnTo>
                  <a:lnTo>
                    <a:pt x="28" y="280"/>
                  </a:lnTo>
                  <a:lnTo>
                    <a:pt x="28" y="272"/>
                  </a:lnTo>
                  <a:lnTo>
                    <a:pt x="28" y="306"/>
                  </a:lnTo>
                  <a:lnTo>
                    <a:pt x="28" y="310"/>
                  </a:lnTo>
                  <a:lnTo>
                    <a:pt x="28" y="341"/>
                  </a:lnTo>
                  <a:lnTo>
                    <a:pt x="28" y="326"/>
                  </a:lnTo>
                  <a:lnTo>
                    <a:pt x="30" y="327"/>
                  </a:lnTo>
                  <a:lnTo>
                    <a:pt x="30" y="335"/>
                  </a:lnTo>
                  <a:lnTo>
                    <a:pt x="30" y="324"/>
                  </a:lnTo>
                  <a:lnTo>
                    <a:pt x="30" y="332"/>
                  </a:lnTo>
                  <a:lnTo>
                    <a:pt x="30" y="332"/>
                  </a:lnTo>
                  <a:lnTo>
                    <a:pt x="30" y="332"/>
                  </a:lnTo>
                  <a:lnTo>
                    <a:pt x="30" y="305"/>
                  </a:lnTo>
                  <a:lnTo>
                    <a:pt x="30" y="306"/>
                  </a:lnTo>
                  <a:lnTo>
                    <a:pt x="30" y="305"/>
                  </a:lnTo>
                  <a:lnTo>
                    <a:pt x="30" y="306"/>
                  </a:lnTo>
                  <a:lnTo>
                    <a:pt x="30" y="273"/>
                  </a:lnTo>
                  <a:lnTo>
                    <a:pt x="30" y="285"/>
                  </a:lnTo>
                  <a:lnTo>
                    <a:pt x="30" y="285"/>
                  </a:lnTo>
                  <a:lnTo>
                    <a:pt x="30" y="310"/>
                  </a:lnTo>
                  <a:lnTo>
                    <a:pt x="30" y="284"/>
                  </a:lnTo>
                  <a:lnTo>
                    <a:pt x="30" y="306"/>
                  </a:lnTo>
                  <a:lnTo>
                    <a:pt x="31" y="307"/>
                  </a:lnTo>
                  <a:lnTo>
                    <a:pt x="31" y="289"/>
                  </a:lnTo>
                  <a:lnTo>
                    <a:pt x="31" y="343"/>
                  </a:lnTo>
                  <a:lnTo>
                    <a:pt x="31" y="343"/>
                  </a:lnTo>
                  <a:lnTo>
                    <a:pt x="31" y="341"/>
                  </a:lnTo>
                  <a:lnTo>
                    <a:pt x="31" y="373"/>
                  </a:lnTo>
                  <a:lnTo>
                    <a:pt x="31" y="382"/>
                  </a:lnTo>
                  <a:lnTo>
                    <a:pt x="31" y="434"/>
                  </a:lnTo>
                  <a:lnTo>
                    <a:pt x="31" y="415"/>
                  </a:lnTo>
                  <a:lnTo>
                    <a:pt x="31" y="414"/>
                  </a:lnTo>
                  <a:lnTo>
                    <a:pt x="31" y="459"/>
                  </a:lnTo>
                  <a:lnTo>
                    <a:pt x="32" y="462"/>
                  </a:lnTo>
                  <a:lnTo>
                    <a:pt x="32" y="463"/>
                  </a:lnTo>
                  <a:lnTo>
                    <a:pt x="32" y="433"/>
                  </a:lnTo>
                  <a:lnTo>
                    <a:pt x="32" y="429"/>
                  </a:lnTo>
                  <a:lnTo>
                    <a:pt x="32" y="356"/>
                  </a:lnTo>
                  <a:lnTo>
                    <a:pt x="32" y="356"/>
                  </a:lnTo>
                  <a:lnTo>
                    <a:pt x="32" y="357"/>
                  </a:lnTo>
                  <a:lnTo>
                    <a:pt x="32" y="378"/>
                  </a:lnTo>
                  <a:lnTo>
                    <a:pt x="32" y="356"/>
                  </a:lnTo>
                  <a:lnTo>
                    <a:pt x="32" y="376"/>
                  </a:lnTo>
                  <a:lnTo>
                    <a:pt x="34" y="385"/>
                  </a:lnTo>
                  <a:lnTo>
                    <a:pt x="34" y="370"/>
                  </a:lnTo>
                  <a:lnTo>
                    <a:pt x="34" y="403"/>
                  </a:lnTo>
                  <a:lnTo>
                    <a:pt x="34" y="404"/>
                  </a:lnTo>
                  <a:lnTo>
                    <a:pt x="34" y="393"/>
                  </a:lnTo>
                  <a:lnTo>
                    <a:pt x="34" y="41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49" name="Freeform 22"/>
            <p:cNvSpPr>
              <a:spLocks/>
            </p:cNvSpPr>
            <p:nvPr/>
          </p:nvSpPr>
          <p:spPr bwMode="auto">
            <a:xfrm>
              <a:off x="6683376" y="3956051"/>
              <a:ext cx="52388" cy="449263"/>
            </a:xfrm>
            <a:custGeom>
              <a:avLst/>
              <a:gdLst>
                <a:gd name="T0" fmla="*/ 0 w 33"/>
                <a:gd name="T1" fmla="*/ 113 h 283"/>
                <a:gd name="T2" fmla="*/ 0 w 33"/>
                <a:gd name="T3" fmla="*/ 118 h 283"/>
                <a:gd name="T4" fmla="*/ 1 w 33"/>
                <a:gd name="T5" fmla="*/ 144 h 283"/>
                <a:gd name="T6" fmla="*/ 1 w 33"/>
                <a:gd name="T7" fmla="*/ 152 h 283"/>
                <a:gd name="T8" fmla="*/ 2 w 33"/>
                <a:gd name="T9" fmla="*/ 134 h 283"/>
                <a:gd name="T10" fmla="*/ 2 w 33"/>
                <a:gd name="T11" fmla="*/ 130 h 283"/>
                <a:gd name="T12" fmla="*/ 2 w 33"/>
                <a:gd name="T13" fmla="*/ 176 h 283"/>
                <a:gd name="T14" fmla="*/ 4 w 33"/>
                <a:gd name="T15" fmla="*/ 250 h 283"/>
                <a:gd name="T16" fmla="*/ 4 w 33"/>
                <a:gd name="T17" fmla="*/ 267 h 283"/>
                <a:gd name="T18" fmla="*/ 5 w 33"/>
                <a:gd name="T19" fmla="*/ 177 h 283"/>
                <a:gd name="T20" fmla="*/ 5 w 33"/>
                <a:gd name="T21" fmla="*/ 92 h 283"/>
                <a:gd name="T22" fmla="*/ 6 w 33"/>
                <a:gd name="T23" fmla="*/ 97 h 283"/>
                <a:gd name="T24" fmla="*/ 6 w 33"/>
                <a:gd name="T25" fmla="*/ 123 h 283"/>
                <a:gd name="T26" fmla="*/ 8 w 33"/>
                <a:gd name="T27" fmla="*/ 92 h 283"/>
                <a:gd name="T28" fmla="*/ 8 w 33"/>
                <a:gd name="T29" fmla="*/ 81 h 283"/>
                <a:gd name="T30" fmla="*/ 9 w 33"/>
                <a:gd name="T31" fmla="*/ 87 h 283"/>
                <a:gd name="T32" fmla="*/ 9 w 33"/>
                <a:gd name="T33" fmla="*/ 95 h 283"/>
                <a:gd name="T34" fmla="*/ 10 w 33"/>
                <a:gd name="T35" fmla="*/ 97 h 283"/>
                <a:gd name="T36" fmla="*/ 10 w 33"/>
                <a:gd name="T37" fmla="*/ 87 h 283"/>
                <a:gd name="T38" fmla="*/ 10 w 33"/>
                <a:gd name="T39" fmla="*/ 115 h 283"/>
                <a:gd name="T40" fmla="*/ 12 w 33"/>
                <a:gd name="T41" fmla="*/ 143 h 283"/>
                <a:gd name="T42" fmla="*/ 12 w 33"/>
                <a:gd name="T43" fmla="*/ 159 h 283"/>
                <a:gd name="T44" fmla="*/ 13 w 33"/>
                <a:gd name="T45" fmla="*/ 140 h 283"/>
                <a:gd name="T46" fmla="*/ 13 w 33"/>
                <a:gd name="T47" fmla="*/ 104 h 283"/>
                <a:gd name="T48" fmla="*/ 13 w 33"/>
                <a:gd name="T49" fmla="*/ 76 h 283"/>
                <a:gd name="T50" fmla="*/ 14 w 33"/>
                <a:gd name="T51" fmla="*/ 106 h 283"/>
                <a:gd name="T52" fmla="*/ 14 w 33"/>
                <a:gd name="T53" fmla="*/ 118 h 283"/>
                <a:gd name="T54" fmla="*/ 14 w 33"/>
                <a:gd name="T55" fmla="*/ 126 h 283"/>
                <a:gd name="T56" fmla="*/ 16 w 33"/>
                <a:gd name="T57" fmla="*/ 75 h 283"/>
                <a:gd name="T58" fmla="*/ 17 w 33"/>
                <a:gd name="T59" fmla="*/ 55 h 283"/>
                <a:gd name="T60" fmla="*/ 17 w 33"/>
                <a:gd name="T61" fmla="*/ 46 h 283"/>
                <a:gd name="T62" fmla="*/ 17 w 33"/>
                <a:gd name="T63" fmla="*/ 80 h 283"/>
                <a:gd name="T64" fmla="*/ 18 w 33"/>
                <a:gd name="T65" fmla="*/ 75 h 283"/>
                <a:gd name="T66" fmla="*/ 18 w 33"/>
                <a:gd name="T67" fmla="*/ 9 h 283"/>
                <a:gd name="T68" fmla="*/ 19 w 33"/>
                <a:gd name="T69" fmla="*/ 19 h 283"/>
                <a:gd name="T70" fmla="*/ 19 w 33"/>
                <a:gd name="T71" fmla="*/ 113 h 283"/>
                <a:gd name="T72" fmla="*/ 21 w 33"/>
                <a:gd name="T73" fmla="*/ 146 h 283"/>
                <a:gd name="T74" fmla="*/ 21 w 33"/>
                <a:gd name="T75" fmla="*/ 150 h 283"/>
                <a:gd name="T76" fmla="*/ 22 w 33"/>
                <a:gd name="T77" fmla="*/ 173 h 283"/>
                <a:gd name="T78" fmla="*/ 22 w 33"/>
                <a:gd name="T79" fmla="*/ 198 h 283"/>
                <a:gd name="T80" fmla="*/ 22 w 33"/>
                <a:gd name="T81" fmla="*/ 186 h 283"/>
                <a:gd name="T82" fmla="*/ 22 w 33"/>
                <a:gd name="T83" fmla="*/ 211 h 283"/>
                <a:gd name="T84" fmla="*/ 23 w 33"/>
                <a:gd name="T85" fmla="*/ 216 h 283"/>
                <a:gd name="T86" fmla="*/ 23 w 33"/>
                <a:gd name="T87" fmla="*/ 244 h 283"/>
                <a:gd name="T88" fmla="*/ 25 w 33"/>
                <a:gd name="T89" fmla="*/ 222 h 283"/>
                <a:gd name="T90" fmla="*/ 25 w 33"/>
                <a:gd name="T91" fmla="*/ 210 h 283"/>
                <a:gd name="T92" fmla="*/ 26 w 33"/>
                <a:gd name="T93" fmla="*/ 143 h 283"/>
                <a:gd name="T94" fmla="*/ 26 w 33"/>
                <a:gd name="T95" fmla="*/ 109 h 283"/>
                <a:gd name="T96" fmla="*/ 27 w 33"/>
                <a:gd name="T97" fmla="*/ 109 h 283"/>
                <a:gd name="T98" fmla="*/ 27 w 33"/>
                <a:gd name="T99" fmla="*/ 156 h 283"/>
                <a:gd name="T100" fmla="*/ 27 w 33"/>
                <a:gd name="T101" fmla="*/ 139 h 283"/>
                <a:gd name="T102" fmla="*/ 29 w 33"/>
                <a:gd name="T103" fmla="*/ 157 h 283"/>
                <a:gd name="T104" fmla="*/ 29 w 33"/>
                <a:gd name="T105" fmla="*/ 173 h 283"/>
                <a:gd name="T106" fmla="*/ 30 w 33"/>
                <a:gd name="T107" fmla="*/ 142 h 283"/>
                <a:gd name="T108" fmla="*/ 30 w 33"/>
                <a:gd name="T109" fmla="*/ 98 h 283"/>
                <a:gd name="T110" fmla="*/ 31 w 33"/>
                <a:gd name="T111" fmla="*/ 32 h 283"/>
                <a:gd name="T112" fmla="*/ 31 w 33"/>
                <a:gd name="T113" fmla="*/ 33 h 283"/>
                <a:gd name="T114" fmla="*/ 31 w 33"/>
                <a:gd name="T115" fmla="*/ 12 h 283"/>
                <a:gd name="T116" fmla="*/ 33 w 33"/>
                <a:gd name="T117" fmla="*/ 75 h 283"/>
                <a:gd name="T118" fmla="*/ 33 w 33"/>
                <a:gd name="T119" fmla="*/ 115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283">
                  <a:moveTo>
                    <a:pt x="0" y="173"/>
                  </a:moveTo>
                  <a:lnTo>
                    <a:pt x="0" y="174"/>
                  </a:lnTo>
                  <a:lnTo>
                    <a:pt x="0" y="142"/>
                  </a:lnTo>
                  <a:lnTo>
                    <a:pt x="0" y="140"/>
                  </a:lnTo>
                  <a:lnTo>
                    <a:pt x="0" y="113"/>
                  </a:lnTo>
                  <a:lnTo>
                    <a:pt x="0" y="126"/>
                  </a:lnTo>
                  <a:lnTo>
                    <a:pt x="0" y="125"/>
                  </a:lnTo>
                  <a:lnTo>
                    <a:pt x="0" y="131"/>
                  </a:lnTo>
                  <a:lnTo>
                    <a:pt x="0" y="112"/>
                  </a:lnTo>
                  <a:lnTo>
                    <a:pt x="0" y="118"/>
                  </a:lnTo>
                  <a:lnTo>
                    <a:pt x="1" y="123"/>
                  </a:lnTo>
                  <a:lnTo>
                    <a:pt x="1" y="142"/>
                  </a:lnTo>
                  <a:lnTo>
                    <a:pt x="1" y="122"/>
                  </a:lnTo>
                  <a:lnTo>
                    <a:pt x="1" y="140"/>
                  </a:lnTo>
                  <a:lnTo>
                    <a:pt x="1" y="144"/>
                  </a:lnTo>
                  <a:lnTo>
                    <a:pt x="1" y="127"/>
                  </a:lnTo>
                  <a:lnTo>
                    <a:pt x="1" y="138"/>
                  </a:lnTo>
                  <a:lnTo>
                    <a:pt x="1" y="140"/>
                  </a:lnTo>
                  <a:lnTo>
                    <a:pt x="1" y="136"/>
                  </a:lnTo>
                  <a:lnTo>
                    <a:pt x="1" y="152"/>
                  </a:lnTo>
                  <a:lnTo>
                    <a:pt x="1" y="146"/>
                  </a:lnTo>
                  <a:lnTo>
                    <a:pt x="1" y="163"/>
                  </a:lnTo>
                  <a:lnTo>
                    <a:pt x="1" y="139"/>
                  </a:lnTo>
                  <a:lnTo>
                    <a:pt x="2" y="130"/>
                  </a:lnTo>
                  <a:lnTo>
                    <a:pt x="2" y="134"/>
                  </a:lnTo>
                  <a:lnTo>
                    <a:pt x="2" y="101"/>
                  </a:lnTo>
                  <a:lnTo>
                    <a:pt x="2" y="108"/>
                  </a:lnTo>
                  <a:lnTo>
                    <a:pt x="2" y="106"/>
                  </a:lnTo>
                  <a:lnTo>
                    <a:pt x="2" y="97"/>
                  </a:lnTo>
                  <a:lnTo>
                    <a:pt x="2" y="130"/>
                  </a:lnTo>
                  <a:lnTo>
                    <a:pt x="2" y="130"/>
                  </a:lnTo>
                  <a:lnTo>
                    <a:pt x="2" y="178"/>
                  </a:lnTo>
                  <a:lnTo>
                    <a:pt x="2" y="177"/>
                  </a:lnTo>
                  <a:lnTo>
                    <a:pt x="2" y="177"/>
                  </a:lnTo>
                  <a:lnTo>
                    <a:pt x="2" y="176"/>
                  </a:lnTo>
                  <a:lnTo>
                    <a:pt x="2" y="210"/>
                  </a:lnTo>
                  <a:lnTo>
                    <a:pt x="4" y="212"/>
                  </a:lnTo>
                  <a:lnTo>
                    <a:pt x="4" y="254"/>
                  </a:lnTo>
                  <a:lnTo>
                    <a:pt x="4" y="211"/>
                  </a:lnTo>
                  <a:lnTo>
                    <a:pt x="4" y="250"/>
                  </a:lnTo>
                  <a:lnTo>
                    <a:pt x="4" y="252"/>
                  </a:lnTo>
                  <a:lnTo>
                    <a:pt x="4" y="275"/>
                  </a:lnTo>
                  <a:lnTo>
                    <a:pt x="4" y="277"/>
                  </a:lnTo>
                  <a:lnTo>
                    <a:pt x="4" y="283"/>
                  </a:lnTo>
                  <a:lnTo>
                    <a:pt x="4" y="267"/>
                  </a:lnTo>
                  <a:lnTo>
                    <a:pt x="5" y="266"/>
                  </a:lnTo>
                  <a:lnTo>
                    <a:pt x="5" y="239"/>
                  </a:lnTo>
                  <a:lnTo>
                    <a:pt x="5" y="237"/>
                  </a:lnTo>
                  <a:lnTo>
                    <a:pt x="5" y="180"/>
                  </a:lnTo>
                  <a:lnTo>
                    <a:pt x="5" y="177"/>
                  </a:lnTo>
                  <a:lnTo>
                    <a:pt x="5" y="106"/>
                  </a:lnTo>
                  <a:lnTo>
                    <a:pt x="5" y="109"/>
                  </a:lnTo>
                  <a:lnTo>
                    <a:pt x="5" y="109"/>
                  </a:lnTo>
                  <a:lnTo>
                    <a:pt x="5" y="113"/>
                  </a:lnTo>
                  <a:lnTo>
                    <a:pt x="5" y="92"/>
                  </a:lnTo>
                  <a:lnTo>
                    <a:pt x="5" y="95"/>
                  </a:lnTo>
                  <a:lnTo>
                    <a:pt x="6" y="97"/>
                  </a:lnTo>
                  <a:lnTo>
                    <a:pt x="6" y="127"/>
                  </a:lnTo>
                  <a:lnTo>
                    <a:pt x="6" y="129"/>
                  </a:lnTo>
                  <a:lnTo>
                    <a:pt x="6" y="97"/>
                  </a:lnTo>
                  <a:lnTo>
                    <a:pt x="6" y="104"/>
                  </a:lnTo>
                  <a:lnTo>
                    <a:pt x="6" y="102"/>
                  </a:lnTo>
                  <a:lnTo>
                    <a:pt x="6" y="121"/>
                  </a:lnTo>
                  <a:lnTo>
                    <a:pt x="6" y="118"/>
                  </a:lnTo>
                  <a:lnTo>
                    <a:pt x="6" y="123"/>
                  </a:lnTo>
                  <a:lnTo>
                    <a:pt x="6" y="139"/>
                  </a:lnTo>
                  <a:lnTo>
                    <a:pt x="6" y="112"/>
                  </a:lnTo>
                  <a:lnTo>
                    <a:pt x="6" y="136"/>
                  </a:lnTo>
                  <a:lnTo>
                    <a:pt x="8" y="135"/>
                  </a:lnTo>
                  <a:lnTo>
                    <a:pt x="8" y="92"/>
                  </a:lnTo>
                  <a:lnTo>
                    <a:pt x="8" y="91"/>
                  </a:lnTo>
                  <a:lnTo>
                    <a:pt x="8" y="63"/>
                  </a:lnTo>
                  <a:lnTo>
                    <a:pt x="8" y="67"/>
                  </a:lnTo>
                  <a:lnTo>
                    <a:pt x="8" y="54"/>
                  </a:lnTo>
                  <a:lnTo>
                    <a:pt x="8" y="81"/>
                  </a:lnTo>
                  <a:lnTo>
                    <a:pt x="8" y="72"/>
                  </a:lnTo>
                  <a:lnTo>
                    <a:pt x="9" y="72"/>
                  </a:lnTo>
                  <a:lnTo>
                    <a:pt x="9" y="60"/>
                  </a:lnTo>
                  <a:lnTo>
                    <a:pt x="9" y="87"/>
                  </a:lnTo>
                  <a:lnTo>
                    <a:pt x="9" y="87"/>
                  </a:lnTo>
                  <a:lnTo>
                    <a:pt x="9" y="104"/>
                  </a:lnTo>
                  <a:lnTo>
                    <a:pt x="9" y="92"/>
                  </a:lnTo>
                  <a:lnTo>
                    <a:pt x="9" y="96"/>
                  </a:lnTo>
                  <a:lnTo>
                    <a:pt x="9" y="101"/>
                  </a:lnTo>
                  <a:lnTo>
                    <a:pt x="9" y="95"/>
                  </a:lnTo>
                  <a:lnTo>
                    <a:pt x="9" y="95"/>
                  </a:lnTo>
                  <a:lnTo>
                    <a:pt x="9" y="70"/>
                  </a:lnTo>
                  <a:lnTo>
                    <a:pt x="9" y="80"/>
                  </a:lnTo>
                  <a:lnTo>
                    <a:pt x="10" y="81"/>
                  </a:lnTo>
                  <a:lnTo>
                    <a:pt x="10" y="97"/>
                  </a:lnTo>
                  <a:lnTo>
                    <a:pt x="10" y="75"/>
                  </a:lnTo>
                  <a:lnTo>
                    <a:pt x="10" y="89"/>
                  </a:lnTo>
                  <a:lnTo>
                    <a:pt x="10" y="88"/>
                  </a:lnTo>
                  <a:lnTo>
                    <a:pt x="10" y="96"/>
                  </a:lnTo>
                  <a:lnTo>
                    <a:pt x="10" y="87"/>
                  </a:lnTo>
                  <a:lnTo>
                    <a:pt x="10" y="89"/>
                  </a:lnTo>
                  <a:lnTo>
                    <a:pt x="10" y="89"/>
                  </a:lnTo>
                  <a:lnTo>
                    <a:pt x="10" y="78"/>
                  </a:lnTo>
                  <a:lnTo>
                    <a:pt x="10" y="114"/>
                  </a:lnTo>
                  <a:lnTo>
                    <a:pt x="10" y="115"/>
                  </a:lnTo>
                  <a:lnTo>
                    <a:pt x="10" y="109"/>
                  </a:lnTo>
                  <a:lnTo>
                    <a:pt x="10" y="127"/>
                  </a:lnTo>
                  <a:lnTo>
                    <a:pt x="12" y="126"/>
                  </a:lnTo>
                  <a:lnTo>
                    <a:pt x="12" y="150"/>
                  </a:lnTo>
                  <a:lnTo>
                    <a:pt x="12" y="143"/>
                  </a:lnTo>
                  <a:lnTo>
                    <a:pt x="12" y="148"/>
                  </a:lnTo>
                  <a:lnTo>
                    <a:pt x="12" y="167"/>
                  </a:lnTo>
                  <a:lnTo>
                    <a:pt x="12" y="147"/>
                  </a:lnTo>
                  <a:lnTo>
                    <a:pt x="12" y="156"/>
                  </a:lnTo>
                  <a:lnTo>
                    <a:pt x="12" y="159"/>
                  </a:lnTo>
                  <a:lnTo>
                    <a:pt x="12" y="136"/>
                  </a:lnTo>
                  <a:lnTo>
                    <a:pt x="12" y="148"/>
                  </a:lnTo>
                  <a:lnTo>
                    <a:pt x="13" y="146"/>
                  </a:lnTo>
                  <a:lnTo>
                    <a:pt x="13" y="155"/>
                  </a:lnTo>
                  <a:lnTo>
                    <a:pt x="13" y="140"/>
                  </a:lnTo>
                  <a:lnTo>
                    <a:pt x="13" y="144"/>
                  </a:lnTo>
                  <a:lnTo>
                    <a:pt x="13" y="144"/>
                  </a:lnTo>
                  <a:lnTo>
                    <a:pt x="13" y="148"/>
                  </a:lnTo>
                  <a:lnTo>
                    <a:pt x="13" y="104"/>
                  </a:lnTo>
                  <a:lnTo>
                    <a:pt x="13" y="104"/>
                  </a:lnTo>
                  <a:lnTo>
                    <a:pt x="13" y="80"/>
                  </a:lnTo>
                  <a:lnTo>
                    <a:pt x="13" y="89"/>
                  </a:lnTo>
                  <a:lnTo>
                    <a:pt x="13" y="93"/>
                  </a:lnTo>
                  <a:lnTo>
                    <a:pt x="13" y="96"/>
                  </a:lnTo>
                  <a:lnTo>
                    <a:pt x="13" y="76"/>
                  </a:lnTo>
                  <a:lnTo>
                    <a:pt x="13" y="91"/>
                  </a:lnTo>
                  <a:lnTo>
                    <a:pt x="14" y="93"/>
                  </a:lnTo>
                  <a:lnTo>
                    <a:pt x="14" y="119"/>
                  </a:lnTo>
                  <a:lnTo>
                    <a:pt x="14" y="115"/>
                  </a:lnTo>
                  <a:lnTo>
                    <a:pt x="14" y="106"/>
                  </a:lnTo>
                  <a:lnTo>
                    <a:pt x="14" y="123"/>
                  </a:lnTo>
                  <a:lnTo>
                    <a:pt x="14" y="98"/>
                  </a:lnTo>
                  <a:lnTo>
                    <a:pt x="14" y="121"/>
                  </a:lnTo>
                  <a:lnTo>
                    <a:pt x="14" y="122"/>
                  </a:lnTo>
                  <a:lnTo>
                    <a:pt x="14" y="118"/>
                  </a:lnTo>
                  <a:lnTo>
                    <a:pt x="14" y="139"/>
                  </a:lnTo>
                  <a:lnTo>
                    <a:pt x="14" y="140"/>
                  </a:lnTo>
                  <a:lnTo>
                    <a:pt x="14" y="143"/>
                  </a:lnTo>
                  <a:lnTo>
                    <a:pt x="14" y="123"/>
                  </a:lnTo>
                  <a:lnTo>
                    <a:pt x="14" y="126"/>
                  </a:lnTo>
                  <a:lnTo>
                    <a:pt x="16" y="130"/>
                  </a:lnTo>
                  <a:lnTo>
                    <a:pt x="16" y="95"/>
                  </a:lnTo>
                  <a:lnTo>
                    <a:pt x="16" y="95"/>
                  </a:lnTo>
                  <a:lnTo>
                    <a:pt x="16" y="68"/>
                  </a:lnTo>
                  <a:lnTo>
                    <a:pt x="16" y="75"/>
                  </a:lnTo>
                  <a:lnTo>
                    <a:pt x="16" y="75"/>
                  </a:lnTo>
                  <a:lnTo>
                    <a:pt x="16" y="80"/>
                  </a:lnTo>
                  <a:lnTo>
                    <a:pt x="16" y="45"/>
                  </a:lnTo>
                  <a:lnTo>
                    <a:pt x="16" y="47"/>
                  </a:lnTo>
                  <a:lnTo>
                    <a:pt x="17" y="55"/>
                  </a:lnTo>
                  <a:lnTo>
                    <a:pt x="17" y="58"/>
                  </a:lnTo>
                  <a:lnTo>
                    <a:pt x="17" y="49"/>
                  </a:lnTo>
                  <a:lnTo>
                    <a:pt x="17" y="55"/>
                  </a:lnTo>
                  <a:lnTo>
                    <a:pt x="17" y="60"/>
                  </a:lnTo>
                  <a:lnTo>
                    <a:pt x="17" y="46"/>
                  </a:lnTo>
                  <a:lnTo>
                    <a:pt x="17" y="89"/>
                  </a:lnTo>
                  <a:lnTo>
                    <a:pt x="17" y="89"/>
                  </a:lnTo>
                  <a:lnTo>
                    <a:pt x="17" y="100"/>
                  </a:lnTo>
                  <a:lnTo>
                    <a:pt x="17" y="78"/>
                  </a:lnTo>
                  <a:lnTo>
                    <a:pt x="17" y="80"/>
                  </a:lnTo>
                  <a:lnTo>
                    <a:pt x="17" y="50"/>
                  </a:lnTo>
                  <a:lnTo>
                    <a:pt x="18" y="50"/>
                  </a:lnTo>
                  <a:lnTo>
                    <a:pt x="18" y="80"/>
                  </a:lnTo>
                  <a:lnTo>
                    <a:pt x="18" y="74"/>
                  </a:lnTo>
                  <a:lnTo>
                    <a:pt x="18" y="75"/>
                  </a:lnTo>
                  <a:lnTo>
                    <a:pt x="18" y="76"/>
                  </a:lnTo>
                  <a:lnTo>
                    <a:pt x="18" y="46"/>
                  </a:lnTo>
                  <a:lnTo>
                    <a:pt x="18" y="46"/>
                  </a:lnTo>
                  <a:lnTo>
                    <a:pt x="18" y="0"/>
                  </a:lnTo>
                  <a:lnTo>
                    <a:pt x="18" y="9"/>
                  </a:lnTo>
                  <a:lnTo>
                    <a:pt x="18" y="5"/>
                  </a:lnTo>
                  <a:lnTo>
                    <a:pt x="18" y="26"/>
                  </a:lnTo>
                  <a:lnTo>
                    <a:pt x="19" y="25"/>
                  </a:lnTo>
                  <a:lnTo>
                    <a:pt x="19" y="53"/>
                  </a:lnTo>
                  <a:lnTo>
                    <a:pt x="19" y="19"/>
                  </a:lnTo>
                  <a:lnTo>
                    <a:pt x="19" y="49"/>
                  </a:lnTo>
                  <a:lnTo>
                    <a:pt x="19" y="50"/>
                  </a:lnTo>
                  <a:lnTo>
                    <a:pt x="19" y="80"/>
                  </a:lnTo>
                  <a:lnTo>
                    <a:pt x="19" y="79"/>
                  </a:lnTo>
                  <a:lnTo>
                    <a:pt x="19" y="113"/>
                  </a:lnTo>
                  <a:lnTo>
                    <a:pt x="19" y="109"/>
                  </a:lnTo>
                  <a:lnTo>
                    <a:pt x="21" y="108"/>
                  </a:lnTo>
                  <a:lnTo>
                    <a:pt x="21" y="95"/>
                  </a:lnTo>
                  <a:lnTo>
                    <a:pt x="21" y="144"/>
                  </a:lnTo>
                  <a:lnTo>
                    <a:pt x="21" y="146"/>
                  </a:lnTo>
                  <a:lnTo>
                    <a:pt x="21" y="133"/>
                  </a:lnTo>
                  <a:lnTo>
                    <a:pt x="21" y="168"/>
                  </a:lnTo>
                  <a:lnTo>
                    <a:pt x="21" y="170"/>
                  </a:lnTo>
                  <a:lnTo>
                    <a:pt x="21" y="181"/>
                  </a:lnTo>
                  <a:lnTo>
                    <a:pt x="21" y="150"/>
                  </a:lnTo>
                  <a:lnTo>
                    <a:pt x="21" y="156"/>
                  </a:lnTo>
                  <a:lnTo>
                    <a:pt x="21" y="153"/>
                  </a:lnTo>
                  <a:lnTo>
                    <a:pt x="21" y="181"/>
                  </a:lnTo>
                  <a:lnTo>
                    <a:pt x="21" y="174"/>
                  </a:lnTo>
                  <a:lnTo>
                    <a:pt x="22" y="173"/>
                  </a:lnTo>
                  <a:lnTo>
                    <a:pt x="22" y="189"/>
                  </a:lnTo>
                  <a:lnTo>
                    <a:pt x="22" y="164"/>
                  </a:lnTo>
                  <a:lnTo>
                    <a:pt x="22" y="188"/>
                  </a:lnTo>
                  <a:lnTo>
                    <a:pt x="22" y="185"/>
                  </a:lnTo>
                  <a:lnTo>
                    <a:pt x="22" y="198"/>
                  </a:lnTo>
                  <a:lnTo>
                    <a:pt x="22" y="180"/>
                  </a:lnTo>
                  <a:lnTo>
                    <a:pt x="22" y="188"/>
                  </a:lnTo>
                  <a:lnTo>
                    <a:pt x="22" y="190"/>
                  </a:lnTo>
                  <a:lnTo>
                    <a:pt x="22" y="198"/>
                  </a:lnTo>
                  <a:lnTo>
                    <a:pt x="22" y="186"/>
                  </a:lnTo>
                  <a:lnTo>
                    <a:pt x="22" y="195"/>
                  </a:lnTo>
                  <a:lnTo>
                    <a:pt x="22" y="193"/>
                  </a:lnTo>
                  <a:lnTo>
                    <a:pt x="22" y="216"/>
                  </a:lnTo>
                  <a:lnTo>
                    <a:pt x="22" y="180"/>
                  </a:lnTo>
                  <a:lnTo>
                    <a:pt x="22" y="211"/>
                  </a:lnTo>
                  <a:lnTo>
                    <a:pt x="23" y="214"/>
                  </a:lnTo>
                  <a:lnTo>
                    <a:pt x="23" y="224"/>
                  </a:lnTo>
                  <a:lnTo>
                    <a:pt x="23" y="205"/>
                  </a:lnTo>
                  <a:lnTo>
                    <a:pt x="23" y="215"/>
                  </a:lnTo>
                  <a:lnTo>
                    <a:pt x="23" y="216"/>
                  </a:lnTo>
                  <a:lnTo>
                    <a:pt x="23" y="214"/>
                  </a:lnTo>
                  <a:lnTo>
                    <a:pt x="23" y="227"/>
                  </a:lnTo>
                  <a:lnTo>
                    <a:pt x="23" y="219"/>
                  </a:lnTo>
                  <a:lnTo>
                    <a:pt x="23" y="246"/>
                  </a:lnTo>
                  <a:lnTo>
                    <a:pt x="23" y="244"/>
                  </a:lnTo>
                  <a:lnTo>
                    <a:pt x="23" y="222"/>
                  </a:lnTo>
                  <a:lnTo>
                    <a:pt x="23" y="246"/>
                  </a:lnTo>
                  <a:lnTo>
                    <a:pt x="25" y="244"/>
                  </a:lnTo>
                  <a:lnTo>
                    <a:pt x="25" y="248"/>
                  </a:lnTo>
                  <a:lnTo>
                    <a:pt x="25" y="222"/>
                  </a:lnTo>
                  <a:lnTo>
                    <a:pt x="25" y="227"/>
                  </a:lnTo>
                  <a:lnTo>
                    <a:pt x="25" y="223"/>
                  </a:lnTo>
                  <a:lnTo>
                    <a:pt x="25" y="212"/>
                  </a:lnTo>
                  <a:lnTo>
                    <a:pt x="25" y="216"/>
                  </a:lnTo>
                  <a:lnTo>
                    <a:pt x="25" y="210"/>
                  </a:lnTo>
                  <a:lnTo>
                    <a:pt x="25" y="178"/>
                  </a:lnTo>
                  <a:lnTo>
                    <a:pt x="25" y="180"/>
                  </a:lnTo>
                  <a:lnTo>
                    <a:pt x="26" y="181"/>
                  </a:lnTo>
                  <a:lnTo>
                    <a:pt x="26" y="143"/>
                  </a:lnTo>
                  <a:lnTo>
                    <a:pt x="26" y="143"/>
                  </a:lnTo>
                  <a:lnTo>
                    <a:pt x="26" y="144"/>
                  </a:lnTo>
                  <a:lnTo>
                    <a:pt x="26" y="127"/>
                  </a:lnTo>
                  <a:lnTo>
                    <a:pt x="26" y="130"/>
                  </a:lnTo>
                  <a:lnTo>
                    <a:pt x="26" y="129"/>
                  </a:lnTo>
                  <a:lnTo>
                    <a:pt x="26" y="109"/>
                  </a:lnTo>
                  <a:lnTo>
                    <a:pt x="26" y="113"/>
                  </a:lnTo>
                  <a:lnTo>
                    <a:pt x="26" y="91"/>
                  </a:lnTo>
                  <a:lnTo>
                    <a:pt x="26" y="106"/>
                  </a:lnTo>
                  <a:lnTo>
                    <a:pt x="27" y="108"/>
                  </a:lnTo>
                  <a:lnTo>
                    <a:pt x="27" y="109"/>
                  </a:lnTo>
                  <a:lnTo>
                    <a:pt x="27" y="87"/>
                  </a:lnTo>
                  <a:lnTo>
                    <a:pt x="27" y="89"/>
                  </a:lnTo>
                  <a:lnTo>
                    <a:pt x="27" y="147"/>
                  </a:lnTo>
                  <a:lnTo>
                    <a:pt x="27" y="151"/>
                  </a:lnTo>
                  <a:lnTo>
                    <a:pt x="27" y="156"/>
                  </a:lnTo>
                  <a:lnTo>
                    <a:pt x="27" y="142"/>
                  </a:lnTo>
                  <a:lnTo>
                    <a:pt x="27" y="156"/>
                  </a:lnTo>
                  <a:lnTo>
                    <a:pt x="27" y="152"/>
                  </a:lnTo>
                  <a:lnTo>
                    <a:pt x="27" y="159"/>
                  </a:lnTo>
                  <a:lnTo>
                    <a:pt x="27" y="139"/>
                  </a:lnTo>
                  <a:lnTo>
                    <a:pt x="27" y="148"/>
                  </a:lnTo>
                  <a:lnTo>
                    <a:pt x="29" y="147"/>
                  </a:lnTo>
                  <a:lnTo>
                    <a:pt x="29" y="144"/>
                  </a:lnTo>
                  <a:lnTo>
                    <a:pt x="29" y="159"/>
                  </a:lnTo>
                  <a:lnTo>
                    <a:pt x="29" y="157"/>
                  </a:lnTo>
                  <a:lnTo>
                    <a:pt x="29" y="152"/>
                  </a:lnTo>
                  <a:lnTo>
                    <a:pt x="29" y="185"/>
                  </a:lnTo>
                  <a:lnTo>
                    <a:pt x="29" y="185"/>
                  </a:lnTo>
                  <a:lnTo>
                    <a:pt x="29" y="193"/>
                  </a:lnTo>
                  <a:lnTo>
                    <a:pt x="29" y="173"/>
                  </a:lnTo>
                  <a:lnTo>
                    <a:pt x="29" y="178"/>
                  </a:lnTo>
                  <a:lnTo>
                    <a:pt x="30" y="176"/>
                  </a:lnTo>
                  <a:lnTo>
                    <a:pt x="30" y="177"/>
                  </a:lnTo>
                  <a:lnTo>
                    <a:pt x="30" y="150"/>
                  </a:lnTo>
                  <a:lnTo>
                    <a:pt x="30" y="142"/>
                  </a:lnTo>
                  <a:lnTo>
                    <a:pt x="30" y="102"/>
                  </a:lnTo>
                  <a:lnTo>
                    <a:pt x="30" y="105"/>
                  </a:lnTo>
                  <a:lnTo>
                    <a:pt x="30" y="104"/>
                  </a:lnTo>
                  <a:lnTo>
                    <a:pt x="30" y="78"/>
                  </a:lnTo>
                  <a:lnTo>
                    <a:pt x="30" y="98"/>
                  </a:lnTo>
                  <a:lnTo>
                    <a:pt x="30" y="95"/>
                  </a:lnTo>
                  <a:lnTo>
                    <a:pt x="30" y="55"/>
                  </a:lnTo>
                  <a:lnTo>
                    <a:pt x="30" y="60"/>
                  </a:lnTo>
                  <a:lnTo>
                    <a:pt x="31" y="62"/>
                  </a:lnTo>
                  <a:lnTo>
                    <a:pt x="31" y="32"/>
                  </a:lnTo>
                  <a:lnTo>
                    <a:pt x="31" y="34"/>
                  </a:lnTo>
                  <a:lnTo>
                    <a:pt x="31" y="29"/>
                  </a:lnTo>
                  <a:lnTo>
                    <a:pt x="31" y="36"/>
                  </a:lnTo>
                  <a:lnTo>
                    <a:pt x="31" y="9"/>
                  </a:lnTo>
                  <a:lnTo>
                    <a:pt x="31" y="33"/>
                  </a:lnTo>
                  <a:lnTo>
                    <a:pt x="31" y="40"/>
                  </a:lnTo>
                  <a:lnTo>
                    <a:pt x="31" y="3"/>
                  </a:lnTo>
                  <a:lnTo>
                    <a:pt x="31" y="15"/>
                  </a:lnTo>
                  <a:lnTo>
                    <a:pt x="31" y="17"/>
                  </a:lnTo>
                  <a:lnTo>
                    <a:pt x="31" y="12"/>
                  </a:lnTo>
                  <a:lnTo>
                    <a:pt x="31" y="24"/>
                  </a:lnTo>
                  <a:lnTo>
                    <a:pt x="33" y="23"/>
                  </a:lnTo>
                  <a:lnTo>
                    <a:pt x="33" y="75"/>
                  </a:lnTo>
                  <a:lnTo>
                    <a:pt x="33" y="12"/>
                  </a:lnTo>
                  <a:lnTo>
                    <a:pt x="33" y="75"/>
                  </a:lnTo>
                  <a:lnTo>
                    <a:pt x="33" y="78"/>
                  </a:lnTo>
                  <a:lnTo>
                    <a:pt x="33" y="105"/>
                  </a:lnTo>
                  <a:lnTo>
                    <a:pt x="33" y="106"/>
                  </a:lnTo>
                  <a:lnTo>
                    <a:pt x="33" y="123"/>
                  </a:lnTo>
                  <a:lnTo>
                    <a:pt x="33" y="11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50" name="Freeform 23"/>
            <p:cNvSpPr>
              <a:spLocks/>
            </p:cNvSpPr>
            <p:nvPr/>
          </p:nvSpPr>
          <p:spPr bwMode="auto">
            <a:xfrm>
              <a:off x="6630988" y="3859213"/>
              <a:ext cx="52388" cy="587375"/>
            </a:xfrm>
            <a:custGeom>
              <a:avLst/>
              <a:gdLst>
                <a:gd name="T0" fmla="*/ 1 w 33"/>
                <a:gd name="T1" fmla="*/ 133 h 370"/>
                <a:gd name="T2" fmla="*/ 1 w 33"/>
                <a:gd name="T3" fmla="*/ 1 h 370"/>
                <a:gd name="T4" fmla="*/ 1 w 33"/>
                <a:gd name="T5" fmla="*/ 5 h 370"/>
                <a:gd name="T6" fmla="*/ 3 w 33"/>
                <a:gd name="T7" fmla="*/ 30 h 370"/>
                <a:gd name="T8" fmla="*/ 3 w 33"/>
                <a:gd name="T9" fmla="*/ 80 h 370"/>
                <a:gd name="T10" fmla="*/ 3 w 33"/>
                <a:gd name="T11" fmla="*/ 136 h 370"/>
                <a:gd name="T12" fmla="*/ 4 w 33"/>
                <a:gd name="T13" fmla="*/ 153 h 370"/>
                <a:gd name="T14" fmla="*/ 4 w 33"/>
                <a:gd name="T15" fmla="*/ 156 h 370"/>
                <a:gd name="T16" fmla="*/ 5 w 33"/>
                <a:gd name="T17" fmla="*/ 169 h 370"/>
                <a:gd name="T18" fmla="*/ 5 w 33"/>
                <a:gd name="T19" fmla="*/ 116 h 370"/>
                <a:gd name="T20" fmla="*/ 7 w 33"/>
                <a:gd name="T21" fmla="*/ 61 h 370"/>
                <a:gd name="T22" fmla="*/ 7 w 33"/>
                <a:gd name="T23" fmla="*/ 97 h 370"/>
                <a:gd name="T24" fmla="*/ 7 w 33"/>
                <a:gd name="T25" fmla="*/ 139 h 370"/>
                <a:gd name="T26" fmla="*/ 8 w 33"/>
                <a:gd name="T27" fmla="*/ 196 h 370"/>
                <a:gd name="T28" fmla="*/ 8 w 33"/>
                <a:gd name="T29" fmla="*/ 231 h 370"/>
                <a:gd name="T30" fmla="*/ 9 w 33"/>
                <a:gd name="T31" fmla="*/ 222 h 370"/>
                <a:gd name="T32" fmla="*/ 9 w 33"/>
                <a:gd name="T33" fmla="*/ 242 h 370"/>
                <a:gd name="T34" fmla="*/ 9 w 33"/>
                <a:gd name="T35" fmla="*/ 239 h 370"/>
                <a:gd name="T36" fmla="*/ 11 w 33"/>
                <a:gd name="T37" fmla="*/ 235 h 370"/>
                <a:gd name="T38" fmla="*/ 11 w 33"/>
                <a:gd name="T39" fmla="*/ 211 h 370"/>
                <a:gd name="T40" fmla="*/ 11 w 33"/>
                <a:gd name="T41" fmla="*/ 211 h 370"/>
                <a:gd name="T42" fmla="*/ 12 w 33"/>
                <a:gd name="T43" fmla="*/ 165 h 370"/>
                <a:gd name="T44" fmla="*/ 13 w 33"/>
                <a:gd name="T45" fmla="*/ 150 h 370"/>
                <a:gd name="T46" fmla="*/ 13 w 33"/>
                <a:gd name="T47" fmla="*/ 146 h 370"/>
                <a:gd name="T48" fmla="*/ 15 w 33"/>
                <a:gd name="T49" fmla="*/ 141 h 370"/>
                <a:gd name="T50" fmla="*/ 15 w 33"/>
                <a:gd name="T51" fmla="*/ 145 h 370"/>
                <a:gd name="T52" fmla="*/ 15 w 33"/>
                <a:gd name="T53" fmla="*/ 139 h 370"/>
                <a:gd name="T54" fmla="*/ 16 w 33"/>
                <a:gd name="T55" fmla="*/ 149 h 370"/>
                <a:gd name="T56" fmla="*/ 16 w 33"/>
                <a:gd name="T57" fmla="*/ 124 h 370"/>
                <a:gd name="T58" fmla="*/ 17 w 33"/>
                <a:gd name="T59" fmla="*/ 174 h 370"/>
                <a:gd name="T60" fmla="*/ 17 w 33"/>
                <a:gd name="T61" fmla="*/ 174 h 370"/>
                <a:gd name="T62" fmla="*/ 18 w 33"/>
                <a:gd name="T63" fmla="*/ 216 h 370"/>
                <a:gd name="T64" fmla="*/ 18 w 33"/>
                <a:gd name="T65" fmla="*/ 293 h 370"/>
                <a:gd name="T66" fmla="*/ 18 w 33"/>
                <a:gd name="T67" fmla="*/ 247 h 370"/>
                <a:gd name="T68" fmla="*/ 20 w 33"/>
                <a:gd name="T69" fmla="*/ 224 h 370"/>
                <a:gd name="T70" fmla="*/ 20 w 33"/>
                <a:gd name="T71" fmla="*/ 208 h 370"/>
                <a:gd name="T72" fmla="*/ 21 w 33"/>
                <a:gd name="T73" fmla="*/ 237 h 370"/>
                <a:gd name="T74" fmla="*/ 21 w 33"/>
                <a:gd name="T75" fmla="*/ 245 h 370"/>
                <a:gd name="T76" fmla="*/ 21 w 33"/>
                <a:gd name="T77" fmla="*/ 231 h 370"/>
                <a:gd name="T78" fmla="*/ 22 w 33"/>
                <a:gd name="T79" fmla="*/ 216 h 370"/>
                <a:gd name="T80" fmla="*/ 22 w 33"/>
                <a:gd name="T81" fmla="*/ 205 h 370"/>
                <a:gd name="T82" fmla="*/ 24 w 33"/>
                <a:gd name="T83" fmla="*/ 163 h 370"/>
                <a:gd name="T84" fmla="*/ 24 w 33"/>
                <a:gd name="T85" fmla="*/ 179 h 370"/>
                <a:gd name="T86" fmla="*/ 25 w 33"/>
                <a:gd name="T87" fmla="*/ 243 h 370"/>
                <a:gd name="T88" fmla="*/ 25 w 33"/>
                <a:gd name="T89" fmla="*/ 250 h 370"/>
                <a:gd name="T90" fmla="*/ 26 w 33"/>
                <a:gd name="T91" fmla="*/ 280 h 370"/>
                <a:gd name="T92" fmla="*/ 26 w 33"/>
                <a:gd name="T93" fmla="*/ 326 h 370"/>
                <a:gd name="T94" fmla="*/ 26 w 33"/>
                <a:gd name="T95" fmla="*/ 340 h 370"/>
                <a:gd name="T96" fmla="*/ 28 w 33"/>
                <a:gd name="T97" fmla="*/ 300 h 370"/>
                <a:gd name="T98" fmla="*/ 28 w 33"/>
                <a:gd name="T99" fmla="*/ 313 h 370"/>
                <a:gd name="T100" fmla="*/ 28 w 33"/>
                <a:gd name="T101" fmla="*/ 341 h 370"/>
                <a:gd name="T102" fmla="*/ 29 w 33"/>
                <a:gd name="T103" fmla="*/ 334 h 370"/>
                <a:gd name="T104" fmla="*/ 29 w 33"/>
                <a:gd name="T105" fmla="*/ 347 h 370"/>
                <a:gd name="T106" fmla="*/ 30 w 33"/>
                <a:gd name="T107" fmla="*/ 357 h 370"/>
                <a:gd name="T108" fmla="*/ 30 w 33"/>
                <a:gd name="T109" fmla="*/ 349 h 370"/>
                <a:gd name="T110" fmla="*/ 30 w 33"/>
                <a:gd name="T111" fmla="*/ 359 h 370"/>
                <a:gd name="T112" fmla="*/ 32 w 33"/>
                <a:gd name="T113" fmla="*/ 355 h 370"/>
                <a:gd name="T114" fmla="*/ 32 w 33"/>
                <a:gd name="T115" fmla="*/ 339 h 370"/>
                <a:gd name="T116" fmla="*/ 32 w 33"/>
                <a:gd name="T117" fmla="*/ 284 h 370"/>
                <a:gd name="T118" fmla="*/ 33 w 33"/>
                <a:gd name="T119"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70">
                  <a:moveTo>
                    <a:pt x="0" y="192"/>
                  </a:moveTo>
                  <a:lnTo>
                    <a:pt x="0" y="213"/>
                  </a:lnTo>
                  <a:lnTo>
                    <a:pt x="0" y="213"/>
                  </a:lnTo>
                  <a:lnTo>
                    <a:pt x="0" y="137"/>
                  </a:lnTo>
                  <a:lnTo>
                    <a:pt x="1" y="133"/>
                  </a:lnTo>
                  <a:lnTo>
                    <a:pt x="1" y="21"/>
                  </a:lnTo>
                  <a:lnTo>
                    <a:pt x="1" y="21"/>
                  </a:lnTo>
                  <a:lnTo>
                    <a:pt x="1" y="18"/>
                  </a:lnTo>
                  <a:lnTo>
                    <a:pt x="1" y="19"/>
                  </a:lnTo>
                  <a:lnTo>
                    <a:pt x="1" y="1"/>
                  </a:lnTo>
                  <a:lnTo>
                    <a:pt x="1" y="5"/>
                  </a:lnTo>
                  <a:lnTo>
                    <a:pt x="1" y="2"/>
                  </a:lnTo>
                  <a:lnTo>
                    <a:pt x="1" y="11"/>
                  </a:lnTo>
                  <a:lnTo>
                    <a:pt x="1" y="0"/>
                  </a:lnTo>
                  <a:lnTo>
                    <a:pt x="1" y="5"/>
                  </a:lnTo>
                  <a:lnTo>
                    <a:pt x="1" y="6"/>
                  </a:lnTo>
                  <a:lnTo>
                    <a:pt x="1" y="38"/>
                  </a:lnTo>
                  <a:lnTo>
                    <a:pt x="1" y="34"/>
                  </a:lnTo>
                  <a:lnTo>
                    <a:pt x="3" y="32"/>
                  </a:lnTo>
                  <a:lnTo>
                    <a:pt x="3" y="30"/>
                  </a:lnTo>
                  <a:lnTo>
                    <a:pt x="3" y="65"/>
                  </a:lnTo>
                  <a:lnTo>
                    <a:pt x="3" y="64"/>
                  </a:lnTo>
                  <a:lnTo>
                    <a:pt x="3" y="49"/>
                  </a:lnTo>
                  <a:lnTo>
                    <a:pt x="3" y="76"/>
                  </a:lnTo>
                  <a:lnTo>
                    <a:pt x="3" y="80"/>
                  </a:lnTo>
                  <a:lnTo>
                    <a:pt x="3" y="104"/>
                  </a:lnTo>
                  <a:lnTo>
                    <a:pt x="3" y="103"/>
                  </a:lnTo>
                  <a:lnTo>
                    <a:pt x="3" y="107"/>
                  </a:lnTo>
                  <a:lnTo>
                    <a:pt x="3" y="144"/>
                  </a:lnTo>
                  <a:lnTo>
                    <a:pt x="3" y="136"/>
                  </a:lnTo>
                  <a:lnTo>
                    <a:pt x="4" y="125"/>
                  </a:lnTo>
                  <a:lnTo>
                    <a:pt x="4" y="162"/>
                  </a:lnTo>
                  <a:lnTo>
                    <a:pt x="4" y="161"/>
                  </a:lnTo>
                  <a:lnTo>
                    <a:pt x="4" y="170"/>
                  </a:lnTo>
                  <a:lnTo>
                    <a:pt x="4" y="153"/>
                  </a:lnTo>
                  <a:lnTo>
                    <a:pt x="4" y="166"/>
                  </a:lnTo>
                  <a:lnTo>
                    <a:pt x="4" y="165"/>
                  </a:lnTo>
                  <a:lnTo>
                    <a:pt x="4" y="174"/>
                  </a:lnTo>
                  <a:lnTo>
                    <a:pt x="4" y="153"/>
                  </a:lnTo>
                  <a:lnTo>
                    <a:pt x="4" y="156"/>
                  </a:lnTo>
                  <a:lnTo>
                    <a:pt x="5" y="162"/>
                  </a:lnTo>
                  <a:lnTo>
                    <a:pt x="5" y="176"/>
                  </a:lnTo>
                  <a:lnTo>
                    <a:pt x="5" y="161"/>
                  </a:lnTo>
                  <a:lnTo>
                    <a:pt x="5" y="173"/>
                  </a:lnTo>
                  <a:lnTo>
                    <a:pt x="5" y="169"/>
                  </a:lnTo>
                  <a:lnTo>
                    <a:pt x="5" y="174"/>
                  </a:lnTo>
                  <a:lnTo>
                    <a:pt x="5" y="145"/>
                  </a:lnTo>
                  <a:lnTo>
                    <a:pt x="5" y="144"/>
                  </a:lnTo>
                  <a:lnTo>
                    <a:pt x="5" y="107"/>
                  </a:lnTo>
                  <a:lnTo>
                    <a:pt x="5" y="116"/>
                  </a:lnTo>
                  <a:lnTo>
                    <a:pt x="5" y="116"/>
                  </a:lnTo>
                  <a:lnTo>
                    <a:pt x="5" y="123"/>
                  </a:lnTo>
                  <a:lnTo>
                    <a:pt x="5" y="104"/>
                  </a:lnTo>
                  <a:lnTo>
                    <a:pt x="7" y="99"/>
                  </a:lnTo>
                  <a:lnTo>
                    <a:pt x="7" y="61"/>
                  </a:lnTo>
                  <a:lnTo>
                    <a:pt x="7" y="70"/>
                  </a:lnTo>
                  <a:lnTo>
                    <a:pt x="7" y="74"/>
                  </a:lnTo>
                  <a:lnTo>
                    <a:pt x="7" y="70"/>
                  </a:lnTo>
                  <a:lnTo>
                    <a:pt x="7" y="99"/>
                  </a:lnTo>
                  <a:lnTo>
                    <a:pt x="7" y="97"/>
                  </a:lnTo>
                  <a:lnTo>
                    <a:pt x="7" y="124"/>
                  </a:lnTo>
                  <a:lnTo>
                    <a:pt x="7" y="95"/>
                  </a:lnTo>
                  <a:lnTo>
                    <a:pt x="7" y="115"/>
                  </a:lnTo>
                  <a:lnTo>
                    <a:pt x="7" y="118"/>
                  </a:lnTo>
                  <a:lnTo>
                    <a:pt x="7" y="139"/>
                  </a:lnTo>
                  <a:lnTo>
                    <a:pt x="7" y="137"/>
                  </a:lnTo>
                  <a:lnTo>
                    <a:pt x="8" y="141"/>
                  </a:lnTo>
                  <a:lnTo>
                    <a:pt x="8" y="136"/>
                  </a:lnTo>
                  <a:lnTo>
                    <a:pt x="8" y="191"/>
                  </a:lnTo>
                  <a:lnTo>
                    <a:pt x="8" y="196"/>
                  </a:lnTo>
                  <a:lnTo>
                    <a:pt x="8" y="196"/>
                  </a:lnTo>
                  <a:lnTo>
                    <a:pt x="8" y="233"/>
                  </a:lnTo>
                  <a:lnTo>
                    <a:pt x="8" y="239"/>
                  </a:lnTo>
                  <a:lnTo>
                    <a:pt x="8" y="254"/>
                  </a:lnTo>
                  <a:lnTo>
                    <a:pt x="8" y="231"/>
                  </a:lnTo>
                  <a:lnTo>
                    <a:pt x="8" y="234"/>
                  </a:lnTo>
                  <a:lnTo>
                    <a:pt x="9" y="231"/>
                  </a:lnTo>
                  <a:lnTo>
                    <a:pt x="9" y="233"/>
                  </a:lnTo>
                  <a:lnTo>
                    <a:pt x="9" y="211"/>
                  </a:lnTo>
                  <a:lnTo>
                    <a:pt x="9" y="222"/>
                  </a:lnTo>
                  <a:lnTo>
                    <a:pt x="9" y="225"/>
                  </a:lnTo>
                  <a:lnTo>
                    <a:pt x="9" y="212"/>
                  </a:lnTo>
                  <a:lnTo>
                    <a:pt x="9" y="230"/>
                  </a:lnTo>
                  <a:lnTo>
                    <a:pt x="9" y="228"/>
                  </a:lnTo>
                  <a:lnTo>
                    <a:pt x="9" y="242"/>
                  </a:lnTo>
                  <a:lnTo>
                    <a:pt x="9" y="226"/>
                  </a:lnTo>
                  <a:lnTo>
                    <a:pt x="9" y="234"/>
                  </a:lnTo>
                  <a:lnTo>
                    <a:pt x="9" y="226"/>
                  </a:lnTo>
                  <a:lnTo>
                    <a:pt x="9" y="213"/>
                  </a:lnTo>
                  <a:lnTo>
                    <a:pt x="9" y="239"/>
                  </a:lnTo>
                  <a:lnTo>
                    <a:pt x="11" y="242"/>
                  </a:lnTo>
                  <a:lnTo>
                    <a:pt x="11" y="249"/>
                  </a:lnTo>
                  <a:lnTo>
                    <a:pt x="11" y="234"/>
                  </a:lnTo>
                  <a:lnTo>
                    <a:pt x="11" y="237"/>
                  </a:lnTo>
                  <a:lnTo>
                    <a:pt x="11" y="235"/>
                  </a:lnTo>
                  <a:lnTo>
                    <a:pt x="11" y="205"/>
                  </a:lnTo>
                  <a:lnTo>
                    <a:pt x="11" y="212"/>
                  </a:lnTo>
                  <a:lnTo>
                    <a:pt x="11" y="211"/>
                  </a:lnTo>
                  <a:lnTo>
                    <a:pt x="11" y="231"/>
                  </a:lnTo>
                  <a:lnTo>
                    <a:pt x="11" y="211"/>
                  </a:lnTo>
                  <a:lnTo>
                    <a:pt x="11" y="218"/>
                  </a:lnTo>
                  <a:lnTo>
                    <a:pt x="11" y="216"/>
                  </a:lnTo>
                  <a:lnTo>
                    <a:pt x="11" y="221"/>
                  </a:lnTo>
                  <a:lnTo>
                    <a:pt x="11" y="203"/>
                  </a:lnTo>
                  <a:lnTo>
                    <a:pt x="11" y="211"/>
                  </a:lnTo>
                  <a:lnTo>
                    <a:pt x="12" y="214"/>
                  </a:lnTo>
                  <a:lnTo>
                    <a:pt x="12" y="178"/>
                  </a:lnTo>
                  <a:lnTo>
                    <a:pt x="12" y="186"/>
                  </a:lnTo>
                  <a:lnTo>
                    <a:pt x="12" y="184"/>
                  </a:lnTo>
                  <a:lnTo>
                    <a:pt x="12" y="165"/>
                  </a:lnTo>
                  <a:lnTo>
                    <a:pt x="12" y="169"/>
                  </a:lnTo>
                  <a:lnTo>
                    <a:pt x="12" y="149"/>
                  </a:lnTo>
                  <a:lnTo>
                    <a:pt x="13" y="145"/>
                  </a:lnTo>
                  <a:lnTo>
                    <a:pt x="13" y="132"/>
                  </a:lnTo>
                  <a:lnTo>
                    <a:pt x="13" y="150"/>
                  </a:lnTo>
                  <a:lnTo>
                    <a:pt x="13" y="153"/>
                  </a:lnTo>
                  <a:lnTo>
                    <a:pt x="13" y="157"/>
                  </a:lnTo>
                  <a:lnTo>
                    <a:pt x="13" y="133"/>
                  </a:lnTo>
                  <a:lnTo>
                    <a:pt x="13" y="132"/>
                  </a:lnTo>
                  <a:lnTo>
                    <a:pt x="13" y="146"/>
                  </a:lnTo>
                  <a:lnTo>
                    <a:pt x="13" y="140"/>
                  </a:lnTo>
                  <a:lnTo>
                    <a:pt x="13" y="144"/>
                  </a:lnTo>
                  <a:lnTo>
                    <a:pt x="13" y="127"/>
                  </a:lnTo>
                  <a:lnTo>
                    <a:pt x="13" y="141"/>
                  </a:lnTo>
                  <a:lnTo>
                    <a:pt x="15" y="141"/>
                  </a:lnTo>
                  <a:lnTo>
                    <a:pt x="15" y="154"/>
                  </a:lnTo>
                  <a:lnTo>
                    <a:pt x="15" y="139"/>
                  </a:lnTo>
                  <a:lnTo>
                    <a:pt x="15" y="142"/>
                  </a:lnTo>
                  <a:lnTo>
                    <a:pt x="15" y="145"/>
                  </a:lnTo>
                  <a:lnTo>
                    <a:pt x="15" y="145"/>
                  </a:lnTo>
                  <a:lnTo>
                    <a:pt x="15" y="128"/>
                  </a:lnTo>
                  <a:lnTo>
                    <a:pt x="15" y="135"/>
                  </a:lnTo>
                  <a:lnTo>
                    <a:pt x="15" y="128"/>
                  </a:lnTo>
                  <a:lnTo>
                    <a:pt x="15" y="110"/>
                  </a:lnTo>
                  <a:lnTo>
                    <a:pt x="15" y="139"/>
                  </a:lnTo>
                  <a:lnTo>
                    <a:pt x="15" y="141"/>
                  </a:lnTo>
                  <a:lnTo>
                    <a:pt x="15" y="152"/>
                  </a:lnTo>
                  <a:lnTo>
                    <a:pt x="15" y="136"/>
                  </a:lnTo>
                  <a:lnTo>
                    <a:pt x="15" y="150"/>
                  </a:lnTo>
                  <a:lnTo>
                    <a:pt x="16" y="149"/>
                  </a:lnTo>
                  <a:lnTo>
                    <a:pt x="16" y="162"/>
                  </a:lnTo>
                  <a:lnTo>
                    <a:pt x="16" y="139"/>
                  </a:lnTo>
                  <a:lnTo>
                    <a:pt x="16" y="136"/>
                  </a:lnTo>
                  <a:lnTo>
                    <a:pt x="16" y="115"/>
                  </a:lnTo>
                  <a:lnTo>
                    <a:pt x="16" y="124"/>
                  </a:lnTo>
                  <a:lnTo>
                    <a:pt x="16" y="121"/>
                  </a:lnTo>
                  <a:lnTo>
                    <a:pt x="16" y="116"/>
                  </a:lnTo>
                  <a:lnTo>
                    <a:pt x="16" y="145"/>
                  </a:lnTo>
                  <a:lnTo>
                    <a:pt x="17" y="148"/>
                  </a:lnTo>
                  <a:lnTo>
                    <a:pt x="17" y="174"/>
                  </a:lnTo>
                  <a:lnTo>
                    <a:pt x="17" y="162"/>
                  </a:lnTo>
                  <a:lnTo>
                    <a:pt x="17" y="165"/>
                  </a:lnTo>
                  <a:lnTo>
                    <a:pt x="17" y="176"/>
                  </a:lnTo>
                  <a:lnTo>
                    <a:pt x="17" y="173"/>
                  </a:lnTo>
                  <a:lnTo>
                    <a:pt x="17" y="174"/>
                  </a:lnTo>
                  <a:lnTo>
                    <a:pt x="17" y="159"/>
                  </a:lnTo>
                  <a:lnTo>
                    <a:pt x="17" y="188"/>
                  </a:lnTo>
                  <a:lnTo>
                    <a:pt x="17" y="191"/>
                  </a:lnTo>
                  <a:lnTo>
                    <a:pt x="17" y="213"/>
                  </a:lnTo>
                  <a:lnTo>
                    <a:pt x="18" y="216"/>
                  </a:lnTo>
                  <a:lnTo>
                    <a:pt x="18" y="256"/>
                  </a:lnTo>
                  <a:lnTo>
                    <a:pt x="18" y="256"/>
                  </a:lnTo>
                  <a:lnTo>
                    <a:pt x="18" y="246"/>
                  </a:lnTo>
                  <a:lnTo>
                    <a:pt x="18" y="289"/>
                  </a:lnTo>
                  <a:lnTo>
                    <a:pt x="18" y="293"/>
                  </a:lnTo>
                  <a:lnTo>
                    <a:pt x="18" y="298"/>
                  </a:lnTo>
                  <a:lnTo>
                    <a:pt x="18" y="277"/>
                  </a:lnTo>
                  <a:lnTo>
                    <a:pt x="18" y="285"/>
                  </a:lnTo>
                  <a:lnTo>
                    <a:pt x="18" y="283"/>
                  </a:lnTo>
                  <a:lnTo>
                    <a:pt x="18" y="247"/>
                  </a:lnTo>
                  <a:lnTo>
                    <a:pt x="20" y="237"/>
                  </a:lnTo>
                  <a:lnTo>
                    <a:pt x="20" y="239"/>
                  </a:lnTo>
                  <a:lnTo>
                    <a:pt x="20" y="225"/>
                  </a:lnTo>
                  <a:lnTo>
                    <a:pt x="20" y="221"/>
                  </a:lnTo>
                  <a:lnTo>
                    <a:pt x="20" y="224"/>
                  </a:lnTo>
                  <a:lnTo>
                    <a:pt x="20" y="201"/>
                  </a:lnTo>
                  <a:lnTo>
                    <a:pt x="20" y="212"/>
                  </a:lnTo>
                  <a:lnTo>
                    <a:pt x="20" y="209"/>
                  </a:lnTo>
                  <a:lnTo>
                    <a:pt x="20" y="220"/>
                  </a:lnTo>
                  <a:lnTo>
                    <a:pt x="20" y="208"/>
                  </a:lnTo>
                  <a:lnTo>
                    <a:pt x="20" y="216"/>
                  </a:lnTo>
                  <a:lnTo>
                    <a:pt x="21" y="217"/>
                  </a:lnTo>
                  <a:lnTo>
                    <a:pt x="21" y="239"/>
                  </a:lnTo>
                  <a:lnTo>
                    <a:pt x="21" y="234"/>
                  </a:lnTo>
                  <a:lnTo>
                    <a:pt x="21" y="237"/>
                  </a:lnTo>
                  <a:lnTo>
                    <a:pt x="21" y="239"/>
                  </a:lnTo>
                  <a:lnTo>
                    <a:pt x="21" y="220"/>
                  </a:lnTo>
                  <a:lnTo>
                    <a:pt x="21" y="235"/>
                  </a:lnTo>
                  <a:lnTo>
                    <a:pt x="21" y="238"/>
                  </a:lnTo>
                  <a:lnTo>
                    <a:pt x="21" y="245"/>
                  </a:lnTo>
                  <a:lnTo>
                    <a:pt x="21" y="225"/>
                  </a:lnTo>
                  <a:lnTo>
                    <a:pt x="21" y="234"/>
                  </a:lnTo>
                  <a:lnTo>
                    <a:pt x="21" y="237"/>
                  </a:lnTo>
                  <a:lnTo>
                    <a:pt x="21" y="251"/>
                  </a:lnTo>
                  <a:lnTo>
                    <a:pt x="21" y="231"/>
                  </a:lnTo>
                  <a:lnTo>
                    <a:pt x="22" y="230"/>
                  </a:lnTo>
                  <a:lnTo>
                    <a:pt x="22" y="211"/>
                  </a:lnTo>
                  <a:lnTo>
                    <a:pt x="22" y="216"/>
                  </a:lnTo>
                  <a:lnTo>
                    <a:pt x="22" y="214"/>
                  </a:lnTo>
                  <a:lnTo>
                    <a:pt x="22" y="216"/>
                  </a:lnTo>
                  <a:lnTo>
                    <a:pt x="22" y="191"/>
                  </a:lnTo>
                  <a:lnTo>
                    <a:pt x="22" y="205"/>
                  </a:lnTo>
                  <a:lnTo>
                    <a:pt x="22" y="205"/>
                  </a:lnTo>
                  <a:lnTo>
                    <a:pt x="22" y="221"/>
                  </a:lnTo>
                  <a:lnTo>
                    <a:pt x="22" y="205"/>
                  </a:lnTo>
                  <a:lnTo>
                    <a:pt x="22" y="211"/>
                  </a:lnTo>
                  <a:lnTo>
                    <a:pt x="22" y="213"/>
                  </a:lnTo>
                  <a:lnTo>
                    <a:pt x="22" y="187"/>
                  </a:lnTo>
                  <a:lnTo>
                    <a:pt x="24" y="184"/>
                  </a:lnTo>
                  <a:lnTo>
                    <a:pt x="24" y="163"/>
                  </a:lnTo>
                  <a:lnTo>
                    <a:pt x="24" y="173"/>
                  </a:lnTo>
                  <a:lnTo>
                    <a:pt x="24" y="173"/>
                  </a:lnTo>
                  <a:lnTo>
                    <a:pt x="24" y="179"/>
                  </a:lnTo>
                  <a:lnTo>
                    <a:pt x="24" y="163"/>
                  </a:lnTo>
                  <a:lnTo>
                    <a:pt x="24" y="179"/>
                  </a:lnTo>
                  <a:lnTo>
                    <a:pt x="24" y="176"/>
                  </a:lnTo>
                  <a:lnTo>
                    <a:pt x="24" y="209"/>
                  </a:lnTo>
                  <a:lnTo>
                    <a:pt x="25" y="211"/>
                  </a:lnTo>
                  <a:lnTo>
                    <a:pt x="25" y="208"/>
                  </a:lnTo>
                  <a:lnTo>
                    <a:pt x="25" y="243"/>
                  </a:lnTo>
                  <a:lnTo>
                    <a:pt x="25" y="242"/>
                  </a:lnTo>
                  <a:lnTo>
                    <a:pt x="25" y="254"/>
                  </a:lnTo>
                  <a:lnTo>
                    <a:pt x="25" y="234"/>
                  </a:lnTo>
                  <a:lnTo>
                    <a:pt x="25" y="254"/>
                  </a:lnTo>
                  <a:lnTo>
                    <a:pt x="25" y="250"/>
                  </a:lnTo>
                  <a:lnTo>
                    <a:pt x="25" y="263"/>
                  </a:lnTo>
                  <a:lnTo>
                    <a:pt x="25" y="251"/>
                  </a:lnTo>
                  <a:lnTo>
                    <a:pt x="25" y="281"/>
                  </a:lnTo>
                  <a:lnTo>
                    <a:pt x="25" y="280"/>
                  </a:lnTo>
                  <a:lnTo>
                    <a:pt x="26" y="280"/>
                  </a:lnTo>
                  <a:lnTo>
                    <a:pt x="26" y="304"/>
                  </a:lnTo>
                  <a:lnTo>
                    <a:pt x="26" y="275"/>
                  </a:lnTo>
                  <a:lnTo>
                    <a:pt x="26" y="302"/>
                  </a:lnTo>
                  <a:lnTo>
                    <a:pt x="26" y="305"/>
                  </a:lnTo>
                  <a:lnTo>
                    <a:pt x="26" y="326"/>
                  </a:lnTo>
                  <a:lnTo>
                    <a:pt x="26" y="321"/>
                  </a:lnTo>
                  <a:lnTo>
                    <a:pt x="26" y="326"/>
                  </a:lnTo>
                  <a:lnTo>
                    <a:pt x="26" y="349"/>
                  </a:lnTo>
                  <a:lnTo>
                    <a:pt x="26" y="345"/>
                  </a:lnTo>
                  <a:lnTo>
                    <a:pt x="26" y="340"/>
                  </a:lnTo>
                  <a:lnTo>
                    <a:pt x="26" y="343"/>
                  </a:lnTo>
                  <a:lnTo>
                    <a:pt x="26" y="324"/>
                  </a:lnTo>
                  <a:lnTo>
                    <a:pt x="26" y="335"/>
                  </a:lnTo>
                  <a:lnTo>
                    <a:pt x="28" y="332"/>
                  </a:lnTo>
                  <a:lnTo>
                    <a:pt x="28" y="300"/>
                  </a:lnTo>
                  <a:lnTo>
                    <a:pt x="28" y="313"/>
                  </a:lnTo>
                  <a:lnTo>
                    <a:pt x="28" y="311"/>
                  </a:lnTo>
                  <a:lnTo>
                    <a:pt x="28" y="319"/>
                  </a:lnTo>
                  <a:lnTo>
                    <a:pt x="28" y="310"/>
                  </a:lnTo>
                  <a:lnTo>
                    <a:pt x="28" y="313"/>
                  </a:lnTo>
                  <a:lnTo>
                    <a:pt x="28" y="315"/>
                  </a:lnTo>
                  <a:lnTo>
                    <a:pt x="28" y="341"/>
                  </a:lnTo>
                  <a:lnTo>
                    <a:pt x="28" y="298"/>
                  </a:lnTo>
                  <a:lnTo>
                    <a:pt x="28" y="340"/>
                  </a:lnTo>
                  <a:lnTo>
                    <a:pt x="28" y="341"/>
                  </a:lnTo>
                  <a:lnTo>
                    <a:pt x="28" y="323"/>
                  </a:lnTo>
                  <a:lnTo>
                    <a:pt x="28" y="334"/>
                  </a:lnTo>
                  <a:lnTo>
                    <a:pt x="29" y="336"/>
                  </a:lnTo>
                  <a:lnTo>
                    <a:pt x="29" y="355"/>
                  </a:lnTo>
                  <a:lnTo>
                    <a:pt x="29" y="334"/>
                  </a:lnTo>
                  <a:lnTo>
                    <a:pt x="29" y="341"/>
                  </a:lnTo>
                  <a:lnTo>
                    <a:pt x="29" y="341"/>
                  </a:lnTo>
                  <a:lnTo>
                    <a:pt x="29" y="352"/>
                  </a:lnTo>
                  <a:lnTo>
                    <a:pt x="29" y="345"/>
                  </a:lnTo>
                  <a:lnTo>
                    <a:pt x="29" y="347"/>
                  </a:lnTo>
                  <a:lnTo>
                    <a:pt x="29" y="356"/>
                  </a:lnTo>
                  <a:lnTo>
                    <a:pt x="29" y="335"/>
                  </a:lnTo>
                  <a:lnTo>
                    <a:pt x="29" y="352"/>
                  </a:lnTo>
                  <a:lnTo>
                    <a:pt x="30" y="355"/>
                  </a:lnTo>
                  <a:lnTo>
                    <a:pt x="30" y="357"/>
                  </a:lnTo>
                  <a:lnTo>
                    <a:pt x="30" y="332"/>
                  </a:lnTo>
                  <a:lnTo>
                    <a:pt x="30" y="349"/>
                  </a:lnTo>
                  <a:lnTo>
                    <a:pt x="30" y="352"/>
                  </a:lnTo>
                  <a:lnTo>
                    <a:pt x="30" y="370"/>
                  </a:lnTo>
                  <a:lnTo>
                    <a:pt x="30" y="349"/>
                  </a:lnTo>
                  <a:lnTo>
                    <a:pt x="30" y="369"/>
                  </a:lnTo>
                  <a:lnTo>
                    <a:pt x="30" y="366"/>
                  </a:lnTo>
                  <a:lnTo>
                    <a:pt x="30" y="369"/>
                  </a:lnTo>
                  <a:lnTo>
                    <a:pt x="30" y="356"/>
                  </a:lnTo>
                  <a:lnTo>
                    <a:pt x="30" y="359"/>
                  </a:lnTo>
                  <a:lnTo>
                    <a:pt x="30" y="362"/>
                  </a:lnTo>
                  <a:lnTo>
                    <a:pt x="30" y="370"/>
                  </a:lnTo>
                  <a:lnTo>
                    <a:pt x="30" y="347"/>
                  </a:lnTo>
                  <a:lnTo>
                    <a:pt x="30" y="356"/>
                  </a:lnTo>
                  <a:lnTo>
                    <a:pt x="32" y="355"/>
                  </a:lnTo>
                  <a:lnTo>
                    <a:pt x="32" y="355"/>
                  </a:lnTo>
                  <a:lnTo>
                    <a:pt x="32" y="340"/>
                  </a:lnTo>
                  <a:lnTo>
                    <a:pt x="32" y="343"/>
                  </a:lnTo>
                  <a:lnTo>
                    <a:pt x="32" y="336"/>
                  </a:lnTo>
                  <a:lnTo>
                    <a:pt x="32" y="339"/>
                  </a:lnTo>
                  <a:lnTo>
                    <a:pt x="32" y="332"/>
                  </a:lnTo>
                  <a:lnTo>
                    <a:pt x="32" y="332"/>
                  </a:lnTo>
                  <a:lnTo>
                    <a:pt x="32" y="330"/>
                  </a:lnTo>
                  <a:lnTo>
                    <a:pt x="32" y="331"/>
                  </a:lnTo>
                  <a:lnTo>
                    <a:pt x="32" y="284"/>
                  </a:lnTo>
                  <a:lnTo>
                    <a:pt x="32" y="286"/>
                  </a:lnTo>
                  <a:lnTo>
                    <a:pt x="32" y="285"/>
                  </a:lnTo>
                  <a:lnTo>
                    <a:pt x="32" y="288"/>
                  </a:lnTo>
                  <a:lnTo>
                    <a:pt x="32" y="234"/>
                  </a:lnTo>
                  <a:lnTo>
                    <a:pt x="33" y="23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51" name="Freeform 24"/>
            <p:cNvSpPr>
              <a:spLocks/>
            </p:cNvSpPr>
            <p:nvPr/>
          </p:nvSpPr>
          <p:spPr bwMode="auto">
            <a:xfrm>
              <a:off x="6581776" y="4021138"/>
              <a:ext cx="49213" cy="396875"/>
            </a:xfrm>
            <a:custGeom>
              <a:avLst/>
              <a:gdLst>
                <a:gd name="T0" fmla="*/ 0 w 31"/>
                <a:gd name="T1" fmla="*/ 89 h 250"/>
                <a:gd name="T2" fmla="*/ 0 w 31"/>
                <a:gd name="T3" fmla="*/ 57 h 250"/>
                <a:gd name="T4" fmla="*/ 1 w 31"/>
                <a:gd name="T5" fmla="*/ 55 h 250"/>
                <a:gd name="T6" fmla="*/ 1 w 31"/>
                <a:gd name="T7" fmla="*/ 90 h 250"/>
                <a:gd name="T8" fmla="*/ 1 w 31"/>
                <a:gd name="T9" fmla="*/ 97 h 250"/>
                <a:gd name="T10" fmla="*/ 2 w 31"/>
                <a:gd name="T11" fmla="*/ 144 h 250"/>
                <a:gd name="T12" fmla="*/ 2 w 31"/>
                <a:gd name="T13" fmla="*/ 194 h 250"/>
                <a:gd name="T14" fmla="*/ 4 w 31"/>
                <a:gd name="T15" fmla="*/ 196 h 250"/>
                <a:gd name="T16" fmla="*/ 4 w 31"/>
                <a:gd name="T17" fmla="*/ 250 h 250"/>
                <a:gd name="T18" fmla="*/ 4 w 31"/>
                <a:gd name="T19" fmla="*/ 152 h 250"/>
                <a:gd name="T20" fmla="*/ 5 w 31"/>
                <a:gd name="T21" fmla="*/ 154 h 250"/>
                <a:gd name="T22" fmla="*/ 5 w 31"/>
                <a:gd name="T23" fmla="*/ 184 h 250"/>
                <a:gd name="T24" fmla="*/ 5 w 31"/>
                <a:gd name="T25" fmla="*/ 245 h 250"/>
                <a:gd name="T26" fmla="*/ 6 w 31"/>
                <a:gd name="T27" fmla="*/ 245 h 250"/>
                <a:gd name="T28" fmla="*/ 6 w 31"/>
                <a:gd name="T29" fmla="*/ 152 h 250"/>
                <a:gd name="T30" fmla="*/ 8 w 31"/>
                <a:gd name="T31" fmla="*/ 106 h 250"/>
                <a:gd name="T32" fmla="*/ 8 w 31"/>
                <a:gd name="T33" fmla="*/ 152 h 250"/>
                <a:gd name="T34" fmla="*/ 9 w 31"/>
                <a:gd name="T35" fmla="*/ 157 h 250"/>
                <a:gd name="T36" fmla="*/ 9 w 31"/>
                <a:gd name="T37" fmla="*/ 152 h 250"/>
                <a:gd name="T38" fmla="*/ 10 w 31"/>
                <a:gd name="T39" fmla="*/ 112 h 250"/>
                <a:gd name="T40" fmla="*/ 10 w 31"/>
                <a:gd name="T41" fmla="*/ 111 h 250"/>
                <a:gd name="T42" fmla="*/ 11 w 31"/>
                <a:gd name="T43" fmla="*/ 128 h 250"/>
                <a:gd name="T44" fmla="*/ 11 w 31"/>
                <a:gd name="T45" fmla="*/ 166 h 250"/>
                <a:gd name="T46" fmla="*/ 11 w 31"/>
                <a:gd name="T47" fmla="*/ 215 h 250"/>
                <a:gd name="T48" fmla="*/ 13 w 31"/>
                <a:gd name="T49" fmla="*/ 220 h 250"/>
                <a:gd name="T50" fmla="*/ 13 w 31"/>
                <a:gd name="T51" fmla="*/ 184 h 250"/>
                <a:gd name="T52" fmla="*/ 14 w 31"/>
                <a:gd name="T53" fmla="*/ 127 h 250"/>
                <a:gd name="T54" fmla="*/ 14 w 31"/>
                <a:gd name="T55" fmla="*/ 118 h 250"/>
                <a:gd name="T56" fmla="*/ 15 w 31"/>
                <a:gd name="T57" fmla="*/ 99 h 250"/>
                <a:gd name="T58" fmla="*/ 15 w 31"/>
                <a:gd name="T59" fmla="*/ 92 h 250"/>
                <a:gd name="T60" fmla="*/ 15 w 31"/>
                <a:gd name="T61" fmla="*/ 102 h 250"/>
                <a:gd name="T62" fmla="*/ 17 w 31"/>
                <a:gd name="T63" fmla="*/ 50 h 250"/>
                <a:gd name="T64" fmla="*/ 17 w 31"/>
                <a:gd name="T65" fmla="*/ 48 h 250"/>
                <a:gd name="T66" fmla="*/ 17 w 31"/>
                <a:gd name="T67" fmla="*/ 51 h 250"/>
                <a:gd name="T68" fmla="*/ 18 w 31"/>
                <a:gd name="T69" fmla="*/ 38 h 250"/>
                <a:gd name="T70" fmla="*/ 18 w 31"/>
                <a:gd name="T71" fmla="*/ 57 h 250"/>
                <a:gd name="T72" fmla="*/ 19 w 31"/>
                <a:gd name="T73" fmla="*/ 56 h 250"/>
                <a:gd name="T74" fmla="*/ 19 w 31"/>
                <a:gd name="T75" fmla="*/ 35 h 250"/>
                <a:gd name="T76" fmla="*/ 19 w 31"/>
                <a:gd name="T77" fmla="*/ 50 h 250"/>
                <a:gd name="T78" fmla="*/ 21 w 31"/>
                <a:gd name="T79" fmla="*/ 80 h 250"/>
                <a:gd name="T80" fmla="*/ 21 w 31"/>
                <a:gd name="T81" fmla="*/ 118 h 250"/>
                <a:gd name="T82" fmla="*/ 22 w 31"/>
                <a:gd name="T83" fmla="*/ 128 h 250"/>
                <a:gd name="T84" fmla="*/ 22 w 31"/>
                <a:gd name="T85" fmla="*/ 123 h 250"/>
                <a:gd name="T86" fmla="*/ 23 w 31"/>
                <a:gd name="T87" fmla="*/ 178 h 250"/>
                <a:gd name="T88" fmla="*/ 23 w 31"/>
                <a:gd name="T89" fmla="*/ 156 h 250"/>
                <a:gd name="T90" fmla="*/ 23 w 31"/>
                <a:gd name="T91" fmla="*/ 98 h 250"/>
                <a:gd name="T92" fmla="*/ 25 w 31"/>
                <a:gd name="T93" fmla="*/ 103 h 250"/>
                <a:gd name="T94" fmla="*/ 25 w 31"/>
                <a:gd name="T95" fmla="*/ 77 h 250"/>
                <a:gd name="T96" fmla="*/ 26 w 31"/>
                <a:gd name="T97" fmla="*/ 103 h 250"/>
                <a:gd name="T98" fmla="*/ 26 w 31"/>
                <a:gd name="T99" fmla="*/ 129 h 250"/>
                <a:gd name="T100" fmla="*/ 26 w 31"/>
                <a:gd name="T101" fmla="*/ 133 h 250"/>
                <a:gd name="T102" fmla="*/ 27 w 31"/>
                <a:gd name="T103" fmla="*/ 128 h 250"/>
                <a:gd name="T104" fmla="*/ 27 w 31"/>
                <a:gd name="T105" fmla="*/ 109 h 250"/>
                <a:gd name="T106" fmla="*/ 27 w 31"/>
                <a:gd name="T107" fmla="*/ 85 h 250"/>
                <a:gd name="T108" fmla="*/ 28 w 31"/>
                <a:gd name="T109" fmla="*/ 0 h 250"/>
                <a:gd name="T110" fmla="*/ 28 w 31"/>
                <a:gd name="T111" fmla="*/ 21 h 250"/>
                <a:gd name="T112" fmla="*/ 30 w 31"/>
                <a:gd name="T113" fmla="*/ 35 h 250"/>
                <a:gd name="T114" fmla="*/ 30 w 31"/>
                <a:gd name="T115" fmla="*/ 86 h 250"/>
                <a:gd name="T116" fmla="*/ 31 w 31"/>
                <a:gd name="T117" fmla="*/ 86 h 250"/>
                <a:gd name="T118" fmla="*/ 31 w 31"/>
                <a:gd name="T119" fmla="*/ 9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250">
                  <a:moveTo>
                    <a:pt x="0" y="111"/>
                  </a:moveTo>
                  <a:lnTo>
                    <a:pt x="0" y="112"/>
                  </a:lnTo>
                  <a:lnTo>
                    <a:pt x="0" y="88"/>
                  </a:lnTo>
                  <a:lnTo>
                    <a:pt x="0" y="85"/>
                  </a:lnTo>
                  <a:lnTo>
                    <a:pt x="0" y="89"/>
                  </a:lnTo>
                  <a:lnTo>
                    <a:pt x="0" y="80"/>
                  </a:lnTo>
                  <a:lnTo>
                    <a:pt x="0" y="85"/>
                  </a:lnTo>
                  <a:lnTo>
                    <a:pt x="0" y="82"/>
                  </a:lnTo>
                  <a:lnTo>
                    <a:pt x="0" y="86"/>
                  </a:lnTo>
                  <a:lnTo>
                    <a:pt x="0" y="57"/>
                  </a:lnTo>
                  <a:lnTo>
                    <a:pt x="0" y="61"/>
                  </a:lnTo>
                  <a:lnTo>
                    <a:pt x="1" y="60"/>
                  </a:lnTo>
                  <a:lnTo>
                    <a:pt x="1" y="65"/>
                  </a:lnTo>
                  <a:lnTo>
                    <a:pt x="1" y="48"/>
                  </a:lnTo>
                  <a:lnTo>
                    <a:pt x="1" y="55"/>
                  </a:lnTo>
                  <a:lnTo>
                    <a:pt x="1" y="54"/>
                  </a:lnTo>
                  <a:lnTo>
                    <a:pt x="1" y="94"/>
                  </a:lnTo>
                  <a:lnTo>
                    <a:pt x="1" y="54"/>
                  </a:lnTo>
                  <a:lnTo>
                    <a:pt x="1" y="92"/>
                  </a:lnTo>
                  <a:lnTo>
                    <a:pt x="1" y="90"/>
                  </a:lnTo>
                  <a:lnTo>
                    <a:pt x="1" y="78"/>
                  </a:lnTo>
                  <a:lnTo>
                    <a:pt x="1" y="116"/>
                  </a:lnTo>
                  <a:lnTo>
                    <a:pt x="1" y="118"/>
                  </a:lnTo>
                  <a:lnTo>
                    <a:pt x="1" y="119"/>
                  </a:lnTo>
                  <a:lnTo>
                    <a:pt x="1" y="97"/>
                  </a:lnTo>
                  <a:lnTo>
                    <a:pt x="1" y="106"/>
                  </a:lnTo>
                  <a:lnTo>
                    <a:pt x="2" y="107"/>
                  </a:lnTo>
                  <a:lnTo>
                    <a:pt x="2" y="149"/>
                  </a:lnTo>
                  <a:lnTo>
                    <a:pt x="2" y="105"/>
                  </a:lnTo>
                  <a:lnTo>
                    <a:pt x="2" y="144"/>
                  </a:lnTo>
                  <a:lnTo>
                    <a:pt x="2" y="147"/>
                  </a:lnTo>
                  <a:lnTo>
                    <a:pt x="2" y="137"/>
                  </a:lnTo>
                  <a:lnTo>
                    <a:pt x="2" y="177"/>
                  </a:lnTo>
                  <a:lnTo>
                    <a:pt x="2" y="175"/>
                  </a:lnTo>
                  <a:lnTo>
                    <a:pt x="2" y="194"/>
                  </a:lnTo>
                  <a:lnTo>
                    <a:pt x="2" y="166"/>
                  </a:lnTo>
                  <a:lnTo>
                    <a:pt x="2" y="191"/>
                  </a:lnTo>
                  <a:lnTo>
                    <a:pt x="4" y="198"/>
                  </a:lnTo>
                  <a:lnTo>
                    <a:pt x="4" y="216"/>
                  </a:lnTo>
                  <a:lnTo>
                    <a:pt x="4" y="196"/>
                  </a:lnTo>
                  <a:lnTo>
                    <a:pt x="4" y="204"/>
                  </a:lnTo>
                  <a:lnTo>
                    <a:pt x="4" y="200"/>
                  </a:lnTo>
                  <a:lnTo>
                    <a:pt x="4" y="247"/>
                  </a:lnTo>
                  <a:lnTo>
                    <a:pt x="4" y="250"/>
                  </a:lnTo>
                  <a:lnTo>
                    <a:pt x="4" y="250"/>
                  </a:lnTo>
                  <a:lnTo>
                    <a:pt x="4" y="215"/>
                  </a:lnTo>
                  <a:lnTo>
                    <a:pt x="4" y="216"/>
                  </a:lnTo>
                  <a:lnTo>
                    <a:pt x="4" y="213"/>
                  </a:lnTo>
                  <a:lnTo>
                    <a:pt x="4" y="216"/>
                  </a:lnTo>
                  <a:lnTo>
                    <a:pt x="4" y="152"/>
                  </a:lnTo>
                  <a:lnTo>
                    <a:pt x="4" y="154"/>
                  </a:lnTo>
                  <a:lnTo>
                    <a:pt x="5" y="149"/>
                  </a:lnTo>
                  <a:lnTo>
                    <a:pt x="5" y="154"/>
                  </a:lnTo>
                  <a:lnTo>
                    <a:pt x="5" y="144"/>
                  </a:lnTo>
                  <a:lnTo>
                    <a:pt x="5" y="154"/>
                  </a:lnTo>
                  <a:lnTo>
                    <a:pt x="5" y="149"/>
                  </a:lnTo>
                  <a:lnTo>
                    <a:pt x="5" y="183"/>
                  </a:lnTo>
                  <a:lnTo>
                    <a:pt x="5" y="144"/>
                  </a:lnTo>
                  <a:lnTo>
                    <a:pt x="5" y="183"/>
                  </a:lnTo>
                  <a:lnTo>
                    <a:pt x="5" y="184"/>
                  </a:lnTo>
                  <a:lnTo>
                    <a:pt x="5" y="225"/>
                  </a:lnTo>
                  <a:lnTo>
                    <a:pt x="5" y="183"/>
                  </a:lnTo>
                  <a:lnTo>
                    <a:pt x="5" y="222"/>
                  </a:lnTo>
                  <a:lnTo>
                    <a:pt x="5" y="224"/>
                  </a:lnTo>
                  <a:lnTo>
                    <a:pt x="5" y="245"/>
                  </a:lnTo>
                  <a:lnTo>
                    <a:pt x="5" y="243"/>
                  </a:lnTo>
                  <a:lnTo>
                    <a:pt x="6" y="241"/>
                  </a:lnTo>
                  <a:lnTo>
                    <a:pt x="6" y="249"/>
                  </a:lnTo>
                  <a:lnTo>
                    <a:pt x="6" y="233"/>
                  </a:lnTo>
                  <a:lnTo>
                    <a:pt x="6" y="245"/>
                  </a:lnTo>
                  <a:lnTo>
                    <a:pt x="6" y="250"/>
                  </a:lnTo>
                  <a:lnTo>
                    <a:pt x="6" y="195"/>
                  </a:lnTo>
                  <a:lnTo>
                    <a:pt x="6" y="195"/>
                  </a:lnTo>
                  <a:lnTo>
                    <a:pt x="6" y="150"/>
                  </a:lnTo>
                  <a:lnTo>
                    <a:pt x="6" y="152"/>
                  </a:lnTo>
                  <a:lnTo>
                    <a:pt x="8" y="154"/>
                  </a:lnTo>
                  <a:lnTo>
                    <a:pt x="8" y="157"/>
                  </a:lnTo>
                  <a:lnTo>
                    <a:pt x="8" y="137"/>
                  </a:lnTo>
                  <a:lnTo>
                    <a:pt x="8" y="139"/>
                  </a:lnTo>
                  <a:lnTo>
                    <a:pt x="8" y="106"/>
                  </a:lnTo>
                  <a:lnTo>
                    <a:pt x="8" y="112"/>
                  </a:lnTo>
                  <a:lnTo>
                    <a:pt x="8" y="111"/>
                  </a:lnTo>
                  <a:lnTo>
                    <a:pt x="8" y="132"/>
                  </a:lnTo>
                  <a:lnTo>
                    <a:pt x="8" y="129"/>
                  </a:lnTo>
                  <a:lnTo>
                    <a:pt x="8" y="152"/>
                  </a:lnTo>
                  <a:lnTo>
                    <a:pt x="8" y="148"/>
                  </a:lnTo>
                  <a:lnTo>
                    <a:pt x="9" y="150"/>
                  </a:lnTo>
                  <a:lnTo>
                    <a:pt x="9" y="161"/>
                  </a:lnTo>
                  <a:lnTo>
                    <a:pt x="9" y="132"/>
                  </a:lnTo>
                  <a:lnTo>
                    <a:pt x="9" y="157"/>
                  </a:lnTo>
                  <a:lnTo>
                    <a:pt x="9" y="158"/>
                  </a:lnTo>
                  <a:lnTo>
                    <a:pt x="9" y="136"/>
                  </a:lnTo>
                  <a:lnTo>
                    <a:pt x="9" y="147"/>
                  </a:lnTo>
                  <a:lnTo>
                    <a:pt x="9" y="147"/>
                  </a:lnTo>
                  <a:lnTo>
                    <a:pt x="9" y="152"/>
                  </a:lnTo>
                  <a:lnTo>
                    <a:pt x="9" y="140"/>
                  </a:lnTo>
                  <a:lnTo>
                    <a:pt x="9" y="129"/>
                  </a:lnTo>
                  <a:lnTo>
                    <a:pt x="9" y="132"/>
                  </a:lnTo>
                  <a:lnTo>
                    <a:pt x="9" y="114"/>
                  </a:lnTo>
                  <a:lnTo>
                    <a:pt x="10" y="112"/>
                  </a:lnTo>
                  <a:lnTo>
                    <a:pt x="10" y="90"/>
                  </a:lnTo>
                  <a:lnTo>
                    <a:pt x="10" y="102"/>
                  </a:lnTo>
                  <a:lnTo>
                    <a:pt x="10" y="101"/>
                  </a:lnTo>
                  <a:lnTo>
                    <a:pt x="10" y="116"/>
                  </a:lnTo>
                  <a:lnTo>
                    <a:pt x="10" y="111"/>
                  </a:lnTo>
                  <a:lnTo>
                    <a:pt x="10" y="114"/>
                  </a:lnTo>
                  <a:lnTo>
                    <a:pt x="10" y="132"/>
                  </a:lnTo>
                  <a:lnTo>
                    <a:pt x="10" y="112"/>
                  </a:lnTo>
                  <a:lnTo>
                    <a:pt x="10" y="129"/>
                  </a:lnTo>
                  <a:lnTo>
                    <a:pt x="11" y="128"/>
                  </a:lnTo>
                  <a:lnTo>
                    <a:pt x="11" y="120"/>
                  </a:lnTo>
                  <a:lnTo>
                    <a:pt x="11" y="144"/>
                  </a:lnTo>
                  <a:lnTo>
                    <a:pt x="11" y="147"/>
                  </a:lnTo>
                  <a:lnTo>
                    <a:pt x="11" y="169"/>
                  </a:lnTo>
                  <a:lnTo>
                    <a:pt x="11" y="166"/>
                  </a:lnTo>
                  <a:lnTo>
                    <a:pt x="11" y="200"/>
                  </a:lnTo>
                  <a:lnTo>
                    <a:pt x="11" y="200"/>
                  </a:lnTo>
                  <a:lnTo>
                    <a:pt x="11" y="216"/>
                  </a:lnTo>
                  <a:lnTo>
                    <a:pt x="11" y="191"/>
                  </a:lnTo>
                  <a:lnTo>
                    <a:pt x="11" y="215"/>
                  </a:lnTo>
                  <a:lnTo>
                    <a:pt x="13" y="209"/>
                  </a:lnTo>
                  <a:lnTo>
                    <a:pt x="13" y="220"/>
                  </a:lnTo>
                  <a:lnTo>
                    <a:pt x="13" y="194"/>
                  </a:lnTo>
                  <a:lnTo>
                    <a:pt x="13" y="216"/>
                  </a:lnTo>
                  <a:lnTo>
                    <a:pt x="13" y="220"/>
                  </a:lnTo>
                  <a:lnTo>
                    <a:pt x="13" y="230"/>
                  </a:lnTo>
                  <a:lnTo>
                    <a:pt x="13" y="204"/>
                  </a:lnTo>
                  <a:lnTo>
                    <a:pt x="13" y="203"/>
                  </a:lnTo>
                  <a:lnTo>
                    <a:pt x="13" y="205"/>
                  </a:lnTo>
                  <a:lnTo>
                    <a:pt x="13" y="184"/>
                  </a:lnTo>
                  <a:lnTo>
                    <a:pt x="13" y="184"/>
                  </a:lnTo>
                  <a:lnTo>
                    <a:pt x="13" y="162"/>
                  </a:lnTo>
                  <a:lnTo>
                    <a:pt x="13" y="166"/>
                  </a:lnTo>
                  <a:lnTo>
                    <a:pt x="14" y="170"/>
                  </a:lnTo>
                  <a:lnTo>
                    <a:pt x="14" y="127"/>
                  </a:lnTo>
                  <a:lnTo>
                    <a:pt x="14" y="129"/>
                  </a:lnTo>
                  <a:lnTo>
                    <a:pt x="14" y="127"/>
                  </a:lnTo>
                  <a:lnTo>
                    <a:pt x="14" y="128"/>
                  </a:lnTo>
                  <a:lnTo>
                    <a:pt x="14" y="115"/>
                  </a:lnTo>
                  <a:lnTo>
                    <a:pt x="14" y="118"/>
                  </a:lnTo>
                  <a:lnTo>
                    <a:pt x="14" y="118"/>
                  </a:lnTo>
                  <a:lnTo>
                    <a:pt x="14" y="120"/>
                  </a:lnTo>
                  <a:lnTo>
                    <a:pt x="14" y="99"/>
                  </a:lnTo>
                  <a:lnTo>
                    <a:pt x="14" y="101"/>
                  </a:lnTo>
                  <a:lnTo>
                    <a:pt x="15" y="99"/>
                  </a:lnTo>
                  <a:lnTo>
                    <a:pt x="15" y="110"/>
                  </a:lnTo>
                  <a:lnTo>
                    <a:pt x="15" y="97"/>
                  </a:lnTo>
                  <a:lnTo>
                    <a:pt x="15" y="99"/>
                  </a:lnTo>
                  <a:lnTo>
                    <a:pt x="15" y="102"/>
                  </a:lnTo>
                  <a:lnTo>
                    <a:pt x="15" y="92"/>
                  </a:lnTo>
                  <a:lnTo>
                    <a:pt x="15" y="94"/>
                  </a:lnTo>
                  <a:lnTo>
                    <a:pt x="15" y="90"/>
                  </a:lnTo>
                  <a:lnTo>
                    <a:pt x="15" y="110"/>
                  </a:lnTo>
                  <a:lnTo>
                    <a:pt x="15" y="77"/>
                  </a:lnTo>
                  <a:lnTo>
                    <a:pt x="15" y="102"/>
                  </a:lnTo>
                  <a:lnTo>
                    <a:pt x="15" y="109"/>
                  </a:lnTo>
                  <a:lnTo>
                    <a:pt x="15" y="92"/>
                  </a:lnTo>
                  <a:lnTo>
                    <a:pt x="17" y="89"/>
                  </a:lnTo>
                  <a:lnTo>
                    <a:pt x="17" y="90"/>
                  </a:lnTo>
                  <a:lnTo>
                    <a:pt x="17" y="50"/>
                  </a:lnTo>
                  <a:lnTo>
                    <a:pt x="17" y="48"/>
                  </a:lnTo>
                  <a:lnTo>
                    <a:pt x="17" y="51"/>
                  </a:lnTo>
                  <a:lnTo>
                    <a:pt x="17" y="39"/>
                  </a:lnTo>
                  <a:lnTo>
                    <a:pt x="17" y="50"/>
                  </a:lnTo>
                  <a:lnTo>
                    <a:pt x="17" y="48"/>
                  </a:lnTo>
                  <a:lnTo>
                    <a:pt x="17" y="57"/>
                  </a:lnTo>
                  <a:lnTo>
                    <a:pt x="17" y="47"/>
                  </a:lnTo>
                  <a:lnTo>
                    <a:pt x="17" y="52"/>
                  </a:lnTo>
                  <a:lnTo>
                    <a:pt x="17" y="50"/>
                  </a:lnTo>
                  <a:lnTo>
                    <a:pt x="17" y="51"/>
                  </a:lnTo>
                  <a:lnTo>
                    <a:pt x="17" y="26"/>
                  </a:lnTo>
                  <a:lnTo>
                    <a:pt x="17" y="38"/>
                  </a:lnTo>
                  <a:lnTo>
                    <a:pt x="18" y="39"/>
                  </a:lnTo>
                  <a:lnTo>
                    <a:pt x="18" y="50"/>
                  </a:lnTo>
                  <a:lnTo>
                    <a:pt x="18" y="38"/>
                  </a:lnTo>
                  <a:lnTo>
                    <a:pt x="18" y="43"/>
                  </a:lnTo>
                  <a:lnTo>
                    <a:pt x="18" y="43"/>
                  </a:lnTo>
                  <a:lnTo>
                    <a:pt x="18" y="59"/>
                  </a:lnTo>
                  <a:lnTo>
                    <a:pt x="18" y="31"/>
                  </a:lnTo>
                  <a:lnTo>
                    <a:pt x="18" y="57"/>
                  </a:lnTo>
                  <a:lnTo>
                    <a:pt x="18" y="59"/>
                  </a:lnTo>
                  <a:lnTo>
                    <a:pt x="18" y="65"/>
                  </a:lnTo>
                  <a:lnTo>
                    <a:pt x="18" y="50"/>
                  </a:lnTo>
                  <a:lnTo>
                    <a:pt x="18" y="55"/>
                  </a:lnTo>
                  <a:lnTo>
                    <a:pt x="19" y="56"/>
                  </a:lnTo>
                  <a:lnTo>
                    <a:pt x="19" y="65"/>
                  </a:lnTo>
                  <a:lnTo>
                    <a:pt x="19" y="38"/>
                  </a:lnTo>
                  <a:lnTo>
                    <a:pt x="19" y="42"/>
                  </a:lnTo>
                  <a:lnTo>
                    <a:pt x="19" y="43"/>
                  </a:lnTo>
                  <a:lnTo>
                    <a:pt x="19" y="35"/>
                  </a:lnTo>
                  <a:lnTo>
                    <a:pt x="19" y="39"/>
                  </a:lnTo>
                  <a:lnTo>
                    <a:pt x="19" y="37"/>
                  </a:lnTo>
                  <a:lnTo>
                    <a:pt x="19" y="19"/>
                  </a:lnTo>
                  <a:lnTo>
                    <a:pt x="19" y="50"/>
                  </a:lnTo>
                  <a:lnTo>
                    <a:pt x="19" y="50"/>
                  </a:lnTo>
                  <a:lnTo>
                    <a:pt x="19" y="57"/>
                  </a:lnTo>
                  <a:lnTo>
                    <a:pt x="19" y="35"/>
                  </a:lnTo>
                  <a:lnTo>
                    <a:pt x="19" y="40"/>
                  </a:lnTo>
                  <a:lnTo>
                    <a:pt x="21" y="42"/>
                  </a:lnTo>
                  <a:lnTo>
                    <a:pt x="21" y="80"/>
                  </a:lnTo>
                  <a:lnTo>
                    <a:pt x="21" y="77"/>
                  </a:lnTo>
                  <a:lnTo>
                    <a:pt x="21" y="122"/>
                  </a:lnTo>
                  <a:lnTo>
                    <a:pt x="21" y="123"/>
                  </a:lnTo>
                  <a:lnTo>
                    <a:pt x="21" y="135"/>
                  </a:lnTo>
                  <a:lnTo>
                    <a:pt x="21" y="118"/>
                  </a:lnTo>
                  <a:lnTo>
                    <a:pt x="21" y="123"/>
                  </a:lnTo>
                  <a:lnTo>
                    <a:pt x="21" y="120"/>
                  </a:lnTo>
                  <a:lnTo>
                    <a:pt x="21" y="129"/>
                  </a:lnTo>
                  <a:lnTo>
                    <a:pt x="21" y="126"/>
                  </a:lnTo>
                  <a:lnTo>
                    <a:pt x="22" y="128"/>
                  </a:lnTo>
                  <a:lnTo>
                    <a:pt x="22" y="132"/>
                  </a:lnTo>
                  <a:lnTo>
                    <a:pt x="22" y="115"/>
                  </a:lnTo>
                  <a:lnTo>
                    <a:pt x="22" y="132"/>
                  </a:lnTo>
                  <a:lnTo>
                    <a:pt x="22" y="133"/>
                  </a:lnTo>
                  <a:lnTo>
                    <a:pt x="22" y="123"/>
                  </a:lnTo>
                  <a:lnTo>
                    <a:pt x="22" y="152"/>
                  </a:lnTo>
                  <a:lnTo>
                    <a:pt x="22" y="153"/>
                  </a:lnTo>
                  <a:lnTo>
                    <a:pt x="22" y="188"/>
                  </a:lnTo>
                  <a:lnTo>
                    <a:pt x="22" y="173"/>
                  </a:lnTo>
                  <a:lnTo>
                    <a:pt x="23" y="178"/>
                  </a:lnTo>
                  <a:lnTo>
                    <a:pt x="23" y="202"/>
                  </a:lnTo>
                  <a:lnTo>
                    <a:pt x="23" y="186"/>
                  </a:lnTo>
                  <a:lnTo>
                    <a:pt x="23" y="183"/>
                  </a:lnTo>
                  <a:lnTo>
                    <a:pt x="23" y="184"/>
                  </a:lnTo>
                  <a:lnTo>
                    <a:pt x="23" y="156"/>
                  </a:lnTo>
                  <a:lnTo>
                    <a:pt x="23" y="154"/>
                  </a:lnTo>
                  <a:lnTo>
                    <a:pt x="23" y="105"/>
                  </a:lnTo>
                  <a:lnTo>
                    <a:pt x="23" y="106"/>
                  </a:lnTo>
                  <a:lnTo>
                    <a:pt x="23" y="111"/>
                  </a:lnTo>
                  <a:lnTo>
                    <a:pt x="23" y="98"/>
                  </a:lnTo>
                  <a:lnTo>
                    <a:pt x="23" y="106"/>
                  </a:lnTo>
                  <a:lnTo>
                    <a:pt x="25" y="105"/>
                  </a:lnTo>
                  <a:lnTo>
                    <a:pt x="25" y="110"/>
                  </a:lnTo>
                  <a:lnTo>
                    <a:pt x="25" y="94"/>
                  </a:lnTo>
                  <a:lnTo>
                    <a:pt x="25" y="103"/>
                  </a:lnTo>
                  <a:lnTo>
                    <a:pt x="25" y="103"/>
                  </a:lnTo>
                  <a:lnTo>
                    <a:pt x="25" y="56"/>
                  </a:lnTo>
                  <a:lnTo>
                    <a:pt x="25" y="59"/>
                  </a:lnTo>
                  <a:lnTo>
                    <a:pt x="25" y="57"/>
                  </a:lnTo>
                  <a:lnTo>
                    <a:pt x="25" y="77"/>
                  </a:lnTo>
                  <a:lnTo>
                    <a:pt x="25" y="73"/>
                  </a:lnTo>
                  <a:lnTo>
                    <a:pt x="25" y="65"/>
                  </a:lnTo>
                  <a:lnTo>
                    <a:pt x="25" y="103"/>
                  </a:lnTo>
                  <a:lnTo>
                    <a:pt x="25" y="102"/>
                  </a:lnTo>
                  <a:lnTo>
                    <a:pt x="26" y="103"/>
                  </a:lnTo>
                  <a:lnTo>
                    <a:pt x="26" y="99"/>
                  </a:lnTo>
                  <a:lnTo>
                    <a:pt x="26" y="132"/>
                  </a:lnTo>
                  <a:lnTo>
                    <a:pt x="26" y="133"/>
                  </a:lnTo>
                  <a:lnTo>
                    <a:pt x="26" y="145"/>
                  </a:lnTo>
                  <a:lnTo>
                    <a:pt x="26" y="129"/>
                  </a:lnTo>
                  <a:lnTo>
                    <a:pt x="26" y="139"/>
                  </a:lnTo>
                  <a:lnTo>
                    <a:pt x="26" y="137"/>
                  </a:lnTo>
                  <a:lnTo>
                    <a:pt x="26" y="141"/>
                  </a:lnTo>
                  <a:lnTo>
                    <a:pt x="26" y="131"/>
                  </a:lnTo>
                  <a:lnTo>
                    <a:pt x="26" y="133"/>
                  </a:lnTo>
                  <a:lnTo>
                    <a:pt x="27" y="135"/>
                  </a:lnTo>
                  <a:lnTo>
                    <a:pt x="27" y="136"/>
                  </a:lnTo>
                  <a:lnTo>
                    <a:pt x="27" y="118"/>
                  </a:lnTo>
                  <a:lnTo>
                    <a:pt x="27" y="129"/>
                  </a:lnTo>
                  <a:lnTo>
                    <a:pt x="27" y="128"/>
                  </a:lnTo>
                  <a:lnTo>
                    <a:pt x="27" y="129"/>
                  </a:lnTo>
                  <a:lnTo>
                    <a:pt x="27" y="97"/>
                  </a:lnTo>
                  <a:lnTo>
                    <a:pt x="27" y="103"/>
                  </a:lnTo>
                  <a:lnTo>
                    <a:pt x="27" y="107"/>
                  </a:lnTo>
                  <a:lnTo>
                    <a:pt x="27" y="109"/>
                  </a:lnTo>
                  <a:lnTo>
                    <a:pt x="27" y="95"/>
                  </a:lnTo>
                  <a:lnTo>
                    <a:pt x="27" y="97"/>
                  </a:lnTo>
                  <a:lnTo>
                    <a:pt x="27" y="94"/>
                  </a:lnTo>
                  <a:lnTo>
                    <a:pt x="27" y="74"/>
                  </a:lnTo>
                  <a:lnTo>
                    <a:pt x="27" y="85"/>
                  </a:lnTo>
                  <a:lnTo>
                    <a:pt x="28" y="80"/>
                  </a:lnTo>
                  <a:lnTo>
                    <a:pt x="28" y="82"/>
                  </a:lnTo>
                  <a:lnTo>
                    <a:pt x="28" y="48"/>
                  </a:lnTo>
                  <a:lnTo>
                    <a:pt x="28" y="50"/>
                  </a:lnTo>
                  <a:lnTo>
                    <a:pt x="28" y="0"/>
                  </a:lnTo>
                  <a:lnTo>
                    <a:pt x="28" y="1"/>
                  </a:lnTo>
                  <a:lnTo>
                    <a:pt x="28" y="27"/>
                  </a:lnTo>
                  <a:lnTo>
                    <a:pt x="28" y="22"/>
                  </a:lnTo>
                  <a:lnTo>
                    <a:pt x="28" y="50"/>
                  </a:lnTo>
                  <a:lnTo>
                    <a:pt x="28" y="21"/>
                  </a:lnTo>
                  <a:lnTo>
                    <a:pt x="28" y="47"/>
                  </a:lnTo>
                  <a:lnTo>
                    <a:pt x="30" y="47"/>
                  </a:lnTo>
                  <a:lnTo>
                    <a:pt x="30" y="22"/>
                  </a:lnTo>
                  <a:lnTo>
                    <a:pt x="30" y="31"/>
                  </a:lnTo>
                  <a:lnTo>
                    <a:pt x="30" y="35"/>
                  </a:lnTo>
                  <a:lnTo>
                    <a:pt x="30" y="56"/>
                  </a:lnTo>
                  <a:lnTo>
                    <a:pt x="30" y="54"/>
                  </a:lnTo>
                  <a:lnTo>
                    <a:pt x="30" y="54"/>
                  </a:lnTo>
                  <a:lnTo>
                    <a:pt x="30" y="47"/>
                  </a:lnTo>
                  <a:lnTo>
                    <a:pt x="30" y="86"/>
                  </a:lnTo>
                  <a:lnTo>
                    <a:pt x="30" y="89"/>
                  </a:lnTo>
                  <a:lnTo>
                    <a:pt x="30" y="95"/>
                  </a:lnTo>
                  <a:lnTo>
                    <a:pt x="30" y="80"/>
                  </a:lnTo>
                  <a:lnTo>
                    <a:pt x="30" y="90"/>
                  </a:lnTo>
                  <a:lnTo>
                    <a:pt x="31" y="86"/>
                  </a:lnTo>
                  <a:lnTo>
                    <a:pt x="31" y="103"/>
                  </a:lnTo>
                  <a:lnTo>
                    <a:pt x="31" y="101"/>
                  </a:lnTo>
                  <a:lnTo>
                    <a:pt x="31" y="102"/>
                  </a:lnTo>
                  <a:lnTo>
                    <a:pt x="31" y="114"/>
                  </a:lnTo>
                  <a:lnTo>
                    <a:pt x="31" y="9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52" name="Freeform 25"/>
            <p:cNvSpPr>
              <a:spLocks/>
            </p:cNvSpPr>
            <p:nvPr/>
          </p:nvSpPr>
          <p:spPr bwMode="auto">
            <a:xfrm>
              <a:off x="6529388" y="3919538"/>
              <a:ext cx="52388" cy="530225"/>
            </a:xfrm>
            <a:custGeom>
              <a:avLst/>
              <a:gdLst>
                <a:gd name="T0" fmla="*/ 0 w 33"/>
                <a:gd name="T1" fmla="*/ 314 h 334"/>
                <a:gd name="T2" fmla="*/ 0 w 33"/>
                <a:gd name="T3" fmla="*/ 319 h 334"/>
                <a:gd name="T4" fmla="*/ 1 w 33"/>
                <a:gd name="T5" fmla="*/ 296 h 334"/>
                <a:gd name="T6" fmla="*/ 1 w 33"/>
                <a:gd name="T7" fmla="*/ 245 h 334"/>
                <a:gd name="T8" fmla="*/ 3 w 33"/>
                <a:gd name="T9" fmla="*/ 220 h 334"/>
                <a:gd name="T10" fmla="*/ 3 w 33"/>
                <a:gd name="T11" fmla="*/ 228 h 334"/>
                <a:gd name="T12" fmla="*/ 3 w 33"/>
                <a:gd name="T13" fmla="*/ 258 h 334"/>
                <a:gd name="T14" fmla="*/ 4 w 33"/>
                <a:gd name="T15" fmla="*/ 250 h 334"/>
                <a:gd name="T16" fmla="*/ 4 w 33"/>
                <a:gd name="T17" fmla="*/ 237 h 334"/>
                <a:gd name="T18" fmla="*/ 5 w 33"/>
                <a:gd name="T19" fmla="*/ 250 h 334"/>
                <a:gd name="T20" fmla="*/ 5 w 33"/>
                <a:gd name="T21" fmla="*/ 226 h 334"/>
                <a:gd name="T22" fmla="*/ 5 w 33"/>
                <a:gd name="T23" fmla="*/ 144 h 334"/>
                <a:gd name="T24" fmla="*/ 6 w 33"/>
                <a:gd name="T25" fmla="*/ 138 h 334"/>
                <a:gd name="T26" fmla="*/ 6 w 33"/>
                <a:gd name="T27" fmla="*/ 116 h 334"/>
                <a:gd name="T28" fmla="*/ 8 w 33"/>
                <a:gd name="T29" fmla="*/ 157 h 334"/>
                <a:gd name="T30" fmla="*/ 8 w 33"/>
                <a:gd name="T31" fmla="*/ 197 h 334"/>
                <a:gd name="T32" fmla="*/ 9 w 33"/>
                <a:gd name="T33" fmla="*/ 169 h 334"/>
                <a:gd name="T34" fmla="*/ 9 w 33"/>
                <a:gd name="T35" fmla="*/ 209 h 334"/>
                <a:gd name="T36" fmla="*/ 10 w 33"/>
                <a:gd name="T37" fmla="*/ 213 h 334"/>
                <a:gd name="T38" fmla="*/ 10 w 33"/>
                <a:gd name="T39" fmla="*/ 239 h 334"/>
                <a:gd name="T40" fmla="*/ 12 w 33"/>
                <a:gd name="T41" fmla="*/ 220 h 334"/>
                <a:gd name="T42" fmla="*/ 12 w 33"/>
                <a:gd name="T43" fmla="*/ 161 h 334"/>
                <a:gd name="T44" fmla="*/ 12 w 33"/>
                <a:gd name="T45" fmla="*/ 167 h 334"/>
                <a:gd name="T46" fmla="*/ 13 w 33"/>
                <a:gd name="T47" fmla="*/ 191 h 334"/>
                <a:gd name="T48" fmla="*/ 13 w 33"/>
                <a:gd name="T49" fmla="*/ 156 h 334"/>
                <a:gd name="T50" fmla="*/ 13 w 33"/>
                <a:gd name="T51" fmla="*/ 98 h 334"/>
                <a:gd name="T52" fmla="*/ 14 w 33"/>
                <a:gd name="T53" fmla="*/ 106 h 334"/>
                <a:gd name="T54" fmla="*/ 14 w 33"/>
                <a:gd name="T55" fmla="*/ 93 h 334"/>
                <a:gd name="T56" fmla="*/ 16 w 33"/>
                <a:gd name="T57" fmla="*/ 112 h 334"/>
                <a:gd name="T58" fmla="*/ 16 w 33"/>
                <a:gd name="T59" fmla="*/ 115 h 334"/>
                <a:gd name="T60" fmla="*/ 17 w 33"/>
                <a:gd name="T61" fmla="*/ 35 h 334"/>
                <a:gd name="T62" fmla="*/ 17 w 33"/>
                <a:gd name="T63" fmla="*/ 6 h 334"/>
                <a:gd name="T64" fmla="*/ 17 w 33"/>
                <a:gd name="T65" fmla="*/ 35 h 334"/>
                <a:gd name="T66" fmla="*/ 18 w 33"/>
                <a:gd name="T67" fmla="*/ 18 h 334"/>
                <a:gd name="T68" fmla="*/ 18 w 33"/>
                <a:gd name="T69" fmla="*/ 49 h 334"/>
                <a:gd name="T70" fmla="*/ 20 w 33"/>
                <a:gd name="T71" fmla="*/ 6 h 334"/>
                <a:gd name="T72" fmla="*/ 20 w 33"/>
                <a:gd name="T73" fmla="*/ 23 h 334"/>
                <a:gd name="T74" fmla="*/ 20 w 33"/>
                <a:gd name="T75" fmla="*/ 2 h 334"/>
                <a:gd name="T76" fmla="*/ 21 w 33"/>
                <a:gd name="T77" fmla="*/ 89 h 334"/>
                <a:gd name="T78" fmla="*/ 21 w 33"/>
                <a:gd name="T79" fmla="*/ 140 h 334"/>
                <a:gd name="T80" fmla="*/ 22 w 33"/>
                <a:gd name="T81" fmla="*/ 131 h 334"/>
                <a:gd name="T82" fmla="*/ 22 w 33"/>
                <a:gd name="T83" fmla="*/ 141 h 334"/>
                <a:gd name="T84" fmla="*/ 24 w 33"/>
                <a:gd name="T85" fmla="*/ 140 h 334"/>
                <a:gd name="T86" fmla="*/ 24 w 33"/>
                <a:gd name="T87" fmla="*/ 201 h 334"/>
                <a:gd name="T88" fmla="*/ 24 w 33"/>
                <a:gd name="T89" fmla="*/ 162 h 334"/>
                <a:gd name="T90" fmla="*/ 25 w 33"/>
                <a:gd name="T91" fmla="*/ 133 h 334"/>
                <a:gd name="T92" fmla="*/ 25 w 33"/>
                <a:gd name="T93" fmla="*/ 99 h 334"/>
                <a:gd name="T94" fmla="*/ 26 w 33"/>
                <a:gd name="T95" fmla="*/ 101 h 334"/>
                <a:gd name="T96" fmla="*/ 26 w 33"/>
                <a:gd name="T97" fmla="*/ 146 h 334"/>
                <a:gd name="T98" fmla="*/ 27 w 33"/>
                <a:gd name="T99" fmla="*/ 161 h 334"/>
                <a:gd name="T100" fmla="*/ 27 w 33"/>
                <a:gd name="T101" fmla="*/ 136 h 334"/>
                <a:gd name="T102" fmla="*/ 27 w 33"/>
                <a:gd name="T103" fmla="*/ 176 h 334"/>
                <a:gd name="T104" fmla="*/ 29 w 33"/>
                <a:gd name="T105" fmla="*/ 221 h 334"/>
                <a:gd name="T106" fmla="*/ 29 w 33"/>
                <a:gd name="T107" fmla="*/ 273 h 334"/>
                <a:gd name="T108" fmla="*/ 30 w 33"/>
                <a:gd name="T109" fmla="*/ 266 h 334"/>
                <a:gd name="T110" fmla="*/ 30 w 33"/>
                <a:gd name="T111" fmla="*/ 273 h 334"/>
                <a:gd name="T112" fmla="*/ 31 w 33"/>
                <a:gd name="T113" fmla="*/ 283 h 334"/>
                <a:gd name="T114" fmla="*/ 31 w 33"/>
                <a:gd name="T115" fmla="*/ 184 h 334"/>
                <a:gd name="T116" fmla="*/ 31 w 33"/>
                <a:gd name="T117" fmla="*/ 196 h 334"/>
                <a:gd name="T118" fmla="*/ 33 w 33"/>
                <a:gd name="T119" fmla="*/ 17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34">
                  <a:moveTo>
                    <a:pt x="0" y="311"/>
                  </a:moveTo>
                  <a:lnTo>
                    <a:pt x="0" y="311"/>
                  </a:lnTo>
                  <a:lnTo>
                    <a:pt x="0" y="324"/>
                  </a:lnTo>
                  <a:lnTo>
                    <a:pt x="0" y="302"/>
                  </a:lnTo>
                  <a:lnTo>
                    <a:pt x="0" y="314"/>
                  </a:lnTo>
                  <a:lnTo>
                    <a:pt x="0" y="317"/>
                  </a:lnTo>
                  <a:lnTo>
                    <a:pt x="0" y="314"/>
                  </a:lnTo>
                  <a:lnTo>
                    <a:pt x="0" y="334"/>
                  </a:lnTo>
                  <a:lnTo>
                    <a:pt x="0" y="331"/>
                  </a:lnTo>
                  <a:lnTo>
                    <a:pt x="0" y="319"/>
                  </a:lnTo>
                  <a:lnTo>
                    <a:pt x="0" y="332"/>
                  </a:lnTo>
                  <a:lnTo>
                    <a:pt x="1" y="328"/>
                  </a:lnTo>
                  <a:lnTo>
                    <a:pt x="1" y="334"/>
                  </a:lnTo>
                  <a:lnTo>
                    <a:pt x="1" y="294"/>
                  </a:lnTo>
                  <a:lnTo>
                    <a:pt x="1" y="296"/>
                  </a:lnTo>
                  <a:lnTo>
                    <a:pt x="1" y="290"/>
                  </a:lnTo>
                  <a:lnTo>
                    <a:pt x="1" y="294"/>
                  </a:lnTo>
                  <a:lnTo>
                    <a:pt x="1" y="237"/>
                  </a:lnTo>
                  <a:lnTo>
                    <a:pt x="1" y="239"/>
                  </a:lnTo>
                  <a:lnTo>
                    <a:pt x="1" y="245"/>
                  </a:lnTo>
                  <a:lnTo>
                    <a:pt x="1" y="230"/>
                  </a:lnTo>
                  <a:lnTo>
                    <a:pt x="3" y="228"/>
                  </a:lnTo>
                  <a:lnTo>
                    <a:pt x="3" y="208"/>
                  </a:lnTo>
                  <a:lnTo>
                    <a:pt x="3" y="224"/>
                  </a:lnTo>
                  <a:lnTo>
                    <a:pt x="3" y="220"/>
                  </a:lnTo>
                  <a:lnTo>
                    <a:pt x="3" y="233"/>
                  </a:lnTo>
                  <a:lnTo>
                    <a:pt x="3" y="228"/>
                  </a:lnTo>
                  <a:lnTo>
                    <a:pt x="3" y="230"/>
                  </a:lnTo>
                  <a:lnTo>
                    <a:pt x="3" y="247"/>
                  </a:lnTo>
                  <a:lnTo>
                    <a:pt x="3" y="228"/>
                  </a:lnTo>
                  <a:lnTo>
                    <a:pt x="3" y="242"/>
                  </a:lnTo>
                  <a:lnTo>
                    <a:pt x="3" y="246"/>
                  </a:lnTo>
                  <a:lnTo>
                    <a:pt x="3" y="259"/>
                  </a:lnTo>
                  <a:lnTo>
                    <a:pt x="3" y="230"/>
                  </a:lnTo>
                  <a:lnTo>
                    <a:pt x="3" y="258"/>
                  </a:lnTo>
                  <a:lnTo>
                    <a:pt x="4" y="260"/>
                  </a:lnTo>
                  <a:lnTo>
                    <a:pt x="4" y="266"/>
                  </a:lnTo>
                  <a:lnTo>
                    <a:pt x="4" y="245"/>
                  </a:lnTo>
                  <a:lnTo>
                    <a:pt x="4" y="251"/>
                  </a:lnTo>
                  <a:lnTo>
                    <a:pt x="4" y="250"/>
                  </a:lnTo>
                  <a:lnTo>
                    <a:pt x="4" y="255"/>
                  </a:lnTo>
                  <a:lnTo>
                    <a:pt x="4" y="222"/>
                  </a:lnTo>
                  <a:lnTo>
                    <a:pt x="4" y="225"/>
                  </a:lnTo>
                  <a:lnTo>
                    <a:pt x="4" y="208"/>
                  </a:lnTo>
                  <a:lnTo>
                    <a:pt x="4" y="237"/>
                  </a:lnTo>
                  <a:lnTo>
                    <a:pt x="4" y="237"/>
                  </a:lnTo>
                  <a:lnTo>
                    <a:pt x="4" y="268"/>
                  </a:lnTo>
                  <a:lnTo>
                    <a:pt x="5" y="268"/>
                  </a:lnTo>
                  <a:lnTo>
                    <a:pt x="5" y="289"/>
                  </a:lnTo>
                  <a:lnTo>
                    <a:pt x="5" y="250"/>
                  </a:lnTo>
                  <a:lnTo>
                    <a:pt x="5" y="254"/>
                  </a:lnTo>
                  <a:lnTo>
                    <a:pt x="5" y="258"/>
                  </a:lnTo>
                  <a:lnTo>
                    <a:pt x="5" y="259"/>
                  </a:lnTo>
                  <a:lnTo>
                    <a:pt x="5" y="230"/>
                  </a:lnTo>
                  <a:lnTo>
                    <a:pt x="5" y="226"/>
                  </a:lnTo>
                  <a:lnTo>
                    <a:pt x="5" y="165"/>
                  </a:lnTo>
                  <a:lnTo>
                    <a:pt x="5" y="167"/>
                  </a:lnTo>
                  <a:lnTo>
                    <a:pt x="5" y="165"/>
                  </a:lnTo>
                  <a:lnTo>
                    <a:pt x="5" y="171"/>
                  </a:lnTo>
                  <a:lnTo>
                    <a:pt x="5" y="144"/>
                  </a:lnTo>
                  <a:lnTo>
                    <a:pt x="5" y="167"/>
                  </a:lnTo>
                  <a:lnTo>
                    <a:pt x="6" y="167"/>
                  </a:lnTo>
                  <a:lnTo>
                    <a:pt x="6" y="175"/>
                  </a:lnTo>
                  <a:lnTo>
                    <a:pt x="6" y="141"/>
                  </a:lnTo>
                  <a:lnTo>
                    <a:pt x="6" y="138"/>
                  </a:lnTo>
                  <a:lnTo>
                    <a:pt x="6" y="138"/>
                  </a:lnTo>
                  <a:lnTo>
                    <a:pt x="6" y="115"/>
                  </a:lnTo>
                  <a:lnTo>
                    <a:pt x="6" y="121"/>
                  </a:lnTo>
                  <a:lnTo>
                    <a:pt x="6" y="119"/>
                  </a:lnTo>
                  <a:lnTo>
                    <a:pt x="6" y="116"/>
                  </a:lnTo>
                  <a:lnTo>
                    <a:pt x="6" y="141"/>
                  </a:lnTo>
                  <a:lnTo>
                    <a:pt x="8" y="138"/>
                  </a:lnTo>
                  <a:lnTo>
                    <a:pt x="8" y="170"/>
                  </a:lnTo>
                  <a:lnTo>
                    <a:pt x="8" y="165"/>
                  </a:lnTo>
                  <a:lnTo>
                    <a:pt x="8" y="157"/>
                  </a:lnTo>
                  <a:lnTo>
                    <a:pt x="8" y="150"/>
                  </a:lnTo>
                  <a:lnTo>
                    <a:pt x="8" y="170"/>
                  </a:lnTo>
                  <a:lnTo>
                    <a:pt x="8" y="170"/>
                  </a:lnTo>
                  <a:lnTo>
                    <a:pt x="8" y="193"/>
                  </a:lnTo>
                  <a:lnTo>
                    <a:pt x="8" y="197"/>
                  </a:lnTo>
                  <a:lnTo>
                    <a:pt x="8" y="207"/>
                  </a:lnTo>
                  <a:lnTo>
                    <a:pt x="8" y="175"/>
                  </a:lnTo>
                  <a:lnTo>
                    <a:pt x="9" y="175"/>
                  </a:lnTo>
                  <a:lnTo>
                    <a:pt x="9" y="182"/>
                  </a:lnTo>
                  <a:lnTo>
                    <a:pt x="9" y="169"/>
                  </a:lnTo>
                  <a:lnTo>
                    <a:pt x="9" y="169"/>
                  </a:lnTo>
                  <a:lnTo>
                    <a:pt x="9" y="150"/>
                  </a:lnTo>
                  <a:lnTo>
                    <a:pt x="9" y="179"/>
                  </a:lnTo>
                  <a:lnTo>
                    <a:pt x="9" y="180"/>
                  </a:lnTo>
                  <a:lnTo>
                    <a:pt x="9" y="209"/>
                  </a:lnTo>
                  <a:lnTo>
                    <a:pt x="9" y="204"/>
                  </a:lnTo>
                  <a:lnTo>
                    <a:pt x="9" y="205"/>
                  </a:lnTo>
                  <a:lnTo>
                    <a:pt x="9" y="201"/>
                  </a:lnTo>
                  <a:lnTo>
                    <a:pt x="9" y="216"/>
                  </a:lnTo>
                  <a:lnTo>
                    <a:pt x="10" y="213"/>
                  </a:lnTo>
                  <a:lnTo>
                    <a:pt x="10" y="207"/>
                  </a:lnTo>
                  <a:lnTo>
                    <a:pt x="10" y="254"/>
                  </a:lnTo>
                  <a:lnTo>
                    <a:pt x="10" y="252"/>
                  </a:lnTo>
                  <a:lnTo>
                    <a:pt x="10" y="259"/>
                  </a:lnTo>
                  <a:lnTo>
                    <a:pt x="10" y="239"/>
                  </a:lnTo>
                  <a:lnTo>
                    <a:pt x="10" y="245"/>
                  </a:lnTo>
                  <a:lnTo>
                    <a:pt x="10" y="243"/>
                  </a:lnTo>
                  <a:lnTo>
                    <a:pt x="10" y="247"/>
                  </a:lnTo>
                  <a:lnTo>
                    <a:pt x="10" y="216"/>
                  </a:lnTo>
                  <a:lnTo>
                    <a:pt x="12" y="220"/>
                  </a:lnTo>
                  <a:lnTo>
                    <a:pt x="12" y="221"/>
                  </a:lnTo>
                  <a:lnTo>
                    <a:pt x="12" y="195"/>
                  </a:lnTo>
                  <a:lnTo>
                    <a:pt x="12" y="200"/>
                  </a:lnTo>
                  <a:lnTo>
                    <a:pt x="12" y="158"/>
                  </a:lnTo>
                  <a:lnTo>
                    <a:pt x="12" y="161"/>
                  </a:lnTo>
                  <a:lnTo>
                    <a:pt x="12" y="163"/>
                  </a:lnTo>
                  <a:lnTo>
                    <a:pt x="12" y="167"/>
                  </a:lnTo>
                  <a:lnTo>
                    <a:pt x="12" y="153"/>
                  </a:lnTo>
                  <a:lnTo>
                    <a:pt x="12" y="165"/>
                  </a:lnTo>
                  <a:lnTo>
                    <a:pt x="12" y="167"/>
                  </a:lnTo>
                  <a:lnTo>
                    <a:pt x="12" y="175"/>
                  </a:lnTo>
                  <a:lnTo>
                    <a:pt x="12" y="166"/>
                  </a:lnTo>
                  <a:lnTo>
                    <a:pt x="12" y="169"/>
                  </a:lnTo>
                  <a:lnTo>
                    <a:pt x="13" y="169"/>
                  </a:lnTo>
                  <a:lnTo>
                    <a:pt x="13" y="191"/>
                  </a:lnTo>
                  <a:lnTo>
                    <a:pt x="13" y="162"/>
                  </a:lnTo>
                  <a:lnTo>
                    <a:pt x="13" y="188"/>
                  </a:lnTo>
                  <a:lnTo>
                    <a:pt x="13" y="191"/>
                  </a:lnTo>
                  <a:lnTo>
                    <a:pt x="13" y="149"/>
                  </a:lnTo>
                  <a:lnTo>
                    <a:pt x="13" y="156"/>
                  </a:lnTo>
                  <a:lnTo>
                    <a:pt x="13" y="158"/>
                  </a:lnTo>
                  <a:lnTo>
                    <a:pt x="13" y="101"/>
                  </a:lnTo>
                  <a:lnTo>
                    <a:pt x="13" y="99"/>
                  </a:lnTo>
                  <a:lnTo>
                    <a:pt x="13" y="83"/>
                  </a:lnTo>
                  <a:lnTo>
                    <a:pt x="13" y="98"/>
                  </a:lnTo>
                  <a:lnTo>
                    <a:pt x="14" y="95"/>
                  </a:lnTo>
                  <a:lnTo>
                    <a:pt x="14" y="78"/>
                  </a:lnTo>
                  <a:lnTo>
                    <a:pt x="14" y="103"/>
                  </a:lnTo>
                  <a:lnTo>
                    <a:pt x="14" y="102"/>
                  </a:lnTo>
                  <a:lnTo>
                    <a:pt x="14" y="106"/>
                  </a:lnTo>
                  <a:lnTo>
                    <a:pt x="14" y="69"/>
                  </a:lnTo>
                  <a:lnTo>
                    <a:pt x="14" y="73"/>
                  </a:lnTo>
                  <a:lnTo>
                    <a:pt x="14" y="76"/>
                  </a:lnTo>
                  <a:lnTo>
                    <a:pt x="14" y="72"/>
                  </a:lnTo>
                  <a:lnTo>
                    <a:pt x="14" y="93"/>
                  </a:lnTo>
                  <a:lnTo>
                    <a:pt x="16" y="94"/>
                  </a:lnTo>
                  <a:lnTo>
                    <a:pt x="16" y="119"/>
                  </a:lnTo>
                  <a:lnTo>
                    <a:pt x="16" y="90"/>
                  </a:lnTo>
                  <a:lnTo>
                    <a:pt x="16" y="115"/>
                  </a:lnTo>
                  <a:lnTo>
                    <a:pt x="16" y="112"/>
                  </a:lnTo>
                  <a:lnTo>
                    <a:pt x="16" y="114"/>
                  </a:lnTo>
                  <a:lnTo>
                    <a:pt x="16" y="98"/>
                  </a:lnTo>
                  <a:lnTo>
                    <a:pt x="16" y="110"/>
                  </a:lnTo>
                  <a:lnTo>
                    <a:pt x="16" y="110"/>
                  </a:lnTo>
                  <a:lnTo>
                    <a:pt x="16" y="115"/>
                  </a:lnTo>
                  <a:lnTo>
                    <a:pt x="16" y="81"/>
                  </a:lnTo>
                  <a:lnTo>
                    <a:pt x="16" y="77"/>
                  </a:lnTo>
                  <a:lnTo>
                    <a:pt x="16" y="35"/>
                  </a:lnTo>
                  <a:lnTo>
                    <a:pt x="17" y="32"/>
                  </a:lnTo>
                  <a:lnTo>
                    <a:pt x="17" y="35"/>
                  </a:lnTo>
                  <a:lnTo>
                    <a:pt x="17" y="10"/>
                  </a:lnTo>
                  <a:lnTo>
                    <a:pt x="17" y="15"/>
                  </a:lnTo>
                  <a:lnTo>
                    <a:pt x="17" y="14"/>
                  </a:lnTo>
                  <a:lnTo>
                    <a:pt x="17" y="17"/>
                  </a:lnTo>
                  <a:lnTo>
                    <a:pt x="17" y="6"/>
                  </a:lnTo>
                  <a:lnTo>
                    <a:pt x="17" y="11"/>
                  </a:lnTo>
                  <a:lnTo>
                    <a:pt x="17" y="0"/>
                  </a:lnTo>
                  <a:lnTo>
                    <a:pt x="17" y="38"/>
                  </a:lnTo>
                  <a:lnTo>
                    <a:pt x="17" y="36"/>
                  </a:lnTo>
                  <a:lnTo>
                    <a:pt x="17" y="35"/>
                  </a:lnTo>
                  <a:lnTo>
                    <a:pt x="17" y="35"/>
                  </a:lnTo>
                  <a:lnTo>
                    <a:pt x="17" y="13"/>
                  </a:lnTo>
                  <a:lnTo>
                    <a:pt x="17" y="23"/>
                  </a:lnTo>
                  <a:lnTo>
                    <a:pt x="18" y="25"/>
                  </a:lnTo>
                  <a:lnTo>
                    <a:pt x="18" y="18"/>
                  </a:lnTo>
                  <a:lnTo>
                    <a:pt x="18" y="30"/>
                  </a:lnTo>
                  <a:lnTo>
                    <a:pt x="18" y="30"/>
                  </a:lnTo>
                  <a:lnTo>
                    <a:pt x="18" y="52"/>
                  </a:lnTo>
                  <a:lnTo>
                    <a:pt x="18" y="49"/>
                  </a:lnTo>
                  <a:lnTo>
                    <a:pt x="18" y="49"/>
                  </a:lnTo>
                  <a:lnTo>
                    <a:pt x="18" y="52"/>
                  </a:lnTo>
                  <a:lnTo>
                    <a:pt x="18" y="36"/>
                  </a:lnTo>
                  <a:lnTo>
                    <a:pt x="18" y="40"/>
                  </a:lnTo>
                  <a:lnTo>
                    <a:pt x="20" y="42"/>
                  </a:lnTo>
                  <a:lnTo>
                    <a:pt x="20" y="6"/>
                  </a:lnTo>
                  <a:lnTo>
                    <a:pt x="20" y="14"/>
                  </a:lnTo>
                  <a:lnTo>
                    <a:pt x="20" y="15"/>
                  </a:lnTo>
                  <a:lnTo>
                    <a:pt x="20" y="28"/>
                  </a:lnTo>
                  <a:lnTo>
                    <a:pt x="20" y="23"/>
                  </a:lnTo>
                  <a:lnTo>
                    <a:pt x="20" y="23"/>
                  </a:lnTo>
                  <a:lnTo>
                    <a:pt x="20" y="26"/>
                  </a:lnTo>
                  <a:lnTo>
                    <a:pt x="20" y="6"/>
                  </a:lnTo>
                  <a:lnTo>
                    <a:pt x="20" y="14"/>
                  </a:lnTo>
                  <a:lnTo>
                    <a:pt x="20" y="13"/>
                  </a:lnTo>
                  <a:lnTo>
                    <a:pt x="20" y="2"/>
                  </a:lnTo>
                  <a:lnTo>
                    <a:pt x="20" y="34"/>
                  </a:lnTo>
                  <a:lnTo>
                    <a:pt x="21" y="35"/>
                  </a:lnTo>
                  <a:lnTo>
                    <a:pt x="21" y="90"/>
                  </a:lnTo>
                  <a:lnTo>
                    <a:pt x="21" y="85"/>
                  </a:lnTo>
                  <a:lnTo>
                    <a:pt x="21" y="89"/>
                  </a:lnTo>
                  <a:lnTo>
                    <a:pt x="21" y="127"/>
                  </a:lnTo>
                  <a:lnTo>
                    <a:pt x="21" y="124"/>
                  </a:lnTo>
                  <a:lnTo>
                    <a:pt x="21" y="121"/>
                  </a:lnTo>
                  <a:lnTo>
                    <a:pt x="21" y="144"/>
                  </a:lnTo>
                  <a:lnTo>
                    <a:pt x="21" y="140"/>
                  </a:lnTo>
                  <a:lnTo>
                    <a:pt x="21" y="146"/>
                  </a:lnTo>
                  <a:lnTo>
                    <a:pt x="21" y="131"/>
                  </a:lnTo>
                  <a:lnTo>
                    <a:pt x="21" y="140"/>
                  </a:lnTo>
                  <a:lnTo>
                    <a:pt x="22" y="140"/>
                  </a:lnTo>
                  <a:lnTo>
                    <a:pt x="22" y="131"/>
                  </a:lnTo>
                  <a:lnTo>
                    <a:pt x="22" y="132"/>
                  </a:lnTo>
                  <a:lnTo>
                    <a:pt x="22" y="131"/>
                  </a:lnTo>
                  <a:lnTo>
                    <a:pt x="22" y="125"/>
                  </a:lnTo>
                  <a:lnTo>
                    <a:pt x="22" y="144"/>
                  </a:lnTo>
                  <a:lnTo>
                    <a:pt x="22" y="141"/>
                  </a:lnTo>
                  <a:lnTo>
                    <a:pt x="22" y="150"/>
                  </a:lnTo>
                  <a:lnTo>
                    <a:pt x="22" y="115"/>
                  </a:lnTo>
                  <a:lnTo>
                    <a:pt x="24" y="118"/>
                  </a:lnTo>
                  <a:lnTo>
                    <a:pt x="24" y="115"/>
                  </a:lnTo>
                  <a:lnTo>
                    <a:pt x="24" y="140"/>
                  </a:lnTo>
                  <a:lnTo>
                    <a:pt x="24" y="144"/>
                  </a:lnTo>
                  <a:lnTo>
                    <a:pt x="24" y="132"/>
                  </a:lnTo>
                  <a:lnTo>
                    <a:pt x="24" y="190"/>
                  </a:lnTo>
                  <a:lnTo>
                    <a:pt x="24" y="184"/>
                  </a:lnTo>
                  <a:lnTo>
                    <a:pt x="24" y="201"/>
                  </a:lnTo>
                  <a:lnTo>
                    <a:pt x="24" y="182"/>
                  </a:lnTo>
                  <a:lnTo>
                    <a:pt x="24" y="199"/>
                  </a:lnTo>
                  <a:lnTo>
                    <a:pt x="24" y="204"/>
                  </a:lnTo>
                  <a:lnTo>
                    <a:pt x="24" y="208"/>
                  </a:lnTo>
                  <a:lnTo>
                    <a:pt x="24" y="162"/>
                  </a:lnTo>
                  <a:lnTo>
                    <a:pt x="24" y="165"/>
                  </a:lnTo>
                  <a:lnTo>
                    <a:pt x="25" y="170"/>
                  </a:lnTo>
                  <a:lnTo>
                    <a:pt x="25" y="173"/>
                  </a:lnTo>
                  <a:lnTo>
                    <a:pt x="25" y="135"/>
                  </a:lnTo>
                  <a:lnTo>
                    <a:pt x="25" y="133"/>
                  </a:lnTo>
                  <a:lnTo>
                    <a:pt x="25" y="91"/>
                  </a:lnTo>
                  <a:lnTo>
                    <a:pt x="25" y="90"/>
                  </a:lnTo>
                  <a:lnTo>
                    <a:pt x="25" y="86"/>
                  </a:lnTo>
                  <a:lnTo>
                    <a:pt x="25" y="98"/>
                  </a:lnTo>
                  <a:lnTo>
                    <a:pt x="25" y="99"/>
                  </a:lnTo>
                  <a:lnTo>
                    <a:pt x="25" y="124"/>
                  </a:lnTo>
                  <a:lnTo>
                    <a:pt x="25" y="116"/>
                  </a:lnTo>
                  <a:lnTo>
                    <a:pt x="26" y="118"/>
                  </a:lnTo>
                  <a:lnTo>
                    <a:pt x="26" y="98"/>
                  </a:lnTo>
                  <a:lnTo>
                    <a:pt x="26" y="101"/>
                  </a:lnTo>
                  <a:lnTo>
                    <a:pt x="26" y="106"/>
                  </a:lnTo>
                  <a:lnTo>
                    <a:pt x="26" y="101"/>
                  </a:lnTo>
                  <a:lnTo>
                    <a:pt x="26" y="131"/>
                  </a:lnTo>
                  <a:lnTo>
                    <a:pt x="26" y="129"/>
                  </a:lnTo>
                  <a:lnTo>
                    <a:pt x="26" y="146"/>
                  </a:lnTo>
                  <a:lnTo>
                    <a:pt x="26" y="135"/>
                  </a:lnTo>
                  <a:lnTo>
                    <a:pt x="27" y="137"/>
                  </a:lnTo>
                  <a:lnTo>
                    <a:pt x="27" y="174"/>
                  </a:lnTo>
                  <a:lnTo>
                    <a:pt x="27" y="163"/>
                  </a:lnTo>
                  <a:lnTo>
                    <a:pt x="27" y="161"/>
                  </a:lnTo>
                  <a:lnTo>
                    <a:pt x="27" y="135"/>
                  </a:lnTo>
                  <a:lnTo>
                    <a:pt x="27" y="152"/>
                  </a:lnTo>
                  <a:lnTo>
                    <a:pt x="27" y="152"/>
                  </a:lnTo>
                  <a:lnTo>
                    <a:pt x="27" y="153"/>
                  </a:lnTo>
                  <a:lnTo>
                    <a:pt x="27" y="136"/>
                  </a:lnTo>
                  <a:lnTo>
                    <a:pt x="27" y="145"/>
                  </a:lnTo>
                  <a:lnTo>
                    <a:pt x="27" y="150"/>
                  </a:lnTo>
                  <a:lnTo>
                    <a:pt x="27" y="178"/>
                  </a:lnTo>
                  <a:lnTo>
                    <a:pt x="27" y="148"/>
                  </a:lnTo>
                  <a:lnTo>
                    <a:pt x="27" y="176"/>
                  </a:lnTo>
                  <a:lnTo>
                    <a:pt x="29" y="179"/>
                  </a:lnTo>
                  <a:lnTo>
                    <a:pt x="29" y="175"/>
                  </a:lnTo>
                  <a:lnTo>
                    <a:pt x="29" y="225"/>
                  </a:lnTo>
                  <a:lnTo>
                    <a:pt x="29" y="225"/>
                  </a:lnTo>
                  <a:lnTo>
                    <a:pt x="29" y="221"/>
                  </a:lnTo>
                  <a:lnTo>
                    <a:pt x="29" y="247"/>
                  </a:lnTo>
                  <a:lnTo>
                    <a:pt x="29" y="250"/>
                  </a:lnTo>
                  <a:lnTo>
                    <a:pt x="29" y="276"/>
                  </a:lnTo>
                  <a:lnTo>
                    <a:pt x="29" y="247"/>
                  </a:lnTo>
                  <a:lnTo>
                    <a:pt x="29" y="273"/>
                  </a:lnTo>
                  <a:lnTo>
                    <a:pt x="29" y="266"/>
                  </a:lnTo>
                  <a:lnTo>
                    <a:pt x="29" y="269"/>
                  </a:lnTo>
                  <a:lnTo>
                    <a:pt x="29" y="252"/>
                  </a:lnTo>
                  <a:lnTo>
                    <a:pt x="29" y="266"/>
                  </a:lnTo>
                  <a:lnTo>
                    <a:pt x="30" y="266"/>
                  </a:lnTo>
                  <a:lnTo>
                    <a:pt x="30" y="267"/>
                  </a:lnTo>
                  <a:lnTo>
                    <a:pt x="30" y="245"/>
                  </a:lnTo>
                  <a:lnTo>
                    <a:pt x="30" y="250"/>
                  </a:lnTo>
                  <a:lnTo>
                    <a:pt x="30" y="254"/>
                  </a:lnTo>
                  <a:lnTo>
                    <a:pt x="30" y="273"/>
                  </a:lnTo>
                  <a:lnTo>
                    <a:pt x="30" y="259"/>
                  </a:lnTo>
                  <a:lnTo>
                    <a:pt x="30" y="262"/>
                  </a:lnTo>
                  <a:lnTo>
                    <a:pt x="30" y="289"/>
                  </a:lnTo>
                  <a:lnTo>
                    <a:pt x="30" y="285"/>
                  </a:lnTo>
                  <a:lnTo>
                    <a:pt x="31" y="283"/>
                  </a:lnTo>
                  <a:lnTo>
                    <a:pt x="31" y="216"/>
                  </a:lnTo>
                  <a:lnTo>
                    <a:pt x="31" y="216"/>
                  </a:lnTo>
                  <a:lnTo>
                    <a:pt x="31" y="216"/>
                  </a:lnTo>
                  <a:lnTo>
                    <a:pt x="31" y="182"/>
                  </a:lnTo>
                  <a:lnTo>
                    <a:pt x="31" y="184"/>
                  </a:lnTo>
                  <a:lnTo>
                    <a:pt x="31" y="184"/>
                  </a:lnTo>
                  <a:lnTo>
                    <a:pt x="31" y="175"/>
                  </a:lnTo>
                  <a:lnTo>
                    <a:pt x="31" y="180"/>
                  </a:lnTo>
                  <a:lnTo>
                    <a:pt x="31" y="182"/>
                  </a:lnTo>
                  <a:lnTo>
                    <a:pt x="31" y="196"/>
                  </a:lnTo>
                  <a:lnTo>
                    <a:pt x="31" y="174"/>
                  </a:lnTo>
                  <a:lnTo>
                    <a:pt x="31" y="193"/>
                  </a:lnTo>
                  <a:lnTo>
                    <a:pt x="33" y="196"/>
                  </a:lnTo>
                  <a:lnTo>
                    <a:pt x="33" y="167"/>
                  </a:lnTo>
                  <a:lnTo>
                    <a:pt x="33" y="17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53" name="Freeform 26"/>
            <p:cNvSpPr>
              <a:spLocks/>
            </p:cNvSpPr>
            <p:nvPr/>
          </p:nvSpPr>
          <p:spPr bwMode="auto">
            <a:xfrm>
              <a:off x="6477001" y="3840163"/>
              <a:ext cx="52388" cy="573088"/>
            </a:xfrm>
            <a:custGeom>
              <a:avLst/>
              <a:gdLst>
                <a:gd name="T0" fmla="*/ 0 w 33"/>
                <a:gd name="T1" fmla="*/ 194 h 361"/>
                <a:gd name="T2" fmla="*/ 2 w 33"/>
                <a:gd name="T3" fmla="*/ 126 h 361"/>
                <a:gd name="T4" fmla="*/ 2 w 33"/>
                <a:gd name="T5" fmla="*/ 158 h 361"/>
                <a:gd name="T6" fmla="*/ 3 w 33"/>
                <a:gd name="T7" fmla="*/ 188 h 361"/>
                <a:gd name="T8" fmla="*/ 3 w 33"/>
                <a:gd name="T9" fmla="*/ 177 h 361"/>
                <a:gd name="T10" fmla="*/ 3 w 33"/>
                <a:gd name="T11" fmla="*/ 137 h 361"/>
                <a:gd name="T12" fmla="*/ 4 w 33"/>
                <a:gd name="T13" fmla="*/ 88 h 361"/>
                <a:gd name="T14" fmla="*/ 4 w 33"/>
                <a:gd name="T15" fmla="*/ 71 h 361"/>
                <a:gd name="T16" fmla="*/ 4 w 33"/>
                <a:gd name="T17" fmla="*/ 33 h 361"/>
                <a:gd name="T18" fmla="*/ 5 w 33"/>
                <a:gd name="T19" fmla="*/ 44 h 361"/>
                <a:gd name="T20" fmla="*/ 5 w 33"/>
                <a:gd name="T21" fmla="*/ 105 h 361"/>
                <a:gd name="T22" fmla="*/ 7 w 33"/>
                <a:gd name="T23" fmla="*/ 88 h 361"/>
                <a:gd name="T24" fmla="*/ 7 w 33"/>
                <a:gd name="T25" fmla="*/ 99 h 361"/>
                <a:gd name="T26" fmla="*/ 8 w 33"/>
                <a:gd name="T27" fmla="*/ 166 h 361"/>
                <a:gd name="T28" fmla="*/ 8 w 33"/>
                <a:gd name="T29" fmla="*/ 186 h 361"/>
                <a:gd name="T30" fmla="*/ 8 w 33"/>
                <a:gd name="T31" fmla="*/ 111 h 361"/>
                <a:gd name="T32" fmla="*/ 9 w 33"/>
                <a:gd name="T33" fmla="*/ 115 h 361"/>
                <a:gd name="T34" fmla="*/ 9 w 33"/>
                <a:gd name="T35" fmla="*/ 182 h 361"/>
                <a:gd name="T36" fmla="*/ 11 w 33"/>
                <a:gd name="T37" fmla="*/ 157 h 361"/>
                <a:gd name="T38" fmla="*/ 11 w 33"/>
                <a:gd name="T39" fmla="*/ 115 h 361"/>
                <a:gd name="T40" fmla="*/ 12 w 33"/>
                <a:gd name="T41" fmla="*/ 162 h 361"/>
                <a:gd name="T42" fmla="*/ 12 w 33"/>
                <a:gd name="T43" fmla="*/ 203 h 361"/>
                <a:gd name="T44" fmla="*/ 12 w 33"/>
                <a:gd name="T45" fmla="*/ 223 h 361"/>
                <a:gd name="T46" fmla="*/ 13 w 33"/>
                <a:gd name="T47" fmla="*/ 182 h 361"/>
                <a:gd name="T48" fmla="*/ 13 w 33"/>
                <a:gd name="T49" fmla="*/ 182 h 361"/>
                <a:gd name="T50" fmla="*/ 13 w 33"/>
                <a:gd name="T51" fmla="*/ 183 h 361"/>
                <a:gd name="T52" fmla="*/ 15 w 33"/>
                <a:gd name="T53" fmla="*/ 173 h 361"/>
                <a:gd name="T54" fmla="*/ 15 w 33"/>
                <a:gd name="T55" fmla="*/ 207 h 361"/>
                <a:gd name="T56" fmla="*/ 16 w 33"/>
                <a:gd name="T57" fmla="*/ 207 h 361"/>
                <a:gd name="T58" fmla="*/ 16 w 33"/>
                <a:gd name="T59" fmla="*/ 211 h 361"/>
                <a:gd name="T60" fmla="*/ 16 w 33"/>
                <a:gd name="T61" fmla="*/ 202 h 361"/>
                <a:gd name="T62" fmla="*/ 17 w 33"/>
                <a:gd name="T63" fmla="*/ 212 h 361"/>
                <a:gd name="T64" fmla="*/ 17 w 33"/>
                <a:gd name="T65" fmla="*/ 179 h 361"/>
                <a:gd name="T66" fmla="*/ 19 w 33"/>
                <a:gd name="T67" fmla="*/ 165 h 361"/>
                <a:gd name="T68" fmla="*/ 19 w 33"/>
                <a:gd name="T69" fmla="*/ 34 h 361"/>
                <a:gd name="T70" fmla="*/ 20 w 33"/>
                <a:gd name="T71" fmla="*/ 16 h 361"/>
                <a:gd name="T72" fmla="*/ 20 w 33"/>
                <a:gd name="T73" fmla="*/ 6 h 361"/>
                <a:gd name="T74" fmla="*/ 20 w 33"/>
                <a:gd name="T75" fmla="*/ 5 h 361"/>
                <a:gd name="T76" fmla="*/ 21 w 33"/>
                <a:gd name="T77" fmla="*/ 61 h 361"/>
                <a:gd name="T78" fmla="*/ 21 w 33"/>
                <a:gd name="T79" fmla="*/ 173 h 361"/>
                <a:gd name="T80" fmla="*/ 22 w 33"/>
                <a:gd name="T81" fmla="*/ 217 h 361"/>
                <a:gd name="T82" fmla="*/ 22 w 33"/>
                <a:gd name="T83" fmla="*/ 310 h 361"/>
                <a:gd name="T84" fmla="*/ 24 w 33"/>
                <a:gd name="T85" fmla="*/ 339 h 361"/>
                <a:gd name="T86" fmla="*/ 24 w 33"/>
                <a:gd name="T87" fmla="*/ 329 h 361"/>
                <a:gd name="T88" fmla="*/ 24 w 33"/>
                <a:gd name="T89" fmla="*/ 306 h 361"/>
                <a:gd name="T90" fmla="*/ 25 w 33"/>
                <a:gd name="T91" fmla="*/ 309 h 361"/>
                <a:gd name="T92" fmla="*/ 25 w 33"/>
                <a:gd name="T93" fmla="*/ 336 h 361"/>
                <a:gd name="T94" fmla="*/ 26 w 33"/>
                <a:gd name="T95" fmla="*/ 241 h 361"/>
                <a:gd name="T96" fmla="*/ 26 w 33"/>
                <a:gd name="T97" fmla="*/ 217 h 361"/>
                <a:gd name="T98" fmla="*/ 28 w 33"/>
                <a:gd name="T99" fmla="*/ 226 h 361"/>
                <a:gd name="T100" fmla="*/ 28 w 33"/>
                <a:gd name="T101" fmla="*/ 242 h 361"/>
                <a:gd name="T102" fmla="*/ 28 w 33"/>
                <a:gd name="T103" fmla="*/ 232 h 361"/>
                <a:gd name="T104" fmla="*/ 29 w 33"/>
                <a:gd name="T105" fmla="*/ 215 h 361"/>
                <a:gd name="T106" fmla="*/ 29 w 33"/>
                <a:gd name="T107" fmla="*/ 168 h 361"/>
                <a:gd name="T108" fmla="*/ 29 w 33"/>
                <a:gd name="T109" fmla="*/ 183 h 361"/>
                <a:gd name="T110" fmla="*/ 30 w 33"/>
                <a:gd name="T111" fmla="*/ 187 h 361"/>
                <a:gd name="T112" fmla="*/ 30 w 33"/>
                <a:gd name="T113" fmla="*/ 182 h 361"/>
                <a:gd name="T114" fmla="*/ 32 w 33"/>
                <a:gd name="T115" fmla="*/ 174 h 361"/>
                <a:gd name="T116" fmla="*/ 32 w 33"/>
                <a:gd name="T117" fmla="*/ 266 h 361"/>
                <a:gd name="T118" fmla="*/ 33 w 33"/>
                <a:gd name="T119" fmla="*/ 36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61">
                  <a:moveTo>
                    <a:pt x="0" y="224"/>
                  </a:moveTo>
                  <a:lnTo>
                    <a:pt x="0" y="258"/>
                  </a:lnTo>
                  <a:lnTo>
                    <a:pt x="0" y="257"/>
                  </a:lnTo>
                  <a:lnTo>
                    <a:pt x="0" y="261"/>
                  </a:lnTo>
                  <a:lnTo>
                    <a:pt x="0" y="194"/>
                  </a:lnTo>
                  <a:lnTo>
                    <a:pt x="0" y="206"/>
                  </a:lnTo>
                  <a:lnTo>
                    <a:pt x="0" y="204"/>
                  </a:lnTo>
                  <a:lnTo>
                    <a:pt x="0" y="157"/>
                  </a:lnTo>
                  <a:lnTo>
                    <a:pt x="2" y="157"/>
                  </a:lnTo>
                  <a:lnTo>
                    <a:pt x="2" y="126"/>
                  </a:lnTo>
                  <a:lnTo>
                    <a:pt x="2" y="133"/>
                  </a:lnTo>
                  <a:lnTo>
                    <a:pt x="2" y="137"/>
                  </a:lnTo>
                  <a:lnTo>
                    <a:pt x="2" y="133"/>
                  </a:lnTo>
                  <a:lnTo>
                    <a:pt x="2" y="153"/>
                  </a:lnTo>
                  <a:lnTo>
                    <a:pt x="2" y="158"/>
                  </a:lnTo>
                  <a:lnTo>
                    <a:pt x="2" y="174"/>
                  </a:lnTo>
                  <a:lnTo>
                    <a:pt x="2" y="156"/>
                  </a:lnTo>
                  <a:lnTo>
                    <a:pt x="2" y="174"/>
                  </a:lnTo>
                  <a:lnTo>
                    <a:pt x="3" y="175"/>
                  </a:lnTo>
                  <a:lnTo>
                    <a:pt x="3" y="188"/>
                  </a:lnTo>
                  <a:lnTo>
                    <a:pt x="3" y="162"/>
                  </a:lnTo>
                  <a:lnTo>
                    <a:pt x="3" y="183"/>
                  </a:lnTo>
                  <a:lnTo>
                    <a:pt x="3" y="183"/>
                  </a:lnTo>
                  <a:lnTo>
                    <a:pt x="3" y="161"/>
                  </a:lnTo>
                  <a:lnTo>
                    <a:pt x="3" y="177"/>
                  </a:lnTo>
                  <a:lnTo>
                    <a:pt x="3" y="175"/>
                  </a:lnTo>
                  <a:lnTo>
                    <a:pt x="3" y="188"/>
                  </a:lnTo>
                  <a:lnTo>
                    <a:pt x="3" y="136"/>
                  </a:lnTo>
                  <a:lnTo>
                    <a:pt x="3" y="139"/>
                  </a:lnTo>
                  <a:lnTo>
                    <a:pt x="3" y="137"/>
                  </a:lnTo>
                  <a:lnTo>
                    <a:pt x="3" y="140"/>
                  </a:lnTo>
                  <a:lnTo>
                    <a:pt x="3" y="107"/>
                  </a:lnTo>
                  <a:lnTo>
                    <a:pt x="4" y="105"/>
                  </a:lnTo>
                  <a:lnTo>
                    <a:pt x="4" y="107"/>
                  </a:lnTo>
                  <a:lnTo>
                    <a:pt x="4" y="88"/>
                  </a:lnTo>
                  <a:lnTo>
                    <a:pt x="4" y="96"/>
                  </a:lnTo>
                  <a:lnTo>
                    <a:pt x="4" y="90"/>
                  </a:lnTo>
                  <a:lnTo>
                    <a:pt x="4" y="96"/>
                  </a:lnTo>
                  <a:lnTo>
                    <a:pt x="4" y="71"/>
                  </a:lnTo>
                  <a:lnTo>
                    <a:pt x="4" y="71"/>
                  </a:lnTo>
                  <a:lnTo>
                    <a:pt x="4" y="67"/>
                  </a:lnTo>
                  <a:lnTo>
                    <a:pt x="4" y="68"/>
                  </a:lnTo>
                  <a:lnTo>
                    <a:pt x="4" y="31"/>
                  </a:lnTo>
                  <a:lnTo>
                    <a:pt x="4" y="34"/>
                  </a:lnTo>
                  <a:lnTo>
                    <a:pt x="4" y="33"/>
                  </a:lnTo>
                  <a:lnTo>
                    <a:pt x="4" y="16"/>
                  </a:lnTo>
                  <a:lnTo>
                    <a:pt x="4" y="25"/>
                  </a:lnTo>
                  <a:lnTo>
                    <a:pt x="5" y="25"/>
                  </a:lnTo>
                  <a:lnTo>
                    <a:pt x="5" y="47"/>
                  </a:lnTo>
                  <a:lnTo>
                    <a:pt x="5" y="44"/>
                  </a:lnTo>
                  <a:lnTo>
                    <a:pt x="5" y="47"/>
                  </a:lnTo>
                  <a:lnTo>
                    <a:pt x="5" y="67"/>
                  </a:lnTo>
                  <a:lnTo>
                    <a:pt x="5" y="64"/>
                  </a:lnTo>
                  <a:lnTo>
                    <a:pt x="5" y="67"/>
                  </a:lnTo>
                  <a:lnTo>
                    <a:pt x="5" y="105"/>
                  </a:lnTo>
                  <a:lnTo>
                    <a:pt x="5" y="54"/>
                  </a:lnTo>
                  <a:lnTo>
                    <a:pt x="5" y="102"/>
                  </a:lnTo>
                  <a:lnTo>
                    <a:pt x="7" y="98"/>
                  </a:lnTo>
                  <a:lnTo>
                    <a:pt x="7" y="109"/>
                  </a:lnTo>
                  <a:lnTo>
                    <a:pt x="7" y="88"/>
                  </a:lnTo>
                  <a:lnTo>
                    <a:pt x="7" y="105"/>
                  </a:lnTo>
                  <a:lnTo>
                    <a:pt x="7" y="102"/>
                  </a:lnTo>
                  <a:lnTo>
                    <a:pt x="7" y="103"/>
                  </a:lnTo>
                  <a:lnTo>
                    <a:pt x="7" y="90"/>
                  </a:lnTo>
                  <a:lnTo>
                    <a:pt x="7" y="99"/>
                  </a:lnTo>
                  <a:lnTo>
                    <a:pt x="7" y="102"/>
                  </a:lnTo>
                  <a:lnTo>
                    <a:pt x="7" y="152"/>
                  </a:lnTo>
                  <a:lnTo>
                    <a:pt x="7" y="151"/>
                  </a:lnTo>
                  <a:lnTo>
                    <a:pt x="7" y="170"/>
                  </a:lnTo>
                  <a:lnTo>
                    <a:pt x="8" y="166"/>
                  </a:lnTo>
                  <a:lnTo>
                    <a:pt x="8" y="175"/>
                  </a:lnTo>
                  <a:lnTo>
                    <a:pt x="8" y="157"/>
                  </a:lnTo>
                  <a:lnTo>
                    <a:pt x="8" y="169"/>
                  </a:lnTo>
                  <a:lnTo>
                    <a:pt x="8" y="166"/>
                  </a:lnTo>
                  <a:lnTo>
                    <a:pt x="8" y="186"/>
                  </a:lnTo>
                  <a:lnTo>
                    <a:pt x="8" y="165"/>
                  </a:lnTo>
                  <a:lnTo>
                    <a:pt x="8" y="168"/>
                  </a:lnTo>
                  <a:lnTo>
                    <a:pt x="8" y="151"/>
                  </a:lnTo>
                  <a:lnTo>
                    <a:pt x="8" y="148"/>
                  </a:lnTo>
                  <a:lnTo>
                    <a:pt x="8" y="111"/>
                  </a:lnTo>
                  <a:lnTo>
                    <a:pt x="8" y="119"/>
                  </a:lnTo>
                  <a:lnTo>
                    <a:pt x="9" y="119"/>
                  </a:lnTo>
                  <a:lnTo>
                    <a:pt x="9" y="133"/>
                  </a:lnTo>
                  <a:lnTo>
                    <a:pt x="9" y="109"/>
                  </a:lnTo>
                  <a:lnTo>
                    <a:pt x="9" y="115"/>
                  </a:lnTo>
                  <a:lnTo>
                    <a:pt x="9" y="157"/>
                  </a:lnTo>
                  <a:lnTo>
                    <a:pt x="9" y="157"/>
                  </a:lnTo>
                  <a:lnTo>
                    <a:pt x="9" y="185"/>
                  </a:lnTo>
                  <a:lnTo>
                    <a:pt x="9" y="153"/>
                  </a:lnTo>
                  <a:lnTo>
                    <a:pt x="9" y="182"/>
                  </a:lnTo>
                  <a:lnTo>
                    <a:pt x="9" y="183"/>
                  </a:lnTo>
                  <a:lnTo>
                    <a:pt x="9" y="186"/>
                  </a:lnTo>
                  <a:lnTo>
                    <a:pt x="9" y="158"/>
                  </a:lnTo>
                  <a:lnTo>
                    <a:pt x="9" y="161"/>
                  </a:lnTo>
                  <a:lnTo>
                    <a:pt x="11" y="157"/>
                  </a:lnTo>
                  <a:lnTo>
                    <a:pt x="11" y="162"/>
                  </a:lnTo>
                  <a:lnTo>
                    <a:pt x="11" y="132"/>
                  </a:lnTo>
                  <a:lnTo>
                    <a:pt x="11" y="130"/>
                  </a:lnTo>
                  <a:lnTo>
                    <a:pt x="11" y="143"/>
                  </a:lnTo>
                  <a:lnTo>
                    <a:pt x="11" y="115"/>
                  </a:lnTo>
                  <a:lnTo>
                    <a:pt x="11" y="141"/>
                  </a:lnTo>
                  <a:lnTo>
                    <a:pt x="11" y="139"/>
                  </a:lnTo>
                  <a:lnTo>
                    <a:pt x="11" y="157"/>
                  </a:lnTo>
                  <a:lnTo>
                    <a:pt x="11" y="157"/>
                  </a:lnTo>
                  <a:lnTo>
                    <a:pt x="12" y="162"/>
                  </a:lnTo>
                  <a:lnTo>
                    <a:pt x="12" y="185"/>
                  </a:lnTo>
                  <a:lnTo>
                    <a:pt x="12" y="186"/>
                  </a:lnTo>
                  <a:lnTo>
                    <a:pt x="12" y="203"/>
                  </a:lnTo>
                  <a:lnTo>
                    <a:pt x="12" y="174"/>
                  </a:lnTo>
                  <a:lnTo>
                    <a:pt x="12" y="203"/>
                  </a:lnTo>
                  <a:lnTo>
                    <a:pt x="12" y="203"/>
                  </a:lnTo>
                  <a:lnTo>
                    <a:pt x="12" y="191"/>
                  </a:lnTo>
                  <a:lnTo>
                    <a:pt x="12" y="212"/>
                  </a:lnTo>
                  <a:lnTo>
                    <a:pt x="12" y="211"/>
                  </a:lnTo>
                  <a:lnTo>
                    <a:pt x="12" y="223"/>
                  </a:lnTo>
                  <a:lnTo>
                    <a:pt x="12" y="194"/>
                  </a:lnTo>
                  <a:lnTo>
                    <a:pt x="12" y="202"/>
                  </a:lnTo>
                  <a:lnTo>
                    <a:pt x="13" y="196"/>
                  </a:lnTo>
                  <a:lnTo>
                    <a:pt x="13" y="203"/>
                  </a:lnTo>
                  <a:lnTo>
                    <a:pt x="13" y="182"/>
                  </a:lnTo>
                  <a:lnTo>
                    <a:pt x="13" y="185"/>
                  </a:lnTo>
                  <a:lnTo>
                    <a:pt x="13" y="182"/>
                  </a:lnTo>
                  <a:lnTo>
                    <a:pt x="13" y="188"/>
                  </a:lnTo>
                  <a:lnTo>
                    <a:pt x="13" y="171"/>
                  </a:lnTo>
                  <a:lnTo>
                    <a:pt x="13" y="182"/>
                  </a:lnTo>
                  <a:lnTo>
                    <a:pt x="13" y="182"/>
                  </a:lnTo>
                  <a:lnTo>
                    <a:pt x="13" y="151"/>
                  </a:lnTo>
                  <a:lnTo>
                    <a:pt x="13" y="162"/>
                  </a:lnTo>
                  <a:lnTo>
                    <a:pt x="13" y="164"/>
                  </a:lnTo>
                  <a:lnTo>
                    <a:pt x="13" y="183"/>
                  </a:lnTo>
                  <a:lnTo>
                    <a:pt x="13" y="162"/>
                  </a:lnTo>
                  <a:lnTo>
                    <a:pt x="13" y="182"/>
                  </a:lnTo>
                  <a:lnTo>
                    <a:pt x="15" y="182"/>
                  </a:lnTo>
                  <a:lnTo>
                    <a:pt x="15" y="202"/>
                  </a:lnTo>
                  <a:lnTo>
                    <a:pt x="15" y="173"/>
                  </a:lnTo>
                  <a:lnTo>
                    <a:pt x="15" y="198"/>
                  </a:lnTo>
                  <a:lnTo>
                    <a:pt x="15" y="199"/>
                  </a:lnTo>
                  <a:lnTo>
                    <a:pt x="15" y="215"/>
                  </a:lnTo>
                  <a:lnTo>
                    <a:pt x="15" y="195"/>
                  </a:lnTo>
                  <a:lnTo>
                    <a:pt x="15" y="207"/>
                  </a:lnTo>
                  <a:lnTo>
                    <a:pt x="15" y="206"/>
                  </a:lnTo>
                  <a:lnTo>
                    <a:pt x="15" y="220"/>
                  </a:lnTo>
                  <a:lnTo>
                    <a:pt x="15" y="206"/>
                  </a:lnTo>
                  <a:lnTo>
                    <a:pt x="15" y="208"/>
                  </a:lnTo>
                  <a:lnTo>
                    <a:pt x="16" y="207"/>
                  </a:lnTo>
                  <a:lnTo>
                    <a:pt x="16" y="225"/>
                  </a:lnTo>
                  <a:lnTo>
                    <a:pt x="16" y="225"/>
                  </a:lnTo>
                  <a:lnTo>
                    <a:pt x="16" y="224"/>
                  </a:lnTo>
                  <a:lnTo>
                    <a:pt x="16" y="228"/>
                  </a:lnTo>
                  <a:lnTo>
                    <a:pt x="16" y="211"/>
                  </a:lnTo>
                  <a:lnTo>
                    <a:pt x="16" y="225"/>
                  </a:lnTo>
                  <a:lnTo>
                    <a:pt x="16" y="221"/>
                  </a:lnTo>
                  <a:lnTo>
                    <a:pt x="16" y="223"/>
                  </a:lnTo>
                  <a:lnTo>
                    <a:pt x="16" y="196"/>
                  </a:lnTo>
                  <a:lnTo>
                    <a:pt x="16" y="202"/>
                  </a:lnTo>
                  <a:lnTo>
                    <a:pt x="16" y="200"/>
                  </a:lnTo>
                  <a:lnTo>
                    <a:pt x="16" y="223"/>
                  </a:lnTo>
                  <a:lnTo>
                    <a:pt x="17" y="217"/>
                  </a:lnTo>
                  <a:lnTo>
                    <a:pt x="17" y="224"/>
                  </a:lnTo>
                  <a:lnTo>
                    <a:pt x="17" y="212"/>
                  </a:lnTo>
                  <a:lnTo>
                    <a:pt x="17" y="215"/>
                  </a:lnTo>
                  <a:lnTo>
                    <a:pt x="17" y="182"/>
                  </a:lnTo>
                  <a:lnTo>
                    <a:pt x="17" y="191"/>
                  </a:lnTo>
                  <a:lnTo>
                    <a:pt x="17" y="194"/>
                  </a:lnTo>
                  <a:lnTo>
                    <a:pt x="17" y="179"/>
                  </a:lnTo>
                  <a:lnTo>
                    <a:pt x="17" y="179"/>
                  </a:lnTo>
                  <a:lnTo>
                    <a:pt x="17" y="182"/>
                  </a:lnTo>
                  <a:lnTo>
                    <a:pt x="17" y="164"/>
                  </a:lnTo>
                  <a:lnTo>
                    <a:pt x="17" y="165"/>
                  </a:lnTo>
                  <a:lnTo>
                    <a:pt x="19" y="165"/>
                  </a:lnTo>
                  <a:lnTo>
                    <a:pt x="19" y="76"/>
                  </a:lnTo>
                  <a:lnTo>
                    <a:pt x="19" y="71"/>
                  </a:lnTo>
                  <a:lnTo>
                    <a:pt x="19" y="16"/>
                  </a:lnTo>
                  <a:lnTo>
                    <a:pt x="19" y="23"/>
                  </a:lnTo>
                  <a:lnTo>
                    <a:pt x="19" y="34"/>
                  </a:lnTo>
                  <a:lnTo>
                    <a:pt x="19" y="21"/>
                  </a:lnTo>
                  <a:lnTo>
                    <a:pt x="19" y="33"/>
                  </a:lnTo>
                  <a:lnTo>
                    <a:pt x="20" y="31"/>
                  </a:lnTo>
                  <a:lnTo>
                    <a:pt x="20" y="33"/>
                  </a:lnTo>
                  <a:lnTo>
                    <a:pt x="20" y="16"/>
                  </a:lnTo>
                  <a:lnTo>
                    <a:pt x="20" y="25"/>
                  </a:lnTo>
                  <a:lnTo>
                    <a:pt x="20" y="23"/>
                  </a:lnTo>
                  <a:lnTo>
                    <a:pt x="20" y="37"/>
                  </a:lnTo>
                  <a:lnTo>
                    <a:pt x="20" y="1"/>
                  </a:lnTo>
                  <a:lnTo>
                    <a:pt x="20" y="6"/>
                  </a:lnTo>
                  <a:lnTo>
                    <a:pt x="20" y="4"/>
                  </a:lnTo>
                  <a:lnTo>
                    <a:pt x="20" y="9"/>
                  </a:lnTo>
                  <a:lnTo>
                    <a:pt x="20" y="0"/>
                  </a:lnTo>
                  <a:lnTo>
                    <a:pt x="20" y="5"/>
                  </a:lnTo>
                  <a:lnTo>
                    <a:pt x="20" y="5"/>
                  </a:lnTo>
                  <a:lnTo>
                    <a:pt x="20" y="0"/>
                  </a:lnTo>
                  <a:lnTo>
                    <a:pt x="20" y="37"/>
                  </a:lnTo>
                  <a:lnTo>
                    <a:pt x="21" y="37"/>
                  </a:lnTo>
                  <a:lnTo>
                    <a:pt x="21" y="61"/>
                  </a:lnTo>
                  <a:lnTo>
                    <a:pt x="21" y="61"/>
                  </a:lnTo>
                  <a:lnTo>
                    <a:pt x="21" y="61"/>
                  </a:lnTo>
                  <a:lnTo>
                    <a:pt x="21" y="111"/>
                  </a:lnTo>
                  <a:lnTo>
                    <a:pt x="21" y="106"/>
                  </a:lnTo>
                  <a:lnTo>
                    <a:pt x="21" y="105"/>
                  </a:lnTo>
                  <a:lnTo>
                    <a:pt x="21" y="173"/>
                  </a:lnTo>
                  <a:lnTo>
                    <a:pt x="21" y="174"/>
                  </a:lnTo>
                  <a:lnTo>
                    <a:pt x="21" y="215"/>
                  </a:lnTo>
                  <a:lnTo>
                    <a:pt x="22" y="220"/>
                  </a:lnTo>
                  <a:lnTo>
                    <a:pt x="22" y="263"/>
                  </a:lnTo>
                  <a:lnTo>
                    <a:pt x="22" y="217"/>
                  </a:lnTo>
                  <a:lnTo>
                    <a:pt x="22" y="263"/>
                  </a:lnTo>
                  <a:lnTo>
                    <a:pt x="22" y="267"/>
                  </a:lnTo>
                  <a:lnTo>
                    <a:pt x="22" y="309"/>
                  </a:lnTo>
                  <a:lnTo>
                    <a:pt x="22" y="308"/>
                  </a:lnTo>
                  <a:lnTo>
                    <a:pt x="22" y="310"/>
                  </a:lnTo>
                  <a:lnTo>
                    <a:pt x="22" y="330"/>
                  </a:lnTo>
                  <a:lnTo>
                    <a:pt x="22" y="305"/>
                  </a:lnTo>
                  <a:lnTo>
                    <a:pt x="22" y="327"/>
                  </a:lnTo>
                  <a:lnTo>
                    <a:pt x="24" y="333"/>
                  </a:lnTo>
                  <a:lnTo>
                    <a:pt x="24" y="339"/>
                  </a:lnTo>
                  <a:lnTo>
                    <a:pt x="24" y="325"/>
                  </a:lnTo>
                  <a:lnTo>
                    <a:pt x="24" y="338"/>
                  </a:lnTo>
                  <a:lnTo>
                    <a:pt x="24" y="336"/>
                  </a:lnTo>
                  <a:lnTo>
                    <a:pt x="24" y="356"/>
                  </a:lnTo>
                  <a:lnTo>
                    <a:pt x="24" y="329"/>
                  </a:lnTo>
                  <a:lnTo>
                    <a:pt x="24" y="330"/>
                  </a:lnTo>
                  <a:lnTo>
                    <a:pt x="24" y="326"/>
                  </a:lnTo>
                  <a:lnTo>
                    <a:pt x="24" y="300"/>
                  </a:lnTo>
                  <a:lnTo>
                    <a:pt x="24" y="301"/>
                  </a:lnTo>
                  <a:lnTo>
                    <a:pt x="24" y="306"/>
                  </a:lnTo>
                  <a:lnTo>
                    <a:pt x="24" y="291"/>
                  </a:lnTo>
                  <a:lnTo>
                    <a:pt x="24" y="301"/>
                  </a:lnTo>
                  <a:lnTo>
                    <a:pt x="25" y="309"/>
                  </a:lnTo>
                  <a:lnTo>
                    <a:pt x="25" y="327"/>
                  </a:lnTo>
                  <a:lnTo>
                    <a:pt x="25" y="309"/>
                  </a:lnTo>
                  <a:lnTo>
                    <a:pt x="25" y="319"/>
                  </a:lnTo>
                  <a:lnTo>
                    <a:pt x="25" y="313"/>
                  </a:lnTo>
                  <a:lnTo>
                    <a:pt x="25" y="340"/>
                  </a:lnTo>
                  <a:lnTo>
                    <a:pt x="25" y="335"/>
                  </a:lnTo>
                  <a:lnTo>
                    <a:pt x="25" y="336"/>
                  </a:lnTo>
                  <a:lnTo>
                    <a:pt x="25" y="295"/>
                  </a:lnTo>
                  <a:lnTo>
                    <a:pt x="25" y="292"/>
                  </a:lnTo>
                  <a:lnTo>
                    <a:pt x="25" y="232"/>
                  </a:lnTo>
                  <a:lnTo>
                    <a:pt x="26" y="238"/>
                  </a:lnTo>
                  <a:lnTo>
                    <a:pt x="26" y="241"/>
                  </a:lnTo>
                  <a:lnTo>
                    <a:pt x="26" y="221"/>
                  </a:lnTo>
                  <a:lnTo>
                    <a:pt x="26" y="220"/>
                  </a:lnTo>
                  <a:lnTo>
                    <a:pt x="26" y="200"/>
                  </a:lnTo>
                  <a:lnTo>
                    <a:pt x="26" y="217"/>
                  </a:lnTo>
                  <a:lnTo>
                    <a:pt x="26" y="217"/>
                  </a:lnTo>
                  <a:lnTo>
                    <a:pt x="26" y="211"/>
                  </a:lnTo>
                  <a:lnTo>
                    <a:pt x="26" y="228"/>
                  </a:lnTo>
                  <a:lnTo>
                    <a:pt x="28" y="228"/>
                  </a:lnTo>
                  <a:lnTo>
                    <a:pt x="28" y="246"/>
                  </a:lnTo>
                  <a:lnTo>
                    <a:pt x="28" y="226"/>
                  </a:lnTo>
                  <a:lnTo>
                    <a:pt x="28" y="241"/>
                  </a:lnTo>
                  <a:lnTo>
                    <a:pt x="28" y="241"/>
                  </a:lnTo>
                  <a:lnTo>
                    <a:pt x="28" y="243"/>
                  </a:lnTo>
                  <a:lnTo>
                    <a:pt x="28" y="228"/>
                  </a:lnTo>
                  <a:lnTo>
                    <a:pt x="28" y="242"/>
                  </a:lnTo>
                  <a:lnTo>
                    <a:pt x="28" y="245"/>
                  </a:lnTo>
                  <a:lnTo>
                    <a:pt x="28" y="246"/>
                  </a:lnTo>
                  <a:lnTo>
                    <a:pt x="28" y="221"/>
                  </a:lnTo>
                  <a:lnTo>
                    <a:pt x="28" y="232"/>
                  </a:lnTo>
                  <a:lnTo>
                    <a:pt x="28" y="232"/>
                  </a:lnTo>
                  <a:lnTo>
                    <a:pt x="28" y="233"/>
                  </a:lnTo>
                  <a:lnTo>
                    <a:pt x="28" y="211"/>
                  </a:lnTo>
                  <a:lnTo>
                    <a:pt x="28" y="213"/>
                  </a:lnTo>
                  <a:lnTo>
                    <a:pt x="29" y="211"/>
                  </a:lnTo>
                  <a:lnTo>
                    <a:pt x="29" y="215"/>
                  </a:lnTo>
                  <a:lnTo>
                    <a:pt x="29" y="186"/>
                  </a:lnTo>
                  <a:lnTo>
                    <a:pt x="29" y="188"/>
                  </a:lnTo>
                  <a:lnTo>
                    <a:pt x="29" y="182"/>
                  </a:lnTo>
                  <a:lnTo>
                    <a:pt x="29" y="194"/>
                  </a:lnTo>
                  <a:lnTo>
                    <a:pt x="29" y="168"/>
                  </a:lnTo>
                  <a:lnTo>
                    <a:pt x="29" y="190"/>
                  </a:lnTo>
                  <a:lnTo>
                    <a:pt x="29" y="191"/>
                  </a:lnTo>
                  <a:lnTo>
                    <a:pt x="29" y="169"/>
                  </a:lnTo>
                  <a:lnTo>
                    <a:pt x="29" y="185"/>
                  </a:lnTo>
                  <a:lnTo>
                    <a:pt x="29" y="183"/>
                  </a:lnTo>
                  <a:lnTo>
                    <a:pt x="29" y="202"/>
                  </a:lnTo>
                  <a:lnTo>
                    <a:pt x="29" y="200"/>
                  </a:lnTo>
                  <a:lnTo>
                    <a:pt x="30" y="199"/>
                  </a:lnTo>
                  <a:lnTo>
                    <a:pt x="30" y="211"/>
                  </a:lnTo>
                  <a:lnTo>
                    <a:pt x="30" y="187"/>
                  </a:lnTo>
                  <a:lnTo>
                    <a:pt x="30" y="211"/>
                  </a:lnTo>
                  <a:lnTo>
                    <a:pt x="30" y="208"/>
                  </a:lnTo>
                  <a:lnTo>
                    <a:pt x="30" y="216"/>
                  </a:lnTo>
                  <a:lnTo>
                    <a:pt x="30" y="185"/>
                  </a:lnTo>
                  <a:lnTo>
                    <a:pt x="30" y="182"/>
                  </a:lnTo>
                  <a:lnTo>
                    <a:pt x="30" y="188"/>
                  </a:lnTo>
                  <a:lnTo>
                    <a:pt x="30" y="179"/>
                  </a:lnTo>
                  <a:lnTo>
                    <a:pt x="32" y="166"/>
                  </a:lnTo>
                  <a:lnTo>
                    <a:pt x="32" y="158"/>
                  </a:lnTo>
                  <a:lnTo>
                    <a:pt x="32" y="174"/>
                  </a:lnTo>
                  <a:lnTo>
                    <a:pt x="32" y="175"/>
                  </a:lnTo>
                  <a:lnTo>
                    <a:pt x="32" y="217"/>
                  </a:lnTo>
                  <a:lnTo>
                    <a:pt x="32" y="224"/>
                  </a:lnTo>
                  <a:lnTo>
                    <a:pt x="32" y="270"/>
                  </a:lnTo>
                  <a:lnTo>
                    <a:pt x="32" y="266"/>
                  </a:lnTo>
                  <a:lnTo>
                    <a:pt x="32" y="267"/>
                  </a:lnTo>
                  <a:lnTo>
                    <a:pt x="32" y="318"/>
                  </a:lnTo>
                  <a:lnTo>
                    <a:pt x="33" y="323"/>
                  </a:lnTo>
                  <a:lnTo>
                    <a:pt x="33" y="316"/>
                  </a:lnTo>
                  <a:lnTo>
                    <a:pt x="33" y="36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54" name="Freeform 27"/>
            <p:cNvSpPr>
              <a:spLocks/>
            </p:cNvSpPr>
            <p:nvPr/>
          </p:nvSpPr>
          <p:spPr bwMode="auto">
            <a:xfrm>
              <a:off x="6424613" y="3846513"/>
              <a:ext cx="52388" cy="522288"/>
            </a:xfrm>
            <a:custGeom>
              <a:avLst/>
              <a:gdLst>
                <a:gd name="T0" fmla="*/ 0 w 33"/>
                <a:gd name="T1" fmla="*/ 232 h 329"/>
                <a:gd name="T2" fmla="*/ 0 w 33"/>
                <a:gd name="T3" fmla="*/ 247 h 329"/>
                <a:gd name="T4" fmla="*/ 2 w 33"/>
                <a:gd name="T5" fmla="*/ 259 h 329"/>
                <a:gd name="T6" fmla="*/ 2 w 33"/>
                <a:gd name="T7" fmla="*/ 262 h 329"/>
                <a:gd name="T8" fmla="*/ 3 w 33"/>
                <a:gd name="T9" fmla="*/ 215 h 329"/>
                <a:gd name="T10" fmla="*/ 3 w 33"/>
                <a:gd name="T11" fmla="*/ 257 h 329"/>
                <a:gd name="T12" fmla="*/ 3 w 33"/>
                <a:gd name="T13" fmla="*/ 156 h 329"/>
                <a:gd name="T14" fmla="*/ 4 w 33"/>
                <a:gd name="T15" fmla="*/ 147 h 329"/>
                <a:gd name="T16" fmla="*/ 4 w 33"/>
                <a:gd name="T17" fmla="*/ 118 h 329"/>
                <a:gd name="T18" fmla="*/ 6 w 33"/>
                <a:gd name="T19" fmla="*/ 43 h 329"/>
                <a:gd name="T20" fmla="*/ 6 w 33"/>
                <a:gd name="T21" fmla="*/ 69 h 329"/>
                <a:gd name="T22" fmla="*/ 7 w 33"/>
                <a:gd name="T23" fmla="*/ 139 h 329"/>
                <a:gd name="T24" fmla="*/ 7 w 33"/>
                <a:gd name="T25" fmla="*/ 110 h 329"/>
                <a:gd name="T26" fmla="*/ 8 w 33"/>
                <a:gd name="T27" fmla="*/ 12 h 329"/>
                <a:gd name="T28" fmla="*/ 8 w 33"/>
                <a:gd name="T29" fmla="*/ 9 h 329"/>
                <a:gd name="T30" fmla="*/ 8 w 33"/>
                <a:gd name="T31" fmla="*/ 93 h 329"/>
                <a:gd name="T32" fmla="*/ 10 w 33"/>
                <a:gd name="T33" fmla="*/ 74 h 329"/>
                <a:gd name="T34" fmla="*/ 10 w 33"/>
                <a:gd name="T35" fmla="*/ 69 h 329"/>
                <a:gd name="T36" fmla="*/ 11 w 33"/>
                <a:gd name="T37" fmla="*/ 120 h 329"/>
                <a:gd name="T38" fmla="*/ 11 w 33"/>
                <a:gd name="T39" fmla="*/ 129 h 329"/>
                <a:gd name="T40" fmla="*/ 11 w 33"/>
                <a:gd name="T41" fmla="*/ 164 h 329"/>
                <a:gd name="T42" fmla="*/ 12 w 33"/>
                <a:gd name="T43" fmla="*/ 156 h 329"/>
                <a:gd name="T44" fmla="*/ 12 w 33"/>
                <a:gd name="T45" fmla="*/ 186 h 329"/>
                <a:gd name="T46" fmla="*/ 12 w 33"/>
                <a:gd name="T47" fmla="*/ 107 h 329"/>
                <a:gd name="T48" fmla="*/ 14 w 33"/>
                <a:gd name="T49" fmla="*/ 44 h 329"/>
                <a:gd name="T50" fmla="*/ 14 w 33"/>
                <a:gd name="T51" fmla="*/ 48 h 329"/>
                <a:gd name="T52" fmla="*/ 15 w 33"/>
                <a:gd name="T53" fmla="*/ 84 h 329"/>
                <a:gd name="T54" fmla="*/ 15 w 33"/>
                <a:gd name="T55" fmla="*/ 133 h 329"/>
                <a:gd name="T56" fmla="*/ 16 w 33"/>
                <a:gd name="T57" fmla="*/ 131 h 329"/>
                <a:gd name="T58" fmla="*/ 16 w 33"/>
                <a:gd name="T59" fmla="*/ 107 h 329"/>
                <a:gd name="T60" fmla="*/ 16 w 33"/>
                <a:gd name="T61" fmla="*/ 175 h 329"/>
                <a:gd name="T62" fmla="*/ 17 w 33"/>
                <a:gd name="T63" fmla="*/ 171 h 329"/>
                <a:gd name="T64" fmla="*/ 17 w 33"/>
                <a:gd name="T65" fmla="*/ 183 h 329"/>
                <a:gd name="T66" fmla="*/ 19 w 33"/>
                <a:gd name="T67" fmla="*/ 173 h 329"/>
                <a:gd name="T68" fmla="*/ 19 w 33"/>
                <a:gd name="T69" fmla="*/ 199 h 329"/>
                <a:gd name="T70" fmla="*/ 20 w 33"/>
                <a:gd name="T71" fmla="*/ 219 h 329"/>
                <a:gd name="T72" fmla="*/ 20 w 33"/>
                <a:gd name="T73" fmla="*/ 242 h 329"/>
                <a:gd name="T74" fmla="*/ 20 w 33"/>
                <a:gd name="T75" fmla="*/ 262 h 329"/>
                <a:gd name="T76" fmla="*/ 21 w 33"/>
                <a:gd name="T77" fmla="*/ 250 h 329"/>
                <a:gd name="T78" fmla="*/ 21 w 33"/>
                <a:gd name="T79" fmla="*/ 280 h 329"/>
                <a:gd name="T80" fmla="*/ 21 w 33"/>
                <a:gd name="T81" fmla="*/ 270 h 329"/>
                <a:gd name="T82" fmla="*/ 23 w 33"/>
                <a:gd name="T83" fmla="*/ 287 h 329"/>
                <a:gd name="T84" fmla="*/ 23 w 33"/>
                <a:gd name="T85" fmla="*/ 300 h 329"/>
                <a:gd name="T86" fmla="*/ 24 w 33"/>
                <a:gd name="T87" fmla="*/ 237 h 329"/>
                <a:gd name="T88" fmla="*/ 24 w 33"/>
                <a:gd name="T89" fmla="*/ 158 h 329"/>
                <a:gd name="T90" fmla="*/ 25 w 33"/>
                <a:gd name="T91" fmla="*/ 183 h 329"/>
                <a:gd name="T92" fmla="*/ 25 w 33"/>
                <a:gd name="T93" fmla="*/ 171 h 329"/>
                <a:gd name="T94" fmla="*/ 25 w 33"/>
                <a:gd name="T95" fmla="*/ 139 h 329"/>
                <a:gd name="T96" fmla="*/ 27 w 33"/>
                <a:gd name="T97" fmla="*/ 165 h 329"/>
                <a:gd name="T98" fmla="*/ 28 w 33"/>
                <a:gd name="T99" fmla="*/ 262 h 329"/>
                <a:gd name="T100" fmla="*/ 28 w 33"/>
                <a:gd name="T101" fmla="*/ 276 h 329"/>
                <a:gd name="T102" fmla="*/ 28 w 33"/>
                <a:gd name="T103" fmla="*/ 274 h 329"/>
                <a:gd name="T104" fmla="*/ 29 w 33"/>
                <a:gd name="T105" fmla="*/ 263 h 329"/>
                <a:gd name="T106" fmla="*/ 29 w 33"/>
                <a:gd name="T107" fmla="*/ 217 h 329"/>
                <a:gd name="T108" fmla="*/ 31 w 33"/>
                <a:gd name="T109" fmla="*/ 200 h 329"/>
                <a:gd name="T110" fmla="*/ 31 w 33"/>
                <a:gd name="T111" fmla="*/ 224 h 329"/>
                <a:gd name="T112" fmla="*/ 32 w 33"/>
                <a:gd name="T113" fmla="*/ 167 h 329"/>
                <a:gd name="T114" fmla="*/ 32 w 33"/>
                <a:gd name="T115" fmla="*/ 82 h 329"/>
                <a:gd name="T116" fmla="*/ 32 w 33"/>
                <a:gd name="T117" fmla="*/ 173 h 329"/>
                <a:gd name="T118" fmla="*/ 33 w 33"/>
                <a:gd name="T119" fmla="*/ 22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29">
                  <a:moveTo>
                    <a:pt x="0" y="209"/>
                  </a:moveTo>
                  <a:lnTo>
                    <a:pt x="0" y="245"/>
                  </a:lnTo>
                  <a:lnTo>
                    <a:pt x="0" y="242"/>
                  </a:lnTo>
                  <a:lnTo>
                    <a:pt x="0" y="253"/>
                  </a:lnTo>
                  <a:lnTo>
                    <a:pt x="0" y="232"/>
                  </a:lnTo>
                  <a:lnTo>
                    <a:pt x="0" y="249"/>
                  </a:lnTo>
                  <a:lnTo>
                    <a:pt x="0" y="246"/>
                  </a:lnTo>
                  <a:lnTo>
                    <a:pt x="0" y="254"/>
                  </a:lnTo>
                  <a:lnTo>
                    <a:pt x="0" y="242"/>
                  </a:lnTo>
                  <a:lnTo>
                    <a:pt x="0" y="247"/>
                  </a:lnTo>
                  <a:lnTo>
                    <a:pt x="0" y="250"/>
                  </a:lnTo>
                  <a:lnTo>
                    <a:pt x="0" y="267"/>
                  </a:lnTo>
                  <a:lnTo>
                    <a:pt x="0" y="249"/>
                  </a:lnTo>
                  <a:lnTo>
                    <a:pt x="0" y="254"/>
                  </a:lnTo>
                  <a:lnTo>
                    <a:pt x="2" y="259"/>
                  </a:lnTo>
                  <a:lnTo>
                    <a:pt x="2" y="271"/>
                  </a:lnTo>
                  <a:lnTo>
                    <a:pt x="2" y="258"/>
                  </a:lnTo>
                  <a:lnTo>
                    <a:pt x="2" y="264"/>
                  </a:lnTo>
                  <a:lnTo>
                    <a:pt x="2" y="262"/>
                  </a:lnTo>
                  <a:lnTo>
                    <a:pt x="2" y="262"/>
                  </a:lnTo>
                  <a:lnTo>
                    <a:pt x="2" y="229"/>
                  </a:lnTo>
                  <a:lnTo>
                    <a:pt x="2" y="229"/>
                  </a:lnTo>
                  <a:lnTo>
                    <a:pt x="2" y="207"/>
                  </a:lnTo>
                  <a:lnTo>
                    <a:pt x="2" y="215"/>
                  </a:lnTo>
                  <a:lnTo>
                    <a:pt x="3" y="215"/>
                  </a:lnTo>
                  <a:lnTo>
                    <a:pt x="3" y="236"/>
                  </a:lnTo>
                  <a:lnTo>
                    <a:pt x="3" y="233"/>
                  </a:lnTo>
                  <a:lnTo>
                    <a:pt x="3" y="234"/>
                  </a:lnTo>
                  <a:lnTo>
                    <a:pt x="3" y="224"/>
                  </a:lnTo>
                  <a:lnTo>
                    <a:pt x="3" y="257"/>
                  </a:lnTo>
                  <a:lnTo>
                    <a:pt x="3" y="257"/>
                  </a:lnTo>
                  <a:lnTo>
                    <a:pt x="3" y="259"/>
                  </a:lnTo>
                  <a:lnTo>
                    <a:pt x="3" y="232"/>
                  </a:lnTo>
                  <a:lnTo>
                    <a:pt x="3" y="233"/>
                  </a:lnTo>
                  <a:lnTo>
                    <a:pt x="3" y="156"/>
                  </a:lnTo>
                  <a:lnTo>
                    <a:pt x="4" y="147"/>
                  </a:lnTo>
                  <a:lnTo>
                    <a:pt x="4" y="148"/>
                  </a:lnTo>
                  <a:lnTo>
                    <a:pt x="4" y="141"/>
                  </a:lnTo>
                  <a:lnTo>
                    <a:pt x="4" y="143"/>
                  </a:lnTo>
                  <a:lnTo>
                    <a:pt x="4" y="147"/>
                  </a:lnTo>
                  <a:lnTo>
                    <a:pt x="4" y="120"/>
                  </a:lnTo>
                  <a:lnTo>
                    <a:pt x="4" y="141"/>
                  </a:lnTo>
                  <a:lnTo>
                    <a:pt x="4" y="139"/>
                  </a:lnTo>
                  <a:lnTo>
                    <a:pt x="4" y="147"/>
                  </a:lnTo>
                  <a:lnTo>
                    <a:pt x="4" y="118"/>
                  </a:lnTo>
                  <a:lnTo>
                    <a:pt x="4" y="118"/>
                  </a:lnTo>
                  <a:lnTo>
                    <a:pt x="4" y="123"/>
                  </a:lnTo>
                  <a:lnTo>
                    <a:pt x="4" y="80"/>
                  </a:lnTo>
                  <a:lnTo>
                    <a:pt x="6" y="76"/>
                  </a:lnTo>
                  <a:lnTo>
                    <a:pt x="6" y="43"/>
                  </a:lnTo>
                  <a:lnTo>
                    <a:pt x="6" y="44"/>
                  </a:lnTo>
                  <a:lnTo>
                    <a:pt x="6" y="50"/>
                  </a:lnTo>
                  <a:lnTo>
                    <a:pt x="6" y="43"/>
                  </a:lnTo>
                  <a:lnTo>
                    <a:pt x="6" y="69"/>
                  </a:lnTo>
                  <a:lnTo>
                    <a:pt x="6" y="69"/>
                  </a:lnTo>
                  <a:lnTo>
                    <a:pt x="6" y="118"/>
                  </a:lnTo>
                  <a:lnTo>
                    <a:pt x="7" y="124"/>
                  </a:lnTo>
                  <a:lnTo>
                    <a:pt x="7" y="144"/>
                  </a:lnTo>
                  <a:lnTo>
                    <a:pt x="7" y="115"/>
                  </a:lnTo>
                  <a:lnTo>
                    <a:pt x="7" y="139"/>
                  </a:lnTo>
                  <a:lnTo>
                    <a:pt x="7" y="143"/>
                  </a:lnTo>
                  <a:lnTo>
                    <a:pt x="7" y="120"/>
                  </a:lnTo>
                  <a:lnTo>
                    <a:pt x="7" y="133"/>
                  </a:lnTo>
                  <a:lnTo>
                    <a:pt x="7" y="143"/>
                  </a:lnTo>
                  <a:lnTo>
                    <a:pt x="7" y="110"/>
                  </a:lnTo>
                  <a:lnTo>
                    <a:pt x="7" y="102"/>
                  </a:lnTo>
                  <a:lnTo>
                    <a:pt x="7" y="110"/>
                  </a:lnTo>
                  <a:lnTo>
                    <a:pt x="7" y="72"/>
                  </a:lnTo>
                  <a:lnTo>
                    <a:pt x="8" y="71"/>
                  </a:lnTo>
                  <a:lnTo>
                    <a:pt x="8" y="12"/>
                  </a:lnTo>
                  <a:lnTo>
                    <a:pt x="8" y="13"/>
                  </a:lnTo>
                  <a:lnTo>
                    <a:pt x="8" y="12"/>
                  </a:lnTo>
                  <a:lnTo>
                    <a:pt x="8" y="14"/>
                  </a:lnTo>
                  <a:lnTo>
                    <a:pt x="8" y="0"/>
                  </a:lnTo>
                  <a:lnTo>
                    <a:pt x="8" y="9"/>
                  </a:lnTo>
                  <a:lnTo>
                    <a:pt x="8" y="14"/>
                  </a:lnTo>
                  <a:lnTo>
                    <a:pt x="8" y="57"/>
                  </a:lnTo>
                  <a:lnTo>
                    <a:pt x="8" y="55"/>
                  </a:lnTo>
                  <a:lnTo>
                    <a:pt x="8" y="97"/>
                  </a:lnTo>
                  <a:lnTo>
                    <a:pt x="8" y="93"/>
                  </a:lnTo>
                  <a:lnTo>
                    <a:pt x="10" y="93"/>
                  </a:lnTo>
                  <a:lnTo>
                    <a:pt x="10" y="95"/>
                  </a:lnTo>
                  <a:lnTo>
                    <a:pt x="10" y="69"/>
                  </a:lnTo>
                  <a:lnTo>
                    <a:pt x="10" y="76"/>
                  </a:lnTo>
                  <a:lnTo>
                    <a:pt x="10" y="74"/>
                  </a:lnTo>
                  <a:lnTo>
                    <a:pt x="10" y="80"/>
                  </a:lnTo>
                  <a:lnTo>
                    <a:pt x="10" y="67"/>
                  </a:lnTo>
                  <a:lnTo>
                    <a:pt x="10" y="78"/>
                  </a:lnTo>
                  <a:lnTo>
                    <a:pt x="10" y="78"/>
                  </a:lnTo>
                  <a:lnTo>
                    <a:pt x="10" y="69"/>
                  </a:lnTo>
                  <a:lnTo>
                    <a:pt x="10" y="114"/>
                  </a:lnTo>
                  <a:lnTo>
                    <a:pt x="11" y="112"/>
                  </a:lnTo>
                  <a:lnTo>
                    <a:pt x="11" y="126"/>
                  </a:lnTo>
                  <a:lnTo>
                    <a:pt x="11" y="112"/>
                  </a:lnTo>
                  <a:lnTo>
                    <a:pt x="11" y="120"/>
                  </a:lnTo>
                  <a:lnTo>
                    <a:pt x="11" y="124"/>
                  </a:lnTo>
                  <a:lnTo>
                    <a:pt x="11" y="136"/>
                  </a:lnTo>
                  <a:lnTo>
                    <a:pt x="11" y="123"/>
                  </a:lnTo>
                  <a:lnTo>
                    <a:pt x="11" y="124"/>
                  </a:lnTo>
                  <a:lnTo>
                    <a:pt x="11" y="129"/>
                  </a:lnTo>
                  <a:lnTo>
                    <a:pt x="11" y="161"/>
                  </a:lnTo>
                  <a:lnTo>
                    <a:pt x="11" y="128"/>
                  </a:lnTo>
                  <a:lnTo>
                    <a:pt x="11" y="160"/>
                  </a:lnTo>
                  <a:lnTo>
                    <a:pt x="11" y="158"/>
                  </a:lnTo>
                  <a:lnTo>
                    <a:pt x="11" y="164"/>
                  </a:lnTo>
                  <a:lnTo>
                    <a:pt x="11" y="136"/>
                  </a:lnTo>
                  <a:lnTo>
                    <a:pt x="11" y="164"/>
                  </a:lnTo>
                  <a:lnTo>
                    <a:pt x="12" y="167"/>
                  </a:lnTo>
                  <a:lnTo>
                    <a:pt x="12" y="173"/>
                  </a:lnTo>
                  <a:lnTo>
                    <a:pt x="12" y="156"/>
                  </a:lnTo>
                  <a:lnTo>
                    <a:pt x="12" y="164"/>
                  </a:lnTo>
                  <a:lnTo>
                    <a:pt x="12" y="165"/>
                  </a:lnTo>
                  <a:lnTo>
                    <a:pt x="12" y="188"/>
                  </a:lnTo>
                  <a:lnTo>
                    <a:pt x="12" y="161"/>
                  </a:lnTo>
                  <a:lnTo>
                    <a:pt x="12" y="186"/>
                  </a:lnTo>
                  <a:lnTo>
                    <a:pt x="12" y="184"/>
                  </a:lnTo>
                  <a:lnTo>
                    <a:pt x="12" y="170"/>
                  </a:lnTo>
                  <a:lnTo>
                    <a:pt x="12" y="178"/>
                  </a:lnTo>
                  <a:lnTo>
                    <a:pt x="12" y="178"/>
                  </a:lnTo>
                  <a:lnTo>
                    <a:pt x="12" y="107"/>
                  </a:lnTo>
                  <a:lnTo>
                    <a:pt x="14" y="106"/>
                  </a:lnTo>
                  <a:lnTo>
                    <a:pt x="14" y="107"/>
                  </a:lnTo>
                  <a:lnTo>
                    <a:pt x="14" y="57"/>
                  </a:lnTo>
                  <a:lnTo>
                    <a:pt x="14" y="59"/>
                  </a:lnTo>
                  <a:lnTo>
                    <a:pt x="14" y="44"/>
                  </a:lnTo>
                  <a:lnTo>
                    <a:pt x="14" y="39"/>
                  </a:lnTo>
                  <a:lnTo>
                    <a:pt x="14" y="64"/>
                  </a:lnTo>
                  <a:lnTo>
                    <a:pt x="14" y="57"/>
                  </a:lnTo>
                  <a:lnTo>
                    <a:pt x="14" y="63"/>
                  </a:lnTo>
                  <a:lnTo>
                    <a:pt x="14" y="48"/>
                  </a:lnTo>
                  <a:lnTo>
                    <a:pt x="14" y="61"/>
                  </a:lnTo>
                  <a:lnTo>
                    <a:pt x="15" y="63"/>
                  </a:lnTo>
                  <a:lnTo>
                    <a:pt x="15" y="88"/>
                  </a:lnTo>
                  <a:lnTo>
                    <a:pt x="15" y="85"/>
                  </a:lnTo>
                  <a:lnTo>
                    <a:pt x="15" y="84"/>
                  </a:lnTo>
                  <a:lnTo>
                    <a:pt x="15" y="120"/>
                  </a:lnTo>
                  <a:lnTo>
                    <a:pt x="15" y="118"/>
                  </a:lnTo>
                  <a:lnTo>
                    <a:pt x="15" y="120"/>
                  </a:lnTo>
                  <a:lnTo>
                    <a:pt x="15" y="115"/>
                  </a:lnTo>
                  <a:lnTo>
                    <a:pt x="15" y="133"/>
                  </a:lnTo>
                  <a:lnTo>
                    <a:pt x="15" y="133"/>
                  </a:lnTo>
                  <a:lnTo>
                    <a:pt x="15" y="139"/>
                  </a:lnTo>
                  <a:lnTo>
                    <a:pt x="15" y="120"/>
                  </a:lnTo>
                  <a:lnTo>
                    <a:pt x="15" y="126"/>
                  </a:lnTo>
                  <a:lnTo>
                    <a:pt x="16" y="131"/>
                  </a:lnTo>
                  <a:lnTo>
                    <a:pt x="16" y="133"/>
                  </a:lnTo>
                  <a:lnTo>
                    <a:pt x="16" y="115"/>
                  </a:lnTo>
                  <a:lnTo>
                    <a:pt x="16" y="116"/>
                  </a:lnTo>
                  <a:lnTo>
                    <a:pt x="16" y="101"/>
                  </a:lnTo>
                  <a:lnTo>
                    <a:pt x="16" y="107"/>
                  </a:lnTo>
                  <a:lnTo>
                    <a:pt x="16" y="109"/>
                  </a:lnTo>
                  <a:lnTo>
                    <a:pt x="16" y="107"/>
                  </a:lnTo>
                  <a:lnTo>
                    <a:pt x="16" y="135"/>
                  </a:lnTo>
                  <a:lnTo>
                    <a:pt x="16" y="133"/>
                  </a:lnTo>
                  <a:lnTo>
                    <a:pt x="16" y="175"/>
                  </a:lnTo>
                  <a:lnTo>
                    <a:pt x="16" y="161"/>
                  </a:lnTo>
                  <a:lnTo>
                    <a:pt x="17" y="161"/>
                  </a:lnTo>
                  <a:lnTo>
                    <a:pt x="17" y="177"/>
                  </a:lnTo>
                  <a:lnTo>
                    <a:pt x="17" y="173"/>
                  </a:lnTo>
                  <a:lnTo>
                    <a:pt x="17" y="171"/>
                  </a:lnTo>
                  <a:lnTo>
                    <a:pt x="17" y="141"/>
                  </a:lnTo>
                  <a:lnTo>
                    <a:pt x="17" y="164"/>
                  </a:lnTo>
                  <a:lnTo>
                    <a:pt x="17" y="164"/>
                  </a:lnTo>
                  <a:lnTo>
                    <a:pt x="17" y="190"/>
                  </a:lnTo>
                  <a:lnTo>
                    <a:pt x="17" y="183"/>
                  </a:lnTo>
                  <a:lnTo>
                    <a:pt x="17" y="190"/>
                  </a:lnTo>
                  <a:lnTo>
                    <a:pt x="17" y="182"/>
                  </a:lnTo>
                  <a:lnTo>
                    <a:pt x="17" y="184"/>
                  </a:lnTo>
                  <a:lnTo>
                    <a:pt x="19" y="186"/>
                  </a:lnTo>
                  <a:lnTo>
                    <a:pt x="19" y="173"/>
                  </a:lnTo>
                  <a:lnTo>
                    <a:pt x="19" y="196"/>
                  </a:lnTo>
                  <a:lnTo>
                    <a:pt x="19" y="196"/>
                  </a:lnTo>
                  <a:lnTo>
                    <a:pt x="19" y="207"/>
                  </a:lnTo>
                  <a:lnTo>
                    <a:pt x="19" y="190"/>
                  </a:lnTo>
                  <a:lnTo>
                    <a:pt x="19" y="199"/>
                  </a:lnTo>
                  <a:lnTo>
                    <a:pt x="19" y="198"/>
                  </a:lnTo>
                  <a:lnTo>
                    <a:pt x="19" y="232"/>
                  </a:lnTo>
                  <a:lnTo>
                    <a:pt x="20" y="232"/>
                  </a:lnTo>
                  <a:lnTo>
                    <a:pt x="20" y="245"/>
                  </a:lnTo>
                  <a:lnTo>
                    <a:pt x="20" y="219"/>
                  </a:lnTo>
                  <a:lnTo>
                    <a:pt x="20" y="239"/>
                  </a:lnTo>
                  <a:lnTo>
                    <a:pt x="20" y="238"/>
                  </a:lnTo>
                  <a:lnTo>
                    <a:pt x="20" y="224"/>
                  </a:lnTo>
                  <a:lnTo>
                    <a:pt x="20" y="242"/>
                  </a:lnTo>
                  <a:lnTo>
                    <a:pt x="20" y="242"/>
                  </a:lnTo>
                  <a:lnTo>
                    <a:pt x="20" y="271"/>
                  </a:lnTo>
                  <a:lnTo>
                    <a:pt x="20" y="259"/>
                  </a:lnTo>
                  <a:lnTo>
                    <a:pt x="20" y="264"/>
                  </a:lnTo>
                  <a:lnTo>
                    <a:pt x="20" y="279"/>
                  </a:lnTo>
                  <a:lnTo>
                    <a:pt x="20" y="262"/>
                  </a:lnTo>
                  <a:lnTo>
                    <a:pt x="20" y="266"/>
                  </a:lnTo>
                  <a:lnTo>
                    <a:pt x="21" y="262"/>
                  </a:lnTo>
                  <a:lnTo>
                    <a:pt x="21" y="239"/>
                  </a:lnTo>
                  <a:lnTo>
                    <a:pt x="21" y="253"/>
                  </a:lnTo>
                  <a:lnTo>
                    <a:pt x="21" y="250"/>
                  </a:lnTo>
                  <a:lnTo>
                    <a:pt x="21" y="271"/>
                  </a:lnTo>
                  <a:lnTo>
                    <a:pt x="21" y="247"/>
                  </a:lnTo>
                  <a:lnTo>
                    <a:pt x="21" y="257"/>
                  </a:lnTo>
                  <a:lnTo>
                    <a:pt x="21" y="259"/>
                  </a:lnTo>
                  <a:lnTo>
                    <a:pt x="21" y="280"/>
                  </a:lnTo>
                  <a:lnTo>
                    <a:pt x="21" y="257"/>
                  </a:lnTo>
                  <a:lnTo>
                    <a:pt x="21" y="279"/>
                  </a:lnTo>
                  <a:lnTo>
                    <a:pt x="21" y="279"/>
                  </a:lnTo>
                  <a:lnTo>
                    <a:pt x="21" y="293"/>
                  </a:lnTo>
                  <a:lnTo>
                    <a:pt x="21" y="270"/>
                  </a:lnTo>
                  <a:lnTo>
                    <a:pt x="21" y="291"/>
                  </a:lnTo>
                  <a:lnTo>
                    <a:pt x="23" y="289"/>
                  </a:lnTo>
                  <a:lnTo>
                    <a:pt x="23" y="292"/>
                  </a:lnTo>
                  <a:lnTo>
                    <a:pt x="23" y="267"/>
                  </a:lnTo>
                  <a:lnTo>
                    <a:pt x="23" y="287"/>
                  </a:lnTo>
                  <a:lnTo>
                    <a:pt x="23" y="288"/>
                  </a:lnTo>
                  <a:lnTo>
                    <a:pt x="23" y="309"/>
                  </a:lnTo>
                  <a:lnTo>
                    <a:pt x="23" y="288"/>
                  </a:lnTo>
                  <a:lnTo>
                    <a:pt x="23" y="297"/>
                  </a:lnTo>
                  <a:lnTo>
                    <a:pt x="23" y="300"/>
                  </a:lnTo>
                  <a:lnTo>
                    <a:pt x="23" y="329"/>
                  </a:lnTo>
                  <a:lnTo>
                    <a:pt x="23" y="317"/>
                  </a:lnTo>
                  <a:lnTo>
                    <a:pt x="24" y="309"/>
                  </a:lnTo>
                  <a:lnTo>
                    <a:pt x="24" y="241"/>
                  </a:lnTo>
                  <a:lnTo>
                    <a:pt x="24" y="237"/>
                  </a:lnTo>
                  <a:lnTo>
                    <a:pt x="24" y="170"/>
                  </a:lnTo>
                  <a:lnTo>
                    <a:pt x="24" y="171"/>
                  </a:lnTo>
                  <a:lnTo>
                    <a:pt x="24" y="157"/>
                  </a:lnTo>
                  <a:lnTo>
                    <a:pt x="24" y="160"/>
                  </a:lnTo>
                  <a:lnTo>
                    <a:pt x="24" y="158"/>
                  </a:lnTo>
                  <a:lnTo>
                    <a:pt x="24" y="147"/>
                  </a:lnTo>
                  <a:lnTo>
                    <a:pt x="24" y="169"/>
                  </a:lnTo>
                  <a:lnTo>
                    <a:pt x="25" y="169"/>
                  </a:lnTo>
                  <a:lnTo>
                    <a:pt x="25" y="166"/>
                  </a:lnTo>
                  <a:lnTo>
                    <a:pt x="25" y="183"/>
                  </a:lnTo>
                  <a:lnTo>
                    <a:pt x="25" y="186"/>
                  </a:lnTo>
                  <a:lnTo>
                    <a:pt x="25" y="199"/>
                  </a:lnTo>
                  <a:lnTo>
                    <a:pt x="25" y="173"/>
                  </a:lnTo>
                  <a:lnTo>
                    <a:pt x="25" y="175"/>
                  </a:lnTo>
                  <a:lnTo>
                    <a:pt x="25" y="171"/>
                  </a:lnTo>
                  <a:lnTo>
                    <a:pt x="25" y="150"/>
                  </a:lnTo>
                  <a:lnTo>
                    <a:pt x="25" y="157"/>
                  </a:lnTo>
                  <a:lnTo>
                    <a:pt x="25" y="156"/>
                  </a:lnTo>
                  <a:lnTo>
                    <a:pt x="25" y="162"/>
                  </a:lnTo>
                  <a:lnTo>
                    <a:pt x="25" y="139"/>
                  </a:lnTo>
                  <a:lnTo>
                    <a:pt x="25" y="156"/>
                  </a:lnTo>
                  <a:lnTo>
                    <a:pt x="27" y="152"/>
                  </a:lnTo>
                  <a:lnTo>
                    <a:pt x="27" y="171"/>
                  </a:lnTo>
                  <a:lnTo>
                    <a:pt x="27" y="165"/>
                  </a:lnTo>
                  <a:lnTo>
                    <a:pt x="27" y="165"/>
                  </a:lnTo>
                  <a:lnTo>
                    <a:pt x="27" y="225"/>
                  </a:lnTo>
                  <a:lnTo>
                    <a:pt x="27" y="230"/>
                  </a:lnTo>
                  <a:lnTo>
                    <a:pt x="27" y="226"/>
                  </a:lnTo>
                  <a:lnTo>
                    <a:pt x="27" y="262"/>
                  </a:lnTo>
                  <a:lnTo>
                    <a:pt x="28" y="262"/>
                  </a:lnTo>
                  <a:lnTo>
                    <a:pt x="28" y="279"/>
                  </a:lnTo>
                  <a:lnTo>
                    <a:pt x="28" y="276"/>
                  </a:lnTo>
                  <a:lnTo>
                    <a:pt x="28" y="277"/>
                  </a:lnTo>
                  <a:lnTo>
                    <a:pt x="28" y="289"/>
                  </a:lnTo>
                  <a:lnTo>
                    <a:pt x="28" y="276"/>
                  </a:lnTo>
                  <a:lnTo>
                    <a:pt x="28" y="285"/>
                  </a:lnTo>
                  <a:lnTo>
                    <a:pt x="28" y="289"/>
                  </a:lnTo>
                  <a:lnTo>
                    <a:pt x="28" y="270"/>
                  </a:lnTo>
                  <a:lnTo>
                    <a:pt x="28" y="271"/>
                  </a:lnTo>
                  <a:lnTo>
                    <a:pt x="28" y="274"/>
                  </a:lnTo>
                  <a:lnTo>
                    <a:pt x="28" y="281"/>
                  </a:lnTo>
                  <a:lnTo>
                    <a:pt x="28" y="259"/>
                  </a:lnTo>
                  <a:lnTo>
                    <a:pt x="28" y="262"/>
                  </a:lnTo>
                  <a:lnTo>
                    <a:pt x="29" y="262"/>
                  </a:lnTo>
                  <a:lnTo>
                    <a:pt x="29" y="263"/>
                  </a:lnTo>
                  <a:lnTo>
                    <a:pt x="29" y="246"/>
                  </a:lnTo>
                  <a:lnTo>
                    <a:pt x="29" y="236"/>
                  </a:lnTo>
                  <a:lnTo>
                    <a:pt x="29" y="238"/>
                  </a:lnTo>
                  <a:lnTo>
                    <a:pt x="29" y="219"/>
                  </a:lnTo>
                  <a:lnTo>
                    <a:pt x="29" y="217"/>
                  </a:lnTo>
                  <a:lnTo>
                    <a:pt x="29" y="173"/>
                  </a:lnTo>
                  <a:lnTo>
                    <a:pt x="29" y="175"/>
                  </a:lnTo>
                  <a:lnTo>
                    <a:pt x="29" y="175"/>
                  </a:lnTo>
                  <a:lnTo>
                    <a:pt x="29" y="196"/>
                  </a:lnTo>
                  <a:lnTo>
                    <a:pt x="31" y="200"/>
                  </a:lnTo>
                  <a:lnTo>
                    <a:pt x="31" y="247"/>
                  </a:lnTo>
                  <a:lnTo>
                    <a:pt x="31" y="246"/>
                  </a:lnTo>
                  <a:lnTo>
                    <a:pt x="31" y="247"/>
                  </a:lnTo>
                  <a:lnTo>
                    <a:pt x="31" y="221"/>
                  </a:lnTo>
                  <a:lnTo>
                    <a:pt x="31" y="224"/>
                  </a:lnTo>
                  <a:lnTo>
                    <a:pt x="31" y="216"/>
                  </a:lnTo>
                  <a:lnTo>
                    <a:pt x="31" y="219"/>
                  </a:lnTo>
                  <a:lnTo>
                    <a:pt x="31" y="167"/>
                  </a:lnTo>
                  <a:lnTo>
                    <a:pt x="31" y="167"/>
                  </a:lnTo>
                  <a:lnTo>
                    <a:pt x="32" y="167"/>
                  </a:lnTo>
                  <a:lnTo>
                    <a:pt x="32" y="170"/>
                  </a:lnTo>
                  <a:lnTo>
                    <a:pt x="32" y="119"/>
                  </a:lnTo>
                  <a:lnTo>
                    <a:pt x="32" y="122"/>
                  </a:lnTo>
                  <a:lnTo>
                    <a:pt x="32" y="116"/>
                  </a:lnTo>
                  <a:lnTo>
                    <a:pt x="32" y="82"/>
                  </a:lnTo>
                  <a:lnTo>
                    <a:pt x="32" y="92"/>
                  </a:lnTo>
                  <a:lnTo>
                    <a:pt x="32" y="92"/>
                  </a:lnTo>
                  <a:lnTo>
                    <a:pt x="32" y="135"/>
                  </a:lnTo>
                  <a:lnTo>
                    <a:pt x="32" y="136"/>
                  </a:lnTo>
                  <a:lnTo>
                    <a:pt x="32" y="173"/>
                  </a:lnTo>
                  <a:lnTo>
                    <a:pt x="32" y="171"/>
                  </a:lnTo>
                  <a:lnTo>
                    <a:pt x="33" y="161"/>
                  </a:lnTo>
                  <a:lnTo>
                    <a:pt x="33" y="224"/>
                  </a:lnTo>
                  <a:lnTo>
                    <a:pt x="33" y="225"/>
                  </a:lnTo>
                  <a:lnTo>
                    <a:pt x="33" y="22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55" name="Freeform 28"/>
            <p:cNvSpPr>
              <a:spLocks/>
            </p:cNvSpPr>
            <p:nvPr/>
          </p:nvSpPr>
          <p:spPr bwMode="auto">
            <a:xfrm>
              <a:off x="6370638" y="3913188"/>
              <a:ext cx="53975" cy="960438"/>
            </a:xfrm>
            <a:custGeom>
              <a:avLst/>
              <a:gdLst>
                <a:gd name="T0" fmla="*/ 0 w 34"/>
                <a:gd name="T1" fmla="*/ 576 h 605"/>
                <a:gd name="T2" fmla="*/ 0 w 34"/>
                <a:gd name="T3" fmla="*/ 601 h 605"/>
                <a:gd name="T4" fmla="*/ 2 w 34"/>
                <a:gd name="T5" fmla="*/ 585 h 605"/>
                <a:gd name="T6" fmla="*/ 2 w 34"/>
                <a:gd name="T7" fmla="*/ 573 h 605"/>
                <a:gd name="T8" fmla="*/ 2 w 34"/>
                <a:gd name="T9" fmla="*/ 562 h 605"/>
                <a:gd name="T10" fmla="*/ 3 w 34"/>
                <a:gd name="T11" fmla="*/ 551 h 605"/>
                <a:gd name="T12" fmla="*/ 3 w 34"/>
                <a:gd name="T13" fmla="*/ 539 h 605"/>
                <a:gd name="T14" fmla="*/ 4 w 34"/>
                <a:gd name="T15" fmla="*/ 495 h 605"/>
                <a:gd name="T16" fmla="*/ 4 w 34"/>
                <a:gd name="T17" fmla="*/ 501 h 605"/>
                <a:gd name="T18" fmla="*/ 4 w 34"/>
                <a:gd name="T19" fmla="*/ 508 h 605"/>
                <a:gd name="T20" fmla="*/ 6 w 34"/>
                <a:gd name="T21" fmla="*/ 525 h 605"/>
                <a:gd name="T22" fmla="*/ 6 w 34"/>
                <a:gd name="T23" fmla="*/ 516 h 605"/>
                <a:gd name="T24" fmla="*/ 7 w 34"/>
                <a:gd name="T25" fmla="*/ 505 h 605"/>
                <a:gd name="T26" fmla="*/ 7 w 34"/>
                <a:gd name="T27" fmla="*/ 471 h 605"/>
                <a:gd name="T28" fmla="*/ 8 w 34"/>
                <a:gd name="T29" fmla="*/ 465 h 605"/>
                <a:gd name="T30" fmla="*/ 8 w 34"/>
                <a:gd name="T31" fmla="*/ 448 h 605"/>
                <a:gd name="T32" fmla="*/ 8 w 34"/>
                <a:gd name="T33" fmla="*/ 428 h 605"/>
                <a:gd name="T34" fmla="*/ 10 w 34"/>
                <a:gd name="T35" fmla="*/ 421 h 605"/>
                <a:gd name="T36" fmla="*/ 10 w 34"/>
                <a:gd name="T37" fmla="*/ 406 h 605"/>
                <a:gd name="T38" fmla="*/ 11 w 34"/>
                <a:gd name="T39" fmla="*/ 436 h 605"/>
                <a:gd name="T40" fmla="*/ 11 w 34"/>
                <a:gd name="T41" fmla="*/ 370 h 605"/>
                <a:gd name="T42" fmla="*/ 12 w 34"/>
                <a:gd name="T43" fmla="*/ 293 h 605"/>
                <a:gd name="T44" fmla="*/ 12 w 34"/>
                <a:gd name="T45" fmla="*/ 249 h 605"/>
                <a:gd name="T46" fmla="*/ 13 w 34"/>
                <a:gd name="T47" fmla="*/ 53 h 605"/>
                <a:gd name="T48" fmla="*/ 13 w 34"/>
                <a:gd name="T49" fmla="*/ 26 h 605"/>
                <a:gd name="T50" fmla="*/ 15 w 34"/>
                <a:gd name="T51" fmla="*/ 78 h 605"/>
                <a:gd name="T52" fmla="*/ 15 w 34"/>
                <a:gd name="T53" fmla="*/ 149 h 605"/>
                <a:gd name="T54" fmla="*/ 16 w 34"/>
                <a:gd name="T55" fmla="*/ 76 h 605"/>
                <a:gd name="T56" fmla="*/ 16 w 34"/>
                <a:gd name="T57" fmla="*/ 68 h 605"/>
                <a:gd name="T58" fmla="*/ 17 w 34"/>
                <a:gd name="T59" fmla="*/ 78 h 605"/>
                <a:gd name="T60" fmla="*/ 17 w 34"/>
                <a:gd name="T61" fmla="*/ 131 h 605"/>
                <a:gd name="T62" fmla="*/ 19 w 34"/>
                <a:gd name="T63" fmla="*/ 131 h 605"/>
                <a:gd name="T64" fmla="*/ 19 w 34"/>
                <a:gd name="T65" fmla="*/ 102 h 605"/>
                <a:gd name="T66" fmla="*/ 20 w 34"/>
                <a:gd name="T67" fmla="*/ 129 h 605"/>
                <a:gd name="T68" fmla="*/ 20 w 34"/>
                <a:gd name="T69" fmla="*/ 142 h 605"/>
                <a:gd name="T70" fmla="*/ 20 w 34"/>
                <a:gd name="T71" fmla="*/ 119 h 605"/>
                <a:gd name="T72" fmla="*/ 21 w 34"/>
                <a:gd name="T73" fmla="*/ 114 h 605"/>
                <a:gd name="T74" fmla="*/ 21 w 34"/>
                <a:gd name="T75" fmla="*/ 85 h 605"/>
                <a:gd name="T76" fmla="*/ 21 w 34"/>
                <a:gd name="T77" fmla="*/ 68 h 605"/>
                <a:gd name="T78" fmla="*/ 23 w 34"/>
                <a:gd name="T79" fmla="*/ 55 h 605"/>
                <a:gd name="T80" fmla="*/ 23 w 34"/>
                <a:gd name="T81" fmla="*/ 44 h 605"/>
                <a:gd name="T82" fmla="*/ 23 w 34"/>
                <a:gd name="T83" fmla="*/ 59 h 605"/>
                <a:gd name="T84" fmla="*/ 24 w 34"/>
                <a:gd name="T85" fmla="*/ 42 h 605"/>
                <a:gd name="T86" fmla="*/ 24 w 34"/>
                <a:gd name="T87" fmla="*/ 56 h 605"/>
                <a:gd name="T88" fmla="*/ 25 w 34"/>
                <a:gd name="T89" fmla="*/ 136 h 605"/>
                <a:gd name="T90" fmla="*/ 25 w 34"/>
                <a:gd name="T91" fmla="*/ 160 h 605"/>
                <a:gd name="T92" fmla="*/ 27 w 34"/>
                <a:gd name="T93" fmla="*/ 127 h 605"/>
                <a:gd name="T94" fmla="*/ 27 w 34"/>
                <a:gd name="T95" fmla="*/ 61 h 605"/>
                <a:gd name="T96" fmla="*/ 27 w 34"/>
                <a:gd name="T97" fmla="*/ 70 h 605"/>
                <a:gd name="T98" fmla="*/ 28 w 34"/>
                <a:gd name="T99" fmla="*/ 85 h 605"/>
                <a:gd name="T100" fmla="*/ 29 w 34"/>
                <a:gd name="T101" fmla="*/ 36 h 605"/>
                <a:gd name="T102" fmla="*/ 29 w 34"/>
                <a:gd name="T103" fmla="*/ 32 h 605"/>
                <a:gd name="T104" fmla="*/ 31 w 34"/>
                <a:gd name="T105" fmla="*/ 107 h 605"/>
                <a:gd name="T106" fmla="*/ 31 w 34"/>
                <a:gd name="T107" fmla="*/ 162 h 605"/>
                <a:gd name="T108" fmla="*/ 32 w 34"/>
                <a:gd name="T109" fmla="*/ 135 h 605"/>
                <a:gd name="T110" fmla="*/ 32 w 34"/>
                <a:gd name="T111" fmla="*/ 122 h 605"/>
                <a:gd name="T112" fmla="*/ 33 w 34"/>
                <a:gd name="T113" fmla="*/ 118 h 605"/>
                <a:gd name="T114" fmla="*/ 33 w 34"/>
                <a:gd name="T115" fmla="*/ 125 h 605"/>
                <a:gd name="T116" fmla="*/ 33 w 34"/>
                <a:gd name="T117" fmla="*/ 161 h 605"/>
                <a:gd name="T118" fmla="*/ 34 w 34"/>
                <a:gd name="T119" fmla="*/ 16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605">
                  <a:moveTo>
                    <a:pt x="0" y="588"/>
                  </a:moveTo>
                  <a:lnTo>
                    <a:pt x="0" y="590"/>
                  </a:lnTo>
                  <a:lnTo>
                    <a:pt x="0" y="567"/>
                  </a:lnTo>
                  <a:lnTo>
                    <a:pt x="0" y="576"/>
                  </a:lnTo>
                  <a:lnTo>
                    <a:pt x="0" y="576"/>
                  </a:lnTo>
                  <a:lnTo>
                    <a:pt x="0" y="594"/>
                  </a:lnTo>
                  <a:lnTo>
                    <a:pt x="0" y="592"/>
                  </a:lnTo>
                  <a:lnTo>
                    <a:pt x="0" y="581"/>
                  </a:lnTo>
                  <a:lnTo>
                    <a:pt x="0" y="605"/>
                  </a:lnTo>
                  <a:lnTo>
                    <a:pt x="0" y="601"/>
                  </a:lnTo>
                  <a:lnTo>
                    <a:pt x="0" y="597"/>
                  </a:lnTo>
                  <a:lnTo>
                    <a:pt x="0" y="601"/>
                  </a:lnTo>
                  <a:lnTo>
                    <a:pt x="0" y="575"/>
                  </a:lnTo>
                  <a:lnTo>
                    <a:pt x="0" y="580"/>
                  </a:lnTo>
                  <a:lnTo>
                    <a:pt x="2" y="585"/>
                  </a:lnTo>
                  <a:lnTo>
                    <a:pt x="2" y="592"/>
                  </a:lnTo>
                  <a:lnTo>
                    <a:pt x="2" y="562"/>
                  </a:lnTo>
                  <a:lnTo>
                    <a:pt x="2" y="563"/>
                  </a:lnTo>
                  <a:lnTo>
                    <a:pt x="2" y="562"/>
                  </a:lnTo>
                  <a:lnTo>
                    <a:pt x="2" y="573"/>
                  </a:lnTo>
                  <a:lnTo>
                    <a:pt x="2" y="560"/>
                  </a:lnTo>
                  <a:lnTo>
                    <a:pt x="2" y="568"/>
                  </a:lnTo>
                  <a:lnTo>
                    <a:pt x="2" y="571"/>
                  </a:lnTo>
                  <a:lnTo>
                    <a:pt x="2" y="548"/>
                  </a:lnTo>
                  <a:lnTo>
                    <a:pt x="2" y="562"/>
                  </a:lnTo>
                  <a:lnTo>
                    <a:pt x="2" y="563"/>
                  </a:lnTo>
                  <a:lnTo>
                    <a:pt x="2" y="531"/>
                  </a:lnTo>
                  <a:lnTo>
                    <a:pt x="3" y="533"/>
                  </a:lnTo>
                  <a:lnTo>
                    <a:pt x="3" y="531"/>
                  </a:lnTo>
                  <a:lnTo>
                    <a:pt x="3" y="551"/>
                  </a:lnTo>
                  <a:lnTo>
                    <a:pt x="3" y="551"/>
                  </a:lnTo>
                  <a:lnTo>
                    <a:pt x="3" y="551"/>
                  </a:lnTo>
                  <a:lnTo>
                    <a:pt x="3" y="530"/>
                  </a:lnTo>
                  <a:lnTo>
                    <a:pt x="3" y="534"/>
                  </a:lnTo>
                  <a:lnTo>
                    <a:pt x="3" y="539"/>
                  </a:lnTo>
                  <a:lnTo>
                    <a:pt x="3" y="517"/>
                  </a:lnTo>
                  <a:lnTo>
                    <a:pt x="3" y="517"/>
                  </a:lnTo>
                  <a:lnTo>
                    <a:pt x="4" y="525"/>
                  </a:lnTo>
                  <a:lnTo>
                    <a:pt x="4" y="527"/>
                  </a:lnTo>
                  <a:lnTo>
                    <a:pt x="4" y="495"/>
                  </a:lnTo>
                  <a:lnTo>
                    <a:pt x="4" y="497"/>
                  </a:lnTo>
                  <a:lnTo>
                    <a:pt x="4" y="513"/>
                  </a:lnTo>
                  <a:lnTo>
                    <a:pt x="4" y="510"/>
                  </a:lnTo>
                  <a:lnTo>
                    <a:pt x="4" y="510"/>
                  </a:lnTo>
                  <a:lnTo>
                    <a:pt x="4" y="501"/>
                  </a:lnTo>
                  <a:lnTo>
                    <a:pt x="4" y="521"/>
                  </a:lnTo>
                  <a:lnTo>
                    <a:pt x="4" y="517"/>
                  </a:lnTo>
                  <a:lnTo>
                    <a:pt x="4" y="522"/>
                  </a:lnTo>
                  <a:lnTo>
                    <a:pt x="4" y="497"/>
                  </a:lnTo>
                  <a:lnTo>
                    <a:pt x="4" y="508"/>
                  </a:lnTo>
                  <a:lnTo>
                    <a:pt x="6" y="508"/>
                  </a:lnTo>
                  <a:lnTo>
                    <a:pt x="6" y="529"/>
                  </a:lnTo>
                  <a:lnTo>
                    <a:pt x="6" y="507"/>
                  </a:lnTo>
                  <a:lnTo>
                    <a:pt x="6" y="525"/>
                  </a:lnTo>
                  <a:lnTo>
                    <a:pt x="6" y="525"/>
                  </a:lnTo>
                  <a:lnTo>
                    <a:pt x="6" y="513"/>
                  </a:lnTo>
                  <a:lnTo>
                    <a:pt x="6" y="534"/>
                  </a:lnTo>
                  <a:lnTo>
                    <a:pt x="6" y="533"/>
                  </a:lnTo>
                  <a:lnTo>
                    <a:pt x="6" y="539"/>
                  </a:lnTo>
                  <a:lnTo>
                    <a:pt x="6" y="516"/>
                  </a:lnTo>
                  <a:lnTo>
                    <a:pt x="6" y="525"/>
                  </a:lnTo>
                  <a:lnTo>
                    <a:pt x="6" y="526"/>
                  </a:lnTo>
                  <a:lnTo>
                    <a:pt x="6" y="527"/>
                  </a:lnTo>
                  <a:lnTo>
                    <a:pt x="6" y="512"/>
                  </a:lnTo>
                  <a:lnTo>
                    <a:pt x="7" y="505"/>
                  </a:lnTo>
                  <a:lnTo>
                    <a:pt x="7" y="505"/>
                  </a:lnTo>
                  <a:lnTo>
                    <a:pt x="7" y="491"/>
                  </a:lnTo>
                  <a:lnTo>
                    <a:pt x="7" y="491"/>
                  </a:lnTo>
                  <a:lnTo>
                    <a:pt x="7" y="467"/>
                  </a:lnTo>
                  <a:lnTo>
                    <a:pt x="7" y="471"/>
                  </a:lnTo>
                  <a:lnTo>
                    <a:pt x="7" y="469"/>
                  </a:lnTo>
                  <a:lnTo>
                    <a:pt x="7" y="475"/>
                  </a:lnTo>
                  <a:lnTo>
                    <a:pt x="7" y="461"/>
                  </a:lnTo>
                  <a:lnTo>
                    <a:pt x="7" y="465"/>
                  </a:lnTo>
                  <a:lnTo>
                    <a:pt x="8" y="465"/>
                  </a:lnTo>
                  <a:lnTo>
                    <a:pt x="8" y="469"/>
                  </a:lnTo>
                  <a:lnTo>
                    <a:pt x="8" y="461"/>
                  </a:lnTo>
                  <a:lnTo>
                    <a:pt x="8" y="462"/>
                  </a:lnTo>
                  <a:lnTo>
                    <a:pt x="8" y="467"/>
                  </a:lnTo>
                  <a:lnTo>
                    <a:pt x="8" y="448"/>
                  </a:lnTo>
                  <a:lnTo>
                    <a:pt x="8" y="459"/>
                  </a:lnTo>
                  <a:lnTo>
                    <a:pt x="8" y="455"/>
                  </a:lnTo>
                  <a:lnTo>
                    <a:pt x="8" y="431"/>
                  </a:lnTo>
                  <a:lnTo>
                    <a:pt x="8" y="431"/>
                  </a:lnTo>
                  <a:lnTo>
                    <a:pt x="8" y="428"/>
                  </a:lnTo>
                  <a:lnTo>
                    <a:pt x="8" y="410"/>
                  </a:lnTo>
                  <a:lnTo>
                    <a:pt x="10" y="410"/>
                  </a:lnTo>
                  <a:lnTo>
                    <a:pt x="10" y="424"/>
                  </a:lnTo>
                  <a:lnTo>
                    <a:pt x="10" y="395"/>
                  </a:lnTo>
                  <a:lnTo>
                    <a:pt x="10" y="421"/>
                  </a:lnTo>
                  <a:lnTo>
                    <a:pt x="10" y="424"/>
                  </a:lnTo>
                  <a:lnTo>
                    <a:pt x="10" y="424"/>
                  </a:lnTo>
                  <a:lnTo>
                    <a:pt x="10" y="393"/>
                  </a:lnTo>
                  <a:lnTo>
                    <a:pt x="10" y="393"/>
                  </a:lnTo>
                  <a:lnTo>
                    <a:pt x="10" y="406"/>
                  </a:lnTo>
                  <a:lnTo>
                    <a:pt x="10" y="390"/>
                  </a:lnTo>
                  <a:lnTo>
                    <a:pt x="10" y="386"/>
                  </a:lnTo>
                  <a:lnTo>
                    <a:pt x="10" y="424"/>
                  </a:lnTo>
                  <a:lnTo>
                    <a:pt x="11" y="419"/>
                  </a:lnTo>
                  <a:lnTo>
                    <a:pt x="11" y="436"/>
                  </a:lnTo>
                  <a:lnTo>
                    <a:pt x="11" y="435"/>
                  </a:lnTo>
                  <a:lnTo>
                    <a:pt x="11" y="444"/>
                  </a:lnTo>
                  <a:lnTo>
                    <a:pt x="11" y="415"/>
                  </a:lnTo>
                  <a:lnTo>
                    <a:pt x="11" y="417"/>
                  </a:lnTo>
                  <a:lnTo>
                    <a:pt x="11" y="370"/>
                  </a:lnTo>
                  <a:lnTo>
                    <a:pt x="12" y="369"/>
                  </a:lnTo>
                  <a:lnTo>
                    <a:pt x="12" y="373"/>
                  </a:lnTo>
                  <a:lnTo>
                    <a:pt x="12" y="355"/>
                  </a:lnTo>
                  <a:lnTo>
                    <a:pt x="12" y="356"/>
                  </a:lnTo>
                  <a:lnTo>
                    <a:pt x="12" y="293"/>
                  </a:lnTo>
                  <a:lnTo>
                    <a:pt x="12" y="290"/>
                  </a:lnTo>
                  <a:lnTo>
                    <a:pt x="12" y="270"/>
                  </a:lnTo>
                  <a:lnTo>
                    <a:pt x="12" y="271"/>
                  </a:lnTo>
                  <a:lnTo>
                    <a:pt x="12" y="270"/>
                  </a:lnTo>
                  <a:lnTo>
                    <a:pt x="12" y="249"/>
                  </a:lnTo>
                  <a:lnTo>
                    <a:pt x="13" y="249"/>
                  </a:lnTo>
                  <a:lnTo>
                    <a:pt x="13" y="116"/>
                  </a:lnTo>
                  <a:lnTo>
                    <a:pt x="13" y="110"/>
                  </a:lnTo>
                  <a:lnTo>
                    <a:pt x="13" y="50"/>
                  </a:lnTo>
                  <a:lnTo>
                    <a:pt x="13" y="53"/>
                  </a:lnTo>
                  <a:lnTo>
                    <a:pt x="13" y="56"/>
                  </a:lnTo>
                  <a:lnTo>
                    <a:pt x="13" y="56"/>
                  </a:lnTo>
                  <a:lnTo>
                    <a:pt x="13" y="42"/>
                  </a:lnTo>
                  <a:lnTo>
                    <a:pt x="13" y="44"/>
                  </a:lnTo>
                  <a:lnTo>
                    <a:pt x="13" y="26"/>
                  </a:lnTo>
                  <a:lnTo>
                    <a:pt x="13" y="51"/>
                  </a:lnTo>
                  <a:lnTo>
                    <a:pt x="15" y="56"/>
                  </a:lnTo>
                  <a:lnTo>
                    <a:pt x="15" y="47"/>
                  </a:lnTo>
                  <a:lnTo>
                    <a:pt x="15" y="78"/>
                  </a:lnTo>
                  <a:lnTo>
                    <a:pt x="15" y="78"/>
                  </a:lnTo>
                  <a:lnTo>
                    <a:pt x="15" y="115"/>
                  </a:lnTo>
                  <a:lnTo>
                    <a:pt x="15" y="112"/>
                  </a:lnTo>
                  <a:lnTo>
                    <a:pt x="15" y="112"/>
                  </a:lnTo>
                  <a:lnTo>
                    <a:pt x="15" y="105"/>
                  </a:lnTo>
                  <a:lnTo>
                    <a:pt x="15" y="149"/>
                  </a:lnTo>
                  <a:lnTo>
                    <a:pt x="16" y="149"/>
                  </a:lnTo>
                  <a:lnTo>
                    <a:pt x="16" y="157"/>
                  </a:lnTo>
                  <a:lnTo>
                    <a:pt x="16" y="128"/>
                  </a:lnTo>
                  <a:lnTo>
                    <a:pt x="16" y="124"/>
                  </a:lnTo>
                  <a:lnTo>
                    <a:pt x="16" y="76"/>
                  </a:lnTo>
                  <a:lnTo>
                    <a:pt x="16" y="63"/>
                  </a:lnTo>
                  <a:lnTo>
                    <a:pt x="16" y="84"/>
                  </a:lnTo>
                  <a:lnTo>
                    <a:pt x="16" y="80"/>
                  </a:lnTo>
                  <a:lnTo>
                    <a:pt x="16" y="82"/>
                  </a:lnTo>
                  <a:lnTo>
                    <a:pt x="16" y="68"/>
                  </a:lnTo>
                  <a:lnTo>
                    <a:pt x="16" y="78"/>
                  </a:lnTo>
                  <a:lnTo>
                    <a:pt x="17" y="82"/>
                  </a:lnTo>
                  <a:lnTo>
                    <a:pt x="17" y="89"/>
                  </a:lnTo>
                  <a:lnTo>
                    <a:pt x="17" y="73"/>
                  </a:lnTo>
                  <a:lnTo>
                    <a:pt x="17" y="78"/>
                  </a:lnTo>
                  <a:lnTo>
                    <a:pt x="17" y="78"/>
                  </a:lnTo>
                  <a:lnTo>
                    <a:pt x="17" y="122"/>
                  </a:lnTo>
                  <a:lnTo>
                    <a:pt x="17" y="122"/>
                  </a:lnTo>
                  <a:lnTo>
                    <a:pt x="17" y="136"/>
                  </a:lnTo>
                  <a:lnTo>
                    <a:pt x="17" y="131"/>
                  </a:lnTo>
                  <a:lnTo>
                    <a:pt x="17" y="132"/>
                  </a:lnTo>
                  <a:lnTo>
                    <a:pt x="17" y="142"/>
                  </a:lnTo>
                  <a:lnTo>
                    <a:pt x="17" y="124"/>
                  </a:lnTo>
                  <a:lnTo>
                    <a:pt x="17" y="129"/>
                  </a:lnTo>
                  <a:lnTo>
                    <a:pt x="19" y="131"/>
                  </a:lnTo>
                  <a:lnTo>
                    <a:pt x="19" y="139"/>
                  </a:lnTo>
                  <a:lnTo>
                    <a:pt x="19" y="116"/>
                  </a:lnTo>
                  <a:lnTo>
                    <a:pt x="19" y="120"/>
                  </a:lnTo>
                  <a:lnTo>
                    <a:pt x="19" y="116"/>
                  </a:lnTo>
                  <a:lnTo>
                    <a:pt x="19" y="102"/>
                  </a:lnTo>
                  <a:lnTo>
                    <a:pt x="19" y="106"/>
                  </a:lnTo>
                  <a:lnTo>
                    <a:pt x="19" y="107"/>
                  </a:lnTo>
                  <a:lnTo>
                    <a:pt x="19" y="103"/>
                  </a:lnTo>
                  <a:lnTo>
                    <a:pt x="19" y="123"/>
                  </a:lnTo>
                  <a:lnTo>
                    <a:pt x="20" y="129"/>
                  </a:lnTo>
                  <a:lnTo>
                    <a:pt x="20" y="139"/>
                  </a:lnTo>
                  <a:lnTo>
                    <a:pt x="20" y="125"/>
                  </a:lnTo>
                  <a:lnTo>
                    <a:pt x="20" y="128"/>
                  </a:lnTo>
                  <a:lnTo>
                    <a:pt x="20" y="133"/>
                  </a:lnTo>
                  <a:lnTo>
                    <a:pt x="20" y="142"/>
                  </a:lnTo>
                  <a:lnTo>
                    <a:pt x="20" y="131"/>
                  </a:lnTo>
                  <a:lnTo>
                    <a:pt x="20" y="132"/>
                  </a:lnTo>
                  <a:lnTo>
                    <a:pt x="20" y="133"/>
                  </a:lnTo>
                  <a:lnTo>
                    <a:pt x="20" y="111"/>
                  </a:lnTo>
                  <a:lnTo>
                    <a:pt x="20" y="119"/>
                  </a:lnTo>
                  <a:lnTo>
                    <a:pt x="20" y="118"/>
                  </a:lnTo>
                  <a:lnTo>
                    <a:pt x="20" y="124"/>
                  </a:lnTo>
                  <a:lnTo>
                    <a:pt x="20" y="105"/>
                  </a:lnTo>
                  <a:lnTo>
                    <a:pt x="20" y="112"/>
                  </a:lnTo>
                  <a:lnTo>
                    <a:pt x="21" y="114"/>
                  </a:lnTo>
                  <a:lnTo>
                    <a:pt x="21" y="127"/>
                  </a:lnTo>
                  <a:lnTo>
                    <a:pt x="21" y="107"/>
                  </a:lnTo>
                  <a:lnTo>
                    <a:pt x="21" y="108"/>
                  </a:lnTo>
                  <a:lnTo>
                    <a:pt x="21" y="111"/>
                  </a:lnTo>
                  <a:lnTo>
                    <a:pt x="21" y="85"/>
                  </a:lnTo>
                  <a:lnTo>
                    <a:pt x="21" y="89"/>
                  </a:lnTo>
                  <a:lnTo>
                    <a:pt x="21" y="86"/>
                  </a:lnTo>
                  <a:lnTo>
                    <a:pt x="21" y="87"/>
                  </a:lnTo>
                  <a:lnTo>
                    <a:pt x="21" y="68"/>
                  </a:lnTo>
                  <a:lnTo>
                    <a:pt x="21" y="68"/>
                  </a:lnTo>
                  <a:lnTo>
                    <a:pt x="21" y="38"/>
                  </a:lnTo>
                  <a:lnTo>
                    <a:pt x="23" y="29"/>
                  </a:lnTo>
                  <a:lnTo>
                    <a:pt x="23" y="21"/>
                  </a:lnTo>
                  <a:lnTo>
                    <a:pt x="23" y="53"/>
                  </a:lnTo>
                  <a:lnTo>
                    <a:pt x="23" y="55"/>
                  </a:lnTo>
                  <a:lnTo>
                    <a:pt x="23" y="56"/>
                  </a:lnTo>
                  <a:lnTo>
                    <a:pt x="23" y="39"/>
                  </a:lnTo>
                  <a:lnTo>
                    <a:pt x="23" y="43"/>
                  </a:lnTo>
                  <a:lnTo>
                    <a:pt x="23" y="43"/>
                  </a:lnTo>
                  <a:lnTo>
                    <a:pt x="23" y="44"/>
                  </a:lnTo>
                  <a:lnTo>
                    <a:pt x="23" y="0"/>
                  </a:lnTo>
                  <a:lnTo>
                    <a:pt x="23" y="4"/>
                  </a:lnTo>
                  <a:lnTo>
                    <a:pt x="23" y="8"/>
                  </a:lnTo>
                  <a:lnTo>
                    <a:pt x="23" y="61"/>
                  </a:lnTo>
                  <a:lnTo>
                    <a:pt x="23" y="59"/>
                  </a:lnTo>
                  <a:lnTo>
                    <a:pt x="24" y="59"/>
                  </a:lnTo>
                  <a:lnTo>
                    <a:pt x="24" y="65"/>
                  </a:lnTo>
                  <a:lnTo>
                    <a:pt x="24" y="42"/>
                  </a:lnTo>
                  <a:lnTo>
                    <a:pt x="24" y="42"/>
                  </a:lnTo>
                  <a:lnTo>
                    <a:pt x="24" y="42"/>
                  </a:lnTo>
                  <a:lnTo>
                    <a:pt x="24" y="23"/>
                  </a:lnTo>
                  <a:lnTo>
                    <a:pt x="24" y="32"/>
                  </a:lnTo>
                  <a:lnTo>
                    <a:pt x="24" y="32"/>
                  </a:lnTo>
                  <a:lnTo>
                    <a:pt x="24" y="30"/>
                  </a:lnTo>
                  <a:lnTo>
                    <a:pt x="24" y="56"/>
                  </a:lnTo>
                  <a:lnTo>
                    <a:pt x="25" y="55"/>
                  </a:lnTo>
                  <a:lnTo>
                    <a:pt x="25" y="44"/>
                  </a:lnTo>
                  <a:lnTo>
                    <a:pt x="25" y="89"/>
                  </a:lnTo>
                  <a:lnTo>
                    <a:pt x="25" y="90"/>
                  </a:lnTo>
                  <a:lnTo>
                    <a:pt x="25" y="136"/>
                  </a:lnTo>
                  <a:lnTo>
                    <a:pt x="25" y="137"/>
                  </a:lnTo>
                  <a:lnTo>
                    <a:pt x="25" y="169"/>
                  </a:lnTo>
                  <a:lnTo>
                    <a:pt x="25" y="136"/>
                  </a:lnTo>
                  <a:lnTo>
                    <a:pt x="25" y="157"/>
                  </a:lnTo>
                  <a:lnTo>
                    <a:pt x="25" y="160"/>
                  </a:lnTo>
                  <a:lnTo>
                    <a:pt x="25" y="192"/>
                  </a:lnTo>
                  <a:lnTo>
                    <a:pt x="25" y="191"/>
                  </a:lnTo>
                  <a:lnTo>
                    <a:pt x="27" y="191"/>
                  </a:lnTo>
                  <a:lnTo>
                    <a:pt x="27" y="125"/>
                  </a:lnTo>
                  <a:lnTo>
                    <a:pt x="27" y="127"/>
                  </a:lnTo>
                  <a:lnTo>
                    <a:pt x="27" y="59"/>
                  </a:lnTo>
                  <a:lnTo>
                    <a:pt x="27" y="65"/>
                  </a:lnTo>
                  <a:lnTo>
                    <a:pt x="27" y="63"/>
                  </a:lnTo>
                  <a:lnTo>
                    <a:pt x="27" y="76"/>
                  </a:lnTo>
                  <a:lnTo>
                    <a:pt x="27" y="61"/>
                  </a:lnTo>
                  <a:lnTo>
                    <a:pt x="27" y="72"/>
                  </a:lnTo>
                  <a:lnTo>
                    <a:pt x="27" y="70"/>
                  </a:lnTo>
                  <a:lnTo>
                    <a:pt x="27" y="72"/>
                  </a:lnTo>
                  <a:lnTo>
                    <a:pt x="27" y="53"/>
                  </a:lnTo>
                  <a:lnTo>
                    <a:pt x="27" y="70"/>
                  </a:lnTo>
                  <a:lnTo>
                    <a:pt x="28" y="70"/>
                  </a:lnTo>
                  <a:lnTo>
                    <a:pt x="28" y="102"/>
                  </a:lnTo>
                  <a:lnTo>
                    <a:pt x="28" y="99"/>
                  </a:lnTo>
                  <a:lnTo>
                    <a:pt x="28" y="111"/>
                  </a:lnTo>
                  <a:lnTo>
                    <a:pt x="28" y="85"/>
                  </a:lnTo>
                  <a:lnTo>
                    <a:pt x="28" y="82"/>
                  </a:lnTo>
                  <a:lnTo>
                    <a:pt x="28" y="56"/>
                  </a:lnTo>
                  <a:lnTo>
                    <a:pt x="29" y="51"/>
                  </a:lnTo>
                  <a:lnTo>
                    <a:pt x="29" y="31"/>
                  </a:lnTo>
                  <a:lnTo>
                    <a:pt x="29" y="36"/>
                  </a:lnTo>
                  <a:lnTo>
                    <a:pt x="29" y="36"/>
                  </a:lnTo>
                  <a:lnTo>
                    <a:pt x="29" y="46"/>
                  </a:lnTo>
                  <a:lnTo>
                    <a:pt x="29" y="25"/>
                  </a:lnTo>
                  <a:lnTo>
                    <a:pt x="29" y="32"/>
                  </a:lnTo>
                  <a:lnTo>
                    <a:pt x="29" y="32"/>
                  </a:lnTo>
                  <a:lnTo>
                    <a:pt x="29" y="70"/>
                  </a:lnTo>
                  <a:lnTo>
                    <a:pt x="29" y="70"/>
                  </a:lnTo>
                  <a:lnTo>
                    <a:pt x="29" y="69"/>
                  </a:lnTo>
                  <a:lnTo>
                    <a:pt x="29" y="102"/>
                  </a:lnTo>
                  <a:lnTo>
                    <a:pt x="31" y="107"/>
                  </a:lnTo>
                  <a:lnTo>
                    <a:pt x="31" y="157"/>
                  </a:lnTo>
                  <a:lnTo>
                    <a:pt x="31" y="163"/>
                  </a:lnTo>
                  <a:lnTo>
                    <a:pt x="31" y="175"/>
                  </a:lnTo>
                  <a:lnTo>
                    <a:pt x="31" y="161"/>
                  </a:lnTo>
                  <a:lnTo>
                    <a:pt x="31" y="162"/>
                  </a:lnTo>
                  <a:lnTo>
                    <a:pt x="31" y="149"/>
                  </a:lnTo>
                  <a:lnTo>
                    <a:pt x="31" y="157"/>
                  </a:lnTo>
                  <a:lnTo>
                    <a:pt x="31" y="157"/>
                  </a:lnTo>
                  <a:lnTo>
                    <a:pt x="31" y="136"/>
                  </a:lnTo>
                  <a:lnTo>
                    <a:pt x="32" y="135"/>
                  </a:lnTo>
                  <a:lnTo>
                    <a:pt x="32" y="149"/>
                  </a:lnTo>
                  <a:lnTo>
                    <a:pt x="32" y="128"/>
                  </a:lnTo>
                  <a:lnTo>
                    <a:pt x="32" y="122"/>
                  </a:lnTo>
                  <a:lnTo>
                    <a:pt x="32" y="133"/>
                  </a:lnTo>
                  <a:lnTo>
                    <a:pt x="32" y="122"/>
                  </a:lnTo>
                  <a:lnTo>
                    <a:pt x="32" y="128"/>
                  </a:lnTo>
                  <a:lnTo>
                    <a:pt x="32" y="128"/>
                  </a:lnTo>
                  <a:lnTo>
                    <a:pt x="32" y="107"/>
                  </a:lnTo>
                  <a:lnTo>
                    <a:pt x="32" y="114"/>
                  </a:lnTo>
                  <a:lnTo>
                    <a:pt x="33" y="118"/>
                  </a:lnTo>
                  <a:lnTo>
                    <a:pt x="33" y="123"/>
                  </a:lnTo>
                  <a:lnTo>
                    <a:pt x="33" y="102"/>
                  </a:lnTo>
                  <a:lnTo>
                    <a:pt x="33" y="105"/>
                  </a:lnTo>
                  <a:lnTo>
                    <a:pt x="33" y="102"/>
                  </a:lnTo>
                  <a:lnTo>
                    <a:pt x="33" y="125"/>
                  </a:lnTo>
                  <a:lnTo>
                    <a:pt x="33" y="99"/>
                  </a:lnTo>
                  <a:lnTo>
                    <a:pt x="33" y="123"/>
                  </a:lnTo>
                  <a:lnTo>
                    <a:pt x="33" y="123"/>
                  </a:lnTo>
                  <a:lnTo>
                    <a:pt x="33" y="114"/>
                  </a:lnTo>
                  <a:lnTo>
                    <a:pt x="33" y="161"/>
                  </a:lnTo>
                  <a:lnTo>
                    <a:pt x="33" y="160"/>
                  </a:lnTo>
                  <a:lnTo>
                    <a:pt x="33" y="169"/>
                  </a:lnTo>
                  <a:lnTo>
                    <a:pt x="33" y="156"/>
                  </a:lnTo>
                  <a:lnTo>
                    <a:pt x="33" y="162"/>
                  </a:lnTo>
                  <a:lnTo>
                    <a:pt x="34" y="16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56" name="Freeform 29"/>
            <p:cNvSpPr>
              <a:spLocks/>
            </p:cNvSpPr>
            <p:nvPr/>
          </p:nvSpPr>
          <p:spPr bwMode="auto">
            <a:xfrm>
              <a:off x="6321426" y="4691063"/>
              <a:ext cx="49213" cy="215900"/>
            </a:xfrm>
            <a:custGeom>
              <a:avLst/>
              <a:gdLst>
                <a:gd name="T0" fmla="*/ 0 w 31"/>
                <a:gd name="T1" fmla="*/ 99 h 136"/>
                <a:gd name="T2" fmla="*/ 1 w 31"/>
                <a:gd name="T3" fmla="*/ 119 h 136"/>
                <a:gd name="T4" fmla="*/ 1 w 31"/>
                <a:gd name="T5" fmla="*/ 89 h 136"/>
                <a:gd name="T6" fmla="*/ 3 w 31"/>
                <a:gd name="T7" fmla="*/ 98 h 136"/>
                <a:gd name="T8" fmla="*/ 3 w 31"/>
                <a:gd name="T9" fmla="*/ 103 h 136"/>
                <a:gd name="T10" fmla="*/ 3 w 31"/>
                <a:gd name="T11" fmla="*/ 81 h 136"/>
                <a:gd name="T12" fmla="*/ 4 w 31"/>
                <a:gd name="T13" fmla="*/ 75 h 136"/>
                <a:gd name="T14" fmla="*/ 4 w 31"/>
                <a:gd name="T15" fmla="*/ 110 h 136"/>
                <a:gd name="T16" fmla="*/ 5 w 31"/>
                <a:gd name="T17" fmla="*/ 92 h 136"/>
                <a:gd name="T18" fmla="*/ 5 w 31"/>
                <a:gd name="T19" fmla="*/ 87 h 136"/>
                <a:gd name="T20" fmla="*/ 5 w 31"/>
                <a:gd name="T21" fmla="*/ 92 h 136"/>
                <a:gd name="T22" fmla="*/ 7 w 31"/>
                <a:gd name="T23" fmla="*/ 96 h 136"/>
                <a:gd name="T24" fmla="*/ 7 w 31"/>
                <a:gd name="T25" fmla="*/ 86 h 136"/>
                <a:gd name="T26" fmla="*/ 8 w 31"/>
                <a:gd name="T27" fmla="*/ 91 h 136"/>
                <a:gd name="T28" fmla="*/ 8 w 31"/>
                <a:gd name="T29" fmla="*/ 86 h 136"/>
                <a:gd name="T30" fmla="*/ 8 w 31"/>
                <a:gd name="T31" fmla="*/ 64 h 136"/>
                <a:gd name="T32" fmla="*/ 9 w 31"/>
                <a:gd name="T33" fmla="*/ 55 h 136"/>
                <a:gd name="T34" fmla="*/ 9 w 31"/>
                <a:gd name="T35" fmla="*/ 17 h 136"/>
                <a:gd name="T36" fmla="*/ 10 w 31"/>
                <a:gd name="T37" fmla="*/ 45 h 136"/>
                <a:gd name="T38" fmla="*/ 10 w 31"/>
                <a:gd name="T39" fmla="*/ 82 h 136"/>
                <a:gd name="T40" fmla="*/ 10 w 31"/>
                <a:gd name="T41" fmla="*/ 99 h 136"/>
                <a:gd name="T42" fmla="*/ 12 w 31"/>
                <a:gd name="T43" fmla="*/ 95 h 136"/>
                <a:gd name="T44" fmla="*/ 12 w 31"/>
                <a:gd name="T45" fmla="*/ 89 h 136"/>
                <a:gd name="T46" fmla="*/ 12 w 31"/>
                <a:gd name="T47" fmla="*/ 49 h 136"/>
                <a:gd name="T48" fmla="*/ 13 w 31"/>
                <a:gd name="T49" fmla="*/ 56 h 136"/>
                <a:gd name="T50" fmla="*/ 13 w 31"/>
                <a:gd name="T51" fmla="*/ 61 h 136"/>
                <a:gd name="T52" fmla="*/ 14 w 31"/>
                <a:gd name="T53" fmla="*/ 102 h 136"/>
                <a:gd name="T54" fmla="*/ 14 w 31"/>
                <a:gd name="T55" fmla="*/ 103 h 136"/>
                <a:gd name="T56" fmla="*/ 16 w 31"/>
                <a:gd name="T57" fmla="*/ 128 h 136"/>
                <a:gd name="T58" fmla="*/ 16 w 31"/>
                <a:gd name="T59" fmla="*/ 53 h 136"/>
                <a:gd name="T60" fmla="*/ 16 w 31"/>
                <a:gd name="T61" fmla="*/ 65 h 136"/>
                <a:gd name="T62" fmla="*/ 17 w 31"/>
                <a:gd name="T63" fmla="*/ 92 h 136"/>
                <a:gd name="T64" fmla="*/ 17 w 31"/>
                <a:gd name="T65" fmla="*/ 98 h 136"/>
                <a:gd name="T66" fmla="*/ 18 w 31"/>
                <a:gd name="T67" fmla="*/ 119 h 136"/>
                <a:gd name="T68" fmla="*/ 18 w 31"/>
                <a:gd name="T69" fmla="*/ 110 h 136"/>
                <a:gd name="T70" fmla="*/ 20 w 31"/>
                <a:gd name="T71" fmla="*/ 113 h 136"/>
                <a:gd name="T72" fmla="*/ 20 w 31"/>
                <a:gd name="T73" fmla="*/ 129 h 136"/>
                <a:gd name="T74" fmla="*/ 20 w 31"/>
                <a:gd name="T75" fmla="*/ 121 h 136"/>
                <a:gd name="T76" fmla="*/ 21 w 31"/>
                <a:gd name="T77" fmla="*/ 102 h 136"/>
                <a:gd name="T78" fmla="*/ 21 w 31"/>
                <a:gd name="T79" fmla="*/ 115 h 136"/>
                <a:gd name="T80" fmla="*/ 21 w 31"/>
                <a:gd name="T81" fmla="*/ 95 h 136"/>
                <a:gd name="T82" fmla="*/ 22 w 31"/>
                <a:gd name="T83" fmla="*/ 102 h 136"/>
                <a:gd name="T84" fmla="*/ 22 w 31"/>
                <a:gd name="T85" fmla="*/ 90 h 136"/>
                <a:gd name="T86" fmla="*/ 22 w 31"/>
                <a:gd name="T87" fmla="*/ 98 h 136"/>
                <a:gd name="T88" fmla="*/ 24 w 31"/>
                <a:gd name="T89" fmla="*/ 113 h 136"/>
                <a:gd name="T90" fmla="*/ 24 w 31"/>
                <a:gd name="T91" fmla="*/ 94 h 136"/>
                <a:gd name="T92" fmla="*/ 24 w 31"/>
                <a:gd name="T93" fmla="*/ 103 h 136"/>
                <a:gd name="T94" fmla="*/ 25 w 31"/>
                <a:gd name="T95" fmla="*/ 106 h 136"/>
                <a:gd name="T96" fmla="*/ 25 w 31"/>
                <a:gd name="T97" fmla="*/ 111 h 136"/>
                <a:gd name="T98" fmla="*/ 25 w 31"/>
                <a:gd name="T99" fmla="*/ 95 h 136"/>
                <a:gd name="T100" fmla="*/ 26 w 31"/>
                <a:gd name="T101" fmla="*/ 116 h 136"/>
                <a:gd name="T102" fmla="*/ 26 w 31"/>
                <a:gd name="T103" fmla="*/ 90 h 136"/>
                <a:gd name="T104" fmla="*/ 27 w 31"/>
                <a:gd name="T105" fmla="*/ 106 h 136"/>
                <a:gd name="T106" fmla="*/ 27 w 31"/>
                <a:gd name="T107" fmla="*/ 102 h 136"/>
                <a:gd name="T108" fmla="*/ 27 w 31"/>
                <a:gd name="T109" fmla="*/ 108 h 136"/>
                <a:gd name="T110" fmla="*/ 29 w 31"/>
                <a:gd name="T111" fmla="*/ 106 h 136"/>
                <a:gd name="T112" fmla="*/ 29 w 31"/>
                <a:gd name="T113" fmla="*/ 115 h 136"/>
                <a:gd name="T114" fmla="*/ 30 w 31"/>
                <a:gd name="T115" fmla="*/ 113 h 136"/>
                <a:gd name="T116" fmla="*/ 30 w 31"/>
                <a:gd name="T117" fmla="*/ 104 h 136"/>
                <a:gd name="T118" fmla="*/ 31 w 31"/>
                <a:gd name="T119" fmla="*/ 9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136">
                  <a:moveTo>
                    <a:pt x="0" y="87"/>
                  </a:moveTo>
                  <a:lnTo>
                    <a:pt x="0" y="89"/>
                  </a:lnTo>
                  <a:lnTo>
                    <a:pt x="0" y="103"/>
                  </a:lnTo>
                  <a:lnTo>
                    <a:pt x="0" y="98"/>
                  </a:lnTo>
                  <a:lnTo>
                    <a:pt x="0" y="99"/>
                  </a:lnTo>
                  <a:lnTo>
                    <a:pt x="0" y="108"/>
                  </a:lnTo>
                  <a:lnTo>
                    <a:pt x="0" y="82"/>
                  </a:lnTo>
                  <a:lnTo>
                    <a:pt x="0" y="103"/>
                  </a:lnTo>
                  <a:lnTo>
                    <a:pt x="1" y="111"/>
                  </a:lnTo>
                  <a:lnTo>
                    <a:pt x="1" y="119"/>
                  </a:lnTo>
                  <a:lnTo>
                    <a:pt x="1" y="100"/>
                  </a:lnTo>
                  <a:lnTo>
                    <a:pt x="1" y="110"/>
                  </a:lnTo>
                  <a:lnTo>
                    <a:pt x="1" y="108"/>
                  </a:lnTo>
                  <a:lnTo>
                    <a:pt x="1" y="110"/>
                  </a:lnTo>
                  <a:lnTo>
                    <a:pt x="1" y="89"/>
                  </a:lnTo>
                  <a:lnTo>
                    <a:pt x="1" y="86"/>
                  </a:lnTo>
                  <a:lnTo>
                    <a:pt x="1" y="94"/>
                  </a:lnTo>
                  <a:lnTo>
                    <a:pt x="1" y="69"/>
                  </a:lnTo>
                  <a:lnTo>
                    <a:pt x="1" y="92"/>
                  </a:lnTo>
                  <a:lnTo>
                    <a:pt x="3" y="98"/>
                  </a:lnTo>
                  <a:lnTo>
                    <a:pt x="3" y="78"/>
                  </a:lnTo>
                  <a:lnTo>
                    <a:pt x="3" y="85"/>
                  </a:lnTo>
                  <a:lnTo>
                    <a:pt x="3" y="90"/>
                  </a:lnTo>
                  <a:lnTo>
                    <a:pt x="3" y="89"/>
                  </a:lnTo>
                  <a:lnTo>
                    <a:pt x="3" y="103"/>
                  </a:lnTo>
                  <a:lnTo>
                    <a:pt x="3" y="102"/>
                  </a:lnTo>
                  <a:lnTo>
                    <a:pt x="3" y="85"/>
                  </a:lnTo>
                  <a:lnTo>
                    <a:pt x="3" y="106"/>
                  </a:lnTo>
                  <a:lnTo>
                    <a:pt x="3" y="103"/>
                  </a:lnTo>
                  <a:lnTo>
                    <a:pt x="3" y="81"/>
                  </a:lnTo>
                  <a:lnTo>
                    <a:pt x="3" y="89"/>
                  </a:lnTo>
                  <a:lnTo>
                    <a:pt x="4" y="92"/>
                  </a:lnTo>
                  <a:lnTo>
                    <a:pt x="4" y="100"/>
                  </a:lnTo>
                  <a:lnTo>
                    <a:pt x="4" y="72"/>
                  </a:lnTo>
                  <a:lnTo>
                    <a:pt x="4" y="75"/>
                  </a:lnTo>
                  <a:lnTo>
                    <a:pt x="4" y="74"/>
                  </a:lnTo>
                  <a:lnTo>
                    <a:pt x="4" y="103"/>
                  </a:lnTo>
                  <a:lnTo>
                    <a:pt x="4" y="98"/>
                  </a:lnTo>
                  <a:lnTo>
                    <a:pt x="4" y="90"/>
                  </a:lnTo>
                  <a:lnTo>
                    <a:pt x="4" y="110"/>
                  </a:lnTo>
                  <a:lnTo>
                    <a:pt x="4" y="108"/>
                  </a:lnTo>
                  <a:lnTo>
                    <a:pt x="4" y="113"/>
                  </a:lnTo>
                  <a:lnTo>
                    <a:pt x="4" y="83"/>
                  </a:lnTo>
                  <a:lnTo>
                    <a:pt x="4" y="95"/>
                  </a:lnTo>
                  <a:lnTo>
                    <a:pt x="5" y="92"/>
                  </a:lnTo>
                  <a:lnTo>
                    <a:pt x="5" y="103"/>
                  </a:lnTo>
                  <a:lnTo>
                    <a:pt x="5" y="100"/>
                  </a:lnTo>
                  <a:lnTo>
                    <a:pt x="5" y="99"/>
                  </a:lnTo>
                  <a:lnTo>
                    <a:pt x="5" y="112"/>
                  </a:lnTo>
                  <a:lnTo>
                    <a:pt x="5" y="87"/>
                  </a:lnTo>
                  <a:lnTo>
                    <a:pt x="5" y="111"/>
                  </a:lnTo>
                  <a:lnTo>
                    <a:pt x="5" y="107"/>
                  </a:lnTo>
                  <a:lnTo>
                    <a:pt x="5" y="107"/>
                  </a:lnTo>
                  <a:lnTo>
                    <a:pt x="5" y="87"/>
                  </a:lnTo>
                  <a:lnTo>
                    <a:pt x="5" y="92"/>
                  </a:lnTo>
                  <a:lnTo>
                    <a:pt x="7" y="96"/>
                  </a:lnTo>
                  <a:lnTo>
                    <a:pt x="7" y="116"/>
                  </a:lnTo>
                  <a:lnTo>
                    <a:pt x="7" y="95"/>
                  </a:lnTo>
                  <a:lnTo>
                    <a:pt x="7" y="103"/>
                  </a:lnTo>
                  <a:lnTo>
                    <a:pt x="7" y="96"/>
                  </a:lnTo>
                  <a:lnTo>
                    <a:pt x="7" y="120"/>
                  </a:lnTo>
                  <a:lnTo>
                    <a:pt x="7" y="113"/>
                  </a:lnTo>
                  <a:lnTo>
                    <a:pt x="7" y="111"/>
                  </a:lnTo>
                  <a:lnTo>
                    <a:pt x="7" y="70"/>
                  </a:lnTo>
                  <a:lnTo>
                    <a:pt x="7" y="86"/>
                  </a:lnTo>
                  <a:lnTo>
                    <a:pt x="7" y="86"/>
                  </a:lnTo>
                  <a:lnTo>
                    <a:pt x="7" y="95"/>
                  </a:lnTo>
                  <a:lnTo>
                    <a:pt x="7" y="81"/>
                  </a:lnTo>
                  <a:lnTo>
                    <a:pt x="7" y="92"/>
                  </a:lnTo>
                  <a:lnTo>
                    <a:pt x="8" y="91"/>
                  </a:lnTo>
                  <a:lnTo>
                    <a:pt x="8" y="107"/>
                  </a:lnTo>
                  <a:lnTo>
                    <a:pt x="8" y="83"/>
                  </a:lnTo>
                  <a:lnTo>
                    <a:pt x="8" y="87"/>
                  </a:lnTo>
                  <a:lnTo>
                    <a:pt x="8" y="83"/>
                  </a:lnTo>
                  <a:lnTo>
                    <a:pt x="8" y="86"/>
                  </a:lnTo>
                  <a:lnTo>
                    <a:pt x="8" y="58"/>
                  </a:lnTo>
                  <a:lnTo>
                    <a:pt x="8" y="85"/>
                  </a:lnTo>
                  <a:lnTo>
                    <a:pt x="8" y="81"/>
                  </a:lnTo>
                  <a:lnTo>
                    <a:pt x="8" y="87"/>
                  </a:lnTo>
                  <a:lnTo>
                    <a:pt x="8" y="64"/>
                  </a:lnTo>
                  <a:lnTo>
                    <a:pt x="8" y="65"/>
                  </a:lnTo>
                  <a:lnTo>
                    <a:pt x="8" y="69"/>
                  </a:lnTo>
                  <a:lnTo>
                    <a:pt x="8" y="52"/>
                  </a:lnTo>
                  <a:lnTo>
                    <a:pt x="8" y="53"/>
                  </a:lnTo>
                  <a:lnTo>
                    <a:pt x="9" y="55"/>
                  </a:lnTo>
                  <a:lnTo>
                    <a:pt x="9" y="35"/>
                  </a:lnTo>
                  <a:lnTo>
                    <a:pt x="9" y="32"/>
                  </a:lnTo>
                  <a:lnTo>
                    <a:pt x="9" y="3"/>
                  </a:lnTo>
                  <a:lnTo>
                    <a:pt x="9" y="11"/>
                  </a:lnTo>
                  <a:lnTo>
                    <a:pt x="9" y="17"/>
                  </a:lnTo>
                  <a:lnTo>
                    <a:pt x="9" y="23"/>
                  </a:lnTo>
                  <a:lnTo>
                    <a:pt x="9" y="0"/>
                  </a:lnTo>
                  <a:lnTo>
                    <a:pt x="10" y="6"/>
                  </a:lnTo>
                  <a:lnTo>
                    <a:pt x="10" y="49"/>
                  </a:lnTo>
                  <a:lnTo>
                    <a:pt x="10" y="45"/>
                  </a:lnTo>
                  <a:lnTo>
                    <a:pt x="10" y="47"/>
                  </a:lnTo>
                  <a:lnTo>
                    <a:pt x="10" y="35"/>
                  </a:lnTo>
                  <a:lnTo>
                    <a:pt x="10" y="65"/>
                  </a:lnTo>
                  <a:lnTo>
                    <a:pt x="10" y="69"/>
                  </a:lnTo>
                  <a:lnTo>
                    <a:pt x="10" y="82"/>
                  </a:lnTo>
                  <a:lnTo>
                    <a:pt x="10" y="64"/>
                  </a:lnTo>
                  <a:lnTo>
                    <a:pt x="10" y="74"/>
                  </a:lnTo>
                  <a:lnTo>
                    <a:pt x="10" y="73"/>
                  </a:lnTo>
                  <a:lnTo>
                    <a:pt x="10" y="104"/>
                  </a:lnTo>
                  <a:lnTo>
                    <a:pt x="10" y="99"/>
                  </a:lnTo>
                  <a:lnTo>
                    <a:pt x="12" y="100"/>
                  </a:lnTo>
                  <a:lnTo>
                    <a:pt x="12" y="106"/>
                  </a:lnTo>
                  <a:lnTo>
                    <a:pt x="12" y="90"/>
                  </a:lnTo>
                  <a:lnTo>
                    <a:pt x="12" y="98"/>
                  </a:lnTo>
                  <a:lnTo>
                    <a:pt x="12" y="95"/>
                  </a:lnTo>
                  <a:lnTo>
                    <a:pt x="12" y="96"/>
                  </a:lnTo>
                  <a:lnTo>
                    <a:pt x="12" y="65"/>
                  </a:lnTo>
                  <a:lnTo>
                    <a:pt x="12" y="81"/>
                  </a:lnTo>
                  <a:lnTo>
                    <a:pt x="12" y="77"/>
                  </a:lnTo>
                  <a:lnTo>
                    <a:pt x="12" y="89"/>
                  </a:lnTo>
                  <a:lnTo>
                    <a:pt x="12" y="66"/>
                  </a:lnTo>
                  <a:lnTo>
                    <a:pt x="12" y="69"/>
                  </a:lnTo>
                  <a:lnTo>
                    <a:pt x="12" y="56"/>
                  </a:lnTo>
                  <a:lnTo>
                    <a:pt x="12" y="61"/>
                  </a:lnTo>
                  <a:lnTo>
                    <a:pt x="12" y="49"/>
                  </a:lnTo>
                  <a:lnTo>
                    <a:pt x="12" y="58"/>
                  </a:lnTo>
                  <a:lnTo>
                    <a:pt x="13" y="56"/>
                  </a:lnTo>
                  <a:lnTo>
                    <a:pt x="13" y="57"/>
                  </a:lnTo>
                  <a:lnTo>
                    <a:pt x="13" y="36"/>
                  </a:lnTo>
                  <a:lnTo>
                    <a:pt x="13" y="56"/>
                  </a:lnTo>
                  <a:lnTo>
                    <a:pt x="13" y="55"/>
                  </a:lnTo>
                  <a:lnTo>
                    <a:pt x="13" y="69"/>
                  </a:lnTo>
                  <a:lnTo>
                    <a:pt x="13" y="53"/>
                  </a:lnTo>
                  <a:lnTo>
                    <a:pt x="13" y="56"/>
                  </a:lnTo>
                  <a:lnTo>
                    <a:pt x="13" y="61"/>
                  </a:lnTo>
                  <a:lnTo>
                    <a:pt x="13" y="91"/>
                  </a:lnTo>
                  <a:lnTo>
                    <a:pt x="13" y="85"/>
                  </a:lnTo>
                  <a:lnTo>
                    <a:pt x="14" y="90"/>
                  </a:lnTo>
                  <a:lnTo>
                    <a:pt x="14" y="73"/>
                  </a:lnTo>
                  <a:lnTo>
                    <a:pt x="14" y="102"/>
                  </a:lnTo>
                  <a:lnTo>
                    <a:pt x="14" y="103"/>
                  </a:lnTo>
                  <a:lnTo>
                    <a:pt x="14" y="110"/>
                  </a:lnTo>
                  <a:lnTo>
                    <a:pt x="14" y="95"/>
                  </a:lnTo>
                  <a:lnTo>
                    <a:pt x="14" y="107"/>
                  </a:lnTo>
                  <a:lnTo>
                    <a:pt x="14" y="103"/>
                  </a:lnTo>
                  <a:lnTo>
                    <a:pt x="14" y="127"/>
                  </a:lnTo>
                  <a:lnTo>
                    <a:pt x="14" y="127"/>
                  </a:lnTo>
                  <a:lnTo>
                    <a:pt x="14" y="107"/>
                  </a:lnTo>
                  <a:lnTo>
                    <a:pt x="14" y="130"/>
                  </a:lnTo>
                  <a:lnTo>
                    <a:pt x="16" y="128"/>
                  </a:lnTo>
                  <a:lnTo>
                    <a:pt x="16" y="136"/>
                  </a:lnTo>
                  <a:lnTo>
                    <a:pt x="16" y="98"/>
                  </a:lnTo>
                  <a:lnTo>
                    <a:pt x="16" y="96"/>
                  </a:lnTo>
                  <a:lnTo>
                    <a:pt x="16" y="100"/>
                  </a:lnTo>
                  <a:lnTo>
                    <a:pt x="16" y="53"/>
                  </a:lnTo>
                  <a:lnTo>
                    <a:pt x="16" y="53"/>
                  </a:lnTo>
                  <a:lnTo>
                    <a:pt x="16" y="75"/>
                  </a:lnTo>
                  <a:lnTo>
                    <a:pt x="16" y="73"/>
                  </a:lnTo>
                  <a:lnTo>
                    <a:pt x="16" y="74"/>
                  </a:lnTo>
                  <a:lnTo>
                    <a:pt x="16" y="65"/>
                  </a:lnTo>
                  <a:lnTo>
                    <a:pt x="16" y="89"/>
                  </a:lnTo>
                  <a:lnTo>
                    <a:pt x="17" y="95"/>
                  </a:lnTo>
                  <a:lnTo>
                    <a:pt x="17" y="103"/>
                  </a:lnTo>
                  <a:lnTo>
                    <a:pt x="17" y="82"/>
                  </a:lnTo>
                  <a:lnTo>
                    <a:pt x="17" y="92"/>
                  </a:lnTo>
                  <a:lnTo>
                    <a:pt x="17" y="94"/>
                  </a:lnTo>
                  <a:lnTo>
                    <a:pt x="17" y="119"/>
                  </a:lnTo>
                  <a:lnTo>
                    <a:pt x="17" y="111"/>
                  </a:lnTo>
                  <a:lnTo>
                    <a:pt x="17" y="113"/>
                  </a:lnTo>
                  <a:lnTo>
                    <a:pt x="17" y="98"/>
                  </a:lnTo>
                  <a:lnTo>
                    <a:pt x="17" y="124"/>
                  </a:lnTo>
                  <a:lnTo>
                    <a:pt x="18" y="127"/>
                  </a:lnTo>
                  <a:lnTo>
                    <a:pt x="18" y="110"/>
                  </a:lnTo>
                  <a:lnTo>
                    <a:pt x="18" y="115"/>
                  </a:lnTo>
                  <a:lnTo>
                    <a:pt x="18" y="119"/>
                  </a:lnTo>
                  <a:lnTo>
                    <a:pt x="18" y="130"/>
                  </a:lnTo>
                  <a:lnTo>
                    <a:pt x="18" y="127"/>
                  </a:lnTo>
                  <a:lnTo>
                    <a:pt x="18" y="123"/>
                  </a:lnTo>
                  <a:lnTo>
                    <a:pt x="18" y="127"/>
                  </a:lnTo>
                  <a:lnTo>
                    <a:pt x="18" y="110"/>
                  </a:lnTo>
                  <a:lnTo>
                    <a:pt x="18" y="120"/>
                  </a:lnTo>
                  <a:lnTo>
                    <a:pt x="18" y="121"/>
                  </a:lnTo>
                  <a:lnTo>
                    <a:pt x="18" y="98"/>
                  </a:lnTo>
                  <a:lnTo>
                    <a:pt x="18" y="112"/>
                  </a:lnTo>
                  <a:lnTo>
                    <a:pt x="20" y="113"/>
                  </a:lnTo>
                  <a:lnTo>
                    <a:pt x="20" y="125"/>
                  </a:lnTo>
                  <a:lnTo>
                    <a:pt x="20" y="103"/>
                  </a:lnTo>
                  <a:lnTo>
                    <a:pt x="20" y="110"/>
                  </a:lnTo>
                  <a:lnTo>
                    <a:pt x="20" y="108"/>
                  </a:lnTo>
                  <a:lnTo>
                    <a:pt x="20" y="129"/>
                  </a:lnTo>
                  <a:lnTo>
                    <a:pt x="20" y="124"/>
                  </a:lnTo>
                  <a:lnTo>
                    <a:pt x="20" y="124"/>
                  </a:lnTo>
                  <a:lnTo>
                    <a:pt x="20" y="127"/>
                  </a:lnTo>
                  <a:lnTo>
                    <a:pt x="20" y="103"/>
                  </a:lnTo>
                  <a:lnTo>
                    <a:pt x="20" y="121"/>
                  </a:lnTo>
                  <a:lnTo>
                    <a:pt x="20" y="120"/>
                  </a:lnTo>
                  <a:lnTo>
                    <a:pt x="20" y="124"/>
                  </a:lnTo>
                  <a:lnTo>
                    <a:pt x="20" y="103"/>
                  </a:lnTo>
                  <a:lnTo>
                    <a:pt x="20" y="103"/>
                  </a:lnTo>
                  <a:lnTo>
                    <a:pt x="21" y="102"/>
                  </a:lnTo>
                  <a:lnTo>
                    <a:pt x="21" y="108"/>
                  </a:lnTo>
                  <a:lnTo>
                    <a:pt x="21" y="98"/>
                  </a:lnTo>
                  <a:lnTo>
                    <a:pt x="21" y="104"/>
                  </a:lnTo>
                  <a:lnTo>
                    <a:pt x="21" y="107"/>
                  </a:lnTo>
                  <a:lnTo>
                    <a:pt x="21" y="115"/>
                  </a:lnTo>
                  <a:lnTo>
                    <a:pt x="21" y="91"/>
                  </a:lnTo>
                  <a:lnTo>
                    <a:pt x="21" y="115"/>
                  </a:lnTo>
                  <a:lnTo>
                    <a:pt x="21" y="113"/>
                  </a:lnTo>
                  <a:lnTo>
                    <a:pt x="21" y="120"/>
                  </a:lnTo>
                  <a:lnTo>
                    <a:pt x="21" y="95"/>
                  </a:lnTo>
                  <a:lnTo>
                    <a:pt x="21" y="103"/>
                  </a:lnTo>
                  <a:lnTo>
                    <a:pt x="22" y="106"/>
                  </a:lnTo>
                  <a:lnTo>
                    <a:pt x="22" y="117"/>
                  </a:lnTo>
                  <a:lnTo>
                    <a:pt x="22" y="98"/>
                  </a:lnTo>
                  <a:lnTo>
                    <a:pt x="22" y="102"/>
                  </a:lnTo>
                  <a:lnTo>
                    <a:pt x="22" y="94"/>
                  </a:lnTo>
                  <a:lnTo>
                    <a:pt x="22" y="81"/>
                  </a:lnTo>
                  <a:lnTo>
                    <a:pt x="22" y="106"/>
                  </a:lnTo>
                  <a:lnTo>
                    <a:pt x="22" y="104"/>
                  </a:lnTo>
                  <a:lnTo>
                    <a:pt x="22" y="90"/>
                  </a:lnTo>
                  <a:lnTo>
                    <a:pt x="22" y="110"/>
                  </a:lnTo>
                  <a:lnTo>
                    <a:pt x="22" y="111"/>
                  </a:lnTo>
                  <a:lnTo>
                    <a:pt x="22" y="119"/>
                  </a:lnTo>
                  <a:lnTo>
                    <a:pt x="22" y="91"/>
                  </a:lnTo>
                  <a:lnTo>
                    <a:pt x="22" y="98"/>
                  </a:lnTo>
                  <a:lnTo>
                    <a:pt x="24" y="102"/>
                  </a:lnTo>
                  <a:lnTo>
                    <a:pt x="24" y="117"/>
                  </a:lnTo>
                  <a:lnTo>
                    <a:pt x="24" y="99"/>
                  </a:lnTo>
                  <a:lnTo>
                    <a:pt x="24" y="116"/>
                  </a:lnTo>
                  <a:lnTo>
                    <a:pt x="24" y="113"/>
                  </a:lnTo>
                  <a:lnTo>
                    <a:pt x="24" y="98"/>
                  </a:lnTo>
                  <a:lnTo>
                    <a:pt x="24" y="117"/>
                  </a:lnTo>
                  <a:lnTo>
                    <a:pt x="24" y="119"/>
                  </a:lnTo>
                  <a:lnTo>
                    <a:pt x="24" y="121"/>
                  </a:lnTo>
                  <a:lnTo>
                    <a:pt x="24" y="94"/>
                  </a:lnTo>
                  <a:lnTo>
                    <a:pt x="24" y="103"/>
                  </a:lnTo>
                  <a:lnTo>
                    <a:pt x="24" y="103"/>
                  </a:lnTo>
                  <a:lnTo>
                    <a:pt x="24" y="113"/>
                  </a:lnTo>
                  <a:lnTo>
                    <a:pt x="24" y="102"/>
                  </a:lnTo>
                  <a:lnTo>
                    <a:pt x="24" y="103"/>
                  </a:lnTo>
                  <a:lnTo>
                    <a:pt x="25" y="107"/>
                  </a:lnTo>
                  <a:lnTo>
                    <a:pt x="25" y="111"/>
                  </a:lnTo>
                  <a:lnTo>
                    <a:pt x="25" y="90"/>
                  </a:lnTo>
                  <a:lnTo>
                    <a:pt x="25" y="108"/>
                  </a:lnTo>
                  <a:lnTo>
                    <a:pt x="25" y="106"/>
                  </a:lnTo>
                  <a:lnTo>
                    <a:pt x="25" y="111"/>
                  </a:lnTo>
                  <a:lnTo>
                    <a:pt x="25" y="90"/>
                  </a:lnTo>
                  <a:lnTo>
                    <a:pt x="25" y="98"/>
                  </a:lnTo>
                  <a:lnTo>
                    <a:pt x="25" y="103"/>
                  </a:lnTo>
                  <a:lnTo>
                    <a:pt x="25" y="111"/>
                  </a:lnTo>
                  <a:lnTo>
                    <a:pt x="25" y="83"/>
                  </a:lnTo>
                  <a:lnTo>
                    <a:pt x="25" y="85"/>
                  </a:lnTo>
                  <a:lnTo>
                    <a:pt x="25" y="98"/>
                  </a:lnTo>
                  <a:lnTo>
                    <a:pt x="25" y="83"/>
                  </a:lnTo>
                  <a:lnTo>
                    <a:pt x="25" y="95"/>
                  </a:lnTo>
                  <a:lnTo>
                    <a:pt x="26" y="96"/>
                  </a:lnTo>
                  <a:lnTo>
                    <a:pt x="26" y="81"/>
                  </a:lnTo>
                  <a:lnTo>
                    <a:pt x="26" y="103"/>
                  </a:lnTo>
                  <a:lnTo>
                    <a:pt x="26" y="103"/>
                  </a:lnTo>
                  <a:lnTo>
                    <a:pt x="26" y="116"/>
                  </a:lnTo>
                  <a:lnTo>
                    <a:pt x="26" y="92"/>
                  </a:lnTo>
                  <a:lnTo>
                    <a:pt x="26" y="96"/>
                  </a:lnTo>
                  <a:lnTo>
                    <a:pt x="26" y="95"/>
                  </a:lnTo>
                  <a:lnTo>
                    <a:pt x="26" y="108"/>
                  </a:lnTo>
                  <a:lnTo>
                    <a:pt x="26" y="90"/>
                  </a:lnTo>
                  <a:lnTo>
                    <a:pt x="26" y="103"/>
                  </a:lnTo>
                  <a:lnTo>
                    <a:pt x="27" y="106"/>
                  </a:lnTo>
                  <a:lnTo>
                    <a:pt x="27" y="107"/>
                  </a:lnTo>
                  <a:lnTo>
                    <a:pt x="27" y="86"/>
                  </a:lnTo>
                  <a:lnTo>
                    <a:pt x="27" y="106"/>
                  </a:lnTo>
                  <a:lnTo>
                    <a:pt x="27" y="108"/>
                  </a:lnTo>
                  <a:lnTo>
                    <a:pt x="27" y="115"/>
                  </a:lnTo>
                  <a:lnTo>
                    <a:pt x="27" y="96"/>
                  </a:lnTo>
                  <a:lnTo>
                    <a:pt x="27" y="103"/>
                  </a:lnTo>
                  <a:lnTo>
                    <a:pt x="27" y="102"/>
                  </a:lnTo>
                  <a:lnTo>
                    <a:pt x="27" y="121"/>
                  </a:lnTo>
                  <a:lnTo>
                    <a:pt x="27" y="116"/>
                  </a:lnTo>
                  <a:lnTo>
                    <a:pt x="27" y="121"/>
                  </a:lnTo>
                  <a:lnTo>
                    <a:pt x="27" y="99"/>
                  </a:lnTo>
                  <a:lnTo>
                    <a:pt x="27" y="108"/>
                  </a:lnTo>
                  <a:lnTo>
                    <a:pt x="29" y="107"/>
                  </a:lnTo>
                  <a:lnTo>
                    <a:pt x="29" y="110"/>
                  </a:lnTo>
                  <a:lnTo>
                    <a:pt x="29" y="94"/>
                  </a:lnTo>
                  <a:lnTo>
                    <a:pt x="29" y="108"/>
                  </a:lnTo>
                  <a:lnTo>
                    <a:pt x="29" y="106"/>
                  </a:lnTo>
                  <a:lnTo>
                    <a:pt x="29" y="116"/>
                  </a:lnTo>
                  <a:lnTo>
                    <a:pt x="29" y="95"/>
                  </a:lnTo>
                  <a:lnTo>
                    <a:pt x="29" y="103"/>
                  </a:lnTo>
                  <a:lnTo>
                    <a:pt x="29" y="99"/>
                  </a:lnTo>
                  <a:lnTo>
                    <a:pt x="29" y="115"/>
                  </a:lnTo>
                  <a:lnTo>
                    <a:pt x="29" y="111"/>
                  </a:lnTo>
                  <a:lnTo>
                    <a:pt x="29" y="110"/>
                  </a:lnTo>
                  <a:lnTo>
                    <a:pt x="29" y="92"/>
                  </a:lnTo>
                  <a:lnTo>
                    <a:pt x="29" y="113"/>
                  </a:lnTo>
                  <a:lnTo>
                    <a:pt x="30" y="113"/>
                  </a:lnTo>
                  <a:lnTo>
                    <a:pt x="30" y="115"/>
                  </a:lnTo>
                  <a:lnTo>
                    <a:pt x="30" y="81"/>
                  </a:lnTo>
                  <a:lnTo>
                    <a:pt x="30" y="90"/>
                  </a:lnTo>
                  <a:lnTo>
                    <a:pt x="30" y="92"/>
                  </a:lnTo>
                  <a:lnTo>
                    <a:pt x="30" y="104"/>
                  </a:lnTo>
                  <a:lnTo>
                    <a:pt x="30" y="92"/>
                  </a:lnTo>
                  <a:lnTo>
                    <a:pt x="30" y="92"/>
                  </a:lnTo>
                  <a:lnTo>
                    <a:pt x="30" y="77"/>
                  </a:lnTo>
                  <a:lnTo>
                    <a:pt x="30" y="102"/>
                  </a:lnTo>
                  <a:lnTo>
                    <a:pt x="31" y="9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57" name="Freeform 30"/>
            <p:cNvSpPr>
              <a:spLocks/>
            </p:cNvSpPr>
            <p:nvPr/>
          </p:nvSpPr>
          <p:spPr bwMode="auto">
            <a:xfrm>
              <a:off x="6273801" y="4675188"/>
              <a:ext cx="47625" cy="233363"/>
            </a:xfrm>
            <a:custGeom>
              <a:avLst/>
              <a:gdLst>
                <a:gd name="T0" fmla="*/ 1 w 30"/>
                <a:gd name="T1" fmla="*/ 113 h 147"/>
                <a:gd name="T2" fmla="*/ 1 w 30"/>
                <a:gd name="T3" fmla="*/ 106 h 147"/>
                <a:gd name="T4" fmla="*/ 1 w 30"/>
                <a:gd name="T5" fmla="*/ 83 h 147"/>
                <a:gd name="T6" fmla="*/ 1 w 30"/>
                <a:gd name="T7" fmla="*/ 102 h 147"/>
                <a:gd name="T8" fmla="*/ 2 w 30"/>
                <a:gd name="T9" fmla="*/ 126 h 147"/>
                <a:gd name="T10" fmla="*/ 2 w 30"/>
                <a:gd name="T11" fmla="*/ 122 h 147"/>
                <a:gd name="T12" fmla="*/ 4 w 30"/>
                <a:gd name="T13" fmla="*/ 113 h 147"/>
                <a:gd name="T14" fmla="*/ 4 w 30"/>
                <a:gd name="T15" fmla="*/ 93 h 147"/>
                <a:gd name="T16" fmla="*/ 5 w 30"/>
                <a:gd name="T17" fmla="*/ 85 h 147"/>
                <a:gd name="T18" fmla="*/ 5 w 30"/>
                <a:gd name="T19" fmla="*/ 114 h 147"/>
                <a:gd name="T20" fmla="*/ 5 w 30"/>
                <a:gd name="T21" fmla="*/ 108 h 147"/>
                <a:gd name="T22" fmla="*/ 6 w 30"/>
                <a:gd name="T23" fmla="*/ 116 h 147"/>
                <a:gd name="T24" fmla="*/ 6 w 30"/>
                <a:gd name="T25" fmla="*/ 95 h 147"/>
                <a:gd name="T26" fmla="*/ 6 w 30"/>
                <a:gd name="T27" fmla="*/ 108 h 147"/>
                <a:gd name="T28" fmla="*/ 8 w 30"/>
                <a:gd name="T29" fmla="*/ 109 h 147"/>
                <a:gd name="T30" fmla="*/ 8 w 30"/>
                <a:gd name="T31" fmla="*/ 120 h 147"/>
                <a:gd name="T32" fmla="*/ 9 w 30"/>
                <a:gd name="T33" fmla="*/ 71 h 147"/>
                <a:gd name="T34" fmla="*/ 9 w 30"/>
                <a:gd name="T35" fmla="*/ 96 h 147"/>
                <a:gd name="T36" fmla="*/ 9 w 30"/>
                <a:gd name="T37" fmla="*/ 105 h 147"/>
                <a:gd name="T38" fmla="*/ 10 w 30"/>
                <a:gd name="T39" fmla="*/ 125 h 147"/>
                <a:gd name="T40" fmla="*/ 10 w 30"/>
                <a:gd name="T41" fmla="*/ 108 h 147"/>
                <a:gd name="T42" fmla="*/ 10 w 30"/>
                <a:gd name="T43" fmla="*/ 120 h 147"/>
                <a:gd name="T44" fmla="*/ 12 w 30"/>
                <a:gd name="T45" fmla="*/ 108 h 147"/>
                <a:gd name="T46" fmla="*/ 12 w 30"/>
                <a:gd name="T47" fmla="*/ 110 h 147"/>
                <a:gd name="T48" fmla="*/ 12 w 30"/>
                <a:gd name="T49" fmla="*/ 83 h 147"/>
                <a:gd name="T50" fmla="*/ 13 w 30"/>
                <a:gd name="T51" fmla="*/ 78 h 147"/>
                <a:gd name="T52" fmla="*/ 13 w 30"/>
                <a:gd name="T53" fmla="*/ 67 h 147"/>
                <a:gd name="T54" fmla="*/ 13 w 30"/>
                <a:gd name="T55" fmla="*/ 67 h 147"/>
                <a:gd name="T56" fmla="*/ 14 w 30"/>
                <a:gd name="T57" fmla="*/ 21 h 147"/>
                <a:gd name="T58" fmla="*/ 14 w 30"/>
                <a:gd name="T59" fmla="*/ 3 h 147"/>
                <a:gd name="T60" fmla="*/ 16 w 30"/>
                <a:gd name="T61" fmla="*/ 55 h 147"/>
                <a:gd name="T62" fmla="*/ 16 w 30"/>
                <a:gd name="T63" fmla="*/ 80 h 147"/>
                <a:gd name="T64" fmla="*/ 16 w 30"/>
                <a:gd name="T65" fmla="*/ 84 h 147"/>
                <a:gd name="T66" fmla="*/ 17 w 30"/>
                <a:gd name="T67" fmla="*/ 89 h 147"/>
                <a:gd name="T68" fmla="*/ 17 w 30"/>
                <a:gd name="T69" fmla="*/ 83 h 147"/>
                <a:gd name="T70" fmla="*/ 18 w 30"/>
                <a:gd name="T71" fmla="*/ 75 h 147"/>
                <a:gd name="T72" fmla="*/ 18 w 30"/>
                <a:gd name="T73" fmla="*/ 87 h 147"/>
                <a:gd name="T74" fmla="*/ 19 w 30"/>
                <a:gd name="T75" fmla="*/ 79 h 147"/>
                <a:gd name="T76" fmla="*/ 19 w 30"/>
                <a:gd name="T77" fmla="*/ 101 h 147"/>
                <a:gd name="T78" fmla="*/ 19 w 30"/>
                <a:gd name="T79" fmla="*/ 109 h 147"/>
                <a:gd name="T80" fmla="*/ 21 w 30"/>
                <a:gd name="T81" fmla="*/ 125 h 147"/>
                <a:gd name="T82" fmla="*/ 21 w 30"/>
                <a:gd name="T83" fmla="*/ 109 h 147"/>
                <a:gd name="T84" fmla="*/ 21 w 30"/>
                <a:gd name="T85" fmla="*/ 88 h 147"/>
                <a:gd name="T86" fmla="*/ 22 w 30"/>
                <a:gd name="T87" fmla="*/ 110 h 147"/>
                <a:gd name="T88" fmla="*/ 22 w 30"/>
                <a:gd name="T89" fmla="*/ 120 h 147"/>
                <a:gd name="T90" fmla="*/ 23 w 30"/>
                <a:gd name="T91" fmla="*/ 133 h 147"/>
                <a:gd name="T92" fmla="*/ 23 w 30"/>
                <a:gd name="T93" fmla="*/ 106 h 147"/>
                <a:gd name="T94" fmla="*/ 23 w 30"/>
                <a:gd name="T95" fmla="*/ 89 h 147"/>
                <a:gd name="T96" fmla="*/ 25 w 30"/>
                <a:gd name="T97" fmla="*/ 95 h 147"/>
                <a:gd name="T98" fmla="*/ 25 w 30"/>
                <a:gd name="T99" fmla="*/ 123 h 147"/>
                <a:gd name="T100" fmla="*/ 25 w 30"/>
                <a:gd name="T101" fmla="*/ 130 h 147"/>
                <a:gd name="T102" fmla="*/ 26 w 30"/>
                <a:gd name="T103" fmla="*/ 137 h 147"/>
                <a:gd name="T104" fmla="*/ 26 w 30"/>
                <a:gd name="T105" fmla="*/ 125 h 147"/>
                <a:gd name="T106" fmla="*/ 27 w 30"/>
                <a:gd name="T107" fmla="*/ 127 h 147"/>
                <a:gd name="T108" fmla="*/ 27 w 30"/>
                <a:gd name="T109" fmla="*/ 112 h 147"/>
                <a:gd name="T110" fmla="*/ 29 w 30"/>
                <a:gd name="T111" fmla="*/ 134 h 147"/>
                <a:gd name="T112" fmla="*/ 29 w 30"/>
                <a:gd name="T113" fmla="*/ 120 h 147"/>
                <a:gd name="T114" fmla="*/ 29 w 30"/>
                <a:gd name="T115" fmla="*/ 134 h 147"/>
                <a:gd name="T116" fmla="*/ 30 w 30"/>
                <a:gd name="T117" fmla="*/ 117 h 147"/>
                <a:gd name="T118" fmla="*/ 30 w 30"/>
                <a:gd name="T119" fmla="*/ 9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147">
                  <a:moveTo>
                    <a:pt x="0" y="114"/>
                  </a:moveTo>
                  <a:lnTo>
                    <a:pt x="0" y="117"/>
                  </a:lnTo>
                  <a:lnTo>
                    <a:pt x="0" y="89"/>
                  </a:lnTo>
                  <a:lnTo>
                    <a:pt x="0" y="113"/>
                  </a:lnTo>
                  <a:lnTo>
                    <a:pt x="1" y="113"/>
                  </a:lnTo>
                  <a:lnTo>
                    <a:pt x="1" y="113"/>
                  </a:lnTo>
                  <a:lnTo>
                    <a:pt x="1" y="88"/>
                  </a:lnTo>
                  <a:lnTo>
                    <a:pt x="1" y="96"/>
                  </a:lnTo>
                  <a:lnTo>
                    <a:pt x="1" y="97"/>
                  </a:lnTo>
                  <a:lnTo>
                    <a:pt x="1" y="106"/>
                  </a:lnTo>
                  <a:lnTo>
                    <a:pt x="1" y="95"/>
                  </a:lnTo>
                  <a:lnTo>
                    <a:pt x="1" y="102"/>
                  </a:lnTo>
                  <a:lnTo>
                    <a:pt x="1" y="102"/>
                  </a:lnTo>
                  <a:lnTo>
                    <a:pt x="1" y="106"/>
                  </a:lnTo>
                  <a:lnTo>
                    <a:pt x="1" y="83"/>
                  </a:lnTo>
                  <a:lnTo>
                    <a:pt x="1" y="101"/>
                  </a:lnTo>
                  <a:lnTo>
                    <a:pt x="1" y="102"/>
                  </a:lnTo>
                  <a:lnTo>
                    <a:pt x="1" y="104"/>
                  </a:lnTo>
                  <a:lnTo>
                    <a:pt x="1" y="84"/>
                  </a:lnTo>
                  <a:lnTo>
                    <a:pt x="1" y="102"/>
                  </a:lnTo>
                  <a:lnTo>
                    <a:pt x="2" y="100"/>
                  </a:lnTo>
                  <a:lnTo>
                    <a:pt x="2" y="116"/>
                  </a:lnTo>
                  <a:lnTo>
                    <a:pt x="2" y="100"/>
                  </a:lnTo>
                  <a:lnTo>
                    <a:pt x="2" y="96"/>
                  </a:lnTo>
                  <a:lnTo>
                    <a:pt x="2" y="126"/>
                  </a:lnTo>
                  <a:lnTo>
                    <a:pt x="2" y="120"/>
                  </a:lnTo>
                  <a:lnTo>
                    <a:pt x="2" y="121"/>
                  </a:lnTo>
                  <a:lnTo>
                    <a:pt x="2" y="126"/>
                  </a:lnTo>
                  <a:lnTo>
                    <a:pt x="2" y="106"/>
                  </a:lnTo>
                  <a:lnTo>
                    <a:pt x="2" y="122"/>
                  </a:lnTo>
                  <a:lnTo>
                    <a:pt x="4" y="125"/>
                  </a:lnTo>
                  <a:lnTo>
                    <a:pt x="4" y="96"/>
                  </a:lnTo>
                  <a:lnTo>
                    <a:pt x="4" y="108"/>
                  </a:lnTo>
                  <a:lnTo>
                    <a:pt x="4" y="106"/>
                  </a:lnTo>
                  <a:lnTo>
                    <a:pt x="4" y="113"/>
                  </a:lnTo>
                  <a:lnTo>
                    <a:pt x="4" y="102"/>
                  </a:lnTo>
                  <a:lnTo>
                    <a:pt x="4" y="106"/>
                  </a:lnTo>
                  <a:lnTo>
                    <a:pt x="4" y="106"/>
                  </a:lnTo>
                  <a:lnTo>
                    <a:pt x="4" y="84"/>
                  </a:lnTo>
                  <a:lnTo>
                    <a:pt x="4" y="93"/>
                  </a:lnTo>
                  <a:lnTo>
                    <a:pt x="4" y="93"/>
                  </a:lnTo>
                  <a:lnTo>
                    <a:pt x="4" y="95"/>
                  </a:lnTo>
                  <a:lnTo>
                    <a:pt x="4" y="71"/>
                  </a:lnTo>
                  <a:lnTo>
                    <a:pt x="4" y="82"/>
                  </a:lnTo>
                  <a:lnTo>
                    <a:pt x="5" y="85"/>
                  </a:lnTo>
                  <a:lnTo>
                    <a:pt x="5" y="102"/>
                  </a:lnTo>
                  <a:lnTo>
                    <a:pt x="5" y="84"/>
                  </a:lnTo>
                  <a:lnTo>
                    <a:pt x="5" y="91"/>
                  </a:lnTo>
                  <a:lnTo>
                    <a:pt x="5" y="88"/>
                  </a:lnTo>
                  <a:lnTo>
                    <a:pt x="5" y="114"/>
                  </a:lnTo>
                  <a:lnTo>
                    <a:pt x="5" y="112"/>
                  </a:lnTo>
                  <a:lnTo>
                    <a:pt x="5" y="112"/>
                  </a:lnTo>
                  <a:lnTo>
                    <a:pt x="5" y="117"/>
                  </a:lnTo>
                  <a:lnTo>
                    <a:pt x="5" y="95"/>
                  </a:lnTo>
                  <a:lnTo>
                    <a:pt x="5" y="108"/>
                  </a:lnTo>
                  <a:lnTo>
                    <a:pt x="5" y="108"/>
                  </a:lnTo>
                  <a:lnTo>
                    <a:pt x="5" y="112"/>
                  </a:lnTo>
                  <a:lnTo>
                    <a:pt x="5" y="99"/>
                  </a:lnTo>
                  <a:lnTo>
                    <a:pt x="6" y="105"/>
                  </a:lnTo>
                  <a:lnTo>
                    <a:pt x="6" y="116"/>
                  </a:lnTo>
                  <a:lnTo>
                    <a:pt x="6" y="100"/>
                  </a:lnTo>
                  <a:lnTo>
                    <a:pt x="6" y="109"/>
                  </a:lnTo>
                  <a:lnTo>
                    <a:pt x="6" y="112"/>
                  </a:lnTo>
                  <a:lnTo>
                    <a:pt x="6" y="116"/>
                  </a:lnTo>
                  <a:lnTo>
                    <a:pt x="6" y="95"/>
                  </a:lnTo>
                  <a:lnTo>
                    <a:pt x="6" y="114"/>
                  </a:lnTo>
                  <a:lnTo>
                    <a:pt x="6" y="114"/>
                  </a:lnTo>
                  <a:lnTo>
                    <a:pt x="6" y="120"/>
                  </a:lnTo>
                  <a:lnTo>
                    <a:pt x="6" y="102"/>
                  </a:lnTo>
                  <a:lnTo>
                    <a:pt x="6" y="108"/>
                  </a:lnTo>
                  <a:lnTo>
                    <a:pt x="8" y="108"/>
                  </a:lnTo>
                  <a:lnTo>
                    <a:pt x="8" y="123"/>
                  </a:lnTo>
                  <a:lnTo>
                    <a:pt x="8" y="108"/>
                  </a:lnTo>
                  <a:lnTo>
                    <a:pt x="8" y="112"/>
                  </a:lnTo>
                  <a:lnTo>
                    <a:pt x="8" y="109"/>
                  </a:lnTo>
                  <a:lnTo>
                    <a:pt x="8" y="117"/>
                  </a:lnTo>
                  <a:lnTo>
                    <a:pt x="8" y="92"/>
                  </a:lnTo>
                  <a:lnTo>
                    <a:pt x="8" y="116"/>
                  </a:lnTo>
                  <a:lnTo>
                    <a:pt x="8" y="117"/>
                  </a:lnTo>
                  <a:lnTo>
                    <a:pt x="8" y="120"/>
                  </a:lnTo>
                  <a:lnTo>
                    <a:pt x="8" y="84"/>
                  </a:lnTo>
                  <a:lnTo>
                    <a:pt x="8" y="87"/>
                  </a:lnTo>
                  <a:lnTo>
                    <a:pt x="8" y="96"/>
                  </a:lnTo>
                  <a:lnTo>
                    <a:pt x="8" y="75"/>
                  </a:lnTo>
                  <a:lnTo>
                    <a:pt x="9" y="71"/>
                  </a:lnTo>
                  <a:lnTo>
                    <a:pt x="9" y="105"/>
                  </a:lnTo>
                  <a:lnTo>
                    <a:pt x="9" y="102"/>
                  </a:lnTo>
                  <a:lnTo>
                    <a:pt x="9" y="105"/>
                  </a:lnTo>
                  <a:lnTo>
                    <a:pt x="9" y="113"/>
                  </a:lnTo>
                  <a:lnTo>
                    <a:pt x="9" y="96"/>
                  </a:lnTo>
                  <a:lnTo>
                    <a:pt x="9" y="112"/>
                  </a:lnTo>
                  <a:lnTo>
                    <a:pt x="9" y="112"/>
                  </a:lnTo>
                  <a:lnTo>
                    <a:pt x="9" y="117"/>
                  </a:lnTo>
                  <a:lnTo>
                    <a:pt x="9" y="95"/>
                  </a:lnTo>
                  <a:lnTo>
                    <a:pt x="9" y="105"/>
                  </a:lnTo>
                  <a:lnTo>
                    <a:pt x="9" y="104"/>
                  </a:lnTo>
                  <a:lnTo>
                    <a:pt x="9" y="121"/>
                  </a:lnTo>
                  <a:lnTo>
                    <a:pt x="9" y="113"/>
                  </a:lnTo>
                  <a:lnTo>
                    <a:pt x="10" y="120"/>
                  </a:lnTo>
                  <a:lnTo>
                    <a:pt x="10" y="125"/>
                  </a:lnTo>
                  <a:lnTo>
                    <a:pt x="10" y="102"/>
                  </a:lnTo>
                  <a:lnTo>
                    <a:pt x="10" y="123"/>
                  </a:lnTo>
                  <a:lnTo>
                    <a:pt x="10" y="125"/>
                  </a:lnTo>
                  <a:lnTo>
                    <a:pt x="10" y="126"/>
                  </a:lnTo>
                  <a:lnTo>
                    <a:pt x="10" y="108"/>
                  </a:lnTo>
                  <a:lnTo>
                    <a:pt x="10" y="113"/>
                  </a:lnTo>
                  <a:lnTo>
                    <a:pt x="10" y="114"/>
                  </a:lnTo>
                  <a:lnTo>
                    <a:pt x="10" y="129"/>
                  </a:lnTo>
                  <a:lnTo>
                    <a:pt x="10" y="113"/>
                  </a:lnTo>
                  <a:lnTo>
                    <a:pt x="10" y="120"/>
                  </a:lnTo>
                  <a:lnTo>
                    <a:pt x="12" y="108"/>
                  </a:lnTo>
                  <a:lnTo>
                    <a:pt x="12" y="120"/>
                  </a:lnTo>
                  <a:lnTo>
                    <a:pt x="12" y="106"/>
                  </a:lnTo>
                  <a:lnTo>
                    <a:pt x="12" y="109"/>
                  </a:lnTo>
                  <a:lnTo>
                    <a:pt x="12" y="108"/>
                  </a:lnTo>
                  <a:lnTo>
                    <a:pt x="12" y="113"/>
                  </a:lnTo>
                  <a:lnTo>
                    <a:pt x="12" y="92"/>
                  </a:lnTo>
                  <a:lnTo>
                    <a:pt x="12" y="106"/>
                  </a:lnTo>
                  <a:lnTo>
                    <a:pt x="12" y="108"/>
                  </a:lnTo>
                  <a:lnTo>
                    <a:pt x="12" y="110"/>
                  </a:lnTo>
                  <a:lnTo>
                    <a:pt x="12" y="83"/>
                  </a:lnTo>
                  <a:lnTo>
                    <a:pt x="12" y="87"/>
                  </a:lnTo>
                  <a:lnTo>
                    <a:pt x="12" y="87"/>
                  </a:lnTo>
                  <a:lnTo>
                    <a:pt x="12" y="96"/>
                  </a:lnTo>
                  <a:lnTo>
                    <a:pt x="12" y="83"/>
                  </a:lnTo>
                  <a:lnTo>
                    <a:pt x="12" y="91"/>
                  </a:lnTo>
                  <a:lnTo>
                    <a:pt x="13" y="88"/>
                  </a:lnTo>
                  <a:lnTo>
                    <a:pt x="13" y="92"/>
                  </a:lnTo>
                  <a:lnTo>
                    <a:pt x="13" y="74"/>
                  </a:lnTo>
                  <a:lnTo>
                    <a:pt x="13" y="78"/>
                  </a:lnTo>
                  <a:lnTo>
                    <a:pt x="13" y="82"/>
                  </a:lnTo>
                  <a:lnTo>
                    <a:pt x="13" y="85"/>
                  </a:lnTo>
                  <a:lnTo>
                    <a:pt x="13" y="59"/>
                  </a:lnTo>
                  <a:lnTo>
                    <a:pt x="13" y="67"/>
                  </a:lnTo>
                  <a:lnTo>
                    <a:pt x="13" y="67"/>
                  </a:lnTo>
                  <a:lnTo>
                    <a:pt x="13" y="79"/>
                  </a:lnTo>
                  <a:lnTo>
                    <a:pt x="13" y="63"/>
                  </a:lnTo>
                  <a:lnTo>
                    <a:pt x="13" y="66"/>
                  </a:lnTo>
                  <a:lnTo>
                    <a:pt x="13" y="66"/>
                  </a:lnTo>
                  <a:lnTo>
                    <a:pt x="13" y="67"/>
                  </a:lnTo>
                  <a:lnTo>
                    <a:pt x="13" y="45"/>
                  </a:lnTo>
                  <a:lnTo>
                    <a:pt x="13" y="55"/>
                  </a:lnTo>
                  <a:lnTo>
                    <a:pt x="14" y="51"/>
                  </a:lnTo>
                  <a:lnTo>
                    <a:pt x="14" y="54"/>
                  </a:lnTo>
                  <a:lnTo>
                    <a:pt x="14" y="21"/>
                  </a:lnTo>
                  <a:lnTo>
                    <a:pt x="14" y="32"/>
                  </a:lnTo>
                  <a:lnTo>
                    <a:pt x="14" y="37"/>
                  </a:lnTo>
                  <a:lnTo>
                    <a:pt x="14" y="51"/>
                  </a:lnTo>
                  <a:lnTo>
                    <a:pt x="14" y="20"/>
                  </a:lnTo>
                  <a:lnTo>
                    <a:pt x="14" y="3"/>
                  </a:lnTo>
                  <a:lnTo>
                    <a:pt x="14" y="0"/>
                  </a:lnTo>
                  <a:lnTo>
                    <a:pt x="14" y="21"/>
                  </a:lnTo>
                  <a:lnTo>
                    <a:pt x="16" y="16"/>
                  </a:lnTo>
                  <a:lnTo>
                    <a:pt x="16" y="54"/>
                  </a:lnTo>
                  <a:lnTo>
                    <a:pt x="16" y="55"/>
                  </a:lnTo>
                  <a:lnTo>
                    <a:pt x="16" y="67"/>
                  </a:lnTo>
                  <a:lnTo>
                    <a:pt x="16" y="47"/>
                  </a:lnTo>
                  <a:lnTo>
                    <a:pt x="16" y="59"/>
                  </a:lnTo>
                  <a:lnTo>
                    <a:pt x="16" y="55"/>
                  </a:lnTo>
                  <a:lnTo>
                    <a:pt x="16" y="80"/>
                  </a:lnTo>
                  <a:lnTo>
                    <a:pt x="16" y="74"/>
                  </a:lnTo>
                  <a:lnTo>
                    <a:pt x="16" y="75"/>
                  </a:lnTo>
                  <a:lnTo>
                    <a:pt x="16" y="84"/>
                  </a:lnTo>
                  <a:lnTo>
                    <a:pt x="16" y="62"/>
                  </a:lnTo>
                  <a:lnTo>
                    <a:pt x="16" y="84"/>
                  </a:lnTo>
                  <a:lnTo>
                    <a:pt x="17" y="83"/>
                  </a:lnTo>
                  <a:lnTo>
                    <a:pt x="17" y="91"/>
                  </a:lnTo>
                  <a:lnTo>
                    <a:pt x="17" y="74"/>
                  </a:lnTo>
                  <a:lnTo>
                    <a:pt x="17" y="87"/>
                  </a:lnTo>
                  <a:lnTo>
                    <a:pt x="17" y="89"/>
                  </a:lnTo>
                  <a:lnTo>
                    <a:pt x="17" y="102"/>
                  </a:lnTo>
                  <a:lnTo>
                    <a:pt x="17" y="97"/>
                  </a:lnTo>
                  <a:lnTo>
                    <a:pt x="17" y="96"/>
                  </a:lnTo>
                  <a:lnTo>
                    <a:pt x="17" y="113"/>
                  </a:lnTo>
                  <a:lnTo>
                    <a:pt x="17" y="83"/>
                  </a:lnTo>
                  <a:lnTo>
                    <a:pt x="17" y="101"/>
                  </a:lnTo>
                  <a:lnTo>
                    <a:pt x="17" y="100"/>
                  </a:lnTo>
                  <a:lnTo>
                    <a:pt x="17" y="66"/>
                  </a:lnTo>
                  <a:lnTo>
                    <a:pt x="17" y="67"/>
                  </a:lnTo>
                  <a:lnTo>
                    <a:pt x="18" y="75"/>
                  </a:lnTo>
                  <a:lnTo>
                    <a:pt x="18" y="89"/>
                  </a:lnTo>
                  <a:lnTo>
                    <a:pt x="18" y="71"/>
                  </a:lnTo>
                  <a:lnTo>
                    <a:pt x="18" y="74"/>
                  </a:lnTo>
                  <a:lnTo>
                    <a:pt x="18" y="75"/>
                  </a:lnTo>
                  <a:lnTo>
                    <a:pt x="18" y="87"/>
                  </a:lnTo>
                  <a:lnTo>
                    <a:pt x="18" y="83"/>
                  </a:lnTo>
                  <a:lnTo>
                    <a:pt x="18" y="85"/>
                  </a:lnTo>
                  <a:lnTo>
                    <a:pt x="18" y="59"/>
                  </a:lnTo>
                  <a:lnTo>
                    <a:pt x="18" y="79"/>
                  </a:lnTo>
                  <a:lnTo>
                    <a:pt x="19" y="79"/>
                  </a:lnTo>
                  <a:lnTo>
                    <a:pt x="19" y="85"/>
                  </a:lnTo>
                  <a:lnTo>
                    <a:pt x="19" y="72"/>
                  </a:lnTo>
                  <a:lnTo>
                    <a:pt x="19" y="79"/>
                  </a:lnTo>
                  <a:lnTo>
                    <a:pt x="19" y="79"/>
                  </a:lnTo>
                  <a:lnTo>
                    <a:pt x="19" y="101"/>
                  </a:lnTo>
                  <a:lnTo>
                    <a:pt x="19" y="96"/>
                  </a:lnTo>
                  <a:lnTo>
                    <a:pt x="19" y="95"/>
                  </a:lnTo>
                  <a:lnTo>
                    <a:pt x="19" y="76"/>
                  </a:lnTo>
                  <a:lnTo>
                    <a:pt x="19" y="108"/>
                  </a:lnTo>
                  <a:lnTo>
                    <a:pt x="19" y="109"/>
                  </a:lnTo>
                  <a:lnTo>
                    <a:pt x="19" y="120"/>
                  </a:lnTo>
                  <a:lnTo>
                    <a:pt x="19" y="108"/>
                  </a:lnTo>
                  <a:lnTo>
                    <a:pt x="19" y="114"/>
                  </a:lnTo>
                  <a:lnTo>
                    <a:pt x="21" y="116"/>
                  </a:lnTo>
                  <a:lnTo>
                    <a:pt x="21" y="125"/>
                  </a:lnTo>
                  <a:lnTo>
                    <a:pt x="21" y="120"/>
                  </a:lnTo>
                  <a:lnTo>
                    <a:pt x="21" y="112"/>
                  </a:lnTo>
                  <a:lnTo>
                    <a:pt x="21" y="118"/>
                  </a:lnTo>
                  <a:lnTo>
                    <a:pt x="21" y="100"/>
                  </a:lnTo>
                  <a:lnTo>
                    <a:pt x="21" y="109"/>
                  </a:lnTo>
                  <a:lnTo>
                    <a:pt x="21" y="105"/>
                  </a:lnTo>
                  <a:lnTo>
                    <a:pt x="21" y="109"/>
                  </a:lnTo>
                  <a:lnTo>
                    <a:pt x="21" y="79"/>
                  </a:lnTo>
                  <a:lnTo>
                    <a:pt x="21" y="85"/>
                  </a:lnTo>
                  <a:lnTo>
                    <a:pt x="21" y="88"/>
                  </a:lnTo>
                  <a:lnTo>
                    <a:pt x="21" y="97"/>
                  </a:lnTo>
                  <a:lnTo>
                    <a:pt x="21" y="74"/>
                  </a:lnTo>
                  <a:lnTo>
                    <a:pt x="21" y="83"/>
                  </a:lnTo>
                  <a:lnTo>
                    <a:pt x="22" y="83"/>
                  </a:lnTo>
                  <a:lnTo>
                    <a:pt x="22" y="110"/>
                  </a:lnTo>
                  <a:lnTo>
                    <a:pt x="22" y="105"/>
                  </a:lnTo>
                  <a:lnTo>
                    <a:pt x="22" y="108"/>
                  </a:lnTo>
                  <a:lnTo>
                    <a:pt x="22" y="97"/>
                  </a:lnTo>
                  <a:lnTo>
                    <a:pt x="22" y="118"/>
                  </a:lnTo>
                  <a:lnTo>
                    <a:pt x="22" y="120"/>
                  </a:lnTo>
                  <a:lnTo>
                    <a:pt x="22" y="125"/>
                  </a:lnTo>
                  <a:lnTo>
                    <a:pt x="22" y="102"/>
                  </a:lnTo>
                  <a:lnTo>
                    <a:pt x="22" y="117"/>
                  </a:lnTo>
                  <a:lnTo>
                    <a:pt x="23" y="123"/>
                  </a:lnTo>
                  <a:lnTo>
                    <a:pt x="23" y="133"/>
                  </a:lnTo>
                  <a:lnTo>
                    <a:pt x="23" y="116"/>
                  </a:lnTo>
                  <a:lnTo>
                    <a:pt x="23" y="130"/>
                  </a:lnTo>
                  <a:lnTo>
                    <a:pt x="23" y="131"/>
                  </a:lnTo>
                  <a:lnTo>
                    <a:pt x="23" y="105"/>
                  </a:lnTo>
                  <a:lnTo>
                    <a:pt x="23" y="106"/>
                  </a:lnTo>
                  <a:lnTo>
                    <a:pt x="23" y="112"/>
                  </a:lnTo>
                  <a:lnTo>
                    <a:pt x="23" y="74"/>
                  </a:lnTo>
                  <a:lnTo>
                    <a:pt x="23" y="83"/>
                  </a:lnTo>
                  <a:lnTo>
                    <a:pt x="23" y="83"/>
                  </a:lnTo>
                  <a:lnTo>
                    <a:pt x="23" y="89"/>
                  </a:lnTo>
                  <a:lnTo>
                    <a:pt x="23" y="71"/>
                  </a:lnTo>
                  <a:lnTo>
                    <a:pt x="25" y="78"/>
                  </a:lnTo>
                  <a:lnTo>
                    <a:pt x="25" y="101"/>
                  </a:lnTo>
                  <a:lnTo>
                    <a:pt x="25" y="74"/>
                  </a:lnTo>
                  <a:lnTo>
                    <a:pt x="25" y="95"/>
                  </a:lnTo>
                  <a:lnTo>
                    <a:pt x="25" y="96"/>
                  </a:lnTo>
                  <a:lnTo>
                    <a:pt x="25" y="84"/>
                  </a:lnTo>
                  <a:lnTo>
                    <a:pt x="25" y="108"/>
                  </a:lnTo>
                  <a:lnTo>
                    <a:pt x="25" y="112"/>
                  </a:lnTo>
                  <a:lnTo>
                    <a:pt x="25" y="123"/>
                  </a:lnTo>
                  <a:lnTo>
                    <a:pt x="25" y="105"/>
                  </a:lnTo>
                  <a:lnTo>
                    <a:pt x="25" y="112"/>
                  </a:lnTo>
                  <a:lnTo>
                    <a:pt x="25" y="110"/>
                  </a:lnTo>
                  <a:lnTo>
                    <a:pt x="25" y="133"/>
                  </a:lnTo>
                  <a:lnTo>
                    <a:pt x="25" y="130"/>
                  </a:lnTo>
                  <a:lnTo>
                    <a:pt x="26" y="130"/>
                  </a:lnTo>
                  <a:lnTo>
                    <a:pt x="26" y="137"/>
                  </a:lnTo>
                  <a:lnTo>
                    <a:pt x="26" y="113"/>
                  </a:lnTo>
                  <a:lnTo>
                    <a:pt x="26" y="134"/>
                  </a:lnTo>
                  <a:lnTo>
                    <a:pt x="26" y="137"/>
                  </a:lnTo>
                  <a:lnTo>
                    <a:pt x="26" y="112"/>
                  </a:lnTo>
                  <a:lnTo>
                    <a:pt x="26" y="118"/>
                  </a:lnTo>
                  <a:lnTo>
                    <a:pt x="26" y="121"/>
                  </a:lnTo>
                  <a:lnTo>
                    <a:pt x="26" y="134"/>
                  </a:lnTo>
                  <a:lnTo>
                    <a:pt x="26" y="125"/>
                  </a:lnTo>
                  <a:lnTo>
                    <a:pt x="26" y="129"/>
                  </a:lnTo>
                  <a:lnTo>
                    <a:pt x="26" y="105"/>
                  </a:lnTo>
                  <a:lnTo>
                    <a:pt x="26" y="126"/>
                  </a:lnTo>
                  <a:lnTo>
                    <a:pt x="27" y="123"/>
                  </a:lnTo>
                  <a:lnTo>
                    <a:pt x="27" y="127"/>
                  </a:lnTo>
                  <a:lnTo>
                    <a:pt x="27" y="109"/>
                  </a:lnTo>
                  <a:lnTo>
                    <a:pt x="27" y="122"/>
                  </a:lnTo>
                  <a:lnTo>
                    <a:pt x="27" y="123"/>
                  </a:lnTo>
                  <a:lnTo>
                    <a:pt x="27" y="131"/>
                  </a:lnTo>
                  <a:lnTo>
                    <a:pt x="27" y="112"/>
                  </a:lnTo>
                  <a:lnTo>
                    <a:pt x="27" y="113"/>
                  </a:lnTo>
                  <a:lnTo>
                    <a:pt x="27" y="116"/>
                  </a:lnTo>
                  <a:lnTo>
                    <a:pt x="27" y="137"/>
                  </a:lnTo>
                  <a:lnTo>
                    <a:pt x="27" y="134"/>
                  </a:lnTo>
                  <a:lnTo>
                    <a:pt x="29" y="134"/>
                  </a:lnTo>
                  <a:lnTo>
                    <a:pt x="29" y="125"/>
                  </a:lnTo>
                  <a:lnTo>
                    <a:pt x="29" y="147"/>
                  </a:lnTo>
                  <a:lnTo>
                    <a:pt x="29" y="143"/>
                  </a:lnTo>
                  <a:lnTo>
                    <a:pt x="29" y="146"/>
                  </a:lnTo>
                  <a:lnTo>
                    <a:pt x="29" y="120"/>
                  </a:lnTo>
                  <a:lnTo>
                    <a:pt x="29" y="130"/>
                  </a:lnTo>
                  <a:lnTo>
                    <a:pt x="29" y="131"/>
                  </a:lnTo>
                  <a:lnTo>
                    <a:pt x="29" y="144"/>
                  </a:lnTo>
                  <a:lnTo>
                    <a:pt x="29" y="131"/>
                  </a:lnTo>
                  <a:lnTo>
                    <a:pt x="29" y="134"/>
                  </a:lnTo>
                  <a:lnTo>
                    <a:pt x="29" y="137"/>
                  </a:lnTo>
                  <a:lnTo>
                    <a:pt x="29" y="109"/>
                  </a:lnTo>
                  <a:lnTo>
                    <a:pt x="29" y="118"/>
                  </a:lnTo>
                  <a:lnTo>
                    <a:pt x="30" y="116"/>
                  </a:lnTo>
                  <a:lnTo>
                    <a:pt x="30" y="117"/>
                  </a:lnTo>
                  <a:lnTo>
                    <a:pt x="30" y="91"/>
                  </a:lnTo>
                  <a:lnTo>
                    <a:pt x="30" y="100"/>
                  </a:lnTo>
                  <a:lnTo>
                    <a:pt x="30" y="101"/>
                  </a:lnTo>
                  <a:lnTo>
                    <a:pt x="30" y="117"/>
                  </a:lnTo>
                  <a:lnTo>
                    <a:pt x="30" y="9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58" name="Freeform 31"/>
            <p:cNvSpPr>
              <a:spLocks/>
            </p:cNvSpPr>
            <p:nvPr/>
          </p:nvSpPr>
          <p:spPr bwMode="auto">
            <a:xfrm>
              <a:off x="6227763" y="4733926"/>
              <a:ext cx="46038" cy="139700"/>
            </a:xfrm>
            <a:custGeom>
              <a:avLst/>
              <a:gdLst>
                <a:gd name="T0" fmla="*/ 0 w 29"/>
                <a:gd name="T1" fmla="*/ 22 h 88"/>
                <a:gd name="T2" fmla="*/ 0 w 29"/>
                <a:gd name="T3" fmla="*/ 17 h 88"/>
                <a:gd name="T4" fmla="*/ 1 w 29"/>
                <a:gd name="T5" fmla="*/ 29 h 88"/>
                <a:gd name="T6" fmla="*/ 1 w 29"/>
                <a:gd name="T7" fmla="*/ 35 h 88"/>
                <a:gd name="T8" fmla="*/ 3 w 29"/>
                <a:gd name="T9" fmla="*/ 45 h 88"/>
                <a:gd name="T10" fmla="*/ 3 w 29"/>
                <a:gd name="T11" fmla="*/ 54 h 88"/>
                <a:gd name="T12" fmla="*/ 3 w 29"/>
                <a:gd name="T13" fmla="*/ 22 h 88"/>
                <a:gd name="T14" fmla="*/ 4 w 29"/>
                <a:gd name="T15" fmla="*/ 38 h 88"/>
                <a:gd name="T16" fmla="*/ 4 w 29"/>
                <a:gd name="T17" fmla="*/ 58 h 88"/>
                <a:gd name="T18" fmla="*/ 4 w 29"/>
                <a:gd name="T19" fmla="*/ 42 h 88"/>
                <a:gd name="T20" fmla="*/ 5 w 29"/>
                <a:gd name="T21" fmla="*/ 63 h 88"/>
                <a:gd name="T22" fmla="*/ 5 w 29"/>
                <a:gd name="T23" fmla="*/ 63 h 88"/>
                <a:gd name="T24" fmla="*/ 5 w 29"/>
                <a:gd name="T25" fmla="*/ 30 h 88"/>
                <a:gd name="T26" fmla="*/ 7 w 29"/>
                <a:gd name="T27" fmla="*/ 38 h 88"/>
                <a:gd name="T28" fmla="*/ 7 w 29"/>
                <a:gd name="T29" fmla="*/ 24 h 88"/>
                <a:gd name="T30" fmla="*/ 8 w 29"/>
                <a:gd name="T31" fmla="*/ 31 h 88"/>
                <a:gd name="T32" fmla="*/ 8 w 29"/>
                <a:gd name="T33" fmla="*/ 0 h 88"/>
                <a:gd name="T34" fmla="*/ 9 w 29"/>
                <a:gd name="T35" fmla="*/ 54 h 88"/>
                <a:gd name="T36" fmla="*/ 9 w 29"/>
                <a:gd name="T37" fmla="*/ 35 h 88"/>
                <a:gd name="T38" fmla="*/ 9 w 29"/>
                <a:gd name="T39" fmla="*/ 45 h 88"/>
                <a:gd name="T40" fmla="*/ 11 w 29"/>
                <a:gd name="T41" fmla="*/ 63 h 88"/>
                <a:gd name="T42" fmla="*/ 11 w 29"/>
                <a:gd name="T43" fmla="*/ 47 h 88"/>
                <a:gd name="T44" fmla="*/ 11 w 29"/>
                <a:gd name="T45" fmla="*/ 56 h 88"/>
                <a:gd name="T46" fmla="*/ 12 w 29"/>
                <a:gd name="T47" fmla="*/ 54 h 88"/>
                <a:gd name="T48" fmla="*/ 12 w 29"/>
                <a:gd name="T49" fmla="*/ 75 h 88"/>
                <a:gd name="T50" fmla="*/ 12 w 29"/>
                <a:gd name="T51" fmla="*/ 67 h 88"/>
                <a:gd name="T52" fmla="*/ 13 w 29"/>
                <a:gd name="T53" fmla="*/ 75 h 88"/>
                <a:gd name="T54" fmla="*/ 13 w 29"/>
                <a:gd name="T55" fmla="*/ 80 h 88"/>
                <a:gd name="T56" fmla="*/ 14 w 29"/>
                <a:gd name="T57" fmla="*/ 68 h 88"/>
                <a:gd name="T58" fmla="*/ 14 w 29"/>
                <a:gd name="T59" fmla="*/ 64 h 88"/>
                <a:gd name="T60" fmla="*/ 16 w 29"/>
                <a:gd name="T61" fmla="*/ 75 h 88"/>
                <a:gd name="T62" fmla="*/ 16 w 29"/>
                <a:gd name="T63" fmla="*/ 56 h 88"/>
                <a:gd name="T64" fmla="*/ 16 w 29"/>
                <a:gd name="T65" fmla="*/ 59 h 88"/>
                <a:gd name="T66" fmla="*/ 17 w 29"/>
                <a:gd name="T67" fmla="*/ 60 h 88"/>
                <a:gd name="T68" fmla="*/ 17 w 29"/>
                <a:gd name="T69" fmla="*/ 73 h 88"/>
                <a:gd name="T70" fmla="*/ 17 w 29"/>
                <a:gd name="T71" fmla="*/ 62 h 88"/>
                <a:gd name="T72" fmla="*/ 18 w 29"/>
                <a:gd name="T73" fmla="*/ 60 h 88"/>
                <a:gd name="T74" fmla="*/ 18 w 29"/>
                <a:gd name="T75" fmla="*/ 58 h 88"/>
                <a:gd name="T76" fmla="*/ 18 w 29"/>
                <a:gd name="T77" fmla="*/ 69 h 88"/>
                <a:gd name="T78" fmla="*/ 20 w 29"/>
                <a:gd name="T79" fmla="*/ 51 h 88"/>
                <a:gd name="T80" fmla="*/ 20 w 29"/>
                <a:gd name="T81" fmla="*/ 76 h 88"/>
                <a:gd name="T82" fmla="*/ 20 w 29"/>
                <a:gd name="T83" fmla="*/ 39 h 88"/>
                <a:gd name="T84" fmla="*/ 21 w 29"/>
                <a:gd name="T85" fmla="*/ 68 h 88"/>
                <a:gd name="T86" fmla="*/ 21 w 29"/>
                <a:gd name="T87" fmla="*/ 81 h 88"/>
                <a:gd name="T88" fmla="*/ 21 w 29"/>
                <a:gd name="T89" fmla="*/ 47 h 88"/>
                <a:gd name="T90" fmla="*/ 22 w 29"/>
                <a:gd name="T91" fmla="*/ 51 h 88"/>
                <a:gd name="T92" fmla="*/ 22 w 29"/>
                <a:gd name="T93" fmla="*/ 37 h 88"/>
                <a:gd name="T94" fmla="*/ 24 w 29"/>
                <a:gd name="T95" fmla="*/ 43 h 88"/>
                <a:gd name="T96" fmla="*/ 24 w 29"/>
                <a:gd name="T97" fmla="*/ 54 h 88"/>
                <a:gd name="T98" fmla="*/ 24 w 29"/>
                <a:gd name="T99" fmla="*/ 72 h 88"/>
                <a:gd name="T100" fmla="*/ 25 w 29"/>
                <a:gd name="T101" fmla="*/ 77 h 88"/>
                <a:gd name="T102" fmla="*/ 25 w 29"/>
                <a:gd name="T103" fmla="*/ 73 h 88"/>
                <a:gd name="T104" fmla="*/ 25 w 29"/>
                <a:gd name="T105" fmla="*/ 63 h 88"/>
                <a:gd name="T106" fmla="*/ 26 w 29"/>
                <a:gd name="T107" fmla="*/ 77 h 88"/>
                <a:gd name="T108" fmla="*/ 26 w 29"/>
                <a:gd name="T109" fmla="*/ 84 h 88"/>
                <a:gd name="T110" fmla="*/ 28 w 29"/>
                <a:gd name="T111" fmla="*/ 83 h 88"/>
                <a:gd name="T112" fmla="*/ 28 w 29"/>
                <a:gd name="T113" fmla="*/ 71 h 88"/>
                <a:gd name="T114" fmla="*/ 29 w 29"/>
                <a:gd name="T115" fmla="*/ 75 h 88"/>
                <a:gd name="T116" fmla="*/ 29 w 29"/>
                <a:gd name="T117" fmla="*/ 60 h 88"/>
                <a:gd name="T118" fmla="*/ 29 w 29"/>
                <a:gd name="T119" fmla="*/ 7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88">
                  <a:moveTo>
                    <a:pt x="0" y="37"/>
                  </a:moveTo>
                  <a:lnTo>
                    <a:pt x="0" y="39"/>
                  </a:lnTo>
                  <a:lnTo>
                    <a:pt x="0" y="46"/>
                  </a:lnTo>
                  <a:lnTo>
                    <a:pt x="0" y="20"/>
                  </a:lnTo>
                  <a:lnTo>
                    <a:pt x="0" y="22"/>
                  </a:lnTo>
                  <a:lnTo>
                    <a:pt x="0" y="42"/>
                  </a:lnTo>
                  <a:lnTo>
                    <a:pt x="0" y="30"/>
                  </a:lnTo>
                  <a:lnTo>
                    <a:pt x="0" y="34"/>
                  </a:lnTo>
                  <a:lnTo>
                    <a:pt x="0" y="38"/>
                  </a:lnTo>
                  <a:lnTo>
                    <a:pt x="0" y="17"/>
                  </a:lnTo>
                  <a:lnTo>
                    <a:pt x="0" y="37"/>
                  </a:lnTo>
                  <a:lnTo>
                    <a:pt x="1" y="39"/>
                  </a:lnTo>
                  <a:lnTo>
                    <a:pt x="1" y="17"/>
                  </a:lnTo>
                  <a:lnTo>
                    <a:pt x="1" y="26"/>
                  </a:lnTo>
                  <a:lnTo>
                    <a:pt x="1" y="29"/>
                  </a:lnTo>
                  <a:lnTo>
                    <a:pt x="1" y="52"/>
                  </a:lnTo>
                  <a:lnTo>
                    <a:pt x="1" y="47"/>
                  </a:lnTo>
                  <a:lnTo>
                    <a:pt x="1" y="58"/>
                  </a:lnTo>
                  <a:lnTo>
                    <a:pt x="1" y="63"/>
                  </a:lnTo>
                  <a:lnTo>
                    <a:pt x="1" y="35"/>
                  </a:lnTo>
                  <a:lnTo>
                    <a:pt x="1" y="58"/>
                  </a:lnTo>
                  <a:lnTo>
                    <a:pt x="1" y="59"/>
                  </a:lnTo>
                  <a:lnTo>
                    <a:pt x="1" y="30"/>
                  </a:lnTo>
                  <a:lnTo>
                    <a:pt x="1" y="39"/>
                  </a:lnTo>
                  <a:lnTo>
                    <a:pt x="3" y="45"/>
                  </a:lnTo>
                  <a:lnTo>
                    <a:pt x="3" y="54"/>
                  </a:lnTo>
                  <a:lnTo>
                    <a:pt x="3" y="42"/>
                  </a:lnTo>
                  <a:lnTo>
                    <a:pt x="3" y="46"/>
                  </a:lnTo>
                  <a:lnTo>
                    <a:pt x="3" y="43"/>
                  </a:lnTo>
                  <a:lnTo>
                    <a:pt x="3" y="54"/>
                  </a:lnTo>
                  <a:lnTo>
                    <a:pt x="3" y="33"/>
                  </a:lnTo>
                  <a:lnTo>
                    <a:pt x="3" y="46"/>
                  </a:lnTo>
                  <a:lnTo>
                    <a:pt x="3" y="46"/>
                  </a:lnTo>
                  <a:lnTo>
                    <a:pt x="3" y="50"/>
                  </a:lnTo>
                  <a:lnTo>
                    <a:pt x="3" y="22"/>
                  </a:lnTo>
                  <a:lnTo>
                    <a:pt x="3" y="42"/>
                  </a:lnTo>
                  <a:lnTo>
                    <a:pt x="4" y="47"/>
                  </a:lnTo>
                  <a:lnTo>
                    <a:pt x="4" y="52"/>
                  </a:lnTo>
                  <a:lnTo>
                    <a:pt x="4" y="34"/>
                  </a:lnTo>
                  <a:lnTo>
                    <a:pt x="4" y="38"/>
                  </a:lnTo>
                  <a:lnTo>
                    <a:pt x="4" y="35"/>
                  </a:lnTo>
                  <a:lnTo>
                    <a:pt x="4" y="34"/>
                  </a:lnTo>
                  <a:lnTo>
                    <a:pt x="4" y="51"/>
                  </a:lnTo>
                  <a:lnTo>
                    <a:pt x="4" y="50"/>
                  </a:lnTo>
                  <a:lnTo>
                    <a:pt x="4" y="58"/>
                  </a:lnTo>
                  <a:lnTo>
                    <a:pt x="4" y="29"/>
                  </a:lnTo>
                  <a:lnTo>
                    <a:pt x="4" y="54"/>
                  </a:lnTo>
                  <a:lnTo>
                    <a:pt x="4" y="54"/>
                  </a:lnTo>
                  <a:lnTo>
                    <a:pt x="4" y="59"/>
                  </a:lnTo>
                  <a:lnTo>
                    <a:pt x="4" y="42"/>
                  </a:lnTo>
                  <a:lnTo>
                    <a:pt x="4" y="48"/>
                  </a:lnTo>
                  <a:lnTo>
                    <a:pt x="5" y="48"/>
                  </a:lnTo>
                  <a:lnTo>
                    <a:pt x="5" y="65"/>
                  </a:lnTo>
                  <a:lnTo>
                    <a:pt x="5" y="47"/>
                  </a:lnTo>
                  <a:lnTo>
                    <a:pt x="5" y="63"/>
                  </a:lnTo>
                  <a:lnTo>
                    <a:pt x="5" y="65"/>
                  </a:lnTo>
                  <a:lnTo>
                    <a:pt x="5" y="67"/>
                  </a:lnTo>
                  <a:lnTo>
                    <a:pt x="5" y="45"/>
                  </a:lnTo>
                  <a:lnTo>
                    <a:pt x="5" y="63"/>
                  </a:lnTo>
                  <a:lnTo>
                    <a:pt x="5" y="63"/>
                  </a:lnTo>
                  <a:lnTo>
                    <a:pt x="5" y="47"/>
                  </a:lnTo>
                  <a:lnTo>
                    <a:pt x="5" y="55"/>
                  </a:lnTo>
                  <a:lnTo>
                    <a:pt x="5" y="58"/>
                  </a:lnTo>
                  <a:lnTo>
                    <a:pt x="5" y="64"/>
                  </a:lnTo>
                  <a:lnTo>
                    <a:pt x="5" y="30"/>
                  </a:lnTo>
                  <a:lnTo>
                    <a:pt x="7" y="17"/>
                  </a:lnTo>
                  <a:lnTo>
                    <a:pt x="7" y="46"/>
                  </a:lnTo>
                  <a:lnTo>
                    <a:pt x="7" y="37"/>
                  </a:lnTo>
                  <a:lnTo>
                    <a:pt x="7" y="34"/>
                  </a:lnTo>
                  <a:lnTo>
                    <a:pt x="7" y="38"/>
                  </a:lnTo>
                  <a:lnTo>
                    <a:pt x="7" y="24"/>
                  </a:lnTo>
                  <a:lnTo>
                    <a:pt x="7" y="35"/>
                  </a:lnTo>
                  <a:lnTo>
                    <a:pt x="7" y="39"/>
                  </a:lnTo>
                  <a:lnTo>
                    <a:pt x="7" y="46"/>
                  </a:lnTo>
                  <a:lnTo>
                    <a:pt x="7" y="24"/>
                  </a:lnTo>
                  <a:lnTo>
                    <a:pt x="7" y="30"/>
                  </a:lnTo>
                  <a:lnTo>
                    <a:pt x="8" y="30"/>
                  </a:lnTo>
                  <a:lnTo>
                    <a:pt x="8" y="47"/>
                  </a:lnTo>
                  <a:lnTo>
                    <a:pt x="8" y="30"/>
                  </a:lnTo>
                  <a:lnTo>
                    <a:pt x="8" y="31"/>
                  </a:lnTo>
                  <a:lnTo>
                    <a:pt x="8" y="33"/>
                  </a:lnTo>
                  <a:lnTo>
                    <a:pt x="8" y="7"/>
                  </a:lnTo>
                  <a:lnTo>
                    <a:pt x="8" y="25"/>
                  </a:lnTo>
                  <a:lnTo>
                    <a:pt x="8" y="25"/>
                  </a:lnTo>
                  <a:lnTo>
                    <a:pt x="8" y="0"/>
                  </a:lnTo>
                  <a:lnTo>
                    <a:pt x="8" y="9"/>
                  </a:lnTo>
                  <a:lnTo>
                    <a:pt x="8" y="14"/>
                  </a:lnTo>
                  <a:lnTo>
                    <a:pt x="8" y="37"/>
                  </a:lnTo>
                  <a:lnTo>
                    <a:pt x="9" y="35"/>
                  </a:lnTo>
                  <a:lnTo>
                    <a:pt x="9" y="54"/>
                  </a:lnTo>
                  <a:lnTo>
                    <a:pt x="9" y="22"/>
                  </a:lnTo>
                  <a:lnTo>
                    <a:pt x="9" y="54"/>
                  </a:lnTo>
                  <a:lnTo>
                    <a:pt x="9" y="54"/>
                  </a:lnTo>
                  <a:lnTo>
                    <a:pt x="9" y="58"/>
                  </a:lnTo>
                  <a:lnTo>
                    <a:pt x="9" y="35"/>
                  </a:lnTo>
                  <a:lnTo>
                    <a:pt x="9" y="51"/>
                  </a:lnTo>
                  <a:lnTo>
                    <a:pt x="9" y="54"/>
                  </a:lnTo>
                  <a:lnTo>
                    <a:pt x="9" y="63"/>
                  </a:lnTo>
                  <a:lnTo>
                    <a:pt x="9" y="42"/>
                  </a:lnTo>
                  <a:lnTo>
                    <a:pt x="9" y="45"/>
                  </a:lnTo>
                  <a:lnTo>
                    <a:pt x="9" y="47"/>
                  </a:lnTo>
                  <a:lnTo>
                    <a:pt x="9" y="69"/>
                  </a:lnTo>
                  <a:lnTo>
                    <a:pt x="9" y="47"/>
                  </a:lnTo>
                  <a:lnTo>
                    <a:pt x="9" y="65"/>
                  </a:lnTo>
                  <a:lnTo>
                    <a:pt x="11" y="63"/>
                  </a:lnTo>
                  <a:lnTo>
                    <a:pt x="11" y="68"/>
                  </a:lnTo>
                  <a:lnTo>
                    <a:pt x="11" y="47"/>
                  </a:lnTo>
                  <a:lnTo>
                    <a:pt x="11" y="64"/>
                  </a:lnTo>
                  <a:lnTo>
                    <a:pt x="11" y="67"/>
                  </a:lnTo>
                  <a:lnTo>
                    <a:pt x="11" y="47"/>
                  </a:lnTo>
                  <a:lnTo>
                    <a:pt x="11" y="52"/>
                  </a:lnTo>
                  <a:lnTo>
                    <a:pt x="11" y="58"/>
                  </a:lnTo>
                  <a:lnTo>
                    <a:pt x="11" y="60"/>
                  </a:lnTo>
                  <a:lnTo>
                    <a:pt x="11" y="52"/>
                  </a:lnTo>
                  <a:lnTo>
                    <a:pt x="11" y="56"/>
                  </a:lnTo>
                  <a:lnTo>
                    <a:pt x="12" y="58"/>
                  </a:lnTo>
                  <a:lnTo>
                    <a:pt x="12" y="58"/>
                  </a:lnTo>
                  <a:lnTo>
                    <a:pt x="12" y="35"/>
                  </a:lnTo>
                  <a:lnTo>
                    <a:pt x="12" y="56"/>
                  </a:lnTo>
                  <a:lnTo>
                    <a:pt x="12" y="54"/>
                  </a:lnTo>
                  <a:lnTo>
                    <a:pt x="12" y="62"/>
                  </a:lnTo>
                  <a:lnTo>
                    <a:pt x="12" y="46"/>
                  </a:lnTo>
                  <a:lnTo>
                    <a:pt x="12" y="54"/>
                  </a:lnTo>
                  <a:lnTo>
                    <a:pt x="12" y="56"/>
                  </a:lnTo>
                  <a:lnTo>
                    <a:pt x="12" y="75"/>
                  </a:lnTo>
                  <a:lnTo>
                    <a:pt x="12" y="69"/>
                  </a:lnTo>
                  <a:lnTo>
                    <a:pt x="12" y="51"/>
                  </a:lnTo>
                  <a:lnTo>
                    <a:pt x="12" y="71"/>
                  </a:lnTo>
                  <a:lnTo>
                    <a:pt x="12" y="47"/>
                  </a:lnTo>
                  <a:lnTo>
                    <a:pt x="12" y="67"/>
                  </a:lnTo>
                  <a:lnTo>
                    <a:pt x="13" y="68"/>
                  </a:lnTo>
                  <a:lnTo>
                    <a:pt x="13" y="75"/>
                  </a:lnTo>
                  <a:lnTo>
                    <a:pt x="13" y="52"/>
                  </a:lnTo>
                  <a:lnTo>
                    <a:pt x="13" y="71"/>
                  </a:lnTo>
                  <a:lnTo>
                    <a:pt x="13" y="75"/>
                  </a:lnTo>
                  <a:lnTo>
                    <a:pt x="13" y="80"/>
                  </a:lnTo>
                  <a:lnTo>
                    <a:pt x="13" y="54"/>
                  </a:lnTo>
                  <a:lnTo>
                    <a:pt x="13" y="63"/>
                  </a:lnTo>
                  <a:lnTo>
                    <a:pt x="13" y="59"/>
                  </a:lnTo>
                  <a:lnTo>
                    <a:pt x="13" y="80"/>
                  </a:lnTo>
                  <a:lnTo>
                    <a:pt x="13" y="72"/>
                  </a:lnTo>
                  <a:lnTo>
                    <a:pt x="13" y="73"/>
                  </a:lnTo>
                  <a:lnTo>
                    <a:pt x="13" y="54"/>
                  </a:lnTo>
                  <a:lnTo>
                    <a:pt x="13" y="67"/>
                  </a:lnTo>
                  <a:lnTo>
                    <a:pt x="14" y="68"/>
                  </a:lnTo>
                  <a:lnTo>
                    <a:pt x="14" y="34"/>
                  </a:lnTo>
                  <a:lnTo>
                    <a:pt x="14" y="48"/>
                  </a:lnTo>
                  <a:lnTo>
                    <a:pt x="14" y="46"/>
                  </a:lnTo>
                  <a:lnTo>
                    <a:pt x="14" y="65"/>
                  </a:lnTo>
                  <a:lnTo>
                    <a:pt x="14" y="64"/>
                  </a:lnTo>
                  <a:lnTo>
                    <a:pt x="14" y="72"/>
                  </a:lnTo>
                  <a:lnTo>
                    <a:pt x="14" y="48"/>
                  </a:lnTo>
                  <a:lnTo>
                    <a:pt x="14" y="69"/>
                  </a:lnTo>
                  <a:lnTo>
                    <a:pt x="16" y="71"/>
                  </a:lnTo>
                  <a:lnTo>
                    <a:pt x="16" y="75"/>
                  </a:lnTo>
                  <a:lnTo>
                    <a:pt x="16" y="54"/>
                  </a:lnTo>
                  <a:lnTo>
                    <a:pt x="16" y="65"/>
                  </a:lnTo>
                  <a:lnTo>
                    <a:pt x="16" y="65"/>
                  </a:lnTo>
                  <a:lnTo>
                    <a:pt x="16" y="75"/>
                  </a:lnTo>
                  <a:lnTo>
                    <a:pt x="16" y="56"/>
                  </a:lnTo>
                  <a:lnTo>
                    <a:pt x="16" y="58"/>
                  </a:lnTo>
                  <a:lnTo>
                    <a:pt x="16" y="62"/>
                  </a:lnTo>
                  <a:lnTo>
                    <a:pt x="16" y="65"/>
                  </a:lnTo>
                  <a:lnTo>
                    <a:pt x="16" y="58"/>
                  </a:lnTo>
                  <a:lnTo>
                    <a:pt x="16" y="59"/>
                  </a:lnTo>
                  <a:lnTo>
                    <a:pt x="16" y="59"/>
                  </a:lnTo>
                  <a:lnTo>
                    <a:pt x="16" y="63"/>
                  </a:lnTo>
                  <a:lnTo>
                    <a:pt x="16" y="37"/>
                  </a:lnTo>
                  <a:lnTo>
                    <a:pt x="16" y="60"/>
                  </a:lnTo>
                  <a:lnTo>
                    <a:pt x="17" y="60"/>
                  </a:lnTo>
                  <a:lnTo>
                    <a:pt x="17" y="68"/>
                  </a:lnTo>
                  <a:lnTo>
                    <a:pt x="17" y="48"/>
                  </a:lnTo>
                  <a:lnTo>
                    <a:pt x="17" y="56"/>
                  </a:lnTo>
                  <a:lnTo>
                    <a:pt x="17" y="58"/>
                  </a:lnTo>
                  <a:lnTo>
                    <a:pt x="17" y="73"/>
                  </a:lnTo>
                  <a:lnTo>
                    <a:pt x="17" y="56"/>
                  </a:lnTo>
                  <a:lnTo>
                    <a:pt x="17" y="71"/>
                  </a:lnTo>
                  <a:lnTo>
                    <a:pt x="17" y="68"/>
                  </a:lnTo>
                  <a:lnTo>
                    <a:pt x="17" y="45"/>
                  </a:lnTo>
                  <a:lnTo>
                    <a:pt x="17" y="62"/>
                  </a:lnTo>
                  <a:lnTo>
                    <a:pt x="17" y="60"/>
                  </a:lnTo>
                  <a:lnTo>
                    <a:pt x="17" y="65"/>
                  </a:lnTo>
                  <a:lnTo>
                    <a:pt x="17" y="47"/>
                  </a:lnTo>
                  <a:lnTo>
                    <a:pt x="17" y="59"/>
                  </a:lnTo>
                  <a:lnTo>
                    <a:pt x="18" y="60"/>
                  </a:lnTo>
                  <a:lnTo>
                    <a:pt x="18" y="76"/>
                  </a:lnTo>
                  <a:lnTo>
                    <a:pt x="18" y="75"/>
                  </a:lnTo>
                  <a:lnTo>
                    <a:pt x="18" y="75"/>
                  </a:lnTo>
                  <a:lnTo>
                    <a:pt x="18" y="84"/>
                  </a:lnTo>
                  <a:lnTo>
                    <a:pt x="18" y="58"/>
                  </a:lnTo>
                  <a:lnTo>
                    <a:pt x="18" y="80"/>
                  </a:lnTo>
                  <a:lnTo>
                    <a:pt x="18" y="75"/>
                  </a:lnTo>
                  <a:lnTo>
                    <a:pt x="18" y="77"/>
                  </a:lnTo>
                  <a:lnTo>
                    <a:pt x="18" y="58"/>
                  </a:lnTo>
                  <a:lnTo>
                    <a:pt x="18" y="69"/>
                  </a:lnTo>
                  <a:lnTo>
                    <a:pt x="20" y="69"/>
                  </a:lnTo>
                  <a:lnTo>
                    <a:pt x="20" y="73"/>
                  </a:lnTo>
                  <a:lnTo>
                    <a:pt x="20" y="43"/>
                  </a:lnTo>
                  <a:lnTo>
                    <a:pt x="20" y="47"/>
                  </a:lnTo>
                  <a:lnTo>
                    <a:pt x="20" y="51"/>
                  </a:lnTo>
                  <a:lnTo>
                    <a:pt x="20" y="75"/>
                  </a:lnTo>
                  <a:lnTo>
                    <a:pt x="20" y="47"/>
                  </a:lnTo>
                  <a:lnTo>
                    <a:pt x="20" y="68"/>
                  </a:lnTo>
                  <a:lnTo>
                    <a:pt x="20" y="68"/>
                  </a:lnTo>
                  <a:lnTo>
                    <a:pt x="20" y="76"/>
                  </a:lnTo>
                  <a:lnTo>
                    <a:pt x="20" y="52"/>
                  </a:lnTo>
                  <a:lnTo>
                    <a:pt x="20" y="75"/>
                  </a:lnTo>
                  <a:lnTo>
                    <a:pt x="20" y="73"/>
                  </a:lnTo>
                  <a:lnTo>
                    <a:pt x="20" y="75"/>
                  </a:lnTo>
                  <a:lnTo>
                    <a:pt x="20" y="39"/>
                  </a:lnTo>
                  <a:lnTo>
                    <a:pt x="20" y="47"/>
                  </a:lnTo>
                  <a:lnTo>
                    <a:pt x="21" y="51"/>
                  </a:lnTo>
                  <a:lnTo>
                    <a:pt x="21" y="68"/>
                  </a:lnTo>
                  <a:lnTo>
                    <a:pt x="21" y="68"/>
                  </a:lnTo>
                  <a:lnTo>
                    <a:pt x="21" y="68"/>
                  </a:lnTo>
                  <a:lnTo>
                    <a:pt x="21" y="81"/>
                  </a:lnTo>
                  <a:lnTo>
                    <a:pt x="21" y="48"/>
                  </a:lnTo>
                  <a:lnTo>
                    <a:pt x="21" y="72"/>
                  </a:lnTo>
                  <a:lnTo>
                    <a:pt x="21" y="75"/>
                  </a:lnTo>
                  <a:lnTo>
                    <a:pt x="21" y="81"/>
                  </a:lnTo>
                  <a:lnTo>
                    <a:pt x="21" y="58"/>
                  </a:lnTo>
                  <a:lnTo>
                    <a:pt x="21" y="69"/>
                  </a:lnTo>
                  <a:lnTo>
                    <a:pt x="21" y="75"/>
                  </a:lnTo>
                  <a:lnTo>
                    <a:pt x="21" y="79"/>
                  </a:lnTo>
                  <a:lnTo>
                    <a:pt x="21" y="47"/>
                  </a:lnTo>
                  <a:lnTo>
                    <a:pt x="22" y="48"/>
                  </a:lnTo>
                  <a:lnTo>
                    <a:pt x="22" y="58"/>
                  </a:lnTo>
                  <a:lnTo>
                    <a:pt x="22" y="42"/>
                  </a:lnTo>
                  <a:lnTo>
                    <a:pt x="22" y="47"/>
                  </a:lnTo>
                  <a:lnTo>
                    <a:pt x="22" y="51"/>
                  </a:lnTo>
                  <a:lnTo>
                    <a:pt x="22" y="25"/>
                  </a:lnTo>
                  <a:lnTo>
                    <a:pt x="22" y="51"/>
                  </a:lnTo>
                  <a:lnTo>
                    <a:pt x="22" y="50"/>
                  </a:lnTo>
                  <a:lnTo>
                    <a:pt x="22" y="54"/>
                  </a:lnTo>
                  <a:lnTo>
                    <a:pt x="22" y="37"/>
                  </a:lnTo>
                  <a:lnTo>
                    <a:pt x="22" y="39"/>
                  </a:lnTo>
                  <a:lnTo>
                    <a:pt x="24" y="38"/>
                  </a:lnTo>
                  <a:lnTo>
                    <a:pt x="24" y="52"/>
                  </a:lnTo>
                  <a:lnTo>
                    <a:pt x="24" y="39"/>
                  </a:lnTo>
                  <a:lnTo>
                    <a:pt x="24" y="43"/>
                  </a:lnTo>
                  <a:lnTo>
                    <a:pt x="24" y="54"/>
                  </a:lnTo>
                  <a:lnTo>
                    <a:pt x="24" y="25"/>
                  </a:lnTo>
                  <a:lnTo>
                    <a:pt x="24" y="50"/>
                  </a:lnTo>
                  <a:lnTo>
                    <a:pt x="24" y="51"/>
                  </a:lnTo>
                  <a:lnTo>
                    <a:pt x="24" y="54"/>
                  </a:lnTo>
                  <a:lnTo>
                    <a:pt x="24" y="38"/>
                  </a:lnTo>
                  <a:lnTo>
                    <a:pt x="24" y="51"/>
                  </a:lnTo>
                  <a:lnTo>
                    <a:pt x="24" y="51"/>
                  </a:lnTo>
                  <a:lnTo>
                    <a:pt x="24" y="75"/>
                  </a:lnTo>
                  <a:lnTo>
                    <a:pt x="24" y="72"/>
                  </a:lnTo>
                  <a:lnTo>
                    <a:pt x="25" y="72"/>
                  </a:lnTo>
                  <a:lnTo>
                    <a:pt x="25" y="80"/>
                  </a:lnTo>
                  <a:lnTo>
                    <a:pt x="25" y="51"/>
                  </a:lnTo>
                  <a:lnTo>
                    <a:pt x="25" y="75"/>
                  </a:lnTo>
                  <a:lnTo>
                    <a:pt x="25" y="77"/>
                  </a:lnTo>
                  <a:lnTo>
                    <a:pt x="25" y="80"/>
                  </a:lnTo>
                  <a:lnTo>
                    <a:pt x="25" y="58"/>
                  </a:lnTo>
                  <a:lnTo>
                    <a:pt x="25" y="65"/>
                  </a:lnTo>
                  <a:lnTo>
                    <a:pt x="25" y="68"/>
                  </a:lnTo>
                  <a:lnTo>
                    <a:pt x="25" y="73"/>
                  </a:lnTo>
                  <a:lnTo>
                    <a:pt x="25" y="50"/>
                  </a:lnTo>
                  <a:lnTo>
                    <a:pt x="25" y="52"/>
                  </a:lnTo>
                  <a:lnTo>
                    <a:pt x="25" y="56"/>
                  </a:lnTo>
                  <a:lnTo>
                    <a:pt x="25" y="71"/>
                  </a:lnTo>
                  <a:lnTo>
                    <a:pt x="25" y="63"/>
                  </a:lnTo>
                  <a:lnTo>
                    <a:pt x="26" y="63"/>
                  </a:lnTo>
                  <a:lnTo>
                    <a:pt x="26" y="47"/>
                  </a:lnTo>
                  <a:lnTo>
                    <a:pt x="26" y="71"/>
                  </a:lnTo>
                  <a:lnTo>
                    <a:pt x="26" y="72"/>
                  </a:lnTo>
                  <a:lnTo>
                    <a:pt x="26" y="77"/>
                  </a:lnTo>
                  <a:lnTo>
                    <a:pt x="26" y="54"/>
                  </a:lnTo>
                  <a:lnTo>
                    <a:pt x="26" y="65"/>
                  </a:lnTo>
                  <a:lnTo>
                    <a:pt x="26" y="65"/>
                  </a:lnTo>
                  <a:lnTo>
                    <a:pt x="26" y="64"/>
                  </a:lnTo>
                  <a:lnTo>
                    <a:pt x="26" y="84"/>
                  </a:lnTo>
                  <a:lnTo>
                    <a:pt x="26" y="83"/>
                  </a:lnTo>
                  <a:lnTo>
                    <a:pt x="26" y="88"/>
                  </a:lnTo>
                  <a:lnTo>
                    <a:pt x="26" y="68"/>
                  </a:lnTo>
                  <a:lnTo>
                    <a:pt x="26" y="84"/>
                  </a:lnTo>
                  <a:lnTo>
                    <a:pt x="28" y="83"/>
                  </a:lnTo>
                  <a:lnTo>
                    <a:pt x="28" y="83"/>
                  </a:lnTo>
                  <a:lnTo>
                    <a:pt x="28" y="59"/>
                  </a:lnTo>
                  <a:lnTo>
                    <a:pt x="28" y="63"/>
                  </a:lnTo>
                  <a:lnTo>
                    <a:pt x="28" y="65"/>
                  </a:lnTo>
                  <a:lnTo>
                    <a:pt x="28" y="71"/>
                  </a:lnTo>
                  <a:lnTo>
                    <a:pt x="28" y="51"/>
                  </a:lnTo>
                  <a:lnTo>
                    <a:pt x="28" y="51"/>
                  </a:lnTo>
                  <a:lnTo>
                    <a:pt x="28" y="76"/>
                  </a:lnTo>
                  <a:lnTo>
                    <a:pt x="29" y="71"/>
                  </a:lnTo>
                  <a:lnTo>
                    <a:pt x="29" y="75"/>
                  </a:lnTo>
                  <a:lnTo>
                    <a:pt x="29" y="51"/>
                  </a:lnTo>
                  <a:lnTo>
                    <a:pt x="29" y="68"/>
                  </a:lnTo>
                  <a:lnTo>
                    <a:pt x="29" y="68"/>
                  </a:lnTo>
                  <a:lnTo>
                    <a:pt x="29" y="75"/>
                  </a:lnTo>
                  <a:lnTo>
                    <a:pt x="29" y="60"/>
                  </a:lnTo>
                  <a:lnTo>
                    <a:pt x="29" y="63"/>
                  </a:lnTo>
                  <a:lnTo>
                    <a:pt x="29" y="69"/>
                  </a:lnTo>
                  <a:lnTo>
                    <a:pt x="29" y="84"/>
                  </a:lnTo>
                  <a:lnTo>
                    <a:pt x="29" y="64"/>
                  </a:lnTo>
                  <a:lnTo>
                    <a:pt x="29" y="7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59" name="Freeform 32"/>
            <p:cNvSpPr>
              <a:spLocks/>
            </p:cNvSpPr>
            <p:nvPr/>
          </p:nvSpPr>
          <p:spPr bwMode="auto">
            <a:xfrm>
              <a:off x="6178551" y="4519613"/>
              <a:ext cx="49213" cy="317500"/>
            </a:xfrm>
            <a:custGeom>
              <a:avLst/>
              <a:gdLst>
                <a:gd name="T0" fmla="*/ 1 w 31"/>
                <a:gd name="T1" fmla="*/ 80 h 200"/>
                <a:gd name="T2" fmla="*/ 1 w 31"/>
                <a:gd name="T3" fmla="*/ 83 h 200"/>
                <a:gd name="T4" fmla="*/ 2 w 31"/>
                <a:gd name="T5" fmla="*/ 96 h 200"/>
                <a:gd name="T6" fmla="*/ 2 w 31"/>
                <a:gd name="T7" fmla="*/ 85 h 200"/>
                <a:gd name="T8" fmla="*/ 2 w 31"/>
                <a:gd name="T9" fmla="*/ 66 h 200"/>
                <a:gd name="T10" fmla="*/ 4 w 31"/>
                <a:gd name="T11" fmla="*/ 60 h 200"/>
                <a:gd name="T12" fmla="*/ 4 w 31"/>
                <a:gd name="T13" fmla="*/ 87 h 200"/>
                <a:gd name="T14" fmla="*/ 4 w 31"/>
                <a:gd name="T15" fmla="*/ 59 h 200"/>
                <a:gd name="T16" fmla="*/ 5 w 31"/>
                <a:gd name="T17" fmla="*/ 88 h 200"/>
                <a:gd name="T18" fmla="*/ 6 w 31"/>
                <a:gd name="T19" fmla="*/ 110 h 200"/>
                <a:gd name="T20" fmla="*/ 6 w 31"/>
                <a:gd name="T21" fmla="*/ 97 h 200"/>
                <a:gd name="T22" fmla="*/ 6 w 31"/>
                <a:gd name="T23" fmla="*/ 123 h 200"/>
                <a:gd name="T24" fmla="*/ 7 w 31"/>
                <a:gd name="T25" fmla="*/ 97 h 200"/>
                <a:gd name="T26" fmla="*/ 7 w 31"/>
                <a:gd name="T27" fmla="*/ 56 h 200"/>
                <a:gd name="T28" fmla="*/ 7 w 31"/>
                <a:gd name="T29" fmla="*/ 16 h 200"/>
                <a:gd name="T30" fmla="*/ 9 w 31"/>
                <a:gd name="T31" fmla="*/ 58 h 200"/>
                <a:gd name="T32" fmla="*/ 9 w 31"/>
                <a:gd name="T33" fmla="*/ 33 h 200"/>
                <a:gd name="T34" fmla="*/ 10 w 31"/>
                <a:gd name="T35" fmla="*/ 45 h 200"/>
                <a:gd name="T36" fmla="*/ 10 w 31"/>
                <a:gd name="T37" fmla="*/ 39 h 200"/>
                <a:gd name="T38" fmla="*/ 10 w 31"/>
                <a:gd name="T39" fmla="*/ 25 h 200"/>
                <a:gd name="T40" fmla="*/ 11 w 31"/>
                <a:gd name="T41" fmla="*/ 54 h 200"/>
                <a:gd name="T42" fmla="*/ 11 w 31"/>
                <a:gd name="T43" fmla="*/ 58 h 200"/>
                <a:gd name="T44" fmla="*/ 11 w 31"/>
                <a:gd name="T45" fmla="*/ 100 h 200"/>
                <a:gd name="T46" fmla="*/ 13 w 31"/>
                <a:gd name="T47" fmla="*/ 98 h 200"/>
                <a:gd name="T48" fmla="*/ 13 w 31"/>
                <a:gd name="T49" fmla="*/ 56 h 200"/>
                <a:gd name="T50" fmla="*/ 14 w 31"/>
                <a:gd name="T51" fmla="*/ 71 h 200"/>
                <a:gd name="T52" fmla="*/ 14 w 31"/>
                <a:gd name="T53" fmla="*/ 77 h 200"/>
                <a:gd name="T54" fmla="*/ 14 w 31"/>
                <a:gd name="T55" fmla="*/ 100 h 200"/>
                <a:gd name="T56" fmla="*/ 15 w 31"/>
                <a:gd name="T57" fmla="*/ 130 h 200"/>
                <a:gd name="T58" fmla="*/ 15 w 31"/>
                <a:gd name="T59" fmla="*/ 148 h 200"/>
                <a:gd name="T60" fmla="*/ 17 w 31"/>
                <a:gd name="T61" fmla="*/ 140 h 200"/>
                <a:gd name="T62" fmla="*/ 17 w 31"/>
                <a:gd name="T63" fmla="*/ 131 h 200"/>
                <a:gd name="T64" fmla="*/ 18 w 31"/>
                <a:gd name="T65" fmla="*/ 166 h 200"/>
                <a:gd name="T66" fmla="*/ 18 w 31"/>
                <a:gd name="T67" fmla="*/ 172 h 200"/>
                <a:gd name="T68" fmla="*/ 18 w 31"/>
                <a:gd name="T69" fmla="*/ 170 h 200"/>
                <a:gd name="T70" fmla="*/ 19 w 31"/>
                <a:gd name="T71" fmla="*/ 183 h 200"/>
                <a:gd name="T72" fmla="*/ 19 w 31"/>
                <a:gd name="T73" fmla="*/ 155 h 200"/>
                <a:gd name="T74" fmla="*/ 19 w 31"/>
                <a:gd name="T75" fmla="*/ 172 h 200"/>
                <a:gd name="T76" fmla="*/ 21 w 31"/>
                <a:gd name="T77" fmla="*/ 181 h 200"/>
                <a:gd name="T78" fmla="*/ 21 w 31"/>
                <a:gd name="T79" fmla="*/ 189 h 200"/>
                <a:gd name="T80" fmla="*/ 22 w 31"/>
                <a:gd name="T81" fmla="*/ 161 h 200"/>
                <a:gd name="T82" fmla="*/ 22 w 31"/>
                <a:gd name="T83" fmla="*/ 149 h 200"/>
                <a:gd name="T84" fmla="*/ 22 w 31"/>
                <a:gd name="T85" fmla="*/ 134 h 200"/>
                <a:gd name="T86" fmla="*/ 23 w 31"/>
                <a:gd name="T87" fmla="*/ 115 h 200"/>
                <a:gd name="T88" fmla="*/ 23 w 31"/>
                <a:gd name="T89" fmla="*/ 111 h 200"/>
                <a:gd name="T90" fmla="*/ 23 w 31"/>
                <a:gd name="T91" fmla="*/ 108 h 200"/>
                <a:gd name="T92" fmla="*/ 24 w 31"/>
                <a:gd name="T93" fmla="*/ 102 h 200"/>
                <a:gd name="T94" fmla="*/ 24 w 31"/>
                <a:gd name="T95" fmla="*/ 159 h 200"/>
                <a:gd name="T96" fmla="*/ 26 w 31"/>
                <a:gd name="T97" fmla="*/ 142 h 200"/>
                <a:gd name="T98" fmla="*/ 26 w 31"/>
                <a:gd name="T99" fmla="*/ 165 h 200"/>
                <a:gd name="T100" fmla="*/ 26 w 31"/>
                <a:gd name="T101" fmla="*/ 172 h 200"/>
                <a:gd name="T102" fmla="*/ 27 w 31"/>
                <a:gd name="T103" fmla="*/ 181 h 200"/>
                <a:gd name="T104" fmla="*/ 27 w 31"/>
                <a:gd name="T105" fmla="*/ 200 h 200"/>
                <a:gd name="T106" fmla="*/ 28 w 31"/>
                <a:gd name="T107" fmla="*/ 193 h 200"/>
                <a:gd name="T108" fmla="*/ 28 w 31"/>
                <a:gd name="T109" fmla="*/ 186 h 200"/>
                <a:gd name="T110" fmla="*/ 28 w 31"/>
                <a:gd name="T111" fmla="*/ 165 h 200"/>
                <a:gd name="T112" fmla="*/ 30 w 31"/>
                <a:gd name="T113" fmla="*/ 186 h 200"/>
                <a:gd name="T114" fmla="*/ 30 w 31"/>
                <a:gd name="T115" fmla="*/ 180 h 200"/>
                <a:gd name="T116" fmla="*/ 30 w 31"/>
                <a:gd name="T117" fmla="*/ 143 h 200"/>
                <a:gd name="T118" fmla="*/ 31 w 31"/>
                <a:gd name="T119" fmla="*/ 17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200">
                  <a:moveTo>
                    <a:pt x="0" y="83"/>
                  </a:moveTo>
                  <a:lnTo>
                    <a:pt x="0" y="64"/>
                  </a:lnTo>
                  <a:lnTo>
                    <a:pt x="0" y="77"/>
                  </a:lnTo>
                  <a:lnTo>
                    <a:pt x="1" y="76"/>
                  </a:lnTo>
                  <a:lnTo>
                    <a:pt x="1" y="80"/>
                  </a:lnTo>
                  <a:lnTo>
                    <a:pt x="1" y="45"/>
                  </a:lnTo>
                  <a:lnTo>
                    <a:pt x="1" y="55"/>
                  </a:lnTo>
                  <a:lnTo>
                    <a:pt x="1" y="60"/>
                  </a:lnTo>
                  <a:lnTo>
                    <a:pt x="1" y="85"/>
                  </a:lnTo>
                  <a:lnTo>
                    <a:pt x="1" y="83"/>
                  </a:lnTo>
                  <a:lnTo>
                    <a:pt x="1" y="89"/>
                  </a:lnTo>
                  <a:lnTo>
                    <a:pt x="1" y="97"/>
                  </a:lnTo>
                  <a:lnTo>
                    <a:pt x="1" y="73"/>
                  </a:lnTo>
                  <a:lnTo>
                    <a:pt x="1" y="94"/>
                  </a:lnTo>
                  <a:lnTo>
                    <a:pt x="2" y="96"/>
                  </a:lnTo>
                  <a:lnTo>
                    <a:pt x="2" y="67"/>
                  </a:lnTo>
                  <a:lnTo>
                    <a:pt x="2" y="77"/>
                  </a:lnTo>
                  <a:lnTo>
                    <a:pt x="2" y="77"/>
                  </a:lnTo>
                  <a:lnTo>
                    <a:pt x="2" y="96"/>
                  </a:lnTo>
                  <a:lnTo>
                    <a:pt x="2" y="85"/>
                  </a:lnTo>
                  <a:lnTo>
                    <a:pt x="2" y="83"/>
                  </a:lnTo>
                  <a:lnTo>
                    <a:pt x="2" y="59"/>
                  </a:lnTo>
                  <a:lnTo>
                    <a:pt x="2" y="60"/>
                  </a:lnTo>
                  <a:lnTo>
                    <a:pt x="2" y="60"/>
                  </a:lnTo>
                  <a:lnTo>
                    <a:pt x="2" y="66"/>
                  </a:lnTo>
                  <a:lnTo>
                    <a:pt x="2" y="45"/>
                  </a:lnTo>
                  <a:lnTo>
                    <a:pt x="2" y="56"/>
                  </a:lnTo>
                  <a:lnTo>
                    <a:pt x="4" y="56"/>
                  </a:lnTo>
                  <a:lnTo>
                    <a:pt x="4" y="76"/>
                  </a:lnTo>
                  <a:lnTo>
                    <a:pt x="4" y="60"/>
                  </a:lnTo>
                  <a:lnTo>
                    <a:pt x="4" y="62"/>
                  </a:lnTo>
                  <a:lnTo>
                    <a:pt x="4" y="89"/>
                  </a:lnTo>
                  <a:lnTo>
                    <a:pt x="4" y="84"/>
                  </a:lnTo>
                  <a:lnTo>
                    <a:pt x="4" y="84"/>
                  </a:lnTo>
                  <a:lnTo>
                    <a:pt x="4" y="87"/>
                  </a:lnTo>
                  <a:lnTo>
                    <a:pt x="4" y="60"/>
                  </a:lnTo>
                  <a:lnTo>
                    <a:pt x="4" y="83"/>
                  </a:lnTo>
                  <a:lnTo>
                    <a:pt x="4" y="81"/>
                  </a:lnTo>
                  <a:lnTo>
                    <a:pt x="4" y="85"/>
                  </a:lnTo>
                  <a:lnTo>
                    <a:pt x="4" y="59"/>
                  </a:lnTo>
                  <a:lnTo>
                    <a:pt x="4" y="68"/>
                  </a:lnTo>
                  <a:lnTo>
                    <a:pt x="5" y="70"/>
                  </a:lnTo>
                  <a:lnTo>
                    <a:pt x="5" y="105"/>
                  </a:lnTo>
                  <a:lnTo>
                    <a:pt x="5" y="106"/>
                  </a:lnTo>
                  <a:lnTo>
                    <a:pt x="5" y="88"/>
                  </a:lnTo>
                  <a:lnTo>
                    <a:pt x="5" y="128"/>
                  </a:lnTo>
                  <a:lnTo>
                    <a:pt x="5" y="126"/>
                  </a:lnTo>
                  <a:lnTo>
                    <a:pt x="5" y="131"/>
                  </a:lnTo>
                  <a:lnTo>
                    <a:pt x="5" y="109"/>
                  </a:lnTo>
                  <a:lnTo>
                    <a:pt x="6" y="110"/>
                  </a:lnTo>
                  <a:lnTo>
                    <a:pt x="6" y="117"/>
                  </a:lnTo>
                  <a:lnTo>
                    <a:pt x="6" y="76"/>
                  </a:lnTo>
                  <a:lnTo>
                    <a:pt x="6" y="63"/>
                  </a:lnTo>
                  <a:lnTo>
                    <a:pt x="6" y="62"/>
                  </a:lnTo>
                  <a:lnTo>
                    <a:pt x="6" y="97"/>
                  </a:lnTo>
                  <a:lnTo>
                    <a:pt x="6" y="94"/>
                  </a:lnTo>
                  <a:lnTo>
                    <a:pt x="6" y="87"/>
                  </a:lnTo>
                  <a:lnTo>
                    <a:pt x="6" y="111"/>
                  </a:lnTo>
                  <a:lnTo>
                    <a:pt x="6" y="119"/>
                  </a:lnTo>
                  <a:lnTo>
                    <a:pt x="6" y="123"/>
                  </a:lnTo>
                  <a:lnTo>
                    <a:pt x="6" y="98"/>
                  </a:lnTo>
                  <a:lnTo>
                    <a:pt x="6" y="102"/>
                  </a:lnTo>
                  <a:lnTo>
                    <a:pt x="7" y="102"/>
                  </a:lnTo>
                  <a:lnTo>
                    <a:pt x="7" y="108"/>
                  </a:lnTo>
                  <a:lnTo>
                    <a:pt x="7" y="97"/>
                  </a:lnTo>
                  <a:lnTo>
                    <a:pt x="7" y="97"/>
                  </a:lnTo>
                  <a:lnTo>
                    <a:pt x="7" y="97"/>
                  </a:lnTo>
                  <a:lnTo>
                    <a:pt x="7" y="51"/>
                  </a:lnTo>
                  <a:lnTo>
                    <a:pt x="7" y="53"/>
                  </a:lnTo>
                  <a:lnTo>
                    <a:pt x="7" y="56"/>
                  </a:lnTo>
                  <a:lnTo>
                    <a:pt x="7" y="3"/>
                  </a:lnTo>
                  <a:lnTo>
                    <a:pt x="7" y="1"/>
                  </a:lnTo>
                  <a:lnTo>
                    <a:pt x="7" y="17"/>
                  </a:lnTo>
                  <a:lnTo>
                    <a:pt x="7" y="0"/>
                  </a:lnTo>
                  <a:lnTo>
                    <a:pt x="7" y="16"/>
                  </a:lnTo>
                  <a:lnTo>
                    <a:pt x="9" y="15"/>
                  </a:lnTo>
                  <a:lnTo>
                    <a:pt x="9" y="0"/>
                  </a:lnTo>
                  <a:lnTo>
                    <a:pt x="9" y="37"/>
                  </a:lnTo>
                  <a:lnTo>
                    <a:pt x="9" y="39"/>
                  </a:lnTo>
                  <a:lnTo>
                    <a:pt x="9" y="58"/>
                  </a:lnTo>
                  <a:lnTo>
                    <a:pt x="9" y="32"/>
                  </a:lnTo>
                  <a:lnTo>
                    <a:pt x="9" y="50"/>
                  </a:lnTo>
                  <a:lnTo>
                    <a:pt x="9" y="51"/>
                  </a:lnTo>
                  <a:lnTo>
                    <a:pt x="9" y="55"/>
                  </a:lnTo>
                  <a:lnTo>
                    <a:pt x="9" y="33"/>
                  </a:lnTo>
                  <a:lnTo>
                    <a:pt x="9" y="39"/>
                  </a:lnTo>
                  <a:lnTo>
                    <a:pt x="10" y="37"/>
                  </a:lnTo>
                  <a:lnTo>
                    <a:pt x="10" y="50"/>
                  </a:lnTo>
                  <a:lnTo>
                    <a:pt x="10" y="45"/>
                  </a:lnTo>
                  <a:lnTo>
                    <a:pt x="10" y="45"/>
                  </a:lnTo>
                  <a:lnTo>
                    <a:pt x="10" y="54"/>
                  </a:lnTo>
                  <a:lnTo>
                    <a:pt x="10" y="30"/>
                  </a:lnTo>
                  <a:lnTo>
                    <a:pt x="10" y="43"/>
                  </a:lnTo>
                  <a:lnTo>
                    <a:pt x="10" y="38"/>
                  </a:lnTo>
                  <a:lnTo>
                    <a:pt x="10" y="39"/>
                  </a:lnTo>
                  <a:lnTo>
                    <a:pt x="10" y="13"/>
                  </a:lnTo>
                  <a:lnTo>
                    <a:pt x="10" y="24"/>
                  </a:lnTo>
                  <a:lnTo>
                    <a:pt x="10" y="28"/>
                  </a:lnTo>
                  <a:lnTo>
                    <a:pt x="10" y="49"/>
                  </a:lnTo>
                  <a:lnTo>
                    <a:pt x="10" y="25"/>
                  </a:lnTo>
                  <a:lnTo>
                    <a:pt x="10" y="45"/>
                  </a:lnTo>
                  <a:lnTo>
                    <a:pt x="11" y="49"/>
                  </a:lnTo>
                  <a:lnTo>
                    <a:pt x="11" y="59"/>
                  </a:lnTo>
                  <a:lnTo>
                    <a:pt x="11" y="25"/>
                  </a:lnTo>
                  <a:lnTo>
                    <a:pt x="11" y="54"/>
                  </a:lnTo>
                  <a:lnTo>
                    <a:pt x="11" y="55"/>
                  </a:lnTo>
                  <a:lnTo>
                    <a:pt x="11" y="56"/>
                  </a:lnTo>
                  <a:lnTo>
                    <a:pt x="11" y="37"/>
                  </a:lnTo>
                  <a:lnTo>
                    <a:pt x="11" y="54"/>
                  </a:lnTo>
                  <a:lnTo>
                    <a:pt x="11" y="58"/>
                  </a:lnTo>
                  <a:lnTo>
                    <a:pt x="11" y="56"/>
                  </a:lnTo>
                  <a:lnTo>
                    <a:pt x="11" y="88"/>
                  </a:lnTo>
                  <a:lnTo>
                    <a:pt x="11" y="75"/>
                  </a:lnTo>
                  <a:lnTo>
                    <a:pt x="11" y="66"/>
                  </a:lnTo>
                  <a:lnTo>
                    <a:pt x="11" y="100"/>
                  </a:lnTo>
                  <a:lnTo>
                    <a:pt x="13" y="101"/>
                  </a:lnTo>
                  <a:lnTo>
                    <a:pt x="13" y="106"/>
                  </a:lnTo>
                  <a:lnTo>
                    <a:pt x="13" y="85"/>
                  </a:lnTo>
                  <a:lnTo>
                    <a:pt x="13" y="94"/>
                  </a:lnTo>
                  <a:lnTo>
                    <a:pt x="13" y="98"/>
                  </a:lnTo>
                  <a:lnTo>
                    <a:pt x="13" y="100"/>
                  </a:lnTo>
                  <a:lnTo>
                    <a:pt x="13" y="56"/>
                  </a:lnTo>
                  <a:lnTo>
                    <a:pt x="13" y="64"/>
                  </a:lnTo>
                  <a:lnTo>
                    <a:pt x="13" y="60"/>
                  </a:lnTo>
                  <a:lnTo>
                    <a:pt x="13" y="56"/>
                  </a:lnTo>
                  <a:lnTo>
                    <a:pt x="13" y="68"/>
                  </a:lnTo>
                  <a:lnTo>
                    <a:pt x="14" y="66"/>
                  </a:lnTo>
                  <a:lnTo>
                    <a:pt x="14" y="72"/>
                  </a:lnTo>
                  <a:lnTo>
                    <a:pt x="14" y="51"/>
                  </a:lnTo>
                  <a:lnTo>
                    <a:pt x="14" y="71"/>
                  </a:lnTo>
                  <a:lnTo>
                    <a:pt x="14" y="71"/>
                  </a:lnTo>
                  <a:lnTo>
                    <a:pt x="14" y="87"/>
                  </a:lnTo>
                  <a:lnTo>
                    <a:pt x="14" y="66"/>
                  </a:lnTo>
                  <a:lnTo>
                    <a:pt x="14" y="79"/>
                  </a:lnTo>
                  <a:lnTo>
                    <a:pt x="14" y="77"/>
                  </a:lnTo>
                  <a:lnTo>
                    <a:pt x="14" y="110"/>
                  </a:lnTo>
                  <a:lnTo>
                    <a:pt x="14" y="108"/>
                  </a:lnTo>
                  <a:lnTo>
                    <a:pt x="14" y="111"/>
                  </a:lnTo>
                  <a:lnTo>
                    <a:pt x="14" y="131"/>
                  </a:lnTo>
                  <a:lnTo>
                    <a:pt x="14" y="100"/>
                  </a:lnTo>
                  <a:lnTo>
                    <a:pt x="14" y="123"/>
                  </a:lnTo>
                  <a:lnTo>
                    <a:pt x="15" y="126"/>
                  </a:lnTo>
                  <a:lnTo>
                    <a:pt x="15" y="131"/>
                  </a:lnTo>
                  <a:lnTo>
                    <a:pt x="15" y="111"/>
                  </a:lnTo>
                  <a:lnTo>
                    <a:pt x="15" y="130"/>
                  </a:lnTo>
                  <a:lnTo>
                    <a:pt x="15" y="128"/>
                  </a:lnTo>
                  <a:lnTo>
                    <a:pt x="15" y="145"/>
                  </a:lnTo>
                  <a:lnTo>
                    <a:pt x="15" y="131"/>
                  </a:lnTo>
                  <a:lnTo>
                    <a:pt x="15" y="130"/>
                  </a:lnTo>
                  <a:lnTo>
                    <a:pt x="15" y="148"/>
                  </a:lnTo>
                  <a:lnTo>
                    <a:pt x="15" y="139"/>
                  </a:lnTo>
                  <a:lnTo>
                    <a:pt x="15" y="143"/>
                  </a:lnTo>
                  <a:lnTo>
                    <a:pt x="15" y="117"/>
                  </a:lnTo>
                  <a:lnTo>
                    <a:pt x="15" y="136"/>
                  </a:lnTo>
                  <a:lnTo>
                    <a:pt x="17" y="140"/>
                  </a:lnTo>
                  <a:lnTo>
                    <a:pt x="17" y="143"/>
                  </a:lnTo>
                  <a:lnTo>
                    <a:pt x="17" y="125"/>
                  </a:lnTo>
                  <a:lnTo>
                    <a:pt x="17" y="130"/>
                  </a:lnTo>
                  <a:lnTo>
                    <a:pt x="17" y="132"/>
                  </a:lnTo>
                  <a:lnTo>
                    <a:pt x="17" y="131"/>
                  </a:lnTo>
                  <a:lnTo>
                    <a:pt x="17" y="157"/>
                  </a:lnTo>
                  <a:lnTo>
                    <a:pt x="17" y="155"/>
                  </a:lnTo>
                  <a:lnTo>
                    <a:pt x="17" y="136"/>
                  </a:lnTo>
                  <a:lnTo>
                    <a:pt x="17" y="166"/>
                  </a:lnTo>
                  <a:lnTo>
                    <a:pt x="18" y="166"/>
                  </a:lnTo>
                  <a:lnTo>
                    <a:pt x="18" y="172"/>
                  </a:lnTo>
                  <a:lnTo>
                    <a:pt x="18" y="153"/>
                  </a:lnTo>
                  <a:lnTo>
                    <a:pt x="18" y="160"/>
                  </a:lnTo>
                  <a:lnTo>
                    <a:pt x="18" y="159"/>
                  </a:lnTo>
                  <a:lnTo>
                    <a:pt x="18" y="172"/>
                  </a:lnTo>
                  <a:lnTo>
                    <a:pt x="18" y="166"/>
                  </a:lnTo>
                  <a:lnTo>
                    <a:pt x="18" y="164"/>
                  </a:lnTo>
                  <a:lnTo>
                    <a:pt x="18" y="148"/>
                  </a:lnTo>
                  <a:lnTo>
                    <a:pt x="18" y="177"/>
                  </a:lnTo>
                  <a:lnTo>
                    <a:pt x="18" y="170"/>
                  </a:lnTo>
                  <a:lnTo>
                    <a:pt x="18" y="182"/>
                  </a:lnTo>
                  <a:lnTo>
                    <a:pt x="18" y="161"/>
                  </a:lnTo>
                  <a:lnTo>
                    <a:pt x="18" y="176"/>
                  </a:lnTo>
                  <a:lnTo>
                    <a:pt x="19" y="177"/>
                  </a:lnTo>
                  <a:lnTo>
                    <a:pt x="19" y="183"/>
                  </a:lnTo>
                  <a:lnTo>
                    <a:pt x="19" y="148"/>
                  </a:lnTo>
                  <a:lnTo>
                    <a:pt x="19" y="152"/>
                  </a:lnTo>
                  <a:lnTo>
                    <a:pt x="19" y="148"/>
                  </a:lnTo>
                  <a:lnTo>
                    <a:pt x="19" y="164"/>
                  </a:lnTo>
                  <a:lnTo>
                    <a:pt x="19" y="155"/>
                  </a:lnTo>
                  <a:lnTo>
                    <a:pt x="19" y="169"/>
                  </a:lnTo>
                  <a:lnTo>
                    <a:pt x="19" y="145"/>
                  </a:lnTo>
                  <a:lnTo>
                    <a:pt x="19" y="166"/>
                  </a:lnTo>
                  <a:lnTo>
                    <a:pt x="19" y="169"/>
                  </a:lnTo>
                  <a:lnTo>
                    <a:pt x="19" y="172"/>
                  </a:lnTo>
                  <a:lnTo>
                    <a:pt x="19" y="151"/>
                  </a:lnTo>
                  <a:lnTo>
                    <a:pt x="19" y="161"/>
                  </a:lnTo>
                  <a:lnTo>
                    <a:pt x="21" y="160"/>
                  </a:lnTo>
                  <a:lnTo>
                    <a:pt x="21" y="182"/>
                  </a:lnTo>
                  <a:lnTo>
                    <a:pt x="21" y="181"/>
                  </a:lnTo>
                  <a:lnTo>
                    <a:pt x="21" y="180"/>
                  </a:lnTo>
                  <a:lnTo>
                    <a:pt x="21" y="165"/>
                  </a:lnTo>
                  <a:lnTo>
                    <a:pt x="21" y="182"/>
                  </a:lnTo>
                  <a:lnTo>
                    <a:pt x="21" y="181"/>
                  </a:lnTo>
                  <a:lnTo>
                    <a:pt x="21" y="189"/>
                  </a:lnTo>
                  <a:lnTo>
                    <a:pt x="21" y="163"/>
                  </a:lnTo>
                  <a:lnTo>
                    <a:pt x="21" y="173"/>
                  </a:lnTo>
                  <a:lnTo>
                    <a:pt x="22" y="172"/>
                  </a:lnTo>
                  <a:lnTo>
                    <a:pt x="22" y="181"/>
                  </a:lnTo>
                  <a:lnTo>
                    <a:pt x="22" y="161"/>
                  </a:lnTo>
                  <a:lnTo>
                    <a:pt x="22" y="163"/>
                  </a:lnTo>
                  <a:lnTo>
                    <a:pt x="22" y="160"/>
                  </a:lnTo>
                  <a:lnTo>
                    <a:pt x="22" y="169"/>
                  </a:lnTo>
                  <a:lnTo>
                    <a:pt x="22" y="148"/>
                  </a:lnTo>
                  <a:lnTo>
                    <a:pt x="22" y="149"/>
                  </a:lnTo>
                  <a:lnTo>
                    <a:pt x="22" y="152"/>
                  </a:lnTo>
                  <a:lnTo>
                    <a:pt x="22" y="121"/>
                  </a:lnTo>
                  <a:lnTo>
                    <a:pt x="22" y="132"/>
                  </a:lnTo>
                  <a:lnTo>
                    <a:pt x="22" y="127"/>
                  </a:lnTo>
                  <a:lnTo>
                    <a:pt x="22" y="134"/>
                  </a:lnTo>
                  <a:lnTo>
                    <a:pt x="22" y="109"/>
                  </a:lnTo>
                  <a:lnTo>
                    <a:pt x="22" y="113"/>
                  </a:lnTo>
                  <a:lnTo>
                    <a:pt x="23" y="118"/>
                  </a:lnTo>
                  <a:lnTo>
                    <a:pt x="23" y="139"/>
                  </a:lnTo>
                  <a:lnTo>
                    <a:pt x="23" y="115"/>
                  </a:lnTo>
                  <a:lnTo>
                    <a:pt x="23" y="135"/>
                  </a:lnTo>
                  <a:lnTo>
                    <a:pt x="23" y="138"/>
                  </a:lnTo>
                  <a:lnTo>
                    <a:pt x="23" y="139"/>
                  </a:lnTo>
                  <a:lnTo>
                    <a:pt x="23" y="108"/>
                  </a:lnTo>
                  <a:lnTo>
                    <a:pt x="23" y="111"/>
                  </a:lnTo>
                  <a:lnTo>
                    <a:pt x="23" y="111"/>
                  </a:lnTo>
                  <a:lnTo>
                    <a:pt x="23" y="114"/>
                  </a:lnTo>
                  <a:lnTo>
                    <a:pt x="23" y="94"/>
                  </a:lnTo>
                  <a:lnTo>
                    <a:pt x="23" y="105"/>
                  </a:lnTo>
                  <a:lnTo>
                    <a:pt x="23" y="108"/>
                  </a:lnTo>
                  <a:lnTo>
                    <a:pt x="23" y="123"/>
                  </a:lnTo>
                  <a:lnTo>
                    <a:pt x="23" y="106"/>
                  </a:lnTo>
                  <a:lnTo>
                    <a:pt x="23" y="121"/>
                  </a:lnTo>
                  <a:lnTo>
                    <a:pt x="24" y="122"/>
                  </a:lnTo>
                  <a:lnTo>
                    <a:pt x="24" y="102"/>
                  </a:lnTo>
                  <a:lnTo>
                    <a:pt x="24" y="148"/>
                  </a:lnTo>
                  <a:lnTo>
                    <a:pt x="24" y="147"/>
                  </a:lnTo>
                  <a:lnTo>
                    <a:pt x="24" y="138"/>
                  </a:lnTo>
                  <a:lnTo>
                    <a:pt x="24" y="159"/>
                  </a:lnTo>
                  <a:lnTo>
                    <a:pt x="24" y="159"/>
                  </a:lnTo>
                  <a:lnTo>
                    <a:pt x="24" y="164"/>
                  </a:lnTo>
                  <a:lnTo>
                    <a:pt x="24" y="134"/>
                  </a:lnTo>
                  <a:lnTo>
                    <a:pt x="26" y="132"/>
                  </a:lnTo>
                  <a:lnTo>
                    <a:pt x="26" y="147"/>
                  </a:lnTo>
                  <a:lnTo>
                    <a:pt x="26" y="142"/>
                  </a:lnTo>
                  <a:lnTo>
                    <a:pt x="26" y="143"/>
                  </a:lnTo>
                  <a:lnTo>
                    <a:pt x="26" y="135"/>
                  </a:lnTo>
                  <a:lnTo>
                    <a:pt x="26" y="159"/>
                  </a:lnTo>
                  <a:lnTo>
                    <a:pt x="26" y="160"/>
                  </a:lnTo>
                  <a:lnTo>
                    <a:pt x="26" y="165"/>
                  </a:lnTo>
                  <a:lnTo>
                    <a:pt x="26" y="143"/>
                  </a:lnTo>
                  <a:lnTo>
                    <a:pt x="26" y="152"/>
                  </a:lnTo>
                  <a:lnTo>
                    <a:pt x="26" y="148"/>
                  </a:lnTo>
                  <a:lnTo>
                    <a:pt x="26" y="176"/>
                  </a:lnTo>
                  <a:lnTo>
                    <a:pt x="26" y="172"/>
                  </a:lnTo>
                  <a:lnTo>
                    <a:pt x="27" y="172"/>
                  </a:lnTo>
                  <a:lnTo>
                    <a:pt x="27" y="182"/>
                  </a:lnTo>
                  <a:lnTo>
                    <a:pt x="27" y="160"/>
                  </a:lnTo>
                  <a:lnTo>
                    <a:pt x="27" y="182"/>
                  </a:lnTo>
                  <a:lnTo>
                    <a:pt x="27" y="181"/>
                  </a:lnTo>
                  <a:lnTo>
                    <a:pt x="27" y="186"/>
                  </a:lnTo>
                  <a:lnTo>
                    <a:pt x="27" y="165"/>
                  </a:lnTo>
                  <a:lnTo>
                    <a:pt x="27" y="181"/>
                  </a:lnTo>
                  <a:lnTo>
                    <a:pt x="27" y="183"/>
                  </a:lnTo>
                  <a:lnTo>
                    <a:pt x="27" y="200"/>
                  </a:lnTo>
                  <a:lnTo>
                    <a:pt x="27" y="177"/>
                  </a:lnTo>
                  <a:lnTo>
                    <a:pt x="27" y="174"/>
                  </a:lnTo>
                  <a:lnTo>
                    <a:pt x="27" y="195"/>
                  </a:lnTo>
                  <a:lnTo>
                    <a:pt x="27" y="191"/>
                  </a:lnTo>
                  <a:lnTo>
                    <a:pt x="28" y="193"/>
                  </a:lnTo>
                  <a:lnTo>
                    <a:pt x="28" y="194"/>
                  </a:lnTo>
                  <a:lnTo>
                    <a:pt x="28" y="170"/>
                  </a:lnTo>
                  <a:lnTo>
                    <a:pt x="28" y="182"/>
                  </a:lnTo>
                  <a:lnTo>
                    <a:pt x="28" y="186"/>
                  </a:lnTo>
                  <a:lnTo>
                    <a:pt x="28" y="186"/>
                  </a:lnTo>
                  <a:lnTo>
                    <a:pt x="28" y="161"/>
                  </a:lnTo>
                  <a:lnTo>
                    <a:pt x="28" y="165"/>
                  </a:lnTo>
                  <a:lnTo>
                    <a:pt x="28" y="168"/>
                  </a:lnTo>
                  <a:lnTo>
                    <a:pt x="28" y="186"/>
                  </a:lnTo>
                  <a:lnTo>
                    <a:pt x="28" y="165"/>
                  </a:lnTo>
                  <a:lnTo>
                    <a:pt x="28" y="177"/>
                  </a:lnTo>
                  <a:lnTo>
                    <a:pt x="28" y="181"/>
                  </a:lnTo>
                  <a:lnTo>
                    <a:pt x="28" y="160"/>
                  </a:lnTo>
                  <a:lnTo>
                    <a:pt x="28" y="186"/>
                  </a:lnTo>
                  <a:lnTo>
                    <a:pt x="30" y="186"/>
                  </a:lnTo>
                  <a:lnTo>
                    <a:pt x="30" y="190"/>
                  </a:lnTo>
                  <a:lnTo>
                    <a:pt x="30" y="164"/>
                  </a:lnTo>
                  <a:lnTo>
                    <a:pt x="30" y="165"/>
                  </a:lnTo>
                  <a:lnTo>
                    <a:pt x="30" y="165"/>
                  </a:lnTo>
                  <a:lnTo>
                    <a:pt x="30" y="180"/>
                  </a:lnTo>
                  <a:lnTo>
                    <a:pt x="30" y="163"/>
                  </a:lnTo>
                  <a:lnTo>
                    <a:pt x="30" y="165"/>
                  </a:lnTo>
                  <a:lnTo>
                    <a:pt x="30" y="165"/>
                  </a:lnTo>
                  <a:lnTo>
                    <a:pt x="30" y="169"/>
                  </a:lnTo>
                  <a:lnTo>
                    <a:pt x="30" y="143"/>
                  </a:lnTo>
                  <a:lnTo>
                    <a:pt x="30" y="168"/>
                  </a:lnTo>
                  <a:lnTo>
                    <a:pt x="31" y="165"/>
                  </a:lnTo>
                  <a:lnTo>
                    <a:pt x="31" y="174"/>
                  </a:lnTo>
                  <a:lnTo>
                    <a:pt x="31" y="160"/>
                  </a:lnTo>
                  <a:lnTo>
                    <a:pt x="31" y="17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60" name="Freeform 33"/>
            <p:cNvSpPr>
              <a:spLocks/>
            </p:cNvSpPr>
            <p:nvPr/>
          </p:nvSpPr>
          <p:spPr bwMode="auto">
            <a:xfrm>
              <a:off x="6129338" y="4357688"/>
              <a:ext cx="49213" cy="355600"/>
            </a:xfrm>
            <a:custGeom>
              <a:avLst/>
              <a:gdLst>
                <a:gd name="T0" fmla="*/ 0 w 31"/>
                <a:gd name="T1" fmla="*/ 127 h 224"/>
                <a:gd name="T2" fmla="*/ 0 w 31"/>
                <a:gd name="T3" fmla="*/ 113 h 224"/>
                <a:gd name="T4" fmla="*/ 2 w 31"/>
                <a:gd name="T5" fmla="*/ 96 h 224"/>
                <a:gd name="T6" fmla="*/ 2 w 31"/>
                <a:gd name="T7" fmla="*/ 77 h 224"/>
                <a:gd name="T8" fmla="*/ 3 w 31"/>
                <a:gd name="T9" fmla="*/ 86 h 224"/>
                <a:gd name="T10" fmla="*/ 3 w 31"/>
                <a:gd name="T11" fmla="*/ 90 h 224"/>
                <a:gd name="T12" fmla="*/ 4 w 31"/>
                <a:gd name="T13" fmla="*/ 89 h 224"/>
                <a:gd name="T14" fmla="*/ 4 w 31"/>
                <a:gd name="T15" fmla="*/ 72 h 224"/>
                <a:gd name="T16" fmla="*/ 4 w 31"/>
                <a:gd name="T17" fmla="*/ 77 h 224"/>
                <a:gd name="T18" fmla="*/ 6 w 31"/>
                <a:gd name="T19" fmla="*/ 60 h 224"/>
                <a:gd name="T20" fmla="*/ 6 w 31"/>
                <a:gd name="T21" fmla="*/ 48 h 224"/>
                <a:gd name="T22" fmla="*/ 6 w 31"/>
                <a:gd name="T23" fmla="*/ 10 h 224"/>
                <a:gd name="T24" fmla="*/ 7 w 31"/>
                <a:gd name="T25" fmla="*/ 34 h 224"/>
                <a:gd name="T26" fmla="*/ 8 w 31"/>
                <a:gd name="T27" fmla="*/ 13 h 224"/>
                <a:gd name="T28" fmla="*/ 8 w 31"/>
                <a:gd name="T29" fmla="*/ 18 h 224"/>
                <a:gd name="T30" fmla="*/ 8 w 31"/>
                <a:gd name="T31" fmla="*/ 3 h 224"/>
                <a:gd name="T32" fmla="*/ 8 w 31"/>
                <a:gd name="T33" fmla="*/ 12 h 224"/>
                <a:gd name="T34" fmla="*/ 10 w 31"/>
                <a:gd name="T35" fmla="*/ 81 h 224"/>
                <a:gd name="T36" fmla="*/ 10 w 31"/>
                <a:gd name="T37" fmla="*/ 88 h 224"/>
                <a:gd name="T38" fmla="*/ 11 w 31"/>
                <a:gd name="T39" fmla="*/ 89 h 224"/>
                <a:gd name="T40" fmla="*/ 11 w 31"/>
                <a:gd name="T41" fmla="*/ 136 h 224"/>
                <a:gd name="T42" fmla="*/ 12 w 31"/>
                <a:gd name="T43" fmla="*/ 115 h 224"/>
                <a:gd name="T44" fmla="*/ 12 w 31"/>
                <a:gd name="T45" fmla="*/ 106 h 224"/>
                <a:gd name="T46" fmla="*/ 14 w 31"/>
                <a:gd name="T47" fmla="*/ 79 h 224"/>
                <a:gd name="T48" fmla="*/ 14 w 31"/>
                <a:gd name="T49" fmla="*/ 77 h 224"/>
                <a:gd name="T50" fmla="*/ 14 w 31"/>
                <a:gd name="T51" fmla="*/ 75 h 224"/>
                <a:gd name="T52" fmla="*/ 15 w 31"/>
                <a:gd name="T53" fmla="*/ 79 h 224"/>
                <a:gd name="T54" fmla="*/ 15 w 31"/>
                <a:gd name="T55" fmla="*/ 65 h 224"/>
                <a:gd name="T56" fmla="*/ 16 w 31"/>
                <a:gd name="T57" fmla="*/ 46 h 224"/>
                <a:gd name="T58" fmla="*/ 16 w 31"/>
                <a:gd name="T59" fmla="*/ 48 h 224"/>
                <a:gd name="T60" fmla="*/ 16 w 31"/>
                <a:gd name="T61" fmla="*/ 63 h 224"/>
                <a:gd name="T62" fmla="*/ 18 w 31"/>
                <a:gd name="T63" fmla="*/ 76 h 224"/>
                <a:gd name="T64" fmla="*/ 18 w 31"/>
                <a:gd name="T65" fmla="*/ 48 h 224"/>
                <a:gd name="T66" fmla="*/ 18 w 31"/>
                <a:gd name="T67" fmla="*/ 52 h 224"/>
                <a:gd name="T68" fmla="*/ 19 w 31"/>
                <a:gd name="T69" fmla="*/ 54 h 224"/>
                <a:gd name="T70" fmla="*/ 19 w 31"/>
                <a:gd name="T71" fmla="*/ 55 h 224"/>
                <a:gd name="T72" fmla="*/ 19 w 31"/>
                <a:gd name="T73" fmla="*/ 60 h 224"/>
                <a:gd name="T74" fmla="*/ 20 w 31"/>
                <a:gd name="T75" fmla="*/ 38 h 224"/>
                <a:gd name="T76" fmla="*/ 20 w 31"/>
                <a:gd name="T77" fmla="*/ 89 h 224"/>
                <a:gd name="T78" fmla="*/ 21 w 31"/>
                <a:gd name="T79" fmla="*/ 96 h 224"/>
                <a:gd name="T80" fmla="*/ 21 w 31"/>
                <a:gd name="T81" fmla="*/ 119 h 224"/>
                <a:gd name="T82" fmla="*/ 21 w 31"/>
                <a:gd name="T83" fmla="*/ 144 h 224"/>
                <a:gd name="T84" fmla="*/ 23 w 31"/>
                <a:gd name="T85" fmla="*/ 174 h 224"/>
                <a:gd name="T86" fmla="*/ 23 w 31"/>
                <a:gd name="T87" fmla="*/ 131 h 224"/>
                <a:gd name="T88" fmla="*/ 24 w 31"/>
                <a:gd name="T89" fmla="*/ 139 h 224"/>
                <a:gd name="T90" fmla="*/ 24 w 31"/>
                <a:gd name="T91" fmla="*/ 173 h 224"/>
                <a:gd name="T92" fmla="*/ 25 w 31"/>
                <a:gd name="T93" fmla="*/ 216 h 224"/>
                <a:gd name="T94" fmla="*/ 25 w 31"/>
                <a:gd name="T95" fmla="*/ 220 h 224"/>
                <a:gd name="T96" fmla="*/ 25 w 31"/>
                <a:gd name="T97" fmla="*/ 194 h 224"/>
                <a:gd name="T98" fmla="*/ 27 w 31"/>
                <a:gd name="T99" fmla="*/ 173 h 224"/>
                <a:gd name="T100" fmla="*/ 27 w 31"/>
                <a:gd name="T101" fmla="*/ 162 h 224"/>
                <a:gd name="T102" fmla="*/ 28 w 31"/>
                <a:gd name="T103" fmla="*/ 157 h 224"/>
                <a:gd name="T104" fmla="*/ 28 w 31"/>
                <a:gd name="T105" fmla="*/ 165 h 224"/>
                <a:gd name="T106" fmla="*/ 28 w 31"/>
                <a:gd name="T107" fmla="*/ 152 h 224"/>
                <a:gd name="T108" fmla="*/ 29 w 31"/>
                <a:gd name="T109" fmla="*/ 185 h 224"/>
                <a:gd name="T110" fmla="*/ 29 w 31"/>
                <a:gd name="T111" fmla="*/ 187 h 224"/>
                <a:gd name="T112" fmla="*/ 29 w 31"/>
                <a:gd name="T113" fmla="*/ 189 h 224"/>
                <a:gd name="T114" fmla="*/ 31 w 31"/>
                <a:gd name="T115" fmla="*/ 203 h 224"/>
                <a:gd name="T116" fmla="*/ 31 w 31"/>
                <a:gd name="T117" fmla="*/ 168 h 224"/>
                <a:gd name="T118" fmla="*/ 31 w 31"/>
                <a:gd name="T119" fmla="*/ 185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224">
                  <a:moveTo>
                    <a:pt x="0" y="127"/>
                  </a:moveTo>
                  <a:lnTo>
                    <a:pt x="0" y="106"/>
                  </a:lnTo>
                  <a:lnTo>
                    <a:pt x="0" y="113"/>
                  </a:lnTo>
                  <a:lnTo>
                    <a:pt x="0" y="113"/>
                  </a:lnTo>
                  <a:lnTo>
                    <a:pt x="0" y="127"/>
                  </a:lnTo>
                  <a:lnTo>
                    <a:pt x="0" y="122"/>
                  </a:lnTo>
                  <a:lnTo>
                    <a:pt x="0" y="124"/>
                  </a:lnTo>
                  <a:lnTo>
                    <a:pt x="0" y="127"/>
                  </a:lnTo>
                  <a:lnTo>
                    <a:pt x="0" y="106"/>
                  </a:lnTo>
                  <a:lnTo>
                    <a:pt x="0" y="113"/>
                  </a:lnTo>
                  <a:lnTo>
                    <a:pt x="2" y="118"/>
                  </a:lnTo>
                  <a:lnTo>
                    <a:pt x="2" y="84"/>
                  </a:lnTo>
                  <a:lnTo>
                    <a:pt x="2" y="90"/>
                  </a:lnTo>
                  <a:lnTo>
                    <a:pt x="2" y="89"/>
                  </a:lnTo>
                  <a:lnTo>
                    <a:pt x="2" y="96"/>
                  </a:lnTo>
                  <a:lnTo>
                    <a:pt x="2" y="81"/>
                  </a:lnTo>
                  <a:lnTo>
                    <a:pt x="2" y="77"/>
                  </a:lnTo>
                  <a:lnTo>
                    <a:pt x="2" y="79"/>
                  </a:lnTo>
                  <a:lnTo>
                    <a:pt x="2" y="67"/>
                  </a:lnTo>
                  <a:lnTo>
                    <a:pt x="2" y="77"/>
                  </a:lnTo>
                  <a:lnTo>
                    <a:pt x="2" y="82"/>
                  </a:lnTo>
                  <a:lnTo>
                    <a:pt x="2" y="63"/>
                  </a:lnTo>
                  <a:lnTo>
                    <a:pt x="2" y="77"/>
                  </a:lnTo>
                  <a:lnTo>
                    <a:pt x="3" y="81"/>
                  </a:lnTo>
                  <a:lnTo>
                    <a:pt x="3" y="86"/>
                  </a:lnTo>
                  <a:lnTo>
                    <a:pt x="3" y="64"/>
                  </a:lnTo>
                  <a:lnTo>
                    <a:pt x="3" y="64"/>
                  </a:lnTo>
                  <a:lnTo>
                    <a:pt x="3" y="68"/>
                  </a:lnTo>
                  <a:lnTo>
                    <a:pt x="3" y="98"/>
                  </a:lnTo>
                  <a:lnTo>
                    <a:pt x="3" y="90"/>
                  </a:lnTo>
                  <a:lnTo>
                    <a:pt x="3" y="93"/>
                  </a:lnTo>
                  <a:lnTo>
                    <a:pt x="3" y="64"/>
                  </a:lnTo>
                  <a:lnTo>
                    <a:pt x="3" y="90"/>
                  </a:lnTo>
                  <a:lnTo>
                    <a:pt x="4" y="89"/>
                  </a:lnTo>
                  <a:lnTo>
                    <a:pt x="4" y="89"/>
                  </a:lnTo>
                  <a:lnTo>
                    <a:pt x="4" y="55"/>
                  </a:lnTo>
                  <a:lnTo>
                    <a:pt x="4" y="62"/>
                  </a:lnTo>
                  <a:lnTo>
                    <a:pt x="4" y="62"/>
                  </a:lnTo>
                  <a:lnTo>
                    <a:pt x="4" y="75"/>
                  </a:lnTo>
                  <a:lnTo>
                    <a:pt x="4" y="72"/>
                  </a:lnTo>
                  <a:lnTo>
                    <a:pt x="4" y="75"/>
                  </a:lnTo>
                  <a:lnTo>
                    <a:pt x="4" y="55"/>
                  </a:lnTo>
                  <a:lnTo>
                    <a:pt x="4" y="75"/>
                  </a:lnTo>
                  <a:lnTo>
                    <a:pt x="4" y="72"/>
                  </a:lnTo>
                  <a:lnTo>
                    <a:pt x="4" y="77"/>
                  </a:lnTo>
                  <a:lnTo>
                    <a:pt x="4" y="60"/>
                  </a:lnTo>
                  <a:lnTo>
                    <a:pt x="4" y="69"/>
                  </a:lnTo>
                  <a:lnTo>
                    <a:pt x="6" y="72"/>
                  </a:lnTo>
                  <a:lnTo>
                    <a:pt x="6" y="84"/>
                  </a:lnTo>
                  <a:lnTo>
                    <a:pt x="6" y="60"/>
                  </a:lnTo>
                  <a:lnTo>
                    <a:pt x="6" y="43"/>
                  </a:lnTo>
                  <a:lnTo>
                    <a:pt x="6" y="48"/>
                  </a:lnTo>
                  <a:lnTo>
                    <a:pt x="6" y="41"/>
                  </a:lnTo>
                  <a:lnTo>
                    <a:pt x="6" y="42"/>
                  </a:lnTo>
                  <a:lnTo>
                    <a:pt x="6" y="48"/>
                  </a:lnTo>
                  <a:lnTo>
                    <a:pt x="6" y="35"/>
                  </a:lnTo>
                  <a:lnTo>
                    <a:pt x="6" y="39"/>
                  </a:lnTo>
                  <a:lnTo>
                    <a:pt x="6" y="41"/>
                  </a:lnTo>
                  <a:lnTo>
                    <a:pt x="6" y="0"/>
                  </a:lnTo>
                  <a:lnTo>
                    <a:pt x="6" y="10"/>
                  </a:lnTo>
                  <a:lnTo>
                    <a:pt x="7" y="7"/>
                  </a:lnTo>
                  <a:lnTo>
                    <a:pt x="7" y="18"/>
                  </a:lnTo>
                  <a:lnTo>
                    <a:pt x="7" y="21"/>
                  </a:lnTo>
                  <a:lnTo>
                    <a:pt x="7" y="3"/>
                  </a:lnTo>
                  <a:lnTo>
                    <a:pt x="7" y="34"/>
                  </a:lnTo>
                  <a:lnTo>
                    <a:pt x="7" y="34"/>
                  </a:lnTo>
                  <a:lnTo>
                    <a:pt x="7" y="39"/>
                  </a:lnTo>
                  <a:lnTo>
                    <a:pt x="7" y="8"/>
                  </a:lnTo>
                  <a:lnTo>
                    <a:pt x="7" y="13"/>
                  </a:lnTo>
                  <a:lnTo>
                    <a:pt x="8" y="13"/>
                  </a:lnTo>
                  <a:lnTo>
                    <a:pt x="8" y="22"/>
                  </a:lnTo>
                  <a:lnTo>
                    <a:pt x="8" y="12"/>
                  </a:lnTo>
                  <a:lnTo>
                    <a:pt x="8" y="13"/>
                  </a:lnTo>
                  <a:lnTo>
                    <a:pt x="8" y="16"/>
                  </a:lnTo>
                  <a:lnTo>
                    <a:pt x="8" y="18"/>
                  </a:lnTo>
                  <a:lnTo>
                    <a:pt x="8" y="0"/>
                  </a:lnTo>
                  <a:lnTo>
                    <a:pt x="8" y="14"/>
                  </a:lnTo>
                  <a:lnTo>
                    <a:pt x="8" y="16"/>
                  </a:lnTo>
                  <a:lnTo>
                    <a:pt x="8" y="24"/>
                  </a:lnTo>
                  <a:lnTo>
                    <a:pt x="8" y="3"/>
                  </a:lnTo>
                  <a:lnTo>
                    <a:pt x="8" y="12"/>
                  </a:lnTo>
                  <a:lnTo>
                    <a:pt x="8" y="10"/>
                  </a:lnTo>
                  <a:lnTo>
                    <a:pt x="8" y="20"/>
                  </a:lnTo>
                  <a:lnTo>
                    <a:pt x="8" y="7"/>
                  </a:lnTo>
                  <a:lnTo>
                    <a:pt x="8" y="12"/>
                  </a:lnTo>
                  <a:lnTo>
                    <a:pt x="10" y="14"/>
                  </a:lnTo>
                  <a:lnTo>
                    <a:pt x="10" y="50"/>
                  </a:lnTo>
                  <a:lnTo>
                    <a:pt x="10" y="58"/>
                  </a:lnTo>
                  <a:lnTo>
                    <a:pt x="10" y="47"/>
                  </a:lnTo>
                  <a:lnTo>
                    <a:pt x="10" y="81"/>
                  </a:lnTo>
                  <a:lnTo>
                    <a:pt x="10" y="81"/>
                  </a:lnTo>
                  <a:lnTo>
                    <a:pt x="10" y="93"/>
                  </a:lnTo>
                  <a:lnTo>
                    <a:pt x="10" y="77"/>
                  </a:lnTo>
                  <a:lnTo>
                    <a:pt x="10" y="86"/>
                  </a:lnTo>
                  <a:lnTo>
                    <a:pt x="10" y="88"/>
                  </a:lnTo>
                  <a:lnTo>
                    <a:pt x="10" y="113"/>
                  </a:lnTo>
                  <a:lnTo>
                    <a:pt x="10" y="106"/>
                  </a:lnTo>
                  <a:lnTo>
                    <a:pt x="11" y="107"/>
                  </a:lnTo>
                  <a:lnTo>
                    <a:pt x="11" y="135"/>
                  </a:lnTo>
                  <a:lnTo>
                    <a:pt x="11" y="89"/>
                  </a:lnTo>
                  <a:lnTo>
                    <a:pt x="11" y="134"/>
                  </a:lnTo>
                  <a:lnTo>
                    <a:pt x="11" y="137"/>
                  </a:lnTo>
                  <a:lnTo>
                    <a:pt x="11" y="144"/>
                  </a:lnTo>
                  <a:lnTo>
                    <a:pt x="11" y="124"/>
                  </a:lnTo>
                  <a:lnTo>
                    <a:pt x="11" y="136"/>
                  </a:lnTo>
                  <a:lnTo>
                    <a:pt x="11" y="137"/>
                  </a:lnTo>
                  <a:lnTo>
                    <a:pt x="11" y="148"/>
                  </a:lnTo>
                  <a:lnTo>
                    <a:pt x="11" y="143"/>
                  </a:lnTo>
                  <a:lnTo>
                    <a:pt x="12" y="136"/>
                  </a:lnTo>
                  <a:lnTo>
                    <a:pt x="12" y="115"/>
                  </a:lnTo>
                  <a:lnTo>
                    <a:pt x="12" y="115"/>
                  </a:lnTo>
                  <a:lnTo>
                    <a:pt x="12" y="118"/>
                  </a:lnTo>
                  <a:lnTo>
                    <a:pt x="12" y="93"/>
                  </a:lnTo>
                  <a:lnTo>
                    <a:pt x="12" y="103"/>
                  </a:lnTo>
                  <a:lnTo>
                    <a:pt x="12" y="106"/>
                  </a:lnTo>
                  <a:lnTo>
                    <a:pt x="12" y="54"/>
                  </a:lnTo>
                  <a:lnTo>
                    <a:pt x="12" y="60"/>
                  </a:lnTo>
                  <a:lnTo>
                    <a:pt x="12" y="55"/>
                  </a:lnTo>
                  <a:lnTo>
                    <a:pt x="12" y="81"/>
                  </a:lnTo>
                  <a:lnTo>
                    <a:pt x="14" y="79"/>
                  </a:lnTo>
                  <a:lnTo>
                    <a:pt x="14" y="84"/>
                  </a:lnTo>
                  <a:lnTo>
                    <a:pt x="14" y="60"/>
                  </a:lnTo>
                  <a:lnTo>
                    <a:pt x="14" y="76"/>
                  </a:lnTo>
                  <a:lnTo>
                    <a:pt x="14" y="73"/>
                  </a:lnTo>
                  <a:lnTo>
                    <a:pt x="14" y="77"/>
                  </a:lnTo>
                  <a:lnTo>
                    <a:pt x="14" y="58"/>
                  </a:lnTo>
                  <a:lnTo>
                    <a:pt x="14" y="72"/>
                  </a:lnTo>
                  <a:lnTo>
                    <a:pt x="14" y="75"/>
                  </a:lnTo>
                  <a:lnTo>
                    <a:pt x="14" y="96"/>
                  </a:lnTo>
                  <a:lnTo>
                    <a:pt x="14" y="75"/>
                  </a:lnTo>
                  <a:lnTo>
                    <a:pt x="14" y="90"/>
                  </a:lnTo>
                  <a:lnTo>
                    <a:pt x="14" y="93"/>
                  </a:lnTo>
                  <a:lnTo>
                    <a:pt x="14" y="71"/>
                  </a:lnTo>
                  <a:lnTo>
                    <a:pt x="14" y="77"/>
                  </a:lnTo>
                  <a:lnTo>
                    <a:pt x="15" y="79"/>
                  </a:lnTo>
                  <a:lnTo>
                    <a:pt x="15" y="81"/>
                  </a:lnTo>
                  <a:lnTo>
                    <a:pt x="15" y="50"/>
                  </a:lnTo>
                  <a:lnTo>
                    <a:pt x="15" y="62"/>
                  </a:lnTo>
                  <a:lnTo>
                    <a:pt x="15" y="63"/>
                  </a:lnTo>
                  <a:lnTo>
                    <a:pt x="15" y="65"/>
                  </a:lnTo>
                  <a:lnTo>
                    <a:pt x="15" y="33"/>
                  </a:lnTo>
                  <a:lnTo>
                    <a:pt x="15" y="33"/>
                  </a:lnTo>
                  <a:lnTo>
                    <a:pt x="15" y="58"/>
                  </a:lnTo>
                  <a:lnTo>
                    <a:pt x="16" y="55"/>
                  </a:lnTo>
                  <a:lnTo>
                    <a:pt x="16" y="46"/>
                  </a:lnTo>
                  <a:lnTo>
                    <a:pt x="16" y="64"/>
                  </a:lnTo>
                  <a:lnTo>
                    <a:pt x="16" y="62"/>
                  </a:lnTo>
                  <a:lnTo>
                    <a:pt x="16" y="64"/>
                  </a:lnTo>
                  <a:lnTo>
                    <a:pt x="16" y="46"/>
                  </a:lnTo>
                  <a:lnTo>
                    <a:pt x="16" y="48"/>
                  </a:lnTo>
                  <a:lnTo>
                    <a:pt x="16" y="48"/>
                  </a:lnTo>
                  <a:lnTo>
                    <a:pt x="16" y="65"/>
                  </a:lnTo>
                  <a:lnTo>
                    <a:pt x="16" y="47"/>
                  </a:lnTo>
                  <a:lnTo>
                    <a:pt x="16" y="64"/>
                  </a:lnTo>
                  <a:lnTo>
                    <a:pt x="16" y="63"/>
                  </a:lnTo>
                  <a:lnTo>
                    <a:pt x="16" y="68"/>
                  </a:lnTo>
                  <a:lnTo>
                    <a:pt x="16" y="41"/>
                  </a:lnTo>
                  <a:lnTo>
                    <a:pt x="16" y="65"/>
                  </a:lnTo>
                  <a:lnTo>
                    <a:pt x="18" y="67"/>
                  </a:lnTo>
                  <a:lnTo>
                    <a:pt x="18" y="76"/>
                  </a:lnTo>
                  <a:lnTo>
                    <a:pt x="18" y="60"/>
                  </a:lnTo>
                  <a:lnTo>
                    <a:pt x="18" y="68"/>
                  </a:lnTo>
                  <a:lnTo>
                    <a:pt x="18" y="69"/>
                  </a:lnTo>
                  <a:lnTo>
                    <a:pt x="18" y="69"/>
                  </a:lnTo>
                  <a:lnTo>
                    <a:pt x="18" y="48"/>
                  </a:lnTo>
                  <a:lnTo>
                    <a:pt x="18" y="48"/>
                  </a:lnTo>
                  <a:lnTo>
                    <a:pt x="18" y="46"/>
                  </a:lnTo>
                  <a:lnTo>
                    <a:pt x="18" y="54"/>
                  </a:lnTo>
                  <a:lnTo>
                    <a:pt x="18" y="25"/>
                  </a:lnTo>
                  <a:lnTo>
                    <a:pt x="18" y="52"/>
                  </a:lnTo>
                  <a:lnTo>
                    <a:pt x="18" y="54"/>
                  </a:lnTo>
                  <a:lnTo>
                    <a:pt x="18" y="65"/>
                  </a:lnTo>
                  <a:lnTo>
                    <a:pt x="18" y="43"/>
                  </a:lnTo>
                  <a:lnTo>
                    <a:pt x="18" y="52"/>
                  </a:lnTo>
                  <a:lnTo>
                    <a:pt x="19" y="54"/>
                  </a:lnTo>
                  <a:lnTo>
                    <a:pt x="19" y="56"/>
                  </a:lnTo>
                  <a:lnTo>
                    <a:pt x="19" y="37"/>
                  </a:lnTo>
                  <a:lnTo>
                    <a:pt x="19" y="41"/>
                  </a:lnTo>
                  <a:lnTo>
                    <a:pt x="19" y="41"/>
                  </a:lnTo>
                  <a:lnTo>
                    <a:pt x="19" y="55"/>
                  </a:lnTo>
                  <a:lnTo>
                    <a:pt x="19" y="52"/>
                  </a:lnTo>
                  <a:lnTo>
                    <a:pt x="19" y="54"/>
                  </a:lnTo>
                  <a:lnTo>
                    <a:pt x="19" y="62"/>
                  </a:lnTo>
                  <a:lnTo>
                    <a:pt x="19" y="38"/>
                  </a:lnTo>
                  <a:lnTo>
                    <a:pt x="19" y="60"/>
                  </a:lnTo>
                  <a:lnTo>
                    <a:pt x="20" y="59"/>
                  </a:lnTo>
                  <a:lnTo>
                    <a:pt x="20" y="60"/>
                  </a:lnTo>
                  <a:lnTo>
                    <a:pt x="20" y="26"/>
                  </a:lnTo>
                  <a:lnTo>
                    <a:pt x="20" y="35"/>
                  </a:lnTo>
                  <a:lnTo>
                    <a:pt x="20" y="38"/>
                  </a:lnTo>
                  <a:lnTo>
                    <a:pt x="20" y="77"/>
                  </a:lnTo>
                  <a:lnTo>
                    <a:pt x="20" y="75"/>
                  </a:lnTo>
                  <a:lnTo>
                    <a:pt x="20" y="75"/>
                  </a:lnTo>
                  <a:lnTo>
                    <a:pt x="20" y="63"/>
                  </a:lnTo>
                  <a:lnTo>
                    <a:pt x="20" y="89"/>
                  </a:lnTo>
                  <a:lnTo>
                    <a:pt x="20" y="82"/>
                  </a:lnTo>
                  <a:lnTo>
                    <a:pt x="20" y="101"/>
                  </a:lnTo>
                  <a:lnTo>
                    <a:pt x="20" y="80"/>
                  </a:lnTo>
                  <a:lnTo>
                    <a:pt x="20" y="92"/>
                  </a:lnTo>
                  <a:lnTo>
                    <a:pt x="21" y="96"/>
                  </a:lnTo>
                  <a:lnTo>
                    <a:pt x="21" y="109"/>
                  </a:lnTo>
                  <a:lnTo>
                    <a:pt x="21" y="101"/>
                  </a:lnTo>
                  <a:lnTo>
                    <a:pt x="21" y="86"/>
                  </a:lnTo>
                  <a:lnTo>
                    <a:pt x="21" y="122"/>
                  </a:lnTo>
                  <a:lnTo>
                    <a:pt x="21" y="119"/>
                  </a:lnTo>
                  <a:lnTo>
                    <a:pt x="21" y="119"/>
                  </a:lnTo>
                  <a:lnTo>
                    <a:pt x="21" y="101"/>
                  </a:lnTo>
                  <a:lnTo>
                    <a:pt x="21" y="126"/>
                  </a:lnTo>
                  <a:lnTo>
                    <a:pt x="21" y="130"/>
                  </a:lnTo>
                  <a:lnTo>
                    <a:pt x="21" y="144"/>
                  </a:lnTo>
                  <a:lnTo>
                    <a:pt x="21" y="127"/>
                  </a:lnTo>
                  <a:lnTo>
                    <a:pt x="21" y="139"/>
                  </a:lnTo>
                  <a:lnTo>
                    <a:pt x="23" y="139"/>
                  </a:lnTo>
                  <a:lnTo>
                    <a:pt x="23" y="175"/>
                  </a:lnTo>
                  <a:lnTo>
                    <a:pt x="23" y="174"/>
                  </a:lnTo>
                  <a:lnTo>
                    <a:pt x="23" y="179"/>
                  </a:lnTo>
                  <a:lnTo>
                    <a:pt x="23" y="156"/>
                  </a:lnTo>
                  <a:lnTo>
                    <a:pt x="23" y="161"/>
                  </a:lnTo>
                  <a:lnTo>
                    <a:pt x="23" y="158"/>
                  </a:lnTo>
                  <a:lnTo>
                    <a:pt x="23" y="131"/>
                  </a:lnTo>
                  <a:lnTo>
                    <a:pt x="23" y="135"/>
                  </a:lnTo>
                  <a:lnTo>
                    <a:pt x="24" y="136"/>
                  </a:lnTo>
                  <a:lnTo>
                    <a:pt x="24" y="140"/>
                  </a:lnTo>
                  <a:lnTo>
                    <a:pt x="24" y="132"/>
                  </a:lnTo>
                  <a:lnTo>
                    <a:pt x="24" y="139"/>
                  </a:lnTo>
                  <a:lnTo>
                    <a:pt x="24" y="135"/>
                  </a:lnTo>
                  <a:lnTo>
                    <a:pt x="24" y="118"/>
                  </a:lnTo>
                  <a:lnTo>
                    <a:pt x="24" y="151"/>
                  </a:lnTo>
                  <a:lnTo>
                    <a:pt x="24" y="151"/>
                  </a:lnTo>
                  <a:lnTo>
                    <a:pt x="24" y="173"/>
                  </a:lnTo>
                  <a:lnTo>
                    <a:pt x="24" y="178"/>
                  </a:lnTo>
                  <a:lnTo>
                    <a:pt x="24" y="199"/>
                  </a:lnTo>
                  <a:lnTo>
                    <a:pt x="24" y="178"/>
                  </a:lnTo>
                  <a:lnTo>
                    <a:pt x="25" y="186"/>
                  </a:lnTo>
                  <a:lnTo>
                    <a:pt x="25" y="216"/>
                  </a:lnTo>
                  <a:lnTo>
                    <a:pt x="25" y="185"/>
                  </a:lnTo>
                  <a:lnTo>
                    <a:pt x="25" y="213"/>
                  </a:lnTo>
                  <a:lnTo>
                    <a:pt x="25" y="217"/>
                  </a:lnTo>
                  <a:lnTo>
                    <a:pt x="25" y="199"/>
                  </a:lnTo>
                  <a:lnTo>
                    <a:pt x="25" y="220"/>
                  </a:lnTo>
                  <a:lnTo>
                    <a:pt x="25" y="223"/>
                  </a:lnTo>
                  <a:lnTo>
                    <a:pt x="25" y="224"/>
                  </a:lnTo>
                  <a:lnTo>
                    <a:pt x="25" y="187"/>
                  </a:lnTo>
                  <a:lnTo>
                    <a:pt x="25" y="192"/>
                  </a:lnTo>
                  <a:lnTo>
                    <a:pt x="25" y="194"/>
                  </a:lnTo>
                  <a:lnTo>
                    <a:pt x="25" y="200"/>
                  </a:lnTo>
                  <a:lnTo>
                    <a:pt x="25" y="191"/>
                  </a:lnTo>
                  <a:lnTo>
                    <a:pt x="27" y="190"/>
                  </a:lnTo>
                  <a:lnTo>
                    <a:pt x="27" y="194"/>
                  </a:lnTo>
                  <a:lnTo>
                    <a:pt x="27" y="173"/>
                  </a:lnTo>
                  <a:lnTo>
                    <a:pt x="27" y="187"/>
                  </a:lnTo>
                  <a:lnTo>
                    <a:pt x="27" y="185"/>
                  </a:lnTo>
                  <a:lnTo>
                    <a:pt x="27" y="190"/>
                  </a:lnTo>
                  <a:lnTo>
                    <a:pt x="27" y="156"/>
                  </a:lnTo>
                  <a:lnTo>
                    <a:pt x="27" y="162"/>
                  </a:lnTo>
                  <a:lnTo>
                    <a:pt x="27" y="168"/>
                  </a:lnTo>
                  <a:lnTo>
                    <a:pt x="27" y="173"/>
                  </a:lnTo>
                  <a:lnTo>
                    <a:pt x="27" y="164"/>
                  </a:lnTo>
                  <a:lnTo>
                    <a:pt x="27" y="165"/>
                  </a:lnTo>
                  <a:lnTo>
                    <a:pt x="28" y="157"/>
                  </a:lnTo>
                  <a:lnTo>
                    <a:pt x="28" y="162"/>
                  </a:lnTo>
                  <a:lnTo>
                    <a:pt x="28" y="148"/>
                  </a:lnTo>
                  <a:lnTo>
                    <a:pt x="28" y="161"/>
                  </a:lnTo>
                  <a:lnTo>
                    <a:pt x="28" y="160"/>
                  </a:lnTo>
                  <a:lnTo>
                    <a:pt x="28" y="165"/>
                  </a:lnTo>
                  <a:lnTo>
                    <a:pt x="28" y="135"/>
                  </a:lnTo>
                  <a:lnTo>
                    <a:pt x="28" y="161"/>
                  </a:lnTo>
                  <a:lnTo>
                    <a:pt x="28" y="161"/>
                  </a:lnTo>
                  <a:lnTo>
                    <a:pt x="28" y="172"/>
                  </a:lnTo>
                  <a:lnTo>
                    <a:pt x="28" y="152"/>
                  </a:lnTo>
                  <a:lnTo>
                    <a:pt x="28" y="161"/>
                  </a:lnTo>
                  <a:lnTo>
                    <a:pt x="28" y="160"/>
                  </a:lnTo>
                  <a:lnTo>
                    <a:pt x="28" y="191"/>
                  </a:lnTo>
                  <a:lnTo>
                    <a:pt x="28" y="182"/>
                  </a:lnTo>
                  <a:lnTo>
                    <a:pt x="29" y="185"/>
                  </a:lnTo>
                  <a:lnTo>
                    <a:pt x="29" y="190"/>
                  </a:lnTo>
                  <a:lnTo>
                    <a:pt x="29" y="162"/>
                  </a:lnTo>
                  <a:lnTo>
                    <a:pt x="29" y="181"/>
                  </a:lnTo>
                  <a:lnTo>
                    <a:pt x="29" y="183"/>
                  </a:lnTo>
                  <a:lnTo>
                    <a:pt x="29" y="187"/>
                  </a:lnTo>
                  <a:lnTo>
                    <a:pt x="29" y="162"/>
                  </a:lnTo>
                  <a:lnTo>
                    <a:pt x="29" y="169"/>
                  </a:lnTo>
                  <a:lnTo>
                    <a:pt x="29" y="170"/>
                  </a:lnTo>
                  <a:lnTo>
                    <a:pt x="29" y="190"/>
                  </a:lnTo>
                  <a:lnTo>
                    <a:pt x="29" y="189"/>
                  </a:lnTo>
                  <a:lnTo>
                    <a:pt x="29" y="203"/>
                  </a:lnTo>
                  <a:lnTo>
                    <a:pt x="29" y="166"/>
                  </a:lnTo>
                  <a:lnTo>
                    <a:pt x="29" y="199"/>
                  </a:lnTo>
                  <a:lnTo>
                    <a:pt x="31" y="202"/>
                  </a:lnTo>
                  <a:lnTo>
                    <a:pt x="31" y="203"/>
                  </a:lnTo>
                  <a:lnTo>
                    <a:pt x="31" y="185"/>
                  </a:lnTo>
                  <a:lnTo>
                    <a:pt x="31" y="199"/>
                  </a:lnTo>
                  <a:lnTo>
                    <a:pt x="31" y="199"/>
                  </a:lnTo>
                  <a:lnTo>
                    <a:pt x="31" y="210"/>
                  </a:lnTo>
                  <a:lnTo>
                    <a:pt x="31" y="168"/>
                  </a:lnTo>
                  <a:lnTo>
                    <a:pt x="31" y="165"/>
                  </a:lnTo>
                  <a:lnTo>
                    <a:pt x="31" y="181"/>
                  </a:lnTo>
                  <a:lnTo>
                    <a:pt x="31" y="178"/>
                  </a:lnTo>
                  <a:lnTo>
                    <a:pt x="31" y="179"/>
                  </a:lnTo>
                  <a:lnTo>
                    <a:pt x="31" y="18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61" name="Freeform 34"/>
            <p:cNvSpPr>
              <a:spLocks/>
            </p:cNvSpPr>
            <p:nvPr/>
          </p:nvSpPr>
          <p:spPr bwMode="auto">
            <a:xfrm>
              <a:off x="6081713" y="4425951"/>
              <a:ext cx="47625" cy="309563"/>
            </a:xfrm>
            <a:custGeom>
              <a:avLst/>
              <a:gdLst>
                <a:gd name="T0" fmla="*/ 0 w 30"/>
                <a:gd name="T1" fmla="*/ 50 h 195"/>
                <a:gd name="T2" fmla="*/ 2 w 30"/>
                <a:gd name="T3" fmla="*/ 60 h 195"/>
                <a:gd name="T4" fmla="*/ 2 w 30"/>
                <a:gd name="T5" fmla="*/ 77 h 195"/>
                <a:gd name="T6" fmla="*/ 2 w 30"/>
                <a:gd name="T7" fmla="*/ 63 h 195"/>
                <a:gd name="T8" fmla="*/ 3 w 30"/>
                <a:gd name="T9" fmla="*/ 113 h 195"/>
                <a:gd name="T10" fmla="*/ 3 w 30"/>
                <a:gd name="T11" fmla="*/ 91 h 195"/>
                <a:gd name="T12" fmla="*/ 3 w 30"/>
                <a:gd name="T13" fmla="*/ 67 h 195"/>
                <a:gd name="T14" fmla="*/ 3 w 30"/>
                <a:gd name="T15" fmla="*/ 96 h 195"/>
                <a:gd name="T16" fmla="*/ 4 w 30"/>
                <a:gd name="T17" fmla="*/ 108 h 195"/>
                <a:gd name="T18" fmla="*/ 6 w 30"/>
                <a:gd name="T19" fmla="*/ 121 h 195"/>
                <a:gd name="T20" fmla="*/ 6 w 30"/>
                <a:gd name="T21" fmla="*/ 118 h 195"/>
                <a:gd name="T22" fmla="*/ 6 w 30"/>
                <a:gd name="T23" fmla="*/ 101 h 195"/>
                <a:gd name="T24" fmla="*/ 7 w 30"/>
                <a:gd name="T25" fmla="*/ 92 h 195"/>
                <a:gd name="T26" fmla="*/ 7 w 30"/>
                <a:gd name="T27" fmla="*/ 113 h 195"/>
                <a:gd name="T28" fmla="*/ 7 w 30"/>
                <a:gd name="T29" fmla="*/ 119 h 195"/>
                <a:gd name="T30" fmla="*/ 8 w 30"/>
                <a:gd name="T31" fmla="*/ 127 h 195"/>
                <a:gd name="T32" fmla="*/ 8 w 30"/>
                <a:gd name="T33" fmla="*/ 115 h 195"/>
                <a:gd name="T34" fmla="*/ 10 w 30"/>
                <a:gd name="T35" fmla="*/ 94 h 195"/>
                <a:gd name="T36" fmla="*/ 10 w 30"/>
                <a:gd name="T37" fmla="*/ 72 h 195"/>
                <a:gd name="T38" fmla="*/ 10 w 30"/>
                <a:gd name="T39" fmla="*/ 130 h 195"/>
                <a:gd name="T40" fmla="*/ 11 w 30"/>
                <a:gd name="T41" fmla="*/ 134 h 195"/>
                <a:gd name="T42" fmla="*/ 11 w 30"/>
                <a:gd name="T43" fmla="*/ 109 h 195"/>
                <a:gd name="T44" fmla="*/ 12 w 30"/>
                <a:gd name="T45" fmla="*/ 125 h 195"/>
                <a:gd name="T46" fmla="*/ 12 w 30"/>
                <a:gd name="T47" fmla="*/ 113 h 195"/>
                <a:gd name="T48" fmla="*/ 13 w 30"/>
                <a:gd name="T49" fmla="*/ 144 h 195"/>
                <a:gd name="T50" fmla="*/ 13 w 30"/>
                <a:gd name="T51" fmla="*/ 144 h 195"/>
                <a:gd name="T52" fmla="*/ 13 w 30"/>
                <a:gd name="T53" fmla="*/ 153 h 195"/>
                <a:gd name="T54" fmla="*/ 15 w 30"/>
                <a:gd name="T55" fmla="*/ 170 h 195"/>
                <a:gd name="T56" fmla="*/ 15 w 30"/>
                <a:gd name="T57" fmla="*/ 155 h 195"/>
                <a:gd name="T58" fmla="*/ 15 w 30"/>
                <a:gd name="T59" fmla="*/ 160 h 195"/>
                <a:gd name="T60" fmla="*/ 16 w 30"/>
                <a:gd name="T61" fmla="*/ 182 h 195"/>
                <a:gd name="T62" fmla="*/ 16 w 30"/>
                <a:gd name="T63" fmla="*/ 173 h 195"/>
                <a:gd name="T64" fmla="*/ 17 w 30"/>
                <a:gd name="T65" fmla="*/ 184 h 195"/>
                <a:gd name="T66" fmla="*/ 17 w 30"/>
                <a:gd name="T67" fmla="*/ 163 h 195"/>
                <a:gd name="T68" fmla="*/ 17 w 30"/>
                <a:gd name="T69" fmla="*/ 167 h 195"/>
                <a:gd name="T70" fmla="*/ 19 w 30"/>
                <a:gd name="T71" fmla="*/ 149 h 195"/>
                <a:gd name="T72" fmla="*/ 19 w 30"/>
                <a:gd name="T73" fmla="*/ 187 h 195"/>
                <a:gd name="T74" fmla="*/ 19 w 30"/>
                <a:gd name="T75" fmla="*/ 176 h 195"/>
                <a:gd name="T76" fmla="*/ 20 w 30"/>
                <a:gd name="T77" fmla="*/ 117 h 195"/>
                <a:gd name="T78" fmla="*/ 20 w 30"/>
                <a:gd name="T79" fmla="*/ 115 h 195"/>
                <a:gd name="T80" fmla="*/ 21 w 30"/>
                <a:gd name="T81" fmla="*/ 115 h 195"/>
                <a:gd name="T82" fmla="*/ 21 w 30"/>
                <a:gd name="T83" fmla="*/ 127 h 195"/>
                <a:gd name="T84" fmla="*/ 21 w 30"/>
                <a:gd name="T85" fmla="*/ 157 h 195"/>
                <a:gd name="T86" fmla="*/ 23 w 30"/>
                <a:gd name="T87" fmla="*/ 170 h 195"/>
                <a:gd name="T88" fmla="*/ 23 w 30"/>
                <a:gd name="T89" fmla="*/ 176 h 195"/>
                <a:gd name="T90" fmla="*/ 23 w 30"/>
                <a:gd name="T91" fmla="*/ 184 h 195"/>
                <a:gd name="T92" fmla="*/ 24 w 30"/>
                <a:gd name="T93" fmla="*/ 180 h 195"/>
                <a:gd name="T94" fmla="*/ 24 w 30"/>
                <a:gd name="T95" fmla="*/ 195 h 195"/>
                <a:gd name="T96" fmla="*/ 25 w 30"/>
                <a:gd name="T97" fmla="*/ 181 h 195"/>
                <a:gd name="T98" fmla="*/ 25 w 30"/>
                <a:gd name="T99" fmla="*/ 142 h 195"/>
                <a:gd name="T100" fmla="*/ 25 w 30"/>
                <a:gd name="T101" fmla="*/ 113 h 195"/>
                <a:gd name="T102" fmla="*/ 27 w 30"/>
                <a:gd name="T103" fmla="*/ 85 h 195"/>
                <a:gd name="T104" fmla="*/ 27 w 30"/>
                <a:gd name="T105" fmla="*/ 49 h 195"/>
                <a:gd name="T106" fmla="*/ 27 w 30"/>
                <a:gd name="T107" fmla="*/ 51 h 195"/>
                <a:gd name="T108" fmla="*/ 28 w 30"/>
                <a:gd name="T109" fmla="*/ 108 h 195"/>
                <a:gd name="T110" fmla="*/ 28 w 30"/>
                <a:gd name="T111" fmla="*/ 101 h 195"/>
                <a:gd name="T112" fmla="*/ 29 w 30"/>
                <a:gd name="T113" fmla="*/ 108 h 195"/>
                <a:gd name="T114" fmla="*/ 29 w 30"/>
                <a:gd name="T115" fmla="*/ 83 h 195"/>
                <a:gd name="T116" fmla="*/ 30 w 30"/>
                <a:gd name="T117" fmla="*/ 79 h 195"/>
                <a:gd name="T118" fmla="*/ 30 w 30"/>
                <a:gd name="T119" fmla="*/ 8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195">
                  <a:moveTo>
                    <a:pt x="0" y="0"/>
                  </a:moveTo>
                  <a:lnTo>
                    <a:pt x="0" y="21"/>
                  </a:lnTo>
                  <a:lnTo>
                    <a:pt x="0" y="22"/>
                  </a:lnTo>
                  <a:lnTo>
                    <a:pt x="0" y="55"/>
                  </a:lnTo>
                  <a:lnTo>
                    <a:pt x="0" y="50"/>
                  </a:lnTo>
                  <a:lnTo>
                    <a:pt x="0" y="49"/>
                  </a:lnTo>
                  <a:lnTo>
                    <a:pt x="0" y="60"/>
                  </a:lnTo>
                  <a:lnTo>
                    <a:pt x="0" y="33"/>
                  </a:lnTo>
                  <a:lnTo>
                    <a:pt x="0" y="58"/>
                  </a:lnTo>
                  <a:lnTo>
                    <a:pt x="2" y="60"/>
                  </a:lnTo>
                  <a:lnTo>
                    <a:pt x="2" y="71"/>
                  </a:lnTo>
                  <a:lnTo>
                    <a:pt x="2" y="50"/>
                  </a:lnTo>
                  <a:lnTo>
                    <a:pt x="2" y="67"/>
                  </a:lnTo>
                  <a:lnTo>
                    <a:pt x="2" y="68"/>
                  </a:lnTo>
                  <a:lnTo>
                    <a:pt x="2" y="77"/>
                  </a:lnTo>
                  <a:lnTo>
                    <a:pt x="2" y="58"/>
                  </a:lnTo>
                  <a:lnTo>
                    <a:pt x="2" y="60"/>
                  </a:lnTo>
                  <a:lnTo>
                    <a:pt x="2" y="64"/>
                  </a:lnTo>
                  <a:lnTo>
                    <a:pt x="2" y="101"/>
                  </a:lnTo>
                  <a:lnTo>
                    <a:pt x="2" y="63"/>
                  </a:lnTo>
                  <a:lnTo>
                    <a:pt x="2" y="98"/>
                  </a:lnTo>
                  <a:lnTo>
                    <a:pt x="2" y="104"/>
                  </a:lnTo>
                  <a:lnTo>
                    <a:pt x="2" y="87"/>
                  </a:lnTo>
                  <a:lnTo>
                    <a:pt x="2" y="109"/>
                  </a:lnTo>
                  <a:lnTo>
                    <a:pt x="3" y="113"/>
                  </a:lnTo>
                  <a:lnTo>
                    <a:pt x="3" y="118"/>
                  </a:lnTo>
                  <a:lnTo>
                    <a:pt x="3" y="76"/>
                  </a:lnTo>
                  <a:lnTo>
                    <a:pt x="3" y="79"/>
                  </a:lnTo>
                  <a:lnTo>
                    <a:pt x="3" y="81"/>
                  </a:lnTo>
                  <a:lnTo>
                    <a:pt x="3" y="91"/>
                  </a:lnTo>
                  <a:lnTo>
                    <a:pt x="3" y="75"/>
                  </a:lnTo>
                  <a:lnTo>
                    <a:pt x="3" y="88"/>
                  </a:lnTo>
                  <a:lnTo>
                    <a:pt x="3" y="92"/>
                  </a:lnTo>
                  <a:lnTo>
                    <a:pt x="3" y="97"/>
                  </a:lnTo>
                  <a:lnTo>
                    <a:pt x="3" y="67"/>
                  </a:lnTo>
                  <a:lnTo>
                    <a:pt x="3" y="94"/>
                  </a:lnTo>
                  <a:lnTo>
                    <a:pt x="3" y="96"/>
                  </a:lnTo>
                  <a:lnTo>
                    <a:pt x="3" y="106"/>
                  </a:lnTo>
                  <a:lnTo>
                    <a:pt x="3" y="87"/>
                  </a:lnTo>
                  <a:lnTo>
                    <a:pt x="3" y="96"/>
                  </a:lnTo>
                  <a:lnTo>
                    <a:pt x="4" y="96"/>
                  </a:lnTo>
                  <a:lnTo>
                    <a:pt x="4" y="104"/>
                  </a:lnTo>
                  <a:lnTo>
                    <a:pt x="4" y="100"/>
                  </a:lnTo>
                  <a:lnTo>
                    <a:pt x="4" y="81"/>
                  </a:lnTo>
                  <a:lnTo>
                    <a:pt x="4" y="108"/>
                  </a:lnTo>
                  <a:lnTo>
                    <a:pt x="4" y="108"/>
                  </a:lnTo>
                  <a:lnTo>
                    <a:pt x="4" y="122"/>
                  </a:lnTo>
                  <a:lnTo>
                    <a:pt x="4" y="100"/>
                  </a:lnTo>
                  <a:lnTo>
                    <a:pt x="4" y="118"/>
                  </a:lnTo>
                  <a:lnTo>
                    <a:pt x="6" y="121"/>
                  </a:lnTo>
                  <a:lnTo>
                    <a:pt x="6" y="122"/>
                  </a:lnTo>
                  <a:lnTo>
                    <a:pt x="6" y="96"/>
                  </a:lnTo>
                  <a:lnTo>
                    <a:pt x="6" y="98"/>
                  </a:lnTo>
                  <a:lnTo>
                    <a:pt x="6" y="105"/>
                  </a:lnTo>
                  <a:lnTo>
                    <a:pt x="6" y="118"/>
                  </a:lnTo>
                  <a:lnTo>
                    <a:pt x="6" y="102"/>
                  </a:lnTo>
                  <a:lnTo>
                    <a:pt x="6" y="115"/>
                  </a:lnTo>
                  <a:lnTo>
                    <a:pt x="6" y="115"/>
                  </a:lnTo>
                  <a:lnTo>
                    <a:pt x="6" y="121"/>
                  </a:lnTo>
                  <a:lnTo>
                    <a:pt x="6" y="101"/>
                  </a:lnTo>
                  <a:lnTo>
                    <a:pt x="6" y="110"/>
                  </a:lnTo>
                  <a:lnTo>
                    <a:pt x="6" y="110"/>
                  </a:lnTo>
                  <a:lnTo>
                    <a:pt x="6" y="79"/>
                  </a:lnTo>
                  <a:lnTo>
                    <a:pt x="6" y="92"/>
                  </a:lnTo>
                  <a:lnTo>
                    <a:pt x="7" y="92"/>
                  </a:lnTo>
                  <a:lnTo>
                    <a:pt x="7" y="93"/>
                  </a:lnTo>
                  <a:lnTo>
                    <a:pt x="7" y="83"/>
                  </a:lnTo>
                  <a:lnTo>
                    <a:pt x="7" y="84"/>
                  </a:lnTo>
                  <a:lnTo>
                    <a:pt x="7" y="84"/>
                  </a:lnTo>
                  <a:lnTo>
                    <a:pt x="7" y="113"/>
                  </a:lnTo>
                  <a:lnTo>
                    <a:pt x="7" y="70"/>
                  </a:lnTo>
                  <a:lnTo>
                    <a:pt x="7" y="109"/>
                  </a:lnTo>
                  <a:lnTo>
                    <a:pt x="7" y="113"/>
                  </a:lnTo>
                  <a:lnTo>
                    <a:pt x="7" y="94"/>
                  </a:lnTo>
                  <a:lnTo>
                    <a:pt x="7" y="119"/>
                  </a:lnTo>
                  <a:lnTo>
                    <a:pt x="7" y="119"/>
                  </a:lnTo>
                  <a:lnTo>
                    <a:pt x="7" y="127"/>
                  </a:lnTo>
                  <a:lnTo>
                    <a:pt x="7" y="104"/>
                  </a:lnTo>
                  <a:lnTo>
                    <a:pt x="8" y="108"/>
                  </a:lnTo>
                  <a:lnTo>
                    <a:pt x="8" y="127"/>
                  </a:lnTo>
                  <a:lnTo>
                    <a:pt x="8" y="105"/>
                  </a:lnTo>
                  <a:lnTo>
                    <a:pt x="8" y="123"/>
                  </a:lnTo>
                  <a:lnTo>
                    <a:pt x="8" y="121"/>
                  </a:lnTo>
                  <a:lnTo>
                    <a:pt x="8" y="101"/>
                  </a:lnTo>
                  <a:lnTo>
                    <a:pt x="8" y="115"/>
                  </a:lnTo>
                  <a:lnTo>
                    <a:pt x="8" y="113"/>
                  </a:lnTo>
                  <a:lnTo>
                    <a:pt x="8" y="115"/>
                  </a:lnTo>
                  <a:lnTo>
                    <a:pt x="8" y="88"/>
                  </a:lnTo>
                  <a:lnTo>
                    <a:pt x="8" y="96"/>
                  </a:lnTo>
                  <a:lnTo>
                    <a:pt x="10" y="94"/>
                  </a:lnTo>
                  <a:lnTo>
                    <a:pt x="10" y="104"/>
                  </a:lnTo>
                  <a:lnTo>
                    <a:pt x="10" y="93"/>
                  </a:lnTo>
                  <a:lnTo>
                    <a:pt x="10" y="94"/>
                  </a:lnTo>
                  <a:lnTo>
                    <a:pt x="10" y="96"/>
                  </a:lnTo>
                  <a:lnTo>
                    <a:pt x="10" y="72"/>
                  </a:lnTo>
                  <a:lnTo>
                    <a:pt x="10" y="94"/>
                  </a:lnTo>
                  <a:lnTo>
                    <a:pt x="10" y="92"/>
                  </a:lnTo>
                  <a:lnTo>
                    <a:pt x="10" y="113"/>
                  </a:lnTo>
                  <a:lnTo>
                    <a:pt x="10" y="113"/>
                  </a:lnTo>
                  <a:lnTo>
                    <a:pt x="10" y="130"/>
                  </a:lnTo>
                  <a:lnTo>
                    <a:pt x="11" y="127"/>
                  </a:lnTo>
                  <a:lnTo>
                    <a:pt x="11" y="138"/>
                  </a:lnTo>
                  <a:lnTo>
                    <a:pt x="11" y="105"/>
                  </a:lnTo>
                  <a:lnTo>
                    <a:pt x="11" y="136"/>
                  </a:lnTo>
                  <a:lnTo>
                    <a:pt x="11" y="134"/>
                  </a:lnTo>
                  <a:lnTo>
                    <a:pt x="11" y="121"/>
                  </a:lnTo>
                  <a:lnTo>
                    <a:pt x="11" y="146"/>
                  </a:lnTo>
                  <a:lnTo>
                    <a:pt x="11" y="147"/>
                  </a:lnTo>
                  <a:lnTo>
                    <a:pt x="11" y="104"/>
                  </a:lnTo>
                  <a:lnTo>
                    <a:pt x="11" y="109"/>
                  </a:lnTo>
                  <a:lnTo>
                    <a:pt x="11" y="108"/>
                  </a:lnTo>
                  <a:lnTo>
                    <a:pt x="11" y="114"/>
                  </a:lnTo>
                  <a:lnTo>
                    <a:pt x="11" y="113"/>
                  </a:lnTo>
                  <a:lnTo>
                    <a:pt x="12" y="110"/>
                  </a:lnTo>
                  <a:lnTo>
                    <a:pt x="12" y="125"/>
                  </a:lnTo>
                  <a:lnTo>
                    <a:pt x="12" y="96"/>
                  </a:lnTo>
                  <a:lnTo>
                    <a:pt x="12" y="121"/>
                  </a:lnTo>
                  <a:lnTo>
                    <a:pt x="12" y="123"/>
                  </a:lnTo>
                  <a:lnTo>
                    <a:pt x="12" y="132"/>
                  </a:lnTo>
                  <a:lnTo>
                    <a:pt x="12" y="113"/>
                  </a:lnTo>
                  <a:lnTo>
                    <a:pt x="12" y="129"/>
                  </a:lnTo>
                  <a:lnTo>
                    <a:pt x="12" y="130"/>
                  </a:lnTo>
                  <a:lnTo>
                    <a:pt x="12" y="149"/>
                  </a:lnTo>
                  <a:lnTo>
                    <a:pt x="12" y="147"/>
                  </a:lnTo>
                  <a:lnTo>
                    <a:pt x="13" y="144"/>
                  </a:lnTo>
                  <a:lnTo>
                    <a:pt x="13" y="129"/>
                  </a:lnTo>
                  <a:lnTo>
                    <a:pt x="13" y="168"/>
                  </a:lnTo>
                  <a:lnTo>
                    <a:pt x="13" y="165"/>
                  </a:lnTo>
                  <a:lnTo>
                    <a:pt x="13" y="170"/>
                  </a:lnTo>
                  <a:lnTo>
                    <a:pt x="13" y="144"/>
                  </a:lnTo>
                  <a:lnTo>
                    <a:pt x="13" y="161"/>
                  </a:lnTo>
                  <a:lnTo>
                    <a:pt x="13" y="161"/>
                  </a:lnTo>
                  <a:lnTo>
                    <a:pt x="13" y="174"/>
                  </a:lnTo>
                  <a:lnTo>
                    <a:pt x="13" y="155"/>
                  </a:lnTo>
                  <a:lnTo>
                    <a:pt x="13" y="153"/>
                  </a:lnTo>
                  <a:lnTo>
                    <a:pt x="13" y="173"/>
                  </a:lnTo>
                  <a:lnTo>
                    <a:pt x="13" y="151"/>
                  </a:lnTo>
                  <a:lnTo>
                    <a:pt x="13" y="169"/>
                  </a:lnTo>
                  <a:lnTo>
                    <a:pt x="15" y="170"/>
                  </a:lnTo>
                  <a:lnTo>
                    <a:pt x="15" y="170"/>
                  </a:lnTo>
                  <a:lnTo>
                    <a:pt x="15" y="144"/>
                  </a:lnTo>
                  <a:lnTo>
                    <a:pt x="15" y="161"/>
                  </a:lnTo>
                  <a:lnTo>
                    <a:pt x="15" y="161"/>
                  </a:lnTo>
                  <a:lnTo>
                    <a:pt x="15" y="174"/>
                  </a:lnTo>
                  <a:lnTo>
                    <a:pt x="15" y="155"/>
                  </a:lnTo>
                  <a:lnTo>
                    <a:pt x="15" y="156"/>
                  </a:lnTo>
                  <a:lnTo>
                    <a:pt x="15" y="155"/>
                  </a:lnTo>
                  <a:lnTo>
                    <a:pt x="15" y="165"/>
                  </a:lnTo>
                  <a:lnTo>
                    <a:pt x="15" y="152"/>
                  </a:lnTo>
                  <a:lnTo>
                    <a:pt x="15" y="160"/>
                  </a:lnTo>
                  <a:lnTo>
                    <a:pt x="15" y="161"/>
                  </a:lnTo>
                  <a:lnTo>
                    <a:pt x="15" y="146"/>
                  </a:lnTo>
                  <a:lnTo>
                    <a:pt x="15" y="169"/>
                  </a:lnTo>
                  <a:lnTo>
                    <a:pt x="16" y="170"/>
                  </a:lnTo>
                  <a:lnTo>
                    <a:pt x="16" y="182"/>
                  </a:lnTo>
                  <a:lnTo>
                    <a:pt x="16" y="165"/>
                  </a:lnTo>
                  <a:lnTo>
                    <a:pt x="16" y="181"/>
                  </a:lnTo>
                  <a:lnTo>
                    <a:pt x="16" y="176"/>
                  </a:lnTo>
                  <a:lnTo>
                    <a:pt x="16" y="191"/>
                  </a:lnTo>
                  <a:lnTo>
                    <a:pt x="16" y="173"/>
                  </a:lnTo>
                  <a:lnTo>
                    <a:pt x="16" y="184"/>
                  </a:lnTo>
                  <a:lnTo>
                    <a:pt x="16" y="187"/>
                  </a:lnTo>
                  <a:lnTo>
                    <a:pt x="16" y="163"/>
                  </a:lnTo>
                  <a:lnTo>
                    <a:pt x="16" y="177"/>
                  </a:lnTo>
                  <a:lnTo>
                    <a:pt x="17" y="184"/>
                  </a:lnTo>
                  <a:lnTo>
                    <a:pt x="17" y="156"/>
                  </a:lnTo>
                  <a:lnTo>
                    <a:pt x="17" y="173"/>
                  </a:lnTo>
                  <a:lnTo>
                    <a:pt x="17" y="178"/>
                  </a:lnTo>
                  <a:lnTo>
                    <a:pt x="17" y="186"/>
                  </a:lnTo>
                  <a:lnTo>
                    <a:pt x="17" y="163"/>
                  </a:lnTo>
                  <a:lnTo>
                    <a:pt x="17" y="165"/>
                  </a:lnTo>
                  <a:lnTo>
                    <a:pt x="17" y="165"/>
                  </a:lnTo>
                  <a:lnTo>
                    <a:pt x="17" y="178"/>
                  </a:lnTo>
                  <a:lnTo>
                    <a:pt x="17" y="167"/>
                  </a:lnTo>
                  <a:lnTo>
                    <a:pt x="17" y="167"/>
                  </a:lnTo>
                  <a:lnTo>
                    <a:pt x="17" y="147"/>
                  </a:lnTo>
                  <a:lnTo>
                    <a:pt x="17" y="170"/>
                  </a:lnTo>
                  <a:lnTo>
                    <a:pt x="19" y="170"/>
                  </a:lnTo>
                  <a:lnTo>
                    <a:pt x="19" y="176"/>
                  </a:lnTo>
                  <a:lnTo>
                    <a:pt x="19" y="149"/>
                  </a:lnTo>
                  <a:lnTo>
                    <a:pt x="19" y="164"/>
                  </a:lnTo>
                  <a:lnTo>
                    <a:pt x="19" y="167"/>
                  </a:lnTo>
                  <a:lnTo>
                    <a:pt x="19" y="190"/>
                  </a:lnTo>
                  <a:lnTo>
                    <a:pt x="19" y="186"/>
                  </a:lnTo>
                  <a:lnTo>
                    <a:pt x="19" y="187"/>
                  </a:lnTo>
                  <a:lnTo>
                    <a:pt x="19" y="190"/>
                  </a:lnTo>
                  <a:lnTo>
                    <a:pt x="19" y="173"/>
                  </a:lnTo>
                  <a:lnTo>
                    <a:pt x="19" y="176"/>
                  </a:lnTo>
                  <a:lnTo>
                    <a:pt x="19" y="170"/>
                  </a:lnTo>
                  <a:lnTo>
                    <a:pt x="19" y="176"/>
                  </a:lnTo>
                  <a:lnTo>
                    <a:pt x="19" y="132"/>
                  </a:lnTo>
                  <a:lnTo>
                    <a:pt x="19" y="134"/>
                  </a:lnTo>
                  <a:lnTo>
                    <a:pt x="20" y="135"/>
                  </a:lnTo>
                  <a:lnTo>
                    <a:pt x="20" y="136"/>
                  </a:lnTo>
                  <a:lnTo>
                    <a:pt x="20" y="117"/>
                  </a:lnTo>
                  <a:lnTo>
                    <a:pt x="20" y="108"/>
                  </a:lnTo>
                  <a:lnTo>
                    <a:pt x="20" y="119"/>
                  </a:lnTo>
                  <a:lnTo>
                    <a:pt x="20" y="104"/>
                  </a:lnTo>
                  <a:lnTo>
                    <a:pt x="20" y="118"/>
                  </a:lnTo>
                  <a:lnTo>
                    <a:pt x="20" y="115"/>
                  </a:lnTo>
                  <a:lnTo>
                    <a:pt x="20" y="118"/>
                  </a:lnTo>
                  <a:lnTo>
                    <a:pt x="20" y="92"/>
                  </a:lnTo>
                  <a:lnTo>
                    <a:pt x="20" y="109"/>
                  </a:lnTo>
                  <a:lnTo>
                    <a:pt x="21" y="110"/>
                  </a:lnTo>
                  <a:lnTo>
                    <a:pt x="21" y="115"/>
                  </a:lnTo>
                  <a:lnTo>
                    <a:pt x="21" y="89"/>
                  </a:lnTo>
                  <a:lnTo>
                    <a:pt x="21" y="94"/>
                  </a:lnTo>
                  <a:lnTo>
                    <a:pt x="21" y="97"/>
                  </a:lnTo>
                  <a:lnTo>
                    <a:pt x="21" y="96"/>
                  </a:lnTo>
                  <a:lnTo>
                    <a:pt x="21" y="127"/>
                  </a:lnTo>
                  <a:lnTo>
                    <a:pt x="21" y="123"/>
                  </a:lnTo>
                  <a:lnTo>
                    <a:pt x="21" y="109"/>
                  </a:lnTo>
                  <a:lnTo>
                    <a:pt x="21" y="147"/>
                  </a:lnTo>
                  <a:lnTo>
                    <a:pt x="21" y="148"/>
                  </a:lnTo>
                  <a:lnTo>
                    <a:pt x="21" y="157"/>
                  </a:lnTo>
                  <a:lnTo>
                    <a:pt x="21" y="138"/>
                  </a:lnTo>
                  <a:lnTo>
                    <a:pt x="21" y="148"/>
                  </a:lnTo>
                  <a:lnTo>
                    <a:pt x="23" y="151"/>
                  </a:lnTo>
                  <a:lnTo>
                    <a:pt x="23" y="170"/>
                  </a:lnTo>
                  <a:lnTo>
                    <a:pt x="23" y="170"/>
                  </a:lnTo>
                  <a:lnTo>
                    <a:pt x="23" y="170"/>
                  </a:lnTo>
                  <a:lnTo>
                    <a:pt x="23" y="176"/>
                  </a:lnTo>
                  <a:lnTo>
                    <a:pt x="23" y="148"/>
                  </a:lnTo>
                  <a:lnTo>
                    <a:pt x="23" y="174"/>
                  </a:lnTo>
                  <a:lnTo>
                    <a:pt x="23" y="176"/>
                  </a:lnTo>
                  <a:lnTo>
                    <a:pt x="23" y="182"/>
                  </a:lnTo>
                  <a:lnTo>
                    <a:pt x="23" y="161"/>
                  </a:lnTo>
                  <a:lnTo>
                    <a:pt x="23" y="170"/>
                  </a:lnTo>
                  <a:lnTo>
                    <a:pt x="23" y="173"/>
                  </a:lnTo>
                  <a:lnTo>
                    <a:pt x="23" y="184"/>
                  </a:lnTo>
                  <a:lnTo>
                    <a:pt x="23" y="153"/>
                  </a:lnTo>
                  <a:lnTo>
                    <a:pt x="24" y="157"/>
                  </a:lnTo>
                  <a:lnTo>
                    <a:pt x="24" y="182"/>
                  </a:lnTo>
                  <a:lnTo>
                    <a:pt x="24" y="180"/>
                  </a:lnTo>
                  <a:lnTo>
                    <a:pt x="24" y="180"/>
                  </a:lnTo>
                  <a:lnTo>
                    <a:pt x="24" y="187"/>
                  </a:lnTo>
                  <a:lnTo>
                    <a:pt x="24" y="163"/>
                  </a:lnTo>
                  <a:lnTo>
                    <a:pt x="24" y="186"/>
                  </a:lnTo>
                  <a:lnTo>
                    <a:pt x="24" y="187"/>
                  </a:lnTo>
                  <a:lnTo>
                    <a:pt x="24" y="195"/>
                  </a:lnTo>
                  <a:lnTo>
                    <a:pt x="24" y="170"/>
                  </a:lnTo>
                  <a:lnTo>
                    <a:pt x="24" y="182"/>
                  </a:lnTo>
                  <a:lnTo>
                    <a:pt x="25" y="182"/>
                  </a:lnTo>
                  <a:lnTo>
                    <a:pt x="25" y="187"/>
                  </a:lnTo>
                  <a:lnTo>
                    <a:pt x="25" y="181"/>
                  </a:lnTo>
                  <a:lnTo>
                    <a:pt x="25" y="182"/>
                  </a:lnTo>
                  <a:lnTo>
                    <a:pt x="25" y="181"/>
                  </a:lnTo>
                  <a:lnTo>
                    <a:pt x="25" y="182"/>
                  </a:lnTo>
                  <a:lnTo>
                    <a:pt x="25" y="147"/>
                  </a:lnTo>
                  <a:lnTo>
                    <a:pt x="25" y="142"/>
                  </a:lnTo>
                  <a:lnTo>
                    <a:pt x="25" y="143"/>
                  </a:lnTo>
                  <a:lnTo>
                    <a:pt x="25" y="100"/>
                  </a:lnTo>
                  <a:lnTo>
                    <a:pt x="25" y="102"/>
                  </a:lnTo>
                  <a:lnTo>
                    <a:pt x="25" y="104"/>
                  </a:lnTo>
                  <a:lnTo>
                    <a:pt x="25" y="113"/>
                  </a:lnTo>
                  <a:lnTo>
                    <a:pt x="25" y="101"/>
                  </a:lnTo>
                  <a:lnTo>
                    <a:pt x="25" y="102"/>
                  </a:lnTo>
                  <a:lnTo>
                    <a:pt x="27" y="93"/>
                  </a:lnTo>
                  <a:lnTo>
                    <a:pt x="27" y="98"/>
                  </a:lnTo>
                  <a:lnTo>
                    <a:pt x="27" y="85"/>
                  </a:lnTo>
                  <a:lnTo>
                    <a:pt x="27" y="93"/>
                  </a:lnTo>
                  <a:lnTo>
                    <a:pt x="27" y="92"/>
                  </a:lnTo>
                  <a:lnTo>
                    <a:pt x="27" y="96"/>
                  </a:lnTo>
                  <a:lnTo>
                    <a:pt x="27" y="45"/>
                  </a:lnTo>
                  <a:lnTo>
                    <a:pt x="27" y="49"/>
                  </a:lnTo>
                  <a:lnTo>
                    <a:pt x="27" y="46"/>
                  </a:lnTo>
                  <a:lnTo>
                    <a:pt x="27" y="62"/>
                  </a:lnTo>
                  <a:lnTo>
                    <a:pt x="27" y="42"/>
                  </a:lnTo>
                  <a:lnTo>
                    <a:pt x="27" y="46"/>
                  </a:lnTo>
                  <a:lnTo>
                    <a:pt x="27" y="51"/>
                  </a:lnTo>
                  <a:lnTo>
                    <a:pt x="27" y="98"/>
                  </a:lnTo>
                  <a:lnTo>
                    <a:pt x="27" y="94"/>
                  </a:lnTo>
                  <a:lnTo>
                    <a:pt x="28" y="96"/>
                  </a:lnTo>
                  <a:lnTo>
                    <a:pt x="28" y="77"/>
                  </a:lnTo>
                  <a:lnTo>
                    <a:pt x="28" y="108"/>
                  </a:lnTo>
                  <a:lnTo>
                    <a:pt x="28" y="104"/>
                  </a:lnTo>
                  <a:lnTo>
                    <a:pt x="28" y="110"/>
                  </a:lnTo>
                  <a:lnTo>
                    <a:pt x="28" y="87"/>
                  </a:lnTo>
                  <a:lnTo>
                    <a:pt x="28" y="102"/>
                  </a:lnTo>
                  <a:lnTo>
                    <a:pt x="28" y="101"/>
                  </a:lnTo>
                  <a:lnTo>
                    <a:pt x="28" y="130"/>
                  </a:lnTo>
                  <a:lnTo>
                    <a:pt x="28" y="129"/>
                  </a:lnTo>
                  <a:lnTo>
                    <a:pt x="29" y="125"/>
                  </a:lnTo>
                  <a:lnTo>
                    <a:pt x="29" y="98"/>
                  </a:lnTo>
                  <a:lnTo>
                    <a:pt x="29" y="108"/>
                  </a:lnTo>
                  <a:lnTo>
                    <a:pt x="29" y="106"/>
                  </a:lnTo>
                  <a:lnTo>
                    <a:pt x="29" y="113"/>
                  </a:lnTo>
                  <a:lnTo>
                    <a:pt x="29" y="79"/>
                  </a:lnTo>
                  <a:lnTo>
                    <a:pt x="29" y="81"/>
                  </a:lnTo>
                  <a:lnTo>
                    <a:pt x="29" y="83"/>
                  </a:lnTo>
                  <a:lnTo>
                    <a:pt x="29" y="96"/>
                  </a:lnTo>
                  <a:lnTo>
                    <a:pt x="29" y="72"/>
                  </a:lnTo>
                  <a:lnTo>
                    <a:pt x="29" y="60"/>
                  </a:lnTo>
                  <a:lnTo>
                    <a:pt x="29" y="81"/>
                  </a:lnTo>
                  <a:lnTo>
                    <a:pt x="30" y="79"/>
                  </a:lnTo>
                  <a:lnTo>
                    <a:pt x="30" y="85"/>
                  </a:lnTo>
                  <a:lnTo>
                    <a:pt x="30" y="63"/>
                  </a:lnTo>
                  <a:lnTo>
                    <a:pt x="30" y="79"/>
                  </a:lnTo>
                  <a:lnTo>
                    <a:pt x="30" y="79"/>
                  </a:lnTo>
                  <a:lnTo>
                    <a:pt x="3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62" name="Freeform 35"/>
            <p:cNvSpPr>
              <a:spLocks/>
            </p:cNvSpPr>
            <p:nvPr/>
          </p:nvSpPr>
          <p:spPr bwMode="auto">
            <a:xfrm>
              <a:off x="6030913" y="4062413"/>
              <a:ext cx="50800" cy="492125"/>
            </a:xfrm>
            <a:custGeom>
              <a:avLst/>
              <a:gdLst>
                <a:gd name="T0" fmla="*/ 0 w 32"/>
                <a:gd name="T1" fmla="*/ 266 h 310"/>
                <a:gd name="T2" fmla="*/ 1 w 32"/>
                <a:gd name="T3" fmla="*/ 270 h 310"/>
                <a:gd name="T4" fmla="*/ 1 w 32"/>
                <a:gd name="T5" fmla="*/ 272 h 310"/>
                <a:gd name="T6" fmla="*/ 1 w 32"/>
                <a:gd name="T7" fmla="*/ 195 h 310"/>
                <a:gd name="T8" fmla="*/ 2 w 32"/>
                <a:gd name="T9" fmla="*/ 186 h 310"/>
                <a:gd name="T10" fmla="*/ 2 w 32"/>
                <a:gd name="T11" fmla="*/ 211 h 310"/>
                <a:gd name="T12" fmla="*/ 4 w 32"/>
                <a:gd name="T13" fmla="*/ 179 h 310"/>
                <a:gd name="T14" fmla="*/ 4 w 32"/>
                <a:gd name="T15" fmla="*/ 157 h 310"/>
                <a:gd name="T16" fmla="*/ 4 w 32"/>
                <a:gd name="T17" fmla="*/ 98 h 310"/>
                <a:gd name="T18" fmla="*/ 5 w 32"/>
                <a:gd name="T19" fmla="*/ 100 h 310"/>
                <a:gd name="T20" fmla="*/ 5 w 32"/>
                <a:gd name="T21" fmla="*/ 110 h 310"/>
                <a:gd name="T22" fmla="*/ 6 w 32"/>
                <a:gd name="T23" fmla="*/ 155 h 310"/>
                <a:gd name="T24" fmla="*/ 6 w 32"/>
                <a:gd name="T25" fmla="*/ 211 h 310"/>
                <a:gd name="T26" fmla="*/ 6 w 32"/>
                <a:gd name="T27" fmla="*/ 227 h 310"/>
                <a:gd name="T28" fmla="*/ 7 w 32"/>
                <a:gd name="T29" fmla="*/ 210 h 310"/>
                <a:gd name="T30" fmla="*/ 7 w 32"/>
                <a:gd name="T31" fmla="*/ 207 h 310"/>
                <a:gd name="T32" fmla="*/ 9 w 32"/>
                <a:gd name="T33" fmla="*/ 186 h 310"/>
                <a:gd name="T34" fmla="*/ 9 w 32"/>
                <a:gd name="T35" fmla="*/ 164 h 310"/>
                <a:gd name="T36" fmla="*/ 9 w 32"/>
                <a:gd name="T37" fmla="*/ 158 h 310"/>
                <a:gd name="T38" fmla="*/ 10 w 32"/>
                <a:gd name="T39" fmla="*/ 77 h 310"/>
                <a:gd name="T40" fmla="*/ 10 w 32"/>
                <a:gd name="T41" fmla="*/ 38 h 310"/>
                <a:gd name="T42" fmla="*/ 11 w 32"/>
                <a:gd name="T43" fmla="*/ 33 h 310"/>
                <a:gd name="T44" fmla="*/ 11 w 32"/>
                <a:gd name="T45" fmla="*/ 48 h 310"/>
                <a:gd name="T46" fmla="*/ 13 w 32"/>
                <a:gd name="T47" fmla="*/ 7 h 310"/>
                <a:gd name="T48" fmla="*/ 13 w 32"/>
                <a:gd name="T49" fmla="*/ 68 h 310"/>
                <a:gd name="T50" fmla="*/ 13 w 32"/>
                <a:gd name="T51" fmla="*/ 143 h 310"/>
                <a:gd name="T52" fmla="*/ 14 w 32"/>
                <a:gd name="T53" fmla="*/ 203 h 310"/>
                <a:gd name="T54" fmla="*/ 14 w 32"/>
                <a:gd name="T55" fmla="*/ 138 h 310"/>
                <a:gd name="T56" fmla="*/ 15 w 32"/>
                <a:gd name="T57" fmla="*/ 123 h 310"/>
                <a:gd name="T58" fmla="*/ 15 w 32"/>
                <a:gd name="T59" fmla="*/ 143 h 310"/>
                <a:gd name="T60" fmla="*/ 17 w 32"/>
                <a:gd name="T61" fmla="*/ 161 h 310"/>
                <a:gd name="T62" fmla="*/ 17 w 32"/>
                <a:gd name="T63" fmla="*/ 152 h 310"/>
                <a:gd name="T64" fmla="*/ 17 w 32"/>
                <a:gd name="T65" fmla="*/ 217 h 310"/>
                <a:gd name="T66" fmla="*/ 18 w 32"/>
                <a:gd name="T67" fmla="*/ 236 h 310"/>
                <a:gd name="T68" fmla="*/ 18 w 32"/>
                <a:gd name="T69" fmla="*/ 208 h 310"/>
                <a:gd name="T70" fmla="*/ 19 w 32"/>
                <a:gd name="T71" fmla="*/ 172 h 310"/>
                <a:gd name="T72" fmla="*/ 19 w 32"/>
                <a:gd name="T73" fmla="*/ 170 h 310"/>
                <a:gd name="T74" fmla="*/ 21 w 32"/>
                <a:gd name="T75" fmla="*/ 224 h 310"/>
                <a:gd name="T76" fmla="*/ 21 w 32"/>
                <a:gd name="T77" fmla="*/ 234 h 310"/>
                <a:gd name="T78" fmla="*/ 22 w 32"/>
                <a:gd name="T79" fmla="*/ 246 h 310"/>
                <a:gd name="T80" fmla="*/ 22 w 32"/>
                <a:gd name="T81" fmla="*/ 253 h 310"/>
                <a:gd name="T82" fmla="*/ 22 w 32"/>
                <a:gd name="T83" fmla="*/ 194 h 310"/>
                <a:gd name="T84" fmla="*/ 23 w 32"/>
                <a:gd name="T85" fmla="*/ 196 h 310"/>
                <a:gd name="T86" fmla="*/ 23 w 32"/>
                <a:gd name="T87" fmla="*/ 162 h 310"/>
                <a:gd name="T88" fmla="*/ 25 w 32"/>
                <a:gd name="T89" fmla="*/ 189 h 310"/>
                <a:gd name="T90" fmla="*/ 25 w 32"/>
                <a:gd name="T91" fmla="*/ 204 h 310"/>
                <a:gd name="T92" fmla="*/ 25 w 32"/>
                <a:gd name="T93" fmla="*/ 210 h 310"/>
                <a:gd name="T94" fmla="*/ 26 w 32"/>
                <a:gd name="T95" fmla="*/ 183 h 310"/>
                <a:gd name="T96" fmla="*/ 26 w 32"/>
                <a:gd name="T97" fmla="*/ 207 h 310"/>
                <a:gd name="T98" fmla="*/ 27 w 32"/>
                <a:gd name="T99" fmla="*/ 195 h 310"/>
                <a:gd name="T100" fmla="*/ 27 w 32"/>
                <a:gd name="T101" fmla="*/ 140 h 310"/>
                <a:gd name="T102" fmla="*/ 28 w 32"/>
                <a:gd name="T103" fmla="*/ 111 h 310"/>
                <a:gd name="T104" fmla="*/ 28 w 32"/>
                <a:gd name="T105" fmla="*/ 143 h 310"/>
                <a:gd name="T106" fmla="*/ 28 w 32"/>
                <a:gd name="T107" fmla="*/ 157 h 310"/>
                <a:gd name="T108" fmla="*/ 30 w 32"/>
                <a:gd name="T109" fmla="*/ 195 h 310"/>
                <a:gd name="T110" fmla="*/ 30 w 32"/>
                <a:gd name="T111" fmla="*/ 219 h 310"/>
                <a:gd name="T112" fmla="*/ 30 w 32"/>
                <a:gd name="T113" fmla="*/ 229 h 310"/>
                <a:gd name="T114" fmla="*/ 31 w 32"/>
                <a:gd name="T115" fmla="*/ 259 h 310"/>
                <a:gd name="T116" fmla="*/ 31 w 32"/>
                <a:gd name="T117" fmla="*/ 266 h 310"/>
                <a:gd name="T118" fmla="*/ 32 w 32"/>
                <a:gd name="T119" fmla="*/ 229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310">
                  <a:moveTo>
                    <a:pt x="0" y="287"/>
                  </a:moveTo>
                  <a:lnTo>
                    <a:pt x="0" y="288"/>
                  </a:lnTo>
                  <a:lnTo>
                    <a:pt x="0" y="258"/>
                  </a:lnTo>
                  <a:lnTo>
                    <a:pt x="0" y="262"/>
                  </a:lnTo>
                  <a:lnTo>
                    <a:pt x="0" y="266"/>
                  </a:lnTo>
                  <a:lnTo>
                    <a:pt x="0" y="287"/>
                  </a:lnTo>
                  <a:lnTo>
                    <a:pt x="0" y="282"/>
                  </a:lnTo>
                  <a:lnTo>
                    <a:pt x="1" y="282"/>
                  </a:lnTo>
                  <a:lnTo>
                    <a:pt x="1" y="303"/>
                  </a:lnTo>
                  <a:lnTo>
                    <a:pt x="1" y="270"/>
                  </a:lnTo>
                  <a:lnTo>
                    <a:pt x="1" y="301"/>
                  </a:lnTo>
                  <a:lnTo>
                    <a:pt x="1" y="299"/>
                  </a:lnTo>
                  <a:lnTo>
                    <a:pt x="1" y="310"/>
                  </a:lnTo>
                  <a:lnTo>
                    <a:pt x="1" y="266"/>
                  </a:lnTo>
                  <a:lnTo>
                    <a:pt x="1" y="272"/>
                  </a:lnTo>
                  <a:lnTo>
                    <a:pt x="1" y="270"/>
                  </a:lnTo>
                  <a:lnTo>
                    <a:pt x="1" y="271"/>
                  </a:lnTo>
                  <a:lnTo>
                    <a:pt x="1" y="248"/>
                  </a:lnTo>
                  <a:lnTo>
                    <a:pt x="1" y="244"/>
                  </a:lnTo>
                  <a:lnTo>
                    <a:pt x="1" y="195"/>
                  </a:lnTo>
                  <a:lnTo>
                    <a:pt x="1" y="198"/>
                  </a:lnTo>
                  <a:lnTo>
                    <a:pt x="2" y="196"/>
                  </a:lnTo>
                  <a:lnTo>
                    <a:pt x="2" y="176"/>
                  </a:lnTo>
                  <a:lnTo>
                    <a:pt x="2" y="185"/>
                  </a:lnTo>
                  <a:lnTo>
                    <a:pt x="2" y="186"/>
                  </a:lnTo>
                  <a:lnTo>
                    <a:pt x="2" y="195"/>
                  </a:lnTo>
                  <a:lnTo>
                    <a:pt x="2" y="179"/>
                  </a:lnTo>
                  <a:lnTo>
                    <a:pt x="2" y="182"/>
                  </a:lnTo>
                  <a:lnTo>
                    <a:pt x="2" y="183"/>
                  </a:lnTo>
                  <a:lnTo>
                    <a:pt x="2" y="211"/>
                  </a:lnTo>
                  <a:lnTo>
                    <a:pt x="2" y="208"/>
                  </a:lnTo>
                  <a:lnTo>
                    <a:pt x="4" y="207"/>
                  </a:lnTo>
                  <a:lnTo>
                    <a:pt x="4" y="176"/>
                  </a:lnTo>
                  <a:lnTo>
                    <a:pt x="4" y="178"/>
                  </a:lnTo>
                  <a:lnTo>
                    <a:pt x="4" y="179"/>
                  </a:lnTo>
                  <a:lnTo>
                    <a:pt x="4" y="182"/>
                  </a:lnTo>
                  <a:lnTo>
                    <a:pt x="4" y="149"/>
                  </a:lnTo>
                  <a:lnTo>
                    <a:pt x="4" y="152"/>
                  </a:lnTo>
                  <a:lnTo>
                    <a:pt x="4" y="149"/>
                  </a:lnTo>
                  <a:lnTo>
                    <a:pt x="4" y="157"/>
                  </a:lnTo>
                  <a:lnTo>
                    <a:pt x="4" y="127"/>
                  </a:lnTo>
                  <a:lnTo>
                    <a:pt x="4" y="126"/>
                  </a:lnTo>
                  <a:lnTo>
                    <a:pt x="4" y="128"/>
                  </a:lnTo>
                  <a:lnTo>
                    <a:pt x="4" y="93"/>
                  </a:lnTo>
                  <a:lnTo>
                    <a:pt x="4" y="98"/>
                  </a:lnTo>
                  <a:lnTo>
                    <a:pt x="5" y="93"/>
                  </a:lnTo>
                  <a:lnTo>
                    <a:pt x="5" y="100"/>
                  </a:lnTo>
                  <a:lnTo>
                    <a:pt x="5" y="79"/>
                  </a:lnTo>
                  <a:lnTo>
                    <a:pt x="5" y="97"/>
                  </a:lnTo>
                  <a:lnTo>
                    <a:pt x="5" y="100"/>
                  </a:lnTo>
                  <a:lnTo>
                    <a:pt x="5" y="126"/>
                  </a:lnTo>
                  <a:lnTo>
                    <a:pt x="5" y="124"/>
                  </a:lnTo>
                  <a:lnTo>
                    <a:pt x="5" y="127"/>
                  </a:lnTo>
                  <a:lnTo>
                    <a:pt x="5" y="152"/>
                  </a:lnTo>
                  <a:lnTo>
                    <a:pt x="5" y="110"/>
                  </a:lnTo>
                  <a:lnTo>
                    <a:pt x="5" y="143"/>
                  </a:lnTo>
                  <a:lnTo>
                    <a:pt x="5" y="145"/>
                  </a:lnTo>
                  <a:lnTo>
                    <a:pt x="5" y="123"/>
                  </a:lnTo>
                  <a:lnTo>
                    <a:pt x="5" y="149"/>
                  </a:lnTo>
                  <a:lnTo>
                    <a:pt x="6" y="155"/>
                  </a:lnTo>
                  <a:lnTo>
                    <a:pt x="6" y="164"/>
                  </a:lnTo>
                  <a:lnTo>
                    <a:pt x="6" y="143"/>
                  </a:lnTo>
                  <a:lnTo>
                    <a:pt x="6" y="149"/>
                  </a:lnTo>
                  <a:lnTo>
                    <a:pt x="6" y="157"/>
                  </a:lnTo>
                  <a:lnTo>
                    <a:pt x="6" y="211"/>
                  </a:lnTo>
                  <a:lnTo>
                    <a:pt x="6" y="211"/>
                  </a:lnTo>
                  <a:lnTo>
                    <a:pt x="6" y="227"/>
                  </a:lnTo>
                  <a:lnTo>
                    <a:pt x="6" y="198"/>
                  </a:lnTo>
                  <a:lnTo>
                    <a:pt x="6" y="224"/>
                  </a:lnTo>
                  <a:lnTo>
                    <a:pt x="6" y="227"/>
                  </a:lnTo>
                  <a:lnTo>
                    <a:pt x="6" y="240"/>
                  </a:lnTo>
                  <a:lnTo>
                    <a:pt x="6" y="215"/>
                  </a:lnTo>
                  <a:lnTo>
                    <a:pt x="6" y="224"/>
                  </a:lnTo>
                  <a:lnTo>
                    <a:pt x="7" y="227"/>
                  </a:lnTo>
                  <a:lnTo>
                    <a:pt x="7" y="210"/>
                  </a:lnTo>
                  <a:lnTo>
                    <a:pt x="7" y="211"/>
                  </a:lnTo>
                  <a:lnTo>
                    <a:pt x="7" y="210"/>
                  </a:lnTo>
                  <a:lnTo>
                    <a:pt x="7" y="211"/>
                  </a:lnTo>
                  <a:lnTo>
                    <a:pt x="7" y="194"/>
                  </a:lnTo>
                  <a:lnTo>
                    <a:pt x="7" y="207"/>
                  </a:lnTo>
                  <a:lnTo>
                    <a:pt x="7" y="206"/>
                  </a:lnTo>
                  <a:lnTo>
                    <a:pt x="7" y="210"/>
                  </a:lnTo>
                  <a:lnTo>
                    <a:pt x="7" y="179"/>
                  </a:lnTo>
                  <a:lnTo>
                    <a:pt x="7" y="186"/>
                  </a:lnTo>
                  <a:lnTo>
                    <a:pt x="9" y="186"/>
                  </a:lnTo>
                  <a:lnTo>
                    <a:pt x="9" y="193"/>
                  </a:lnTo>
                  <a:lnTo>
                    <a:pt x="9" y="157"/>
                  </a:lnTo>
                  <a:lnTo>
                    <a:pt x="9" y="166"/>
                  </a:lnTo>
                  <a:lnTo>
                    <a:pt x="9" y="176"/>
                  </a:lnTo>
                  <a:lnTo>
                    <a:pt x="9" y="164"/>
                  </a:lnTo>
                  <a:lnTo>
                    <a:pt x="9" y="172"/>
                  </a:lnTo>
                  <a:lnTo>
                    <a:pt x="9" y="174"/>
                  </a:lnTo>
                  <a:lnTo>
                    <a:pt x="9" y="143"/>
                  </a:lnTo>
                  <a:lnTo>
                    <a:pt x="9" y="155"/>
                  </a:lnTo>
                  <a:lnTo>
                    <a:pt x="9" y="158"/>
                  </a:lnTo>
                  <a:lnTo>
                    <a:pt x="9" y="109"/>
                  </a:lnTo>
                  <a:lnTo>
                    <a:pt x="9" y="113"/>
                  </a:lnTo>
                  <a:lnTo>
                    <a:pt x="10" y="113"/>
                  </a:lnTo>
                  <a:lnTo>
                    <a:pt x="10" y="80"/>
                  </a:lnTo>
                  <a:lnTo>
                    <a:pt x="10" y="77"/>
                  </a:lnTo>
                  <a:lnTo>
                    <a:pt x="10" y="48"/>
                  </a:lnTo>
                  <a:lnTo>
                    <a:pt x="10" y="66"/>
                  </a:lnTo>
                  <a:lnTo>
                    <a:pt x="10" y="69"/>
                  </a:lnTo>
                  <a:lnTo>
                    <a:pt x="10" y="75"/>
                  </a:lnTo>
                  <a:lnTo>
                    <a:pt x="10" y="38"/>
                  </a:lnTo>
                  <a:lnTo>
                    <a:pt x="10" y="39"/>
                  </a:lnTo>
                  <a:lnTo>
                    <a:pt x="10" y="39"/>
                  </a:lnTo>
                  <a:lnTo>
                    <a:pt x="10" y="46"/>
                  </a:lnTo>
                  <a:lnTo>
                    <a:pt x="10" y="34"/>
                  </a:lnTo>
                  <a:lnTo>
                    <a:pt x="11" y="33"/>
                  </a:lnTo>
                  <a:lnTo>
                    <a:pt x="11" y="16"/>
                  </a:lnTo>
                  <a:lnTo>
                    <a:pt x="11" y="60"/>
                  </a:lnTo>
                  <a:lnTo>
                    <a:pt x="11" y="63"/>
                  </a:lnTo>
                  <a:lnTo>
                    <a:pt x="11" y="68"/>
                  </a:lnTo>
                  <a:lnTo>
                    <a:pt x="11" y="48"/>
                  </a:lnTo>
                  <a:lnTo>
                    <a:pt x="11" y="48"/>
                  </a:lnTo>
                  <a:lnTo>
                    <a:pt x="11" y="48"/>
                  </a:lnTo>
                  <a:lnTo>
                    <a:pt x="11" y="0"/>
                  </a:lnTo>
                  <a:lnTo>
                    <a:pt x="11" y="7"/>
                  </a:lnTo>
                  <a:lnTo>
                    <a:pt x="13" y="7"/>
                  </a:lnTo>
                  <a:lnTo>
                    <a:pt x="13" y="37"/>
                  </a:lnTo>
                  <a:lnTo>
                    <a:pt x="13" y="35"/>
                  </a:lnTo>
                  <a:lnTo>
                    <a:pt x="13" y="38"/>
                  </a:lnTo>
                  <a:lnTo>
                    <a:pt x="13" y="26"/>
                  </a:lnTo>
                  <a:lnTo>
                    <a:pt x="13" y="68"/>
                  </a:lnTo>
                  <a:lnTo>
                    <a:pt x="13" y="71"/>
                  </a:lnTo>
                  <a:lnTo>
                    <a:pt x="13" y="101"/>
                  </a:lnTo>
                  <a:lnTo>
                    <a:pt x="13" y="106"/>
                  </a:lnTo>
                  <a:lnTo>
                    <a:pt x="13" y="144"/>
                  </a:lnTo>
                  <a:lnTo>
                    <a:pt x="13" y="143"/>
                  </a:lnTo>
                  <a:lnTo>
                    <a:pt x="14" y="143"/>
                  </a:lnTo>
                  <a:lnTo>
                    <a:pt x="14" y="135"/>
                  </a:lnTo>
                  <a:lnTo>
                    <a:pt x="14" y="183"/>
                  </a:lnTo>
                  <a:lnTo>
                    <a:pt x="14" y="190"/>
                  </a:lnTo>
                  <a:lnTo>
                    <a:pt x="14" y="203"/>
                  </a:lnTo>
                  <a:lnTo>
                    <a:pt x="14" y="185"/>
                  </a:lnTo>
                  <a:lnTo>
                    <a:pt x="14" y="198"/>
                  </a:lnTo>
                  <a:lnTo>
                    <a:pt x="14" y="202"/>
                  </a:lnTo>
                  <a:lnTo>
                    <a:pt x="14" y="143"/>
                  </a:lnTo>
                  <a:lnTo>
                    <a:pt x="14" y="138"/>
                  </a:lnTo>
                  <a:lnTo>
                    <a:pt x="14" y="156"/>
                  </a:lnTo>
                  <a:lnTo>
                    <a:pt x="14" y="155"/>
                  </a:lnTo>
                  <a:lnTo>
                    <a:pt x="15" y="152"/>
                  </a:lnTo>
                  <a:lnTo>
                    <a:pt x="15" y="111"/>
                  </a:lnTo>
                  <a:lnTo>
                    <a:pt x="15" y="123"/>
                  </a:lnTo>
                  <a:lnTo>
                    <a:pt x="15" y="128"/>
                  </a:lnTo>
                  <a:lnTo>
                    <a:pt x="15" y="144"/>
                  </a:lnTo>
                  <a:lnTo>
                    <a:pt x="15" y="128"/>
                  </a:lnTo>
                  <a:lnTo>
                    <a:pt x="15" y="139"/>
                  </a:lnTo>
                  <a:lnTo>
                    <a:pt x="15" y="143"/>
                  </a:lnTo>
                  <a:lnTo>
                    <a:pt x="15" y="186"/>
                  </a:lnTo>
                  <a:lnTo>
                    <a:pt x="15" y="185"/>
                  </a:lnTo>
                  <a:lnTo>
                    <a:pt x="17" y="186"/>
                  </a:lnTo>
                  <a:lnTo>
                    <a:pt x="17" y="189"/>
                  </a:lnTo>
                  <a:lnTo>
                    <a:pt x="17" y="161"/>
                  </a:lnTo>
                  <a:lnTo>
                    <a:pt x="17" y="166"/>
                  </a:lnTo>
                  <a:lnTo>
                    <a:pt x="17" y="165"/>
                  </a:lnTo>
                  <a:lnTo>
                    <a:pt x="17" y="134"/>
                  </a:lnTo>
                  <a:lnTo>
                    <a:pt x="17" y="152"/>
                  </a:lnTo>
                  <a:lnTo>
                    <a:pt x="17" y="152"/>
                  </a:lnTo>
                  <a:lnTo>
                    <a:pt x="17" y="193"/>
                  </a:lnTo>
                  <a:lnTo>
                    <a:pt x="17" y="190"/>
                  </a:lnTo>
                  <a:lnTo>
                    <a:pt x="17" y="189"/>
                  </a:lnTo>
                  <a:lnTo>
                    <a:pt x="17" y="176"/>
                  </a:lnTo>
                  <a:lnTo>
                    <a:pt x="17" y="217"/>
                  </a:lnTo>
                  <a:lnTo>
                    <a:pt x="18" y="213"/>
                  </a:lnTo>
                  <a:lnTo>
                    <a:pt x="18" y="206"/>
                  </a:lnTo>
                  <a:lnTo>
                    <a:pt x="18" y="224"/>
                  </a:lnTo>
                  <a:lnTo>
                    <a:pt x="18" y="225"/>
                  </a:lnTo>
                  <a:lnTo>
                    <a:pt x="18" y="236"/>
                  </a:lnTo>
                  <a:lnTo>
                    <a:pt x="18" y="206"/>
                  </a:lnTo>
                  <a:lnTo>
                    <a:pt x="18" y="207"/>
                  </a:lnTo>
                  <a:lnTo>
                    <a:pt x="18" y="220"/>
                  </a:lnTo>
                  <a:lnTo>
                    <a:pt x="18" y="211"/>
                  </a:lnTo>
                  <a:lnTo>
                    <a:pt x="18" y="208"/>
                  </a:lnTo>
                  <a:lnTo>
                    <a:pt x="18" y="211"/>
                  </a:lnTo>
                  <a:lnTo>
                    <a:pt x="18" y="169"/>
                  </a:lnTo>
                  <a:lnTo>
                    <a:pt x="18" y="172"/>
                  </a:lnTo>
                  <a:lnTo>
                    <a:pt x="19" y="169"/>
                  </a:lnTo>
                  <a:lnTo>
                    <a:pt x="19" y="172"/>
                  </a:lnTo>
                  <a:lnTo>
                    <a:pt x="19" y="143"/>
                  </a:lnTo>
                  <a:lnTo>
                    <a:pt x="19" y="153"/>
                  </a:lnTo>
                  <a:lnTo>
                    <a:pt x="19" y="155"/>
                  </a:lnTo>
                  <a:lnTo>
                    <a:pt x="19" y="172"/>
                  </a:lnTo>
                  <a:lnTo>
                    <a:pt x="19" y="170"/>
                  </a:lnTo>
                  <a:lnTo>
                    <a:pt x="19" y="160"/>
                  </a:lnTo>
                  <a:lnTo>
                    <a:pt x="19" y="203"/>
                  </a:lnTo>
                  <a:lnTo>
                    <a:pt x="21" y="203"/>
                  </a:lnTo>
                  <a:lnTo>
                    <a:pt x="21" y="228"/>
                  </a:lnTo>
                  <a:lnTo>
                    <a:pt x="21" y="224"/>
                  </a:lnTo>
                  <a:lnTo>
                    <a:pt x="21" y="240"/>
                  </a:lnTo>
                  <a:lnTo>
                    <a:pt x="21" y="229"/>
                  </a:lnTo>
                  <a:lnTo>
                    <a:pt x="21" y="215"/>
                  </a:lnTo>
                  <a:lnTo>
                    <a:pt x="21" y="238"/>
                  </a:lnTo>
                  <a:lnTo>
                    <a:pt x="21" y="234"/>
                  </a:lnTo>
                  <a:lnTo>
                    <a:pt x="21" y="238"/>
                  </a:lnTo>
                  <a:lnTo>
                    <a:pt x="21" y="212"/>
                  </a:lnTo>
                  <a:lnTo>
                    <a:pt x="21" y="236"/>
                  </a:lnTo>
                  <a:lnTo>
                    <a:pt x="22" y="240"/>
                  </a:lnTo>
                  <a:lnTo>
                    <a:pt x="22" y="246"/>
                  </a:lnTo>
                  <a:lnTo>
                    <a:pt x="22" y="229"/>
                  </a:lnTo>
                  <a:lnTo>
                    <a:pt x="22" y="241"/>
                  </a:lnTo>
                  <a:lnTo>
                    <a:pt x="22" y="238"/>
                  </a:lnTo>
                  <a:lnTo>
                    <a:pt x="22" y="257"/>
                  </a:lnTo>
                  <a:lnTo>
                    <a:pt x="22" y="253"/>
                  </a:lnTo>
                  <a:lnTo>
                    <a:pt x="22" y="251"/>
                  </a:lnTo>
                  <a:lnTo>
                    <a:pt x="22" y="253"/>
                  </a:lnTo>
                  <a:lnTo>
                    <a:pt x="22" y="220"/>
                  </a:lnTo>
                  <a:lnTo>
                    <a:pt x="22" y="217"/>
                  </a:lnTo>
                  <a:lnTo>
                    <a:pt x="22" y="194"/>
                  </a:lnTo>
                  <a:lnTo>
                    <a:pt x="22" y="198"/>
                  </a:lnTo>
                  <a:lnTo>
                    <a:pt x="23" y="203"/>
                  </a:lnTo>
                  <a:lnTo>
                    <a:pt x="23" y="195"/>
                  </a:lnTo>
                  <a:lnTo>
                    <a:pt x="23" y="195"/>
                  </a:lnTo>
                  <a:lnTo>
                    <a:pt x="23" y="196"/>
                  </a:lnTo>
                  <a:lnTo>
                    <a:pt x="23" y="166"/>
                  </a:lnTo>
                  <a:lnTo>
                    <a:pt x="23" y="174"/>
                  </a:lnTo>
                  <a:lnTo>
                    <a:pt x="23" y="176"/>
                  </a:lnTo>
                  <a:lnTo>
                    <a:pt x="23" y="182"/>
                  </a:lnTo>
                  <a:lnTo>
                    <a:pt x="23" y="162"/>
                  </a:lnTo>
                  <a:lnTo>
                    <a:pt x="23" y="181"/>
                  </a:lnTo>
                  <a:lnTo>
                    <a:pt x="25" y="182"/>
                  </a:lnTo>
                  <a:lnTo>
                    <a:pt x="25" y="210"/>
                  </a:lnTo>
                  <a:lnTo>
                    <a:pt x="25" y="186"/>
                  </a:lnTo>
                  <a:lnTo>
                    <a:pt x="25" y="189"/>
                  </a:lnTo>
                  <a:lnTo>
                    <a:pt x="25" y="233"/>
                  </a:lnTo>
                  <a:lnTo>
                    <a:pt x="25" y="229"/>
                  </a:lnTo>
                  <a:lnTo>
                    <a:pt x="25" y="228"/>
                  </a:lnTo>
                  <a:lnTo>
                    <a:pt x="25" y="229"/>
                  </a:lnTo>
                  <a:lnTo>
                    <a:pt x="25" y="204"/>
                  </a:lnTo>
                  <a:lnTo>
                    <a:pt x="25" y="221"/>
                  </a:lnTo>
                  <a:lnTo>
                    <a:pt x="25" y="220"/>
                  </a:lnTo>
                  <a:lnTo>
                    <a:pt x="25" y="225"/>
                  </a:lnTo>
                  <a:lnTo>
                    <a:pt x="25" y="200"/>
                  </a:lnTo>
                  <a:lnTo>
                    <a:pt x="25" y="210"/>
                  </a:lnTo>
                  <a:lnTo>
                    <a:pt x="26" y="211"/>
                  </a:lnTo>
                  <a:lnTo>
                    <a:pt x="26" y="232"/>
                  </a:lnTo>
                  <a:lnTo>
                    <a:pt x="26" y="225"/>
                  </a:lnTo>
                  <a:lnTo>
                    <a:pt x="26" y="225"/>
                  </a:lnTo>
                  <a:lnTo>
                    <a:pt x="26" y="183"/>
                  </a:lnTo>
                  <a:lnTo>
                    <a:pt x="26" y="185"/>
                  </a:lnTo>
                  <a:lnTo>
                    <a:pt x="26" y="169"/>
                  </a:lnTo>
                  <a:lnTo>
                    <a:pt x="26" y="193"/>
                  </a:lnTo>
                  <a:lnTo>
                    <a:pt x="26" y="193"/>
                  </a:lnTo>
                  <a:lnTo>
                    <a:pt x="26" y="207"/>
                  </a:lnTo>
                  <a:lnTo>
                    <a:pt x="26" y="196"/>
                  </a:lnTo>
                  <a:lnTo>
                    <a:pt x="27" y="195"/>
                  </a:lnTo>
                  <a:lnTo>
                    <a:pt x="27" y="211"/>
                  </a:lnTo>
                  <a:lnTo>
                    <a:pt x="27" y="187"/>
                  </a:lnTo>
                  <a:lnTo>
                    <a:pt x="27" y="195"/>
                  </a:lnTo>
                  <a:lnTo>
                    <a:pt x="27" y="189"/>
                  </a:lnTo>
                  <a:lnTo>
                    <a:pt x="27" y="189"/>
                  </a:lnTo>
                  <a:lnTo>
                    <a:pt x="27" y="140"/>
                  </a:lnTo>
                  <a:lnTo>
                    <a:pt x="27" y="143"/>
                  </a:lnTo>
                  <a:lnTo>
                    <a:pt x="27" y="140"/>
                  </a:lnTo>
                  <a:lnTo>
                    <a:pt x="27" y="141"/>
                  </a:lnTo>
                  <a:lnTo>
                    <a:pt x="27" y="107"/>
                  </a:lnTo>
                  <a:lnTo>
                    <a:pt x="27" y="111"/>
                  </a:lnTo>
                  <a:lnTo>
                    <a:pt x="28" y="113"/>
                  </a:lnTo>
                  <a:lnTo>
                    <a:pt x="28" y="111"/>
                  </a:lnTo>
                  <a:lnTo>
                    <a:pt x="28" y="157"/>
                  </a:lnTo>
                  <a:lnTo>
                    <a:pt x="28" y="153"/>
                  </a:lnTo>
                  <a:lnTo>
                    <a:pt x="28" y="155"/>
                  </a:lnTo>
                  <a:lnTo>
                    <a:pt x="28" y="126"/>
                  </a:lnTo>
                  <a:lnTo>
                    <a:pt x="28" y="143"/>
                  </a:lnTo>
                  <a:lnTo>
                    <a:pt x="28" y="141"/>
                  </a:lnTo>
                  <a:lnTo>
                    <a:pt x="28" y="156"/>
                  </a:lnTo>
                  <a:lnTo>
                    <a:pt x="28" y="140"/>
                  </a:lnTo>
                  <a:lnTo>
                    <a:pt x="28" y="153"/>
                  </a:lnTo>
                  <a:lnTo>
                    <a:pt x="28" y="157"/>
                  </a:lnTo>
                  <a:lnTo>
                    <a:pt x="28" y="185"/>
                  </a:lnTo>
                  <a:lnTo>
                    <a:pt x="28" y="157"/>
                  </a:lnTo>
                  <a:lnTo>
                    <a:pt x="28" y="183"/>
                  </a:lnTo>
                  <a:lnTo>
                    <a:pt x="30" y="185"/>
                  </a:lnTo>
                  <a:lnTo>
                    <a:pt x="30" y="195"/>
                  </a:lnTo>
                  <a:lnTo>
                    <a:pt x="30" y="166"/>
                  </a:lnTo>
                  <a:lnTo>
                    <a:pt x="30" y="195"/>
                  </a:lnTo>
                  <a:lnTo>
                    <a:pt x="30" y="195"/>
                  </a:lnTo>
                  <a:lnTo>
                    <a:pt x="30" y="219"/>
                  </a:lnTo>
                  <a:lnTo>
                    <a:pt x="30" y="219"/>
                  </a:lnTo>
                  <a:lnTo>
                    <a:pt x="30" y="241"/>
                  </a:lnTo>
                  <a:lnTo>
                    <a:pt x="30" y="224"/>
                  </a:lnTo>
                  <a:lnTo>
                    <a:pt x="30" y="213"/>
                  </a:lnTo>
                  <a:lnTo>
                    <a:pt x="30" y="229"/>
                  </a:lnTo>
                  <a:lnTo>
                    <a:pt x="30" y="229"/>
                  </a:lnTo>
                  <a:lnTo>
                    <a:pt x="31" y="227"/>
                  </a:lnTo>
                  <a:lnTo>
                    <a:pt x="31" y="204"/>
                  </a:lnTo>
                  <a:lnTo>
                    <a:pt x="31" y="232"/>
                  </a:lnTo>
                  <a:lnTo>
                    <a:pt x="31" y="232"/>
                  </a:lnTo>
                  <a:lnTo>
                    <a:pt x="31" y="259"/>
                  </a:lnTo>
                  <a:lnTo>
                    <a:pt x="31" y="248"/>
                  </a:lnTo>
                  <a:lnTo>
                    <a:pt x="31" y="257"/>
                  </a:lnTo>
                  <a:lnTo>
                    <a:pt x="31" y="278"/>
                  </a:lnTo>
                  <a:lnTo>
                    <a:pt x="31" y="253"/>
                  </a:lnTo>
                  <a:lnTo>
                    <a:pt x="31" y="266"/>
                  </a:lnTo>
                  <a:lnTo>
                    <a:pt x="32" y="262"/>
                  </a:lnTo>
                  <a:lnTo>
                    <a:pt x="32" y="234"/>
                  </a:lnTo>
                  <a:lnTo>
                    <a:pt x="32" y="241"/>
                  </a:lnTo>
                  <a:lnTo>
                    <a:pt x="32" y="241"/>
                  </a:lnTo>
                  <a:lnTo>
                    <a:pt x="32" y="22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63" name="Freeform 36"/>
            <p:cNvSpPr>
              <a:spLocks/>
            </p:cNvSpPr>
            <p:nvPr/>
          </p:nvSpPr>
          <p:spPr bwMode="auto">
            <a:xfrm>
              <a:off x="5978526" y="3987801"/>
              <a:ext cx="52388" cy="577850"/>
            </a:xfrm>
            <a:custGeom>
              <a:avLst/>
              <a:gdLst>
                <a:gd name="T0" fmla="*/ 0 w 33"/>
                <a:gd name="T1" fmla="*/ 168 h 364"/>
                <a:gd name="T2" fmla="*/ 1 w 33"/>
                <a:gd name="T3" fmla="*/ 240 h 364"/>
                <a:gd name="T4" fmla="*/ 1 w 33"/>
                <a:gd name="T5" fmla="*/ 264 h 364"/>
                <a:gd name="T6" fmla="*/ 3 w 33"/>
                <a:gd name="T7" fmla="*/ 250 h 364"/>
                <a:gd name="T8" fmla="*/ 3 w 33"/>
                <a:gd name="T9" fmla="*/ 251 h 364"/>
                <a:gd name="T10" fmla="*/ 4 w 33"/>
                <a:gd name="T11" fmla="*/ 245 h 364"/>
                <a:gd name="T12" fmla="*/ 4 w 33"/>
                <a:gd name="T13" fmla="*/ 255 h 364"/>
                <a:gd name="T14" fmla="*/ 4 w 33"/>
                <a:gd name="T15" fmla="*/ 240 h 364"/>
                <a:gd name="T16" fmla="*/ 5 w 33"/>
                <a:gd name="T17" fmla="*/ 179 h 364"/>
                <a:gd name="T18" fmla="*/ 5 w 33"/>
                <a:gd name="T19" fmla="*/ 120 h 364"/>
                <a:gd name="T20" fmla="*/ 6 w 33"/>
                <a:gd name="T21" fmla="*/ 61 h 364"/>
                <a:gd name="T22" fmla="*/ 6 w 33"/>
                <a:gd name="T23" fmla="*/ 101 h 364"/>
                <a:gd name="T24" fmla="*/ 8 w 33"/>
                <a:gd name="T25" fmla="*/ 128 h 364"/>
                <a:gd name="T26" fmla="*/ 8 w 33"/>
                <a:gd name="T27" fmla="*/ 161 h 364"/>
                <a:gd name="T28" fmla="*/ 9 w 33"/>
                <a:gd name="T29" fmla="*/ 173 h 364"/>
                <a:gd name="T30" fmla="*/ 9 w 33"/>
                <a:gd name="T31" fmla="*/ 200 h 364"/>
                <a:gd name="T32" fmla="*/ 9 w 33"/>
                <a:gd name="T33" fmla="*/ 220 h 364"/>
                <a:gd name="T34" fmla="*/ 10 w 33"/>
                <a:gd name="T35" fmla="*/ 185 h 364"/>
                <a:gd name="T36" fmla="*/ 10 w 33"/>
                <a:gd name="T37" fmla="*/ 170 h 364"/>
                <a:gd name="T38" fmla="*/ 10 w 33"/>
                <a:gd name="T39" fmla="*/ 82 h 364"/>
                <a:gd name="T40" fmla="*/ 12 w 33"/>
                <a:gd name="T41" fmla="*/ 77 h 364"/>
                <a:gd name="T42" fmla="*/ 12 w 33"/>
                <a:gd name="T43" fmla="*/ 37 h 364"/>
                <a:gd name="T44" fmla="*/ 13 w 33"/>
                <a:gd name="T45" fmla="*/ 0 h 364"/>
                <a:gd name="T46" fmla="*/ 13 w 33"/>
                <a:gd name="T47" fmla="*/ 135 h 364"/>
                <a:gd name="T48" fmla="*/ 14 w 33"/>
                <a:gd name="T49" fmla="*/ 136 h 364"/>
                <a:gd name="T50" fmla="*/ 14 w 33"/>
                <a:gd name="T51" fmla="*/ 130 h 364"/>
                <a:gd name="T52" fmla="*/ 14 w 33"/>
                <a:gd name="T53" fmla="*/ 132 h 364"/>
                <a:gd name="T54" fmla="*/ 16 w 33"/>
                <a:gd name="T55" fmla="*/ 71 h 364"/>
                <a:gd name="T56" fmla="*/ 16 w 33"/>
                <a:gd name="T57" fmla="*/ 67 h 364"/>
                <a:gd name="T58" fmla="*/ 17 w 33"/>
                <a:gd name="T59" fmla="*/ 60 h 364"/>
                <a:gd name="T60" fmla="*/ 17 w 33"/>
                <a:gd name="T61" fmla="*/ 107 h 364"/>
                <a:gd name="T62" fmla="*/ 18 w 33"/>
                <a:gd name="T63" fmla="*/ 111 h 364"/>
                <a:gd name="T64" fmla="*/ 18 w 33"/>
                <a:gd name="T65" fmla="*/ 137 h 364"/>
                <a:gd name="T66" fmla="*/ 18 w 33"/>
                <a:gd name="T67" fmla="*/ 139 h 364"/>
                <a:gd name="T68" fmla="*/ 20 w 33"/>
                <a:gd name="T69" fmla="*/ 169 h 364"/>
                <a:gd name="T70" fmla="*/ 20 w 33"/>
                <a:gd name="T71" fmla="*/ 105 h 364"/>
                <a:gd name="T72" fmla="*/ 21 w 33"/>
                <a:gd name="T73" fmla="*/ 139 h 364"/>
                <a:gd name="T74" fmla="*/ 21 w 33"/>
                <a:gd name="T75" fmla="*/ 170 h 364"/>
                <a:gd name="T76" fmla="*/ 21 w 33"/>
                <a:gd name="T77" fmla="*/ 191 h 364"/>
                <a:gd name="T78" fmla="*/ 22 w 33"/>
                <a:gd name="T79" fmla="*/ 187 h 364"/>
                <a:gd name="T80" fmla="*/ 22 w 33"/>
                <a:gd name="T81" fmla="*/ 161 h 364"/>
                <a:gd name="T82" fmla="*/ 23 w 33"/>
                <a:gd name="T83" fmla="*/ 190 h 364"/>
                <a:gd name="T84" fmla="*/ 23 w 33"/>
                <a:gd name="T85" fmla="*/ 251 h 364"/>
                <a:gd name="T86" fmla="*/ 25 w 33"/>
                <a:gd name="T87" fmla="*/ 258 h 364"/>
                <a:gd name="T88" fmla="*/ 25 w 33"/>
                <a:gd name="T89" fmla="*/ 230 h 364"/>
                <a:gd name="T90" fmla="*/ 25 w 33"/>
                <a:gd name="T91" fmla="*/ 226 h 364"/>
                <a:gd name="T92" fmla="*/ 26 w 33"/>
                <a:gd name="T93" fmla="*/ 228 h 364"/>
                <a:gd name="T94" fmla="*/ 26 w 33"/>
                <a:gd name="T95" fmla="*/ 204 h 364"/>
                <a:gd name="T96" fmla="*/ 26 w 33"/>
                <a:gd name="T97" fmla="*/ 242 h 364"/>
                <a:gd name="T98" fmla="*/ 27 w 33"/>
                <a:gd name="T99" fmla="*/ 271 h 364"/>
                <a:gd name="T100" fmla="*/ 27 w 33"/>
                <a:gd name="T101" fmla="*/ 284 h 364"/>
                <a:gd name="T102" fmla="*/ 29 w 33"/>
                <a:gd name="T103" fmla="*/ 274 h 364"/>
                <a:gd name="T104" fmla="*/ 29 w 33"/>
                <a:gd name="T105" fmla="*/ 272 h 364"/>
                <a:gd name="T106" fmla="*/ 29 w 33"/>
                <a:gd name="T107" fmla="*/ 268 h 364"/>
                <a:gd name="T108" fmla="*/ 30 w 33"/>
                <a:gd name="T109" fmla="*/ 310 h 364"/>
                <a:gd name="T110" fmla="*/ 30 w 33"/>
                <a:gd name="T111" fmla="*/ 348 h 364"/>
                <a:gd name="T112" fmla="*/ 31 w 33"/>
                <a:gd name="T113" fmla="*/ 319 h 364"/>
                <a:gd name="T114" fmla="*/ 31 w 33"/>
                <a:gd name="T115" fmla="*/ 344 h 364"/>
                <a:gd name="T116" fmla="*/ 33 w 33"/>
                <a:gd name="T117" fmla="*/ 297 h 364"/>
                <a:gd name="T118" fmla="*/ 33 w 33"/>
                <a:gd name="T119" fmla="*/ 33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64">
                  <a:moveTo>
                    <a:pt x="0" y="215"/>
                  </a:moveTo>
                  <a:lnTo>
                    <a:pt x="0" y="182"/>
                  </a:lnTo>
                  <a:lnTo>
                    <a:pt x="0" y="182"/>
                  </a:lnTo>
                  <a:lnTo>
                    <a:pt x="0" y="187"/>
                  </a:lnTo>
                  <a:lnTo>
                    <a:pt x="0" y="168"/>
                  </a:lnTo>
                  <a:lnTo>
                    <a:pt x="1" y="157"/>
                  </a:lnTo>
                  <a:lnTo>
                    <a:pt x="1" y="215"/>
                  </a:lnTo>
                  <a:lnTo>
                    <a:pt x="1" y="211"/>
                  </a:lnTo>
                  <a:lnTo>
                    <a:pt x="1" y="234"/>
                  </a:lnTo>
                  <a:lnTo>
                    <a:pt x="1" y="240"/>
                  </a:lnTo>
                  <a:lnTo>
                    <a:pt x="1" y="254"/>
                  </a:lnTo>
                  <a:lnTo>
                    <a:pt x="1" y="238"/>
                  </a:lnTo>
                  <a:lnTo>
                    <a:pt x="1" y="251"/>
                  </a:lnTo>
                  <a:lnTo>
                    <a:pt x="1" y="258"/>
                  </a:lnTo>
                  <a:lnTo>
                    <a:pt x="1" y="264"/>
                  </a:lnTo>
                  <a:lnTo>
                    <a:pt x="1" y="254"/>
                  </a:lnTo>
                  <a:lnTo>
                    <a:pt x="1" y="257"/>
                  </a:lnTo>
                  <a:lnTo>
                    <a:pt x="3" y="260"/>
                  </a:lnTo>
                  <a:lnTo>
                    <a:pt x="3" y="236"/>
                  </a:lnTo>
                  <a:lnTo>
                    <a:pt x="3" y="250"/>
                  </a:lnTo>
                  <a:lnTo>
                    <a:pt x="3" y="247"/>
                  </a:lnTo>
                  <a:lnTo>
                    <a:pt x="3" y="259"/>
                  </a:lnTo>
                  <a:lnTo>
                    <a:pt x="3" y="236"/>
                  </a:lnTo>
                  <a:lnTo>
                    <a:pt x="3" y="251"/>
                  </a:lnTo>
                  <a:lnTo>
                    <a:pt x="3" y="251"/>
                  </a:lnTo>
                  <a:lnTo>
                    <a:pt x="3" y="262"/>
                  </a:lnTo>
                  <a:lnTo>
                    <a:pt x="3" y="247"/>
                  </a:lnTo>
                  <a:lnTo>
                    <a:pt x="3" y="260"/>
                  </a:lnTo>
                  <a:lnTo>
                    <a:pt x="4" y="259"/>
                  </a:lnTo>
                  <a:lnTo>
                    <a:pt x="4" y="245"/>
                  </a:lnTo>
                  <a:lnTo>
                    <a:pt x="4" y="262"/>
                  </a:lnTo>
                  <a:lnTo>
                    <a:pt x="4" y="259"/>
                  </a:lnTo>
                  <a:lnTo>
                    <a:pt x="4" y="260"/>
                  </a:lnTo>
                  <a:lnTo>
                    <a:pt x="4" y="245"/>
                  </a:lnTo>
                  <a:lnTo>
                    <a:pt x="4" y="255"/>
                  </a:lnTo>
                  <a:lnTo>
                    <a:pt x="4" y="254"/>
                  </a:lnTo>
                  <a:lnTo>
                    <a:pt x="4" y="255"/>
                  </a:lnTo>
                  <a:lnTo>
                    <a:pt x="4" y="236"/>
                  </a:lnTo>
                  <a:lnTo>
                    <a:pt x="4" y="240"/>
                  </a:lnTo>
                  <a:lnTo>
                    <a:pt x="4" y="240"/>
                  </a:lnTo>
                  <a:lnTo>
                    <a:pt x="4" y="246"/>
                  </a:lnTo>
                  <a:lnTo>
                    <a:pt x="4" y="215"/>
                  </a:lnTo>
                  <a:lnTo>
                    <a:pt x="5" y="211"/>
                  </a:lnTo>
                  <a:lnTo>
                    <a:pt x="5" y="178"/>
                  </a:lnTo>
                  <a:lnTo>
                    <a:pt x="5" y="179"/>
                  </a:lnTo>
                  <a:lnTo>
                    <a:pt x="5" y="182"/>
                  </a:lnTo>
                  <a:lnTo>
                    <a:pt x="5" y="165"/>
                  </a:lnTo>
                  <a:lnTo>
                    <a:pt x="5" y="162"/>
                  </a:lnTo>
                  <a:lnTo>
                    <a:pt x="5" y="118"/>
                  </a:lnTo>
                  <a:lnTo>
                    <a:pt x="5" y="120"/>
                  </a:lnTo>
                  <a:lnTo>
                    <a:pt x="5" y="115"/>
                  </a:lnTo>
                  <a:lnTo>
                    <a:pt x="5" y="92"/>
                  </a:lnTo>
                  <a:lnTo>
                    <a:pt x="5" y="110"/>
                  </a:lnTo>
                  <a:lnTo>
                    <a:pt x="6" y="105"/>
                  </a:lnTo>
                  <a:lnTo>
                    <a:pt x="6" y="61"/>
                  </a:lnTo>
                  <a:lnTo>
                    <a:pt x="6" y="75"/>
                  </a:lnTo>
                  <a:lnTo>
                    <a:pt x="6" y="72"/>
                  </a:lnTo>
                  <a:lnTo>
                    <a:pt x="6" y="103"/>
                  </a:lnTo>
                  <a:lnTo>
                    <a:pt x="6" y="102"/>
                  </a:lnTo>
                  <a:lnTo>
                    <a:pt x="6" y="101"/>
                  </a:lnTo>
                  <a:lnTo>
                    <a:pt x="6" y="93"/>
                  </a:lnTo>
                  <a:lnTo>
                    <a:pt x="6" y="118"/>
                  </a:lnTo>
                  <a:lnTo>
                    <a:pt x="8" y="119"/>
                  </a:lnTo>
                  <a:lnTo>
                    <a:pt x="8" y="106"/>
                  </a:lnTo>
                  <a:lnTo>
                    <a:pt x="8" y="128"/>
                  </a:lnTo>
                  <a:lnTo>
                    <a:pt x="8" y="130"/>
                  </a:lnTo>
                  <a:lnTo>
                    <a:pt x="8" y="148"/>
                  </a:lnTo>
                  <a:lnTo>
                    <a:pt x="8" y="137"/>
                  </a:lnTo>
                  <a:lnTo>
                    <a:pt x="8" y="141"/>
                  </a:lnTo>
                  <a:lnTo>
                    <a:pt x="8" y="161"/>
                  </a:lnTo>
                  <a:lnTo>
                    <a:pt x="8" y="158"/>
                  </a:lnTo>
                  <a:lnTo>
                    <a:pt x="8" y="154"/>
                  </a:lnTo>
                  <a:lnTo>
                    <a:pt x="8" y="144"/>
                  </a:lnTo>
                  <a:lnTo>
                    <a:pt x="8" y="175"/>
                  </a:lnTo>
                  <a:lnTo>
                    <a:pt x="9" y="173"/>
                  </a:lnTo>
                  <a:lnTo>
                    <a:pt x="9" y="204"/>
                  </a:lnTo>
                  <a:lnTo>
                    <a:pt x="9" y="202"/>
                  </a:lnTo>
                  <a:lnTo>
                    <a:pt x="9" y="203"/>
                  </a:lnTo>
                  <a:lnTo>
                    <a:pt x="9" y="223"/>
                  </a:lnTo>
                  <a:lnTo>
                    <a:pt x="9" y="200"/>
                  </a:lnTo>
                  <a:lnTo>
                    <a:pt x="9" y="220"/>
                  </a:lnTo>
                  <a:lnTo>
                    <a:pt x="9" y="219"/>
                  </a:lnTo>
                  <a:lnTo>
                    <a:pt x="9" y="233"/>
                  </a:lnTo>
                  <a:lnTo>
                    <a:pt x="9" y="209"/>
                  </a:lnTo>
                  <a:lnTo>
                    <a:pt x="9" y="220"/>
                  </a:lnTo>
                  <a:lnTo>
                    <a:pt x="9" y="220"/>
                  </a:lnTo>
                  <a:lnTo>
                    <a:pt x="9" y="173"/>
                  </a:lnTo>
                  <a:lnTo>
                    <a:pt x="9" y="182"/>
                  </a:lnTo>
                  <a:lnTo>
                    <a:pt x="10" y="178"/>
                  </a:lnTo>
                  <a:lnTo>
                    <a:pt x="10" y="185"/>
                  </a:lnTo>
                  <a:lnTo>
                    <a:pt x="10" y="173"/>
                  </a:lnTo>
                  <a:lnTo>
                    <a:pt x="10" y="175"/>
                  </a:lnTo>
                  <a:lnTo>
                    <a:pt x="10" y="185"/>
                  </a:lnTo>
                  <a:lnTo>
                    <a:pt x="10" y="173"/>
                  </a:lnTo>
                  <a:lnTo>
                    <a:pt x="10" y="170"/>
                  </a:lnTo>
                  <a:lnTo>
                    <a:pt x="10" y="171"/>
                  </a:lnTo>
                  <a:lnTo>
                    <a:pt x="10" y="111"/>
                  </a:lnTo>
                  <a:lnTo>
                    <a:pt x="10" y="110"/>
                  </a:lnTo>
                  <a:lnTo>
                    <a:pt x="10" y="113"/>
                  </a:lnTo>
                  <a:lnTo>
                    <a:pt x="10" y="82"/>
                  </a:lnTo>
                  <a:lnTo>
                    <a:pt x="10" y="94"/>
                  </a:lnTo>
                  <a:lnTo>
                    <a:pt x="12" y="94"/>
                  </a:lnTo>
                  <a:lnTo>
                    <a:pt x="12" y="103"/>
                  </a:lnTo>
                  <a:lnTo>
                    <a:pt x="12" y="78"/>
                  </a:lnTo>
                  <a:lnTo>
                    <a:pt x="12" y="77"/>
                  </a:lnTo>
                  <a:lnTo>
                    <a:pt x="12" y="46"/>
                  </a:lnTo>
                  <a:lnTo>
                    <a:pt x="12" y="52"/>
                  </a:lnTo>
                  <a:lnTo>
                    <a:pt x="12" y="55"/>
                  </a:lnTo>
                  <a:lnTo>
                    <a:pt x="12" y="33"/>
                  </a:lnTo>
                  <a:lnTo>
                    <a:pt x="12" y="37"/>
                  </a:lnTo>
                  <a:lnTo>
                    <a:pt x="13" y="35"/>
                  </a:lnTo>
                  <a:lnTo>
                    <a:pt x="13" y="35"/>
                  </a:lnTo>
                  <a:lnTo>
                    <a:pt x="13" y="10"/>
                  </a:lnTo>
                  <a:lnTo>
                    <a:pt x="13" y="14"/>
                  </a:lnTo>
                  <a:lnTo>
                    <a:pt x="13" y="0"/>
                  </a:lnTo>
                  <a:lnTo>
                    <a:pt x="13" y="42"/>
                  </a:lnTo>
                  <a:lnTo>
                    <a:pt x="13" y="51"/>
                  </a:lnTo>
                  <a:lnTo>
                    <a:pt x="13" y="85"/>
                  </a:lnTo>
                  <a:lnTo>
                    <a:pt x="13" y="90"/>
                  </a:lnTo>
                  <a:lnTo>
                    <a:pt x="13" y="135"/>
                  </a:lnTo>
                  <a:lnTo>
                    <a:pt x="13" y="128"/>
                  </a:lnTo>
                  <a:lnTo>
                    <a:pt x="14" y="131"/>
                  </a:lnTo>
                  <a:lnTo>
                    <a:pt x="14" y="143"/>
                  </a:lnTo>
                  <a:lnTo>
                    <a:pt x="14" y="126"/>
                  </a:lnTo>
                  <a:lnTo>
                    <a:pt x="14" y="136"/>
                  </a:lnTo>
                  <a:lnTo>
                    <a:pt x="14" y="132"/>
                  </a:lnTo>
                  <a:lnTo>
                    <a:pt x="14" y="135"/>
                  </a:lnTo>
                  <a:lnTo>
                    <a:pt x="14" y="118"/>
                  </a:lnTo>
                  <a:lnTo>
                    <a:pt x="14" y="127"/>
                  </a:lnTo>
                  <a:lnTo>
                    <a:pt x="14" y="130"/>
                  </a:lnTo>
                  <a:lnTo>
                    <a:pt x="14" y="135"/>
                  </a:lnTo>
                  <a:lnTo>
                    <a:pt x="14" y="119"/>
                  </a:lnTo>
                  <a:lnTo>
                    <a:pt x="14" y="130"/>
                  </a:lnTo>
                  <a:lnTo>
                    <a:pt x="14" y="130"/>
                  </a:lnTo>
                  <a:lnTo>
                    <a:pt x="14" y="132"/>
                  </a:lnTo>
                  <a:lnTo>
                    <a:pt x="14" y="98"/>
                  </a:lnTo>
                  <a:lnTo>
                    <a:pt x="16" y="95"/>
                  </a:lnTo>
                  <a:lnTo>
                    <a:pt x="16" y="69"/>
                  </a:lnTo>
                  <a:lnTo>
                    <a:pt x="16" y="72"/>
                  </a:lnTo>
                  <a:lnTo>
                    <a:pt x="16" y="71"/>
                  </a:lnTo>
                  <a:lnTo>
                    <a:pt x="16" y="55"/>
                  </a:lnTo>
                  <a:lnTo>
                    <a:pt x="16" y="76"/>
                  </a:lnTo>
                  <a:lnTo>
                    <a:pt x="16" y="77"/>
                  </a:lnTo>
                  <a:lnTo>
                    <a:pt x="16" y="94"/>
                  </a:lnTo>
                  <a:lnTo>
                    <a:pt x="16" y="67"/>
                  </a:lnTo>
                  <a:lnTo>
                    <a:pt x="17" y="69"/>
                  </a:lnTo>
                  <a:lnTo>
                    <a:pt x="17" y="89"/>
                  </a:lnTo>
                  <a:lnTo>
                    <a:pt x="17" y="85"/>
                  </a:lnTo>
                  <a:lnTo>
                    <a:pt x="17" y="88"/>
                  </a:lnTo>
                  <a:lnTo>
                    <a:pt x="17" y="60"/>
                  </a:lnTo>
                  <a:lnTo>
                    <a:pt x="17" y="86"/>
                  </a:lnTo>
                  <a:lnTo>
                    <a:pt x="17" y="88"/>
                  </a:lnTo>
                  <a:lnTo>
                    <a:pt x="17" y="113"/>
                  </a:lnTo>
                  <a:lnTo>
                    <a:pt x="17" y="103"/>
                  </a:lnTo>
                  <a:lnTo>
                    <a:pt x="17" y="107"/>
                  </a:lnTo>
                  <a:lnTo>
                    <a:pt x="17" y="106"/>
                  </a:lnTo>
                  <a:lnTo>
                    <a:pt x="17" y="130"/>
                  </a:lnTo>
                  <a:lnTo>
                    <a:pt x="18" y="127"/>
                  </a:lnTo>
                  <a:lnTo>
                    <a:pt x="18" y="136"/>
                  </a:lnTo>
                  <a:lnTo>
                    <a:pt x="18" y="111"/>
                  </a:lnTo>
                  <a:lnTo>
                    <a:pt x="18" y="136"/>
                  </a:lnTo>
                  <a:lnTo>
                    <a:pt x="18" y="135"/>
                  </a:lnTo>
                  <a:lnTo>
                    <a:pt x="18" y="139"/>
                  </a:lnTo>
                  <a:lnTo>
                    <a:pt x="18" y="122"/>
                  </a:lnTo>
                  <a:lnTo>
                    <a:pt x="18" y="137"/>
                  </a:lnTo>
                  <a:lnTo>
                    <a:pt x="18" y="139"/>
                  </a:lnTo>
                  <a:lnTo>
                    <a:pt x="18" y="158"/>
                  </a:lnTo>
                  <a:lnTo>
                    <a:pt x="18" y="156"/>
                  </a:lnTo>
                  <a:lnTo>
                    <a:pt x="18" y="156"/>
                  </a:lnTo>
                  <a:lnTo>
                    <a:pt x="18" y="139"/>
                  </a:lnTo>
                  <a:lnTo>
                    <a:pt x="18" y="187"/>
                  </a:lnTo>
                  <a:lnTo>
                    <a:pt x="20" y="192"/>
                  </a:lnTo>
                  <a:lnTo>
                    <a:pt x="20" y="195"/>
                  </a:lnTo>
                  <a:lnTo>
                    <a:pt x="20" y="165"/>
                  </a:lnTo>
                  <a:lnTo>
                    <a:pt x="20" y="169"/>
                  </a:lnTo>
                  <a:lnTo>
                    <a:pt x="20" y="169"/>
                  </a:lnTo>
                  <a:lnTo>
                    <a:pt x="20" y="170"/>
                  </a:lnTo>
                  <a:lnTo>
                    <a:pt x="20" y="105"/>
                  </a:lnTo>
                  <a:lnTo>
                    <a:pt x="20" y="107"/>
                  </a:lnTo>
                  <a:lnTo>
                    <a:pt x="20" y="105"/>
                  </a:lnTo>
                  <a:lnTo>
                    <a:pt x="20" y="127"/>
                  </a:lnTo>
                  <a:lnTo>
                    <a:pt x="21" y="122"/>
                  </a:lnTo>
                  <a:lnTo>
                    <a:pt x="21" y="101"/>
                  </a:lnTo>
                  <a:lnTo>
                    <a:pt x="21" y="141"/>
                  </a:lnTo>
                  <a:lnTo>
                    <a:pt x="21" y="139"/>
                  </a:lnTo>
                  <a:lnTo>
                    <a:pt x="21" y="150"/>
                  </a:lnTo>
                  <a:lnTo>
                    <a:pt x="21" y="132"/>
                  </a:lnTo>
                  <a:lnTo>
                    <a:pt x="21" y="147"/>
                  </a:lnTo>
                  <a:lnTo>
                    <a:pt x="21" y="153"/>
                  </a:lnTo>
                  <a:lnTo>
                    <a:pt x="21" y="170"/>
                  </a:lnTo>
                  <a:lnTo>
                    <a:pt x="21" y="153"/>
                  </a:lnTo>
                  <a:lnTo>
                    <a:pt x="21" y="165"/>
                  </a:lnTo>
                  <a:lnTo>
                    <a:pt x="21" y="165"/>
                  </a:lnTo>
                  <a:lnTo>
                    <a:pt x="21" y="148"/>
                  </a:lnTo>
                  <a:lnTo>
                    <a:pt x="21" y="191"/>
                  </a:lnTo>
                  <a:lnTo>
                    <a:pt x="22" y="190"/>
                  </a:lnTo>
                  <a:lnTo>
                    <a:pt x="22" y="196"/>
                  </a:lnTo>
                  <a:lnTo>
                    <a:pt x="22" y="171"/>
                  </a:lnTo>
                  <a:lnTo>
                    <a:pt x="22" y="185"/>
                  </a:lnTo>
                  <a:lnTo>
                    <a:pt x="22" y="187"/>
                  </a:lnTo>
                  <a:lnTo>
                    <a:pt x="22" y="198"/>
                  </a:lnTo>
                  <a:lnTo>
                    <a:pt x="22" y="173"/>
                  </a:lnTo>
                  <a:lnTo>
                    <a:pt x="22" y="164"/>
                  </a:lnTo>
                  <a:lnTo>
                    <a:pt x="22" y="168"/>
                  </a:lnTo>
                  <a:lnTo>
                    <a:pt x="22" y="161"/>
                  </a:lnTo>
                  <a:lnTo>
                    <a:pt x="22" y="162"/>
                  </a:lnTo>
                  <a:lnTo>
                    <a:pt x="22" y="166"/>
                  </a:lnTo>
                  <a:lnTo>
                    <a:pt x="22" y="147"/>
                  </a:lnTo>
                  <a:lnTo>
                    <a:pt x="22" y="187"/>
                  </a:lnTo>
                  <a:lnTo>
                    <a:pt x="23" y="190"/>
                  </a:lnTo>
                  <a:lnTo>
                    <a:pt x="23" y="223"/>
                  </a:lnTo>
                  <a:lnTo>
                    <a:pt x="23" y="219"/>
                  </a:lnTo>
                  <a:lnTo>
                    <a:pt x="23" y="221"/>
                  </a:lnTo>
                  <a:lnTo>
                    <a:pt x="23" y="253"/>
                  </a:lnTo>
                  <a:lnTo>
                    <a:pt x="23" y="251"/>
                  </a:lnTo>
                  <a:lnTo>
                    <a:pt x="23" y="255"/>
                  </a:lnTo>
                  <a:lnTo>
                    <a:pt x="23" y="233"/>
                  </a:lnTo>
                  <a:lnTo>
                    <a:pt x="23" y="257"/>
                  </a:lnTo>
                  <a:lnTo>
                    <a:pt x="25" y="254"/>
                  </a:lnTo>
                  <a:lnTo>
                    <a:pt x="25" y="258"/>
                  </a:lnTo>
                  <a:lnTo>
                    <a:pt x="25" y="215"/>
                  </a:lnTo>
                  <a:lnTo>
                    <a:pt x="25" y="223"/>
                  </a:lnTo>
                  <a:lnTo>
                    <a:pt x="25" y="217"/>
                  </a:lnTo>
                  <a:lnTo>
                    <a:pt x="25" y="232"/>
                  </a:lnTo>
                  <a:lnTo>
                    <a:pt x="25" y="230"/>
                  </a:lnTo>
                  <a:lnTo>
                    <a:pt x="25" y="228"/>
                  </a:lnTo>
                  <a:lnTo>
                    <a:pt x="25" y="230"/>
                  </a:lnTo>
                  <a:lnTo>
                    <a:pt x="25" y="212"/>
                  </a:lnTo>
                  <a:lnTo>
                    <a:pt x="25" y="226"/>
                  </a:lnTo>
                  <a:lnTo>
                    <a:pt x="25" y="226"/>
                  </a:lnTo>
                  <a:lnTo>
                    <a:pt x="25" y="236"/>
                  </a:lnTo>
                  <a:lnTo>
                    <a:pt x="25" y="213"/>
                  </a:lnTo>
                  <a:lnTo>
                    <a:pt x="25" y="221"/>
                  </a:lnTo>
                  <a:lnTo>
                    <a:pt x="26" y="223"/>
                  </a:lnTo>
                  <a:lnTo>
                    <a:pt x="26" y="228"/>
                  </a:lnTo>
                  <a:lnTo>
                    <a:pt x="26" y="198"/>
                  </a:lnTo>
                  <a:lnTo>
                    <a:pt x="26" y="202"/>
                  </a:lnTo>
                  <a:lnTo>
                    <a:pt x="26" y="209"/>
                  </a:lnTo>
                  <a:lnTo>
                    <a:pt x="26" y="205"/>
                  </a:lnTo>
                  <a:lnTo>
                    <a:pt x="26" y="204"/>
                  </a:lnTo>
                  <a:lnTo>
                    <a:pt x="26" y="187"/>
                  </a:lnTo>
                  <a:lnTo>
                    <a:pt x="26" y="223"/>
                  </a:lnTo>
                  <a:lnTo>
                    <a:pt x="26" y="225"/>
                  </a:lnTo>
                  <a:lnTo>
                    <a:pt x="26" y="247"/>
                  </a:lnTo>
                  <a:lnTo>
                    <a:pt x="26" y="242"/>
                  </a:lnTo>
                  <a:lnTo>
                    <a:pt x="27" y="245"/>
                  </a:lnTo>
                  <a:lnTo>
                    <a:pt x="27" y="271"/>
                  </a:lnTo>
                  <a:lnTo>
                    <a:pt x="27" y="243"/>
                  </a:lnTo>
                  <a:lnTo>
                    <a:pt x="27" y="270"/>
                  </a:lnTo>
                  <a:lnTo>
                    <a:pt x="27" y="271"/>
                  </a:lnTo>
                  <a:lnTo>
                    <a:pt x="27" y="284"/>
                  </a:lnTo>
                  <a:lnTo>
                    <a:pt x="27" y="253"/>
                  </a:lnTo>
                  <a:lnTo>
                    <a:pt x="27" y="283"/>
                  </a:lnTo>
                  <a:lnTo>
                    <a:pt x="27" y="281"/>
                  </a:lnTo>
                  <a:lnTo>
                    <a:pt x="27" y="284"/>
                  </a:lnTo>
                  <a:lnTo>
                    <a:pt x="27" y="259"/>
                  </a:lnTo>
                  <a:lnTo>
                    <a:pt x="27" y="274"/>
                  </a:lnTo>
                  <a:lnTo>
                    <a:pt x="29" y="276"/>
                  </a:lnTo>
                  <a:lnTo>
                    <a:pt x="29" y="293"/>
                  </a:lnTo>
                  <a:lnTo>
                    <a:pt x="29" y="274"/>
                  </a:lnTo>
                  <a:lnTo>
                    <a:pt x="29" y="283"/>
                  </a:lnTo>
                  <a:lnTo>
                    <a:pt x="29" y="281"/>
                  </a:lnTo>
                  <a:lnTo>
                    <a:pt x="29" y="268"/>
                  </a:lnTo>
                  <a:lnTo>
                    <a:pt x="29" y="272"/>
                  </a:lnTo>
                  <a:lnTo>
                    <a:pt x="29" y="272"/>
                  </a:lnTo>
                  <a:lnTo>
                    <a:pt x="29" y="262"/>
                  </a:lnTo>
                  <a:lnTo>
                    <a:pt x="29" y="292"/>
                  </a:lnTo>
                  <a:lnTo>
                    <a:pt x="29" y="288"/>
                  </a:lnTo>
                  <a:lnTo>
                    <a:pt x="29" y="297"/>
                  </a:lnTo>
                  <a:lnTo>
                    <a:pt x="29" y="268"/>
                  </a:lnTo>
                  <a:lnTo>
                    <a:pt x="29" y="276"/>
                  </a:lnTo>
                  <a:lnTo>
                    <a:pt x="30" y="276"/>
                  </a:lnTo>
                  <a:lnTo>
                    <a:pt x="30" y="313"/>
                  </a:lnTo>
                  <a:lnTo>
                    <a:pt x="30" y="312"/>
                  </a:lnTo>
                  <a:lnTo>
                    <a:pt x="30" y="310"/>
                  </a:lnTo>
                  <a:lnTo>
                    <a:pt x="30" y="293"/>
                  </a:lnTo>
                  <a:lnTo>
                    <a:pt x="30" y="331"/>
                  </a:lnTo>
                  <a:lnTo>
                    <a:pt x="30" y="334"/>
                  </a:lnTo>
                  <a:lnTo>
                    <a:pt x="30" y="348"/>
                  </a:lnTo>
                  <a:lnTo>
                    <a:pt x="30" y="348"/>
                  </a:lnTo>
                  <a:lnTo>
                    <a:pt x="30" y="364"/>
                  </a:lnTo>
                  <a:lnTo>
                    <a:pt x="30" y="342"/>
                  </a:lnTo>
                  <a:lnTo>
                    <a:pt x="31" y="339"/>
                  </a:lnTo>
                  <a:lnTo>
                    <a:pt x="31" y="340"/>
                  </a:lnTo>
                  <a:lnTo>
                    <a:pt x="31" y="319"/>
                  </a:lnTo>
                  <a:lnTo>
                    <a:pt x="31" y="336"/>
                  </a:lnTo>
                  <a:lnTo>
                    <a:pt x="31" y="343"/>
                  </a:lnTo>
                  <a:lnTo>
                    <a:pt x="31" y="331"/>
                  </a:lnTo>
                  <a:lnTo>
                    <a:pt x="31" y="347"/>
                  </a:lnTo>
                  <a:lnTo>
                    <a:pt x="31" y="344"/>
                  </a:lnTo>
                  <a:lnTo>
                    <a:pt x="31" y="352"/>
                  </a:lnTo>
                  <a:lnTo>
                    <a:pt x="31" y="323"/>
                  </a:lnTo>
                  <a:lnTo>
                    <a:pt x="33" y="310"/>
                  </a:lnTo>
                  <a:lnTo>
                    <a:pt x="33" y="326"/>
                  </a:lnTo>
                  <a:lnTo>
                    <a:pt x="33" y="297"/>
                  </a:lnTo>
                  <a:lnTo>
                    <a:pt x="33" y="322"/>
                  </a:lnTo>
                  <a:lnTo>
                    <a:pt x="33" y="323"/>
                  </a:lnTo>
                  <a:lnTo>
                    <a:pt x="33" y="335"/>
                  </a:lnTo>
                  <a:lnTo>
                    <a:pt x="33" y="308"/>
                  </a:lnTo>
                  <a:lnTo>
                    <a:pt x="33" y="33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64" name="Freeform 37"/>
            <p:cNvSpPr>
              <a:spLocks/>
            </p:cNvSpPr>
            <p:nvPr/>
          </p:nvSpPr>
          <p:spPr bwMode="auto">
            <a:xfrm>
              <a:off x="5926138" y="3875088"/>
              <a:ext cx="52388" cy="501650"/>
            </a:xfrm>
            <a:custGeom>
              <a:avLst/>
              <a:gdLst>
                <a:gd name="T0" fmla="*/ 0 w 33"/>
                <a:gd name="T1" fmla="*/ 165 h 316"/>
                <a:gd name="T2" fmla="*/ 1 w 33"/>
                <a:gd name="T3" fmla="*/ 253 h 316"/>
                <a:gd name="T4" fmla="*/ 1 w 33"/>
                <a:gd name="T5" fmla="*/ 212 h 316"/>
                <a:gd name="T6" fmla="*/ 1 w 33"/>
                <a:gd name="T7" fmla="*/ 259 h 316"/>
                <a:gd name="T8" fmla="*/ 3 w 33"/>
                <a:gd name="T9" fmla="*/ 276 h 316"/>
                <a:gd name="T10" fmla="*/ 3 w 33"/>
                <a:gd name="T11" fmla="*/ 225 h 316"/>
                <a:gd name="T12" fmla="*/ 4 w 33"/>
                <a:gd name="T13" fmla="*/ 135 h 316"/>
                <a:gd name="T14" fmla="*/ 4 w 33"/>
                <a:gd name="T15" fmla="*/ 74 h 316"/>
                <a:gd name="T16" fmla="*/ 5 w 33"/>
                <a:gd name="T17" fmla="*/ 0 h 316"/>
                <a:gd name="T18" fmla="*/ 5 w 33"/>
                <a:gd name="T19" fmla="*/ 117 h 316"/>
                <a:gd name="T20" fmla="*/ 7 w 33"/>
                <a:gd name="T21" fmla="*/ 119 h 316"/>
                <a:gd name="T22" fmla="*/ 7 w 33"/>
                <a:gd name="T23" fmla="*/ 118 h 316"/>
                <a:gd name="T24" fmla="*/ 8 w 33"/>
                <a:gd name="T25" fmla="*/ 129 h 316"/>
                <a:gd name="T26" fmla="*/ 8 w 33"/>
                <a:gd name="T27" fmla="*/ 134 h 316"/>
                <a:gd name="T28" fmla="*/ 8 w 33"/>
                <a:gd name="T29" fmla="*/ 164 h 316"/>
                <a:gd name="T30" fmla="*/ 9 w 33"/>
                <a:gd name="T31" fmla="*/ 211 h 316"/>
                <a:gd name="T32" fmla="*/ 9 w 33"/>
                <a:gd name="T33" fmla="*/ 219 h 316"/>
                <a:gd name="T34" fmla="*/ 11 w 33"/>
                <a:gd name="T35" fmla="*/ 259 h 316"/>
                <a:gd name="T36" fmla="*/ 11 w 33"/>
                <a:gd name="T37" fmla="*/ 292 h 316"/>
                <a:gd name="T38" fmla="*/ 12 w 33"/>
                <a:gd name="T39" fmla="*/ 297 h 316"/>
                <a:gd name="T40" fmla="*/ 12 w 33"/>
                <a:gd name="T41" fmla="*/ 278 h 316"/>
                <a:gd name="T42" fmla="*/ 12 w 33"/>
                <a:gd name="T43" fmla="*/ 259 h 316"/>
                <a:gd name="T44" fmla="*/ 13 w 33"/>
                <a:gd name="T45" fmla="*/ 263 h 316"/>
                <a:gd name="T46" fmla="*/ 13 w 33"/>
                <a:gd name="T47" fmla="*/ 284 h 316"/>
                <a:gd name="T48" fmla="*/ 13 w 33"/>
                <a:gd name="T49" fmla="*/ 271 h 316"/>
                <a:gd name="T50" fmla="*/ 15 w 33"/>
                <a:gd name="T51" fmla="*/ 235 h 316"/>
                <a:gd name="T52" fmla="*/ 15 w 33"/>
                <a:gd name="T53" fmla="*/ 173 h 316"/>
                <a:gd name="T54" fmla="*/ 16 w 33"/>
                <a:gd name="T55" fmla="*/ 143 h 316"/>
                <a:gd name="T56" fmla="*/ 16 w 33"/>
                <a:gd name="T57" fmla="*/ 156 h 316"/>
                <a:gd name="T58" fmla="*/ 17 w 33"/>
                <a:gd name="T59" fmla="*/ 198 h 316"/>
                <a:gd name="T60" fmla="*/ 17 w 33"/>
                <a:gd name="T61" fmla="*/ 223 h 316"/>
                <a:gd name="T62" fmla="*/ 18 w 33"/>
                <a:gd name="T63" fmla="*/ 245 h 316"/>
                <a:gd name="T64" fmla="*/ 18 w 33"/>
                <a:gd name="T65" fmla="*/ 244 h 316"/>
                <a:gd name="T66" fmla="*/ 18 w 33"/>
                <a:gd name="T67" fmla="*/ 253 h 316"/>
                <a:gd name="T68" fmla="*/ 20 w 33"/>
                <a:gd name="T69" fmla="*/ 278 h 316"/>
                <a:gd name="T70" fmla="*/ 20 w 33"/>
                <a:gd name="T71" fmla="*/ 267 h 316"/>
                <a:gd name="T72" fmla="*/ 21 w 33"/>
                <a:gd name="T73" fmla="*/ 300 h 316"/>
                <a:gd name="T74" fmla="*/ 21 w 33"/>
                <a:gd name="T75" fmla="*/ 295 h 316"/>
                <a:gd name="T76" fmla="*/ 21 w 33"/>
                <a:gd name="T77" fmla="*/ 275 h 316"/>
                <a:gd name="T78" fmla="*/ 22 w 33"/>
                <a:gd name="T79" fmla="*/ 271 h 316"/>
                <a:gd name="T80" fmla="*/ 22 w 33"/>
                <a:gd name="T81" fmla="*/ 253 h 316"/>
                <a:gd name="T82" fmla="*/ 22 w 33"/>
                <a:gd name="T83" fmla="*/ 236 h 316"/>
                <a:gd name="T84" fmla="*/ 24 w 33"/>
                <a:gd name="T85" fmla="*/ 228 h 316"/>
                <a:gd name="T86" fmla="*/ 25 w 33"/>
                <a:gd name="T87" fmla="*/ 223 h 316"/>
                <a:gd name="T88" fmla="*/ 25 w 33"/>
                <a:gd name="T89" fmla="*/ 248 h 316"/>
                <a:gd name="T90" fmla="*/ 25 w 33"/>
                <a:gd name="T91" fmla="*/ 215 h 316"/>
                <a:gd name="T92" fmla="*/ 26 w 33"/>
                <a:gd name="T93" fmla="*/ 176 h 316"/>
                <a:gd name="T94" fmla="*/ 26 w 33"/>
                <a:gd name="T95" fmla="*/ 198 h 316"/>
                <a:gd name="T96" fmla="*/ 26 w 33"/>
                <a:gd name="T97" fmla="*/ 201 h 316"/>
                <a:gd name="T98" fmla="*/ 28 w 33"/>
                <a:gd name="T99" fmla="*/ 227 h 316"/>
                <a:gd name="T100" fmla="*/ 28 w 33"/>
                <a:gd name="T101" fmla="*/ 215 h 316"/>
                <a:gd name="T102" fmla="*/ 29 w 33"/>
                <a:gd name="T103" fmla="*/ 177 h 316"/>
                <a:gd name="T104" fmla="*/ 29 w 33"/>
                <a:gd name="T105" fmla="*/ 181 h 316"/>
                <a:gd name="T106" fmla="*/ 30 w 33"/>
                <a:gd name="T107" fmla="*/ 189 h 316"/>
                <a:gd name="T108" fmla="*/ 30 w 33"/>
                <a:gd name="T109" fmla="*/ 207 h 316"/>
                <a:gd name="T110" fmla="*/ 30 w 33"/>
                <a:gd name="T111" fmla="*/ 239 h 316"/>
                <a:gd name="T112" fmla="*/ 32 w 33"/>
                <a:gd name="T113" fmla="*/ 271 h 316"/>
                <a:gd name="T114" fmla="*/ 32 w 33"/>
                <a:gd name="T115" fmla="*/ 278 h 316"/>
                <a:gd name="T116" fmla="*/ 33 w 33"/>
                <a:gd name="T117" fmla="*/ 273 h 316"/>
                <a:gd name="T118" fmla="*/ 33 w 33"/>
                <a:gd name="T119" fmla="*/ 286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16">
                  <a:moveTo>
                    <a:pt x="0" y="181"/>
                  </a:moveTo>
                  <a:lnTo>
                    <a:pt x="0" y="176"/>
                  </a:lnTo>
                  <a:lnTo>
                    <a:pt x="0" y="173"/>
                  </a:lnTo>
                  <a:lnTo>
                    <a:pt x="0" y="208"/>
                  </a:lnTo>
                  <a:lnTo>
                    <a:pt x="0" y="165"/>
                  </a:lnTo>
                  <a:lnTo>
                    <a:pt x="0" y="207"/>
                  </a:lnTo>
                  <a:lnTo>
                    <a:pt x="0" y="212"/>
                  </a:lnTo>
                  <a:lnTo>
                    <a:pt x="0" y="248"/>
                  </a:lnTo>
                  <a:lnTo>
                    <a:pt x="1" y="248"/>
                  </a:lnTo>
                  <a:lnTo>
                    <a:pt x="1" y="253"/>
                  </a:lnTo>
                  <a:lnTo>
                    <a:pt x="1" y="232"/>
                  </a:lnTo>
                  <a:lnTo>
                    <a:pt x="1" y="236"/>
                  </a:lnTo>
                  <a:lnTo>
                    <a:pt x="1" y="236"/>
                  </a:lnTo>
                  <a:lnTo>
                    <a:pt x="1" y="206"/>
                  </a:lnTo>
                  <a:lnTo>
                    <a:pt x="1" y="212"/>
                  </a:lnTo>
                  <a:lnTo>
                    <a:pt x="1" y="211"/>
                  </a:lnTo>
                  <a:lnTo>
                    <a:pt x="1" y="197"/>
                  </a:lnTo>
                  <a:lnTo>
                    <a:pt x="1" y="223"/>
                  </a:lnTo>
                  <a:lnTo>
                    <a:pt x="1" y="228"/>
                  </a:lnTo>
                  <a:lnTo>
                    <a:pt x="1" y="259"/>
                  </a:lnTo>
                  <a:lnTo>
                    <a:pt x="1" y="225"/>
                  </a:lnTo>
                  <a:lnTo>
                    <a:pt x="1" y="244"/>
                  </a:lnTo>
                  <a:lnTo>
                    <a:pt x="3" y="244"/>
                  </a:lnTo>
                  <a:lnTo>
                    <a:pt x="3" y="278"/>
                  </a:lnTo>
                  <a:lnTo>
                    <a:pt x="3" y="276"/>
                  </a:lnTo>
                  <a:lnTo>
                    <a:pt x="3" y="278"/>
                  </a:lnTo>
                  <a:lnTo>
                    <a:pt x="3" y="265"/>
                  </a:lnTo>
                  <a:lnTo>
                    <a:pt x="3" y="273"/>
                  </a:lnTo>
                  <a:lnTo>
                    <a:pt x="3" y="273"/>
                  </a:lnTo>
                  <a:lnTo>
                    <a:pt x="3" y="225"/>
                  </a:lnTo>
                  <a:lnTo>
                    <a:pt x="3" y="227"/>
                  </a:lnTo>
                  <a:lnTo>
                    <a:pt x="4" y="227"/>
                  </a:lnTo>
                  <a:lnTo>
                    <a:pt x="4" y="178"/>
                  </a:lnTo>
                  <a:lnTo>
                    <a:pt x="4" y="177"/>
                  </a:lnTo>
                  <a:lnTo>
                    <a:pt x="4" y="135"/>
                  </a:lnTo>
                  <a:lnTo>
                    <a:pt x="4" y="135"/>
                  </a:lnTo>
                  <a:lnTo>
                    <a:pt x="4" y="88"/>
                  </a:lnTo>
                  <a:lnTo>
                    <a:pt x="4" y="89"/>
                  </a:lnTo>
                  <a:lnTo>
                    <a:pt x="4" y="70"/>
                  </a:lnTo>
                  <a:lnTo>
                    <a:pt x="4" y="74"/>
                  </a:lnTo>
                  <a:lnTo>
                    <a:pt x="5" y="63"/>
                  </a:lnTo>
                  <a:lnTo>
                    <a:pt x="5" y="74"/>
                  </a:lnTo>
                  <a:lnTo>
                    <a:pt x="5" y="39"/>
                  </a:lnTo>
                  <a:lnTo>
                    <a:pt x="5" y="37"/>
                  </a:lnTo>
                  <a:lnTo>
                    <a:pt x="5" y="0"/>
                  </a:lnTo>
                  <a:lnTo>
                    <a:pt x="5" y="17"/>
                  </a:lnTo>
                  <a:lnTo>
                    <a:pt x="5" y="19"/>
                  </a:lnTo>
                  <a:lnTo>
                    <a:pt x="5" y="49"/>
                  </a:lnTo>
                  <a:lnTo>
                    <a:pt x="5" y="49"/>
                  </a:lnTo>
                  <a:lnTo>
                    <a:pt x="5" y="117"/>
                  </a:lnTo>
                  <a:lnTo>
                    <a:pt x="5" y="114"/>
                  </a:lnTo>
                  <a:lnTo>
                    <a:pt x="7" y="118"/>
                  </a:lnTo>
                  <a:lnTo>
                    <a:pt x="7" y="126"/>
                  </a:lnTo>
                  <a:lnTo>
                    <a:pt x="7" y="108"/>
                  </a:lnTo>
                  <a:lnTo>
                    <a:pt x="7" y="119"/>
                  </a:lnTo>
                  <a:lnTo>
                    <a:pt x="7" y="117"/>
                  </a:lnTo>
                  <a:lnTo>
                    <a:pt x="7" y="89"/>
                  </a:lnTo>
                  <a:lnTo>
                    <a:pt x="7" y="100"/>
                  </a:lnTo>
                  <a:lnTo>
                    <a:pt x="7" y="98"/>
                  </a:lnTo>
                  <a:lnTo>
                    <a:pt x="7" y="118"/>
                  </a:lnTo>
                  <a:lnTo>
                    <a:pt x="7" y="97"/>
                  </a:lnTo>
                  <a:lnTo>
                    <a:pt x="7" y="117"/>
                  </a:lnTo>
                  <a:lnTo>
                    <a:pt x="8" y="118"/>
                  </a:lnTo>
                  <a:lnTo>
                    <a:pt x="8" y="100"/>
                  </a:lnTo>
                  <a:lnTo>
                    <a:pt x="8" y="129"/>
                  </a:lnTo>
                  <a:lnTo>
                    <a:pt x="8" y="127"/>
                  </a:lnTo>
                  <a:lnTo>
                    <a:pt x="8" y="136"/>
                  </a:lnTo>
                  <a:lnTo>
                    <a:pt x="8" y="123"/>
                  </a:lnTo>
                  <a:lnTo>
                    <a:pt x="8" y="135"/>
                  </a:lnTo>
                  <a:lnTo>
                    <a:pt x="8" y="134"/>
                  </a:lnTo>
                  <a:lnTo>
                    <a:pt x="8" y="155"/>
                  </a:lnTo>
                  <a:lnTo>
                    <a:pt x="8" y="139"/>
                  </a:lnTo>
                  <a:lnTo>
                    <a:pt x="8" y="143"/>
                  </a:lnTo>
                  <a:lnTo>
                    <a:pt x="8" y="139"/>
                  </a:lnTo>
                  <a:lnTo>
                    <a:pt x="8" y="164"/>
                  </a:lnTo>
                  <a:lnTo>
                    <a:pt x="9" y="164"/>
                  </a:lnTo>
                  <a:lnTo>
                    <a:pt x="9" y="155"/>
                  </a:lnTo>
                  <a:lnTo>
                    <a:pt x="9" y="182"/>
                  </a:lnTo>
                  <a:lnTo>
                    <a:pt x="9" y="181"/>
                  </a:lnTo>
                  <a:lnTo>
                    <a:pt x="9" y="211"/>
                  </a:lnTo>
                  <a:lnTo>
                    <a:pt x="9" y="218"/>
                  </a:lnTo>
                  <a:lnTo>
                    <a:pt x="9" y="224"/>
                  </a:lnTo>
                  <a:lnTo>
                    <a:pt x="9" y="212"/>
                  </a:lnTo>
                  <a:lnTo>
                    <a:pt x="9" y="219"/>
                  </a:lnTo>
                  <a:lnTo>
                    <a:pt x="9" y="219"/>
                  </a:lnTo>
                  <a:lnTo>
                    <a:pt x="9" y="207"/>
                  </a:lnTo>
                  <a:lnTo>
                    <a:pt x="9" y="227"/>
                  </a:lnTo>
                  <a:lnTo>
                    <a:pt x="11" y="223"/>
                  </a:lnTo>
                  <a:lnTo>
                    <a:pt x="11" y="257"/>
                  </a:lnTo>
                  <a:lnTo>
                    <a:pt x="11" y="259"/>
                  </a:lnTo>
                  <a:lnTo>
                    <a:pt x="11" y="308"/>
                  </a:lnTo>
                  <a:lnTo>
                    <a:pt x="11" y="301"/>
                  </a:lnTo>
                  <a:lnTo>
                    <a:pt x="11" y="304"/>
                  </a:lnTo>
                  <a:lnTo>
                    <a:pt x="11" y="316"/>
                  </a:lnTo>
                  <a:lnTo>
                    <a:pt x="11" y="292"/>
                  </a:lnTo>
                  <a:lnTo>
                    <a:pt x="11" y="299"/>
                  </a:lnTo>
                  <a:lnTo>
                    <a:pt x="12" y="295"/>
                  </a:lnTo>
                  <a:lnTo>
                    <a:pt x="12" y="301"/>
                  </a:lnTo>
                  <a:lnTo>
                    <a:pt x="12" y="280"/>
                  </a:lnTo>
                  <a:lnTo>
                    <a:pt x="12" y="297"/>
                  </a:lnTo>
                  <a:lnTo>
                    <a:pt x="12" y="297"/>
                  </a:lnTo>
                  <a:lnTo>
                    <a:pt x="12" y="301"/>
                  </a:lnTo>
                  <a:lnTo>
                    <a:pt x="12" y="273"/>
                  </a:lnTo>
                  <a:lnTo>
                    <a:pt x="12" y="275"/>
                  </a:lnTo>
                  <a:lnTo>
                    <a:pt x="12" y="278"/>
                  </a:lnTo>
                  <a:lnTo>
                    <a:pt x="12" y="283"/>
                  </a:lnTo>
                  <a:lnTo>
                    <a:pt x="12" y="274"/>
                  </a:lnTo>
                  <a:lnTo>
                    <a:pt x="12" y="275"/>
                  </a:lnTo>
                  <a:lnTo>
                    <a:pt x="12" y="278"/>
                  </a:lnTo>
                  <a:lnTo>
                    <a:pt x="12" y="259"/>
                  </a:lnTo>
                  <a:lnTo>
                    <a:pt x="12" y="262"/>
                  </a:lnTo>
                  <a:lnTo>
                    <a:pt x="13" y="261"/>
                  </a:lnTo>
                  <a:lnTo>
                    <a:pt x="13" y="269"/>
                  </a:lnTo>
                  <a:lnTo>
                    <a:pt x="13" y="253"/>
                  </a:lnTo>
                  <a:lnTo>
                    <a:pt x="13" y="263"/>
                  </a:lnTo>
                  <a:lnTo>
                    <a:pt x="13" y="265"/>
                  </a:lnTo>
                  <a:lnTo>
                    <a:pt x="13" y="287"/>
                  </a:lnTo>
                  <a:lnTo>
                    <a:pt x="13" y="262"/>
                  </a:lnTo>
                  <a:lnTo>
                    <a:pt x="13" y="283"/>
                  </a:lnTo>
                  <a:lnTo>
                    <a:pt x="13" y="284"/>
                  </a:lnTo>
                  <a:lnTo>
                    <a:pt x="13" y="267"/>
                  </a:lnTo>
                  <a:lnTo>
                    <a:pt x="13" y="287"/>
                  </a:lnTo>
                  <a:lnTo>
                    <a:pt x="13" y="290"/>
                  </a:lnTo>
                  <a:lnTo>
                    <a:pt x="13" y="292"/>
                  </a:lnTo>
                  <a:lnTo>
                    <a:pt x="13" y="271"/>
                  </a:lnTo>
                  <a:lnTo>
                    <a:pt x="13" y="274"/>
                  </a:lnTo>
                  <a:lnTo>
                    <a:pt x="15" y="273"/>
                  </a:lnTo>
                  <a:lnTo>
                    <a:pt x="15" y="275"/>
                  </a:lnTo>
                  <a:lnTo>
                    <a:pt x="15" y="249"/>
                  </a:lnTo>
                  <a:lnTo>
                    <a:pt x="15" y="235"/>
                  </a:lnTo>
                  <a:lnTo>
                    <a:pt x="15" y="242"/>
                  </a:lnTo>
                  <a:lnTo>
                    <a:pt x="15" y="202"/>
                  </a:lnTo>
                  <a:lnTo>
                    <a:pt x="15" y="203"/>
                  </a:lnTo>
                  <a:lnTo>
                    <a:pt x="15" y="172"/>
                  </a:lnTo>
                  <a:lnTo>
                    <a:pt x="15" y="173"/>
                  </a:lnTo>
                  <a:lnTo>
                    <a:pt x="15" y="123"/>
                  </a:lnTo>
                  <a:lnTo>
                    <a:pt x="15" y="140"/>
                  </a:lnTo>
                  <a:lnTo>
                    <a:pt x="16" y="140"/>
                  </a:lnTo>
                  <a:lnTo>
                    <a:pt x="16" y="152"/>
                  </a:lnTo>
                  <a:lnTo>
                    <a:pt x="16" y="143"/>
                  </a:lnTo>
                  <a:lnTo>
                    <a:pt x="16" y="142"/>
                  </a:lnTo>
                  <a:lnTo>
                    <a:pt x="16" y="155"/>
                  </a:lnTo>
                  <a:lnTo>
                    <a:pt x="16" y="131"/>
                  </a:lnTo>
                  <a:lnTo>
                    <a:pt x="16" y="153"/>
                  </a:lnTo>
                  <a:lnTo>
                    <a:pt x="16" y="156"/>
                  </a:lnTo>
                  <a:lnTo>
                    <a:pt x="16" y="151"/>
                  </a:lnTo>
                  <a:lnTo>
                    <a:pt x="16" y="169"/>
                  </a:lnTo>
                  <a:lnTo>
                    <a:pt x="17" y="169"/>
                  </a:lnTo>
                  <a:lnTo>
                    <a:pt x="17" y="198"/>
                  </a:lnTo>
                  <a:lnTo>
                    <a:pt x="17" y="198"/>
                  </a:lnTo>
                  <a:lnTo>
                    <a:pt x="17" y="185"/>
                  </a:lnTo>
                  <a:lnTo>
                    <a:pt x="17" y="224"/>
                  </a:lnTo>
                  <a:lnTo>
                    <a:pt x="17" y="224"/>
                  </a:lnTo>
                  <a:lnTo>
                    <a:pt x="17" y="233"/>
                  </a:lnTo>
                  <a:lnTo>
                    <a:pt x="17" y="223"/>
                  </a:lnTo>
                  <a:lnTo>
                    <a:pt x="17" y="231"/>
                  </a:lnTo>
                  <a:lnTo>
                    <a:pt x="17" y="229"/>
                  </a:lnTo>
                  <a:lnTo>
                    <a:pt x="17" y="248"/>
                  </a:lnTo>
                  <a:lnTo>
                    <a:pt x="17" y="241"/>
                  </a:lnTo>
                  <a:lnTo>
                    <a:pt x="18" y="245"/>
                  </a:lnTo>
                  <a:lnTo>
                    <a:pt x="18" y="267"/>
                  </a:lnTo>
                  <a:lnTo>
                    <a:pt x="18" y="267"/>
                  </a:lnTo>
                  <a:lnTo>
                    <a:pt x="18" y="270"/>
                  </a:lnTo>
                  <a:lnTo>
                    <a:pt x="18" y="273"/>
                  </a:lnTo>
                  <a:lnTo>
                    <a:pt x="18" y="244"/>
                  </a:lnTo>
                  <a:lnTo>
                    <a:pt x="18" y="258"/>
                  </a:lnTo>
                  <a:lnTo>
                    <a:pt x="18" y="258"/>
                  </a:lnTo>
                  <a:lnTo>
                    <a:pt x="18" y="267"/>
                  </a:lnTo>
                  <a:lnTo>
                    <a:pt x="18" y="246"/>
                  </a:lnTo>
                  <a:lnTo>
                    <a:pt x="18" y="253"/>
                  </a:lnTo>
                  <a:lnTo>
                    <a:pt x="18" y="257"/>
                  </a:lnTo>
                  <a:lnTo>
                    <a:pt x="18" y="245"/>
                  </a:lnTo>
                  <a:lnTo>
                    <a:pt x="18" y="261"/>
                  </a:lnTo>
                  <a:lnTo>
                    <a:pt x="20" y="261"/>
                  </a:lnTo>
                  <a:lnTo>
                    <a:pt x="20" y="278"/>
                  </a:lnTo>
                  <a:lnTo>
                    <a:pt x="20" y="250"/>
                  </a:lnTo>
                  <a:lnTo>
                    <a:pt x="20" y="276"/>
                  </a:lnTo>
                  <a:lnTo>
                    <a:pt x="20" y="275"/>
                  </a:lnTo>
                  <a:lnTo>
                    <a:pt x="20" y="287"/>
                  </a:lnTo>
                  <a:lnTo>
                    <a:pt x="20" y="267"/>
                  </a:lnTo>
                  <a:lnTo>
                    <a:pt x="20" y="286"/>
                  </a:lnTo>
                  <a:lnTo>
                    <a:pt x="20" y="287"/>
                  </a:lnTo>
                  <a:lnTo>
                    <a:pt x="20" y="307"/>
                  </a:lnTo>
                  <a:lnTo>
                    <a:pt x="20" y="303"/>
                  </a:lnTo>
                  <a:lnTo>
                    <a:pt x="21" y="300"/>
                  </a:lnTo>
                  <a:lnTo>
                    <a:pt x="21" y="287"/>
                  </a:lnTo>
                  <a:lnTo>
                    <a:pt x="21" y="316"/>
                  </a:lnTo>
                  <a:lnTo>
                    <a:pt x="21" y="316"/>
                  </a:lnTo>
                  <a:lnTo>
                    <a:pt x="21" y="294"/>
                  </a:lnTo>
                  <a:lnTo>
                    <a:pt x="21" y="295"/>
                  </a:lnTo>
                  <a:lnTo>
                    <a:pt x="21" y="294"/>
                  </a:lnTo>
                  <a:lnTo>
                    <a:pt x="21" y="299"/>
                  </a:lnTo>
                  <a:lnTo>
                    <a:pt x="21" y="270"/>
                  </a:lnTo>
                  <a:lnTo>
                    <a:pt x="21" y="275"/>
                  </a:lnTo>
                  <a:lnTo>
                    <a:pt x="21" y="275"/>
                  </a:lnTo>
                  <a:lnTo>
                    <a:pt x="21" y="291"/>
                  </a:lnTo>
                  <a:lnTo>
                    <a:pt x="21" y="284"/>
                  </a:lnTo>
                  <a:lnTo>
                    <a:pt x="22" y="282"/>
                  </a:lnTo>
                  <a:lnTo>
                    <a:pt x="22" y="265"/>
                  </a:lnTo>
                  <a:lnTo>
                    <a:pt x="22" y="271"/>
                  </a:lnTo>
                  <a:lnTo>
                    <a:pt x="22" y="270"/>
                  </a:lnTo>
                  <a:lnTo>
                    <a:pt x="22" y="239"/>
                  </a:lnTo>
                  <a:lnTo>
                    <a:pt x="22" y="250"/>
                  </a:lnTo>
                  <a:lnTo>
                    <a:pt x="22" y="252"/>
                  </a:lnTo>
                  <a:lnTo>
                    <a:pt x="22" y="253"/>
                  </a:lnTo>
                  <a:lnTo>
                    <a:pt x="22" y="244"/>
                  </a:lnTo>
                  <a:lnTo>
                    <a:pt x="22" y="245"/>
                  </a:lnTo>
                  <a:lnTo>
                    <a:pt x="22" y="248"/>
                  </a:lnTo>
                  <a:lnTo>
                    <a:pt x="22" y="253"/>
                  </a:lnTo>
                  <a:lnTo>
                    <a:pt x="22" y="236"/>
                  </a:lnTo>
                  <a:lnTo>
                    <a:pt x="22" y="246"/>
                  </a:lnTo>
                  <a:lnTo>
                    <a:pt x="24" y="253"/>
                  </a:lnTo>
                  <a:lnTo>
                    <a:pt x="24" y="224"/>
                  </a:lnTo>
                  <a:lnTo>
                    <a:pt x="24" y="231"/>
                  </a:lnTo>
                  <a:lnTo>
                    <a:pt x="24" y="228"/>
                  </a:lnTo>
                  <a:lnTo>
                    <a:pt x="24" y="232"/>
                  </a:lnTo>
                  <a:lnTo>
                    <a:pt x="24" y="197"/>
                  </a:lnTo>
                  <a:lnTo>
                    <a:pt x="24" y="198"/>
                  </a:lnTo>
                  <a:lnTo>
                    <a:pt x="24" y="221"/>
                  </a:lnTo>
                  <a:lnTo>
                    <a:pt x="25" y="223"/>
                  </a:lnTo>
                  <a:lnTo>
                    <a:pt x="25" y="212"/>
                  </a:lnTo>
                  <a:lnTo>
                    <a:pt x="25" y="246"/>
                  </a:lnTo>
                  <a:lnTo>
                    <a:pt x="25" y="249"/>
                  </a:lnTo>
                  <a:lnTo>
                    <a:pt x="25" y="261"/>
                  </a:lnTo>
                  <a:lnTo>
                    <a:pt x="25" y="248"/>
                  </a:lnTo>
                  <a:lnTo>
                    <a:pt x="25" y="249"/>
                  </a:lnTo>
                  <a:lnTo>
                    <a:pt x="25" y="246"/>
                  </a:lnTo>
                  <a:lnTo>
                    <a:pt x="25" y="253"/>
                  </a:lnTo>
                  <a:lnTo>
                    <a:pt x="25" y="216"/>
                  </a:lnTo>
                  <a:lnTo>
                    <a:pt x="25" y="215"/>
                  </a:lnTo>
                  <a:lnTo>
                    <a:pt x="25" y="189"/>
                  </a:lnTo>
                  <a:lnTo>
                    <a:pt x="25" y="206"/>
                  </a:lnTo>
                  <a:lnTo>
                    <a:pt x="26" y="203"/>
                  </a:lnTo>
                  <a:lnTo>
                    <a:pt x="26" y="206"/>
                  </a:lnTo>
                  <a:lnTo>
                    <a:pt x="26" y="176"/>
                  </a:lnTo>
                  <a:lnTo>
                    <a:pt x="26" y="186"/>
                  </a:lnTo>
                  <a:lnTo>
                    <a:pt x="26" y="184"/>
                  </a:lnTo>
                  <a:lnTo>
                    <a:pt x="26" y="198"/>
                  </a:lnTo>
                  <a:lnTo>
                    <a:pt x="26" y="198"/>
                  </a:lnTo>
                  <a:lnTo>
                    <a:pt x="26" y="198"/>
                  </a:lnTo>
                  <a:lnTo>
                    <a:pt x="26" y="184"/>
                  </a:lnTo>
                  <a:lnTo>
                    <a:pt x="26" y="186"/>
                  </a:lnTo>
                  <a:lnTo>
                    <a:pt x="26" y="185"/>
                  </a:lnTo>
                  <a:lnTo>
                    <a:pt x="26" y="181"/>
                  </a:lnTo>
                  <a:lnTo>
                    <a:pt x="26" y="201"/>
                  </a:lnTo>
                  <a:lnTo>
                    <a:pt x="28" y="206"/>
                  </a:lnTo>
                  <a:lnTo>
                    <a:pt x="28" y="218"/>
                  </a:lnTo>
                  <a:lnTo>
                    <a:pt x="28" y="199"/>
                  </a:lnTo>
                  <a:lnTo>
                    <a:pt x="28" y="207"/>
                  </a:lnTo>
                  <a:lnTo>
                    <a:pt x="28" y="227"/>
                  </a:lnTo>
                  <a:lnTo>
                    <a:pt x="28" y="207"/>
                  </a:lnTo>
                  <a:lnTo>
                    <a:pt x="28" y="225"/>
                  </a:lnTo>
                  <a:lnTo>
                    <a:pt x="28" y="227"/>
                  </a:lnTo>
                  <a:lnTo>
                    <a:pt x="28" y="231"/>
                  </a:lnTo>
                  <a:lnTo>
                    <a:pt x="28" y="215"/>
                  </a:lnTo>
                  <a:lnTo>
                    <a:pt x="29" y="215"/>
                  </a:lnTo>
                  <a:lnTo>
                    <a:pt x="29" y="180"/>
                  </a:lnTo>
                  <a:lnTo>
                    <a:pt x="29" y="184"/>
                  </a:lnTo>
                  <a:lnTo>
                    <a:pt x="29" y="186"/>
                  </a:lnTo>
                  <a:lnTo>
                    <a:pt x="29" y="177"/>
                  </a:lnTo>
                  <a:lnTo>
                    <a:pt x="29" y="189"/>
                  </a:lnTo>
                  <a:lnTo>
                    <a:pt x="29" y="184"/>
                  </a:lnTo>
                  <a:lnTo>
                    <a:pt x="29" y="169"/>
                  </a:lnTo>
                  <a:lnTo>
                    <a:pt x="29" y="186"/>
                  </a:lnTo>
                  <a:lnTo>
                    <a:pt x="29" y="181"/>
                  </a:lnTo>
                  <a:lnTo>
                    <a:pt x="29" y="181"/>
                  </a:lnTo>
                  <a:lnTo>
                    <a:pt x="29" y="157"/>
                  </a:lnTo>
                  <a:lnTo>
                    <a:pt x="29" y="164"/>
                  </a:lnTo>
                  <a:lnTo>
                    <a:pt x="30" y="166"/>
                  </a:lnTo>
                  <a:lnTo>
                    <a:pt x="30" y="189"/>
                  </a:lnTo>
                  <a:lnTo>
                    <a:pt x="30" y="186"/>
                  </a:lnTo>
                  <a:lnTo>
                    <a:pt x="30" y="178"/>
                  </a:lnTo>
                  <a:lnTo>
                    <a:pt x="30" y="169"/>
                  </a:lnTo>
                  <a:lnTo>
                    <a:pt x="30" y="207"/>
                  </a:lnTo>
                  <a:lnTo>
                    <a:pt x="30" y="207"/>
                  </a:lnTo>
                  <a:lnTo>
                    <a:pt x="30" y="225"/>
                  </a:lnTo>
                  <a:lnTo>
                    <a:pt x="30" y="198"/>
                  </a:lnTo>
                  <a:lnTo>
                    <a:pt x="30" y="221"/>
                  </a:lnTo>
                  <a:lnTo>
                    <a:pt x="30" y="229"/>
                  </a:lnTo>
                  <a:lnTo>
                    <a:pt x="30" y="239"/>
                  </a:lnTo>
                  <a:lnTo>
                    <a:pt x="30" y="223"/>
                  </a:lnTo>
                  <a:lnTo>
                    <a:pt x="30" y="235"/>
                  </a:lnTo>
                  <a:lnTo>
                    <a:pt x="32" y="239"/>
                  </a:lnTo>
                  <a:lnTo>
                    <a:pt x="32" y="275"/>
                  </a:lnTo>
                  <a:lnTo>
                    <a:pt x="32" y="271"/>
                  </a:lnTo>
                  <a:lnTo>
                    <a:pt x="32" y="274"/>
                  </a:lnTo>
                  <a:lnTo>
                    <a:pt x="32" y="253"/>
                  </a:lnTo>
                  <a:lnTo>
                    <a:pt x="32" y="263"/>
                  </a:lnTo>
                  <a:lnTo>
                    <a:pt x="32" y="262"/>
                  </a:lnTo>
                  <a:lnTo>
                    <a:pt x="32" y="278"/>
                  </a:lnTo>
                  <a:lnTo>
                    <a:pt x="32" y="275"/>
                  </a:lnTo>
                  <a:lnTo>
                    <a:pt x="33" y="276"/>
                  </a:lnTo>
                  <a:lnTo>
                    <a:pt x="33" y="288"/>
                  </a:lnTo>
                  <a:lnTo>
                    <a:pt x="33" y="273"/>
                  </a:lnTo>
                  <a:lnTo>
                    <a:pt x="33" y="273"/>
                  </a:lnTo>
                  <a:lnTo>
                    <a:pt x="33" y="290"/>
                  </a:lnTo>
                  <a:lnTo>
                    <a:pt x="33" y="257"/>
                  </a:lnTo>
                  <a:lnTo>
                    <a:pt x="33" y="290"/>
                  </a:lnTo>
                  <a:lnTo>
                    <a:pt x="33" y="284"/>
                  </a:lnTo>
                  <a:lnTo>
                    <a:pt x="33" y="28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65" name="Freeform 38"/>
            <p:cNvSpPr>
              <a:spLocks/>
            </p:cNvSpPr>
            <p:nvPr/>
          </p:nvSpPr>
          <p:spPr bwMode="auto">
            <a:xfrm>
              <a:off x="5873751" y="4022726"/>
              <a:ext cx="52388" cy="395288"/>
            </a:xfrm>
            <a:custGeom>
              <a:avLst/>
              <a:gdLst>
                <a:gd name="T0" fmla="*/ 2 w 33"/>
                <a:gd name="T1" fmla="*/ 203 h 249"/>
                <a:gd name="T2" fmla="*/ 2 w 33"/>
                <a:gd name="T3" fmla="*/ 214 h 249"/>
                <a:gd name="T4" fmla="*/ 2 w 33"/>
                <a:gd name="T5" fmla="*/ 221 h 249"/>
                <a:gd name="T6" fmla="*/ 3 w 33"/>
                <a:gd name="T7" fmla="*/ 214 h 249"/>
                <a:gd name="T8" fmla="*/ 3 w 33"/>
                <a:gd name="T9" fmla="*/ 198 h 249"/>
                <a:gd name="T10" fmla="*/ 4 w 33"/>
                <a:gd name="T11" fmla="*/ 151 h 249"/>
                <a:gd name="T12" fmla="*/ 4 w 33"/>
                <a:gd name="T13" fmla="*/ 166 h 249"/>
                <a:gd name="T14" fmla="*/ 4 w 33"/>
                <a:gd name="T15" fmla="*/ 182 h 249"/>
                <a:gd name="T16" fmla="*/ 6 w 33"/>
                <a:gd name="T17" fmla="*/ 223 h 249"/>
                <a:gd name="T18" fmla="*/ 6 w 33"/>
                <a:gd name="T19" fmla="*/ 197 h 249"/>
                <a:gd name="T20" fmla="*/ 7 w 33"/>
                <a:gd name="T21" fmla="*/ 223 h 249"/>
                <a:gd name="T22" fmla="*/ 7 w 33"/>
                <a:gd name="T23" fmla="*/ 194 h 249"/>
                <a:gd name="T24" fmla="*/ 8 w 33"/>
                <a:gd name="T25" fmla="*/ 176 h 249"/>
                <a:gd name="T26" fmla="*/ 8 w 33"/>
                <a:gd name="T27" fmla="*/ 135 h 249"/>
                <a:gd name="T28" fmla="*/ 8 w 33"/>
                <a:gd name="T29" fmla="*/ 81 h 249"/>
                <a:gd name="T30" fmla="*/ 10 w 33"/>
                <a:gd name="T31" fmla="*/ 38 h 249"/>
                <a:gd name="T32" fmla="*/ 10 w 33"/>
                <a:gd name="T33" fmla="*/ 92 h 249"/>
                <a:gd name="T34" fmla="*/ 11 w 33"/>
                <a:gd name="T35" fmla="*/ 117 h 249"/>
                <a:gd name="T36" fmla="*/ 11 w 33"/>
                <a:gd name="T37" fmla="*/ 94 h 249"/>
                <a:gd name="T38" fmla="*/ 12 w 33"/>
                <a:gd name="T39" fmla="*/ 119 h 249"/>
                <a:gd name="T40" fmla="*/ 12 w 33"/>
                <a:gd name="T41" fmla="*/ 134 h 249"/>
                <a:gd name="T42" fmla="*/ 12 w 33"/>
                <a:gd name="T43" fmla="*/ 111 h 249"/>
                <a:gd name="T44" fmla="*/ 14 w 33"/>
                <a:gd name="T45" fmla="*/ 130 h 249"/>
                <a:gd name="T46" fmla="*/ 14 w 33"/>
                <a:gd name="T47" fmla="*/ 89 h 249"/>
                <a:gd name="T48" fmla="*/ 14 w 33"/>
                <a:gd name="T49" fmla="*/ 93 h 249"/>
                <a:gd name="T50" fmla="*/ 15 w 33"/>
                <a:gd name="T51" fmla="*/ 142 h 249"/>
                <a:gd name="T52" fmla="*/ 15 w 33"/>
                <a:gd name="T53" fmla="*/ 127 h 249"/>
                <a:gd name="T54" fmla="*/ 16 w 33"/>
                <a:gd name="T55" fmla="*/ 172 h 249"/>
                <a:gd name="T56" fmla="*/ 16 w 33"/>
                <a:gd name="T57" fmla="*/ 146 h 249"/>
                <a:gd name="T58" fmla="*/ 16 w 33"/>
                <a:gd name="T59" fmla="*/ 121 h 249"/>
                <a:gd name="T60" fmla="*/ 17 w 33"/>
                <a:gd name="T61" fmla="*/ 94 h 249"/>
                <a:gd name="T62" fmla="*/ 17 w 33"/>
                <a:gd name="T63" fmla="*/ 28 h 249"/>
                <a:gd name="T64" fmla="*/ 19 w 33"/>
                <a:gd name="T65" fmla="*/ 32 h 249"/>
                <a:gd name="T66" fmla="*/ 19 w 33"/>
                <a:gd name="T67" fmla="*/ 30 h 249"/>
                <a:gd name="T68" fmla="*/ 20 w 33"/>
                <a:gd name="T69" fmla="*/ 30 h 249"/>
                <a:gd name="T70" fmla="*/ 20 w 33"/>
                <a:gd name="T71" fmla="*/ 47 h 249"/>
                <a:gd name="T72" fmla="*/ 21 w 33"/>
                <a:gd name="T73" fmla="*/ 172 h 249"/>
                <a:gd name="T74" fmla="*/ 21 w 33"/>
                <a:gd name="T75" fmla="*/ 201 h 249"/>
                <a:gd name="T76" fmla="*/ 21 w 33"/>
                <a:gd name="T77" fmla="*/ 185 h 249"/>
                <a:gd name="T78" fmla="*/ 23 w 33"/>
                <a:gd name="T79" fmla="*/ 189 h 249"/>
                <a:gd name="T80" fmla="*/ 23 w 33"/>
                <a:gd name="T81" fmla="*/ 160 h 249"/>
                <a:gd name="T82" fmla="*/ 24 w 33"/>
                <a:gd name="T83" fmla="*/ 185 h 249"/>
                <a:gd name="T84" fmla="*/ 24 w 33"/>
                <a:gd name="T85" fmla="*/ 180 h 249"/>
                <a:gd name="T86" fmla="*/ 24 w 33"/>
                <a:gd name="T87" fmla="*/ 151 h 249"/>
                <a:gd name="T88" fmla="*/ 25 w 33"/>
                <a:gd name="T89" fmla="*/ 180 h 249"/>
                <a:gd name="T90" fmla="*/ 25 w 33"/>
                <a:gd name="T91" fmla="*/ 201 h 249"/>
                <a:gd name="T92" fmla="*/ 25 w 33"/>
                <a:gd name="T93" fmla="*/ 208 h 249"/>
                <a:gd name="T94" fmla="*/ 27 w 33"/>
                <a:gd name="T95" fmla="*/ 218 h 249"/>
                <a:gd name="T96" fmla="*/ 27 w 33"/>
                <a:gd name="T97" fmla="*/ 214 h 249"/>
                <a:gd name="T98" fmla="*/ 28 w 33"/>
                <a:gd name="T99" fmla="*/ 105 h 249"/>
                <a:gd name="T100" fmla="*/ 28 w 33"/>
                <a:gd name="T101" fmla="*/ 123 h 249"/>
                <a:gd name="T102" fmla="*/ 29 w 33"/>
                <a:gd name="T103" fmla="*/ 88 h 249"/>
                <a:gd name="T104" fmla="*/ 29 w 33"/>
                <a:gd name="T105" fmla="*/ 77 h 249"/>
                <a:gd name="T106" fmla="*/ 29 w 33"/>
                <a:gd name="T107" fmla="*/ 56 h 249"/>
                <a:gd name="T108" fmla="*/ 31 w 33"/>
                <a:gd name="T109" fmla="*/ 49 h 249"/>
                <a:gd name="T110" fmla="*/ 31 w 33"/>
                <a:gd name="T111" fmla="*/ 15 h 249"/>
                <a:gd name="T112" fmla="*/ 31 w 33"/>
                <a:gd name="T113" fmla="*/ 7 h 249"/>
                <a:gd name="T114" fmla="*/ 32 w 33"/>
                <a:gd name="T115" fmla="*/ 15 h 249"/>
                <a:gd name="T116" fmla="*/ 32 w 33"/>
                <a:gd name="T117" fmla="*/ 76 h 249"/>
                <a:gd name="T118" fmla="*/ 33 w 33"/>
                <a:gd name="T119" fmla="*/ 8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249">
                  <a:moveTo>
                    <a:pt x="0" y="249"/>
                  </a:moveTo>
                  <a:lnTo>
                    <a:pt x="0" y="210"/>
                  </a:lnTo>
                  <a:lnTo>
                    <a:pt x="2" y="208"/>
                  </a:lnTo>
                  <a:lnTo>
                    <a:pt x="2" y="189"/>
                  </a:lnTo>
                  <a:lnTo>
                    <a:pt x="2" y="203"/>
                  </a:lnTo>
                  <a:lnTo>
                    <a:pt x="2" y="206"/>
                  </a:lnTo>
                  <a:lnTo>
                    <a:pt x="2" y="218"/>
                  </a:lnTo>
                  <a:lnTo>
                    <a:pt x="2" y="201"/>
                  </a:lnTo>
                  <a:lnTo>
                    <a:pt x="2" y="214"/>
                  </a:lnTo>
                  <a:lnTo>
                    <a:pt x="2" y="214"/>
                  </a:lnTo>
                  <a:lnTo>
                    <a:pt x="2" y="214"/>
                  </a:lnTo>
                  <a:lnTo>
                    <a:pt x="2" y="191"/>
                  </a:lnTo>
                  <a:lnTo>
                    <a:pt x="2" y="214"/>
                  </a:lnTo>
                  <a:lnTo>
                    <a:pt x="2" y="214"/>
                  </a:lnTo>
                  <a:lnTo>
                    <a:pt x="2" y="221"/>
                  </a:lnTo>
                  <a:lnTo>
                    <a:pt x="2" y="203"/>
                  </a:lnTo>
                  <a:lnTo>
                    <a:pt x="2" y="220"/>
                  </a:lnTo>
                  <a:lnTo>
                    <a:pt x="3" y="220"/>
                  </a:lnTo>
                  <a:lnTo>
                    <a:pt x="3" y="225"/>
                  </a:lnTo>
                  <a:lnTo>
                    <a:pt x="3" y="214"/>
                  </a:lnTo>
                  <a:lnTo>
                    <a:pt x="3" y="214"/>
                  </a:lnTo>
                  <a:lnTo>
                    <a:pt x="3" y="215"/>
                  </a:lnTo>
                  <a:lnTo>
                    <a:pt x="3" y="197"/>
                  </a:lnTo>
                  <a:lnTo>
                    <a:pt x="3" y="197"/>
                  </a:lnTo>
                  <a:lnTo>
                    <a:pt x="3" y="198"/>
                  </a:lnTo>
                  <a:lnTo>
                    <a:pt x="3" y="168"/>
                  </a:lnTo>
                  <a:lnTo>
                    <a:pt x="3" y="174"/>
                  </a:lnTo>
                  <a:lnTo>
                    <a:pt x="4" y="172"/>
                  </a:lnTo>
                  <a:lnTo>
                    <a:pt x="4" y="185"/>
                  </a:lnTo>
                  <a:lnTo>
                    <a:pt x="4" y="151"/>
                  </a:lnTo>
                  <a:lnTo>
                    <a:pt x="4" y="152"/>
                  </a:lnTo>
                  <a:lnTo>
                    <a:pt x="4" y="155"/>
                  </a:lnTo>
                  <a:lnTo>
                    <a:pt x="4" y="151"/>
                  </a:lnTo>
                  <a:lnTo>
                    <a:pt x="4" y="166"/>
                  </a:lnTo>
                  <a:lnTo>
                    <a:pt x="4" y="166"/>
                  </a:lnTo>
                  <a:lnTo>
                    <a:pt x="4" y="160"/>
                  </a:lnTo>
                  <a:lnTo>
                    <a:pt x="4" y="195"/>
                  </a:lnTo>
                  <a:lnTo>
                    <a:pt x="4" y="191"/>
                  </a:lnTo>
                  <a:lnTo>
                    <a:pt x="4" y="208"/>
                  </a:lnTo>
                  <a:lnTo>
                    <a:pt x="4" y="182"/>
                  </a:lnTo>
                  <a:lnTo>
                    <a:pt x="4" y="203"/>
                  </a:lnTo>
                  <a:lnTo>
                    <a:pt x="6" y="206"/>
                  </a:lnTo>
                  <a:lnTo>
                    <a:pt x="6" y="224"/>
                  </a:lnTo>
                  <a:lnTo>
                    <a:pt x="6" y="219"/>
                  </a:lnTo>
                  <a:lnTo>
                    <a:pt x="6" y="223"/>
                  </a:lnTo>
                  <a:lnTo>
                    <a:pt x="6" y="206"/>
                  </a:lnTo>
                  <a:lnTo>
                    <a:pt x="6" y="211"/>
                  </a:lnTo>
                  <a:lnTo>
                    <a:pt x="6" y="210"/>
                  </a:lnTo>
                  <a:lnTo>
                    <a:pt x="6" y="181"/>
                  </a:lnTo>
                  <a:lnTo>
                    <a:pt x="6" y="197"/>
                  </a:lnTo>
                  <a:lnTo>
                    <a:pt x="6" y="198"/>
                  </a:lnTo>
                  <a:lnTo>
                    <a:pt x="6" y="215"/>
                  </a:lnTo>
                  <a:lnTo>
                    <a:pt x="6" y="201"/>
                  </a:lnTo>
                  <a:lnTo>
                    <a:pt x="7" y="201"/>
                  </a:lnTo>
                  <a:lnTo>
                    <a:pt x="7" y="223"/>
                  </a:lnTo>
                  <a:lnTo>
                    <a:pt x="7" y="219"/>
                  </a:lnTo>
                  <a:lnTo>
                    <a:pt x="7" y="214"/>
                  </a:lnTo>
                  <a:lnTo>
                    <a:pt x="7" y="218"/>
                  </a:lnTo>
                  <a:lnTo>
                    <a:pt x="7" y="193"/>
                  </a:lnTo>
                  <a:lnTo>
                    <a:pt x="7" y="194"/>
                  </a:lnTo>
                  <a:lnTo>
                    <a:pt x="7" y="193"/>
                  </a:lnTo>
                  <a:lnTo>
                    <a:pt x="7" y="197"/>
                  </a:lnTo>
                  <a:lnTo>
                    <a:pt x="7" y="168"/>
                  </a:lnTo>
                  <a:lnTo>
                    <a:pt x="7" y="173"/>
                  </a:lnTo>
                  <a:lnTo>
                    <a:pt x="8" y="176"/>
                  </a:lnTo>
                  <a:lnTo>
                    <a:pt x="8" y="160"/>
                  </a:lnTo>
                  <a:lnTo>
                    <a:pt x="8" y="164"/>
                  </a:lnTo>
                  <a:lnTo>
                    <a:pt x="8" y="134"/>
                  </a:lnTo>
                  <a:lnTo>
                    <a:pt x="8" y="134"/>
                  </a:lnTo>
                  <a:lnTo>
                    <a:pt x="8" y="135"/>
                  </a:lnTo>
                  <a:lnTo>
                    <a:pt x="8" y="102"/>
                  </a:lnTo>
                  <a:lnTo>
                    <a:pt x="8" y="105"/>
                  </a:lnTo>
                  <a:lnTo>
                    <a:pt x="8" y="104"/>
                  </a:lnTo>
                  <a:lnTo>
                    <a:pt x="8" y="105"/>
                  </a:lnTo>
                  <a:lnTo>
                    <a:pt x="8" y="81"/>
                  </a:lnTo>
                  <a:lnTo>
                    <a:pt x="10" y="81"/>
                  </a:lnTo>
                  <a:lnTo>
                    <a:pt x="10" y="50"/>
                  </a:lnTo>
                  <a:lnTo>
                    <a:pt x="10" y="50"/>
                  </a:lnTo>
                  <a:lnTo>
                    <a:pt x="10" y="50"/>
                  </a:lnTo>
                  <a:lnTo>
                    <a:pt x="10" y="38"/>
                  </a:lnTo>
                  <a:lnTo>
                    <a:pt x="10" y="64"/>
                  </a:lnTo>
                  <a:lnTo>
                    <a:pt x="10" y="66"/>
                  </a:lnTo>
                  <a:lnTo>
                    <a:pt x="10" y="102"/>
                  </a:lnTo>
                  <a:lnTo>
                    <a:pt x="10" y="64"/>
                  </a:lnTo>
                  <a:lnTo>
                    <a:pt x="10" y="92"/>
                  </a:lnTo>
                  <a:lnTo>
                    <a:pt x="10" y="93"/>
                  </a:lnTo>
                  <a:lnTo>
                    <a:pt x="10" y="119"/>
                  </a:lnTo>
                  <a:lnTo>
                    <a:pt x="10" y="118"/>
                  </a:lnTo>
                  <a:lnTo>
                    <a:pt x="11" y="115"/>
                  </a:lnTo>
                  <a:lnTo>
                    <a:pt x="11" y="117"/>
                  </a:lnTo>
                  <a:lnTo>
                    <a:pt x="11" y="102"/>
                  </a:lnTo>
                  <a:lnTo>
                    <a:pt x="11" y="111"/>
                  </a:lnTo>
                  <a:lnTo>
                    <a:pt x="11" y="115"/>
                  </a:lnTo>
                  <a:lnTo>
                    <a:pt x="11" y="119"/>
                  </a:lnTo>
                  <a:lnTo>
                    <a:pt x="11" y="94"/>
                  </a:lnTo>
                  <a:lnTo>
                    <a:pt x="11" y="109"/>
                  </a:lnTo>
                  <a:lnTo>
                    <a:pt x="11" y="108"/>
                  </a:lnTo>
                  <a:lnTo>
                    <a:pt x="11" y="119"/>
                  </a:lnTo>
                  <a:lnTo>
                    <a:pt x="11" y="115"/>
                  </a:lnTo>
                  <a:lnTo>
                    <a:pt x="12" y="119"/>
                  </a:lnTo>
                  <a:lnTo>
                    <a:pt x="12" y="128"/>
                  </a:lnTo>
                  <a:lnTo>
                    <a:pt x="12" y="108"/>
                  </a:lnTo>
                  <a:lnTo>
                    <a:pt x="12" y="126"/>
                  </a:lnTo>
                  <a:lnTo>
                    <a:pt x="12" y="126"/>
                  </a:lnTo>
                  <a:lnTo>
                    <a:pt x="12" y="134"/>
                  </a:lnTo>
                  <a:lnTo>
                    <a:pt x="12" y="115"/>
                  </a:lnTo>
                  <a:lnTo>
                    <a:pt x="12" y="128"/>
                  </a:lnTo>
                  <a:lnTo>
                    <a:pt x="12" y="122"/>
                  </a:lnTo>
                  <a:lnTo>
                    <a:pt x="12" y="125"/>
                  </a:lnTo>
                  <a:lnTo>
                    <a:pt x="12" y="111"/>
                  </a:lnTo>
                  <a:lnTo>
                    <a:pt x="12" y="113"/>
                  </a:lnTo>
                  <a:lnTo>
                    <a:pt x="12" y="102"/>
                  </a:lnTo>
                  <a:lnTo>
                    <a:pt x="12" y="132"/>
                  </a:lnTo>
                  <a:lnTo>
                    <a:pt x="12" y="131"/>
                  </a:lnTo>
                  <a:lnTo>
                    <a:pt x="14" y="130"/>
                  </a:lnTo>
                  <a:lnTo>
                    <a:pt x="14" y="122"/>
                  </a:lnTo>
                  <a:lnTo>
                    <a:pt x="14" y="147"/>
                  </a:lnTo>
                  <a:lnTo>
                    <a:pt x="14" y="148"/>
                  </a:lnTo>
                  <a:lnTo>
                    <a:pt x="14" y="152"/>
                  </a:lnTo>
                  <a:lnTo>
                    <a:pt x="14" y="89"/>
                  </a:lnTo>
                  <a:lnTo>
                    <a:pt x="14" y="92"/>
                  </a:lnTo>
                  <a:lnTo>
                    <a:pt x="14" y="88"/>
                  </a:lnTo>
                  <a:lnTo>
                    <a:pt x="14" y="108"/>
                  </a:lnTo>
                  <a:lnTo>
                    <a:pt x="14" y="108"/>
                  </a:lnTo>
                  <a:lnTo>
                    <a:pt x="14" y="93"/>
                  </a:lnTo>
                  <a:lnTo>
                    <a:pt x="14" y="134"/>
                  </a:lnTo>
                  <a:lnTo>
                    <a:pt x="15" y="136"/>
                  </a:lnTo>
                  <a:lnTo>
                    <a:pt x="15" y="146"/>
                  </a:lnTo>
                  <a:lnTo>
                    <a:pt x="15" y="125"/>
                  </a:lnTo>
                  <a:lnTo>
                    <a:pt x="15" y="142"/>
                  </a:lnTo>
                  <a:lnTo>
                    <a:pt x="15" y="139"/>
                  </a:lnTo>
                  <a:lnTo>
                    <a:pt x="15" y="152"/>
                  </a:lnTo>
                  <a:lnTo>
                    <a:pt x="15" y="146"/>
                  </a:lnTo>
                  <a:lnTo>
                    <a:pt x="15" y="146"/>
                  </a:lnTo>
                  <a:lnTo>
                    <a:pt x="15" y="127"/>
                  </a:lnTo>
                  <a:lnTo>
                    <a:pt x="15" y="161"/>
                  </a:lnTo>
                  <a:lnTo>
                    <a:pt x="16" y="166"/>
                  </a:lnTo>
                  <a:lnTo>
                    <a:pt x="16" y="172"/>
                  </a:lnTo>
                  <a:lnTo>
                    <a:pt x="16" y="149"/>
                  </a:lnTo>
                  <a:lnTo>
                    <a:pt x="16" y="172"/>
                  </a:lnTo>
                  <a:lnTo>
                    <a:pt x="16" y="176"/>
                  </a:lnTo>
                  <a:lnTo>
                    <a:pt x="16" y="181"/>
                  </a:lnTo>
                  <a:lnTo>
                    <a:pt x="16" y="136"/>
                  </a:lnTo>
                  <a:lnTo>
                    <a:pt x="16" y="139"/>
                  </a:lnTo>
                  <a:lnTo>
                    <a:pt x="16" y="146"/>
                  </a:lnTo>
                  <a:lnTo>
                    <a:pt x="16" y="131"/>
                  </a:lnTo>
                  <a:lnTo>
                    <a:pt x="16" y="138"/>
                  </a:lnTo>
                  <a:lnTo>
                    <a:pt x="16" y="146"/>
                  </a:lnTo>
                  <a:lnTo>
                    <a:pt x="16" y="118"/>
                  </a:lnTo>
                  <a:lnTo>
                    <a:pt x="16" y="121"/>
                  </a:lnTo>
                  <a:lnTo>
                    <a:pt x="17" y="121"/>
                  </a:lnTo>
                  <a:lnTo>
                    <a:pt x="17" y="122"/>
                  </a:lnTo>
                  <a:lnTo>
                    <a:pt x="17" y="93"/>
                  </a:lnTo>
                  <a:lnTo>
                    <a:pt x="17" y="96"/>
                  </a:lnTo>
                  <a:lnTo>
                    <a:pt x="17" y="94"/>
                  </a:lnTo>
                  <a:lnTo>
                    <a:pt x="17" y="32"/>
                  </a:lnTo>
                  <a:lnTo>
                    <a:pt x="17" y="30"/>
                  </a:lnTo>
                  <a:lnTo>
                    <a:pt x="17" y="34"/>
                  </a:lnTo>
                  <a:lnTo>
                    <a:pt x="17" y="17"/>
                  </a:lnTo>
                  <a:lnTo>
                    <a:pt x="17" y="28"/>
                  </a:lnTo>
                  <a:lnTo>
                    <a:pt x="17" y="32"/>
                  </a:lnTo>
                  <a:lnTo>
                    <a:pt x="17" y="1"/>
                  </a:lnTo>
                  <a:lnTo>
                    <a:pt x="17" y="15"/>
                  </a:lnTo>
                  <a:lnTo>
                    <a:pt x="19" y="16"/>
                  </a:lnTo>
                  <a:lnTo>
                    <a:pt x="19" y="32"/>
                  </a:lnTo>
                  <a:lnTo>
                    <a:pt x="19" y="21"/>
                  </a:lnTo>
                  <a:lnTo>
                    <a:pt x="19" y="16"/>
                  </a:lnTo>
                  <a:lnTo>
                    <a:pt x="19" y="7"/>
                  </a:lnTo>
                  <a:lnTo>
                    <a:pt x="19" y="30"/>
                  </a:lnTo>
                  <a:lnTo>
                    <a:pt x="19" y="30"/>
                  </a:lnTo>
                  <a:lnTo>
                    <a:pt x="19" y="20"/>
                  </a:lnTo>
                  <a:lnTo>
                    <a:pt x="19" y="53"/>
                  </a:lnTo>
                  <a:lnTo>
                    <a:pt x="20" y="54"/>
                  </a:lnTo>
                  <a:lnTo>
                    <a:pt x="20" y="64"/>
                  </a:lnTo>
                  <a:lnTo>
                    <a:pt x="20" y="30"/>
                  </a:lnTo>
                  <a:lnTo>
                    <a:pt x="20" y="32"/>
                  </a:lnTo>
                  <a:lnTo>
                    <a:pt x="20" y="32"/>
                  </a:lnTo>
                  <a:lnTo>
                    <a:pt x="20" y="49"/>
                  </a:lnTo>
                  <a:lnTo>
                    <a:pt x="20" y="51"/>
                  </a:lnTo>
                  <a:lnTo>
                    <a:pt x="20" y="47"/>
                  </a:lnTo>
                  <a:lnTo>
                    <a:pt x="20" y="98"/>
                  </a:lnTo>
                  <a:lnTo>
                    <a:pt x="20" y="96"/>
                  </a:lnTo>
                  <a:lnTo>
                    <a:pt x="20" y="134"/>
                  </a:lnTo>
                  <a:lnTo>
                    <a:pt x="21" y="139"/>
                  </a:lnTo>
                  <a:lnTo>
                    <a:pt x="21" y="172"/>
                  </a:lnTo>
                  <a:lnTo>
                    <a:pt x="21" y="170"/>
                  </a:lnTo>
                  <a:lnTo>
                    <a:pt x="21" y="173"/>
                  </a:lnTo>
                  <a:lnTo>
                    <a:pt x="21" y="160"/>
                  </a:lnTo>
                  <a:lnTo>
                    <a:pt x="21" y="203"/>
                  </a:lnTo>
                  <a:lnTo>
                    <a:pt x="21" y="201"/>
                  </a:lnTo>
                  <a:lnTo>
                    <a:pt x="21" y="203"/>
                  </a:lnTo>
                  <a:lnTo>
                    <a:pt x="21" y="153"/>
                  </a:lnTo>
                  <a:lnTo>
                    <a:pt x="21" y="156"/>
                  </a:lnTo>
                  <a:lnTo>
                    <a:pt x="21" y="155"/>
                  </a:lnTo>
                  <a:lnTo>
                    <a:pt x="21" y="185"/>
                  </a:lnTo>
                  <a:lnTo>
                    <a:pt x="21" y="174"/>
                  </a:lnTo>
                  <a:lnTo>
                    <a:pt x="23" y="163"/>
                  </a:lnTo>
                  <a:lnTo>
                    <a:pt x="23" y="189"/>
                  </a:lnTo>
                  <a:lnTo>
                    <a:pt x="23" y="183"/>
                  </a:lnTo>
                  <a:lnTo>
                    <a:pt x="23" y="189"/>
                  </a:lnTo>
                  <a:lnTo>
                    <a:pt x="23" y="170"/>
                  </a:lnTo>
                  <a:lnTo>
                    <a:pt x="23" y="182"/>
                  </a:lnTo>
                  <a:lnTo>
                    <a:pt x="23" y="177"/>
                  </a:lnTo>
                  <a:lnTo>
                    <a:pt x="23" y="182"/>
                  </a:lnTo>
                  <a:lnTo>
                    <a:pt x="23" y="160"/>
                  </a:lnTo>
                  <a:lnTo>
                    <a:pt x="23" y="169"/>
                  </a:lnTo>
                  <a:lnTo>
                    <a:pt x="23" y="173"/>
                  </a:lnTo>
                  <a:lnTo>
                    <a:pt x="23" y="189"/>
                  </a:lnTo>
                  <a:lnTo>
                    <a:pt x="23" y="185"/>
                  </a:lnTo>
                  <a:lnTo>
                    <a:pt x="24" y="185"/>
                  </a:lnTo>
                  <a:lnTo>
                    <a:pt x="24" y="189"/>
                  </a:lnTo>
                  <a:lnTo>
                    <a:pt x="24" y="174"/>
                  </a:lnTo>
                  <a:lnTo>
                    <a:pt x="24" y="181"/>
                  </a:lnTo>
                  <a:lnTo>
                    <a:pt x="24" y="177"/>
                  </a:lnTo>
                  <a:lnTo>
                    <a:pt x="24" y="180"/>
                  </a:lnTo>
                  <a:lnTo>
                    <a:pt x="24" y="151"/>
                  </a:lnTo>
                  <a:lnTo>
                    <a:pt x="24" y="153"/>
                  </a:lnTo>
                  <a:lnTo>
                    <a:pt x="24" y="153"/>
                  </a:lnTo>
                  <a:lnTo>
                    <a:pt x="24" y="172"/>
                  </a:lnTo>
                  <a:lnTo>
                    <a:pt x="24" y="151"/>
                  </a:lnTo>
                  <a:lnTo>
                    <a:pt x="24" y="168"/>
                  </a:lnTo>
                  <a:lnTo>
                    <a:pt x="25" y="168"/>
                  </a:lnTo>
                  <a:lnTo>
                    <a:pt x="25" y="180"/>
                  </a:lnTo>
                  <a:lnTo>
                    <a:pt x="25" y="159"/>
                  </a:lnTo>
                  <a:lnTo>
                    <a:pt x="25" y="180"/>
                  </a:lnTo>
                  <a:lnTo>
                    <a:pt x="25" y="180"/>
                  </a:lnTo>
                  <a:lnTo>
                    <a:pt x="25" y="197"/>
                  </a:lnTo>
                  <a:lnTo>
                    <a:pt x="25" y="172"/>
                  </a:lnTo>
                  <a:lnTo>
                    <a:pt x="25" y="195"/>
                  </a:lnTo>
                  <a:lnTo>
                    <a:pt x="25" y="201"/>
                  </a:lnTo>
                  <a:lnTo>
                    <a:pt x="25" y="212"/>
                  </a:lnTo>
                  <a:lnTo>
                    <a:pt x="25" y="195"/>
                  </a:lnTo>
                  <a:lnTo>
                    <a:pt x="25" y="199"/>
                  </a:lnTo>
                  <a:lnTo>
                    <a:pt x="25" y="210"/>
                  </a:lnTo>
                  <a:lnTo>
                    <a:pt x="25" y="208"/>
                  </a:lnTo>
                  <a:lnTo>
                    <a:pt x="27" y="206"/>
                  </a:lnTo>
                  <a:lnTo>
                    <a:pt x="27" y="218"/>
                  </a:lnTo>
                  <a:lnTo>
                    <a:pt x="27" y="191"/>
                  </a:lnTo>
                  <a:lnTo>
                    <a:pt x="27" y="218"/>
                  </a:lnTo>
                  <a:lnTo>
                    <a:pt x="27" y="218"/>
                  </a:lnTo>
                  <a:lnTo>
                    <a:pt x="27" y="229"/>
                  </a:lnTo>
                  <a:lnTo>
                    <a:pt x="27" y="208"/>
                  </a:lnTo>
                  <a:lnTo>
                    <a:pt x="27" y="214"/>
                  </a:lnTo>
                  <a:lnTo>
                    <a:pt x="27" y="211"/>
                  </a:lnTo>
                  <a:lnTo>
                    <a:pt x="27" y="214"/>
                  </a:lnTo>
                  <a:lnTo>
                    <a:pt x="27" y="163"/>
                  </a:lnTo>
                  <a:lnTo>
                    <a:pt x="27" y="157"/>
                  </a:lnTo>
                  <a:lnTo>
                    <a:pt x="27" y="128"/>
                  </a:lnTo>
                  <a:lnTo>
                    <a:pt x="28" y="128"/>
                  </a:lnTo>
                  <a:lnTo>
                    <a:pt x="28" y="105"/>
                  </a:lnTo>
                  <a:lnTo>
                    <a:pt x="28" y="113"/>
                  </a:lnTo>
                  <a:lnTo>
                    <a:pt x="28" y="117"/>
                  </a:lnTo>
                  <a:lnTo>
                    <a:pt x="28" y="128"/>
                  </a:lnTo>
                  <a:lnTo>
                    <a:pt x="28" y="127"/>
                  </a:lnTo>
                  <a:lnTo>
                    <a:pt x="28" y="123"/>
                  </a:lnTo>
                  <a:lnTo>
                    <a:pt x="28" y="108"/>
                  </a:lnTo>
                  <a:lnTo>
                    <a:pt x="28" y="118"/>
                  </a:lnTo>
                  <a:lnTo>
                    <a:pt x="29" y="118"/>
                  </a:lnTo>
                  <a:lnTo>
                    <a:pt x="29" y="122"/>
                  </a:lnTo>
                  <a:lnTo>
                    <a:pt x="29" y="88"/>
                  </a:lnTo>
                  <a:lnTo>
                    <a:pt x="29" y="89"/>
                  </a:lnTo>
                  <a:lnTo>
                    <a:pt x="29" y="88"/>
                  </a:lnTo>
                  <a:lnTo>
                    <a:pt x="29" y="101"/>
                  </a:lnTo>
                  <a:lnTo>
                    <a:pt x="29" y="76"/>
                  </a:lnTo>
                  <a:lnTo>
                    <a:pt x="29" y="77"/>
                  </a:lnTo>
                  <a:lnTo>
                    <a:pt x="29" y="79"/>
                  </a:lnTo>
                  <a:lnTo>
                    <a:pt x="29" y="85"/>
                  </a:lnTo>
                  <a:lnTo>
                    <a:pt x="29" y="72"/>
                  </a:lnTo>
                  <a:lnTo>
                    <a:pt x="29" y="72"/>
                  </a:lnTo>
                  <a:lnTo>
                    <a:pt x="29" y="56"/>
                  </a:lnTo>
                  <a:lnTo>
                    <a:pt x="29" y="58"/>
                  </a:lnTo>
                  <a:lnTo>
                    <a:pt x="31" y="58"/>
                  </a:lnTo>
                  <a:lnTo>
                    <a:pt x="31" y="59"/>
                  </a:lnTo>
                  <a:lnTo>
                    <a:pt x="31" y="30"/>
                  </a:lnTo>
                  <a:lnTo>
                    <a:pt x="31" y="49"/>
                  </a:lnTo>
                  <a:lnTo>
                    <a:pt x="31" y="53"/>
                  </a:lnTo>
                  <a:lnTo>
                    <a:pt x="31" y="59"/>
                  </a:lnTo>
                  <a:lnTo>
                    <a:pt x="31" y="39"/>
                  </a:lnTo>
                  <a:lnTo>
                    <a:pt x="31" y="39"/>
                  </a:lnTo>
                  <a:lnTo>
                    <a:pt x="31" y="15"/>
                  </a:lnTo>
                  <a:lnTo>
                    <a:pt x="31" y="25"/>
                  </a:lnTo>
                  <a:lnTo>
                    <a:pt x="31" y="20"/>
                  </a:lnTo>
                  <a:lnTo>
                    <a:pt x="31" y="22"/>
                  </a:lnTo>
                  <a:lnTo>
                    <a:pt x="31" y="0"/>
                  </a:lnTo>
                  <a:lnTo>
                    <a:pt x="31" y="7"/>
                  </a:lnTo>
                  <a:lnTo>
                    <a:pt x="32" y="11"/>
                  </a:lnTo>
                  <a:lnTo>
                    <a:pt x="32" y="28"/>
                  </a:lnTo>
                  <a:lnTo>
                    <a:pt x="32" y="5"/>
                  </a:lnTo>
                  <a:lnTo>
                    <a:pt x="32" y="15"/>
                  </a:lnTo>
                  <a:lnTo>
                    <a:pt x="32" y="15"/>
                  </a:lnTo>
                  <a:lnTo>
                    <a:pt x="32" y="55"/>
                  </a:lnTo>
                  <a:lnTo>
                    <a:pt x="32" y="56"/>
                  </a:lnTo>
                  <a:lnTo>
                    <a:pt x="32" y="81"/>
                  </a:lnTo>
                  <a:lnTo>
                    <a:pt x="32" y="56"/>
                  </a:lnTo>
                  <a:lnTo>
                    <a:pt x="32" y="76"/>
                  </a:lnTo>
                  <a:lnTo>
                    <a:pt x="33" y="73"/>
                  </a:lnTo>
                  <a:lnTo>
                    <a:pt x="33" y="49"/>
                  </a:lnTo>
                  <a:lnTo>
                    <a:pt x="33" y="56"/>
                  </a:lnTo>
                  <a:lnTo>
                    <a:pt x="33" y="59"/>
                  </a:lnTo>
                  <a:lnTo>
                    <a:pt x="33" y="8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66" name="Freeform 39"/>
            <p:cNvSpPr>
              <a:spLocks/>
            </p:cNvSpPr>
            <p:nvPr/>
          </p:nvSpPr>
          <p:spPr bwMode="auto">
            <a:xfrm>
              <a:off x="5822951" y="3956051"/>
              <a:ext cx="50800" cy="474663"/>
            </a:xfrm>
            <a:custGeom>
              <a:avLst/>
              <a:gdLst>
                <a:gd name="T0" fmla="*/ 1 w 32"/>
                <a:gd name="T1" fmla="*/ 139 h 299"/>
                <a:gd name="T2" fmla="*/ 1 w 32"/>
                <a:gd name="T3" fmla="*/ 148 h 299"/>
                <a:gd name="T4" fmla="*/ 1 w 32"/>
                <a:gd name="T5" fmla="*/ 190 h 299"/>
                <a:gd name="T6" fmla="*/ 2 w 32"/>
                <a:gd name="T7" fmla="*/ 165 h 299"/>
                <a:gd name="T8" fmla="*/ 2 w 32"/>
                <a:gd name="T9" fmla="*/ 151 h 299"/>
                <a:gd name="T10" fmla="*/ 4 w 32"/>
                <a:gd name="T11" fmla="*/ 105 h 299"/>
                <a:gd name="T12" fmla="*/ 4 w 32"/>
                <a:gd name="T13" fmla="*/ 106 h 299"/>
                <a:gd name="T14" fmla="*/ 5 w 32"/>
                <a:gd name="T15" fmla="*/ 109 h 299"/>
                <a:gd name="T16" fmla="*/ 5 w 32"/>
                <a:gd name="T17" fmla="*/ 199 h 299"/>
                <a:gd name="T18" fmla="*/ 5 w 32"/>
                <a:gd name="T19" fmla="*/ 215 h 299"/>
                <a:gd name="T20" fmla="*/ 6 w 32"/>
                <a:gd name="T21" fmla="*/ 180 h 299"/>
                <a:gd name="T22" fmla="*/ 6 w 32"/>
                <a:gd name="T23" fmla="*/ 178 h 299"/>
                <a:gd name="T24" fmla="*/ 8 w 32"/>
                <a:gd name="T25" fmla="*/ 188 h 299"/>
                <a:gd name="T26" fmla="*/ 8 w 32"/>
                <a:gd name="T27" fmla="*/ 157 h 299"/>
                <a:gd name="T28" fmla="*/ 8 w 32"/>
                <a:gd name="T29" fmla="*/ 150 h 299"/>
                <a:gd name="T30" fmla="*/ 9 w 32"/>
                <a:gd name="T31" fmla="*/ 156 h 299"/>
                <a:gd name="T32" fmla="*/ 9 w 32"/>
                <a:gd name="T33" fmla="*/ 123 h 299"/>
                <a:gd name="T34" fmla="*/ 10 w 32"/>
                <a:gd name="T35" fmla="*/ 156 h 299"/>
                <a:gd name="T36" fmla="*/ 10 w 32"/>
                <a:gd name="T37" fmla="*/ 205 h 299"/>
                <a:gd name="T38" fmla="*/ 11 w 32"/>
                <a:gd name="T39" fmla="*/ 191 h 299"/>
                <a:gd name="T40" fmla="*/ 11 w 32"/>
                <a:gd name="T41" fmla="*/ 189 h 299"/>
                <a:gd name="T42" fmla="*/ 11 w 32"/>
                <a:gd name="T43" fmla="*/ 210 h 299"/>
                <a:gd name="T44" fmla="*/ 13 w 32"/>
                <a:gd name="T45" fmla="*/ 208 h 299"/>
                <a:gd name="T46" fmla="*/ 13 w 32"/>
                <a:gd name="T47" fmla="*/ 142 h 299"/>
                <a:gd name="T48" fmla="*/ 13 w 32"/>
                <a:gd name="T49" fmla="*/ 157 h 299"/>
                <a:gd name="T50" fmla="*/ 14 w 32"/>
                <a:gd name="T51" fmla="*/ 104 h 299"/>
                <a:gd name="T52" fmla="*/ 15 w 32"/>
                <a:gd name="T53" fmla="*/ 127 h 299"/>
                <a:gd name="T54" fmla="*/ 15 w 32"/>
                <a:gd name="T55" fmla="*/ 165 h 299"/>
                <a:gd name="T56" fmla="*/ 15 w 32"/>
                <a:gd name="T57" fmla="*/ 123 h 299"/>
                <a:gd name="T58" fmla="*/ 17 w 32"/>
                <a:gd name="T59" fmla="*/ 101 h 299"/>
                <a:gd name="T60" fmla="*/ 17 w 32"/>
                <a:gd name="T61" fmla="*/ 104 h 299"/>
                <a:gd name="T62" fmla="*/ 18 w 32"/>
                <a:gd name="T63" fmla="*/ 101 h 299"/>
                <a:gd name="T64" fmla="*/ 18 w 32"/>
                <a:gd name="T65" fmla="*/ 106 h 299"/>
                <a:gd name="T66" fmla="*/ 19 w 32"/>
                <a:gd name="T67" fmla="*/ 133 h 299"/>
                <a:gd name="T68" fmla="*/ 19 w 32"/>
                <a:gd name="T69" fmla="*/ 129 h 299"/>
                <a:gd name="T70" fmla="*/ 19 w 32"/>
                <a:gd name="T71" fmla="*/ 142 h 299"/>
                <a:gd name="T72" fmla="*/ 21 w 32"/>
                <a:gd name="T73" fmla="*/ 198 h 299"/>
                <a:gd name="T74" fmla="*/ 21 w 32"/>
                <a:gd name="T75" fmla="*/ 225 h 299"/>
                <a:gd name="T76" fmla="*/ 21 w 32"/>
                <a:gd name="T77" fmla="*/ 203 h 299"/>
                <a:gd name="T78" fmla="*/ 22 w 32"/>
                <a:gd name="T79" fmla="*/ 185 h 299"/>
                <a:gd name="T80" fmla="*/ 22 w 32"/>
                <a:gd name="T81" fmla="*/ 228 h 299"/>
                <a:gd name="T82" fmla="*/ 23 w 32"/>
                <a:gd name="T83" fmla="*/ 225 h 299"/>
                <a:gd name="T84" fmla="*/ 23 w 32"/>
                <a:gd name="T85" fmla="*/ 202 h 299"/>
                <a:gd name="T86" fmla="*/ 25 w 32"/>
                <a:gd name="T87" fmla="*/ 185 h 299"/>
                <a:gd name="T88" fmla="*/ 25 w 32"/>
                <a:gd name="T89" fmla="*/ 101 h 299"/>
                <a:gd name="T90" fmla="*/ 26 w 32"/>
                <a:gd name="T91" fmla="*/ 43 h 299"/>
                <a:gd name="T92" fmla="*/ 26 w 32"/>
                <a:gd name="T93" fmla="*/ 26 h 299"/>
                <a:gd name="T94" fmla="*/ 26 w 32"/>
                <a:gd name="T95" fmla="*/ 9 h 299"/>
                <a:gd name="T96" fmla="*/ 27 w 32"/>
                <a:gd name="T97" fmla="*/ 79 h 299"/>
                <a:gd name="T98" fmla="*/ 27 w 32"/>
                <a:gd name="T99" fmla="*/ 17 h 299"/>
                <a:gd name="T100" fmla="*/ 28 w 32"/>
                <a:gd name="T101" fmla="*/ 29 h 299"/>
                <a:gd name="T102" fmla="*/ 28 w 32"/>
                <a:gd name="T103" fmla="*/ 34 h 299"/>
                <a:gd name="T104" fmla="*/ 28 w 32"/>
                <a:gd name="T105" fmla="*/ 109 h 299"/>
                <a:gd name="T106" fmla="*/ 30 w 32"/>
                <a:gd name="T107" fmla="*/ 142 h 299"/>
                <a:gd name="T108" fmla="*/ 30 w 32"/>
                <a:gd name="T109" fmla="*/ 133 h 299"/>
                <a:gd name="T110" fmla="*/ 30 w 32"/>
                <a:gd name="T111" fmla="*/ 172 h 299"/>
                <a:gd name="T112" fmla="*/ 31 w 32"/>
                <a:gd name="T113" fmla="*/ 219 h 299"/>
                <a:gd name="T114" fmla="*/ 31 w 32"/>
                <a:gd name="T115" fmla="*/ 245 h 299"/>
                <a:gd name="T116" fmla="*/ 32 w 32"/>
                <a:gd name="T117" fmla="*/ 299 h 299"/>
                <a:gd name="T118" fmla="*/ 32 w 32"/>
                <a:gd name="T119" fmla="*/ 29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299">
                  <a:moveTo>
                    <a:pt x="0" y="150"/>
                  </a:moveTo>
                  <a:lnTo>
                    <a:pt x="0" y="152"/>
                  </a:lnTo>
                  <a:lnTo>
                    <a:pt x="0" y="138"/>
                  </a:lnTo>
                  <a:lnTo>
                    <a:pt x="0" y="139"/>
                  </a:lnTo>
                  <a:lnTo>
                    <a:pt x="1" y="139"/>
                  </a:lnTo>
                  <a:lnTo>
                    <a:pt x="1" y="122"/>
                  </a:lnTo>
                  <a:lnTo>
                    <a:pt x="1" y="150"/>
                  </a:lnTo>
                  <a:lnTo>
                    <a:pt x="1" y="150"/>
                  </a:lnTo>
                  <a:lnTo>
                    <a:pt x="1" y="167"/>
                  </a:lnTo>
                  <a:lnTo>
                    <a:pt x="1" y="148"/>
                  </a:lnTo>
                  <a:lnTo>
                    <a:pt x="1" y="152"/>
                  </a:lnTo>
                  <a:lnTo>
                    <a:pt x="1" y="152"/>
                  </a:lnTo>
                  <a:lnTo>
                    <a:pt x="1" y="188"/>
                  </a:lnTo>
                  <a:lnTo>
                    <a:pt x="1" y="185"/>
                  </a:lnTo>
                  <a:lnTo>
                    <a:pt x="1" y="190"/>
                  </a:lnTo>
                  <a:lnTo>
                    <a:pt x="1" y="168"/>
                  </a:lnTo>
                  <a:lnTo>
                    <a:pt x="1" y="185"/>
                  </a:lnTo>
                  <a:lnTo>
                    <a:pt x="2" y="186"/>
                  </a:lnTo>
                  <a:lnTo>
                    <a:pt x="2" y="190"/>
                  </a:lnTo>
                  <a:lnTo>
                    <a:pt x="2" y="165"/>
                  </a:lnTo>
                  <a:lnTo>
                    <a:pt x="2" y="176"/>
                  </a:lnTo>
                  <a:lnTo>
                    <a:pt x="2" y="176"/>
                  </a:lnTo>
                  <a:lnTo>
                    <a:pt x="2" y="180"/>
                  </a:lnTo>
                  <a:lnTo>
                    <a:pt x="2" y="152"/>
                  </a:lnTo>
                  <a:lnTo>
                    <a:pt x="2" y="151"/>
                  </a:lnTo>
                  <a:lnTo>
                    <a:pt x="2" y="106"/>
                  </a:lnTo>
                  <a:lnTo>
                    <a:pt x="4" y="112"/>
                  </a:lnTo>
                  <a:lnTo>
                    <a:pt x="4" y="95"/>
                  </a:lnTo>
                  <a:lnTo>
                    <a:pt x="4" y="106"/>
                  </a:lnTo>
                  <a:lnTo>
                    <a:pt x="4" y="105"/>
                  </a:lnTo>
                  <a:lnTo>
                    <a:pt x="4" y="108"/>
                  </a:lnTo>
                  <a:lnTo>
                    <a:pt x="4" y="87"/>
                  </a:lnTo>
                  <a:lnTo>
                    <a:pt x="4" y="80"/>
                  </a:lnTo>
                  <a:lnTo>
                    <a:pt x="4" y="109"/>
                  </a:lnTo>
                  <a:lnTo>
                    <a:pt x="4" y="106"/>
                  </a:lnTo>
                  <a:lnTo>
                    <a:pt x="4" y="106"/>
                  </a:lnTo>
                  <a:lnTo>
                    <a:pt x="4" y="83"/>
                  </a:lnTo>
                  <a:lnTo>
                    <a:pt x="4" y="106"/>
                  </a:lnTo>
                  <a:lnTo>
                    <a:pt x="5" y="113"/>
                  </a:lnTo>
                  <a:lnTo>
                    <a:pt x="5" y="109"/>
                  </a:lnTo>
                  <a:lnTo>
                    <a:pt x="5" y="143"/>
                  </a:lnTo>
                  <a:lnTo>
                    <a:pt x="5" y="144"/>
                  </a:lnTo>
                  <a:lnTo>
                    <a:pt x="5" y="203"/>
                  </a:lnTo>
                  <a:lnTo>
                    <a:pt x="5" y="198"/>
                  </a:lnTo>
                  <a:lnTo>
                    <a:pt x="5" y="199"/>
                  </a:lnTo>
                  <a:lnTo>
                    <a:pt x="5" y="216"/>
                  </a:lnTo>
                  <a:lnTo>
                    <a:pt x="5" y="190"/>
                  </a:lnTo>
                  <a:lnTo>
                    <a:pt x="5" y="214"/>
                  </a:lnTo>
                  <a:lnTo>
                    <a:pt x="5" y="212"/>
                  </a:lnTo>
                  <a:lnTo>
                    <a:pt x="5" y="215"/>
                  </a:lnTo>
                  <a:lnTo>
                    <a:pt x="5" y="184"/>
                  </a:lnTo>
                  <a:lnTo>
                    <a:pt x="5" y="193"/>
                  </a:lnTo>
                  <a:lnTo>
                    <a:pt x="6" y="193"/>
                  </a:lnTo>
                  <a:lnTo>
                    <a:pt x="6" y="197"/>
                  </a:lnTo>
                  <a:lnTo>
                    <a:pt x="6" y="180"/>
                  </a:lnTo>
                  <a:lnTo>
                    <a:pt x="6" y="177"/>
                  </a:lnTo>
                  <a:lnTo>
                    <a:pt x="6" y="181"/>
                  </a:lnTo>
                  <a:lnTo>
                    <a:pt x="6" y="160"/>
                  </a:lnTo>
                  <a:lnTo>
                    <a:pt x="6" y="178"/>
                  </a:lnTo>
                  <a:lnTo>
                    <a:pt x="6" y="178"/>
                  </a:lnTo>
                  <a:lnTo>
                    <a:pt x="6" y="193"/>
                  </a:lnTo>
                  <a:lnTo>
                    <a:pt x="6" y="173"/>
                  </a:lnTo>
                  <a:lnTo>
                    <a:pt x="6" y="182"/>
                  </a:lnTo>
                  <a:lnTo>
                    <a:pt x="8" y="185"/>
                  </a:lnTo>
                  <a:lnTo>
                    <a:pt x="8" y="188"/>
                  </a:lnTo>
                  <a:lnTo>
                    <a:pt x="8" y="156"/>
                  </a:lnTo>
                  <a:lnTo>
                    <a:pt x="8" y="159"/>
                  </a:lnTo>
                  <a:lnTo>
                    <a:pt x="8" y="161"/>
                  </a:lnTo>
                  <a:lnTo>
                    <a:pt x="8" y="167"/>
                  </a:lnTo>
                  <a:lnTo>
                    <a:pt x="8" y="157"/>
                  </a:lnTo>
                  <a:lnTo>
                    <a:pt x="8" y="159"/>
                  </a:lnTo>
                  <a:lnTo>
                    <a:pt x="8" y="164"/>
                  </a:lnTo>
                  <a:lnTo>
                    <a:pt x="8" y="148"/>
                  </a:lnTo>
                  <a:lnTo>
                    <a:pt x="8" y="156"/>
                  </a:lnTo>
                  <a:lnTo>
                    <a:pt x="8" y="150"/>
                  </a:lnTo>
                  <a:lnTo>
                    <a:pt x="8" y="121"/>
                  </a:lnTo>
                  <a:lnTo>
                    <a:pt x="8" y="133"/>
                  </a:lnTo>
                  <a:lnTo>
                    <a:pt x="9" y="133"/>
                  </a:lnTo>
                  <a:lnTo>
                    <a:pt x="9" y="161"/>
                  </a:lnTo>
                  <a:lnTo>
                    <a:pt x="9" y="156"/>
                  </a:lnTo>
                  <a:lnTo>
                    <a:pt x="9" y="152"/>
                  </a:lnTo>
                  <a:lnTo>
                    <a:pt x="9" y="156"/>
                  </a:lnTo>
                  <a:lnTo>
                    <a:pt x="9" y="135"/>
                  </a:lnTo>
                  <a:lnTo>
                    <a:pt x="9" y="134"/>
                  </a:lnTo>
                  <a:lnTo>
                    <a:pt x="9" y="123"/>
                  </a:lnTo>
                  <a:lnTo>
                    <a:pt x="9" y="142"/>
                  </a:lnTo>
                  <a:lnTo>
                    <a:pt x="9" y="143"/>
                  </a:lnTo>
                  <a:lnTo>
                    <a:pt x="9" y="165"/>
                  </a:lnTo>
                  <a:lnTo>
                    <a:pt x="9" y="161"/>
                  </a:lnTo>
                  <a:lnTo>
                    <a:pt x="10" y="156"/>
                  </a:lnTo>
                  <a:lnTo>
                    <a:pt x="10" y="147"/>
                  </a:lnTo>
                  <a:lnTo>
                    <a:pt x="10" y="188"/>
                  </a:lnTo>
                  <a:lnTo>
                    <a:pt x="10" y="186"/>
                  </a:lnTo>
                  <a:lnTo>
                    <a:pt x="10" y="205"/>
                  </a:lnTo>
                  <a:lnTo>
                    <a:pt x="10" y="205"/>
                  </a:lnTo>
                  <a:lnTo>
                    <a:pt x="10" y="205"/>
                  </a:lnTo>
                  <a:lnTo>
                    <a:pt x="10" y="210"/>
                  </a:lnTo>
                  <a:lnTo>
                    <a:pt x="10" y="180"/>
                  </a:lnTo>
                  <a:lnTo>
                    <a:pt x="10" y="181"/>
                  </a:lnTo>
                  <a:lnTo>
                    <a:pt x="11" y="191"/>
                  </a:lnTo>
                  <a:lnTo>
                    <a:pt x="11" y="201"/>
                  </a:lnTo>
                  <a:lnTo>
                    <a:pt x="11" y="188"/>
                  </a:lnTo>
                  <a:lnTo>
                    <a:pt x="11" y="194"/>
                  </a:lnTo>
                  <a:lnTo>
                    <a:pt x="11" y="198"/>
                  </a:lnTo>
                  <a:lnTo>
                    <a:pt x="11" y="189"/>
                  </a:lnTo>
                  <a:lnTo>
                    <a:pt x="11" y="218"/>
                  </a:lnTo>
                  <a:lnTo>
                    <a:pt x="11" y="215"/>
                  </a:lnTo>
                  <a:lnTo>
                    <a:pt x="11" y="224"/>
                  </a:lnTo>
                  <a:lnTo>
                    <a:pt x="11" y="198"/>
                  </a:lnTo>
                  <a:lnTo>
                    <a:pt x="11" y="210"/>
                  </a:lnTo>
                  <a:lnTo>
                    <a:pt x="11" y="212"/>
                  </a:lnTo>
                  <a:lnTo>
                    <a:pt x="11" y="224"/>
                  </a:lnTo>
                  <a:lnTo>
                    <a:pt x="11" y="211"/>
                  </a:lnTo>
                  <a:lnTo>
                    <a:pt x="13" y="207"/>
                  </a:lnTo>
                  <a:lnTo>
                    <a:pt x="13" y="208"/>
                  </a:lnTo>
                  <a:lnTo>
                    <a:pt x="13" y="178"/>
                  </a:lnTo>
                  <a:lnTo>
                    <a:pt x="13" y="178"/>
                  </a:lnTo>
                  <a:lnTo>
                    <a:pt x="13" y="139"/>
                  </a:lnTo>
                  <a:lnTo>
                    <a:pt x="13" y="142"/>
                  </a:lnTo>
                  <a:lnTo>
                    <a:pt x="13" y="142"/>
                  </a:lnTo>
                  <a:lnTo>
                    <a:pt x="13" y="151"/>
                  </a:lnTo>
                  <a:lnTo>
                    <a:pt x="13" y="133"/>
                  </a:lnTo>
                  <a:lnTo>
                    <a:pt x="13" y="135"/>
                  </a:lnTo>
                  <a:lnTo>
                    <a:pt x="13" y="159"/>
                  </a:lnTo>
                  <a:lnTo>
                    <a:pt x="13" y="157"/>
                  </a:lnTo>
                  <a:lnTo>
                    <a:pt x="14" y="159"/>
                  </a:lnTo>
                  <a:lnTo>
                    <a:pt x="14" y="135"/>
                  </a:lnTo>
                  <a:lnTo>
                    <a:pt x="14" y="139"/>
                  </a:lnTo>
                  <a:lnTo>
                    <a:pt x="14" y="139"/>
                  </a:lnTo>
                  <a:lnTo>
                    <a:pt x="14" y="104"/>
                  </a:lnTo>
                  <a:lnTo>
                    <a:pt x="14" y="112"/>
                  </a:lnTo>
                  <a:lnTo>
                    <a:pt x="14" y="113"/>
                  </a:lnTo>
                  <a:lnTo>
                    <a:pt x="14" y="140"/>
                  </a:lnTo>
                  <a:lnTo>
                    <a:pt x="15" y="139"/>
                  </a:lnTo>
                  <a:lnTo>
                    <a:pt x="15" y="127"/>
                  </a:lnTo>
                  <a:lnTo>
                    <a:pt x="15" y="160"/>
                  </a:lnTo>
                  <a:lnTo>
                    <a:pt x="15" y="161"/>
                  </a:lnTo>
                  <a:lnTo>
                    <a:pt x="15" y="169"/>
                  </a:lnTo>
                  <a:lnTo>
                    <a:pt x="15" y="156"/>
                  </a:lnTo>
                  <a:lnTo>
                    <a:pt x="15" y="165"/>
                  </a:lnTo>
                  <a:lnTo>
                    <a:pt x="15" y="170"/>
                  </a:lnTo>
                  <a:lnTo>
                    <a:pt x="15" y="176"/>
                  </a:lnTo>
                  <a:lnTo>
                    <a:pt x="15" y="152"/>
                  </a:lnTo>
                  <a:lnTo>
                    <a:pt x="15" y="148"/>
                  </a:lnTo>
                  <a:lnTo>
                    <a:pt x="15" y="123"/>
                  </a:lnTo>
                  <a:lnTo>
                    <a:pt x="17" y="133"/>
                  </a:lnTo>
                  <a:lnTo>
                    <a:pt x="17" y="92"/>
                  </a:lnTo>
                  <a:lnTo>
                    <a:pt x="17" y="97"/>
                  </a:lnTo>
                  <a:lnTo>
                    <a:pt x="17" y="95"/>
                  </a:lnTo>
                  <a:lnTo>
                    <a:pt x="17" y="101"/>
                  </a:lnTo>
                  <a:lnTo>
                    <a:pt x="17" y="72"/>
                  </a:lnTo>
                  <a:lnTo>
                    <a:pt x="17" y="80"/>
                  </a:lnTo>
                  <a:lnTo>
                    <a:pt x="17" y="106"/>
                  </a:lnTo>
                  <a:lnTo>
                    <a:pt x="17" y="79"/>
                  </a:lnTo>
                  <a:lnTo>
                    <a:pt x="17" y="104"/>
                  </a:lnTo>
                  <a:lnTo>
                    <a:pt x="17" y="104"/>
                  </a:lnTo>
                  <a:lnTo>
                    <a:pt x="17" y="80"/>
                  </a:lnTo>
                  <a:lnTo>
                    <a:pt x="17" y="92"/>
                  </a:lnTo>
                  <a:lnTo>
                    <a:pt x="18" y="95"/>
                  </a:lnTo>
                  <a:lnTo>
                    <a:pt x="18" y="101"/>
                  </a:lnTo>
                  <a:lnTo>
                    <a:pt x="18" y="74"/>
                  </a:lnTo>
                  <a:lnTo>
                    <a:pt x="18" y="78"/>
                  </a:lnTo>
                  <a:lnTo>
                    <a:pt x="18" y="78"/>
                  </a:lnTo>
                  <a:lnTo>
                    <a:pt x="18" y="106"/>
                  </a:lnTo>
                  <a:lnTo>
                    <a:pt x="18" y="106"/>
                  </a:lnTo>
                  <a:lnTo>
                    <a:pt x="18" y="108"/>
                  </a:lnTo>
                  <a:lnTo>
                    <a:pt x="18" y="97"/>
                  </a:lnTo>
                  <a:lnTo>
                    <a:pt x="18" y="130"/>
                  </a:lnTo>
                  <a:lnTo>
                    <a:pt x="19" y="133"/>
                  </a:lnTo>
                  <a:lnTo>
                    <a:pt x="19" y="133"/>
                  </a:lnTo>
                  <a:lnTo>
                    <a:pt x="19" y="108"/>
                  </a:lnTo>
                  <a:lnTo>
                    <a:pt x="19" y="125"/>
                  </a:lnTo>
                  <a:lnTo>
                    <a:pt x="19" y="122"/>
                  </a:lnTo>
                  <a:lnTo>
                    <a:pt x="19" y="130"/>
                  </a:lnTo>
                  <a:lnTo>
                    <a:pt x="19" y="129"/>
                  </a:lnTo>
                  <a:lnTo>
                    <a:pt x="19" y="118"/>
                  </a:lnTo>
                  <a:lnTo>
                    <a:pt x="19" y="114"/>
                  </a:lnTo>
                  <a:lnTo>
                    <a:pt x="19" y="152"/>
                  </a:lnTo>
                  <a:lnTo>
                    <a:pt x="19" y="152"/>
                  </a:lnTo>
                  <a:lnTo>
                    <a:pt x="19" y="142"/>
                  </a:lnTo>
                  <a:lnTo>
                    <a:pt x="19" y="178"/>
                  </a:lnTo>
                  <a:lnTo>
                    <a:pt x="21" y="178"/>
                  </a:lnTo>
                  <a:lnTo>
                    <a:pt x="21" y="198"/>
                  </a:lnTo>
                  <a:lnTo>
                    <a:pt x="21" y="193"/>
                  </a:lnTo>
                  <a:lnTo>
                    <a:pt x="21" y="198"/>
                  </a:lnTo>
                  <a:lnTo>
                    <a:pt x="21" y="197"/>
                  </a:lnTo>
                  <a:lnTo>
                    <a:pt x="21" y="239"/>
                  </a:lnTo>
                  <a:lnTo>
                    <a:pt x="21" y="237"/>
                  </a:lnTo>
                  <a:lnTo>
                    <a:pt x="21" y="243"/>
                  </a:lnTo>
                  <a:lnTo>
                    <a:pt x="21" y="225"/>
                  </a:lnTo>
                  <a:lnTo>
                    <a:pt x="21" y="227"/>
                  </a:lnTo>
                  <a:lnTo>
                    <a:pt x="21" y="225"/>
                  </a:lnTo>
                  <a:lnTo>
                    <a:pt x="21" y="228"/>
                  </a:lnTo>
                  <a:lnTo>
                    <a:pt x="21" y="198"/>
                  </a:lnTo>
                  <a:lnTo>
                    <a:pt x="21" y="203"/>
                  </a:lnTo>
                  <a:lnTo>
                    <a:pt x="22" y="202"/>
                  </a:lnTo>
                  <a:lnTo>
                    <a:pt x="22" y="191"/>
                  </a:lnTo>
                  <a:lnTo>
                    <a:pt x="22" y="195"/>
                  </a:lnTo>
                  <a:lnTo>
                    <a:pt x="22" y="198"/>
                  </a:lnTo>
                  <a:lnTo>
                    <a:pt x="22" y="185"/>
                  </a:lnTo>
                  <a:lnTo>
                    <a:pt x="22" y="227"/>
                  </a:lnTo>
                  <a:lnTo>
                    <a:pt x="22" y="231"/>
                  </a:lnTo>
                  <a:lnTo>
                    <a:pt x="22" y="239"/>
                  </a:lnTo>
                  <a:lnTo>
                    <a:pt x="22" y="214"/>
                  </a:lnTo>
                  <a:lnTo>
                    <a:pt x="22" y="228"/>
                  </a:lnTo>
                  <a:lnTo>
                    <a:pt x="23" y="227"/>
                  </a:lnTo>
                  <a:lnTo>
                    <a:pt x="23" y="233"/>
                  </a:lnTo>
                  <a:lnTo>
                    <a:pt x="23" y="215"/>
                  </a:lnTo>
                  <a:lnTo>
                    <a:pt x="23" y="207"/>
                  </a:lnTo>
                  <a:lnTo>
                    <a:pt x="23" y="225"/>
                  </a:lnTo>
                  <a:lnTo>
                    <a:pt x="23" y="215"/>
                  </a:lnTo>
                  <a:lnTo>
                    <a:pt x="23" y="214"/>
                  </a:lnTo>
                  <a:lnTo>
                    <a:pt x="23" y="216"/>
                  </a:lnTo>
                  <a:lnTo>
                    <a:pt x="23" y="198"/>
                  </a:lnTo>
                  <a:lnTo>
                    <a:pt x="23" y="202"/>
                  </a:lnTo>
                  <a:lnTo>
                    <a:pt x="23" y="205"/>
                  </a:lnTo>
                  <a:lnTo>
                    <a:pt x="23" y="210"/>
                  </a:lnTo>
                  <a:lnTo>
                    <a:pt x="23" y="174"/>
                  </a:lnTo>
                  <a:lnTo>
                    <a:pt x="23" y="181"/>
                  </a:lnTo>
                  <a:lnTo>
                    <a:pt x="25" y="185"/>
                  </a:lnTo>
                  <a:lnTo>
                    <a:pt x="25" y="159"/>
                  </a:lnTo>
                  <a:lnTo>
                    <a:pt x="25" y="160"/>
                  </a:lnTo>
                  <a:lnTo>
                    <a:pt x="25" y="156"/>
                  </a:lnTo>
                  <a:lnTo>
                    <a:pt x="25" y="104"/>
                  </a:lnTo>
                  <a:lnTo>
                    <a:pt x="25" y="101"/>
                  </a:lnTo>
                  <a:lnTo>
                    <a:pt x="25" y="59"/>
                  </a:lnTo>
                  <a:lnTo>
                    <a:pt x="25" y="74"/>
                  </a:lnTo>
                  <a:lnTo>
                    <a:pt x="25" y="75"/>
                  </a:lnTo>
                  <a:lnTo>
                    <a:pt x="25" y="43"/>
                  </a:lnTo>
                  <a:lnTo>
                    <a:pt x="26" y="43"/>
                  </a:lnTo>
                  <a:lnTo>
                    <a:pt x="26" y="33"/>
                  </a:lnTo>
                  <a:lnTo>
                    <a:pt x="26" y="36"/>
                  </a:lnTo>
                  <a:lnTo>
                    <a:pt x="26" y="38"/>
                  </a:lnTo>
                  <a:lnTo>
                    <a:pt x="26" y="46"/>
                  </a:lnTo>
                  <a:lnTo>
                    <a:pt x="26" y="26"/>
                  </a:lnTo>
                  <a:lnTo>
                    <a:pt x="26" y="29"/>
                  </a:lnTo>
                  <a:lnTo>
                    <a:pt x="26" y="34"/>
                  </a:lnTo>
                  <a:lnTo>
                    <a:pt x="26" y="3"/>
                  </a:lnTo>
                  <a:lnTo>
                    <a:pt x="26" y="7"/>
                  </a:lnTo>
                  <a:lnTo>
                    <a:pt x="26" y="9"/>
                  </a:lnTo>
                  <a:lnTo>
                    <a:pt x="26" y="64"/>
                  </a:lnTo>
                  <a:lnTo>
                    <a:pt x="27" y="67"/>
                  </a:lnTo>
                  <a:lnTo>
                    <a:pt x="27" y="81"/>
                  </a:lnTo>
                  <a:lnTo>
                    <a:pt x="27" y="63"/>
                  </a:lnTo>
                  <a:lnTo>
                    <a:pt x="27" y="79"/>
                  </a:lnTo>
                  <a:lnTo>
                    <a:pt x="27" y="76"/>
                  </a:lnTo>
                  <a:lnTo>
                    <a:pt x="27" y="34"/>
                  </a:lnTo>
                  <a:lnTo>
                    <a:pt x="27" y="36"/>
                  </a:lnTo>
                  <a:lnTo>
                    <a:pt x="27" y="40"/>
                  </a:lnTo>
                  <a:lnTo>
                    <a:pt x="27" y="17"/>
                  </a:lnTo>
                  <a:lnTo>
                    <a:pt x="27" y="19"/>
                  </a:lnTo>
                  <a:lnTo>
                    <a:pt x="28" y="15"/>
                  </a:lnTo>
                  <a:lnTo>
                    <a:pt x="28" y="32"/>
                  </a:lnTo>
                  <a:lnTo>
                    <a:pt x="28" y="0"/>
                  </a:lnTo>
                  <a:lnTo>
                    <a:pt x="28" y="29"/>
                  </a:lnTo>
                  <a:lnTo>
                    <a:pt x="28" y="30"/>
                  </a:lnTo>
                  <a:lnTo>
                    <a:pt x="28" y="34"/>
                  </a:lnTo>
                  <a:lnTo>
                    <a:pt x="28" y="12"/>
                  </a:lnTo>
                  <a:lnTo>
                    <a:pt x="28" y="28"/>
                  </a:lnTo>
                  <a:lnTo>
                    <a:pt x="28" y="34"/>
                  </a:lnTo>
                  <a:lnTo>
                    <a:pt x="28" y="75"/>
                  </a:lnTo>
                  <a:lnTo>
                    <a:pt x="28" y="72"/>
                  </a:lnTo>
                  <a:lnTo>
                    <a:pt x="28" y="60"/>
                  </a:lnTo>
                  <a:lnTo>
                    <a:pt x="28" y="110"/>
                  </a:lnTo>
                  <a:lnTo>
                    <a:pt x="28" y="109"/>
                  </a:lnTo>
                  <a:lnTo>
                    <a:pt x="30" y="106"/>
                  </a:lnTo>
                  <a:lnTo>
                    <a:pt x="30" y="104"/>
                  </a:lnTo>
                  <a:lnTo>
                    <a:pt x="30" y="125"/>
                  </a:lnTo>
                  <a:lnTo>
                    <a:pt x="30" y="126"/>
                  </a:lnTo>
                  <a:lnTo>
                    <a:pt x="30" y="142"/>
                  </a:lnTo>
                  <a:lnTo>
                    <a:pt x="30" y="123"/>
                  </a:lnTo>
                  <a:lnTo>
                    <a:pt x="30" y="133"/>
                  </a:lnTo>
                  <a:lnTo>
                    <a:pt x="30" y="134"/>
                  </a:lnTo>
                  <a:lnTo>
                    <a:pt x="30" y="156"/>
                  </a:lnTo>
                  <a:lnTo>
                    <a:pt x="30" y="133"/>
                  </a:lnTo>
                  <a:lnTo>
                    <a:pt x="30" y="153"/>
                  </a:lnTo>
                  <a:lnTo>
                    <a:pt x="30" y="156"/>
                  </a:lnTo>
                  <a:lnTo>
                    <a:pt x="30" y="173"/>
                  </a:lnTo>
                  <a:lnTo>
                    <a:pt x="30" y="143"/>
                  </a:lnTo>
                  <a:lnTo>
                    <a:pt x="30" y="172"/>
                  </a:lnTo>
                  <a:lnTo>
                    <a:pt x="31" y="173"/>
                  </a:lnTo>
                  <a:lnTo>
                    <a:pt x="31" y="172"/>
                  </a:lnTo>
                  <a:lnTo>
                    <a:pt x="31" y="193"/>
                  </a:lnTo>
                  <a:lnTo>
                    <a:pt x="31" y="197"/>
                  </a:lnTo>
                  <a:lnTo>
                    <a:pt x="31" y="219"/>
                  </a:lnTo>
                  <a:lnTo>
                    <a:pt x="31" y="218"/>
                  </a:lnTo>
                  <a:lnTo>
                    <a:pt x="31" y="220"/>
                  </a:lnTo>
                  <a:lnTo>
                    <a:pt x="31" y="246"/>
                  </a:lnTo>
                  <a:lnTo>
                    <a:pt x="31" y="210"/>
                  </a:lnTo>
                  <a:lnTo>
                    <a:pt x="31" y="245"/>
                  </a:lnTo>
                  <a:lnTo>
                    <a:pt x="32" y="250"/>
                  </a:lnTo>
                  <a:lnTo>
                    <a:pt x="32" y="244"/>
                  </a:lnTo>
                  <a:lnTo>
                    <a:pt x="32" y="275"/>
                  </a:lnTo>
                  <a:lnTo>
                    <a:pt x="32" y="278"/>
                  </a:lnTo>
                  <a:lnTo>
                    <a:pt x="32" y="299"/>
                  </a:lnTo>
                  <a:lnTo>
                    <a:pt x="32" y="282"/>
                  </a:lnTo>
                  <a:lnTo>
                    <a:pt x="32" y="282"/>
                  </a:lnTo>
                  <a:lnTo>
                    <a:pt x="32" y="295"/>
                  </a:lnTo>
                  <a:lnTo>
                    <a:pt x="32" y="292"/>
                  </a:lnTo>
                  <a:lnTo>
                    <a:pt x="32" y="29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67" name="Freeform 40"/>
            <p:cNvSpPr>
              <a:spLocks/>
            </p:cNvSpPr>
            <p:nvPr/>
          </p:nvSpPr>
          <p:spPr bwMode="auto">
            <a:xfrm>
              <a:off x="5770563" y="3943351"/>
              <a:ext cx="52388" cy="515938"/>
            </a:xfrm>
            <a:custGeom>
              <a:avLst/>
              <a:gdLst>
                <a:gd name="T0" fmla="*/ 0 w 33"/>
                <a:gd name="T1" fmla="*/ 54 h 325"/>
                <a:gd name="T2" fmla="*/ 1 w 33"/>
                <a:gd name="T3" fmla="*/ 54 h 325"/>
                <a:gd name="T4" fmla="*/ 1 w 33"/>
                <a:gd name="T5" fmla="*/ 3 h 325"/>
                <a:gd name="T6" fmla="*/ 3 w 33"/>
                <a:gd name="T7" fmla="*/ 51 h 325"/>
                <a:gd name="T8" fmla="*/ 3 w 33"/>
                <a:gd name="T9" fmla="*/ 49 h 325"/>
                <a:gd name="T10" fmla="*/ 4 w 33"/>
                <a:gd name="T11" fmla="*/ 75 h 325"/>
                <a:gd name="T12" fmla="*/ 4 w 33"/>
                <a:gd name="T13" fmla="*/ 71 h 325"/>
                <a:gd name="T14" fmla="*/ 4 w 33"/>
                <a:gd name="T15" fmla="*/ 99 h 325"/>
                <a:gd name="T16" fmla="*/ 5 w 33"/>
                <a:gd name="T17" fmla="*/ 152 h 325"/>
                <a:gd name="T18" fmla="*/ 5 w 33"/>
                <a:gd name="T19" fmla="*/ 113 h 325"/>
                <a:gd name="T20" fmla="*/ 5 w 33"/>
                <a:gd name="T21" fmla="*/ 100 h 325"/>
                <a:gd name="T22" fmla="*/ 6 w 33"/>
                <a:gd name="T23" fmla="*/ 154 h 325"/>
                <a:gd name="T24" fmla="*/ 8 w 33"/>
                <a:gd name="T25" fmla="*/ 168 h 325"/>
                <a:gd name="T26" fmla="*/ 8 w 33"/>
                <a:gd name="T27" fmla="*/ 173 h 325"/>
                <a:gd name="T28" fmla="*/ 8 w 33"/>
                <a:gd name="T29" fmla="*/ 138 h 325"/>
                <a:gd name="T30" fmla="*/ 9 w 33"/>
                <a:gd name="T31" fmla="*/ 177 h 325"/>
                <a:gd name="T32" fmla="*/ 9 w 33"/>
                <a:gd name="T33" fmla="*/ 193 h 325"/>
                <a:gd name="T34" fmla="*/ 10 w 33"/>
                <a:gd name="T35" fmla="*/ 185 h 325"/>
                <a:gd name="T36" fmla="*/ 10 w 33"/>
                <a:gd name="T37" fmla="*/ 168 h 325"/>
                <a:gd name="T38" fmla="*/ 10 w 33"/>
                <a:gd name="T39" fmla="*/ 176 h 325"/>
                <a:gd name="T40" fmla="*/ 12 w 33"/>
                <a:gd name="T41" fmla="*/ 210 h 325"/>
                <a:gd name="T42" fmla="*/ 12 w 33"/>
                <a:gd name="T43" fmla="*/ 199 h 325"/>
                <a:gd name="T44" fmla="*/ 13 w 33"/>
                <a:gd name="T45" fmla="*/ 188 h 325"/>
                <a:gd name="T46" fmla="*/ 13 w 33"/>
                <a:gd name="T47" fmla="*/ 165 h 325"/>
                <a:gd name="T48" fmla="*/ 13 w 33"/>
                <a:gd name="T49" fmla="*/ 159 h 325"/>
                <a:gd name="T50" fmla="*/ 14 w 33"/>
                <a:gd name="T51" fmla="*/ 190 h 325"/>
                <a:gd name="T52" fmla="*/ 14 w 33"/>
                <a:gd name="T53" fmla="*/ 147 h 325"/>
                <a:gd name="T54" fmla="*/ 16 w 33"/>
                <a:gd name="T55" fmla="*/ 138 h 325"/>
                <a:gd name="T56" fmla="*/ 16 w 33"/>
                <a:gd name="T57" fmla="*/ 116 h 325"/>
                <a:gd name="T58" fmla="*/ 16 w 33"/>
                <a:gd name="T59" fmla="*/ 89 h 325"/>
                <a:gd name="T60" fmla="*/ 17 w 33"/>
                <a:gd name="T61" fmla="*/ 108 h 325"/>
                <a:gd name="T62" fmla="*/ 17 w 33"/>
                <a:gd name="T63" fmla="*/ 144 h 325"/>
                <a:gd name="T64" fmla="*/ 18 w 33"/>
                <a:gd name="T65" fmla="*/ 190 h 325"/>
                <a:gd name="T66" fmla="*/ 18 w 33"/>
                <a:gd name="T67" fmla="*/ 213 h 325"/>
                <a:gd name="T68" fmla="*/ 20 w 33"/>
                <a:gd name="T69" fmla="*/ 251 h 325"/>
                <a:gd name="T70" fmla="*/ 20 w 33"/>
                <a:gd name="T71" fmla="*/ 232 h 325"/>
                <a:gd name="T72" fmla="*/ 20 w 33"/>
                <a:gd name="T73" fmla="*/ 207 h 325"/>
                <a:gd name="T74" fmla="*/ 21 w 33"/>
                <a:gd name="T75" fmla="*/ 207 h 325"/>
                <a:gd name="T76" fmla="*/ 21 w 33"/>
                <a:gd name="T77" fmla="*/ 189 h 325"/>
                <a:gd name="T78" fmla="*/ 21 w 33"/>
                <a:gd name="T79" fmla="*/ 189 h 325"/>
                <a:gd name="T80" fmla="*/ 22 w 33"/>
                <a:gd name="T81" fmla="*/ 237 h 325"/>
                <a:gd name="T82" fmla="*/ 24 w 33"/>
                <a:gd name="T83" fmla="*/ 224 h 325"/>
                <a:gd name="T84" fmla="*/ 24 w 33"/>
                <a:gd name="T85" fmla="*/ 237 h 325"/>
                <a:gd name="T86" fmla="*/ 24 w 33"/>
                <a:gd name="T87" fmla="*/ 247 h 325"/>
                <a:gd name="T88" fmla="*/ 25 w 33"/>
                <a:gd name="T89" fmla="*/ 253 h 325"/>
                <a:gd name="T90" fmla="*/ 25 w 33"/>
                <a:gd name="T91" fmla="*/ 230 h 325"/>
                <a:gd name="T92" fmla="*/ 25 w 33"/>
                <a:gd name="T93" fmla="*/ 241 h 325"/>
                <a:gd name="T94" fmla="*/ 26 w 33"/>
                <a:gd name="T95" fmla="*/ 296 h 325"/>
                <a:gd name="T96" fmla="*/ 26 w 33"/>
                <a:gd name="T97" fmla="*/ 325 h 325"/>
                <a:gd name="T98" fmla="*/ 27 w 33"/>
                <a:gd name="T99" fmla="*/ 257 h 325"/>
                <a:gd name="T100" fmla="*/ 27 w 33"/>
                <a:gd name="T101" fmla="*/ 273 h 325"/>
                <a:gd name="T102" fmla="*/ 29 w 33"/>
                <a:gd name="T103" fmla="*/ 278 h 325"/>
                <a:gd name="T104" fmla="*/ 29 w 33"/>
                <a:gd name="T105" fmla="*/ 266 h 325"/>
                <a:gd name="T106" fmla="*/ 30 w 33"/>
                <a:gd name="T107" fmla="*/ 164 h 325"/>
                <a:gd name="T108" fmla="*/ 30 w 33"/>
                <a:gd name="T109" fmla="*/ 63 h 325"/>
                <a:gd name="T110" fmla="*/ 30 w 33"/>
                <a:gd name="T111" fmla="*/ 62 h 325"/>
                <a:gd name="T112" fmla="*/ 31 w 33"/>
                <a:gd name="T113" fmla="*/ 87 h 325"/>
                <a:gd name="T114" fmla="*/ 33 w 33"/>
                <a:gd name="T115" fmla="*/ 127 h 325"/>
                <a:gd name="T116" fmla="*/ 33 w 33"/>
                <a:gd name="T117" fmla="*/ 165 h 325"/>
                <a:gd name="T118" fmla="*/ 33 w 33"/>
                <a:gd name="T119" fmla="*/ 158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25">
                  <a:moveTo>
                    <a:pt x="0" y="46"/>
                  </a:moveTo>
                  <a:lnTo>
                    <a:pt x="0" y="59"/>
                  </a:lnTo>
                  <a:lnTo>
                    <a:pt x="0" y="57"/>
                  </a:lnTo>
                  <a:lnTo>
                    <a:pt x="0" y="62"/>
                  </a:lnTo>
                  <a:lnTo>
                    <a:pt x="0" y="54"/>
                  </a:lnTo>
                  <a:lnTo>
                    <a:pt x="1" y="55"/>
                  </a:lnTo>
                  <a:lnTo>
                    <a:pt x="1" y="40"/>
                  </a:lnTo>
                  <a:lnTo>
                    <a:pt x="1" y="51"/>
                  </a:lnTo>
                  <a:lnTo>
                    <a:pt x="1" y="53"/>
                  </a:lnTo>
                  <a:lnTo>
                    <a:pt x="1" y="54"/>
                  </a:lnTo>
                  <a:lnTo>
                    <a:pt x="1" y="10"/>
                  </a:lnTo>
                  <a:lnTo>
                    <a:pt x="1" y="17"/>
                  </a:lnTo>
                  <a:lnTo>
                    <a:pt x="1" y="13"/>
                  </a:lnTo>
                  <a:lnTo>
                    <a:pt x="1" y="20"/>
                  </a:lnTo>
                  <a:lnTo>
                    <a:pt x="1" y="3"/>
                  </a:lnTo>
                  <a:lnTo>
                    <a:pt x="1" y="0"/>
                  </a:lnTo>
                  <a:lnTo>
                    <a:pt x="1" y="34"/>
                  </a:lnTo>
                  <a:lnTo>
                    <a:pt x="3" y="34"/>
                  </a:lnTo>
                  <a:lnTo>
                    <a:pt x="3" y="28"/>
                  </a:lnTo>
                  <a:lnTo>
                    <a:pt x="3" y="51"/>
                  </a:lnTo>
                  <a:lnTo>
                    <a:pt x="3" y="54"/>
                  </a:lnTo>
                  <a:lnTo>
                    <a:pt x="3" y="63"/>
                  </a:lnTo>
                  <a:lnTo>
                    <a:pt x="3" y="40"/>
                  </a:lnTo>
                  <a:lnTo>
                    <a:pt x="3" y="46"/>
                  </a:lnTo>
                  <a:lnTo>
                    <a:pt x="3" y="49"/>
                  </a:lnTo>
                  <a:lnTo>
                    <a:pt x="3" y="61"/>
                  </a:lnTo>
                  <a:lnTo>
                    <a:pt x="3" y="44"/>
                  </a:lnTo>
                  <a:lnTo>
                    <a:pt x="3" y="58"/>
                  </a:lnTo>
                  <a:lnTo>
                    <a:pt x="4" y="62"/>
                  </a:lnTo>
                  <a:lnTo>
                    <a:pt x="4" y="75"/>
                  </a:lnTo>
                  <a:lnTo>
                    <a:pt x="4" y="46"/>
                  </a:lnTo>
                  <a:lnTo>
                    <a:pt x="4" y="71"/>
                  </a:lnTo>
                  <a:lnTo>
                    <a:pt x="4" y="75"/>
                  </a:lnTo>
                  <a:lnTo>
                    <a:pt x="4" y="86"/>
                  </a:lnTo>
                  <a:lnTo>
                    <a:pt x="4" y="71"/>
                  </a:lnTo>
                  <a:lnTo>
                    <a:pt x="4" y="84"/>
                  </a:lnTo>
                  <a:lnTo>
                    <a:pt x="4" y="83"/>
                  </a:lnTo>
                  <a:lnTo>
                    <a:pt x="4" y="106"/>
                  </a:lnTo>
                  <a:lnTo>
                    <a:pt x="4" y="106"/>
                  </a:lnTo>
                  <a:lnTo>
                    <a:pt x="4" y="99"/>
                  </a:lnTo>
                  <a:lnTo>
                    <a:pt x="4" y="150"/>
                  </a:lnTo>
                  <a:lnTo>
                    <a:pt x="5" y="148"/>
                  </a:lnTo>
                  <a:lnTo>
                    <a:pt x="5" y="158"/>
                  </a:lnTo>
                  <a:lnTo>
                    <a:pt x="5" y="141"/>
                  </a:lnTo>
                  <a:lnTo>
                    <a:pt x="5" y="152"/>
                  </a:lnTo>
                  <a:lnTo>
                    <a:pt x="5" y="150"/>
                  </a:lnTo>
                  <a:lnTo>
                    <a:pt x="5" y="152"/>
                  </a:lnTo>
                  <a:lnTo>
                    <a:pt x="5" y="109"/>
                  </a:lnTo>
                  <a:lnTo>
                    <a:pt x="5" y="112"/>
                  </a:lnTo>
                  <a:lnTo>
                    <a:pt x="5" y="113"/>
                  </a:lnTo>
                  <a:lnTo>
                    <a:pt x="5" y="92"/>
                  </a:lnTo>
                  <a:lnTo>
                    <a:pt x="5" y="88"/>
                  </a:lnTo>
                  <a:lnTo>
                    <a:pt x="5" y="104"/>
                  </a:lnTo>
                  <a:lnTo>
                    <a:pt x="5" y="76"/>
                  </a:lnTo>
                  <a:lnTo>
                    <a:pt x="5" y="100"/>
                  </a:lnTo>
                  <a:lnTo>
                    <a:pt x="6" y="104"/>
                  </a:lnTo>
                  <a:lnTo>
                    <a:pt x="6" y="131"/>
                  </a:lnTo>
                  <a:lnTo>
                    <a:pt x="6" y="129"/>
                  </a:lnTo>
                  <a:lnTo>
                    <a:pt x="6" y="130"/>
                  </a:lnTo>
                  <a:lnTo>
                    <a:pt x="6" y="154"/>
                  </a:lnTo>
                  <a:lnTo>
                    <a:pt x="6" y="152"/>
                  </a:lnTo>
                  <a:lnTo>
                    <a:pt x="6" y="151"/>
                  </a:lnTo>
                  <a:lnTo>
                    <a:pt x="6" y="141"/>
                  </a:lnTo>
                  <a:lnTo>
                    <a:pt x="6" y="167"/>
                  </a:lnTo>
                  <a:lnTo>
                    <a:pt x="8" y="168"/>
                  </a:lnTo>
                  <a:lnTo>
                    <a:pt x="8" y="143"/>
                  </a:lnTo>
                  <a:lnTo>
                    <a:pt x="8" y="151"/>
                  </a:lnTo>
                  <a:lnTo>
                    <a:pt x="8" y="152"/>
                  </a:lnTo>
                  <a:lnTo>
                    <a:pt x="8" y="175"/>
                  </a:lnTo>
                  <a:lnTo>
                    <a:pt x="8" y="173"/>
                  </a:lnTo>
                  <a:lnTo>
                    <a:pt x="8" y="163"/>
                  </a:lnTo>
                  <a:lnTo>
                    <a:pt x="8" y="184"/>
                  </a:lnTo>
                  <a:lnTo>
                    <a:pt x="8" y="172"/>
                  </a:lnTo>
                  <a:lnTo>
                    <a:pt x="8" y="169"/>
                  </a:lnTo>
                  <a:lnTo>
                    <a:pt x="8" y="138"/>
                  </a:lnTo>
                  <a:lnTo>
                    <a:pt x="8" y="156"/>
                  </a:lnTo>
                  <a:lnTo>
                    <a:pt x="9" y="158"/>
                  </a:lnTo>
                  <a:lnTo>
                    <a:pt x="9" y="181"/>
                  </a:lnTo>
                  <a:lnTo>
                    <a:pt x="9" y="172"/>
                  </a:lnTo>
                  <a:lnTo>
                    <a:pt x="9" y="177"/>
                  </a:lnTo>
                  <a:lnTo>
                    <a:pt x="9" y="203"/>
                  </a:lnTo>
                  <a:lnTo>
                    <a:pt x="9" y="202"/>
                  </a:lnTo>
                  <a:lnTo>
                    <a:pt x="9" y="209"/>
                  </a:lnTo>
                  <a:lnTo>
                    <a:pt x="9" y="184"/>
                  </a:lnTo>
                  <a:lnTo>
                    <a:pt x="9" y="193"/>
                  </a:lnTo>
                  <a:lnTo>
                    <a:pt x="9" y="190"/>
                  </a:lnTo>
                  <a:lnTo>
                    <a:pt x="9" y="168"/>
                  </a:lnTo>
                  <a:lnTo>
                    <a:pt x="9" y="175"/>
                  </a:lnTo>
                  <a:lnTo>
                    <a:pt x="10" y="175"/>
                  </a:lnTo>
                  <a:lnTo>
                    <a:pt x="10" y="185"/>
                  </a:lnTo>
                  <a:lnTo>
                    <a:pt x="10" y="173"/>
                  </a:lnTo>
                  <a:lnTo>
                    <a:pt x="10" y="180"/>
                  </a:lnTo>
                  <a:lnTo>
                    <a:pt x="10" y="178"/>
                  </a:lnTo>
                  <a:lnTo>
                    <a:pt x="10" y="201"/>
                  </a:lnTo>
                  <a:lnTo>
                    <a:pt x="10" y="168"/>
                  </a:lnTo>
                  <a:lnTo>
                    <a:pt x="10" y="201"/>
                  </a:lnTo>
                  <a:lnTo>
                    <a:pt x="10" y="201"/>
                  </a:lnTo>
                  <a:lnTo>
                    <a:pt x="10" y="206"/>
                  </a:lnTo>
                  <a:lnTo>
                    <a:pt x="10" y="173"/>
                  </a:lnTo>
                  <a:lnTo>
                    <a:pt x="10" y="176"/>
                  </a:lnTo>
                  <a:lnTo>
                    <a:pt x="12" y="177"/>
                  </a:lnTo>
                  <a:lnTo>
                    <a:pt x="12" y="185"/>
                  </a:lnTo>
                  <a:lnTo>
                    <a:pt x="12" y="172"/>
                  </a:lnTo>
                  <a:lnTo>
                    <a:pt x="12" y="175"/>
                  </a:lnTo>
                  <a:lnTo>
                    <a:pt x="12" y="210"/>
                  </a:lnTo>
                  <a:lnTo>
                    <a:pt x="12" y="207"/>
                  </a:lnTo>
                  <a:lnTo>
                    <a:pt x="12" y="206"/>
                  </a:lnTo>
                  <a:lnTo>
                    <a:pt x="12" y="211"/>
                  </a:lnTo>
                  <a:lnTo>
                    <a:pt x="12" y="192"/>
                  </a:lnTo>
                  <a:lnTo>
                    <a:pt x="12" y="199"/>
                  </a:lnTo>
                  <a:lnTo>
                    <a:pt x="12" y="193"/>
                  </a:lnTo>
                  <a:lnTo>
                    <a:pt x="12" y="209"/>
                  </a:lnTo>
                  <a:lnTo>
                    <a:pt x="12" y="184"/>
                  </a:lnTo>
                  <a:lnTo>
                    <a:pt x="12" y="186"/>
                  </a:lnTo>
                  <a:lnTo>
                    <a:pt x="13" y="188"/>
                  </a:lnTo>
                  <a:lnTo>
                    <a:pt x="13" y="203"/>
                  </a:lnTo>
                  <a:lnTo>
                    <a:pt x="13" y="180"/>
                  </a:lnTo>
                  <a:lnTo>
                    <a:pt x="13" y="181"/>
                  </a:lnTo>
                  <a:lnTo>
                    <a:pt x="13" y="158"/>
                  </a:lnTo>
                  <a:lnTo>
                    <a:pt x="13" y="165"/>
                  </a:lnTo>
                  <a:lnTo>
                    <a:pt x="13" y="167"/>
                  </a:lnTo>
                  <a:lnTo>
                    <a:pt x="13" y="169"/>
                  </a:lnTo>
                  <a:lnTo>
                    <a:pt x="13" y="143"/>
                  </a:lnTo>
                  <a:lnTo>
                    <a:pt x="13" y="155"/>
                  </a:lnTo>
                  <a:lnTo>
                    <a:pt x="13" y="159"/>
                  </a:lnTo>
                  <a:lnTo>
                    <a:pt x="13" y="176"/>
                  </a:lnTo>
                  <a:lnTo>
                    <a:pt x="13" y="156"/>
                  </a:lnTo>
                  <a:lnTo>
                    <a:pt x="13" y="175"/>
                  </a:lnTo>
                  <a:lnTo>
                    <a:pt x="14" y="178"/>
                  </a:lnTo>
                  <a:lnTo>
                    <a:pt x="14" y="190"/>
                  </a:lnTo>
                  <a:lnTo>
                    <a:pt x="14" y="163"/>
                  </a:lnTo>
                  <a:lnTo>
                    <a:pt x="14" y="177"/>
                  </a:lnTo>
                  <a:lnTo>
                    <a:pt x="14" y="178"/>
                  </a:lnTo>
                  <a:lnTo>
                    <a:pt x="14" y="141"/>
                  </a:lnTo>
                  <a:lnTo>
                    <a:pt x="14" y="147"/>
                  </a:lnTo>
                  <a:lnTo>
                    <a:pt x="14" y="150"/>
                  </a:lnTo>
                  <a:lnTo>
                    <a:pt x="14" y="118"/>
                  </a:lnTo>
                  <a:lnTo>
                    <a:pt x="14" y="123"/>
                  </a:lnTo>
                  <a:lnTo>
                    <a:pt x="16" y="126"/>
                  </a:lnTo>
                  <a:lnTo>
                    <a:pt x="16" y="138"/>
                  </a:lnTo>
                  <a:lnTo>
                    <a:pt x="16" y="112"/>
                  </a:lnTo>
                  <a:lnTo>
                    <a:pt x="16" y="113"/>
                  </a:lnTo>
                  <a:lnTo>
                    <a:pt x="16" y="88"/>
                  </a:lnTo>
                  <a:lnTo>
                    <a:pt x="16" y="112"/>
                  </a:lnTo>
                  <a:lnTo>
                    <a:pt x="16" y="116"/>
                  </a:lnTo>
                  <a:lnTo>
                    <a:pt x="16" y="121"/>
                  </a:lnTo>
                  <a:lnTo>
                    <a:pt x="16" y="97"/>
                  </a:lnTo>
                  <a:lnTo>
                    <a:pt x="16" y="101"/>
                  </a:lnTo>
                  <a:lnTo>
                    <a:pt x="16" y="103"/>
                  </a:lnTo>
                  <a:lnTo>
                    <a:pt x="16" y="89"/>
                  </a:lnTo>
                  <a:lnTo>
                    <a:pt x="16" y="92"/>
                  </a:lnTo>
                  <a:lnTo>
                    <a:pt x="17" y="91"/>
                  </a:lnTo>
                  <a:lnTo>
                    <a:pt x="17" y="75"/>
                  </a:lnTo>
                  <a:lnTo>
                    <a:pt x="17" y="105"/>
                  </a:lnTo>
                  <a:lnTo>
                    <a:pt x="17" y="108"/>
                  </a:lnTo>
                  <a:lnTo>
                    <a:pt x="17" y="104"/>
                  </a:lnTo>
                  <a:lnTo>
                    <a:pt x="17" y="121"/>
                  </a:lnTo>
                  <a:lnTo>
                    <a:pt x="17" y="122"/>
                  </a:lnTo>
                  <a:lnTo>
                    <a:pt x="17" y="146"/>
                  </a:lnTo>
                  <a:lnTo>
                    <a:pt x="17" y="144"/>
                  </a:lnTo>
                  <a:lnTo>
                    <a:pt x="17" y="131"/>
                  </a:lnTo>
                  <a:lnTo>
                    <a:pt x="17" y="178"/>
                  </a:lnTo>
                  <a:lnTo>
                    <a:pt x="18" y="180"/>
                  </a:lnTo>
                  <a:lnTo>
                    <a:pt x="18" y="167"/>
                  </a:lnTo>
                  <a:lnTo>
                    <a:pt x="18" y="190"/>
                  </a:lnTo>
                  <a:lnTo>
                    <a:pt x="18" y="194"/>
                  </a:lnTo>
                  <a:lnTo>
                    <a:pt x="18" y="213"/>
                  </a:lnTo>
                  <a:lnTo>
                    <a:pt x="18" y="193"/>
                  </a:lnTo>
                  <a:lnTo>
                    <a:pt x="18" y="209"/>
                  </a:lnTo>
                  <a:lnTo>
                    <a:pt x="18" y="213"/>
                  </a:lnTo>
                  <a:lnTo>
                    <a:pt x="18" y="261"/>
                  </a:lnTo>
                  <a:lnTo>
                    <a:pt x="18" y="258"/>
                  </a:lnTo>
                  <a:lnTo>
                    <a:pt x="20" y="257"/>
                  </a:lnTo>
                  <a:lnTo>
                    <a:pt x="20" y="270"/>
                  </a:lnTo>
                  <a:lnTo>
                    <a:pt x="20" y="251"/>
                  </a:lnTo>
                  <a:lnTo>
                    <a:pt x="20" y="269"/>
                  </a:lnTo>
                  <a:lnTo>
                    <a:pt x="20" y="270"/>
                  </a:lnTo>
                  <a:lnTo>
                    <a:pt x="20" y="271"/>
                  </a:lnTo>
                  <a:lnTo>
                    <a:pt x="20" y="231"/>
                  </a:lnTo>
                  <a:lnTo>
                    <a:pt x="20" y="232"/>
                  </a:lnTo>
                  <a:lnTo>
                    <a:pt x="20" y="231"/>
                  </a:lnTo>
                  <a:lnTo>
                    <a:pt x="20" y="232"/>
                  </a:lnTo>
                  <a:lnTo>
                    <a:pt x="20" y="199"/>
                  </a:lnTo>
                  <a:lnTo>
                    <a:pt x="20" y="198"/>
                  </a:lnTo>
                  <a:lnTo>
                    <a:pt x="20" y="207"/>
                  </a:lnTo>
                  <a:lnTo>
                    <a:pt x="20" y="185"/>
                  </a:lnTo>
                  <a:lnTo>
                    <a:pt x="20" y="206"/>
                  </a:lnTo>
                  <a:lnTo>
                    <a:pt x="21" y="209"/>
                  </a:lnTo>
                  <a:lnTo>
                    <a:pt x="21" y="224"/>
                  </a:lnTo>
                  <a:lnTo>
                    <a:pt x="21" y="207"/>
                  </a:lnTo>
                  <a:lnTo>
                    <a:pt x="21" y="219"/>
                  </a:lnTo>
                  <a:lnTo>
                    <a:pt x="21" y="222"/>
                  </a:lnTo>
                  <a:lnTo>
                    <a:pt x="21" y="186"/>
                  </a:lnTo>
                  <a:lnTo>
                    <a:pt x="21" y="192"/>
                  </a:lnTo>
                  <a:lnTo>
                    <a:pt x="21" y="189"/>
                  </a:lnTo>
                  <a:lnTo>
                    <a:pt x="21" y="211"/>
                  </a:lnTo>
                  <a:lnTo>
                    <a:pt x="21" y="210"/>
                  </a:lnTo>
                  <a:lnTo>
                    <a:pt x="21" y="213"/>
                  </a:lnTo>
                  <a:lnTo>
                    <a:pt x="21" y="186"/>
                  </a:lnTo>
                  <a:lnTo>
                    <a:pt x="21" y="189"/>
                  </a:lnTo>
                  <a:lnTo>
                    <a:pt x="22" y="186"/>
                  </a:lnTo>
                  <a:lnTo>
                    <a:pt x="22" y="184"/>
                  </a:lnTo>
                  <a:lnTo>
                    <a:pt x="22" y="201"/>
                  </a:lnTo>
                  <a:lnTo>
                    <a:pt x="22" y="206"/>
                  </a:lnTo>
                  <a:lnTo>
                    <a:pt x="22" y="237"/>
                  </a:lnTo>
                  <a:lnTo>
                    <a:pt x="22" y="233"/>
                  </a:lnTo>
                  <a:lnTo>
                    <a:pt x="22" y="235"/>
                  </a:lnTo>
                  <a:lnTo>
                    <a:pt x="22" y="211"/>
                  </a:lnTo>
                  <a:lnTo>
                    <a:pt x="22" y="224"/>
                  </a:lnTo>
                  <a:lnTo>
                    <a:pt x="24" y="224"/>
                  </a:lnTo>
                  <a:lnTo>
                    <a:pt x="24" y="239"/>
                  </a:lnTo>
                  <a:lnTo>
                    <a:pt x="24" y="218"/>
                  </a:lnTo>
                  <a:lnTo>
                    <a:pt x="24" y="235"/>
                  </a:lnTo>
                  <a:lnTo>
                    <a:pt x="24" y="239"/>
                  </a:lnTo>
                  <a:lnTo>
                    <a:pt x="24" y="237"/>
                  </a:lnTo>
                  <a:lnTo>
                    <a:pt x="24" y="270"/>
                  </a:lnTo>
                  <a:lnTo>
                    <a:pt x="24" y="264"/>
                  </a:lnTo>
                  <a:lnTo>
                    <a:pt x="24" y="268"/>
                  </a:lnTo>
                  <a:lnTo>
                    <a:pt x="24" y="251"/>
                  </a:lnTo>
                  <a:lnTo>
                    <a:pt x="24" y="247"/>
                  </a:lnTo>
                  <a:lnTo>
                    <a:pt x="24" y="249"/>
                  </a:lnTo>
                  <a:lnTo>
                    <a:pt x="24" y="235"/>
                  </a:lnTo>
                  <a:lnTo>
                    <a:pt x="24" y="247"/>
                  </a:lnTo>
                  <a:lnTo>
                    <a:pt x="25" y="248"/>
                  </a:lnTo>
                  <a:lnTo>
                    <a:pt x="25" y="253"/>
                  </a:lnTo>
                  <a:lnTo>
                    <a:pt x="25" y="230"/>
                  </a:lnTo>
                  <a:lnTo>
                    <a:pt x="25" y="239"/>
                  </a:lnTo>
                  <a:lnTo>
                    <a:pt x="25" y="239"/>
                  </a:lnTo>
                  <a:lnTo>
                    <a:pt x="25" y="241"/>
                  </a:lnTo>
                  <a:lnTo>
                    <a:pt x="25" y="230"/>
                  </a:lnTo>
                  <a:lnTo>
                    <a:pt x="25" y="237"/>
                  </a:lnTo>
                  <a:lnTo>
                    <a:pt x="25" y="237"/>
                  </a:lnTo>
                  <a:lnTo>
                    <a:pt x="25" y="244"/>
                  </a:lnTo>
                  <a:lnTo>
                    <a:pt x="25" y="220"/>
                  </a:lnTo>
                  <a:lnTo>
                    <a:pt x="25" y="241"/>
                  </a:lnTo>
                  <a:lnTo>
                    <a:pt x="25" y="241"/>
                  </a:lnTo>
                  <a:lnTo>
                    <a:pt x="25" y="264"/>
                  </a:lnTo>
                  <a:lnTo>
                    <a:pt x="26" y="264"/>
                  </a:lnTo>
                  <a:lnTo>
                    <a:pt x="26" y="296"/>
                  </a:lnTo>
                  <a:lnTo>
                    <a:pt x="26" y="296"/>
                  </a:lnTo>
                  <a:lnTo>
                    <a:pt x="26" y="315"/>
                  </a:lnTo>
                  <a:lnTo>
                    <a:pt x="26" y="290"/>
                  </a:lnTo>
                  <a:lnTo>
                    <a:pt x="26" y="313"/>
                  </a:lnTo>
                  <a:lnTo>
                    <a:pt x="26" y="317"/>
                  </a:lnTo>
                  <a:lnTo>
                    <a:pt x="26" y="325"/>
                  </a:lnTo>
                  <a:lnTo>
                    <a:pt x="26" y="312"/>
                  </a:lnTo>
                  <a:lnTo>
                    <a:pt x="26" y="316"/>
                  </a:lnTo>
                  <a:lnTo>
                    <a:pt x="27" y="317"/>
                  </a:lnTo>
                  <a:lnTo>
                    <a:pt x="27" y="261"/>
                  </a:lnTo>
                  <a:lnTo>
                    <a:pt x="27" y="257"/>
                  </a:lnTo>
                  <a:lnTo>
                    <a:pt x="27" y="253"/>
                  </a:lnTo>
                  <a:lnTo>
                    <a:pt x="27" y="265"/>
                  </a:lnTo>
                  <a:lnTo>
                    <a:pt x="27" y="261"/>
                  </a:lnTo>
                  <a:lnTo>
                    <a:pt x="27" y="244"/>
                  </a:lnTo>
                  <a:lnTo>
                    <a:pt x="27" y="273"/>
                  </a:lnTo>
                  <a:lnTo>
                    <a:pt x="27" y="273"/>
                  </a:lnTo>
                  <a:lnTo>
                    <a:pt x="27" y="299"/>
                  </a:lnTo>
                  <a:lnTo>
                    <a:pt x="27" y="285"/>
                  </a:lnTo>
                  <a:lnTo>
                    <a:pt x="29" y="286"/>
                  </a:lnTo>
                  <a:lnTo>
                    <a:pt x="29" y="278"/>
                  </a:lnTo>
                  <a:lnTo>
                    <a:pt x="29" y="279"/>
                  </a:lnTo>
                  <a:lnTo>
                    <a:pt x="29" y="281"/>
                  </a:lnTo>
                  <a:lnTo>
                    <a:pt x="29" y="254"/>
                  </a:lnTo>
                  <a:lnTo>
                    <a:pt x="29" y="270"/>
                  </a:lnTo>
                  <a:lnTo>
                    <a:pt x="29" y="266"/>
                  </a:lnTo>
                  <a:lnTo>
                    <a:pt x="29" y="268"/>
                  </a:lnTo>
                  <a:lnTo>
                    <a:pt x="29" y="216"/>
                  </a:lnTo>
                  <a:lnTo>
                    <a:pt x="29" y="215"/>
                  </a:lnTo>
                  <a:lnTo>
                    <a:pt x="29" y="164"/>
                  </a:lnTo>
                  <a:lnTo>
                    <a:pt x="30" y="164"/>
                  </a:lnTo>
                  <a:lnTo>
                    <a:pt x="30" y="100"/>
                  </a:lnTo>
                  <a:lnTo>
                    <a:pt x="30" y="97"/>
                  </a:lnTo>
                  <a:lnTo>
                    <a:pt x="30" y="48"/>
                  </a:lnTo>
                  <a:lnTo>
                    <a:pt x="30" y="57"/>
                  </a:lnTo>
                  <a:lnTo>
                    <a:pt x="30" y="63"/>
                  </a:lnTo>
                  <a:lnTo>
                    <a:pt x="30" y="78"/>
                  </a:lnTo>
                  <a:lnTo>
                    <a:pt x="30" y="59"/>
                  </a:lnTo>
                  <a:lnTo>
                    <a:pt x="30" y="66"/>
                  </a:lnTo>
                  <a:lnTo>
                    <a:pt x="30" y="86"/>
                  </a:lnTo>
                  <a:lnTo>
                    <a:pt x="30" y="62"/>
                  </a:lnTo>
                  <a:lnTo>
                    <a:pt x="30" y="83"/>
                  </a:lnTo>
                  <a:lnTo>
                    <a:pt x="31" y="84"/>
                  </a:lnTo>
                  <a:lnTo>
                    <a:pt x="31" y="72"/>
                  </a:lnTo>
                  <a:lnTo>
                    <a:pt x="31" y="92"/>
                  </a:lnTo>
                  <a:lnTo>
                    <a:pt x="31" y="87"/>
                  </a:lnTo>
                  <a:lnTo>
                    <a:pt x="31" y="74"/>
                  </a:lnTo>
                  <a:lnTo>
                    <a:pt x="31" y="93"/>
                  </a:lnTo>
                  <a:lnTo>
                    <a:pt x="31" y="95"/>
                  </a:lnTo>
                  <a:lnTo>
                    <a:pt x="31" y="129"/>
                  </a:lnTo>
                  <a:lnTo>
                    <a:pt x="33" y="127"/>
                  </a:lnTo>
                  <a:lnTo>
                    <a:pt x="33" y="152"/>
                  </a:lnTo>
                  <a:lnTo>
                    <a:pt x="33" y="117"/>
                  </a:lnTo>
                  <a:lnTo>
                    <a:pt x="33" y="151"/>
                  </a:lnTo>
                  <a:lnTo>
                    <a:pt x="33" y="154"/>
                  </a:lnTo>
                  <a:lnTo>
                    <a:pt x="33" y="165"/>
                  </a:lnTo>
                  <a:lnTo>
                    <a:pt x="33" y="137"/>
                  </a:lnTo>
                  <a:lnTo>
                    <a:pt x="33" y="138"/>
                  </a:lnTo>
                  <a:lnTo>
                    <a:pt x="33" y="143"/>
                  </a:lnTo>
                  <a:lnTo>
                    <a:pt x="33" y="164"/>
                  </a:lnTo>
                  <a:lnTo>
                    <a:pt x="33" y="15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68" name="Freeform 41"/>
            <p:cNvSpPr>
              <a:spLocks/>
            </p:cNvSpPr>
            <p:nvPr/>
          </p:nvSpPr>
          <p:spPr bwMode="auto">
            <a:xfrm>
              <a:off x="5718176" y="3987801"/>
              <a:ext cx="52388" cy="403225"/>
            </a:xfrm>
            <a:custGeom>
              <a:avLst/>
              <a:gdLst>
                <a:gd name="T0" fmla="*/ 2 w 33"/>
                <a:gd name="T1" fmla="*/ 93 h 254"/>
                <a:gd name="T2" fmla="*/ 2 w 33"/>
                <a:gd name="T3" fmla="*/ 103 h 254"/>
                <a:gd name="T4" fmla="*/ 3 w 33"/>
                <a:gd name="T5" fmla="*/ 119 h 254"/>
                <a:gd name="T6" fmla="*/ 3 w 33"/>
                <a:gd name="T7" fmla="*/ 119 h 254"/>
                <a:gd name="T8" fmla="*/ 3 w 33"/>
                <a:gd name="T9" fmla="*/ 127 h 254"/>
                <a:gd name="T10" fmla="*/ 4 w 33"/>
                <a:gd name="T11" fmla="*/ 160 h 254"/>
                <a:gd name="T12" fmla="*/ 4 w 33"/>
                <a:gd name="T13" fmla="*/ 156 h 254"/>
                <a:gd name="T14" fmla="*/ 4 w 33"/>
                <a:gd name="T15" fmla="*/ 136 h 254"/>
                <a:gd name="T16" fmla="*/ 5 w 33"/>
                <a:gd name="T17" fmla="*/ 144 h 254"/>
                <a:gd name="T18" fmla="*/ 5 w 33"/>
                <a:gd name="T19" fmla="*/ 164 h 254"/>
                <a:gd name="T20" fmla="*/ 5 w 33"/>
                <a:gd name="T21" fmla="*/ 150 h 254"/>
                <a:gd name="T22" fmla="*/ 7 w 33"/>
                <a:gd name="T23" fmla="*/ 147 h 254"/>
                <a:gd name="T24" fmla="*/ 7 w 33"/>
                <a:gd name="T25" fmla="*/ 98 h 254"/>
                <a:gd name="T26" fmla="*/ 8 w 33"/>
                <a:gd name="T27" fmla="*/ 88 h 254"/>
                <a:gd name="T28" fmla="*/ 8 w 33"/>
                <a:gd name="T29" fmla="*/ 103 h 254"/>
                <a:gd name="T30" fmla="*/ 8 w 33"/>
                <a:gd name="T31" fmla="*/ 130 h 254"/>
                <a:gd name="T32" fmla="*/ 9 w 33"/>
                <a:gd name="T33" fmla="*/ 198 h 254"/>
                <a:gd name="T34" fmla="*/ 9 w 33"/>
                <a:gd name="T35" fmla="*/ 228 h 254"/>
                <a:gd name="T36" fmla="*/ 11 w 33"/>
                <a:gd name="T37" fmla="*/ 195 h 254"/>
                <a:gd name="T38" fmla="*/ 11 w 33"/>
                <a:gd name="T39" fmla="*/ 196 h 254"/>
                <a:gd name="T40" fmla="*/ 12 w 33"/>
                <a:gd name="T41" fmla="*/ 213 h 254"/>
                <a:gd name="T42" fmla="*/ 12 w 33"/>
                <a:gd name="T43" fmla="*/ 202 h 254"/>
                <a:gd name="T44" fmla="*/ 12 w 33"/>
                <a:gd name="T45" fmla="*/ 190 h 254"/>
                <a:gd name="T46" fmla="*/ 13 w 33"/>
                <a:gd name="T47" fmla="*/ 118 h 254"/>
                <a:gd name="T48" fmla="*/ 13 w 33"/>
                <a:gd name="T49" fmla="*/ 113 h 254"/>
                <a:gd name="T50" fmla="*/ 15 w 33"/>
                <a:gd name="T51" fmla="*/ 103 h 254"/>
                <a:gd name="T52" fmla="*/ 15 w 33"/>
                <a:gd name="T53" fmla="*/ 130 h 254"/>
                <a:gd name="T54" fmla="*/ 16 w 33"/>
                <a:gd name="T55" fmla="*/ 113 h 254"/>
                <a:gd name="T56" fmla="*/ 16 w 33"/>
                <a:gd name="T57" fmla="*/ 40 h 254"/>
                <a:gd name="T58" fmla="*/ 16 w 33"/>
                <a:gd name="T59" fmla="*/ 31 h 254"/>
                <a:gd name="T60" fmla="*/ 17 w 33"/>
                <a:gd name="T61" fmla="*/ 150 h 254"/>
                <a:gd name="T62" fmla="*/ 17 w 33"/>
                <a:gd name="T63" fmla="*/ 157 h 254"/>
                <a:gd name="T64" fmla="*/ 19 w 33"/>
                <a:gd name="T65" fmla="*/ 95 h 254"/>
                <a:gd name="T66" fmla="*/ 19 w 33"/>
                <a:gd name="T67" fmla="*/ 113 h 254"/>
                <a:gd name="T68" fmla="*/ 20 w 33"/>
                <a:gd name="T69" fmla="*/ 97 h 254"/>
                <a:gd name="T70" fmla="*/ 20 w 33"/>
                <a:gd name="T71" fmla="*/ 72 h 254"/>
                <a:gd name="T72" fmla="*/ 21 w 33"/>
                <a:gd name="T73" fmla="*/ 140 h 254"/>
                <a:gd name="T74" fmla="*/ 21 w 33"/>
                <a:gd name="T75" fmla="*/ 123 h 254"/>
                <a:gd name="T76" fmla="*/ 22 w 33"/>
                <a:gd name="T77" fmla="*/ 65 h 254"/>
                <a:gd name="T78" fmla="*/ 22 w 33"/>
                <a:gd name="T79" fmla="*/ 50 h 254"/>
                <a:gd name="T80" fmla="*/ 24 w 33"/>
                <a:gd name="T81" fmla="*/ 106 h 254"/>
                <a:gd name="T82" fmla="*/ 24 w 33"/>
                <a:gd name="T83" fmla="*/ 67 h 254"/>
                <a:gd name="T84" fmla="*/ 24 w 33"/>
                <a:gd name="T85" fmla="*/ 85 h 254"/>
                <a:gd name="T86" fmla="*/ 25 w 33"/>
                <a:gd name="T87" fmla="*/ 107 h 254"/>
                <a:gd name="T88" fmla="*/ 25 w 33"/>
                <a:gd name="T89" fmla="*/ 181 h 254"/>
                <a:gd name="T90" fmla="*/ 26 w 33"/>
                <a:gd name="T91" fmla="*/ 207 h 254"/>
                <a:gd name="T92" fmla="*/ 26 w 33"/>
                <a:gd name="T93" fmla="*/ 230 h 254"/>
                <a:gd name="T94" fmla="*/ 26 w 33"/>
                <a:gd name="T95" fmla="*/ 174 h 254"/>
                <a:gd name="T96" fmla="*/ 28 w 33"/>
                <a:gd name="T97" fmla="*/ 170 h 254"/>
                <a:gd name="T98" fmla="*/ 28 w 33"/>
                <a:gd name="T99" fmla="*/ 143 h 254"/>
                <a:gd name="T100" fmla="*/ 28 w 33"/>
                <a:gd name="T101" fmla="*/ 198 h 254"/>
                <a:gd name="T102" fmla="*/ 29 w 33"/>
                <a:gd name="T103" fmla="*/ 249 h 254"/>
                <a:gd name="T104" fmla="*/ 29 w 33"/>
                <a:gd name="T105" fmla="*/ 242 h 254"/>
                <a:gd name="T106" fmla="*/ 30 w 33"/>
                <a:gd name="T107" fmla="*/ 211 h 254"/>
                <a:gd name="T108" fmla="*/ 30 w 33"/>
                <a:gd name="T109" fmla="*/ 178 h 254"/>
                <a:gd name="T110" fmla="*/ 32 w 33"/>
                <a:gd name="T111" fmla="*/ 169 h 254"/>
                <a:gd name="T112" fmla="*/ 32 w 33"/>
                <a:gd name="T113" fmla="*/ 123 h 254"/>
                <a:gd name="T114" fmla="*/ 32 w 33"/>
                <a:gd name="T115" fmla="*/ 89 h 254"/>
                <a:gd name="T116" fmla="*/ 33 w 33"/>
                <a:gd name="T117" fmla="*/ 99 h 254"/>
                <a:gd name="T118" fmla="*/ 33 w 33"/>
                <a:gd name="T119" fmla="*/ 18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254">
                  <a:moveTo>
                    <a:pt x="0" y="64"/>
                  </a:moveTo>
                  <a:lnTo>
                    <a:pt x="0" y="88"/>
                  </a:lnTo>
                  <a:lnTo>
                    <a:pt x="0" y="78"/>
                  </a:lnTo>
                  <a:lnTo>
                    <a:pt x="2" y="80"/>
                  </a:lnTo>
                  <a:lnTo>
                    <a:pt x="2" y="93"/>
                  </a:lnTo>
                  <a:lnTo>
                    <a:pt x="2" y="89"/>
                  </a:lnTo>
                  <a:lnTo>
                    <a:pt x="2" y="89"/>
                  </a:lnTo>
                  <a:lnTo>
                    <a:pt x="2" y="105"/>
                  </a:lnTo>
                  <a:lnTo>
                    <a:pt x="2" y="81"/>
                  </a:lnTo>
                  <a:lnTo>
                    <a:pt x="2" y="103"/>
                  </a:lnTo>
                  <a:lnTo>
                    <a:pt x="2" y="110"/>
                  </a:lnTo>
                  <a:lnTo>
                    <a:pt x="2" y="120"/>
                  </a:lnTo>
                  <a:lnTo>
                    <a:pt x="2" y="103"/>
                  </a:lnTo>
                  <a:lnTo>
                    <a:pt x="2" y="119"/>
                  </a:lnTo>
                  <a:lnTo>
                    <a:pt x="3" y="119"/>
                  </a:lnTo>
                  <a:lnTo>
                    <a:pt x="3" y="136"/>
                  </a:lnTo>
                  <a:lnTo>
                    <a:pt x="3" y="132"/>
                  </a:lnTo>
                  <a:lnTo>
                    <a:pt x="3" y="132"/>
                  </a:lnTo>
                  <a:lnTo>
                    <a:pt x="3" y="135"/>
                  </a:lnTo>
                  <a:lnTo>
                    <a:pt x="3" y="119"/>
                  </a:lnTo>
                  <a:lnTo>
                    <a:pt x="3" y="124"/>
                  </a:lnTo>
                  <a:lnTo>
                    <a:pt x="3" y="124"/>
                  </a:lnTo>
                  <a:lnTo>
                    <a:pt x="3" y="107"/>
                  </a:lnTo>
                  <a:lnTo>
                    <a:pt x="3" y="130"/>
                  </a:lnTo>
                  <a:lnTo>
                    <a:pt x="3" y="127"/>
                  </a:lnTo>
                  <a:lnTo>
                    <a:pt x="3" y="144"/>
                  </a:lnTo>
                  <a:lnTo>
                    <a:pt x="3" y="131"/>
                  </a:lnTo>
                  <a:lnTo>
                    <a:pt x="4" y="132"/>
                  </a:lnTo>
                  <a:lnTo>
                    <a:pt x="4" y="161"/>
                  </a:lnTo>
                  <a:lnTo>
                    <a:pt x="4" y="160"/>
                  </a:lnTo>
                  <a:lnTo>
                    <a:pt x="4" y="161"/>
                  </a:lnTo>
                  <a:lnTo>
                    <a:pt x="4" y="143"/>
                  </a:lnTo>
                  <a:lnTo>
                    <a:pt x="4" y="156"/>
                  </a:lnTo>
                  <a:lnTo>
                    <a:pt x="4" y="156"/>
                  </a:lnTo>
                  <a:lnTo>
                    <a:pt x="4" y="156"/>
                  </a:lnTo>
                  <a:lnTo>
                    <a:pt x="4" y="133"/>
                  </a:lnTo>
                  <a:lnTo>
                    <a:pt x="4" y="145"/>
                  </a:lnTo>
                  <a:lnTo>
                    <a:pt x="4" y="147"/>
                  </a:lnTo>
                  <a:lnTo>
                    <a:pt x="4" y="153"/>
                  </a:lnTo>
                  <a:lnTo>
                    <a:pt x="4" y="136"/>
                  </a:lnTo>
                  <a:lnTo>
                    <a:pt x="4" y="136"/>
                  </a:lnTo>
                  <a:lnTo>
                    <a:pt x="5" y="136"/>
                  </a:lnTo>
                  <a:lnTo>
                    <a:pt x="5" y="120"/>
                  </a:lnTo>
                  <a:lnTo>
                    <a:pt x="5" y="143"/>
                  </a:lnTo>
                  <a:lnTo>
                    <a:pt x="5" y="144"/>
                  </a:lnTo>
                  <a:lnTo>
                    <a:pt x="5" y="150"/>
                  </a:lnTo>
                  <a:lnTo>
                    <a:pt x="5" y="136"/>
                  </a:lnTo>
                  <a:lnTo>
                    <a:pt x="5" y="149"/>
                  </a:lnTo>
                  <a:lnTo>
                    <a:pt x="5" y="152"/>
                  </a:lnTo>
                  <a:lnTo>
                    <a:pt x="5" y="164"/>
                  </a:lnTo>
                  <a:lnTo>
                    <a:pt x="5" y="144"/>
                  </a:lnTo>
                  <a:lnTo>
                    <a:pt x="5" y="158"/>
                  </a:lnTo>
                  <a:lnTo>
                    <a:pt x="5" y="154"/>
                  </a:lnTo>
                  <a:lnTo>
                    <a:pt x="5" y="141"/>
                  </a:lnTo>
                  <a:lnTo>
                    <a:pt x="5" y="150"/>
                  </a:lnTo>
                  <a:lnTo>
                    <a:pt x="7" y="150"/>
                  </a:lnTo>
                  <a:lnTo>
                    <a:pt x="7" y="132"/>
                  </a:lnTo>
                  <a:lnTo>
                    <a:pt x="7" y="141"/>
                  </a:lnTo>
                  <a:lnTo>
                    <a:pt x="7" y="144"/>
                  </a:lnTo>
                  <a:lnTo>
                    <a:pt x="7" y="147"/>
                  </a:lnTo>
                  <a:lnTo>
                    <a:pt x="7" y="103"/>
                  </a:lnTo>
                  <a:lnTo>
                    <a:pt x="7" y="113"/>
                  </a:lnTo>
                  <a:lnTo>
                    <a:pt x="7" y="107"/>
                  </a:lnTo>
                  <a:lnTo>
                    <a:pt x="7" y="115"/>
                  </a:lnTo>
                  <a:lnTo>
                    <a:pt x="7" y="98"/>
                  </a:lnTo>
                  <a:lnTo>
                    <a:pt x="8" y="98"/>
                  </a:lnTo>
                  <a:lnTo>
                    <a:pt x="8" y="101"/>
                  </a:lnTo>
                  <a:lnTo>
                    <a:pt x="8" y="88"/>
                  </a:lnTo>
                  <a:lnTo>
                    <a:pt x="8" y="93"/>
                  </a:lnTo>
                  <a:lnTo>
                    <a:pt x="8" y="88"/>
                  </a:lnTo>
                  <a:lnTo>
                    <a:pt x="8" y="94"/>
                  </a:lnTo>
                  <a:lnTo>
                    <a:pt x="8" y="67"/>
                  </a:lnTo>
                  <a:lnTo>
                    <a:pt x="8" y="82"/>
                  </a:lnTo>
                  <a:lnTo>
                    <a:pt x="8" y="81"/>
                  </a:lnTo>
                  <a:lnTo>
                    <a:pt x="8" y="103"/>
                  </a:lnTo>
                  <a:lnTo>
                    <a:pt x="8" y="81"/>
                  </a:lnTo>
                  <a:lnTo>
                    <a:pt x="8" y="98"/>
                  </a:lnTo>
                  <a:lnTo>
                    <a:pt x="8" y="98"/>
                  </a:lnTo>
                  <a:lnTo>
                    <a:pt x="8" y="88"/>
                  </a:lnTo>
                  <a:lnTo>
                    <a:pt x="8" y="130"/>
                  </a:lnTo>
                  <a:lnTo>
                    <a:pt x="9" y="130"/>
                  </a:lnTo>
                  <a:lnTo>
                    <a:pt x="9" y="175"/>
                  </a:lnTo>
                  <a:lnTo>
                    <a:pt x="9" y="177"/>
                  </a:lnTo>
                  <a:lnTo>
                    <a:pt x="9" y="212"/>
                  </a:lnTo>
                  <a:lnTo>
                    <a:pt x="9" y="198"/>
                  </a:lnTo>
                  <a:lnTo>
                    <a:pt x="9" y="202"/>
                  </a:lnTo>
                  <a:lnTo>
                    <a:pt x="9" y="225"/>
                  </a:lnTo>
                  <a:lnTo>
                    <a:pt x="9" y="223"/>
                  </a:lnTo>
                  <a:lnTo>
                    <a:pt x="9" y="225"/>
                  </a:lnTo>
                  <a:lnTo>
                    <a:pt x="9" y="228"/>
                  </a:lnTo>
                  <a:lnTo>
                    <a:pt x="9" y="207"/>
                  </a:lnTo>
                  <a:lnTo>
                    <a:pt x="11" y="207"/>
                  </a:lnTo>
                  <a:lnTo>
                    <a:pt x="11" y="209"/>
                  </a:lnTo>
                  <a:lnTo>
                    <a:pt x="11" y="187"/>
                  </a:lnTo>
                  <a:lnTo>
                    <a:pt x="11" y="195"/>
                  </a:lnTo>
                  <a:lnTo>
                    <a:pt x="11" y="196"/>
                  </a:lnTo>
                  <a:lnTo>
                    <a:pt x="11" y="216"/>
                  </a:lnTo>
                  <a:lnTo>
                    <a:pt x="11" y="213"/>
                  </a:lnTo>
                  <a:lnTo>
                    <a:pt x="11" y="213"/>
                  </a:lnTo>
                  <a:lnTo>
                    <a:pt x="11" y="196"/>
                  </a:lnTo>
                  <a:lnTo>
                    <a:pt x="11" y="217"/>
                  </a:lnTo>
                  <a:lnTo>
                    <a:pt x="12" y="213"/>
                  </a:lnTo>
                  <a:lnTo>
                    <a:pt x="12" y="219"/>
                  </a:lnTo>
                  <a:lnTo>
                    <a:pt x="12" y="203"/>
                  </a:lnTo>
                  <a:lnTo>
                    <a:pt x="12" y="213"/>
                  </a:lnTo>
                  <a:lnTo>
                    <a:pt x="12" y="213"/>
                  </a:lnTo>
                  <a:lnTo>
                    <a:pt x="12" y="223"/>
                  </a:lnTo>
                  <a:lnTo>
                    <a:pt x="12" y="199"/>
                  </a:lnTo>
                  <a:lnTo>
                    <a:pt x="12" y="198"/>
                  </a:lnTo>
                  <a:lnTo>
                    <a:pt x="12" y="202"/>
                  </a:lnTo>
                  <a:lnTo>
                    <a:pt x="12" y="185"/>
                  </a:lnTo>
                  <a:lnTo>
                    <a:pt x="12" y="199"/>
                  </a:lnTo>
                  <a:lnTo>
                    <a:pt x="12" y="204"/>
                  </a:lnTo>
                  <a:lnTo>
                    <a:pt x="12" y="208"/>
                  </a:lnTo>
                  <a:lnTo>
                    <a:pt x="12" y="190"/>
                  </a:lnTo>
                  <a:lnTo>
                    <a:pt x="13" y="191"/>
                  </a:lnTo>
                  <a:lnTo>
                    <a:pt x="13" y="119"/>
                  </a:lnTo>
                  <a:lnTo>
                    <a:pt x="13" y="122"/>
                  </a:lnTo>
                  <a:lnTo>
                    <a:pt x="13" y="127"/>
                  </a:lnTo>
                  <a:lnTo>
                    <a:pt x="13" y="118"/>
                  </a:lnTo>
                  <a:lnTo>
                    <a:pt x="13" y="120"/>
                  </a:lnTo>
                  <a:lnTo>
                    <a:pt x="13" y="120"/>
                  </a:lnTo>
                  <a:lnTo>
                    <a:pt x="13" y="124"/>
                  </a:lnTo>
                  <a:lnTo>
                    <a:pt x="13" y="106"/>
                  </a:lnTo>
                  <a:lnTo>
                    <a:pt x="13" y="113"/>
                  </a:lnTo>
                  <a:lnTo>
                    <a:pt x="13" y="113"/>
                  </a:lnTo>
                  <a:lnTo>
                    <a:pt x="13" y="71"/>
                  </a:lnTo>
                  <a:lnTo>
                    <a:pt x="13" y="84"/>
                  </a:lnTo>
                  <a:lnTo>
                    <a:pt x="15" y="80"/>
                  </a:lnTo>
                  <a:lnTo>
                    <a:pt x="15" y="103"/>
                  </a:lnTo>
                  <a:lnTo>
                    <a:pt x="15" y="78"/>
                  </a:lnTo>
                  <a:lnTo>
                    <a:pt x="15" y="101"/>
                  </a:lnTo>
                  <a:lnTo>
                    <a:pt x="15" y="101"/>
                  </a:lnTo>
                  <a:lnTo>
                    <a:pt x="15" y="93"/>
                  </a:lnTo>
                  <a:lnTo>
                    <a:pt x="15" y="130"/>
                  </a:lnTo>
                  <a:lnTo>
                    <a:pt x="15" y="131"/>
                  </a:lnTo>
                  <a:lnTo>
                    <a:pt x="15" y="137"/>
                  </a:lnTo>
                  <a:lnTo>
                    <a:pt x="15" y="113"/>
                  </a:lnTo>
                  <a:lnTo>
                    <a:pt x="15" y="114"/>
                  </a:lnTo>
                  <a:lnTo>
                    <a:pt x="16" y="113"/>
                  </a:lnTo>
                  <a:lnTo>
                    <a:pt x="16" y="73"/>
                  </a:lnTo>
                  <a:lnTo>
                    <a:pt x="16" y="68"/>
                  </a:lnTo>
                  <a:lnTo>
                    <a:pt x="16" y="43"/>
                  </a:lnTo>
                  <a:lnTo>
                    <a:pt x="16" y="44"/>
                  </a:lnTo>
                  <a:lnTo>
                    <a:pt x="16" y="40"/>
                  </a:lnTo>
                  <a:lnTo>
                    <a:pt x="16" y="0"/>
                  </a:lnTo>
                  <a:lnTo>
                    <a:pt x="16" y="4"/>
                  </a:lnTo>
                  <a:lnTo>
                    <a:pt x="16" y="4"/>
                  </a:lnTo>
                  <a:lnTo>
                    <a:pt x="16" y="35"/>
                  </a:lnTo>
                  <a:lnTo>
                    <a:pt x="16" y="31"/>
                  </a:lnTo>
                  <a:lnTo>
                    <a:pt x="17" y="37"/>
                  </a:lnTo>
                  <a:lnTo>
                    <a:pt x="17" y="89"/>
                  </a:lnTo>
                  <a:lnTo>
                    <a:pt x="17" y="92"/>
                  </a:lnTo>
                  <a:lnTo>
                    <a:pt x="17" y="90"/>
                  </a:lnTo>
                  <a:lnTo>
                    <a:pt x="17" y="150"/>
                  </a:lnTo>
                  <a:lnTo>
                    <a:pt x="17" y="150"/>
                  </a:lnTo>
                  <a:lnTo>
                    <a:pt x="17" y="168"/>
                  </a:lnTo>
                  <a:lnTo>
                    <a:pt x="17" y="139"/>
                  </a:lnTo>
                  <a:lnTo>
                    <a:pt x="17" y="158"/>
                  </a:lnTo>
                  <a:lnTo>
                    <a:pt x="17" y="157"/>
                  </a:lnTo>
                  <a:lnTo>
                    <a:pt x="17" y="107"/>
                  </a:lnTo>
                  <a:lnTo>
                    <a:pt x="19" y="106"/>
                  </a:lnTo>
                  <a:lnTo>
                    <a:pt x="19" y="107"/>
                  </a:lnTo>
                  <a:lnTo>
                    <a:pt x="19" y="84"/>
                  </a:lnTo>
                  <a:lnTo>
                    <a:pt x="19" y="95"/>
                  </a:lnTo>
                  <a:lnTo>
                    <a:pt x="19" y="95"/>
                  </a:lnTo>
                  <a:lnTo>
                    <a:pt x="19" y="82"/>
                  </a:lnTo>
                  <a:lnTo>
                    <a:pt x="19" y="103"/>
                  </a:lnTo>
                  <a:lnTo>
                    <a:pt x="19" y="110"/>
                  </a:lnTo>
                  <a:lnTo>
                    <a:pt x="19" y="113"/>
                  </a:lnTo>
                  <a:lnTo>
                    <a:pt x="19" y="95"/>
                  </a:lnTo>
                  <a:lnTo>
                    <a:pt x="20" y="86"/>
                  </a:lnTo>
                  <a:lnTo>
                    <a:pt x="20" y="103"/>
                  </a:lnTo>
                  <a:lnTo>
                    <a:pt x="20" y="97"/>
                  </a:lnTo>
                  <a:lnTo>
                    <a:pt x="20" y="97"/>
                  </a:lnTo>
                  <a:lnTo>
                    <a:pt x="20" y="54"/>
                  </a:lnTo>
                  <a:lnTo>
                    <a:pt x="20" y="52"/>
                  </a:lnTo>
                  <a:lnTo>
                    <a:pt x="20" y="47"/>
                  </a:lnTo>
                  <a:lnTo>
                    <a:pt x="20" y="69"/>
                  </a:lnTo>
                  <a:lnTo>
                    <a:pt x="20" y="72"/>
                  </a:lnTo>
                  <a:lnTo>
                    <a:pt x="20" y="128"/>
                  </a:lnTo>
                  <a:lnTo>
                    <a:pt x="21" y="128"/>
                  </a:lnTo>
                  <a:lnTo>
                    <a:pt x="21" y="143"/>
                  </a:lnTo>
                  <a:lnTo>
                    <a:pt x="21" y="122"/>
                  </a:lnTo>
                  <a:lnTo>
                    <a:pt x="21" y="140"/>
                  </a:lnTo>
                  <a:lnTo>
                    <a:pt x="21" y="145"/>
                  </a:lnTo>
                  <a:lnTo>
                    <a:pt x="21" y="119"/>
                  </a:lnTo>
                  <a:lnTo>
                    <a:pt x="21" y="123"/>
                  </a:lnTo>
                  <a:lnTo>
                    <a:pt x="21" y="120"/>
                  </a:lnTo>
                  <a:lnTo>
                    <a:pt x="21" y="123"/>
                  </a:lnTo>
                  <a:lnTo>
                    <a:pt x="21" y="78"/>
                  </a:lnTo>
                  <a:lnTo>
                    <a:pt x="21" y="81"/>
                  </a:lnTo>
                  <a:lnTo>
                    <a:pt x="21" y="64"/>
                  </a:lnTo>
                  <a:lnTo>
                    <a:pt x="21" y="68"/>
                  </a:lnTo>
                  <a:lnTo>
                    <a:pt x="22" y="65"/>
                  </a:lnTo>
                  <a:lnTo>
                    <a:pt x="22" y="72"/>
                  </a:lnTo>
                  <a:lnTo>
                    <a:pt x="22" y="56"/>
                  </a:lnTo>
                  <a:lnTo>
                    <a:pt x="22" y="60"/>
                  </a:lnTo>
                  <a:lnTo>
                    <a:pt x="22" y="64"/>
                  </a:lnTo>
                  <a:lnTo>
                    <a:pt x="22" y="50"/>
                  </a:lnTo>
                  <a:lnTo>
                    <a:pt x="22" y="58"/>
                  </a:lnTo>
                  <a:lnTo>
                    <a:pt x="22" y="130"/>
                  </a:lnTo>
                  <a:lnTo>
                    <a:pt x="24" y="127"/>
                  </a:lnTo>
                  <a:lnTo>
                    <a:pt x="24" y="130"/>
                  </a:lnTo>
                  <a:lnTo>
                    <a:pt x="24" y="106"/>
                  </a:lnTo>
                  <a:lnTo>
                    <a:pt x="24" y="111"/>
                  </a:lnTo>
                  <a:lnTo>
                    <a:pt x="24" y="110"/>
                  </a:lnTo>
                  <a:lnTo>
                    <a:pt x="24" y="60"/>
                  </a:lnTo>
                  <a:lnTo>
                    <a:pt x="24" y="67"/>
                  </a:lnTo>
                  <a:lnTo>
                    <a:pt x="24" y="67"/>
                  </a:lnTo>
                  <a:lnTo>
                    <a:pt x="24" y="89"/>
                  </a:lnTo>
                  <a:lnTo>
                    <a:pt x="24" y="63"/>
                  </a:lnTo>
                  <a:lnTo>
                    <a:pt x="24" y="82"/>
                  </a:lnTo>
                  <a:lnTo>
                    <a:pt x="24" y="84"/>
                  </a:lnTo>
                  <a:lnTo>
                    <a:pt x="24" y="85"/>
                  </a:lnTo>
                  <a:lnTo>
                    <a:pt x="24" y="68"/>
                  </a:lnTo>
                  <a:lnTo>
                    <a:pt x="24" y="84"/>
                  </a:lnTo>
                  <a:lnTo>
                    <a:pt x="25" y="86"/>
                  </a:lnTo>
                  <a:lnTo>
                    <a:pt x="25" y="110"/>
                  </a:lnTo>
                  <a:lnTo>
                    <a:pt x="25" y="107"/>
                  </a:lnTo>
                  <a:lnTo>
                    <a:pt x="25" y="107"/>
                  </a:lnTo>
                  <a:lnTo>
                    <a:pt x="25" y="144"/>
                  </a:lnTo>
                  <a:lnTo>
                    <a:pt x="25" y="139"/>
                  </a:lnTo>
                  <a:lnTo>
                    <a:pt x="25" y="133"/>
                  </a:lnTo>
                  <a:lnTo>
                    <a:pt x="25" y="181"/>
                  </a:lnTo>
                  <a:lnTo>
                    <a:pt x="25" y="182"/>
                  </a:lnTo>
                  <a:lnTo>
                    <a:pt x="25" y="204"/>
                  </a:lnTo>
                  <a:lnTo>
                    <a:pt x="25" y="178"/>
                  </a:lnTo>
                  <a:lnTo>
                    <a:pt x="25" y="203"/>
                  </a:lnTo>
                  <a:lnTo>
                    <a:pt x="26" y="207"/>
                  </a:lnTo>
                  <a:lnTo>
                    <a:pt x="26" y="225"/>
                  </a:lnTo>
                  <a:lnTo>
                    <a:pt x="26" y="199"/>
                  </a:lnTo>
                  <a:lnTo>
                    <a:pt x="26" y="216"/>
                  </a:lnTo>
                  <a:lnTo>
                    <a:pt x="26" y="224"/>
                  </a:lnTo>
                  <a:lnTo>
                    <a:pt x="26" y="230"/>
                  </a:lnTo>
                  <a:lnTo>
                    <a:pt x="26" y="208"/>
                  </a:lnTo>
                  <a:lnTo>
                    <a:pt x="26" y="209"/>
                  </a:lnTo>
                  <a:lnTo>
                    <a:pt x="26" y="204"/>
                  </a:lnTo>
                  <a:lnTo>
                    <a:pt x="26" y="171"/>
                  </a:lnTo>
                  <a:lnTo>
                    <a:pt x="26" y="174"/>
                  </a:lnTo>
                  <a:lnTo>
                    <a:pt x="28" y="170"/>
                  </a:lnTo>
                  <a:lnTo>
                    <a:pt x="28" y="173"/>
                  </a:lnTo>
                  <a:lnTo>
                    <a:pt x="28" y="160"/>
                  </a:lnTo>
                  <a:lnTo>
                    <a:pt x="28" y="170"/>
                  </a:lnTo>
                  <a:lnTo>
                    <a:pt x="28" y="170"/>
                  </a:lnTo>
                  <a:lnTo>
                    <a:pt x="28" y="170"/>
                  </a:lnTo>
                  <a:lnTo>
                    <a:pt x="28" y="156"/>
                  </a:lnTo>
                  <a:lnTo>
                    <a:pt x="28" y="153"/>
                  </a:lnTo>
                  <a:lnTo>
                    <a:pt x="28" y="179"/>
                  </a:lnTo>
                  <a:lnTo>
                    <a:pt x="28" y="143"/>
                  </a:lnTo>
                  <a:lnTo>
                    <a:pt x="28" y="175"/>
                  </a:lnTo>
                  <a:lnTo>
                    <a:pt x="28" y="182"/>
                  </a:lnTo>
                  <a:lnTo>
                    <a:pt x="28" y="204"/>
                  </a:lnTo>
                  <a:lnTo>
                    <a:pt x="28" y="181"/>
                  </a:lnTo>
                  <a:lnTo>
                    <a:pt x="28" y="198"/>
                  </a:lnTo>
                  <a:lnTo>
                    <a:pt x="29" y="199"/>
                  </a:lnTo>
                  <a:lnTo>
                    <a:pt x="29" y="230"/>
                  </a:lnTo>
                  <a:lnTo>
                    <a:pt x="29" y="216"/>
                  </a:lnTo>
                  <a:lnTo>
                    <a:pt x="29" y="223"/>
                  </a:lnTo>
                  <a:lnTo>
                    <a:pt x="29" y="249"/>
                  </a:lnTo>
                  <a:lnTo>
                    <a:pt x="29" y="247"/>
                  </a:lnTo>
                  <a:lnTo>
                    <a:pt x="29" y="254"/>
                  </a:lnTo>
                  <a:lnTo>
                    <a:pt x="29" y="232"/>
                  </a:lnTo>
                  <a:lnTo>
                    <a:pt x="29" y="241"/>
                  </a:lnTo>
                  <a:lnTo>
                    <a:pt x="29" y="242"/>
                  </a:lnTo>
                  <a:lnTo>
                    <a:pt x="29" y="246"/>
                  </a:lnTo>
                  <a:lnTo>
                    <a:pt x="29" y="209"/>
                  </a:lnTo>
                  <a:lnTo>
                    <a:pt x="29" y="212"/>
                  </a:lnTo>
                  <a:lnTo>
                    <a:pt x="30" y="211"/>
                  </a:lnTo>
                  <a:lnTo>
                    <a:pt x="30" y="211"/>
                  </a:lnTo>
                  <a:lnTo>
                    <a:pt x="30" y="192"/>
                  </a:lnTo>
                  <a:lnTo>
                    <a:pt x="30" y="190"/>
                  </a:lnTo>
                  <a:lnTo>
                    <a:pt x="30" y="165"/>
                  </a:lnTo>
                  <a:lnTo>
                    <a:pt x="30" y="177"/>
                  </a:lnTo>
                  <a:lnTo>
                    <a:pt x="30" y="178"/>
                  </a:lnTo>
                  <a:lnTo>
                    <a:pt x="30" y="182"/>
                  </a:lnTo>
                  <a:lnTo>
                    <a:pt x="30" y="153"/>
                  </a:lnTo>
                  <a:lnTo>
                    <a:pt x="30" y="162"/>
                  </a:lnTo>
                  <a:lnTo>
                    <a:pt x="32" y="161"/>
                  </a:lnTo>
                  <a:lnTo>
                    <a:pt x="32" y="169"/>
                  </a:lnTo>
                  <a:lnTo>
                    <a:pt x="32" y="150"/>
                  </a:lnTo>
                  <a:lnTo>
                    <a:pt x="32" y="149"/>
                  </a:lnTo>
                  <a:lnTo>
                    <a:pt x="32" y="122"/>
                  </a:lnTo>
                  <a:lnTo>
                    <a:pt x="32" y="119"/>
                  </a:lnTo>
                  <a:lnTo>
                    <a:pt x="32" y="123"/>
                  </a:lnTo>
                  <a:lnTo>
                    <a:pt x="32" y="102"/>
                  </a:lnTo>
                  <a:lnTo>
                    <a:pt x="32" y="110"/>
                  </a:lnTo>
                  <a:lnTo>
                    <a:pt x="32" y="109"/>
                  </a:lnTo>
                  <a:lnTo>
                    <a:pt x="32" y="110"/>
                  </a:lnTo>
                  <a:lnTo>
                    <a:pt x="32" y="89"/>
                  </a:lnTo>
                  <a:lnTo>
                    <a:pt x="33" y="95"/>
                  </a:lnTo>
                  <a:lnTo>
                    <a:pt x="33" y="102"/>
                  </a:lnTo>
                  <a:lnTo>
                    <a:pt x="33" y="93"/>
                  </a:lnTo>
                  <a:lnTo>
                    <a:pt x="33" y="99"/>
                  </a:lnTo>
                  <a:lnTo>
                    <a:pt x="33" y="99"/>
                  </a:lnTo>
                  <a:lnTo>
                    <a:pt x="33" y="102"/>
                  </a:lnTo>
                  <a:lnTo>
                    <a:pt x="33" y="77"/>
                  </a:lnTo>
                  <a:lnTo>
                    <a:pt x="33" y="78"/>
                  </a:lnTo>
                  <a:lnTo>
                    <a:pt x="33" y="75"/>
                  </a:lnTo>
                  <a:lnTo>
                    <a:pt x="33" y="1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69" name="Freeform 42"/>
            <p:cNvSpPr>
              <a:spLocks/>
            </p:cNvSpPr>
            <p:nvPr/>
          </p:nvSpPr>
          <p:spPr bwMode="auto">
            <a:xfrm>
              <a:off x="5664201" y="3835401"/>
              <a:ext cx="53975" cy="415925"/>
            </a:xfrm>
            <a:custGeom>
              <a:avLst/>
              <a:gdLst>
                <a:gd name="T0" fmla="*/ 1 w 34"/>
                <a:gd name="T1" fmla="*/ 215 h 262"/>
                <a:gd name="T2" fmla="*/ 1 w 34"/>
                <a:gd name="T3" fmla="*/ 139 h 262"/>
                <a:gd name="T4" fmla="*/ 1 w 34"/>
                <a:gd name="T5" fmla="*/ 169 h 262"/>
                <a:gd name="T6" fmla="*/ 3 w 34"/>
                <a:gd name="T7" fmla="*/ 131 h 262"/>
                <a:gd name="T8" fmla="*/ 3 w 34"/>
                <a:gd name="T9" fmla="*/ 146 h 262"/>
                <a:gd name="T10" fmla="*/ 4 w 34"/>
                <a:gd name="T11" fmla="*/ 143 h 262"/>
                <a:gd name="T12" fmla="*/ 4 w 34"/>
                <a:gd name="T13" fmla="*/ 167 h 262"/>
                <a:gd name="T14" fmla="*/ 4 w 34"/>
                <a:gd name="T15" fmla="*/ 150 h 262"/>
                <a:gd name="T16" fmla="*/ 5 w 34"/>
                <a:gd name="T17" fmla="*/ 88 h 262"/>
                <a:gd name="T18" fmla="*/ 5 w 34"/>
                <a:gd name="T19" fmla="*/ 123 h 262"/>
                <a:gd name="T20" fmla="*/ 7 w 34"/>
                <a:gd name="T21" fmla="*/ 160 h 262"/>
                <a:gd name="T22" fmla="*/ 7 w 34"/>
                <a:gd name="T23" fmla="*/ 147 h 262"/>
                <a:gd name="T24" fmla="*/ 8 w 34"/>
                <a:gd name="T25" fmla="*/ 159 h 262"/>
                <a:gd name="T26" fmla="*/ 8 w 34"/>
                <a:gd name="T27" fmla="*/ 209 h 262"/>
                <a:gd name="T28" fmla="*/ 9 w 34"/>
                <a:gd name="T29" fmla="*/ 249 h 262"/>
                <a:gd name="T30" fmla="*/ 9 w 34"/>
                <a:gd name="T31" fmla="*/ 96 h 262"/>
                <a:gd name="T32" fmla="*/ 9 w 34"/>
                <a:gd name="T33" fmla="*/ 59 h 262"/>
                <a:gd name="T34" fmla="*/ 11 w 34"/>
                <a:gd name="T35" fmla="*/ 93 h 262"/>
                <a:gd name="T36" fmla="*/ 11 w 34"/>
                <a:gd name="T37" fmla="*/ 154 h 262"/>
                <a:gd name="T38" fmla="*/ 12 w 34"/>
                <a:gd name="T39" fmla="*/ 167 h 262"/>
                <a:gd name="T40" fmla="*/ 12 w 34"/>
                <a:gd name="T41" fmla="*/ 150 h 262"/>
                <a:gd name="T42" fmla="*/ 13 w 34"/>
                <a:gd name="T43" fmla="*/ 125 h 262"/>
                <a:gd name="T44" fmla="*/ 13 w 34"/>
                <a:gd name="T45" fmla="*/ 64 h 262"/>
                <a:gd name="T46" fmla="*/ 13 w 34"/>
                <a:gd name="T47" fmla="*/ 61 h 262"/>
                <a:gd name="T48" fmla="*/ 15 w 34"/>
                <a:gd name="T49" fmla="*/ 136 h 262"/>
                <a:gd name="T50" fmla="*/ 15 w 34"/>
                <a:gd name="T51" fmla="*/ 136 h 262"/>
                <a:gd name="T52" fmla="*/ 16 w 34"/>
                <a:gd name="T53" fmla="*/ 118 h 262"/>
                <a:gd name="T54" fmla="*/ 16 w 34"/>
                <a:gd name="T55" fmla="*/ 163 h 262"/>
                <a:gd name="T56" fmla="*/ 17 w 34"/>
                <a:gd name="T57" fmla="*/ 262 h 262"/>
                <a:gd name="T58" fmla="*/ 17 w 34"/>
                <a:gd name="T59" fmla="*/ 223 h 262"/>
                <a:gd name="T60" fmla="*/ 18 w 34"/>
                <a:gd name="T61" fmla="*/ 182 h 262"/>
                <a:gd name="T62" fmla="*/ 18 w 34"/>
                <a:gd name="T63" fmla="*/ 131 h 262"/>
                <a:gd name="T64" fmla="*/ 20 w 34"/>
                <a:gd name="T65" fmla="*/ 119 h 262"/>
                <a:gd name="T66" fmla="*/ 20 w 34"/>
                <a:gd name="T67" fmla="*/ 12 h 262"/>
                <a:gd name="T68" fmla="*/ 21 w 34"/>
                <a:gd name="T69" fmla="*/ 63 h 262"/>
                <a:gd name="T70" fmla="*/ 21 w 34"/>
                <a:gd name="T71" fmla="*/ 66 h 262"/>
                <a:gd name="T72" fmla="*/ 22 w 34"/>
                <a:gd name="T73" fmla="*/ 16 h 262"/>
                <a:gd name="T74" fmla="*/ 22 w 34"/>
                <a:gd name="T75" fmla="*/ 30 h 262"/>
                <a:gd name="T76" fmla="*/ 22 w 34"/>
                <a:gd name="T77" fmla="*/ 70 h 262"/>
                <a:gd name="T78" fmla="*/ 24 w 34"/>
                <a:gd name="T79" fmla="*/ 121 h 262"/>
                <a:gd name="T80" fmla="*/ 24 w 34"/>
                <a:gd name="T81" fmla="*/ 76 h 262"/>
                <a:gd name="T82" fmla="*/ 25 w 34"/>
                <a:gd name="T83" fmla="*/ 40 h 262"/>
                <a:gd name="T84" fmla="*/ 25 w 34"/>
                <a:gd name="T85" fmla="*/ 37 h 262"/>
                <a:gd name="T86" fmla="*/ 26 w 34"/>
                <a:gd name="T87" fmla="*/ 54 h 262"/>
                <a:gd name="T88" fmla="*/ 26 w 34"/>
                <a:gd name="T89" fmla="*/ 108 h 262"/>
                <a:gd name="T90" fmla="*/ 26 w 34"/>
                <a:gd name="T91" fmla="*/ 113 h 262"/>
                <a:gd name="T92" fmla="*/ 28 w 34"/>
                <a:gd name="T93" fmla="*/ 136 h 262"/>
                <a:gd name="T94" fmla="*/ 28 w 34"/>
                <a:gd name="T95" fmla="*/ 177 h 262"/>
                <a:gd name="T96" fmla="*/ 29 w 34"/>
                <a:gd name="T97" fmla="*/ 171 h 262"/>
                <a:gd name="T98" fmla="*/ 29 w 34"/>
                <a:gd name="T99" fmla="*/ 233 h 262"/>
                <a:gd name="T100" fmla="*/ 30 w 34"/>
                <a:gd name="T101" fmla="*/ 252 h 262"/>
                <a:gd name="T102" fmla="*/ 30 w 34"/>
                <a:gd name="T103" fmla="*/ 248 h 262"/>
                <a:gd name="T104" fmla="*/ 30 w 34"/>
                <a:gd name="T105" fmla="*/ 64 h 262"/>
                <a:gd name="T106" fmla="*/ 32 w 34"/>
                <a:gd name="T107" fmla="*/ 24 h 262"/>
                <a:gd name="T108" fmla="*/ 32 w 34"/>
                <a:gd name="T109" fmla="*/ 47 h 262"/>
                <a:gd name="T110" fmla="*/ 33 w 34"/>
                <a:gd name="T111" fmla="*/ 50 h 262"/>
                <a:gd name="T112" fmla="*/ 33 w 34"/>
                <a:gd name="T113" fmla="*/ 32 h 262"/>
                <a:gd name="T114" fmla="*/ 33 w 34"/>
                <a:gd name="T115" fmla="*/ 81 h 262"/>
                <a:gd name="T116" fmla="*/ 34 w 34"/>
                <a:gd name="T117" fmla="*/ 92 h 262"/>
                <a:gd name="T118" fmla="*/ 34 w 34"/>
                <a:gd name="T119" fmla="*/ 16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262">
                  <a:moveTo>
                    <a:pt x="0" y="228"/>
                  </a:moveTo>
                  <a:lnTo>
                    <a:pt x="0" y="229"/>
                  </a:lnTo>
                  <a:lnTo>
                    <a:pt x="0" y="209"/>
                  </a:lnTo>
                  <a:lnTo>
                    <a:pt x="0" y="218"/>
                  </a:lnTo>
                  <a:lnTo>
                    <a:pt x="1" y="215"/>
                  </a:lnTo>
                  <a:lnTo>
                    <a:pt x="1" y="218"/>
                  </a:lnTo>
                  <a:lnTo>
                    <a:pt x="1" y="191"/>
                  </a:lnTo>
                  <a:lnTo>
                    <a:pt x="1" y="199"/>
                  </a:lnTo>
                  <a:lnTo>
                    <a:pt x="1" y="194"/>
                  </a:lnTo>
                  <a:lnTo>
                    <a:pt x="1" y="139"/>
                  </a:lnTo>
                  <a:lnTo>
                    <a:pt x="1" y="136"/>
                  </a:lnTo>
                  <a:lnTo>
                    <a:pt x="1" y="119"/>
                  </a:lnTo>
                  <a:lnTo>
                    <a:pt x="1" y="157"/>
                  </a:lnTo>
                  <a:lnTo>
                    <a:pt x="1" y="160"/>
                  </a:lnTo>
                  <a:lnTo>
                    <a:pt x="1" y="169"/>
                  </a:lnTo>
                  <a:lnTo>
                    <a:pt x="1" y="155"/>
                  </a:lnTo>
                  <a:lnTo>
                    <a:pt x="1" y="157"/>
                  </a:lnTo>
                  <a:lnTo>
                    <a:pt x="3" y="163"/>
                  </a:lnTo>
                  <a:lnTo>
                    <a:pt x="3" y="126"/>
                  </a:lnTo>
                  <a:lnTo>
                    <a:pt x="3" y="131"/>
                  </a:lnTo>
                  <a:lnTo>
                    <a:pt x="3" y="152"/>
                  </a:lnTo>
                  <a:lnTo>
                    <a:pt x="3" y="151"/>
                  </a:lnTo>
                  <a:lnTo>
                    <a:pt x="3" y="155"/>
                  </a:lnTo>
                  <a:lnTo>
                    <a:pt x="3" y="139"/>
                  </a:lnTo>
                  <a:lnTo>
                    <a:pt x="3" y="146"/>
                  </a:lnTo>
                  <a:lnTo>
                    <a:pt x="4" y="146"/>
                  </a:lnTo>
                  <a:lnTo>
                    <a:pt x="4" y="159"/>
                  </a:lnTo>
                  <a:lnTo>
                    <a:pt x="4" y="133"/>
                  </a:lnTo>
                  <a:lnTo>
                    <a:pt x="4" y="142"/>
                  </a:lnTo>
                  <a:lnTo>
                    <a:pt x="4" y="143"/>
                  </a:lnTo>
                  <a:lnTo>
                    <a:pt x="4" y="185"/>
                  </a:lnTo>
                  <a:lnTo>
                    <a:pt x="4" y="182"/>
                  </a:lnTo>
                  <a:lnTo>
                    <a:pt x="4" y="182"/>
                  </a:lnTo>
                  <a:lnTo>
                    <a:pt x="4" y="191"/>
                  </a:lnTo>
                  <a:lnTo>
                    <a:pt x="4" y="167"/>
                  </a:lnTo>
                  <a:lnTo>
                    <a:pt x="4" y="191"/>
                  </a:lnTo>
                  <a:lnTo>
                    <a:pt x="4" y="190"/>
                  </a:lnTo>
                  <a:lnTo>
                    <a:pt x="4" y="193"/>
                  </a:lnTo>
                  <a:lnTo>
                    <a:pt x="4" y="148"/>
                  </a:lnTo>
                  <a:lnTo>
                    <a:pt x="4" y="150"/>
                  </a:lnTo>
                  <a:lnTo>
                    <a:pt x="5" y="148"/>
                  </a:lnTo>
                  <a:lnTo>
                    <a:pt x="5" y="148"/>
                  </a:lnTo>
                  <a:lnTo>
                    <a:pt x="5" y="99"/>
                  </a:lnTo>
                  <a:lnTo>
                    <a:pt x="5" y="93"/>
                  </a:lnTo>
                  <a:lnTo>
                    <a:pt x="5" y="88"/>
                  </a:lnTo>
                  <a:lnTo>
                    <a:pt x="5" y="102"/>
                  </a:lnTo>
                  <a:lnTo>
                    <a:pt x="5" y="99"/>
                  </a:lnTo>
                  <a:lnTo>
                    <a:pt x="5" y="91"/>
                  </a:lnTo>
                  <a:lnTo>
                    <a:pt x="5" y="125"/>
                  </a:lnTo>
                  <a:lnTo>
                    <a:pt x="5" y="123"/>
                  </a:lnTo>
                  <a:lnTo>
                    <a:pt x="5" y="157"/>
                  </a:lnTo>
                  <a:lnTo>
                    <a:pt x="5" y="131"/>
                  </a:lnTo>
                  <a:lnTo>
                    <a:pt x="7" y="135"/>
                  </a:lnTo>
                  <a:lnTo>
                    <a:pt x="7" y="134"/>
                  </a:lnTo>
                  <a:lnTo>
                    <a:pt x="7" y="160"/>
                  </a:lnTo>
                  <a:lnTo>
                    <a:pt x="7" y="159"/>
                  </a:lnTo>
                  <a:lnTo>
                    <a:pt x="7" y="163"/>
                  </a:lnTo>
                  <a:lnTo>
                    <a:pt x="7" y="142"/>
                  </a:lnTo>
                  <a:lnTo>
                    <a:pt x="7" y="148"/>
                  </a:lnTo>
                  <a:lnTo>
                    <a:pt x="7" y="147"/>
                  </a:lnTo>
                  <a:lnTo>
                    <a:pt x="7" y="152"/>
                  </a:lnTo>
                  <a:lnTo>
                    <a:pt x="7" y="114"/>
                  </a:lnTo>
                  <a:lnTo>
                    <a:pt x="7" y="129"/>
                  </a:lnTo>
                  <a:lnTo>
                    <a:pt x="8" y="130"/>
                  </a:lnTo>
                  <a:lnTo>
                    <a:pt x="8" y="159"/>
                  </a:lnTo>
                  <a:lnTo>
                    <a:pt x="8" y="156"/>
                  </a:lnTo>
                  <a:lnTo>
                    <a:pt x="8" y="143"/>
                  </a:lnTo>
                  <a:lnTo>
                    <a:pt x="8" y="177"/>
                  </a:lnTo>
                  <a:lnTo>
                    <a:pt x="8" y="182"/>
                  </a:lnTo>
                  <a:lnTo>
                    <a:pt x="8" y="209"/>
                  </a:lnTo>
                  <a:lnTo>
                    <a:pt x="8" y="210"/>
                  </a:lnTo>
                  <a:lnTo>
                    <a:pt x="8" y="256"/>
                  </a:lnTo>
                  <a:lnTo>
                    <a:pt x="8" y="252"/>
                  </a:lnTo>
                  <a:lnTo>
                    <a:pt x="9" y="243"/>
                  </a:lnTo>
                  <a:lnTo>
                    <a:pt x="9" y="249"/>
                  </a:lnTo>
                  <a:lnTo>
                    <a:pt x="9" y="214"/>
                  </a:lnTo>
                  <a:lnTo>
                    <a:pt x="9" y="206"/>
                  </a:lnTo>
                  <a:lnTo>
                    <a:pt x="9" y="96"/>
                  </a:lnTo>
                  <a:lnTo>
                    <a:pt x="9" y="99"/>
                  </a:lnTo>
                  <a:lnTo>
                    <a:pt x="9" y="96"/>
                  </a:lnTo>
                  <a:lnTo>
                    <a:pt x="9" y="53"/>
                  </a:lnTo>
                  <a:lnTo>
                    <a:pt x="9" y="58"/>
                  </a:lnTo>
                  <a:lnTo>
                    <a:pt x="9" y="59"/>
                  </a:lnTo>
                  <a:lnTo>
                    <a:pt x="9" y="79"/>
                  </a:lnTo>
                  <a:lnTo>
                    <a:pt x="9" y="59"/>
                  </a:lnTo>
                  <a:lnTo>
                    <a:pt x="9" y="78"/>
                  </a:lnTo>
                  <a:lnTo>
                    <a:pt x="11" y="76"/>
                  </a:lnTo>
                  <a:lnTo>
                    <a:pt x="11" y="96"/>
                  </a:lnTo>
                  <a:lnTo>
                    <a:pt x="11" y="71"/>
                  </a:lnTo>
                  <a:lnTo>
                    <a:pt x="11" y="93"/>
                  </a:lnTo>
                  <a:lnTo>
                    <a:pt x="11" y="91"/>
                  </a:lnTo>
                  <a:lnTo>
                    <a:pt x="11" y="83"/>
                  </a:lnTo>
                  <a:lnTo>
                    <a:pt x="11" y="108"/>
                  </a:lnTo>
                  <a:lnTo>
                    <a:pt x="11" y="105"/>
                  </a:lnTo>
                  <a:lnTo>
                    <a:pt x="11" y="154"/>
                  </a:lnTo>
                  <a:lnTo>
                    <a:pt x="11" y="151"/>
                  </a:lnTo>
                  <a:lnTo>
                    <a:pt x="11" y="171"/>
                  </a:lnTo>
                  <a:lnTo>
                    <a:pt x="11" y="140"/>
                  </a:lnTo>
                  <a:lnTo>
                    <a:pt x="11" y="165"/>
                  </a:lnTo>
                  <a:lnTo>
                    <a:pt x="12" y="167"/>
                  </a:lnTo>
                  <a:lnTo>
                    <a:pt x="12" y="147"/>
                  </a:lnTo>
                  <a:lnTo>
                    <a:pt x="12" y="168"/>
                  </a:lnTo>
                  <a:lnTo>
                    <a:pt x="12" y="165"/>
                  </a:lnTo>
                  <a:lnTo>
                    <a:pt x="12" y="177"/>
                  </a:lnTo>
                  <a:lnTo>
                    <a:pt x="12" y="150"/>
                  </a:lnTo>
                  <a:lnTo>
                    <a:pt x="12" y="154"/>
                  </a:lnTo>
                  <a:lnTo>
                    <a:pt x="12" y="156"/>
                  </a:lnTo>
                  <a:lnTo>
                    <a:pt x="12" y="163"/>
                  </a:lnTo>
                  <a:lnTo>
                    <a:pt x="12" y="131"/>
                  </a:lnTo>
                  <a:lnTo>
                    <a:pt x="13" y="125"/>
                  </a:lnTo>
                  <a:lnTo>
                    <a:pt x="13" y="57"/>
                  </a:lnTo>
                  <a:lnTo>
                    <a:pt x="13" y="62"/>
                  </a:lnTo>
                  <a:lnTo>
                    <a:pt x="13" y="53"/>
                  </a:lnTo>
                  <a:lnTo>
                    <a:pt x="13" y="67"/>
                  </a:lnTo>
                  <a:lnTo>
                    <a:pt x="13" y="64"/>
                  </a:lnTo>
                  <a:lnTo>
                    <a:pt x="13" y="74"/>
                  </a:lnTo>
                  <a:lnTo>
                    <a:pt x="13" y="62"/>
                  </a:lnTo>
                  <a:lnTo>
                    <a:pt x="13" y="72"/>
                  </a:lnTo>
                  <a:lnTo>
                    <a:pt x="13" y="71"/>
                  </a:lnTo>
                  <a:lnTo>
                    <a:pt x="13" y="61"/>
                  </a:lnTo>
                  <a:lnTo>
                    <a:pt x="13" y="108"/>
                  </a:lnTo>
                  <a:lnTo>
                    <a:pt x="15" y="105"/>
                  </a:lnTo>
                  <a:lnTo>
                    <a:pt x="15" y="131"/>
                  </a:lnTo>
                  <a:lnTo>
                    <a:pt x="15" y="130"/>
                  </a:lnTo>
                  <a:lnTo>
                    <a:pt x="15" y="136"/>
                  </a:lnTo>
                  <a:lnTo>
                    <a:pt x="15" y="126"/>
                  </a:lnTo>
                  <a:lnTo>
                    <a:pt x="15" y="131"/>
                  </a:lnTo>
                  <a:lnTo>
                    <a:pt x="15" y="113"/>
                  </a:lnTo>
                  <a:lnTo>
                    <a:pt x="15" y="134"/>
                  </a:lnTo>
                  <a:lnTo>
                    <a:pt x="15" y="136"/>
                  </a:lnTo>
                  <a:lnTo>
                    <a:pt x="15" y="139"/>
                  </a:lnTo>
                  <a:lnTo>
                    <a:pt x="15" y="119"/>
                  </a:lnTo>
                  <a:lnTo>
                    <a:pt x="16" y="125"/>
                  </a:lnTo>
                  <a:lnTo>
                    <a:pt x="16" y="113"/>
                  </a:lnTo>
                  <a:lnTo>
                    <a:pt x="16" y="118"/>
                  </a:lnTo>
                  <a:lnTo>
                    <a:pt x="16" y="122"/>
                  </a:lnTo>
                  <a:lnTo>
                    <a:pt x="16" y="171"/>
                  </a:lnTo>
                  <a:lnTo>
                    <a:pt x="16" y="169"/>
                  </a:lnTo>
                  <a:lnTo>
                    <a:pt x="16" y="168"/>
                  </a:lnTo>
                  <a:lnTo>
                    <a:pt x="16" y="163"/>
                  </a:lnTo>
                  <a:lnTo>
                    <a:pt x="16" y="207"/>
                  </a:lnTo>
                  <a:lnTo>
                    <a:pt x="17" y="209"/>
                  </a:lnTo>
                  <a:lnTo>
                    <a:pt x="17" y="237"/>
                  </a:lnTo>
                  <a:lnTo>
                    <a:pt x="17" y="246"/>
                  </a:lnTo>
                  <a:lnTo>
                    <a:pt x="17" y="262"/>
                  </a:lnTo>
                  <a:lnTo>
                    <a:pt x="17" y="245"/>
                  </a:lnTo>
                  <a:lnTo>
                    <a:pt x="17" y="258"/>
                  </a:lnTo>
                  <a:lnTo>
                    <a:pt x="17" y="254"/>
                  </a:lnTo>
                  <a:lnTo>
                    <a:pt x="17" y="218"/>
                  </a:lnTo>
                  <a:lnTo>
                    <a:pt x="17" y="223"/>
                  </a:lnTo>
                  <a:lnTo>
                    <a:pt x="17" y="193"/>
                  </a:lnTo>
                  <a:lnTo>
                    <a:pt x="17" y="199"/>
                  </a:lnTo>
                  <a:lnTo>
                    <a:pt x="18" y="202"/>
                  </a:lnTo>
                  <a:lnTo>
                    <a:pt x="18" y="209"/>
                  </a:lnTo>
                  <a:lnTo>
                    <a:pt x="18" y="182"/>
                  </a:lnTo>
                  <a:lnTo>
                    <a:pt x="18" y="185"/>
                  </a:lnTo>
                  <a:lnTo>
                    <a:pt x="18" y="190"/>
                  </a:lnTo>
                  <a:lnTo>
                    <a:pt x="18" y="172"/>
                  </a:lnTo>
                  <a:lnTo>
                    <a:pt x="18" y="172"/>
                  </a:lnTo>
                  <a:lnTo>
                    <a:pt x="18" y="131"/>
                  </a:lnTo>
                  <a:lnTo>
                    <a:pt x="18" y="134"/>
                  </a:lnTo>
                  <a:lnTo>
                    <a:pt x="18" y="139"/>
                  </a:lnTo>
                  <a:lnTo>
                    <a:pt x="18" y="112"/>
                  </a:lnTo>
                  <a:lnTo>
                    <a:pt x="18" y="117"/>
                  </a:lnTo>
                  <a:lnTo>
                    <a:pt x="20" y="119"/>
                  </a:lnTo>
                  <a:lnTo>
                    <a:pt x="20" y="105"/>
                  </a:lnTo>
                  <a:lnTo>
                    <a:pt x="20" y="108"/>
                  </a:lnTo>
                  <a:lnTo>
                    <a:pt x="20" y="45"/>
                  </a:lnTo>
                  <a:lnTo>
                    <a:pt x="20" y="47"/>
                  </a:lnTo>
                  <a:lnTo>
                    <a:pt x="20" y="12"/>
                  </a:lnTo>
                  <a:lnTo>
                    <a:pt x="21" y="13"/>
                  </a:lnTo>
                  <a:lnTo>
                    <a:pt x="21" y="29"/>
                  </a:lnTo>
                  <a:lnTo>
                    <a:pt x="21" y="25"/>
                  </a:lnTo>
                  <a:lnTo>
                    <a:pt x="21" y="24"/>
                  </a:lnTo>
                  <a:lnTo>
                    <a:pt x="21" y="63"/>
                  </a:lnTo>
                  <a:lnTo>
                    <a:pt x="21" y="9"/>
                  </a:lnTo>
                  <a:lnTo>
                    <a:pt x="21" y="59"/>
                  </a:lnTo>
                  <a:lnTo>
                    <a:pt x="21" y="59"/>
                  </a:lnTo>
                  <a:lnTo>
                    <a:pt x="21" y="44"/>
                  </a:lnTo>
                  <a:lnTo>
                    <a:pt x="21" y="66"/>
                  </a:lnTo>
                  <a:lnTo>
                    <a:pt x="21" y="58"/>
                  </a:lnTo>
                  <a:lnTo>
                    <a:pt x="21" y="59"/>
                  </a:lnTo>
                  <a:lnTo>
                    <a:pt x="21" y="12"/>
                  </a:lnTo>
                  <a:lnTo>
                    <a:pt x="21" y="23"/>
                  </a:lnTo>
                  <a:lnTo>
                    <a:pt x="22" y="16"/>
                  </a:lnTo>
                  <a:lnTo>
                    <a:pt x="22" y="33"/>
                  </a:lnTo>
                  <a:lnTo>
                    <a:pt x="22" y="21"/>
                  </a:lnTo>
                  <a:lnTo>
                    <a:pt x="22" y="16"/>
                  </a:lnTo>
                  <a:lnTo>
                    <a:pt x="22" y="4"/>
                  </a:lnTo>
                  <a:lnTo>
                    <a:pt x="22" y="30"/>
                  </a:lnTo>
                  <a:lnTo>
                    <a:pt x="22" y="24"/>
                  </a:lnTo>
                  <a:lnTo>
                    <a:pt x="22" y="49"/>
                  </a:lnTo>
                  <a:lnTo>
                    <a:pt x="22" y="50"/>
                  </a:lnTo>
                  <a:lnTo>
                    <a:pt x="22" y="50"/>
                  </a:lnTo>
                  <a:lnTo>
                    <a:pt x="22" y="70"/>
                  </a:lnTo>
                  <a:lnTo>
                    <a:pt x="24" y="70"/>
                  </a:lnTo>
                  <a:lnTo>
                    <a:pt x="24" y="64"/>
                  </a:lnTo>
                  <a:lnTo>
                    <a:pt x="24" y="114"/>
                  </a:lnTo>
                  <a:lnTo>
                    <a:pt x="24" y="113"/>
                  </a:lnTo>
                  <a:lnTo>
                    <a:pt x="24" y="121"/>
                  </a:lnTo>
                  <a:lnTo>
                    <a:pt x="24" y="99"/>
                  </a:lnTo>
                  <a:lnTo>
                    <a:pt x="24" y="108"/>
                  </a:lnTo>
                  <a:lnTo>
                    <a:pt x="24" y="108"/>
                  </a:lnTo>
                  <a:lnTo>
                    <a:pt x="24" y="110"/>
                  </a:lnTo>
                  <a:lnTo>
                    <a:pt x="24" y="76"/>
                  </a:lnTo>
                  <a:lnTo>
                    <a:pt x="25" y="59"/>
                  </a:lnTo>
                  <a:lnTo>
                    <a:pt x="25" y="66"/>
                  </a:lnTo>
                  <a:lnTo>
                    <a:pt x="25" y="34"/>
                  </a:lnTo>
                  <a:lnTo>
                    <a:pt x="25" y="30"/>
                  </a:lnTo>
                  <a:lnTo>
                    <a:pt x="25" y="40"/>
                  </a:lnTo>
                  <a:lnTo>
                    <a:pt x="25" y="0"/>
                  </a:lnTo>
                  <a:lnTo>
                    <a:pt x="25" y="11"/>
                  </a:lnTo>
                  <a:lnTo>
                    <a:pt x="25" y="8"/>
                  </a:lnTo>
                  <a:lnTo>
                    <a:pt x="25" y="40"/>
                  </a:lnTo>
                  <a:lnTo>
                    <a:pt x="25" y="37"/>
                  </a:lnTo>
                  <a:lnTo>
                    <a:pt x="25" y="41"/>
                  </a:lnTo>
                  <a:lnTo>
                    <a:pt x="25" y="40"/>
                  </a:lnTo>
                  <a:lnTo>
                    <a:pt x="25" y="64"/>
                  </a:lnTo>
                  <a:lnTo>
                    <a:pt x="26" y="64"/>
                  </a:lnTo>
                  <a:lnTo>
                    <a:pt x="26" y="54"/>
                  </a:lnTo>
                  <a:lnTo>
                    <a:pt x="26" y="88"/>
                  </a:lnTo>
                  <a:lnTo>
                    <a:pt x="26" y="92"/>
                  </a:lnTo>
                  <a:lnTo>
                    <a:pt x="26" y="113"/>
                  </a:lnTo>
                  <a:lnTo>
                    <a:pt x="26" y="91"/>
                  </a:lnTo>
                  <a:lnTo>
                    <a:pt x="26" y="108"/>
                  </a:lnTo>
                  <a:lnTo>
                    <a:pt x="26" y="108"/>
                  </a:lnTo>
                  <a:lnTo>
                    <a:pt x="26" y="105"/>
                  </a:lnTo>
                  <a:lnTo>
                    <a:pt x="26" y="122"/>
                  </a:lnTo>
                  <a:lnTo>
                    <a:pt x="26" y="121"/>
                  </a:lnTo>
                  <a:lnTo>
                    <a:pt x="26" y="113"/>
                  </a:lnTo>
                  <a:lnTo>
                    <a:pt x="26" y="142"/>
                  </a:lnTo>
                  <a:lnTo>
                    <a:pt x="28" y="143"/>
                  </a:lnTo>
                  <a:lnTo>
                    <a:pt x="28" y="146"/>
                  </a:lnTo>
                  <a:lnTo>
                    <a:pt x="28" y="127"/>
                  </a:lnTo>
                  <a:lnTo>
                    <a:pt x="28" y="136"/>
                  </a:lnTo>
                  <a:lnTo>
                    <a:pt x="28" y="139"/>
                  </a:lnTo>
                  <a:lnTo>
                    <a:pt x="28" y="143"/>
                  </a:lnTo>
                  <a:lnTo>
                    <a:pt x="28" y="127"/>
                  </a:lnTo>
                  <a:lnTo>
                    <a:pt x="28" y="134"/>
                  </a:lnTo>
                  <a:lnTo>
                    <a:pt x="28" y="177"/>
                  </a:lnTo>
                  <a:lnTo>
                    <a:pt x="28" y="174"/>
                  </a:lnTo>
                  <a:lnTo>
                    <a:pt x="29" y="171"/>
                  </a:lnTo>
                  <a:lnTo>
                    <a:pt x="29" y="173"/>
                  </a:lnTo>
                  <a:lnTo>
                    <a:pt x="29" y="147"/>
                  </a:lnTo>
                  <a:lnTo>
                    <a:pt x="29" y="171"/>
                  </a:lnTo>
                  <a:lnTo>
                    <a:pt x="29" y="167"/>
                  </a:lnTo>
                  <a:lnTo>
                    <a:pt x="29" y="190"/>
                  </a:lnTo>
                  <a:lnTo>
                    <a:pt x="29" y="189"/>
                  </a:lnTo>
                  <a:lnTo>
                    <a:pt x="29" y="236"/>
                  </a:lnTo>
                  <a:lnTo>
                    <a:pt x="29" y="233"/>
                  </a:lnTo>
                  <a:lnTo>
                    <a:pt x="29" y="232"/>
                  </a:lnTo>
                  <a:lnTo>
                    <a:pt x="29" y="249"/>
                  </a:lnTo>
                  <a:lnTo>
                    <a:pt x="29" y="226"/>
                  </a:lnTo>
                  <a:lnTo>
                    <a:pt x="29" y="248"/>
                  </a:lnTo>
                  <a:lnTo>
                    <a:pt x="30" y="252"/>
                  </a:lnTo>
                  <a:lnTo>
                    <a:pt x="30" y="258"/>
                  </a:lnTo>
                  <a:lnTo>
                    <a:pt x="30" y="231"/>
                  </a:lnTo>
                  <a:lnTo>
                    <a:pt x="30" y="243"/>
                  </a:lnTo>
                  <a:lnTo>
                    <a:pt x="30" y="246"/>
                  </a:lnTo>
                  <a:lnTo>
                    <a:pt x="30" y="248"/>
                  </a:lnTo>
                  <a:lnTo>
                    <a:pt x="30" y="210"/>
                  </a:lnTo>
                  <a:lnTo>
                    <a:pt x="30" y="211"/>
                  </a:lnTo>
                  <a:lnTo>
                    <a:pt x="30" y="142"/>
                  </a:lnTo>
                  <a:lnTo>
                    <a:pt x="30" y="143"/>
                  </a:lnTo>
                  <a:lnTo>
                    <a:pt x="30" y="64"/>
                  </a:lnTo>
                  <a:lnTo>
                    <a:pt x="30" y="66"/>
                  </a:lnTo>
                  <a:lnTo>
                    <a:pt x="32" y="62"/>
                  </a:lnTo>
                  <a:lnTo>
                    <a:pt x="32" y="63"/>
                  </a:lnTo>
                  <a:lnTo>
                    <a:pt x="32" y="23"/>
                  </a:lnTo>
                  <a:lnTo>
                    <a:pt x="32" y="24"/>
                  </a:lnTo>
                  <a:lnTo>
                    <a:pt x="32" y="33"/>
                  </a:lnTo>
                  <a:lnTo>
                    <a:pt x="32" y="50"/>
                  </a:lnTo>
                  <a:lnTo>
                    <a:pt x="32" y="30"/>
                  </a:lnTo>
                  <a:lnTo>
                    <a:pt x="32" y="47"/>
                  </a:lnTo>
                  <a:lnTo>
                    <a:pt x="32" y="47"/>
                  </a:lnTo>
                  <a:lnTo>
                    <a:pt x="32" y="51"/>
                  </a:lnTo>
                  <a:lnTo>
                    <a:pt x="32" y="36"/>
                  </a:lnTo>
                  <a:lnTo>
                    <a:pt x="32" y="40"/>
                  </a:lnTo>
                  <a:lnTo>
                    <a:pt x="33" y="37"/>
                  </a:lnTo>
                  <a:lnTo>
                    <a:pt x="33" y="50"/>
                  </a:lnTo>
                  <a:lnTo>
                    <a:pt x="33" y="36"/>
                  </a:lnTo>
                  <a:lnTo>
                    <a:pt x="33" y="44"/>
                  </a:lnTo>
                  <a:lnTo>
                    <a:pt x="33" y="45"/>
                  </a:lnTo>
                  <a:lnTo>
                    <a:pt x="33" y="53"/>
                  </a:lnTo>
                  <a:lnTo>
                    <a:pt x="33" y="32"/>
                  </a:lnTo>
                  <a:lnTo>
                    <a:pt x="33" y="25"/>
                  </a:lnTo>
                  <a:lnTo>
                    <a:pt x="33" y="9"/>
                  </a:lnTo>
                  <a:lnTo>
                    <a:pt x="33" y="55"/>
                  </a:lnTo>
                  <a:lnTo>
                    <a:pt x="33" y="57"/>
                  </a:lnTo>
                  <a:lnTo>
                    <a:pt x="33" y="81"/>
                  </a:lnTo>
                  <a:lnTo>
                    <a:pt x="33" y="79"/>
                  </a:lnTo>
                  <a:lnTo>
                    <a:pt x="34" y="79"/>
                  </a:lnTo>
                  <a:lnTo>
                    <a:pt x="34" y="109"/>
                  </a:lnTo>
                  <a:lnTo>
                    <a:pt x="34" y="104"/>
                  </a:lnTo>
                  <a:lnTo>
                    <a:pt x="34" y="92"/>
                  </a:lnTo>
                  <a:lnTo>
                    <a:pt x="34" y="139"/>
                  </a:lnTo>
                  <a:lnTo>
                    <a:pt x="34" y="136"/>
                  </a:lnTo>
                  <a:lnTo>
                    <a:pt x="34" y="126"/>
                  </a:lnTo>
                  <a:lnTo>
                    <a:pt x="34" y="156"/>
                  </a:lnTo>
                  <a:lnTo>
                    <a:pt x="34" y="16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70" name="Freeform 43"/>
            <p:cNvSpPr>
              <a:spLocks/>
            </p:cNvSpPr>
            <p:nvPr/>
          </p:nvSpPr>
          <p:spPr bwMode="auto">
            <a:xfrm>
              <a:off x="5614988" y="4195763"/>
              <a:ext cx="49213" cy="693738"/>
            </a:xfrm>
            <a:custGeom>
              <a:avLst/>
              <a:gdLst>
                <a:gd name="T0" fmla="*/ 0 w 31"/>
                <a:gd name="T1" fmla="*/ 390 h 437"/>
                <a:gd name="T2" fmla="*/ 1 w 31"/>
                <a:gd name="T3" fmla="*/ 393 h 437"/>
                <a:gd name="T4" fmla="*/ 1 w 31"/>
                <a:gd name="T5" fmla="*/ 410 h 437"/>
                <a:gd name="T6" fmla="*/ 1 w 31"/>
                <a:gd name="T7" fmla="*/ 425 h 437"/>
                <a:gd name="T8" fmla="*/ 2 w 31"/>
                <a:gd name="T9" fmla="*/ 436 h 437"/>
                <a:gd name="T10" fmla="*/ 2 w 31"/>
                <a:gd name="T11" fmla="*/ 435 h 437"/>
                <a:gd name="T12" fmla="*/ 4 w 31"/>
                <a:gd name="T13" fmla="*/ 431 h 437"/>
                <a:gd name="T14" fmla="*/ 4 w 31"/>
                <a:gd name="T15" fmla="*/ 361 h 437"/>
                <a:gd name="T16" fmla="*/ 4 w 31"/>
                <a:gd name="T17" fmla="*/ 385 h 437"/>
                <a:gd name="T18" fmla="*/ 5 w 31"/>
                <a:gd name="T19" fmla="*/ 394 h 437"/>
                <a:gd name="T20" fmla="*/ 5 w 31"/>
                <a:gd name="T21" fmla="*/ 373 h 437"/>
                <a:gd name="T22" fmla="*/ 6 w 31"/>
                <a:gd name="T23" fmla="*/ 393 h 437"/>
                <a:gd name="T24" fmla="*/ 6 w 31"/>
                <a:gd name="T25" fmla="*/ 369 h 437"/>
                <a:gd name="T26" fmla="*/ 6 w 31"/>
                <a:gd name="T27" fmla="*/ 378 h 437"/>
                <a:gd name="T28" fmla="*/ 8 w 31"/>
                <a:gd name="T29" fmla="*/ 376 h 437"/>
                <a:gd name="T30" fmla="*/ 8 w 31"/>
                <a:gd name="T31" fmla="*/ 402 h 437"/>
                <a:gd name="T32" fmla="*/ 9 w 31"/>
                <a:gd name="T33" fmla="*/ 393 h 437"/>
                <a:gd name="T34" fmla="*/ 9 w 31"/>
                <a:gd name="T35" fmla="*/ 386 h 437"/>
                <a:gd name="T36" fmla="*/ 10 w 31"/>
                <a:gd name="T37" fmla="*/ 373 h 437"/>
                <a:gd name="T38" fmla="*/ 10 w 31"/>
                <a:gd name="T39" fmla="*/ 361 h 437"/>
                <a:gd name="T40" fmla="*/ 10 w 31"/>
                <a:gd name="T41" fmla="*/ 323 h 437"/>
                <a:gd name="T42" fmla="*/ 12 w 31"/>
                <a:gd name="T43" fmla="*/ 322 h 437"/>
                <a:gd name="T44" fmla="*/ 12 w 31"/>
                <a:gd name="T45" fmla="*/ 318 h 437"/>
                <a:gd name="T46" fmla="*/ 12 w 31"/>
                <a:gd name="T47" fmla="*/ 287 h 437"/>
                <a:gd name="T48" fmla="*/ 13 w 31"/>
                <a:gd name="T49" fmla="*/ 246 h 437"/>
                <a:gd name="T50" fmla="*/ 13 w 31"/>
                <a:gd name="T51" fmla="*/ 215 h 437"/>
                <a:gd name="T52" fmla="*/ 14 w 31"/>
                <a:gd name="T53" fmla="*/ 236 h 437"/>
                <a:gd name="T54" fmla="*/ 14 w 31"/>
                <a:gd name="T55" fmla="*/ 239 h 437"/>
                <a:gd name="T56" fmla="*/ 14 w 31"/>
                <a:gd name="T57" fmla="*/ 165 h 437"/>
                <a:gd name="T58" fmla="*/ 15 w 31"/>
                <a:gd name="T59" fmla="*/ 59 h 437"/>
                <a:gd name="T60" fmla="*/ 15 w 31"/>
                <a:gd name="T61" fmla="*/ 68 h 437"/>
                <a:gd name="T62" fmla="*/ 17 w 31"/>
                <a:gd name="T63" fmla="*/ 101 h 437"/>
                <a:gd name="T64" fmla="*/ 17 w 31"/>
                <a:gd name="T65" fmla="*/ 114 h 437"/>
                <a:gd name="T66" fmla="*/ 17 w 31"/>
                <a:gd name="T67" fmla="*/ 164 h 437"/>
                <a:gd name="T68" fmla="*/ 18 w 31"/>
                <a:gd name="T69" fmla="*/ 162 h 437"/>
                <a:gd name="T70" fmla="*/ 18 w 31"/>
                <a:gd name="T71" fmla="*/ 198 h 437"/>
                <a:gd name="T72" fmla="*/ 19 w 31"/>
                <a:gd name="T73" fmla="*/ 135 h 437"/>
                <a:gd name="T74" fmla="*/ 19 w 31"/>
                <a:gd name="T75" fmla="*/ 184 h 437"/>
                <a:gd name="T76" fmla="*/ 21 w 31"/>
                <a:gd name="T77" fmla="*/ 200 h 437"/>
                <a:gd name="T78" fmla="*/ 21 w 31"/>
                <a:gd name="T79" fmla="*/ 226 h 437"/>
                <a:gd name="T80" fmla="*/ 21 w 31"/>
                <a:gd name="T81" fmla="*/ 234 h 437"/>
                <a:gd name="T82" fmla="*/ 22 w 31"/>
                <a:gd name="T83" fmla="*/ 243 h 437"/>
                <a:gd name="T84" fmla="*/ 22 w 31"/>
                <a:gd name="T85" fmla="*/ 225 h 437"/>
                <a:gd name="T86" fmla="*/ 23 w 31"/>
                <a:gd name="T87" fmla="*/ 147 h 437"/>
                <a:gd name="T88" fmla="*/ 23 w 31"/>
                <a:gd name="T89" fmla="*/ 122 h 437"/>
                <a:gd name="T90" fmla="*/ 25 w 31"/>
                <a:gd name="T91" fmla="*/ 128 h 437"/>
                <a:gd name="T92" fmla="*/ 25 w 31"/>
                <a:gd name="T93" fmla="*/ 147 h 437"/>
                <a:gd name="T94" fmla="*/ 25 w 31"/>
                <a:gd name="T95" fmla="*/ 136 h 437"/>
                <a:gd name="T96" fmla="*/ 26 w 31"/>
                <a:gd name="T97" fmla="*/ 105 h 437"/>
                <a:gd name="T98" fmla="*/ 26 w 31"/>
                <a:gd name="T99" fmla="*/ 73 h 437"/>
                <a:gd name="T100" fmla="*/ 27 w 31"/>
                <a:gd name="T101" fmla="*/ 51 h 437"/>
                <a:gd name="T102" fmla="*/ 27 w 31"/>
                <a:gd name="T103" fmla="*/ 9 h 437"/>
                <a:gd name="T104" fmla="*/ 27 w 31"/>
                <a:gd name="T105" fmla="*/ 27 h 437"/>
                <a:gd name="T106" fmla="*/ 29 w 31"/>
                <a:gd name="T107" fmla="*/ 10 h 437"/>
                <a:gd name="T108" fmla="*/ 29 w 31"/>
                <a:gd name="T109" fmla="*/ 55 h 437"/>
                <a:gd name="T110" fmla="*/ 29 w 31"/>
                <a:gd name="T111" fmla="*/ 77 h 437"/>
                <a:gd name="T112" fmla="*/ 30 w 31"/>
                <a:gd name="T113" fmla="*/ 47 h 437"/>
                <a:gd name="T114" fmla="*/ 31 w 31"/>
                <a:gd name="T115" fmla="*/ 78 h 437"/>
                <a:gd name="T116" fmla="*/ 31 w 31"/>
                <a:gd name="T117" fmla="*/ 61 h 437"/>
                <a:gd name="T118" fmla="*/ 31 w 31"/>
                <a:gd name="T119" fmla="*/ 1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437">
                  <a:moveTo>
                    <a:pt x="0" y="386"/>
                  </a:moveTo>
                  <a:lnTo>
                    <a:pt x="0" y="391"/>
                  </a:lnTo>
                  <a:lnTo>
                    <a:pt x="0" y="391"/>
                  </a:lnTo>
                  <a:lnTo>
                    <a:pt x="0" y="399"/>
                  </a:lnTo>
                  <a:lnTo>
                    <a:pt x="0" y="390"/>
                  </a:lnTo>
                  <a:lnTo>
                    <a:pt x="0" y="393"/>
                  </a:lnTo>
                  <a:lnTo>
                    <a:pt x="0" y="393"/>
                  </a:lnTo>
                  <a:lnTo>
                    <a:pt x="0" y="370"/>
                  </a:lnTo>
                  <a:lnTo>
                    <a:pt x="0" y="393"/>
                  </a:lnTo>
                  <a:lnTo>
                    <a:pt x="1" y="393"/>
                  </a:lnTo>
                  <a:lnTo>
                    <a:pt x="1" y="397"/>
                  </a:lnTo>
                  <a:lnTo>
                    <a:pt x="1" y="378"/>
                  </a:lnTo>
                  <a:lnTo>
                    <a:pt x="1" y="387"/>
                  </a:lnTo>
                  <a:lnTo>
                    <a:pt x="1" y="394"/>
                  </a:lnTo>
                  <a:lnTo>
                    <a:pt x="1" y="410"/>
                  </a:lnTo>
                  <a:lnTo>
                    <a:pt x="1" y="390"/>
                  </a:lnTo>
                  <a:lnTo>
                    <a:pt x="1" y="407"/>
                  </a:lnTo>
                  <a:lnTo>
                    <a:pt x="1" y="407"/>
                  </a:lnTo>
                  <a:lnTo>
                    <a:pt x="1" y="389"/>
                  </a:lnTo>
                  <a:lnTo>
                    <a:pt x="1" y="425"/>
                  </a:lnTo>
                  <a:lnTo>
                    <a:pt x="2" y="422"/>
                  </a:lnTo>
                  <a:lnTo>
                    <a:pt x="2" y="414"/>
                  </a:lnTo>
                  <a:lnTo>
                    <a:pt x="2" y="436"/>
                  </a:lnTo>
                  <a:lnTo>
                    <a:pt x="2" y="433"/>
                  </a:lnTo>
                  <a:lnTo>
                    <a:pt x="2" y="436"/>
                  </a:lnTo>
                  <a:lnTo>
                    <a:pt x="2" y="412"/>
                  </a:lnTo>
                  <a:lnTo>
                    <a:pt x="2" y="422"/>
                  </a:lnTo>
                  <a:lnTo>
                    <a:pt x="2" y="422"/>
                  </a:lnTo>
                  <a:lnTo>
                    <a:pt x="2" y="437"/>
                  </a:lnTo>
                  <a:lnTo>
                    <a:pt x="2" y="435"/>
                  </a:lnTo>
                  <a:lnTo>
                    <a:pt x="2" y="436"/>
                  </a:lnTo>
                  <a:lnTo>
                    <a:pt x="2" y="418"/>
                  </a:lnTo>
                  <a:lnTo>
                    <a:pt x="2" y="432"/>
                  </a:lnTo>
                  <a:lnTo>
                    <a:pt x="4" y="429"/>
                  </a:lnTo>
                  <a:lnTo>
                    <a:pt x="4" y="431"/>
                  </a:lnTo>
                  <a:lnTo>
                    <a:pt x="4" y="363"/>
                  </a:lnTo>
                  <a:lnTo>
                    <a:pt x="4" y="367"/>
                  </a:lnTo>
                  <a:lnTo>
                    <a:pt x="4" y="369"/>
                  </a:lnTo>
                  <a:lnTo>
                    <a:pt x="4" y="376"/>
                  </a:lnTo>
                  <a:lnTo>
                    <a:pt x="4" y="361"/>
                  </a:lnTo>
                  <a:lnTo>
                    <a:pt x="4" y="369"/>
                  </a:lnTo>
                  <a:lnTo>
                    <a:pt x="4" y="373"/>
                  </a:lnTo>
                  <a:lnTo>
                    <a:pt x="4" y="357"/>
                  </a:lnTo>
                  <a:lnTo>
                    <a:pt x="4" y="381"/>
                  </a:lnTo>
                  <a:lnTo>
                    <a:pt x="4" y="385"/>
                  </a:lnTo>
                  <a:lnTo>
                    <a:pt x="4" y="368"/>
                  </a:lnTo>
                  <a:lnTo>
                    <a:pt x="4" y="381"/>
                  </a:lnTo>
                  <a:lnTo>
                    <a:pt x="5" y="378"/>
                  </a:lnTo>
                  <a:lnTo>
                    <a:pt x="5" y="401"/>
                  </a:lnTo>
                  <a:lnTo>
                    <a:pt x="5" y="394"/>
                  </a:lnTo>
                  <a:lnTo>
                    <a:pt x="5" y="377"/>
                  </a:lnTo>
                  <a:lnTo>
                    <a:pt x="5" y="407"/>
                  </a:lnTo>
                  <a:lnTo>
                    <a:pt x="5" y="403"/>
                  </a:lnTo>
                  <a:lnTo>
                    <a:pt x="5" y="402"/>
                  </a:lnTo>
                  <a:lnTo>
                    <a:pt x="5" y="373"/>
                  </a:lnTo>
                  <a:lnTo>
                    <a:pt x="5" y="391"/>
                  </a:lnTo>
                  <a:lnTo>
                    <a:pt x="6" y="391"/>
                  </a:lnTo>
                  <a:lnTo>
                    <a:pt x="6" y="401"/>
                  </a:lnTo>
                  <a:lnTo>
                    <a:pt x="6" y="384"/>
                  </a:lnTo>
                  <a:lnTo>
                    <a:pt x="6" y="393"/>
                  </a:lnTo>
                  <a:lnTo>
                    <a:pt x="6" y="391"/>
                  </a:lnTo>
                  <a:lnTo>
                    <a:pt x="6" y="404"/>
                  </a:lnTo>
                  <a:lnTo>
                    <a:pt x="6" y="395"/>
                  </a:lnTo>
                  <a:lnTo>
                    <a:pt x="6" y="394"/>
                  </a:lnTo>
                  <a:lnTo>
                    <a:pt x="6" y="369"/>
                  </a:lnTo>
                  <a:lnTo>
                    <a:pt x="6" y="391"/>
                  </a:lnTo>
                  <a:lnTo>
                    <a:pt x="6" y="393"/>
                  </a:lnTo>
                  <a:lnTo>
                    <a:pt x="6" y="397"/>
                  </a:lnTo>
                  <a:lnTo>
                    <a:pt x="6" y="372"/>
                  </a:lnTo>
                  <a:lnTo>
                    <a:pt x="6" y="378"/>
                  </a:lnTo>
                  <a:lnTo>
                    <a:pt x="8" y="381"/>
                  </a:lnTo>
                  <a:lnTo>
                    <a:pt x="8" y="397"/>
                  </a:lnTo>
                  <a:lnTo>
                    <a:pt x="8" y="391"/>
                  </a:lnTo>
                  <a:lnTo>
                    <a:pt x="8" y="397"/>
                  </a:lnTo>
                  <a:lnTo>
                    <a:pt x="8" y="376"/>
                  </a:lnTo>
                  <a:lnTo>
                    <a:pt x="8" y="393"/>
                  </a:lnTo>
                  <a:lnTo>
                    <a:pt x="8" y="393"/>
                  </a:lnTo>
                  <a:lnTo>
                    <a:pt x="8" y="402"/>
                  </a:lnTo>
                  <a:lnTo>
                    <a:pt x="8" y="386"/>
                  </a:lnTo>
                  <a:lnTo>
                    <a:pt x="8" y="402"/>
                  </a:lnTo>
                  <a:lnTo>
                    <a:pt x="8" y="402"/>
                  </a:lnTo>
                  <a:lnTo>
                    <a:pt x="8" y="412"/>
                  </a:lnTo>
                  <a:lnTo>
                    <a:pt x="8" y="385"/>
                  </a:lnTo>
                  <a:lnTo>
                    <a:pt x="9" y="390"/>
                  </a:lnTo>
                  <a:lnTo>
                    <a:pt x="9" y="393"/>
                  </a:lnTo>
                  <a:lnTo>
                    <a:pt x="9" y="378"/>
                  </a:lnTo>
                  <a:lnTo>
                    <a:pt x="9" y="385"/>
                  </a:lnTo>
                  <a:lnTo>
                    <a:pt x="9" y="385"/>
                  </a:lnTo>
                  <a:lnTo>
                    <a:pt x="9" y="369"/>
                  </a:lnTo>
                  <a:lnTo>
                    <a:pt x="9" y="386"/>
                  </a:lnTo>
                  <a:lnTo>
                    <a:pt x="9" y="382"/>
                  </a:lnTo>
                  <a:lnTo>
                    <a:pt x="9" y="390"/>
                  </a:lnTo>
                  <a:lnTo>
                    <a:pt x="9" y="364"/>
                  </a:lnTo>
                  <a:lnTo>
                    <a:pt x="9" y="373"/>
                  </a:lnTo>
                  <a:lnTo>
                    <a:pt x="10" y="373"/>
                  </a:lnTo>
                  <a:lnTo>
                    <a:pt x="10" y="376"/>
                  </a:lnTo>
                  <a:lnTo>
                    <a:pt x="10" y="360"/>
                  </a:lnTo>
                  <a:lnTo>
                    <a:pt x="10" y="361"/>
                  </a:lnTo>
                  <a:lnTo>
                    <a:pt x="10" y="357"/>
                  </a:lnTo>
                  <a:lnTo>
                    <a:pt x="10" y="361"/>
                  </a:lnTo>
                  <a:lnTo>
                    <a:pt x="10" y="339"/>
                  </a:lnTo>
                  <a:lnTo>
                    <a:pt x="10" y="357"/>
                  </a:lnTo>
                  <a:lnTo>
                    <a:pt x="10" y="357"/>
                  </a:lnTo>
                  <a:lnTo>
                    <a:pt x="10" y="318"/>
                  </a:lnTo>
                  <a:lnTo>
                    <a:pt x="10" y="323"/>
                  </a:lnTo>
                  <a:lnTo>
                    <a:pt x="10" y="325"/>
                  </a:lnTo>
                  <a:lnTo>
                    <a:pt x="10" y="344"/>
                  </a:lnTo>
                  <a:lnTo>
                    <a:pt x="10" y="339"/>
                  </a:lnTo>
                  <a:lnTo>
                    <a:pt x="12" y="335"/>
                  </a:lnTo>
                  <a:lnTo>
                    <a:pt x="12" y="322"/>
                  </a:lnTo>
                  <a:lnTo>
                    <a:pt x="12" y="323"/>
                  </a:lnTo>
                  <a:lnTo>
                    <a:pt x="12" y="326"/>
                  </a:lnTo>
                  <a:lnTo>
                    <a:pt x="12" y="327"/>
                  </a:lnTo>
                  <a:lnTo>
                    <a:pt x="12" y="306"/>
                  </a:lnTo>
                  <a:lnTo>
                    <a:pt x="12" y="318"/>
                  </a:lnTo>
                  <a:lnTo>
                    <a:pt x="12" y="319"/>
                  </a:lnTo>
                  <a:lnTo>
                    <a:pt x="12" y="327"/>
                  </a:lnTo>
                  <a:lnTo>
                    <a:pt x="12" y="283"/>
                  </a:lnTo>
                  <a:lnTo>
                    <a:pt x="12" y="285"/>
                  </a:lnTo>
                  <a:lnTo>
                    <a:pt x="12" y="287"/>
                  </a:lnTo>
                  <a:lnTo>
                    <a:pt x="12" y="262"/>
                  </a:lnTo>
                  <a:lnTo>
                    <a:pt x="13" y="263"/>
                  </a:lnTo>
                  <a:lnTo>
                    <a:pt x="13" y="230"/>
                  </a:lnTo>
                  <a:lnTo>
                    <a:pt x="13" y="242"/>
                  </a:lnTo>
                  <a:lnTo>
                    <a:pt x="13" y="246"/>
                  </a:lnTo>
                  <a:lnTo>
                    <a:pt x="13" y="257"/>
                  </a:lnTo>
                  <a:lnTo>
                    <a:pt x="13" y="224"/>
                  </a:lnTo>
                  <a:lnTo>
                    <a:pt x="13" y="224"/>
                  </a:lnTo>
                  <a:lnTo>
                    <a:pt x="13" y="222"/>
                  </a:lnTo>
                  <a:lnTo>
                    <a:pt x="13" y="215"/>
                  </a:lnTo>
                  <a:lnTo>
                    <a:pt x="13" y="224"/>
                  </a:lnTo>
                  <a:lnTo>
                    <a:pt x="13" y="217"/>
                  </a:lnTo>
                  <a:lnTo>
                    <a:pt x="13" y="200"/>
                  </a:lnTo>
                  <a:lnTo>
                    <a:pt x="13" y="234"/>
                  </a:lnTo>
                  <a:lnTo>
                    <a:pt x="14" y="236"/>
                  </a:lnTo>
                  <a:lnTo>
                    <a:pt x="14" y="247"/>
                  </a:lnTo>
                  <a:lnTo>
                    <a:pt x="14" y="229"/>
                  </a:lnTo>
                  <a:lnTo>
                    <a:pt x="14" y="234"/>
                  </a:lnTo>
                  <a:lnTo>
                    <a:pt x="14" y="237"/>
                  </a:lnTo>
                  <a:lnTo>
                    <a:pt x="14" y="239"/>
                  </a:lnTo>
                  <a:lnTo>
                    <a:pt x="14" y="208"/>
                  </a:lnTo>
                  <a:lnTo>
                    <a:pt x="14" y="213"/>
                  </a:lnTo>
                  <a:lnTo>
                    <a:pt x="14" y="192"/>
                  </a:lnTo>
                  <a:lnTo>
                    <a:pt x="14" y="198"/>
                  </a:lnTo>
                  <a:lnTo>
                    <a:pt x="14" y="165"/>
                  </a:lnTo>
                  <a:lnTo>
                    <a:pt x="15" y="162"/>
                  </a:lnTo>
                  <a:lnTo>
                    <a:pt x="15" y="110"/>
                  </a:lnTo>
                  <a:lnTo>
                    <a:pt x="15" y="107"/>
                  </a:lnTo>
                  <a:lnTo>
                    <a:pt x="15" y="110"/>
                  </a:lnTo>
                  <a:lnTo>
                    <a:pt x="15" y="59"/>
                  </a:lnTo>
                  <a:lnTo>
                    <a:pt x="15" y="68"/>
                  </a:lnTo>
                  <a:lnTo>
                    <a:pt x="15" y="69"/>
                  </a:lnTo>
                  <a:lnTo>
                    <a:pt x="15" y="73"/>
                  </a:lnTo>
                  <a:lnTo>
                    <a:pt x="15" y="60"/>
                  </a:lnTo>
                  <a:lnTo>
                    <a:pt x="15" y="68"/>
                  </a:lnTo>
                  <a:lnTo>
                    <a:pt x="15" y="64"/>
                  </a:lnTo>
                  <a:lnTo>
                    <a:pt x="15" y="48"/>
                  </a:lnTo>
                  <a:lnTo>
                    <a:pt x="15" y="89"/>
                  </a:lnTo>
                  <a:lnTo>
                    <a:pt x="17" y="84"/>
                  </a:lnTo>
                  <a:lnTo>
                    <a:pt x="17" y="101"/>
                  </a:lnTo>
                  <a:lnTo>
                    <a:pt x="17" y="97"/>
                  </a:lnTo>
                  <a:lnTo>
                    <a:pt x="17" y="95"/>
                  </a:lnTo>
                  <a:lnTo>
                    <a:pt x="17" y="116"/>
                  </a:lnTo>
                  <a:lnTo>
                    <a:pt x="17" y="94"/>
                  </a:lnTo>
                  <a:lnTo>
                    <a:pt x="17" y="114"/>
                  </a:lnTo>
                  <a:lnTo>
                    <a:pt x="17" y="115"/>
                  </a:lnTo>
                  <a:lnTo>
                    <a:pt x="17" y="103"/>
                  </a:lnTo>
                  <a:lnTo>
                    <a:pt x="17" y="160"/>
                  </a:lnTo>
                  <a:lnTo>
                    <a:pt x="17" y="156"/>
                  </a:lnTo>
                  <a:lnTo>
                    <a:pt x="17" y="164"/>
                  </a:lnTo>
                  <a:lnTo>
                    <a:pt x="17" y="150"/>
                  </a:lnTo>
                  <a:lnTo>
                    <a:pt x="17" y="162"/>
                  </a:lnTo>
                  <a:lnTo>
                    <a:pt x="18" y="164"/>
                  </a:lnTo>
                  <a:lnTo>
                    <a:pt x="18" y="186"/>
                  </a:lnTo>
                  <a:lnTo>
                    <a:pt x="18" y="162"/>
                  </a:lnTo>
                  <a:lnTo>
                    <a:pt x="18" y="177"/>
                  </a:lnTo>
                  <a:lnTo>
                    <a:pt x="18" y="177"/>
                  </a:lnTo>
                  <a:lnTo>
                    <a:pt x="18" y="202"/>
                  </a:lnTo>
                  <a:lnTo>
                    <a:pt x="18" y="199"/>
                  </a:lnTo>
                  <a:lnTo>
                    <a:pt x="18" y="198"/>
                  </a:lnTo>
                  <a:lnTo>
                    <a:pt x="18" y="152"/>
                  </a:lnTo>
                  <a:lnTo>
                    <a:pt x="19" y="153"/>
                  </a:lnTo>
                  <a:lnTo>
                    <a:pt x="19" y="124"/>
                  </a:lnTo>
                  <a:lnTo>
                    <a:pt x="19" y="137"/>
                  </a:lnTo>
                  <a:lnTo>
                    <a:pt x="19" y="135"/>
                  </a:lnTo>
                  <a:lnTo>
                    <a:pt x="19" y="166"/>
                  </a:lnTo>
                  <a:lnTo>
                    <a:pt x="19" y="162"/>
                  </a:lnTo>
                  <a:lnTo>
                    <a:pt x="19" y="150"/>
                  </a:lnTo>
                  <a:lnTo>
                    <a:pt x="19" y="181"/>
                  </a:lnTo>
                  <a:lnTo>
                    <a:pt x="19" y="184"/>
                  </a:lnTo>
                  <a:lnTo>
                    <a:pt x="19" y="179"/>
                  </a:lnTo>
                  <a:lnTo>
                    <a:pt x="19" y="203"/>
                  </a:lnTo>
                  <a:lnTo>
                    <a:pt x="21" y="200"/>
                  </a:lnTo>
                  <a:lnTo>
                    <a:pt x="21" y="215"/>
                  </a:lnTo>
                  <a:lnTo>
                    <a:pt x="21" y="200"/>
                  </a:lnTo>
                  <a:lnTo>
                    <a:pt x="21" y="200"/>
                  </a:lnTo>
                  <a:lnTo>
                    <a:pt x="21" y="224"/>
                  </a:lnTo>
                  <a:lnTo>
                    <a:pt x="21" y="191"/>
                  </a:lnTo>
                  <a:lnTo>
                    <a:pt x="21" y="224"/>
                  </a:lnTo>
                  <a:lnTo>
                    <a:pt x="21" y="226"/>
                  </a:lnTo>
                  <a:lnTo>
                    <a:pt x="21" y="215"/>
                  </a:lnTo>
                  <a:lnTo>
                    <a:pt x="21" y="237"/>
                  </a:lnTo>
                  <a:lnTo>
                    <a:pt x="21" y="237"/>
                  </a:lnTo>
                  <a:lnTo>
                    <a:pt x="21" y="253"/>
                  </a:lnTo>
                  <a:lnTo>
                    <a:pt x="21" y="234"/>
                  </a:lnTo>
                  <a:lnTo>
                    <a:pt x="21" y="238"/>
                  </a:lnTo>
                  <a:lnTo>
                    <a:pt x="22" y="245"/>
                  </a:lnTo>
                  <a:lnTo>
                    <a:pt x="22" y="266"/>
                  </a:lnTo>
                  <a:lnTo>
                    <a:pt x="22" y="263"/>
                  </a:lnTo>
                  <a:lnTo>
                    <a:pt x="22" y="243"/>
                  </a:lnTo>
                  <a:lnTo>
                    <a:pt x="22" y="258"/>
                  </a:lnTo>
                  <a:lnTo>
                    <a:pt x="22" y="254"/>
                  </a:lnTo>
                  <a:lnTo>
                    <a:pt x="22" y="263"/>
                  </a:lnTo>
                  <a:lnTo>
                    <a:pt x="22" y="217"/>
                  </a:lnTo>
                  <a:lnTo>
                    <a:pt x="22" y="225"/>
                  </a:lnTo>
                  <a:lnTo>
                    <a:pt x="23" y="221"/>
                  </a:lnTo>
                  <a:lnTo>
                    <a:pt x="23" y="226"/>
                  </a:lnTo>
                  <a:lnTo>
                    <a:pt x="23" y="177"/>
                  </a:lnTo>
                  <a:lnTo>
                    <a:pt x="23" y="174"/>
                  </a:lnTo>
                  <a:lnTo>
                    <a:pt x="23" y="147"/>
                  </a:lnTo>
                  <a:lnTo>
                    <a:pt x="23" y="148"/>
                  </a:lnTo>
                  <a:lnTo>
                    <a:pt x="23" y="148"/>
                  </a:lnTo>
                  <a:lnTo>
                    <a:pt x="23" y="148"/>
                  </a:lnTo>
                  <a:lnTo>
                    <a:pt x="23" y="111"/>
                  </a:lnTo>
                  <a:lnTo>
                    <a:pt x="23" y="122"/>
                  </a:lnTo>
                  <a:lnTo>
                    <a:pt x="23" y="122"/>
                  </a:lnTo>
                  <a:lnTo>
                    <a:pt x="23" y="137"/>
                  </a:lnTo>
                  <a:lnTo>
                    <a:pt x="23" y="120"/>
                  </a:lnTo>
                  <a:lnTo>
                    <a:pt x="23" y="126"/>
                  </a:lnTo>
                  <a:lnTo>
                    <a:pt x="25" y="128"/>
                  </a:lnTo>
                  <a:lnTo>
                    <a:pt x="25" y="145"/>
                  </a:lnTo>
                  <a:lnTo>
                    <a:pt x="25" y="144"/>
                  </a:lnTo>
                  <a:lnTo>
                    <a:pt x="25" y="154"/>
                  </a:lnTo>
                  <a:lnTo>
                    <a:pt x="25" y="140"/>
                  </a:lnTo>
                  <a:lnTo>
                    <a:pt x="25" y="147"/>
                  </a:lnTo>
                  <a:lnTo>
                    <a:pt x="25" y="147"/>
                  </a:lnTo>
                  <a:lnTo>
                    <a:pt x="25" y="149"/>
                  </a:lnTo>
                  <a:lnTo>
                    <a:pt x="25" y="127"/>
                  </a:lnTo>
                  <a:lnTo>
                    <a:pt x="25" y="136"/>
                  </a:lnTo>
                  <a:lnTo>
                    <a:pt x="25" y="136"/>
                  </a:lnTo>
                  <a:lnTo>
                    <a:pt x="25" y="140"/>
                  </a:lnTo>
                  <a:lnTo>
                    <a:pt x="25" y="123"/>
                  </a:lnTo>
                  <a:lnTo>
                    <a:pt x="26" y="120"/>
                  </a:lnTo>
                  <a:lnTo>
                    <a:pt x="26" y="124"/>
                  </a:lnTo>
                  <a:lnTo>
                    <a:pt x="26" y="105"/>
                  </a:lnTo>
                  <a:lnTo>
                    <a:pt x="26" y="116"/>
                  </a:lnTo>
                  <a:lnTo>
                    <a:pt x="26" y="114"/>
                  </a:lnTo>
                  <a:lnTo>
                    <a:pt x="26" y="69"/>
                  </a:lnTo>
                  <a:lnTo>
                    <a:pt x="26" y="71"/>
                  </a:lnTo>
                  <a:lnTo>
                    <a:pt x="26" y="73"/>
                  </a:lnTo>
                  <a:lnTo>
                    <a:pt x="26" y="80"/>
                  </a:lnTo>
                  <a:lnTo>
                    <a:pt x="26" y="71"/>
                  </a:lnTo>
                  <a:lnTo>
                    <a:pt x="26" y="72"/>
                  </a:lnTo>
                  <a:lnTo>
                    <a:pt x="27" y="71"/>
                  </a:lnTo>
                  <a:lnTo>
                    <a:pt x="27" y="51"/>
                  </a:lnTo>
                  <a:lnTo>
                    <a:pt x="27" y="76"/>
                  </a:lnTo>
                  <a:lnTo>
                    <a:pt x="27" y="73"/>
                  </a:lnTo>
                  <a:lnTo>
                    <a:pt x="27" y="76"/>
                  </a:lnTo>
                  <a:lnTo>
                    <a:pt x="27" y="6"/>
                  </a:lnTo>
                  <a:lnTo>
                    <a:pt x="27" y="9"/>
                  </a:lnTo>
                  <a:lnTo>
                    <a:pt x="27" y="8"/>
                  </a:lnTo>
                  <a:lnTo>
                    <a:pt x="27" y="34"/>
                  </a:lnTo>
                  <a:lnTo>
                    <a:pt x="27" y="17"/>
                  </a:lnTo>
                  <a:lnTo>
                    <a:pt x="27" y="16"/>
                  </a:lnTo>
                  <a:lnTo>
                    <a:pt x="27" y="27"/>
                  </a:lnTo>
                  <a:lnTo>
                    <a:pt x="27" y="16"/>
                  </a:lnTo>
                  <a:lnTo>
                    <a:pt x="27" y="23"/>
                  </a:lnTo>
                  <a:lnTo>
                    <a:pt x="29" y="22"/>
                  </a:lnTo>
                  <a:lnTo>
                    <a:pt x="29" y="34"/>
                  </a:lnTo>
                  <a:lnTo>
                    <a:pt x="29" y="10"/>
                  </a:lnTo>
                  <a:lnTo>
                    <a:pt x="29" y="33"/>
                  </a:lnTo>
                  <a:lnTo>
                    <a:pt x="29" y="35"/>
                  </a:lnTo>
                  <a:lnTo>
                    <a:pt x="29" y="33"/>
                  </a:lnTo>
                  <a:lnTo>
                    <a:pt x="29" y="54"/>
                  </a:lnTo>
                  <a:lnTo>
                    <a:pt x="29" y="55"/>
                  </a:lnTo>
                  <a:lnTo>
                    <a:pt x="29" y="71"/>
                  </a:lnTo>
                  <a:lnTo>
                    <a:pt x="29" y="63"/>
                  </a:lnTo>
                  <a:lnTo>
                    <a:pt x="29" y="63"/>
                  </a:lnTo>
                  <a:lnTo>
                    <a:pt x="29" y="50"/>
                  </a:lnTo>
                  <a:lnTo>
                    <a:pt x="29" y="77"/>
                  </a:lnTo>
                  <a:lnTo>
                    <a:pt x="30" y="77"/>
                  </a:lnTo>
                  <a:lnTo>
                    <a:pt x="30" y="81"/>
                  </a:lnTo>
                  <a:lnTo>
                    <a:pt x="30" y="40"/>
                  </a:lnTo>
                  <a:lnTo>
                    <a:pt x="30" y="46"/>
                  </a:lnTo>
                  <a:lnTo>
                    <a:pt x="30" y="47"/>
                  </a:lnTo>
                  <a:lnTo>
                    <a:pt x="30" y="51"/>
                  </a:lnTo>
                  <a:lnTo>
                    <a:pt x="30" y="43"/>
                  </a:lnTo>
                  <a:lnTo>
                    <a:pt x="30" y="39"/>
                  </a:lnTo>
                  <a:lnTo>
                    <a:pt x="30" y="77"/>
                  </a:lnTo>
                  <a:lnTo>
                    <a:pt x="31" y="78"/>
                  </a:lnTo>
                  <a:lnTo>
                    <a:pt x="31" y="86"/>
                  </a:lnTo>
                  <a:lnTo>
                    <a:pt x="31" y="56"/>
                  </a:lnTo>
                  <a:lnTo>
                    <a:pt x="31" y="61"/>
                  </a:lnTo>
                  <a:lnTo>
                    <a:pt x="31" y="59"/>
                  </a:lnTo>
                  <a:lnTo>
                    <a:pt x="31" y="61"/>
                  </a:lnTo>
                  <a:lnTo>
                    <a:pt x="31" y="25"/>
                  </a:lnTo>
                  <a:lnTo>
                    <a:pt x="31" y="25"/>
                  </a:lnTo>
                  <a:lnTo>
                    <a:pt x="31" y="0"/>
                  </a:lnTo>
                  <a:lnTo>
                    <a:pt x="31" y="1"/>
                  </a:lnTo>
                  <a:lnTo>
                    <a:pt x="31" y="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71" name="Freeform 44"/>
            <p:cNvSpPr>
              <a:spLocks/>
            </p:cNvSpPr>
            <p:nvPr/>
          </p:nvSpPr>
          <p:spPr bwMode="auto">
            <a:xfrm>
              <a:off x="5567363" y="4799013"/>
              <a:ext cx="47625" cy="111125"/>
            </a:xfrm>
            <a:custGeom>
              <a:avLst/>
              <a:gdLst>
                <a:gd name="T0" fmla="*/ 0 w 30"/>
                <a:gd name="T1" fmla="*/ 45 h 70"/>
                <a:gd name="T2" fmla="*/ 1 w 30"/>
                <a:gd name="T3" fmla="*/ 48 h 70"/>
                <a:gd name="T4" fmla="*/ 1 w 30"/>
                <a:gd name="T5" fmla="*/ 39 h 70"/>
                <a:gd name="T6" fmla="*/ 1 w 30"/>
                <a:gd name="T7" fmla="*/ 28 h 70"/>
                <a:gd name="T8" fmla="*/ 2 w 30"/>
                <a:gd name="T9" fmla="*/ 35 h 70"/>
                <a:gd name="T10" fmla="*/ 2 w 30"/>
                <a:gd name="T11" fmla="*/ 47 h 70"/>
                <a:gd name="T12" fmla="*/ 4 w 30"/>
                <a:gd name="T13" fmla="*/ 21 h 70"/>
                <a:gd name="T14" fmla="*/ 4 w 30"/>
                <a:gd name="T15" fmla="*/ 31 h 70"/>
                <a:gd name="T16" fmla="*/ 4 w 30"/>
                <a:gd name="T17" fmla="*/ 39 h 70"/>
                <a:gd name="T18" fmla="*/ 5 w 30"/>
                <a:gd name="T19" fmla="*/ 40 h 70"/>
                <a:gd name="T20" fmla="*/ 5 w 30"/>
                <a:gd name="T21" fmla="*/ 51 h 70"/>
                <a:gd name="T22" fmla="*/ 5 w 30"/>
                <a:gd name="T23" fmla="*/ 31 h 70"/>
                <a:gd name="T24" fmla="*/ 6 w 30"/>
                <a:gd name="T25" fmla="*/ 51 h 70"/>
                <a:gd name="T26" fmla="*/ 6 w 30"/>
                <a:gd name="T27" fmla="*/ 53 h 70"/>
                <a:gd name="T28" fmla="*/ 7 w 30"/>
                <a:gd name="T29" fmla="*/ 36 h 70"/>
                <a:gd name="T30" fmla="*/ 7 w 30"/>
                <a:gd name="T31" fmla="*/ 59 h 70"/>
                <a:gd name="T32" fmla="*/ 7 w 30"/>
                <a:gd name="T33" fmla="*/ 61 h 70"/>
                <a:gd name="T34" fmla="*/ 9 w 30"/>
                <a:gd name="T35" fmla="*/ 56 h 70"/>
                <a:gd name="T36" fmla="*/ 9 w 30"/>
                <a:gd name="T37" fmla="*/ 59 h 70"/>
                <a:gd name="T38" fmla="*/ 9 w 30"/>
                <a:gd name="T39" fmla="*/ 31 h 70"/>
                <a:gd name="T40" fmla="*/ 10 w 30"/>
                <a:gd name="T41" fmla="*/ 51 h 70"/>
                <a:gd name="T42" fmla="*/ 10 w 30"/>
                <a:gd name="T43" fmla="*/ 39 h 70"/>
                <a:gd name="T44" fmla="*/ 11 w 30"/>
                <a:gd name="T45" fmla="*/ 55 h 70"/>
                <a:gd name="T46" fmla="*/ 11 w 30"/>
                <a:gd name="T47" fmla="*/ 62 h 70"/>
                <a:gd name="T48" fmla="*/ 11 w 30"/>
                <a:gd name="T49" fmla="*/ 55 h 70"/>
                <a:gd name="T50" fmla="*/ 13 w 30"/>
                <a:gd name="T51" fmla="*/ 59 h 70"/>
                <a:gd name="T52" fmla="*/ 13 w 30"/>
                <a:gd name="T53" fmla="*/ 69 h 70"/>
                <a:gd name="T54" fmla="*/ 13 w 30"/>
                <a:gd name="T55" fmla="*/ 59 h 70"/>
                <a:gd name="T56" fmla="*/ 14 w 30"/>
                <a:gd name="T57" fmla="*/ 56 h 70"/>
                <a:gd name="T58" fmla="*/ 14 w 30"/>
                <a:gd name="T59" fmla="*/ 69 h 70"/>
                <a:gd name="T60" fmla="*/ 14 w 30"/>
                <a:gd name="T61" fmla="*/ 48 h 70"/>
                <a:gd name="T62" fmla="*/ 15 w 30"/>
                <a:gd name="T63" fmla="*/ 45 h 70"/>
                <a:gd name="T64" fmla="*/ 15 w 30"/>
                <a:gd name="T65" fmla="*/ 57 h 70"/>
                <a:gd name="T66" fmla="*/ 17 w 30"/>
                <a:gd name="T67" fmla="*/ 59 h 70"/>
                <a:gd name="T68" fmla="*/ 17 w 30"/>
                <a:gd name="T69" fmla="*/ 31 h 70"/>
                <a:gd name="T70" fmla="*/ 18 w 30"/>
                <a:gd name="T71" fmla="*/ 39 h 70"/>
                <a:gd name="T72" fmla="*/ 18 w 30"/>
                <a:gd name="T73" fmla="*/ 55 h 70"/>
                <a:gd name="T74" fmla="*/ 18 w 30"/>
                <a:gd name="T75" fmla="*/ 53 h 70"/>
                <a:gd name="T76" fmla="*/ 19 w 30"/>
                <a:gd name="T77" fmla="*/ 42 h 70"/>
                <a:gd name="T78" fmla="*/ 19 w 30"/>
                <a:gd name="T79" fmla="*/ 59 h 70"/>
                <a:gd name="T80" fmla="*/ 21 w 30"/>
                <a:gd name="T81" fmla="*/ 66 h 70"/>
                <a:gd name="T82" fmla="*/ 21 w 30"/>
                <a:gd name="T83" fmla="*/ 62 h 70"/>
                <a:gd name="T84" fmla="*/ 21 w 30"/>
                <a:gd name="T85" fmla="*/ 66 h 70"/>
                <a:gd name="T86" fmla="*/ 22 w 30"/>
                <a:gd name="T87" fmla="*/ 62 h 70"/>
                <a:gd name="T88" fmla="*/ 22 w 30"/>
                <a:gd name="T89" fmla="*/ 43 h 70"/>
                <a:gd name="T90" fmla="*/ 22 w 30"/>
                <a:gd name="T91" fmla="*/ 55 h 70"/>
                <a:gd name="T92" fmla="*/ 23 w 30"/>
                <a:gd name="T93" fmla="*/ 39 h 70"/>
                <a:gd name="T94" fmla="*/ 23 w 30"/>
                <a:gd name="T95" fmla="*/ 35 h 70"/>
                <a:gd name="T96" fmla="*/ 24 w 30"/>
                <a:gd name="T97" fmla="*/ 28 h 70"/>
                <a:gd name="T98" fmla="*/ 24 w 30"/>
                <a:gd name="T99" fmla="*/ 0 h 70"/>
                <a:gd name="T100" fmla="*/ 24 w 30"/>
                <a:gd name="T101" fmla="*/ 17 h 70"/>
                <a:gd name="T102" fmla="*/ 26 w 30"/>
                <a:gd name="T103" fmla="*/ 24 h 70"/>
                <a:gd name="T104" fmla="*/ 26 w 30"/>
                <a:gd name="T105" fmla="*/ 23 h 70"/>
                <a:gd name="T106" fmla="*/ 26 w 30"/>
                <a:gd name="T107" fmla="*/ 48 h 70"/>
                <a:gd name="T108" fmla="*/ 27 w 30"/>
                <a:gd name="T109" fmla="*/ 43 h 70"/>
                <a:gd name="T110" fmla="*/ 27 w 30"/>
                <a:gd name="T111" fmla="*/ 42 h 70"/>
                <a:gd name="T112" fmla="*/ 28 w 30"/>
                <a:gd name="T113" fmla="*/ 55 h 70"/>
                <a:gd name="T114" fmla="*/ 28 w 30"/>
                <a:gd name="T115" fmla="*/ 26 h 70"/>
                <a:gd name="T116" fmla="*/ 30 w 30"/>
                <a:gd name="T117" fmla="*/ 51 h 70"/>
                <a:gd name="T118" fmla="*/ 30 w 30"/>
                <a:gd name="T119"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70">
                  <a:moveTo>
                    <a:pt x="0" y="22"/>
                  </a:moveTo>
                  <a:lnTo>
                    <a:pt x="0" y="34"/>
                  </a:lnTo>
                  <a:lnTo>
                    <a:pt x="0" y="32"/>
                  </a:lnTo>
                  <a:lnTo>
                    <a:pt x="0" y="27"/>
                  </a:lnTo>
                  <a:lnTo>
                    <a:pt x="0" y="45"/>
                  </a:lnTo>
                  <a:lnTo>
                    <a:pt x="0" y="14"/>
                  </a:lnTo>
                  <a:lnTo>
                    <a:pt x="0" y="43"/>
                  </a:lnTo>
                  <a:lnTo>
                    <a:pt x="1" y="42"/>
                  </a:lnTo>
                  <a:lnTo>
                    <a:pt x="1" y="27"/>
                  </a:lnTo>
                  <a:lnTo>
                    <a:pt x="1" y="48"/>
                  </a:lnTo>
                  <a:lnTo>
                    <a:pt x="1" y="49"/>
                  </a:lnTo>
                  <a:lnTo>
                    <a:pt x="1" y="53"/>
                  </a:lnTo>
                  <a:lnTo>
                    <a:pt x="1" y="26"/>
                  </a:lnTo>
                  <a:lnTo>
                    <a:pt x="1" y="32"/>
                  </a:lnTo>
                  <a:lnTo>
                    <a:pt x="1" y="39"/>
                  </a:lnTo>
                  <a:lnTo>
                    <a:pt x="1" y="55"/>
                  </a:lnTo>
                  <a:lnTo>
                    <a:pt x="1" y="48"/>
                  </a:lnTo>
                  <a:lnTo>
                    <a:pt x="1" y="45"/>
                  </a:lnTo>
                  <a:lnTo>
                    <a:pt x="1" y="51"/>
                  </a:lnTo>
                  <a:lnTo>
                    <a:pt x="1" y="28"/>
                  </a:lnTo>
                  <a:lnTo>
                    <a:pt x="1" y="48"/>
                  </a:lnTo>
                  <a:lnTo>
                    <a:pt x="2" y="51"/>
                  </a:lnTo>
                  <a:lnTo>
                    <a:pt x="2" y="23"/>
                  </a:lnTo>
                  <a:lnTo>
                    <a:pt x="2" y="35"/>
                  </a:lnTo>
                  <a:lnTo>
                    <a:pt x="2" y="35"/>
                  </a:lnTo>
                  <a:lnTo>
                    <a:pt x="2" y="43"/>
                  </a:lnTo>
                  <a:lnTo>
                    <a:pt x="2" y="34"/>
                  </a:lnTo>
                  <a:lnTo>
                    <a:pt x="2" y="38"/>
                  </a:lnTo>
                  <a:lnTo>
                    <a:pt x="2" y="36"/>
                  </a:lnTo>
                  <a:lnTo>
                    <a:pt x="2" y="47"/>
                  </a:lnTo>
                  <a:lnTo>
                    <a:pt x="2" y="17"/>
                  </a:lnTo>
                  <a:lnTo>
                    <a:pt x="2" y="42"/>
                  </a:lnTo>
                  <a:lnTo>
                    <a:pt x="4" y="42"/>
                  </a:lnTo>
                  <a:lnTo>
                    <a:pt x="4" y="47"/>
                  </a:lnTo>
                  <a:lnTo>
                    <a:pt x="4" y="21"/>
                  </a:lnTo>
                  <a:lnTo>
                    <a:pt x="4" y="38"/>
                  </a:lnTo>
                  <a:lnTo>
                    <a:pt x="4" y="40"/>
                  </a:lnTo>
                  <a:lnTo>
                    <a:pt x="4" y="52"/>
                  </a:lnTo>
                  <a:lnTo>
                    <a:pt x="4" y="26"/>
                  </a:lnTo>
                  <a:lnTo>
                    <a:pt x="4" y="31"/>
                  </a:lnTo>
                  <a:lnTo>
                    <a:pt x="4" y="56"/>
                  </a:lnTo>
                  <a:lnTo>
                    <a:pt x="4" y="55"/>
                  </a:lnTo>
                  <a:lnTo>
                    <a:pt x="4" y="52"/>
                  </a:lnTo>
                  <a:lnTo>
                    <a:pt x="4" y="59"/>
                  </a:lnTo>
                  <a:lnTo>
                    <a:pt x="4" y="39"/>
                  </a:lnTo>
                  <a:lnTo>
                    <a:pt x="4" y="55"/>
                  </a:lnTo>
                  <a:lnTo>
                    <a:pt x="5" y="49"/>
                  </a:lnTo>
                  <a:lnTo>
                    <a:pt x="5" y="53"/>
                  </a:lnTo>
                  <a:lnTo>
                    <a:pt x="5" y="34"/>
                  </a:lnTo>
                  <a:lnTo>
                    <a:pt x="5" y="40"/>
                  </a:lnTo>
                  <a:lnTo>
                    <a:pt x="5" y="40"/>
                  </a:lnTo>
                  <a:lnTo>
                    <a:pt x="5" y="55"/>
                  </a:lnTo>
                  <a:lnTo>
                    <a:pt x="5" y="39"/>
                  </a:lnTo>
                  <a:lnTo>
                    <a:pt x="5" y="47"/>
                  </a:lnTo>
                  <a:lnTo>
                    <a:pt x="5" y="51"/>
                  </a:lnTo>
                  <a:lnTo>
                    <a:pt x="5" y="28"/>
                  </a:lnTo>
                  <a:lnTo>
                    <a:pt x="5" y="49"/>
                  </a:lnTo>
                  <a:lnTo>
                    <a:pt x="5" y="52"/>
                  </a:lnTo>
                  <a:lnTo>
                    <a:pt x="5" y="59"/>
                  </a:lnTo>
                  <a:lnTo>
                    <a:pt x="5" y="31"/>
                  </a:lnTo>
                  <a:lnTo>
                    <a:pt x="5" y="44"/>
                  </a:lnTo>
                  <a:lnTo>
                    <a:pt x="6" y="42"/>
                  </a:lnTo>
                  <a:lnTo>
                    <a:pt x="6" y="56"/>
                  </a:lnTo>
                  <a:lnTo>
                    <a:pt x="6" y="47"/>
                  </a:lnTo>
                  <a:lnTo>
                    <a:pt x="6" y="51"/>
                  </a:lnTo>
                  <a:lnTo>
                    <a:pt x="6" y="56"/>
                  </a:lnTo>
                  <a:lnTo>
                    <a:pt x="6" y="34"/>
                  </a:lnTo>
                  <a:lnTo>
                    <a:pt x="6" y="55"/>
                  </a:lnTo>
                  <a:lnTo>
                    <a:pt x="6" y="53"/>
                  </a:lnTo>
                  <a:lnTo>
                    <a:pt x="6" y="53"/>
                  </a:lnTo>
                  <a:lnTo>
                    <a:pt x="6" y="35"/>
                  </a:lnTo>
                  <a:lnTo>
                    <a:pt x="6" y="53"/>
                  </a:lnTo>
                  <a:lnTo>
                    <a:pt x="7" y="53"/>
                  </a:lnTo>
                  <a:lnTo>
                    <a:pt x="7" y="68"/>
                  </a:lnTo>
                  <a:lnTo>
                    <a:pt x="7" y="36"/>
                  </a:lnTo>
                  <a:lnTo>
                    <a:pt x="7" y="42"/>
                  </a:lnTo>
                  <a:lnTo>
                    <a:pt x="7" y="47"/>
                  </a:lnTo>
                  <a:lnTo>
                    <a:pt x="7" y="64"/>
                  </a:lnTo>
                  <a:lnTo>
                    <a:pt x="7" y="47"/>
                  </a:lnTo>
                  <a:lnTo>
                    <a:pt x="7" y="59"/>
                  </a:lnTo>
                  <a:lnTo>
                    <a:pt x="7" y="59"/>
                  </a:lnTo>
                  <a:lnTo>
                    <a:pt x="7" y="40"/>
                  </a:lnTo>
                  <a:lnTo>
                    <a:pt x="7" y="56"/>
                  </a:lnTo>
                  <a:lnTo>
                    <a:pt x="7" y="56"/>
                  </a:lnTo>
                  <a:lnTo>
                    <a:pt x="7" y="61"/>
                  </a:lnTo>
                  <a:lnTo>
                    <a:pt x="7" y="35"/>
                  </a:lnTo>
                  <a:lnTo>
                    <a:pt x="7" y="45"/>
                  </a:lnTo>
                  <a:lnTo>
                    <a:pt x="9" y="43"/>
                  </a:lnTo>
                  <a:lnTo>
                    <a:pt x="9" y="60"/>
                  </a:lnTo>
                  <a:lnTo>
                    <a:pt x="9" y="56"/>
                  </a:lnTo>
                  <a:lnTo>
                    <a:pt x="9" y="53"/>
                  </a:lnTo>
                  <a:lnTo>
                    <a:pt x="9" y="39"/>
                  </a:lnTo>
                  <a:lnTo>
                    <a:pt x="9" y="56"/>
                  </a:lnTo>
                  <a:lnTo>
                    <a:pt x="9" y="56"/>
                  </a:lnTo>
                  <a:lnTo>
                    <a:pt x="9" y="59"/>
                  </a:lnTo>
                  <a:lnTo>
                    <a:pt x="9" y="34"/>
                  </a:lnTo>
                  <a:lnTo>
                    <a:pt x="9" y="39"/>
                  </a:lnTo>
                  <a:lnTo>
                    <a:pt x="9" y="39"/>
                  </a:lnTo>
                  <a:lnTo>
                    <a:pt x="9" y="47"/>
                  </a:lnTo>
                  <a:lnTo>
                    <a:pt x="9" y="31"/>
                  </a:lnTo>
                  <a:lnTo>
                    <a:pt x="10" y="27"/>
                  </a:lnTo>
                  <a:lnTo>
                    <a:pt x="10" y="51"/>
                  </a:lnTo>
                  <a:lnTo>
                    <a:pt x="10" y="47"/>
                  </a:lnTo>
                  <a:lnTo>
                    <a:pt x="10" y="45"/>
                  </a:lnTo>
                  <a:lnTo>
                    <a:pt x="10" y="51"/>
                  </a:lnTo>
                  <a:lnTo>
                    <a:pt x="10" y="27"/>
                  </a:lnTo>
                  <a:lnTo>
                    <a:pt x="10" y="48"/>
                  </a:lnTo>
                  <a:lnTo>
                    <a:pt x="10" y="52"/>
                  </a:lnTo>
                  <a:lnTo>
                    <a:pt x="10" y="57"/>
                  </a:lnTo>
                  <a:lnTo>
                    <a:pt x="10" y="39"/>
                  </a:lnTo>
                  <a:lnTo>
                    <a:pt x="10" y="47"/>
                  </a:lnTo>
                  <a:lnTo>
                    <a:pt x="11" y="45"/>
                  </a:lnTo>
                  <a:lnTo>
                    <a:pt x="11" y="62"/>
                  </a:lnTo>
                  <a:lnTo>
                    <a:pt x="11" y="44"/>
                  </a:lnTo>
                  <a:lnTo>
                    <a:pt x="11" y="55"/>
                  </a:lnTo>
                  <a:lnTo>
                    <a:pt x="11" y="57"/>
                  </a:lnTo>
                  <a:lnTo>
                    <a:pt x="11" y="64"/>
                  </a:lnTo>
                  <a:lnTo>
                    <a:pt x="11" y="42"/>
                  </a:lnTo>
                  <a:lnTo>
                    <a:pt x="11" y="60"/>
                  </a:lnTo>
                  <a:lnTo>
                    <a:pt x="11" y="62"/>
                  </a:lnTo>
                  <a:lnTo>
                    <a:pt x="11" y="70"/>
                  </a:lnTo>
                  <a:lnTo>
                    <a:pt x="11" y="39"/>
                  </a:lnTo>
                  <a:lnTo>
                    <a:pt x="11" y="45"/>
                  </a:lnTo>
                  <a:lnTo>
                    <a:pt x="11" y="47"/>
                  </a:lnTo>
                  <a:lnTo>
                    <a:pt x="11" y="55"/>
                  </a:lnTo>
                  <a:lnTo>
                    <a:pt x="11" y="47"/>
                  </a:lnTo>
                  <a:lnTo>
                    <a:pt x="13" y="47"/>
                  </a:lnTo>
                  <a:lnTo>
                    <a:pt x="13" y="27"/>
                  </a:lnTo>
                  <a:lnTo>
                    <a:pt x="13" y="60"/>
                  </a:lnTo>
                  <a:lnTo>
                    <a:pt x="13" y="59"/>
                  </a:lnTo>
                  <a:lnTo>
                    <a:pt x="13" y="60"/>
                  </a:lnTo>
                  <a:lnTo>
                    <a:pt x="13" y="42"/>
                  </a:lnTo>
                  <a:lnTo>
                    <a:pt x="13" y="53"/>
                  </a:lnTo>
                  <a:lnTo>
                    <a:pt x="13" y="56"/>
                  </a:lnTo>
                  <a:lnTo>
                    <a:pt x="13" y="69"/>
                  </a:lnTo>
                  <a:lnTo>
                    <a:pt x="13" y="34"/>
                  </a:lnTo>
                  <a:lnTo>
                    <a:pt x="13" y="42"/>
                  </a:lnTo>
                  <a:lnTo>
                    <a:pt x="13" y="62"/>
                  </a:lnTo>
                  <a:lnTo>
                    <a:pt x="13" y="38"/>
                  </a:lnTo>
                  <a:lnTo>
                    <a:pt x="13" y="59"/>
                  </a:lnTo>
                  <a:lnTo>
                    <a:pt x="14" y="56"/>
                  </a:lnTo>
                  <a:lnTo>
                    <a:pt x="14" y="59"/>
                  </a:lnTo>
                  <a:lnTo>
                    <a:pt x="14" y="40"/>
                  </a:lnTo>
                  <a:lnTo>
                    <a:pt x="14" y="56"/>
                  </a:lnTo>
                  <a:lnTo>
                    <a:pt x="14" y="56"/>
                  </a:lnTo>
                  <a:lnTo>
                    <a:pt x="14" y="69"/>
                  </a:lnTo>
                  <a:lnTo>
                    <a:pt x="14" y="45"/>
                  </a:lnTo>
                  <a:lnTo>
                    <a:pt x="14" y="56"/>
                  </a:lnTo>
                  <a:lnTo>
                    <a:pt x="14" y="59"/>
                  </a:lnTo>
                  <a:lnTo>
                    <a:pt x="14" y="69"/>
                  </a:lnTo>
                  <a:lnTo>
                    <a:pt x="14" y="56"/>
                  </a:lnTo>
                  <a:lnTo>
                    <a:pt x="14" y="57"/>
                  </a:lnTo>
                  <a:lnTo>
                    <a:pt x="14" y="56"/>
                  </a:lnTo>
                  <a:lnTo>
                    <a:pt x="14" y="30"/>
                  </a:lnTo>
                  <a:lnTo>
                    <a:pt x="14" y="48"/>
                  </a:lnTo>
                  <a:lnTo>
                    <a:pt x="15" y="47"/>
                  </a:lnTo>
                  <a:lnTo>
                    <a:pt x="15" y="51"/>
                  </a:lnTo>
                  <a:lnTo>
                    <a:pt x="15" y="34"/>
                  </a:lnTo>
                  <a:lnTo>
                    <a:pt x="15" y="45"/>
                  </a:lnTo>
                  <a:lnTo>
                    <a:pt x="15" y="45"/>
                  </a:lnTo>
                  <a:lnTo>
                    <a:pt x="15" y="56"/>
                  </a:lnTo>
                  <a:lnTo>
                    <a:pt x="15" y="53"/>
                  </a:lnTo>
                  <a:lnTo>
                    <a:pt x="15" y="40"/>
                  </a:lnTo>
                  <a:lnTo>
                    <a:pt x="15" y="59"/>
                  </a:lnTo>
                  <a:lnTo>
                    <a:pt x="15" y="57"/>
                  </a:lnTo>
                  <a:lnTo>
                    <a:pt x="17" y="61"/>
                  </a:lnTo>
                  <a:lnTo>
                    <a:pt x="17" y="32"/>
                  </a:lnTo>
                  <a:lnTo>
                    <a:pt x="17" y="53"/>
                  </a:lnTo>
                  <a:lnTo>
                    <a:pt x="17" y="55"/>
                  </a:lnTo>
                  <a:lnTo>
                    <a:pt x="17" y="59"/>
                  </a:lnTo>
                  <a:lnTo>
                    <a:pt x="17" y="30"/>
                  </a:lnTo>
                  <a:lnTo>
                    <a:pt x="17" y="34"/>
                  </a:lnTo>
                  <a:lnTo>
                    <a:pt x="17" y="32"/>
                  </a:lnTo>
                  <a:lnTo>
                    <a:pt x="17" y="44"/>
                  </a:lnTo>
                  <a:lnTo>
                    <a:pt x="17" y="31"/>
                  </a:lnTo>
                  <a:lnTo>
                    <a:pt x="17" y="36"/>
                  </a:lnTo>
                  <a:lnTo>
                    <a:pt x="17" y="35"/>
                  </a:lnTo>
                  <a:lnTo>
                    <a:pt x="17" y="10"/>
                  </a:lnTo>
                  <a:lnTo>
                    <a:pt x="17" y="32"/>
                  </a:lnTo>
                  <a:lnTo>
                    <a:pt x="18" y="39"/>
                  </a:lnTo>
                  <a:lnTo>
                    <a:pt x="18" y="47"/>
                  </a:lnTo>
                  <a:lnTo>
                    <a:pt x="18" y="26"/>
                  </a:lnTo>
                  <a:lnTo>
                    <a:pt x="18" y="38"/>
                  </a:lnTo>
                  <a:lnTo>
                    <a:pt x="18" y="35"/>
                  </a:lnTo>
                  <a:lnTo>
                    <a:pt x="18" y="55"/>
                  </a:lnTo>
                  <a:lnTo>
                    <a:pt x="18" y="52"/>
                  </a:lnTo>
                  <a:lnTo>
                    <a:pt x="18" y="51"/>
                  </a:lnTo>
                  <a:lnTo>
                    <a:pt x="18" y="55"/>
                  </a:lnTo>
                  <a:lnTo>
                    <a:pt x="18" y="28"/>
                  </a:lnTo>
                  <a:lnTo>
                    <a:pt x="18" y="53"/>
                  </a:lnTo>
                  <a:lnTo>
                    <a:pt x="18" y="59"/>
                  </a:lnTo>
                  <a:lnTo>
                    <a:pt x="18" y="62"/>
                  </a:lnTo>
                  <a:lnTo>
                    <a:pt x="18" y="35"/>
                  </a:lnTo>
                  <a:lnTo>
                    <a:pt x="18" y="45"/>
                  </a:lnTo>
                  <a:lnTo>
                    <a:pt x="19" y="42"/>
                  </a:lnTo>
                  <a:lnTo>
                    <a:pt x="19" y="53"/>
                  </a:lnTo>
                  <a:lnTo>
                    <a:pt x="19" y="35"/>
                  </a:lnTo>
                  <a:lnTo>
                    <a:pt x="19" y="24"/>
                  </a:lnTo>
                  <a:lnTo>
                    <a:pt x="19" y="62"/>
                  </a:lnTo>
                  <a:lnTo>
                    <a:pt x="19" y="59"/>
                  </a:lnTo>
                  <a:lnTo>
                    <a:pt x="19" y="61"/>
                  </a:lnTo>
                  <a:lnTo>
                    <a:pt x="19" y="39"/>
                  </a:lnTo>
                  <a:lnTo>
                    <a:pt x="19" y="57"/>
                  </a:lnTo>
                  <a:lnTo>
                    <a:pt x="21" y="59"/>
                  </a:lnTo>
                  <a:lnTo>
                    <a:pt x="21" y="66"/>
                  </a:lnTo>
                  <a:lnTo>
                    <a:pt x="21" y="40"/>
                  </a:lnTo>
                  <a:lnTo>
                    <a:pt x="21" y="47"/>
                  </a:lnTo>
                  <a:lnTo>
                    <a:pt x="21" y="47"/>
                  </a:lnTo>
                  <a:lnTo>
                    <a:pt x="21" y="68"/>
                  </a:lnTo>
                  <a:lnTo>
                    <a:pt x="21" y="62"/>
                  </a:lnTo>
                  <a:lnTo>
                    <a:pt x="21" y="62"/>
                  </a:lnTo>
                  <a:lnTo>
                    <a:pt x="21" y="69"/>
                  </a:lnTo>
                  <a:lnTo>
                    <a:pt x="21" y="47"/>
                  </a:lnTo>
                  <a:lnTo>
                    <a:pt x="21" y="66"/>
                  </a:lnTo>
                  <a:lnTo>
                    <a:pt x="21" y="66"/>
                  </a:lnTo>
                  <a:lnTo>
                    <a:pt x="21" y="68"/>
                  </a:lnTo>
                  <a:lnTo>
                    <a:pt x="21" y="40"/>
                  </a:lnTo>
                  <a:lnTo>
                    <a:pt x="21" y="53"/>
                  </a:lnTo>
                  <a:lnTo>
                    <a:pt x="22" y="56"/>
                  </a:lnTo>
                  <a:lnTo>
                    <a:pt x="22" y="62"/>
                  </a:lnTo>
                  <a:lnTo>
                    <a:pt x="22" y="53"/>
                  </a:lnTo>
                  <a:lnTo>
                    <a:pt x="22" y="59"/>
                  </a:lnTo>
                  <a:lnTo>
                    <a:pt x="22" y="56"/>
                  </a:lnTo>
                  <a:lnTo>
                    <a:pt x="22" y="65"/>
                  </a:lnTo>
                  <a:lnTo>
                    <a:pt x="22" y="43"/>
                  </a:lnTo>
                  <a:lnTo>
                    <a:pt x="22" y="61"/>
                  </a:lnTo>
                  <a:lnTo>
                    <a:pt x="22" y="60"/>
                  </a:lnTo>
                  <a:lnTo>
                    <a:pt x="22" y="62"/>
                  </a:lnTo>
                  <a:lnTo>
                    <a:pt x="22" y="40"/>
                  </a:lnTo>
                  <a:lnTo>
                    <a:pt x="22" y="55"/>
                  </a:lnTo>
                  <a:lnTo>
                    <a:pt x="22" y="57"/>
                  </a:lnTo>
                  <a:lnTo>
                    <a:pt x="22" y="61"/>
                  </a:lnTo>
                  <a:lnTo>
                    <a:pt x="22" y="34"/>
                  </a:lnTo>
                  <a:lnTo>
                    <a:pt x="22" y="39"/>
                  </a:lnTo>
                  <a:lnTo>
                    <a:pt x="23" y="39"/>
                  </a:lnTo>
                  <a:lnTo>
                    <a:pt x="23" y="45"/>
                  </a:lnTo>
                  <a:lnTo>
                    <a:pt x="23" y="34"/>
                  </a:lnTo>
                  <a:lnTo>
                    <a:pt x="23" y="35"/>
                  </a:lnTo>
                  <a:lnTo>
                    <a:pt x="23" y="10"/>
                  </a:lnTo>
                  <a:lnTo>
                    <a:pt x="23" y="35"/>
                  </a:lnTo>
                  <a:lnTo>
                    <a:pt x="23" y="36"/>
                  </a:lnTo>
                  <a:lnTo>
                    <a:pt x="23" y="47"/>
                  </a:lnTo>
                  <a:lnTo>
                    <a:pt x="23" y="24"/>
                  </a:lnTo>
                  <a:lnTo>
                    <a:pt x="23" y="30"/>
                  </a:lnTo>
                  <a:lnTo>
                    <a:pt x="24" y="28"/>
                  </a:lnTo>
                  <a:lnTo>
                    <a:pt x="24" y="34"/>
                  </a:lnTo>
                  <a:lnTo>
                    <a:pt x="24" y="21"/>
                  </a:lnTo>
                  <a:lnTo>
                    <a:pt x="24" y="23"/>
                  </a:lnTo>
                  <a:lnTo>
                    <a:pt x="24" y="22"/>
                  </a:lnTo>
                  <a:lnTo>
                    <a:pt x="24" y="0"/>
                  </a:lnTo>
                  <a:lnTo>
                    <a:pt x="24" y="24"/>
                  </a:lnTo>
                  <a:lnTo>
                    <a:pt x="24" y="24"/>
                  </a:lnTo>
                  <a:lnTo>
                    <a:pt x="24" y="27"/>
                  </a:lnTo>
                  <a:lnTo>
                    <a:pt x="24" y="6"/>
                  </a:lnTo>
                  <a:lnTo>
                    <a:pt x="24" y="17"/>
                  </a:lnTo>
                  <a:lnTo>
                    <a:pt x="24" y="17"/>
                  </a:lnTo>
                  <a:lnTo>
                    <a:pt x="24" y="30"/>
                  </a:lnTo>
                  <a:lnTo>
                    <a:pt x="24" y="19"/>
                  </a:lnTo>
                  <a:lnTo>
                    <a:pt x="26" y="1"/>
                  </a:lnTo>
                  <a:lnTo>
                    <a:pt x="26" y="24"/>
                  </a:lnTo>
                  <a:lnTo>
                    <a:pt x="26" y="22"/>
                  </a:lnTo>
                  <a:lnTo>
                    <a:pt x="26" y="23"/>
                  </a:lnTo>
                  <a:lnTo>
                    <a:pt x="26" y="0"/>
                  </a:lnTo>
                  <a:lnTo>
                    <a:pt x="26" y="22"/>
                  </a:lnTo>
                  <a:lnTo>
                    <a:pt x="26" y="23"/>
                  </a:lnTo>
                  <a:lnTo>
                    <a:pt x="26" y="35"/>
                  </a:lnTo>
                  <a:lnTo>
                    <a:pt x="26" y="18"/>
                  </a:lnTo>
                  <a:lnTo>
                    <a:pt x="26" y="21"/>
                  </a:lnTo>
                  <a:lnTo>
                    <a:pt x="26" y="27"/>
                  </a:lnTo>
                  <a:lnTo>
                    <a:pt x="26" y="48"/>
                  </a:lnTo>
                  <a:lnTo>
                    <a:pt x="26" y="44"/>
                  </a:lnTo>
                  <a:lnTo>
                    <a:pt x="27" y="48"/>
                  </a:lnTo>
                  <a:lnTo>
                    <a:pt x="27" y="30"/>
                  </a:lnTo>
                  <a:lnTo>
                    <a:pt x="27" y="44"/>
                  </a:lnTo>
                  <a:lnTo>
                    <a:pt x="27" y="43"/>
                  </a:lnTo>
                  <a:lnTo>
                    <a:pt x="27" y="18"/>
                  </a:lnTo>
                  <a:lnTo>
                    <a:pt x="27" y="27"/>
                  </a:lnTo>
                  <a:lnTo>
                    <a:pt x="27" y="28"/>
                  </a:lnTo>
                  <a:lnTo>
                    <a:pt x="27" y="48"/>
                  </a:lnTo>
                  <a:lnTo>
                    <a:pt x="27" y="42"/>
                  </a:lnTo>
                  <a:lnTo>
                    <a:pt x="28" y="45"/>
                  </a:lnTo>
                  <a:lnTo>
                    <a:pt x="28" y="53"/>
                  </a:lnTo>
                  <a:lnTo>
                    <a:pt x="28" y="30"/>
                  </a:lnTo>
                  <a:lnTo>
                    <a:pt x="28" y="51"/>
                  </a:lnTo>
                  <a:lnTo>
                    <a:pt x="28" y="55"/>
                  </a:lnTo>
                  <a:lnTo>
                    <a:pt x="28" y="21"/>
                  </a:lnTo>
                  <a:lnTo>
                    <a:pt x="28" y="34"/>
                  </a:lnTo>
                  <a:lnTo>
                    <a:pt x="28" y="31"/>
                  </a:lnTo>
                  <a:lnTo>
                    <a:pt x="28" y="45"/>
                  </a:lnTo>
                  <a:lnTo>
                    <a:pt x="28" y="26"/>
                  </a:lnTo>
                  <a:lnTo>
                    <a:pt x="28" y="30"/>
                  </a:lnTo>
                  <a:lnTo>
                    <a:pt x="28" y="30"/>
                  </a:lnTo>
                  <a:lnTo>
                    <a:pt x="28" y="51"/>
                  </a:lnTo>
                  <a:lnTo>
                    <a:pt x="28" y="47"/>
                  </a:lnTo>
                  <a:lnTo>
                    <a:pt x="30" y="51"/>
                  </a:lnTo>
                  <a:lnTo>
                    <a:pt x="30" y="19"/>
                  </a:lnTo>
                  <a:lnTo>
                    <a:pt x="30" y="30"/>
                  </a:lnTo>
                  <a:lnTo>
                    <a:pt x="30" y="35"/>
                  </a:lnTo>
                  <a:lnTo>
                    <a:pt x="30" y="39"/>
                  </a:lnTo>
                  <a:lnTo>
                    <a:pt x="30" y="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72" name="Freeform 45"/>
            <p:cNvSpPr>
              <a:spLocks/>
            </p:cNvSpPr>
            <p:nvPr/>
          </p:nvSpPr>
          <p:spPr bwMode="auto">
            <a:xfrm>
              <a:off x="5521326" y="4719638"/>
              <a:ext cx="46038" cy="163513"/>
            </a:xfrm>
            <a:custGeom>
              <a:avLst/>
              <a:gdLst>
                <a:gd name="T0" fmla="*/ 0 w 29"/>
                <a:gd name="T1" fmla="*/ 92 h 103"/>
                <a:gd name="T2" fmla="*/ 0 w 29"/>
                <a:gd name="T3" fmla="*/ 82 h 103"/>
                <a:gd name="T4" fmla="*/ 1 w 29"/>
                <a:gd name="T5" fmla="*/ 72 h 103"/>
                <a:gd name="T6" fmla="*/ 1 w 29"/>
                <a:gd name="T7" fmla="*/ 81 h 103"/>
                <a:gd name="T8" fmla="*/ 1 w 29"/>
                <a:gd name="T9" fmla="*/ 88 h 103"/>
                <a:gd name="T10" fmla="*/ 2 w 29"/>
                <a:gd name="T11" fmla="*/ 93 h 103"/>
                <a:gd name="T12" fmla="*/ 2 w 29"/>
                <a:gd name="T13" fmla="*/ 101 h 103"/>
                <a:gd name="T14" fmla="*/ 4 w 29"/>
                <a:gd name="T15" fmla="*/ 94 h 103"/>
                <a:gd name="T16" fmla="*/ 4 w 29"/>
                <a:gd name="T17" fmla="*/ 92 h 103"/>
                <a:gd name="T18" fmla="*/ 4 w 29"/>
                <a:gd name="T19" fmla="*/ 88 h 103"/>
                <a:gd name="T20" fmla="*/ 5 w 29"/>
                <a:gd name="T21" fmla="*/ 97 h 103"/>
                <a:gd name="T22" fmla="*/ 5 w 29"/>
                <a:gd name="T23" fmla="*/ 74 h 103"/>
                <a:gd name="T24" fmla="*/ 5 w 29"/>
                <a:gd name="T25" fmla="*/ 92 h 103"/>
                <a:gd name="T26" fmla="*/ 6 w 29"/>
                <a:gd name="T27" fmla="*/ 77 h 103"/>
                <a:gd name="T28" fmla="*/ 6 w 29"/>
                <a:gd name="T29" fmla="*/ 89 h 103"/>
                <a:gd name="T30" fmla="*/ 6 w 29"/>
                <a:gd name="T31" fmla="*/ 64 h 103"/>
                <a:gd name="T32" fmla="*/ 8 w 29"/>
                <a:gd name="T33" fmla="*/ 80 h 103"/>
                <a:gd name="T34" fmla="*/ 8 w 29"/>
                <a:gd name="T35" fmla="*/ 68 h 103"/>
                <a:gd name="T36" fmla="*/ 8 w 29"/>
                <a:gd name="T37" fmla="*/ 80 h 103"/>
                <a:gd name="T38" fmla="*/ 9 w 29"/>
                <a:gd name="T39" fmla="*/ 68 h 103"/>
                <a:gd name="T40" fmla="*/ 9 w 29"/>
                <a:gd name="T41" fmla="*/ 77 h 103"/>
                <a:gd name="T42" fmla="*/ 10 w 29"/>
                <a:gd name="T43" fmla="*/ 95 h 103"/>
                <a:gd name="T44" fmla="*/ 10 w 29"/>
                <a:gd name="T45" fmla="*/ 71 h 103"/>
                <a:gd name="T46" fmla="*/ 10 w 29"/>
                <a:gd name="T47" fmla="*/ 73 h 103"/>
                <a:gd name="T48" fmla="*/ 12 w 29"/>
                <a:gd name="T49" fmla="*/ 89 h 103"/>
                <a:gd name="T50" fmla="*/ 12 w 29"/>
                <a:gd name="T51" fmla="*/ 98 h 103"/>
                <a:gd name="T52" fmla="*/ 12 w 29"/>
                <a:gd name="T53" fmla="*/ 72 h 103"/>
                <a:gd name="T54" fmla="*/ 13 w 29"/>
                <a:gd name="T55" fmla="*/ 60 h 103"/>
                <a:gd name="T56" fmla="*/ 13 w 29"/>
                <a:gd name="T57" fmla="*/ 67 h 103"/>
                <a:gd name="T58" fmla="*/ 14 w 29"/>
                <a:gd name="T59" fmla="*/ 84 h 103"/>
                <a:gd name="T60" fmla="*/ 14 w 29"/>
                <a:gd name="T61" fmla="*/ 80 h 103"/>
                <a:gd name="T62" fmla="*/ 14 w 29"/>
                <a:gd name="T63" fmla="*/ 42 h 103"/>
                <a:gd name="T64" fmla="*/ 16 w 29"/>
                <a:gd name="T65" fmla="*/ 56 h 103"/>
                <a:gd name="T66" fmla="*/ 16 w 29"/>
                <a:gd name="T67" fmla="*/ 65 h 103"/>
                <a:gd name="T68" fmla="*/ 16 w 29"/>
                <a:gd name="T69" fmla="*/ 44 h 103"/>
                <a:gd name="T70" fmla="*/ 17 w 29"/>
                <a:gd name="T71" fmla="*/ 74 h 103"/>
                <a:gd name="T72" fmla="*/ 17 w 29"/>
                <a:gd name="T73" fmla="*/ 90 h 103"/>
                <a:gd name="T74" fmla="*/ 18 w 29"/>
                <a:gd name="T75" fmla="*/ 94 h 103"/>
                <a:gd name="T76" fmla="*/ 18 w 29"/>
                <a:gd name="T77" fmla="*/ 103 h 103"/>
                <a:gd name="T78" fmla="*/ 18 w 29"/>
                <a:gd name="T79" fmla="*/ 78 h 103"/>
                <a:gd name="T80" fmla="*/ 19 w 29"/>
                <a:gd name="T81" fmla="*/ 59 h 103"/>
                <a:gd name="T82" fmla="*/ 19 w 29"/>
                <a:gd name="T83" fmla="*/ 55 h 103"/>
                <a:gd name="T84" fmla="*/ 21 w 29"/>
                <a:gd name="T85" fmla="*/ 74 h 103"/>
                <a:gd name="T86" fmla="*/ 21 w 29"/>
                <a:gd name="T87" fmla="*/ 48 h 103"/>
                <a:gd name="T88" fmla="*/ 21 w 29"/>
                <a:gd name="T89" fmla="*/ 18 h 103"/>
                <a:gd name="T90" fmla="*/ 22 w 29"/>
                <a:gd name="T91" fmla="*/ 16 h 103"/>
                <a:gd name="T92" fmla="*/ 22 w 29"/>
                <a:gd name="T93" fmla="*/ 17 h 103"/>
                <a:gd name="T94" fmla="*/ 22 w 29"/>
                <a:gd name="T95" fmla="*/ 61 h 103"/>
                <a:gd name="T96" fmla="*/ 23 w 29"/>
                <a:gd name="T97" fmla="*/ 84 h 103"/>
                <a:gd name="T98" fmla="*/ 23 w 29"/>
                <a:gd name="T99" fmla="*/ 61 h 103"/>
                <a:gd name="T100" fmla="*/ 25 w 29"/>
                <a:gd name="T101" fmla="*/ 14 h 103"/>
                <a:gd name="T102" fmla="*/ 25 w 29"/>
                <a:gd name="T103" fmla="*/ 29 h 103"/>
                <a:gd name="T104" fmla="*/ 25 w 29"/>
                <a:gd name="T105" fmla="*/ 14 h 103"/>
                <a:gd name="T106" fmla="*/ 26 w 29"/>
                <a:gd name="T107" fmla="*/ 27 h 103"/>
                <a:gd name="T108" fmla="*/ 26 w 29"/>
                <a:gd name="T109" fmla="*/ 73 h 103"/>
                <a:gd name="T110" fmla="*/ 26 w 29"/>
                <a:gd name="T111" fmla="*/ 101 h 103"/>
                <a:gd name="T112" fmla="*/ 27 w 29"/>
                <a:gd name="T113" fmla="*/ 92 h 103"/>
                <a:gd name="T114" fmla="*/ 27 w 29"/>
                <a:gd name="T115" fmla="*/ 101 h 103"/>
                <a:gd name="T116" fmla="*/ 29 w 29"/>
                <a:gd name="T117" fmla="*/ 63 h 103"/>
                <a:gd name="T118" fmla="*/ 29 w 29"/>
                <a:gd name="T119" fmla="*/ 7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103">
                  <a:moveTo>
                    <a:pt x="0" y="85"/>
                  </a:moveTo>
                  <a:lnTo>
                    <a:pt x="0" y="68"/>
                  </a:lnTo>
                  <a:lnTo>
                    <a:pt x="0" y="85"/>
                  </a:lnTo>
                  <a:lnTo>
                    <a:pt x="0" y="84"/>
                  </a:lnTo>
                  <a:lnTo>
                    <a:pt x="0" y="92"/>
                  </a:lnTo>
                  <a:lnTo>
                    <a:pt x="0" y="63"/>
                  </a:lnTo>
                  <a:lnTo>
                    <a:pt x="0" y="82"/>
                  </a:lnTo>
                  <a:lnTo>
                    <a:pt x="0" y="84"/>
                  </a:lnTo>
                  <a:lnTo>
                    <a:pt x="0" y="89"/>
                  </a:lnTo>
                  <a:lnTo>
                    <a:pt x="0" y="82"/>
                  </a:lnTo>
                  <a:lnTo>
                    <a:pt x="0" y="88"/>
                  </a:lnTo>
                  <a:lnTo>
                    <a:pt x="0" y="85"/>
                  </a:lnTo>
                  <a:lnTo>
                    <a:pt x="0" y="69"/>
                  </a:lnTo>
                  <a:lnTo>
                    <a:pt x="0" y="77"/>
                  </a:lnTo>
                  <a:lnTo>
                    <a:pt x="1" y="72"/>
                  </a:lnTo>
                  <a:lnTo>
                    <a:pt x="1" y="72"/>
                  </a:lnTo>
                  <a:lnTo>
                    <a:pt x="1" y="48"/>
                  </a:lnTo>
                  <a:lnTo>
                    <a:pt x="1" y="72"/>
                  </a:lnTo>
                  <a:lnTo>
                    <a:pt x="1" y="72"/>
                  </a:lnTo>
                  <a:lnTo>
                    <a:pt x="1" y="81"/>
                  </a:lnTo>
                  <a:lnTo>
                    <a:pt x="1" y="61"/>
                  </a:lnTo>
                  <a:lnTo>
                    <a:pt x="1" y="69"/>
                  </a:lnTo>
                  <a:lnTo>
                    <a:pt x="1" y="72"/>
                  </a:lnTo>
                  <a:lnTo>
                    <a:pt x="1" y="94"/>
                  </a:lnTo>
                  <a:lnTo>
                    <a:pt x="1" y="88"/>
                  </a:lnTo>
                  <a:lnTo>
                    <a:pt x="1" y="92"/>
                  </a:lnTo>
                  <a:lnTo>
                    <a:pt x="1" y="95"/>
                  </a:lnTo>
                  <a:lnTo>
                    <a:pt x="1" y="69"/>
                  </a:lnTo>
                  <a:lnTo>
                    <a:pt x="1" y="94"/>
                  </a:lnTo>
                  <a:lnTo>
                    <a:pt x="2" y="93"/>
                  </a:lnTo>
                  <a:lnTo>
                    <a:pt x="2" y="97"/>
                  </a:lnTo>
                  <a:lnTo>
                    <a:pt x="2" y="74"/>
                  </a:lnTo>
                  <a:lnTo>
                    <a:pt x="2" y="84"/>
                  </a:lnTo>
                  <a:lnTo>
                    <a:pt x="2" y="84"/>
                  </a:lnTo>
                  <a:lnTo>
                    <a:pt x="2" y="101"/>
                  </a:lnTo>
                  <a:lnTo>
                    <a:pt x="2" y="97"/>
                  </a:lnTo>
                  <a:lnTo>
                    <a:pt x="2" y="97"/>
                  </a:lnTo>
                  <a:lnTo>
                    <a:pt x="2" y="71"/>
                  </a:lnTo>
                  <a:lnTo>
                    <a:pt x="2" y="98"/>
                  </a:lnTo>
                  <a:lnTo>
                    <a:pt x="4" y="94"/>
                  </a:lnTo>
                  <a:lnTo>
                    <a:pt x="4" y="97"/>
                  </a:lnTo>
                  <a:lnTo>
                    <a:pt x="4" y="80"/>
                  </a:lnTo>
                  <a:lnTo>
                    <a:pt x="4" y="85"/>
                  </a:lnTo>
                  <a:lnTo>
                    <a:pt x="4" y="82"/>
                  </a:lnTo>
                  <a:lnTo>
                    <a:pt x="4" y="92"/>
                  </a:lnTo>
                  <a:lnTo>
                    <a:pt x="4" y="81"/>
                  </a:lnTo>
                  <a:lnTo>
                    <a:pt x="4" y="67"/>
                  </a:lnTo>
                  <a:lnTo>
                    <a:pt x="4" y="89"/>
                  </a:lnTo>
                  <a:lnTo>
                    <a:pt x="4" y="56"/>
                  </a:lnTo>
                  <a:lnTo>
                    <a:pt x="4" y="88"/>
                  </a:lnTo>
                  <a:lnTo>
                    <a:pt x="4" y="90"/>
                  </a:lnTo>
                  <a:lnTo>
                    <a:pt x="4" y="67"/>
                  </a:lnTo>
                  <a:lnTo>
                    <a:pt x="4" y="89"/>
                  </a:lnTo>
                  <a:lnTo>
                    <a:pt x="5" y="92"/>
                  </a:lnTo>
                  <a:lnTo>
                    <a:pt x="5" y="97"/>
                  </a:lnTo>
                  <a:lnTo>
                    <a:pt x="5" y="71"/>
                  </a:lnTo>
                  <a:lnTo>
                    <a:pt x="5" y="77"/>
                  </a:lnTo>
                  <a:lnTo>
                    <a:pt x="5" y="77"/>
                  </a:lnTo>
                  <a:lnTo>
                    <a:pt x="5" y="94"/>
                  </a:lnTo>
                  <a:lnTo>
                    <a:pt x="5" y="74"/>
                  </a:lnTo>
                  <a:lnTo>
                    <a:pt x="5" y="92"/>
                  </a:lnTo>
                  <a:lnTo>
                    <a:pt x="5" y="93"/>
                  </a:lnTo>
                  <a:lnTo>
                    <a:pt x="5" y="97"/>
                  </a:lnTo>
                  <a:lnTo>
                    <a:pt x="5" y="80"/>
                  </a:lnTo>
                  <a:lnTo>
                    <a:pt x="5" y="92"/>
                  </a:lnTo>
                  <a:lnTo>
                    <a:pt x="5" y="88"/>
                  </a:lnTo>
                  <a:lnTo>
                    <a:pt x="5" y="92"/>
                  </a:lnTo>
                  <a:lnTo>
                    <a:pt x="5" y="59"/>
                  </a:lnTo>
                  <a:lnTo>
                    <a:pt x="5" y="74"/>
                  </a:lnTo>
                  <a:lnTo>
                    <a:pt x="6" y="77"/>
                  </a:lnTo>
                  <a:lnTo>
                    <a:pt x="6" y="88"/>
                  </a:lnTo>
                  <a:lnTo>
                    <a:pt x="6" y="72"/>
                  </a:lnTo>
                  <a:lnTo>
                    <a:pt x="6" y="80"/>
                  </a:lnTo>
                  <a:lnTo>
                    <a:pt x="6" y="77"/>
                  </a:lnTo>
                  <a:lnTo>
                    <a:pt x="6" y="89"/>
                  </a:lnTo>
                  <a:lnTo>
                    <a:pt x="6" y="67"/>
                  </a:lnTo>
                  <a:lnTo>
                    <a:pt x="6" y="82"/>
                  </a:lnTo>
                  <a:lnTo>
                    <a:pt x="6" y="84"/>
                  </a:lnTo>
                  <a:lnTo>
                    <a:pt x="6" y="88"/>
                  </a:lnTo>
                  <a:lnTo>
                    <a:pt x="6" y="64"/>
                  </a:lnTo>
                  <a:lnTo>
                    <a:pt x="6" y="80"/>
                  </a:lnTo>
                  <a:lnTo>
                    <a:pt x="8" y="78"/>
                  </a:lnTo>
                  <a:lnTo>
                    <a:pt x="8" y="97"/>
                  </a:lnTo>
                  <a:lnTo>
                    <a:pt x="8" y="74"/>
                  </a:lnTo>
                  <a:lnTo>
                    <a:pt x="8" y="80"/>
                  </a:lnTo>
                  <a:lnTo>
                    <a:pt x="8" y="80"/>
                  </a:lnTo>
                  <a:lnTo>
                    <a:pt x="8" y="95"/>
                  </a:lnTo>
                  <a:lnTo>
                    <a:pt x="8" y="95"/>
                  </a:lnTo>
                  <a:lnTo>
                    <a:pt x="8" y="95"/>
                  </a:lnTo>
                  <a:lnTo>
                    <a:pt x="8" y="68"/>
                  </a:lnTo>
                  <a:lnTo>
                    <a:pt x="8" y="93"/>
                  </a:lnTo>
                  <a:lnTo>
                    <a:pt x="8" y="93"/>
                  </a:lnTo>
                  <a:lnTo>
                    <a:pt x="8" y="97"/>
                  </a:lnTo>
                  <a:lnTo>
                    <a:pt x="8" y="72"/>
                  </a:lnTo>
                  <a:lnTo>
                    <a:pt x="8" y="80"/>
                  </a:lnTo>
                  <a:lnTo>
                    <a:pt x="9" y="82"/>
                  </a:lnTo>
                  <a:lnTo>
                    <a:pt x="9" y="98"/>
                  </a:lnTo>
                  <a:lnTo>
                    <a:pt x="9" y="92"/>
                  </a:lnTo>
                  <a:lnTo>
                    <a:pt x="9" y="97"/>
                  </a:lnTo>
                  <a:lnTo>
                    <a:pt x="9" y="68"/>
                  </a:lnTo>
                  <a:lnTo>
                    <a:pt x="9" y="88"/>
                  </a:lnTo>
                  <a:lnTo>
                    <a:pt x="9" y="90"/>
                  </a:lnTo>
                  <a:lnTo>
                    <a:pt x="9" y="68"/>
                  </a:lnTo>
                  <a:lnTo>
                    <a:pt x="9" y="78"/>
                  </a:lnTo>
                  <a:lnTo>
                    <a:pt x="9" y="77"/>
                  </a:lnTo>
                  <a:lnTo>
                    <a:pt x="9" y="95"/>
                  </a:lnTo>
                  <a:lnTo>
                    <a:pt x="9" y="77"/>
                  </a:lnTo>
                  <a:lnTo>
                    <a:pt x="9" y="89"/>
                  </a:lnTo>
                  <a:lnTo>
                    <a:pt x="10" y="89"/>
                  </a:lnTo>
                  <a:lnTo>
                    <a:pt x="10" y="95"/>
                  </a:lnTo>
                  <a:lnTo>
                    <a:pt x="10" y="68"/>
                  </a:lnTo>
                  <a:lnTo>
                    <a:pt x="10" y="94"/>
                  </a:lnTo>
                  <a:lnTo>
                    <a:pt x="10" y="95"/>
                  </a:lnTo>
                  <a:lnTo>
                    <a:pt x="10" y="98"/>
                  </a:lnTo>
                  <a:lnTo>
                    <a:pt x="10" y="71"/>
                  </a:lnTo>
                  <a:lnTo>
                    <a:pt x="10" y="80"/>
                  </a:lnTo>
                  <a:lnTo>
                    <a:pt x="10" y="80"/>
                  </a:lnTo>
                  <a:lnTo>
                    <a:pt x="10" y="86"/>
                  </a:lnTo>
                  <a:lnTo>
                    <a:pt x="10" y="69"/>
                  </a:lnTo>
                  <a:lnTo>
                    <a:pt x="10" y="73"/>
                  </a:lnTo>
                  <a:lnTo>
                    <a:pt x="12" y="78"/>
                  </a:lnTo>
                  <a:lnTo>
                    <a:pt x="12" y="92"/>
                  </a:lnTo>
                  <a:lnTo>
                    <a:pt x="12" y="77"/>
                  </a:lnTo>
                  <a:lnTo>
                    <a:pt x="12" y="89"/>
                  </a:lnTo>
                  <a:lnTo>
                    <a:pt x="12" y="89"/>
                  </a:lnTo>
                  <a:lnTo>
                    <a:pt x="12" y="95"/>
                  </a:lnTo>
                  <a:lnTo>
                    <a:pt x="12" y="77"/>
                  </a:lnTo>
                  <a:lnTo>
                    <a:pt x="12" y="94"/>
                  </a:lnTo>
                  <a:lnTo>
                    <a:pt x="12" y="94"/>
                  </a:lnTo>
                  <a:lnTo>
                    <a:pt x="12" y="98"/>
                  </a:lnTo>
                  <a:lnTo>
                    <a:pt x="12" y="68"/>
                  </a:lnTo>
                  <a:lnTo>
                    <a:pt x="12" y="78"/>
                  </a:lnTo>
                  <a:lnTo>
                    <a:pt x="12" y="80"/>
                  </a:lnTo>
                  <a:lnTo>
                    <a:pt x="12" y="85"/>
                  </a:lnTo>
                  <a:lnTo>
                    <a:pt x="12" y="72"/>
                  </a:lnTo>
                  <a:lnTo>
                    <a:pt x="13" y="71"/>
                  </a:lnTo>
                  <a:lnTo>
                    <a:pt x="13" y="72"/>
                  </a:lnTo>
                  <a:lnTo>
                    <a:pt x="13" y="55"/>
                  </a:lnTo>
                  <a:lnTo>
                    <a:pt x="13" y="60"/>
                  </a:lnTo>
                  <a:lnTo>
                    <a:pt x="13" y="60"/>
                  </a:lnTo>
                  <a:lnTo>
                    <a:pt x="13" y="60"/>
                  </a:lnTo>
                  <a:lnTo>
                    <a:pt x="13" y="34"/>
                  </a:lnTo>
                  <a:lnTo>
                    <a:pt x="13" y="50"/>
                  </a:lnTo>
                  <a:lnTo>
                    <a:pt x="13" y="48"/>
                  </a:lnTo>
                  <a:lnTo>
                    <a:pt x="13" y="67"/>
                  </a:lnTo>
                  <a:lnTo>
                    <a:pt x="13" y="47"/>
                  </a:lnTo>
                  <a:lnTo>
                    <a:pt x="13" y="51"/>
                  </a:lnTo>
                  <a:lnTo>
                    <a:pt x="13" y="84"/>
                  </a:lnTo>
                  <a:lnTo>
                    <a:pt x="13" y="82"/>
                  </a:lnTo>
                  <a:lnTo>
                    <a:pt x="14" y="84"/>
                  </a:lnTo>
                  <a:lnTo>
                    <a:pt x="14" y="86"/>
                  </a:lnTo>
                  <a:lnTo>
                    <a:pt x="14" y="63"/>
                  </a:lnTo>
                  <a:lnTo>
                    <a:pt x="14" y="72"/>
                  </a:lnTo>
                  <a:lnTo>
                    <a:pt x="14" y="72"/>
                  </a:lnTo>
                  <a:lnTo>
                    <a:pt x="14" y="80"/>
                  </a:lnTo>
                  <a:lnTo>
                    <a:pt x="14" y="38"/>
                  </a:lnTo>
                  <a:lnTo>
                    <a:pt x="14" y="47"/>
                  </a:lnTo>
                  <a:lnTo>
                    <a:pt x="14" y="46"/>
                  </a:lnTo>
                  <a:lnTo>
                    <a:pt x="14" y="52"/>
                  </a:lnTo>
                  <a:lnTo>
                    <a:pt x="14" y="42"/>
                  </a:lnTo>
                  <a:lnTo>
                    <a:pt x="14" y="50"/>
                  </a:lnTo>
                  <a:lnTo>
                    <a:pt x="16" y="47"/>
                  </a:lnTo>
                  <a:lnTo>
                    <a:pt x="16" y="30"/>
                  </a:lnTo>
                  <a:lnTo>
                    <a:pt x="16" y="55"/>
                  </a:lnTo>
                  <a:lnTo>
                    <a:pt x="16" y="56"/>
                  </a:lnTo>
                  <a:lnTo>
                    <a:pt x="16" y="61"/>
                  </a:lnTo>
                  <a:lnTo>
                    <a:pt x="16" y="37"/>
                  </a:lnTo>
                  <a:lnTo>
                    <a:pt x="16" y="44"/>
                  </a:lnTo>
                  <a:lnTo>
                    <a:pt x="16" y="51"/>
                  </a:lnTo>
                  <a:lnTo>
                    <a:pt x="16" y="65"/>
                  </a:lnTo>
                  <a:lnTo>
                    <a:pt x="16" y="48"/>
                  </a:lnTo>
                  <a:lnTo>
                    <a:pt x="16" y="61"/>
                  </a:lnTo>
                  <a:lnTo>
                    <a:pt x="16" y="61"/>
                  </a:lnTo>
                  <a:lnTo>
                    <a:pt x="16" y="39"/>
                  </a:lnTo>
                  <a:lnTo>
                    <a:pt x="16" y="44"/>
                  </a:lnTo>
                  <a:lnTo>
                    <a:pt x="17" y="46"/>
                  </a:lnTo>
                  <a:lnTo>
                    <a:pt x="17" y="31"/>
                  </a:lnTo>
                  <a:lnTo>
                    <a:pt x="17" y="54"/>
                  </a:lnTo>
                  <a:lnTo>
                    <a:pt x="17" y="60"/>
                  </a:lnTo>
                  <a:lnTo>
                    <a:pt x="17" y="74"/>
                  </a:lnTo>
                  <a:lnTo>
                    <a:pt x="17" y="56"/>
                  </a:lnTo>
                  <a:lnTo>
                    <a:pt x="17" y="63"/>
                  </a:lnTo>
                  <a:lnTo>
                    <a:pt x="17" y="64"/>
                  </a:lnTo>
                  <a:lnTo>
                    <a:pt x="17" y="94"/>
                  </a:lnTo>
                  <a:lnTo>
                    <a:pt x="17" y="90"/>
                  </a:lnTo>
                  <a:lnTo>
                    <a:pt x="17" y="90"/>
                  </a:lnTo>
                  <a:lnTo>
                    <a:pt x="17" y="95"/>
                  </a:lnTo>
                  <a:lnTo>
                    <a:pt x="17" y="77"/>
                  </a:lnTo>
                  <a:lnTo>
                    <a:pt x="17" y="92"/>
                  </a:lnTo>
                  <a:lnTo>
                    <a:pt x="18" y="94"/>
                  </a:lnTo>
                  <a:lnTo>
                    <a:pt x="18" y="101"/>
                  </a:lnTo>
                  <a:lnTo>
                    <a:pt x="18" y="74"/>
                  </a:lnTo>
                  <a:lnTo>
                    <a:pt x="18" y="85"/>
                  </a:lnTo>
                  <a:lnTo>
                    <a:pt x="18" y="89"/>
                  </a:lnTo>
                  <a:lnTo>
                    <a:pt x="18" y="103"/>
                  </a:lnTo>
                  <a:lnTo>
                    <a:pt x="18" y="88"/>
                  </a:lnTo>
                  <a:lnTo>
                    <a:pt x="18" y="98"/>
                  </a:lnTo>
                  <a:lnTo>
                    <a:pt x="18" y="92"/>
                  </a:lnTo>
                  <a:lnTo>
                    <a:pt x="18" y="73"/>
                  </a:lnTo>
                  <a:lnTo>
                    <a:pt x="18" y="78"/>
                  </a:lnTo>
                  <a:lnTo>
                    <a:pt x="18" y="76"/>
                  </a:lnTo>
                  <a:lnTo>
                    <a:pt x="18" y="80"/>
                  </a:lnTo>
                  <a:lnTo>
                    <a:pt x="18" y="46"/>
                  </a:lnTo>
                  <a:lnTo>
                    <a:pt x="18" y="59"/>
                  </a:lnTo>
                  <a:lnTo>
                    <a:pt x="19" y="59"/>
                  </a:lnTo>
                  <a:lnTo>
                    <a:pt x="19" y="72"/>
                  </a:lnTo>
                  <a:lnTo>
                    <a:pt x="19" y="65"/>
                  </a:lnTo>
                  <a:lnTo>
                    <a:pt x="19" y="56"/>
                  </a:lnTo>
                  <a:lnTo>
                    <a:pt x="19" y="77"/>
                  </a:lnTo>
                  <a:lnTo>
                    <a:pt x="19" y="55"/>
                  </a:lnTo>
                  <a:lnTo>
                    <a:pt x="19" y="73"/>
                  </a:lnTo>
                  <a:lnTo>
                    <a:pt x="19" y="80"/>
                  </a:lnTo>
                  <a:lnTo>
                    <a:pt x="19" y="55"/>
                  </a:lnTo>
                  <a:lnTo>
                    <a:pt x="19" y="72"/>
                  </a:lnTo>
                  <a:lnTo>
                    <a:pt x="21" y="74"/>
                  </a:lnTo>
                  <a:lnTo>
                    <a:pt x="21" y="77"/>
                  </a:lnTo>
                  <a:lnTo>
                    <a:pt x="21" y="37"/>
                  </a:lnTo>
                  <a:lnTo>
                    <a:pt x="21" y="40"/>
                  </a:lnTo>
                  <a:lnTo>
                    <a:pt x="21" y="38"/>
                  </a:lnTo>
                  <a:lnTo>
                    <a:pt x="21" y="48"/>
                  </a:lnTo>
                  <a:lnTo>
                    <a:pt x="21" y="37"/>
                  </a:lnTo>
                  <a:lnTo>
                    <a:pt x="21" y="39"/>
                  </a:lnTo>
                  <a:lnTo>
                    <a:pt x="21" y="38"/>
                  </a:lnTo>
                  <a:lnTo>
                    <a:pt x="21" y="4"/>
                  </a:lnTo>
                  <a:lnTo>
                    <a:pt x="21" y="18"/>
                  </a:lnTo>
                  <a:lnTo>
                    <a:pt x="21" y="19"/>
                  </a:lnTo>
                  <a:lnTo>
                    <a:pt x="21" y="27"/>
                  </a:lnTo>
                  <a:lnTo>
                    <a:pt x="21" y="5"/>
                  </a:lnTo>
                  <a:lnTo>
                    <a:pt x="21" y="14"/>
                  </a:lnTo>
                  <a:lnTo>
                    <a:pt x="22" y="16"/>
                  </a:lnTo>
                  <a:lnTo>
                    <a:pt x="22" y="39"/>
                  </a:lnTo>
                  <a:lnTo>
                    <a:pt x="22" y="35"/>
                  </a:lnTo>
                  <a:lnTo>
                    <a:pt x="22" y="35"/>
                  </a:lnTo>
                  <a:lnTo>
                    <a:pt x="22" y="48"/>
                  </a:lnTo>
                  <a:lnTo>
                    <a:pt x="22" y="17"/>
                  </a:lnTo>
                  <a:lnTo>
                    <a:pt x="22" y="47"/>
                  </a:lnTo>
                  <a:lnTo>
                    <a:pt x="22" y="48"/>
                  </a:lnTo>
                  <a:lnTo>
                    <a:pt x="22" y="68"/>
                  </a:lnTo>
                  <a:lnTo>
                    <a:pt x="22" y="43"/>
                  </a:lnTo>
                  <a:lnTo>
                    <a:pt x="22" y="61"/>
                  </a:lnTo>
                  <a:lnTo>
                    <a:pt x="22" y="65"/>
                  </a:lnTo>
                  <a:lnTo>
                    <a:pt x="22" y="84"/>
                  </a:lnTo>
                  <a:lnTo>
                    <a:pt x="22" y="56"/>
                  </a:lnTo>
                  <a:lnTo>
                    <a:pt x="23" y="65"/>
                  </a:lnTo>
                  <a:lnTo>
                    <a:pt x="23" y="84"/>
                  </a:lnTo>
                  <a:lnTo>
                    <a:pt x="23" y="63"/>
                  </a:lnTo>
                  <a:lnTo>
                    <a:pt x="23" y="78"/>
                  </a:lnTo>
                  <a:lnTo>
                    <a:pt x="23" y="80"/>
                  </a:lnTo>
                  <a:lnTo>
                    <a:pt x="23" y="81"/>
                  </a:lnTo>
                  <a:lnTo>
                    <a:pt x="23" y="61"/>
                  </a:lnTo>
                  <a:lnTo>
                    <a:pt x="23" y="60"/>
                  </a:lnTo>
                  <a:lnTo>
                    <a:pt x="23" y="9"/>
                  </a:lnTo>
                  <a:lnTo>
                    <a:pt x="23" y="19"/>
                  </a:lnTo>
                  <a:lnTo>
                    <a:pt x="25" y="18"/>
                  </a:lnTo>
                  <a:lnTo>
                    <a:pt x="25" y="14"/>
                  </a:lnTo>
                  <a:lnTo>
                    <a:pt x="25" y="30"/>
                  </a:lnTo>
                  <a:lnTo>
                    <a:pt x="25" y="26"/>
                  </a:lnTo>
                  <a:lnTo>
                    <a:pt x="25" y="31"/>
                  </a:lnTo>
                  <a:lnTo>
                    <a:pt x="25" y="10"/>
                  </a:lnTo>
                  <a:lnTo>
                    <a:pt x="25" y="29"/>
                  </a:lnTo>
                  <a:lnTo>
                    <a:pt x="25" y="29"/>
                  </a:lnTo>
                  <a:lnTo>
                    <a:pt x="25" y="31"/>
                  </a:lnTo>
                  <a:lnTo>
                    <a:pt x="25" y="0"/>
                  </a:lnTo>
                  <a:lnTo>
                    <a:pt x="25" y="14"/>
                  </a:lnTo>
                  <a:lnTo>
                    <a:pt x="25" y="14"/>
                  </a:lnTo>
                  <a:lnTo>
                    <a:pt x="25" y="46"/>
                  </a:lnTo>
                  <a:lnTo>
                    <a:pt x="25" y="43"/>
                  </a:lnTo>
                  <a:lnTo>
                    <a:pt x="26" y="46"/>
                  </a:lnTo>
                  <a:lnTo>
                    <a:pt x="26" y="63"/>
                  </a:lnTo>
                  <a:lnTo>
                    <a:pt x="26" y="27"/>
                  </a:lnTo>
                  <a:lnTo>
                    <a:pt x="26" y="60"/>
                  </a:lnTo>
                  <a:lnTo>
                    <a:pt x="26" y="63"/>
                  </a:lnTo>
                  <a:lnTo>
                    <a:pt x="26" y="46"/>
                  </a:lnTo>
                  <a:lnTo>
                    <a:pt x="26" y="72"/>
                  </a:lnTo>
                  <a:lnTo>
                    <a:pt x="26" y="73"/>
                  </a:lnTo>
                  <a:lnTo>
                    <a:pt x="26" y="90"/>
                  </a:lnTo>
                  <a:lnTo>
                    <a:pt x="26" y="69"/>
                  </a:lnTo>
                  <a:lnTo>
                    <a:pt x="26" y="72"/>
                  </a:lnTo>
                  <a:lnTo>
                    <a:pt x="26" y="77"/>
                  </a:lnTo>
                  <a:lnTo>
                    <a:pt x="26" y="101"/>
                  </a:lnTo>
                  <a:lnTo>
                    <a:pt x="26" y="95"/>
                  </a:lnTo>
                  <a:lnTo>
                    <a:pt x="27" y="99"/>
                  </a:lnTo>
                  <a:lnTo>
                    <a:pt x="27" y="69"/>
                  </a:lnTo>
                  <a:lnTo>
                    <a:pt x="27" y="92"/>
                  </a:lnTo>
                  <a:lnTo>
                    <a:pt x="27" y="92"/>
                  </a:lnTo>
                  <a:lnTo>
                    <a:pt x="27" y="101"/>
                  </a:lnTo>
                  <a:lnTo>
                    <a:pt x="27" y="85"/>
                  </a:lnTo>
                  <a:lnTo>
                    <a:pt x="27" y="95"/>
                  </a:lnTo>
                  <a:lnTo>
                    <a:pt x="27" y="95"/>
                  </a:lnTo>
                  <a:lnTo>
                    <a:pt x="27" y="101"/>
                  </a:lnTo>
                  <a:lnTo>
                    <a:pt x="27" y="85"/>
                  </a:lnTo>
                  <a:lnTo>
                    <a:pt x="27" y="86"/>
                  </a:lnTo>
                  <a:lnTo>
                    <a:pt x="29" y="85"/>
                  </a:lnTo>
                  <a:lnTo>
                    <a:pt x="29" y="85"/>
                  </a:lnTo>
                  <a:lnTo>
                    <a:pt x="29" y="63"/>
                  </a:lnTo>
                  <a:lnTo>
                    <a:pt x="29" y="82"/>
                  </a:lnTo>
                  <a:lnTo>
                    <a:pt x="29" y="82"/>
                  </a:lnTo>
                  <a:lnTo>
                    <a:pt x="29" y="64"/>
                  </a:lnTo>
                  <a:lnTo>
                    <a:pt x="29" y="73"/>
                  </a:lnTo>
                  <a:lnTo>
                    <a:pt x="29" y="7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73" name="Freeform 46"/>
            <p:cNvSpPr>
              <a:spLocks/>
            </p:cNvSpPr>
            <p:nvPr/>
          </p:nvSpPr>
          <p:spPr bwMode="auto">
            <a:xfrm>
              <a:off x="5470526" y="4633913"/>
              <a:ext cx="50800" cy="231775"/>
            </a:xfrm>
            <a:custGeom>
              <a:avLst/>
              <a:gdLst>
                <a:gd name="T0" fmla="*/ 0 w 32"/>
                <a:gd name="T1" fmla="*/ 108 h 146"/>
                <a:gd name="T2" fmla="*/ 2 w 32"/>
                <a:gd name="T3" fmla="*/ 100 h 146"/>
                <a:gd name="T4" fmla="*/ 2 w 32"/>
                <a:gd name="T5" fmla="*/ 108 h 146"/>
                <a:gd name="T6" fmla="*/ 2 w 32"/>
                <a:gd name="T7" fmla="*/ 97 h 146"/>
                <a:gd name="T8" fmla="*/ 3 w 32"/>
                <a:gd name="T9" fmla="*/ 100 h 146"/>
                <a:gd name="T10" fmla="*/ 3 w 32"/>
                <a:gd name="T11" fmla="*/ 80 h 146"/>
                <a:gd name="T12" fmla="*/ 4 w 32"/>
                <a:gd name="T13" fmla="*/ 97 h 146"/>
                <a:gd name="T14" fmla="*/ 4 w 32"/>
                <a:gd name="T15" fmla="*/ 115 h 146"/>
                <a:gd name="T16" fmla="*/ 4 w 32"/>
                <a:gd name="T17" fmla="*/ 109 h 146"/>
                <a:gd name="T18" fmla="*/ 6 w 32"/>
                <a:gd name="T19" fmla="*/ 91 h 146"/>
                <a:gd name="T20" fmla="*/ 6 w 32"/>
                <a:gd name="T21" fmla="*/ 111 h 146"/>
                <a:gd name="T22" fmla="*/ 7 w 32"/>
                <a:gd name="T23" fmla="*/ 109 h 146"/>
                <a:gd name="T24" fmla="*/ 7 w 32"/>
                <a:gd name="T25" fmla="*/ 117 h 146"/>
                <a:gd name="T26" fmla="*/ 7 w 32"/>
                <a:gd name="T27" fmla="*/ 34 h 146"/>
                <a:gd name="T28" fmla="*/ 8 w 32"/>
                <a:gd name="T29" fmla="*/ 30 h 146"/>
                <a:gd name="T30" fmla="*/ 8 w 32"/>
                <a:gd name="T31" fmla="*/ 37 h 146"/>
                <a:gd name="T32" fmla="*/ 10 w 32"/>
                <a:gd name="T33" fmla="*/ 75 h 146"/>
                <a:gd name="T34" fmla="*/ 10 w 32"/>
                <a:gd name="T35" fmla="*/ 59 h 146"/>
                <a:gd name="T36" fmla="*/ 10 w 32"/>
                <a:gd name="T37" fmla="*/ 85 h 146"/>
                <a:gd name="T38" fmla="*/ 11 w 32"/>
                <a:gd name="T39" fmla="*/ 97 h 146"/>
                <a:gd name="T40" fmla="*/ 11 w 32"/>
                <a:gd name="T41" fmla="*/ 87 h 146"/>
                <a:gd name="T42" fmla="*/ 12 w 32"/>
                <a:gd name="T43" fmla="*/ 72 h 146"/>
                <a:gd name="T44" fmla="*/ 12 w 32"/>
                <a:gd name="T45" fmla="*/ 83 h 146"/>
                <a:gd name="T46" fmla="*/ 12 w 32"/>
                <a:gd name="T47" fmla="*/ 79 h 146"/>
                <a:gd name="T48" fmla="*/ 13 w 32"/>
                <a:gd name="T49" fmla="*/ 77 h 146"/>
                <a:gd name="T50" fmla="*/ 13 w 32"/>
                <a:gd name="T51" fmla="*/ 53 h 146"/>
                <a:gd name="T52" fmla="*/ 15 w 32"/>
                <a:gd name="T53" fmla="*/ 79 h 146"/>
                <a:gd name="T54" fmla="*/ 15 w 32"/>
                <a:gd name="T55" fmla="*/ 71 h 146"/>
                <a:gd name="T56" fmla="*/ 15 w 32"/>
                <a:gd name="T57" fmla="*/ 88 h 146"/>
                <a:gd name="T58" fmla="*/ 16 w 32"/>
                <a:gd name="T59" fmla="*/ 93 h 146"/>
                <a:gd name="T60" fmla="*/ 16 w 32"/>
                <a:gd name="T61" fmla="*/ 97 h 146"/>
                <a:gd name="T62" fmla="*/ 17 w 32"/>
                <a:gd name="T63" fmla="*/ 102 h 146"/>
                <a:gd name="T64" fmla="*/ 17 w 32"/>
                <a:gd name="T65" fmla="*/ 110 h 146"/>
                <a:gd name="T66" fmla="*/ 17 w 32"/>
                <a:gd name="T67" fmla="*/ 110 h 146"/>
                <a:gd name="T68" fmla="*/ 19 w 32"/>
                <a:gd name="T69" fmla="*/ 126 h 146"/>
                <a:gd name="T70" fmla="*/ 19 w 32"/>
                <a:gd name="T71" fmla="*/ 101 h 146"/>
                <a:gd name="T72" fmla="*/ 19 w 32"/>
                <a:gd name="T73" fmla="*/ 114 h 146"/>
                <a:gd name="T74" fmla="*/ 20 w 32"/>
                <a:gd name="T75" fmla="*/ 108 h 146"/>
                <a:gd name="T76" fmla="*/ 20 w 32"/>
                <a:gd name="T77" fmla="*/ 110 h 146"/>
                <a:gd name="T78" fmla="*/ 21 w 32"/>
                <a:gd name="T79" fmla="*/ 102 h 146"/>
                <a:gd name="T80" fmla="*/ 21 w 32"/>
                <a:gd name="T81" fmla="*/ 114 h 146"/>
                <a:gd name="T82" fmla="*/ 21 w 32"/>
                <a:gd name="T83" fmla="*/ 121 h 146"/>
                <a:gd name="T84" fmla="*/ 23 w 32"/>
                <a:gd name="T85" fmla="*/ 121 h 146"/>
                <a:gd name="T86" fmla="*/ 23 w 32"/>
                <a:gd name="T87" fmla="*/ 123 h 146"/>
                <a:gd name="T88" fmla="*/ 24 w 32"/>
                <a:gd name="T89" fmla="*/ 111 h 146"/>
                <a:gd name="T90" fmla="*/ 24 w 32"/>
                <a:gd name="T91" fmla="*/ 121 h 146"/>
                <a:gd name="T92" fmla="*/ 24 w 32"/>
                <a:gd name="T93" fmla="*/ 132 h 146"/>
                <a:gd name="T94" fmla="*/ 25 w 32"/>
                <a:gd name="T95" fmla="*/ 128 h 146"/>
                <a:gd name="T96" fmla="*/ 25 w 32"/>
                <a:gd name="T97" fmla="*/ 127 h 146"/>
                <a:gd name="T98" fmla="*/ 27 w 32"/>
                <a:gd name="T99" fmla="*/ 87 h 146"/>
                <a:gd name="T100" fmla="*/ 27 w 32"/>
                <a:gd name="T101" fmla="*/ 104 h 146"/>
                <a:gd name="T102" fmla="*/ 27 w 32"/>
                <a:gd name="T103" fmla="*/ 91 h 146"/>
                <a:gd name="T104" fmla="*/ 28 w 32"/>
                <a:gd name="T105" fmla="*/ 115 h 146"/>
                <a:gd name="T106" fmla="*/ 28 w 32"/>
                <a:gd name="T107" fmla="*/ 131 h 146"/>
                <a:gd name="T108" fmla="*/ 28 w 32"/>
                <a:gd name="T109" fmla="*/ 143 h 146"/>
                <a:gd name="T110" fmla="*/ 29 w 32"/>
                <a:gd name="T111" fmla="*/ 140 h 146"/>
                <a:gd name="T112" fmla="*/ 29 w 32"/>
                <a:gd name="T113" fmla="*/ 143 h 146"/>
                <a:gd name="T114" fmla="*/ 30 w 32"/>
                <a:gd name="T115" fmla="*/ 134 h 146"/>
                <a:gd name="T116" fmla="*/ 30 w 32"/>
                <a:gd name="T117" fmla="*/ 111 h 146"/>
                <a:gd name="T118" fmla="*/ 32 w 32"/>
                <a:gd name="T119" fmla="*/ 13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146">
                  <a:moveTo>
                    <a:pt x="0" y="114"/>
                  </a:moveTo>
                  <a:lnTo>
                    <a:pt x="0" y="89"/>
                  </a:lnTo>
                  <a:lnTo>
                    <a:pt x="0" y="100"/>
                  </a:lnTo>
                  <a:lnTo>
                    <a:pt x="0" y="102"/>
                  </a:lnTo>
                  <a:lnTo>
                    <a:pt x="0" y="108"/>
                  </a:lnTo>
                  <a:lnTo>
                    <a:pt x="0" y="93"/>
                  </a:lnTo>
                  <a:lnTo>
                    <a:pt x="0" y="84"/>
                  </a:lnTo>
                  <a:lnTo>
                    <a:pt x="0" y="102"/>
                  </a:lnTo>
                  <a:lnTo>
                    <a:pt x="0" y="98"/>
                  </a:lnTo>
                  <a:lnTo>
                    <a:pt x="2" y="100"/>
                  </a:lnTo>
                  <a:lnTo>
                    <a:pt x="2" y="102"/>
                  </a:lnTo>
                  <a:lnTo>
                    <a:pt x="2" y="75"/>
                  </a:lnTo>
                  <a:lnTo>
                    <a:pt x="2" y="97"/>
                  </a:lnTo>
                  <a:lnTo>
                    <a:pt x="2" y="102"/>
                  </a:lnTo>
                  <a:lnTo>
                    <a:pt x="2" y="108"/>
                  </a:lnTo>
                  <a:lnTo>
                    <a:pt x="2" y="89"/>
                  </a:lnTo>
                  <a:lnTo>
                    <a:pt x="2" y="97"/>
                  </a:lnTo>
                  <a:lnTo>
                    <a:pt x="2" y="100"/>
                  </a:lnTo>
                  <a:lnTo>
                    <a:pt x="2" y="121"/>
                  </a:lnTo>
                  <a:lnTo>
                    <a:pt x="2" y="97"/>
                  </a:lnTo>
                  <a:lnTo>
                    <a:pt x="2" y="118"/>
                  </a:lnTo>
                  <a:lnTo>
                    <a:pt x="3" y="118"/>
                  </a:lnTo>
                  <a:lnTo>
                    <a:pt x="3" y="92"/>
                  </a:lnTo>
                  <a:lnTo>
                    <a:pt x="3" y="100"/>
                  </a:lnTo>
                  <a:lnTo>
                    <a:pt x="3" y="100"/>
                  </a:lnTo>
                  <a:lnTo>
                    <a:pt x="3" y="71"/>
                  </a:lnTo>
                  <a:lnTo>
                    <a:pt x="3" y="80"/>
                  </a:lnTo>
                  <a:lnTo>
                    <a:pt x="3" y="80"/>
                  </a:lnTo>
                  <a:lnTo>
                    <a:pt x="3" y="94"/>
                  </a:lnTo>
                  <a:lnTo>
                    <a:pt x="3" y="80"/>
                  </a:lnTo>
                  <a:lnTo>
                    <a:pt x="3" y="87"/>
                  </a:lnTo>
                  <a:lnTo>
                    <a:pt x="3" y="87"/>
                  </a:lnTo>
                  <a:lnTo>
                    <a:pt x="3" y="68"/>
                  </a:lnTo>
                  <a:lnTo>
                    <a:pt x="3" y="100"/>
                  </a:lnTo>
                  <a:lnTo>
                    <a:pt x="4" y="97"/>
                  </a:lnTo>
                  <a:lnTo>
                    <a:pt x="4" y="102"/>
                  </a:lnTo>
                  <a:lnTo>
                    <a:pt x="4" y="87"/>
                  </a:lnTo>
                  <a:lnTo>
                    <a:pt x="4" y="101"/>
                  </a:lnTo>
                  <a:lnTo>
                    <a:pt x="4" y="109"/>
                  </a:lnTo>
                  <a:lnTo>
                    <a:pt x="4" y="115"/>
                  </a:lnTo>
                  <a:lnTo>
                    <a:pt x="4" y="88"/>
                  </a:lnTo>
                  <a:lnTo>
                    <a:pt x="4" y="93"/>
                  </a:lnTo>
                  <a:lnTo>
                    <a:pt x="4" y="113"/>
                  </a:lnTo>
                  <a:lnTo>
                    <a:pt x="4" y="110"/>
                  </a:lnTo>
                  <a:lnTo>
                    <a:pt x="4" y="109"/>
                  </a:lnTo>
                  <a:lnTo>
                    <a:pt x="4" y="92"/>
                  </a:lnTo>
                  <a:lnTo>
                    <a:pt x="4" y="111"/>
                  </a:lnTo>
                  <a:lnTo>
                    <a:pt x="6" y="113"/>
                  </a:lnTo>
                  <a:lnTo>
                    <a:pt x="6" y="117"/>
                  </a:lnTo>
                  <a:lnTo>
                    <a:pt x="6" y="91"/>
                  </a:lnTo>
                  <a:lnTo>
                    <a:pt x="6" y="100"/>
                  </a:lnTo>
                  <a:lnTo>
                    <a:pt x="6" y="104"/>
                  </a:lnTo>
                  <a:lnTo>
                    <a:pt x="6" y="117"/>
                  </a:lnTo>
                  <a:lnTo>
                    <a:pt x="6" y="102"/>
                  </a:lnTo>
                  <a:lnTo>
                    <a:pt x="6" y="111"/>
                  </a:lnTo>
                  <a:lnTo>
                    <a:pt x="6" y="110"/>
                  </a:lnTo>
                  <a:lnTo>
                    <a:pt x="6" y="114"/>
                  </a:lnTo>
                  <a:lnTo>
                    <a:pt x="6" y="100"/>
                  </a:lnTo>
                  <a:lnTo>
                    <a:pt x="6" y="104"/>
                  </a:lnTo>
                  <a:lnTo>
                    <a:pt x="7" y="109"/>
                  </a:lnTo>
                  <a:lnTo>
                    <a:pt x="7" y="110"/>
                  </a:lnTo>
                  <a:lnTo>
                    <a:pt x="7" y="87"/>
                  </a:lnTo>
                  <a:lnTo>
                    <a:pt x="7" y="96"/>
                  </a:lnTo>
                  <a:lnTo>
                    <a:pt x="7" y="97"/>
                  </a:lnTo>
                  <a:lnTo>
                    <a:pt x="7" y="117"/>
                  </a:lnTo>
                  <a:lnTo>
                    <a:pt x="7" y="104"/>
                  </a:lnTo>
                  <a:lnTo>
                    <a:pt x="7" y="94"/>
                  </a:lnTo>
                  <a:lnTo>
                    <a:pt x="7" y="84"/>
                  </a:lnTo>
                  <a:lnTo>
                    <a:pt x="7" y="85"/>
                  </a:lnTo>
                  <a:lnTo>
                    <a:pt x="7" y="34"/>
                  </a:lnTo>
                  <a:lnTo>
                    <a:pt x="8" y="34"/>
                  </a:lnTo>
                  <a:lnTo>
                    <a:pt x="8" y="0"/>
                  </a:lnTo>
                  <a:lnTo>
                    <a:pt x="8" y="5"/>
                  </a:lnTo>
                  <a:lnTo>
                    <a:pt x="8" y="4"/>
                  </a:lnTo>
                  <a:lnTo>
                    <a:pt x="8" y="30"/>
                  </a:lnTo>
                  <a:lnTo>
                    <a:pt x="8" y="29"/>
                  </a:lnTo>
                  <a:lnTo>
                    <a:pt x="8" y="30"/>
                  </a:lnTo>
                  <a:lnTo>
                    <a:pt x="8" y="7"/>
                  </a:lnTo>
                  <a:lnTo>
                    <a:pt x="8" y="41"/>
                  </a:lnTo>
                  <a:lnTo>
                    <a:pt x="8" y="37"/>
                  </a:lnTo>
                  <a:lnTo>
                    <a:pt x="8" y="53"/>
                  </a:lnTo>
                  <a:lnTo>
                    <a:pt x="8" y="34"/>
                  </a:lnTo>
                  <a:lnTo>
                    <a:pt x="8" y="45"/>
                  </a:lnTo>
                  <a:lnTo>
                    <a:pt x="10" y="51"/>
                  </a:lnTo>
                  <a:lnTo>
                    <a:pt x="10" y="75"/>
                  </a:lnTo>
                  <a:lnTo>
                    <a:pt x="10" y="46"/>
                  </a:lnTo>
                  <a:lnTo>
                    <a:pt x="10" y="72"/>
                  </a:lnTo>
                  <a:lnTo>
                    <a:pt x="10" y="73"/>
                  </a:lnTo>
                  <a:lnTo>
                    <a:pt x="10" y="85"/>
                  </a:lnTo>
                  <a:lnTo>
                    <a:pt x="10" y="59"/>
                  </a:lnTo>
                  <a:lnTo>
                    <a:pt x="10" y="84"/>
                  </a:lnTo>
                  <a:lnTo>
                    <a:pt x="10" y="85"/>
                  </a:lnTo>
                  <a:lnTo>
                    <a:pt x="10" y="93"/>
                  </a:lnTo>
                  <a:lnTo>
                    <a:pt x="10" y="76"/>
                  </a:lnTo>
                  <a:lnTo>
                    <a:pt x="10" y="85"/>
                  </a:lnTo>
                  <a:lnTo>
                    <a:pt x="11" y="87"/>
                  </a:lnTo>
                  <a:lnTo>
                    <a:pt x="11" y="100"/>
                  </a:lnTo>
                  <a:lnTo>
                    <a:pt x="11" y="84"/>
                  </a:lnTo>
                  <a:lnTo>
                    <a:pt x="11" y="71"/>
                  </a:lnTo>
                  <a:lnTo>
                    <a:pt x="11" y="97"/>
                  </a:lnTo>
                  <a:lnTo>
                    <a:pt x="11" y="93"/>
                  </a:lnTo>
                  <a:lnTo>
                    <a:pt x="11" y="97"/>
                  </a:lnTo>
                  <a:lnTo>
                    <a:pt x="11" y="76"/>
                  </a:lnTo>
                  <a:lnTo>
                    <a:pt x="11" y="80"/>
                  </a:lnTo>
                  <a:lnTo>
                    <a:pt x="11" y="87"/>
                  </a:lnTo>
                  <a:lnTo>
                    <a:pt x="11" y="59"/>
                  </a:lnTo>
                  <a:lnTo>
                    <a:pt x="11" y="73"/>
                  </a:lnTo>
                  <a:lnTo>
                    <a:pt x="12" y="73"/>
                  </a:lnTo>
                  <a:lnTo>
                    <a:pt x="12" y="80"/>
                  </a:lnTo>
                  <a:lnTo>
                    <a:pt x="12" y="72"/>
                  </a:lnTo>
                  <a:lnTo>
                    <a:pt x="12" y="76"/>
                  </a:lnTo>
                  <a:lnTo>
                    <a:pt x="12" y="76"/>
                  </a:lnTo>
                  <a:lnTo>
                    <a:pt x="12" y="84"/>
                  </a:lnTo>
                  <a:lnTo>
                    <a:pt x="12" y="58"/>
                  </a:lnTo>
                  <a:lnTo>
                    <a:pt x="12" y="83"/>
                  </a:lnTo>
                  <a:lnTo>
                    <a:pt x="12" y="81"/>
                  </a:lnTo>
                  <a:lnTo>
                    <a:pt x="12" y="89"/>
                  </a:lnTo>
                  <a:lnTo>
                    <a:pt x="12" y="63"/>
                  </a:lnTo>
                  <a:lnTo>
                    <a:pt x="12" y="76"/>
                  </a:lnTo>
                  <a:lnTo>
                    <a:pt x="12" y="79"/>
                  </a:lnTo>
                  <a:lnTo>
                    <a:pt x="12" y="100"/>
                  </a:lnTo>
                  <a:lnTo>
                    <a:pt x="12" y="92"/>
                  </a:lnTo>
                  <a:lnTo>
                    <a:pt x="13" y="94"/>
                  </a:lnTo>
                  <a:lnTo>
                    <a:pt x="13" y="101"/>
                  </a:lnTo>
                  <a:lnTo>
                    <a:pt x="13" y="77"/>
                  </a:lnTo>
                  <a:lnTo>
                    <a:pt x="13" y="98"/>
                  </a:lnTo>
                  <a:lnTo>
                    <a:pt x="13" y="94"/>
                  </a:lnTo>
                  <a:lnTo>
                    <a:pt x="13" y="97"/>
                  </a:lnTo>
                  <a:lnTo>
                    <a:pt x="13" y="51"/>
                  </a:lnTo>
                  <a:lnTo>
                    <a:pt x="13" y="53"/>
                  </a:lnTo>
                  <a:lnTo>
                    <a:pt x="13" y="53"/>
                  </a:lnTo>
                  <a:lnTo>
                    <a:pt x="13" y="59"/>
                  </a:lnTo>
                  <a:lnTo>
                    <a:pt x="13" y="39"/>
                  </a:lnTo>
                  <a:lnTo>
                    <a:pt x="15" y="45"/>
                  </a:lnTo>
                  <a:lnTo>
                    <a:pt x="15" y="79"/>
                  </a:lnTo>
                  <a:lnTo>
                    <a:pt x="15" y="73"/>
                  </a:lnTo>
                  <a:lnTo>
                    <a:pt x="15" y="73"/>
                  </a:lnTo>
                  <a:lnTo>
                    <a:pt x="15" y="42"/>
                  </a:lnTo>
                  <a:lnTo>
                    <a:pt x="15" y="68"/>
                  </a:lnTo>
                  <a:lnTo>
                    <a:pt x="15" y="71"/>
                  </a:lnTo>
                  <a:lnTo>
                    <a:pt x="15" y="81"/>
                  </a:lnTo>
                  <a:lnTo>
                    <a:pt x="15" y="63"/>
                  </a:lnTo>
                  <a:lnTo>
                    <a:pt x="15" y="68"/>
                  </a:lnTo>
                  <a:lnTo>
                    <a:pt x="15" y="71"/>
                  </a:lnTo>
                  <a:lnTo>
                    <a:pt x="15" y="88"/>
                  </a:lnTo>
                  <a:lnTo>
                    <a:pt x="16" y="87"/>
                  </a:lnTo>
                  <a:lnTo>
                    <a:pt x="16" y="97"/>
                  </a:lnTo>
                  <a:lnTo>
                    <a:pt x="16" y="68"/>
                  </a:lnTo>
                  <a:lnTo>
                    <a:pt x="16" y="96"/>
                  </a:lnTo>
                  <a:lnTo>
                    <a:pt x="16" y="93"/>
                  </a:lnTo>
                  <a:lnTo>
                    <a:pt x="16" y="100"/>
                  </a:lnTo>
                  <a:lnTo>
                    <a:pt x="16" y="76"/>
                  </a:lnTo>
                  <a:lnTo>
                    <a:pt x="16" y="84"/>
                  </a:lnTo>
                  <a:lnTo>
                    <a:pt x="16" y="84"/>
                  </a:lnTo>
                  <a:lnTo>
                    <a:pt x="16" y="97"/>
                  </a:lnTo>
                  <a:lnTo>
                    <a:pt x="16" y="81"/>
                  </a:lnTo>
                  <a:lnTo>
                    <a:pt x="16" y="105"/>
                  </a:lnTo>
                  <a:lnTo>
                    <a:pt x="16" y="73"/>
                  </a:lnTo>
                  <a:lnTo>
                    <a:pt x="16" y="101"/>
                  </a:lnTo>
                  <a:lnTo>
                    <a:pt x="17" y="102"/>
                  </a:lnTo>
                  <a:lnTo>
                    <a:pt x="17" y="106"/>
                  </a:lnTo>
                  <a:lnTo>
                    <a:pt x="17" y="92"/>
                  </a:lnTo>
                  <a:lnTo>
                    <a:pt x="17" y="102"/>
                  </a:lnTo>
                  <a:lnTo>
                    <a:pt x="17" y="104"/>
                  </a:lnTo>
                  <a:lnTo>
                    <a:pt x="17" y="110"/>
                  </a:lnTo>
                  <a:lnTo>
                    <a:pt x="17" y="83"/>
                  </a:lnTo>
                  <a:lnTo>
                    <a:pt x="17" y="88"/>
                  </a:lnTo>
                  <a:lnTo>
                    <a:pt x="17" y="92"/>
                  </a:lnTo>
                  <a:lnTo>
                    <a:pt x="17" y="114"/>
                  </a:lnTo>
                  <a:lnTo>
                    <a:pt x="17" y="110"/>
                  </a:lnTo>
                  <a:lnTo>
                    <a:pt x="19" y="114"/>
                  </a:lnTo>
                  <a:lnTo>
                    <a:pt x="19" y="119"/>
                  </a:lnTo>
                  <a:lnTo>
                    <a:pt x="19" y="94"/>
                  </a:lnTo>
                  <a:lnTo>
                    <a:pt x="19" y="118"/>
                  </a:lnTo>
                  <a:lnTo>
                    <a:pt x="19" y="126"/>
                  </a:lnTo>
                  <a:lnTo>
                    <a:pt x="19" y="89"/>
                  </a:lnTo>
                  <a:lnTo>
                    <a:pt x="19" y="104"/>
                  </a:lnTo>
                  <a:lnTo>
                    <a:pt x="19" y="102"/>
                  </a:lnTo>
                  <a:lnTo>
                    <a:pt x="19" y="114"/>
                  </a:lnTo>
                  <a:lnTo>
                    <a:pt x="19" y="101"/>
                  </a:lnTo>
                  <a:lnTo>
                    <a:pt x="19" y="109"/>
                  </a:lnTo>
                  <a:lnTo>
                    <a:pt x="19" y="105"/>
                  </a:lnTo>
                  <a:lnTo>
                    <a:pt x="19" y="117"/>
                  </a:lnTo>
                  <a:lnTo>
                    <a:pt x="19" y="88"/>
                  </a:lnTo>
                  <a:lnTo>
                    <a:pt x="19" y="114"/>
                  </a:lnTo>
                  <a:lnTo>
                    <a:pt x="20" y="113"/>
                  </a:lnTo>
                  <a:lnTo>
                    <a:pt x="20" y="114"/>
                  </a:lnTo>
                  <a:lnTo>
                    <a:pt x="20" y="89"/>
                  </a:lnTo>
                  <a:lnTo>
                    <a:pt x="20" y="108"/>
                  </a:lnTo>
                  <a:lnTo>
                    <a:pt x="20" y="108"/>
                  </a:lnTo>
                  <a:lnTo>
                    <a:pt x="20" y="121"/>
                  </a:lnTo>
                  <a:lnTo>
                    <a:pt x="20" y="101"/>
                  </a:lnTo>
                  <a:lnTo>
                    <a:pt x="20" y="97"/>
                  </a:lnTo>
                  <a:lnTo>
                    <a:pt x="20" y="117"/>
                  </a:lnTo>
                  <a:lnTo>
                    <a:pt x="20" y="110"/>
                  </a:lnTo>
                  <a:lnTo>
                    <a:pt x="20" y="111"/>
                  </a:lnTo>
                  <a:lnTo>
                    <a:pt x="20" y="113"/>
                  </a:lnTo>
                  <a:lnTo>
                    <a:pt x="20" y="85"/>
                  </a:lnTo>
                  <a:lnTo>
                    <a:pt x="20" y="102"/>
                  </a:lnTo>
                  <a:lnTo>
                    <a:pt x="21" y="102"/>
                  </a:lnTo>
                  <a:lnTo>
                    <a:pt x="21" y="108"/>
                  </a:lnTo>
                  <a:lnTo>
                    <a:pt x="21" y="91"/>
                  </a:lnTo>
                  <a:lnTo>
                    <a:pt x="21" y="97"/>
                  </a:lnTo>
                  <a:lnTo>
                    <a:pt x="21" y="98"/>
                  </a:lnTo>
                  <a:lnTo>
                    <a:pt x="21" y="114"/>
                  </a:lnTo>
                  <a:lnTo>
                    <a:pt x="21" y="96"/>
                  </a:lnTo>
                  <a:lnTo>
                    <a:pt x="21" y="114"/>
                  </a:lnTo>
                  <a:lnTo>
                    <a:pt x="21" y="114"/>
                  </a:lnTo>
                  <a:lnTo>
                    <a:pt x="21" y="100"/>
                  </a:lnTo>
                  <a:lnTo>
                    <a:pt x="21" y="121"/>
                  </a:lnTo>
                  <a:lnTo>
                    <a:pt x="21" y="119"/>
                  </a:lnTo>
                  <a:lnTo>
                    <a:pt x="21" y="126"/>
                  </a:lnTo>
                  <a:lnTo>
                    <a:pt x="21" y="109"/>
                  </a:lnTo>
                  <a:lnTo>
                    <a:pt x="21" y="121"/>
                  </a:lnTo>
                  <a:lnTo>
                    <a:pt x="23" y="121"/>
                  </a:lnTo>
                  <a:lnTo>
                    <a:pt x="23" y="134"/>
                  </a:lnTo>
                  <a:lnTo>
                    <a:pt x="23" y="130"/>
                  </a:lnTo>
                  <a:lnTo>
                    <a:pt x="23" y="128"/>
                  </a:lnTo>
                  <a:lnTo>
                    <a:pt x="23" y="106"/>
                  </a:lnTo>
                  <a:lnTo>
                    <a:pt x="23" y="123"/>
                  </a:lnTo>
                  <a:lnTo>
                    <a:pt x="23" y="125"/>
                  </a:lnTo>
                  <a:lnTo>
                    <a:pt x="23" y="89"/>
                  </a:lnTo>
                  <a:lnTo>
                    <a:pt x="23" y="101"/>
                  </a:lnTo>
                  <a:lnTo>
                    <a:pt x="24" y="105"/>
                  </a:lnTo>
                  <a:lnTo>
                    <a:pt x="24" y="111"/>
                  </a:lnTo>
                  <a:lnTo>
                    <a:pt x="24" y="84"/>
                  </a:lnTo>
                  <a:lnTo>
                    <a:pt x="24" y="92"/>
                  </a:lnTo>
                  <a:lnTo>
                    <a:pt x="24" y="91"/>
                  </a:lnTo>
                  <a:lnTo>
                    <a:pt x="24" y="121"/>
                  </a:lnTo>
                  <a:lnTo>
                    <a:pt x="24" y="121"/>
                  </a:lnTo>
                  <a:lnTo>
                    <a:pt x="24" y="122"/>
                  </a:lnTo>
                  <a:lnTo>
                    <a:pt x="24" y="104"/>
                  </a:lnTo>
                  <a:lnTo>
                    <a:pt x="24" y="122"/>
                  </a:lnTo>
                  <a:lnTo>
                    <a:pt x="24" y="122"/>
                  </a:lnTo>
                  <a:lnTo>
                    <a:pt x="24" y="132"/>
                  </a:lnTo>
                  <a:lnTo>
                    <a:pt x="24" y="102"/>
                  </a:lnTo>
                  <a:lnTo>
                    <a:pt x="24" y="114"/>
                  </a:lnTo>
                  <a:lnTo>
                    <a:pt x="25" y="114"/>
                  </a:lnTo>
                  <a:lnTo>
                    <a:pt x="25" y="132"/>
                  </a:lnTo>
                  <a:lnTo>
                    <a:pt x="25" y="128"/>
                  </a:lnTo>
                  <a:lnTo>
                    <a:pt x="25" y="126"/>
                  </a:lnTo>
                  <a:lnTo>
                    <a:pt x="25" y="110"/>
                  </a:lnTo>
                  <a:lnTo>
                    <a:pt x="25" y="123"/>
                  </a:lnTo>
                  <a:lnTo>
                    <a:pt x="25" y="123"/>
                  </a:lnTo>
                  <a:lnTo>
                    <a:pt x="25" y="127"/>
                  </a:lnTo>
                  <a:lnTo>
                    <a:pt x="25" y="93"/>
                  </a:lnTo>
                  <a:lnTo>
                    <a:pt x="25" y="88"/>
                  </a:lnTo>
                  <a:lnTo>
                    <a:pt x="25" y="97"/>
                  </a:lnTo>
                  <a:lnTo>
                    <a:pt x="25" y="97"/>
                  </a:lnTo>
                  <a:lnTo>
                    <a:pt x="27" y="87"/>
                  </a:lnTo>
                  <a:lnTo>
                    <a:pt x="27" y="102"/>
                  </a:lnTo>
                  <a:lnTo>
                    <a:pt x="27" y="80"/>
                  </a:lnTo>
                  <a:lnTo>
                    <a:pt x="27" y="100"/>
                  </a:lnTo>
                  <a:lnTo>
                    <a:pt x="27" y="102"/>
                  </a:lnTo>
                  <a:lnTo>
                    <a:pt x="27" y="104"/>
                  </a:lnTo>
                  <a:lnTo>
                    <a:pt x="27" y="76"/>
                  </a:lnTo>
                  <a:lnTo>
                    <a:pt x="27" y="97"/>
                  </a:lnTo>
                  <a:lnTo>
                    <a:pt x="27" y="93"/>
                  </a:lnTo>
                  <a:lnTo>
                    <a:pt x="27" y="106"/>
                  </a:lnTo>
                  <a:lnTo>
                    <a:pt x="27" y="91"/>
                  </a:lnTo>
                  <a:lnTo>
                    <a:pt x="27" y="101"/>
                  </a:lnTo>
                  <a:lnTo>
                    <a:pt x="28" y="104"/>
                  </a:lnTo>
                  <a:lnTo>
                    <a:pt x="28" y="122"/>
                  </a:lnTo>
                  <a:lnTo>
                    <a:pt x="28" y="100"/>
                  </a:lnTo>
                  <a:lnTo>
                    <a:pt x="28" y="115"/>
                  </a:lnTo>
                  <a:lnTo>
                    <a:pt x="28" y="114"/>
                  </a:lnTo>
                  <a:lnTo>
                    <a:pt x="28" y="131"/>
                  </a:lnTo>
                  <a:lnTo>
                    <a:pt x="28" y="98"/>
                  </a:lnTo>
                  <a:lnTo>
                    <a:pt x="28" y="130"/>
                  </a:lnTo>
                  <a:lnTo>
                    <a:pt x="28" y="131"/>
                  </a:lnTo>
                  <a:lnTo>
                    <a:pt x="28" y="138"/>
                  </a:lnTo>
                  <a:lnTo>
                    <a:pt x="28" y="119"/>
                  </a:lnTo>
                  <a:lnTo>
                    <a:pt x="28" y="128"/>
                  </a:lnTo>
                  <a:lnTo>
                    <a:pt x="28" y="130"/>
                  </a:lnTo>
                  <a:lnTo>
                    <a:pt x="28" y="143"/>
                  </a:lnTo>
                  <a:lnTo>
                    <a:pt x="28" y="138"/>
                  </a:lnTo>
                  <a:lnTo>
                    <a:pt x="29" y="134"/>
                  </a:lnTo>
                  <a:lnTo>
                    <a:pt x="29" y="143"/>
                  </a:lnTo>
                  <a:lnTo>
                    <a:pt x="29" y="114"/>
                  </a:lnTo>
                  <a:lnTo>
                    <a:pt x="29" y="140"/>
                  </a:lnTo>
                  <a:lnTo>
                    <a:pt x="29" y="143"/>
                  </a:lnTo>
                  <a:lnTo>
                    <a:pt x="29" y="121"/>
                  </a:lnTo>
                  <a:lnTo>
                    <a:pt x="29" y="127"/>
                  </a:lnTo>
                  <a:lnTo>
                    <a:pt x="29" y="128"/>
                  </a:lnTo>
                  <a:lnTo>
                    <a:pt x="29" y="143"/>
                  </a:lnTo>
                  <a:lnTo>
                    <a:pt x="29" y="117"/>
                  </a:lnTo>
                  <a:lnTo>
                    <a:pt x="29" y="109"/>
                  </a:lnTo>
                  <a:lnTo>
                    <a:pt x="29" y="138"/>
                  </a:lnTo>
                  <a:lnTo>
                    <a:pt x="29" y="134"/>
                  </a:lnTo>
                  <a:lnTo>
                    <a:pt x="30" y="134"/>
                  </a:lnTo>
                  <a:lnTo>
                    <a:pt x="30" y="110"/>
                  </a:lnTo>
                  <a:lnTo>
                    <a:pt x="30" y="130"/>
                  </a:lnTo>
                  <a:lnTo>
                    <a:pt x="30" y="131"/>
                  </a:lnTo>
                  <a:lnTo>
                    <a:pt x="30" y="138"/>
                  </a:lnTo>
                  <a:lnTo>
                    <a:pt x="30" y="111"/>
                  </a:lnTo>
                  <a:lnTo>
                    <a:pt x="30" y="126"/>
                  </a:lnTo>
                  <a:lnTo>
                    <a:pt x="30" y="126"/>
                  </a:lnTo>
                  <a:lnTo>
                    <a:pt x="30" y="146"/>
                  </a:lnTo>
                  <a:lnTo>
                    <a:pt x="30" y="142"/>
                  </a:lnTo>
                  <a:lnTo>
                    <a:pt x="32" y="13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74" name="Freeform 47"/>
            <p:cNvSpPr>
              <a:spLocks/>
            </p:cNvSpPr>
            <p:nvPr/>
          </p:nvSpPr>
          <p:spPr bwMode="auto">
            <a:xfrm>
              <a:off x="5421313" y="4584701"/>
              <a:ext cx="49213" cy="241300"/>
            </a:xfrm>
            <a:custGeom>
              <a:avLst/>
              <a:gdLst>
                <a:gd name="T0" fmla="*/ 1 w 31"/>
                <a:gd name="T1" fmla="*/ 39 h 152"/>
                <a:gd name="T2" fmla="*/ 1 w 31"/>
                <a:gd name="T3" fmla="*/ 55 h 152"/>
                <a:gd name="T4" fmla="*/ 1 w 31"/>
                <a:gd name="T5" fmla="*/ 9 h 152"/>
                <a:gd name="T6" fmla="*/ 3 w 31"/>
                <a:gd name="T7" fmla="*/ 36 h 152"/>
                <a:gd name="T8" fmla="*/ 3 w 31"/>
                <a:gd name="T9" fmla="*/ 55 h 152"/>
                <a:gd name="T10" fmla="*/ 4 w 31"/>
                <a:gd name="T11" fmla="*/ 81 h 152"/>
                <a:gd name="T12" fmla="*/ 4 w 31"/>
                <a:gd name="T13" fmla="*/ 67 h 152"/>
                <a:gd name="T14" fmla="*/ 5 w 31"/>
                <a:gd name="T15" fmla="*/ 104 h 152"/>
                <a:gd name="T16" fmla="*/ 5 w 31"/>
                <a:gd name="T17" fmla="*/ 49 h 152"/>
                <a:gd name="T18" fmla="*/ 5 w 31"/>
                <a:gd name="T19" fmla="*/ 51 h 152"/>
                <a:gd name="T20" fmla="*/ 6 w 31"/>
                <a:gd name="T21" fmla="*/ 53 h 152"/>
                <a:gd name="T22" fmla="*/ 6 w 31"/>
                <a:gd name="T23" fmla="*/ 73 h 152"/>
                <a:gd name="T24" fmla="*/ 6 w 31"/>
                <a:gd name="T25" fmla="*/ 78 h 152"/>
                <a:gd name="T26" fmla="*/ 8 w 31"/>
                <a:gd name="T27" fmla="*/ 97 h 152"/>
                <a:gd name="T28" fmla="*/ 8 w 31"/>
                <a:gd name="T29" fmla="*/ 107 h 152"/>
                <a:gd name="T30" fmla="*/ 9 w 31"/>
                <a:gd name="T31" fmla="*/ 116 h 152"/>
                <a:gd name="T32" fmla="*/ 9 w 31"/>
                <a:gd name="T33" fmla="*/ 86 h 152"/>
                <a:gd name="T34" fmla="*/ 9 w 31"/>
                <a:gd name="T35" fmla="*/ 72 h 152"/>
                <a:gd name="T36" fmla="*/ 10 w 31"/>
                <a:gd name="T37" fmla="*/ 84 h 152"/>
                <a:gd name="T38" fmla="*/ 10 w 31"/>
                <a:gd name="T39" fmla="*/ 85 h 152"/>
                <a:gd name="T40" fmla="*/ 10 w 31"/>
                <a:gd name="T41" fmla="*/ 107 h 152"/>
                <a:gd name="T42" fmla="*/ 12 w 31"/>
                <a:gd name="T43" fmla="*/ 73 h 152"/>
                <a:gd name="T44" fmla="*/ 12 w 31"/>
                <a:gd name="T45" fmla="*/ 73 h 152"/>
                <a:gd name="T46" fmla="*/ 13 w 31"/>
                <a:gd name="T47" fmla="*/ 87 h 152"/>
                <a:gd name="T48" fmla="*/ 13 w 31"/>
                <a:gd name="T49" fmla="*/ 108 h 152"/>
                <a:gd name="T50" fmla="*/ 13 w 31"/>
                <a:gd name="T51" fmla="*/ 102 h 152"/>
                <a:gd name="T52" fmla="*/ 14 w 31"/>
                <a:gd name="T53" fmla="*/ 116 h 152"/>
                <a:gd name="T54" fmla="*/ 14 w 31"/>
                <a:gd name="T55" fmla="*/ 119 h 152"/>
                <a:gd name="T56" fmla="*/ 14 w 31"/>
                <a:gd name="T57" fmla="*/ 108 h 152"/>
                <a:gd name="T58" fmla="*/ 16 w 31"/>
                <a:gd name="T59" fmla="*/ 70 h 152"/>
                <a:gd name="T60" fmla="*/ 17 w 31"/>
                <a:gd name="T61" fmla="*/ 68 h 152"/>
                <a:gd name="T62" fmla="*/ 17 w 31"/>
                <a:gd name="T63" fmla="*/ 119 h 152"/>
                <a:gd name="T64" fmla="*/ 17 w 31"/>
                <a:gd name="T65" fmla="*/ 116 h 152"/>
                <a:gd name="T66" fmla="*/ 18 w 31"/>
                <a:gd name="T67" fmla="*/ 107 h 152"/>
                <a:gd name="T68" fmla="*/ 18 w 31"/>
                <a:gd name="T69" fmla="*/ 106 h 152"/>
                <a:gd name="T70" fmla="*/ 18 w 31"/>
                <a:gd name="T71" fmla="*/ 120 h 152"/>
                <a:gd name="T72" fmla="*/ 20 w 31"/>
                <a:gd name="T73" fmla="*/ 120 h 152"/>
                <a:gd name="T74" fmla="*/ 20 w 31"/>
                <a:gd name="T75" fmla="*/ 128 h 152"/>
                <a:gd name="T76" fmla="*/ 21 w 31"/>
                <a:gd name="T77" fmla="*/ 124 h 152"/>
                <a:gd name="T78" fmla="*/ 21 w 31"/>
                <a:gd name="T79" fmla="*/ 118 h 152"/>
                <a:gd name="T80" fmla="*/ 21 w 31"/>
                <a:gd name="T81" fmla="*/ 132 h 152"/>
                <a:gd name="T82" fmla="*/ 22 w 31"/>
                <a:gd name="T83" fmla="*/ 107 h 152"/>
                <a:gd name="T84" fmla="*/ 22 w 31"/>
                <a:gd name="T85" fmla="*/ 119 h 152"/>
                <a:gd name="T86" fmla="*/ 22 w 31"/>
                <a:gd name="T87" fmla="*/ 111 h 152"/>
                <a:gd name="T88" fmla="*/ 24 w 31"/>
                <a:gd name="T89" fmla="*/ 112 h 152"/>
                <a:gd name="T90" fmla="*/ 24 w 31"/>
                <a:gd name="T91" fmla="*/ 129 h 152"/>
                <a:gd name="T92" fmla="*/ 24 w 31"/>
                <a:gd name="T93" fmla="*/ 110 h 152"/>
                <a:gd name="T94" fmla="*/ 25 w 31"/>
                <a:gd name="T95" fmla="*/ 136 h 152"/>
                <a:gd name="T96" fmla="*/ 25 w 31"/>
                <a:gd name="T97" fmla="*/ 145 h 152"/>
                <a:gd name="T98" fmla="*/ 26 w 31"/>
                <a:gd name="T99" fmla="*/ 129 h 152"/>
                <a:gd name="T100" fmla="*/ 26 w 31"/>
                <a:gd name="T101" fmla="*/ 116 h 152"/>
                <a:gd name="T102" fmla="*/ 26 w 31"/>
                <a:gd name="T103" fmla="*/ 127 h 152"/>
                <a:gd name="T104" fmla="*/ 27 w 31"/>
                <a:gd name="T105" fmla="*/ 142 h 152"/>
                <a:gd name="T106" fmla="*/ 27 w 31"/>
                <a:gd name="T107" fmla="*/ 111 h 152"/>
                <a:gd name="T108" fmla="*/ 29 w 31"/>
                <a:gd name="T109" fmla="*/ 94 h 152"/>
                <a:gd name="T110" fmla="*/ 29 w 31"/>
                <a:gd name="T111" fmla="*/ 61 h 152"/>
                <a:gd name="T112" fmla="*/ 30 w 31"/>
                <a:gd name="T113" fmla="*/ 111 h 152"/>
                <a:gd name="T114" fmla="*/ 30 w 31"/>
                <a:gd name="T115" fmla="*/ 124 h 152"/>
                <a:gd name="T116" fmla="*/ 30 w 31"/>
                <a:gd name="T117" fmla="*/ 132 h 152"/>
                <a:gd name="T118" fmla="*/ 31 w 31"/>
                <a:gd name="T119" fmla="*/ 14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152">
                  <a:moveTo>
                    <a:pt x="0" y="47"/>
                  </a:moveTo>
                  <a:lnTo>
                    <a:pt x="0" y="47"/>
                  </a:lnTo>
                  <a:lnTo>
                    <a:pt x="0" y="56"/>
                  </a:lnTo>
                  <a:lnTo>
                    <a:pt x="0" y="36"/>
                  </a:lnTo>
                  <a:lnTo>
                    <a:pt x="1" y="39"/>
                  </a:lnTo>
                  <a:lnTo>
                    <a:pt x="1" y="65"/>
                  </a:lnTo>
                  <a:lnTo>
                    <a:pt x="1" y="59"/>
                  </a:lnTo>
                  <a:lnTo>
                    <a:pt x="1" y="64"/>
                  </a:lnTo>
                  <a:lnTo>
                    <a:pt x="1" y="30"/>
                  </a:lnTo>
                  <a:lnTo>
                    <a:pt x="1" y="55"/>
                  </a:lnTo>
                  <a:lnTo>
                    <a:pt x="1" y="56"/>
                  </a:lnTo>
                  <a:lnTo>
                    <a:pt x="1" y="59"/>
                  </a:lnTo>
                  <a:lnTo>
                    <a:pt x="1" y="19"/>
                  </a:lnTo>
                  <a:lnTo>
                    <a:pt x="1" y="23"/>
                  </a:lnTo>
                  <a:lnTo>
                    <a:pt x="1" y="9"/>
                  </a:lnTo>
                  <a:lnTo>
                    <a:pt x="1" y="14"/>
                  </a:lnTo>
                  <a:lnTo>
                    <a:pt x="3" y="13"/>
                  </a:lnTo>
                  <a:lnTo>
                    <a:pt x="3" y="0"/>
                  </a:lnTo>
                  <a:lnTo>
                    <a:pt x="3" y="36"/>
                  </a:lnTo>
                  <a:lnTo>
                    <a:pt x="3" y="36"/>
                  </a:lnTo>
                  <a:lnTo>
                    <a:pt x="3" y="43"/>
                  </a:lnTo>
                  <a:lnTo>
                    <a:pt x="3" y="21"/>
                  </a:lnTo>
                  <a:lnTo>
                    <a:pt x="3" y="35"/>
                  </a:lnTo>
                  <a:lnTo>
                    <a:pt x="3" y="30"/>
                  </a:lnTo>
                  <a:lnTo>
                    <a:pt x="3" y="55"/>
                  </a:lnTo>
                  <a:lnTo>
                    <a:pt x="3" y="59"/>
                  </a:lnTo>
                  <a:lnTo>
                    <a:pt x="3" y="36"/>
                  </a:lnTo>
                  <a:lnTo>
                    <a:pt x="3" y="76"/>
                  </a:lnTo>
                  <a:lnTo>
                    <a:pt x="4" y="73"/>
                  </a:lnTo>
                  <a:lnTo>
                    <a:pt x="4" y="81"/>
                  </a:lnTo>
                  <a:lnTo>
                    <a:pt x="4" y="61"/>
                  </a:lnTo>
                  <a:lnTo>
                    <a:pt x="4" y="74"/>
                  </a:lnTo>
                  <a:lnTo>
                    <a:pt x="4" y="78"/>
                  </a:lnTo>
                  <a:lnTo>
                    <a:pt x="4" y="87"/>
                  </a:lnTo>
                  <a:lnTo>
                    <a:pt x="4" y="67"/>
                  </a:lnTo>
                  <a:lnTo>
                    <a:pt x="4" y="70"/>
                  </a:lnTo>
                  <a:lnTo>
                    <a:pt x="4" y="74"/>
                  </a:lnTo>
                  <a:lnTo>
                    <a:pt x="4" y="102"/>
                  </a:lnTo>
                  <a:lnTo>
                    <a:pt x="5" y="103"/>
                  </a:lnTo>
                  <a:lnTo>
                    <a:pt x="5" y="104"/>
                  </a:lnTo>
                  <a:lnTo>
                    <a:pt x="5" y="81"/>
                  </a:lnTo>
                  <a:lnTo>
                    <a:pt x="5" y="89"/>
                  </a:lnTo>
                  <a:lnTo>
                    <a:pt x="5" y="87"/>
                  </a:lnTo>
                  <a:lnTo>
                    <a:pt x="5" y="90"/>
                  </a:lnTo>
                  <a:lnTo>
                    <a:pt x="5" y="49"/>
                  </a:lnTo>
                  <a:lnTo>
                    <a:pt x="5" y="49"/>
                  </a:lnTo>
                  <a:lnTo>
                    <a:pt x="5" y="52"/>
                  </a:lnTo>
                  <a:lnTo>
                    <a:pt x="5" y="57"/>
                  </a:lnTo>
                  <a:lnTo>
                    <a:pt x="5" y="48"/>
                  </a:lnTo>
                  <a:lnTo>
                    <a:pt x="5" y="51"/>
                  </a:lnTo>
                  <a:lnTo>
                    <a:pt x="5" y="51"/>
                  </a:lnTo>
                  <a:lnTo>
                    <a:pt x="5" y="32"/>
                  </a:lnTo>
                  <a:lnTo>
                    <a:pt x="5" y="65"/>
                  </a:lnTo>
                  <a:lnTo>
                    <a:pt x="6" y="65"/>
                  </a:lnTo>
                  <a:lnTo>
                    <a:pt x="6" y="53"/>
                  </a:lnTo>
                  <a:lnTo>
                    <a:pt x="6" y="77"/>
                  </a:lnTo>
                  <a:lnTo>
                    <a:pt x="6" y="78"/>
                  </a:lnTo>
                  <a:lnTo>
                    <a:pt x="6" y="95"/>
                  </a:lnTo>
                  <a:lnTo>
                    <a:pt x="6" y="73"/>
                  </a:lnTo>
                  <a:lnTo>
                    <a:pt x="6" y="73"/>
                  </a:lnTo>
                  <a:lnTo>
                    <a:pt x="6" y="101"/>
                  </a:lnTo>
                  <a:lnTo>
                    <a:pt x="6" y="99"/>
                  </a:lnTo>
                  <a:lnTo>
                    <a:pt x="6" y="99"/>
                  </a:lnTo>
                  <a:lnTo>
                    <a:pt x="6" y="102"/>
                  </a:lnTo>
                  <a:lnTo>
                    <a:pt x="6" y="78"/>
                  </a:lnTo>
                  <a:lnTo>
                    <a:pt x="6" y="95"/>
                  </a:lnTo>
                  <a:lnTo>
                    <a:pt x="8" y="95"/>
                  </a:lnTo>
                  <a:lnTo>
                    <a:pt x="8" y="106"/>
                  </a:lnTo>
                  <a:lnTo>
                    <a:pt x="8" y="91"/>
                  </a:lnTo>
                  <a:lnTo>
                    <a:pt x="8" y="97"/>
                  </a:lnTo>
                  <a:lnTo>
                    <a:pt x="8" y="95"/>
                  </a:lnTo>
                  <a:lnTo>
                    <a:pt x="8" y="112"/>
                  </a:lnTo>
                  <a:lnTo>
                    <a:pt x="8" y="95"/>
                  </a:lnTo>
                  <a:lnTo>
                    <a:pt x="8" y="108"/>
                  </a:lnTo>
                  <a:lnTo>
                    <a:pt x="8" y="107"/>
                  </a:lnTo>
                  <a:lnTo>
                    <a:pt x="8" y="112"/>
                  </a:lnTo>
                  <a:lnTo>
                    <a:pt x="8" y="94"/>
                  </a:lnTo>
                  <a:lnTo>
                    <a:pt x="8" y="111"/>
                  </a:lnTo>
                  <a:lnTo>
                    <a:pt x="9" y="112"/>
                  </a:lnTo>
                  <a:lnTo>
                    <a:pt x="9" y="116"/>
                  </a:lnTo>
                  <a:lnTo>
                    <a:pt x="9" y="103"/>
                  </a:lnTo>
                  <a:lnTo>
                    <a:pt x="9" y="108"/>
                  </a:lnTo>
                  <a:lnTo>
                    <a:pt x="9" y="108"/>
                  </a:lnTo>
                  <a:lnTo>
                    <a:pt x="9" y="116"/>
                  </a:lnTo>
                  <a:lnTo>
                    <a:pt x="9" y="86"/>
                  </a:lnTo>
                  <a:lnTo>
                    <a:pt x="9" y="90"/>
                  </a:lnTo>
                  <a:lnTo>
                    <a:pt x="9" y="85"/>
                  </a:lnTo>
                  <a:lnTo>
                    <a:pt x="9" y="61"/>
                  </a:lnTo>
                  <a:lnTo>
                    <a:pt x="9" y="69"/>
                  </a:lnTo>
                  <a:lnTo>
                    <a:pt x="9" y="72"/>
                  </a:lnTo>
                  <a:lnTo>
                    <a:pt x="9" y="74"/>
                  </a:lnTo>
                  <a:lnTo>
                    <a:pt x="9" y="52"/>
                  </a:lnTo>
                  <a:lnTo>
                    <a:pt x="9" y="72"/>
                  </a:lnTo>
                  <a:lnTo>
                    <a:pt x="10" y="72"/>
                  </a:lnTo>
                  <a:lnTo>
                    <a:pt x="10" y="84"/>
                  </a:lnTo>
                  <a:lnTo>
                    <a:pt x="10" y="47"/>
                  </a:lnTo>
                  <a:lnTo>
                    <a:pt x="10" y="51"/>
                  </a:lnTo>
                  <a:lnTo>
                    <a:pt x="10" y="51"/>
                  </a:lnTo>
                  <a:lnTo>
                    <a:pt x="10" y="87"/>
                  </a:lnTo>
                  <a:lnTo>
                    <a:pt x="10" y="85"/>
                  </a:lnTo>
                  <a:lnTo>
                    <a:pt x="10" y="86"/>
                  </a:lnTo>
                  <a:lnTo>
                    <a:pt x="10" y="72"/>
                  </a:lnTo>
                  <a:lnTo>
                    <a:pt x="10" y="94"/>
                  </a:lnTo>
                  <a:lnTo>
                    <a:pt x="10" y="95"/>
                  </a:lnTo>
                  <a:lnTo>
                    <a:pt x="10" y="107"/>
                  </a:lnTo>
                  <a:lnTo>
                    <a:pt x="10" y="70"/>
                  </a:lnTo>
                  <a:lnTo>
                    <a:pt x="10" y="78"/>
                  </a:lnTo>
                  <a:lnTo>
                    <a:pt x="12" y="78"/>
                  </a:lnTo>
                  <a:lnTo>
                    <a:pt x="12" y="93"/>
                  </a:lnTo>
                  <a:lnTo>
                    <a:pt x="12" y="73"/>
                  </a:lnTo>
                  <a:lnTo>
                    <a:pt x="12" y="73"/>
                  </a:lnTo>
                  <a:lnTo>
                    <a:pt x="12" y="48"/>
                  </a:lnTo>
                  <a:lnTo>
                    <a:pt x="12" y="65"/>
                  </a:lnTo>
                  <a:lnTo>
                    <a:pt x="12" y="70"/>
                  </a:lnTo>
                  <a:lnTo>
                    <a:pt x="12" y="73"/>
                  </a:lnTo>
                  <a:lnTo>
                    <a:pt x="12" y="52"/>
                  </a:lnTo>
                  <a:lnTo>
                    <a:pt x="12" y="70"/>
                  </a:lnTo>
                  <a:lnTo>
                    <a:pt x="13" y="68"/>
                  </a:lnTo>
                  <a:lnTo>
                    <a:pt x="13" y="90"/>
                  </a:lnTo>
                  <a:lnTo>
                    <a:pt x="13" y="87"/>
                  </a:lnTo>
                  <a:lnTo>
                    <a:pt x="13" y="76"/>
                  </a:lnTo>
                  <a:lnTo>
                    <a:pt x="13" y="74"/>
                  </a:lnTo>
                  <a:lnTo>
                    <a:pt x="13" y="99"/>
                  </a:lnTo>
                  <a:lnTo>
                    <a:pt x="13" y="99"/>
                  </a:lnTo>
                  <a:lnTo>
                    <a:pt x="13" y="108"/>
                  </a:lnTo>
                  <a:lnTo>
                    <a:pt x="13" y="89"/>
                  </a:lnTo>
                  <a:lnTo>
                    <a:pt x="13" y="106"/>
                  </a:lnTo>
                  <a:lnTo>
                    <a:pt x="13" y="106"/>
                  </a:lnTo>
                  <a:lnTo>
                    <a:pt x="13" y="119"/>
                  </a:lnTo>
                  <a:lnTo>
                    <a:pt x="13" y="102"/>
                  </a:lnTo>
                  <a:lnTo>
                    <a:pt x="13" y="107"/>
                  </a:lnTo>
                  <a:lnTo>
                    <a:pt x="14" y="111"/>
                  </a:lnTo>
                  <a:lnTo>
                    <a:pt x="14" y="131"/>
                  </a:lnTo>
                  <a:lnTo>
                    <a:pt x="14" y="122"/>
                  </a:lnTo>
                  <a:lnTo>
                    <a:pt x="14" y="116"/>
                  </a:lnTo>
                  <a:lnTo>
                    <a:pt x="14" y="119"/>
                  </a:lnTo>
                  <a:lnTo>
                    <a:pt x="14" y="90"/>
                  </a:lnTo>
                  <a:lnTo>
                    <a:pt x="14" y="111"/>
                  </a:lnTo>
                  <a:lnTo>
                    <a:pt x="14" y="111"/>
                  </a:lnTo>
                  <a:lnTo>
                    <a:pt x="14" y="119"/>
                  </a:lnTo>
                  <a:lnTo>
                    <a:pt x="14" y="93"/>
                  </a:lnTo>
                  <a:lnTo>
                    <a:pt x="14" y="103"/>
                  </a:lnTo>
                  <a:lnTo>
                    <a:pt x="14" y="102"/>
                  </a:lnTo>
                  <a:lnTo>
                    <a:pt x="14" y="116"/>
                  </a:lnTo>
                  <a:lnTo>
                    <a:pt x="14" y="108"/>
                  </a:lnTo>
                  <a:lnTo>
                    <a:pt x="16" y="104"/>
                  </a:lnTo>
                  <a:lnTo>
                    <a:pt x="16" y="82"/>
                  </a:lnTo>
                  <a:lnTo>
                    <a:pt x="16" y="91"/>
                  </a:lnTo>
                  <a:lnTo>
                    <a:pt x="16" y="95"/>
                  </a:lnTo>
                  <a:lnTo>
                    <a:pt x="16" y="70"/>
                  </a:lnTo>
                  <a:lnTo>
                    <a:pt x="16" y="74"/>
                  </a:lnTo>
                  <a:lnTo>
                    <a:pt x="16" y="78"/>
                  </a:lnTo>
                  <a:lnTo>
                    <a:pt x="16" y="94"/>
                  </a:lnTo>
                  <a:lnTo>
                    <a:pt x="16" y="86"/>
                  </a:lnTo>
                  <a:lnTo>
                    <a:pt x="17" y="68"/>
                  </a:lnTo>
                  <a:lnTo>
                    <a:pt x="17" y="102"/>
                  </a:lnTo>
                  <a:lnTo>
                    <a:pt x="17" y="102"/>
                  </a:lnTo>
                  <a:lnTo>
                    <a:pt x="17" y="91"/>
                  </a:lnTo>
                  <a:lnTo>
                    <a:pt x="17" y="119"/>
                  </a:lnTo>
                  <a:lnTo>
                    <a:pt x="17" y="119"/>
                  </a:lnTo>
                  <a:lnTo>
                    <a:pt x="17" y="124"/>
                  </a:lnTo>
                  <a:lnTo>
                    <a:pt x="17" y="102"/>
                  </a:lnTo>
                  <a:lnTo>
                    <a:pt x="17" y="106"/>
                  </a:lnTo>
                  <a:lnTo>
                    <a:pt x="17" y="108"/>
                  </a:lnTo>
                  <a:lnTo>
                    <a:pt x="17" y="116"/>
                  </a:lnTo>
                  <a:lnTo>
                    <a:pt x="17" y="104"/>
                  </a:lnTo>
                  <a:lnTo>
                    <a:pt x="17" y="108"/>
                  </a:lnTo>
                  <a:lnTo>
                    <a:pt x="18" y="108"/>
                  </a:lnTo>
                  <a:lnTo>
                    <a:pt x="18" y="90"/>
                  </a:lnTo>
                  <a:lnTo>
                    <a:pt x="18" y="107"/>
                  </a:lnTo>
                  <a:lnTo>
                    <a:pt x="18" y="103"/>
                  </a:lnTo>
                  <a:lnTo>
                    <a:pt x="18" y="111"/>
                  </a:lnTo>
                  <a:lnTo>
                    <a:pt x="18" y="85"/>
                  </a:lnTo>
                  <a:lnTo>
                    <a:pt x="18" y="106"/>
                  </a:lnTo>
                  <a:lnTo>
                    <a:pt x="18" y="106"/>
                  </a:lnTo>
                  <a:lnTo>
                    <a:pt x="18" y="123"/>
                  </a:lnTo>
                  <a:lnTo>
                    <a:pt x="18" y="116"/>
                  </a:lnTo>
                  <a:lnTo>
                    <a:pt x="18" y="112"/>
                  </a:lnTo>
                  <a:lnTo>
                    <a:pt x="18" y="98"/>
                  </a:lnTo>
                  <a:lnTo>
                    <a:pt x="18" y="120"/>
                  </a:lnTo>
                  <a:lnTo>
                    <a:pt x="20" y="116"/>
                  </a:lnTo>
                  <a:lnTo>
                    <a:pt x="20" y="119"/>
                  </a:lnTo>
                  <a:lnTo>
                    <a:pt x="20" y="97"/>
                  </a:lnTo>
                  <a:lnTo>
                    <a:pt x="20" y="114"/>
                  </a:lnTo>
                  <a:lnTo>
                    <a:pt x="20" y="120"/>
                  </a:lnTo>
                  <a:lnTo>
                    <a:pt x="20" y="124"/>
                  </a:lnTo>
                  <a:lnTo>
                    <a:pt x="20" y="103"/>
                  </a:lnTo>
                  <a:lnTo>
                    <a:pt x="20" y="104"/>
                  </a:lnTo>
                  <a:lnTo>
                    <a:pt x="20" y="104"/>
                  </a:lnTo>
                  <a:lnTo>
                    <a:pt x="20" y="128"/>
                  </a:lnTo>
                  <a:lnTo>
                    <a:pt x="20" y="124"/>
                  </a:lnTo>
                  <a:lnTo>
                    <a:pt x="21" y="124"/>
                  </a:lnTo>
                  <a:lnTo>
                    <a:pt x="21" y="129"/>
                  </a:lnTo>
                  <a:lnTo>
                    <a:pt x="21" y="104"/>
                  </a:lnTo>
                  <a:lnTo>
                    <a:pt x="21" y="124"/>
                  </a:lnTo>
                  <a:lnTo>
                    <a:pt x="21" y="123"/>
                  </a:lnTo>
                  <a:lnTo>
                    <a:pt x="21" y="128"/>
                  </a:lnTo>
                  <a:lnTo>
                    <a:pt x="21" y="104"/>
                  </a:lnTo>
                  <a:lnTo>
                    <a:pt x="21" y="116"/>
                  </a:lnTo>
                  <a:lnTo>
                    <a:pt x="21" y="118"/>
                  </a:lnTo>
                  <a:lnTo>
                    <a:pt x="21" y="133"/>
                  </a:lnTo>
                  <a:lnTo>
                    <a:pt x="21" y="116"/>
                  </a:lnTo>
                  <a:lnTo>
                    <a:pt x="21" y="129"/>
                  </a:lnTo>
                  <a:lnTo>
                    <a:pt x="21" y="128"/>
                  </a:lnTo>
                  <a:lnTo>
                    <a:pt x="21" y="132"/>
                  </a:lnTo>
                  <a:lnTo>
                    <a:pt x="21" y="104"/>
                  </a:lnTo>
                  <a:lnTo>
                    <a:pt x="21" y="128"/>
                  </a:lnTo>
                  <a:lnTo>
                    <a:pt x="22" y="129"/>
                  </a:lnTo>
                  <a:lnTo>
                    <a:pt x="22" y="133"/>
                  </a:lnTo>
                  <a:lnTo>
                    <a:pt x="22" y="107"/>
                  </a:lnTo>
                  <a:lnTo>
                    <a:pt x="22" y="111"/>
                  </a:lnTo>
                  <a:lnTo>
                    <a:pt x="22" y="112"/>
                  </a:lnTo>
                  <a:lnTo>
                    <a:pt x="22" y="128"/>
                  </a:lnTo>
                  <a:lnTo>
                    <a:pt x="22" y="120"/>
                  </a:lnTo>
                  <a:lnTo>
                    <a:pt x="22" y="119"/>
                  </a:lnTo>
                  <a:lnTo>
                    <a:pt x="22" y="128"/>
                  </a:lnTo>
                  <a:lnTo>
                    <a:pt x="22" y="101"/>
                  </a:lnTo>
                  <a:lnTo>
                    <a:pt x="22" y="125"/>
                  </a:lnTo>
                  <a:lnTo>
                    <a:pt x="22" y="124"/>
                  </a:lnTo>
                  <a:lnTo>
                    <a:pt x="22" y="111"/>
                  </a:lnTo>
                  <a:lnTo>
                    <a:pt x="22" y="131"/>
                  </a:lnTo>
                  <a:lnTo>
                    <a:pt x="24" y="131"/>
                  </a:lnTo>
                  <a:lnTo>
                    <a:pt x="24" y="141"/>
                  </a:lnTo>
                  <a:lnTo>
                    <a:pt x="24" y="111"/>
                  </a:lnTo>
                  <a:lnTo>
                    <a:pt x="24" y="112"/>
                  </a:lnTo>
                  <a:lnTo>
                    <a:pt x="24" y="119"/>
                  </a:lnTo>
                  <a:lnTo>
                    <a:pt x="24" y="129"/>
                  </a:lnTo>
                  <a:lnTo>
                    <a:pt x="24" y="127"/>
                  </a:lnTo>
                  <a:lnTo>
                    <a:pt x="24" y="128"/>
                  </a:lnTo>
                  <a:lnTo>
                    <a:pt x="24" y="129"/>
                  </a:lnTo>
                  <a:lnTo>
                    <a:pt x="24" y="107"/>
                  </a:lnTo>
                  <a:lnTo>
                    <a:pt x="24" y="128"/>
                  </a:lnTo>
                  <a:lnTo>
                    <a:pt x="24" y="128"/>
                  </a:lnTo>
                  <a:lnTo>
                    <a:pt x="24" y="132"/>
                  </a:lnTo>
                  <a:lnTo>
                    <a:pt x="24" y="110"/>
                  </a:lnTo>
                  <a:lnTo>
                    <a:pt x="24" y="123"/>
                  </a:lnTo>
                  <a:lnTo>
                    <a:pt x="25" y="123"/>
                  </a:lnTo>
                  <a:lnTo>
                    <a:pt x="25" y="141"/>
                  </a:lnTo>
                  <a:lnTo>
                    <a:pt x="25" y="136"/>
                  </a:lnTo>
                  <a:lnTo>
                    <a:pt x="25" y="136"/>
                  </a:lnTo>
                  <a:lnTo>
                    <a:pt x="25" y="146"/>
                  </a:lnTo>
                  <a:lnTo>
                    <a:pt x="25" y="123"/>
                  </a:lnTo>
                  <a:lnTo>
                    <a:pt x="25" y="144"/>
                  </a:lnTo>
                  <a:lnTo>
                    <a:pt x="25" y="142"/>
                  </a:lnTo>
                  <a:lnTo>
                    <a:pt x="25" y="145"/>
                  </a:lnTo>
                  <a:lnTo>
                    <a:pt x="25" y="122"/>
                  </a:lnTo>
                  <a:lnTo>
                    <a:pt x="25" y="137"/>
                  </a:lnTo>
                  <a:lnTo>
                    <a:pt x="26" y="139"/>
                  </a:lnTo>
                  <a:lnTo>
                    <a:pt x="26" y="152"/>
                  </a:lnTo>
                  <a:lnTo>
                    <a:pt x="26" y="129"/>
                  </a:lnTo>
                  <a:lnTo>
                    <a:pt x="26" y="133"/>
                  </a:lnTo>
                  <a:lnTo>
                    <a:pt x="26" y="145"/>
                  </a:lnTo>
                  <a:lnTo>
                    <a:pt x="26" y="136"/>
                  </a:lnTo>
                  <a:lnTo>
                    <a:pt x="26" y="141"/>
                  </a:lnTo>
                  <a:lnTo>
                    <a:pt x="26" y="116"/>
                  </a:lnTo>
                  <a:lnTo>
                    <a:pt x="26" y="140"/>
                  </a:lnTo>
                  <a:lnTo>
                    <a:pt x="26" y="140"/>
                  </a:lnTo>
                  <a:lnTo>
                    <a:pt x="26" y="148"/>
                  </a:lnTo>
                  <a:lnTo>
                    <a:pt x="26" y="120"/>
                  </a:lnTo>
                  <a:lnTo>
                    <a:pt x="26" y="127"/>
                  </a:lnTo>
                  <a:lnTo>
                    <a:pt x="27" y="128"/>
                  </a:lnTo>
                  <a:lnTo>
                    <a:pt x="27" y="148"/>
                  </a:lnTo>
                  <a:lnTo>
                    <a:pt x="27" y="137"/>
                  </a:lnTo>
                  <a:lnTo>
                    <a:pt x="27" y="140"/>
                  </a:lnTo>
                  <a:lnTo>
                    <a:pt x="27" y="142"/>
                  </a:lnTo>
                  <a:lnTo>
                    <a:pt x="27" y="119"/>
                  </a:lnTo>
                  <a:lnTo>
                    <a:pt x="27" y="129"/>
                  </a:lnTo>
                  <a:lnTo>
                    <a:pt x="27" y="131"/>
                  </a:lnTo>
                  <a:lnTo>
                    <a:pt x="27" y="133"/>
                  </a:lnTo>
                  <a:lnTo>
                    <a:pt x="27" y="111"/>
                  </a:lnTo>
                  <a:lnTo>
                    <a:pt x="27" y="112"/>
                  </a:lnTo>
                  <a:lnTo>
                    <a:pt x="27" y="111"/>
                  </a:lnTo>
                  <a:lnTo>
                    <a:pt x="27" y="124"/>
                  </a:lnTo>
                  <a:lnTo>
                    <a:pt x="27" y="94"/>
                  </a:lnTo>
                  <a:lnTo>
                    <a:pt x="29" y="94"/>
                  </a:lnTo>
                  <a:lnTo>
                    <a:pt x="29" y="70"/>
                  </a:lnTo>
                  <a:lnTo>
                    <a:pt x="29" y="74"/>
                  </a:lnTo>
                  <a:lnTo>
                    <a:pt x="29" y="76"/>
                  </a:lnTo>
                  <a:lnTo>
                    <a:pt x="29" y="47"/>
                  </a:lnTo>
                  <a:lnTo>
                    <a:pt x="29" y="61"/>
                  </a:lnTo>
                  <a:lnTo>
                    <a:pt x="29" y="60"/>
                  </a:lnTo>
                  <a:lnTo>
                    <a:pt x="29" y="77"/>
                  </a:lnTo>
                  <a:lnTo>
                    <a:pt x="29" y="67"/>
                  </a:lnTo>
                  <a:lnTo>
                    <a:pt x="30" y="67"/>
                  </a:lnTo>
                  <a:lnTo>
                    <a:pt x="30" y="111"/>
                  </a:lnTo>
                  <a:lnTo>
                    <a:pt x="30" y="104"/>
                  </a:lnTo>
                  <a:lnTo>
                    <a:pt x="30" y="95"/>
                  </a:lnTo>
                  <a:lnTo>
                    <a:pt x="30" y="119"/>
                  </a:lnTo>
                  <a:lnTo>
                    <a:pt x="30" y="123"/>
                  </a:lnTo>
                  <a:lnTo>
                    <a:pt x="30" y="124"/>
                  </a:lnTo>
                  <a:lnTo>
                    <a:pt x="30" y="101"/>
                  </a:lnTo>
                  <a:lnTo>
                    <a:pt x="30" y="115"/>
                  </a:lnTo>
                  <a:lnTo>
                    <a:pt x="30" y="116"/>
                  </a:lnTo>
                  <a:lnTo>
                    <a:pt x="30" y="136"/>
                  </a:lnTo>
                  <a:lnTo>
                    <a:pt x="30" y="132"/>
                  </a:lnTo>
                  <a:lnTo>
                    <a:pt x="31" y="133"/>
                  </a:lnTo>
                  <a:lnTo>
                    <a:pt x="31" y="120"/>
                  </a:lnTo>
                  <a:lnTo>
                    <a:pt x="31" y="140"/>
                  </a:lnTo>
                  <a:lnTo>
                    <a:pt x="31" y="139"/>
                  </a:lnTo>
                  <a:lnTo>
                    <a:pt x="31" y="14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75" name="Freeform 48"/>
            <p:cNvSpPr>
              <a:spLocks/>
            </p:cNvSpPr>
            <p:nvPr/>
          </p:nvSpPr>
          <p:spPr bwMode="auto">
            <a:xfrm>
              <a:off x="5373688" y="4551363"/>
              <a:ext cx="47625" cy="196850"/>
            </a:xfrm>
            <a:custGeom>
              <a:avLst/>
              <a:gdLst>
                <a:gd name="T0" fmla="*/ 0 w 30"/>
                <a:gd name="T1" fmla="*/ 99 h 124"/>
                <a:gd name="T2" fmla="*/ 1 w 30"/>
                <a:gd name="T3" fmla="*/ 120 h 124"/>
                <a:gd name="T4" fmla="*/ 1 w 30"/>
                <a:gd name="T5" fmla="*/ 97 h 124"/>
                <a:gd name="T6" fmla="*/ 2 w 30"/>
                <a:gd name="T7" fmla="*/ 91 h 124"/>
                <a:gd name="T8" fmla="*/ 2 w 30"/>
                <a:gd name="T9" fmla="*/ 111 h 124"/>
                <a:gd name="T10" fmla="*/ 2 w 30"/>
                <a:gd name="T11" fmla="*/ 85 h 124"/>
                <a:gd name="T12" fmla="*/ 4 w 30"/>
                <a:gd name="T13" fmla="*/ 74 h 124"/>
                <a:gd name="T14" fmla="*/ 4 w 30"/>
                <a:gd name="T15" fmla="*/ 111 h 124"/>
                <a:gd name="T16" fmla="*/ 4 w 30"/>
                <a:gd name="T17" fmla="*/ 115 h 124"/>
                <a:gd name="T18" fmla="*/ 5 w 30"/>
                <a:gd name="T19" fmla="*/ 93 h 124"/>
                <a:gd name="T20" fmla="*/ 5 w 30"/>
                <a:gd name="T21" fmla="*/ 103 h 124"/>
                <a:gd name="T22" fmla="*/ 6 w 30"/>
                <a:gd name="T23" fmla="*/ 95 h 124"/>
                <a:gd name="T24" fmla="*/ 6 w 30"/>
                <a:gd name="T25" fmla="*/ 68 h 124"/>
                <a:gd name="T26" fmla="*/ 6 w 30"/>
                <a:gd name="T27" fmla="*/ 82 h 124"/>
                <a:gd name="T28" fmla="*/ 8 w 30"/>
                <a:gd name="T29" fmla="*/ 97 h 124"/>
                <a:gd name="T30" fmla="*/ 8 w 30"/>
                <a:gd name="T31" fmla="*/ 97 h 124"/>
                <a:gd name="T32" fmla="*/ 8 w 30"/>
                <a:gd name="T33" fmla="*/ 118 h 124"/>
                <a:gd name="T34" fmla="*/ 9 w 30"/>
                <a:gd name="T35" fmla="*/ 90 h 124"/>
                <a:gd name="T36" fmla="*/ 9 w 30"/>
                <a:gd name="T37" fmla="*/ 111 h 124"/>
                <a:gd name="T38" fmla="*/ 10 w 30"/>
                <a:gd name="T39" fmla="*/ 108 h 124"/>
                <a:gd name="T40" fmla="*/ 10 w 30"/>
                <a:gd name="T41" fmla="*/ 107 h 124"/>
                <a:gd name="T42" fmla="*/ 10 w 30"/>
                <a:gd name="T43" fmla="*/ 91 h 124"/>
                <a:gd name="T44" fmla="*/ 12 w 30"/>
                <a:gd name="T45" fmla="*/ 88 h 124"/>
                <a:gd name="T46" fmla="*/ 12 w 30"/>
                <a:gd name="T47" fmla="*/ 88 h 124"/>
                <a:gd name="T48" fmla="*/ 13 w 30"/>
                <a:gd name="T49" fmla="*/ 55 h 124"/>
                <a:gd name="T50" fmla="*/ 13 w 30"/>
                <a:gd name="T51" fmla="*/ 59 h 124"/>
                <a:gd name="T52" fmla="*/ 13 w 30"/>
                <a:gd name="T53" fmla="*/ 18 h 124"/>
                <a:gd name="T54" fmla="*/ 14 w 30"/>
                <a:gd name="T55" fmla="*/ 18 h 124"/>
                <a:gd name="T56" fmla="*/ 14 w 30"/>
                <a:gd name="T57" fmla="*/ 21 h 124"/>
                <a:gd name="T58" fmla="*/ 16 w 30"/>
                <a:gd name="T59" fmla="*/ 29 h 124"/>
                <a:gd name="T60" fmla="*/ 16 w 30"/>
                <a:gd name="T61" fmla="*/ 77 h 124"/>
                <a:gd name="T62" fmla="*/ 16 w 30"/>
                <a:gd name="T63" fmla="*/ 77 h 124"/>
                <a:gd name="T64" fmla="*/ 17 w 30"/>
                <a:gd name="T65" fmla="*/ 78 h 124"/>
                <a:gd name="T66" fmla="*/ 17 w 30"/>
                <a:gd name="T67" fmla="*/ 73 h 124"/>
                <a:gd name="T68" fmla="*/ 18 w 30"/>
                <a:gd name="T69" fmla="*/ 97 h 124"/>
                <a:gd name="T70" fmla="*/ 18 w 30"/>
                <a:gd name="T71" fmla="*/ 51 h 124"/>
                <a:gd name="T72" fmla="*/ 18 w 30"/>
                <a:gd name="T73" fmla="*/ 78 h 124"/>
                <a:gd name="T74" fmla="*/ 19 w 30"/>
                <a:gd name="T75" fmla="*/ 88 h 124"/>
                <a:gd name="T76" fmla="*/ 19 w 30"/>
                <a:gd name="T77" fmla="*/ 70 h 124"/>
                <a:gd name="T78" fmla="*/ 19 w 30"/>
                <a:gd name="T79" fmla="*/ 77 h 124"/>
                <a:gd name="T80" fmla="*/ 21 w 30"/>
                <a:gd name="T81" fmla="*/ 84 h 124"/>
                <a:gd name="T82" fmla="*/ 21 w 30"/>
                <a:gd name="T83" fmla="*/ 72 h 124"/>
                <a:gd name="T84" fmla="*/ 21 w 30"/>
                <a:gd name="T85" fmla="*/ 68 h 124"/>
                <a:gd name="T86" fmla="*/ 22 w 30"/>
                <a:gd name="T87" fmla="*/ 5 h 124"/>
                <a:gd name="T88" fmla="*/ 22 w 30"/>
                <a:gd name="T89" fmla="*/ 18 h 124"/>
                <a:gd name="T90" fmla="*/ 23 w 30"/>
                <a:gd name="T91" fmla="*/ 22 h 124"/>
                <a:gd name="T92" fmla="*/ 23 w 30"/>
                <a:gd name="T93" fmla="*/ 48 h 124"/>
                <a:gd name="T94" fmla="*/ 23 w 30"/>
                <a:gd name="T95" fmla="*/ 59 h 124"/>
                <a:gd name="T96" fmla="*/ 25 w 30"/>
                <a:gd name="T97" fmla="*/ 17 h 124"/>
                <a:gd name="T98" fmla="*/ 25 w 30"/>
                <a:gd name="T99" fmla="*/ 38 h 124"/>
                <a:gd name="T100" fmla="*/ 25 w 30"/>
                <a:gd name="T101" fmla="*/ 23 h 124"/>
                <a:gd name="T102" fmla="*/ 26 w 30"/>
                <a:gd name="T103" fmla="*/ 40 h 124"/>
                <a:gd name="T104" fmla="*/ 26 w 30"/>
                <a:gd name="T105" fmla="*/ 46 h 124"/>
                <a:gd name="T106" fmla="*/ 27 w 30"/>
                <a:gd name="T107" fmla="*/ 33 h 124"/>
                <a:gd name="T108" fmla="*/ 27 w 30"/>
                <a:gd name="T109" fmla="*/ 46 h 124"/>
                <a:gd name="T110" fmla="*/ 27 w 30"/>
                <a:gd name="T111" fmla="*/ 10 h 124"/>
                <a:gd name="T112" fmla="*/ 29 w 30"/>
                <a:gd name="T113" fmla="*/ 22 h 124"/>
                <a:gd name="T114" fmla="*/ 29 w 30"/>
                <a:gd name="T115" fmla="*/ 65 h 124"/>
                <a:gd name="T116" fmla="*/ 30 w 30"/>
                <a:gd name="T117" fmla="*/ 70 h 124"/>
                <a:gd name="T118" fmla="*/ 30 w 30"/>
                <a:gd name="T119" fmla="*/ 6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124">
                  <a:moveTo>
                    <a:pt x="0" y="114"/>
                  </a:moveTo>
                  <a:lnTo>
                    <a:pt x="0" y="114"/>
                  </a:lnTo>
                  <a:lnTo>
                    <a:pt x="0" y="118"/>
                  </a:lnTo>
                  <a:lnTo>
                    <a:pt x="0" y="94"/>
                  </a:lnTo>
                  <a:lnTo>
                    <a:pt x="0" y="99"/>
                  </a:lnTo>
                  <a:lnTo>
                    <a:pt x="0" y="103"/>
                  </a:lnTo>
                  <a:lnTo>
                    <a:pt x="0" y="115"/>
                  </a:lnTo>
                  <a:lnTo>
                    <a:pt x="0" y="107"/>
                  </a:lnTo>
                  <a:lnTo>
                    <a:pt x="1" y="111"/>
                  </a:lnTo>
                  <a:lnTo>
                    <a:pt x="1" y="120"/>
                  </a:lnTo>
                  <a:lnTo>
                    <a:pt x="1" y="88"/>
                  </a:lnTo>
                  <a:lnTo>
                    <a:pt x="1" y="119"/>
                  </a:lnTo>
                  <a:lnTo>
                    <a:pt x="1" y="123"/>
                  </a:lnTo>
                  <a:lnTo>
                    <a:pt x="1" y="124"/>
                  </a:lnTo>
                  <a:lnTo>
                    <a:pt x="1" y="97"/>
                  </a:lnTo>
                  <a:lnTo>
                    <a:pt x="1" y="108"/>
                  </a:lnTo>
                  <a:lnTo>
                    <a:pt x="1" y="106"/>
                  </a:lnTo>
                  <a:lnTo>
                    <a:pt x="1" y="119"/>
                  </a:lnTo>
                  <a:lnTo>
                    <a:pt x="1" y="103"/>
                  </a:lnTo>
                  <a:lnTo>
                    <a:pt x="2" y="91"/>
                  </a:lnTo>
                  <a:lnTo>
                    <a:pt x="2" y="114"/>
                  </a:lnTo>
                  <a:lnTo>
                    <a:pt x="2" y="115"/>
                  </a:lnTo>
                  <a:lnTo>
                    <a:pt x="2" y="118"/>
                  </a:lnTo>
                  <a:lnTo>
                    <a:pt x="2" y="91"/>
                  </a:lnTo>
                  <a:lnTo>
                    <a:pt x="2" y="111"/>
                  </a:lnTo>
                  <a:lnTo>
                    <a:pt x="2" y="112"/>
                  </a:lnTo>
                  <a:lnTo>
                    <a:pt x="2" y="120"/>
                  </a:lnTo>
                  <a:lnTo>
                    <a:pt x="2" y="73"/>
                  </a:lnTo>
                  <a:lnTo>
                    <a:pt x="2" y="76"/>
                  </a:lnTo>
                  <a:lnTo>
                    <a:pt x="2" y="85"/>
                  </a:lnTo>
                  <a:lnTo>
                    <a:pt x="2" y="91"/>
                  </a:lnTo>
                  <a:lnTo>
                    <a:pt x="2" y="78"/>
                  </a:lnTo>
                  <a:lnTo>
                    <a:pt x="2" y="88"/>
                  </a:lnTo>
                  <a:lnTo>
                    <a:pt x="4" y="86"/>
                  </a:lnTo>
                  <a:lnTo>
                    <a:pt x="4" y="74"/>
                  </a:lnTo>
                  <a:lnTo>
                    <a:pt x="4" y="106"/>
                  </a:lnTo>
                  <a:lnTo>
                    <a:pt x="4" y="103"/>
                  </a:lnTo>
                  <a:lnTo>
                    <a:pt x="4" y="120"/>
                  </a:lnTo>
                  <a:lnTo>
                    <a:pt x="4" y="97"/>
                  </a:lnTo>
                  <a:lnTo>
                    <a:pt x="4" y="111"/>
                  </a:lnTo>
                  <a:lnTo>
                    <a:pt x="4" y="112"/>
                  </a:lnTo>
                  <a:lnTo>
                    <a:pt x="4" y="119"/>
                  </a:lnTo>
                  <a:lnTo>
                    <a:pt x="4" y="110"/>
                  </a:lnTo>
                  <a:lnTo>
                    <a:pt x="4" y="112"/>
                  </a:lnTo>
                  <a:lnTo>
                    <a:pt x="4" y="115"/>
                  </a:lnTo>
                  <a:lnTo>
                    <a:pt x="4" y="99"/>
                  </a:lnTo>
                  <a:lnTo>
                    <a:pt x="4" y="116"/>
                  </a:lnTo>
                  <a:lnTo>
                    <a:pt x="5" y="111"/>
                  </a:lnTo>
                  <a:lnTo>
                    <a:pt x="5" y="115"/>
                  </a:lnTo>
                  <a:lnTo>
                    <a:pt x="5" y="93"/>
                  </a:lnTo>
                  <a:lnTo>
                    <a:pt x="5" y="106"/>
                  </a:lnTo>
                  <a:lnTo>
                    <a:pt x="5" y="107"/>
                  </a:lnTo>
                  <a:lnTo>
                    <a:pt x="5" y="118"/>
                  </a:lnTo>
                  <a:lnTo>
                    <a:pt x="5" y="102"/>
                  </a:lnTo>
                  <a:lnTo>
                    <a:pt x="5" y="103"/>
                  </a:lnTo>
                  <a:lnTo>
                    <a:pt x="5" y="107"/>
                  </a:lnTo>
                  <a:lnTo>
                    <a:pt x="5" y="116"/>
                  </a:lnTo>
                  <a:lnTo>
                    <a:pt x="5" y="98"/>
                  </a:lnTo>
                  <a:lnTo>
                    <a:pt x="6" y="94"/>
                  </a:lnTo>
                  <a:lnTo>
                    <a:pt x="6" y="95"/>
                  </a:lnTo>
                  <a:lnTo>
                    <a:pt x="6" y="68"/>
                  </a:lnTo>
                  <a:lnTo>
                    <a:pt x="6" y="84"/>
                  </a:lnTo>
                  <a:lnTo>
                    <a:pt x="6" y="85"/>
                  </a:lnTo>
                  <a:lnTo>
                    <a:pt x="6" y="90"/>
                  </a:lnTo>
                  <a:lnTo>
                    <a:pt x="6" y="68"/>
                  </a:lnTo>
                  <a:lnTo>
                    <a:pt x="6" y="70"/>
                  </a:lnTo>
                  <a:lnTo>
                    <a:pt x="6" y="74"/>
                  </a:lnTo>
                  <a:lnTo>
                    <a:pt x="6" y="94"/>
                  </a:lnTo>
                  <a:lnTo>
                    <a:pt x="6" y="86"/>
                  </a:lnTo>
                  <a:lnTo>
                    <a:pt x="6" y="82"/>
                  </a:lnTo>
                  <a:lnTo>
                    <a:pt x="6" y="94"/>
                  </a:lnTo>
                  <a:lnTo>
                    <a:pt x="6" y="68"/>
                  </a:lnTo>
                  <a:lnTo>
                    <a:pt x="6" y="93"/>
                  </a:lnTo>
                  <a:lnTo>
                    <a:pt x="8" y="90"/>
                  </a:lnTo>
                  <a:lnTo>
                    <a:pt x="8" y="97"/>
                  </a:lnTo>
                  <a:lnTo>
                    <a:pt x="8" y="77"/>
                  </a:lnTo>
                  <a:lnTo>
                    <a:pt x="8" y="85"/>
                  </a:lnTo>
                  <a:lnTo>
                    <a:pt x="8" y="86"/>
                  </a:lnTo>
                  <a:lnTo>
                    <a:pt x="8" y="106"/>
                  </a:lnTo>
                  <a:lnTo>
                    <a:pt x="8" y="97"/>
                  </a:lnTo>
                  <a:lnTo>
                    <a:pt x="8" y="85"/>
                  </a:lnTo>
                  <a:lnTo>
                    <a:pt x="8" y="116"/>
                  </a:lnTo>
                  <a:lnTo>
                    <a:pt x="8" y="115"/>
                  </a:lnTo>
                  <a:lnTo>
                    <a:pt x="8" y="102"/>
                  </a:lnTo>
                  <a:lnTo>
                    <a:pt x="8" y="118"/>
                  </a:lnTo>
                  <a:lnTo>
                    <a:pt x="9" y="118"/>
                  </a:lnTo>
                  <a:lnTo>
                    <a:pt x="9" y="124"/>
                  </a:lnTo>
                  <a:lnTo>
                    <a:pt x="9" y="89"/>
                  </a:lnTo>
                  <a:lnTo>
                    <a:pt x="9" y="97"/>
                  </a:lnTo>
                  <a:lnTo>
                    <a:pt x="9" y="90"/>
                  </a:lnTo>
                  <a:lnTo>
                    <a:pt x="9" y="115"/>
                  </a:lnTo>
                  <a:lnTo>
                    <a:pt x="9" y="108"/>
                  </a:lnTo>
                  <a:lnTo>
                    <a:pt x="9" y="111"/>
                  </a:lnTo>
                  <a:lnTo>
                    <a:pt x="9" y="90"/>
                  </a:lnTo>
                  <a:lnTo>
                    <a:pt x="9" y="111"/>
                  </a:lnTo>
                  <a:lnTo>
                    <a:pt x="10" y="108"/>
                  </a:lnTo>
                  <a:lnTo>
                    <a:pt x="10" y="122"/>
                  </a:lnTo>
                  <a:lnTo>
                    <a:pt x="10" y="99"/>
                  </a:lnTo>
                  <a:lnTo>
                    <a:pt x="10" y="106"/>
                  </a:lnTo>
                  <a:lnTo>
                    <a:pt x="10" y="108"/>
                  </a:lnTo>
                  <a:lnTo>
                    <a:pt x="10" y="118"/>
                  </a:lnTo>
                  <a:lnTo>
                    <a:pt x="10" y="106"/>
                  </a:lnTo>
                  <a:lnTo>
                    <a:pt x="10" y="106"/>
                  </a:lnTo>
                  <a:lnTo>
                    <a:pt x="10" y="102"/>
                  </a:lnTo>
                  <a:lnTo>
                    <a:pt x="10" y="107"/>
                  </a:lnTo>
                  <a:lnTo>
                    <a:pt x="10" y="86"/>
                  </a:lnTo>
                  <a:lnTo>
                    <a:pt x="10" y="101"/>
                  </a:lnTo>
                  <a:lnTo>
                    <a:pt x="10" y="103"/>
                  </a:lnTo>
                  <a:lnTo>
                    <a:pt x="10" y="80"/>
                  </a:lnTo>
                  <a:lnTo>
                    <a:pt x="10" y="91"/>
                  </a:lnTo>
                  <a:lnTo>
                    <a:pt x="12" y="95"/>
                  </a:lnTo>
                  <a:lnTo>
                    <a:pt x="12" y="111"/>
                  </a:lnTo>
                  <a:lnTo>
                    <a:pt x="12" y="93"/>
                  </a:lnTo>
                  <a:lnTo>
                    <a:pt x="12" y="103"/>
                  </a:lnTo>
                  <a:lnTo>
                    <a:pt x="12" y="88"/>
                  </a:lnTo>
                  <a:lnTo>
                    <a:pt x="12" y="120"/>
                  </a:lnTo>
                  <a:lnTo>
                    <a:pt x="12" y="115"/>
                  </a:lnTo>
                  <a:lnTo>
                    <a:pt x="12" y="116"/>
                  </a:lnTo>
                  <a:lnTo>
                    <a:pt x="12" y="116"/>
                  </a:lnTo>
                  <a:lnTo>
                    <a:pt x="12" y="88"/>
                  </a:lnTo>
                  <a:lnTo>
                    <a:pt x="12" y="98"/>
                  </a:lnTo>
                  <a:lnTo>
                    <a:pt x="12" y="97"/>
                  </a:lnTo>
                  <a:lnTo>
                    <a:pt x="12" y="51"/>
                  </a:lnTo>
                  <a:lnTo>
                    <a:pt x="12" y="56"/>
                  </a:lnTo>
                  <a:lnTo>
                    <a:pt x="13" y="55"/>
                  </a:lnTo>
                  <a:lnTo>
                    <a:pt x="13" y="60"/>
                  </a:lnTo>
                  <a:lnTo>
                    <a:pt x="13" y="50"/>
                  </a:lnTo>
                  <a:lnTo>
                    <a:pt x="13" y="56"/>
                  </a:lnTo>
                  <a:lnTo>
                    <a:pt x="13" y="53"/>
                  </a:lnTo>
                  <a:lnTo>
                    <a:pt x="13" y="59"/>
                  </a:lnTo>
                  <a:lnTo>
                    <a:pt x="13" y="30"/>
                  </a:lnTo>
                  <a:lnTo>
                    <a:pt x="13" y="47"/>
                  </a:lnTo>
                  <a:lnTo>
                    <a:pt x="13" y="48"/>
                  </a:lnTo>
                  <a:lnTo>
                    <a:pt x="13" y="51"/>
                  </a:lnTo>
                  <a:lnTo>
                    <a:pt x="13" y="18"/>
                  </a:lnTo>
                  <a:lnTo>
                    <a:pt x="14" y="13"/>
                  </a:lnTo>
                  <a:lnTo>
                    <a:pt x="14" y="25"/>
                  </a:lnTo>
                  <a:lnTo>
                    <a:pt x="14" y="13"/>
                  </a:lnTo>
                  <a:lnTo>
                    <a:pt x="14" y="15"/>
                  </a:lnTo>
                  <a:lnTo>
                    <a:pt x="14" y="18"/>
                  </a:lnTo>
                  <a:lnTo>
                    <a:pt x="14" y="2"/>
                  </a:lnTo>
                  <a:lnTo>
                    <a:pt x="14" y="34"/>
                  </a:lnTo>
                  <a:lnTo>
                    <a:pt x="14" y="39"/>
                  </a:lnTo>
                  <a:lnTo>
                    <a:pt x="14" y="39"/>
                  </a:lnTo>
                  <a:lnTo>
                    <a:pt x="14" y="21"/>
                  </a:lnTo>
                  <a:lnTo>
                    <a:pt x="14" y="34"/>
                  </a:lnTo>
                  <a:lnTo>
                    <a:pt x="14" y="36"/>
                  </a:lnTo>
                  <a:lnTo>
                    <a:pt x="14" y="44"/>
                  </a:lnTo>
                  <a:lnTo>
                    <a:pt x="14" y="21"/>
                  </a:lnTo>
                  <a:lnTo>
                    <a:pt x="16" y="29"/>
                  </a:lnTo>
                  <a:lnTo>
                    <a:pt x="16" y="25"/>
                  </a:lnTo>
                  <a:lnTo>
                    <a:pt x="16" y="65"/>
                  </a:lnTo>
                  <a:lnTo>
                    <a:pt x="16" y="67"/>
                  </a:lnTo>
                  <a:lnTo>
                    <a:pt x="16" y="53"/>
                  </a:lnTo>
                  <a:lnTo>
                    <a:pt x="16" y="77"/>
                  </a:lnTo>
                  <a:lnTo>
                    <a:pt x="16" y="80"/>
                  </a:lnTo>
                  <a:lnTo>
                    <a:pt x="16" y="88"/>
                  </a:lnTo>
                  <a:lnTo>
                    <a:pt x="16" y="68"/>
                  </a:lnTo>
                  <a:lnTo>
                    <a:pt x="16" y="74"/>
                  </a:lnTo>
                  <a:lnTo>
                    <a:pt x="16" y="77"/>
                  </a:lnTo>
                  <a:lnTo>
                    <a:pt x="16" y="91"/>
                  </a:lnTo>
                  <a:lnTo>
                    <a:pt x="16" y="82"/>
                  </a:lnTo>
                  <a:lnTo>
                    <a:pt x="17" y="82"/>
                  </a:lnTo>
                  <a:lnTo>
                    <a:pt x="17" y="63"/>
                  </a:lnTo>
                  <a:lnTo>
                    <a:pt x="17" y="78"/>
                  </a:lnTo>
                  <a:lnTo>
                    <a:pt x="17" y="74"/>
                  </a:lnTo>
                  <a:lnTo>
                    <a:pt x="17" y="84"/>
                  </a:lnTo>
                  <a:lnTo>
                    <a:pt x="17" y="64"/>
                  </a:lnTo>
                  <a:lnTo>
                    <a:pt x="17" y="76"/>
                  </a:lnTo>
                  <a:lnTo>
                    <a:pt x="17" y="73"/>
                  </a:lnTo>
                  <a:lnTo>
                    <a:pt x="17" y="91"/>
                  </a:lnTo>
                  <a:lnTo>
                    <a:pt x="17" y="72"/>
                  </a:lnTo>
                  <a:lnTo>
                    <a:pt x="17" y="90"/>
                  </a:lnTo>
                  <a:lnTo>
                    <a:pt x="18" y="86"/>
                  </a:lnTo>
                  <a:lnTo>
                    <a:pt x="18" y="97"/>
                  </a:lnTo>
                  <a:lnTo>
                    <a:pt x="18" y="77"/>
                  </a:lnTo>
                  <a:lnTo>
                    <a:pt x="18" y="86"/>
                  </a:lnTo>
                  <a:lnTo>
                    <a:pt x="18" y="86"/>
                  </a:lnTo>
                  <a:lnTo>
                    <a:pt x="18" y="88"/>
                  </a:lnTo>
                  <a:lnTo>
                    <a:pt x="18" y="51"/>
                  </a:lnTo>
                  <a:lnTo>
                    <a:pt x="18" y="77"/>
                  </a:lnTo>
                  <a:lnTo>
                    <a:pt x="18" y="82"/>
                  </a:lnTo>
                  <a:lnTo>
                    <a:pt x="18" y="91"/>
                  </a:lnTo>
                  <a:lnTo>
                    <a:pt x="18" y="72"/>
                  </a:lnTo>
                  <a:lnTo>
                    <a:pt x="18" y="78"/>
                  </a:lnTo>
                  <a:lnTo>
                    <a:pt x="18" y="80"/>
                  </a:lnTo>
                  <a:lnTo>
                    <a:pt x="18" y="97"/>
                  </a:lnTo>
                  <a:lnTo>
                    <a:pt x="18" y="78"/>
                  </a:lnTo>
                  <a:lnTo>
                    <a:pt x="18" y="93"/>
                  </a:lnTo>
                  <a:lnTo>
                    <a:pt x="19" y="88"/>
                  </a:lnTo>
                  <a:lnTo>
                    <a:pt x="19" y="90"/>
                  </a:lnTo>
                  <a:lnTo>
                    <a:pt x="19" y="67"/>
                  </a:lnTo>
                  <a:lnTo>
                    <a:pt x="19" y="89"/>
                  </a:lnTo>
                  <a:lnTo>
                    <a:pt x="19" y="91"/>
                  </a:lnTo>
                  <a:lnTo>
                    <a:pt x="19" y="70"/>
                  </a:lnTo>
                  <a:lnTo>
                    <a:pt x="19" y="74"/>
                  </a:lnTo>
                  <a:lnTo>
                    <a:pt x="19" y="77"/>
                  </a:lnTo>
                  <a:lnTo>
                    <a:pt x="19" y="88"/>
                  </a:lnTo>
                  <a:lnTo>
                    <a:pt x="19" y="76"/>
                  </a:lnTo>
                  <a:lnTo>
                    <a:pt x="19" y="77"/>
                  </a:lnTo>
                  <a:lnTo>
                    <a:pt x="19" y="74"/>
                  </a:lnTo>
                  <a:lnTo>
                    <a:pt x="19" y="53"/>
                  </a:lnTo>
                  <a:lnTo>
                    <a:pt x="19" y="77"/>
                  </a:lnTo>
                  <a:lnTo>
                    <a:pt x="21" y="77"/>
                  </a:lnTo>
                  <a:lnTo>
                    <a:pt x="21" y="84"/>
                  </a:lnTo>
                  <a:lnTo>
                    <a:pt x="21" y="61"/>
                  </a:lnTo>
                  <a:lnTo>
                    <a:pt x="21" y="70"/>
                  </a:lnTo>
                  <a:lnTo>
                    <a:pt x="21" y="73"/>
                  </a:lnTo>
                  <a:lnTo>
                    <a:pt x="21" y="89"/>
                  </a:lnTo>
                  <a:lnTo>
                    <a:pt x="21" y="72"/>
                  </a:lnTo>
                  <a:lnTo>
                    <a:pt x="21" y="84"/>
                  </a:lnTo>
                  <a:lnTo>
                    <a:pt x="21" y="70"/>
                  </a:lnTo>
                  <a:lnTo>
                    <a:pt x="21" y="86"/>
                  </a:lnTo>
                  <a:lnTo>
                    <a:pt x="21" y="68"/>
                  </a:lnTo>
                  <a:lnTo>
                    <a:pt x="21" y="68"/>
                  </a:lnTo>
                  <a:lnTo>
                    <a:pt x="22" y="68"/>
                  </a:lnTo>
                  <a:lnTo>
                    <a:pt x="22" y="39"/>
                  </a:lnTo>
                  <a:lnTo>
                    <a:pt x="22" y="39"/>
                  </a:lnTo>
                  <a:lnTo>
                    <a:pt x="22" y="0"/>
                  </a:lnTo>
                  <a:lnTo>
                    <a:pt x="22" y="5"/>
                  </a:lnTo>
                  <a:lnTo>
                    <a:pt x="22" y="6"/>
                  </a:lnTo>
                  <a:lnTo>
                    <a:pt x="22" y="22"/>
                  </a:lnTo>
                  <a:lnTo>
                    <a:pt x="22" y="5"/>
                  </a:lnTo>
                  <a:lnTo>
                    <a:pt x="22" y="18"/>
                  </a:lnTo>
                  <a:lnTo>
                    <a:pt x="22" y="18"/>
                  </a:lnTo>
                  <a:lnTo>
                    <a:pt x="22" y="21"/>
                  </a:lnTo>
                  <a:lnTo>
                    <a:pt x="22" y="1"/>
                  </a:lnTo>
                  <a:lnTo>
                    <a:pt x="22" y="17"/>
                  </a:lnTo>
                  <a:lnTo>
                    <a:pt x="23" y="19"/>
                  </a:lnTo>
                  <a:lnTo>
                    <a:pt x="23" y="22"/>
                  </a:lnTo>
                  <a:lnTo>
                    <a:pt x="23" y="4"/>
                  </a:lnTo>
                  <a:lnTo>
                    <a:pt x="23" y="17"/>
                  </a:lnTo>
                  <a:lnTo>
                    <a:pt x="23" y="21"/>
                  </a:lnTo>
                  <a:lnTo>
                    <a:pt x="23" y="53"/>
                  </a:lnTo>
                  <a:lnTo>
                    <a:pt x="23" y="48"/>
                  </a:lnTo>
                  <a:lnTo>
                    <a:pt x="23" y="51"/>
                  </a:lnTo>
                  <a:lnTo>
                    <a:pt x="23" y="35"/>
                  </a:lnTo>
                  <a:lnTo>
                    <a:pt x="23" y="56"/>
                  </a:lnTo>
                  <a:lnTo>
                    <a:pt x="23" y="52"/>
                  </a:lnTo>
                  <a:lnTo>
                    <a:pt x="23" y="59"/>
                  </a:lnTo>
                  <a:lnTo>
                    <a:pt x="23" y="39"/>
                  </a:lnTo>
                  <a:lnTo>
                    <a:pt x="25" y="39"/>
                  </a:lnTo>
                  <a:lnTo>
                    <a:pt x="25" y="43"/>
                  </a:lnTo>
                  <a:lnTo>
                    <a:pt x="25" y="14"/>
                  </a:lnTo>
                  <a:lnTo>
                    <a:pt x="25" y="17"/>
                  </a:lnTo>
                  <a:lnTo>
                    <a:pt x="25" y="17"/>
                  </a:lnTo>
                  <a:lnTo>
                    <a:pt x="25" y="14"/>
                  </a:lnTo>
                  <a:lnTo>
                    <a:pt x="25" y="39"/>
                  </a:lnTo>
                  <a:lnTo>
                    <a:pt x="25" y="35"/>
                  </a:lnTo>
                  <a:lnTo>
                    <a:pt x="25" y="38"/>
                  </a:lnTo>
                  <a:lnTo>
                    <a:pt x="25" y="18"/>
                  </a:lnTo>
                  <a:lnTo>
                    <a:pt x="25" y="36"/>
                  </a:lnTo>
                  <a:lnTo>
                    <a:pt x="25" y="34"/>
                  </a:lnTo>
                  <a:lnTo>
                    <a:pt x="25" y="43"/>
                  </a:lnTo>
                  <a:lnTo>
                    <a:pt x="25" y="23"/>
                  </a:lnTo>
                  <a:lnTo>
                    <a:pt x="25" y="35"/>
                  </a:lnTo>
                  <a:lnTo>
                    <a:pt x="26" y="35"/>
                  </a:lnTo>
                  <a:lnTo>
                    <a:pt x="26" y="47"/>
                  </a:lnTo>
                  <a:lnTo>
                    <a:pt x="26" y="40"/>
                  </a:lnTo>
                  <a:lnTo>
                    <a:pt x="26" y="40"/>
                  </a:lnTo>
                  <a:lnTo>
                    <a:pt x="26" y="23"/>
                  </a:lnTo>
                  <a:lnTo>
                    <a:pt x="26" y="53"/>
                  </a:lnTo>
                  <a:lnTo>
                    <a:pt x="26" y="57"/>
                  </a:lnTo>
                  <a:lnTo>
                    <a:pt x="26" y="68"/>
                  </a:lnTo>
                  <a:lnTo>
                    <a:pt x="26" y="46"/>
                  </a:lnTo>
                  <a:lnTo>
                    <a:pt x="26" y="47"/>
                  </a:lnTo>
                  <a:lnTo>
                    <a:pt x="27" y="48"/>
                  </a:lnTo>
                  <a:lnTo>
                    <a:pt x="27" y="51"/>
                  </a:lnTo>
                  <a:lnTo>
                    <a:pt x="27" y="36"/>
                  </a:lnTo>
                  <a:lnTo>
                    <a:pt x="27" y="33"/>
                  </a:lnTo>
                  <a:lnTo>
                    <a:pt x="27" y="50"/>
                  </a:lnTo>
                  <a:lnTo>
                    <a:pt x="27" y="18"/>
                  </a:lnTo>
                  <a:lnTo>
                    <a:pt x="27" y="46"/>
                  </a:lnTo>
                  <a:lnTo>
                    <a:pt x="27" y="44"/>
                  </a:lnTo>
                  <a:lnTo>
                    <a:pt x="27" y="46"/>
                  </a:lnTo>
                  <a:lnTo>
                    <a:pt x="27" y="25"/>
                  </a:lnTo>
                  <a:lnTo>
                    <a:pt x="27" y="36"/>
                  </a:lnTo>
                  <a:lnTo>
                    <a:pt x="27" y="39"/>
                  </a:lnTo>
                  <a:lnTo>
                    <a:pt x="27" y="42"/>
                  </a:lnTo>
                  <a:lnTo>
                    <a:pt x="27" y="10"/>
                  </a:lnTo>
                  <a:lnTo>
                    <a:pt x="27" y="13"/>
                  </a:lnTo>
                  <a:lnTo>
                    <a:pt x="29" y="14"/>
                  </a:lnTo>
                  <a:lnTo>
                    <a:pt x="29" y="40"/>
                  </a:lnTo>
                  <a:lnTo>
                    <a:pt x="29" y="35"/>
                  </a:lnTo>
                  <a:lnTo>
                    <a:pt x="29" y="22"/>
                  </a:lnTo>
                  <a:lnTo>
                    <a:pt x="29" y="69"/>
                  </a:lnTo>
                  <a:lnTo>
                    <a:pt x="29" y="69"/>
                  </a:lnTo>
                  <a:lnTo>
                    <a:pt x="29" y="81"/>
                  </a:lnTo>
                  <a:lnTo>
                    <a:pt x="29" y="53"/>
                  </a:lnTo>
                  <a:lnTo>
                    <a:pt x="29" y="65"/>
                  </a:lnTo>
                  <a:lnTo>
                    <a:pt x="29" y="69"/>
                  </a:lnTo>
                  <a:lnTo>
                    <a:pt x="29" y="85"/>
                  </a:lnTo>
                  <a:lnTo>
                    <a:pt x="29" y="68"/>
                  </a:lnTo>
                  <a:lnTo>
                    <a:pt x="29" y="74"/>
                  </a:lnTo>
                  <a:lnTo>
                    <a:pt x="30" y="70"/>
                  </a:lnTo>
                  <a:lnTo>
                    <a:pt x="30" y="56"/>
                  </a:lnTo>
                  <a:lnTo>
                    <a:pt x="30" y="76"/>
                  </a:lnTo>
                  <a:lnTo>
                    <a:pt x="30" y="80"/>
                  </a:lnTo>
                  <a:lnTo>
                    <a:pt x="30" y="53"/>
                  </a:lnTo>
                  <a:lnTo>
                    <a:pt x="30" y="6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76" name="Freeform 49"/>
            <p:cNvSpPr>
              <a:spLocks/>
            </p:cNvSpPr>
            <p:nvPr/>
          </p:nvSpPr>
          <p:spPr bwMode="auto">
            <a:xfrm>
              <a:off x="5326063" y="4543426"/>
              <a:ext cx="47625" cy="217488"/>
            </a:xfrm>
            <a:custGeom>
              <a:avLst/>
              <a:gdLst>
                <a:gd name="T0" fmla="*/ 0 w 30"/>
                <a:gd name="T1" fmla="*/ 32 h 137"/>
                <a:gd name="T2" fmla="*/ 0 w 30"/>
                <a:gd name="T3" fmla="*/ 51 h 137"/>
                <a:gd name="T4" fmla="*/ 1 w 30"/>
                <a:gd name="T5" fmla="*/ 34 h 137"/>
                <a:gd name="T6" fmla="*/ 1 w 30"/>
                <a:gd name="T7" fmla="*/ 31 h 137"/>
                <a:gd name="T8" fmla="*/ 2 w 30"/>
                <a:gd name="T9" fmla="*/ 56 h 137"/>
                <a:gd name="T10" fmla="*/ 2 w 30"/>
                <a:gd name="T11" fmla="*/ 30 h 137"/>
                <a:gd name="T12" fmla="*/ 4 w 30"/>
                <a:gd name="T13" fmla="*/ 74 h 137"/>
                <a:gd name="T14" fmla="*/ 4 w 30"/>
                <a:gd name="T15" fmla="*/ 108 h 137"/>
                <a:gd name="T16" fmla="*/ 4 w 30"/>
                <a:gd name="T17" fmla="*/ 51 h 137"/>
                <a:gd name="T18" fmla="*/ 5 w 30"/>
                <a:gd name="T19" fmla="*/ 51 h 137"/>
                <a:gd name="T20" fmla="*/ 5 w 30"/>
                <a:gd name="T21" fmla="*/ 58 h 137"/>
                <a:gd name="T22" fmla="*/ 5 w 30"/>
                <a:gd name="T23" fmla="*/ 91 h 137"/>
                <a:gd name="T24" fmla="*/ 6 w 30"/>
                <a:gd name="T25" fmla="*/ 85 h 137"/>
                <a:gd name="T26" fmla="*/ 6 w 30"/>
                <a:gd name="T27" fmla="*/ 90 h 137"/>
                <a:gd name="T28" fmla="*/ 8 w 30"/>
                <a:gd name="T29" fmla="*/ 66 h 137"/>
                <a:gd name="T30" fmla="*/ 8 w 30"/>
                <a:gd name="T31" fmla="*/ 31 h 137"/>
                <a:gd name="T32" fmla="*/ 9 w 30"/>
                <a:gd name="T33" fmla="*/ 74 h 137"/>
                <a:gd name="T34" fmla="*/ 9 w 30"/>
                <a:gd name="T35" fmla="*/ 100 h 137"/>
                <a:gd name="T36" fmla="*/ 9 w 30"/>
                <a:gd name="T37" fmla="*/ 98 h 137"/>
                <a:gd name="T38" fmla="*/ 10 w 30"/>
                <a:gd name="T39" fmla="*/ 102 h 137"/>
                <a:gd name="T40" fmla="*/ 10 w 30"/>
                <a:gd name="T41" fmla="*/ 91 h 137"/>
                <a:gd name="T42" fmla="*/ 11 w 30"/>
                <a:gd name="T43" fmla="*/ 85 h 137"/>
                <a:gd name="T44" fmla="*/ 11 w 30"/>
                <a:gd name="T45" fmla="*/ 95 h 137"/>
                <a:gd name="T46" fmla="*/ 11 w 30"/>
                <a:gd name="T47" fmla="*/ 113 h 137"/>
                <a:gd name="T48" fmla="*/ 13 w 30"/>
                <a:gd name="T49" fmla="*/ 107 h 137"/>
                <a:gd name="T50" fmla="*/ 13 w 30"/>
                <a:gd name="T51" fmla="*/ 111 h 137"/>
                <a:gd name="T52" fmla="*/ 13 w 30"/>
                <a:gd name="T53" fmla="*/ 104 h 137"/>
                <a:gd name="T54" fmla="*/ 14 w 30"/>
                <a:gd name="T55" fmla="*/ 110 h 137"/>
                <a:gd name="T56" fmla="*/ 14 w 30"/>
                <a:gd name="T57" fmla="*/ 124 h 137"/>
                <a:gd name="T58" fmla="*/ 15 w 30"/>
                <a:gd name="T59" fmla="*/ 120 h 137"/>
                <a:gd name="T60" fmla="*/ 15 w 30"/>
                <a:gd name="T61" fmla="*/ 107 h 137"/>
                <a:gd name="T62" fmla="*/ 15 w 30"/>
                <a:gd name="T63" fmla="*/ 117 h 137"/>
                <a:gd name="T64" fmla="*/ 17 w 30"/>
                <a:gd name="T65" fmla="*/ 116 h 137"/>
                <a:gd name="T66" fmla="*/ 17 w 30"/>
                <a:gd name="T67" fmla="*/ 87 h 137"/>
                <a:gd name="T68" fmla="*/ 18 w 30"/>
                <a:gd name="T69" fmla="*/ 78 h 137"/>
                <a:gd name="T70" fmla="*/ 18 w 30"/>
                <a:gd name="T71" fmla="*/ 99 h 137"/>
                <a:gd name="T72" fmla="*/ 19 w 30"/>
                <a:gd name="T73" fmla="*/ 108 h 137"/>
                <a:gd name="T74" fmla="*/ 19 w 30"/>
                <a:gd name="T75" fmla="*/ 112 h 137"/>
                <a:gd name="T76" fmla="*/ 19 w 30"/>
                <a:gd name="T77" fmla="*/ 68 h 137"/>
                <a:gd name="T78" fmla="*/ 19 w 30"/>
                <a:gd name="T79" fmla="*/ 75 h 137"/>
                <a:gd name="T80" fmla="*/ 21 w 30"/>
                <a:gd name="T81" fmla="*/ 99 h 137"/>
                <a:gd name="T82" fmla="*/ 21 w 30"/>
                <a:gd name="T83" fmla="*/ 87 h 137"/>
                <a:gd name="T84" fmla="*/ 22 w 30"/>
                <a:gd name="T85" fmla="*/ 99 h 137"/>
                <a:gd name="T86" fmla="*/ 22 w 30"/>
                <a:gd name="T87" fmla="*/ 120 h 137"/>
                <a:gd name="T88" fmla="*/ 23 w 30"/>
                <a:gd name="T89" fmla="*/ 130 h 137"/>
                <a:gd name="T90" fmla="*/ 23 w 30"/>
                <a:gd name="T91" fmla="*/ 132 h 137"/>
                <a:gd name="T92" fmla="*/ 23 w 30"/>
                <a:gd name="T93" fmla="*/ 120 h 137"/>
                <a:gd name="T94" fmla="*/ 25 w 30"/>
                <a:gd name="T95" fmla="*/ 123 h 137"/>
                <a:gd name="T96" fmla="*/ 25 w 30"/>
                <a:gd name="T97" fmla="*/ 137 h 137"/>
                <a:gd name="T98" fmla="*/ 25 w 30"/>
                <a:gd name="T99" fmla="*/ 113 h 137"/>
                <a:gd name="T100" fmla="*/ 26 w 30"/>
                <a:gd name="T101" fmla="*/ 111 h 137"/>
                <a:gd name="T102" fmla="*/ 26 w 30"/>
                <a:gd name="T103" fmla="*/ 93 h 137"/>
                <a:gd name="T104" fmla="*/ 26 w 30"/>
                <a:gd name="T105" fmla="*/ 127 h 137"/>
                <a:gd name="T106" fmla="*/ 27 w 30"/>
                <a:gd name="T107" fmla="*/ 137 h 137"/>
                <a:gd name="T108" fmla="*/ 27 w 30"/>
                <a:gd name="T109" fmla="*/ 116 h 137"/>
                <a:gd name="T110" fmla="*/ 29 w 30"/>
                <a:gd name="T111" fmla="*/ 90 h 137"/>
                <a:gd name="T112" fmla="*/ 29 w 30"/>
                <a:gd name="T113" fmla="*/ 116 h 137"/>
                <a:gd name="T114" fmla="*/ 29 w 30"/>
                <a:gd name="T115" fmla="*/ 121 h 137"/>
                <a:gd name="T116" fmla="*/ 30 w 30"/>
                <a:gd name="T117" fmla="*/ 100 h 137"/>
                <a:gd name="T118" fmla="*/ 30 w 30"/>
                <a:gd name="T119" fmla="*/ 11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137">
                  <a:moveTo>
                    <a:pt x="0" y="11"/>
                  </a:moveTo>
                  <a:lnTo>
                    <a:pt x="0" y="10"/>
                  </a:lnTo>
                  <a:lnTo>
                    <a:pt x="0" y="0"/>
                  </a:lnTo>
                  <a:lnTo>
                    <a:pt x="0" y="30"/>
                  </a:lnTo>
                  <a:lnTo>
                    <a:pt x="0" y="32"/>
                  </a:lnTo>
                  <a:lnTo>
                    <a:pt x="0" y="38"/>
                  </a:lnTo>
                  <a:lnTo>
                    <a:pt x="0" y="19"/>
                  </a:lnTo>
                  <a:lnTo>
                    <a:pt x="0" y="35"/>
                  </a:lnTo>
                  <a:lnTo>
                    <a:pt x="0" y="35"/>
                  </a:lnTo>
                  <a:lnTo>
                    <a:pt x="0" y="51"/>
                  </a:lnTo>
                  <a:lnTo>
                    <a:pt x="0" y="36"/>
                  </a:lnTo>
                  <a:lnTo>
                    <a:pt x="1" y="26"/>
                  </a:lnTo>
                  <a:lnTo>
                    <a:pt x="1" y="44"/>
                  </a:lnTo>
                  <a:lnTo>
                    <a:pt x="1" y="43"/>
                  </a:lnTo>
                  <a:lnTo>
                    <a:pt x="1" y="34"/>
                  </a:lnTo>
                  <a:lnTo>
                    <a:pt x="1" y="51"/>
                  </a:lnTo>
                  <a:lnTo>
                    <a:pt x="1" y="48"/>
                  </a:lnTo>
                  <a:lnTo>
                    <a:pt x="1" y="57"/>
                  </a:lnTo>
                  <a:lnTo>
                    <a:pt x="1" y="24"/>
                  </a:lnTo>
                  <a:lnTo>
                    <a:pt x="1" y="31"/>
                  </a:lnTo>
                  <a:lnTo>
                    <a:pt x="1" y="27"/>
                  </a:lnTo>
                  <a:lnTo>
                    <a:pt x="1" y="41"/>
                  </a:lnTo>
                  <a:lnTo>
                    <a:pt x="1" y="40"/>
                  </a:lnTo>
                  <a:lnTo>
                    <a:pt x="2" y="41"/>
                  </a:lnTo>
                  <a:lnTo>
                    <a:pt x="2" y="56"/>
                  </a:lnTo>
                  <a:lnTo>
                    <a:pt x="2" y="30"/>
                  </a:lnTo>
                  <a:lnTo>
                    <a:pt x="2" y="53"/>
                  </a:lnTo>
                  <a:lnTo>
                    <a:pt x="2" y="52"/>
                  </a:lnTo>
                  <a:lnTo>
                    <a:pt x="2" y="55"/>
                  </a:lnTo>
                  <a:lnTo>
                    <a:pt x="2" y="30"/>
                  </a:lnTo>
                  <a:lnTo>
                    <a:pt x="2" y="48"/>
                  </a:lnTo>
                  <a:lnTo>
                    <a:pt x="2" y="51"/>
                  </a:lnTo>
                  <a:lnTo>
                    <a:pt x="2" y="85"/>
                  </a:lnTo>
                  <a:lnTo>
                    <a:pt x="2" y="81"/>
                  </a:lnTo>
                  <a:lnTo>
                    <a:pt x="4" y="74"/>
                  </a:lnTo>
                  <a:lnTo>
                    <a:pt x="4" y="103"/>
                  </a:lnTo>
                  <a:lnTo>
                    <a:pt x="4" y="69"/>
                  </a:lnTo>
                  <a:lnTo>
                    <a:pt x="4" y="99"/>
                  </a:lnTo>
                  <a:lnTo>
                    <a:pt x="4" y="99"/>
                  </a:lnTo>
                  <a:lnTo>
                    <a:pt x="4" y="108"/>
                  </a:lnTo>
                  <a:lnTo>
                    <a:pt x="4" y="75"/>
                  </a:lnTo>
                  <a:lnTo>
                    <a:pt x="4" y="91"/>
                  </a:lnTo>
                  <a:lnTo>
                    <a:pt x="4" y="98"/>
                  </a:lnTo>
                  <a:lnTo>
                    <a:pt x="4" y="45"/>
                  </a:lnTo>
                  <a:lnTo>
                    <a:pt x="4" y="51"/>
                  </a:lnTo>
                  <a:lnTo>
                    <a:pt x="4" y="39"/>
                  </a:lnTo>
                  <a:lnTo>
                    <a:pt x="4" y="44"/>
                  </a:lnTo>
                  <a:lnTo>
                    <a:pt x="5" y="43"/>
                  </a:lnTo>
                  <a:lnTo>
                    <a:pt x="5" y="22"/>
                  </a:lnTo>
                  <a:lnTo>
                    <a:pt x="5" y="51"/>
                  </a:lnTo>
                  <a:lnTo>
                    <a:pt x="5" y="49"/>
                  </a:lnTo>
                  <a:lnTo>
                    <a:pt x="5" y="64"/>
                  </a:lnTo>
                  <a:lnTo>
                    <a:pt x="5" y="45"/>
                  </a:lnTo>
                  <a:lnTo>
                    <a:pt x="5" y="56"/>
                  </a:lnTo>
                  <a:lnTo>
                    <a:pt x="5" y="58"/>
                  </a:lnTo>
                  <a:lnTo>
                    <a:pt x="5" y="82"/>
                  </a:lnTo>
                  <a:lnTo>
                    <a:pt x="5" y="79"/>
                  </a:lnTo>
                  <a:lnTo>
                    <a:pt x="5" y="82"/>
                  </a:lnTo>
                  <a:lnTo>
                    <a:pt x="5" y="62"/>
                  </a:lnTo>
                  <a:lnTo>
                    <a:pt x="5" y="91"/>
                  </a:lnTo>
                  <a:lnTo>
                    <a:pt x="6" y="87"/>
                  </a:lnTo>
                  <a:lnTo>
                    <a:pt x="6" y="100"/>
                  </a:lnTo>
                  <a:lnTo>
                    <a:pt x="6" y="79"/>
                  </a:lnTo>
                  <a:lnTo>
                    <a:pt x="6" y="85"/>
                  </a:lnTo>
                  <a:lnTo>
                    <a:pt x="6" y="85"/>
                  </a:lnTo>
                  <a:lnTo>
                    <a:pt x="6" y="87"/>
                  </a:lnTo>
                  <a:lnTo>
                    <a:pt x="6" y="81"/>
                  </a:lnTo>
                  <a:lnTo>
                    <a:pt x="6" y="86"/>
                  </a:lnTo>
                  <a:lnTo>
                    <a:pt x="6" y="70"/>
                  </a:lnTo>
                  <a:lnTo>
                    <a:pt x="6" y="90"/>
                  </a:lnTo>
                  <a:lnTo>
                    <a:pt x="6" y="69"/>
                  </a:lnTo>
                  <a:lnTo>
                    <a:pt x="6" y="83"/>
                  </a:lnTo>
                  <a:lnTo>
                    <a:pt x="8" y="82"/>
                  </a:lnTo>
                  <a:lnTo>
                    <a:pt x="8" y="85"/>
                  </a:lnTo>
                  <a:lnTo>
                    <a:pt x="8" y="66"/>
                  </a:lnTo>
                  <a:lnTo>
                    <a:pt x="8" y="68"/>
                  </a:lnTo>
                  <a:lnTo>
                    <a:pt x="8" y="27"/>
                  </a:lnTo>
                  <a:lnTo>
                    <a:pt x="8" y="34"/>
                  </a:lnTo>
                  <a:lnTo>
                    <a:pt x="8" y="34"/>
                  </a:lnTo>
                  <a:lnTo>
                    <a:pt x="8" y="31"/>
                  </a:lnTo>
                  <a:lnTo>
                    <a:pt x="8" y="58"/>
                  </a:lnTo>
                  <a:lnTo>
                    <a:pt x="8" y="61"/>
                  </a:lnTo>
                  <a:lnTo>
                    <a:pt x="8" y="51"/>
                  </a:lnTo>
                  <a:lnTo>
                    <a:pt x="8" y="74"/>
                  </a:lnTo>
                  <a:lnTo>
                    <a:pt x="9" y="74"/>
                  </a:lnTo>
                  <a:lnTo>
                    <a:pt x="9" y="81"/>
                  </a:lnTo>
                  <a:lnTo>
                    <a:pt x="9" y="62"/>
                  </a:lnTo>
                  <a:lnTo>
                    <a:pt x="9" y="78"/>
                  </a:lnTo>
                  <a:lnTo>
                    <a:pt x="9" y="78"/>
                  </a:lnTo>
                  <a:lnTo>
                    <a:pt x="9" y="100"/>
                  </a:lnTo>
                  <a:lnTo>
                    <a:pt x="9" y="96"/>
                  </a:lnTo>
                  <a:lnTo>
                    <a:pt x="9" y="103"/>
                  </a:lnTo>
                  <a:lnTo>
                    <a:pt x="9" y="79"/>
                  </a:lnTo>
                  <a:lnTo>
                    <a:pt x="9" y="99"/>
                  </a:lnTo>
                  <a:lnTo>
                    <a:pt x="9" y="98"/>
                  </a:lnTo>
                  <a:lnTo>
                    <a:pt x="9" y="99"/>
                  </a:lnTo>
                  <a:lnTo>
                    <a:pt x="9" y="74"/>
                  </a:lnTo>
                  <a:lnTo>
                    <a:pt x="9" y="91"/>
                  </a:lnTo>
                  <a:lnTo>
                    <a:pt x="10" y="87"/>
                  </a:lnTo>
                  <a:lnTo>
                    <a:pt x="10" y="102"/>
                  </a:lnTo>
                  <a:lnTo>
                    <a:pt x="10" y="75"/>
                  </a:lnTo>
                  <a:lnTo>
                    <a:pt x="10" y="75"/>
                  </a:lnTo>
                  <a:lnTo>
                    <a:pt x="10" y="96"/>
                  </a:lnTo>
                  <a:lnTo>
                    <a:pt x="10" y="93"/>
                  </a:lnTo>
                  <a:lnTo>
                    <a:pt x="10" y="91"/>
                  </a:lnTo>
                  <a:lnTo>
                    <a:pt x="10" y="93"/>
                  </a:lnTo>
                  <a:lnTo>
                    <a:pt x="10" y="70"/>
                  </a:lnTo>
                  <a:lnTo>
                    <a:pt x="10" y="78"/>
                  </a:lnTo>
                  <a:lnTo>
                    <a:pt x="11" y="81"/>
                  </a:lnTo>
                  <a:lnTo>
                    <a:pt x="11" y="85"/>
                  </a:lnTo>
                  <a:lnTo>
                    <a:pt x="11" y="56"/>
                  </a:lnTo>
                  <a:lnTo>
                    <a:pt x="11" y="62"/>
                  </a:lnTo>
                  <a:lnTo>
                    <a:pt x="11" y="64"/>
                  </a:lnTo>
                  <a:lnTo>
                    <a:pt x="11" y="98"/>
                  </a:lnTo>
                  <a:lnTo>
                    <a:pt x="11" y="95"/>
                  </a:lnTo>
                  <a:lnTo>
                    <a:pt x="11" y="94"/>
                  </a:lnTo>
                  <a:lnTo>
                    <a:pt x="11" y="75"/>
                  </a:lnTo>
                  <a:lnTo>
                    <a:pt x="11" y="102"/>
                  </a:lnTo>
                  <a:lnTo>
                    <a:pt x="11" y="106"/>
                  </a:lnTo>
                  <a:lnTo>
                    <a:pt x="11" y="113"/>
                  </a:lnTo>
                  <a:lnTo>
                    <a:pt x="11" y="94"/>
                  </a:lnTo>
                  <a:lnTo>
                    <a:pt x="11" y="107"/>
                  </a:lnTo>
                  <a:lnTo>
                    <a:pt x="13" y="108"/>
                  </a:lnTo>
                  <a:lnTo>
                    <a:pt x="13" y="119"/>
                  </a:lnTo>
                  <a:lnTo>
                    <a:pt x="13" y="107"/>
                  </a:lnTo>
                  <a:lnTo>
                    <a:pt x="13" y="108"/>
                  </a:lnTo>
                  <a:lnTo>
                    <a:pt x="13" y="110"/>
                  </a:lnTo>
                  <a:lnTo>
                    <a:pt x="13" y="116"/>
                  </a:lnTo>
                  <a:lnTo>
                    <a:pt x="13" y="93"/>
                  </a:lnTo>
                  <a:lnTo>
                    <a:pt x="13" y="111"/>
                  </a:lnTo>
                  <a:lnTo>
                    <a:pt x="13" y="108"/>
                  </a:lnTo>
                  <a:lnTo>
                    <a:pt x="13" y="113"/>
                  </a:lnTo>
                  <a:lnTo>
                    <a:pt x="13" y="98"/>
                  </a:lnTo>
                  <a:lnTo>
                    <a:pt x="13" y="102"/>
                  </a:lnTo>
                  <a:lnTo>
                    <a:pt x="13" y="104"/>
                  </a:lnTo>
                  <a:lnTo>
                    <a:pt x="13" y="110"/>
                  </a:lnTo>
                  <a:lnTo>
                    <a:pt x="13" y="79"/>
                  </a:lnTo>
                  <a:lnTo>
                    <a:pt x="13" y="86"/>
                  </a:lnTo>
                  <a:lnTo>
                    <a:pt x="14" y="86"/>
                  </a:lnTo>
                  <a:lnTo>
                    <a:pt x="14" y="110"/>
                  </a:lnTo>
                  <a:lnTo>
                    <a:pt x="14" y="85"/>
                  </a:lnTo>
                  <a:lnTo>
                    <a:pt x="14" y="106"/>
                  </a:lnTo>
                  <a:lnTo>
                    <a:pt x="14" y="108"/>
                  </a:lnTo>
                  <a:lnTo>
                    <a:pt x="14" y="96"/>
                  </a:lnTo>
                  <a:lnTo>
                    <a:pt x="14" y="124"/>
                  </a:lnTo>
                  <a:lnTo>
                    <a:pt x="14" y="125"/>
                  </a:lnTo>
                  <a:lnTo>
                    <a:pt x="14" y="129"/>
                  </a:lnTo>
                  <a:lnTo>
                    <a:pt x="14" y="106"/>
                  </a:lnTo>
                  <a:lnTo>
                    <a:pt x="14" y="113"/>
                  </a:lnTo>
                  <a:lnTo>
                    <a:pt x="15" y="120"/>
                  </a:lnTo>
                  <a:lnTo>
                    <a:pt x="15" y="128"/>
                  </a:lnTo>
                  <a:lnTo>
                    <a:pt x="15" y="116"/>
                  </a:lnTo>
                  <a:lnTo>
                    <a:pt x="15" y="121"/>
                  </a:lnTo>
                  <a:lnTo>
                    <a:pt x="15" y="129"/>
                  </a:lnTo>
                  <a:lnTo>
                    <a:pt x="15" y="107"/>
                  </a:lnTo>
                  <a:lnTo>
                    <a:pt x="15" y="129"/>
                  </a:lnTo>
                  <a:lnTo>
                    <a:pt x="15" y="130"/>
                  </a:lnTo>
                  <a:lnTo>
                    <a:pt x="15" y="100"/>
                  </a:lnTo>
                  <a:lnTo>
                    <a:pt x="15" y="117"/>
                  </a:lnTo>
                  <a:lnTo>
                    <a:pt x="15" y="117"/>
                  </a:lnTo>
                  <a:lnTo>
                    <a:pt x="15" y="125"/>
                  </a:lnTo>
                  <a:lnTo>
                    <a:pt x="15" y="87"/>
                  </a:lnTo>
                  <a:lnTo>
                    <a:pt x="17" y="87"/>
                  </a:lnTo>
                  <a:lnTo>
                    <a:pt x="17" y="111"/>
                  </a:lnTo>
                  <a:lnTo>
                    <a:pt x="17" y="116"/>
                  </a:lnTo>
                  <a:lnTo>
                    <a:pt x="17" y="87"/>
                  </a:lnTo>
                  <a:lnTo>
                    <a:pt x="17" y="98"/>
                  </a:lnTo>
                  <a:lnTo>
                    <a:pt x="17" y="102"/>
                  </a:lnTo>
                  <a:lnTo>
                    <a:pt x="17" y="111"/>
                  </a:lnTo>
                  <a:lnTo>
                    <a:pt x="17" y="87"/>
                  </a:lnTo>
                  <a:lnTo>
                    <a:pt x="17" y="89"/>
                  </a:lnTo>
                  <a:lnTo>
                    <a:pt x="17" y="89"/>
                  </a:lnTo>
                  <a:lnTo>
                    <a:pt x="17" y="78"/>
                  </a:lnTo>
                  <a:lnTo>
                    <a:pt x="17" y="79"/>
                  </a:lnTo>
                  <a:lnTo>
                    <a:pt x="18" y="78"/>
                  </a:lnTo>
                  <a:lnTo>
                    <a:pt x="18" y="89"/>
                  </a:lnTo>
                  <a:lnTo>
                    <a:pt x="18" y="58"/>
                  </a:lnTo>
                  <a:lnTo>
                    <a:pt x="18" y="87"/>
                  </a:lnTo>
                  <a:lnTo>
                    <a:pt x="18" y="87"/>
                  </a:lnTo>
                  <a:lnTo>
                    <a:pt x="18" y="99"/>
                  </a:lnTo>
                  <a:lnTo>
                    <a:pt x="18" y="82"/>
                  </a:lnTo>
                  <a:lnTo>
                    <a:pt x="18" y="90"/>
                  </a:lnTo>
                  <a:lnTo>
                    <a:pt x="18" y="91"/>
                  </a:lnTo>
                  <a:lnTo>
                    <a:pt x="18" y="108"/>
                  </a:lnTo>
                  <a:lnTo>
                    <a:pt x="19" y="108"/>
                  </a:lnTo>
                  <a:lnTo>
                    <a:pt x="19" y="113"/>
                  </a:lnTo>
                  <a:lnTo>
                    <a:pt x="19" y="93"/>
                  </a:lnTo>
                  <a:lnTo>
                    <a:pt x="19" y="111"/>
                  </a:lnTo>
                  <a:lnTo>
                    <a:pt x="19" y="111"/>
                  </a:lnTo>
                  <a:lnTo>
                    <a:pt x="19" y="112"/>
                  </a:lnTo>
                  <a:lnTo>
                    <a:pt x="19" y="90"/>
                  </a:lnTo>
                  <a:lnTo>
                    <a:pt x="19" y="102"/>
                  </a:lnTo>
                  <a:lnTo>
                    <a:pt x="19" y="102"/>
                  </a:lnTo>
                  <a:lnTo>
                    <a:pt x="19" y="106"/>
                  </a:lnTo>
                  <a:lnTo>
                    <a:pt x="19" y="68"/>
                  </a:lnTo>
                  <a:lnTo>
                    <a:pt x="19" y="72"/>
                  </a:lnTo>
                  <a:lnTo>
                    <a:pt x="19" y="68"/>
                  </a:lnTo>
                  <a:lnTo>
                    <a:pt x="19" y="78"/>
                  </a:lnTo>
                  <a:lnTo>
                    <a:pt x="19" y="64"/>
                  </a:lnTo>
                  <a:lnTo>
                    <a:pt x="19" y="75"/>
                  </a:lnTo>
                  <a:lnTo>
                    <a:pt x="21" y="78"/>
                  </a:lnTo>
                  <a:lnTo>
                    <a:pt x="21" y="62"/>
                  </a:lnTo>
                  <a:lnTo>
                    <a:pt x="21" y="93"/>
                  </a:lnTo>
                  <a:lnTo>
                    <a:pt x="21" y="96"/>
                  </a:lnTo>
                  <a:lnTo>
                    <a:pt x="21" y="99"/>
                  </a:lnTo>
                  <a:lnTo>
                    <a:pt x="21" y="69"/>
                  </a:lnTo>
                  <a:lnTo>
                    <a:pt x="21" y="77"/>
                  </a:lnTo>
                  <a:lnTo>
                    <a:pt x="21" y="79"/>
                  </a:lnTo>
                  <a:lnTo>
                    <a:pt x="21" y="77"/>
                  </a:lnTo>
                  <a:lnTo>
                    <a:pt x="21" y="87"/>
                  </a:lnTo>
                  <a:lnTo>
                    <a:pt x="21" y="87"/>
                  </a:lnTo>
                  <a:lnTo>
                    <a:pt x="21" y="100"/>
                  </a:lnTo>
                  <a:lnTo>
                    <a:pt x="21" y="66"/>
                  </a:lnTo>
                  <a:lnTo>
                    <a:pt x="21" y="96"/>
                  </a:lnTo>
                  <a:lnTo>
                    <a:pt x="22" y="99"/>
                  </a:lnTo>
                  <a:lnTo>
                    <a:pt x="22" y="108"/>
                  </a:lnTo>
                  <a:lnTo>
                    <a:pt x="22" y="87"/>
                  </a:lnTo>
                  <a:lnTo>
                    <a:pt x="22" y="103"/>
                  </a:lnTo>
                  <a:lnTo>
                    <a:pt x="22" y="104"/>
                  </a:lnTo>
                  <a:lnTo>
                    <a:pt x="22" y="120"/>
                  </a:lnTo>
                  <a:lnTo>
                    <a:pt x="22" y="113"/>
                  </a:lnTo>
                  <a:lnTo>
                    <a:pt x="22" y="98"/>
                  </a:lnTo>
                  <a:lnTo>
                    <a:pt x="22" y="125"/>
                  </a:lnTo>
                  <a:lnTo>
                    <a:pt x="22" y="124"/>
                  </a:lnTo>
                  <a:lnTo>
                    <a:pt x="23" y="130"/>
                  </a:lnTo>
                  <a:lnTo>
                    <a:pt x="23" y="133"/>
                  </a:lnTo>
                  <a:lnTo>
                    <a:pt x="23" y="111"/>
                  </a:lnTo>
                  <a:lnTo>
                    <a:pt x="23" y="125"/>
                  </a:lnTo>
                  <a:lnTo>
                    <a:pt x="23" y="124"/>
                  </a:lnTo>
                  <a:lnTo>
                    <a:pt x="23" y="132"/>
                  </a:lnTo>
                  <a:lnTo>
                    <a:pt x="23" y="110"/>
                  </a:lnTo>
                  <a:lnTo>
                    <a:pt x="23" y="117"/>
                  </a:lnTo>
                  <a:lnTo>
                    <a:pt x="23" y="123"/>
                  </a:lnTo>
                  <a:lnTo>
                    <a:pt x="23" y="130"/>
                  </a:lnTo>
                  <a:lnTo>
                    <a:pt x="23" y="120"/>
                  </a:lnTo>
                  <a:lnTo>
                    <a:pt x="23" y="124"/>
                  </a:lnTo>
                  <a:lnTo>
                    <a:pt x="23" y="123"/>
                  </a:lnTo>
                  <a:lnTo>
                    <a:pt x="23" y="102"/>
                  </a:lnTo>
                  <a:lnTo>
                    <a:pt x="23" y="120"/>
                  </a:lnTo>
                  <a:lnTo>
                    <a:pt x="25" y="123"/>
                  </a:lnTo>
                  <a:lnTo>
                    <a:pt x="25" y="128"/>
                  </a:lnTo>
                  <a:lnTo>
                    <a:pt x="25" y="113"/>
                  </a:lnTo>
                  <a:lnTo>
                    <a:pt x="25" y="120"/>
                  </a:lnTo>
                  <a:lnTo>
                    <a:pt x="25" y="124"/>
                  </a:lnTo>
                  <a:lnTo>
                    <a:pt x="25" y="137"/>
                  </a:lnTo>
                  <a:lnTo>
                    <a:pt x="25" y="121"/>
                  </a:lnTo>
                  <a:lnTo>
                    <a:pt x="25" y="133"/>
                  </a:lnTo>
                  <a:lnTo>
                    <a:pt x="25" y="130"/>
                  </a:lnTo>
                  <a:lnTo>
                    <a:pt x="25" y="110"/>
                  </a:lnTo>
                  <a:lnTo>
                    <a:pt x="25" y="113"/>
                  </a:lnTo>
                  <a:lnTo>
                    <a:pt x="25" y="111"/>
                  </a:lnTo>
                  <a:lnTo>
                    <a:pt x="25" y="115"/>
                  </a:lnTo>
                  <a:lnTo>
                    <a:pt x="25" y="93"/>
                  </a:lnTo>
                  <a:lnTo>
                    <a:pt x="25" y="107"/>
                  </a:lnTo>
                  <a:lnTo>
                    <a:pt x="26" y="111"/>
                  </a:lnTo>
                  <a:lnTo>
                    <a:pt x="26" y="116"/>
                  </a:lnTo>
                  <a:lnTo>
                    <a:pt x="26" y="91"/>
                  </a:lnTo>
                  <a:lnTo>
                    <a:pt x="26" y="96"/>
                  </a:lnTo>
                  <a:lnTo>
                    <a:pt x="26" y="121"/>
                  </a:lnTo>
                  <a:lnTo>
                    <a:pt x="26" y="93"/>
                  </a:lnTo>
                  <a:lnTo>
                    <a:pt x="26" y="120"/>
                  </a:lnTo>
                  <a:lnTo>
                    <a:pt x="26" y="120"/>
                  </a:lnTo>
                  <a:lnTo>
                    <a:pt x="26" y="104"/>
                  </a:lnTo>
                  <a:lnTo>
                    <a:pt x="26" y="125"/>
                  </a:lnTo>
                  <a:lnTo>
                    <a:pt x="26" y="127"/>
                  </a:lnTo>
                  <a:lnTo>
                    <a:pt x="26" y="132"/>
                  </a:lnTo>
                  <a:lnTo>
                    <a:pt x="26" y="106"/>
                  </a:lnTo>
                  <a:lnTo>
                    <a:pt x="26" y="115"/>
                  </a:lnTo>
                  <a:lnTo>
                    <a:pt x="27" y="117"/>
                  </a:lnTo>
                  <a:lnTo>
                    <a:pt x="27" y="137"/>
                  </a:lnTo>
                  <a:lnTo>
                    <a:pt x="27" y="132"/>
                  </a:lnTo>
                  <a:lnTo>
                    <a:pt x="27" y="132"/>
                  </a:lnTo>
                  <a:lnTo>
                    <a:pt x="27" y="113"/>
                  </a:lnTo>
                  <a:lnTo>
                    <a:pt x="27" y="115"/>
                  </a:lnTo>
                  <a:lnTo>
                    <a:pt x="27" y="116"/>
                  </a:lnTo>
                  <a:lnTo>
                    <a:pt x="27" y="78"/>
                  </a:lnTo>
                  <a:lnTo>
                    <a:pt x="27" y="90"/>
                  </a:lnTo>
                  <a:lnTo>
                    <a:pt x="29" y="93"/>
                  </a:lnTo>
                  <a:lnTo>
                    <a:pt x="29" y="111"/>
                  </a:lnTo>
                  <a:lnTo>
                    <a:pt x="29" y="90"/>
                  </a:lnTo>
                  <a:lnTo>
                    <a:pt x="29" y="110"/>
                  </a:lnTo>
                  <a:lnTo>
                    <a:pt x="29" y="110"/>
                  </a:lnTo>
                  <a:lnTo>
                    <a:pt x="29" y="119"/>
                  </a:lnTo>
                  <a:lnTo>
                    <a:pt x="29" y="96"/>
                  </a:lnTo>
                  <a:lnTo>
                    <a:pt x="29" y="116"/>
                  </a:lnTo>
                  <a:lnTo>
                    <a:pt x="29" y="124"/>
                  </a:lnTo>
                  <a:lnTo>
                    <a:pt x="29" y="100"/>
                  </a:lnTo>
                  <a:lnTo>
                    <a:pt x="29" y="117"/>
                  </a:lnTo>
                  <a:lnTo>
                    <a:pt x="29" y="119"/>
                  </a:lnTo>
                  <a:lnTo>
                    <a:pt x="29" y="121"/>
                  </a:lnTo>
                  <a:lnTo>
                    <a:pt x="29" y="95"/>
                  </a:lnTo>
                  <a:lnTo>
                    <a:pt x="29" y="102"/>
                  </a:lnTo>
                  <a:lnTo>
                    <a:pt x="30" y="102"/>
                  </a:lnTo>
                  <a:lnTo>
                    <a:pt x="30" y="119"/>
                  </a:lnTo>
                  <a:lnTo>
                    <a:pt x="30" y="100"/>
                  </a:lnTo>
                  <a:lnTo>
                    <a:pt x="30" y="117"/>
                  </a:lnTo>
                  <a:lnTo>
                    <a:pt x="30" y="116"/>
                  </a:lnTo>
                  <a:lnTo>
                    <a:pt x="30" y="120"/>
                  </a:lnTo>
                  <a:lnTo>
                    <a:pt x="30" y="99"/>
                  </a:lnTo>
                  <a:lnTo>
                    <a:pt x="30" y="11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77" name="Freeform 50"/>
            <p:cNvSpPr>
              <a:spLocks/>
            </p:cNvSpPr>
            <p:nvPr/>
          </p:nvSpPr>
          <p:spPr bwMode="auto">
            <a:xfrm>
              <a:off x="5275263" y="3871913"/>
              <a:ext cx="50800" cy="728663"/>
            </a:xfrm>
            <a:custGeom>
              <a:avLst/>
              <a:gdLst>
                <a:gd name="T0" fmla="*/ 0 w 32"/>
                <a:gd name="T1" fmla="*/ 140 h 459"/>
                <a:gd name="T2" fmla="*/ 0 w 32"/>
                <a:gd name="T3" fmla="*/ 145 h 459"/>
                <a:gd name="T4" fmla="*/ 2 w 32"/>
                <a:gd name="T5" fmla="*/ 140 h 459"/>
                <a:gd name="T6" fmla="*/ 2 w 32"/>
                <a:gd name="T7" fmla="*/ 110 h 459"/>
                <a:gd name="T8" fmla="*/ 3 w 32"/>
                <a:gd name="T9" fmla="*/ 81 h 459"/>
                <a:gd name="T10" fmla="*/ 3 w 32"/>
                <a:gd name="T11" fmla="*/ 58 h 459"/>
                <a:gd name="T12" fmla="*/ 3 w 32"/>
                <a:gd name="T13" fmla="*/ 61 h 459"/>
                <a:gd name="T14" fmla="*/ 4 w 32"/>
                <a:gd name="T15" fmla="*/ 30 h 459"/>
                <a:gd name="T16" fmla="*/ 4 w 32"/>
                <a:gd name="T17" fmla="*/ 22 h 459"/>
                <a:gd name="T18" fmla="*/ 6 w 32"/>
                <a:gd name="T19" fmla="*/ 56 h 459"/>
                <a:gd name="T20" fmla="*/ 6 w 32"/>
                <a:gd name="T21" fmla="*/ 62 h 459"/>
                <a:gd name="T22" fmla="*/ 7 w 32"/>
                <a:gd name="T23" fmla="*/ 52 h 459"/>
                <a:gd name="T24" fmla="*/ 7 w 32"/>
                <a:gd name="T25" fmla="*/ 2 h 459"/>
                <a:gd name="T26" fmla="*/ 7 w 32"/>
                <a:gd name="T27" fmla="*/ 24 h 459"/>
                <a:gd name="T28" fmla="*/ 8 w 32"/>
                <a:gd name="T29" fmla="*/ 107 h 459"/>
                <a:gd name="T30" fmla="*/ 8 w 32"/>
                <a:gd name="T31" fmla="*/ 107 h 459"/>
                <a:gd name="T32" fmla="*/ 9 w 32"/>
                <a:gd name="T33" fmla="*/ 151 h 459"/>
                <a:gd name="T34" fmla="*/ 9 w 32"/>
                <a:gd name="T35" fmla="*/ 197 h 459"/>
                <a:gd name="T36" fmla="*/ 9 w 32"/>
                <a:gd name="T37" fmla="*/ 212 h 459"/>
                <a:gd name="T38" fmla="*/ 11 w 32"/>
                <a:gd name="T39" fmla="*/ 191 h 459"/>
                <a:gd name="T40" fmla="*/ 11 w 32"/>
                <a:gd name="T41" fmla="*/ 163 h 459"/>
                <a:gd name="T42" fmla="*/ 11 w 32"/>
                <a:gd name="T43" fmla="*/ 150 h 459"/>
                <a:gd name="T44" fmla="*/ 12 w 32"/>
                <a:gd name="T45" fmla="*/ 180 h 459"/>
                <a:gd name="T46" fmla="*/ 12 w 32"/>
                <a:gd name="T47" fmla="*/ 269 h 459"/>
                <a:gd name="T48" fmla="*/ 13 w 32"/>
                <a:gd name="T49" fmla="*/ 330 h 459"/>
                <a:gd name="T50" fmla="*/ 13 w 32"/>
                <a:gd name="T51" fmla="*/ 305 h 459"/>
                <a:gd name="T52" fmla="*/ 15 w 32"/>
                <a:gd name="T53" fmla="*/ 263 h 459"/>
                <a:gd name="T54" fmla="*/ 15 w 32"/>
                <a:gd name="T55" fmla="*/ 298 h 459"/>
                <a:gd name="T56" fmla="*/ 16 w 32"/>
                <a:gd name="T57" fmla="*/ 320 h 459"/>
                <a:gd name="T58" fmla="*/ 16 w 32"/>
                <a:gd name="T59" fmla="*/ 352 h 459"/>
                <a:gd name="T60" fmla="*/ 16 w 32"/>
                <a:gd name="T61" fmla="*/ 331 h 459"/>
                <a:gd name="T62" fmla="*/ 17 w 32"/>
                <a:gd name="T63" fmla="*/ 286 h 459"/>
                <a:gd name="T64" fmla="*/ 17 w 32"/>
                <a:gd name="T65" fmla="*/ 313 h 459"/>
                <a:gd name="T66" fmla="*/ 19 w 32"/>
                <a:gd name="T67" fmla="*/ 306 h 459"/>
                <a:gd name="T68" fmla="*/ 19 w 32"/>
                <a:gd name="T69" fmla="*/ 347 h 459"/>
                <a:gd name="T70" fmla="*/ 19 w 32"/>
                <a:gd name="T71" fmla="*/ 377 h 459"/>
                <a:gd name="T72" fmla="*/ 20 w 32"/>
                <a:gd name="T73" fmla="*/ 357 h 459"/>
                <a:gd name="T74" fmla="*/ 20 w 32"/>
                <a:gd name="T75" fmla="*/ 349 h 459"/>
                <a:gd name="T76" fmla="*/ 21 w 32"/>
                <a:gd name="T77" fmla="*/ 298 h 459"/>
                <a:gd name="T78" fmla="*/ 21 w 32"/>
                <a:gd name="T79" fmla="*/ 298 h 459"/>
                <a:gd name="T80" fmla="*/ 23 w 32"/>
                <a:gd name="T81" fmla="*/ 330 h 459"/>
                <a:gd name="T82" fmla="*/ 23 w 32"/>
                <a:gd name="T83" fmla="*/ 352 h 459"/>
                <a:gd name="T84" fmla="*/ 23 w 32"/>
                <a:gd name="T85" fmla="*/ 357 h 459"/>
                <a:gd name="T86" fmla="*/ 24 w 32"/>
                <a:gd name="T87" fmla="*/ 364 h 459"/>
                <a:gd name="T88" fmla="*/ 24 w 32"/>
                <a:gd name="T89" fmla="*/ 358 h 459"/>
                <a:gd name="T90" fmla="*/ 24 w 32"/>
                <a:gd name="T91" fmla="*/ 412 h 459"/>
                <a:gd name="T92" fmla="*/ 25 w 32"/>
                <a:gd name="T93" fmla="*/ 392 h 459"/>
                <a:gd name="T94" fmla="*/ 25 w 32"/>
                <a:gd name="T95" fmla="*/ 370 h 459"/>
                <a:gd name="T96" fmla="*/ 26 w 32"/>
                <a:gd name="T97" fmla="*/ 386 h 459"/>
                <a:gd name="T98" fmla="*/ 26 w 32"/>
                <a:gd name="T99" fmla="*/ 383 h 459"/>
                <a:gd name="T100" fmla="*/ 26 w 32"/>
                <a:gd name="T101" fmla="*/ 407 h 459"/>
                <a:gd name="T102" fmla="*/ 28 w 32"/>
                <a:gd name="T103" fmla="*/ 395 h 459"/>
                <a:gd name="T104" fmla="*/ 28 w 32"/>
                <a:gd name="T105" fmla="*/ 391 h 459"/>
                <a:gd name="T106" fmla="*/ 28 w 32"/>
                <a:gd name="T107" fmla="*/ 366 h 459"/>
                <a:gd name="T108" fmla="*/ 29 w 32"/>
                <a:gd name="T109" fmla="*/ 402 h 459"/>
                <a:gd name="T110" fmla="*/ 29 w 32"/>
                <a:gd name="T111" fmla="*/ 428 h 459"/>
                <a:gd name="T112" fmla="*/ 29 w 32"/>
                <a:gd name="T113" fmla="*/ 436 h 459"/>
                <a:gd name="T114" fmla="*/ 30 w 32"/>
                <a:gd name="T115" fmla="*/ 458 h 459"/>
                <a:gd name="T116" fmla="*/ 30 w 32"/>
                <a:gd name="T117" fmla="*/ 423 h 459"/>
                <a:gd name="T118" fmla="*/ 32 w 32"/>
                <a:gd name="T119" fmla="*/ 434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459">
                  <a:moveTo>
                    <a:pt x="0" y="133"/>
                  </a:moveTo>
                  <a:lnTo>
                    <a:pt x="0" y="104"/>
                  </a:lnTo>
                  <a:lnTo>
                    <a:pt x="0" y="131"/>
                  </a:lnTo>
                  <a:lnTo>
                    <a:pt x="0" y="133"/>
                  </a:lnTo>
                  <a:lnTo>
                    <a:pt x="0" y="140"/>
                  </a:lnTo>
                  <a:lnTo>
                    <a:pt x="0" y="116"/>
                  </a:lnTo>
                  <a:lnTo>
                    <a:pt x="0" y="133"/>
                  </a:lnTo>
                  <a:lnTo>
                    <a:pt x="0" y="131"/>
                  </a:lnTo>
                  <a:lnTo>
                    <a:pt x="0" y="125"/>
                  </a:lnTo>
                  <a:lnTo>
                    <a:pt x="0" y="145"/>
                  </a:lnTo>
                  <a:lnTo>
                    <a:pt x="0" y="148"/>
                  </a:lnTo>
                  <a:lnTo>
                    <a:pt x="0" y="159"/>
                  </a:lnTo>
                  <a:lnTo>
                    <a:pt x="0" y="137"/>
                  </a:lnTo>
                  <a:lnTo>
                    <a:pt x="0" y="141"/>
                  </a:lnTo>
                  <a:lnTo>
                    <a:pt x="2" y="140"/>
                  </a:lnTo>
                  <a:lnTo>
                    <a:pt x="2" y="157"/>
                  </a:lnTo>
                  <a:lnTo>
                    <a:pt x="2" y="151"/>
                  </a:lnTo>
                  <a:lnTo>
                    <a:pt x="2" y="151"/>
                  </a:lnTo>
                  <a:lnTo>
                    <a:pt x="2" y="151"/>
                  </a:lnTo>
                  <a:lnTo>
                    <a:pt x="2" y="110"/>
                  </a:lnTo>
                  <a:lnTo>
                    <a:pt x="2" y="116"/>
                  </a:lnTo>
                  <a:lnTo>
                    <a:pt x="2" y="113"/>
                  </a:lnTo>
                  <a:lnTo>
                    <a:pt x="2" y="68"/>
                  </a:lnTo>
                  <a:lnTo>
                    <a:pt x="2" y="79"/>
                  </a:lnTo>
                  <a:lnTo>
                    <a:pt x="3" y="81"/>
                  </a:lnTo>
                  <a:lnTo>
                    <a:pt x="3" y="83"/>
                  </a:lnTo>
                  <a:lnTo>
                    <a:pt x="3" y="70"/>
                  </a:lnTo>
                  <a:lnTo>
                    <a:pt x="3" y="73"/>
                  </a:lnTo>
                  <a:lnTo>
                    <a:pt x="3" y="76"/>
                  </a:lnTo>
                  <a:lnTo>
                    <a:pt x="3" y="58"/>
                  </a:lnTo>
                  <a:lnTo>
                    <a:pt x="3" y="73"/>
                  </a:lnTo>
                  <a:lnTo>
                    <a:pt x="3" y="76"/>
                  </a:lnTo>
                  <a:lnTo>
                    <a:pt x="3" y="79"/>
                  </a:lnTo>
                  <a:lnTo>
                    <a:pt x="3" y="51"/>
                  </a:lnTo>
                  <a:lnTo>
                    <a:pt x="3" y="61"/>
                  </a:lnTo>
                  <a:lnTo>
                    <a:pt x="3" y="58"/>
                  </a:lnTo>
                  <a:lnTo>
                    <a:pt x="3" y="65"/>
                  </a:lnTo>
                  <a:lnTo>
                    <a:pt x="3" y="40"/>
                  </a:lnTo>
                  <a:lnTo>
                    <a:pt x="4" y="24"/>
                  </a:lnTo>
                  <a:lnTo>
                    <a:pt x="4" y="30"/>
                  </a:lnTo>
                  <a:lnTo>
                    <a:pt x="4" y="21"/>
                  </a:lnTo>
                  <a:lnTo>
                    <a:pt x="4" y="19"/>
                  </a:lnTo>
                  <a:lnTo>
                    <a:pt x="4" y="0"/>
                  </a:lnTo>
                  <a:lnTo>
                    <a:pt x="4" y="23"/>
                  </a:lnTo>
                  <a:lnTo>
                    <a:pt x="4" y="22"/>
                  </a:lnTo>
                  <a:lnTo>
                    <a:pt x="4" y="39"/>
                  </a:lnTo>
                  <a:lnTo>
                    <a:pt x="4" y="30"/>
                  </a:lnTo>
                  <a:lnTo>
                    <a:pt x="4" y="28"/>
                  </a:lnTo>
                  <a:lnTo>
                    <a:pt x="4" y="56"/>
                  </a:lnTo>
                  <a:lnTo>
                    <a:pt x="6" y="56"/>
                  </a:lnTo>
                  <a:lnTo>
                    <a:pt x="6" y="56"/>
                  </a:lnTo>
                  <a:lnTo>
                    <a:pt x="6" y="31"/>
                  </a:lnTo>
                  <a:lnTo>
                    <a:pt x="6" y="41"/>
                  </a:lnTo>
                  <a:lnTo>
                    <a:pt x="6" y="39"/>
                  </a:lnTo>
                  <a:lnTo>
                    <a:pt x="6" y="62"/>
                  </a:lnTo>
                  <a:lnTo>
                    <a:pt x="6" y="65"/>
                  </a:lnTo>
                  <a:lnTo>
                    <a:pt x="6" y="68"/>
                  </a:lnTo>
                  <a:lnTo>
                    <a:pt x="6" y="51"/>
                  </a:lnTo>
                  <a:lnTo>
                    <a:pt x="7" y="49"/>
                  </a:lnTo>
                  <a:lnTo>
                    <a:pt x="7" y="52"/>
                  </a:lnTo>
                  <a:lnTo>
                    <a:pt x="7" y="30"/>
                  </a:lnTo>
                  <a:lnTo>
                    <a:pt x="7" y="30"/>
                  </a:lnTo>
                  <a:lnTo>
                    <a:pt x="7" y="27"/>
                  </a:lnTo>
                  <a:lnTo>
                    <a:pt x="7" y="30"/>
                  </a:lnTo>
                  <a:lnTo>
                    <a:pt x="7" y="2"/>
                  </a:lnTo>
                  <a:lnTo>
                    <a:pt x="7" y="18"/>
                  </a:lnTo>
                  <a:lnTo>
                    <a:pt x="7" y="22"/>
                  </a:lnTo>
                  <a:lnTo>
                    <a:pt x="7" y="38"/>
                  </a:lnTo>
                  <a:lnTo>
                    <a:pt x="7" y="21"/>
                  </a:lnTo>
                  <a:lnTo>
                    <a:pt x="7" y="24"/>
                  </a:lnTo>
                  <a:lnTo>
                    <a:pt x="7" y="76"/>
                  </a:lnTo>
                  <a:lnTo>
                    <a:pt x="8" y="73"/>
                  </a:lnTo>
                  <a:lnTo>
                    <a:pt x="8" y="68"/>
                  </a:lnTo>
                  <a:lnTo>
                    <a:pt x="8" y="108"/>
                  </a:lnTo>
                  <a:lnTo>
                    <a:pt x="8" y="107"/>
                  </a:lnTo>
                  <a:lnTo>
                    <a:pt x="8" y="111"/>
                  </a:lnTo>
                  <a:lnTo>
                    <a:pt x="8" y="91"/>
                  </a:lnTo>
                  <a:lnTo>
                    <a:pt x="8" y="103"/>
                  </a:lnTo>
                  <a:lnTo>
                    <a:pt x="8" y="108"/>
                  </a:lnTo>
                  <a:lnTo>
                    <a:pt x="8" y="107"/>
                  </a:lnTo>
                  <a:lnTo>
                    <a:pt x="8" y="128"/>
                  </a:lnTo>
                  <a:lnTo>
                    <a:pt x="8" y="131"/>
                  </a:lnTo>
                  <a:lnTo>
                    <a:pt x="8" y="111"/>
                  </a:lnTo>
                  <a:lnTo>
                    <a:pt x="8" y="148"/>
                  </a:lnTo>
                  <a:lnTo>
                    <a:pt x="9" y="151"/>
                  </a:lnTo>
                  <a:lnTo>
                    <a:pt x="9" y="167"/>
                  </a:lnTo>
                  <a:lnTo>
                    <a:pt x="9" y="145"/>
                  </a:lnTo>
                  <a:lnTo>
                    <a:pt x="9" y="166"/>
                  </a:lnTo>
                  <a:lnTo>
                    <a:pt x="9" y="167"/>
                  </a:lnTo>
                  <a:lnTo>
                    <a:pt x="9" y="197"/>
                  </a:lnTo>
                  <a:lnTo>
                    <a:pt x="9" y="166"/>
                  </a:lnTo>
                  <a:lnTo>
                    <a:pt x="9" y="189"/>
                  </a:lnTo>
                  <a:lnTo>
                    <a:pt x="9" y="191"/>
                  </a:lnTo>
                  <a:lnTo>
                    <a:pt x="9" y="176"/>
                  </a:lnTo>
                  <a:lnTo>
                    <a:pt x="9" y="212"/>
                  </a:lnTo>
                  <a:lnTo>
                    <a:pt x="11" y="208"/>
                  </a:lnTo>
                  <a:lnTo>
                    <a:pt x="11" y="209"/>
                  </a:lnTo>
                  <a:lnTo>
                    <a:pt x="11" y="179"/>
                  </a:lnTo>
                  <a:lnTo>
                    <a:pt x="11" y="191"/>
                  </a:lnTo>
                  <a:lnTo>
                    <a:pt x="11" y="191"/>
                  </a:lnTo>
                  <a:lnTo>
                    <a:pt x="11" y="193"/>
                  </a:lnTo>
                  <a:lnTo>
                    <a:pt x="11" y="154"/>
                  </a:lnTo>
                  <a:lnTo>
                    <a:pt x="11" y="157"/>
                  </a:lnTo>
                  <a:lnTo>
                    <a:pt x="11" y="158"/>
                  </a:lnTo>
                  <a:lnTo>
                    <a:pt x="11" y="163"/>
                  </a:lnTo>
                  <a:lnTo>
                    <a:pt x="11" y="155"/>
                  </a:lnTo>
                  <a:lnTo>
                    <a:pt x="11" y="162"/>
                  </a:lnTo>
                  <a:lnTo>
                    <a:pt x="11" y="163"/>
                  </a:lnTo>
                  <a:lnTo>
                    <a:pt x="11" y="171"/>
                  </a:lnTo>
                  <a:lnTo>
                    <a:pt x="11" y="150"/>
                  </a:lnTo>
                  <a:lnTo>
                    <a:pt x="11" y="170"/>
                  </a:lnTo>
                  <a:lnTo>
                    <a:pt x="12" y="167"/>
                  </a:lnTo>
                  <a:lnTo>
                    <a:pt x="12" y="184"/>
                  </a:lnTo>
                  <a:lnTo>
                    <a:pt x="12" y="166"/>
                  </a:lnTo>
                  <a:lnTo>
                    <a:pt x="12" y="180"/>
                  </a:lnTo>
                  <a:lnTo>
                    <a:pt x="12" y="182"/>
                  </a:lnTo>
                  <a:lnTo>
                    <a:pt x="12" y="223"/>
                  </a:lnTo>
                  <a:lnTo>
                    <a:pt x="12" y="226"/>
                  </a:lnTo>
                  <a:lnTo>
                    <a:pt x="12" y="213"/>
                  </a:lnTo>
                  <a:lnTo>
                    <a:pt x="12" y="269"/>
                  </a:lnTo>
                  <a:lnTo>
                    <a:pt x="12" y="268"/>
                  </a:lnTo>
                  <a:lnTo>
                    <a:pt x="12" y="303"/>
                  </a:lnTo>
                  <a:lnTo>
                    <a:pt x="13" y="305"/>
                  </a:lnTo>
                  <a:lnTo>
                    <a:pt x="13" y="333"/>
                  </a:lnTo>
                  <a:lnTo>
                    <a:pt x="13" y="330"/>
                  </a:lnTo>
                  <a:lnTo>
                    <a:pt x="13" y="314"/>
                  </a:lnTo>
                  <a:lnTo>
                    <a:pt x="13" y="357"/>
                  </a:lnTo>
                  <a:lnTo>
                    <a:pt x="13" y="356"/>
                  </a:lnTo>
                  <a:lnTo>
                    <a:pt x="13" y="357"/>
                  </a:lnTo>
                  <a:lnTo>
                    <a:pt x="13" y="305"/>
                  </a:lnTo>
                  <a:lnTo>
                    <a:pt x="15" y="303"/>
                  </a:lnTo>
                  <a:lnTo>
                    <a:pt x="15" y="235"/>
                  </a:lnTo>
                  <a:lnTo>
                    <a:pt x="15" y="238"/>
                  </a:lnTo>
                  <a:lnTo>
                    <a:pt x="15" y="238"/>
                  </a:lnTo>
                  <a:lnTo>
                    <a:pt x="15" y="263"/>
                  </a:lnTo>
                  <a:lnTo>
                    <a:pt x="15" y="238"/>
                  </a:lnTo>
                  <a:lnTo>
                    <a:pt x="15" y="260"/>
                  </a:lnTo>
                  <a:lnTo>
                    <a:pt x="15" y="264"/>
                  </a:lnTo>
                  <a:lnTo>
                    <a:pt x="15" y="247"/>
                  </a:lnTo>
                  <a:lnTo>
                    <a:pt x="15" y="298"/>
                  </a:lnTo>
                  <a:lnTo>
                    <a:pt x="15" y="299"/>
                  </a:lnTo>
                  <a:lnTo>
                    <a:pt x="15" y="318"/>
                  </a:lnTo>
                  <a:lnTo>
                    <a:pt x="15" y="298"/>
                  </a:lnTo>
                  <a:lnTo>
                    <a:pt x="15" y="315"/>
                  </a:lnTo>
                  <a:lnTo>
                    <a:pt x="16" y="320"/>
                  </a:lnTo>
                  <a:lnTo>
                    <a:pt x="16" y="318"/>
                  </a:lnTo>
                  <a:lnTo>
                    <a:pt x="16" y="341"/>
                  </a:lnTo>
                  <a:lnTo>
                    <a:pt x="16" y="336"/>
                  </a:lnTo>
                  <a:lnTo>
                    <a:pt x="16" y="326"/>
                  </a:lnTo>
                  <a:lnTo>
                    <a:pt x="16" y="352"/>
                  </a:lnTo>
                  <a:lnTo>
                    <a:pt x="16" y="354"/>
                  </a:lnTo>
                  <a:lnTo>
                    <a:pt x="16" y="358"/>
                  </a:lnTo>
                  <a:lnTo>
                    <a:pt x="16" y="330"/>
                  </a:lnTo>
                  <a:lnTo>
                    <a:pt x="16" y="327"/>
                  </a:lnTo>
                  <a:lnTo>
                    <a:pt x="16" y="331"/>
                  </a:lnTo>
                  <a:lnTo>
                    <a:pt x="16" y="272"/>
                  </a:lnTo>
                  <a:lnTo>
                    <a:pt x="16" y="275"/>
                  </a:lnTo>
                  <a:lnTo>
                    <a:pt x="17" y="271"/>
                  </a:lnTo>
                  <a:lnTo>
                    <a:pt x="17" y="288"/>
                  </a:lnTo>
                  <a:lnTo>
                    <a:pt x="17" y="286"/>
                  </a:lnTo>
                  <a:lnTo>
                    <a:pt x="17" y="286"/>
                  </a:lnTo>
                  <a:lnTo>
                    <a:pt x="17" y="269"/>
                  </a:lnTo>
                  <a:lnTo>
                    <a:pt x="17" y="298"/>
                  </a:lnTo>
                  <a:lnTo>
                    <a:pt x="17" y="298"/>
                  </a:lnTo>
                  <a:lnTo>
                    <a:pt x="17" y="313"/>
                  </a:lnTo>
                  <a:lnTo>
                    <a:pt x="17" y="296"/>
                  </a:lnTo>
                  <a:lnTo>
                    <a:pt x="17" y="303"/>
                  </a:lnTo>
                  <a:lnTo>
                    <a:pt x="19" y="309"/>
                  </a:lnTo>
                  <a:lnTo>
                    <a:pt x="19" y="320"/>
                  </a:lnTo>
                  <a:lnTo>
                    <a:pt x="19" y="306"/>
                  </a:lnTo>
                  <a:lnTo>
                    <a:pt x="19" y="319"/>
                  </a:lnTo>
                  <a:lnTo>
                    <a:pt x="19" y="320"/>
                  </a:lnTo>
                  <a:lnTo>
                    <a:pt x="19" y="307"/>
                  </a:lnTo>
                  <a:lnTo>
                    <a:pt x="19" y="347"/>
                  </a:lnTo>
                  <a:lnTo>
                    <a:pt x="19" y="347"/>
                  </a:lnTo>
                  <a:lnTo>
                    <a:pt x="19" y="354"/>
                  </a:lnTo>
                  <a:lnTo>
                    <a:pt x="19" y="337"/>
                  </a:lnTo>
                  <a:lnTo>
                    <a:pt x="19" y="352"/>
                  </a:lnTo>
                  <a:lnTo>
                    <a:pt x="19" y="354"/>
                  </a:lnTo>
                  <a:lnTo>
                    <a:pt x="19" y="377"/>
                  </a:lnTo>
                  <a:lnTo>
                    <a:pt x="19" y="353"/>
                  </a:lnTo>
                  <a:lnTo>
                    <a:pt x="19" y="375"/>
                  </a:lnTo>
                  <a:lnTo>
                    <a:pt x="20" y="375"/>
                  </a:lnTo>
                  <a:lnTo>
                    <a:pt x="20" y="379"/>
                  </a:lnTo>
                  <a:lnTo>
                    <a:pt x="20" y="357"/>
                  </a:lnTo>
                  <a:lnTo>
                    <a:pt x="20" y="378"/>
                  </a:lnTo>
                  <a:lnTo>
                    <a:pt x="20" y="373"/>
                  </a:lnTo>
                  <a:lnTo>
                    <a:pt x="20" y="343"/>
                  </a:lnTo>
                  <a:lnTo>
                    <a:pt x="20" y="347"/>
                  </a:lnTo>
                  <a:lnTo>
                    <a:pt x="20" y="349"/>
                  </a:lnTo>
                  <a:lnTo>
                    <a:pt x="20" y="269"/>
                  </a:lnTo>
                  <a:lnTo>
                    <a:pt x="20" y="275"/>
                  </a:lnTo>
                  <a:lnTo>
                    <a:pt x="20" y="275"/>
                  </a:lnTo>
                  <a:lnTo>
                    <a:pt x="20" y="299"/>
                  </a:lnTo>
                  <a:lnTo>
                    <a:pt x="21" y="298"/>
                  </a:lnTo>
                  <a:lnTo>
                    <a:pt x="21" y="277"/>
                  </a:lnTo>
                  <a:lnTo>
                    <a:pt x="21" y="309"/>
                  </a:lnTo>
                  <a:lnTo>
                    <a:pt x="21" y="307"/>
                  </a:lnTo>
                  <a:lnTo>
                    <a:pt x="21" y="322"/>
                  </a:lnTo>
                  <a:lnTo>
                    <a:pt x="21" y="298"/>
                  </a:lnTo>
                  <a:lnTo>
                    <a:pt x="21" y="303"/>
                  </a:lnTo>
                  <a:lnTo>
                    <a:pt x="21" y="303"/>
                  </a:lnTo>
                  <a:lnTo>
                    <a:pt x="21" y="328"/>
                  </a:lnTo>
                  <a:lnTo>
                    <a:pt x="21" y="327"/>
                  </a:lnTo>
                  <a:lnTo>
                    <a:pt x="23" y="330"/>
                  </a:lnTo>
                  <a:lnTo>
                    <a:pt x="23" y="343"/>
                  </a:lnTo>
                  <a:lnTo>
                    <a:pt x="23" y="310"/>
                  </a:lnTo>
                  <a:lnTo>
                    <a:pt x="23" y="341"/>
                  </a:lnTo>
                  <a:lnTo>
                    <a:pt x="23" y="343"/>
                  </a:lnTo>
                  <a:lnTo>
                    <a:pt x="23" y="352"/>
                  </a:lnTo>
                  <a:lnTo>
                    <a:pt x="23" y="327"/>
                  </a:lnTo>
                  <a:lnTo>
                    <a:pt x="23" y="349"/>
                  </a:lnTo>
                  <a:lnTo>
                    <a:pt x="23" y="352"/>
                  </a:lnTo>
                  <a:lnTo>
                    <a:pt x="23" y="373"/>
                  </a:lnTo>
                  <a:lnTo>
                    <a:pt x="23" y="357"/>
                  </a:lnTo>
                  <a:lnTo>
                    <a:pt x="23" y="361"/>
                  </a:lnTo>
                  <a:lnTo>
                    <a:pt x="23" y="388"/>
                  </a:lnTo>
                  <a:lnTo>
                    <a:pt x="24" y="387"/>
                  </a:lnTo>
                  <a:lnTo>
                    <a:pt x="24" y="352"/>
                  </a:lnTo>
                  <a:lnTo>
                    <a:pt x="24" y="364"/>
                  </a:lnTo>
                  <a:lnTo>
                    <a:pt x="24" y="361"/>
                  </a:lnTo>
                  <a:lnTo>
                    <a:pt x="24" y="366"/>
                  </a:lnTo>
                  <a:lnTo>
                    <a:pt x="24" y="352"/>
                  </a:lnTo>
                  <a:lnTo>
                    <a:pt x="24" y="361"/>
                  </a:lnTo>
                  <a:lnTo>
                    <a:pt x="24" y="358"/>
                  </a:lnTo>
                  <a:lnTo>
                    <a:pt x="24" y="358"/>
                  </a:lnTo>
                  <a:lnTo>
                    <a:pt x="24" y="388"/>
                  </a:lnTo>
                  <a:lnTo>
                    <a:pt x="24" y="390"/>
                  </a:lnTo>
                  <a:lnTo>
                    <a:pt x="24" y="368"/>
                  </a:lnTo>
                  <a:lnTo>
                    <a:pt x="24" y="412"/>
                  </a:lnTo>
                  <a:lnTo>
                    <a:pt x="25" y="412"/>
                  </a:lnTo>
                  <a:lnTo>
                    <a:pt x="25" y="421"/>
                  </a:lnTo>
                  <a:lnTo>
                    <a:pt x="25" y="390"/>
                  </a:lnTo>
                  <a:lnTo>
                    <a:pt x="25" y="391"/>
                  </a:lnTo>
                  <a:lnTo>
                    <a:pt x="25" y="392"/>
                  </a:lnTo>
                  <a:lnTo>
                    <a:pt x="25" y="406"/>
                  </a:lnTo>
                  <a:lnTo>
                    <a:pt x="25" y="390"/>
                  </a:lnTo>
                  <a:lnTo>
                    <a:pt x="25" y="395"/>
                  </a:lnTo>
                  <a:lnTo>
                    <a:pt x="25" y="391"/>
                  </a:lnTo>
                  <a:lnTo>
                    <a:pt x="25" y="370"/>
                  </a:lnTo>
                  <a:lnTo>
                    <a:pt x="25" y="387"/>
                  </a:lnTo>
                  <a:lnTo>
                    <a:pt x="26" y="392"/>
                  </a:lnTo>
                  <a:lnTo>
                    <a:pt x="26" y="392"/>
                  </a:lnTo>
                  <a:lnTo>
                    <a:pt x="26" y="375"/>
                  </a:lnTo>
                  <a:lnTo>
                    <a:pt x="26" y="386"/>
                  </a:lnTo>
                  <a:lnTo>
                    <a:pt x="26" y="390"/>
                  </a:lnTo>
                  <a:lnTo>
                    <a:pt x="26" y="416"/>
                  </a:lnTo>
                  <a:lnTo>
                    <a:pt x="26" y="382"/>
                  </a:lnTo>
                  <a:lnTo>
                    <a:pt x="26" y="385"/>
                  </a:lnTo>
                  <a:lnTo>
                    <a:pt x="26" y="383"/>
                  </a:lnTo>
                  <a:lnTo>
                    <a:pt x="26" y="400"/>
                  </a:lnTo>
                  <a:lnTo>
                    <a:pt x="26" y="381"/>
                  </a:lnTo>
                  <a:lnTo>
                    <a:pt x="26" y="396"/>
                  </a:lnTo>
                  <a:lnTo>
                    <a:pt x="26" y="395"/>
                  </a:lnTo>
                  <a:lnTo>
                    <a:pt x="26" y="407"/>
                  </a:lnTo>
                  <a:lnTo>
                    <a:pt x="26" y="378"/>
                  </a:lnTo>
                  <a:lnTo>
                    <a:pt x="26" y="400"/>
                  </a:lnTo>
                  <a:lnTo>
                    <a:pt x="28" y="402"/>
                  </a:lnTo>
                  <a:lnTo>
                    <a:pt x="28" y="413"/>
                  </a:lnTo>
                  <a:lnTo>
                    <a:pt x="28" y="395"/>
                  </a:lnTo>
                  <a:lnTo>
                    <a:pt x="28" y="406"/>
                  </a:lnTo>
                  <a:lnTo>
                    <a:pt x="28" y="404"/>
                  </a:lnTo>
                  <a:lnTo>
                    <a:pt x="28" y="416"/>
                  </a:lnTo>
                  <a:lnTo>
                    <a:pt x="28" y="391"/>
                  </a:lnTo>
                  <a:lnTo>
                    <a:pt x="28" y="391"/>
                  </a:lnTo>
                  <a:lnTo>
                    <a:pt x="28" y="366"/>
                  </a:lnTo>
                  <a:lnTo>
                    <a:pt x="28" y="374"/>
                  </a:lnTo>
                  <a:lnTo>
                    <a:pt x="28" y="374"/>
                  </a:lnTo>
                  <a:lnTo>
                    <a:pt x="28" y="386"/>
                  </a:lnTo>
                  <a:lnTo>
                    <a:pt x="28" y="366"/>
                  </a:lnTo>
                  <a:lnTo>
                    <a:pt x="28" y="383"/>
                  </a:lnTo>
                  <a:lnTo>
                    <a:pt x="29" y="385"/>
                  </a:lnTo>
                  <a:lnTo>
                    <a:pt x="29" y="412"/>
                  </a:lnTo>
                  <a:lnTo>
                    <a:pt x="29" y="383"/>
                  </a:lnTo>
                  <a:lnTo>
                    <a:pt x="29" y="402"/>
                  </a:lnTo>
                  <a:lnTo>
                    <a:pt x="29" y="396"/>
                  </a:lnTo>
                  <a:lnTo>
                    <a:pt x="29" y="438"/>
                  </a:lnTo>
                  <a:lnTo>
                    <a:pt x="29" y="437"/>
                  </a:lnTo>
                  <a:lnTo>
                    <a:pt x="29" y="441"/>
                  </a:lnTo>
                  <a:lnTo>
                    <a:pt x="29" y="428"/>
                  </a:lnTo>
                  <a:lnTo>
                    <a:pt x="29" y="454"/>
                  </a:lnTo>
                  <a:lnTo>
                    <a:pt x="29" y="451"/>
                  </a:lnTo>
                  <a:lnTo>
                    <a:pt x="29" y="455"/>
                  </a:lnTo>
                  <a:lnTo>
                    <a:pt x="29" y="429"/>
                  </a:lnTo>
                  <a:lnTo>
                    <a:pt x="29" y="436"/>
                  </a:lnTo>
                  <a:lnTo>
                    <a:pt x="30" y="436"/>
                  </a:lnTo>
                  <a:lnTo>
                    <a:pt x="30" y="459"/>
                  </a:lnTo>
                  <a:lnTo>
                    <a:pt x="30" y="454"/>
                  </a:lnTo>
                  <a:lnTo>
                    <a:pt x="30" y="455"/>
                  </a:lnTo>
                  <a:lnTo>
                    <a:pt x="30" y="458"/>
                  </a:lnTo>
                  <a:lnTo>
                    <a:pt x="30" y="432"/>
                  </a:lnTo>
                  <a:lnTo>
                    <a:pt x="30" y="450"/>
                  </a:lnTo>
                  <a:lnTo>
                    <a:pt x="30" y="453"/>
                  </a:lnTo>
                  <a:lnTo>
                    <a:pt x="30" y="455"/>
                  </a:lnTo>
                  <a:lnTo>
                    <a:pt x="30" y="423"/>
                  </a:lnTo>
                  <a:lnTo>
                    <a:pt x="30" y="428"/>
                  </a:lnTo>
                  <a:lnTo>
                    <a:pt x="32" y="428"/>
                  </a:lnTo>
                  <a:lnTo>
                    <a:pt x="32" y="440"/>
                  </a:lnTo>
                  <a:lnTo>
                    <a:pt x="32" y="428"/>
                  </a:lnTo>
                  <a:lnTo>
                    <a:pt x="32" y="43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78" name="Freeform 51"/>
            <p:cNvSpPr>
              <a:spLocks/>
            </p:cNvSpPr>
            <p:nvPr/>
          </p:nvSpPr>
          <p:spPr bwMode="auto">
            <a:xfrm>
              <a:off x="5224463" y="3786188"/>
              <a:ext cx="50800" cy="719138"/>
            </a:xfrm>
            <a:custGeom>
              <a:avLst/>
              <a:gdLst>
                <a:gd name="T0" fmla="*/ 1 w 32"/>
                <a:gd name="T1" fmla="*/ 57 h 453"/>
                <a:gd name="T2" fmla="*/ 1 w 32"/>
                <a:gd name="T3" fmla="*/ 31 h 453"/>
                <a:gd name="T4" fmla="*/ 1 w 32"/>
                <a:gd name="T5" fmla="*/ 116 h 453"/>
                <a:gd name="T6" fmla="*/ 2 w 32"/>
                <a:gd name="T7" fmla="*/ 127 h 453"/>
                <a:gd name="T8" fmla="*/ 2 w 32"/>
                <a:gd name="T9" fmla="*/ 153 h 453"/>
                <a:gd name="T10" fmla="*/ 2 w 32"/>
                <a:gd name="T11" fmla="*/ 126 h 453"/>
                <a:gd name="T12" fmla="*/ 3 w 32"/>
                <a:gd name="T13" fmla="*/ 127 h 453"/>
                <a:gd name="T14" fmla="*/ 3 w 32"/>
                <a:gd name="T15" fmla="*/ 177 h 453"/>
                <a:gd name="T16" fmla="*/ 5 w 32"/>
                <a:gd name="T17" fmla="*/ 191 h 453"/>
                <a:gd name="T18" fmla="*/ 5 w 32"/>
                <a:gd name="T19" fmla="*/ 260 h 453"/>
                <a:gd name="T20" fmla="*/ 6 w 32"/>
                <a:gd name="T21" fmla="*/ 249 h 453"/>
                <a:gd name="T22" fmla="*/ 6 w 32"/>
                <a:gd name="T23" fmla="*/ 281 h 453"/>
                <a:gd name="T24" fmla="*/ 6 w 32"/>
                <a:gd name="T25" fmla="*/ 274 h 453"/>
                <a:gd name="T26" fmla="*/ 7 w 32"/>
                <a:gd name="T27" fmla="*/ 271 h 453"/>
                <a:gd name="T28" fmla="*/ 7 w 32"/>
                <a:gd name="T29" fmla="*/ 262 h 453"/>
                <a:gd name="T30" fmla="*/ 7 w 32"/>
                <a:gd name="T31" fmla="*/ 258 h 453"/>
                <a:gd name="T32" fmla="*/ 9 w 32"/>
                <a:gd name="T33" fmla="*/ 226 h 453"/>
                <a:gd name="T34" fmla="*/ 9 w 32"/>
                <a:gd name="T35" fmla="*/ 279 h 453"/>
                <a:gd name="T36" fmla="*/ 10 w 32"/>
                <a:gd name="T37" fmla="*/ 309 h 453"/>
                <a:gd name="T38" fmla="*/ 10 w 32"/>
                <a:gd name="T39" fmla="*/ 291 h 453"/>
                <a:gd name="T40" fmla="*/ 10 w 32"/>
                <a:gd name="T41" fmla="*/ 315 h 453"/>
                <a:gd name="T42" fmla="*/ 11 w 32"/>
                <a:gd name="T43" fmla="*/ 312 h 453"/>
                <a:gd name="T44" fmla="*/ 11 w 32"/>
                <a:gd name="T45" fmla="*/ 343 h 453"/>
                <a:gd name="T46" fmla="*/ 11 w 32"/>
                <a:gd name="T47" fmla="*/ 331 h 453"/>
                <a:gd name="T48" fmla="*/ 13 w 32"/>
                <a:gd name="T49" fmla="*/ 321 h 453"/>
                <a:gd name="T50" fmla="*/ 13 w 32"/>
                <a:gd name="T51" fmla="*/ 267 h 453"/>
                <a:gd name="T52" fmla="*/ 14 w 32"/>
                <a:gd name="T53" fmla="*/ 257 h 453"/>
                <a:gd name="T54" fmla="*/ 14 w 32"/>
                <a:gd name="T55" fmla="*/ 344 h 453"/>
                <a:gd name="T56" fmla="*/ 15 w 32"/>
                <a:gd name="T57" fmla="*/ 393 h 453"/>
                <a:gd name="T58" fmla="*/ 15 w 32"/>
                <a:gd name="T59" fmla="*/ 403 h 453"/>
                <a:gd name="T60" fmla="*/ 17 w 32"/>
                <a:gd name="T61" fmla="*/ 422 h 453"/>
                <a:gd name="T62" fmla="*/ 17 w 32"/>
                <a:gd name="T63" fmla="*/ 435 h 453"/>
                <a:gd name="T64" fmla="*/ 18 w 32"/>
                <a:gd name="T65" fmla="*/ 439 h 453"/>
                <a:gd name="T66" fmla="*/ 18 w 32"/>
                <a:gd name="T67" fmla="*/ 412 h 453"/>
                <a:gd name="T68" fmla="*/ 18 w 32"/>
                <a:gd name="T69" fmla="*/ 398 h 453"/>
                <a:gd name="T70" fmla="*/ 19 w 32"/>
                <a:gd name="T71" fmla="*/ 380 h 453"/>
                <a:gd name="T72" fmla="*/ 19 w 32"/>
                <a:gd name="T73" fmla="*/ 408 h 453"/>
                <a:gd name="T74" fmla="*/ 19 w 32"/>
                <a:gd name="T75" fmla="*/ 403 h 453"/>
                <a:gd name="T76" fmla="*/ 20 w 32"/>
                <a:gd name="T77" fmla="*/ 423 h 453"/>
                <a:gd name="T78" fmla="*/ 20 w 32"/>
                <a:gd name="T79" fmla="*/ 406 h 453"/>
                <a:gd name="T80" fmla="*/ 22 w 32"/>
                <a:gd name="T81" fmla="*/ 418 h 453"/>
                <a:gd name="T82" fmla="*/ 22 w 32"/>
                <a:gd name="T83" fmla="*/ 384 h 453"/>
                <a:gd name="T84" fmla="*/ 23 w 32"/>
                <a:gd name="T85" fmla="*/ 405 h 453"/>
                <a:gd name="T86" fmla="*/ 23 w 32"/>
                <a:gd name="T87" fmla="*/ 422 h 453"/>
                <a:gd name="T88" fmla="*/ 23 w 32"/>
                <a:gd name="T89" fmla="*/ 441 h 453"/>
                <a:gd name="T90" fmla="*/ 24 w 32"/>
                <a:gd name="T91" fmla="*/ 390 h 453"/>
                <a:gd name="T92" fmla="*/ 24 w 32"/>
                <a:gd name="T93" fmla="*/ 395 h 453"/>
                <a:gd name="T94" fmla="*/ 26 w 32"/>
                <a:gd name="T95" fmla="*/ 415 h 453"/>
                <a:gd name="T96" fmla="*/ 26 w 32"/>
                <a:gd name="T97" fmla="*/ 432 h 453"/>
                <a:gd name="T98" fmla="*/ 26 w 32"/>
                <a:gd name="T99" fmla="*/ 424 h 453"/>
                <a:gd name="T100" fmla="*/ 27 w 32"/>
                <a:gd name="T101" fmla="*/ 428 h 453"/>
                <a:gd name="T102" fmla="*/ 27 w 32"/>
                <a:gd name="T103" fmla="*/ 312 h 453"/>
                <a:gd name="T104" fmla="*/ 28 w 32"/>
                <a:gd name="T105" fmla="*/ 312 h 453"/>
                <a:gd name="T106" fmla="*/ 28 w 32"/>
                <a:gd name="T107" fmla="*/ 297 h 453"/>
                <a:gd name="T108" fmla="*/ 30 w 32"/>
                <a:gd name="T109" fmla="*/ 254 h 453"/>
                <a:gd name="T110" fmla="*/ 30 w 32"/>
                <a:gd name="T111" fmla="*/ 257 h 453"/>
                <a:gd name="T112" fmla="*/ 31 w 32"/>
                <a:gd name="T113" fmla="*/ 179 h 453"/>
                <a:gd name="T114" fmla="*/ 31 w 32"/>
                <a:gd name="T115" fmla="*/ 130 h 453"/>
                <a:gd name="T116" fmla="*/ 31 w 32"/>
                <a:gd name="T117" fmla="*/ 137 h 453"/>
                <a:gd name="T118" fmla="*/ 32 w 32"/>
                <a:gd name="T119" fmla="*/ 18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453">
                  <a:moveTo>
                    <a:pt x="0" y="139"/>
                  </a:moveTo>
                  <a:lnTo>
                    <a:pt x="0" y="118"/>
                  </a:lnTo>
                  <a:lnTo>
                    <a:pt x="0" y="115"/>
                  </a:lnTo>
                  <a:lnTo>
                    <a:pt x="0" y="59"/>
                  </a:lnTo>
                  <a:lnTo>
                    <a:pt x="1" y="57"/>
                  </a:lnTo>
                  <a:lnTo>
                    <a:pt x="1" y="1"/>
                  </a:lnTo>
                  <a:lnTo>
                    <a:pt x="1" y="6"/>
                  </a:lnTo>
                  <a:lnTo>
                    <a:pt x="1" y="5"/>
                  </a:lnTo>
                  <a:lnTo>
                    <a:pt x="1" y="0"/>
                  </a:lnTo>
                  <a:lnTo>
                    <a:pt x="1" y="31"/>
                  </a:lnTo>
                  <a:lnTo>
                    <a:pt x="1" y="26"/>
                  </a:lnTo>
                  <a:lnTo>
                    <a:pt x="1" y="20"/>
                  </a:lnTo>
                  <a:lnTo>
                    <a:pt x="1" y="84"/>
                  </a:lnTo>
                  <a:lnTo>
                    <a:pt x="1" y="81"/>
                  </a:lnTo>
                  <a:lnTo>
                    <a:pt x="1" y="116"/>
                  </a:lnTo>
                  <a:lnTo>
                    <a:pt x="1" y="112"/>
                  </a:lnTo>
                  <a:lnTo>
                    <a:pt x="2" y="119"/>
                  </a:lnTo>
                  <a:lnTo>
                    <a:pt x="2" y="136"/>
                  </a:lnTo>
                  <a:lnTo>
                    <a:pt x="2" y="116"/>
                  </a:lnTo>
                  <a:lnTo>
                    <a:pt x="2" y="127"/>
                  </a:lnTo>
                  <a:lnTo>
                    <a:pt x="2" y="132"/>
                  </a:lnTo>
                  <a:lnTo>
                    <a:pt x="2" y="152"/>
                  </a:lnTo>
                  <a:lnTo>
                    <a:pt x="2" y="147"/>
                  </a:lnTo>
                  <a:lnTo>
                    <a:pt x="2" y="145"/>
                  </a:lnTo>
                  <a:lnTo>
                    <a:pt x="2" y="153"/>
                  </a:lnTo>
                  <a:lnTo>
                    <a:pt x="2" y="136"/>
                  </a:lnTo>
                  <a:lnTo>
                    <a:pt x="2" y="150"/>
                  </a:lnTo>
                  <a:lnTo>
                    <a:pt x="2" y="153"/>
                  </a:lnTo>
                  <a:lnTo>
                    <a:pt x="2" y="124"/>
                  </a:lnTo>
                  <a:lnTo>
                    <a:pt x="2" y="126"/>
                  </a:lnTo>
                  <a:lnTo>
                    <a:pt x="3" y="126"/>
                  </a:lnTo>
                  <a:lnTo>
                    <a:pt x="3" y="123"/>
                  </a:lnTo>
                  <a:lnTo>
                    <a:pt x="3" y="133"/>
                  </a:lnTo>
                  <a:lnTo>
                    <a:pt x="3" y="133"/>
                  </a:lnTo>
                  <a:lnTo>
                    <a:pt x="3" y="127"/>
                  </a:lnTo>
                  <a:lnTo>
                    <a:pt x="3" y="162"/>
                  </a:lnTo>
                  <a:lnTo>
                    <a:pt x="3" y="166"/>
                  </a:lnTo>
                  <a:lnTo>
                    <a:pt x="3" y="178"/>
                  </a:lnTo>
                  <a:lnTo>
                    <a:pt x="3" y="162"/>
                  </a:lnTo>
                  <a:lnTo>
                    <a:pt x="3" y="177"/>
                  </a:lnTo>
                  <a:lnTo>
                    <a:pt x="3" y="177"/>
                  </a:lnTo>
                  <a:lnTo>
                    <a:pt x="3" y="194"/>
                  </a:lnTo>
                  <a:lnTo>
                    <a:pt x="3" y="175"/>
                  </a:lnTo>
                  <a:lnTo>
                    <a:pt x="3" y="185"/>
                  </a:lnTo>
                  <a:lnTo>
                    <a:pt x="5" y="191"/>
                  </a:lnTo>
                  <a:lnTo>
                    <a:pt x="5" y="237"/>
                  </a:lnTo>
                  <a:lnTo>
                    <a:pt x="5" y="237"/>
                  </a:lnTo>
                  <a:lnTo>
                    <a:pt x="5" y="242"/>
                  </a:lnTo>
                  <a:lnTo>
                    <a:pt x="5" y="232"/>
                  </a:lnTo>
                  <a:lnTo>
                    <a:pt x="5" y="260"/>
                  </a:lnTo>
                  <a:lnTo>
                    <a:pt x="5" y="260"/>
                  </a:lnTo>
                  <a:lnTo>
                    <a:pt x="5" y="271"/>
                  </a:lnTo>
                  <a:lnTo>
                    <a:pt x="5" y="245"/>
                  </a:lnTo>
                  <a:lnTo>
                    <a:pt x="5" y="254"/>
                  </a:lnTo>
                  <a:lnTo>
                    <a:pt x="6" y="249"/>
                  </a:lnTo>
                  <a:lnTo>
                    <a:pt x="6" y="251"/>
                  </a:lnTo>
                  <a:lnTo>
                    <a:pt x="6" y="241"/>
                  </a:lnTo>
                  <a:lnTo>
                    <a:pt x="6" y="249"/>
                  </a:lnTo>
                  <a:lnTo>
                    <a:pt x="6" y="251"/>
                  </a:lnTo>
                  <a:lnTo>
                    <a:pt x="6" y="281"/>
                  </a:lnTo>
                  <a:lnTo>
                    <a:pt x="6" y="242"/>
                  </a:lnTo>
                  <a:lnTo>
                    <a:pt x="6" y="280"/>
                  </a:lnTo>
                  <a:lnTo>
                    <a:pt x="6" y="280"/>
                  </a:lnTo>
                  <a:lnTo>
                    <a:pt x="6" y="289"/>
                  </a:lnTo>
                  <a:lnTo>
                    <a:pt x="6" y="274"/>
                  </a:lnTo>
                  <a:lnTo>
                    <a:pt x="6" y="288"/>
                  </a:lnTo>
                  <a:lnTo>
                    <a:pt x="6" y="288"/>
                  </a:lnTo>
                  <a:lnTo>
                    <a:pt x="6" y="293"/>
                  </a:lnTo>
                  <a:lnTo>
                    <a:pt x="6" y="267"/>
                  </a:lnTo>
                  <a:lnTo>
                    <a:pt x="7" y="271"/>
                  </a:lnTo>
                  <a:lnTo>
                    <a:pt x="7" y="277"/>
                  </a:lnTo>
                  <a:lnTo>
                    <a:pt x="7" y="257"/>
                  </a:lnTo>
                  <a:lnTo>
                    <a:pt x="7" y="271"/>
                  </a:lnTo>
                  <a:lnTo>
                    <a:pt x="7" y="271"/>
                  </a:lnTo>
                  <a:lnTo>
                    <a:pt x="7" y="262"/>
                  </a:lnTo>
                  <a:lnTo>
                    <a:pt x="7" y="280"/>
                  </a:lnTo>
                  <a:lnTo>
                    <a:pt x="7" y="280"/>
                  </a:lnTo>
                  <a:lnTo>
                    <a:pt x="7" y="291"/>
                  </a:lnTo>
                  <a:lnTo>
                    <a:pt x="7" y="253"/>
                  </a:lnTo>
                  <a:lnTo>
                    <a:pt x="7" y="258"/>
                  </a:lnTo>
                  <a:lnTo>
                    <a:pt x="7" y="262"/>
                  </a:lnTo>
                  <a:lnTo>
                    <a:pt x="7" y="234"/>
                  </a:lnTo>
                  <a:lnTo>
                    <a:pt x="7" y="243"/>
                  </a:lnTo>
                  <a:lnTo>
                    <a:pt x="9" y="241"/>
                  </a:lnTo>
                  <a:lnTo>
                    <a:pt x="9" y="226"/>
                  </a:lnTo>
                  <a:lnTo>
                    <a:pt x="9" y="259"/>
                  </a:lnTo>
                  <a:lnTo>
                    <a:pt x="9" y="257"/>
                  </a:lnTo>
                  <a:lnTo>
                    <a:pt x="9" y="255"/>
                  </a:lnTo>
                  <a:lnTo>
                    <a:pt x="9" y="276"/>
                  </a:lnTo>
                  <a:lnTo>
                    <a:pt x="9" y="279"/>
                  </a:lnTo>
                  <a:lnTo>
                    <a:pt x="9" y="297"/>
                  </a:lnTo>
                  <a:lnTo>
                    <a:pt x="9" y="277"/>
                  </a:lnTo>
                  <a:lnTo>
                    <a:pt x="9" y="293"/>
                  </a:lnTo>
                  <a:lnTo>
                    <a:pt x="10" y="291"/>
                  </a:lnTo>
                  <a:lnTo>
                    <a:pt x="10" y="309"/>
                  </a:lnTo>
                  <a:lnTo>
                    <a:pt x="10" y="277"/>
                  </a:lnTo>
                  <a:lnTo>
                    <a:pt x="10" y="305"/>
                  </a:lnTo>
                  <a:lnTo>
                    <a:pt x="10" y="305"/>
                  </a:lnTo>
                  <a:lnTo>
                    <a:pt x="10" y="309"/>
                  </a:lnTo>
                  <a:lnTo>
                    <a:pt x="10" y="291"/>
                  </a:lnTo>
                  <a:lnTo>
                    <a:pt x="10" y="306"/>
                  </a:lnTo>
                  <a:lnTo>
                    <a:pt x="10" y="308"/>
                  </a:lnTo>
                  <a:lnTo>
                    <a:pt x="10" y="334"/>
                  </a:lnTo>
                  <a:lnTo>
                    <a:pt x="10" y="323"/>
                  </a:lnTo>
                  <a:lnTo>
                    <a:pt x="10" y="315"/>
                  </a:lnTo>
                  <a:lnTo>
                    <a:pt x="10" y="331"/>
                  </a:lnTo>
                  <a:lnTo>
                    <a:pt x="10" y="327"/>
                  </a:lnTo>
                  <a:lnTo>
                    <a:pt x="11" y="323"/>
                  </a:lnTo>
                  <a:lnTo>
                    <a:pt x="11" y="338"/>
                  </a:lnTo>
                  <a:lnTo>
                    <a:pt x="11" y="312"/>
                  </a:lnTo>
                  <a:lnTo>
                    <a:pt x="11" y="336"/>
                  </a:lnTo>
                  <a:lnTo>
                    <a:pt x="11" y="340"/>
                  </a:lnTo>
                  <a:lnTo>
                    <a:pt x="11" y="348"/>
                  </a:lnTo>
                  <a:lnTo>
                    <a:pt x="11" y="334"/>
                  </a:lnTo>
                  <a:lnTo>
                    <a:pt x="11" y="343"/>
                  </a:lnTo>
                  <a:lnTo>
                    <a:pt x="11" y="346"/>
                  </a:lnTo>
                  <a:lnTo>
                    <a:pt x="11" y="367"/>
                  </a:lnTo>
                  <a:lnTo>
                    <a:pt x="11" y="361"/>
                  </a:lnTo>
                  <a:lnTo>
                    <a:pt x="11" y="357"/>
                  </a:lnTo>
                  <a:lnTo>
                    <a:pt x="11" y="331"/>
                  </a:lnTo>
                  <a:lnTo>
                    <a:pt x="11" y="338"/>
                  </a:lnTo>
                  <a:lnTo>
                    <a:pt x="13" y="335"/>
                  </a:lnTo>
                  <a:lnTo>
                    <a:pt x="13" y="338"/>
                  </a:lnTo>
                  <a:lnTo>
                    <a:pt x="13" y="321"/>
                  </a:lnTo>
                  <a:lnTo>
                    <a:pt x="13" y="321"/>
                  </a:lnTo>
                  <a:lnTo>
                    <a:pt x="13" y="323"/>
                  </a:lnTo>
                  <a:lnTo>
                    <a:pt x="13" y="288"/>
                  </a:lnTo>
                  <a:lnTo>
                    <a:pt x="13" y="288"/>
                  </a:lnTo>
                  <a:lnTo>
                    <a:pt x="13" y="288"/>
                  </a:lnTo>
                  <a:lnTo>
                    <a:pt x="13" y="267"/>
                  </a:lnTo>
                  <a:lnTo>
                    <a:pt x="13" y="272"/>
                  </a:lnTo>
                  <a:lnTo>
                    <a:pt x="14" y="277"/>
                  </a:lnTo>
                  <a:lnTo>
                    <a:pt x="14" y="251"/>
                  </a:lnTo>
                  <a:lnTo>
                    <a:pt x="14" y="257"/>
                  </a:lnTo>
                  <a:lnTo>
                    <a:pt x="14" y="257"/>
                  </a:lnTo>
                  <a:lnTo>
                    <a:pt x="14" y="238"/>
                  </a:lnTo>
                  <a:lnTo>
                    <a:pt x="14" y="246"/>
                  </a:lnTo>
                  <a:lnTo>
                    <a:pt x="14" y="283"/>
                  </a:lnTo>
                  <a:lnTo>
                    <a:pt x="14" y="288"/>
                  </a:lnTo>
                  <a:lnTo>
                    <a:pt x="14" y="344"/>
                  </a:lnTo>
                  <a:lnTo>
                    <a:pt x="15" y="338"/>
                  </a:lnTo>
                  <a:lnTo>
                    <a:pt x="15" y="376"/>
                  </a:lnTo>
                  <a:lnTo>
                    <a:pt x="15" y="378"/>
                  </a:lnTo>
                  <a:lnTo>
                    <a:pt x="15" y="403"/>
                  </a:lnTo>
                  <a:lnTo>
                    <a:pt x="15" y="393"/>
                  </a:lnTo>
                  <a:lnTo>
                    <a:pt x="15" y="397"/>
                  </a:lnTo>
                  <a:lnTo>
                    <a:pt x="15" y="408"/>
                  </a:lnTo>
                  <a:lnTo>
                    <a:pt x="15" y="389"/>
                  </a:lnTo>
                  <a:lnTo>
                    <a:pt x="15" y="407"/>
                  </a:lnTo>
                  <a:lnTo>
                    <a:pt x="15" y="403"/>
                  </a:lnTo>
                  <a:lnTo>
                    <a:pt x="15" y="419"/>
                  </a:lnTo>
                  <a:lnTo>
                    <a:pt x="15" y="401"/>
                  </a:lnTo>
                  <a:lnTo>
                    <a:pt x="15" y="415"/>
                  </a:lnTo>
                  <a:lnTo>
                    <a:pt x="17" y="412"/>
                  </a:lnTo>
                  <a:lnTo>
                    <a:pt x="17" y="422"/>
                  </a:lnTo>
                  <a:lnTo>
                    <a:pt x="17" y="420"/>
                  </a:lnTo>
                  <a:lnTo>
                    <a:pt x="17" y="411"/>
                  </a:lnTo>
                  <a:lnTo>
                    <a:pt x="17" y="408"/>
                  </a:lnTo>
                  <a:lnTo>
                    <a:pt x="17" y="432"/>
                  </a:lnTo>
                  <a:lnTo>
                    <a:pt x="17" y="435"/>
                  </a:lnTo>
                  <a:lnTo>
                    <a:pt x="17" y="416"/>
                  </a:lnTo>
                  <a:lnTo>
                    <a:pt x="17" y="437"/>
                  </a:lnTo>
                  <a:lnTo>
                    <a:pt x="18" y="437"/>
                  </a:lnTo>
                  <a:lnTo>
                    <a:pt x="18" y="453"/>
                  </a:lnTo>
                  <a:lnTo>
                    <a:pt x="18" y="439"/>
                  </a:lnTo>
                  <a:lnTo>
                    <a:pt x="18" y="442"/>
                  </a:lnTo>
                  <a:lnTo>
                    <a:pt x="18" y="452"/>
                  </a:lnTo>
                  <a:lnTo>
                    <a:pt x="18" y="439"/>
                  </a:lnTo>
                  <a:lnTo>
                    <a:pt x="18" y="440"/>
                  </a:lnTo>
                  <a:lnTo>
                    <a:pt x="18" y="412"/>
                  </a:lnTo>
                  <a:lnTo>
                    <a:pt x="18" y="420"/>
                  </a:lnTo>
                  <a:lnTo>
                    <a:pt x="18" y="424"/>
                  </a:lnTo>
                  <a:lnTo>
                    <a:pt x="18" y="427"/>
                  </a:lnTo>
                  <a:lnTo>
                    <a:pt x="18" y="391"/>
                  </a:lnTo>
                  <a:lnTo>
                    <a:pt x="18" y="398"/>
                  </a:lnTo>
                  <a:lnTo>
                    <a:pt x="19" y="395"/>
                  </a:lnTo>
                  <a:lnTo>
                    <a:pt x="19" y="401"/>
                  </a:lnTo>
                  <a:lnTo>
                    <a:pt x="19" y="382"/>
                  </a:lnTo>
                  <a:lnTo>
                    <a:pt x="19" y="384"/>
                  </a:lnTo>
                  <a:lnTo>
                    <a:pt x="19" y="380"/>
                  </a:lnTo>
                  <a:lnTo>
                    <a:pt x="19" y="395"/>
                  </a:lnTo>
                  <a:lnTo>
                    <a:pt x="19" y="367"/>
                  </a:lnTo>
                  <a:lnTo>
                    <a:pt x="19" y="394"/>
                  </a:lnTo>
                  <a:lnTo>
                    <a:pt x="19" y="398"/>
                  </a:lnTo>
                  <a:lnTo>
                    <a:pt x="19" y="408"/>
                  </a:lnTo>
                  <a:lnTo>
                    <a:pt x="19" y="391"/>
                  </a:lnTo>
                  <a:lnTo>
                    <a:pt x="19" y="408"/>
                  </a:lnTo>
                  <a:lnTo>
                    <a:pt x="19" y="408"/>
                  </a:lnTo>
                  <a:lnTo>
                    <a:pt x="19" y="418"/>
                  </a:lnTo>
                  <a:lnTo>
                    <a:pt x="19" y="403"/>
                  </a:lnTo>
                  <a:lnTo>
                    <a:pt x="19" y="406"/>
                  </a:lnTo>
                  <a:lnTo>
                    <a:pt x="20" y="401"/>
                  </a:lnTo>
                  <a:lnTo>
                    <a:pt x="20" y="422"/>
                  </a:lnTo>
                  <a:lnTo>
                    <a:pt x="20" y="420"/>
                  </a:lnTo>
                  <a:lnTo>
                    <a:pt x="20" y="423"/>
                  </a:lnTo>
                  <a:lnTo>
                    <a:pt x="20" y="414"/>
                  </a:lnTo>
                  <a:lnTo>
                    <a:pt x="20" y="431"/>
                  </a:lnTo>
                  <a:lnTo>
                    <a:pt x="20" y="428"/>
                  </a:lnTo>
                  <a:lnTo>
                    <a:pt x="20" y="433"/>
                  </a:lnTo>
                  <a:lnTo>
                    <a:pt x="20" y="406"/>
                  </a:lnTo>
                  <a:lnTo>
                    <a:pt x="20" y="411"/>
                  </a:lnTo>
                  <a:lnTo>
                    <a:pt x="22" y="411"/>
                  </a:lnTo>
                  <a:lnTo>
                    <a:pt x="22" y="418"/>
                  </a:lnTo>
                  <a:lnTo>
                    <a:pt x="22" y="416"/>
                  </a:lnTo>
                  <a:lnTo>
                    <a:pt x="22" y="418"/>
                  </a:lnTo>
                  <a:lnTo>
                    <a:pt x="22" y="419"/>
                  </a:lnTo>
                  <a:lnTo>
                    <a:pt x="22" y="407"/>
                  </a:lnTo>
                  <a:lnTo>
                    <a:pt x="22" y="412"/>
                  </a:lnTo>
                  <a:lnTo>
                    <a:pt x="22" y="414"/>
                  </a:lnTo>
                  <a:lnTo>
                    <a:pt x="22" y="384"/>
                  </a:lnTo>
                  <a:lnTo>
                    <a:pt x="22" y="391"/>
                  </a:lnTo>
                  <a:lnTo>
                    <a:pt x="22" y="393"/>
                  </a:lnTo>
                  <a:lnTo>
                    <a:pt x="22" y="419"/>
                  </a:lnTo>
                  <a:lnTo>
                    <a:pt x="23" y="418"/>
                  </a:lnTo>
                  <a:lnTo>
                    <a:pt x="23" y="405"/>
                  </a:lnTo>
                  <a:lnTo>
                    <a:pt x="23" y="425"/>
                  </a:lnTo>
                  <a:lnTo>
                    <a:pt x="23" y="423"/>
                  </a:lnTo>
                  <a:lnTo>
                    <a:pt x="23" y="425"/>
                  </a:lnTo>
                  <a:lnTo>
                    <a:pt x="23" y="408"/>
                  </a:lnTo>
                  <a:lnTo>
                    <a:pt x="23" y="422"/>
                  </a:lnTo>
                  <a:lnTo>
                    <a:pt x="23" y="423"/>
                  </a:lnTo>
                  <a:lnTo>
                    <a:pt x="23" y="441"/>
                  </a:lnTo>
                  <a:lnTo>
                    <a:pt x="23" y="437"/>
                  </a:lnTo>
                  <a:lnTo>
                    <a:pt x="23" y="437"/>
                  </a:lnTo>
                  <a:lnTo>
                    <a:pt x="23" y="441"/>
                  </a:lnTo>
                  <a:lnTo>
                    <a:pt x="23" y="407"/>
                  </a:lnTo>
                  <a:lnTo>
                    <a:pt x="24" y="405"/>
                  </a:lnTo>
                  <a:lnTo>
                    <a:pt x="24" y="408"/>
                  </a:lnTo>
                  <a:lnTo>
                    <a:pt x="24" y="381"/>
                  </a:lnTo>
                  <a:lnTo>
                    <a:pt x="24" y="390"/>
                  </a:lnTo>
                  <a:lnTo>
                    <a:pt x="24" y="389"/>
                  </a:lnTo>
                  <a:lnTo>
                    <a:pt x="24" y="365"/>
                  </a:lnTo>
                  <a:lnTo>
                    <a:pt x="24" y="374"/>
                  </a:lnTo>
                  <a:lnTo>
                    <a:pt x="24" y="378"/>
                  </a:lnTo>
                  <a:lnTo>
                    <a:pt x="24" y="395"/>
                  </a:lnTo>
                  <a:lnTo>
                    <a:pt x="24" y="393"/>
                  </a:lnTo>
                  <a:lnTo>
                    <a:pt x="26" y="397"/>
                  </a:lnTo>
                  <a:lnTo>
                    <a:pt x="26" y="385"/>
                  </a:lnTo>
                  <a:lnTo>
                    <a:pt x="26" y="418"/>
                  </a:lnTo>
                  <a:lnTo>
                    <a:pt x="26" y="415"/>
                  </a:lnTo>
                  <a:lnTo>
                    <a:pt x="26" y="424"/>
                  </a:lnTo>
                  <a:lnTo>
                    <a:pt x="26" y="408"/>
                  </a:lnTo>
                  <a:lnTo>
                    <a:pt x="26" y="418"/>
                  </a:lnTo>
                  <a:lnTo>
                    <a:pt x="26" y="415"/>
                  </a:lnTo>
                  <a:lnTo>
                    <a:pt x="26" y="432"/>
                  </a:lnTo>
                  <a:lnTo>
                    <a:pt x="26" y="423"/>
                  </a:lnTo>
                  <a:lnTo>
                    <a:pt x="26" y="408"/>
                  </a:lnTo>
                  <a:lnTo>
                    <a:pt x="26" y="432"/>
                  </a:lnTo>
                  <a:lnTo>
                    <a:pt x="26" y="405"/>
                  </a:lnTo>
                  <a:lnTo>
                    <a:pt x="26" y="424"/>
                  </a:lnTo>
                  <a:lnTo>
                    <a:pt x="27" y="424"/>
                  </a:lnTo>
                  <a:lnTo>
                    <a:pt x="27" y="432"/>
                  </a:lnTo>
                  <a:lnTo>
                    <a:pt x="27" y="416"/>
                  </a:lnTo>
                  <a:lnTo>
                    <a:pt x="27" y="429"/>
                  </a:lnTo>
                  <a:lnTo>
                    <a:pt x="27" y="428"/>
                  </a:lnTo>
                  <a:lnTo>
                    <a:pt x="27" y="384"/>
                  </a:lnTo>
                  <a:lnTo>
                    <a:pt x="27" y="384"/>
                  </a:lnTo>
                  <a:lnTo>
                    <a:pt x="27" y="340"/>
                  </a:lnTo>
                  <a:lnTo>
                    <a:pt x="27" y="344"/>
                  </a:lnTo>
                  <a:lnTo>
                    <a:pt x="27" y="312"/>
                  </a:lnTo>
                  <a:lnTo>
                    <a:pt x="27" y="317"/>
                  </a:lnTo>
                  <a:lnTo>
                    <a:pt x="28" y="321"/>
                  </a:lnTo>
                  <a:lnTo>
                    <a:pt x="28" y="323"/>
                  </a:lnTo>
                  <a:lnTo>
                    <a:pt x="28" y="297"/>
                  </a:lnTo>
                  <a:lnTo>
                    <a:pt x="28" y="312"/>
                  </a:lnTo>
                  <a:lnTo>
                    <a:pt x="28" y="308"/>
                  </a:lnTo>
                  <a:lnTo>
                    <a:pt x="28" y="312"/>
                  </a:lnTo>
                  <a:lnTo>
                    <a:pt x="28" y="298"/>
                  </a:lnTo>
                  <a:lnTo>
                    <a:pt x="28" y="295"/>
                  </a:lnTo>
                  <a:lnTo>
                    <a:pt x="28" y="297"/>
                  </a:lnTo>
                  <a:lnTo>
                    <a:pt x="28" y="274"/>
                  </a:lnTo>
                  <a:lnTo>
                    <a:pt x="28" y="280"/>
                  </a:lnTo>
                  <a:lnTo>
                    <a:pt x="30" y="281"/>
                  </a:lnTo>
                  <a:lnTo>
                    <a:pt x="30" y="284"/>
                  </a:lnTo>
                  <a:lnTo>
                    <a:pt x="30" y="254"/>
                  </a:lnTo>
                  <a:lnTo>
                    <a:pt x="30" y="259"/>
                  </a:lnTo>
                  <a:lnTo>
                    <a:pt x="30" y="259"/>
                  </a:lnTo>
                  <a:lnTo>
                    <a:pt x="30" y="277"/>
                  </a:lnTo>
                  <a:lnTo>
                    <a:pt x="30" y="251"/>
                  </a:lnTo>
                  <a:lnTo>
                    <a:pt x="30" y="257"/>
                  </a:lnTo>
                  <a:lnTo>
                    <a:pt x="30" y="259"/>
                  </a:lnTo>
                  <a:lnTo>
                    <a:pt x="30" y="237"/>
                  </a:lnTo>
                  <a:lnTo>
                    <a:pt x="30" y="234"/>
                  </a:lnTo>
                  <a:lnTo>
                    <a:pt x="30" y="179"/>
                  </a:lnTo>
                  <a:lnTo>
                    <a:pt x="31" y="179"/>
                  </a:lnTo>
                  <a:lnTo>
                    <a:pt x="31" y="183"/>
                  </a:lnTo>
                  <a:lnTo>
                    <a:pt x="31" y="130"/>
                  </a:lnTo>
                  <a:lnTo>
                    <a:pt x="31" y="131"/>
                  </a:lnTo>
                  <a:lnTo>
                    <a:pt x="31" y="130"/>
                  </a:lnTo>
                  <a:lnTo>
                    <a:pt x="31" y="130"/>
                  </a:lnTo>
                  <a:lnTo>
                    <a:pt x="31" y="112"/>
                  </a:lnTo>
                  <a:lnTo>
                    <a:pt x="31" y="112"/>
                  </a:lnTo>
                  <a:lnTo>
                    <a:pt x="31" y="139"/>
                  </a:lnTo>
                  <a:lnTo>
                    <a:pt x="31" y="99"/>
                  </a:lnTo>
                  <a:lnTo>
                    <a:pt x="31" y="137"/>
                  </a:lnTo>
                  <a:lnTo>
                    <a:pt x="31" y="141"/>
                  </a:lnTo>
                  <a:lnTo>
                    <a:pt x="31" y="158"/>
                  </a:lnTo>
                  <a:lnTo>
                    <a:pt x="31" y="157"/>
                  </a:lnTo>
                  <a:lnTo>
                    <a:pt x="32" y="158"/>
                  </a:lnTo>
                  <a:lnTo>
                    <a:pt x="32" y="18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79" name="Freeform 52"/>
            <p:cNvSpPr>
              <a:spLocks/>
            </p:cNvSpPr>
            <p:nvPr/>
          </p:nvSpPr>
          <p:spPr bwMode="auto">
            <a:xfrm>
              <a:off x="5172076" y="3660776"/>
              <a:ext cx="52388" cy="933450"/>
            </a:xfrm>
            <a:custGeom>
              <a:avLst/>
              <a:gdLst>
                <a:gd name="T0" fmla="*/ 0 w 33"/>
                <a:gd name="T1" fmla="*/ 519 h 588"/>
                <a:gd name="T2" fmla="*/ 1 w 33"/>
                <a:gd name="T3" fmla="*/ 554 h 588"/>
                <a:gd name="T4" fmla="*/ 1 w 33"/>
                <a:gd name="T5" fmla="*/ 574 h 588"/>
                <a:gd name="T6" fmla="*/ 1 w 33"/>
                <a:gd name="T7" fmla="*/ 586 h 588"/>
                <a:gd name="T8" fmla="*/ 2 w 33"/>
                <a:gd name="T9" fmla="*/ 580 h 588"/>
                <a:gd name="T10" fmla="*/ 2 w 33"/>
                <a:gd name="T11" fmla="*/ 525 h 588"/>
                <a:gd name="T12" fmla="*/ 2 w 33"/>
                <a:gd name="T13" fmla="*/ 520 h 588"/>
                <a:gd name="T14" fmla="*/ 4 w 33"/>
                <a:gd name="T15" fmla="*/ 490 h 588"/>
                <a:gd name="T16" fmla="*/ 4 w 33"/>
                <a:gd name="T17" fmla="*/ 494 h 588"/>
                <a:gd name="T18" fmla="*/ 5 w 33"/>
                <a:gd name="T19" fmla="*/ 469 h 588"/>
                <a:gd name="T20" fmla="*/ 5 w 33"/>
                <a:gd name="T21" fmla="*/ 477 h 588"/>
                <a:gd name="T22" fmla="*/ 5 w 33"/>
                <a:gd name="T23" fmla="*/ 451 h 588"/>
                <a:gd name="T24" fmla="*/ 6 w 33"/>
                <a:gd name="T25" fmla="*/ 464 h 588"/>
                <a:gd name="T26" fmla="*/ 6 w 33"/>
                <a:gd name="T27" fmla="*/ 453 h 588"/>
                <a:gd name="T28" fmla="*/ 6 w 33"/>
                <a:gd name="T29" fmla="*/ 417 h 588"/>
                <a:gd name="T30" fmla="*/ 8 w 33"/>
                <a:gd name="T31" fmla="*/ 384 h 588"/>
                <a:gd name="T32" fmla="*/ 8 w 33"/>
                <a:gd name="T33" fmla="*/ 354 h 588"/>
                <a:gd name="T34" fmla="*/ 9 w 33"/>
                <a:gd name="T35" fmla="*/ 426 h 588"/>
                <a:gd name="T36" fmla="*/ 9 w 33"/>
                <a:gd name="T37" fmla="*/ 478 h 588"/>
                <a:gd name="T38" fmla="*/ 10 w 33"/>
                <a:gd name="T39" fmla="*/ 490 h 588"/>
                <a:gd name="T40" fmla="*/ 10 w 33"/>
                <a:gd name="T41" fmla="*/ 482 h 588"/>
                <a:gd name="T42" fmla="*/ 12 w 33"/>
                <a:gd name="T43" fmla="*/ 487 h 588"/>
                <a:gd name="T44" fmla="*/ 12 w 33"/>
                <a:gd name="T45" fmla="*/ 476 h 588"/>
                <a:gd name="T46" fmla="*/ 12 w 33"/>
                <a:gd name="T47" fmla="*/ 487 h 588"/>
                <a:gd name="T48" fmla="*/ 13 w 33"/>
                <a:gd name="T49" fmla="*/ 470 h 588"/>
                <a:gd name="T50" fmla="*/ 13 w 33"/>
                <a:gd name="T51" fmla="*/ 455 h 588"/>
                <a:gd name="T52" fmla="*/ 14 w 33"/>
                <a:gd name="T53" fmla="*/ 438 h 588"/>
                <a:gd name="T54" fmla="*/ 14 w 33"/>
                <a:gd name="T55" fmla="*/ 436 h 588"/>
                <a:gd name="T56" fmla="*/ 16 w 33"/>
                <a:gd name="T57" fmla="*/ 387 h 588"/>
                <a:gd name="T58" fmla="*/ 16 w 33"/>
                <a:gd name="T59" fmla="*/ 336 h 588"/>
                <a:gd name="T60" fmla="*/ 16 w 33"/>
                <a:gd name="T61" fmla="*/ 353 h 588"/>
                <a:gd name="T62" fmla="*/ 17 w 33"/>
                <a:gd name="T63" fmla="*/ 291 h 588"/>
                <a:gd name="T64" fmla="*/ 17 w 33"/>
                <a:gd name="T65" fmla="*/ 190 h 588"/>
                <a:gd name="T66" fmla="*/ 18 w 33"/>
                <a:gd name="T67" fmla="*/ 185 h 588"/>
                <a:gd name="T68" fmla="*/ 18 w 33"/>
                <a:gd name="T69" fmla="*/ 237 h 588"/>
                <a:gd name="T70" fmla="*/ 19 w 33"/>
                <a:gd name="T71" fmla="*/ 224 h 588"/>
                <a:gd name="T72" fmla="*/ 19 w 33"/>
                <a:gd name="T73" fmla="*/ 201 h 588"/>
                <a:gd name="T74" fmla="*/ 19 w 33"/>
                <a:gd name="T75" fmla="*/ 206 h 588"/>
                <a:gd name="T76" fmla="*/ 21 w 33"/>
                <a:gd name="T77" fmla="*/ 176 h 588"/>
                <a:gd name="T78" fmla="*/ 21 w 33"/>
                <a:gd name="T79" fmla="*/ 168 h 588"/>
                <a:gd name="T80" fmla="*/ 22 w 33"/>
                <a:gd name="T81" fmla="*/ 126 h 588"/>
                <a:gd name="T82" fmla="*/ 22 w 33"/>
                <a:gd name="T83" fmla="*/ 150 h 588"/>
                <a:gd name="T84" fmla="*/ 22 w 33"/>
                <a:gd name="T85" fmla="*/ 66 h 588"/>
                <a:gd name="T86" fmla="*/ 23 w 33"/>
                <a:gd name="T87" fmla="*/ 83 h 588"/>
                <a:gd name="T88" fmla="*/ 23 w 33"/>
                <a:gd name="T89" fmla="*/ 121 h 588"/>
                <a:gd name="T90" fmla="*/ 25 w 33"/>
                <a:gd name="T91" fmla="*/ 143 h 588"/>
                <a:gd name="T92" fmla="*/ 25 w 33"/>
                <a:gd name="T93" fmla="*/ 186 h 588"/>
                <a:gd name="T94" fmla="*/ 26 w 33"/>
                <a:gd name="T95" fmla="*/ 185 h 588"/>
                <a:gd name="T96" fmla="*/ 26 w 33"/>
                <a:gd name="T97" fmla="*/ 188 h 588"/>
                <a:gd name="T98" fmla="*/ 27 w 33"/>
                <a:gd name="T99" fmla="*/ 62 h 588"/>
                <a:gd name="T100" fmla="*/ 27 w 33"/>
                <a:gd name="T101" fmla="*/ 54 h 588"/>
                <a:gd name="T102" fmla="*/ 29 w 33"/>
                <a:gd name="T103" fmla="*/ 55 h 588"/>
                <a:gd name="T104" fmla="*/ 29 w 33"/>
                <a:gd name="T105" fmla="*/ 114 h 588"/>
                <a:gd name="T106" fmla="*/ 30 w 33"/>
                <a:gd name="T107" fmla="*/ 131 h 588"/>
                <a:gd name="T108" fmla="*/ 30 w 33"/>
                <a:gd name="T109" fmla="*/ 146 h 588"/>
                <a:gd name="T110" fmla="*/ 30 w 33"/>
                <a:gd name="T111" fmla="*/ 195 h 588"/>
                <a:gd name="T112" fmla="*/ 31 w 33"/>
                <a:gd name="T113" fmla="*/ 143 h 588"/>
                <a:gd name="T114" fmla="*/ 31 w 33"/>
                <a:gd name="T115" fmla="*/ 122 h 588"/>
                <a:gd name="T116" fmla="*/ 33 w 33"/>
                <a:gd name="T117" fmla="*/ 191 h 588"/>
                <a:gd name="T118" fmla="*/ 33 w 33"/>
                <a:gd name="T119" fmla="*/ 218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588">
                  <a:moveTo>
                    <a:pt x="0" y="506"/>
                  </a:moveTo>
                  <a:lnTo>
                    <a:pt x="0" y="523"/>
                  </a:lnTo>
                  <a:lnTo>
                    <a:pt x="0" y="521"/>
                  </a:lnTo>
                  <a:lnTo>
                    <a:pt x="0" y="532"/>
                  </a:lnTo>
                  <a:lnTo>
                    <a:pt x="0" y="519"/>
                  </a:lnTo>
                  <a:lnTo>
                    <a:pt x="0" y="531"/>
                  </a:lnTo>
                  <a:lnTo>
                    <a:pt x="0" y="531"/>
                  </a:lnTo>
                  <a:lnTo>
                    <a:pt x="0" y="561"/>
                  </a:lnTo>
                  <a:lnTo>
                    <a:pt x="0" y="559"/>
                  </a:lnTo>
                  <a:lnTo>
                    <a:pt x="1" y="554"/>
                  </a:lnTo>
                  <a:lnTo>
                    <a:pt x="1" y="569"/>
                  </a:lnTo>
                  <a:lnTo>
                    <a:pt x="1" y="542"/>
                  </a:lnTo>
                  <a:lnTo>
                    <a:pt x="1" y="562"/>
                  </a:lnTo>
                  <a:lnTo>
                    <a:pt x="1" y="566"/>
                  </a:lnTo>
                  <a:lnTo>
                    <a:pt x="1" y="574"/>
                  </a:lnTo>
                  <a:lnTo>
                    <a:pt x="1" y="561"/>
                  </a:lnTo>
                  <a:lnTo>
                    <a:pt x="1" y="571"/>
                  </a:lnTo>
                  <a:lnTo>
                    <a:pt x="1" y="569"/>
                  </a:lnTo>
                  <a:lnTo>
                    <a:pt x="1" y="588"/>
                  </a:lnTo>
                  <a:lnTo>
                    <a:pt x="1" y="586"/>
                  </a:lnTo>
                  <a:lnTo>
                    <a:pt x="1" y="583"/>
                  </a:lnTo>
                  <a:lnTo>
                    <a:pt x="1" y="586"/>
                  </a:lnTo>
                  <a:lnTo>
                    <a:pt x="1" y="566"/>
                  </a:lnTo>
                  <a:lnTo>
                    <a:pt x="1" y="582"/>
                  </a:lnTo>
                  <a:lnTo>
                    <a:pt x="2" y="580"/>
                  </a:lnTo>
                  <a:lnTo>
                    <a:pt x="2" y="583"/>
                  </a:lnTo>
                  <a:lnTo>
                    <a:pt x="2" y="565"/>
                  </a:lnTo>
                  <a:lnTo>
                    <a:pt x="2" y="574"/>
                  </a:lnTo>
                  <a:lnTo>
                    <a:pt x="2" y="576"/>
                  </a:lnTo>
                  <a:lnTo>
                    <a:pt x="2" y="525"/>
                  </a:lnTo>
                  <a:lnTo>
                    <a:pt x="2" y="524"/>
                  </a:lnTo>
                  <a:lnTo>
                    <a:pt x="2" y="528"/>
                  </a:lnTo>
                  <a:lnTo>
                    <a:pt x="2" y="518"/>
                  </a:lnTo>
                  <a:lnTo>
                    <a:pt x="2" y="523"/>
                  </a:lnTo>
                  <a:lnTo>
                    <a:pt x="2" y="520"/>
                  </a:lnTo>
                  <a:lnTo>
                    <a:pt x="2" y="528"/>
                  </a:lnTo>
                  <a:lnTo>
                    <a:pt x="2" y="514"/>
                  </a:lnTo>
                  <a:lnTo>
                    <a:pt x="2" y="520"/>
                  </a:lnTo>
                  <a:lnTo>
                    <a:pt x="4" y="521"/>
                  </a:lnTo>
                  <a:lnTo>
                    <a:pt x="4" y="490"/>
                  </a:lnTo>
                  <a:lnTo>
                    <a:pt x="4" y="495"/>
                  </a:lnTo>
                  <a:lnTo>
                    <a:pt x="4" y="498"/>
                  </a:lnTo>
                  <a:lnTo>
                    <a:pt x="4" y="510"/>
                  </a:lnTo>
                  <a:lnTo>
                    <a:pt x="4" y="494"/>
                  </a:lnTo>
                  <a:lnTo>
                    <a:pt x="4" y="494"/>
                  </a:lnTo>
                  <a:lnTo>
                    <a:pt x="4" y="474"/>
                  </a:lnTo>
                  <a:lnTo>
                    <a:pt x="4" y="487"/>
                  </a:lnTo>
                  <a:lnTo>
                    <a:pt x="5" y="487"/>
                  </a:lnTo>
                  <a:lnTo>
                    <a:pt x="5" y="487"/>
                  </a:lnTo>
                  <a:lnTo>
                    <a:pt x="5" y="469"/>
                  </a:lnTo>
                  <a:lnTo>
                    <a:pt x="5" y="481"/>
                  </a:lnTo>
                  <a:lnTo>
                    <a:pt x="5" y="482"/>
                  </a:lnTo>
                  <a:lnTo>
                    <a:pt x="5" y="482"/>
                  </a:lnTo>
                  <a:lnTo>
                    <a:pt x="5" y="476"/>
                  </a:lnTo>
                  <a:lnTo>
                    <a:pt x="5" y="477"/>
                  </a:lnTo>
                  <a:lnTo>
                    <a:pt x="5" y="465"/>
                  </a:lnTo>
                  <a:lnTo>
                    <a:pt x="5" y="468"/>
                  </a:lnTo>
                  <a:lnTo>
                    <a:pt x="5" y="468"/>
                  </a:lnTo>
                  <a:lnTo>
                    <a:pt x="5" y="474"/>
                  </a:lnTo>
                  <a:lnTo>
                    <a:pt x="5" y="451"/>
                  </a:lnTo>
                  <a:lnTo>
                    <a:pt x="5" y="473"/>
                  </a:lnTo>
                  <a:lnTo>
                    <a:pt x="6" y="474"/>
                  </a:lnTo>
                  <a:lnTo>
                    <a:pt x="6" y="477"/>
                  </a:lnTo>
                  <a:lnTo>
                    <a:pt x="6" y="463"/>
                  </a:lnTo>
                  <a:lnTo>
                    <a:pt x="6" y="464"/>
                  </a:lnTo>
                  <a:lnTo>
                    <a:pt x="6" y="465"/>
                  </a:lnTo>
                  <a:lnTo>
                    <a:pt x="6" y="474"/>
                  </a:lnTo>
                  <a:lnTo>
                    <a:pt x="6" y="453"/>
                  </a:lnTo>
                  <a:lnTo>
                    <a:pt x="6" y="453"/>
                  </a:lnTo>
                  <a:lnTo>
                    <a:pt x="6" y="453"/>
                  </a:lnTo>
                  <a:lnTo>
                    <a:pt x="6" y="430"/>
                  </a:lnTo>
                  <a:lnTo>
                    <a:pt x="6" y="429"/>
                  </a:lnTo>
                  <a:lnTo>
                    <a:pt x="6" y="436"/>
                  </a:lnTo>
                  <a:lnTo>
                    <a:pt x="6" y="411"/>
                  </a:lnTo>
                  <a:lnTo>
                    <a:pt x="6" y="417"/>
                  </a:lnTo>
                  <a:lnTo>
                    <a:pt x="8" y="414"/>
                  </a:lnTo>
                  <a:lnTo>
                    <a:pt x="8" y="422"/>
                  </a:lnTo>
                  <a:lnTo>
                    <a:pt x="8" y="388"/>
                  </a:lnTo>
                  <a:lnTo>
                    <a:pt x="8" y="391"/>
                  </a:lnTo>
                  <a:lnTo>
                    <a:pt x="8" y="384"/>
                  </a:lnTo>
                  <a:lnTo>
                    <a:pt x="8" y="366"/>
                  </a:lnTo>
                  <a:lnTo>
                    <a:pt x="8" y="377"/>
                  </a:lnTo>
                  <a:lnTo>
                    <a:pt x="8" y="376"/>
                  </a:lnTo>
                  <a:lnTo>
                    <a:pt x="8" y="349"/>
                  </a:lnTo>
                  <a:lnTo>
                    <a:pt x="8" y="354"/>
                  </a:lnTo>
                  <a:lnTo>
                    <a:pt x="8" y="353"/>
                  </a:lnTo>
                  <a:lnTo>
                    <a:pt x="8" y="377"/>
                  </a:lnTo>
                  <a:lnTo>
                    <a:pt x="9" y="363"/>
                  </a:lnTo>
                  <a:lnTo>
                    <a:pt x="9" y="426"/>
                  </a:lnTo>
                  <a:lnTo>
                    <a:pt x="9" y="426"/>
                  </a:lnTo>
                  <a:lnTo>
                    <a:pt x="9" y="419"/>
                  </a:lnTo>
                  <a:lnTo>
                    <a:pt x="9" y="453"/>
                  </a:lnTo>
                  <a:lnTo>
                    <a:pt x="9" y="456"/>
                  </a:lnTo>
                  <a:lnTo>
                    <a:pt x="9" y="453"/>
                  </a:lnTo>
                  <a:lnTo>
                    <a:pt x="9" y="478"/>
                  </a:lnTo>
                  <a:lnTo>
                    <a:pt x="10" y="482"/>
                  </a:lnTo>
                  <a:lnTo>
                    <a:pt x="10" y="506"/>
                  </a:lnTo>
                  <a:lnTo>
                    <a:pt x="10" y="503"/>
                  </a:lnTo>
                  <a:lnTo>
                    <a:pt x="10" y="487"/>
                  </a:lnTo>
                  <a:lnTo>
                    <a:pt x="10" y="490"/>
                  </a:lnTo>
                  <a:lnTo>
                    <a:pt x="10" y="487"/>
                  </a:lnTo>
                  <a:lnTo>
                    <a:pt x="10" y="494"/>
                  </a:lnTo>
                  <a:lnTo>
                    <a:pt x="10" y="470"/>
                  </a:lnTo>
                  <a:lnTo>
                    <a:pt x="10" y="477"/>
                  </a:lnTo>
                  <a:lnTo>
                    <a:pt x="10" y="482"/>
                  </a:lnTo>
                  <a:lnTo>
                    <a:pt x="10" y="493"/>
                  </a:lnTo>
                  <a:lnTo>
                    <a:pt x="10" y="477"/>
                  </a:lnTo>
                  <a:lnTo>
                    <a:pt x="10" y="489"/>
                  </a:lnTo>
                  <a:lnTo>
                    <a:pt x="12" y="486"/>
                  </a:lnTo>
                  <a:lnTo>
                    <a:pt x="12" y="487"/>
                  </a:lnTo>
                  <a:lnTo>
                    <a:pt x="12" y="470"/>
                  </a:lnTo>
                  <a:lnTo>
                    <a:pt x="12" y="485"/>
                  </a:lnTo>
                  <a:lnTo>
                    <a:pt x="12" y="491"/>
                  </a:lnTo>
                  <a:lnTo>
                    <a:pt x="12" y="497"/>
                  </a:lnTo>
                  <a:lnTo>
                    <a:pt x="12" y="476"/>
                  </a:lnTo>
                  <a:lnTo>
                    <a:pt x="12" y="495"/>
                  </a:lnTo>
                  <a:lnTo>
                    <a:pt x="12" y="499"/>
                  </a:lnTo>
                  <a:lnTo>
                    <a:pt x="12" y="484"/>
                  </a:lnTo>
                  <a:lnTo>
                    <a:pt x="12" y="487"/>
                  </a:lnTo>
                  <a:lnTo>
                    <a:pt x="12" y="487"/>
                  </a:lnTo>
                  <a:lnTo>
                    <a:pt x="12" y="506"/>
                  </a:lnTo>
                  <a:lnTo>
                    <a:pt x="13" y="503"/>
                  </a:lnTo>
                  <a:lnTo>
                    <a:pt x="13" y="504"/>
                  </a:lnTo>
                  <a:lnTo>
                    <a:pt x="13" y="468"/>
                  </a:lnTo>
                  <a:lnTo>
                    <a:pt x="13" y="470"/>
                  </a:lnTo>
                  <a:lnTo>
                    <a:pt x="13" y="468"/>
                  </a:lnTo>
                  <a:lnTo>
                    <a:pt x="13" y="440"/>
                  </a:lnTo>
                  <a:lnTo>
                    <a:pt x="13" y="444"/>
                  </a:lnTo>
                  <a:lnTo>
                    <a:pt x="13" y="446"/>
                  </a:lnTo>
                  <a:lnTo>
                    <a:pt x="13" y="455"/>
                  </a:lnTo>
                  <a:lnTo>
                    <a:pt x="13" y="446"/>
                  </a:lnTo>
                  <a:lnTo>
                    <a:pt x="14" y="446"/>
                  </a:lnTo>
                  <a:lnTo>
                    <a:pt x="14" y="422"/>
                  </a:lnTo>
                  <a:lnTo>
                    <a:pt x="14" y="439"/>
                  </a:lnTo>
                  <a:lnTo>
                    <a:pt x="14" y="438"/>
                  </a:lnTo>
                  <a:lnTo>
                    <a:pt x="14" y="443"/>
                  </a:lnTo>
                  <a:lnTo>
                    <a:pt x="14" y="429"/>
                  </a:lnTo>
                  <a:lnTo>
                    <a:pt x="14" y="439"/>
                  </a:lnTo>
                  <a:lnTo>
                    <a:pt x="14" y="431"/>
                  </a:lnTo>
                  <a:lnTo>
                    <a:pt x="14" y="436"/>
                  </a:lnTo>
                  <a:lnTo>
                    <a:pt x="14" y="422"/>
                  </a:lnTo>
                  <a:lnTo>
                    <a:pt x="14" y="423"/>
                  </a:lnTo>
                  <a:lnTo>
                    <a:pt x="14" y="387"/>
                  </a:lnTo>
                  <a:lnTo>
                    <a:pt x="16" y="383"/>
                  </a:lnTo>
                  <a:lnTo>
                    <a:pt x="16" y="387"/>
                  </a:lnTo>
                  <a:lnTo>
                    <a:pt x="16" y="368"/>
                  </a:lnTo>
                  <a:lnTo>
                    <a:pt x="16" y="376"/>
                  </a:lnTo>
                  <a:lnTo>
                    <a:pt x="16" y="370"/>
                  </a:lnTo>
                  <a:lnTo>
                    <a:pt x="16" y="374"/>
                  </a:lnTo>
                  <a:lnTo>
                    <a:pt x="16" y="336"/>
                  </a:lnTo>
                  <a:lnTo>
                    <a:pt x="16" y="343"/>
                  </a:lnTo>
                  <a:lnTo>
                    <a:pt x="16" y="346"/>
                  </a:lnTo>
                  <a:lnTo>
                    <a:pt x="16" y="355"/>
                  </a:lnTo>
                  <a:lnTo>
                    <a:pt x="16" y="351"/>
                  </a:lnTo>
                  <a:lnTo>
                    <a:pt x="16" y="353"/>
                  </a:lnTo>
                  <a:lnTo>
                    <a:pt x="16" y="330"/>
                  </a:lnTo>
                  <a:lnTo>
                    <a:pt x="16" y="332"/>
                  </a:lnTo>
                  <a:lnTo>
                    <a:pt x="17" y="326"/>
                  </a:lnTo>
                  <a:lnTo>
                    <a:pt x="17" y="287"/>
                  </a:lnTo>
                  <a:lnTo>
                    <a:pt x="17" y="291"/>
                  </a:lnTo>
                  <a:lnTo>
                    <a:pt x="17" y="292"/>
                  </a:lnTo>
                  <a:lnTo>
                    <a:pt x="17" y="295"/>
                  </a:lnTo>
                  <a:lnTo>
                    <a:pt x="17" y="248"/>
                  </a:lnTo>
                  <a:lnTo>
                    <a:pt x="17" y="244"/>
                  </a:lnTo>
                  <a:lnTo>
                    <a:pt x="17" y="190"/>
                  </a:lnTo>
                  <a:lnTo>
                    <a:pt x="18" y="189"/>
                  </a:lnTo>
                  <a:lnTo>
                    <a:pt x="18" y="193"/>
                  </a:lnTo>
                  <a:lnTo>
                    <a:pt x="18" y="168"/>
                  </a:lnTo>
                  <a:lnTo>
                    <a:pt x="18" y="169"/>
                  </a:lnTo>
                  <a:lnTo>
                    <a:pt x="18" y="185"/>
                  </a:lnTo>
                  <a:lnTo>
                    <a:pt x="18" y="167"/>
                  </a:lnTo>
                  <a:lnTo>
                    <a:pt x="18" y="171"/>
                  </a:lnTo>
                  <a:lnTo>
                    <a:pt x="18" y="205"/>
                  </a:lnTo>
                  <a:lnTo>
                    <a:pt x="18" y="203"/>
                  </a:lnTo>
                  <a:lnTo>
                    <a:pt x="18" y="237"/>
                  </a:lnTo>
                  <a:lnTo>
                    <a:pt x="18" y="235"/>
                  </a:lnTo>
                  <a:lnTo>
                    <a:pt x="19" y="235"/>
                  </a:lnTo>
                  <a:lnTo>
                    <a:pt x="19" y="241"/>
                  </a:lnTo>
                  <a:lnTo>
                    <a:pt x="19" y="219"/>
                  </a:lnTo>
                  <a:lnTo>
                    <a:pt x="19" y="224"/>
                  </a:lnTo>
                  <a:lnTo>
                    <a:pt x="19" y="223"/>
                  </a:lnTo>
                  <a:lnTo>
                    <a:pt x="19" y="227"/>
                  </a:lnTo>
                  <a:lnTo>
                    <a:pt x="19" y="201"/>
                  </a:lnTo>
                  <a:lnTo>
                    <a:pt x="19" y="205"/>
                  </a:lnTo>
                  <a:lnTo>
                    <a:pt x="19" y="201"/>
                  </a:lnTo>
                  <a:lnTo>
                    <a:pt x="19" y="210"/>
                  </a:lnTo>
                  <a:lnTo>
                    <a:pt x="19" y="189"/>
                  </a:lnTo>
                  <a:lnTo>
                    <a:pt x="19" y="203"/>
                  </a:lnTo>
                  <a:lnTo>
                    <a:pt x="19" y="205"/>
                  </a:lnTo>
                  <a:lnTo>
                    <a:pt x="19" y="206"/>
                  </a:lnTo>
                  <a:lnTo>
                    <a:pt x="19" y="172"/>
                  </a:lnTo>
                  <a:lnTo>
                    <a:pt x="19" y="180"/>
                  </a:lnTo>
                  <a:lnTo>
                    <a:pt x="21" y="181"/>
                  </a:lnTo>
                  <a:lnTo>
                    <a:pt x="21" y="186"/>
                  </a:lnTo>
                  <a:lnTo>
                    <a:pt x="21" y="176"/>
                  </a:lnTo>
                  <a:lnTo>
                    <a:pt x="21" y="177"/>
                  </a:lnTo>
                  <a:lnTo>
                    <a:pt x="21" y="174"/>
                  </a:lnTo>
                  <a:lnTo>
                    <a:pt x="21" y="157"/>
                  </a:lnTo>
                  <a:lnTo>
                    <a:pt x="21" y="169"/>
                  </a:lnTo>
                  <a:lnTo>
                    <a:pt x="21" y="168"/>
                  </a:lnTo>
                  <a:lnTo>
                    <a:pt x="21" y="143"/>
                  </a:lnTo>
                  <a:lnTo>
                    <a:pt x="21" y="150"/>
                  </a:lnTo>
                  <a:lnTo>
                    <a:pt x="22" y="155"/>
                  </a:lnTo>
                  <a:lnTo>
                    <a:pt x="22" y="157"/>
                  </a:lnTo>
                  <a:lnTo>
                    <a:pt x="22" y="126"/>
                  </a:lnTo>
                  <a:lnTo>
                    <a:pt x="22" y="129"/>
                  </a:lnTo>
                  <a:lnTo>
                    <a:pt x="22" y="127"/>
                  </a:lnTo>
                  <a:lnTo>
                    <a:pt x="22" y="147"/>
                  </a:lnTo>
                  <a:lnTo>
                    <a:pt x="22" y="147"/>
                  </a:lnTo>
                  <a:lnTo>
                    <a:pt x="22" y="150"/>
                  </a:lnTo>
                  <a:lnTo>
                    <a:pt x="22" y="104"/>
                  </a:lnTo>
                  <a:lnTo>
                    <a:pt x="22" y="102"/>
                  </a:lnTo>
                  <a:lnTo>
                    <a:pt x="22" y="102"/>
                  </a:lnTo>
                  <a:lnTo>
                    <a:pt x="22" y="57"/>
                  </a:lnTo>
                  <a:lnTo>
                    <a:pt x="22" y="66"/>
                  </a:lnTo>
                  <a:lnTo>
                    <a:pt x="23" y="61"/>
                  </a:lnTo>
                  <a:lnTo>
                    <a:pt x="23" y="91"/>
                  </a:lnTo>
                  <a:lnTo>
                    <a:pt x="23" y="88"/>
                  </a:lnTo>
                  <a:lnTo>
                    <a:pt x="23" y="102"/>
                  </a:lnTo>
                  <a:lnTo>
                    <a:pt x="23" y="83"/>
                  </a:lnTo>
                  <a:lnTo>
                    <a:pt x="23" y="100"/>
                  </a:lnTo>
                  <a:lnTo>
                    <a:pt x="23" y="104"/>
                  </a:lnTo>
                  <a:lnTo>
                    <a:pt x="23" y="100"/>
                  </a:lnTo>
                  <a:lnTo>
                    <a:pt x="23" y="121"/>
                  </a:lnTo>
                  <a:lnTo>
                    <a:pt x="23" y="121"/>
                  </a:lnTo>
                  <a:lnTo>
                    <a:pt x="23" y="140"/>
                  </a:lnTo>
                  <a:lnTo>
                    <a:pt x="23" y="133"/>
                  </a:lnTo>
                  <a:lnTo>
                    <a:pt x="25" y="126"/>
                  </a:lnTo>
                  <a:lnTo>
                    <a:pt x="25" y="151"/>
                  </a:lnTo>
                  <a:lnTo>
                    <a:pt x="25" y="143"/>
                  </a:lnTo>
                  <a:lnTo>
                    <a:pt x="25" y="148"/>
                  </a:lnTo>
                  <a:lnTo>
                    <a:pt x="25" y="131"/>
                  </a:lnTo>
                  <a:lnTo>
                    <a:pt x="25" y="163"/>
                  </a:lnTo>
                  <a:lnTo>
                    <a:pt x="25" y="161"/>
                  </a:lnTo>
                  <a:lnTo>
                    <a:pt x="25" y="186"/>
                  </a:lnTo>
                  <a:lnTo>
                    <a:pt x="25" y="177"/>
                  </a:lnTo>
                  <a:lnTo>
                    <a:pt x="26" y="180"/>
                  </a:lnTo>
                  <a:lnTo>
                    <a:pt x="26" y="198"/>
                  </a:lnTo>
                  <a:lnTo>
                    <a:pt x="26" y="188"/>
                  </a:lnTo>
                  <a:lnTo>
                    <a:pt x="26" y="185"/>
                  </a:lnTo>
                  <a:lnTo>
                    <a:pt x="26" y="189"/>
                  </a:lnTo>
                  <a:lnTo>
                    <a:pt x="26" y="165"/>
                  </a:lnTo>
                  <a:lnTo>
                    <a:pt x="26" y="184"/>
                  </a:lnTo>
                  <a:lnTo>
                    <a:pt x="26" y="186"/>
                  </a:lnTo>
                  <a:lnTo>
                    <a:pt x="26" y="188"/>
                  </a:lnTo>
                  <a:lnTo>
                    <a:pt x="26" y="146"/>
                  </a:lnTo>
                  <a:lnTo>
                    <a:pt x="26" y="146"/>
                  </a:lnTo>
                  <a:lnTo>
                    <a:pt x="26" y="92"/>
                  </a:lnTo>
                  <a:lnTo>
                    <a:pt x="27" y="89"/>
                  </a:lnTo>
                  <a:lnTo>
                    <a:pt x="27" y="62"/>
                  </a:lnTo>
                  <a:lnTo>
                    <a:pt x="27" y="66"/>
                  </a:lnTo>
                  <a:lnTo>
                    <a:pt x="27" y="66"/>
                  </a:lnTo>
                  <a:lnTo>
                    <a:pt x="27" y="72"/>
                  </a:lnTo>
                  <a:lnTo>
                    <a:pt x="27" y="53"/>
                  </a:lnTo>
                  <a:lnTo>
                    <a:pt x="27" y="54"/>
                  </a:lnTo>
                  <a:lnTo>
                    <a:pt x="27" y="57"/>
                  </a:lnTo>
                  <a:lnTo>
                    <a:pt x="27" y="7"/>
                  </a:lnTo>
                  <a:lnTo>
                    <a:pt x="27" y="0"/>
                  </a:lnTo>
                  <a:lnTo>
                    <a:pt x="27" y="51"/>
                  </a:lnTo>
                  <a:lnTo>
                    <a:pt x="29" y="55"/>
                  </a:lnTo>
                  <a:lnTo>
                    <a:pt x="29" y="47"/>
                  </a:lnTo>
                  <a:lnTo>
                    <a:pt x="29" y="92"/>
                  </a:lnTo>
                  <a:lnTo>
                    <a:pt x="29" y="93"/>
                  </a:lnTo>
                  <a:lnTo>
                    <a:pt x="29" y="122"/>
                  </a:lnTo>
                  <a:lnTo>
                    <a:pt x="29" y="114"/>
                  </a:lnTo>
                  <a:lnTo>
                    <a:pt x="29" y="114"/>
                  </a:lnTo>
                  <a:lnTo>
                    <a:pt x="29" y="140"/>
                  </a:lnTo>
                  <a:lnTo>
                    <a:pt x="29" y="113"/>
                  </a:lnTo>
                  <a:lnTo>
                    <a:pt x="29" y="138"/>
                  </a:lnTo>
                  <a:lnTo>
                    <a:pt x="30" y="131"/>
                  </a:lnTo>
                  <a:lnTo>
                    <a:pt x="30" y="121"/>
                  </a:lnTo>
                  <a:lnTo>
                    <a:pt x="30" y="156"/>
                  </a:lnTo>
                  <a:lnTo>
                    <a:pt x="30" y="151"/>
                  </a:lnTo>
                  <a:lnTo>
                    <a:pt x="30" y="165"/>
                  </a:lnTo>
                  <a:lnTo>
                    <a:pt x="30" y="146"/>
                  </a:lnTo>
                  <a:lnTo>
                    <a:pt x="30" y="164"/>
                  </a:lnTo>
                  <a:lnTo>
                    <a:pt x="30" y="164"/>
                  </a:lnTo>
                  <a:lnTo>
                    <a:pt x="30" y="201"/>
                  </a:lnTo>
                  <a:lnTo>
                    <a:pt x="30" y="193"/>
                  </a:lnTo>
                  <a:lnTo>
                    <a:pt x="30" y="195"/>
                  </a:lnTo>
                  <a:lnTo>
                    <a:pt x="30" y="201"/>
                  </a:lnTo>
                  <a:lnTo>
                    <a:pt x="30" y="184"/>
                  </a:lnTo>
                  <a:lnTo>
                    <a:pt x="31" y="180"/>
                  </a:lnTo>
                  <a:lnTo>
                    <a:pt x="31" y="182"/>
                  </a:lnTo>
                  <a:lnTo>
                    <a:pt x="31" y="143"/>
                  </a:lnTo>
                  <a:lnTo>
                    <a:pt x="31" y="140"/>
                  </a:lnTo>
                  <a:lnTo>
                    <a:pt x="31" y="142"/>
                  </a:lnTo>
                  <a:lnTo>
                    <a:pt x="31" y="121"/>
                  </a:lnTo>
                  <a:lnTo>
                    <a:pt x="31" y="122"/>
                  </a:lnTo>
                  <a:lnTo>
                    <a:pt x="31" y="122"/>
                  </a:lnTo>
                  <a:lnTo>
                    <a:pt x="31" y="159"/>
                  </a:lnTo>
                  <a:lnTo>
                    <a:pt x="31" y="160"/>
                  </a:lnTo>
                  <a:lnTo>
                    <a:pt x="31" y="197"/>
                  </a:lnTo>
                  <a:lnTo>
                    <a:pt x="31" y="191"/>
                  </a:lnTo>
                  <a:lnTo>
                    <a:pt x="33" y="191"/>
                  </a:lnTo>
                  <a:lnTo>
                    <a:pt x="33" y="212"/>
                  </a:lnTo>
                  <a:lnTo>
                    <a:pt x="33" y="191"/>
                  </a:lnTo>
                  <a:lnTo>
                    <a:pt x="33" y="209"/>
                  </a:lnTo>
                  <a:lnTo>
                    <a:pt x="33" y="209"/>
                  </a:lnTo>
                  <a:lnTo>
                    <a:pt x="33" y="21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80" name="Freeform 53"/>
            <p:cNvSpPr>
              <a:spLocks/>
            </p:cNvSpPr>
            <p:nvPr/>
          </p:nvSpPr>
          <p:spPr bwMode="auto">
            <a:xfrm>
              <a:off x="5118101" y="3795713"/>
              <a:ext cx="53975" cy="696913"/>
            </a:xfrm>
            <a:custGeom>
              <a:avLst/>
              <a:gdLst>
                <a:gd name="T0" fmla="*/ 0 w 34"/>
                <a:gd name="T1" fmla="*/ 426 h 439"/>
                <a:gd name="T2" fmla="*/ 0 w 34"/>
                <a:gd name="T3" fmla="*/ 389 h 439"/>
                <a:gd name="T4" fmla="*/ 1 w 34"/>
                <a:gd name="T5" fmla="*/ 268 h 439"/>
                <a:gd name="T6" fmla="*/ 1 w 34"/>
                <a:gd name="T7" fmla="*/ 193 h 439"/>
                <a:gd name="T8" fmla="*/ 2 w 34"/>
                <a:gd name="T9" fmla="*/ 181 h 439"/>
                <a:gd name="T10" fmla="*/ 2 w 34"/>
                <a:gd name="T11" fmla="*/ 199 h 439"/>
                <a:gd name="T12" fmla="*/ 4 w 34"/>
                <a:gd name="T13" fmla="*/ 247 h 439"/>
                <a:gd name="T14" fmla="*/ 4 w 34"/>
                <a:gd name="T15" fmla="*/ 240 h 439"/>
                <a:gd name="T16" fmla="*/ 5 w 34"/>
                <a:gd name="T17" fmla="*/ 124 h 439"/>
                <a:gd name="T18" fmla="*/ 5 w 34"/>
                <a:gd name="T19" fmla="*/ 69 h 439"/>
                <a:gd name="T20" fmla="*/ 6 w 34"/>
                <a:gd name="T21" fmla="*/ 70 h 439"/>
                <a:gd name="T22" fmla="*/ 6 w 34"/>
                <a:gd name="T23" fmla="*/ 58 h 439"/>
                <a:gd name="T24" fmla="*/ 6 w 34"/>
                <a:gd name="T25" fmla="*/ 106 h 439"/>
                <a:gd name="T26" fmla="*/ 8 w 34"/>
                <a:gd name="T27" fmla="*/ 159 h 439"/>
                <a:gd name="T28" fmla="*/ 8 w 34"/>
                <a:gd name="T29" fmla="*/ 253 h 439"/>
                <a:gd name="T30" fmla="*/ 9 w 34"/>
                <a:gd name="T31" fmla="*/ 210 h 439"/>
                <a:gd name="T32" fmla="*/ 9 w 34"/>
                <a:gd name="T33" fmla="*/ 151 h 439"/>
                <a:gd name="T34" fmla="*/ 10 w 34"/>
                <a:gd name="T35" fmla="*/ 190 h 439"/>
                <a:gd name="T36" fmla="*/ 10 w 34"/>
                <a:gd name="T37" fmla="*/ 173 h 439"/>
                <a:gd name="T38" fmla="*/ 12 w 34"/>
                <a:gd name="T39" fmla="*/ 168 h 439"/>
                <a:gd name="T40" fmla="*/ 12 w 34"/>
                <a:gd name="T41" fmla="*/ 142 h 439"/>
                <a:gd name="T42" fmla="*/ 13 w 34"/>
                <a:gd name="T43" fmla="*/ 69 h 439"/>
                <a:gd name="T44" fmla="*/ 13 w 34"/>
                <a:gd name="T45" fmla="*/ 79 h 439"/>
                <a:gd name="T46" fmla="*/ 14 w 34"/>
                <a:gd name="T47" fmla="*/ 108 h 439"/>
                <a:gd name="T48" fmla="*/ 14 w 34"/>
                <a:gd name="T49" fmla="*/ 120 h 439"/>
                <a:gd name="T50" fmla="*/ 14 w 34"/>
                <a:gd name="T51" fmla="*/ 151 h 439"/>
                <a:gd name="T52" fmla="*/ 15 w 34"/>
                <a:gd name="T53" fmla="*/ 202 h 439"/>
                <a:gd name="T54" fmla="*/ 15 w 34"/>
                <a:gd name="T55" fmla="*/ 118 h 439"/>
                <a:gd name="T56" fmla="*/ 17 w 34"/>
                <a:gd name="T57" fmla="*/ 103 h 439"/>
                <a:gd name="T58" fmla="*/ 17 w 34"/>
                <a:gd name="T59" fmla="*/ 78 h 439"/>
                <a:gd name="T60" fmla="*/ 18 w 34"/>
                <a:gd name="T61" fmla="*/ 97 h 439"/>
                <a:gd name="T62" fmla="*/ 18 w 34"/>
                <a:gd name="T63" fmla="*/ 75 h 439"/>
                <a:gd name="T64" fmla="*/ 18 w 34"/>
                <a:gd name="T65" fmla="*/ 88 h 439"/>
                <a:gd name="T66" fmla="*/ 19 w 34"/>
                <a:gd name="T67" fmla="*/ 72 h 439"/>
                <a:gd name="T68" fmla="*/ 19 w 34"/>
                <a:gd name="T69" fmla="*/ 59 h 439"/>
                <a:gd name="T70" fmla="*/ 21 w 34"/>
                <a:gd name="T71" fmla="*/ 0 h 439"/>
                <a:gd name="T72" fmla="*/ 21 w 34"/>
                <a:gd name="T73" fmla="*/ 12 h 439"/>
                <a:gd name="T74" fmla="*/ 21 w 34"/>
                <a:gd name="T75" fmla="*/ 58 h 439"/>
                <a:gd name="T76" fmla="*/ 22 w 34"/>
                <a:gd name="T77" fmla="*/ 131 h 439"/>
                <a:gd name="T78" fmla="*/ 22 w 34"/>
                <a:gd name="T79" fmla="*/ 141 h 439"/>
                <a:gd name="T80" fmla="*/ 23 w 34"/>
                <a:gd name="T81" fmla="*/ 220 h 439"/>
                <a:gd name="T82" fmla="*/ 23 w 34"/>
                <a:gd name="T83" fmla="*/ 206 h 439"/>
                <a:gd name="T84" fmla="*/ 23 w 34"/>
                <a:gd name="T85" fmla="*/ 219 h 439"/>
                <a:gd name="T86" fmla="*/ 25 w 34"/>
                <a:gd name="T87" fmla="*/ 206 h 439"/>
                <a:gd name="T88" fmla="*/ 25 w 34"/>
                <a:gd name="T89" fmla="*/ 185 h 439"/>
                <a:gd name="T90" fmla="*/ 25 w 34"/>
                <a:gd name="T91" fmla="*/ 206 h 439"/>
                <a:gd name="T92" fmla="*/ 26 w 34"/>
                <a:gd name="T93" fmla="*/ 286 h 439"/>
                <a:gd name="T94" fmla="*/ 26 w 34"/>
                <a:gd name="T95" fmla="*/ 298 h 439"/>
                <a:gd name="T96" fmla="*/ 27 w 34"/>
                <a:gd name="T97" fmla="*/ 330 h 439"/>
                <a:gd name="T98" fmla="*/ 27 w 34"/>
                <a:gd name="T99" fmla="*/ 312 h 439"/>
                <a:gd name="T100" fmla="*/ 29 w 34"/>
                <a:gd name="T101" fmla="*/ 350 h 439"/>
                <a:gd name="T102" fmla="*/ 29 w 34"/>
                <a:gd name="T103" fmla="*/ 366 h 439"/>
                <a:gd name="T104" fmla="*/ 29 w 34"/>
                <a:gd name="T105" fmla="*/ 357 h 439"/>
                <a:gd name="T106" fmla="*/ 30 w 34"/>
                <a:gd name="T107" fmla="*/ 334 h 439"/>
                <a:gd name="T108" fmla="*/ 30 w 34"/>
                <a:gd name="T109" fmla="*/ 309 h 439"/>
                <a:gd name="T110" fmla="*/ 31 w 34"/>
                <a:gd name="T111" fmla="*/ 324 h 439"/>
                <a:gd name="T112" fmla="*/ 31 w 34"/>
                <a:gd name="T113" fmla="*/ 375 h 439"/>
                <a:gd name="T114" fmla="*/ 32 w 34"/>
                <a:gd name="T115" fmla="*/ 395 h 439"/>
                <a:gd name="T116" fmla="*/ 32 w 34"/>
                <a:gd name="T117" fmla="*/ 419 h 439"/>
                <a:gd name="T118" fmla="*/ 34 w 34"/>
                <a:gd name="T119" fmla="*/ 421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439">
                  <a:moveTo>
                    <a:pt x="0" y="396"/>
                  </a:moveTo>
                  <a:lnTo>
                    <a:pt x="0" y="429"/>
                  </a:lnTo>
                  <a:lnTo>
                    <a:pt x="0" y="427"/>
                  </a:lnTo>
                  <a:lnTo>
                    <a:pt x="0" y="426"/>
                  </a:lnTo>
                  <a:lnTo>
                    <a:pt x="0" y="426"/>
                  </a:lnTo>
                  <a:lnTo>
                    <a:pt x="0" y="409"/>
                  </a:lnTo>
                  <a:lnTo>
                    <a:pt x="0" y="419"/>
                  </a:lnTo>
                  <a:lnTo>
                    <a:pt x="0" y="421"/>
                  </a:lnTo>
                  <a:lnTo>
                    <a:pt x="0" y="385"/>
                  </a:lnTo>
                  <a:lnTo>
                    <a:pt x="0" y="389"/>
                  </a:lnTo>
                  <a:lnTo>
                    <a:pt x="0" y="392"/>
                  </a:lnTo>
                  <a:lnTo>
                    <a:pt x="0" y="347"/>
                  </a:lnTo>
                  <a:lnTo>
                    <a:pt x="1" y="346"/>
                  </a:lnTo>
                  <a:lnTo>
                    <a:pt x="1" y="270"/>
                  </a:lnTo>
                  <a:lnTo>
                    <a:pt x="1" y="268"/>
                  </a:lnTo>
                  <a:lnTo>
                    <a:pt x="1" y="207"/>
                  </a:lnTo>
                  <a:lnTo>
                    <a:pt x="1" y="213"/>
                  </a:lnTo>
                  <a:lnTo>
                    <a:pt x="1" y="207"/>
                  </a:lnTo>
                  <a:lnTo>
                    <a:pt x="1" y="210"/>
                  </a:lnTo>
                  <a:lnTo>
                    <a:pt x="1" y="193"/>
                  </a:lnTo>
                  <a:lnTo>
                    <a:pt x="2" y="190"/>
                  </a:lnTo>
                  <a:lnTo>
                    <a:pt x="2" y="196"/>
                  </a:lnTo>
                  <a:lnTo>
                    <a:pt x="2" y="168"/>
                  </a:lnTo>
                  <a:lnTo>
                    <a:pt x="2" y="172"/>
                  </a:lnTo>
                  <a:lnTo>
                    <a:pt x="2" y="181"/>
                  </a:lnTo>
                  <a:lnTo>
                    <a:pt x="2" y="156"/>
                  </a:lnTo>
                  <a:lnTo>
                    <a:pt x="2" y="180"/>
                  </a:lnTo>
                  <a:lnTo>
                    <a:pt x="2" y="179"/>
                  </a:lnTo>
                  <a:lnTo>
                    <a:pt x="2" y="199"/>
                  </a:lnTo>
                  <a:lnTo>
                    <a:pt x="2" y="199"/>
                  </a:lnTo>
                  <a:lnTo>
                    <a:pt x="2" y="230"/>
                  </a:lnTo>
                  <a:lnTo>
                    <a:pt x="4" y="228"/>
                  </a:lnTo>
                  <a:lnTo>
                    <a:pt x="4" y="248"/>
                  </a:lnTo>
                  <a:lnTo>
                    <a:pt x="4" y="222"/>
                  </a:lnTo>
                  <a:lnTo>
                    <a:pt x="4" y="247"/>
                  </a:lnTo>
                  <a:lnTo>
                    <a:pt x="4" y="251"/>
                  </a:lnTo>
                  <a:lnTo>
                    <a:pt x="4" y="257"/>
                  </a:lnTo>
                  <a:lnTo>
                    <a:pt x="4" y="232"/>
                  </a:lnTo>
                  <a:lnTo>
                    <a:pt x="4" y="237"/>
                  </a:lnTo>
                  <a:lnTo>
                    <a:pt x="4" y="240"/>
                  </a:lnTo>
                  <a:lnTo>
                    <a:pt x="4" y="206"/>
                  </a:lnTo>
                  <a:lnTo>
                    <a:pt x="4" y="203"/>
                  </a:lnTo>
                  <a:lnTo>
                    <a:pt x="4" y="205"/>
                  </a:lnTo>
                  <a:lnTo>
                    <a:pt x="4" y="124"/>
                  </a:lnTo>
                  <a:lnTo>
                    <a:pt x="5" y="124"/>
                  </a:lnTo>
                  <a:lnTo>
                    <a:pt x="5" y="84"/>
                  </a:lnTo>
                  <a:lnTo>
                    <a:pt x="5" y="84"/>
                  </a:lnTo>
                  <a:lnTo>
                    <a:pt x="5" y="84"/>
                  </a:lnTo>
                  <a:lnTo>
                    <a:pt x="5" y="93"/>
                  </a:lnTo>
                  <a:lnTo>
                    <a:pt x="5" y="69"/>
                  </a:lnTo>
                  <a:lnTo>
                    <a:pt x="5" y="72"/>
                  </a:lnTo>
                  <a:lnTo>
                    <a:pt x="5" y="70"/>
                  </a:lnTo>
                  <a:lnTo>
                    <a:pt x="5" y="82"/>
                  </a:lnTo>
                  <a:lnTo>
                    <a:pt x="5" y="70"/>
                  </a:lnTo>
                  <a:lnTo>
                    <a:pt x="6" y="70"/>
                  </a:lnTo>
                  <a:lnTo>
                    <a:pt x="6" y="28"/>
                  </a:lnTo>
                  <a:lnTo>
                    <a:pt x="6" y="31"/>
                  </a:lnTo>
                  <a:lnTo>
                    <a:pt x="6" y="31"/>
                  </a:lnTo>
                  <a:lnTo>
                    <a:pt x="6" y="29"/>
                  </a:lnTo>
                  <a:lnTo>
                    <a:pt x="6" y="58"/>
                  </a:lnTo>
                  <a:lnTo>
                    <a:pt x="6" y="61"/>
                  </a:lnTo>
                  <a:lnTo>
                    <a:pt x="6" y="92"/>
                  </a:lnTo>
                  <a:lnTo>
                    <a:pt x="6" y="89"/>
                  </a:lnTo>
                  <a:lnTo>
                    <a:pt x="6" y="89"/>
                  </a:lnTo>
                  <a:lnTo>
                    <a:pt x="6" y="106"/>
                  </a:lnTo>
                  <a:lnTo>
                    <a:pt x="6" y="79"/>
                  </a:lnTo>
                  <a:lnTo>
                    <a:pt x="6" y="104"/>
                  </a:lnTo>
                  <a:lnTo>
                    <a:pt x="8" y="105"/>
                  </a:lnTo>
                  <a:lnTo>
                    <a:pt x="8" y="154"/>
                  </a:lnTo>
                  <a:lnTo>
                    <a:pt x="8" y="159"/>
                  </a:lnTo>
                  <a:lnTo>
                    <a:pt x="8" y="219"/>
                  </a:lnTo>
                  <a:lnTo>
                    <a:pt x="8" y="214"/>
                  </a:lnTo>
                  <a:lnTo>
                    <a:pt x="8" y="207"/>
                  </a:lnTo>
                  <a:lnTo>
                    <a:pt x="8" y="256"/>
                  </a:lnTo>
                  <a:lnTo>
                    <a:pt x="8" y="253"/>
                  </a:lnTo>
                  <a:lnTo>
                    <a:pt x="8" y="268"/>
                  </a:lnTo>
                  <a:lnTo>
                    <a:pt x="8" y="247"/>
                  </a:lnTo>
                  <a:lnTo>
                    <a:pt x="8" y="261"/>
                  </a:lnTo>
                  <a:lnTo>
                    <a:pt x="9" y="257"/>
                  </a:lnTo>
                  <a:lnTo>
                    <a:pt x="9" y="210"/>
                  </a:lnTo>
                  <a:lnTo>
                    <a:pt x="9" y="210"/>
                  </a:lnTo>
                  <a:lnTo>
                    <a:pt x="9" y="176"/>
                  </a:lnTo>
                  <a:lnTo>
                    <a:pt x="9" y="173"/>
                  </a:lnTo>
                  <a:lnTo>
                    <a:pt x="9" y="179"/>
                  </a:lnTo>
                  <a:lnTo>
                    <a:pt x="9" y="151"/>
                  </a:lnTo>
                  <a:lnTo>
                    <a:pt x="9" y="176"/>
                  </a:lnTo>
                  <a:lnTo>
                    <a:pt x="10" y="180"/>
                  </a:lnTo>
                  <a:lnTo>
                    <a:pt x="10" y="198"/>
                  </a:lnTo>
                  <a:lnTo>
                    <a:pt x="10" y="192"/>
                  </a:lnTo>
                  <a:lnTo>
                    <a:pt x="10" y="190"/>
                  </a:lnTo>
                  <a:lnTo>
                    <a:pt x="10" y="199"/>
                  </a:lnTo>
                  <a:lnTo>
                    <a:pt x="10" y="188"/>
                  </a:lnTo>
                  <a:lnTo>
                    <a:pt x="10" y="193"/>
                  </a:lnTo>
                  <a:lnTo>
                    <a:pt x="10" y="196"/>
                  </a:lnTo>
                  <a:lnTo>
                    <a:pt x="10" y="173"/>
                  </a:lnTo>
                  <a:lnTo>
                    <a:pt x="10" y="173"/>
                  </a:lnTo>
                  <a:lnTo>
                    <a:pt x="10" y="152"/>
                  </a:lnTo>
                  <a:lnTo>
                    <a:pt x="10" y="164"/>
                  </a:lnTo>
                  <a:lnTo>
                    <a:pt x="12" y="161"/>
                  </a:lnTo>
                  <a:lnTo>
                    <a:pt x="12" y="168"/>
                  </a:lnTo>
                  <a:lnTo>
                    <a:pt x="12" y="144"/>
                  </a:lnTo>
                  <a:lnTo>
                    <a:pt x="12" y="147"/>
                  </a:lnTo>
                  <a:lnTo>
                    <a:pt x="12" y="156"/>
                  </a:lnTo>
                  <a:lnTo>
                    <a:pt x="12" y="143"/>
                  </a:lnTo>
                  <a:lnTo>
                    <a:pt x="12" y="142"/>
                  </a:lnTo>
                  <a:lnTo>
                    <a:pt x="12" y="79"/>
                  </a:lnTo>
                  <a:lnTo>
                    <a:pt x="12" y="76"/>
                  </a:lnTo>
                  <a:lnTo>
                    <a:pt x="12" y="50"/>
                  </a:lnTo>
                  <a:lnTo>
                    <a:pt x="12" y="65"/>
                  </a:lnTo>
                  <a:lnTo>
                    <a:pt x="13" y="69"/>
                  </a:lnTo>
                  <a:lnTo>
                    <a:pt x="13" y="87"/>
                  </a:lnTo>
                  <a:lnTo>
                    <a:pt x="13" y="66"/>
                  </a:lnTo>
                  <a:lnTo>
                    <a:pt x="13" y="86"/>
                  </a:lnTo>
                  <a:lnTo>
                    <a:pt x="13" y="87"/>
                  </a:lnTo>
                  <a:lnTo>
                    <a:pt x="13" y="79"/>
                  </a:lnTo>
                  <a:lnTo>
                    <a:pt x="13" y="97"/>
                  </a:lnTo>
                  <a:lnTo>
                    <a:pt x="13" y="95"/>
                  </a:lnTo>
                  <a:lnTo>
                    <a:pt x="13" y="109"/>
                  </a:lnTo>
                  <a:lnTo>
                    <a:pt x="13" y="108"/>
                  </a:lnTo>
                  <a:lnTo>
                    <a:pt x="14" y="108"/>
                  </a:lnTo>
                  <a:lnTo>
                    <a:pt x="14" y="126"/>
                  </a:lnTo>
                  <a:lnTo>
                    <a:pt x="14" y="125"/>
                  </a:lnTo>
                  <a:lnTo>
                    <a:pt x="14" y="127"/>
                  </a:lnTo>
                  <a:lnTo>
                    <a:pt x="14" y="144"/>
                  </a:lnTo>
                  <a:lnTo>
                    <a:pt x="14" y="120"/>
                  </a:lnTo>
                  <a:lnTo>
                    <a:pt x="14" y="143"/>
                  </a:lnTo>
                  <a:lnTo>
                    <a:pt x="14" y="147"/>
                  </a:lnTo>
                  <a:lnTo>
                    <a:pt x="14" y="127"/>
                  </a:lnTo>
                  <a:lnTo>
                    <a:pt x="14" y="151"/>
                  </a:lnTo>
                  <a:lnTo>
                    <a:pt x="14" y="151"/>
                  </a:lnTo>
                  <a:lnTo>
                    <a:pt x="14" y="175"/>
                  </a:lnTo>
                  <a:lnTo>
                    <a:pt x="14" y="169"/>
                  </a:lnTo>
                  <a:lnTo>
                    <a:pt x="15" y="179"/>
                  </a:lnTo>
                  <a:lnTo>
                    <a:pt x="15" y="201"/>
                  </a:lnTo>
                  <a:lnTo>
                    <a:pt x="15" y="202"/>
                  </a:lnTo>
                  <a:lnTo>
                    <a:pt x="15" y="165"/>
                  </a:lnTo>
                  <a:lnTo>
                    <a:pt x="15" y="160"/>
                  </a:lnTo>
                  <a:lnTo>
                    <a:pt x="15" y="118"/>
                  </a:lnTo>
                  <a:lnTo>
                    <a:pt x="15" y="118"/>
                  </a:lnTo>
                  <a:lnTo>
                    <a:pt x="15" y="118"/>
                  </a:lnTo>
                  <a:lnTo>
                    <a:pt x="15" y="88"/>
                  </a:lnTo>
                  <a:lnTo>
                    <a:pt x="15" y="92"/>
                  </a:lnTo>
                  <a:lnTo>
                    <a:pt x="17" y="89"/>
                  </a:lnTo>
                  <a:lnTo>
                    <a:pt x="17" y="75"/>
                  </a:lnTo>
                  <a:lnTo>
                    <a:pt x="17" y="103"/>
                  </a:lnTo>
                  <a:lnTo>
                    <a:pt x="17" y="104"/>
                  </a:lnTo>
                  <a:lnTo>
                    <a:pt x="17" y="106"/>
                  </a:lnTo>
                  <a:lnTo>
                    <a:pt x="17" y="78"/>
                  </a:lnTo>
                  <a:lnTo>
                    <a:pt x="17" y="78"/>
                  </a:lnTo>
                  <a:lnTo>
                    <a:pt x="17" y="78"/>
                  </a:lnTo>
                  <a:lnTo>
                    <a:pt x="17" y="65"/>
                  </a:lnTo>
                  <a:lnTo>
                    <a:pt x="17" y="55"/>
                  </a:lnTo>
                  <a:lnTo>
                    <a:pt x="17" y="95"/>
                  </a:lnTo>
                  <a:lnTo>
                    <a:pt x="18" y="92"/>
                  </a:lnTo>
                  <a:lnTo>
                    <a:pt x="18" y="97"/>
                  </a:lnTo>
                  <a:lnTo>
                    <a:pt x="18" y="80"/>
                  </a:lnTo>
                  <a:lnTo>
                    <a:pt x="18" y="87"/>
                  </a:lnTo>
                  <a:lnTo>
                    <a:pt x="18" y="87"/>
                  </a:lnTo>
                  <a:lnTo>
                    <a:pt x="18" y="96"/>
                  </a:lnTo>
                  <a:lnTo>
                    <a:pt x="18" y="75"/>
                  </a:lnTo>
                  <a:lnTo>
                    <a:pt x="18" y="84"/>
                  </a:lnTo>
                  <a:lnTo>
                    <a:pt x="18" y="88"/>
                  </a:lnTo>
                  <a:lnTo>
                    <a:pt x="18" y="106"/>
                  </a:lnTo>
                  <a:lnTo>
                    <a:pt x="18" y="86"/>
                  </a:lnTo>
                  <a:lnTo>
                    <a:pt x="18" y="88"/>
                  </a:lnTo>
                  <a:lnTo>
                    <a:pt x="19" y="89"/>
                  </a:lnTo>
                  <a:lnTo>
                    <a:pt x="19" y="55"/>
                  </a:lnTo>
                  <a:lnTo>
                    <a:pt x="19" y="58"/>
                  </a:lnTo>
                  <a:lnTo>
                    <a:pt x="19" y="58"/>
                  </a:lnTo>
                  <a:lnTo>
                    <a:pt x="19" y="72"/>
                  </a:lnTo>
                  <a:lnTo>
                    <a:pt x="19" y="53"/>
                  </a:lnTo>
                  <a:lnTo>
                    <a:pt x="19" y="69"/>
                  </a:lnTo>
                  <a:lnTo>
                    <a:pt x="19" y="70"/>
                  </a:lnTo>
                  <a:lnTo>
                    <a:pt x="19" y="71"/>
                  </a:lnTo>
                  <a:lnTo>
                    <a:pt x="19" y="59"/>
                  </a:lnTo>
                  <a:lnTo>
                    <a:pt x="19" y="66"/>
                  </a:lnTo>
                  <a:lnTo>
                    <a:pt x="19" y="70"/>
                  </a:lnTo>
                  <a:lnTo>
                    <a:pt x="19" y="37"/>
                  </a:lnTo>
                  <a:lnTo>
                    <a:pt x="21" y="38"/>
                  </a:lnTo>
                  <a:lnTo>
                    <a:pt x="21" y="0"/>
                  </a:lnTo>
                  <a:lnTo>
                    <a:pt x="21" y="14"/>
                  </a:lnTo>
                  <a:lnTo>
                    <a:pt x="21" y="14"/>
                  </a:lnTo>
                  <a:lnTo>
                    <a:pt x="21" y="21"/>
                  </a:lnTo>
                  <a:lnTo>
                    <a:pt x="21" y="10"/>
                  </a:lnTo>
                  <a:lnTo>
                    <a:pt x="21" y="12"/>
                  </a:lnTo>
                  <a:lnTo>
                    <a:pt x="21" y="59"/>
                  </a:lnTo>
                  <a:lnTo>
                    <a:pt x="21" y="59"/>
                  </a:lnTo>
                  <a:lnTo>
                    <a:pt x="21" y="70"/>
                  </a:lnTo>
                  <a:lnTo>
                    <a:pt x="21" y="49"/>
                  </a:lnTo>
                  <a:lnTo>
                    <a:pt x="21" y="58"/>
                  </a:lnTo>
                  <a:lnTo>
                    <a:pt x="22" y="55"/>
                  </a:lnTo>
                  <a:lnTo>
                    <a:pt x="22" y="53"/>
                  </a:lnTo>
                  <a:lnTo>
                    <a:pt x="22" y="87"/>
                  </a:lnTo>
                  <a:lnTo>
                    <a:pt x="22" y="89"/>
                  </a:lnTo>
                  <a:lnTo>
                    <a:pt x="22" y="131"/>
                  </a:lnTo>
                  <a:lnTo>
                    <a:pt x="22" y="129"/>
                  </a:lnTo>
                  <a:lnTo>
                    <a:pt x="22" y="127"/>
                  </a:lnTo>
                  <a:lnTo>
                    <a:pt x="22" y="143"/>
                  </a:lnTo>
                  <a:lnTo>
                    <a:pt x="22" y="117"/>
                  </a:lnTo>
                  <a:lnTo>
                    <a:pt x="22" y="141"/>
                  </a:lnTo>
                  <a:lnTo>
                    <a:pt x="23" y="148"/>
                  </a:lnTo>
                  <a:lnTo>
                    <a:pt x="23" y="144"/>
                  </a:lnTo>
                  <a:lnTo>
                    <a:pt x="23" y="176"/>
                  </a:lnTo>
                  <a:lnTo>
                    <a:pt x="23" y="180"/>
                  </a:lnTo>
                  <a:lnTo>
                    <a:pt x="23" y="220"/>
                  </a:lnTo>
                  <a:lnTo>
                    <a:pt x="23" y="179"/>
                  </a:lnTo>
                  <a:lnTo>
                    <a:pt x="23" y="219"/>
                  </a:lnTo>
                  <a:lnTo>
                    <a:pt x="23" y="209"/>
                  </a:lnTo>
                  <a:lnTo>
                    <a:pt x="23" y="224"/>
                  </a:lnTo>
                  <a:lnTo>
                    <a:pt x="23" y="206"/>
                  </a:lnTo>
                  <a:lnTo>
                    <a:pt x="23" y="220"/>
                  </a:lnTo>
                  <a:lnTo>
                    <a:pt x="23" y="219"/>
                  </a:lnTo>
                  <a:lnTo>
                    <a:pt x="23" y="222"/>
                  </a:lnTo>
                  <a:lnTo>
                    <a:pt x="23" y="203"/>
                  </a:lnTo>
                  <a:lnTo>
                    <a:pt x="23" y="219"/>
                  </a:lnTo>
                  <a:lnTo>
                    <a:pt x="25" y="224"/>
                  </a:lnTo>
                  <a:lnTo>
                    <a:pt x="25" y="232"/>
                  </a:lnTo>
                  <a:lnTo>
                    <a:pt x="25" y="198"/>
                  </a:lnTo>
                  <a:lnTo>
                    <a:pt x="25" y="205"/>
                  </a:lnTo>
                  <a:lnTo>
                    <a:pt x="25" y="206"/>
                  </a:lnTo>
                  <a:lnTo>
                    <a:pt x="25" y="209"/>
                  </a:lnTo>
                  <a:lnTo>
                    <a:pt x="25" y="193"/>
                  </a:lnTo>
                  <a:lnTo>
                    <a:pt x="25" y="199"/>
                  </a:lnTo>
                  <a:lnTo>
                    <a:pt x="25" y="198"/>
                  </a:lnTo>
                  <a:lnTo>
                    <a:pt x="25" y="185"/>
                  </a:lnTo>
                  <a:lnTo>
                    <a:pt x="25" y="209"/>
                  </a:lnTo>
                  <a:lnTo>
                    <a:pt x="25" y="205"/>
                  </a:lnTo>
                  <a:lnTo>
                    <a:pt x="25" y="214"/>
                  </a:lnTo>
                  <a:lnTo>
                    <a:pt x="25" y="192"/>
                  </a:lnTo>
                  <a:lnTo>
                    <a:pt x="25" y="206"/>
                  </a:lnTo>
                  <a:lnTo>
                    <a:pt x="26" y="207"/>
                  </a:lnTo>
                  <a:lnTo>
                    <a:pt x="26" y="248"/>
                  </a:lnTo>
                  <a:lnTo>
                    <a:pt x="26" y="245"/>
                  </a:lnTo>
                  <a:lnTo>
                    <a:pt x="26" y="248"/>
                  </a:lnTo>
                  <a:lnTo>
                    <a:pt x="26" y="286"/>
                  </a:lnTo>
                  <a:lnTo>
                    <a:pt x="26" y="243"/>
                  </a:lnTo>
                  <a:lnTo>
                    <a:pt x="26" y="283"/>
                  </a:lnTo>
                  <a:lnTo>
                    <a:pt x="26" y="283"/>
                  </a:lnTo>
                  <a:lnTo>
                    <a:pt x="26" y="271"/>
                  </a:lnTo>
                  <a:lnTo>
                    <a:pt x="26" y="298"/>
                  </a:lnTo>
                  <a:lnTo>
                    <a:pt x="27" y="294"/>
                  </a:lnTo>
                  <a:lnTo>
                    <a:pt x="27" y="324"/>
                  </a:lnTo>
                  <a:lnTo>
                    <a:pt x="27" y="311"/>
                  </a:lnTo>
                  <a:lnTo>
                    <a:pt x="27" y="308"/>
                  </a:lnTo>
                  <a:lnTo>
                    <a:pt x="27" y="330"/>
                  </a:lnTo>
                  <a:lnTo>
                    <a:pt x="27" y="332"/>
                  </a:lnTo>
                  <a:lnTo>
                    <a:pt x="27" y="334"/>
                  </a:lnTo>
                  <a:lnTo>
                    <a:pt x="27" y="308"/>
                  </a:lnTo>
                  <a:lnTo>
                    <a:pt x="27" y="315"/>
                  </a:lnTo>
                  <a:lnTo>
                    <a:pt x="27" y="312"/>
                  </a:lnTo>
                  <a:lnTo>
                    <a:pt x="27" y="328"/>
                  </a:lnTo>
                  <a:lnTo>
                    <a:pt x="27" y="323"/>
                  </a:lnTo>
                  <a:lnTo>
                    <a:pt x="29" y="323"/>
                  </a:lnTo>
                  <a:lnTo>
                    <a:pt x="29" y="346"/>
                  </a:lnTo>
                  <a:lnTo>
                    <a:pt x="29" y="350"/>
                  </a:lnTo>
                  <a:lnTo>
                    <a:pt x="29" y="338"/>
                  </a:lnTo>
                  <a:lnTo>
                    <a:pt x="29" y="375"/>
                  </a:lnTo>
                  <a:lnTo>
                    <a:pt x="29" y="378"/>
                  </a:lnTo>
                  <a:lnTo>
                    <a:pt x="29" y="383"/>
                  </a:lnTo>
                  <a:lnTo>
                    <a:pt x="29" y="366"/>
                  </a:lnTo>
                  <a:lnTo>
                    <a:pt x="29" y="375"/>
                  </a:lnTo>
                  <a:lnTo>
                    <a:pt x="29" y="378"/>
                  </a:lnTo>
                  <a:lnTo>
                    <a:pt x="29" y="379"/>
                  </a:lnTo>
                  <a:lnTo>
                    <a:pt x="29" y="354"/>
                  </a:lnTo>
                  <a:lnTo>
                    <a:pt x="29" y="357"/>
                  </a:lnTo>
                  <a:lnTo>
                    <a:pt x="30" y="351"/>
                  </a:lnTo>
                  <a:lnTo>
                    <a:pt x="30" y="325"/>
                  </a:lnTo>
                  <a:lnTo>
                    <a:pt x="30" y="334"/>
                  </a:lnTo>
                  <a:lnTo>
                    <a:pt x="30" y="332"/>
                  </a:lnTo>
                  <a:lnTo>
                    <a:pt x="30" y="334"/>
                  </a:lnTo>
                  <a:lnTo>
                    <a:pt x="30" y="317"/>
                  </a:lnTo>
                  <a:lnTo>
                    <a:pt x="30" y="323"/>
                  </a:lnTo>
                  <a:lnTo>
                    <a:pt x="30" y="321"/>
                  </a:lnTo>
                  <a:lnTo>
                    <a:pt x="30" y="326"/>
                  </a:lnTo>
                  <a:lnTo>
                    <a:pt x="30" y="309"/>
                  </a:lnTo>
                  <a:lnTo>
                    <a:pt x="31" y="319"/>
                  </a:lnTo>
                  <a:lnTo>
                    <a:pt x="31" y="317"/>
                  </a:lnTo>
                  <a:lnTo>
                    <a:pt x="31" y="336"/>
                  </a:lnTo>
                  <a:lnTo>
                    <a:pt x="31" y="332"/>
                  </a:lnTo>
                  <a:lnTo>
                    <a:pt x="31" y="324"/>
                  </a:lnTo>
                  <a:lnTo>
                    <a:pt x="31" y="361"/>
                  </a:lnTo>
                  <a:lnTo>
                    <a:pt x="31" y="361"/>
                  </a:lnTo>
                  <a:lnTo>
                    <a:pt x="31" y="376"/>
                  </a:lnTo>
                  <a:lnTo>
                    <a:pt x="31" y="375"/>
                  </a:lnTo>
                  <a:lnTo>
                    <a:pt x="31" y="375"/>
                  </a:lnTo>
                  <a:lnTo>
                    <a:pt x="31" y="405"/>
                  </a:lnTo>
                  <a:lnTo>
                    <a:pt x="31" y="402"/>
                  </a:lnTo>
                  <a:lnTo>
                    <a:pt x="32" y="406"/>
                  </a:lnTo>
                  <a:lnTo>
                    <a:pt x="32" y="392"/>
                  </a:lnTo>
                  <a:lnTo>
                    <a:pt x="32" y="395"/>
                  </a:lnTo>
                  <a:lnTo>
                    <a:pt x="32" y="397"/>
                  </a:lnTo>
                  <a:lnTo>
                    <a:pt x="32" y="383"/>
                  </a:lnTo>
                  <a:lnTo>
                    <a:pt x="32" y="408"/>
                  </a:lnTo>
                  <a:lnTo>
                    <a:pt x="32" y="404"/>
                  </a:lnTo>
                  <a:lnTo>
                    <a:pt x="32" y="419"/>
                  </a:lnTo>
                  <a:lnTo>
                    <a:pt x="32" y="402"/>
                  </a:lnTo>
                  <a:lnTo>
                    <a:pt x="32" y="431"/>
                  </a:lnTo>
                  <a:lnTo>
                    <a:pt x="34" y="431"/>
                  </a:lnTo>
                  <a:lnTo>
                    <a:pt x="34" y="439"/>
                  </a:lnTo>
                  <a:lnTo>
                    <a:pt x="34" y="42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81" name="Freeform 54"/>
            <p:cNvSpPr>
              <a:spLocks/>
            </p:cNvSpPr>
            <p:nvPr/>
          </p:nvSpPr>
          <p:spPr bwMode="auto">
            <a:xfrm>
              <a:off x="5065713" y="3621088"/>
              <a:ext cx="52388" cy="930275"/>
            </a:xfrm>
            <a:custGeom>
              <a:avLst/>
              <a:gdLst>
                <a:gd name="T0" fmla="*/ 0 w 33"/>
                <a:gd name="T1" fmla="*/ 249 h 586"/>
                <a:gd name="T2" fmla="*/ 0 w 33"/>
                <a:gd name="T3" fmla="*/ 252 h 586"/>
                <a:gd name="T4" fmla="*/ 1 w 33"/>
                <a:gd name="T5" fmla="*/ 203 h 586"/>
                <a:gd name="T6" fmla="*/ 1 w 33"/>
                <a:gd name="T7" fmla="*/ 175 h 586"/>
                <a:gd name="T8" fmla="*/ 3 w 33"/>
                <a:gd name="T9" fmla="*/ 12 h 586"/>
                <a:gd name="T10" fmla="*/ 3 w 33"/>
                <a:gd name="T11" fmla="*/ 25 h 586"/>
                <a:gd name="T12" fmla="*/ 4 w 33"/>
                <a:gd name="T13" fmla="*/ 143 h 586"/>
                <a:gd name="T14" fmla="*/ 4 w 33"/>
                <a:gd name="T15" fmla="*/ 234 h 586"/>
                <a:gd name="T16" fmla="*/ 5 w 33"/>
                <a:gd name="T17" fmla="*/ 245 h 586"/>
                <a:gd name="T18" fmla="*/ 5 w 33"/>
                <a:gd name="T19" fmla="*/ 93 h 586"/>
                <a:gd name="T20" fmla="*/ 7 w 33"/>
                <a:gd name="T21" fmla="*/ 101 h 586"/>
                <a:gd name="T22" fmla="*/ 7 w 33"/>
                <a:gd name="T23" fmla="*/ 142 h 586"/>
                <a:gd name="T24" fmla="*/ 8 w 33"/>
                <a:gd name="T25" fmla="*/ 87 h 586"/>
                <a:gd name="T26" fmla="*/ 8 w 33"/>
                <a:gd name="T27" fmla="*/ 62 h 586"/>
                <a:gd name="T28" fmla="*/ 8 w 33"/>
                <a:gd name="T29" fmla="*/ 154 h 586"/>
                <a:gd name="T30" fmla="*/ 9 w 33"/>
                <a:gd name="T31" fmla="*/ 214 h 586"/>
                <a:gd name="T32" fmla="*/ 9 w 33"/>
                <a:gd name="T33" fmla="*/ 252 h 586"/>
                <a:gd name="T34" fmla="*/ 10 w 33"/>
                <a:gd name="T35" fmla="*/ 333 h 586"/>
                <a:gd name="T36" fmla="*/ 10 w 33"/>
                <a:gd name="T37" fmla="*/ 353 h 586"/>
                <a:gd name="T38" fmla="*/ 12 w 33"/>
                <a:gd name="T39" fmla="*/ 334 h 586"/>
                <a:gd name="T40" fmla="*/ 12 w 33"/>
                <a:gd name="T41" fmla="*/ 325 h 586"/>
                <a:gd name="T42" fmla="*/ 12 w 33"/>
                <a:gd name="T43" fmla="*/ 363 h 586"/>
                <a:gd name="T44" fmla="*/ 13 w 33"/>
                <a:gd name="T45" fmla="*/ 396 h 586"/>
                <a:gd name="T46" fmla="*/ 13 w 33"/>
                <a:gd name="T47" fmla="*/ 452 h 586"/>
                <a:gd name="T48" fmla="*/ 14 w 33"/>
                <a:gd name="T49" fmla="*/ 454 h 586"/>
                <a:gd name="T50" fmla="*/ 14 w 33"/>
                <a:gd name="T51" fmla="*/ 481 h 586"/>
                <a:gd name="T52" fmla="*/ 14 w 33"/>
                <a:gd name="T53" fmla="*/ 421 h 586"/>
                <a:gd name="T54" fmla="*/ 16 w 33"/>
                <a:gd name="T55" fmla="*/ 463 h 586"/>
                <a:gd name="T56" fmla="*/ 16 w 33"/>
                <a:gd name="T57" fmla="*/ 490 h 586"/>
                <a:gd name="T58" fmla="*/ 17 w 33"/>
                <a:gd name="T59" fmla="*/ 499 h 586"/>
                <a:gd name="T60" fmla="*/ 17 w 33"/>
                <a:gd name="T61" fmla="*/ 471 h 586"/>
                <a:gd name="T62" fmla="*/ 18 w 33"/>
                <a:gd name="T63" fmla="*/ 472 h 586"/>
                <a:gd name="T64" fmla="*/ 18 w 33"/>
                <a:gd name="T65" fmla="*/ 464 h 586"/>
                <a:gd name="T66" fmla="*/ 18 w 33"/>
                <a:gd name="T67" fmla="*/ 495 h 586"/>
                <a:gd name="T68" fmla="*/ 20 w 33"/>
                <a:gd name="T69" fmla="*/ 505 h 586"/>
                <a:gd name="T70" fmla="*/ 20 w 33"/>
                <a:gd name="T71" fmla="*/ 485 h 586"/>
                <a:gd name="T72" fmla="*/ 21 w 33"/>
                <a:gd name="T73" fmla="*/ 493 h 586"/>
                <a:gd name="T74" fmla="*/ 21 w 33"/>
                <a:gd name="T75" fmla="*/ 481 h 586"/>
                <a:gd name="T76" fmla="*/ 21 w 33"/>
                <a:gd name="T77" fmla="*/ 536 h 586"/>
                <a:gd name="T78" fmla="*/ 22 w 33"/>
                <a:gd name="T79" fmla="*/ 560 h 586"/>
                <a:gd name="T80" fmla="*/ 22 w 33"/>
                <a:gd name="T81" fmla="*/ 569 h 586"/>
                <a:gd name="T82" fmla="*/ 24 w 33"/>
                <a:gd name="T83" fmla="*/ 583 h 586"/>
                <a:gd name="T84" fmla="*/ 24 w 33"/>
                <a:gd name="T85" fmla="*/ 539 h 586"/>
                <a:gd name="T86" fmla="*/ 24 w 33"/>
                <a:gd name="T87" fmla="*/ 541 h 586"/>
                <a:gd name="T88" fmla="*/ 25 w 33"/>
                <a:gd name="T89" fmla="*/ 543 h 586"/>
                <a:gd name="T90" fmla="*/ 25 w 33"/>
                <a:gd name="T91" fmla="*/ 557 h 586"/>
                <a:gd name="T92" fmla="*/ 25 w 33"/>
                <a:gd name="T93" fmla="*/ 550 h 586"/>
                <a:gd name="T94" fmla="*/ 26 w 33"/>
                <a:gd name="T95" fmla="*/ 509 h 586"/>
                <a:gd name="T96" fmla="*/ 26 w 33"/>
                <a:gd name="T97" fmla="*/ 505 h 586"/>
                <a:gd name="T98" fmla="*/ 28 w 33"/>
                <a:gd name="T99" fmla="*/ 522 h 586"/>
                <a:gd name="T100" fmla="*/ 28 w 33"/>
                <a:gd name="T101" fmla="*/ 531 h 586"/>
                <a:gd name="T102" fmla="*/ 28 w 33"/>
                <a:gd name="T103" fmla="*/ 552 h 586"/>
                <a:gd name="T104" fmla="*/ 29 w 33"/>
                <a:gd name="T105" fmla="*/ 541 h 586"/>
                <a:gd name="T106" fmla="*/ 29 w 33"/>
                <a:gd name="T107" fmla="*/ 527 h 586"/>
                <a:gd name="T108" fmla="*/ 29 w 33"/>
                <a:gd name="T109" fmla="*/ 536 h 586"/>
                <a:gd name="T110" fmla="*/ 30 w 33"/>
                <a:gd name="T111" fmla="*/ 529 h 586"/>
                <a:gd name="T112" fmla="*/ 30 w 33"/>
                <a:gd name="T113" fmla="*/ 524 h 586"/>
                <a:gd name="T114" fmla="*/ 31 w 33"/>
                <a:gd name="T115" fmla="*/ 553 h 586"/>
                <a:gd name="T116" fmla="*/ 31 w 33"/>
                <a:gd name="T117" fmla="*/ 516 h 586"/>
                <a:gd name="T118" fmla="*/ 33 w 33"/>
                <a:gd name="T119" fmla="*/ 50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586">
                  <a:moveTo>
                    <a:pt x="0" y="254"/>
                  </a:moveTo>
                  <a:lnTo>
                    <a:pt x="0" y="262"/>
                  </a:lnTo>
                  <a:lnTo>
                    <a:pt x="0" y="251"/>
                  </a:lnTo>
                  <a:lnTo>
                    <a:pt x="0" y="252"/>
                  </a:lnTo>
                  <a:lnTo>
                    <a:pt x="0" y="249"/>
                  </a:lnTo>
                  <a:lnTo>
                    <a:pt x="0" y="252"/>
                  </a:lnTo>
                  <a:lnTo>
                    <a:pt x="0" y="234"/>
                  </a:lnTo>
                  <a:lnTo>
                    <a:pt x="0" y="249"/>
                  </a:lnTo>
                  <a:lnTo>
                    <a:pt x="0" y="249"/>
                  </a:lnTo>
                  <a:lnTo>
                    <a:pt x="0" y="252"/>
                  </a:lnTo>
                  <a:lnTo>
                    <a:pt x="0" y="223"/>
                  </a:lnTo>
                  <a:lnTo>
                    <a:pt x="0" y="234"/>
                  </a:lnTo>
                  <a:lnTo>
                    <a:pt x="1" y="232"/>
                  </a:lnTo>
                  <a:lnTo>
                    <a:pt x="1" y="235"/>
                  </a:lnTo>
                  <a:lnTo>
                    <a:pt x="1" y="203"/>
                  </a:lnTo>
                  <a:lnTo>
                    <a:pt x="1" y="201"/>
                  </a:lnTo>
                  <a:lnTo>
                    <a:pt x="1" y="165"/>
                  </a:lnTo>
                  <a:lnTo>
                    <a:pt x="1" y="169"/>
                  </a:lnTo>
                  <a:lnTo>
                    <a:pt x="1" y="168"/>
                  </a:lnTo>
                  <a:lnTo>
                    <a:pt x="1" y="175"/>
                  </a:lnTo>
                  <a:lnTo>
                    <a:pt x="1" y="108"/>
                  </a:lnTo>
                  <a:lnTo>
                    <a:pt x="3" y="108"/>
                  </a:lnTo>
                  <a:lnTo>
                    <a:pt x="3" y="49"/>
                  </a:lnTo>
                  <a:lnTo>
                    <a:pt x="3" y="50"/>
                  </a:lnTo>
                  <a:lnTo>
                    <a:pt x="3" y="12"/>
                  </a:lnTo>
                  <a:lnTo>
                    <a:pt x="3" y="16"/>
                  </a:lnTo>
                  <a:lnTo>
                    <a:pt x="3" y="17"/>
                  </a:lnTo>
                  <a:lnTo>
                    <a:pt x="3" y="27"/>
                  </a:lnTo>
                  <a:lnTo>
                    <a:pt x="3" y="0"/>
                  </a:lnTo>
                  <a:lnTo>
                    <a:pt x="3" y="25"/>
                  </a:lnTo>
                  <a:lnTo>
                    <a:pt x="3" y="24"/>
                  </a:lnTo>
                  <a:lnTo>
                    <a:pt x="3" y="61"/>
                  </a:lnTo>
                  <a:lnTo>
                    <a:pt x="4" y="62"/>
                  </a:lnTo>
                  <a:lnTo>
                    <a:pt x="4" y="142"/>
                  </a:lnTo>
                  <a:lnTo>
                    <a:pt x="4" y="143"/>
                  </a:lnTo>
                  <a:lnTo>
                    <a:pt x="4" y="199"/>
                  </a:lnTo>
                  <a:lnTo>
                    <a:pt x="4" y="197"/>
                  </a:lnTo>
                  <a:lnTo>
                    <a:pt x="4" y="198"/>
                  </a:lnTo>
                  <a:lnTo>
                    <a:pt x="4" y="231"/>
                  </a:lnTo>
                  <a:lnTo>
                    <a:pt x="4" y="234"/>
                  </a:lnTo>
                  <a:lnTo>
                    <a:pt x="4" y="253"/>
                  </a:lnTo>
                  <a:lnTo>
                    <a:pt x="4" y="231"/>
                  </a:lnTo>
                  <a:lnTo>
                    <a:pt x="4" y="245"/>
                  </a:lnTo>
                  <a:lnTo>
                    <a:pt x="5" y="245"/>
                  </a:lnTo>
                  <a:lnTo>
                    <a:pt x="5" y="245"/>
                  </a:lnTo>
                  <a:lnTo>
                    <a:pt x="5" y="168"/>
                  </a:lnTo>
                  <a:lnTo>
                    <a:pt x="5" y="164"/>
                  </a:lnTo>
                  <a:lnTo>
                    <a:pt x="5" y="91"/>
                  </a:lnTo>
                  <a:lnTo>
                    <a:pt x="5" y="89"/>
                  </a:lnTo>
                  <a:lnTo>
                    <a:pt x="5" y="93"/>
                  </a:lnTo>
                  <a:lnTo>
                    <a:pt x="5" y="84"/>
                  </a:lnTo>
                  <a:lnTo>
                    <a:pt x="5" y="88"/>
                  </a:lnTo>
                  <a:lnTo>
                    <a:pt x="7" y="84"/>
                  </a:lnTo>
                  <a:lnTo>
                    <a:pt x="7" y="71"/>
                  </a:lnTo>
                  <a:lnTo>
                    <a:pt x="7" y="101"/>
                  </a:lnTo>
                  <a:lnTo>
                    <a:pt x="7" y="105"/>
                  </a:lnTo>
                  <a:lnTo>
                    <a:pt x="7" y="133"/>
                  </a:lnTo>
                  <a:lnTo>
                    <a:pt x="7" y="95"/>
                  </a:lnTo>
                  <a:lnTo>
                    <a:pt x="7" y="131"/>
                  </a:lnTo>
                  <a:lnTo>
                    <a:pt x="7" y="142"/>
                  </a:lnTo>
                  <a:lnTo>
                    <a:pt x="7" y="154"/>
                  </a:lnTo>
                  <a:lnTo>
                    <a:pt x="7" y="113"/>
                  </a:lnTo>
                  <a:lnTo>
                    <a:pt x="7" y="116"/>
                  </a:lnTo>
                  <a:lnTo>
                    <a:pt x="7" y="89"/>
                  </a:lnTo>
                  <a:lnTo>
                    <a:pt x="8" y="87"/>
                  </a:lnTo>
                  <a:lnTo>
                    <a:pt x="8" y="92"/>
                  </a:lnTo>
                  <a:lnTo>
                    <a:pt x="8" y="72"/>
                  </a:lnTo>
                  <a:lnTo>
                    <a:pt x="8" y="74"/>
                  </a:lnTo>
                  <a:lnTo>
                    <a:pt x="8" y="70"/>
                  </a:lnTo>
                  <a:lnTo>
                    <a:pt x="8" y="62"/>
                  </a:lnTo>
                  <a:lnTo>
                    <a:pt x="8" y="88"/>
                  </a:lnTo>
                  <a:lnTo>
                    <a:pt x="8" y="88"/>
                  </a:lnTo>
                  <a:lnTo>
                    <a:pt x="8" y="156"/>
                  </a:lnTo>
                  <a:lnTo>
                    <a:pt x="8" y="155"/>
                  </a:lnTo>
                  <a:lnTo>
                    <a:pt x="8" y="154"/>
                  </a:lnTo>
                  <a:lnTo>
                    <a:pt x="8" y="154"/>
                  </a:lnTo>
                  <a:lnTo>
                    <a:pt x="8" y="211"/>
                  </a:lnTo>
                  <a:lnTo>
                    <a:pt x="9" y="215"/>
                  </a:lnTo>
                  <a:lnTo>
                    <a:pt x="9" y="237"/>
                  </a:lnTo>
                  <a:lnTo>
                    <a:pt x="9" y="214"/>
                  </a:lnTo>
                  <a:lnTo>
                    <a:pt x="9" y="234"/>
                  </a:lnTo>
                  <a:lnTo>
                    <a:pt x="9" y="234"/>
                  </a:lnTo>
                  <a:lnTo>
                    <a:pt x="9" y="264"/>
                  </a:lnTo>
                  <a:lnTo>
                    <a:pt x="9" y="232"/>
                  </a:lnTo>
                  <a:lnTo>
                    <a:pt x="9" y="252"/>
                  </a:lnTo>
                  <a:lnTo>
                    <a:pt x="9" y="258"/>
                  </a:lnTo>
                  <a:lnTo>
                    <a:pt x="9" y="298"/>
                  </a:lnTo>
                  <a:lnTo>
                    <a:pt x="10" y="302"/>
                  </a:lnTo>
                  <a:lnTo>
                    <a:pt x="10" y="298"/>
                  </a:lnTo>
                  <a:lnTo>
                    <a:pt x="10" y="333"/>
                  </a:lnTo>
                  <a:lnTo>
                    <a:pt x="10" y="332"/>
                  </a:lnTo>
                  <a:lnTo>
                    <a:pt x="10" y="354"/>
                  </a:lnTo>
                  <a:lnTo>
                    <a:pt x="10" y="353"/>
                  </a:lnTo>
                  <a:lnTo>
                    <a:pt x="10" y="353"/>
                  </a:lnTo>
                  <a:lnTo>
                    <a:pt x="10" y="353"/>
                  </a:lnTo>
                  <a:lnTo>
                    <a:pt x="10" y="372"/>
                  </a:lnTo>
                  <a:lnTo>
                    <a:pt x="10" y="372"/>
                  </a:lnTo>
                  <a:lnTo>
                    <a:pt x="10" y="372"/>
                  </a:lnTo>
                  <a:lnTo>
                    <a:pt x="10" y="337"/>
                  </a:lnTo>
                  <a:lnTo>
                    <a:pt x="12" y="334"/>
                  </a:lnTo>
                  <a:lnTo>
                    <a:pt x="12" y="309"/>
                  </a:lnTo>
                  <a:lnTo>
                    <a:pt x="12" y="329"/>
                  </a:lnTo>
                  <a:lnTo>
                    <a:pt x="12" y="329"/>
                  </a:lnTo>
                  <a:lnTo>
                    <a:pt x="12" y="334"/>
                  </a:lnTo>
                  <a:lnTo>
                    <a:pt x="12" y="325"/>
                  </a:lnTo>
                  <a:lnTo>
                    <a:pt x="12" y="326"/>
                  </a:lnTo>
                  <a:lnTo>
                    <a:pt x="12" y="326"/>
                  </a:lnTo>
                  <a:lnTo>
                    <a:pt x="12" y="311"/>
                  </a:lnTo>
                  <a:lnTo>
                    <a:pt x="12" y="361"/>
                  </a:lnTo>
                  <a:lnTo>
                    <a:pt x="12" y="363"/>
                  </a:lnTo>
                  <a:lnTo>
                    <a:pt x="12" y="396"/>
                  </a:lnTo>
                  <a:lnTo>
                    <a:pt x="13" y="399"/>
                  </a:lnTo>
                  <a:lnTo>
                    <a:pt x="13" y="416"/>
                  </a:lnTo>
                  <a:lnTo>
                    <a:pt x="13" y="392"/>
                  </a:lnTo>
                  <a:lnTo>
                    <a:pt x="13" y="396"/>
                  </a:lnTo>
                  <a:lnTo>
                    <a:pt x="13" y="393"/>
                  </a:lnTo>
                  <a:lnTo>
                    <a:pt x="13" y="429"/>
                  </a:lnTo>
                  <a:lnTo>
                    <a:pt x="13" y="425"/>
                  </a:lnTo>
                  <a:lnTo>
                    <a:pt x="13" y="425"/>
                  </a:lnTo>
                  <a:lnTo>
                    <a:pt x="13" y="452"/>
                  </a:lnTo>
                  <a:lnTo>
                    <a:pt x="13" y="416"/>
                  </a:lnTo>
                  <a:lnTo>
                    <a:pt x="13" y="450"/>
                  </a:lnTo>
                  <a:lnTo>
                    <a:pt x="14" y="455"/>
                  </a:lnTo>
                  <a:lnTo>
                    <a:pt x="14" y="468"/>
                  </a:lnTo>
                  <a:lnTo>
                    <a:pt x="14" y="454"/>
                  </a:lnTo>
                  <a:lnTo>
                    <a:pt x="14" y="464"/>
                  </a:lnTo>
                  <a:lnTo>
                    <a:pt x="14" y="467"/>
                  </a:lnTo>
                  <a:lnTo>
                    <a:pt x="14" y="484"/>
                  </a:lnTo>
                  <a:lnTo>
                    <a:pt x="14" y="481"/>
                  </a:lnTo>
                  <a:lnTo>
                    <a:pt x="14" y="481"/>
                  </a:lnTo>
                  <a:lnTo>
                    <a:pt x="14" y="482"/>
                  </a:lnTo>
                  <a:lnTo>
                    <a:pt x="14" y="434"/>
                  </a:lnTo>
                  <a:lnTo>
                    <a:pt x="14" y="435"/>
                  </a:lnTo>
                  <a:lnTo>
                    <a:pt x="14" y="406"/>
                  </a:lnTo>
                  <a:lnTo>
                    <a:pt x="14" y="421"/>
                  </a:lnTo>
                  <a:lnTo>
                    <a:pt x="16" y="417"/>
                  </a:lnTo>
                  <a:lnTo>
                    <a:pt x="16" y="438"/>
                  </a:lnTo>
                  <a:lnTo>
                    <a:pt x="16" y="433"/>
                  </a:lnTo>
                  <a:lnTo>
                    <a:pt x="16" y="427"/>
                  </a:lnTo>
                  <a:lnTo>
                    <a:pt x="16" y="463"/>
                  </a:lnTo>
                  <a:lnTo>
                    <a:pt x="16" y="469"/>
                  </a:lnTo>
                  <a:lnTo>
                    <a:pt x="16" y="490"/>
                  </a:lnTo>
                  <a:lnTo>
                    <a:pt x="16" y="459"/>
                  </a:lnTo>
                  <a:lnTo>
                    <a:pt x="16" y="489"/>
                  </a:lnTo>
                  <a:lnTo>
                    <a:pt x="16" y="490"/>
                  </a:lnTo>
                  <a:lnTo>
                    <a:pt x="16" y="512"/>
                  </a:lnTo>
                  <a:lnTo>
                    <a:pt x="16" y="490"/>
                  </a:lnTo>
                  <a:lnTo>
                    <a:pt x="16" y="495"/>
                  </a:lnTo>
                  <a:lnTo>
                    <a:pt x="17" y="493"/>
                  </a:lnTo>
                  <a:lnTo>
                    <a:pt x="17" y="499"/>
                  </a:lnTo>
                  <a:lnTo>
                    <a:pt x="17" y="482"/>
                  </a:lnTo>
                  <a:lnTo>
                    <a:pt x="17" y="482"/>
                  </a:lnTo>
                  <a:lnTo>
                    <a:pt x="17" y="455"/>
                  </a:lnTo>
                  <a:lnTo>
                    <a:pt x="17" y="469"/>
                  </a:lnTo>
                  <a:lnTo>
                    <a:pt x="17" y="471"/>
                  </a:lnTo>
                  <a:lnTo>
                    <a:pt x="17" y="478"/>
                  </a:lnTo>
                  <a:lnTo>
                    <a:pt x="17" y="443"/>
                  </a:lnTo>
                  <a:lnTo>
                    <a:pt x="17" y="450"/>
                  </a:lnTo>
                  <a:lnTo>
                    <a:pt x="18" y="450"/>
                  </a:lnTo>
                  <a:lnTo>
                    <a:pt x="18" y="472"/>
                  </a:lnTo>
                  <a:lnTo>
                    <a:pt x="18" y="448"/>
                  </a:lnTo>
                  <a:lnTo>
                    <a:pt x="18" y="468"/>
                  </a:lnTo>
                  <a:lnTo>
                    <a:pt x="18" y="469"/>
                  </a:lnTo>
                  <a:lnTo>
                    <a:pt x="18" y="450"/>
                  </a:lnTo>
                  <a:lnTo>
                    <a:pt x="18" y="464"/>
                  </a:lnTo>
                  <a:lnTo>
                    <a:pt x="18" y="465"/>
                  </a:lnTo>
                  <a:lnTo>
                    <a:pt x="18" y="460"/>
                  </a:lnTo>
                  <a:lnTo>
                    <a:pt x="18" y="482"/>
                  </a:lnTo>
                  <a:lnTo>
                    <a:pt x="18" y="485"/>
                  </a:lnTo>
                  <a:lnTo>
                    <a:pt x="18" y="495"/>
                  </a:lnTo>
                  <a:lnTo>
                    <a:pt x="18" y="488"/>
                  </a:lnTo>
                  <a:lnTo>
                    <a:pt x="20" y="477"/>
                  </a:lnTo>
                  <a:lnTo>
                    <a:pt x="20" y="502"/>
                  </a:lnTo>
                  <a:lnTo>
                    <a:pt x="20" y="501"/>
                  </a:lnTo>
                  <a:lnTo>
                    <a:pt x="20" y="505"/>
                  </a:lnTo>
                  <a:lnTo>
                    <a:pt x="20" y="491"/>
                  </a:lnTo>
                  <a:lnTo>
                    <a:pt x="20" y="499"/>
                  </a:lnTo>
                  <a:lnTo>
                    <a:pt x="20" y="498"/>
                  </a:lnTo>
                  <a:lnTo>
                    <a:pt x="20" y="471"/>
                  </a:lnTo>
                  <a:lnTo>
                    <a:pt x="20" y="485"/>
                  </a:lnTo>
                  <a:lnTo>
                    <a:pt x="20" y="488"/>
                  </a:lnTo>
                  <a:lnTo>
                    <a:pt x="20" y="499"/>
                  </a:lnTo>
                  <a:lnTo>
                    <a:pt x="20" y="493"/>
                  </a:lnTo>
                  <a:lnTo>
                    <a:pt x="21" y="490"/>
                  </a:lnTo>
                  <a:lnTo>
                    <a:pt x="21" y="493"/>
                  </a:lnTo>
                  <a:lnTo>
                    <a:pt x="21" y="476"/>
                  </a:lnTo>
                  <a:lnTo>
                    <a:pt x="21" y="485"/>
                  </a:lnTo>
                  <a:lnTo>
                    <a:pt x="21" y="482"/>
                  </a:lnTo>
                  <a:lnTo>
                    <a:pt x="21" y="502"/>
                  </a:lnTo>
                  <a:lnTo>
                    <a:pt x="21" y="481"/>
                  </a:lnTo>
                  <a:lnTo>
                    <a:pt x="21" y="502"/>
                  </a:lnTo>
                  <a:lnTo>
                    <a:pt x="21" y="505"/>
                  </a:lnTo>
                  <a:lnTo>
                    <a:pt x="21" y="541"/>
                  </a:lnTo>
                  <a:lnTo>
                    <a:pt x="21" y="503"/>
                  </a:lnTo>
                  <a:lnTo>
                    <a:pt x="21" y="536"/>
                  </a:lnTo>
                  <a:lnTo>
                    <a:pt x="21" y="533"/>
                  </a:lnTo>
                  <a:lnTo>
                    <a:pt x="21" y="557"/>
                  </a:lnTo>
                  <a:lnTo>
                    <a:pt x="21" y="524"/>
                  </a:lnTo>
                  <a:lnTo>
                    <a:pt x="21" y="557"/>
                  </a:lnTo>
                  <a:lnTo>
                    <a:pt x="22" y="560"/>
                  </a:lnTo>
                  <a:lnTo>
                    <a:pt x="22" y="564"/>
                  </a:lnTo>
                  <a:lnTo>
                    <a:pt x="22" y="548"/>
                  </a:lnTo>
                  <a:lnTo>
                    <a:pt x="22" y="562"/>
                  </a:lnTo>
                  <a:lnTo>
                    <a:pt x="22" y="564"/>
                  </a:lnTo>
                  <a:lnTo>
                    <a:pt x="22" y="569"/>
                  </a:lnTo>
                  <a:lnTo>
                    <a:pt x="22" y="554"/>
                  </a:lnTo>
                  <a:lnTo>
                    <a:pt x="22" y="557"/>
                  </a:lnTo>
                  <a:lnTo>
                    <a:pt x="22" y="556"/>
                  </a:lnTo>
                  <a:lnTo>
                    <a:pt x="22" y="586"/>
                  </a:lnTo>
                  <a:lnTo>
                    <a:pt x="24" y="583"/>
                  </a:lnTo>
                  <a:lnTo>
                    <a:pt x="24" y="560"/>
                  </a:lnTo>
                  <a:lnTo>
                    <a:pt x="24" y="565"/>
                  </a:lnTo>
                  <a:lnTo>
                    <a:pt x="24" y="565"/>
                  </a:lnTo>
                  <a:lnTo>
                    <a:pt x="24" y="536"/>
                  </a:lnTo>
                  <a:lnTo>
                    <a:pt x="24" y="539"/>
                  </a:lnTo>
                  <a:lnTo>
                    <a:pt x="24" y="536"/>
                  </a:lnTo>
                  <a:lnTo>
                    <a:pt x="24" y="545"/>
                  </a:lnTo>
                  <a:lnTo>
                    <a:pt x="24" y="536"/>
                  </a:lnTo>
                  <a:lnTo>
                    <a:pt x="24" y="537"/>
                  </a:lnTo>
                  <a:lnTo>
                    <a:pt x="24" y="541"/>
                  </a:lnTo>
                  <a:lnTo>
                    <a:pt x="24" y="520"/>
                  </a:lnTo>
                  <a:lnTo>
                    <a:pt x="24" y="546"/>
                  </a:lnTo>
                  <a:lnTo>
                    <a:pt x="25" y="549"/>
                  </a:lnTo>
                  <a:lnTo>
                    <a:pt x="25" y="557"/>
                  </a:lnTo>
                  <a:lnTo>
                    <a:pt x="25" y="543"/>
                  </a:lnTo>
                  <a:lnTo>
                    <a:pt x="25" y="554"/>
                  </a:lnTo>
                  <a:lnTo>
                    <a:pt x="25" y="550"/>
                  </a:lnTo>
                  <a:lnTo>
                    <a:pt x="25" y="565"/>
                  </a:lnTo>
                  <a:lnTo>
                    <a:pt x="25" y="560"/>
                  </a:lnTo>
                  <a:lnTo>
                    <a:pt x="25" y="557"/>
                  </a:lnTo>
                  <a:lnTo>
                    <a:pt x="25" y="560"/>
                  </a:lnTo>
                  <a:lnTo>
                    <a:pt x="25" y="545"/>
                  </a:lnTo>
                  <a:lnTo>
                    <a:pt x="25" y="549"/>
                  </a:lnTo>
                  <a:lnTo>
                    <a:pt x="25" y="549"/>
                  </a:lnTo>
                  <a:lnTo>
                    <a:pt x="25" y="550"/>
                  </a:lnTo>
                  <a:lnTo>
                    <a:pt x="25" y="532"/>
                  </a:lnTo>
                  <a:lnTo>
                    <a:pt x="25" y="533"/>
                  </a:lnTo>
                  <a:lnTo>
                    <a:pt x="26" y="533"/>
                  </a:lnTo>
                  <a:lnTo>
                    <a:pt x="26" y="505"/>
                  </a:lnTo>
                  <a:lnTo>
                    <a:pt x="26" y="509"/>
                  </a:lnTo>
                  <a:lnTo>
                    <a:pt x="26" y="515"/>
                  </a:lnTo>
                  <a:lnTo>
                    <a:pt x="26" y="519"/>
                  </a:lnTo>
                  <a:lnTo>
                    <a:pt x="26" y="503"/>
                  </a:lnTo>
                  <a:lnTo>
                    <a:pt x="26" y="505"/>
                  </a:lnTo>
                  <a:lnTo>
                    <a:pt x="26" y="505"/>
                  </a:lnTo>
                  <a:lnTo>
                    <a:pt x="26" y="490"/>
                  </a:lnTo>
                  <a:lnTo>
                    <a:pt x="26" y="510"/>
                  </a:lnTo>
                  <a:lnTo>
                    <a:pt x="28" y="505"/>
                  </a:lnTo>
                  <a:lnTo>
                    <a:pt x="28" y="524"/>
                  </a:lnTo>
                  <a:lnTo>
                    <a:pt x="28" y="522"/>
                  </a:lnTo>
                  <a:lnTo>
                    <a:pt x="28" y="545"/>
                  </a:lnTo>
                  <a:lnTo>
                    <a:pt x="28" y="522"/>
                  </a:lnTo>
                  <a:lnTo>
                    <a:pt x="28" y="544"/>
                  </a:lnTo>
                  <a:lnTo>
                    <a:pt x="28" y="544"/>
                  </a:lnTo>
                  <a:lnTo>
                    <a:pt x="28" y="531"/>
                  </a:lnTo>
                  <a:lnTo>
                    <a:pt x="28" y="556"/>
                  </a:lnTo>
                  <a:lnTo>
                    <a:pt x="28" y="552"/>
                  </a:lnTo>
                  <a:lnTo>
                    <a:pt x="28" y="556"/>
                  </a:lnTo>
                  <a:lnTo>
                    <a:pt x="28" y="535"/>
                  </a:lnTo>
                  <a:lnTo>
                    <a:pt x="28" y="552"/>
                  </a:lnTo>
                  <a:lnTo>
                    <a:pt x="29" y="552"/>
                  </a:lnTo>
                  <a:lnTo>
                    <a:pt x="29" y="557"/>
                  </a:lnTo>
                  <a:lnTo>
                    <a:pt x="29" y="527"/>
                  </a:lnTo>
                  <a:lnTo>
                    <a:pt x="29" y="532"/>
                  </a:lnTo>
                  <a:lnTo>
                    <a:pt x="29" y="541"/>
                  </a:lnTo>
                  <a:lnTo>
                    <a:pt x="29" y="531"/>
                  </a:lnTo>
                  <a:lnTo>
                    <a:pt x="29" y="537"/>
                  </a:lnTo>
                  <a:lnTo>
                    <a:pt x="29" y="539"/>
                  </a:lnTo>
                  <a:lnTo>
                    <a:pt x="29" y="554"/>
                  </a:lnTo>
                  <a:lnTo>
                    <a:pt x="29" y="527"/>
                  </a:lnTo>
                  <a:lnTo>
                    <a:pt x="29" y="549"/>
                  </a:lnTo>
                  <a:lnTo>
                    <a:pt x="29" y="550"/>
                  </a:lnTo>
                  <a:lnTo>
                    <a:pt x="29" y="552"/>
                  </a:lnTo>
                  <a:lnTo>
                    <a:pt x="29" y="524"/>
                  </a:lnTo>
                  <a:lnTo>
                    <a:pt x="29" y="536"/>
                  </a:lnTo>
                  <a:lnTo>
                    <a:pt x="30" y="533"/>
                  </a:lnTo>
                  <a:lnTo>
                    <a:pt x="30" y="536"/>
                  </a:lnTo>
                  <a:lnTo>
                    <a:pt x="30" y="528"/>
                  </a:lnTo>
                  <a:lnTo>
                    <a:pt x="30" y="531"/>
                  </a:lnTo>
                  <a:lnTo>
                    <a:pt x="30" y="529"/>
                  </a:lnTo>
                  <a:lnTo>
                    <a:pt x="30" y="516"/>
                  </a:lnTo>
                  <a:lnTo>
                    <a:pt x="30" y="524"/>
                  </a:lnTo>
                  <a:lnTo>
                    <a:pt x="30" y="528"/>
                  </a:lnTo>
                  <a:lnTo>
                    <a:pt x="30" y="553"/>
                  </a:lnTo>
                  <a:lnTo>
                    <a:pt x="30" y="524"/>
                  </a:lnTo>
                  <a:lnTo>
                    <a:pt x="30" y="552"/>
                  </a:lnTo>
                  <a:lnTo>
                    <a:pt x="31" y="550"/>
                  </a:lnTo>
                  <a:lnTo>
                    <a:pt x="31" y="574"/>
                  </a:lnTo>
                  <a:lnTo>
                    <a:pt x="31" y="557"/>
                  </a:lnTo>
                  <a:lnTo>
                    <a:pt x="31" y="553"/>
                  </a:lnTo>
                  <a:lnTo>
                    <a:pt x="31" y="515"/>
                  </a:lnTo>
                  <a:lnTo>
                    <a:pt x="31" y="519"/>
                  </a:lnTo>
                  <a:lnTo>
                    <a:pt x="31" y="523"/>
                  </a:lnTo>
                  <a:lnTo>
                    <a:pt x="31" y="506"/>
                  </a:lnTo>
                  <a:lnTo>
                    <a:pt x="31" y="516"/>
                  </a:lnTo>
                  <a:lnTo>
                    <a:pt x="31" y="516"/>
                  </a:lnTo>
                  <a:lnTo>
                    <a:pt x="31" y="518"/>
                  </a:lnTo>
                  <a:lnTo>
                    <a:pt x="31" y="495"/>
                  </a:lnTo>
                  <a:lnTo>
                    <a:pt x="31" y="505"/>
                  </a:lnTo>
                  <a:lnTo>
                    <a:pt x="33" y="50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82" name="Freeform 55"/>
            <p:cNvSpPr>
              <a:spLocks/>
            </p:cNvSpPr>
            <p:nvPr/>
          </p:nvSpPr>
          <p:spPr bwMode="auto">
            <a:xfrm>
              <a:off x="5016501" y="4003676"/>
              <a:ext cx="49213" cy="487363"/>
            </a:xfrm>
            <a:custGeom>
              <a:avLst/>
              <a:gdLst>
                <a:gd name="T0" fmla="*/ 0 w 31"/>
                <a:gd name="T1" fmla="*/ 230 h 307"/>
                <a:gd name="T2" fmla="*/ 1 w 31"/>
                <a:gd name="T3" fmla="*/ 202 h 307"/>
                <a:gd name="T4" fmla="*/ 1 w 31"/>
                <a:gd name="T5" fmla="*/ 173 h 307"/>
                <a:gd name="T6" fmla="*/ 2 w 31"/>
                <a:gd name="T7" fmla="*/ 202 h 307"/>
                <a:gd name="T8" fmla="*/ 2 w 31"/>
                <a:gd name="T9" fmla="*/ 209 h 307"/>
                <a:gd name="T10" fmla="*/ 2 w 31"/>
                <a:gd name="T11" fmla="*/ 213 h 307"/>
                <a:gd name="T12" fmla="*/ 3 w 31"/>
                <a:gd name="T13" fmla="*/ 184 h 307"/>
                <a:gd name="T14" fmla="*/ 3 w 31"/>
                <a:gd name="T15" fmla="*/ 176 h 307"/>
                <a:gd name="T16" fmla="*/ 5 w 31"/>
                <a:gd name="T17" fmla="*/ 222 h 307"/>
                <a:gd name="T18" fmla="*/ 5 w 31"/>
                <a:gd name="T19" fmla="*/ 218 h 307"/>
                <a:gd name="T20" fmla="*/ 5 w 31"/>
                <a:gd name="T21" fmla="*/ 226 h 307"/>
                <a:gd name="T22" fmla="*/ 6 w 31"/>
                <a:gd name="T23" fmla="*/ 247 h 307"/>
                <a:gd name="T24" fmla="*/ 6 w 31"/>
                <a:gd name="T25" fmla="*/ 194 h 307"/>
                <a:gd name="T26" fmla="*/ 7 w 31"/>
                <a:gd name="T27" fmla="*/ 210 h 307"/>
                <a:gd name="T28" fmla="*/ 7 w 31"/>
                <a:gd name="T29" fmla="*/ 249 h 307"/>
                <a:gd name="T30" fmla="*/ 7 w 31"/>
                <a:gd name="T31" fmla="*/ 264 h 307"/>
                <a:gd name="T32" fmla="*/ 9 w 31"/>
                <a:gd name="T33" fmla="*/ 271 h 307"/>
                <a:gd name="T34" fmla="*/ 9 w 31"/>
                <a:gd name="T35" fmla="*/ 241 h 307"/>
                <a:gd name="T36" fmla="*/ 10 w 31"/>
                <a:gd name="T37" fmla="*/ 227 h 307"/>
                <a:gd name="T38" fmla="*/ 10 w 31"/>
                <a:gd name="T39" fmla="*/ 252 h 307"/>
                <a:gd name="T40" fmla="*/ 10 w 31"/>
                <a:gd name="T41" fmla="*/ 278 h 307"/>
                <a:gd name="T42" fmla="*/ 11 w 31"/>
                <a:gd name="T43" fmla="*/ 275 h 307"/>
                <a:gd name="T44" fmla="*/ 11 w 31"/>
                <a:gd name="T45" fmla="*/ 290 h 307"/>
                <a:gd name="T46" fmla="*/ 11 w 31"/>
                <a:gd name="T47" fmla="*/ 294 h 307"/>
                <a:gd name="T48" fmla="*/ 13 w 31"/>
                <a:gd name="T49" fmla="*/ 281 h 307"/>
                <a:gd name="T50" fmla="*/ 13 w 31"/>
                <a:gd name="T51" fmla="*/ 288 h 307"/>
                <a:gd name="T52" fmla="*/ 13 w 31"/>
                <a:gd name="T53" fmla="*/ 285 h 307"/>
                <a:gd name="T54" fmla="*/ 14 w 31"/>
                <a:gd name="T55" fmla="*/ 287 h 307"/>
                <a:gd name="T56" fmla="*/ 14 w 31"/>
                <a:gd name="T57" fmla="*/ 295 h 307"/>
                <a:gd name="T58" fmla="*/ 15 w 31"/>
                <a:gd name="T59" fmla="*/ 299 h 307"/>
                <a:gd name="T60" fmla="*/ 15 w 31"/>
                <a:gd name="T61" fmla="*/ 296 h 307"/>
                <a:gd name="T62" fmla="*/ 17 w 31"/>
                <a:gd name="T63" fmla="*/ 288 h 307"/>
                <a:gd name="T64" fmla="*/ 17 w 31"/>
                <a:gd name="T65" fmla="*/ 273 h 307"/>
                <a:gd name="T66" fmla="*/ 17 w 31"/>
                <a:gd name="T67" fmla="*/ 257 h 307"/>
                <a:gd name="T68" fmla="*/ 18 w 31"/>
                <a:gd name="T69" fmla="*/ 203 h 307"/>
                <a:gd name="T70" fmla="*/ 18 w 31"/>
                <a:gd name="T71" fmla="*/ 220 h 307"/>
                <a:gd name="T72" fmla="*/ 18 w 31"/>
                <a:gd name="T73" fmla="*/ 227 h 307"/>
                <a:gd name="T74" fmla="*/ 19 w 31"/>
                <a:gd name="T75" fmla="*/ 252 h 307"/>
                <a:gd name="T76" fmla="*/ 19 w 31"/>
                <a:gd name="T77" fmla="*/ 292 h 307"/>
                <a:gd name="T78" fmla="*/ 21 w 31"/>
                <a:gd name="T79" fmla="*/ 303 h 307"/>
                <a:gd name="T80" fmla="*/ 21 w 31"/>
                <a:gd name="T81" fmla="*/ 268 h 307"/>
                <a:gd name="T82" fmla="*/ 22 w 31"/>
                <a:gd name="T83" fmla="*/ 227 h 307"/>
                <a:gd name="T84" fmla="*/ 22 w 31"/>
                <a:gd name="T85" fmla="*/ 140 h 307"/>
                <a:gd name="T86" fmla="*/ 22 w 31"/>
                <a:gd name="T87" fmla="*/ 122 h 307"/>
                <a:gd name="T88" fmla="*/ 23 w 31"/>
                <a:gd name="T89" fmla="*/ 117 h 307"/>
                <a:gd name="T90" fmla="*/ 23 w 31"/>
                <a:gd name="T91" fmla="*/ 97 h 307"/>
                <a:gd name="T92" fmla="*/ 23 w 31"/>
                <a:gd name="T93" fmla="*/ 127 h 307"/>
                <a:gd name="T94" fmla="*/ 24 w 31"/>
                <a:gd name="T95" fmla="*/ 140 h 307"/>
                <a:gd name="T96" fmla="*/ 24 w 31"/>
                <a:gd name="T97" fmla="*/ 105 h 307"/>
                <a:gd name="T98" fmla="*/ 26 w 31"/>
                <a:gd name="T99" fmla="*/ 67 h 307"/>
                <a:gd name="T100" fmla="*/ 26 w 31"/>
                <a:gd name="T101" fmla="*/ 38 h 307"/>
                <a:gd name="T102" fmla="*/ 26 w 31"/>
                <a:gd name="T103" fmla="*/ 19 h 307"/>
                <a:gd name="T104" fmla="*/ 27 w 31"/>
                <a:gd name="T105" fmla="*/ 34 h 307"/>
                <a:gd name="T106" fmla="*/ 27 w 31"/>
                <a:gd name="T107" fmla="*/ 40 h 307"/>
                <a:gd name="T108" fmla="*/ 28 w 31"/>
                <a:gd name="T109" fmla="*/ 0 h 307"/>
                <a:gd name="T110" fmla="*/ 28 w 31"/>
                <a:gd name="T111" fmla="*/ 88 h 307"/>
                <a:gd name="T112" fmla="*/ 30 w 31"/>
                <a:gd name="T113" fmla="*/ 93 h 307"/>
                <a:gd name="T114" fmla="*/ 30 w 31"/>
                <a:gd name="T115" fmla="*/ 51 h 307"/>
                <a:gd name="T116" fmla="*/ 30 w 31"/>
                <a:gd name="T117" fmla="*/ 40 h 307"/>
                <a:gd name="T118" fmla="*/ 31 w 31"/>
                <a:gd name="T119" fmla="*/ 1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307">
                  <a:moveTo>
                    <a:pt x="0" y="169"/>
                  </a:moveTo>
                  <a:lnTo>
                    <a:pt x="0" y="194"/>
                  </a:lnTo>
                  <a:lnTo>
                    <a:pt x="0" y="198"/>
                  </a:lnTo>
                  <a:lnTo>
                    <a:pt x="0" y="195"/>
                  </a:lnTo>
                  <a:lnTo>
                    <a:pt x="0" y="230"/>
                  </a:lnTo>
                  <a:lnTo>
                    <a:pt x="1" y="227"/>
                  </a:lnTo>
                  <a:lnTo>
                    <a:pt x="1" y="232"/>
                  </a:lnTo>
                  <a:lnTo>
                    <a:pt x="1" y="198"/>
                  </a:lnTo>
                  <a:lnTo>
                    <a:pt x="1" y="203"/>
                  </a:lnTo>
                  <a:lnTo>
                    <a:pt x="1" y="202"/>
                  </a:lnTo>
                  <a:lnTo>
                    <a:pt x="1" y="206"/>
                  </a:lnTo>
                  <a:lnTo>
                    <a:pt x="1" y="190"/>
                  </a:lnTo>
                  <a:lnTo>
                    <a:pt x="1" y="192"/>
                  </a:lnTo>
                  <a:lnTo>
                    <a:pt x="1" y="172"/>
                  </a:lnTo>
                  <a:lnTo>
                    <a:pt x="1" y="173"/>
                  </a:lnTo>
                  <a:lnTo>
                    <a:pt x="1" y="175"/>
                  </a:lnTo>
                  <a:lnTo>
                    <a:pt x="1" y="160"/>
                  </a:lnTo>
                  <a:lnTo>
                    <a:pt x="1" y="182"/>
                  </a:lnTo>
                  <a:lnTo>
                    <a:pt x="2" y="184"/>
                  </a:lnTo>
                  <a:lnTo>
                    <a:pt x="2" y="202"/>
                  </a:lnTo>
                  <a:lnTo>
                    <a:pt x="2" y="194"/>
                  </a:lnTo>
                  <a:lnTo>
                    <a:pt x="2" y="186"/>
                  </a:lnTo>
                  <a:lnTo>
                    <a:pt x="2" y="181"/>
                  </a:lnTo>
                  <a:lnTo>
                    <a:pt x="2" y="206"/>
                  </a:lnTo>
                  <a:lnTo>
                    <a:pt x="2" y="209"/>
                  </a:lnTo>
                  <a:lnTo>
                    <a:pt x="2" y="215"/>
                  </a:lnTo>
                  <a:lnTo>
                    <a:pt x="2" y="197"/>
                  </a:lnTo>
                  <a:lnTo>
                    <a:pt x="2" y="211"/>
                  </a:lnTo>
                  <a:lnTo>
                    <a:pt x="2" y="210"/>
                  </a:lnTo>
                  <a:lnTo>
                    <a:pt x="2" y="213"/>
                  </a:lnTo>
                  <a:lnTo>
                    <a:pt x="2" y="189"/>
                  </a:lnTo>
                  <a:lnTo>
                    <a:pt x="2" y="197"/>
                  </a:lnTo>
                  <a:lnTo>
                    <a:pt x="3" y="199"/>
                  </a:lnTo>
                  <a:lnTo>
                    <a:pt x="3" y="178"/>
                  </a:lnTo>
                  <a:lnTo>
                    <a:pt x="3" y="184"/>
                  </a:lnTo>
                  <a:lnTo>
                    <a:pt x="3" y="160"/>
                  </a:lnTo>
                  <a:lnTo>
                    <a:pt x="3" y="177"/>
                  </a:lnTo>
                  <a:lnTo>
                    <a:pt x="3" y="177"/>
                  </a:lnTo>
                  <a:lnTo>
                    <a:pt x="3" y="188"/>
                  </a:lnTo>
                  <a:lnTo>
                    <a:pt x="3" y="176"/>
                  </a:lnTo>
                  <a:lnTo>
                    <a:pt x="3" y="186"/>
                  </a:lnTo>
                  <a:lnTo>
                    <a:pt x="5" y="192"/>
                  </a:lnTo>
                  <a:lnTo>
                    <a:pt x="5" y="223"/>
                  </a:lnTo>
                  <a:lnTo>
                    <a:pt x="5" y="189"/>
                  </a:lnTo>
                  <a:lnTo>
                    <a:pt x="5" y="222"/>
                  </a:lnTo>
                  <a:lnTo>
                    <a:pt x="5" y="219"/>
                  </a:lnTo>
                  <a:lnTo>
                    <a:pt x="5" y="220"/>
                  </a:lnTo>
                  <a:lnTo>
                    <a:pt x="5" y="206"/>
                  </a:lnTo>
                  <a:lnTo>
                    <a:pt x="5" y="220"/>
                  </a:lnTo>
                  <a:lnTo>
                    <a:pt x="5" y="218"/>
                  </a:lnTo>
                  <a:lnTo>
                    <a:pt x="5" y="219"/>
                  </a:lnTo>
                  <a:lnTo>
                    <a:pt x="5" y="193"/>
                  </a:lnTo>
                  <a:lnTo>
                    <a:pt x="5" y="209"/>
                  </a:lnTo>
                  <a:lnTo>
                    <a:pt x="5" y="209"/>
                  </a:lnTo>
                  <a:lnTo>
                    <a:pt x="5" y="226"/>
                  </a:lnTo>
                  <a:lnTo>
                    <a:pt x="5" y="215"/>
                  </a:lnTo>
                  <a:lnTo>
                    <a:pt x="6" y="209"/>
                  </a:lnTo>
                  <a:lnTo>
                    <a:pt x="6" y="250"/>
                  </a:lnTo>
                  <a:lnTo>
                    <a:pt x="6" y="247"/>
                  </a:lnTo>
                  <a:lnTo>
                    <a:pt x="6" y="247"/>
                  </a:lnTo>
                  <a:lnTo>
                    <a:pt x="6" y="206"/>
                  </a:lnTo>
                  <a:lnTo>
                    <a:pt x="6" y="207"/>
                  </a:lnTo>
                  <a:lnTo>
                    <a:pt x="6" y="207"/>
                  </a:lnTo>
                  <a:lnTo>
                    <a:pt x="6" y="218"/>
                  </a:lnTo>
                  <a:lnTo>
                    <a:pt x="6" y="194"/>
                  </a:lnTo>
                  <a:lnTo>
                    <a:pt x="6" y="199"/>
                  </a:lnTo>
                  <a:lnTo>
                    <a:pt x="6" y="203"/>
                  </a:lnTo>
                  <a:lnTo>
                    <a:pt x="6" y="201"/>
                  </a:lnTo>
                  <a:lnTo>
                    <a:pt x="6" y="209"/>
                  </a:lnTo>
                  <a:lnTo>
                    <a:pt x="7" y="210"/>
                  </a:lnTo>
                  <a:lnTo>
                    <a:pt x="7" y="230"/>
                  </a:lnTo>
                  <a:lnTo>
                    <a:pt x="7" y="201"/>
                  </a:lnTo>
                  <a:lnTo>
                    <a:pt x="7" y="226"/>
                  </a:lnTo>
                  <a:lnTo>
                    <a:pt x="7" y="232"/>
                  </a:lnTo>
                  <a:lnTo>
                    <a:pt x="7" y="249"/>
                  </a:lnTo>
                  <a:lnTo>
                    <a:pt x="7" y="227"/>
                  </a:lnTo>
                  <a:lnTo>
                    <a:pt x="7" y="249"/>
                  </a:lnTo>
                  <a:lnTo>
                    <a:pt x="7" y="252"/>
                  </a:lnTo>
                  <a:lnTo>
                    <a:pt x="7" y="266"/>
                  </a:lnTo>
                  <a:lnTo>
                    <a:pt x="7" y="264"/>
                  </a:lnTo>
                  <a:lnTo>
                    <a:pt x="9" y="266"/>
                  </a:lnTo>
                  <a:lnTo>
                    <a:pt x="9" y="269"/>
                  </a:lnTo>
                  <a:lnTo>
                    <a:pt x="9" y="250"/>
                  </a:lnTo>
                  <a:lnTo>
                    <a:pt x="9" y="268"/>
                  </a:lnTo>
                  <a:lnTo>
                    <a:pt x="9" y="271"/>
                  </a:lnTo>
                  <a:lnTo>
                    <a:pt x="9" y="252"/>
                  </a:lnTo>
                  <a:lnTo>
                    <a:pt x="9" y="264"/>
                  </a:lnTo>
                  <a:lnTo>
                    <a:pt x="9" y="269"/>
                  </a:lnTo>
                  <a:lnTo>
                    <a:pt x="9" y="271"/>
                  </a:lnTo>
                  <a:lnTo>
                    <a:pt x="9" y="241"/>
                  </a:lnTo>
                  <a:lnTo>
                    <a:pt x="9" y="248"/>
                  </a:lnTo>
                  <a:lnTo>
                    <a:pt x="9" y="247"/>
                  </a:lnTo>
                  <a:lnTo>
                    <a:pt x="9" y="226"/>
                  </a:lnTo>
                  <a:lnTo>
                    <a:pt x="9" y="226"/>
                  </a:lnTo>
                  <a:lnTo>
                    <a:pt x="10" y="227"/>
                  </a:lnTo>
                  <a:lnTo>
                    <a:pt x="10" y="220"/>
                  </a:lnTo>
                  <a:lnTo>
                    <a:pt x="10" y="257"/>
                  </a:lnTo>
                  <a:lnTo>
                    <a:pt x="10" y="254"/>
                  </a:lnTo>
                  <a:lnTo>
                    <a:pt x="10" y="268"/>
                  </a:lnTo>
                  <a:lnTo>
                    <a:pt x="10" y="252"/>
                  </a:lnTo>
                  <a:lnTo>
                    <a:pt x="10" y="258"/>
                  </a:lnTo>
                  <a:lnTo>
                    <a:pt x="10" y="261"/>
                  </a:lnTo>
                  <a:lnTo>
                    <a:pt x="10" y="282"/>
                  </a:lnTo>
                  <a:lnTo>
                    <a:pt x="10" y="258"/>
                  </a:lnTo>
                  <a:lnTo>
                    <a:pt x="10" y="278"/>
                  </a:lnTo>
                  <a:lnTo>
                    <a:pt x="10" y="281"/>
                  </a:lnTo>
                  <a:lnTo>
                    <a:pt x="10" y="285"/>
                  </a:lnTo>
                  <a:lnTo>
                    <a:pt x="10" y="270"/>
                  </a:lnTo>
                  <a:lnTo>
                    <a:pt x="10" y="277"/>
                  </a:lnTo>
                  <a:lnTo>
                    <a:pt x="11" y="275"/>
                  </a:lnTo>
                  <a:lnTo>
                    <a:pt x="11" y="275"/>
                  </a:lnTo>
                  <a:lnTo>
                    <a:pt x="11" y="249"/>
                  </a:lnTo>
                  <a:lnTo>
                    <a:pt x="11" y="264"/>
                  </a:lnTo>
                  <a:lnTo>
                    <a:pt x="11" y="264"/>
                  </a:lnTo>
                  <a:lnTo>
                    <a:pt x="11" y="290"/>
                  </a:lnTo>
                  <a:lnTo>
                    <a:pt x="11" y="287"/>
                  </a:lnTo>
                  <a:lnTo>
                    <a:pt x="11" y="279"/>
                  </a:lnTo>
                  <a:lnTo>
                    <a:pt x="11" y="295"/>
                  </a:lnTo>
                  <a:lnTo>
                    <a:pt x="11" y="271"/>
                  </a:lnTo>
                  <a:lnTo>
                    <a:pt x="11" y="294"/>
                  </a:lnTo>
                  <a:lnTo>
                    <a:pt x="13" y="291"/>
                  </a:lnTo>
                  <a:lnTo>
                    <a:pt x="13" y="292"/>
                  </a:lnTo>
                  <a:lnTo>
                    <a:pt x="13" y="271"/>
                  </a:lnTo>
                  <a:lnTo>
                    <a:pt x="13" y="281"/>
                  </a:lnTo>
                  <a:lnTo>
                    <a:pt x="13" y="281"/>
                  </a:lnTo>
                  <a:lnTo>
                    <a:pt x="13" y="283"/>
                  </a:lnTo>
                  <a:lnTo>
                    <a:pt x="13" y="252"/>
                  </a:lnTo>
                  <a:lnTo>
                    <a:pt x="13" y="254"/>
                  </a:lnTo>
                  <a:lnTo>
                    <a:pt x="13" y="256"/>
                  </a:lnTo>
                  <a:lnTo>
                    <a:pt x="13" y="288"/>
                  </a:lnTo>
                  <a:lnTo>
                    <a:pt x="13" y="286"/>
                  </a:lnTo>
                  <a:lnTo>
                    <a:pt x="13" y="281"/>
                  </a:lnTo>
                  <a:lnTo>
                    <a:pt x="13" y="287"/>
                  </a:lnTo>
                  <a:lnTo>
                    <a:pt x="13" y="269"/>
                  </a:lnTo>
                  <a:lnTo>
                    <a:pt x="13" y="285"/>
                  </a:lnTo>
                  <a:lnTo>
                    <a:pt x="14" y="283"/>
                  </a:lnTo>
                  <a:lnTo>
                    <a:pt x="14" y="296"/>
                  </a:lnTo>
                  <a:lnTo>
                    <a:pt x="14" y="275"/>
                  </a:lnTo>
                  <a:lnTo>
                    <a:pt x="14" y="283"/>
                  </a:lnTo>
                  <a:lnTo>
                    <a:pt x="14" y="287"/>
                  </a:lnTo>
                  <a:lnTo>
                    <a:pt x="14" y="281"/>
                  </a:lnTo>
                  <a:lnTo>
                    <a:pt x="14" y="292"/>
                  </a:lnTo>
                  <a:lnTo>
                    <a:pt x="14" y="288"/>
                  </a:lnTo>
                  <a:lnTo>
                    <a:pt x="14" y="278"/>
                  </a:lnTo>
                  <a:lnTo>
                    <a:pt x="14" y="295"/>
                  </a:lnTo>
                  <a:lnTo>
                    <a:pt x="14" y="290"/>
                  </a:lnTo>
                  <a:lnTo>
                    <a:pt x="14" y="302"/>
                  </a:lnTo>
                  <a:lnTo>
                    <a:pt x="14" y="279"/>
                  </a:lnTo>
                  <a:lnTo>
                    <a:pt x="14" y="298"/>
                  </a:lnTo>
                  <a:lnTo>
                    <a:pt x="15" y="299"/>
                  </a:lnTo>
                  <a:lnTo>
                    <a:pt x="15" y="307"/>
                  </a:lnTo>
                  <a:lnTo>
                    <a:pt x="15" y="291"/>
                  </a:lnTo>
                  <a:lnTo>
                    <a:pt x="15" y="291"/>
                  </a:lnTo>
                  <a:lnTo>
                    <a:pt x="15" y="290"/>
                  </a:lnTo>
                  <a:lnTo>
                    <a:pt x="15" y="296"/>
                  </a:lnTo>
                  <a:lnTo>
                    <a:pt x="15" y="294"/>
                  </a:lnTo>
                  <a:lnTo>
                    <a:pt x="15" y="296"/>
                  </a:lnTo>
                  <a:lnTo>
                    <a:pt x="15" y="275"/>
                  </a:lnTo>
                  <a:lnTo>
                    <a:pt x="15" y="288"/>
                  </a:lnTo>
                  <a:lnTo>
                    <a:pt x="17" y="288"/>
                  </a:lnTo>
                  <a:lnTo>
                    <a:pt x="17" y="292"/>
                  </a:lnTo>
                  <a:lnTo>
                    <a:pt x="17" y="264"/>
                  </a:lnTo>
                  <a:lnTo>
                    <a:pt x="17" y="271"/>
                  </a:lnTo>
                  <a:lnTo>
                    <a:pt x="17" y="270"/>
                  </a:lnTo>
                  <a:lnTo>
                    <a:pt x="17" y="273"/>
                  </a:lnTo>
                  <a:lnTo>
                    <a:pt x="17" y="257"/>
                  </a:lnTo>
                  <a:lnTo>
                    <a:pt x="17" y="260"/>
                  </a:lnTo>
                  <a:lnTo>
                    <a:pt x="17" y="264"/>
                  </a:lnTo>
                  <a:lnTo>
                    <a:pt x="17" y="248"/>
                  </a:lnTo>
                  <a:lnTo>
                    <a:pt x="17" y="257"/>
                  </a:lnTo>
                  <a:lnTo>
                    <a:pt x="17" y="258"/>
                  </a:lnTo>
                  <a:lnTo>
                    <a:pt x="17" y="206"/>
                  </a:lnTo>
                  <a:lnTo>
                    <a:pt x="18" y="209"/>
                  </a:lnTo>
                  <a:lnTo>
                    <a:pt x="18" y="214"/>
                  </a:lnTo>
                  <a:lnTo>
                    <a:pt x="18" y="203"/>
                  </a:lnTo>
                  <a:lnTo>
                    <a:pt x="18" y="210"/>
                  </a:lnTo>
                  <a:lnTo>
                    <a:pt x="18" y="210"/>
                  </a:lnTo>
                  <a:lnTo>
                    <a:pt x="18" y="197"/>
                  </a:lnTo>
                  <a:lnTo>
                    <a:pt x="18" y="220"/>
                  </a:lnTo>
                  <a:lnTo>
                    <a:pt x="18" y="220"/>
                  </a:lnTo>
                  <a:lnTo>
                    <a:pt x="18" y="223"/>
                  </a:lnTo>
                  <a:lnTo>
                    <a:pt x="18" y="198"/>
                  </a:lnTo>
                  <a:lnTo>
                    <a:pt x="18" y="213"/>
                  </a:lnTo>
                  <a:lnTo>
                    <a:pt x="18" y="215"/>
                  </a:lnTo>
                  <a:lnTo>
                    <a:pt x="18" y="227"/>
                  </a:lnTo>
                  <a:lnTo>
                    <a:pt x="18" y="207"/>
                  </a:lnTo>
                  <a:lnTo>
                    <a:pt x="19" y="214"/>
                  </a:lnTo>
                  <a:lnTo>
                    <a:pt x="19" y="248"/>
                  </a:lnTo>
                  <a:lnTo>
                    <a:pt x="19" y="247"/>
                  </a:lnTo>
                  <a:lnTo>
                    <a:pt x="19" y="252"/>
                  </a:lnTo>
                  <a:lnTo>
                    <a:pt x="19" y="241"/>
                  </a:lnTo>
                  <a:lnTo>
                    <a:pt x="19" y="268"/>
                  </a:lnTo>
                  <a:lnTo>
                    <a:pt x="19" y="269"/>
                  </a:lnTo>
                  <a:lnTo>
                    <a:pt x="19" y="292"/>
                  </a:lnTo>
                  <a:lnTo>
                    <a:pt x="19" y="292"/>
                  </a:lnTo>
                  <a:lnTo>
                    <a:pt x="21" y="295"/>
                  </a:lnTo>
                  <a:lnTo>
                    <a:pt x="21" y="307"/>
                  </a:lnTo>
                  <a:lnTo>
                    <a:pt x="21" y="292"/>
                  </a:lnTo>
                  <a:lnTo>
                    <a:pt x="21" y="304"/>
                  </a:lnTo>
                  <a:lnTo>
                    <a:pt x="21" y="303"/>
                  </a:lnTo>
                  <a:lnTo>
                    <a:pt x="21" y="286"/>
                  </a:lnTo>
                  <a:lnTo>
                    <a:pt x="21" y="290"/>
                  </a:lnTo>
                  <a:lnTo>
                    <a:pt x="21" y="292"/>
                  </a:lnTo>
                  <a:lnTo>
                    <a:pt x="21" y="258"/>
                  </a:lnTo>
                  <a:lnTo>
                    <a:pt x="21" y="268"/>
                  </a:lnTo>
                  <a:lnTo>
                    <a:pt x="21" y="265"/>
                  </a:lnTo>
                  <a:lnTo>
                    <a:pt x="21" y="266"/>
                  </a:lnTo>
                  <a:lnTo>
                    <a:pt x="21" y="237"/>
                  </a:lnTo>
                  <a:lnTo>
                    <a:pt x="21" y="237"/>
                  </a:lnTo>
                  <a:lnTo>
                    <a:pt x="22" y="227"/>
                  </a:lnTo>
                  <a:lnTo>
                    <a:pt x="22" y="197"/>
                  </a:lnTo>
                  <a:lnTo>
                    <a:pt x="22" y="197"/>
                  </a:lnTo>
                  <a:lnTo>
                    <a:pt x="22" y="193"/>
                  </a:lnTo>
                  <a:lnTo>
                    <a:pt x="22" y="194"/>
                  </a:lnTo>
                  <a:lnTo>
                    <a:pt x="22" y="140"/>
                  </a:lnTo>
                  <a:lnTo>
                    <a:pt x="22" y="142"/>
                  </a:lnTo>
                  <a:lnTo>
                    <a:pt x="22" y="140"/>
                  </a:lnTo>
                  <a:lnTo>
                    <a:pt x="22" y="144"/>
                  </a:lnTo>
                  <a:lnTo>
                    <a:pt x="22" y="120"/>
                  </a:lnTo>
                  <a:lnTo>
                    <a:pt x="22" y="122"/>
                  </a:lnTo>
                  <a:lnTo>
                    <a:pt x="22" y="122"/>
                  </a:lnTo>
                  <a:lnTo>
                    <a:pt x="22" y="126"/>
                  </a:lnTo>
                  <a:lnTo>
                    <a:pt x="22" y="116"/>
                  </a:lnTo>
                  <a:lnTo>
                    <a:pt x="22" y="117"/>
                  </a:lnTo>
                  <a:lnTo>
                    <a:pt x="23" y="117"/>
                  </a:lnTo>
                  <a:lnTo>
                    <a:pt x="23" y="117"/>
                  </a:lnTo>
                  <a:lnTo>
                    <a:pt x="23" y="100"/>
                  </a:lnTo>
                  <a:lnTo>
                    <a:pt x="23" y="100"/>
                  </a:lnTo>
                  <a:lnTo>
                    <a:pt x="23" y="103"/>
                  </a:lnTo>
                  <a:lnTo>
                    <a:pt x="23" y="97"/>
                  </a:lnTo>
                  <a:lnTo>
                    <a:pt x="23" y="113"/>
                  </a:lnTo>
                  <a:lnTo>
                    <a:pt x="23" y="108"/>
                  </a:lnTo>
                  <a:lnTo>
                    <a:pt x="23" y="130"/>
                  </a:lnTo>
                  <a:lnTo>
                    <a:pt x="23" y="126"/>
                  </a:lnTo>
                  <a:lnTo>
                    <a:pt x="23" y="127"/>
                  </a:lnTo>
                  <a:lnTo>
                    <a:pt x="23" y="114"/>
                  </a:lnTo>
                  <a:lnTo>
                    <a:pt x="23" y="151"/>
                  </a:lnTo>
                  <a:lnTo>
                    <a:pt x="24" y="151"/>
                  </a:lnTo>
                  <a:lnTo>
                    <a:pt x="24" y="158"/>
                  </a:lnTo>
                  <a:lnTo>
                    <a:pt x="24" y="140"/>
                  </a:lnTo>
                  <a:lnTo>
                    <a:pt x="24" y="144"/>
                  </a:lnTo>
                  <a:lnTo>
                    <a:pt x="24" y="143"/>
                  </a:lnTo>
                  <a:lnTo>
                    <a:pt x="24" y="146"/>
                  </a:lnTo>
                  <a:lnTo>
                    <a:pt x="24" y="108"/>
                  </a:lnTo>
                  <a:lnTo>
                    <a:pt x="24" y="105"/>
                  </a:lnTo>
                  <a:lnTo>
                    <a:pt x="24" y="114"/>
                  </a:lnTo>
                  <a:lnTo>
                    <a:pt x="24" y="108"/>
                  </a:lnTo>
                  <a:lnTo>
                    <a:pt x="26" y="103"/>
                  </a:lnTo>
                  <a:lnTo>
                    <a:pt x="26" y="68"/>
                  </a:lnTo>
                  <a:lnTo>
                    <a:pt x="26" y="67"/>
                  </a:lnTo>
                  <a:lnTo>
                    <a:pt x="26" y="37"/>
                  </a:lnTo>
                  <a:lnTo>
                    <a:pt x="26" y="41"/>
                  </a:lnTo>
                  <a:lnTo>
                    <a:pt x="26" y="45"/>
                  </a:lnTo>
                  <a:lnTo>
                    <a:pt x="26" y="54"/>
                  </a:lnTo>
                  <a:lnTo>
                    <a:pt x="26" y="38"/>
                  </a:lnTo>
                  <a:lnTo>
                    <a:pt x="26" y="42"/>
                  </a:lnTo>
                  <a:lnTo>
                    <a:pt x="26" y="40"/>
                  </a:lnTo>
                  <a:lnTo>
                    <a:pt x="26" y="40"/>
                  </a:lnTo>
                  <a:lnTo>
                    <a:pt x="26" y="13"/>
                  </a:lnTo>
                  <a:lnTo>
                    <a:pt x="26" y="19"/>
                  </a:lnTo>
                  <a:lnTo>
                    <a:pt x="27" y="19"/>
                  </a:lnTo>
                  <a:lnTo>
                    <a:pt x="27" y="34"/>
                  </a:lnTo>
                  <a:lnTo>
                    <a:pt x="27" y="13"/>
                  </a:lnTo>
                  <a:lnTo>
                    <a:pt x="27" y="33"/>
                  </a:lnTo>
                  <a:lnTo>
                    <a:pt x="27" y="34"/>
                  </a:lnTo>
                  <a:lnTo>
                    <a:pt x="27" y="53"/>
                  </a:lnTo>
                  <a:lnTo>
                    <a:pt x="27" y="49"/>
                  </a:lnTo>
                  <a:lnTo>
                    <a:pt x="27" y="45"/>
                  </a:lnTo>
                  <a:lnTo>
                    <a:pt x="27" y="30"/>
                  </a:lnTo>
                  <a:lnTo>
                    <a:pt x="27" y="40"/>
                  </a:lnTo>
                  <a:lnTo>
                    <a:pt x="27" y="40"/>
                  </a:lnTo>
                  <a:lnTo>
                    <a:pt x="27" y="11"/>
                  </a:lnTo>
                  <a:lnTo>
                    <a:pt x="28" y="13"/>
                  </a:lnTo>
                  <a:lnTo>
                    <a:pt x="28" y="16"/>
                  </a:lnTo>
                  <a:lnTo>
                    <a:pt x="28" y="0"/>
                  </a:lnTo>
                  <a:lnTo>
                    <a:pt x="28" y="4"/>
                  </a:lnTo>
                  <a:lnTo>
                    <a:pt x="28" y="6"/>
                  </a:lnTo>
                  <a:lnTo>
                    <a:pt x="28" y="45"/>
                  </a:lnTo>
                  <a:lnTo>
                    <a:pt x="28" y="45"/>
                  </a:lnTo>
                  <a:lnTo>
                    <a:pt x="28" y="88"/>
                  </a:lnTo>
                  <a:lnTo>
                    <a:pt x="28" y="85"/>
                  </a:lnTo>
                  <a:lnTo>
                    <a:pt x="30" y="85"/>
                  </a:lnTo>
                  <a:lnTo>
                    <a:pt x="30" y="83"/>
                  </a:lnTo>
                  <a:lnTo>
                    <a:pt x="30" y="92"/>
                  </a:lnTo>
                  <a:lnTo>
                    <a:pt x="30" y="93"/>
                  </a:lnTo>
                  <a:lnTo>
                    <a:pt x="30" y="95"/>
                  </a:lnTo>
                  <a:lnTo>
                    <a:pt x="30" y="67"/>
                  </a:lnTo>
                  <a:lnTo>
                    <a:pt x="30" y="68"/>
                  </a:lnTo>
                  <a:lnTo>
                    <a:pt x="30" y="70"/>
                  </a:lnTo>
                  <a:lnTo>
                    <a:pt x="30" y="51"/>
                  </a:lnTo>
                  <a:lnTo>
                    <a:pt x="30" y="59"/>
                  </a:lnTo>
                  <a:lnTo>
                    <a:pt x="30" y="59"/>
                  </a:lnTo>
                  <a:lnTo>
                    <a:pt x="30" y="63"/>
                  </a:lnTo>
                  <a:lnTo>
                    <a:pt x="30" y="37"/>
                  </a:lnTo>
                  <a:lnTo>
                    <a:pt x="30" y="40"/>
                  </a:lnTo>
                  <a:lnTo>
                    <a:pt x="31" y="34"/>
                  </a:lnTo>
                  <a:lnTo>
                    <a:pt x="31" y="45"/>
                  </a:lnTo>
                  <a:lnTo>
                    <a:pt x="31" y="24"/>
                  </a:lnTo>
                  <a:lnTo>
                    <a:pt x="31" y="25"/>
                  </a:lnTo>
                  <a:lnTo>
                    <a:pt x="31" y="1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83" name="Freeform 56"/>
            <p:cNvSpPr>
              <a:spLocks/>
            </p:cNvSpPr>
            <p:nvPr/>
          </p:nvSpPr>
          <p:spPr bwMode="auto">
            <a:xfrm>
              <a:off x="4964113" y="3735388"/>
              <a:ext cx="52388" cy="660400"/>
            </a:xfrm>
            <a:custGeom>
              <a:avLst/>
              <a:gdLst>
                <a:gd name="T0" fmla="*/ 0 w 33"/>
                <a:gd name="T1" fmla="*/ 332 h 416"/>
                <a:gd name="T2" fmla="*/ 1 w 33"/>
                <a:gd name="T3" fmla="*/ 332 h 416"/>
                <a:gd name="T4" fmla="*/ 1 w 33"/>
                <a:gd name="T5" fmla="*/ 395 h 416"/>
                <a:gd name="T6" fmla="*/ 1 w 33"/>
                <a:gd name="T7" fmla="*/ 412 h 416"/>
                <a:gd name="T8" fmla="*/ 2 w 33"/>
                <a:gd name="T9" fmla="*/ 395 h 416"/>
                <a:gd name="T10" fmla="*/ 2 w 33"/>
                <a:gd name="T11" fmla="*/ 409 h 416"/>
                <a:gd name="T12" fmla="*/ 4 w 33"/>
                <a:gd name="T13" fmla="*/ 404 h 416"/>
                <a:gd name="T14" fmla="*/ 4 w 33"/>
                <a:gd name="T15" fmla="*/ 406 h 416"/>
                <a:gd name="T16" fmla="*/ 5 w 33"/>
                <a:gd name="T17" fmla="*/ 412 h 416"/>
                <a:gd name="T18" fmla="*/ 5 w 33"/>
                <a:gd name="T19" fmla="*/ 402 h 416"/>
                <a:gd name="T20" fmla="*/ 5 w 33"/>
                <a:gd name="T21" fmla="*/ 383 h 416"/>
                <a:gd name="T22" fmla="*/ 6 w 33"/>
                <a:gd name="T23" fmla="*/ 349 h 416"/>
                <a:gd name="T24" fmla="*/ 6 w 33"/>
                <a:gd name="T25" fmla="*/ 226 h 416"/>
                <a:gd name="T26" fmla="*/ 8 w 33"/>
                <a:gd name="T27" fmla="*/ 211 h 416"/>
                <a:gd name="T28" fmla="*/ 8 w 33"/>
                <a:gd name="T29" fmla="*/ 108 h 416"/>
                <a:gd name="T30" fmla="*/ 9 w 33"/>
                <a:gd name="T31" fmla="*/ 112 h 416"/>
                <a:gd name="T32" fmla="*/ 9 w 33"/>
                <a:gd name="T33" fmla="*/ 179 h 416"/>
                <a:gd name="T34" fmla="*/ 10 w 33"/>
                <a:gd name="T35" fmla="*/ 156 h 416"/>
                <a:gd name="T36" fmla="*/ 10 w 33"/>
                <a:gd name="T37" fmla="*/ 96 h 416"/>
                <a:gd name="T38" fmla="*/ 10 w 33"/>
                <a:gd name="T39" fmla="*/ 89 h 416"/>
                <a:gd name="T40" fmla="*/ 12 w 33"/>
                <a:gd name="T41" fmla="*/ 108 h 416"/>
                <a:gd name="T42" fmla="*/ 12 w 33"/>
                <a:gd name="T43" fmla="*/ 147 h 416"/>
                <a:gd name="T44" fmla="*/ 13 w 33"/>
                <a:gd name="T45" fmla="*/ 190 h 416"/>
                <a:gd name="T46" fmla="*/ 13 w 33"/>
                <a:gd name="T47" fmla="*/ 228 h 416"/>
                <a:gd name="T48" fmla="*/ 14 w 33"/>
                <a:gd name="T49" fmla="*/ 185 h 416"/>
                <a:gd name="T50" fmla="*/ 14 w 33"/>
                <a:gd name="T51" fmla="*/ 143 h 416"/>
                <a:gd name="T52" fmla="*/ 14 w 33"/>
                <a:gd name="T53" fmla="*/ 160 h 416"/>
                <a:gd name="T54" fmla="*/ 16 w 33"/>
                <a:gd name="T55" fmla="*/ 194 h 416"/>
                <a:gd name="T56" fmla="*/ 16 w 33"/>
                <a:gd name="T57" fmla="*/ 182 h 416"/>
                <a:gd name="T58" fmla="*/ 17 w 33"/>
                <a:gd name="T59" fmla="*/ 206 h 416"/>
                <a:gd name="T60" fmla="*/ 17 w 33"/>
                <a:gd name="T61" fmla="*/ 186 h 416"/>
                <a:gd name="T62" fmla="*/ 17 w 33"/>
                <a:gd name="T63" fmla="*/ 133 h 416"/>
                <a:gd name="T64" fmla="*/ 18 w 33"/>
                <a:gd name="T65" fmla="*/ 120 h 416"/>
                <a:gd name="T66" fmla="*/ 18 w 33"/>
                <a:gd name="T67" fmla="*/ 79 h 416"/>
                <a:gd name="T68" fmla="*/ 19 w 33"/>
                <a:gd name="T69" fmla="*/ 79 h 416"/>
                <a:gd name="T70" fmla="*/ 19 w 33"/>
                <a:gd name="T71" fmla="*/ 91 h 416"/>
                <a:gd name="T72" fmla="*/ 21 w 33"/>
                <a:gd name="T73" fmla="*/ 138 h 416"/>
                <a:gd name="T74" fmla="*/ 21 w 33"/>
                <a:gd name="T75" fmla="*/ 154 h 416"/>
                <a:gd name="T76" fmla="*/ 21 w 33"/>
                <a:gd name="T77" fmla="*/ 79 h 416"/>
                <a:gd name="T78" fmla="*/ 22 w 33"/>
                <a:gd name="T79" fmla="*/ 101 h 416"/>
                <a:gd name="T80" fmla="*/ 22 w 33"/>
                <a:gd name="T81" fmla="*/ 159 h 416"/>
                <a:gd name="T82" fmla="*/ 23 w 33"/>
                <a:gd name="T83" fmla="*/ 135 h 416"/>
                <a:gd name="T84" fmla="*/ 23 w 33"/>
                <a:gd name="T85" fmla="*/ 99 h 416"/>
                <a:gd name="T86" fmla="*/ 25 w 33"/>
                <a:gd name="T87" fmla="*/ 59 h 416"/>
                <a:gd name="T88" fmla="*/ 25 w 33"/>
                <a:gd name="T89" fmla="*/ 0 h 416"/>
                <a:gd name="T90" fmla="*/ 26 w 33"/>
                <a:gd name="T91" fmla="*/ 44 h 416"/>
                <a:gd name="T92" fmla="*/ 26 w 33"/>
                <a:gd name="T93" fmla="*/ 55 h 416"/>
                <a:gd name="T94" fmla="*/ 26 w 33"/>
                <a:gd name="T95" fmla="*/ 44 h 416"/>
                <a:gd name="T96" fmla="*/ 27 w 33"/>
                <a:gd name="T97" fmla="*/ 91 h 416"/>
                <a:gd name="T98" fmla="*/ 27 w 33"/>
                <a:gd name="T99" fmla="*/ 103 h 416"/>
                <a:gd name="T100" fmla="*/ 27 w 33"/>
                <a:gd name="T101" fmla="*/ 162 h 416"/>
                <a:gd name="T102" fmla="*/ 29 w 33"/>
                <a:gd name="T103" fmla="*/ 215 h 416"/>
                <a:gd name="T104" fmla="*/ 29 w 33"/>
                <a:gd name="T105" fmla="*/ 219 h 416"/>
                <a:gd name="T106" fmla="*/ 30 w 33"/>
                <a:gd name="T107" fmla="*/ 240 h 416"/>
                <a:gd name="T108" fmla="*/ 30 w 33"/>
                <a:gd name="T109" fmla="*/ 257 h 416"/>
                <a:gd name="T110" fmla="*/ 31 w 33"/>
                <a:gd name="T111" fmla="*/ 298 h 416"/>
                <a:gd name="T112" fmla="*/ 31 w 33"/>
                <a:gd name="T113" fmla="*/ 300 h 416"/>
                <a:gd name="T114" fmla="*/ 31 w 33"/>
                <a:gd name="T115" fmla="*/ 299 h 416"/>
                <a:gd name="T116" fmla="*/ 33 w 33"/>
                <a:gd name="T117" fmla="*/ 347 h 416"/>
                <a:gd name="T118" fmla="*/ 33 w 33"/>
                <a:gd name="T119" fmla="*/ 338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416">
                  <a:moveTo>
                    <a:pt x="0" y="327"/>
                  </a:moveTo>
                  <a:lnTo>
                    <a:pt x="0" y="345"/>
                  </a:lnTo>
                  <a:lnTo>
                    <a:pt x="0" y="346"/>
                  </a:lnTo>
                  <a:lnTo>
                    <a:pt x="0" y="354"/>
                  </a:lnTo>
                  <a:lnTo>
                    <a:pt x="0" y="332"/>
                  </a:lnTo>
                  <a:lnTo>
                    <a:pt x="0" y="351"/>
                  </a:lnTo>
                  <a:lnTo>
                    <a:pt x="1" y="349"/>
                  </a:lnTo>
                  <a:lnTo>
                    <a:pt x="1" y="353"/>
                  </a:lnTo>
                  <a:lnTo>
                    <a:pt x="1" y="323"/>
                  </a:lnTo>
                  <a:lnTo>
                    <a:pt x="1" y="332"/>
                  </a:lnTo>
                  <a:lnTo>
                    <a:pt x="1" y="332"/>
                  </a:lnTo>
                  <a:lnTo>
                    <a:pt x="1" y="366"/>
                  </a:lnTo>
                  <a:lnTo>
                    <a:pt x="1" y="359"/>
                  </a:lnTo>
                  <a:lnTo>
                    <a:pt x="1" y="361"/>
                  </a:lnTo>
                  <a:lnTo>
                    <a:pt x="1" y="395"/>
                  </a:lnTo>
                  <a:lnTo>
                    <a:pt x="1" y="393"/>
                  </a:lnTo>
                  <a:lnTo>
                    <a:pt x="1" y="392"/>
                  </a:lnTo>
                  <a:lnTo>
                    <a:pt x="1" y="413"/>
                  </a:lnTo>
                  <a:lnTo>
                    <a:pt x="1" y="389"/>
                  </a:lnTo>
                  <a:lnTo>
                    <a:pt x="1" y="412"/>
                  </a:lnTo>
                  <a:lnTo>
                    <a:pt x="2" y="410"/>
                  </a:lnTo>
                  <a:lnTo>
                    <a:pt x="2" y="416"/>
                  </a:lnTo>
                  <a:lnTo>
                    <a:pt x="2" y="387"/>
                  </a:lnTo>
                  <a:lnTo>
                    <a:pt x="2" y="392"/>
                  </a:lnTo>
                  <a:lnTo>
                    <a:pt x="2" y="395"/>
                  </a:lnTo>
                  <a:lnTo>
                    <a:pt x="2" y="401"/>
                  </a:lnTo>
                  <a:lnTo>
                    <a:pt x="2" y="395"/>
                  </a:lnTo>
                  <a:lnTo>
                    <a:pt x="2" y="396"/>
                  </a:lnTo>
                  <a:lnTo>
                    <a:pt x="2" y="385"/>
                  </a:lnTo>
                  <a:lnTo>
                    <a:pt x="2" y="409"/>
                  </a:lnTo>
                  <a:lnTo>
                    <a:pt x="2" y="408"/>
                  </a:lnTo>
                  <a:lnTo>
                    <a:pt x="2" y="412"/>
                  </a:lnTo>
                  <a:lnTo>
                    <a:pt x="2" y="396"/>
                  </a:lnTo>
                  <a:lnTo>
                    <a:pt x="2" y="406"/>
                  </a:lnTo>
                  <a:lnTo>
                    <a:pt x="4" y="404"/>
                  </a:lnTo>
                  <a:lnTo>
                    <a:pt x="4" y="374"/>
                  </a:lnTo>
                  <a:lnTo>
                    <a:pt x="4" y="375"/>
                  </a:lnTo>
                  <a:lnTo>
                    <a:pt x="4" y="408"/>
                  </a:lnTo>
                  <a:lnTo>
                    <a:pt x="4" y="406"/>
                  </a:lnTo>
                  <a:lnTo>
                    <a:pt x="4" y="406"/>
                  </a:lnTo>
                  <a:lnTo>
                    <a:pt x="4" y="410"/>
                  </a:lnTo>
                  <a:lnTo>
                    <a:pt x="4" y="392"/>
                  </a:lnTo>
                  <a:lnTo>
                    <a:pt x="4" y="401"/>
                  </a:lnTo>
                  <a:lnTo>
                    <a:pt x="5" y="404"/>
                  </a:lnTo>
                  <a:lnTo>
                    <a:pt x="5" y="412"/>
                  </a:lnTo>
                  <a:lnTo>
                    <a:pt x="5" y="399"/>
                  </a:lnTo>
                  <a:lnTo>
                    <a:pt x="5" y="401"/>
                  </a:lnTo>
                  <a:lnTo>
                    <a:pt x="5" y="401"/>
                  </a:lnTo>
                  <a:lnTo>
                    <a:pt x="5" y="413"/>
                  </a:lnTo>
                  <a:lnTo>
                    <a:pt x="5" y="402"/>
                  </a:lnTo>
                  <a:lnTo>
                    <a:pt x="5" y="401"/>
                  </a:lnTo>
                  <a:lnTo>
                    <a:pt x="5" y="376"/>
                  </a:lnTo>
                  <a:lnTo>
                    <a:pt x="5" y="382"/>
                  </a:lnTo>
                  <a:lnTo>
                    <a:pt x="5" y="380"/>
                  </a:lnTo>
                  <a:lnTo>
                    <a:pt x="5" y="383"/>
                  </a:lnTo>
                  <a:lnTo>
                    <a:pt x="5" y="355"/>
                  </a:lnTo>
                  <a:lnTo>
                    <a:pt x="6" y="354"/>
                  </a:lnTo>
                  <a:lnTo>
                    <a:pt x="6" y="358"/>
                  </a:lnTo>
                  <a:lnTo>
                    <a:pt x="6" y="345"/>
                  </a:lnTo>
                  <a:lnTo>
                    <a:pt x="6" y="349"/>
                  </a:lnTo>
                  <a:lnTo>
                    <a:pt x="6" y="346"/>
                  </a:lnTo>
                  <a:lnTo>
                    <a:pt x="6" y="346"/>
                  </a:lnTo>
                  <a:lnTo>
                    <a:pt x="6" y="281"/>
                  </a:lnTo>
                  <a:lnTo>
                    <a:pt x="6" y="279"/>
                  </a:lnTo>
                  <a:lnTo>
                    <a:pt x="6" y="226"/>
                  </a:lnTo>
                  <a:lnTo>
                    <a:pt x="6" y="230"/>
                  </a:lnTo>
                  <a:lnTo>
                    <a:pt x="6" y="226"/>
                  </a:lnTo>
                  <a:lnTo>
                    <a:pt x="6" y="197"/>
                  </a:lnTo>
                  <a:lnTo>
                    <a:pt x="8" y="199"/>
                  </a:lnTo>
                  <a:lnTo>
                    <a:pt x="8" y="211"/>
                  </a:lnTo>
                  <a:lnTo>
                    <a:pt x="8" y="192"/>
                  </a:lnTo>
                  <a:lnTo>
                    <a:pt x="8" y="188"/>
                  </a:lnTo>
                  <a:lnTo>
                    <a:pt x="8" y="160"/>
                  </a:lnTo>
                  <a:lnTo>
                    <a:pt x="8" y="163"/>
                  </a:lnTo>
                  <a:lnTo>
                    <a:pt x="8" y="108"/>
                  </a:lnTo>
                  <a:lnTo>
                    <a:pt x="8" y="110"/>
                  </a:lnTo>
                  <a:lnTo>
                    <a:pt x="9" y="108"/>
                  </a:lnTo>
                  <a:lnTo>
                    <a:pt x="9" y="96"/>
                  </a:lnTo>
                  <a:lnTo>
                    <a:pt x="9" y="110"/>
                  </a:lnTo>
                  <a:lnTo>
                    <a:pt x="9" y="112"/>
                  </a:lnTo>
                  <a:lnTo>
                    <a:pt x="9" y="110"/>
                  </a:lnTo>
                  <a:lnTo>
                    <a:pt x="9" y="156"/>
                  </a:lnTo>
                  <a:lnTo>
                    <a:pt x="9" y="159"/>
                  </a:lnTo>
                  <a:lnTo>
                    <a:pt x="9" y="188"/>
                  </a:lnTo>
                  <a:lnTo>
                    <a:pt x="9" y="179"/>
                  </a:lnTo>
                  <a:lnTo>
                    <a:pt x="9" y="180"/>
                  </a:lnTo>
                  <a:lnTo>
                    <a:pt x="9" y="155"/>
                  </a:lnTo>
                  <a:lnTo>
                    <a:pt x="9" y="156"/>
                  </a:lnTo>
                  <a:lnTo>
                    <a:pt x="10" y="142"/>
                  </a:lnTo>
                  <a:lnTo>
                    <a:pt x="10" y="156"/>
                  </a:lnTo>
                  <a:lnTo>
                    <a:pt x="10" y="148"/>
                  </a:lnTo>
                  <a:lnTo>
                    <a:pt x="10" y="142"/>
                  </a:lnTo>
                  <a:lnTo>
                    <a:pt x="10" y="143"/>
                  </a:lnTo>
                  <a:lnTo>
                    <a:pt x="10" y="96"/>
                  </a:lnTo>
                  <a:lnTo>
                    <a:pt x="10" y="96"/>
                  </a:lnTo>
                  <a:lnTo>
                    <a:pt x="10" y="91"/>
                  </a:lnTo>
                  <a:lnTo>
                    <a:pt x="10" y="93"/>
                  </a:lnTo>
                  <a:lnTo>
                    <a:pt x="10" y="76"/>
                  </a:lnTo>
                  <a:lnTo>
                    <a:pt x="10" y="84"/>
                  </a:lnTo>
                  <a:lnTo>
                    <a:pt x="10" y="89"/>
                  </a:lnTo>
                  <a:lnTo>
                    <a:pt x="10" y="92"/>
                  </a:lnTo>
                  <a:lnTo>
                    <a:pt x="10" y="83"/>
                  </a:lnTo>
                  <a:lnTo>
                    <a:pt x="10" y="84"/>
                  </a:lnTo>
                  <a:lnTo>
                    <a:pt x="12" y="87"/>
                  </a:lnTo>
                  <a:lnTo>
                    <a:pt x="12" y="108"/>
                  </a:lnTo>
                  <a:lnTo>
                    <a:pt x="12" y="76"/>
                  </a:lnTo>
                  <a:lnTo>
                    <a:pt x="12" y="107"/>
                  </a:lnTo>
                  <a:lnTo>
                    <a:pt x="12" y="108"/>
                  </a:lnTo>
                  <a:lnTo>
                    <a:pt x="12" y="144"/>
                  </a:lnTo>
                  <a:lnTo>
                    <a:pt x="12" y="147"/>
                  </a:lnTo>
                  <a:lnTo>
                    <a:pt x="12" y="203"/>
                  </a:lnTo>
                  <a:lnTo>
                    <a:pt x="12" y="199"/>
                  </a:lnTo>
                  <a:lnTo>
                    <a:pt x="13" y="202"/>
                  </a:lnTo>
                  <a:lnTo>
                    <a:pt x="13" y="227"/>
                  </a:lnTo>
                  <a:lnTo>
                    <a:pt x="13" y="190"/>
                  </a:lnTo>
                  <a:lnTo>
                    <a:pt x="13" y="223"/>
                  </a:lnTo>
                  <a:lnTo>
                    <a:pt x="13" y="228"/>
                  </a:lnTo>
                  <a:lnTo>
                    <a:pt x="13" y="240"/>
                  </a:lnTo>
                  <a:lnTo>
                    <a:pt x="13" y="226"/>
                  </a:lnTo>
                  <a:lnTo>
                    <a:pt x="13" y="228"/>
                  </a:lnTo>
                  <a:lnTo>
                    <a:pt x="13" y="193"/>
                  </a:lnTo>
                  <a:lnTo>
                    <a:pt x="13" y="180"/>
                  </a:lnTo>
                  <a:lnTo>
                    <a:pt x="13" y="203"/>
                  </a:lnTo>
                  <a:lnTo>
                    <a:pt x="13" y="185"/>
                  </a:lnTo>
                  <a:lnTo>
                    <a:pt x="14" y="185"/>
                  </a:lnTo>
                  <a:lnTo>
                    <a:pt x="14" y="154"/>
                  </a:lnTo>
                  <a:lnTo>
                    <a:pt x="14" y="159"/>
                  </a:lnTo>
                  <a:lnTo>
                    <a:pt x="14" y="159"/>
                  </a:lnTo>
                  <a:lnTo>
                    <a:pt x="14" y="162"/>
                  </a:lnTo>
                  <a:lnTo>
                    <a:pt x="14" y="143"/>
                  </a:lnTo>
                  <a:lnTo>
                    <a:pt x="14" y="154"/>
                  </a:lnTo>
                  <a:lnTo>
                    <a:pt x="14" y="154"/>
                  </a:lnTo>
                  <a:lnTo>
                    <a:pt x="14" y="168"/>
                  </a:lnTo>
                  <a:lnTo>
                    <a:pt x="14" y="162"/>
                  </a:lnTo>
                  <a:lnTo>
                    <a:pt x="14" y="160"/>
                  </a:lnTo>
                  <a:lnTo>
                    <a:pt x="14" y="162"/>
                  </a:lnTo>
                  <a:lnTo>
                    <a:pt x="14" y="144"/>
                  </a:lnTo>
                  <a:lnTo>
                    <a:pt x="14" y="160"/>
                  </a:lnTo>
                  <a:lnTo>
                    <a:pt x="16" y="164"/>
                  </a:lnTo>
                  <a:lnTo>
                    <a:pt x="16" y="194"/>
                  </a:lnTo>
                  <a:lnTo>
                    <a:pt x="16" y="196"/>
                  </a:lnTo>
                  <a:lnTo>
                    <a:pt x="16" y="211"/>
                  </a:lnTo>
                  <a:lnTo>
                    <a:pt x="16" y="197"/>
                  </a:lnTo>
                  <a:lnTo>
                    <a:pt x="16" y="197"/>
                  </a:lnTo>
                  <a:lnTo>
                    <a:pt x="16" y="182"/>
                  </a:lnTo>
                  <a:lnTo>
                    <a:pt x="16" y="192"/>
                  </a:lnTo>
                  <a:lnTo>
                    <a:pt x="17" y="192"/>
                  </a:lnTo>
                  <a:lnTo>
                    <a:pt x="17" y="206"/>
                  </a:lnTo>
                  <a:lnTo>
                    <a:pt x="17" y="182"/>
                  </a:lnTo>
                  <a:lnTo>
                    <a:pt x="17" y="206"/>
                  </a:lnTo>
                  <a:lnTo>
                    <a:pt x="17" y="209"/>
                  </a:lnTo>
                  <a:lnTo>
                    <a:pt x="17" y="214"/>
                  </a:lnTo>
                  <a:lnTo>
                    <a:pt x="17" y="188"/>
                  </a:lnTo>
                  <a:lnTo>
                    <a:pt x="17" y="189"/>
                  </a:lnTo>
                  <a:lnTo>
                    <a:pt x="17" y="186"/>
                  </a:lnTo>
                  <a:lnTo>
                    <a:pt x="17" y="117"/>
                  </a:lnTo>
                  <a:lnTo>
                    <a:pt x="17" y="116"/>
                  </a:lnTo>
                  <a:lnTo>
                    <a:pt x="17" y="138"/>
                  </a:lnTo>
                  <a:lnTo>
                    <a:pt x="17" y="105"/>
                  </a:lnTo>
                  <a:lnTo>
                    <a:pt x="17" y="133"/>
                  </a:lnTo>
                  <a:lnTo>
                    <a:pt x="18" y="134"/>
                  </a:lnTo>
                  <a:lnTo>
                    <a:pt x="18" y="137"/>
                  </a:lnTo>
                  <a:lnTo>
                    <a:pt x="18" y="110"/>
                  </a:lnTo>
                  <a:lnTo>
                    <a:pt x="18" y="120"/>
                  </a:lnTo>
                  <a:lnTo>
                    <a:pt x="18" y="120"/>
                  </a:lnTo>
                  <a:lnTo>
                    <a:pt x="18" y="122"/>
                  </a:lnTo>
                  <a:lnTo>
                    <a:pt x="18" y="104"/>
                  </a:lnTo>
                  <a:lnTo>
                    <a:pt x="18" y="103"/>
                  </a:lnTo>
                  <a:lnTo>
                    <a:pt x="18" y="104"/>
                  </a:lnTo>
                  <a:lnTo>
                    <a:pt x="18" y="79"/>
                  </a:lnTo>
                  <a:lnTo>
                    <a:pt x="18" y="74"/>
                  </a:lnTo>
                  <a:lnTo>
                    <a:pt x="18" y="41"/>
                  </a:lnTo>
                  <a:lnTo>
                    <a:pt x="18" y="53"/>
                  </a:lnTo>
                  <a:lnTo>
                    <a:pt x="19" y="54"/>
                  </a:lnTo>
                  <a:lnTo>
                    <a:pt x="19" y="79"/>
                  </a:lnTo>
                  <a:lnTo>
                    <a:pt x="19" y="71"/>
                  </a:lnTo>
                  <a:lnTo>
                    <a:pt x="19" y="93"/>
                  </a:lnTo>
                  <a:lnTo>
                    <a:pt x="19" y="61"/>
                  </a:lnTo>
                  <a:lnTo>
                    <a:pt x="19" y="91"/>
                  </a:lnTo>
                  <a:lnTo>
                    <a:pt x="19" y="91"/>
                  </a:lnTo>
                  <a:lnTo>
                    <a:pt x="19" y="87"/>
                  </a:lnTo>
                  <a:lnTo>
                    <a:pt x="19" y="113"/>
                  </a:lnTo>
                  <a:lnTo>
                    <a:pt x="21" y="121"/>
                  </a:lnTo>
                  <a:lnTo>
                    <a:pt x="21" y="151"/>
                  </a:lnTo>
                  <a:lnTo>
                    <a:pt x="21" y="138"/>
                  </a:lnTo>
                  <a:lnTo>
                    <a:pt x="21" y="143"/>
                  </a:lnTo>
                  <a:lnTo>
                    <a:pt x="21" y="154"/>
                  </a:lnTo>
                  <a:lnTo>
                    <a:pt x="21" y="137"/>
                  </a:lnTo>
                  <a:lnTo>
                    <a:pt x="21" y="152"/>
                  </a:lnTo>
                  <a:lnTo>
                    <a:pt x="21" y="154"/>
                  </a:lnTo>
                  <a:lnTo>
                    <a:pt x="21" y="155"/>
                  </a:lnTo>
                  <a:lnTo>
                    <a:pt x="21" y="139"/>
                  </a:lnTo>
                  <a:lnTo>
                    <a:pt x="21" y="142"/>
                  </a:lnTo>
                  <a:lnTo>
                    <a:pt x="21" y="146"/>
                  </a:lnTo>
                  <a:lnTo>
                    <a:pt x="21" y="79"/>
                  </a:lnTo>
                  <a:lnTo>
                    <a:pt x="22" y="78"/>
                  </a:lnTo>
                  <a:lnTo>
                    <a:pt x="22" y="63"/>
                  </a:lnTo>
                  <a:lnTo>
                    <a:pt x="22" y="63"/>
                  </a:lnTo>
                  <a:lnTo>
                    <a:pt x="22" y="52"/>
                  </a:lnTo>
                  <a:lnTo>
                    <a:pt x="22" y="101"/>
                  </a:lnTo>
                  <a:lnTo>
                    <a:pt x="22" y="99"/>
                  </a:lnTo>
                  <a:lnTo>
                    <a:pt x="22" y="96"/>
                  </a:lnTo>
                  <a:lnTo>
                    <a:pt x="22" y="131"/>
                  </a:lnTo>
                  <a:lnTo>
                    <a:pt x="22" y="130"/>
                  </a:lnTo>
                  <a:lnTo>
                    <a:pt x="22" y="159"/>
                  </a:lnTo>
                  <a:lnTo>
                    <a:pt x="22" y="137"/>
                  </a:lnTo>
                  <a:lnTo>
                    <a:pt x="23" y="147"/>
                  </a:lnTo>
                  <a:lnTo>
                    <a:pt x="23" y="162"/>
                  </a:lnTo>
                  <a:lnTo>
                    <a:pt x="23" y="138"/>
                  </a:lnTo>
                  <a:lnTo>
                    <a:pt x="23" y="135"/>
                  </a:lnTo>
                  <a:lnTo>
                    <a:pt x="23" y="112"/>
                  </a:lnTo>
                  <a:lnTo>
                    <a:pt x="23" y="124"/>
                  </a:lnTo>
                  <a:lnTo>
                    <a:pt x="23" y="120"/>
                  </a:lnTo>
                  <a:lnTo>
                    <a:pt x="23" y="126"/>
                  </a:lnTo>
                  <a:lnTo>
                    <a:pt x="23" y="99"/>
                  </a:lnTo>
                  <a:lnTo>
                    <a:pt x="23" y="103"/>
                  </a:lnTo>
                  <a:lnTo>
                    <a:pt x="25" y="103"/>
                  </a:lnTo>
                  <a:lnTo>
                    <a:pt x="25" y="103"/>
                  </a:lnTo>
                  <a:lnTo>
                    <a:pt x="25" y="61"/>
                  </a:lnTo>
                  <a:lnTo>
                    <a:pt x="25" y="59"/>
                  </a:lnTo>
                  <a:lnTo>
                    <a:pt x="25" y="21"/>
                  </a:lnTo>
                  <a:lnTo>
                    <a:pt x="25" y="28"/>
                  </a:lnTo>
                  <a:lnTo>
                    <a:pt x="25" y="28"/>
                  </a:lnTo>
                  <a:lnTo>
                    <a:pt x="25" y="31"/>
                  </a:lnTo>
                  <a:lnTo>
                    <a:pt x="25" y="0"/>
                  </a:lnTo>
                  <a:lnTo>
                    <a:pt x="25" y="7"/>
                  </a:lnTo>
                  <a:lnTo>
                    <a:pt x="25" y="7"/>
                  </a:lnTo>
                  <a:lnTo>
                    <a:pt x="25" y="42"/>
                  </a:lnTo>
                  <a:lnTo>
                    <a:pt x="25" y="41"/>
                  </a:lnTo>
                  <a:lnTo>
                    <a:pt x="26" y="44"/>
                  </a:lnTo>
                  <a:lnTo>
                    <a:pt x="26" y="50"/>
                  </a:lnTo>
                  <a:lnTo>
                    <a:pt x="26" y="27"/>
                  </a:lnTo>
                  <a:lnTo>
                    <a:pt x="26" y="50"/>
                  </a:lnTo>
                  <a:lnTo>
                    <a:pt x="26" y="49"/>
                  </a:lnTo>
                  <a:lnTo>
                    <a:pt x="26" y="55"/>
                  </a:lnTo>
                  <a:lnTo>
                    <a:pt x="26" y="29"/>
                  </a:lnTo>
                  <a:lnTo>
                    <a:pt x="26" y="46"/>
                  </a:lnTo>
                  <a:lnTo>
                    <a:pt x="26" y="46"/>
                  </a:lnTo>
                  <a:lnTo>
                    <a:pt x="26" y="70"/>
                  </a:lnTo>
                  <a:lnTo>
                    <a:pt x="26" y="44"/>
                  </a:lnTo>
                  <a:lnTo>
                    <a:pt x="26" y="50"/>
                  </a:lnTo>
                  <a:lnTo>
                    <a:pt x="26" y="49"/>
                  </a:lnTo>
                  <a:lnTo>
                    <a:pt x="26" y="89"/>
                  </a:lnTo>
                  <a:lnTo>
                    <a:pt x="26" y="87"/>
                  </a:lnTo>
                  <a:lnTo>
                    <a:pt x="27" y="91"/>
                  </a:lnTo>
                  <a:lnTo>
                    <a:pt x="27" y="105"/>
                  </a:lnTo>
                  <a:lnTo>
                    <a:pt x="27" y="82"/>
                  </a:lnTo>
                  <a:lnTo>
                    <a:pt x="27" y="103"/>
                  </a:lnTo>
                  <a:lnTo>
                    <a:pt x="27" y="103"/>
                  </a:lnTo>
                  <a:lnTo>
                    <a:pt x="27" y="103"/>
                  </a:lnTo>
                  <a:lnTo>
                    <a:pt x="27" y="125"/>
                  </a:lnTo>
                  <a:lnTo>
                    <a:pt x="27" y="125"/>
                  </a:lnTo>
                  <a:lnTo>
                    <a:pt x="27" y="163"/>
                  </a:lnTo>
                  <a:lnTo>
                    <a:pt x="27" y="162"/>
                  </a:lnTo>
                  <a:lnTo>
                    <a:pt x="27" y="162"/>
                  </a:lnTo>
                  <a:lnTo>
                    <a:pt x="27" y="158"/>
                  </a:lnTo>
                  <a:lnTo>
                    <a:pt x="27" y="218"/>
                  </a:lnTo>
                  <a:lnTo>
                    <a:pt x="29" y="222"/>
                  </a:lnTo>
                  <a:lnTo>
                    <a:pt x="29" y="236"/>
                  </a:lnTo>
                  <a:lnTo>
                    <a:pt x="29" y="215"/>
                  </a:lnTo>
                  <a:lnTo>
                    <a:pt x="29" y="231"/>
                  </a:lnTo>
                  <a:lnTo>
                    <a:pt x="29" y="230"/>
                  </a:lnTo>
                  <a:lnTo>
                    <a:pt x="29" y="247"/>
                  </a:lnTo>
                  <a:lnTo>
                    <a:pt x="29" y="226"/>
                  </a:lnTo>
                  <a:lnTo>
                    <a:pt x="29" y="219"/>
                  </a:lnTo>
                  <a:lnTo>
                    <a:pt x="29" y="231"/>
                  </a:lnTo>
                  <a:lnTo>
                    <a:pt x="30" y="228"/>
                  </a:lnTo>
                  <a:lnTo>
                    <a:pt x="30" y="244"/>
                  </a:lnTo>
                  <a:lnTo>
                    <a:pt x="30" y="226"/>
                  </a:lnTo>
                  <a:lnTo>
                    <a:pt x="30" y="240"/>
                  </a:lnTo>
                  <a:lnTo>
                    <a:pt x="30" y="240"/>
                  </a:lnTo>
                  <a:lnTo>
                    <a:pt x="30" y="217"/>
                  </a:lnTo>
                  <a:lnTo>
                    <a:pt x="30" y="223"/>
                  </a:lnTo>
                  <a:lnTo>
                    <a:pt x="30" y="224"/>
                  </a:lnTo>
                  <a:lnTo>
                    <a:pt x="30" y="257"/>
                  </a:lnTo>
                  <a:lnTo>
                    <a:pt x="30" y="264"/>
                  </a:lnTo>
                  <a:lnTo>
                    <a:pt x="30" y="304"/>
                  </a:lnTo>
                  <a:lnTo>
                    <a:pt x="30" y="258"/>
                  </a:lnTo>
                  <a:lnTo>
                    <a:pt x="30" y="300"/>
                  </a:lnTo>
                  <a:lnTo>
                    <a:pt x="31" y="298"/>
                  </a:lnTo>
                  <a:lnTo>
                    <a:pt x="31" y="299"/>
                  </a:lnTo>
                  <a:lnTo>
                    <a:pt x="31" y="279"/>
                  </a:lnTo>
                  <a:lnTo>
                    <a:pt x="31" y="289"/>
                  </a:lnTo>
                  <a:lnTo>
                    <a:pt x="31" y="291"/>
                  </a:lnTo>
                  <a:lnTo>
                    <a:pt x="31" y="300"/>
                  </a:lnTo>
                  <a:lnTo>
                    <a:pt x="31" y="285"/>
                  </a:lnTo>
                  <a:lnTo>
                    <a:pt x="31" y="289"/>
                  </a:lnTo>
                  <a:lnTo>
                    <a:pt x="31" y="283"/>
                  </a:lnTo>
                  <a:lnTo>
                    <a:pt x="31" y="264"/>
                  </a:lnTo>
                  <a:lnTo>
                    <a:pt x="31" y="299"/>
                  </a:lnTo>
                  <a:lnTo>
                    <a:pt x="31" y="300"/>
                  </a:lnTo>
                  <a:lnTo>
                    <a:pt x="31" y="294"/>
                  </a:lnTo>
                  <a:lnTo>
                    <a:pt x="31" y="317"/>
                  </a:lnTo>
                  <a:lnTo>
                    <a:pt x="33" y="320"/>
                  </a:lnTo>
                  <a:lnTo>
                    <a:pt x="33" y="347"/>
                  </a:lnTo>
                  <a:lnTo>
                    <a:pt x="33" y="317"/>
                  </a:lnTo>
                  <a:lnTo>
                    <a:pt x="33" y="334"/>
                  </a:lnTo>
                  <a:lnTo>
                    <a:pt x="33" y="341"/>
                  </a:lnTo>
                  <a:lnTo>
                    <a:pt x="33" y="366"/>
                  </a:lnTo>
                  <a:lnTo>
                    <a:pt x="33" y="33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84" name="Freeform 57"/>
            <p:cNvSpPr>
              <a:spLocks/>
            </p:cNvSpPr>
            <p:nvPr/>
          </p:nvSpPr>
          <p:spPr bwMode="auto">
            <a:xfrm>
              <a:off x="4913313" y="3614738"/>
              <a:ext cx="50800" cy="720725"/>
            </a:xfrm>
            <a:custGeom>
              <a:avLst/>
              <a:gdLst>
                <a:gd name="T0" fmla="*/ 0 w 32"/>
                <a:gd name="T1" fmla="*/ 404 h 454"/>
                <a:gd name="T2" fmla="*/ 2 w 32"/>
                <a:gd name="T3" fmla="*/ 357 h 454"/>
                <a:gd name="T4" fmla="*/ 2 w 32"/>
                <a:gd name="T5" fmla="*/ 269 h 454"/>
                <a:gd name="T6" fmla="*/ 3 w 32"/>
                <a:gd name="T7" fmla="*/ 73 h 454"/>
                <a:gd name="T8" fmla="*/ 3 w 32"/>
                <a:gd name="T9" fmla="*/ 28 h 454"/>
                <a:gd name="T10" fmla="*/ 4 w 32"/>
                <a:gd name="T11" fmla="*/ 0 h 454"/>
                <a:gd name="T12" fmla="*/ 4 w 32"/>
                <a:gd name="T13" fmla="*/ 57 h 454"/>
                <a:gd name="T14" fmla="*/ 4 w 32"/>
                <a:gd name="T15" fmla="*/ 121 h 454"/>
                <a:gd name="T16" fmla="*/ 6 w 32"/>
                <a:gd name="T17" fmla="*/ 143 h 454"/>
                <a:gd name="T18" fmla="*/ 6 w 32"/>
                <a:gd name="T19" fmla="*/ 151 h 454"/>
                <a:gd name="T20" fmla="*/ 6 w 32"/>
                <a:gd name="T21" fmla="*/ 160 h 454"/>
                <a:gd name="T22" fmla="*/ 7 w 32"/>
                <a:gd name="T23" fmla="*/ 118 h 454"/>
                <a:gd name="T24" fmla="*/ 7 w 32"/>
                <a:gd name="T25" fmla="*/ 118 h 454"/>
                <a:gd name="T26" fmla="*/ 8 w 32"/>
                <a:gd name="T27" fmla="*/ 133 h 454"/>
                <a:gd name="T28" fmla="*/ 8 w 32"/>
                <a:gd name="T29" fmla="*/ 150 h 454"/>
                <a:gd name="T30" fmla="*/ 8 w 32"/>
                <a:gd name="T31" fmla="*/ 223 h 454"/>
                <a:gd name="T32" fmla="*/ 10 w 32"/>
                <a:gd name="T33" fmla="*/ 192 h 454"/>
                <a:gd name="T34" fmla="*/ 10 w 32"/>
                <a:gd name="T35" fmla="*/ 167 h 454"/>
                <a:gd name="T36" fmla="*/ 11 w 32"/>
                <a:gd name="T37" fmla="*/ 224 h 454"/>
                <a:gd name="T38" fmla="*/ 11 w 32"/>
                <a:gd name="T39" fmla="*/ 247 h 454"/>
                <a:gd name="T40" fmla="*/ 12 w 32"/>
                <a:gd name="T41" fmla="*/ 238 h 454"/>
                <a:gd name="T42" fmla="*/ 12 w 32"/>
                <a:gd name="T43" fmla="*/ 253 h 454"/>
                <a:gd name="T44" fmla="*/ 12 w 32"/>
                <a:gd name="T45" fmla="*/ 298 h 454"/>
                <a:gd name="T46" fmla="*/ 13 w 32"/>
                <a:gd name="T47" fmla="*/ 329 h 454"/>
                <a:gd name="T48" fmla="*/ 13 w 32"/>
                <a:gd name="T49" fmla="*/ 296 h 454"/>
                <a:gd name="T50" fmla="*/ 15 w 32"/>
                <a:gd name="T51" fmla="*/ 340 h 454"/>
                <a:gd name="T52" fmla="*/ 15 w 32"/>
                <a:gd name="T53" fmla="*/ 313 h 454"/>
                <a:gd name="T54" fmla="*/ 16 w 32"/>
                <a:gd name="T55" fmla="*/ 354 h 454"/>
                <a:gd name="T56" fmla="*/ 16 w 32"/>
                <a:gd name="T57" fmla="*/ 379 h 454"/>
                <a:gd name="T58" fmla="*/ 16 w 32"/>
                <a:gd name="T59" fmla="*/ 405 h 454"/>
                <a:gd name="T60" fmla="*/ 17 w 32"/>
                <a:gd name="T61" fmla="*/ 405 h 454"/>
                <a:gd name="T62" fmla="*/ 17 w 32"/>
                <a:gd name="T63" fmla="*/ 316 h 454"/>
                <a:gd name="T64" fmla="*/ 17 w 32"/>
                <a:gd name="T65" fmla="*/ 313 h 454"/>
                <a:gd name="T66" fmla="*/ 19 w 32"/>
                <a:gd name="T67" fmla="*/ 340 h 454"/>
                <a:gd name="T68" fmla="*/ 19 w 32"/>
                <a:gd name="T69" fmla="*/ 355 h 454"/>
                <a:gd name="T70" fmla="*/ 20 w 32"/>
                <a:gd name="T71" fmla="*/ 357 h 454"/>
                <a:gd name="T72" fmla="*/ 20 w 32"/>
                <a:gd name="T73" fmla="*/ 310 h 454"/>
                <a:gd name="T74" fmla="*/ 20 w 32"/>
                <a:gd name="T75" fmla="*/ 293 h 454"/>
                <a:gd name="T76" fmla="*/ 21 w 32"/>
                <a:gd name="T77" fmla="*/ 295 h 454"/>
                <a:gd name="T78" fmla="*/ 21 w 32"/>
                <a:gd name="T79" fmla="*/ 346 h 454"/>
                <a:gd name="T80" fmla="*/ 21 w 32"/>
                <a:gd name="T81" fmla="*/ 316 h 454"/>
                <a:gd name="T82" fmla="*/ 23 w 32"/>
                <a:gd name="T83" fmla="*/ 317 h 454"/>
                <a:gd name="T84" fmla="*/ 23 w 32"/>
                <a:gd name="T85" fmla="*/ 300 h 454"/>
                <a:gd name="T86" fmla="*/ 24 w 32"/>
                <a:gd name="T87" fmla="*/ 342 h 454"/>
                <a:gd name="T88" fmla="*/ 24 w 32"/>
                <a:gd name="T89" fmla="*/ 400 h 454"/>
                <a:gd name="T90" fmla="*/ 25 w 32"/>
                <a:gd name="T91" fmla="*/ 440 h 454"/>
                <a:gd name="T92" fmla="*/ 25 w 32"/>
                <a:gd name="T93" fmla="*/ 420 h 454"/>
                <a:gd name="T94" fmla="*/ 25 w 32"/>
                <a:gd name="T95" fmla="*/ 372 h 454"/>
                <a:gd name="T96" fmla="*/ 27 w 32"/>
                <a:gd name="T97" fmla="*/ 380 h 454"/>
                <a:gd name="T98" fmla="*/ 27 w 32"/>
                <a:gd name="T99" fmla="*/ 430 h 454"/>
                <a:gd name="T100" fmla="*/ 28 w 32"/>
                <a:gd name="T101" fmla="*/ 447 h 454"/>
                <a:gd name="T102" fmla="*/ 28 w 32"/>
                <a:gd name="T103" fmla="*/ 410 h 454"/>
                <a:gd name="T104" fmla="*/ 28 w 32"/>
                <a:gd name="T105" fmla="*/ 421 h 454"/>
                <a:gd name="T106" fmla="*/ 29 w 32"/>
                <a:gd name="T107" fmla="*/ 451 h 454"/>
                <a:gd name="T108" fmla="*/ 29 w 32"/>
                <a:gd name="T109" fmla="*/ 405 h 454"/>
                <a:gd name="T110" fmla="*/ 31 w 32"/>
                <a:gd name="T111" fmla="*/ 403 h 454"/>
                <a:gd name="T112" fmla="*/ 31 w 32"/>
                <a:gd name="T113" fmla="*/ 392 h 454"/>
                <a:gd name="T114" fmla="*/ 31 w 32"/>
                <a:gd name="T115" fmla="*/ 399 h 454"/>
                <a:gd name="T116" fmla="*/ 32 w 32"/>
                <a:gd name="T117" fmla="*/ 409 h 454"/>
                <a:gd name="T118" fmla="*/ 32 w 32"/>
                <a:gd name="T119" fmla="*/ 403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454">
                  <a:moveTo>
                    <a:pt x="0" y="427"/>
                  </a:moveTo>
                  <a:lnTo>
                    <a:pt x="0" y="431"/>
                  </a:lnTo>
                  <a:lnTo>
                    <a:pt x="0" y="409"/>
                  </a:lnTo>
                  <a:lnTo>
                    <a:pt x="0" y="399"/>
                  </a:lnTo>
                  <a:lnTo>
                    <a:pt x="0" y="404"/>
                  </a:lnTo>
                  <a:lnTo>
                    <a:pt x="0" y="372"/>
                  </a:lnTo>
                  <a:lnTo>
                    <a:pt x="0" y="375"/>
                  </a:lnTo>
                  <a:lnTo>
                    <a:pt x="2" y="372"/>
                  </a:lnTo>
                  <a:lnTo>
                    <a:pt x="2" y="348"/>
                  </a:lnTo>
                  <a:lnTo>
                    <a:pt x="2" y="357"/>
                  </a:lnTo>
                  <a:lnTo>
                    <a:pt x="2" y="353"/>
                  </a:lnTo>
                  <a:lnTo>
                    <a:pt x="2" y="269"/>
                  </a:lnTo>
                  <a:lnTo>
                    <a:pt x="2" y="273"/>
                  </a:lnTo>
                  <a:lnTo>
                    <a:pt x="2" y="268"/>
                  </a:lnTo>
                  <a:lnTo>
                    <a:pt x="2" y="269"/>
                  </a:lnTo>
                  <a:lnTo>
                    <a:pt x="2" y="190"/>
                  </a:lnTo>
                  <a:lnTo>
                    <a:pt x="2" y="186"/>
                  </a:lnTo>
                  <a:lnTo>
                    <a:pt x="2" y="130"/>
                  </a:lnTo>
                  <a:lnTo>
                    <a:pt x="3" y="128"/>
                  </a:lnTo>
                  <a:lnTo>
                    <a:pt x="3" y="73"/>
                  </a:lnTo>
                  <a:lnTo>
                    <a:pt x="3" y="69"/>
                  </a:lnTo>
                  <a:lnTo>
                    <a:pt x="3" y="69"/>
                  </a:lnTo>
                  <a:lnTo>
                    <a:pt x="3" y="28"/>
                  </a:lnTo>
                  <a:lnTo>
                    <a:pt x="3" y="29"/>
                  </a:lnTo>
                  <a:lnTo>
                    <a:pt x="3" y="28"/>
                  </a:lnTo>
                  <a:lnTo>
                    <a:pt x="3" y="7"/>
                  </a:lnTo>
                  <a:lnTo>
                    <a:pt x="3" y="23"/>
                  </a:lnTo>
                  <a:lnTo>
                    <a:pt x="4" y="23"/>
                  </a:lnTo>
                  <a:lnTo>
                    <a:pt x="4" y="23"/>
                  </a:lnTo>
                  <a:lnTo>
                    <a:pt x="4" y="0"/>
                  </a:lnTo>
                  <a:lnTo>
                    <a:pt x="4" y="21"/>
                  </a:lnTo>
                  <a:lnTo>
                    <a:pt x="4" y="23"/>
                  </a:lnTo>
                  <a:lnTo>
                    <a:pt x="4" y="63"/>
                  </a:lnTo>
                  <a:lnTo>
                    <a:pt x="4" y="54"/>
                  </a:lnTo>
                  <a:lnTo>
                    <a:pt x="4" y="57"/>
                  </a:lnTo>
                  <a:lnTo>
                    <a:pt x="4" y="129"/>
                  </a:lnTo>
                  <a:lnTo>
                    <a:pt x="4" y="122"/>
                  </a:lnTo>
                  <a:lnTo>
                    <a:pt x="4" y="122"/>
                  </a:lnTo>
                  <a:lnTo>
                    <a:pt x="4" y="148"/>
                  </a:lnTo>
                  <a:lnTo>
                    <a:pt x="4" y="121"/>
                  </a:lnTo>
                  <a:lnTo>
                    <a:pt x="4" y="147"/>
                  </a:lnTo>
                  <a:lnTo>
                    <a:pt x="6" y="148"/>
                  </a:lnTo>
                  <a:lnTo>
                    <a:pt x="6" y="158"/>
                  </a:lnTo>
                  <a:lnTo>
                    <a:pt x="6" y="138"/>
                  </a:lnTo>
                  <a:lnTo>
                    <a:pt x="6" y="143"/>
                  </a:lnTo>
                  <a:lnTo>
                    <a:pt x="6" y="145"/>
                  </a:lnTo>
                  <a:lnTo>
                    <a:pt x="6" y="158"/>
                  </a:lnTo>
                  <a:lnTo>
                    <a:pt x="6" y="135"/>
                  </a:lnTo>
                  <a:lnTo>
                    <a:pt x="6" y="156"/>
                  </a:lnTo>
                  <a:lnTo>
                    <a:pt x="6" y="151"/>
                  </a:lnTo>
                  <a:lnTo>
                    <a:pt x="6" y="160"/>
                  </a:lnTo>
                  <a:lnTo>
                    <a:pt x="6" y="141"/>
                  </a:lnTo>
                  <a:lnTo>
                    <a:pt x="6" y="156"/>
                  </a:lnTo>
                  <a:lnTo>
                    <a:pt x="6" y="155"/>
                  </a:lnTo>
                  <a:lnTo>
                    <a:pt x="6" y="160"/>
                  </a:lnTo>
                  <a:lnTo>
                    <a:pt x="6" y="125"/>
                  </a:lnTo>
                  <a:lnTo>
                    <a:pt x="7" y="122"/>
                  </a:lnTo>
                  <a:lnTo>
                    <a:pt x="7" y="134"/>
                  </a:lnTo>
                  <a:lnTo>
                    <a:pt x="7" y="129"/>
                  </a:lnTo>
                  <a:lnTo>
                    <a:pt x="7" y="118"/>
                  </a:lnTo>
                  <a:lnTo>
                    <a:pt x="7" y="131"/>
                  </a:lnTo>
                  <a:lnTo>
                    <a:pt x="7" y="112"/>
                  </a:lnTo>
                  <a:lnTo>
                    <a:pt x="7" y="121"/>
                  </a:lnTo>
                  <a:lnTo>
                    <a:pt x="7" y="122"/>
                  </a:lnTo>
                  <a:lnTo>
                    <a:pt x="7" y="118"/>
                  </a:lnTo>
                  <a:lnTo>
                    <a:pt x="7" y="148"/>
                  </a:lnTo>
                  <a:lnTo>
                    <a:pt x="8" y="150"/>
                  </a:lnTo>
                  <a:lnTo>
                    <a:pt x="8" y="159"/>
                  </a:lnTo>
                  <a:lnTo>
                    <a:pt x="8" y="124"/>
                  </a:lnTo>
                  <a:lnTo>
                    <a:pt x="8" y="133"/>
                  </a:lnTo>
                  <a:lnTo>
                    <a:pt x="8" y="129"/>
                  </a:lnTo>
                  <a:lnTo>
                    <a:pt x="8" y="152"/>
                  </a:lnTo>
                  <a:lnTo>
                    <a:pt x="8" y="147"/>
                  </a:lnTo>
                  <a:lnTo>
                    <a:pt x="8" y="154"/>
                  </a:lnTo>
                  <a:lnTo>
                    <a:pt x="8" y="150"/>
                  </a:lnTo>
                  <a:lnTo>
                    <a:pt x="8" y="190"/>
                  </a:lnTo>
                  <a:lnTo>
                    <a:pt x="8" y="192"/>
                  </a:lnTo>
                  <a:lnTo>
                    <a:pt x="8" y="224"/>
                  </a:lnTo>
                  <a:lnTo>
                    <a:pt x="8" y="192"/>
                  </a:lnTo>
                  <a:lnTo>
                    <a:pt x="8" y="223"/>
                  </a:lnTo>
                  <a:lnTo>
                    <a:pt x="10" y="227"/>
                  </a:lnTo>
                  <a:lnTo>
                    <a:pt x="10" y="230"/>
                  </a:lnTo>
                  <a:lnTo>
                    <a:pt x="10" y="206"/>
                  </a:lnTo>
                  <a:lnTo>
                    <a:pt x="10" y="207"/>
                  </a:lnTo>
                  <a:lnTo>
                    <a:pt x="10" y="192"/>
                  </a:lnTo>
                  <a:lnTo>
                    <a:pt x="10" y="193"/>
                  </a:lnTo>
                  <a:lnTo>
                    <a:pt x="10" y="196"/>
                  </a:lnTo>
                  <a:lnTo>
                    <a:pt x="10" y="163"/>
                  </a:lnTo>
                  <a:lnTo>
                    <a:pt x="10" y="167"/>
                  </a:lnTo>
                  <a:lnTo>
                    <a:pt x="10" y="167"/>
                  </a:lnTo>
                  <a:lnTo>
                    <a:pt x="10" y="175"/>
                  </a:lnTo>
                  <a:lnTo>
                    <a:pt x="10" y="167"/>
                  </a:lnTo>
                  <a:lnTo>
                    <a:pt x="10" y="169"/>
                  </a:lnTo>
                  <a:lnTo>
                    <a:pt x="11" y="171"/>
                  </a:lnTo>
                  <a:lnTo>
                    <a:pt x="11" y="224"/>
                  </a:lnTo>
                  <a:lnTo>
                    <a:pt x="11" y="223"/>
                  </a:lnTo>
                  <a:lnTo>
                    <a:pt x="11" y="220"/>
                  </a:lnTo>
                  <a:lnTo>
                    <a:pt x="11" y="247"/>
                  </a:lnTo>
                  <a:lnTo>
                    <a:pt x="11" y="211"/>
                  </a:lnTo>
                  <a:lnTo>
                    <a:pt x="11" y="247"/>
                  </a:lnTo>
                  <a:lnTo>
                    <a:pt x="11" y="248"/>
                  </a:lnTo>
                  <a:lnTo>
                    <a:pt x="11" y="270"/>
                  </a:lnTo>
                  <a:lnTo>
                    <a:pt x="11" y="236"/>
                  </a:lnTo>
                  <a:lnTo>
                    <a:pt x="12" y="238"/>
                  </a:lnTo>
                  <a:lnTo>
                    <a:pt x="12" y="238"/>
                  </a:lnTo>
                  <a:lnTo>
                    <a:pt x="12" y="209"/>
                  </a:lnTo>
                  <a:lnTo>
                    <a:pt x="12" y="211"/>
                  </a:lnTo>
                  <a:lnTo>
                    <a:pt x="12" y="200"/>
                  </a:lnTo>
                  <a:lnTo>
                    <a:pt x="12" y="251"/>
                  </a:lnTo>
                  <a:lnTo>
                    <a:pt x="12" y="253"/>
                  </a:lnTo>
                  <a:lnTo>
                    <a:pt x="12" y="268"/>
                  </a:lnTo>
                  <a:lnTo>
                    <a:pt x="12" y="266"/>
                  </a:lnTo>
                  <a:lnTo>
                    <a:pt x="12" y="270"/>
                  </a:lnTo>
                  <a:lnTo>
                    <a:pt x="12" y="300"/>
                  </a:lnTo>
                  <a:lnTo>
                    <a:pt x="12" y="298"/>
                  </a:lnTo>
                  <a:lnTo>
                    <a:pt x="13" y="299"/>
                  </a:lnTo>
                  <a:lnTo>
                    <a:pt x="13" y="287"/>
                  </a:lnTo>
                  <a:lnTo>
                    <a:pt x="13" y="319"/>
                  </a:lnTo>
                  <a:lnTo>
                    <a:pt x="13" y="320"/>
                  </a:lnTo>
                  <a:lnTo>
                    <a:pt x="13" y="329"/>
                  </a:lnTo>
                  <a:lnTo>
                    <a:pt x="13" y="311"/>
                  </a:lnTo>
                  <a:lnTo>
                    <a:pt x="13" y="316"/>
                  </a:lnTo>
                  <a:lnTo>
                    <a:pt x="13" y="311"/>
                  </a:lnTo>
                  <a:lnTo>
                    <a:pt x="13" y="315"/>
                  </a:lnTo>
                  <a:lnTo>
                    <a:pt x="13" y="296"/>
                  </a:lnTo>
                  <a:lnTo>
                    <a:pt x="13" y="302"/>
                  </a:lnTo>
                  <a:lnTo>
                    <a:pt x="13" y="338"/>
                  </a:lnTo>
                  <a:lnTo>
                    <a:pt x="13" y="332"/>
                  </a:lnTo>
                  <a:lnTo>
                    <a:pt x="15" y="333"/>
                  </a:lnTo>
                  <a:lnTo>
                    <a:pt x="15" y="340"/>
                  </a:lnTo>
                  <a:lnTo>
                    <a:pt x="15" y="321"/>
                  </a:lnTo>
                  <a:lnTo>
                    <a:pt x="15" y="333"/>
                  </a:lnTo>
                  <a:lnTo>
                    <a:pt x="15" y="333"/>
                  </a:lnTo>
                  <a:lnTo>
                    <a:pt x="15" y="334"/>
                  </a:lnTo>
                  <a:lnTo>
                    <a:pt x="15" y="313"/>
                  </a:lnTo>
                  <a:lnTo>
                    <a:pt x="15" y="327"/>
                  </a:lnTo>
                  <a:lnTo>
                    <a:pt x="15" y="324"/>
                  </a:lnTo>
                  <a:lnTo>
                    <a:pt x="15" y="355"/>
                  </a:lnTo>
                  <a:lnTo>
                    <a:pt x="15" y="353"/>
                  </a:lnTo>
                  <a:lnTo>
                    <a:pt x="16" y="354"/>
                  </a:lnTo>
                  <a:lnTo>
                    <a:pt x="16" y="379"/>
                  </a:lnTo>
                  <a:lnTo>
                    <a:pt x="16" y="348"/>
                  </a:lnTo>
                  <a:lnTo>
                    <a:pt x="16" y="376"/>
                  </a:lnTo>
                  <a:lnTo>
                    <a:pt x="16" y="374"/>
                  </a:lnTo>
                  <a:lnTo>
                    <a:pt x="16" y="379"/>
                  </a:lnTo>
                  <a:lnTo>
                    <a:pt x="16" y="358"/>
                  </a:lnTo>
                  <a:lnTo>
                    <a:pt x="16" y="376"/>
                  </a:lnTo>
                  <a:lnTo>
                    <a:pt x="16" y="378"/>
                  </a:lnTo>
                  <a:lnTo>
                    <a:pt x="16" y="408"/>
                  </a:lnTo>
                  <a:lnTo>
                    <a:pt x="16" y="405"/>
                  </a:lnTo>
                  <a:lnTo>
                    <a:pt x="16" y="400"/>
                  </a:lnTo>
                  <a:lnTo>
                    <a:pt x="16" y="417"/>
                  </a:lnTo>
                  <a:lnTo>
                    <a:pt x="16" y="393"/>
                  </a:lnTo>
                  <a:lnTo>
                    <a:pt x="16" y="408"/>
                  </a:lnTo>
                  <a:lnTo>
                    <a:pt x="17" y="405"/>
                  </a:lnTo>
                  <a:lnTo>
                    <a:pt x="17" y="406"/>
                  </a:lnTo>
                  <a:lnTo>
                    <a:pt x="17" y="372"/>
                  </a:lnTo>
                  <a:lnTo>
                    <a:pt x="17" y="371"/>
                  </a:lnTo>
                  <a:lnTo>
                    <a:pt x="17" y="313"/>
                  </a:lnTo>
                  <a:lnTo>
                    <a:pt x="17" y="316"/>
                  </a:lnTo>
                  <a:lnTo>
                    <a:pt x="17" y="316"/>
                  </a:lnTo>
                  <a:lnTo>
                    <a:pt x="17" y="316"/>
                  </a:lnTo>
                  <a:lnTo>
                    <a:pt x="17" y="300"/>
                  </a:lnTo>
                  <a:lnTo>
                    <a:pt x="17" y="316"/>
                  </a:lnTo>
                  <a:lnTo>
                    <a:pt x="17" y="313"/>
                  </a:lnTo>
                  <a:lnTo>
                    <a:pt x="17" y="298"/>
                  </a:lnTo>
                  <a:lnTo>
                    <a:pt x="17" y="328"/>
                  </a:lnTo>
                  <a:lnTo>
                    <a:pt x="19" y="327"/>
                  </a:lnTo>
                  <a:lnTo>
                    <a:pt x="19" y="346"/>
                  </a:lnTo>
                  <a:lnTo>
                    <a:pt x="19" y="340"/>
                  </a:lnTo>
                  <a:lnTo>
                    <a:pt x="19" y="345"/>
                  </a:lnTo>
                  <a:lnTo>
                    <a:pt x="19" y="371"/>
                  </a:lnTo>
                  <a:lnTo>
                    <a:pt x="19" y="371"/>
                  </a:lnTo>
                  <a:lnTo>
                    <a:pt x="19" y="375"/>
                  </a:lnTo>
                  <a:lnTo>
                    <a:pt x="19" y="355"/>
                  </a:lnTo>
                  <a:lnTo>
                    <a:pt x="19" y="374"/>
                  </a:lnTo>
                  <a:lnTo>
                    <a:pt x="20" y="374"/>
                  </a:lnTo>
                  <a:lnTo>
                    <a:pt x="20" y="379"/>
                  </a:lnTo>
                  <a:lnTo>
                    <a:pt x="20" y="357"/>
                  </a:lnTo>
                  <a:lnTo>
                    <a:pt x="20" y="357"/>
                  </a:lnTo>
                  <a:lnTo>
                    <a:pt x="20" y="358"/>
                  </a:lnTo>
                  <a:lnTo>
                    <a:pt x="20" y="336"/>
                  </a:lnTo>
                  <a:lnTo>
                    <a:pt x="20" y="324"/>
                  </a:lnTo>
                  <a:lnTo>
                    <a:pt x="20" y="336"/>
                  </a:lnTo>
                  <a:lnTo>
                    <a:pt x="20" y="310"/>
                  </a:lnTo>
                  <a:lnTo>
                    <a:pt x="20" y="311"/>
                  </a:lnTo>
                  <a:lnTo>
                    <a:pt x="20" y="307"/>
                  </a:lnTo>
                  <a:lnTo>
                    <a:pt x="20" y="308"/>
                  </a:lnTo>
                  <a:lnTo>
                    <a:pt x="20" y="291"/>
                  </a:lnTo>
                  <a:lnTo>
                    <a:pt x="20" y="293"/>
                  </a:lnTo>
                  <a:lnTo>
                    <a:pt x="21" y="294"/>
                  </a:lnTo>
                  <a:lnTo>
                    <a:pt x="21" y="302"/>
                  </a:lnTo>
                  <a:lnTo>
                    <a:pt x="21" y="282"/>
                  </a:lnTo>
                  <a:lnTo>
                    <a:pt x="21" y="294"/>
                  </a:lnTo>
                  <a:lnTo>
                    <a:pt x="21" y="295"/>
                  </a:lnTo>
                  <a:lnTo>
                    <a:pt x="21" y="319"/>
                  </a:lnTo>
                  <a:lnTo>
                    <a:pt x="21" y="294"/>
                  </a:lnTo>
                  <a:lnTo>
                    <a:pt x="21" y="316"/>
                  </a:lnTo>
                  <a:lnTo>
                    <a:pt x="21" y="315"/>
                  </a:lnTo>
                  <a:lnTo>
                    <a:pt x="21" y="346"/>
                  </a:lnTo>
                  <a:lnTo>
                    <a:pt x="21" y="311"/>
                  </a:lnTo>
                  <a:lnTo>
                    <a:pt x="21" y="342"/>
                  </a:lnTo>
                  <a:lnTo>
                    <a:pt x="21" y="342"/>
                  </a:lnTo>
                  <a:lnTo>
                    <a:pt x="21" y="351"/>
                  </a:lnTo>
                  <a:lnTo>
                    <a:pt x="21" y="316"/>
                  </a:lnTo>
                  <a:lnTo>
                    <a:pt x="21" y="332"/>
                  </a:lnTo>
                  <a:lnTo>
                    <a:pt x="23" y="328"/>
                  </a:lnTo>
                  <a:lnTo>
                    <a:pt x="23" y="337"/>
                  </a:lnTo>
                  <a:lnTo>
                    <a:pt x="23" y="319"/>
                  </a:lnTo>
                  <a:lnTo>
                    <a:pt x="23" y="317"/>
                  </a:lnTo>
                  <a:lnTo>
                    <a:pt x="23" y="319"/>
                  </a:lnTo>
                  <a:lnTo>
                    <a:pt x="23" y="304"/>
                  </a:lnTo>
                  <a:lnTo>
                    <a:pt x="23" y="311"/>
                  </a:lnTo>
                  <a:lnTo>
                    <a:pt x="23" y="310"/>
                  </a:lnTo>
                  <a:lnTo>
                    <a:pt x="23" y="300"/>
                  </a:lnTo>
                  <a:lnTo>
                    <a:pt x="23" y="321"/>
                  </a:lnTo>
                  <a:lnTo>
                    <a:pt x="24" y="324"/>
                  </a:lnTo>
                  <a:lnTo>
                    <a:pt x="24" y="353"/>
                  </a:lnTo>
                  <a:lnTo>
                    <a:pt x="24" y="323"/>
                  </a:lnTo>
                  <a:lnTo>
                    <a:pt x="24" y="342"/>
                  </a:lnTo>
                  <a:lnTo>
                    <a:pt x="24" y="345"/>
                  </a:lnTo>
                  <a:lnTo>
                    <a:pt x="24" y="365"/>
                  </a:lnTo>
                  <a:lnTo>
                    <a:pt x="24" y="365"/>
                  </a:lnTo>
                  <a:lnTo>
                    <a:pt x="24" y="362"/>
                  </a:lnTo>
                  <a:lnTo>
                    <a:pt x="24" y="400"/>
                  </a:lnTo>
                  <a:lnTo>
                    <a:pt x="24" y="400"/>
                  </a:lnTo>
                  <a:lnTo>
                    <a:pt x="24" y="431"/>
                  </a:lnTo>
                  <a:lnTo>
                    <a:pt x="25" y="431"/>
                  </a:lnTo>
                  <a:lnTo>
                    <a:pt x="25" y="452"/>
                  </a:lnTo>
                  <a:lnTo>
                    <a:pt x="25" y="440"/>
                  </a:lnTo>
                  <a:lnTo>
                    <a:pt x="25" y="440"/>
                  </a:lnTo>
                  <a:lnTo>
                    <a:pt x="25" y="442"/>
                  </a:lnTo>
                  <a:lnTo>
                    <a:pt x="25" y="421"/>
                  </a:lnTo>
                  <a:lnTo>
                    <a:pt x="25" y="423"/>
                  </a:lnTo>
                  <a:lnTo>
                    <a:pt x="25" y="420"/>
                  </a:lnTo>
                  <a:lnTo>
                    <a:pt x="25" y="429"/>
                  </a:lnTo>
                  <a:lnTo>
                    <a:pt x="25" y="399"/>
                  </a:lnTo>
                  <a:lnTo>
                    <a:pt x="25" y="396"/>
                  </a:lnTo>
                  <a:lnTo>
                    <a:pt x="25" y="370"/>
                  </a:lnTo>
                  <a:lnTo>
                    <a:pt x="25" y="372"/>
                  </a:lnTo>
                  <a:lnTo>
                    <a:pt x="27" y="365"/>
                  </a:lnTo>
                  <a:lnTo>
                    <a:pt x="27" y="384"/>
                  </a:lnTo>
                  <a:lnTo>
                    <a:pt x="27" y="359"/>
                  </a:lnTo>
                  <a:lnTo>
                    <a:pt x="27" y="379"/>
                  </a:lnTo>
                  <a:lnTo>
                    <a:pt x="27" y="380"/>
                  </a:lnTo>
                  <a:lnTo>
                    <a:pt x="27" y="409"/>
                  </a:lnTo>
                  <a:lnTo>
                    <a:pt x="27" y="376"/>
                  </a:lnTo>
                  <a:lnTo>
                    <a:pt x="27" y="406"/>
                  </a:lnTo>
                  <a:lnTo>
                    <a:pt x="27" y="410"/>
                  </a:lnTo>
                  <a:lnTo>
                    <a:pt x="27" y="430"/>
                  </a:lnTo>
                  <a:lnTo>
                    <a:pt x="27" y="423"/>
                  </a:lnTo>
                  <a:lnTo>
                    <a:pt x="28" y="426"/>
                  </a:lnTo>
                  <a:lnTo>
                    <a:pt x="28" y="454"/>
                  </a:lnTo>
                  <a:lnTo>
                    <a:pt x="28" y="447"/>
                  </a:lnTo>
                  <a:lnTo>
                    <a:pt x="28" y="447"/>
                  </a:lnTo>
                  <a:lnTo>
                    <a:pt x="28" y="420"/>
                  </a:lnTo>
                  <a:lnTo>
                    <a:pt x="28" y="421"/>
                  </a:lnTo>
                  <a:lnTo>
                    <a:pt x="28" y="420"/>
                  </a:lnTo>
                  <a:lnTo>
                    <a:pt x="28" y="425"/>
                  </a:lnTo>
                  <a:lnTo>
                    <a:pt x="28" y="410"/>
                  </a:lnTo>
                  <a:lnTo>
                    <a:pt x="28" y="423"/>
                  </a:lnTo>
                  <a:lnTo>
                    <a:pt x="28" y="422"/>
                  </a:lnTo>
                  <a:lnTo>
                    <a:pt x="28" y="425"/>
                  </a:lnTo>
                  <a:lnTo>
                    <a:pt x="28" y="410"/>
                  </a:lnTo>
                  <a:lnTo>
                    <a:pt x="28" y="421"/>
                  </a:lnTo>
                  <a:lnTo>
                    <a:pt x="29" y="422"/>
                  </a:lnTo>
                  <a:lnTo>
                    <a:pt x="29" y="452"/>
                  </a:lnTo>
                  <a:lnTo>
                    <a:pt x="29" y="417"/>
                  </a:lnTo>
                  <a:lnTo>
                    <a:pt x="29" y="447"/>
                  </a:lnTo>
                  <a:lnTo>
                    <a:pt x="29" y="451"/>
                  </a:lnTo>
                  <a:lnTo>
                    <a:pt x="29" y="420"/>
                  </a:lnTo>
                  <a:lnTo>
                    <a:pt x="29" y="422"/>
                  </a:lnTo>
                  <a:lnTo>
                    <a:pt x="29" y="422"/>
                  </a:lnTo>
                  <a:lnTo>
                    <a:pt x="29" y="430"/>
                  </a:lnTo>
                  <a:lnTo>
                    <a:pt x="29" y="405"/>
                  </a:lnTo>
                  <a:lnTo>
                    <a:pt x="29" y="405"/>
                  </a:lnTo>
                  <a:lnTo>
                    <a:pt x="29" y="414"/>
                  </a:lnTo>
                  <a:lnTo>
                    <a:pt x="29" y="403"/>
                  </a:lnTo>
                  <a:lnTo>
                    <a:pt x="29" y="404"/>
                  </a:lnTo>
                  <a:lnTo>
                    <a:pt x="31" y="403"/>
                  </a:lnTo>
                  <a:lnTo>
                    <a:pt x="31" y="403"/>
                  </a:lnTo>
                  <a:lnTo>
                    <a:pt x="31" y="385"/>
                  </a:lnTo>
                  <a:lnTo>
                    <a:pt x="31" y="391"/>
                  </a:lnTo>
                  <a:lnTo>
                    <a:pt x="31" y="388"/>
                  </a:lnTo>
                  <a:lnTo>
                    <a:pt x="31" y="392"/>
                  </a:lnTo>
                  <a:lnTo>
                    <a:pt x="31" y="379"/>
                  </a:lnTo>
                  <a:lnTo>
                    <a:pt x="31" y="382"/>
                  </a:lnTo>
                  <a:lnTo>
                    <a:pt x="31" y="382"/>
                  </a:lnTo>
                  <a:lnTo>
                    <a:pt x="31" y="405"/>
                  </a:lnTo>
                  <a:lnTo>
                    <a:pt x="31" y="399"/>
                  </a:lnTo>
                  <a:lnTo>
                    <a:pt x="31" y="399"/>
                  </a:lnTo>
                  <a:lnTo>
                    <a:pt x="31" y="406"/>
                  </a:lnTo>
                  <a:lnTo>
                    <a:pt x="31" y="379"/>
                  </a:lnTo>
                  <a:lnTo>
                    <a:pt x="31" y="405"/>
                  </a:lnTo>
                  <a:lnTo>
                    <a:pt x="32" y="409"/>
                  </a:lnTo>
                  <a:lnTo>
                    <a:pt x="32" y="412"/>
                  </a:lnTo>
                  <a:lnTo>
                    <a:pt x="32" y="391"/>
                  </a:lnTo>
                  <a:lnTo>
                    <a:pt x="32" y="405"/>
                  </a:lnTo>
                  <a:lnTo>
                    <a:pt x="32" y="404"/>
                  </a:lnTo>
                  <a:lnTo>
                    <a:pt x="32" y="40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85" name="Freeform 58"/>
            <p:cNvSpPr>
              <a:spLocks/>
            </p:cNvSpPr>
            <p:nvPr/>
          </p:nvSpPr>
          <p:spPr bwMode="auto">
            <a:xfrm>
              <a:off x="4864101" y="4229101"/>
              <a:ext cx="49213" cy="533400"/>
            </a:xfrm>
            <a:custGeom>
              <a:avLst/>
              <a:gdLst>
                <a:gd name="T0" fmla="*/ 0 w 31"/>
                <a:gd name="T1" fmla="*/ 336 h 336"/>
                <a:gd name="T2" fmla="*/ 0 w 31"/>
                <a:gd name="T3" fmla="*/ 284 h 336"/>
                <a:gd name="T4" fmla="*/ 1 w 31"/>
                <a:gd name="T5" fmla="*/ 310 h 336"/>
                <a:gd name="T6" fmla="*/ 1 w 31"/>
                <a:gd name="T7" fmla="*/ 259 h 336"/>
                <a:gd name="T8" fmla="*/ 3 w 31"/>
                <a:gd name="T9" fmla="*/ 199 h 336"/>
                <a:gd name="T10" fmla="*/ 3 w 31"/>
                <a:gd name="T11" fmla="*/ 144 h 336"/>
                <a:gd name="T12" fmla="*/ 3 w 31"/>
                <a:gd name="T13" fmla="*/ 171 h 336"/>
                <a:gd name="T14" fmla="*/ 4 w 31"/>
                <a:gd name="T15" fmla="*/ 136 h 336"/>
                <a:gd name="T16" fmla="*/ 4 w 31"/>
                <a:gd name="T17" fmla="*/ 116 h 336"/>
                <a:gd name="T18" fmla="*/ 4 w 31"/>
                <a:gd name="T19" fmla="*/ 112 h 336"/>
                <a:gd name="T20" fmla="*/ 5 w 31"/>
                <a:gd name="T21" fmla="*/ 162 h 336"/>
                <a:gd name="T22" fmla="*/ 5 w 31"/>
                <a:gd name="T23" fmla="*/ 211 h 336"/>
                <a:gd name="T24" fmla="*/ 7 w 31"/>
                <a:gd name="T25" fmla="*/ 198 h 336"/>
                <a:gd name="T26" fmla="*/ 7 w 31"/>
                <a:gd name="T27" fmla="*/ 184 h 336"/>
                <a:gd name="T28" fmla="*/ 8 w 31"/>
                <a:gd name="T29" fmla="*/ 174 h 336"/>
                <a:gd name="T30" fmla="*/ 8 w 31"/>
                <a:gd name="T31" fmla="*/ 78 h 336"/>
                <a:gd name="T32" fmla="*/ 8 w 31"/>
                <a:gd name="T33" fmla="*/ 47 h 336"/>
                <a:gd name="T34" fmla="*/ 9 w 31"/>
                <a:gd name="T35" fmla="*/ 1 h 336"/>
                <a:gd name="T36" fmla="*/ 9 w 31"/>
                <a:gd name="T37" fmla="*/ 73 h 336"/>
                <a:gd name="T38" fmla="*/ 10 w 31"/>
                <a:gd name="T39" fmla="*/ 158 h 336"/>
                <a:gd name="T40" fmla="*/ 10 w 31"/>
                <a:gd name="T41" fmla="*/ 174 h 336"/>
                <a:gd name="T42" fmla="*/ 12 w 31"/>
                <a:gd name="T43" fmla="*/ 279 h 336"/>
                <a:gd name="T44" fmla="*/ 12 w 31"/>
                <a:gd name="T45" fmla="*/ 294 h 336"/>
                <a:gd name="T46" fmla="*/ 12 w 31"/>
                <a:gd name="T47" fmla="*/ 283 h 336"/>
                <a:gd name="T48" fmla="*/ 13 w 31"/>
                <a:gd name="T49" fmla="*/ 271 h 336"/>
                <a:gd name="T50" fmla="*/ 13 w 31"/>
                <a:gd name="T51" fmla="*/ 291 h 336"/>
                <a:gd name="T52" fmla="*/ 14 w 31"/>
                <a:gd name="T53" fmla="*/ 256 h 336"/>
                <a:gd name="T54" fmla="*/ 14 w 31"/>
                <a:gd name="T55" fmla="*/ 263 h 336"/>
                <a:gd name="T56" fmla="*/ 14 w 31"/>
                <a:gd name="T57" fmla="*/ 284 h 336"/>
                <a:gd name="T58" fmla="*/ 16 w 31"/>
                <a:gd name="T59" fmla="*/ 255 h 336"/>
                <a:gd name="T60" fmla="*/ 16 w 31"/>
                <a:gd name="T61" fmla="*/ 239 h 336"/>
                <a:gd name="T62" fmla="*/ 17 w 31"/>
                <a:gd name="T63" fmla="*/ 256 h 336"/>
                <a:gd name="T64" fmla="*/ 17 w 31"/>
                <a:gd name="T65" fmla="*/ 239 h 336"/>
                <a:gd name="T66" fmla="*/ 17 w 31"/>
                <a:gd name="T67" fmla="*/ 249 h 336"/>
                <a:gd name="T68" fmla="*/ 18 w 31"/>
                <a:gd name="T69" fmla="*/ 259 h 336"/>
                <a:gd name="T70" fmla="*/ 18 w 31"/>
                <a:gd name="T71" fmla="*/ 229 h 336"/>
                <a:gd name="T72" fmla="*/ 20 w 31"/>
                <a:gd name="T73" fmla="*/ 242 h 336"/>
                <a:gd name="T74" fmla="*/ 20 w 31"/>
                <a:gd name="T75" fmla="*/ 242 h 336"/>
                <a:gd name="T76" fmla="*/ 20 w 31"/>
                <a:gd name="T77" fmla="*/ 273 h 336"/>
                <a:gd name="T78" fmla="*/ 21 w 31"/>
                <a:gd name="T79" fmla="*/ 279 h 336"/>
                <a:gd name="T80" fmla="*/ 21 w 31"/>
                <a:gd name="T81" fmla="*/ 268 h 336"/>
                <a:gd name="T82" fmla="*/ 21 w 31"/>
                <a:gd name="T83" fmla="*/ 267 h 336"/>
                <a:gd name="T84" fmla="*/ 22 w 31"/>
                <a:gd name="T85" fmla="*/ 249 h 336"/>
                <a:gd name="T86" fmla="*/ 22 w 31"/>
                <a:gd name="T87" fmla="*/ 241 h 336"/>
                <a:gd name="T88" fmla="*/ 24 w 31"/>
                <a:gd name="T89" fmla="*/ 224 h 336"/>
                <a:gd name="T90" fmla="*/ 24 w 31"/>
                <a:gd name="T91" fmla="*/ 229 h 336"/>
                <a:gd name="T92" fmla="*/ 24 w 31"/>
                <a:gd name="T93" fmla="*/ 224 h 336"/>
                <a:gd name="T94" fmla="*/ 25 w 31"/>
                <a:gd name="T95" fmla="*/ 236 h 336"/>
                <a:gd name="T96" fmla="*/ 26 w 31"/>
                <a:gd name="T97" fmla="*/ 268 h 336"/>
                <a:gd name="T98" fmla="*/ 26 w 31"/>
                <a:gd name="T99" fmla="*/ 256 h 336"/>
                <a:gd name="T100" fmla="*/ 26 w 31"/>
                <a:gd name="T101" fmla="*/ 256 h 336"/>
                <a:gd name="T102" fmla="*/ 27 w 31"/>
                <a:gd name="T103" fmla="*/ 229 h 336"/>
                <a:gd name="T104" fmla="*/ 27 w 31"/>
                <a:gd name="T105" fmla="*/ 238 h 336"/>
                <a:gd name="T106" fmla="*/ 27 w 31"/>
                <a:gd name="T107" fmla="*/ 256 h 336"/>
                <a:gd name="T108" fmla="*/ 29 w 31"/>
                <a:gd name="T109" fmla="*/ 296 h 336"/>
                <a:gd name="T110" fmla="*/ 29 w 31"/>
                <a:gd name="T111" fmla="*/ 318 h 336"/>
                <a:gd name="T112" fmla="*/ 30 w 31"/>
                <a:gd name="T113" fmla="*/ 297 h 336"/>
                <a:gd name="T114" fmla="*/ 30 w 31"/>
                <a:gd name="T115" fmla="*/ 201 h 336"/>
                <a:gd name="T116" fmla="*/ 30 w 31"/>
                <a:gd name="T117" fmla="*/ 186 h 336"/>
                <a:gd name="T118" fmla="*/ 31 w 31"/>
                <a:gd name="T119" fmla="*/ 4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336">
                  <a:moveTo>
                    <a:pt x="0" y="318"/>
                  </a:moveTo>
                  <a:lnTo>
                    <a:pt x="0" y="298"/>
                  </a:lnTo>
                  <a:lnTo>
                    <a:pt x="0" y="331"/>
                  </a:lnTo>
                  <a:lnTo>
                    <a:pt x="0" y="331"/>
                  </a:lnTo>
                  <a:lnTo>
                    <a:pt x="0" y="336"/>
                  </a:lnTo>
                  <a:lnTo>
                    <a:pt x="0" y="313"/>
                  </a:lnTo>
                  <a:lnTo>
                    <a:pt x="0" y="314"/>
                  </a:lnTo>
                  <a:lnTo>
                    <a:pt x="0" y="317"/>
                  </a:lnTo>
                  <a:lnTo>
                    <a:pt x="0" y="319"/>
                  </a:lnTo>
                  <a:lnTo>
                    <a:pt x="0" y="284"/>
                  </a:lnTo>
                  <a:lnTo>
                    <a:pt x="1" y="281"/>
                  </a:lnTo>
                  <a:lnTo>
                    <a:pt x="1" y="311"/>
                  </a:lnTo>
                  <a:lnTo>
                    <a:pt x="1" y="306"/>
                  </a:lnTo>
                  <a:lnTo>
                    <a:pt x="1" y="308"/>
                  </a:lnTo>
                  <a:lnTo>
                    <a:pt x="1" y="310"/>
                  </a:lnTo>
                  <a:lnTo>
                    <a:pt x="1" y="288"/>
                  </a:lnTo>
                  <a:lnTo>
                    <a:pt x="1" y="300"/>
                  </a:lnTo>
                  <a:lnTo>
                    <a:pt x="1" y="300"/>
                  </a:lnTo>
                  <a:lnTo>
                    <a:pt x="1" y="302"/>
                  </a:lnTo>
                  <a:lnTo>
                    <a:pt x="1" y="259"/>
                  </a:lnTo>
                  <a:lnTo>
                    <a:pt x="1" y="266"/>
                  </a:lnTo>
                  <a:lnTo>
                    <a:pt x="1" y="260"/>
                  </a:lnTo>
                  <a:lnTo>
                    <a:pt x="1" y="264"/>
                  </a:lnTo>
                  <a:lnTo>
                    <a:pt x="1" y="199"/>
                  </a:lnTo>
                  <a:lnTo>
                    <a:pt x="3" y="199"/>
                  </a:lnTo>
                  <a:lnTo>
                    <a:pt x="3" y="169"/>
                  </a:lnTo>
                  <a:lnTo>
                    <a:pt x="3" y="179"/>
                  </a:lnTo>
                  <a:lnTo>
                    <a:pt x="3" y="178"/>
                  </a:lnTo>
                  <a:lnTo>
                    <a:pt x="3" y="182"/>
                  </a:lnTo>
                  <a:lnTo>
                    <a:pt x="3" y="144"/>
                  </a:lnTo>
                  <a:lnTo>
                    <a:pt x="3" y="153"/>
                  </a:lnTo>
                  <a:lnTo>
                    <a:pt x="3" y="150"/>
                  </a:lnTo>
                  <a:lnTo>
                    <a:pt x="3" y="174"/>
                  </a:lnTo>
                  <a:lnTo>
                    <a:pt x="3" y="162"/>
                  </a:lnTo>
                  <a:lnTo>
                    <a:pt x="3" y="171"/>
                  </a:lnTo>
                  <a:lnTo>
                    <a:pt x="3" y="158"/>
                  </a:lnTo>
                  <a:lnTo>
                    <a:pt x="4" y="158"/>
                  </a:lnTo>
                  <a:lnTo>
                    <a:pt x="4" y="165"/>
                  </a:lnTo>
                  <a:lnTo>
                    <a:pt x="4" y="127"/>
                  </a:lnTo>
                  <a:lnTo>
                    <a:pt x="4" y="136"/>
                  </a:lnTo>
                  <a:lnTo>
                    <a:pt x="4" y="136"/>
                  </a:lnTo>
                  <a:lnTo>
                    <a:pt x="4" y="141"/>
                  </a:lnTo>
                  <a:lnTo>
                    <a:pt x="4" y="107"/>
                  </a:lnTo>
                  <a:lnTo>
                    <a:pt x="4" y="110"/>
                  </a:lnTo>
                  <a:lnTo>
                    <a:pt x="4" y="116"/>
                  </a:lnTo>
                  <a:lnTo>
                    <a:pt x="4" y="135"/>
                  </a:lnTo>
                  <a:lnTo>
                    <a:pt x="4" y="112"/>
                  </a:lnTo>
                  <a:lnTo>
                    <a:pt x="4" y="129"/>
                  </a:lnTo>
                  <a:lnTo>
                    <a:pt x="4" y="131"/>
                  </a:lnTo>
                  <a:lnTo>
                    <a:pt x="4" y="112"/>
                  </a:lnTo>
                  <a:lnTo>
                    <a:pt x="4" y="139"/>
                  </a:lnTo>
                  <a:lnTo>
                    <a:pt x="5" y="139"/>
                  </a:lnTo>
                  <a:lnTo>
                    <a:pt x="5" y="162"/>
                  </a:lnTo>
                  <a:lnTo>
                    <a:pt x="5" y="165"/>
                  </a:lnTo>
                  <a:lnTo>
                    <a:pt x="5" y="162"/>
                  </a:lnTo>
                  <a:lnTo>
                    <a:pt x="5" y="204"/>
                  </a:lnTo>
                  <a:lnTo>
                    <a:pt x="5" y="203"/>
                  </a:lnTo>
                  <a:lnTo>
                    <a:pt x="5" y="212"/>
                  </a:lnTo>
                  <a:lnTo>
                    <a:pt x="5" y="182"/>
                  </a:lnTo>
                  <a:lnTo>
                    <a:pt x="5" y="211"/>
                  </a:lnTo>
                  <a:lnTo>
                    <a:pt x="7" y="211"/>
                  </a:lnTo>
                  <a:lnTo>
                    <a:pt x="7" y="215"/>
                  </a:lnTo>
                  <a:lnTo>
                    <a:pt x="7" y="187"/>
                  </a:lnTo>
                  <a:lnTo>
                    <a:pt x="7" y="195"/>
                  </a:lnTo>
                  <a:lnTo>
                    <a:pt x="7" y="198"/>
                  </a:lnTo>
                  <a:lnTo>
                    <a:pt x="7" y="209"/>
                  </a:lnTo>
                  <a:lnTo>
                    <a:pt x="7" y="201"/>
                  </a:lnTo>
                  <a:lnTo>
                    <a:pt x="7" y="187"/>
                  </a:lnTo>
                  <a:lnTo>
                    <a:pt x="7" y="209"/>
                  </a:lnTo>
                  <a:lnTo>
                    <a:pt x="7" y="184"/>
                  </a:lnTo>
                  <a:lnTo>
                    <a:pt x="7" y="207"/>
                  </a:lnTo>
                  <a:lnTo>
                    <a:pt x="7" y="204"/>
                  </a:lnTo>
                  <a:lnTo>
                    <a:pt x="7" y="167"/>
                  </a:lnTo>
                  <a:lnTo>
                    <a:pt x="7" y="174"/>
                  </a:lnTo>
                  <a:lnTo>
                    <a:pt x="8" y="174"/>
                  </a:lnTo>
                  <a:lnTo>
                    <a:pt x="8" y="174"/>
                  </a:lnTo>
                  <a:lnTo>
                    <a:pt x="8" y="105"/>
                  </a:lnTo>
                  <a:lnTo>
                    <a:pt x="8" y="107"/>
                  </a:lnTo>
                  <a:lnTo>
                    <a:pt x="8" y="107"/>
                  </a:lnTo>
                  <a:lnTo>
                    <a:pt x="8" y="78"/>
                  </a:lnTo>
                  <a:lnTo>
                    <a:pt x="8" y="76"/>
                  </a:lnTo>
                  <a:lnTo>
                    <a:pt x="8" y="36"/>
                  </a:lnTo>
                  <a:lnTo>
                    <a:pt x="8" y="42"/>
                  </a:lnTo>
                  <a:lnTo>
                    <a:pt x="8" y="44"/>
                  </a:lnTo>
                  <a:lnTo>
                    <a:pt x="8" y="47"/>
                  </a:lnTo>
                  <a:lnTo>
                    <a:pt x="8" y="0"/>
                  </a:lnTo>
                  <a:lnTo>
                    <a:pt x="8" y="4"/>
                  </a:lnTo>
                  <a:lnTo>
                    <a:pt x="9" y="1"/>
                  </a:lnTo>
                  <a:lnTo>
                    <a:pt x="9" y="19"/>
                  </a:lnTo>
                  <a:lnTo>
                    <a:pt x="9" y="1"/>
                  </a:lnTo>
                  <a:lnTo>
                    <a:pt x="9" y="18"/>
                  </a:lnTo>
                  <a:lnTo>
                    <a:pt x="9" y="22"/>
                  </a:lnTo>
                  <a:lnTo>
                    <a:pt x="9" y="9"/>
                  </a:lnTo>
                  <a:lnTo>
                    <a:pt x="9" y="72"/>
                  </a:lnTo>
                  <a:lnTo>
                    <a:pt x="9" y="73"/>
                  </a:lnTo>
                  <a:lnTo>
                    <a:pt x="9" y="116"/>
                  </a:lnTo>
                  <a:lnTo>
                    <a:pt x="10" y="120"/>
                  </a:lnTo>
                  <a:lnTo>
                    <a:pt x="10" y="162"/>
                  </a:lnTo>
                  <a:lnTo>
                    <a:pt x="10" y="119"/>
                  </a:lnTo>
                  <a:lnTo>
                    <a:pt x="10" y="158"/>
                  </a:lnTo>
                  <a:lnTo>
                    <a:pt x="10" y="157"/>
                  </a:lnTo>
                  <a:lnTo>
                    <a:pt x="10" y="184"/>
                  </a:lnTo>
                  <a:lnTo>
                    <a:pt x="10" y="182"/>
                  </a:lnTo>
                  <a:lnTo>
                    <a:pt x="10" y="182"/>
                  </a:lnTo>
                  <a:lnTo>
                    <a:pt x="10" y="174"/>
                  </a:lnTo>
                  <a:lnTo>
                    <a:pt x="10" y="211"/>
                  </a:lnTo>
                  <a:lnTo>
                    <a:pt x="10" y="215"/>
                  </a:lnTo>
                  <a:lnTo>
                    <a:pt x="10" y="251"/>
                  </a:lnTo>
                  <a:lnTo>
                    <a:pt x="12" y="251"/>
                  </a:lnTo>
                  <a:lnTo>
                    <a:pt x="12" y="279"/>
                  </a:lnTo>
                  <a:lnTo>
                    <a:pt x="12" y="250"/>
                  </a:lnTo>
                  <a:lnTo>
                    <a:pt x="12" y="271"/>
                  </a:lnTo>
                  <a:lnTo>
                    <a:pt x="12" y="275"/>
                  </a:lnTo>
                  <a:lnTo>
                    <a:pt x="12" y="258"/>
                  </a:lnTo>
                  <a:lnTo>
                    <a:pt x="12" y="294"/>
                  </a:lnTo>
                  <a:lnTo>
                    <a:pt x="12" y="296"/>
                  </a:lnTo>
                  <a:lnTo>
                    <a:pt x="12" y="301"/>
                  </a:lnTo>
                  <a:lnTo>
                    <a:pt x="12" y="276"/>
                  </a:lnTo>
                  <a:lnTo>
                    <a:pt x="12" y="283"/>
                  </a:lnTo>
                  <a:lnTo>
                    <a:pt x="12" y="283"/>
                  </a:lnTo>
                  <a:lnTo>
                    <a:pt x="12" y="297"/>
                  </a:lnTo>
                  <a:lnTo>
                    <a:pt x="12" y="281"/>
                  </a:lnTo>
                  <a:lnTo>
                    <a:pt x="12" y="288"/>
                  </a:lnTo>
                  <a:lnTo>
                    <a:pt x="13" y="291"/>
                  </a:lnTo>
                  <a:lnTo>
                    <a:pt x="13" y="271"/>
                  </a:lnTo>
                  <a:lnTo>
                    <a:pt x="13" y="287"/>
                  </a:lnTo>
                  <a:lnTo>
                    <a:pt x="13" y="289"/>
                  </a:lnTo>
                  <a:lnTo>
                    <a:pt x="13" y="293"/>
                  </a:lnTo>
                  <a:lnTo>
                    <a:pt x="13" y="277"/>
                  </a:lnTo>
                  <a:lnTo>
                    <a:pt x="13" y="291"/>
                  </a:lnTo>
                  <a:lnTo>
                    <a:pt x="13" y="294"/>
                  </a:lnTo>
                  <a:lnTo>
                    <a:pt x="13" y="296"/>
                  </a:lnTo>
                  <a:lnTo>
                    <a:pt x="13" y="245"/>
                  </a:lnTo>
                  <a:lnTo>
                    <a:pt x="13" y="251"/>
                  </a:lnTo>
                  <a:lnTo>
                    <a:pt x="14" y="256"/>
                  </a:lnTo>
                  <a:lnTo>
                    <a:pt x="14" y="275"/>
                  </a:lnTo>
                  <a:lnTo>
                    <a:pt x="14" y="254"/>
                  </a:lnTo>
                  <a:lnTo>
                    <a:pt x="14" y="268"/>
                  </a:lnTo>
                  <a:lnTo>
                    <a:pt x="14" y="273"/>
                  </a:lnTo>
                  <a:lnTo>
                    <a:pt x="14" y="263"/>
                  </a:lnTo>
                  <a:lnTo>
                    <a:pt x="14" y="296"/>
                  </a:lnTo>
                  <a:lnTo>
                    <a:pt x="14" y="296"/>
                  </a:lnTo>
                  <a:lnTo>
                    <a:pt x="14" y="302"/>
                  </a:lnTo>
                  <a:lnTo>
                    <a:pt x="14" y="280"/>
                  </a:lnTo>
                  <a:lnTo>
                    <a:pt x="14" y="284"/>
                  </a:lnTo>
                  <a:lnTo>
                    <a:pt x="14" y="284"/>
                  </a:lnTo>
                  <a:lnTo>
                    <a:pt x="14" y="267"/>
                  </a:lnTo>
                  <a:lnTo>
                    <a:pt x="14" y="273"/>
                  </a:lnTo>
                  <a:lnTo>
                    <a:pt x="16" y="270"/>
                  </a:lnTo>
                  <a:lnTo>
                    <a:pt x="16" y="255"/>
                  </a:lnTo>
                  <a:lnTo>
                    <a:pt x="16" y="259"/>
                  </a:lnTo>
                  <a:lnTo>
                    <a:pt x="16" y="262"/>
                  </a:lnTo>
                  <a:lnTo>
                    <a:pt x="16" y="228"/>
                  </a:lnTo>
                  <a:lnTo>
                    <a:pt x="16" y="237"/>
                  </a:lnTo>
                  <a:lnTo>
                    <a:pt x="16" y="239"/>
                  </a:lnTo>
                  <a:lnTo>
                    <a:pt x="16" y="247"/>
                  </a:lnTo>
                  <a:lnTo>
                    <a:pt x="16" y="222"/>
                  </a:lnTo>
                  <a:lnTo>
                    <a:pt x="16" y="225"/>
                  </a:lnTo>
                  <a:lnTo>
                    <a:pt x="16" y="258"/>
                  </a:lnTo>
                  <a:lnTo>
                    <a:pt x="17" y="256"/>
                  </a:lnTo>
                  <a:lnTo>
                    <a:pt x="17" y="238"/>
                  </a:lnTo>
                  <a:lnTo>
                    <a:pt x="17" y="254"/>
                  </a:lnTo>
                  <a:lnTo>
                    <a:pt x="17" y="254"/>
                  </a:lnTo>
                  <a:lnTo>
                    <a:pt x="17" y="262"/>
                  </a:lnTo>
                  <a:lnTo>
                    <a:pt x="17" y="239"/>
                  </a:lnTo>
                  <a:lnTo>
                    <a:pt x="17" y="245"/>
                  </a:lnTo>
                  <a:lnTo>
                    <a:pt x="17" y="243"/>
                  </a:lnTo>
                  <a:lnTo>
                    <a:pt x="17" y="256"/>
                  </a:lnTo>
                  <a:lnTo>
                    <a:pt x="17" y="241"/>
                  </a:lnTo>
                  <a:lnTo>
                    <a:pt x="17" y="249"/>
                  </a:lnTo>
                  <a:lnTo>
                    <a:pt x="18" y="249"/>
                  </a:lnTo>
                  <a:lnTo>
                    <a:pt x="18" y="229"/>
                  </a:lnTo>
                  <a:lnTo>
                    <a:pt x="18" y="254"/>
                  </a:lnTo>
                  <a:lnTo>
                    <a:pt x="18" y="254"/>
                  </a:lnTo>
                  <a:lnTo>
                    <a:pt x="18" y="259"/>
                  </a:lnTo>
                  <a:lnTo>
                    <a:pt x="18" y="228"/>
                  </a:lnTo>
                  <a:lnTo>
                    <a:pt x="18" y="232"/>
                  </a:lnTo>
                  <a:lnTo>
                    <a:pt x="18" y="233"/>
                  </a:lnTo>
                  <a:lnTo>
                    <a:pt x="18" y="225"/>
                  </a:lnTo>
                  <a:lnTo>
                    <a:pt x="18" y="229"/>
                  </a:lnTo>
                  <a:lnTo>
                    <a:pt x="18" y="229"/>
                  </a:lnTo>
                  <a:lnTo>
                    <a:pt x="18" y="239"/>
                  </a:lnTo>
                  <a:lnTo>
                    <a:pt x="18" y="211"/>
                  </a:lnTo>
                  <a:lnTo>
                    <a:pt x="18" y="237"/>
                  </a:lnTo>
                  <a:lnTo>
                    <a:pt x="20" y="242"/>
                  </a:lnTo>
                  <a:lnTo>
                    <a:pt x="20" y="225"/>
                  </a:lnTo>
                  <a:lnTo>
                    <a:pt x="20" y="245"/>
                  </a:lnTo>
                  <a:lnTo>
                    <a:pt x="20" y="246"/>
                  </a:lnTo>
                  <a:lnTo>
                    <a:pt x="20" y="256"/>
                  </a:lnTo>
                  <a:lnTo>
                    <a:pt x="20" y="242"/>
                  </a:lnTo>
                  <a:lnTo>
                    <a:pt x="20" y="249"/>
                  </a:lnTo>
                  <a:lnTo>
                    <a:pt x="20" y="251"/>
                  </a:lnTo>
                  <a:lnTo>
                    <a:pt x="20" y="271"/>
                  </a:lnTo>
                  <a:lnTo>
                    <a:pt x="20" y="268"/>
                  </a:lnTo>
                  <a:lnTo>
                    <a:pt x="20" y="273"/>
                  </a:lnTo>
                  <a:lnTo>
                    <a:pt x="20" y="277"/>
                  </a:lnTo>
                  <a:lnTo>
                    <a:pt x="20" y="262"/>
                  </a:lnTo>
                  <a:lnTo>
                    <a:pt x="20" y="276"/>
                  </a:lnTo>
                  <a:lnTo>
                    <a:pt x="21" y="275"/>
                  </a:lnTo>
                  <a:lnTo>
                    <a:pt x="21" y="279"/>
                  </a:lnTo>
                  <a:lnTo>
                    <a:pt x="21" y="258"/>
                  </a:lnTo>
                  <a:lnTo>
                    <a:pt x="21" y="270"/>
                  </a:lnTo>
                  <a:lnTo>
                    <a:pt x="21" y="270"/>
                  </a:lnTo>
                  <a:lnTo>
                    <a:pt x="21" y="276"/>
                  </a:lnTo>
                  <a:lnTo>
                    <a:pt x="21" y="268"/>
                  </a:lnTo>
                  <a:lnTo>
                    <a:pt x="21" y="273"/>
                  </a:lnTo>
                  <a:lnTo>
                    <a:pt x="21" y="271"/>
                  </a:lnTo>
                  <a:lnTo>
                    <a:pt x="21" y="272"/>
                  </a:lnTo>
                  <a:lnTo>
                    <a:pt x="21" y="256"/>
                  </a:lnTo>
                  <a:lnTo>
                    <a:pt x="21" y="267"/>
                  </a:lnTo>
                  <a:lnTo>
                    <a:pt x="22" y="266"/>
                  </a:lnTo>
                  <a:lnTo>
                    <a:pt x="22" y="225"/>
                  </a:lnTo>
                  <a:lnTo>
                    <a:pt x="22" y="226"/>
                  </a:lnTo>
                  <a:lnTo>
                    <a:pt x="22" y="224"/>
                  </a:lnTo>
                  <a:lnTo>
                    <a:pt x="22" y="249"/>
                  </a:lnTo>
                  <a:lnTo>
                    <a:pt x="22" y="242"/>
                  </a:lnTo>
                  <a:lnTo>
                    <a:pt x="22" y="236"/>
                  </a:lnTo>
                  <a:lnTo>
                    <a:pt x="22" y="247"/>
                  </a:lnTo>
                  <a:lnTo>
                    <a:pt x="22" y="239"/>
                  </a:lnTo>
                  <a:lnTo>
                    <a:pt x="22" y="241"/>
                  </a:lnTo>
                  <a:lnTo>
                    <a:pt x="22" y="220"/>
                  </a:lnTo>
                  <a:lnTo>
                    <a:pt x="22" y="238"/>
                  </a:lnTo>
                  <a:lnTo>
                    <a:pt x="24" y="237"/>
                  </a:lnTo>
                  <a:lnTo>
                    <a:pt x="24" y="238"/>
                  </a:lnTo>
                  <a:lnTo>
                    <a:pt x="24" y="224"/>
                  </a:lnTo>
                  <a:lnTo>
                    <a:pt x="24" y="225"/>
                  </a:lnTo>
                  <a:lnTo>
                    <a:pt x="24" y="230"/>
                  </a:lnTo>
                  <a:lnTo>
                    <a:pt x="24" y="239"/>
                  </a:lnTo>
                  <a:lnTo>
                    <a:pt x="24" y="226"/>
                  </a:lnTo>
                  <a:lnTo>
                    <a:pt x="24" y="229"/>
                  </a:lnTo>
                  <a:lnTo>
                    <a:pt x="24" y="234"/>
                  </a:lnTo>
                  <a:lnTo>
                    <a:pt x="24" y="209"/>
                  </a:lnTo>
                  <a:lnTo>
                    <a:pt x="24" y="232"/>
                  </a:lnTo>
                  <a:lnTo>
                    <a:pt x="24" y="233"/>
                  </a:lnTo>
                  <a:lnTo>
                    <a:pt x="24" y="224"/>
                  </a:lnTo>
                  <a:lnTo>
                    <a:pt x="24" y="241"/>
                  </a:lnTo>
                  <a:lnTo>
                    <a:pt x="25" y="241"/>
                  </a:lnTo>
                  <a:lnTo>
                    <a:pt x="25" y="243"/>
                  </a:lnTo>
                  <a:lnTo>
                    <a:pt x="25" y="236"/>
                  </a:lnTo>
                  <a:lnTo>
                    <a:pt x="25" y="236"/>
                  </a:lnTo>
                  <a:lnTo>
                    <a:pt x="25" y="221"/>
                  </a:lnTo>
                  <a:lnTo>
                    <a:pt x="25" y="246"/>
                  </a:lnTo>
                  <a:lnTo>
                    <a:pt x="25" y="245"/>
                  </a:lnTo>
                  <a:lnTo>
                    <a:pt x="25" y="268"/>
                  </a:lnTo>
                  <a:lnTo>
                    <a:pt x="26" y="268"/>
                  </a:lnTo>
                  <a:lnTo>
                    <a:pt x="26" y="281"/>
                  </a:lnTo>
                  <a:lnTo>
                    <a:pt x="26" y="256"/>
                  </a:lnTo>
                  <a:lnTo>
                    <a:pt x="26" y="262"/>
                  </a:lnTo>
                  <a:lnTo>
                    <a:pt x="26" y="254"/>
                  </a:lnTo>
                  <a:lnTo>
                    <a:pt x="26" y="256"/>
                  </a:lnTo>
                  <a:lnTo>
                    <a:pt x="26" y="253"/>
                  </a:lnTo>
                  <a:lnTo>
                    <a:pt x="26" y="238"/>
                  </a:lnTo>
                  <a:lnTo>
                    <a:pt x="26" y="256"/>
                  </a:lnTo>
                  <a:lnTo>
                    <a:pt x="26" y="253"/>
                  </a:lnTo>
                  <a:lnTo>
                    <a:pt x="26" y="256"/>
                  </a:lnTo>
                  <a:lnTo>
                    <a:pt x="26" y="222"/>
                  </a:lnTo>
                  <a:lnTo>
                    <a:pt x="26" y="230"/>
                  </a:lnTo>
                  <a:lnTo>
                    <a:pt x="27" y="232"/>
                  </a:lnTo>
                  <a:lnTo>
                    <a:pt x="27" y="239"/>
                  </a:lnTo>
                  <a:lnTo>
                    <a:pt x="27" y="229"/>
                  </a:lnTo>
                  <a:lnTo>
                    <a:pt x="27" y="237"/>
                  </a:lnTo>
                  <a:lnTo>
                    <a:pt x="27" y="239"/>
                  </a:lnTo>
                  <a:lnTo>
                    <a:pt x="27" y="242"/>
                  </a:lnTo>
                  <a:lnTo>
                    <a:pt x="27" y="224"/>
                  </a:lnTo>
                  <a:lnTo>
                    <a:pt x="27" y="238"/>
                  </a:lnTo>
                  <a:lnTo>
                    <a:pt x="27" y="243"/>
                  </a:lnTo>
                  <a:lnTo>
                    <a:pt x="27" y="259"/>
                  </a:lnTo>
                  <a:lnTo>
                    <a:pt x="27" y="256"/>
                  </a:lnTo>
                  <a:lnTo>
                    <a:pt x="27" y="256"/>
                  </a:lnTo>
                  <a:lnTo>
                    <a:pt x="27" y="256"/>
                  </a:lnTo>
                  <a:lnTo>
                    <a:pt x="27" y="287"/>
                  </a:lnTo>
                  <a:lnTo>
                    <a:pt x="29" y="280"/>
                  </a:lnTo>
                  <a:lnTo>
                    <a:pt x="29" y="271"/>
                  </a:lnTo>
                  <a:lnTo>
                    <a:pt x="29" y="296"/>
                  </a:lnTo>
                  <a:lnTo>
                    <a:pt x="29" y="296"/>
                  </a:lnTo>
                  <a:lnTo>
                    <a:pt x="29" y="302"/>
                  </a:lnTo>
                  <a:lnTo>
                    <a:pt x="29" y="281"/>
                  </a:lnTo>
                  <a:lnTo>
                    <a:pt x="29" y="302"/>
                  </a:lnTo>
                  <a:lnTo>
                    <a:pt x="29" y="306"/>
                  </a:lnTo>
                  <a:lnTo>
                    <a:pt x="29" y="318"/>
                  </a:lnTo>
                  <a:lnTo>
                    <a:pt x="29" y="294"/>
                  </a:lnTo>
                  <a:lnTo>
                    <a:pt x="29" y="297"/>
                  </a:lnTo>
                  <a:lnTo>
                    <a:pt x="30" y="301"/>
                  </a:lnTo>
                  <a:lnTo>
                    <a:pt x="30" y="309"/>
                  </a:lnTo>
                  <a:lnTo>
                    <a:pt x="30" y="297"/>
                  </a:lnTo>
                  <a:lnTo>
                    <a:pt x="30" y="306"/>
                  </a:lnTo>
                  <a:lnTo>
                    <a:pt x="30" y="302"/>
                  </a:lnTo>
                  <a:lnTo>
                    <a:pt x="30" y="262"/>
                  </a:lnTo>
                  <a:lnTo>
                    <a:pt x="30" y="258"/>
                  </a:lnTo>
                  <a:lnTo>
                    <a:pt x="30" y="201"/>
                  </a:lnTo>
                  <a:lnTo>
                    <a:pt x="30" y="205"/>
                  </a:lnTo>
                  <a:lnTo>
                    <a:pt x="30" y="205"/>
                  </a:lnTo>
                  <a:lnTo>
                    <a:pt x="30" y="208"/>
                  </a:lnTo>
                  <a:lnTo>
                    <a:pt x="30" y="183"/>
                  </a:lnTo>
                  <a:lnTo>
                    <a:pt x="30" y="186"/>
                  </a:lnTo>
                  <a:lnTo>
                    <a:pt x="31" y="182"/>
                  </a:lnTo>
                  <a:lnTo>
                    <a:pt x="31" y="183"/>
                  </a:lnTo>
                  <a:lnTo>
                    <a:pt x="31" y="102"/>
                  </a:lnTo>
                  <a:lnTo>
                    <a:pt x="31" y="99"/>
                  </a:lnTo>
                  <a:lnTo>
                    <a:pt x="31" y="4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86" name="Freeform 59"/>
            <p:cNvSpPr>
              <a:spLocks/>
            </p:cNvSpPr>
            <p:nvPr/>
          </p:nvSpPr>
          <p:spPr bwMode="auto">
            <a:xfrm>
              <a:off x="4814888" y="4608513"/>
              <a:ext cx="49213" cy="265113"/>
            </a:xfrm>
            <a:custGeom>
              <a:avLst/>
              <a:gdLst>
                <a:gd name="T0" fmla="*/ 0 w 31"/>
                <a:gd name="T1" fmla="*/ 101 h 167"/>
                <a:gd name="T2" fmla="*/ 0 w 31"/>
                <a:gd name="T3" fmla="*/ 101 h 167"/>
                <a:gd name="T4" fmla="*/ 1 w 31"/>
                <a:gd name="T5" fmla="*/ 118 h 167"/>
                <a:gd name="T6" fmla="*/ 1 w 31"/>
                <a:gd name="T7" fmla="*/ 117 h 167"/>
                <a:gd name="T8" fmla="*/ 1 w 31"/>
                <a:gd name="T9" fmla="*/ 130 h 167"/>
                <a:gd name="T10" fmla="*/ 2 w 31"/>
                <a:gd name="T11" fmla="*/ 150 h 167"/>
                <a:gd name="T12" fmla="*/ 2 w 31"/>
                <a:gd name="T13" fmla="*/ 162 h 167"/>
                <a:gd name="T14" fmla="*/ 3 w 31"/>
                <a:gd name="T15" fmla="*/ 126 h 167"/>
                <a:gd name="T16" fmla="*/ 3 w 31"/>
                <a:gd name="T17" fmla="*/ 126 h 167"/>
                <a:gd name="T18" fmla="*/ 3 w 31"/>
                <a:gd name="T19" fmla="*/ 125 h 167"/>
                <a:gd name="T20" fmla="*/ 5 w 31"/>
                <a:gd name="T21" fmla="*/ 118 h 167"/>
                <a:gd name="T22" fmla="*/ 5 w 31"/>
                <a:gd name="T23" fmla="*/ 87 h 167"/>
                <a:gd name="T24" fmla="*/ 6 w 31"/>
                <a:gd name="T25" fmla="*/ 117 h 167"/>
                <a:gd name="T26" fmla="*/ 6 w 31"/>
                <a:gd name="T27" fmla="*/ 101 h 167"/>
                <a:gd name="T28" fmla="*/ 6 w 31"/>
                <a:gd name="T29" fmla="*/ 141 h 167"/>
                <a:gd name="T30" fmla="*/ 7 w 31"/>
                <a:gd name="T31" fmla="*/ 104 h 167"/>
                <a:gd name="T32" fmla="*/ 7 w 31"/>
                <a:gd name="T33" fmla="*/ 125 h 167"/>
                <a:gd name="T34" fmla="*/ 9 w 31"/>
                <a:gd name="T35" fmla="*/ 131 h 167"/>
                <a:gd name="T36" fmla="*/ 9 w 31"/>
                <a:gd name="T37" fmla="*/ 151 h 167"/>
                <a:gd name="T38" fmla="*/ 9 w 31"/>
                <a:gd name="T39" fmla="*/ 148 h 167"/>
                <a:gd name="T40" fmla="*/ 10 w 31"/>
                <a:gd name="T41" fmla="*/ 105 h 167"/>
                <a:gd name="T42" fmla="*/ 10 w 31"/>
                <a:gd name="T43" fmla="*/ 118 h 167"/>
                <a:gd name="T44" fmla="*/ 10 w 31"/>
                <a:gd name="T45" fmla="*/ 133 h 167"/>
                <a:gd name="T46" fmla="*/ 11 w 31"/>
                <a:gd name="T47" fmla="*/ 150 h 167"/>
                <a:gd name="T48" fmla="*/ 11 w 31"/>
                <a:gd name="T49" fmla="*/ 164 h 167"/>
                <a:gd name="T50" fmla="*/ 13 w 31"/>
                <a:gd name="T51" fmla="*/ 150 h 167"/>
                <a:gd name="T52" fmla="*/ 13 w 31"/>
                <a:gd name="T53" fmla="*/ 87 h 167"/>
                <a:gd name="T54" fmla="*/ 13 w 31"/>
                <a:gd name="T55" fmla="*/ 84 h 167"/>
                <a:gd name="T56" fmla="*/ 14 w 31"/>
                <a:gd name="T57" fmla="*/ 109 h 167"/>
                <a:gd name="T58" fmla="*/ 14 w 31"/>
                <a:gd name="T59" fmla="*/ 130 h 167"/>
                <a:gd name="T60" fmla="*/ 15 w 31"/>
                <a:gd name="T61" fmla="*/ 101 h 167"/>
                <a:gd name="T62" fmla="*/ 15 w 31"/>
                <a:gd name="T63" fmla="*/ 87 h 167"/>
                <a:gd name="T64" fmla="*/ 17 w 31"/>
                <a:gd name="T65" fmla="*/ 126 h 167"/>
                <a:gd name="T66" fmla="*/ 17 w 31"/>
                <a:gd name="T67" fmla="*/ 142 h 167"/>
                <a:gd name="T68" fmla="*/ 17 w 31"/>
                <a:gd name="T69" fmla="*/ 151 h 167"/>
                <a:gd name="T70" fmla="*/ 18 w 31"/>
                <a:gd name="T71" fmla="*/ 158 h 167"/>
                <a:gd name="T72" fmla="*/ 18 w 31"/>
                <a:gd name="T73" fmla="*/ 150 h 167"/>
                <a:gd name="T74" fmla="*/ 19 w 31"/>
                <a:gd name="T75" fmla="*/ 88 h 167"/>
                <a:gd name="T76" fmla="*/ 19 w 31"/>
                <a:gd name="T77" fmla="*/ 89 h 167"/>
                <a:gd name="T78" fmla="*/ 20 w 31"/>
                <a:gd name="T79" fmla="*/ 105 h 167"/>
                <a:gd name="T80" fmla="*/ 20 w 31"/>
                <a:gd name="T81" fmla="*/ 86 h 167"/>
                <a:gd name="T82" fmla="*/ 20 w 31"/>
                <a:gd name="T83" fmla="*/ 87 h 167"/>
                <a:gd name="T84" fmla="*/ 22 w 31"/>
                <a:gd name="T85" fmla="*/ 52 h 167"/>
                <a:gd name="T86" fmla="*/ 22 w 31"/>
                <a:gd name="T87" fmla="*/ 41 h 167"/>
                <a:gd name="T88" fmla="*/ 22 w 31"/>
                <a:gd name="T89" fmla="*/ 42 h 167"/>
                <a:gd name="T90" fmla="*/ 23 w 31"/>
                <a:gd name="T91" fmla="*/ 41 h 167"/>
                <a:gd name="T92" fmla="*/ 23 w 31"/>
                <a:gd name="T93" fmla="*/ 61 h 167"/>
                <a:gd name="T94" fmla="*/ 24 w 31"/>
                <a:gd name="T95" fmla="*/ 92 h 167"/>
                <a:gd name="T96" fmla="*/ 24 w 31"/>
                <a:gd name="T97" fmla="*/ 37 h 167"/>
                <a:gd name="T98" fmla="*/ 24 w 31"/>
                <a:gd name="T99" fmla="*/ 46 h 167"/>
                <a:gd name="T100" fmla="*/ 26 w 31"/>
                <a:gd name="T101" fmla="*/ 70 h 167"/>
                <a:gd name="T102" fmla="*/ 26 w 31"/>
                <a:gd name="T103" fmla="*/ 79 h 167"/>
                <a:gd name="T104" fmla="*/ 27 w 31"/>
                <a:gd name="T105" fmla="*/ 75 h 167"/>
                <a:gd name="T106" fmla="*/ 27 w 31"/>
                <a:gd name="T107" fmla="*/ 72 h 167"/>
                <a:gd name="T108" fmla="*/ 28 w 31"/>
                <a:gd name="T109" fmla="*/ 70 h 167"/>
                <a:gd name="T110" fmla="*/ 28 w 31"/>
                <a:gd name="T111" fmla="*/ 34 h 167"/>
                <a:gd name="T112" fmla="*/ 28 w 31"/>
                <a:gd name="T113" fmla="*/ 0 h 167"/>
                <a:gd name="T114" fmla="*/ 30 w 31"/>
                <a:gd name="T115" fmla="*/ 52 h 167"/>
                <a:gd name="T116" fmla="*/ 30 w 31"/>
                <a:gd name="T117" fmla="*/ 46 h 167"/>
                <a:gd name="T118" fmla="*/ 31 w 31"/>
                <a:gd name="T119" fmla="*/ 7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167">
                  <a:moveTo>
                    <a:pt x="0" y="114"/>
                  </a:moveTo>
                  <a:lnTo>
                    <a:pt x="0" y="125"/>
                  </a:lnTo>
                  <a:lnTo>
                    <a:pt x="0" y="124"/>
                  </a:lnTo>
                  <a:lnTo>
                    <a:pt x="0" y="130"/>
                  </a:lnTo>
                  <a:lnTo>
                    <a:pt x="0" y="101"/>
                  </a:lnTo>
                  <a:lnTo>
                    <a:pt x="0" y="107"/>
                  </a:lnTo>
                  <a:lnTo>
                    <a:pt x="0" y="105"/>
                  </a:lnTo>
                  <a:lnTo>
                    <a:pt x="0" y="117"/>
                  </a:lnTo>
                  <a:lnTo>
                    <a:pt x="0" y="95"/>
                  </a:lnTo>
                  <a:lnTo>
                    <a:pt x="0" y="101"/>
                  </a:lnTo>
                  <a:lnTo>
                    <a:pt x="1" y="100"/>
                  </a:lnTo>
                  <a:lnTo>
                    <a:pt x="1" y="121"/>
                  </a:lnTo>
                  <a:lnTo>
                    <a:pt x="1" y="97"/>
                  </a:lnTo>
                  <a:lnTo>
                    <a:pt x="1" y="121"/>
                  </a:lnTo>
                  <a:lnTo>
                    <a:pt x="1" y="118"/>
                  </a:lnTo>
                  <a:lnTo>
                    <a:pt x="1" y="125"/>
                  </a:lnTo>
                  <a:lnTo>
                    <a:pt x="1" y="104"/>
                  </a:lnTo>
                  <a:lnTo>
                    <a:pt x="1" y="114"/>
                  </a:lnTo>
                  <a:lnTo>
                    <a:pt x="1" y="116"/>
                  </a:lnTo>
                  <a:lnTo>
                    <a:pt x="1" y="117"/>
                  </a:lnTo>
                  <a:lnTo>
                    <a:pt x="1" y="104"/>
                  </a:lnTo>
                  <a:lnTo>
                    <a:pt x="1" y="113"/>
                  </a:lnTo>
                  <a:lnTo>
                    <a:pt x="1" y="110"/>
                  </a:lnTo>
                  <a:lnTo>
                    <a:pt x="1" y="137"/>
                  </a:lnTo>
                  <a:lnTo>
                    <a:pt x="1" y="130"/>
                  </a:lnTo>
                  <a:lnTo>
                    <a:pt x="2" y="127"/>
                  </a:lnTo>
                  <a:lnTo>
                    <a:pt x="2" y="151"/>
                  </a:lnTo>
                  <a:lnTo>
                    <a:pt x="2" y="120"/>
                  </a:lnTo>
                  <a:lnTo>
                    <a:pt x="2" y="150"/>
                  </a:lnTo>
                  <a:lnTo>
                    <a:pt x="2" y="150"/>
                  </a:lnTo>
                  <a:lnTo>
                    <a:pt x="2" y="154"/>
                  </a:lnTo>
                  <a:lnTo>
                    <a:pt x="2" y="130"/>
                  </a:lnTo>
                  <a:lnTo>
                    <a:pt x="2" y="142"/>
                  </a:lnTo>
                  <a:lnTo>
                    <a:pt x="2" y="147"/>
                  </a:lnTo>
                  <a:lnTo>
                    <a:pt x="2" y="162"/>
                  </a:lnTo>
                  <a:lnTo>
                    <a:pt x="2" y="155"/>
                  </a:lnTo>
                  <a:lnTo>
                    <a:pt x="3" y="147"/>
                  </a:lnTo>
                  <a:lnTo>
                    <a:pt x="3" y="148"/>
                  </a:lnTo>
                  <a:lnTo>
                    <a:pt x="3" y="126"/>
                  </a:lnTo>
                  <a:lnTo>
                    <a:pt x="3" y="126"/>
                  </a:lnTo>
                  <a:lnTo>
                    <a:pt x="3" y="130"/>
                  </a:lnTo>
                  <a:lnTo>
                    <a:pt x="3" y="108"/>
                  </a:lnTo>
                  <a:lnTo>
                    <a:pt x="3" y="118"/>
                  </a:lnTo>
                  <a:lnTo>
                    <a:pt x="3" y="120"/>
                  </a:lnTo>
                  <a:lnTo>
                    <a:pt x="3" y="126"/>
                  </a:lnTo>
                  <a:lnTo>
                    <a:pt x="3" y="103"/>
                  </a:lnTo>
                  <a:lnTo>
                    <a:pt x="3" y="108"/>
                  </a:lnTo>
                  <a:lnTo>
                    <a:pt x="3" y="105"/>
                  </a:lnTo>
                  <a:lnTo>
                    <a:pt x="3" y="131"/>
                  </a:lnTo>
                  <a:lnTo>
                    <a:pt x="3" y="125"/>
                  </a:lnTo>
                  <a:lnTo>
                    <a:pt x="5" y="125"/>
                  </a:lnTo>
                  <a:lnTo>
                    <a:pt x="5" y="126"/>
                  </a:lnTo>
                  <a:lnTo>
                    <a:pt x="5" y="103"/>
                  </a:lnTo>
                  <a:lnTo>
                    <a:pt x="5" y="116"/>
                  </a:lnTo>
                  <a:lnTo>
                    <a:pt x="5" y="118"/>
                  </a:lnTo>
                  <a:lnTo>
                    <a:pt x="5" y="124"/>
                  </a:lnTo>
                  <a:lnTo>
                    <a:pt x="5" y="92"/>
                  </a:lnTo>
                  <a:lnTo>
                    <a:pt x="5" y="95"/>
                  </a:lnTo>
                  <a:lnTo>
                    <a:pt x="5" y="100"/>
                  </a:lnTo>
                  <a:lnTo>
                    <a:pt x="5" y="87"/>
                  </a:lnTo>
                  <a:lnTo>
                    <a:pt x="5" y="89"/>
                  </a:lnTo>
                  <a:lnTo>
                    <a:pt x="5" y="89"/>
                  </a:lnTo>
                  <a:lnTo>
                    <a:pt x="5" y="71"/>
                  </a:lnTo>
                  <a:lnTo>
                    <a:pt x="5" y="113"/>
                  </a:lnTo>
                  <a:lnTo>
                    <a:pt x="6" y="117"/>
                  </a:lnTo>
                  <a:lnTo>
                    <a:pt x="6" y="109"/>
                  </a:lnTo>
                  <a:lnTo>
                    <a:pt x="6" y="124"/>
                  </a:lnTo>
                  <a:lnTo>
                    <a:pt x="6" y="126"/>
                  </a:lnTo>
                  <a:lnTo>
                    <a:pt x="6" y="129"/>
                  </a:lnTo>
                  <a:lnTo>
                    <a:pt x="6" y="101"/>
                  </a:lnTo>
                  <a:lnTo>
                    <a:pt x="6" y="109"/>
                  </a:lnTo>
                  <a:lnTo>
                    <a:pt x="6" y="130"/>
                  </a:lnTo>
                  <a:lnTo>
                    <a:pt x="6" y="125"/>
                  </a:lnTo>
                  <a:lnTo>
                    <a:pt x="6" y="126"/>
                  </a:lnTo>
                  <a:lnTo>
                    <a:pt x="6" y="141"/>
                  </a:lnTo>
                  <a:lnTo>
                    <a:pt x="6" y="117"/>
                  </a:lnTo>
                  <a:lnTo>
                    <a:pt x="6" y="137"/>
                  </a:lnTo>
                  <a:lnTo>
                    <a:pt x="7" y="135"/>
                  </a:lnTo>
                  <a:lnTo>
                    <a:pt x="7" y="137"/>
                  </a:lnTo>
                  <a:lnTo>
                    <a:pt x="7" y="104"/>
                  </a:lnTo>
                  <a:lnTo>
                    <a:pt x="7" y="114"/>
                  </a:lnTo>
                  <a:lnTo>
                    <a:pt x="7" y="116"/>
                  </a:lnTo>
                  <a:lnTo>
                    <a:pt x="7" y="130"/>
                  </a:lnTo>
                  <a:lnTo>
                    <a:pt x="7" y="125"/>
                  </a:lnTo>
                  <a:lnTo>
                    <a:pt x="7" y="125"/>
                  </a:lnTo>
                  <a:lnTo>
                    <a:pt x="7" y="126"/>
                  </a:lnTo>
                  <a:lnTo>
                    <a:pt x="7" y="105"/>
                  </a:lnTo>
                  <a:lnTo>
                    <a:pt x="7" y="124"/>
                  </a:lnTo>
                  <a:lnTo>
                    <a:pt x="9" y="125"/>
                  </a:lnTo>
                  <a:lnTo>
                    <a:pt x="9" y="131"/>
                  </a:lnTo>
                  <a:lnTo>
                    <a:pt x="9" y="112"/>
                  </a:lnTo>
                  <a:lnTo>
                    <a:pt x="9" y="125"/>
                  </a:lnTo>
                  <a:lnTo>
                    <a:pt x="9" y="126"/>
                  </a:lnTo>
                  <a:lnTo>
                    <a:pt x="9" y="154"/>
                  </a:lnTo>
                  <a:lnTo>
                    <a:pt x="9" y="151"/>
                  </a:lnTo>
                  <a:lnTo>
                    <a:pt x="9" y="144"/>
                  </a:lnTo>
                  <a:lnTo>
                    <a:pt x="9" y="158"/>
                  </a:lnTo>
                  <a:lnTo>
                    <a:pt x="9" y="131"/>
                  </a:lnTo>
                  <a:lnTo>
                    <a:pt x="9" y="147"/>
                  </a:lnTo>
                  <a:lnTo>
                    <a:pt x="9" y="148"/>
                  </a:lnTo>
                  <a:lnTo>
                    <a:pt x="9" y="113"/>
                  </a:lnTo>
                  <a:lnTo>
                    <a:pt x="9" y="116"/>
                  </a:lnTo>
                  <a:lnTo>
                    <a:pt x="10" y="118"/>
                  </a:lnTo>
                  <a:lnTo>
                    <a:pt x="10" y="126"/>
                  </a:lnTo>
                  <a:lnTo>
                    <a:pt x="10" y="105"/>
                  </a:lnTo>
                  <a:lnTo>
                    <a:pt x="10" y="108"/>
                  </a:lnTo>
                  <a:lnTo>
                    <a:pt x="10" y="108"/>
                  </a:lnTo>
                  <a:lnTo>
                    <a:pt x="10" y="122"/>
                  </a:lnTo>
                  <a:lnTo>
                    <a:pt x="10" y="116"/>
                  </a:lnTo>
                  <a:lnTo>
                    <a:pt x="10" y="118"/>
                  </a:lnTo>
                  <a:lnTo>
                    <a:pt x="10" y="124"/>
                  </a:lnTo>
                  <a:lnTo>
                    <a:pt x="10" y="99"/>
                  </a:lnTo>
                  <a:lnTo>
                    <a:pt x="10" y="121"/>
                  </a:lnTo>
                  <a:lnTo>
                    <a:pt x="10" y="121"/>
                  </a:lnTo>
                  <a:lnTo>
                    <a:pt x="10" y="133"/>
                  </a:lnTo>
                  <a:lnTo>
                    <a:pt x="10" y="117"/>
                  </a:lnTo>
                  <a:lnTo>
                    <a:pt x="10" y="130"/>
                  </a:lnTo>
                  <a:lnTo>
                    <a:pt x="11" y="126"/>
                  </a:lnTo>
                  <a:lnTo>
                    <a:pt x="11" y="154"/>
                  </a:lnTo>
                  <a:lnTo>
                    <a:pt x="11" y="150"/>
                  </a:lnTo>
                  <a:lnTo>
                    <a:pt x="11" y="148"/>
                  </a:lnTo>
                  <a:lnTo>
                    <a:pt x="11" y="164"/>
                  </a:lnTo>
                  <a:lnTo>
                    <a:pt x="11" y="130"/>
                  </a:lnTo>
                  <a:lnTo>
                    <a:pt x="11" y="162"/>
                  </a:lnTo>
                  <a:lnTo>
                    <a:pt x="11" y="164"/>
                  </a:lnTo>
                  <a:lnTo>
                    <a:pt x="11" y="167"/>
                  </a:lnTo>
                  <a:lnTo>
                    <a:pt x="11" y="142"/>
                  </a:lnTo>
                  <a:lnTo>
                    <a:pt x="11" y="143"/>
                  </a:lnTo>
                  <a:lnTo>
                    <a:pt x="13" y="144"/>
                  </a:lnTo>
                  <a:lnTo>
                    <a:pt x="13" y="150"/>
                  </a:lnTo>
                  <a:lnTo>
                    <a:pt x="13" y="125"/>
                  </a:lnTo>
                  <a:lnTo>
                    <a:pt x="13" y="109"/>
                  </a:lnTo>
                  <a:lnTo>
                    <a:pt x="13" y="116"/>
                  </a:lnTo>
                  <a:lnTo>
                    <a:pt x="13" y="89"/>
                  </a:lnTo>
                  <a:lnTo>
                    <a:pt x="13" y="87"/>
                  </a:lnTo>
                  <a:lnTo>
                    <a:pt x="13" y="88"/>
                  </a:lnTo>
                  <a:lnTo>
                    <a:pt x="13" y="53"/>
                  </a:lnTo>
                  <a:lnTo>
                    <a:pt x="13" y="61"/>
                  </a:lnTo>
                  <a:lnTo>
                    <a:pt x="13" y="62"/>
                  </a:lnTo>
                  <a:lnTo>
                    <a:pt x="13" y="84"/>
                  </a:lnTo>
                  <a:lnTo>
                    <a:pt x="13" y="79"/>
                  </a:lnTo>
                  <a:lnTo>
                    <a:pt x="14" y="82"/>
                  </a:lnTo>
                  <a:lnTo>
                    <a:pt x="14" y="122"/>
                  </a:lnTo>
                  <a:lnTo>
                    <a:pt x="14" y="125"/>
                  </a:lnTo>
                  <a:lnTo>
                    <a:pt x="14" y="109"/>
                  </a:lnTo>
                  <a:lnTo>
                    <a:pt x="14" y="135"/>
                  </a:lnTo>
                  <a:lnTo>
                    <a:pt x="14" y="134"/>
                  </a:lnTo>
                  <a:lnTo>
                    <a:pt x="14" y="144"/>
                  </a:lnTo>
                  <a:lnTo>
                    <a:pt x="14" y="121"/>
                  </a:lnTo>
                  <a:lnTo>
                    <a:pt x="14" y="130"/>
                  </a:lnTo>
                  <a:lnTo>
                    <a:pt x="14" y="135"/>
                  </a:lnTo>
                  <a:lnTo>
                    <a:pt x="14" y="138"/>
                  </a:lnTo>
                  <a:lnTo>
                    <a:pt x="14" y="121"/>
                  </a:lnTo>
                  <a:lnTo>
                    <a:pt x="15" y="125"/>
                  </a:lnTo>
                  <a:lnTo>
                    <a:pt x="15" y="101"/>
                  </a:lnTo>
                  <a:lnTo>
                    <a:pt x="15" y="101"/>
                  </a:lnTo>
                  <a:lnTo>
                    <a:pt x="15" y="104"/>
                  </a:lnTo>
                  <a:lnTo>
                    <a:pt x="15" y="74"/>
                  </a:lnTo>
                  <a:lnTo>
                    <a:pt x="15" y="87"/>
                  </a:lnTo>
                  <a:lnTo>
                    <a:pt x="15" y="87"/>
                  </a:lnTo>
                  <a:lnTo>
                    <a:pt x="15" y="112"/>
                  </a:lnTo>
                  <a:lnTo>
                    <a:pt x="15" y="101"/>
                  </a:lnTo>
                  <a:lnTo>
                    <a:pt x="17" y="104"/>
                  </a:lnTo>
                  <a:lnTo>
                    <a:pt x="17" y="130"/>
                  </a:lnTo>
                  <a:lnTo>
                    <a:pt x="17" y="126"/>
                  </a:lnTo>
                  <a:lnTo>
                    <a:pt x="17" y="126"/>
                  </a:lnTo>
                  <a:lnTo>
                    <a:pt x="17" y="141"/>
                  </a:lnTo>
                  <a:lnTo>
                    <a:pt x="17" y="116"/>
                  </a:lnTo>
                  <a:lnTo>
                    <a:pt x="17" y="139"/>
                  </a:lnTo>
                  <a:lnTo>
                    <a:pt x="17" y="142"/>
                  </a:lnTo>
                  <a:lnTo>
                    <a:pt x="17" y="148"/>
                  </a:lnTo>
                  <a:lnTo>
                    <a:pt x="17" y="118"/>
                  </a:lnTo>
                  <a:lnTo>
                    <a:pt x="17" y="127"/>
                  </a:lnTo>
                  <a:lnTo>
                    <a:pt x="17" y="130"/>
                  </a:lnTo>
                  <a:lnTo>
                    <a:pt x="17" y="151"/>
                  </a:lnTo>
                  <a:lnTo>
                    <a:pt x="17" y="126"/>
                  </a:lnTo>
                  <a:lnTo>
                    <a:pt x="17" y="144"/>
                  </a:lnTo>
                  <a:lnTo>
                    <a:pt x="18" y="144"/>
                  </a:lnTo>
                  <a:lnTo>
                    <a:pt x="18" y="130"/>
                  </a:lnTo>
                  <a:lnTo>
                    <a:pt x="18" y="158"/>
                  </a:lnTo>
                  <a:lnTo>
                    <a:pt x="18" y="155"/>
                  </a:lnTo>
                  <a:lnTo>
                    <a:pt x="18" y="131"/>
                  </a:lnTo>
                  <a:lnTo>
                    <a:pt x="18" y="138"/>
                  </a:lnTo>
                  <a:lnTo>
                    <a:pt x="18" y="143"/>
                  </a:lnTo>
                  <a:lnTo>
                    <a:pt x="18" y="150"/>
                  </a:lnTo>
                  <a:lnTo>
                    <a:pt x="18" y="142"/>
                  </a:lnTo>
                  <a:lnTo>
                    <a:pt x="18" y="134"/>
                  </a:lnTo>
                  <a:lnTo>
                    <a:pt x="18" y="109"/>
                  </a:lnTo>
                  <a:lnTo>
                    <a:pt x="19" y="110"/>
                  </a:lnTo>
                  <a:lnTo>
                    <a:pt x="19" y="88"/>
                  </a:lnTo>
                  <a:lnTo>
                    <a:pt x="19" y="92"/>
                  </a:lnTo>
                  <a:lnTo>
                    <a:pt x="19" y="97"/>
                  </a:lnTo>
                  <a:lnTo>
                    <a:pt x="19" y="104"/>
                  </a:lnTo>
                  <a:lnTo>
                    <a:pt x="19" y="83"/>
                  </a:lnTo>
                  <a:lnTo>
                    <a:pt x="19" y="89"/>
                  </a:lnTo>
                  <a:lnTo>
                    <a:pt x="19" y="92"/>
                  </a:lnTo>
                  <a:lnTo>
                    <a:pt x="19" y="109"/>
                  </a:lnTo>
                  <a:lnTo>
                    <a:pt x="19" y="104"/>
                  </a:lnTo>
                  <a:lnTo>
                    <a:pt x="20" y="103"/>
                  </a:lnTo>
                  <a:lnTo>
                    <a:pt x="20" y="105"/>
                  </a:lnTo>
                  <a:lnTo>
                    <a:pt x="20" y="87"/>
                  </a:lnTo>
                  <a:lnTo>
                    <a:pt x="20" y="96"/>
                  </a:lnTo>
                  <a:lnTo>
                    <a:pt x="20" y="97"/>
                  </a:lnTo>
                  <a:lnTo>
                    <a:pt x="20" y="72"/>
                  </a:lnTo>
                  <a:lnTo>
                    <a:pt x="20" y="86"/>
                  </a:lnTo>
                  <a:lnTo>
                    <a:pt x="20" y="91"/>
                  </a:lnTo>
                  <a:lnTo>
                    <a:pt x="20" y="99"/>
                  </a:lnTo>
                  <a:lnTo>
                    <a:pt x="20" y="87"/>
                  </a:lnTo>
                  <a:lnTo>
                    <a:pt x="20" y="89"/>
                  </a:lnTo>
                  <a:lnTo>
                    <a:pt x="20" y="87"/>
                  </a:lnTo>
                  <a:lnTo>
                    <a:pt x="20" y="70"/>
                  </a:lnTo>
                  <a:lnTo>
                    <a:pt x="20" y="79"/>
                  </a:lnTo>
                  <a:lnTo>
                    <a:pt x="22" y="75"/>
                  </a:lnTo>
                  <a:lnTo>
                    <a:pt x="22" y="78"/>
                  </a:lnTo>
                  <a:lnTo>
                    <a:pt x="22" y="52"/>
                  </a:lnTo>
                  <a:lnTo>
                    <a:pt x="22" y="62"/>
                  </a:lnTo>
                  <a:lnTo>
                    <a:pt x="22" y="61"/>
                  </a:lnTo>
                  <a:lnTo>
                    <a:pt x="22" y="66"/>
                  </a:lnTo>
                  <a:lnTo>
                    <a:pt x="22" y="38"/>
                  </a:lnTo>
                  <a:lnTo>
                    <a:pt x="22" y="41"/>
                  </a:lnTo>
                  <a:lnTo>
                    <a:pt x="22" y="63"/>
                  </a:lnTo>
                  <a:lnTo>
                    <a:pt x="22" y="38"/>
                  </a:lnTo>
                  <a:lnTo>
                    <a:pt x="22" y="55"/>
                  </a:lnTo>
                  <a:lnTo>
                    <a:pt x="22" y="55"/>
                  </a:lnTo>
                  <a:lnTo>
                    <a:pt x="22" y="42"/>
                  </a:lnTo>
                  <a:lnTo>
                    <a:pt x="22" y="61"/>
                  </a:lnTo>
                  <a:lnTo>
                    <a:pt x="23" y="59"/>
                  </a:lnTo>
                  <a:lnTo>
                    <a:pt x="23" y="63"/>
                  </a:lnTo>
                  <a:lnTo>
                    <a:pt x="23" y="36"/>
                  </a:lnTo>
                  <a:lnTo>
                    <a:pt x="23" y="41"/>
                  </a:lnTo>
                  <a:lnTo>
                    <a:pt x="23" y="44"/>
                  </a:lnTo>
                  <a:lnTo>
                    <a:pt x="23" y="63"/>
                  </a:lnTo>
                  <a:lnTo>
                    <a:pt x="23" y="41"/>
                  </a:lnTo>
                  <a:lnTo>
                    <a:pt x="23" y="61"/>
                  </a:lnTo>
                  <a:lnTo>
                    <a:pt x="23" y="61"/>
                  </a:lnTo>
                  <a:lnTo>
                    <a:pt x="23" y="49"/>
                  </a:lnTo>
                  <a:lnTo>
                    <a:pt x="23" y="80"/>
                  </a:lnTo>
                  <a:lnTo>
                    <a:pt x="24" y="83"/>
                  </a:lnTo>
                  <a:lnTo>
                    <a:pt x="24" y="75"/>
                  </a:lnTo>
                  <a:lnTo>
                    <a:pt x="24" y="92"/>
                  </a:lnTo>
                  <a:lnTo>
                    <a:pt x="24" y="89"/>
                  </a:lnTo>
                  <a:lnTo>
                    <a:pt x="24" y="97"/>
                  </a:lnTo>
                  <a:lnTo>
                    <a:pt x="24" y="58"/>
                  </a:lnTo>
                  <a:lnTo>
                    <a:pt x="24" y="55"/>
                  </a:lnTo>
                  <a:lnTo>
                    <a:pt x="24" y="37"/>
                  </a:lnTo>
                  <a:lnTo>
                    <a:pt x="24" y="57"/>
                  </a:lnTo>
                  <a:lnTo>
                    <a:pt x="24" y="58"/>
                  </a:lnTo>
                  <a:lnTo>
                    <a:pt x="24" y="61"/>
                  </a:lnTo>
                  <a:lnTo>
                    <a:pt x="24" y="44"/>
                  </a:lnTo>
                  <a:lnTo>
                    <a:pt x="24" y="46"/>
                  </a:lnTo>
                  <a:lnTo>
                    <a:pt x="26" y="46"/>
                  </a:lnTo>
                  <a:lnTo>
                    <a:pt x="26" y="55"/>
                  </a:lnTo>
                  <a:lnTo>
                    <a:pt x="26" y="33"/>
                  </a:lnTo>
                  <a:lnTo>
                    <a:pt x="26" y="38"/>
                  </a:lnTo>
                  <a:lnTo>
                    <a:pt x="26" y="70"/>
                  </a:lnTo>
                  <a:lnTo>
                    <a:pt x="26" y="63"/>
                  </a:lnTo>
                  <a:lnTo>
                    <a:pt x="26" y="67"/>
                  </a:lnTo>
                  <a:lnTo>
                    <a:pt x="26" y="53"/>
                  </a:lnTo>
                  <a:lnTo>
                    <a:pt x="26" y="80"/>
                  </a:lnTo>
                  <a:lnTo>
                    <a:pt x="26" y="79"/>
                  </a:lnTo>
                  <a:lnTo>
                    <a:pt x="26" y="89"/>
                  </a:lnTo>
                  <a:lnTo>
                    <a:pt x="26" y="54"/>
                  </a:lnTo>
                  <a:lnTo>
                    <a:pt x="26" y="63"/>
                  </a:lnTo>
                  <a:lnTo>
                    <a:pt x="27" y="63"/>
                  </a:lnTo>
                  <a:lnTo>
                    <a:pt x="27" y="75"/>
                  </a:lnTo>
                  <a:lnTo>
                    <a:pt x="27" y="66"/>
                  </a:lnTo>
                  <a:lnTo>
                    <a:pt x="27" y="65"/>
                  </a:lnTo>
                  <a:lnTo>
                    <a:pt x="27" y="48"/>
                  </a:lnTo>
                  <a:lnTo>
                    <a:pt x="27" y="71"/>
                  </a:lnTo>
                  <a:lnTo>
                    <a:pt x="27" y="72"/>
                  </a:lnTo>
                  <a:lnTo>
                    <a:pt x="27" y="74"/>
                  </a:lnTo>
                  <a:lnTo>
                    <a:pt x="27" y="52"/>
                  </a:lnTo>
                  <a:lnTo>
                    <a:pt x="27" y="62"/>
                  </a:lnTo>
                  <a:lnTo>
                    <a:pt x="28" y="58"/>
                  </a:lnTo>
                  <a:lnTo>
                    <a:pt x="28" y="70"/>
                  </a:lnTo>
                  <a:lnTo>
                    <a:pt x="28" y="41"/>
                  </a:lnTo>
                  <a:lnTo>
                    <a:pt x="28" y="33"/>
                  </a:lnTo>
                  <a:lnTo>
                    <a:pt x="28" y="46"/>
                  </a:lnTo>
                  <a:lnTo>
                    <a:pt x="28" y="38"/>
                  </a:lnTo>
                  <a:lnTo>
                    <a:pt x="28" y="34"/>
                  </a:lnTo>
                  <a:lnTo>
                    <a:pt x="28" y="10"/>
                  </a:lnTo>
                  <a:lnTo>
                    <a:pt x="28" y="16"/>
                  </a:lnTo>
                  <a:lnTo>
                    <a:pt x="28" y="17"/>
                  </a:lnTo>
                  <a:lnTo>
                    <a:pt x="28" y="19"/>
                  </a:lnTo>
                  <a:lnTo>
                    <a:pt x="28" y="0"/>
                  </a:lnTo>
                  <a:lnTo>
                    <a:pt x="28" y="10"/>
                  </a:lnTo>
                  <a:lnTo>
                    <a:pt x="30" y="11"/>
                  </a:lnTo>
                  <a:lnTo>
                    <a:pt x="30" y="36"/>
                  </a:lnTo>
                  <a:lnTo>
                    <a:pt x="30" y="34"/>
                  </a:lnTo>
                  <a:lnTo>
                    <a:pt x="30" y="52"/>
                  </a:lnTo>
                  <a:lnTo>
                    <a:pt x="30" y="19"/>
                  </a:lnTo>
                  <a:lnTo>
                    <a:pt x="30" y="50"/>
                  </a:lnTo>
                  <a:lnTo>
                    <a:pt x="30" y="55"/>
                  </a:lnTo>
                  <a:lnTo>
                    <a:pt x="30" y="65"/>
                  </a:lnTo>
                  <a:lnTo>
                    <a:pt x="30" y="46"/>
                  </a:lnTo>
                  <a:lnTo>
                    <a:pt x="30" y="58"/>
                  </a:lnTo>
                  <a:lnTo>
                    <a:pt x="30" y="63"/>
                  </a:lnTo>
                  <a:lnTo>
                    <a:pt x="30" y="80"/>
                  </a:lnTo>
                  <a:lnTo>
                    <a:pt x="30" y="79"/>
                  </a:lnTo>
                  <a:lnTo>
                    <a:pt x="31" y="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87" name="Freeform 60"/>
            <p:cNvSpPr>
              <a:spLocks/>
            </p:cNvSpPr>
            <p:nvPr/>
          </p:nvSpPr>
          <p:spPr bwMode="auto">
            <a:xfrm>
              <a:off x="4765676" y="4773613"/>
              <a:ext cx="49213" cy="146050"/>
            </a:xfrm>
            <a:custGeom>
              <a:avLst/>
              <a:gdLst>
                <a:gd name="T0" fmla="*/ 2 w 31"/>
                <a:gd name="T1" fmla="*/ 16 h 92"/>
                <a:gd name="T2" fmla="*/ 2 w 31"/>
                <a:gd name="T3" fmla="*/ 40 h 92"/>
                <a:gd name="T4" fmla="*/ 2 w 31"/>
                <a:gd name="T5" fmla="*/ 51 h 92"/>
                <a:gd name="T6" fmla="*/ 3 w 31"/>
                <a:gd name="T7" fmla="*/ 54 h 92"/>
                <a:gd name="T8" fmla="*/ 3 w 31"/>
                <a:gd name="T9" fmla="*/ 40 h 92"/>
                <a:gd name="T10" fmla="*/ 3 w 31"/>
                <a:gd name="T11" fmla="*/ 63 h 92"/>
                <a:gd name="T12" fmla="*/ 4 w 31"/>
                <a:gd name="T13" fmla="*/ 68 h 92"/>
                <a:gd name="T14" fmla="*/ 4 w 31"/>
                <a:gd name="T15" fmla="*/ 77 h 92"/>
                <a:gd name="T16" fmla="*/ 6 w 31"/>
                <a:gd name="T17" fmla="*/ 75 h 92"/>
                <a:gd name="T18" fmla="*/ 6 w 31"/>
                <a:gd name="T19" fmla="*/ 63 h 92"/>
                <a:gd name="T20" fmla="*/ 6 w 31"/>
                <a:gd name="T21" fmla="*/ 72 h 92"/>
                <a:gd name="T22" fmla="*/ 7 w 31"/>
                <a:gd name="T23" fmla="*/ 55 h 92"/>
                <a:gd name="T24" fmla="*/ 7 w 31"/>
                <a:gd name="T25" fmla="*/ 54 h 92"/>
                <a:gd name="T26" fmla="*/ 7 w 31"/>
                <a:gd name="T27" fmla="*/ 54 h 92"/>
                <a:gd name="T28" fmla="*/ 8 w 31"/>
                <a:gd name="T29" fmla="*/ 72 h 92"/>
                <a:gd name="T30" fmla="*/ 8 w 31"/>
                <a:gd name="T31" fmla="*/ 55 h 92"/>
                <a:gd name="T32" fmla="*/ 8 w 31"/>
                <a:gd name="T33" fmla="*/ 34 h 92"/>
                <a:gd name="T34" fmla="*/ 10 w 31"/>
                <a:gd name="T35" fmla="*/ 21 h 92"/>
                <a:gd name="T36" fmla="*/ 10 w 31"/>
                <a:gd name="T37" fmla="*/ 25 h 92"/>
                <a:gd name="T38" fmla="*/ 11 w 31"/>
                <a:gd name="T39" fmla="*/ 48 h 92"/>
                <a:gd name="T40" fmla="*/ 11 w 31"/>
                <a:gd name="T41" fmla="*/ 67 h 92"/>
                <a:gd name="T42" fmla="*/ 11 w 31"/>
                <a:gd name="T43" fmla="*/ 78 h 92"/>
                <a:gd name="T44" fmla="*/ 12 w 31"/>
                <a:gd name="T45" fmla="*/ 52 h 92"/>
                <a:gd name="T46" fmla="*/ 12 w 31"/>
                <a:gd name="T47" fmla="*/ 65 h 92"/>
                <a:gd name="T48" fmla="*/ 12 w 31"/>
                <a:gd name="T49" fmla="*/ 34 h 92"/>
                <a:gd name="T50" fmla="*/ 14 w 31"/>
                <a:gd name="T51" fmla="*/ 60 h 92"/>
                <a:gd name="T52" fmla="*/ 14 w 31"/>
                <a:gd name="T53" fmla="*/ 78 h 92"/>
                <a:gd name="T54" fmla="*/ 15 w 31"/>
                <a:gd name="T55" fmla="*/ 81 h 92"/>
                <a:gd name="T56" fmla="*/ 15 w 31"/>
                <a:gd name="T57" fmla="*/ 81 h 92"/>
                <a:gd name="T58" fmla="*/ 15 w 31"/>
                <a:gd name="T59" fmla="*/ 69 h 92"/>
                <a:gd name="T60" fmla="*/ 16 w 31"/>
                <a:gd name="T61" fmla="*/ 80 h 92"/>
                <a:gd name="T62" fmla="*/ 16 w 31"/>
                <a:gd name="T63" fmla="*/ 58 h 92"/>
                <a:gd name="T64" fmla="*/ 16 w 31"/>
                <a:gd name="T65" fmla="*/ 68 h 92"/>
                <a:gd name="T66" fmla="*/ 17 w 31"/>
                <a:gd name="T67" fmla="*/ 60 h 92"/>
                <a:gd name="T68" fmla="*/ 17 w 31"/>
                <a:gd name="T69" fmla="*/ 78 h 92"/>
                <a:gd name="T70" fmla="*/ 19 w 31"/>
                <a:gd name="T71" fmla="*/ 84 h 92"/>
                <a:gd name="T72" fmla="*/ 19 w 31"/>
                <a:gd name="T73" fmla="*/ 69 h 92"/>
                <a:gd name="T74" fmla="*/ 19 w 31"/>
                <a:gd name="T75" fmla="*/ 58 h 92"/>
                <a:gd name="T76" fmla="*/ 20 w 31"/>
                <a:gd name="T77" fmla="*/ 61 h 92"/>
                <a:gd name="T78" fmla="*/ 20 w 31"/>
                <a:gd name="T79" fmla="*/ 38 h 92"/>
                <a:gd name="T80" fmla="*/ 21 w 31"/>
                <a:gd name="T81" fmla="*/ 38 h 92"/>
                <a:gd name="T82" fmla="*/ 21 w 31"/>
                <a:gd name="T83" fmla="*/ 40 h 92"/>
                <a:gd name="T84" fmla="*/ 21 w 31"/>
                <a:gd name="T85" fmla="*/ 34 h 92"/>
                <a:gd name="T86" fmla="*/ 23 w 31"/>
                <a:gd name="T87" fmla="*/ 43 h 92"/>
                <a:gd name="T88" fmla="*/ 23 w 31"/>
                <a:gd name="T89" fmla="*/ 31 h 92"/>
                <a:gd name="T90" fmla="*/ 24 w 31"/>
                <a:gd name="T91" fmla="*/ 54 h 92"/>
                <a:gd name="T92" fmla="*/ 24 w 31"/>
                <a:gd name="T93" fmla="*/ 75 h 92"/>
                <a:gd name="T94" fmla="*/ 24 w 31"/>
                <a:gd name="T95" fmla="*/ 44 h 92"/>
                <a:gd name="T96" fmla="*/ 24 w 31"/>
                <a:gd name="T97" fmla="*/ 50 h 92"/>
                <a:gd name="T98" fmla="*/ 25 w 31"/>
                <a:gd name="T99" fmla="*/ 43 h 92"/>
                <a:gd name="T100" fmla="*/ 25 w 31"/>
                <a:gd name="T101" fmla="*/ 22 h 92"/>
                <a:gd name="T102" fmla="*/ 27 w 31"/>
                <a:gd name="T103" fmla="*/ 16 h 92"/>
                <a:gd name="T104" fmla="*/ 27 w 31"/>
                <a:gd name="T105" fmla="*/ 25 h 92"/>
                <a:gd name="T106" fmla="*/ 28 w 31"/>
                <a:gd name="T107" fmla="*/ 38 h 92"/>
                <a:gd name="T108" fmla="*/ 28 w 31"/>
                <a:gd name="T109" fmla="*/ 27 h 92"/>
                <a:gd name="T110" fmla="*/ 28 w 31"/>
                <a:gd name="T111" fmla="*/ 23 h 92"/>
                <a:gd name="T112" fmla="*/ 29 w 31"/>
                <a:gd name="T113" fmla="*/ 50 h 92"/>
                <a:gd name="T114" fmla="*/ 29 w 31"/>
                <a:gd name="T115" fmla="*/ 46 h 92"/>
                <a:gd name="T116" fmla="*/ 31 w 31"/>
                <a:gd name="T117" fmla="*/ 38 h 92"/>
                <a:gd name="T118" fmla="*/ 31 w 31"/>
                <a:gd name="T119" fmla="*/ 1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92">
                  <a:moveTo>
                    <a:pt x="0" y="8"/>
                  </a:moveTo>
                  <a:lnTo>
                    <a:pt x="0" y="14"/>
                  </a:lnTo>
                  <a:lnTo>
                    <a:pt x="2" y="17"/>
                  </a:lnTo>
                  <a:lnTo>
                    <a:pt x="2" y="35"/>
                  </a:lnTo>
                  <a:lnTo>
                    <a:pt x="2" y="16"/>
                  </a:lnTo>
                  <a:lnTo>
                    <a:pt x="2" y="29"/>
                  </a:lnTo>
                  <a:lnTo>
                    <a:pt x="2" y="31"/>
                  </a:lnTo>
                  <a:lnTo>
                    <a:pt x="2" y="12"/>
                  </a:lnTo>
                  <a:lnTo>
                    <a:pt x="2" y="40"/>
                  </a:lnTo>
                  <a:lnTo>
                    <a:pt x="2" y="40"/>
                  </a:lnTo>
                  <a:lnTo>
                    <a:pt x="2" y="42"/>
                  </a:lnTo>
                  <a:lnTo>
                    <a:pt x="2" y="20"/>
                  </a:lnTo>
                  <a:lnTo>
                    <a:pt x="2" y="38"/>
                  </a:lnTo>
                  <a:lnTo>
                    <a:pt x="2" y="38"/>
                  </a:lnTo>
                  <a:lnTo>
                    <a:pt x="2" y="51"/>
                  </a:lnTo>
                  <a:lnTo>
                    <a:pt x="2" y="35"/>
                  </a:lnTo>
                  <a:lnTo>
                    <a:pt x="3" y="39"/>
                  </a:lnTo>
                  <a:lnTo>
                    <a:pt x="3" y="59"/>
                  </a:lnTo>
                  <a:lnTo>
                    <a:pt x="3" y="51"/>
                  </a:lnTo>
                  <a:lnTo>
                    <a:pt x="3" y="54"/>
                  </a:lnTo>
                  <a:lnTo>
                    <a:pt x="3" y="34"/>
                  </a:lnTo>
                  <a:lnTo>
                    <a:pt x="3" y="60"/>
                  </a:lnTo>
                  <a:lnTo>
                    <a:pt x="3" y="58"/>
                  </a:lnTo>
                  <a:lnTo>
                    <a:pt x="3" y="64"/>
                  </a:lnTo>
                  <a:lnTo>
                    <a:pt x="3" y="40"/>
                  </a:lnTo>
                  <a:lnTo>
                    <a:pt x="3" y="48"/>
                  </a:lnTo>
                  <a:lnTo>
                    <a:pt x="3" y="50"/>
                  </a:lnTo>
                  <a:lnTo>
                    <a:pt x="3" y="68"/>
                  </a:lnTo>
                  <a:lnTo>
                    <a:pt x="3" y="50"/>
                  </a:lnTo>
                  <a:lnTo>
                    <a:pt x="3" y="63"/>
                  </a:lnTo>
                  <a:lnTo>
                    <a:pt x="4" y="61"/>
                  </a:lnTo>
                  <a:lnTo>
                    <a:pt x="4" y="67"/>
                  </a:lnTo>
                  <a:lnTo>
                    <a:pt x="4" y="46"/>
                  </a:lnTo>
                  <a:lnTo>
                    <a:pt x="4" y="63"/>
                  </a:lnTo>
                  <a:lnTo>
                    <a:pt x="4" y="68"/>
                  </a:lnTo>
                  <a:lnTo>
                    <a:pt x="4" y="78"/>
                  </a:lnTo>
                  <a:lnTo>
                    <a:pt x="4" y="58"/>
                  </a:lnTo>
                  <a:lnTo>
                    <a:pt x="4" y="63"/>
                  </a:lnTo>
                  <a:lnTo>
                    <a:pt x="4" y="67"/>
                  </a:lnTo>
                  <a:lnTo>
                    <a:pt x="4" y="77"/>
                  </a:lnTo>
                  <a:lnTo>
                    <a:pt x="4" y="65"/>
                  </a:lnTo>
                  <a:lnTo>
                    <a:pt x="6" y="67"/>
                  </a:lnTo>
                  <a:lnTo>
                    <a:pt x="6" y="76"/>
                  </a:lnTo>
                  <a:lnTo>
                    <a:pt x="6" y="50"/>
                  </a:lnTo>
                  <a:lnTo>
                    <a:pt x="6" y="75"/>
                  </a:lnTo>
                  <a:lnTo>
                    <a:pt x="6" y="75"/>
                  </a:lnTo>
                  <a:lnTo>
                    <a:pt x="6" y="76"/>
                  </a:lnTo>
                  <a:lnTo>
                    <a:pt x="6" y="52"/>
                  </a:lnTo>
                  <a:lnTo>
                    <a:pt x="6" y="61"/>
                  </a:lnTo>
                  <a:lnTo>
                    <a:pt x="6" y="63"/>
                  </a:lnTo>
                  <a:lnTo>
                    <a:pt x="6" y="69"/>
                  </a:lnTo>
                  <a:lnTo>
                    <a:pt x="6" y="48"/>
                  </a:lnTo>
                  <a:lnTo>
                    <a:pt x="6" y="56"/>
                  </a:lnTo>
                  <a:lnTo>
                    <a:pt x="6" y="54"/>
                  </a:lnTo>
                  <a:lnTo>
                    <a:pt x="6" y="72"/>
                  </a:lnTo>
                  <a:lnTo>
                    <a:pt x="6" y="47"/>
                  </a:lnTo>
                  <a:lnTo>
                    <a:pt x="6" y="67"/>
                  </a:lnTo>
                  <a:lnTo>
                    <a:pt x="7" y="69"/>
                  </a:lnTo>
                  <a:lnTo>
                    <a:pt x="7" y="72"/>
                  </a:lnTo>
                  <a:lnTo>
                    <a:pt x="7" y="55"/>
                  </a:lnTo>
                  <a:lnTo>
                    <a:pt x="7" y="69"/>
                  </a:lnTo>
                  <a:lnTo>
                    <a:pt x="7" y="69"/>
                  </a:lnTo>
                  <a:lnTo>
                    <a:pt x="7" y="73"/>
                  </a:lnTo>
                  <a:lnTo>
                    <a:pt x="7" y="43"/>
                  </a:lnTo>
                  <a:lnTo>
                    <a:pt x="7" y="54"/>
                  </a:lnTo>
                  <a:lnTo>
                    <a:pt x="7" y="55"/>
                  </a:lnTo>
                  <a:lnTo>
                    <a:pt x="7" y="76"/>
                  </a:lnTo>
                  <a:lnTo>
                    <a:pt x="7" y="72"/>
                  </a:lnTo>
                  <a:lnTo>
                    <a:pt x="7" y="69"/>
                  </a:lnTo>
                  <a:lnTo>
                    <a:pt x="7" y="54"/>
                  </a:lnTo>
                  <a:lnTo>
                    <a:pt x="7" y="78"/>
                  </a:lnTo>
                  <a:lnTo>
                    <a:pt x="8" y="76"/>
                  </a:lnTo>
                  <a:lnTo>
                    <a:pt x="8" y="80"/>
                  </a:lnTo>
                  <a:lnTo>
                    <a:pt x="8" y="59"/>
                  </a:lnTo>
                  <a:lnTo>
                    <a:pt x="8" y="72"/>
                  </a:lnTo>
                  <a:lnTo>
                    <a:pt x="8" y="72"/>
                  </a:lnTo>
                  <a:lnTo>
                    <a:pt x="8" y="80"/>
                  </a:lnTo>
                  <a:lnTo>
                    <a:pt x="8" y="56"/>
                  </a:lnTo>
                  <a:lnTo>
                    <a:pt x="8" y="51"/>
                  </a:lnTo>
                  <a:lnTo>
                    <a:pt x="8" y="55"/>
                  </a:lnTo>
                  <a:lnTo>
                    <a:pt x="8" y="47"/>
                  </a:lnTo>
                  <a:lnTo>
                    <a:pt x="8" y="51"/>
                  </a:lnTo>
                  <a:lnTo>
                    <a:pt x="8" y="50"/>
                  </a:lnTo>
                  <a:lnTo>
                    <a:pt x="8" y="14"/>
                  </a:lnTo>
                  <a:lnTo>
                    <a:pt x="8" y="34"/>
                  </a:lnTo>
                  <a:lnTo>
                    <a:pt x="10" y="34"/>
                  </a:lnTo>
                  <a:lnTo>
                    <a:pt x="10" y="42"/>
                  </a:lnTo>
                  <a:lnTo>
                    <a:pt x="10" y="12"/>
                  </a:lnTo>
                  <a:lnTo>
                    <a:pt x="10" y="16"/>
                  </a:lnTo>
                  <a:lnTo>
                    <a:pt x="10" y="21"/>
                  </a:lnTo>
                  <a:lnTo>
                    <a:pt x="10" y="17"/>
                  </a:lnTo>
                  <a:lnTo>
                    <a:pt x="10" y="38"/>
                  </a:lnTo>
                  <a:lnTo>
                    <a:pt x="10" y="35"/>
                  </a:lnTo>
                  <a:lnTo>
                    <a:pt x="10" y="54"/>
                  </a:lnTo>
                  <a:lnTo>
                    <a:pt x="10" y="25"/>
                  </a:lnTo>
                  <a:lnTo>
                    <a:pt x="10" y="52"/>
                  </a:lnTo>
                  <a:lnTo>
                    <a:pt x="11" y="55"/>
                  </a:lnTo>
                  <a:lnTo>
                    <a:pt x="11" y="58"/>
                  </a:lnTo>
                  <a:lnTo>
                    <a:pt x="11" y="43"/>
                  </a:lnTo>
                  <a:lnTo>
                    <a:pt x="11" y="48"/>
                  </a:lnTo>
                  <a:lnTo>
                    <a:pt x="11" y="50"/>
                  </a:lnTo>
                  <a:lnTo>
                    <a:pt x="11" y="71"/>
                  </a:lnTo>
                  <a:lnTo>
                    <a:pt x="11" y="48"/>
                  </a:lnTo>
                  <a:lnTo>
                    <a:pt x="11" y="69"/>
                  </a:lnTo>
                  <a:lnTo>
                    <a:pt x="11" y="67"/>
                  </a:lnTo>
                  <a:lnTo>
                    <a:pt x="11" y="77"/>
                  </a:lnTo>
                  <a:lnTo>
                    <a:pt x="11" y="46"/>
                  </a:lnTo>
                  <a:lnTo>
                    <a:pt x="11" y="75"/>
                  </a:lnTo>
                  <a:lnTo>
                    <a:pt x="11" y="73"/>
                  </a:lnTo>
                  <a:lnTo>
                    <a:pt x="11" y="78"/>
                  </a:lnTo>
                  <a:lnTo>
                    <a:pt x="11" y="59"/>
                  </a:lnTo>
                  <a:lnTo>
                    <a:pt x="11" y="61"/>
                  </a:lnTo>
                  <a:lnTo>
                    <a:pt x="12" y="61"/>
                  </a:lnTo>
                  <a:lnTo>
                    <a:pt x="12" y="77"/>
                  </a:lnTo>
                  <a:lnTo>
                    <a:pt x="12" y="52"/>
                  </a:lnTo>
                  <a:lnTo>
                    <a:pt x="12" y="61"/>
                  </a:lnTo>
                  <a:lnTo>
                    <a:pt x="12" y="75"/>
                  </a:lnTo>
                  <a:lnTo>
                    <a:pt x="12" y="59"/>
                  </a:lnTo>
                  <a:lnTo>
                    <a:pt x="12" y="64"/>
                  </a:lnTo>
                  <a:lnTo>
                    <a:pt x="12" y="65"/>
                  </a:lnTo>
                  <a:lnTo>
                    <a:pt x="12" y="71"/>
                  </a:lnTo>
                  <a:lnTo>
                    <a:pt x="12" y="46"/>
                  </a:lnTo>
                  <a:lnTo>
                    <a:pt x="12" y="67"/>
                  </a:lnTo>
                  <a:lnTo>
                    <a:pt x="12" y="67"/>
                  </a:lnTo>
                  <a:lnTo>
                    <a:pt x="12" y="34"/>
                  </a:lnTo>
                  <a:lnTo>
                    <a:pt x="12" y="51"/>
                  </a:lnTo>
                  <a:lnTo>
                    <a:pt x="14" y="51"/>
                  </a:lnTo>
                  <a:lnTo>
                    <a:pt x="14" y="64"/>
                  </a:lnTo>
                  <a:lnTo>
                    <a:pt x="14" y="50"/>
                  </a:lnTo>
                  <a:lnTo>
                    <a:pt x="14" y="60"/>
                  </a:lnTo>
                  <a:lnTo>
                    <a:pt x="14" y="67"/>
                  </a:lnTo>
                  <a:lnTo>
                    <a:pt x="14" y="77"/>
                  </a:lnTo>
                  <a:lnTo>
                    <a:pt x="14" y="50"/>
                  </a:lnTo>
                  <a:lnTo>
                    <a:pt x="14" y="75"/>
                  </a:lnTo>
                  <a:lnTo>
                    <a:pt x="14" y="78"/>
                  </a:lnTo>
                  <a:lnTo>
                    <a:pt x="14" y="80"/>
                  </a:lnTo>
                  <a:lnTo>
                    <a:pt x="14" y="56"/>
                  </a:lnTo>
                  <a:lnTo>
                    <a:pt x="14" y="69"/>
                  </a:lnTo>
                  <a:lnTo>
                    <a:pt x="15" y="67"/>
                  </a:lnTo>
                  <a:lnTo>
                    <a:pt x="15" y="81"/>
                  </a:lnTo>
                  <a:lnTo>
                    <a:pt x="15" y="73"/>
                  </a:lnTo>
                  <a:lnTo>
                    <a:pt x="15" y="67"/>
                  </a:lnTo>
                  <a:lnTo>
                    <a:pt x="15" y="84"/>
                  </a:lnTo>
                  <a:lnTo>
                    <a:pt x="15" y="61"/>
                  </a:lnTo>
                  <a:lnTo>
                    <a:pt x="15" y="81"/>
                  </a:lnTo>
                  <a:lnTo>
                    <a:pt x="15" y="76"/>
                  </a:lnTo>
                  <a:lnTo>
                    <a:pt x="15" y="80"/>
                  </a:lnTo>
                  <a:lnTo>
                    <a:pt x="15" y="58"/>
                  </a:lnTo>
                  <a:lnTo>
                    <a:pt x="15" y="72"/>
                  </a:lnTo>
                  <a:lnTo>
                    <a:pt x="15" y="69"/>
                  </a:lnTo>
                  <a:lnTo>
                    <a:pt x="15" y="73"/>
                  </a:lnTo>
                  <a:lnTo>
                    <a:pt x="15" y="52"/>
                  </a:lnTo>
                  <a:lnTo>
                    <a:pt x="15" y="60"/>
                  </a:lnTo>
                  <a:lnTo>
                    <a:pt x="16" y="63"/>
                  </a:lnTo>
                  <a:lnTo>
                    <a:pt x="16" y="80"/>
                  </a:lnTo>
                  <a:lnTo>
                    <a:pt x="16" y="61"/>
                  </a:lnTo>
                  <a:lnTo>
                    <a:pt x="16" y="72"/>
                  </a:lnTo>
                  <a:lnTo>
                    <a:pt x="16" y="72"/>
                  </a:lnTo>
                  <a:lnTo>
                    <a:pt x="16" y="78"/>
                  </a:lnTo>
                  <a:lnTo>
                    <a:pt x="16" y="58"/>
                  </a:lnTo>
                  <a:lnTo>
                    <a:pt x="16" y="76"/>
                  </a:lnTo>
                  <a:lnTo>
                    <a:pt x="16" y="76"/>
                  </a:lnTo>
                  <a:lnTo>
                    <a:pt x="16" y="82"/>
                  </a:lnTo>
                  <a:lnTo>
                    <a:pt x="16" y="61"/>
                  </a:lnTo>
                  <a:lnTo>
                    <a:pt x="16" y="68"/>
                  </a:lnTo>
                  <a:lnTo>
                    <a:pt x="16" y="67"/>
                  </a:lnTo>
                  <a:lnTo>
                    <a:pt x="16" y="85"/>
                  </a:lnTo>
                  <a:lnTo>
                    <a:pt x="16" y="80"/>
                  </a:lnTo>
                  <a:lnTo>
                    <a:pt x="17" y="82"/>
                  </a:lnTo>
                  <a:lnTo>
                    <a:pt x="17" y="60"/>
                  </a:lnTo>
                  <a:lnTo>
                    <a:pt x="17" y="84"/>
                  </a:lnTo>
                  <a:lnTo>
                    <a:pt x="17" y="82"/>
                  </a:lnTo>
                  <a:lnTo>
                    <a:pt x="17" y="88"/>
                  </a:lnTo>
                  <a:lnTo>
                    <a:pt x="17" y="68"/>
                  </a:lnTo>
                  <a:lnTo>
                    <a:pt x="17" y="78"/>
                  </a:lnTo>
                  <a:lnTo>
                    <a:pt x="17" y="77"/>
                  </a:lnTo>
                  <a:lnTo>
                    <a:pt x="17" y="92"/>
                  </a:lnTo>
                  <a:lnTo>
                    <a:pt x="17" y="75"/>
                  </a:lnTo>
                  <a:lnTo>
                    <a:pt x="19" y="61"/>
                  </a:lnTo>
                  <a:lnTo>
                    <a:pt x="19" y="84"/>
                  </a:lnTo>
                  <a:lnTo>
                    <a:pt x="19" y="78"/>
                  </a:lnTo>
                  <a:lnTo>
                    <a:pt x="19" y="80"/>
                  </a:lnTo>
                  <a:lnTo>
                    <a:pt x="19" y="56"/>
                  </a:lnTo>
                  <a:lnTo>
                    <a:pt x="19" y="65"/>
                  </a:lnTo>
                  <a:lnTo>
                    <a:pt x="19" y="69"/>
                  </a:lnTo>
                  <a:lnTo>
                    <a:pt x="19" y="44"/>
                  </a:lnTo>
                  <a:lnTo>
                    <a:pt x="19" y="46"/>
                  </a:lnTo>
                  <a:lnTo>
                    <a:pt x="19" y="51"/>
                  </a:lnTo>
                  <a:lnTo>
                    <a:pt x="19" y="63"/>
                  </a:lnTo>
                  <a:lnTo>
                    <a:pt x="19" y="58"/>
                  </a:lnTo>
                  <a:lnTo>
                    <a:pt x="20" y="55"/>
                  </a:lnTo>
                  <a:lnTo>
                    <a:pt x="20" y="63"/>
                  </a:lnTo>
                  <a:lnTo>
                    <a:pt x="20" y="39"/>
                  </a:lnTo>
                  <a:lnTo>
                    <a:pt x="20" y="61"/>
                  </a:lnTo>
                  <a:lnTo>
                    <a:pt x="20" y="61"/>
                  </a:lnTo>
                  <a:lnTo>
                    <a:pt x="20" y="29"/>
                  </a:lnTo>
                  <a:lnTo>
                    <a:pt x="20" y="40"/>
                  </a:lnTo>
                  <a:lnTo>
                    <a:pt x="20" y="40"/>
                  </a:lnTo>
                  <a:lnTo>
                    <a:pt x="20" y="48"/>
                  </a:lnTo>
                  <a:lnTo>
                    <a:pt x="20" y="38"/>
                  </a:lnTo>
                  <a:lnTo>
                    <a:pt x="20" y="39"/>
                  </a:lnTo>
                  <a:lnTo>
                    <a:pt x="20" y="40"/>
                  </a:lnTo>
                  <a:lnTo>
                    <a:pt x="20" y="26"/>
                  </a:lnTo>
                  <a:lnTo>
                    <a:pt x="20" y="42"/>
                  </a:lnTo>
                  <a:lnTo>
                    <a:pt x="21" y="38"/>
                  </a:lnTo>
                  <a:lnTo>
                    <a:pt x="21" y="42"/>
                  </a:lnTo>
                  <a:lnTo>
                    <a:pt x="21" y="18"/>
                  </a:lnTo>
                  <a:lnTo>
                    <a:pt x="21" y="33"/>
                  </a:lnTo>
                  <a:lnTo>
                    <a:pt x="21" y="33"/>
                  </a:lnTo>
                  <a:lnTo>
                    <a:pt x="21" y="40"/>
                  </a:lnTo>
                  <a:lnTo>
                    <a:pt x="21" y="20"/>
                  </a:lnTo>
                  <a:lnTo>
                    <a:pt x="21" y="26"/>
                  </a:lnTo>
                  <a:lnTo>
                    <a:pt x="21" y="35"/>
                  </a:lnTo>
                  <a:lnTo>
                    <a:pt x="21" y="25"/>
                  </a:lnTo>
                  <a:lnTo>
                    <a:pt x="21" y="34"/>
                  </a:lnTo>
                  <a:lnTo>
                    <a:pt x="23" y="34"/>
                  </a:lnTo>
                  <a:lnTo>
                    <a:pt x="23" y="17"/>
                  </a:lnTo>
                  <a:lnTo>
                    <a:pt x="23" y="38"/>
                  </a:lnTo>
                  <a:lnTo>
                    <a:pt x="23" y="38"/>
                  </a:lnTo>
                  <a:lnTo>
                    <a:pt x="23" y="43"/>
                  </a:lnTo>
                  <a:lnTo>
                    <a:pt x="23" y="25"/>
                  </a:lnTo>
                  <a:lnTo>
                    <a:pt x="23" y="33"/>
                  </a:lnTo>
                  <a:lnTo>
                    <a:pt x="23" y="34"/>
                  </a:lnTo>
                  <a:lnTo>
                    <a:pt x="23" y="52"/>
                  </a:lnTo>
                  <a:lnTo>
                    <a:pt x="23" y="31"/>
                  </a:lnTo>
                  <a:lnTo>
                    <a:pt x="23" y="51"/>
                  </a:lnTo>
                  <a:lnTo>
                    <a:pt x="23" y="51"/>
                  </a:lnTo>
                  <a:lnTo>
                    <a:pt x="23" y="29"/>
                  </a:lnTo>
                  <a:lnTo>
                    <a:pt x="23" y="55"/>
                  </a:lnTo>
                  <a:lnTo>
                    <a:pt x="24" y="54"/>
                  </a:lnTo>
                  <a:lnTo>
                    <a:pt x="24" y="58"/>
                  </a:lnTo>
                  <a:lnTo>
                    <a:pt x="24" y="40"/>
                  </a:lnTo>
                  <a:lnTo>
                    <a:pt x="24" y="55"/>
                  </a:lnTo>
                  <a:lnTo>
                    <a:pt x="24" y="59"/>
                  </a:lnTo>
                  <a:lnTo>
                    <a:pt x="24" y="75"/>
                  </a:lnTo>
                  <a:lnTo>
                    <a:pt x="24" y="56"/>
                  </a:lnTo>
                  <a:lnTo>
                    <a:pt x="24" y="67"/>
                  </a:lnTo>
                  <a:lnTo>
                    <a:pt x="24" y="55"/>
                  </a:lnTo>
                  <a:lnTo>
                    <a:pt x="24" y="64"/>
                  </a:lnTo>
                  <a:lnTo>
                    <a:pt x="24" y="44"/>
                  </a:lnTo>
                  <a:lnTo>
                    <a:pt x="24" y="63"/>
                  </a:lnTo>
                  <a:lnTo>
                    <a:pt x="24" y="61"/>
                  </a:lnTo>
                  <a:lnTo>
                    <a:pt x="24" y="67"/>
                  </a:lnTo>
                  <a:lnTo>
                    <a:pt x="24" y="38"/>
                  </a:lnTo>
                  <a:lnTo>
                    <a:pt x="24" y="50"/>
                  </a:lnTo>
                  <a:lnTo>
                    <a:pt x="25" y="52"/>
                  </a:lnTo>
                  <a:lnTo>
                    <a:pt x="25" y="60"/>
                  </a:lnTo>
                  <a:lnTo>
                    <a:pt x="25" y="42"/>
                  </a:lnTo>
                  <a:lnTo>
                    <a:pt x="25" y="43"/>
                  </a:lnTo>
                  <a:lnTo>
                    <a:pt x="25" y="43"/>
                  </a:lnTo>
                  <a:lnTo>
                    <a:pt x="25" y="52"/>
                  </a:lnTo>
                  <a:lnTo>
                    <a:pt x="25" y="50"/>
                  </a:lnTo>
                  <a:lnTo>
                    <a:pt x="25" y="43"/>
                  </a:lnTo>
                  <a:lnTo>
                    <a:pt x="25" y="50"/>
                  </a:lnTo>
                  <a:lnTo>
                    <a:pt x="25" y="22"/>
                  </a:lnTo>
                  <a:lnTo>
                    <a:pt x="25" y="34"/>
                  </a:lnTo>
                  <a:lnTo>
                    <a:pt x="27" y="34"/>
                  </a:lnTo>
                  <a:lnTo>
                    <a:pt x="27" y="34"/>
                  </a:lnTo>
                  <a:lnTo>
                    <a:pt x="27" y="0"/>
                  </a:lnTo>
                  <a:lnTo>
                    <a:pt x="27" y="16"/>
                  </a:lnTo>
                  <a:lnTo>
                    <a:pt x="27" y="16"/>
                  </a:lnTo>
                  <a:lnTo>
                    <a:pt x="27" y="40"/>
                  </a:lnTo>
                  <a:lnTo>
                    <a:pt x="27" y="35"/>
                  </a:lnTo>
                  <a:lnTo>
                    <a:pt x="27" y="43"/>
                  </a:lnTo>
                  <a:lnTo>
                    <a:pt x="27" y="25"/>
                  </a:lnTo>
                  <a:lnTo>
                    <a:pt x="27" y="39"/>
                  </a:lnTo>
                  <a:lnTo>
                    <a:pt x="27" y="40"/>
                  </a:lnTo>
                  <a:lnTo>
                    <a:pt x="27" y="14"/>
                  </a:lnTo>
                  <a:lnTo>
                    <a:pt x="27" y="38"/>
                  </a:lnTo>
                  <a:lnTo>
                    <a:pt x="28" y="38"/>
                  </a:lnTo>
                  <a:lnTo>
                    <a:pt x="28" y="59"/>
                  </a:lnTo>
                  <a:lnTo>
                    <a:pt x="28" y="43"/>
                  </a:lnTo>
                  <a:lnTo>
                    <a:pt x="28" y="40"/>
                  </a:lnTo>
                  <a:lnTo>
                    <a:pt x="28" y="50"/>
                  </a:lnTo>
                  <a:lnTo>
                    <a:pt x="28" y="27"/>
                  </a:lnTo>
                  <a:lnTo>
                    <a:pt x="28" y="29"/>
                  </a:lnTo>
                  <a:lnTo>
                    <a:pt x="28" y="27"/>
                  </a:lnTo>
                  <a:lnTo>
                    <a:pt x="28" y="6"/>
                  </a:lnTo>
                  <a:lnTo>
                    <a:pt x="28" y="21"/>
                  </a:lnTo>
                  <a:lnTo>
                    <a:pt x="28" y="23"/>
                  </a:lnTo>
                  <a:lnTo>
                    <a:pt x="28" y="38"/>
                  </a:lnTo>
                  <a:lnTo>
                    <a:pt x="28" y="21"/>
                  </a:lnTo>
                  <a:lnTo>
                    <a:pt x="28" y="30"/>
                  </a:lnTo>
                  <a:lnTo>
                    <a:pt x="29" y="26"/>
                  </a:lnTo>
                  <a:lnTo>
                    <a:pt x="29" y="50"/>
                  </a:lnTo>
                  <a:lnTo>
                    <a:pt x="29" y="25"/>
                  </a:lnTo>
                  <a:lnTo>
                    <a:pt x="29" y="48"/>
                  </a:lnTo>
                  <a:lnTo>
                    <a:pt x="29" y="50"/>
                  </a:lnTo>
                  <a:lnTo>
                    <a:pt x="29" y="22"/>
                  </a:lnTo>
                  <a:lnTo>
                    <a:pt x="29" y="46"/>
                  </a:lnTo>
                  <a:lnTo>
                    <a:pt x="29" y="50"/>
                  </a:lnTo>
                  <a:lnTo>
                    <a:pt x="29" y="52"/>
                  </a:lnTo>
                  <a:lnTo>
                    <a:pt x="29" y="30"/>
                  </a:lnTo>
                  <a:lnTo>
                    <a:pt x="29" y="38"/>
                  </a:lnTo>
                  <a:lnTo>
                    <a:pt x="31" y="38"/>
                  </a:lnTo>
                  <a:lnTo>
                    <a:pt x="31" y="43"/>
                  </a:lnTo>
                  <a:lnTo>
                    <a:pt x="31" y="29"/>
                  </a:lnTo>
                  <a:lnTo>
                    <a:pt x="31" y="33"/>
                  </a:lnTo>
                  <a:lnTo>
                    <a:pt x="31" y="29"/>
                  </a:lnTo>
                  <a:lnTo>
                    <a:pt x="31" y="1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88" name="Freeform 61"/>
            <p:cNvSpPr>
              <a:spLocks/>
            </p:cNvSpPr>
            <p:nvPr/>
          </p:nvSpPr>
          <p:spPr bwMode="auto">
            <a:xfrm>
              <a:off x="4721226" y="4762501"/>
              <a:ext cx="44450" cy="119063"/>
            </a:xfrm>
            <a:custGeom>
              <a:avLst/>
              <a:gdLst>
                <a:gd name="T0" fmla="*/ 1 w 28"/>
                <a:gd name="T1" fmla="*/ 24 h 75"/>
                <a:gd name="T2" fmla="*/ 1 w 28"/>
                <a:gd name="T3" fmla="*/ 21 h 75"/>
                <a:gd name="T4" fmla="*/ 1 w 28"/>
                <a:gd name="T5" fmla="*/ 45 h 75"/>
                <a:gd name="T6" fmla="*/ 2 w 28"/>
                <a:gd name="T7" fmla="*/ 58 h 75"/>
                <a:gd name="T8" fmla="*/ 2 w 28"/>
                <a:gd name="T9" fmla="*/ 38 h 75"/>
                <a:gd name="T10" fmla="*/ 2 w 28"/>
                <a:gd name="T11" fmla="*/ 24 h 75"/>
                <a:gd name="T12" fmla="*/ 4 w 28"/>
                <a:gd name="T13" fmla="*/ 37 h 75"/>
                <a:gd name="T14" fmla="*/ 4 w 28"/>
                <a:gd name="T15" fmla="*/ 24 h 75"/>
                <a:gd name="T16" fmla="*/ 5 w 28"/>
                <a:gd name="T17" fmla="*/ 40 h 75"/>
                <a:gd name="T18" fmla="*/ 5 w 28"/>
                <a:gd name="T19" fmla="*/ 21 h 75"/>
                <a:gd name="T20" fmla="*/ 5 w 28"/>
                <a:gd name="T21" fmla="*/ 34 h 75"/>
                <a:gd name="T22" fmla="*/ 6 w 28"/>
                <a:gd name="T23" fmla="*/ 10 h 75"/>
                <a:gd name="T24" fmla="*/ 6 w 28"/>
                <a:gd name="T25" fmla="*/ 21 h 75"/>
                <a:gd name="T26" fmla="*/ 6 w 28"/>
                <a:gd name="T27" fmla="*/ 49 h 75"/>
                <a:gd name="T28" fmla="*/ 7 w 28"/>
                <a:gd name="T29" fmla="*/ 27 h 75"/>
                <a:gd name="T30" fmla="*/ 7 w 28"/>
                <a:gd name="T31" fmla="*/ 47 h 75"/>
                <a:gd name="T32" fmla="*/ 7 w 28"/>
                <a:gd name="T33" fmla="*/ 41 h 75"/>
                <a:gd name="T34" fmla="*/ 9 w 28"/>
                <a:gd name="T35" fmla="*/ 20 h 75"/>
                <a:gd name="T36" fmla="*/ 9 w 28"/>
                <a:gd name="T37" fmla="*/ 40 h 75"/>
                <a:gd name="T38" fmla="*/ 10 w 28"/>
                <a:gd name="T39" fmla="*/ 53 h 75"/>
                <a:gd name="T40" fmla="*/ 10 w 28"/>
                <a:gd name="T41" fmla="*/ 54 h 75"/>
                <a:gd name="T42" fmla="*/ 10 w 28"/>
                <a:gd name="T43" fmla="*/ 36 h 75"/>
                <a:gd name="T44" fmla="*/ 11 w 28"/>
                <a:gd name="T45" fmla="*/ 40 h 75"/>
                <a:gd name="T46" fmla="*/ 11 w 28"/>
                <a:gd name="T47" fmla="*/ 34 h 75"/>
                <a:gd name="T48" fmla="*/ 11 w 28"/>
                <a:gd name="T49" fmla="*/ 28 h 75"/>
                <a:gd name="T50" fmla="*/ 13 w 28"/>
                <a:gd name="T51" fmla="*/ 50 h 75"/>
                <a:gd name="T52" fmla="*/ 13 w 28"/>
                <a:gd name="T53" fmla="*/ 50 h 75"/>
                <a:gd name="T54" fmla="*/ 14 w 28"/>
                <a:gd name="T55" fmla="*/ 44 h 75"/>
                <a:gd name="T56" fmla="*/ 14 w 28"/>
                <a:gd name="T57" fmla="*/ 62 h 75"/>
                <a:gd name="T58" fmla="*/ 14 w 28"/>
                <a:gd name="T59" fmla="*/ 47 h 75"/>
                <a:gd name="T60" fmla="*/ 15 w 28"/>
                <a:gd name="T61" fmla="*/ 34 h 75"/>
                <a:gd name="T62" fmla="*/ 15 w 28"/>
                <a:gd name="T63" fmla="*/ 30 h 75"/>
                <a:gd name="T64" fmla="*/ 15 w 28"/>
                <a:gd name="T65" fmla="*/ 44 h 75"/>
                <a:gd name="T66" fmla="*/ 17 w 28"/>
                <a:gd name="T67" fmla="*/ 53 h 75"/>
                <a:gd name="T68" fmla="*/ 17 w 28"/>
                <a:gd name="T69" fmla="*/ 4 h 75"/>
                <a:gd name="T70" fmla="*/ 18 w 28"/>
                <a:gd name="T71" fmla="*/ 8 h 75"/>
                <a:gd name="T72" fmla="*/ 18 w 28"/>
                <a:gd name="T73" fmla="*/ 0 h 75"/>
                <a:gd name="T74" fmla="*/ 18 w 28"/>
                <a:gd name="T75" fmla="*/ 40 h 75"/>
                <a:gd name="T76" fmla="*/ 19 w 28"/>
                <a:gd name="T77" fmla="*/ 57 h 75"/>
                <a:gd name="T78" fmla="*/ 19 w 28"/>
                <a:gd name="T79" fmla="*/ 65 h 75"/>
                <a:gd name="T80" fmla="*/ 19 w 28"/>
                <a:gd name="T81" fmla="*/ 58 h 75"/>
                <a:gd name="T82" fmla="*/ 21 w 28"/>
                <a:gd name="T83" fmla="*/ 62 h 75"/>
                <a:gd name="T84" fmla="*/ 21 w 28"/>
                <a:gd name="T85" fmla="*/ 67 h 75"/>
                <a:gd name="T86" fmla="*/ 22 w 28"/>
                <a:gd name="T87" fmla="*/ 71 h 75"/>
                <a:gd name="T88" fmla="*/ 22 w 28"/>
                <a:gd name="T89" fmla="*/ 63 h 75"/>
                <a:gd name="T90" fmla="*/ 22 w 28"/>
                <a:gd name="T91" fmla="*/ 51 h 75"/>
                <a:gd name="T92" fmla="*/ 23 w 28"/>
                <a:gd name="T93" fmla="*/ 55 h 75"/>
                <a:gd name="T94" fmla="*/ 23 w 28"/>
                <a:gd name="T95" fmla="*/ 59 h 75"/>
                <a:gd name="T96" fmla="*/ 23 w 28"/>
                <a:gd name="T97" fmla="*/ 58 h 75"/>
                <a:gd name="T98" fmla="*/ 24 w 28"/>
                <a:gd name="T99" fmla="*/ 65 h 75"/>
                <a:gd name="T100" fmla="*/ 24 w 28"/>
                <a:gd name="T101" fmla="*/ 62 h 75"/>
                <a:gd name="T102" fmla="*/ 26 w 28"/>
                <a:gd name="T103" fmla="*/ 53 h 75"/>
                <a:gd name="T104" fmla="*/ 26 w 28"/>
                <a:gd name="T105" fmla="*/ 51 h 75"/>
                <a:gd name="T106" fmla="*/ 26 w 28"/>
                <a:gd name="T107" fmla="*/ 41 h 75"/>
                <a:gd name="T108" fmla="*/ 27 w 28"/>
                <a:gd name="T109" fmla="*/ 29 h 75"/>
                <a:gd name="T110" fmla="*/ 27 w 28"/>
                <a:gd name="T111" fmla="*/ 24 h 75"/>
                <a:gd name="T112" fmla="*/ 27 w 28"/>
                <a:gd name="T113" fmla="*/ 40 h 75"/>
                <a:gd name="T114" fmla="*/ 28 w 28"/>
                <a:gd name="T115" fmla="*/ 33 h 75"/>
                <a:gd name="T116" fmla="*/ 28 w 28"/>
                <a:gd name="T117" fmla="*/ 34 h 75"/>
                <a:gd name="T118" fmla="*/ 28 w 28"/>
                <a:gd name="T119" fmla="*/ 1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 h="75">
                  <a:moveTo>
                    <a:pt x="0" y="33"/>
                  </a:moveTo>
                  <a:lnTo>
                    <a:pt x="0" y="37"/>
                  </a:lnTo>
                  <a:lnTo>
                    <a:pt x="0" y="20"/>
                  </a:lnTo>
                  <a:lnTo>
                    <a:pt x="0" y="27"/>
                  </a:lnTo>
                  <a:lnTo>
                    <a:pt x="1" y="24"/>
                  </a:lnTo>
                  <a:lnTo>
                    <a:pt x="1" y="50"/>
                  </a:lnTo>
                  <a:lnTo>
                    <a:pt x="1" y="47"/>
                  </a:lnTo>
                  <a:lnTo>
                    <a:pt x="1" y="44"/>
                  </a:lnTo>
                  <a:lnTo>
                    <a:pt x="1" y="47"/>
                  </a:lnTo>
                  <a:lnTo>
                    <a:pt x="1" y="21"/>
                  </a:lnTo>
                  <a:lnTo>
                    <a:pt x="1" y="45"/>
                  </a:lnTo>
                  <a:lnTo>
                    <a:pt x="1" y="47"/>
                  </a:lnTo>
                  <a:lnTo>
                    <a:pt x="1" y="58"/>
                  </a:lnTo>
                  <a:lnTo>
                    <a:pt x="1" y="38"/>
                  </a:lnTo>
                  <a:lnTo>
                    <a:pt x="1" y="45"/>
                  </a:lnTo>
                  <a:lnTo>
                    <a:pt x="1" y="45"/>
                  </a:lnTo>
                  <a:lnTo>
                    <a:pt x="1" y="63"/>
                  </a:lnTo>
                  <a:lnTo>
                    <a:pt x="1" y="49"/>
                  </a:lnTo>
                  <a:lnTo>
                    <a:pt x="2" y="36"/>
                  </a:lnTo>
                  <a:lnTo>
                    <a:pt x="2" y="58"/>
                  </a:lnTo>
                  <a:lnTo>
                    <a:pt x="2" y="28"/>
                  </a:lnTo>
                  <a:lnTo>
                    <a:pt x="2" y="57"/>
                  </a:lnTo>
                  <a:lnTo>
                    <a:pt x="2" y="57"/>
                  </a:lnTo>
                  <a:lnTo>
                    <a:pt x="2" y="58"/>
                  </a:lnTo>
                  <a:lnTo>
                    <a:pt x="2" y="38"/>
                  </a:lnTo>
                  <a:lnTo>
                    <a:pt x="2" y="44"/>
                  </a:lnTo>
                  <a:lnTo>
                    <a:pt x="2" y="47"/>
                  </a:lnTo>
                  <a:lnTo>
                    <a:pt x="2" y="20"/>
                  </a:lnTo>
                  <a:lnTo>
                    <a:pt x="2" y="25"/>
                  </a:lnTo>
                  <a:lnTo>
                    <a:pt x="2" y="24"/>
                  </a:lnTo>
                  <a:lnTo>
                    <a:pt x="2" y="42"/>
                  </a:lnTo>
                  <a:lnTo>
                    <a:pt x="2" y="41"/>
                  </a:lnTo>
                  <a:lnTo>
                    <a:pt x="4" y="44"/>
                  </a:lnTo>
                  <a:lnTo>
                    <a:pt x="4" y="25"/>
                  </a:lnTo>
                  <a:lnTo>
                    <a:pt x="4" y="37"/>
                  </a:lnTo>
                  <a:lnTo>
                    <a:pt x="4" y="40"/>
                  </a:lnTo>
                  <a:lnTo>
                    <a:pt x="4" y="40"/>
                  </a:lnTo>
                  <a:lnTo>
                    <a:pt x="4" y="8"/>
                  </a:lnTo>
                  <a:lnTo>
                    <a:pt x="4" y="21"/>
                  </a:lnTo>
                  <a:lnTo>
                    <a:pt x="4" y="24"/>
                  </a:lnTo>
                  <a:lnTo>
                    <a:pt x="4" y="47"/>
                  </a:lnTo>
                  <a:lnTo>
                    <a:pt x="5" y="42"/>
                  </a:lnTo>
                  <a:lnTo>
                    <a:pt x="5" y="44"/>
                  </a:lnTo>
                  <a:lnTo>
                    <a:pt x="5" y="29"/>
                  </a:lnTo>
                  <a:lnTo>
                    <a:pt x="5" y="40"/>
                  </a:lnTo>
                  <a:lnTo>
                    <a:pt x="5" y="41"/>
                  </a:lnTo>
                  <a:lnTo>
                    <a:pt x="5" y="41"/>
                  </a:lnTo>
                  <a:lnTo>
                    <a:pt x="5" y="11"/>
                  </a:lnTo>
                  <a:lnTo>
                    <a:pt x="5" y="21"/>
                  </a:lnTo>
                  <a:lnTo>
                    <a:pt x="5" y="21"/>
                  </a:lnTo>
                  <a:lnTo>
                    <a:pt x="5" y="28"/>
                  </a:lnTo>
                  <a:lnTo>
                    <a:pt x="5" y="7"/>
                  </a:lnTo>
                  <a:lnTo>
                    <a:pt x="5" y="11"/>
                  </a:lnTo>
                  <a:lnTo>
                    <a:pt x="5" y="12"/>
                  </a:lnTo>
                  <a:lnTo>
                    <a:pt x="5" y="34"/>
                  </a:lnTo>
                  <a:lnTo>
                    <a:pt x="5" y="12"/>
                  </a:lnTo>
                  <a:lnTo>
                    <a:pt x="5" y="28"/>
                  </a:lnTo>
                  <a:lnTo>
                    <a:pt x="6" y="33"/>
                  </a:lnTo>
                  <a:lnTo>
                    <a:pt x="6" y="33"/>
                  </a:lnTo>
                  <a:lnTo>
                    <a:pt x="6" y="10"/>
                  </a:lnTo>
                  <a:lnTo>
                    <a:pt x="6" y="28"/>
                  </a:lnTo>
                  <a:lnTo>
                    <a:pt x="6" y="29"/>
                  </a:lnTo>
                  <a:lnTo>
                    <a:pt x="6" y="29"/>
                  </a:lnTo>
                  <a:lnTo>
                    <a:pt x="6" y="16"/>
                  </a:lnTo>
                  <a:lnTo>
                    <a:pt x="6" y="21"/>
                  </a:lnTo>
                  <a:lnTo>
                    <a:pt x="6" y="21"/>
                  </a:lnTo>
                  <a:lnTo>
                    <a:pt x="6" y="19"/>
                  </a:lnTo>
                  <a:lnTo>
                    <a:pt x="6" y="47"/>
                  </a:lnTo>
                  <a:lnTo>
                    <a:pt x="6" y="46"/>
                  </a:lnTo>
                  <a:lnTo>
                    <a:pt x="6" y="49"/>
                  </a:lnTo>
                  <a:lnTo>
                    <a:pt x="6" y="21"/>
                  </a:lnTo>
                  <a:lnTo>
                    <a:pt x="6" y="46"/>
                  </a:lnTo>
                  <a:lnTo>
                    <a:pt x="7" y="47"/>
                  </a:lnTo>
                  <a:lnTo>
                    <a:pt x="7" y="50"/>
                  </a:lnTo>
                  <a:lnTo>
                    <a:pt x="7" y="27"/>
                  </a:lnTo>
                  <a:lnTo>
                    <a:pt x="7" y="36"/>
                  </a:lnTo>
                  <a:lnTo>
                    <a:pt x="7" y="40"/>
                  </a:lnTo>
                  <a:lnTo>
                    <a:pt x="7" y="58"/>
                  </a:lnTo>
                  <a:lnTo>
                    <a:pt x="7" y="37"/>
                  </a:lnTo>
                  <a:lnTo>
                    <a:pt x="7" y="47"/>
                  </a:lnTo>
                  <a:lnTo>
                    <a:pt x="7" y="47"/>
                  </a:lnTo>
                  <a:lnTo>
                    <a:pt x="7" y="28"/>
                  </a:lnTo>
                  <a:lnTo>
                    <a:pt x="7" y="40"/>
                  </a:lnTo>
                  <a:lnTo>
                    <a:pt x="7" y="37"/>
                  </a:lnTo>
                  <a:lnTo>
                    <a:pt x="7" y="41"/>
                  </a:lnTo>
                  <a:lnTo>
                    <a:pt x="7" y="19"/>
                  </a:lnTo>
                  <a:lnTo>
                    <a:pt x="7" y="33"/>
                  </a:lnTo>
                  <a:lnTo>
                    <a:pt x="9" y="34"/>
                  </a:lnTo>
                  <a:lnTo>
                    <a:pt x="9" y="41"/>
                  </a:lnTo>
                  <a:lnTo>
                    <a:pt x="9" y="20"/>
                  </a:lnTo>
                  <a:lnTo>
                    <a:pt x="9" y="24"/>
                  </a:lnTo>
                  <a:lnTo>
                    <a:pt x="9" y="29"/>
                  </a:lnTo>
                  <a:lnTo>
                    <a:pt x="9" y="47"/>
                  </a:lnTo>
                  <a:lnTo>
                    <a:pt x="9" y="25"/>
                  </a:lnTo>
                  <a:lnTo>
                    <a:pt x="9" y="40"/>
                  </a:lnTo>
                  <a:lnTo>
                    <a:pt x="9" y="40"/>
                  </a:lnTo>
                  <a:lnTo>
                    <a:pt x="9" y="57"/>
                  </a:lnTo>
                  <a:lnTo>
                    <a:pt x="9" y="30"/>
                  </a:lnTo>
                  <a:lnTo>
                    <a:pt x="9" y="53"/>
                  </a:lnTo>
                  <a:lnTo>
                    <a:pt x="10" y="53"/>
                  </a:lnTo>
                  <a:lnTo>
                    <a:pt x="10" y="54"/>
                  </a:lnTo>
                  <a:lnTo>
                    <a:pt x="10" y="34"/>
                  </a:lnTo>
                  <a:lnTo>
                    <a:pt x="10" y="42"/>
                  </a:lnTo>
                  <a:lnTo>
                    <a:pt x="10" y="45"/>
                  </a:lnTo>
                  <a:lnTo>
                    <a:pt x="10" y="54"/>
                  </a:lnTo>
                  <a:lnTo>
                    <a:pt x="10" y="44"/>
                  </a:lnTo>
                  <a:lnTo>
                    <a:pt x="10" y="51"/>
                  </a:lnTo>
                  <a:lnTo>
                    <a:pt x="10" y="49"/>
                  </a:lnTo>
                  <a:lnTo>
                    <a:pt x="10" y="53"/>
                  </a:lnTo>
                  <a:lnTo>
                    <a:pt x="10" y="36"/>
                  </a:lnTo>
                  <a:lnTo>
                    <a:pt x="10" y="50"/>
                  </a:lnTo>
                  <a:lnTo>
                    <a:pt x="10" y="51"/>
                  </a:lnTo>
                  <a:lnTo>
                    <a:pt x="10" y="33"/>
                  </a:lnTo>
                  <a:lnTo>
                    <a:pt x="10" y="36"/>
                  </a:lnTo>
                  <a:lnTo>
                    <a:pt x="11" y="40"/>
                  </a:lnTo>
                  <a:lnTo>
                    <a:pt x="11" y="45"/>
                  </a:lnTo>
                  <a:lnTo>
                    <a:pt x="11" y="19"/>
                  </a:lnTo>
                  <a:lnTo>
                    <a:pt x="11" y="20"/>
                  </a:lnTo>
                  <a:lnTo>
                    <a:pt x="11" y="44"/>
                  </a:lnTo>
                  <a:lnTo>
                    <a:pt x="11" y="34"/>
                  </a:lnTo>
                  <a:lnTo>
                    <a:pt x="11" y="36"/>
                  </a:lnTo>
                  <a:lnTo>
                    <a:pt x="11" y="37"/>
                  </a:lnTo>
                  <a:lnTo>
                    <a:pt x="11" y="11"/>
                  </a:lnTo>
                  <a:lnTo>
                    <a:pt x="11" y="21"/>
                  </a:lnTo>
                  <a:lnTo>
                    <a:pt x="11" y="28"/>
                  </a:lnTo>
                  <a:lnTo>
                    <a:pt x="11" y="40"/>
                  </a:lnTo>
                  <a:lnTo>
                    <a:pt x="11" y="20"/>
                  </a:lnTo>
                  <a:lnTo>
                    <a:pt x="11" y="29"/>
                  </a:lnTo>
                  <a:lnTo>
                    <a:pt x="13" y="28"/>
                  </a:lnTo>
                  <a:lnTo>
                    <a:pt x="13" y="50"/>
                  </a:lnTo>
                  <a:lnTo>
                    <a:pt x="13" y="45"/>
                  </a:lnTo>
                  <a:lnTo>
                    <a:pt x="13" y="47"/>
                  </a:lnTo>
                  <a:lnTo>
                    <a:pt x="13" y="51"/>
                  </a:lnTo>
                  <a:lnTo>
                    <a:pt x="13" y="21"/>
                  </a:lnTo>
                  <a:lnTo>
                    <a:pt x="13" y="50"/>
                  </a:lnTo>
                  <a:lnTo>
                    <a:pt x="13" y="53"/>
                  </a:lnTo>
                  <a:lnTo>
                    <a:pt x="13" y="55"/>
                  </a:lnTo>
                  <a:lnTo>
                    <a:pt x="13" y="34"/>
                  </a:lnTo>
                  <a:lnTo>
                    <a:pt x="13" y="47"/>
                  </a:lnTo>
                  <a:lnTo>
                    <a:pt x="14" y="44"/>
                  </a:lnTo>
                  <a:lnTo>
                    <a:pt x="14" y="62"/>
                  </a:lnTo>
                  <a:lnTo>
                    <a:pt x="14" y="42"/>
                  </a:lnTo>
                  <a:lnTo>
                    <a:pt x="14" y="57"/>
                  </a:lnTo>
                  <a:lnTo>
                    <a:pt x="14" y="54"/>
                  </a:lnTo>
                  <a:lnTo>
                    <a:pt x="14" y="62"/>
                  </a:lnTo>
                  <a:lnTo>
                    <a:pt x="14" y="36"/>
                  </a:lnTo>
                  <a:lnTo>
                    <a:pt x="14" y="53"/>
                  </a:lnTo>
                  <a:lnTo>
                    <a:pt x="14" y="57"/>
                  </a:lnTo>
                  <a:lnTo>
                    <a:pt x="14" y="62"/>
                  </a:lnTo>
                  <a:lnTo>
                    <a:pt x="14" y="47"/>
                  </a:lnTo>
                  <a:lnTo>
                    <a:pt x="14" y="58"/>
                  </a:lnTo>
                  <a:lnTo>
                    <a:pt x="14" y="58"/>
                  </a:lnTo>
                  <a:lnTo>
                    <a:pt x="14" y="68"/>
                  </a:lnTo>
                  <a:lnTo>
                    <a:pt x="14" y="29"/>
                  </a:lnTo>
                  <a:lnTo>
                    <a:pt x="15" y="34"/>
                  </a:lnTo>
                  <a:lnTo>
                    <a:pt x="15" y="47"/>
                  </a:lnTo>
                  <a:lnTo>
                    <a:pt x="15" y="41"/>
                  </a:lnTo>
                  <a:lnTo>
                    <a:pt x="15" y="44"/>
                  </a:lnTo>
                  <a:lnTo>
                    <a:pt x="15" y="57"/>
                  </a:lnTo>
                  <a:lnTo>
                    <a:pt x="15" y="30"/>
                  </a:lnTo>
                  <a:lnTo>
                    <a:pt x="15" y="53"/>
                  </a:lnTo>
                  <a:lnTo>
                    <a:pt x="15" y="53"/>
                  </a:lnTo>
                  <a:lnTo>
                    <a:pt x="15" y="58"/>
                  </a:lnTo>
                  <a:lnTo>
                    <a:pt x="15" y="32"/>
                  </a:lnTo>
                  <a:lnTo>
                    <a:pt x="15" y="44"/>
                  </a:lnTo>
                  <a:lnTo>
                    <a:pt x="15" y="44"/>
                  </a:lnTo>
                  <a:lnTo>
                    <a:pt x="15" y="59"/>
                  </a:lnTo>
                  <a:lnTo>
                    <a:pt x="15" y="53"/>
                  </a:lnTo>
                  <a:lnTo>
                    <a:pt x="17" y="53"/>
                  </a:lnTo>
                  <a:lnTo>
                    <a:pt x="17" y="53"/>
                  </a:lnTo>
                  <a:lnTo>
                    <a:pt x="17" y="34"/>
                  </a:lnTo>
                  <a:lnTo>
                    <a:pt x="17" y="40"/>
                  </a:lnTo>
                  <a:lnTo>
                    <a:pt x="17" y="36"/>
                  </a:lnTo>
                  <a:lnTo>
                    <a:pt x="17" y="38"/>
                  </a:lnTo>
                  <a:lnTo>
                    <a:pt x="17" y="4"/>
                  </a:lnTo>
                  <a:lnTo>
                    <a:pt x="17" y="16"/>
                  </a:lnTo>
                  <a:lnTo>
                    <a:pt x="17" y="20"/>
                  </a:lnTo>
                  <a:lnTo>
                    <a:pt x="17" y="34"/>
                  </a:lnTo>
                  <a:lnTo>
                    <a:pt x="17" y="19"/>
                  </a:lnTo>
                  <a:lnTo>
                    <a:pt x="18" y="8"/>
                  </a:lnTo>
                  <a:lnTo>
                    <a:pt x="18" y="21"/>
                  </a:lnTo>
                  <a:lnTo>
                    <a:pt x="18" y="7"/>
                  </a:lnTo>
                  <a:lnTo>
                    <a:pt x="18" y="17"/>
                  </a:lnTo>
                  <a:lnTo>
                    <a:pt x="18" y="16"/>
                  </a:lnTo>
                  <a:lnTo>
                    <a:pt x="18" y="0"/>
                  </a:lnTo>
                  <a:lnTo>
                    <a:pt x="18" y="40"/>
                  </a:lnTo>
                  <a:lnTo>
                    <a:pt x="18" y="41"/>
                  </a:lnTo>
                  <a:lnTo>
                    <a:pt x="18" y="58"/>
                  </a:lnTo>
                  <a:lnTo>
                    <a:pt x="18" y="37"/>
                  </a:lnTo>
                  <a:lnTo>
                    <a:pt x="18" y="40"/>
                  </a:lnTo>
                  <a:lnTo>
                    <a:pt x="18" y="45"/>
                  </a:lnTo>
                  <a:lnTo>
                    <a:pt x="18" y="63"/>
                  </a:lnTo>
                  <a:lnTo>
                    <a:pt x="18" y="44"/>
                  </a:lnTo>
                  <a:lnTo>
                    <a:pt x="18" y="55"/>
                  </a:lnTo>
                  <a:lnTo>
                    <a:pt x="19" y="57"/>
                  </a:lnTo>
                  <a:lnTo>
                    <a:pt x="19" y="59"/>
                  </a:lnTo>
                  <a:lnTo>
                    <a:pt x="19" y="33"/>
                  </a:lnTo>
                  <a:lnTo>
                    <a:pt x="19" y="57"/>
                  </a:lnTo>
                  <a:lnTo>
                    <a:pt x="19" y="58"/>
                  </a:lnTo>
                  <a:lnTo>
                    <a:pt x="19" y="65"/>
                  </a:lnTo>
                  <a:lnTo>
                    <a:pt x="19" y="37"/>
                  </a:lnTo>
                  <a:lnTo>
                    <a:pt x="19" y="45"/>
                  </a:lnTo>
                  <a:lnTo>
                    <a:pt x="19" y="47"/>
                  </a:lnTo>
                  <a:lnTo>
                    <a:pt x="19" y="42"/>
                  </a:lnTo>
                  <a:lnTo>
                    <a:pt x="19" y="58"/>
                  </a:lnTo>
                  <a:lnTo>
                    <a:pt x="19" y="59"/>
                  </a:lnTo>
                  <a:lnTo>
                    <a:pt x="19" y="62"/>
                  </a:lnTo>
                  <a:lnTo>
                    <a:pt x="19" y="36"/>
                  </a:lnTo>
                  <a:lnTo>
                    <a:pt x="19" y="62"/>
                  </a:lnTo>
                  <a:lnTo>
                    <a:pt x="21" y="62"/>
                  </a:lnTo>
                  <a:lnTo>
                    <a:pt x="21" y="62"/>
                  </a:lnTo>
                  <a:lnTo>
                    <a:pt x="21" y="36"/>
                  </a:lnTo>
                  <a:lnTo>
                    <a:pt x="21" y="57"/>
                  </a:lnTo>
                  <a:lnTo>
                    <a:pt x="21" y="58"/>
                  </a:lnTo>
                  <a:lnTo>
                    <a:pt x="21" y="67"/>
                  </a:lnTo>
                  <a:lnTo>
                    <a:pt x="21" y="58"/>
                  </a:lnTo>
                  <a:lnTo>
                    <a:pt x="21" y="45"/>
                  </a:lnTo>
                  <a:lnTo>
                    <a:pt x="21" y="68"/>
                  </a:lnTo>
                  <a:lnTo>
                    <a:pt x="21" y="66"/>
                  </a:lnTo>
                  <a:lnTo>
                    <a:pt x="22" y="71"/>
                  </a:lnTo>
                  <a:lnTo>
                    <a:pt x="22" y="75"/>
                  </a:lnTo>
                  <a:lnTo>
                    <a:pt x="22" y="55"/>
                  </a:lnTo>
                  <a:lnTo>
                    <a:pt x="22" y="62"/>
                  </a:lnTo>
                  <a:lnTo>
                    <a:pt x="22" y="62"/>
                  </a:lnTo>
                  <a:lnTo>
                    <a:pt x="22" y="63"/>
                  </a:lnTo>
                  <a:lnTo>
                    <a:pt x="22" y="28"/>
                  </a:lnTo>
                  <a:lnTo>
                    <a:pt x="22" y="40"/>
                  </a:lnTo>
                  <a:lnTo>
                    <a:pt x="22" y="36"/>
                  </a:lnTo>
                  <a:lnTo>
                    <a:pt x="22" y="54"/>
                  </a:lnTo>
                  <a:lnTo>
                    <a:pt x="22" y="51"/>
                  </a:lnTo>
                  <a:lnTo>
                    <a:pt x="22" y="49"/>
                  </a:lnTo>
                  <a:lnTo>
                    <a:pt x="22" y="55"/>
                  </a:lnTo>
                  <a:lnTo>
                    <a:pt x="22" y="33"/>
                  </a:lnTo>
                  <a:lnTo>
                    <a:pt x="22" y="54"/>
                  </a:lnTo>
                  <a:lnTo>
                    <a:pt x="23" y="55"/>
                  </a:lnTo>
                  <a:lnTo>
                    <a:pt x="23" y="59"/>
                  </a:lnTo>
                  <a:lnTo>
                    <a:pt x="23" y="34"/>
                  </a:lnTo>
                  <a:lnTo>
                    <a:pt x="23" y="44"/>
                  </a:lnTo>
                  <a:lnTo>
                    <a:pt x="23" y="44"/>
                  </a:lnTo>
                  <a:lnTo>
                    <a:pt x="23" y="59"/>
                  </a:lnTo>
                  <a:lnTo>
                    <a:pt x="23" y="54"/>
                  </a:lnTo>
                  <a:lnTo>
                    <a:pt x="23" y="55"/>
                  </a:lnTo>
                  <a:lnTo>
                    <a:pt x="23" y="62"/>
                  </a:lnTo>
                  <a:lnTo>
                    <a:pt x="23" y="40"/>
                  </a:lnTo>
                  <a:lnTo>
                    <a:pt x="23" y="58"/>
                  </a:lnTo>
                  <a:lnTo>
                    <a:pt x="23" y="62"/>
                  </a:lnTo>
                  <a:lnTo>
                    <a:pt x="23" y="34"/>
                  </a:lnTo>
                  <a:lnTo>
                    <a:pt x="23" y="53"/>
                  </a:lnTo>
                  <a:lnTo>
                    <a:pt x="24" y="55"/>
                  </a:lnTo>
                  <a:lnTo>
                    <a:pt x="24" y="65"/>
                  </a:lnTo>
                  <a:lnTo>
                    <a:pt x="24" y="44"/>
                  </a:lnTo>
                  <a:lnTo>
                    <a:pt x="24" y="45"/>
                  </a:lnTo>
                  <a:lnTo>
                    <a:pt x="24" y="47"/>
                  </a:lnTo>
                  <a:lnTo>
                    <a:pt x="24" y="66"/>
                  </a:lnTo>
                  <a:lnTo>
                    <a:pt x="24" y="62"/>
                  </a:lnTo>
                  <a:lnTo>
                    <a:pt x="24" y="61"/>
                  </a:lnTo>
                  <a:lnTo>
                    <a:pt x="24" y="65"/>
                  </a:lnTo>
                  <a:lnTo>
                    <a:pt x="24" y="37"/>
                  </a:lnTo>
                  <a:lnTo>
                    <a:pt x="24" y="53"/>
                  </a:lnTo>
                  <a:lnTo>
                    <a:pt x="26" y="53"/>
                  </a:lnTo>
                  <a:lnTo>
                    <a:pt x="26" y="54"/>
                  </a:lnTo>
                  <a:lnTo>
                    <a:pt x="26" y="33"/>
                  </a:lnTo>
                  <a:lnTo>
                    <a:pt x="26" y="36"/>
                  </a:lnTo>
                  <a:lnTo>
                    <a:pt x="26" y="37"/>
                  </a:lnTo>
                  <a:lnTo>
                    <a:pt x="26" y="51"/>
                  </a:lnTo>
                  <a:lnTo>
                    <a:pt x="26" y="36"/>
                  </a:lnTo>
                  <a:lnTo>
                    <a:pt x="26" y="40"/>
                  </a:lnTo>
                  <a:lnTo>
                    <a:pt x="26" y="37"/>
                  </a:lnTo>
                  <a:lnTo>
                    <a:pt x="26" y="16"/>
                  </a:lnTo>
                  <a:lnTo>
                    <a:pt x="26" y="41"/>
                  </a:lnTo>
                  <a:lnTo>
                    <a:pt x="26" y="41"/>
                  </a:lnTo>
                  <a:lnTo>
                    <a:pt x="26" y="41"/>
                  </a:lnTo>
                  <a:lnTo>
                    <a:pt x="26" y="25"/>
                  </a:lnTo>
                  <a:lnTo>
                    <a:pt x="26" y="32"/>
                  </a:lnTo>
                  <a:lnTo>
                    <a:pt x="27" y="29"/>
                  </a:lnTo>
                  <a:lnTo>
                    <a:pt x="27" y="49"/>
                  </a:lnTo>
                  <a:lnTo>
                    <a:pt x="27" y="42"/>
                  </a:lnTo>
                  <a:lnTo>
                    <a:pt x="27" y="37"/>
                  </a:lnTo>
                  <a:lnTo>
                    <a:pt x="27" y="53"/>
                  </a:lnTo>
                  <a:lnTo>
                    <a:pt x="27" y="24"/>
                  </a:lnTo>
                  <a:lnTo>
                    <a:pt x="27" y="53"/>
                  </a:lnTo>
                  <a:lnTo>
                    <a:pt x="27" y="50"/>
                  </a:lnTo>
                  <a:lnTo>
                    <a:pt x="27" y="57"/>
                  </a:lnTo>
                  <a:lnTo>
                    <a:pt x="27" y="32"/>
                  </a:lnTo>
                  <a:lnTo>
                    <a:pt x="27" y="40"/>
                  </a:lnTo>
                  <a:lnTo>
                    <a:pt x="27" y="45"/>
                  </a:lnTo>
                  <a:lnTo>
                    <a:pt x="27" y="51"/>
                  </a:lnTo>
                  <a:lnTo>
                    <a:pt x="27" y="20"/>
                  </a:lnTo>
                  <a:lnTo>
                    <a:pt x="27" y="28"/>
                  </a:lnTo>
                  <a:lnTo>
                    <a:pt x="28" y="33"/>
                  </a:lnTo>
                  <a:lnTo>
                    <a:pt x="28" y="40"/>
                  </a:lnTo>
                  <a:lnTo>
                    <a:pt x="28" y="30"/>
                  </a:lnTo>
                  <a:lnTo>
                    <a:pt x="28" y="33"/>
                  </a:lnTo>
                  <a:lnTo>
                    <a:pt x="28" y="33"/>
                  </a:lnTo>
                  <a:lnTo>
                    <a:pt x="28" y="34"/>
                  </a:lnTo>
                  <a:lnTo>
                    <a:pt x="28" y="17"/>
                  </a:lnTo>
                  <a:lnTo>
                    <a:pt x="28" y="29"/>
                  </a:lnTo>
                  <a:lnTo>
                    <a:pt x="28" y="30"/>
                  </a:lnTo>
                  <a:lnTo>
                    <a:pt x="28" y="40"/>
                  </a:lnTo>
                  <a:lnTo>
                    <a:pt x="28" y="1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89" name="Freeform 62"/>
            <p:cNvSpPr>
              <a:spLocks/>
            </p:cNvSpPr>
            <p:nvPr/>
          </p:nvSpPr>
          <p:spPr bwMode="auto">
            <a:xfrm>
              <a:off x="4675188" y="4695826"/>
              <a:ext cx="46038" cy="146050"/>
            </a:xfrm>
            <a:custGeom>
              <a:avLst/>
              <a:gdLst>
                <a:gd name="T0" fmla="*/ 0 w 29"/>
                <a:gd name="T1" fmla="*/ 71 h 92"/>
                <a:gd name="T2" fmla="*/ 0 w 29"/>
                <a:gd name="T3" fmla="*/ 32 h 92"/>
                <a:gd name="T4" fmla="*/ 1 w 29"/>
                <a:gd name="T5" fmla="*/ 32 h 92"/>
                <a:gd name="T6" fmla="*/ 1 w 29"/>
                <a:gd name="T7" fmla="*/ 29 h 92"/>
                <a:gd name="T8" fmla="*/ 1 w 29"/>
                <a:gd name="T9" fmla="*/ 11 h 92"/>
                <a:gd name="T10" fmla="*/ 2 w 29"/>
                <a:gd name="T11" fmla="*/ 29 h 92"/>
                <a:gd name="T12" fmla="*/ 2 w 29"/>
                <a:gd name="T13" fmla="*/ 48 h 92"/>
                <a:gd name="T14" fmla="*/ 2 w 29"/>
                <a:gd name="T15" fmla="*/ 78 h 92"/>
                <a:gd name="T16" fmla="*/ 4 w 29"/>
                <a:gd name="T17" fmla="*/ 70 h 92"/>
                <a:gd name="T18" fmla="*/ 4 w 29"/>
                <a:gd name="T19" fmla="*/ 67 h 92"/>
                <a:gd name="T20" fmla="*/ 5 w 29"/>
                <a:gd name="T21" fmla="*/ 71 h 92"/>
                <a:gd name="T22" fmla="*/ 5 w 29"/>
                <a:gd name="T23" fmla="*/ 46 h 92"/>
                <a:gd name="T24" fmla="*/ 5 w 29"/>
                <a:gd name="T25" fmla="*/ 67 h 92"/>
                <a:gd name="T26" fmla="*/ 6 w 29"/>
                <a:gd name="T27" fmla="*/ 61 h 92"/>
                <a:gd name="T28" fmla="*/ 6 w 29"/>
                <a:gd name="T29" fmla="*/ 61 h 92"/>
                <a:gd name="T30" fmla="*/ 6 w 29"/>
                <a:gd name="T31" fmla="*/ 82 h 92"/>
                <a:gd name="T32" fmla="*/ 8 w 29"/>
                <a:gd name="T33" fmla="*/ 61 h 92"/>
                <a:gd name="T34" fmla="*/ 8 w 29"/>
                <a:gd name="T35" fmla="*/ 28 h 92"/>
                <a:gd name="T36" fmla="*/ 9 w 29"/>
                <a:gd name="T37" fmla="*/ 32 h 92"/>
                <a:gd name="T38" fmla="*/ 9 w 29"/>
                <a:gd name="T39" fmla="*/ 58 h 92"/>
                <a:gd name="T40" fmla="*/ 10 w 29"/>
                <a:gd name="T41" fmla="*/ 66 h 92"/>
                <a:gd name="T42" fmla="*/ 10 w 29"/>
                <a:gd name="T43" fmla="*/ 76 h 92"/>
                <a:gd name="T44" fmla="*/ 10 w 29"/>
                <a:gd name="T45" fmla="*/ 69 h 92"/>
                <a:gd name="T46" fmla="*/ 12 w 29"/>
                <a:gd name="T47" fmla="*/ 61 h 92"/>
                <a:gd name="T48" fmla="*/ 12 w 29"/>
                <a:gd name="T49" fmla="*/ 70 h 92"/>
                <a:gd name="T50" fmla="*/ 12 w 29"/>
                <a:gd name="T51" fmla="*/ 63 h 92"/>
                <a:gd name="T52" fmla="*/ 13 w 29"/>
                <a:gd name="T53" fmla="*/ 75 h 92"/>
                <a:gd name="T54" fmla="*/ 13 w 29"/>
                <a:gd name="T55" fmla="*/ 70 h 92"/>
                <a:gd name="T56" fmla="*/ 14 w 29"/>
                <a:gd name="T57" fmla="*/ 70 h 92"/>
                <a:gd name="T58" fmla="*/ 14 w 29"/>
                <a:gd name="T59" fmla="*/ 70 h 92"/>
                <a:gd name="T60" fmla="*/ 14 w 29"/>
                <a:gd name="T61" fmla="*/ 65 h 92"/>
                <a:gd name="T62" fmla="*/ 16 w 29"/>
                <a:gd name="T63" fmla="*/ 75 h 92"/>
                <a:gd name="T64" fmla="*/ 16 w 29"/>
                <a:gd name="T65" fmla="*/ 79 h 92"/>
                <a:gd name="T66" fmla="*/ 16 w 29"/>
                <a:gd name="T67" fmla="*/ 86 h 92"/>
                <a:gd name="T68" fmla="*/ 17 w 29"/>
                <a:gd name="T69" fmla="*/ 75 h 92"/>
                <a:gd name="T70" fmla="*/ 17 w 29"/>
                <a:gd name="T71" fmla="*/ 63 h 92"/>
                <a:gd name="T72" fmla="*/ 18 w 29"/>
                <a:gd name="T73" fmla="*/ 46 h 92"/>
                <a:gd name="T74" fmla="*/ 18 w 29"/>
                <a:gd name="T75" fmla="*/ 75 h 92"/>
                <a:gd name="T76" fmla="*/ 18 w 29"/>
                <a:gd name="T77" fmla="*/ 80 h 92"/>
                <a:gd name="T78" fmla="*/ 19 w 29"/>
                <a:gd name="T79" fmla="*/ 63 h 92"/>
                <a:gd name="T80" fmla="*/ 19 w 29"/>
                <a:gd name="T81" fmla="*/ 46 h 92"/>
                <a:gd name="T82" fmla="*/ 19 w 29"/>
                <a:gd name="T83" fmla="*/ 46 h 92"/>
                <a:gd name="T84" fmla="*/ 21 w 29"/>
                <a:gd name="T85" fmla="*/ 61 h 92"/>
                <a:gd name="T86" fmla="*/ 21 w 29"/>
                <a:gd name="T87" fmla="*/ 69 h 92"/>
                <a:gd name="T88" fmla="*/ 22 w 29"/>
                <a:gd name="T89" fmla="*/ 50 h 92"/>
                <a:gd name="T90" fmla="*/ 22 w 29"/>
                <a:gd name="T91" fmla="*/ 69 h 92"/>
                <a:gd name="T92" fmla="*/ 22 w 29"/>
                <a:gd name="T93" fmla="*/ 71 h 92"/>
                <a:gd name="T94" fmla="*/ 23 w 29"/>
                <a:gd name="T95" fmla="*/ 71 h 92"/>
                <a:gd name="T96" fmla="*/ 23 w 29"/>
                <a:gd name="T97" fmla="*/ 72 h 92"/>
                <a:gd name="T98" fmla="*/ 23 w 29"/>
                <a:gd name="T99" fmla="*/ 70 h 92"/>
                <a:gd name="T100" fmla="*/ 25 w 29"/>
                <a:gd name="T101" fmla="*/ 82 h 92"/>
                <a:gd name="T102" fmla="*/ 25 w 29"/>
                <a:gd name="T103" fmla="*/ 86 h 92"/>
                <a:gd name="T104" fmla="*/ 26 w 29"/>
                <a:gd name="T105" fmla="*/ 29 h 92"/>
                <a:gd name="T106" fmla="*/ 26 w 29"/>
                <a:gd name="T107" fmla="*/ 29 h 92"/>
                <a:gd name="T108" fmla="*/ 26 w 29"/>
                <a:gd name="T109" fmla="*/ 48 h 92"/>
                <a:gd name="T110" fmla="*/ 27 w 29"/>
                <a:gd name="T111" fmla="*/ 69 h 92"/>
                <a:gd name="T112" fmla="*/ 27 w 29"/>
                <a:gd name="T113" fmla="*/ 82 h 92"/>
                <a:gd name="T114" fmla="*/ 27 w 29"/>
                <a:gd name="T115" fmla="*/ 74 h 92"/>
                <a:gd name="T116" fmla="*/ 29 w 29"/>
                <a:gd name="T117" fmla="*/ 92 h 92"/>
                <a:gd name="T118" fmla="*/ 29 w 29"/>
                <a:gd name="T119" fmla="*/ 7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92">
                  <a:moveTo>
                    <a:pt x="0" y="66"/>
                  </a:moveTo>
                  <a:lnTo>
                    <a:pt x="0" y="42"/>
                  </a:lnTo>
                  <a:lnTo>
                    <a:pt x="0" y="61"/>
                  </a:lnTo>
                  <a:lnTo>
                    <a:pt x="0" y="62"/>
                  </a:lnTo>
                  <a:lnTo>
                    <a:pt x="0" y="71"/>
                  </a:lnTo>
                  <a:lnTo>
                    <a:pt x="0" y="53"/>
                  </a:lnTo>
                  <a:lnTo>
                    <a:pt x="0" y="65"/>
                  </a:lnTo>
                  <a:lnTo>
                    <a:pt x="0" y="69"/>
                  </a:lnTo>
                  <a:lnTo>
                    <a:pt x="0" y="24"/>
                  </a:lnTo>
                  <a:lnTo>
                    <a:pt x="0" y="32"/>
                  </a:lnTo>
                  <a:lnTo>
                    <a:pt x="1" y="32"/>
                  </a:lnTo>
                  <a:lnTo>
                    <a:pt x="1" y="46"/>
                  </a:lnTo>
                  <a:lnTo>
                    <a:pt x="1" y="29"/>
                  </a:lnTo>
                  <a:lnTo>
                    <a:pt x="1" y="32"/>
                  </a:lnTo>
                  <a:lnTo>
                    <a:pt x="1" y="32"/>
                  </a:lnTo>
                  <a:lnTo>
                    <a:pt x="1" y="37"/>
                  </a:lnTo>
                  <a:lnTo>
                    <a:pt x="1" y="17"/>
                  </a:lnTo>
                  <a:lnTo>
                    <a:pt x="1" y="29"/>
                  </a:lnTo>
                  <a:lnTo>
                    <a:pt x="1" y="29"/>
                  </a:lnTo>
                  <a:lnTo>
                    <a:pt x="1" y="29"/>
                  </a:lnTo>
                  <a:lnTo>
                    <a:pt x="1" y="0"/>
                  </a:lnTo>
                  <a:lnTo>
                    <a:pt x="1" y="14"/>
                  </a:lnTo>
                  <a:lnTo>
                    <a:pt x="1" y="16"/>
                  </a:lnTo>
                  <a:lnTo>
                    <a:pt x="1" y="21"/>
                  </a:lnTo>
                  <a:lnTo>
                    <a:pt x="1" y="11"/>
                  </a:lnTo>
                  <a:lnTo>
                    <a:pt x="1" y="14"/>
                  </a:lnTo>
                  <a:lnTo>
                    <a:pt x="2" y="11"/>
                  </a:lnTo>
                  <a:lnTo>
                    <a:pt x="2" y="31"/>
                  </a:lnTo>
                  <a:lnTo>
                    <a:pt x="2" y="0"/>
                  </a:lnTo>
                  <a:lnTo>
                    <a:pt x="2" y="29"/>
                  </a:lnTo>
                  <a:lnTo>
                    <a:pt x="2" y="31"/>
                  </a:lnTo>
                  <a:lnTo>
                    <a:pt x="2" y="42"/>
                  </a:lnTo>
                  <a:lnTo>
                    <a:pt x="2" y="19"/>
                  </a:lnTo>
                  <a:lnTo>
                    <a:pt x="2" y="38"/>
                  </a:lnTo>
                  <a:lnTo>
                    <a:pt x="2" y="48"/>
                  </a:lnTo>
                  <a:lnTo>
                    <a:pt x="2" y="58"/>
                  </a:lnTo>
                  <a:lnTo>
                    <a:pt x="2" y="41"/>
                  </a:lnTo>
                  <a:lnTo>
                    <a:pt x="2" y="46"/>
                  </a:lnTo>
                  <a:lnTo>
                    <a:pt x="2" y="49"/>
                  </a:lnTo>
                  <a:lnTo>
                    <a:pt x="2" y="78"/>
                  </a:lnTo>
                  <a:lnTo>
                    <a:pt x="2" y="49"/>
                  </a:lnTo>
                  <a:lnTo>
                    <a:pt x="2" y="67"/>
                  </a:lnTo>
                  <a:lnTo>
                    <a:pt x="4" y="72"/>
                  </a:lnTo>
                  <a:lnTo>
                    <a:pt x="4" y="49"/>
                  </a:lnTo>
                  <a:lnTo>
                    <a:pt x="4" y="70"/>
                  </a:lnTo>
                  <a:lnTo>
                    <a:pt x="4" y="71"/>
                  </a:lnTo>
                  <a:lnTo>
                    <a:pt x="4" y="75"/>
                  </a:lnTo>
                  <a:lnTo>
                    <a:pt x="4" y="55"/>
                  </a:lnTo>
                  <a:lnTo>
                    <a:pt x="4" y="66"/>
                  </a:lnTo>
                  <a:lnTo>
                    <a:pt x="4" y="67"/>
                  </a:lnTo>
                  <a:lnTo>
                    <a:pt x="4" y="71"/>
                  </a:lnTo>
                  <a:lnTo>
                    <a:pt x="4" y="63"/>
                  </a:lnTo>
                  <a:lnTo>
                    <a:pt x="4" y="70"/>
                  </a:lnTo>
                  <a:lnTo>
                    <a:pt x="5" y="70"/>
                  </a:lnTo>
                  <a:lnTo>
                    <a:pt x="5" y="71"/>
                  </a:lnTo>
                  <a:lnTo>
                    <a:pt x="5" y="46"/>
                  </a:lnTo>
                  <a:lnTo>
                    <a:pt x="5" y="61"/>
                  </a:lnTo>
                  <a:lnTo>
                    <a:pt x="5" y="61"/>
                  </a:lnTo>
                  <a:lnTo>
                    <a:pt x="5" y="33"/>
                  </a:lnTo>
                  <a:lnTo>
                    <a:pt x="5" y="46"/>
                  </a:lnTo>
                  <a:lnTo>
                    <a:pt x="5" y="46"/>
                  </a:lnTo>
                  <a:lnTo>
                    <a:pt x="5" y="70"/>
                  </a:lnTo>
                  <a:lnTo>
                    <a:pt x="5" y="63"/>
                  </a:lnTo>
                  <a:lnTo>
                    <a:pt x="5" y="48"/>
                  </a:lnTo>
                  <a:lnTo>
                    <a:pt x="5" y="67"/>
                  </a:lnTo>
                  <a:lnTo>
                    <a:pt x="5" y="59"/>
                  </a:lnTo>
                  <a:lnTo>
                    <a:pt x="6" y="57"/>
                  </a:lnTo>
                  <a:lnTo>
                    <a:pt x="6" y="63"/>
                  </a:lnTo>
                  <a:lnTo>
                    <a:pt x="6" y="46"/>
                  </a:lnTo>
                  <a:lnTo>
                    <a:pt x="6" y="61"/>
                  </a:lnTo>
                  <a:lnTo>
                    <a:pt x="6" y="66"/>
                  </a:lnTo>
                  <a:lnTo>
                    <a:pt x="6" y="70"/>
                  </a:lnTo>
                  <a:lnTo>
                    <a:pt x="6" y="49"/>
                  </a:lnTo>
                  <a:lnTo>
                    <a:pt x="6" y="53"/>
                  </a:lnTo>
                  <a:lnTo>
                    <a:pt x="6" y="61"/>
                  </a:lnTo>
                  <a:lnTo>
                    <a:pt x="6" y="59"/>
                  </a:lnTo>
                  <a:lnTo>
                    <a:pt x="6" y="79"/>
                  </a:lnTo>
                  <a:lnTo>
                    <a:pt x="6" y="79"/>
                  </a:lnTo>
                  <a:lnTo>
                    <a:pt x="6" y="63"/>
                  </a:lnTo>
                  <a:lnTo>
                    <a:pt x="6" y="82"/>
                  </a:lnTo>
                  <a:lnTo>
                    <a:pt x="8" y="79"/>
                  </a:lnTo>
                  <a:lnTo>
                    <a:pt x="8" y="87"/>
                  </a:lnTo>
                  <a:lnTo>
                    <a:pt x="8" y="62"/>
                  </a:lnTo>
                  <a:lnTo>
                    <a:pt x="8" y="69"/>
                  </a:lnTo>
                  <a:lnTo>
                    <a:pt x="8" y="61"/>
                  </a:lnTo>
                  <a:lnTo>
                    <a:pt x="8" y="32"/>
                  </a:lnTo>
                  <a:lnTo>
                    <a:pt x="8" y="32"/>
                  </a:lnTo>
                  <a:lnTo>
                    <a:pt x="8" y="33"/>
                  </a:lnTo>
                  <a:lnTo>
                    <a:pt x="8" y="15"/>
                  </a:lnTo>
                  <a:lnTo>
                    <a:pt x="8" y="28"/>
                  </a:lnTo>
                  <a:lnTo>
                    <a:pt x="8" y="29"/>
                  </a:lnTo>
                  <a:lnTo>
                    <a:pt x="8" y="34"/>
                  </a:lnTo>
                  <a:lnTo>
                    <a:pt x="8" y="11"/>
                  </a:lnTo>
                  <a:lnTo>
                    <a:pt x="8" y="33"/>
                  </a:lnTo>
                  <a:lnTo>
                    <a:pt x="9" y="32"/>
                  </a:lnTo>
                  <a:lnTo>
                    <a:pt x="9" y="54"/>
                  </a:lnTo>
                  <a:lnTo>
                    <a:pt x="9" y="40"/>
                  </a:lnTo>
                  <a:lnTo>
                    <a:pt x="9" y="37"/>
                  </a:lnTo>
                  <a:lnTo>
                    <a:pt x="9" y="63"/>
                  </a:lnTo>
                  <a:lnTo>
                    <a:pt x="9" y="58"/>
                  </a:lnTo>
                  <a:lnTo>
                    <a:pt x="9" y="58"/>
                  </a:lnTo>
                  <a:lnTo>
                    <a:pt x="9" y="66"/>
                  </a:lnTo>
                  <a:lnTo>
                    <a:pt x="9" y="42"/>
                  </a:lnTo>
                  <a:lnTo>
                    <a:pt x="9" y="59"/>
                  </a:lnTo>
                  <a:lnTo>
                    <a:pt x="10" y="66"/>
                  </a:lnTo>
                  <a:lnTo>
                    <a:pt x="10" y="71"/>
                  </a:lnTo>
                  <a:lnTo>
                    <a:pt x="10" y="54"/>
                  </a:lnTo>
                  <a:lnTo>
                    <a:pt x="10" y="58"/>
                  </a:lnTo>
                  <a:lnTo>
                    <a:pt x="10" y="58"/>
                  </a:lnTo>
                  <a:lnTo>
                    <a:pt x="10" y="76"/>
                  </a:lnTo>
                  <a:lnTo>
                    <a:pt x="10" y="61"/>
                  </a:lnTo>
                  <a:lnTo>
                    <a:pt x="10" y="66"/>
                  </a:lnTo>
                  <a:lnTo>
                    <a:pt x="10" y="71"/>
                  </a:lnTo>
                  <a:lnTo>
                    <a:pt x="10" y="44"/>
                  </a:lnTo>
                  <a:lnTo>
                    <a:pt x="10" y="69"/>
                  </a:lnTo>
                  <a:lnTo>
                    <a:pt x="10" y="74"/>
                  </a:lnTo>
                  <a:lnTo>
                    <a:pt x="10" y="75"/>
                  </a:lnTo>
                  <a:lnTo>
                    <a:pt x="10" y="58"/>
                  </a:lnTo>
                  <a:lnTo>
                    <a:pt x="10" y="59"/>
                  </a:lnTo>
                  <a:lnTo>
                    <a:pt x="12" y="61"/>
                  </a:lnTo>
                  <a:lnTo>
                    <a:pt x="12" y="74"/>
                  </a:lnTo>
                  <a:lnTo>
                    <a:pt x="12" y="67"/>
                  </a:lnTo>
                  <a:lnTo>
                    <a:pt x="12" y="65"/>
                  </a:lnTo>
                  <a:lnTo>
                    <a:pt x="12" y="49"/>
                  </a:lnTo>
                  <a:lnTo>
                    <a:pt x="12" y="70"/>
                  </a:lnTo>
                  <a:lnTo>
                    <a:pt x="12" y="65"/>
                  </a:lnTo>
                  <a:lnTo>
                    <a:pt x="12" y="66"/>
                  </a:lnTo>
                  <a:lnTo>
                    <a:pt x="12" y="44"/>
                  </a:lnTo>
                  <a:lnTo>
                    <a:pt x="12" y="63"/>
                  </a:lnTo>
                  <a:lnTo>
                    <a:pt x="12" y="63"/>
                  </a:lnTo>
                  <a:lnTo>
                    <a:pt x="12" y="72"/>
                  </a:lnTo>
                  <a:lnTo>
                    <a:pt x="12" y="49"/>
                  </a:lnTo>
                  <a:lnTo>
                    <a:pt x="12" y="54"/>
                  </a:lnTo>
                  <a:lnTo>
                    <a:pt x="13" y="53"/>
                  </a:lnTo>
                  <a:lnTo>
                    <a:pt x="13" y="75"/>
                  </a:lnTo>
                  <a:lnTo>
                    <a:pt x="13" y="70"/>
                  </a:lnTo>
                  <a:lnTo>
                    <a:pt x="13" y="71"/>
                  </a:lnTo>
                  <a:lnTo>
                    <a:pt x="13" y="75"/>
                  </a:lnTo>
                  <a:lnTo>
                    <a:pt x="13" y="55"/>
                  </a:lnTo>
                  <a:lnTo>
                    <a:pt x="13" y="70"/>
                  </a:lnTo>
                  <a:lnTo>
                    <a:pt x="13" y="75"/>
                  </a:lnTo>
                  <a:lnTo>
                    <a:pt x="13" y="80"/>
                  </a:lnTo>
                  <a:lnTo>
                    <a:pt x="13" y="61"/>
                  </a:lnTo>
                  <a:lnTo>
                    <a:pt x="14" y="61"/>
                  </a:lnTo>
                  <a:lnTo>
                    <a:pt x="14" y="70"/>
                  </a:lnTo>
                  <a:lnTo>
                    <a:pt x="14" y="57"/>
                  </a:lnTo>
                  <a:lnTo>
                    <a:pt x="14" y="59"/>
                  </a:lnTo>
                  <a:lnTo>
                    <a:pt x="14" y="61"/>
                  </a:lnTo>
                  <a:lnTo>
                    <a:pt x="14" y="42"/>
                  </a:lnTo>
                  <a:lnTo>
                    <a:pt x="14" y="70"/>
                  </a:lnTo>
                  <a:lnTo>
                    <a:pt x="14" y="67"/>
                  </a:lnTo>
                  <a:lnTo>
                    <a:pt x="14" y="71"/>
                  </a:lnTo>
                  <a:lnTo>
                    <a:pt x="14" y="50"/>
                  </a:lnTo>
                  <a:lnTo>
                    <a:pt x="14" y="63"/>
                  </a:lnTo>
                  <a:lnTo>
                    <a:pt x="14" y="65"/>
                  </a:lnTo>
                  <a:lnTo>
                    <a:pt x="14" y="76"/>
                  </a:lnTo>
                  <a:lnTo>
                    <a:pt x="14" y="63"/>
                  </a:lnTo>
                  <a:lnTo>
                    <a:pt x="14" y="66"/>
                  </a:lnTo>
                  <a:lnTo>
                    <a:pt x="16" y="53"/>
                  </a:lnTo>
                  <a:lnTo>
                    <a:pt x="16" y="75"/>
                  </a:lnTo>
                  <a:lnTo>
                    <a:pt x="16" y="72"/>
                  </a:lnTo>
                  <a:lnTo>
                    <a:pt x="16" y="78"/>
                  </a:lnTo>
                  <a:lnTo>
                    <a:pt x="16" y="61"/>
                  </a:lnTo>
                  <a:lnTo>
                    <a:pt x="16" y="72"/>
                  </a:lnTo>
                  <a:lnTo>
                    <a:pt x="16" y="79"/>
                  </a:lnTo>
                  <a:lnTo>
                    <a:pt x="16" y="80"/>
                  </a:lnTo>
                  <a:lnTo>
                    <a:pt x="16" y="61"/>
                  </a:lnTo>
                  <a:lnTo>
                    <a:pt x="16" y="69"/>
                  </a:lnTo>
                  <a:lnTo>
                    <a:pt x="16" y="71"/>
                  </a:lnTo>
                  <a:lnTo>
                    <a:pt x="16" y="86"/>
                  </a:lnTo>
                  <a:lnTo>
                    <a:pt x="16" y="67"/>
                  </a:lnTo>
                  <a:lnTo>
                    <a:pt x="16" y="82"/>
                  </a:lnTo>
                  <a:lnTo>
                    <a:pt x="17" y="88"/>
                  </a:lnTo>
                  <a:lnTo>
                    <a:pt x="17" y="63"/>
                  </a:lnTo>
                  <a:lnTo>
                    <a:pt x="17" y="75"/>
                  </a:lnTo>
                  <a:lnTo>
                    <a:pt x="17" y="72"/>
                  </a:lnTo>
                  <a:lnTo>
                    <a:pt x="17" y="79"/>
                  </a:lnTo>
                  <a:lnTo>
                    <a:pt x="17" y="61"/>
                  </a:lnTo>
                  <a:lnTo>
                    <a:pt x="17" y="62"/>
                  </a:lnTo>
                  <a:lnTo>
                    <a:pt x="17" y="63"/>
                  </a:lnTo>
                  <a:lnTo>
                    <a:pt x="17" y="78"/>
                  </a:lnTo>
                  <a:lnTo>
                    <a:pt x="17" y="70"/>
                  </a:lnTo>
                  <a:lnTo>
                    <a:pt x="18" y="71"/>
                  </a:lnTo>
                  <a:lnTo>
                    <a:pt x="18" y="79"/>
                  </a:lnTo>
                  <a:lnTo>
                    <a:pt x="18" y="46"/>
                  </a:lnTo>
                  <a:lnTo>
                    <a:pt x="18" y="74"/>
                  </a:lnTo>
                  <a:lnTo>
                    <a:pt x="18" y="76"/>
                  </a:lnTo>
                  <a:lnTo>
                    <a:pt x="18" y="79"/>
                  </a:lnTo>
                  <a:lnTo>
                    <a:pt x="18" y="61"/>
                  </a:lnTo>
                  <a:lnTo>
                    <a:pt x="18" y="75"/>
                  </a:lnTo>
                  <a:lnTo>
                    <a:pt x="18" y="79"/>
                  </a:lnTo>
                  <a:lnTo>
                    <a:pt x="18" y="88"/>
                  </a:lnTo>
                  <a:lnTo>
                    <a:pt x="18" y="61"/>
                  </a:lnTo>
                  <a:lnTo>
                    <a:pt x="18" y="66"/>
                  </a:lnTo>
                  <a:lnTo>
                    <a:pt x="18" y="80"/>
                  </a:lnTo>
                  <a:lnTo>
                    <a:pt x="18" y="61"/>
                  </a:lnTo>
                  <a:lnTo>
                    <a:pt x="18" y="78"/>
                  </a:lnTo>
                  <a:lnTo>
                    <a:pt x="19" y="79"/>
                  </a:lnTo>
                  <a:lnTo>
                    <a:pt x="19" y="82"/>
                  </a:lnTo>
                  <a:lnTo>
                    <a:pt x="19" y="63"/>
                  </a:lnTo>
                  <a:lnTo>
                    <a:pt x="19" y="71"/>
                  </a:lnTo>
                  <a:lnTo>
                    <a:pt x="19" y="76"/>
                  </a:lnTo>
                  <a:lnTo>
                    <a:pt x="19" y="33"/>
                  </a:lnTo>
                  <a:lnTo>
                    <a:pt x="19" y="42"/>
                  </a:lnTo>
                  <a:lnTo>
                    <a:pt x="19" y="46"/>
                  </a:lnTo>
                  <a:lnTo>
                    <a:pt x="19" y="67"/>
                  </a:lnTo>
                  <a:lnTo>
                    <a:pt x="19" y="66"/>
                  </a:lnTo>
                  <a:lnTo>
                    <a:pt x="19" y="69"/>
                  </a:lnTo>
                  <a:lnTo>
                    <a:pt x="19" y="70"/>
                  </a:lnTo>
                  <a:lnTo>
                    <a:pt x="19" y="46"/>
                  </a:lnTo>
                  <a:lnTo>
                    <a:pt x="19" y="69"/>
                  </a:lnTo>
                  <a:lnTo>
                    <a:pt x="21" y="72"/>
                  </a:lnTo>
                  <a:lnTo>
                    <a:pt x="21" y="75"/>
                  </a:lnTo>
                  <a:lnTo>
                    <a:pt x="21" y="53"/>
                  </a:lnTo>
                  <a:lnTo>
                    <a:pt x="21" y="61"/>
                  </a:lnTo>
                  <a:lnTo>
                    <a:pt x="21" y="66"/>
                  </a:lnTo>
                  <a:lnTo>
                    <a:pt x="21" y="76"/>
                  </a:lnTo>
                  <a:lnTo>
                    <a:pt x="21" y="66"/>
                  </a:lnTo>
                  <a:lnTo>
                    <a:pt x="21" y="74"/>
                  </a:lnTo>
                  <a:lnTo>
                    <a:pt x="21" y="69"/>
                  </a:lnTo>
                  <a:lnTo>
                    <a:pt x="21" y="75"/>
                  </a:lnTo>
                  <a:lnTo>
                    <a:pt x="21" y="58"/>
                  </a:lnTo>
                  <a:lnTo>
                    <a:pt x="21" y="70"/>
                  </a:lnTo>
                  <a:lnTo>
                    <a:pt x="22" y="70"/>
                  </a:lnTo>
                  <a:lnTo>
                    <a:pt x="22" y="50"/>
                  </a:lnTo>
                  <a:lnTo>
                    <a:pt x="22" y="69"/>
                  </a:lnTo>
                  <a:lnTo>
                    <a:pt x="22" y="70"/>
                  </a:lnTo>
                  <a:lnTo>
                    <a:pt x="22" y="80"/>
                  </a:lnTo>
                  <a:lnTo>
                    <a:pt x="22" y="65"/>
                  </a:lnTo>
                  <a:lnTo>
                    <a:pt x="22" y="69"/>
                  </a:lnTo>
                  <a:lnTo>
                    <a:pt x="22" y="70"/>
                  </a:lnTo>
                  <a:lnTo>
                    <a:pt x="22" y="79"/>
                  </a:lnTo>
                  <a:lnTo>
                    <a:pt x="22" y="65"/>
                  </a:lnTo>
                  <a:lnTo>
                    <a:pt x="22" y="71"/>
                  </a:lnTo>
                  <a:lnTo>
                    <a:pt x="22" y="71"/>
                  </a:lnTo>
                  <a:lnTo>
                    <a:pt x="22" y="74"/>
                  </a:lnTo>
                  <a:lnTo>
                    <a:pt x="22" y="49"/>
                  </a:lnTo>
                  <a:lnTo>
                    <a:pt x="22" y="63"/>
                  </a:lnTo>
                  <a:lnTo>
                    <a:pt x="23" y="66"/>
                  </a:lnTo>
                  <a:lnTo>
                    <a:pt x="23" y="71"/>
                  </a:lnTo>
                  <a:lnTo>
                    <a:pt x="23" y="55"/>
                  </a:lnTo>
                  <a:lnTo>
                    <a:pt x="23" y="59"/>
                  </a:lnTo>
                  <a:lnTo>
                    <a:pt x="23" y="59"/>
                  </a:lnTo>
                  <a:lnTo>
                    <a:pt x="23" y="78"/>
                  </a:lnTo>
                  <a:lnTo>
                    <a:pt x="23" y="72"/>
                  </a:lnTo>
                  <a:lnTo>
                    <a:pt x="23" y="70"/>
                  </a:lnTo>
                  <a:lnTo>
                    <a:pt x="23" y="74"/>
                  </a:lnTo>
                  <a:lnTo>
                    <a:pt x="23" y="53"/>
                  </a:lnTo>
                  <a:lnTo>
                    <a:pt x="23" y="72"/>
                  </a:lnTo>
                  <a:lnTo>
                    <a:pt x="23" y="70"/>
                  </a:lnTo>
                  <a:lnTo>
                    <a:pt x="23" y="78"/>
                  </a:lnTo>
                  <a:lnTo>
                    <a:pt x="23" y="58"/>
                  </a:lnTo>
                  <a:lnTo>
                    <a:pt x="23" y="59"/>
                  </a:lnTo>
                  <a:lnTo>
                    <a:pt x="25" y="59"/>
                  </a:lnTo>
                  <a:lnTo>
                    <a:pt x="25" y="82"/>
                  </a:lnTo>
                  <a:lnTo>
                    <a:pt x="25" y="65"/>
                  </a:lnTo>
                  <a:lnTo>
                    <a:pt x="25" y="59"/>
                  </a:lnTo>
                  <a:lnTo>
                    <a:pt x="25" y="84"/>
                  </a:lnTo>
                  <a:lnTo>
                    <a:pt x="25" y="83"/>
                  </a:lnTo>
                  <a:lnTo>
                    <a:pt x="25" y="86"/>
                  </a:lnTo>
                  <a:lnTo>
                    <a:pt x="25" y="62"/>
                  </a:lnTo>
                  <a:lnTo>
                    <a:pt x="25" y="86"/>
                  </a:lnTo>
                  <a:lnTo>
                    <a:pt x="26" y="84"/>
                  </a:lnTo>
                  <a:lnTo>
                    <a:pt x="26" y="87"/>
                  </a:lnTo>
                  <a:lnTo>
                    <a:pt x="26" y="29"/>
                  </a:lnTo>
                  <a:lnTo>
                    <a:pt x="26" y="31"/>
                  </a:lnTo>
                  <a:lnTo>
                    <a:pt x="26" y="29"/>
                  </a:lnTo>
                  <a:lnTo>
                    <a:pt x="26" y="32"/>
                  </a:lnTo>
                  <a:lnTo>
                    <a:pt x="26" y="24"/>
                  </a:lnTo>
                  <a:lnTo>
                    <a:pt x="26" y="29"/>
                  </a:lnTo>
                  <a:lnTo>
                    <a:pt x="26" y="27"/>
                  </a:lnTo>
                  <a:lnTo>
                    <a:pt x="26" y="46"/>
                  </a:lnTo>
                  <a:lnTo>
                    <a:pt x="26" y="15"/>
                  </a:lnTo>
                  <a:lnTo>
                    <a:pt x="26" y="44"/>
                  </a:lnTo>
                  <a:lnTo>
                    <a:pt x="26" y="48"/>
                  </a:lnTo>
                  <a:lnTo>
                    <a:pt x="26" y="55"/>
                  </a:lnTo>
                  <a:lnTo>
                    <a:pt x="26" y="34"/>
                  </a:lnTo>
                  <a:lnTo>
                    <a:pt x="26" y="54"/>
                  </a:lnTo>
                  <a:lnTo>
                    <a:pt x="27" y="52"/>
                  </a:lnTo>
                  <a:lnTo>
                    <a:pt x="27" y="69"/>
                  </a:lnTo>
                  <a:lnTo>
                    <a:pt x="27" y="63"/>
                  </a:lnTo>
                  <a:lnTo>
                    <a:pt x="27" y="61"/>
                  </a:lnTo>
                  <a:lnTo>
                    <a:pt x="27" y="83"/>
                  </a:lnTo>
                  <a:lnTo>
                    <a:pt x="27" y="54"/>
                  </a:lnTo>
                  <a:lnTo>
                    <a:pt x="27" y="82"/>
                  </a:lnTo>
                  <a:lnTo>
                    <a:pt x="27" y="78"/>
                  </a:lnTo>
                  <a:lnTo>
                    <a:pt x="27" y="82"/>
                  </a:lnTo>
                  <a:lnTo>
                    <a:pt x="27" y="58"/>
                  </a:lnTo>
                  <a:lnTo>
                    <a:pt x="27" y="75"/>
                  </a:lnTo>
                  <a:lnTo>
                    <a:pt x="27" y="74"/>
                  </a:lnTo>
                  <a:lnTo>
                    <a:pt x="27" y="83"/>
                  </a:lnTo>
                  <a:lnTo>
                    <a:pt x="27" y="67"/>
                  </a:lnTo>
                  <a:lnTo>
                    <a:pt x="27" y="75"/>
                  </a:lnTo>
                  <a:lnTo>
                    <a:pt x="29" y="71"/>
                  </a:lnTo>
                  <a:lnTo>
                    <a:pt x="29" y="92"/>
                  </a:lnTo>
                  <a:lnTo>
                    <a:pt x="29" y="89"/>
                  </a:lnTo>
                  <a:lnTo>
                    <a:pt x="29" y="88"/>
                  </a:lnTo>
                  <a:lnTo>
                    <a:pt x="29" y="58"/>
                  </a:lnTo>
                  <a:lnTo>
                    <a:pt x="29" y="74"/>
                  </a:lnTo>
                  <a:lnTo>
                    <a:pt x="29" y="7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90" name="Freeform 63"/>
            <p:cNvSpPr>
              <a:spLocks/>
            </p:cNvSpPr>
            <p:nvPr/>
          </p:nvSpPr>
          <p:spPr bwMode="auto">
            <a:xfrm>
              <a:off x="4627563" y="4559301"/>
              <a:ext cx="47625" cy="257175"/>
            </a:xfrm>
            <a:custGeom>
              <a:avLst/>
              <a:gdLst>
                <a:gd name="T0" fmla="*/ 0 w 30"/>
                <a:gd name="T1" fmla="*/ 50 h 162"/>
                <a:gd name="T2" fmla="*/ 0 w 30"/>
                <a:gd name="T3" fmla="*/ 30 h 162"/>
                <a:gd name="T4" fmla="*/ 1 w 30"/>
                <a:gd name="T5" fmla="*/ 25 h 162"/>
                <a:gd name="T6" fmla="*/ 1 w 30"/>
                <a:gd name="T7" fmla="*/ 29 h 162"/>
                <a:gd name="T8" fmla="*/ 1 w 30"/>
                <a:gd name="T9" fmla="*/ 10 h 162"/>
                <a:gd name="T10" fmla="*/ 2 w 30"/>
                <a:gd name="T11" fmla="*/ 47 h 162"/>
                <a:gd name="T12" fmla="*/ 2 w 30"/>
                <a:gd name="T13" fmla="*/ 22 h 162"/>
                <a:gd name="T14" fmla="*/ 4 w 30"/>
                <a:gd name="T15" fmla="*/ 48 h 162"/>
                <a:gd name="T16" fmla="*/ 4 w 30"/>
                <a:gd name="T17" fmla="*/ 50 h 162"/>
                <a:gd name="T18" fmla="*/ 4 w 30"/>
                <a:gd name="T19" fmla="*/ 58 h 162"/>
                <a:gd name="T20" fmla="*/ 5 w 30"/>
                <a:gd name="T21" fmla="*/ 58 h 162"/>
                <a:gd name="T22" fmla="*/ 5 w 30"/>
                <a:gd name="T23" fmla="*/ 25 h 162"/>
                <a:gd name="T24" fmla="*/ 6 w 30"/>
                <a:gd name="T25" fmla="*/ 0 h 162"/>
                <a:gd name="T26" fmla="*/ 6 w 30"/>
                <a:gd name="T27" fmla="*/ 39 h 162"/>
                <a:gd name="T28" fmla="*/ 6 w 30"/>
                <a:gd name="T29" fmla="*/ 89 h 162"/>
                <a:gd name="T30" fmla="*/ 8 w 30"/>
                <a:gd name="T31" fmla="*/ 97 h 162"/>
                <a:gd name="T32" fmla="*/ 8 w 30"/>
                <a:gd name="T33" fmla="*/ 94 h 162"/>
                <a:gd name="T34" fmla="*/ 8 w 30"/>
                <a:gd name="T35" fmla="*/ 97 h 162"/>
                <a:gd name="T36" fmla="*/ 9 w 30"/>
                <a:gd name="T37" fmla="*/ 85 h 162"/>
                <a:gd name="T38" fmla="*/ 9 w 30"/>
                <a:gd name="T39" fmla="*/ 102 h 162"/>
                <a:gd name="T40" fmla="*/ 10 w 30"/>
                <a:gd name="T41" fmla="*/ 84 h 162"/>
                <a:gd name="T42" fmla="*/ 10 w 30"/>
                <a:gd name="T43" fmla="*/ 92 h 162"/>
                <a:gd name="T44" fmla="*/ 10 w 30"/>
                <a:gd name="T45" fmla="*/ 92 h 162"/>
                <a:gd name="T46" fmla="*/ 11 w 30"/>
                <a:gd name="T47" fmla="*/ 105 h 162"/>
                <a:gd name="T48" fmla="*/ 11 w 30"/>
                <a:gd name="T49" fmla="*/ 114 h 162"/>
                <a:gd name="T50" fmla="*/ 11 w 30"/>
                <a:gd name="T51" fmla="*/ 97 h 162"/>
                <a:gd name="T52" fmla="*/ 13 w 30"/>
                <a:gd name="T53" fmla="*/ 118 h 162"/>
                <a:gd name="T54" fmla="*/ 13 w 30"/>
                <a:gd name="T55" fmla="*/ 92 h 162"/>
                <a:gd name="T56" fmla="*/ 14 w 30"/>
                <a:gd name="T57" fmla="*/ 98 h 162"/>
                <a:gd name="T58" fmla="*/ 14 w 30"/>
                <a:gd name="T59" fmla="*/ 92 h 162"/>
                <a:gd name="T60" fmla="*/ 14 w 30"/>
                <a:gd name="T61" fmla="*/ 100 h 162"/>
                <a:gd name="T62" fmla="*/ 15 w 30"/>
                <a:gd name="T63" fmla="*/ 101 h 162"/>
                <a:gd name="T64" fmla="*/ 15 w 30"/>
                <a:gd name="T65" fmla="*/ 109 h 162"/>
                <a:gd name="T66" fmla="*/ 17 w 30"/>
                <a:gd name="T67" fmla="*/ 43 h 162"/>
                <a:gd name="T68" fmla="*/ 17 w 30"/>
                <a:gd name="T69" fmla="*/ 69 h 162"/>
                <a:gd name="T70" fmla="*/ 18 w 30"/>
                <a:gd name="T71" fmla="*/ 94 h 162"/>
                <a:gd name="T72" fmla="*/ 18 w 30"/>
                <a:gd name="T73" fmla="*/ 75 h 162"/>
                <a:gd name="T74" fmla="*/ 19 w 30"/>
                <a:gd name="T75" fmla="*/ 106 h 162"/>
                <a:gd name="T76" fmla="*/ 19 w 30"/>
                <a:gd name="T77" fmla="*/ 86 h 162"/>
                <a:gd name="T78" fmla="*/ 19 w 30"/>
                <a:gd name="T79" fmla="*/ 100 h 162"/>
                <a:gd name="T80" fmla="*/ 21 w 30"/>
                <a:gd name="T81" fmla="*/ 106 h 162"/>
                <a:gd name="T82" fmla="*/ 21 w 30"/>
                <a:gd name="T83" fmla="*/ 90 h 162"/>
                <a:gd name="T84" fmla="*/ 21 w 30"/>
                <a:gd name="T85" fmla="*/ 126 h 162"/>
                <a:gd name="T86" fmla="*/ 22 w 30"/>
                <a:gd name="T87" fmla="*/ 111 h 162"/>
                <a:gd name="T88" fmla="*/ 22 w 30"/>
                <a:gd name="T89" fmla="*/ 131 h 162"/>
                <a:gd name="T90" fmla="*/ 23 w 30"/>
                <a:gd name="T91" fmla="*/ 139 h 162"/>
                <a:gd name="T92" fmla="*/ 23 w 30"/>
                <a:gd name="T93" fmla="*/ 114 h 162"/>
                <a:gd name="T94" fmla="*/ 23 w 30"/>
                <a:gd name="T95" fmla="*/ 127 h 162"/>
                <a:gd name="T96" fmla="*/ 25 w 30"/>
                <a:gd name="T97" fmla="*/ 149 h 162"/>
                <a:gd name="T98" fmla="*/ 25 w 30"/>
                <a:gd name="T99" fmla="*/ 135 h 162"/>
                <a:gd name="T100" fmla="*/ 25 w 30"/>
                <a:gd name="T101" fmla="*/ 147 h 162"/>
                <a:gd name="T102" fmla="*/ 26 w 30"/>
                <a:gd name="T103" fmla="*/ 153 h 162"/>
                <a:gd name="T104" fmla="*/ 26 w 30"/>
                <a:gd name="T105" fmla="*/ 145 h 162"/>
                <a:gd name="T106" fmla="*/ 27 w 30"/>
                <a:gd name="T107" fmla="*/ 155 h 162"/>
                <a:gd name="T108" fmla="*/ 27 w 30"/>
                <a:gd name="T109" fmla="*/ 157 h 162"/>
                <a:gd name="T110" fmla="*/ 27 w 30"/>
                <a:gd name="T111" fmla="*/ 158 h 162"/>
                <a:gd name="T112" fmla="*/ 28 w 30"/>
                <a:gd name="T113" fmla="*/ 152 h 162"/>
                <a:gd name="T114" fmla="*/ 28 w 30"/>
                <a:gd name="T115" fmla="*/ 132 h 162"/>
                <a:gd name="T116" fmla="*/ 28 w 30"/>
                <a:gd name="T117" fmla="*/ 135 h 162"/>
                <a:gd name="T118" fmla="*/ 30 w 30"/>
                <a:gd name="T119" fmla="*/ 15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162">
                  <a:moveTo>
                    <a:pt x="0" y="50"/>
                  </a:moveTo>
                  <a:lnTo>
                    <a:pt x="0" y="58"/>
                  </a:lnTo>
                  <a:lnTo>
                    <a:pt x="0" y="48"/>
                  </a:lnTo>
                  <a:lnTo>
                    <a:pt x="0" y="47"/>
                  </a:lnTo>
                  <a:lnTo>
                    <a:pt x="0" y="50"/>
                  </a:lnTo>
                  <a:lnTo>
                    <a:pt x="0" y="30"/>
                  </a:lnTo>
                  <a:lnTo>
                    <a:pt x="0" y="46"/>
                  </a:lnTo>
                  <a:lnTo>
                    <a:pt x="0" y="48"/>
                  </a:lnTo>
                  <a:lnTo>
                    <a:pt x="0" y="54"/>
                  </a:lnTo>
                  <a:lnTo>
                    <a:pt x="0" y="30"/>
                  </a:lnTo>
                  <a:lnTo>
                    <a:pt x="0" y="41"/>
                  </a:lnTo>
                  <a:lnTo>
                    <a:pt x="0" y="41"/>
                  </a:lnTo>
                  <a:lnTo>
                    <a:pt x="0" y="51"/>
                  </a:lnTo>
                  <a:lnTo>
                    <a:pt x="0" y="31"/>
                  </a:lnTo>
                  <a:lnTo>
                    <a:pt x="1" y="25"/>
                  </a:lnTo>
                  <a:lnTo>
                    <a:pt x="1" y="33"/>
                  </a:lnTo>
                  <a:lnTo>
                    <a:pt x="1" y="24"/>
                  </a:lnTo>
                  <a:lnTo>
                    <a:pt x="1" y="28"/>
                  </a:lnTo>
                  <a:lnTo>
                    <a:pt x="1" y="28"/>
                  </a:lnTo>
                  <a:lnTo>
                    <a:pt x="1" y="29"/>
                  </a:lnTo>
                  <a:lnTo>
                    <a:pt x="1" y="8"/>
                  </a:lnTo>
                  <a:lnTo>
                    <a:pt x="1" y="24"/>
                  </a:lnTo>
                  <a:lnTo>
                    <a:pt x="1" y="21"/>
                  </a:lnTo>
                  <a:lnTo>
                    <a:pt x="1" y="28"/>
                  </a:lnTo>
                  <a:lnTo>
                    <a:pt x="1" y="10"/>
                  </a:lnTo>
                  <a:lnTo>
                    <a:pt x="1" y="24"/>
                  </a:lnTo>
                  <a:lnTo>
                    <a:pt x="2" y="20"/>
                  </a:lnTo>
                  <a:lnTo>
                    <a:pt x="2" y="51"/>
                  </a:lnTo>
                  <a:lnTo>
                    <a:pt x="2" y="46"/>
                  </a:lnTo>
                  <a:lnTo>
                    <a:pt x="2" y="47"/>
                  </a:lnTo>
                  <a:lnTo>
                    <a:pt x="2" y="28"/>
                  </a:lnTo>
                  <a:lnTo>
                    <a:pt x="2" y="31"/>
                  </a:lnTo>
                  <a:lnTo>
                    <a:pt x="2" y="34"/>
                  </a:lnTo>
                  <a:lnTo>
                    <a:pt x="2" y="38"/>
                  </a:lnTo>
                  <a:lnTo>
                    <a:pt x="2" y="22"/>
                  </a:lnTo>
                  <a:lnTo>
                    <a:pt x="2" y="31"/>
                  </a:lnTo>
                  <a:lnTo>
                    <a:pt x="2" y="31"/>
                  </a:lnTo>
                  <a:lnTo>
                    <a:pt x="2" y="55"/>
                  </a:lnTo>
                  <a:lnTo>
                    <a:pt x="2" y="48"/>
                  </a:lnTo>
                  <a:lnTo>
                    <a:pt x="4" y="48"/>
                  </a:lnTo>
                  <a:lnTo>
                    <a:pt x="4" y="34"/>
                  </a:lnTo>
                  <a:lnTo>
                    <a:pt x="4" y="64"/>
                  </a:lnTo>
                  <a:lnTo>
                    <a:pt x="4" y="62"/>
                  </a:lnTo>
                  <a:lnTo>
                    <a:pt x="4" y="71"/>
                  </a:lnTo>
                  <a:lnTo>
                    <a:pt x="4" y="50"/>
                  </a:lnTo>
                  <a:lnTo>
                    <a:pt x="4" y="68"/>
                  </a:lnTo>
                  <a:lnTo>
                    <a:pt x="4" y="72"/>
                  </a:lnTo>
                  <a:lnTo>
                    <a:pt x="4" y="83"/>
                  </a:lnTo>
                  <a:lnTo>
                    <a:pt x="4" y="64"/>
                  </a:lnTo>
                  <a:lnTo>
                    <a:pt x="4" y="58"/>
                  </a:lnTo>
                  <a:lnTo>
                    <a:pt x="4" y="72"/>
                  </a:lnTo>
                  <a:lnTo>
                    <a:pt x="4" y="68"/>
                  </a:lnTo>
                  <a:lnTo>
                    <a:pt x="5" y="69"/>
                  </a:lnTo>
                  <a:lnTo>
                    <a:pt x="5" y="46"/>
                  </a:lnTo>
                  <a:lnTo>
                    <a:pt x="5" y="58"/>
                  </a:lnTo>
                  <a:lnTo>
                    <a:pt x="5" y="58"/>
                  </a:lnTo>
                  <a:lnTo>
                    <a:pt x="5" y="59"/>
                  </a:lnTo>
                  <a:lnTo>
                    <a:pt x="5" y="20"/>
                  </a:lnTo>
                  <a:lnTo>
                    <a:pt x="5" y="25"/>
                  </a:lnTo>
                  <a:lnTo>
                    <a:pt x="5" y="25"/>
                  </a:lnTo>
                  <a:lnTo>
                    <a:pt x="5" y="37"/>
                  </a:lnTo>
                  <a:lnTo>
                    <a:pt x="5" y="24"/>
                  </a:lnTo>
                  <a:lnTo>
                    <a:pt x="5" y="25"/>
                  </a:lnTo>
                  <a:lnTo>
                    <a:pt x="6" y="25"/>
                  </a:lnTo>
                  <a:lnTo>
                    <a:pt x="6" y="0"/>
                  </a:lnTo>
                  <a:lnTo>
                    <a:pt x="6" y="20"/>
                  </a:lnTo>
                  <a:lnTo>
                    <a:pt x="6" y="18"/>
                  </a:lnTo>
                  <a:lnTo>
                    <a:pt x="6" y="13"/>
                  </a:lnTo>
                  <a:lnTo>
                    <a:pt x="6" y="38"/>
                  </a:lnTo>
                  <a:lnTo>
                    <a:pt x="6" y="39"/>
                  </a:lnTo>
                  <a:lnTo>
                    <a:pt x="6" y="75"/>
                  </a:lnTo>
                  <a:lnTo>
                    <a:pt x="6" y="79"/>
                  </a:lnTo>
                  <a:lnTo>
                    <a:pt x="6" y="96"/>
                  </a:lnTo>
                  <a:lnTo>
                    <a:pt x="6" y="63"/>
                  </a:lnTo>
                  <a:lnTo>
                    <a:pt x="6" y="89"/>
                  </a:lnTo>
                  <a:lnTo>
                    <a:pt x="8" y="89"/>
                  </a:lnTo>
                  <a:lnTo>
                    <a:pt x="8" y="98"/>
                  </a:lnTo>
                  <a:lnTo>
                    <a:pt x="8" y="79"/>
                  </a:lnTo>
                  <a:lnTo>
                    <a:pt x="8" y="96"/>
                  </a:lnTo>
                  <a:lnTo>
                    <a:pt x="8" y="97"/>
                  </a:lnTo>
                  <a:lnTo>
                    <a:pt x="8" y="109"/>
                  </a:lnTo>
                  <a:lnTo>
                    <a:pt x="8" y="89"/>
                  </a:lnTo>
                  <a:lnTo>
                    <a:pt x="8" y="97"/>
                  </a:lnTo>
                  <a:lnTo>
                    <a:pt x="8" y="106"/>
                  </a:lnTo>
                  <a:lnTo>
                    <a:pt x="8" y="94"/>
                  </a:lnTo>
                  <a:lnTo>
                    <a:pt x="8" y="98"/>
                  </a:lnTo>
                  <a:lnTo>
                    <a:pt x="8" y="101"/>
                  </a:lnTo>
                  <a:lnTo>
                    <a:pt x="8" y="106"/>
                  </a:lnTo>
                  <a:lnTo>
                    <a:pt x="8" y="84"/>
                  </a:lnTo>
                  <a:lnTo>
                    <a:pt x="8" y="97"/>
                  </a:lnTo>
                  <a:lnTo>
                    <a:pt x="9" y="98"/>
                  </a:lnTo>
                  <a:lnTo>
                    <a:pt x="9" y="103"/>
                  </a:lnTo>
                  <a:lnTo>
                    <a:pt x="9" y="79"/>
                  </a:lnTo>
                  <a:lnTo>
                    <a:pt x="9" y="84"/>
                  </a:lnTo>
                  <a:lnTo>
                    <a:pt x="9" y="85"/>
                  </a:lnTo>
                  <a:lnTo>
                    <a:pt x="9" y="102"/>
                  </a:lnTo>
                  <a:lnTo>
                    <a:pt x="9" y="81"/>
                  </a:lnTo>
                  <a:lnTo>
                    <a:pt x="9" y="96"/>
                  </a:lnTo>
                  <a:lnTo>
                    <a:pt x="9" y="94"/>
                  </a:lnTo>
                  <a:lnTo>
                    <a:pt x="9" y="102"/>
                  </a:lnTo>
                  <a:lnTo>
                    <a:pt x="9" y="80"/>
                  </a:lnTo>
                  <a:lnTo>
                    <a:pt x="9" y="100"/>
                  </a:lnTo>
                  <a:lnTo>
                    <a:pt x="10" y="100"/>
                  </a:lnTo>
                  <a:lnTo>
                    <a:pt x="10" y="102"/>
                  </a:lnTo>
                  <a:lnTo>
                    <a:pt x="10" y="84"/>
                  </a:lnTo>
                  <a:lnTo>
                    <a:pt x="10" y="89"/>
                  </a:lnTo>
                  <a:lnTo>
                    <a:pt x="10" y="89"/>
                  </a:lnTo>
                  <a:lnTo>
                    <a:pt x="10" y="110"/>
                  </a:lnTo>
                  <a:lnTo>
                    <a:pt x="10" y="107"/>
                  </a:lnTo>
                  <a:lnTo>
                    <a:pt x="10" y="92"/>
                  </a:lnTo>
                  <a:lnTo>
                    <a:pt x="10" y="115"/>
                  </a:lnTo>
                  <a:lnTo>
                    <a:pt x="10" y="114"/>
                  </a:lnTo>
                  <a:lnTo>
                    <a:pt x="10" y="113"/>
                  </a:lnTo>
                  <a:lnTo>
                    <a:pt x="10" y="114"/>
                  </a:lnTo>
                  <a:lnTo>
                    <a:pt x="10" y="92"/>
                  </a:lnTo>
                  <a:lnTo>
                    <a:pt x="10" y="113"/>
                  </a:lnTo>
                  <a:lnTo>
                    <a:pt x="11" y="114"/>
                  </a:lnTo>
                  <a:lnTo>
                    <a:pt x="11" y="123"/>
                  </a:lnTo>
                  <a:lnTo>
                    <a:pt x="11" y="101"/>
                  </a:lnTo>
                  <a:lnTo>
                    <a:pt x="11" y="105"/>
                  </a:lnTo>
                  <a:lnTo>
                    <a:pt x="11" y="111"/>
                  </a:lnTo>
                  <a:lnTo>
                    <a:pt x="11" y="101"/>
                  </a:lnTo>
                  <a:lnTo>
                    <a:pt x="11" y="105"/>
                  </a:lnTo>
                  <a:lnTo>
                    <a:pt x="11" y="107"/>
                  </a:lnTo>
                  <a:lnTo>
                    <a:pt x="11" y="114"/>
                  </a:lnTo>
                  <a:lnTo>
                    <a:pt x="11" y="89"/>
                  </a:lnTo>
                  <a:lnTo>
                    <a:pt x="11" y="111"/>
                  </a:lnTo>
                  <a:lnTo>
                    <a:pt x="11" y="114"/>
                  </a:lnTo>
                  <a:lnTo>
                    <a:pt x="11" y="86"/>
                  </a:lnTo>
                  <a:lnTo>
                    <a:pt x="11" y="97"/>
                  </a:lnTo>
                  <a:lnTo>
                    <a:pt x="13" y="100"/>
                  </a:lnTo>
                  <a:lnTo>
                    <a:pt x="13" y="111"/>
                  </a:lnTo>
                  <a:lnTo>
                    <a:pt x="13" y="105"/>
                  </a:lnTo>
                  <a:lnTo>
                    <a:pt x="13" y="101"/>
                  </a:lnTo>
                  <a:lnTo>
                    <a:pt x="13" y="118"/>
                  </a:lnTo>
                  <a:lnTo>
                    <a:pt x="13" y="92"/>
                  </a:lnTo>
                  <a:lnTo>
                    <a:pt x="13" y="111"/>
                  </a:lnTo>
                  <a:lnTo>
                    <a:pt x="13" y="109"/>
                  </a:lnTo>
                  <a:lnTo>
                    <a:pt x="13" y="114"/>
                  </a:lnTo>
                  <a:lnTo>
                    <a:pt x="13" y="92"/>
                  </a:lnTo>
                  <a:lnTo>
                    <a:pt x="13" y="110"/>
                  </a:lnTo>
                  <a:lnTo>
                    <a:pt x="13" y="113"/>
                  </a:lnTo>
                  <a:lnTo>
                    <a:pt x="13" y="118"/>
                  </a:lnTo>
                  <a:lnTo>
                    <a:pt x="13" y="101"/>
                  </a:lnTo>
                  <a:lnTo>
                    <a:pt x="14" y="98"/>
                  </a:lnTo>
                  <a:lnTo>
                    <a:pt x="14" y="118"/>
                  </a:lnTo>
                  <a:lnTo>
                    <a:pt x="14" y="114"/>
                  </a:lnTo>
                  <a:lnTo>
                    <a:pt x="14" y="110"/>
                  </a:lnTo>
                  <a:lnTo>
                    <a:pt x="14" y="117"/>
                  </a:lnTo>
                  <a:lnTo>
                    <a:pt x="14" y="92"/>
                  </a:lnTo>
                  <a:lnTo>
                    <a:pt x="14" y="106"/>
                  </a:lnTo>
                  <a:lnTo>
                    <a:pt x="14" y="103"/>
                  </a:lnTo>
                  <a:lnTo>
                    <a:pt x="14" y="113"/>
                  </a:lnTo>
                  <a:lnTo>
                    <a:pt x="14" y="94"/>
                  </a:lnTo>
                  <a:lnTo>
                    <a:pt x="14" y="100"/>
                  </a:lnTo>
                  <a:lnTo>
                    <a:pt x="15" y="101"/>
                  </a:lnTo>
                  <a:lnTo>
                    <a:pt x="15" y="98"/>
                  </a:lnTo>
                  <a:lnTo>
                    <a:pt x="15" y="123"/>
                  </a:lnTo>
                  <a:lnTo>
                    <a:pt x="15" y="119"/>
                  </a:lnTo>
                  <a:lnTo>
                    <a:pt x="15" y="101"/>
                  </a:lnTo>
                  <a:lnTo>
                    <a:pt x="15" y="120"/>
                  </a:lnTo>
                  <a:lnTo>
                    <a:pt x="15" y="123"/>
                  </a:lnTo>
                  <a:lnTo>
                    <a:pt x="15" y="101"/>
                  </a:lnTo>
                  <a:lnTo>
                    <a:pt x="15" y="103"/>
                  </a:lnTo>
                  <a:lnTo>
                    <a:pt x="15" y="109"/>
                  </a:lnTo>
                  <a:lnTo>
                    <a:pt x="15" y="111"/>
                  </a:lnTo>
                  <a:lnTo>
                    <a:pt x="15" y="71"/>
                  </a:lnTo>
                  <a:lnTo>
                    <a:pt x="15" y="73"/>
                  </a:lnTo>
                  <a:lnTo>
                    <a:pt x="17" y="69"/>
                  </a:lnTo>
                  <a:lnTo>
                    <a:pt x="17" y="43"/>
                  </a:lnTo>
                  <a:lnTo>
                    <a:pt x="17" y="41"/>
                  </a:lnTo>
                  <a:lnTo>
                    <a:pt x="17" y="28"/>
                  </a:lnTo>
                  <a:lnTo>
                    <a:pt x="17" y="46"/>
                  </a:lnTo>
                  <a:lnTo>
                    <a:pt x="17" y="46"/>
                  </a:lnTo>
                  <a:lnTo>
                    <a:pt x="17" y="69"/>
                  </a:lnTo>
                  <a:lnTo>
                    <a:pt x="17" y="59"/>
                  </a:lnTo>
                  <a:lnTo>
                    <a:pt x="17" y="62"/>
                  </a:lnTo>
                  <a:lnTo>
                    <a:pt x="17" y="92"/>
                  </a:lnTo>
                  <a:lnTo>
                    <a:pt x="18" y="89"/>
                  </a:lnTo>
                  <a:lnTo>
                    <a:pt x="18" y="94"/>
                  </a:lnTo>
                  <a:lnTo>
                    <a:pt x="18" y="75"/>
                  </a:lnTo>
                  <a:lnTo>
                    <a:pt x="18" y="89"/>
                  </a:lnTo>
                  <a:lnTo>
                    <a:pt x="18" y="88"/>
                  </a:lnTo>
                  <a:lnTo>
                    <a:pt x="18" y="89"/>
                  </a:lnTo>
                  <a:lnTo>
                    <a:pt x="18" y="75"/>
                  </a:lnTo>
                  <a:lnTo>
                    <a:pt x="18" y="83"/>
                  </a:lnTo>
                  <a:lnTo>
                    <a:pt x="18" y="81"/>
                  </a:lnTo>
                  <a:lnTo>
                    <a:pt x="18" y="110"/>
                  </a:lnTo>
                  <a:lnTo>
                    <a:pt x="19" y="106"/>
                  </a:lnTo>
                  <a:lnTo>
                    <a:pt x="19" y="106"/>
                  </a:lnTo>
                  <a:lnTo>
                    <a:pt x="19" y="88"/>
                  </a:lnTo>
                  <a:lnTo>
                    <a:pt x="19" y="101"/>
                  </a:lnTo>
                  <a:lnTo>
                    <a:pt x="19" y="100"/>
                  </a:lnTo>
                  <a:lnTo>
                    <a:pt x="19" y="106"/>
                  </a:lnTo>
                  <a:lnTo>
                    <a:pt x="19" y="86"/>
                  </a:lnTo>
                  <a:lnTo>
                    <a:pt x="19" y="97"/>
                  </a:lnTo>
                  <a:lnTo>
                    <a:pt x="19" y="101"/>
                  </a:lnTo>
                  <a:lnTo>
                    <a:pt x="19" y="111"/>
                  </a:lnTo>
                  <a:lnTo>
                    <a:pt x="19" y="93"/>
                  </a:lnTo>
                  <a:lnTo>
                    <a:pt x="19" y="100"/>
                  </a:lnTo>
                  <a:lnTo>
                    <a:pt x="19" y="103"/>
                  </a:lnTo>
                  <a:lnTo>
                    <a:pt x="19" y="89"/>
                  </a:lnTo>
                  <a:lnTo>
                    <a:pt x="19" y="97"/>
                  </a:lnTo>
                  <a:lnTo>
                    <a:pt x="21" y="102"/>
                  </a:lnTo>
                  <a:lnTo>
                    <a:pt x="21" y="106"/>
                  </a:lnTo>
                  <a:lnTo>
                    <a:pt x="21" y="77"/>
                  </a:lnTo>
                  <a:lnTo>
                    <a:pt x="21" y="98"/>
                  </a:lnTo>
                  <a:lnTo>
                    <a:pt x="21" y="100"/>
                  </a:lnTo>
                  <a:lnTo>
                    <a:pt x="21" y="105"/>
                  </a:lnTo>
                  <a:lnTo>
                    <a:pt x="21" y="90"/>
                  </a:lnTo>
                  <a:lnTo>
                    <a:pt x="21" y="93"/>
                  </a:lnTo>
                  <a:lnTo>
                    <a:pt x="21" y="94"/>
                  </a:lnTo>
                  <a:lnTo>
                    <a:pt x="21" y="127"/>
                  </a:lnTo>
                  <a:lnTo>
                    <a:pt x="21" y="123"/>
                  </a:lnTo>
                  <a:lnTo>
                    <a:pt x="21" y="126"/>
                  </a:lnTo>
                  <a:lnTo>
                    <a:pt x="21" y="107"/>
                  </a:lnTo>
                  <a:lnTo>
                    <a:pt x="21" y="131"/>
                  </a:lnTo>
                  <a:lnTo>
                    <a:pt x="22" y="126"/>
                  </a:lnTo>
                  <a:lnTo>
                    <a:pt x="22" y="132"/>
                  </a:lnTo>
                  <a:lnTo>
                    <a:pt x="22" y="111"/>
                  </a:lnTo>
                  <a:lnTo>
                    <a:pt x="22" y="117"/>
                  </a:lnTo>
                  <a:lnTo>
                    <a:pt x="22" y="122"/>
                  </a:lnTo>
                  <a:lnTo>
                    <a:pt x="22" y="139"/>
                  </a:lnTo>
                  <a:lnTo>
                    <a:pt x="22" y="118"/>
                  </a:lnTo>
                  <a:lnTo>
                    <a:pt x="22" y="131"/>
                  </a:lnTo>
                  <a:lnTo>
                    <a:pt x="22" y="134"/>
                  </a:lnTo>
                  <a:lnTo>
                    <a:pt x="22" y="115"/>
                  </a:lnTo>
                  <a:lnTo>
                    <a:pt x="22" y="138"/>
                  </a:lnTo>
                  <a:lnTo>
                    <a:pt x="23" y="135"/>
                  </a:lnTo>
                  <a:lnTo>
                    <a:pt x="23" y="139"/>
                  </a:lnTo>
                  <a:lnTo>
                    <a:pt x="23" y="118"/>
                  </a:lnTo>
                  <a:lnTo>
                    <a:pt x="23" y="126"/>
                  </a:lnTo>
                  <a:lnTo>
                    <a:pt x="23" y="127"/>
                  </a:lnTo>
                  <a:lnTo>
                    <a:pt x="23" y="132"/>
                  </a:lnTo>
                  <a:lnTo>
                    <a:pt x="23" y="114"/>
                  </a:lnTo>
                  <a:lnTo>
                    <a:pt x="23" y="118"/>
                  </a:lnTo>
                  <a:lnTo>
                    <a:pt x="23" y="118"/>
                  </a:lnTo>
                  <a:lnTo>
                    <a:pt x="23" y="136"/>
                  </a:lnTo>
                  <a:lnTo>
                    <a:pt x="23" y="117"/>
                  </a:lnTo>
                  <a:lnTo>
                    <a:pt x="23" y="127"/>
                  </a:lnTo>
                  <a:lnTo>
                    <a:pt x="23" y="128"/>
                  </a:lnTo>
                  <a:lnTo>
                    <a:pt x="23" y="120"/>
                  </a:lnTo>
                  <a:lnTo>
                    <a:pt x="23" y="144"/>
                  </a:lnTo>
                  <a:lnTo>
                    <a:pt x="25" y="144"/>
                  </a:lnTo>
                  <a:lnTo>
                    <a:pt x="25" y="149"/>
                  </a:lnTo>
                  <a:lnTo>
                    <a:pt x="25" y="124"/>
                  </a:lnTo>
                  <a:lnTo>
                    <a:pt x="25" y="135"/>
                  </a:lnTo>
                  <a:lnTo>
                    <a:pt x="25" y="136"/>
                  </a:lnTo>
                  <a:lnTo>
                    <a:pt x="25" y="144"/>
                  </a:lnTo>
                  <a:lnTo>
                    <a:pt x="25" y="135"/>
                  </a:lnTo>
                  <a:lnTo>
                    <a:pt x="25" y="143"/>
                  </a:lnTo>
                  <a:lnTo>
                    <a:pt x="25" y="148"/>
                  </a:lnTo>
                  <a:lnTo>
                    <a:pt x="25" y="130"/>
                  </a:lnTo>
                  <a:lnTo>
                    <a:pt x="25" y="144"/>
                  </a:lnTo>
                  <a:lnTo>
                    <a:pt x="25" y="147"/>
                  </a:lnTo>
                  <a:lnTo>
                    <a:pt x="25" y="147"/>
                  </a:lnTo>
                  <a:lnTo>
                    <a:pt x="25" y="124"/>
                  </a:lnTo>
                  <a:lnTo>
                    <a:pt x="25" y="132"/>
                  </a:lnTo>
                  <a:lnTo>
                    <a:pt x="26" y="131"/>
                  </a:lnTo>
                  <a:lnTo>
                    <a:pt x="26" y="153"/>
                  </a:lnTo>
                  <a:lnTo>
                    <a:pt x="26" y="147"/>
                  </a:lnTo>
                  <a:lnTo>
                    <a:pt x="26" y="134"/>
                  </a:lnTo>
                  <a:lnTo>
                    <a:pt x="26" y="160"/>
                  </a:lnTo>
                  <a:lnTo>
                    <a:pt x="26" y="149"/>
                  </a:lnTo>
                  <a:lnTo>
                    <a:pt x="26" y="145"/>
                  </a:lnTo>
                  <a:lnTo>
                    <a:pt x="26" y="151"/>
                  </a:lnTo>
                  <a:lnTo>
                    <a:pt x="26" y="124"/>
                  </a:lnTo>
                  <a:lnTo>
                    <a:pt x="26" y="132"/>
                  </a:lnTo>
                  <a:lnTo>
                    <a:pt x="27" y="136"/>
                  </a:lnTo>
                  <a:lnTo>
                    <a:pt x="27" y="155"/>
                  </a:lnTo>
                  <a:lnTo>
                    <a:pt x="27" y="144"/>
                  </a:lnTo>
                  <a:lnTo>
                    <a:pt x="27" y="145"/>
                  </a:lnTo>
                  <a:lnTo>
                    <a:pt x="27" y="162"/>
                  </a:lnTo>
                  <a:lnTo>
                    <a:pt x="27" y="143"/>
                  </a:lnTo>
                  <a:lnTo>
                    <a:pt x="27" y="157"/>
                  </a:lnTo>
                  <a:lnTo>
                    <a:pt x="27" y="158"/>
                  </a:lnTo>
                  <a:lnTo>
                    <a:pt x="27" y="161"/>
                  </a:lnTo>
                  <a:lnTo>
                    <a:pt x="27" y="138"/>
                  </a:lnTo>
                  <a:lnTo>
                    <a:pt x="27" y="156"/>
                  </a:lnTo>
                  <a:lnTo>
                    <a:pt x="27" y="158"/>
                  </a:lnTo>
                  <a:lnTo>
                    <a:pt x="27" y="161"/>
                  </a:lnTo>
                  <a:lnTo>
                    <a:pt x="27" y="141"/>
                  </a:lnTo>
                  <a:lnTo>
                    <a:pt x="27" y="147"/>
                  </a:lnTo>
                  <a:lnTo>
                    <a:pt x="28" y="147"/>
                  </a:lnTo>
                  <a:lnTo>
                    <a:pt x="28" y="152"/>
                  </a:lnTo>
                  <a:lnTo>
                    <a:pt x="28" y="143"/>
                  </a:lnTo>
                  <a:lnTo>
                    <a:pt x="28" y="144"/>
                  </a:lnTo>
                  <a:lnTo>
                    <a:pt x="28" y="149"/>
                  </a:lnTo>
                  <a:lnTo>
                    <a:pt x="28" y="152"/>
                  </a:lnTo>
                  <a:lnTo>
                    <a:pt x="28" y="132"/>
                  </a:lnTo>
                  <a:lnTo>
                    <a:pt x="28" y="145"/>
                  </a:lnTo>
                  <a:lnTo>
                    <a:pt x="28" y="149"/>
                  </a:lnTo>
                  <a:lnTo>
                    <a:pt x="28" y="152"/>
                  </a:lnTo>
                  <a:lnTo>
                    <a:pt x="28" y="132"/>
                  </a:lnTo>
                  <a:lnTo>
                    <a:pt x="28" y="135"/>
                  </a:lnTo>
                  <a:lnTo>
                    <a:pt x="28" y="136"/>
                  </a:lnTo>
                  <a:lnTo>
                    <a:pt x="28" y="147"/>
                  </a:lnTo>
                  <a:lnTo>
                    <a:pt x="28" y="122"/>
                  </a:lnTo>
                  <a:lnTo>
                    <a:pt x="30" y="130"/>
                  </a:lnTo>
                  <a:lnTo>
                    <a:pt x="30" y="15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91" name="Freeform 64"/>
            <p:cNvSpPr>
              <a:spLocks/>
            </p:cNvSpPr>
            <p:nvPr/>
          </p:nvSpPr>
          <p:spPr bwMode="auto">
            <a:xfrm>
              <a:off x="4575176" y="3927476"/>
              <a:ext cx="52388" cy="763588"/>
            </a:xfrm>
            <a:custGeom>
              <a:avLst/>
              <a:gdLst>
                <a:gd name="T0" fmla="*/ 1 w 33"/>
                <a:gd name="T1" fmla="*/ 6 h 481"/>
                <a:gd name="T2" fmla="*/ 1 w 33"/>
                <a:gd name="T3" fmla="*/ 33 h 481"/>
                <a:gd name="T4" fmla="*/ 3 w 33"/>
                <a:gd name="T5" fmla="*/ 96 h 481"/>
                <a:gd name="T6" fmla="*/ 3 w 33"/>
                <a:gd name="T7" fmla="*/ 165 h 481"/>
                <a:gd name="T8" fmla="*/ 3 w 33"/>
                <a:gd name="T9" fmla="*/ 186 h 481"/>
                <a:gd name="T10" fmla="*/ 4 w 33"/>
                <a:gd name="T11" fmla="*/ 242 h 481"/>
                <a:gd name="T12" fmla="*/ 4 w 33"/>
                <a:gd name="T13" fmla="*/ 229 h 481"/>
                <a:gd name="T14" fmla="*/ 5 w 33"/>
                <a:gd name="T15" fmla="*/ 240 h 481"/>
                <a:gd name="T16" fmla="*/ 5 w 33"/>
                <a:gd name="T17" fmla="*/ 232 h 481"/>
                <a:gd name="T18" fmla="*/ 6 w 33"/>
                <a:gd name="T19" fmla="*/ 229 h 481"/>
                <a:gd name="T20" fmla="*/ 6 w 33"/>
                <a:gd name="T21" fmla="*/ 225 h 481"/>
                <a:gd name="T22" fmla="*/ 6 w 33"/>
                <a:gd name="T23" fmla="*/ 225 h 481"/>
                <a:gd name="T24" fmla="*/ 8 w 33"/>
                <a:gd name="T25" fmla="*/ 191 h 481"/>
                <a:gd name="T26" fmla="*/ 8 w 33"/>
                <a:gd name="T27" fmla="*/ 254 h 481"/>
                <a:gd name="T28" fmla="*/ 8 w 33"/>
                <a:gd name="T29" fmla="*/ 242 h 481"/>
                <a:gd name="T30" fmla="*/ 9 w 33"/>
                <a:gd name="T31" fmla="*/ 242 h 481"/>
                <a:gd name="T32" fmla="*/ 9 w 33"/>
                <a:gd name="T33" fmla="*/ 226 h 481"/>
                <a:gd name="T34" fmla="*/ 10 w 33"/>
                <a:gd name="T35" fmla="*/ 209 h 481"/>
                <a:gd name="T36" fmla="*/ 10 w 33"/>
                <a:gd name="T37" fmla="*/ 264 h 481"/>
                <a:gd name="T38" fmla="*/ 12 w 33"/>
                <a:gd name="T39" fmla="*/ 312 h 481"/>
                <a:gd name="T40" fmla="*/ 12 w 33"/>
                <a:gd name="T41" fmla="*/ 343 h 481"/>
                <a:gd name="T42" fmla="*/ 12 w 33"/>
                <a:gd name="T43" fmla="*/ 350 h 481"/>
                <a:gd name="T44" fmla="*/ 13 w 33"/>
                <a:gd name="T45" fmla="*/ 335 h 481"/>
                <a:gd name="T46" fmla="*/ 13 w 33"/>
                <a:gd name="T47" fmla="*/ 355 h 481"/>
                <a:gd name="T48" fmla="*/ 14 w 33"/>
                <a:gd name="T49" fmla="*/ 314 h 481"/>
                <a:gd name="T50" fmla="*/ 14 w 33"/>
                <a:gd name="T51" fmla="*/ 312 h 481"/>
                <a:gd name="T52" fmla="*/ 14 w 33"/>
                <a:gd name="T53" fmla="*/ 336 h 481"/>
                <a:gd name="T54" fmla="*/ 16 w 33"/>
                <a:gd name="T55" fmla="*/ 367 h 481"/>
                <a:gd name="T56" fmla="*/ 16 w 33"/>
                <a:gd name="T57" fmla="*/ 398 h 481"/>
                <a:gd name="T58" fmla="*/ 17 w 33"/>
                <a:gd name="T59" fmla="*/ 384 h 481"/>
                <a:gd name="T60" fmla="*/ 17 w 33"/>
                <a:gd name="T61" fmla="*/ 380 h 481"/>
                <a:gd name="T62" fmla="*/ 17 w 33"/>
                <a:gd name="T63" fmla="*/ 426 h 481"/>
                <a:gd name="T64" fmla="*/ 18 w 33"/>
                <a:gd name="T65" fmla="*/ 436 h 481"/>
                <a:gd name="T66" fmla="*/ 18 w 33"/>
                <a:gd name="T67" fmla="*/ 439 h 481"/>
                <a:gd name="T68" fmla="*/ 20 w 33"/>
                <a:gd name="T69" fmla="*/ 458 h 481"/>
                <a:gd name="T70" fmla="*/ 20 w 33"/>
                <a:gd name="T71" fmla="*/ 471 h 481"/>
                <a:gd name="T72" fmla="*/ 20 w 33"/>
                <a:gd name="T73" fmla="*/ 435 h 481"/>
                <a:gd name="T74" fmla="*/ 21 w 33"/>
                <a:gd name="T75" fmla="*/ 439 h 481"/>
                <a:gd name="T76" fmla="*/ 21 w 33"/>
                <a:gd name="T77" fmla="*/ 412 h 481"/>
                <a:gd name="T78" fmla="*/ 22 w 33"/>
                <a:gd name="T79" fmla="*/ 441 h 481"/>
                <a:gd name="T80" fmla="*/ 22 w 33"/>
                <a:gd name="T81" fmla="*/ 445 h 481"/>
                <a:gd name="T82" fmla="*/ 24 w 33"/>
                <a:gd name="T83" fmla="*/ 465 h 481"/>
                <a:gd name="T84" fmla="*/ 24 w 33"/>
                <a:gd name="T85" fmla="*/ 456 h 481"/>
                <a:gd name="T86" fmla="*/ 24 w 33"/>
                <a:gd name="T87" fmla="*/ 437 h 481"/>
                <a:gd name="T88" fmla="*/ 24 w 33"/>
                <a:gd name="T89" fmla="*/ 439 h 481"/>
                <a:gd name="T90" fmla="*/ 25 w 33"/>
                <a:gd name="T91" fmla="*/ 420 h 481"/>
                <a:gd name="T92" fmla="*/ 25 w 33"/>
                <a:gd name="T93" fmla="*/ 415 h 481"/>
                <a:gd name="T94" fmla="*/ 26 w 33"/>
                <a:gd name="T95" fmla="*/ 446 h 481"/>
                <a:gd name="T96" fmla="*/ 26 w 33"/>
                <a:gd name="T97" fmla="*/ 439 h 481"/>
                <a:gd name="T98" fmla="*/ 26 w 33"/>
                <a:gd name="T99" fmla="*/ 445 h 481"/>
                <a:gd name="T100" fmla="*/ 27 w 33"/>
                <a:gd name="T101" fmla="*/ 429 h 481"/>
                <a:gd name="T102" fmla="*/ 27 w 33"/>
                <a:gd name="T103" fmla="*/ 458 h 481"/>
                <a:gd name="T104" fmla="*/ 29 w 33"/>
                <a:gd name="T105" fmla="*/ 470 h 481"/>
                <a:gd name="T106" fmla="*/ 29 w 33"/>
                <a:gd name="T107" fmla="*/ 429 h 481"/>
                <a:gd name="T108" fmla="*/ 29 w 33"/>
                <a:gd name="T109" fmla="*/ 399 h 481"/>
                <a:gd name="T110" fmla="*/ 30 w 33"/>
                <a:gd name="T111" fmla="*/ 426 h 481"/>
                <a:gd name="T112" fmla="*/ 30 w 33"/>
                <a:gd name="T113" fmla="*/ 422 h 481"/>
                <a:gd name="T114" fmla="*/ 31 w 33"/>
                <a:gd name="T115" fmla="*/ 439 h 481"/>
                <a:gd name="T116" fmla="*/ 31 w 33"/>
                <a:gd name="T117" fmla="*/ 456 h 481"/>
                <a:gd name="T118" fmla="*/ 33 w 33"/>
                <a:gd name="T119" fmla="*/ 44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481">
                  <a:moveTo>
                    <a:pt x="0" y="80"/>
                  </a:moveTo>
                  <a:lnTo>
                    <a:pt x="0" y="60"/>
                  </a:lnTo>
                  <a:lnTo>
                    <a:pt x="0" y="63"/>
                  </a:lnTo>
                  <a:lnTo>
                    <a:pt x="0" y="0"/>
                  </a:lnTo>
                  <a:lnTo>
                    <a:pt x="1" y="6"/>
                  </a:lnTo>
                  <a:lnTo>
                    <a:pt x="1" y="3"/>
                  </a:lnTo>
                  <a:lnTo>
                    <a:pt x="1" y="35"/>
                  </a:lnTo>
                  <a:lnTo>
                    <a:pt x="1" y="34"/>
                  </a:lnTo>
                  <a:lnTo>
                    <a:pt x="1" y="71"/>
                  </a:lnTo>
                  <a:lnTo>
                    <a:pt x="1" y="33"/>
                  </a:lnTo>
                  <a:lnTo>
                    <a:pt x="1" y="67"/>
                  </a:lnTo>
                  <a:lnTo>
                    <a:pt x="1" y="68"/>
                  </a:lnTo>
                  <a:lnTo>
                    <a:pt x="1" y="61"/>
                  </a:lnTo>
                  <a:lnTo>
                    <a:pt x="1" y="92"/>
                  </a:lnTo>
                  <a:lnTo>
                    <a:pt x="3" y="96"/>
                  </a:lnTo>
                  <a:lnTo>
                    <a:pt x="3" y="140"/>
                  </a:lnTo>
                  <a:lnTo>
                    <a:pt x="3" y="124"/>
                  </a:lnTo>
                  <a:lnTo>
                    <a:pt x="3" y="124"/>
                  </a:lnTo>
                  <a:lnTo>
                    <a:pt x="3" y="164"/>
                  </a:lnTo>
                  <a:lnTo>
                    <a:pt x="3" y="165"/>
                  </a:lnTo>
                  <a:lnTo>
                    <a:pt x="3" y="145"/>
                  </a:lnTo>
                  <a:lnTo>
                    <a:pt x="3" y="185"/>
                  </a:lnTo>
                  <a:lnTo>
                    <a:pt x="3" y="188"/>
                  </a:lnTo>
                  <a:lnTo>
                    <a:pt x="3" y="208"/>
                  </a:lnTo>
                  <a:lnTo>
                    <a:pt x="3" y="186"/>
                  </a:lnTo>
                  <a:lnTo>
                    <a:pt x="3" y="192"/>
                  </a:lnTo>
                  <a:lnTo>
                    <a:pt x="4" y="186"/>
                  </a:lnTo>
                  <a:lnTo>
                    <a:pt x="4" y="216"/>
                  </a:lnTo>
                  <a:lnTo>
                    <a:pt x="4" y="215"/>
                  </a:lnTo>
                  <a:lnTo>
                    <a:pt x="4" y="242"/>
                  </a:lnTo>
                  <a:lnTo>
                    <a:pt x="4" y="196"/>
                  </a:lnTo>
                  <a:lnTo>
                    <a:pt x="4" y="242"/>
                  </a:lnTo>
                  <a:lnTo>
                    <a:pt x="4" y="247"/>
                  </a:lnTo>
                  <a:lnTo>
                    <a:pt x="4" y="263"/>
                  </a:lnTo>
                  <a:lnTo>
                    <a:pt x="4" y="229"/>
                  </a:lnTo>
                  <a:lnTo>
                    <a:pt x="4" y="230"/>
                  </a:lnTo>
                  <a:lnTo>
                    <a:pt x="4" y="243"/>
                  </a:lnTo>
                  <a:lnTo>
                    <a:pt x="4" y="229"/>
                  </a:lnTo>
                  <a:lnTo>
                    <a:pt x="5" y="232"/>
                  </a:lnTo>
                  <a:lnTo>
                    <a:pt x="5" y="240"/>
                  </a:lnTo>
                  <a:lnTo>
                    <a:pt x="5" y="212"/>
                  </a:lnTo>
                  <a:lnTo>
                    <a:pt x="5" y="228"/>
                  </a:lnTo>
                  <a:lnTo>
                    <a:pt x="5" y="234"/>
                  </a:lnTo>
                  <a:lnTo>
                    <a:pt x="5" y="217"/>
                  </a:lnTo>
                  <a:lnTo>
                    <a:pt x="5" y="232"/>
                  </a:lnTo>
                  <a:lnTo>
                    <a:pt x="5" y="236"/>
                  </a:lnTo>
                  <a:lnTo>
                    <a:pt x="5" y="247"/>
                  </a:lnTo>
                  <a:lnTo>
                    <a:pt x="5" y="228"/>
                  </a:lnTo>
                  <a:lnTo>
                    <a:pt x="6" y="230"/>
                  </a:lnTo>
                  <a:lnTo>
                    <a:pt x="6" y="229"/>
                  </a:lnTo>
                  <a:lnTo>
                    <a:pt x="6" y="251"/>
                  </a:lnTo>
                  <a:lnTo>
                    <a:pt x="6" y="251"/>
                  </a:lnTo>
                  <a:lnTo>
                    <a:pt x="6" y="253"/>
                  </a:lnTo>
                  <a:lnTo>
                    <a:pt x="6" y="211"/>
                  </a:lnTo>
                  <a:lnTo>
                    <a:pt x="6" y="225"/>
                  </a:lnTo>
                  <a:lnTo>
                    <a:pt x="6" y="225"/>
                  </a:lnTo>
                  <a:lnTo>
                    <a:pt x="6" y="236"/>
                  </a:lnTo>
                  <a:lnTo>
                    <a:pt x="6" y="216"/>
                  </a:lnTo>
                  <a:lnTo>
                    <a:pt x="6" y="221"/>
                  </a:lnTo>
                  <a:lnTo>
                    <a:pt x="6" y="225"/>
                  </a:lnTo>
                  <a:lnTo>
                    <a:pt x="6" y="228"/>
                  </a:lnTo>
                  <a:lnTo>
                    <a:pt x="6" y="203"/>
                  </a:lnTo>
                  <a:lnTo>
                    <a:pt x="8" y="207"/>
                  </a:lnTo>
                  <a:lnTo>
                    <a:pt x="8" y="220"/>
                  </a:lnTo>
                  <a:lnTo>
                    <a:pt x="8" y="191"/>
                  </a:lnTo>
                  <a:lnTo>
                    <a:pt x="8" y="219"/>
                  </a:lnTo>
                  <a:lnTo>
                    <a:pt x="8" y="221"/>
                  </a:lnTo>
                  <a:lnTo>
                    <a:pt x="8" y="253"/>
                  </a:lnTo>
                  <a:lnTo>
                    <a:pt x="8" y="249"/>
                  </a:lnTo>
                  <a:lnTo>
                    <a:pt x="8" y="254"/>
                  </a:lnTo>
                  <a:lnTo>
                    <a:pt x="8" y="268"/>
                  </a:lnTo>
                  <a:lnTo>
                    <a:pt x="8" y="253"/>
                  </a:lnTo>
                  <a:lnTo>
                    <a:pt x="8" y="261"/>
                  </a:lnTo>
                  <a:lnTo>
                    <a:pt x="8" y="242"/>
                  </a:lnTo>
                  <a:lnTo>
                    <a:pt x="8" y="242"/>
                  </a:lnTo>
                  <a:lnTo>
                    <a:pt x="8" y="257"/>
                  </a:lnTo>
                  <a:lnTo>
                    <a:pt x="9" y="259"/>
                  </a:lnTo>
                  <a:lnTo>
                    <a:pt x="9" y="261"/>
                  </a:lnTo>
                  <a:lnTo>
                    <a:pt x="9" y="238"/>
                  </a:lnTo>
                  <a:lnTo>
                    <a:pt x="9" y="242"/>
                  </a:lnTo>
                  <a:lnTo>
                    <a:pt x="9" y="245"/>
                  </a:lnTo>
                  <a:lnTo>
                    <a:pt x="9" y="207"/>
                  </a:lnTo>
                  <a:lnTo>
                    <a:pt x="9" y="209"/>
                  </a:lnTo>
                  <a:lnTo>
                    <a:pt x="9" y="207"/>
                  </a:lnTo>
                  <a:lnTo>
                    <a:pt x="9" y="226"/>
                  </a:lnTo>
                  <a:lnTo>
                    <a:pt x="10" y="225"/>
                  </a:lnTo>
                  <a:lnTo>
                    <a:pt x="10" y="195"/>
                  </a:lnTo>
                  <a:lnTo>
                    <a:pt x="10" y="207"/>
                  </a:lnTo>
                  <a:lnTo>
                    <a:pt x="10" y="211"/>
                  </a:lnTo>
                  <a:lnTo>
                    <a:pt x="10" y="209"/>
                  </a:lnTo>
                  <a:lnTo>
                    <a:pt x="10" y="234"/>
                  </a:lnTo>
                  <a:lnTo>
                    <a:pt x="10" y="233"/>
                  </a:lnTo>
                  <a:lnTo>
                    <a:pt x="10" y="278"/>
                  </a:lnTo>
                  <a:lnTo>
                    <a:pt x="10" y="278"/>
                  </a:lnTo>
                  <a:lnTo>
                    <a:pt x="10" y="264"/>
                  </a:lnTo>
                  <a:lnTo>
                    <a:pt x="10" y="317"/>
                  </a:lnTo>
                  <a:lnTo>
                    <a:pt x="12" y="316"/>
                  </a:lnTo>
                  <a:lnTo>
                    <a:pt x="12" y="321"/>
                  </a:lnTo>
                  <a:lnTo>
                    <a:pt x="12" y="300"/>
                  </a:lnTo>
                  <a:lnTo>
                    <a:pt x="12" y="312"/>
                  </a:lnTo>
                  <a:lnTo>
                    <a:pt x="12" y="313"/>
                  </a:lnTo>
                  <a:lnTo>
                    <a:pt x="12" y="338"/>
                  </a:lnTo>
                  <a:lnTo>
                    <a:pt x="12" y="317"/>
                  </a:lnTo>
                  <a:lnTo>
                    <a:pt x="12" y="319"/>
                  </a:lnTo>
                  <a:lnTo>
                    <a:pt x="12" y="343"/>
                  </a:lnTo>
                  <a:lnTo>
                    <a:pt x="12" y="319"/>
                  </a:lnTo>
                  <a:lnTo>
                    <a:pt x="12" y="334"/>
                  </a:lnTo>
                  <a:lnTo>
                    <a:pt x="12" y="330"/>
                  </a:lnTo>
                  <a:lnTo>
                    <a:pt x="12" y="319"/>
                  </a:lnTo>
                  <a:lnTo>
                    <a:pt x="12" y="350"/>
                  </a:lnTo>
                  <a:lnTo>
                    <a:pt x="13" y="350"/>
                  </a:lnTo>
                  <a:lnTo>
                    <a:pt x="13" y="356"/>
                  </a:lnTo>
                  <a:lnTo>
                    <a:pt x="13" y="326"/>
                  </a:lnTo>
                  <a:lnTo>
                    <a:pt x="13" y="333"/>
                  </a:lnTo>
                  <a:lnTo>
                    <a:pt x="13" y="335"/>
                  </a:lnTo>
                  <a:lnTo>
                    <a:pt x="13" y="350"/>
                  </a:lnTo>
                  <a:lnTo>
                    <a:pt x="13" y="348"/>
                  </a:lnTo>
                  <a:lnTo>
                    <a:pt x="13" y="357"/>
                  </a:lnTo>
                  <a:lnTo>
                    <a:pt x="13" y="338"/>
                  </a:lnTo>
                  <a:lnTo>
                    <a:pt x="13" y="355"/>
                  </a:lnTo>
                  <a:lnTo>
                    <a:pt x="14" y="353"/>
                  </a:lnTo>
                  <a:lnTo>
                    <a:pt x="14" y="356"/>
                  </a:lnTo>
                  <a:lnTo>
                    <a:pt x="14" y="312"/>
                  </a:lnTo>
                  <a:lnTo>
                    <a:pt x="14" y="316"/>
                  </a:lnTo>
                  <a:lnTo>
                    <a:pt x="14" y="314"/>
                  </a:lnTo>
                  <a:lnTo>
                    <a:pt x="14" y="336"/>
                  </a:lnTo>
                  <a:lnTo>
                    <a:pt x="14" y="329"/>
                  </a:lnTo>
                  <a:lnTo>
                    <a:pt x="14" y="326"/>
                  </a:lnTo>
                  <a:lnTo>
                    <a:pt x="14" y="342"/>
                  </a:lnTo>
                  <a:lnTo>
                    <a:pt x="14" y="312"/>
                  </a:lnTo>
                  <a:lnTo>
                    <a:pt x="14" y="340"/>
                  </a:lnTo>
                  <a:lnTo>
                    <a:pt x="14" y="339"/>
                  </a:lnTo>
                  <a:lnTo>
                    <a:pt x="14" y="343"/>
                  </a:lnTo>
                  <a:lnTo>
                    <a:pt x="14" y="322"/>
                  </a:lnTo>
                  <a:lnTo>
                    <a:pt x="14" y="336"/>
                  </a:lnTo>
                  <a:lnTo>
                    <a:pt x="16" y="339"/>
                  </a:lnTo>
                  <a:lnTo>
                    <a:pt x="16" y="372"/>
                  </a:lnTo>
                  <a:lnTo>
                    <a:pt x="16" y="364"/>
                  </a:lnTo>
                  <a:lnTo>
                    <a:pt x="16" y="367"/>
                  </a:lnTo>
                  <a:lnTo>
                    <a:pt x="16" y="367"/>
                  </a:lnTo>
                  <a:lnTo>
                    <a:pt x="16" y="399"/>
                  </a:lnTo>
                  <a:lnTo>
                    <a:pt x="16" y="398"/>
                  </a:lnTo>
                  <a:lnTo>
                    <a:pt x="16" y="401"/>
                  </a:lnTo>
                  <a:lnTo>
                    <a:pt x="16" y="374"/>
                  </a:lnTo>
                  <a:lnTo>
                    <a:pt x="16" y="398"/>
                  </a:lnTo>
                  <a:lnTo>
                    <a:pt x="16" y="399"/>
                  </a:lnTo>
                  <a:lnTo>
                    <a:pt x="16" y="402"/>
                  </a:lnTo>
                  <a:lnTo>
                    <a:pt x="16" y="378"/>
                  </a:lnTo>
                  <a:lnTo>
                    <a:pt x="16" y="384"/>
                  </a:lnTo>
                  <a:lnTo>
                    <a:pt x="17" y="384"/>
                  </a:lnTo>
                  <a:lnTo>
                    <a:pt x="17" y="398"/>
                  </a:lnTo>
                  <a:lnTo>
                    <a:pt x="17" y="390"/>
                  </a:lnTo>
                  <a:lnTo>
                    <a:pt x="17" y="388"/>
                  </a:lnTo>
                  <a:lnTo>
                    <a:pt x="17" y="364"/>
                  </a:lnTo>
                  <a:lnTo>
                    <a:pt x="17" y="380"/>
                  </a:lnTo>
                  <a:lnTo>
                    <a:pt x="17" y="377"/>
                  </a:lnTo>
                  <a:lnTo>
                    <a:pt x="17" y="373"/>
                  </a:lnTo>
                  <a:lnTo>
                    <a:pt x="17" y="393"/>
                  </a:lnTo>
                  <a:lnTo>
                    <a:pt x="17" y="393"/>
                  </a:lnTo>
                  <a:lnTo>
                    <a:pt x="17" y="426"/>
                  </a:lnTo>
                  <a:lnTo>
                    <a:pt x="17" y="422"/>
                  </a:lnTo>
                  <a:lnTo>
                    <a:pt x="18" y="407"/>
                  </a:lnTo>
                  <a:lnTo>
                    <a:pt x="18" y="439"/>
                  </a:lnTo>
                  <a:lnTo>
                    <a:pt x="18" y="435"/>
                  </a:lnTo>
                  <a:lnTo>
                    <a:pt x="18" y="436"/>
                  </a:lnTo>
                  <a:lnTo>
                    <a:pt x="18" y="429"/>
                  </a:lnTo>
                  <a:lnTo>
                    <a:pt x="18" y="450"/>
                  </a:lnTo>
                  <a:lnTo>
                    <a:pt x="18" y="450"/>
                  </a:lnTo>
                  <a:lnTo>
                    <a:pt x="18" y="461"/>
                  </a:lnTo>
                  <a:lnTo>
                    <a:pt x="18" y="439"/>
                  </a:lnTo>
                  <a:lnTo>
                    <a:pt x="18" y="450"/>
                  </a:lnTo>
                  <a:lnTo>
                    <a:pt x="20" y="448"/>
                  </a:lnTo>
                  <a:lnTo>
                    <a:pt x="20" y="467"/>
                  </a:lnTo>
                  <a:lnTo>
                    <a:pt x="20" y="456"/>
                  </a:lnTo>
                  <a:lnTo>
                    <a:pt x="20" y="458"/>
                  </a:lnTo>
                  <a:lnTo>
                    <a:pt x="20" y="469"/>
                  </a:lnTo>
                  <a:lnTo>
                    <a:pt x="20" y="441"/>
                  </a:lnTo>
                  <a:lnTo>
                    <a:pt x="20" y="467"/>
                  </a:lnTo>
                  <a:lnTo>
                    <a:pt x="20" y="465"/>
                  </a:lnTo>
                  <a:lnTo>
                    <a:pt x="20" y="471"/>
                  </a:lnTo>
                  <a:lnTo>
                    <a:pt x="20" y="449"/>
                  </a:lnTo>
                  <a:lnTo>
                    <a:pt x="20" y="456"/>
                  </a:lnTo>
                  <a:lnTo>
                    <a:pt x="20" y="457"/>
                  </a:lnTo>
                  <a:lnTo>
                    <a:pt x="20" y="467"/>
                  </a:lnTo>
                  <a:lnTo>
                    <a:pt x="20" y="435"/>
                  </a:lnTo>
                  <a:lnTo>
                    <a:pt x="21" y="435"/>
                  </a:lnTo>
                  <a:lnTo>
                    <a:pt x="21" y="407"/>
                  </a:lnTo>
                  <a:lnTo>
                    <a:pt x="21" y="426"/>
                  </a:lnTo>
                  <a:lnTo>
                    <a:pt x="21" y="427"/>
                  </a:lnTo>
                  <a:lnTo>
                    <a:pt x="21" y="439"/>
                  </a:lnTo>
                  <a:lnTo>
                    <a:pt x="21" y="415"/>
                  </a:lnTo>
                  <a:lnTo>
                    <a:pt x="21" y="428"/>
                  </a:lnTo>
                  <a:lnTo>
                    <a:pt x="21" y="431"/>
                  </a:lnTo>
                  <a:lnTo>
                    <a:pt x="21" y="435"/>
                  </a:lnTo>
                  <a:lnTo>
                    <a:pt x="21" y="412"/>
                  </a:lnTo>
                  <a:lnTo>
                    <a:pt x="21" y="418"/>
                  </a:lnTo>
                  <a:lnTo>
                    <a:pt x="21" y="419"/>
                  </a:lnTo>
                  <a:lnTo>
                    <a:pt x="21" y="444"/>
                  </a:lnTo>
                  <a:lnTo>
                    <a:pt x="21" y="440"/>
                  </a:lnTo>
                  <a:lnTo>
                    <a:pt x="22" y="441"/>
                  </a:lnTo>
                  <a:lnTo>
                    <a:pt x="22" y="414"/>
                  </a:lnTo>
                  <a:lnTo>
                    <a:pt x="22" y="441"/>
                  </a:lnTo>
                  <a:lnTo>
                    <a:pt x="22" y="446"/>
                  </a:lnTo>
                  <a:lnTo>
                    <a:pt x="22" y="461"/>
                  </a:lnTo>
                  <a:lnTo>
                    <a:pt x="22" y="445"/>
                  </a:lnTo>
                  <a:lnTo>
                    <a:pt x="22" y="452"/>
                  </a:lnTo>
                  <a:lnTo>
                    <a:pt x="22" y="454"/>
                  </a:lnTo>
                  <a:lnTo>
                    <a:pt x="22" y="471"/>
                  </a:lnTo>
                  <a:lnTo>
                    <a:pt x="22" y="469"/>
                  </a:lnTo>
                  <a:lnTo>
                    <a:pt x="24" y="465"/>
                  </a:lnTo>
                  <a:lnTo>
                    <a:pt x="24" y="467"/>
                  </a:lnTo>
                  <a:lnTo>
                    <a:pt x="24" y="445"/>
                  </a:lnTo>
                  <a:lnTo>
                    <a:pt x="24" y="458"/>
                  </a:lnTo>
                  <a:lnTo>
                    <a:pt x="24" y="456"/>
                  </a:lnTo>
                  <a:lnTo>
                    <a:pt x="24" y="456"/>
                  </a:lnTo>
                  <a:lnTo>
                    <a:pt x="24" y="435"/>
                  </a:lnTo>
                  <a:lnTo>
                    <a:pt x="24" y="441"/>
                  </a:lnTo>
                  <a:lnTo>
                    <a:pt x="24" y="441"/>
                  </a:lnTo>
                  <a:lnTo>
                    <a:pt x="24" y="446"/>
                  </a:lnTo>
                  <a:lnTo>
                    <a:pt x="24" y="437"/>
                  </a:lnTo>
                  <a:lnTo>
                    <a:pt x="24" y="444"/>
                  </a:lnTo>
                  <a:lnTo>
                    <a:pt x="24" y="439"/>
                  </a:lnTo>
                  <a:lnTo>
                    <a:pt x="24" y="444"/>
                  </a:lnTo>
                  <a:lnTo>
                    <a:pt x="24" y="423"/>
                  </a:lnTo>
                  <a:lnTo>
                    <a:pt x="24" y="439"/>
                  </a:lnTo>
                  <a:lnTo>
                    <a:pt x="25" y="439"/>
                  </a:lnTo>
                  <a:lnTo>
                    <a:pt x="25" y="441"/>
                  </a:lnTo>
                  <a:lnTo>
                    <a:pt x="25" y="415"/>
                  </a:lnTo>
                  <a:lnTo>
                    <a:pt x="25" y="418"/>
                  </a:lnTo>
                  <a:lnTo>
                    <a:pt x="25" y="420"/>
                  </a:lnTo>
                  <a:lnTo>
                    <a:pt x="25" y="389"/>
                  </a:lnTo>
                  <a:lnTo>
                    <a:pt x="25" y="395"/>
                  </a:lnTo>
                  <a:lnTo>
                    <a:pt x="25" y="398"/>
                  </a:lnTo>
                  <a:lnTo>
                    <a:pt x="25" y="415"/>
                  </a:lnTo>
                  <a:lnTo>
                    <a:pt x="25" y="415"/>
                  </a:lnTo>
                  <a:lnTo>
                    <a:pt x="25" y="418"/>
                  </a:lnTo>
                  <a:lnTo>
                    <a:pt x="25" y="406"/>
                  </a:lnTo>
                  <a:lnTo>
                    <a:pt x="25" y="441"/>
                  </a:lnTo>
                  <a:lnTo>
                    <a:pt x="26" y="439"/>
                  </a:lnTo>
                  <a:lnTo>
                    <a:pt x="26" y="446"/>
                  </a:lnTo>
                  <a:lnTo>
                    <a:pt x="26" y="432"/>
                  </a:lnTo>
                  <a:lnTo>
                    <a:pt x="26" y="439"/>
                  </a:lnTo>
                  <a:lnTo>
                    <a:pt x="26" y="440"/>
                  </a:lnTo>
                  <a:lnTo>
                    <a:pt x="26" y="450"/>
                  </a:lnTo>
                  <a:lnTo>
                    <a:pt x="26" y="439"/>
                  </a:lnTo>
                  <a:lnTo>
                    <a:pt x="26" y="439"/>
                  </a:lnTo>
                  <a:lnTo>
                    <a:pt x="26" y="444"/>
                  </a:lnTo>
                  <a:lnTo>
                    <a:pt x="26" y="449"/>
                  </a:lnTo>
                  <a:lnTo>
                    <a:pt x="26" y="426"/>
                  </a:lnTo>
                  <a:lnTo>
                    <a:pt x="26" y="445"/>
                  </a:lnTo>
                  <a:lnTo>
                    <a:pt x="27" y="446"/>
                  </a:lnTo>
                  <a:lnTo>
                    <a:pt x="27" y="450"/>
                  </a:lnTo>
                  <a:lnTo>
                    <a:pt x="27" y="411"/>
                  </a:lnTo>
                  <a:lnTo>
                    <a:pt x="27" y="429"/>
                  </a:lnTo>
                  <a:lnTo>
                    <a:pt x="27" y="429"/>
                  </a:lnTo>
                  <a:lnTo>
                    <a:pt x="27" y="450"/>
                  </a:lnTo>
                  <a:lnTo>
                    <a:pt x="27" y="432"/>
                  </a:lnTo>
                  <a:lnTo>
                    <a:pt x="27" y="435"/>
                  </a:lnTo>
                  <a:lnTo>
                    <a:pt x="27" y="460"/>
                  </a:lnTo>
                  <a:lnTo>
                    <a:pt x="27" y="458"/>
                  </a:lnTo>
                  <a:lnTo>
                    <a:pt x="27" y="456"/>
                  </a:lnTo>
                  <a:lnTo>
                    <a:pt x="27" y="470"/>
                  </a:lnTo>
                  <a:lnTo>
                    <a:pt x="27" y="441"/>
                  </a:lnTo>
                  <a:lnTo>
                    <a:pt x="27" y="470"/>
                  </a:lnTo>
                  <a:lnTo>
                    <a:pt x="29" y="470"/>
                  </a:lnTo>
                  <a:lnTo>
                    <a:pt x="29" y="481"/>
                  </a:lnTo>
                  <a:lnTo>
                    <a:pt x="29" y="446"/>
                  </a:lnTo>
                  <a:lnTo>
                    <a:pt x="29" y="448"/>
                  </a:lnTo>
                  <a:lnTo>
                    <a:pt x="29" y="460"/>
                  </a:lnTo>
                  <a:lnTo>
                    <a:pt x="29" y="429"/>
                  </a:lnTo>
                  <a:lnTo>
                    <a:pt x="29" y="427"/>
                  </a:lnTo>
                  <a:lnTo>
                    <a:pt x="29" y="394"/>
                  </a:lnTo>
                  <a:lnTo>
                    <a:pt x="29" y="395"/>
                  </a:lnTo>
                  <a:lnTo>
                    <a:pt x="29" y="393"/>
                  </a:lnTo>
                  <a:lnTo>
                    <a:pt x="29" y="399"/>
                  </a:lnTo>
                  <a:lnTo>
                    <a:pt x="29" y="385"/>
                  </a:lnTo>
                  <a:lnTo>
                    <a:pt x="29" y="398"/>
                  </a:lnTo>
                  <a:lnTo>
                    <a:pt x="30" y="399"/>
                  </a:lnTo>
                  <a:lnTo>
                    <a:pt x="30" y="427"/>
                  </a:lnTo>
                  <a:lnTo>
                    <a:pt x="30" y="426"/>
                  </a:lnTo>
                  <a:lnTo>
                    <a:pt x="30" y="423"/>
                  </a:lnTo>
                  <a:lnTo>
                    <a:pt x="30" y="406"/>
                  </a:lnTo>
                  <a:lnTo>
                    <a:pt x="30" y="428"/>
                  </a:lnTo>
                  <a:lnTo>
                    <a:pt x="30" y="427"/>
                  </a:lnTo>
                  <a:lnTo>
                    <a:pt x="30" y="422"/>
                  </a:lnTo>
                  <a:lnTo>
                    <a:pt x="30" y="445"/>
                  </a:lnTo>
                  <a:lnTo>
                    <a:pt x="31" y="444"/>
                  </a:lnTo>
                  <a:lnTo>
                    <a:pt x="31" y="454"/>
                  </a:lnTo>
                  <a:lnTo>
                    <a:pt x="31" y="435"/>
                  </a:lnTo>
                  <a:lnTo>
                    <a:pt x="31" y="439"/>
                  </a:lnTo>
                  <a:lnTo>
                    <a:pt x="31" y="467"/>
                  </a:lnTo>
                  <a:lnTo>
                    <a:pt x="31" y="467"/>
                  </a:lnTo>
                  <a:lnTo>
                    <a:pt x="31" y="467"/>
                  </a:lnTo>
                  <a:lnTo>
                    <a:pt x="31" y="474"/>
                  </a:lnTo>
                  <a:lnTo>
                    <a:pt x="31" y="456"/>
                  </a:lnTo>
                  <a:lnTo>
                    <a:pt x="31" y="470"/>
                  </a:lnTo>
                  <a:lnTo>
                    <a:pt x="31" y="471"/>
                  </a:lnTo>
                  <a:lnTo>
                    <a:pt x="31" y="444"/>
                  </a:lnTo>
                  <a:lnTo>
                    <a:pt x="31" y="446"/>
                  </a:lnTo>
                  <a:lnTo>
                    <a:pt x="33" y="44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92" name="Freeform 65"/>
            <p:cNvSpPr>
              <a:spLocks/>
            </p:cNvSpPr>
            <p:nvPr/>
          </p:nvSpPr>
          <p:spPr bwMode="auto">
            <a:xfrm>
              <a:off x="4522788" y="3894138"/>
              <a:ext cx="52388" cy="665163"/>
            </a:xfrm>
            <a:custGeom>
              <a:avLst/>
              <a:gdLst>
                <a:gd name="T0" fmla="*/ 0 w 33"/>
                <a:gd name="T1" fmla="*/ 361 h 419"/>
                <a:gd name="T2" fmla="*/ 2 w 33"/>
                <a:gd name="T3" fmla="*/ 411 h 419"/>
                <a:gd name="T4" fmla="*/ 2 w 33"/>
                <a:gd name="T5" fmla="*/ 414 h 419"/>
                <a:gd name="T6" fmla="*/ 3 w 33"/>
                <a:gd name="T7" fmla="*/ 293 h 419"/>
                <a:gd name="T8" fmla="*/ 3 w 33"/>
                <a:gd name="T9" fmla="*/ 284 h 419"/>
                <a:gd name="T10" fmla="*/ 3 w 33"/>
                <a:gd name="T11" fmla="*/ 280 h 419"/>
                <a:gd name="T12" fmla="*/ 4 w 33"/>
                <a:gd name="T13" fmla="*/ 284 h 419"/>
                <a:gd name="T14" fmla="*/ 4 w 33"/>
                <a:gd name="T15" fmla="*/ 299 h 419"/>
                <a:gd name="T16" fmla="*/ 5 w 33"/>
                <a:gd name="T17" fmla="*/ 253 h 419"/>
                <a:gd name="T18" fmla="*/ 5 w 33"/>
                <a:gd name="T19" fmla="*/ 291 h 419"/>
                <a:gd name="T20" fmla="*/ 7 w 33"/>
                <a:gd name="T21" fmla="*/ 329 h 419"/>
                <a:gd name="T22" fmla="*/ 7 w 33"/>
                <a:gd name="T23" fmla="*/ 340 h 419"/>
                <a:gd name="T24" fmla="*/ 8 w 33"/>
                <a:gd name="T25" fmla="*/ 293 h 419"/>
                <a:gd name="T26" fmla="*/ 8 w 33"/>
                <a:gd name="T27" fmla="*/ 203 h 419"/>
                <a:gd name="T28" fmla="*/ 8 w 33"/>
                <a:gd name="T29" fmla="*/ 187 h 419"/>
                <a:gd name="T30" fmla="*/ 9 w 33"/>
                <a:gd name="T31" fmla="*/ 221 h 419"/>
                <a:gd name="T32" fmla="*/ 11 w 33"/>
                <a:gd name="T33" fmla="*/ 233 h 419"/>
                <a:gd name="T34" fmla="*/ 11 w 33"/>
                <a:gd name="T35" fmla="*/ 242 h 419"/>
                <a:gd name="T36" fmla="*/ 11 w 33"/>
                <a:gd name="T37" fmla="*/ 247 h 419"/>
                <a:gd name="T38" fmla="*/ 12 w 33"/>
                <a:gd name="T39" fmla="*/ 190 h 419"/>
                <a:gd name="T40" fmla="*/ 12 w 33"/>
                <a:gd name="T41" fmla="*/ 131 h 419"/>
                <a:gd name="T42" fmla="*/ 13 w 33"/>
                <a:gd name="T43" fmla="*/ 126 h 419"/>
                <a:gd name="T44" fmla="*/ 13 w 33"/>
                <a:gd name="T45" fmla="*/ 77 h 419"/>
                <a:gd name="T46" fmla="*/ 15 w 33"/>
                <a:gd name="T47" fmla="*/ 58 h 419"/>
                <a:gd name="T48" fmla="*/ 15 w 33"/>
                <a:gd name="T49" fmla="*/ 14 h 419"/>
                <a:gd name="T50" fmla="*/ 15 w 33"/>
                <a:gd name="T51" fmla="*/ 7 h 419"/>
                <a:gd name="T52" fmla="*/ 16 w 33"/>
                <a:gd name="T53" fmla="*/ 29 h 419"/>
                <a:gd name="T54" fmla="*/ 16 w 33"/>
                <a:gd name="T55" fmla="*/ 60 h 419"/>
                <a:gd name="T56" fmla="*/ 17 w 33"/>
                <a:gd name="T57" fmla="*/ 128 h 419"/>
                <a:gd name="T58" fmla="*/ 17 w 33"/>
                <a:gd name="T59" fmla="*/ 65 h 419"/>
                <a:gd name="T60" fmla="*/ 19 w 33"/>
                <a:gd name="T61" fmla="*/ 34 h 419"/>
                <a:gd name="T62" fmla="*/ 19 w 33"/>
                <a:gd name="T63" fmla="*/ 99 h 419"/>
                <a:gd name="T64" fmla="*/ 19 w 33"/>
                <a:gd name="T65" fmla="*/ 56 h 419"/>
                <a:gd name="T66" fmla="*/ 20 w 33"/>
                <a:gd name="T67" fmla="*/ 56 h 419"/>
                <a:gd name="T68" fmla="*/ 20 w 33"/>
                <a:gd name="T69" fmla="*/ 20 h 419"/>
                <a:gd name="T70" fmla="*/ 21 w 33"/>
                <a:gd name="T71" fmla="*/ 8 h 419"/>
                <a:gd name="T72" fmla="*/ 21 w 33"/>
                <a:gd name="T73" fmla="*/ 62 h 419"/>
                <a:gd name="T74" fmla="*/ 21 w 33"/>
                <a:gd name="T75" fmla="*/ 68 h 419"/>
                <a:gd name="T76" fmla="*/ 22 w 33"/>
                <a:gd name="T77" fmla="*/ 86 h 419"/>
                <a:gd name="T78" fmla="*/ 22 w 33"/>
                <a:gd name="T79" fmla="*/ 85 h 419"/>
                <a:gd name="T80" fmla="*/ 24 w 33"/>
                <a:gd name="T81" fmla="*/ 84 h 419"/>
                <a:gd name="T82" fmla="*/ 24 w 33"/>
                <a:gd name="T83" fmla="*/ 59 h 419"/>
                <a:gd name="T84" fmla="*/ 24 w 33"/>
                <a:gd name="T85" fmla="*/ 85 h 419"/>
                <a:gd name="T86" fmla="*/ 25 w 33"/>
                <a:gd name="T87" fmla="*/ 166 h 419"/>
                <a:gd name="T88" fmla="*/ 25 w 33"/>
                <a:gd name="T89" fmla="*/ 192 h 419"/>
                <a:gd name="T90" fmla="*/ 26 w 33"/>
                <a:gd name="T91" fmla="*/ 168 h 419"/>
                <a:gd name="T92" fmla="*/ 26 w 33"/>
                <a:gd name="T93" fmla="*/ 113 h 419"/>
                <a:gd name="T94" fmla="*/ 26 w 33"/>
                <a:gd name="T95" fmla="*/ 132 h 419"/>
                <a:gd name="T96" fmla="*/ 28 w 33"/>
                <a:gd name="T97" fmla="*/ 140 h 419"/>
                <a:gd name="T98" fmla="*/ 28 w 33"/>
                <a:gd name="T99" fmla="*/ 154 h 419"/>
                <a:gd name="T100" fmla="*/ 29 w 33"/>
                <a:gd name="T101" fmla="*/ 98 h 419"/>
                <a:gd name="T102" fmla="*/ 29 w 33"/>
                <a:gd name="T103" fmla="*/ 128 h 419"/>
                <a:gd name="T104" fmla="*/ 29 w 33"/>
                <a:gd name="T105" fmla="*/ 157 h 419"/>
                <a:gd name="T106" fmla="*/ 30 w 33"/>
                <a:gd name="T107" fmla="*/ 185 h 419"/>
                <a:gd name="T108" fmla="*/ 30 w 33"/>
                <a:gd name="T109" fmla="*/ 191 h 419"/>
                <a:gd name="T110" fmla="*/ 32 w 33"/>
                <a:gd name="T111" fmla="*/ 145 h 419"/>
                <a:gd name="T112" fmla="*/ 32 w 33"/>
                <a:gd name="T113" fmla="*/ 151 h 419"/>
                <a:gd name="T114" fmla="*/ 32 w 33"/>
                <a:gd name="T115" fmla="*/ 80 h 419"/>
                <a:gd name="T116" fmla="*/ 33 w 33"/>
                <a:gd name="T117" fmla="*/ 97 h 419"/>
                <a:gd name="T118" fmla="*/ 33 w 33"/>
                <a:gd name="T119" fmla="*/ 101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419">
                  <a:moveTo>
                    <a:pt x="0" y="378"/>
                  </a:moveTo>
                  <a:lnTo>
                    <a:pt x="0" y="381"/>
                  </a:lnTo>
                  <a:lnTo>
                    <a:pt x="0" y="369"/>
                  </a:lnTo>
                  <a:lnTo>
                    <a:pt x="0" y="373"/>
                  </a:lnTo>
                  <a:lnTo>
                    <a:pt x="0" y="361"/>
                  </a:lnTo>
                  <a:lnTo>
                    <a:pt x="0" y="378"/>
                  </a:lnTo>
                  <a:lnTo>
                    <a:pt x="0" y="377"/>
                  </a:lnTo>
                  <a:lnTo>
                    <a:pt x="0" y="380"/>
                  </a:lnTo>
                  <a:lnTo>
                    <a:pt x="0" y="407"/>
                  </a:lnTo>
                  <a:lnTo>
                    <a:pt x="2" y="411"/>
                  </a:lnTo>
                  <a:lnTo>
                    <a:pt x="2" y="419"/>
                  </a:lnTo>
                  <a:lnTo>
                    <a:pt x="2" y="399"/>
                  </a:lnTo>
                  <a:lnTo>
                    <a:pt x="2" y="410"/>
                  </a:lnTo>
                  <a:lnTo>
                    <a:pt x="2" y="409"/>
                  </a:lnTo>
                  <a:lnTo>
                    <a:pt x="2" y="414"/>
                  </a:lnTo>
                  <a:lnTo>
                    <a:pt x="2" y="369"/>
                  </a:lnTo>
                  <a:lnTo>
                    <a:pt x="2" y="374"/>
                  </a:lnTo>
                  <a:lnTo>
                    <a:pt x="2" y="372"/>
                  </a:lnTo>
                  <a:lnTo>
                    <a:pt x="2" y="299"/>
                  </a:lnTo>
                  <a:lnTo>
                    <a:pt x="3" y="293"/>
                  </a:lnTo>
                  <a:lnTo>
                    <a:pt x="3" y="261"/>
                  </a:lnTo>
                  <a:lnTo>
                    <a:pt x="3" y="271"/>
                  </a:lnTo>
                  <a:lnTo>
                    <a:pt x="3" y="272"/>
                  </a:lnTo>
                  <a:lnTo>
                    <a:pt x="3" y="295"/>
                  </a:lnTo>
                  <a:lnTo>
                    <a:pt x="3" y="284"/>
                  </a:lnTo>
                  <a:lnTo>
                    <a:pt x="3" y="288"/>
                  </a:lnTo>
                  <a:lnTo>
                    <a:pt x="3" y="263"/>
                  </a:lnTo>
                  <a:lnTo>
                    <a:pt x="3" y="275"/>
                  </a:lnTo>
                  <a:lnTo>
                    <a:pt x="3" y="276"/>
                  </a:lnTo>
                  <a:lnTo>
                    <a:pt x="3" y="280"/>
                  </a:lnTo>
                  <a:lnTo>
                    <a:pt x="3" y="264"/>
                  </a:lnTo>
                  <a:lnTo>
                    <a:pt x="3" y="279"/>
                  </a:lnTo>
                  <a:lnTo>
                    <a:pt x="4" y="280"/>
                  </a:lnTo>
                  <a:lnTo>
                    <a:pt x="4" y="295"/>
                  </a:lnTo>
                  <a:lnTo>
                    <a:pt x="4" y="284"/>
                  </a:lnTo>
                  <a:lnTo>
                    <a:pt x="4" y="289"/>
                  </a:lnTo>
                  <a:lnTo>
                    <a:pt x="4" y="289"/>
                  </a:lnTo>
                  <a:lnTo>
                    <a:pt x="4" y="323"/>
                  </a:lnTo>
                  <a:lnTo>
                    <a:pt x="4" y="325"/>
                  </a:lnTo>
                  <a:lnTo>
                    <a:pt x="4" y="299"/>
                  </a:lnTo>
                  <a:lnTo>
                    <a:pt x="4" y="292"/>
                  </a:lnTo>
                  <a:lnTo>
                    <a:pt x="4" y="255"/>
                  </a:lnTo>
                  <a:lnTo>
                    <a:pt x="4" y="258"/>
                  </a:lnTo>
                  <a:lnTo>
                    <a:pt x="5" y="261"/>
                  </a:lnTo>
                  <a:lnTo>
                    <a:pt x="5" y="253"/>
                  </a:lnTo>
                  <a:lnTo>
                    <a:pt x="5" y="284"/>
                  </a:lnTo>
                  <a:lnTo>
                    <a:pt x="5" y="285"/>
                  </a:lnTo>
                  <a:lnTo>
                    <a:pt x="5" y="266"/>
                  </a:lnTo>
                  <a:lnTo>
                    <a:pt x="5" y="293"/>
                  </a:lnTo>
                  <a:lnTo>
                    <a:pt x="5" y="291"/>
                  </a:lnTo>
                  <a:lnTo>
                    <a:pt x="5" y="284"/>
                  </a:lnTo>
                  <a:lnTo>
                    <a:pt x="5" y="304"/>
                  </a:lnTo>
                  <a:lnTo>
                    <a:pt x="7" y="304"/>
                  </a:lnTo>
                  <a:lnTo>
                    <a:pt x="7" y="337"/>
                  </a:lnTo>
                  <a:lnTo>
                    <a:pt x="7" y="329"/>
                  </a:lnTo>
                  <a:lnTo>
                    <a:pt x="7" y="318"/>
                  </a:lnTo>
                  <a:lnTo>
                    <a:pt x="7" y="367"/>
                  </a:lnTo>
                  <a:lnTo>
                    <a:pt x="7" y="371"/>
                  </a:lnTo>
                  <a:lnTo>
                    <a:pt x="7" y="376"/>
                  </a:lnTo>
                  <a:lnTo>
                    <a:pt x="7" y="340"/>
                  </a:lnTo>
                  <a:lnTo>
                    <a:pt x="7" y="347"/>
                  </a:lnTo>
                  <a:lnTo>
                    <a:pt x="7" y="291"/>
                  </a:lnTo>
                  <a:lnTo>
                    <a:pt x="7" y="292"/>
                  </a:lnTo>
                  <a:lnTo>
                    <a:pt x="8" y="292"/>
                  </a:lnTo>
                  <a:lnTo>
                    <a:pt x="8" y="293"/>
                  </a:lnTo>
                  <a:lnTo>
                    <a:pt x="8" y="250"/>
                  </a:lnTo>
                  <a:lnTo>
                    <a:pt x="8" y="249"/>
                  </a:lnTo>
                  <a:lnTo>
                    <a:pt x="8" y="203"/>
                  </a:lnTo>
                  <a:lnTo>
                    <a:pt x="8" y="203"/>
                  </a:lnTo>
                  <a:lnTo>
                    <a:pt x="8" y="203"/>
                  </a:lnTo>
                  <a:lnTo>
                    <a:pt x="8" y="174"/>
                  </a:lnTo>
                  <a:lnTo>
                    <a:pt x="8" y="177"/>
                  </a:lnTo>
                  <a:lnTo>
                    <a:pt x="8" y="181"/>
                  </a:lnTo>
                  <a:lnTo>
                    <a:pt x="8" y="189"/>
                  </a:lnTo>
                  <a:lnTo>
                    <a:pt x="8" y="187"/>
                  </a:lnTo>
                  <a:lnTo>
                    <a:pt x="9" y="186"/>
                  </a:lnTo>
                  <a:lnTo>
                    <a:pt x="9" y="173"/>
                  </a:lnTo>
                  <a:lnTo>
                    <a:pt x="9" y="229"/>
                  </a:lnTo>
                  <a:lnTo>
                    <a:pt x="9" y="229"/>
                  </a:lnTo>
                  <a:lnTo>
                    <a:pt x="9" y="221"/>
                  </a:lnTo>
                  <a:lnTo>
                    <a:pt x="9" y="246"/>
                  </a:lnTo>
                  <a:lnTo>
                    <a:pt x="9" y="242"/>
                  </a:lnTo>
                  <a:lnTo>
                    <a:pt x="9" y="255"/>
                  </a:lnTo>
                  <a:lnTo>
                    <a:pt x="9" y="228"/>
                  </a:lnTo>
                  <a:lnTo>
                    <a:pt x="11" y="233"/>
                  </a:lnTo>
                  <a:lnTo>
                    <a:pt x="11" y="263"/>
                  </a:lnTo>
                  <a:lnTo>
                    <a:pt x="11" y="263"/>
                  </a:lnTo>
                  <a:lnTo>
                    <a:pt x="11" y="262"/>
                  </a:lnTo>
                  <a:lnTo>
                    <a:pt x="11" y="268"/>
                  </a:lnTo>
                  <a:lnTo>
                    <a:pt x="11" y="242"/>
                  </a:lnTo>
                  <a:lnTo>
                    <a:pt x="11" y="258"/>
                  </a:lnTo>
                  <a:lnTo>
                    <a:pt x="11" y="261"/>
                  </a:lnTo>
                  <a:lnTo>
                    <a:pt x="11" y="267"/>
                  </a:lnTo>
                  <a:lnTo>
                    <a:pt x="11" y="242"/>
                  </a:lnTo>
                  <a:lnTo>
                    <a:pt x="11" y="247"/>
                  </a:lnTo>
                  <a:lnTo>
                    <a:pt x="11" y="257"/>
                  </a:lnTo>
                  <a:lnTo>
                    <a:pt x="11" y="244"/>
                  </a:lnTo>
                  <a:lnTo>
                    <a:pt x="11" y="249"/>
                  </a:lnTo>
                  <a:lnTo>
                    <a:pt x="12" y="249"/>
                  </a:lnTo>
                  <a:lnTo>
                    <a:pt x="12" y="190"/>
                  </a:lnTo>
                  <a:lnTo>
                    <a:pt x="12" y="192"/>
                  </a:lnTo>
                  <a:lnTo>
                    <a:pt x="12" y="131"/>
                  </a:lnTo>
                  <a:lnTo>
                    <a:pt x="12" y="136"/>
                  </a:lnTo>
                  <a:lnTo>
                    <a:pt x="12" y="147"/>
                  </a:lnTo>
                  <a:lnTo>
                    <a:pt x="12" y="131"/>
                  </a:lnTo>
                  <a:lnTo>
                    <a:pt x="12" y="131"/>
                  </a:lnTo>
                  <a:lnTo>
                    <a:pt x="12" y="109"/>
                  </a:lnTo>
                  <a:lnTo>
                    <a:pt x="12" y="119"/>
                  </a:lnTo>
                  <a:lnTo>
                    <a:pt x="13" y="123"/>
                  </a:lnTo>
                  <a:lnTo>
                    <a:pt x="13" y="126"/>
                  </a:lnTo>
                  <a:lnTo>
                    <a:pt x="13" y="109"/>
                  </a:lnTo>
                  <a:lnTo>
                    <a:pt x="13" y="115"/>
                  </a:lnTo>
                  <a:lnTo>
                    <a:pt x="13" y="118"/>
                  </a:lnTo>
                  <a:lnTo>
                    <a:pt x="13" y="119"/>
                  </a:lnTo>
                  <a:lnTo>
                    <a:pt x="13" y="77"/>
                  </a:lnTo>
                  <a:lnTo>
                    <a:pt x="13" y="80"/>
                  </a:lnTo>
                  <a:lnTo>
                    <a:pt x="13" y="79"/>
                  </a:lnTo>
                  <a:lnTo>
                    <a:pt x="13" y="84"/>
                  </a:lnTo>
                  <a:lnTo>
                    <a:pt x="13" y="60"/>
                  </a:lnTo>
                  <a:lnTo>
                    <a:pt x="15" y="58"/>
                  </a:lnTo>
                  <a:lnTo>
                    <a:pt x="15" y="27"/>
                  </a:lnTo>
                  <a:lnTo>
                    <a:pt x="15" y="34"/>
                  </a:lnTo>
                  <a:lnTo>
                    <a:pt x="15" y="34"/>
                  </a:lnTo>
                  <a:lnTo>
                    <a:pt x="15" y="4"/>
                  </a:lnTo>
                  <a:lnTo>
                    <a:pt x="15" y="14"/>
                  </a:lnTo>
                  <a:lnTo>
                    <a:pt x="15" y="16"/>
                  </a:lnTo>
                  <a:lnTo>
                    <a:pt x="15" y="39"/>
                  </a:lnTo>
                  <a:lnTo>
                    <a:pt x="15" y="27"/>
                  </a:lnTo>
                  <a:lnTo>
                    <a:pt x="15" y="27"/>
                  </a:lnTo>
                  <a:lnTo>
                    <a:pt x="15" y="7"/>
                  </a:lnTo>
                  <a:lnTo>
                    <a:pt x="15" y="25"/>
                  </a:lnTo>
                  <a:lnTo>
                    <a:pt x="16" y="20"/>
                  </a:lnTo>
                  <a:lnTo>
                    <a:pt x="16" y="4"/>
                  </a:lnTo>
                  <a:lnTo>
                    <a:pt x="16" y="27"/>
                  </a:lnTo>
                  <a:lnTo>
                    <a:pt x="16" y="29"/>
                  </a:lnTo>
                  <a:lnTo>
                    <a:pt x="16" y="73"/>
                  </a:lnTo>
                  <a:lnTo>
                    <a:pt x="16" y="62"/>
                  </a:lnTo>
                  <a:lnTo>
                    <a:pt x="16" y="62"/>
                  </a:lnTo>
                  <a:lnTo>
                    <a:pt x="16" y="105"/>
                  </a:lnTo>
                  <a:lnTo>
                    <a:pt x="16" y="60"/>
                  </a:lnTo>
                  <a:lnTo>
                    <a:pt x="16" y="101"/>
                  </a:lnTo>
                  <a:lnTo>
                    <a:pt x="16" y="105"/>
                  </a:lnTo>
                  <a:lnTo>
                    <a:pt x="16" y="128"/>
                  </a:lnTo>
                  <a:lnTo>
                    <a:pt x="17" y="124"/>
                  </a:lnTo>
                  <a:lnTo>
                    <a:pt x="17" y="128"/>
                  </a:lnTo>
                  <a:lnTo>
                    <a:pt x="17" y="56"/>
                  </a:lnTo>
                  <a:lnTo>
                    <a:pt x="17" y="59"/>
                  </a:lnTo>
                  <a:lnTo>
                    <a:pt x="17" y="62"/>
                  </a:lnTo>
                  <a:lnTo>
                    <a:pt x="17" y="79"/>
                  </a:lnTo>
                  <a:lnTo>
                    <a:pt x="17" y="65"/>
                  </a:lnTo>
                  <a:lnTo>
                    <a:pt x="17" y="67"/>
                  </a:lnTo>
                  <a:lnTo>
                    <a:pt x="17" y="42"/>
                  </a:lnTo>
                  <a:lnTo>
                    <a:pt x="19" y="42"/>
                  </a:lnTo>
                  <a:lnTo>
                    <a:pt x="19" y="52"/>
                  </a:lnTo>
                  <a:lnTo>
                    <a:pt x="19" y="34"/>
                  </a:lnTo>
                  <a:lnTo>
                    <a:pt x="19" y="50"/>
                  </a:lnTo>
                  <a:lnTo>
                    <a:pt x="19" y="59"/>
                  </a:lnTo>
                  <a:lnTo>
                    <a:pt x="19" y="55"/>
                  </a:lnTo>
                  <a:lnTo>
                    <a:pt x="19" y="101"/>
                  </a:lnTo>
                  <a:lnTo>
                    <a:pt x="19" y="99"/>
                  </a:lnTo>
                  <a:lnTo>
                    <a:pt x="19" y="101"/>
                  </a:lnTo>
                  <a:lnTo>
                    <a:pt x="19" y="77"/>
                  </a:lnTo>
                  <a:lnTo>
                    <a:pt x="19" y="88"/>
                  </a:lnTo>
                  <a:lnTo>
                    <a:pt x="19" y="85"/>
                  </a:lnTo>
                  <a:lnTo>
                    <a:pt x="19" y="56"/>
                  </a:lnTo>
                  <a:lnTo>
                    <a:pt x="19" y="67"/>
                  </a:lnTo>
                  <a:lnTo>
                    <a:pt x="20" y="71"/>
                  </a:lnTo>
                  <a:lnTo>
                    <a:pt x="20" y="77"/>
                  </a:lnTo>
                  <a:lnTo>
                    <a:pt x="20" y="55"/>
                  </a:lnTo>
                  <a:lnTo>
                    <a:pt x="20" y="56"/>
                  </a:lnTo>
                  <a:lnTo>
                    <a:pt x="20" y="76"/>
                  </a:lnTo>
                  <a:lnTo>
                    <a:pt x="20" y="62"/>
                  </a:lnTo>
                  <a:lnTo>
                    <a:pt x="20" y="58"/>
                  </a:lnTo>
                  <a:lnTo>
                    <a:pt x="20" y="59"/>
                  </a:lnTo>
                  <a:lnTo>
                    <a:pt x="20" y="20"/>
                  </a:lnTo>
                  <a:lnTo>
                    <a:pt x="20" y="21"/>
                  </a:lnTo>
                  <a:lnTo>
                    <a:pt x="20" y="22"/>
                  </a:lnTo>
                  <a:lnTo>
                    <a:pt x="20" y="0"/>
                  </a:lnTo>
                  <a:lnTo>
                    <a:pt x="20" y="7"/>
                  </a:lnTo>
                  <a:lnTo>
                    <a:pt x="21" y="8"/>
                  </a:lnTo>
                  <a:lnTo>
                    <a:pt x="21" y="51"/>
                  </a:lnTo>
                  <a:lnTo>
                    <a:pt x="21" y="43"/>
                  </a:lnTo>
                  <a:lnTo>
                    <a:pt x="21" y="46"/>
                  </a:lnTo>
                  <a:lnTo>
                    <a:pt x="21" y="26"/>
                  </a:lnTo>
                  <a:lnTo>
                    <a:pt x="21" y="62"/>
                  </a:lnTo>
                  <a:lnTo>
                    <a:pt x="21" y="56"/>
                  </a:lnTo>
                  <a:lnTo>
                    <a:pt x="21" y="77"/>
                  </a:lnTo>
                  <a:lnTo>
                    <a:pt x="21" y="55"/>
                  </a:lnTo>
                  <a:lnTo>
                    <a:pt x="21" y="71"/>
                  </a:lnTo>
                  <a:lnTo>
                    <a:pt x="21" y="68"/>
                  </a:lnTo>
                  <a:lnTo>
                    <a:pt x="21" y="76"/>
                  </a:lnTo>
                  <a:lnTo>
                    <a:pt x="21" y="65"/>
                  </a:lnTo>
                  <a:lnTo>
                    <a:pt x="21" y="75"/>
                  </a:lnTo>
                  <a:lnTo>
                    <a:pt x="22" y="62"/>
                  </a:lnTo>
                  <a:lnTo>
                    <a:pt x="22" y="86"/>
                  </a:lnTo>
                  <a:lnTo>
                    <a:pt x="22" y="85"/>
                  </a:lnTo>
                  <a:lnTo>
                    <a:pt x="22" y="84"/>
                  </a:lnTo>
                  <a:lnTo>
                    <a:pt x="22" y="101"/>
                  </a:lnTo>
                  <a:lnTo>
                    <a:pt x="22" y="77"/>
                  </a:lnTo>
                  <a:lnTo>
                    <a:pt x="22" y="85"/>
                  </a:lnTo>
                  <a:lnTo>
                    <a:pt x="22" y="88"/>
                  </a:lnTo>
                  <a:lnTo>
                    <a:pt x="22" y="63"/>
                  </a:lnTo>
                  <a:lnTo>
                    <a:pt x="22" y="69"/>
                  </a:lnTo>
                  <a:lnTo>
                    <a:pt x="24" y="71"/>
                  </a:lnTo>
                  <a:lnTo>
                    <a:pt x="24" y="84"/>
                  </a:lnTo>
                  <a:lnTo>
                    <a:pt x="24" y="71"/>
                  </a:lnTo>
                  <a:lnTo>
                    <a:pt x="24" y="80"/>
                  </a:lnTo>
                  <a:lnTo>
                    <a:pt x="24" y="82"/>
                  </a:lnTo>
                  <a:lnTo>
                    <a:pt x="24" y="86"/>
                  </a:lnTo>
                  <a:lnTo>
                    <a:pt x="24" y="59"/>
                  </a:lnTo>
                  <a:lnTo>
                    <a:pt x="24" y="77"/>
                  </a:lnTo>
                  <a:lnTo>
                    <a:pt x="24" y="79"/>
                  </a:lnTo>
                  <a:lnTo>
                    <a:pt x="24" y="88"/>
                  </a:lnTo>
                  <a:lnTo>
                    <a:pt x="24" y="71"/>
                  </a:lnTo>
                  <a:lnTo>
                    <a:pt x="24" y="85"/>
                  </a:lnTo>
                  <a:lnTo>
                    <a:pt x="24" y="85"/>
                  </a:lnTo>
                  <a:lnTo>
                    <a:pt x="24" y="131"/>
                  </a:lnTo>
                  <a:lnTo>
                    <a:pt x="25" y="134"/>
                  </a:lnTo>
                  <a:lnTo>
                    <a:pt x="25" y="118"/>
                  </a:lnTo>
                  <a:lnTo>
                    <a:pt x="25" y="166"/>
                  </a:lnTo>
                  <a:lnTo>
                    <a:pt x="25" y="166"/>
                  </a:lnTo>
                  <a:lnTo>
                    <a:pt x="25" y="191"/>
                  </a:lnTo>
                  <a:lnTo>
                    <a:pt x="25" y="189"/>
                  </a:lnTo>
                  <a:lnTo>
                    <a:pt x="25" y="189"/>
                  </a:lnTo>
                  <a:lnTo>
                    <a:pt x="25" y="192"/>
                  </a:lnTo>
                  <a:lnTo>
                    <a:pt x="25" y="164"/>
                  </a:lnTo>
                  <a:lnTo>
                    <a:pt x="25" y="162"/>
                  </a:lnTo>
                  <a:lnTo>
                    <a:pt x="25" y="182"/>
                  </a:lnTo>
                  <a:lnTo>
                    <a:pt x="25" y="169"/>
                  </a:lnTo>
                  <a:lnTo>
                    <a:pt x="26" y="168"/>
                  </a:lnTo>
                  <a:lnTo>
                    <a:pt x="26" y="169"/>
                  </a:lnTo>
                  <a:lnTo>
                    <a:pt x="26" y="137"/>
                  </a:lnTo>
                  <a:lnTo>
                    <a:pt x="26" y="136"/>
                  </a:lnTo>
                  <a:lnTo>
                    <a:pt x="26" y="137"/>
                  </a:lnTo>
                  <a:lnTo>
                    <a:pt x="26" y="113"/>
                  </a:lnTo>
                  <a:lnTo>
                    <a:pt x="26" y="119"/>
                  </a:lnTo>
                  <a:lnTo>
                    <a:pt x="26" y="123"/>
                  </a:lnTo>
                  <a:lnTo>
                    <a:pt x="26" y="134"/>
                  </a:lnTo>
                  <a:lnTo>
                    <a:pt x="26" y="120"/>
                  </a:lnTo>
                  <a:lnTo>
                    <a:pt x="26" y="132"/>
                  </a:lnTo>
                  <a:lnTo>
                    <a:pt x="28" y="131"/>
                  </a:lnTo>
                  <a:lnTo>
                    <a:pt x="28" y="141"/>
                  </a:lnTo>
                  <a:lnTo>
                    <a:pt x="28" y="117"/>
                  </a:lnTo>
                  <a:lnTo>
                    <a:pt x="28" y="140"/>
                  </a:lnTo>
                  <a:lnTo>
                    <a:pt x="28" y="140"/>
                  </a:lnTo>
                  <a:lnTo>
                    <a:pt x="28" y="149"/>
                  </a:lnTo>
                  <a:lnTo>
                    <a:pt x="28" y="128"/>
                  </a:lnTo>
                  <a:lnTo>
                    <a:pt x="28" y="140"/>
                  </a:lnTo>
                  <a:lnTo>
                    <a:pt x="28" y="141"/>
                  </a:lnTo>
                  <a:lnTo>
                    <a:pt x="28" y="154"/>
                  </a:lnTo>
                  <a:lnTo>
                    <a:pt x="28" y="140"/>
                  </a:lnTo>
                  <a:lnTo>
                    <a:pt x="28" y="145"/>
                  </a:lnTo>
                  <a:lnTo>
                    <a:pt x="28" y="145"/>
                  </a:lnTo>
                  <a:lnTo>
                    <a:pt x="28" y="101"/>
                  </a:lnTo>
                  <a:lnTo>
                    <a:pt x="29" y="98"/>
                  </a:lnTo>
                  <a:lnTo>
                    <a:pt x="29" y="90"/>
                  </a:lnTo>
                  <a:lnTo>
                    <a:pt x="29" y="117"/>
                  </a:lnTo>
                  <a:lnTo>
                    <a:pt x="29" y="117"/>
                  </a:lnTo>
                  <a:lnTo>
                    <a:pt x="29" y="145"/>
                  </a:lnTo>
                  <a:lnTo>
                    <a:pt x="29" y="128"/>
                  </a:lnTo>
                  <a:lnTo>
                    <a:pt x="29" y="131"/>
                  </a:lnTo>
                  <a:lnTo>
                    <a:pt x="29" y="170"/>
                  </a:lnTo>
                  <a:lnTo>
                    <a:pt x="29" y="174"/>
                  </a:lnTo>
                  <a:lnTo>
                    <a:pt x="29" y="189"/>
                  </a:lnTo>
                  <a:lnTo>
                    <a:pt x="29" y="157"/>
                  </a:lnTo>
                  <a:lnTo>
                    <a:pt x="29" y="187"/>
                  </a:lnTo>
                  <a:lnTo>
                    <a:pt x="30" y="186"/>
                  </a:lnTo>
                  <a:lnTo>
                    <a:pt x="30" y="195"/>
                  </a:lnTo>
                  <a:lnTo>
                    <a:pt x="30" y="179"/>
                  </a:lnTo>
                  <a:lnTo>
                    <a:pt x="30" y="185"/>
                  </a:lnTo>
                  <a:lnTo>
                    <a:pt x="30" y="183"/>
                  </a:lnTo>
                  <a:lnTo>
                    <a:pt x="30" y="196"/>
                  </a:lnTo>
                  <a:lnTo>
                    <a:pt x="30" y="182"/>
                  </a:lnTo>
                  <a:lnTo>
                    <a:pt x="30" y="192"/>
                  </a:lnTo>
                  <a:lnTo>
                    <a:pt x="30" y="191"/>
                  </a:lnTo>
                  <a:lnTo>
                    <a:pt x="30" y="165"/>
                  </a:lnTo>
                  <a:lnTo>
                    <a:pt x="30" y="168"/>
                  </a:lnTo>
                  <a:lnTo>
                    <a:pt x="32" y="170"/>
                  </a:lnTo>
                  <a:lnTo>
                    <a:pt x="32" y="172"/>
                  </a:lnTo>
                  <a:lnTo>
                    <a:pt x="32" y="145"/>
                  </a:lnTo>
                  <a:lnTo>
                    <a:pt x="32" y="147"/>
                  </a:lnTo>
                  <a:lnTo>
                    <a:pt x="32" y="149"/>
                  </a:lnTo>
                  <a:lnTo>
                    <a:pt x="32" y="170"/>
                  </a:lnTo>
                  <a:lnTo>
                    <a:pt x="32" y="162"/>
                  </a:lnTo>
                  <a:lnTo>
                    <a:pt x="32" y="151"/>
                  </a:lnTo>
                  <a:lnTo>
                    <a:pt x="32" y="118"/>
                  </a:lnTo>
                  <a:lnTo>
                    <a:pt x="32" y="119"/>
                  </a:lnTo>
                  <a:lnTo>
                    <a:pt x="32" y="114"/>
                  </a:lnTo>
                  <a:lnTo>
                    <a:pt x="32" y="117"/>
                  </a:lnTo>
                  <a:lnTo>
                    <a:pt x="32" y="80"/>
                  </a:lnTo>
                  <a:lnTo>
                    <a:pt x="32" y="99"/>
                  </a:lnTo>
                  <a:lnTo>
                    <a:pt x="33" y="101"/>
                  </a:lnTo>
                  <a:lnTo>
                    <a:pt x="33" y="115"/>
                  </a:lnTo>
                  <a:lnTo>
                    <a:pt x="33" y="93"/>
                  </a:lnTo>
                  <a:lnTo>
                    <a:pt x="33" y="97"/>
                  </a:lnTo>
                  <a:lnTo>
                    <a:pt x="33" y="94"/>
                  </a:lnTo>
                  <a:lnTo>
                    <a:pt x="33" y="88"/>
                  </a:lnTo>
                  <a:lnTo>
                    <a:pt x="33" y="101"/>
                  </a:lnTo>
                  <a:lnTo>
                    <a:pt x="33" y="97"/>
                  </a:lnTo>
                  <a:lnTo>
                    <a:pt x="33" y="10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93" name="Freeform 66"/>
            <p:cNvSpPr>
              <a:spLocks/>
            </p:cNvSpPr>
            <p:nvPr/>
          </p:nvSpPr>
          <p:spPr bwMode="auto">
            <a:xfrm>
              <a:off x="4468813" y="3762376"/>
              <a:ext cx="53975" cy="817563"/>
            </a:xfrm>
            <a:custGeom>
              <a:avLst/>
              <a:gdLst>
                <a:gd name="T0" fmla="*/ 1 w 34"/>
                <a:gd name="T1" fmla="*/ 168 h 515"/>
                <a:gd name="T2" fmla="*/ 1 w 34"/>
                <a:gd name="T3" fmla="*/ 99 h 515"/>
                <a:gd name="T4" fmla="*/ 3 w 34"/>
                <a:gd name="T5" fmla="*/ 112 h 515"/>
                <a:gd name="T6" fmla="*/ 3 w 34"/>
                <a:gd name="T7" fmla="*/ 173 h 515"/>
                <a:gd name="T8" fmla="*/ 4 w 34"/>
                <a:gd name="T9" fmla="*/ 142 h 515"/>
                <a:gd name="T10" fmla="*/ 4 w 34"/>
                <a:gd name="T11" fmla="*/ 141 h 515"/>
                <a:gd name="T12" fmla="*/ 4 w 34"/>
                <a:gd name="T13" fmla="*/ 151 h 515"/>
                <a:gd name="T14" fmla="*/ 5 w 34"/>
                <a:gd name="T15" fmla="*/ 122 h 515"/>
                <a:gd name="T16" fmla="*/ 5 w 34"/>
                <a:gd name="T17" fmla="*/ 82 h 515"/>
                <a:gd name="T18" fmla="*/ 5 w 34"/>
                <a:gd name="T19" fmla="*/ 74 h 515"/>
                <a:gd name="T20" fmla="*/ 7 w 34"/>
                <a:gd name="T21" fmla="*/ 91 h 515"/>
                <a:gd name="T22" fmla="*/ 7 w 34"/>
                <a:gd name="T23" fmla="*/ 105 h 515"/>
                <a:gd name="T24" fmla="*/ 8 w 34"/>
                <a:gd name="T25" fmla="*/ 82 h 515"/>
                <a:gd name="T26" fmla="*/ 8 w 34"/>
                <a:gd name="T27" fmla="*/ 57 h 515"/>
                <a:gd name="T28" fmla="*/ 9 w 34"/>
                <a:gd name="T29" fmla="*/ 72 h 515"/>
                <a:gd name="T30" fmla="*/ 9 w 34"/>
                <a:gd name="T31" fmla="*/ 65 h 515"/>
                <a:gd name="T32" fmla="*/ 9 w 34"/>
                <a:gd name="T33" fmla="*/ 36 h 515"/>
                <a:gd name="T34" fmla="*/ 11 w 34"/>
                <a:gd name="T35" fmla="*/ 0 h 515"/>
                <a:gd name="T36" fmla="*/ 11 w 34"/>
                <a:gd name="T37" fmla="*/ 27 h 515"/>
                <a:gd name="T38" fmla="*/ 12 w 34"/>
                <a:gd name="T39" fmla="*/ 12 h 515"/>
                <a:gd name="T40" fmla="*/ 12 w 34"/>
                <a:gd name="T41" fmla="*/ 83 h 515"/>
                <a:gd name="T42" fmla="*/ 13 w 34"/>
                <a:gd name="T43" fmla="*/ 90 h 515"/>
                <a:gd name="T44" fmla="*/ 13 w 34"/>
                <a:gd name="T45" fmla="*/ 40 h 515"/>
                <a:gd name="T46" fmla="*/ 13 w 34"/>
                <a:gd name="T47" fmla="*/ 32 h 515"/>
                <a:gd name="T48" fmla="*/ 15 w 34"/>
                <a:gd name="T49" fmla="*/ 28 h 515"/>
                <a:gd name="T50" fmla="*/ 16 w 34"/>
                <a:gd name="T51" fmla="*/ 25 h 515"/>
                <a:gd name="T52" fmla="*/ 16 w 34"/>
                <a:gd name="T53" fmla="*/ 118 h 515"/>
                <a:gd name="T54" fmla="*/ 16 w 34"/>
                <a:gd name="T55" fmla="*/ 141 h 515"/>
                <a:gd name="T56" fmla="*/ 17 w 34"/>
                <a:gd name="T57" fmla="*/ 124 h 515"/>
                <a:gd name="T58" fmla="*/ 17 w 34"/>
                <a:gd name="T59" fmla="*/ 96 h 515"/>
                <a:gd name="T60" fmla="*/ 18 w 34"/>
                <a:gd name="T61" fmla="*/ 112 h 515"/>
                <a:gd name="T62" fmla="*/ 18 w 34"/>
                <a:gd name="T63" fmla="*/ 237 h 515"/>
                <a:gd name="T64" fmla="*/ 20 w 34"/>
                <a:gd name="T65" fmla="*/ 237 h 515"/>
                <a:gd name="T66" fmla="*/ 20 w 34"/>
                <a:gd name="T67" fmla="*/ 217 h 515"/>
                <a:gd name="T68" fmla="*/ 21 w 34"/>
                <a:gd name="T69" fmla="*/ 185 h 515"/>
                <a:gd name="T70" fmla="*/ 21 w 34"/>
                <a:gd name="T71" fmla="*/ 194 h 515"/>
                <a:gd name="T72" fmla="*/ 21 w 34"/>
                <a:gd name="T73" fmla="*/ 220 h 515"/>
                <a:gd name="T74" fmla="*/ 22 w 34"/>
                <a:gd name="T75" fmla="*/ 227 h 515"/>
                <a:gd name="T76" fmla="*/ 22 w 34"/>
                <a:gd name="T77" fmla="*/ 234 h 515"/>
                <a:gd name="T78" fmla="*/ 24 w 34"/>
                <a:gd name="T79" fmla="*/ 249 h 515"/>
                <a:gd name="T80" fmla="*/ 24 w 34"/>
                <a:gd name="T81" fmla="*/ 274 h 515"/>
                <a:gd name="T82" fmla="*/ 24 w 34"/>
                <a:gd name="T83" fmla="*/ 310 h 515"/>
                <a:gd name="T84" fmla="*/ 25 w 34"/>
                <a:gd name="T85" fmla="*/ 310 h 515"/>
                <a:gd name="T86" fmla="*/ 25 w 34"/>
                <a:gd name="T87" fmla="*/ 260 h 515"/>
                <a:gd name="T88" fmla="*/ 26 w 34"/>
                <a:gd name="T89" fmla="*/ 332 h 515"/>
                <a:gd name="T90" fmla="*/ 26 w 34"/>
                <a:gd name="T91" fmla="*/ 406 h 515"/>
                <a:gd name="T92" fmla="*/ 28 w 34"/>
                <a:gd name="T93" fmla="*/ 385 h 515"/>
                <a:gd name="T94" fmla="*/ 28 w 34"/>
                <a:gd name="T95" fmla="*/ 392 h 515"/>
                <a:gd name="T96" fmla="*/ 29 w 34"/>
                <a:gd name="T97" fmla="*/ 344 h 515"/>
                <a:gd name="T98" fmla="*/ 29 w 34"/>
                <a:gd name="T99" fmla="*/ 312 h 515"/>
                <a:gd name="T100" fmla="*/ 29 w 34"/>
                <a:gd name="T101" fmla="*/ 363 h 515"/>
                <a:gd name="T102" fmla="*/ 30 w 34"/>
                <a:gd name="T103" fmla="*/ 372 h 515"/>
                <a:gd name="T104" fmla="*/ 30 w 34"/>
                <a:gd name="T105" fmla="*/ 389 h 515"/>
                <a:gd name="T106" fmla="*/ 30 w 34"/>
                <a:gd name="T107" fmla="*/ 378 h 515"/>
                <a:gd name="T108" fmla="*/ 32 w 34"/>
                <a:gd name="T109" fmla="*/ 397 h 515"/>
                <a:gd name="T110" fmla="*/ 32 w 34"/>
                <a:gd name="T111" fmla="*/ 476 h 515"/>
                <a:gd name="T112" fmla="*/ 33 w 34"/>
                <a:gd name="T113" fmla="*/ 498 h 515"/>
                <a:gd name="T114" fmla="*/ 33 w 34"/>
                <a:gd name="T115" fmla="*/ 499 h 515"/>
                <a:gd name="T116" fmla="*/ 33 w 34"/>
                <a:gd name="T117" fmla="*/ 471 h 515"/>
                <a:gd name="T118" fmla="*/ 34 w 34"/>
                <a:gd name="T119" fmla="*/ 461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515">
                  <a:moveTo>
                    <a:pt x="0" y="209"/>
                  </a:moveTo>
                  <a:lnTo>
                    <a:pt x="1" y="205"/>
                  </a:lnTo>
                  <a:lnTo>
                    <a:pt x="1" y="210"/>
                  </a:lnTo>
                  <a:lnTo>
                    <a:pt x="1" y="172"/>
                  </a:lnTo>
                  <a:lnTo>
                    <a:pt x="1" y="168"/>
                  </a:lnTo>
                  <a:lnTo>
                    <a:pt x="1" y="127"/>
                  </a:lnTo>
                  <a:lnTo>
                    <a:pt x="1" y="134"/>
                  </a:lnTo>
                  <a:lnTo>
                    <a:pt x="1" y="134"/>
                  </a:lnTo>
                  <a:lnTo>
                    <a:pt x="1" y="96"/>
                  </a:lnTo>
                  <a:lnTo>
                    <a:pt x="1" y="99"/>
                  </a:lnTo>
                  <a:lnTo>
                    <a:pt x="1" y="79"/>
                  </a:lnTo>
                  <a:lnTo>
                    <a:pt x="1" y="109"/>
                  </a:lnTo>
                  <a:lnTo>
                    <a:pt x="3" y="113"/>
                  </a:lnTo>
                  <a:lnTo>
                    <a:pt x="3" y="137"/>
                  </a:lnTo>
                  <a:lnTo>
                    <a:pt x="3" y="112"/>
                  </a:lnTo>
                  <a:lnTo>
                    <a:pt x="3" y="137"/>
                  </a:lnTo>
                  <a:lnTo>
                    <a:pt x="3" y="141"/>
                  </a:lnTo>
                  <a:lnTo>
                    <a:pt x="3" y="180"/>
                  </a:lnTo>
                  <a:lnTo>
                    <a:pt x="3" y="168"/>
                  </a:lnTo>
                  <a:lnTo>
                    <a:pt x="3" y="173"/>
                  </a:lnTo>
                  <a:lnTo>
                    <a:pt x="3" y="185"/>
                  </a:lnTo>
                  <a:lnTo>
                    <a:pt x="3" y="169"/>
                  </a:lnTo>
                  <a:lnTo>
                    <a:pt x="3" y="171"/>
                  </a:lnTo>
                  <a:lnTo>
                    <a:pt x="4" y="169"/>
                  </a:lnTo>
                  <a:lnTo>
                    <a:pt x="4" y="142"/>
                  </a:lnTo>
                  <a:lnTo>
                    <a:pt x="4" y="145"/>
                  </a:lnTo>
                  <a:lnTo>
                    <a:pt x="4" y="145"/>
                  </a:lnTo>
                  <a:lnTo>
                    <a:pt x="4" y="152"/>
                  </a:lnTo>
                  <a:lnTo>
                    <a:pt x="4" y="133"/>
                  </a:lnTo>
                  <a:lnTo>
                    <a:pt x="4" y="141"/>
                  </a:lnTo>
                  <a:lnTo>
                    <a:pt x="4" y="141"/>
                  </a:lnTo>
                  <a:lnTo>
                    <a:pt x="4" y="156"/>
                  </a:lnTo>
                  <a:lnTo>
                    <a:pt x="4" y="145"/>
                  </a:lnTo>
                  <a:lnTo>
                    <a:pt x="4" y="147"/>
                  </a:lnTo>
                  <a:lnTo>
                    <a:pt x="4" y="151"/>
                  </a:lnTo>
                  <a:lnTo>
                    <a:pt x="4" y="127"/>
                  </a:lnTo>
                  <a:lnTo>
                    <a:pt x="4" y="133"/>
                  </a:lnTo>
                  <a:lnTo>
                    <a:pt x="5" y="137"/>
                  </a:lnTo>
                  <a:lnTo>
                    <a:pt x="5" y="148"/>
                  </a:lnTo>
                  <a:lnTo>
                    <a:pt x="5" y="122"/>
                  </a:lnTo>
                  <a:lnTo>
                    <a:pt x="5" y="137"/>
                  </a:lnTo>
                  <a:lnTo>
                    <a:pt x="5" y="134"/>
                  </a:lnTo>
                  <a:lnTo>
                    <a:pt x="5" y="137"/>
                  </a:lnTo>
                  <a:lnTo>
                    <a:pt x="5" y="88"/>
                  </a:lnTo>
                  <a:lnTo>
                    <a:pt x="5" y="82"/>
                  </a:lnTo>
                  <a:lnTo>
                    <a:pt x="5" y="91"/>
                  </a:lnTo>
                  <a:lnTo>
                    <a:pt x="5" y="74"/>
                  </a:lnTo>
                  <a:lnTo>
                    <a:pt x="5" y="84"/>
                  </a:lnTo>
                  <a:lnTo>
                    <a:pt x="5" y="84"/>
                  </a:lnTo>
                  <a:lnTo>
                    <a:pt x="5" y="74"/>
                  </a:lnTo>
                  <a:lnTo>
                    <a:pt x="5" y="108"/>
                  </a:lnTo>
                  <a:lnTo>
                    <a:pt x="7" y="113"/>
                  </a:lnTo>
                  <a:lnTo>
                    <a:pt x="7" y="113"/>
                  </a:lnTo>
                  <a:lnTo>
                    <a:pt x="7" y="87"/>
                  </a:lnTo>
                  <a:lnTo>
                    <a:pt x="7" y="91"/>
                  </a:lnTo>
                  <a:lnTo>
                    <a:pt x="7" y="91"/>
                  </a:lnTo>
                  <a:lnTo>
                    <a:pt x="7" y="105"/>
                  </a:lnTo>
                  <a:lnTo>
                    <a:pt x="7" y="87"/>
                  </a:lnTo>
                  <a:lnTo>
                    <a:pt x="7" y="103"/>
                  </a:lnTo>
                  <a:lnTo>
                    <a:pt x="7" y="105"/>
                  </a:lnTo>
                  <a:lnTo>
                    <a:pt x="7" y="108"/>
                  </a:lnTo>
                  <a:lnTo>
                    <a:pt x="7" y="87"/>
                  </a:lnTo>
                  <a:lnTo>
                    <a:pt x="7" y="105"/>
                  </a:lnTo>
                  <a:lnTo>
                    <a:pt x="8" y="104"/>
                  </a:lnTo>
                  <a:lnTo>
                    <a:pt x="8" y="82"/>
                  </a:lnTo>
                  <a:lnTo>
                    <a:pt x="8" y="93"/>
                  </a:lnTo>
                  <a:lnTo>
                    <a:pt x="8" y="93"/>
                  </a:lnTo>
                  <a:lnTo>
                    <a:pt x="8" y="80"/>
                  </a:lnTo>
                  <a:lnTo>
                    <a:pt x="8" y="79"/>
                  </a:lnTo>
                  <a:lnTo>
                    <a:pt x="8" y="57"/>
                  </a:lnTo>
                  <a:lnTo>
                    <a:pt x="8" y="57"/>
                  </a:lnTo>
                  <a:lnTo>
                    <a:pt x="8" y="45"/>
                  </a:lnTo>
                  <a:lnTo>
                    <a:pt x="8" y="54"/>
                  </a:lnTo>
                  <a:lnTo>
                    <a:pt x="9" y="57"/>
                  </a:lnTo>
                  <a:lnTo>
                    <a:pt x="9" y="72"/>
                  </a:lnTo>
                  <a:lnTo>
                    <a:pt x="9" y="61"/>
                  </a:lnTo>
                  <a:lnTo>
                    <a:pt x="9" y="53"/>
                  </a:lnTo>
                  <a:lnTo>
                    <a:pt x="9" y="63"/>
                  </a:lnTo>
                  <a:lnTo>
                    <a:pt x="9" y="59"/>
                  </a:lnTo>
                  <a:lnTo>
                    <a:pt x="9" y="65"/>
                  </a:lnTo>
                  <a:lnTo>
                    <a:pt x="9" y="41"/>
                  </a:lnTo>
                  <a:lnTo>
                    <a:pt x="9" y="46"/>
                  </a:lnTo>
                  <a:lnTo>
                    <a:pt x="9" y="50"/>
                  </a:lnTo>
                  <a:lnTo>
                    <a:pt x="9" y="27"/>
                  </a:lnTo>
                  <a:lnTo>
                    <a:pt x="9" y="36"/>
                  </a:lnTo>
                  <a:lnTo>
                    <a:pt x="11" y="33"/>
                  </a:lnTo>
                  <a:lnTo>
                    <a:pt x="11" y="7"/>
                  </a:lnTo>
                  <a:lnTo>
                    <a:pt x="11" y="7"/>
                  </a:lnTo>
                  <a:lnTo>
                    <a:pt x="11" y="17"/>
                  </a:lnTo>
                  <a:lnTo>
                    <a:pt x="11" y="0"/>
                  </a:lnTo>
                  <a:lnTo>
                    <a:pt x="11" y="12"/>
                  </a:lnTo>
                  <a:lnTo>
                    <a:pt x="11" y="15"/>
                  </a:lnTo>
                  <a:lnTo>
                    <a:pt x="11" y="28"/>
                  </a:lnTo>
                  <a:lnTo>
                    <a:pt x="11" y="12"/>
                  </a:lnTo>
                  <a:lnTo>
                    <a:pt x="11" y="27"/>
                  </a:lnTo>
                  <a:lnTo>
                    <a:pt x="12" y="24"/>
                  </a:lnTo>
                  <a:lnTo>
                    <a:pt x="12" y="41"/>
                  </a:lnTo>
                  <a:lnTo>
                    <a:pt x="12" y="41"/>
                  </a:lnTo>
                  <a:lnTo>
                    <a:pt x="12" y="40"/>
                  </a:lnTo>
                  <a:lnTo>
                    <a:pt x="12" y="12"/>
                  </a:lnTo>
                  <a:lnTo>
                    <a:pt x="12" y="15"/>
                  </a:lnTo>
                  <a:lnTo>
                    <a:pt x="12" y="16"/>
                  </a:lnTo>
                  <a:lnTo>
                    <a:pt x="12" y="50"/>
                  </a:lnTo>
                  <a:lnTo>
                    <a:pt x="12" y="53"/>
                  </a:lnTo>
                  <a:lnTo>
                    <a:pt x="12" y="83"/>
                  </a:lnTo>
                  <a:lnTo>
                    <a:pt x="12" y="72"/>
                  </a:lnTo>
                  <a:lnTo>
                    <a:pt x="13" y="70"/>
                  </a:lnTo>
                  <a:lnTo>
                    <a:pt x="13" y="93"/>
                  </a:lnTo>
                  <a:lnTo>
                    <a:pt x="13" y="90"/>
                  </a:lnTo>
                  <a:lnTo>
                    <a:pt x="13" y="90"/>
                  </a:lnTo>
                  <a:lnTo>
                    <a:pt x="13" y="50"/>
                  </a:lnTo>
                  <a:lnTo>
                    <a:pt x="13" y="52"/>
                  </a:lnTo>
                  <a:lnTo>
                    <a:pt x="13" y="53"/>
                  </a:lnTo>
                  <a:lnTo>
                    <a:pt x="13" y="55"/>
                  </a:lnTo>
                  <a:lnTo>
                    <a:pt x="13" y="40"/>
                  </a:lnTo>
                  <a:lnTo>
                    <a:pt x="13" y="41"/>
                  </a:lnTo>
                  <a:lnTo>
                    <a:pt x="13" y="41"/>
                  </a:lnTo>
                  <a:lnTo>
                    <a:pt x="13" y="53"/>
                  </a:lnTo>
                  <a:lnTo>
                    <a:pt x="13" y="29"/>
                  </a:lnTo>
                  <a:lnTo>
                    <a:pt x="13" y="32"/>
                  </a:lnTo>
                  <a:lnTo>
                    <a:pt x="15" y="35"/>
                  </a:lnTo>
                  <a:lnTo>
                    <a:pt x="15" y="15"/>
                  </a:lnTo>
                  <a:lnTo>
                    <a:pt x="15" y="24"/>
                  </a:lnTo>
                  <a:lnTo>
                    <a:pt x="15" y="20"/>
                  </a:lnTo>
                  <a:lnTo>
                    <a:pt x="15" y="28"/>
                  </a:lnTo>
                  <a:lnTo>
                    <a:pt x="15" y="8"/>
                  </a:lnTo>
                  <a:lnTo>
                    <a:pt x="15" y="15"/>
                  </a:lnTo>
                  <a:lnTo>
                    <a:pt x="15" y="16"/>
                  </a:lnTo>
                  <a:lnTo>
                    <a:pt x="15" y="31"/>
                  </a:lnTo>
                  <a:lnTo>
                    <a:pt x="16" y="25"/>
                  </a:lnTo>
                  <a:lnTo>
                    <a:pt x="16" y="21"/>
                  </a:lnTo>
                  <a:lnTo>
                    <a:pt x="16" y="79"/>
                  </a:lnTo>
                  <a:lnTo>
                    <a:pt x="16" y="83"/>
                  </a:lnTo>
                  <a:lnTo>
                    <a:pt x="16" y="120"/>
                  </a:lnTo>
                  <a:lnTo>
                    <a:pt x="16" y="118"/>
                  </a:lnTo>
                  <a:lnTo>
                    <a:pt x="16" y="125"/>
                  </a:lnTo>
                  <a:lnTo>
                    <a:pt x="16" y="142"/>
                  </a:lnTo>
                  <a:lnTo>
                    <a:pt x="16" y="120"/>
                  </a:lnTo>
                  <a:lnTo>
                    <a:pt x="16" y="135"/>
                  </a:lnTo>
                  <a:lnTo>
                    <a:pt x="16" y="141"/>
                  </a:lnTo>
                  <a:lnTo>
                    <a:pt x="16" y="162"/>
                  </a:lnTo>
                  <a:lnTo>
                    <a:pt x="16" y="154"/>
                  </a:lnTo>
                  <a:lnTo>
                    <a:pt x="17" y="156"/>
                  </a:lnTo>
                  <a:lnTo>
                    <a:pt x="17" y="127"/>
                  </a:lnTo>
                  <a:lnTo>
                    <a:pt x="17" y="124"/>
                  </a:lnTo>
                  <a:lnTo>
                    <a:pt x="17" y="91"/>
                  </a:lnTo>
                  <a:lnTo>
                    <a:pt x="17" y="101"/>
                  </a:lnTo>
                  <a:lnTo>
                    <a:pt x="17" y="104"/>
                  </a:lnTo>
                  <a:lnTo>
                    <a:pt x="17" y="108"/>
                  </a:lnTo>
                  <a:lnTo>
                    <a:pt x="17" y="96"/>
                  </a:lnTo>
                  <a:lnTo>
                    <a:pt x="17" y="96"/>
                  </a:lnTo>
                  <a:lnTo>
                    <a:pt x="17" y="113"/>
                  </a:lnTo>
                  <a:lnTo>
                    <a:pt x="17" y="80"/>
                  </a:lnTo>
                  <a:lnTo>
                    <a:pt x="17" y="109"/>
                  </a:lnTo>
                  <a:lnTo>
                    <a:pt x="18" y="112"/>
                  </a:lnTo>
                  <a:lnTo>
                    <a:pt x="18" y="189"/>
                  </a:lnTo>
                  <a:lnTo>
                    <a:pt x="18" y="189"/>
                  </a:lnTo>
                  <a:lnTo>
                    <a:pt x="18" y="237"/>
                  </a:lnTo>
                  <a:lnTo>
                    <a:pt x="18" y="230"/>
                  </a:lnTo>
                  <a:lnTo>
                    <a:pt x="18" y="237"/>
                  </a:lnTo>
                  <a:lnTo>
                    <a:pt x="18" y="255"/>
                  </a:lnTo>
                  <a:lnTo>
                    <a:pt x="20" y="252"/>
                  </a:lnTo>
                  <a:lnTo>
                    <a:pt x="20" y="257"/>
                  </a:lnTo>
                  <a:lnTo>
                    <a:pt x="20" y="231"/>
                  </a:lnTo>
                  <a:lnTo>
                    <a:pt x="20" y="237"/>
                  </a:lnTo>
                  <a:lnTo>
                    <a:pt x="20" y="240"/>
                  </a:lnTo>
                  <a:lnTo>
                    <a:pt x="20" y="196"/>
                  </a:lnTo>
                  <a:lnTo>
                    <a:pt x="20" y="202"/>
                  </a:lnTo>
                  <a:lnTo>
                    <a:pt x="20" y="198"/>
                  </a:lnTo>
                  <a:lnTo>
                    <a:pt x="20" y="217"/>
                  </a:lnTo>
                  <a:lnTo>
                    <a:pt x="20" y="205"/>
                  </a:lnTo>
                  <a:lnTo>
                    <a:pt x="20" y="211"/>
                  </a:lnTo>
                  <a:lnTo>
                    <a:pt x="20" y="177"/>
                  </a:lnTo>
                  <a:lnTo>
                    <a:pt x="20" y="192"/>
                  </a:lnTo>
                  <a:lnTo>
                    <a:pt x="21" y="185"/>
                  </a:lnTo>
                  <a:lnTo>
                    <a:pt x="21" y="167"/>
                  </a:lnTo>
                  <a:lnTo>
                    <a:pt x="21" y="180"/>
                  </a:lnTo>
                  <a:lnTo>
                    <a:pt x="21" y="180"/>
                  </a:lnTo>
                  <a:lnTo>
                    <a:pt x="21" y="198"/>
                  </a:lnTo>
                  <a:lnTo>
                    <a:pt x="21" y="194"/>
                  </a:lnTo>
                  <a:lnTo>
                    <a:pt x="21" y="201"/>
                  </a:lnTo>
                  <a:lnTo>
                    <a:pt x="21" y="173"/>
                  </a:lnTo>
                  <a:lnTo>
                    <a:pt x="21" y="188"/>
                  </a:lnTo>
                  <a:lnTo>
                    <a:pt x="21" y="184"/>
                  </a:lnTo>
                  <a:lnTo>
                    <a:pt x="21" y="220"/>
                  </a:lnTo>
                  <a:lnTo>
                    <a:pt x="22" y="220"/>
                  </a:lnTo>
                  <a:lnTo>
                    <a:pt x="22" y="232"/>
                  </a:lnTo>
                  <a:lnTo>
                    <a:pt x="22" y="218"/>
                  </a:lnTo>
                  <a:lnTo>
                    <a:pt x="22" y="228"/>
                  </a:lnTo>
                  <a:lnTo>
                    <a:pt x="22" y="227"/>
                  </a:lnTo>
                  <a:lnTo>
                    <a:pt x="22" y="244"/>
                  </a:lnTo>
                  <a:lnTo>
                    <a:pt x="22" y="243"/>
                  </a:lnTo>
                  <a:lnTo>
                    <a:pt x="22" y="245"/>
                  </a:lnTo>
                  <a:lnTo>
                    <a:pt x="22" y="257"/>
                  </a:lnTo>
                  <a:lnTo>
                    <a:pt x="22" y="234"/>
                  </a:lnTo>
                  <a:lnTo>
                    <a:pt x="22" y="255"/>
                  </a:lnTo>
                  <a:lnTo>
                    <a:pt x="24" y="257"/>
                  </a:lnTo>
                  <a:lnTo>
                    <a:pt x="24" y="230"/>
                  </a:lnTo>
                  <a:lnTo>
                    <a:pt x="24" y="245"/>
                  </a:lnTo>
                  <a:lnTo>
                    <a:pt x="24" y="249"/>
                  </a:lnTo>
                  <a:lnTo>
                    <a:pt x="24" y="281"/>
                  </a:lnTo>
                  <a:lnTo>
                    <a:pt x="24" y="247"/>
                  </a:lnTo>
                  <a:lnTo>
                    <a:pt x="24" y="281"/>
                  </a:lnTo>
                  <a:lnTo>
                    <a:pt x="24" y="282"/>
                  </a:lnTo>
                  <a:lnTo>
                    <a:pt x="24" y="274"/>
                  </a:lnTo>
                  <a:lnTo>
                    <a:pt x="24" y="303"/>
                  </a:lnTo>
                  <a:lnTo>
                    <a:pt x="24" y="299"/>
                  </a:lnTo>
                  <a:lnTo>
                    <a:pt x="24" y="313"/>
                  </a:lnTo>
                  <a:lnTo>
                    <a:pt x="24" y="295"/>
                  </a:lnTo>
                  <a:lnTo>
                    <a:pt x="24" y="310"/>
                  </a:lnTo>
                  <a:lnTo>
                    <a:pt x="25" y="311"/>
                  </a:lnTo>
                  <a:lnTo>
                    <a:pt x="25" y="327"/>
                  </a:lnTo>
                  <a:lnTo>
                    <a:pt x="25" y="308"/>
                  </a:lnTo>
                  <a:lnTo>
                    <a:pt x="25" y="313"/>
                  </a:lnTo>
                  <a:lnTo>
                    <a:pt x="25" y="310"/>
                  </a:lnTo>
                  <a:lnTo>
                    <a:pt x="25" y="317"/>
                  </a:lnTo>
                  <a:lnTo>
                    <a:pt x="25" y="295"/>
                  </a:lnTo>
                  <a:lnTo>
                    <a:pt x="25" y="294"/>
                  </a:lnTo>
                  <a:lnTo>
                    <a:pt x="25" y="249"/>
                  </a:lnTo>
                  <a:lnTo>
                    <a:pt x="25" y="260"/>
                  </a:lnTo>
                  <a:lnTo>
                    <a:pt x="25" y="260"/>
                  </a:lnTo>
                  <a:lnTo>
                    <a:pt x="25" y="274"/>
                  </a:lnTo>
                  <a:lnTo>
                    <a:pt x="25" y="269"/>
                  </a:lnTo>
                  <a:lnTo>
                    <a:pt x="26" y="268"/>
                  </a:lnTo>
                  <a:lnTo>
                    <a:pt x="26" y="332"/>
                  </a:lnTo>
                  <a:lnTo>
                    <a:pt x="26" y="336"/>
                  </a:lnTo>
                  <a:lnTo>
                    <a:pt x="26" y="330"/>
                  </a:lnTo>
                  <a:lnTo>
                    <a:pt x="26" y="384"/>
                  </a:lnTo>
                  <a:lnTo>
                    <a:pt x="26" y="382"/>
                  </a:lnTo>
                  <a:lnTo>
                    <a:pt x="26" y="406"/>
                  </a:lnTo>
                  <a:lnTo>
                    <a:pt x="26" y="389"/>
                  </a:lnTo>
                  <a:lnTo>
                    <a:pt x="26" y="387"/>
                  </a:lnTo>
                  <a:lnTo>
                    <a:pt x="26" y="396"/>
                  </a:lnTo>
                  <a:lnTo>
                    <a:pt x="26" y="387"/>
                  </a:lnTo>
                  <a:lnTo>
                    <a:pt x="28" y="385"/>
                  </a:lnTo>
                  <a:lnTo>
                    <a:pt x="28" y="396"/>
                  </a:lnTo>
                  <a:lnTo>
                    <a:pt x="28" y="371"/>
                  </a:lnTo>
                  <a:lnTo>
                    <a:pt x="28" y="388"/>
                  </a:lnTo>
                  <a:lnTo>
                    <a:pt x="28" y="389"/>
                  </a:lnTo>
                  <a:lnTo>
                    <a:pt x="28" y="392"/>
                  </a:lnTo>
                  <a:lnTo>
                    <a:pt x="28" y="368"/>
                  </a:lnTo>
                  <a:lnTo>
                    <a:pt x="28" y="370"/>
                  </a:lnTo>
                  <a:lnTo>
                    <a:pt x="28" y="371"/>
                  </a:lnTo>
                  <a:lnTo>
                    <a:pt x="28" y="336"/>
                  </a:lnTo>
                  <a:lnTo>
                    <a:pt x="29" y="344"/>
                  </a:lnTo>
                  <a:lnTo>
                    <a:pt x="29" y="371"/>
                  </a:lnTo>
                  <a:lnTo>
                    <a:pt x="29" y="363"/>
                  </a:lnTo>
                  <a:lnTo>
                    <a:pt x="29" y="361"/>
                  </a:lnTo>
                  <a:lnTo>
                    <a:pt x="29" y="312"/>
                  </a:lnTo>
                  <a:lnTo>
                    <a:pt x="29" y="312"/>
                  </a:lnTo>
                  <a:lnTo>
                    <a:pt x="29" y="289"/>
                  </a:lnTo>
                  <a:lnTo>
                    <a:pt x="29" y="304"/>
                  </a:lnTo>
                  <a:lnTo>
                    <a:pt x="29" y="303"/>
                  </a:lnTo>
                  <a:lnTo>
                    <a:pt x="29" y="365"/>
                  </a:lnTo>
                  <a:lnTo>
                    <a:pt x="29" y="363"/>
                  </a:lnTo>
                  <a:lnTo>
                    <a:pt x="30" y="365"/>
                  </a:lnTo>
                  <a:lnTo>
                    <a:pt x="30" y="378"/>
                  </a:lnTo>
                  <a:lnTo>
                    <a:pt x="30" y="353"/>
                  </a:lnTo>
                  <a:lnTo>
                    <a:pt x="30" y="375"/>
                  </a:lnTo>
                  <a:lnTo>
                    <a:pt x="30" y="372"/>
                  </a:lnTo>
                  <a:lnTo>
                    <a:pt x="30" y="380"/>
                  </a:lnTo>
                  <a:lnTo>
                    <a:pt x="30" y="363"/>
                  </a:lnTo>
                  <a:lnTo>
                    <a:pt x="30" y="378"/>
                  </a:lnTo>
                  <a:lnTo>
                    <a:pt x="30" y="378"/>
                  </a:lnTo>
                  <a:lnTo>
                    <a:pt x="30" y="389"/>
                  </a:lnTo>
                  <a:lnTo>
                    <a:pt x="30" y="378"/>
                  </a:lnTo>
                  <a:lnTo>
                    <a:pt x="30" y="371"/>
                  </a:lnTo>
                  <a:lnTo>
                    <a:pt x="30" y="387"/>
                  </a:lnTo>
                  <a:lnTo>
                    <a:pt x="30" y="368"/>
                  </a:lnTo>
                  <a:lnTo>
                    <a:pt x="30" y="378"/>
                  </a:lnTo>
                  <a:lnTo>
                    <a:pt x="32" y="378"/>
                  </a:lnTo>
                  <a:lnTo>
                    <a:pt x="32" y="396"/>
                  </a:lnTo>
                  <a:lnTo>
                    <a:pt x="32" y="363"/>
                  </a:lnTo>
                  <a:lnTo>
                    <a:pt x="32" y="393"/>
                  </a:lnTo>
                  <a:lnTo>
                    <a:pt x="32" y="397"/>
                  </a:lnTo>
                  <a:lnTo>
                    <a:pt x="32" y="427"/>
                  </a:lnTo>
                  <a:lnTo>
                    <a:pt x="32" y="395"/>
                  </a:lnTo>
                  <a:lnTo>
                    <a:pt x="32" y="418"/>
                  </a:lnTo>
                  <a:lnTo>
                    <a:pt x="32" y="423"/>
                  </a:lnTo>
                  <a:lnTo>
                    <a:pt x="32" y="476"/>
                  </a:lnTo>
                  <a:lnTo>
                    <a:pt x="32" y="475"/>
                  </a:lnTo>
                  <a:lnTo>
                    <a:pt x="33" y="480"/>
                  </a:lnTo>
                  <a:lnTo>
                    <a:pt x="33" y="501"/>
                  </a:lnTo>
                  <a:lnTo>
                    <a:pt x="33" y="471"/>
                  </a:lnTo>
                  <a:lnTo>
                    <a:pt x="33" y="498"/>
                  </a:lnTo>
                  <a:lnTo>
                    <a:pt x="33" y="499"/>
                  </a:lnTo>
                  <a:lnTo>
                    <a:pt x="33" y="514"/>
                  </a:lnTo>
                  <a:lnTo>
                    <a:pt x="33" y="495"/>
                  </a:lnTo>
                  <a:lnTo>
                    <a:pt x="33" y="502"/>
                  </a:lnTo>
                  <a:lnTo>
                    <a:pt x="33" y="499"/>
                  </a:lnTo>
                  <a:lnTo>
                    <a:pt x="33" y="515"/>
                  </a:lnTo>
                  <a:lnTo>
                    <a:pt x="33" y="494"/>
                  </a:lnTo>
                  <a:lnTo>
                    <a:pt x="33" y="492"/>
                  </a:lnTo>
                  <a:lnTo>
                    <a:pt x="33" y="468"/>
                  </a:lnTo>
                  <a:lnTo>
                    <a:pt x="33" y="471"/>
                  </a:lnTo>
                  <a:lnTo>
                    <a:pt x="34" y="467"/>
                  </a:lnTo>
                  <a:lnTo>
                    <a:pt x="34" y="469"/>
                  </a:lnTo>
                  <a:lnTo>
                    <a:pt x="34" y="448"/>
                  </a:lnTo>
                  <a:lnTo>
                    <a:pt x="34" y="459"/>
                  </a:lnTo>
                  <a:lnTo>
                    <a:pt x="34" y="46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94" name="Freeform 67"/>
            <p:cNvSpPr>
              <a:spLocks/>
            </p:cNvSpPr>
            <p:nvPr/>
          </p:nvSpPr>
          <p:spPr bwMode="auto">
            <a:xfrm>
              <a:off x="4416426" y="3613151"/>
              <a:ext cx="52388" cy="866775"/>
            </a:xfrm>
            <a:custGeom>
              <a:avLst/>
              <a:gdLst>
                <a:gd name="T0" fmla="*/ 2 w 33"/>
                <a:gd name="T1" fmla="*/ 170 h 546"/>
                <a:gd name="T2" fmla="*/ 2 w 33"/>
                <a:gd name="T3" fmla="*/ 284 h 546"/>
                <a:gd name="T4" fmla="*/ 3 w 33"/>
                <a:gd name="T5" fmla="*/ 301 h 546"/>
                <a:gd name="T6" fmla="*/ 3 w 33"/>
                <a:gd name="T7" fmla="*/ 254 h 546"/>
                <a:gd name="T8" fmla="*/ 4 w 33"/>
                <a:gd name="T9" fmla="*/ 219 h 546"/>
                <a:gd name="T10" fmla="*/ 4 w 33"/>
                <a:gd name="T11" fmla="*/ 227 h 546"/>
                <a:gd name="T12" fmla="*/ 4 w 33"/>
                <a:gd name="T13" fmla="*/ 254 h 546"/>
                <a:gd name="T14" fmla="*/ 6 w 33"/>
                <a:gd name="T15" fmla="*/ 134 h 546"/>
                <a:gd name="T16" fmla="*/ 6 w 33"/>
                <a:gd name="T17" fmla="*/ 41 h 546"/>
                <a:gd name="T18" fmla="*/ 7 w 33"/>
                <a:gd name="T19" fmla="*/ 12 h 546"/>
                <a:gd name="T20" fmla="*/ 8 w 33"/>
                <a:gd name="T21" fmla="*/ 101 h 546"/>
                <a:gd name="T22" fmla="*/ 8 w 33"/>
                <a:gd name="T23" fmla="*/ 210 h 546"/>
                <a:gd name="T24" fmla="*/ 10 w 33"/>
                <a:gd name="T25" fmla="*/ 227 h 546"/>
                <a:gd name="T26" fmla="*/ 10 w 33"/>
                <a:gd name="T27" fmla="*/ 262 h 546"/>
                <a:gd name="T28" fmla="*/ 10 w 33"/>
                <a:gd name="T29" fmla="*/ 291 h 546"/>
                <a:gd name="T30" fmla="*/ 11 w 33"/>
                <a:gd name="T31" fmla="*/ 280 h 546"/>
                <a:gd name="T32" fmla="*/ 11 w 33"/>
                <a:gd name="T33" fmla="*/ 301 h 546"/>
                <a:gd name="T34" fmla="*/ 12 w 33"/>
                <a:gd name="T35" fmla="*/ 296 h 546"/>
                <a:gd name="T36" fmla="*/ 12 w 33"/>
                <a:gd name="T37" fmla="*/ 317 h 546"/>
                <a:gd name="T38" fmla="*/ 12 w 33"/>
                <a:gd name="T39" fmla="*/ 339 h 546"/>
                <a:gd name="T40" fmla="*/ 14 w 33"/>
                <a:gd name="T41" fmla="*/ 312 h 546"/>
                <a:gd name="T42" fmla="*/ 14 w 33"/>
                <a:gd name="T43" fmla="*/ 303 h 546"/>
                <a:gd name="T44" fmla="*/ 14 w 33"/>
                <a:gd name="T45" fmla="*/ 288 h 546"/>
                <a:gd name="T46" fmla="*/ 15 w 33"/>
                <a:gd name="T47" fmla="*/ 322 h 546"/>
                <a:gd name="T48" fmla="*/ 16 w 33"/>
                <a:gd name="T49" fmla="*/ 427 h 546"/>
                <a:gd name="T50" fmla="*/ 16 w 33"/>
                <a:gd name="T51" fmla="*/ 489 h 546"/>
                <a:gd name="T52" fmla="*/ 16 w 33"/>
                <a:gd name="T53" fmla="*/ 500 h 546"/>
                <a:gd name="T54" fmla="*/ 17 w 33"/>
                <a:gd name="T55" fmla="*/ 495 h 546"/>
                <a:gd name="T56" fmla="*/ 17 w 33"/>
                <a:gd name="T57" fmla="*/ 483 h 546"/>
                <a:gd name="T58" fmla="*/ 17 w 33"/>
                <a:gd name="T59" fmla="*/ 474 h 546"/>
                <a:gd name="T60" fmla="*/ 19 w 33"/>
                <a:gd name="T61" fmla="*/ 521 h 546"/>
                <a:gd name="T62" fmla="*/ 19 w 33"/>
                <a:gd name="T63" fmla="*/ 490 h 546"/>
                <a:gd name="T64" fmla="*/ 20 w 33"/>
                <a:gd name="T65" fmla="*/ 460 h 546"/>
                <a:gd name="T66" fmla="*/ 20 w 33"/>
                <a:gd name="T67" fmla="*/ 464 h 546"/>
                <a:gd name="T68" fmla="*/ 20 w 33"/>
                <a:gd name="T69" fmla="*/ 461 h 546"/>
                <a:gd name="T70" fmla="*/ 21 w 33"/>
                <a:gd name="T71" fmla="*/ 503 h 546"/>
                <a:gd name="T72" fmla="*/ 21 w 33"/>
                <a:gd name="T73" fmla="*/ 491 h 546"/>
                <a:gd name="T74" fmla="*/ 21 w 33"/>
                <a:gd name="T75" fmla="*/ 469 h 546"/>
                <a:gd name="T76" fmla="*/ 23 w 33"/>
                <a:gd name="T77" fmla="*/ 472 h 546"/>
                <a:gd name="T78" fmla="*/ 23 w 33"/>
                <a:gd name="T79" fmla="*/ 476 h 546"/>
                <a:gd name="T80" fmla="*/ 24 w 33"/>
                <a:gd name="T81" fmla="*/ 546 h 546"/>
                <a:gd name="T82" fmla="*/ 24 w 33"/>
                <a:gd name="T83" fmla="*/ 512 h 546"/>
                <a:gd name="T84" fmla="*/ 24 w 33"/>
                <a:gd name="T85" fmla="*/ 508 h 546"/>
                <a:gd name="T86" fmla="*/ 25 w 33"/>
                <a:gd name="T87" fmla="*/ 457 h 546"/>
                <a:gd name="T88" fmla="*/ 25 w 33"/>
                <a:gd name="T89" fmla="*/ 443 h 546"/>
                <a:gd name="T90" fmla="*/ 27 w 33"/>
                <a:gd name="T91" fmla="*/ 503 h 546"/>
                <a:gd name="T92" fmla="*/ 27 w 33"/>
                <a:gd name="T93" fmla="*/ 510 h 546"/>
                <a:gd name="T94" fmla="*/ 27 w 33"/>
                <a:gd name="T95" fmla="*/ 507 h 546"/>
                <a:gd name="T96" fmla="*/ 28 w 33"/>
                <a:gd name="T97" fmla="*/ 487 h 546"/>
                <a:gd name="T98" fmla="*/ 28 w 33"/>
                <a:gd name="T99" fmla="*/ 447 h 546"/>
                <a:gd name="T100" fmla="*/ 29 w 33"/>
                <a:gd name="T101" fmla="*/ 440 h 546"/>
                <a:gd name="T102" fmla="*/ 29 w 33"/>
                <a:gd name="T103" fmla="*/ 326 h 546"/>
                <a:gd name="T104" fmla="*/ 29 w 33"/>
                <a:gd name="T105" fmla="*/ 307 h 546"/>
                <a:gd name="T106" fmla="*/ 31 w 33"/>
                <a:gd name="T107" fmla="*/ 324 h 546"/>
                <a:gd name="T108" fmla="*/ 31 w 33"/>
                <a:gd name="T109" fmla="*/ 371 h 546"/>
                <a:gd name="T110" fmla="*/ 32 w 33"/>
                <a:gd name="T111" fmla="*/ 358 h 546"/>
                <a:gd name="T112" fmla="*/ 32 w 33"/>
                <a:gd name="T113" fmla="*/ 333 h 546"/>
                <a:gd name="T114" fmla="*/ 33 w 33"/>
                <a:gd name="T115" fmla="*/ 317 h 546"/>
                <a:gd name="T116" fmla="*/ 33 w 33"/>
                <a:gd name="T117" fmla="*/ 321 h 546"/>
                <a:gd name="T118" fmla="*/ 33 w 33"/>
                <a:gd name="T119" fmla="*/ 303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546">
                  <a:moveTo>
                    <a:pt x="0" y="92"/>
                  </a:moveTo>
                  <a:lnTo>
                    <a:pt x="2" y="94"/>
                  </a:lnTo>
                  <a:lnTo>
                    <a:pt x="2" y="168"/>
                  </a:lnTo>
                  <a:lnTo>
                    <a:pt x="2" y="165"/>
                  </a:lnTo>
                  <a:lnTo>
                    <a:pt x="2" y="170"/>
                  </a:lnTo>
                  <a:lnTo>
                    <a:pt x="2" y="221"/>
                  </a:lnTo>
                  <a:lnTo>
                    <a:pt x="2" y="224"/>
                  </a:lnTo>
                  <a:lnTo>
                    <a:pt x="2" y="223"/>
                  </a:lnTo>
                  <a:lnTo>
                    <a:pt x="2" y="284"/>
                  </a:lnTo>
                  <a:lnTo>
                    <a:pt x="2" y="284"/>
                  </a:lnTo>
                  <a:lnTo>
                    <a:pt x="2" y="328"/>
                  </a:lnTo>
                  <a:lnTo>
                    <a:pt x="2" y="314"/>
                  </a:lnTo>
                  <a:lnTo>
                    <a:pt x="3" y="314"/>
                  </a:lnTo>
                  <a:lnTo>
                    <a:pt x="3" y="286"/>
                  </a:lnTo>
                  <a:lnTo>
                    <a:pt x="3" y="301"/>
                  </a:lnTo>
                  <a:lnTo>
                    <a:pt x="3" y="299"/>
                  </a:lnTo>
                  <a:lnTo>
                    <a:pt x="3" y="305"/>
                  </a:lnTo>
                  <a:lnTo>
                    <a:pt x="3" y="252"/>
                  </a:lnTo>
                  <a:lnTo>
                    <a:pt x="3" y="254"/>
                  </a:lnTo>
                  <a:lnTo>
                    <a:pt x="3" y="254"/>
                  </a:lnTo>
                  <a:lnTo>
                    <a:pt x="3" y="176"/>
                  </a:lnTo>
                  <a:lnTo>
                    <a:pt x="4" y="169"/>
                  </a:lnTo>
                  <a:lnTo>
                    <a:pt x="4" y="163"/>
                  </a:lnTo>
                  <a:lnTo>
                    <a:pt x="4" y="219"/>
                  </a:lnTo>
                  <a:lnTo>
                    <a:pt x="4" y="219"/>
                  </a:lnTo>
                  <a:lnTo>
                    <a:pt x="4" y="225"/>
                  </a:lnTo>
                  <a:lnTo>
                    <a:pt x="4" y="202"/>
                  </a:lnTo>
                  <a:lnTo>
                    <a:pt x="4" y="207"/>
                  </a:lnTo>
                  <a:lnTo>
                    <a:pt x="4" y="206"/>
                  </a:lnTo>
                  <a:lnTo>
                    <a:pt x="4" y="227"/>
                  </a:lnTo>
                  <a:lnTo>
                    <a:pt x="4" y="204"/>
                  </a:lnTo>
                  <a:lnTo>
                    <a:pt x="4" y="221"/>
                  </a:lnTo>
                  <a:lnTo>
                    <a:pt x="4" y="219"/>
                  </a:lnTo>
                  <a:lnTo>
                    <a:pt x="4" y="257"/>
                  </a:lnTo>
                  <a:lnTo>
                    <a:pt x="4" y="254"/>
                  </a:lnTo>
                  <a:lnTo>
                    <a:pt x="6" y="256"/>
                  </a:lnTo>
                  <a:lnTo>
                    <a:pt x="6" y="259"/>
                  </a:lnTo>
                  <a:lnTo>
                    <a:pt x="6" y="204"/>
                  </a:lnTo>
                  <a:lnTo>
                    <a:pt x="6" y="199"/>
                  </a:lnTo>
                  <a:lnTo>
                    <a:pt x="6" y="134"/>
                  </a:lnTo>
                  <a:lnTo>
                    <a:pt x="6" y="138"/>
                  </a:lnTo>
                  <a:lnTo>
                    <a:pt x="6" y="140"/>
                  </a:lnTo>
                  <a:lnTo>
                    <a:pt x="6" y="89"/>
                  </a:lnTo>
                  <a:lnTo>
                    <a:pt x="6" y="89"/>
                  </a:lnTo>
                  <a:lnTo>
                    <a:pt x="6" y="41"/>
                  </a:lnTo>
                  <a:lnTo>
                    <a:pt x="6" y="43"/>
                  </a:lnTo>
                  <a:lnTo>
                    <a:pt x="7" y="36"/>
                  </a:lnTo>
                  <a:lnTo>
                    <a:pt x="7" y="0"/>
                  </a:lnTo>
                  <a:lnTo>
                    <a:pt x="7" y="11"/>
                  </a:lnTo>
                  <a:lnTo>
                    <a:pt x="7" y="12"/>
                  </a:lnTo>
                  <a:lnTo>
                    <a:pt x="7" y="5"/>
                  </a:lnTo>
                  <a:lnTo>
                    <a:pt x="7" y="34"/>
                  </a:lnTo>
                  <a:lnTo>
                    <a:pt x="7" y="26"/>
                  </a:lnTo>
                  <a:lnTo>
                    <a:pt x="7" y="98"/>
                  </a:lnTo>
                  <a:lnTo>
                    <a:pt x="8" y="101"/>
                  </a:lnTo>
                  <a:lnTo>
                    <a:pt x="8" y="172"/>
                  </a:lnTo>
                  <a:lnTo>
                    <a:pt x="8" y="177"/>
                  </a:lnTo>
                  <a:lnTo>
                    <a:pt x="8" y="212"/>
                  </a:lnTo>
                  <a:lnTo>
                    <a:pt x="8" y="208"/>
                  </a:lnTo>
                  <a:lnTo>
                    <a:pt x="8" y="210"/>
                  </a:lnTo>
                  <a:lnTo>
                    <a:pt x="8" y="259"/>
                  </a:lnTo>
                  <a:lnTo>
                    <a:pt x="8" y="265"/>
                  </a:lnTo>
                  <a:lnTo>
                    <a:pt x="8" y="228"/>
                  </a:lnTo>
                  <a:lnTo>
                    <a:pt x="10" y="225"/>
                  </a:lnTo>
                  <a:lnTo>
                    <a:pt x="10" y="227"/>
                  </a:lnTo>
                  <a:lnTo>
                    <a:pt x="10" y="207"/>
                  </a:lnTo>
                  <a:lnTo>
                    <a:pt x="10" y="219"/>
                  </a:lnTo>
                  <a:lnTo>
                    <a:pt x="10" y="220"/>
                  </a:lnTo>
                  <a:lnTo>
                    <a:pt x="10" y="262"/>
                  </a:lnTo>
                  <a:lnTo>
                    <a:pt x="10" y="262"/>
                  </a:lnTo>
                  <a:lnTo>
                    <a:pt x="10" y="263"/>
                  </a:lnTo>
                  <a:lnTo>
                    <a:pt x="10" y="250"/>
                  </a:lnTo>
                  <a:lnTo>
                    <a:pt x="10" y="279"/>
                  </a:lnTo>
                  <a:lnTo>
                    <a:pt x="10" y="276"/>
                  </a:lnTo>
                  <a:lnTo>
                    <a:pt x="10" y="291"/>
                  </a:lnTo>
                  <a:lnTo>
                    <a:pt x="10" y="265"/>
                  </a:lnTo>
                  <a:lnTo>
                    <a:pt x="10" y="290"/>
                  </a:lnTo>
                  <a:lnTo>
                    <a:pt x="11" y="291"/>
                  </a:lnTo>
                  <a:lnTo>
                    <a:pt x="11" y="300"/>
                  </a:lnTo>
                  <a:lnTo>
                    <a:pt x="11" y="280"/>
                  </a:lnTo>
                  <a:lnTo>
                    <a:pt x="11" y="284"/>
                  </a:lnTo>
                  <a:lnTo>
                    <a:pt x="11" y="276"/>
                  </a:lnTo>
                  <a:lnTo>
                    <a:pt x="11" y="288"/>
                  </a:lnTo>
                  <a:lnTo>
                    <a:pt x="11" y="288"/>
                  </a:lnTo>
                  <a:lnTo>
                    <a:pt x="11" y="301"/>
                  </a:lnTo>
                  <a:lnTo>
                    <a:pt x="11" y="278"/>
                  </a:lnTo>
                  <a:lnTo>
                    <a:pt x="11" y="299"/>
                  </a:lnTo>
                  <a:lnTo>
                    <a:pt x="12" y="299"/>
                  </a:lnTo>
                  <a:lnTo>
                    <a:pt x="12" y="312"/>
                  </a:lnTo>
                  <a:lnTo>
                    <a:pt x="12" y="296"/>
                  </a:lnTo>
                  <a:lnTo>
                    <a:pt x="12" y="305"/>
                  </a:lnTo>
                  <a:lnTo>
                    <a:pt x="12" y="308"/>
                  </a:lnTo>
                  <a:lnTo>
                    <a:pt x="12" y="317"/>
                  </a:lnTo>
                  <a:lnTo>
                    <a:pt x="12" y="312"/>
                  </a:lnTo>
                  <a:lnTo>
                    <a:pt x="12" y="317"/>
                  </a:lnTo>
                  <a:lnTo>
                    <a:pt x="12" y="334"/>
                  </a:lnTo>
                  <a:lnTo>
                    <a:pt x="12" y="297"/>
                  </a:lnTo>
                  <a:lnTo>
                    <a:pt x="12" y="330"/>
                  </a:lnTo>
                  <a:lnTo>
                    <a:pt x="12" y="333"/>
                  </a:lnTo>
                  <a:lnTo>
                    <a:pt x="12" y="339"/>
                  </a:lnTo>
                  <a:lnTo>
                    <a:pt x="12" y="312"/>
                  </a:lnTo>
                  <a:lnTo>
                    <a:pt x="12" y="317"/>
                  </a:lnTo>
                  <a:lnTo>
                    <a:pt x="14" y="317"/>
                  </a:lnTo>
                  <a:lnTo>
                    <a:pt x="14" y="324"/>
                  </a:lnTo>
                  <a:lnTo>
                    <a:pt x="14" y="312"/>
                  </a:lnTo>
                  <a:lnTo>
                    <a:pt x="14" y="316"/>
                  </a:lnTo>
                  <a:lnTo>
                    <a:pt x="14" y="311"/>
                  </a:lnTo>
                  <a:lnTo>
                    <a:pt x="14" y="312"/>
                  </a:lnTo>
                  <a:lnTo>
                    <a:pt x="14" y="301"/>
                  </a:lnTo>
                  <a:lnTo>
                    <a:pt x="14" y="303"/>
                  </a:lnTo>
                  <a:lnTo>
                    <a:pt x="14" y="303"/>
                  </a:lnTo>
                  <a:lnTo>
                    <a:pt x="14" y="280"/>
                  </a:lnTo>
                  <a:lnTo>
                    <a:pt x="14" y="284"/>
                  </a:lnTo>
                  <a:lnTo>
                    <a:pt x="14" y="286"/>
                  </a:lnTo>
                  <a:lnTo>
                    <a:pt x="14" y="288"/>
                  </a:lnTo>
                  <a:lnTo>
                    <a:pt x="14" y="276"/>
                  </a:lnTo>
                  <a:lnTo>
                    <a:pt x="14" y="286"/>
                  </a:lnTo>
                  <a:lnTo>
                    <a:pt x="15" y="287"/>
                  </a:lnTo>
                  <a:lnTo>
                    <a:pt x="15" y="318"/>
                  </a:lnTo>
                  <a:lnTo>
                    <a:pt x="15" y="322"/>
                  </a:lnTo>
                  <a:lnTo>
                    <a:pt x="15" y="318"/>
                  </a:lnTo>
                  <a:lnTo>
                    <a:pt x="15" y="377"/>
                  </a:lnTo>
                  <a:lnTo>
                    <a:pt x="15" y="379"/>
                  </a:lnTo>
                  <a:lnTo>
                    <a:pt x="15" y="424"/>
                  </a:lnTo>
                  <a:lnTo>
                    <a:pt x="16" y="427"/>
                  </a:lnTo>
                  <a:lnTo>
                    <a:pt x="16" y="462"/>
                  </a:lnTo>
                  <a:lnTo>
                    <a:pt x="16" y="457"/>
                  </a:lnTo>
                  <a:lnTo>
                    <a:pt x="16" y="490"/>
                  </a:lnTo>
                  <a:lnTo>
                    <a:pt x="16" y="447"/>
                  </a:lnTo>
                  <a:lnTo>
                    <a:pt x="16" y="489"/>
                  </a:lnTo>
                  <a:lnTo>
                    <a:pt x="16" y="490"/>
                  </a:lnTo>
                  <a:lnTo>
                    <a:pt x="16" y="500"/>
                  </a:lnTo>
                  <a:lnTo>
                    <a:pt x="16" y="487"/>
                  </a:lnTo>
                  <a:lnTo>
                    <a:pt x="16" y="499"/>
                  </a:lnTo>
                  <a:lnTo>
                    <a:pt x="16" y="500"/>
                  </a:lnTo>
                  <a:lnTo>
                    <a:pt x="16" y="507"/>
                  </a:lnTo>
                  <a:lnTo>
                    <a:pt x="16" y="482"/>
                  </a:lnTo>
                  <a:lnTo>
                    <a:pt x="17" y="477"/>
                  </a:lnTo>
                  <a:lnTo>
                    <a:pt x="17" y="495"/>
                  </a:lnTo>
                  <a:lnTo>
                    <a:pt x="17" y="495"/>
                  </a:lnTo>
                  <a:lnTo>
                    <a:pt x="17" y="495"/>
                  </a:lnTo>
                  <a:lnTo>
                    <a:pt x="17" y="499"/>
                  </a:lnTo>
                  <a:lnTo>
                    <a:pt x="17" y="482"/>
                  </a:lnTo>
                  <a:lnTo>
                    <a:pt x="17" y="489"/>
                  </a:lnTo>
                  <a:lnTo>
                    <a:pt x="17" y="483"/>
                  </a:lnTo>
                  <a:lnTo>
                    <a:pt x="17" y="485"/>
                  </a:lnTo>
                  <a:lnTo>
                    <a:pt x="17" y="459"/>
                  </a:lnTo>
                  <a:lnTo>
                    <a:pt x="17" y="466"/>
                  </a:lnTo>
                  <a:lnTo>
                    <a:pt x="17" y="476"/>
                  </a:lnTo>
                  <a:lnTo>
                    <a:pt x="17" y="474"/>
                  </a:lnTo>
                  <a:lnTo>
                    <a:pt x="17" y="519"/>
                  </a:lnTo>
                  <a:lnTo>
                    <a:pt x="19" y="517"/>
                  </a:lnTo>
                  <a:lnTo>
                    <a:pt x="19" y="527"/>
                  </a:lnTo>
                  <a:lnTo>
                    <a:pt x="19" y="507"/>
                  </a:lnTo>
                  <a:lnTo>
                    <a:pt x="19" y="521"/>
                  </a:lnTo>
                  <a:lnTo>
                    <a:pt x="19" y="517"/>
                  </a:lnTo>
                  <a:lnTo>
                    <a:pt x="19" y="525"/>
                  </a:lnTo>
                  <a:lnTo>
                    <a:pt x="19" y="489"/>
                  </a:lnTo>
                  <a:lnTo>
                    <a:pt x="19" y="490"/>
                  </a:lnTo>
                  <a:lnTo>
                    <a:pt x="19" y="490"/>
                  </a:lnTo>
                  <a:lnTo>
                    <a:pt x="19" y="491"/>
                  </a:lnTo>
                  <a:lnTo>
                    <a:pt x="19" y="476"/>
                  </a:lnTo>
                  <a:lnTo>
                    <a:pt x="19" y="476"/>
                  </a:lnTo>
                  <a:lnTo>
                    <a:pt x="20" y="474"/>
                  </a:lnTo>
                  <a:lnTo>
                    <a:pt x="20" y="460"/>
                  </a:lnTo>
                  <a:lnTo>
                    <a:pt x="20" y="462"/>
                  </a:lnTo>
                  <a:lnTo>
                    <a:pt x="20" y="459"/>
                  </a:lnTo>
                  <a:lnTo>
                    <a:pt x="20" y="466"/>
                  </a:lnTo>
                  <a:lnTo>
                    <a:pt x="20" y="447"/>
                  </a:lnTo>
                  <a:lnTo>
                    <a:pt x="20" y="464"/>
                  </a:lnTo>
                  <a:lnTo>
                    <a:pt x="20" y="462"/>
                  </a:lnTo>
                  <a:lnTo>
                    <a:pt x="20" y="472"/>
                  </a:lnTo>
                  <a:lnTo>
                    <a:pt x="20" y="456"/>
                  </a:lnTo>
                  <a:lnTo>
                    <a:pt x="20" y="461"/>
                  </a:lnTo>
                  <a:lnTo>
                    <a:pt x="20" y="461"/>
                  </a:lnTo>
                  <a:lnTo>
                    <a:pt x="20" y="506"/>
                  </a:lnTo>
                  <a:lnTo>
                    <a:pt x="21" y="503"/>
                  </a:lnTo>
                  <a:lnTo>
                    <a:pt x="21" y="507"/>
                  </a:lnTo>
                  <a:lnTo>
                    <a:pt x="21" y="489"/>
                  </a:lnTo>
                  <a:lnTo>
                    <a:pt x="21" y="503"/>
                  </a:lnTo>
                  <a:lnTo>
                    <a:pt x="21" y="504"/>
                  </a:lnTo>
                  <a:lnTo>
                    <a:pt x="21" y="510"/>
                  </a:lnTo>
                  <a:lnTo>
                    <a:pt x="21" y="486"/>
                  </a:lnTo>
                  <a:lnTo>
                    <a:pt x="21" y="491"/>
                  </a:lnTo>
                  <a:lnTo>
                    <a:pt x="21" y="491"/>
                  </a:lnTo>
                  <a:lnTo>
                    <a:pt x="21" y="504"/>
                  </a:lnTo>
                  <a:lnTo>
                    <a:pt x="21" y="487"/>
                  </a:lnTo>
                  <a:lnTo>
                    <a:pt x="21" y="487"/>
                  </a:lnTo>
                  <a:lnTo>
                    <a:pt x="21" y="490"/>
                  </a:lnTo>
                  <a:lnTo>
                    <a:pt x="21" y="469"/>
                  </a:lnTo>
                  <a:lnTo>
                    <a:pt x="21" y="483"/>
                  </a:lnTo>
                  <a:lnTo>
                    <a:pt x="23" y="481"/>
                  </a:lnTo>
                  <a:lnTo>
                    <a:pt x="23" y="495"/>
                  </a:lnTo>
                  <a:lnTo>
                    <a:pt x="23" y="469"/>
                  </a:lnTo>
                  <a:lnTo>
                    <a:pt x="23" y="472"/>
                  </a:lnTo>
                  <a:lnTo>
                    <a:pt x="23" y="474"/>
                  </a:lnTo>
                  <a:lnTo>
                    <a:pt x="23" y="487"/>
                  </a:lnTo>
                  <a:lnTo>
                    <a:pt x="23" y="473"/>
                  </a:lnTo>
                  <a:lnTo>
                    <a:pt x="23" y="483"/>
                  </a:lnTo>
                  <a:lnTo>
                    <a:pt x="23" y="476"/>
                  </a:lnTo>
                  <a:lnTo>
                    <a:pt x="23" y="515"/>
                  </a:lnTo>
                  <a:lnTo>
                    <a:pt x="24" y="517"/>
                  </a:lnTo>
                  <a:lnTo>
                    <a:pt x="24" y="545"/>
                  </a:lnTo>
                  <a:lnTo>
                    <a:pt x="24" y="545"/>
                  </a:lnTo>
                  <a:lnTo>
                    <a:pt x="24" y="546"/>
                  </a:lnTo>
                  <a:lnTo>
                    <a:pt x="24" y="517"/>
                  </a:lnTo>
                  <a:lnTo>
                    <a:pt x="24" y="521"/>
                  </a:lnTo>
                  <a:lnTo>
                    <a:pt x="24" y="525"/>
                  </a:lnTo>
                  <a:lnTo>
                    <a:pt x="24" y="527"/>
                  </a:lnTo>
                  <a:lnTo>
                    <a:pt x="24" y="512"/>
                  </a:lnTo>
                  <a:lnTo>
                    <a:pt x="24" y="517"/>
                  </a:lnTo>
                  <a:lnTo>
                    <a:pt x="24" y="517"/>
                  </a:lnTo>
                  <a:lnTo>
                    <a:pt x="24" y="520"/>
                  </a:lnTo>
                  <a:lnTo>
                    <a:pt x="24" y="504"/>
                  </a:lnTo>
                  <a:lnTo>
                    <a:pt x="24" y="508"/>
                  </a:lnTo>
                  <a:lnTo>
                    <a:pt x="25" y="508"/>
                  </a:lnTo>
                  <a:lnTo>
                    <a:pt x="25" y="451"/>
                  </a:lnTo>
                  <a:lnTo>
                    <a:pt x="25" y="452"/>
                  </a:lnTo>
                  <a:lnTo>
                    <a:pt x="25" y="455"/>
                  </a:lnTo>
                  <a:lnTo>
                    <a:pt x="25" y="457"/>
                  </a:lnTo>
                  <a:lnTo>
                    <a:pt x="25" y="447"/>
                  </a:lnTo>
                  <a:lnTo>
                    <a:pt x="25" y="453"/>
                  </a:lnTo>
                  <a:lnTo>
                    <a:pt x="25" y="452"/>
                  </a:lnTo>
                  <a:lnTo>
                    <a:pt x="25" y="472"/>
                  </a:lnTo>
                  <a:lnTo>
                    <a:pt x="25" y="443"/>
                  </a:lnTo>
                  <a:lnTo>
                    <a:pt x="25" y="469"/>
                  </a:lnTo>
                  <a:lnTo>
                    <a:pt x="25" y="473"/>
                  </a:lnTo>
                  <a:lnTo>
                    <a:pt x="25" y="472"/>
                  </a:lnTo>
                  <a:lnTo>
                    <a:pt x="25" y="500"/>
                  </a:lnTo>
                  <a:lnTo>
                    <a:pt x="27" y="503"/>
                  </a:lnTo>
                  <a:lnTo>
                    <a:pt x="27" y="532"/>
                  </a:lnTo>
                  <a:lnTo>
                    <a:pt x="27" y="517"/>
                  </a:lnTo>
                  <a:lnTo>
                    <a:pt x="27" y="521"/>
                  </a:lnTo>
                  <a:lnTo>
                    <a:pt x="27" y="524"/>
                  </a:lnTo>
                  <a:lnTo>
                    <a:pt x="27" y="510"/>
                  </a:lnTo>
                  <a:lnTo>
                    <a:pt x="27" y="517"/>
                  </a:lnTo>
                  <a:lnTo>
                    <a:pt x="27" y="512"/>
                  </a:lnTo>
                  <a:lnTo>
                    <a:pt x="27" y="517"/>
                  </a:lnTo>
                  <a:lnTo>
                    <a:pt x="27" y="498"/>
                  </a:lnTo>
                  <a:lnTo>
                    <a:pt x="27" y="507"/>
                  </a:lnTo>
                  <a:lnTo>
                    <a:pt x="28" y="504"/>
                  </a:lnTo>
                  <a:lnTo>
                    <a:pt x="28" y="483"/>
                  </a:lnTo>
                  <a:lnTo>
                    <a:pt x="28" y="487"/>
                  </a:lnTo>
                  <a:lnTo>
                    <a:pt x="28" y="486"/>
                  </a:lnTo>
                  <a:lnTo>
                    <a:pt x="28" y="487"/>
                  </a:lnTo>
                  <a:lnTo>
                    <a:pt x="28" y="464"/>
                  </a:lnTo>
                  <a:lnTo>
                    <a:pt x="28" y="464"/>
                  </a:lnTo>
                  <a:lnTo>
                    <a:pt x="28" y="462"/>
                  </a:lnTo>
                  <a:lnTo>
                    <a:pt x="28" y="464"/>
                  </a:lnTo>
                  <a:lnTo>
                    <a:pt x="28" y="447"/>
                  </a:lnTo>
                  <a:lnTo>
                    <a:pt x="28" y="455"/>
                  </a:lnTo>
                  <a:lnTo>
                    <a:pt x="28" y="455"/>
                  </a:lnTo>
                  <a:lnTo>
                    <a:pt x="28" y="436"/>
                  </a:lnTo>
                  <a:lnTo>
                    <a:pt x="28" y="439"/>
                  </a:lnTo>
                  <a:lnTo>
                    <a:pt x="29" y="440"/>
                  </a:lnTo>
                  <a:lnTo>
                    <a:pt x="29" y="419"/>
                  </a:lnTo>
                  <a:lnTo>
                    <a:pt x="29" y="414"/>
                  </a:lnTo>
                  <a:lnTo>
                    <a:pt x="29" y="330"/>
                  </a:lnTo>
                  <a:lnTo>
                    <a:pt x="29" y="325"/>
                  </a:lnTo>
                  <a:lnTo>
                    <a:pt x="29" y="326"/>
                  </a:lnTo>
                  <a:lnTo>
                    <a:pt x="29" y="304"/>
                  </a:lnTo>
                  <a:lnTo>
                    <a:pt x="29" y="317"/>
                  </a:lnTo>
                  <a:lnTo>
                    <a:pt x="29" y="320"/>
                  </a:lnTo>
                  <a:lnTo>
                    <a:pt x="29" y="328"/>
                  </a:lnTo>
                  <a:lnTo>
                    <a:pt x="29" y="307"/>
                  </a:lnTo>
                  <a:lnTo>
                    <a:pt x="29" y="317"/>
                  </a:lnTo>
                  <a:lnTo>
                    <a:pt x="31" y="311"/>
                  </a:lnTo>
                  <a:lnTo>
                    <a:pt x="31" y="329"/>
                  </a:lnTo>
                  <a:lnTo>
                    <a:pt x="31" y="325"/>
                  </a:lnTo>
                  <a:lnTo>
                    <a:pt x="31" y="324"/>
                  </a:lnTo>
                  <a:lnTo>
                    <a:pt x="31" y="363"/>
                  </a:lnTo>
                  <a:lnTo>
                    <a:pt x="31" y="364"/>
                  </a:lnTo>
                  <a:lnTo>
                    <a:pt x="31" y="380"/>
                  </a:lnTo>
                  <a:lnTo>
                    <a:pt x="31" y="360"/>
                  </a:lnTo>
                  <a:lnTo>
                    <a:pt x="31" y="371"/>
                  </a:lnTo>
                  <a:lnTo>
                    <a:pt x="31" y="368"/>
                  </a:lnTo>
                  <a:lnTo>
                    <a:pt x="31" y="372"/>
                  </a:lnTo>
                  <a:lnTo>
                    <a:pt x="31" y="349"/>
                  </a:lnTo>
                  <a:lnTo>
                    <a:pt x="32" y="349"/>
                  </a:lnTo>
                  <a:lnTo>
                    <a:pt x="32" y="358"/>
                  </a:lnTo>
                  <a:lnTo>
                    <a:pt x="32" y="331"/>
                  </a:lnTo>
                  <a:lnTo>
                    <a:pt x="32" y="351"/>
                  </a:lnTo>
                  <a:lnTo>
                    <a:pt x="32" y="351"/>
                  </a:lnTo>
                  <a:lnTo>
                    <a:pt x="32" y="362"/>
                  </a:lnTo>
                  <a:lnTo>
                    <a:pt x="32" y="333"/>
                  </a:lnTo>
                  <a:lnTo>
                    <a:pt x="32" y="337"/>
                  </a:lnTo>
                  <a:lnTo>
                    <a:pt x="32" y="296"/>
                  </a:lnTo>
                  <a:lnTo>
                    <a:pt x="33" y="290"/>
                  </a:lnTo>
                  <a:lnTo>
                    <a:pt x="33" y="316"/>
                  </a:lnTo>
                  <a:lnTo>
                    <a:pt x="33" y="317"/>
                  </a:lnTo>
                  <a:lnTo>
                    <a:pt x="33" y="320"/>
                  </a:lnTo>
                  <a:lnTo>
                    <a:pt x="33" y="299"/>
                  </a:lnTo>
                  <a:lnTo>
                    <a:pt x="33" y="314"/>
                  </a:lnTo>
                  <a:lnTo>
                    <a:pt x="33" y="317"/>
                  </a:lnTo>
                  <a:lnTo>
                    <a:pt x="33" y="321"/>
                  </a:lnTo>
                  <a:lnTo>
                    <a:pt x="33" y="291"/>
                  </a:lnTo>
                  <a:lnTo>
                    <a:pt x="33" y="294"/>
                  </a:lnTo>
                  <a:lnTo>
                    <a:pt x="33" y="296"/>
                  </a:lnTo>
                  <a:lnTo>
                    <a:pt x="33" y="308"/>
                  </a:lnTo>
                  <a:lnTo>
                    <a:pt x="33" y="30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95" name="Freeform 68"/>
            <p:cNvSpPr>
              <a:spLocks/>
            </p:cNvSpPr>
            <p:nvPr/>
          </p:nvSpPr>
          <p:spPr bwMode="auto">
            <a:xfrm>
              <a:off x="4362451" y="2116138"/>
              <a:ext cx="53975" cy="2328863"/>
            </a:xfrm>
            <a:custGeom>
              <a:avLst/>
              <a:gdLst>
                <a:gd name="T0" fmla="*/ 2 w 34"/>
                <a:gd name="T1" fmla="*/ 1315 h 1467"/>
                <a:gd name="T2" fmla="*/ 2 w 34"/>
                <a:gd name="T3" fmla="*/ 1357 h 1467"/>
                <a:gd name="T4" fmla="*/ 3 w 34"/>
                <a:gd name="T5" fmla="*/ 1430 h 1467"/>
                <a:gd name="T6" fmla="*/ 3 w 34"/>
                <a:gd name="T7" fmla="*/ 1361 h 1467"/>
                <a:gd name="T8" fmla="*/ 4 w 34"/>
                <a:gd name="T9" fmla="*/ 1301 h 1467"/>
                <a:gd name="T10" fmla="*/ 4 w 34"/>
                <a:gd name="T11" fmla="*/ 1312 h 1467"/>
                <a:gd name="T12" fmla="*/ 4 w 34"/>
                <a:gd name="T13" fmla="*/ 1315 h 1467"/>
                <a:gd name="T14" fmla="*/ 6 w 34"/>
                <a:gd name="T15" fmla="*/ 1318 h 1467"/>
                <a:gd name="T16" fmla="*/ 6 w 34"/>
                <a:gd name="T17" fmla="*/ 1311 h 1467"/>
                <a:gd name="T18" fmla="*/ 6 w 34"/>
                <a:gd name="T19" fmla="*/ 1302 h 1467"/>
                <a:gd name="T20" fmla="*/ 7 w 34"/>
                <a:gd name="T21" fmla="*/ 1367 h 1467"/>
                <a:gd name="T22" fmla="*/ 7 w 34"/>
                <a:gd name="T23" fmla="*/ 1411 h 1467"/>
                <a:gd name="T24" fmla="*/ 7 w 34"/>
                <a:gd name="T25" fmla="*/ 1392 h 1467"/>
                <a:gd name="T26" fmla="*/ 8 w 34"/>
                <a:gd name="T27" fmla="*/ 1378 h 1467"/>
                <a:gd name="T28" fmla="*/ 10 w 34"/>
                <a:gd name="T29" fmla="*/ 1403 h 1467"/>
                <a:gd name="T30" fmla="*/ 10 w 34"/>
                <a:gd name="T31" fmla="*/ 1447 h 1467"/>
                <a:gd name="T32" fmla="*/ 10 w 34"/>
                <a:gd name="T33" fmla="*/ 1436 h 1467"/>
                <a:gd name="T34" fmla="*/ 11 w 34"/>
                <a:gd name="T35" fmla="*/ 1404 h 1467"/>
                <a:gd name="T36" fmla="*/ 11 w 34"/>
                <a:gd name="T37" fmla="*/ 1421 h 1467"/>
                <a:gd name="T38" fmla="*/ 11 w 34"/>
                <a:gd name="T39" fmla="*/ 1402 h 1467"/>
                <a:gd name="T40" fmla="*/ 12 w 34"/>
                <a:gd name="T41" fmla="*/ 1420 h 1467"/>
                <a:gd name="T42" fmla="*/ 12 w 34"/>
                <a:gd name="T43" fmla="*/ 1404 h 1467"/>
                <a:gd name="T44" fmla="*/ 13 w 34"/>
                <a:gd name="T45" fmla="*/ 1402 h 1467"/>
                <a:gd name="T46" fmla="*/ 13 w 34"/>
                <a:gd name="T47" fmla="*/ 1409 h 1467"/>
                <a:gd name="T48" fmla="*/ 13 w 34"/>
                <a:gd name="T49" fmla="*/ 1390 h 1467"/>
                <a:gd name="T50" fmla="*/ 15 w 34"/>
                <a:gd name="T51" fmla="*/ 1402 h 1467"/>
                <a:gd name="T52" fmla="*/ 15 w 34"/>
                <a:gd name="T53" fmla="*/ 1408 h 1467"/>
                <a:gd name="T54" fmla="*/ 16 w 34"/>
                <a:gd name="T55" fmla="*/ 1467 h 1467"/>
                <a:gd name="T56" fmla="*/ 16 w 34"/>
                <a:gd name="T57" fmla="*/ 1432 h 1467"/>
                <a:gd name="T58" fmla="*/ 17 w 34"/>
                <a:gd name="T59" fmla="*/ 1328 h 1467"/>
                <a:gd name="T60" fmla="*/ 17 w 34"/>
                <a:gd name="T61" fmla="*/ 1326 h 1467"/>
                <a:gd name="T62" fmla="*/ 19 w 34"/>
                <a:gd name="T63" fmla="*/ 1233 h 1467"/>
                <a:gd name="T64" fmla="*/ 19 w 34"/>
                <a:gd name="T65" fmla="*/ 1255 h 1467"/>
                <a:gd name="T66" fmla="*/ 20 w 34"/>
                <a:gd name="T67" fmla="*/ 1257 h 1467"/>
                <a:gd name="T68" fmla="*/ 20 w 34"/>
                <a:gd name="T69" fmla="*/ 1329 h 1467"/>
                <a:gd name="T70" fmla="*/ 21 w 34"/>
                <a:gd name="T71" fmla="*/ 1310 h 1467"/>
                <a:gd name="T72" fmla="*/ 21 w 34"/>
                <a:gd name="T73" fmla="*/ 1142 h 1467"/>
                <a:gd name="T74" fmla="*/ 23 w 34"/>
                <a:gd name="T75" fmla="*/ 1163 h 1467"/>
                <a:gd name="T76" fmla="*/ 23 w 34"/>
                <a:gd name="T77" fmla="*/ 1127 h 1467"/>
                <a:gd name="T78" fmla="*/ 24 w 34"/>
                <a:gd name="T79" fmla="*/ 1013 h 1467"/>
                <a:gd name="T80" fmla="*/ 24 w 34"/>
                <a:gd name="T81" fmla="*/ 999 h 1467"/>
                <a:gd name="T82" fmla="*/ 25 w 34"/>
                <a:gd name="T83" fmla="*/ 1028 h 1467"/>
                <a:gd name="T84" fmla="*/ 25 w 34"/>
                <a:gd name="T85" fmla="*/ 1031 h 1467"/>
                <a:gd name="T86" fmla="*/ 25 w 34"/>
                <a:gd name="T87" fmla="*/ 986 h 1467"/>
                <a:gd name="T88" fmla="*/ 27 w 34"/>
                <a:gd name="T89" fmla="*/ 1003 h 1467"/>
                <a:gd name="T90" fmla="*/ 27 w 34"/>
                <a:gd name="T91" fmla="*/ 1024 h 1467"/>
                <a:gd name="T92" fmla="*/ 27 w 34"/>
                <a:gd name="T93" fmla="*/ 1011 h 1467"/>
                <a:gd name="T94" fmla="*/ 28 w 34"/>
                <a:gd name="T95" fmla="*/ 1002 h 1467"/>
                <a:gd name="T96" fmla="*/ 28 w 34"/>
                <a:gd name="T97" fmla="*/ 926 h 1467"/>
                <a:gd name="T98" fmla="*/ 29 w 34"/>
                <a:gd name="T99" fmla="*/ 929 h 1467"/>
                <a:gd name="T100" fmla="*/ 29 w 34"/>
                <a:gd name="T101" fmla="*/ 67 h 1467"/>
                <a:gd name="T102" fmla="*/ 30 w 34"/>
                <a:gd name="T103" fmla="*/ 739 h 1467"/>
                <a:gd name="T104" fmla="*/ 30 w 34"/>
                <a:gd name="T105" fmla="*/ 834 h 1467"/>
                <a:gd name="T106" fmla="*/ 30 w 34"/>
                <a:gd name="T107" fmla="*/ 858 h 1467"/>
                <a:gd name="T108" fmla="*/ 32 w 34"/>
                <a:gd name="T109" fmla="*/ 834 h 1467"/>
                <a:gd name="T110" fmla="*/ 33 w 34"/>
                <a:gd name="T111" fmla="*/ 519 h 1467"/>
                <a:gd name="T112" fmla="*/ 33 w 34"/>
                <a:gd name="T113" fmla="*/ 836 h 1467"/>
                <a:gd name="T114" fmla="*/ 34 w 34"/>
                <a:gd name="T115" fmla="*/ 867 h 1467"/>
                <a:gd name="T116" fmla="*/ 34 w 34"/>
                <a:gd name="T117" fmla="*/ 904 h 1467"/>
                <a:gd name="T118" fmla="*/ 34 w 34"/>
                <a:gd name="T119" fmla="*/ 1035 h 1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1467">
                  <a:moveTo>
                    <a:pt x="0" y="1367"/>
                  </a:moveTo>
                  <a:lnTo>
                    <a:pt x="0" y="1347"/>
                  </a:lnTo>
                  <a:lnTo>
                    <a:pt x="0" y="1354"/>
                  </a:lnTo>
                  <a:lnTo>
                    <a:pt x="2" y="1352"/>
                  </a:lnTo>
                  <a:lnTo>
                    <a:pt x="2" y="1315"/>
                  </a:lnTo>
                  <a:lnTo>
                    <a:pt x="2" y="1322"/>
                  </a:lnTo>
                  <a:lnTo>
                    <a:pt x="2" y="1326"/>
                  </a:lnTo>
                  <a:lnTo>
                    <a:pt x="2" y="1360"/>
                  </a:lnTo>
                  <a:lnTo>
                    <a:pt x="2" y="1356"/>
                  </a:lnTo>
                  <a:lnTo>
                    <a:pt x="2" y="1357"/>
                  </a:lnTo>
                  <a:lnTo>
                    <a:pt x="2" y="1352"/>
                  </a:lnTo>
                  <a:lnTo>
                    <a:pt x="2" y="1395"/>
                  </a:lnTo>
                  <a:lnTo>
                    <a:pt x="2" y="1396"/>
                  </a:lnTo>
                  <a:lnTo>
                    <a:pt x="2" y="1430"/>
                  </a:lnTo>
                  <a:lnTo>
                    <a:pt x="3" y="1430"/>
                  </a:lnTo>
                  <a:lnTo>
                    <a:pt x="3" y="1390"/>
                  </a:lnTo>
                  <a:lnTo>
                    <a:pt x="3" y="1390"/>
                  </a:lnTo>
                  <a:lnTo>
                    <a:pt x="3" y="1353"/>
                  </a:lnTo>
                  <a:lnTo>
                    <a:pt x="3" y="1354"/>
                  </a:lnTo>
                  <a:lnTo>
                    <a:pt x="3" y="1361"/>
                  </a:lnTo>
                  <a:lnTo>
                    <a:pt x="3" y="1340"/>
                  </a:lnTo>
                  <a:lnTo>
                    <a:pt x="3" y="1354"/>
                  </a:lnTo>
                  <a:lnTo>
                    <a:pt x="4" y="1353"/>
                  </a:lnTo>
                  <a:lnTo>
                    <a:pt x="4" y="1297"/>
                  </a:lnTo>
                  <a:lnTo>
                    <a:pt x="4" y="1301"/>
                  </a:lnTo>
                  <a:lnTo>
                    <a:pt x="4" y="1302"/>
                  </a:lnTo>
                  <a:lnTo>
                    <a:pt x="4" y="1314"/>
                  </a:lnTo>
                  <a:lnTo>
                    <a:pt x="4" y="1301"/>
                  </a:lnTo>
                  <a:lnTo>
                    <a:pt x="4" y="1311"/>
                  </a:lnTo>
                  <a:lnTo>
                    <a:pt x="4" y="1312"/>
                  </a:lnTo>
                  <a:lnTo>
                    <a:pt x="4" y="1318"/>
                  </a:lnTo>
                  <a:lnTo>
                    <a:pt x="4" y="1298"/>
                  </a:lnTo>
                  <a:lnTo>
                    <a:pt x="4" y="1309"/>
                  </a:lnTo>
                  <a:lnTo>
                    <a:pt x="4" y="1306"/>
                  </a:lnTo>
                  <a:lnTo>
                    <a:pt x="4" y="1315"/>
                  </a:lnTo>
                  <a:lnTo>
                    <a:pt x="4" y="1301"/>
                  </a:lnTo>
                  <a:lnTo>
                    <a:pt x="4" y="1311"/>
                  </a:lnTo>
                  <a:lnTo>
                    <a:pt x="6" y="1311"/>
                  </a:lnTo>
                  <a:lnTo>
                    <a:pt x="6" y="1324"/>
                  </a:lnTo>
                  <a:lnTo>
                    <a:pt x="6" y="1318"/>
                  </a:lnTo>
                  <a:lnTo>
                    <a:pt x="6" y="1319"/>
                  </a:lnTo>
                  <a:lnTo>
                    <a:pt x="6" y="1322"/>
                  </a:lnTo>
                  <a:lnTo>
                    <a:pt x="6" y="1303"/>
                  </a:lnTo>
                  <a:lnTo>
                    <a:pt x="6" y="1311"/>
                  </a:lnTo>
                  <a:lnTo>
                    <a:pt x="6" y="1311"/>
                  </a:lnTo>
                  <a:lnTo>
                    <a:pt x="6" y="1314"/>
                  </a:lnTo>
                  <a:lnTo>
                    <a:pt x="6" y="1289"/>
                  </a:lnTo>
                  <a:lnTo>
                    <a:pt x="6" y="1303"/>
                  </a:lnTo>
                  <a:lnTo>
                    <a:pt x="6" y="1303"/>
                  </a:lnTo>
                  <a:lnTo>
                    <a:pt x="6" y="1302"/>
                  </a:lnTo>
                  <a:lnTo>
                    <a:pt x="6" y="1331"/>
                  </a:lnTo>
                  <a:lnTo>
                    <a:pt x="7" y="1329"/>
                  </a:lnTo>
                  <a:lnTo>
                    <a:pt x="7" y="1322"/>
                  </a:lnTo>
                  <a:lnTo>
                    <a:pt x="7" y="1367"/>
                  </a:lnTo>
                  <a:lnTo>
                    <a:pt x="7" y="1367"/>
                  </a:lnTo>
                  <a:lnTo>
                    <a:pt x="7" y="1383"/>
                  </a:lnTo>
                  <a:lnTo>
                    <a:pt x="7" y="1358"/>
                  </a:lnTo>
                  <a:lnTo>
                    <a:pt x="7" y="1382"/>
                  </a:lnTo>
                  <a:lnTo>
                    <a:pt x="7" y="1390"/>
                  </a:lnTo>
                  <a:lnTo>
                    <a:pt x="7" y="1411"/>
                  </a:lnTo>
                  <a:lnTo>
                    <a:pt x="7" y="1386"/>
                  </a:lnTo>
                  <a:lnTo>
                    <a:pt x="7" y="1400"/>
                  </a:lnTo>
                  <a:lnTo>
                    <a:pt x="7" y="1407"/>
                  </a:lnTo>
                  <a:lnTo>
                    <a:pt x="7" y="1411"/>
                  </a:lnTo>
                  <a:lnTo>
                    <a:pt x="7" y="1392"/>
                  </a:lnTo>
                  <a:lnTo>
                    <a:pt x="8" y="1392"/>
                  </a:lnTo>
                  <a:lnTo>
                    <a:pt x="8" y="1374"/>
                  </a:lnTo>
                  <a:lnTo>
                    <a:pt x="8" y="1386"/>
                  </a:lnTo>
                  <a:lnTo>
                    <a:pt x="8" y="1387"/>
                  </a:lnTo>
                  <a:lnTo>
                    <a:pt x="8" y="1378"/>
                  </a:lnTo>
                  <a:lnTo>
                    <a:pt x="8" y="1396"/>
                  </a:lnTo>
                  <a:lnTo>
                    <a:pt x="8" y="1396"/>
                  </a:lnTo>
                  <a:lnTo>
                    <a:pt x="8" y="1408"/>
                  </a:lnTo>
                  <a:lnTo>
                    <a:pt x="8" y="1405"/>
                  </a:lnTo>
                  <a:lnTo>
                    <a:pt x="10" y="1403"/>
                  </a:lnTo>
                  <a:lnTo>
                    <a:pt x="10" y="1420"/>
                  </a:lnTo>
                  <a:lnTo>
                    <a:pt x="10" y="1391"/>
                  </a:lnTo>
                  <a:lnTo>
                    <a:pt x="10" y="1419"/>
                  </a:lnTo>
                  <a:lnTo>
                    <a:pt x="10" y="1420"/>
                  </a:lnTo>
                  <a:lnTo>
                    <a:pt x="10" y="1447"/>
                  </a:lnTo>
                  <a:lnTo>
                    <a:pt x="10" y="1442"/>
                  </a:lnTo>
                  <a:lnTo>
                    <a:pt x="10" y="1442"/>
                  </a:lnTo>
                  <a:lnTo>
                    <a:pt x="10" y="1451"/>
                  </a:lnTo>
                  <a:lnTo>
                    <a:pt x="10" y="1437"/>
                  </a:lnTo>
                  <a:lnTo>
                    <a:pt x="10" y="1436"/>
                  </a:lnTo>
                  <a:lnTo>
                    <a:pt x="10" y="1439"/>
                  </a:lnTo>
                  <a:lnTo>
                    <a:pt x="10" y="1422"/>
                  </a:lnTo>
                  <a:lnTo>
                    <a:pt x="11" y="1424"/>
                  </a:lnTo>
                  <a:lnTo>
                    <a:pt x="11" y="1426"/>
                  </a:lnTo>
                  <a:lnTo>
                    <a:pt x="11" y="1404"/>
                  </a:lnTo>
                  <a:lnTo>
                    <a:pt x="11" y="1424"/>
                  </a:lnTo>
                  <a:lnTo>
                    <a:pt x="11" y="1425"/>
                  </a:lnTo>
                  <a:lnTo>
                    <a:pt x="11" y="1437"/>
                  </a:lnTo>
                  <a:lnTo>
                    <a:pt x="11" y="1409"/>
                  </a:lnTo>
                  <a:lnTo>
                    <a:pt x="11" y="1421"/>
                  </a:lnTo>
                  <a:lnTo>
                    <a:pt x="11" y="1420"/>
                  </a:lnTo>
                  <a:lnTo>
                    <a:pt x="11" y="1455"/>
                  </a:lnTo>
                  <a:lnTo>
                    <a:pt x="11" y="1446"/>
                  </a:lnTo>
                  <a:lnTo>
                    <a:pt x="11" y="1437"/>
                  </a:lnTo>
                  <a:lnTo>
                    <a:pt x="11" y="1402"/>
                  </a:lnTo>
                  <a:lnTo>
                    <a:pt x="11" y="1407"/>
                  </a:lnTo>
                  <a:lnTo>
                    <a:pt x="12" y="1404"/>
                  </a:lnTo>
                  <a:lnTo>
                    <a:pt x="12" y="1404"/>
                  </a:lnTo>
                  <a:lnTo>
                    <a:pt x="12" y="1419"/>
                  </a:lnTo>
                  <a:lnTo>
                    <a:pt x="12" y="1420"/>
                  </a:lnTo>
                  <a:lnTo>
                    <a:pt x="12" y="1442"/>
                  </a:lnTo>
                  <a:lnTo>
                    <a:pt x="12" y="1419"/>
                  </a:lnTo>
                  <a:lnTo>
                    <a:pt x="12" y="1439"/>
                  </a:lnTo>
                  <a:lnTo>
                    <a:pt x="12" y="1436"/>
                  </a:lnTo>
                  <a:lnTo>
                    <a:pt x="12" y="1404"/>
                  </a:lnTo>
                  <a:lnTo>
                    <a:pt x="12" y="1408"/>
                  </a:lnTo>
                  <a:lnTo>
                    <a:pt x="13" y="1405"/>
                  </a:lnTo>
                  <a:lnTo>
                    <a:pt x="13" y="1407"/>
                  </a:lnTo>
                  <a:lnTo>
                    <a:pt x="13" y="1390"/>
                  </a:lnTo>
                  <a:lnTo>
                    <a:pt x="13" y="1402"/>
                  </a:lnTo>
                  <a:lnTo>
                    <a:pt x="13" y="1398"/>
                  </a:lnTo>
                  <a:lnTo>
                    <a:pt x="13" y="1415"/>
                  </a:lnTo>
                  <a:lnTo>
                    <a:pt x="13" y="1398"/>
                  </a:lnTo>
                  <a:lnTo>
                    <a:pt x="13" y="1404"/>
                  </a:lnTo>
                  <a:lnTo>
                    <a:pt x="13" y="1409"/>
                  </a:lnTo>
                  <a:lnTo>
                    <a:pt x="13" y="1429"/>
                  </a:lnTo>
                  <a:lnTo>
                    <a:pt x="13" y="1420"/>
                  </a:lnTo>
                  <a:lnTo>
                    <a:pt x="13" y="1424"/>
                  </a:lnTo>
                  <a:lnTo>
                    <a:pt x="13" y="1388"/>
                  </a:lnTo>
                  <a:lnTo>
                    <a:pt x="13" y="1390"/>
                  </a:lnTo>
                  <a:lnTo>
                    <a:pt x="15" y="1390"/>
                  </a:lnTo>
                  <a:lnTo>
                    <a:pt x="15" y="1400"/>
                  </a:lnTo>
                  <a:lnTo>
                    <a:pt x="15" y="1384"/>
                  </a:lnTo>
                  <a:lnTo>
                    <a:pt x="15" y="1399"/>
                  </a:lnTo>
                  <a:lnTo>
                    <a:pt x="15" y="1402"/>
                  </a:lnTo>
                  <a:lnTo>
                    <a:pt x="15" y="1439"/>
                  </a:lnTo>
                  <a:lnTo>
                    <a:pt x="15" y="1433"/>
                  </a:lnTo>
                  <a:lnTo>
                    <a:pt x="15" y="1436"/>
                  </a:lnTo>
                  <a:lnTo>
                    <a:pt x="15" y="1404"/>
                  </a:lnTo>
                  <a:lnTo>
                    <a:pt x="15" y="1408"/>
                  </a:lnTo>
                  <a:lnTo>
                    <a:pt x="15" y="1409"/>
                  </a:lnTo>
                  <a:lnTo>
                    <a:pt x="15" y="1407"/>
                  </a:lnTo>
                  <a:lnTo>
                    <a:pt x="15" y="1438"/>
                  </a:lnTo>
                  <a:lnTo>
                    <a:pt x="16" y="1442"/>
                  </a:lnTo>
                  <a:lnTo>
                    <a:pt x="16" y="1467"/>
                  </a:lnTo>
                  <a:lnTo>
                    <a:pt x="16" y="1458"/>
                  </a:lnTo>
                  <a:lnTo>
                    <a:pt x="16" y="1457"/>
                  </a:lnTo>
                  <a:lnTo>
                    <a:pt x="16" y="1459"/>
                  </a:lnTo>
                  <a:lnTo>
                    <a:pt x="16" y="1436"/>
                  </a:lnTo>
                  <a:lnTo>
                    <a:pt x="16" y="1432"/>
                  </a:lnTo>
                  <a:lnTo>
                    <a:pt x="16" y="1364"/>
                  </a:lnTo>
                  <a:lnTo>
                    <a:pt x="17" y="1364"/>
                  </a:lnTo>
                  <a:lnTo>
                    <a:pt x="17" y="1326"/>
                  </a:lnTo>
                  <a:lnTo>
                    <a:pt x="17" y="1328"/>
                  </a:lnTo>
                  <a:lnTo>
                    <a:pt x="17" y="1328"/>
                  </a:lnTo>
                  <a:lnTo>
                    <a:pt x="17" y="1344"/>
                  </a:lnTo>
                  <a:lnTo>
                    <a:pt x="17" y="1340"/>
                  </a:lnTo>
                  <a:lnTo>
                    <a:pt x="17" y="1344"/>
                  </a:lnTo>
                  <a:lnTo>
                    <a:pt x="17" y="1319"/>
                  </a:lnTo>
                  <a:lnTo>
                    <a:pt x="17" y="1326"/>
                  </a:lnTo>
                  <a:lnTo>
                    <a:pt x="17" y="1327"/>
                  </a:lnTo>
                  <a:lnTo>
                    <a:pt x="17" y="1331"/>
                  </a:lnTo>
                  <a:lnTo>
                    <a:pt x="17" y="1274"/>
                  </a:lnTo>
                  <a:lnTo>
                    <a:pt x="19" y="1277"/>
                  </a:lnTo>
                  <a:lnTo>
                    <a:pt x="19" y="1233"/>
                  </a:lnTo>
                  <a:lnTo>
                    <a:pt x="19" y="1231"/>
                  </a:lnTo>
                  <a:lnTo>
                    <a:pt x="19" y="1210"/>
                  </a:lnTo>
                  <a:lnTo>
                    <a:pt x="19" y="1233"/>
                  </a:lnTo>
                  <a:lnTo>
                    <a:pt x="19" y="1234"/>
                  </a:lnTo>
                  <a:lnTo>
                    <a:pt x="19" y="1255"/>
                  </a:lnTo>
                  <a:lnTo>
                    <a:pt x="19" y="1250"/>
                  </a:lnTo>
                  <a:lnTo>
                    <a:pt x="19" y="1257"/>
                  </a:lnTo>
                  <a:lnTo>
                    <a:pt x="19" y="1237"/>
                  </a:lnTo>
                  <a:lnTo>
                    <a:pt x="20" y="1230"/>
                  </a:lnTo>
                  <a:lnTo>
                    <a:pt x="20" y="1257"/>
                  </a:lnTo>
                  <a:lnTo>
                    <a:pt x="20" y="1260"/>
                  </a:lnTo>
                  <a:lnTo>
                    <a:pt x="20" y="1259"/>
                  </a:lnTo>
                  <a:lnTo>
                    <a:pt x="20" y="1294"/>
                  </a:lnTo>
                  <a:lnTo>
                    <a:pt x="20" y="1298"/>
                  </a:lnTo>
                  <a:lnTo>
                    <a:pt x="20" y="1329"/>
                  </a:lnTo>
                  <a:lnTo>
                    <a:pt x="20" y="1320"/>
                  </a:lnTo>
                  <a:lnTo>
                    <a:pt x="21" y="1319"/>
                  </a:lnTo>
                  <a:lnTo>
                    <a:pt x="21" y="1328"/>
                  </a:lnTo>
                  <a:lnTo>
                    <a:pt x="21" y="1307"/>
                  </a:lnTo>
                  <a:lnTo>
                    <a:pt x="21" y="1310"/>
                  </a:lnTo>
                  <a:lnTo>
                    <a:pt x="21" y="1246"/>
                  </a:lnTo>
                  <a:lnTo>
                    <a:pt x="21" y="1242"/>
                  </a:lnTo>
                  <a:lnTo>
                    <a:pt x="21" y="1168"/>
                  </a:lnTo>
                  <a:lnTo>
                    <a:pt x="21" y="1170"/>
                  </a:lnTo>
                  <a:lnTo>
                    <a:pt x="21" y="1142"/>
                  </a:lnTo>
                  <a:lnTo>
                    <a:pt x="23" y="1132"/>
                  </a:lnTo>
                  <a:lnTo>
                    <a:pt x="23" y="1129"/>
                  </a:lnTo>
                  <a:lnTo>
                    <a:pt x="23" y="1157"/>
                  </a:lnTo>
                  <a:lnTo>
                    <a:pt x="23" y="1159"/>
                  </a:lnTo>
                  <a:lnTo>
                    <a:pt x="23" y="1163"/>
                  </a:lnTo>
                  <a:lnTo>
                    <a:pt x="23" y="1142"/>
                  </a:lnTo>
                  <a:lnTo>
                    <a:pt x="23" y="1153"/>
                  </a:lnTo>
                  <a:lnTo>
                    <a:pt x="23" y="1155"/>
                  </a:lnTo>
                  <a:lnTo>
                    <a:pt x="23" y="1159"/>
                  </a:lnTo>
                  <a:lnTo>
                    <a:pt x="23" y="1127"/>
                  </a:lnTo>
                  <a:lnTo>
                    <a:pt x="23" y="1125"/>
                  </a:lnTo>
                  <a:lnTo>
                    <a:pt x="23" y="1077"/>
                  </a:lnTo>
                  <a:lnTo>
                    <a:pt x="24" y="1077"/>
                  </a:lnTo>
                  <a:lnTo>
                    <a:pt x="24" y="1009"/>
                  </a:lnTo>
                  <a:lnTo>
                    <a:pt x="24" y="1013"/>
                  </a:lnTo>
                  <a:lnTo>
                    <a:pt x="24" y="1006"/>
                  </a:lnTo>
                  <a:lnTo>
                    <a:pt x="24" y="984"/>
                  </a:lnTo>
                  <a:lnTo>
                    <a:pt x="24" y="996"/>
                  </a:lnTo>
                  <a:lnTo>
                    <a:pt x="24" y="996"/>
                  </a:lnTo>
                  <a:lnTo>
                    <a:pt x="24" y="999"/>
                  </a:lnTo>
                  <a:lnTo>
                    <a:pt x="24" y="990"/>
                  </a:lnTo>
                  <a:lnTo>
                    <a:pt x="24" y="997"/>
                  </a:lnTo>
                  <a:lnTo>
                    <a:pt x="25" y="997"/>
                  </a:lnTo>
                  <a:lnTo>
                    <a:pt x="25" y="984"/>
                  </a:lnTo>
                  <a:lnTo>
                    <a:pt x="25" y="1028"/>
                  </a:lnTo>
                  <a:lnTo>
                    <a:pt x="25" y="1024"/>
                  </a:lnTo>
                  <a:lnTo>
                    <a:pt x="25" y="1034"/>
                  </a:lnTo>
                  <a:lnTo>
                    <a:pt x="25" y="1015"/>
                  </a:lnTo>
                  <a:lnTo>
                    <a:pt x="25" y="1032"/>
                  </a:lnTo>
                  <a:lnTo>
                    <a:pt x="25" y="1031"/>
                  </a:lnTo>
                  <a:lnTo>
                    <a:pt x="25" y="1034"/>
                  </a:lnTo>
                  <a:lnTo>
                    <a:pt x="25" y="998"/>
                  </a:lnTo>
                  <a:lnTo>
                    <a:pt x="25" y="988"/>
                  </a:lnTo>
                  <a:lnTo>
                    <a:pt x="25" y="1009"/>
                  </a:lnTo>
                  <a:lnTo>
                    <a:pt x="25" y="986"/>
                  </a:lnTo>
                  <a:lnTo>
                    <a:pt x="25" y="1001"/>
                  </a:lnTo>
                  <a:lnTo>
                    <a:pt x="27" y="1001"/>
                  </a:lnTo>
                  <a:lnTo>
                    <a:pt x="27" y="1015"/>
                  </a:lnTo>
                  <a:lnTo>
                    <a:pt x="27" y="1001"/>
                  </a:lnTo>
                  <a:lnTo>
                    <a:pt x="27" y="1003"/>
                  </a:lnTo>
                  <a:lnTo>
                    <a:pt x="27" y="1003"/>
                  </a:lnTo>
                  <a:lnTo>
                    <a:pt x="27" y="1028"/>
                  </a:lnTo>
                  <a:lnTo>
                    <a:pt x="27" y="998"/>
                  </a:lnTo>
                  <a:lnTo>
                    <a:pt x="27" y="1024"/>
                  </a:lnTo>
                  <a:lnTo>
                    <a:pt x="27" y="1024"/>
                  </a:lnTo>
                  <a:lnTo>
                    <a:pt x="27" y="1040"/>
                  </a:lnTo>
                  <a:lnTo>
                    <a:pt x="27" y="1020"/>
                  </a:lnTo>
                  <a:lnTo>
                    <a:pt x="27" y="1023"/>
                  </a:lnTo>
                  <a:lnTo>
                    <a:pt x="27" y="1026"/>
                  </a:lnTo>
                  <a:lnTo>
                    <a:pt x="27" y="1011"/>
                  </a:lnTo>
                  <a:lnTo>
                    <a:pt x="27" y="1023"/>
                  </a:lnTo>
                  <a:lnTo>
                    <a:pt x="28" y="1026"/>
                  </a:lnTo>
                  <a:lnTo>
                    <a:pt x="28" y="1032"/>
                  </a:lnTo>
                  <a:lnTo>
                    <a:pt x="28" y="998"/>
                  </a:lnTo>
                  <a:lnTo>
                    <a:pt x="28" y="1002"/>
                  </a:lnTo>
                  <a:lnTo>
                    <a:pt x="28" y="999"/>
                  </a:lnTo>
                  <a:lnTo>
                    <a:pt x="28" y="1001"/>
                  </a:lnTo>
                  <a:lnTo>
                    <a:pt x="28" y="950"/>
                  </a:lnTo>
                  <a:lnTo>
                    <a:pt x="28" y="946"/>
                  </a:lnTo>
                  <a:lnTo>
                    <a:pt x="28" y="926"/>
                  </a:lnTo>
                  <a:lnTo>
                    <a:pt x="28" y="937"/>
                  </a:lnTo>
                  <a:lnTo>
                    <a:pt x="29" y="937"/>
                  </a:lnTo>
                  <a:lnTo>
                    <a:pt x="29" y="948"/>
                  </a:lnTo>
                  <a:lnTo>
                    <a:pt x="29" y="931"/>
                  </a:lnTo>
                  <a:lnTo>
                    <a:pt x="29" y="929"/>
                  </a:lnTo>
                  <a:lnTo>
                    <a:pt x="29" y="933"/>
                  </a:lnTo>
                  <a:lnTo>
                    <a:pt x="29" y="859"/>
                  </a:lnTo>
                  <a:lnTo>
                    <a:pt x="29" y="861"/>
                  </a:lnTo>
                  <a:lnTo>
                    <a:pt x="29" y="862"/>
                  </a:lnTo>
                  <a:lnTo>
                    <a:pt x="29" y="67"/>
                  </a:lnTo>
                  <a:lnTo>
                    <a:pt x="29" y="78"/>
                  </a:lnTo>
                  <a:lnTo>
                    <a:pt x="29" y="105"/>
                  </a:lnTo>
                  <a:lnTo>
                    <a:pt x="29" y="630"/>
                  </a:lnTo>
                  <a:lnTo>
                    <a:pt x="30" y="635"/>
                  </a:lnTo>
                  <a:lnTo>
                    <a:pt x="30" y="739"/>
                  </a:lnTo>
                  <a:lnTo>
                    <a:pt x="30" y="743"/>
                  </a:lnTo>
                  <a:lnTo>
                    <a:pt x="30" y="842"/>
                  </a:lnTo>
                  <a:lnTo>
                    <a:pt x="30" y="845"/>
                  </a:lnTo>
                  <a:lnTo>
                    <a:pt x="30" y="874"/>
                  </a:lnTo>
                  <a:lnTo>
                    <a:pt x="30" y="834"/>
                  </a:lnTo>
                  <a:lnTo>
                    <a:pt x="30" y="872"/>
                  </a:lnTo>
                  <a:lnTo>
                    <a:pt x="30" y="871"/>
                  </a:lnTo>
                  <a:lnTo>
                    <a:pt x="30" y="875"/>
                  </a:lnTo>
                  <a:lnTo>
                    <a:pt x="30" y="848"/>
                  </a:lnTo>
                  <a:lnTo>
                    <a:pt x="30" y="858"/>
                  </a:lnTo>
                  <a:lnTo>
                    <a:pt x="32" y="859"/>
                  </a:lnTo>
                  <a:lnTo>
                    <a:pt x="32" y="875"/>
                  </a:lnTo>
                  <a:lnTo>
                    <a:pt x="32" y="855"/>
                  </a:lnTo>
                  <a:lnTo>
                    <a:pt x="32" y="857"/>
                  </a:lnTo>
                  <a:lnTo>
                    <a:pt x="32" y="834"/>
                  </a:lnTo>
                  <a:lnTo>
                    <a:pt x="32" y="829"/>
                  </a:lnTo>
                  <a:lnTo>
                    <a:pt x="32" y="831"/>
                  </a:lnTo>
                  <a:lnTo>
                    <a:pt x="32" y="0"/>
                  </a:lnTo>
                  <a:lnTo>
                    <a:pt x="33" y="13"/>
                  </a:lnTo>
                  <a:lnTo>
                    <a:pt x="33" y="519"/>
                  </a:lnTo>
                  <a:lnTo>
                    <a:pt x="33" y="536"/>
                  </a:lnTo>
                  <a:lnTo>
                    <a:pt x="33" y="727"/>
                  </a:lnTo>
                  <a:lnTo>
                    <a:pt x="33" y="731"/>
                  </a:lnTo>
                  <a:lnTo>
                    <a:pt x="33" y="828"/>
                  </a:lnTo>
                  <a:lnTo>
                    <a:pt x="33" y="836"/>
                  </a:lnTo>
                  <a:lnTo>
                    <a:pt x="33" y="867"/>
                  </a:lnTo>
                  <a:lnTo>
                    <a:pt x="33" y="834"/>
                  </a:lnTo>
                  <a:lnTo>
                    <a:pt x="33" y="865"/>
                  </a:lnTo>
                  <a:lnTo>
                    <a:pt x="34" y="863"/>
                  </a:lnTo>
                  <a:lnTo>
                    <a:pt x="34" y="867"/>
                  </a:lnTo>
                  <a:lnTo>
                    <a:pt x="34" y="859"/>
                  </a:lnTo>
                  <a:lnTo>
                    <a:pt x="34" y="865"/>
                  </a:lnTo>
                  <a:lnTo>
                    <a:pt x="34" y="869"/>
                  </a:lnTo>
                  <a:lnTo>
                    <a:pt x="34" y="862"/>
                  </a:lnTo>
                  <a:lnTo>
                    <a:pt x="34" y="904"/>
                  </a:lnTo>
                  <a:lnTo>
                    <a:pt x="34" y="905"/>
                  </a:lnTo>
                  <a:lnTo>
                    <a:pt x="34" y="958"/>
                  </a:lnTo>
                  <a:lnTo>
                    <a:pt x="34" y="964"/>
                  </a:lnTo>
                  <a:lnTo>
                    <a:pt x="34" y="1040"/>
                  </a:lnTo>
                  <a:lnTo>
                    <a:pt x="34" y="103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96" name="Freeform 69"/>
            <p:cNvSpPr>
              <a:spLocks/>
            </p:cNvSpPr>
            <p:nvPr/>
          </p:nvSpPr>
          <p:spPr bwMode="auto">
            <a:xfrm>
              <a:off x="4308476" y="2095501"/>
              <a:ext cx="53975" cy="2351088"/>
            </a:xfrm>
            <a:custGeom>
              <a:avLst/>
              <a:gdLst>
                <a:gd name="T0" fmla="*/ 0 w 34"/>
                <a:gd name="T1" fmla="*/ 1388 h 1481"/>
                <a:gd name="T2" fmla="*/ 2 w 34"/>
                <a:gd name="T3" fmla="*/ 1433 h 1481"/>
                <a:gd name="T4" fmla="*/ 2 w 34"/>
                <a:gd name="T5" fmla="*/ 1449 h 1481"/>
                <a:gd name="T6" fmla="*/ 2 w 34"/>
                <a:gd name="T7" fmla="*/ 1475 h 1481"/>
                <a:gd name="T8" fmla="*/ 3 w 34"/>
                <a:gd name="T9" fmla="*/ 1375 h 1481"/>
                <a:gd name="T10" fmla="*/ 3 w 34"/>
                <a:gd name="T11" fmla="*/ 1358 h 1481"/>
                <a:gd name="T12" fmla="*/ 4 w 34"/>
                <a:gd name="T13" fmla="*/ 1374 h 1481"/>
                <a:gd name="T14" fmla="*/ 4 w 34"/>
                <a:gd name="T15" fmla="*/ 1310 h 1481"/>
                <a:gd name="T16" fmla="*/ 6 w 34"/>
                <a:gd name="T17" fmla="*/ 1287 h 1481"/>
                <a:gd name="T18" fmla="*/ 6 w 34"/>
                <a:gd name="T19" fmla="*/ 1214 h 1481"/>
                <a:gd name="T20" fmla="*/ 7 w 34"/>
                <a:gd name="T21" fmla="*/ 1189 h 1481"/>
                <a:gd name="T22" fmla="*/ 7 w 34"/>
                <a:gd name="T23" fmla="*/ 1257 h 1481"/>
                <a:gd name="T24" fmla="*/ 7 w 34"/>
                <a:gd name="T25" fmla="*/ 1282 h 1481"/>
                <a:gd name="T26" fmla="*/ 8 w 34"/>
                <a:gd name="T27" fmla="*/ 1278 h 1481"/>
                <a:gd name="T28" fmla="*/ 8 w 34"/>
                <a:gd name="T29" fmla="*/ 1281 h 1481"/>
                <a:gd name="T30" fmla="*/ 9 w 34"/>
                <a:gd name="T31" fmla="*/ 1287 h 1481"/>
                <a:gd name="T32" fmla="*/ 9 w 34"/>
                <a:gd name="T33" fmla="*/ 1303 h 1481"/>
                <a:gd name="T34" fmla="*/ 9 w 34"/>
                <a:gd name="T35" fmla="*/ 1314 h 1481"/>
                <a:gd name="T36" fmla="*/ 11 w 34"/>
                <a:gd name="T37" fmla="*/ 1315 h 1481"/>
                <a:gd name="T38" fmla="*/ 11 w 34"/>
                <a:gd name="T39" fmla="*/ 1290 h 1481"/>
                <a:gd name="T40" fmla="*/ 12 w 34"/>
                <a:gd name="T41" fmla="*/ 1168 h 1481"/>
                <a:gd name="T42" fmla="*/ 12 w 34"/>
                <a:gd name="T43" fmla="*/ 1090 h 1481"/>
                <a:gd name="T44" fmla="*/ 12 w 34"/>
                <a:gd name="T45" fmla="*/ 1061 h 1481"/>
                <a:gd name="T46" fmla="*/ 13 w 34"/>
                <a:gd name="T47" fmla="*/ 1037 h 1481"/>
                <a:gd name="T48" fmla="*/ 13 w 34"/>
                <a:gd name="T49" fmla="*/ 1070 h 1481"/>
                <a:gd name="T50" fmla="*/ 15 w 34"/>
                <a:gd name="T51" fmla="*/ 1054 h 1481"/>
                <a:gd name="T52" fmla="*/ 15 w 34"/>
                <a:gd name="T53" fmla="*/ 1183 h 1481"/>
                <a:gd name="T54" fmla="*/ 16 w 34"/>
                <a:gd name="T55" fmla="*/ 1180 h 1481"/>
                <a:gd name="T56" fmla="*/ 16 w 34"/>
                <a:gd name="T57" fmla="*/ 1120 h 1481"/>
                <a:gd name="T58" fmla="*/ 17 w 34"/>
                <a:gd name="T59" fmla="*/ 1132 h 1481"/>
                <a:gd name="T60" fmla="*/ 17 w 34"/>
                <a:gd name="T61" fmla="*/ 1145 h 1481"/>
                <a:gd name="T62" fmla="*/ 19 w 34"/>
                <a:gd name="T63" fmla="*/ 1155 h 1481"/>
                <a:gd name="T64" fmla="*/ 19 w 34"/>
                <a:gd name="T65" fmla="*/ 1099 h 1481"/>
                <a:gd name="T66" fmla="*/ 19 w 34"/>
                <a:gd name="T67" fmla="*/ 1036 h 1481"/>
                <a:gd name="T68" fmla="*/ 20 w 34"/>
                <a:gd name="T69" fmla="*/ 1003 h 1481"/>
                <a:gd name="T70" fmla="*/ 20 w 34"/>
                <a:gd name="T71" fmla="*/ 942 h 1481"/>
                <a:gd name="T72" fmla="*/ 21 w 34"/>
                <a:gd name="T73" fmla="*/ 194 h 1481"/>
                <a:gd name="T74" fmla="*/ 21 w 34"/>
                <a:gd name="T75" fmla="*/ 418 h 1481"/>
                <a:gd name="T76" fmla="*/ 23 w 34"/>
                <a:gd name="T77" fmla="*/ 836 h 1481"/>
                <a:gd name="T78" fmla="*/ 23 w 34"/>
                <a:gd name="T79" fmla="*/ 1124 h 1481"/>
                <a:gd name="T80" fmla="*/ 24 w 34"/>
                <a:gd name="T81" fmla="*/ 1143 h 1481"/>
                <a:gd name="T82" fmla="*/ 24 w 34"/>
                <a:gd name="T83" fmla="*/ 1120 h 1481"/>
                <a:gd name="T84" fmla="*/ 25 w 34"/>
                <a:gd name="T85" fmla="*/ 1164 h 1481"/>
                <a:gd name="T86" fmla="*/ 25 w 34"/>
                <a:gd name="T87" fmla="*/ 1244 h 1481"/>
                <a:gd name="T88" fmla="*/ 27 w 34"/>
                <a:gd name="T89" fmla="*/ 1200 h 1481"/>
                <a:gd name="T90" fmla="*/ 27 w 34"/>
                <a:gd name="T91" fmla="*/ 1117 h 1481"/>
                <a:gd name="T92" fmla="*/ 28 w 34"/>
                <a:gd name="T93" fmla="*/ 1086 h 1481"/>
                <a:gd name="T94" fmla="*/ 28 w 34"/>
                <a:gd name="T95" fmla="*/ 1062 h 1481"/>
                <a:gd name="T96" fmla="*/ 28 w 34"/>
                <a:gd name="T97" fmla="*/ 1079 h 1481"/>
                <a:gd name="T98" fmla="*/ 29 w 34"/>
                <a:gd name="T99" fmla="*/ 1154 h 1481"/>
                <a:gd name="T100" fmla="*/ 30 w 34"/>
                <a:gd name="T101" fmla="*/ 1187 h 1481"/>
                <a:gd name="T102" fmla="*/ 30 w 34"/>
                <a:gd name="T103" fmla="*/ 1289 h 1481"/>
                <a:gd name="T104" fmla="*/ 30 w 34"/>
                <a:gd name="T105" fmla="*/ 1294 h 1481"/>
                <a:gd name="T106" fmla="*/ 32 w 34"/>
                <a:gd name="T107" fmla="*/ 1303 h 1481"/>
                <a:gd name="T108" fmla="*/ 32 w 34"/>
                <a:gd name="T109" fmla="*/ 1322 h 1481"/>
                <a:gd name="T110" fmla="*/ 33 w 34"/>
                <a:gd name="T111" fmla="*/ 1277 h 1481"/>
                <a:gd name="T112" fmla="*/ 33 w 34"/>
                <a:gd name="T113" fmla="*/ 1324 h 1481"/>
                <a:gd name="T114" fmla="*/ 34 w 34"/>
                <a:gd name="T115" fmla="*/ 1353 h 1481"/>
                <a:gd name="T116" fmla="*/ 34 w 34"/>
                <a:gd name="T117" fmla="*/ 1357 h 1481"/>
                <a:gd name="T118" fmla="*/ 34 w 34"/>
                <a:gd name="T119" fmla="*/ 1380 h 1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1481">
                  <a:moveTo>
                    <a:pt x="0" y="1387"/>
                  </a:moveTo>
                  <a:lnTo>
                    <a:pt x="0" y="1388"/>
                  </a:lnTo>
                  <a:lnTo>
                    <a:pt x="0" y="1394"/>
                  </a:lnTo>
                  <a:lnTo>
                    <a:pt x="0" y="1411"/>
                  </a:lnTo>
                  <a:lnTo>
                    <a:pt x="0" y="1388"/>
                  </a:lnTo>
                  <a:lnTo>
                    <a:pt x="0" y="1409"/>
                  </a:lnTo>
                  <a:lnTo>
                    <a:pt x="2" y="1413"/>
                  </a:lnTo>
                  <a:lnTo>
                    <a:pt x="2" y="1403"/>
                  </a:lnTo>
                  <a:lnTo>
                    <a:pt x="2" y="1432"/>
                  </a:lnTo>
                  <a:lnTo>
                    <a:pt x="2" y="1433"/>
                  </a:lnTo>
                  <a:lnTo>
                    <a:pt x="2" y="1454"/>
                  </a:lnTo>
                  <a:lnTo>
                    <a:pt x="2" y="1452"/>
                  </a:lnTo>
                  <a:lnTo>
                    <a:pt x="2" y="1455"/>
                  </a:lnTo>
                  <a:lnTo>
                    <a:pt x="2" y="1463"/>
                  </a:lnTo>
                  <a:lnTo>
                    <a:pt x="2" y="1449"/>
                  </a:lnTo>
                  <a:lnTo>
                    <a:pt x="2" y="1463"/>
                  </a:lnTo>
                  <a:lnTo>
                    <a:pt x="2" y="1464"/>
                  </a:lnTo>
                  <a:lnTo>
                    <a:pt x="2" y="1481"/>
                  </a:lnTo>
                  <a:lnTo>
                    <a:pt x="2" y="1449"/>
                  </a:lnTo>
                  <a:lnTo>
                    <a:pt x="2" y="1475"/>
                  </a:lnTo>
                  <a:lnTo>
                    <a:pt x="3" y="1480"/>
                  </a:lnTo>
                  <a:lnTo>
                    <a:pt x="3" y="1438"/>
                  </a:lnTo>
                  <a:lnTo>
                    <a:pt x="3" y="1441"/>
                  </a:lnTo>
                  <a:lnTo>
                    <a:pt x="3" y="1370"/>
                  </a:lnTo>
                  <a:lnTo>
                    <a:pt x="3" y="1375"/>
                  </a:lnTo>
                  <a:lnTo>
                    <a:pt x="3" y="1370"/>
                  </a:lnTo>
                  <a:lnTo>
                    <a:pt x="3" y="1374"/>
                  </a:lnTo>
                  <a:lnTo>
                    <a:pt x="3" y="1354"/>
                  </a:lnTo>
                  <a:lnTo>
                    <a:pt x="3" y="1361"/>
                  </a:lnTo>
                  <a:lnTo>
                    <a:pt x="3" y="1358"/>
                  </a:lnTo>
                  <a:lnTo>
                    <a:pt x="3" y="1342"/>
                  </a:lnTo>
                  <a:lnTo>
                    <a:pt x="3" y="1362"/>
                  </a:lnTo>
                  <a:lnTo>
                    <a:pt x="4" y="1358"/>
                  </a:lnTo>
                  <a:lnTo>
                    <a:pt x="4" y="1375"/>
                  </a:lnTo>
                  <a:lnTo>
                    <a:pt x="4" y="1374"/>
                  </a:lnTo>
                  <a:lnTo>
                    <a:pt x="4" y="1377"/>
                  </a:lnTo>
                  <a:lnTo>
                    <a:pt x="4" y="1383"/>
                  </a:lnTo>
                  <a:lnTo>
                    <a:pt x="4" y="1357"/>
                  </a:lnTo>
                  <a:lnTo>
                    <a:pt x="4" y="1353"/>
                  </a:lnTo>
                  <a:lnTo>
                    <a:pt x="4" y="1310"/>
                  </a:lnTo>
                  <a:lnTo>
                    <a:pt x="4" y="1311"/>
                  </a:lnTo>
                  <a:lnTo>
                    <a:pt x="6" y="1307"/>
                  </a:lnTo>
                  <a:lnTo>
                    <a:pt x="6" y="1273"/>
                  </a:lnTo>
                  <a:lnTo>
                    <a:pt x="6" y="1287"/>
                  </a:lnTo>
                  <a:lnTo>
                    <a:pt x="6" y="1287"/>
                  </a:lnTo>
                  <a:lnTo>
                    <a:pt x="6" y="1291"/>
                  </a:lnTo>
                  <a:lnTo>
                    <a:pt x="6" y="1256"/>
                  </a:lnTo>
                  <a:lnTo>
                    <a:pt x="6" y="1248"/>
                  </a:lnTo>
                  <a:lnTo>
                    <a:pt x="6" y="1213"/>
                  </a:lnTo>
                  <a:lnTo>
                    <a:pt x="6" y="1214"/>
                  </a:lnTo>
                  <a:lnTo>
                    <a:pt x="6" y="1181"/>
                  </a:lnTo>
                  <a:lnTo>
                    <a:pt x="6" y="1192"/>
                  </a:lnTo>
                  <a:lnTo>
                    <a:pt x="7" y="1191"/>
                  </a:lnTo>
                  <a:lnTo>
                    <a:pt x="7" y="1206"/>
                  </a:lnTo>
                  <a:lnTo>
                    <a:pt x="7" y="1189"/>
                  </a:lnTo>
                  <a:lnTo>
                    <a:pt x="7" y="1200"/>
                  </a:lnTo>
                  <a:lnTo>
                    <a:pt x="7" y="1200"/>
                  </a:lnTo>
                  <a:lnTo>
                    <a:pt x="7" y="1257"/>
                  </a:lnTo>
                  <a:lnTo>
                    <a:pt x="7" y="1256"/>
                  </a:lnTo>
                  <a:lnTo>
                    <a:pt x="7" y="1257"/>
                  </a:lnTo>
                  <a:lnTo>
                    <a:pt x="7" y="1278"/>
                  </a:lnTo>
                  <a:lnTo>
                    <a:pt x="7" y="1251"/>
                  </a:lnTo>
                  <a:lnTo>
                    <a:pt x="7" y="1276"/>
                  </a:lnTo>
                  <a:lnTo>
                    <a:pt x="7" y="1278"/>
                  </a:lnTo>
                  <a:lnTo>
                    <a:pt x="7" y="1282"/>
                  </a:lnTo>
                  <a:lnTo>
                    <a:pt x="7" y="1259"/>
                  </a:lnTo>
                  <a:lnTo>
                    <a:pt x="7" y="1264"/>
                  </a:lnTo>
                  <a:lnTo>
                    <a:pt x="8" y="1264"/>
                  </a:lnTo>
                  <a:lnTo>
                    <a:pt x="8" y="1281"/>
                  </a:lnTo>
                  <a:lnTo>
                    <a:pt x="8" y="1278"/>
                  </a:lnTo>
                  <a:lnTo>
                    <a:pt x="8" y="1280"/>
                  </a:lnTo>
                  <a:lnTo>
                    <a:pt x="8" y="1282"/>
                  </a:lnTo>
                  <a:lnTo>
                    <a:pt x="8" y="1264"/>
                  </a:lnTo>
                  <a:lnTo>
                    <a:pt x="8" y="1278"/>
                  </a:lnTo>
                  <a:lnTo>
                    <a:pt x="8" y="1281"/>
                  </a:lnTo>
                  <a:lnTo>
                    <a:pt x="8" y="1285"/>
                  </a:lnTo>
                  <a:lnTo>
                    <a:pt x="8" y="1260"/>
                  </a:lnTo>
                  <a:lnTo>
                    <a:pt x="8" y="1267"/>
                  </a:lnTo>
                  <a:lnTo>
                    <a:pt x="9" y="1269"/>
                  </a:lnTo>
                  <a:lnTo>
                    <a:pt x="9" y="1287"/>
                  </a:lnTo>
                  <a:lnTo>
                    <a:pt x="9" y="1265"/>
                  </a:lnTo>
                  <a:lnTo>
                    <a:pt x="9" y="1274"/>
                  </a:lnTo>
                  <a:lnTo>
                    <a:pt x="9" y="1280"/>
                  </a:lnTo>
                  <a:lnTo>
                    <a:pt x="9" y="1307"/>
                  </a:lnTo>
                  <a:lnTo>
                    <a:pt x="9" y="1303"/>
                  </a:lnTo>
                  <a:lnTo>
                    <a:pt x="9" y="1303"/>
                  </a:lnTo>
                  <a:lnTo>
                    <a:pt x="9" y="1318"/>
                  </a:lnTo>
                  <a:lnTo>
                    <a:pt x="9" y="1295"/>
                  </a:lnTo>
                  <a:lnTo>
                    <a:pt x="9" y="1315"/>
                  </a:lnTo>
                  <a:lnTo>
                    <a:pt x="9" y="1314"/>
                  </a:lnTo>
                  <a:lnTo>
                    <a:pt x="9" y="1319"/>
                  </a:lnTo>
                  <a:lnTo>
                    <a:pt x="9" y="1293"/>
                  </a:lnTo>
                  <a:lnTo>
                    <a:pt x="9" y="1301"/>
                  </a:lnTo>
                  <a:lnTo>
                    <a:pt x="11" y="1299"/>
                  </a:lnTo>
                  <a:lnTo>
                    <a:pt x="11" y="1315"/>
                  </a:lnTo>
                  <a:lnTo>
                    <a:pt x="11" y="1311"/>
                  </a:lnTo>
                  <a:lnTo>
                    <a:pt x="11" y="1310"/>
                  </a:lnTo>
                  <a:lnTo>
                    <a:pt x="11" y="1311"/>
                  </a:lnTo>
                  <a:lnTo>
                    <a:pt x="11" y="1290"/>
                  </a:lnTo>
                  <a:lnTo>
                    <a:pt x="11" y="1290"/>
                  </a:lnTo>
                  <a:lnTo>
                    <a:pt x="11" y="1291"/>
                  </a:lnTo>
                  <a:lnTo>
                    <a:pt x="11" y="1227"/>
                  </a:lnTo>
                  <a:lnTo>
                    <a:pt x="11" y="1223"/>
                  </a:lnTo>
                  <a:lnTo>
                    <a:pt x="11" y="1170"/>
                  </a:lnTo>
                  <a:lnTo>
                    <a:pt x="12" y="1168"/>
                  </a:lnTo>
                  <a:lnTo>
                    <a:pt x="12" y="1107"/>
                  </a:lnTo>
                  <a:lnTo>
                    <a:pt x="12" y="1107"/>
                  </a:lnTo>
                  <a:lnTo>
                    <a:pt x="12" y="1109"/>
                  </a:lnTo>
                  <a:lnTo>
                    <a:pt x="12" y="1079"/>
                  </a:lnTo>
                  <a:lnTo>
                    <a:pt x="12" y="1090"/>
                  </a:lnTo>
                  <a:lnTo>
                    <a:pt x="12" y="1091"/>
                  </a:lnTo>
                  <a:lnTo>
                    <a:pt x="12" y="1095"/>
                  </a:lnTo>
                  <a:lnTo>
                    <a:pt x="12" y="1057"/>
                  </a:lnTo>
                  <a:lnTo>
                    <a:pt x="12" y="1064"/>
                  </a:lnTo>
                  <a:lnTo>
                    <a:pt x="12" y="1061"/>
                  </a:lnTo>
                  <a:lnTo>
                    <a:pt x="12" y="1069"/>
                  </a:lnTo>
                  <a:lnTo>
                    <a:pt x="12" y="1060"/>
                  </a:lnTo>
                  <a:lnTo>
                    <a:pt x="13" y="1060"/>
                  </a:lnTo>
                  <a:lnTo>
                    <a:pt x="13" y="1066"/>
                  </a:lnTo>
                  <a:lnTo>
                    <a:pt x="13" y="1037"/>
                  </a:lnTo>
                  <a:lnTo>
                    <a:pt x="13" y="1065"/>
                  </a:lnTo>
                  <a:lnTo>
                    <a:pt x="13" y="1066"/>
                  </a:lnTo>
                  <a:lnTo>
                    <a:pt x="13" y="1078"/>
                  </a:lnTo>
                  <a:lnTo>
                    <a:pt x="13" y="1061"/>
                  </a:lnTo>
                  <a:lnTo>
                    <a:pt x="13" y="1070"/>
                  </a:lnTo>
                  <a:lnTo>
                    <a:pt x="13" y="1069"/>
                  </a:lnTo>
                  <a:lnTo>
                    <a:pt x="13" y="1086"/>
                  </a:lnTo>
                  <a:lnTo>
                    <a:pt x="13" y="1069"/>
                  </a:lnTo>
                  <a:lnTo>
                    <a:pt x="15" y="1067"/>
                  </a:lnTo>
                  <a:lnTo>
                    <a:pt x="15" y="1054"/>
                  </a:lnTo>
                  <a:lnTo>
                    <a:pt x="15" y="1078"/>
                  </a:lnTo>
                  <a:lnTo>
                    <a:pt x="15" y="1079"/>
                  </a:lnTo>
                  <a:lnTo>
                    <a:pt x="15" y="1132"/>
                  </a:lnTo>
                  <a:lnTo>
                    <a:pt x="15" y="1136"/>
                  </a:lnTo>
                  <a:lnTo>
                    <a:pt x="15" y="1183"/>
                  </a:lnTo>
                  <a:lnTo>
                    <a:pt x="15" y="1170"/>
                  </a:lnTo>
                  <a:lnTo>
                    <a:pt x="15" y="1225"/>
                  </a:lnTo>
                  <a:lnTo>
                    <a:pt x="16" y="1222"/>
                  </a:lnTo>
                  <a:lnTo>
                    <a:pt x="16" y="1226"/>
                  </a:lnTo>
                  <a:lnTo>
                    <a:pt x="16" y="1180"/>
                  </a:lnTo>
                  <a:lnTo>
                    <a:pt x="16" y="1180"/>
                  </a:lnTo>
                  <a:lnTo>
                    <a:pt x="16" y="1122"/>
                  </a:lnTo>
                  <a:lnTo>
                    <a:pt x="16" y="1128"/>
                  </a:lnTo>
                  <a:lnTo>
                    <a:pt x="16" y="1136"/>
                  </a:lnTo>
                  <a:lnTo>
                    <a:pt x="16" y="1120"/>
                  </a:lnTo>
                  <a:lnTo>
                    <a:pt x="16" y="1119"/>
                  </a:lnTo>
                  <a:lnTo>
                    <a:pt x="16" y="1100"/>
                  </a:lnTo>
                  <a:lnTo>
                    <a:pt x="16" y="1137"/>
                  </a:lnTo>
                  <a:lnTo>
                    <a:pt x="17" y="1141"/>
                  </a:lnTo>
                  <a:lnTo>
                    <a:pt x="17" y="1132"/>
                  </a:lnTo>
                  <a:lnTo>
                    <a:pt x="17" y="1160"/>
                  </a:lnTo>
                  <a:lnTo>
                    <a:pt x="17" y="1160"/>
                  </a:lnTo>
                  <a:lnTo>
                    <a:pt x="17" y="1164"/>
                  </a:lnTo>
                  <a:lnTo>
                    <a:pt x="17" y="1145"/>
                  </a:lnTo>
                  <a:lnTo>
                    <a:pt x="17" y="1145"/>
                  </a:lnTo>
                  <a:lnTo>
                    <a:pt x="17" y="1133"/>
                  </a:lnTo>
                  <a:lnTo>
                    <a:pt x="17" y="1162"/>
                  </a:lnTo>
                  <a:lnTo>
                    <a:pt x="19" y="1159"/>
                  </a:lnTo>
                  <a:lnTo>
                    <a:pt x="19" y="1175"/>
                  </a:lnTo>
                  <a:lnTo>
                    <a:pt x="19" y="1155"/>
                  </a:lnTo>
                  <a:lnTo>
                    <a:pt x="19" y="1160"/>
                  </a:lnTo>
                  <a:lnTo>
                    <a:pt x="19" y="1158"/>
                  </a:lnTo>
                  <a:lnTo>
                    <a:pt x="19" y="1162"/>
                  </a:lnTo>
                  <a:lnTo>
                    <a:pt x="19" y="1100"/>
                  </a:lnTo>
                  <a:lnTo>
                    <a:pt x="19" y="1099"/>
                  </a:lnTo>
                  <a:lnTo>
                    <a:pt x="19" y="1102"/>
                  </a:lnTo>
                  <a:lnTo>
                    <a:pt x="19" y="1074"/>
                  </a:lnTo>
                  <a:lnTo>
                    <a:pt x="19" y="1070"/>
                  </a:lnTo>
                  <a:lnTo>
                    <a:pt x="19" y="1071"/>
                  </a:lnTo>
                  <a:lnTo>
                    <a:pt x="19" y="1036"/>
                  </a:lnTo>
                  <a:lnTo>
                    <a:pt x="20" y="1033"/>
                  </a:lnTo>
                  <a:lnTo>
                    <a:pt x="20" y="1037"/>
                  </a:lnTo>
                  <a:lnTo>
                    <a:pt x="20" y="1003"/>
                  </a:lnTo>
                  <a:lnTo>
                    <a:pt x="20" y="1009"/>
                  </a:lnTo>
                  <a:lnTo>
                    <a:pt x="20" y="1003"/>
                  </a:lnTo>
                  <a:lnTo>
                    <a:pt x="20" y="1005"/>
                  </a:lnTo>
                  <a:lnTo>
                    <a:pt x="20" y="967"/>
                  </a:lnTo>
                  <a:lnTo>
                    <a:pt x="20" y="968"/>
                  </a:lnTo>
                  <a:lnTo>
                    <a:pt x="20" y="968"/>
                  </a:lnTo>
                  <a:lnTo>
                    <a:pt x="20" y="942"/>
                  </a:lnTo>
                  <a:lnTo>
                    <a:pt x="20" y="952"/>
                  </a:lnTo>
                  <a:lnTo>
                    <a:pt x="20" y="952"/>
                  </a:lnTo>
                  <a:lnTo>
                    <a:pt x="20" y="144"/>
                  </a:lnTo>
                  <a:lnTo>
                    <a:pt x="20" y="165"/>
                  </a:lnTo>
                  <a:lnTo>
                    <a:pt x="21" y="194"/>
                  </a:lnTo>
                  <a:lnTo>
                    <a:pt x="21" y="686"/>
                  </a:lnTo>
                  <a:lnTo>
                    <a:pt x="21" y="684"/>
                  </a:lnTo>
                  <a:lnTo>
                    <a:pt x="21" y="633"/>
                  </a:lnTo>
                  <a:lnTo>
                    <a:pt x="21" y="0"/>
                  </a:lnTo>
                  <a:lnTo>
                    <a:pt x="21" y="418"/>
                  </a:lnTo>
                  <a:lnTo>
                    <a:pt x="21" y="431"/>
                  </a:lnTo>
                  <a:lnTo>
                    <a:pt x="21" y="673"/>
                  </a:lnTo>
                  <a:lnTo>
                    <a:pt x="23" y="679"/>
                  </a:lnTo>
                  <a:lnTo>
                    <a:pt x="23" y="832"/>
                  </a:lnTo>
                  <a:lnTo>
                    <a:pt x="23" y="836"/>
                  </a:lnTo>
                  <a:lnTo>
                    <a:pt x="23" y="980"/>
                  </a:lnTo>
                  <a:lnTo>
                    <a:pt x="23" y="984"/>
                  </a:lnTo>
                  <a:lnTo>
                    <a:pt x="23" y="1091"/>
                  </a:lnTo>
                  <a:lnTo>
                    <a:pt x="23" y="1091"/>
                  </a:lnTo>
                  <a:lnTo>
                    <a:pt x="23" y="1124"/>
                  </a:lnTo>
                  <a:lnTo>
                    <a:pt x="24" y="1130"/>
                  </a:lnTo>
                  <a:lnTo>
                    <a:pt x="24" y="1129"/>
                  </a:lnTo>
                  <a:lnTo>
                    <a:pt x="24" y="1170"/>
                  </a:lnTo>
                  <a:lnTo>
                    <a:pt x="24" y="1167"/>
                  </a:lnTo>
                  <a:lnTo>
                    <a:pt x="24" y="1143"/>
                  </a:lnTo>
                  <a:lnTo>
                    <a:pt x="24" y="1146"/>
                  </a:lnTo>
                  <a:lnTo>
                    <a:pt x="24" y="1143"/>
                  </a:lnTo>
                  <a:lnTo>
                    <a:pt x="24" y="1103"/>
                  </a:lnTo>
                  <a:lnTo>
                    <a:pt x="24" y="1120"/>
                  </a:lnTo>
                  <a:lnTo>
                    <a:pt x="24" y="1120"/>
                  </a:lnTo>
                  <a:lnTo>
                    <a:pt x="24" y="1147"/>
                  </a:lnTo>
                  <a:lnTo>
                    <a:pt x="24" y="1140"/>
                  </a:lnTo>
                  <a:lnTo>
                    <a:pt x="25" y="1136"/>
                  </a:lnTo>
                  <a:lnTo>
                    <a:pt x="25" y="1160"/>
                  </a:lnTo>
                  <a:lnTo>
                    <a:pt x="25" y="1164"/>
                  </a:lnTo>
                  <a:lnTo>
                    <a:pt x="25" y="1163"/>
                  </a:lnTo>
                  <a:lnTo>
                    <a:pt x="25" y="1219"/>
                  </a:lnTo>
                  <a:lnTo>
                    <a:pt x="25" y="1217"/>
                  </a:lnTo>
                  <a:lnTo>
                    <a:pt x="25" y="1264"/>
                  </a:lnTo>
                  <a:lnTo>
                    <a:pt x="25" y="1244"/>
                  </a:lnTo>
                  <a:lnTo>
                    <a:pt x="27" y="1244"/>
                  </a:lnTo>
                  <a:lnTo>
                    <a:pt x="27" y="1246"/>
                  </a:lnTo>
                  <a:lnTo>
                    <a:pt x="27" y="1192"/>
                  </a:lnTo>
                  <a:lnTo>
                    <a:pt x="27" y="1200"/>
                  </a:lnTo>
                  <a:lnTo>
                    <a:pt x="27" y="1200"/>
                  </a:lnTo>
                  <a:lnTo>
                    <a:pt x="27" y="1137"/>
                  </a:lnTo>
                  <a:lnTo>
                    <a:pt x="27" y="1141"/>
                  </a:lnTo>
                  <a:lnTo>
                    <a:pt x="27" y="1141"/>
                  </a:lnTo>
                  <a:lnTo>
                    <a:pt x="27" y="1149"/>
                  </a:lnTo>
                  <a:lnTo>
                    <a:pt x="27" y="1117"/>
                  </a:lnTo>
                  <a:lnTo>
                    <a:pt x="27" y="1117"/>
                  </a:lnTo>
                  <a:lnTo>
                    <a:pt x="27" y="1086"/>
                  </a:lnTo>
                  <a:lnTo>
                    <a:pt x="27" y="1087"/>
                  </a:lnTo>
                  <a:lnTo>
                    <a:pt x="28" y="1082"/>
                  </a:lnTo>
                  <a:lnTo>
                    <a:pt x="28" y="1086"/>
                  </a:lnTo>
                  <a:lnTo>
                    <a:pt x="28" y="1066"/>
                  </a:lnTo>
                  <a:lnTo>
                    <a:pt x="28" y="1086"/>
                  </a:lnTo>
                  <a:lnTo>
                    <a:pt x="28" y="1091"/>
                  </a:lnTo>
                  <a:lnTo>
                    <a:pt x="28" y="1091"/>
                  </a:lnTo>
                  <a:lnTo>
                    <a:pt x="28" y="1062"/>
                  </a:lnTo>
                  <a:lnTo>
                    <a:pt x="28" y="1064"/>
                  </a:lnTo>
                  <a:lnTo>
                    <a:pt x="28" y="1028"/>
                  </a:lnTo>
                  <a:lnTo>
                    <a:pt x="28" y="1037"/>
                  </a:lnTo>
                  <a:lnTo>
                    <a:pt x="28" y="1036"/>
                  </a:lnTo>
                  <a:lnTo>
                    <a:pt x="28" y="1079"/>
                  </a:lnTo>
                  <a:lnTo>
                    <a:pt x="29" y="1078"/>
                  </a:lnTo>
                  <a:lnTo>
                    <a:pt x="29" y="1074"/>
                  </a:lnTo>
                  <a:lnTo>
                    <a:pt x="29" y="1099"/>
                  </a:lnTo>
                  <a:lnTo>
                    <a:pt x="29" y="1103"/>
                  </a:lnTo>
                  <a:lnTo>
                    <a:pt x="29" y="1154"/>
                  </a:lnTo>
                  <a:lnTo>
                    <a:pt x="29" y="1160"/>
                  </a:lnTo>
                  <a:lnTo>
                    <a:pt x="29" y="1192"/>
                  </a:lnTo>
                  <a:lnTo>
                    <a:pt x="29" y="1189"/>
                  </a:lnTo>
                  <a:lnTo>
                    <a:pt x="30" y="1198"/>
                  </a:lnTo>
                  <a:lnTo>
                    <a:pt x="30" y="1187"/>
                  </a:lnTo>
                  <a:lnTo>
                    <a:pt x="30" y="1236"/>
                  </a:lnTo>
                  <a:lnTo>
                    <a:pt x="30" y="1242"/>
                  </a:lnTo>
                  <a:lnTo>
                    <a:pt x="30" y="1280"/>
                  </a:lnTo>
                  <a:lnTo>
                    <a:pt x="30" y="1282"/>
                  </a:lnTo>
                  <a:lnTo>
                    <a:pt x="30" y="1289"/>
                  </a:lnTo>
                  <a:lnTo>
                    <a:pt x="30" y="1281"/>
                  </a:lnTo>
                  <a:lnTo>
                    <a:pt x="30" y="1284"/>
                  </a:lnTo>
                  <a:lnTo>
                    <a:pt x="30" y="1281"/>
                  </a:lnTo>
                  <a:lnTo>
                    <a:pt x="30" y="1272"/>
                  </a:lnTo>
                  <a:lnTo>
                    <a:pt x="30" y="1294"/>
                  </a:lnTo>
                  <a:lnTo>
                    <a:pt x="32" y="1293"/>
                  </a:lnTo>
                  <a:lnTo>
                    <a:pt x="32" y="1302"/>
                  </a:lnTo>
                  <a:lnTo>
                    <a:pt x="32" y="1276"/>
                  </a:lnTo>
                  <a:lnTo>
                    <a:pt x="32" y="1299"/>
                  </a:lnTo>
                  <a:lnTo>
                    <a:pt x="32" y="1303"/>
                  </a:lnTo>
                  <a:lnTo>
                    <a:pt x="32" y="1312"/>
                  </a:lnTo>
                  <a:lnTo>
                    <a:pt x="32" y="1290"/>
                  </a:lnTo>
                  <a:lnTo>
                    <a:pt x="32" y="1297"/>
                  </a:lnTo>
                  <a:lnTo>
                    <a:pt x="32" y="1299"/>
                  </a:lnTo>
                  <a:lnTo>
                    <a:pt x="32" y="1322"/>
                  </a:lnTo>
                  <a:lnTo>
                    <a:pt x="32" y="1299"/>
                  </a:lnTo>
                  <a:lnTo>
                    <a:pt x="32" y="1299"/>
                  </a:lnTo>
                  <a:lnTo>
                    <a:pt x="32" y="1264"/>
                  </a:lnTo>
                  <a:lnTo>
                    <a:pt x="32" y="1273"/>
                  </a:lnTo>
                  <a:lnTo>
                    <a:pt x="33" y="1277"/>
                  </a:lnTo>
                  <a:lnTo>
                    <a:pt x="33" y="1293"/>
                  </a:lnTo>
                  <a:lnTo>
                    <a:pt x="33" y="1273"/>
                  </a:lnTo>
                  <a:lnTo>
                    <a:pt x="33" y="1281"/>
                  </a:lnTo>
                  <a:lnTo>
                    <a:pt x="33" y="1286"/>
                  </a:lnTo>
                  <a:lnTo>
                    <a:pt x="33" y="1324"/>
                  </a:lnTo>
                  <a:lnTo>
                    <a:pt x="33" y="1328"/>
                  </a:lnTo>
                  <a:lnTo>
                    <a:pt x="33" y="1353"/>
                  </a:lnTo>
                  <a:lnTo>
                    <a:pt x="33" y="1316"/>
                  </a:lnTo>
                  <a:lnTo>
                    <a:pt x="33" y="1350"/>
                  </a:lnTo>
                  <a:lnTo>
                    <a:pt x="34" y="1353"/>
                  </a:lnTo>
                  <a:lnTo>
                    <a:pt x="34" y="1357"/>
                  </a:lnTo>
                  <a:lnTo>
                    <a:pt x="34" y="1336"/>
                  </a:lnTo>
                  <a:lnTo>
                    <a:pt x="34" y="1345"/>
                  </a:lnTo>
                  <a:lnTo>
                    <a:pt x="34" y="1348"/>
                  </a:lnTo>
                  <a:lnTo>
                    <a:pt x="34" y="1357"/>
                  </a:lnTo>
                  <a:lnTo>
                    <a:pt x="34" y="1342"/>
                  </a:lnTo>
                  <a:lnTo>
                    <a:pt x="34" y="1331"/>
                  </a:lnTo>
                  <a:lnTo>
                    <a:pt x="34" y="1382"/>
                  </a:lnTo>
                  <a:lnTo>
                    <a:pt x="34" y="1379"/>
                  </a:lnTo>
                  <a:lnTo>
                    <a:pt x="34" y="138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97" name="Freeform 70"/>
            <p:cNvSpPr>
              <a:spLocks/>
            </p:cNvSpPr>
            <p:nvPr/>
          </p:nvSpPr>
          <p:spPr bwMode="auto">
            <a:xfrm>
              <a:off x="4257676" y="2095501"/>
              <a:ext cx="50800" cy="2403475"/>
            </a:xfrm>
            <a:custGeom>
              <a:avLst/>
              <a:gdLst>
                <a:gd name="T0" fmla="*/ 0 w 32"/>
                <a:gd name="T1" fmla="*/ 1091 h 1514"/>
                <a:gd name="T2" fmla="*/ 1 w 32"/>
                <a:gd name="T3" fmla="*/ 942 h 1514"/>
                <a:gd name="T4" fmla="*/ 1 w 32"/>
                <a:gd name="T5" fmla="*/ 935 h 1514"/>
                <a:gd name="T6" fmla="*/ 1 w 32"/>
                <a:gd name="T7" fmla="*/ 956 h 1514"/>
                <a:gd name="T8" fmla="*/ 2 w 32"/>
                <a:gd name="T9" fmla="*/ 954 h 1514"/>
                <a:gd name="T10" fmla="*/ 2 w 32"/>
                <a:gd name="T11" fmla="*/ 968 h 1514"/>
                <a:gd name="T12" fmla="*/ 4 w 32"/>
                <a:gd name="T13" fmla="*/ 960 h 1514"/>
                <a:gd name="T14" fmla="*/ 4 w 32"/>
                <a:gd name="T15" fmla="*/ 913 h 1514"/>
                <a:gd name="T16" fmla="*/ 5 w 32"/>
                <a:gd name="T17" fmla="*/ 929 h 1514"/>
                <a:gd name="T18" fmla="*/ 5 w 32"/>
                <a:gd name="T19" fmla="*/ 920 h 1514"/>
                <a:gd name="T20" fmla="*/ 5 w 32"/>
                <a:gd name="T21" fmla="*/ 956 h 1514"/>
                <a:gd name="T22" fmla="*/ 6 w 32"/>
                <a:gd name="T23" fmla="*/ 892 h 1514"/>
                <a:gd name="T24" fmla="*/ 6 w 32"/>
                <a:gd name="T25" fmla="*/ 845 h 1514"/>
                <a:gd name="T26" fmla="*/ 6 w 32"/>
                <a:gd name="T27" fmla="*/ 899 h 1514"/>
                <a:gd name="T28" fmla="*/ 7 w 32"/>
                <a:gd name="T29" fmla="*/ 893 h 1514"/>
                <a:gd name="T30" fmla="*/ 7 w 32"/>
                <a:gd name="T31" fmla="*/ 135 h 1514"/>
                <a:gd name="T32" fmla="*/ 9 w 32"/>
                <a:gd name="T33" fmla="*/ 0 h 1514"/>
                <a:gd name="T34" fmla="*/ 9 w 32"/>
                <a:gd name="T35" fmla="*/ 931 h 1514"/>
                <a:gd name="T36" fmla="*/ 10 w 32"/>
                <a:gd name="T37" fmla="*/ 1121 h 1514"/>
                <a:gd name="T38" fmla="*/ 11 w 32"/>
                <a:gd name="T39" fmla="*/ 1188 h 1514"/>
                <a:gd name="T40" fmla="*/ 11 w 32"/>
                <a:gd name="T41" fmla="*/ 1250 h 1514"/>
                <a:gd name="T42" fmla="*/ 13 w 32"/>
                <a:gd name="T43" fmla="*/ 1268 h 1514"/>
                <a:gd name="T44" fmla="*/ 13 w 32"/>
                <a:gd name="T45" fmla="*/ 1327 h 1514"/>
                <a:gd name="T46" fmla="*/ 13 w 32"/>
                <a:gd name="T47" fmla="*/ 1350 h 1514"/>
                <a:gd name="T48" fmla="*/ 14 w 32"/>
                <a:gd name="T49" fmla="*/ 1250 h 1514"/>
                <a:gd name="T50" fmla="*/ 14 w 32"/>
                <a:gd name="T51" fmla="*/ 1136 h 1514"/>
                <a:gd name="T52" fmla="*/ 15 w 32"/>
                <a:gd name="T53" fmla="*/ 1153 h 1514"/>
                <a:gd name="T54" fmla="*/ 15 w 32"/>
                <a:gd name="T55" fmla="*/ 1195 h 1514"/>
                <a:gd name="T56" fmla="*/ 15 w 32"/>
                <a:gd name="T57" fmla="*/ 1284 h 1514"/>
                <a:gd name="T58" fmla="*/ 17 w 32"/>
                <a:gd name="T59" fmla="*/ 1318 h 1514"/>
                <a:gd name="T60" fmla="*/ 17 w 32"/>
                <a:gd name="T61" fmla="*/ 1332 h 1514"/>
                <a:gd name="T62" fmla="*/ 18 w 32"/>
                <a:gd name="T63" fmla="*/ 1350 h 1514"/>
                <a:gd name="T64" fmla="*/ 18 w 32"/>
                <a:gd name="T65" fmla="*/ 1378 h 1514"/>
                <a:gd name="T66" fmla="*/ 19 w 32"/>
                <a:gd name="T67" fmla="*/ 1405 h 1514"/>
                <a:gd name="T68" fmla="*/ 19 w 32"/>
                <a:gd name="T69" fmla="*/ 1404 h 1514"/>
                <a:gd name="T70" fmla="*/ 19 w 32"/>
                <a:gd name="T71" fmla="*/ 1378 h 1514"/>
                <a:gd name="T72" fmla="*/ 21 w 32"/>
                <a:gd name="T73" fmla="*/ 1353 h 1514"/>
                <a:gd name="T74" fmla="*/ 21 w 32"/>
                <a:gd name="T75" fmla="*/ 1339 h 1514"/>
                <a:gd name="T76" fmla="*/ 22 w 32"/>
                <a:gd name="T77" fmla="*/ 1332 h 1514"/>
                <a:gd name="T78" fmla="*/ 22 w 32"/>
                <a:gd name="T79" fmla="*/ 1370 h 1514"/>
                <a:gd name="T80" fmla="*/ 22 w 32"/>
                <a:gd name="T81" fmla="*/ 1360 h 1514"/>
                <a:gd name="T82" fmla="*/ 23 w 32"/>
                <a:gd name="T83" fmla="*/ 1370 h 1514"/>
                <a:gd name="T84" fmla="*/ 23 w 32"/>
                <a:gd name="T85" fmla="*/ 1403 h 1514"/>
                <a:gd name="T86" fmla="*/ 24 w 32"/>
                <a:gd name="T87" fmla="*/ 1422 h 1514"/>
                <a:gd name="T88" fmla="*/ 24 w 32"/>
                <a:gd name="T89" fmla="*/ 1396 h 1514"/>
                <a:gd name="T90" fmla="*/ 26 w 32"/>
                <a:gd name="T91" fmla="*/ 1435 h 1514"/>
                <a:gd name="T92" fmla="*/ 26 w 32"/>
                <a:gd name="T93" fmla="*/ 1460 h 1514"/>
                <a:gd name="T94" fmla="*/ 26 w 32"/>
                <a:gd name="T95" fmla="*/ 1470 h 1514"/>
                <a:gd name="T96" fmla="*/ 27 w 32"/>
                <a:gd name="T97" fmla="*/ 1494 h 1514"/>
                <a:gd name="T98" fmla="*/ 27 w 32"/>
                <a:gd name="T99" fmla="*/ 1480 h 1514"/>
                <a:gd name="T100" fmla="*/ 27 w 32"/>
                <a:gd name="T101" fmla="*/ 1497 h 1514"/>
                <a:gd name="T102" fmla="*/ 28 w 32"/>
                <a:gd name="T103" fmla="*/ 1425 h 1514"/>
                <a:gd name="T104" fmla="*/ 28 w 32"/>
                <a:gd name="T105" fmla="*/ 1366 h 1514"/>
                <a:gd name="T106" fmla="*/ 30 w 32"/>
                <a:gd name="T107" fmla="*/ 1411 h 1514"/>
                <a:gd name="T108" fmla="*/ 30 w 32"/>
                <a:gd name="T109" fmla="*/ 1411 h 1514"/>
                <a:gd name="T110" fmla="*/ 30 w 32"/>
                <a:gd name="T111" fmla="*/ 1362 h 1514"/>
                <a:gd name="T112" fmla="*/ 31 w 32"/>
                <a:gd name="T113" fmla="*/ 1378 h 1514"/>
                <a:gd name="T114" fmla="*/ 31 w 32"/>
                <a:gd name="T115" fmla="*/ 1407 h 1514"/>
                <a:gd name="T116" fmla="*/ 32 w 32"/>
                <a:gd name="T117" fmla="*/ 1429 h 1514"/>
                <a:gd name="T118" fmla="*/ 32 w 32"/>
                <a:gd name="T119" fmla="*/ 1387 h 1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1514">
                  <a:moveTo>
                    <a:pt x="0" y="1128"/>
                  </a:moveTo>
                  <a:lnTo>
                    <a:pt x="0" y="1129"/>
                  </a:lnTo>
                  <a:lnTo>
                    <a:pt x="0" y="1126"/>
                  </a:lnTo>
                  <a:lnTo>
                    <a:pt x="0" y="1128"/>
                  </a:lnTo>
                  <a:lnTo>
                    <a:pt x="0" y="1091"/>
                  </a:lnTo>
                  <a:lnTo>
                    <a:pt x="0" y="1090"/>
                  </a:lnTo>
                  <a:lnTo>
                    <a:pt x="0" y="1009"/>
                  </a:lnTo>
                  <a:lnTo>
                    <a:pt x="1" y="1009"/>
                  </a:lnTo>
                  <a:lnTo>
                    <a:pt x="1" y="939"/>
                  </a:lnTo>
                  <a:lnTo>
                    <a:pt x="1" y="942"/>
                  </a:lnTo>
                  <a:lnTo>
                    <a:pt x="1" y="939"/>
                  </a:lnTo>
                  <a:lnTo>
                    <a:pt x="1" y="939"/>
                  </a:lnTo>
                  <a:lnTo>
                    <a:pt x="1" y="917"/>
                  </a:lnTo>
                  <a:lnTo>
                    <a:pt x="1" y="939"/>
                  </a:lnTo>
                  <a:lnTo>
                    <a:pt x="1" y="935"/>
                  </a:lnTo>
                  <a:lnTo>
                    <a:pt x="1" y="933"/>
                  </a:lnTo>
                  <a:lnTo>
                    <a:pt x="1" y="965"/>
                  </a:lnTo>
                  <a:lnTo>
                    <a:pt x="1" y="964"/>
                  </a:lnTo>
                  <a:lnTo>
                    <a:pt x="1" y="971"/>
                  </a:lnTo>
                  <a:lnTo>
                    <a:pt x="1" y="956"/>
                  </a:lnTo>
                  <a:lnTo>
                    <a:pt x="2" y="956"/>
                  </a:lnTo>
                  <a:lnTo>
                    <a:pt x="2" y="957"/>
                  </a:lnTo>
                  <a:lnTo>
                    <a:pt x="2" y="942"/>
                  </a:lnTo>
                  <a:lnTo>
                    <a:pt x="2" y="954"/>
                  </a:lnTo>
                  <a:lnTo>
                    <a:pt x="2" y="954"/>
                  </a:lnTo>
                  <a:lnTo>
                    <a:pt x="2" y="963"/>
                  </a:lnTo>
                  <a:lnTo>
                    <a:pt x="2" y="951"/>
                  </a:lnTo>
                  <a:lnTo>
                    <a:pt x="2" y="959"/>
                  </a:lnTo>
                  <a:lnTo>
                    <a:pt x="2" y="959"/>
                  </a:lnTo>
                  <a:lnTo>
                    <a:pt x="2" y="968"/>
                  </a:lnTo>
                  <a:lnTo>
                    <a:pt x="2" y="942"/>
                  </a:lnTo>
                  <a:lnTo>
                    <a:pt x="2" y="943"/>
                  </a:lnTo>
                  <a:lnTo>
                    <a:pt x="2" y="927"/>
                  </a:lnTo>
                  <a:lnTo>
                    <a:pt x="2" y="963"/>
                  </a:lnTo>
                  <a:lnTo>
                    <a:pt x="4" y="960"/>
                  </a:lnTo>
                  <a:lnTo>
                    <a:pt x="4" y="965"/>
                  </a:lnTo>
                  <a:lnTo>
                    <a:pt x="4" y="935"/>
                  </a:lnTo>
                  <a:lnTo>
                    <a:pt x="4" y="944"/>
                  </a:lnTo>
                  <a:lnTo>
                    <a:pt x="4" y="947"/>
                  </a:lnTo>
                  <a:lnTo>
                    <a:pt x="4" y="913"/>
                  </a:lnTo>
                  <a:lnTo>
                    <a:pt x="4" y="917"/>
                  </a:lnTo>
                  <a:lnTo>
                    <a:pt x="4" y="918"/>
                  </a:lnTo>
                  <a:lnTo>
                    <a:pt x="4" y="940"/>
                  </a:lnTo>
                  <a:lnTo>
                    <a:pt x="4" y="927"/>
                  </a:lnTo>
                  <a:lnTo>
                    <a:pt x="5" y="929"/>
                  </a:lnTo>
                  <a:lnTo>
                    <a:pt x="5" y="931"/>
                  </a:lnTo>
                  <a:lnTo>
                    <a:pt x="5" y="913"/>
                  </a:lnTo>
                  <a:lnTo>
                    <a:pt x="5" y="922"/>
                  </a:lnTo>
                  <a:lnTo>
                    <a:pt x="5" y="925"/>
                  </a:lnTo>
                  <a:lnTo>
                    <a:pt x="5" y="920"/>
                  </a:lnTo>
                  <a:lnTo>
                    <a:pt x="5" y="938"/>
                  </a:lnTo>
                  <a:lnTo>
                    <a:pt x="5" y="942"/>
                  </a:lnTo>
                  <a:lnTo>
                    <a:pt x="5" y="959"/>
                  </a:lnTo>
                  <a:lnTo>
                    <a:pt x="5" y="939"/>
                  </a:lnTo>
                  <a:lnTo>
                    <a:pt x="5" y="956"/>
                  </a:lnTo>
                  <a:lnTo>
                    <a:pt x="5" y="957"/>
                  </a:lnTo>
                  <a:lnTo>
                    <a:pt x="5" y="927"/>
                  </a:lnTo>
                  <a:lnTo>
                    <a:pt x="6" y="927"/>
                  </a:lnTo>
                  <a:lnTo>
                    <a:pt x="6" y="929"/>
                  </a:lnTo>
                  <a:lnTo>
                    <a:pt x="6" y="892"/>
                  </a:lnTo>
                  <a:lnTo>
                    <a:pt x="6" y="893"/>
                  </a:lnTo>
                  <a:lnTo>
                    <a:pt x="6" y="889"/>
                  </a:lnTo>
                  <a:lnTo>
                    <a:pt x="6" y="891"/>
                  </a:lnTo>
                  <a:lnTo>
                    <a:pt x="6" y="849"/>
                  </a:lnTo>
                  <a:lnTo>
                    <a:pt x="6" y="845"/>
                  </a:lnTo>
                  <a:lnTo>
                    <a:pt x="6" y="865"/>
                  </a:lnTo>
                  <a:lnTo>
                    <a:pt x="6" y="859"/>
                  </a:lnTo>
                  <a:lnTo>
                    <a:pt x="6" y="863"/>
                  </a:lnTo>
                  <a:lnTo>
                    <a:pt x="6" y="854"/>
                  </a:lnTo>
                  <a:lnTo>
                    <a:pt x="6" y="899"/>
                  </a:lnTo>
                  <a:lnTo>
                    <a:pt x="7" y="900"/>
                  </a:lnTo>
                  <a:lnTo>
                    <a:pt x="7" y="913"/>
                  </a:lnTo>
                  <a:lnTo>
                    <a:pt x="7" y="893"/>
                  </a:lnTo>
                  <a:lnTo>
                    <a:pt x="7" y="896"/>
                  </a:lnTo>
                  <a:lnTo>
                    <a:pt x="7" y="893"/>
                  </a:lnTo>
                  <a:lnTo>
                    <a:pt x="7" y="887"/>
                  </a:lnTo>
                  <a:lnTo>
                    <a:pt x="7" y="905"/>
                  </a:lnTo>
                  <a:lnTo>
                    <a:pt x="7" y="902"/>
                  </a:lnTo>
                  <a:lnTo>
                    <a:pt x="7" y="77"/>
                  </a:lnTo>
                  <a:lnTo>
                    <a:pt x="7" y="135"/>
                  </a:lnTo>
                  <a:lnTo>
                    <a:pt x="9" y="170"/>
                  </a:lnTo>
                  <a:lnTo>
                    <a:pt x="9" y="593"/>
                  </a:lnTo>
                  <a:lnTo>
                    <a:pt x="9" y="96"/>
                  </a:lnTo>
                  <a:lnTo>
                    <a:pt x="9" y="47"/>
                  </a:lnTo>
                  <a:lnTo>
                    <a:pt x="9" y="0"/>
                  </a:lnTo>
                  <a:lnTo>
                    <a:pt x="9" y="528"/>
                  </a:lnTo>
                  <a:lnTo>
                    <a:pt x="9" y="542"/>
                  </a:lnTo>
                  <a:lnTo>
                    <a:pt x="9" y="786"/>
                  </a:lnTo>
                  <a:lnTo>
                    <a:pt x="9" y="792"/>
                  </a:lnTo>
                  <a:lnTo>
                    <a:pt x="9" y="931"/>
                  </a:lnTo>
                  <a:lnTo>
                    <a:pt x="10" y="931"/>
                  </a:lnTo>
                  <a:lnTo>
                    <a:pt x="10" y="1019"/>
                  </a:lnTo>
                  <a:lnTo>
                    <a:pt x="10" y="1020"/>
                  </a:lnTo>
                  <a:lnTo>
                    <a:pt x="10" y="1122"/>
                  </a:lnTo>
                  <a:lnTo>
                    <a:pt x="10" y="1121"/>
                  </a:lnTo>
                  <a:lnTo>
                    <a:pt x="10" y="1120"/>
                  </a:lnTo>
                  <a:lnTo>
                    <a:pt x="10" y="1155"/>
                  </a:lnTo>
                  <a:lnTo>
                    <a:pt x="10" y="1155"/>
                  </a:lnTo>
                  <a:lnTo>
                    <a:pt x="10" y="1188"/>
                  </a:lnTo>
                  <a:lnTo>
                    <a:pt x="11" y="1188"/>
                  </a:lnTo>
                  <a:lnTo>
                    <a:pt x="11" y="1244"/>
                  </a:lnTo>
                  <a:lnTo>
                    <a:pt x="11" y="1243"/>
                  </a:lnTo>
                  <a:lnTo>
                    <a:pt x="11" y="1253"/>
                  </a:lnTo>
                  <a:lnTo>
                    <a:pt x="11" y="1238"/>
                  </a:lnTo>
                  <a:lnTo>
                    <a:pt x="11" y="1250"/>
                  </a:lnTo>
                  <a:lnTo>
                    <a:pt x="11" y="1252"/>
                  </a:lnTo>
                  <a:lnTo>
                    <a:pt x="11" y="1278"/>
                  </a:lnTo>
                  <a:lnTo>
                    <a:pt x="11" y="1247"/>
                  </a:lnTo>
                  <a:lnTo>
                    <a:pt x="11" y="1272"/>
                  </a:lnTo>
                  <a:lnTo>
                    <a:pt x="13" y="1268"/>
                  </a:lnTo>
                  <a:lnTo>
                    <a:pt x="13" y="1302"/>
                  </a:lnTo>
                  <a:lnTo>
                    <a:pt x="13" y="1293"/>
                  </a:lnTo>
                  <a:lnTo>
                    <a:pt x="13" y="1290"/>
                  </a:lnTo>
                  <a:lnTo>
                    <a:pt x="13" y="1331"/>
                  </a:lnTo>
                  <a:lnTo>
                    <a:pt x="13" y="1327"/>
                  </a:lnTo>
                  <a:lnTo>
                    <a:pt x="13" y="1328"/>
                  </a:lnTo>
                  <a:lnTo>
                    <a:pt x="13" y="1353"/>
                  </a:lnTo>
                  <a:lnTo>
                    <a:pt x="13" y="1322"/>
                  </a:lnTo>
                  <a:lnTo>
                    <a:pt x="13" y="1350"/>
                  </a:lnTo>
                  <a:lnTo>
                    <a:pt x="13" y="1350"/>
                  </a:lnTo>
                  <a:lnTo>
                    <a:pt x="13" y="1360"/>
                  </a:lnTo>
                  <a:lnTo>
                    <a:pt x="13" y="1332"/>
                  </a:lnTo>
                  <a:lnTo>
                    <a:pt x="13" y="1333"/>
                  </a:lnTo>
                  <a:lnTo>
                    <a:pt x="14" y="1335"/>
                  </a:lnTo>
                  <a:lnTo>
                    <a:pt x="14" y="1250"/>
                  </a:lnTo>
                  <a:lnTo>
                    <a:pt x="14" y="1248"/>
                  </a:lnTo>
                  <a:lnTo>
                    <a:pt x="14" y="1179"/>
                  </a:lnTo>
                  <a:lnTo>
                    <a:pt x="14" y="1180"/>
                  </a:lnTo>
                  <a:lnTo>
                    <a:pt x="14" y="1180"/>
                  </a:lnTo>
                  <a:lnTo>
                    <a:pt x="14" y="1136"/>
                  </a:lnTo>
                  <a:lnTo>
                    <a:pt x="14" y="1141"/>
                  </a:lnTo>
                  <a:lnTo>
                    <a:pt x="14" y="1134"/>
                  </a:lnTo>
                  <a:lnTo>
                    <a:pt x="14" y="1126"/>
                  </a:lnTo>
                  <a:lnTo>
                    <a:pt x="14" y="1149"/>
                  </a:lnTo>
                  <a:lnTo>
                    <a:pt x="15" y="1153"/>
                  </a:lnTo>
                  <a:lnTo>
                    <a:pt x="15" y="1138"/>
                  </a:lnTo>
                  <a:lnTo>
                    <a:pt x="15" y="1183"/>
                  </a:lnTo>
                  <a:lnTo>
                    <a:pt x="15" y="1181"/>
                  </a:lnTo>
                  <a:lnTo>
                    <a:pt x="15" y="1174"/>
                  </a:lnTo>
                  <a:lnTo>
                    <a:pt x="15" y="1195"/>
                  </a:lnTo>
                  <a:lnTo>
                    <a:pt x="15" y="1192"/>
                  </a:lnTo>
                  <a:lnTo>
                    <a:pt x="15" y="1225"/>
                  </a:lnTo>
                  <a:lnTo>
                    <a:pt x="15" y="1221"/>
                  </a:lnTo>
                  <a:lnTo>
                    <a:pt x="15" y="1218"/>
                  </a:lnTo>
                  <a:lnTo>
                    <a:pt x="15" y="1284"/>
                  </a:lnTo>
                  <a:lnTo>
                    <a:pt x="17" y="1287"/>
                  </a:lnTo>
                  <a:lnTo>
                    <a:pt x="17" y="1281"/>
                  </a:lnTo>
                  <a:lnTo>
                    <a:pt x="17" y="1298"/>
                  </a:lnTo>
                  <a:lnTo>
                    <a:pt x="17" y="1299"/>
                  </a:lnTo>
                  <a:lnTo>
                    <a:pt x="17" y="1318"/>
                  </a:lnTo>
                  <a:lnTo>
                    <a:pt x="17" y="1298"/>
                  </a:lnTo>
                  <a:lnTo>
                    <a:pt x="17" y="1315"/>
                  </a:lnTo>
                  <a:lnTo>
                    <a:pt x="17" y="1319"/>
                  </a:lnTo>
                  <a:lnTo>
                    <a:pt x="17" y="1335"/>
                  </a:lnTo>
                  <a:lnTo>
                    <a:pt x="17" y="1332"/>
                  </a:lnTo>
                  <a:lnTo>
                    <a:pt x="18" y="1331"/>
                  </a:lnTo>
                  <a:lnTo>
                    <a:pt x="18" y="1350"/>
                  </a:lnTo>
                  <a:lnTo>
                    <a:pt x="18" y="1322"/>
                  </a:lnTo>
                  <a:lnTo>
                    <a:pt x="18" y="1350"/>
                  </a:lnTo>
                  <a:lnTo>
                    <a:pt x="18" y="1350"/>
                  </a:lnTo>
                  <a:lnTo>
                    <a:pt x="18" y="1378"/>
                  </a:lnTo>
                  <a:lnTo>
                    <a:pt x="18" y="1379"/>
                  </a:lnTo>
                  <a:lnTo>
                    <a:pt x="18" y="1391"/>
                  </a:lnTo>
                  <a:lnTo>
                    <a:pt x="18" y="1377"/>
                  </a:lnTo>
                  <a:lnTo>
                    <a:pt x="18" y="1378"/>
                  </a:lnTo>
                  <a:lnTo>
                    <a:pt x="18" y="1378"/>
                  </a:lnTo>
                  <a:lnTo>
                    <a:pt x="18" y="1404"/>
                  </a:lnTo>
                  <a:lnTo>
                    <a:pt x="18" y="1370"/>
                  </a:lnTo>
                  <a:lnTo>
                    <a:pt x="18" y="1401"/>
                  </a:lnTo>
                  <a:lnTo>
                    <a:pt x="19" y="1405"/>
                  </a:lnTo>
                  <a:lnTo>
                    <a:pt x="19" y="1382"/>
                  </a:lnTo>
                  <a:lnTo>
                    <a:pt x="19" y="1408"/>
                  </a:lnTo>
                  <a:lnTo>
                    <a:pt x="19" y="1411"/>
                  </a:lnTo>
                  <a:lnTo>
                    <a:pt x="19" y="1425"/>
                  </a:lnTo>
                  <a:lnTo>
                    <a:pt x="19" y="1404"/>
                  </a:lnTo>
                  <a:lnTo>
                    <a:pt x="19" y="1411"/>
                  </a:lnTo>
                  <a:lnTo>
                    <a:pt x="19" y="1408"/>
                  </a:lnTo>
                  <a:lnTo>
                    <a:pt x="19" y="1411"/>
                  </a:lnTo>
                  <a:lnTo>
                    <a:pt x="19" y="1377"/>
                  </a:lnTo>
                  <a:lnTo>
                    <a:pt x="19" y="1378"/>
                  </a:lnTo>
                  <a:lnTo>
                    <a:pt x="19" y="1362"/>
                  </a:lnTo>
                  <a:lnTo>
                    <a:pt x="19" y="1384"/>
                  </a:lnTo>
                  <a:lnTo>
                    <a:pt x="21" y="1382"/>
                  </a:lnTo>
                  <a:lnTo>
                    <a:pt x="21" y="1386"/>
                  </a:lnTo>
                  <a:lnTo>
                    <a:pt x="21" y="1353"/>
                  </a:lnTo>
                  <a:lnTo>
                    <a:pt x="21" y="1357"/>
                  </a:lnTo>
                  <a:lnTo>
                    <a:pt x="21" y="1353"/>
                  </a:lnTo>
                  <a:lnTo>
                    <a:pt x="21" y="1336"/>
                  </a:lnTo>
                  <a:lnTo>
                    <a:pt x="21" y="1342"/>
                  </a:lnTo>
                  <a:lnTo>
                    <a:pt x="21" y="1339"/>
                  </a:lnTo>
                  <a:lnTo>
                    <a:pt x="21" y="1345"/>
                  </a:lnTo>
                  <a:lnTo>
                    <a:pt x="21" y="1324"/>
                  </a:lnTo>
                  <a:lnTo>
                    <a:pt x="21" y="1342"/>
                  </a:lnTo>
                  <a:lnTo>
                    <a:pt x="22" y="1352"/>
                  </a:lnTo>
                  <a:lnTo>
                    <a:pt x="22" y="1332"/>
                  </a:lnTo>
                  <a:lnTo>
                    <a:pt x="22" y="1356"/>
                  </a:lnTo>
                  <a:lnTo>
                    <a:pt x="22" y="1356"/>
                  </a:lnTo>
                  <a:lnTo>
                    <a:pt x="22" y="1380"/>
                  </a:lnTo>
                  <a:lnTo>
                    <a:pt x="22" y="1377"/>
                  </a:lnTo>
                  <a:lnTo>
                    <a:pt x="22" y="1370"/>
                  </a:lnTo>
                  <a:lnTo>
                    <a:pt x="22" y="1386"/>
                  </a:lnTo>
                  <a:lnTo>
                    <a:pt x="22" y="1365"/>
                  </a:lnTo>
                  <a:lnTo>
                    <a:pt x="22" y="1377"/>
                  </a:lnTo>
                  <a:lnTo>
                    <a:pt x="22" y="1374"/>
                  </a:lnTo>
                  <a:lnTo>
                    <a:pt x="22" y="1360"/>
                  </a:lnTo>
                  <a:lnTo>
                    <a:pt x="22" y="1366"/>
                  </a:lnTo>
                  <a:lnTo>
                    <a:pt x="23" y="1370"/>
                  </a:lnTo>
                  <a:lnTo>
                    <a:pt x="23" y="1386"/>
                  </a:lnTo>
                  <a:lnTo>
                    <a:pt x="23" y="1367"/>
                  </a:lnTo>
                  <a:lnTo>
                    <a:pt x="23" y="1370"/>
                  </a:lnTo>
                  <a:lnTo>
                    <a:pt x="23" y="1377"/>
                  </a:lnTo>
                  <a:lnTo>
                    <a:pt x="23" y="1404"/>
                  </a:lnTo>
                  <a:lnTo>
                    <a:pt x="23" y="1400"/>
                  </a:lnTo>
                  <a:lnTo>
                    <a:pt x="23" y="1386"/>
                  </a:lnTo>
                  <a:lnTo>
                    <a:pt x="23" y="1403"/>
                  </a:lnTo>
                  <a:lnTo>
                    <a:pt x="23" y="1400"/>
                  </a:lnTo>
                  <a:lnTo>
                    <a:pt x="23" y="1392"/>
                  </a:lnTo>
                  <a:lnTo>
                    <a:pt x="23" y="1411"/>
                  </a:lnTo>
                  <a:lnTo>
                    <a:pt x="24" y="1413"/>
                  </a:lnTo>
                  <a:lnTo>
                    <a:pt x="24" y="1422"/>
                  </a:lnTo>
                  <a:lnTo>
                    <a:pt x="24" y="1409"/>
                  </a:lnTo>
                  <a:lnTo>
                    <a:pt x="24" y="1411"/>
                  </a:lnTo>
                  <a:lnTo>
                    <a:pt x="24" y="1405"/>
                  </a:lnTo>
                  <a:lnTo>
                    <a:pt x="24" y="1413"/>
                  </a:lnTo>
                  <a:lnTo>
                    <a:pt x="24" y="1396"/>
                  </a:lnTo>
                  <a:lnTo>
                    <a:pt x="24" y="1412"/>
                  </a:lnTo>
                  <a:lnTo>
                    <a:pt x="24" y="1412"/>
                  </a:lnTo>
                  <a:lnTo>
                    <a:pt x="24" y="1399"/>
                  </a:lnTo>
                  <a:lnTo>
                    <a:pt x="24" y="1433"/>
                  </a:lnTo>
                  <a:lnTo>
                    <a:pt x="26" y="1435"/>
                  </a:lnTo>
                  <a:lnTo>
                    <a:pt x="26" y="1458"/>
                  </a:lnTo>
                  <a:lnTo>
                    <a:pt x="26" y="1434"/>
                  </a:lnTo>
                  <a:lnTo>
                    <a:pt x="26" y="1443"/>
                  </a:lnTo>
                  <a:lnTo>
                    <a:pt x="26" y="1445"/>
                  </a:lnTo>
                  <a:lnTo>
                    <a:pt x="26" y="1460"/>
                  </a:lnTo>
                  <a:lnTo>
                    <a:pt x="26" y="1460"/>
                  </a:lnTo>
                  <a:lnTo>
                    <a:pt x="26" y="1475"/>
                  </a:lnTo>
                  <a:lnTo>
                    <a:pt x="26" y="1455"/>
                  </a:lnTo>
                  <a:lnTo>
                    <a:pt x="26" y="1471"/>
                  </a:lnTo>
                  <a:lnTo>
                    <a:pt x="26" y="1470"/>
                  </a:lnTo>
                  <a:lnTo>
                    <a:pt x="26" y="1480"/>
                  </a:lnTo>
                  <a:lnTo>
                    <a:pt x="26" y="1467"/>
                  </a:lnTo>
                  <a:lnTo>
                    <a:pt x="26" y="1476"/>
                  </a:lnTo>
                  <a:lnTo>
                    <a:pt x="27" y="1475"/>
                  </a:lnTo>
                  <a:lnTo>
                    <a:pt x="27" y="1494"/>
                  </a:lnTo>
                  <a:lnTo>
                    <a:pt x="27" y="1473"/>
                  </a:lnTo>
                  <a:lnTo>
                    <a:pt x="27" y="1492"/>
                  </a:lnTo>
                  <a:lnTo>
                    <a:pt x="27" y="1489"/>
                  </a:lnTo>
                  <a:lnTo>
                    <a:pt x="27" y="1511"/>
                  </a:lnTo>
                  <a:lnTo>
                    <a:pt x="27" y="1480"/>
                  </a:lnTo>
                  <a:lnTo>
                    <a:pt x="27" y="1509"/>
                  </a:lnTo>
                  <a:lnTo>
                    <a:pt x="27" y="1510"/>
                  </a:lnTo>
                  <a:lnTo>
                    <a:pt x="27" y="1514"/>
                  </a:lnTo>
                  <a:lnTo>
                    <a:pt x="27" y="1488"/>
                  </a:lnTo>
                  <a:lnTo>
                    <a:pt x="27" y="1497"/>
                  </a:lnTo>
                  <a:lnTo>
                    <a:pt x="27" y="1498"/>
                  </a:lnTo>
                  <a:lnTo>
                    <a:pt x="27" y="1467"/>
                  </a:lnTo>
                  <a:lnTo>
                    <a:pt x="28" y="1467"/>
                  </a:lnTo>
                  <a:lnTo>
                    <a:pt x="28" y="1426"/>
                  </a:lnTo>
                  <a:lnTo>
                    <a:pt x="28" y="1425"/>
                  </a:lnTo>
                  <a:lnTo>
                    <a:pt x="28" y="1377"/>
                  </a:lnTo>
                  <a:lnTo>
                    <a:pt x="28" y="1377"/>
                  </a:lnTo>
                  <a:lnTo>
                    <a:pt x="28" y="1378"/>
                  </a:lnTo>
                  <a:lnTo>
                    <a:pt x="28" y="1386"/>
                  </a:lnTo>
                  <a:lnTo>
                    <a:pt x="28" y="1366"/>
                  </a:lnTo>
                  <a:lnTo>
                    <a:pt x="28" y="1379"/>
                  </a:lnTo>
                  <a:lnTo>
                    <a:pt x="30" y="1375"/>
                  </a:lnTo>
                  <a:lnTo>
                    <a:pt x="30" y="1413"/>
                  </a:lnTo>
                  <a:lnTo>
                    <a:pt x="30" y="1411"/>
                  </a:lnTo>
                  <a:lnTo>
                    <a:pt x="30" y="1411"/>
                  </a:lnTo>
                  <a:lnTo>
                    <a:pt x="30" y="1417"/>
                  </a:lnTo>
                  <a:lnTo>
                    <a:pt x="30" y="1403"/>
                  </a:lnTo>
                  <a:lnTo>
                    <a:pt x="30" y="1407"/>
                  </a:lnTo>
                  <a:lnTo>
                    <a:pt x="30" y="1404"/>
                  </a:lnTo>
                  <a:lnTo>
                    <a:pt x="30" y="1411"/>
                  </a:lnTo>
                  <a:lnTo>
                    <a:pt x="30" y="1384"/>
                  </a:lnTo>
                  <a:lnTo>
                    <a:pt x="30" y="1392"/>
                  </a:lnTo>
                  <a:lnTo>
                    <a:pt x="30" y="1390"/>
                  </a:lnTo>
                  <a:lnTo>
                    <a:pt x="30" y="1391"/>
                  </a:lnTo>
                  <a:lnTo>
                    <a:pt x="30" y="1362"/>
                  </a:lnTo>
                  <a:lnTo>
                    <a:pt x="31" y="1365"/>
                  </a:lnTo>
                  <a:lnTo>
                    <a:pt x="31" y="1377"/>
                  </a:lnTo>
                  <a:lnTo>
                    <a:pt x="31" y="1350"/>
                  </a:lnTo>
                  <a:lnTo>
                    <a:pt x="31" y="1377"/>
                  </a:lnTo>
                  <a:lnTo>
                    <a:pt x="31" y="1378"/>
                  </a:lnTo>
                  <a:lnTo>
                    <a:pt x="31" y="1395"/>
                  </a:lnTo>
                  <a:lnTo>
                    <a:pt x="31" y="1371"/>
                  </a:lnTo>
                  <a:lnTo>
                    <a:pt x="31" y="1394"/>
                  </a:lnTo>
                  <a:lnTo>
                    <a:pt x="31" y="1395"/>
                  </a:lnTo>
                  <a:lnTo>
                    <a:pt x="31" y="1407"/>
                  </a:lnTo>
                  <a:lnTo>
                    <a:pt x="31" y="1390"/>
                  </a:lnTo>
                  <a:lnTo>
                    <a:pt x="31" y="1391"/>
                  </a:lnTo>
                  <a:lnTo>
                    <a:pt x="31" y="1421"/>
                  </a:lnTo>
                  <a:lnTo>
                    <a:pt x="32" y="1421"/>
                  </a:lnTo>
                  <a:lnTo>
                    <a:pt x="32" y="1429"/>
                  </a:lnTo>
                  <a:lnTo>
                    <a:pt x="32" y="1405"/>
                  </a:lnTo>
                  <a:lnTo>
                    <a:pt x="32" y="1424"/>
                  </a:lnTo>
                  <a:lnTo>
                    <a:pt x="32" y="1424"/>
                  </a:lnTo>
                  <a:lnTo>
                    <a:pt x="32" y="1429"/>
                  </a:lnTo>
                  <a:lnTo>
                    <a:pt x="32" y="138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98" name="Freeform 71"/>
            <p:cNvSpPr>
              <a:spLocks/>
            </p:cNvSpPr>
            <p:nvPr/>
          </p:nvSpPr>
          <p:spPr bwMode="auto">
            <a:xfrm>
              <a:off x="4200526" y="3498851"/>
              <a:ext cx="57150" cy="885825"/>
            </a:xfrm>
            <a:custGeom>
              <a:avLst/>
              <a:gdLst>
                <a:gd name="T0" fmla="*/ 2 w 36"/>
                <a:gd name="T1" fmla="*/ 275 h 558"/>
                <a:gd name="T2" fmla="*/ 2 w 36"/>
                <a:gd name="T3" fmla="*/ 161 h 558"/>
                <a:gd name="T4" fmla="*/ 3 w 36"/>
                <a:gd name="T5" fmla="*/ 17 h 558"/>
                <a:gd name="T6" fmla="*/ 3 w 36"/>
                <a:gd name="T7" fmla="*/ 46 h 558"/>
                <a:gd name="T8" fmla="*/ 4 w 36"/>
                <a:gd name="T9" fmla="*/ 98 h 558"/>
                <a:gd name="T10" fmla="*/ 4 w 36"/>
                <a:gd name="T11" fmla="*/ 111 h 558"/>
                <a:gd name="T12" fmla="*/ 4 w 36"/>
                <a:gd name="T13" fmla="*/ 113 h 558"/>
                <a:gd name="T14" fmla="*/ 5 w 36"/>
                <a:gd name="T15" fmla="*/ 127 h 558"/>
                <a:gd name="T16" fmla="*/ 5 w 36"/>
                <a:gd name="T17" fmla="*/ 157 h 558"/>
                <a:gd name="T18" fmla="*/ 7 w 36"/>
                <a:gd name="T19" fmla="*/ 215 h 558"/>
                <a:gd name="T20" fmla="*/ 7 w 36"/>
                <a:gd name="T21" fmla="*/ 207 h 558"/>
                <a:gd name="T22" fmla="*/ 8 w 36"/>
                <a:gd name="T23" fmla="*/ 163 h 558"/>
                <a:gd name="T24" fmla="*/ 8 w 36"/>
                <a:gd name="T25" fmla="*/ 211 h 558"/>
                <a:gd name="T26" fmla="*/ 9 w 36"/>
                <a:gd name="T27" fmla="*/ 329 h 558"/>
                <a:gd name="T28" fmla="*/ 9 w 36"/>
                <a:gd name="T29" fmla="*/ 331 h 558"/>
                <a:gd name="T30" fmla="*/ 9 w 36"/>
                <a:gd name="T31" fmla="*/ 317 h 558"/>
                <a:gd name="T32" fmla="*/ 11 w 36"/>
                <a:gd name="T33" fmla="*/ 244 h 558"/>
                <a:gd name="T34" fmla="*/ 11 w 36"/>
                <a:gd name="T35" fmla="*/ 269 h 558"/>
                <a:gd name="T36" fmla="*/ 12 w 36"/>
                <a:gd name="T37" fmla="*/ 362 h 558"/>
                <a:gd name="T38" fmla="*/ 12 w 36"/>
                <a:gd name="T39" fmla="*/ 418 h 558"/>
                <a:gd name="T40" fmla="*/ 13 w 36"/>
                <a:gd name="T41" fmla="*/ 348 h 558"/>
                <a:gd name="T42" fmla="*/ 13 w 36"/>
                <a:gd name="T43" fmla="*/ 363 h 558"/>
                <a:gd name="T44" fmla="*/ 15 w 36"/>
                <a:gd name="T45" fmla="*/ 375 h 558"/>
                <a:gd name="T46" fmla="*/ 15 w 36"/>
                <a:gd name="T47" fmla="*/ 415 h 558"/>
                <a:gd name="T48" fmla="*/ 16 w 36"/>
                <a:gd name="T49" fmla="*/ 405 h 558"/>
                <a:gd name="T50" fmla="*/ 16 w 36"/>
                <a:gd name="T51" fmla="*/ 422 h 558"/>
                <a:gd name="T52" fmla="*/ 16 w 36"/>
                <a:gd name="T53" fmla="*/ 413 h 558"/>
                <a:gd name="T54" fmla="*/ 17 w 36"/>
                <a:gd name="T55" fmla="*/ 430 h 558"/>
                <a:gd name="T56" fmla="*/ 17 w 36"/>
                <a:gd name="T57" fmla="*/ 444 h 558"/>
                <a:gd name="T58" fmla="*/ 19 w 36"/>
                <a:gd name="T59" fmla="*/ 521 h 558"/>
                <a:gd name="T60" fmla="*/ 19 w 36"/>
                <a:gd name="T61" fmla="*/ 548 h 558"/>
                <a:gd name="T62" fmla="*/ 20 w 36"/>
                <a:gd name="T63" fmla="*/ 558 h 558"/>
                <a:gd name="T64" fmla="*/ 20 w 36"/>
                <a:gd name="T65" fmla="*/ 508 h 558"/>
                <a:gd name="T66" fmla="*/ 20 w 36"/>
                <a:gd name="T67" fmla="*/ 542 h 558"/>
                <a:gd name="T68" fmla="*/ 21 w 36"/>
                <a:gd name="T69" fmla="*/ 536 h 558"/>
                <a:gd name="T70" fmla="*/ 21 w 36"/>
                <a:gd name="T71" fmla="*/ 549 h 558"/>
                <a:gd name="T72" fmla="*/ 21 w 36"/>
                <a:gd name="T73" fmla="*/ 531 h 558"/>
                <a:gd name="T74" fmla="*/ 22 w 36"/>
                <a:gd name="T75" fmla="*/ 520 h 558"/>
                <a:gd name="T76" fmla="*/ 22 w 36"/>
                <a:gd name="T77" fmla="*/ 536 h 558"/>
                <a:gd name="T78" fmla="*/ 24 w 36"/>
                <a:gd name="T79" fmla="*/ 525 h 558"/>
                <a:gd name="T80" fmla="*/ 24 w 36"/>
                <a:gd name="T81" fmla="*/ 444 h 558"/>
                <a:gd name="T82" fmla="*/ 25 w 36"/>
                <a:gd name="T83" fmla="*/ 434 h 558"/>
                <a:gd name="T84" fmla="*/ 25 w 36"/>
                <a:gd name="T85" fmla="*/ 430 h 558"/>
                <a:gd name="T86" fmla="*/ 25 w 36"/>
                <a:gd name="T87" fmla="*/ 443 h 558"/>
                <a:gd name="T88" fmla="*/ 26 w 36"/>
                <a:gd name="T89" fmla="*/ 403 h 558"/>
                <a:gd name="T90" fmla="*/ 26 w 36"/>
                <a:gd name="T91" fmla="*/ 400 h 558"/>
                <a:gd name="T92" fmla="*/ 28 w 36"/>
                <a:gd name="T93" fmla="*/ 371 h 558"/>
                <a:gd name="T94" fmla="*/ 29 w 36"/>
                <a:gd name="T95" fmla="*/ 333 h 558"/>
                <a:gd name="T96" fmla="*/ 29 w 36"/>
                <a:gd name="T97" fmla="*/ 322 h 558"/>
                <a:gd name="T98" fmla="*/ 29 w 36"/>
                <a:gd name="T99" fmla="*/ 346 h 558"/>
                <a:gd name="T100" fmla="*/ 30 w 36"/>
                <a:gd name="T101" fmla="*/ 334 h 558"/>
                <a:gd name="T102" fmla="*/ 30 w 36"/>
                <a:gd name="T103" fmla="*/ 354 h 558"/>
                <a:gd name="T104" fmla="*/ 30 w 36"/>
                <a:gd name="T105" fmla="*/ 356 h 558"/>
                <a:gd name="T106" fmla="*/ 32 w 36"/>
                <a:gd name="T107" fmla="*/ 337 h 558"/>
                <a:gd name="T108" fmla="*/ 33 w 36"/>
                <a:gd name="T109" fmla="*/ 249 h 558"/>
                <a:gd name="T110" fmla="*/ 33 w 36"/>
                <a:gd name="T111" fmla="*/ 229 h 558"/>
                <a:gd name="T112" fmla="*/ 33 w 36"/>
                <a:gd name="T113" fmla="*/ 189 h 558"/>
                <a:gd name="T114" fmla="*/ 34 w 36"/>
                <a:gd name="T115" fmla="*/ 266 h 558"/>
                <a:gd name="T116" fmla="*/ 34 w 36"/>
                <a:gd name="T117" fmla="*/ 246 h 558"/>
                <a:gd name="T118" fmla="*/ 36 w 36"/>
                <a:gd name="T119" fmla="*/ 244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558">
                  <a:moveTo>
                    <a:pt x="0" y="284"/>
                  </a:moveTo>
                  <a:lnTo>
                    <a:pt x="0" y="286"/>
                  </a:lnTo>
                  <a:lnTo>
                    <a:pt x="0" y="271"/>
                  </a:lnTo>
                  <a:lnTo>
                    <a:pt x="0" y="278"/>
                  </a:lnTo>
                  <a:lnTo>
                    <a:pt x="2" y="275"/>
                  </a:lnTo>
                  <a:lnTo>
                    <a:pt x="2" y="276"/>
                  </a:lnTo>
                  <a:lnTo>
                    <a:pt x="2" y="195"/>
                  </a:lnTo>
                  <a:lnTo>
                    <a:pt x="2" y="201"/>
                  </a:lnTo>
                  <a:lnTo>
                    <a:pt x="2" y="165"/>
                  </a:lnTo>
                  <a:lnTo>
                    <a:pt x="2" y="161"/>
                  </a:lnTo>
                  <a:lnTo>
                    <a:pt x="2" y="64"/>
                  </a:lnTo>
                  <a:lnTo>
                    <a:pt x="2" y="55"/>
                  </a:lnTo>
                  <a:lnTo>
                    <a:pt x="2" y="0"/>
                  </a:lnTo>
                  <a:lnTo>
                    <a:pt x="2" y="17"/>
                  </a:lnTo>
                  <a:lnTo>
                    <a:pt x="3" y="17"/>
                  </a:lnTo>
                  <a:lnTo>
                    <a:pt x="3" y="47"/>
                  </a:lnTo>
                  <a:lnTo>
                    <a:pt x="3" y="41"/>
                  </a:lnTo>
                  <a:lnTo>
                    <a:pt x="3" y="41"/>
                  </a:lnTo>
                  <a:lnTo>
                    <a:pt x="3" y="11"/>
                  </a:lnTo>
                  <a:lnTo>
                    <a:pt x="3" y="46"/>
                  </a:lnTo>
                  <a:lnTo>
                    <a:pt x="3" y="51"/>
                  </a:lnTo>
                  <a:lnTo>
                    <a:pt x="3" y="50"/>
                  </a:lnTo>
                  <a:lnTo>
                    <a:pt x="3" y="75"/>
                  </a:lnTo>
                  <a:lnTo>
                    <a:pt x="4" y="77"/>
                  </a:lnTo>
                  <a:lnTo>
                    <a:pt x="4" y="98"/>
                  </a:lnTo>
                  <a:lnTo>
                    <a:pt x="4" y="96"/>
                  </a:lnTo>
                  <a:lnTo>
                    <a:pt x="4" y="91"/>
                  </a:lnTo>
                  <a:lnTo>
                    <a:pt x="4" y="113"/>
                  </a:lnTo>
                  <a:lnTo>
                    <a:pt x="4" y="110"/>
                  </a:lnTo>
                  <a:lnTo>
                    <a:pt x="4" y="111"/>
                  </a:lnTo>
                  <a:lnTo>
                    <a:pt x="4" y="104"/>
                  </a:lnTo>
                  <a:lnTo>
                    <a:pt x="4" y="130"/>
                  </a:lnTo>
                  <a:lnTo>
                    <a:pt x="4" y="128"/>
                  </a:lnTo>
                  <a:lnTo>
                    <a:pt x="4" y="143"/>
                  </a:lnTo>
                  <a:lnTo>
                    <a:pt x="4" y="113"/>
                  </a:lnTo>
                  <a:lnTo>
                    <a:pt x="4" y="115"/>
                  </a:lnTo>
                  <a:lnTo>
                    <a:pt x="5" y="119"/>
                  </a:lnTo>
                  <a:lnTo>
                    <a:pt x="5" y="115"/>
                  </a:lnTo>
                  <a:lnTo>
                    <a:pt x="5" y="128"/>
                  </a:lnTo>
                  <a:lnTo>
                    <a:pt x="5" y="127"/>
                  </a:lnTo>
                  <a:lnTo>
                    <a:pt x="5" y="113"/>
                  </a:lnTo>
                  <a:lnTo>
                    <a:pt x="5" y="139"/>
                  </a:lnTo>
                  <a:lnTo>
                    <a:pt x="5" y="138"/>
                  </a:lnTo>
                  <a:lnTo>
                    <a:pt x="5" y="134"/>
                  </a:lnTo>
                  <a:lnTo>
                    <a:pt x="5" y="157"/>
                  </a:lnTo>
                  <a:lnTo>
                    <a:pt x="5" y="159"/>
                  </a:lnTo>
                  <a:lnTo>
                    <a:pt x="5" y="193"/>
                  </a:lnTo>
                  <a:lnTo>
                    <a:pt x="7" y="195"/>
                  </a:lnTo>
                  <a:lnTo>
                    <a:pt x="7" y="189"/>
                  </a:lnTo>
                  <a:lnTo>
                    <a:pt x="7" y="215"/>
                  </a:lnTo>
                  <a:lnTo>
                    <a:pt x="7" y="216"/>
                  </a:lnTo>
                  <a:lnTo>
                    <a:pt x="7" y="219"/>
                  </a:lnTo>
                  <a:lnTo>
                    <a:pt x="7" y="203"/>
                  </a:lnTo>
                  <a:lnTo>
                    <a:pt x="7" y="206"/>
                  </a:lnTo>
                  <a:lnTo>
                    <a:pt x="7" y="207"/>
                  </a:lnTo>
                  <a:lnTo>
                    <a:pt x="7" y="216"/>
                  </a:lnTo>
                  <a:lnTo>
                    <a:pt x="7" y="193"/>
                  </a:lnTo>
                  <a:lnTo>
                    <a:pt x="8" y="185"/>
                  </a:lnTo>
                  <a:lnTo>
                    <a:pt x="8" y="190"/>
                  </a:lnTo>
                  <a:lnTo>
                    <a:pt x="8" y="163"/>
                  </a:lnTo>
                  <a:lnTo>
                    <a:pt x="8" y="176"/>
                  </a:lnTo>
                  <a:lnTo>
                    <a:pt x="8" y="178"/>
                  </a:lnTo>
                  <a:lnTo>
                    <a:pt x="8" y="176"/>
                  </a:lnTo>
                  <a:lnTo>
                    <a:pt x="8" y="211"/>
                  </a:lnTo>
                  <a:lnTo>
                    <a:pt x="8" y="211"/>
                  </a:lnTo>
                  <a:lnTo>
                    <a:pt x="8" y="211"/>
                  </a:lnTo>
                  <a:lnTo>
                    <a:pt x="8" y="256"/>
                  </a:lnTo>
                  <a:lnTo>
                    <a:pt x="8" y="265"/>
                  </a:lnTo>
                  <a:lnTo>
                    <a:pt x="8" y="329"/>
                  </a:lnTo>
                  <a:lnTo>
                    <a:pt x="9" y="329"/>
                  </a:lnTo>
                  <a:lnTo>
                    <a:pt x="9" y="355"/>
                  </a:lnTo>
                  <a:lnTo>
                    <a:pt x="9" y="342"/>
                  </a:lnTo>
                  <a:lnTo>
                    <a:pt x="9" y="343"/>
                  </a:lnTo>
                  <a:lnTo>
                    <a:pt x="9" y="351"/>
                  </a:lnTo>
                  <a:lnTo>
                    <a:pt x="9" y="331"/>
                  </a:lnTo>
                  <a:lnTo>
                    <a:pt x="9" y="341"/>
                  </a:lnTo>
                  <a:lnTo>
                    <a:pt x="9" y="338"/>
                  </a:lnTo>
                  <a:lnTo>
                    <a:pt x="9" y="343"/>
                  </a:lnTo>
                  <a:lnTo>
                    <a:pt x="9" y="316"/>
                  </a:lnTo>
                  <a:lnTo>
                    <a:pt x="9" y="317"/>
                  </a:lnTo>
                  <a:lnTo>
                    <a:pt x="9" y="314"/>
                  </a:lnTo>
                  <a:lnTo>
                    <a:pt x="9" y="283"/>
                  </a:lnTo>
                  <a:lnTo>
                    <a:pt x="9" y="284"/>
                  </a:lnTo>
                  <a:lnTo>
                    <a:pt x="11" y="282"/>
                  </a:lnTo>
                  <a:lnTo>
                    <a:pt x="11" y="244"/>
                  </a:lnTo>
                  <a:lnTo>
                    <a:pt x="11" y="252"/>
                  </a:lnTo>
                  <a:lnTo>
                    <a:pt x="11" y="248"/>
                  </a:lnTo>
                  <a:lnTo>
                    <a:pt x="11" y="271"/>
                  </a:lnTo>
                  <a:lnTo>
                    <a:pt x="11" y="266"/>
                  </a:lnTo>
                  <a:lnTo>
                    <a:pt x="11" y="269"/>
                  </a:lnTo>
                  <a:lnTo>
                    <a:pt x="11" y="329"/>
                  </a:lnTo>
                  <a:lnTo>
                    <a:pt x="12" y="334"/>
                  </a:lnTo>
                  <a:lnTo>
                    <a:pt x="12" y="363"/>
                  </a:lnTo>
                  <a:lnTo>
                    <a:pt x="12" y="331"/>
                  </a:lnTo>
                  <a:lnTo>
                    <a:pt x="12" y="362"/>
                  </a:lnTo>
                  <a:lnTo>
                    <a:pt x="12" y="360"/>
                  </a:lnTo>
                  <a:lnTo>
                    <a:pt x="12" y="386"/>
                  </a:lnTo>
                  <a:lnTo>
                    <a:pt x="12" y="384"/>
                  </a:lnTo>
                  <a:lnTo>
                    <a:pt x="12" y="421"/>
                  </a:lnTo>
                  <a:lnTo>
                    <a:pt x="12" y="418"/>
                  </a:lnTo>
                  <a:lnTo>
                    <a:pt x="12" y="415"/>
                  </a:lnTo>
                  <a:lnTo>
                    <a:pt x="12" y="388"/>
                  </a:lnTo>
                  <a:lnTo>
                    <a:pt x="13" y="389"/>
                  </a:lnTo>
                  <a:lnTo>
                    <a:pt x="13" y="343"/>
                  </a:lnTo>
                  <a:lnTo>
                    <a:pt x="13" y="348"/>
                  </a:lnTo>
                  <a:lnTo>
                    <a:pt x="13" y="348"/>
                  </a:lnTo>
                  <a:lnTo>
                    <a:pt x="13" y="379"/>
                  </a:lnTo>
                  <a:lnTo>
                    <a:pt x="13" y="376"/>
                  </a:lnTo>
                  <a:lnTo>
                    <a:pt x="13" y="367"/>
                  </a:lnTo>
                  <a:lnTo>
                    <a:pt x="13" y="363"/>
                  </a:lnTo>
                  <a:lnTo>
                    <a:pt x="13" y="392"/>
                  </a:lnTo>
                  <a:lnTo>
                    <a:pt x="13" y="393"/>
                  </a:lnTo>
                  <a:lnTo>
                    <a:pt x="13" y="368"/>
                  </a:lnTo>
                  <a:lnTo>
                    <a:pt x="13" y="368"/>
                  </a:lnTo>
                  <a:lnTo>
                    <a:pt x="15" y="375"/>
                  </a:lnTo>
                  <a:lnTo>
                    <a:pt x="15" y="386"/>
                  </a:lnTo>
                  <a:lnTo>
                    <a:pt x="15" y="368"/>
                  </a:lnTo>
                  <a:lnTo>
                    <a:pt x="15" y="372"/>
                  </a:lnTo>
                  <a:lnTo>
                    <a:pt x="15" y="375"/>
                  </a:lnTo>
                  <a:lnTo>
                    <a:pt x="15" y="415"/>
                  </a:lnTo>
                  <a:lnTo>
                    <a:pt x="15" y="415"/>
                  </a:lnTo>
                  <a:lnTo>
                    <a:pt x="15" y="392"/>
                  </a:lnTo>
                  <a:lnTo>
                    <a:pt x="15" y="405"/>
                  </a:lnTo>
                  <a:lnTo>
                    <a:pt x="16" y="407"/>
                  </a:lnTo>
                  <a:lnTo>
                    <a:pt x="16" y="405"/>
                  </a:lnTo>
                  <a:lnTo>
                    <a:pt x="16" y="428"/>
                  </a:lnTo>
                  <a:lnTo>
                    <a:pt x="16" y="432"/>
                  </a:lnTo>
                  <a:lnTo>
                    <a:pt x="16" y="444"/>
                  </a:lnTo>
                  <a:lnTo>
                    <a:pt x="16" y="430"/>
                  </a:lnTo>
                  <a:lnTo>
                    <a:pt x="16" y="422"/>
                  </a:lnTo>
                  <a:lnTo>
                    <a:pt x="16" y="392"/>
                  </a:lnTo>
                  <a:lnTo>
                    <a:pt x="16" y="396"/>
                  </a:lnTo>
                  <a:lnTo>
                    <a:pt x="16" y="396"/>
                  </a:lnTo>
                  <a:lnTo>
                    <a:pt x="16" y="392"/>
                  </a:lnTo>
                  <a:lnTo>
                    <a:pt x="16" y="413"/>
                  </a:lnTo>
                  <a:lnTo>
                    <a:pt x="17" y="415"/>
                  </a:lnTo>
                  <a:lnTo>
                    <a:pt x="17" y="426"/>
                  </a:lnTo>
                  <a:lnTo>
                    <a:pt x="17" y="398"/>
                  </a:lnTo>
                  <a:lnTo>
                    <a:pt x="17" y="398"/>
                  </a:lnTo>
                  <a:lnTo>
                    <a:pt x="17" y="430"/>
                  </a:lnTo>
                  <a:lnTo>
                    <a:pt x="17" y="428"/>
                  </a:lnTo>
                  <a:lnTo>
                    <a:pt x="17" y="427"/>
                  </a:lnTo>
                  <a:lnTo>
                    <a:pt x="17" y="449"/>
                  </a:lnTo>
                  <a:lnTo>
                    <a:pt x="17" y="424"/>
                  </a:lnTo>
                  <a:lnTo>
                    <a:pt x="17" y="444"/>
                  </a:lnTo>
                  <a:lnTo>
                    <a:pt x="17" y="448"/>
                  </a:lnTo>
                  <a:lnTo>
                    <a:pt x="17" y="445"/>
                  </a:lnTo>
                  <a:lnTo>
                    <a:pt x="17" y="478"/>
                  </a:lnTo>
                  <a:lnTo>
                    <a:pt x="19" y="481"/>
                  </a:lnTo>
                  <a:lnTo>
                    <a:pt x="19" y="521"/>
                  </a:lnTo>
                  <a:lnTo>
                    <a:pt x="19" y="519"/>
                  </a:lnTo>
                  <a:lnTo>
                    <a:pt x="19" y="524"/>
                  </a:lnTo>
                  <a:lnTo>
                    <a:pt x="19" y="516"/>
                  </a:lnTo>
                  <a:lnTo>
                    <a:pt x="19" y="553"/>
                  </a:lnTo>
                  <a:lnTo>
                    <a:pt x="19" y="548"/>
                  </a:lnTo>
                  <a:lnTo>
                    <a:pt x="19" y="555"/>
                  </a:lnTo>
                  <a:lnTo>
                    <a:pt x="19" y="542"/>
                  </a:lnTo>
                  <a:lnTo>
                    <a:pt x="19" y="551"/>
                  </a:lnTo>
                  <a:lnTo>
                    <a:pt x="20" y="551"/>
                  </a:lnTo>
                  <a:lnTo>
                    <a:pt x="20" y="558"/>
                  </a:lnTo>
                  <a:lnTo>
                    <a:pt x="20" y="538"/>
                  </a:lnTo>
                  <a:lnTo>
                    <a:pt x="20" y="540"/>
                  </a:lnTo>
                  <a:lnTo>
                    <a:pt x="20" y="533"/>
                  </a:lnTo>
                  <a:lnTo>
                    <a:pt x="20" y="534"/>
                  </a:lnTo>
                  <a:lnTo>
                    <a:pt x="20" y="508"/>
                  </a:lnTo>
                  <a:lnTo>
                    <a:pt x="20" y="510"/>
                  </a:lnTo>
                  <a:lnTo>
                    <a:pt x="20" y="496"/>
                  </a:lnTo>
                  <a:lnTo>
                    <a:pt x="20" y="517"/>
                  </a:lnTo>
                  <a:lnTo>
                    <a:pt x="20" y="516"/>
                  </a:lnTo>
                  <a:lnTo>
                    <a:pt x="20" y="542"/>
                  </a:lnTo>
                  <a:lnTo>
                    <a:pt x="20" y="529"/>
                  </a:lnTo>
                  <a:lnTo>
                    <a:pt x="21" y="532"/>
                  </a:lnTo>
                  <a:lnTo>
                    <a:pt x="21" y="538"/>
                  </a:lnTo>
                  <a:lnTo>
                    <a:pt x="21" y="531"/>
                  </a:lnTo>
                  <a:lnTo>
                    <a:pt x="21" y="536"/>
                  </a:lnTo>
                  <a:lnTo>
                    <a:pt x="21" y="529"/>
                  </a:lnTo>
                  <a:lnTo>
                    <a:pt x="21" y="521"/>
                  </a:lnTo>
                  <a:lnTo>
                    <a:pt x="21" y="540"/>
                  </a:lnTo>
                  <a:lnTo>
                    <a:pt x="21" y="537"/>
                  </a:lnTo>
                  <a:lnTo>
                    <a:pt x="21" y="549"/>
                  </a:lnTo>
                  <a:lnTo>
                    <a:pt x="21" y="521"/>
                  </a:lnTo>
                  <a:lnTo>
                    <a:pt x="21" y="540"/>
                  </a:lnTo>
                  <a:lnTo>
                    <a:pt x="21" y="538"/>
                  </a:lnTo>
                  <a:lnTo>
                    <a:pt x="21" y="551"/>
                  </a:lnTo>
                  <a:lnTo>
                    <a:pt x="21" y="531"/>
                  </a:lnTo>
                  <a:lnTo>
                    <a:pt x="22" y="524"/>
                  </a:lnTo>
                  <a:lnTo>
                    <a:pt x="22" y="528"/>
                  </a:lnTo>
                  <a:lnTo>
                    <a:pt x="22" y="507"/>
                  </a:lnTo>
                  <a:lnTo>
                    <a:pt x="22" y="519"/>
                  </a:lnTo>
                  <a:lnTo>
                    <a:pt x="22" y="520"/>
                  </a:lnTo>
                  <a:lnTo>
                    <a:pt x="22" y="524"/>
                  </a:lnTo>
                  <a:lnTo>
                    <a:pt x="22" y="499"/>
                  </a:lnTo>
                  <a:lnTo>
                    <a:pt x="22" y="517"/>
                  </a:lnTo>
                  <a:lnTo>
                    <a:pt x="22" y="517"/>
                  </a:lnTo>
                  <a:lnTo>
                    <a:pt x="22" y="536"/>
                  </a:lnTo>
                  <a:lnTo>
                    <a:pt x="22" y="534"/>
                  </a:lnTo>
                  <a:lnTo>
                    <a:pt x="22" y="523"/>
                  </a:lnTo>
                  <a:lnTo>
                    <a:pt x="22" y="536"/>
                  </a:lnTo>
                  <a:lnTo>
                    <a:pt x="22" y="519"/>
                  </a:lnTo>
                  <a:lnTo>
                    <a:pt x="24" y="525"/>
                  </a:lnTo>
                  <a:lnTo>
                    <a:pt x="24" y="495"/>
                  </a:lnTo>
                  <a:lnTo>
                    <a:pt x="24" y="512"/>
                  </a:lnTo>
                  <a:lnTo>
                    <a:pt x="24" y="513"/>
                  </a:lnTo>
                  <a:lnTo>
                    <a:pt x="24" y="444"/>
                  </a:lnTo>
                  <a:lnTo>
                    <a:pt x="24" y="444"/>
                  </a:lnTo>
                  <a:lnTo>
                    <a:pt x="24" y="426"/>
                  </a:lnTo>
                  <a:lnTo>
                    <a:pt x="24" y="428"/>
                  </a:lnTo>
                  <a:lnTo>
                    <a:pt x="25" y="430"/>
                  </a:lnTo>
                  <a:lnTo>
                    <a:pt x="25" y="406"/>
                  </a:lnTo>
                  <a:lnTo>
                    <a:pt x="25" y="434"/>
                  </a:lnTo>
                  <a:lnTo>
                    <a:pt x="25" y="434"/>
                  </a:lnTo>
                  <a:lnTo>
                    <a:pt x="25" y="455"/>
                  </a:lnTo>
                  <a:lnTo>
                    <a:pt x="25" y="432"/>
                  </a:lnTo>
                  <a:lnTo>
                    <a:pt x="25" y="435"/>
                  </a:lnTo>
                  <a:lnTo>
                    <a:pt x="25" y="430"/>
                  </a:lnTo>
                  <a:lnTo>
                    <a:pt x="25" y="419"/>
                  </a:lnTo>
                  <a:lnTo>
                    <a:pt x="25" y="423"/>
                  </a:lnTo>
                  <a:lnTo>
                    <a:pt x="25" y="418"/>
                  </a:lnTo>
                  <a:lnTo>
                    <a:pt x="25" y="406"/>
                  </a:lnTo>
                  <a:lnTo>
                    <a:pt x="25" y="443"/>
                  </a:lnTo>
                  <a:lnTo>
                    <a:pt x="26" y="444"/>
                  </a:lnTo>
                  <a:lnTo>
                    <a:pt x="26" y="455"/>
                  </a:lnTo>
                  <a:lnTo>
                    <a:pt x="26" y="432"/>
                  </a:lnTo>
                  <a:lnTo>
                    <a:pt x="26" y="432"/>
                  </a:lnTo>
                  <a:lnTo>
                    <a:pt x="26" y="403"/>
                  </a:lnTo>
                  <a:lnTo>
                    <a:pt x="26" y="403"/>
                  </a:lnTo>
                  <a:lnTo>
                    <a:pt x="26" y="434"/>
                  </a:lnTo>
                  <a:lnTo>
                    <a:pt x="26" y="434"/>
                  </a:lnTo>
                  <a:lnTo>
                    <a:pt x="26" y="398"/>
                  </a:lnTo>
                  <a:lnTo>
                    <a:pt x="26" y="400"/>
                  </a:lnTo>
                  <a:lnTo>
                    <a:pt x="28" y="400"/>
                  </a:lnTo>
                  <a:lnTo>
                    <a:pt x="28" y="359"/>
                  </a:lnTo>
                  <a:lnTo>
                    <a:pt x="28" y="364"/>
                  </a:lnTo>
                  <a:lnTo>
                    <a:pt x="28" y="363"/>
                  </a:lnTo>
                  <a:lnTo>
                    <a:pt x="28" y="371"/>
                  </a:lnTo>
                  <a:lnTo>
                    <a:pt x="28" y="362"/>
                  </a:lnTo>
                  <a:lnTo>
                    <a:pt x="28" y="366"/>
                  </a:lnTo>
                  <a:lnTo>
                    <a:pt x="28" y="367"/>
                  </a:lnTo>
                  <a:lnTo>
                    <a:pt x="28" y="334"/>
                  </a:lnTo>
                  <a:lnTo>
                    <a:pt x="29" y="333"/>
                  </a:lnTo>
                  <a:lnTo>
                    <a:pt x="29" y="305"/>
                  </a:lnTo>
                  <a:lnTo>
                    <a:pt x="29" y="320"/>
                  </a:lnTo>
                  <a:lnTo>
                    <a:pt x="29" y="326"/>
                  </a:lnTo>
                  <a:lnTo>
                    <a:pt x="29" y="334"/>
                  </a:lnTo>
                  <a:lnTo>
                    <a:pt x="29" y="322"/>
                  </a:lnTo>
                  <a:lnTo>
                    <a:pt x="29" y="331"/>
                  </a:lnTo>
                  <a:lnTo>
                    <a:pt x="29" y="333"/>
                  </a:lnTo>
                  <a:lnTo>
                    <a:pt x="29" y="347"/>
                  </a:lnTo>
                  <a:lnTo>
                    <a:pt x="29" y="322"/>
                  </a:lnTo>
                  <a:lnTo>
                    <a:pt x="29" y="346"/>
                  </a:lnTo>
                  <a:lnTo>
                    <a:pt x="29" y="345"/>
                  </a:lnTo>
                  <a:lnTo>
                    <a:pt x="29" y="311"/>
                  </a:lnTo>
                  <a:lnTo>
                    <a:pt x="29" y="325"/>
                  </a:lnTo>
                  <a:lnTo>
                    <a:pt x="30" y="321"/>
                  </a:lnTo>
                  <a:lnTo>
                    <a:pt x="30" y="334"/>
                  </a:lnTo>
                  <a:lnTo>
                    <a:pt x="30" y="317"/>
                  </a:lnTo>
                  <a:lnTo>
                    <a:pt x="30" y="330"/>
                  </a:lnTo>
                  <a:lnTo>
                    <a:pt x="30" y="338"/>
                  </a:lnTo>
                  <a:lnTo>
                    <a:pt x="30" y="354"/>
                  </a:lnTo>
                  <a:lnTo>
                    <a:pt x="30" y="354"/>
                  </a:lnTo>
                  <a:lnTo>
                    <a:pt x="30" y="326"/>
                  </a:lnTo>
                  <a:lnTo>
                    <a:pt x="30" y="356"/>
                  </a:lnTo>
                  <a:lnTo>
                    <a:pt x="30" y="358"/>
                  </a:lnTo>
                  <a:lnTo>
                    <a:pt x="30" y="375"/>
                  </a:lnTo>
                  <a:lnTo>
                    <a:pt x="30" y="356"/>
                  </a:lnTo>
                  <a:lnTo>
                    <a:pt x="30" y="358"/>
                  </a:lnTo>
                  <a:lnTo>
                    <a:pt x="32" y="363"/>
                  </a:lnTo>
                  <a:lnTo>
                    <a:pt x="32" y="338"/>
                  </a:lnTo>
                  <a:lnTo>
                    <a:pt x="32" y="334"/>
                  </a:lnTo>
                  <a:lnTo>
                    <a:pt x="32" y="337"/>
                  </a:lnTo>
                  <a:lnTo>
                    <a:pt x="32" y="304"/>
                  </a:lnTo>
                  <a:lnTo>
                    <a:pt x="32" y="305"/>
                  </a:lnTo>
                  <a:lnTo>
                    <a:pt x="32" y="245"/>
                  </a:lnTo>
                  <a:lnTo>
                    <a:pt x="33" y="242"/>
                  </a:lnTo>
                  <a:lnTo>
                    <a:pt x="33" y="249"/>
                  </a:lnTo>
                  <a:lnTo>
                    <a:pt x="33" y="237"/>
                  </a:lnTo>
                  <a:lnTo>
                    <a:pt x="33" y="224"/>
                  </a:lnTo>
                  <a:lnTo>
                    <a:pt x="33" y="232"/>
                  </a:lnTo>
                  <a:lnTo>
                    <a:pt x="33" y="225"/>
                  </a:lnTo>
                  <a:lnTo>
                    <a:pt x="33" y="229"/>
                  </a:lnTo>
                  <a:lnTo>
                    <a:pt x="33" y="199"/>
                  </a:lnTo>
                  <a:lnTo>
                    <a:pt x="33" y="201"/>
                  </a:lnTo>
                  <a:lnTo>
                    <a:pt x="33" y="201"/>
                  </a:lnTo>
                  <a:lnTo>
                    <a:pt x="33" y="176"/>
                  </a:lnTo>
                  <a:lnTo>
                    <a:pt x="33" y="189"/>
                  </a:lnTo>
                  <a:lnTo>
                    <a:pt x="34" y="194"/>
                  </a:lnTo>
                  <a:lnTo>
                    <a:pt x="34" y="191"/>
                  </a:lnTo>
                  <a:lnTo>
                    <a:pt x="34" y="242"/>
                  </a:lnTo>
                  <a:lnTo>
                    <a:pt x="34" y="242"/>
                  </a:lnTo>
                  <a:lnTo>
                    <a:pt x="34" y="266"/>
                  </a:lnTo>
                  <a:lnTo>
                    <a:pt x="34" y="231"/>
                  </a:lnTo>
                  <a:lnTo>
                    <a:pt x="34" y="265"/>
                  </a:lnTo>
                  <a:lnTo>
                    <a:pt x="34" y="269"/>
                  </a:lnTo>
                  <a:lnTo>
                    <a:pt x="34" y="275"/>
                  </a:lnTo>
                  <a:lnTo>
                    <a:pt x="34" y="246"/>
                  </a:lnTo>
                  <a:lnTo>
                    <a:pt x="34" y="259"/>
                  </a:lnTo>
                  <a:lnTo>
                    <a:pt x="34" y="257"/>
                  </a:lnTo>
                  <a:lnTo>
                    <a:pt x="34" y="273"/>
                  </a:lnTo>
                  <a:lnTo>
                    <a:pt x="36" y="270"/>
                  </a:lnTo>
                  <a:lnTo>
                    <a:pt x="36" y="24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99" name="Freeform 72"/>
            <p:cNvSpPr>
              <a:spLocks/>
            </p:cNvSpPr>
            <p:nvPr/>
          </p:nvSpPr>
          <p:spPr bwMode="auto">
            <a:xfrm>
              <a:off x="4148138" y="2006601"/>
              <a:ext cx="52388" cy="2635250"/>
            </a:xfrm>
            <a:custGeom>
              <a:avLst/>
              <a:gdLst>
                <a:gd name="T0" fmla="*/ 0 w 33"/>
                <a:gd name="T1" fmla="*/ 1502 h 1660"/>
                <a:gd name="T2" fmla="*/ 2 w 33"/>
                <a:gd name="T3" fmla="*/ 1553 h 1660"/>
                <a:gd name="T4" fmla="*/ 2 w 33"/>
                <a:gd name="T5" fmla="*/ 1512 h 1660"/>
                <a:gd name="T6" fmla="*/ 2 w 33"/>
                <a:gd name="T7" fmla="*/ 1529 h 1660"/>
                <a:gd name="T8" fmla="*/ 3 w 33"/>
                <a:gd name="T9" fmla="*/ 1508 h 1660"/>
                <a:gd name="T10" fmla="*/ 3 w 33"/>
                <a:gd name="T11" fmla="*/ 1494 h 1660"/>
                <a:gd name="T12" fmla="*/ 4 w 33"/>
                <a:gd name="T13" fmla="*/ 1519 h 1660"/>
                <a:gd name="T14" fmla="*/ 4 w 33"/>
                <a:gd name="T15" fmla="*/ 1562 h 1660"/>
                <a:gd name="T16" fmla="*/ 4 w 33"/>
                <a:gd name="T17" fmla="*/ 1577 h 1660"/>
                <a:gd name="T18" fmla="*/ 6 w 33"/>
                <a:gd name="T19" fmla="*/ 1567 h 1660"/>
                <a:gd name="T20" fmla="*/ 6 w 33"/>
                <a:gd name="T21" fmla="*/ 1605 h 1660"/>
                <a:gd name="T22" fmla="*/ 6 w 33"/>
                <a:gd name="T23" fmla="*/ 1636 h 1660"/>
                <a:gd name="T24" fmla="*/ 7 w 33"/>
                <a:gd name="T25" fmla="*/ 1642 h 1660"/>
                <a:gd name="T26" fmla="*/ 7 w 33"/>
                <a:gd name="T27" fmla="*/ 1628 h 1660"/>
                <a:gd name="T28" fmla="*/ 8 w 33"/>
                <a:gd name="T29" fmla="*/ 1567 h 1660"/>
                <a:gd name="T30" fmla="*/ 8 w 33"/>
                <a:gd name="T31" fmla="*/ 1582 h 1660"/>
                <a:gd name="T32" fmla="*/ 10 w 33"/>
                <a:gd name="T33" fmla="*/ 1485 h 1660"/>
                <a:gd name="T34" fmla="*/ 10 w 33"/>
                <a:gd name="T35" fmla="*/ 1472 h 1660"/>
                <a:gd name="T36" fmla="*/ 10 w 33"/>
                <a:gd name="T37" fmla="*/ 1516 h 1660"/>
                <a:gd name="T38" fmla="*/ 11 w 33"/>
                <a:gd name="T39" fmla="*/ 1515 h 1660"/>
                <a:gd name="T40" fmla="*/ 11 w 33"/>
                <a:gd name="T41" fmla="*/ 1516 h 1660"/>
                <a:gd name="T42" fmla="*/ 12 w 33"/>
                <a:gd name="T43" fmla="*/ 1548 h 1660"/>
                <a:gd name="T44" fmla="*/ 12 w 33"/>
                <a:gd name="T45" fmla="*/ 1562 h 1660"/>
                <a:gd name="T46" fmla="*/ 14 w 33"/>
                <a:gd name="T47" fmla="*/ 1567 h 1660"/>
                <a:gd name="T48" fmla="*/ 14 w 33"/>
                <a:gd name="T49" fmla="*/ 1548 h 1660"/>
                <a:gd name="T50" fmla="*/ 14 w 33"/>
                <a:gd name="T51" fmla="*/ 1570 h 1660"/>
                <a:gd name="T52" fmla="*/ 15 w 33"/>
                <a:gd name="T53" fmla="*/ 1582 h 1660"/>
                <a:gd name="T54" fmla="*/ 15 w 33"/>
                <a:gd name="T55" fmla="*/ 1600 h 1660"/>
                <a:gd name="T56" fmla="*/ 16 w 33"/>
                <a:gd name="T57" fmla="*/ 1522 h 1660"/>
                <a:gd name="T58" fmla="*/ 16 w 33"/>
                <a:gd name="T59" fmla="*/ 1452 h 1660"/>
                <a:gd name="T60" fmla="*/ 16 w 33"/>
                <a:gd name="T61" fmla="*/ 1457 h 1660"/>
                <a:gd name="T62" fmla="*/ 18 w 33"/>
                <a:gd name="T63" fmla="*/ 1414 h 1660"/>
                <a:gd name="T64" fmla="*/ 18 w 33"/>
                <a:gd name="T65" fmla="*/ 1378 h 1660"/>
                <a:gd name="T66" fmla="*/ 19 w 33"/>
                <a:gd name="T67" fmla="*/ 1219 h 1660"/>
                <a:gd name="T68" fmla="*/ 19 w 33"/>
                <a:gd name="T69" fmla="*/ 1110 h 1660"/>
                <a:gd name="T70" fmla="*/ 20 w 33"/>
                <a:gd name="T71" fmla="*/ 1096 h 1660"/>
                <a:gd name="T72" fmla="*/ 20 w 33"/>
                <a:gd name="T73" fmla="*/ 1092 h 1660"/>
                <a:gd name="T74" fmla="*/ 20 w 33"/>
                <a:gd name="T75" fmla="*/ 1116 h 1660"/>
                <a:gd name="T76" fmla="*/ 21 w 33"/>
                <a:gd name="T77" fmla="*/ 1116 h 1660"/>
                <a:gd name="T78" fmla="*/ 21 w 33"/>
                <a:gd name="T79" fmla="*/ 1164 h 1660"/>
                <a:gd name="T80" fmla="*/ 23 w 33"/>
                <a:gd name="T81" fmla="*/ 1173 h 1660"/>
                <a:gd name="T82" fmla="*/ 23 w 33"/>
                <a:gd name="T83" fmla="*/ 1155 h 1660"/>
                <a:gd name="T84" fmla="*/ 24 w 33"/>
                <a:gd name="T85" fmla="*/ 1215 h 1660"/>
                <a:gd name="T86" fmla="*/ 24 w 33"/>
                <a:gd name="T87" fmla="*/ 1223 h 1660"/>
                <a:gd name="T88" fmla="*/ 24 w 33"/>
                <a:gd name="T89" fmla="*/ 1257 h 1660"/>
                <a:gd name="T90" fmla="*/ 25 w 33"/>
                <a:gd name="T91" fmla="*/ 1240 h 1660"/>
                <a:gd name="T92" fmla="*/ 25 w 33"/>
                <a:gd name="T93" fmla="*/ 1142 h 1660"/>
                <a:gd name="T94" fmla="*/ 27 w 33"/>
                <a:gd name="T95" fmla="*/ 1055 h 1660"/>
                <a:gd name="T96" fmla="*/ 27 w 33"/>
                <a:gd name="T97" fmla="*/ 249 h 1660"/>
                <a:gd name="T98" fmla="*/ 28 w 33"/>
                <a:gd name="T99" fmla="*/ 800 h 1660"/>
                <a:gd name="T100" fmla="*/ 28 w 33"/>
                <a:gd name="T101" fmla="*/ 871 h 1660"/>
                <a:gd name="T102" fmla="*/ 29 w 33"/>
                <a:gd name="T103" fmla="*/ 34 h 1660"/>
                <a:gd name="T104" fmla="*/ 29 w 33"/>
                <a:gd name="T105" fmla="*/ 767 h 1660"/>
                <a:gd name="T106" fmla="*/ 31 w 33"/>
                <a:gd name="T107" fmla="*/ 558 h 1660"/>
                <a:gd name="T108" fmla="*/ 31 w 33"/>
                <a:gd name="T109" fmla="*/ 945 h 1660"/>
                <a:gd name="T110" fmla="*/ 32 w 33"/>
                <a:gd name="T111" fmla="*/ 1172 h 1660"/>
                <a:gd name="T112" fmla="*/ 32 w 33"/>
                <a:gd name="T113" fmla="*/ 1257 h 1660"/>
                <a:gd name="T114" fmla="*/ 33 w 33"/>
                <a:gd name="T115" fmla="*/ 1262 h 1660"/>
                <a:gd name="T116" fmla="*/ 33 w 33"/>
                <a:gd name="T117" fmla="*/ 1236 h 1660"/>
                <a:gd name="T118" fmla="*/ 33 w 33"/>
                <a:gd name="T119" fmla="*/ 1224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1660">
                  <a:moveTo>
                    <a:pt x="0" y="1499"/>
                  </a:moveTo>
                  <a:lnTo>
                    <a:pt x="0" y="1493"/>
                  </a:lnTo>
                  <a:lnTo>
                    <a:pt x="0" y="1519"/>
                  </a:lnTo>
                  <a:lnTo>
                    <a:pt x="0" y="1522"/>
                  </a:lnTo>
                  <a:lnTo>
                    <a:pt x="0" y="1502"/>
                  </a:lnTo>
                  <a:lnTo>
                    <a:pt x="0" y="1536"/>
                  </a:lnTo>
                  <a:lnTo>
                    <a:pt x="2" y="1539"/>
                  </a:lnTo>
                  <a:lnTo>
                    <a:pt x="2" y="1553"/>
                  </a:lnTo>
                  <a:lnTo>
                    <a:pt x="2" y="1536"/>
                  </a:lnTo>
                  <a:lnTo>
                    <a:pt x="2" y="1553"/>
                  </a:lnTo>
                  <a:lnTo>
                    <a:pt x="2" y="1554"/>
                  </a:lnTo>
                  <a:lnTo>
                    <a:pt x="2" y="1558"/>
                  </a:lnTo>
                  <a:lnTo>
                    <a:pt x="2" y="1524"/>
                  </a:lnTo>
                  <a:lnTo>
                    <a:pt x="2" y="1527"/>
                  </a:lnTo>
                  <a:lnTo>
                    <a:pt x="2" y="1512"/>
                  </a:lnTo>
                  <a:lnTo>
                    <a:pt x="2" y="1533"/>
                  </a:lnTo>
                  <a:lnTo>
                    <a:pt x="2" y="1535"/>
                  </a:lnTo>
                  <a:lnTo>
                    <a:pt x="2" y="1539"/>
                  </a:lnTo>
                  <a:lnTo>
                    <a:pt x="2" y="1522"/>
                  </a:lnTo>
                  <a:lnTo>
                    <a:pt x="2" y="1529"/>
                  </a:lnTo>
                  <a:lnTo>
                    <a:pt x="3" y="1528"/>
                  </a:lnTo>
                  <a:lnTo>
                    <a:pt x="3" y="1535"/>
                  </a:lnTo>
                  <a:lnTo>
                    <a:pt x="3" y="1507"/>
                  </a:lnTo>
                  <a:lnTo>
                    <a:pt x="3" y="1511"/>
                  </a:lnTo>
                  <a:lnTo>
                    <a:pt x="3" y="1508"/>
                  </a:lnTo>
                  <a:lnTo>
                    <a:pt x="3" y="1518"/>
                  </a:lnTo>
                  <a:lnTo>
                    <a:pt x="3" y="1512"/>
                  </a:lnTo>
                  <a:lnTo>
                    <a:pt x="3" y="1512"/>
                  </a:lnTo>
                  <a:lnTo>
                    <a:pt x="3" y="1516"/>
                  </a:lnTo>
                  <a:lnTo>
                    <a:pt x="3" y="1494"/>
                  </a:lnTo>
                  <a:lnTo>
                    <a:pt x="3" y="1515"/>
                  </a:lnTo>
                  <a:lnTo>
                    <a:pt x="4" y="1516"/>
                  </a:lnTo>
                  <a:lnTo>
                    <a:pt x="4" y="1526"/>
                  </a:lnTo>
                  <a:lnTo>
                    <a:pt x="4" y="1502"/>
                  </a:lnTo>
                  <a:lnTo>
                    <a:pt x="4" y="1519"/>
                  </a:lnTo>
                  <a:lnTo>
                    <a:pt x="4" y="1520"/>
                  </a:lnTo>
                  <a:lnTo>
                    <a:pt x="4" y="1562"/>
                  </a:lnTo>
                  <a:lnTo>
                    <a:pt x="4" y="1519"/>
                  </a:lnTo>
                  <a:lnTo>
                    <a:pt x="4" y="1561"/>
                  </a:lnTo>
                  <a:lnTo>
                    <a:pt x="4" y="1562"/>
                  </a:lnTo>
                  <a:lnTo>
                    <a:pt x="4" y="1575"/>
                  </a:lnTo>
                  <a:lnTo>
                    <a:pt x="4" y="1553"/>
                  </a:lnTo>
                  <a:lnTo>
                    <a:pt x="4" y="1573"/>
                  </a:lnTo>
                  <a:lnTo>
                    <a:pt x="4" y="1570"/>
                  </a:lnTo>
                  <a:lnTo>
                    <a:pt x="4" y="1577"/>
                  </a:lnTo>
                  <a:lnTo>
                    <a:pt x="4" y="1550"/>
                  </a:lnTo>
                  <a:lnTo>
                    <a:pt x="4" y="1563"/>
                  </a:lnTo>
                  <a:lnTo>
                    <a:pt x="6" y="1567"/>
                  </a:lnTo>
                  <a:lnTo>
                    <a:pt x="6" y="1588"/>
                  </a:lnTo>
                  <a:lnTo>
                    <a:pt x="6" y="1567"/>
                  </a:lnTo>
                  <a:lnTo>
                    <a:pt x="6" y="1577"/>
                  </a:lnTo>
                  <a:lnTo>
                    <a:pt x="6" y="1578"/>
                  </a:lnTo>
                  <a:lnTo>
                    <a:pt x="6" y="1609"/>
                  </a:lnTo>
                  <a:lnTo>
                    <a:pt x="6" y="1604"/>
                  </a:lnTo>
                  <a:lnTo>
                    <a:pt x="6" y="1605"/>
                  </a:lnTo>
                  <a:lnTo>
                    <a:pt x="6" y="1601"/>
                  </a:lnTo>
                  <a:lnTo>
                    <a:pt x="6" y="1634"/>
                  </a:lnTo>
                  <a:lnTo>
                    <a:pt x="6" y="1637"/>
                  </a:lnTo>
                  <a:lnTo>
                    <a:pt x="6" y="1660"/>
                  </a:lnTo>
                  <a:lnTo>
                    <a:pt x="6" y="1636"/>
                  </a:lnTo>
                  <a:lnTo>
                    <a:pt x="6" y="1650"/>
                  </a:lnTo>
                  <a:lnTo>
                    <a:pt x="7" y="1647"/>
                  </a:lnTo>
                  <a:lnTo>
                    <a:pt x="7" y="1653"/>
                  </a:lnTo>
                  <a:lnTo>
                    <a:pt x="7" y="1642"/>
                  </a:lnTo>
                  <a:lnTo>
                    <a:pt x="7" y="1642"/>
                  </a:lnTo>
                  <a:lnTo>
                    <a:pt x="7" y="1639"/>
                  </a:lnTo>
                  <a:lnTo>
                    <a:pt x="7" y="1641"/>
                  </a:lnTo>
                  <a:lnTo>
                    <a:pt x="7" y="1618"/>
                  </a:lnTo>
                  <a:lnTo>
                    <a:pt x="7" y="1630"/>
                  </a:lnTo>
                  <a:lnTo>
                    <a:pt x="7" y="1628"/>
                  </a:lnTo>
                  <a:lnTo>
                    <a:pt x="7" y="1577"/>
                  </a:lnTo>
                  <a:lnTo>
                    <a:pt x="7" y="1579"/>
                  </a:lnTo>
                  <a:lnTo>
                    <a:pt x="8" y="1574"/>
                  </a:lnTo>
                  <a:lnTo>
                    <a:pt x="8" y="1578"/>
                  </a:lnTo>
                  <a:lnTo>
                    <a:pt x="8" y="1567"/>
                  </a:lnTo>
                  <a:lnTo>
                    <a:pt x="8" y="1571"/>
                  </a:lnTo>
                  <a:lnTo>
                    <a:pt x="8" y="1569"/>
                  </a:lnTo>
                  <a:lnTo>
                    <a:pt x="8" y="1584"/>
                  </a:lnTo>
                  <a:lnTo>
                    <a:pt x="8" y="1556"/>
                  </a:lnTo>
                  <a:lnTo>
                    <a:pt x="8" y="1582"/>
                  </a:lnTo>
                  <a:lnTo>
                    <a:pt x="8" y="1588"/>
                  </a:lnTo>
                  <a:lnTo>
                    <a:pt x="8" y="1543"/>
                  </a:lnTo>
                  <a:lnTo>
                    <a:pt x="8" y="1541"/>
                  </a:lnTo>
                  <a:lnTo>
                    <a:pt x="8" y="1480"/>
                  </a:lnTo>
                  <a:lnTo>
                    <a:pt x="10" y="1485"/>
                  </a:lnTo>
                  <a:lnTo>
                    <a:pt x="10" y="1493"/>
                  </a:lnTo>
                  <a:lnTo>
                    <a:pt x="10" y="1482"/>
                  </a:lnTo>
                  <a:lnTo>
                    <a:pt x="10" y="1485"/>
                  </a:lnTo>
                  <a:lnTo>
                    <a:pt x="10" y="1486"/>
                  </a:lnTo>
                  <a:lnTo>
                    <a:pt x="10" y="1472"/>
                  </a:lnTo>
                  <a:lnTo>
                    <a:pt x="10" y="1499"/>
                  </a:lnTo>
                  <a:lnTo>
                    <a:pt x="10" y="1502"/>
                  </a:lnTo>
                  <a:lnTo>
                    <a:pt x="10" y="1514"/>
                  </a:lnTo>
                  <a:lnTo>
                    <a:pt x="10" y="1510"/>
                  </a:lnTo>
                  <a:lnTo>
                    <a:pt x="10" y="1516"/>
                  </a:lnTo>
                  <a:lnTo>
                    <a:pt x="10" y="1539"/>
                  </a:lnTo>
                  <a:lnTo>
                    <a:pt x="10" y="1533"/>
                  </a:lnTo>
                  <a:lnTo>
                    <a:pt x="11" y="1533"/>
                  </a:lnTo>
                  <a:lnTo>
                    <a:pt x="11" y="1515"/>
                  </a:lnTo>
                  <a:lnTo>
                    <a:pt x="11" y="1515"/>
                  </a:lnTo>
                  <a:lnTo>
                    <a:pt x="11" y="1516"/>
                  </a:lnTo>
                  <a:lnTo>
                    <a:pt x="11" y="1501"/>
                  </a:lnTo>
                  <a:lnTo>
                    <a:pt x="11" y="1516"/>
                  </a:lnTo>
                  <a:lnTo>
                    <a:pt x="11" y="1510"/>
                  </a:lnTo>
                  <a:lnTo>
                    <a:pt x="11" y="1516"/>
                  </a:lnTo>
                  <a:lnTo>
                    <a:pt x="11" y="1507"/>
                  </a:lnTo>
                  <a:lnTo>
                    <a:pt x="11" y="1514"/>
                  </a:lnTo>
                  <a:lnTo>
                    <a:pt x="12" y="1505"/>
                  </a:lnTo>
                  <a:lnTo>
                    <a:pt x="12" y="1545"/>
                  </a:lnTo>
                  <a:lnTo>
                    <a:pt x="12" y="1548"/>
                  </a:lnTo>
                  <a:lnTo>
                    <a:pt x="12" y="1575"/>
                  </a:lnTo>
                  <a:lnTo>
                    <a:pt x="12" y="1570"/>
                  </a:lnTo>
                  <a:lnTo>
                    <a:pt x="12" y="1575"/>
                  </a:lnTo>
                  <a:lnTo>
                    <a:pt x="12" y="1554"/>
                  </a:lnTo>
                  <a:lnTo>
                    <a:pt x="12" y="1562"/>
                  </a:lnTo>
                  <a:lnTo>
                    <a:pt x="12" y="1560"/>
                  </a:lnTo>
                  <a:lnTo>
                    <a:pt x="12" y="1570"/>
                  </a:lnTo>
                  <a:lnTo>
                    <a:pt x="12" y="1556"/>
                  </a:lnTo>
                  <a:lnTo>
                    <a:pt x="12" y="1565"/>
                  </a:lnTo>
                  <a:lnTo>
                    <a:pt x="14" y="1567"/>
                  </a:lnTo>
                  <a:lnTo>
                    <a:pt x="14" y="1570"/>
                  </a:lnTo>
                  <a:lnTo>
                    <a:pt x="14" y="1548"/>
                  </a:lnTo>
                  <a:lnTo>
                    <a:pt x="14" y="1565"/>
                  </a:lnTo>
                  <a:lnTo>
                    <a:pt x="14" y="1563"/>
                  </a:lnTo>
                  <a:lnTo>
                    <a:pt x="14" y="1548"/>
                  </a:lnTo>
                  <a:lnTo>
                    <a:pt x="14" y="1558"/>
                  </a:lnTo>
                  <a:lnTo>
                    <a:pt x="14" y="1561"/>
                  </a:lnTo>
                  <a:lnTo>
                    <a:pt x="14" y="1575"/>
                  </a:lnTo>
                  <a:lnTo>
                    <a:pt x="14" y="1558"/>
                  </a:lnTo>
                  <a:lnTo>
                    <a:pt x="14" y="1570"/>
                  </a:lnTo>
                  <a:lnTo>
                    <a:pt x="14" y="1571"/>
                  </a:lnTo>
                  <a:lnTo>
                    <a:pt x="14" y="1584"/>
                  </a:lnTo>
                  <a:lnTo>
                    <a:pt x="14" y="1558"/>
                  </a:lnTo>
                  <a:lnTo>
                    <a:pt x="14" y="1582"/>
                  </a:lnTo>
                  <a:lnTo>
                    <a:pt x="15" y="1582"/>
                  </a:lnTo>
                  <a:lnTo>
                    <a:pt x="15" y="1595"/>
                  </a:lnTo>
                  <a:lnTo>
                    <a:pt x="15" y="1579"/>
                  </a:lnTo>
                  <a:lnTo>
                    <a:pt x="15" y="1594"/>
                  </a:lnTo>
                  <a:lnTo>
                    <a:pt x="15" y="1596"/>
                  </a:lnTo>
                  <a:lnTo>
                    <a:pt x="15" y="1600"/>
                  </a:lnTo>
                  <a:lnTo>
                    <a:pt x="15" y="1562"/>
                  </a:lnTo>
                  <a:lnTo>
                    <a:pt x="15" y="1549"/>
                  </a:lnTo>
                  <a:lnTo>
                    <a:pt x="15" y="1552"/>
                  </a:lnTo>
                  <a:lnTo>
                    <a:pt x="15" y="1522"/>
                  </a:lnTo>
                  <a:lnTo>
                    <a:pt x="16" y="1522"/>
                  </a:lnTo>
                  <a:lnTo>
                    <a:pt x="16" y="1523"/>
                  </a:lnTo>
                  <a:lnTo>
                    <a:pt x="16" y="1464"/>
                  </a:lnTo>
                  <a:lnTo>
                    <a:pt x="16" y="1464"/>
                  </a:lnTo>
                  <a:lnTo>
                    <a:pt x="16" y="1439"/>
                  </a:lnTo>
                  <a:lnTo>
                    <a:pt x="16" y="1452"/>
                  </a:lnTo>
                  <a:lnTo>
                    <a:pt x="16" y="1455"/>
                  </a:lnTo>
                  <a:lnTo>
                    <a:pt x="16" y="1467"/>
                  </a:lnTo>
                  <a:lnTo>
                    <a:pt x="16" y="1453"/>
                  </a:lnTo>
                  <a:lnTo>
                    <a:pt x="16" y="1461"/>
                  </a:lnTo>
                  <a:lnTo>
                    <a:pt x="16" y="1457"/>
                  </a:lnTo>
                  <a:lnTo>
                    <a:pt x="16" y="1440"/>
                  </a:lnTo>
                  <a:lnTo>
                    <a:pt x="16" y="1443"/>
                  </a:lnTo>
                  <a:lnTo>
                    <a:pt x="18" y="1435"/>
                  </a:lnTo>
                  <a:lnTo>
                    <a:pt x="18" y="1438"/>
                  </a:lnTo>
                  <a:lnTo>
                    <a:pt x="18" y="1414"/>
                  </a:lnTo>
                  <a:lnTo>
                    <a:pt x="18" y="1423"/>
                  </a:lnTo>
                  <a:lnTo>
                    <a:pt x="18" y="1421"/>
                  </a:lnTo>
                  <a:lnTo>
                    <a:pt x="18" y="1422"/>
                  </a:lnTo>
                  <a:lnTo>
                    <a:pt x="18" y="1381"/>
                  </a:lnTo>
                  <a:lnTo>
                    <a:pt x="18" y="1378"/>
                  </a:lnTo>
                  <a:lnTo>
                    <a:pt x="18" y="1300"/>
                  </a:lnTo>
                  <a:lnTo>
                    <a:pt x="18" y="1296"/>
                  </a:lnTo>
                  <a:lnTo>
                    <a:pt x="18" y="1300"/>
                  </a:lnTo>
                  <a:lnTo>
                    <a:pt x="18" y="1220"/>
                  </a:lnTo>
                  <a:lnTo>
                    <a:pt x="19" y="1219"/>
                  </a:lnTo>
                  <a:lnTo>
                    <a:pt x="19" y="1181"/>
                  </a:lnTo>
                  <a:lnTo>
                    <a:pt x="19" y="1180"/>
                  </a:lnTo>
                  <a:lnTo>
                    <a:pt x="19" y="1139"/>
                  </a:lnTo>
                  <a:lnTo>
                    <a:pt x="19" y="1141"/>
                  </a:lnTo>
                  <a:lnTo>
                    <a:pt x="19" y="1110"/>
                  </a:lnTo>
                  <a:lnTo>
                    <a:pt x="19" y="1122"/>
                  </a:lnTo>
                  <a:lnTo>
                    <a:pt x="20" y="1123"/>
                  </a:lnTo>
                  <a:lnTo>
                    <a:pt x="20" y="1130"/>
                  </a:lnTo>
                  <a:lnTo>
                    <a:pt x="20" y="1089"/>
                  </a:lnTo>
                  <a:lnTo>
                    <a:pt x="20" y="1096"/>
                  </a:lnTo>
                  <a:lnTo>
                    <a:pt x="20" y="1093"/>
                  </a:lnTo>
                  <a:lnTo>
                    <a:pt x="20" y="1104"/>
                  </a:lnTo>
                  <a:lnTo>
                    <a:pt x="20" y="1093"/>
                  </a:lnTo>
                  <a:lnTo>
                    <a:pt x="20" y="1093"/>
                  </a:lnTo>
                  <a:lnTo>
                    <a:pt x="20" y="1092"/>
                  </a:lnTo>
                  <a:lnTo>
                    <a:pt x="20" y="1101"/>
                  </a:lnTo>
                  <a:lnTo>
                    <a:pt x="20" y="1072"/>
                  </a:lnTo>
                  <a:lnTo>
                    <a:pt x="20" y="1092"/>
                  </a:lnTo>
                  <a:lnTo>
                    <a:pt x="20" y="1093"/>
                  </a:lnTo>
                  <a:lnTo>
                    <a:pt x="20" y="1116"/>
                  </a:lnTo>
                  <a:lnTo>
                    <a:pt x="21" y="1117"/>
                  </a:lnTo>
                  <a:lnTo>
                    <a:pt x="21" y="1142"/>
                  </a:lnTo>
                  <a:lnTo>
                    <a:pt x="21" y="1131"/>
                  </a:lnTo>
                  <a:lnTo>
                    <a:pt x="21" y="1129"/>
                  </a:lnTo>
                  <a:lnTo>
                    <a:pt x="21" y="1116"/>
                  </a:lnTo>
                  <a:lnTo>
                    <a:pt x="21" y="1154"/>
                  </a:lnTo>
                  <a:lnTo>
                    <a:pt x="21" y="1158"/>
                  </a:lnTo>
                  <a:lnTo>
                    <a:pt x="21" y="1168"/>
                  </a:lnTo>
                  <a:lnTo>
                    <a:pt x="21" y="1154"/>
                  </a:lnTo>
                  <a:lnTo>
                    <a:pt x="21" y="1164"/>
                  </a:lnTo>
                  <a:lnTo>
                    <a:pt x="21" y="1165"/>
                  </a:lnTo>
                  <a:lnTo>
                    <a:pt x="21" y="1173"/>
                  </a:lnTo>
                  <a:lnTo>
                    <a:pt x="21" y="1159"/>
                  </a:lnTo>
                  <a:lnTo>
                    <a:pt x="21" y="1169"/>
                  </a:lnTo>
                  <a:lnTo>
                    <a:pt x="23" y="1173"/>
                  </a:lnTo>
                  <a:lnTo>
                    <a:pt x="23" y="1201"/>
                  </a:lnTo>
                  <a:lnTo>
                    <a:pt x="23" y="1181"/>
                  </a:lnTo>
                  <a:lnTo>
                    <a:pt x="23" y="1180"/>
                  </a:lnTo>
                  <a:lnTo>
                    <a:pt x="23" y="1154"/>
                  </a:lnTo>
                  <a:lnTo>
                    <a:pt x="23" y="1155"/>
                  </a:lnTo>
                  <a:lnTo>
                    <a:pt x="23" y="1154"/>
                  </a:lnTo>
                  <a:lnTo>
                    <a:pt x="23" y="1173"/>
                  </a:lnTo>
                  <a:lnTo>
                    <a:pt x="24" y="1180"/>
                  </a:lnTo>
                  <a:lnTo>
                    <a:pt x="24" y="1222"/>
                  </a:lnTo>
                  <a:lnTo>
                    <a:pt x="24" y="1215"/>
                  </a:lnTo>
                  <a:lnTo>
                    <a:pt x="24" y="1222"/>
                  </a:lnTo>
                  <a:lnTo>
                    <a:pt x="24" y="1206"/>
                  </a:lnTo>
                  <a:lnTo>
                    <a:pt x="24" y="1228"/>
                  </a:lnTo>
                  <a:lnTo>
                    <a:pt x="24" y="1228"/>
                  </a:lnTo>
                  <a:lnTo>
                    <a:pt x="24" y="1223"/>
                  </a:lnTo>
                  <a:lnTo>
                    <a:pt x="24" y="1248"/>
                  </a:lnTo>
                  <a:lnTo>
                    <a:pt x="24" y="1252"/>
                  </a:lnTo>
                  <a:lnTo>
                    <a:pt x="24" y="1269"/>
                  </a:lnTo>
                  <a:lnTo>
                    <a:pt x="24" y="1251"/>
                  </a:lnTo>
                  <a:lnTo>
                    <a:pt x="24" y="1257"/>
                  </a:lnTo>
                  <a:lnTo>
                    <a:pt x="25" y="1260"/>
                  </a:lnTo>
                  <a:lnTo>
                    <a:pt x="25" y="1266"/>
                  </a:lnTo>
                  <a:lnTo>
                    <a:pt x="25" y="1240"/>
                  </a:lnTo>
                  <a:lnTo>
                    <a:pt x="25" y="1239"/>
                  </a:lnTo>
                  <a:lnTo>
                    <a:pt x="25" y="1240"/>
                  </a:lnTo>
                  <a:lnTo>
                    <a:pt x="25" y="1209"/>
                  </a:lnTo>
                  <a:lnTo>
                    <a:pt x="25" y="1210"/>
                  </a:lnTo>
                  <a:lnTo>
                    <a:pt x="25" y="1202"/>
                  </a:lnTo>
                  <a:lnTo>
                    <a:pt x="25" y="1139"/>
                  </a:lnTo>
                  <a:lnTo>
                    <a:pt x="25" y="1142"/>
                  </a:lnTo>
                  <a:lnTo>
                    <a:pt x="25" y="1139"/>
                  </a:lnTo>
                  <a:lnTo>
                    <a:pt x="25" y="1142"/>
                  </a:lnTo>
                  <a:lnTo>
                    <a:pt x="25" y="1053"/>
                  </a:lnTo>
                  <a:lnTo>
                    <a:pt x="27" y="1053"/>
                  </a:lnTo>
                  <a:lnTo>
                    <a:pt x="27" y="1055"/>
                  </a:lnTo>
                  <a:lnTo>
                    <a:pt x="27" y="233"/>
                  </a:lnTo>
                  <a:lnTo>
                    <a:pt x="27" y="250"/>
                  </a:lnTo>
                  <a:lnTo>
                    <a:pt x="27" y="738"/>
                  </a:lnTo>
                  <a:lnTo>
                    <a:pt x="27" y="353"/>
                  </a:lnTo>
                  <a:lnTo>
                    <a:pt x="27" y="249"/>
                  </a:lnTo>
                  <a:lnTo>
                    <a:pt x="27" y="120"/>
                  </a:lnTo>
                  <a:lnTo>
                    <a:pt x="27" y="618"/>
                  </a:lnTo>
                  <a:lnTo>
                    <a:pt x="27" y="632"/>
                  </a:lnTo>
                  <a:lnTo>
                    <a:pt x="27" y="796"/>
                  </a:lnTo>
                  <a:lnTo>
                    <a:pt x="28" y="800"/>
                  </a:lnTo>
                  <a:lnTo>
                    <a:pt x="28" y="848"/>
                  </a:lnTo>
                  <a:lnTo>
                    <a:pt x="28" y="854"/>
                  </a:lnTo>
                  <a:lnTo>
                    <a:pt x="28" y="883"/>
                  </a:lnTo>
                  <a:lnTo>
                    <a:pt x="28" y="868"/>
                  </a:lnTo>
                  <a:lnTo>
                    <a:pt x="28" y="871"/>
                  </a:lnTo>
                  <a:lnTo>
                    <a:pt x="28" y="876"/>
                  </a:lnTo>
                  <a:lnTo>
                    <a:pt x="28" y="847"/>
                  </a:lnTo>
                  <a:lnTo>
                    <a:pt x="29" y="846"/>
                  </a:lnTo>
                  <a:lnTo>
                    <a:pt x="29" y="847"/>
                  </a:lnTo>
                  <a:lnTo>
                    <a:pt x="29" y="34"/>
                  </a:lnTo>
                  <a:lnTo>
                    <a:pt x="29" y="240"/>
                  </a:lnTo>
                  <a:lnTo>
                    <a:pt x="29" y="275"/>
                  </a:lnTo>
                  <a:lnTo>
                    <a:pt x="29" y="678"/>
                  </a:lnTo>
                  <a:lnTo>
                    <a:pt x="29" y="685"/>
                  </a:lnTo>
                  <a:lnTo>
                    <a:pt x="29" y="767"/>
                  </a:lnTo>
                  <a:lnTo>
                    <a:pt x="29" y="26"/>
                  </a:lnTo>
                  <a:lnTo>
                    <a:pt x="29" y="10"/>
                  </a:lnTo>
                  <a:lnTo>
                    <a:pt x="29" y="0"/>
                  </a:lnTo>
                  <a:lnTo>
                    <a:pt x="29" y="538"/>
                  </a:lnTo>
                  <a:lnTo>
                    <a:pt x="31" y="558"/>
                  </a:lnTo>
                  <a:lnTo>
                    <a:pt x="31" y="797"/>
                  </a:lnTo>
                  <a:lnTo>
                    <a:pt x="31" y="805"/>
                  </a:lnTo>
                  <a:lnTo>
                    <a:pt x="31" y="952"/>
                  </a:lnTo>
                  <a:lnTo>
                    <a:pt x="31" y="941"/>
                  </a:lnTo>
                  <a:lnTo>
                    <a:pt x="31" y="945"/>
                  </a:lnTo>
                  <a:lnTo>
                    <a:pt x="31" y="1048"/>
                  </a:lnTo>
                  <a:lnTo>
                    <a:pt x="31" y="1048"/>
                  </a:lnTo>
                  <a:lnTo>
                    <a:pt x="31" y="1118"/>
                  </a:lnTo>
                  <a:lnTo>
                    <a:pt x="32" y="1122"/>
                  </a:lnTo>
                  <a:lnTo>
                    <a:pt x="32" y="1172"/>
                  </a:lnTo>
                  <a:lnTo>
                    <a:pt x="32" y="1167"/>
                  </a:lnTo>
                  <a:lnTo>
                    <a:pt x="32" y="1176"/>
                  </a:lnTo>
                  <a:lnTo>
                    <a:pt x="32" y="1254"/>
                  </a:lnTo>
                  <a:lnTo>
                    <a:pt x="32" y="1253"/>
                  </a:lnTo>
                  <a:lnTo>
                    <a:pt x="32" y="1257"/>
                  </a:lnTo>
                  <a:lnTo>
                    <a:pt x="32" y="1260"/>
                  </a:lnTo>
                  <a:lnTo>
                    <a:pt x="32" y="1247"/>
                  </a:lnTo>
                  <a:lnTo>
                    <a:pt x="32" y="1260"/>
                  </a:lnTo>
                  <a:lnTo>
                    <a:pt x="33" y="1257"/>
                  </a:lnTo>
                  <a:lnTo>
                    <a:pt x="33" y="1262"/>
                  </a:lnTo>
                  <a:lnTo>
                    <a:pt x="33" y="1243"/>
                  </a:lnTo>
                  <a:lnTo>
                    <a:pt x="33" y="1245"/>
                  </a:lnTo>
                  <a:lnTo>
                    <a:pt x="33" y="1244"/>
                  </a:lnTo>
                  <a:lnTo>
                    <a:pt x="33" y="1233"/>
                  </a:lnTo>
                  <a:lnTo>
                    <a:pt x="33" y="1236"/>
                  </a:lnTo>
                  <a:lnTo>
                    <a:pt x="33" y="1235"/>
                  </a:lnTo>
                  <a:lnTo>
                    <a:pt x="33" y="1239"/>
                  </a:lnTo>
                  <a:lnTo>
                    <a:pt x="33" y="1219"/>
                  </a:lnTo>
                  <a:lnTo>
                    <a:pt x="33" y="1220"/>
                  </a:lnTo>
                  <a:lnTo>
                    <a:pt x="33" y="12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00" name="Freeform 73"/>
            <p:cNvSpPr>
              <a:spLocks/>
            </p:cNvSpPr>
            <p:nvPr/>
          </p:nvSpPr>
          <p:spPr bwMode="auto">
            <a:xfrm>
              <a:off x="4098926" y="4194176"/>
              <a:ext cx="49213" cy="598488"/>
            </a:xfrm>
            <a:custGeom>
              <a:avLst/>
              <a:gdLst>
                <a:gd name="T0" fmla="*/ 0 w 31"/>
                <a:gd name="T1" fmla="*/ 132 h 377"/>
                <a:gd name="T2" fmla="*/ 1 w 31"/>
                <a:gd name="T3" fmla="*/ 165 h 377"/>
                <a:gd name="T4" fmla="*/ 1 w 31"/>
                <a:gd name="T5" fmla="*/ 158 h 377"/>
                <a:gd name="T6" fmla="*/ 1 w 31"/>
                <a:gd name="T7" fmla="*/ 72 h 377"/>
                <a:gd name="T8" fmla="*/ 3 w 31"/>
                <a:gd name="T9" fmla="*/ 23 h 377"/>
                <a:gd name="T10" fmla="*/ 3 w 31"/>
                <a:gd name="T11" fmla="*/ 14 h 377"/>
                <a:gd name="T12" fmla="*/ 4 w 31"/>
                <a:gd name="T13" fmla="*/ 77 h 377"/>
                <a:gd name="T14" fmla="*/ 4 w 31"/>
                <a:gd name="T15" fmla="*/ 127 h 377"/>
                <a:gd name="T16" fmla="*/ 4 w 31"/>
                <a:gd name="T17" fmla="*/ 108 h 377"/>
                <a:gd name="T18" fmla="*/ 5 w 31"/>
                <a:gd name="T19" fmla="*/ 104 h 377"/>
                <a:gd name="T20" fmla="*/ 5 w 31"/>
                <a:gd name="T21" fmla="*/ 96 h 377"/>
                <a:gd name="T22" fmla="*/ 7 w 31"/>
                <a:gd name="T23" fmla="*/ 129 h 377"/>
                <a:gd name="T24" fmla="*/ 7 w 31"/>
                <a:gd name="T25" fmla="*/ 163 h 377"/>
                <a:gd name="T26" fmla="*/ 8 w 31"/>
                <a:gd name="T27" fmla="*/ 174 h 377"/>
                <a:gd name="T28" fmla="*/ 8 w 31"/>
                <a:gd name="T29" fmla="*/ 235 h 377"/>
                <a:gd name="T30" fmla="*/ 8 w 31"/>
                <a:gd name="T31" fmla="*/ 238 h 377"/>
                <a:gd name="T32" fmla="*/ 9 w 31"/>
                <a:gd name="T33" fmla="*/ 273 h 377"/>
                <a:gd name="T34" fmla="*/ 9 w 31"/>
                <a:gd name="T35" fmla="*/ 273 h 377"/>
                <a:gd name="T36" fmla="*/ 11 w 31"/>
                <a:gd name="T37" fmla="*/ 282 h 377"/>
                <a:gd name="T38" fmla="*/ 11 w 31"/>
                <a:gd name="T39" fmla="*/ 273 h 377"/>
                <a:gd name="T40" fmla="*/ 11 w 31"/>
                <a:gd name="T41" fmla="*/ 261 h 377"/>
                <a:gd name="T42" fmla="*/ 12 w 31"/>
                <a:gd name="T43" fmla="*/ 254 h 377"/>
                <a:gd name="T44" fmla="*/ 12 w 31"/>
                <a:gd name="T45" fmla="*/ 255 h 377"/>
                <a:gd name="T46" fmla="*/ 13 w 31"/>
                <a:gd name="T47" fmla="*/ 282 h 377"/>
                <a:gd name="T48" fmla="*/ 13 w 31"/>
                <a:gd name="T49" fmla="*/ 284 h 377"/>
                <a:gd name="T50" fmla="*/ 14 w 31"/>
                <a:gd name="T51" fmla="*/ 271 h 377"/>
                <a:gd name="T52" fmla="*/ 14 w 31"/>
                <a:gd name="T53" fmla="*/ 242 h 377"/>
                <a:gd name="T54" fmla="*/ 14 w 31"/>
                <a:gd name="T55" fmla="*/ 261 h 377"/>
                <a:gd name="T56" fmla="*/ 16 w 31"/>
                <a:gd name="T57" fmla="*/ 252 h 377"/>
                <a:gd name="T58" fmla="*/ 16 w 31"/>
                <a:gd name="T59" fmla="*/ 248 h 377"/>
                <a:gd name="T60" fmla="*/ 16 w 31"/>
                <a:gd name="T61" fmla="*/ 288 h 377"/>
                <a:gd name="T62" fmla="*/ 17 w 31"/>
                <a:gd name="T63" fmla="*/ 271 h 377"/>
                <a:gd name="T64" fmla="*/ 17 w 31"/>
                <a:gd name="T65" fmla="*/ 280 h 377"/>
                <a:gd name="T66" fmla="*/ 18 w 31"/>
                <a:gd name="T67" fmla="*/ 268 h 377"/>
                <a:gd name="T68" fmla="*/ 18 w 31"/>
                <a:gd name="T69" fmla="*/ 238 h 377"/>
                <a:gd name="T70" fmla="*/ 18 w 31"/>
                <a:gd name="T71" fmla="*/ 244 h 377"/>
                <a:gd name="T72" fmla="*/ 20 w 31"/>
                <a:gd name="T73" fmla="*/ 278 h 377"/>
                <a:gd name="T74" fmla="*/ 20 w 31"/>
                <a:gd name="T75" fmla="*/ 276 h 377"/>
                <a:gd name="T76" fmla="*/ 21 w 31"/>
                <a:gd name="T77" fmla="*/ 306 h 377"/>
                <a:gd name="T78" fmla="*/ 21 w 31"/>
                <a:gd name="T79" fmla="*/ 327 h 377"/>
                <a:gd name="T80" fmla="*/ 22 w 31"/>
                <a:gd name="T81" fmla="*/ 333 h 377"/>
                <a:gd name="T82" fmla="*/ 22 w 31"/>
                <a:gd name="T83" fmla="*/ 353 h 377"/>
                <a:gd name="T84" fmla="*/ 22 w 31"/>
                <a:gd name="T85" fmla="*/ 358 h 377"/>
                <a:gd name="T86" fmla="*/ 24 w 31"/>
                <a:gd name="T87" fmla="*/ 357 h 377"/>
                <a:gd name="T88" fmla="*/ 24 w 31"/>
                <a:gd name="T89" fmla="*/ 373 h 377"/>
                <a:gd name="T90" fmla="*/ 24 w 31"/>
                <a:gd name="T91" fmla="*/ 357 h 377"/>
                <a:gd name="T92" fmla="*/ 25 w 31"/>
                <a:gd name="T93" fmla="*/ 332 h 377"/>
                <a:gd name="T94" fmla="*/ 25 w 31"/>
                <a:gd name="T95" fmla="*/ 305 h 377"/>
                <a:gd name="T96" fmla="*/ 26 w 31"/>
                <a:gd name="T97" fmla="*/ 310 h 377"/>
                <a:gd name="T98" fmla="*/ 26 w 31"/>
                <a:gd name="T99" fmla="*/ 277 h 377"/>
                <a:gd name="T100" fmla="*/ 26 w 31"/>
                <a:gd name="T101" fmla="*/ 313 h 377"/>
                <a:gd name="T102" fmla="*/ 28 w 31"/>
                <a:gd name="T103" fmla="*/ 310 h 377"/>
                <a:gd name="T104" fmla="*/ 28 w 31"/>
                <a:gd name="T105" fmla="*/ 315 h 377"/>
                <a:gd name="T106" fmla="*/ 28 w 31"/>
                <a:gd name="T107" fmla="*/ 293 h 377"/>
                <a:gd name="T108" fmla="*/ 29 w 31"/>
                <a:gd name="T109" fmla="*/ 328 h 377"/>
                <a:gd name="T110" fmla="*/ 29 w 31"/>
                <a:gd name="T111" fmla="*/ 331 h 377"/>
                <a:gd name="T112" fmla="*/ 30 w 31"/>
                <a:gd name="T113" fmla="*/ 364 h 377"/>
                <a:gd name="T114" fmla="*/ 30 w 31"/>
                <a:gd name="T115" fmla="*/ 258 h 377"/>
                <a:gd name="T116" fmla="*/ 31 w 31"/>
                <a:gd name="T117" fmla="*/ 163 h 377"/>
                <a:gd name="T118" fmla="*/ 31 w 31"/>
                <a:gd name="T119" fmla="*/ 12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377">
                  <a:moveTo>
                    <a:pt x="0" y="124"/>
                  </a:moveTo>
                  <a:lnTo>
                    <a:pt x="0" y="127"/>
                  </a:lnTo>
                  <a:lnTo>
                    <a:pt x="0" y="138"/>
                  </a:lnTo>
                  <a:lnTo>
                    <a:pt x="0" y="124"/>
                  </a:lnTo>
                  <a:lnTo>
                    <a:pt x="0" y="132"/>
                  </a:lnTo>
                  <a:lnTo>
                    <a:pt x="0" y="133"/>
                  </a:lnTo>
                  <a:lnTo>
                    <a:pt x="0" y="166"/>
                  </a:lnTo>
                  <a:lnTo>
                    <a:pt x="0" y="132"/>
                  </a:lnTo>
                  <a:lnTo>
                    <a:pt x="0" y="158"/>
                  </a:lnTo>
                  <a:lnTo>
                    <a:pt x="1" y="165"/>
                  </a:lnTo>
                  <a:lnTo>
                    <a:pt x="1" y="150"/>
                  </a:lnTo>
                  <a:lnTo>
                    <a:pt x="1" y="179"/>
                  </a:lnTo>
                  <a:lnTo>
                    <a:pt x="1" y="185"/>
                  </a:lnTo>
                  <a:lnTo>
                    <a:pt x="1" y="187"/>
                  </a:lnTo>
                  <a:lnTo>
                    <a:pt x="1" y="158"/>
                  </a:lnTo>
                  <a:lnTo>
                    <a:pt x="1" y="162"/>
                  </a:lnTo>
                  <a:lnTo>
                    <a:pt x="1" y="158"/>
                  </a:lnTo>
                  <a:lnTo>
                    <a:pt x="1" y="83"/>
                  </a:lnTo>
                  <a:lnTo>
                    <a:pt x="1" y="69"/>
                  </a:lnTo>
                  <a:lnTo>
                    <a:pt x="1" y="72"/>
                  </a:lnTo>
                  <a:lnTo>
                    <a:pt x="1" y="52"/>
                  </a:lnTo>
                  <a:lnTo>
                    <a:pt x="3" y="52"/>
                  </a:lnTo>
                  <a:lnTo>
                    <a:pt x="3" y="53"/>
                  </a:lnTo>
                  <a:lnTo>
                    <a:pt x="3" y="20"/>
                  </a:lnTo>
                  <a:lnTo>
                    <a:pt x="3" y="23"/>
                  </a:lnTo>
                  <a:lnTo>
                    <a:pt x="3" y="26"/>
                  </a:lnTo>
                  <a:lnTo>
                    <a:pt x="3" y="28"/>
                  </a:lnTo>
                  <a:lnTo>
                    <a:pt x="3" y="0"/>
                  </a:lnTo>
                  <a:lnTo>
                    <a:pt x="3" y="9"/>
                  </a:lnTo>
                  <a:lnTo>
                    <a:pt x="3" y="14"/>
                  </a:lnTo>
                  <a:lnTo>
                    <a:pt x="3" y="72"/>
                  </a:lnTo>
                  <a:lnTo>
                    <a:pt x="3" y="69"/>
                  </a:lnTo>
                  <a:lnTo>
                    <a:pt x="3" y="52"/>
                  </a:lnTo>
                  <a:lnTo>
                    <a:pt x="3" y="82"/>
                  </a:lnTo>
                  <a:lnTo>
                    <a:pt x="4" y="77"/>
                  </a:lnTo>
                  <a:lnTo>
                    <a:pt x="4" y="95"/>
                  </a:lnTo>
                  <a:lnTo>
                    <a:pt x="4" y="75"/>
                  </a:lnTo>
                  <a:lnTo>
                    <a:pt x="4" y="93"/>
                  </a:lnTo>
                  <a:lnTo>
                    <a:pt x="4" y="95"/>
                  </a:lnTo>
                  <a:lnTo>
                    <a:pt x="4" y="127"/>
                  </a:lnTo>
                  <a:lnTo>
                    <a:pt x="4" y="119"/>
                  </a:lnTo>
                  <a:lnTo>
                    <a:pt x="4" y="121"/>
                  </a:lnTo>
                  <a:lnTo>
                    <a:pt x="4" y="106"/>
                  </a:lnTo>
                  <a:lnTo>
                    <a:pt x="4" y="108"/>
                  </a:lnTo>
                  <a:lnTo>
                    <a:pt x="4" y="108"/>
                  </a:lnTo>
                  <a:lnTo>
                    <a:pt x="4" y="75"/>
                  </a:lnTo>
                  <a:lnTo>
                    <a:pt x="4" y="94"/>
                  </a:lnTo>
                  <a:lnTo>
                    <a:pt x="5" y="98"/>
                  </a:lnTo>
                  <a:lnTo>
                    <a:pt x="5" y="115"/>
                  </a:lnTo>
                  <a:lnTo>
                    <a:pt x="5" y="104"/>
                  </a:lnTo>
                  <a:lnTo>
                    <a:pt x="5" y="103"/>
                  </a:lnTo>
                  <a:lnTo>
                    <a:pt x="5" y="141"/>
                  </a:lnTo>
                  <a:lnTo>
                    <a:pt x="5" y="134"/>
                  </a:lnTo>
                  <a:lnTo>
                    <a:pt x="5" y="136"/>
                  </a:lnTo>
                  <a:lnTo>
                    <a:pt x="5" y="96"/>
                  </a:lnTo>
                  <a:lnTo>
                    <a:pt x="5" y="112"/>
                  </a:lnTo>
                  <a:lnTo>
                    <a:pt x="7" y="112"/>
                  </a:lnTo>
                  <a:lnTo>
                    <a:pt x="7" y="132"/>
                  </a:lnTo>
                  <a:lnTo>
                    <a:pt x="7" y="127"/>
                  </a:lnTo>
                  <a:lnTo>
                    <a:pt x="7" y="129"/>
                  </a:lnTo>
                  <a:lnTo>
                    <a:pt x="7" y="159"/>
                  </a:lnTo>
                  <a:lnTo>
                    <a:pt x="7" y="155"/>
                  </a:lnTo>
                  <a:lnTo>
                    <a:pt x="7" y="151"/>
                  </a:lnTo>
                  <a:lnTo>
                    <a:pt x="7" y="130"/>
                  </a:lnTo>
                  <a:lnTo>
                    <a:pt x="7" y="163"/>
                  </a:lnTo>
                  <a:lnTo>
                    <a:pt x="7" y="165"/>
                  </a:lnTo>
                  <a:lnTo>
                    <a:pt x="7" y="178"/>
                  </a:lnTo>
                  <a:lnTo>
                    <a:pt x="7" y="158"/>
                  </a:lnTo>
                  <a:lnTo>
                    <a:pt x="7" y="172"/>
                  </a:lnTo>
                  <a:lnTo>
                    <a:pt x="8" y="174"/>
                  </a:lnTo>
                  <a:lnTo>
                    <a:pt x="8" y="206"/>
                  </a:lnTo>
                  <a:lnTo>
                    <a:pt x="8" y="206"/>
                  </a:lnTo>
                  <a:lnTo>
                    <a:pt x="8" y="204"/>
                  </a:lnTo>
                  <a:lnTo>
                    <a:pt x="8" y="187"/>
                  </a:lnTo>
                  <a:lnTo>
                    <a:pt x="8" y="235"/>
                  </a:lnTo>
                  <a:lnTo>
                    <a:pt x="8" y="235"/>
                  </a:lnTo>
                  <a:lnTo>
                    <a:pt x="8" y="240"/>
                  </a:lnTo>
                  <a:lnTo>
                    <a:pt x="8" y="225"/>
                  </a:lnTo>
                  <a:lnTo>
                    <a:pt x="8" y="238"/>
                  </a:lnTo>
                  <a:lnTo>
                    <a:pt x="8" y="238"/>
                  </a:lnTo>
                  <a:lnTo>
                    <a:pt x="8" y="255"/>
                  </a:lnTo>
                  <a:lnTo>
                    <a:pt x="8" y="242"/>
                  </a:lnTo>
                  <a:lnTo>
                    <a:pt x="9" y="243"/>
                  </a:lnTo>
                  <a:lnTo>
                    <a:pt x="9" y="275"/>
                  </a:lnTo>
                  <a:lnTo>
                    <a:pt x="9" y="273"/>
                  </a:lnTo>
                  <a:lnTo>
                    <a:pt x="9" y="271"/>
                  </a:lnTo>
                  <a:lnTo>
                    <a:pt x="9" y="273"/>
                  </a:lnTo>
                  <a:lnTo>
                    <a:pt x="9" y="247"/>
                  </a:lnTo>
                  <a:lnTo>
                    <a:pt x="9" y="269"/>
                  </a:lnTo>
                  <a:lnTo>
                    <a:pt x="9" y="273"/>
                  </a:lnTo>
                  <a:lnTo>
                    <a:pt x="9" y="288"/>
                  </a:lnTo>
                  <a:lnTo>
                    <a:pt x="9" y="263"/>
                  </a:lnTo>
                  <a:lnTo>
                    <a:pt x="9" y="275"/>
                  </a:lnTo>
                  <a:lnTo>
                    <a:pt x="11" y="278"/>
                  </a:lnTo>
                  <a:lnTo>
                    <a:pt x="11" y="282"/>
                  </a:lnTo>
                  <a:lnTo>
                    <a:pt x="11" y="268"/>
                  </a:lnTo>
                  <a:lnTo>
                    <a:pt x="11" y="269"/>
                  </a:lnTo>
                  <a:lnTo>
                    <a:pt x="11" y="269"/>
                  </a:lnTo>
                  <a:lnTo>
                    <a:pt x="11" y="250"/>
                  </a:lnTo>
                  <a:lnTo>
                    <a:pt x="11" y="273"/>
                  </a:lnTo>
                  <a:lnTo>
                    <a:pt x="11" y="276"/>
                  </a:lnTo>
                  <a:lnTo>
                    <a:pt x="11" y="233"/>
                  </a:lnTo>
                  <a:lnTo>
                    <a:pt x="11" y="251"/>
                  </a:lnTo>
                  <a:lnTo>
                    <a:pt x="11" y="254"/>
                  </a:lnTo>
                  <a:lnTo>
                    <a:pt x="11" y="261"/>
                  </a:lnTo>
                  <a:lnTo>
                    <a:pt x="11" y="242"/>
                  </a:lnTo>
                  <a:lnTo>
                    <a:pt x="12" y="237"/>
                  </a:lnTo>
                  <a:lnTo>
                    <a:pt x="12" y="259"/>
                  </a:lnTo>
                  <a:lnTo>
                    <a:pt x="12" y="255"/>
                  </a:lnTo>
                  <a:lnTo>
                    <a:pt x="12" y="254"/>
                  </a:lnTo>
                  <a:lnTo>
                    <a:pt x="12" y="255"/>
                  </a:lnTo>
                  <a:lnTo>
                    <a:pt x="12" y="227"/>
                  </a:lnTo>
                  <a:lnTo>
                    <a:pt x="12" y="247"/>
                  </a:lnTo>
                  <a:lnTo>
                    <a:pt x="12" y="247"/>
                  </a:lnTo>
                  <a:lnTo>
                    <a:pt x="12" y="255"/>
                  </a:lnTo>
                  <a:lnTo>
                    <a:pt x="12" y="237"/>
                  </a:lnTo>
                  <a:lnTo>
                    <a:pt x="12" y="247"/>
                  </a:lnTo>
                  <a:lnTo>
                    <a:pt x="12" y="246"/>
                  </a:lnTo>
                  <a:lnTo>
                    <a:pt x="12" y="282"/>
                  </a:lnTo>
                  <a:lnTo>
                    <a:pt x="13" y="282"/>
                  </a:lnTo>
                  <a:lnTo>
                    <a:pt x="13" y="268"/>
                  </a:lnTo>
                  <a:lnTo>
                    <a:pt x="13" y="305"/>
                  </a:lnTo>
                  <a:lnTo>
                    <a:pt x="13" y="307"/>
                  </a:lnTo>
                  <a:lnTo>
                    <a:pt x="13" y="314"/>
                  </a:lnTo>
                  <a:lnTo>
                    <a:pt x="13" y="284"/>
                  </a:lnTo>
                  <a:lnTo>
                    <a:pt x="13" y="294"/>
                  </a:lnTo>
                  <a:lnTo>
                    <a:pt x="13" y="293"/>
                  </a:lnTo>
                  <a:lnTo>
                    <a:pt x="13" y="302"/>
                  </a:lnTo>
                  <a:lnTo>
                    <a:pt x="13" y="271"/>
                  </a:lnTo>
                  <a:lnTo>
                    <a:pt x="14" y="271"/>
                  </a:lnTo>
                  <a:lnTo>
                    <a:pt x="14" y="252"/>
                  </a:lnTo>
                  <a:lnTo>
                    <a:pt x="14" y="258"/>
                  </a:lnTo>
                  <a:lnTo>
                    <a:pt x="14" y="260"/>
                  </a:lnTo>
                  <a:lnTo>
                    <a:pt x="14" y="263"/>
                  </a:lnTo>
                  <a:lnTo>
                    <a:pt x="14" y="242"/>
                  </a:lnTo>
                  <a:lnTo>
                    <a:pt x="14" y="260"/>
                  </a:lnTo>
                  <a:lnTo>
                    <a:pt x="14" y="255"/>
                  </a:lnTo>
                  <a:lnTo>
                    <a:pt x="14" y="276"/>
                  </a:lnTo>
                  <a:lnTo>
                    <a:pt x="14" y="254"/>
                  </a:lnTo>
                  <a:lnTo>
                    <a:pt x="14" y="261"/>
                  </a:lnTo>
                  <a:lnTo>
                    <a:pt x="14" y="284"/>
                  </a:lnTo>
                  <a:lnTo>
                    <a:pt x="14" y="259"/>
                  </a:lnTo>
                  <a:lnTo>
                    <a:pt x="14" y="275"/>
                  </a:lnTo>
                  <a:lnTo>
                    <a:pt x="16" y="276"/>
                  </a:lnTo>
                  <a:lnTo>
                    <a:pt x="16" y="252"/>
                  </a:lnTo>
                  <a:lnTo>
                    <a:pt x="16" y="265"/>
                  </a:lnTo>
                  <a:lnTo>
                    <a:pt x="16" y="261"/>
                  </a:lnTo>
                  <a:lnTo>
                    <a:pt x="16" y="265"/>
                  </a:lnTo>
                  <a:lnTo>
                    <a:pt x="16" y="235"/>
                  </a:lnTo>
                  <a:lnTo>
                    <a:pt x="16" y="248"/>
                  </a:lnTo>
                  <a:lnTo>
                    <a:pt x="16" y="247"/>
                  </a:lnTo>
                  <a:lnTo>
                    <a:pt x="16" y="282"/>
                  </a:lnTo>
                  <a:lnTo>
                    <a:pt x="16" y="278"/>
                  </a:lnTo>
                  <a:lnTo>
                    <a:pt x="16" y="281"/>
                  </a:lnTo>
                  <a:lnTo>
                    <a:pt x="16" y="288"/>
                  </a:lnTo>
                  <a:lnTo>
                    <a:pt x="16" y="265"/>
                  </a:lnTo>
                  <a:lnTo>
                    <a:pt x="16" y="286"/>
                  </a:lnTo>
                  <a:lnTo>
                    <a:pt x="17" y="286"/>
                  </a:lnTo>
                  <a:lnTo>
                    <a:pt x="17" y="292"/>
                  </a:lnTo>
                  <a:lnTo>
                    <a:pt x="17" y="271"/>
                  </a:lnTo>
                  <a:lnTo>
                    <a:pt x="17" y="281"/>
                  </a:lnTo>
                  <a:lnTo>
                    <a:pt x="17" y="284"/>
                  </a:lnTo>
                  <a:lnTo>
                    <a:pt x="17" y="292"/>
                  </a:lnTo>
                  <a:lnTo>
                    <a:pt x="17" y="278"/>
                  </a:lnTo>
                  <a:lnTo>
                    <a:pt x="17" y="280"/>
                  </a:lnTo>
                  <a:lnTo>
                    <a:pt x="17" y="268"/>
                  </a:lnTo>
                  <a:lnTo>
                    <a:pt x="17" y="276"/>
                  </a:lnTo>
                  <a:lnTo>
                    <a:pt x="17" y="261"/>
                  </a:lnTo>
                  <a:lnTo>
                    <a:pt x="17" y="265"/>
                  </a:lnTo>
                  <a:lnTo>
                    <a:pt x="18" y="268"/>
                  </a:lnTo>
                  <a:lnTo>
                    <a:pt x="18" y="240"/>
                  </a:lnTo>
                  <a:lnTo>
                    <a:pt x="18" y="260"/>
                  </a:lnTo>
                  <a:lnTo>
                    <a:pt x="18" y="259"/>
                  </a:lnTo>
                  <a:lnTo>
                    <a:pt x="18" y="264"/>
                  </a:lnTo>
                  <a:lnTo>
                    <a:pt x="18" y="238"/>
                  </a:lnTo>
                  <a:lnTo>
                    <a:pt x="18" y="242"/>
                  </a:lnTo>
                  <a:lnTo>
                    <a:pt x="18" y="242"/>
                  </a:lnTo>
                  <a:lnTo>
                    <a:pt x="18" y="265"/>
                  </a:lnTo>
                  <a:lnTo>
                    <a:pt x="18" y="261"/>
                  </a:lnTo>
                  <a:lnTo>
                    <a:pt x="18" y="244"/>
                  </a:lnTo>
                  <a:lnTo>
                    <a:pt x="18" y="278"/>
                  </a:lnTo>
                  <a:lnTo>
                    <a:pt x="20" y="281"/>
                  </a:lnTo>
                  <a:lnTo>
                    <a:pt x="20" y="282"/>
                  </a:lnTo>
                  <a:lnTo>
                    <a:pt x="20" y="268"/>
                  </a:lnTo>
                  <a:lnTo>
                    <a:pt x="20" y="278"/>
                  </a:lnTo>
                  <a:lnTo>
                    <a:pt x="20" y="278"/>
                  </a:lnTo>
                  <a:lnTo>
                    <a:pt x="20" y="301"/>
                  </a:lnTo>
                  <a:lnTo>
                    <a:pt x="20" y="298"/>
                  </a:lnTo>
                  <a:lnTo>
                    <a:pt x="20" y="294"/>
                  </a:lnTo>
                  <a:lnTo>
                    <a:pt x="20" y="276"/>
                  </a:lnTo>
                  <a:lnTo>
                    <a:pt x="20" y="299"/>
                  </a:lnTo>
                  <a:lnTo>
                    <a:pt x="20" y="301"/>
                  </a:lnTo>
                  <a:lnTo>
                    <a:pt x="20" y="290"/>
                  </a:lnTo>
                  <a:lnTo>
                    <a:pt x="20" y="309"/>
                  </a:lnTo>
                  <a:lnTo>
                    <a:pt x="21" y="306"/>
                  </a:lnTo>
                  <a:lnTo>
                    <a:pt x="21" y="328"/>
                  </a:lnTo>
                  <a:lnTo>
                    <a:pt x="21" y="313"/>
                  </a:lnTo>
                  <a:lnTo>
                    <a:pt x="21" y="305"/>
                  </a:lnTo>
                  <a:lnTo>
                    <a:pt x="21" y="330"/>
                  </a:lnTo>
                  <a:lnTo>
                    <a:pt x="21" y="327"/>
                  </a:lnTo>
                  <a:lnTo>
                    <a:pt x="21" y="330"/>
                  </a:lnTo>
                  <a:lnTo>
                    <a:pt x="21" y="333"/>
                  </a:lnTo>
                  <a:lnTo>
                    <a:pt x="21" y="316"/>
                  </a:lnTo>
                  <a:lnTo>
                    <a:pt x="21" y="331"/>
                  </a:lnTo>
                  <a:lnTo>
                    <a:pt x="22" y="333"/>
                  </a:lnTo>
                  <a:lnTo>
                    <a:pt x="22" y="341"/>
                  </a:lnTo>
                  <a:lnTo>
                    <a:pt x="22" y="319"/>
                  </a:lnTo>
                  <a:lnTo>
                    <a:pt x="22" y="336"/>
                  </a:lnTo>
                  <a:lnTo>
                    <a:pt x="22" y="336"/>
                  </a:lnTo>
                  <a:lnTo>
                    <a:pt x="22" y="353"/>
                  </a:lnTo>
                  <a:lnTo>
                    <a:pt x="22" y="349"/>
                  </a:lnTo>
                  <a:lnTo>
                    <a:pt x="22" y="364"/>
                  </a:lnTo>
                  <a:lnTo>
                    <a:pt x="22" y="339"/>
                  </a:lnTo>
                  <a:lnTo>
                    <a:pt x="22" y="361"/>
                  </a:lnTo>
                  <a:lnTo>
                    <a:pt x="22" y="358"/>
                  </a:lnTo>
                  <a:lnTo>
                    <a:pt x="22" y="362"/>
                  </a:lnTo>
                  <a:lnTo>
                    <a:pt x="22" y="336"/>
                  </a:lnTo>
                  <a:lnTo>
                    <a:pt x="22" y="357"/>
                  </a:lnTo>
                  <a:lnTo>
                    <a:pt x="24" y="357"/>
                  </a:lnTo>
                  <a:lnTo>
                    <a:pt x="24" y="357"/>
                  </a:lnTo>
                  <a:lnTo>
                    <a:pt x="24" y="377"/>
                  </a:lnTo>
                  <a:lnTo>
                    <a:pt x="24" y="374"/>
                  </a:lnTo>
                  <a:lnTo>
                    <a:pt x="24" y="377"/>
                  </a:lnTo>
                  <a:lnTo>
                    <a:pt x="24" y="361"/>
                  </a:lnTo>
                  <a:lnTo>
                    <a:pt x="24" y="373"/>
                  </a:lnTo>
                  <a:lnTo>
                    <a:pt x="24" y="366"/>
                  </a:lnTo>
                  <a:lnTo>
                    <a:pt x="24" y="337"/>
                  </a:lnTo>
                  <a:lnTo>
                    <a:pt x="24" y="348"/>
                  </a:lnTo>
                  <a:lnTo>
                    <a:pt x="24" y="350"/>
                  </a:lnTo>
                  <a:lnTo>
                    <a:pt x="24" y="357"/>
                  </a:lnTo>
                  <a:lnTo>
                    <a:pt x="24" y="336"/>
                  </a:lnTo>
                  <a:lnTo>
                    <a:pt x="24" y="337"/>
                  </a:lnTo>
                  <a:lnTo>
                    <a:pt x="25" y="340"/>
                  </a:lnTo>
                  <a:lnTo>
                    <a:pt x="25" y="347"/>
                  </a:lnTo>
                  <a:lnTo>
                    <a:pt x="25" y="332"/>
                  </a:lnTo>
                  <a:lnTo>
                    <a:pt x="25" y="333"/>
                  </a:lnTo>
                  <a:lnTo>
                    <a:pt x="25" y="333"/>
                  </a:lnTo>
                  <a:lnTo>
                    <a:pt x="25" y="302"/>
                  </a:lnTo>
                  <a:lnTo>
                    <a:pt x="25" y="306"/>
                  </a:lnTo>
                  <a:lnTo>
                    <a:pt x="25" y="305"/>
                  </a:lnTo>
                  <a:lnTo>
                    <a:pt x="25" y="311"/>
                  </a:lnTo>
                  <a:lnTo>
                    <a:pt x="25" y="293"/>
                  </a:lnTo>
                  <a:lnTo>
                    <a:pt x="25" y="295"/>
                  </a:lnTo>
                  <a:lnTo>
                    <a:pt x="26" y="299"/>
                  </a:lnTo>
                  <a:lnTo>
                    <a:pt x="26" y="310"/>
                  </a:lnTo>
                  <a:lnTo>
                    <a:pt x="26" y="295"/>
                  </a:lnTo>
                  <a:lnTo>
                    <a:pt x="26" y="302"/>
                  </a:lnTo>
                  <a:lnTo>
                    <a:pt x="26" y="302"/>
                  </a:lnTo>
                  <a:lnTo>
                    <a:pt x="26" y="311"/>
                  </a:lnTo>
                  <a:lnTo>
                    <a:pt x="26" y="277"/>
                  </a:lnTo>
                  <a:lnTo>
                    <a:pt x="26" y="307"/>
                  </a:lnTo>
                  <a:lnTo>
                    <a:pt x="26" y="310"/>
                  </a:lnTo>
                  <a:lnTo>
                    <a:pt x="26" y="318"/>
                  </a:lnTo>
                  <a:lnTo>
                    <a:pt x="26" y="299"/>
                  </a:lnTo>
                  <a:lnTo>
                    <a:pt x="26" y="313"/>
                  </a:lnTo>
                  <a:lnTo>
                    <a:pt x="26" y="316"/>
                  </a:lnTo>
                  <a:lnTo>
                    <a:pt x="26" y="327"/>
                  </a:lnTo>
                  <a:lnTo>
                    <a:pt x="26" y="314"/>
                  </a:lnTo>
                  <a:lnTo>
                    <a:pt x="26" y="324"/>
                  </a:lnTo>
                  <a:lnTo>
                    <a:pt x="28" y="310"/>
                  </a:lnTo>
                  <a:lnTo>
                    <a:pt x="28" y="318"/>
                  </a:lnTo>
                  <a:lnTo>
                    <a:pt x="28" y="301"/>
                  </a:lnTo>
                  <a:lnTo>
                    <a:pt x="28" y="313"/>
                  </a:lnTo>
                  <a:lnTo>
                    <a:pt x="28" y="314"/>
                  </a:lnTo>
                  <a:lnTo>
                    <a:pt x="28" y="315"/>
                  </a:lnTo>
                  <a:lnTo>
                    <a:pt x="28" y="298"/>
                  </a:lnTo>
                  <a:lnTo>
                    <a:pt x="28" y="307"/>
                  </a:lnTo>
                  <a:lnTo>
                    <a:pt x="28" y="311"/>
                  </a:lnTo>
                  <a:lnTo>
                    <a:pt x="28" y="322"/>
                  </a:lnTo>
                  <a:lnTo>
                    <a:pt x="28" y="293"/>
                  </a:lnTo>
                  <a:lnTo>
                    <a:pt x="28" y="303"/>
                  </a:lnTo>
                  <a:lnTo>
                    <a:pt x="28" y="305"/>
                  </a:lnTo>
                  <a:lnTo>
                    <a:pt x="28" y="331"/>
                  </a:lnTo>
                  <a:lnTo>
                    <a:pt x="28" y="330"/>
                  </a:lnTo>
                  <a:lnTo>
                    <a:pt x="29" y="328"/>
                  </a:lnTo>
                  <a:lnTo>
                    <a:pt x="29" y="316"/>
                  </a:lnTo>
                  <a:lnTo>
                    <a:pt x="29" y="344"/>
                  </a:lnTo>
                  <a:lnTo>
                    <a:pt x="29" y="340"/>
                  </a:lnTo>
                  <a:lnTo>
                    <a:pt x="29" y="352"/>
                  </a:lnTo>
                  <a:lnTo>
                    <a:pt x="29" y="331"/>
                  </a:lnTo>
                  <a:lnTo>
                    <a:pt x="29" y="349"/>
                  </a:lnTo>
                  <a:lnTo>
                    <a:pt x="29" y="350"/>
                  </a:lnTo>
                  <a:lnTo>
                    <a:pt x="29" y="370"/>
                  </a:lnTo>
                  <a:lnTo>
                    <a:pt x="29" y="364"/>
                  </a:lnTo>
                  <a:lnTo>
                    <a:pt x="30" y="364"/>
                  </a:lnTo>
                  <a:lnTo>
                    <a:pt x="30" y="314"/>
                  </a:lnTo>
                  <a:lnTo>
                    <a:pt x="30" y="311"/>
                  </a:lnTo>
                  <a:lnTo>
                    <a:pt x="30" y="259"/>
                  </a:lnTo>
                  <a:lnTo>
                    <a:pt x="30" y="259"/>
                  </a:lnTo>
                  <a:lnTo>
                    <a:pt x="30" y="258"/>
                  </a:lnTo>
                  <a:lnTo>
                    <a:pt x="30" y="265"/>
                  </a:lnTo>
                  <a:lnTo>
                    <a:pt x="30" y="230"/>
                  </a:lnTo>
                  <a:lnTo>
                    <a:pt x="30" y="231"/>
                  </a:lnTo>
                  <a:lnTo>
                    <a:pt x="30" y="163"/>
                  </a:lnTo>
                  <a:lnTo>
                    <a:pt x="31" y="163"/>
                  </a:lnTo>
                  <a:lnTo>
                    <a:pt x="31" y="121"/>
                  </a:lnTo>
                  <a:lnTo>
                    <a:pt x="31" y="140"/>
                  </a:lnTo>
                  <a:lnTo>
                    <a:pt x="31" y="138"/>
                  </a:lnTo>
                  <a:lnTo>
                    <a:pt x="31" y="151"/>
                  </a:lnTo>
                  <a:lnTo>
                    <a:pt x="31" y="12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01" name="Freeform 74"/>
            <p:cNvSpPr>
              <a:spLocks/>
            </p:cNvSpPr>
            <p:nvPr/>
          </p:nvSpPr>
          <p:spPr bwMode="auto">
            <a:xfrm>
              <a:off x="4051301" y="4330701"/>
              <a:ext cx="47625" cy="523875"/>
            </a:xfrm>
            <a:custGeom>
              <a:avLst/>
              <a:gdLst>
                <a:gd name="T0" fmla="*/ 0 w 30"/>
                <a:gd name="T1" fmla="*/ 293 h 330"/>
                <a:gd name="T2" fmla="*/ 0 w 30"/>
                <a:gd name="T3" fmla="*/ 293 h 330"/>
                <a:gd name="T4" fmla="*/ 1 w 30"/>
                <a:gd name="T5" fmla="*/ 310 h 330"/>
                <a:gd name="T6" fmla="*/ 1 w 30"/>
                <a:gd name="T7" fmla="*/ 312 h 330"/>
                <a:gd name="T8" fmla="*/ 3 w 30"/>
                <a:gd name="T9" fmla="*/ 310 h 330"/>
                <a:gd name="T10" fmla="*/ 3 w 30"/>
                <a:gd name="T11" fmla="*/ 301 h 330"/>
                <a:gd name="T12" fmla="*/ 3 w 30"/>
                <a:gd name="T13" fmla="*/ 308 h 330"/>
                <a:gd name="T14" fmla="*/ 4 w 30"/>
                <a:gd name="T15" fmla="*/ 282 h 330"/>
                <a:gd name="T16" fmla="*/ 4 w 30"/>
                <a:gd name="T17" fmla="*/ 238 h 330"/>
                <a:gd name="T18" fmla="*/ 4 w 30"/>
                <a:gd name="T19" fmla="*/ 217 h 330"/>
                <a:gd name="T20" fmla="*/ 5 w 30"/>
                <a:gd name="T21" fmla="*/ 245 h 330"/>
                <a:gd name="T22" fmla="*/ 5 w 30"/>
                <a:gd name="T23" fmla="*/ 246 h 330"/>
                <a:gd name="T24" fmla="*/ 5 w 30"/>
                <a:gd name="T25" fmla="*/ 241 h 330"/>
                <a:gd name="T26" fmla="*/ 6 w 30"/>
                <a:gd name="T27" fmla="*/ 271 h 330"/>
                <a:gd name="T28" fmla="*/ 6 w 30"/>
                <a:gd name="T29" fmla="*/ 293 h 330"/>
                <a:gd name="T30" fmla="*/ 8 w 30"/>
                <a:gd name="T31" fmla="*/ 306 h 330"/>
                <a:gd name="T32" fmla="*/ 8 w 30"/>
                <a:gd name="T33" fmla="*/ 304 h 330"/>
                <a:gd name="T34" fmla="*/ 8 w 30"/>
                <a:gd name="T35" fmla="*/ 312 h 330"/>
                <a:gd name="T36" fmla="*/ 9 w 30"/>
                <a:gd name="T37" fmla="*/ 317 h 330"/>
                <a:gd name="T38" fmla="*/ 9 w 30"/>
                <a:gd name="T39" fmla="*/ 301 h 330"/>
                <a:gd name="T40" fmla="*/ 9 w 30"/>
                <a:gd name="T41" fmla="*/ 306 h 330"/>
                <a:gd name="T42" fmla="*/ 10 w 30"/>
                <a:gd name="T43" fmla="*/ 309 h 330"/>
                <a:gd name="T44" fmla="*/ 10 w 30"/>
                <a:gd name="T45" fmla="*/ 272 h 330"/>
                <a:gd name="T46" fmla="*/ 12 w 30"/>
                <a:gd name="T47" fmla="*/ 264 h 330"/>
                <a:gd name="T48" fmla="*/ 12 w 30"/>
                <a:gd name="T49" fmla="*/ 254 h 330"/>
                <a:gd name="T50" fmla="*/ 12 w 30"/>
                <a:gd name="T51" fmla="*/ 292 h 330"/>
                <a:gd name="T52" fmla="*/ 13 w 30"/>
                <a:gd name="T53" fmla="*/ 291 h 330"/>
                <a:gd name="T54" fmla="*/ 13 w 30"/>
                <a:gd name="T55" fmla="*/ 289 h 330"/>
                <a:gd name="T56" fmla="*/ 13 w 30"/>
                <a:gd name="T57" fmla="*/ 233 h 330"/>
                <a:gd name="T58" fmla="*/ 14 w 30"/>
                <a:gd name="T59" fmla="*/ 233 h 330"/>
                <a:gd name="T60" fmla="*/ 14 w 30"/>
                <a:gd name="T61" fmla="*/ 211 h 330"/>
                <a:gd name="T62" fmla="*/ 16 w 30"/>
                <a:gd name="T63" fmla="*/ 145 h 330"/>
                <a:gd name="T64" fmla="*/ 16 w 30"/>
                <a:gd name="T65" fmla="*/ 127 h 330"/>
                <a:gd name="T66" fmla="*/ 16 w 30"/>
                <a:gd name="T67" fmla="*/ 124 h 330"/>
                <a:gd name="T68" fmla="*/ 17 w 30"/>
                <a:gd name="T69" fmla="*/ 147 h 330"/>
                <a:gd name="T70" fmla="*/ 17 w 30"/>
                <a:gd name="T71" fmla="*/ 158 h 330"/>
                <a:gd name="T72" fmla="*/ 17 w 30"/>
                <a:gd name="T73" fmla="*/ 147 h 330"/>
                <a:gd name="T74" fmla="*/ 18 w 30"/>
                <a:gd name="T75" fmla="*/ 137 h 330"/>
                <a:gd name="T76" fmla="*/ 20 w 30"/>
                <a:gd name="T77" fmla="*/ 102 h 330"/>
                <a:gd name="T78" fmla="*/ 20 w 30"/>
                <a:gd name="T79" fmla="*/ 115 h 330"/>
                <a:gd name="T80" fmla="*/ 20 w 30"/>
                <a:gd name="T81" fmla="*/ 166 h 330"/>
                <a:gd name="T82" fmla="*/ 21 w 30"/>
                <a:gd name="T83" fmla="*/ 151 h 330"/>
                <a:gd name="T84" fmla="*/ 21 w 30"/>
                <a:gd name="T85" fmla="*/ 169 h 330"/>
                <a:gd name="T86" fmla="*/ 21 w 30"/>
                <a:gd name="T87" fmla="*/ 160 h 330"/>
                <a:gd name="T88" fmla="*/ 22 w 30"/>
                <a:gd name="T89" fmla="*/ 77 h 330"/>
                <a:gd name="T90" fmla="*/ 22 w 30"/>
                <a:gd name="T91" fmla="*/ 136 h 330"/>
                <a:gd name="T92" fmla="*/ 24 w 30"/>
                <a:gd name="T93" fmla="*/ 169 h 330"/>
                <a:gd name="T94" fmla="*/ 24 w 30"/>
                <a:gd name="T95" fmla="*/ 118 h 330"/>
                <a:gd name="T96" fmla="*/ 24 w 30"/>
                <a:gd name="T97" fmla="*/ 149 h 330"/>
                <a:gd name="T98" fmla="*/ 25 w 30"/>
                <a:gd name="T99" fmla="*/ 156 h 330"/>
                <a:gd name="T100" fmla="*/ 25 w 30"/>
                <a:gd name="T101" fmla="*/ 175 h 330"/>
                <a:gd name="T102" fmla="*/ 26 w 30"/>
                <a:gd name="T103" fmla="*/ 168 h 330"/>
                <a:gd name="T104" fmla="*/ 26 w 30"/>
                <a:gd name="T105" fmla="*/ 114 h 330"/>
                <a:gd name="T106" fmla="*/ 27 w 30"/>
                <a:gd name="T107" fmla="*/ 77 h 330"/>
                <a:gd name="T108" fmla="*/ 27 w 30"/>
                <a:gd name="T109" fmla="*/ 59 h 330"/>
                <a:gd name="T110" fmla="*/ 27 w 30"/>
                <a:gd name="T111" fmla="*/ 63 h 330"/>
                <a:gd name="T112" fmla="*/ 29 w 30"/>
                <a:gd name="T113" fmla="*/ 37 h 330"/>
                <a:gd name="T114" fmla="*/ 29 w 30"/>
                <a:gd name="T115" fmla="*/ 7 h 330"/>
                <a:gd name="T116" fmla="*/ 29 w 30"/>
                <a:gd name="T117" fmla="*/ 41 h 330"/>
                <a:gd name="T118" fmla="*/ 30 w 30"/>
                <a:gd name="T119" fmla="*/ 3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330">
                  <a:moveTo>
                    <a:pt x="0" y="275"/>
                  </a:moveTo>
                  <a:lnTo>
                    <a:pt x="0" y="304"/>
                  </a:lnTo>
                  <a:lnTo>
                    <a:pt x="0" y="305"/>
                  </a:lnTo>
                  <a:lnTo>
                    <a:pt x="0" y="312"/>
                  </a:lnTo>
                  <a:lnTo>
                    <a:pt x="0" y="293"/>
                  </a:lnTo>
                  <a:lnTo>
                    <a:pt x="0" y="308"/>
                  </a:lnTo>
                  <a:lnTo>
                    <a:pt x="0" y="310"/>
                  </a:lnTo>
                  <a:lnTo>
                    <a:pt x="0" y="317"/>
                  </a:lnTo>
                  <a:lnTo>
                    <a:pt x="0" y="301"/>
                  </a:lnTo>
                  <a:lnTo>
                    <a:pt x="0" y="293"/>
                  </a:lnTo>
                  <a:lnTo>
                    <a:pt x="0" y="329"/>
                  </a:lnTo>
                  <a:lnTo>
                    <a:pt x="0" y="329"/>
                  </a:lnTo>
                  <a:lnTo>
                    <a:pt x="1" y="329"/>
                  </a:lnTo>
                  <a:lnTo>
                    <a:pt x="1" y="330"/>
                  </a:lnTo>
                  <a:lnTo>
                    <a:pt x="1" y="310"/>
                  </a:lnTo>
                  <a:lnTo>
                    <a:pt x="1" y="322"/>
                  </a:lnTo>
                  <a:lnTo>
                    <a:pt x="1" y="323"/>
                  </a:lnTo>
                  <a:lnTo>
                    <a:pt x="1" y="327"/>
                  </a:lnTo>
                  <a:lnTo>
                    <a:pt x="1" y="306"/>
                  </a:lnTo>
                  <a:lnTo>
                    <a:pt x="1" y="312"/>
                  </a:lnTo>
                  <a:lnTo>
                    <a:pt x="1" y="313"/>
                  </a:lnTo>
                  <a:lnTo>
                    <a:pt x="1" y="330"/>
                  </a:lnTo>
                  <a:lnTo>
                    <a:pt x="1" y="323"/>
                  </a:lnTo>
                  <a:lnTo>
                    <a:pt x="3" y="325"/>
                  </a:lnTo>
                  <a:lnTo>
                    <a:pt x="3" y="310"/>
                  </a:lnTo>
                  <a:lnTo>
                    <a:pt x="3" y="317"/>
                  </a:lnTo>
                  <a:lnTo>
                    <a:pt x="3" y="318"/>
                  </a:lnTo>
                  <a:lnTo>
                    <a:pt x="3" y="322"/>
                  </a:lnTo>
                  <a:lnTo>
                    <a:pt x="3" y="284"/>
                  </a:lnTo>
                  <a:lnTo>
                    <a:pt x="3" y="301"/>
                  </a:lnTo>
                  <a:lnTo>
                    <a:pt x="3" y="299"/>
                  </a:lnTo>
                  <a:lnTo>
                    <a:pt x="3" y="308"/>
                  </a:lnTo>
                  <a:lnTo>
                    <a:pt x="3" y="295"/>
                  </a:lnTo>
                  <a:lnTo>
                    <a:pt x="3" y="304"/>
                  </a:lnTo>
                  <a:lnTo>
                    <a:pt x="3" y="308"/>
                  </a:lnTo>
                  <a:lnTo>
                    <a:pt x="3" y="314"/>
                  </a:lnTo>
                  <a:lnTo>
                    <a:pt x="3" y="289"/>
                  </a:lnTo>
                  <a:lnTo>
                    <a:pt x="3" y="313"/>
                  </a:lnTo>
                  <a:lnTo>
                    <a:pt x="4" y="318"/>
                  </a:lnTo>
                  <a:lnTo>
                    <a:pt x="4" y="282"/>
                  </a:lnTo>
                  <a:lnTo>
                    <a:pt x="4" y="291"/>
                  </a:lnTo>
                  <a:lnTo>
                    <a:pt x="4" y="291"/>
                  </a:lnTo>
                  <a:lnTo>
                    <a:pt x="4" y="236"/>
                  </a:lnTo>
                  <a:lnTo>
                    <a:pt x="4" y="238"/>
                  </a:lnTo>
                  <a:lnTo>
                    <a:pt x="4" y="238"/>
                  </a:lnTo>
                  <a:lnTo>
                    <a:pt x="4" y="244"/>
                  </a:lnTo>
                  <a:lnTo>
                    <a:pt x="4" y="230"/>
                  </a:lnTo>
                  <a:lnTo>
                    <a:pt x="4" y="233"/>
                  </a:lnTo>
                  <a:lnTo>
                    <a:pt x="4" y="234"/>
                  </a:lnTo>
                  <a:lnTo>
                    <a:pt x="4" y="217"/>
                  </a:lnTo>
                  <a:lnTo>
                    <a:pt x="4" y="245"/>
                  </a:lnTo>
                  <a:lnTo>
                    <a:pt x="5" y="241"/>
                  </a:lnTo>
                  <a:lnTo>
                    <a:pt x="5" y="254"/>
                  </a:lnTo>
                  <a:lnTo>
                    <a:pt x="5" y="233"/>
                  </a:lnTo>
                  <a:lnTo>
                    <a:pt x="5" y="245"/>
                  </a:lnTo>
                  <a:lnTo>
                    <a:pt x="5" y="245"/>
                  </a:lnTo>
                  <a:lnTo>
                    <a:pt x="5" y="262"/>
                  </a:lnTo>
                  <a:lnTo>
                    <a:pt x="5" y="245"/>
                  </a:lnTo>
                  <a:lnTo>
                    <a:pt x="5" y="245"/>
                  </a:lnTo>
                  <a:lnTo>
                    <a:pt x="5" y="246"/>
                  </a:lnTo>
                  <a:lnTo>
                    <a:pt x="5" y="223"/>
                  </a:lnTo>
                  <a:lnTo>
                    <a:pt x="5" y="242"/>
                  </a:lnTo>
                  <a:lnTo>
                    <a:pt x="5" y="246"/>
                  </a:lnTo>
                  <a:lnTo>
                    <a:pt x="5" y="257"/>
                  </a:lnTo>
                  <a:lnTo>
                    <a:pt x="5" y="241"/>
                  </a:lnTo>
                  <a:lnTo>
                    <a:pt x="5" y="254"/>
                  </a:lnTo>
                  <a:lnTo>
                    <a:pt x="6" y="259"/>
                  </a:lnTo>
                  <a:lnTo>
                    <a:pt x="6" y="279"/>
                  </a:lnTo>
                  <a:lnTo>
                    <a:pt x="6" y="258"/>
                  </a:lnTo>
                  <a:lnTo>
                    <a:pt x="6" y="271"/>
                  </a:lnTo>
                  <a:lnTo>
                    <a:pt x="6" y="259"/>
                  </a:lnTo>
                  <a:lnTo>
                    <a:pt x="6" y="292"/>
                  </a:lnTo>
                  <a:lnTo>
                    <a:pt x="6" y="255"/>
                  </a:lnTo>
                  <a:lnTo>
                    <a:pt x="6" y="291"/>
                  </a:lnTo>
                  <a:lnTo>
                    <a:pt x="6" y="293"/>
                  </a:lnTo>
                  <a:lnTo>
                    <a:pt x="6" y="297"/>
                  </a:lnTo>
                  <a:lnTo>
                    <a:pt x="6" y="279"/>
                  </a:lnTo>
                  <a:lnTo>
                    <a:pt x="6" y="296"/>
                  </a:lnTo>
                  <a:lnTo>
                    <a:pt x="8" y="300"/>
                  </a:lnTo>
                  <a:lnTo>
                    <a:pt x="8" y="306"/>
                  </a:lnTo>
                  <a:lnTo>
                    <a:pt x="8" y="283"/>
                  </a:lnTo>
                  <a:lnTo>
                    <a:pt x="8" y="289"/>
                  </a:lnTo>
                  <a:lnTo>
                    <a:pt x="8" y="291"/>
                  </a:lnTo>
                  <a:lnTo>
                    <a:pt x="8" y="306"/>
                  </a:lnTo>
                  <a:lnTo>
                    <a:pt x="8" y="304"/>
                  </a:lnTo>
                  <a:lnTo>
                    <a:pt x="8" y="301"/>
                  </a:lnTo>
                  <a:lnTo>
                    <a:pt x="8" y="308"/>
                  </a:lnTo>
                  <a:lnTo>
                    <a:pt x="8" y="284"/>
                  </a:lnTo>
                  <a:lnTo>
                    <a:pt x="8" y="308"/>
                  </a:lnTo>
                  <a:lnTo>
                    <a:pt x="8" y="312"/>
                  </a:lnTo>
                  <a:lnTo>
                    <a:pt x="8" y="312"/>
                  </a:lnTo>
                  <a:lnTo>
                    <a:pt x="8" y="285"/>
                  </a:lnTo>
                  <a:lnTo>
                    <a:pt x="8" y="300"/>
                  </a:lnTo>
                  <a:lnTo>
                    <a:pt x="9" y="301"/>
                  </a:lnTo>
                  <a:lnTo>
                    <a:pt x="9" y="317"/>
                  </a:lnTo>
                  <a:lnTo>
                    <a:pt x="9" y="301"/>
                  </a:lnTo>
                  <a:lnTo>
                    <a:pt x="9" y="316"/>
                  </a:lnTo>
                  <a:lnTo>
                    <a:pt x="9" y="313"/>
                  </a:lnTo>
                  <a:lnTo>
                    <a:pt x="9" y="325"/>
                  </a:lnTo>
                  <a:lnTo>
                    <a:pt x="9" y="301"/>
                  </a:lnTo>
                  <a:lnTo>
                    <a:pt x="9" y="322"/>
                  </a:lnTo>
                  <a:lnTo>
                    <a:pt x="9" y="322"/>
                  </a:lnTo>
                  <a:lnTo>
                    <a:pt x="9" y="325"/>
                  </a:lnTo>
                  <a:lnTo>
                    <a:pt x="9" y="296"/>
                  </a:lnTo>
                  <a:lnTo>
                    <a:pt x="9" y="306"/>
                  </a:lnTo>
                  <a:lnTo>
                    <a:pt x="9" y="306"/>
                  </a:lnTo>
                  <a:lnTo>
                    <a:pt x="9" y="312"/>
                  </a:lnTo>
                  <a:lnTo>
                    <a:pt x="9" y="289"/>
                  </a:lnTo>
                  <a:lnTo>
                    <a:pt x="10" y="293"/>
                  </a:lnTo>
                  <a:lnTo>
                    <a:pt x="10" y="309"/>
                  </a:lnTo>
                  <a:lnTo>
                    <a:pt x="10" y="292"/>
                  </a:lnTo>
                  <a:lnTo>
                    <a:pt x="10" y="304"/>
                  </a:lnTo>
                  <a:lnTo>
                    <a:pt x="10" y="301"/>
                  </a:lnTo>
                  <a:lnTo>
                    <a:pt x="10" y="270"/>
                  </a:lnTo>
                  <a:lnTo>
                    <a:pt x="10" y="272"/>
                  </a:lnTo>
                  <a:lnTo>
                    <a:pt x="10" y="272"/>
                  </a:lnTo>
                  <a:lnTo>
                    <a:pt x="10" y="276"/>
                  </a:lnTo>
                  <a:lnTo>
                    <a:pt x="10" y="254"/>
                  </a:lnTo>
                  <a:lnTo>
                    <a:pt x="10" y="262"/>
                  </a:lnTo>
                  <a:lnTo>
                    <a:pt x="12" y="264"/>
                  </a:lnTo>
                  <a:lnTo>
                    <a:pt x="12" y="279"/>
                  </a:lnTo>
                  <a:lnTo>
                    <a:pt x="12" y="263"/>
                  </a:lnTo>
                  <a:lnTo>
                    <a:pt x="12" y="272"/>
                  </a:lnTo>
                  <a:lnTo>
                    <a:pt x="12" y="272"/>
                  </a:lnTo>
                  <a:lnTo>
                    <a:pt x="12" y="254"/>
                  </a:lnTo>
                  <a:lnTo>
                    <a:pt x="12" y="288"/>
                  </a:lnTo>
                  <a:lnTo>
                    <a:pt x="12" y="287"/>
                  </a:lnTo>
                  <a:lnTo>
                    <a:pt x="12" y="296"/>
                  </a:lnTo>
                  <a:lnTo>
                    <a:pt x="12" y="283"/>
                  </a:lnTo>
                  <a:lnTo>
                    <a:pt x="12" y="292"/>
                  </a:lnTo>
                  <a:lnTo>
                    <a:pt x="12" y="293"/>
                  </a:lnTo>
                  <a:lnTo>
                    <a:pt x="12" y="301"/>
                  </a:lnTo>
                  <a:lnTo>
                    <a:pt x="12" y="288"/>
                  </a:lnTo>
                  <a:lnTo>
                    <a:pt x="12" y="291"/>
                  </a:lnTo>
                  <a:lnTo>
                    <a:pt x="13" y="291"/>
                  </a:lnTo>
                  <a:lnTo>
                    <a:pt x="13" y="296"/>
                  </a:lnTo>
                  <a:lnTo>
                    <a:pt x="13" y="272"/>
                  </a:lnTo>
                  <a:lnTo>
                    <a:pt x="13" y="288"/>
                  </a:lnTo>
                  <a:lnTo>
                    <a:pt x="13" y="288"/>
                  </a:lnTo>
                  <a:lnTo>
                    <a:pt x="13" y="289"/>
                  </a:lnTo>
                  <a:lnTo>
                    <a:pt x="13" y="257"/>
                  </a:lnTo>
                  <a:lnTo>
                    <a:pt x="13" y="261"/>
                  </a:lnTo>
                  <a:lnTo>
                    <a:pt x="13" y="263"/>
                  </a:lnTo>
                  <a:lnTo>
                    <a:pt x="13" y="264"/>
                  </a:lnTo>
                  <a:lnTo>
                    <a:pt x="13" y="233"/>
                  </a:lnTo>
                  <a:lnTo>
                    <a:pt x="13" y="233"/>
                  </a:lnTo>
                  <a:lnTo>
                    <a:pt x="13" y="238"/>
                  </a:lnTo>
                  <a:lnTo>
                    <a:pt x="13" y="240"/>
                  </a:lnTo>
                  <a:lnTo>
                    <a:pt x="13" y="233"/>
                  </a:lnTo>
                  <a:lnTo>
                    <a:pt x="14" y="233"/>
                  </a:lnTo>
                  <a:lnTo>
                    <a:pt x="14" y="212"/>
                  </a:lnTo>
                  <a:lnTo>
                    <a:pt x="14" y="225"/>
                  </a:lnTo>
                  <a:lnTo>
                    <a:pt x="14" y="223"/>
                  </a:lnTo>
                  <a:lnTo>
                    <a:pt x="14" y="240"/>
                  </a:lnTo>
                  <a:lnTo>
                    <a:pt x="14" y="211"/>
                  </a:lnTo>
                  <a:lnTo>
                    <a:pt x="14" y="212"/>
                  </a:lnTo>
                  <a:lnTo>
                    <a:pt x="14" y="211"/>
                  </a:lnTo>
                  <a:lnTo>
                    <a:pt x="14" y="141"/>
                  </a:lnTo>
                  <a:lnTo>
                    <a:pt x="16" y="140"/>
                  </a:lnTo>
                  <a:lnTo>
                    <a:pt x="16" y="145"/>
                  </a:lnTo>
                  <a:lnTo>
                    <a:pt x="16" y="120"/>
                  </a:lnTo>
                  <a:lnTo>
                    <a:pt x="16" y="141"/>
                  </a:lnTo>
                  <a:lnTo>
                    <a:pt x="16" y="141"/>
                  </a:lnTo>
                  <a:lnTo>
                    <a:pt x="16" y="149"/>
                  </a:lnTo>
                  <a:lnTo>
                    <a:pt x="16" y="127"/>
                  </a:lnTo>
                  <a:lnTo>
                    <a:pt x="16" y="137"/>
                  </a:lnTo>
                  <a:lnTo>
                    <a:pt x="16" y="139"/>
                  </a:lnTo>
                  <a:lnTo>
                    <a:pt x="16" y="140"/>
                  </a:lnTo>
                  <a:lnTo>
                    <a:pt x="16" y="120"/>
                  </a:lnTo>
                  <a:lnTo>
                    <a:pt x="16" y="124"/>
                  </a:lnTo>
                  <a:lnTo>
                    <a:pt x="16" y="157"/>
                  </a:lnTo>
                  <a:lnTo>
                    <a:pt x="16" y="144"/>
                  </a:lnTo>
                  <a:lnTo>
                    <a:pt x="17" y="143"/>
                  </a:lnTo>
                  <a:lnTo>
                    <a:pt x="17" y="117"/>
                  </a:lnTo>
                  <a:lnTo>
                    <a:pt x="17" y="147"/>
                  </a:lnTo>
                  <a:lnTo>
                    <a:pt x="17" y="148"/>
                  </a:lnTo>
                  <a:lnTo>
                    <a:pt x="17" y="161"/>
                  </a:lnTo>
                  <a:lnTo>
                    <a:pt x="17" y="141"/>
                  </a:lnTo>
                  <a:lnTo>
                    <a:pt x="17" y="153"/>
                  </a:lnTo>
                  <a:lnTo>
                    <a:pt x="17" y="158"/>
                  </a:lnTo>
                  <a:lnTo>
                    <a:pt x="17" y="185"/>
                  </a:lnTo>
                  <a:lnTo>
                    <a:pt x="17" y="156"/>
                  </a:lnTo>
                  <a:lnTo>
                    <a:pt x="17" y="177"/>
                  </a:lnTo>
                  <a:lnTo>
                    <a:pt x="17" y="175"/>
                  </a:lnTo>
                  <a:lnTo>
                    <a:pt x="17" y="147"/>
                  </a:lnTo>
                  <a:lnTo>
                    <a:pt x="17" y="156"/>
                  </a:lnTo>
                  <a:lnTo>
                    <a:pt x="18" y="156"/>
                  </a:lnTo>
                  <a:lnTo>
                    <a:pt x="18" y="130"/>
                  </a:lnTo>
                  <a:lnTo>
                    <a:pt x="18" y="137"/>
                  </a:lnTo>
                  <a:lnTo>
                    <a:pt x="18" y="137"/>
                  </a:lnTo>
                  <a:lnTo>
                    <a:pt x="18" y="151"/>
                  </a:lnTo>
                  <a:lnTo>
                    <a:pt x="18" y="139"/>
                  </a:lnTo>
                  <a:lnTo>
                    <a:pt x="18" y="137"/>
                  </a:lnTo>
                  <a:lnTo>
                    <a:pt x="18" y="107"/>
                  </a:lnTo>
                  <a:lnTo>
                    <a:pt x="20" y="102"/>
                  </a:lnTo>
                  <a:lnTo>
                    <a:pt x="20" y="106"/>
                  </a:lnTo>
                  <a:lnTo>
                    <a:pt x="20" y="71"/>
                  </a:lnTo>
                  <a:lnTo>
                    <a:pt x="20" y="86"/>
                  </a:lnTo>
                  <a:lnTo>
                    <a:pt x="20" y="92"/>
                  </a:lnTo>
                  <a:lnTo>
                    <a:pt x="20" y="115"/>
                  </a:lnTo>
                  <a:lnTo>
                    <a:pt x="20" y="107"/>
                  </a:lnTo>
                  <a:lnTo>
                    <a:pt x="20" y="105"/>
                  </a:lnTo>
                  <a:lnTo>
                    <a:pt x="20" y="149"/>
                  </a:lnTo>
                  <a:lnTo>
                    <a:pt x="20" y="148"/>
                  </a:lnTo>
                  <a:lnTo>
                    <a:pt x="20" y="166"/>
                  </a:lnTo>
                  <a:lnTo>
                    <a:pt x="20" y="139"/>
                  </a:lnTo>
                  <a:lnTo>
                    <a:pt x="20" y="164"/>
                  </a:lnTo>
                  <a:lnTo>
                    <a:pt x="21" y="164"/>
                  </a:lnTo>
                  <a:lnTo>
                    <a:pt x="21" y="170"/>
                  </a:lnTo>
                  <a:lnTo>
                    <a:pt x="21" y="151"/>
                  </a:lnTo>
                  <a:lnTo>
                    <a:pt x="21" y="160"/>
                  </a:lnTo>
                  <a:lnTo>
                    <a:pt x="21" y="161"/>
                  </a:lnTo>
                  <a:lnTo>
                    <a:pt x="21" y="170"/>
                  </a:lnTo>
                  <a:lnTo>
                    <a:pt x="21" y="156"/>
                  </a:lnTo>
                  <a:lnTo>
                    <a:pt x="21" y="169"/>
                  </a:lnTo>
                  <a:lnTo>
                    <a:pt x="21" y="165"/>
                  </a:lnTo>
                  <a:lnTo>
                    <a:pt x="21" y="169"/>
                  </a:lnTo>
                  <a:lnTo>
                    <a:pt x="21" y="152"/>
                  </a:lnTo>
                  <a:lnTo>
                    <a:pt x="21" y="162"/>
                  </a:lnTo>
                  <a:lnTo>
                    <a:pt x="21" y="160"/>
                  </a:lnTo>
                  <a:lnTo>
                    <a:pt x="21" y="93"/>
                  </a:lnTo>
                  <a:lnTo>
                    <a:pt x="22" y="92"/>
                  </a:lnTo>
                  <a:lnTo>
                    <a:pt x="22" y="98"/>
                  </a:lnTo>
                  <a:lnTo>
                    <a:pt x="22" y="88"/>
                  </a:lnTo>
                  <a:lnTo>
                    <a:pt x="22" y="77"/>
                  </a:lnTo>
                  <a:lnTo>
                    <a:pt x="22" y="110"/>
                  </a:lnTo>
                  <a:lnTo>
                    <a:pt x="22" y="106"/>
                  </a:lnTo>
                  <a:lnTo>
                    <a:pt x="22" y="109"/>
                  </a:lnTo>
                  <a:lnTo>
                    <a:pt x="22" y="102"/>
                  </a:lnTo>
                  <a:lnTo>
                    <a:pt x="22" y="136"/>
                  </a:lnTo>
                  <a:lnTo>
                    <a:pt x="24" y="136"/>
                  </a:lnTo>
                  <a:lnTo>
                    <a:pt x="24" y="169"/>
                  </a:lnTo>
                  <a:lnTo>
                    <a:pt x="24" y="162"/>
                  </a:lnTo>
                  <a:lnTo>
                    <a:pt x="24" y="160"/>
                  </a:lnTo>
                  <a:lnTo>
                    <a:pt x="24" y="169"/>
                  </a:lnTo>
                  <a:lnTo>
                    <a:pt x="24" y="144"/>
                  </a:lnTo>
                  <a:lnTo>
                    <a:pt x="24" y="145"/>
                  </a:lnTo>
                  <a:lnTo>
                    <a:pt x="24" y="144"/>
                  </a:lnTo>
                  <a:lnTo>
                    <a:pt x="24" y="152"/>
                  </a:lnTo>
                  <a:lnTo>
                    <a:pt x="24" y="118"/>
                  </a:lnTo>
                  <a:lnTo>
                    <a:pt x="24" y="151"/>
                  </a:lnTo>
                  <a:lnTo>
                    <a:pt x="24" y="152"/>
                  </a:lnTo>
                  <a:lnTo>
                    <a:pt x="24" y="158"/>
                  </a:lnTo>
                  <a:lnTo>
                    <a:pt x="24" y="140"/>
                  </a:lnTo>
                  <a:lnTo>
                    <a:pt x="24" y="149"/>
                  </a:lnTo>
                  <a:lnTo>
                    <a:pt x="25" y="148"/>
                  </a:lnTo>
                  <a:lnTo>
                    <a:pt x="25" y="177"/>
                  </a:lnTo>
                  <a:lnTo>
                    <a:pt x="25" y="173"/>
                  </a:lnTo>
                  <a:lnTo>
                    <a:pt x="25" y="179"/>
                  </a:lnTo>
                  <a:lnTo>
                    <a:pt x="25" y="156"/>
                  </a:lnTo>
                  <a:lnTo>
                    <a:pt x="25" y="182"/>
                  </a:lnTo>
                  <a:lnTo>
                    <a:pt x="25" y="178"/>
                  </a:lnTo>
                  <a:lnTo>
                    <a:pt x="25" y="185"/>
                  </a:lnTo>
                  <a:lnTo>
                    <a:pt x="25" y="164"/>
                  </a:lnTo>
                  <a:lnTo>
                    <a:pt x="25" y="175"/>
                  </a:lnTo>
                  <a:lnTo>
                    <a:pt x="25" y="178"/>
                  </a:lnTo>
                  <a:lnTo>
                    <a:pt x="25" y="183"/>
                  </a:lnTo>
                  <a:lnTo>
                    <a:pt x="25" y="147"/>
                  </a:lnTo>
                  <a:lnTo>
                    <a:pt x="26" y="156"/>
                  </a:lnTo>
                  <a:lnTo>
                    <a:pt x="26" y="168"/>
                  </a:lnTo>
                  <a:lnTo>
                    <a:pt x="26" y="151"/>
                  </a:lnTo>
                  <a:lnTo>
                    <a:pt x="26" y="156"/>
                  </a:lnTo>
                  <a:lnTo>
                    <a:pt x="26" y="156"/>
                  </a:lnTo>
                  <a:lnTo>
                    <a:pt x="26" y="110"/>
                  </a:lnTo>
                  <a:lnTo>
                    <a:pt x="26" y="114"/>
                  </a:lnTo>
                  <a:lnTo>
                    <a:pt x="26" y="118"/>
                  </a:lnTo>
                  <a:lnTo>
                    <a:pt x="26" y="75"/>
                  </a:lnTo>
                  <a:lnTo>
                    <a:pt x="26" y="84"/>
                  </a:lnTo>
                  <a:lnTo>
                    <a:pt x="27" y="88"/>
                  </a:lnTo>
                  <a:lnTo>
                    <a:pt x="27" y="77"/>
                  </a:lnTo>
                  <a:lnTo>
                    <a:pt x="27" y="85"/>
                  </a:lnTo>
                  <a:lnTo>
                    <a:pt x="27" y="84"/>
                  </a:lnTo>
                  <a:lnTo>
                    <a:pt x="27" y="51"/>
                  </a:lnTo>
                  <a:lnTo>
                    <a:pt x="27" y="59"/>
                  </a:lnTo>
                  <a:lnTo>
                    <a:pt x="27" y="59"/>
                  </a:lnTo>
                  <a:lnTo>
                    <a:pt x="27" y="60"/>
                  </a:lnTo>
                  <a:lnTo>
                    <a:pt x="27" y="37"/>
                  </a:lnTo>
                  <a:lnTo>
                    <a:pt x="27" y="54"/>
                  </a:lnTo>
                  <a:lnTo>
                    <a:pt x="27" y="51"/>
                  </a:lnTo>
                  <a:lnTo>
                    <a:pt x="27" y="63"/>
                  </a:lnTo>
                  <a:lnTo>
                    <a:pt x="27" y="48"/>
                  </a:lnTo>
                  <a:lnTo>
                    <a:pt x="27" y="51"/>
                  </a:lnTo>
                  <a:lnTo>
                    <a:pt x="29" y="47"/>
                  </a:lnTo>
                  <a:lnTo>
                    <a:pt x="29" y="48"/>
                  </a:lnTo>
                  <a:lnTo>
                    <a:pt x="29" y="37"/>
                  </a:lnTo>
                  <a:lnTo>
                    <a:pt x="29" y="38"/>
                  </a:lnTo>
                  <a:lnTo>
                    <a:pt x="29" y="37"/>
                  </a:lnTo>
                  <a:lnTo>
                    <a:pt x="29" y="0"/>
                  </a:lnTo>
                  <a:lnTo>
                    <a:pt x="29" y="7"/>
                  </a:lnTo>
                  <a:lnTo>
                    <a:pt x="29" y="7"/>
                  </a:lnTo>
                  <a:lnTo>
                    <a:pt x="29" y="20"/>
                  </a:lnTo>
                  <a:lnTo>
                    <a:pt x="29" y="3"/>
                  </a:lnTo>
                  <a:lnTo>
                    <a:pt x="29" y="9"/>
                  </a:lnTo>
                  <a:lnTo>
                    <a:pt x="29" y="9"/>
                  </a:lnTo>
                  <a:lnTo>
                    <a:pt x="29" y="41"/>
                  </a:lnTo>
                  <a:lnTo>
                    <a:pt x="29" y="34"/>
                  </a:lnTo>
                  <a:lnTo>
                    <a:pt x="30" y="37"/>
                  </a:lnTo>
                  <a:lnTo>
                    <a:pt x="30" y="41"/>
                  </a:lnTo>
                  <a:lnTo>
                    <a:pt x="30" y="14"/>
                  </a:lnTo>
                  <a:lnTo>
                    <a:pt x="30" y="3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02" name="Freeform 75"/>
            <p:cNvSpPr>
              <a:spLocks/>
            </p:cNvSpPr>
            <p:nvPr/>
          </p:nvSpPr>
          <p:spPr bwMode="auto">
            <a:xfrm>
              <a:off x="4003676" y="4651376"/>
              <a:ext cx="47625" cy="236538"/>
            </a:xfrm>
            <a:custGeom>
              <a:avLst/>
              <a:gdLst>
                <a:gd name="T0" fmla="*/ 0 w 30"/>
                <a:gd name="T1" fmla="*/ 61 h 149"/>
                <a:gd name="T2" fmla="*/ 0 w 30"/>
                <a:gd name="T3" fmla="*/ 66 h 149"/>
                <a:gd name="T4" fmla="*/ 1 w 30"/>
                <a:gd name="T5" fmla="*/ 52 h 149"/>
                <a:gd name="T6" fmla="*/ 1 w 30"/>
                <a:gd name="T7" fmla="*/ 19 h 149"/>
                <a:gd name="T8" fmla="*/ 1 w 30"/>
                <a:gd name="T9" fmla="*/ 0 h 149"/>
                <a:gd name="T10" fmla="*/ 2 w 30"/>
                <a:gd name="T11" fmla="*/ 34 h 149"/>
                <a:gd name="T12" fmla="*/ 2 w 30"/>
                <a:gd name="T13" fmla="*/ 81 h 149"/>
                <a:gd name="T14" fmla="*/ 4 w 30"/>
                <a:gd name="T15" fmla="*/ 80 h 149"/>
                <a:gd name="T16" fmla="*/ 4 w 30"/>
                <a:gd name="T17" fmla="*/ 86 h 149"/>
                <a:gd name="T18" fmla="*/ 4 w 30"/>
                <a:gd name="T19" fmla="*/ 77 h 149"/>
                <a:gd name="T20" fmla="*/ 5 w 30"/>
                <a:gd name="T21" fmla="*/ 86 h 149"/>
                <a:gd name="T22" fmla="*/ 5 w 30"/>
                <a:gd name="T23" fmla="*/ 103 h 149"/>
                <a:gd name="T24" fmla="*/ 6 w 30"/>
                <a:gd name="T25" fmla="*/ 99 h 149"/>
                <a:gd name="T26" fmla="*/ 6 w 30"/>
                <a:gd name="T27" fmla="*/ 132 h 149"/>
                <a:gd name="T28" fmla="*/ 6 w 30"/>
                <a:gd name="T29" fmla="*/ 135 h 149"/>
                <a:gd name="T30" fmla="*/ 8 w 30"/>
                <a:gd name="T31" fmla="*/ 117 h 149"/>
                <a:gd name="T32" fmla="*/ 8 w 30"/>
                <a:gd name="T33" fmla="*/ 108 h 149"/>
                <a:gd name="T34" fmla="*/ 9 w 30"/>
                <a:gd name="T35" fmla="*/ 102 h 149"/>
                <a:gd name="T36" fmla="*/ 9 w 30"/>
                <a:gd name="T37" fmla="*/ 91 h 149"/>
                <a:gd name="T38" fmla="*/ 9 w 30"/>
                <a:gd name="T39" fmla="*/ 95 h 149"/>
                <a:gd name="T40" fmla="*/ 10 w 30"/>
                <a:gd name="T41" fmla="*/ 111 h 149"/>
                <a:gd name="T42" fmla="*/ 10 w 30"/>
                <a:gd name="T43" fmla="*/ 120 h 149"/>
                <a:gd name="T44" fmla="*/ 10 w 30"/>
                <a:gd name="T45" fmla="*/ 104 h 149"/>
                <a:gd name="T46" fmla="*/ 12 w 30"/>
                <a:gd name="T47" fmla="*/ 116 h 149"/>
                <a:gd name="T48" fmla="*/ 12 w 30"/>
                <a:gd name="T49" fmla="*/ 120 h 149"/>
                <a:gd name="T50" fmla="*/ 13 w 30"/>
                <a:gd name="T51" fmla="*/ 117 h 149"/>
                <a:gd name="T52" fmla="*/ 13 w 30"/>
                <a:gd name="T53" fmla="*/ 98 h 149"/>
                <a:gd name="T54" fmla="*/ 13 w 30"/>
                <a:gd name="T55" fmla="*/ 103 h 149"/>
                <a:gd name="T56" fmla="*/ 14 w 30"/>
                <a:gd name="T57" fmla="*/ 127 h 149"/>
                <a:gd name="T58" fmla="*/ 14 w 30"/>
                <a:gd name="T59" fmla="*/ 116 h 149"/>
                <a:gd name="T60" fmla="*/ 14 w 30"/>
                <a:gd name="T61" fmla="*/ 121 h 149"/>
                <a:gd name="T62" fmla="*/ 16 w 30"/>
                <a:gd name="T63" fmla="*/ 117 h 149"/>
                <a:gd name="T64" fmla="*/ 16 w 30"/>
                <a:gd name="T65" fmla="*/ 110 h 149"/>
                <a:gd name="T66" fmla="*/ 17 w 30"/>
                <a:gd name="T67" fmla="*/ 104 h 149"/>
                <a:gd name="T68" fmla="*/ 17 w 30"/>
                <a:gd name="T69" fmla="*/ 121 h 149"/>
                <a:gd name="T70" fmla="*/ 17 w 30"/>
                <a:gd name="T71" fmla="*/ 135 h 149"/>
                <a:gd name="T72" fmla="*/ 18 w 30"/>
                <a:gd name="T73" fmla="*/ 116 h 149"/>
                <a:gd name="T74" fmla="*/ 18 w 30"/>
                <a:gd name="T75" fmla="*/ 114 h 149"/>
                <a:gd name="T76" fmla="*/ 18 w 30"/>
                <a:gd name="T77" fmla="*/ 135 h 149"/>
                <a:gd name="T78" fmla="*/ 19 w 30"/>
                <a:gd name="T79" fmla="*/ 108 h 149"/>
                <a:gd name="T80" fmla="*/ 19 w 30"/>
                <a:gd name="T81" fmla="*/ 135 h 149"/>
                <a:gd name="T82" fmla="*/ 21 w 30"/>
                <a:gd name="T83" fmla="*/ 141 h 149"/>
                <a:gd name="T84" fmla="*/ 21 w 30"/>
                <a:gd name="T85" fmla="*/ 93 h 149"/>
                <a:gd name="T86" fmla="*/ 21 w 30"/>
                <a:gd name="T87" fmla="*/ 114 h 149"/>
                <a:gd name="T88" fmla="*/ 22 w 30"/>
                <a:gd name="T89" fmla="*/ 108 h 149"/>
                <a:gd name="T90" fmla="*/ 22 w 30"/>
                <a:gd name="T91" fmla="*/ 135 h 149"/>
                <a:gd name="T92" fmla="*/ 22 w 30"/>
                <a:gd name="T93" fmla="*/ 144 h 149"/>
                <a:gd name="T94" fmla="*/ 23 w 30"/>
                <a:gd name="T95" fmla="*/ 128 h 149"/>
                <a:gd name="T96" fmla="*/ 23 w 30"/>
                <a:gd name="T97" fmla="*/ 131 h 149"/>
                <a:gd name="T98" fmla="*/ 25 w 30"/>
                <a:gd name="T99" fmla="*/ 140 h 149"/>
                <a:gd name="T100" fmla="*/ 25 w 30"/>
                <a:gd name="T101" fmla="*/ 142 h 149"/>
                <a:gd name="T102" fmla="*/ 25 w 30"/>
                <a:gd name="T103" fmla="*/ 149 h 149"/>
                <a:gd name="T104" fmla="*/ 26 w 30"/>
                <a:gd name="T105" fmla="*/ 140 h 149"/>
                <a:gd name="T106" fmla="*/ 26 w 30"/>
                <a:gd name="T107" fmla="*/ 142 h 149"/>
                <a:gd name="T108" fmla="*/ 26 w 30"/>
                <a:gd name="T109" fmla="*/ 121 h 149"/>
                <a:gd name="T110" fmla="*/ 27 w 30"/>
                <a:gd name="T111" fmla="*/ 115 h 149"/>
                <a:gd name="T112" fmla="*/ 27 w 30"/>
                <a:gd name="T113" fmla="*/ 128 h 149"/>
                <a:gd name="T114" fmla="*/ 29 w 30"/>
                <a:gd name="T115" fmla="*/ 110 h 149"/>
                <a:gd name="T116" fmla="*/ 29 w 30"/>
                <a:gd name="T117" fmla="*/ 112 h 149"/>
                <a:gd name="T118" fmla="*/ 30 w 30"/>
                <a:gd name="T119" fmla="*/ 7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149">
                  <a:moveTo>
                    <a:pt x="0" y="42"/>
                  </a:moveTo>
                  <a:lnTo>
                    <a:pt x="0" y="47"/>
                  </a:lnTo>
                  <a:lnTo>
                    <a:pt x="0" y="62"/>
                  </a:lnTo>
                  <a:lnTo>
                    <a:pt x="0" y="31"/>
                  </a:lnTo>
                  <a:lnTo>
                    <a:pt x="0" y="61"/>
                  </a:lnTo>
                  <a:lnTo>
                    <a:pt x="0" y="70"/>
                  </a:lnTo>
                  <a:lnTo>
                    <a:pt x="0" y="80"/>
                  </a:lnTo>
                  <a:lnTo>
                    <a:pt x="0" y="59"/>
                  </a:lnTo>
                  <a:lnTo>
                    <a:pt x="0" y="66"/>
                  </a:lnTo>
                  <a:lnTo>
                    <a:pt x="0" y="66"/>
                  </a:lnTo>
                  <a:lnTo>
                    <a:pt x="0" y="77"/>
                  </a:lnTo>
                  <a:lnTo>
                    <a:pt x="0" y="62"/>
                  </a:lnTo>
                  <a:lnTo>
                    <a:pt x="0" y="74"/>
                  </a:lnTo>
                  <a:lnTo>
                    <a:pt x="1" y="70"/>
                  </a:lnTo>
                  <a:lnTo>
                    <a:pt x="1" y="52"/>
                  </a:lnTo>
                  <a:lnTo>
                    <a:pt x="1" y="60"/>
                  </a:lnTo>
                  <a:lnTo>
                    <a:pt x="1" y="57"/>
                  </a:lnTo>
                  <a:lnTo>
                    <a:pt x="1" y="57"/>
                  </a:lnTo>
                  <a:lnTo>
                    <a:pt x="1" y="18"/>
                  </a:lnTo>
                  <a:lnTo>
                    <a:pt x="1" y="19"/>
                  </a:lnTo>
                  <a:lnTo>
                    <a:pt x="1" y="21"/>
                  </a:lnTo>
                  <a:lnTo>
                    <a:pt x="1" y="26"/>
                  </a:lnTo>
                  <a:lnTo>
                    <a:pt x="1" y="14"/>
                  </a:lnTo>
                  <a:lnTo>
                    <a:pt x="1" y="14"/>
                  </a:lnTo>
                  <a:lnTo>
                    <a:pt x="1" y="0"/>
                  </a:lnTo>
                  <a:lnTo>
                    <a:pt x="1" y="25"/>
                  </a:lnTo>
                  <a:lnTo>
                    <a:pt x="1" y="22"/>
                  </a:lnTo>
                  <a:lnTo>
                    <a:pt x="2" y="25"/>
                  </a:lnTo>
                  <a:lnTo>
                    <a:pt x="2" y="7"/>
                  </a:lnTo>
                  <a:lnTo>
                    <a:pt x="2" y="34"/>
                  </a:lnTo>
                  <a:lnTo>
                    <a:pt x="2" y="32"/>
                  </a:lnTo>
                  <a:lnTo>
                    <a:pt x="2" y="60"/>
                  </a:lnTo>
                  <a:lnTo>
                    <a:pt x="2" y="53"/>
                  </a:lnTo>
                  <a:lnTo>
                    <a:pt x="2" y="56"/>
                  </a:lnTo>
                  <a:lnTo>
                    <a:pt x="2" y="81"/>
                  </a:lnTo>
                  <a:lnTo>
                    <a:pt x="2" y="78"/>
                  </a:lnTo>
                  <a:lnTo>
                    <a:pt x="4" y="77"/>
                  </a:lnTo>
                  <a:lnTo>
                    <a:pt x="4" y="81"/>
                  </a:lnTo>
                  <a:lnTo>
                    <a:pt x="4" y="56"/>
                  </a:lnTo>
                  <a:lnTo>
                    <a:pt x="4" y="80"/>
                  </a:lnTo>
                  <a:lnTo>
                    <a:pt x="4" y="83"/>
                  </a:lnTo>
                  <a:lnTo>
                    <a:pt x="4" y="94"/>
                  </a:lnTo>
                  <a:lnTo>
                    <a:pt x="4" y="76"/>
                  </a:lnTo>
                  <a:lnTo>
                    <a:pt x="4" y="87"/>
                  </a:lnTo>
                  <a:lnTo>
                    <a:pt x="4" y="86"/>
                  </a:lnTo>
                  <a:lnTo>
                    <a:pt x="4" y="103"/>
                  </a:lnTo>
                  <a:lnTo>
                    <a:pt x="4" y="97"/>
                  </a:lnTo>
                  <a:lnTo>
                    <a:pt x="4" y="93"/>
                  </a:lnTo>
                  <a:lnTo>
                    <a:pt x="4" y="94"/>
                  </a:lnTo>
                  <a:lnTo>
                    <a:pt x="4" y="77"/>
                  </a:lnTo>
                  <a:lnTo>
                    <a:pt x="4" y="82"/>
                  </a:lnTo>
                  <a:lnTo>
                    <a:pt x="5" y="89"/>
                  </a:lnTo>
                  <a:lnTo>
                    <a:pt x="5" y="68"/>
                  </a:lnTo>
                  <a:lnTo>
                    <a:pt x="5" y="82"/>
                  </a:lnTo>
                  <a:lnTo>
                    <a:pt x="5" y="86"/>
                  </a:lnTo>
                  <a:lnTo>
                    <a:pt x="5" y="100"/>
                  </a:lnTo>
                  <a:lnTo>
                    <a:pt x="5" y="77"/>
                  </a:lnTo>
                  <a:lnTo>
                    <a:pt x="5" y="82"/>
                  </a:lnTo>
                  <a:lnTo>
                    <a:pt x="5" y="100"/>
                  </a:lnTo>
                  <a:lnTo>
                    <a:pt x="5" y="103"/>
                  </a:lnTo>
                  <a:lnTo>
                    <a:pt x="5" y="87"/>
                  </a:lnTo>
                  <a:lnTo>
                    <a:pt x="5" y="115"/>
                  </a:lnTo>
                  <a:lnTo>
                    <a:pt x="6" y="115"/>
                  </a:lnTo>
                  <a:lnTo>
                    <a:pt x="6" y="121"/>
                  </a:lnTo>
                  <a:lnTo>
                    <a:pt x="6" y="99"/>
                  </a:lnTo>
                  <a:lnTo>
                    <a:pt x="6" y="111"/>
                  </a:lnTo>
                  <a:lnTo>
                    <a:pt x="6" y="114"/>
                  </a:lnTo>
                  <a:lnTo>
                    <a:pt x="6" y="132"/>
                  </a:lnTo>
                  <a:lnTo>
                    <a:pt x="6" y="132"/>
                  </a:lnTo>
                  <a:lnTo>
                    <a:pt x="6" y="132"/>
                  </a:lnTo>
                  <a:lnTo>
                    <a:pt x="6" y="132"/>
                  </a:lnTo>
                  <a:lnTo>
                    <a:pt x="6" y="112"/>
                  </a:lnTo>
                  <a:lnTo>
                    <a:pt x="6" y="128"/>
                  </a:lnTo>
                  <a:lnTo>
                    <a:pt x="6" y="127"/>
                  </a:lnTo>
                  <a:lnTo>
                    <a:pt x="6" y="135"/>
                  </a:lnTo>
                  <a:lnTo>
                    <a:pt x="6" y="108"/>
                  </a:lnTo>
                  <a:lnTo>
                    <a:pt x="6" y="114"/>
                  </a:lnTo>
                  <a:lnTo>
                    <a:pt x="8" y="120"/>
                  </a:lnTo>
                  <a:lnTo>
                    <a:pt x="8" y="128"/>
                  </a:lnTo>
                  <a:lnTo>
                    <a:pt x="8" y="117"/>
                  </a:lnTo>
                  <a:lnTo>
                    <a:pt x="8" y="119"/>
                  </a:lnTo>
                  <a:lnTo>
                    <a:pt x="8" y="123"/>
                  </a:lnTo>
                  <a:lnTo>
                    <a:pt x="8" y="104"/>
                  </a:lnTo>
                  <a:lnTo>
                    <a:pt x="8" y="110"/>
                  </a:lnTo>
                  <a:lnTo>
                    <a:pt x="8" y="108"/>
                  </a:lnTo>
                  <a:lnTo>
                    <a:pt x="8" y="110"/>
                  </a:lnTo>
                  <a:lnTo>
                    <a:pt x="8" y="81"/>
                  </a:lnTo>
                  <a:lnTo>
                    <a:pt x="8" y="94"/>
                  </a:lnTo>
                  <a:lnTo>
                    <a:pt x="9" y="99"/>
                  </a:lnTo>
                  <a:lnTo>
                    <a:pt x="9" y="102"/>
                  </a:lnTo>
                  <a:lnTo>
                    <a:pt x="9" y="83"/>
                  </a:lnTo>
                  <a:lnTo>
                    <a:pt x="9" y="87"/>
                  </a:lnTo>
                  <a:lnTo>
                    <a:pt x="9" y="89"/>
                  </a:lnTo>
                  <a:lnTo>
                    <a:pt x="9" y="99"/>
                  </a:lnTo>
                  <a:lnTo>
                    <a:pt x="9" y="91"/>
                  </a:lnTo>
                  <a:lnTo>
                    <a:pt x="9" y="87"/>
                  </a:lnTo>
                  <a:lnTo>
                    <a:pt x="9" y="93"/>
                  </a:lnTo>
                  <a:lnTo>
                    <a:pt x="9" y="65"/>
                  </a:lnTo>
                  <a:lnTo>
                    <a:pt x="9" y="91"/>
                  </a:lnTo>
                  <a:lnTo>
                    <a:pt x="9" y="95"/>
                  </a:lnTo>
                  <a:lnTo>
                    <a:pt x="9" y="104"/>
                  </a:lnTo>
                  <a:lnTo>
                    <a:pt x="9" y="85"/>
                  </a:lnTo>
                  <a:lnTo>
                    <a:pt x="9" y="89"/>
                  </a:lnTo>
                  <a:lnTo>
                    <a:pt x="10" y="93"/>
                  </a:lnTo>
                  <a:lnTo>
                    <a:pt x="10" y="111"/>
                  </a:lnTo>
                  <a:lnTo>
                    <a:pt x="10" y="91"/>
                  </a:lnTo>
                  <a:lnTo>
                    <a:pt x="10" y="107"/>
                  </a:lnTo>
                  <a:lnTo>
                    <a:pt x="10" y="108"/>
                  </a:lnTo>
                  <a:lnTo>
                    <a:pt x="10" y="89"/>
                  </a:lnTo>
                  <a:lnTo>
                    <a:pt x="10" y="120"/>
                  </a:lnTo>
                  <a:lnTo>
                    <a:pt x="10" y="120"/>
                  </a:lnTo>
                  <a:lnTo>
                    <a:pt x="10" y="125"/>
                  </a:lnTo>
                  <a:lnTo>
                    <a:pt x="10" y="103"/>
                  </a:lnTo>
                  <a:lnTo>
                    <a:pt x="10" y="104"/>
                  </a:lnTo>
                  <a:lnTo>
                    <a:pt x="10" y="104"/>
                  </a:lnTo>
                  <a:lnTo>
                    <a:pt x="10" y="111"/>
                  </a:lnTo>
                  <a:lnTo>
                    <a:pt x="10" y="100"/>
                  </a:lnTo>
                  <a:lnTo>
                    <a:pt x="10" y="103"/>
                  </a:lnTo>
                  <a:lnTo>
                    <a:pt x="12" y="86"/>
                  </a:lnTo>
                  <a:lnTo>
                    <a:pt x="12" y="116"/>
                  </a:lnTo>
                  <a:lnTo>
                    <a:pt x="12" y="114"/>
                  </a:lnTo>
                  <a:lnTo>
                    <a:pt x="12" y="117"/>
                  </a:lnTo>
                  <a:lnTo>
                    <a:pt x="12" y="98"/>
                  </a:lnTo>
                  <a:lnTo>
                    <a:pt x="12" y="119"/>
                  </a:lnTo>
                  <a:lnTo>
                    <a:pt x="12" y="120"/>
                  </a:lnTo>
                  <a:lnTo>
                    <a:pt x="12" y="135"/>
                  </a:lnTo>
                  <a:lnTo>
                    <a:pt x="12" y="106"/>
                  </a:lnTo>
                  <a:lnTo>
                    <a:pt x="12" y="115"/>
                  </a:lnTo>
                  <a:lnTo>
                    <a:pt x="13" y="115"/>
                  </a:lnTo>
                  <a:lnTo>
                    <a:pt x="13" y="117"/>
                  </a:lnTo>
                  <a:lnTo>
                    <a:pt x="13" y="111"/>
                  </a:lnTo>
                  <a:lnTo>
                    <a:pt x="13" y="114"/>
                  </a:lnTo>
                  <a:lnTo>
                    <a:pt x="13" y="116"/>
                  </a:lnTo>
                  <a:lnTo>
                    <a:pt x="13" y="117"/>
                  </a:lnTo>
                  <a:lnTo>
                    <a:pt x="13" y="98"/>
                  </a:lnTo>
                  <a:lnTo>
                    <a:pt x="13" y="100"/>
                  </a:lnTo>
                  <a:lnTo>
                    <a:pt x="13" y="103"/>
                  </a:lnTo>
                  <a:lnTo>
                    <a:pt x="13" y="110"/>
                  </a:lnTo>
                  <a:lnTo>
                    <a:pt x="13" y="86"/>
                  </a:lnTo>
                  <a:lnTo>
                    <a:pt x="13" y="103"/>
                  </a:lnTo>
                  <a:lnTo>
                    <a:pt x="13" y="106"/>
                  </a:lnTo>
                  <a:lnTo>
                    <a:pt x="13" y="124"/>
                  </a:lnTo>
                  <a:lnTo>
                    <a:pt x="14" y="119"/>
                  </a:lnTo>
                  <a:lnTo>
                    <a:pt x="14" y="100"/>
                  </a:lnTo>
                  <a:lnTo>
                    <a:pt x="14" y="127"/>
                  </a:lnTo>
                  <a:lnTo>
                    <a:pt x="14" y="124"/>
                  </a:lnTo>
                  <a:lnTo>
                    <a:pt x="14" y="127"/>
                  </a:lnTo>
                  <a:lnTo>
                    <a:pt x="14" y="99"/>
                  </a:lnTo>
                  <a:lnTo>
                    <a:pt x="14" y="112"/>
                  </a:lnTo>
                  <a:lnTo>
                    <a:pt x="14" y="116"/>
                  </a:lnTo>
                  <a:lnTo>
                    <a:pt x="14" y="124"/>
                  </a:lnTo>
                  <a:lnTo>
                    <a:pt x="14" y="106"/>
                  </a:lnTo>
                  <a:lnTo>
                    <a:pt x="14" y="107"/>
                  </a:lnTo>
                  <a:lnTo>
                    <a:pt x="14" y="107"/>
                  </a:lnTo>
                  <a:lnTo>
                    <a:pt x="14" y="121"/>
                  </a:lnTo>
                  <a:lnTo>
                    <a:pt x="14" y="119"/>
                  </a:lnTo>
                  <a:lnTo>
                    <a:pt x="16" y="120"/>
                  </a:lnTo>
                  <a:lnTo>
                    <a:pt x="16" y="121"/>
                  </a:lnTo>
                  <a:lnTo>
                    <a:pt x="16" y="99"/>
                  </a:lnTo>
                  <a:lnTo>
                    <a:pt x="16" y="117"/>
                  </a:lnTo>
                  <a:lnTo>
                    <a:pt x="16" y="117"/>
                  </a:lnTo>
                  <a:lnTo>
                    <a:pt x="16" y="125"/>
                  </a:lnTo>
                  <a:lnTo>
                    <a:pt x="16" y="104"/>
                  </a:lnTo>
                  <a:lnTo>
                    <a:pt x="16" y="110"/>
                  </a:lnTo>
                  <a:lnTo>
                    <a:pt x="16" y="110"/>
                  </a:lnTo>
                  <a:lnTo>
                    <a:pt x="16" y="129"/>
                  </a:lnTo>
                  <a:lnTo>
                    <a:pt x="16" y="123"/>
                  </a:lnTo>
                  <a:lnTo>
                    <a:pt x="17" y="121"/>
                  </a:lnTo>
                  <a:lnTo>
                    <a:pt x="17" y="128"/>
                  </a:lnTo>
                  <a:lnTo>
                    <a:pt x="17" y="104"/>
                  </a:lnTo>
                  <a:lnTo>
                    <a:pt x="17" y="127"/>
                  </a:lnTo>
                  <a:lnTo>
                    <a:pt x="17" y="127"/>
                  </a:lnTo>
                  <a:lnTo>
                    <a:pt x="17" y="135"/>
                  </a:lnTo>
                  <a:lnTo>
                    <a:pt x="17" y="114"/>
                  </a:lnTo>
                  <a:lnTo>
                    <a:pt x="17" y="121"/>
                  </a:lnTo>
                  <a:lnTo>
                    <a:pt x="17" y="121"/>
                  </a:lnTo>
                  <a:lnTo>
                    <a:pt x="17" y="133"/>
                  </a:lnTo>
                  <a:lnTo>
                    <a:pt x="17" y="127"/>
                  </a:lnTo>
                  <a:lnTo>
                    <a:pt x="17" y="120"/>
                  </a:lnTo>
                  <a:lnTo>
                    <a:pt x="17" y="135"/>
                  </a:lnTo>
                  <a:lnTo>
                    <a:pt x="17" y="108"/>
                  </a:lnTo>
                  <a:lnTo>
                    <a:pt x="17" y="133"/>
                  </a:lnTo>
                  <a:lnTo>
                    <a:pt x="18" y="133"/>
                  </a:lnTo>
                  <a:lnTo>
                    <a:pt x="18" y="135"/>
                  </a:lnTo>
                  <a:lnTo>
                    <a:pt x="18" y="116"/>
                  </a:lnTo>
                  <a:lnTo>
                    <a:pt x="18" y="132"/>
                  </a:lnTo>
                  <a:lnTo>
                    <a:pt x="18" y="132"/>
                  </a:lnTo>
                  <a:lnTo>
                    <a:pt x="18" y="137"/>
                  </a:lnTo>
                  <a:lnTo>
                    <a:pt x="18" y="110"/>
                  </a:lnTo>
                  <a:lnTo>
                    <a:pt x="18" y="114"/>
                  </a:lnTo>
                  <a:lnTo>
                    <a:pt x="18" y="115"/>
                  </a:lnTo>
                  <a:lnTo>
                    <a:pt x="18" y="133"/>
                  </a:lnTo>
                  <a:lnTo>
                    <a:pt x="18" y="132"/>
                  </a:lnTo>
                  <a:lnTo>
                    <a:pt x="18" y="132"/>
                  </a:lnTo>
                  <a:lnTo>
                    <a:pt x="18" y="135"/>
                  </a:lnTo>
                  <a:lnTo>
                    <a:pt x="18" y="114"/>
                  </a:lnTo>
                  <a:lnTo>
                    <a:pt x="18" y="127"/>
                  </a:lnTo>
                  <a:lnTo>
                    <a:pt x="19" y="128"/>
                  </a:lnTo>
                  <a:lnTo>
                    <a:pt x="19" y="132"/>
                  </a:lnTo>
                  <a:lnTo>
                    <a:pt x="19" y="108"/>
                  </a:lnTo>
                  <a:lnTo>
                    <a:pt x="19" y="117"/>
                  </a:lnTo>
                  <a:lnTo>
                    <a:pt x="19" y="117"/>
                  </a:lnTo>
                  <a:lnTo>
                    <a:pt x="19" y="138"/>
                  </a:lnTo>
                  <a:lnTo>
                    <a:pt x="19" y="133"/>
                  </a:lnTo>
                  <a:lnTo>
                    <a:pt x="19" y="135"/>
                  </a:lnTo>
                  <a:lnTo>
                    <a:pt x="19" y="142"/>
                  </a:lnTo>
                  <a:lnTo>
                    <a:pt x="19" y="117"/>
                  </a:lnTo>
                  <a:lnTo>
                    <a:pt x="19" y="136"/>
                  </a:lnTo>
                  <a:lnTo>
                    <a:pt x="21" y="138"/>
                  </a:lnTo>
                  <a:lnTo>
                    <a:pt x="21" y="141"/>
                  </a:lnTo>
                  <a:lnTo>
                    <a:pt x="21" y="102"/>
                  </a:lnTo>
                  <a:lnTo>
                    <a:pt x="21" y="110"/>
                  </a:lnTo>
                  <a:lnTo>
                    <a:pt x="21" y="110"/>
                  </a:lnTo>
                  <a:lnTo>
                    <a:pt x="21" y="115"/>
                  </a:lnTo>
                  <a:lnTo>
                    <a:pt x="21" y="93"/>
                  </a:lnTo>
                  <a:lnTo>
                    <a:pt x="21" y="99"/>
                  </a:lnTo>
                  <a:lnTo>
                    <a:pt x="21" y="117"/>
                  </a:lnTo>
                  <a:lnTo>
                    <a:pt x="21" y="98"/>
                  </a:lnTo>
                  <a:lnTo>
                    <a:pt x="21" y="116"/>
                  </a:lnTo>
                  <a:lnTo>
                    <a:pt x="21" y="114"/>
                  </a:lnTo>
                  <a:lnTo>
                    <a:pt x="21" y="97"/>
                  </a:lnTo>
                  <a:lnTo>
                    <a:pt x="21" y="123"/>
                  </a:lnTo>
                  <a:lnTo>
                    <a:pt x="22" y="120"/>
                  </a:lnTo>
                  <a:lnTo>
                    <a:pt x="22" y="128"/>
                  </a:lnTo>
                  <a:lnTo>
                    <a:pt x="22" y="108"/>
                  </a:lnTo>
                  <a:lnTo>
                    <a:pt x="22" y="115"/>
                  </a:lnTo>
                  <a:lnTo>
                    <a:pt x="22" y="115"/>
                  </a:lnTo>
                  <a:lnTo>
                    <a:pt x="22" y="138"/>
                  </a:lnTo>
                  <a:lnTo>
                    <a:pt x="22" y="135"/>
                  </a:lnTo>
                  <a:lnTo>
                    <a:pt x="22" y="135"/>
                  </a:lnTo>
                  <a:lnTo>
                    <a:pt x="22" y="140"/>
                  </a:lnTo>
                  <a:lnTo>
                    <a:pt x="22" y="117"/>
                  </a:lnTo>
                  <a:lnTo>
                    <a:pt x="22" y="138"/>
                  </a:lnTo>
                  <a:lnTo>
                    <a:pt x="22" y="137"/>
                  </a:lnTo>
                  <a:lnTo>
                    <a:pt x="22" y="144"/>
                  </a:lnTo>
                  <a:lnTo>
                    <a:pt x="22" y="120"/>
                  </a:lnTo>
                  <a:lnTo>
                    <a:pt x="22" y="128"/>
                  </a:lnTo>
                  <a:lnTo>
                    <a:pt x="23" y="129"/>
                  </a:lnTo>
                  <a:lnTo>
                    <a:pt x="23" y="135"/>
                  </a:lnTo>
                  <a:lnTo>
                    <a:pt x="23" y="128"/>
                  </a:lnTo>
                  <a:lnTo>
                    <a:pt x="23" y="127"/>
                  </a:lnTo>
                  <a:lnTo>
                    <a:pt x="23" y="132"/>
                  </a:lnTo>
                  <a:lnTo>
                    <a:pt x="23" y="111"/>
                  </a:lnTo>
                  <a:lnTo>
                    <a:pt x="23" y="127"/>
                  </a:lnTo>
                  <a:lnTo>
                    <a:pt x="23" y="131"/>
                  </a:lnTo>
                  <a:lnTo>
                    <a:pt x="23" y="133"/>
                  </a:lnTo>
                  <a:lnTo>
                    <a:pt x="23" y="111"/>
                  </a:lnTo>
                  <a:lnTo>
                    <a:pt x="23" y="127"/>
                  </a:lnTo>
                  <a:lnTo>
                    <a:pt x="25" y="128"/>
                  </a:lnTo>
                  <a:lnTo>
                    <a:pt x="25" y="140"/>
                  </a:lnTo>
                  <a:lnTo>
                    <a:pt x="25" y="116"/>
                  </a:lnTo>
                  <a:lnTo>
                    <a:pt x="25" y="124"/>
                  </a:lnTo>
                  <a:lnTo>
                    <a:pt x="25" y="123"/>
                  </a:lnTo>
                  <a:lnTo>
                    <a:pt x="25" y="144"/>
                  </a:lnTo>
                  <a:lnTo>
                    <a:pt x="25" y="142"/>
                  </a:lnTo>
                  <a:lnTo>
                    <a:pt x="25" y="144"/>
                  </a:lnTo>
                  <a:lnTo>
                    <a:pt x="25" y="121"/>
                  </a:lnTo>
                  <a:lnTo>
                    <a:pt x="25" y="142"/>
                  </a:lnTo>
                  <a:lnTo>
                    <a:pt x="25" y="144"/>
                  </a:lnTo>
                  <a:lnTo>
                    <a:pt x="25" y="149"/>
                  </a:lnTo>
                  <a:lnTo>
                    <a:pt x="25" y="123"/>
                  </a:lnTo>
                  <a:lnTo>
                    <a:pt x="25" y="128"/>
                  </a:lnTo>
                  <a:lnTo>
                    <a:pt x="26" y="132"/>
                  </a:lnTo>
                  <a:lnTo>
                    <a:pt x="26" y="145"/>
                  </a:lnTo>
                  <a:lnTo>
                    <a:pt x="26" y="140"/>
                  </a:lnTo>
                  <a:lnTo>
                    <a:pt x="26" y="140"/>
                  </a:lnTo>
                  <a:lnTo>
                    <a:pt x="26" y="123"/>
                  </a:lnTo>
                  <a:lnTo>
                    <a:pt x="26" y="142"/>
                  </a:lnTo>
                  <a:lnTo>
                    <a:pt x="26" y="140"/>
                  </a:lnTo>
                  <a:lnTo>
                    <a:pt x="26" y="142"/>
                  </a:lnTo>
                  <a:lnTo>
                    <a:pt x="26" y="114"/>
                  </a:lnTo>
                  <a:lnTo>
                    <a:pt x="26" y="129"/>
                  </a:lnTo>
                  <a:lnTo>
                    <a:pt x="26" y="128"/>
                  </a:lnTo>
                  <a:lnTo>
                    <a:pt x="26" y="140"/>
                  </a:lnTo>
                  <a:lnTo>
                    <a:pt x="26" y="121"/>
                  </a:lnTo>
                  <a:lnTo>
                    <a:pt x="27" y="115"/>
                  </a:lnTo>
                  <a:lnTo>
                    <a:pt x="27" y="140"/>
                  </a:lnTo>
                  <a:lnTo>
                    <a:pt x="27" y="135"/>
                  </a:lnTo>
                  <a:lnTo>
                    <a:pt x="27" y="140"/>
                  </a:lnTo>
                  <a:lnTo>
                    <a:pt x="27" y="115"/>
                  </a:lnTo>
                  <a:lnTo>
                    <a:pt x="27" y="131"/>
                  </a:lnTo>
                  <a:lnTo>
                    <a:pt x="27" y="135"/>
                  </a:lnTo>
                  <a:lnTo>
                    <a:pt x="27" y="137"/>
                  </a:lnTo>
                  <a:lnTo>
                    <a:pt x="27" y="120"/>
                  </a:lnTo>
                  <a:lnTo>
                    <a:pt x="27" y="128"/>
                  </a:lnTo>
                  <a:lnTo>
                    <a:pt x="29" y="127"/>
                  </a:lnTo>
                  <a:lnTo>
                    <a:pt x="29" y="146"/>
                  </a:lnTo>
                  <a:lnTo>
                    <a:pt x="29" y="135"/>
                  </a:lnTo>
                  <a:lnTo>
                    <a:pt x="29" y="135"/>
                  </a:lnTo>
                  <a:lnTo>
                    <a:pt x="29" y="110"/>
                  </a:lnTo>
                  <a:lnTo>
                    <a:pt x="29" y="120"/>
                  </a:lnTo>
                  <a:lnTo>
                    <a:pt x="29" y="121"/>
                  </a:lnTo>
                  <a:lnTo>
                    <a:pt x="29" y="132"/>
                  </a:lnTo>
                  <a:lnTo>
                    <a:pt x="29" y="104"/>
                  </a:lnTo>
                  <a:lnTo>
                    <a:pt x="29" y="112"/>
                  </a:lnTo>
                  <a:lnTo>
                    <a:pt x="29" y="111"/>
                  </a:lnTo>
                  <a:lnTo>
                    <a:pt x="29" y="119"/>
                  </a:lnTo>
                  <a:lnTo>
                    <a:pt x="29" y="94"/>
                  </a:lnTo>
                  <a:lnTo>
                    <a:pt x="30" y="98"/>
                  </a:lnTo>
                  <a:lnTo>
                    <a:pt x="30" y="7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03" name="Freeform 76"/>
            <p:cNvSpPr>
              <a:spLocks/>
            </p:cNvSpPr>
            <p:nvPr/>
          </p:nvSpPr>
          <p:spPr bwMode="auto">
            <a:xfrm>
              <a:off x="3952876" y="4635501"/>
              <a:ext cx="50800" cy="211138"/>
            </a:xfrm>
            <a:custGeom>
              <a:avLst/>
              <a:gdLst>
                <a:gd name="T0" fmla="*/ 2 w 32"/>
                <a:gd name="T1" fmla="*/ 36 h 133"/>
                <a:gd name="T2" fmla="*/ 2 w 32"/>
                <a:gd name="T3" fmla="*/ 10 h 133"/>
                <a:gd name="T4" fmla="*/ 3 w 32"/>
                <a:gd name="T5" fmla="*/ 42 h 133"/>
                <a:gd name="T6" fmla="*/ 3 w 32"/>
                <a:gd name="T7" fmla="*/ 54 h 133"/>
                <a:gd name="T8" fmla="*/ 4 w 32"/>
                <a:gd name="T9" fmla="*/ 83 h 133"/>
                <a:gd name="T10" fmla="*/ 4 w 32"/>
                <a:gd name="T11" fmla="*/ 93 h 133"/>
                <a:gd name="T12" fmla="*/ 4 w 32"/>
                <a:gd name="T13" fmla="*/ 87 h 133"/>
                <a:gd name="T14" fmla="*/ 4 w 32"/>
                <a:gd name="T15" fmla="*/ 105 h 133"/>
                <a:gd name="T16" fmla="*/ 6 w 32"/>
                <a:gd name="T17" fmla="*/ 100 h 133"/>
                <a:gd name="T18" fmla="*/ 6 w 32"/>
                <a:gd name="T19" fmla="*/ 110 h 133"/>
                <a:gd name="T20" fmla="*/ 7 w 32"/>
                <a:gd name="T21" fmla="*/ 101 h 133"/>
                <a:gd name="T22" fmla="*/ 7 w 32"/>
                <a:gd name="T23" fmla="*/ 116 h 133"/>
                <a:gd name="T24" fmla="*/ 7 w 32"/>
                <a:gd name="T25" fmla="*/ 116 h 133"/>
                <a:gd name="T26" fmla="*/ 8 w 32"/>
                <a:gd name="T27" fmla="*/ 105 h 133"/>
                <a:gd name="T28" fmla="*/ 8 w 32"/>
                <a:gd name="T29" fmla="*/ 118 h 133"/>
                <a:gd name="T30" fmla="*/ 10 w 32"/>
                <a:gd name="T31" fmla="*/ 113 h 133"/>
                <a:gd name="T32" fmla="*/ 10 w 32"/>
                <a:gd name="T33" fmla="*/ 114 h 133"/>
                <a:gd name="T34" fmla="*/ 10 w 32"/>
                <a:gd name="T35" fmla="*/ 114 h 133"/>
                <a:gd name="T36" fmla="*/ 11 w 32"/>
                <a:gd name="T37" fmla="*/ 104 h 133"/>
                <a:gd name="T38" fmla="*/ 11 w 32"/>
                <a:gd name="T39" fmla="*/ 101 h 133"/>
                <a:gd name="T40" fmla="*/ 12 w 32"/>
                <a:gd name="T41" fmla="*/ 96 h 133"/>
                <a:gd name="T42" fmla="*/ 12 w 32"/>
                <a:gd name="T43" fmla="*/ 92 h 133"/>
                <a:gd name="T44" fmla="*/ 12 w 32"/>
                <a:gd name="T45" fmla="*/ 91 h 133"/>
                <a:gd name="T46" fmla="*/ 13 w 32"/>
                <a:gd name="T47" fmla="*/ 86 h 133"/>
                <a:gd name="T48" fmla="*/ 13 w 32"/>
                <a:gd name="T49" fmla="*/ 70 h 133"/>
                <a:gd name="T50" fmla="*/ 13 w 32"/>
                <a:gd name="T51" fmla="*/ 90 h 133"/>
                <a:gd name="T52" fmla="*/ 15 w 32"/>
                <a:gd name="T53" fmla="*/ 87 h 133"/>
                <a:gd name="T54" fmla="*/ 15 w 32"/>
                <a:gd name="T55" fmla="*/ 108 h 133"/>
                <a:gd name="T56" fmla="*/ 16 w 32"/>
                <a:gd name="T57" fmla="*/ 120 h 133"/>
                <a:gd name="T58" fmla="*/ 16 w 32"/>
                <a:gd name="T59" fmla="*/ 109 h 133"/>
                <a:gd name="T60" fmla="*/ 16 w 32"/>
                <a:gd name="T61" fmla="*/ 99 h 133"/>
                <a:gd name="T62" fmla="*/ 17 w 32"/>
                <a:gd name="T63" fmla="*/ 84 h 133"/>
                <a:gd name="T64" fmla="*/ 17 w 32"/>
                <a:gd name="T65" fmla="*/ 103 h 133"/>
                <a:gd name="T66" fmla="*/ 17 w 32"/>
                <a:gd name="T67" fmla="*/ 117 h 133"/>
                <a:gd name="T68" fmla="*/ 19 w 32"/>
                <a:gd name="T69" fmla="*/ 103 h 133"/>
                <a:gd name="T70" fmla="*/ 19 w 32"/>
                <a:gd name="T71" fmla="*/ 95 h 133"/>
                <a:gd name="T72" fmla="*/ 20 w 32"/>
                <a:gd name="T73" fmla="*/ 107 h 133"/>
                <a:gd name="T74" fmla="*/ 20 w 32"/>
                <a:gd name="T75" fmla="*/ 108 h 133"/>
                <a:gd name="T76" fmla="*/ 20 w 32"/>
                <a:gd name="T77" fmla="*/ 101 h 133"/>
                <a:gd name="T78" fmla="*/ 21 w 32"/>
                <a:gd name="T79" fmla="*/ 107 h 133"/>
                <a:gd name="T80" fmla="*/ 21 w 32"/>
                <a:gd name="T81" fmla="*/ 108 h 133"/>
                <a:gd name="T82" fmla="*/ 21 w 32"/>
                <a:gd name="T83" fmla="*/ 96 h 133"/>
                <a:gd name="T84" fmla="*/ 23 w 32"/>
                <a:gd name="T85" fmla="*/ 101 h 133"/>
                <a:gd name="T86" fmla="*/ 23 w 32"/>
                <a:gd name="T87" fmla="*/ 97 h 133"/>
                <a:gd name="T88" fmla="*/ 24 w 32"/>
                <a:gd name="T89" fmla="*/ 121 h 133"/>
                <a:gd name="T90" fmla="*/ 24 w 32"/>
                <a:gd name="T91" fmla="*/ 121 h 133"/>
                <a:gd name="T92" fmla="*/ 24 w 32"/>
                <a:gd name="T93" fmla="*/ 99 h 133"/>
                <a:gd name="T94" fmla="*/ 25 w 32"/>
                <a:gd name="T95" fmla="*/ 86 h 133"/>
                <a:gd name="T96" fmla="*/ 25 w 32"/>
                <a:gd name="T97" fmla="*/ 84 h 133"/>
                <a:gd name="T98" fmla="*/ 25 w 32"/>
                <a:gd name="T99" fmla="*/ 103 h 133"/>
                <a:gd name="T100" fmla="*/ 27 w 32"/>
                <a:gd name="T101" fmla="*/ 104 h 133"/>
                <a:gd name="T102" fmla="*/ 28 w 32"/>
                <a:gd name="T103" fmla="*/ 109 h 133"/>
                <a:gd name="T104" fmla="*/ 28 w 32"/>
                <a:gd name="T105" fmla="*/ 114 h 133"/>
                <a:gd name="T106" fmla="*/ 28 w 32"/>
                <a:gd name="T107" fmla="*/ 52 h 133"/>
                <a:gd name="T108" fmla="*/ 29 w 32"/>
                <a:gd name="T109" fmla="*/ 48 h 133"/>
                <a:gd name="T110" fmla="*/ 29 w 32"/>
                <a:gd name="T111" fmla="*/ 59 h 133"/>
                <a:gd name="T112" fmla="*/ 29 w 32"/>
                <a:gd name="T113" fmla="*/ 66 h 133"/>
                <a:gd name="T114" fmla="*/ 31 w 32"/>
                <a:gd name="T115" fmla="*/ 44 h 133"/>
                <a:gd name="T116" fmla="*/ 31 w 32"/>
                <a:gd name="T117" fmla="*/ 54 h 133"/>
                <a:gd name="T118" fmla="*/ 32 w 32"/>
                <a:gd name="T119" fmla="*/ 5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133">
                  <a:moveTo>
                    <a:pt x="0" y="55"/>
                  </a:moveTo>
                  <a:lnTo>
                    <a:pt x="2" y="53"/>
                  </a:lnTo>
                  <a:lnTo>
                    <a:pt x="2" y="32"/>
                  </a:lnTo>
                  <a:lnTo>
                    <a:pt x="2" y="35"/>
                  </a:lnTo>
                  <a:lnTo>
                    <a:pt x="2" y="36"/>
                  </a:lnTo>
                  <a:lnTo>
                    <a:pt x="2" y="0"/>
                  </a:lnTo>
                  <a:lnTo>
                    <a:pt x="2" y="11"/>
                  </a:lnTo>
                  <a:lnTo>
                    <a:pt x="2" y="12"/>
                  </a:lnTo>
                  <a:lnTo>
                    <a:pt x="2" y="25"/>
                  </a:lnTo>
                  <a:lnTo>
                    <a:pt x="2" y="10"/>
                  </a:lnTo>
                  <a:lnTo>
                    <a:pt x="3" y="11"/>
                  </a:lnTo>
                  <a:lnTo>
                    <a:pt x="3" y="46"/>
                  </a:lnTo>
                  <a:lnTo>
                    <a:pt x="3" y="10"/>
                  </a:lnTo>
                  <a:lnTo>
                    <a:pt x="3" y="44"/>
                  </a:lnTo>
                  <a:lnTo>
                    <a:pt x="3" y="42"/>
                  </a:lnTo>
                  <a:lnTo>
                    <a:pt x="3" y="27"/>
                  </a:lnTo>
                  <a:lnTo>
                    <a:pt x="3" y="57"/>
                  </a:lnTo>
                  <a:lnTo>
                    <a:pt x="3" y="55"/>
                  </a:lnTo>
                  <a:lnTo>
                    <a:pt x="3" y="72"/>
                  </a:lnTo>
                  <a:lnTo>
                    <a:pt x="3" y="54"/>
                  </a:lnTo>
                  <a:lnTo>
                    <a:pt x="3" y="71"/>
                  </a:lnTo>
                  <a:lnTo>
                    <a:pt x="3" y="62"/>
                  </a:lnTo>
                  <a:lnTo>
                    <a:pt x="3" y="87"/>
                  </a:lnTo>
                  <a:lnTo>
                    <a:pt x="3" y="82"/>
                  </a:lnTo>
                  <a:lnTo>
                    <a:pt x="4" y="83"/>
                  </a:lnTo>
                  <a:lnTo>
                    <a:pt x="4" y="95"/>
                  </a:lnTo>
                  <a:lnTo>
                    <a:pt x="4" y="59"/>
                  </a:lnTo>
                  <a:lnTo>
                    <a:pt x="4" y="92"/>
                  </a:lnTo>
                  <a:lnTo>
                    <a:pt x="4" y="91"/>
                  </a:lnTo>
                  <a:lnTo>
                    <a:pt x="4" y="93"/>
                  </a:lnTo>
                  <a:lnTo>
                    <a:pt x="4" y="76"/>
                  </a:lnTo>
                  <a:lnTo>
                    <a:pt x="4" y="84"/>
                  </a:lnTo>
                  <a:lnTo>
                    <a:pt x="4" y="91"/>
                  </a:lnTo>
                  <a:lnTo>
                    <a:pt x="4" y="104"/>
                  </a:lnTo>
                  <a:lnTo>
                    <a:pt x="4" y="87"/>
                  </a:lnTo>
                  <a:lnTo>
                    <a:pt x="4" y="100"/>
                  </a:lnTo>
                  <a:lnTo>
                    <a:pt x="4" y="101"/>
                  </a:lnTo>
                  <a:lnTo>
                    <a:pt x="4" y="107"/>
                  </a:lnTo>
                  <a:lnTo>
                    <a:pt x="4" y="79"/>
                  </a:lnTo>
                  <a:lnTo>
                    <a:pt x="4" y="105"/>
                  </a:lnTo>
                  <a:lnTo>
                    <a:pt x="6" y="109"/>
                  </a:lnTo>
                  <a:lnTo>
                    <a:pt x="6" y="113"/>
                  </a:lnTo>
                  <a:lnTo>
                    <a:pt x="6" y="87"/>
                  </a:lnTo>
                  <a:lnTo>
                    <a:pt x="6" y="99"/>
                  </a:lnTo>
                  <a:lnTo>
                    <a:pt x="6" y="100"/>
                  </a:lnTo>
                  <a:lnTo>
                    <a:pt x="6" y="109"/>
                  </a:lnTo>
                  <a:lnTo>
                    <a:pt x="6" y="84"/>
                  </a:lnTo>
                  <a:lnTo>
                    <a:pt x="6" y="88"/>
                  </a:lnTo>
                  <a:lnTo>
                    <a:pt x="6" y="90"/>
                  </a:lnTo>
                  <a:lnTo>
                    <a:pt x="6" y="110"/>
                  </a:lnTo>
                  <a:lnTo>
                    <a:pt x="6" y="109"/>
                  </a:lnTo>
                  <a:lnTo>
                    <a:pt x="7" y="110"/>
                  </a:lnTo>
                  <a:lnTo>
                    <a:pt x="7" y="91"/>
                  </a:lnTo>
                  <a:lnTo>
                    <a:pt x="7" y="105"/>
                  </a:lnTo>
                  <a:lnTo>
                    <a:pt x="7" y="101"/>
                  </a:lnTo>
                  <a:lnTo>
                    <a:pt x="7" y="108"/>
                  </a:lnTo>
                  <a:lnTo>
                    <a:pt x="7" y="79"/>
                  </a:lnTo>
                  <a:lnTo>
                    <a:pt x="7" y="96"/>
                  </a:lnTo>
                  <a:lnTo>
                    <a:pt x="7" y="99"/>
                  </a:lnTo>
                  <a:lnTo>
                    <a:pt x="7" y="116"/>
                  </a:lnTo>
                  <a:lnTo>
                    <a:pt x="7" y="97"/>
                  </a:lnTo>
                  <a:lnTo>
                    <a:pt x="7" y="108"/>
                  </a:lnTo>
                  <a:lnTo>
                    <a:pt x="7" y="109"/>
                  </a:lnTo>
                  <a:lnTo>
                    <a:pt x="7" y="93"/>
                  </a:lnTo>
                  <a:lnTo>
                    <a:pt x="7" y="116"/>
                  </a:lnTo>
                  <a:lnTo>
                    <a:pt x="8" y="116"/>
                  </a:lnTo>
                  <a:lnTo>
                    <a:pt x="8" y="121"/>
                  </a:lnTo>
                  <a:lnTo>
                    <a:pt x="8" y="91"/>
                  </a:lnTo>
                  <a:lnTo>
                    <a:pt x="8" y="107"/>
                  </a:lnTo>
                  <a:lnTo>
                    <a:pt x="8" y="105"/>
                  </a:lnTo>
                  <a:lnTo>
                    <a:pt x="8" y="120"/>
                  </a:lnTo>
                  <a:lnTo>
                    <a:pt x="8" y="109"/>
                  </a:lnTo>
                  <a:lnTo>
                    <a:pt x="8" y="99"/>
                  </a:lnTo>
                  <a:lnTo>
                    <a:pt x="8" y="120"/>
                  </a:lnTo>
                  <a:lnTo>
                    <a:pt x="8" y="118"/>
                  </a:lnTo>
                  <a:lnTo>
                    <a:pt x="8" y="120"/>
                  </a:lnTo>
                  <a:lnTo>
                    <a:pt x="8" y="124"/>
                  </a:lnTo>
                  <a:lnTo>
                    <a:pt x="8" y="95"/>
                  </a:lnTo>
                  <a:lnTo>
                    <a:pt x="8" y="112"/>
                  </a:lnTo>
                  <a:lnTo>
                    <a:pt x="10" y="113"/>
                  </a:lnTo>
                  <a:lnTo>
                    <a:pt x="10" y="118"/>
                  </a:lnTo>
                  <a:lnTo>
                    <a:pt x="10" y="93"/>
                  </a:lnTo>
                  <a:lnTo>
                    <a:pt x="10" y="99"/>
                  </a:lnTo>
                  <a:lnTo>
                    <a:pt x="10" y="99"/>
                  </a:lnTo>
                  <a:lnTo>
                    <a:pt x="10" y="114"/>
                  </a:lnTo>
                  <a:lnTo>
                    <a:pt x="10" y="113"/>
                  </a:lnTo>
                  <a:lnTo>
                    <a:pt x="10" y="90"/>
                  </a:lnTo>
                  <a:lnTo>
                    <a:pt x="10" y="109"/>
                  </a:lnTo>
                  <a:lnTo>
                    <a:pt x="10" y="109"/>
                  </a:lnTo>
                  <a:lnTo>
                    <a:pt x="10" y="114"/>
                  </a:lnTo>
                  <a:lnTo>
                    <a:pt x="10" y="92"/>
                  </a:lnTo>
                  <a:lnTo>
                    <a:pt x="10" y="105"/>
                  </a:lnTo>
                  <a:lnTo>
                    <a:pt x="11" y="105"/>
                  </a:lnTo>
                  <a:lnTo>
                    <a:pt x="11" y="113"/>
                  </a:lnTo>
                  <a:lnTo>
                    <a:pt x="11" y="104"/>
                  </a:lnTo>
                  <a:lnTo>
                    <a:pt x="11" y="112"/>
                  </a:lnTo>
                  <a:lnTo>
                    <a:pt x="11" y="108"/>
                  </a:lnTo>
                  <a:lnTo>
                    <a:pt x="11" y="90"/>
                  </a:lnTo>
                  <a:lnTo>
                    <a:pt x="11" y="101"/>
                  </a:lnTo>
                  <a:lnTo>
                    <a:pt x="11" y="101"/>
                  </a:lnTo>
                  <a:lnTo>
                    <a:pt x="11" y="104"/>
                  </a:lnTo>
                  <a:lnTo>
                    <a:pt x="11" y="79"/>
                  </a:lnTo>
                  <a:lnTo>
                    <a:pt x="11" y="80"/>
                  </a:lnTo>
                  <a:lnTo>
                    <a:pt x="12" y="87"/>
                  </a:lnTo>
                  <a:lnTo>
                    <a:pt x="12" y="96"/>
                  </a:lnTo>
                  <a:lnTo>
                    <a:pt x="12" y="63"/>
                  </a:lnTo>
                  <a:lnTo>
                    <a:pt x="12" y="75"/>
                  </a:lnTo>
                  <a:lnTo>
                    <a:pt x="12" y="96"/>
                  </a:lnTo>
                  <a:lnTo>
                    <a:pt x="12" y="72"/>
                  </a:lnTo>
                  <a:lnTo>
                    <a:pt x="12" y="92"/>
                  </a:lnTo>
                  <a:lnTo>
                    <a:pt x="12" y="93"/>
                  </a:lnTo>
                  <a:lnTo>
                    <a:pt x="12" y="95"/>
                  </a:lnTo>
                  <a:lnTo>
                    <a:pt x="12" y="76"/>
                  </a:lnTo>
                  <a:lnTo>
                    <a:pt x="12" y="91"/>
                  </a:lnTo>
                  <a:lnTo>
                    <a:pt x="12" y="91"/>
                  </a:lnTo>
                  <a:lnTo>
                    <a:pt x="12" y="95"/>
                  </a:lnTo>
                  <a:lnTo>
                    <a:pt x="12" y="59"/>
                  </a:lnTo>
                  <a:lnTo>
                    <a:pt x="12" y="70"/>
                  </a:lnTo>
                  <a:lnTo>
                    <a:pt x="13" y="70"/>
                  </a:lnTo>
                  <a:lnTo>
                    <a:pt x="13" y="86"/>
                  </a:lnTo>
                  <a:lnTo>
                    <a:pt x="13" y="67"/>
                  </a:lnTo>
                  <a:lnTo>
                    <a:pt x="13" y="83"/>
                  </a:lnTo>
                  <a:lnTo>
                    <a:pt x="13" y="82"/>
                  </a:lnTo>
                  <a:lnTo>
                    <a:pt x="13" y="95"/>
                  </a:lnTo>
                  <a:lnTo>
                    <a:pt x="13" y="70"/>
                  </a:lnTo>
                  <a:lnTo>
                    <a:pt x="13" y="92"/>
                  </a:lnTo>
                  <a:lnTo>
                    <a:pt x="13" y="93"/>
                  </a:lnTo>
                  <a:lnTo>
                    <a:pt x="13" y="103"/>
                  </a:lnTo>
                  <a:lnTo>
                    <a:pt x="13" y="78"/>
                  </a:lnTo>
                  <a:lnTo>
                    <a:pt x="13" y="90"/>
                  </a:lnTo>
                  <a:lnTo>
                    <a:pt x="13" y="86"/>
                  </a:lnTo>
                  <a:lnTo>
                    <a:pt x="13" y="97"/>
                  </a:lnTo>
                  <a:lnTo>
                    <a:pt x="13" y="84"/>
                  </a:lnTo>
                  <a:lnTo>
                    <a:pt x="13" y="95"/>
                  </a:lnTo>
                  <a:lnTo>
                    <a:pt x="15" y="87"/>
                  </a:lnTo>
                  <a:lnTo>
                    <a:pt x="15" y="78"/>
                  </a:lnTo>
                  <a:lnTo>
                    <a:pt x="15" y="109"/>
                  </a:lnTo>
                  <a:lnTo>
                    <a:pt x="15" y="109"/>
                  </a:lnTo>
                  <a:lnTo>
                    <a:pt x="15" y="86"/>
                  </a:lnTo>
                  <a:lnTo>
                    <a:pt x="15" y="108"/>
                  </a:lnTo>
                  <a:lnTo>
                    <a:pt x="15" y="110"/>
                  </a:lnTo>
                  <a:lnTo>
                    <a:pt x="15" y="120"/>
                  </a:lnTo>
                  <a:lnTo>
                    <a:pt x="15" y="100"/>
                  </a:lnTo>
                  <a:lnTo>
                    <a:pt x="16" y="104"/>
                  </a:lnTo>
                  <a:lnTo>
                    <a:pt x="16" y="120"/>
                  </a:lnTo>
                  <a:lnTo>
                    <a:pt x="16" y="117"/>
                  </a:lnTo>
                  <a:lnTo>
                    <a:pt x="16" y="116"/>
                  </a:lnTo>
                  <a:lnTo>
                    <a:pt x="16" y="117"/>
                  </a:lnTo>
                  <a:lnTo>
                    <a:pt x="16" y="93"/>
                  </a:lnTo>
                  <a:lnTo>
                    <a:pt x="16" y="109"/>
                  </a:lnTo>
                  <a:lnTo>
                    <a:pt x="16" y="107"/>
                  </a:lnTo>
                  <a:lnTo>
                    <a:pt x="16" y="113"/>
                  </a:lnTo>
                  <a:lnTo>
                    <a:pt x="16" y="88"/>
                  </a:lnTo>
                  <a:lnTo>
                    <a:pt x="16" y="97"/>
                  </a:lnTo>
                  <a:lnTo>
                    <a:pt x="16" y="99"/>
                  </a:lnTo>
                  <a:lnTo>
                    <a:pt x="16" y="112"/>
                  </a:lnTo>
                  <a:lnTo>
                    <a:pt x="16" y="96"/>
                  </a:lnTo>
                  <a:lnTo>
                    <a:pt x="16" y="108"/>
                  </a:lnTo>
                  <a:lnTo>
                    <a:pt x="17" y="107"/>
                  </a:lnTo>
                  <a:lnTo>
                    <a:pt x="17" y="84"/>
                  </a:lnTo>
                  <a:lnTo>
                    <a:pt x="17" y="110"/>
                  </a:lnTo>
                  <a:lnTo>
                    <a:pt x="17" y="110"/>
                  </a:lnTo>
                  <a:lnTo>
                    <a:pt x="17" y="116"/>
                  </a:lnTo>
                  <a:lnTo>
                    <a:pt x="17" y="95"/>
                  </a:lnTo>
                  <a:lnTo>
                    <a:pt x="17" y="103"/>
                  </a:lnTo>
                  <a:lnTo>
                    <a:pt x="17" y="104"/>
                  </a:lnTo>
                  <a:lnTo>
                    <a:pt x="17" y="120"/>
                  </a:lnTo>
                  <a:lnTo>
                    <a:pt x="17" y="95"/>
                  </a:lnTo>
                  <a:lnTo>
                    <a:pt x="17" y="91"/>
                  </a:lnTo>
                  <a:lnTo>
                    <a:pt x="17" y="117"/>
                  </a:lnTo>
                  <a:lnTo>
                    <a:pt x="17" y="116"/>
                  </a:lnTo>
                  <a:lnTo>
                    <a:pt x="19" y="116"/>
                  </a:lnTo>
                  <a:lnTo>
                    <a:pt x="19" y="120"/>
                  </a:lnTo>
                  <a:lnTo>
                    <a:pt x="19" y="95"/>
                  </a:lnTo>
                  <a:lnTo>
                    <a:pt x="19" y="103"/>
                  </a:lnTo>
                  <a:lnTo>
                    <a:pt x="19" y="108"/>
                  </a:lnTo>
                  <a:lnTo>
                    <a:pt x="19" y="109"/>
                  </a:lnTo>
                  <a:lnTo>
                    <a:pt x="19" y="88"/>
                  </a:lnTo>
                  <a:lnTo>
                    <a:pt x="19" y="92"/>
                  </a:lnTo>
                  <a:lnTo>
                    <a:pt x="19" y="95"/>
                  </a:lnTo>
                  <a:lnTo>
                    <a:pt x="19" y="109"/>
                  </a:lnTo>
                  <a:lnTo>
                    <a:pt x="19" y="107"/>
                  </a:lnTo>
                  <a:lnTo>
                    <a:pt x="20" y="109"/>
                  </a:lnTo>
                  <a:lnTo>
                    <a:pt x="20" y="88"/>
                  </a:lnTo>
                  <a:lnTo>
                    <a:pt x="20" y="107"/>
                  </a:lnTo>
                  <a:lnTo>
                    <a:pt x="20" y="109"/>
                  </a:lnTo>
                  <a:lnTo>
                    <a:pt x="20" y="116"/>
                  </a:lnTo>
                  <a:lnTo>
                    <a:pt x="20" y="87"/>
                  </a:lnTo>
                  <a:lnTo>
                    <a:pt x="20" y="104"/>
                  </a:lnTo>
                  <a:lnTo>
                    <a:pt x="20" y="108"/>
                  </a:lnTo>
                  <a:lnTo>
                    <a:pt x="20" y="122"/>
                  </a:lnTo>
                  <a:lnTo>
                    <a:pt x="20" y="108"/>
                  </a:lnTo>
                  <a:lnTo>
                    <a:pt x="20" y="116"/>
                  </a:lnTo>
                  <a:lnTo>
                    <a:pt x="20" y="121"/>
                  </a:lnTo>
                  <a:lnTo>
                    <a:pt x="20" y="101"/>
                  </a:lnTo>
                  <a:lnTo>
                    <a:pt x="20" y="116"/>
                  </a:lnTo>
                  <a:lnTo>
                    <a:pt x="21" y="116"/>
                  </a:lnTo>
                  <a:lnTo>
                    <a:pt x="21" y="117"/>
                  </a:lnTo>
                  <a:lnTo>
                    <a:pt x="21" y="92"/>
                  </a:lnTo>
                  <a:lnTo>
                    <a:pt x="21" y="107"/>
                  </a:lnTo>
                  <a:lnTo>
                    <a:pt x="21" y="107"/>
                  </a:lnTo>
                  <a:lnTo>
                    <a:pt x="21" y="110"/>
                  </a:lnTo>
                  <a:lnTo>
                    <a:pt x="21" y="86"/>
                  </a:lnTo>
                  <a:lnTo>
                    <a:pt x="21" y="84"/>
                  </a:lnTo>
                  <a:lnTo>
                    <a:pt x="21" y="108"/>
                  </a:lnTo>
                  <a:lnTo>
                    <a:pt x="21" y="105"/>
                  </a:lnTo>
                  <a:lnTo>
                    <a:pt x="21" y="104"/>
                  </a:lnTo>
                  <a:lnTo>
                    <a:pt x="21" y="104"/>
                  </a:lnTo>
                  <a:lnTo>
                    <a:pt x="21" y="79"/>
                  </a:lnTo>
                  <a:lnTo>
                    <a:pt x="21" y="96"/>
                  </a:lnTo>
                  <a:lnTo>
                    <a:pt x="23" y="97"/>
                  </a:lnTo>
                  <a:lnTo>
                    <a:pt x="23" y="109"/>
                  </a:lnTo>
                  <a:lnTo>
                    <a:pt x="23" y="91"/>
                  </a:lnTo>
                  <a:lnTo>
                    <a:pt x="23" y="101"/>
                  </a:lnTo>
                  <a:lnTo>
                    <a:pt x="23" y="101"/>
                  </a:lnTo>
                  <a:lnTo>
                    <a:pt x="23" y="122"/>
                  </a:lnTo>
                  <a:lnTo>
                    <a:pt x="23" y="120"/>
                  </a:lnTo>
                  <a:lnTo>
                    <a:pt x="23" y="118"/>
                  </a:lnTo>
                  <a:lnTo>
                    <a:pt x="23" y="125"/>
                  </a:lnTo>
                  <a:lnTo>
                    <a:pt x="23" y="97"/>
                  </a:lnTo>
                  <a:lnTo>
                    <a:pt x="23" y="122"/>
                  </a:lnTo>
                  <a:lnTo>
                    <a:pt x="24" y="124"/>
                  </a:lnTo>
                  <a:lnTo>
                    <a:pt x="24" y="133"/>
                  </a:lnTo>
                  <a:lnTo>
                    <a:pt x="24" y="109"/>
                  </a:lnTo>
                  <a:lnTo>
                    <a:pt x="24" y="121"/>
                  </a:lnTo>
                  <a:lnTo>
                    <a:pt x="24" y="120"/>
                  </a:lnTo>
                  <a:lnTo>
                    <a:pt x="24" y="131"/>
                  </a:lnTo>
                  <a:lnTo>
                    <a:pt x="24" y="118"/>
                  </a:lnTo>
                  <a:lnTo>
                    <a:pt x="24" y="103"/>
                  </a:lnTo>
                  <a:lnTo>
                    <a:pt x="24" y="121"/>
                  </a:lnTo>
                  <a:lnTo>
                    <a:pt x="24" y="101"/>
                  </a:lnTo>
                  <a:lnTo>
                    <a:pt x="24" y="117"/>
                  </a:lnTo>
                  <a:lnTo>
                    <a:pt x="24" y="118"/>
                  </a:lnTo>
                  <a:lnTo>
                    <a:pt x="24" y="121"/>
                  </a:lnTo>
                  <a:lnTo>
                    <a:pt x="24" y="99"/>
                  </a:lnTo>
                  <a:lnTo>
                    <a:pt x="24" y="109"/>
                  </a:lnTo>
                  <a:lnTo>
                    <a:pt x="25" y="109"/>
                  </a:lnTo>
                  <a:lnTo>
                    <a:pt x="25" y="113"/>
                  </a:lnTo>
                  <a:lnTo>
                    <a:pt x="25" y="83"/>
                  </a:lnTo>
                  <a:lnTo>
                    <a:pt x="25" y="86"/>
                  </a:lnTo>
                  <a:lnTo>
                    <a:pt x="25" y="90"/>
                  </a:lnTo>
                  <a:lnTo>
                    <a:pt x="25" y="101"/>
                  </a:lnTo>
                  <a:lnTo>
                    <a:pt x="25" y="99"/>
                  </a:lnTo>
                  <a:lnTo>
                    <a:pt x="25" y="103"/>
                  </a:lnTo>
                  <a:lnTo>
                    <a:pt x="25" y="84"/>
                  </a:lnTo>
                  <a:lnTo>
                    <a:pt x="25" y="109"/>
                  </a:lnTo>
                  <a:lnTo>
                    <a:pt x="25" y="112"/>
                  </a:lnTo>
                  <a:lnTo>
                    <a:pt x="25" y="117"/>
                  </a:lnTo>
                  <a:lnTo>
                    <a:pt x="25" y="91"/>
                  </a:lnTo>
                  <a:lnTo>
                    <a:pt x="25" y="103"/>
                  </a:lnTo>
                  <a:lnTo>
                    <a:pt x="27" y="101"/>
                  </a:lnTo>
                  <a:lnTo>
                    <a:pt x="27" y="118"/>
                  </a:lnTo>
                  <a:lnTo>
                    <a:pt x="27" y="116"/>
                  </a:lnTo>
                  <a:lnTo>
                    <a:pt x="27" y="125"/>
                  </a:lnTo>
                  <a:lnTo>
                    <a:pt x="27" y="104"/>
                  </a:lnTo>
                  <a:lnTo>
                    <a:pt x="27" y="124"/>
                  </a:lnTo>
                  <a:lnTo>
                    <a:pt x="27" y="125"/>
                  </a:lnTo>
                  <a:lnTo>
                    <a:pt x="27" y="93"/>
                  </a:lnTo>
                  <a:lnTo>
                    <a:pt x="27" y="109"/>
                  </a:lnTo>
                  <a:lnTo>
                    <a:pt x="28" y="109"/>
                  </a:lnTo>
                  <a:lnTo>
                    <a:pt x="28" y="121"/>
                  </a:lnTo>
                  <a:lnTo>
                    <a:pt x="28" y="103"/>
                  </a:lnTo>
                  <a:lnTo>
                    <a:pt x="28" y="105"/>
                  </a:lnTo>
                  <a:lnTo>
                    <a:pt x="28" y="121"/>
                  </a:lnTo>
                  <a:lnTo>
                    <a:pt x="28" y="114"/>
                  </a:lnTo>
                  <a:lnTo>
                    <a:pt x="28" y="109"/>
                  </a:lnTo>
                  <a:lnTo>
                    <a:pt x="28" y="72"/>
                  </a:lnTo>
                  <a:lnTo>
                    <a:pt x="28" y="76"/>
                  </a:lnTo>
                  <a:lnTo>
                    <a:pt x="28" y="48"/>
                  </a:lnTo>
                  <a:lnTo>
                    <a:pt x="28" y="52"/>
                  </a:lnTo>
                  <a:lnTo>
                    <a:pt x="29" y="49"/>
                  </a:lnTo>
                  <a:lnTo>
                    <a:pt x="29" y="53"/>
                  </a:lnTo>
                  <a:lnTo>
                    <a:pt x="29" y="46"/>
                  </a:lnTo>
                  <a:lnTo>
                    <a:pt x="29" y="49"/>
                  </a:lnTo>
                  <a:lnTo>
                    <a:pt x="29" y="48"/>
                  </a:lnTo>
                  <a:lnTo>
                    <a:pt x="29" y="55"/>
                  </a:lnTo>
                  <a:lnTo>
                    <a:pt x="29" y="28"/>
                  </a:lnTo>
                  <a:lnTo>
                    <a:pt x="29" y="55"/>
                  </a:lnTo>
                  <a:lnTo>
                    <a:pt x="29" y="53"/>
                  </a:lnTo>
                  <a:lnTo>
                    <a:pt x="29" y="59"/>
                  </a:lnTo>
                  <a:lnTo>
                    <a:pt x="29" y="40"/>
                  </a:lnTo>
                  <a:lnTo>
                    <a:pt x="29" y="46"/>
                  </a:lnTo>
                  <a:lnTo>
                    <a:pt x="29" y="44"/>
                  </a:lnTo>
                  <a:lnTo>
                    <a:pt x="29" y="41"/>
                  </a:lnTo>
                  <a:lnTo>
                    <a:pt x="29" y="66"/>
                  </a:lnTo>
                  <a:lnTo>
                    <a:pt x="31" y="59"/>
                  </a:lnTo>
                  <a:lnTo>
                    <a:pt x="31" y="63"/>
                  </a:lnTo>
                  <a:lnTo>
                    <a:pt x="31" y="38"/>
                  </a:lnTo>
                  <a:lnTo>
                    <a:pt x="31" y="44"/>
                  </a:lnTo>
                  <a:lnTo>
                    <a:pt x="31" y="44"/>
                  </a:lnTo>
                  <a:lnTo>
                    <a:pt x="31" y="50"/>
                  </a:lnTo>
                  <a:lnTo>
                    <a:pt x="31" y="24"/>
                  </a:lnTo>
                  <a:lnTo>
                    <a:pt x="31" y="41"/>
                  </a:lnTo>
                  <a:lnTo>
                    <a:pt x="31" y="41"/>
                  </a:lnTo>
                  <a:lnTo>
                    <a:pt x="31" y="54"/>
                  </a:lnTo>
                  <a:lnTo>
                    <a:pt x="31" y="28"/>
                  </a:lnTo>
                  <a:lnTo>
                    <a:pt x="31" y="35"/>
                  </a:lnTo>
                  <a:lnTo>
                    <a:pt x="32" y="35"/>
                  </a:lnTo>
                  <a:lnTo>
                    <a:pt x="32" y="53"/>
                  </a:lnTo>
                  <a:lnTo>
                    <a:pt x="32" y="5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04" name="Freeform 77"/>
            <p:cNvSpPr>
              <a:spLocks/>
            </p:cNvSpPr>
            <p:nvPr/>
          </p:nvSpPr>
          <p:spPr bwMode="auto">
            <a:xfrm>
              <a:off x="3908426" y="4592638"/>
              <a:ext cx="44450" cy="214313"/>
            </a:xfrm>
            <a:custGeom>
              <a:avLst/>
              <a:gdLst>
                <a:gd name="T0" fmla="*/ 0 w 28"/>
                <a:gd name="T1" fmla="*/ 93 h 135"/>
                <a:gd name="T2" fmla="*/ 0 w 28"/>
                <a:gd name="T3" fmla="*/ 73 h 135"/>
                <a:gd name="T4" fmla="*/ 1 w 28"/>
                <a:gd name="T5" fmla="*/ 51 h 135"/>
                <a:gd name="T6" fmla="*/ 1 w 28"/>
                <a:gd name="T7" fmla="*/ 48 h 135"/>
                <a:gd name="T8" fmla="*/ 2 w 28"/>
                <a:gd name="T9" fmla="*/ 25 h 135"/>
                <a:gd name="T10" fmla="*/ 2 w 28"/>
                <a:gd name="T11" fmla="*/ 51 h 135"/>
                <a:gd name="T12" fmla="*/ 2 w 28"/>
                <a:gd name="T13" fmla="*/ 55 h 135"/>
                <a:gd name="T14" fmla="*/ 4 w 28"/>
                <a:gd name="T15" fmla="*/ 72 h 135"/>
                <a:gd name="T16" fmla="*/ 4 w 28"/>
                <a:gd name="T17" fmla="*/ 84 h 135"/>
                <a:gd name="T18" fmla="*/ 5 w 28"/>
                <a:gd name="T19" fmla="*/ 90 h 135"/>
                <a:gd name="T20" fmla="*/ 5 w 28"/>
                <a:gd name="T21" fmla="*/ 106 h 135"/>
                <a:gd name="T22" fmla="*/ 5 w 28"/>
                <a:gd name="T23" fmla="*/ 103 h 135"/>
                <a:gd name="T24" fmla="*/ 6 w 28"/>
                <a:gd name="T25" fmla="*/ 102 h 135"/>
                <a:gd name="T26" fmla="*/ 6 w 28"/>
                <a:gd name="T27" fmla="*/ 106 h 135"/>
                <a:gd name="T28" fmla="*/ 6 w 28"/>
                <a:gd name="T29" fmla="*/ 96 h 135"/>
                <a:gd name="T30" fmla="*/ 7 w 28"/>
                <a:gd name="T31" fmla="*/ 80 h 135"/>
                <a:gd name="T32" fmla="*/ 7 w 28"/>
                <a:gd name="T33" fmla="*/ 65 h 135"/>
                <a:gd name="T34" fmla="*/ 9 w 28"/>
                <a:gd name="T35" fmla="*/ 75 h 135"/>
                <a:gd name="T36" fmla="*/ 9 w 28"/>
                <a:gd name="T37" fmla="*/ 89 h 135"/>
                <a:gd name="T38" fmla="*/ 9 w 28"/>
                <a:gd name="T39" fmla="*/ 76 h 135"/>
                <a:gd name="T40" fmla="*/ 10 w 28"/>
                <a:gd name="T41" fmla="*/ 94 h 135"/>
                <a:gd name="T42" fmla="*/ 10 w 28"/>
                <a:gd name="T43" fmla="*/ 120 h 135"/>
                <a:gd name="T44" fmla="*/ 10 w 28"/>
                <a:gd name="T45" fmla="*/ 94 h 135"/>
                <a:gd name="T46" fmla="*/ 11 w 28"/>
                <a:gd name="T47" fmla="*/ 106 h 135"/>
                <a:gd name="T48" fmla="*/ 11 w 28"/>
                <a:gd name="T49" fmla="*/ 99 h 135"/>
                <a:gd name="T50" fmla="*/ 11 w 28"/>
                <a:gd name="T51" fmla="*/ 106 h 135"/>
                <a:gd name="T52" fmla="*/ 13 w 28"/>
                <a:gd name="T53" fmla="*/ 105 h 135"/>
                <a:gd name="T54" fmla="*/ 13 w 28"/>
                <a:gd name="T55" fmla="*/ 110 h 135"/>
                <a:gd name="T56" fmla="*/ 13 w 28"/>
                <a:gd name="T57" fmla="*/ 110 h 135"/>
                <a:gd name="T58" fmla="*/ 14 w 28"/>
                <a:gd name="T59" fmla="*/ 119 h 135"/>
                <a:gd name="T60" fmla="*/ 14 w 28"/>
                <a:gd name="T61" fmla="*/ 90 h 135"/>
                <a:gd name="T62" fmla="*/ 15 w 28"/>
                <a:gd name="T63" fmla="*/ 120 h 135"/>
                <a:gd name="T64" fmla="*/ 15 w 28"/>
                <a:gd name="T65" fmla="*/ 101 h 135"/>
                <a:gd name="T66" fmla="*/ 17 w 28"/>
                <a:gd name="T67" fmla="*/ 124 h 135"/>
                <a:gd name="T68" fmla="*/ 17 w 28"/>
                <a:gd name="T69" fmla="*/ 135 h 135"/>
                <a:gd name="T70" fmla="*/ 17 w 28"/>
                <a:gd name="T71" fmla="*/ 107 h 135"/>
                <a:gd name="T72" fmla="*/ 17 w 28"/>
                <a:gd name="T73" fmla="*/ 114 h 135"/>
                <a:gd name="T74" fmla="*/ 18 w 28"/>
                <a:gd name="T75" fmla="*/ 103 h 135"/>
                <a:gd name="T76" fmla="*/ 18 w 28"/>
                <a:gd name="T77" fmla="*/ 122 h 135"/>
                <a:gd name="T78" fmla="*/ 19 w 28"/>
                <a:gd name="T79" fmla="*/ 127 h 135"/>
                <a:gd name="T80" fmla="*/ 19 w 28"/>
                <a:gd name="T81" fmla="*/ 115 h 135"/>
                <a:gd name="T82" fmla="*/ 21 w 28"/>
                <a:gd name="T83" fmla="*/ 117 h 135"/>
                <a:gd name="T84" fmla="*/ 21 w 28"/>
                <a:gd name="T85" fmla="*/ 110 h 135"/>
                <a:gd name="T86" fmla="*/ 21 w 28"/>
                <a:gd name="T87" fmla="*/ 127 h 135"/>
                <a:gd name="T88" fmla="*/ 22 w 28"/>
                <a:gd name="T89" fmla="*/ 102 h 135"/>
                <a:gd name="T90" fmla="*/ 22 w 28"/>
                <a:gd name="T91" fmla="*/ 93 h 135"/>
                <a:gd name="T92" fmla="*/ 23 w 28"/>
                <a:gd name="T93" fmla="*/ 51 h 135"/>
                <a:gd name="T94" fmla="*/ 23 w 28"/>
                <a:gd name="T95" fmla="*/ 65 h 135"/>
                <a:gd name="T96" fmla="*/ 23 w 28"/>
                <a:gd name="T97" fmla="*/ 84 h 135"/>
                <a:gd name="T98" fmla="*/ 24 w 28"/>
                <a:gd name="T99" fmla="*/ 67 h 135"/>
                <a:gd name="T100" fmla="*/ 24 w 28"/>
                <a:gd name="T101" fmla="*/ 60 h 135"/>
                <a:gd name="T102" fmla="*/ 24 w 28"/>
                <a:gd name="T103" fmla="*/ 69 h 135"/>
                <a:gd name="T104" fmla="*/ 26 w 28"/>
                <a:gd name="T105" fmla="*/ 58 h 135"/>
                <a:gd name="T106" fmla="*/ 26 w 28"/>
                <a:gd name="T107" fmla="*/ 48 h 135"/>
                <a:gd name="T108" fmla="*/ 27 w 28"/>
                <a:gd name="T109" fmla="*/ 89 h 135"/>
                <a:gd name="T110" fmla="*/ 27 w 28"/>
                <a:gd name="T111" fmla="*/ 97 h 135"/>
                <a:gd name="T112" fmla="*/ 27 w 28"/>
                <a:gd name="T113" fmla="*/ 94 h 135"/>
                <a:gd name="T114" fmla="*/ 28 w 28"/>
                <a:gd name="T115" fmla="*/ 101 h 135"/>
                <a:gd name="T116" fmla="*/ 28 w 28"/>
                <a:gd name="T117" fmla="*/ 118 h 135"/>
                <a:gd name="T118" fmla="*/ 28 w 28"/>
                <a:gd name="T119" fmla="*/ 8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 h="135">
                  <a:moveTo>
                    <a:pt x="0" y="88"/>
                  </a:moveTo>
                  <a:lnTo>
                    <a:pt x="0" y="85"/>
                  </a:lnTo>
                  <a:lnTo>
                    <a:pt x="0" y="94"/>
                  </a:lnTo>
                  <a:lnTo>
                    <a:pt x="0" y="65"/>
                  </a:lnTo>
                  <a:lnTo>
                    <a:pt x="0" y="93"/>
                  </a:lnTo>
                  <a:lnTo>
                    <a:pt x="0" y="90"/>
                  </a:lnTo>
                  <a:lnTo>
                    <a:pt x="0" y="97"/>
                  </a:lnTo>
                  <a:lnTo>
                    <a:pt x="0" y="71"/>
                  </a:lnTo>
                  <a:lnTo>
                    <a:pt x="0" y="77"/>
                  </a:lnTo>
                  <a:lnTo>
                    <a:pt x="0" y="73"/>
                  </a:lnTo>
                  <a:lnTo>
                    <a:pt x="0" y="82"/>
                  </a:lnTo>
                  <a:lnTo>
                    <a:pt x="0" y="68"/>
                  </a:lnTo>
                  <a:lnTo>
                    <a:pt x="0" y="76"/>
                  </a:lnTo>
                  <a:lnTo>
                    <a:pt x="1" y="73"/>
                  </a:lnTo>
                  <a:lnTo>
                    <a:pt x="1" y="51"/>
                  </a:lnTo>
                  <a:lnTo>
                    <a:pt x="1" y="75"/>
                  </a:lnTo>
                  <a:lnTo>
                    <a:pt x="1" y="75"/>
                  </a:lnTo>
                  <a:lnTo>
                    <a:pt x="1" y="77"/>
                  </a:lnTo>
                  <a:lnTo>
                    <a:pt x="1" y="43"/>
                  </a:lnTo>
                  <a:lnTo>
                    <a:pt x="1" y="48"/>
                  </a:lnTo>
                  <a:lnTo>
                    <a:pt x="1" y="50"/>
                  </a:lnTo>
                  <a:lnTo>
                    <a:pt x="1" y="21"/>
                  </a:lnTo>
                  <a:lnTo>
                    <a:pt x="2" y="10"/>
                  </a:lnTo>
                  <a:lnTo>
                    <a:pt x="2" y="0"/>
                  </a:lnTo>
                  <a:lnTo>
                    <a:pt x="2" y="25"/>
                  </a:lnTo>
                  <a:lnTo>
                    <a:pt x="2" y="22"/>
                  </a:lnTo>
                  <a:lnTo>
                    <a:pt x="2" y="12"/>
                  </a:lnTo>
                  <a:lnTo>
                    <a:pt x="2" y="33"/>
                  </a:lnTo>
                  <a:lnTo>
                    <a:pt x="2" y="34"/>
                  </a:lnTo>
                  <a:lnTo>
                    <a:pt x="2" y="51"/>
                  </a:lnTo>
                  <a:lnTo>
                    <a:pt x="2" y="25"/>
                  </a:lnTo>
                  <a:lnTo>
                    <a:pt x="2" y="34"/>
                  </a:lnTo>
                  <a:lnTo>
                    <a:pt x="2" y="33"/>
                  </a:lnTo>
                  <a:lnTo>
                    <a:pt x="2" y="58"/>
                  </a:lnTo>
                  <a:lnTo>
                    <a:pt x="2" y="55"/>
                  </a:lnTo>
                  <a:lnTo>
                    <a:pt x="4" y="63"/>
                  </a:lnTo>
                  <a:lnTo>
                    <a:pt x="4" y="71"/>
                  </a:lnTo>
                  <a:lnTo>
                    <a:pt x="4" y="44"/>
                  </a:lnTo>
                  <a:lnTo>
                    <a:pt x="4" y="68"/>
                  </a:lnTo>
                  <a:lnTo>
                    <a:pt x="4" y="72"/>
                  </a:lnTo>
                  <a:lnTo>
                    <a:pt x="4" y="77"/>
                  </a:lnTo>
                  <a:lnTo>
                    <a:pt x="4" y="47"/>
                  </a:lnTo>
                  <a:lnTo>
                    <a:pt x="4" y="71"/>
                  </a:lnTo>
                  <a:lnTo>
                    <a:pt x="4" y="67"/>
                  </a:lnTo>
                  <a:lnTo>
                    <a:pt x="4" y="84"/>
                  </a:lnTo>
                  <a:lnTo>
                    <a:pt x="4" y="80"/>
                  </a:lnTo>
                  <a:lnTo>
                    <a:pt x="4" y="77"/>
                  </a:lnTo>
                  <a:lnTo>
                    <a:pt x="4" y="62"/>
                  </a:lnTo>
                  <a:lnTo>
                    <a:pt x="4" y="93"/>
                  </a:lnTo>
                  <a:lnTo>
                    <a:pt x="5" y="90"/>
                  </a:lnTo>
                  <a:lnTo>
                    <a:pt x="5" y="94"/>
                  </a:lnTo>
                  <a:lnTo>
                    <a:pt x="5" y="73"/>
                  </a:lnTo>
                  <a:lnTo>
                    <a:pt x="5" y="89"/>
                  </a:lnTo>
                  <a:lnTo>
                    <a:pt x="5" y="90"/>
                  </a:lnTo>
                  <a:lnTo>
                    <a:pt x="5" y="106"/>
                  </a:lnTo>
                  <a:lnTo>
                    <a:pt x="5" y="88"/>
                  </a:lnTo>
                  <a:lnTo>
                    <a:pt x="5" y="89"/>
                  </a:lnTo>
                  <a:lnTo>
                    <a:pt x="5" y="89"/>
                  </a:lnTo>
                  <a:lnTo>
                    <a:pt x="5" y="109"/>
                  </a:lnTo>
                  <a:lnTo>
                    <a:pt x="5" y="103"/>
                  </a:lnTo>
                  <a:lnTo>
                    <a:pt x="6" y="106"/>
                  </a:lnTo>
                  <a:lnTo>
                    <a:pt x="6" y="107"/>
                  </a:lnTo>
                  <a:lnTo>
                    <a:pt x="6" y="84"/>
                  </a:lnTo>
                  <a:lnTo>
                    <a:pt x="6" y="99"/>
                  </a:lnTo>
                  <a:lnTo>
                    <a:pt x="6" y="102"/>
                  </a:lnTo>
                  <a:lnTo>
                    <a:pt x="6" y="109"/>
                  </a:lnTo>
                  <a:lnTo>
                    <a:pt x="6" y="89"/>
                  </a:lnTo>
                  <a:lnTo>
                    <a:pt x="6" y="92"/>
                  </a:lnTo>
                  <a:lnTo>
                    <a:pt x="6" y="94"/>
                  </a:lnTo>
                  <a:lnTo>
                    <a:pt x="6" y="106"/>
                  </a:lnTo>
                  <a:lnTo>
                    <a:pt x="6" y="92"/>
                  </a:lnTo>
                  <a:lnTo>
                    <a:pt x="6" y="103"/>
                  </a:lnTo>
                  <a:lnTo>
                    <a:pt x="6" y="99"/>
                  </a:lnTo>
                  <a:lnTo>
                    <a:pt x="6" y="81"/>
                  </a:lnTo>
                  <a:lnTo>
                    <a:pt x="6" y="96"/>
                  </a:lnTo>
                  <a:lnTo>
                    <a:pt x="7" y="94"/>
                  </a:lnTo>
                  <a:lnTo>
                    <a:pt x="7" y="98"/>
                  </a:lnTo>
                  <a:lnTo>
                    <a:pt x="7" y="72"/>
                  </a:lnTo>
                  <a:lnTo>
                    <a:pt x="7" y="80"/>
                  </a:lnTo>
                  <a:lnTo>
                    <a:pt x="7" y="80"/>
                  </a:lnTo>
                  <a:lnTo>
                    <a:pt x="7" y="93"/>
                  </a:lnTo>
                  <a:lnTo>
                    <a:pt x="7" y="73"/>
                  </a:lnTo>
                  <a:lnTo>
                    <a:pt x="7" y="72"/>
                  </a:lnTo>
                  <a:lnTo>
                    <a:pt x="7" y="48"/>
                  </a:lnTo>
                  <a:lnTo>
                    <a:pt x="7" y="65"/>
                  </a:lnTo>
                  <a:lnTo>
                    <a:pt x="7" y="68"/>
                  </a:lnTo>
                  <a:lnTo>
                    <a:pt x="7" y="73"/>
                  </a:lnTo>
                  <a:lnTo>
                    <a:pt x="7" y="55"/>
                  </a:lnTo>
                  <a:lnTo>
                    <a:pt x="7" y="71"/>
                  </a:lnTo>
                  <a:lnTo>
                    <a:pt x="9" y="75"/>
                  </a:lnTo>
                  <a:lnTo>
                    <a:pt x="9" y="84"/>
                  </a:lnTo>
                  <a:lnTo>
                    <a:pt x="9" y="62"/>
                  </a:lnTo>
                  <a:lnTo>
                    <a:pt x="9" y="68"/>
                  </a:lnTo>
                  <a:lnTo>
                    <a:pt x="9" y="68"/>
                  </a:lnTo>
                  <a:lnTo>
                    <a:pt x="9" y="89"/>
                  </a:lnTo>
                  <a:lnTo>
                    <a:pt x="9" y="68"/>
                  </a:lnTo>
                  <a:lnTo>
                    <a:pt x="9" y="86"/>
                  </a:lnTo>
                  <a:lnTo>
                    <a:pt x="9" y="92"/>
                  </a:lnTo>
                  <a:lnTo>
                    <a:pt x="9" y="99"/>
                  </a:lnTo>
                  <a:lnTo>
                    <a:pt x="9" y="76"/>
                  </a:lnTo>
                  <a:lnTo>
                    <a:pt x="9" y="97"/>
                  </a:lnTo>
                  <a:lnTo>
                    <a:pt x="9" y="103"/>
                  </a:lnTo>
                  <a:lnTo>
                    <a:pt x="9" y="77"/>
                  </a:lnTo>
                  <a:lnTo>
                    <a:pt x="9" y="90"/>
                  </a:lnTo>
                  <a:lnTo>
                    <a:pt x="10" y="94"/>
                  </a:lnTo>
                  <a:lnTo>
                    <a:pt x="10" y="107"/>
                  </a:lnTo>
                  <a:lnTo>
                    <a:pt x="10" y="93"/>
                  </a:lnTo>
                  <a:lnTo>
                    <a:pt x="10" y="103"/>
                  </a:lnTo>
                  <a:lnTo>
                    <a:pt x="10" y="105"/>
                  </a:lnTo>
                  <a:lnTo>
                    <a:pt x="10" y="120"/>
                  </a:lnTo>
                  <a:lnTo>
                    <a:pt x="10" y="93"/>
                  </a:lnTo>
                  <a:lnTo>
                    <a:pt x="10" y="115"/>
                  </a:lnTo>
                  <a:lnTo>
                    <a:pt x="10" y="115"/>
                  </a:lnTo>
                  <a:lnTo>
                    <a:pt x="10" y="120"/>
                  </a:lnTo>
                  <a:lnTo>
                    <a:pt x="10" y="94"/>
                  </a:lnTo>
                  <a:lnTo>
                    <a:pt x="10" y="114"/>
                  </a:lnTo>
                  <a:lnTo>
                    <a:pt x="11" y="113"/>
                  </a:lnTo>
                  <a:lnTo>
                    <a:pt x="11" y="127"/>
                  </a:lnTo>
                  <a:lnTo>
                    <a:pt x="11" y="106"/>
                  </a:lnTo>
                  <a:lnTo>
                    <a:pt x="11" y="106"/>
                  </a:lnTo>
                  <a:lnTo>
                    <a:pt x="11" y="123"/>
                  </a:lnTo>
                  <a:lnTo>
                    <a:pt x="11" y="118"/>
                  </a:lnTo>
                  <a:lnTo>
                    <a:pt x="11" y="117"/>
                  </a:lnTo>
                  <a:lnTo>
                    <a:pt x="11" y="122"/>
                  </a:lnTo>
                  <a:lnTo>
                    <a:pt x="11" y="99"/>
                  </a:lnTo>
                  <a:lnTo>
                    <a:pt x="11" y="118"/>
                  </a:lnTo>
                  <a:lnTo>
                    <a:pt x="11" y="118"/>
                  </a:lnTo>
                  <a:lnTo>
                    <a:pt x="11" y="126"/>
                  </a:lnTo>
                  <a:lnTo>
                    <a:pt x="11" y="103"/>
                  </a:lnTo>
                  <a:lnTo>
                    <a:pt x="11" y="106"/>
                  </a:lnTo>
                  <a:lnTo>
                    <a:pt x="13" y="106"/>
                  </a:lnTo>
                  <a:lnTo>
                    <a:pt x="13" y="115"/>
                  </a:lnTo>
                  <a:lnTo>
                    <a:pt x="13" y="103"/>
                  </a:lnTo>
                  <a:lnTo>
                    <a:pt x="13" y="107"/>
                  </a:lnTo>
                  <a:lnTo>
                    <a:pt x="13" y="105"/>
                  </a:lnTo>
                  <a:lnTo>
                    <a:pt x="13" y="107"/>
                  </a:lnTo>
                  <a:lnTo>
                    <a:pt x="13" y="81"/>
                  </a:lnTo>
                  <a:lnTo>
                    <a:pt x="13" y="107"/>
                  </a:lnTo>
                  <a:lnTo>
                    <a:pt x="13" y="102"/>
                  </a:lnTo>
                  <a:lnTo>
                    <a:pt x="13" y="110"/>
                  </a:lnTo>
                  <a:lnTo>
                    <a:pt x="13" y="85"/>
                  </a:lnTo>
                  <a:lnTo>
                    <a:pt x="13" y="94"/>
                  </a:lnTo>
                  <a:lnTo>
                    <a:pt x="13" y="96"/>
                  </a:lnTo>
                  <a:lnTo>
                    <a:pt x="13" y="113"/>
                  </a:lnTo>
                  <a:lnTo>
                    <a:pt x="13" y="110"/>
                  </a:lnTo>
                  <a:lnTo>
                    <a:pt x="14" y="110"/>
                  </a:lnTo>
                  <a:lnTo>
                    <a:pt x="14" y="90"/>
                  </a:lnTo>
                  <a:lnTo>
                    <a:pt x="14" y="118"/>
                  </a:lnTo>
                  <a:lnTo>
                    <a:pt x="14" y="118"/>
                  </a:lnTo>
                  <a:lnTo>
                    <a:pt x="14" y="119"/>
                  </a:lnTo>
                  <a:lnTo>
                    <a:pt x="14" y="99"/>
                  </a:lnTo>
                  <a:lnTo>
                    <a:pt x="14" y="107"/>
                  </a:lnTo>
                  <a:lnTo>
                    <a:pt x="14" y="111"/>
                  </a:lnTo>
                  <a:lnTo>
                    <a:pt x="14" y="114"/>
                  </a:lnTo>
                  <a:lnTo>
                    <a:pt x="14" y="90"/>
                  </a:lnTo>
                  <a:lnTo>
                    <a:pt x="15" y="96"/>
                  </a:lnTo>
                  <a:lnTo>
                    <a:pt x="15" y="123"/>
                  </a:lnTo>
                  <a:lnTo>
                    <a:pt x="15" y="119"/>
                  </a:lnTo>
                  <a:lnTo>
                    <a:pt x="15" y="118"/>
                  </a:lnTo>
                  <a:lnTo>
                    <a:pt x="15" y="120"/>
                  </a:lnTo>
                  <a:lnTo>
                    <a:pt x="15" y="97"/>
                  </a:lnTo>
                  <a:lnTo>
                    <a:pt x="15" y="115"/>
                  </a:lnTo>
                  <a:lnTo>
                    <a:pt x="15" y="119"/>
                  </a:lnTo>
                  <a:lnTo>
                    <a:pt x="15" y="123"/>
                  </a:lnTo>
                  <a:lnTo>
                    <a:pt x="15" y="101"/>
                  </a:lnTo>
                  <a:lnTo>
                    <a:pt x="15" y="110"/>
                  </a:lnTo>
                  <a:lnTo>
                    <a:pt x="15" y="110"/>
                  </a:lnTo>
                  <a:lnTo>
                    <a:pt x="15" y="128"/>
                  </a:lnTo>
                  <a:lnTo>
                    <a:pt x="15" y="126"/>
                  </a:lnTo>
                  <a:lnTo>
                    <a:pt x="17" y="124"/>
                  </a:lnTo>
                  <a:lnTo>
                    <a:pt x="17" y="130"/>
                  </a:lnTo>
                  <a:lnTo>
                    <a:pt x="17" y="114"/>
                  </a:lnTo>
                  <a:lnTo>
                    <a:pt x="17" y="127"/>
                  </a:lnTo>
                  <a:lnTo>
                    <a:pt x="17" y="127"/>
                  </a:lnTo>
                  <a:lnTo>
                    <a:pt x="17" y="135"/>
                  </a:lnTo>
                  <a:lnTo>
                    <a:pt x="17" y="98"/>
                  </a:lnTo>
                  <a:lnTo>
                    <a:pt x="17" y="110"/>
                  </a:lnTo>
                  <a:lnTo>
                    <a:pt x="17" y="107"/>
                  </a:lnTo>
                  <a:lnTo>
                    <a:pt x="17" y="118"/>
                  </a:lnTo>
                  <a:lnTo>
                    <a:pt x="17" y="107"/>
                  </a:lnTo>
                  <a:lnTo>
                    <a:pt x="17" y="111"/>
                  </a:lnTo>
                  <a:lnTo>
                    <a:pt x="17" y="110"/>
                  </a:lnTo>
                  <a:lnTo>
                    <a:pt x="17" y="119"/>
                  </a:lnTo>
                  <a:lnTo>
                    <a:pt x="17" y="97"/>
                  </a:lnTo>
                  <a:lnTo>
                    <a:pt x="17" y="114"/>
                  </a:lnTo>
                  <a:lnTo>
                    <a:pt x="18" y="118"/>
                  </a:lnTo>
                  <a:lnTo>
                    <a:pt x="18" y="119"/>
                  </a:lnTo>
                  <a:lnTo>
                    <a:pt x="18" y="90"/>
                  </a:lnTo>
                  <a:lnTo>
                    <a:pt x="18" y="105"/>
                  </a:lnTo>
                  <a:lnTo>
                    <a:pt x="18" y="103"/>
                  </a:lnTo>
                  <a:lnTo>
                    <a:pt x="18" y="114"/>
                  </a:lnTo>
                  <a:lnTo>
                    <a:pt x="18" y="97"/>
                  </a:lnTo>
                  <a:lnTo>
                    <a:pt x="18" y="99"/>
                  </a:lnTo>
                  <a:lnTo>
                    <a:pt x="18" y="102"/>
                  </a:lnTo>
                  <a:lnTo>
                    <a:pt x="18" y="122"/>
                  </a:lnTo>
                  <a:lnTo>
                    <a:pt x="19" y="124"/>
                  </a:lnTo>
                  <a:lnTo>
                    <a:pt x="19" y="99"/>
                  </a:lnTo>
                  <a:lnTo>
                    <a:pt x="19" y="123"/>
                  </a:lnTo>
                  <a:lnTo>
                    <a:pt x="19" y="126"/>
                  </a:lnTo>
                  <a:lnTo>
                    <a:pt x="19" y="127"/>
                  </a:lnTo>
                  <a:lnTo>
                    <a:pt x="19" y="105"/>
                  </a:lnTo>
                  <a:lnTo>
                    <a:pt x="19" y="117"/>
                  </a:lnTo>
                  <a:lnTo>
                    <a:pt x="19" y="118"/>
                  </a:lnTo>
                  <a:lnTo>
                    <a:pt x="19" y="131"/>
                  </a:lnTo>
                  <a:lnTo>
                    <a:pt x="19" y="115"/>
                  </a:lnTo>
                  <a:lnTo>
                    <a:pt x="19" y="117"/>
                  </a:lnTo>
                  <a:lnTo>
                    <a:pt x="19" y="93"/>
                  </a:lnTo>
                  <a:lnTo>
                    <a:pt x="19" y="114"/>
                  </a:lnTo>
                  <a:lnTo>
                    <a:pt x="21" y="111"/>
                  </a:lnTo>
                  <a:lnTo>
                    <a:pt x="21" y="117"/>
                  </a:lnTo>
                  <a:lnTo>
                    <a:pt x="21" y="96"/>
                  </a:lnTo>
                  <a:lnTo>
                    <a:pt x="21" y="103"/>
                  </a:lnTo>
                  <a:lnTo>
                    <a:pt x="21" y="106"/>
                  </a:lnTo>
                  <a:lnTo>
                    <a:pt x="21" y="123"/>
                  </a:lnTo>
                  <a:lnTo>
                    <a:pt x="21" y="110"/>
                  </a:lnTo>
                  <a:lnTo>
                    <a:pt x="21" y="97"/>
                  </a:lnTo>
                  <a:lnTo>
                    <a:pt x="21" y="124"/>
                  </a:lnTo>
                  <a:lnTo>
                    <a:pt x="21" y="126"/>
                  </a:lnTo>
                  <a:lnTo>
                    <a:pt x="21" y="107"/>
                  </a:lnTo>
                  <a:lnTo>
                    <a:pt x="21" y="127"/>
                  </a:lnTo>
                  <a:lnTo>
                    <a:pt x="22" y="128"/>
                  </a:lnTo>
                  <a:lnTo>
                    <a:pt x="22" y="132"/>
                  </a:lnTo>
                  <a:lnTo>
                    <a:pt x="22" y="90"/>
                  </a:lnTo>
                  <a:lnTo>
                    <a:pt x="22" y="101"/>
                  </a:lnTo>
                  <a:lnTo>
                    <a:pt x="22" y="102"/>
                  </a:lnTo>
                  <a:lnTo>
                    <a:pt x="22" y="107"/>
                  </a:lnTo>
                  <a:lnTo>
                    <a:pt x="22" y="90"/>
                  </a:lnTo>
                  <a:lnTo>
                    <a:pt x="22" y="90"/>
                  </a:lnTo>
                  <a:lnTo>
                    <a:pt x="22" y="89"/>
                  </a:lnTo>
                  <a:lnTo>
                    <a:pt x="22" y="93"/>
                  </a:lnTo>
                  <a:lnTo>
                    <a:pt x="22" y="73"/>
                  </a:lnTo>
                  <a:lnTo>
                    <a:pt x="23" y="75"/>
                  </a:lnTo>
                  <a:lnTo>
                    <a:pt x="23" y="76"/>
                  </a:lnTo>
                  <a:lnTo>
                    <a:pt x="23" y="46"/>
                  </a:lnTo>
                  <a:lnTo>
                    <a:pt x="23" y="51"/>
                  </a:lnTo>
                  <a:lnTo>
                    <a:pt x="23" y="51"/>
                  </a:lnTo>
                  <a:lnTo>
                    <a:pt x="23" y="68"/>
                  </a:lnTo>
                  <a:lnTo>
                    <a:pt x="23" y="50"/>
                  </a:lnTo>
                  <a:lnTo>
                    <a:pt x="23" y="67"/>
                  </a:lnTo>
                  <a:lnTo>
                    <a:pt x="23" y="65"/>
                  </a:lnTo>
                  <a:lnTo>
                    <a:pt x="23" y="80"/>
                  </a:lnTo>
                  <a:lnTo>
                    <a:pt x="23" y="52"/>
                  </a:lnTo>
                  <a:lnTo>
                    <a:pt x="23" y="79"/>
                  </a:lnTo>
                  <a:lnTo>
                    <a:pt x="23" y="80"/>
                  </a:lnTo>
                  <a:lnTo>
                    <a:pt x="23" y="84"/>
                  </a:lnTo>
                  <a:lnTo>
                    <a:pt x="23" y="63"/>
                  </a:lnTo>
                  <a:lnTo>
                    <a:pt x="23" y="77"/>
                  </a:lnTo>
                  <a:lnTo>
                    <a:pt x="24" y="80"/>
                  </a:lnTo>
                  <a:lnTo>
                    <a:pt x="24" y="82"/>
                  </a:lnTo>
                  <a:lnTo>
                    <a:pt x="24" y="67"/>
                  </a:lnTo>
                  <a:lnTo>
                    <a:pt x="24" y="69"/>
                  </a:lnTo>
                  <a:lnTo>
                    <a:pt x="24" y="89"/>
                  </a:lnTo>
                  <a:lnTo>
                    <a:pt x="24" y="82"/>
                  </a:lnTo>
                  <a:lnTo>
                    <a:pt x="24" y="82"/>
                  </a:lnTo>
                  <a:lnTo>
                    <a:pt x="24" y="60"/>
                  </a:lnTo>
                  <a:lnTo>
                    <a:pt x="24" y="71"/>
                  </a:lnTo>
                  <a:lnTo>
                    <a:pt x="24" y="77"/>
                  </a:lnTo>
                  <a:lnTo>
                    <a:pt x="24" y="85"/>
                  </a:lnTo>
                  <a:lnTo>
                    <a:pt x="24" y="65"/>
                  </a:lnTo>
                  <a:lnTo>
                    <a:pt x="24" y="69"/>
                  </a:lnTo>
                  <a:lnTo>
                    <a:pt x="26" y="68"/>
                  </a:lnTo>
                  <a:lnTo>
                    <a:pt x="26" y="75"/>
                  </a:lnTo>
                  <a:lnTo>
                    <a:pt x="26" y="59"/>
                  </a:lnTo>
                  <a:lnTo>
                    <a:pt x="26" y="60"/>
                  </a:lnTo>
                  <a:lnTo>
                    <a:pt x="26" y="58"/>
                  </a:lnTo>
                  <a:lnTo>
                    <a:pt x="26" y="33"/>
                  </a:lnTo>
                  <a:lnTo>
                    <a:pt x="26" y="64"/>
                  </a:lnTo>
                  <a:lnTo>
                    <a:pt x="26" y="64"/>
                  </a:lnTo>
                  <a:lnTo>
                    <a:pt x="26" y="68"/>
                  </a:lnTo>
                  <a:lnTo>
                    <a:pt x="26" y="48"/>
                  </a:lnTo>
                  <a:lnTo>
                    <a:pt x="26" y="68"/>
                  </a:lnTo>
                  <a:lnTo>
                    <a:pt x="27" y="68"/>
                  </a:lnTo>
                  <a:lnTo>
                    <a:pt x="27" y="93"/>
                  </a:lnTo>
                  <a:lnTo>
                    <a:pt x="27" y="92"/>
                  </a:lnTo>
                  <a:lnTo>
                    <a:pt x="27" y="89"/>
                  </a:lnTo>
                  <a:lnTo>
                    <a:pt x="27" y="109"/>
                  </a:lnTo>
                  <a:lnTo>
                    <a:pt x="27" y="76"/>
                  </a:lnTo>
                  <a:lnTo>
                    <a:pt x="27" y="107"/>
                  </a:lnTo>
                  <a:lnTo>
                    <a:pt x="27" y="110"/>
                  </a:lnTo>
                  <a:lnTo>
                    <a:pt x="27" y="97"/>
                  </a:lnTo>
                  <a:lnTo>
                    <a:pt x="27" y="111"/>
                  </a:lnTo>
                  <a:lnTo>
                    <a:pt x="27" y="114"/>
                  </a:lnTo>
                  <a:lnTo>
                    <a:pt x="27" y="120"/>
                  </a:lnTo>
                  <a:lnTo>
                    <a:pt x="27" y="86"/>
                  </a:lnTo>
                  <a:lnTo>
                    <a:pt x="27" y="94"/>
                  </a:lnTo>
                  <a:lnTo>
                    <a:pt x="28" y="97"/>
                  </a:lnTo>
                  <a:lnTo>
                    <a:pt x="28" y="109"/>
                  </a:lnTo>
                  <a:lnTo>
                    <a:pt x="28" y="97"/>
                  </a:lnTo>
                  <a:lnTo>
                    <a:pt x="28" y="103"/>
                  </a:lnTo>
                  <a:lnTo>
                    <a:pt x="28" y="101"/>
                  </a:lnTo>
                  <a:lnTo>
                    <a:pt x="28" y="113"/>
                  </a:lnTo>
                  <a:lnTo>
                    <a:pt x="28" y="86"/>
                  </a:lnTo>
                  <a:lnTo>
                    <a:pt x="28" y="110"/>
                  </a:lnTo>
                  <a:lnTo>
                    <a:pt x="28" y="111"/>
                  </a:lnTo>
                  <a:lnTo>
                    <a:pt x="28" y="118"/>
                  </a:lnTo>
                  <a:lnTo>
                    <a:pt x="28" y="96"/>
                  </a:lnTo>
                  <a:lnTo>
                    <a:pt x="28" y="107"/>
                  </a:lnTo>
                  <a:lnTo>
                    <a:pt x="28" y="107"/>
                  </a:lnTo>
                  <a:lnTo>
                    <a:pt x="28" y="82"/>
                  </a:lnTo>
                  <a:lnTo>
                    <a:pt x="28" y="8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05" name="Freeform 78"/>
            <p:cNvSpPr>
              <a:spLocks/>
            </p:cNvSpPr>
            <p:nvPr/>
          </p:nvSpPr>
          <p:spPr bwMode="auto">
            <a:xfrm>
              <a:off x="3857626" y="4095751"/>
              <a:ext cx="50800" cy="649288"/>
            </a:xfrm>
            <a:custGeom>
              <a:avLst/>
              <a:gdLst>
                <a:gd name="T0" fmla="*/ 1 w 32"/>
                <a:gd name="T1" fmla="*/ 45 h 409"/>
                <a:gd name="T2" fmla="*/ 1 w 32"/>
                <a:gd name="T3" fmla="*/ 130 h 409"/>
                <a:gd name="T4" fmla="*/ 1 w 32"/>
                <a:gd name="T5" fmla="*/ 158 h 409"/>
                <a:gd name="T6" fmla="*/ 3 w 32"/>
                <a:gd name="T7" fmla="*/ 148 h 409"/>
                <a:gd name="T8" fmla="*/ 3 w 32"/>
                <a:gd name="T9" fmla="*/ 183 h 409"/>
                <a:gd name="T10" fmla="*/ 4 w 32"/>
                <a:gd name="T11" fmla="*/ 208 h 409"/>
                <a:gd name="T12" fmla="*/ 4 w 32"/>
                <a:gd name="T13" fmla="*/ 169 h 409"/>
                <a:gd name="T14" fmla="*/ 5 w 32"/>
                <a:gd name="T15" fmla="*/ 194 h 409"/>
                <a:gd name="T16" fmla="*/ 5 w 32"/>
                <a:gd name="T17" fmla="*/ 232 h 409"/>
                <a:gd name="T18" fmla="*/ 5 w 32"/>
                <a:gd name="T19" fmla="*/ 220 h 409"/>
                <a:gd name="T20" fmla="*/ 7 w 32"/>
                <a:gd name="T21" fmla="*/ 280 h 409"/>
                <a:gd name="T22" fmla="*/ 7 w 32"/>
                <a:gd name="T23" fmla="*/ 253 h 409"/>
                <a:gd name="T24" fmla="*/ 7 w 32"/>
                <a:gd name="T25" fmla="*/ 261 h 409"/>
                <a:gd name="T26" fmla="*/ 8 w 32"/>
                <a:gd name="T27" fmla="*/ 261 h 409"/>
                <a:gd name="T28" fmla="*/ 8 w 32"/>
                <a:gd name="T29" fmla="*/ 271 h 409"/>
                <a:gd name="T30" fmla="*/ 9 w 32"/>
                <a:gd name="T31" fmla="*/ 276 h 409"/>
                <a:gd name="T32" fmla="*/ 9 w 32"/>
                <a:gd name="T33" fmla="*/ 220 h 409"/>
                <a:gd name="T34" fmla="*/ 9 w 32"/>
                <a:gd name="T35" fmla="*/ 274 h 409"/>
                <a:gd name="T36" fmla="*/ 11 w 32"/>
                <a:gd name="T37" fmla="*/ 261 h 409"/>
                <a:gd name="T38" fmla="*/ 11 w 32"/>
                <a:gd name="T39" fmla="*/ 285 h 409"/>
                <a:gd name="T40" fmla="*/ 11 w 32"/>
                <a:gd name="T41" fmla="*/ 302 h 409"/>
                <a:gd name="T42" fmla="*/ 12 w 32"/>
                <a:gd name="T43" fmla="*/ 301 h 409"/>
                <a:gd name="T44" fmla="*/ 12 w 32"/>
                <a:gd name="T45" fmla="*/ 326 h 409"/>
                <a:gd name="T46" fmla="*/ 12 w 32"/>
                <a:gd name="T47" fmla="*/ 333 h 409"/>
                <a:gd name="T48" fmla="*/ 13 w 32"/>
                <a:gd name="T49" fmla="*/ 352 h 409"/>
                <a:gd name="T50" fmla="*/ 13 w 32"/>
                <a:gd name="T51" fmla="*/ 364 h 409"/>
                <a:gd name="T52" fmla="*/ 15 w 32"/>
                <a:gd name="T53" fmla="*/ 346 h 409"/>
                <a:gd name="T54" fmla="*/ 15 w 32"/>
                <a:gd name="T55" fmla="*/ 367 h 409"/>
                <a:gd name="T56" fmla="*/ 15 w 32"/>
                <a:gd name="T57" fmla="*/ 378 h 409"/>
                <a:gd name="T58" fmla="*/ 16 w 32"/>
                <a:gd name="T59" fmla="*/ 385 h 409"/>
                <a:gd name="T60" fmla="*/ 16 w 32"/>
                <a:gd name="T61" fmla="*/ 386 h 409"/>
                <a:gd name="T62" fmla="*/ 16 w 32"/>
                <a:gd name="T63" fmla="*/ 384 h 409"/>
                <a:gd name="T64" fmla="*/ 17 w 32"/>
                <a:gd name="T65" fmla="*/ 357 h 409"/>
                <a:gd name="T66" fmla="*/ 17 w 32"/>
                <a:gd name="T67" fmla="*/ 364 h 409"/>
                <a:gd name="T68" fmla="*/ 18 w 32"/>
                <a:gd name="T69" fmla="*/ 361 h 409"/>
                <a:gd name="T70" fmla="*/ 18 w 32"/>
                <a:gd name="T71" fmla="*/ 344 h 409"/>
                <a:gd name="T72" fmla="*/ 20 w 32"/>
                <a:gd name="T73" fmla="*/ 378 h 409"/>
                <a:gd name="T74" fmla="*/ 20 w 32"/>
                <a:gd name="T75" fmla="*/ 375 h 409"/>
                <a:gd name="T76" fmla="*/ 20 w 32"/>
                <a:gd name="T77" fmla="*/ 378 h 409"/>
                <a:gd name="T78" fmla="*/ 21 w 32"/>
                <a:gd name="T79" fmla="*/ 392 h 409"/>
                <a:gd name="T80" fmla="*/ 21 w 32"/>
                <a:gd name="T81" fmla="*/ 352 h 409"/>
                <a:gd name="T82" fmla="*/ 22 w 32"/>
                <a:gd name="T83" fmla="*/ 323 h 409"/>
                <a:gd name="T84" fmla="*/ 22 w 32"/>
                <a:gd name="T85" fmla="*/ 357 h 409"/>
                <a:gd name="T86" fmla="*/ 22 w 32"/>
                <a:gd name="T87" fmla="*/ 384 h 409"/>
                <a:gd name="T88" fmla="*/ 24 w 32"/>
                <a:gd name="T89" fmla="*/ 338 h 409"/>
                <a:gd name="T90" fmla="*/ 24 w 32"/>
                <a:gd name="T91" fmla="*/ 373 h 409"/>
                <a:gd name="T92" fmla="*/ 24 w 32"/>
                <a:gd name="T93" fmla="*/ 361 h 409"/>
                <a:gd name="T94" fmla="*/ 25 w 32"/>
                <a:gd name="T95" fmla="*/ 373 h 409"/>
                <a:gd name="T96" fmla="*/ 25 w 32"/>
                <a:gd name="T97" fmla="*/ 402 h 409"/>
                <a:gd name="T98" fmla="*/ 26 w 32"/>
                <a:gd name="T99" fmla="*/ 384 h 409"/>
                <a:gd name="T100" fmla="*/ 26 w 32"/>
                <a:gd name="T101" fmla="*/ 392 h 409"/>
                <a:gd name="T102" fmla="*/ 28 w 32"/>
                <a:gd name="T103" fmla="*/ 390 h 409"/>
                <a:gd name="T104" fmla="*/ 28 w 32"/>
                <a:gd name="T105" fmla="*/ 399 h 409"/>
                <a:gd name="T106" fmla="*/ 28 w 32"/>
                <a:gd name="T107" fmla="*/ 376 h 409"/>
                <a:gd name="T108" fmla="*/ 29 w 32"/>
                <a:gd name="T109" fmla="*/ 389 h 409"/>
                <a:gd name="T110" fmla="*/ 29 w 32"/>
                <a:gd name="T111" fmla="*/ 368 h 409"/>
                <a:gd name="T112" fmla="*/ 30 w 32"/>
                <a:gd name="T113" fmla="*/ 378 h 409"/>
                <a:gd name="T114" fmla="*/ 30 w 32"/>
                <a:gd name="T115" fmla="*/ 380 h 409"/>
                <a:gd name="T116" fmla="*/ 30 w 32"/>
                <a:gd name="T117" fmla="*/ 384 h 409"/>
                <a:gd name="T118" fmla="*/ 32 w 32"/>
                <a:gd name="T119" fmla="*/ 40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409">
                  <a:moveTo>
                    <a:pt x="0" y="0"/>
                  </a:moveTo>
                  <a:lnTo>
                    <a:pt x="0" y="3"/>
                  </a:lnTo>
                  <a:lnTo>
                    <a:pt x="0" y="3"/>
                  </a:lnTo>
                  <a:lnTo>
                    <a:pt x="0" y="42"/>
                  </a:lnTo>
                  <a:lnTo>
                    <a:pt x="1" y="45"/>
                  </a:lnTo>
                  <a:lnTo>
                    <a:pt x="1" y="90"/>
                  </a:lnTo>
                  <a:lnTo>
                    <a:pt x="1" y="88"/>
                  </a:lnTo>
                  <a:lnTo>
                    <a:pt x="1" y="81"/>
                  </a:lnTo>
                  <a:lnTo>
                    <a:pt x="1" y="127"/>
                  </a:lnTo>
                  <a:lnTo>
                    <a:pt x="1" y="130"/>
                  </a:lnTo>
                  <a:lnTo>
                    <a:pt x="1" y="115"/>
                  </a:lnTo>
                  <a:lnTo>
                    <a:pt x="1" y="140"/>
                  </a:lnTo>
                  <a:lnTo>
                    <a:pt x="1" y="139"/>
                  </a:lnTo>
                  <a:lnTo>
                    <a:pt x="1" y="174"/>
                  </a:lnTo>
                  <a:lnTo>
                    <a:pt x="1" y="158"/>
                  </a:lnTo>
                  <a:lnTo>
                    <a:pt x="3" y="153"/>
                  </a:lnTo>
                  <a:lnTo>
                    <a:pt x="3" y="173"/>
                  </a:lnTo>
                  <a:lnTo>
                    <a:pt x="3" y="168"/>
                  </a:lnTo>
                  <a:lnTo>
                    <a:pt x="3" y="169"/>
                  </a:lnTo>
                  <a:lnTo>
                    <a:pt x="3" y="148"/>
                  </a:lnTo>
                  <a:lnTo>
                    <a:pt x="3" y="177"/>
                  </a:lnTo>
                  <a:lnTo>
                    <a:pt x="3" y="181"/>
                  </a:lnTo>
                  <a:lnTo>
                    <a:pt x="3" y="196"/>
                  </a:lnTo>
                  <a:lnTo>
                    <a:pt x="3" y="174"/>
                  </a:lnTo>
                  <a:lnTo>
                    <a:pt x="3" y="183"/>
                  </a:lnTo>
                  <a:lnTo>
                    <a:pt x="3" y="179"/>
                  </a:lnTo>
                  <a:lnTo>
                    <a:pt x="3" y="199"/>
                  </a:lnTo>
                  <a:lnTo>
                    <a:pt x="3" y="196"/>
                  </a:lnTo>
                  <a:lnTo>
                    <a:pt x="4" y="203"/>
                  </a:lnTo>
                  <a:lnTo>
                    <a:pt x="4" y="208"/>
                  </a:lnTo>
                  <a:lnTo>
                    <a:pt x="4" y="191"/>
                  </a:lnTo>
                  <a:lnTo>
                    <a:pt x="4" y="200"/>
                  </a:lnTo>
                  <a:lnTo>
                    <a:pt x="4" y="199"/>
                  </a:lnTo>
                  <a:lnTo>
                    <a:pt x="4" y="157"/>
                  </a:lnTo>
                  <a:lnTo>
                    <a:pt x="4" y="169"/>
                  </a:lnTo>
                  <a:lnTo>
                    <a:pt x="4" y="169"/>
                  </a:lnTo>
                  <a:lnTo>
                    <a:pt x="4" y="195"/>
                  </a:lnTo>
                  <a:lnTo>
                    <a:pt x="4" y="168"/>
                  </a:lnTo>
                  <a:lnTo>
                    <a:pt x="4" y="194"/>
                  </a:lnTo>
                  <a:lnTo>
                    <a:pt x="5" y="194"/>
                  </a:lnTo>
                  <a:lnTo>
                    <a:pt x="5" y="223"/>
                  </a:lnTo>
                  <a:lnTo>
                    <a:pt x="5" y="187"/>
                  </a:lnTo>
                  <a:lnTo>
                    <a:pt x="5" y="220"/>
                  </a:lnTo>
                  <a:lnTo>
                    <a:pt x="5" y="223"/>
                  </a:lnTo>
                  <a:lnTo>
                    <a:pt x="5" y="232"/>
                  </a:lnTo>
                  <a:lnTo>
                    <a:pt x="5" y="212"/>
                  </a:lnTo>
                  <a:lnTo>
                    <a:pt x="5" y="227"/>
                  </a:lnTo>
                  <a:lnTo>
                    <a:pt x="5" y="220"/>
                  </a:lnTo>
                  <a:lnTo>
                    <a:pt x="5" y="237"/>
                  </a:lnTo>
                  <a:lnTo>
                    <a:pt x="5" y="220"/>
                  </a:lnTo>
                  <a:lnTo>
                    <a:pt x="5" y="228"/>
                  </a:lnTo>
                  <a:lnTo>
                    <a:pt x="5" y="225"/>
                  </a:lnTo>
                  <a:lnTo>
                    <a:pt x="5" y="270"/>
                  </a:lnTo>
                  <a:lnTo>
                    <a:pt x="7" y="268"/>
                  </a:lnTo>
                  <a:lnTo>
                    <a:pt x="7" y="280"/>
                  </a:lnTo>
                  <a:lnTo>
                    <a:pt x="7" y="259"/>
                  </a:lnTo>
                  <a:lnTo>
                    <a:pt x="7" y="279"/>
                  </a:lnTo>
                  <a:lnTo>
                    <a:pt x="7" y="279"/>
                  </a:lnTo>
                  <a:lnTo>
                    <a:pt x="7" y="280"/>
                  </a:lnTo>
                  <a:lnTo>
                    <a:pt x="7" y="253"/>
                  </a:lnTo>
                  <a:lnTo>
                    <a:pt x="7" y="257"/>
                  </a:lnTo>
                  <a:lnTo>
                    <a:pt x="7" y="258"/>
                  </a:lnTo>
                  <a:lnTo>
                    <a:pt x="7" y="266"/>
                  </a:lnTo>
                  <a:lnTo>
                    <a:pt x="7" y="254"/>
                  </a:lnTo>
                  <a:lnTo>
                    <a:pt x="7" y="261"/>
                  </a:lnTo>
                  <a:lnTo>
                    <a:pt x="7" y="261"/>
                  </a:lnTo>
                  <a:lnTo>
                    <a:pt x="7" y="263"/>
                  </a:lnTo>
                  <a:lnTo>
                    <a:pt x="7" y="244"/>
                  </a:lnTo>
                  <a:lnTo>
                    <a:pt x="7" y="261"/>
                  </a:lnTo>
                  <a:lnTo>
                    <a:pt x="8" y="261"/>
                  </a:lnTo>
                  <a:lnTo>
                    <a:pt x="8" y="270"/>
                  </a:lnTo>
                  <a:lnTo>
                    <a:pt x="8" y="251"/>
                  </a:lnTo>
                  <a:lnTo>
                    <a:pt x="8" y="257"/>
                  </a:lnTo>
                  <a:lnTo>
                    <a:pt x="8" y="258"/>
                  </a:lnTo>
                  <a:lnTo>
                    <a:pt x="8" y="271"/>
                  </a:lnTo>
                  <a:lnTo>
                    <a:pt x="8" y="259"/>
                  </a:lnTo>
                  <a:lnTo>
                    <a:pt x="8" y="246"/>
                  </a:lnTo>
                  <a:lnTo>
                    <a:pt x="8" y="276"/>
                  </a:lnTo>
                  <a:lnTo>
                    <a:pt x="9" y="275"/>
                  </a:lnTo>
                  <a:lnTo>
                    <a:pt x="9" y="276"/>
                  </a:lnTo>
                  <a:lnTo>
                    <a:pt x="9" y="253"/>
                  </a:lnTo>
                  <a:lnTo>
                    <a:pt x="9" y="255"/>
                  </a:lnTo>
                  <a:lnTo>
                    <a:pt x="9" y="257"/>
                  </a:lnTo>
                  <a:lnTo>
                    <a:pt x="9" y="219"/>
                  </a:lnTo>
                  <a:lnTo>
                    <a:pt x="9" y="220"/>
                  </a:lnTo>
                  <a:lnTo>
                    <a:pt x="9" y="225"/>
                  </a:lnTo>
                  <a:lnTo>
                    <a:pt x="9" y="259"/>
                  </a:lnTo>
                  <a:lnTo>
                    <a:pt x="9" y="258"/>
                  </a:lnTo>
                  <a:lnTo>
                    <a:pt x="9" y="257"/>
                  </a:lnTo>
                  <a:lnTo>
                    <a:pt x="9" y="274"/>
                  </a:lnTo>
                  <a:lnTo>
                    <a:pt x="9" y="249"/>
                  </a:lnTo>
                  <a:lnTo>
                    <a:pt x="9" y="272"/>
                  </a:lnTo>
                  <a:lnTo>
                    <a:pt x="11" y="272"/>
                  </a:lnTo>
                  <a:lnTo>
                    <a:pt x="11" y="280"/>
                  </a:lnTo>
                  <a:lnTo>
                    <a:pt x="11" y="261"/>
                  </a:lnTo>
                  <a:lnTo>
                    <a:pt x="11" y="276"/>
                  </a:lnTo>
                  <a:lnTo>
                    <a:pt x="11" y="276"/>
                  </a:lnTo>
                  <a:lnTo>
                    <a:pt x="11" y="291"/>
                  </a:lnTo>
                  <a:lnTo>
                    <a:pt x="11" y="275"/>
                  </a:lnTo>
                  <a:lnTo>
                    <a:pt x="11" y="285"/>
                  </a:lnTo>
                  <a:lnTo>
                    <a:pt x="11" y="285"/>
                  </a:lnTo>
                  <a:lnTo>
                    <a:pt x="11" y="299"/>
                  </a:lnTo>
                  <a:lnTo>
                    <a:pt x="11" y="274"/>
                  </a:lnTo>
                  <a:lnTo>
                    <a:pt x="11" y="297"/>
                  </a:lnTo>
                  <a:lnTo>
                    <a:pt x="11" y="302"/>
                  </a:lnTo>
                  <a:lnTo>
                    <a:pt x="11" y="305"/>
                  </a:lnTo>
                  <a:lnTo>
                    <a:pt x="11" y="283"/>
                  </a:lnTo>
                  <a:lnTo>
                    <a:pt x="11" y="289"/>
                  </a:lnTo>
                  <a:lnTo>
                    <a:pt x="12" y="292"/>
                  </a:lnTo>
                  <a:lnTo>
                    <a:pt x="12" y="301"/>
                  </a:lnTo>
                  <a:lnTo>
                    <a:pt x="12" y="285"/>
                  </a:lnTo>
                  <a:lnTo>
                    <a:pt x="12" y="292"/>
                  </a:lnTo>
                  <a:lnTo>
                    <a:pt x="12" y="325"/>
                  </a:lnTo>
                  <a:lnTo>
                    <a:pt x="12" y="321"/>
                  </a:lnTo>
                  <a:lnTo>
                    <a:pt x="12" y="326"/>
                  </a:lnTo>
                  <a:lnTo>
                    <a:pt x="12" y="305"/>
                  </a:lnTo>
                  <a:lnTo>
                    <a:pt x="12" y="340"/>
                  </a:lnTo>
                  <a:lnTo>
                    <a:pt x="12" y="342"/>
                  </a:lnTo>
                  <a:lnTo>
                    <a:pt x="12" y="352"/>
                  </a:lnTo>
                  <a:lnTo>
                    <a:pt x="12" y="333"/>
                  </a:lnTo>
                  <a:lnTo>
                    <a:pt x="12" y="339"/>
                  </a:lnTo>
                  <a:lnTo>
                    <a:pt x="13" y="343"/>
                  </a:lnTo>
                  <a:lnTo>
                    <a:pt x="13" y="340"/>
                  </a:lnTo>
                  <a:lnTo>
                    <a:pt x="13" y="357"/>
                  </a:lnTo>
                  <a:lnTo>
                    <a:pt x="13" y="352"/>
                  </a:lnTo>
                  <a:lnTo>
                    <a:pt x="13" y="361"/>
                  </a:lnTo>
                  <a:lnTo>
                    <a:pt x="13" y="338"/>
                  </a:lnTo>
                  <a:lnTo>
                    <a:pt x="13" y="359"/>
                  </a:lnTo>
                  <a:lnTo>
                    <a:pt x="13" y="359"/>
                  </a:lnTo>
                  <a:lnTo>
                    <a:pt x="13" y="364"/>
                  </a:lnTo>
                  <a:lnTo>
                    <a:pt x="13" y="335"/>
                  </a:lnTo>
                  <a:lnTo>
                    <a:pt x="13" y="348"/>
                  </a:lnTo>
                  <a:lnTo>
                    <a:pt x="15" y="346"/>
                  </a:lnTo>
                  <a:lnTo>
                    <a:pt x="15" y="364"/>
                  </a:lnTo>
                  <a:lnTo>
                    <a:pt x="15" y="346"/>
                  </a:lnTo>
                  <a:lnTo>
                    <a:pt x="15" y="357"/>
                  </a:lnTo>
                  <a:lnTo>
                    <a:pt x="15" y="360"/>
                  </a:lnTo>
                  <a:lnTo>
                    <a:pt x="15" y="369"/>
                  </a:lnTo>
                  <a:lnTo>
                    <a:pt x="15" y="340"/>
                  </a:lnTo>
                  <a:lnTo>
                    <a:pt x="15" y="367"/>
                  </a:lnTo>
                  <a:lnTo>
                    <a:pt x="15" y="371"/>
                  </a:lnTo>
                  <a:lnTo>
                    <a:pt x="15" y="378"/>
                  </a:lnTo>
                  <a:lnTo>
                    <a:pt x="15" y="359"/>
                  </a:lnTo>
                  <a:lnTo>
                    <a:pt x="15" y="377"/>
                  </a:lnTo>
                  <a:lnTo>
                    <a:pt x="15" y="378"/>
                  </a:lnTo>
                  <a:lnTo>
                    <a:pt x="15" y="388"/>
                  </a:lnTo>
                  <a:lnTo>
                    <a:pt x="15" y="365"/>
                  </a:lnTo>
                  <a:lnTo>
                    <a:pt x="15" y="369"/>
                  </a:lnTo>
                  <a:lnTo>
                    <a:pt x="16" y="368"/>
                  </a:lnTo>
                  <a:lnTo>
                    <a:pt x="16" y="385"/>
                  </a:lnTo>
                  <a:lnTo>
                    <a:pt x="16" y="382"/>
                  </a:lnTo>
                  <a:lnTo>
                    <a:pt x="16" y="384"/>
                  </a:lnTo>
                  <a:lnTo>
                    <a:pt x="16" y="367"/>
                  </a:lnTo>
                  <a:lnTo>
                    <a:pt x="16" y="390"/>
                  </a:lnTo>
                  <a:lnTo>
                    <a:pt x="16" y="386"/>
                  </a:lnTo>
                  <a:lnTo>
                    <a:pt x="16" y="390"/>
                  </a:lnTo>
                  <a:lnTo>
                    <a:pt x="16" y="364"/>
                  </a:lnTo>
                  <a:lnTo>
                    <a:pt x="16" y="376"/>
                  </a:lnTo>
                  <a:lnTo>
                    <a:pt x="16" y="376"/>
                  </a:lnTo>
                  <a:lnTo>
                    <a:pt x="16" y="384"/>
                  </a:lnTo>
                  <a:lnTo>
                    <a:pt x="16" y="373"/>
                  </a:lnTo>
                  <a:lnTo>
                    <a:pt x="17" y="369"/>
                  </a:lnTo>
                  <a:lnTo>
                    <a:pt x="17" y="350"/>
                  </a:lnTo>
                  <a:lnTo>
                    <a:pt x="17" y="355"/>
                  </a:lnTo>
                  <a:lnTo>
                    <a:pt x="17" y="357"/>
                  </a:lnTo>
                  <a:lnTo>
                    <a:pt x="17" y="365"/>
                  </a:lnTo>
                  <a:lnTo>
                    <a:pt x="17" y="342"/>
                  </a:lnTo>
                  <a:lnTo>
                    <a:pt x="17" y="352"/>
                  </a:lnTo>
                  <a:lnTo>
                    <a:pt x="17" y="354"/>
                  </a:lnTo>
                  <a:lnTo>
                    <a:pt x="17" y="364"/>
                  </a:lnTo>
                  <a:lnTo>
                    <a:pt x="17" y="350"/>
                  </a:lnTo>
                  <a:lnTo>
                    <a:pt x="18" y="340"/>
                  </a:lnTo>
                  <a:lnTo>
                    <a:pt x="18" y="361"/>
                  </a:lnTo>
                  <a:lnTo>
                    <a:pt x="18" y="361"/>
                  </a:lnTo>
                  <a:lnTo>
                    <a:pt x="18" y="361"/>
                  </a:lnTo>
                  <a:lnTo>
                    <a:pt x="18" y="333"/>
                  </a:lnTo>
                  <a:lnTo>
                    <a:pt x="18" y="350"/>
                  </a:lnTo>
                  <a:lnTo>
                    <a:pt x="18" y="351"/>
                  </a:lnTo>
                  <a:lnTo>
                    <a:pt x="18" y="360"/>
                  </a:lnTo>
                  <a:lnTo>
                    <a:pt x="18" y="344"/>
                  </a:lnTo>
                  <a:lnTo>
                    <a:pt x="18" y="352"/>
                  </a:lnTo>
                  <a:lnTo>
                    <a:pt x="18" y="355"/>
                  </a:lnTo>
                  <a:lnTo>
                    <a:pt x="18" y="380"/>
                  </a:lnTo>
                  <a:lnTo>
                    <a:pt x="18" y="377"/>
                  </a:lnTo>
                  <a:lnTo>
                    <a:pt x="20" y="378"/>
                  </a:lnTo>
                  <a:lnTo>
                    <a:pt x="20" y="378"/>
                  </a:lnTo>
                  <a:lnTo>
                    <a:pt x="20" y="355"/>
                  </a:lnTo>
                  <a:lnTo>
                    <a:pt x="20" y="371"/>
                  </a:lnTo>
                  <a:lnTo>
                    <a:pt x="20" y="371"/>
                  </a:lnTo>
                  <a:lnTo>
                    <a:pt x="20" y="375"/>
                  </a:lnTo>
                  <a:lnTo>
                    <a:pt x="20" y="352"/>
                  </a:lnTo>
                  <a:lnTo>
                    <a:pt x="20" y="359"/>
                  </a:lnTo>
                  <a:lnTo>
                    <a:pt x="20" y="364"/>
                  </a:lnTo>
                  <a:lnTo>
                    <a:pt x="20" y="382"/>
                  </a:lnTo>
                  <a:lnTo>
                    <a:pt x="20" y="378"/>
                  </a:lnTo>
                  <a:lnTo>
                    <a:pt x="20" y="380"/>
                  </a:lnTo>
                  <a:lnTo>
                    <a:pt x="20" y="359"/>
                  </a:lnTo>
                  <a:lnTo>
                    <a:pt x="20" y="394"/>
                  </a:lnTo>
                  <a:lnTo>
                    <a:pt x="21" y="389"/>
                  </a:lnTo>
                  <a:lnTo>
                    <a:pt x="21" y="392"/>
                  </a:lnTo>
                  <a:lnTo>
                    <a:pt x="21" y="369"/>
                  </a:lnTo>
                  <a:lnTo>
                    <a:pt x="21" y="375"/>
                  </a:lnTo>
                  <a:lnTo>
                    <a:pt x="21" y="378"/>
                  </a:lnTo>
                  <a:lnTo>
                    <a:pt x="21" y="386"/>
                  </a:lnTo>
                  <a:lnTo>
                    <a:pt x="21" y="352"/>
                  </a:lnTo>
                  <a:lnTo>
                    <a:pt x="21" y="355"/>
                  </a:lnTo>
                  <a:lnTo>
                    <a:pt x="21" y="338"/>
                  </a:lnTo>
                  <a:lnTo>
                    <a:pt x="21" y="340"/>
                  </a:lnTo>
                  <a:lnTo>
                    <a:pt x="22" y="339"/>
                  </a:lnTo>
                  <a:lnTo>
                    <a:pt x="22" y="323"/>
                  </a:lnTo>
                  <a:lnTo>
                    <a:pt x="22" y="355"/>
                  </a:lnTo>
                  <a:lnTo>
                    <a:pt x="22" y="355"/>
                  </a:lnTo>
                  <a:lnTo>
                    <a:pt x="22" y="365"/>
                  </a:lnTo>
                  <a:lnTo>
                    <a:pt x="22" y="346"/>
                  </a:lnTo>
                  <a:lnTo>
                    <a:pt x="22" y="357"/>
                  </a:lnTo>
                  <a:lnTo>
                    <a:pt x="22" y="361"/>
                  </a:lnTo>
                  <a:lnTo>
                    <a:pt x="22" y="384"/>
                  </a:lnTo>
                  <a:lnTo>
                    <a:pt x="22" y="382"/>
                  </a:lnTo>
                  <a:lnTo>
                    <a:pt x="22" y="380"/>
                  </a:lnTo>
                  <a:lnTo>
                    <a:pt x="22" y="384"/>
                  </a:lnTo>
                  <a:lnTo>
                    <a:pt x="22" y="357"/>
                  </a:lnTo>
                  <a:lnTo>
                    <a:pt x="22" y="359"/>
                  </a:lnTo>
                  <a:lnTo>
                    <a:pt x="24" y="361"/>
                  </a:lnTo>
                  <a:lnTo>
                    <a:pt x="24" y="364"/>
                  </a:lnTo>
                  <a:lnTo>
                    <a:pt x="24" y="338"/>
                  </a:lnTo>
                  <a:lnTo>
                    <a:pt x="24" y="361"/>
                  </a:lnTo>
                  <a:lnTo>
                    <a:pt x="24" y="360"/>
                  </a:lnTo>
                  <a:lnTo>
                    <a:pt x="24" y="381"/>
                  </a:lnTo>
                  <a:lnTo>
                    <a:pt x="24" y="378"/>
                  </a:lnTo>
                  <a:lnTo>
                    <a:pt x="24" y="373"/>
                  </a:lnTo>
                  <a:lnTo>
                    <a:pt x="24" y="392"/>
                  </a:lnTo>
                  <a:lnTo>
                    <a:pt x="24" y="367"/>
                  </a:lnTo>
                  <a:lnTo>
                    <a:pt x="24" y="389"/>
                  </a:lnTo>
                  <a:lnTo>
                    <a:pt x="24" y="389"/>
                  </a:lnTo>
                  <a:lnTo>
                    <a:pt x="24" y="361"/>
                  </a:lnTo>
                  <a:lnTo>
                    <a:pt x="24" y="377"/>
                  </a:lnTo>
                  <a:lnTo>
                    <a:pt x="25" y="376"/>
                  </a:lnTo>
                  <a:lnTo>
                    <a:pt x="25" y="386"/>
                  </a:lnTo>
                  <a:lnTo>
                    <a:pt x="25" y="367"/>
                  </a:lnTo>
                  <a:lnTo>
                    <a:pt x="25" y="373"/>
                  </a:lnTo>
                  <a:lnTo>
                    <a:pt x="25" y="373"/>
                  </a:lnTo>
                  <a:lnTo>
                    <a:pt x="25" y="393"/>
                  </a:lnTo>
                  <a:lnTo>
                    <a:pt x="25" y="393"/>
                  </a:lnTo>
                  <a:lnTo>
                    <a:pt x="25" y="369"/>
                  </a:lnTo>
                  <a:lnTo>
                    <a:pt x="25" y="402"/>
                  </a:lnTo>
                  <a:lnTo>
                    <a:pt x="26" y="402"/>
                  </a:lnTo>
                  <a:lnTo>
                    <a:pt x="26" y="403"/>
                  </a:lnTo>
                  <a:lnTo>
                    <a:pt x="26" y="378"/>
                  </a:lnTo>
                  <a:lnTo>
                    <a:pt x="26" y="386"/>
                  </a:lnTo>
                  <a:lnTo>
                    <a:pt x="26" y="384"/>
                  </a:lnTo>
                  <a:lnTo>
                    <a:pt x="26" y="395"/>
                  </a:lnTo>
                  <a:lnTo>
                    <a:pt x="26" y="389"/>
                  </a:lnTo>
                  <a:lnTo>
                    <a:pt x="26" y="384"/>
                  </a:lnTo>
                  <a:lnTo>
                    <a:pt x="26" y="364"/>
                  </a:lnTo>
                  <a:lnTo>
                    <a:pt x="26" y="392"/>
                  </a:lnTo>
                  <a:lnTo>
                    <a:pt x="26" y="390"/>
                  </a:lnTo>
                  <a:lnTo>
                    <a:pt x="26" y="397"/>
                  </a:lnTo>
                  <a:lnTo>
                    <a:pt x="26" y="378"/>
                  </a:lnTo>
                  <a:lnTo>
                    <a:pt x="26" y="390"/>
                  </a:lnTo>
                  <a:lnTo>
                    <a:pt x="28" y="390"/>
                  </a:lnTo>
                  <a:lnTo>
                    <a:pt x="28" y="407"/>
                  </a:lnTo>
                  <a:lnTo>
                    <a:pt x="28" y="395"/>
                  </a:lnTo>
                  <a:lnTo>
                    <a:pt x="28" y="381"/>
                  </a:lnTo>
                  <a:lnTo>
                    <a:pt x="28" y="399"/>
                  </a:lnTo>
                  <a:lnTo>
                    <a:pt x="28" y="399"/>
                  </a:lnTo>
                  <a:lnTo>
                    <a:pt x="28" y="384"/>
                  </a:lnTo>
                  <a:lnTo>
                    <a:pt x="28" y="403"/>
                  </a:lnTo>
                  <a:lnTo>
                    <a:pt x="28" y="402"/>
                  </a:lnTo>
                  <a:lnTo>
                    <a:pt x="28" y="409"/>
                  </a:lnTo>
                  <a:lnTo>
                    <a:pt x="28" y="376"/>
                  </a:lnTo>
                  <a:lnTo>
                    <a:pt x="28" y="380"/>
                  </a:lnTo>
                  <a:lnTo>
                    <a:pt x="29" y="382"/>
                  </a:lnTo>
                  <a:lnTo>
                    <a:pt x="29" y="397"/>
                  </a:lnTo>
                  <a:lnTo>
                    <a:pt x="29" y="381"/>
                  </a:lnTo>
                  <a:lnTo>
                    <a:pt x="29" y="389"/>
                  </a:lnTo>
                  <a:lnTo>
                    <a:pt x="29" y="393"/>
                  </a:lnTo>
                  <a:lnTo>
                    <a:pt x="29" y="377"/>
                  </a:lnTo>
                  <a:lnTo>
                    <a:pt x="29" y="399"/>
                  </a:lnTo>
                  <a:lnTo>
                    <a:pt x="29" y="403"/>
                  </a:lnTo>
                  <a:lnTo>
                    <a:pt x="29" y="368"/>
                  </a:lnTo>
                  <a:lnTo>
                    <a:pt x="29" y="380"/>
                  </a:lnTo>
                  <a:lnTo>
                    <a:pt x="30" y="381"/>
                  </a:lnTo>
                  <a:lnTo>
                    <a:pt x="30" y="385"/>
                  </a:lnTo>
                  <a:lnTo>
                    <a:pt x="30" y="376"/>
                  </a:lnTo>
                  <a:lnTo>
                    <a:pt x="30" y="378"/>
                  </a:lnTo>
                  <a:lnTo>
                    <a:pt x="30" y="377"/>
                  </a:lnTo>
                  <a:lnTo>
                    <a:pt x="30" y="386"/>
                  </a:lnTo>
                  <a:lnTo>
                    <a:pt x="30" y="367"/>
                  </a:lnTo>
                  <a:lnTo>
                    <a:pt x="30" y="378"/>
                  </a:lnTo>
                  <a:lnTo>
                    <a:pt x="30" y="380"/>
                  </a:lnTo>
                  <a:lnTo>
                    <a:pt x="30" y="381"/>
                  </a:lnTo>
                  <a:lnTo>
                    <a:pt x="30" y="351"/>
                  </a:lnTo>
                  <a:lnTo>
                    <a:pt x="30" y="368"/>
                  </a:lnTo>
                  <a:lnTo>
                    <a:pt x="30" y="373"/>
                  </a:lnTo>
                  <a:lnTo>
                    <a:pt x="30" y="384"/>
                  </a:lnTo>
                  <a:lnTo>
                    <a:pt x="30" y="369"/>
                  </a:lnTo>
                  <a:lnTo>
                    <a:pt x="30" y="372"/>
                  </a:lnTo>
                  <a:lnTo>
                    <a:pt x="32" y="381"/>
                  </a:lnTo>
                  <a:lnTo>
                    <a:pt x="32" y="376"/>
                  </a:lnTo>
                  <a:lnTo>
                    <a:pt x="32" y="40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06" name="Freeform 79"/>
            <p:cNvSpPr>
              <a:spLocks/>
            </p:cNvSpPr>
            <p:nvPr/>
          </p:nvSpPr>
          <p:spPr bwMode="auto">
            <a:xfrm>
              <a:off x="3808413" y="4095751"/>
              <a:ext cx="49213" cy="463550"/>
            </a:xfrm>
            <a:custGeom>
              <a:avLst/>
              <a:gdLst>
                <a:gd name="T0" fmla="*/ 1 w 31"/>
                <a:gd name="T1" fmla="*/ 100 h 292"/>
                <a:gd name="T2" fmla="*/ 1 w 31"/>
                <a:gd name="T3" fmla="*/ 94 h 292"/>
                <a:gd name="T4" fmla="*/ 1 w 31"/>
                <a:gd name="T5" fmla="*/ 151 h 292"/>
                <a:gd name="T6" fmla="*/ 2 w 31"/>
                <a:gd name="T7" fmla="*/ 196 h 292"/>
                <a:gd name="T8" fmla="*/ 2 w 31"/>
                <a:gd name="T9" fmla="*/ 220 h 292"/>
                <a:gd name="T10" fmla="*/ 4 w 31"/>
                <a:gd name="T11" fmla="*/ 210 h 292"/>
                <a:gd name="T12" fmla="*/ 4 w 31"/>
                <a:gd name="T13" fmla="*/ 211 h 292"/>
                <a:gd name="T14" fmla="*/ 4 w 31"/>
                <a:gd name="T15" fmla="*/ 246 h 292"/>
                <a:gd name="T16" fmla="*/ 5 w 31"/>
                <a:gd name="T17" fmla="*/ 247 h 292"/>
                <a:gd name="T18" fmla="*/ 5 w 31"/>
                <a:gd name="T19" fmla="*/ 233 h 292"/>
                <a:gd name="T20" fmla="*/ 5 w 31"/>
                <a:gd name="T21" fmla="*/ 179 h 292"/>
                <a:gd name="T22" fmla="*/ 6 w 31"/>
                <a:gd name="T23" fmla="*/ 194 h 292"/>
                <a:gd name="T24" fmla="*/ 6 w 31"/>
                <a:gd name="T25" fmla="*/ 224 h 292"/>
                <a:gd name="T26" fmla="*/ 8 w 31"/>
                <a:gd name="T27" fmla="*/ 254 h 292"/>
                <a:gd name="T28" fmla="*/ 8 w 31"/>
                <a:gd name="T29" fmla="*/ 246 h 292"/>
                <a:gd name="T30" fmla="*/ 9 w 31"/>
                <a:gd name="T31" fmla="*/ 217 h 292"/>
                <a:gd name="T32" fmla="*/ 9 w 31"/>
                <a:gd name="T33" fmla="*/ 208 h 292"/>
                <a:gd name="T34" fmla="*/ 9 w 31"/>
                <a:gd name="T35" fmla="*/ 244 h 292"/>
                <a:gd name="T36" fmla="*/ 10 w 31"/>
                <a:gd name="T37" fmla="*/ 213 h 292"/>
                <a:gd name="T38" fmla="*/ 10 w 31"/>
                <a:gd name="T39" fmla="*/ 249 h 292"/>
                <a:gd name="T40" fmla="*/ 12 w 31"/>
                <a:gd name="T41" fmla="*/ 263 h 292"/>
                <a:gd name="T42" fmla="*/ 12 w 31"/>
                <a:gd name="T43" fmla="*/ 265 h 292"/>
                <a:gd name="T44" fmla="*/ 12 w 31"/>
                <a:gd name="T45" fmla="*/ 238 h 292"/>
                <a:gd name="T46" fmla="*/ 13 w 31"/>
                <a:gd name="T47" fmla="*/ 232 h 292"/>
                <a:gd name="T48" fmla="*/ 13 w 31"/>
                <a:gd name="T49" fmla="*/ 247 h 292"/>
                <a:gd name="T50" fmla="*/ 13 w 31"/>
                <a:gd name="T51" fmla="*/ 262 h 292"/>
                <a:gd name="T52" fmla="*/ 14 w 31"/>
                <a:gd name="T53" fmla="*/ 266 h 292"/>
                <a:gd name="T54" fmla="*/ 14 w 31"/>
                <a:gd name="T55" fmla="*/ 242 h 292"/>
                <a:gd name="T56" fmla="*/ 14 w 31"/>
                <a:gd name="T57" fmla="*/ 240 h 292"/>
                <a:gd name="T58" fmla="*/ 15 w 31"/>
                <a:gd name="T59" fmla="*/ 246 h 292"/>
                <a:gd name="T60" fmla="*/ 15 w 31"/>
                <a:gd name="T61" fmla="*/ 207 h 292"/>
                <a:gd name="T62" fmla="*/ 17 w 31"/>
                <a:gd name="T63" fmla="*/ 211 h 292"/>
                <a:gd name="T64" fmla="*/ 17 w 31"/>
                <a:gd name="T65" fmla="*/ 196 h 292"/>
                <a:gd name="T66" fmla="*/ 18 w 31"/>
                <a:gd name="T67" fmla="*/ 251 h 292"/>
                <a:gd name="T68" fmla="*/ 18 w 31"/>
                <a:gd name="T69" fmla="*/ 259 h 292"/>
                <a:gd name="T70" fmla="*/ 18 w 31"/>
                <a:gd name="T71" fmla="*/ 271 h 292"/>
                <a:gd name="T72" fmla="*/ 19 w 31"/>
                <a:gd name="T73" fmla="*/ 283 h 292"/>
                <a:gd name="T74" fmla="*/ 19 w 31"/>
                <a:gd name="T75" fmla="*/ 249 h 292"/>
                <a:gd name="T76" fmla="*/ 21 w 31"/>
                <a:gd name="T77" fmla="*/ 246 h 292"/>
                <a:gd name="T78" fmla="*/ 21 w 31"/>
                <a:gd name="T79" fmla="*/ 284 h 292"/>
                <a:gd name="T80" fmla="*/ 21 w 31"/>
                <a:gd name="T81" fmla="*/ 263 h 292"/>
                <a:gd name="T82" fmla="*/ 22 w 31"/>
                <a:gd name="T83" fmla="*/ 253 h 292"/>
                <a:gd name="T84" fmla="*/ 22 w 31"/>
                <a:gd name="T85" fmla="*/ 261 h 292"/>
                <a:gd name="T86" fmla="*/ 22 w 31"/>
                <a:gd name="T87" fmla="*/ 211 h 292"/>
                <a:gd name="T88" fmla="*/ 23 w 31"/>
                <a:gd name="T89" fmla="*/ 206 h 292"/>
                <a:gd name="T90" fmla="*/ 23 w 31"/>
                <a:gd name="T91" fmla="*/ 217 h 292"/>
                <a:gd name="T92" fmla="*/ 25 w 31"/>
                <a:gd name="T93" fmla="*/ 262 h 292"/>
                <a:gd name="T94" fmla="*/ 25 w 31"/>
                <a:gd name="T95" fmla="*/ 195 h 292"/>
                <a:gd name="T96" fmla="*/ 25 w 31"/>
                <a:gd name="T97" fmla="*/ 119 h 292"/>
                <a:gd name="T98" fmla="*/ 26 w 31"/>
                <a:gd name="T99" fmla="*/ 103 h 292"/>
                <a:gd name="T100" fmla="*/ 26 w 31"/>
                <a:gd name="T101" fmla="*/ 77 h 292"/>
                <a:gd name="T102" fmla="*/ 27 w 31"/>
                <a:gd name="T103" fmla="*/ 60 h 292"/>
                <a:gd name="T104" fmla="*/ 27 w 31"/>
                <a:gd name="T105" fmla="*/ 72 h 292"/>
                <a:gd name="T106" fmla="*/ 29 w 31"/>
                <a:gd name="T107" fmla="*/ 80 h 292"/>
                <a:gd name="T108" fmla="*/ 29 w 31"/>
                <a:gd name="T109" fmla="*/ 98 h 292"/>
                <a:gd name="T110" fmla="*/ 29 w 31"/>
                <a:gd name="T111" fmla="*/ 119 h 292"/>
                <a:gd name="T112" fmla="*/ 30 w 31"/>
                <a:gd name="T113" fmla="*/ 113 h 292"/>
                <a:gd name="T114" fmla="*/ 30 w 31"/>
                <a:gd name="T115" fmla="*/ 143 h 292"/>
                <a:gd name="T116" fmla="*/ 30 w 31"/>
                <a:gd name="T117" fmla="*/ 152 h 292"/>
                <a:gd name="T118" fmla="*/ 31 w 31"/>
                <a:gd name="T119"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292">
                  <a:moveTo>
                    <a:pt x="0" y="94"/>
                  </a:moveTo>
                  <a:lnTo>
                    <a:pt x="0" y="106"/>
                  </a:lnTo>
                  <a:lnTo>
                    <a:pt x="0" y="90"/>
                  </a:lnTo>
                  <a:lnTo>
                    <a:pt x="0" y="102"/>
                  </a:lnTo>
                  <a:lnTo>
                    <a:pt x="1" y="100"/>
                  </a:lnTo>
                  <a:lnTo>
                    <a:pt x="1" y="119"/>
                  </a:lnTo>
                  <a:lnTo>
                    <a:pt x="1" y="115"/>
                  </a:lnTo>
                  <a:lnTo>
                    <a:pt x="1" y="114"/>
                  </a:lnTo>
                  <a:lnTo>
                    <a:pt x="1" y="139"/>
                  </a:lnTo>
                  <a:lnTo>
                    <a:pt x="1" y="94"/>
                  </a:lnTo>
                  <a:lnTo>
                    <a:pt x="1" y="137"/>
                  </a:lnTo>
                  <a:lnTo>
                    <a:pt x="1" y="141"/>
                  </a:lnTo>
                  <a:lnTo>
                    <a:pt x="1" y="153"/>
                  </a:lnTo>
                  <a:lnTo>
                    <a:pt x="1" y="132"/>
                  </a:lnTo>
                  <a:lnTo>
                    <a:pt x="1" y="151"/>
                  </a:lnTo>
                  <a:lnTo>
                    <a:pt x="1" y="153"/>
                  </a:lnTo>
                  <a:lnTo>
                    <a:pt x="1" y="168"/>
                  </a:lnTo>
                  <a:lnTo>
                    <a:pt x="1" y="151"/>
                  </a:lnTo>
                  <a:lnTo>
                    <a:pt x="2" y="157"/>
                  </a:lnTo>
                  <a:lnTo>
                    <a:pt x="2" y="196"/>
                  </a:lnTo>
                  <a:lnTo>
                    <a:pt x="2" y="200"/>
                  </a:lnTo>
                  <a:lnTo>
                    <a:pt x="2" y="194"/>
                  </a:lnTo>
                  <a:lnTo>
                    <a:pt x="2" y="211"/>
                  </a:lnTo>
                  <a:lnTo>
                    <a:pt x="2" y="213"/>
                  </a:lnTo>
                  <a:lnTo>
                    <a:pt x="2" y="220"/>
                  </a:lnTo>
                  <a:lnTo>
                    <a:pt x="2" y="198"/>
                  </a:lnTo>
                  <a:lnTo>
                    <a:pt x="2" y="211"/>
                  </a:lnTo>
                  <a:lnTo>
                    <a:pt x="4" y="211"/>
                  </a:lnTo>
                  <a:lnTo>
                    <a:pt x="4" y="223"/>
                  </a:lnTo>
                  <a:lnTo>
                    <a:pt x="4" y="210"/>
                  </a:lnTo>
                  <a:lnTo>
                    <a:pt x="4" y="213"/>
                  </a:lnTo>
                  <a:lnTo>
                    <a:pt x="4" y="213"/>
                  </a:lnTo>
                  <a:lnTo>
                    <a:pt x="4" y="194"/>
                  </a:lnTo>
                  <a:lnTo>
                    <a:pt x="4" y="211"/>
                  </a:lnTo>
                  <a:lnTo>
                    <a:pt x="4" y="211"/>
                  </a:lnTo>
                  <a:lnTo>
                    <a:pt x="4" y="224"/>
                  </a:lnTo>
                  <a:lnTo>
                    <a:pt x="4" y="204"/>
                  </a:lnTo>
                  <a:lnTo>
                    <a:pt x="4" y="221"/>
                  </a:lnTo>
                  <a:lnTo>
                    <a:pt x="4" y="225"/>
                  </a:lnTo>
                  <a:lnTo>
                    <a:pt x="4" y="246"/>
                  </a:lnTo>
                  <a:lnTo>
                    <a:pt x="4" y="224"/>
                  </a:lnTo>
                  <a:lnTo>
                    <a:pt x="4" y="234"/>
                  </a:lnTo>
                  <a:lnTo>
                    <a:pt x="5" y="227"/>
                  </a:lnTo>
                  <a:lnTo>
                    <a:pt x="5" y="254"/>
                  </a:lnTo>
                  <a:lnTo>
                    <a:pt x="5" y="247"/>
                  </a:lnTo>
                  <a:lnTo>
                    <a:pt x="5" y="251"/>
                  </a:lnTo>
                  <a:lnTo>
                    <a:pt x="5" y="224"/>
                  </a:lnTo>
                  <a:lnTo>
                    <a:pt x="5" y="233"/>
                  </a:lnTo>
                  <a:lnTo>
                    <a:pt x="5" y="232"/>
                  </a:lnTo>
                  <a:lnTo>
                    <a:pt x="5" y="233"/>
                  </a:lnTo>
                  <a:lnTo>
                    <a:pt x="5" y="186"/>
                  </a:lnTo>
                  <a:lnTo>
                    <a:pt x="5" y="186"/>
                  </a:lnTo>
                  <a:lnTo>
                    <a:pt x="5" y="190"/>
                  </a:lnTo>
                  <a:lnTo>
                    <a:pt x="5" y="192"/>
                  </a:lnTo>
                  <a:lnTo>
                    <a:pt x="5" y="179"/>
                  </a:lnTo>
                  <a:lnTo>
                    <a:pt x="6" y="178"/>
                  </a:lnTo>
                  <a:lnTo>
                    <a:pt x="6" y="158"/>
                  </a:lnTo>
                  <a:lnTo>
                    <a:pt x="6" y="190"/>
                  </a:lnTo>
                  <a:lnTo>
                    <a:pt x="6" y="194"/>
                  </a:lnTo>
                  <a:lnTo>
                    <a:pt x="6" y="194"/>
                  </a:lnTo>
                  <a:lnTo>
                    <a:pt x="6" y="172"/>
                  </a:lnTo>
                  <a:lnTo>
                    <a:pt x="6" y="183"/>
                  </a:lnTo>
                  <a:lnTo>
                    <a:pt x="6" y="183"/>
                  </a:lnTo>
                  <a:lnTo>
                    <a:pt x="6" y="225"/>
                  </a:lnTo>
                  <a:lnTo>
                    <a:pt x="6" y="224"/>
                  </a:lnTo>
                  <a:lnTo>
                    <a:pt x="8" y="221"/>
                  </a:lnTo>
                  <a:lnTo>
                    <a:pt x="8" y="211"/>
                  </a:lnTo>
                  <a:lnTo>
                    <a:pt x="8" y="249"/>
                  </a:lnTo>
                  <a:lnTo>
                    <a:pt x="8" y="246"/>
                  </a:lnTo>
                  <a:lnTo>
                    <a:pt x="8" y="254"/>
                  </a:lnTo>
                  <a:lnTo>
                    <a:pt x="8" y="238"/>
                  </a:lnTo>
                  <a:lnTo>
                    <a:pt x="8" y="251"/>
                  </a:lnTo>
                  <a:lnTo>
                    <a:pt x="8" y="254"/>
                  </a:lnTo>
                  <a:lnTo>
                    <a:pt x="8" y="266"/>
                  </a:lnTo>
                  <a:lnTo>
                    <a:pt x="8" y="246"/>
                  </a:lnTo>
                  <a:lnTo>
                    <a:pt x="8" y="236"/>
                  </a:lnTo>
                  <a:lnTo>
                    <a:pt x="8" y="254"/>
                  </a:lnTo>
                  <a:lnTo>
                    <a:pt x="8" y="241"/>
                  </a:lnTo>
                  <a:lnTo>
                    <a:pt x="9" y="240"/>
                  </a:lnTo>
                  <a:lnTo>
                    <a:pt x="9" y="217"/>
                  </a:lnTo>
                  <a:lnTo>
                    <a:pt x="9" y="227"/>
                  </a:lnTo>
                  <a:lnTo>
                    <a:pt x="9" y="225"/>
                  </a:lnTo>
                  <a:lnTo>
                    <a:pt x="9" y="232"/>
                  </a:lnTo>
                  <a:lnTo>
                    <a:pt x="9" y="203"/>
                  </a:lnTo>
                  <a:lnTo>
                    <a:pt x="9" y="208"/>
                  </a:lnTo>
                  <a:lnTo>
                    <a:pt x="9" y="211"/>
                  </a:lnTo>
                  <a:lnTo>
                    <a:pt x="9" y="234"/>
                  </a:lnTo>
                  <a:lnTo>
                    <a:pt x="9" y="230"/>
                  </a:lnTo>
                  <a:lnTo>
                    <a:pt x="9" y="234"/>
                  </a:lnTo>
                  <a:lnTo>
                    <a:pt x="9" y="244"/>
                  </a:lnTo>
                  <a:lnTo>
                    <a:pt x="9" y="223"/>
                  </a:lnTo>
                  <a:lnTo>
                    <a:pt x="9" y="241"/>
                  </a:lnTo>
                  <a:lnTo>
                    <a:pt x="10" y="242"/>
                  </a:lnTo>
                  <a:lnTo>
                    <a:pt x="10" y="244"/>
                  </a:lnTo>
                  <a:lnTo>
                    <a:pt x="10" y="213"/>
                  </a:lnTo>
                  <a:lnTo>
                    <a:pt x="10" y="229"/>
                  </a:lnTo>
                  <a:lnTo>
                    <a:pt x="10" y="230"/>
                  </a:lnTo>
                  <a:lnTo>
                    <a:pt x="10" y="229"/>
                  </a:lnTo>
                  <a:lnTo>
                    <a:pt x="10" y="254"/>
                  </a:lnTo>
                  <a:lnTo>
                    <a:pt x="10" y="249"/>
                  </a:lnTo>
                  <a:lnTo>
                    <a:pt x="10" y="272"/>
                  </a:lnTo>
                  <a:lnTo>
                    <a:pt x="10" y="237"/>
                  </a:lnTo>
                  <a:lnTo>
                    <a:pt x="10" y="268"/>
                  </a:lnTo>
                  <a:lnTo>
                    <a:pt x="12" y="270"/>
                  </a:lnTo>
                  <a:lnTo>
                    <a:pt x="12" y="263"/>
                  </a:lnTo>
                  <a:lnTo>
                    <a:pt x="12" y="280"/>
                  </a:lnTo>
                  <a:lnTo>
                    <a:pt x="12" y="279"/>
                  </a:lnTo>
                  <a:lnTo>
                    <a:pt x="12" y="288"/>
                  </a:lnTo>
                  <a:lnTo>
                    <a:pt x="12" y="258"/>
                  </a:lnTo>
                  <a:lnTo>
                    <a:pt x="12" y="265"/>
                  </a:lnTo>
                  <a:lnTo>
                    <a:pt x="12" y="265"/>
                  </a:lnTo>
                  <a:lnTo>
                    <a:pt x="12" y="280"/>
                  </a:lnTo>
                  <a:lnTo>
                    <a:pt x="12" y="271"/>
                  </a:lnTo>
                  <a:lnTo>
                    <a:pt x="12" y="271"/>
                  </a:lnTo>
                  <a:lnTo>
                    <a:pt x="12" y="238"/>
                  </a:lnTo>
                  <a:lnTo>
                    <a:pt x="12" y="251"/>
                  </a:lnTo>
                  <a:lnTo>
                    <a:pt x="13" y="249"/>
                  </a:lnTo>
                  <a:lnTo>
                    <a:pt x="13" y="254"/>
                  </a:lnTo>
                  <a:lnTo>
                    <a:pt x="13" y="225"/>
                  </a:lnTo>
                  <a:lnTo>
                    <a:pt x="13" y="232"/>
                  </a:lnTo>
                  <a:lnTo>
                    <a:pt x="13" y="232"/>
                  </a:lnTo>
                  <a:lnTo>
                    <a:pt x="13" y="249"/>
                  </a:lnTo>
                  <a:lnTo>
                    <a:pt x="13" y="229"/>
                  </a:lnTo>
                  <a:lnTo>
                    <a:pt x="13" y="247"/>
                  </a:lnTo>
                  <a:lnTo>
                    <a:pt x="13" y="247"/>
                  </a:lnTo>
                  <a:lnTo>
                    <a:pt x="13" y="261"/>
                  </a:lnTo>
                  <a:lnTo>
                    <a:pt x="13" y="229"/>
                  </a:lnTo>
                  <a:lnTo>
                    <a:pt x="13" y="259"/>
                  </a:lnTo>
                  <a:lnTo>
                    <a:pt x="13" y="259"/>
                  </a:lnTo>
                  <a:lnTo>
                    <a:pt x="13" y="262"/>
                  </a:lnTo>
                  <a:lnTo>
                    <a:pt x="13" y="234"/>
                  </a:lnTo>
                  <a:lnTo>
                    <a:pt x="13" y="244"/>
                  </a:lnTo>
                  <a:lnTo>
                    <a:pt x="14" y="244"/>
                  </a:lnTo>
                  <a:lnTo>
                    <a:pt x="14" y="271"/>
                  </a:lnTo>
                  <a:lnTo>
                    <a:pt x="14" y="266"/>
                  </a:lnTo>
                  <a:lnTo>
                    <a:pt x="14" y="265"/>
                  </a:lnTo>
                  <a:lnTo>
                    <a:pt x="14" y="249"/>
                  </a:lnTo>
                  <a:lnTo>
                    <a:pt x="14" y="279"/>
                  </a:lnTo>
                  <a:lnTo>
                    <a:pt x="14" y="279"/>
                  </a:lnTo>
                  <a:lnTo>
                    <a:pt x="14" y="242"/>
                  </a:lnTo>
                  <a:lnTo>
                    <a:pt x="14" y="245"/>
                  </a:lnTo>
                  <a:lnTo>
                    <a:pt x="14" y="246"/>
                  </a:lnTo>
                  <a:lnTo>
                    <a:pt x="14" y="251"/>
                  </a:lnTo>
                  <a:lnTo>
                    <a:pt x="14" y="229"/>
                  </a:lnTo>
                  <a:lnTo>
                    <a:pt x="14" y="240"/>
                  </a:lnTo>
                  <a:lnTo>
                    <a:pt x="15" y="244"/>
                  </a:lnTo>
                  <a:lnTo>
                    <a:pt x="15" y="259"/>
                  </a:lnTo>
                  <a:lnTo>
                    <a:pt x="15" y="249"/>
                  </a:lnTo>
                  <a:lnTo>
                    <a:pt x="15" y="244"/>
                  </a:lnTo>
                  <a:lnTo>
                    <a:pt x="15" y="246"/>
                  </a:lnTo>
                  <a:lnTo>
                    <a:pt x="15" y="225"/>
                  </a:lnTo>
                  <a:lnTo>
                    <a:pt x="15" y="232"/>
                  </a:lnTo>
                  <a:lnTo>
                    <a:pt x="15" y="232"/>
                  </a:lnTo>
                  <a:lnTo>
                    <a:pt x="15" y="198"/>
                  </a:lnTo>
                  <a:lnTo>
                    <a:pt x="15" y="207"/>
                  </a:lnTo>
                  <a:lnTo>
                    <a:pt x="17" y="206"/>
                  </a:lnTo>
                  <a:lnTo>
                    <a:pt x="17" y="216"/>
                  </a:lnTo>
                  <a:lnTo>
                    <a:pt x="17" y="211"/>
                  </a:lnTo>
                  <a:lnTo>
                    <a:pt x="17" y="211"/>
                  </a:lnTo>
                  <a:lnTo>
                    <a:pt x="17" y="211"/>
                  </a:lnTo>
                  <a:lnTo>
                    <a:pt x="17" y="191"/>
                  </a:lnTo>
                  <a:lnTo>
                    <a:pt x="17" y="196"/>
                  </a:lnTo>
                  <a:lnTo>
                    <a:pt x="17" y="199"/>
                  </a:lnTo>
                  <a:lnTo>
                    <a:pt x="17" y="175"/>
                  </a:lnTo>
                  <a:lnTo>
                    <a:pt x="17" y="196"/>
                  </a:lnTo>
                  <a:lnTo>
                    <a:pt x="17" y="198"/>
                  </a:lnTo>
                  <a:lnTo>
                    <a:pt x="17" y="228"/>
                  </a:lnTo>
                  <a:lnTo>
                    <a:pt x="17" y="213"/>
                  </a:lnTo>
                  <a:lnTo>
                    <a:pt x="18" y="217"/>
                  </a:lnTo>
                  <a:lnTo>
                    <a:pt x="18" y="251"/>
                  </a:lnTo>
                  <a:lnTo>
                    <a:pt x="18" y="250"/>
                  </a:lnTo>
                  <a:lnTo>
                    <a:pt x="18" y="249"/>
                  </a:lnTo>
                  <a:lnTo>
                    <a:pt x="18" y="261"/>
                  </a:lnTo>
                  <a:lnTo>
                    <a:pt x="18" y="225"/>
                  </a:lnTo>
                  <a:lnTo>
                    <a:pt x="18" y="259"/>
                  </a:lnTo>
                  <a:lnTo>
                    <a:pt x="18" y="261"/>
                  </a:lnTo>
                  <a:lnTo>
                    <a:pt x="18" y="279"/>
                  </a:lnTo>
                  <a:lnTo>
                    <a:pt x="18" y="258"/>
                  </a:lnTo>
                  <a:lnTo>
                    <a:pt x="18" y="263"/>
                  </a:lnTo>
                  <a:lnTo>
                    <a:pt x="18" y="271"/>
                  </a:lnTo>
                  <a:lnTo>
                    <a:pt x="18" y="285"/>
                  </a:lnTo>
                  <a:lnTo>
                    <a:pt x="18" y="265"/>
                  </a:lnTo>
                  <a:lnTo>
                    <a:pt x="18" y="282"/>
                  </a:lnTo>
                  <a:lnTo>
                    <a:pt x="19" y="282"/>
                  </a:lnTo>
                  <a:lnTo>
                    <a:pt x="19" y="283"/>
                  </a:lnTo>
                  <a:lnTo>
                    <a:pt x="19" y="261"/>
                  </a:lnTo>
                  <a:lnTo>
                    <a:pt x="19" y="275"/>
                  </a:lnTo>
                  <a:lnTo>
                    <a:pt x="19" y="275"/>
                  </a:lnTo>
                  <a:lnTo>
                    <a:pt x="19" y="242"/>
                  </a:lnTo>
                  <a:lnTo>
                    <a:pt x="19" y="249"/>
                  </a:lnTo>
                  <a:lnTo>
                    <a:pt x="19" y="250"/>
                  </a:lnTo>
                  <a:lnTo>
                    <a:pt x="19" y="259"/>
                  </a:lnTo>
                  <a:lnTo>
                    <a:pt x="19" y="247"/>
                  </a:lnTo>
                  <a:lnTo>
                    <a:pt x="19" y="249"/>
                  </a:lnTo>
                  <a:lnTo>
                    <a:pt x="21" y="246"/>
                  </a:lnTo>
                  <a:lnTo>
                    <a:pt x="21" y="229"/>
                  </a:lnTo>
                  <a:lnTo>
                    <a:pt x="21" y="271"/>
                  </a:lnTo>
                  <a:lnTo>
                    <a:pt x="21" y="268"/>
                  </a:lnTo>
                  <a:lnTo>
                    <a:pt x="21" y="268"/>
                  </a:lnTo>
                  <a:lnTo>
                    <a:pt x="21" y="284"/>
                  </a:lnTo>
                  <a:lnTo>
                    <a:pt x="21" y="282"/>
                  </a:lnTo>
                  <a:lnTo>
                    <a:pt x="21" y="292"/>
                  </a:lnTo>
                  <a:lnTo>
                    <a:pt x="21" y="258"/>
                  </a:lnTo>
                  <a:lnTo>
                    <a:pt x="21" y="265"/>
                  </a:lnTo>
                  <a:lnTo>
                    <a:pt x="21" y="263"/>
                  </a:lnTo>
                  <a:lnTo>
                    <a:pt x="21" y="282"/>
                  </a:lnTo>
                  <a:lnTo>
                    <a:pt x="21" y="278"/>
                  </a:lnTo>
                  <a:lnTo>
                    <a:pt x="22" y="279"/>
                  </a:lnTo>
                  <a:lnTo>
                    <a:pt x="22" y="280"/>
                  </a:lnTo>
                  <a:lnTo>
                    <a:pt x="22" y="253"/>
                  </a:lnTo>
                  <a:lnTo>
                    <a:pt x="22" y="263"/>
                  </a:lnTo>
                  <a:lnTo>
                    <a:pt x="22" y="263"/>
                  </a:lnTo>
                  <a:lnTo>
                    <a:pt x="22" y="265"/>
                  </a:lnTo>
                  <a:lnTo>
                    <a:pt x="22" y="240"/>
                  </a:lnTo>
                  <a:lnTo>
                    <a:pt x="22" y="261"/>
                  </a:lnTo>
                  <a:lnTo>
                    <a:pt x="22" y="261"/>
                  </a:lnTo>
                  <a:lnTo>
                    <a:pt x="22" y="268"/>
                  </a:lnTo>
                  <a:lnTo>
                    <a:pt x="22" y="234"/>
                  </a:lnTo>
                  <a:lnTo>
                    <a:pt x="22" y="234"/>
                  </a:lnTo>
                  <a:lnTo>
                    <a:pt x="22" y="211"/>
                  </a:lnTo>
                  <a:lnTo>
                    <a:pt x="22" y="229"/>
                  </a:lnTo>
                  <a:lnTo>
                    <a:pt x="23" y="229"/>
                  </a:lnTo>
                  <a:lnTo>
                    <a:pt x="23" y="234"/>
                  </a:lnTo>
                  <a:lnTo>
                    <a:pt x="23" y="198"/>
                  </a:lnTo>
                  <a:lnTo>
                    <a:pt x="23" y="206"/>
                  </a:lnTo>
                  <a:lnTo>
                    <a:pt x="23" y="208"/>
                  </a:lnTo>
                  <a:lnTo>
                    <a:pt x="23" y="223"/>
                  </a:lnTo>
                  <a:lnTo>
                    <a:pt x="23" y="206"/>
                  </a:lnTo>
                  <a:lnTo>
                    <a:pt x="23" y="216"/>
                  </a:lnTo>
                  <a:lnTo>
                    <a:pt x="23" y="217"/>
                  </a:lnTo>
                  <a:lnTo>
                    <a:pt x="23" y="258"/>
                  </a:lnTo>
                  <a:lnTo>
                    <a:pt x="23" y="215"/>
                  </a:lnTo>
                  <a:lnTo>
                    <a:pt x="23" y="258"/>
                  </a:lnTo>
                  <a:lnTo>
                    <a:pt x="25" y="257"/>
                  </a:lnTo>
                  <a:lnTo>
                    <a:pt x="25" y="262"/>
                  </a:lnTo>
                  <a:lnTo>
                    <a:pt x="25" y="237"/>
                  </a:lnTo>
                  <a:lnTo>
                    <a:pt x="25" y="249"/>
                  </a:lnTo>
                  <a:lnTo>
                    <a:pt x="25" y="249"/>
                  </a:lnTo>
                  <a:lnTo>
                    <a:pt x="25" y="189"/>
                  </a:lnTo>
                  <a:lnTo>
                    <a:pt x="25" y="195"/>
                  </a:lnTo>
                  <a:lnTo>
                    <a:pt x="25" y="199"/>
                  </a:lnTo>
                  <a:lnTo>
                    <a:pt x="25" y="203"/>
                  </a:lnTo>
                  <a:lnTo>
                    <a:pt x="25" y="174"/>
                  </a:lnTo>
                  <a:lnTo>
                    <a:pt x="25" y="174"/>
                  </a:lnTo>
                  <a:lnTo>
                    <a:pt x="25" y="119"/>
                  </a:lnTo>
                  <a:lnTo>
                    <a:pt x="25" y="120"/>
                  </a:lnTo>
                  <a:lnTo>
                    <a:pt x="26" y="126"/>
                  </a:lnTo>
                  <a:lnTo>
                    <a:pt x="26" y="102"/>
                  </a:lnTo>
                  <a:lnTo>
                    <a:pt x="26" y="102"/>
                  </a:lnTo>
                  <a:lnTo>
                    <a:pt x="26" y="103"/>
                  </a:lnTo>
                  <a:lnTo>
                    <a:pt x="26" y="110"/>
                  </a:lnTo>
                  <a:lnTo>
                    <a:pt x="26" y="86"/>
                  </a:lnTo>
                  <a:lnTo>
                    <a:pt x="26" y="88"/>
                  </a:lnTo>
                  <a:lnTo>
                    <a:pt x="26" y="63"/>
                  </a:lnTo>
                  <a:lnTo>
                    <a:pt x="26" y="77"/>
                  </a:lnTo>
                  <a:lnTo>
                    <a:pt x="26" y="73"/>
                  </a:lnTo>
                  <a:lnTo>
                    <a:pt x="26" y="46"/>
                  </a:lnTo>
                  <a:lnTo>
                    <a:pt x="26" y="59"/>
                  </a:lnTo>
                  <a:lnTo>
                    <a:pt x="27" y="56"/>
                  </a:lnTo>
                  <a:lnTo>
                    <a:pt x="27" y="60"/>
                  </a:lnTo>
                  <a:lnTo>
                    <a:pt x="27" y="41"/>
                  </a:lnTo>
                  <a:lnTo>
                    <a:pt x="27" y="45"/>
                  </a:lnTo>
                  <a:lnTo>
                    <a:pt x="27" y="69"/>
                  </a:lnTo>
                  <a:lnTo>
                    <a:pt x="27" y="68"/>
                  </a:lnTo>
                  <a:lnTo>
                    <a:pt x="27" y="72"/>
                  </a:lnTo>
                  <a:lnTo>
                    <a:pt x="27" y="76"/>
                  </a:lnTo>
                  <a:lnTo>
                    <a:pt x="27" y="65"/>
                  </a:lnTo>
                  <a:lnTo>
                    <a:pt x="27" y="71"/>
                  </a:lnTo>
                  <a:lnTo>
                    <a:pt x="29" y="67"/>
                  </a:lnTo>
                  <a:lnTo>
                    <a:pt x="29" y="80"/>
                  </a:lnTo>
                  <a:lnTo>
                    <a:pt x="29" y="56"/>
                  </a:lnTo>
                  <a:lnTo>
                    <a:pt x="29" y="64"/>
                  </a:lnTo>
                  <a:lnTo>
                    <a:pt x="29" y="68"/>
                  </a:lnTo>
                  <a:lnTo>
                    <a:pt x="29" y="100"/>
                  </a:lnTo>
                  <a:lnTo>
                    <a:pt x="29" y="98"/>
                  </a:lnTo>
                  <a:lnTo>
                    <a:pt x="29" y="102"/>
                  </a:lnTo>
                  <a:lnTo>
                    <a:pt x="29" y="122"/>
                  </a:lnTo>
                  <a:lnTo>
                    <a:pt x="29" y="88"/>
                  </a:lnTo>
                  <a:lnTo>
                    <a:pt x="29" y="119"/>
                  </a:lnTo>
                  <a:lnTo>
                    <a:pt x="29" y="119"/>
                  </a:lnTo>
                  <a:lnTo>
                    <a:pt x="29" y="134"/>
                  </a:lnTo>
                  <a:lnTo>
                    <a:pt x="29" y="107"/>
                  </a:lnTo>
                  <a:lnTo>
                    <a:pt x="29" y="117"/>
                  </a:lnTo>
                  <a:lnTo>
                    <a:pt x="30" y="114"/>
                  </a:lnTo>
                  <a:lnTo>
                    <a:pt x="30" y="113"/>
                  </a:lnTo>
                  <a:lnTo>
                    <a:pt x="30" y="128"/>
                  </a:lnTo>
                  <a:lnTo>
                    <a:pt x="30" y="118"/>
                  </a:lnTo>
                  <a:lnTo>
                    <a:pt x="30" y="114"/>
                  </a:lnTo>
                  <a:lnTo>
                    <a:pt x="30" y="141"/>
                  </a:lnTo>
                  <a:lnTo>
                    <a:pt x="30" y="143"/>
                  </a:lnTo>
                  <a:lnTo>
                    <a:pt x="30" y="137"/>
                  </a:lnTo>
                  <a:lnTo>
                    <a:pt x="30" y="162"/>
                  </a:lnTo>
                  <a:lnTo>
                    <a:pt x="30" y="162"/>
                  </a:lnTo>
                  <a:lnTo>
                    <a:pt x="30" y="178"/>
                  </a:lnTo>
                  <a:lnTo>
                    <a:pt x="30" y="152"/>
                  </a:lnTo>
                  <a:lnTo>
                    <a:pt x="30" y="155"/>
                  </a:lnTo>
                  <a:lnTo>
                    <a:pt x="31" y="155"/>
                  </a:lnTo>
                  <a:lnTo>
                    <a:pt x="31" y="71"/>
                  </a:lnTo>
                  <a:lnTo>
                    <a:pt x="31" y="62"/>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07" name="Freeform 80"/>
            <p:cNvSpPr>
              <a:spLocks/>
            </p:cNvSpPr>
            <p:nvPr/>
          </p:nvSpPr>
          <p:spPr bwMode="auto">
            <a:xfrm>
              <a:off x="3757613" y="3925888"/>
              <a:ext cx="50800" cy="439738"/>
            </a:xfrm>
            <a:custGeom>
              <a:avLst/>
              <a:gdLst>
                <a:gd name="T0" fmla="*/ 0 w 32"/>
                <a:gd name="T1" fmla="*/ 153 h 277"/>
                <a:gd name="T2" fmla="*/ 2 w 32"/>
                <a:gd name="T3" fmla="*/ 154 h 277"/>
                <a:gd name="T4" fmla="*/ 2 w 32"/>
                <a:gd name="T5" fmla="*/ 142 h 277"/>
                <a:gd name="T6" fmla="*/ 3 w 32"/>
                <a:gd name="T7" fmla="*/ 195 h 277"/>
                <a:gd name="T8" fmla="*/ 3 w 32"/>
                <a:gd name="T9" fmla="*/ 149 h 277"/>
                <a:gd name="T10" fmla="*/ 4 w 32"/>
                <a:gd name="T11" fmla="*/ 146 h 277"/>
                <a:gd name="T12" fmla="*/ 4 w 32"/>
                <a:gd name="T13" fmla="*/ 186 h 277"/>
                <a:gd name="T14" fmla="*/ 6 w 32"/>
                <a:gd name="T15" fmla="*/ 246 h 277"/>
                <a:gd name="T16" fmla="*/ 6 w 32"/>
                <a:gd name="T17" fmla="*/ 276 h 277"/>
                <a:gd name="T18" fmla="*/ 6 w 32"/>
                <a:gd name="T19" fmla="*/ 241 h 277"/>
                <a:gd name="T20" fmla="*/ 7 w 32"/>
                <a:gd name="T21" fmla="*/ 209 h 277"/>
                <a:gd name="T22" fmla="*/ 7 w 32"/>
                <a:gd name="T23" fmla="*/ 216 h 277"/>
                <a:gd name="T24" fmla="*/ 8 w 32"/>
                <a:gd name="T25" fmla="*/ 252 h 277"/>
                <a:gd name="T26" fmla="*/ 8 w 32"/>
                <a:gd name="T27" fmla="*/ 231 h 277"/>
                <a:gd name="T28" fmla="*/ 8 w 32"/>
                <a:gd name="T29" fmla="*/ 220 h 277"/>
                <a:gd name="T30" fmla="*/ 9 w 32"/>
                <a:gd name="T31" fmla="*/ 214 h 277"/>
                <a:gd name="T32" fmla="*/ 9 w 32"/>
                <a:gd name="T33" fmla="*/ 203 h 277"/>
                <a:gd name="T34" fmla="*/ 11 w 32"/>
                <a:gd name="T35" fmla="*/ 186 h 277"/>
                <a:gd name="T36" fmla="*/ 11 w 32"/>
                <a:gd name="T37" fmla="*/ 103 h 277"/>
                <a:gd name="T38" fmla="*/ 11 w 32"/>
                <a:gd name="T39" fmla="*/ 120 h 277"/>
                <a:gd name="T40" fmla="*/ 12 w 32"/>
                <a:gd name="T41" fmla="*/ 125 h 277"/>
                <a:gd name="T42" fmla="*/ 12 w 32"/>
                <a:gd name="T43" fmla="*/ 103 h 277"/>
                <a:gd name="T44" fmla="*/ 13 w 32"/>
                <a:gd name="T45" fmla="*/ 73 h 277"/>
                <a:gd name="T46" fmla="*/ 13 w 32"/>
                <a:gd name="T47" fmla="*/ 89 h 277"/>
                <a:gd name="T48" fmla="*/ 13 w 32"/>
                <a:gd name="T49" fmla="*/ 65 h 277"/>
                <a:gd name="T50" fmla="*/ 15 w 32"/>
                <a:gd name="T51" fmla="*/ 72 h 277"/>
                <a:gd name="T52" fmla="*/ 15 w 32"/>
                <a:gd name="T53" fmla="*/ 70 h 277"/>
                <a:gd name="T54" fmla="*/ 16 w 32"/>
                <a:gd name="T55" fmla="*/ 90 h 277"/>
                <a:gd name="T56" fmla="*/ 16 w 32"/>
                <a:gd name="T57" fmla="*/ 51 h 277"/>
                <a:gd name="T58" fmla="*/ 16 w 32"/>
                <a:gd name="T59" fmla="*/ 1 h 277"/>
                <a:gd name="T60" fmla="*/ 17 w 32"/>
                <a:gd name="T61" fmla="*/ 17 h 277"/>
                <a:gd name="T62" fmla="*/ 17 w 32"/>
                <a:gd name="T63" fmla="*/ 44 h 277"/>
                <a:gd name="T64" fmla="*/ 19 w 32"/>
                <a:gd name="T65" fmla="*/ 100 h 277"/>
                <a:gd name="T66" fmla="*/ 19 w 32"/>
                <a:gd name="T67" fmla="*/ 125 h 277"/>
                <a:gd name="T68" fmla="*/ 20 w 32"/>
                <a:gd name="T69" fmla="*/ 172 h 277"/>
                <a:gd name="T70" fmla="*/ 20 w 32"/>
                <a:gd name="T71" fmla="*/ 189 h 277"/>
                <a:gd name="T72" fmla="*/ 20 w 32"/>
                <a:gd name="T73" fmla="*/ 169 h 277"/>
                <a:gd name="T74" fmla="*/ 21 w 32"/>
                <a:gd name="T75" fmla="*/ 123 h 277"/>
                <a:gd name="T76" fmla="*/ 21 w 32"/>
                <a:gd name="T77" fmla="*/ 120 h 277"/>
                <a:gd name="T78" fmla="*/ 21 w 32"/>
                <a:gd name="T79" fmla="*/ 91 h 277"/>
                <a:gd name="T80" fmla="*/ 23 w 32"/>
                <a:gd name="T81" fmla="*/ 107 h 277"/>
                <a:gd name="T82" fmla="*/ 23 w 32"/>
                <a:gd name="T83" fmla="*/ 97 h 277"/>
                <a:gd name="T84" fmla="*/ 24 w 32"/>
                <a:gd name="T85" fmla="*/ 99 h 277"/>
                <a:gd name="T86" fmla="*/ 24 w 32"/>
                <a:gd name="T87" fmla="*/ 128 h 277"/>
                <a:gd name="T88" fmla="*/ 24 w 32"/>
                <a:gd name="T89" fmla="*/ 97 h 277"/>
                <a:gd name="T90" fmla="*/ 25 w 32"/>
                <a:gd name="T91" fmla="*/ 114 h 277"/>
                <a:gd name="T92" fmla="*/ 25 w 32"/>
                <a:gd name="T93" fmla="*/ 138 h 277"/>
                <a:gd name="T94" fmla="*/ 25 w 32"/>
                <a:gd name="T95" fmla="*/ 186 h 277"/>
                <a:gd name="T96" fmla="*/ 26 w 32"/>
                <a:gd name="T97" fmla="*/ 146 h 277"/>
                <a:gd name="T98" fmla="*/ 26 w 32"/>
                <a:gd name="T99" fmla="*/ 142 h 277"/>
                <a:gd name="T100" fmla="*/ 28 w 32"/>
                <a:gd name="T101" fmla="*/ 175 h 277"/>
                <a:gd name="T102" fmla="*/ 28 w 32"/>
                <a:gd name="T103" fmla="*/ 166 h 277"/>
                <a:gd name="T104" fmla="*/ 28 w 32"/>
                <a:gd name="T105" fmla="*/ 204 h 277"/>
                <a:gd name="T106" fmla="*/ 29 w 32"/>
                <a:gd name="T107" fmla="*/ 165 h 277"/>
                <a:gd name="T108" fmla="*/ 29 w 32"/>
                <a:gd name="T109" fmla="*/ 174 h 277"/>
                <a:gd name="T110" fmla="*/ 29 w 32"/>
                <a:gd name="T111" fmla="*/ 163 h 277"/>
                <a:gd name="T112" fmla="*/ 30 w 32"/>
                <a:gd name="T113" fmla="*/ 134 h 277"/>
                <a:gd name="T114" fmla="*/ 30 w 32"/>
                <a:gd name="T115" fmla="*/ 152 h 277"/>
                <a:gd name="T116" fmla="*/ 32 w 32"/>
                <a:gd name="T117" fmla="*/ 154 h 277"/>
                <a:gd name="T118" fmla="*/ 32 w 32"/>
                <a:gd name="T119" fmla="*/ 20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277">
                  <a:moveTo>
                    <a:pt x="0" y="134"/>
                  </a:moveTo>
                  <a:lnTo>
                    <a:pt x="0" y="158"/>
                  </a:lnTo>
                  <a:lnTo>
                    <a:pt x="0" y="155"/>
                  </a:lnTo>
                  <a:lnTo>
                    <a:pt x="0" y="171"/>
                  </a:lnTo>
                  <a:lnTo>
                    <a:pt x="0" y="153"/>
                  </a:lnTo>
                  <a:lnTo>
                    <a:pt x="0" y="163"/>
                  </a:lnTo>
                  <a:lnTo>
                    <a:pt x="2" y="163"/>
                  </a:lnTo>
                  <a:lnTo>
                    <a:pt x="2" y="169"/>
                  </a:lnTo>
                  <a:lnTo>
                    <a:pt x="2" y="152"/>
                  </a:lnTo>
                  <a:lnTo>
                    <a:pt x="2" y="154"/>
                  </a:lnTo>
                  <a:lnTo>
                    <a:pt x="2" y="153"/>
                  </a:lnTo>
                  <a:lnTo>
                    <a:pt x="2" y="136"/>
                  </a:lnTo>
                  <a:lnTo>
                    <a:pt x="2" y="154"/>
                  </a:lnTo>
                  <a:lnTo>
                    <a:pt x="2" y="149"/>
                  </a:lnTo>
                  <a:lnTo>
                    <a:pt x="2" y="142"/>
                  </a:lnTo>
                  <a:lnTo>
                    <a:pt x="2" y="172"/>
                  </a:lnTo>
                  <a:lnTo>
                    <a:pt x="3" y="176"/>
                  </a:lnTo>
                  <a:lnTo>
                    <a:pt x="3" y="204"/>
                  </a:lnTo>
                  <a:lnTo>
                    <a:pt x="3" y="193"/>
                  </a:lnTo>
                  <a:lnTo>
                    <a:pt x="3" y="195"/>
                  </a:lnTo>
                  <a:lnTo>
                    <a:pt x="3" y="212"/>
                  </a:lnTo>
                  <a:lnTo>
                    <a:pt x="3" y="191"/>
                  </a:lnTo>
                  <a:lnTo>
                    <a:pt x="3" y="184"/>
                  </a:lnTo>
                  <a:lnTo>
                    <a:pt x="3" y="141"/>
                  </a:lnTo>
                  <a:lnTo>
                    <a:pt x="3" y="149"/>
                  </a:lnTo>
                  <a:lnTo>
                    <a:pt x="3" y="142"/>
                  </a:lnTo>
                  <a:lnTo>
                    <a:pt x="3" y="146"/>
                  </a:lnTo>
                  <a:lnTo>
                    <a:pt x="3" y="125"/>
                  </a:lnTo>
                  <a:lnTo>
                    <a:pt x="3" y="145"/>
                  </a:lnTo>
                  <a:lnTo>
                    <a:pt x="4" y="146"/>
                  </a:lnTo>
                  <a:lnTo>
                    <a:pt x="4" y="178"/>
                  </a:lnTo>
                  <a:lnTo>
                    <a:pt x="4" y="179"/>
                  </a:lnTo>
                  <a:lnTo>
                    <a:pt x="4" y="166"/>
                  </a:lnTo>
                  <a:lnTo>
                    <a:pt x="4" y="186"/>
                  </a:lnTo>
                  <a:lnTo>
                    <a:pt x="4" y="186"/>
                  </a:lnTo>
                  <a:lnTo>
                    <a:pt x="4" y="222"/>
                  </a:lnTo>
                  <a:lnTo>
                    <a:pt x="4" y="222"/>
                  </a:lnTo>
                  <a:lnTo>
                    <a:pt x="4" y="256"/>
                  </a:lnTo>
                  <a:lnTo>
                    <a:pt x="4" y="243"/>
                  </a:lnTo>
                  <a:lnTo>
                    <a:pt x="6" y="246"/>
                  </a:lnTo>
                  <a:lnTo>
                    <a:pt x="6" y="277"/>
                  </a:lnTo>
                  <a:lnTo>
                    <a:pt x="6" y="244"/>
                  </a:lnTo>
                  <a:lnTo>
                    <a:pt x="6" y="275"/>
                  </a:lnTo>
                  <a:lnTo>
                    <a:pt x="6" y="275"/>
                  </a:lnTo>
                  <a:lnTo>
                    <a:pt x="6" y="276"/>
                  </a:lnTo>
                  <a:lnTo>
                    <a:pt x="6" y="252"/>
                  </a:lnTo>
                  <a:lnTo>
                    <a:pt x="6" y="267"/>
                  </a:lnTo>
                  <a:lnTo>
                    <a:pt x="6" y="268"/>
                  </a:lnTo>
                  <a:lnTo>
                    <a:pt x="6" y="272"/>
                  </a:lnTo>
                  <a:lnTo>
                    <a:pt x="6" y="241"/>
                  </a:lnTo>
                  <a:lnTo>
                    <a:pt x="6" y="243"/>
                  </a:lnTo>
                  <a:lnTo>
                    <a:pt x="7" y="242"/>
                  </a:lnTo>
                  <a:lnTo>
                    <a:pt x="7" y="212"/>
                  </a:lnTo>
                  <a:lnTo>
                    <a:pt x="7" y="216"/>
                  </a:lnTo>
                  <a:lnTo>
                    <a:pt x="7" y="209"/>
                  </a:lnTo>
                  <a:lnTo>
                    <a:pt x="7" y="221"/>
                  </a:lnTo>
                  <a:lnTo>
                    <a:pt x="7" y="195"/>
                  </a:lnTo>
                  <a:lnTo>
                    <a:pt x="7" y="220"/>
                  </a:lnTo>
                  <a:lnTo>
                    <a:pt x="7" y="221"/>
                  </a:lnTo>
                  <a:lnTo>
                    <a:pt x="7" y="216"/>
                  </a:lnTo>
                  <a:lnTo>
                    <a:pt x="7" y="233"/>
                  </a:lnTo>
                  <a:lnTo>
                    <a:pt x="7" y="234"/>
                  </a:lnTo>
                  <a:lnTo>
                    <a:pt x="7" y="258"/>
                  </a:lnTo>
                  <a:lnTo>
                    <a:pt x="7" y="254"/>
                  </a:lnTo>
                  <a:lnTo>
                    <a:pt x="8" y="252"/>
                  </a:lnTo>
                  <a:lnTo>
                    <a:pt x="8" y="258"/>
                  </a:lnTo>
                  <a:lnTo>
                    <a:pt x="8" y="237"/>
                  </a:lnTo>
                  <a:lnTo>
                    <a:pt x="8" y="250"/>
                  </a:lnTo>
                  <a:lnTo>
                    <a:pt x="8" y="255"/>
                  </a:lnTo>
                  <a:lnTo>
                    <a:pt x="8" y="231"/>
                  </a:lnTo>
                  <a:lnTo>
                    <a:pt x="8" y="243"/>
                  </a:lnTo>
                  <a:lnTo>
                    <a:pt x="8" y="242"/>
                  </a:lnTo>
                  <a:lnTo>
                    <a:pt x="8" y="248"/>
                  </a:lnTo>
                  <a:lnTo>
                    <a:pt x="8" y="221"/>
                  </a:lnTo>
                  <a:lnTo>
                    <a:pt x="8" y="220"/>
                  </a:lnTo>
                  <a:lnTo>
                    <a:pt x="8" y="226"/>
                  </a:lnTo>
                  <a:lnTo>
                    <a:pt x="8" y="210"/>
                  </a:lnTo>
                  <a:lnTo>
                    <a:pt x="8" y="214"/>
                  </a:lnTo>
                  <a:lnTo>
                    <a:pt x="9" y="213"/>
                  </a:lnTo>
                  <a:lnTo>
                    <a:pt x="9" y="214"/>
                  </a:lnTo>
                  <a:lnTo>
                    <a:pt x="9" y="189"/>
                  </a:lnTo>
                  <a:lnTo>
                    <a:pt x="9" y="203"/>
                  </a:lnTo>
                  <a:lnTo>
                    <a:pt x="9" y="207"/>
                  </a:lnTo>
                  <a:lnTo>
                    <a:pt x="9" y="226"/>
                  </a:lnTo>
                  <a:lnTo>
                    <a:pt x="9" y="203"/>
                  </a:lnTo>
                  <a:lnTo>
                    <a:pt x="9" y="210"/>
                  </a:lnTo>
                  <a:lnTo>
                    <a:pt x="9" y="210"/>
                  </a:lnTo>
                  <a:lnTo>
                    <a:pt x="9" y="213"/>
                  </a:lnTo>
                  <a:lnTo>
                    <a:pt x="9" y="187"/>
                  </a:lnTo>
                  <a:lnTo>
                    <a:pt x="11" y="186"/>
                  </a:lnTo>
                  <a:lnTo>
                    <a:pt x="11" y="138"/>
                  </a:lnTo>
                  <a:lnTo>
                    <a:pt x="11" y="134"/>
                  </a:lnTo>
                  <a:lnTo>
                    <a:pt x="11" y="89"/>
                  </a:lnTo>
                  <a:lnTo>
                    <a:pt x="11" y="103"/>
                  </a:lnTo>
                  <a:lnTo>
                    <a:pt x="11" y="103"/>
                  </a:lnTo>
                  <a:lnTo>
                    <a:pt x="11" y="112"/>
                  </a:lnTo>
                  <a:lnTo>
                    <a:pt x="11" y="103"/>
                  </a:lnTo>
                  <a:lnTo>
                    <a:pt x="11" y="104"/>
                  </a:lnTo>
                  <a:lnTo>
                    <a:pt x="11" y="95"/>
                  </a:lnTo>
                  <a:lnTo>
                    <a:pt x="11" y="120"/>
                  </a:lnTo>
                  <a:lnTo>
                    <a:pt x="11" y="116"/>
                  </a:lnTo>
                  <a:lnTo>
                    <a:pt x="12" y="117"/>
                  </a:lnTo>
                  <a:lnTo>
                    <a:pt x="12" y="127"/>
                  </a:lnTo>
                  <a:lnTo>
                    <a:pt x="12" y="112"/>
                  </a:lnTo>
                  <a:lnTo>
                    <a:pt x="12" y="125"/>
                  </a:lnTo>
                  <a:lnTo>
                    <a:pt x="12" y="121"/>
                  </a:lnTo>
                  <a:lnTo>
                    <a:pt x="12" y="94"/>
                  </a:lnTo>
                  <a:lnTo>
                    <a:pt x="12" y="99"/>
                  </a:lnTo>
                  <a:lnTo>
                    <a:pt x="12" y="99"/>
                  </a:lnTo>
                  <a:lnTo>
                    <a:pt x="12" y="103"/>
                  </a:lnTo>
                  <a:lnTo>
                    <a:pt x="12" y="93"/>
                  </a:lnTo>
                  <a:lnTo>
                    <a:pt x="12" y="94"/>
                  </a:lnTo>
                  <a:lnTo>
                    <a:pt x="12" y="74"/>
                  </a:lnTo>
                  <a:lnTo>
                    <a:pt x="12" y="76"/>
                  </a:lnTo>
                  <a:lnTo>
                    <a:pt x="13" y="73"/>
                  </a:lnTo>
                  <a:lnTo>
                    <a:pt x="13" y="74"/>
                  </a:lnTo>
                  <a:lnTo>
                    <a:pt x="13" y="60"/>
                  </a:lnTo>
                  <a:lnTo>
                    <a:pt x="13" y="72"/>
                  </a:lnTo>
                  <a:lnTo>
                    <a:pt x="13" y="73"/>
                  </a:lnTo>
                  <a:lnTo>
                    <a:pt x="13" y="89"/>
                  </a:lnTo>
                  <a:lnTo>
                    <a:pt x="13" y="70"/>
                  </a:lnTo>
                  <a:lnTo>
                    <a:pt x="13" y="79"/>
                  </a:lnTo>
                  <a:lnTo>
                    <a:pt x="13" y="79"/>
                  </a:lnTo>
                  <a:lnTo>
                    <a:pt x="13" y="82"/>
                  </a:lnTo>
                  <a:lnTo>
                    <a:pt x="13" y="65"/>
                  </a:lnTo>
                  <a:lnTo>
                    <a:pt x="13" y="77"/>
                  </a:lnTo>
                  <a:lnTo>
                    <a:pt x="15" y="78"/>
                  </a:lnTo>
                  <a:lnTo>
                    <a:pt x="15" y="79"/>
                  </a:lnTo>
                  <a:lnTo>
                    <a:pt x="15" y="59"/>
                  </a:lnTo>
                  <a:lnTo>
                    <a:pt x="15" y="72"/>
                  </a:lnTo>
                  <a:lnTo>
                    <a:pt x="15" y="74"/>
                  </a:lnTo>
                  <a:lnTo>
                    <a:pt x="15" y="76"/>
                  </a:lnTo>
                  <a:lnTo>
                    <a:pt x="15" y="48"/>
                  </a:lnTo>
                  <a:lnTo>
                    <a:pt x="15" y="51"/>
                  </a:lnTo>
                  <a:lnTo>
                    <a:pt x="15" y="70"/>
                  </a:lnTo>
                  <a:lnTo>
                    <a:pt x="15" y="73"/>
                  </a:lnTo>
                  <a:lnTo>
                    <a:pt x="15" y="103"/>
                  </a:lnTo>
                  <a:lnTo>
                    <a:pt x="16" y="99"/>
                  </a:lnTo>
                  <a:lnTo>
                    <a:pt x="16" y="115"/>
                  </a:lnTo>
                  <a:lnTo>
                    <a:pt x="16" y="90"/>
                  </a:lnTo>
                  <a:lnTo>
                    <a:pt x="16" y="89"/>
                  </a:lnTo>
                  <a:lnTo>
                    <a:pt x="16" y="43"/>
                  </a:lnTo>
                  <a:lnTo>
                    <a:pt x="16" y="48"/>
                  </a:lnTo>
                  <a:lnTo>
                    <a:pt x="16" y="43"/>
                  </a:lnTo>
                  <a:lnTo>
                    <a:pt x="16" y="51"/>
                  </a:lnTo>
                  <a:lnTo>
                    <a:pt x="16" y="34"/>
                  </a:lnTo>
                  <a:lnTo>
                    <a:pt x="16" y="42"/>
                  </a:lnTo>
                  <a:lnTo>
                    <a:pt x="16" y="39"/>
                  </a:lnTo>
                  <a:lnTo>
                    <a:pt x="16" y="42"/>
                  </a:lnTo>
                  <a:lnTo>
                    <a:pt x="16" y="1"/>
                  </a:lnTo>
                  <a:lnTo>
                    <a:pt x="16" y="5"/>
                  </a:lnTo>
                  <a:lnTo>
                    <a:pt x="17" y="4"/>
                  </a:lnTo>
                  <a:lnTo>
                    <a:pt x="17" y="18"/>
                  </a:lnTo>
                  <a:lnTo>
                    <a:pt x="17" y="0"/>
                  </a:lnTo>
                  <a:lnTo>
                    <a:pt x="17" y="17"/>
                  </a:lnTo>
                  <a:lnTo>
                    <a:pt x="17" y="19"/>
                  </a:lnTo>
                  <a:lnTo>
                    <a:pt x="17" y="42"/>
                  </a:lnTo>
                  <a:lnTo>
                    <a:pt x="17" y="9"/>
                  </a:lnTo>
                  <a:lnTo>
                    <a:pt x="17" y="42"/>
                  </a:lnTo>
                  <a:lnTo>
                    <a:pt x="17" y="44"/>
                  </a:lnTo>
                  <a:lnTo>
                    <a:pt x="17" y="77"/>
                  </a:lnTo>
                  <a:lnTo>
                    <a:pt x="17" y="79"/>
                  </a:lnTo>
                  <a:lnTo>
                    <a:pt x="17" y="102"/>
                  </a:lnTo>
                  <a:lnTo>
                    <a:pt x="17" y="95"/>
                  </a:lnTo>
                  <a:lnTo>
                    <a:pt x="19" y="100"/>
                  </a:lnTo>
                  <a:lnTo>
                    <a:pt x="19" y="144"/>
                  </a:lnTo>
                  <a:lnTo>
                    <a:pt x="19" y="142"/>
                  </a:lnTo>
                  <a:lnTo>
                    <a:pt x="19" y="148"/>
                  </a:lnTo>
                  <a:lnTo>
                    <a:pt x="19" y="121"/>
                  </a:lnTo>
                  <a:lnTo>
                    <a:pt x="19" y="125"/>
                  </a:lnTo>
                  <a:lnTo>
                    <a:pt x="19" y="124"/>
                  </a:lnTo>
                  <a:lnTo>
                    <a:pt x="19" y="146"/>
                  </a:lnTo>
                  <a:lnTo>
                    <a:pt x="19" y="146"/>
                  </a:lnTo>
                  <a:lnTo>
                    <a:pt x="20" y="152"/>
                  </a:lnTo>
                  <a:lnTo>
                    <a:pt x="20" y="172"/>
                  </a:lnTo>
                  <a:lnTo>
                    <a:pt x="20" y="145"/>
                  </a:lnTo>
                  <a:lnTo>
                    <a:pt x="20" y="170"/>
                  </a:lnTo>
                  <a:lnTo>
                    <a:pt x="20" y="171"/>
                  </a:lnTo>
                  <a:lnTo>
                    <a:pt x="20" y="152"/>
                  </a:lnTo>
                  <a:lnTo>
                    <a:pt x="20" y="189"/>
                  </a:lnTo>
                  <a:lnTo>
                    <a:pt x="20" y="192"/>
                  </a:lnTo>
                  <a:lnTo>
                    <a:pt x="20" y="197"/>
                  </a:lnTo>
                  <a:lnTo>
                    <a:pt x="20" y="169"/>
                  </a:lnTo>
                  <a:lnTo>
                    <a:pt x="20" y="175"/>
                  </a:lnTo>
                  <a:lnTo>
                    <a:pt x="20" y="169"/>
                  </a:lnTo>
                  <a:lnTo>
                    <a:pt x="20" y="170"/>
                  </a:lnTo>
                  <a:lnTo>
                    <a:pt x="20" y="140"/>
                  </a:lnTo>
                  <a:lnTo>
                    <a:pt x="21" y="129"/>
                  </a:lnTo>
                  <a:lnTo>
                    <a:pt x="21" y="140"/>
                  </a:lnTo>
                  <a:lnTo>
                    <a:pt x="21" y="123"/>
                  </a:lnTo>
                  <a:lnTo>
                    <a:pt x="21" y="136"/>
                  </a:lnTo>
                  <a:lnTo>
                    <a:pt x="21" y="133"/>
                  </a:lnTo>
                  <a:lnTo>
                    <a:pt x="21" y="137"/>
                  </a:lnTo>
                  <a:lnTo>
                    <a:pt x="21" y="117"/>
                  </a:lnTo>
                  <a:lnTo>
                    <a:pt x="21" y="120"/>
                  </a:lnTo>
                  <a:lnTo>
                    <a:pt x="21" y="121"/>
                  </a:lnTo>
                  <a:lnTo>
                    <a:pt x="21" y="124"/>
                  </a:lnTo>
                  <a:lnTo>
                    <a:pt x="21" y="85"/>
                  </a:lnTo>
                  <a:lnTo>
                    <a:pt x="21" y="87"/>
                  </a:lnTo>
                  <a:lnTo>
                    <a:pt x="21" y="91"/>
                  </a:lnTo>
                  <a:lnTo>
                    <a:pt x="21" y="107"/>
                  </a:lnTo>
                  <a:lnTo>
                    <a:pt x="21" y="87"/>
                  </a:lnTo>
                  <a:lnTo>
                    <a:pt x="21" y="103"/>
                  </a:lnTo>
                  <a:lnTo>
                    <a:pt x="23" y="106"/>
                  </a:lnTo>
                  <a:lnTo>
                    <a:pt x="23" y="107"/>
                  </a:lnTo>
                  <a:lnTo>
                    <a:pt x="23" y="87"/>
                  </a:lnTo>
                  <a:lnTo>
                    <a:pt x="23" y="102"/>
                  </a:lnTo>
                  <a:lnTo>
                    <a:pt x="23" y="103"/>
                  </a:lnTo>
                  <a:lnTo>
                    <a:pt x="23" y="119"/>
                  </a:lnTo>
                  <a:lnTo>
                    <a:pt x="23" y="97"/>
                  </a:lnTo>
                  <a:lnTo>
                    <a:pt x="23" y="107"/>
                  </a:lnTo>
                  <a:lnTo>
                    <a:pt x="23" y="108"/>
                  </a:lnTo>
                  <a:lnTo>
                    <a:pt x="23" y="108"/>
                  </a:lnTo>
                  <a:lnTo>
                    <a:pt x="23" y="99"/>
                  </a:lnTo>
                  <a:lnTo>
                    <a:pt x="24" y="99"/>
                  </a:lnTo>
                  <a:lnTo>
                    <a:pt x="24" y="123"/>
                  </a:lnTo>
                  <a:lnTo>
                    <a:pt x="24" y="85"/>
                  </a:lnTo>
                  <a:lnTo>
                    <a:pt x="24" y="120"/>
                  </a:lnTo>
                  <a:lnTo>
                    <a:pt x="24" y="119"/>
                  </a:lnTo>
                  <a:lnTo>
                    <a:pt x="24" y="128"/>
                  </a:lnTo>
                  <a:lnTo>
                    <a:pt x="24" y="99"/>
                  </a:lnTo>
                  <a:lnTo>
                    <a:pt x="24" y="119"/>
                  </a:lnTo>
                  <a:lnTo>
                    <a:pt x="24" y="116"/>
                  </a:lnTo>
                  <a:lnTo>
                    <a:pt x="24" y="128"/>
                  </a:lnTo>
                  <a:lnTo>
                    <a:pt x="24" y="97"/>
                  </a:lnTo>
                  <a:lnTo>
                    <a:pt x="24" y="102"/>
                  </a:lnTo>
                  <a:lnTo>
                    <a:pt x="24" y="100"/>
                  </a:lnTo>
                  <a:lnTo>
                    <a:pt x="24" y="115"/>
                  </a:lnTo>
                  <a:lnTo>
                    <a:pt x="24" y="111"/>
                  </a:lnTo>
                  <a:lnTo>
                    <a:pt x="25" y="114"/>
                  </a:lnTo>
                  <a:lnTo>
                    <a:pt x="25" y="102"/>
                  </a:lnTo>
                  <a:lnTo>
                    <a:pt x="25" y="134"/>
                  </a:lnTo>
                  <a:lnTo>
                    <a:pt x="25" y="140"/>
                  </a:lnTo>
                  <a:lnTo>
                    <a:pt x="25" y="161"/>
                  </a:lnTo>
                  <a:lnTo>
                    <a:pt x="25" y="138"/>
                  </a:lnTo>
                  <a:lnTo>
                    <a:pt x="25" y="157"/>
                  </a:lnTo>
                  <a:lnTo>
                    <a:pt x="25" y="163"/>
                  </a:lnTo>
                  <a:lnTo>
                    <a:pt x="25" y="186"/>
                  </a:lnTo>
                  <a:lnTo>
                    <a:pt x="25" y="184"/>
                  </a:lnTo>
                  <a:lnTo>
                    <a:pt x="25" y="186"/>
                  </a:lnTo>
                  <a:lnTo>
                    <a:pt x="25" y="163"/>
                  </a:lnTo>
                  <a:lnTo>
                    <a:pt x="25" y="183"/>
                  </a:lnTo>
                  <a:lnTo>
                    <a:pt x="26" y="183"/>
                  </a:lnTo>
                  <a:lnTo>
                    <a:pt x="26" y="188"/>
                  </a:lnTo>
                  <a:lnTo>
                    <a:pt x="26" y="146"/>
                  </a:lnTo>
                  <a:lnTo>
                    <a:pt x="26" y="142"/>
                  </a:lnTo>
                  <a:lnTo>
                    <a:pt x="26" y="148"/>
                  </a:lnTo>
                  <a:lnTo>
                    <a:pt x="26" y="140"/>
                  </a:lnTo>
                  <a:lnTo>
                    <a:pt x="26" y="142"/>
                  </a:lnTo>
                  <a:lnTo>
                    <a:pt x="26" y="142"/>
                  </a:lnTo>
                  <a:lnTo>
                    <a:pt x="26" y="128"/>
                  </a:lnTo>
                  <a:lnTo>
                    <a:pt x="26" y="175"/>
                  </a:lnTo>
                  <a:lnTo>
                    <a:pt x="28" y="178"/>
                  </a:lnTo>
                  <a:lnTo>
                    <a:pt x="28" y="144"/>
                  </a:lnTo>
                  <a:lnTo>
                    <a:pt x="28" y="175"/>
                  </a:lnTo>
                  <a:lnTo>
                    <a:pt x="28" y="180"/>
                  </a:lnTo>
                  <a:lnTo>
                    <a:pt x="28" y="197"/>
                  </a:lnTo>
                  <a:lnTo>
                    <a:pt x="28" y="159"/>
                  </a:lnTo>
                  <a:lnTo>
                    <a:pt x="28" y="163"/>
                  </a:lnTo>
                  <a:lnTo>
                    <a:pt x="28" y="166"/>
                  </a:lnTo>
                  <a:lnTo>
                    <a:pt x="28" y="204"/>
                  </a:lnTo>
                  <a:lnTo>
                    <a:pt x="28" y="166"/>
                  </a:lnTo>
                  <a:lnTo>
                    <a:pt x="28" y="203"/>
                  </a:lnTo>
                  <a:lnTo>
                    <a:pt x="28" y="200"/>
                  </a:lnTo>
                  <a:lnTo>
                    <a:pt x="28" y="204"/>
                  </a:lnTo>
                  <a:lnTo>
                    <a:pt x="28" y="175"/>
                  </a:lnTo>
                  <a:lnTo>
                    <a:pt x="29" y="175"/>
                  </a:lnTo>
                  <a:lnTo>
                    <a:pt x="29" y="183"/>
                  </a:lnTo>
                  <a:lnTo>
                    <a:pt x="29" y="155"/>
                  </a:lnTo>
                  <a:lnTo>
                    <a:pt x="29" y="165"/>
                  </a:lnTo>
                  <a:lnTo>
                    <a:pt x="29" y="163"/>
                  </a:lnTo>
                  <a:lnTo>
                    <a:pt x="29" y="166"/>
                  </a:lnTo>
                  <a:lnTo>
                    <a:pt x="29" y="157"/>
                  </a:lnTo>
                  <a:lnTo>
                    <a:pt x="29" y="157"/>
                  </a:lnTo>
                  <a:lnTo>
                    <a:pt x="29" y="174"/>
                  </a:lnTo>
                  <a:lnTo>
                    <a:pt x="29" y="146"/>
                  </a:lnTo>
                  <a:lnTo>
                    <a:pt x="29" y="172"/>
                  </a:lnTo>
                  <a:lnTo>
                    <a:pt x="29" y="176"/>
                  </a:lnTo>
                  <a:lnTo>
                    <a:pt x="29" y="186"/>
                  </a:lnTo>
                  <a:lnTo>
                    <a:pt x="29" y="163"/>
                  </a:lnTo>
                  <a:lnTo>
                    <a:pt x="29" y="180"/>
                  </a:lnTo>
                  <a:lnTo>
                    <a:pt x="30" y="186"/>
                  </a:lnTo>
                  <a:lnTo>
                    <a:pt x="30" y="137"/>
                  </a:lnTo>
                  <a:lnTo>
                    <a:pt x="30" y="137"/>
                  </a:lnTo>
                  <a:lnTo>
                    <a:pt x="30" y="134"/>
                  </a:lnTo>
                  <a:lnTo>
                    <a:pt x="30" y="149"/>
                  </a:lnTo>
                  <a:lnTo>
                    <a:pt x="30" y="149"/>
                  </a:lnTo>
                  <a:lnTo>
                    <a:pt x="30" y="153"/>
                  </a:lnTo>
                  <a:lnTo>
                    <a:pt x="30" y="127"/>
                  </a:lnTo>
                  <a:lnTo>
                    <a:pt x="30" y="152"/>
                  </a:lnTo>
                  <a:lnTo>
                    <a:pt x="32" y="157"/>
                  </a:lnTo>
                  <a:lnTo>
                    <a:pt x="32" y="165"/>
                  </a:lnTo>
                  <a:lnTo>
                    <a:pt x="32" y="148"/>
                  </a:lnTo>
                  <a:lnTo>
                    <a:pt x="32" y="154"/>
                  </a:lnTo>
                  <a:lnTo>
                    <a:pt x="32" y="154"/>
                  </a:lnTo>
                  <a:lnTo>
                    <a:pt x="32" y="187"/>
                  </a:lnTo>
                  <a:lnTo>
                    <a:pt x="32" y="184"/>
                  </a:lnTo>
                  <a:lnTo>
                    <a:pt x="32" y="171"/>
                  </a:lnTo>
                  <a:lnTo>
                    <a:pt x="32" y="201"/>
                  </a:lnTo>
                  <a:lnTo>
                    <a:pt x="32" y="20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08" name="Freeform 81"/>
            <p:cNvSpPr>
              <a:spLocks/>
            </p:cNvSpPr>
            <p:nvPr/>
          </p:nvSpPr>
          <p:spPr bwMode="auto">
            <a:xfrm>
              <a:off x="3706813" y="3811588"/>
              <a:ext cx="50800" cy="544513"/>
            </a:xfrm>
            <a:custGeom>
              <a:avLst/>
              <a:gdLst>
                <a:gd name="T0" fmla="*/ 0 w 32"/>
                <a:gd name="T1" fmla="*/ 94 h 343"/>
                <a:gd name="T2" fmla="*/ 0 w 32"/>
                <a:gd name="T3" fmla="*/ 137 h 343"/>
                <a:gd name="T4" fmla="*/ 1 w 32"/>
                <a:gd name="T5" fmla="*/ 157 h 343"/>
                <a:gd name="T6" fmla="*/ 1 w 32"/>
                <a:gd name="T7" fmla="*/ 129 h 343"/>
                <a:gd name="T8" fmla="*/ 2 w 32"/>
                <a:gd name="T9" fmla="*/ 79 h 343"/>
                <a:gd name="T10" fmla="*/ 2 w 32"/>
                <a:gd name="T11" fmla="*/ 85 h 343"/>
                <a:gd name="T12" fmla="*/ 2 w 32"/>
                <a:gd name="T13" fmla="*/ 34 h 343"/>
                <a:gd name="T14" fmla="*/ 3 w 32"/>
                <a:gd name="T15" fmla="*/ 27 h 343"/>
                <a:gd name="T16" fmla="*/ 3 w 32"/>
                <a:gd name="T17" fmla="*/ 73 h 343"/>
                <a:gd name="T18" fmla="*/ 3 w 32"/>
                <a:gd name="T19" fmla="*/ 106 h 343"/>
                <a:gd name="T20" fmla="*/ 5 w 32"/>
                <a:gd name="T21" fmla="*/ 79 h 343"/>
                <a:gd name="T22" fmla="*/ 5 w 32"/>
                <a:gd name="T23" fmla="*/ 34 h 343"/>
                <a:gd name="T24" fmla="*/ 6 w 32"/>
                <a:gd name="T25" fmla="*/ 36 h 343"/>
                <a:gd name="T26" fmla="*/ 6 w 32"/>
                <a:gd name="T27" fmla="*/ 111 h 343"/>
                <a:gd name="T28" fmla="*/ 7 w 32"/>
                <a:gd name="T29" fmla="*/ 187 h 343"/>
                <a:gd name="T30" fmla="*/ 7 w 32"/>
                <a:gd name="T31" fmla="*/ 221 h 343"/>
                <a:gd name="T32" fmla="*/ 9 w 32"/>
                <a:gd name="T33" fmla="*/ 261 h 343"/>
                <a:gd name="T34" fmla="*/ 9 w 32"/>
                <a:gd name="T35" fmla="*/ 247 h 343"/>
                <a:gd name="T36" fmla="*/ 10 w 32"/>
                <a:gd name="T37" fmla="*/ 250 h 343"/>
                <a:gd name="T38" fmla="*/ 10 w 32"/>
                <a:gd name="T39" fmla="*/ 191 h 343"/>
                <a:gd name="T40" fmla="*/ 11 w 32"/>
                <a:gd name="T41" fmla="*/ 175 h 343"/>
                <a:gd name="T42" fmla="*/ 11 w 32"/>
                <a:gd name="T43" fmla="*/ 188 h 343"/>
                <a:gd name="T44" fmla="*/ 11 w 32"/>
                <a:gd name="T45" fmla="*/ 269 h 343"/>
                <a:gd name="T46" fmla="*/ 13 w 32"/>
                <a:gd name="T47" fmla="*/ 269 h 343"/>
                <a:gd name="T48" fmla="*/ 13 w 32"/>
                <a:gd name="T49" fmla="*/ 277 h 343"/>
                <a:gd name="T50" fmla="*/ 14 w 32"/>
                <a:gd name="T51" fmla="*/ 310 h 343"/>
                <a:gd name="T52" fmla="*/ 14 w 32"/>
                <a:gd name="T53" fmla="*/ 255 h 343"/>
                <a:gd name="T54" fmla="*/ 15 w 32"/>
                <a:gd name="T55" fmla="*/ 267 h 343"/>
                <a:gd name="T56" fmla="*/ 15 w 32"/>
                <a:gd name="T57" fmla="*/ 307 h 343"/>
                <a:gd name="T58" fmla="*/ 17 w 32"/>
                <a:gd name="T59" fmla="*/ 330 h 343"/>
                <a:gd name="T60" fmla="*/ 17 w 32"/>
                <a:gd name="T61" fmla="*/ 276 h 343"/>
                <a:gd name="T62" fmla="*/ 18 w 32"/>
                <a:gd name="T63" fmla="*/ 264 h 343"/>
                <a:gd name="T64" fmla="*/ 18 w 32"/>
                <a:gd name="T65" fmla="*/ 268 h 343"/>
                <a:gd name="T66" fmla="*/ 19 w 32"/>
                <a:gd name="T67" fmla="*/ 293 h 343"/>
                <a:gd name="T68" fmla="*/ 19 w 32"/>
                <a:gd name="T69" fmla="*/ 298 h 343"/>
                <a:gd name="T70" fmla="*/ 19 w 32"/>
                <a:gd name="T71" fmla="*/ 273 h 343"/>
                <a:gd name="T72" fmla="*/ 20 w 32"/>
                <a:gd name="T73" fmla="*/ 247 h 343"/>
                <a:gd name="T74" fmla="*/ 20 w 32"/>
                <a:gd name="T75" fmla="*/ 267 h 343"/>
                <a:gd name="T76" fmla="*/ 22 w 32"/>
                <a:gd name="T77" fmla="*/ 267 h 343"/>
                <a:gd name="T78" fmla="*/ 22 w 32"/>
                <a:gd name="T79" fmla="*/ 259 h 343"/>
                <a:gd name="T80" fmla="*/ 22 w 32"/>
                <a:gd name="T81" fmla="*/ 244 h 343"/>
                <a:gd name="T82" fmla="*/ 23 w 32"/>
                <a:gd name="T83" fmla="*/ 175 h 343"/>
                <a:gd name="T84" fmla="*/ 23 w 32"/>
                <a:gd name="T85" fmla="*/ 169 h 343"/>
                <a:gd name="T86" fmla="*/ 24 w 32"/>
                <a:gd name="T87" fmla="*/ 191 h 343"/>
                <a:gd name="T88" fmla="*/ 24 w 32"/>
                <a:gd name="T89" fmla="*/ 250 h 343"/>
                <a:gd name="T90" fmla="*/ 24 w 32"/>
                <a:gd name="T91" fmla="*/ 254 h 343"/>
                <a:gd name="T92" fmla="*/ 26 w 32"/>
                <a:gd name="T93" fmla="*/ 259 h 343"/>
                <a:gd name="T94" fmla="*/ 26 w 32"/>
                <a:gd name="T95" fmla="*/ 258 h 343"/>
                <a:gd name="T96" fmla="*/ 27 w 32"/>
                <a:gd name="T97" fmla="*/ 214 h 343"/>
                <a:gd name="T98" fmla="*/ 27 w 32"/>
                <a:gd name="T99" fmla="*/ 217 h 343"/>
                <a:gd name="T100" fmla="*/ 27 w 32"/>
                <a:gd name="T101" fmla="*/ 206 h 343"/>
                <a:gd name="T102" fmla="*/ 28 w 32"/>
                <a:gd name="T103" fmla="*/ 212 h 343"/>
                <a:gd name="T104" fmla="*/ 28 w 32"/>
                <a:gd name="T105" fmla="*/ 237 h 343"/>
                <a:gd name="T106" fmla="*/ 28 w 32"/>
                <a:gd name="T107" fmla="*/ 282 h 343"/>
                <a:gd name="T108" fmla="*/ 30 w 32"/>
                <a:gd name="T109" fmla="*/ 324 h 343"/>
                <a:gd name="T110" fmla="*/ 31 w 32"/>
                <a:gd name="T111" fmla="*/ 275 h 343"/>
                <a:gd name="T112" fmla="*/ 31 w 32"/>
                <a:gd name="T113" fmla="*/ 176 h 343"/>
                <a:gd name="T114" fmla="*/ 31 w 32"/>
                <a:gd name="T115" fmla="*/ 183 h 343"/>
                <a:gd name="T116" fmla="*/ 32 w 32"/>
                <a:gd name="T117" fmla="*/ 225 h 343"/>
                <a:gd name="T118" fmla="*/ 32 w 32"/>
                <a:gd name="T119" fmla="*/ 20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343">
                  <a:moveTo>
                    <a:pt x="0" y="119"/>
                  </a:moveTo>
                  <a:lnTo>
                    <a:pt x="0" y="95"/>
                  </a:lnTo>
                  <a:lnTo>
                    <a:pt x="0" y="108"/>
                  </a:lnTo>
                  <a:lnTo>
                    <a:pt x="0" y="108"/>
                  </a:lnTo>
                  <a:lnTo>
                    <a:pt x="0" y="94"/>
                  </a:lnTo>
                  <a:lnTo>
                    <a:pt x="0" y="102"/>
                  </a:lnTo>
                  <a:lnTo>
                    <a:pt x="0" y="140"/>
                  </a:lnTo>
                  <a:lnTo>
                    <a:pt x="0" y="141"/>
                  </a:lnTo>
                  <a:lnTo>
                    <a:pt x="0" y="155"/>
                  </a:lnTo>
                  <a:lnTo>
                    <a:pt x="0" y="137"/>
                  </a:lnTo>
                  <a:lnTo>
                    <a:pt x="0" y="153"/>
                  </a:lnTo>
                  <a:lnTo>
                    <a:pt x="1" y="154"/>
                  </a:lnTo>
                  <a:lnTo>
                    <a:pt x="1" y="165"/>
                  </a:lnTo>
                  <a:lnTo>
                    <a:pt x="1" y="151"/>
                  </a:lnTo>
                  <a:lnTo>
                    <a:pt x="1" y="157"/>
                  </a:lnTo>
                  <a:lnTo>
                    <a:pt x="1" y="154"/>
                  </a:lnTo>
                  <a:lnTo>
                    <a:pt x="1" y="158"/>
                  </a:lnTo>
                  <a:lnTo>
                    <a:pt x="1" y="128"/>
                  </a:lnTo>
                  <a:lnTo>
                    <a:pt x="1" y="125"/>
                  </a:lnTo>
                  <a:lnTo>
                    <a:pt x="1" y="129"/>
                  </a:lnTo>
                  <a:lnTo>
                    <a:pt x="1" y="104"/>
                  </a:lnTo>
                  <a:lnTo>
                    <a:pt x="1" y="120"/>
                  </a:lnTo>
                  <a:lnTo>
                    <a:pt x="2" y="119"/>
                  </a:lnTo>
                  <a:lnTo>
                    <a:pt x="2" y="78"/>
                  </a:lnTo>
                  <a:lnTo>
                    <a:pt x="2" y="79"/>
                  </a:lnTo>
                  <a:lnTo>
                    <a:pt x="2" y="82"/>
                  </a:lnTo>
                  <a:lnTo>
                    <a:pt x="2" y="87"/>
                  </a:lnTo>
                  <a:lnTo>
                    <a:pt x="2" y="76"/>
                  </a:lnTo>
                  <a:lnTo>
                    <a:pt x="2" y="86"/>
                  </a:lnTo>
                  <a:lnTo>
                    <a:pt x="2" y="85"/>
                  </a:lnTo>
                  <a:lnTo>
                    <a:pt x="2" y="103"/>
                  </a:lnTo>
                  <a:lnTo>
                    <a:pt x="2" y="72"/>
                  </a:lnTo>
                  <a:lnTo>
                    <a:pt x="2" y="94"/>
                  </a:lnTo>
                  <a:lnTo>
                    <a:pt x="2" y="91"/>
                  </a:lnTo>
                  <a:lnTo>
                    <a:pt x="2" y="34"/>
                  </a:lnTo>
                  <a:lnTo>
                    <a:pt x="2" y="36"/>
                  </a:lnTo>
                  <a:lnTo>
                    <a:pt x="3" y="36"/>
                  </a:lnTo>
                  <a:lnTo>
                    <a:pt x="3" y="43"/>
                  </a:lnTo>
                  <a:lnTo>
                    <a:pt x="3" y="19"/>
                  </a:lnTo>
                  <a:lnTo>
                    <a:pt x="3" y="27"/>
                  </a:lnTo>
                  <a:lnTo>
                    <a:pt x="3" y="39"/>
                  </a:lnTo>
                  <a:lnTo>
                    <a:pt x="3" y="76"/>
                  </a:lnTo>
                  <a:lnTo>
                    <a:pt x="3" y="35"/>
                  </a:lnTo>
                  <a:lnTo>
                    <a:pt x="3" y="73"/>
                  </a:lnTo>
                  <a:lnTo>
                    <a:pt x="3" y="73"/>
                  </a:lnTo>
                  <a:lnTo>
                    <a:pt x="3" y="107"/>
                  </a:lnTo>
                  <a:lnTo>
                    <a:pt x="3" y="68"/>
                  </a:lnTo>
                  <a:lnTo>
                    <a:pt x="3" y="103"/>
                  </a:lnTo>
                  <a:lnTo>
                    <a:pt x="3" y="103"/>
                  </a:lnTo>
                  <a:lnTo>
                    <a:pt x="3" y="106"/>
                  </a:lnTo>
                  <a:lnTo>
                    <a:pt x="3" y="74"/>
                  </a:lnTo>
                  <a:lnTo>
                    <a:pt x="3" y="79"/>
                  </a:lnTo>
                  <a:lnTo>
                    <a:pt x="5" y="77"/>
                  </a:lnTo>
                  <a:lnTo>
                    <a:pt x="5" y="85"/>
                  </a:lnTo>
                  <a:lnTo>
                    <a:pt x="5" y="79"/>
                  </a:lnTo>
                  <a:lnTo>
                    <a:pt x="5" y="79"/>
                  </a:lnTo>
                  <a:lnTo>
                    <a:pt x="5" y="70"/>
                  </a:lnTo>
                  <a:lnTo>
                    <a:pt x="5" y="89"/>
                  </a:lnTo>
                  <a:lnTo>
                    <a:pt x="5" y="90"/>
                  </a:lnTo>
                  <a:lnTo>
                    <a:pt x="5" y="34"/>
                  </a:lnTo>
                  <a:lnTo>
                    <a:pt x="6" y="32"/>
                  </a:lnTo>
                  <a:lnTo>
                    <a:pt x="6" y="0"/>
                  </a:lnTo>
                  <a:lnTo>
                    <a:pt x="6" y="2"/>
                  </a:lnTo>
                  <a:lnTo>
                    <a:pt x="6" y="36"/>
                  </a:lnTo>
                  <a:lnTo>
                    <a:pt x="6" y="36"/>
                  </a:lnTo>
                  <a:lnTo>
                    <a:pt x="6" y="77"/>
                  </a:lnTo>
                  <a:lnTo>
                    <a:pt x="6" y="82"/>
                  </a:lnTo>
                  <a:lnTo>
                    <a:pt x="6" y="111"/>
                  </a:lnTo>
                  <a:lnTo>
                    <a:pt x="6" y="81"/>
                  </a:lnTo>
                  <a:lnTo>
                    <a:pt x="6" y="111"/>
                  </a:lnTo>
                  <a:lnTo>
                    <a:pt x="7" y="114"/>
                  </a:lnTo>
                  <a:lnTo>
                    <a:pt x="7" y="157"/>
                  </a:lnTo>
                  <a:lnTo>
                    <a:pt x="7" y="154"/>
                  </a:lnTo>
                  <a:lnTo>
                    <a:pt x="7" y="137"/>
                  </a:lnTo>
                  <a:lnTo>
                    <a:pt x="7" y="187"/>
                  </a:lnTo>
                  <a:lnTo>
                    <a:pt x="7" y="189"/>
                  </a:lnTo>
                  <a:lnTo>
                    <a:pt x="7" y="220"/>
                  </a:lnTo>
                  <a:lnTo>
                    <a:pt x="7" y="218"/>
                  </a:lnTo>
                  <a:lnTo>
                    <a:pt x="7" y="222"/>
                  </a:lnTo>
                  <a:lnTo>
                    <a:pt x="7" y="221"/>
                  </a:lnTo>
                  <a:lnTo>
                    <a:pt x="7" y="252"/>
                  </a:lnTo>
                  <a:lnTo>
                    <a:pt x="9" y="252"/>
                  </a:lnTo>
                  <a:lnTo>
                    <a:pt x="9" y="239"/>
                  </a:lnTo>
                  <a:lnTo>
                    <a:pt x="9" y="261"/>
                  </a:lnTo>
                  <a:lnTo>
                    <a:pt x="9" y="261"/>
                  </a:lnTo>
                  <a:lnTo>
                    <a:pt x="9" y="247"/>
                  </a:lnTo>
                  <a:lnTo>
                    <a:pt x="9" y="276"/>
                  </a:lnTo>
                  <a:lnTo>
                    <a:pt x="9" y="269"/>
                  </a:lnTo>
                  <a:lnTo>
                    <a:pt x="9" y="279"/>
                  </a:lnTo>
                  <a:lnTo>
                    <a:pt x="9" y="247"/>
                  </a:lnTo>
                  <a:lnTo>
                    <a:pt x="9" y="254"/>
                  </a:lnTo>
                  <a:lnTo>
                    <a:pt x="10" y="251"/>
                  </a:lnTo>
                  <a:lnTo>
                    <a:pt x="10" y="268"/>
                  </a:lnTo>
                  <a:lnTo>
                    <a:pt x="10" y="252"/>
                  </a:lnTo>
                  <a:lnTo>
                    <a:pt x="10" y="250"/>
                  </a:lnTo>
                  <a:lnTo>
                    <a:pt x="10" y="218"/>
                  </a:lnTo>
                  <a:lnTo>
                    <a:pt x="10" y="214"/>
                  </a:lnTo>
                  <a:lnTo>
                    <a:pt x="10" y="214"/>
                  </a:lnTo>
                  <a:lnTo>
                    <a:pt x="10" y="175"/>
                  </a:lnTo>
                  <a:lnTo>
                    <a:pt x="10" y="191"/>
                  </a:lnTo>
                  <a:lnTo>
                    <a:pt x="10" y="192"/>
                  </a:lnTo>
                  <a:lnTo>
                    <a:pt x="10" y="167"/>
                  </a:lnTo>
                  <a:lnTo>
                    <a:pt x="10" y="171"/>
                  </a:lnTo>
                  <a:lnTo>
                    <a:pt x="11" y="167"/>
                  </a:lnTo>
                  <a:lnTo>
                    <a:pt x="11" y="175"/>
                  </a:lnTo>
                  <a:lnTo>
                    <a:pt x="11" y="157"/>
                  </a:lnTo>
                  <a:lnTo>
                    <a:pt x="11" y="170"/>
                  </a:lnTo>
                  <a:lnTo>
                    <a:pt x="11" y="174"/>
                  </a:lnTo>
                  <a:lnTo>
                    <a:pt x="11" y="163"/>
                  </a:lnTo>
                  <a:lnTo>
                    <a:pt x="11" y="188"/>
                  </a:lnTo>
                  <a:lnTo>
                    <a:pt x="11" y="192"/>
                  </a:lnTo>
                  <a:lnTo>
                    <a:pt x="11" y="221"/>
                  </a:lnTo>
                  <a:lnTo>
                    <a:pt x="11" y="218"/>
                  </a:lnTo>
                  <a:lnTo>
                    <a:pt x="11" y="213"/>
                  </a:lnTo>
                  <a:lnTo>
                    <a:pt x="11" y="269"/>
                  </a:lnTo>
                  <a:lnTo>
                    <a:pt x="13" y="272"/>
                  </a:lnTo>
                  <a:lnTo>
                    <a:pt x="13" y="286"/>
                  </a:lnTo>
                  <a:lnTo>
                    <a:pt x="13" y="269"/>
                  </a:lnTo>
                  <a:lnTo>
                    <a:pt x="13" y="272"/>
                  </a:lnTo>
                  <a:lnTo>
                    <a:pt x="13" y="269"/>
                  </a:lnTo>
                  <a:lnTo>
                    <a:pt x="13" y="272"/>
                  </a:lnTo>
                  <a:lnTo>
                    <a:pt x="13" y="255"/>
                  </a:lnTo>
                  <a:lnTo>
                    <a:pt x="13" y="264"/>
                  </a:lnTo>
                  <a:lnTo>
                    <a:pt x="13" y="264"/>
                  </a:lnTo>
                  <a:lnTo>
                    <a:pt x="13" y="277"/>
                  </a:lnTo>
                  <a:lnTo>
                    <a:pt x="14" y="277"/>
                  </a:lnTo>
                  <a:lnTo>
                    <a:pt x="14" y="271"/>
                  </a:lnTo>
                  <a:lnTo>
                    <a:pt x="14" y="301"/>
                  </a:lnTo>
                  <a:lnTo>
                    <a:pt x="14" y="299"/>
                  </a:lnTo>
                  <a:lnTo>
                    <a:pt x="14" y="310"/>
                  </a:lnTo>
                  <a:lnTo>
                    <a:pt x="14" y="289"/>
                  </a:lnTo>
                  <a:lnTo>
                    <a:pt x="14" y="293"/>
                  </a:lnTo>
                  <a:lnTo>
                    <a:pt x="14" y="251"/>
                  </a:lnTo>
                  <a:lnTo>
                    <a:pt x="14" y="252"/>
                  </a:lnTo>
                  <a:lnTo>
                    <a:pt x="14" y="255"/>
                  </a:lnTo>
                  <a:lnTo>
                    <a:pt x="14" y="231"/>
                  </a:lnTo>
                  <a:lnTo>
                    <a:pt x="14" y="255"/>
                  </a:lnTo>
                  <a:lnTo>
                    <a:pt x="15" y="260"/>
                  </a:lnTo>
                  <a:lnTo>
                    <a:pt x="15" y="252"/>
                  </a:lnTo>
                  <a:lnTo>
                    <a:pt x="15" y="267"/>
                  </a:lnTo>
                  <a:lnTo>
                    <a:pt x="15" y="267"/>
                  </a:lnTo>
                  <a:lnTo>
                    <a:pt x="15" y="284"/>
                  </a:lnTo>
                  <a:lnTo>
                    <a:pt x="15" y="271"/>
                  </a:lnTo>
                  <a:lnTo>
                    <a:pt x="15" y="277"/>
                  </a:lnTo>
                  <a:lnTo>
                    <a:pt x="15" y="307"/>
                  </a:lnTo>
                  <a:lnTo>
                    <a:pt x="15" y="305"/>
                  </a:lnTo>
                  <a:lnTo>
                    <a:pt x="15" y="292"/>
                  </a:lnTo>
                  <a:lnTo>
                    <a:pt x="15" y="307"/>
                  </a:lnTo>
                  <a:lnTo>
                    <a:pt x="17" y="307"/>
                  </a:lnTo>
                  <a:lnTo>
                    <a:pt x="17" y="330"/>
                  </a:lnTo>
                  <a:lnTo>
                    <a:pt x="17" y="332"/>
                  </a:lnTo>
                  <a:lnTo>
                    <a:pt x="17" y="336"/>
                  </a:lnTo>
                  <a:lnTo>
                    <a:pt x="17" y="306"/>
                  </a:lnTo>
                  <a:lnTo>
                    <a:pt x="17" y="306"/>
                  </a:lnTo>
                  <a:lnTo>
                    <a:pt x="17" y="276"/>
                  </a:lnTo>
                  <a:lnTo>
                    <a:pt x="18" y="272"/>
                  </a:lnTo>
                  <a:lnTo>
                    <a:pt x="18" y="276"/>
                  </a:lnTo>
                  <a:lnTo>
                    <a:pt x="18" y="252"/>
                  </a:lnTo>
                  <a:lnTo>
                    <a:pt x="18" y="264"/>
                  </a:lnTo>
                  <a:lnTo>
                    <a:pt x="18" y="264"/>
                  </a:lnTo>
                  <a:lnTo>
                    <a:pt x="18" y="297"/>
                  </a:lnTo>
                  <a:lnTo>
                    <a:pt x="18" y="296"/>
                  </a:lnTo>
                  <a:lnTo>
                    <a:pt x="18" y="282"/>
                  </a:lnTo>
                  <a:lnTo>
                    <a:pt x="18" y="285"/>
                  </a:lnTo>
                  <a:lnTo>
                    <a:pt x="18" y="268"/>
                  </a:lnTo>
                  <a:lnTo>
                    <a:pt x="18" y="272"/>
                  </a:lnTo>
                  <a:lnTo>
                    <a:pt x="18" y="272"/>
                  </a:lnTo>
                  <a:lnTo>
                    <a:pt x="18" y="261"/>
                  </a:lnTo>
                  <a:lnTo>
                    <a:pt x="18" y="296"/>
                  </a:lnTo>
                  <a:lnTo>
                    <a:pt x="19" y="293"/>
                  </a:lnTo>
                  <a:lnTo>
                    <a:pt x="19" y="310"/>
                  </a:lnTo>
                  <a:lnTo>
                    <a:pt x="19" y="298"/>
                  </a:lnTo>
                  <a:lnTo>
                    <a:pt x="19" y="299"/>
                  </a:lnTo>
                  <a:lnTo>
                    <a:pt x="19" y="315"/>
                  </a:lnTo>
                  <a:lnTo>
                    <a:pt x="19" y="298"/>
                  </a:lnTo>
                  <a:lnTo>
                    <a:pt x="19" y="307"/>
                  </a:lnTo>
                  <a:lnTo>
                    <a:pt x="19" y="305"/>
                  </a:lnTo>
                  <a:lnTo>
                    <a:pt x="19" y="269"/>
                  </a:lnTo>
                  <a:lnTo>
                    <a:pt x="19" y="272"/>
                  </a:lnTo>
                  <a:lnTo>
                    <a:pt x="19" y="273"/>
                  </a:lnTo>
                  <a:lnTo>
                    <a:pt x="19" y="233"/>
                  </a:lnTo>
                  <a:lnTo>
                    <a:pt x="20" y="233"/>
                  </a:lnTo>
                  <a:lnTo>
                    <a:pt x="20" y="226"/>
                  </a:lnTo>
                  <a:lnTo>
                    <a:pt x="20" y="246"/>
                  </a:lnTo>
                  <a:lnTo>
                    <a:pt x="20" y="247"/>
                  </a:lnTo>
                  <a:lnTo>
                    <a:pt x="20" y="271"/>
                  </a:lnTo>
                  <a:lnTo>
                    <a:pt x="20" y="238"/>
                  </a:lnTo>
                  <a:lnTo>
                    <a:pt x="20" y="269"/>
                  </a:lnTo>
                  <a:lnTo>
                    <a:pt x="20" y="269"/>
                  </a:lnTo>
                  <a:lnTo>
                    <a:pt x="20" y="267"/>
                  </a:lnTo>
                  <a:lnTo>
                    <a:pt x="20" y="285"/>
                  </a:lnTo>
                  <a:lnTo>
                    <a:pt x="22" y="285"/>
                  </a:lnTo>
                  <a:lnTo>
                    <a:pt x="22" y="297"/>
                  </a:lnTo>
                  <a:lnTo>
                    <a:pt x="22" y="272"/>
                  </a:lnTo>
                  <a:lnTo>
                    <a:pt x="22" y="267"/>
                  </a:lnTo>
                  <a:lnTo>
                    <a:pt x="22" y="276"/>
                  </a:lnTo>
                  <a:lnTo>
                    <a:pt x="22" y="267"/>
                  </a:lnTo>
                  <a:lnTo>
                    <a:pt x="22" y="271"/>
                  </a:lnTo>
                  <a:lnTo>
                    <a:pt x="22" y="272"/>
                  </a:lnTo>
                  <a:lnTo>
                    <a:pt x="22" y="259"/>
                  </a:lnTo>
                  <a:lnTo>
                    <a:pt x="22" y="281"/>
                  </a:lnTo>
                  <a:lnTo>
                    <a:pt x="22" y="276"/>
                  </a:lnTo>
                  <a:lnTo>
                    <a:pt x="22" y="281"/>
                  </a:lnTo>
                  <a:lnTo>
                    <a:pt x="22" y="241"/>
                  </a:lnTo>
                  <a:lnTo>
                    <a:pt x="22" y="244"/>
                  </a:lnTo>
                  <a:lnTo>
                    <a:pt x="23" y="246"/>
                  </a:lnTo>
                  <a:lnTo>
                    <a:pt x="23" y="256"/>
                  </a:lnTo>
                  <a:lnTo>
                    <a:pt x="23" y="221"/>
                  </a:lnTo>
                  <a:lnTo>
                    <a:pt x="23" y="218"/>
                  </a:lnTo>
                  <a:lnTo>
                    <a:pt x="23" y="175"/>
                  </a:lnTo>
                  <a:lnTo>
                    <a:pt x="23" y="183"/>
                  </a:lnTo>
                  <a:lnTo>
                    <a:pt x="23" y="180"/>
                  </a:lnTo>
                  <a:lnTo>
                    <a:pt x="23" y="180"/>
                  </a:lnTo>
                  <a:lnTo>
                    <a:pt x="23" y="144"/>
                  </a:lnTo>
                  <a:lnTo>
                    <a:pt x="23" y="169"/>
                  </a:lnTo>
                  <a:lnTo>
                    <a:pt x="23" y="171"/>
                  </a:lnTo>
                  <a:lnTo>
                    <a:pt x="23" y="201"/>
                  </a:lnTo>
                  <a:lnTo>
                    <a:pt x="23" y="197"/>
                  </a:lnTo>
                  <a:lnTo>
                    <a:pt x="24" y="200"/>
                  </a:lnTo>
                  <a:lnTo>
                    <a:pt x="24" y="191"/>
                  </a:lnTo>
                  <a:lnTo>
                    <a:pt x="24" y="235"/>
                  </a:lnTo>
                  <a:lnTo>
                    <a:pt x="24" y="235"/>
                  </a:lnTo>
                  <a:lnTo>
                    <a:pt x="24" y="227"/>
                  </a:lnTo>
                  <a:lnTo>
                    <a:pt x="24" y="250"/>
                  </a:lnTo>
                  <a:lnTo>
                    <a:pt x="24" y="250"/>
                  </a:lnTo>
                  <a:lnTo>
                    <a:pt x="24" y="255"/>
                  </a:lnTo>
                  <a:lnTo>
                    <a:pt x="24" y="222"/>
                  </a:lnTo>
                  <a:lnTo>
                    <a:pt x="24" y="224"/>
                  </a:lnTo>
                  <a:lnTo>
                    <a:pt x="24" y="222"/>
                  </a:lnTo>
                  <a:lnTo>
                    <a:pt x="24" y="254"/>
                  </a:lnTo>
                  <a:lnTo>
                    <a:pt x="24" y="252"/>
                  </a:lnTo>
                  <a:lnTo>
                    <a:pt x="26" y="256"/>
                  </a:lnTo>
                  <a:lnTo>
                    <a:pt x="26" y="261"/>
                  </a:lnTo>
                  <a:lnTo>
                    <a:pt x="26" y="246"/>
                  </a:lnTo>
                  <a:lnTo>
                    <a:pt x="26" y="259"/>
                  </a:lnTo>
                  <a:lnTo>
                    <a:pt x="26" y="260"/>
                  </a:lnTo>
                  <a:lnTo>
                    <a:pt x="26" y="261"/>
                  </a:lnTo>
                  <a:lnTo>
                    <a:pt x="26" y="247"/>
                  </a:lnTo>
                  <a:lnTo>
                    <a:pt x="26" y="255"/>
                  </a:lnTo>
                  <a:lnTo>
                    <a:pt x="26" y="258"/>
                  </a:lnTo>
                  <a:lnTo>
                    <a:pt x="26" y="264"/>
                  </a:lnTo>
                  <a:lnTo>
                    <a:pt x="26" y="255"/>
                  </a:lnTo>
                  <a:lnTo>
                    <a:pt x="26" y="256"/>
                  </a:lnTo>
                  <a:lnTo>
                    <a:pt x="27" y="252"/>
                  </a:lnTo>
                  <a:lnTo>
                    <a:pt x="27" y="214"/>
                  </a:lnTo>
                  <a:lnTo>
                    <a:pt x="27" y="217"/>
                  </a:lnTo>
                  <a:lnTo>
                    <a:pt x="27" y="218"/>
                  </a:lnTo>
                  <a:lnTo>
                    <a:pt x="27" y="220"/>
                  </a:lnTo>
                  <a:lnTo>
                    <a:pt x="27" y="206"/>
                  </a:lnTo>
                  <a:lnTo>
                    <a:pt x="27" y="217"/>
                  </a:lnTo>
                  <a:lnTo>
                    <a:pt x="27" y="218"/>
                  </a:lnTo>
                  <a:lnTo>
                    <a:pt x="27" y="221"/>
                  </a:lnTo>
                  <a:lnTo>
                    <a:pt x="27" y="206"/>
                  </a:lnTo>
                  <a:lnTo>
                    <a:pt x="27" y="200"/>
                  </a:lnTo>
                  <a:lnTo>
                    <a:pt x="27" y="206"/>
                  </a:lnTo>
                  <a:lnTo>
                    <a:pt x="27" y="195"/>
                  </a:lnTo>
                  <a:lnTo>
                    <a:pt x="27" y="197"/>
                  </a:lnTo>
                  <a:lnTo>
                    <a:pt x="28" y="199"/>
                  </a:lnTo>
                  <a:lnTo>
                    <a:pt x="28" y="192"/>
                  </a:lnTo>
                  <a:lnTo>
                    <a:pt x="28" y="212"/>
                  </a:lnTo>
                  <a:lnTo>
                    <a:pt x="28" y="218"/>
                  </a:lnTo>
                  <a:lnTo>
                    <a:pt x="28" y="242"/>
                  </a:lnTo>
                  <a:lnTo>
                    <a:pt x="28" y="218"/>
                  </a:lnTo>
                  <a:lnTo>
                    <a:pt x="28" y="233"/>
                  </a:lnTo>
                  <a:lnTo>
                    <a:pt x="28" y="237"/>
                  </a:lnTo>
                  <a:lnTo>
                    <a:pt x="28" y="286"/>
                  </a:lnTo>
                  <a:lnTo>
                    <a:pt x="28" y="285"/>
                  </a:lnTo>
                  <a:lnTo>
                    <a:pt x="28" y="285"/>
                  </a:lnTo>
                  <a:lnTo>
                    <a:pt x="28" y="315"/>
                  </a:lnTo>
                  <a:lnTo>
                    <a:pt x="28" y="282"/>
                  </a:lnTo>
                  <a:lnTo>
                    <a:pt x="28" y="314"/>
                  </a:lnTo>
                  <a:lnTo>
                    <a:pt x="30" y="313"/>
                  </a:lnTo>
                  <a:lnTo>
                    <a:pt x="30" y="307"/>
                  </a:lnTo>
                  <a:lnTo>
                    <a:pt x="30" y="327"/>
                  </a:lnTo>
                  <a:lnTo>
                    <a:pt x="30" y="324"/>
                  </a:lnTo>
                  <a:lnTo>
                    <a:pt x="30" y="343"/>
                  </a:lnTo>
                  <a:lnTo>
                    <a:pt x="30" y="328"/>
                  </a:lnTo>
                  <a:lnTo>
                    <a:pt x="30" y="330"/>
                  </a:lnTo>
                  <a:lnTo>
                    <a:pt x="30" y="279"/>
                  </a:lnTo>
                  <a:lnTo>
                    <a:pt x="31" y="275"/>
                  </a:lnTo>
                  <a:lnTo>
                    <a:pt x="31" y="276"/>
                  </a:lnTo>
                  <a:lnTo>
                    <a:pt x="31" y="214"/>
                  </a:lnTo>
                  <a:lnTo>
                    <a:pt x="31" y="212"/>
                  </a:lnTo>
                  <a:lnTo>
                    <a:pt x="31" y="217"/>
                  </a:lnTo>
                  <a:lnTo>
                    <a:pt x="31" y="176"/>
                  </a:lnTo>
                  <a:lnTo>
                    <a:pt x="31" y="178"/>
                  </a:lnTo>
                  <a:lnTo>
                    <a:pt x="31" y="186"/>
                  </a:lnTo>
                  <a:lnTo>
                    <a:pt x="31" y="169"/>
                  </a:lnTo>
                  <a:lnTo>
                    <a:pt x="31" y="167"/>
                  </a:lnTo>
                  <a:lnTo>
                    <a:pt x="31" y="183"/>
                  </a:lnTo>
                  <a:lnTo>
                    <a:pt x="31" y="157"/>
                  </a:lnTo>
                  <a:lnTo>
                    <a:pt x="31" y="180"/>
                  </a:lnTo>
                  <a:lnTo>
                    <a:pt x="32" y="186"/>
                  </a:lnTo>
                  <a:lnTo>
                    <a:pt x="32" y="221"/>
                  </a:lnTo>
                  <a:lnTo>
                    <a:pt x="32" y="225"/>
                  </a:lnTo>
                  <a:lnTo>
                    <a:pt x="32" y="230"/>
                  </a:lnTo>
                  <a:lnTo>
                    <a:pt x="32" y="224"/>
                  </a:lnTo>
                  <a:lnTo>
                    <a:pt x="32" y="226"/>
                  </a:lnTo>
                  <a:lnTo>
                    <a:pt x="32" y="226"/>
                  </a:lnTo>
                  <a:lnTo>
                    <a:pt x="32" y="20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09" name="Freeform 82"/>
            <p:cNvSpPr>
              <a:spLocks/>
            </p:cNvSpPr>
            <p:nvPr/>
          </p:nvSpPr>
          <p:spPr bwMode="auto">
            <a:xfrm>
              <a:off x="3654426" y="3986213"/>
              <a:ext cx="52388" cy="454025"/>
            </a:xfrm>
            <a:custGeom>
              <a:avLst/>
              <a:gdLst>
                <a:gd name="T0" fmla="*/ 0 w 33"/>
                <a:gd name="T1" fmla="*/ 87 h 286"/>
                <a:gd name="T2" fmla="*/ 0 w 33"/>
                <a:gd name="T3" fmla="*/ 64 h 286"/>
                <a:gd name="T4" fmla="*/ 1 w 33"/>
                <a:gd name="T5" fmla="*/ 90 h 286"/>
                <a:gd name="T6" fmla="*/ 1 w 33"/>
                <a:gd name="T7" fmla="*/ 106 h 286"/>
                <a:gd name="T8" fmla="*/ 2 w 33"/>
                <a:gd name="T9" fmla="*/ 98 h 286"/>
                <a:gd name="T10" fmla="*/ 2 w 33"/>
                <a:gd name="T11" fmla="*/ 90 h 286"/>
                <a:gd name="T12" fmla="*/ 4 w 33"/>
                <a:gd name="T13" fmla="*/ 121 h 286"/>
                <a:gd name="T14" fmla="*/ 4 w 33"/>
                <a:gd name="T15" fmla="*/ 183 h 286"/>
                <a:gd name="T16" fmla="*/ 5 w 33"/>
                <a:gd name="T17" fmla="*/ 258 h 286"/>
                <a:gd name="T18" fmla="*/ 5 w 33"/>
                <a:gd name="T19" fmla="*/ 286 h 286"/>
                <a:gd name="T20" fmla="*/ 6 w 33"/>
                <a:gd name="T21" fmla="*/ 220 h 286"/>
                <a:gd name="T22" fmla="*/ 6 w 33"/>
                <a:gd name="T23" fmla="*/ 195 h 286"/>
                <a:gd name="T24" fmla="*/ 6 w 33"/>
                <a:gd name="T25" fmla="*/ 216 h 286"/>
                <a:gd name="T26" fmla="*/ 8 w 33"/>
                <a:gd name="T27" fmla="*/ 217 h 286"/>
                <a:gd name="T28" fmla="*/ 8 w 33"/>
                <a:gd name="T29" fmla="*/ 217 h 286"/>
                <a:gd name="T30" fmla="*/ 8 w 33"/>
                <a:gd name="T31" fmla="*/ 171 h 286"/>
                <a:gd name="T32" fmla="*/ 9 w 33"/>
                <a:gd name="T33" fmla="*/ 186 h 286"/>
                <a:gd name="T34" fmla="*/ 9 w 33"/>
                <a:gd name="T35" fmla="*/ 205 h 286"/>
                <a:gd name="T36" fmla="*/ 10 w 33"/>
                <a:gd name="T37" fmla="*/ 197 h 286"/>
                <a:gd name="T38" fmla="*/ 10 w 33"/>
                <a:gd name="T39" fmla="*/ 141 h 286"/>
                <a:gd name="T40" fmla="*/ 10 w 33"/>
                <a:gd name="T41" fmla="*/ 79 h 286"/>
                <a:gd name="T42" fmla="*/ 12 w 33"/>
                <a:gd name="T43" fmla="*/ 77 h 286"/>
                <a:gd name="T44" fmla="*/ 12 w 33"/>
                <a:gd name="T45" fmla="*/ 114 h 286"/>
                <a:gd name="T46" fmla="*/ 12 w 33"/>
                <a:gd name="T47" fmla="*/ 91 h 286"/>
                <a:gd name="T48" fmla="*/ 13 w 33"/>
                <a:gd name="T49" fmla="*/ 94 h 286"/>
                <a:gd name="T50" fmla="*/ 13 w 33"/>
                <a:gd name="T51" fmla="*/ 104 h 286"/>
                <a:gd name="T52" fmla="*/ 14 w 33"/>
                <a:gd name="T53" fmla="*/ 144 h 286"/>
                <a:gd name="T54" fmla="*/ 14 w 33"/>
                <a:gd name="T55" fmla="*/ 200 h 286"/>
                <a:gd name="T56" fmla="*/ 16 w 33"/>
                <a:gd name="T57" fmla="*/ 159 h 286"/>
                <a:gd name="T58" fmla="*/ 16 w 33"/>
                <a:gd name="T59" fmla="*/ 136 h 286"/>
                <a:gd name="T60" fmla="*/ 16 w 33"/>
                <a:gd name="T61" fmla="*/ 124 h 286"/>
                <a:gd name="T62" fmla="*/ 17 w 33"/>
                <a:gd name="T63" fmla="*/ 221 h 286"/>
                <a:gd name="T64" fmla="*/ 17 w 33"/>
                <a:gd name="T65" fmla="*/ 205 h 286"/>
                <a:gd name="T66" fmla="*/ 18 w 33"/>
                <a:gd name="T67" fmla="*/ 123 h 286"/>
                <a:gd name="T68" fmla="*/ 18 w 33"/>
                <a:gd name="T69" fmla="*/ 119 h 286"/>
                <a:gd name="T70" fmla="*/ 19 w 33"/>
                <a:gd name="T71" fmla="*/ 137 h 286"/>
                <a:gd name="T72" fmla="*/ 19 w 33"/>
                <a:gd name="T73" fmla="*/ 154 h 286"/>
                <a:gd name="T74" fmla="*/ 19 w 33"/>
                <a:gd name="T75" fmla="*/ 125 h 286"/>
                <a:gd name="T76" fmla="*/ 19 w 33"/>
                <a:gd name="T77" fmla="*/ 108 h 286"/>
                <a:gd name="T78" fmla="*/ 21 w 33"/>
                <a:gd name="T79" fmla="*/ 82 h 286"/>
                <a:gd name="T80" fmla="*/ 21 w 33"/>
                <a:gd name="T81" fmla="*/ 45 h 286"/>
                <a:gd name="T82" fmla="*/ 22 w 33"/>
                <a:gd name="T83" fmla="*/ 73 h 286"/>
                <a:gd name="T84" fmla="*/ 22 w 33"/>
                <a:gd name="T85" fmla="*/ 22 h 286"/>
                <a:gd name="T86" fmla="*/ 23 w 33"/>
                <a:gd name="T87" fmla="*/ 55 h 286"/>
                <a:gd name="T88" fmla="*/ 23 w 33"/>
                <a:gd name="T89" fmla="*/ 61 h 286"/>
                <a:gd name="T90" fmla="*/ 25 w 33"/>
                <a:gd name="T91" fmla="*/ 176 h 286"/>
                <a:gd name="T92" fmla="*/ 25 w 33"/>
                <a:gd name="T93" fmla="*/ 204 h 286"/>
                <a:gd name="T94" fmla="*/ 26 w 33"/>
                <a:gd name="T95" fmla="*/ 208 h 286"/>
                <a:gd name="T96" fmla="*/ 26 w 33"/>
                <a:gd name="T97" fmla="*/ 145 h 286"/>
                <a:gd name="T98" fmla="*/ 26 w 33"/>
                <a:gd name="T99" fmla="*/ 188 h 286"/>
                <a:gd name="T100" fmla="*/ 27 w 33"/>
                <a:gd name="T101" fmla="*/ 226 h 286"/>
                <a:gd name="T102" fmla="*/ 27 w 33"/>
                <a:gd name="T103" fmla="*/ 208 h 286"/>
                <a:gd name="T104" fmla="*/ 29 w 33"/>
                <a:gd name="T105" fmla="*/ 165 h 286"/>
                <a:gd name="T106" fmla="*/ 29 w 33"/>
                <a:gd name="T107" fmla="*/ 83 h 286"/>
                <a:gd name="T108" fmla="*/ 29 w 33"/>
                <a:gd name="T109" fmla="*/ 45 h 286"/>
                <a:gd name="T110" fmla="*/ 30 w 33"/>
                <a:gd name="T111" fmla="*/ 4 h 286"/>
                <a:gd name="T112" fmla="*/ 30 w 33"/>
                <a:gd name="T113" fmla="*/ 38 h 286"/>
                <a:gd name="T114" fmla="*/ 31 w 33"/>
                <a:gd name="T115" fmla="*/ 28 h 286"/>
                <a:gd name="T116" fmla="*/ 31 w 33"/>
                <a:gd name="T117" fmla="*/ 53 h 286"/>
                <a:gd name="T118" fmla="*/ 33 w 33"/>
                <a:gd name="T119" fmla="*/ 9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286">
                  <a:moveTo>
                    <a:pt x="0" y="87"/>
                  </a:moveTo>
                  <a:lnTo>
                    <a:pt x="0" y="61"/>
                  </a:lnTo>
                  <a:lnTo>
                    <a:pt x="0" y="77"/>
                  </a:lnTo>
                  <a:lnTo>
                    <a:pt x="0" y="70"/>
                  </a:lnTo>
                  <a:lnTo>
                    <a:pt x="0" y="87"/>
                  </a:lnTo>
                  <a:lnTo>
                    <a:pt x="0" y="69"/>
                  </a:lnTo>
                  <a:lnTo>
                    <a:pt x="0" y="76"/>
                  </a:lnTo>
                  <a:lnTo>
                    <a:pt x="0" y="73"/>
                  </a:lnTo>
                  <a:lnTo>
                    <a:pt x="0" y="87"/>
                  </a:lnTo>
                  <a:lnTo>
                    <a:pt x="0" y="64"/>
                  </a:lnTo>
                  <a:lnTo>
                    <a:pt x="0" y="85"/>
                  </a:lnTo>
                  <a:lnTo>
                    <a:pt x="1" y="82"/>
                  </a:lnTo>
                  <a:lnTo>
                    <a:pt x="1" y="68"/>
                  </a:lnTo>
                  <a:lnTo>
                    <a:pt x="1" y="89"/>
                  </a:lnTo>
                  <a:lnTo>
                    <a:pt x="1" y="90"/>
                  </a:lnTo>
                  <a:lnTo>
                    <a:pt x="1" y="111"/>
                  </a:lnTo>
                  <a:lnTo>
                    <a:pt x="1" y="104"/>
                  </a:lnTo>
                  <a:lnTo>
                    <a:pt x="1" y="102"/>
                  </a:lnTo>
                  <a:lnTo>
                    <a:pt x="1" y="94"/>
                  </a:lnTo>
                  <a:lnTo>
                    <a:pt x="1" y="106"/>
                  </a:lnTo>
                  <a:lnTo>
                    <a:pt x="2" y="104"/>
                  </a:lnTo>
                  <a:lnTo>
                    <a:pt x="2" y="73"/>
                  </a:lnTo>
                  <a:lnTo>
                    <a:pt x="2" y="87"/>
                  </a:lnTo>
                  <a:lnTo>
                    <a:pt x="2" y="90"/>
                  </a:lnTo>
                  <a:lnTo>
                    <a:pt x="2" y="98"/>
                  </a:lnTo>
                  <a:lnTo>
                    <a:pt x="2" y="85"/>
                  </a:lnTo>
                  <a:lnTo>
                    <a:pt x="2" y="93"/>
                  </a:lnTo>
                  <a:lnTo>
                    <a:pt x="2" y="96"/>
                  </a:lnTo>
                  <a:lnTo>
                    <a:pt x="2" y="98"/>
                  </a:lnTo>
                  <a:lnTo>
                    <a:pt x="2" y="90"/>
                  </a:lnTo>
                  <a:lnTo>
                    <a:pt x="2" y="94"/>
                  </a:lnTo>
                  <a:lnTo>
                    <a:pt x="2" y="91"/>
                  </a:lnTo>
                  <a:lnTo>
                    <a:pt x="2" y="85"/>
                  </a:lnTo>
                  <a:lnTo>
                    <a:pt x="2" y="119"/>
                  </a:lnTo>
                  <a:lnTo>
                    <a:pt x="4" y="121"/>
                  </a:lnTo>
                  <a:lnTo>
                    <a:pt x="4" y="151"/>
                  </a:lnTo>
                  <a:lnTo>
                    <a:pt x="4" y="154"/>
                  </a:lnTo>
                  <a:lnTo>
                    <a:pt x="4" y="195"/>
                  </a:lnTo>
                  <a:lnTo>
                    <a:pt x="4" y="195"/>
                  </a:lnTo>
                  <a:lnTo>
                    <a:pt x="4" y="183"/>
                  </a:lnTo>
                  <a:lnTo>
                    <a:pt x="4" y="244"/>
                  </a:lnTo>
                  <a:lnTo>
                    <a:pt x="4" y="243"/>
                  </a:lnTo>
                  <a:lnTo>
                    <a:pt x="4" y="234"/>
                  </a:lnTo>
                  <a:lnTo>
                    <a:pt x="4" y="256"/>
                  </a:lnTo>
                  <a:lnTo>
                    <a:pt x="5" y="258"/>
                  </a:lnTo>
                  <a:lnTo>
                    <a:pt x="5" y="273"/>
                  </a:lnTo>
                  <a:lnTo>
                    <a:pt x="5" y="256"/>
                  </a:lnTo>
                  <a:lnTo>
                    <a:pt x="5" y="269"/>
                  </a:lnTo>
                  <a:lnTo>
                    <a:pt x="5" y="268"/>
                  </a:lnTo>
                  <a:lnTo>
                    <a:pt x="5" y="286"/>
                  </a:lnTo>
                  <a:lnTo>
                    <a:pt x="5" y="271"/>
                  </a:lnTo>
                  <a:lnTo>
                    <a:pt x="5" y="269"/>
                  </a:lnTo>
                  <a:lnTo>
                    <a:pt x="5" y="220"/>
                  </a:lnTo>
                  <a:lnTo>
                    <a:pt x="6" y="218"/>
                  </a:lnTo>
                  <a:lnTo>
                    <a:pt x="6" y="220"/>
                  </a:lnTo>
                  <a:lnTo>
                    <a:pt x="6" y="193"/>
                  </a:lnTo>
                  <a:lnTo>
                    <a:pt x="6" y="201"/>
                  </a:lnTo>
                  <a:lnTo>
                    <a:pt x="6" y="197"/>
                  </a:lnTo>
                  <a:lnTo>
                    <a:pt x="6" y="212"/>
                  </a:lnTo>
                  <a:lnTo>
                    <a:pt x="6" y="195"/>
                  </a:lnTo>
                  <a:lnTo>
                    <a:pt x="6" y="204"/>
                  </a:lnTo>
                  <a:lnTo>
                    <a:pt x="6" y="204"/>
                  </a:lnTo>
                  <a:lnTo>
                    <a:pt x="6" y="217"/>
                  </a:lnTo>
                  <a:lnTo>
                    <a:pt x="6" y="193"/>
                  </a:lnTo>
                  <a:lnTo>
                    <a:pt x="6" y="216"/>
                  </a:lnTo>
                  <a:lnTo>
                    <a:pt x="6" y="217"/>
                  </a:lnTo>
                  <a:lnTo>
                    <a:pt x="6" y="195"/>
                  </a:lnTo>
                  <a:lnTo>
                    <a:pt x="6" y="212"/>
                  </a:lnTo>
                  <a:lnTo>
                    <a:pt x="8" y="212"/>
                  </a:lnTo>
                  <a:lnTo>
                    <a:pt x="8" y="217"/>
                  </a:lnTo>
                  <a:lnTo>
                    <a:pt x="8" y="192"/>
                  </a:lnTo>
                  <a:lnTo>
                    <a:pt x="8" y="195"/>
                  </a:lnTo>
                  <a:lnTo>
                    <a:pt x="8" y="195"/>
                  </a:lnTo>
                  <a:lnTo>
                    <a:pt x="8" y="195"/>
                  </a:lnTo>
                  <a:lnTo>
                    <a:pt x="8" y="217"/>
                  </a:lnTo>
                  <a:lnTo>
                    <a:pt x="8" y="209"/>
                  </a:lnTo>
                  <a:lnTo>
                    <a:pt x="8" y="186"/>
                  </a:lnTo>
                  <a:lnTo>
                    <a:pt x="8" y="189"/>
                  </a:lnTo>
                  <a:lnTo>
                    <a:pt x="8" y="191"/>
                  </a:lnTo>
                  <a:lnTo>
                    <a:pt x="8" y="171"/>
                  </a:lnTo>
                  <a:lnTo>
                    <a:pt x="8" y="179"/>
                  </a:lnTo>
                  <a:lnTo>
                    <a:pt x="9" y="182"/>
                  </a:lnTo>
                  <a:lnTo>
                    <a:pt x="9" y="189"/>
                  </a:lnTo>
                  <a:lnTo>
                    <a:pt x="9" y="179"/>
                  </a:lnTo>
                  <a:lnTo>
                    <a:pt x="9" y="186"/>
                  </a:lnTo>
                  <a:lnTo>
                    <a:pt x="9" y="184"/>
                  </a:lnTo>
                  <a:lnTo>
                    <a:pt x="9" y="203"/>
                  </a:lnTo>
                  <a:lnTo>
                    <a:pt x="9" y="174"/>
                  </a:lnTo>
                  <a:lnTo>
                    <a:pt x="9" y="203"/>
                  </a:lnTo>
                  <a:lnTo>
                    <a:pt x="9" y="205"/>
                  </a:lnTo>
                  <a:lnTo>
                    <a:pt x="9" y="212"/>
                  </a:lnTo>
                  <a:lnTo>
                    <a:pt x="9" y="189"/>
                  </a:lnTo>
                  <a:lnTo>
                    <a:pt x="9" y="197"/>
                  </a:lnTo>
                  <a:lnTo>
                    <a:pt x="10" y="197"/>
                  </a:lnTo>
                  <a:lnTo>
                    <a:pt x="10" y="197"/>
                  </a:lnTo>
                  <a:lnTo>
                    <a:pt x="10" y="178"/>
                  </a:lnTo>
                  <a:lnTo>
                    <a:pt x="10" y="180"/>
                  </a:lnTo>
                  <a:lnTo>
                    <a:pt x="10" y="172"/>
                  </a:lnTo>
                  <a:lnTo>
                    <a:pt x="10" y="142"/>
                  </a:lnTo>
                  <a:lnTo>
                    <a:pt x="10" y="141"/>
                  </a:lnTo>
                  <a:lnTo>
                    <a:pt x="10" y="104"/>
                  </a:lnTo>
                  <a:lnTo>
                    <a:pt x="10" y="111"/>
                  </a:lnTo>
                  <a:lnTo>
                    <a:pt x="10" y="108"/>
                  </a:lnTo>
                  <a:lnTo>
                    <a:pt x="10" y="114"/>
                  </a:lnTo>
                  <a:lnTo>
                    <a:pt x="10" y="79"/>
                  </a:lnTo>
                  <a:lnTo>
                    <a:pt x="10" y="86"/>
                  </a:lnTo>
                  <a:lnTo>
                    <a:pt x="12" y="90"/>
                  </a:lnTo>
                  <a:lnTo>
                    <a:pt x="12" y="93"/>
                  </a:lnTo>
                  <a:lnTo>
                    <a:pt x="12" y="73"/>
                  </a:lnTo>
                  <a:lnTo>
                    <a:pt x="12" y="77"/>
                  </a:lnTo>
                  <a:lnTo>
                    <a:pt x="12" y="74"/>
                  </a:lnTo>
                  <a:lnTo>
                    <a:pt x="12" y="108"/>
                  </a:lnTo>
                  <a:lnTo>
                    <a:pt x="12" y="66"/>
                  </a:lnTo>
                  <a:lnTo>
                    <a:pt x="12" y="106"/>
                  </a:lnTo>
                  <a:lnTo>
                    <a:pt x="12" y="114"/>
                  </a:lnTo>
                  <a:lnTo>
                    <a:pt x="12" y="123"/>
                  </a:lnTo>
                  <a:lnTo>
                    <a:pt x="12" y="108"/>
                  </a:lnTo>
                  <a:lnTo>
                    <a:pt x="12" y="119"/>
                  </a:lnTo>
                  <a:lnTo>
                    <a:pt x="12" y="119"/>
                  </a:lnTo>
                  <a:lnTo>
                    <a:pt x="12" y="91"/>
                  </a:lnTo>
                  <a:lnTo>
                    <a:pt x="12" y="93"/>
                  </a:lnTo>
                  <a:lnTo>
                    <a:pt x="13" y="91"/>
                  </a:lnTo>
                  <a:lnTo>
                    <a:pt x="13" y="98"/>
                  </a:lnTo>
                  <a:lnTo>
                    <a:pt x="13" y="79"/>
                  </a:lnTo>
                  <a:lnTo>
                    <a:pt x="13" y="94"/>
                  </a:lnTo>
                  <a:lnTo>
                    <a:pt x="13" y="98"/>
                  </a:lnTo>
                  <a:lnTo>
                    <a:pt x="13" y="60"/>
                  </a:lnTo>
                  <a:lnTo>
                    <a:pt x="13" y="81"/>
                  </a:lnTo>
                  <a:lnTo>
                    <a:pt x="13" y="81"/>
                  </a:lnTo>
                  <a:lnTo>
                    <a:pt x="13" y="104"/>
                  </a:lnTo>
                  <a:lnTo>
                    <a:pt x="13" y="95"/>
                  </a:lnTo>
                  <a:lnTo>
                    <a:pt x="14" y="99"/>
                  </a:lnTo>
                  <a:lnTo>
                    <a:pt x="14" y="144"/>
                  </a:lnTo>
                  <a:lnTo>
                    <a:pt x="14" y="142"/>
                  </a:lnTo>
                  <a:lnTo>
                    <a:pt x="14" y="144"/>
                  </a:lnTo>
                  <a:lnTo>
                    <a:pt x="14" y="172"/>
                  </a:lnTo>
                  <a:lnTo>
                    <a:pt x="14" y="140"/>
                  </a:lnTo>
                  <a:lnTo>
                    <a:pt x="14" y="171"/>
                  </a:lnTo>
                  <a:lnTo>
                    <a:pt x="14" y="170"/>
                  </a:lnTo>
                  <a:lnTo>
                    <a:pt x="14" y="200"/>
                  </a:lnTo>
                  <a:lnTo>
                    <a:pt x="14" y="201"/>
                  </a:lnTo>
                  <a:lnTo>
                    <a:pt x="14" y="225"/>
                  </a:lnTo>
                  <a:lnTo>
                    <a:pt x="14" y="208"/>
                  </a:lnTo>
                  <a:lnTo>
                    <a:pt x="16" y="206"/>
                  </a:lnTo>
                  <a:lnTo>
                    <a:pt x="16" y="159"/>
                  </a:lnTo>
                  <a:lnTo>
                    <a:pt x="16" y="159"/>
                  </a:lnTo>
                  <a:lnTo>
                    <a:pt x="16" y="161"/>
                  </a:lnTo>
                  <a:lnTo>
                    <a:pt x="16" y="132"/>
                  </a:lnTo>
                  <a:lnTo>
                    <a:pt x="16" y="138"/>
                  </a:lnTo>
                  <a:lnTo>
                    <a:pt x="16" y="136"/>
                  </a:lnTo>
                  <a:lnTo>
                    <a:pt x="16" y="145"/>
                  </a:lnTo>
                  <a:lnTo>
                    <a:pt x="16" y="134"/>
                  </a:lnTo>
                  <a:lnTo>
                    <a:pt x="16" y="136"/>
                  </a:lnTo>
                  <a:lnTo>
                    <a:pt x="16" y="137"/>
                  </a:lnTo>
                  <a:lnTo>
                    <a:pt x="16" y="124"/>
                  </a:lnTo>
                  <a:lnTo>
                    <a:pt x="16" y="175"/>
                  </a:lnTo>
                  <a:lnTo>
                    <a:pt x="17" y="179"/>
                  </a:lnTo>
                  <a:lnTo>
                    <a:pt x="17" y="217"/>
                  </a:lnTo>
                  <a:lnTo>
                    <a:pt x="17" y="214"/>
                  </a:lnTo>
                  <a:lnTo>
                    <a:pt x="17" y="221"/>
                  </a:lnTo>
                  <a:lnTo>
                    <a:pt x="17" y="203"/>
                  </a:lnTo>
                  <a:lnTo>
                    <a:pt x="17" y="209"/>
                  </a:lnTo>
                  <a:lnTo>
                    <a:pt x="17" y="209"/>
                  </a:lnTo>
                  <a:lnTo>
                    <a:pt x="17" y="217"/>
                  </a:lnTo>
                  <a:lnTo>
                    <a:pt x="17" y="205"/>
                  </a:lnTo>
                  <a:lnTo>
                    <a:pt x="18" y="204"/>
                  </a:lnTo>
                  <a:lnTo>
                    <a:pt x="18" y="183"/>
                  </a:lnTo>
                  <a:lnTo>
                    <a:pt x="18" y="186"/>
                  </a:lnTo>
                  <a:lnTo>
                    <a:pt x="18" y="186"/>
                  </a:lnTo>
                  <a:lnTo>
                    <a:pt x="18" y="123"/>
                  </a:lnTo>
                  <a:lnTo>
                    <a:pt x="18" y="125"/>
                  </a:lnTo>
                  <a:lnTo>
                    <a:pt x="18" y="123"/>
                  </a:lnTo>
                  <a:lnTo>
                    <a:pt x="18" y="123"/>
                  </a:lnTo>
                  <a:lnTo>
                    <a:pt x="18" y="114"/>
                  </a:lnTo>
                  <a:lnTo>
                    <a:pt x="18" y="119"/>
                  </a:lnTo>
                  <a:lnTo>
                    <a:pt x="18" y="120"/>
                  </a:lnTo>
                  <a:lnTo>
                    <a:pt x="18" y="137"/>
                  </a:lnTo>
                  <a:lnTo>
                    <a:pt x="18" y="108"/>
                  </a:lnTo>
                  <a:lnTo>
                    <a:pt x="18" y="134"/>
                  </a:lnTo>
                  <a:lnTo>
                    <a:pt x="19" y="137"/>
                  </a:lnTo>
                  <a:lnTo>
                    <a:pt x="19" y="142"/>
                  </a:lnTo>
                  <a:lnTo>
                    <a:pt x="19" y="120"/>
                  </a:lnTo>
                  <a:lnTo>
                    <a:pt x="19" y="138"/>
                  </a:lnTo>
                  <a:lnTo>
                    <a:pt x="19" y="137"/>
                  </a:lnTo>
                  <a:lnTo>
                    <a:pt x="19" y="154"/>
                  </a:lnTo>
                  <a:lnTo>
                    <a:pt x="19" y="137"/>
                  </a:lnTo>
                  <a:lnTo>
                    <a:pt x="19" y="142"/>
                  </a:lnTo>
                  <a:lnTo>
                    <a:pt x="19" y="144"/>
                  </a:lnTo>
                  <a:lnTo>
                    <a:pt x="19" y="148"/>
                  </a:lnTo>
                  <a:lnTo>
                    <a:pt x="19" y="125"/>
                  </a:lnTo>
                  <a:lnTo>
                    <a:pt x="19" y="125"/>
                  </a:lnTo>
                  <a:lnTo>
                    <a:pt x="19" y="125"/>
                  </a:lnTo>
                  <a:lnTo>
                    <a:pt x="19" y="125"/>
                  </a:lnTo>
                  <a:lnTo>
                    <a:pt x="19" y="104"/>
                  </a:lnTo>
                  <a:lnTo>
                    <a:pt x="19" y="108"/>
                  </a:lnTo>
                  <a:lnTo>
                    <a:pt x="21" y="108"/>
                  </a:lnTo>
                  <a:lnTo>
                    <a:pt x="21" y="112"/>
                  </a:lnTo>
                  <a:lnTo>
                    <a:pt x="21" y="76"/>
                  </a:lnTo>
                  <a:lnTo>
                    <a:pt x="21" y="82"/>
                  </a:lnTo>
                  <a:lnTo>
                    <a:pt x="21" y="82"/>
                  </a:lnTo>
                  <a:lnTo>
                    <a:pt x="21" y="61"/>
                  </a:lnTo>
                  <a:lnTo>
                    <a:pt x="21" y="65"/>
                  </a:lnTo>
                  <a:lnTo>
                    <a:pt x="21" y="61"/>
                  </a:lnTo>
                  <a:lnTo>
                    <a:pt x="21" y="76"/>
                  </a:lnTo>
                  <a:lnTo>
                    <a:pt x="21" y="45"/>
                  </a:lnTo>
                  <a:lnTo>
                    <a:pt x="21" y="76"/>
                  </a:lnTo>
                  <a:lnTo>
                    <a:pt x="22" y="78"/>
                  </a:lnTo>
                  <a:lnTo>
                    <a:pt x="22" y="85"/>
                  </a:lnTo>
                  <a:lnTo>
                    <a:pt x="22" y="64"/>
                  </a:lnTo>
                  <a:lnTo>
                    <a:pt x="22" y="73"/>
                  </a:lnTo>
                  <a:lnTo>
                    <a:pt x="22" y="70"/>
                  </a:lnTo>
                  <a:lnTo>
                    <a:pt x="22" y="72"/>
                  </a:lnTo>
                  <a:lnTo>
                    <a:pt x="22" y="39"/>
                  </a:lnTo>
                  <a:lnTo>
                    <a:pt x="22" y="36"/>
                  </a:lnTo>
                  <a:lnTo>
                    <a:pt x="22" y="22"/>
                  </a:lnTo>
                  <a:lnTo>
                    <a:pt x="22" y="41"/>
                  </a:lnTo>
                  <a:lnTo>
                    <a:pt x="22" y="41"/>
                  </a:lnTo>
                  <a:lnTo>
                    <a:pt x="22" y="59"/>
                  </a:lnTo>
                  <a:lnTo>
                    <a:pt x="22" y="53"/>
                  </a:lnTo>
                  <a:lnTo>
                    <a:pt x="23" y="55"/>
                  </a:lnTo>
                  <a:lnTo>
                    <a:pt x="23" y="56"/>
                  </a:lnTo>
                  <a:lnTo>
                    <a:pt x="23" y="31"/>
                  </a:lnTo>
                  <a:lnTo>
                    <a:pt x="23" y="22"/>
                  </a:lnTo>
                  <a:lnTo>
                    <a:pt x="23" y="59"/>
                  </a:lnTo>
                  <a:lnTo>
                    <a:pt x="23" y="61"/>
                  </a:lnTo>
                  <a:lnTo>
                    <a:pt x="23" y="107"/>
                  </a:lnTo>
                  <a:lnTo>
                    <a:pt x="23" y="103"/>
                  </a:lnTo>
                  <a:lnTo>
                    <a:pt x="23" y="132"/>
                  </a:lnTo>
                  <a:lnTo>
                    <a:pt x="25" y="137"/>
                  </a:lnTo>
                  <a:lnTo>
                    <a:pt x="25" y="176"/>
                  </a:lnTo>
                  <a:lnTo>
                    <a:pt x="25" y="175"/>
                  </a:lnTo>
                  <a:lnTo>
                    <a:pt x="25" y="175"/>
                  </a:lnTo>
                  <a:lnTo>
                    <a:pt x="25" y="206"/>
                  </a:lnTo>
                  <a:lnTo>
                    <a:pt x="25" y="163"/>
                  </a:lnTo>
                  <a:lnTo>
                    <a:pt x="25" y="204"/>
                  </a:lnTo>
                  <a:lnTo>
                    <a:pt x="25" y="208"/>
                  </a:lnTo>
                  <a:lnTo>
                    <a:pt x="25" y="214"/>
                  </a:lnTo>
                  <a:lnTo>
                    <a:pt x="25" y="200"/>
                  </a:lnTo>
                  <a:lnTo>
                    <a:pt x="25" y="208"/>
                  </a:lnTo>
                  <a:lnTo>
                    <a:pt x="26" y="208"/>
                  </a:lnTo>
                  <a:lnTo>
                    <a:pt x="26" y="150"/>
                  </a:lnTo>
                  <a:lnTo>
                    <a:pt x="26" y="142"/>
                  </a:lnTo>
                  <a:lnTo>
                    <a:pt x="26" y="148"/>
                  </a:lnTo>
                  <a:lnTo>
                    <a:pt x="26" y="136"/>
                  </a:lnTo>
                  <a:lnTo>
                    <a:pt x="26" y="145"/>
                  </a:lnTo>
                  <a:lnTo>
                    <a:pt x="26" y="141"/>
                  </a:lnTo>
                  <a:lnTo>
                    <a:pt x="26" y="124"/>
                  </a:lnTo>
                  <a:lnTo>
                    <a:pt x="26" y="148"/>
                  </a:lnTo>
                  <a:lnTo>
                    <a:pt x="26" y="148"/>
                  </a:lnTo>
                  <a:lnTo>
                    <a:pt x="26" y="188"/>
                  </a:lnTo>
                  <a:lnTo>
                    <a:pt x="26" y="179"/>
                  </a:lnTo>
                  <a:lnTo>
                    <a:pt x="27" y="178"/>
                  </a:lnTo>
                  <a:lnTo>
                    <a:pt x="27" y="206"/>
                  </a:lnTo>
                  <a:lnTo>
                    <a:pt x="27" y="205"/>
                  </a:lnTo>
                  <a:lnTo>
                    <a:pt x="27" y="226"/>
                  </a:lnTo>
                  <a:lnTo>
                    <a:pt x="27" y="196"/>
                  </a:lnTo>
                  <a:lnTo>
                    <a:pt x="27" y="226"/>
                  </a:lnTo>
                  <a:lnTo>
                    <a:pt x="27" y="224"/>
                  </a:lnTo>
                  <a:lnTo>
                    <a:pt x="27" y="226"/>
                  </a:lnTo>
                  <a:lnTo>
                    <a:pt x="27" y="208"/>
                  </a:lnTo>
                  <a:lnTo>
                    <a:pt x="27" y="213"/>
                  </a:lnTo>
                  <a:lnTo>
                    <a:pt x="27" y="208"/>
                  </a:lnTo>
                  <a:lnTo>
                    <a:pt x="27" y="220"/>
                  </a:lnTo>
                  <a:lnTo>
                    <a:pt x="27" y="170"/>
                  </a:lnTo>
                  <a:lnTo>
                    <a:pt x="29" y="165"/>
                  </a:lnTo>
                  <a:lnTo>
                    <a:pt x="29" y="111"/>
                  </a:lnTo>
                  <a:lnTo>
                    <a:pt x="29" y="114"/>
                  </a:lnTo>
                  <a:lnTo>
                    <a:pt x="29" y="115"/>
                  </a:lnTo>
                  <a:lnTo>
                    <a:pt x="29" y="81"/>
                  </a:lnTo>
                  <a:lnTo>
                    <a:pt x="29" y="83"/>
                  </a:lnTo>
                  <a:lnTo>
                    <a:pt x="29" y="81"/>
                  </a:lnTo>
                  <a:lnTo>
                    <a:pt x="29" y="82"/>
                  </a:lnTo>
                  <a:lnTo>
                    <a:pt x="29" y="39"/>
                  </a:lnTo>
                  <a:lnTo>
                    <a:pt x="29" y="34"/>
                  </a:lnTo>
                  <a:lnTo>
                    <a:pt x="29" y="45"/>
                  </a:lnTo>
                  <a:lnTo>
                    <a:pt x="29" y="24"/>
                  </a:lnTo>
                  <a:lnTo>
                    <a:pt x="29" y="32"/>
                  </a:lnTo>
                  <a:lnTo>
                    <a:pt x="30" y="34"/>
                  </a:lnTo>
                  <a:lnTo>
                    <a:pt x="30" y="1"/>
                  </a:lnTo>
                  <a:lnTo>
                    <a:pt x="30" y="4"/>
                  </a:lnTo>
                  <a:lnTo>
                    <a:pt x="30" y="19"/>
                  </a:lnTo>
                  <a:lnTo>
                    <a:pt x="30" y="0"/>
                  </a:lnTo>
                  <a:lnTo>
                    <a:pt x="30" y="19"/>
                  </a:lnTo>
                  <a:lnTo>
                    <a:pt x="30" y="19"/>
                  </a:lnTo>
                  <a:lnTo>
                    <a:pt x="30" y="38"/>
                  </a:lnTo>
                  <a:lnTo>
                    <a:pt x="30" y="32"/>
                  </a:lnTo>
                  <a:lnTo>
                    <a:pt x="31" y="32"/>
                  </a:lnTo>
                  <a:lnTo>
                    <a:pt x="31" y="17"/>
                  </a:lnTo>
                  <a:lnTo>
                    <a:pt x="31" y="24"/>
                  </a:lnTo>
                  <a:lnTo>
                    <a:pt x="31" y="28"/>
                  </a:lnTo>
                  <a:lnTo>
                    <a:pt x="31" y="51"/>
                  </a:lnTo>
                  <a:lnTo>
                    <a:pt x="31" y="27"/>
                  </a:lnTo>
                  <a:lnTo>
                    <a:pt x="31" y="48"/>
                  </a:lnTo>
                  <a:lnTo>
                    <a:pt x="31" y="49"/>
                  </a:lnTo>
                  <a:lnTo>
                    <a:pt x="31" y="53"/>
                  </a:lnTo>
                  <a:lnTo>
                    <a:pt x="31" y="28"/>
                  </a:lnTo>
                  <a:lnTo>
                    <a:pt x="31" y="24"/>
                  </a:lnTo>
                  <a:lnTo>
                    <a:pt x="31" y="1"/>
                  </a:lnTo>
                  <a:lnTo>
                    <a:pt x="31" y="2"/>
                  </a:lnTo>
                  <a:lnTo>
                    <a:pt x="33" y="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10" name="Freeform 83"/>
            <p:cNvSpPr>
              <a:spLocks/>
            </p:cNvSpPr>
            <p:nvPr/>
          </p:nvSpPr>
          <p:spPr bwMode="auto">
            <a:xfrm>
              <a:off x="3602038" y="3881438"/>
              <a:ext cx="52388" cy="428625"/>
            </a:xfrm>
            <a:custGeom>
              <a:avLst/>
              <a:gdLst>
                <a:gd name="T0" fmla="*/ 0 w 33"/>
                <a:gd name="T1" fmla="*/ 235 h 270"/>
                <a:gd name="T2" fmla="*/ 1 w 33"/>
                <a:gd name="T3" fmla="*/ 194 h 270"/>
                <a:gd name="T4" fmla="*/ 1 w 33"/>
                <a:gd name="T5" fmla="*/ 153 h 270"/>
                <a:gd name="T6" fmla="*/ 3 w 33"/>
                <a:gd name="T7" fmla="*/ 168 h 270"/>
                <a:gd name="T8" fmla="*/ 3 w 33"/>
                <a:gd name="T9" fmla="*/ 216 h 270"/>
                <a:gd name="T10" fmla="*/ 3 w 33"/>
                <a:gd name="T11" fmla="*/ 191 h 270"/>
                <a:gd name="T12" fmla="*/ 4 w 33"/>
                <a:gd name="T13" fmla="*/ 180 h 270"/>
                <a:gd name="T14" fmla="*/ 4 w 33"/>
                <a:gd name="T15" fmla="*/ 142 h 270"/>
                <a:gd name="T16" fmla="*/ 4 w 33"/>
                <a:gd name="T17" fmla="*/ 187 h 270"/>
                <a:gd name="T18" fmla="*/ 5 w 33"/>
                <a:gd name="T19" fmla="*/ 241 h 270"/>
                <a:gd name="T20" fmla="*/ 7 w 33"/>
                <a:gd name="T21" fmla="*/ 263 h 270"/>
                <a:gd name="T22" fmla="*/ 7 w 33"/>
                <a:gd name="T23" fmla="*/ 190 h 270"/>
                <a:gd name="T24" fmla="*/ 7 w 33"/>
                <a:gd name="T25" fmla="*/ 114 h 270"/>
                <a:gd name="T26" fmla="*/ 8 w 33"/>
                <a:gd name="T27" fmla="*/ 131 h 270"/>
                <a:gd name="T28" fmla="*/ 8 w 33"/>
                <a:gd name="T29" fmla="*/ 131 h 270"/>
                <a:gd name="T30" fmla="*/ 8 w 33"/>
                <a:gd name="T31" fmla="*/ 170 h 270"/>
                <a:gd name="T32" fmla="*/ 9 w 33"/>
                <a:gd name="T33" fmla="*/ 199 h 270"/>
                <a:gd name="T34" fmla="*/ 9 w 33"/>
                <a:gd name="T35" fmla="*/ 207 h 270"/>
                <a:gd name="T36" fmla="*/ 11 w 33"/>
                <a:gd name="T37" fmla="*/ 214 h 270"/>
                <a:gd name="T38" fmla="*/ 11 w 33"/>
                <a:gd name="T39" fmla="*/ 228 h 270"/>
                <a:gd name="T40" fmla="*/ 11 w 33"/>
                <a:gd name="T41" fmla="*/ 160 h 270"/>
                <a:gd name="T42" fmla="*/ 12 w 33"/>
                <a:gd name="T43" fmla="*/ 165 h 270"/>
                <a:gd name="T44" fmla="*/ 12 w 33"/>
                <a:gd name="T45" fmla="*/ 189 h 270"/>
                <a:gd name="T46" fmla="*/ 13 w 33"/>
                <a:gd name="T47" fmla="*/ 185 h 270"/>
                <a:gd name="T48" fmla="*/ 13 w 33"/>
                <a:gd name="T49" fmla="*/ 165 h 270"/>
                <a:gd name="T50" fmla="*/ 14 w 33"/>
                <a:gd name="T51" fmla="*/ 100 h 270"/>
                <a:gd name="T52" fmla="*/ 14 w 33"/>
                <a:gd name="T53" fmla="*/ 127 h 270"/>
                <a:gd name="T54" fmla="*/ 14 w 33"/>
                <a:gd name="T55" fmla="*/ 148 h 270"/>
                <a:gd name="T56" fmla="*/ 16 w 33"/>
                <a:gd name="T57" fmla="*/ 134 h 270"/>
                <a:gd name="T58" fmla="*/ 16 w 33"/>
                <a:gd name="T59" fmla="*/ 89 h 270"/>
                <a:gd name="T60" fmla="*/ 17 w 33"/>
                <a:gd name="T61" fmla="*/ 94 h 270"/>
                <a:gd name="T62" fmla="*/ 17 w 33"/>
                <a:gd name="T63" fmla="*/ 93 h 270"/>
                <a:gd name="T64" fmla="*/ 18 w 33"/>
                <a:gd name="T65" fmla="*/ 119 h 270"/>
                <a:gd name="T66" fmla="*/ 18 w 33"/>
                <a:gd name="T67" fmla="*/ 165 h 270"/>
                <a:gd name="T68" fmla="*/ 18 w 33"/>
                <a:gd name="T69" fmla="*/ 104 h 270"/>
                <a:gd name="T70" fmla="*/ 20 w 33"/>
                <a:gd name="T71" fmla="*/ 107 h 270"/>
                <a:gd name="T72" fmla="*/ 20 w 33"/>
                <a:gd name="T73" fmla="*/ 71 h 270"/>
                <a:gd name="T74" fmla="*/ 20 w 33"/>
                <a:gd name="T75" fmla="*/ 85 h 270"/>
                <a:gd name="T76" fmla="*/ 21 w 33"/>
                <a:gd name="T77" fmla="*/ 73 h 270"/>
                <a:gd name="T78" fmla="*/ 21 w 33"/>
                <a:gd name="T79" fmla="*/ 98 h 270"/>
                <a:gd name="T80" fmla="*/ 22 w 33"/>
                <a:gd name="T81" fmla="*/ 56 h 270"/>
                <a:gd name="T82" fmla="*/ 22 w 33"/>
                <a:gd name="T83" fmla="*/ 12 h 270"/>
                <a:gd name="T84" fmla="*/ 24 w 33"/>
                <a:gd name="T85" fmla="*/ 51 h 270"/>
                <a:gd name="T86" fmla="*/ 24 w 33"/>
                <a:gd name="T87" fmla="*/ 96 h 270"/>
                <a:gd name="T88" fmla="*/ 24 w 33"/>
                <a:gd name="T89" fmla="*/ 121 h 270"/>
                <a:gd name="T90" fmla="*/ 25 w 33"/>
                <a:gd name="T91" fmla="*/ 104 h 270"/>
                <a:gd name="T92" fmla="*/ 25 w 33"/>
                <a:gd name="T93" fmla="*/ 81 h 270"/>
                <a:gd name="T94" fmla="*/ 26 w 33"/>
                <a:gd name="T95" fmla="*/ 70 h 270"/>
                <a:gd name="T96" fmla="*/ 26 w 33"/>
                <a:gd name="T97" fmla="*/ 92 h 270"/>
                <a:gd name="T98" fmla="*/ 26 w 33"/>
                <a:gd name="T99" fmla="*/ 114 h 270"/>
                <a:gd name="T100" fmla="*/ 28 w 33"/>
                <a:gd name="T101" fmla="*/ 77 h 270"/>
                <a:gd name="T102" fmla="*/ 28 w 33"/>
                <a:gd name="T103" fmla="*/ 134 h 270"/>
                <a:gd name="T104" fmla="*/ 29 w 33"/>
                <a:gd name="T105" fmla="*/ 70 h 270"/>
                <a:gd name="T106" fmla="*/ 29 w 33"/>
                <a:gd name="T107" fmla="*/ 110 h 270"/>
                <a:gd name="T108" fmla="*/ 30 w 33"/>
                <a:gd name="T109" fmla="*/ 136 h 270"/>
                <a:gd name="T110" fmla="*/ 30 w 33"/>
                <a:gd name="T111" fmla="*/ 122 h 270"/>
                <a:gd name="T112" fmla="*/ 30 w 33"/>
                <a:gd name="T113" fmla="*/ 174 h 270"/>
                <a:gd name="T114" fmla="*/ 31 w 33"/>
                <a:gd name="T115" fmla="*/ 182 h 270"/>
                <a:gd name="T116" fmla="*/ 31 w 33"/>
                <a:gd name="T117" fmla="*/ 215 h 270"/>
                <a:gd name="T118" fmla="*/ 33 w 33"/>
                <a:gd name="T119" fmla="*/ 15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270">
                  <a:moveTo>
                    <a:pt x="0" y="180"/>
                  </a:moveTo>
                  <a:lnTo>
                    <a:pt x="0" y="168"/>
                  </a:lnTo>
                  <a:lnTo>
                    <a:pt x="0" y="199"/>
                  </a:lnTo>
                  <a:lnTo>
                    <a:pt x="0" y="207"/>
                  </a:lnTo>
                  <a:lnTo>
                    <a:pt x="0" y="235"/>
                  </a:lnTo>
                  <a:lnTo>
                    <a:pt x="0" y="228"/>
                  </a:lnTo>
                  <a:lnTo>
                    <a:pt x="1" y="224"/>
                  </a:lnTo>
                  <a:lnTo>
                    <a:pt x="1" y="228"/>
                  </a:lnTo>
                  <a:lnTo>
                    <a:pt x="1" y="195"/>
                  </a:lnTo>
                  <a:lnTo>
                    <a:pt x="1" y="194"/>
                  </a:lnTo>
                  <a:lnTo>
                    <a:pt x="1" y="160"/>
                  </a:lnTo>
                  <a:lnTo>
                    <a:pt x="1" y="169"/>
                  </a:lnTo>
                  <a:lnTo>
                    <a:pt x="1" y="169"/>
                  </a:lnTo>
                  <a:lnTo>
                    <a:pt x="1" y="177"/>
                  </a:lnTo>
                  <a:lnTo>
                    <a:pt x="1" y="153"/>
                  </a:lnTo>
                  <a:lnTo>
                    <a:pt x="1" y="170"/>
                  </a:lnTo>
                  <a:lnTo>
                    <a:pt x="1" y="172"/>
                  </a:lnTo>
                  <a:lnTo>
                    <a:pt x="1" y="183"/>
                  </a:lnTo>
                  <a:lnTo>
                    <a:pt x="1" y="173"/>
                  </a:lnTo>
                  <a:lnTo>
                    <a:pt x="3" y="168"/>
                  </a:lnTo>
                  <a:lnTo>
                    <a:pt x="3" y="204"/>
                  </a:lnTo>
                  <a:lnTo>
                    <a:pt x="3" y="202"/>
                  </a:lnTo>
                  <a:lnTo>
                    <a:pt x="3" y="223"/>
                  </a:lnTo>
                  <a:lnTo>
                    <a:pt x="3" y="198"/>
                  </a:lnTo>
                  <a:lnTo>
                    <a:pt x="3" y="216"/>
                  </a:lnTo>
                  <a:lnTo>
                    <a:pt x="3" y="216"/>
                  </a:lnTo>
                  <a:lnTo>
                    <a:pt x="3" y="220"/>
                  </a:lnTo>
                  <a:lnTo>
                    <a:pt x="3" y="189"/>
                  </a:lnTo>
                  <a:lnTo>
                    <a:pt x="3" y="194"/>
                  </a:lnTo>
                  <a:lnTo>
                    <a:pt x="3" y="191"/>
                  </a:lnTo>
                  <a:lnTo>
                    <a:pt x="3" y="177"/>
                  </a:lnTo>
                  <a:lnTo>
                    <a:pt x="4" y="181"/>
                  </a:lnTo>
                  <a:lnTo>
                    <a:pt x="4" y="185"/>
                  </a:lnTo>
                  <a:lnTo>
                    <a:pt x="4" y="159"/>
                  </a:lnTo>
                  <a:lnTo>
                    <a:pt x="4" y="180"/>
                  </a:lnTo>
                  <a:lnTo>
                    <a:pt x="4" y="178"/>
                  </a:lnTo>
                  <a:lnTo>
                    <a:pt x="4" y="182"/>
                  </a:lnTo>
                  <a:lnTo>
                    <a:pt x="4" y="140"/>
                  </a:lnTo>
                  <a:lnTo>
                    <a:pt x="4" y="138"/>
                  </a:lnTo>
                  <a:lnTo>
                    <a:pt x="4" y="142"/>
                  </a:lnTo>
                  <a:lnTo>
                    <a:pt x="4" y="127"/>
                  </a:lnTo>
                  <a:lnTo>
                    <a:pt x="4" y="134"/>
                  </a:lnTo>
                  <a:lnTo>
                    <a:pt x="4" y="132"/>
                  </a:lnTo>
                  <a:lnTo>
                    <a:pt x="4" y="123"/>
                  </a:lnTo>
                  <a:lnTo>
                    <a:pt x="4" y="187"/>
                  </a:lnTo>
                  <a:lnTo>
                    <a:pt x="5" y="189"/>
                  </a:lnTo>
                  <a:lnTo>
                    <a:pt x="5" y="228"/>
                  </a:lnTo>
                  <a:lnTo>
                    <a:pt x="5" y="232"/>
                  </a:lnTo>
                  <a:lnTo>
                    <a:pt x="5" y="254"/>
                  </a:lnTo>
                  <a:lnTo>
                    <a:pt x="5" y="241"/>
                  </a:lnTo>
                  <a:lnTo>
                    <a:pt x="5" y="249"/>
                  </a:lnTo>
                  <a:lnTo>
                    <a:pt x="5" y="270"/>
                  </a:lnTo>
                  <a:lnTo>
                    <a:pt x="5" y="263"/>
                  </a:lnTo>
                  <a:lnTo>
                    <a:pt x="7" y="261"/>
                  </a:lnTo>
                  <a:lnTo>
                    <a:pt x="7" y="263"/>
                  </a:lnTo>
                  <a:lnTo>
                    <a:pt x="7" y="236"/>
                  </a:lnTo>
                  <a:lnTo>
                    <a:pt x="7" y="238"/>
                  </a:lnTo>
                  <a:lnTo>
                    <a:pt x="7" y="237"/>
                  </a:lnTo>
                  <a:lnTo>
                    <a:pt x="7" y="238"/>
                  </a:lnTo>
                  <a:lnTo>
                    <a:pt x="7" y="190"/>
                  </a:lnTo>
                  <a:lnTo>
                    <a:pt x="7" y="194"/>
                  </a:lnTo>
                  <a:lnTo>
                    <a:pt x="7" y="191"/>
                  </a:lnTo>
                  <a:lnTo>
                    <a:pt x="7" y="156"/>
                  </a:lnTo>
                  <a:lnTo>
                    <a:pt x="7" y="156"/>
                  </a:lnTo>
                  <a:lnTo>
                    <a:pt x="7" y="114"/>
                  </a:lnTo>
                  <a:lnTo>
                    <a:pt x="7" y="115"/>
                  </a:lnTo>
                  <a:lnTo>
                    <a:pt x="8" y="119"/>
                  </a:lnTo>
                  <a:lnTo>
                    <a:pt x="8" y="131"/>
                  </a:lnTo>
                  <a:lnTo>
                    <a:pt x="8" y="105"/>
                  </a:lnTo>
                  <a:lnTo>
                    <a:pt x="8" y="131"/>
                  </a:lnTo>
                  <a:lnTo>
                    <a:pt x="8" y="135"/>
                  </a:lnTo>
                  <a:lnTo>
                    <a:pt x="8" y="151"/>
                  </a:lnTo>
                  <a:lnTo>
                    <a:pt x="8" y="134"/>
                  </a:lnTo>
                  <a:lnTo>
                    <a:pt x="8" y="135"/>
                  </a:lnTo>
                  <a:lnTo>
                    <a:pt x="8" y="131"/>
                  </a:lnTo>
                  <a:lnTo>
                    <a:pt x="8" y="122"/>
                  </a:lnTo>
                  <a:lnTo>
                    <a:pt x="8" y="134"/>
                  </a:lnTo>
                  <a:lnTo>
                    <a:pt x="8" y="132"/>
                  </a:lnTo>
                  <a:lnTo>
                    <a:pt x="8" y="170"/>
                  </a:lnTo>
                  <a:lnTo>
                    <a:pt x="8" y="170"/>
                  </a:lnTo>
                  <a:lnTo>
                    <a:pt x="9" y="169"/>
                  </a:lnTo>
                  <a:lnTo>
                    <a:pt x="9" y="203"/>
                  </a:lnTo>
                  <a:lnTo>
                    <a:pt x="9" y="203"/>
                  </a:lnTo>
                  <a:lnTo>
                    <a:pt x="9" y="208"/>
                  </a:lnTo>
                  <a:lnTo>
                    <a:pt x="9" y="199"/>
                  </a:lnTo>
                  <a:lnTo>
                    <a:pt x="9" y="204"/>
                  </a:lnTo>
                  <a:lnTo>
                    <a:pt x="9" y="199"/>
                  </a:lnTo>
                  <a:lnTo>
                    <a:pt x="9" y="210"/>
                  </a:lnTo>
                  <a:lnTo>
                    <a:pt x="9" y="182"/>
                  </a:lnTo>
                  <a:lnTo>
                    <a:pt x="9" y="207"/>
                  </a:lnTo>
                  <a:lnTo>
                    <a:pt x="11" y="207"/>
                  </a:lnTo>
                  <a:lnTo>
                    <a:pt x="11" y="221"/>
                  </a:lnTo>
                  <a:lnTo>
                    <a:pt x="11" y="202"/>
                  </a:lnTo>
                  <a:lnTo>
                    <a:pt x="11" y="212"/>
                  </a:lnTo>
                  <a:lnTo>
                    <a:pt x="11" y="214"/>
                  </a:lnTo>
                  <a:lnTo>
                    <a:pt x="11" y="224"/>
                  </a:lnTo>
                  <a:lnTo>
                    <a:pt x="11" y="214"/>
                  </a:lnTo>
                  <a:lnTo>
                    <a:pt x="11" y="217"/>
                  </a:lnTo>
                  <a:lnTo>
                    <a:pt x="11" y="217"/>
                  </a:lnTo>
                  <a:lnTo>
                    <a:pt x="11" y="228"/>
                  </a:lnTo>
                  <a:lnTo>
                    <a:pt x="11" y="207"/>
                  </a:lnTo>
                  <a:lnTo>
                    <a:pt x="11" y="212"/>
                  </a:lnTo>
                  <a:lnTo>
                    <a:pt x="11" y="207"/>
                  </a:lnTo>
                  <a:lnTo>
                    <a:pt x="11" y="156"/>
                  </a:lnTo>
                  <a:lnTo>
                    <a:pt x="11" y="160"/>
                  </a:lnTo>
                  <a:lnTo>
                    <a:pt x="12" y="155"/>
                  </a:lnTo>
                  <a:lnTo>
                    <a:pt x="12" y="176"/>
                  </a:lnTo>
                  <a:lnTo>
                    <a:pt x="12" y="153"/>
                  </a:lnTo>
                  <a:lnTo>
                    <a:pt x="12" y="168"/>
                  </a:lnTo>
                  <a:lnTo>
                    <a:pt x="12" y="165"/>
                  </a:lnTo>
                  <a:lnTo>
                    <a:pt x="12" y="186"/>
                  </a:lnTo>
                  <a:lnTo>
                    <a:pt x="12" y="177"/>
                  </a:lnTo>
                  <a:lnTo>
                    <a:pt x="12" y="176"/>
                  </a:lnTo>
                  <a:lnTo>
                    <a:pt x="12" y="165"/>
                  </a:lnTo>
                  <a:lnTo>
                    <a:pt x="12" y="189"/>
                  </a:lnTo>
                  <a:lnTo>
                    <a:pt x="12" y="191"/>
                  </a:lnTo>
                  <a:lnTo>
                    <a:pt x="12" y="204"/>
                  </a:lnTo>
                  <a:lnTo>
                    <a:pt x="12" y="178"/>
                  </a:lnTo>
                  <a:lnTo>
                    <a:pt x="12" y="186"/>
                  </a:lnTo>
                  <a:lnTo>
                    <a:pt x="13" y="185"/>
                  </a:lnTo>
                  <a:lnTo>
                    <a:pt x="13" y="187"/>
                  </a:lnTo>
                  <a:lnTo>
                    <a:pt x="13" y="180"/>
                  </a:lnTo>
                  <a:lnTo>
                    <a:pt x="13" y="183"/>
                  </a:lnTo>
                  <a:lnTo>
                    <a:pt x="13" y="180"/>
                  </a:lnTo>
                  <a:lnTo>
                    <a:pt x="13" y="165"/>
                  </a:lnTo>
                  <a:lnTo>
                    <a:pt x="13" y="177"/>
                  </a:lnTo>
                  <a:lnTo>
                    <a:pt x="13" y="180"/>
                  </a:lnTo>
                  <a:lnTo>
                    <a:pt x="13" y="117"/>
                  </a:lnTo>
                  <a:lnTo>
                    <a:pt x="14" y="114"/>
                  </a:lnTo>
                  <a:lnTo>
                    <a:pt x="14" y="100"/>
                  </a:lnTo>
                  <a:lnTo>
                    <a:pt x="14" y="102"/>
                  </a:lnTo>
                  <a:lnTo>
                    <a:pt x="14" y="98"/>
                  </a:lnTo>
                  <a:lnTo>
                    <a:pt x="14" y="89"/>
                  </a:lnTo>
                  <a:lnTo>
                    <a:pt x="14" y="128"/>
                  </a:lnTo>
                  <a:lnTo>
                    <a:pt x="14" y="127"/>
                  </a:lnTo>
                  <a:lnTo>
                    <a:pt x="14" y="136"/>
                  </a:lnTo>
                  <a:lnTo>
                    <a:pt x="14" y="117"/>
                  </a:lnTo>
                  <a:lnTo>
                    <a:pt x="14" y="130"/>
                  </a:lnTo>
                  <a:lnTo>
                    <a:pt x="14" y="134"/>
                  </a:lnTo>
                  <a:lnTo>
                    <a:pt x="14" y="148"/>
                  </a:lnTo>
                  <a:lnTo>
                    <a:pt x="14" y="131"/>
                  </a:lnTo>
                  <a:lnTo>
                    <a:pt x="14" y="134"/>
                  </a:lnTo>
                  <a:lnTo>
                    <a:pt x="16" y="136"/>
                  </a:lnTo>
                  <a:lnTo>
                    <a:pt x="16" y="145"/>
                  </a:lnTo>
                  <a:lnTo>
                    <a:pt x="16" y="134"/>
                  </a:lnTo>
                  <a:lnTo>
                    <a:pt x="16" y="131"/>
                  </a:lnTo>
                  <a:lnTo>
                    <a:pt x="16" y="105"/>
                  </a:lnTo>
                  <a:lnTo>
                    <a:pt x="16" y="107"/>
                  </a:lnTo>
                  <a:lnTo>
                    <a:pt x="16" y="109"/>
                  </a:lnTo>
                  <a:lnTo>
                    <a:pt x="16" y="89"/>
                  </a:lnTo>
                  <a:lnTo>
                    <a:pt x="16" y="102"/>
                  </a:lnTo>
                  <a:lnTo>
                    <a:pt x="16" y="98"/>
                  </a:lnTo>
                  <a:lnTo>
                    <a:pt x="16" y="110"/>
                  </a:lnTo>
                  <a:lnTo>
                    <a:pt x="16" y="94"/>
                  </a:lnTo>
                  <a:lnTo>
                    <a:pt x="17" y="94"/>
                  </a:lnTo>
                  <a:lnTo>
                    <a:pt x="17" y="76"/>
                  </a:lnTo>
                  <a:lnTo>
                    <a:pt x="17" y="84"/>
                  </a:lnTo>
                  <a:lnTo>
                    <a:pt x="17" y="81"/>
                  </a:lnTo>
                  <a:lnTo>
                    <a:pt x="17" y="73"/>
                  </a:lnTo>
                  <a:lnTo>
                    <a:pt x="17" y="93"/>
                  </a:lnTo>
                  <a:lnTo>
                    <a:pt x="17" y="92"/>
                  </a:lnTo>
                  <a:lnTo>
                    <a:pt x="17" y="132"/>
                  </a:lnTo>
                  <a:lnTo>
                    <a:pt x="18" y="125"/>
                  </a:lnTo>
                  <a:lnTo>
                    <a:pt x="18" y="159"/>
                  </a:lnTo>
                  <a:lnTo>
                    <a:pt x="18" y="119"/>
                  </a:lnTo>
                  <a:lnTo>
                    <a:pt x="18" y="157"/>
                  </a:lnTo>
                  <a:lnTo>
                    <a:pt x="18" y="156"/>
                  </a:lnTo>
                  <a:lnTo>
                    <a:pt x="18" y="168"/>
                  </a:lnTo>
                  <a:lnTo>
                    <a:pt x="18" y="140"/>
                  </a:lnTo>
                  <a:lnTo>
                    <a:pt x="18" y="165"/>
                  </a:lnTo>
                  <a:lnTo>
                    <a:pt x="18" y="164"/>
                  </a:lnTo>
                  <a:lnTo>
                    <a:pt x="18" y="168"/>
                  </a:lnTo>
                  <a:lnTo>
                    <a:pt x="18" y="101"/>
                  </a:lnTo>
                  <a:lnTo>
                    <a:pt x="18" y="107"/>
                  </a:lnTo>
                  <a:lnTo>
                    <a:pt x="18" y="104"/>
                  </a:lnTo>
                  <a:lnTo>
                    <a:pt x="18" y="106"/>
                  </a:lnTo>
                  <a:lnTo>
                    <a:pt x="18" y="88"/>
                  </a:lnTo>
                  <a:lnTo>
                    <a:pt x="18" y="93"/>
                  </a:lnTo>
                  <a:lnTo>
                    <a:pt x="20" y="93"/>
                  </a:lnTo>
                  <a:lnTo>
                    <a:pt x="20" y="107"/>
                  </a:lnTo>
                  <a:lnTo>
                    <a:pt x="20" y="84"/>
                  </a:lnTo>
                  <a:lnTo>
                    <a:pt x="20" y="106"/>
                  </a:lnTo>
                  <a:lnTo>
                    <a:pt x="20" y="106"/>
                  </a:lnTo>
                  <a:lnTo>
                    <a:pt x="20" y="110"/>
                  </a:lnTo>
                  <a:lnTo>
                    <a:pt x="20" y="71"/>
                  </a:lnTo>
                  <a:lnTo>
                    <a:pt x="20" y="83"/>
                  </a:lnTo>
                  <a:lnTo>
                    <a:pt x="20" y="84"/>
                  </a:lnTo>
                  <a:lnTo>
                    <a:pt x="20" y="98"/>
                  </a:lnTo>
                  <a:lnTo>
                    <a:pt x="20" y="88"/>
                  </a:lnTo>
                  <a:lnTo>
                    <a:pt x="20" y="85"/>
                  </a:lnTo>
                  <a:lnTo>
                    <a:pt x="20" y="94"/>
                  </a:lnTo>
                  <a:lnTo>
                    <a:pt x="20" y="76"/>
                  </a:lnTo>
                  <a:lnTo>
                    <a:pt x="20" y="92"/>
                  </a:lnTo>
                  <a:lnTo>
                    <a:pt x="21" y="93"/>
                  </a:lnTo>
                  <a:lnTo>
                    <a:pt x="21" y="73"/>
                  </a:lnTo>
                  <a:lnTo>
                    <a:pt x="21" y="96"/>
                  </a:lnTo>
                  <a:lnTo>
                    <a:pt x="21" y="98"/>
                  </a:lnTo>
                  <a:lnTo>
                    <a:pt x="21" y="113"/>
                  </a:lnTo>
                  <a:lnTo>
                    <a:pt x="21" y="93"/>
                  </a:lnTo>
                  <a:lnTo>
                    <a:pt x="21" y="98"/>
                  </a:lnTo>
                  <a:lnTo>
                    <a:pt x="21" y="111"/>
                  </a:lnTo>
                  <a:lnTo>
                    <a:pt x="21" y="96"/>
                  </a:lnTo>
                  <a:lnTo>
                    <a:pt x="22" y="98"/>
                  </a:lnTo>
                  <a:lnTo>
                    <a:pt x="22" y="58"/>
                  </a:lnTo>
                  <a:lnTo>
                    <a:pt x="22" y="56"/>
                  </a:lnTo>
                  <a:lnTo>
                    <a:pt x="22" y="59"/>
                  </a:lnTo>
                  <a:lnTo>
                    <a:pt x="22" y="21"/>
                  </a:lnTo>
                  <a:lnTo>
                    <a:pt x="22" y="21"/>
                  </a:lnTo>
                  <a:lnTo>
                    <a:pt x="22" y="5"/>
                  </a:lnTo>
                  <a:lnTo>
                    <a:pt x="22" y="12"/>
                  </a:lnTo>
                  <a:lnTo>
                    <a:pt x="22" y="11"/>
                  </a:lnTo>
                  <a:lnTo>
                    <a:pt x="22" y="0"/>
                  </a:lnTo>
                  <a:lnTo>
                    <a:pt x="22" y="38"/>
                  </a:lnTo>
                  <a:lnTo>
                    <a:pt x="24" y="41"/>
                  </a:lnTo>
                  <a:lnTo>
                    <a:pt x="24" y="51"/>
                  </a:lnTo>
                  <a:lnTo>
                    <a:pt x="24" y="35"/>
                  </a:lnTo>
                  <a:lnTo>
                    <a:pt x="24" y="50"/>
                  </a:lnTo>
                  <a:lnTo>
                    <a:pt x="24" y="50"/>
                  </a:lnTo>
                  <a:lnTo>
                    <a:pt x="24" y="97"/>
                  </a:lnTo>
                  <a:lnTo>
                    <a:pt x="24" y="96"/>
                  </a:lnTo>
                  <a:lnTo>
                    <a:pt x="24" y="97"/>
                  </a:lnTo>
                  <a:lnTo>
                    <a:pt x="24" y="122"/>
                  </a:lnTo>
                  <a:lnTo>
                    <a:pt x="24" y="90"/>
                  </a:lnTo>
                  <a:lnTo>
                    <a:pt x="24" y="119"/>
                  </a:lnTo>
                  <a:lnTo>
                    <a:pt x="24" y="121"/>
                  </a:lnTo>
                  <a:lnTo>
                    <a:pt x="24" y="100"/>
                  </a:lnTo>
                  <a:lnTo>
                    <a:pt x="24" y="106"/>
                  </a:lnTo>
                  <a:lnTo>
                    <a:pt x="25" y="106"/>
                  </a:lnTo>
                  <a:lnTo>
                    <a:pt x="25" y="117"/>
                  </a:lnTo>
                  <a:lnTo>
                    <a:pt x="25" y="104"/>
                  </a:lnTo>
                  <a:lnTo>
                    <a:pt x="25" y="107"/>
                  </a:lnTo>
                  <a:lnTo>
                    <a:pt x="25" y="117"/>
                  </a:lnTo>
                  <a:lnTo>
                    <a:pt x="25" y="111"/>
                  </a:lnTo>
                  <a:lnTo>
                    <a:pt x="25" y="109"/>
                  </a:lnTo>
                  <a:lnTo>
                    <a:pt x="25" y="81"/>
                  </a:lnTo>
                  <a:lnTo>
                    <a:pt x="25" y="96"/>
                  </a:lnTo>
                  <a:lnTo>
                    <a:pt x="26" y="92"/>
                  </a:lnTo>
                  <a:lnTo>
                    <a:pt x="26" y="93"/>
                  </a:lnTo>
                  <a:lnTo>
                    <a:pt x="26" y="64"/>
                  </a:lnTo>
                  <a:lnTo>
                    <a:pt x="26" y="70"/>
                  </a:lnTo>
                  <a:lnTo>
                    <a:pt x="26" y="71"/>
                  </a:lnTo>
                  <a:lnTo>
                    <a:pt x="26" y="93"/>
                  </a:lnTo>
                  <a:lnTo>
                    <a:pt x="26" y="70"/>
                  </a:lnTo>
                  <a:lnTo>
                    <a:pt x="26" y="90"/>
                  </a:lnTo>
                  <a:lnTo>
                    <a:pt x="26" y="92"/>
                  </a:lnTo>
                  <a:lnTo>
                    <a:pt x="26" y="81"/>
                  </a:lnTo>
                  <a:lnTo>
                    <a:pt x="26" y="114"/>
                  </a:lnTo>
                  <a:lnTo>
                    <a:pt x="26" y="114"/>
                  </a:lnTo>
                  <a:lnTo>
                    <a:pt x="26" y="132"/>
                  </a:lnTo>
                  <a:lnTo>
                    <a:pt x="26" y="114"/>
                  </a:lnTo>
                  <a:lnTo>
                    <a:pt x="26" y="126"/>
                  </a:lnTo>
                  <a:lnTo>
                    <a:pt x="28" y="126"/>
                  </a:lnTo>
                  <a:lnTo>
                    <a:pt x="28" y="127"/>
                  </a:lnTo>
                  <a:lnTo>
                    <a:pt x="28" y="88"/>
                  </a:lnTo>
                  <a:lnTo>
                    <a:pt x="28" y="77"/>
                  </a:lnTo>
                  <a:lnTo>
                    <a:pt x="28" y="119"/>
                  </a:lnTo>
                  <a:lnTo>
                    <a:pt x="28" y="76"/>
                  </a:lnTo>
                  <a:lnTo>
                    <a:pt x="28" y="115"/>
                  </a:lnTo>
                  <a:lnTo>
                    <a:pt x="28" y="117"/>
                  </a:lnTo>
                  <a:lnTo>
                    <a:pt x="28" y="134"/>
                  </a:lnTo>
                  <a:lnTo>
                    <a:pt x="28" y="119"/>
                  </a:lnTo>
                  <a:lnTo>
                    <a:pt x="28" y="115"/>
                  </a:lnTo>
                  <a:lnTo>
                    <a:pt x="28" y="66"/>
                  </a:lnTo>
                  <a:lnTo>
                    <a:pt x="28" y="68"/>
                  </a:lnTo>
                  <a:lnTo>
                    <a:pt x="29" y="70"/>
                  </a:lnTo>
                  <a:lnTo>
                    <a:pt x="29" y="66"/>
                  </a:lnTo>
                  <a:lnTo>
                    <a:pt x="29" y="96"/>
                  </a:lnTo>
                  <a:lnTo>
                    <a:pt x="29" y="90"/>
                  </a:lnTo>
                  <a:lnTo>
                    <a:pt x="29" y="81"/>
                  </a:lnTo>
                  <a:lnTo>
                    <a:pt x="29" y="110"/>
                  </a:lnTo>
                  <a:lnTo>
                    <a:pt x="29" y="114"/>
                  </a:lnTo>
                  <a:lnTo>
                    <a:pt x="29" y="136"/>
                  </a:lnTo>
                  <a:lnTo>
                    <a:pt x="29" y="131"/>
                  </a:lnTo>
                  <a:lnTo>
                    <a:pt x="30" y="134"/>
                  </a:lnTo>
                  <a:lnTo>
                    <a:pt x="30" y="136"/>
                  </a:lnTo>
                  <a:lnTo>
                    <a:pt x="30" y="114"/>
                  </a:lnTo>
                  <a:lnTo>
                    <a:pt x="30" y="118"/>
                  </a:lnTo>
                  <a:lnTo>
                    <a:pt x="30" y="98"/>
                  </a:lnTo>
                  <a:lnTo>
                    <a:pt x="30" y="121"/>
                  </a:lnTo>
                  <a:lnTo>
                    <a:pt x="30" y="122"/>
                  </a:lnTo>
                  <a:lnTo>
                    <a:pt x="30" y="117"/>
                  </a:lnTo>
                  <a:lnTo>
                    <a:pt x="30" y="148"/>
                  </a:lnTo>
                  <a:lnTo>
                    <a:pt x="30" y="145"/>
                  </a:lnTo>
                  <a:lnTo>
                    <a:pt x="30" y="183"/>
                  </a:lnTo>
                  <a:lnTo>
                    <a:pt x="30" y="174"/>
                  </a:lnTo>
                  <a:lnTo>
                    <a:pt x="31" y="181"/>
                  </a:lnTo>
                  <a:lnTo>
                    <a:pt x="31" y="208"/>
                  </a:lnTo>
                  <a:lnTo>
                    <a:pt x="31" y="199"/>
                  </a:lnTo>
                  <a:lnTo>
                    <a:pt x="31" y="200"/>
                  </a:lnTo>
                  <a:lnTo>
                    <a:pt x="31" y="182"/>
                  </a:lnTo>
                  <a:lnTo>
                    <a:pt x="31" y="206"/>
                  </a:lnTo>
                  <a:lnTo>
                    <a:pt x="31" y="210"/>
                  </a:lnTo>
                  <a:lnTo>
                    <a:pt x="31" y="220"/>
                  </a:lnTo>
                  <a:lnTo>
                    <a:pt x="31" y="206"/>
                  </a:lnTo>
                  <a:lnTo>
                    <a:pt x="31" y="215"/>
                  </a:lnTo>
                  <a:lnTo>
                    <a:pt x="31" y="217"/>
                  </a:lnTo>
                  <a:lnTo>
                    <a:pt x="31" y="199"/>
                  </a:lnTo>
                  <a:lnTo>
                    <a:pt x="33" y="197"/>
                  </a:lnTo>
                  <a:lnTo>
                    <a:pt x="33" y="149"/>
                  </a:lnTo>
                  <a:lnTo>
                    <a:pt x="33" y="15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11" name="Freeform 84"/>
            <p:cNvSpPr>
              <a:spLocks/>
            </p:cNvSpPr>
            <p:nvPr/>
          </p:nvSpPr>
          <p:spPr bwMode="auto">
            <a:xfrm>
              <a:off x="3548063" y="3552826"/>
              <a:ext cx="53975" cy="823913"/>
            </a:xfrm>
            <a:custGeom>
              <a:avLst/>
              <a:gdLst>
                <a:gd name="T0" fmla="*/ 1 w 34"/>
                <a:gd name="T1" fmla="*/ 325 h 519"/>
                <a:gd name="T2" fmla="*/ 1 w 34"/>
                <a:gd name="T3" fmla="*/ 308 h 519"/>
                <a:gd name="T4" fmla="*/ 3 w 34"/>
                <a:gd name="T5" fmla="*/ 173 h 519"/>
                <a:gd name="T6" fmla="*/ 3 w 34"/>
                <a:gd name="T7" fmla="*/ 110 h 519"/>
                <a:gd name="T8" fmla="*/ 4 w 34"/>
                <a:gd name="T9" fmla="*/ 173 h 519"/>
                <a:gd name="T10" fmla="*/ 4 w 34"/>
                <a:gd name="T11" fmla="*/ 155 h 519"/>
                <a:gd name="T12" fmla="*/ 4 w 34"/>
                <a:gd name="T13" fmla="*/ 182 h 519"/>
                <a:gd name="T14" fmla="*/ 5 w 34"/>
                <a:gd name="T15" fmla="*/ 242 h 519"/>
                <a:gd name="T16" fmla="*/ 5 w 34"/>
                <a:gd name="T17" fmla="*/ 214 h 519"/>
                <a:gd name="T18" fmla="*/ 7 w 34"/>
                <a:gd name="T19" fmla="*/ 210 h 519"/>
                <a:gd name="T20" fmla="*/ 7 w 34"/>
                <a:gd name="T21" fmla="*/ 225 h 519"/>
                <a:gd name="T22" fmla="*/ 8 w 34"/>
                <a:gd name="T23" fmla="*/ 248 h 519"/>
                <a:gd name="T24" fmla="*/ 8 w 34"/>
                <a:gd name="T25" fmla="*/ 187 h 519"/>
                <a:gd name="T26" fmla="*/ 8 w 34"/>
                <a:gd name="T27" fmla="*/ 161 h 519"/>
                <a:gd name="T28" fmla="*/ 9 w 34"/>
                <a:gd name="T29" fmla="*/ 151 h 519"/>
                <a:gd name="T30" fmla="*/ 9 w 34"/>
                <a:gd name="T31" fmla="*/ 110 h 519"/>
                <a:gd name="T32" fmla="*/ 10 w 34"/>
                <a:gd name="T33" fmla="*/ 93 h 519"/>
                <a:gd name="T34" fmla="*/ 10 w 34"/>
                <a:gd name="T35" fmla="*/ 50 h 519"/>
                <a:gd name="T36" fmla="*/ 12 w 34"/>
                <a:gd name="T37" fmla="*/ 20 h 519"/>
                <a:gd name="T38" fmla="*/ 12 w 34"/>
                <a:gd name="T39" fmla="*/ 13 h 519"/>
                <a:gd name="T40" fmla="*/ 12 w 34"/>
                <a:gd name="T41" fmla="*/ 39 h 519"/>
                <a:gd name="T42" fmla="*/ 13 w 34"/>
                <a:gd name="T43" fmla="*/ 50 h 519"/>
                <a:gd name="T44" fmla="*/ 13 w 34"/>
                <a:gd name="T45" fmla="*/ 87 h 519"/>
                <a:gd name="T46" fmla="*/ 13 w 34"/>
                <a:gd name="T47" fmla="*/ 164 h 519"/>
                <a:gd name="T48" fmla="*/ 14 w 34"/>
                <a:gd name="T49" fmla="*/ 180 h 519"/>
                <a:gd name="T50" fmla="*/ 16 w 34"/>
                <a:gd name="T51" fmla="*/ 204 h 519"/>
                <a:gd name="T52" fmla="*/ 16 w 34"/>
                <a:gd name="T53" fmla="*/ 246 h 519"/>
                <a:gd name="T54" fmla="*/ 16 w 34"/>
                <a:gd name="T55" fmla="*/ 246 h 519"/>
                <a:gd name="T56" fmla="*/ 17 w 34"/>
                <a:gd name="T57" fmla="*/ 198 h 519"/>
                <a:gd name="T58" fmla="*/ 17 w 34"/>
                <a:gd name="T59" fmla="*/ 258 h 519"/>
                <a:gd name="T60" fmla="*/ 18 w 34"/>
                <a:gd name="T61" fmla="*/ 373 h 519"/>
                <a:gd name="T62" fmla="*/ 18 w 34"/>
                <a:gd name="T63" fmla="*/ 360 h 519"/>
                <a:gd name="T64" fmla="*/ 18 w 34"/>
                <a:gd name="T65" fmla="*/ 345 h 519"/>
                <a:gd name="T66" fmla="*/ 20 w 34"/>
                <a:gd name="T67" fmla="*/ 347 h 519"/>
                <a:gd name="T68" fmla="*/ 20 w 34"/>
                <a:gd name="T69" fmla="*/ 326 h 519"/>
                <a:gd name="T70" fmla="*/ 21 w 34"/>
                <a:gd name="T71" fmla="*/ 343 h 519"/>
                <a:gd name="T72" fmla="*/ 21 w 34"/>
                <a:gd name="T73" fmla="*/ 367 h 519"/>
                <a:gd name="T74" fmla="*/ 21 w 34"/>
                <a:gd name="T75" fmla="*/ 401 h 519"/>
                <a:gd name="T76" fmla="*/ 22 w 34"/>
                <a:gd name="T77" fmla="*/ 347 h 519"/>
                <a:gd name="T78" fmla="*/ 24 w 34"/>
                <a:gd name="T79" fmla="*/ 422 h 519"/>
                <a:gd name="T80" fmla="*/ 24 w 34"/>
                <a:gd name="T81" fmla="*/ 497 h 519"/>
                <a:gd name="T82" fmla="*/ 24 w 34"/>
                <a:gd name="T83" fmla="*/ 485 h 519"/>
                <a:gd name="T84" fmla="*/ 25 w 34"/>
                <a:gd name="T85" fmla="*/ 500 h 519"/>
                <a:gd name="T86" fmla="*/ 25 w 34"/>
                <a:gd name="T87" fmla="*/ 427 h 519"/>
                <a:gd name="T88" fmla="*/ 26 w 34"/>
                <a:gd name="T89" fmla="*/ 426 h 519"/>
                <a:gd name="T90" fmla="*/ 26 w 34"/>
                <a:gd name="T91" fmla="*/ 421 h 519"/>
                <a:gd name="T92" fmla="*/ 26 w 34"/>
                <a:gd name="T93" fmla="*/ 402 h 519"/>
                <a:gd name="T94" fmla="*/ 28 w 34"/>
                <a:gd name="T95" fmla="*/ 409 h 519"/>
                <a:gd name="T96" fmla="*/ 28 w 34"/>
                <a:gd name="T97" fmla="*/ 356 h 519"/>
                <a:gd name="T98" fmla="*/ 28 w 34"/>
                <a:gd name="T99" fmla="*/ 413 h 519"/>
                <a:gd name="T100" fmla="*/ 29 w 34"/>
                <a:gd name="T101" fmla="*/ 481 h 519"/>
                <a:gd name="T102" fmla="*/ 29 w 34"/>
                <a:gd name="T103" fmla="*/ 516 h 519"/>
                <a:gd name="T104" fmla="*/ 30 w 34"/>
                <a:gd name="T105" fmla="*/ 473 h 519"/>
                <a:gd name="T106" fmla="*/ 30 w 34"/>
                <a:gd name="T107" fmla="*/ 406 h 519"/>
                <a:gd name="T108" fmla="*/ 31 w 34"/>
                <a:gd name="T109" fmla="*/ 385 h 519"/>
                <a:gd name="T110" fmla="*/ 31 w 34"/>
                <a:gd name="T111" fmla="*/ 371 h 519"/>
                <a:gd name="T112" fmla="*/ 33 w 34"/>
                <a:gd name="T113" fmla="*/ 447 h 519"/>
                <a:gd name="T114" fmla="*/ 33 w 34"/>
                <a:gd name="T115" fmla="*/ 438 h 519"/>
                <a:gd name="T116" fmla="*/ 33 w 34"/>
                <a:gd name="T117" fmla="*/ 367 h 519"/>
                <a:gd name="T118" fmla="*/ 34 w 34"/>
                <a:gd name="T119" fmla="*/ 387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519">
                  <a:moveTo>
                    <a:pt x="0" y="335"/>
                  </a:moveTo>
                  <a:lnTo>
                    <a:pt x="0" y="308"/>
                  </a:lnTo>
                  <a:lnTo>
                    <a:pt x="0" y="316"/>
                  </a:lnTo>
                  <a:lnTo>
                    <a:pt x="1" y="317"/>
                  </a:lnTo>
                  <a:lnTo>
                    <a:pt x="1" y="325"/>
                  </a:lnTo>
                  <a:lnTo>
                    <a:pt x="1" y="305"/>
                  </a:lnTo>
                  <a:lnTo>
                    <a:pt x="1" y="300"/>
                  </a:lnTo>
                  <a:lnTo>
                    <a:pt x="1" y="316"/>
                  </a:lnTo>
                  <a:lnTo>
                    <a:pt x="1" y="311"/>
                  </a:lnTo>
                  <a:lnTo>
                    <a:pt x="1" y="308"/>
                  </a:lnTo>
                  <a:lnTo>
                    <a:pt x="1" y="242"/>
                  </a:lnTo>
                  <a:lnTo>
                    <a:pt x="3" y="236"/>
                  </a:lnTo>
                  <a:lnTo>
                    <a:pt x="3" y="169"/>
                  </a:lnTo>
                  <a:lnTo>
                    <a:pt x="3" y="174"/>
                  </a:lnTo>
                  <a:lnTo>
                    <a:pt x="3" y="173"/>
                  </a:lnTo>
                  <a:lnTo>
                    <a:pt x="3" y="180"/>
                  </a:lnTo>
                  <a:lnTo>
                    <a:pt x="3" y="132"/>
                  </a:lnTo>
                  <a:lnTo>
                    <a:pt x="3" y="129"/>
                  </a:lnTo>
                  <a:lnTo>
                    <a:pt x="3" y="96"/>
                  </a:lnTo>
                  <a:lnTo>
                    <a:pt x="3" y="110"/>
                  </a:lnTo>
                  <a:lnTo>
                    <a:pt x="3" y="110"/>
                  </a:lnTo>
                  <a:lnTo>
                    <a:pt x="3" y="148"/>
                  </a:lnTo>
                  <a:lnTo>
                    <a:pt x="3" y="146"/>
                  </a:lnTo>
                  <a:lnTo>
                    <a:pt x="4" y="151"/>
                  </a:lnTo>
                  <a:lnTo>
                    <a:pt x="4" y="173"/>
                  </a:lnTo>
                  <a:lnTo>
                    <a:pt x="4" y="161"/>
                  </a:lnTo>
                  <a:lnTo>
                    <a:pt x="4" y="163"/>
                  </a:lnTo>
                  <a:lnTo>
                    <a:pt x="4" y="148"/>
                  </a:lnTo>
                  <a:lnTo>
                    <a:pt x="4" y="155"/>
                  </a:lnTo>
                  <a:lnTo>
                    <a:pt x="4" y="155"/>
                  </a:lnTo>
                  <a:lnTo>
                    <a:pt x="4" y="151"/>
                  </a:lnTo>
                  <a:lnTo>
                    <a:pt x="4" y="180"/>
                  </a:lnTo>
                  <a:lnTo>
                    <a:pt x="4" y="184"/>
                  </a:lnTo>
                  <a:lnTo>
                    <a:pt x="4" y="219"/>
                  </a:lnTo>
                  <a:lnTo>
                    <a:pt x="4" y="182"/>
                  </a:lnTo>
                  <a:lnTo>
                    <a:pt x="4" y="216"/>
                  </a:lnTo>
                  <a:lnTo>
                    <a:pt x="5" y="219"/>
                  </a:lnTo>
                  <a:lnTo>
                    <a:pt x="5" y="240"/>
                  </a:lnTo>
                  <a:lnTo>
                    <a:pt x="5" y="236"/>
                  </a:lnTo>
                  <a:lnTo>
                    <a:pt x="5" y="242"/>
                  </a:lnTo>
                  <a:lnTo>
                    <a:pt x="5" y="227"/>
                  </a:lnTo>
                  <a:lnTo>
                    <a:pt x="5" y="232"/>
                  </a:lnTo>
                  <a:lnTo>
                    <a:pt x="5" y="232"/>
                  </a:lnTo>
                  <a:lnTo>
                    <a:pt x="5" y="233"/>
                  </a:lnTo>
                  <a:lnTo>
                    <a:pt x="5" y="214"/>
                  </a:lnTo>
                  <a:lnTo>
                    <a:pt x="5" y="222"/>
                  </a:lnTo>
                  <a:lnTo>
                    <a:pt x="7" y="223"/>
                  </a:lnTo>
                  <a:lnTo>
                    <a:pt x="7" y="225"/>
                  </a:lnTo>
                  <a:lnTo>
                    <a:pt x="7" y="207"/>
                  </a:lnTo>
                  <a:lnTo>
                    <a:pt x="7" y="210"/>
                  </a:lnTo>
                  <a:lnTo>
                    <a:pt x="7" y="211"/>
                  </a:lnTo>
                  <a:lnTo>
                    <a:pt x="7" y="189"/>
                  </a:lnTo>
                  <a:lnTo>
                    <a:pt x="7" y="211"/>
                  </a:lnTo>
                  <a:lnTo>
                    <a:pt x="7" y="211"/>
                  </a:lnTo>
                  <a:lnTo>
                    <a:pt x="7" y="225"/>
                  </a:lnTo>
                  <a:lnTo>
                    <a:pt x="7" y="225"/>
                  </a:lnTo>
                  <a:lnTo>
                    <a:pt x="7" y="261"/>
                  </a:lnTo>
                  <a:lnTo>
                    <a:pt x="8" y="254"/>
                  </a:lnTo>
                  <a:lnTo>
                    <a:pt x="8" y="274"/>
                  </a:lnTo>
                  <a:lnTo>
                    <a:pt x="8" y="248"/>
                  </a:lnTo>
                  <a:lnTo>
                    <a:pt x="8" y="259"/>
                  </a:lnTo>
                  <a:lnTo>
                    <a:pt x="8" y="256"/>
                  </a:lnTo>
                  <a:lnTo>
                    <a:pt x="8" y="184"/>
                  </a:lnTo>
                  <a:lnTo>
                    <a:pt x="8" y="181"/>
                  </a:lnTo>
                  <a:lnTo>
                    <a:pt x="8" y="187"/>
                  </a:lnTo>
                  <a:lnTo>
                    <a:pt x="8" y="163"/>
                  </a:lnTo>
                  <a:lnTo>
                    <a:pt x="8" y="164"/>
                  </a:lnTo>
                  <a:lnTo>
                    <a:pt x="8" y="163"/>
                  </a:lnTo>
                  <a:lnTo>
                    <a:pt x="8" y="182"/>
                  </a:lnTo>
                  <a:lnTo>
                    <a:pt x="8" y="161"/>
                  </a:lnTo>
                  <a:lnTo>
                    <a:pt x="8" y="174"/>
                  </a:lnTo>
                  <a:lnTo>
                    <a:pt x="9" y="173"/>
                  </a:lnTo>
                  <a:lnTo>
                    <a:pt x="9" y="174"/>
                  </a:lnTo>
                  <a:lnTo>
                    <a:pt x="9" y="147"/>
                  </a:lnTo>
                  <a:lnTo>
                    <a:pt x="9" y="151"/>
                  </a:lnTo>
                  <a:lnTo>
                    <a:pt x="9" y="148"/>
                  </a:lnTo>
                  <a:lnTo>
                    <a:pt x="9" y="114"/>
                  </a:lnTo>
                  <a:lnTo>
                    <a:pt x="9" y="122"/>
                  </a:lnTo>
                  <a:lnTo>
                    <a:pt x="9" y="122"/>
                  </a:lnTo>
                  <a:lnTo>
                    <a:pt x="9" y="110"/>
                  </a:lnTo>
                  <a:lnTo>
                    <a:pt x="9" y="109"/>
                  </a:lnTo>
                  <a:lnTo>
                    <a:pt x="9" y="79"/>
                  </a:lnTo>
                  <a:lnTo>
                    <a:pt x="9" y="91"/>
                  </a:lnTo>
                  <a:lnTo>
                    <a:pt x="10" y="89"/>
                  </a:lnTo>
                  <a:lnTo>
                    <a:pt x="10" y="93"/>
                  </a:lnTo>
                  <a:lnTo>
                    <a:pt x="10" y="58"/>
                  </a:lnTo>
                  <a:lnTo>
                    <a:pt x="10" y="67"/>
                  </a:lnTo>
                  <a:lnTo>
                    <a:pt x="10" y="63"/>
                  </a:lnTo>
                  <a:lnTo>
                    <a:pt x="10" y="74"/>
                  </a:lnTo>
                  <a:lnTo>
                    <a:pt x="10" y="50"/>
                  </a:lnTo>
                  <a:lnTo>
                    <a:pt x="10" y="49"/>
                  </a:lnTo>
                  <a:lnTo>
                    <a:pt x="10" y="50"/>
                  </a:lnTo>
                  <a:lnTo>
                    <a:pt x="10" y="9"/>
                  </a:lnTo>
                  <a:lnTo>
                    <a:pt x="12" y="8"/>
                  </a:lnTo>
                  <a:lnTo>
                    <a:pt x="12" y="20"/>
                  </a:lnTo>
                  <a:lnTo>
                    <a:pt x="12" y="0"/>
                  </a:lnTo>
                  <a:lnTo>
                    <a:pt x="12" y="17"/>
                  </a:lnTo>
                  <a:lnTo>
                    <a:pt x="12" y="20"/>
                  </a:lnTo>
                  <a:lnTo>
                    <a:pt x="12" y="26"/>
                  </a:lnTo>
                  <a:lnTo>
                    <a:pt x="12" y="13"/>
                  </a:lnTo>
                  <a:lnTo>
                    <a:pt x="12" y="20"/>
                  </a:lnTo>
                  <a:lnTo>
                    <a:pt x="12" y="21"/>
                  </a:lnTo>
                  <a:lnTo>
                    <a:pt x="12" y="46"/>
                  </a:lnTo>
                  <a:lnTo>
                    <a:pt x="12" y="38"/>
                  </a:lnTo>
                  <a:lnTo>
                    <a:pt x="12" y="39"/>
                  </a:lnTo>
                  <a:lnTo>
                    <a:pt x="12" y="51"/>
                  </a:lnTo>
                  <a:lnTo>
                    <a:pt x="12" y="22"/>
                  </a:lnTo>
                  <a:lnTo>
                    <a:pt x="12" y="50"/>
                  </a:lnTo>
                  <a:lnTo>
                    <a:pt x="13" y="53"/>
                  </a:lnTo>
                  <a:lnTo>
                    <a:pt x="13" y="50"/>
                  </a:lnTo>
                  <a:lnTo>
                    <a:pt x="13" y="72"/>
                  </a:lnTo>
                  <a:lnTo>
                    <a:pt x="13" y="74"/>
                  </a:lnTo>
                  <a:lnTo>
                    <a:pt x="13" y="94"/>
                  </a:lnTo>
                  <a:lnTo>
                    <a:pt x="13" y="87"/>
                  </a:lnTo>
                  <a:lnTo>
                    <a:pt x="13" y="87"/>
                  </a:lnTo>
                  <a:lnTo>
                    <a:pt x="13" y="74"/>
                  </a:lnTo>
                  <a:lnTo>
                    <a:pt x="13" y="119"/>
                  </a:lnTo>
                  <a:lnTo>
                    <a:pt x="13" y="122"/>
                  </a:lnTo>
                  <a:lnTo>
                    <a:pt x="13" y="119"/>
                  </a:lnTo>
                  <a:lnTo>
                    <a:pt x="13" y="164"/>
                  </a:lnTo>
                  <a:lnTo>
                    <a:pt x="14" y="161"/>
                  </a:lnTo>
                  <a:lnTo>
                    <a:pt x="14" y="146"/>
                  </a:lnTo>
                  <a:lnTo>
                    <a:pt x="14" y="153"/>
                  </a:lnTo>
                  <a:lnTo>
                    <a:pt x="14" y="152"/>
                  </a:lnTo>
                  <a:lnTo>
                    <a:pt x="14" y="180"/>
                  </a:lnTo>
                  <a:lnTo>
                    <a:pt x="14" y="180"/>
                  </a:lnTo>
                  <a:lnTo>
                    <a:pt x="14" y="178"/>
                  </a:lnTo>
                  <a:lnTo>
                    <a:pt x="14" y="173"/>
                  </a:lnTo>
                  <a:lnTo>
                    <a:pt x="14" y="203"/>
                  </a:lnTo>
                  <a:lnTo>
                    <a:pt x="16" y="204"/>
                  </a:lnTo>
                  <a:lnTo>
                    <a:pt x="16" y="218"/>
                  </a:lnTo>
                  <a:lnTo>
                    <a:pt x="16" y="202"/>
                  </a:lnTo>
                  <a:lnTo>
                    <a:pt x="16" y="216"/>
                  </a:lnTo>
                  <a:lnTo>
                    <a:pt x="16" y="220"/>
                  </a:lnTo>
                  <a:lnTo>
                    <a:pt x="16" y="246"/>
                  </a:lnTo>
                  <a:lnTo>
                    <a:pt x="16" y="240"/>
                  </a:lnTo>
                  <a:lnTo>
                    <a:pt x="16" y="241"/>
                  </a:lnTo>
                  <a:lnTo>
                    <a:pt x="16" y="248"/>
                  </a:lnTo>
                  <a:lnTo>
                    <a:pt x="16" y="229"/>
                  </a:lnTo>
                  <a:lnTo>
                    <a:pt x="16" y="246"/>
                  </a:lnTo>
                  <a:lnTo>
                    <a:pt x="16" y="245"/>
                  </a:lnTo>
                  <a:lnTo>
                    <a:pt x="16" y="246"/>
                  </a:lnTo>
                  <a:lnTo>
                    <a:pt x="16" y="190"/>
                  </a:lnTo>
                  <a:lnTo>
                    <a:pt x="17" y="191"/>
                  </a:lnTo>
                  <a:lnTo>
                    <a:pt x="17" y="198"/>
                  </a:lnTo>
                  <a:lnTo>
                    <a:pt x="17" y="180"/>
                  </a:lnTo>
                  <a:lnTo>
                    <a:pt x="17" y="193"/>
                  </a:lnTo>
                  <a:lnTo>
                    <a:pt x="17" y="194"/>
                  </a:lnTo>
                  <a:lnTo>
                    <a:pt x="17" y="258"/>
                  </a:lnTo>
                  <a:lnTo>
                    <a:pt x="17" y="258"/>
                  </a:lnTo>
                  <a:lnTo>
                    <a:pt x="17" y="303"/>
                  </a:lnTo>
                  <a:lnTo>
                    <a:pt x="17" y="305"/>
                  </a:lnTo>
                  <a:lnTo>
                    <a:pt x="17" y="341"/>
                  </a:lnTo>
                  <a:lnTo>
                    <a:pt x="18" y="346"/>
                  </a:lnTo>
                  <a:lnTo>
                    <a:pt x="18" y="373"/>
                  </a:lnTo>
                  <a:lnTo>
                    <a:pt x="18" y="343"/>
                  </a:lnTo>
                  <a:lnTo>
                    <a:pt x="18" y="372"/>
                  </a:lnTo>
                  <a:lnTo>
                    <a:pt x="18" y="369"/>
                  </a:lnTo>
                  <a:lnTo>
                    <a:pt x="18" y="377"/>
                  </a:lnTo>
                  <a:lnTo>
                    <a:pt x="18" y="360"/>
                  </a:lnTo>
                  <a:lnTo>
                    <a:pt x="18" y="369"/>
                  </a:lnTo>
                  <a:lnTo>
                    <a:pt x="18" y="368"/>
                  </a:lnTo>
                  <a:lnTo>
                    <a:pt x="18" y="369"/>
                  </a:lnTo>
                  <a:lnTo>
                    <a:pt x="18" y="338"/>
                  </a:lnTo>
                  <a:lnTo>
                    <a:pt x="18" y="345"/>
                  </a:lnTo>
                  <a:lnTo>
                    <a:pt x="20" y="343"/>
                  </a:lnTo>
                  <a:lnTo>
                    <a:pt x="20" y="330"/>
                  </a:lnTo>
                  <a:lnTo>
                    <a:pt x="20" y="332"/>
                  </a:lnTo>
                  <a:lnTo>
                    <a:pt x="20" y="335"/>
                  </a:lnTo>
                  <a:lnTo>
                    <a:pt x="20" y="347"/>
                  </a:lnTo>
                  <a:lnTo>
                    <a:pt x="20" y="318"/>
                  </a:lnTo>
                  <a:lnTo>
                    <a:pt x="20" y="345"/>
                  </a:lnTo>
                  <a:lnTo>
                    <a:pt x="20" y="346"/>
                  </a:lnTo>
                  <a:lnTo>
                    <a:pt x="20" y="346"/>
                  </a:lnTo>
                  <a:lnTo>
                    <a:pt x="20" y="326"/>
                  </a:lnTo>
                  <a:lnTo>
                    <a:pt x="20" y="338"/>
                  </a:lnTo>
                  <a:lnTo>
                    <a:pt x="20" y="343"/>
                  </a:lnTo>
                  <a:lnTo>
                    <a:pt x="20" y="324"/>
                  </a:lnTo>
                  <a:lnTo>
                    <a:pt x="21" y="322"/>
                  </a:lnTo>
                  <a:lnTo>
                    <a:pt x="21" y="343"/>
                  </a:lnTo>
                  <a:lnTo>
                    <a:pt x="21" y="338"/>
                  </a:lnTo>
                  <a:lnTo>
                    <a:pt x="21" y="343"/>
                  </a:lnTo>
                  <a:lnTo>
                    <a:pt x="21" y="335"/>
                  </a:lnTo>
                  <a:lnTo>
                    <a:pt x="21" y="372"/>
                  </a:lnTo>
                  <a:lnTo>
                    <a:pt x="21" y="367"/>
                  </a:lnTo>
                  <a:lnTo>
                    <a:pt x="21" y="389"/>
                  </a:lnTo>
                  <a:lnTo>
                    <a:pt x="21" y="387"/>
                  </a:lnTo>
                  <a:lnTo>
                    <a:pt x="21" y="390"/>
                  </a:lnTo>
                  <a:lnTo>
                    <a:pt x="21" y="406"/>
                  </a:lnTo>
                  <a:lnTo>
                    <a:pt x="21" y="401"/>
                  </a:lnTo>
                  <a:lnTo>
                    <a:pt x="22" y="398"/>
                  </a:lnTo>
                  <a:lnTo>
                    <a:pt x="22" y="369"/>
                  </a:lnTo>
                  <a:lnTo>
                    <a:pt x="22" y="368"/>
                  </a:lnTo>
                  <a:lnTo>
                    <a:pt x="22" y="329"/>
                  </a:lnTo>
                  <a:lnTo>
                    <a:pt x="22" y="347"/>
                  </a:lnTo>
                  <a:lnTo>
                    <a:pt x="22" y="346"/>
                  </a:lnTo>
                  <a:lnTo>
                    <a:pt x="22" y="369"/>
                  </a:lnTo>
                  <a:lnTo>
                    <a:pt x="24" y="369"/>
                  </a:lnTo>
                  <a:lnTo>
                    <a:pt x="24" y="358"/>
                  </a:lnTo>
                  <a:lnTo>
                    <a:pt x="24" y="422"/>
                  </a:lnTo>
                  <a:lnTo>
                    <a:pt x="24" y="421"/>
                  </a:lnTo>
                  <a:lnTo>
                    <a:pt x="24" y="470"/>
                  </a:lnTo>
                  <a:lnTo>
                    <a:pt x="24" y="465"/>
                  </a:lnTo>
                  <a:lnTo>
                    <a:pt x="24" y="470"/>
                  </a:lnTo>
                  <a:lnTo>
                    <a:pt x="24" y="497"/>
                  </a:lnTo>
                  <a:lnTo>
                    <a:pt x="24" y="469"/>
                  </a:lnTo>
                  <a:lnTo>
                    <a:pt x="24" y="487"/>
                  </a:lnTo>
                  <a:lnTo>
                    <a:pt x="24" y="489"/>
                  </a:lnTo>
                  <a:lnTo>
                    <a:pt x="24" y="508"/>
                  </a:lnTo>
                  <a:lnTo>
                    <a:pt x="24" y="485"/>
                  </a:lnTo>
                  <a:lnTo>
                    <a:pt x="24" y="507"/>
                  </a:lnTo>
                  <a:lnTo>
                    <a:pt x="25" y="507"/>
                  </a:lnTo>
                  <a:lnTo>
                    <a:pt x="25" y="510"/>
                  </a:lnTo>
                  <a:lnTo>
                    <a:pt x="25" y="490"/>
                  </a:lnTo>
                  <a:lnTo>
                    <a:pt x="25" y="500"/>
                  </a:lnTo>
                  <a:lnTo>
                    <a:pt x="25" y="499"/>
                  </a:lnTo>
                  <a:lnTo>
                    <a:pt x="25" y="508"/>
                  </a:lnTo>
                  <a:lnTo>
                    <a:pt x="25" y="470"/>
                  </a:lnTo>
                  <a:lnTo>
                    <a:pt x="25" y="470"/>
                  </a:lnTo>
                  <a:lnTo>
                    <a:pt x="25" y="427"/>
                  </a:lnTo>
                  <a:lnTo>
                    <a:pt x="25" y="426"/>
                  </a:lnTo>
                  <a:lnTo>
                    <a:pt x="25" y="430"/>
                  </a:lnTo>
                  <a:lnTo>
                    <a:pt x="25" y="414"/>
                  </a:lnTo>
                  <a:lnTo>
                    <a:pt x="25" y="424"/>
                  </a:lnTo>
                  <a:lnTo>
                    <a:pt x="26" y="426"/>
                  </a:lnTo>
                  <a:lnTo>
                    <a:pt x="26" y="428"/>
                  </a:lnTo>
                  <a:lnTo>
                    <a:pt x="26" y="409"/>
                  </a:lnTo>
                  <a:lnTo>
                    <a:pt x="26" y="418"/>
                  </a:lnTo>
                  <a:lnTo>
                    <a:pt x="26" y="414"/>
                  </a:lnTo>
                  <a:lnTo>
                    <a:pt x="26" y="421"/>
                  </a:lnTo>
                  <a:lnTo>
                    <a:pt x="26" y="413"/>
                  </a:lnTo>
                  <a:lnTo>
                    <a:pt x="26" y="415"/>
                  </a:lnTo>
                  <a:lnTo>
                    <a:pt x="26" y="410"/>
                  </a:lnTo>
                  <a:lnTo>
                    <a:pt x="26" y="422"/>
                  </a:lnTo>
                  <a:lnTo>
                    <a:pt x="26" y="402"/>
                  </a:lnTo>
                  <a:lnTo>
                    <a:pt x="26" y="415"/>
                  </a:lnTo>
                  <a:lnTo>
                    <a:pt x="28" y="414"/>
                  </a:lnTo>
                  <a:lnTo>
                    <a:pt x="28" y="417"/>
                  </a:lnTo>
                  <a:lnTo>
                    <a:pt x="28" y="401"/>
                  </a:lnTo>
                  <a:lnTo>
                    <a:pt x="28" y="409"/>
                  </a:lnTo>
                  <a:lnTo>
                    <a:pt x="28" y="406"/>
                  </a:lnTo>
                  <a:lnTo>
                    <a:pt x="28" y="349"/>
                  </a:lnTo>
                  <a:lnTo>
                    <a:pt x="28" y="355"/>
                  </a:lnTo>
                  <a:lnTo>
                    <a:pt x="28" y="358"/>
                  </a:lnTo>
                  <a:lnTo>
                    <a:pt x="28" y="356"/>
                  </a:lnTo>
                  <a:lnTo>
                    <a:pt x="28" y="380"/>
                  </a:lnTo>
                  <a:lnTo>
                    <a:pt x="28" y="380"/>
                  </a:lnTo>
                  <a:lnTo>
                    <a:pt x="28" y="415"/>
                  </a:lnTo>
                  <a:lnTo>
                    <a:pt x="28" y="376"/>
                  </a:lnTo>
                  <a:lnTo>
                    <a:pt x="28" y="413"/>
                  </a:lnTo>
                  <a:lnTo>
                    <a:pt x="29" y="418"/>
                  </a:lnTo>
                  <a:lnTo>
                    <a:pt x="29" y="449"/>
                  </a:lnTo>
                  <a:lnTo>
                    <a:pt x="29" y="451"/>
                  </a:lnTo>
                  <a:lnTo>
                    <a:pt x="29" y="481"/>
                  </a:lnTo>
                  <a:lnTo>
                    <a:pt x="29" y="481"/>
                  </a:lnTo>
                  <a:lnTo>
                    <a:pt x="29" y="519"/>
                  </a:lnTo>
                  <a:lnTo>
                    <a:pt x="29" y="474"/>
                  </a:lnTo>
                  <a:lnTo>
                    <a:pt x="29" y="515"/>
                  </a:lnTo>
                  <a:lnTo>
                    <a:pt x="29" y="514"/>
                  </a:lnTo>
                  <a:lnTo>
                    <a:pt x="29" y="516"/>
                  </a:lnTo>
                  <a:lnTo>
                    <a:pt x="29" y="499"/>
                  </a:lnTo>
                  <a:lnTo>
                    <a:pt x="29" y="510"/>
                  </a:lnTo>
                  <a:lnTo>
                    <a:pt x="30" y="508"/>
                  </a:lnTo>
                  <a:lnTo>
                    <a:pt x="30" y="510"/>
                  </a:lnTo>
                  <a:lnTo>
                    <a:pt x="30" y="473"/>
                  </a:lnTo>
                  <a:lnTo>
                    <a:pt x="30" y="476"/>
                  </a:lnTo>
                  <a:lnTo>
                    <a:pt x="30" y="485"/>
                  </a:lnTo>
                  <a:lnTo>
                    <a:pt x="30" y="451"/>
                  </a:lnTo>
                  <a:lnTo>
                    <a:pt x="30" y="447"/>
                  </a:lnTo>
                  <a:lnTo>
                    <a:pt x="30" y="406"/>
                  </a:lnTo>
                  <a:lnTo>
                    <a:pt x="30" y="410"/>
                  </a:lnTo>
                  <a:lnTo>
                    <a:pt x="31" y="410"/>
                  </a:lnTo>
                  <a:lnTo>
                    <a:pt x="31" y="417"/>
                  </a:lnTo>
                  <a:lnTo>
                    <a:pt x="31" y="385"/>
                  </a:lnTo>
                  <a:lnTo>
                    <a:pt x="31" y="385"/>
                  </a:lnTo>
                  <a:lnTo>
                    <a:pt x="31" y="373"/>
                  </a:lnTo>
                  <a:lnTo>
                    <a:pt x="31" y="384"/>
                  </a:lnTo>
                  <a:lnTo>
                    <a:pt x="31" y="381"/>
                  </a:lnTo>
                  <a:lnTo>
                    <a:pt x="31" y="392"/>
                  </a:lnTo>
                  <a:lnTo>
                    <a:pt x="31" y="371"/>
                  </a:lnTo>
                  <a:lnTo>
                    <a:pt x="31" y="390"/>
                  </a:lnTo>
                  <a:lnTo>
                    <a:pt x="31" y="392"/>
                  </a:lnTo>
                  <a:lnTo>
                    <a:pt x="31" y="422"/>
                  </a:lnTo>
                  <a:lnTo>
                    <a:pt x="33" y="423"/>
                  </a:lnTo>
                  <a:lnTo>
                    <a:pt x="33" y="447"/>
                  </a:lnTo>
                  <a:lnTo>
                    <a:pt x="33" y="418"/>
                  </a:lnTo>
                  <a:lnTo>
                    <a:pt x="33" y="447"/>
                  </a:lnTo>
                  <a:lnTo>
                    <a:pt x="33" y="448"/>
                  </a:lnTo>
                  <a:lnTo>
                    <a:pt x="33" y="432"/>
                  </a:lnTo>
                  <a:lnTo>
                    <a:pt x="33" y="438"/>
                  </a:lnTo>
                  <a:lnTo>
                    <a:pt x="33" y="440"/>
                  </a:lnTo>
                  <a:lnTo>
                    <a:pt x="33" y="381"/>
                  </a:lnTo>
                  <a:lnTo>
                    <a:pt x="33" y="380"/>
                  </a:lnTo>
                  <a:lnTo>
                    <a:pt x="33" y="390"/>
                  </a:lnTo>
                  <a:lnTo>
                    <a:pt x="33" y="367"/>
                  </a:lnTo>
                  <a:lnTo>
                    <a:pt x="33" y="372"/>
                  </a:lnTo>
                  <a:lnTo>
                    <a:pt x="34" y="369"/>
                  </a:lnTo>
                  <a:lnTo>
                    <a:pt x="34" y="385"/>
                  </a:lnTo>
                  <a:lnTo>
                    <a:pt x="34" y="383"/>
                  </a:lnTo>
                  <a:lnTo>
                    <a:pt x="34" y="38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12" name="Freeform 85"/>
            <p:cNvSpPr>
              <a:spLocks/>
            </p:cNvSpPr>
            <p:nvPr/>
          </p:nvSpPr>
          <p:spPr bwMode="auto">
            <a:xfrm>
              <a:off x="3498851" y="3792538"/>
              <a:ext cx="49213" cy="523875"/>
            </a:xfrm>
            <a:custGeom>
              <a:avLst/>
              <a:gdLst>
                <a:gd name="T0" fmla="*/ 0 w 31"/>
                <a:gd name="T1" fmla="*/ 216 h 330"/>
                <a:gd name="T2" fmla="*/ 1 w 31"/>
                <a:gd name="T3" fmla="*/ 251 h 330"/>
                <a:gd name="T4" fmla="*/ 1 w 31"/>
                <a:gd name="T5" fmla="*/ 218 h 330"/>
                <a:gd name="T6" fmla="*/ 1 w 31"/>
                <a:gd name="T7" fmla="*/ 218 h 330"/>
                <a:gd name="T8" fmla="*/ 2 w 31"/>
                <a:gd name="T9" fmla="*/ 141 h 330"/>
                <a:gd name="T10" fmla="*/ 2 w 31"/>
                <a:gd name="T11" fmla="*/ 157 h 330"/>
                <a:gd name="T12" fmla="*/ 4 w 31"/>
                <a:gd name="T13" fmla="*/ 158 h 330"/>
                <a:gd name="T14" fmla="*/ 4 w 31"/>
                <a:gd name="T15" fmla="*/ 141 h 330"/>
                <a:gd name="T16" fmla="*/ 4 w 31"/>
                <a:gd name="T17" fmla="*/ 149 h 330"/>
                <a:gd name="T18" fmla="*/ 5 w 31"/>
                <a:gd name="T19" fmla="*/ 108 h 330"/>
                <a:gd name="T20" fmla="*/ 5 w 31"/>
                <a:gd name="T21" fmla="*/ 115 h 330"/>
                <a:gd name="T22" fmla="*/ 5 w 31"/>
                <a:gd name="T23" fmla="*/ 94 h 330"/>
                <a:gd name="T24" fmla="*/ 6 w 31"/>
                <a:gd name="T25" fmla="*/ 40 h 330"/>
                <a:gd name="T26" fmla="*/ 6 w 31"/>
                <a:gd name="T27" fmla="*/ 44 h 330"/>
                <a:gd name="T28" fmla="*/ 7 w 31"/>
                <a:gd name="T29" fmla="*/ 35 h 330"/>
                <a:gd name="T30" fmla="*/ 7 w 31"/>
                <a:gd name="T31" fmla="*/ 43 h 330"/>
                <a:gd name="T32" fmla="*/ 9 w 31"/>
                <a:gd name="T33" fmla="*/ 77 h 330"/>
                <a:gd name="T34" fmla="*/ 9 w 31"/>
                <a:gd name="T35" fmla="*/ 80 h 330"/>
                <a:gd name="T36" fmla="*/ 9 w 31"/>
                <a:gd name="T37" fmla="*/ 158 h 330"/>
                <a:gd name="T38" fmla="*/ 10 w 31"/>
                <a:gd name="T39" fmla="*/ 199 h 330"/>
                <a:gd name="T40" fmla="*/ 10 w 31"/>
                <a:gd name="T41" fmla="*/ 246 h 330"/>
                <a:gd name="T42" fmla="*/ 11 w 31"/>
                <a:gd name="T43" fmla="*/ 293 h 330"/>
                <a:gd name="T44" fmla="*/ 11 w 31"/>
                <a:gd name="T45" fmla="*/ 284 h 330"/>
                <a:gd name="T46" fmla="*/ 11 w 31"/>
                <a:gd name="T47" fmla="*/ 253 h 330"/>
                <a:gd name="T48" fmla="*/ 13 w 31"/>
                <a:gd name="T49" fmla="*/ 330 h 330"/>
                <a:gd name="T50" fmla="*/ 14 w 31"/>
                <a:gd name="T51" fmla="*/ 288 h 330"/>
                <a:gd name="T52" fmla="*/ 14 w 31"/>
                <a:gd name="T53" fmla="*/ 256 h 330"/>
                <a:gd name="T54" fmla="*/ 14 w 31"/>
                <a:gd name="T55" fmla="*/ 293 h 330"/>
                <a:gd name="T56" fmla="*/ 15 w 31"/>
                <a:gd name="T57" fmla="*/ 277 h 330"/>
                <a:gd name="T58" fmla="*/ 15 w 31"/>
                <a:gd name="T59" fmla="*/ 230 h 330"/>
                <a:gd name="T60" fmla="*/ 15 w 31"/>
                <a:gd name="T61" fmla="*/ 226 h 330"/>
                <a:gd name="T62" fmla="*/ 17 w 31"/>
                <a:gd name="T63" fmla="*/ 262 h 330"/>
                <a:gd name="T64" fmla="*/ 18 w 31"/>
                <a:gd name="T65" fmla="*/ 262 h 330"/>
                <a:gd name="T66" fmla="*/ 18 w 31"/>
                <a:gd name="T67" fmla="*/ 263 h 330"/>
                <a:gd name="T68" fmla="*/ 18 w 31"/>
                <a:gd name="T69" fmla="*/ 238 h 330"/>
                <a:gd name="T70" fmla="*/ 19 w 31"/>
                <a:gd name="T71" fmla="*/ 230 h 330"/>
                <a:gd name="T72" fmla="*/ 19 w 31"/>
                <a:gd name="T73" fmla="*/ 194 h 330"/>
                <a:gd name="T74" fmla="*/ 19 w 31"/>
                <a:gd name="T75" fmla="*/ 108 h 330"/>
                <a:gd name="T76" fmla="*/ 21 w 31"/>
                <a:gd name="T77" fmla="*/ 124 h 330"/>
                <a:gd name="T78" fmla="*/ 21 w 31"/>
                <a:gd name="T79" fmla="*/ 129 h 330"/>
                <a:gd name="T80" fmla="*/ 22 w 31"/>
                <a:gd name="T81" fmla="*/ 76 h 330"/>
                <a:gd name="T82" fmla="*/ 22 w 31"/>
                <a:gd name="T83" fmla="*/ 139 h 330"/>
                <a:gd name="T84" fmla="*/ 23 w 31"/>
                <a:gd name="T85" fmla="*/ 198 h 330"/>
                <a:gd name="T86" fmla="*/ 23 w 31"/>
                <a:gd name="T87" fmla="*/ 221 h 330"/>
                <a:gd name="T88" fmla="*/ 23 w 31"/>
                <a:gd name="T89" fmla="*/ 254 h 330"/>
                <a:gd name="T90" fmla="*/ 24 w 31"/>
                <a:gd name="T91" fmla="*/ 218 h 330"/>
                <a:gd name="T92" fmla="*/ 24 w 31"/>
                <a:gd name="T93" fmla="*/ 198 h 330"/>
                <a:gd name="T94" fmla="*/ 26 w 31"/>
                <a:gd name="T95" fmla="*/ 236 h 330"/>
                <a:gd name="T96" fmla="*/ 26 w 31"/>
                <a:gd name="T97" fmla="*/ 243 h 330"/>
                <a:gd name="T98" fmla="*/ 27 w 31"/>
                <a:gd name="T99" fmla="*/ 212 h 330"/>
                <a:gd name="T100" fmla="*/ 27 w 31"/>
                <a:gd name="T101" fmla="*/ 236 h 330"/>
                <a:gd name="T102" fmla="*/ 27 w 31"/>
                <a:gd name="T103" fmla="*/ 245 h 330"/>
                <a:gd name="T104" fmla="*/ 28 w 31"/>
                <a:gd name="T105" fmla="*/ 281 h 330"/>
                <a:gd name="T106" fmla="*/ 28 w 31"/>
                <a:gd name="T107" fmla="*/ 273 h 330"/>
                <a:gd name="T108" fmla="*/ 28 w 31"/>
                <a:gd name="T109" fmla="*/ 246 h 330"/>
                <a:gd name="T110" fmla="*/ 30 w 31"/>
                <a:gd name="T111" fmla="*/ 241 h 330"/>
                <a:gd name="T112" fmla="*/ 30 w 31"/>
                <a:gd name="T113" fmla="*/ 212 h 330"/>
                <a:gd name="T114" fmla="*/ 31 w 31"/>
                <a:gd name="T115" fmla="*/ 236 h 330"/>
                <a:gd name="T116" fmla="*/ 31 w 31"/>
                <a:gd name="T117" fmla="*/ 192 h 330"/>
                <a:gd name="T118" fmla="*/ 31 w 31"/>
                <a:gd name="T119" fmla="*/ 18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330">
                  <a:moveTo>
                    <a:pt x="0" y="195"/>
                  </a:moveTo>
                  <a:lnTo>
                    <a:pt x="0" y="213"/>
                  </a:lnTo>
                  <a:lnTo>
                    <a:pt x="0" y="218"/>
                  </a:lnTo>
                  <a:lnTo>
                    <a:pt x="0" y="247"/>
                  </a:lnTo>
                  <a:lnTo>
                    <a:pt x="0" y="216"/>
                  </a:lnTo>
                  <a:lnTo>
                    <a:pt x="0" y="239"/>
                  </a:lnTo>
                  <a:lnTo>
                    <a:pt x="0" y="238"/>
                  </a:lnTo>
                  <a:lnTo>
                    <a:pt x="0" y="230"/>
                  </a:lnTo>
                  <a:lnTo>
                    <a:pt x="0" y="253"/>
                  </a:lnTo>
                  <a:lnTo>
                    <a:pt x="1" y="251"/>
                  </a:lnTo>
                  <a:lnTo>
                    <a:pt x="1" y="255"/>
                  </a:lnTo>
                  <a:lnTo>
                    <a:pt x="1" y="233"/>
                  </a:lnTo>
                  <a:lnTo>
                    <a:pt x="1" y="236"/>
                  </a:lnTo>
                  <a:lnTo>
                    <a:pt x="1" y="245"/>
                  </a:lnTo>
                  <a:lnTo>
                    <a:pt x="1" y="218"/>
                  </a:lnTo>
                  <a:lnTo>
                    <a:pt x="1" y="226"/>
                  </a:lnTo>
                  <a:lnTo>
                    <a:pt x="1" y="230"/>
                  </a:lnTo>
                  <a:lnTo>
                    <a:pt x="1" y="220"/>
                  </a:lnTo>
                  <a:lnTo>
                    <a:pt x="1" y="222"/>
                  </a:lnTo>
                  <a:lnTo>
                    <a:pt x="1" y="218"/>
                  </a:lnTo>
                  <a:lnTo>
                    <a:pt x="1" y="154"/>
                  </a:lnTo>
                  <a:lnTo>
                    <a:pt x="1" y="158"/>
                  </a:lnTo>
                  <a:lnTo>
                    <a:pt x="2" y="152"/>
                  </a:lnTo>
                  <a:lnTo>
                    <a:pt x="2" y="131"/>
                  </a:lnTo>
                  <a:lnTo>
                    <a:pt x="2" y="141"/>
                  </a:lnTo>
                  <a:lnTo>
                    <a:pt x="2" y="141"/>
                  </a:lnTo>
                  <a:lnTo>
                    <a:pt x="2" y="170"/>
                  </a:lnTo>
                  <a:lnTo>
                    <a:pt x="2" y="166"/>
                  </a:lnTo>
                  <a:lnTo>
                    <a:pt x="2" y="175"/>
                  </a:lnTo>
                  <a:lnTo>
                    <a:pt x="2" y="157"/>
                  </a:lnTo>
                  <a:lnTo>
                    <a:pt x="2" y="169"/>
                  </a:lnTo>
                  <a:lnTo>
                    <a:pt x="2" y="170"/>
                  </a:lnTo>
                  <a:lnTo>
                    <a:pt x="2" y="145"/>
                  </a:lnTo>
                  <a:lnTo>
                    <a:pt x="2" y="158"/>
                  </a:lnTo>
                  <a:lnTo>
                    <a:pt x="4" y="158"/>
                  </a:lnTo>
                  <a:lnTo>
                    <a:pt x="4" y="170"/>
                  </a:lnTo>
                  <a:lnTo>
                    <a:pt x="4" y="152"/>
                  </a:lnTo>
                  <a:lnTo>
                    <a:pt x="4" y="146"/>
                  </a:lnTo>
                  <a:lnTo>
                    <a:pt x="4" y="152"/>
                  </a:lnTo>
                  <a:lnTo>
                    <a:pt x="4" y="141"/>
                  </a:lnTo>
                  <a:lnTo>
                    <a:pt x="4" y="146"/>
                  </a:lnTo>
                  <a:lnTo>
                    <a:pt x="4" y="146"/>
                  </a:lnTo>
                  <a:lnTo>
                    <a:pt x="4" y="152"/>
                  </a:lnTo>
                  <a:lnTo>
                    <a:pt x="4" y="132"/>
                  </a:lnTo>
                  <a:lnTo>
                    <a:pt x="4" y="149"/>
                  </a:lnTo>
                  <a:lnTo>
                    <a:pt x="5" y="144"/>
                  </a:lnTo>
                  <a:lnTo>
                    <a:pt x="5" y="149"/>
                  </a:lnTo>
                  <a:lnTo>
                    <a:pt x="5" y="103"/>
                  </a:lnTo>
                  <a:lnTo>
                    <a:pt x="5" y="106"/>
                  </a:lnTo>
                  <a:lnTo>
                    <a:pt x="5" y="108"/>
                  </a:lnTo>
                  <a:lnTo>
                    <a:pt x="5" y="118"/>
                  </a:lnTo>
                  <a:lnTo>
                    <a:pt x="5" y="106"/>
                  </a:lnTo>
                  <a:lnTo>
                    <a:pt x="5" y="115"/>
                  </a:lnTo>
                  <a:lnTo>
                    <a:pt x="5" y="115"/>
                  </a:lnTo>
                  <a:lnTo>
                    <a:pt x="5" y="115"/>
                  </a:lnTo>
                  <a:lnTo>
                    <a:pt x="5" y="95"/>
                  </a:lnTo>
                  <a:lnTo>
                    <a:pt x="5" y="97"/>
                  </a:lnTo>
                  <a:lnTo>
                    <a:pt x="5" y="102"/>
                  </a:lnTo>
                  <a:lnTo>
                    <a:pt x="5" y="89"/>
                  </a:lnTo>
                  <a:lnTo>
                    <a:pt x="5" y="94"/>
                  </a:lnTo>
                  <a:lnTo>
                    <a:pt x="6" y="91"/>
                  </a:lnTo>
                  <a:lnTo>
                    <a:pt x="6" y="59"/>
                  </a:lnTo>
                  <a:lnTo>
                    <a:pt x="6" y="56"/>
                  </a:lnTo>
                  <a:lnTo>
                    <a:pt x="6" y="33"/>
                  </a:lnTo>
                  <a:lnTo>
                    <a:pt x="6" y="40"/>
                  </a:lnTo>
                  <a:lnTo>
                    <a:pt x="6" y="44"/>
                  </a:lnTo>
                  <a:lnTo>
                    <a:pt x="6" y="46"/>
                  </a:lnTo>
                  <a:lnTo>
                    <a:pt x="6" y="22"/>
                  </a:lnTo>
                  <a:lnTo>
                    <a:pt x="6" y="44"/>
                  </a:lnTo>
                  <a:lnTo>
                    <a:pt x="6" y="44"/>
                  </a:lnTo>
                  <a:lnTo>
                    <a:pt x="6" y="47"/>
                  </a:lnTo>
                  <a:lnTo>
                    <a:pt x="6" y="0"/>
                  </a:lnTo>
                  <a:lnTo>
                    <a:pt x="7" y="4"/>
                  </a:lnTo>
                  <a:lnTo>
                    <a:pt x="7" y="38"/>
                  </a:lnTo>
                  <a:lnTo>
                    <a:pt x="7" y="35"/>
                  </a:lnTo>
                  <a:lnTo>
                    <a:pt x="7" y="35"/>
                  </a:lnTo>
                  <a:lnTo>
                    <a:pt x="7" y="42"/>
                  </a:lnTo>
                  <a:lnTo>
                    <a:pt x="7" y="22"/>
                  </a:lnTo>
                  <a:lnTo>
                    <a:pt x="7" y="40"/>
                  </a:lnTo>
                  <a:lnTo>
                    <a:pt x="7" y="43"/>
                  </a:lnTo>
                  <a:lnTo>
                    <a:pt x="7" y="69"/>
                  </a:lnTo>
                  <a:lnTo>
                    <a:pt x="7" y="43"/>
                  </a:lnTo>
                  <a:lnTo>
                    <a:pt x="7" y="60"/>
                  </a:lnTo>
                  <a:lnTo>
                    <a:pt x="9" y="63"/>
                  </a:lnTo>
                  <a:lnTo>
                    <a:pt x="9" y="77"/>
                  </a:lnTo>
                  <a:lnTo>
                    <a:pt x="9" y="76"/>
                  </a:lnTo>
                  <a:lnTo>
                    <a:pt x="9" y="72"/>
                  </a:lnTo>
                  <a:lnTo>
                    <a:pt x="9" y="84"/>
                  </a:lnTo>
                  <a:lnTo>
                    <a:pt x="9" y="60"/>
                  </a:lnTo>
                  <a:lnTo>
                    <a:pt x="9" y="80"/>
                  </a:lnTo>
                  <a:lnTo>
                    <a:pt x="9" y="82"/>
                  </a:lnTo>
                  <a:lnTo>
                    <a:pt x="9" y="80"/>
                  </a:lnTo>
                  <a:lnTo>
                    <a:pt x="9" y="103"/>
                  </a:lnTo>
                  <a:lnTo>
                    <a:pt x="9" y="106"/>
                  </a:lnTo>
                  <a:lnTo>
                    <a:pt x="9" y="158"/>
                  </a:lnTo>
                  <a:lnTo>
                    <a:pt x="9" y="157"/>
                  </a:lnTo>
                  <a:lnTo>
                    <a:pt x="10" y="161"/>
                  </a:lnTo>
                  <a:lnTo>
                    <a:pt x="10" y="149"/>
                  </a:lnTo>
                  <a:lnTo>
                    <a:pt x="10" y="198"/>
                  </a:lnTo>
                  <a:lnTo>
                    <a:pt x="10" y="199"/>
                  </a:lnTo>
                  <a:lnTo>
                    <a:pt x="10" y="212"/>
                  </a:lnTo>
                  <a:lnTo>
                    <a:pt x="10" y="195"/>
                  </a:lnTo>
                  <a:lnTo>
                    <a:pt x="10" y="209"/>
                  </a:lnTo>
                  <a:lnTo>
                    <a:pt x="10" y="215"/>
                  </a:lnTo>
                  <a:lnTo>
                    <a:pt x="10" y="246"/>
                  </a:lnTo>
                  <a:lnTo>
                    <a:pt x="10" y="212"/>
                  </a:lnTo>
                  <a:lnTo>
                    <a:pt x="10" y="241"/>
                  </a:lnTo>
                  <a:lnTo>
                    <a:pt x="10" y="247"/>
                  </a:lnTo>
                  <a:lnTo>
                    <a:pt x="10" y="296"/>
                  </a:lnTo>
                  <a:lnTo>
                    <a:pt x="11" y="293"/>
                  </a:lnTo>
                  <a:lnTo>
                    <a:pt x="11" y="270"/>
                  </a:lnTo>
                  <a:lnTo>
                    <a:pt x="11" y="273"/>
                  </a:lnTo>
                  <a:lnTo>
                    <a:pt x="11" y="275"/>
                  </a:lnTo>
                  <a:lnTo>
                    <a:pt x="11" y="268"/>
                  </a:lnTo>
                  <a:lnTo>
                    <a:pt x="11" y="284"/>
                  </a:lnTo>
                  <a:lnTo>
                    <a:pt x="11" y="284"/>
                  </a:lnTo>
                  <a:lnTo>
                    <a:pt x="11" y="291"/>
                  </a:lnTo>
                  <a:lnTo>
                    <a:pt x="11" y="272"/>
                  </a:lnTo>
                  <a:lnTo>
                    <a:pt x="11" y="271"/>
                  </a:lnTo>
                  <a:lnTo>
                    <a:pt x="11" y="253"/>
                  </a:lnTo>
                  <a:lnTo>
                    <a:pt x="11" y="281"/>
                  </a:lnTo>
                  <a:lnTo>
                    <a:pt x="13" y="277"/>
                  </a:lnTo>
                  <a:lnTo>
                    <a:pt x="13" y="313"/>
                  </a:lnTo>
                  <a:lnTo>
                    <a:pt x="13" y="313"/>
                  </a:lnTo>
                  <a:lnTo>
                    <a:pt x="13" y="330"/>
                  </a:lnTo>
                  <a:lnTo>
                    <a:pt x="13" y="318"/>
                  </a:lnTo>
                  <a:lnTo>
                    <a:pt x="13" y="306"/>
                  </a:lnTo>
                  <a:lnTo>
                    <a:pt x="13" y="314"/>
                  </a:lnTo>
                  <a:lnTo>
                    <a:pt x="13" y="293"/>
                  </a:lnTo>
                  <a:lnTo>
                    <a:pt x="14" y="288"/>
                  </a:lnTo>
                  <a:lnTo>
                    <a:pt x="14" y="271"/>
                  </a:lnTo>
                  <a:lnTo>
                    <a:pt x="14" y="276"/>
                  </a:lnTo>
                  <a:lnTo>
                    <a:pt x="14" y="275"/>
                  </a:lnTo>
                  <a:lnTo>
                    <a:pt x="14" y="279"/>
                  </a:lnTo>
                  <a:lnTo>
                    <a:pt x="14" y="256"/>
                  </a:lnTo>
                  <a:lnTo>
                    <a:pt x="14" y="264"/>
                  </a:lnTo>
                  <a:lnTo>
                    <a:pt x="14" y="270"/>
                  </a:lnTo>
                  <a:lnTo>
                    <a:pt x="14" y="294"/>
                  </a:lnTo>
                  <a:lnTo>
                    <a:pt x="14" y="293"/>
                  </a:lnTo>
                  <a:lnTo>
                    <a:pt x="14" y="293"/>
                  </a:lnTo>
                  <a:lnTo>
                    <a:pt x="14" y="284"/>
                  </a:lnTo>
                  <a:lnTo>
                    <a:pt x="14" y="306"/>
                  </a:lnTo>
                  <a:lnTo>
                    <a:pt x="15" y="308"/>
                  </a:lnTo>
                  <a:lnTo>
                    <a:pt x="15" y="314"/>
                  </a:lnTo>
                  <a:lnTo>
                    <a:pt x="15" y="277"/>
                  </a:lnTo>
                  <a:lnTo>
                    <a:pt x="15" y="275"/>
                  </a:lnTo>
                  <a:lnTo>
                    <a:pt x="15" y="229"/>
                  </a:lnTo>
                  <a:lnTo>
                    <a:pt x="15" y="230"/>
                  </a:lnTo>
                  <a:lnTo>
                    <a:pt x="15" y="228"/>
                  </a:lnTo>
                  <a:lnTo>
                    <a:pt x="15" y="230"/>
                  </a:lnTo>
                  <a:lnTo>
                    <a:pt x="15" y="218"/>
                  </a:lnTo>
                  <a:lnTo>
                    <a:pt x="15" y="220"/>
                  </a:lnTo>
                  <a:lnTo>
                    <a:pt x="15" y="220"/>
                  </a:lnTo>
                  <a:lnTo>
                    <a:pt x="15" y="204"/>
                  </a:lnTo>
                  <a:lnTo>
                    <a:pt x="15" y="226"/>
                  </a:lnTo>
                  <a:lnTo>
                    <a:pt x="17" y="228"/>
                  </a:lnTo>
                  <a:lnTo>
                    <a:pt x="17" y="249"/>
                  </a:lnTo>
                  <a:lnTo>
                    <a:pt x="17" y="239"/>
                  </a:lnTo>
                  <a:lnTo>
                    <a:pt x="17" y="239"/>
                  </a:lnTo>
                  <a:lnTo>
                    <a:pt x="17" y="262"/>
                  </a:lnTo>
                  <a:lnTo>
                    <a:pt x="17" y="263"/>
                  </a:lnTo>
                  <a:lnTo>
                    <a:pt x="17" y="270"/>
                  </a:lnTo>
                  <a:lnTo>
                    <a:pt x="17" y="251"/>
                  </a:lnTo>
                  <a:lnTo>
                    <a:pt x="17" y="262"/>
                  </a:lnTo>
                  <a:lnTo>
                    <a:pt x="18" y="262"/>
                  </a:lnTo>
                  <a:lnTo>
                    <a:pt x="18" y="264"/>
                  </a:lnTo>
                  <a:lnTo>
                    <a:pt x="18" y="249"/>
                  </a:lnTo>
                  <a:lnTo>
                    <a:pt x="18" y="262"/>
                  </a:lnTo>
                  <a:lnTo>
                    <a:pt x="18" y="262"/>
                  </a:lnTo>
                  <a:lnTo>
                    <a:pt x="18" y="263"/>
                  </a:lnTo>
                  <a:lnTo>
                    <a:pt x="18" y="255"/>
                  </a:lnTo>
                  <a:lnTo>
                    <a:pt x="18" y="259"/>
                  </a:lnTo>
                  <a:lnTo>
                    <a:pt x="18" y="253"/>
                  </a:lnTo>
                  <a:lnTo>
                    <a:pt x="18" y="264"/>
                  </a:lnTo>
                  <a:lnTo>
                    <a:pt x="18" y="238"/>
                  </a:lnTo>
                  <a:lnTo>
                    <a:pt x="18" y="259"/>
                  </a:lnTo>
                  <a:lnTo>
                    <a:pt x="18" y="263"/>
                  </a:lnTo>
                  <a:lnTo>
                    <a:pt x="18" y="233"/>
                  </a:lnTo>
                  <a:lnTo>
                    <a:pt x="18" y="236"/>
                  </a:lnTo>
                  <a:lnTo>
                    <a:pt x="19" y="230"/>
                  </a:lnTo>
                  <a:lnTo>
                    <a:pt x="19" y="215"/>
                  </a:lnTo>
                  <a:lnTo>
                    <a:pt x="19" y="212"/>
                  </a:lnTo>
                  <a:lnTo>
                    <a:pt x="19" y="191"/>
                  </a:lnTo>
                  <a:lnTo>
                    <a:pt x="19" y="195"/>
                  </a:lnTo>
                  <a:lnTo>
                    <a:pt x="19" y="194"/>
                  </a:lnTo>
                  <a:lnTo>
                    <a:pt x="19" y="141"/>
                  </a:lnTo>
                  <a:lnTo>
                    <a:pt x="19" y="141"/>
                  </a:lnTo>
                  <a:lnTo>
                    <a:pt x="19" y="137"/>
                  </a:lnTo>
                  <a:lnTo>
                    <a:pt x="19" y="101"/>
                  </a:lnTo>
                  <a:lnTo>
                    <a:pt x="19" y="108"/>
                  </a:lnTo>
                  <a:lnTo>
                    <a:pt x="21" y="107"/>
                  </a:lnTo>
                  <a:lnTo>
                    <a:pt x="21" y="133"/>
                  </a:lnTo>
                  <a:lnTo>
                    <a:pt x="21" y="129"/>
                  </a:lnTo>
                  <a:lnTo>
                    <a:pt x="21" y="135"/>
                  </a:lnTo>
                  <a:lnTo>
                    <a:pt x="21" y="124"/>
                  </a:lnTo>
                  <a:lnTo>
                    <a:pt x="21" y="149"/>
                  </a:lnTo>
                  <a:lnTo>
                    <a:pt x="21" y="152"/>
                  </a:lnTo>
                  <a:lnTo>
                    <a:pt x="21" y="163"/>
                  </a:lnTo>
                  <a:lnTo>
                    <a:pt x="21" y="129"/>
                  </a:lnTo>
                  <a:lnTo>
                    <a:pt x="21" y="129"/>
                  </a:lnTo>
                  <a:lnTo>
                    <a:pt x="22" y="127"/>
                  </a:lnTo>
                  <a:lnTo>
                    <a:pt x="22" y="89"/>
                  </a:lnTo>
                  <a:lnTo>
                    <a:pt x="22" y="89"/>
                  </a:lnTo>
                  <a:lnTo>
                    <a:pt x="22" y="86"/>
                  </a:lnTo>
                  <a:lnTo>
                    <a:pt x="22" y="76"/>
                  </a:lnTo>
                  <a:lnTo>
                    <a:pt x="22" y="123"/>
                  </a:lnTo>
                  <a:lnTo>
                    <a:pt x="22" y="122"/>
                  </a:lnTo>
                  <a:lnTo>
                    <a:pt x="22" y="141"/>
                  </a:lnTo>
                  <a:lnTo>
                    <a:pt x="22" y="108"/>
                  </a:lnTo>
                  <a:lnTo>
                    <a:pt x="22" y="139"/>
                  </a:lnTo>
                  <a:lnTo>
                    <a:pt x="22" y="140"/>
                  </a:lnTo>
                  <a:lnTo>
                    <a:pt x="22" y="170"/>
                  </a:lnTo>
                  <a:lnTo>
                    <a:pt x="22" y="158"/>
                  </a:lnTo>
                  <a:lnTo>
                    <a:pt x="23" y="158"/>
                  </a:lnTo>
                  <a:lnTo>
                    <a:pt x="23" y="198"/>
                  </a:lnTo>
                  <a:lnTo>
                    <a:pt x="23" y="199"/>
                  </a:lnTo>
                  <a:lnTo>
                    <a:pt x="23" y="221"/>
                  </a:lnTo>
                  <a:lnTo>
                    <a:pt x="23" y="188"/>
                  </a:lnTo>
                  <a:lnTo>
                    <a:pt x="23" y="218"/>
                  </a:lnTo>
                  <a:lnTo>
                    <a:pt x="23" y="221"/>
                  </a:lnTo>
                  <a:lnTo>
                    <a:pt x="23" y="242"/>
                  </a:lnTo>
                  <a:lnTo>
                    <a:pt x="23" y="238"/>
                  </a:lnTo>
                  <a:lnTo>
                    <a:pt x="23" y="241"/>
                  </a:lnTo>
                  <a:lnTo>
                    <a:pt x="23" y="260"/>
                  </a:lnTo>
                  <a:lnTo>
                    <a:pt x="23" y="254"/>
                  </a:lnTo>
                  <a:lnTo>
                    <a:pt x="24" y="253"/>
                  </a:lnTo>
                  <a:lnTo>
                    <a:pt x="24" y="216"/>
                  </a:lnTo>
                  <a:lnTo>
                    <a:pt x="24" y="217"/>
                  </a:lnTo>
                  <a:lnTo>
                    <a:pt x="24" y="216"/>
                  </a:lnTo>
                  <a:lnTo>
                    <a:pt x="24" y="218"/>
                  </a:lnTo>
                  <a:lnTo>
                    <a:pt x="24" y="194"/>
                  </a:lnTo>
                  <a:lnTo>
                    <a:pt x="24" y="203"/>
                  </a:lnTo>
                  <a:lnTo>
                    <a:pt x="24" y="203"/>
                  </a:lnTo>
                  <a:lnTo>
                    <a:pt x="24" y="216"/>
                  </a:lnTo>
                  <a:lnTo>
                    <a:pt x="24" y="198"/>
                  </a:lnTo>
                  <a:lnTo>
                    <a:pt x="24" y="212"/>
                  </a:lnTo>
                  <a:lnTo>
                    <a:pt x="26" y="215"/>
                  </a:lnTo>
                  <a:lnTo>
                    <a:pt x="26" y="201"/>
                  </a:lnTo>
                  <a:lnTo>
                    <a:pt x="26" y="236"/>
                  </a:lnTo>
                  <a:lnTo>
                    <a:pt x="26" y="236"/>
                  </a:lnTo>
                  <a:lnTo>
                    <a:pt x="26" y="238"/>
                  </a:lnTo>
                  <a:lnTo>
                    <a:pt x="26" y="220"/>
                  </a:lnTo>
                  <a:lnTo>
                    <a:pt x="26" y="228"/>
                  </a:lnTo>
                  <a:lnTo>
                    <a:pt x="26" y="229"/>
                  </a:lnTo>
                  <a:lnTo>
                    <a:pt x="26" y="243"/>
                  </a:lnTo>
                  <a:lnTo>
                    <a:pt x="26" y="217"/>
                  </a:lnTo>
                  <a:lnTo>
                    <a:pt x="26" y="225"/>
                  </a:lnTo>
                  <a:lnTo>
                    <a:pt x="26" y="234"/>
                  </a:lnTo>
                  <a:lnTo>
                    <a:pt x="26" y="212"/>
                  </a:lnTo>
                  <a:lnTo>
                    <a:pt x="27" y="212"/>
                  </a:lnTo>
                  <a:lnTo>
                    <a:pt x="27" y="226"/>
                  </a:lnTo>
                  <a:lnTo>
                    <a:pt x="27" y="196"/>
                  </a:lnTo>
                  <a:lnTo>
                    <a:pt x="27" y="225"/>
                  </a:lnTo>
                  <a:lnTo>
                    <a:pt x="27" y="228"/>
                  </a:lnTo>
                  <a:lnTo>
                    <a:pt x="27" y="236"/>
                  </a:lnTo>
                  <a:lnTo>
                    <a:pt x="27" y="205"/>
                  </a:lnTo>
                  <a:lnTo>
                    <a:pt x="27" y="213"/>
                  </a:lnTo>
                  <a:lnTo>
                    <a:pt x="27" y="213"/>
                  </a:lnTo>
                  <a:lnTo>
                    <a:pt x="27" y="212"/>
                  </a:lnTo>
                  <a:lnTo>
                    <a:pt x="27" y="245"/>
                  </a:lnTo>
                  <a:lnTo>
                    <a:pt x="27" y="243"/>
                  </a:lnTo>
                  <a:lnTo>
                    <a:pt x="27" y="234"/>
                  </a:lnTo>
                  <a:lnTo>
                    <a:pt x="27" y="279"/>
                  </a:lnTo>
                  <a:lnTo>
                    <a:pt x="28" y="276"/>
                  </a:lnTo>
                  <a:lnTo>
                    <a:pt x="28" y="281"/>
                  </a:lnTo>
                  <a:lnTo>
                    <a:pt x="28" y="258"/>
                  </a:lnTo>
                  <a:lnTo>
                    <a:pt x="28" y="279"/>
                  </a:lnTo>
                  <a:lnTo>
                    <a:pt x="28" y="279"/>
                  </a:lnTo>
                  <a:lnTo>
                    <a:pt x="28" y="288"/>
                  </a:lnTo>
                  <a:lnTo>
                    <a:pt x="28" y="273"/>
                  </a:lnTo>
                  <a:lnTo>
                    <a:pt x="28" y="275"/>
                  </a:lnTo>
                  <a:lnTo>
                    <a:pt x="28" y="264"/>
                  </a:lnTo>
                  <a:lnTo>
                    <a:pt x="28" y="267"/>
                  </a:lnTo>
                  <a:lnTo>
                    <a:pt x="28" y="245"/>
                  </a:lnTo>
                  <a:lnTo>
                    <a:pt x="28" y="246"/>
                  </a:lnTo>
                  <a:lnTo>
                    <a:pt x="30" y="245"/>
                  </a:lnTo>
                  <a:lnTo>
                    <a:pt x="30" y="250"/>
                  </a:lnTo>
                  <a:lnTo>
                    <a:pt x="30" y="234"/>
                  </a:lnTo>
                  <a:lnTo>
                    <a:pt x="30" y="242"/>
                  </a:lnTo>
                  <a:lnTo>
                    <a:pt x="30" y="241"/>
                  </a:lnTo>
                  <a:lnTo>
                    <a:pt x="30" y="194"/>
                  </a:lnTo>
                  <a:lnTo>
                    <a:pt x="30" y="201"/>
                  </a:lnTo>
                  <a:lnTo>
                    <a:pt x="30" y="204"/>
                  </a:lnTo>
                  <a:lnTo>
                    <a:pt x="30" y="217"/>
                  </a:lnTo>
                  <a:lnTo>
                    <a:pt x="30" y="212"/>
                  </a:lnTo>
                  <a:lnTo>
                    <a:pt x="30" y="211"/>
                  </a:lnTo>
                  <a:lnTo>
                    <a:pt x="30" y="234"/>
                  </a:lnTo>
                  <a:lnTo>
                    <a:pt x="30" y="204"/>
                  </a:lnTo>
                  <a:lnTo>
                    <a:pt x="30" y="233"/>
                  </a:lnTo>
                  <a:lnTo>
                    <a:pt x="31" y="236"/>
                  </a:lnTo>
                  <a:lnTo>
                    <a:pt x="31" y="241"/>
                  </a:lnTo>
                  <a:lnTo>
                    <a:pt x="31" y="220"/>
                  </a:lnTo>
                  <a:lnTo>
                    <a:pt x="31" y="225"/>
                  </a:lnTo>
                  <a:lnTo>
                    <a:pt x="31" y="229"/>
                  </a:lnTo>
                  <a:lnTo>
                    <a:pt x="31" y="192"/>
                  </a:lnTo>
                  <a:lnTo>
                    <a:pt x="31" y="195"/>
                  </a:lnTo>
                  <a:lnTo>
                    <a:pt x="31" y="198"/>
                  </a:lnTo>
                  <a:lnTo>
                    <a:pt x="31" y="181"/>
                  </a:lnTo>
                  <a:lnTo>
                    <a:pt x="31" y="187"/>
                  </a:lnTo>
                  <a:lnTo>
                    <a:pt x="31" y="1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13" name="Freeform 86"/>
            <p:cNvSpPr>
              <a:spLocks/>
            </p:cNvSpPr>
            <p:nvPr/>
          </p:nvSpPr>
          <p:spPr bwMode="auto">
            <a:xfrm>
              <a:off x="3444876" y="3773488"/>
              <a:ext cx="53975" cy="1055688"/>
            </a:xfrm>
            <a:custGeom>
              <a:avLst/>
              <a:gdLst>
                <a:gd name="T0" fmla="*/ 0 w 34"/>
                <a:gd name="T1" fmla="*/ 564 h 665"/>
                <a:gd name="T2" fmla="*/ 0 w 34"/>
                <a:gd name="T3" fmla="*/ 553 h 665"/>
                <a:gd name="T4" fmla="*/ 1 w 34"/>
                <a:gd name="T5" fmla="*/ 528 h 665"/>
                <a:gd name="T6" fmla="*/ 2 w 34"/>
                <a:gd name="T7" fmla="*/ 427 h 665"/>
                <a:gd name="T8" fmla="*/ 2 w 34"/>
                <a:gd name="T9" fmla="*/ 360 h 665"/>
                <a:gd name="T10" fmla="*/ 3 w 34"/>
                <a:gd name="T11" fmla="*/ 232 h 665"/>
                <a:gd name="T12" fmla="*/ 3 w 34"/>
                <a:gd name="T13" fmla="*/ 202 h 665"/>
                <a:gd name="T14" fmla="*/ 3 w 34"/>
                <a:gd name="T15" fmla="*/ 96 h 665"/>
                <a:gd name="T16" fmla="*/ 5 w 34"/>
                <a:gd name="T17" fmla="*/ 72 h 665"/>
                <a:gd name="T18" fmla="*/ 5 w 34"/>
                <a:gd name="T19" fmla="*/ 89 h 665"/>
                <a:gd name="T20" fmla="*/ 6 w 34"/>
                <a:gd name="T21" fmla="*/ 72 h 665"/>
                <a:gd name="T22" fmla="*/ 6 w 34"/>
                <a:gd name="T23" fmla="*/ 156 h 665"/>
                <a:gd name="T24" fmla="*/ 7 w 34"/>
                <a:gd name="T25" fmla="*/ 164 h 665"/>
                <a:gd name="T26" fmla="*/ 7 w 34"/>
                <a:gd name="T27" fmla="*/ 126 h 665"/>
                <a:gd name="T28" fmla="*/ 7 w 34"/>
                <a:gd name="T29" fmla="*/ 124 h 665"/>
                <a:gd name="T30" fmla="*/ 9 w 34"/>
                <a:gd name="T31" fmla="*/ 124 h 665"/>
                <a:gd name="T32" fmla="*/ 9 w 34"/>
                <a:gd name="T33" fmla="*/ 158 h 665"/>
                <a:gd name="T34" fmla="*/ 10 w 34"/>
                <a:gd name="T35" fmla="*/ 215 h 665"/>
                <a:gd name="T36" fmla="*/ 10 w 34"/>
                <a:gd name="T37" fmla="*/ 177 h 665"/>
                <a:gd name="T38" fmla="*/ 10 w 34"/>
                <a:gd name="T39" fmla="*/ 185 h 665"/>
                <a:gd name="T40" fmla="*/ 11 w 34"/>
                <a:gd name="T41" fmla="*/ 199 h 665"/>
                <a:gd name="T42" fmla="*/ 11 w 34"/>
                <a:gd name="T43" fmla="*/ 202 h 665"/>
                <a:gd name="T44" fmla="*/ 11 w 34"/>
                <a:gd name="T45" fmla="*/ 217 h 665"/>
                <a:gd name="T46" fmla="*/ 13 w 34"/>
                <a:gd name="T47" fmla="*/ 207 h 665"/>
                <a:gd name="T48" fmla="*/ 14 w 34"/>
                <a:gd name="T49" fmla="*/ 68 h 665"/>
                <a:gd name="T50" fmla="*/ 14 w 34"/>
                <a:gd name="T51" fmla="*/ 86 h 665"/>
                <a:gd name="T52" fmla="*/ 15 w 34"/>
                <a:gd name="T53" fmla="*/ 89 h 665"/>
                <a:gd name="T54" fmla="*/ 15 w 34"/>
                <a:gd name="T55" fmla="*/ 58 h 665"/>
                <a:gd name="T56" fmla="*/ 15 w 34"/>
                <a:gd name="T57" fmla="*/ 175 h 665"/>
                <a:gd name="T58" fmla="*/ 17 w 34"/>
                <a:gd name="T59" fmla="*/ 227 h 665"/>
                <a:gd name="T60" fmla="*/ 17 w 34"/>
                <a:gd name="T61" fmla="*/ 224 h 665"/>
                <a:gd name="T62" fmla="*/ 17 w 34"/>
                <a:gd name="T63" fmla="*/ 220 h 665"/>
                <a:gd name="T64" fmla="*/ 18 w 34"/>
                <a:gd name="T65" fmla="*/ 207 h 665"/>
                <a:gd name="T66" fmla="*/ 19 w 34"/>
                <a:gd name="T67" fmla="*/ 58 h 665"/>
                <a:gd name="T68" fmla="*/ 19 w 34"/>
                <a:gd name="T69" fmla="*/ 55 h 665"/>
                <a:gd name="T70" fmla="*/ 19 w 34"/>
                <a:gd name="T71" fmla="*/ 72 h 665"/>
                <a:gd name="T72" fmla="*/ 20 w 34"/>
                <a:gd name="T73" fmla="*/ 46 h 665"/>
                <a:gd name="T74" fmla="*/ 20 w 34"/>
                <a:gd name="T75" fmla="*/ 52 h 665"/>
                <a:gd name="T76" fmla="*/ 20 w 34"/>
                <a:gd name="T77" fmla="*/ 63 h 665"/>
                <a:gd name="T78" fmla="*/ 22 w 34"/>
                <a:gd name="T79" fmla="*/ 96 h 665"/>
                <a:gd name="T80" fmla="*/ 22 w 34"/>
                <a:gd name="T81" fmla="*/ 80 h 665"/>
                <a:gd name="T82" fmla="*/ 23 w 34"/>
                <a:gd name="T83" fmla="*/ 80 h 665"/>
                <a:gd name="T84" fmla="*/ 23 w 34"/>
                <a:gd name="T85" fmla="*/ 101 h 665"/>
                <a:gd name="T86" fmla="*/ 24 w 34"/>
                <a:gd name="T87" fmla="*/ 138 h 665"/>
                <a:gd name="T88" fmla="*/ 24 w 34"/>
                <a:gd name="T89" fmla="*/ 193 h 665"/>
                <a:gd name="T90" fmla="*/ 26 w 34"/>
                <a:gd name="T91" fmla="*/ 132 h 665"/>
                <a:gd name="T92" fmla="*/ 26 w 34"/>
                <a:gd name="T93" fmla="*/ 118 h 665"/>
                <a:gd name="T94" fmla="*/ 27 w 34"/>
                <a:gd name="T95" fmla="*/ 165 h 665"/>
                <a:gd name="T96" fmla="*/ 27 w 34"/>
                <a:gd name="T97" fmla="*/ 236 h 665"/>
                <a:gd name="T98" fmla="*/ 28 w 34"/>
                <a:gd name="T99" fmla="*/ 236 h 665"/>
                <a:gd name="T100" fmla="*/ 28 w 34"/>
                <a:gd name="T101" fmla="*/ 172 h 665"/>
                <a:gd name="T102" fmla="*/ 28 w 34"/>
                <a:gd name="T103" fmla="*/ 151 h 665"/>
                <a:gd name="T104" fmla="*/ 30 w 34"/>
                <a:gd name="T105" fmla="*/ 156 h 665"/>
                <a:gd name="T106" fmla="*/ 30 w 34"/>
                <a:gd name="T107" fmla="*/ 161 h 665"/>
                <a:gd name="T108" fmla="*/ 31 w 34"/>
                <a:gd name="T109" fmla="*/ 181 h 665"/>
                <a:gd name="T110" fmla="*/ 31 w 34"/>
                <a:gd name="T111" fmla="*/ 169 h 665"/>
                <a:gd name="T112" fmla="*/ 31 w 34"/>
                <a:gd name="T113" fmla="*/ 174 h 665"/>
                <a:gd name="T114" fmla="*/ 32 w 34"/>
                <a:gd name="T115" fmla="*/ 187 h 665"/>
                <a:gd name="T116" fmla="*/ 32 w 34"/>
                <a:gd name="T117" fmla="*/ 190 h 665"/>
                <a:gd name="T118" fmla="*/ 34 w 34"/>
                <a:gd name="T119" fmla="*/ 207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665">
                  <a:moveTo>
                    <a:pt x="0" y="665"/>
                  </a:moveTo>
                  <a:lnTo>
                    <a:pt x="0" y="598"/>
                  </a:lnTo>
                  <a:lnTo>
                    <a:pt x="0" y="595"/>
                  </a:lnTo>
                  <a:lnTo>
                    <a:pt x="0" y="557"/>
                  </a:lnTo>
                  <a:lnTo>
                    <a:pt x="0" y="564"/>
                  </a:lnTo>
                  <a:lnTo>
                    <a:pt x="0" y="567"/>
                  </a:lnTo>
                  <a:lnTo>
                    <a:pt x="0" y="571"/>
                  </a:lnTo>
                  <a:lnTo>
                    <a:pt x="0" y="549"/>
                  </a:lnTo>
                  <a:lnTo>
                    <a:pt x="0" y="557"/>
                  </a:lnTo>
                  <a:lnTo>
                    <a:pt x="0" y="553"/>
                  </a:lnTo>
                  <a:lnTo>
                    <a:pt x="0" y="563"/>
                  </a:lnTo>
                  <a:lnTo>
                    <a:pt x="0" y="560"/>
                  </a:lnTo>
                  <a:lnTo>
                    <a:pt x="1" y="560"/>
                  </a:lnTo>
                  <a:lnTo>
                    <a:pt x="1" y="526"/>
                  </a:lnTo>
                  <a:lnTo>
                    <a:pt x="1" y="528"/>
                  </a:lnTo>
                  <a:lnTo>
                    <a:pt x="1" y="492"/>
                  </a:lnTo>
                  <a:lnTo>
                    <a:pt x="1" y="492"/>
                  </a:lnTo>
                  <a:lnTo>
                    <a:pt x="1" y="454"/>
                  </a:lnTo>
                  <a:lnTo>
                    <a:pt x="2" y="457"/>
                  </a:lnTo>
                  <a:lnTo>
                    <a:pt x="2" y="427"/>
                  </a:lnTo>
                  <a:lnTo>
                    <a:pt x="2" y="423"/>
                  </a:lnTo>
                  <a:lnTo>
                    <a:pt x="2" y="424"/>
                  </a:lnTo>
                  <a:lnTo>
                    <a:pt x="2" y="355"/>
                  </a:lnTo>
                  <a:lnTo>
                    <a:pt x="2" y="355"/>
                  </a:lnTo>
                  <a:lnTo>
                    <a:pt x="2" y="360"/>
                  </a:lnTo>
                  <a:lnTo>
                    <a:pt x="2" y="325"/>
                  </a:lnTo>
                  <a:lnTo>
                    <a:pt x="2" y="322"/>
                  </a:lnTo>
                  <a:lnTo>
                    <a:pt x="2" y="267"/>
                  </a:lnTo>
                  <a:lnTo>
                    <a:pt x="3" y="267"/>
                  </a:lnTo>
                  <a:lnTo>
                    <a:pt x="3" y="232"/>
                  </a:lnTo>
                  <a:lnTo>
                    <a:pt x="3" y="245"/>
                  </a:lnTo>
                  <a:lnTo>
                    <a:pt x="3" y="246"/>
                  </a:lnTo>
                  <a:lnTo>
                    <a:pt x="3" y="249"/>
                  </a:lnTo>
                  <a:lnTo>
                    <a:pt x="3" y="200"/>
                  </a:lnTo>
                  <a:lnTo>
                    <a:pt x="3" y="202"/>
                  </a:lnTo>
                  <a:lnTo>
                    <a:pt x="3" y="208"/>
                  </a:lnTo>
                  <a:lnTo>
                    <a:pt x="3" y="213"/>
                  </a:lnTo>
                  <a:lnTo>
                    <a:pt x="3" y="170"/>
                  </a:lnTo>
                  <a:lnTo>
                    <a:pt x="3" y="166"/>
                  </a:lnTo>
                  <a:lnTo>
                    <a:pt x="3" y="96"/>
                  </a:lnTo>
                  <a:lnTo>
                    <a:pt x="5" y="94"/>
                  </a:lnTo>
                  <a:lnTo>
                    <a:pt x="5" y="97"/>
                  </a:lnTo>
                  <a:lnTo>
                    <a:pt x="5" y="58"/>
                  </a:lnTo>
                  <a:lnTo>
                    <a:pt x="5" y="69"/>
                  </a:lnTo>
                  <a:lnTo>
                    <a:pt x="5" y="72"/>
                  </a:lnTo>
                  <a:lnTo>
                    <a:pt x="5" y="115"/>
                  </a:lnTo>
                  <a:lnTo>
                    <a:pt x="5" y="109"/>
                  </a:lnTo>
                  <a:lnTo>
                    <a:pt x="5" y="105"/>
                  </a:lnTo>
                  <a:lnTo>
                    <a:pt x="5" y="106"/>
                  </a:lnTo>
                  <a:lnTo>
                    <a:pt x="5" y="89"/>
                  </a:lnTo>
                  <a:lnTo>
                    <a:pt x="5" y="97"/>
                  </a:lnTo>
                  <a:lnTo>
                    <a:pt x="6" y="96"/>
                  </a:lnTo>
                  <a:lnTo>
                    <a:pt x="6" y="54"/>
                  </a:lnTo>
                  <a:lnTo>
                    <a:pt x="6" y="69"/>
                  </a:lnTo>
                  <a:lnTo>
                    <a:pt x="6" y="72"/>
                  </a:lnTo>
                  <a:lnTo>
                    <a:pt x="6" y="109"/>
                  </a:lnTo>
                  <a:lnTo>
                    <a:pt x="6" y="102"/>
                  </a:lnTo>
                  <a:lnTo>
                    <a:pt x="6" y="109"/>
                  </a:lnTo>
                  <a:lnTo>
                    <a:pt x="6" y="160"/>
                  </a:lnTo>
                  <a:lnTo>
                    <a:pt x="6" y="156"/>
                  </a:lnTo>
                  <a:lnTo>
                    <a:pt x="6" y="153"/>
                  </a:lnTo>
                  <a:lnTo>
                    <a:pt x="6" y="173"/>
                  </a:lnTo>
                  <a:lnTo>
                    <a:pt x="6" y="152"/>
                  </a:lnTo>
                  <a:lnTo>
                    <a:pt x="6" y="162"/>
                  </a:lnTo>
                  <a:lnTo>
                    <a:pt x="7" y="164"/>
                  </a:lnTo>
                  <a:lnTo>
                    <a:pt x="7" y="126"/>
                  </a:lnTo>
                  <a:lnTo>
                    <a:pt x="7" y="130"/>
                  </a:lnTo>
                  <a:lnTo>
                    <a:pt x="7" y="132"/>
                  </a:lnTo>
                  <a:lnTo>
                    <a:pt x="7" y="136"/>
                  </a:lnTo>
                  <a:lnTo>
                    <a:pt x="7" y="126"/>
                  </a:lnTo>
                  <a:lnTo>
                    <a:pt x="7" y="130"/>
                  </a:lnTo>
                  <a:lnTo>
                    <a:pt x="7" y="127"/>
                  </a:lnTo>
                  <a:lnTo>
                    <a:pt x="7" y="131"/>
                  </a:lnTo>
                  <a:lnTo>
                    <a:pt x="7" y="110"/>
                  </a:lnTo>
                  <a:lnTo>
                    <a:pt x="7" y="124"/>
                  </a:lnTo>
                  <a:lnTo>
                    <a:pt x="7" y="124"/>
                  </a:lnTo>
                  <a:lnTo>
                    <a:pt x="7" y="106"/>
                  </a:lnTo>
                  <a:lnTo>
                    <a:pt x="7" y="115"/>
                  </a:lnTo>
                  <a:lnTo>
                    <a:pt x="9" y="115"/>
                  </a:lnTo>
                  <a:lnTo>
                    <a:pt x="9" y="124"/>
                  </a:lnTo>
                  <a:lnTo>
                    <a:pt x="9" y="113"/>
                  </a:lnTo>
                  <a:lnTo>
                    <a:pt x="9" y="113"/>
                  </a:lnTo>
                  <a:lnTo>
                    <a:pt x="9" y="161"/>
                  </a:lnTo>
                  <a:lnTo>
                    <a:pt x="9" y="103"/>
                  </a:lnTo>
                  <a:lnTo>
                    <a:pt x="9" y="158"/>
                  </a:lnTo>
                  <a:lnTo>
                    <a:pt x="9" y="164"/>
                  </a:lnTo>
                  <a:lnTo>
                    <a:pt x="9" y="193"/>
                  </a:lnTo>
                  <a:lnTo>
                    <a:pt x="9" y="190"/>
                  </a:lnTo>
                  <a:lnTo>
                    <a:pt x="10" y="187"/>
                  </a:lnTo>
                  <a:lnTo>
                    <a:pt x="10" y="215"/>
                  </a:lnTo>
                  <a:lnTo>
                    <a:pt x="10" y="193"/>
                  </a:lnTo>
                  <a:lnTo>
                    <a:pt x="10" y="191"/>
                  </a:lnTo>
                  <a:lnTo>
                    <a:pt x="10" y="193"/>
                  </a:lnTo>
                  <a:lnTo>
                    <a:pt x="10" y="175"/>
                  </a:lnTo>
                  <a:lnTo>
                    <a:pt x="10" y="177"/>
                  </a:lnTo>
                  <a:lnTo>
                    <a:pt x="10" y="175"/>
                  </a:lnTo>
                  <a:lnTo>
                    <a:pt x="10" y="187"/>
                  </a:lnTo>
                  <a:lnTo>
                    <a:pt x="10" y="172"/>
                  </a:lnTo>
                  <a:lnTo>
                    <a:pt x="10" y="186"/>
                  </a:lnTo>
                  <a:lnTo>
                    <a:pt x="10" y="185"/>
                  </a:lnTo>
                  <a:lnTo>
                    <a:pt x="10" y="186"/>
                  </a:lnTo>
                  <a:lnTo>
                    <a:pt x="10" y="158"/>
                  </a:lnTo>
                  <a:lnTo>
                    <a:pt x="10" y="168"/>
                  </a:lnTo>
                  <a:lnTo>
                    <a:pt x="11" y="170"/>
                  </a:lnTo>
                  <a:lnTo>
                    <a:pt x="11" y="199"/>
                  </a:lnTo>
                  <a:lnTo>
                    <a:pt x="11" y="193"/>
                  </a:lnTo>
                  <a:lnTo>
                    <a:pt x="11" y="194"/>
                  </a:lnTo>
                  <a:lnTo>
                    <a:pt x="11" y="179"/>
                  </a:lnTo>
                  <a:lnTo>
                    <a:pt x="11" y="204"/>
                  </a:lnTo>
                  <a:lnTo>
                    <a:pt x="11" y="202"/>
                  </a:lnTo>
                  <a:lnTo>
                    <a:pt x="11" y="234"/>
                  </a:lnTo>
                  <a:lnTo>
                    <a:pt x="11" y="233"/>
                  </a:lnTo>
                  <a:lnTo>
                    <a:pt x="11" y="245"/>
                  </a:lnTo>
                  <a:lnTo>
                    <a:pt x="11" y="215"/>
                  </a:lnTo>
                  <a:lnTo>
                    <a:pt x="11" y="217"/>
                  </a:lnTo>
                  <a:lnTo>
                    <a:pt x="13" y="204"/>
                  </a:lnTo>
                  <a:lnTo>
                    <a:pt x="13" y="210"/>
                  </a:lnTo>
                  <a:lnTo>
                    <a:pt x="13" y="198"/>
                  </a:lnTo>
                  <a:lnTo>
                    <a:pt x="13" y="202"/>
                  </a:lnTo>
                  <a:lnTo>
                    <a:pt x="13" y="207"/>
                  </a:lnTo>
                  <a:lnTo>
                    <a:pt x="13" y="175"/>
                  </a:lnTo>
                  <a:lnTo>
                    <a:pt x="13" y="175"/>
                  </a:lnTo>
                  <a:lnTo>
                    <a:pt x="13" y="86"/>
                  </a:lnTo>
                  <a:lnTo>
                    <a:pt x="14" y="88"/>
                  </a:lnTo>
                  <a:lnTo>
                    <a:pt x="14" y="68"/>
                  </a:lnTo>
                  <a:lnTo>
                    <a:pt x="14" y="71"/>
                  </a:lnTo>
                  <a:lnTo>
                    <a:pt x="14" y="67"/>
                  </a:lnTo>
                  <a:lnTo>
                    <a:pt x="14" y="55"/>
                  </a:lnTo>
                  <a:lnTo>
                    <a:pt x="14" y="86"/>
                  </a:lnTo>
                  <a:lnTo>
                    <a:pt x="14" y="86"/>
                  </a:lnTo>
                  <a:lnTo>
                    <a:pt x="14" y="120"/>
                  </a:lnTo>
                  <a:lnTo>
                    <a:pt x="14" y="118"/>
                  </a:lnTo>
                  <a:lnTo>
                    <a:pt x="14" y="86"/>
                  </a:lnTo>
                  <a:lnTo>
                    <a:pt x="15" y="86"/>
                  </a:lnTo>
                  <a:lnTo>
                    <a:pt x="15" y="89"/>
                  </a:lnTo>
                  <a:lnTo>
                    <a:pt x="15" y="67"/>
                  </a:lnTo>
                  <a:lnTo>
                    <a:pt x="15" y="73"/>
                  </a:lnTo>
                  <a:lnTo>
                    <a:pt x="15" y="72"/>
                  </a:lnTo>
                  <a:lnTo>
                    <a:pt x="15" y="73"/>
                  </a:lnTo>
                  <a:lnTo>
                    <a:pt x="15" y="58"/>
                  </a:lnTo>
                  <a:lnTo>
                    <a:pt x="15" y="71"/>
                  </a:lnTo>
                  <a:lnTo>
                    <a:pt x="15" y="79"/>
                  </a:lnTo>
                  <a:lnTo>
                    <a:pt x="15" y="124"/>
                  </a:lnTo>
                  <a:lnTo>
                    <a:pt x="15" y="118"/>
                  </a:lnTo>
                  <a:lnTo>
                    <a:pt x="15" y="175"/>
                  </a:lnTo>
                  <a:lnTo>
                    <a:pt x="15" y="174"/>
                  </a:lnTo>
                  <a:lnTo>
                    <a:pt x="17" y="178"/>
                  </a:lnTo>
                  <a:lnTo>
                    <a:pt x="17" y="228"/>
                  </a:lnTo>
                  <a:lnTo>
                    <a:pt x="17" y="177"/>
                  </a:lnTo>
                  <a:lnTo>
                    <a:pt x="17" y="227"/>
                  </a:lnTo>
                  <a:lnTo>
                    <a:pt x="17" y="229"/>
                  </a:lnTo>
                  <a:lnTo>
                    <a:pt x="17" y="238"/>
                  </a:lnTo>
                  <a:lnTo>
                    <a:pt x="17" y="215"/>
                  </a:lnTo>
                  <a:lnTo>
                    <a:pt x="17" y="225"/>
                  </a:lnTo>
                  <a:lnTo>
                    <a:pt x="17" y="224"/>
                  </a:lnTo>
                  <a:lnTo>
                    <a:pt x="17" y="240"/>
                  </a:lnTo>
                  <a:lnTo>
                    <a:pt x="17" y="234"/>
                  </a:lnTo>
                  <a:lnTo>
                    <a:pt x="17" y="234"/>
                  </a:lnTo>
                  <a:lnTo>
                    <a:pt x="17" y="213"/>
                  </a:lnTo>
                  <a:lnTo>
                    <a:pt x="17" y="220"/>
                  </a:lnTo>
                  <a:lnTo>
                    <a:pt x="18" y="221"/>
                  </a:lnTo>
                  <a:lnTo>
                    <a:pt x="18" y="224"/>
                  </a:lnTo>
                  <a:lnTo>
                    <a:pt x="18" y="204"/>
                  </a:lnTo>
                  <a:lnTo>
                    <a:pt x="18" y="210"/>
                  </a:lnTo>
                  <a:lnTo>
                    <a:pt x="18" y="207"/>
                  </a:lnTo>
                  <a:lnTo>
                    <a:pt x="18" y="208"/>
                  </a:lnTo>
                  <a:lnTo>
                    <a:pt x="18" y="132"/>
                  </a:lnTo>
                  <a:lnTo>
                    <a:pt x="18" y="127"/>
                  </a:lnTo>
                  <a:lnTo>
                    <a:pt x="18" y="58"/>
                  </a:lnTo>
                  <a:lnTo>
                    <a:pt x="19" y="58"/>
                  </a:lnTo>
                  <a:lnTo>
                    <a:pt x="19" y="60"/>
                  </a:lnTo>
                  <a:lnTo>
                    <a:pt x="19" y="31"/>
                  </a:lnTo>
                  <a:lnTo>
                    <a:pt x="19" y="39"/>
                  </a:lnTo>
                  <a:lnTo>
                    <a:pt x="19" y="45"/>
                  </a:lnTo>
                  <a:lnTo>
                    <a:pt x="19" y="55"/>
                  </a:lnTo>
                  <a:lnTo>
                    <a:pt x="19" y="39"/>
                  </a:lnTo>
                  <a:lnTo>
                    <a:pt x="19" y="51"/>
                  </a:lnTo>
                  <a:lnTo>
                    <a:pt x="19" y="48"/>
                  </a:lnTo>
                  <a:lnTo>
                    <a:pt x="19" y="75"/>
                  </a:lnTo>
                  <a:lnTo>
                    <a:pt x="19" y="72"/>
                  </a:lnTo>
                  <a:lnTo>
                    <a:pt x="19" y="73"/>
                  </a:lnTo>
                  <a:lnTo>
                    <a:pt x="19" y="38"/>
                  </a:lnTo>
                  <a:lnTo>
                    <a:pt x="19" y="43"/>
                  </a:lnTo>
                  <a:lnTo>
                    <a:pt x="20" y="43"/>
                  </a:lnTo>
                  <a:lnTo>
                    <a:pt x="20" y="46"/>
                  </a:lnTo>
                  <a:lnTo>
                    <a:pt x="20" y="0"/>
                  </a:lnTo>
                  <a:lnTo>
                    <a:pt x="20" y="14"/>
                  </a:lnTo>
                  <a:lnTo>
                    <a:pt x="20" y="14"/>
                  </a:lnTo>
                  <a:lnTo>
                    <a:pt x="20" y="56"/>
                  </a:lnTo>
                  <a:lnTo>
                    <a:pt x="20" y="52"/>
                  </a:lnTo>
                  <a:lnTo>
                    <a:pt x="20" y="48"/>
                  </a:lnTo>
                  <a:lnTo>
                    <a:pt x="20" y="84"/>
                  </a:lnTo>
                  <a:lnTo>
                    <a:pt x="20" y="85"/>
                  </a:lnTo>
                  <a:lnTo>
                    <a:pt x="20" y="58"/>
                  </a:lnTo>
                  <a:lnTo>
                    <a:pt x="20" y="63"/>
                  </a:lnTo>
                  <a:lnTo>
                    <a:pt x="22" y="60"/>
                  </a:lnTo>
                  <a:lnTo>
                    <a:pt x="22" y="72"/>
                  </a:lnTo>
                  <a:lnTo>
                    <a:pt x="22" y="71"/>
                  </a:lnTo>
                  <a:lnTo>
                    <a:pt x="22" y="72"/>
                  </a:lnTo>
                  <a:lnTo>
                    <a:pt x="22" y="96"/>
                  </a:lnTo>
                  <a:lnTo>
                    <a:pt x="22" y="62"/>
                  </a:lnTo>
                  <a:lnTo>
                    <a:pt x="22" y="93"/>
                  </a:lnTo>
                  <a:lnTo>
                    <a:pt x="22" y="96"/>
                  </a:lnTo>
                  <a:lnTo>
                    <a:pt x="22" y="76"/>
                  </a:lnTo>
                  <a:lnTo>
                    <a:pt x="22" y="80"/>
                  </a:lnTo>
                  <a:lnTo>
                    <a:pt x="23" y="80"/>
                  </a:lnTo>
                  <a:lnTo>
                    <a:pt x="23" y="46"/>
                  </a:lnTo>
                  <a:lnTo>
                    <a:pt x="23" y="51"/>
                  </a:lnTo>
                  <a:lnTo>
                    <a:pt x="23" y="58"/>
                  </a:lnTo>
                  <a:lnTo>
                    <a:pt x="23" y="80"/>
                  </a:lnTo>
                  <a:lnTo>
                    <a:pt x="23" y="55"/>
                  </a:lnTo>
                  <a:lnTo>
                    <a:pt x="23" y="72"/>
                  </a:lnTo>
                  <a:lnTo>
                    <a:pt x="23" y="72"/>
                  </a:lnTo>
                  <a:lnTo>
                    <a:pt x="23" y="63"/>
                  </a:lnTo>
                  <a:lnTo>
                    <a:pt x="23" y="101"/>
                  </a:lnTo>
                  <a:lnTo>
                    <a:pt x="23" y="100"/>
                  </a:lnTo>
                  <a:lnTo>
                    <a:pt x="23" y="135"/>
                  </a:lnTo>
                  <a:lnTo>
                    <a:pt x="24" y="136"/>
                  </a:lnTo>
                  <a:lnTo>
                    <a:pt x="24" y="152"/>
                  </a:lnTo>
                  <a:lnTo>
                    <a:pt x="24" y="138"/>
                  </a:lnTo>
                  <a:lnTo>
                    <a:pt x="24" y="139"/>
                  </a:lnTo>
                  <a:lnTo>
                    <a:pt x="24" y="124"/>
                  </a:lnTo>
                  <a:lnTo>
                    <a:pt x="24" y="168"/>
                  </a:lnTo>
                  <a:lnTo>
                    <a:pt x="24" y="168"/>
                  </a:lnTo>
                  <a:lnTo>
                    <a:pt x="24" y="193"/>
                  </a:lnTo>
                  <a:lnTo>
                    <a:pt x="24" y="193"/>
                  </a:lnTo>
                  <a:lnTo>
                    <a:pt x="24" y="198"/>
                  </a:lnTo>
                  <a:lnTo>
                    <a:pt x="24" y="148"/>
                  </a:lnTo>
                  <a:lnTo>
                    <a:pt x="26" y="148"/>
                  </a:lnTo>
                  <a:lnTo>
                    <a:pt x="26" y="132"/>
                  </a:lnTo>
                  <a:lnTo>
                    <a:pt x="26" y="141"/>
                  </a:lnTo>
                  <a:lnTo>
                    <a:pt x="26" y="136"/>
                  </a:lnTo>
                  <a:lnTo>
                    <a:pt x="26" y="138"/>
                  </a:lnTo>
                  <a:lnTo>
                    <a:pt x="26" y="115"/>
                  </a:lnTo>
                  <a:lnTo>
                    <a:pt x="26" y="118"/>
                  </a:lnTo>
                  <a:lnTo>
                    <a:pt x="26" y="120"/>
                  </a:lnTo>
                  <a:lnTo>
                    <a:pt x="26" y="157"/>
                  </a:lnTo>
                  <a:lnTo>
                    <a:pt x="27" y="158"/>
                  </a:lnTo>
                  <a:lnTo>
                    <a:pt x="27" y="178"/>
                  </a:lnTo>
                  <a:lnTo>
                    <a:pt x="27" y="165"/>
                  </a:lnTo>
                  <a:lnTo>
                    <a:pt x="27" y="164"/>
                  </a:lnTo>
                  <a:lnTo>
                    <a:pt x="27" y="151"/>
                  </a:lnTo>
                  <a:lnTo>
                    <a:pt x="27" y="187"/>
                  </a:lnTo>
                  <a:lnTo>
                    <a:pt x="27" y="193"/>
                  </a:lnTo>
                  <a:lnTo>
                    <a:pt x="27" y="236"/>
                  </a:lnTo>
                  <a:lnTo>
                    <a:pt x="27" y="236"/>
                  </a:lnTo>
                  <a:lnTo>
                    <a:pt x="27" y="242"/>
                  </a:lnTo>
                  <a:lnTo>
                    <a:pt x="27" y="233"/>
                  </a:lnTo>
                  <a:lnTo>
                    <a:pt x="27" y="234"/>
                  </a:lnTo>
                  <a:lnTo>
                    <a:pt x="28" y="236"/>
                  </a:lnTo>
                  <a:lnTo>
                    <a:pt x="28" y="202"/>
                  </a:lnTo>
                  <a:lnTo>
                    <a:pt x="28" y="200"/>
                  </a:lnTo>
                  <a:lnTo>
                    <a:pt x="28" y="169"/>
                  </a:lnTo>
                  <a:lnTo>
                    <a:pt x="28" y="177"/>
                  </a:lnTo>
                  <a:lnTo>
                    <a:pt x="28" y="172"/>
                  </a:lnTo>
                  <a:lnTo>
                    <a:pt x="28" y="173"/>
                  </a:lnTo>
                  <a:lnTo>
                    <a:pt x="28" y="145"/>
                  </a:lnTo>
                  <a:lnTo>
                    <a:pt x="28" y="147"/>
                  </a:lnTo>
                  <a:lnTo>
                    <a:pt x="28" y="144"/>
                  </a:lnTo>
                  <a:lnTo>
                    <a:pt x="28" y="151"/>
                  </a:lnTo>
                  <a:lnTo>
                    <a:pt x="28" y="136"/>
                  </a:lnTo>
                  <a:lnTo>
                    <a:pt x="28" y="138"/>
                  </a:lnTo>
                  <a:lnTo>
                    <a:pt x="30" y="136"/>
                  </a:lnTo>
                  <a:lnTo>
                    <a:pt x="30" y="132"/>
                  </a:lnTo>
                  <a:lnTo>
                    <a:pt x="30" y="156"/>
                  </a:lnTo>
                  <a:lnTo>
                    <a:pt x="30" y="155"/>
                  </a:lnTo>
                  <a:lnTo>
                    <a:pt x="30" y="168"/>
                  </a:lnTo>
                  <a:lnTo>
                    <a:pt x="30" y="152"/>
                  </a:lnTo>
                  <a:lnTo>
                    <a:pt x="30" y="161"/>
                  </a:lnTo>
                  <a:lnTo>
                    <a:pt x="30" y="161"/>
                  </a:lnTo>
                  <a:lnTo>
                    <a:pt x="30" y="181"/>
                  </a:lnTo>
                  <a:lnTo>
                    <a:pt x="30" y="160"/>
                  </a:lnTo>
                  <a:lnTo>
                    <a:pt x="30" y="179"/>
                  </a:lnTo>
                  <a:lnTo>
                    <a:pt x="31" y="177"/>
                  </a:lnTo>
                  <a:lnTo>
                    <a:pt x="31" y="181"/>
                  </a:lnTo>
                  <a:lnTo>
                    <a:pt x="31" y="164"/>
                  </a:lnTo>
                  <a:lnTo>
                    <a:pt x="31" y="173"/>
                  </a:lnTo>
                  <a:lnTo>
                    <a:pt x="31" y="173"/>
                  </a:lnTo>
                  <a:lnTo>
                    <a:pt x="31" y="193"/>
                  </a:lnTo>
                  <a:lnTo>
                    <a:pt x="31" y="169"/>
                  </a:lnTo>
                  <a:lnTo>
                    <a:pt x="31" y="193"/>
                  </a:lnTo>
                  <a:lnTo>
                    <a:pt x="31" y="194"/>
                  </a:lnTo>
                  <a:lnTo>
                    <a:pt x="31" y="195"/>
                  </a:lnTo>
                  <a:lnTo>
                    <a:pt x="31" y="183"/>
                  </a:lnTo>
                  <a:lnTo>
                    <a:pt x="31" y="174"/>
                  </a:lnTo>
                  <a:lnTo>
                    <a:pt x="31" y="196"/>
                  </a:lnTo>
                  <a:lnTo>
                    <a:pt x="31" y="195"/>
                  </a:lnTo>
                  <a:lnTo>
                    <a:pt x="32" y="200"/>
                  </a:lnTo>
                  <a:lnTo>
                    <a:pt x="32" y="182"/>
                  </a:lnTo>
                  <a:lnTo>
                    <a:pt x="32" y="187"/>
                  </a:lnTo>
                  <a:lnTo>
                    <a:pt x="32" y="193"/>
                  </a:lnTo>
                  <a:lnTo>
                    <a:pt x="32" y="206"/>
                  </a:lnTo>
                  <a:lnTo>
                    <a:pt x="32" y="204"/>
                  </a:lnTo>
                  <a:lnTo>
                    <a:pt x="32" y="207"/>
                  </a:lnTo>
                  <a:lnTo>
                    <a:pt x="32" y="190"/>
                  </a:lnTo>
                  <a:lnTo>
                    <a:pt x="32" y="191"/>
                  </a:lnTo>
                  <a:lnTo>
                    <a:pt x="32" y="182"/>
                  </a:lnTo>
                  <a:lnTo>
                    <a:pt x="32" y="203"/>
                  </a:lnTo>
                  <a:lnTo>
                    <a:pt x="34" y="208"/>
                  </a:lnTo>
                  <a:lnTo>
                    <a:pt x="34" y="20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14" name="Freeform 87"/>
            <p:cNvSpPr>
              <a:spLocks/>
            </p:cNvSpPr>
            <p:nvPr/>
          </p:nvSpPr>
          <p:spPr bwMode="auto">
            <a:xfrm>
              <a:off x="3395663" y="4695826"/>
              <a:ext cx="49213" cy="211138"/>
            </a:xfrm>
            <a:custGeom>
              <a:avLst/>
              <a:gdLst>
                <a:gd name="T0" fmla="*/ 0 w 31"/>
                <a:gd name="T1" fmla="*/ 57 h 133"/>
                <a:gd name="T2" fmla="*/ 0 w 31"/>
                <a:gd name="T3" fmla="*/ 75 h 133"/>
                <a:gd name="T4" fmla="*/ 2 w 31"/>
                <a:gd name="T5" fmla="*/ 95 h 133"/>
                <a:gd name="T6" fmla="*/ 2 w 31"/>
                <a:gd name="T7" fmla="*/ 89 h 133"/>
                <a:gd name="T8" fmla="*/ 2 w 31"/>
                <a:gd name="T9" fmla="*/ 112 h 133"/>
                <a:gd name="T10" fmla="*/ 3 w 31"/>
                <a:gd name="T11" fmla="*/ 107 h 133"/>
                <a:gd name="T12" fmla="*/ 3 w 31"/>
                <a:gd name="T13" fmla="*/ 95 h 133"/>
                <a:gd name="T14" fmla="*/ 4 w 31"/>
                <a:gd name="T15" fmla="*/ 89 h 133"/>
                <a:gd name="T16" fmla="*/ 4 w 31"/>
                <a:gd name="T17" fmla="*/ 82 h 133"/>
                <a:gd name="T18" fmla="*/ 4 w 31"/>
                <a:gd name="T19" fmla="*/ 78 h 133"/>
                <a:gd name="T20" fmla="*/ 6 w 31"/>
                <a:gd name="T21" fmla="*/ 62 h 133"/>
                <a:gd name="T22" fmla="*/ 6 w 31"/>
                <a:gd name="T23" fmla="*/ 67 h 133"/>
                <a:gd name="T24" fmla="*/ 6 w 31"/>
                <a:gd name="T25" fmla="*/ 75 h 133"/>
                <a:gd name="T26" fmla="*/ 7 w 31"/>
                <a:gd name="T27" fmla="*/ 72 h 133"/>
                <a:gd name="T28" fmla="*/ 7 w 31"/>
                <a:gd name="T29" fmla="*/ 83 h 133"/>
                <a:gd name="T30" fmla="*/ 8 w 31"/>
                <a:gd name="T31" fmla="*/ 82 h 133"/>
                <a:gd name="T32" fmla="*/ 8 w 31"/>
                <a:gd name="T33" fmla="*/ 59 h 133"/>
                <a:gd name="T34" fmla="*/ 10 w 31"/>
                <a:gd name="T35" fmla="*/ 6 h 133"/>
                <a:gd name="T36" fmla="*/ 10 w 31"/>
                <a:gd name="T37" fmla="*/ 46 h 133"/>
                <a:gd name="T38" fmla="*/ 10 w 31"/>
                <a:gd name="T39" fmla="*/ 75 h 133"/>
                <a:gd name="T40" fmla="*/ 11 w 31"/>
                <a:gd name="T41" fmla="*/ 83 h 133"/>
                <a:gd name="T42" fmla="*/ 11 w 31"/>
                <a:gd name="T43" fmla="*/ 113 h 133"/>
                <a:gd name="T44" fmla="*/ 12 w 31"/>
                <a:gd name="T45" fmla="*/ 70 h 133"/>
                <a:gd name="T46" fmla="*/ 12 w 31"/>
                <a:gd name="T47" fmla="*/ 54 h 133"/>
                <a:gd name="T48" fmla="*/ 12 w 31"/>
                <a:gd name="T49" fmla="*/ 65 h 133"/>
                <a:gd name="T50" fmla="*/ 14 w 31"/>
                <a:gd name="T51" fmla="*/ 99 h 133"/>
                <a:gd name="T52" fmla="*/ 14 w 31"/>
                <a:gd name="T53" fmla="*/ 84 h 133"/>
                <a:gd name="T54" fmla="*/ 14 w 31"/>
                <a:gd name="T55" fmla="*/ 104 h 133"/>
                <a:gd name="T56" fmla="*/ 15 w 31"/>
                <a:gd name="T57" fmla="*/ 112 h 133"/>
                <a:gd name="T58" fmla="*/ 15 w 31"/>
                <a:gd name="T59" fmla="*/ 110 h 133"/>
                <a:gd name="T60" fmla="*/ 16 w 31"/>
                <a:gd name="T61" fmla="*/ 89 h 133"/>
                <a:gd name="T62" fmla="*/ 16 w 31"/>
                <a:gd name="T63" fmla="*/ 88 h 133"/>
                <a:gd name="T64" fmla="*/ 16 w 31"/>
                <a:gd name="T65" fmla="*/ 103 h 133"/>
                <a:gd name="T66" fmla="*/ 17 w 31"/>
                <a:gd name="T67" fmla="*/ 92 h 133"/>
                <a:gd name="T68" fmla="*/ 17 w 31"/>
                <a:gd name="T69" fmla="*/ 113 h 133"/>
                <a:gd name="T70" fmla="*/ 17 w 31"/>
                <a:gd name="T71" fmla="*/ 107 h 133"/>
                <a:gd name="T72" fmla="*/ 19 w 31"/>
                <a:gd name="T73" fmla="*/ 118 h 133"/>
                <a:gd name="T74" fmla="*/ 19 w 31"/>
                <a:gd name="T75" fmla="*/ 124 h 133"/>
                <a:gd name="T76" fmla="*/ 20 w 31"/>
                <a:gd name="T77" fmla="*/ 124 h 133"/>
                <a:gd name="T78" fmla="*/ 20 w 31"/>
                <a:gd name="T79" fmla="*/ 131 h 133"/>
                <a:gd name="T80" fmla="*/ 20 w 31"/>
                <a:gd name="T81" fmla="*/ 109 h 133"/>
                <a:gd name="T82" fmla="*/ 21 w 31"/>
                <a:gd name="T83" fmla="*/ 114 h 133"/>
                <a:gd name="T84" fmla="*/ 21 w 31"/>
                <a:gd name="T85" fmla="*/ 109 h 133"/>
                <a:gd name="T86" fmla="*/ 21 w 31"/>
                <a:gd name="T87" fmla="*/ 101 h 133"/>
                <a:gd name="T88" fmla="*/ 23 w 31"/>
                <a:gd name="T89" fmla="*/ 116 h 133"/>
                <a:gd name="T90" fmla="*/ 23 w 31"/>
                <a:gd name="T91" fmla="*/ 118 h 133"/>
                <a:gd name="T92" fmla="*/ 23 w 31"/>
                <a:gd name="T93" fmla="*/ 107 h 133"/>
                <a:gd name="T94" fmla="*/ 24 w 31"/>
                <a:gd name="T95" fmla="*/ 124 h 133"/>
                <a:gd name="T96" fmla="*/ 24 w 31"/>
                <a:gd name="T97" fmla="*/ 129 h 133"/>
                <a:gd name="T98" fmla="*/ 25 w 31"/>
                <a:gd name="T99" fmla="*/ 95 h 133"/>
                <a:gd name="T100" fmla="*/ 25 w 31"/>
                <a:gd name="T101" fmla="*/ 95 h 133"/>
                <a:gd name="T102" fmla="*/ 25 w 31"/>
                <a:gd name="T103" fmla="*/ 126 h 133"/>
                <a:gd name="T104" fmla="*/ 27 w 31"/>
                <a:gd name="T105" fmla="*/ 127 h 133"/>
                <a:gd name="T106" fmla="*/ 27 w 31"/>
                <a:gd name="T107" fmla="*/ 112 h 133"/>
                <a:gd name="T108" fmla="*/ 27 w 31"/>
                <a:gd name="T109" fmla="*/ 112 h 133"/>
                <a:gd name="T110" fmla="*/ 28 w 31"/>
                <a:gd name="T111" fmla="*/ 83 h 133"/>
                <a:gd name="T112" fmla="*/ 29 w 31"/>
                <a:gd name="T113" fmla="*/ 100 h 133"/>
                <a:gd name="T114" fmla="*/ 29 w 31"/>
                <a:gd name="T115" fmla="*/ 99 h 133"/>
                <a:gd name="T116" fmla="*/ 29 w 31"/>
                <a:gd name="T117" fmla="*/ 93 h 133"/>
                <a:gd name="T118" fmla="*/ 31 w 31"/>
                <a:gd name="T119" fmla="*/ 8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133">
                  <a:moveTo>
                    <a:pt x="0" y="69"/>
                  </a:moveTo>
                  <a:lnTo>
                    <a:pt x="0" y="84"/>
                  </a:lnTo>
                  <a:lnTo>
                    <a:pt x="0" y="83"/>
                  </a:lnTo>
                  <a:lnTo>
                    <a:pt x="0" y="78"/>
                  </a:lnTo>
                  <a:lnTo>
                    <a:pt x="0" y="57"/>
                  </a:lnTo>
                  <a:lnTo>
                    <a:pt x="0" y="82"/>
                  </a:lnTo>
                  <a:lnTo>
                    <a:pt x="0" y="83"/>
                  </a:lnTo>
                  <a:lnTo>
                    <a:pt x="0" y="91"/>
                  </a:lnTo>
                  <a:lnTo>
                    <a:pt x="0" y="72"/>
                  </a:lnTo>
                  <a:lnTo>
                    <a:pt x="0" y="75"/>
                  </a:lnTo>
                  <a:lnTo>
                    <a:pt x="0" y="76"/>
                  </a:lnTo>
                  <a:lnTo>
                    <a:pt x="0" y="87"/>
                  </a:lnTo>
                  <a:lnTo>
                    <a:pt x="0" y="83"/>
                  </a:lnTo>
                  <a:lnTo>
                    <a:pt x="2" y="82"/>
                  </a:lnTo>
                  <a:lnTo>
                    <a:pt x="2" y="95"/>
                  </a:lnTo>
                  <a:lnTo>
                    <a:pt x="2" y="63"/>
                  </a:lnTo>
                  <a:lnTo>
                    <a:pt x="2" y="95"/>
                  </a:lnTo>
                  <a:lnTo>
                    <a:pt x="2" y="93"/>
                  </a:lnTo>
                  <a:lnTo>
                    <a:pt x="2" y="79"/>
                  </a:lnTo>
                  <a:lnTo>
                    <a:pt x="2" y="89"/>
                  </a:lnTo>
                  <a:lnTo>
                    <a:pt x="2" y="92"/>
                  </a:lnTo>
                  <a:lnTo>
                    <a:pt x="2" y="104"/>
                  </a:lnTo>
                  <a:lnTo>
                    <a:pt x="2" y="83"/>
                  </a:lnTo>
                  <a:lnTo>
                    <a:pt x="2" y="88"/>
                  </a:lnTo>
                  <a:lnTo>
                    <a:pt x="2" y="112"/>
                  </a:lnTo>
                  <a:lnTo>
                    <a:pt x="2" y="109"/>
                  </a:lnTo>
                  <a:lnTo>
                    <a:pt x="3" y="109"/>
                  </a:lnTo>
                  <a:lnTo>
                    <a:pt x="3" y="110"/>
                  </a:lnTo>
                  <a:lnTo>
                    <a:pt x="3" y="95"/>
                  </a:lnTo>
                  <a:lnTo>
                    <a:pt x="3" y="107"/>
                  </a:lnTo>
                  <a:lnTo>
                    <a:pt x="3" y="108"/>
                  </a:lnTo>
                  <a:lnTo>
                    <a:pt x="3" y="112"/>
                  </a:lnTo>
                  <a:lnTo>
                    <a:pt x="3" y="86"/>
                  </a:lnTo>
                  <a:lnTo>
                    <a:pt x="3" y="100"/>
                  </a:lnTo>
                  <a:lnTo>
                    <a:pt x="3" y="95"/>
                  </a:lnTo>
                  <a:lnTo>
                    <a:pt x="3" y="104"/>
                  </a:lnTo>
                  <a:lnTo>
                    <a:pt x="3" y="93"/>
                  </a:lnTo>
                  <a:lnTo>
                    <a:pt x="4" y="97"/>
                  </a:lnTo>
                  <a:lnTo>
                    <a:pt x="4" y="79"/>
                  </a:lnTo>
                  <a:lnTo>
                    <a:pt x="4" y="89"/>
                  </a:lnTo>
                  <a:lnTo>
                    <a:pt x="4" y="89"/>
                  </a:lnTo>
                  <a:lnTo>
                    <a:pt x="4" y="92"/>
                  </a:lnTo>
                  <a:lnTo>
                    <a:pt x="4" y="66"/>
                  </a:lnTo>
                  <a:lnTo>
                    <a:pt x="4" y="82"/>
                  </a:lnTo>
                  <a:lnTo>
                    <a:pt x="4" y="82"/>
                  </a:lnTo>
                  <a:lnTo>
                    <a:pt x="4" y="93"/>
                  </a:lnTo>
                  <a:lnTo>
                    <a:pt x="4" y="80"/>
                  </a:lnTo>
                  <a:lnTo>
                    <a:pt x="4" y="89"/>
                  </a:lnTo>
                  <a:lnTo>
                    <a:pt x="4" y="92"/>
                  </a:lnTo>
                  <a:lnTo>
                    <a:pt x="4" y="78"/>
                  </a:lnTo>
                  <a:lnTo>
                    <a:pt x="4" y="82"/>
                  </a:lnTo>
                  <a:lnTo>
                    <a:pt x="6" y="79"/>
                  </a:lnTo>
                  <a:lnTo>
                    <a:pt x="6" y="84"/>
                  </a:lnTo>
                  <a:lnTo>
                    <a:pt x="6" y="57"/>
                  </a:lnTo>
                  <a:lnTo>
                    <a:pt x="6" y="62"/>
                  </a:lnTo>
                  <a:lnTo>
                    <a:pt x="6" y="63"/>
                  </a:lnTo>
                  <a:lnTo>
                    <a:pt x="6" y="74"/>
                  </a:lnTo>
                  <a:lnTo>
                    <a:pt x="6" y="59"/>
                  </a:lnTo>
                  <a:lnTo>
                    <a:pt x="6" y="63"/>
                  </a:lnTo>
                  <a:lnTo>
                    <a:pt x="6" y="67"/>
                  </a:lnTo>
                  <a:lnTo>
                    <a:pt x="6" y="92"/>
                  </a:lnTo>
                  <a:lnTo>
                    <a:pt x="6" y="65"/>
                  </a:lnTo>
                  <a:lnTo>
                    <a:pt x="6" y="89"/>
                  </a:lnTo>
                  <a:lnTo>
                    <a:pt x="6" y="87"/>
                  </a:lnTo>
                  <a:lnTo>
                    <a:pt x="6" y="75"/>
                  </a:lnTo>
                  <a:lnTo>
                    <a:pt x="6" y="82"/>
                  </a:lnTo>
                  <a:lnTo>
                    <a:pt x="7" y="83"/>
                  </a:lnTo>
                  <a:lnTo>
                    <a:pt x="7" y="89"/>
                  </a:lnTo>
                  <a:lnTo>
                    <a:pt x="7" y="66"/>
                  </a:lnTo>
                  <a:lnTo>
                    <a:pt x="7" y="72"/>
                  </a:lnTo>
                  <a:lnTo>
                    <a:pt x="7" y="76"/>
                  </a:lnTo>
                  <a:lnTo>
                    <a:pt x="7" y="89"/>
                  </a:lnTo>
                  <a:lnTo>
                    <a:pt x="7" y="75"/>
                  </a:lnTo>
                  <a:lnTo>
                    <a:pt x="7" y="87"/>
                  </a:lnTo>
                  <a:lnTo>
                    <a:pt x="7" y="83"/>
                  </a:lnTo>
                  <a:lnTo>
                    <a:pt x="7" y="87"/>
                  </a:lnTo>
                  <a:lnTo>
                    <a:pt x="7" y="66"/>
                  </a:lnTo>
                  <a:lnTo>
                    <a:pt x="7" y="76"/>
                  </a:lnTo>
                  <a:lnTo>
                    <a:pt x="8" y="76"/>
                  </a:lnTo>
                  <a:lnTo>
                    <a:pt x="8" y="82"/>
                  </a:lnTo>
                  <a:lnTo>
                    <a:pt x="8" y="53"/>
                  </a:lnTo>
                  <a:lnTo>
                    <a:pt x="8" y="58"/>
                  </a:lnTo>
                  <a:lnTo>
                    <a:pt x="8" y="54"/>
                  </a:lnTo>
                  <a:lnTo>
                    <a:pt x="8" y="72"/>
                  </a:lnTo>
                  <a:lnTo>
                    <a:pt x="8" y="59"/>
                  </a:lnTo>
                  <a:lnTo>
                    <a:pt x="8" y="57"/>
                  </a:lnTo>
                  <a:lnTo>
                    <a:pt x="8" y="32"/>
                  </a:lnTo>
                  <a:lnTo>
                    <a:pt x="8" y="29"/>
                  </a:lnTo>
                  <a:lnTo>
                    <a:pt x="8" y="3"/>
                  </a:lnTo>
                  <a:lnTo>
                    <a:pt x="10" y="6"/>
                  </a:lnTo>
                  <a:lnTo>
                    <a:pt x="10" y="15"/>
                  </a:lnTo>
                  <a:lnTo>
                    <a:pt x="10" y="0"/>
                  </a:lnTo>
                  <a:lnTo>
                    <a:pt x="10" y="3"/>
                  </a:lnTo>
                  <a:lnTo>
                    <a:pt x="10" y="8"/>
                  </a:lnTo>
                  <a:lnTo>
                    <a:pt x="10" y="46"/>
                  </a:lnTo>
                  <a:lnTo>
                    <a:pt x="10" y="45"/>
                  </a:lnTo>
                  <a:lnTo>
                    <a:pt x="10" y="34"/>
                  </a:lnTo>
                  <a:lnTo>
                    <a:pt x="10" y="66"/>
                  </a:lnTo>
                  <a:lnTo>
                    <a:pt x="10" y="69"/>
                  </a:lnTo>
                  <a:lnTo>
                    <a:pt x="10" y="75"/>
                  </a:lnTo>
                  <a:lnTo>
                    <a:pt x="10" y="46"/>
                  </a:lnTo>
                  <a:lnTo>
                    <a:pt x="10" y="59"/>
                  </a:lnTo>
                  <a:lnTo>
                    <a:pt x="11" y="61"/>
                  </a:lnTo>
                  <a:lnTo>
                    <a:pt x="11" y="88"/>
                  </a:lnTo>
                  <a:lnTo>
                    <a:pt x="11" y="83"/>
                  </a:lnTo>
                  <a:lnTo>
                    <a:pt x="11" y="107"/>
                  </a:lnTo>
                  <a:lnTo>
                    <a:pt x="11" y="76"/>
                  </a:lnTo>
                  <a:lnTo>
                    <a:pt x="11" y="107"/>
                  </a:lnTo>
                  <a:lnTo>
                    <a:pt x="11" y="107"/>
                  </a:lnTo>
                  <a:lnTo>
                    <a:pt x="11" y="113"/>
                  </a:lnTo>
                  <a:lnTo>
                    <a:pt x="11" y="92"/>
                  </a:lnTo>
                  <a:lnTo>
                    <a:pt x="11" y="96"/>
                  </a:lnTo>
                  <a:lnTo>
                    <a:pt x="12" y="91"/>
                  </a:lnTo>
                  <a:lnTo>
                    <a:pt x="12" y="108"/>
                  </a:lnTo>
                  <a:lnTo>
                    <a:pt x="12" y="70"/>
                  </a:lnTo>
                  <a:lnTo>
                    <a:pt x="12" y="71"/>
                  </a:lnTo>
                  <a:lnTo>
                    <a:pt x="12" y="71"/>
                  </a:lnTo>
                  <a:lnTo>
                    <a:pt x="12" y="54"/>
                  </a:lnTo>
                  <a:lnTo>
                    <a:pt x="12" y="53"/>
                  </a:lnTo>
                  <a:lnTo>
                    <a:pt x="12" y="54"/>
                  </a:lnTo>
                  <a:lnTo>
                    <a:pt x="12" y="31"/>
                  </a:lnTo>
                  <a:lnTo>
                    <a:pt x="12" y="46"/>
                  </a:lnTo>
                  <a:lnTo>
                    <a:pt x="12" y="46"/>
                  </a:lnTo>
                  <a:lnTo>
                    <a:pt x="12" y="66"/>
                  </a:lnTo>
                  <a:lnTo>
                    <a:pt x="12" y="65"/>
                  </a:lnTo>
                  <a:lnTo>
                    <a:pt x="14" y="70"/>
                  </a:lnTo>
                  <a:lnTo>
                    <a:pt x="14" y="65"/>
                  </a:lnTo>
                  <a:lnTo>
                    <a:pt x="14" y="89"/>
                  </a:lnTo>
                  <a:lnTo>
                    <a:pt x="14" y="93"/>
                  </a:lnTo>
                  <a:lnTo>
                    <a:pt x="14" y="99"/>
                  </a:lnTo>
                  <a:lnTo>
                    <a:pt x="14" y="80"/>
                  </a:lnTo>
                  <a:lnTo>
                    <a:pt x="14" y="96"/>
                  </a:lnTo>
                  <a:lnTo>
                    <a:pt x="14" y="99"/>
                  </a:lnTo>
                  <a:lnTo>
                    <a:pt x="14" y="101"/>
                  </a:lnTo>
                  <a:lnTo>
                    <a:pt x="14" y="84"/>
                  </a:lnTo>
                  <a:lnTo>
                    <a:pt x="14" y="92"/>
                  </a:lnTo>
                  <a:lnTo>
                    <a:pt x="14" y="96"/>
                  </a:lnTo>
                  <a:lnTo>
                    <a:pt x="14" y="110"/>
                  </a:lnTo>
                  <a:lnTo>
                    <a:pt x="14" y="91"/>
                  </a:lnTo>
                  <a:lnTo>
                    <a:pt x="14" y="104"/>
                  </a:lnTo>
                  <a:lnTo>
                    <a:pt x="15" y="105"/>
                  </a:lnTo>
                  <a:lnTo>
                    <a:pt x="15" y="116"/>
                  </a:lnTo>
                  <a:lnTo>
                    <a:pt x="15" y="91"/>
                  </a:lnTo>
                  <a:lnTo>
                    <a:pt x="15" y="112"/>
                  </a:lnTo>
                  <a:lnTo>
                    <a:pt x="15" y="112"/>
                  </a:lnTo>
                  <a:lnTo>
                    <a:pt x="15" y="114"/>
                  </a:lnTo>
                  <a:lnTo>
                    <a:pt x="15" y="95"/>
                  </a:lnTo>
                  <a:lnTo>
                    <a:pt x="15" y="104"/>
                  </a:lnTo>
                  <a:lnTo>
                    <a:pt x="15" y="103"/>
                  </a:lnTo>
                  <a:lnTo>
                    <a:pt x="15" y="110"/>
                  </a:lnTo>
                  <a:lnTo>
                    <a:pt x="15" y="82"/>
                  </a:lnTo>
                  <a:lnTo>
                    <a:pt x="15" y="87"/>
                  </a:lnTo>
                  <a:lnTo>
                    <a:pt x="16" y="82"/>
                  </a:lnTo>
                  <a:lnTo>
                    <a:pt x="16" y="96"/>
                  </a:lnTo>
                  <a:lnTo>
                    <a:pt x="16" y="89"/>
                  </a:lnTo>
                  <a:lnTo>
                    <a:pt x="16" y="87"/>
                  </a:lnTo>
                  <a:lnTo>
                    <a:pt x="16" y="91"/>
                  </a:lnTo>
                  <a:lnTo>
                    <a:pt x="16" y="76"/>
                  </a:lnTo>
                  <a:lnTo>
                    <a:pt x="16" y="89"/>
                  </a:lnTo>
                  <a:lnTo>
                    <a:pt x="16" y="88"/>
                  </a:lnTo>
                  <a:lnTo>
                    <a:pt x="16" y="92"/>
                  </a:lnTo>
                  <a:lnTo>
                    <a:pt x="16" y="75"/>
                  </a:lnTo>
                  <a:lnTo>
                    <a:pt x="16" y="87"/>
                  </a:lnTo>
                  <a:lnTo>
                    <a:pt x="16" y="88"/>
                  </a:lnTo>
                  <a:lnTo>
                    <a:pt x="16" y="103"/>
                  </a:lnTo>
                  <a:lnTo>
                    <a:pt x="16" y="87"/>
                  </a:lnTo>
                  <a:lnTo>
                    <a:pt x="16" y="100"/>
                  </a:lnTo>
                  <a:lnTo>
                    <a:pt x="17" y="99"/>
                  </a:lnTo>
                  <a:lnTo>
                    <a:pt x="17" y="114"/>
                  </a:lnTo>
                  <a:lnTo>
                    <a:pt x="17" y="92"/>
                  </a:lnTo>
                  <a:lnTo>
                    <a:pt x="17" y="112"/>
                  </a:lnTo>
                  <a:lnTo>
                    <a:pt x="17" y="113"/>
                  </a:lnTo>
                  <a:lnTo>
                    <a:pt x="17" y="118"/>
                  </a:lnTo>
                  <a:lnTo>
                    <a:pt x="17" y="100"/>
                  </a:lnTo>
                  <a:lnTo>
                    <a:pt x="17" y="113"/>
                  </a:lnTo>
                  <a:lnTo>
                    <a:pt x="17" y="114"/>
                  </a:lnTo>
                  <a:lnTo>
                    <a:pt x="17" y="95"/>
                  </a:lnTo>
                  <a:lnTo>
                    <a:pt x="17" y="88"/>
                  </a:lnTo>
                  <a:lnTo>
                    <a:pt x="17" y="110"/>
                  </a:lnTo>
                  <a:lnTo>
                    <a:pt x="17" y="107"/>
                  </a:lnTo>
                  <a:lnTo>
                    <a:pt x="19" y="110"/>
                  </a:lnTo>
                  <a:lnTo>
                    <a:pt x="19" y="93"/>
                  </a:lnTo>
                  <a:lnTo>
                    <a:pt x="19" y="113"/>
                  </a:lnTo>
                  <a:lnTo>
                    <a:pt x="19" y="110"/>
                  </a:lnTo>
                  <a:lnTo>
                    <a:pt x="19" y="118"/>
                  </a:lnTo>
                  <a:lnTo>
                    <a:pt x="19" y="100"/>
                  </a:lnTo>
                  <a:lnTo>
                    <a:pt x="19" y="110"/>
                  </a:lnTo>
                  <a:lnTo>
                    <a:pt x="19" y="109"/>
                  </a:lnTo>
                  <a:lnTo>
                    <a:pt x="19" y="127"/>
                  </a:lnTo>
                  <a:lnTo>
                    <a:pt x="19" y="124"/>
                  </a:lnTo>
                  <a:lnTo>
                    <a:pt x="19" y="121"/>
                  </a:lnTo>
                  <a:lnTo>
                    <a:pt x="19" y="124"/>
                  </a:lnTo>
                  <a:lnTo>
                    <a:pt x="19" y="109"/>
                  </a:lnTo>
                  <a:lnTo>
                    <a:pt x="19" y="121"/>
                  </a:lnTo>
                  <a:lnTo>
                    <a:pt x="20" y="124"/>
                  </a:lnTo>
                  <a:lnTo>
                    <a:pt x="20" y="127"/>
                  </a:lnTo>
                  <a:lnTo>
                    <a:pt x="20" y="113"/>
                  </a:lnTo>
                  <a:lnTo>
                    <a:pt x="20" y="124"/>
                  </a:lnTo>
                  <a:lnTo>
                    <a:pt x="20" y="122"/>
                  </a:lnTo>
                  <a:lnTo>
                    <a:pt x="20" y="131"/>
                  </a:lnTo>
                  <a:lnTo>
                    <a:pt x="20" y="120"/>
                  </a:lnTo>
                  <a:lnTo>
                    <a:pt x="20" y="126"/>
                  </a:lnTo>
                  <a:lnTo>
                    <a:pt x="20" y="121"/>
                  </a:lnTo>
                  <a:lnTo>
                    <a:pt x="20" y="124"/>
                  </a:lnTo>
                  <a:lnTo>
                    <a:pt x="20" y="109"/>
                  </a:lnTo>
                  <a:lnTo>
                    <a:pt x="20" y="121"/>
                  </a:lnTo>
                  <a:lnTo>
                    <a:pt x="21" y="121"/>
                  </a:lnTo>
                  <a:lnTo>
                    <a:pt x="21" y="124"/>
                  </a:lnTo>
                  <a:lnTo>
                    <a:pt x="21" y="104"/>
                  </a:lnTo>
                  <a:lnTo>
                    <a:pt x="21" y="114"/>
                  </a:lnTo>
                  <a:lnTo>
                    <a:pt x="21" y="117"/>
                  </a:lnTo>
                  <a:lnTo>
                    <a:pt x="21" y="118"/>
                  </a:lnTo>
                  <a:lnTo>
                    <a:pt x="21" y="95"/>
                  </a:lnTo>
                  <a:lnTo>
                    <a:pt x="21" y="101"/>
                  </a:lnTo>
                  <a:lnTo>
                    <a:pt x="21" y="109"/>
                  </a:lnTo>
                  <a:lnTo>
                    <a:pt x="21" y="100"/>
                  </a:lnTo>
                  <a:lnTo>
                    <a:pt x="21" y="108"/>
                  </a:lnTo>
                  <a:lnTo>
                    <a:pt x="21" y="110"/>
                  </a:lnTo>
                  <a:lnTo>
                    <a:pt x="21" y="121"/>
                  </a:lnTo>
                  <a:lnTo>
                    <a:pt x="21" y="101"/>
                  </a:lnTo>
                  <a:lnTo>
                    <a:pt x="21" y="118"/>
                  </a:lnTo>
                  <a:lnTo>
                    <a:pt x="23" y="122"/>
                  </a:lnTo>
                  <a:lnTo>
                    <a:pt x="23" y="127"/>
                  </a:lnTo>
                  <a:lnTo>
                    <a:pt x="23" y="105"/>
                  </a:lnTo>
                  <a:lnTo>
                    <a:pt x="23" y="116"/>
                  </a:lnTo>
                  <a:lnTo>
                    <a:pt x="23" y="114"/>
                  </a:lnTo>
                  <a:lnTo>
                    <a:pt x="23" y="124"/>
                  </a:lnTo>
                  <a:lnTo>
                    <a:pt x="23" y="113"/>
                  </a:lnTo>
                  <a:lnTo>
                    <a:pt x="23" y="124"/>
                  </a:lnTo>
                  <a:lnTo>
                    <a:pt x="23" y="118"/>
                  </a:lnTo>
                  <a:lnTo>
                    <a:pt x="23" y="125"/>
                  </a:lnTo>
                  <a:lnTo>
                    <a:pt x="23" y="110"/>
                  </a:lnTo>
                  <a:lnTo>
                    <a:pt x="23" y="124"/>
                  </a:lnTo>
                  <a:lnTo>
                    <a:pt x="23" y="127"/>
                  </a:lnTo>
                  <a:lnTo>
                    <a:pt x="23" y="107"/>
                  </a:lnTo>
                  <a:lnTo>
                    <a:pt x="23" y="121"/>
                  </a:lnTo>
                  <a:lnTo>
                    <a:pt x="24" y="120"/>
                  </a:lnTo>
                  <a:lnTo>
                    <a:pt x="24" y="126"/>
                  </a:lnTo>
                  <a:lnTo>
                    <a:pt x="24" y="118"/>
                  </a:lnTo>
                  <a:lnTo>
                    <a:pt x="24" y="124"/>
                  </a:lnTo>
                  <a:lnTo>
                    <a:pt x="24" y="118"/>
                  </a:lnTo>
                  <a:lnTo>
                    <a:pt x="24" y="127"/>
                  </a:lnTo>
                  <a:lnTo>
                    <a:pt x="24" y="109"/>
                  </a:lnTo>
                  <a:lnTo>
                    <a:pt x="24" y="127"/>
                  </a:lnTo>
                  <a:lnTo>
                    <a:pt x="24" y="129"/>
                  </a:lnTo>
                  <a:lnTo>
                    <a:pt x="24" y="101"/>
                  </a:lnTo>
                  <a:lnTo>
                    <a:pt x="25" y="100"/>
                  </a:lnTo>
                  <a:lnTo>
                    <a:pt x="25" y="107"/>
                  </a:lnTo>
                  <a:lnTo>
                    <a:pt x="25" y="92"/>
                  </a:lnTo>
                  <a:lnTo>
                    <a:pt x="25" y="95"/>
                  </a:lnTo>
                  <a:lnTo>
                    <a:pt x="25" y="100"/>
                  </a:lnTo>
                  <a:lnTo>
                    <a:pt x="25" y="112"/>
                  </a:lnTo>
                  <a:lnTo>
                    <a:pt x="25" y="107"/>
                  </a:lnTo>
                  <a:lnTo>
                    <a:pt x="25" y="107"/>
                  </a:lnTo>
                  <a:lnTo>
                    <a:pt x="25" y="95"/>
                  </a:lnTo>
                  <a:lnTo>
                    <a:pt x="25" y="120"/>
                  </a:lnTo>
                  <a:lnTo>
                    <a:pt x="25" y="124"/>
                  </a:lnTo>
                  <a:lnTo>
                    <a:pt x="25" y="130"/>
                  </a:lnTo>
                  <a:lnTo>
                    <a:pt x="25" y="113"/>
                  </a:lnTo>
                  <a:lnTo>
                    <a:pt x="25" y="126"/>
                  </a:lnTo>
                  <a:lnTo>
                    <a:pt x="27" y="121"/>
                  </a:lnTo>
                  <a:lnTo>
                    <a:pt x="27" y="133"/>
                  </a:lnTo>
                  <a:lnTo>
                    <a:pt x="27" y="120"/>
                  </a:lnTo>
                  <a:lnTo>
                    <a:pt x="27" y="124"/>
                  </a:lnTo>
                  <a:lnTo>
                    <a:pt x="27" y="127"/>
                  </a:lnTo>
                  <a:lnTo>
                    <a:pt x="27" y="127"/>
                  </a:lnTo>
                  <a:lnTo>
                    <a:pt x="27" y="113"/>
                  </a:lnTo>
                  <a:lnTo>
                    <a:pt x="27" y="125"/>
                  </a:lnTo>
                  <a:lnTo>
                    <a:pt x="27" y="129"/>
                  </a:lnTo>
                  <a:lnTo>
                    <a:pt x="27" y="112"/>
                  </a:lnTo>
                  <a:lnTo>
                    <a:pt x="27" y="117"/>
                  </a:lnTo>
                  <a:lnTo>
                    <a:pt x="27" y="116"/>
                  </a:lnTo>
                  <a:lnTo>
                    <a:pt x="27" y="118"/>
                  </a:lnTo>
                  <a:lnTo>
                    <a:pt x="27" y="110"/>
                  </a:lnTo>
                  <a:lnTo>
                    <a:pt x="27" y="112"/>
                  </a:lnTo>
                  <a:lnTo>
                    <a:pt x="28" y="97"/>
                  </a:lnTo>
                  <a:lnTo>
                    <a:pt x="28" y="117"/>
                  </a:lnTo>
                  <a:lnTo>
                    <a:pt x="28" y="114"/>
                  </a:lnTo>
                  <a:lnTo>
                    <a:pt x="28" y="113"/>
                  </a:lnTo>
                  <a:lnTo>
                    <a:pt x="28" y="83"/>
                  </a:lnTo>
                  <a:lnTo>
                    <a:pt x="28" y="87"/>
                  </a:lnTo>
                  <a:lnTo>
                    <a:pt x="28" y="87"/>
                  </a:lnTo>
                  <a:lnTo>
                    <a:pt x="28" y="86"/>
                  </a:lnTo>
                  <a:lnTo>
                    <a:pt x="28" y="100"/>
                  </a:lnTo>
                  <a:lnTo>
                    <a:pt x="29" y="100"/>
                  </a:lnTo>
                  <a:lnTo>
                    <a:pt x="29" y="114"/>
                  </a:lnTo>
                  <a:lnTo>
                    <a:pt x="29" y="109"/>
                  </a:lnTo>
                  <a:lnTo>
                    <a:pt x="29" y="109"/>
                  </a:lnTo>
                  <a:lnTo>
                    <a:pt x="29" y="114"/>
                  </a:lnTo>
                  <a:lnTo>
                    <a:pt x="29" y="99"/>
                  </a:lnTo>
                  <a:lnTo>
                    <a:pt x="29" y="99"/>
                  </a:lnTo>
                  <a:lnTo>
                    <a:pt x="29" y="101"/>
                  </a:lnTo>
                  <a:lnTo>
                    <a:pt x="29" y="103"/>
                  </a:lnTo>
                  <a:lnTo>
                    <a:pt x="29" y="79"/>
                  </a:lnTo>
                  <a:lnTo>
                    <a:pt x="29" y="93"/>
                  </a:lnTo>
                  <a:lnTo>
                    <a:pt x="29" y="92"/>
                  </a:lnTo>
                  <a:lnTo>
                    <a:pt x="29" y="101"/>
                  </a:lnTo>
                  <a:lnTo>
                    <a:pt x="29" y="87"/>
                  </a:lnTo>
                  <a:lnTo>
                    <a:pt x="31" y="82"/>
                  </a:lnTo>
                  <a:lnTo>
                    <a:pt x="31"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15" name="Freeform 88"/>
            <p:cNvSpPr>
              <a:spLocks/>
            </p:cNvSpPr>
            <p:nvPr/>
          </p:nvSpPr>
          <p:spPr bwMode="auto">
            <a:xfrm>
              <a:off x="3346451" y="4651376"/>
              <a:ext cx="49213" cy="209550"/>
            </a:xfrm>
            <a:custGeom>
              <a:avLst/>
              <a:gdLst>
                <a:gd name="T0" fmla="*/ 0 w 31"/>
                <a:gd name="T1" fmla="*/ 45 h 132"/>
                <a:gd name="T2" fmla="*/ 1 w 31"/>
                <a:gd name="T3" fmla="*/ 43 h 132"/>
                <a:gd name="T4" fmla="*/ 1 w 31"/>
                <a:gd name="T5" fmla="*/ 11 h 132"/>
                <a:gd name="T6" fmla="*/ 3 w 31"/>
                <a:gd name="T7" fmla="*/ 0 h 132"/>
                <a:gd name="T8" fmla="*/ 3 w 31"/>
                <a:gd name="T9" fmla="*/ 43 h 132"/>
                <a:gd name="T10" fmla="*/ 4 w 31"/>
                <a:gd name="T11" fmla="*/ 89 h 132"/>
                <a:gd name="T12" fmla="*/ 4 w 31"/>
                <a:gd name="T13" fmla="*/ 98 h 132"/>
                <a:gd name="T14" fmla="*/ 4 w 31"/>
                <a:gd name="T15" fmla="*/ 91 h 132"/>
                <a:gd name="T16" fmla="*/ 5 w 31"/>
                <a:gd name="T17" fmla="*/ 69 h 132"/>
                <a:gd name="T18" fmla="*/ 7 w 31"/>
                <a:gd name="T19" fmla="*/ 82 h 132"/>
                <a:gd name="T20" fmla="*/ 7 w 31"/>
                <a:gd name="T21" fmla="*/ 91 h 132"/>
                <a:gd name="T22" fmla="*/ 7 w 31"/>
                <a:gd name="T23" fmla="*/ 86 h 132"/>
                <a:gd name="T24" fmla="*/ 7 w 31"/>
                <a:gd name="T25" fmla="*/ 99 h 132"/>
                <a:gd name="T26" fmla="*/ 8 w 31"/>
                <a:gd name="T27" fmla="*/ 95 h 132"/>
                <a:gd name="T28" fmla="*/ 8 w 31"/>
                <a:gd name="T29" fmla="*/ 99 h 132"/>
                <a:gd name="T30" fmla="*/ 9 w 31"/>
                <a:gd name="T31" fmla="*/ 87 h 132"/>
                <a:gd name="T32" fmla="*/ 9 w 31"/>
                <a:gd name="T33" fmla="*/ 70 h 132"/>
                <a:gd name="T34" fmla="*/ 9 w 31"/>
                <a:gd name="T35" fmla="*/ 83 h 132"/>
                <a:gd name="T36" fmla="*/ 10 w 31"/>
                <a:gd name="T37" fmla="*/ 98 h 132"/>
                <a:gd name="T38" fmla="*/ 10 w 31"/>
                <a:gd name="T39" fmla="*/ 81 h 132"/>
                <a:gd name="T40" fmla="*/ 12 w 31"/>
                <a:gd name="T41" fmla="*/ 48 h 132"/>
                <a:gd name="T42" fmla="*/ 12 w 31"/>
                <a:gd name="T43" fmla="*/ 73 h 132"/>
                <a:gd name="T44" fmla="*/ 12 w 31"/>
                <a:gd name="T45" fmla="*/ 81 h 132"/>
                <a:gd name="T46" fmla="*/ 13 w 31"/>
                <a:gd name="T47" fmla="*/ 103 h 132"/>
                <a:gd name="T48" fmla="*/ 13 w 31"/>
                <a:gd name="T49" fmla="*/ 111 h 132"/>
                <a:gd name="T50" fmla="*/ 14 w 31"/>
                <a:gd name="T51" fmla="*/ 110 h 132"/>
                <a:gd name="T52" fmla="*/ 14 w 31"/>
                <a:gd name="T53" fmla="*/ 123 h 132"/>
                <a:gd name="T54" fmla="*/ 14 w 31"/>
                <a:gd name="T55" fmla="*/ 77 h 132"/>
                <a:gd name="T56" fmla="*/ 16 w 31"/>
                <a:gd name="T57" fmla="*/ 94 h 132"/>
                <a:gd name="T58" fmla="*/ 16 w 31"/>
                <a:gd name="T59" fmla="*/ 102 h 132"/>
                <a:gd name="T60" fmla="*/ 16 w 31"/>
                <a:gd name="T61" fmla="*/ 106 h 132"/>
                <a:gd name="T62" fmla="*/ 17 w 31"/>
                <a:gd name="T63" fmla="*/ 115 h 132"/>
                <a:gd name="T64" fmla="*/ 17 w 31"/>
                <a:gd name="T65" fmla="*/ 65 h 132"/>
                <a:gd name="T66" fmla="*/ 18 w 31"/>
                <a:gd name="T67" fmla="*/ 62 h 132"/>
                <a:gd name="T68" fmla="*/ 18 w 31"/>
                <a:gd name="T69" fmla="*/ 62 h 132"/>
                <a:gd name="T70" fmla="*/ 18 w 31"/>
                <a:gd name="T71" fmla="*/ 56 h 132"/>
                <a:gd name="T72" fmla="*/ 20 w 31"/>
                <a:gd name="T73" fmla="*/ 94 h 132"/>
                <a:gd name="T74" fmla="*/ 20 w 31"/>
                <a:gd name="T75" fmla="*/ 110 h 132"/>
                <a:gd name="T76" fmla="*/ 20 w 31"/>
                <a:gd name="T77" fmla="*/ 99 h 132"/>
                <a:gd name="T78" fmla="*/ 21 w 31"/>
                <a:gd name="T79" fmla="*/ 110 h 132"/>
                <a:gd name="T80" fmla="*/ 21 w 31"/>
                <a:gd name="T81" fmla="*/ 99 h 132"/>
                <a:gd name="T82" fmla="*/ 22 w 31"/>
                <a:gd name="T83" fmla="*/ 107 h 132"/>
                <a:gd name="T84" fmla="*/ 22 w 31"/>
                <a:gd name="T85" fmla="*/ 120 h 132"/>
                <a:gd name="T86" fmla="*/ 22 w 31"/>
                <a:gd name="T87" fmla="*/ 129 h 132"/>
                <a:gd name="T88" fmla="*/ 24 w 31"/>
                <a:gd name="T89" fmla="*/ 115 h 132"/>
                <a:gd name="T90" fmla="*/ 24 w 31"/>
                <a:gd name="T91" fmla="*/ 114 h 132"/>
                <a:gd name="T92" fmla="*/ 25 w 31"/>
                <a:gd name="T93" fmla="*/ 106 h 132"/>
                <a:gd name="T94" fmla="*/ 25 w 31"/>
                <a:gd name="T95" fmla="*/ 91 h 132"/>
                <a:gd name="T96" fmla="*/ 25 w 31"/>
                <a:gd name="T97" fmla="*/ 100 h 132"/>
                <a:gd name="T98" fmla="*/ 26 w 31"/>
                <a:gd name="T99" fmla="*/ 115 h 132"/>
                <a:gd name="T100" fmla="*/ 26 w 31"/>
                <a:gd name="T101" fmla="*/ 110 h 132"/>
                <a:gd name="T102" fmla="*/ 27 w 31"/>
                <a:gd name="T103" fmla="*/ 114 h 132"/>
                <a:gd name="T104" fmla="*/ 27 w 31"/>
                <a:gd name="T105" fmla="*/ 87 h 132"/>
                <a:gd name="T106" fmla="*/ 27 w 31"/>
                <a:gd name="T107" fmla="*/ 93 h 132"/>
                <a:gd name="T108" fmla="*/ 29 w 31"/>
                <a:gd name="T109" fmla="*/ 70 h 132"/>
                <a:gd name="T110" fmla="*/ 29 w 31"/>
                <a:gd name="T111" fmla="*/ 93 h 132"/>
                <a:gd name="T112" fmla="*/ 29 w 31"/>
                <a:gd name="T113" fmla="*/ 91 h 132"/>
                <a:gd name="T114" fmla="*/ 30 w 31"/>
                <a:gd name="T115" fmla="*/ 107 h 132"/>
                <a:gd name="T116" fmla="*/ 30 w 31"/>
                <a:gd name="T117" fmla="*/ 102 h 132"/>
                <a:gd name="T118" fmla="*/ 31 w 31"/>
                <a:gd name="T119" fmla="*/ 9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132">
                  <a:moveTo>
                    <a:pt x="0" y="49"/>
                  </a:moveTo>
                  <a:lnTo>
                    <a:pt x="0" y="47"/>
                  </a:lnTo>
                  <a:lnTo>
                    <a:pt x="0" y="57"/>
                  </a:lnTo>
                  <a:lnTo>
                    <a:pt x="0" y="43"/>
                  </a:lnTo>
                  <a:lnTo>
                    <a:pt x="0" y="45"/>
                  </a:lnTo>
                  <a:lnTo>
                    <a:pt x="1" y="45"/>
                  </a:lnTo>
                  <a:lnTo>
                    <a:pt x="1" y="32"/>
                  </a:lnTo>
                  <a:lnTo>
                    <a:pt x="1" y="62"/>
                  </a:lnTo>
                  <a:lnTo>
                    <a:pt x="1" y="60"/>
                  </a:lnTo>
                  <a:lnTo>
                    <a:pt x="1" y="43"/>
                  </a:lnTo>
                  <a:lnTo>
                    <a:pt x="1" y="56"/>
                  </a:lnTo>
                  <a:lnTo>
                    <a:pt x="1" y="57"/>
                  </a:lnTo>
                  <a:lnTo>
                    <a:pt x="1" y="62"/>
                  </a:lnTo>
                  <a:lnTo>
                    <a:pt x="1" y="7"/>
                  </a:lnTo>
                  <a:lnTo>
                    <a:pt x="1" y="11"/>
                  </a:lnTo>
                  <a:lnTo>
                    <a:pt x="3" y="15"/>
                  </a:lnTo>
                  <a:lnTo>
                    <a:pt x="3" y="27"/>
                  </a:lnTo>
                  <a:lnTo>
                    <a:pt x="3" y="17"/>
                  </a:lnTo>
                  <a:lnTo>
                    <a:pt x="3" y="21"/>
                  </a:lnTo>
                  <a:lnTo>
                    <a:pt x="3" y="0"/>
                  </a:lnTo>
                  <a:lnTo>
                    <a:pt x="3" y="28"/>
                  </a:lnTo>
                  <a:lnTo>
                    <a:pt x="3" y="36"/>
                  </a:lnTo>
                  <a:lnTo>
                    <a:pt x="3" y="49"/>
                  </a:lnTo>
                  <a:lnTo>
                    <a:pt x="3" y="31"/>
                  </a:lnTo>
                  <a:lnTo>
                    <a:pt x="3" y="43"/>
                  </a:lnTo>
                  <a:lnTo>
                    <a:pt x="3" y="45"/>
                  </a:lnTo>
                  <a:lnTo>
                    <a:pt x="3" y="69"/>
                  </a:lnTo>
                  <a:lnTo>
                    <a:pt x="3" y="62"/>
                  </a:lnTo>
                  <a:lnTo>
                    <a:pt x="4" y="65"/>
                  </a:lnTo>
                  <a:lnTo>
                    <a:pt x="4" y="89"/>
                  </a:lnTo>
                  <a:lnTo>
                    <a:pt x="4" y="53"/>
                  </a:lnTo>
                  <a:lnTo>
                    <a:pt x="4" y="86"/>
                  </a:lnTo>
                  <a:lnTo>
                    <a:pt x="4" y="89"/>
                  </a:lnTo>
                  <a:lnTo>
                    <a:pt x="4" y="77"/>
                  </a:lnTo>
                  <a:lnTo>
                    <a:pt x="4" y="98"/>
                  </a:lnTo>
                  <a:lnTo>
                    <a:pt x="4" y="98"/>
                  </a:lnTo>
                  <a:lnTo>
                    <a:pt x="4" y="114"/>
                  </a:lnTo>
                  <a:lnTo>
                    <a:pt x="4" y="95"/>
                  </a:lnTo>
                  <a:lnTo>
                    <a:pt x="4" y="106"/>
                  </a:lnTo>
                  <a:lnTo>
                    <a:pt x="4" y="91"/>
                  </a:lnTo>
                  <a:lnTo>
                    <a:pt x="4" y="111"/>
                  </a:lnTo>
                  <a:lnTo>
                    <a:pt x="5" y="108"/>
                  </a:lnTo>
                  <a:lnTo>
                    <a:pt x="5" y="65"/>
                  </a:lnTo>
                  <a:lnTo>
                    <a:pt x="5" y="65"/>
                  </a:lnTo>
                  <a:lnTo>
                    <a:pt x="5" y="69"/>
                  </a:lnTo>
                  <a:lnTo>
                    <a:pt x="5" y="48"/>
                  </a:lnTo>
                  <a:lnTo>
                    <a:pt x="5" y="59"/>
                  </a:lnTo>
                  <a:lnTo>
                    <a:pt x="5" y="59"/>
                  </a:lnTo>
                  <a:lnTo>
                    <a:pt x="5" y="82"/>
                  </a:lnTo>
                  <a:lnTo>
                    <a:pt x="7" y="82"/>
                  </a:lnTo>
                  <a:lnTo>
                    <a:pt x="7" y="87"/>
                  </a:lnTo>
                  <a:lnTo>
                    <a:pt x="7" y="65"/>
                  </a:lnTo>
                  <a:lnTo>
                    <a:pt x="7" y="85"/>
                  </a:lnTo>
                  <a:lnTo>
                    <a:pt x="7" y="86"/>
                  </a:lnTo>
                  <a:lnTo>
                    <a:pt x="7" y="91"/>
                  </a:lnTo>
                  <a:lnTo>
                    <a:pt x="7" y="77"/>
                  </a:lnTo>
                  <a:lnTo>
                    <a:pt x="7" y="86"/>
                  </a:lnTo>
                  <a:lnTo>
                    <a:pt x="7" y="89"/>
                  </a:lnTo>
                  <a:lnTo>
                    <a:pt x="7" y="104"/>
                  </a:lnTo>
                  <a:lnTo>
                    <a:pt x="7" y="86"/>
                  </a:lnTo>
                  <a:lnTo>
                    <a:pt x="7" y="91"/>
                  </a:lnTo>
                  <a:lnTo>
                    <a:pt x="7" y="94"/>
                  </a:lnTo>
                  <a:lnTo>
                    <a:pt x="7" y="103"/>
                  </a:lnTo>
                  <a:lnTo>
                    <a:pt x="7" y="81"/>
                  </a:lnTo>
                  <a:lnTo>
                    <a:pt x="7" y="99"/>
                  </a:lnTo>
                  <a:lnTo>
                    <a:pt x="8" y="102"/>
                  </a:lnTo>
                  <a:lnTo>
                    <a:pt x="8" y="104"/>
                  </a:lnTo>
                  <a:lnTo>
                    <a:pt x="8" y="82"/>
                  </a:lnTo>
                  <a:lnTo>
                    <a:pt x="8" y="91"/>
                  </a:lnTo>
                  <a:lnTo>
                    <a:pt x="8" y="95"/>
                  </a:lnTo>
                  <a:lnTo>
                    <a:pt x="8" y="110"/>
                  </a:lnTo>
                  <a:lnTo>
                    <a:pt x="8" y="87"/>
                  </a:lnTo>
                  <a:lnTo>
                    <a:pt x="8" y="83"/>
                  </a:lnTo>
                  <a:lnTo>
                    <a:pt x="8" y="102"/>
                  </a:lnTo>
                  <a:lnTo>
                    <a:pt x="8" y="99"/>
                  </a:lnTo>
                  <a:lnTo>
                    <a:pt x="8" y="99"/>
                  </a:lnTo>
                  <a:lnTo>
                    <a:pt x="8" y="77"/>
                  </a:lnTo>
                  <a:lnTo>
                    <a:pt x="8" y="86"/>
                  </a:lnTo>
                  <a:lnTo>
                    <a:pt x="9" y="83"/>
                  </a:lnTo>
                  <a:lnTo>
                    <a:pt x="9" y="87"/>
                  </a:lnTo>
                  <a:lnTo>
                    <a:pt x="9" y="62"/>
                  </a:lnTo>
                  <a:lnTo>
                    <a:pt x="9" y="69"/>
                  </a:lnTo>
                  <a:lnTo>
                    <a:pt x="9" y="72"/>
                  </a:lnTo>
                  <a:lnTo>
                    <a:pt x="9" y="85"/>
                  </a:lnTo>
                  <a:lnTo>
                    <a:pt x="9" y="70"/>
                  </a:lnTo>
                  <a:lnTo>
                    <a:pt x="9" y="78"/>
                  </a:lnTo>
                  <a:lnTo>
                    <a:pt x="9" y="83"/>
                  </a:lnTo>
                  <a:lnTo>
                    <a:pt x="9" y="86"/>
                  </a:lnTo>
                  <a:lnTo>
                    <a:pt x="9" y="65"/>
                  </a:lnTo>
                  <a:lnTo>
                    <a:pt x="9" y="83"/>
                  </a:lnTo>
                  <a:lnTo>
                    <a:pt x="10" y="89"/>
                  </a:lnTo>
                  <a:lnTo>
                    <a:pt x="10" y="66"/>
                  </a:lnTo>
                  <a:lnTo>
                    <a:pt x="10" y="78"/>
                  </a:lnTo>
                  <a:lnTo>
                    <a:pt x="10" y="82"/>
                  </a:lnTo>
                  <a:lnTo>
                    <a:pt x="10" y="98"/>
                  </a:lnTo>
                  <a:lnTo>
                    <a:pt x="10" y="81"/>
                  </a:lnTo>
                  <a:lnTo>
                    <a:pt x="10" y="91"/>
                  </a:lnTo>
                  <a:lnTo>
                    <a:pt x="10" y="94"/>
                  </a:lnTo>
                  <a:lnTo>
                    <a:pt x="10" y="98"/>
                  </a:lnTo>
                  <a:lnTo>
                    <a:pt x="10" y="81"/>
                  </a:lnTo>
                  <a:lnTo>
                    <a:pt x="10" y="94"/>
                  </a:lnTo>
                  <a:lnTo>
                    <a:pt x="10" y="98"/>
                  </a:lnTo>
                  <a:lnTo>
                    <a:pt x="10" y="40"/>
                  </a:lnTo>
                  <a:lnTo>
                    <a:pt x="12" y="43"/>
                  </a:lnTo>
                  <a:lnTo>
                    <a:pt x="12" y="48"/>
                  </a:lnTo>
                  <a:lnTo>
                    <a:pt x="12" y="34"/>
                  </a:lnTo>
                  <a:lnTo>
                    <a:pt x="12" y="34"/>
                  </a:lnTo>
                  <a:lnTo>
                    <a:pt x="12" y="40"/>
                  </a:lnTo>
                  <a:lnTo>
                    <a:pt x="12" y="74"/>
                  </a:lnTo>
                  <a:lnTo>
                    <a:pt x="12" y="73"/>
                  </a:lnTo>
                  <a:lnTo>
                    <a:pt x="12" y="57"/>
                  </a:lnTo>
                  <a:lnTo>
                    <a:pt x="12" y="89"/>
                  </a:lnTo>
                  <a:lnTo>
                    <a:pt x="12" y="87"/>
                  </a:lnTo>
                  <a:lnTo>
                    <a:pt x="12" y="103"/>
                  </a:lnTo>
                  <a:lnTo>
                    <a:pt x="12" y="81"/>
                  </a:lnTo>
                  <a:lnTo>
                    <a:pt x="12" y="89"/>
                  </a:lnTo>
                  <a:lnTo>
                    <a:pt x="13" y="93"/>
                  </a:lnTo>
                  <a:lnTo>
                    <a:pt x="13" y="112"/>
                  </a:lnTo>
                  <a:lnTo>
                    <a:pt x="13" y="91"/>
                  </a:lnTo>
                  <a:lnTo>
                    <a:pt x="13" y="103"/>
                  </a:lnTo>
                  <a:lnTo>
                    <a:pt x="13" y="103"/>
                  </a:lnTo>
                  <a:lnTo>
                    <a:pt x="13" y="83"/>
                  </a:lnTo>
                  <a:lnTo>
                    <a:pt x="13" y="111"/>
                  </a:lnTo>
                  <a:lnTo>
                    <a:pt x="13" y="111"/>
                  </a:lnTo>
                  <a:lnTo>
                    <a:pt x="13" y="111"/>
                  </a:lnTo>
                  <a:lnTo>
                    <a:pt x="13" y="98"/>
                  </a:lnTo>
                  <a:lnTo>
                    <a:pt x="13" y="106"/>
                  </a:lnTo>
                  <a:lnTo>
                    <a:pt x="14" y="107"/>
                  </a:lnTo>
                  <a:lnTo>
                    <a:pt x="14" y="119"/>
                  </a:lnTo>
                  <a:lnTo>
                    <a:pt x="14" y="110"/>
                  </a:lnTo>
                  <a:lnTo>
                    <a:pt x="14" y="98"/>
                  </a:lnTo>
                  <a:lnTo>
                    <a:pt x="14" y="125"/>
                  </a:lnTo>
                  <a:lnTo>
                    <a:pt x="14" y="91"/>
                  </a:lnTo>
                  <a:lnTo>
                    <a:pt x="14" y="120"/>
                  </a:lnTo>
                  <a:lnTo>
                    <a:pt x="14" y="123"/>
                  </a:lnTo>
                  <a:lnTo>
                    <a:pt x="14" y="102"/>
                  </a:lnTo>
                  <a:lnTo>
                    <a:pt x="14" y="103"/>
                  </a:lnTo>
                  <a:lnTo>
                    <a:pt x="14" y="108"/>
                  </a:lnTo>
                  <a:lnTo>
                    <a:pt x="14" y="111"/>
                  </a:lnTo>
                  <a:lnTo>
                    <a:pt x="14" y="77"/>
                  </a:lnTo>
                  <a:lnTo>
                    <a:pt x="14" y="82"/>
                  </a:lnTo>
                  <a:lnTo>
                    <a:pt x="16" y="90"/>
                  </a:lnTo>
                  <a:lnTo>
                    <a:pt x="16" y="98"/>
                  </a:lnTo>
                  <a:lnTo>
                    <a:pt x="16" y="86"/>
                  </a:lnTo>
                  <a:lnTo>
                    <a:pt x="16" y="94"/>
                  </a:lnTo>
                  <a:lnTo>
                    <a:pt x="16" y="99"/>
                  </a:lnTo>
                  <a:lnTo>
                    <a:pt x="16" y="82"/>
                  </a:lnTo>
                  <a:lnTo>
                    <a:pt x="16" y="99"/>
                  </a:lnTo>
                  <a:lnTo>
                    <a:pt x="16" y="99"/>
                  </a:lnTo>
                  <a:lnTo>
                    <a:pt x="16" y="102"/>
                  </a:lnTo>
                  <a:lnTo>
                    <a:pt x="16" y="81"/>
                  </a:lnTo>
                  <a:lnTo>
                    <a:pt x="16" y="95"/>
                  </a:lnTo>
                  <a:lnTo>
                    <a:pt x="16" y="94"/>
                  </a:lnTo>
                  <a:lnTo>
                    <a:pt x="16" y="111"/>
                  </a:lnTo>
                  <a:lnTo>
                    <a:pt x="16" y="106"/>
                  </a:lnTo>
                  <a:lnTo>
                    <a:pt x="17" y="107"/>
                  </a:lnTo>
                  <a:lnTo>
                    <a:pt x="17" y="119"/>
                  </a:lnTo>
                  <a:lnTo>
                    <a:pt x="17" y="91"/>
                  </a:lnTo>
                  <a:lnTo>
                    <a:pt x="17" y="117"/>
                  </a:lnTo>
                  <a:lnTo>
                    <a:pt x="17" y="115"/>
                  </a:lnTo>
                  <a:lnTo>
                    <a:pt x="17" y="89"/>
                  </a:lnTo>
                  <a:lnTo>
                    <a:pt x="17" y="103"/>
                  </a:lnTo>
                  <a:lnTo>
                    <a:pt x="17" y="110"/>
                  </a:lnTo>
                  <a:lnTo>
                    <a:pt x="17" y="117"/>
                  </a:lnTo>
                  <a:lnTo>
                    <a:pt x="17" y="65"/>
                  </a:lnTo>
                  <a:lnTo>
                    <a:pt x="17" y="65"/>
                  </a:lnTo>
                  <a:lnTo>
                    <a:pt x="18" y="64"/>
                  </a:lnTo>
                  <a:lnTo>
                    <a:pt x="18" y="69"/>
                  </a:lnTo>
                  <a:lnTo>
                    <a:pt x="18" y="57"/>
                  </a:lnTo>
                  <a:lnTo>
                    <a:pt x="18" y="62"/>
                  </a:lnTo>
                  <a:lnTo>
                    <a:pt x="18" y="61"/>
                  </a:lnTo>
                  <a:lnTo>
                    <a:pt x="18" y="31"/>
                  </a:lnTo>
                  <a:lnTo>
                    <a:pt x="18" y="49"/>
                  </a:lnTo>
                  <a:lnTo>
                    <a:pt x="18" y="52"/>
                  </a:lnTo>
                  <a:lnTo>
                    <a:pt x="18" y="62"/>
                  </a:lnTo>
                  <a:lnTo>
                    <a:pt x="18" y="48"/>
                  </a:lnTo>
                  <a:lnTo>
                    <a:pt x="18" y="55"/>
                  </a:lnTo>
                  <a:lnTo>
                    <a:pt x="18" y="57"/>
                  </a:lnTo>
                  <a:lnTo>
                    <a:pt x="18" y="89"/>
                  </a:lnTo>
                  <a:lnTo>
                    <a:pt x="18" y="56"/>
                  </a:lnTo>
                  <a:lnTo>
                    <a:pt x="18" y="82"/>
                  </a:lnTo>
                  <a:lnTo>
                    <a:pt x="20" y="85"/>
                  </a:lnTo>
                  <a:lnTo>
                    <a:pt x="20" y="65"/>
                  </a:lnTo>
                  <a:lnTo>
                    <a:pt x="20" y="94"/>
                  </a:lnTo>
                  <a:lnTo>
                    <a:pt x="20" y="94"/>
                  </a:lnTo>
                  <a:lnTo>
                    <a:pt x="20" y="103"/>
                  </a:lnTo>
                  <a:lnTo>
                    <a:pt x="20" y="89"/>
                  </a:lnTo>
                  <a:lnTo>
                    <a:pt x="20" y="100"/>
                  </a:lnTo>
                  <a:lnTo>
                    <a:pt x="20" y="99"/>
                  </a:lnTo>
                  <a:lnTo>
                    <a:pt x="20" y="110"/>
                  </a:lnTo>
                  <a:lnTo>
                    <a:pt x="20" y="98"/>
                  </a:lnTo>
                  <a:lnTo>
                    <a:pt x="20" y="103"/>
                  </a:lnTo>
                  <a:lnTo>
                    <a:pt x="20" y="102"/>
                  </a:lnTo>
                  <a:lnTo>
                    <a:pt x="20" y="83"/>
                  </a:lnTo>
                  <a:lnTo>
                    <a:pt x="20" y="99"/>
                  </a:lnTo>
                  <a:lnTo>
                    <a:pt x="21" y="98"/>
                  </a:lnTo>
                  <a:lnTo>
                    <a:pt x="21" y="81"/>
                  </a:lnTo>
                  <a:lnTo>
                    <a:pt x="21" y="103"/>
                  </a:lnTo>
                  <a:lnTo>
                    <a:pt x="21" y="100"/>
                  </a:lnTo>
                  <a:lnTo>
                    <a:pt x="21" y="110"/>
                  </a:lnTo>
                  <a:lnTo>
                    <a:pt x="21" y="82"/>
                  </a:lnTo>
                  <a:lnTo>
                    <a:pt x="21" y="85"/>
                  </a:lnTo>
                  <a:lnTo>
                    <a:pt x="21" y="85"/>
                  </a:lnTo>
                  <a:lnTo>
                    <a:pt x="21" y="103"/>
                  </a:lnTo>
                  <a:lnTo>
                    <a:pt x="21" y="99"/>
                  </a:lnTo>
                  <a:lnTo>
                    <a:pt x="21" y="102"/>
                  </a:lnTo>
                  <a:lnTo>
                    <a:pt x="21" y="107"/>
                  </a:lnTo>
                  <a:lnTo>
                    <a:pt x="21" y="86"/>
                  </a:lnTo>
                  <a:lnTo>
                    <a:pt x="21" y="106"/>
                  </a:lnTo>
                  <a:lnTo>
                    <a:pt x="22" y="107"/>
                  </a:lnTo>
                  <a:lnTo>
                    <a:pt x="22" y="112"/>
                  </a:lnTo>
                  <a:lnTo>
                    <a:pt x="22" y="86"/>
                  </a:lnTo>
                  <a:lnTo>
                    <a:pt x="22" y="102"/>
                  </a:lnTo>
                  <a:lnTo>
                    <a:pt x="22" y="103"/>
                  </a:lnTo>
                  <a:lnTo>
                    <a:pt x="22" y="120"/>
                  </a:lnTo>
                  <a:lnTo>
                    <a:pt x="22" y="99"/>
                  </a:lnTo>
                  <a:lnTo>
                    <a:pt x="22" y="119"/>
                  </a:lnTo>
                  <a:lnTo>
                    <a:pt x="22" y="115"/>
                  </a:lnTo>
                  <a:lnTo>
                    <a:pt x="22" y="103"/>
                  </a:lnTo>
                  <a:lnTo>
                    <a:pt x="22" y="129"/>
                  </a:lnTo>
                  <a:lnTo>
                    <a:pt x="24" y="128"/>
                  </a:lnTo>
                  <a:lnTo>
                    <a:pt x="24" y="132"/>
                  </a:lnTo>
                  <a:lnTo>
                    <a:pt x="24" y="103"/>
                  </a:lnTo>
                  <a:lnTo>
                    <a:pt x="24" y="115"/>
                  </a:lnTo>
                  <a:lnTo>
                    <a:pt x="24" y="115"/>
                  </a:lnTo>
                  <a:lnTo>
                    <a:pt x="24" y="132"/>
                  </a:lnTo>
                  <a:lnTo>
                    <a:pt x="24" y="107"/>
                  </a:lnTo>
                  <a:lnTo>
                    <a:pt x="24" y="104"/>
                  </a:lnTo>
                  <a:lnTo>
                    <a:pt x="24" y="121"/>
                  </a:lnTo>
                  <a:lnTo>
                    <a:pt x="24" y="114"/>
                  </a:lnTo>
                  <a:lnTo>
                    <a:pt x="24" y="112"/>
                  </a:lnTo>
                  <a:lnTo>
                    <a:pt x="24" y="81"/>
                  </a:lnTo>
                  <a:lnTo>
                    <a:pt x="24" y="98"/>
                  </a:lnTo>
                  <a:lnTo>
                    <a:pt x="25" y="95"/>
                  </a:lnTo>
                  <a:lnTo>
                    <a:pt x="25" y="106"/>
                  </a:lnTo>
                  <a:lnTo>
                    <a:pt x="25" y="87"/>
                  </a:lnTo>
                  <a:lnTo>
                    <a:pt x="25" y="94"/>
                  </a:lnTo>
                  <a:lnTo>
                    <a:pt x="25" y="94"/>
                  </a:lnTo>
                  <a:lnTo>
                    <a:pt x="25" y="103"/>
                  </a:lnTo>
                  <a:lnTo>
                    <a:pt x="25" y="91"/>
                  </a:lnTo>
                  <a:lnTo>
                    <a:pt x="25" y="95"/>
                  </a:lnTo>
                  <a:lnTo>
                    <a:pt x="25" y="98"/>
                  </a:lnTo>
                  <a:lnTo>
                    <a:pt x="25" y="77"/>
                  </a:lnTo>
                  <a:lnTo>
                    <a:pt x="25" y="102"/>
                  </a:lnTo>
                  <a:lnTo>
                    <a:pt x="25" y="100"/>
                  </a:lnTo>
                  <a:lnTo>
                    <a:pt x="25" y="106"/>
                  </a:lnTo>
                  <a:lnTo>
                    <a:pt x="25" y="89"/>
                  </a:lnTo>
                  <a:lnTo>
                    <a:pt x="25" y="99"/>
                  </a:lnTo>
                  <a:lnTo>
                    <a:pt x="26" y="99"/>
                  </a:lnTo>
                  <a:lnTo>
                    <a:pt x="26" y="115"/>
                  </a:lnTo>
                  <a:lnTo>
                    <a:pt x="26" y="98"/>
                  </a:lnTo>
                  <a:lnTo>
                    <a:pt x="26" y="106"/>
                  </a:lnTo>
                  <a:lnTo>
                    <a:pt x="26" y="110"/>
                  </a:lnTo>
                  <a:lnTo>
                    <a:pt x="26" y="87"/>
                  </a:lnTo>
                  <a:lnTo>
                    <a:pt x="26" y="110"/>
                  </a:lnTo>
                  <a:lnTo>
                    <a:pt x="26" y="115"/>
                  </a:lnTo>
                  <a:lnTo>
                    <a:pt x="26" y="91"/>
                  </a:lnTo>
                  <a:lnTo>
                    <a:pt x="26" y="110"/>
                  </a:lnTo>
                  <a:lnTo>
                    <a:pt x="27" y="108"/>
                  </a:lnTo>
                  <a:lnTo>
                    <a:pt x="27" y="114"/>
                  </a:lnTo>
                  <a:lnTo>
                    <a:pt x="27" y="69"/>
                  </a:lnTo>
                  <a:lnTo>
                    <a:pt x="27" y="78"/>
                  </a:lnTo>
                  <a:lnTo>
                    <a:pt x="27" y="80"/>
                  </a:lnTo>
                  <a:lnTo>
                    <a:pt x="27" y="94"/>
                  </a:lnTo>
                  <a:lnTo>
                    <a:pt x="27" y="87"/>
                  </a:lnTo>
                  <a:lnTo>
                    <a:pt x="27" y="87"/>
                  </a:lnTo>
                  <a:lnTo>
                    <a:pt x="27" y="65"/>
                  </a:lnTo>
                  <a:lnTo>
                    <a:pt x="27" y="86"/>
                  </a:lnTo>
                  <a:lnTo>
                    <a:pt x="27" y="86"/>
                  </a:lnTo>
                  <a:lnTo>
                    <a:pt x="27" y="93"/>
                  </a:lnTo>
                  <a:lnTo>
                    <a:pt x="27" y="64"/>
                  </a:lnTo>
                  <a:lnTo>
                    <a:pt x="27" y="74"/>
                  </a:lnTo>
                  <a:lnTo>
                    <a:pt x="29" y="76"/>
                  </a:lnTo>
                  <a:lnTo>
                    <a:pt x="29" y="86"/>
                  </a:lnTo>
                  <a:lnTo>
                    <a:pt x="29" y="70"/>
                  </a:lnTo>
                  <a:lnTo>
                    <a:pt x="29" y="81"/>
                  </a:lnTo>
                  <a:lnTo>
                    <a:pt x="29" y="80"/>
                  </a:lnTo>
                  <a:lnTo>
                    <a:pt x="29" y="94"/>
                  </a:lnTo>
                  <a:lnTo>
                    <a:pt x="29" y="70"/>
                  </a:lnTo>
                  <a:lnTo>
                    <a:pt x="29" y="93"/>
                  </a:lnTo>
                  <a:lnTo>
                    <a:pt x="29" y="91"/>
                  </a:lnTo>
                  <a:lnTo>
                    <a:pt x="29" y="98"/>
                  </a:lnTo>
                  <a:lnTo>
                    <a:pt x="29" y="77"/>
                  </a:lnTo>
                  <a:lnTo>
                    <a:pt x="29" y="89"/>
                  </a:lnTo>
                  <a:lnTo>
                    <a:pt x="29" y="91"/>
                  </a:lnTo>
                  <a:lnTo>
                    <a:pt x="29" y="106"/>
                  </a:lnTo>
                  <a:lnTo>
                    <a:pt x="29" y="90"/>
                  </a:lnTo>
                  <a:lnTo>
                    <a:pt x="29" y="103"/>
                  </a:lnTo>
                  <a:lnTo>
                    <a:pt x="30" y="83"/>
                  </a:lnTo>
                  <a:lnTo>
                    <a:pt x="30" y="107"/>
                  </a:lnTo>
                  <a:lnTo>
                    <a:pt x="30" y="106"/>
                  </a:lnTo>
                  <a:lnTo>
                    <a:pt x="30" y="103"/>
                  </a:lnTo>
                  <a:lnTo>
                    <a:pt x="30" y="106"/>
                  </a:lnTo>
                  <a:lnTo>
                    <a:pt x="30" y="85"/>
                  </a:lnTo>
                  <a:lnTo>
                    <a:pt x="30" y="102"/>
                  </a:lnTo>
                  <a:lnTo>
                    <a:pt x="30" y="100"/>
                  </a:lnTo>
                  <a:lnTo>
                    <a:pt x="30" y="110"/>
                  </a:lnTo>
                  <a:lnTo>
                    <a:pt x="30" y="87"/>
                  </a:lnTo>
                  <a:lnTo>
                    <a:pt x="30" y="95"/>
                  </a:lnTo>
                  <a:lnTo>
                    <a:pt x="31" y="9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16" name="Freeform 89"/>
            <p:cNvSpPr>
              <a:spLocks/>
            </p:cNvSpPr>
            <p:nvPr/>
          </p:nvSpPr>
          <p:spPr bwMode="auto">
            <a:xfrm>
              <a:off x="3294063" y="4133851"/>
              <a:ext cx="52388" cy="615950"/>
            </a:xfrm>
            <a:custGeom>
              <a:avLst/>
              <a:gdLst>
                <a:gd name="T0" fmla="*/ 2 w 33"/>
                <a:gd name="T1" fmla="*/ 337 h 388"/>
                <a:gd name="T2" fmla="*/ 2 w 33"/>
                <a:gd name="T3" fmla="*/ 331 h 388"/>
                <a:gd name="T4" fmla="*/ 3 w 33"/>
                <a:gd name="T5" fmla="*/ 332 h 388"/>
                <a:gd name="T6" fmla="*/ 3 w 33"/>
                <a:gd name="T7" fmla="*/ 341 h 388"/>
                <a:gd name="T8" fmla="*/ 4 w 33"/>
                <a:gd name="T9" fmla="*/ 244 h 388"/>
                <a:gd name="T10" fmla="*/ 4 w 33"/>
                <a:gd name="T11" fmla="*/ 172 h 388"/>
                <a:gd name="T12" fmla="*/ 4 w 33"/>
                <a:gd name="T13" fmla="*/ 165 h 388"/>
                <a:gd name="T14" fmla="*/ 5 w 33"/>
                <a:gd name="T15" fmla="*/ 179 h 388"/>
                <a:gd name="T16" fmla="*/ 5 w 33"/>
                <a:gd name="T17" fmla="*/ 184 h 388"/>
                <a:gd name="T18" fmla="*/ 7 w 33"/>
                <a:gd name="T19" fmla="*/ 234 h 388"/>
                <a:gd name="T20" fmla="*/ 7 w 33"/>
                <a:gd name="T21" fmla="*/ 205 h 388"/>
                <a:gd name="T22" fmla="*/ 8 w 33"/>
                <a:gd name="T23" fmla="*/ 208 h 388"/>
                <a:gd name="T24" fmla="*/ 8 w 33"/>
                <a:gd name="T25" fmla="*/ 197 h 388"/>
                <a:gd name="T26" fmla="*/ 8 w 33"/>
                <a:gd name="T27" fmla="*/ 259 h 388"/>
                <a:gd name="T28" fmla="*/ 9 w 33"/>
                <a:gd name="T29" fmla="*/ 285 h 388"/>
                <a:gd name="T30" fmla="*/ 9 w 33"/>
                <a:gd name="T31" fmla="*/ 285 h 388"/>
                <a:gd name="T32" fmla="*/ 11 w 33"/>
                <a:gd name="T33" fmla="*/ 289 h 388"/>
                <a:gd name="T34" fmla="*/ 11 w 33"/>
                <a:gd name="T35" fmla="*/ 293 h 388"/>
                <a:gd name="T36" fmla="*/ 11 w 33"/>
                <a:gd name="T37" fmla="*/ 293 h 388"/>
                <a:gd name="T38" fmla="*/ 12 w 33"/>
                <a:gd name="T39" fmla="*/ 305 h 388"/>
                <a:gd name="T40" fmla="*/ 12 w 33"/>
                <a:gd name="T41" fmla="*/ 332 h 388"/>
                <a:gd name="T42" fmla="*/ 13 w 33"/>
                <a:gd name="T43" fmla="*/ 306 h 388"/>
                <a:gd name="T44" fmla="*/ 13 w 33"/>
                <a:gd name="T45" fmla="*/ 305 h 388"/>
                <a:gd name="T46" fmla="*/ 13 w 33"/>
                <a:gd name="T47" fmla="*/ 288 h 388"/>
                <a:gd name="T48" fmla="*/ 15 w 33"/>
                <a:gd name="T49" fmla="*/ 303 h 388"/>
                <a:gd name="T50" fmla="*/ 15 w 33"/>
                <a:gd name="T51" fmla="*/ 313 h 388"/>
                <a:gd name="T52" fmla="*/ 15 w 33"/>
                <a:gd name="T53" fmla="*/ 332 h 388"/>
                <a:gd name="T54" fmla="*/ 16 w 33"/>
                <a:gd name="T55" fmla="*/ 278 h 388"/>
                <a:gd name="T56" fmla="*/ 16 w 33"/>
                <a:gd name="T57" fmla="*/ 303 h 388"/>
                <a:gd name="T58" fmla="*/ 16 w 33"/>
                <a:gd name="T59" fmla="*/ 285 h 388"/>
                <a:gd name="T60" fmla="*/ 17 w 33"/>
                <a:gd name="T61" fmla="*/ 256 h 388"/>
                <a:gd name="T62" fmla="*/ 19 w 33"/>
                <a:gd name="T63" fmla="*/ 242 h 388"/>
                <a:gd name="T64" fmla="*/ 19 w 33"/>
                <a:gd name="T65" fmla="*/ 226 h 388"/>
                <a:gd name="T66" fmla="*/ 19 w 33"/>
                <a:gd name="T67" fmla="*/ 199 h 388"/>
                <a:gd name="T68" fmla="*/ 20 w 33"/>
                <a:gd name="T69" fmla="*/ 225 h 388"/>
                <a:gd name="T70" fmla="*/ 20 w 33"/>
                <a:gd name="T71" fmla="*/ 186 h 388"/>
                <a:gd name="T72" fmla="*/ 21 w 33"/>
                <a:gd name="T73" fmla="*/ 230 h 388"/>
                <a:gd name="T74" fmla="*/ 21 w 33"/>
                <a:gd name="T75" fmla="*/ 218 h 388"/>
                <a:gd name="T76" fmla="*/ 23 w 33"/>
                <a:gd name="T77" fmla="*/ 213 h 388"/>
                <a:gd name="T78" fmla="*/ 23 w 33"/>
                <a:gd name="T79" fmla="*/ 197 h 388"/>
                <a:gd name="T80" fmla="*/ 23 w 33"/>
                <a:gd name="T81" fmla="*/ 172 h 388"/>
                <a:gd name="T82" fmla="*/ 24 w 33"/>
                <a:gd name="T83" fmla="*/ 218 h 388"/>
                <a:gd name="T84" fmla="*/ 24 w 33"/>
                <a:gd name="T85" fmla="*/ 157 h 388"/>
                <a:gd name="T86" fmla="*/ 24 w 33"/>
                <a:gd name="T87" fmla="*/ 124 h 388"/>
                <a:gd name="T88" fmla="*/ 25 w 33"/>
                <a:gd name="T89" fmla="*/ 81 h 388"/>
                <a:gd name="T90" fmla="*/ 25 w 33"/>
                <a:gd name="T91" fmla="*/ 34 h 388"/>
                <a:gd name="T92" fmla="*/ 25 w 33"/>
                <a:gd name="T93" fmla="*/ 30 h 388"/>
                <a:gd name="T94" fmla="*/ 26 w 33"/>
                <a:gd name="T95" fmla="*/ 10 h 388"/>
                <a:gd name="T96" fmla="*/ 28 w 33"/>
                <a:gd name="T97" fmla="*/ 62 h 388"/>
                <a:gd name="T98" fmla="*/ 28 w 33"/>
                <a:gd name="T99" fmla="*/ 38 h 388"/>
                <a:gd name="T100" fmla="*/ 28 w 33"/>
                <a:gd name="T101" fmla="*/ 69 h 388"/>
                <a:gd name="T102" fmla="*/ 29 w 33"/>
                <a:gd name="T103" fmla="*/ 89 h 388"/>
                <a:gd name="T104" fmla="*/ 29 w 33"/>
                <a:gd name="T105" fmla="*/ 159 h 388"/>
                <a:gd name="T106" fmla="*/ 30 w 33"/>
                <a:gd name="T107" fmla="*/ 242 h 388"/>
                <a:gd name="T108" fmla="*/ 30 w 33"/>
                <a:gd name="T109" fmla="*/ 301 h 388"/>
                <a:gd name="T110" fmla="*/ 32 w 33"/>
                <a:gd name="T111" fmla="*/ 319 h 388"/>
                <a:gd name="T112" fmla="*/ 32 w 33"/>
                <a:gd name="T113" fmla="*/ 318 h 388"/>
                <a:gd name="T114" fmla="*/ 32 w 33"/>
                <a:gd name="T115" fmla="*/ 343 h 388"/>
                <a:gd name="T116" fmla="*/ 33 w 33"/>
                <a:gd name="T117" fmla="*/ 351 h 388"/>
                <a:gd name="T118" fmla="*/ 33 w 33"/>
                <a:gd name="T119" fmla="*/ 375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88">
                  <a:moveTo>
                    <a:pt x="0" y="331"/>
                  </a:moveTo>
                  <a:lnTo>
                    <a:pt x="2" y="331"/>
                  </a:lnTo>
                  <a:lnTo>
                    <a:pt x="2" y="343"/>
                  </a:lnTo>
                  <a:lnTo>
                    <a:pt x="2" y="330"/>
                  </a:lnTo>
                  <a:lnTo>
                    <a:pt x="2" y="337"/>
                  </a:lnTo>
                  <a:lnTo>
                    <a:pt x="2" y="337"/>
                  </a:lnTo>
                  <a:lnTo>
                    <a:pt x="2" y="340"/>
                  </a:lnTo>
                  <a:lnTo>
                    <a:pt x="2" y="319"/>
                  </a:lnTo>
                  <a:lnTo>
                    <a:pt x="2" y="335"/>
                  </a:lnTo>
                  <a:lnTo>
                    <a:pt x="2" y="331"/>
                  </a:lnTo>
                  <a:lnTo>
                    <a:pt x="2" y="336"/>
                  </a:lnTo>
                  <a:lnTo>
                    <a:pt x="2" y="311"/>
                  </a:lnTo>
                  <a:lnTo>
                    <a:pt x="2" y="322"/>
                  </a:lnTo>
                  <a:lnTo>
                    <a:pt x="3" y="324"/>
                  </a:lnTo>
                  <a:lnTo>
                    <a:pt x="3" y="332"/>
                  </a:lnTo>
                  <a:lnTo>
                    <a:pt x="3" y="320"/>
                  </a:lnTo>
                  <a:lnTo>
                    <a:pt x="3" y="305"/>
                  </a:lnTo>
                  <a:lnTo>
                    <a:pt x="3" y="344"/>
                  </a:lnTo>
                  <a:lnTo>
                    <a:pt x="3" y="337"/>
                  </a:lnTo>
                  <a:lnTo>
                    <a:pt x="3" y="341"/>
                  </a:lnTo>
                  <a:lnTo>
                    <a:pt x="3" y="316"/>
                  </a:lnTo>
                  <a:lnTo>
                    <a:pt x="3" y="311"/>
                  </a:lnTo>
                  <a:lnTo>
                    <a:pt x="3" y="242"/>
                  </a:lnTo>
                  <a:lnTo>
                    <a:pt x="3" y="248"/>
                  </a:lnTo>
                  <a:lnTo>
                    <a:pt x="4" y="244"/>
                  </a:lnTo>
                  <a:lnTo>
                    <a:pt x="4" y="188"/>
                  </a:lnTo>
                  <a:lnTo>
                    <a:pt x="4" y="193"/>
                  </a:lnTo>
                  <a:lnTo>
                    <a:pt x="4" y="163"/>
                  </a:lnTo>
                  <a:lnTo>
                    <a:pt x="4" y="165"/>
                  </a:lnTo>
                  <a:lnTo>
                    <a:pt x="4" y="172"/>
                  </a:lnTo>
                  <a:lnTo>
                    <a:pt x="4" y="150"/>
                  </a:lnTo>
                  <a:lnTo>
                    <a:pt x="4" y="166"/>
                  </a:lnTo>
                  <a:lnTo>
                    <a:pt x="4" y="166"/>
                  </a:lnTo>
                  <a:lnTo>
                    <a:pt x="4" y="178"/>
                  </a:lnTo>
                  <a:lnTo>
                    <a:pt x="4" y="165"/>
                  </a:lnTo>
                  <a:lnTo>
                    <a:pt x="4" y="174"/>
                  </a:lnTo>
                  <a:lnTo>
                    <a:pt x="5" y="174"/>
                  </a:lnTo>
                  <a:lnTo>
                    <a:pt x="5" y="162"/>
                  </a:lnTo>
                  <a:lnTo>
                    <a:pt x="5" y="184"/>
                  </a:lnTo>
                  <a:lnTo>
                    <a:pt x="5" y="179"/>
                  </a:lnTo>
                  <a:lnTo>
                    <a:pt x="5" y="158"/>
                  </a:lnTo>
                  <a:lnTo>
                    <a:pt x="5" y="182"/>
                  </a:lnTo>
                  <a:lnTo>
                    <a:pt x="5" y="187"/>
                  </a:lnTo>
                  <a:lnTo>
                    <a:pt x="5" y="210"/>
                  </a:lnTo>
                  <a:lnTo>
                    <a:pt x="5" y="184"/>
                  </a:lnTo>
                  <a:lnTo>
                    <a:pt x="5" y="205"/>
                  </a:lnTo>
                  <a:lnTo>
                    <a:pt x="7" y="204"/>
                  </a:lnTo>
                  <a:lnTo>
                    <a:pt x="7" y="235"/>
                  </a:lnTo>
                  <a:lnTo>
                    <a:pt x="7" y="230"/>
                  </a:lnTo>
                  <a:lnTo>
                    <a:pt x="7" y="234"/>
                  </a:lnTo>
                  <a:lnTo>
                    <a:pt x="7" y="201"/>
                  </a:lnTo>
                  <a:lnTo>
                    <a:pt x="7" y="220"/>
                  </a:lnTo>
                  <a:lnTo>
                    <a:pt x="7" y="221"/>
                  </a:lnTo>
                  <a:lnTo>
                    <a:pt x="7" y="225"/>
                  </a:lnTo>
                  <a:lnTo>
                    <a:pt x="7" y="205"/>
                  </a:lnTo>
                  <a:lnTo>
                    <a:pt x="7" y="216"/>
                  </a:lnTo>
                  <a:lnTo>
                    <a:pt x="7" y="217"/>
                  </a:lnTo>
                  <a:lnTo>
                    <a:pt x="7" y="225"/>
                  </a:lnTo>
                  <a:lnTo>
                    <a:pt x="7" y="209"/>
                  </a:lnTo>
                  <a:lnTo>
                    <a:pt x="8" y="208"/>
                  </a:lnTo>
                  <a:lnTo>
                    <a:pt x="8" y="210"/>
                  </a:lnTo>
                  <a:lnTo>
                    <a:pt x="8" y="193"/>
                  </a:lnTo>
                  <a:lnTo>
                    <a:pt x="8" y="201"/>
                  </a:lnTo>
                  <a:lnTo>
                    <a:pt x="8" y="205"/>
                  </a:lnTo>
                  <a:lnTo>
                    <a:pt x="8" y="197"/>
                  </a:lnTo>
                  <a:lnTo>
                    <a:pt x="8" y="216"/>
                  </a:lnTo>
                  <a:lnTo>
                    <a:pt x="8" y="216"/>
                  </a:lnTo>
                  <a:lnTo>
                    <a:pt x="8" y="260"/>
                  </a:lnTo>
                  <a:lnTo>
                    <a:pt x="8" y="259"/>
                  </a:lnTo>
                  <a:lnTo>
                    <a:pt x="8" y="259"/>
                  </a:lnTo>
                  <a:lnTo>
                    <a:pt x="8" y="242"/>
                  </a:lnTo>
                  <a:lnTo>
                    <a:pt x="8" y="297"/>
                  </a:lnTo>
                  <a:lnTo>
                    <a:pt x="9" y="297"/>
                  </a:lnTo>
                  <a:lnTo>
                    <a:pt x="9" y="303"/>
                  </a:lnTo>
                  <a:lnTo>
                    <a:pt x="9" y="285"/>
                  </a:lnTo>
                  <a:lnTo>
                    <a:pt x="9" y="298"/>
                  </a:lnTo>
                  <a:lnTo>
                    <a:pt x="9" y="297"/>
                  </a:lnTo>
                  <a:lnTo>
                    <a:pt x="9" y="305"/>
                  </a:lnTo>
                  <a:lnTo>
                    <a:pt x="9" y="278"/>
                  </a:lnTo>
                  <a:lnTo>
                    <a:pt x="9" y="285"/>
                  </a:lnTo>
                  <a:lnTo>
                    <a:pt x="9" y="292"/>
                  </a:lnTo>
                  <a:lnTo>
                    <a:pt x="9" y="305"/>
                  </a:lnTo>
                  <a:lnTo>
                    <a:pt x="9" y="297"/>
                  </a:lnTo>
                  <a:lnTo>
                    <a:pt x="11" y="302"/>
                  </a:lnTo>
                  <a:lnTo>
                    <a:pt x="11" y="289"/>
                  </a:lnTo>
                  <a:lnTo>
                    <a:pt x="11" y="309"/>
                  </a:lnTo>
                  <a:lnTo>
                    <a:pt x="11" y="307"/>
                  </a:lnTo>
                  <a:lnTo>
                    <a:pt x="11" y="309"/>
                  </a:lnTo>
                  <a:lnTo>
                    <a:pt x="11" y="282"/>
                  </a:lnTo>
                  <a:lnTo>
                    <a:pt x="11" y="293"/>
                  </a:lnTo>
                  <a:lnTo>
                    <a:pt x="11" y="293"/>
                  </a:lnTo>
                  <a:lnTo>
                    <a:pt x="11" y="299"/>
                  </a:lnTo>
                  <a:lnTo>
                    <a:pt x="11" y="281"/>
                  </a:lnTo>
                  <a:lnTo>
                    <a:pt x="11" y="280"/>
                  </a:lnTo>
                  <a:lnTo>
                    <a:pt x="11" y="293"/>
                  </a:lnTo>
                  <a:lnTo>
                    <a:pt x="11" y="264"/>
                  </a:lnTo>
                  <a:lnTo>
                    <a:pt x="11" y="288"/>
                  </a:lnTo>
                  <a:lnTo>
                    <a:pt x="12" y="292"/>
                  </a:lnTo>
                  <a:lnTo>
                    <a:pt x="12" y="282"/>
                  </a:lnTo>
                  <a:lnTo>
                    <a:pt x="12" y="305"/>
                  </a:lnTo>
                  <a:lnTo>
                    <a:pt x="12" y="303"/>
                  </a:lnTo>
                  <a:lnTo>
                    <a:pt x="12" y="320"/>
                  </a:lnTo>
                  <a:lnTo>
                    <a:pt x="12" y="297"/>
                  </a:lnTo>
                  <a:lnTo>
                    <a:pt x="12" y="298"/>
                  </a:lnTo>
                  <a:lnTo>
                    <a:pt x="12" y="332"/>
                  </a:lnTo>
                  <a:lnTo>
                    <a:pt x="12" y="328"/>
                  </a:lnTo>
                  <a:lnTo>
                    <a:pt x="12" y="326"/>
                  </a:lnTo>
                  <a:lnTo>
                    <a:pt x="12" y="293"/>
                  </a:lnTo>
                  <a:lnTo>
                    <a:pt x="12" y="307"/>
                  </a:lnTo>
                  <a:lnTo>
                    <a:pt x="13" y="306"/>
                  </a:lnTo>
                  <a:lnTo>
                    <a:pt x="13" y="314"/>
                  </a:lnTo>
                  <a:lnTo>
                    <a:pt x="13" y="280"/>
                  </a:lnTo>
                  <a:lnTo>
                    <a:pt x="13" y="288"/>
                  </a:lnTo>
                  <a:lnTo>
                    <a:pt x="13" y="293"/>
                  </a:lnTo>
                  <a:lnTo>
                    <a:pt x="13" y="305"/>
                  </a:lnTo>
                  <a:lnTo>
                    <a:pt x="13" y="290"/>
                  </a:lnTo>
                  <a:lnTo>
                    <a:pt x="13" y="305"/>
                  </a:lnTo>
                  <a:lnTo>
                    <a:pt x="13" y="306"/>
                  </a:lnTo>
                  <a:lnTo>
                    <a:pt x="13" y="311"/>
                  </a:lnTo>
                  <a:lnTo>
                    <a:pt x="13" y="288"/>
                  </a:lnTo>
                  <a:lnTo>
                    <a:pt x="13" y="302"/>
                  </a:lnTo>
                  <a:lnTo>
                    <a:pt x="15" y="302"/>
                  </a:lnTo>
                  <a:lnTo>
                    <a:pt x="15" y="309"/>
                  </a:lnTo>
                  <a:lnTo>
                    <a:pt x="15" y="293"/>
                  </a:lnTo>
                  <a:lnTo>
                    <a:pt x="15" y="303"/>
                  </a:lnTo>
                  <a:lnTo>
                    <a:pt x="15" y="306"/>
                  </a:lnTo>
                  <a:lnTo>
                    <a:pt x="15" y="320"/>
                  </a:lnTo>
                  <a:lnTo>
                    <a:pt x="15" y="305"/>
                  </a:lnTo>
                  <a:lnTo>
                    <a:pt x="15" y="313"/>
                  </a:lnTo>
                  <a:lnTo>
                    <a:pt x="15" y="313"/>
                  </a:lnTo>
                  <a:lnTo>
                    <a:pt x="15" y="328"/>
                  </a:lnTo>
                  <a:lnTo>
                    <a:pt x="15" y="298"/>
                  </a:lnTo>
                  <a:lnTo>
                    <a:pt x="15" y="327"/>
                  </a:lnTo>
                  <a:lnTo>
                    <a:pt x="15" y="330"/>
                  </a:lnTo>
                  <a:lnTo>
                    <a:pt x="15" y="332"/>
                  </a:lnTo>
                  <a:lnTo>
                    <a:pt x="15" y="314"/>
                  </a:lnTo>
                  <a:lnTo>
                    <a:pt x="15" y="323"/>
                  </a:lnTo>
                  <a:lnTo>
                    <a:pt x="16" y="326"/>
                  </a:lnTo>
                  <a:lnTo>
                    <a:pt x="16" y="328"/>
                  </a:lnTo>
                  <a:lnTo>
                    <a:pt x="16" y="278"/>
                  </a:lnTo>
                  <a:lnTo>
                    <a:pt x="16" y="282"/>
                  </a:lnTo>
                  <a:lnTo>
                    <a:pt x="16" y="282"/>
                  </a:lnTo>
                  <a:lnTo>
                    <a:pt x="16" y="307"/>
                  </a:lnTo>
                  <a:lnTo>
                    <a:pt x="16" y="306"/>
                  </a:lnTo>
                  <a:lnTo>
                    <a:pt x="16" y="303"/>
                  </a:lnTo>
                  <a:lnTo>
                    <a:pt x="16" y="293"/>
                  </a:lnTo>
                  <a:lnTo>
                    <a:pt x="16" y="323"/>
                  </a:lnTo>
                  <a:lnTo>
                    <a:pt x="16" y="322"/>
                  </a:lnTo>
                  <a:lnTo>
                    <a:pt x="16" y="276"/>
                  </a:lnTo>
                  <a:lnTo>
                    <a:pt x="16" y="285"/>
                  </a:lnTo>
                  <a:lnTo>
                    <a:pt x="17" y="282"/>
                  </a:lnTo>
                  <a:lnTo>
                    <a:pt x="17" y="252"/>
                  </a:lnTo>
                  <a:lnTo>
                    <a:pt x="17" y="251"/>
                  </a:lnTo>
                  <a:lnTo>
                    <a:pt x="17" y="231"/>
                  </a:lnTo>
                  <a:lnTo>
                    <a:pt x="17" y="256"/>
                  </a:lnTo>
                  <a:lnTo>
                    <a:pt x="17" y="254"/>
                  </a:lnTo>
                  <a:lnTo>
                    <a:pt x="17" y="256"/>
                  </a:lnTo>
                  <a:lnTo>
                    <a:pt x="17" y="229"/>
                  </a:lnTo>
                  <a:lnTo>
                    <a:pt x="17" y="242"/>
                  </a:lnTo>
                  <a:lnTo>
                    <a:pt x="19" y="242"/>
                  </a:lnTo>
                  <a:lnTo>
                    <a:pt x="19" y="251"/>
                  </a:lnTo>
                  <a:lnTo>
                    <a:pt x="19" y="239"/>
                  </a:lnTo>
                  <a:lnTo>
                    <a:pt x="19" y="227"/>
                  </a:lnTo>
                  <a:lnTo>
                    <a:pt x="19" y="235"/>
                  </a:lnTo>
                  <a:lnTo>
                    <a:pt x="19" y="226"/>
                  </a:lnTo>
                  <a:lnTo>
                    <a:pt x="19" y="227"/>
                  </a:lnTo>
                  <a:lnTo>
                    <a:pt x="19" y="188"/>
                  </a:lnTo>
                  <a:lnTo>
                    <a:pt x="19" y="193"/>
                  </a:lnTo>
                  <a:lnTo>
                    <a:pt x="19" y="191"/>
                  </a:lnTo>
                  <a:lnTo>
                    <a:pt x="19" y="199"/>
                  </a:lnTo>
                  <a:lnTo>
                    <a:pt x="19" y="182"/>
                  </a:lnTo>
                  <a:lnTo>
                    <a:pt x="19" y="191"/>
                  </a:lnTo>
                  <a:lnTo>
                    <a:pt x="20" y="191"/>
                  </a:lnTo>
                  <a:lnTo>
                    <a:pt x="20" y="235"/>
                  </a:lnTo>
                  <a:lnTo>
                    <a:pt x="20" y="225"/>
                  </a:lnTo>
                  <a:lnTo>
                    <a:pt x="20" y="223"/>
                  </a:lnTo>
                  <a:lnTo>
                    <a:pt x="20" y="182"/>
                  </a:lnTo>
                  <a:lnTo>
                    <a:pt x="20" y="187"/>
                  </a:lnTo>
                  <a:lnTo>
                    <a:pt x="20" y="188"/>
                  </a:lnTo>
                  <a:lnTo>
                    <a:pt x="20" y="186"/>
                  </a:lnTo>
                  <a:lnTo>
                    <a:pt x="20" y="206"/>
                  </a:lnTo>
                  <a:lnTo>
                    <a:pt x="20" y="206"/>
                  </a:lnTo>
                  <a:lnTo>
                    <a:pt x="20" y="230"/>
                  </a:lnTo>
                  <a:lnTo>
                    <a:pt x="20" y="227"/>
                  </a:lnTo>
                  <a:lnTo>
                    <a:pt x="21" y="230"/>
                  </a:lnTo>
                  <a:lnTo>
                    <a:pt x="21" y="208"/>
                  </a:lnTo>
                  <a:lnTo>
                    <a:pt x="21" y="230"/>
                  </a:lnTo>
                  <a:lnTo>
                    <a:pt x="21" y="231"/>
                  </a:lnTo>
                  <a:lnTo>
                    <a:pt x="21" y="237"/>
                  </a:lnTo>
                  <a:lnTo>
                    <a:pt x="21" y="218"/>
                  </a:lnTo>
                  <a:lnTo>
                    <a:pt x="21" y="230"/>
                  </a:lnTo>
                  <a:lnTo>
                    <a:pt x="21" y="230"/>
                  </a:lnTo>
                  <a:lnTo>
                    <a:pt x="21" y="239"/>
                  </a:lnTo>
                  <a:lnTo>
                    <a:pt x="21" y="214"/>
                  </a:lnTo>
                  <a:lnTo>
                    <a:pt x="23" y="213"/>
                  </a:lnTo>
                  <a:lnTo>
                    <a:pt x="23" y="234"/>
                  </a:lnTo>
                  <a:lnTo>
                    <a:pt x="23" y="233"/>
                  </a:lnTo>
                  <a:lnTo>
                    <a:pt x="23" y="233"/>
                  </a:lnTo>
                  <a:lnTo>
                    <a:pt x="23" y="196"/>
                  </a:lnTo>
                  <a:lnTo>
                    <a:pt x="23" y="197"/>
                  </a:lnTo>
                  <a:lnTo>
                    <a:pt x="23" y="199"/>
                  </a:lnTo>
                  <a:lnTo>
                    <a:pt x="23" y="200"/>
                  </a:lnTo>
                  <a:lnTo>
                    <a:pt x="23" y="162"/>
                  </a:lnTo>
                  <a:lnTo>
                    <a:pt x="23" y="172"/>
                  </a:lnTo>
                  <a:lnTo>
                    <a:pt x="23" y="172"/>
                  </a:lnTo>
                  <a:lnTo>
                    <a:pt x="23" y="199"/>
                  </a:lnTo>
                  <a:lnTo>
                    <a:pt x="23" y="172"/>
                  </a:lnTo>
                  <a:lnTo>
                    <a:pt x="23" y="193"/>
                  </a:lnTo>
                  <a:lnTo>
                    <a:pt x="24" y="192"/>
                  </a:lnTo>
                  <a:lnTo>
                    <a:pt x="24" y="218"/>
                  </a:lnTo>
                  <a:lnTo>
                    <a:pt x="24" y="182"/>
                  </a:lnTo>
                  <a:lnTo>
                    <a:pt x="24" y="216"/>
                  </a:lnTo>
                  <a:lnTo>
                    <a:pt x="24" y="221"/>
                  </a:lnTo>
                  <a:lnTo>
                    <a:pt x="24" y="157"/>
                  </a:lnTo>
                  <a:lnTo>
                    <a:pt x="24" y="157"/>
                  </a:lnTo>
                  <a:lnTo>
                    <a:pt x="24" y="158"/>
                  </a:lnTo>
                  <a:lnTo>
                    <a:pt x="24" y="127"/>
                  </a:lnTo>
                  <a:lnTo>
                    <a:pt x="24" y="129"/>
                  </a:lnTo>
                  <a:lnTo>
                    <a:pt x="24" y="110"/>
                  </a:lnTo>
                  <a:lnTo>
                    <a:pt x="24" y="124"/>
                  </a:lnTo>
                  <a:lnTo>
                    <a:pt x="25" y="121"/>
                  </a:lnTo>
                  <a:lnTo>
                    <a:pt x="25" y="128"/>
                  </a:lnTo>
                  <a:lnTo>
                    <a:pt x="25" y="78"/>
                  </a:lnTo>
                  <a:lnTo>
                    <a:pt x="25" y="77"/>
                  </a:lnTo>
                  <a:lnTo>
                    <a:pt x="25" y="81"/>
                  </a:lnTo>
                  <a:lnTo>
                    <a:pt x="25" y="35"/>
                  </a:lnTo>
                  <a:lnTo>
                    <a:pt x="25" y="43"/>
                  </a:lnTo>
                  <a:lnTo>
                    <a:pt x="25" y="41"/>
                  </a:lnTo>
                  <a:lnTo>
                    <a:pt x="25" y="48"/>
                  </a:lnTo>
                  <a:lnTo>
                    <a:pt x="25" y="34"/>
                  </a:lnTo>
                  <a:lnTo>
                    <a:pt x="25" y="43"/>
                  </a:lnTo>
                  <a:lnTo>
                    <a:pt x="25" y="39"/>
                  </a:lnTo>
                  <a:lnTo>
                    <a:pt x="25" y="40"/>
                  </a:lnTo>
                  <a:lnTo>
                    <a:pt x="25" y="13"/>
                  </a:lnTo>
                  <a:lnTo>
                    <a:pt x="25" y="30"/>
                  </a:lnTo>
                  <a:lnTo>
                    <a:pt x="26" y="28"/>
                  </a:lnTo>
                  <a:lnTo>
                    <a:pt x="26" y="30"/>
                  </a:lnTo>
                  <a:lnTo>
                    <a:pt x="26" y="0"/>
                  </a:lnTo>
                  <a:lnTo>
                    <a:pt x="26" y="9"/>
                  </a:lnTo>
                  <a:lnTo>
                    <a:pt x="26" y="10"/>
                  </a:lnTo>
                  <a:lnTo>
                    <a:pt x="26" y="49"/>
                  </a:lnTo>
                  <a:lnTo>
                    <a:pt x="26" y="48"/>
                  </a:lnTo>
                  <a:lnTo>
                    <a:pt x="26" y="35"/>
                  </a:lnTo>
                  <a:lnTo>
                    <a:pt x="26" y="60"/>
                  </a:lnTo>
                  <a:lnTo>
                    <a:pt x="28" y="62"/>
                  </a:lnTo>
                  <a:lnTo>
                    <a:pt x="28" y="32"/>
                  </a:lnTo>
                  <a:lnTo>
                    <a:pt x="28" y="31"/>
                  </a:lnTo>
                  <a:lnTo>
                    <a:pt x="28" y="52"/>
                  </a:lnTo>
                  <a:lnTo>
                    <a:pt x="28" y="49"/>
                  </a:lnTo>
                  <a:lnTo>
                    <a:pt x="28" y="38"/>
                  </a:lnTo>
                  <a:lnTo>
                    <a:pt x="28" y="90"/>
                  </a:lnTo>
                  <a:lnTo>
                    <a:pt x="28" y="85"/>
                  </a:lnTo>
                  <a:lnTo>
                    <a:pt x="28" y="87"/>
                  </a:lnTo>
                  <a:lnTo>
                    <a:pt x="28" y="90"/>
                  </a:lnTo>
                  <a:lnTo>
                    <a:pt x="28" y="69"/>
                  </a:lnTo>
                  <a:lnTo>
                    <a:pt x="28" y="83"/>
                  </a:lnTo>
                  <a:lnTo>
                    <a:pt x="29" y="86"/>
                  </a:lnTo>
                  <a:lnTo>
                    <a:pt x="29" y="98"/>
                  </a:lnTo>
                  <a:lnTo>
                    <a:pt x="29" y="83"/>
                  </a:lnTo>
                  <a:lnTo>
                    <a:pt x="29" y="89"/>
                  </a:lnTo>
                  <a:lnTo>
                    <a:pt x="29" y="95"/>
                  </a:lnTo>
                  <a:lnTo>
                    <a:pt x="29" y="128"/>
                  </a:lnTo>
                  <a:lnTo>
                    <a:pt x="29" y="123"/>
                  </a:lnTo>
                  <a:lnTo>
                    <a:pt x="29" y="113"/>
                  </a:lnTo>
                  <a:lnTo>
                    <a:pt x="29" y="159"/>
                  </a:lnTo>
                  <a:lnTo>
                    <a:pt x="29" y="162"/>
                  </a:lnTo>
                  <a:lnTo>
                    <a:pt x="29" y="191"/>
                  </a:lnTo>
                  <a:lnTo>
                    <a:pt x="30" y="189"/>
                  </a:lnTo>
                  <a:lnTo>
                    <a:pt x="30" y="244"/>
                  </a:lnTo>
                  <a:lnTo>
                    <a:pt x="30" y="242"/>
                  </a:lnTo>
                  <a:lnTo>
                    <a:pt x="30" y="246"/>
                  </a:lnTo>
                  <a:lnTo>
                    <a:pt x="30" y="234"/>
                  </a:lnTo>
                  <a:lnTo>
                    <a:pt x="30" y="289"/>
                  </a:lnTo>
                  <a:lnTo>
                    <a:pt x="30" y="289"/>
                  </a:lnTo>
                  <a:lnTo>
                    <a:pt x="30" y="301"/>
                  </a:lnTo>
                  <a:lnTo>
                    <a:pt x="30" y="281"/>
                  </a:lnTo>
                  <a:lnTo>
                    <a:pt x="30" y="297"/>
                  </a:lnTo>
                  <a:lnTo>
                    <a:pt x="32" y="297"/>
                  </a:lnTo>
                  <a:lnTo>
                    <a:pt x="32" y="328"/>
                  </a:lnTo>
                  <a:lnTo>
                    <a:pt x="32" y="319"/>
                  </a:lnTo>
                  <a:lnTo>
                    <a:pt x="32" y="322"/>
                  </a:lnTo>
                  <a:lnTo>
                    <a:pt x="32" y="349"/>
                  </a:lnTo>
                  <a:lnTo>
                    <a:pt x="32" y="343"/>
                  </a:lnTo>
                  <a:lnTo>
                    <a:pt x="32" y="343"/>
                  </a:lnTo>
                  <a:lnTo>
                    <a:pt x="32" y="318"/>
                  </a:lnTo>
                  <a:lnTo>
                    <a:pt x="32" y="333"/>
                  </a:lnTo>
                  <a:lnTo>
                    <a:pt x="32" y="335"/>
                  </a:lnTo>
                  <a:lnTo>
                    <a:pt x="32" y="344"/>
                  </a:lnTo>
                  <a:lnTo>
                    <a:pt x="32" y="331"/>
                  </a:lnTo>
                  <a:lnTo>
                    <a:pt x="32" y="343"/>
                  </a:lnTo>
                  <a:lnTo>
                    <a:pt x="33" y="339"/>
                  </a:lnTo>
                  <a:lnTo>
                    <a:pt x="33" y="369"/>
                  </a:lnTo>
                  <a:lnTo>
                    <a:pt x="33" y="368"/>
                  </a:lnTo>
                  <a:lnTo>
                    <a:pt x="33" y="369"/>
                  </a:lnTo>
                  <a:lnTo>
                    <a:pt x="33" y="351"/>
                  </a:lnTo>
                  <a:lnTo>
                    <a:pt x="33" y="383"/>
                  </a:lnTo>
                  <a:lnTo>
                    <a:pt x="33" y="382"/>
                  </a:lnTo>
                  <a:lnTo>
                    <a:pt x="33" y="388"/>
                  </a:lnTo>
                  <a:lnTo>
                    <a:pt x="33" y="366"/>
                  </a:lnTo>
                  <a:lnTo>
                    <a:pt x="33" y="37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17" name="Freeform 90"/>
            <p:cNvSpPr>
              <a:spLocks/>
            </p:cNvSpPr>
            <p:nvPr/>
          </p:nvSpPr>
          <p:spPr bwMode="auto">
            <a:xfrm>
              <a:off x="3248026" y="4641851"/>
              <a:ext cx="46038" cy="241300"/>
            </a:xfrm>
            <a:custGeom>
              <a:avLst/>
              <a:gdLst>
                <a:gd name="T0" fmla="*/ 0 w 29"/>
                <a:gd name="T1" fmla="*/ 105 h 152"/>
                <a:gd name="T2" fmla="*/ 2 w 29"/>
                <a:gd name="T3" fmla="*/ 104 h 152"/>
                <a:gd name="T4" fmla="*/ 2 w 29"/>
                <a:gd name="T5" fmla="*/ 113 h 152"/>
                <a:gd name="T6" fmla="*/ 2 w 29"/>
                <a:gd name="T7" fmla="*/ 83 h 152"/>
                <a:gd name="T8" fmla="*/ 3 w 29"/>
                <a:gd name="T9" fmla="*/ 76 h 152"/>
                <a:gd name="T10" fmla="*/ 3 w 29"/>
                <a:gd name="T11" fmla="*/ 86 h 152"/>
                <a:gd name="T12" fmla="*/ 3 w 29"/>
                <a:gd name="T13" fmla="*/ 99 h 152"/>
                <a:gd name="T14" fmla="*/ 4 w 29"/>
                <a:gd name="T15" fmla="*/ 97 h 152"/>
                <a:gd name="T16" fmla="*/ 4 w 29"/>
                <a:gd name="T17" fmla="*/ 91 h 152"/>
                <a:gd name="T18" fmla="*/ 4 w 29"/>
                <a:gd name="T19" fmla="*/ 96 h 152"/>
                <a:gd name="T20" fmla="*/ 6 w 29"/>
                <a:gd name="T21" fmla="*/ 62 h 152"/>
                <a:gd name="T22" fmla="*/ 6 w 29"/>
                <a:gd name="T23" fmla="*/ 44 h 152"/>
                <a:gd name="T24" fmla="*/ 7 w 29"/>
                <a:gd name="T25" fmla="*/ 87 h 152"/>
                <a:gd name="T26" fmla="*/ 7 w 29"/>
                <a:gd name="T27" fmla="*/ 78 h 152"/>
                <a:gd name="T28" fmla="*/ 8 w 29"/>
                <a:gd name="T29" fmla="*/ 110 h 152"/>
                <a:gd name="T30" fmla="*/ 8 w 29"/>
                <a:gd name="T31" fmla="*/ 118 h 152"/>
                <a:gd name="T32" fmla="*/ 8 w 29"/>
                <a:gd name="T33" fmla="*/ 105 h 152"/>
                <a:gd name="T34" fmla="*/ 10 w 29"/>
                <a:gd name="T35" fmla="*/ 110 h 152"/>
                <a:gd name="T36" fmla="*/ 10 w 29"/>
                <a:gd name="T37" fmla="*/ 103 h 152"/>
                <a:gd name="T38" fmla="*/ 10 w 29"/>
                <a:gd name="T39" fmla="*/ 125 h 152"/>
                <a:gd name="T40" fmla="*/ 11 w 29"/>
                <a:gd name="T41" fmla="*/ 137 h 152"/>
                <a:gd name="T42" fmla="*/ 11 w 29"/>
                <a:gd name="T43" fmla="*/ 120 h 152"/>
                <a:gd name="T44" fmla="*/ 11 w 29"/>
                <a:gd name="T45" fmla="*/ 126 h 152"/>
                <a:gd name="T46" fmla="*/ 12 w 29"/>
                <a:gd name="T47" fmla="*/ 117 h 152"/>
                <a:gd name="T48" fmla="*/ 12 w 29"/>
                <a:gd name="T49" fmla="*/ 134 h 152"/>
                <a:gd name="T50" fmla="*/ 14 w 29"/>
                <a:gd name="T51" fmla="*/ 138 h 152"/>
                <a:gd name="T52" fmla="*/ 14 w 29"/>
                <a:gd name="T53" fmla="*/ 146 h 152"/>
                <a:gd name="T54" fmla="*/ 14 w 29"/>
                <a:gd name="T55" fmla="*/ 123 h 152"/>
                <a:gd name="T56" fmla="*/ 15 w 29"/>
                <a:gd name="T57" fmla="*/ 104 h 152"/>
                <a:gd name="T58" fmla="*/ 15 w 29"/>
                <a:gd name="T59" fmla="*/ 118 h 152"/>
                <a:gd name="T60" fmla="*/ 15 w 29"/>
                <a:gd name="T61" fmla="*/ 89 h 152"/>
                <a:gd name="T62" fmla="*/ 16 w 29"/>
                <a:gd name="T63" fmla="*/ 103 h 152"/>
                <a:gd name="T64" fmla="*/ 16 w 29"/>
                <a:gd name="T65" fmla="*/ 113 h 152"/>
                <a:gd name="T66" fmla="*/ 16 w 29"/>
                <a:gd name="T67" fmla="*/ 104 h 152"/>
                <a:gd name="T68" fmla="*/ 17 w 29"/>
                <a:gd name="T69" fmla="*/ 88 h 152"/>
                <a:gd name="T70" fmla="*/ 17 w 29"/>
                <a:gd name="T71" fmla="*/ 99 h 152"/>
                <a:gd name="T72" fmla="*/ 19 w 29"/>
                <a:gd name="T73" fmla="*/ 105 h 152"/>
                <a:gd name="T74" fmla="*/ 19 w 29"/>
                <a:gd name="T75" fmla="*/ 130 h 152"/>
                <a:gd name="T76" fmla="*/ 19 w 29"/>
                <a:gd name="T77" fmla="*/ 134 h 152"/>
                <a:gd name="T78" fmla="*/ 20 w 29"/>
                <a:gd name="T79" fmla="*/ 121 h 152"/>
                <a:gd name="T80" fmla="*/ 20 w 29"/>
                <a:gd name="T81" fmla="*/ 117 h 152"/>
                <a:gd name="T82" fmla="*/ 20 w 29"/>
                <a:gd name="T83" fmla="*/ 97 h 152"/>
                <a:gd name="T84" fmla="*/ 21 w 29"/>
                <a:gd name="T85" fmla="*/ 121 h 152"/>
                <a:gd name="T86" fmla="*/ 21 w 29"/>
                <a:gd name="T87" fmla="*/ 117 h 152"/>
                <a:gd name="T88" fmla="*/ 23 w 29"/>
                <a:gd name="T89" fmla="*/ 87 h 152"/>
                <a:gd name="T90" fmla="*/ 23 w 29"/>
                <a:gd name="T91" fmla="*/ 84 h 152"/>
                <a:gd name="T92" fmla="*/ 24 w 29"/>
                <a:gd name="T93" fmla="*/ 76 h 152"/>
                <a:gd name="T94" fmla="*/ 24 w 29"/>
                <a:gd name="T95" fmla="*/ 87 h 152"/>
                <a:gd name="T96" fmla="*/ 24 w 29"/>
                <a:gd name="T97" fmla="*/ 75 h 152"/>
                <a:gd name="T98" fmla="*/ 25 w 29"/>
                <a:gd name="T99" fmla="*/ 117 h 152"/>
                <a:gd name="T100" fmla="*/ 25 w 29"/>
                <a:gd name="T101" fmla="*/ 131 h 152"/>
                <a:gd name="T102" fmla="*/ 25 w 29"/>
                <a:gd name="T103" fmla="*/ 125 h 152"/>
                <a:gd name="T104" fmla="*/ 27 w 29"/>
                <a:gd name="T105" fmla="*/ 114 h 152"/>
                <a:gd name="T106" fmla="*/ 27 w 29"/>
                <a:gd name="T107" fmla="*/ 108 h 152"/>
                <a:gd name="T108" fmla="*/ 28 w 29"/>
                <a:gd name="T109" fmla="*/ 104 h 152"/>
                <a:gd name="T110" fmla="*/ 28 w 29"/>
                <a:gd name="T111" fmla="*/ 78 h 152"/>
                <a:gd name="T112" fmla="*/ 28 w 29"/>
                <a:gd name="T113" fmla="*/ 48 h 152"/>
                <a:gd name="T114" fmla="*/ 29 w 29"/>
                <a:gd name="T115" fmla="*/ 57 h 152"/>
                <a:gd name="T116" fmla="*/ 29 w 29"/>
                <a:gd name="T117" fmla="*/ 36 h 152"/>
                <a:gd name="T118" fmla="*/ 29 w 29"/>
                <a:gd name="T119" fmla="*/ 1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152">
                  <a:moveTo>
                    <a:pt x="0" y="100"/>
                  </a:moveTo>
                  <a:lnTo>
                    <a:pt x="0" y="104"/>
                  </a:lnTo>
                  <a:lnTo>
                    <a:pt x="0" y="105"/>
                  </a:lnTo>
                  <a:lnTo>
                    <a:pt x="0" y="83"/>
                  </a:lnTo>
                  <a:lnTo>
                    <a:pt x="0" y="105"/>
                  </a:lnTo>
                  <a:lnTo>
                    <a:pt x="0" y="110"/>
                  </a:lnTo>
                  <a:lnTo>
                    <a:pt x="0" y="113"/>
                  </a:lnTo>
                  <a:lnTo>
                    <a:pt x="0" y="88"/>
                  </a:lnTo>
                  <a:lnTo>
                    <a:pt x="0" y="106"/>
                  </a:lnTo>
                  <a:lnTo>
                    <a:pt x="2" y="104"/>
                  </a:lnTo>
                  <a:lnTo>
                    <a:pt x="2" y="114"/>
                  </a:lnTo>
                  <a:lnTo>
                    <a:pt x="2" y="100"/>
                  </a:lnTo>
                  <a:lnTo>
                    <a:pt x="2" y="108"/>
                  </a:lnTo>
                  <a:lnTo>
                    <a:pt x="2" y="109"/>
                  </a:lnTo>
                  <a:lnTo>
                    <a:pt x="2" y="113"/>
                  </a:lnTo>
                  <a:lnTo>
                    <a:pt x="2" y="95"/>
                  </a:lnTo>
                  <a:lnTo>
                    <a:pt x="2" y="112"/>
                  </a:lnTo>
                  <a:lnTo>
                    <a:pt x="2" y="112"/>
                  </a:lnTo>
                  <a:lnTo>
                    <a:pt x="2" y="116"/>
                  </a:lnTo>
                  <a:lnTo>
                    <a:pt x="2" y="83"/>
                  </a:lnTo>
                  <a:lnTo>
                    <a:pt x="2" y="88"/>
                  </a:lnTo>
                  <a:lnTo>
                    <a:pt x="3" y="88"/>
                  </a:lnTo>
                  <a:lnTo>
                    <a:pt x="3" y="99"/>
                  </a:lnTo>
                  <a:lnTo>
                    <a:pt x="3" y="92"/>
                  </a:lnTo>
                  <a:lnTo>
                    <a:pt x="3" y="76"/>
                  </a:lnTo>
                  <a:lnTo>
                    <a:pt x="3" y="108"/>
                  </a:lnTo>
                  <a:lnTo>
                    <a:pt x="3" y="104"/>
                  </a:lnTo>
                  <a:lnTo>
                    <a:pt x="3" y="104"/>
                  </a:lnTo>
                  <a:lnTo>
                    <a:pt x="3" y="109"/>
                  </a:lnTo>
                  <a:lnTo>
                    <a:pt x="3" y="86"/>
                  </a:lnTo>
                  <a:lnTo>
                    <a:pt x="3" y="100"/>
                  </a:lnTo>
                  <a:lnTo>
                    <a:pt x="3" y="100"/>
                  </a:lnTo>
                  <a:lnTo>
                    <a:pt x="3" y="112"/>
                  </a:lnTo>
                  <a:lnTo>
                    <a:pt x="3" y="89"/>
                  </a:lnTo>
                  <a:lnTo>
                    <a:pt x="3" y="99"/>
                  </a:lnTo>
                  <a:lnTo>
                    <a:pt x="4" y="97"/>
                  </a:lnTo>
                  <a:lnTo>
                    <a:pt x="4" y="104"/>
                  </a:lnTo>
                  <a:lnTo>
                    <a:pt x="4" y="95"/>
                  </a:lnTo>
                  <a:lnTo>
                    <a:pt x="4" y="103"/>
                  </a:lnTo>
                  <a:lnTo>
                    <a:pt x="4" y="97"/>
                  </a:lnTo>
                  <a:lnTo>
                    <a:pt x="4" y="100"/>
                  </a:lnTo>
                  <a:lnTo>
                    <a:pt x="4" y="76"/>
                  </a:lnTo>
                  <a:lnTo>
                    <a:pt x="4" y="88"/>
                  </a:lnTo>
                  <a:lnTo>
                    <a:pt x="4" y="87"/>
                  </a:lnTo>
                  <a:lnTo>
                    <a:pt x="4" y="91"/>
                  </a:lnTo>
                  <a:lnTo>
                    <a:pt x="4" y="75"/>
                  </a:lnTo>
                  <a:lnTo>
                    <a:pt x="4" y="89"/>
                  </a:lnTo>
                  <a:lnTo>
                    <a:pt x="4" y="88"/>
                  </a:lnTo>
                  <a:lnTo>
                    <a:pt x="4" y="104"/>
                  </a:lnTo>
                  <a:lnTo>
                    <a:pt x="4" y="96"/>
                  </a:lnTo>
                  <a:lnTo>
                    <a:pt x="6" y="96"/>
                  </a:lnTo>
                  <a:lnTo>
                    <a:pt x="6" y="61"/>
                  </a:lnTo>
                  <a:lnTo>
                    <a:pt x="6" y="62"/>
                  </a:lnTo>
                  <a:lnTo>
                    <a:pt x="6" y="61"/>
                  </a:lnTo>
                  <a:lnTo>
                    <a:pt x="6" y="62"/>
                  </a:lnTo>
                  <a:lnTo>
                    <a:pt x="6" y="34"/>
                  </a:lnTo>
                  <a:lnTo>
                    <a:pt x="6" y="46"/>
                  </a:lnTo>
                  <a:lnTo>
                    <a:pt x="6" y="49"/>
                  </a:lnTo>
                  <a:lnTo>
                    <a:pt x="6" y="66"/>
                  </a:lnTo>
                  <a:lnTo>
                    <a:pt x="6" y="44"/>
                  </a:lnTo>
                  <a:lnTo>
                    <a:pt x="7" y="51"/>
                  </a:lnTo>
                  <a:lnTo>
                    <a:pt x="7" y="88"/>
                  </a:lnTo>
                  <a:lnTo>
                    <a:pt x="7" y="50"/>
                  </a:lnTo>
                  <a:lnTo>
                    <a:pt x="7" y="86"/>
                  </a:lnTo>
                  <a:lnTo>
                    <a:pt x="7" y="87"/>
                  </a:lnTo>
                  <a:lnTo>
                    <a:pt x="7" y="68"/>
                  </a:lnTo>
                  <a:lnTo>
                    <a:pt x="7" y="96"/>
                  </a:lnTo>
                  <a:lnTo>
                    <a:pt x="7" y="100"/>
                  </a:lnTo>
                  <a:lnTo>
                    <a:pt x="7" y="101"/>
                  </a:lnTo>
                  <a:lnTo>
                    <a:pt x="7" y="78"/>
                  </a:lnTo>
                  <a:lnTo>
                    <a:pt x="7" y="91"/>
                  </a:lnTo>
                  <a:lnTo>
                    <a:pt x="7" y="92"/>
                  </a:lnTo>
                  <a:lnTo>
                    <a:pt x="7" y="113"/>
                  </a:lnTo>
                  <a:lnTo>
                    <a:pt x="7" y="109"/>
                  </a:lnTo>
                  <a:lnTo>
                    <a:pt x="8" y="110"/>
                  </a:lnTo>
                  <a:lnTo>
                    <a:pt x="8" y="118"/>
                  </a:lnTo>
                  <a:lnTo>
                    <a:pt x="8" y="92"/>
                  </a:lnTo>
                  <a:lnTo>
                    <a:pt x="8" y="113"/>
                  </a:lnTo>
                  <a:lnTo>
                    <a:pt x="8" y="116"/>
                  </a:lnTo>
                  <a:lnTo>
                    <a:pt x="8" y="118"/>
                  </a:lnTo>
                  <a:lnTo>
                    <a:pt x="8" y="86"/>
                  </a:lnTo>
                  <a:lnTo>
                    <a:pt x="8" y="95"/>
                  </a:lnTo>
                  <a:lnTo>
                    <a:pt x="8" y="92"/>
                  </a:lnTo>
                  <a:lnTo>
                    <a:pt x="8" y="113"/>
                  </a:lnTo>
                  <a:lnTo>
                    <a:pt x="8" y="105"/>
                  </a:lnTo>
                  <a:lnTo>
                    <a:pt x="8" y="100"/>
                  </a:lnTo>
                  <a:lnTo>
                    <a:pt x="8" y="112"/>
                  </a:lnTo>
                  <a:lnTo>
                    <a:pt x="8" y="95"/>
                  </a:lnTo>
                  <a:lnTo>
                    <a:pt x="8" y="105"/>
                  </a:lnTo>
                  <a:lnTo>
                    <a:pt x="10" y="110"/>
                  </a:lnTo>
                  <a:lnTo>
                    <a:pt x="10" y="87"/>
                  </a:lnTo>
                  <a:lnTo>
                    <a:pt x="10" y="105"/>
                  </a:lnTo>
                  <a:lnTo>
                    <a:pt x="10" y="108"/>
                  </a:lnTo>
                  <a:lnTo>
                    <a:pt x="10" y="121"/>
                  </a:lnTo>
                  <a:lnTo>
                    <a:pt x="10" y="103"/>
                  </a:lnTo>
                  <a:lnTo>
                    <a:pt x="10" y="105"/>
                  </a:lnTo>
                  <a:lnTo>
                    <a:pt x="10" y="106"/>
                  </a:lnTo>
                  <a:lnTo>
                    <a:pt x="10" y="127"/>
                  </a:lnTo>
                  <a:lnTo>
                    <a:pt x="10" y="105"/>
                  </a:lnTo>
                  <a:lnTo>
                    <a:pt x="10" y="125"/>
                  </a:lnTo>
                  <a:lnTo>
                    <a:pt x="11" y="127"/>
                  </a:lnTo>
                  <a:lnTo>
                    <a:pt x="11" y="104"/>
                  </a:lnTo>
                  <a:lnTo>
                    <a:pt x="11" y="126"/>
                  </a:lnTo>
                  <a:lnTo>
                    <a:pt x="11" y="129"/>
                  </a:lnTo>
                  <a:lnTo>
                    <a:pt x="11" y="137"/>
                  </a:lnTo>
                  <a:lnTo>
                    <a:pt x="11" y="117"/>
                  </a:lnTo>
                  <a:lnTo>
                    <a:pt x="11" y="123"/>
                  </a:lnTo>
                  <a:lnTo>
                    <a:pt x="11" y="126"/>
                  </a:lnTo>
                  <a:lnTo>
                    <a:pt x="11" y="138"/>
                  </a:lnTo>
                  <a:lnTo>
                    <a:pt x="11" y="120"/>
                  </a:lnTo>
                  <a:lnTo>
                    <a:pt x="11" y="129"/>
                  </a:lnTo>
                  <a:lnTo>
                    <a:pt x="11" y="131"/>
                  </a:lnTo>
                  <a:lnTo>
                    <a:pt x="11" y="133"/>
                  </a:lnTo>
                  <a:lnTo>
                    <a:pt x="11" y="109"/>
                  </a:lnTo>
                  <a:lnTo>
                    <a:pt x="11" y="126"/>
                  </a:lnTo>
                  <a:lnTo>
                    <a:pt x="12" y="126"/>
                  </a:lnTo>
                  <a:lnTo>
                    <a:pt x="12" y="130"/>
                  </a:lnTo>
                  <a:lnTo>
                    <a:pt x="12" y="110"/>
                  </a:lnTo>
                  <a:lnTo>
                    <a:pt x="12" y="120"/>
                  </a:lnTo>
                  <a:lnTo>
                    <a:pt x="12" y="117"/>
                  </a:lnTo>
                  <a:lnTo>
                    <a:pt x="12" y="138"/>
                  </a:lnTo>
                  <a:lnTo>
                    <a:pt x="12" y="122"/>
                  </a:lnTo>
                  <a:lnTo>
                    <a:pt x="12" y="112"/>
                  </a:lnTo>
                  <a:lnTo>
                    <a:pt x="12" y="139"/>
                  </a:lnTo>
                  <a:lnTo>
                    <a:pt x="12" y="134"/>
                  </a:lnTo>
                  <a:lnTo>
                    <a:pt x="12" y="133"/>
                  </a:lnTo>
                  <a:lnTo>
                    <a:pt x="12" y="138"/>
                  </a:lnTo>
                  <a:lnTo>
                    <a:pt x="12" y="120"/>
                  </a:lnTo>
                  <a:lnTo>
                    <a:pt x="12" y="135"/>
                  </a:lnTo>
                  <a:lnTo>
                    <a:pt x="14" y="138"/>
                  </a:lnTo>
                  <a:lnTo>
                    <a:pt x="14" y="152"/>
                  </a:lnTo>
                  <a:lnTo>
                    <a:pt x="14" y="125"/>
                  </a:lnTo>
                  <a:lnTo>
                    <a:pt x="14" y="138"/>
                  </a:lnTo>
                  <a:lnTo>
                    <a:pt x="14" y="133"/>
                  </a:lnTo>
                  <a:lnTo>
                    <a:pt x="14" y="146"/>
                  </a:lnTo>
                  <a:lnTo>
                    <a:pt x="14" y="133"/>
                  </a:lnTo>
                  <a:lnTo>
                    <a:pt x="14" y="143"/>
                  </a:lnTo>
                  <a:lnTo>
                    <a:pt x="14" y="142"/>
                  </a:lnTo>
                  <a:lnTo>
                    <a:pt x="14" y="144"/>
                  </a:lnTo>
                  <a:lnTo>
                    <a:pt x="14" y="123"/>
                  </a:lnTo>
                  <a:lnTo>
                    <a:pt x="14" y="141"/>
                  </a:lnTo>
                  <a:lnTo>
                    <a:pt x="15" y="141"/>
                  </a:lnTo>
                  <a:lnTo>
                    <a:pt x="15" y="142"/>
                  </a:lnTo>
                  <a:lnTo>
                    <a:pt x="15" y="93"/>
                  </a:lnTo>
                  <a:lnTo>
                    <a:pt x="15" y="104"/>
                  </a:lnTo>
                  <a:lnTo>
                    <a:pt x="15" y="100"/>
                  </a:lnTo>
                  <a:lnTo>
                    <a:pt x="15" y="110"/>
                  </a:lnTo>
                  <a:lnTo>
                    <a:pt x="15" y="106"/>
                  </a:lnTo>
                  <a:lnTo>
                    <a:pt x="15" y="105"/>
                  </a:lnTo>
                  <a:lnTo>
                    <a:pt x="15" y="118"/>
                  </a:lnTo>
                  <a:lnTo>
                    <a:pt x="15" y="95"/>
                  </a:lnTo>
                  <a:lnTo>
                    <a:pt x="15" y="117"/>
                  </a:lnTo>
                  <a:lnTo>
                    <a:pt x="15" y="116"/>
                  </a:lnTo>
                  <a:lnTo>
                    <a:pt x="15" y="120"/>
                  </a:lnTo>
                  <a:lnTo>
                    <a:pt x="15" y="89"/>
                  </a:lnTo>
                  <a:lnTo>
                    <a:pt x="15" y="100"/>
                  </a:lnTo>
                  <a:lnTo>
                    <a:pt x="16" y="101"/>
                  </a:lnTo>
                  <a:lnTo>
                    <a:pt x="16" y="117"/>
                  </a:lnTo>
                  <a:lnTo>
                    <a:pt x="16" y="100"/>
                  </a:lnTo>
                  <a:lnTo>
                    <a:pt x="16" y="103"/>
                  </a:lnTo>
                  <a:lnTo>
                    <a:pt x="16" y="109"/>
                  </a:lnTo>
                  <a:lnTo>
                    <a:pt x="16" y="122"/>
                  </a:lnTo>
                  <a:lnTo>
                    <a:pt x="16" y="105"/>
                  </a:lnTo>
                  <a:lnTo>
                    <a:pt x="16" y="113"/>
                  </a:lnTo>
                  <a:lnTo>
                    <a:pt x="16" y="113"/>
                  </a:lnTo>
                  <a:lnTo>
                    <a:pt x="16" y="117"/>
                  </a:lnTo>
                  <a:lnTo>
                    <a:pt x="16" y="91"/>
                  </a:lnTo>
                  <a:lnTo>
                    <a:pt x="16" y="101"/>
                  </a:lnTo>
                  <a:lnTo>
                    <a:pt x="16" y="104"/>
                  </a:lnTo>
                  <a:lnTo>
                    <a:pt x="16" y="104"/>
                  </a:lnTo>
                  <a:lnTo>
                    <a:pt x="16" y="83"/>
                  </a:lnTo>
                  <a:lnTo>
                    <a:pt x="16" y="93"/>
                  </a:lnTo>
                  <a:lnTo>
                    <a:pt x="17" y="92"/>
                  </a:lnTo>
                  <a:lnTo>
                    <a:pt x="17" y="108"/>
                  </a:lnTo>
                  <a:lnTo>
                    <a:pt x="17" y="88"/>
                  </a:lnTo>
                  <a:lnTo>
                    <a:pt x="17" y="103"/>
                  </a:lnTo>
                  <a:lnTo>
                    <a:pt x="17" y="103"/>
                  </a:lnTo>
                  <a:lnTo>
                    <a:pt x="17" y="78"/>
                  </a:lnTo>
                  <a:lnTo>
                    <a:pt x="17" y="99"/>
                  </a:lnTo>
                  <a:lnTo>
                    <a:pt x="17" y="99"/>
                  </a:lnTo>
                  <a:lnTo>
                    <a:pt x="17" y="92"/>
                  </a:lnTo>
                  <a:lnTo>
                    <a:pt x="17" y="110"/>
                  </a:lnTo>
                  <a:lnTo>
                    <a:pt x="19" y="106"/>
                  </a:lnTo>
                  <a:lnTo>
                    <a:pt x="19" y="122"/>
                  </a:lnTo>
                  <a:lnTo>
                    <a:pt x="19" y="105"/>
                  </a:lnTo>
                  <a:lnTo>
                    <a:pt x="19" y="117"/>
                  </a:lnTo>
                  <a:lnTo>
                    <a:pt x="19" y="112"/>
                  </a:lnTo>
                  <a:lnTo>
                    <a:pt x="19" y="101"/>
                  </a:lnTo>
                  <a:lnTo>
                    <a:pt x="19" y="129"/>
                  </a:lnTo>
                  <a:lnTo>
                    <a:pt x="19" y="130"/>
                  </a:lnTo>
                  <a:lnTo>
                    <a:pt x="19" y="133"/>
                  </a:lnTo>
                  <a:lnTo>
                    <a:pt x="19" y="106"/>
                  </a:lnTo>
                  <a:lnTo>
                    <a:pt x="19" y="120"/>
                  </a:lnTo>
                  <a:lnTo>
                    <a:pt x="19" y="123"/>
                  </a:lnTo>
                  <a:lnTo>
                    <a:pt x="19" y="134"/>
                  </a:lnTo>
                  <a:lnTo>
                    <a:pt x="19" y="106"/>
                  </a:lnTo>
                  <a:lnTo>
                    <a:pt x="19" y="114"/>
                  </a:lnTo>
                  <a:lnTo>
                    <a:pt x="20" y="122"/>
                  </a:lnTo>
                  <a:lnTo>
                    <a:pt x="20" y="134"/>
                  </a:lnTo>
                  <a:lnTo>
                    <a:pt x="20" y="121"/>
                  </a:lnTo>
                  <a:lnTo>
                    <a:pt x="20" y="131"/>
                  </a:lnTo>
                  <a:lnTo>
                    <a:pt x="20" y="131"/>
                  </a:lnTo>
                  <a:lnTo>
                    <a:pt x="20" y="112"/>
                  </a:lnTo>
                  <a:lnTo>
                    <a:pt x="20" y="118"/>
                  </a:lnTo>
                  <a:lnTo>
                    <a:pt x="20" y="117"/>
                  </a:lnTo>
                  <a:lnTo>
                    <a:pt x="20" y="78"/>
                  </a:lnTo>
                  <a:lnTo>
                    <a:pt x="20" y="83"/>
                  </a:lnTo>
                  <a:lnTo>
                    <a:pt x="20" y="83"/>
                  </a:lnTo>
                  <a:lnTo>
                    <a:pt x="20" y="105"/>
                  </a:lnTo>
                  <a:lnTo>
                    <a:pt x="20" y="97"/>
                  </a:lnTo>
                  <a:lnTo>
                    <a:pt x="21" y="103"/>
                  </a:lnTo>
                  <a:lnTo>
                    <a:pt x="21" y="87"/>
                  </a:lnTo>
                  <a:lnTo>
                    <a:pt x="21" y="116"/>
                  </a:lnTo>
                  <a:lnTo>
                    <a:pt x="21" y="116"/>
                  </a:lnTo>
                  <a:lnTo>
                    <a:pt x="21" y="121"/>
                  </a:lnTo>
                  <a:lnTo>
                    <a:pt x="21" y="100"/>
                  </a:lnTo>
                  <a:lnTo>
                    <a:pt x="21" y="117"/>
                  </a:lnTo>
                  <a:lnTo>
                    <a:pt x="21" y="117"/>
                  </a:lnTo>
                  <a:lnTo>
                    <a:pt x="21" y="138"/>
                  </a:lnTo>
                  <a:lnTo>
                    <a:pt x="21" y="117"/>
                  </a:lnTo>
                  <a:lnTo>
                    <a:pt x="23" y="121"/>
                  </a:lnTo>
                  <a:lnTo>
                    <a:pt x="23" y="129"/>
                  </a:lnTo>
                  <a:lnTo>
                    <a:pt x="23" y="123"/>
                  </a:lnTo>
                  <a:lnTo>
                    <a:pt x="23" y="123"/>
                  </a:lnTo>
                  <a:lnTo>
                    <a:pt x="23" y="87"/>
                  </a:lnTo>
                  <a:lnTo>
                    <a:pt x="23" y="96"/>
                  </a:lnTo>
                  <a:lnTo>
                    <a:pt x="23" y="101"/>
                  </a:lnTo>
                  <a:lnTo>
                    <a:pt x="23" y="74"/>
                  </a:lnTo>
                  <a:lnTo>
                    <a:pt x="23" y="79"/>
                  </a:lnTo>
                  <a:lnTo>
                    <a:pt x="23" y="84"/>
                  </a:lnTo>
                  <a:lnTo>
                    <a:pt x="23" y="83"/>
                  </a:lnTo>
                  <a:lnTo>
                    <a:pt x="23" y="100"/>
                  </a:lnTo>
                  <a:lnTo>
                    <a:pt x="24" y="95"/>
                  </a:lnTo>
                  <a:lnTo>
                    <a:pt x="24" y="106"/>
                  </a:lnTo>
                  <a:lnTo>
                    <a:pt x="24" y="76"/>
                  </a:lnTo>
                  <a:lnTo>
                    <a:pt x="24" y="103"/>
                  </a:lnTo>
                  <a:lnTo>
                    <a:pt x="24" y="105"/>
                  </a:lnTo>
                  <a:lnTo>
                    <a:pt x="24" y="78"/>
                  </a:lnTo>
                  <a:lnTo>
                    <a:pt x="24" y="87"/>
                  </a:lnTo>
                  <a:lnTo>
                    <a:pt x="24" y="87"/>
                  </a:lnTo>
                  <a:lnTo>
                    <a:pt x="24" y="100"/>
                  </a:lnTo>
                  <a:lnTo>
                    <a:pt x="24" y="84"/>
                  </a:lnTo>
                  <a:lnTo>
                    <a:pt x="24" y="97"/>
                  </a:lnTo>
                  <a:lnTo>
                    <a:pt x="24" y="93"/>
                  </a:lnTo>
                  <a:lnTo>
                    <a:pt x="24" y="75"/>
                  </a:lnTo>
                  <a:lnTo>
                    <a:pt x="24" y="109"/>
                  </a:lnTo>
                  <a:lnTo>
                    <a:pt x="25" y="112"/>
                  </a:lnTo>
                  <a:lnTo>
                    <a:pt x="25" y="99"/>
                  </a:lnTo>
                  <a:lnTo>
                    <a:pt x="25" y="121"/>
                  </a:lnTo>
                  <a:lnTo>
                    <a:pt x="25" y="117"/>
                  </a:lnTo>
                  <a:lnTo>
                    <a:pt x="25" y="129"/>
                  </a:lnTo>
                  <a:lnTo>
                    <a:pt x="25" y="101"/>
                  </a:lnTo>
                  <a:lnTo>
                    <a:pt x="25" y="108"/>
                  </a:lnTo>
                  <a:lnTo>
                    <a:pt x="25" y="105"/>
                  </a:lnTo>
                  <a:lnTo>
                    <a:pt x="25" y="131"/>
                  </a:lnTo>
                  <a:lnTo>
                    <a:pt x="25" y="129"/>
                  </a:lnTo>
                  <a:lnTo>
                    <a:pt x="25" y="130"/>
                  </a:lnTo>
                  <a:lnTo>
                    <a:pt x="25" y="131"/>
                  </a:lnTo>
                  <a:lnTo>
                    <a:pt x="25" y="106"/>
                  </a:lnTo>
                  <a:lnTo>
                    <a:pt x="25" y="125"/>
                  </a:lnTo>
                  <a:lnTo>
                    <a:pt x="27" y="123"/>
                  </a:lnTo>
                  <a:lnTo>
                    <a:pt x="27" y="126"/>
                  </a:lnTo>
                  <a:lnTo>
                    <a:pt x="27" y="104"/>
                  </a:lnTo>
                  <a:lnTo>
                    <a:pt x="27" y="110"/>
                  </a:lnTo>
                  <a:lnTo>
                    <a:pt x="27" y="114"/>
                  </a:lnTo>
                  <a:lnTo>
                    <a:pt x="27" y="122"/>
                  </a:lnTo>
                  <a:lnTo>
                    <a:pt x="27" y="113"/>
                  </a:lnTo>
                  <a:lnTo>
                    <a:pt x="27" y="120"/>
                  </a:lnTo>
                  <a:lnTo>
                    <a:pt x="27" y="121"/>
                  </a:lnTo>
                  <a:lnTo>
                    <a:pt x="27" y="108"/>
                  </a:lnTo>
                  <a:lnTo>
                    <a:pt x="27" y="126"/>
                  </a:lnTo>
                  <a:lnTo>
                    <a:pt x="28" y="129"/>
                  </a:lnTo>
                  <a:lnTo>
                    <a:pt x="28" y="133"/>
                  </a:lnTo>
                  <a:lnTo>
                    <a:pt x="28" y="100"/>
                  </a:lnTo>
                  <a:lnTo>
                    <a:pt x="28" y="104"/>
                  </a:lnTo>
                  <a:lnTo>
                    <a:pt x="28" y="108"/>
                  </a:lnTo>
                  <a:lnTo>
                    <a:pt x="28" y="109"/>
                  </a:lnTo>
                  <a:lnTo>
                    <a:pt x="28" y="80"/>
                  </a:lnTo>
                  <a:lnTo>
                    <a:pt x="28" y="70"/>
                  </a:lnTo>
                  <a:lnTo>
                    <a:pt x="28" y="78"/>
                  </a:lnTo>
                  <a:lnTo>
                    <a:pt x="28" y="66"/>
                  </a:lnTo>
                  <a:lnTo>
                    <a:pt x="28" y="74"/>
                  </a:lnTo>
                  <a:lnTo>
                    <a:pt x="28" y="68"/>
                  </a:lnTo>
                  <a:lnTo>
                    <a:pt x="28" y="70"/>
                  </a:lnTo>
                  <a:lnTo>
                    <a:pt x="28" y="48"/>
                  </a:lnTo>
                  <a:lnTo>
                    <a:pt x="28" y="59"/>
                  </a:lnTo>
                  <a:lnTo>
                    <a:pt x="29" y="61"/>
                  </a:lnTo>
                  <a:lnTo>
                    <a:pt x="29" y="71"/>
                  </a:lnTo>
                  <a:lnTo>
                    <a:pt x="29" y="51"/>
                  </a:lnTo>
                  <a:lnTo>
                    <a:pt x="29" y="57"/>
                  </a:lnTo>
                  <a:lnTo>
                    <a:pt x="29" y="59"/>
                  </a:lnTo>
                  <a:lnTo>
                    <a:pt x="29" y="74"/>
                  </a:lnTo>
                  <a:lnTo>
                    <a:pt x="29" y="62"/>
                  </a:lnTo>
                  <a:lnTo>
                    <a:pt x="29" y="61"/>
                  </a:lnTo>
                  <a:lnTo>
                    <a:pt x="29" y="36"/>
                  </a:lnTo>
                  <a:lnTo>
                    <a:pt x="29" y="45"/>
                  </a:lnTo>
                  <a:lnTo>
                    <a:pt x="29" y="42"/>
                  </a:lnTo>
                  <a:lnTo>
                    <a:pt x="29" y="44"/>
                  </a:lnTo>
                  <a:lnTo>
                    <a:pt x="29" y="0"/>
                  </a:lnTo>
                  <a:lnTo>
                    <a:pt x="29" y="1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18" name="Freeform 91"/>
            <p:cNvSpPr>
              <a:spLocks/>
            </p:cNvSpPr>
            <p:nvPr/>
          </p:nvSpPr>
          <p:spPr bwMode="auto">
            <a:xfrm>
              <a:off x="3200401" y="4660901"/>
              <a:ext cx="47625" cy="173038"/>
            </a:xfrm>
            <a:custGeom>
              <a:avLst/>
              <a:gdLst>
                <a:gd name="T0" fmla="*/ 0 w 30"/>
                <a:gd name="T1" fmla="*/ 91 h 109"/>
                <a:gd name="T2" fmla="*/ 2 w 30"/>
                <a:gd name="T3" fmla="*/ 76 h 109"/>
                <a:gd name="T4" fmla="*/ 2 w 30"/>
                <a:gd name="T5" fmla="*/ 93 h 109"/>
                <a:gd name="T6" fmla="*/ 2 w 30"/>
                <a:gd name="T7" fmla="*/ 76 h 109"/>
                <a:gd name="T8" fmla="*/ 3 w 30"/>
                <a:gd name="T9" fmla="*/ 85 h 109"/>
                <a:gd name="T10" fmla="*/ 3 w 30"/>
                <a:gd name="T11" fmla="*/ 84 h 109"/>
                <a:gd name="T12" fmla="*/ 4 w 30"/>
                <a:gd name="T13" fmla="*/ 79 h 109"/>
                <a:gd name="T14" fmla="*/ 4 w 30"/>
                <a:gd name="T15" fmla="*/ 66 h 109"/>
                <a:gd name="T16" fmla="*/ 4 w 30"/>
                <a:gd name="T17" fmla="*/ 88 h 109"/>
                <a:gd name="T18" fmla="*/ 6 w 30"/>
                <a:gd name="T19" fmla="*/ 71 h 109"/>
                <a:gd name="T20" fmla="*/ 6 w 30"/>
                <a:gd name="T21" fmla="*/ 54 h 109"/>
                <a:gd name="T22" fmla="*/ 6 w 30"/>
                <a:gd name="T23" fmla="*/ 68 h 109"/>
                <a:gd name="T24" fmla="*/ 7 w 30"/>
                <a:gd name="T25" fmla="*/ 63 h 109"/>
                <a:gd name="T26" fmla="*/ 7 w 30"/>
                <a:gd name="T27" fmla="*/ 85 h 109"/>
                <a:gd name="T28" fmla="*/ 8 w 30"/>
                <a:gd name="T29" fmla="*/ 109 h 109"/>
                <a:gd name="T30" fmla="*/ 8 w 30"/>
                <a:gd name="T31" fmla="*/ 81 h 109"/>
                <a:gd name="T32" fmla="*/ 8 w 30"/>
                <a:gd name="T33" fmla="*/ 58 h 109"/>
                <a:gd name="T34" fmla="*/ 9 w 30"/>
                <a:gd name="T35" fmla="*/ 51 h 109"/>
                <a:gd name="T36" fmla="*/ 9 w 30"/>
                <a:gd name="T37" fmla="*/ 71 h 109"/>
                <a:gd name="T38" fmla="*/ 9 w 30"/>
                <a:gd name="T39" fmla="*/ 83 h 109"/>
                <a:gd name="T40" fmla="*/ 11 w 30"/>
                <a:gd name="T41" fmla="*/ 87 h 109"/>
                <a:gd name="T42" fmla="*/ 11 w 30"/>
                <a:gd name="T43" fmla="*/ 9 h 109"/>
                <a:gd name="T44" fmla="*/ 12 w 30"/>
                <a:gd name="T45" fmla="*/ 13 h 109"/>
                <a:gd name="T46" fmla="*/ 12 w 30"/>
                <a:gd name="T47" fmla="*/ 49 h 109"/>
                <a:gd name="T48" fmla="*/ 12 w 30"/>
                <a:gd name="T49" fmla="*/ 37 h 109"/>
                <a:gd name="T50" fmla="*/ 13 w 30"/>
                <a:gd name="T51" fmla="*/ 66 h 109"/>
                <a:gd name="T52" fmla="*/ 13 w 30"/>
                <a:gd name="T53" fmla="*/ 63 h 109"/>
                <a:gd name="T54" fmla="*/ 15 w 30"/>
                <a:gd name="T55" fmla="*/ 33 h 109"/>
                <a:gd name="T56" fmla="*/ 15 w 30"/>
                <a:gd name="T57" fmla="*/ 9 h 109"/>
                <a:gd name="T58" fmla="*/ 15 w 30"/>
                <a:gd name="T59" fmla="*/ 59 h 109"/>
                <a:gd name="T60" fmla="*/ 16 w 30"/>
                <a:gd name="T61" fmla="*/ 68 h 109"/>
                <a:gd name="T62" fmla="*/ 16 w 30"/>
                <a:gd name="T63" fmla="*/ 63 h 109"/>
                <a:gd name="T64" fmla="*/ 16 w 30"/>
                <a:gd name="T65" fmla="*/ 70 h 109"/>
                <a:gd name="T66" fmla="*/ 17 w 30"/>
                <a:gd name="T67" fmla="*/ 85 h 109"/>
                <a:gd name="T68" fmla="*/ 17 w 30"/>
                <a:gd name="T69" fmla="*/ 106 h 109"/>
                <a:gd name="T70" fmla="*/ 19 w 30"/>
                <a:gd name="T71" fmla="*/ 83 h 109"/>
                <a:gd name="T72" fmla="*/ 19 w 30"/>
                <a:gd name="T73" fmla="*/ 25 h 109"/>
                <a:gd name="T74" fmla="*/ 20 w 30"/>
                <a:gd name="T75" fmla="*/ 34 h 109"/>
                <a:gd name="T76" fmla="*/ 20 w 30"/>
                <a:gd name="T77" fmla="*/ 68 h 109"/>
                <a:gd name="T78" fmla="*/ 20 w 30"/>
                <a:gd name="T79" fmla="*/ 62 h 109"/>
                <a:gd name="T80" fmla="*/ 21 w 30"/>
                <a:gd name="T81" fmla="*/ 76 h 109"/>
                <a:gd name="T82" fmla="*/ 21 w 30"/>
                <a:gd name="T83" fmla="*/ 55 h 109"/>
                <a:gd name="T84" fmla="*/ 21 w 30"/>
                <a:gd name="T85" fmla="*/ 76 h 109"/>
                <a:gd name="T86" fmla="*/ 23 w 30"/>
                <a:gd name="T87" fmla="*/ 71 h 109"/>
                <a:gd name="T88" fmla="*/ 23 w 30"/>
                <a:gd name="T89" fmla="*/ 68 h 109"/>
                <a:gd name="T90" fmla="*/ 24 w 30"/>
                <a:gd name="T91" fmla="*/ 25 h 109"/>
                <a:gd name="T92" fmla="*/ 24 w 30"/>
                <a:gd name="T93" fmla="*/ 1 h 109"/>
                <a:gd name="T94" fmla="*/ 25 w 30"/>
                <a:gd name="T95" fmla="*/ 41 h 109"/>
                <a:gd name="T96" fmla="*/ 25 w 30"/>
                <a:gd name="T97" fmla="*/ 22 h 109"/>
                <a:gd name="T98" fmla="*/ 25 w 30"/>
                <a:gd name="T99" fmla="*/ 49 h 109"/>
                <a:gd name="T100" fmla="*/ 27 w 30"/>
                <a:gd name="T101" fmla="*/ 46 h 109"/>
                <a:gd name="T102" fmla="*/ 27 w 30"/>
                <a:gd name="T103" fmla="*/ 49 h 109"/>
                <a:gd name="T104" fmla="*/ 28 w 30"/>
                <a:gd name="T105" fmla="*/ 42 h 109"/>
                <a:gd name="T106" fmla="*/ 28 w 30"/>
                <a:gd name="T107" fmla="*/ 59 h 109"/>
                <a:gd name="T108" fmla="*/ 28 w 30"/>
                <a:gd name="T109" fmla="*/ 71 h 109"/>
                <a:gd name="T110" fmla="*/ 29 w 30"/>
                <a:gd name="T111" fmla="*/ 49 h 109"/>
                <a:gd name="T112" fmla="*/ 29 w 30"/>
                <a:gd name="T113" fmla="*/ 77 h 109"/>
                <a:gd name="T114" fmla="*/ 29 w 30"/>
                <a:gd name="T115" fmla="*/ 83 h 109"/>
                <a:gd name="T116" fmla="*/ 30 w 30"/>
                <a:gd name="T117" fmla="*/ 93 h 109"/>
                <a:gd name="T118" fmla="*/ 30 w 30"/>
                <a:gd name="T119" fmla="*/ 8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109">
                  <a:moveTo>
                    <a:pt x="0" y="91"/>
                  </a:moveTo>
                  <a:lnTo>
                    <a:pt x="0" y="84"/>
                  </a:lnTo>
                  <a:lnTo>
                    <a:pt x="0" y="84"/>
                  </a:lnTo>
                  <a:lnTo>
                    <a:pt x="0" y="70"/>
                  </a:lnTo>
                  <a:lnTo>
                    <a:pt x="0" y="91"/>
                  </a:lnTo>
                  <a:lnTo>
                    <a:pt x="0" y="92"/>
                  </a:lnTo>
                  <a:lnTo>
                    <a:pt x="0" y="96"/>
                  </a:lnTo>
                  <a:lnTo>
                    <a:pt x="0" y="70"/>
                  </a:lnTo>
                  <a:lnTo>
                    <a:pt x="0" y="80"/>
                  </a:lnTo>
                  <a:lnTo>
                    <a:pt x="2" y="76"/>
                  </a:lnTo>
                  <a:lnTo>
                    <a:pt x="2" y="97"/>
                  </a:lnTo>
                  <a:lnTo>
                    <a:pt x="2" y="75"/>
                  </a:lnTo>
                  <a:lnTo>
                    <a:pt x="2" y="77"/>
                  </a:lnTo>
                  <a:lnTo>
                    <a:pt x="2" y="80"/>
                  </a:lnTo>
                  <a:lnTo>
                    <a:pt x="2" y="93"/>
                  </a:lnTo>
                  <a:lnTo>
                    <a:pt x="2" y="85"/>
                  </a:lnTo>
                  <a:lnTo>
                    <a:pt x="2" y="87"/>
                  </a:lnTo>
                  <a:lnTo>
                    <a:pt x="2" y="62"/>
                  </a:lnTo>
                  <a:lnTo>
                    <a:pt x="2" y="75"/>
                  </a:lnTo>
                  <a:lnTo>
                    <a:pt x="2" y="76"/>
                  </a:lnTo>
                  <a:lnTo>
                    <a:pt x="2" y="80"/>
                  </a:lnTo>
                  <a:lnTo>
                    <a:pt x="2" y="60"/>
                  </a:lnTo>
                  <a:lnTo>
                    <a:pt x="2" y="72"/>
                  </a:lnTo>
                  <a:lnTo>
                    <a:pt x="3" y="71"/>
                  </a:lnTo>
                  <a:lnTo>
                    <a:pt x="3" y="85"/>
                  </a:lnTo>
                  <a:lnTo>
                    <a:pt x="3" y="71"/>
                  </a:lnTo>
                  <a:lnTo>
                    <a:pt x="3" y="80"/>
                  </a:lnTo>
                  <a:lnTo>
                    <a:pt x="3" y="80"/>
                  </a:lnTo>
                  <a:lnTo>
                    <a:pt x="3" y="59"/>
                  </a:lnTo>
                  <a:lnTo>
                    <a:pt x="3" y="84"/>
                  </a:lnTo>
                  <a:lnTo>
                    <a:pt x="3" y="83"/>
                  </a:lnTo>
                  <a:lnTo>
                    <a:pt x="3" y="87"/>
                  </a:lnTo>
                  <a:lnTo>
                    <a:pt x="3" y="67"/>
                  </a:lnTo>
                  <a:lnTo>
                    <a:pt x="3" y="79"/>
                  </a:lnTo>
                  <a:lnTo>
                    <a:pt x="4" y="79"/>
                  </a:lnTo>
                  <a:lnTo>
                    <a:pt x="4" y="93"/>
                  </a:lnTo>
                  <a:lnTo>
                    <a:pt x="4" y="76"/>
                  </a:lnTo>
                  <a:lnTo>
                    <a:pt x="4" y="87"/>
                  </a:lnTo>
                  <a:lnTo>
                    <a:pt x="4" y="92"/>
                  </a:lnTo>
                  <a:lnTo>
                    <a:pt x="4" y="66"/>
                  </a:lnTo>
                  <a:lnTo>
                    <a:pt x="4" y="100"/>
                  </a:lnTo>
                  <a:lnTo>
                    <a:pt x="4" y="98"/>
                  </a:lnTo>
                  <a:lnTo>
                    <a:pt x="4" y="101"/>
                  </a:lnTo>
                  <a:lnTo>
                    <a:pt x="4" y="77"/>
                  </a:lnTo>
                  <a:lnTo>
                    <a:pt x="4" y="88"/>
                  </a:lnTo>
                  <a:lnTo>
                    <a:pt x="4" y="92"/>
                  </a:lnTo>
                  <a:lnTo>
                    <a:pt x="4" y="100"/>
                  </a:lnTo>
                  <a:lnTo>
                    <a:pt x="4" y="64"/>
                  </a:lnTo>
                  <a:lnTo>
                    <a:pt x="4" y="68"/>
                  </a:lnTo>
                  <a:lnTo>
                    <a:pt x="6" y="71"/>
                  </a:lnTo>
                  <a:lnTo>
                    <a:pt x="6" y="83"/>
                  </a:lnTo>
                  <a:lnTo>
                    <a:pt x="6" y="68"/>
                  </a:lnTo>
                  <a:lnTo>
                    <a:pt x="6" y="74"/>
                  </a:lnTo>
                  <a:lnTo>
                    <a:pt x="6" y="75"/>
                  </a:lnTo>
                  <a:lnTo>
                    <a:pt x="6" y="54"/>
                  </a:lnTo>
                  <a:lnTo>
                    <a:pt x="6" y="71"/>
                  </a:lnTo>
                  <a:lnTo>
                    <a:pt x="6" y="71"/>
                  </a:lnTo>
                  <a:lnTo>
                    <a:pt x="6" y="76"/>
                  </a:lnTo>
                  <a:lnTo>
                    <a:pt x="6" y="55"/>
                  </a:lnTo>
                  <a:lnTo>
                    <a:pt x="6" y="68"/>
                  </a:lnTo>
                  <a:lnTo>
                    <a:pt x="6" y="67"/>
                  </a:lnTo>
                  <a:lnTo>
                    <a:pt x="6" y="85"/>
                  </a:lnTo>
                  <a:lnTo>
                    <a:pt x="6" y="80"/>
                  </a:lnTo>
                  <a:lnTo>
                    <a:pt x="7" y="80"/>
                  </a:lnTo>
                  <a:lnTo>
                    <a:pt x="7" y="63"/>
                  </a:lnTo>
                  <a:lnTo>
                    <a:pt x="7" y="91"/>
                  </a:lnTo>
                  <a:lnTo>
                    <a:pt x="7" y="87"/>
                  </a:lnTo>
                  <a:lnTo>
                    <a:pt x="7" y="89"/>
                  </a:lnTo>
                  <a:lnTo>
                    <a:pt x="7" y="71"/>
                  </a:lnTo>
                  <a:lnTo>
                    <a:pt x="7" y="85"/>
                  </a:lnTo>
                  <a:lnTo>
                    <a:pt x="7" y="84"/>
                  </a:lnTo>
                  <a:lnTo>
                    <a:pt x="7" y="105"/>
                  </a:lnTo>
                  <a:lnTo>
                    <a:pt x="7" y="84"/>
                  </a:lnTo>
                  <a:lnTo>
                    <a:pt x="8" y="84"/>
                  </a:lnTo>
                  <a:lnTo>
                    <a:pt x="8" y="109"/>
                  </a:lnTo>
                  <a:lnTo>
                    <a:pt x="8" y="104"/>
                  </a:lnTo>
                  <a:lnTo>
                    <a:pt x="8" y="105"/>
                  </a:lnTo>
                  <a:lnTo>
                    <a:pt x="8" y="106"/>
                  </a:lnTo>
                  <a:lnTo>
                    <a:pt x="8" y="80"/>
                  </a:lnTo>
                  <a:lnTo>
                    <a:pt x="8" y="81"/>
                  </a:lnTo>
                  <a:lnTo>
                    <a:pt x="8" y="80"/>
                  </a:lnTo>
                  <a:lnTo>
                    <a:pt x="8" y="81"/>
                  </a:lnTo>
                  <a:lnTo>
                    <a:pt x="8" y="53"/>
                  </a:lnTo>
                  <a:lnTo>
                    <a:pt x="8" y="58"/>
                  </a:lnTo>
                  <a:lnTo>
                    <a:pt x="8" y="58"/>
                  </a:lnTo>
                  <a:lnTo>
                    <a:pt x="8" y="74"/>
                  </a:lnTo>
                  <a:lnTo>
                    <a:pt x="8" y="71"/>
                  </a:lnTo>
                  <a:lnTo>
                    <a:pt x="9" y="68"/>
                  </a:lnTo>
                  <a:lnTo>
                    <a:pt x="9" y="74"/>
                  </a:lnTo>
                  <a:lnTo>
                    <a:pt x="9" y="51"/>
                  </a:lnTo>
                  <a:lnTo>
                    <a:pt x="9" y="71"/>
                  </a:lnTo>
                  <a:lnTo>
                    <a:pt x="9" y="71"/>
                  </a:lnTo>
                  <a:lnTo>
                    <a:pt x="9" y="75"/>
                  </a:lnTo>
                  <a:lnTo>
                    <a:pt x="9" y="56"/>
                  </a:lnTo>
                  <a:lnTo>
                    <a:pt x="9" y="71"/>
                  </a:lnTo>
                  <a:lnTo>
                    <a:pt x="9" y="71"/>
                  </a:lnTo>
                  <a:lnTo>
                    <a:pt x="9" y="85"/>
                  </a:lnTo>
                  <a:lnTo>
                    <a:pt x="9" y="68"/>
                  </a:lnTo>
                  <a:lnTo>
                    <a:pt x="9" y="77"/>
                  </a:lnTo>
                  <a:lnTo>
                    <a:pt x="9" y="83"/>
                  </a:lnTo>
                  <a:lnTo>
                    <a:pt x="9" y="88"/>
                  </a:lnTo>
                  <a:lnTo>
                    <a:pt x="9" y="60"/>
                  </a:lnTo>
                  <a:lnTo>
                    <a:pt x="9" y="84"/>
                  </a:lnTo>
                  <a:lnTo>
                    <a:pt x="11" y="84"/>
                  </a:lnTo>
                  <a:lnTo>
                    <a:pt x="11" y="87"/>
                  </a:lnTo>
                  <a:lnTo>
                    <a:pt x="11" y="36"/>
                  </a:lnTo>
                  <a:lnTo>
                    <a:pt x="11" y="36"/>
                  </a:lnTo>
                  <a:lnTo>
                    <a:pt x="11" y="39"/>
                  </a:lnTo>
                  <a:lnTo>
                    <a:pt x="11" y="5"/>
                  </a:lnTo>
                  <a:lnTo>
                    <a:pt x="11" y="9"/>
                  </a:lnTo>
                  <a:lnTo>
                    <a:pt x="11" y="8"/>
                  </a:lnTo>
                  <a:lnTo>
                    <a:pt x="11" y="22"/>
                  </a:lnTo>
                  <a:lnTo>
                    <a:pt x="11" y="19"/>
                  </a:lnTo>
                  <a:lnTo>
                    <a:pt x="12" y="24"/>
                  </a:lnTo>
                  <a:lnTo>
                    <a:pt x="12" y="13"/>
                  </a:lnTo>
                  <a:lnTo>
                    <a:pt x="12" y="43"/>
                  </a:lnTo>
                  <a:lnTo>
                    <a:pt x="12" y="42"/>
                  </a:lnTo>
                  <a:lnTo>
                    <a:pt x="12" y="59"/>
                  </a:lnTo>
                  <a:lnTo>
                    <a:pt x="12" y="37"/>
                  </a:lnTo>
                  <a:lnTo>
                    <a:pt x="12" y="49"/>
                  </a:lnTo>
                  <a:lnTo>
                    <a:pt x="12" y="49"/>
                  </a:lnTo>
                  <a:lnTo>
                    <a:pt x="12" y="67"/>
                  </a:lnTo>
                  <a:lnTo>
                    <a:pt x="12" y="54"/>
                  </a:lnTo>
                  <a:lnTo>
                    <a:pt x="12" y="51"/>
                  </a:lnTo>
                  <a:lnTo>
                    <a:pt x="12" y="37"/>
                  </a:lnTo>
                  <a:lnTo>
                    <a:pt x="12" y="64"/>
                  </a:lnTo>
                  <a:lnTo>
                    <a:pt x="13" y="63"/>
                  </a:lnTo>
                  <a:lnTo>
                    <a:pt x="13" y="71"/>
                  </a:lnTo>
                  <a:lnTo>
                    <a:pt x="13" y="50"/>
                  </a:lnTo>
                  <a:lnTo>
                    <a:pt x="13" y="66"/>
                  </a:lnTo>
                  <a:lnTo>
                    <a:pt x="13" y="68"/>
                  </a:lnTo>
                  <a:lnTo>
                    <a:pt x="13" y="83"/>
                  </a:lnTo>
                  <a:lnTo>
                    <a:pt x="13" y="67"/>
                  </a:lnTo>
                  <a:lnTo>
                    <a:pt x="13" y="76"/>
                  </a:lnTo>
                  <a:lnTo>
                    <a:pt x="13" y="63"/>
                  </a:lnTo>
                  <a:lnTo>
                    <a:pt x="13" y="81"/>
                  </a:lnTo>
                  <a:lnTo>
                    <a:pt x="13" y="76"/>
                  </a:lnTo>
                  <a:lnTo>
                    <a:pt x="13" y="76"/>
                  </a:lnTo>
                  <a:lnTo>
                    <a:pt x="13" y="34"/>
                  </a:lnTo>
                  <a:lnTo>
                    <a:pt x="15" y="33"/>
                  </a:lnTo>
                  <a:lnTo>
                    <a:pt x="15" y="0"/>
                  </a:lnTo>
                  <a:lnTo>
                    <a:pt x="15" y="7"/>
                  </a:lnTo>
                  <a:lnTo>
                    <a:pt x="15" y="11"/>
                  </a:lnTo>
                  <a:lnTo>
                    <a:pt x="15" y="41"/>
                  </a:lnTo>
                  <a:lnTo>
                    <a:pt x="15" y="9"/>
                  </a:lnTo>
                  <a:lnTo>
                    <a:pt x="15" y="37"/>
                  </a:lnTo>
                  <a:lnTo>
                    <a:pt x="15" y="37"/>
                  </a:lnTo>
                  <a:lnTo>
                    <a:pt x="15" y="59"/>
                  </a:lnTo>
                  <a:lnTo>
                    <a:pt x="15" y="22"/>
                  </a:lnTo>
                  <a:lnTo>
                    <a:pt x="15" y="59"/>
                  </a:lnTo>
                  <a:lnTo>
                    <a:pt x="16" y="60"/>
                  </a:lnTo>
                  <a:lnTo>
                    <a:pt x="16" y="68"/>
                  </a:lnTo>
                  <a:lnTo>
                    <a:pt x="16" y="51"/>
                  </a:lnTo>
                  <a:lnTo>
                    <a:pt x="16" y="67"/>
                  </a:lnTo>
                  <a:lnTo>
                    <a:pt x="16" y="68"/>
                  </a:lnTo>
                  <a:lnTo>
                    <a:pt x="16" y="87"/>
                  </a:lnTo>
                  <a:lnTo>
                    <a:pt x="16" y="66"/>
                  </a:lnTo>
                  <a:lnTo>
                    <a:pt x="16" y="81"/>
                  </a:lnTo>
                  <a:lnTo>
                    <a:pt x="16" y="87"/>
                  </a:lnTo>
                  <a:lnTo>
                    <a:pt x="16" y="63"/>
                  </a:lnTo>
                  <a:lnTo>
                    <a:pt x="16" y="84"/>
                  </a:lnTo>
                  <a:lnTo>
                    <a:pt x="16" y="83"/>
                  </a:lnTo>
                  <a:lnTo>
                    <a:pt x="16" y="89"/>
                  </a:lnTo>
                  <a:lnTo>
                    <a:pt x="16" y="67"/>
                  </a:lnTo>
                  <a:lnTo>
                    <a:pt x="16" y="70"/>
                  </a:lnTo>
                  <a:lnTo>
                    <a:pt x="17" y="75"/>
                  </a:lnTo>
                  <a:lnTo>
                    <a:pt x="17" y="83"/>
                  </a:lnTo>
                  <a:lnTo>
                    <a:pt x="17" y="58"/>
                  </a:lnTo>
                  <a:lnTo>
                    <a:pt x="17" y="59"/>
                  </a:lnTo>
                  <a:lnTo>
                    <a:pt x="17" y="85"/>
                  </a:lnTo>
                  <a:lnTo>
                    <a:pt x="17" y="88"/>
                  </a:lnTo>
                  <a:lnTo>
                    <a:pt x="17" y="64"/>
                  </a:lnTo>
                  <a:lnTo>
                    <a:pt x="17" y="94"/>
                  </a:lnTo>
                  <a:lnTo>
                    <a:pt x="17" y="97"/>
                  </a:lnTo>
                  <a:lnTo>
                    <a:pt x="17" y="106"/>
                  </a:lnTo>
                  <a:lnTo>
                    <a:pt x="17" y="85"/>
                  </a:lnTo>
                  <a:lnTo>
                    <a:pt x="17" y="97"/>
                  </a:lnTo>
                  <a:lnTo>
                    <a:pt x="19" y="98"/>
                  </a:lnTo>
                  <a:lnTo>
                    <a:pt x="19" y="104"/>
                  </a:lnTo>
                  <a:lnTo>
                    <a:pt x="19" y="83"/>
                  </a:lnTo>
                  <a:lnTo>
                    <a:pt x="19" y="80"/>
                  </a:lnTo>
                  <a:lnTo>
                    <a:pt x="19" y="58"/>
                  </a:lnTo>
                  <a:lnTo>
                    <a:pt x="19" y="63"/>
                  </a:lnTo>
                  <a:lnTo>
                    <a:pt x="19" y="63"/>
                  </a:lnTo>
                  <a:lnTo>
                    <a:pt x="19" y="25"/>
                  </a:lnTo>
                  <a:lnTo>
                    <a:pt x="19" y="33"/>
                  </a:lnTo>
                  <a:lnTo>
                    <a:pt x="20" y="34"/>
                  </a:lnTo>
                  <a:lnTo>
                    <a:pt x="20" y="37"/>
                  </a:lnTo>
                  <a:lnTo>
                    <a:pt x="20" y="25"/>
                  </a:lnTo>
                  <a:lnTo>
                    <a:pt x="20" y="34"/>
                  </a:lnTo>
                  <a:lnTo>
                    <a:pt x="20" y="33"/>
                  </a:lnTo>
                  <a:lnTo>
                    <a:pt x="20" y="20"/>
                  </a:lnTo>
                  <a:lnTo>
                    <a:pt x="20" y="56"/>
                  </a:lnTo>
                  <a:lnTo>
                    <a:pt x="20" y="56"/>
                  </a:lnTo>
                  <a:lnTo>
                    <a:pt x="20" y="68"/>
                  </a:lnTo>
                  <a:lnTo>
                    <a:pt x="20" y="45"/>
                  </a:lnTo>
                  <a:lnTo>
                    <a:pt x="20" y="66"/>
                  </a:lnTo>
                  <a:lnTo>
                    <a:pt x="20" y="74"/>
                  </a:lnTo>
                  <a:lnTo>
                    <a:pt x="20" y="83"/>
                  </a:lnTo>
                  <a:lnTo>
                    <a:pt x="20" y="62"/>
                  </a:lnTo>
                  <a:lnTo>
                    <a:pt x="21" y="63"/>
                  </a:lnTo>
                  <a:lnTo>
                    <a:pt x="21" y="80"/>
                  </a:lnTo>
                  <a:lnTo>
                    <a:pt x="21" y="63"/>
                  </a:lnTo>
                  <a:lnTo>
                    <a:pt x="21" y="76"/>
                  </a:lnTo>
                  <a:lnTo>
                    <a:pt x="21" y="76"/>
                  </a:lnTo>
                  <a:lnTo>
                    <a:pt x="21" y="47"/>
                  </a:lnTo>
                  <a:lnTo>
                    <a:pt x="21" y="64"/>
                  </a:lnTo>
                  <a:lnTo>
                    <a:pt x="21" y="66"/>
                  </a:lnTo>
                  <a:lnTo>
                    <a:pt x="21" y="76"/>
                  </a:lnTo>
                  <a:lnTo>
                    <a:pt x="21" y="55"/>
                  </a:lnTo>
                  <a:lnTo>
                    <a:pt x="21" y="64"/>
                  </a:lnTo>
                  <a:lnTo>
                    <a:pt x="21" y="68"/>
                  </a:lnTo>
                  <a:lnTo>
                    <a:pt x="21" y="80"/>
                  </a:lnTo>
                  <a:lnTo>
                    <a:pt x="21" y="63"/>
                  </a:lnTo>
                  <a:lnTo>
                    <a:pt x="21" y="76"/>
                  </a:lnTo>
                  <a:lnTo>
                    <a:pt x="23" y="76"/>
                  </a:lnTo>
                  <a:lnTo>
                    <a:pt x="23" y="76"/>
                  </a:lnTo>
                  <a:lnTo>
                    <a:pt x="23" y="54"/>
                  </a:lnTo>
                  <a:lnTo>
                    <a:pt x="23" y="68"/>
                  </a:lnTo>
                  <a:lnTo>
                    <a:pt x="23" y="71"/>
                  </a:lnTo>
                  <a:lnTo>
                    <a:pt x="23" y="74"/>
                  </a:lnTo>
                  <a:lnTo>
                    <a:pt x="23" y="55"/>
                  </a:lnTo>
                  <a:lnTo>
                    <a:pt x="23" y="63"/>
                  </a:lnTo>
                  <a:lnTo>
                    <a:pt x="23" y="64"/>
                  </a:lnTo>
                  <a:lnTo>
                    <a:pt x="23" y="68"/>
                  </a:lnTo>
                  <a:lnTo>
                    <a:pt x="23" y="54"/>
                  </a:lnTo>
                  <a:lnTo>
                    <a:pt x="24" y="39"/>
                  </a:lnTo>
                  <a:lnTo>
                    <a:pt x="24" y="45"/>
                  </a:lnTo>
                  <a:lnTo>
                    <a:pt x="24" y="26"/>
                  </a:lnTo>
                  <a:lnTo>
                    <a:pt x="24" y="25"/>
                  </a:lnTo>
                  <a:lnTo>
                    <a:pt x="24" y="28"/>
                  </a:lnTo>
                  <a:lnTo>
                    <a:pt x="24" y="7"/>
                  </a:lnTo>
                  <a:lnTo>
                    <a:pt x="24" y="28"/>
                  </a:lnTo>
                  <a:lnTo>
                    <a:pt x="24" y="24"/>
                  </a:lnTo>
                  <a:lnTo>
                    <a:pt x="24" y="1"/>
                  </a:lnTo>
                  <a:lnTo>
                    <a:pt x="24" y="11"/>
                  </a:lnTo>
                  <a:lnTo>
                    <a:pt x="24" y="12"/>
                  </a:lnTo>
                  <a:lnTo>
                    <a:pt x="24" y="46"/>
                  </a:lnTo>
                  <a:lnTo>
                    <a:pt x="24" y="41"/>
                  </a:lnTo>
                  <a:lnTo>
                    <a:pt x="25" y="41"/>
                  </a:lnTo>
                  <a:lnTo>
                    <a:pt x="25" y="28"/>
                  </a:lnTo>
                  <a:lnTo>
                    <a:pt x="25" y="51"/>
                  </a:lnTo>
                  <a:lnTo>
                    <a:pt x="25" y="54"/>
                  </a:lnTo>
                  <a:lnTo>
                    <a:pt x="25" y="56"/>
                  </a:lnTo>
                  <a:lnTo>
                    <a:pt x="25" y="22"/>
                  </a:lnTo>
                  <a:lnTo>
                    <a:pt x="25" y="37"/>
                  </a:lnTo>
                  <a:lnTo>
                    <a:pt x="25" y="37"/>
                  </a:lnTo>
                  <a:lnTo>
                    <a:pt x="25" y="54"/>
                  </a:lnTo>
                  <a:lnTo>
                    <a:pt x="25" y="47"/>
                  </a:lnTo>
                  <a:lnTo>
                    <a:pt x="25" y="49"/>
                  </a:lnTo>
                  <a:lnTo>
                    <a:pt x="25" y="37"/>
                  </a:lnTo>
                  <a:lnTo>
                    <a:pt x="25" y="68"/>
                  </a:lnTo>
                  <a:lnTo>
                    <a:pt x="27" y="67"/>
                  </a:lnTo>
                  <a:lnTo>
                    <a:pt x="27" y="74"/>
                  </a:lnTo>
                  <a:lnTo>
                    <a:pt x="27" y="46"/>
                  </a:lnTo>
                  <a:lnTo>
                    <a:pt x="27" y="59"/>
                  </a:lnTo>
                  <a:lnTo>
                    <a:pt x="27" y="58"/>
                  </a:lnTo>
                  <a:lnTo>
                    <a:pt x="27" y="74"/>
                  </a:lnTo>
                  <a:lnTo>
                    <a:pt x="27" y="47"/>
                  </a:lnTo>
                  <a:lnTo>
                    <a:pt x="27" y="49"/>
                  </a:lnTo>
                  <a:lnTo>
                    <a:pt x="27" y="67"/>
                  </a:lnTo>
                  <a:lnTo>
                    <a:pt x="27" y="66"/>
                  </a:lnTo>
                  <a:lnTo>
                    <a:pt x="28" y="64"/>
                  </a:lnTo>
                  <a:lnTo>
                    <a:pt x="28" y="71"/>
                  </a:lnTo>
                  <a:lnTo>
                    <a:pt x="28" y="42"/>
                  </a:lnTo>
                  <a:lnTo>
                    <a:pt x="28" y="63"/>
                  </a:lnTo>
                  <a:lnTo>
                    <a:pt x="28" y="60"/>
                  </a:lnTo>
                  <a:lnTo>
                    <a:pt x="28" y="68"/>
                  </a:lnTo>
                  <a:lnTo>
                    <a:pt x="28" y="51"/>
                  </a:lnTo>
                  <a:lnTo>
                    <a:pt x="28" y="59"/>
                  </a:lnTo>
                  <a:lnTo>
                    <a:pt x="28" y="59"/>
                  </a:lnTo>
                  <a:lnTo>
                    <a:pt x="28" y="80"/>
                  </a:lnTo>
                  <a:lnTo>
                    <a:pt x="28" y="59"/>
                  </a:lnTo>
                  <a:lnTo>
                    <a:pt x="28" y="71"/>
                  </a:lnTo>
                  <a:lnTo>
                    <a:pt x="28" y="71"/>
                  </a:lnTo>
                  <a:lnTo>
                    <a:pt x="28" y="38"/>
                  </a:lnTo>
                  <a:lnTo>
                    <a:pt x="28" y="60"/>
                  </a:lnTo>
                  <a:lnTo>
                    <a:pt x="29" y="62"/>
                  </a:lnTo>
                  <a:lnTo>
                    <a:pt x="29" y="68"/>
                  </a:lnTo>
                  <a:lnTo>
                    <a:pt x="29" y="49"/>
                  </a:lnTo>
                  <a:lnTo>
                    <a:pt x="29" y="62"/>
                  </a:lnTo>
                  <a:lnTo>
                    <a:pt x="29" y="62"/>
                  </a:lnTo>
                  <a:lnTo>
                    <a:pt x="29" y="81"/>
                  </a:lnTo>
                  <a:lnTo>
                    <a:pt x="29" y="60"/>
                  </a:lnTo>
                  <a:lnTo>
                    <a:pt x="29" y="77"/>
                  </a:lnTo>
                  <a:lnTo>
                    <a:pt x="29" y="75"/>
                  </a:lnTo>
                  <a:lnTo>
                    <a:pt x="29" y="85"/>
                  </a:lnTo>
                  <a:lnTo>
                    <a:pt x="29" y="55"/>
                  </a:lnTo>
                  <a:lnTo>
                    <a:pt x="29" y="83"/>
                  </a:lnTo>
                  <a:lnTo>
                    <a:pt x="29" y="83"/>
                  </a:lnTo>
                  <a:lnTo>
                    <a:pt x="29" y="87"/>
                  </a:lnTo>
                  <a:lnTo>
                    <a:pt x="29" y="67"/>
                  </a:lnTo>
                  <a:lnTo>
                    <a:pt x="29" y="83"/>
                  </a:lnTo>
                  <a:lnTo>
                    <a:pt x="30" y="84"/>
                  </a:lnTo>
                  <a:lnTo>
                    <a:pt x="30" y="93"/>
                  </a:lnTo>
                  <a:lnTo>
                    <a:pt x="30" y="67"/>
                  </a:lnTo>
                  <a:lnTo>
                    <a:pt x="30" y="70"/>
                  </a:lnTo>
                  <a:lnTo>
                    <a:pt x="30" y="75"/>
                  </a:lnTo>
                  <a:lnTo>
                    <a:pt x="30" y="91"/>
                  </a:lnTo>
                  <a:lnTo>
                    <a:pt x="30" y="8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19" name="Freeform 92"/>
            <p:cNvSpPr>
              <a:spLocks/>
            </p:cNvSpPr>
            <p:nvPr/>
          </p:nvSpPr>
          <p:spPr bwMode="auto">
            <a:xfrm>
              <a:off x="3152776" y="4638676"/>
              <a:ext cx="47625" cy="169863"/>
            </a:xfrm>
            <a:custGeom>
              <a:avLst/>
              <a:gdLst>
                <a:gd name="T0" fmla="*/ 0 w 30"/>
                <a:gd name="T1" fmla="*/ 60 h 107"/>
                <a:gd name="T2" fmla="*/ 2 w 30"/>
                <a:gd name="T3" fmla="*/ 31 h 107"/>
                <a:gd name="T4" fmla="*/ 2 w 30"/>
                <a:gd name="T5" fmla="*/ 48 h 107"/>
                <a:gd name="T6" fmla="*/ 2 w 30"/>
                <a:gd name="T7" fmla="*/ 60 h 107"/>
                <a:gd name="T8" fmla="*/ 3 w 30"/>
                <a:gd name="T9" fmla="*/ 64 h 107"/>
                <a:gd name="T10" fmla="*/ 3 w 30"/>
                <a:gd name="T11" fmla="*/ 73 h 107"/>
                <a:gd name="T12" fmla="*/ 3 w 30"/>
                <a:gd name="T13" fmla="*/ 56 h 107"/>
                <a:gd name="T14" fmla="*/ 4 w 30"/>
                <a:gd name="T15" fmla="*/ 76 h 107"/>
                <a:gd name="T16" fmla="*/ 4 w 30"/>
                <a:gd name="T17" fmla="*/ 69 h 107"/>
                <a:gd name="T18" fmla="*/ 5 w 30"/>
                <a:gd name="T19" fmla="*/ 19 h 107"/>
                <a:gd name="T20" fmla="*/ 5 w 30"/>
                <a:gd name="T21" fmla="*/ 38 h 107"/>
                <a:gd name="T22" fmla="*/ 5 w 30"/>
                <a:gd name="T23" fmla="*/ 48 h 107"/>
                <a:gd name="T24" fmla="*/ 7 w 30"/>
                <a:gd name="T25" fmla="*/ 78 h 107"/>
                <a:gd name="T26" fmla="*/ 7 w 30"/>
                <a:gd name="T27" fmla="*/ 85 h 107"/>
                <a:gd name="T28" fmla="*/ 7 w 30"/>
                <a:gd name="T29" fmla="*/ 70 h 107"/>
                <a:gd name="T30" fmla="*/ 8 w 30"/>
                <a:gd name="T31" fmla="*/ 68 h 107"/>
                <a:gd name="T32" fmla="*/ 8 w 30"/>
                <a:gd name="T33" fmla="*/ 60 h 107"/>
                <a:gd name="T34" fmla="*/ 9 w 30"/>
                <a:gd name="T35" fmla="*/ 78 h 107"/>
                <a:gd name="T36" fmla="*/ 9 w 30"/>
                <a:gd name="T37" fmla="*/ 76 h 107"/>
                <a:gd name="T38" fmla="*/ 9 w 30"/>
                <a:gd name="T39" fmla="*/ 73 h 107"/>
                <a:gd name="T40" fmla="*/ 11 w 30"/>
                <a:gd name="T41" fmla="*/ 65 h 107"/>
                <a:gd name="T42" fmla="*/ 11 w 30"/>
                <a:gd name="T43" fmla="*/ 23 h 107"/>
                <a:gd name="T44" fmla="*/ 12 w 30"/>
                <a:gd name="T45" fmla="*/ 44 h 107"/>
                <a:gd name="T46" fmla="*/ 12 w 30"/>
                <a:gd name="T47" fmla="*/ 55 h 107"/>
                <a:gd name="T48" fmla="*/ 13 w 30"/>
                <a:gd name="T49" fmla="*/ 51 h 107"/>
                <a:gd name="T50" fmla="*/ 13 w 30"/>
                <a:gd name="T51" fmla="*/ 68 h 107"/>
                <a:gd name="T52" fmla="*/ 13 w 30"/>
                <a:gd name="T53" fmla="*/ 53 h 107"/>
                <a:gd name="T54" fmla="*/ 15 w 30"/>
                <a:gd name="T55" fmla="*/ 61 h 107"/>
                <a:gd name="T56" fmla="*/ 15 w 30"/>
                <a:gd name="T57" fmla="*/ 77 h 107"/>
                <a:gd name="T58" fmla="*/ 15 w 30"/>
                <a:gd name="T59" fmla="*/ 90 h 107"/>
                <a:gd name="T60" fmla="*/ 16 w 30"/>
                <a:gd name="T61" fmla="*/ 69 h 107"/>
                <a:gd name="T62" fmla="*/ 16 w 30"/>
                <a:gd name="T63" fmla="*/ 86 h 107"/>
                <a:gd name="T64" fmla="*/ 17 w 30"/>
                <a:gd name="T65" fmla="*/ 61 h 107"/>
                <a:gd name="T66" fmla="*/ 17 w 30"/>
                <a:gd name="T67" fmla="*/ 70 h 107"/>
                <a:gd name="T68" fmla="*/ 17 w 30"/>
                <a:gd name="T69" fmla="*/ 60 h 107"/>
                <a:gd name="T70" fmla="*/ 19 w 30"/>
                <a:gd name="T71" fmla="*/ 86 h 107"/>
                <a:gd name="T72" fmla="*/ 19 w 30"/>
                <a:gd name="T73" fmla="*/ 93 h 107"/>
                <a:gd name="T74" fmla="*/ 19 w 30"/>
                <a:gd name="T75" fmla="*/ 65 h 107"/>
                <a:gd name="T76" fmla="*/ 20 w 30"/>
                <a:gd name="T77" fmla="*/ 85 h 107"/>
                <a:gd name="T78" fmla="*/ 20 w 30"/>
                <a:gd name="T79" fmla="*/ 65 h 107"/>
                <a:gd name="T80" fmla="*/ 21 w 30"/>
                <a:gd name="T81" fmla="*/ 73 h 107"/>
                <a:gd name="T82" fmla="*/ 21 w 30"/>
                <a:gd name="T83" fmla="*/ 51 h 107"/>
                <a:gd name="T84" fmla="*/ 21 w 30"/>
                <a:gd name="T85" fmla="*/ 77 h 107"/>
                <a:gd name="T86" fmla="*/ 22 w 30"/>
                <a:gd name="T87" fmla="*/ 88 h 107"/>
                <a:gd name="T88" fmla="*/ 22 w 30"/>
                <a:gd name="T89" fmla="*/ 78 h 107"/>
                <a:gd name="T90" fmla="*/ 22 w 30"/>
                <a:gd name="T91" fmla="*/ 59 h 107"/>
                <a:gd name="T92" fmla="*/ 24 w 30"/>
                <a:gd name="T93" fmla="*/ 65 h 107"/>
                <a:gd name="T94" fmla="*/ 24 w 30"/>
                <a:gd name="T95" fmla="*/ 59 h 107"/>
                <a:gd name="T96" fmla="*/ 25 w 30"/>
                <a:gd name="T97" fmla="*/ 51 h 107"/>
                <a:gd name="T98" fmla="*/ 25 w 30"/>
                <a:gd name="T99" fmla="*/ 68 h 107"/>
                <a:gd name="T100" fmla="*/ 25 w 30"/>
                <a:gd name="T101" fmla="*/ 73 h 107"/>
                <a:gd name="T102" fmla="*/ 26 w 30"/>
                <a:gd name="T103" fmla="*/ 60 h 107"/>
                <a:gd name="T104" fmla="*/ 26 w 30"/>
                <a:gd name="T105" fmla="*/ 53 h 107"/>
                <a:gd name="T106" fmla="*/ 26 w 30"/>
                <a:gd name="T107" fmla="*/ 77 h 107"/>
                <a:gd name="T108" fmla="*/ 28 w 30"/>
                <a:gd name="T109" fmla="*/ 76 h 107"/>
                <a:gd name="T110" fmla="*/ 28 w 30"/>
                <a:gd name="T111" fmla="*/ 89 h 107"/>
                <a:gd name="T112" fmla="*/ 29 w 30"/>
                <a:gd name="T113" fmla="*/ 89 h 107"/>
                <a:gd name="T114" fmla="*/ 29 w 30"/>
                <a:gd name="T115" fmla="*/ 102 h 107"/>
                <a:gd name="T116" fmla="*/ 30 w 30"/>
                <a:gd name="T117" fmla="*/ 99 h 107"/>
                <a:gd name="T118" fmla="*/ 30 w 30"/>
                <a:gd name="T119"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107">
                  <a:moveTo>
                    <a:pt x="0" y="51"/>
                  </a:moveTo>
                  <a:lnTo>
                    <a:pt x="0" y="51"/>
                  </a:lnTo>
                  <a:lnTo>
                    <a:pt x="0" y="67"/>
                  </a:lnTo>
                  <a:lnTo>
                    <a:pt x="0" y="60"/>
                  </a:lnTo>
                  <a:lnTo>
                    <a:pt x="0" y="60"/>
                  </a:lnTo>
                  <a:lnTo>
                    <a:pt x="0" y="35"/>
                  </a:lnTo>
                  <a:lnTo>
                    <a:pt x="0" y="57"/>
                  </a:lnTo>
                  <a:lnTo>
                    <a:pt x="2" y="57"/>
                  </a:lnTo>
                  <a:lnTo>
                    <a:pt x="2" y="61"/>
                  </a:lnTo>
                  <a:lnTo>
                    <a:pt x="2" y="31"/>
                  </a:lnTo>
                  <a:lnTo>
                    <a:pt x="2" y="39"/>
                  </a:lnTo>
                  <a:lnTo>
                    <a:pt x="2" y="40"/>
                  </a:lnTo>
                  <a:lnTo>
                    <a:pt x="2" y="56"/>
                  </a:lnTo>
                  <a:lnTo>
                    <a:pt x="2" y="39"/>
                  </a:lnTo>
                  <a:lnTo>
                    <a:pt x="2" y="48"/>
                  </a:lnTo>
                  <a:lnTo>
                    <a:pt x="2" y="44"/>
                  </a:lnTo>
                  <a:lnTo>
                    <a:pt x="2" y="31"/>
                  </a:lnTo>
                  <a:lnTo>
                    <a:pt x="2" y="53"/>
                  </a:lnTo>
                  <a:lnTo>
                    <a:pt x="2" y="53"/>
                  </a:lnTo>
                  <a:lnTo>
                    <a:pt x="2" y="60"/>
                  </a:lnTo>
                  <a:lnTo>
                    <a:pt x="2" y="36"/>
                  </a:lnTo>
                  <a:lnTo>
                    <a:pt x="2" y="46"/>
                  </a:lnTo>
                  <a:lnTo>
                    <a:pt x="3" y="48"/>
                  </a:lnTo>
                  <a:lnTo>
                    <a:pt x="3" y="68"/>
                  </a:lnTo>
                  <a:lnTo>
                    <a:pt x="3" y="64"/>
                  </a:lnTo>
                  <a:lnTo>
                    <a:pt x="3" y="56"/>
                  </a:lnTo>
                  <a:lnTo>
                    <a:pt x="3" y="72"/>
                  </a:lnTo>
                  <a:lnTo>
                    <a:pt x="3" y="42"/>
                  </a:lnTo>
                  <a:lnTo>
                    <a:pt x="3" y="69"/>
                  </a:lnTo>
                  <a:lnTo>
                    <a:pt x="3" y="73"/>
                  </a:lnTo>
                  <a:lnTo>
                    <a:pt x="3" y="53"/>
                  </a:lnTo>
                  <a:lnTo>
                    <a:pt x="3" y="68"/>
                  </a:lnTo>
                  <a:lnTo>
                    <a:pt x="3" y="68"/>
                  </a:lnTo>
                  <a:lnTo>
                    <a:pt x="3" y="77"/>
                  </a:lnTo>
                  <a:lnTo>
                    <a:pt x="3" y="56"/>
                  </a:lnTo>
                  <a:lnTo>
                    <a:pt x="3" y="61"/>
                  </a:lnTo>
                  <a:lnTo>
                    <a:pt x="4" y="63"/>
                  </a:lnTo>
                  <a:lnTo>
                    <a:pt x="4" y="78"/>
                  </a:lnTo>
                  <a:lnTo>
                    <a:pt x="4" y="77"/>
                  </a:lnTo>
                  <a:lnTo>
                    <a:pt x="4" y="76"/>
                  </a:lnTo>
                  <a:lnTo>
                    <a:pt x="4" y="77"/>
                  </a:lnTo>
                  <a:lnTo>
                    <a:pt x="4" y="60"/>
                  </a:lnTo>
                  <a:lnTo>
                    <a:pt x="4" y="68"/>
                  </a:lnTo>
                  <a:lnTo>
                    <a:pt x="4" y="65"/>
                  </a:lnTo>
                  <a:lnTo>
                    <a:pt x="4" y="69"/>
                  </a:lnTo>
                  <a:lnTo>
                    <a:pt x="4" y="27"/>
                  </a:lnTo>
                  <a:lnTo>
                    <a:pt x="4" y="31"/>
                  </a:lnTo>
                  <a:lnTo>
                    <a:pt x="5" y="30"/>
                  </a:lnTo>
                  <a:lnTo>
                    <a:pt x="5" y="33"/>
                  </a:lnTo>
                  <a:lnTo>
                    <a:pt x="5" y="19"/>
                  </a:lnTo>
                  <a:lnTo>
                    <a:pt x="5" y="21"/>
                  </a:lnTo>
                  <a:lnTo>
                    <a:pt x="5" y="19"/>
                  </a:lnTo>
                  <a:lnTo>
                    <a:pt x="5" y="42"/>
                  </a:lnTo>
                  <a:lnTo>
                    <a:pt x="5" y="4"/>
                  </a:lnTo>
                  <a:lnTo>
                    <a:pt x="5" y="38"/>
                  </a:lnTo>
                  <a:lnTo>
                    <a:pt x="5" y="40"/>
                  </a:lnTo>
                  <a:lnTo>
                    <a:pt x="5" y="48"/>
                  </a:lnTo>
                  <a:lnTo>
                    <a:pt x="5" y="35"/>
                  </a:lnTo>
                  <a:lnTo>
                    <a:pt x="5" y="46"/>
                  </a:lnTo>
                  <a:lnTo>
                    <a:pt x="5" y="48"/>
                  </a:lnTo>
                  <a:lnTo>
                    <a:pt x="5" y="68"/>
                  </a:lnTo>
                  <a:lnTo>
                    <a:pt x="5" y="47"/>
                  </a:lnTo>
                  <a:lnTo>
                    <a:pt x="7" y="50"/>
                  </a:lnTo>
                  <a:lnTo>
                    <a:pt x="7" y="82"/>
                  </a:lnTo>
                  <a:lnTo>
                    <a:pt x="7" y="78"/>
                  </a:lnTo>
                  <a:lnTo>
                    <a:pt x="7" y="81"/>
                  </a:lnTo>
                  <a:lnTo>
                    <a:pt x="7" y="60"/>
                  </a:lnTo>
                  <a:lnTo>
                    <a:pt x="7" y="85"/>
                  </a:lnTo>
                  <a:lnTo>
                    <a:pt x="7" y="82"/>
                  </a:lnTo>
                  <a:lnTo>
                    <a:pt x="7" y="85"/>
                  </a:lnTo>
                  <a:lnTo>
                    <a:pt x="7" y="65"/>
                  </a:lnTo>
                  <a:lnTo>
                    <a:pt x="7" y="70"/>
                  </a:lnTo>
                  <a:lnTo>
                    <a:pt x="7" y="73"/>
                  </a:lnTo>
                  <a:lnTo>
                    <a:pt x="7" y="85"/>
                  </a:lnTo>
                  <a:lnTo>
                    <a:pt x="7" y="70"/>
                  </a:lnTo>
                  <a:lnTo>
                    <a:pt x="7" y="82"/>
                  </a:lnTo>
                  <a:lnTo>
                    <a:pt x="8" y="78"/>
                  </a:lnTo>
                  <a:lnTo>
                    <a:pt x="8" y="78"/>
                  </a:lnTo>
                  <a:lnTo>
                    <a:pt x="8" y="60"/>
                  </a:lnTo>
                  <a:lnTo>
                    <a:pt x="8" y="68"/>
                  </a:lnTo>
                  <a:lnTo>
                    <a:pt x="8" y="68"/>
                  </a:lnTo>
                  <a:lnTo>
                    <a:pt x="8" y="77"/>
                  </a:lnTo>
                  <a:lnTo>
                    <a:pt x="8" y="52"/>
                  </a:lnTo>
                  <a:lnTo>
                    <a:pt x="8" y="64"/>
                  </a:lnTo>
                  <a:lnTo>
                    <a:pt x="8" y="60"/>
                  </a:lnTo>
                  <a:lnTo>
                    <a:pt x="8" y="80"/>
                  </a:lnTo>
                  <a:lnTo>
                    <a:pt x="9" y="76"/>
                  </a:lnTo>
                  <a:lnTo>
                    <a:pt x="9" y="78"/>
                  </a:lnTo>
                  <a:lnTo>
                    <a:pt x="9" y="55"/>
                  </a:lnTo>
                  <a:lnTo>
                    <a:pt x="9" y="78"/>
                  </a:lnTo>
                  <a:lnTo>
                    <a:pt x="9" y="78"/>
                  </a:lnTo>
                  <a:lnTo>
                    <a:pt x="9" y="82"/>
                  </a:lnTo>
                  <a:lnTo>
                    <a:pt x="9" y="64"/>
                  </a:lnTo>
                  <a:lnTo>
                    <a:pt x="9" y="77"/>
                  </a:lnTo>
                  <a:lnTo>
                    <a:pt x="9" y="76"/>
                  </a:lnTo>
                  <a:lnTo>
                    <a:pt x="9" y="82"/>
                  </a:lnTo>
                  <a:lnTo>
                    <a:pt x="9" y="59"/>
                  </a:lnTo>
                  <a:lnTo>
                    <a:pt x="9" y="61"/>
                  </a:lnTo>
                  <a:lnTo>
                    <a:pt x="9" y="63"/>
                  </a:lnTo>
                  <a:lnTo>
                    <a:pt x="9" y="73"/>
                  </a:lnTo>
                  <a:lnTo>
                    <a:pt x="9" y="70"/>
                  </a:lnTo>
                  <a:lnTo>
                    <a:pt x="11" y="69"/>
                  </a:lnTo>
                  <a:lnTo>
                    <a:pt x="11" y="51"/>
                  </a:lnTo>
                  <a:lnTo>
                    <a:pt x="11" y="64"/>
                  </a:lnTo>
                  <a:lnTo>
                    <a:pt x="11" y="65"/>
                  </a:lnTo>
                  <a:lnTo>
                    <a:pt x="11" y="67"/>
                  </a:lnTo>
                  <a:lnTo>
                    <a:pt x="11" y="33"/>
                  </a:lnTo>
                  <a:lnTo>
                    <a:pt x="11" y="42"/>
                  </a:lnTo>
                  <a:lnTo>
                    <a:pt x="11" y="44"/>
                  </a:lnTo>
                  <a:lnTo>
                    <a:pt x="11" y="23"/>
                  </a:lnTo>
                  <a:lnTo>
                    <a:pt x="11" y="21"/>
                  </a:lnTo>
                  <a:lnTo>
                    <a:pt x="11" y="0"/>
                  </a:lnTo>
                  <a:lnTo>
                    <a:pt x="11" y="29"/>
                  </a:lnTo>
                  <a:lnTo>
                    <a:pt x="12" y="33"/>
                  </a:lnTo>
                  <a:lnTo>
                    <a:pt x="12" y="44"/>
                  </a:lnTo>
                  <a:lnTo>
                    <a:pt x="12" y="15"/>
                  </a:lnTo>
                  <a:lnTo>
                    <a:pt x="12" y="44"/>
                  </a:lnTo>
                  <a:lnTo>
                    <a:pt x="12" y="42"/>
                  </a:lnTo>
                  <a:lnTo>
                    <a:pt x="12" y="68"/>
                  </a:lnTo>
                  <a:lnTo>
                    <a:pt x="12" y="55"/>
                  </a:lnTo>
                  <a:lnTo>
                    <a:pt x="12" y="51"/>
                  </a:lnTo>
                  <a:lnTo>
                    <a:pt x="12" y="78"/>
                  </a:lnTo>
                  <a:lnTo>
                    <a:pt x="12" y="77"/>
                  </a:lnTo>
                  <a:lnTo>
                    <a:pt x="13" y="78"/>
                  </a:lnTo>
                  <a:lnTo>
                    <a:pt x="13" y="51"/>
                  </a:lnTo>
                  <a:lnTo>
                    <a:pt x="13" y="69"/>
                  </a:lnTo>
                  <a:lnTo>
                    <a:pt x="13" y="70"/>
                  </a:lnTo>
                  <a:lnTo>
                    <a:pt x="13" y="81"/>
                  </a:lnTo>
                  <a:lnTo>
                    <a:pt x="13" y="63"/>
                  </a:lnTo>
                  <a:lnTo>
                    <a:pt x="13" y="68"/>
                  </a:lnTo>
                  <a:lnTo>
                    <a:pt x="13" y="65"/>
                  </a:lnTo>
                  <a:lnTo>
                    <a:pt x="13" y="82"/>
                  </a:lnTo>
                  <a:lnTo>
                    <a:pt x="13" y="77"/>
                  </a:lnTo>
                  <a:lnTo>
                    <a:pt x="13" y="76"/>
                  </a:lnTo>
                  <a:lnTo>
                    <a:pt x="13" y="53"/>
                  </a:lnTo>
                  <a:lnTo>
                    <a:pt x="13" y="57"/>
                  </a:lnTo>
                  <a:lnTo>
                    <a:pt x="15" y="60"/>
                  </a:lnTo>
                  <a:lnTo>
                    <a:pt x="15" y="65"/>
                  </a:lnTo>
                  <a:lnTo>
                    <a:pt x="15" y="48"/>
                  </a:lnTo>
                  <a:lnTo>
                    <a:pt x="15" y="61"/>
                  </a:lnTo>
                  <a:lnTo>
                    <a:pt x="15" y="57"/>
                  </a:lnTo>
                  <a:lnTo>
                    <a:pt x="15" y="80"/>
                  </a:lnTo>
                  <a:lnTo>
                    <a:pt x="15" y="56"/>
                  </a:lnTo>
                  <a:lnTo>
                    <a:pt x="15" y="74"/>
                  </a:lnTo>
                  <a:lnTo>
                    <a:pt x="15" y="77"/>
                  </a:lnTo>
                  <a:lnTo>
                    <a:pt x="15" y="88"/>
                  </a:lnTo>
                  <a:lnTo>
                    <a:pt x="15" y="56"/>
                  </a:lnTo>
                  <a:lnTo>
                    <a:pt x="15" y="86"/>
                  </a:lnTo>
                  <a:lnTo>
                    <a:pt x="15" y="85"/>
                  </a:lnTo>
                  <a:lnTo>
                    <a:pt x="15" y="90"/>
                  </a:lnTo>
                  <a:lnTo>
                    <a:pt x="15" y="72"/>
                  </a:lnTo>
                  <a:lnTo>
                    <a:pt x="15" y="82"/>
                  </a:lnTo>
                  <a:lnTo>
                    <a:pt x="16" y="82"/>
                  </a:lnTo>
                  <a:lnTo>
                    <a:pt x="16" y="93"/>
                  </a:lnTo>
                  <a:lnTo>
                    <a:pt x="16" y="69"/>
                  </a:lnTo>
                  <a:lnTo>
                    <a:pt x="16" y="61"/>
                  </a:lnTo>
                  <a:lnTo>
                    <a:pt x="16" y="89"/>
                  </a:lnTo>
                  <a:lnTo>
                    <a:pt x="16" y="86"/>
                  </a:lnTo>
                  <a:lnTo>
                    <a:pt x="16" y="85"/>
                  </a:lnTo>
                  <a:lnTo>
                    <a:pt x="16" y="86"/>
                  </a:lnTo>
                  <a:lnTo>
                    <a:pt x="16" y="65"/>
                  </a:lnTo>
                  <a:lnTo>
                    <a:pt x="16" y="85"/>
                  </a:lnTo>
                  <a:lnTo>
                    <a:pt x="17" y="82"/>
                  </a:lnTo>
                  <a:lnTo>
                    <a:pt x="17" y="88"/>
                  </a:lnTo>
                  <a:lnTo>
                    <a:pt x="17" y="61"/>
                  </a:lnTo>
                  <a:lnTo>
                    <a:pt x="17" y="76"/>
                  </a:lnTo>
                  <a:lnTo>
                    <a:pt x="17" y="78"/>
                  </a:lnTo>
                  <a:lnTo>
                    <a:pt x="17" y="85"/>
                  </a:lnTo>
                  <a:lnTo>
                    <a:pt x="17" y="68"/>
                  </a:lnTo>
                  <a:lnTo>
                    <a:pt x="17" y="70"/>
                  </a:lnTo>
                  <a:lnTo>
                    <a:pt x="17" y="51"/>
                  </a:lnTo>
                  <a:lnTo>
                    <a:pt x="17" y="73"/>
                  </a:lnTo>
                  <a:lnTo>
                    <a:pt x="17" y="74"/>
                  </a:lnTo>
                  <a:lnTo>
                    <a:pt x="17" y="82"/>
                  </a:lnTo>
                  <a:lnTo>
                    <a:pt x="17" y="60"/>
                  </a:lnTo>
                  <a:lnTo>
                    <a:pt x="17" y="78"/>
                  </a:lnTo>
                  <a:lnTo>
                    <a:pt x="19" y="77"/>
                  </a:lnTo>
                  <a:lnTo>
                    <a:pt x="19" y="91"/>
                  </a:lnTo>
                  <a:lnTo>
                    <a:pt x="19" y="74"/>
                  </a:lnTo>
                  <a:lnTo>
                    <a:pt x="19" y="86"/>
                  </a:lnTo>
                  <a:lnTo>
                    <a:pt x="19" y="77"/>
                  </a:lnTo>
                  <a:lnTo>
                    <a:pt x="19" y="95"/>
                  </a:lnTo>
                  <a:lnTo>
                    <a:pt x="19" y="73"/>
                  </a:lnTo>
                  <a:lnTo>
                    <a:pt x="19" y="91"/>
                  </a:lnTo>
                  <a:lnTo>
                    <a:pt x="19" y="93"/>
                  </a:lnTo>
                  <a:lnTo>
                    <a:pt x="19" y="68"/>
                  </a:lnTo>
                  <a:lnTo>
                    <a:pt x="19" y="84"/>
                  </a:lnTo>
                  <a:lnTo>
                    <a:pt x="19" y="85"/>
                  </a:lnTo>
                  <a:lnTo>
                    <a:pt x="19" y="89"/>
                  </a:lnTo>
                  <a:lnTo>
                    <a:pt x="19" y="65"/>
                  </a:lnTo>
                  <a:lnTo>
                    <a:pt x="19" y="68"/>
                  </a:lnTo>
                  <a:lnTo>
                    <a:pt x="20" y="73"/>
                  </a:lnTo>
                  <a:lnTo>
                    <a:pt x="20" y="88"/>
                  </a:lnTo>
                  <a:lnTo>
                    <a:pt x="20" y="70"/>
                  </a:lnTo>
                  <a:lnTo>
                    <a:pt x="20" y="85"/>
                  </a:lnTo>
                  <a:lnTo>
                    <a:pt x="20" y="78"/>
                  </a:lnTo>
                  <a:lnTo>
                    <a:pt x="20" y="85"/>
                  </a:lnTo>
                  <a:lnTo>
                    <a:pt x="20" y="56"/>
                  </a:lnTo>
                  <a:lnTo>
                    <a:pt x="20" y="65"/>
                  </a:lnTo>
                  <a:lnTo>
                    <a:pt x="20" y="65"/>
                  </a:lnTo>
                  <a:lnTo>
                    <a:pt x="20" y="67"/>
                  </a:lnTo>
                  <a:lnTo>
                    <a:pt x="20" y="44"/>
                  </a:lnTo>
                  <a:lnTo>
                    <a:pt x="20" y="56"/>
                  </a:lnTo>
                  <a:lnTo>
                    <a:pt x="21" y="57"/>
                  </a:lnTo>
                  <a:lnTo>
                    <a:pt x="21" y="73"/>
                  </a:lnTo>
                  <a:lnTo>
                    <a:pt x="21" y="55"/>
                  </a:lnTo>
                  <a:lnTo>
                    <a:pt x="21" y="68"/>
                  </a:lnTo>
                  <a:lnTo>
                    <a:pt x="21" y="68"/>
                  </a:lnTo>
                  <a:lnTo>
                    <a:pt x="21" y="80"/>
                  </a:lnTo>
                  <a:lnTo>
                    <a:pt x="21" y="51"/>
                  </a:lnTo>
                  <a:lnTo>
                    <a:pt x="21" y="78"/>
                  </a:lnTo>
                  <a:lnTo>
                    <a:pt x="21" y="78"/>
                  </a:lnTo>
                  <a:lnTo>
                    <a:pt x="21" y="86"/>
                  </a:lnTo>
                  <a:lnTo>
                    <a:pt x="21" y="68"/>
                  </a:lnTo>
                  <a:lnTo>
                    <a:pt x="21" y="77"/>
                  </a:lnTo>
                  <a:lnTo>
                    <a:pt x="21" y="85"/>
                  </a:lnTo>
                  <a:lnTo>
                    <a:pt x="21" y="88"/>
                  </a:lnTo>
                  <a:lnTo>
                    <a:pt x="21" y="73"/>
                  </a:lnTo>
                  <a:lnTo>
                    <a:pt x="22" y="60"/>
                  </a:lnTo>
                  <a:lnTo>
                    <a:pt x="22" y="88"/>
                  </a:lnTo>
                  <a:lnTo>
                    <a:pt x="22" y="84"/>
                  </a:lnTo>
                  <a:lnTo>
                    <a:pt x="22" y="86"/>
                  </a:lnTo>
                  <a:lnTo>
                    <a:pt x="22" y="61"/>
                  </a:lnTo>
                  <a:lnTo>
                    <a:pt x="22" y="77"/>
                  </a:lnTo>
                  <a:lnTo>
                    <a:pt x="22" y="78"/>
                  </a:lnTo>
                  <a:lnTo>
                    <a:pt x="22" y="84"/>
                  </a:lnTo>
                  <a:lnTo>
                    <a:pt x="22" y="48"/>
                  </a:lnTo>
                  <a:lnTo>
                    <a:pt x="22" y="61"/>
                  </a:lnTo>
                  <a:lnTo>
                    <a:pt x="22" y="60"/>
                  </a:lnTo>
                  <a:lnTo>
                    <a:pt x="22" y="59"/>
                  </a:lnTo>
                  <a:lnTo>
                    <a:pt x="22" y="74"/>
                  </a:lnTo>
                  <a:lnTo>
                    <a:pt x="24" y="68"/>
                  </a:lnTo>
                  <a:lnTo>
                    <a:pt x="24" y="44"/>
                  </a:lnTo>
                  <a:lnTo>
                    <a:pt x="24" y="63"/>
                  </a:lnTo>
                  <a:lnTo>
                    <a:pt x="24" y="65"/>
                  </a:lnTo>
                  <a:lnTo>
                    <a:pt x="24" y="65"/>
                  </a:lnTo>
                  <a:lnTo>
                    <a:pt x="24" y="36"/>
                  </a:lnTo>
                  <a:lnTo>
                    <a:pt x="24" y="51"/>
                  </a:lnTo>
                  <a:lnTo>
                    <a:pt x="24" y="51"/>
                  </a:lnTo>
                  <a:lnTo>
                    <a:pt x="24" y="59"/>
                  </a:lnTo>
                  <a:lnTo>
                    <a:pt x="24" y="50"/>
                  </a:lnTo>
                  <a:lnTo>
                    <a:pt x="25" y="52"/>
                  </a:lnTo>
                  <a:lnTo>
                    <a:pt x="25" y="34"/>
                  </a:lnTo>
                  <a:lnTo>
                    <a:pt x="25" y="44"/>
                  </a:lnTo>
                  <a:lnTo>
                    <a:pt x="25" y="51"/>
                  </a:lnTo>
                  <a:lnTo>
                    <a:pt x="25" y="52"/>
                  </a:lnTo>
                  <a:lnTo>
                    <a:pt x="25" y="34"/>
                  </a:lnTo>
                  <a:lnTo>
                    <a:pt x="25" y="51"/>
                  </a:lnTo>
                  <a:lnTo>
                    <a:pt x="25" y="53"/>
                  </a:lnTo>
                  <a:lnTo>
                    <a:pt x="25" y="68"/>
                  </a:lnTo>
                  <a:lnTo>
                    <a:pt x="25" y="43"/>
                  </a:lnTo>
                  <a:lnTo>
                    <a:pt x="25" y="50"/>
                  </a:lnTo>
                  <a:lnTo>
                    <a:pt x="25" y="50"/>
                  </a:lnTo>
                  <a:lnTo>
                    <a:pt x="25" y="48"/>
                  </a:lnTo>
                  <a:lnTo>
                    <a:pt x="25" y="73"/>
                  </a:lnTo>
                  <a:lnTo>
                    <a:pt x="26" y="72"/>
                  </a:lnTo>
                  <a:lnTo>
                    <a:pt x="26" y="40"/>
                  </a:lnTo>
                  <a:lnTo>
                    <a:pt x="26" y="50"/>
                  </a:lnTo>
                  <a:lnTo>
                    <a:pt x="26" y="50"/>
                  </a:lnTo>
                  <a:lnTo>
                    <a:pt x="26" y="60"/>
                  </a:lnTo>
                  <a:lnTo>
                    <a:pt x="26" y="44"/>
                  </a:lnTo>
                  <a:lnTo>
                    <a:pt x="26" y="53"/>
                  </a:lnTo>
                  <a:lnTo>
                    <a:pt x="26" y="56"/>
                  </a:lnTo>
                  <a:lnTo>
                    <a:pt x="26" y="77"/>
                  </a:lnTo>
                  <a:lnTo>
                    <a:pt x="26" y="53"/>
                  </a:lnTo>
                  <a:lnTo>
                    <a:pt x="26" y="74"/>
                  </a:lnTo>
                  <a:lnTo>
                    <a:pt x="26" y="73"/>
                  </a:lnTo>
                  <a:lnTo>
                    <a:pt x="26" y="78"/>
                  </a:lnTo>
                  <a:lnTo>
                    <a:pt x="26" y="56"/>
                  </a:lnTo>
                  <a:lnTo>
                    <a:pt x="26" y="77"/>
                  </a:lnTo>
                  <a:lnTo>
                    <a:pt x="28" y="77"/>
                  </a:lnTo>
                  <a:lnTo>
                    <a:pt x="28" y="84"/>
                  </a:lnTo>
                  <a:lnTo>
                    <a:pt x="28" y="61"/>
                  </a:lnTo>
                  <a:lnTo>
                    <a:pt x="28" y="77"/>
                  </a:lnTo>
                  <a:lnTo>
                    <a:pt x="28" y="76"/>
                  </a:lnTo>
                  <a:lnTo>
                    <a:pt x="28" y="90"/>
                  </a:lnTo>
                  <a:lnTo>
                    <a:pt x="28" y="86"/>
                  </a:lnTo>
                  <a:lnTo>
                    <a:pt x="28" y="77"/>
                  </a:lnTo>
                  <a:lnTo>
                    <a:pt x="28" y="65"/>
                  </a:lnTo>
                  <a:lnTo>
                    <a:pt x="28" y="89"/>
                  </a:lnTo>
                  <a:lnTo>
                    <a:pt x="29" y="90"/>
                  </a:lnTo>
                  <a:lnTo>
                    <a:pt x="29" y="93"/>
                  </a:lnTo>
                  <a:lnTo>
                    <a:pt x="29" y="70"/>
                  </a:lnTo>
                  <a:lnTo>
                    <a:pt x="29" y="85"/>
                  </a:lnTo>
                  <a:lnTo>
                    <a:pt x="29" y="89"/>
                  </a:lnTo>
                  <a:lnTo>
                    <a:pt x="29" y="97"/>
                  </a:lnTo>
                  <a:lnTo>
                    <a:pt x="29" y="73"/>
                  </a:lnTo>
                  <a:lnTo>
                    <a:pt x="29" y="80"/>
                  </a:lnTo>
                  <a:lnTo>
                    <a:pt x="29" y="82"/>
                  </a:lnTo>
                  <a:lnTo>
                    <a:pt x="29" y="102"/>
                  </a:lnTo>
                  <a:lnTo>
                    <a:pt x="29" y="97"/>
                  </a:lnTo>
                  <a:lnTo>
                    <a:pt x="29" y="99"/>
                  </a:lnTo>
                  <a:lnTo>
                    <a:pt x="29" y="80"/>
                  </a:lnTo>
                  <a:lnTo>
                    <a:pt x="29" y="99"/>
                  </a:lnTo>
                  <a:lnTo>
                    <a:pt x="30" y="99"/>
                  </a:lnTo>
                  <a:lnTo>
                    <a:pt x="30" y="107"/>
                  </a:lnTo>
                  <a:lnTo>
                    <a:pt x="30" y="81"/>
                  </a:lnTo>
                  <a:lnTo>
                    <a:pt x="30" y="93"/>
                  </a:lnTo>
                  <a:lnTo>
                    <a:pt x="30" y="93"/>
                  </a:lnTo>
                  <a:lnTo>
                    <a:pt x="30" y="10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20" name="Freeform 93"/>
            <p:cNvSpPr>
              <a:spLocks/>
            </p:cNvSpPr>
            <p:nvPr/>
          </p:nvSpPr>
          <p:spPr bwMode="auto">
            <a:xfrm>
              <a:off x="3103563" y="4376738"/>
              <a:ext cx="49213" cy="377825"/>
            </a:xfrm>
            <a:custGeom>
              <a:avLst/>
              <a:gdLst>
                <a:gd name="T0" fmla="*/ 0 w 31"/>
                <a:gd name="T1" fmla="*/ 60 h 238"/>
                <a:gd name="T2" fmla="*/ 1 w 31"/>
                <a:gd name="T3" fmla="*/ 89 h 238"/>
                <a:gd name="T4" fmla="*/ 1 w 31"/>
                <a:gd name="T5" fmla="*/ 91 h 238"/>
                <a:gd name="T6" fmla="*/ 2 w 31"/>
                <a:gd name="T7" fmla="*/ 29 h 238"/>
                <a:gd name="T8" fmla="*/ 2 w 31"/>
                <a:gd name="T9" fmla="*/ 8 h 238"/>
                <a:gd name="T10" fmla="*/ 2 w 31"/>
                <a:gd name="T11" fmla="*/ 33 h 238"/>
                <a:gd name="T12" fmla="*/ 4 w 31"/>
                <a:gd name="T13" fmla="*/ 86 h 238"/>
                <a:gd name="T14" fmla="*/ 4 w 31"/>
                <a:gd name="T15" fmla="*/ 101 h 238"/>
                <a:gd name="T16" fmla="*/ 4 w 31"/>
                <a:gd name="T17" fmla="*/ 86 h 238"/>
                <a:gd name="T18" fmla="*/ 5 w 31"/>
                <a:gd name="T19" fmla="*/ 39 h 238"/>
                <a:gd name="T20" fmla="*/ 5 w 31"/>
                <a:gd name="T21" fmla="*/ 17 h 238"/>
                <a:gd name="T22" fmla="*/ 5 w 31"/>
                <a:gd name="T23" fmla="*/ 60 h 238"/>
                <a:gd name="T24" fmla="*/ 6 w 31"/>
                <a:gd name="T25" fmla="*/ 77 h 238"/>
                <a:gd name="T26" fmla="*/ 8 w 31"/>
                <a:gd name="T27" fmla="*/ 27 h 238"/>
                <a:gd name="T28" fmla="*/ 8 w 31"/>
                <a:gd name="T29" fmla="*/ 43 h 238"/>
                <a:gd name="T30" fmla="*/ 8 w 31"/>
                <a:gd name="T31" fmla="*/ 77 h 238"/>
                <a:gd name="T32" fmla="*/ 9 w 31"/>
                <a:gd name="T33" fmla="*/ 99 h 238"/>
                <a:gd name="T34" fmla="*/ 9 w 31"/>
                <a:gd name="T35" fmla="*/ 112 h 238"/>
                <a:gd name="T36" fmla="*/ 9 w 31"/>
                <a:gd name="T37" fmla="*/ 132 h 238"/>
                <a:gd name="T38" fmla="*/ 10 w 31"/>
                <a:gd name="T39" fmla="*/ 149 h 238"/>
                <a:gd name="T40" fmla="*/ 10 w 31"/>
                <a:gd name="T41" fmla="*/ 118 h 238"/>
                <a:gd name="T42" fmla="*/ 12 w 31"/>
                <a:gd name="T43" fmla="*/ 135 h 238"/>
                <a:gd name="T44" fmla="*/ 12 w 31"/>
                <a:gd name="T45" fmla="*/ 111 h 238"/>
                <a:gd name="T46" fmla="*/ 13 w 31"/>
                <a:gd name="T47" fmla="*/ 91 h 238"/>
                <a:gd name="T48" fmla="*/ 13 w 31"/>
                <a:gd name="T49" fmla="*/ 99 h 238"/>
                <a:gd name="T50" fmla="*/ 13 w 31"/>
                <a:gd name="T51" fmla="*/ 93 h 238"/>
                <a:gd name="T52" fmla="*/ 14 w 31"/>
                <a:gd name="T53" fmla="*/ 127 h 238"/>
                <a:gd name="T54" fmla="*/ 14 w 31"/>
                <a:gd name="T55" fmla="*/ 144 h 238"/>
                <a:gd name="T56" fmla="*/ 15 w 31"/>
                <a:gd name="T57" fmla="*/ 135 h 238"/>
                <a:gd name="T58" fmla="*/ 15 w 31"/>
                <a:gd name="T59" fmla="*/ 135 h 238"/>
                <a:gd name="T60" fmla="*/ 17 w 31"/>
                <a:gd name="T61" fmla="*/ 163 h 238"/>
                <a:gd name="T62" fmla="*/ 17 w 31"/>
                <a:gd name="T63" fmla="*/ 161 h 238"/>
                <a:gd name="T64" fmla="*/ 17 w 31"/>
                <a:gd name="T65" fmla="*/ 153 h 238"/>
                <a:gd name="T66" fmla="*/ 18 w 31"/>
                <a:gd name="T67" fmla="*/ 166 h 238"/>
                <a:gd name="T68" fmla="*/ 18 w 31"/>
                <a:gd name="T69" fmla="*/ 161 h 238"/>
                <a:gd name="T70" fmla="*/ 19 w 31"/>
                <a:gd name="T71" fmla="*/ 156 h 238"/>
                <a:gd name="T72" fmla="*/ 19 w 31"/>
                <a:gd name="T73" fmla="*/ 150 h 238"/>
                <a:gd name="T74" fmla="*/ 21 w 31"/>
                <a:gd name="T75" fmla="*/ 187 h 238"/>
                <a:gd name="T76" fmla="*/ 21 w 31"/>
                <a:gd name="T77" fmla="*/ 207 h 238"/>
                <a:gd name="T78" fmla="*/ 21 w 31"/>
                <a:gd name="T79" fmla="*/ 178 h 238"/>
                <a:gd name="T80" fmla="*/ 22 w 31"/>
                <a:gd name="T81" fmla="*/ 198 h 238"/>
                <a:gd name="T82" fmla="*/ 22 w 31"/>
                <a:gd name="T83" fmla="*/ 201 h 238"/>
                <a:gd name="T84" fmla="*/ 23 w 31"/>
                <a:gd name="T85" fmla="*/ 204 h 238"/>
                <a:gd name="T86" fmla="*/ 23 w 31"/>
                <a:gd name="T87" fmla="*/ 203 h 238"/>
                <a:gd name="T88" fmla="*/ 23 w 31"/>
                <a:gd name="T89" fmla="*/ 218 h 238"/>
                <a:gd name="T90" fmla="*/ 25 w 31"/>
                <a:gd name="T91" fmla="*/ 217 h 238"/>
                <a:gd name="T92" fmla="*/ 25 w 31"/>
                <a:gd name="T93" fmla="*/ 225 h 238"/>
                <a:gd name="T94" fmla="*/ 25 w 31"/>
                <a:gd name="T95" fmla="*/ 200 h 238"/>
                <a:gd name="T96" fmla="*/ 26 w 31"/>
                <a:gd name="T97" fmla="*/ 184 h 238"/>
                <a:gd name="T98" fmla="*/ 26 w 31"/>
                <a:gd name="T99" fmla="*/ 208 h 238"/>
                <a:gd name="T100" fmla="*/ 27 w 31"/>
                <a:gd name="T101" fmla="*/ 235 h 238"/>
                <a:gd name="T102" fmla="*/ 27 w 31"/>
                <a:gd name="T103" fmla="*/ 207 h 238"/>
                <a:gd name="T104" fmla="*/ 27 w 31"/>
                <a:gd name="T105" fmla="*/ 201 h 238"/>
                <a:gd name="T106" fmla="*/ 29 w 31"/>
                <a:gd name="T107" fmla="*/ 229 h 238"/>
                <a:gd name="T108" fmla="*/ 29 w 31"/>
                <a:gd name="T109" fmla="*/ 224 h 238"/>
                <a:gd name="T110" fmla="*/ 29 w 31"/>
                <a:gd name="T111" fmla="*/ 216 h 238"/>
                <a:gd name="T112" fmla="*/ 30 w 31"/>
                <a:gd name="T113" fmla="*/ 233 h 238"/>
                <a:gd name="T114" fmla="*/ 30 w 31"/>
                <a:gd name="T115" fmla="*/ 225 h 238"/>
                <a:gd name="T116" fmla="*/ 31 w 31"/>
                <a:gd name="T117" fmla="*/ 198 h 238"/>
                <a:gd name="T118" fmla="*/ 31 w 31"/>
                <a:gd name="T119" fmla="*/ 21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238">
                  <a:moveTo>
                    <a:pt x="0" y="31"/>
                  </a:moveTo>
                  <a:lnTo>
                    <a:pt x="0" y="36"/>
                  </a:lnTo>
                  <a:lnTo>
                    <a:pt x="0" y="67"/>
                  </a:lnTo>
                  <a:lnTo>
                    <a:pt x="0" y="57"/>
                  </a:lnTo>
                  <a:lnTo>
                    <a:pt x="0" y="60"/>
                  </a:lnTo>
                  <a:lnTo>
                    <a:pt x="0" y="68"/>
                  </a:lnTo>
                  <a:lnTo>
                    <a:pt x="0" y="34"/>
                  </a:lnTo>
                  <a:lnTo>
                    <a:pt x="0" y="67"/>
                  </a:lnTo>
                  <a:lnTo>
                    <a:pt x="1" y="69"/>
                  </a:lnTo>
                  <a:lnTo>
                    <a:pt x="1" y="89"/>
                  </a:lnTo>
                  <a:lnTo>
                    <a:pt x="1" y="88"/>
                  </a:lnTo>
                  <a:lnTo>
                    <a:pt x="1" y="94"/>
                  </a:lnTo>
                  <a:lnTo>
                    <a:pt x="1" y="102"/>
                  </a:lnTo>
                  <a:lnTo>
                    <a:pt x="1" y="86"/>
                  </a:lnTo>
                  <a:lnTo>
                    <a:pt x="1" y="91"/>
                  </a:lnTo>
                  <a:lnTo>
                    <a:pt x="1" y="91"/>
                  </a:lnTo>
                  <a:lnTo>
                    <a:pt x="1" y="68"/>
                  </a:lnTo>
                  <a:lnTo>
                    <a:pt x="1" y="72"/>
                  </a:lnTo>
                  <a:lnTo>
                    <a:pt x="2" y="70"/>
                  </a:lnTo>
                  <a:lnTo>
                    <a:pt x="2" y="29"/>
                  </a:lnTo>
                  <a:lnTo>
                    <a:pt x="2" y="29"/>
                  </a:lnTo>
                  <a:lnTo>
                    <a:pt x="2" y="34"/>
                  </a:lnTo>
                  <a:lnTo>
                    <a:pt x="2" y="43"/>
                  </a:lnTo>
                  <a:lnTo>
                    <a:pt x="2" y="0"/>
                  </a:lnTo>
                  <a:lnTo>
                    <a:pt x="2" y="8"/>
                  </a:lnTo>
                  <a:lnTo>
                    <a:pt x="2" y="36"/>
                  </a:lnTo>
                  <a:lnTo>
                    <a:pt x="2" y="5"/>
                  </a:lnTo>
                  <a:lnTo>
                    <a:pt x="2" y="34"/>
                  </a:lnTo>
                  <a:lnTo>
                    <a:pt x="2" y="36"/>
                  </a:lnTo>
                  <a:lnTo>
                    <a:pt x="2" y="33"/>
                  </a:lnTo>
                  <a:lnTo>
                    <a:pt x="2" y="72"/>
                  </a:lnTo>
                  <a:lnTo>
                    <a:pt x="4" y="73"/>
                  </a:lnTo>
                  <a:lnTo>
                    <a:pt x="4" y="94"/>
                  </a:lnTo>
                  <a:lnTo>
                    <a:pt x="4" y="72"/>
                  </a:lnTo>
                  <a:lnTo>
                    <a:pt x="4" y="86"/>
                  </a:lnTo>
                  <a:lnTo>
                    <a:pt x="4" y="84"/>
                  </a:lnTo>
                  <a:lnTo>
                    <a:pt x="4" y="103"/>
                  </a:lnTo>
                  <a:lnTo>
                    <a:pt x="4" y="84"/>
                  </a:lnTo>
                  <a:lnTo>
                    <a:pt x="4" y="101"/>
                  </a:lnTo>
                  <a:lnTo>
                    <a:pt x="4" y="101"/>
                  </a:lnTo>
                  <a:lnTo>
                    <a:pt x="4" y="105"/>
                  </a:lnTo>
                  <a:lnTo>
                    <a:pt x="4" y="80"/>
                  </a:lnTo>
                  <a:lnTo>
                    <a:pt x="4" y="81"/>
                  </a:lnTo>
                  <a:lnTo>
                    <a:pt x="4" y="81"/>
                  </a:lnTo>
                  <a:lnTo>
                    <a:pt x="4" y="86"/>
                  </a:lnTo>
                  <a:lnTo>
                    <a:pt x="4" y="50"/>
                  </a:lnTo>
                  <a:lnTo>
                    <a:pt x="4" y="57"/>
                  </a:lnTo>
                  <a:lnTo>
                    <a:pt x="5" y="59"/>
                  </a:lnTo>
                  <a:lnTo>
                    <a:pt x="5" y="61"/>
                  </a:lnTo>
                  <a:lnTo>
                    <a:pt x="5" y="39"/>
                  </a:lnTo>
                  <a:lnTo>
                    <a:pt x="5" y="36"/>
                  </a:lnTo>
                  <a:lnTo>
                    <a:pt x="5" y="19"/>
                  </a:lnTo>
                  <a:lnTo>
                    <a:pt x="5" y="35"/>
                  </a:lnTo>
                  <a:lnTo>
                    <a:pt x="5" y="35"/>
                  </a:lnTo>
                  <a:lnTo>
                    <a:pt x="5" y="17"/>
                  </a:lnTo>
                  <a:lnTo>
                    <a:pt x="5" y="42"/>
                  </a:lnTo>
                  <a:lnTo>
                    <a:pt x="5" y="50"/>
                  </a:lnTo>
                  <a:lnTo>
                    <a:pt x="5" y="69"/>
                  </a:lnTo>
                  <a:lnTo>
                    <a:pt x="5" y="47"/>
                  </a:lnTo>
                  <a:lnTo>
                    <a:pt x="5" y="60"/>
                  </a:lnTo>
                  <a:lnTo>
                    <a:pt x="6" y="64"/>
                  </a:lnTo>
                  <a:lnTo>
                    <a:pt x="6" y="91"/>
                  </a:lnTo>
                  <a:lnTo>
                    <a:pt x="6" y="77"/>
                  </a:lnTo>
                  <a:lnTo>
                    <a:pt x="6" y="73"/>
                  </a:lnTo>
                  <a:lnTo>
                    <a:pt x="6" y="77"/>
                  </a:lnTo>
                  <a:lnTo>
                    <a:pt x="6" y="39"/>
                  </a:lnTo>
                  <a:lnTo>
                    <a:pt x="6" y="42"/>
                  </a:lnTo>
                  <a:lnTo>
                    <a:pt x="6" y="15"/>
                  </a:lnTo>
                  <a:lnTo>
                    <a:pt x="6" y="26"/>
                  </a:lnTo>
                  <a:lnTo>
                    <a:pt x="8" y="27"/>
                  </a:lnTo>
                  <a:lnTo>
                    <a:pt x="8" y="26"/>
                  </a:lnTo>
                  <a:lnTo>
                    <a:pt x="8" y="57"/>
                  </a:lnTo>
                  <a:lnTo>
                    <a:pt x="8" y="57"/>
                  </a:lnTo>
                  <a:lnTo>
                    <a:pt x="8" y="81"/>
                  </a:lnTo>
                  <a:lnTo>
                    <a:pt x="8" y="43"/>
                  </a:lnTo>
                  <a:lnTo>
                    <a:pt x="8" y="77"/>
                  </a:lnTo>
                  <a:lnTo>
                    <a:pt x="8" y="81"/>
                  </a:lnTo>
                  <a:lnTo>
                    <a:pt x="8" y="81"/>
                  </a:lnTo>
                  <a:lnTo>
                    <a:pt x="8" y="63"/>
                  </a:lnTo>
                  <a:lnTo>
                    <a:pt x="8" y="77"/>
                  </a:lnTo>
                  <a:lnTo>
                    <a:pt x="8" y="74"/>
                  </a:lnTo>
                  <a:lnTo>
                    <a:pt x="8" y="89"/>
                  </a:lnTo>
                  <a:lnTo>
                    <a:pt x="8" y="81"/>
                  </a:lnTo>
                  <a:lnTo>
                    <a:pt x="9" y="65"/>
                  </a:lnTo>
                  <a:lnTo>
                    <a:pt x="9" y="99"/>
                  </a:lnTo>
                  <a:lnTo>
                    <a:pt x="9" y="98"/>
                  </a:lnTo>
                  <a:lnTo>
                    <a:pt x="9" y="72"/>
                  </a:lnTo>
                  <a:lnTo>
                    <a:pt x="9" y="97"/>
                  </a:lnTo>
                  <a:lnTo>
                    <a:pt x="9" y="97"/>
                  </a:lnTo>
                  <a:lnTo>
                    <a:pt x="9" y="112"/>
                  </a:lnTo>
                  <a:lnTo>
                    <a:pt x="9" y="91"/>
                  </a:lnTo>
                  <a:lnTo>
                    <a:pt x="9" y="101"/>
                  </a:lnTo>
                  <a:lnTo>
                    <a:pt x="9" y="107"/>
                  </a:lnTo>
                  <a:lnTo>
                    <a:pt x="9" y="135"/>
                  </a:lnTo>
                  <a:lnTo>
                    <a:pt x="9" y="132"/>
                  </a:lnTo>
                  <a:lnTo>
                    <a:pt x="10" y="129"/>
                  </a:lnTo>
                  <a:lnTo>
                    <a:pt x="10" y="115"/>
                  </a:lnTo>
                  <a:lnTo>
                    <a:pt x="10" y="144"/>
                  </a:lnTo>
                  <a:lnTo>
                    <a:pt x="10" y="140"/>
                  </a:lnTo>
                  <a:lnTo>
                    <a:pt x="10" y="149"/>
                  </a:lnTo>
                  <a:lnTo>
                    <a:pt x="10" y="118"/>
                  </a:lnTo>
                  <a:lnTo>
                    <a:pt x="10" y="129"/>
                  </a:lnTo>
                  <a:lnTo>
                    <a:pt x="10" y="131"/>
                  </a:lnTo>
                  <a:lnTo>
                    <a:pt x="10" y="133"/>
                  </a:lnTo>
                  <a:lnTo>
                    <a:pt x="10" y="118"/>
                  </a:lnTo>
                  <a:lnTo>
                    <a:pt x="12" y="118"/>
                  </a:lnTo>
                  <a:lnTo>
                    <a:pt x="12" y="105"/>
                  </a:lnTo>
                  <a:lnTo>
                    <a:pt x="12" y="131"/>
                  </a:lnTo>
                  <a:lnTo>
                    <a:pt x="12" y="129"/>
                  </a:lnTo>
                  <a:lnTo>
                    <a:pt x="12" y="135"/>
                  </a:lnTo>
                  <a:lnTo>
                    <a:pt x="12" y="114"/>
                  </a:lnTo>
                  <a:lnTo>
                    <a:pt x="12" y="120"/>
                  </a:lnTo>
                  <a:lnTo>
                    <a:pt x="12" y="123"/>
                  </a:lnTo>
                  <a:lnTo>
                    <a:pt x="12" y="131"/>
                  </a:lnTo>
                  <a:lnTo>
                    <a:pt x="12" y="111"/>
                  </a:lnTo>
                  <a:lnTo>
                    <a:pt x="12" y="108"/>
                  </a:lnTo>
                  <a:lnTo>
                    <a:pt x="12" y="84"/>
                  </a:lnTo>
                  <a:lnTo>
                    <a:pt x="12" y="88"/>
                  </a:lnTo>
                  <a:lnTo>
                    <a:pt x="13" y="88"/>
                  </a:lnTo>
                  <a:lnTo>
                    <a:pt x="13" y="91"/>
                  </a:lnTo>
                  <a:lnTo>
                    <a:pt x="13" y="65"/>
                  </a:lnTo>
                  <a:lnTo>
                    <a:pt x="13" y="84"/>
                  </a:lnTo>
                  <a:lnTo>
                    <a:pt x="13" y="84"/>
                  </a:lnTo>
                  <a:lnTo>
                    <a:pt x="13" y="102"/>
                  </a:lnTo>
                  <a:lnTo>
                    <a:pt x="13" y="99"/>
                  </a:lnTo>
                  <a:lnTo>
                    <a:pt x="13" y="111"/>
                  </a:lnTo>
                  <a:lnTo>
                    <a:pt x="13" y="105"/>
                  </a:lnTo>
                  <a:lnTo>
                    <a:pt x="13" y="101"/>
                  </a:lnTo>
                  <a:lnTo>
                    <a:pt x="13" y="77"/>
                  </a:lnTo>
                  <a:lnTo>
                    <a:pt x="13" y="93"/>
                  </a:lnTo>
                  <a:lnTo>
                    <a:pt x="14" y="95"/>
                  </a:lnTo>
                  <a:lnTo>
                    <a:pt x="14" y="84"/>
                  </a:lnTo>
                  <a:lnTo>
                    <a:pt x="14" y="101"/>
                  </a:lnTo>
                  <a:lnTo>
                    <a:pt x="14" y="102"/>
                  </a:lnTo>
                  <a:lnTo>
                    <a:pt x="14" y="127"/>
                  </a:lnTo>
                  <a:lnTo>
                    <a:pt x="14" y="124"/>
                  </a:lnTo>
                  <a:lnTo>
                    <a:pt x="14" y="123"/>
                  </a:lnTo>
                  <a:lnTo>
                    <a:pt x="14" y="145"/>
                  </a:lnTo>
                  <a:lnTo>
                    <a:pt x="14" y="107"/>
                  </a:lnTo>
                  <a:lnTo>
                    <a:pt x="14" y="144"/>
                  </a:lnTo>
                  <a:lnTo>
                    <a:pt x="15" y="145"/>
                  </a:lnTo>
                  <a:lnTo>
                    <a:pt x="15" y="115"/>
                  </a:lnTo>
                  <a:lnTo>
                    <a:pt x="15" y="131"/>
                  </a:lnTo>
                  <a:lnTo>
                    <a:pt x="15" y="132"/>
                  </a:lnTo>
                  <a:lnTo>
                    <a:pt x="15" y="135"/>
                  </a:lnTo>
                  <a:lnTo>
                    <a:pt x="15" y="98"/>
                  </a:lnTo>
                  <a:lnTo>
                    <a:pt x="15" y="107"/>
                  </a:lnTo>
                  <a:lnTo>
                    <a:pt x="15" y="103"/>
                  </a:lnTo>
                  <a:lnTo>
                    <a:pt x="15" y="135"/>
                  </a:lnTo>
                  <a:lnTo>
                    <a:pt x="15" y="135"/>
                  </a:lnTo>
                  <a:lnTo>
                    <a:pt x="15" y="133"/>
                  </a:lnTo>
                  <a:lnTo>
                    <a:pt x="15" y="122"/>
                  </a:lnTo>
                  <a:lnTo>
                    <a:pt x="15" y="154"/>
                  </a:lnTo>
                  <a:lnTo>
                    <a:pt x="17" y="153"/>
                  </a:lnTo>
                  <a:lnTo>
                    <a:pt x="17" y="163"/>
                  </a:lnTo>
                  <a:lnTo>
                    <a:pt x="17" y="128"/>
                  </a:lnTo>
                  <a:lnTo>
                    <a:pt x="17" y="141"/>
                  </a:lnTo>
                  <a:lnTo>
                    <a:pt x="17" y="139"/>
                  </a:lnTo>
                  <a:lnTo>
                    <a:pt x="17" y="161"/>
                  </a:lnTo>
                  <a:lnTo>
                    <a:pt x="17" y="161"/>
                  </a:lnTo>
                  <a:lnTo>
                    <a:pt x="17" y="148"/>
                  </a:lnTo>
                  <a:lnTo>
                    <a:pt x="17" y="182"/>
                  </a:lnTo>
                  <a:lnTo>
                    <a:pt x="17" y="180"/>
                  </a:lnTo>
                  <a:lnTo>
                    <a:pt x="17" y="184"/>
                  </a:lnTo>
                  <a:lnTo>
                    <a:pt x="17" y="153"/>
                  </a:lnTo>
                  <a:lnTo>
                    <a:pt x="17" y="160"/>
                  </a:lnTo>
                  <a:lnTo>
                    <a:pt x="18" y="162"/>
                  </a:lnTo>
                  <a:lnTo>
                    <a:pt x="18" y="186"/>
                  </a:lnTo>
                  <a:lnTo>
                    <a:pt x="18" y="174"/>
                  </a:lnTo>
                  <a:lnTo>
                    <a:pt x="18" y="166"/>
                  </a:lnTo>
                  <a:lnTo>
                    <a:pt x="18" y="192"/>
                  </a:lnTo>
                  <a:lnTo>
                    <a:pt x="18" y="184"/>
                  </a:lnTo>
                  <a:lnTo>
                    <a:pt x="18" y="183"/>
                  </a:lnTo>
                  <a:lnTo>
                    <a:pt x="18" y="148"/>
                  </a:lnTo>
                  <a:lnTo>
                    <a:pt x="18" y="161"/>
                  </a:lnTo>
                  <a:lnTo>
                    <a:pt x="19" y="160"/>
                  </a:lnTo>
                  <a:lnTo>
                    <a:pt x="19" y="169"/>
                  </a:lnTo>
                  <a:lnTo>
                    <a:pt x="19" y="149"/>
                  </a:lnTo>
                  <a:lnTo>
                    <a:pt x="19" y="158"/>
                  </a:lnTo>
                  <a:lnTo>
                    <a:pt x="19" y="156"/>
                  </a:lnTo>
                  <a:lnTo>
                    <a:pt x="19" y="170"/>
                  </a:lnTo>
                  <a:lnTo>
                    <a:pt x="19" y="169"/>
                  </a:lnTo>
                  <a:lnTo>
                    <a:pt x="19" y="166"/>
                  </a:lnTo>
                  <a:lnTo>
                    <a:pt x="19" y="175"/>
                  </a:lnTo>
                  <a:lnTo>
                    <a:pt x="19" y="150"/>
                  </a:lnTo>
                  <a:lnTo>
                    <a:pt x="19" y="175"/>
                  </a:lnTo>
                  <a:lnTo>
                    <a:pt x="19" y="178"/>
                  </a:lnTo>
                  <a:lnTo>
                    <a:pt x="19" y="174"/>
                  </a:lnTo>
                  <a:lnTo>
                    <a:pt x="19" y="190"/>
                  </a:lnTo>
                  <a:lnTo>
                    <a:pt x="21" y="187"/>
                  </a:lnTo>
                  <a:lnTo>
                    <a:pt x="21" y="204"/>
                  </a:lnTo>
                  <a:lnTo>
                    <a:pt x="21" y="184"/>
                  </a:lnTo>
                  <a:lnTo>
                    <a:pt x="21" y="201"/>
                  </a:lnTo>
                  <a:lnTo>
                    <a:pt x="21" y="201"/>
                  </a:lnTo>
                  <a:lnTo>
                    <a:pt x="21" y="207"/>
                  </a:lnTo>
                  <a:lnTo>
                    <a:pt x="21" y="184"/>
                  </a:lnTo>
                  <a:lnTo>
                    <a:pt x="21" y="203"/>
                  </a:lnTo>
                  <a:lnTo>
                    <a:pt x="21" y="198"/>
                  </a:lnTo>
                  <a:lnTo>
                    <a:pt x="21" y="162"/>
                  </a:lnTo>
                  <a:lnTo>
                    <a:pt x="21" y="178"/>
                  </a:lnTo>
                  <a:lnTo>
                    <a:pt x="21" y="178"/>
                  </a:lnTo>
                  <a:lnTo>
                    <a:pt x="21" y="187"/>
                  </a:lnTo>
                  <a:lnTo>
                    <a:pt x="21" y="158"/>
                  </a:lnTo>
                  <a:lnTo>
                    <a:pt x="22" y="167"/>
                  </a:lnTo>
                  <a:lnTo>
                    <a:pt x="22" y="198"/>
                  </a:lnTo>
                  <a:lnTo>
                    <a:pt x="22" y="198"/>
                  </a:lnTo>
                  <a:lnTo>
                    <a:pt x="22" y="196"/>
                  </a:lnTo>
                  <a:lnTo>
                    <a:pt x="22" y="203"/>
                  </a:lnTo>
                  <a:lnTo>
                    <a:pt x="22" y="182"/>
                  </a:lnTo>
                  <a:lnTo>
                    <a:pt x="22" y="201"/>
                  </a:lnTo>
                  <a:lnTo>
                    <a:pt x="22" y="204"/>
                  </a:lnTo>
                  <a:lnTo>
                    <a:pt x="22" y="215"/>
                  </a:lnTo>
                  <a:lnTo>
                    <a:pt x="22" y="192"/>
                  </a:lnTo>
                  <a:lnTo>
                    <a:pt x="22" y="208"/>
                  </a:lnTo>
                  <a:lnTo>
                    <a:pt x="23" y="204"/>
                  </a:lnTo>
                  <a:lnTo>
                    <a:pt x="23" y="204"/>
                  </a:lnTo>
                  <a:lnTo>
                    <a:pt x="23" y="224"/>
                  </a:lnTo>
                  <a:lnTo>
                    <a:pt x="23" y="220"/>
                  </a:lnTo>
                  <a:lnTo>
                    <a:pt x="23" y="225"/>
                  </a:lnTo>
                  <a:lnTo>
                    <a:pt x="23" y="203"/>
                  </a:lnTo>
                  <a:lnTo>
                    <a:pt x="23" y="221"/>
                  </a:lnTo>
                  <a:lnTo>
                    <a:pt x="23" y="225"/>
                  </a:lnTo>
                  <a:lnTo>
                    <a:pt x="23" y="229"/>
                  </a:lnTo>
                  <a:lnTo>
                    <a:pt x="23" y="207"/>
                  </a:lnTo>
                  <a:lnTo>
                    <a:pt x="23" y="218"/>
                  </a:lnTo>
                  <a:lnTo>
                    <a:pt x="23" y="217"/>
                  </a:lnTo>
                  <a:lnTo>
                    <a:pt x="23" y="233"/>
                  </a:lnTo>
                  <a:lnTo>
                    <a:pt x="23" y="216"/>
                  </a:lnTo>
                  <a:lnTo>
                    <a:pt x="23" y="226"/>
                  </a:lnTo>
                  <a:lnTo>
                    <a:pt x="25" y="217"/>
                  </a:lnTo>
                  <a:lnTo>
                    <a:pt x="25" y="230"/>
                  </a:lnTo>
                  <a:lnTo>
                    <a:pt x="25" y="212"/>
                  </a:lnTo>
                  <a:lnTo>
                    <a:pt x="25" y="225"/>
                  </a:lnTo>
                  <a:lnTo>
                    <a:pt x="25" y="224"/>
                  </a:lnTo>
                  <a:lnTo>
                    <a:pt x="25" y="225"/>
                  </a:lnTo>
                  <a:lnTo>
                    <a:pt x="25" y="196"/>
                  </a:lnTo>
                  <a:lnTo>
                    <a:pt x="25" y="216"/>
                  </a:lnTo>
                  <a:lnTo>
                    <a:pt x="25" y="216"/>
                  </a:lnTo>
                  <a:lnTo>
                    <a:pt x="25" y="222"/>
                  </a:lnTo>
                  <a:lnTo>
                    <a:pt x="25" y="200"/>
                  </a:lnTo>
                  <a:lnTo>
                    <a:pt x="25" y="204"/>
                  </a:lnTo>
                  <a:lnTo>
                    <a:pt x="25" y="218"/>
                  </a:lnTo>
                  <a:lnTo>
                    <a:pt x="25" y="213"/>
                  </a:lnTo>
                  <a:lnTo>
                    <a:pt x="26" y="213"/>
                  </a:lnTo>
                  <a:lnTo>
                    <a:pt x="26" y="184"/>
                  </a:lnTo>
                  <a:lnTo>
                    <a:pt x="26" y="205"/>
                  </a:lnTo>
                  <a:lnTo>
                    <a:pt x="26" y="207"/>
                  </a:lnTo>
                  <a:lnTo>
                    <a:pt x="26" y="213"/>
                  </a:lnTo>
                  <a:lnTo>
                    <a:pt x="26" y="194"/>
                  </a:lnTo>
                  <a:lnTo>
                    <a:pt x="26" y="208"/>
                  </a:lnTo>
                  <a:lnTo>
                    <a:pt x="26" y="207"/>
                  </a:lnTo>
                  <a:lnTo>
                    <a:pt x="26" y="232"/>
                  </a:lnTo>
                  <a:lnTo>
                    <a:pt x="26" y="225"/>
                  </a:lnTo>
                  <a:lnTo>
                    <a:pt x="27" y="225"/>
                  </a:lnTo>
                  <a:lnTo>
                    <a:pt x="27" y="235"/>
                  </a:lnTo>
                  <a:lnTo>
                    <a:pt x="27" y="207"/>
                  </a:lnTo>
                  <a:lnTo>
                    <a:pt x="27" y="233"/>
                  </a:lnTo>
                  <a:lnTo>
                    <a:pt x="27" y="233"/>
                  </a:lnTo>
                  <a:lnTo>
                    <a:pt x="27" y="234"/>
                  </a:lnTo>
                  <a:lnTo>
                    <a:pt x="27" y="207"/>
                  </a:lnTo>
                  <a:lnTo>
                    <a:pt x="27" y="224"/>
                  </a:lnTo>
                  <a:lnTo>
                    <a:pt x="27" y="221"/>
                  </a:lnTo>
                  <a:lnTo>
                    <a:pt x="27" y="232"/>
                  </a:lnTo>
                  <a:lnTo>
                    <a:pt x="27" y="211"/>
                  </a:lnTo>
                  <a:lnTo>
                    <a:pt x="27" y="201"/>
                  </a:lnTo>
                  <a:lnTo>
                    <a:pt x="27" y="230"/>
                  </a:lnTo>
                  <a:lnTo>
                    <a:pt x="27" y="225"/>
                  </a:lnTo>
                  <a:lnTo>
                    <a:pt x="29" y="224"/>
                  </a:lnTo>
                  <a:lnTo>
                    <a:pt x="29" y="209"/>
                  </a:lnTo>
                  <a:lnTo>
                    <a:pt x="29" y="229"/>
                  </a:lnTo>
                  <a:lnTo>
                    <a:pt x="29" y="230"/>
                  </a:lnTo>
                  <a:lnTo>
                    <a:pt x="29" y="237"/>
                  </a:lnTo>
                  <a:lnTo>
                    <a:pt x="29" y="218"/>
                  </a:lnTo>
                  <a:lnTo>
                    <a:pt x="29" y="225"/>
                  </a:lnTo>
                  <a:lnTo>
                    <a:pt x="29" y="224"/>
                  </a:lnTo>
                  <a:lnTo>
                    <a:pt x="29" y="233"/>
                  </a:lnTo>
                  <a:lnTo>
                    <a:pt x="29" y="221"/>
                  </a:lnTo>
                  <a:lnTo>
                    <a:pt x="29" y="228"/>
                  </a:lnTo>
                  <a:lnTo>
                    <a:pt x="29" y="233"/>
                  </a:lnTo>
                  <a:lnTo>
                    <a:pt x="29" y="216"/>
                  </a:lnTo>
                  <a:lnTo>
                    <a:pt x="29" y="235"/>
                  </a:lnTo>
                  <a:lnTo>
                    <a:pt x="30" y="234"/>
                  </a:lnTo>
                  <a:lnTo>
                    <a:pt x="30" y="238"/>
                  </a:lnTo>
                  <a:lnTo>
                    <a:pt x="30" y="212"/>
                  </a:lnTo>
                  <a:lnTo>
                    <a:pt x="30" y="233"/>
                  </a:lnTo>
                  <a:lnTo>
                    <a:pt x="30" y="229"/>
                  </a:lnTo>
                  <a:lnTo>
                    <a:pt x="30" y="235"/>
                  </a:lnTo>
                  <a:lnTo>
                    <a:pt x="30" y="221"/>
                  </a:lnTo>
                  <a:lnTo>
                    <a:pt x="30" y="221"/>
                  </a:lnTo>
                  <a:lnTo>
                    <a:pt x="30" y="225"/>
                  </a:lnTo>
                  <a:lnTo>
                    <a:pt x="30" y="204"/>
                  </a:lnTo>
                  <a:lnTo>
                    <a:pt x="30" y="222"/>
                  </a:lnTo>
                  <a:lnTo>
                    <a:pt x="31" y="220"/>
                  </a:lnTo>
                  <a:lnTo>
                    <a:pt x="31" y="222"/>
                  </a:lnTo>
                  <a:lnTo>
                    <a:pt x="31" y="198"/>
                  </a:lnTo>
                  <a:lnTo>
                    <a:pt x="31" y="215"/>
                  </a:lnTo>
                  <a:lnTo>
                    <a:pt x="31" y="218"/>
                  </a:lnTo>
                  <a:lnTo>
                    <a:pt x="31" y="230"/>
                  </a:lnTo>
                  <a:lnTo>
                    <a:pt x="31" y="216"/>
                  </a:lnTo>
                  <a:lnTo>
                    <a:pt x="31" y="21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21" name="Freeform 94"/>
            <p:cNvSpPr>
              <a:spLocks/>
            </p:cNvSpPr>
            <p:nvPr/>
          </p:nvSpPr>
          <p:spPr bwMode="auto">
            <a:xfrm>
              <a:off x="3051176" y="3987801"/>
              <a:ext cx="52388" cy="485775"/>
            </a:xfrm>
            <a:custGeom>
              <a:avLst/>
              <a:gdLst>
                <a:gd name="T0" fmla="*/ 0 w 33"/>
                <a:gd name="T1" fmla="*/ 233 h 306"/>
                <a:gd name="T2" fmla="*/ 1 w 33"/>
                <a:gd name="T3" fmla="*/ 250 h 306"/>
                <a:gd name="T4" fmla="*/ 1 w 33"/>
                <a:gd name="T5" fmla="*/ 240 h 306"/>
                <a:gd name="T6" fmla="*/ 3 w 33"/>
                <a:gd name="T7" fmla="*/ 247 h 306"/>
                <a:gd name="T8" fmla="*/ 3 w 33"/>
                <a:gd name="T9" fmla="*/ 293 h 306"/>
                <a:gd name="T10" fmla="*/ 4 w 33"/>
                <a:gd name="T11" fmla="*/ 306 h 306"/>
                <a:gd name="T12" fmla="*/ 4 w 33"/>
                <a:gd name="T13" fmla="*/ 247 h 306"/>
                <a:gd name="T14" fmla="*/ 5 w 33"/>
                <a:gd name="T15" fmla="*/ 281 h 306"/>
                <a:gd name="T16" fmla="*/ 5 w 33"/>
                <a:gd name="T17" fmla="*/ 270 h 306"/>
                <a:gd name="T18" fmla="*/ 5 w 33"/>
                <a:gd name="T19" fmla="*/ 262 h 306"/>
                <a:gd name="T20" fmla="*/ 7 w 33"/>
                <a:gd name="T21" fmla="*/ 245 h 306"/>
                <a:gd name="T22" fmla="*/ 7 w 33"/>
                <a:gd name="T23" fmla="*/ 194 h 306"/>
                <a:gd name="T24" fmla="*/ 8 w 33"/>
                <a:gd name="T25" fmla="*/ 195 h 306"/>
                <a:gd name="T26" fmla="*/ 8 w 33"/>
                <a:gd name="T27" fmla="*/ 173 h 306"/>
                <a:gd name="T28" fmla="*/ 8 w 33"/>
                <a:gd name="T29" fmla="*/ 174 h 306"/>
                <a:gd name="T30" fmla="*/ 9 w 33"/>
                <a:gd name="T31" fmla="*/ 46 h 306"/>
                <a:gd name="T32" fmla="*/ 9 w 33"/>
                <a:gd name="T33" fmla="*/ 21 h 306"/>
                <a:gd name="T34" fmla="*/ 11 w 33"/>
                <a:gd name="T35" fmla="*/ 69 h 306"/>
                <a:gd name="T36" fmla="*/ 11 w 33"/>
                <a:gd name="T37" fmla="*/ 50 h 306"/>
                <a:gd name="T38" fmla="*/ 12 w 33"/>
                <a:gd name="T39" fmla="*/ 47 h 306"/>
                <a:gd name="T40" fmla="*/ 12 w 33"/>
                <a:gd name="T41" fmla="*/ 54 h 306"/>
                <a:gd name="T42" fmla="*/ 12 w 33"/>
                <a:gd name="T43" fmla="*/ 89 h 306"/>
                <a:gd name="T44" fmla="*/ 13 w 33"/>
                <a:gd name="T45" fmla="*/ 69 h 306"/>
                <a:gd name="T46" fmla="*/ 13 w 33"/>
                <a:gd name="T47" fmla="*/ 84 h 306"/>
                <a:gd name="T48" fmla="*/ 13 w 33"/>
                <a:gd name="T49" fmla="*/ 78 h 306"/>
                <a:gd name="T50" fmla="*/ 14 w 33"/>
                <a:gd name="T51" fmla="*/ 84 h 306"/>
                <a:gd name="T52" fmla="*/ 14 w 33"/>
                <a:gd name="T53" fmla="*/ 14 h 306"/>
                <a:gd name="T54" fmla="*/ 14 w 33"/>
                <a:gd name="T55" fmla="*/ 29 h 306"/>
                <a:gd name="T56" fmla="*/ 16 w 33"/>
                <a:gd name="T57" fmla="*/ 141 h 306"/>
                <a:gd name="T58" fmla="*/ 16 w 33"/>
                <a:gd name="T59" fmla="*/ 170 h 306"/>
                <a:gd name="T60" fmla="*/ 17 w 33"/>
                <a:gd name="T61" fmla="*/ 119 h 306"/>
                <a:gd name="T62" fmla="*/ 17 w 33"/>
                <a:gd name="T63" fmla="*/ 16 h 306"/>
                <a:gd name="T64" fmla="*/ 18 w 33"/>
                <a:gd name="T65" fmla="*/ 60 h 306"/>
                <a:gd name="T66" fmla="*/ 20 w 33"/>
                <a:gd name="T67" fmla="*/ 186 h 306"/>
                <a:gd name="T68" fmla="*/ 20 w 33"/>
                <a:gd name="T69" fmla="*/ 212 h 306"/>
                <a:gd name="T70" fmla="*/ 20 w 33"/>
                <a:gd name="T71" fmla="*/ 196 h 306"/>
                <a:gd name="T72" fmla="*/ 21 w 33"/>
                <a:gd name="T73" fmla="*/ 170 h 306"/>
                <a:gd name="T74" fmla="*/ 21 w 33"/>
                <a:gd name="T75" fmla="*/ 191 h 306"/>
                <a:gd name="T76" fmla="*/ 21 w 33"/>
                <a:gd name="T77" fmla="*/ 175 h 306"/>
                <a:gd name="T78" fmla="*/ 22 w 33"/>
                <a:gd name="T79" fmla="*/ 217 h 306"/>
                <a:gd name="T80" fmla="*/ 22 w 33"/>
                <a:gd name="T81" fmla="*/ 207 h 306"/>
                <a:gd name="T82" fmla="*/ 24 w 33"/>
                <a:gd name="T83" fmla="*/ 212 h 306"/>
                <a:gd name="T84" fmla="*/ 24 w 33"/>
                <a:gd name="T85" fmla="*/ 257 h 306"/>
                <a:gd name="T86" fmla="*/ 24 w 33"/>
                <a:gd name="T87" fmla="*/ 225 h 306"/>
                <a:gd name="T88" fmla="*/ 25 w 33"/>
                <a:gd name="T89" fmla="*/ 259 h 306"/>
                <a:gd name="T90" fmla="*/ 25 w 33"/>
                <a:gd name="T91" fmla="*/ 271 h 306"/>
                <a:gd name="T92" fmla="*/ 25 w 33"/>
                <a:gd name="T93" fmla="*/ 216 h 306"/>
                <a:gd name="T94" fmla="*/ 26 w 33"/>
                <a:gd name="T95" fmla="*/ 223 h 306"/>
                <a:gd name="T96" fmla="*/ 26 w 33"/>
                <a:gd name="T97" fmla="*/ 260 h 306"/>
                <a:gd name="T98" fmla="*/ 28 w 33"/>
                <a:gd name="T99" fmla="*/ 249 h 306"/>
                <a:gd name="T100" fmla="*/ 28 w 33"/>
                <a:gd name="T101" fmla="*/ 254 h 306"/>
                <a:gd name="T102" fmla="*/ 29 w 33"/>
                <a:gd name="T103" fmla="*/ 255 h 306"/>
                <a:gd name="T104" fmla="*/ 29 w 33"/>
                <a:gd name="T105" fmla="*/ 175 h 306"/>
                <a:gd name="T106" fmla="*/ 29 w 33"/>
                <a:gd name="T107" fmla="*/ 186 h 306"/>
                <a:gd name="T108" fmla="*/ 30 w 33"/>
                <a:gd name="T109" fmla="*/ 164 h 306"/>
                <a:gd name="T110" fmla="*/ 30 w 33"/>
                <a:gd name="T111" fmla="*/ 225 h 306"/>
                <a:gd name="T112" fmla="*/ 31 w 33"/>
                <a:gd name="T113" fmla="*/ 247 h 306"/>
                <a:gd name="T114" fmla="*/ 31 w 33"/>
                <a:gd name="T115" fmla="*/ 247 h 306"/>
                <a:gd name="T116" fmla="*/ 33 w 33"/>
                <a:gd name="T117" fmla="*/ 245 h 306"/>
                <a:gd name="T118" fmla="*/ 33 w 33"/>
                <a:gd name="T119" fmla="*/ 27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06">
                  <a:moveTo>
                    <a:pt x="0" y="188"/>
                  </a:moveTo>
                  <a:lnTo>
                    <a:pt x="0" y="168"/>
                  </a:lnTo>
                  <a:lnTo>
                    <a:pt x="0" y="177"/>
                  </a:lnTo>
                  <a:lnTo>
                    <a:pt x="0" y="179"/>
                  </a:lnTo>
                  <a:lnTo>
                    <a:pt x="0" y="233"/>
                  </a:lnTo>
                  <a:lnTo>
                    <a:pt x="0" y="230"/>
                  </a:lnTo>
                  <a:lnTo>
                    <a:pt x="1" y="233"/>
                  </a:lnTo>
                  <a:lnTo>
                    <a:pt x="1" y="220"/>
                  </a:lnTo>
                  <a:lnTo>
                    <a:pt x="1" y="245"/>
                  </a:lnTo>
                  <a:lnTo>
                    <a:pt x="1" y="250"/>
                  </a:lnTo>
                  <a:lnTo>
                    <a:pt x="1" y="262"/>
                  </a:lnTo>
                  <a:lnTo>
                    <a:pt x="1" y="243"/>
                  </a:lnTo>
                  <a:lnTo>
                    <a:pt x="1" y="251"/>
                  </a:lnTo>
                  <a:lnTo>
                    <a:pt x="1" y="257"/>
                  </a:lnTo>
                  <a:lnTo>
                    <a:pt x="1" y="240"/>
                  </a:lnTo>
                  <a:lnTo>
                    <a:pt x="1" y="245"/>
                  </a:lnTo>
                  <a:lnTo>
                    <a:pt x="3" y="242"/>
                  </a:lnTo>
                  <a:lnTo>
                    <a:pt x="3" y="215"/>
                  </a:lnTo>
                  <a:lnTo>
                    <a:pt x="3" y="242"/>
                  </a:lnTo>
                  <a:lnTo>
                    <a:pt x="3" y="247"/>
                  </a:lnTo>
                  <a:lnTo>
                    <a:pt x="3" y="241"/>
                  </a:lnTo>
                  <a:lnTo>
                    <a:pt x="3" y="260"/>
                  </a:lnTo>
                  <a:lnTo>
                    <a:pt x="3" y="257"/>
                  </a:lnTo>
                  <a:lnTo>
                    <a:pt x="3" y="295"/>
                  </a:lnTo>
                  <a:lnTo>
                    <a:pt x="3" y="293"/>
                  </a:lnTo>
                  <a:lnTo>
                    <a:pt x="3" y="292"/>
                  </a:lnTo>
                  <a:lnTo>
                    <a:pt x="3" y="276"/>
                  </a:lnTo>
                  <a:lnTo>
                    <a:pt x="3" y="305"/>
                  </a:lnTo>
                  <a:lnTo>
                    <a:pt x="4" y="302"/>
                  </a:lnTo>
                  <a:lnTo>
                    <a:pt x="4" y="306"/>
                  </a:lnTo>
                  <a:lnTo>
                    <a:pt x="4" y="278"/>
                  </a:lnTo>
                  <a:lnTo>
                    <a:pt x="4" y="280"/>
                  </a:lnTo>
                  <a:lnTo>
                    <a:pt x="4" y="279"/>
                  </a:lnTo>
                  <a:lnTo>
                    <a:pt x="4" y="238"/>
                  </a:lnTo>
                  <a:lnTo>
                    <a:pt x="4" y="247"/>
                  </a:lnTo>
                  <a:lnTo>
                    <a:pt x="4" y="275"/>
                  </a:lnTo>
                  <a:lnTo>
                    <a:pt x="4" y="275"/>
                  </a:lnTo>
                  <a:lnTo>
                    <a:pt x="4" y="264"/>
                  </a:lnTo>
                  <a:lnTo>
                    <a:pt x="4" y="283"/>
                  </a:lnTo>
                  <a:lnTo>
                    <a:pt x="5" y="281"/>
                  </a:lnTo>
                  <a:lnTo>
                    <a:pt x="5" y="285"/>
                  </a:lnTo>
                  <a:lnTo>
                    <a:pt x="5" y="250"/>
                  </a:lnTo>
                  <a:lnTo>
                    <a:pt x="5" y="258"/>
                  </a:lnTo>
                  <a:lnTo>
                    <a:pt x="5" y="262"/>
                  </a:lnTo>
                  <a:lnTo>
                    <a:pt x="5" y="270"/>
                  </a:lnTo>
                  <a:lnTo>
                    <a:pt x="5" y="254"/>
                  </a:lnTo>
                  <a:lnTo>
                    <a:pt x="5" y="264"/>
                  </a:lnTo>
                  <a:lnTo>
                    <a:pt x="5" y="268"/>
                  </a:lnTo>
                  <a:lnTo>
                    <a:pt x="5" y="255"/>
                  </a:lnTo>
                  <a:lnTo>
                    <a:pt x="5" y="262"/>
                  </a:lnTo>
                  <a:lnTo>
                    <a:pt x="7" y="262"/>
                  </a:lnTo>
                  <a:lnTo>
                    <a:pt x="7" y="264"/>
                  </a:lnTo>
                  <a:lnTo>
                    <a:pt x="7" y="232"/>
                  </a:lnTo>
                  <a:lnTo>
                    <a:pt x="7" y="246"/>
                  </a:lnTo>
                  <a:lnTo>
                    <a:pt x="7" y="245"/>
                  </a:lnTo>
                  <a:lnTo>
                    <a:pt x="7" y="262"/>
                  </a:lnTo>
                  <a:lnTo>
                    <a:pt x="7" y="230"/>
                  </a:lnTo>
                  <a:lnTo>
                    <a:pt x="7" y="233"/>
                  </a:lnTo>
                  <a:lnTo>
                    <a:pt x="7" y="198"/>
                  </a:lnTo>
                  <a:lnTo>
                    <a:pt x="7" y="194"/>
                  </a:lnTo>
                  <a:lnTo>
                    <a:pt x="7" y="196"/>
                  </a:lnTo>
                  <a:lnTo>
                    <a:pt x="7" y="169"/>
                  </a:lnTo>
                  <a:lnTo>
                    <a:pt x="7" y="187"/>
                  </a:lnTo>
                  <a:lnTo>
                    <a:pt x="8" y="187"/>
                  </a:lnTo>
                  <a:lnTo>
                    <a:pt x="8" y="195"/>
                  </a:lnTo>
                  <a:lnTo>
                    <a:pt x="8" y="164"/>
                  </a:lnTo>
                  <a:lnTo>
                    <a:pt x="8" y="170"/>
                  </a:lnTo>
                  <a:lnTo>
                    <a:pt x="8" y="170"/>
                  </a:lnTo>
                  <a:lnTo>
                    <a:pt x="8" y="181"/>
                  </a:lnTo>
                  <a:lnTo>
                    <a:pt x="8" y="173"/>
                  </a:lnTo>
                  <a:lnTo>
                    <a:pt x="8" y="173"/>
                  </a:lnTo>
                  <a:lnTo>
                    <a:pt x="8" y="153"/>
                  </a:lnTo>
                  <a:lnTo>
                    <a:pt x="8" y="175"/>
                  </a:lnTo>
                  <a:lnTo>
                    <a:pt x="8" y="173"/>
                  </a:lnTo>
                  <a:lnTo>
                    <a:pt x="8" y="174"/>
                  </a:lnTo>
                  <a:lnTo>
                    <a:pt x="8" y="114"/>
                  </a:lnTo>
                  <a:lnTo>
                    <a:pt x="9" y="113"/>
                  </a:lnTo>
                  <a:lnTo>
                    <a:pt x="9" y="71"/>
                  </a:lnTo>
                  <a:lnTo>
                    <a:pt x="9" y="73"/>
                  </a:lnTo>
                  <a:lnTo>
                    <a:pt x="9" y="46"/>
                  </a:lnTo>
                  <a:lnTo>
                    <a:pt x="9" y="63"/>
                  </a:lnTo>
                  <a:lnTo>
                    <a:pt x="9" y="61"/>
                  </a:lnTo>
                  <a:lnTo>
                    <a:pt x="9" y="63"/>
                  </a:lnTo>
                  <a:lnTo>
                    <a:pt x="9" y="13"/>
                  </a:lnTo>
                  <a:lnTo>
                    <a:pt x="9" y="21"/>
                  </a:lnTo>
                  <a:lnTo>
                    <a:pt x="9" y="23"/>
                  </a:lnTo>
                  <a:lnTo>
                    <a:pt x="9" y="40"/>
                  </a:lnTo>
                  <a:lnTo>
                    <a:pt x="9" y="14"/>
                  </a:lnTo>
                  <a:lnTo>
                    <a:pt x="11" y="16"/>
                  </a:lnTo>
                  <a:lnTo>
                    <a:pt x="11" y="69"/>
                  </a:lnTo>
                  <a:lnTo>
                    <a:pt x="11" y="72"/>
                  </a:lnTo>
                  <a:lnTo>
                    <a:pt x="11" y="81"/>
                  </a:lnTo>
                  <a:lnTo>
                    <a:pt x="11" y="50"/>
                  </a:lnTo>
                  <a:lnTo>
                    <a:pt x="11" y="50"/>
                  </a:lnTo>
                  <a:lnTo>
                    <a:pt x="11" y="50"/>
                  </a:lnTo>
                  <a:lnTo>
                    <a:pt x="11" y="12"/>
                  </a:lnTo>
                  <a:lnTo>
                    <a:pt x="11" y="22"/>
                  </a:lnTo>
                  <a:lnTo>
                    <a:pt x="12" y="27"/>
                  </a:lnTo>
                  <a:lnTo>
                    <a:pt x="12" y="23"/>
                  </a:lnTo>
                  <a:lnTo>
                    <a:pt x="12" y="47"/>
                  </a:lnTo>
                  <a:lnTo>
                    <a:pt x="12" y="48"/>
                  </a:lnTo>
                  <a:lnTo>
                    <a:pt x="12" y="60"/>
                  </a:lnTo>
                  <a:lnTo>
                    <a:pt x="12" y="38"/>
                  </a:lnTo>
                  <a:lnTo>
                    <a:pt x="12" y="52"/>
                  </a:lnTo>
                  <a:lnTo>
                    <a:pt x="12" y="54"/>
                  </a:lnTo>
                  <a:lnTo>
                    <a:pt x="12" y="58"/>
                  </a:lnTo>
                  <a:lnTo>
                    <a:pt x="12" y="35"/>
                  </a:lnTo>
                  <a:lnTo>
                    <a:pt x="12" y="58"/>
                  </a:lnTo>
                  <a:lnTo>
                    <a:pt x="12" y="60"/>
                  </a:lnTo>
                  <a:lnTo>
                    <a:pt x="12" y="89"/>
                  </a:lnTo>
                  <a:lnTo>
                    <a:pt x="12" y="59"/>
                  </a:lnTo>
                  <a:lnTo>
                    <a:pt x="12" y="86"/>
                  </a:lnTo>
                  <a:lnTo>
                    <a:pt x="13" y="82"/>
                  </a:lnTo>
                  <a:lnTo>
                    <a:pt x="13" y="84"/>
                  </a:lnTo>
                  <a:lnTo>
                    <a:pt x="13" y="69"/>
                  </a:lnTo>
                  <a:lnTo>
                    <a:pt x="13" y="80"/>
                  </a:lnTo>
                  <a:lnTo>
                    <a:pt x="13" y="77"/>
                  </a:lnTo>
                  <a:lnTo>
                    <a:pt x="13" y="88"/>
                  </a:lnTo>
                  <a:lnTo>
                    <a:pt x="13" y="69"/>
                  </a:lnTo>
                  <a:lnTo>
                    <a:pt x="13" y="84"/>
                  </a:lnTo>
                  <a:lnTo>
                    <a:pt x="13" y="82"/>
                  </a:lnTo>
                  <a:lnTo>
                    <a:pt x="13" y="89"/>
                  </a:lnTo>
                  <a:lnTo>
                    <a:pt x="13" y="72"/>
                  </a:lnTo>
                  <a:lnTo>
                    <a:pt x="13" y="78"/>
                  </a:lnTo>
                  <a:lnTo>
                    <a:pt x="13" y="78"/>
                  </a:lnTo>
                  <a:lnTo>
                    <a:pt x="13" y="90"/>
                  </a:lnTo>
                  <a:lnTo>
                    <a:pt x="13" y="75"/>
                  </a:lnTo>
                  <a:lnTo>
                    <a:pt x="13" y="84"/>
                  </a:lnTo>
                  <a:lnTo>
                    <a:pt x="14" y="82"/>
                  </a:lnTo>
                  <a:lnTo>
                    <a:pt x="14" y="84"/>
                  </a:lnTo>
                  <a:lnTo>
                    <a:pt x="14" y="35"/>
                  </a:lnTo>
                  <a:lnTo>
                    <a:pt x="14" y="38"/>
                  </a:lnTo>
                  <a:lnTo>
                    <a:pt x="14" y="40"/>
                  </a:lnTo>
                  <a:lnTo>
                    <a:pt x="14" y="46"/>
                  </a:lnTo>
                  <a:lnTo>
                    <a:pt x="14" y="14"/>
                  </a:lnTo>
                  <a:lnTo>
                    <a:pt x="14" y="23"/>
                  </a:lnTo>
                  <a:lnTo>
                    <a:pt x="14" y="22"/>
                  </a:lnTo>
                  <a:lnTo>
                    <a:pt x="14" y="35"/>
                  </a:lnTo>
                  <a:lnTo>
                    <a:pt x="14" y="21"/>
                  </a:lnTo>
                  <a:lnTo>
                    <a:pt x="14" y="29"/>
                  </a:lnTo>
                  <a:lnTo>
                    <a:pt x="16" y="29"/>
                  </a:lnTo>
                  <a:lnTo>
                    <a:pt x="16" y="17"/>
                  </a:lnTo>
                  <a:lnTo>
                    <a:pt x="16" y="86"/>
                  </a:lnTo>
                  <a:lnTo>
                    <a:pt x="16" y="85"/>
                  </a:lnTo>
                  <a:lnTo>
                    <a:pt x="16" y="141"/>
                  </a:lnTo>
                  <a:lnTo>
                    <a:pt x="16" y="140"/>
                  </a:lnTo>
                  <a:lnTo>
                    <a:pt x="16" y="164"/>
                  </a:lnTo>
                  <a:lnTo>
                    <a:pt x="16" y="161"/>
                  </a:lnTo>
                  <a:lnTo>
                    <a:pt x="16" y="144"/>
                  </a:lnTo>
                  <a:lnTo>
                    <a:pt x="16" y="170"/>
                  </a:lnTo>
                  <a:lnTo>
                    <a:pt x="16" y="168"/>
                  </a:lnTo>
                  <a:lnTo>
                    <a:pt x="17" y="165"/>
                  </a:lnTo>
                  <a:lnTo>
                    <a:pt x="17" y="116"/>
                  </a:lnTo>
                  <a:lnTo>
                    <a:pt x="17" y="119"/>
                  </a:lnTo>
                  <a:lnTo>
                    <a:pt x="17" y="119"/>
                  </a:lnTo>
                  <a:lnTo>
                    <a:pt x="17" y="48"/>
                  </a:lnTo>
                  <a:lnTo>
                    <a:pt x="17" y="47"/>
                  </a:lnTo>
                  <a:lnTo>
                    <a:pt x="17" y="50"/>
                  </a:lnTo>
                  <a:lnTo>
                    <a:pt x="17" y="18"/>
                  </a:lnTo>
                  <a:lnTo>
                    <a:pt x="17" y="16"/>
                  </a:lnTo>
                  <a:lnTo>
                    <a:pt x="17" y="0"/>
                  </a:lnTo>
                  <a:lnTo>
                    <a:pt x="17" y="23"/>
                  </a:lnTo>
                  <a:lnTo>
                    <a:pt x="18" y="22"/>
                  </a:lnTo>
                  <a:lnTo>
                    <a:pt x="18" y="56"/>
                  </a:lnTo>
                  <a:lnTo>
                    <a:pt x="18" y="60"/>
                  </a:lnTo>
                  <a:lnTo>
                    <a:pt x="18" y="126"/>
                  </a:lnTo>
                  <a:lnTo>
                    <a:pt x="18" y="132"/>
                  </a:lnTo>
                  <a:lnTo>
                    <a:pt x="18" y="124"/>
                  </a:lnTo>
                  <a:lnTo>
                    <a:pt x="18" y="186"/>
                  </a:lnTo>
                  <a:lnTo>
                    <a:pt x="20" y="186"/>
                  </a:lnTo>
                  <a:lnTo>
                    <a:pt x="20" y="177"/>
                  </a:lnTo>
                  <a:lnTo>
                    <a:pt x="20" y="204"/>
                  </a:lnTo>
                  <a:lnTo>
                    <a:pt x="20" y="205"/>
                  </a:lnTo>
                  <a:lnTo>
                    <a:pt x="20" y="230"/>
                  </a:lnTo>
                  <a:lnTo>
                    <a:pt x="20" y="212"/>
                  </a:lnTo>
                  <a:lnTo>
                    <a:pt x="20" y="213"/>
                  </a:lnTo>
                  <a:lnTo>
                    <a:pt x="20" y="211"/>
                  </a:lnTo>
                  <a:lnTo>
                    <a:pt x="20" y="225"/>
                  </a:lnTo>
                  <a:lnTo>
                    <a:pt x="20" y="223"/>
                  </a:lnTo>
                  <a:lnTo>
                    <a:pt x="20" y="196"/>
                  </a:lnTo>
                  <a:lnTo>
                    <a:pt x="20" y="199"/>
                  </a:lnTo>
                  <a:lnTo>
                    <a:pt x="21" y="199"/>
                  </a:lnTo>
                  <a:lnTo>
                    <a:pt x="21" y="161"/>
                  </a:lnTo>
                  <a:lnTo>
                    <a:pt x="21" y="173"/>
                  </a:lnTo>
                  <a:lnTo>
                    <a:pt x="21" y="170"/>
                  </a:lnTo>
                  <a:lnTo>
                    <a:pt x="21" y="178"/>
                  </a:lnTo>
                  <a:lnTo>
                    <a:pt x="21" y="168"/>
                  </a:lnTo>
                  <a:lnTo>
                    <a:pt x="21" y="170"/>
                  </a:lnTo>
                  <a:lnTo>
                    <a:pt x="21" y="170"/>
                  </a:lnTo>
                  <a:lnTo>
                    <a:pt x="21" y="191"/>
                  </a:lnTo>
                  <a:lnTo>
                    <a:pt x="21" y="148"/>
                  </a:lnTo>
                  <a:lnTo>
                    <a:pt x="21" y="190"/>
                  </a:lnTo>
                  <a:lnTo>
                    <a:pt x="21" y="196"/>
                  </a:lnTo>
                  <a:lnTo>
                    <a:pt x="21" y="200"/>
                  </a:lnTo>
                  <a:lnTo>
                    <a:pt x="21" y="175"/>
                  </a:lnTo>
                  <a:lnTo>
                    <a:pt x="21" y="187"/>
                  </a:lnTo>
                  <a:lnTo>
                    <a:pt x="22" y="187"/>
                  </a:lnTo>
                  <a:lnTo>
                    <a:pt x="22" y="217"/>
                  </a:lnTo>
                  <a:lnTo>
                    <a:pt x="22" y="216"/>
                  </a:lnTo>
                  <a:lnTo>
                    <a:pt x="22" y="217"/>
                  </a:lnTo>
                  <a:lnTo>
                    <a:pt x="22" y="202"/>
                  </a:lnTo>
                  <a:lnTo>
                    <a:pt x="22" y="236"/>
                  </a:lnTo>
                  <a:lnTo>
                    <a:pt x="22" y="236"/>
                  </a:lnTo>
                  <a:lnTo>
                    <a:pt x="22" y="238"/>
                  </a:lnTo>
                  <a:lnTo>
                    <a:pt x="22" y="207"/>
                  </a:lnTo>
                  <a:lnTo>
                    <a:pt x="22" y="213"/>
                  </a:lnTo>
                  <a:lnTo>
                    <a:pt x="24" y="213"/>
                  </a:lnTo>
                  <a:lnTo>
                    <a:pt x="24" y="228"/>
                  </a:lnTo>
                  <a:lnTo>
                    <a:pt x="24" y="202"/>
                  </a:lnTo>
                  <a:lnTo>
                    <a:pt x="24" y="212"/>
                  </a:lnTo>
                  <a:lnTo>
                    <a:pt x="24" y="217"/>
                  </a:lnTo>
                  <a:lnTo>
                    <a:pt x="24" y="254"/>
                  </a:lnTo>
                  <a:lnTo>
                    <a:pt x="24" y="250"/>
                  </a:lnTo>
                  <a:lnTo>
                    <a:pt x="24" y="251"/>
                  </a:lnTo>
                  <a:lnTo>
                    <a:pt x="24" y="257"/>
                  </a:lnTo>
                  <a:lnTo>
                    <a:pt x="24" y="242"/>
                  </a:lnTo>
                  <a:lnTo>
                    <a:pt x="24" y="245"/>
                  </a:lnTo>
                  <a:lnTo>
                    <a:pt x="24" y="245"/>
                  </a:lnTo>
                  <a:lnTo>
                    <a:pt x="24" y="250"/>
                  </a:lnTo>
                  <a:lnTo>
                    <a:pt x="24" y="225"/>
                  </a:lnTo>
                  <a:lnTo>
                    <a:pt x="24" y="233"/>
                  </a:lnTo>
                  <a:lnTo>
                    <a:pt x="25" y="236"/>
                  </a:lnTo>
                  <a:lnTo>
                    <a:pt x="25" y="262"/>
                  </a:lnTo>
                  <a:lnTo>
                    <a:pt x="25" y="233"/>
                  </a:lnTo>
                  <a:lnTo>
                    <a:pt x="25" y="259"/>
                  </a:lnTo>
                  <a:lnTo>
                    <a:pt x="25" y="259"/>
                  </a:lnTo>
                  <a:lnTo>
                    <a:pt x="25" y="274"/>
                  </a:lnTo>
                  <a:lnTo>
                    <a:pt x="25" y="247"/>
                  </a:lnTo>
                  <a:lnTo>
                    <a:pt x="25" y="264"/>
                  </a:lnTo>
                  <a:lnTo>
                    <a:pt x="25" y="271"/>
                  </a:lnTo>
                  <a:lnTo>
                    <a:pt x="25" y="245"/>
                  </a:lnTo>
                  <a:lnTo>
                    <a:pt x="25" y="250"/>
                  </a:lnTo>
                  <a:lnTo>
                    <a:pt x="25" y="253"/>
                  </a:lnTo>
                  <a:lnTo>
                    <a:pt x="25" y="259"/>
                  </a:lnTo>
                  <a:lnTo>
                    <a:pt x="25" y="216"/>
                  </a:lnTo>
                  <a:lnTo>
                    <a:pt x="26" y="212"/>
                  </a:lnTo>
                  <a:lnTo>
                    <a:pt x="26" y="233"/>
                  </a:lnTo>
                  <a:lnTo>
                    <a:pt x="26" y="230"/>
                  </a:lnTo>
                  <a:lnTo>
                    <a:pt x="26" y="233"/>
                  </a:lnTo>
                  <a:lnTo>
                    <a:pt x="26" y="223"/>
                  </a:lnTo>
                  <a:lnTo>
                    <a:pt x="26" y="254"/>
                  </a:lnTo>
                  <a:lnTo>
                    <a:pt x="26" y="257"/>
                  </a:lnTo>
                  <a:lnTo>
                    <a:pt x="26" y="272"/>
                  </a:lnTo>
                  <a:lnTo>
                    <a:pt x="26" y="251"/>
                  </a:lnTo>
                  <a:lnTo>
                    <a:pt x="26" y="260"/>
                  </a:lnTo>
                  <a:lnTo>
                    <a:pt x="28" y="258"/>
                  </a:lnTo>
                  <a:lnTo>
                    <a:pt x="28" y="259"/>
                  </a:lnTo>
                  <a:lnTo>
                    <a:pt x="28" y="246"/>
                  </a:lnTo>
                  <a:lnTo>
                    <a:pt x="28" y="245"/>
                  </a:lnTo>
                  <a:lnTo>
                    <a:pt x="28" y="249"/>
                  </a:lnTo>
                  <a:lnTo>
                    <a:pt x="28" y="223"/>
                  </a:lnTo>
                  <a:lnTo>
                    <a:pt x="28" y="245"/>
                  </a:lnTo>
                  <a:lnTo>
                    <a:pt x="28" y="247"/>
                  </a:lnTo>
                  <a:lnTo>
                    <a:pt x="28" y="237"/>
                  </a:lnTo>
                  <a:lnTo>
                    <a:pt x="28" y="254"/>
                  </a:lnTo>
                  <a:lnTo>
                    <a:pt x="28" y="254"/>
                  </a:lnTo>
                  <a:lnTo>
                    <a:pt x="28" y="268"/>
                  </a:lnTo>
                  <a:lnTo>
                    <a:pt x="28" y="254"/>
                  </a:lnTo>
                  <a:lnTo>
                    <a:pt x="29" y="253"/>
                  </a:lnTo>
                  <a:lnTo>
                    <a:pt x="29" y="255"/>
                  </a:lnTo>
                  <a:lnTo>
                    <a:pt x="29" y="195"/>
                  </a:lnTo>
                  <a:lnTo>
                    <a:pt x="29" y="196"/>
                  </a:lnTo>
                  <a:lnTo>
                    <a:pt x="29" y="156"/>
                  </a:lnTo>
                  <a:lnTo>
                    <a:pt x="29" y="175"/>
                  </a:lnTo>
                  <a:lnTo>
                    <a:pt x="29" y="175"/>
                  </a:lnTo>
                  <a:lnTo>
                    <a:pt x="29" y="190"/>
                  </a:lnTo>
                  <a:lnTo>
                    <a:pt x="29" y="161"/>
                  </a:lnTo>
                  <a:lnTo>
                    <a:pt x="29" y="166"/>
                  </a:lnTo>
                  <a:lnTo>
                    <a:pt x="29" y="170"/>
                  </a:lnTo>
                  <a:lnTo>
                    <a:pt x="29" y="186"/>
                  </a:lnTo>
                  <a:lnTo>
                    <a:pt x="29" y="179"/>
                  </a:lnTo>
                  <a:lnTo>
                    <a:pt x="30" y="179"/>
                  </a:lnTo>
                  <a:lnTo>
                    <a:pt x="30" y="157"/>
                  </a:lnTo>
                  <a:lnTo>
                    <a:pt x="30" y="161"/>
                  </a:lnTo>
                  <a:lnTo>
                    <a:pt x="30" y="164"/>
                  </a:lnTo>
                  <a:lnTo>
                    <a:pt x="30" y="168"/>
                  </a:lnTo>
                  <a:lnTo>
                    <a:pt x="30" y="139"/>
                  </a:lnTo>
                  <a:lnTo>
                    <a:pt x="30" y="164"/>
                  </a:lnTo>
                  <a:lnTo>
                    <a:pt x="30" y="168"/>
                  </a:lnTo>
                  <a:lnTo>
                    <a:pt x="30" y="225"/>
                  </a:lnTo>
                  <a:lnTo>
                    <a:pt x="31" y="230"/>
                  </a:lnTo>
                  <a:lnTo>
                    <a:pt x="31" y="253"/>
                  </a:lnTo>
                  <a:lnTo>
                    <a:pt x="31" y="216"/>
                  </a:lnTo>
                  <a:lnTo>
                    <a:pt x="31" y="251"/>
                  </a:lnTo>
                  <a:lnTo>
                    <a:pt x="31" y="247"/>
                  </a:lnTo>
                  <a:lnTo>
                    <a:pt x="31" y="219"/>
                  </a:lnTo>
                  <a:lnTo>
                    <a:pt x="31" y="240"/>
                  </a:lnTo>
                  <a:lnTo>
                    <a:pt x="31" y="240"/>
                  </a:lnTo>
                  <a:lnTo>
                    <a:pt x="31" y="255"/>
                  </a:lnTo>
                  <a:lnTo>
                    <a:pt x="31" y="247"/>
                  </a:lnTo>
                  <a:lnTo>
                    <a:pt x="31" y="236"/>
                  </a:lnTo>
                  <a:lnTo>
                    <a:pt x="31" y="267"/>
                  </a:lnTo>
                  <a:lnTo>
                    <a:pt x="33" y="267"/>
                  </a:lnTo>
                  <a:lnTo>
                    <a:pt x="33" y="271"/>
                  </a:lnTo>
                  <a:lnTo>
                    <a:pt x="33" y="245"/>
                  </a:lnTo>
                  <a:lnTo>
                    <a:pt x="33" y="268"/>
                  </a:lnTo>
                  <a:lnTo>
                    <a:pt x="33" y="272"/>
                  </a:lnTo>
                  <a:lnTo>
                    <a:pt x="33" y="288"/>
                  </a:lnTo>
                  <a:lnTo>
                    <a:pt x="33" y="271"/>
                  </a:lnTo>
                  <a:lnTo>
                    <a:pt x="33" y="2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22" name="Freeform 95"/>
            <p:cNvSpPr>
              <a:spLocks/>
            </p:cNvSpPr>
            <p:nvPr/>
          </p:nvSpPr>
          <p:spPr bwMode="auto">
            <a:xfrm>
              <a:off x="2998788" y="3946526"/>
              <a:ext cx="52388" cy="419100"/>
            </a:xfrm>
            <a:custGeom>
              <a:avLst/>
              <a:gdLst>
                <a:gd name="T0" fmla="*/ 2 w 33"/>
                <a:gd name="T1" fmla="*/ 52 h 264"/>
                <a:gd name="T2" fmla="*/ 2 w 33"/>
                <a:gd name="T3" fmla="*/ 48 h 264"/>
                <a:gd name="T4" fmla="*/ 3 w 33"/>
                <a:gd name="T5" fmla="*/ 66 h 264"/>
                <a:gd name="T6" fmla="*/ 3 w 33"/>
                <a:gd name="T7" fmla="*/ 87 h 264"/>
                <a:gd name="T8" fmla="*/ 4 w 33"/>
                <a:gd name="T9" fmla="*/ 14 h 264"/>
                <a:gd name="T10" fmla="*/ 4 w 33"/>
                <a:gd name="T11" fmla="*/ 78 h 264"/>
                <a:gd name="T12" fmla="*/ 4 w 33"/>
                <a:gd name="T13" fmla="*/ 119 h 264"/>
                <a:gd name="T14" fmla="*/ 6 w 33"/>
                <a:gd name="T15" fmla="*/ 145 h 264"/>
                <a:gd name="T16" fmla="*/ 6 w 33"/>
                <a:gd name="T17" fmla="*/ 125 h 264"/>
                <a:gd name="T18" fmla="*/ 7 w 33"/>
                <a:gd name="T19" fmla="*/ 82 h 264"/>
                <a:gd name="T20" fmla="*/ 7 w 33"/>
                <a:gd name="T21" fmla="*/ 53 h 264"/>
                <a:gd name="T22" fmla="*/ 8 w 33"/>
                <a:gd name="T23" fmla="*/ 70 h 264"/>
                <a:gd name="T24" fmla="*/ 8 w 33"/>
                <a:gd name="T25" fmla="*/ 149 h 264"/>
                <a:gd name="T26" fmla="*/ 8 w 33"/>
                <a:gd name="T27" fmla="*/ 162 h 264"/>
                <a:gd name="T28" fmla="*/ 9 w 33"/>
                <a:gd name="T29" fmla="*/ 192 h 264"/>
                <a:gd name="T30" fmla="*/ 11 w 33"/>
                <a:gd name="T31" fmla="*/ 204 h 264"/>
                <a:gd name="T32" fmla="*/ 11 w 33"/>
                <a:gd name="T33" fmla="*/ 225 h 264"/>
                <a:gd name="T34" fmla="*/ 11 w 33"/>
                <a:gd name="T35" fmla="*/ 200 h 264"/>
                <a:gd name="T36" fmla="*/ 12 w 33"/>
                <a:gd name="T37" fmla="*/ 192 h 264"/>
                <a:gd name="T38" fmla="*/ 12 w 33"/>
                <a:gd name="T39" fmla="*/ 158 h 264"/>
                <a:gd name="T40" fmla="*/ 13 w 33"/>
                <a:gd name="T41" fmla="*/ 211 h 264"/>
                <a:gd name="T42" fmla="*/ 13 w 33"/>
                <a:gd name="T43" fmla="*/ 230 h 264"/>
                <a:gd name="T44" fmla="*/ 13 w 33"/>
                <a:gd name="T45" fmla="*/ 148 h 264"/>
                <a:gd name="T46" fmla="*/ 15 w 33"/>
                <a:gd name="T47" fmla="*/ 101 h 264"/>
                <a:gd name="T48" fmla="*/ 15 w 33"/>
                <a:gd name="T49" fmla="*/ 139 h 264"/>
                <a:gd name="T50" fmla="*/ 16 w 33"/>
                <a:gd name="T51" fmla="*/ 171 h 264"/>
                <a:gd name="T52" fmla="*/ 16 w 33"/>
                <a:gd name="T53" fmla="*/ 199 h 264"/>
                <a:gd name="T54" fmla="*/ 16 w 33"/>
                <a:gd name="T55" fmla="*/ 208 h 264"/>
                <a:gd name="T56" fmla="*/ 17 w 33"/>
                <a:gd name="T57" fmla="*/ 226 h 264"/>
                <a:gd name="T58" fmla="*/ 17 w 33"/>
                <a:gd name="T59" fmla="*/ 213 h 264"/>
                <a:gd name="T60" fmla="*/ 17 w 33"/>
                <a:gd name="T61" fmla="*/ 230 h 264"/>
                <a:gd name="T62" fmla="*/ 19 w 33"/>
                <a:gd name="T63" fmla="*/ 255 h 264"/>
                <a:gd name="T64" fmla="*/ 19 w 33"/>
                <a:gd name="T65" fmla="*/ 218 h 264"/>
                <a:gd name="T66" fmla="*/ 20 w 33"/>
                <a:gd name="T67" fmla="*/ 182 h 264"/>
                <a:gd name="T68" fmla="*/ 20 w 33"/>
                <a:gd name="T69" fmla="*/ 121 h 264"/>
                <a:gd name="T70" fmla="*/ 20 w 33"/>
                <a:gd name="T71" fmla="*/ 127 h 264"/>
                <a:gd name="T72" fmla="*/ 21 w 33"/>
                <a:gd name="T73" fmla="*/ 133 h 264"/>
                <a:gd name="T74" fmla="*/ 21 w 33"/>
                <a:gd name="T75" fmla="*/ 217 h 264"/>
                <a:gd name="T76" fmla="*/ 23 w 33"/>
                <a:gd name="T77" fmla="*/ 207 h 264"/>
                <a:gd name="T78" fmla="*/ 23 w 33"/>
                <a:gd name="T79" fmla="*/ 140 h 264"/>
                <a:gd name="T80" fmla="*/ 24 w 33"/>
                <a:gd name="T81" fmla="*/ 133 h 264"/>
                <a:gd name="T82" fmla="*/ 24 w 33"/>
                <a:gd name="T83" fmla="*/ 170 h 264"/>
                <a:gd name="T84" fmla="*/ 25 w 33"/>
                <a:gd name="T85" fmla="*/ 156 h 264"/>
                <a:gd name="T86" fmla="*/ 25 w 33"/>
                <a:gd name="T87" fmla="*/ 161 h 264"/>
                <a:gd name="T88" fmla="*/ 25 w 33"/>
                <a:gd name="T89" fmla="*/ 146 h 264"/>
                <a:gd name="T90" fmla="*/ 25 w 33"/>
                <a:gd name="T91" fmla="*/ 191 h 264"/>
                <a:gd name="T92" fmla="*/ 26 w 33"/>
                <a:gd name="T93" fmla="*/ 239 h 264"/>
                <a:gd name="T94" fmla="*/ 26 w 33"/>
                <a:gd name="T95" fmla="*/ 228 h 264"/>
                <a:gd name="T96" fmla="*/ 28 w 33"/>
                <a:gd name="T97" fmla="*/ 196 h 264"/>
                <a:gd name="T98" fmla="*/ 28 w 33"/>
                <a:gd name="T99" fmla="*/ 158 h 264"/>
                <a:gd name="T100" fmla="*/ 29 w 33"/>
                <a:gd name="T101" fmla="*/ 201 h 264"/>
                <a:gd name="T102" fmla="*/ 29 w 33"/>
                <a:gd name="T103" fmla="*/ 221 h 264"/>
                <a:gd name="T104" fmla="*/ 29 w 33"/>
                <a:gd name="T105" fmla="*/ 184 h 264"/>
                <a:gd name="T106" fmla="*/ 30 w 33"/>
                <a:gd name="T107" fmla="*/ 186 h 264"/>
                <a:gd name="T108" fmla="*/ 30 w 33"/>
                <a:gd name="T109" fmla="*/ 176 h 264"/>
                <a:gd name="T110" fmla="*/ 32 w 33"/>
                <a:gd name="T111" fmla="*/ 156 h 264"/>
                <a:gd name="T112" fmla="*/ 32 w 33"/>
                <a:gd name="T113" fmla="*/ 184 h 264"/>
                <a:gd name="T114" fmla="*/ 32 w 33"/>
                <a:gd name="T115" fmla="*/ 182 h 264"/>
                <a:gd name="T116" fmla="*/ 33 w 33"/>
                <a:gd name="T117" fmla="*/ 190 h 264"/>
                <a:gd name="T118" fmla="*/ 33 w 33"/>
                <a:gd name="T119" fmla="*/ 21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264">
                  <a:moveTo>
                    <a:pt x="0" y="90"/>
                  </a:moveTo>
                  <a:lnTo>
                    <a:pt x="0" y="59"/>
                  </a:lnTo>
                  <a:lnTo>
                    <a:pt x="2" y="57"/>
                  </a:lnTo>
                  <a:lnTo>
                    <a:pt x="2" y="40"/>
                  </a:lnTo>
                  <a:lnTo>
                    <a:pt x="2" y="52"/>
                  </a:lnTo>
                  <a:lnTo>
                    <a:pt x="2" y="52"/>
                  </a:lnTo>
                  <a:lnTo>
                    <a:pt x="2" y="55"/>
                  </a:lnTo>
                  <a:lnTo>
                    <a:pt x="2" y="46"/>
                  </a:lnTo>
                  <a:lnTo>
                    <a:pt x="2" y="49"/>
                  </a:lnTo>
                  <a:lnTo>
                    <a:pt x="2" y="48"/>
                  </a:lnTo>
                  <a:lnTo>
                    <a:pt x="2" y="49"/>
                  </a:lnTo>
                  <a:lnTo>
                    <a:pt x="2" y="29"/>
                  </a:lnTo>
                  <a:lnTo>
                    <a:pt x="3" y="35"/>
                  </a:lnTo>
                  <a:lnTo>
                    <a:pt x="3" y="76"/>
                  </a:lnTo>
                  <a:lnTo>
                    <a:pt x="3" y="66"/>
                  </a:lnTo>
                  <a:lnTo>
                    <a:pt x="3" y="73"/>
                  </a:lnTo>
                  <a:lnTo>
                    <a:pt x="3" y="61"/>
                  </a:lnTo>
                  <a:lnTo>
                    <a:pt x="3" y="84"/>
                  </a:lnTo>
                  <a:lnTo>
                    <a:pt x="3" y="86"/>
                  </a:lnTo>
                  <a:lnTo>
                    <a:pt x="3" y="87"/>
                  </a:lnTo>
                  <a:lnTo>
                    <a:pt x="3" y="51"/>
                  </a:lnTo>
                  <a:lnTo>
                    <a:pt x="3" y="52"/>
                  </a:lnTo>
                  <a:lnTo>
                    <a:pt x="3" y="49"/>
                  </a:lnTo>
                  <a:lnTo>
                    <a:pt x="3" y="18"/>
                  </a:lnTo>
                  <a:lnTo>
                    <a:pt x="4" y="14"/>
                  </a:lnTo>
                  <a:lnTo>
                    <a:pt x="4" y="0"/>
                  </a:lnTo>
                  <a:lnTo>
                    <a:pt x="4" y="29"/>
                  </a:lnTo>
                  <a:lnTo>
                    <a:pt x="4" y="30"/>
                  </a:lnTo>
                  <a:lnTo>
                    <a:pt x="4" y="78"/>
                  </a:lnTo>
                  <a:lnTo>
                    <a:pt x="4" y="78"/>
                  </a:lnTo>
                  <a:lnTo>
                    <a:pt x="4" y="133"/>
                  </a:lnTo>
                  <a:lnTo>
                    <a:pt x="4" y="129"/>
                  </a:lnTo>
                  <a:lnTo>
                    <a:pt x="4" y="121"/>
                  </a:lnTo>
                  <a:lnTo>
                    <a:pt x="4" y="162"/>
                  </a:lnTo>
                  <a:lnTo>
                    <a:pt x="4" y="119"/>
                  </a:lnTo>
                  <a:lnTo>
                    <a:pt x="4" y="156"/>
                  </a:lnTo>
                  <a:lnTo>
                    <a:pt x="6" y="153"/>
                  </a:lnTo>
                  <a:lnTo>
                    <a:pt x="6" y="154"/>
                  </a:lnTo>
                  <a:lnTo>
                    <a:pt x="6" y="135"/>
                  </a:lnTo>
                  <a:lnTo>
                    <a:pt x="6" y="145"/>
                  </a:lnTo>
                  <a:lnTo>
                    <a:pt x="6" y="144"/>
                  </a:lnTo>
                  <a:lnTo>
                    <a:pt x="6" y="148"/>
                  </a:lnTo>
                  <a:lnTo>
                    <a:pt x="6" y="115"/>
                  </a:lnTo>
                  <a:lnTo>
                    <a:pt x="6" y="121"/>
                  </a:lnTo>
                  <a:lnTo>
                    <a:pt x="6" y="125"/>
                  </a:lnTo>
                  <a:lnTo>
                    <a:pt x="6" y="112"/>
                  </a:lnTo>
                  <a:lnTo>
                    <a:pt x="7" y="110"/>
                  </a:lnTo>
                  <a:lnTo>
                    <a:pt x="7" y="73"/>
                  </a:lnTo>
                  <a:lnTo>
                    <a:pt x="7" y="80"/>
                  </a:lnTo>
                  <a:lnTo>
                    <a:pt x="7" y="82"/>
                  </a:lnTo>
                  <a:lnTo>
                    <a:pt x="7" y="84"/>
                  </a:lnTo>
                  <a:lnTo>
                    <a:pt x="7" y="49"/>
                  </a:lnTo>
                  <a:lnTo>
                    <a:pt x="7" y="52"/>
                  </a:lnTo>
                  <a:lnTo>
                    <a:pt x="7" y="52"/>
                  </a:lnTo>
                  <a:lnTo>
                    <a:pt x="7" y="53"/>
                  </a:lnTo>
                  <a:lnTo>
                    <a:pt x="7" y="40"/>
                  </a:lnTo>
                  <a:lnTo>
                    <a:pt x="7" y="40"/>
                  </a:lnTo>
                  <a:lnTo>
                    <a:pt x="7" y="30"/>
                  </a:lnTo>
                  <a:lnTo>
                    <a:pt x="7" y="69"/>
                  </a:lnTo>
                  <a:lnTo>
                    <a:pt x="8" y="70"/>
                  </a:lnTo>
                  <a:lnTo>
                    <a:pt x="8" y="112"/>
                  </a:lnTo>
                  <a:lnTo>
                    <a:pt x="8" y="114"/>
                  </a:lnTo>
                  <a:lnTo>
                    <a:pt x="8" y="158"/>
                  </a:lnTo>
                  <a:lnTo>
                    <a:pt x="8" y="149"/>
                  </a:lnTo>
                  <a:lnTo>
                    <a:pt x="8" y="149"/>
                  </a:lnTo>
                  <a:lnTo>
                    <a:pt x="8" y="187"/>
                  </a:lnTo>
                  <a:lnTo>
                    <a:pt x="8" y="184"/>
                  </a:lnTo>
                  <a:lnTo>
                    <a:pt x="8" y="184"/>
                  </a:lnTo>
                  <a:lnTo>
                    <a:pt x="8" y="153"/>
                  </a:lnTo>
                  <a:lnTo>
                    <a:pt x="8" y="162"/>
                  </a:lnTo>
                  <a:lnTo>
                    <a:pt x="9" y="162"/>
                  </a:lnTo>
                  <a:lnTo>
                    <a:pt x="9" y="161"/>
                  </a:lnTo>
                  <a:lnTo>
                    <a:pt x="9" y="174"/>
                  </a:lnTo>
                  <a:lnTo>
                    <a:pt x="9" y="173"/>
                  </a:lnTo>
                  <a:lnTo>
                    <a:pt x="9" y="192"/>
                  </a:lnTo>
                  <a:lnTo>
                    <a:pt x="9" y="187"/>
                  </a:lnTo>
                  <a:lnTo>
                    <a:pt x="9" y="191"/>
                  </a:lnTo>
                  <a:lnTo>
                    <a:pt x="9" y="179"/>
                  </a:lnTo>
                  <a:lnTo>
                    <a:pt x="9" y="203"/>
                  </a:lnTo>
                  <a:lnTo>
                    <a:pt x="11" y="204"/>
                  </a:lnTo>
                  <a:lnTo>
                    <a:pt x="11" y="203"/>
                  </a:lnTo>
                  <a:lnTo>
                    <a:pt x="11" y="225"/>
                  </a:lnTo>
                  <a:lnTo>
                    <a:pt x="11" y="224"/>
                  </a:lnTo>
                  <a:lnTo>
                    <a:pt x="11" y="234"/>
                  </a:lnTo>
                  <a:lnTo>
                    <a:pt x="11" y="225"/>
                  </a:lnTo>
                  <a:lnTo>
                    <a:pt x="11" y="226"/>
                  </a:lnTo>
                  <a:lnTo>
                    <a:pt x="11" y="211"/>
                  </a:lnTo>
                  <a:lnTo>
                    <a:pt x="11" y="224"/>
                  </a:lnTo>
                  <a:lnTo>
                    <a:pt x="11" y="220"/>
                  </a:lnTo>
                  <a:lnTo>
                    <a:pt x="11" y="200"/>
                  </a:lnTo>
                  <a:lnTo>
                    <a:pt x="11" y="204"/>
                  </a:lnTo>
                  <a:lnTo>
                    <a:pt x="12" y="200"/>
                  </a:lnTo>
                  <a:lnTo>
                    <a:pt x="12" y="204"/>
                  </a:lnTo>
                  <a:lnTo>
                    <a:pt x="12" y="183"/>
                  </a:lnTo>
                  <a:lnTo>
                    <a:pt x="12" y="192"/>
                  </a:lnTo>
                  <a:lnTo>
                    <a:pt x="12" y="191"/>
                  </a:lnTo>
                  <a:lnTo>
                    <a:pt x="12" y="201"/>
                  </a:lnTo>
                  <a:lnTo>
                    <a:pt x="12" y="182"/>
                  </a:lnTo>
                  <a:lnTo>
                    <a:pt x="12" y="180"/>
                  </a:lnTo>
                  <a:lnTo>
                    <a:pt x="12" y="158"/>
                  </a:lnTo>
                  <a:lnTo>
                    <a:pt x="12" y="183"/>
                  </a:lnTo>
                  <a:lnTo>
                    <a:pt x="12" y="186"/>
                  </a:lnTo>
                  <a:lnTo>
                    <a:pt x="12" y="184"/>
                  </a:lnTo>
                  <a:lnTo>
                    <a:pt x="12" y="205"/>
                  </a:lnTo>
                  <a:lnTo>
                    <a:pt x="13" y="211"/>
                  </a:lnTo>
                  <a:lnTo>
                    <a:pt x="13" y="233"/>
                  </a:lnTo>
                  <a:lnTo>
                    <a:pt x="13" y="209"/>
                  </a:lnTo>
                  <a:lnTo>
                    <a:pt x="13" y="229"/>
                  </a:lnTo>
                  <a:lnTo>
                    <a:pt x="13" y="228"/>
                  </a:lnTo>
                  <a:lnTo>
                    <a:pt x="13" y="230"/>
                  </a:lnTo>
                  <a:lnTo>
                    <a:pt x="13" y="208"/>
                  </a:lnTo>
                  <a:lnTo>
                    <a:pt x="13" y="211"/>
                  </a:lnTo>
                  <a:lnTo>
                    <a:pt x="13" y="209"/>
                  </a:lnTo>
                  <a:lnTo>
                    <a:pt x="13" y="211"/>
                  </a:lnTo>
                  <a:lnTo>
                    <a:pt x="13" y="148"/>
                  </a:lnTo>
                  <a:lnTo>
                    <a:pt x="13" y="145"/>
                  </a:lnTo>
                  <a:lnTo>
                    <a:pt x="13" y="112"/>
                  </a:lnTo>
                  <a:lnTo>
                    <a:pt x="15" y="104"/>
                  </a:lnTo>
                  <a:lnTo>
                    <a:pt x="15" y="125"/>
                  </a:lnTo>
                  <a:lnTo>
                    <a:pt x="15" y="101"/>
                  </a:lnTo>
                  <a:lnTo>
                    <a:pt x="15" y="123"/>
                  </a:lnTo>
                  <a:lnTo>
                    <a:pt x="15" y="125"/>
                  </a:lnTo>
                  <a:lnTo>
                    <a:pt x="15" y="120"/>
                  </a:lnTo>
                  <a:lnTo>
                    <a:pt x="15" y="140"/>
                  </a:lnTo>
                  <a:lnTo>
                    <a:pt x="15" y="139"/>
                  </a:lnTo>
                  <a:lnTo>
                    <a:pt x="15" y="144"/>
                  </a:lnTo>
                  <a:lnTo>
                    <a:pt x="15" y="129"/>
                  </a:lnTo>
                  <a:lnTo>
                    <a:pt x="15" y="139"/>
                  </a:lnTo>
                  <a:lnTo>
                    <a:pt x="16" y="136"/>
                  </a:lnTo>
                  <a:lnTo>
                    <a:pt x="16" y="171"/>
                  </a:lnTo>
                  <a:lnTo>
                    <a:pt x="16" y="170"/>
                  </a:lnTo>
                  <a:lnTo>
                    <a:pt x="16" y="170"/>
                  </a:lnTo>
                  <a:lnTo>
                    <a:pt x="16" y="200"/>
                  </a:lnTo>
                  <a:lnTo>
                    <a:pt x="16" y="165"/>
                  </a:lnTo>
                  <a:lnTo>
                    <a:pt x="16" y="199"/>
                  </a:lnTo>
                  <a:lnTo>
                    <a:pt x="16" y="200"/>
                  </a:lnTo>
                  <a:lnTo>
                    <a:pt x="16" y="213"/>
                  </a:lnTo>
                  <a:lnTo>
                    <a:pt x="16" y="192"/>
                  </a:lnTo>
                  <a:lnTo>
                    <a:pt x="16" y="207"/>
                  </a:lnTo>
                  <a:lnTo>
                    <a:pt x="16" y="208"/>
                  </a:lnTo>
                  <a:lnTo>
                    <a:pt x="16" y="213"/>
                  </a:lnTo>
                  <a:lnTo>
                    <a:pt x="16" y="204"/>
                  </a:lnTo>
                  <a:lnTo>
                    <a:pt x="16" y="208"/>
                  </a:lnTo>
                  <a:lnTo>
                    <a:pt x="17" y="209"/>
                  </a:lnTo>
                  <a:lnTo>
                    <a:pt x="17" y="226"/>
                  </a:lnTo>
                  <a:lnTo>
                    <a:pt x="17" y="199"/>
                  </a:lnTo>
                  <a:lnTo>
                    <a:pt x="17" y="222"/>
                  </a:lnTo>
                  <a:lnTo>
                    <a:pt x="17" y="226"/>
                  </a:lnTo>
                  <a:lnTo>
                    <a:pt x="17" y="211"/>
                  </a:lnTo>
                  <a:lnTo>
                    <a:pt x="17" y="213"/>
                  </a:lnTo>
                  <a:lnTo>
                    <a:pt x="17" y="213"/>
                  </a:lnTo>
                  <a:lnTo>
                    <a:pt x="17" y="222"/>
                  </a:lnTo>
                  <a:lnTo>
                    <a:pt x="17" y="203"/>
                  </a:lnTo>
                  <a:lnTo>
                    <a:pt x="17" y="204"/>
                  </a:lnTo>
                  <a:lnTo>
                    <a:pt x="17" y="230"/>
                  </a:lnTo>
                  <a:lnTo>
                    <a:pt x="17" y="228"/>
                  </a:lnTo>
                  <a:lnTo>
                    <a:pt x="19" y="231"/>
                  </a:lnTo>
                  <a:lnTo>
                    <a:pt x="19" y="222"/>
                  </a:lnTo>
                  <a:lnTo>
                    <a:pt x="19" y="255"/>
                  </a:lnTo>
                  <a:lnTo>
                    <a:pt x="19" y="255"/>
                  </a:lnTo>
                  <a:lnTo>
                    <a:pt x="19" y="264"/>
                  </a:lnTo>
                  <a:lnTo>
                    <a:pt x="19" y="228"/>
                  </a:lnTo>
                  <a:lnTo>
                    <a:pt x="19" y="230"/>
                  </a:lnTo>
                  <a:lnTo>
                    <a:pt x="19" y="234"/>
                  </a:lnTo>
                  <a:lnTo>
                    <a:pt x="19" y="218"/>
                  </a:lnTo>
                  <a:lnTo>
                    <a:pt x="19" y="220"/>
                  </a:lnTo>
                  <a:lnTo>
                    <a:pt x="20" y="216"/>
                  </a:lnTo>
                  <a:lnTo>
                    <a:pt x="20" y="217"/>
                  </a:lnTo>
                  <a:lnTo>
                    <a:pt x="20" y="179"/>
                  </a:lnTo>
                  <a:lnTo>
                    <a:pt x="20" y="182"/>
                  </a:lnTo>
                  <a:lnTo>
                    <a:pt x="20" y="184"/>
                  </a:lnTo>
                  <a:lnTo>
                    <a:pt x="20" y="149"/>
                  </a:lnTo>
                  <a:lnTo>
                    <a:pt x="20" y="150"/>
                  </a:lnTo>
                  <a:lnTo>
                    <a:pt x="20" y="149"/>
                  </a:lnTo>
                  <a:lnTo>
                    <a:pt x="20" y="121"/>
                  </a:lnTo>
                  <a:lnTo>
                    <a:pt x="20" y="127"/>
                  </a:lnTo>
                  <a:lnTo>
                    <a:pt x="20" y="123"/>
                  </a:lnTo>
                  <a:lnTo>
                    <a:pt x="20" y="128"/>
                  </a:lnTo>
                  <a:lnTo>
                    <a:pt x="20" y="112"/>
                  </a:lnTo>
                  <a:lnTo>
                    <a:pt x="20" y="127"/>
                  </a:lnTo>
                  <a:lnTo>
                    <a:pt x="21" y="123"/>
                  </a:lnTo>
                  <a:lnTo>
                    <a:pt x="21" y="133"/>
                  </a:lnTo>
                  <a:lnTo>
                    <a:pt x="21" y="112"/>
                  </a:lnTo>
                  <a:lnTo>
                    <a:pt x="21" y="129"/>
                  </a:lnTo>
                  <a:lnTo>
                    <a:pt x="21" y="133"/>
                  </a:lnTo>
                  <a:lnTo>
                    <a:pt x="21" y="171"/>
                  </a:lnTo>
                  <a:lnTo>
                    <a:pt x="21" y="169"/>
                  </a:lnTo>
                  <a:lnTo>
                    <a:pt x="21" y="170"/>
                  </a:lnTo>
                  <a:lnTo>
                    <a:pt x="21" y="218"/>
                  </a:lnTo>
                  <a:lnTo>
                    <a:pt x="21" y="217"/>
                  </a:lnTo>
                  <a:lnTo>
                    <a:pt x="21" y="218"/>
                  </a:lnTo>
                  <a:lnTo>
                    <a:pt x="21" y="221"/>
                  </a:lnTo>
                  <a:lnTo>
                    <a:pt x="21" y="201"/>
                  </a:lnTo>
                  <a:lnTo>
                    <a:pt x="21" y="208"/>
                  </a:lnTo>
                  <a:lnTo>
                    <a:pt x="23" y="207"/>
                  </a:lnTo>
                  <a:lnTo>
                    <a:pt x="23" y="156"/>
                  </a:lnTo>
                  <a:lnTo>
                    <a:pt x="23" y="152"/>
                  </a:lnTo>
                  <a:lnTo>
                    <a:pt x="23" y="153"/>
                  </a:lnTo>
                  <a:lnTo>
                    <a:pt x="23" y="140"/>
                  </a:lnTo>
                  <a:lnTo>
                    <a:pt x="23" y="140"/>
                  </a:lnTo>
                  <a:lnTo>
                    <a:pt x="23" y="142"/>
                  </a:lnTo>
                  <a:lnTo>
                    <a:pt x="23" y="119"/>
                  </a:lnTo>
                  <a:lnTo>
                    <a:pt x="23" y="140"/>
                  </a:lnTo>
                  <a:lnTo>
                    <a:pt x="24" y="142"/>
                  </a:lnTo>
                  <a:lnTo>
                    <a:pt x="24" y="133"/>
                  </a:lnTo>
                  <a:lnTo>
                    <a:pt x="24" y="149"/>
                  </a:lnTo>
                  <a:lnTo>
                    <a:pt x="24" y="148"/>
                  </a:lnTo>
                  <a:lnTo>
                    <a:pt x="24" y="163"/>
                  </a:lnTo>
                  <a:lnTo>
                    <a:pt x="24" y="149"/>
                  </a:lnTo>
                  <a:lnTo>
                    <a:pt x="24" y="170"/>
                  </a:lnTo>
                  <a:lnTo>
                    <a:pt x="24" y="163"/>
                  </a:lnTo>
                  <a:lnTo>
                    <a:pt x="24" y="161"/>
                  </a:lnTo>
                  <a:lnTo>
                    <a:pt x="24" y="146"/>
                  </a:lnTo>
                  <a:lnTo>
                    <a:pt x="24" y="154"/>
                  </a:lnTo>
                  <a:lnTo>
                    <a:pt x="25" y="156"/>
                  </a:lnTo>
                  <a:lnTo>
                    <a:pt x="25" y="170"/>
                  </a:lnTo>
                  <a:lnTo>
                    <a:pt x="25" y="144"/>
                  </a:lnTo>
                  <a:lnTo>
                    <a:pt x="25" y="150"/>
                  </a:lnTo>
                  <a:lnTo>
                    <a:pt x="25" y="156"/>
                  </a:lnTo>
                  <a:lnTo>
                    <a:pt x="25" y="161"/>
                  </a:lnTo>
                  <a:lnTo>
                    <a:pt x="25" y="153"/>
                  </a:lnTo>
                  <a:lnTo>
                    <a:pt x="25" y="157"/>
                  </a:lnTo>
                  <a:lnTo>
                    <a:pt x="25" y="162"/>
                  </a:lnTo>
                  <a:lnTo>
                    <a:pt x="25" y="182"/>
                  </a:lnTo>
                  <a:lnTo>
                    <a:pt x="25" y="146"/>
                  </a:lnTo>
                  <a:lnTo>
                    <a:pt x="25" y="180"/>
                  </a:lnTo>
                  <a:lnTo>
                    <a:pt x="25" y="184"/>
                  </a:lnTo>
                  <a:lnTo>
                    <a:pt x="25" y="195"/>
                  </a:lnTo>
                  <a:lnTo>
                    <a:pt x="25" y="178"/>
                  </a:lnTo>
                  <a:lnTo>
                    <a:pt x="25" y="191"/>
                  </a:lnTo>
                  <a:lnTo>
                    <a:pt x="26" y="191"/>
                  </a:lnTo>
                  <a:lnTo>
                    <a:pt x="26" y="214"/>
                  </a:lnTo>
                  <a:lnTo>
                    <a:pt x="26" y="212"/>
                  </a:lnTo>
                  <a:lnTo>
                    <a:pt x="26" y="213"/>
                  </a:lnTo>
                  <a:lnTo>
                    <a:pt x="26" y="239"/>
                  </a:lnTo>
                  <a:lnTo>
                    <a:pt x="26" y="207"/>
                  </a:lnTo>
                  <a:lnTo>
                    <a:pt x="26" y="237"/>
                  </a:lnTo>
                  <a:lnTo>
                    <a:pt x="26" y="235"/>
                  </a:lnTo>
                  <a:lnTo>
                    <a:pt x="26" y="245"/>
                  </a:lnTo>
                  <a:lnTo>
                    <a:pt x="26" y="228"/>
                  </a:lnTo>
                  <a:lnTo>
                    <a:pt x="26" y="237"/>
                  </a:lnTo>
                  <a:lnTo>
                    <a:pt x="28" y="233"/>
                  </a:lnTo>
                  <a:lnTo>
                    <a:pt x="28" y="190"/>
                  </a:lnTo>
                  <a:lnTo>
                    <a:pt x="28" y="191"/>
                  </a:lnTo>
                  <a:lnTo>
                    <a:pt x="28" y="196"/>
                  </a:lnTo>
                  <a:lnTo>
                    <a:pt x="28" y="184"/>
                  </a:lnTo>
                  <a:lnTo>
                    <a:pt x="28" y="187"/>
                  </a:lnTo>
                  <a:lnTo>
                    <a:pt x="28" y="180"/>
                  </a:lnTo>
                  <a:lnTo>
                    <a:pt x="28" y="183"/>
                  </a:lnTo>
                  <a:lnTo>
                    <a:pt x="28" y="158"/>
                  </a:lnTo>
                  <a:lnTo>
                    <a:pt x="28" y="173"/>
                  </a:lnTo>
                  <a:lnTo>
                    <a:pt x="28" y="173"/>
                  </a:lnTo>
                  <a:lnTo>
                    <a:pt x="28" y="201"/>
                  </a:lnTo>
                  <a:lnTo>
                    <a:pt x="28" y="200"/>
                  </a:lnTo>
                  <a:lnTo>
                    <a:pt x="29" y="201"/>
                  </a:lnTo>
                  <a:lnTo>
                    <a:pt x="29" y="196"/>
                  </a:lnTo>
                  <a:lnTo>
                    <a:pt x="29" y="208"/>
                  </a:lnTo>
                  <a:lnTo>
                    <a:pt x="29" y="204"/>
                  </a:lnTo>
                  <a:lnTo>
                    <a:pt x="29" y="199"/>
                  </a:lnTo>
                  <a:lnTo>
                    <a:pt x="29" y="221"/>
                  </a:lnTo>
                  <a:lnTo>
                    <a:pt x="29" y="220"/>
                  </a:lnTo>
                  <a:lnTo>
                    <a:pt x="29" y="225"/>
                  </a:lnTo>
                  <a:lnTo>
                    <a:pt x="29" y="199"/>
                  </a:lnTo>
                  <a:lnTo>
                    <a:pt x="29" y="195"/>
                  </a:lnTo>
                  <a:lnTo>
                    <a:pt x="29" y="184"/>
                  </a:lnTo>
                  <a:lnTo>
                    <a:pt x="29" y="190"/>
                  </a:lnTo>
                  <a:lnTo>
                    <a:pt x="30" y="186"/>
                  </a:lnTo>
                  <a:lnTo>
                    <a:pt x="30" y="190"/>
                  </a:lnTo>
                  <a:lnTo>
                    <a:pt x="30" y="176"/>
                  </a:lnTo>
                  <a:lnTo>
                    <a:pt x="30" y="186"/>
                  </a:lnTo>
                  <a:lnTo>
                    <a:pt x="30" y="182"/>
                  </a:lnTo>
                  <a:lnTo>
                    <a:pt x="30" y="187"/>
                  </a:lnTo>
                  <a:lnTo>
                    <a:pt x="30" y="167"/>
                  </a:lnTo>
                  <a:lnTo>
                    <a:pt x="30" y="175"/>
                  </a:lnTo>
                  <a:lnTo>
                    <a:pt x="30" y="176"/>
                  </a:lnTo>
                  <a:lnTo>
                    <a:pt x="30" y="133"/>
                  </a:lnTo>
                  <a:lnTo>
                    <a:pt x="30" y="139"/>
                  </a:lnTo>
                  <a:lnTo>
                    <a:pt x="32" y="142"/>
                  </a:lnTo>
                  <a:lnTo>
                    <a:pt x="32" y="159"/>
                  </a:lnTo>
                  <a:lnTo>
                    <a:pt x="32" y="156"/>
                  </a:lnTo>
                  <a:lnTo>
                    <a:pt x="32" y="149"/>
                  </a:lnTo>
                  <a:lnTo>
                    <a:pt x="32" y="129"/>
                  </a:lnTo>
                  <a:lnTo>
                    <a:pt x="32" y="156"/>
                  </a:lnTo>
                  <a:lnTo>
                    <a:pt x="32" y="154"/>
                  </a:lnTo>
                  <a:lnTo>
                    <a:pt x="32" y="184"/>
                  </a:lnTo>
                  <a:lnTo>
                    <a:pt x="32" y="183"/>
                  </a:lnTo>
                  <a:lnTo>
                    <a:pt x="32" y="180"/>
                  </a:lnTo>
                  <a:lnTo>
                    <a:pt x="32" y="187"/>
                  </a:lnTo>
                  <a:lnTo>
                    <a:pt x="32" y="179"/>
                  </a:lnTo>
                  <a:lnTo>
                    <a:pt x="32" y="182"/>
                  </a:lnTo>
                  <a:lnTo>
                    <a:pt x="33" y="183"/>
                  </a:lnTo>
                  <a:lnTo>
                    <a:pt x="33" y="188"/>
                  </a:lnTo>
                  <a:lnTo>
                    <a:pt x="33" y="170"/>
                  </a:lnTo>
                  <a:lnTo>
                    <a:pt x="33" y="187"/>
                  </a:lnTo>
                  <a:lnTo>
                    <a:pt x="33" y="190"/>
                  </a:lnTo>
                  <a:lnTo>
                    <a:pt x="33" y="194"/>
                  </a:lnTo>
                  <a:lnTo>
                    <a:pt x="33" y="173"/>
                  </a:lnTo>
                  <a:lnTo>
                    <a:pt x="33" y="187"/>
                  </a:lnTo>
                  <a:lnTo>
                    <a:pt x="33" y="195"/>
                  </a:lnTo>
                  <a:lnTo>
                    <a:pt x="33" y="21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23" name="Freeform 96"/>
            <p:cNvSpPr>
              <a:spLocks/>
            </p:cNvSpPr>
            <p:nvPr/>
          </p:nvSpPr>
          <p:spPr bwMode="auto">
            <a:xfrm>
              <a:off x="2949576" y="4006851"/>
              <a:ext cx="49213" cy="547688"/>
            </a:xfrm>
            <a:custGeom>
              <a:avLst/>
              <a:gdLst>
                <a:gd name="T0" fmla="*/ 0 w 31"/>
                <a:gd name="T1" fmla="*/ 187 h 345"/>
                <a:gd name="T2" fmla="*/ 0 w 31"/>
                <a:gd name="T3" fmla="*/ 218 h 345"/>
                <a:gd name="T4" fmla="*/ 1 w 31"/>
                <a:gd name="T5" fmla="*/ 196 h 345"/>
                <a:gd name="T6" fmla="*/ 1 w 31"/>
                <a:gd name="T7" fmla="*/ 161 h 345"/>
                <a:gd name="T8" fmla="*/ 1 w 31"/>
                <a:gd name="T9" fmla="*/ 187 h 345"/>
                <a:gd name="T10" fmla="*/ 2 w 31"/>
                <a:gd name="T11" fmla="*/ 201 h 345"/>
                <a:gd name="T12" fmla="*/ 2 w 31"/>
                <a:gd name="T13" fmla="*/ 141 h 345"/>
                <a:gd name="T14" fmla="*/ 2 w 31"/>
                <a:gd name="T15" fmla="*/ 135 h 345"/>
                <a:gd name="T16" fmla="*/ 4 w 31"/>
                <a:gd name="T17" fmla="*/ 193 h 345"/>
                <a:gd name="T18" fmla="*/ 4 w 31"/>
                <a:gd name="T19" fmla="*/ 195 h 345"/>
                <a:gd name="T20" fmla="*/ 5 w 31"/>
                <a:gd name="T21" fmla="*/ 228 h 345"/>
                <a:gd name="T22" fmla="*/ 5 w 31"/>
                <a:gd name="T23" fmla="*/ 213 h 345"/>
                <a:gd name="T24" fmla="*/ 6 w 31"/>
                <a:gd name="T25" fmla="*/ 218 h 345"/>
                <a:gd name="T26" fmla="*/ 6 w 31"/>
                <a:gd name="T27" fmla="*/ 221 h 345"/>
                <a:gd name="T28" fmla="*/ 6 w 31"/>
                <a:gd name="T29" fmla="*/ 154 h 345"/>
                <a:gd name="T30" fmla="*/ 8 w 31"/>
                <a:gd name="T31" fmla="*/ 128 h 345"/>
                <a:gd name="T32" fmla="*/ 8 w 31"/>
                <a:gd name="T33" fmla="*/ 157 h 345"/>
                <a:gd name="T34" fmla="*/ 9 w 31"/>
                <a:gd name="T35" fmla="*/ 141 h 345"/>
                <a:gd name="T36" fmla="*/ 9 w 31"/>
                <a:gd name="T37" fmla="*/ 182 h 345"/>
                <a:gd name="T38" fmla="*/ 9 w 31"/>
                <a:gd name="T39" fmla="*/ 161 h 345"/>
                <a:gd name="T40" fmla="*/ 10 w 31"/>
                <a:gd name="T41" fmla="*/ 149 h 345"/>
                <a:gd name="T42" fmla="*/ 10 w 31"/>
                <a:gd name="T43" fmla="*/ 208 h 345"/>
                <a:gd name="T44" fmla="*/ 12 w 31"/>
                <a:gd name="T45" fmla="*/ 209 h 345"/>
                <a:gd name="T46" fmla="*/ 12 w 31"/>
                <a:gd name="T47" fmla="*/ 237 h 345"/>
                <a:gd name="T48" fmla="*/ 13 w 31"/>
                <a:gd name="T49" fmla="*/ 243 h 345"/>
                <a:gd name="T50" fmla="*/ 13 w 31"/>
                <a:gd name="T51" fmla="*/ 242 h 345"/>
                <a:gd name="T52" fmla="*/ 13 w 31"/>
                <a:gd name="T53" fmla="*/ 247 h 345"/>
                <a:gd name="T54" fmla="*/ 14 w 31"/>
                <a:gd name="T55" fmla="*/ 234 h 345"/>
                <a:gd name="T56" fmla="*/ 14 w 31"/>
                <a:gd name="T57" fmla="*/ 207 h 345"/>
                <a:gd name="T58" fmla="*/ 14 w 31"/>
                <a:gd name="T59" fmla="*/ 190 h 345"/>
                <a:gd name="T60" fmla="*/ 16 w 31"/>
                <a:gd name="T61" fmla="*/ 196 h 345"/>
                <a:gd name="T62" fmla="*/ 16 w 31"/>
                <a:gd name="T63" fmla="*/ 173 h 345"/>
                <a:gd name="T64" fmla="*/ 16 w 31"/>
                <a:gd name="T65" fmla="*/ 133 h 345"/>
                <a:gd name="T66" fmla="*/ 17 w 31"/>
                <a:gd name="T67" fmla="*/ 115 h 345"/>
                <a:gd name="T68" fmla="*/ 18 w 31"/>
                <a:gd name="T69" fmla="*/ 209 h 345"/>
                <a:gd name="T70" fmla="*/ 18 w 31"/>
                <a:gd name="T71" fmla="*/ 226 h 345"/>
                <a:gd name="T72" fmla="*/ 18 w 31"/>
                <a:gd name="T73" fmla="*/ 250 h 345"/>
                <a:gd name="T74" fmla="*/ 20 w 31"/>
                <a:gd name="T75" fmla="*/ 271 h 345"/>
                <a:gd name="T76" fmla="*/ 20 w 31"/>
                <a:gd name="T77" fmla="*/ 327 h 345"/>
                <a:gd name="T78" fmla="*/ 20 w 31"/>
                <a:gd name="T79" fmla="*/ 323 h 345"/>
                <a:gd name="T80" fmla="*/ 21 w 31"/>
                <a:gd name="T81" fmla="*/ 313 h 345"/>
                <a:gd name="T82" fmla="*/ 21 w 31"/>
                <a:gd name="T83" fmla="*/ 290 h 345"/>
                <a:gd name="T84" fmla="*/ 22 w 31"/>
                <a:gd name="T85" fmla="*/ 264 h 345"/>
                <a:gd name="T86" fmla="*/ 22 w 31"/>
                <a:gd name="T87" fmla="*/ 169 h 345"/>
                <a:gd name="T88" fmla="*/ 23 w 31"/>
                <a:gd name="T89" fmla="*/ 150 h 345"/>
                <a:gd name="T90" fmla="*/ 23 w 31"/>
                <a:gd name="T91" fmla="*/ 204 h 345"/>
                <a:gd name="T92" fmla="*/ 25 w 31"/>
                <a:gd name="T93" fmla="*/ 250 h 345"/>
                <a:gd name="T94" fmla="*/ 25 w 31"/>
                <a:gd name="T95" fmla="*/ 256 h 345"/>
                <a:gd name="T96" fmla="*/ 26 w 31"/>
                <a:gd name="T97" fmla="*/ 258 h 345"/>
                <a:gd name="T98" fmla="*/ 26 w 31"/>
                <a:gd name="T99" fmla="*/ 241 h 345"/>
                <a:gd name="T100" fmla="*/ 27 w 31"/>
                <a:gd name="T101" fmla="*/ 190 h 345"/>
                <a:gd name="T102" fmla="*/ 27 w 31"/>
                <a:gd name="T103" fmla="*/ 128 h 345"/>
                <a:gd name="T104" fmla="*/ 27 w 31"/>
                <a:gd name="T105" fmla="*/ 152 h 345"/>
                <a:gd name="T106" fmla="*/ 29 w 31"/>
                <a:gd name="T107" fmla="*/ 111 h 345"/>
                <a:gd name="T108" fmla="*/ 29 w 31"/>
                <a:gd name="T109" fmla="*/ 103 h 345"/>
                <a:gd name="T110" fmla="*/ 30 w 31"/>
                <a:gd name="T111" fmla="*/ 78 h 345"/>
                <a:gd name="T112" fmla="*/ 30 w 31"/>
                <a:gd name="T113" fmla="*/ 35 h 345"/>
                <a:gd name="T114" fmla="*/ 31 w 31"/>
                <a:gd name="T115" fmla="*/ 30 h 345"/>
                <a:gd name="T116" fmla="*/ 31 w 31"/>
                <a:gd name="T117" fmla="*/ 28 h 345"/>
                <a:gd name="T118" fmla="*/ 31 w 31"/>
                <a:gd name="T119" fmla="*/ 5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345">
                  <a:moveTo>
                    <a:pt x="0" y="171"/>
                  </a:moveTo>
                  <a:lnTo>
                    <a:pt x="0" y="187"/>
                  </a:lnTo>
                  <a:lnTo>
                    <a:pt x="0" y="167"/>
                  </a:lnTo>
                  <a:lnTo>
                    <a:pt x="0" y="186"/>
                  </a:lnTo>
                  <a:lnTo>
                    <a:pt x="0" y="187"/>
                  </a:lnTo>
                  <a:lnTo>
                    <a:pt x="0" y="184"/>
                  </a:lnTo>
                  <a:lnTo>
                    <a:pt x="0" y="221"/>
                  </a:lnTo>
                  <a:lnTo>
                    <a:pt x="0" y="218"/>
                  </a:lnTo>
                  <a:lnTo>
                    <a:pt x="0" y="231"/>
                  </a:lnTo>
                  <a:lnTo>
                    <a:pt x="0" y="218"/>
                  </a:lnTo>
                  <a:lnTo>
                    <a:pt x="0" y="230"/>
                  </a:lnTo>
                  <a:lnTo>
                    <a:pt x="1" y="233"/>
                  </a:lnTo>
                  <a:lnTo>
                    <a:pt x="1" y="237"/>
                  </a:lnTo>
                  <a:lnTo>
                    <a:pt x="1" y="208"/>
                  </a:lnTo>
                  <a:lnTo>
                    <a:pt x="1" y="196"/>
                  </a:lnTo>
                  <a:lnTo>
                    <a:pt x="1" y="204"/>
                  </a:lnTo>
                  <a:lnTo>
                    <a:pt x="1" y="191"/>
                  </a:lnTo>
                  <a:lnTo>
                    <a:pt x="1" y="193"/>
                  </a:lnTo>
                  <a:lnTo>
                    <a:pt x="1" y="188"/>
                  </a:lnTo>
                  <a:lnTo>
                    <a:pt x="1" y="161"/>
                  </a:lnTo>
                  <a:lnTo>
                    <a:pt x="1" y="186"/>
                  </a:lnTo>
                  <a:lnTo>
                    <a:pt x="1" y="183"/>
                  </a:lnTo>
                  <a:lnTo>
                    <a:pt x="1" y="192"/>
                  </a:lnTo>
                  <a:lnTo>
                    <a:pt x="1" y="175"/>
                  </a:lnTo>
                  <a:lnTo>
                    <a:pt x="1" y="187"/>
                  </a:lnTo>
                  <a:lnTo>
                    <a:pt x="2" y="188"/>
                  </a:lnTo>
                  <a:lnTo>
                    <a:pt x="2" y="209"/>
                  </a:lnTo>
                  <a:lnTo>
                    <a:pt x="2" y="200"/>
                  </a:lnTo>
                  <a:lnTo>
                    <a:pt x="2" y="199"/>
                  </a:lnTo>
                  <a:lnTo>
                    <a:pt x="2" y="201"/>
                  </a:lnTo>
                  <a:lnTo>
                    <a:pt x="2" y="183"/>
                  </a:lnTo>
                  <a:lnTo>
                    <a:pt x="2" y="188"/>
                  </a:lnTo>
                  <a:lnTo>
                    <a:pt x="2" y="186"/>
                  </a:lnTo>
                  <a:lnTo>
                    <a:pt x="2" y="187"/>
                  </a:lnTo>
                  <a:lnTo>
                    <a:pt x="2" y="141"/>
                  </a:lnTo>
                  <a:lnTo>
                    <a:pt x="2" y="144"/>
                  </a:lnTo>
                  <a:lnTo>
                    <a:pt x="2" y="141"/>
                  </a:lnTo>
                  <a:lnTo>
                    <a:pt x="2" y="144"/>
                  </a:lnTo>
                  <a:lnTo>
                    <a:pt x="2" y="132"/>
                  </a:lnTo>
                  <a:lnTo>
                    <a:pt x="2" y="135"/>
                  </a:lnTo>
                  <a:lnTo>
                    <a:pt x="4" y="137"/>
                  </a:lnTo>
                  <a:lnTo>
                    <a:pt x="4" y="127"/>
                  </a:lnTo>
                  <a:lnTo>
                    <a:pt x="4" y="166"/>
                  </a:lnTo>
                  <a:lnTo>
                    <a:pt x="4" y="170"/>
                  </a:lnTo>
                  <a:lnTo>
                    <a:pt x="4" y="193"/>
                  </a:lnTo>
                  <a:lnTo>
                    <a:pt x="4" y="167"/>
                  </a:lnTo>
                  <a:lnTo>
                    <a:pt x="4" y="190"/>
                  </a:lnTo>
                  <a:lnTo>
                    <a:pt x="4" y="191"/>
                  </a:lnTo>
                  <a:lnTo>
                    <a:pt x="4" y="211"/>
                  </a:lnTo>
                  <a:lnTo>
                    <a:pt x="4" y="195"/>
                  </a:lnTo>
                  <a:lnTo>
                    <a:pt x="5" y="201"/>
                  </a:lnTo>
                  <a:lnTo>
                    <a:pt x="5" y="233"/>
                  </a:lnTo>
                  <a:lnTo>
                    <a:pt x="5" y="200"/>
                  </a:lnTo>
                  <a:lnTo>
                    <a:pt x="5" y="228"/>
                  </a:lnTo>
                  <a:lnTo>
                    <a:pt x="5" y="228"/>
                  </a:lnTo>
                  <a:lnTo>
                    <a:pt x="5" y="241"/>
                  </a:lnTo>
                  <a:lnTo>
                    <a:pt x="5" y="218"/>
                  </a:lnTo>
                  <a:lnTo>
                    <a:pt x="5" y="239"/>
                  </a:lnTo>
                  <a:lnTo>
                    <a:pt x="5" y="238"/>
                  </a:lnTo>
                  <a:lnTo>
                    <a:pt x="5" y="213"/>
                  </a:lnTo>
                  <a:lnTo>
                    <a:pt x="5" y="228"/>
                  </a:lnTo>
                  <a:lnTo>
                    <a:pt x="5" y="226"/>
                  </a:lnTo>
                  <a:lnTo>
                    <a:pt x="5" y="216"/>
                  </a:lnTo>
                  <a:lnTo>
                    <a:pt x="5" y="220"/>
                  </a:lnTo>
                  <a:lnTo>
                    <a:pt x="6" y="218"/>
                  </a:lnTo>
                  <a:lnTo>
                    <a:pt x="6" y="221"/>
                  </a:lnTo>
                  <a:lnTo>
                    <a:pt x="6" y="209"/>
                  </a:lnTo>
                  <a:lnTo>
                    <a:pt x="6" y="218"/>
                  </a:lnTo>
                  <a:lnTo>
                    <a:pt x="6" y="218"/>
                  </a:lnTo>
                  <a:lnTo>
                    <a:pt x="6" y="221"/>
                  </a:lnTo>
                  <a:lnTo>
                    <a:pt x="6" y="182"/>
                  </a:lnTo>
                  <a:lnTo>
                    <a:pt x="6" y="187"/>
                  </a:lnTo>
                  <a:lnTo>
                    <a:pt x="6" y="186"/>
                  </a:lnTo>
                  <a:lnTo>
                    <a:pt x="6" y="190"/>
                  </a:lnTo>
                  <a:lnTo>
                    <a:pt x="6" y="154"/>
                  </a:lnTo>
                  <a:lnTo>
                    <a:pt x="6" y="156"/>
                  </a:lnTo>
                  <a:lnTo>
                    <a:pt x="6" y="142"/>
                  </a:lnTo>
                  <a:lnTo>
                    <a:pt x="6" y="153"/>
                  </a:lnTo>
                  <a:lnTo>
                    <a:pt x="8" y="156"/>
                  </a:lnTo>
                  <a:lnTo>
                    <a:pt x="8" y="128"/>
                  </a:lnTo>
                  <a:lnTo>
                    <a:pt x="8" y="141"/>
                  </a:lnTo>
                  <a:lnTo>
                    <a:pt x="8" y="141"/>
                  </a:lnTo>
                  <a:lnTo>
                    <a:pt x="8" y="161"/>
                  </a:lnTo>
                  <a:lnTo>
                    <a:pt x="8" y="140"/>
                  </a:lnTo>
                  <a:lnTo>
                    <a:pt x="8" y="157"/>
                  </a:lnTo>
                  <a:lnTo>
                    <a:pt x="8" y="156"/>
                  </a:lnTo>
                  <a:lnTo>
                    <a:pt x="8" y="165"/>
                  </a:lnTo>
                  <a:lnTo>
                    <a:pt x="8" y="158"/>
                  </a:lnTo>
                  <a:lnTo>
                    <a:pt x="9" y="157"/>
                  </a:lnTo>
                  <a:lnTo>
                    <a:pt x="9" y="141"/>
                  </a:lnTo>
                  <a:lnTo>
                    <a:pt x="9" y="174"/>
                  </a:lnTo>
                  <a:lnTo>
                    <a:pt x="9" y="173"/>
                  </a:lnTo>
                  <a:lnTo>
                    <a:pt x="9" y="166"/>
                  </a:lnTo>
                  <a:lnTo>
                    <a:pt x="9" y="186"/>
                  </a:lnTo>
                  <a:lnTo>
                    <a:pt x="9" y="182"/>
                  </a:lnTo>
                  <a:lnTo>
                    <a:pt x="9" y="187"/>
                  </a:lnTo>
                  <a:lnTo>
                    <a:pt x="9" y="178"/>
                  </a:lnTo>
                  <a:lnTo>
                    <a:pt x="9" y="175"/>
                  </a:lnTo>
                  <a:lnTo>
                    <a:pt x="9" y="179"/>
                  </a:lnTo>
                  <a:lnTo>
                    <a:pt x="9" y="161"/>
                  </a:lnTo>
                  <a:lnTo>
                    <a:pt x="9" y="163"/>
                  </a:lnTo>
                  <a:lnTo>
                    <a:pt x="10" y="158"/>
                  </a:lnTo>
                  <a:lnTo>
                    <a:pt x="10" y="132"/>
                  </a:lnTo>
                  <a:lnTo>
                    <a:pt x="10" y="154"/>
                  </a:lnTo>
                  <a:lnTo>
                    <a:pt x="10" y="149"/>
                  </a:lnTo>
                  <a:lnTo>
                    <a:pt x="10" y="196"/>
                  </a:lnTo>
                  <a:lnTo>
                    <a:pt x="10" y="193"/>
                  </a:lnTo>
                  <a:lnTo>
                    <a:pt x="10" y="187"/>
                  </a:lnTo>
                  <a:lnTo>
                    <a:pt x="10" y="216"/>
                  </a:lnTo>
                  <a:lnTo>
                    <a:pt x="10" y="208"/>
                  </a:lnTo>
                  <a:lnTo>
                    <a:pt x="10" y="209"/>
                  </a:lnTo>
                  <a:lnTo>
                    <a:pt x="10" y="182"/>
                  </a:lnTo>
                  <a:lnTo>
                    <a:pt x="10" y="193"/>
                  </a:lnTo>
                  <a:lnTo>
                    <a:pt x="12" y="195"/>
                  </a:lnTo>
                  <a:lnTo>
                    <a:pt x="12" y="209"/>
                  </a:lnTo>
                  <a:lnTo>
                    <a:pt x="12" y="193"/>
                  </a:lnTo>
                  <a:lnTo>
                    <a:pt x="12" y="208"/>
                  </a:lnTo>
                  <a:lnTo>
                    <a:pt x="12" y="212"/>
                  </a:lnTo>
                  <a:lnTo>
                    <a:pt x="12" y="238"/>
                  </a:lnTo>
                  <a:lnTo>
                    <a:pt x="12" y="237"/>
                  </a:lnTo>
                  <a:lnTo>
                    <a:pt x="12" y="237"/>
                  </a:lnTo>
                  <a:lnTo>
                    <a:pt x="12" y="246"/>
                  </a:lnTo>
                  <a:lnTo>
                    <a:pt x="12" y="230"/>
                  </a:lnTo>
                  <a:lnTo>
                    <a:pt x="12" y="242"/>
                  </a:lnTo>
                  <a:lnTo>
                    <a:pt x="13" y="243"/>
                  </a:lnTo>
                  <a:lnTo>
                    <a:pt x="13" y="245"/>
                  </a:lnTo>
                  <a:lnTo>
                    <a:pt x="13" y="213"/>
                  </a:lnTo>
                  <a:lnTo>
                    <a:pt x="13" y="221"/>
                  </a:lnTo>
                  <a:lnTo>
                    <a:pt x="13" y="222"/>
                  </a:lnTo>
                  <a:lnTo>
                    <a:pt x="13" y="242"/>
                  </a:lnTo>
                  <a:lnTo>
                    <a:pt x="13" y="235"/>
                  </a:lnTo>
                  <a:lnTo>
                    <a:pt x="13" y="238"/>
                  </a:lnTo>
                  <a:lnTo>
                    <a:pt x="13" y="226"/>
                  </a:lnTo>
                  <a:lnTo>
                    <a:pt x="13" y="247"/>
                  </a:lnTo>
                  <a:lnTo>
                    <a:pt x="13" y="247"/>
                  </a:lnTo>
                  <a:lnTo>
                    <a:pt x="13" y="252"/>
                  </a:lnTo>
                  <a:lnTo>
                    <a:pt x="13" y="230"/>
                  </a:lnTo>
                  <a:lnTo>
                    <a:pt x="13" y="235"/>
                  </a:lnTo>
                  <a:lnTo>
                    <a:pt x="14" y="231"/>
                  </a:lnTo>
                  <a:lnTo>
                    <a:pt x="14" y="234"/>
                  </a:lnTo>
                  <a:lnTo>
                    <a:pt x="14" y="211"/>
                  </a:lnTo>
                  <a:lnTo>
                    <a:pt x="14" y="213"/>
                  </a:lnTo>
                  <a:lnTo>
                    <a:pt x="14" y="213"/>
                  </a:lnTo>
                  <a:lnTo>
                    <a:pt x="14" y="218"/>
                  </a:lnTo>
                  <a:lnTo>
                    <a:pt x="14" y="207"/>
                  </a:lnTo>
                  <a:lnTo>
                    <a:pt x="14" y="208"/>
                  </a:lnTo>
                  <a:lnTo>
                    <a:pt x="14" y="209"/>
                  </a:lnTo>
                  <a:lnTo>
                    <a:pt x="14" y="182"/>
                  </a:lnTo>
                  <a:lnTo>
                    <a:pt x="14" y="195"/>
                  </a:lnTo>
                  <a:lnTo>
                    <a:pt x="14" y="190"/>
                  </a:lnTo>
                  <a:lnTo>
                    <a:pt x="14" y="197"/>
                  </a:lnTo>
                  <a:lnTo>
                    <a:pt x="14" y="178"/>
                  </a:lnTo>
                  <a:lnTo>
                    <a:pt x="14" y="195"/>
                  </a:lnTo>
                  <a:lnTo>
                    <a:pt x="16" y="192"/>
                  </a:lnTo>
                  <a:lnTo>
                    <a:pt x="16" y="196"/>
                  </a:lnTo>
                  <a:lnTo>
                    <a:pt x="16" y="191"/>
                  </a:lnTo>
                  <a:lnTo>
                    <a:pt x="16" y="193"/>
                  </a:lnTo>
                  <a:lnTo>
                    <a:pt x="16" y="192"/>
                  </a:lnTo>
                  <a:lnTo>
                    <a:pt x="16" y="195"/>
                  </a:lnTo>
                  <a:lnTo>
                    <a:pt x="16" y="173"/>
                  </a:lnTo>
                  <a:lnTo>
                    <a:pt x="16" y="174"/>
                  </a:lnTo>
                  <a:lnTo>
                    <a:pt x="16" y="171"/>
                  </a:lnTo>
                  <a:lnTo>
                    <a:pt x="16" y="129"/>
                  </a:lnTo>
                  <a:lnTo>
                    <a:pt x="16" y="135"/>
                  </a:lnTo>
                  <a:lnTo>
                    <a:pt x="16" y="133"/>
                  </a:lnTo>
                  <a:lnTo>
                    <a:pt x="16" y="149"/>
                  </a:lnTo>
                  <a:lnTo>
                    <a:pt x="16" y="133"/>
                  </a:lnTo>
                  <a:lnTo>
                    <a:pt x="17" y="129"/>
                  </a:lnTo>
                  <a:lnTo>
                    <a:pt x="17" y="106"/>
                  </a:lnTo>
                  <a:lnTo>
                    <a:pt x="17" y="115"/>
                  </a:lnTo>
                  <a:lnTo>
                    <a:pt x="17" y="115"/>
                  </a:lnTo>
                  <a:lnTo>
                    <a:pt x="17" y="163"/>
                  </a:lnTo>
                  <a:lnTo>
                    <a:pt x="17" y="165"/>
                  </a:lnTo>
                  <a:lnTo>
                    <a:pt x="17" y="207"/>
                  </a:lnTo>
                  <a:lnTo>
                    <a:pt x="18" y="209"/>
                  </a:lnTo>
                  <a:lnTo>
                    <a:pt x="18" y="243"/>
                  </a:lnTo>
                  <a:lnTo>
                    <a:pt x="18" y="235"/>
                  </a:lnTo>
                  <a:lnTo>
                    <a:pt x="18" y="235"/>
                  </a:lnTo>
                  <a:lnTo>
                    <a:pt x="18" y="239"/>
                  </a:lnTo>
                  <a:lnTo>
                    <a:pt x="18" y="226"/>
                  </a:lnTo>
                  <a:lnTo>
                    <a:pt x="18" y="239"/>
                  </a:lnTo>
                  <a:lnTo>
                    <a:pt x="18" y="237"/>
                  </a:lnTo>
                  <a:lnTo>
                    <a:pt x="18" y="254"/>
                  </a:lnTo>
                  <a:lnTo>
                    <a:pt x="18" y="233"/>
                  </a:lnTo>
                  <a:lnTo>
                    <a:pt x="18" y="250"/>
                  </a:lnTo>
                  <a:lnTo>
                    <a:pt x="18" y="256"/>
                  </a:lnTo>
                  <a:lnTo>
                    <a:pt x="18" y="288"/>
                  </a:lnTo>
                  <a:lnTo>
                    <a:pt x="18" y="286"/>
                  </a:lnTo>
                  <a:lnTo>
                    <a:pt x="20" y="283"/>
                  </a:lnTo>
                  <a:lnTo>
                    <a:pt x="20" y="271"/>
                  </a:lnTo>
                  <a:lnTo>
                    <a:pt x="20" y="302"/>
                  </a:lnTo>
                  <a:lnTo>
                    <a:pt x="20" y="302"/>
                  </a:lnTo>
                  <a:lnTo>
                    <a:pt x="20" y="298"/>
                  </a:lnTo>
                  <a:lnTo>
                    <a:pt x="20" y="326"/>
                  </a:lnTo>
                  <a:lnTo>
                    <a:pt x="20" y="327"/>
                  </a:lnTo>
                  <a:lnTo>
                    <a:pt x="20" y="345"/>
                  </a:lnTo>
                  <a:lnTo>
                    <a:pt x="20" y="322"/>
                  </a:lnTo>
                  <a:lnTo>
                    <a:pt x="20" y="324"/>
                  </a:lnTo>
                  <a:lnTo>
                    <a:pt x="20" y="334"/>
                  </a:lnTo>
                  <a:lnTo>
                    <a:pt x="20" y="323"/>
                  </a:lnTo>
                  <a:lnTo>
                    <a:pt x="20" y="330"/>
                  </a:lnTo>
                  <a:lnTo>
                    <a:pt x="21" y="327"/>
                  </a:lnTo>
                  <a:lnTo>
                    <a:pt x="21" y="334"/>
                  </a:lnTo>
                  <a:lnTo>
                    <a:pt x="21" y="311"/>
                  </a:lnTo>
                  <a:lnTo>
                    <a:pt x="21" y="313"/>
                  </a:lnTo>
                  <a:lnTo>
                    <a:pt x="21" y="313"/>
                  </a:lnTo>
                  <a:lnTo>
                    <a:pt x="21" y="317"/>
                  </a:lnTo>
                  <a:lnTo>
                    <a:pt x="21" y="290"/>
                  </a:lnTo>
                  <a:lnTo>
                    <a:pt x="21" y="293"/>
                  </a:lnTo>
                  <a:lnTo>
                    <a:pt x="21" y="290"/>
                  </a:lnTo>
                  <a:lnTo>
                    <a:pt x="21" y="268"/>
                  </a:lnTo>
                  <a:lnTo>
                    <a:pt x="21" y="273"/>
                  </a:lnTo>
                  <a:lnTo>
                    <a:pt x="22" y="273"/>
                  </a:lnTo>
                  <a:lnTo>
                    <a:pt x="22" y="259"/>
                  </a:lnTo>
                  <a:lnTo>
                    <a:pt x="22" y="264"/>
                  </a:lnTo>
                  <a:lnTo>
                    <a:pt x="22" y="263"/>
                  </a:lnTo>
                  <a:lnTo>
                    <a:pt x="22" y="220"/>
                  </a:lnTo>
                  <a:lnTo>
                    <a:pt x="22" y="221"/>
                  </a:lnTo>
                  <a:lnTo>
                    <a:pt x="22" y="169"/>
                  </a:lnTo>
                  <a:lnTo>
                    <a:pt x="22" y="169"/>
                  </a:lnTo>
                  <a:lnTo>
                    <a:pt x="22" y="149"/>
                  </a:lnTo>
                  <a:lnTo>
                    <a:pt x="22" y="156"/>
                  </a:lnTo>
                  <a:lnTo>
                    <a:pt x="23" y="161"/>
                  </a:lnTo>
                  <a:lnTo>
                    <a:pt x="23" y="142"/>
                  </a:lnTo>
                  <a:lnTo>
                    <a:pt x="23" y="150"/>
                  </a:lnTo>
                  <a:lnTo>
                    <a:pt x="23" y="148"/>
                  </a:lnTo>
                  <a:lnTo>
                    <a:pt x="23" y="171"/>
                  </a:lnTo>
                  <a:lnTo>
                    <a:pt x="23" y="163"/>
                  </a:lnTo>
                  <a:lnTo>
                    <a:pt x="23" y="166"/>
                  </a:lnTo>
                  <a:lnTo>
                    <a:pt x="23" y="204"/>
                  </a:lnTo>
                  <a:lnTo>
                    <a:pt x="23" y="201"/>
                  </a:lnTo>
                  <a:lnTo>
                    <a:pt x="23" y="191"/>
                  </a:lnTo>
                  <a:lnTo>
                    <a:pt x="23" y="218"/>
                  </a:lnTo>
                  <a:lnTo>
                    <a:pt x="25" y="222"/>
                  </a:lnTo>
                  <a:lnTo>
                    <a:pt x="25" y="250"/>
                  </a:lnTo>
                  <a:lnTo>
                    <a:pt x="25" y="251"/>
                  </a:lnTo>
                  <a:lnTo>
                    <a:pt x="25" y="267"/>
                  </a:lnTo>
                  <a:lnTo>
                    <a:pt x="25" y="264"/>
                  </a:lnTo>
                  <a:lnTo>
                    <a:pt x="25" y="264"/>
                  </a:lnTo>
                  <a:lnTo>
                    <a:pt x="25" y="256"/>
                  </a:lnTo>
                  <a:lnTo>
                    <a:pt x="25" y="273"/>
                  </a:lnTo>
                  <a:lnTo>
                    <a:pt x="26" y="268"/>
                  </a:lnTo>
                  <a:lnTo>
                    <a:pt x="26" y="273"/>
                  </a:lnTo>
                  <a:lnTo>
                    <a:pt x="26" y="247"/>
                  </a:lnTo>
                  <a:lnTo>
                    <a:pt x="26" y="258"/>
                  </a:lnTo>
                  <a:lnTo>
                    <a:pt x="26" y="263"/>
                  </a:lnTo>
                  <a:lnTo>
                    <a:pt x="26" y="269"/>
                  </a:lnTo>
                  <a:lnTo>
                    <a:pt x="26" y="250"/>
                  </a:lnTo>
                  <a:lnTo>
                    <a:pt x="26" y="235"/>
                  </a:lnTo>
                  <a:lnTo>
                    <a:pt x="26" y="241"/>
                  </a:lnTo>
                  <a:lnTo>
                    <a:pt x="26" y="218"/>
                  </a:lnTo>
                  <a:lnTo>
                    <a:pt x="26" y="220"/>
                  </a:lnTo>
                  <a:lnTo>
                    <a:pt x="26" y="187"/>
                  </a:lnTo>
                  <a:lnTo>
                    <a:pt x="26" y="190"/>
                  </a:lnTo>
                  <a:lnTo>
                    <a:pt x="27" y="190"/>
                  </a:lnTo>
                  <a:lnTo>
                    <a:pt x="27" y="127"/>
                  </a:lnTo>
                  <a:lnTo>
                    <a:pt x="27" y="132"/>
                  </a:lnTo>
                  <a:lnTo>
                    <a:pt x="27" y="132"/>
                  </a:lnTo>
                  <a:lnTo>
                    <a:pt x="27" y="135"/>
                  </a:lnTo>
                  <a:lnTo>
                    <a:pt x="27" y="128"/>
                  </a:lnTo>
                  <a:lnTo>
                    <a:pt x="27" y="131"/>
                  </a:lnTo>
                  <a:lnTo>
                    <a:pt x="27" y="133"/>
                  </a:lnTo>
                  <a:lnTo>
                    <a:pt x="27" y="124"/>
                  </a:lnTo>
                  <a:lnTo>
                    <a:pt x="27" y="148"/>
                  </a:lnTo>
                  <a:lnTo>
                    <a:pt x="27" y="152"/>
                  </a:lnTo>
                  <a:lnTo>
                    <a:pt x="27" y="162"/>
                  </a:lnTo>
                  <a:lnTo>
                    <a:pt x="27" y="142"/>
                  </a:lnTo>
                  <a:lnTo>
                    <a:pt x="27" y="146"/>
                  </a:lnTo>
                  <a:lnTo>
                    <a:pt x="29" y="145"/>
                  </a:lnTo>
                  <a:lnTo>
                    <a:pt x="29" y="111"/>
                  </a:lnTo>
                  <a:lnTo>
                    <a:pt x="29" y="112"/>
                  </a:lnTo>
                  <a:lnTo>
                    <a:pt x="29" y="85"/>
                  </a:lnTo>
                  <a:lnTo>
                    <a:pt x="29" y="98"/>
                  </a:lnTo>
                  <a:lnTo>
                    <a:pt x="29" y="97"/>
                  </a:lnTo>
                  <a:lnTo>
                    <a:pt x="29" y="103"/>
                  </a:lnTo>
                  <a:lnTo>
                    <a:pt x="29" y="63"/>
                  </a:lnTo>
                  <a:lnTo>
                    <a:pt x="30" y="64"/>
                  </a:lnTo>
                  <a:lnTo>
                    <a:pt x="30" y="38"/>
                  </a:lnTo>
                  <a:lnTo>
                    <a:pt x="30" y="40"/>
                  </a:lnTo>
                  <a:lnTo>
                    <a:pt x="30" y="78"/>
                  </a:lnTo>
                  <a:lnTo>
                    <a:pt x="30" y="74"/>
                  </a:lnTo>
                  <a:lnTo>
                    <a:pt x="30" y="74"/>
                  </a:lnTo>
                  <a:lnTo>
                    <a:pt x="30" y="76"/>
                  </a:lnTo>
                  <a:lnTo>
                    <a:pt x="30" y="31"/>
                  </a:lnTo>
                  <a:lnTo>
                    <a:pt x="30" y="35"/>
                  </a:lnTo>
                  <a:lnTo>
                    <a:pt x="30" y="31"/>
                  </a:lnTo>
                  <a:lnTo>
                    <a:pt x="30" y="0"/>
                  </a:lnTo>
                  <a:lnTo>
                    <a:pt x="30" y="11"/>
                  </a:lnTo>
                  <a:lnTo>
                    <a:pt x="31" y="17"/>
                  </a:lnTo>
                  <a:lnTo>
                    <a:pt x="31" y="30"/>
                  </a:lnTo>
                  <a:lnTo>
                    <a:pt x="31" y="28"/>
                  </a:lnTo>
                  <a:lnTo>
                    <a:pt x="31" y="28"/>
                  </a:lnTo>
                  <a:lnTo>
                    <a:pt x="31" y="35"/>
                  </a:lnTo>
                  <a:lnTo>
                    <a:pt x="31" y="14"/>
                  </a:lnTo>
                  <a:lnTo>
                    <a:pt x="31" y="28"/>
                  </a:lnTo>
                  <a:lnTo>
                    <a:pt x="31" y="31"/>
                  </a:lnTo>
                  <a:lnTo>
                    <a:pt x="31" y="22"/>
                  </a:lnTo>
                  <a:lnTo>
                    <a:pt x="31" y="40"/>
                  </a:lnTo>
                  <a:lnTo>
                    <a:pt x="31" y="38"/>
                  </a:lnTo>
                  <a:lnTo>
                    <a:pt x="31" y="5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24" name="Freeform 97"/>
            <p:cNvSpPr>
              <a:spLocks/>
            </p:cNvSpPr>
            <p:nvPr/>
          </p:nvSpPr>
          <p:spPr bwMode="auto">
            <a:xfrm>
              <a:off x="2897188" y="4000501"/>
              <a:ext cx="52388" cy="422275"/>
            </a:xfrm>
            <a:custGeom>
              <a:avLst/>
              <a:gdLst>
                <a:gd name="T0" fmla="*/ 0 w 33"/>
                <a:gd name="T1" fmla="*/ 178 h 266"/>
                <a:gd name="T2" fmla="*/ 0 w 33"/>
                <a:gd name="T3" fmla="*/ 187 h 266"/>
                <a:gd name="T4" fmla="*/ 1 w 33"/>
                <a:gd name="T5" fmla="*/ 234 h 266"/>
                <a:gd name="T6" fmla="*/ 1 w 33"/>
                <a:gd name="T7" fmla="*/ 191 h 266"/>
                <a:gd name="T8" fmla="*/ 3 w 33"/>
                <a:gd name="T9" fmla="*/ 124 h 266"/>
                <a:gd name="T10" fmla="*/ 3 w 33"/>
                <a:gd name="T11" fmla="*/ 77 h 266"/>
                <a:gd name="T12" fmla="*/ 4 w 33"/>
                <a:gd name="T13" fmla="*/ 124 h 266"/>
                <a:gd name="T14" fmla="*/ 4 w 33"/>
                <a:gd name="T15" fmla="*/ 118 h 266"/>
                <a:gd name="T16" fmla="*/ 5 w 33"/>
                <a:gd name="T17" fmla="*/ 160 h 266"/>
                <a:gd name="T18" fmla="*/ 5 w 33"/>
                <a:gd name="T19" fmla="*/ 166 h 266"/>
                <a:gd name="T20" fmla="*/ 5 w 33"/>
                <a:gd name="T21" fmla="*/ 211 h 266"/>
                <a:gd name="T22" fmla="*/ 7 w 33"/>
                <a:gd name="T23" fmla="*/ 205 h 266"/>
                <a:gd name="T24" fmla="*/ 7 w 33"/>
                <a:gd name="T25" fmla="*/ 177 h 266"/>
                <a:gd name="T26" fmla="*/ 7 w 33"/>
                <a:gd name="T27" fmla="*/ 157 h 266"/>
                <a:gd name="T28" fmla="*/ 8 w 33"/>
                <a:gd name="T29" fmla="*/ 145 h 266"/>
                <a:gd name="T30" fmla="*/ 8 w 33"/>
                <a:gd name="T31" fmla="*/ 150 h 266"/>
                <a:gd name="T32" fmla="*/ 9 w 33"/>
                <a:gd name="T33" fmla="*/ 191 h 266"/>
                <a:gd name="T34" fmla="*/ 9 w 33"/>
                <a:gd name="T35" fmla="*/ 180 h 266"/>
                <a:gd name="T36" fmla="*/ 9 w 33"/>
                <a:gd name="T37" fmla="*/ 170 h 266"/>
                <a:gd name="T38" fmla="*/ 11 w 33"/>
                <a:gd name="T39" fmla="*/ 184 h 266"/>
                <a:gd name="T40" fmla="*/ 11 w 33"/>
                <a:gd name="T41" fmla="*/ 145 h 266"/>
                <a:gd name="T42" fmla="*/ 12 w 33"/>
                <a:gd name="T43" fmla="*/ 165 h 266"/>
                <a:gd name="T44" fmla="*/ 12 w 33"/>
                <a:gd name="T45" fmla="*/ 183 h 266"/>
                <a:gd name="T46" fmla="*/ 13 w 33"/>
                <a:gd name="T47" fmla="*/ 169 h 266"/>
                <a:gd name="T48" fmla="*/ 13 w 33"/>
                <a:gd name="T49" fmla="*/ 183 h 266"/>
                <a:gd name="T50" fmla="*/ 13 w 33"/>
                <a:gd name="T51" fmla="*/ 194 h 266"/>
                <a:gd name="T52" fmla="*/ 15 w 33"/>
                <a:gd name="T53" fmla="*/ 208 h 266"/>
                <a:gd name="T54" fmla="*/ 15 w 33"/>
                <a:gd name="T55" fmla="*/ 208 h 266"/>
                <a:gd name="T56" fmla="*/ 15 w 33"/>
                <a:gd name="T57" fmla="*/ 148 h 266"/>
                <a:gd name="T58" fmla="*/ 16 w 33"/>
                <a:gd name="T59" fmla="*/ 152 h 266"/>
                <a:gd name="T60" fmla="*/ 16 w 33"/>
                <a:gd name="T61" fmla="*/ 132 h 266"/>
                <a:gd name="T62" fmla="*/ 16 w 33"/>
                <a:gd name="T63" fmla="*/ 137 h 266"/>
                <a:gd name="T64" fmla="*/ 17 w 33"/>
                <a:gd name="T65" fmla="*/ 191 h 266"/>
                <a:gd name="T66" fmla="*/ 17 w 33"/>
                <a:gd name="T67" fmla="*/ 191 h 266"/>
                <a:gd name="T68" fmla="*/ 18 w 33"/>
                <a:gd name="T69" fmla="*/ 61 h 266"/>
                <a:gd name="T70" fmla="*/ 18 w 33"/>
                <a:gd name="T71" fmla="*/ 50 h 266"/>
                <a:gd name="T72" fmla="*/ 20 w 33"/>
                <a:gd name="T73" fmla="*/ 52 h 266"/>
                <a:gd name="T74" fmla="*/ 20 w 33"/>
                <a:gd name="T75" fmla="*/ 13 h 266"/>
                <a:gd name="T76" fmla="*/ 20 w 33"/>
                <a:gd name="T77" fmla="*/ 44 h 266"/>
                <a:gd name="T78" fmla="*/ 21 w 33"/>
                <a:gd name="T79" fmla="*/ 111 h 266"/>
                <a:gd name="T80" fmla="*/ 21 w 33"/>
                <a:gd name="T81" fmla="*/ 131 h 266"/>
                <a:gd name="T82" fmla="*/ 22 w 33"/>
                <a:gd name="T83" fmla="*/ 175 h 266"/>
                <a:gd name="T84" fmla="*/ 22 w 33"/>
                <a:gd name="T85" fmla="*/ 237 h 266"/>
                <a:gd name="T86" fmla="*/ 24 w 33"/>
                <a:gd name="T87" fmla="*/ 251 h 266"/>
                <a:gd name="T88" fmla="*/ 24 w 33"/>
                <a:gd name="T89" fmla="*/ 229 h 266"/>
                <a:gd name="T90" fmla="*/ 25 w 33"/>
                <a:gd name="T91" fmla="*/ 162 h 266"/>
                <a:gd name="T92" fmla="*/ 25 w 33"/>
                <a:gd name="T93" fmla="*/ 146 h 266"/>
                <a:gd name="T94" fmla="*/ 26 w 33"/>
                <a:gd name="T95" fmla="*/ 177 h 266"/>
                <a:gd name="T96" fmla="*/ 26 w 33"/>
                <a:gd name="T97" fmla="*/ 205 h 266"/>
                <a:gd name="T98" fmla="*/ 26 w 33"/>
                <a:gd name="T99" fmla="*/ 213 h 266"/>
                <a:gd name="T100" fmla="*/ 28 w 33"/>
                <a:gd name="T101" fmla="*/ 169 h 266"/>
                <a:gd name="T102" fmla="*/ 28 w 33"/>
                <a:gd name="T103" fmla="*/ 171 h 266"/>
                <a:gd name="T104" fmla="*/ 28 w 33"/>
                <a:gd name="T105" fmla="*/ 182 h 266"/>
                <a:gd name="T106" fmla="*/ 29 w 33"/>
                <a:gd name="T107" fmla="*/ 150 h 266"/>
                <a:gd name="T108" fmla="*/ 30 w 33"/>
                <a:gd name="T109" fmla="*/ 114 h 266"/>
                <a:gd name="T110" fmla="*/ 30 w 33"/>
                <a:gd name="T111" fmla="*/ 108 h 266"/>
                <a:gd name="T112" fmla="*/ 30 w 33"/>
                <a:gd name="T113" fmla="*/ 53 h 266"/>
                <a:gd name="T114" fmla="*/ 32 w 33"/>
                <a:gd name="T115" fmla="*/ 63 h 266"/>
                <a:gd name="T116" fmla="*/ 32 w 33"/>
                <a:gd name="T117" fmla="*/ 114 h 266"/>
                <a:gd name="T118" fmla="*/ 33 w 33"/>
                <a:gd name="T119" fmla="*/ 17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266">
                  <a:moveTo>
                    <a:pt x="0" y="201"/>
                  </a:moveTo>
                  <a:lnTo>
                    <a:pt x="0" y="203"/>
                  </a:lnTo>
                  <a:lnTo>
                    <a:pt x="0" y="169"/>
                  </a:lnTo>
                  <a:lnTo>
                    <a:pt x="0" y="175"/>
                  </a:lnTo>
                  <a:lnTo>
                    <a:pt x="0" y="178"/>
                  </a:lnTo>
                  <a:lnTo>
                    <a:pt x="0" y="160"/>
                  </a:lnTo>
                  <a:lnTo>
                    <a:pt x="0" y="161"/>
                  </a:lnTo>
                  <a:lnTo>
                    <a:pt x="0" y="162"/>
                  </a:lnTo>
                  <a:lnTo>
                    <a:pt x="0" y="154"/>
                  </a:lnTo>
                  <a:lnTo>
                    <a:pt x="0" y="187"/>
                  </a:lnTo>
                  <a:lnTo>
                    <a:pt x="1" y="188"/>
                  </a:lnTo>
                  <a:lnTo>
                    <a:pt x="1" y="213"/>
                  </a:lnTo>
                  <a:lnTo>
                    <a:pt x="1" y="212"/>
                  </a:lnTo>
                  <a:lnTo>
                    <a:pt x="1" y="216"/>
                  </a:lnTo>
                  <a:lnTo>
                    <a:pt x="1" y="234"/>
                  </a:lnTo>
                  <a:lnTo>
                    <a:pt x="1" y="211"/>
                  </a:lnTo>
                  <a:lnTo>
                    <a:pt x="1" y="208"/>
                  </a:lnTo>
                  <a:lnTo>
                    <a:pt x="1" y="187"/>
                  </a:lnTo>
                  <a:lnTo>
                    <a:pt x="1" y="194"/>
                  </a:lnTo>
                  <a:lnTo>
                    <a:pt x="1" y="191"/>
                  </a:lnTo>
                  <a:lnTo>
                    <a:pt x="1" y="195"/>
                  </a:lnTo>
                  <a:lnTo>
                    <a:pt x="1" y="169"/>
                  </a:lnTo>
                  <a:lnTo>
                    <a:pt x="3" y="165"/>
                  </a:lnTo>
                  <a:lnTo>
                    <a:pt x="3" y="165"/>
                  </a:lnTo>
                  <a:lnTo>
                    <a:pt x="3" y="124"/>
                  </a:lnTo>
                  <a:lnTo>
                    <a:pt x="3" y="127"/>
                  </a:lnTo>
                  <a:lnTo>
                    <a:pt x="3" y="131"/>
                  </a:lnTo>
                  <a:lnTo>
                    <a:pt x="3" y="105"/>
                  </a:lnTo>
                  <a:lnTo>
                    <a:pt x="3" y="102"/>
                  </a:lnTo>
                  <a:lnTo>
                    <a:pt x="3" y="77"/>
                  </a:lnTo>
                  <a:lnTo>
                    <a:pt x="3" y="106"/>
                  </a:lnTo>
                  <a:lnTo>
                    <a:pt x="3" y="107"/>
                  </a:lnTo>
                  <a:lnTo>
                    <a:pt x="3" y="129"/>
                  </a:lnTo>
                  <a:lnTo>
                    <a:pt x="3" y="125"/>
                  </a:lnTo>
                  <a:lnTo>
                    <a:pt x="4" y="124"/>
                  </a:lnTo>
                  <a:lnTo>
                    <a:pt x="4" y="127"/>
                  </a:lnTo>
                  <a:lnTo>
                    <a:pt x="4" y="116"/>
                  </a:lnTo>
                  <a:lnTo>
                    <a:pt x="4" y="125"/>
                  </a:lnTo>
                  <a:lnTo>
                    <a:pt x="4" y="124"/>
                  </a:lnTo>
                  <a:lnTo>
                    <a:pt x="4" y="118"/>
                  </a:lnTo>
                  <a:lnTo>
                    <a:pt x="4" y="144"/>
                  </a:lnTo>
                  <a:lnTo>
                    <a:pt x="4" y="146"/>
                  </a:lnTo>
                  <a:lnTo>
                    <a:pt x="4" y="140"/>
                  </a:lnTo>
                  <a:lnTo>
                    <a:pt x="4" y="160"/>
                  </a:lnTo>
                  <a:lnTo>
                    <a:pt x="5" y="160"/>
                  </a:lnTo>
                  <a:lnTo>
                    <a:pt x="5" y="158"/>
                  </a:lnTo>
                  <a:lnTo>
                    <a:pt x="5" y="180"/>
                  </a:lnTo>
                  <a:lnTo>
                    <a:pt x="5" y="180"/>
                  </a:lnTo>
                  <a:lnTo>
                    <a:pt x="5" y="203"/>
                  </a:lnTo>
                  <a:lnTo>
                    <a:pt x="5" y="166"/>
                  </a:lnTo>
                  <a:lnTo>
                    <a:pt x="5" y="203"/>
                  </a:lnTo>
                  <a:lnTo>
                    <a:pt x="5" y="203"/>
                  </a:lnTo>
                  <a:lnTo>
                    <a:pt x="5" y="213"/>
                  </a:lnTo>
                  <a:lnTo>
                    <a:pt x="5" y="197"/>
                  </a:lnTo>
                  <a:lnTo>
                    <a:pt x="5" y="211"/>
                  </a:lnTo>
                  <a:lnTo>
                    <a:pt x="5" y="211"/>
                  </a:lnTo>
                  <a:lnTo>
                    <a:pt x="5" y="217"/>
                  </a:lnTo>
                  <a:lnTo>
                    <a:pt x="5" y="199"/>
                  </a:lnTo>
                  <a:lnTo>
                    <a:pt x="5" y="205"/>
                  </a:lnTo>
                  <a:lnTo>
                    <a:pt x="7" y="205"/>
                  </a:lnTo>
                  <a:lnTo>
                    <a:pt x="7" y="224"/>
                  </a:lnTo>
                  <a:lnTo>
                    <a:pt x="7" y="204"/>
                  </a:lnTo>
                  <a:lnTo>
                    <a:pt x="7" y="217"/>
                  </a:lnTo>
                  <a:lnTo>
                    <a:pt x="7" y="217"/>
                  </a:lnTo>
                  <a:lnTo>
                    <a:pt x="7" y="177"/>
                  </a:lnTo>
                  <a:lnTo>
                    <a:pt x="7" y="178"/>
                  </a:lnTo>
                  <a:lnTo>
                    <a:pt x="7" y="149"/>
                  </a:lnTo>
                  <a:lnTo>
                    <a:pt x="7" y="158"/>
                  </a:lnTo>
                  <a:lnTo>
                    <a:pt x="7" y="156"/>
                  </a:lnTo>
                  <a:lnTo>
                    <a:pt x="7" y="157"/>
                  </a:lnTo>
                  <a:lnTo>
                    <a:pt x="7" y="144"/>
                  </a:lnTo>
                  <a:lnTo>
                    <a:pt x="7" y="153"/>
                  </a:lnTo>
                  <a:lnTo>
                    <a:pt x="8" y="150"/>
                  </a:lnTo>
                  <a:lnTo>
                    <a:pt x="8" y="162"/>
                  </a:lnTo>
                  <a:lnTo>
                    <a:pt x="8" y="145"/>
                  </a:lnTo>
                  <a:lnTo>
                    <a:pt x="8" y="160"/>
                  </a:lnTo>
                  <a:lnTo>
                    <a:pt x="8" y="160"/>
                  </a:lnTo>
                  <a:lnTo>
                    <a:pt x="8" y="133"/>
                  </a:lnTo>
                  <a:lnTo>
                    <a:pt x="8" y="148"/>
                  </a:lnTo>
                  <a:lnTo>
                    <a:pt x="8" y="150"/>
                  </a:lnTo>
                  <a:lnTo>
                    <a:pt x="8" y="178"/>
                  </a:lnTo>
                  <a:lnTo>
                    <a:pt x="8" y="175"/>
                  </a:lnTo>
                  <a:lnTo>
                    <a:pt x="9" y="174"/>
                  </a:lnTo>
                  <a:lnTo>
                    <a:pt x="9" y="194"/>
                  </a:lnTo>
                  <a:lnTo>
                    <a:pt x="9" y="191"/>
                  </a:lnTo>
                  <a:lnTo>
                    <a:pt x="9" y="191"/>
                  </a:lnTo>
                  <a:lnTo>
                    <a:pt x="9" y="163"/>
                  </a:lnTo>
                  <a:lnTo>
                    <a:pt x="9" y="167"/>
                  </a:lnTo>
                  <a:lnTo>
                    <a:pt x="9" y="170"/>
                  </a:lnTo>
                  <a:lnTo>
                    <a:pt x="9" y="180"/>
                  </a:lnTo>
                  <a:lnTo>
                    <a:pt x="9" y="165"/>
                  </a:lnTo>
                  <a:lnTo>
                    <a:pt x="9" y="174"/>
                  </a:lnTo>
                  <a:lnTo>
                    <a:pt x="9" y="171"/>
                  </a:lnTo>
                  <a:lnTo>
                    <a:pt x="9" y="195"/>
                  </a:lnTo>
                  <a:lnTo>
                    <a:pt x="9" y="170"/>
                  </a:lnTo>
                  <a:lnTo>
                    <a:pt x="9" y="186"/>
                  </a:lnTo>
                  <a:lnTo>
                    <a:pt x="11" y="187"/>
                  </a:lnTo>
                  <a:lnTo>
                    <a:pt x="11" y="194"/>
                  </a:lnTo>
                  <a:lnTo>
                    <a:pt x="11" y="177"/>
                  </a:lnTo>
                  <a:lnTo>
                    <a:pt x="11" y="184"/>
                  </a:lnTo>
                  <a:lnTo>
                    <a:pt x="11" y="186"/>
                  </a:lnTo>
                  <a:lnTo>
                    <a:pt x="11" y="153"/>
                  </a:lnTo>
                  <a:lnTo>
                    <a:pt x="11" y="156"/>
                  </a:lnTo>
                  <a:lnTo>
                    <a:pt x="11" y="158"/>
                  </a:lnTo>
                  <a:lnTo>
                    <a:pt x="11" y="145"/>
                  </a:lnTo>
                  <a:lnTo>
                    <a:pt x="11" y="150"/>
                  </a:lnTo>
                  <a:lnTo>
                    <a:pt x="11" y="148"/>
                  </a:lnTo>
                  <a:lnTo>
                    <a:pt x="11" y="135"/>
                  </a:lnTo>
                  <a:lnTo>
                    <a:pt x="11" y="167"/>
                  </a:lnTo>
                  <a:lnTo>
                    <a:pt x="12" y="165"/>
                  </a:lnTo>
                  <a:lnTo>
                    <a:pt x="12" y="175"/>
                  </a:lnTo>
                  <a:lnTo>
                    <a:pt x="12" y="156"/>
                  </a:lnTo>
                  <a:lnTo>
                    <a:pt x="12" y="174"/>
                  </a:lnTo>
                  <a:lnTo>
                    <a:pt x="12" y="177"/>
                  </a:lnTo>
                  <a:lnTo>
                    <a:pt x="12" y="183"/>
                  </a:lnTo>
                  <a:lnTo>
                    <a:pt x="12" y="153"/>
                  </a:lnTo>
                  <a:lnTo>
                    <a:pt x="12" y="154"/>
                  </a:lnTo>
                  <a:lnTo>
                    <a:pt x="12" y="174"/>
                  </a:lnTo>
                  <a:lnTo>
                    <a:pt x="12" y="170"/>
                  </a:lnTo>
                  <a:lnTo>
                    <a:pt x="13" y="169"/>
                  </a:lnTo>
                  <a:lnTo>
                    <a:pt x="13" y="161"/>
                  </a:lnTo>
                  <a:lnTo>
                    <a:pt x="13" y="186"/>
                  </a:lnTo>
                  <a:lnTo>
                    <a:pt x="13" y="188"/>
                  </a:lnTo>
                  <a:lnTo>
                    <a:pt x="13" y="205"/>
                  </a:lnTo>
                  <a:lnTo>
                    <a:pt x="13" y="183"/>
                  </a:lnTo>
                  <a:lnTo>
                    <a:pt x="13" y="188"/>
                  </a:lnTo>
                  <a:lnTo>
                    <a:pt x="13" y="187"/>
                  </a:lnTo>
                  <a:lnTo>
                    <a:pt x="13" y="197"/>
                  </a:lnTo>
                  <a:lnTo>
                    <a:pt x="13" y="186"/>
                  </a:lnTo>
                  <a:lnTo>
                    <a:pt x="13" y="194"/>
                  </a:lnTo>
                  <a:lnTo>
                    <a:pt x="13" y="191"/>
                  </a:lnTo>
                  <a:lnTo>
                    <a:pt x="13" y="208"/>
                  </a:lnTo>
                  <a:lnTo>
                    <a:pt x="13" y="180"/>
                  </a:lnTo>
                  <a:lnTo>
                    <a:pt x="13" y="205"/>
                  </a:lnTo>
                  <a:lnTo>
                    <a:pt x="15" y="208"/>
                  </a:lnTo>
                  <a:lnTo>
                    <a:pt x="15" y="213"/>
                  </a:lnTo>
                  <a:lnTo>
                    <a:pt x="15" y="194"/>
                  </a:lnTo>
                  <a:lnTo>
                    <a:pt x="15" y="205"/>
                  </a:lnTo>
                  <a:lnTo>
                    <a:pt x="15" y="207"/>
                  </a:lnTo>
                  <a:lnTo>
                    <a:pt x="15" y="208"/>
                  </a:lnTo>
                  <a:lnTo>
                    <a:pt x="15" y="167"/>
                  </a:lnTo>
                  <a:lnTo>
                    <a:pt x="15" y="160"/>
                  </a:lnTo>
                  <a:lnTo>
                    <a:pt x="15" y="165"/>
                  </a:lnTo>
                  <a:lnTo>
                    <a:pt x="15" y="148"/>
                  </a:lnTo>
                  <a:lnTo>
                    <a:pt x="15" y="148"/>
                  </a:lnTo>
                  <a:lnTo>
                    <a:pt x="15" y="150"/>
                  </a:lnTo>
                  <a:lnTo>
                    <a:pt x="15" y="131"/>
                  </a:lnTo>
                  <a:lnTo>
                    <a:pt x="15" y="145"/>
                  </a:lnTo>
                  <a:lnTo>
                    <a:pt x="16" y="142"/>
                  </a:lnTo>
                  <a:lnTo>
                    <a:pt x="16" y="152"/>
                  </a:lnTo>
                  <a:lnTo>
                    <a:pt x="16" y="136"/>
                  </a:lnTo>
                  <a:lnTo>
                    <a:pt x="16" y="142"/>
                  </a:lnTo>
                  <a:lnTo>
                    <a:pt x="16" y="137"/>
                  </a:lnTo>
                  <a:lnTo>
                    <a:pt x="16" y="142"/>
                  </a:lnTo>
                  <a:lnTo>
                    <a:pt x="16" y="132"/>
                  </a:lnTo>
                  <a:lnTo>
                    <a:pt x="16" y="141"/>
                  </a:lnTo>
                  <a:lnTo>
                    <a:pt x="16" y="140"/>
                  </a:lnTo>
                  <a:lnTo>
                    <a:pt x="16" y="145"/>
                  </a:lnTo>
                  <a:lnTo>
                    <a:pt x="16" y="128"/>
                  </a:lnTo>
                  <a:lnTo>
                    <a:pt x="16" y="137"/>
                  </a:lnTo>
                  <a:lnTo>
                    <a:pt x="17" y="140"/>
                  </a:lnTo>
                  <a:lnTo>
                    <a:pt x="17" y="160"/>
                  </a:lnTo>
                  <a:lnTo>
                    <a:pt x="17" y="158"/>
                  </a:lnTo>
                  <a:lnTo>
                    <a:pt x="17" y="195"/>
                  </a:lnTo>
                  <a:lnTo>
                    <a:pt x="17" y="191"/>
                  </a:lnTo>
                  <a:lnTo>
                    <a:pt x="17" y="192"/>
                  </a:lnTo>
                  <a:lnTo>
                    <a:pt x="17" y="179"/>
                  </a:lnTo>
                  <a:lnTo>
                    <a:pt x="17" y="212"/>
                  </a:lnTo>
                  <a:lnTo>
                    <a:pt x="17" y="216"/>
                  </a:lnTo>
                  <a:lnTo>
                    <a:pt x="17" y="191"/>
                  </a:lnTo>
                  <a:lnTo>
                    <a:pt x="17" y="199"/>
                  </a:lnTo>
                  <a:lnTo>
                    <a:pt x="18" y="196"/>
                  </a:lnTo>
                  <a:lnTo>
                    <a:pt x="18" y="116"/>
                  </a:lnTo>
                  <a:lnTo>
                    <a:pt x="18" y="116"/>
                  </a:lnTo>
                  <a:lnTo>
                    <a:pt x="18" y="61"/>
                  </a:lnTo>
                  <a:lnTo>
                    <a:pt x="18" y="59"/>
                  </a:lnTo>
                  <a:lnTo>
                    <a:pt x="18" y="59"/>
                  </a:lnTo>
                  <a:lnTo>
                    <a:pt x="18" y="38"/>
                  </a:lnTo>
                  <a:lnTo>
                    <a:pt x="18" y="51"/>
                  </a:lnTo>
                  <a:lnTo>
                    <a:pt x="18" y="50"/>
                  </a:lnTo>
                  <a:lnTo>
                    <a:pt x="18" y="65"/>
                  </a:lnTo>
                  <a:lnTo>
                    <a:pt x="18" y="35"/>
                  </a:lnTo>
                  <a:lnTo>
                    <a:pt x="18" y="46"/>
                  </a:lnTo>
                  <a:lnTo>
                    <a:pt x="20" y="47"/>
                  </a:lnTo>
                  <a:lnTo>
                    <a:pt x="20" y="52"/>
                  </a:lnTo>
                  <a:lnTo>
                    <a:pt x="20" y="31"/>
                  </a:lnTo>
                  <a:lnTo>
                    <a:pt x="20" y="31"/>
                  </a:lnTo>
                  <a:lnTo>
                    <a:pt x="20" y="32"/>
                  </a:lnTo>
                  <a:lnTo>
                    <a:pt x="20" y="12"/>
                  </a:lnTo>
                  <a:lnTo>
                    <a:pt x="20" y="13"/>
                  </a:lnTo>
                  <a:lnTo>
                    <a:pt x="20" y="0"/>
                  </a:lnTo>
                  <a:lnTo>
                    <a:pt x="20" y="25"/>
                  </a:lnTo>
                  <a:lnTo>
                    <a:pt x="20" y="18"/>
                  </a:lnTo>
                  <a:lnTo>
                    <a:pt x="20" y="17"/>
                  </a:lnTo>
                  <a:lnTo>
                    <a:pt x="20" y="44"/>
                  </a:lnTo>
                  <a:lnTo>
                    <a:pt x="21" y="43"/>
                  </a:lnTo>
                  <a:lnTo>
                    <a:pt x="21" y="30"/>
                  </a:lnTo>
                  <a:lnTo>
                    <a:pt x="21" y="87"/>
                  </a:lnTo>
                  <a:lnTo>
                    <a:pt x="21" y="87"/>
                  </a:lnTo>
                  <a:lnTo>
                    <a:pt x="21" y="111"/>
                  </a:lnTo>
                  <a:lnTo>
                    <a:pt x="21" y="81"/>
                  </a:lnTo>
                  <a:lnTo>
                    <a:pt x="21" y="110"/>
                  </a:lnTo>
                  <a:lnTo>
                    <a:pt x="21" y="114"/>
                  </a:lnTo>
                  <a:lnTo>
                    <a:pt x="21" y="137"/>
                  </a:lnTo>
                  <a:lnTo>
                    <a:pt x="21" y="131"/>
                  </a:lnTo>
                  <a:lnTo>
                    <a:pt x="22" y="135"/>
                  </a:lnTo>
                  <a:lnTo>
                    <a:pt x="22" y="182"/>
                  </a:lnTo>
                  <a:lnTo>
                    <a:pt x="22" y="179"/>
                  </a:lnTo>
                  <a:lnTo>
                    <a:pt x="22" y="182"/>
                  </a:lnTo>
                  <a:lnTo>
                    <a:pt x="22" y="175"/>
                  </a:lnTo>
                  <a:lnTo>
                    <a:pt x="22" y="203"/>
                  </a:lnTo>
                  <a:lnTo>
                    <a:pt x="22" y="208"/>
                  </a:lnTo>
                  <a:lnTo>
                    <a:pt x="22" y="205"/>
                  </a:lnTo>
                  <a:lnTo>
                    <a:pt x="22" y="234"/>
                  </a:lnTo>
                  <a:lnTo>
                    <a:pt x="22" y="237"/>
                  </a:lnTo>
                  <a:lnTo>
                    <a:pt x="22" y="246"/>
                  </a:lnTo>
                  <a:lnTo>
                    <a:pt x="22" y="230"/>
                  </a:lnTo>
                  <a:lnTo>
                    <a:pt x="24" y="232"/>
                  </a:lnTo>
                  <a:lnTo>
                    <a:pt x="24" y="216"/>
                  </a:lnTo>
                  <a:lnTo>
                    <a:pt x="24" y="251"/>
                  </a:lnTo>
                  <a:lnTo>
                    <a:pt x="24" y="251"/>
                  </a:lnTo>
                  <a:lnTo>
                    <a:pt x="24" y="266"/>
                  </a:lnTo>
                  <a:lnTo>
                    <a:pt x="24" y="260"/>
                  </a:lnTo>
                  <a:lnTo>
                    <a:pt x="24" y="260"/>
                  </a:lnTo>
                  <a:lnTo>
                    <a:pt x="24" y="229"/>
                  </a:lnTo>
                  <a:lnTo>
                    <a:pt x="24" y="218"/>
                  </a:lnTo>
                  <a:lnTo>
                    <a:pt x="24" y="175"/>
                  </a:lnTo>
                  <a:lnTo>
                    <a:pt x="25" y="173"/>
                  </a:lnTo>
                  <a:lnTo>
                    <a:pt x="25" y="179"/>
                  </a:lnTo>
                  <a:lnTo>
                    <a:pt x="25" y="162"/>
                  </a:lnTo>
                  <a:lnTo>
                    <a:pt x="25" y="174"/>
                  </a:lnTo>
                  <a:lnTo>
                    <a:pt x="25" y="178"/>
                  </a:lnTo>
                  <a:lnTo>
                    <a:pt x="25" y="139"/>
                  </a:lnTo>
                  <a:lnTo>
                    <a:pt x="25" y="150"/>
                  </a:lnTo>
                  <a:lnTo>
                    <a:pt x="25" y="146"/>
                  </a:lnTo>
                  <a:lnTo>
                    <a:pt x="25" y="160"/>
                  </a:lnTo>
                  <a:lnTo>
                    <a:pt x="25" y="157"/>
                  </a:lnTo>
                  <a:lnTo>
                    <a:pt x="26" y="157"/>
                  </a:lnTo>
                  <a:lnTo>
                    <a:pt x="26" y="142"/>
                  </a:lnTo>
                  <a:lnTo>
                    <a:pt x="26" y="177"/>
                  </a:lnTo>
                  <a:lnTo>
                    <a:pt x="26" y="180"/>
                  </a:lnTo>
                  <a:lnTo>
                    <a:pt x="26" y="205"/>
                  </a:lnTo>
                  <a:lnTo>
                    <a:pt x="26" y="179"/>
                  </a:lnTo>
                  <a:lnTo>
                    <a:pt x="26" y="204"/>
                  </a:lnTo>
                  <a:lnTo>
                    <a:pt x="26" y="205"/>
                  </a:lnTo>
                  <a:lnTo>
                    <a:pt x="26" y="212"/>
                  </a:lnTo>
                  <a:lnTo>
                    <a:pt x="26" y="203"/>
                  </a:lnTo>
                  <a:lnTo>
                    <a:pt x="26" y="208"/>
                  </a:lnTo>
                  <a:lnTo>
                    <a:pt x="26" y="208"/>
                  </a:lnTo>
                  <a:lnTo>
                    <a:pt x="26" y="213"/>
                  </a:lnTo>
                  <a:lnTo>
                    <a:pt x="26" y="199"/>
                  </a:lnTo>
                  <a:lnTo>
                    <a:pt x="26" y="201"/>
                  </a:lnTo>
                  <a:lnTo>
                    <a:pt x="28" y="201"/>
                  </a:lnTo>
                  <a:lnTo>
                    <a:pt x="28" y="154"/>
                  </a:lnTo>
                  <a:lnTo>
                    <a:pt x="28" y="169"/>
                  </a:lnTo>
                  <a:lnTo>
                    <a:pt x="28" y="169"/>
                  </a:lnTo>
                  <a:lnTo>
                    <a:pt x="28" y="177"/>
                  </a:lnTo>
                  <a:lnTo>
                    <a:pt x="28" y="160"/>
                  </a:lnTo>
                  <a:lnTo>
                    <a:pt x="28" y="160"/>
                  </a:lnTo>
                  <a:lnTo>
                    <a:pt x="28" y="171"/>
                  </a:lnTo>
                  <a:lnTo>
                    <a:pt x="28" y="156"/>
                  </a:lnTo>
                  <a:lnTo>
                    <a:pt x="28" y="170"/>
                  </a:lnTo>
                  <a:lnTo>
                    <a:pt x="28" y="170"/>
                  </a:lnTo>
                  <a:lnTo>
                    <a:pt x="28" y="153"/>
                  </a:lnTo>
                  <a:lnTo>
                    <a:pt x="28" y="182"/>
                  </a:lnTo>
                  <a:lnTo>
                    <a:pt x="29" y="180"/>
                  </a:lnTo>
                  <a:lnTo>
                    <a:pt x="29" y="182"/>
                  </a:lnTo>
                  <a:lnTo>
                    <a:pt x="29" y="146"/>
                  </a:lnTo>
                  <a:lnTo>
                    <a:pt x="29" y="148"/>
                  </a:lnTo>
                  <a:lnTo>
                    <a:pt x="29" y="150"/>
                  </a:lnTo>
                  <a:lnTo>
                    <a:pt x="29" y="129"/>
                  </a:lnTo>
                  <a:lnTo>
                    <a:pt x="29" y="133"/>
                  </a:lnTo>
                  <a:lnTo>
                    <a:pt x="29" y="105"/>
                  </a:lnTo>
                  <a:lnTo>
                    <a:pt x="29" y="110"/>
                  </a:lnTo>
                  <a:lnTo>
                    <a:pt x="30" y="114"/>
                  </a:lnTo>
                  <a:lnTo>
                    <a:pt x="30" y="116"/>
                  </a:lnTo>
                  <a:lnTo>
                    <a:pt x="30" y="102"/>
                  </a:lnTo>
                  <a:lnTo>
                    <a:pt x="30" y="105"/>
                  </a:lnTo>
                  <a:lnTo>
                    <a:pt x="30" y="106"/>
                  </a:lnTo>
                  <a:lnTo>
                    <a:pt x="30" y="108"/>
                  </a:lnTo>
                  <a:lnTo>
                    <a:pt x="30" y="67"/>
                  </a:lnTo>
                  <a:lnTo>
                    <a:pt x="30" y="68"/>
                  </a:lnTo>
                  <a:lnTo>
                    <a:pt x="30" y="50"/>
                  </a:lnTo>
                  <a:lnTo>
                    <a:pt x="30" y="53"/>
                  </a:lnTo>
                  <a:lnTo>
                    <a:pt x="30" y="53"/>
                  </a:lnTo>
                  <a:lnTo>
                    <a:pt x="30" y="39"/>
                  </a:lnTo>
                  <a:lnTo>
                    <a:pt x="30" y="64"/>
                  </a:lnTo>
                  <a:lnTo>
                    <a:pt x="32" y="64"/>
                  </a:lnTo>
                  <a:lnTo>
                    <a:pt x="32" y="76"/>
                  </a:lnTo>
                  <a:lnTo>
                    <a:pt x="32" y="63"/>
                  </a:lnTo>
                  <a:lnTo>
                    <a:pt x="32" y="68"/>
                  </a:lnTo>
                  <a:lnTo>
                    <a:pt x="32" y="70"/>
                  </a:lnTo>
                  <a:lnTo>
                    <a:pt x="32" y="116"/>
                  </a:lnTo>
                  <a:lnTo>
                    <a:pt x="32" y="116"/>
                  </a:lnTo>
                  <a:lnTo>
                    <a:pt x="32" y="114"/>
                  </a:lnTo>
                  <a:lnTo>
                    <a:pt x="32" y="150"/>
                  </a:lnTo>
                  <a:lnTo>
                    <a:pt x="32" y="153"/>
                  </a:lnTo>
                  <a:lnTo>
                    <a:pt x="32" y="177"/>
                  </a:lnTo>
                  <a:lnTo>
                    <a:pt x="32" y="174"/>
                  </a:lnTo>
                  <a:lnTo>
                    <a:pt x="33" y="17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25" name="Freeform 98"/>
            <p:cNvSpPr>
              <a:spLocks/>
            </p:cNvSpPr>
            <p:nvPr/>
          </p:nvSpPr>
          <p:spPr bwMode="auto">
            <a:xfrm>
              <a:off x="2844801" y="3975101"/>
              <a:ext cx="52388" cy="431800"/>
            </a:xfrm>
            <a:custGeom>
              <a:avLst/>
              <a:gdLst>
                <a:gd name="T0" fmla="*/ 2 w 33"/>
                <a:gd name="T1" fmla="*/ 123 h 272"/>
                <a:gd name="T2" fmla="*/ 2 w 33"/>
                <a:gd name="T3" fmla="*/ 110 h 272"/>
                <a:gd name="T4" fmla="*/ 2 w 33"/>
                <a:gd name="T5" fmla="*/ 105 h 272"/>
                <a:gd name="T6" fmla="*/ 3 w 33"/>
                <a:gd name="T7" fmla="*/ 85 h 272"/>
                <a:gd name="T8" fmla="*/ 3 w 33"/>
                <a:gd name="T9" fmla="*/ 110 h 272"/>
                <a:gd name="T10" fmla="*/ 3 w 33"/>
                <a:gd name="T11" fmla="*/ 71 h 272"/>
                <a:gd name="T12" fmla="*/ 4 w 33"/>
                <a:gd name="T13" fmla="*/ 66 h 272"/>
                <a:gd name="T14" fmla="*/ 4 w 33"/>
                <a:gd name="T15" fmla="*/ 60 h 272"/>
                <a:gd name="T16" fmla="*/ 6 w 33"/>
                <a:gd name="T17" fmla="*/ 60 h 272"/>
                <a:gd name="T18" fmla="*/ 6 w 33"/>
                <a:gd name="T19" fmla="*/ 136 h 272"/>
                <a:gd name="T20" fmla="*/ 7 w 33"/>
                <a:gd name="T21" fmla="*/ 161 h 272"/>
                <a:gd name="T22" fmla="*/ 7 w 33"/>
                <a:gd name="T23" fmla="*/ 182 h 272"/>
                <a:gd name="T24" fmla="*/ 7 w 33"/>
                <a:gd name="T25" fmla="*/ 195 h 272"/>
                <a:gd name="T26" fmla="*/ 8 w 33"/>
                <a:gd name="T27" fmla="*/ 28 h 272"/>
                <a:gd name="T28" fmla="*/ 8 w 33"/>
                <a:gd name="T29" fmla="*/ 55 h 272"/>
                <a:gd name="T30" fmla="*/ 10 w 33"/>
                <a:gd name="T31" fmla="*/ 83 h 272"/>
                <a:gd name="T32" fmla="*/ 10 w 33"/>
                <a:gd name="T33" fmla="*/ 76 h 272"/>
                <a:gd name="T34" fmla="*/ 11 w 33"/>
                <a:gd name="T35" fmla="*/ 21 h 272"/>
                <a:gd name="T36" fmla="*/ 11 w 33"/>
                <a:gd name="T37" fmla="*/ 20 h 272"/>
                <a:gd name="T38" fmla="*/ 12 w 33"/>
                <a:gd name="T39" fmla="*/ 93 h 272"/>
                <a:gd name="T40" fmla="*/ 12 w 33"/>
                <a:gd name="T41" fmla="*/ 244 h 272"/>
                <a:gd name="T42" fmla="*/ 13 w 33"/>
                <a:gd name="T43" fmla="*/ 236 h 272"/>
                <a:gd name="T44" fmla="*/ 13 w 33"/>
                <a:gd name="T45" fmla="*/ 213 h 272"/>
                <a:gd name="T46" fmla="*/ 13 w 33"/>
                <a:gd name="T47" fmla="*/ 181 h 272"/>
                <a:gd name="T48" fmla="*/ 15 w 33"/>
                <a:gd name="T49" fmla="*/ 194 h 272"/>
                <a:gd name="T50" fmla="*/ 15 w 33"/>
                <a:gd name="T51" fmla="*/ 183 h 272"/>
                <a:gd name="T52" fmla="*/ 15 w 33"/>
                <a:gd name="T53" fmla="*/ 183 h 272"/>
                <a:gd name="T54" fmla="*/ 16 w 33"/>
                <a:gd name="T55" fmla="*/ 121 h 272"/>
                <a:gd name="T56" fmla="*/ 17 w 33"/>
                <a:gd name="T57" fmla="*/ 111 h 272"/>
                <a:gd name="T58" fmla="*/ 17 w 33"/>
                <a:gd name="T59" fmla="*/ 135 h 272"/>
                <a:gd name="T60" fmla="*/ 17 w 33"/>
                <a:gd name="T61" fmla="*/ 173 h 272"/>
                <a:gd name="T62" fmla="*/ 19 w 33"/>
                <a:gd name="T63" fmla="*/ 173 h 272"/>
                <a:gd name="T64" fmla="*/ 19 w 33"/>
                <a:gd name="T65" fmla="*/ 181 h 272"/>
                <a:gd name="T66" fmla="*/ 19 w 33"/>
                <a:gd name="T67" fmla="*/ 198 h 272"/>
                <a:gd name="T68" fmla="*/ 20 w 33"/>
                <a:gd name="T69" fmla="*/ 162 h 272"/>
                <a:gd name="T70" fmla="*/ 20 w 33"/>
                <a:gd name="T71" fmla="*/ 208 h 272"/>
                <a:gd name="T72" fmla="*/ 21 w 33"/>
                <a:gd name="T73" fmla="*/ 183 h 272"/>
                <a:gd name="T74" fmla="*/ 21 w 33"/>
                <a:gd name="T75" fmla="*/ 204 h 272"/>
                <a:gd name="T76" fmla="*/ 21 w 33"/>
                <a:gd name="T77" fmla="*/ 232 h 272"/>
                <a:gd name="T78" fmla="*/ 23 w 33"/>
                <a:gd name="T79" fmla="*/ 257 h 272"/>
                <a:gd name="T80" fmla="*/ 23 w 33"/>
                <a:gd name="T81" fmla="*/ 249 h 272"/>
                <a:gd name="T82" fmla="*/ 23 w 33"/>
                <a:gd name="T83" fmla="*/ 241 h 272"/>
                <a:gd name="T84" fmla="*/ 24 w 33"/>
                <a:gd name="T85" fmla="*/ 190 h 272"/>
                <a:gd name="T86" fmla="*/ 24 w 33"/>
                <a:gd name="T87" fmla="*/ 179 h 272"/>
                <a:gd name="T88" fmla="*/ 25 w 33"/>
                <a:gd name="T89" fmla="*/ 179 h 272"/>
                <a:gd name="T90" fmla="*/ 25 w 33"/>
                <a:gd name="T91" fmla="*/ 190 h 272"/>
                <a:gd name="T92" fmla="*/ 27 w 33"/>
                <a:gd name="T93" fmla="*/ 208 h 272"/>
                <a:gd name="T94" fmla="*/ 27 w 33"/>
                <a:gd name="T95" fmla="*/ 203 h 272"/>
                <a:gd name="T96" fmla="*/ 27 w 33"/>
                <a:gd name="T97" fmla="*/ 204 h 272"/>
                <a:gd name="T98" fmla="*/ 28 w 33"/>
                <a:gd name="T99" fmla="*/ 233 h 272"/>
                <a:gd name="T100" fmla="*/ 28 w 33"/>
                <a:gd name="T101" fmla="*/ 231 h 272"/>
                <a:gd name="T102" fmla="*/ 28 w 33"/>
                <a:gd name="T103" fmla="*/ 216 h 272"/>
                <a:gd name="T104" fmla="*/ 29 w 33"/>
                <a:gd name="T105" fmla="*/ 181 h 272"/>
                <a:gd name="T106" fmla="*/ 29 w 33"/>
                <a:gd name="T107" fmla="*/ 202 h 272"/>
                <a:gd name="T108" fmla="*/ 31 w 33"/>
                <a:gd name="T109" fmla="*/ 259 h 272"/>
                <a:gd name="T110" fmla="*/ 31 w 33"/>
                <a:gd name="T111" fmla="*/ 251 h 272"/>
                <a:gd name="T112" fmla="*/ 31 w 33"/>
                <a:gd name="T113" fmla="*/ 262 h 272"/>
                <a:gd name="T114" fmla="*/ 32 w 33"/>
                <a:gd name="T115" fmla="*/ 251 h 272"/>
                <a:gd name="T116" fmla="*/ 32 w 33"/>
                <a:gd name="T117" fmla="*/ 216 h 272"/>
                <a:gd name="T118" fmla="*/ 33 w 33"/>
                <a:gd name="T119" fmla="*/ 21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272">
                  <a:moveTo>
                    <a:pt x="0" y="43"/>
                  </a:moveTo>
                  <a:lnTo>
                    <a:pt x="0" y="110"/>
                  </a:lnTo>
                  <a:lnTo>
                    <a:pt x="0" y="109"/>
                  </a:lnTo>
                  <a:lnTo>
                    <a:pt x="2" y="107"/>
                  </a:lnTo>
                  <a:lnTo>
                    <a:pt x="2" y="123"/>
                  </a:lnTo>
                  <a:lnTo>
                    <a:pt x="2" y="98"/>
                  </a:lnTo>
                  <a:lnTo>
                    <a:pt x="2" y="121"/>
                  </a:lnTo>
                  <a:lnTo>
                    <a:pt x="2" y="121"/>
                  </a:lnTo>
                  <a:lnTo>
                    <a:pt x="2" y="131"/>
                  </a:lnTo>
                  <a:lnTo>
                    <a:pt x="2" y="110"/>
                  </a:lnTo>
                  <a:lnTo>
                    <a:pt x="2" y="115"/>
                  </a:lnTo>
                  <a:lnTo>
                    <a:pt x="2" y="115"/>
                  </a:lnTo>
                  <a:lnTo>
                    <a:pt x="2" y="102"/>
                  </a:lnTo>
                  <a:lnTo>
                    <a:pt x="2" y="102"/>
                  </a:lnTo>
                  <a:lnTo>
                    <a:pt x="2" y="105"/>
                  </a:lnTo>
                  <a:lnTo>
                    <a:pt x="2" y="89"/>
                  </a:lnTo>
                  <a:lnTo>
                    <a:pt x="2" y="101"/>
                  </a:lnTo>
                  <a:lnTo>
                    <a:pt x="3" y="105"/>
                  </a:lnTo>
                  <a:lnTo>
                    <a:pt x="3" y="107"/>
                  </a:lnTo>
                  <a:lnTo>
                    <a:pt x="3" y="85"/>
                  </a:lnTo>
                  <a:lnTo>
                    <a:pt x="3" y="105"/>
                  </a:lnTo>
                  <a:lnTo>
                    <a:pt x="3" y="103"/>
                  </a:lnTo>
                  <a:lnTo>
                    <a:pt x="3" y="118"/>
                  </a:lnTo>
                  <a:lnTo>
                    <a:pt x="3" y="111"/>
                  </a:lnTo>
                  <a:lnTo>
                    <a:pt x="3" y="110"/>
                  </a:lnTo>
                  <a:lnTo>
                    <a:pt x="3" y="114"/>
                  </a:lnTo>
                  <a:lnTo>
                    <a:pt x="3" y="101"/>
                  </a:lnTo>
                  <a:lnTo>
                    <a:pt x="3" y="106"/>
                  </a:lnTo>
                  <a:lnTo>
                    <a:pt x="3" y="106"/>
                  </a:lnTo>
                  <a:lnTo>
                    <a:pt x="3" y="71"/>
                  </a:lnTo>
                  <a:lnTo>
                    <a:pt x="4" y="76"/>
                  </a:lnTo>
                  <a:lnTo>
                    <a:pt x="4" y="39"/>
                  </a:lnTo>
                  <a:lnTo>
                    <a:pt x="4" y="51"/>
                  </a:lnTo>
                  <a:lnTo>
                    <a:pt x="4" y="48"/>
                  </a:lnTo>
                  <a:lnTo>
                    <a:pt x="4" y="66"/>
                  </a:lnTo>
                  <a:lnTo>
                    <a:pt x="4" y="47"/>
                  </a:lnTo>
                  <a:lnTo>
                    <a:pt x="4" y="63"/>
                  </a:lnTo>
                  <a:lnTo>
                    <a:pt x="4" y="63"/>
                  </a:lnTo>
                  <a:lnTo>
                    <a:pt x="4" y="75"/>
                  </a:lnTo>
                  <a:lnTo>
                    <a:pt x="4" y="60"/>
                  </a:lnTo>
                  <a:lnTo>
                    <a:pt x="4" y="68"/>
                  </a:lnTo>
                  <a:lnTo>
                    <a:pt x="6" y="67"/>
                  </a:lnTo>
                  <a:lnTo>
                    <a:pt x="6" y="46"/>
                  </a:lnTo>
                  <a:lnTo>
                    <a:pt x="6" y="58"/>
                  </a:lnTo>
                  <a:lnTo>
                    <a:pt x="6" y="60"/>
                  </a:lnTo>
                  <a:lnTo>
                    <a:pt x="6" y="92"/>
                  </a:lnTo>
                  <a:lnTo>
                    <a:pt x="6" y="90"/>
                  </a:lnTo>
                  <a:lnTo>
                    <a:pt x="6" y="90"/>
                  </a:lnTo>
                  <a:lnTo>
                    <a:pt x="6" y="81"/>
                  </a:lnTo>
                  <a:lnTo>
                    <a:pt x="6" y="136"/>
                  </a:lnTo>
                  <a:lnTo>
                    <a:pt x="6" y="136"/>
                  </a:lnTo>
                  <a:lnTo>
                    <a:pt x="6" y="166"/>
                  </a:lnTo>
                  <a:lnTo>
                    <a:pt x="7" y="166"/>
                  </a:lnTo>
                  <a:lnTo>
                    <a:pt x="7" y="177"/>
                  </a:lnTo>
                  <a:lnTo>
                    <a:pt x="7" y="161"/>
                  </a:lnTo>
                  <a:lnTo>
                    <a:pt x="7" y="165"/>
                  </a:lnTo>
                  <a:lnTo>
                    <a:pt x="7" y="158"/>
                  </a:lnTo>
                  <a:lnTo>
                    <a:pt x="7" y="185"/>
                  </a:lnTo>
                  <a:lnTo>
                    <a:pt x="7" y="155"/>
                  </a:lnTo>
                  <a:lnTo>
                    <a:pt x="7" y="182"/>
                  </a:lnTo>
                  <a:lnTo>
                    <a:pt x="7" y="178"/>
                  </a:lnTo>
                  <a:lnTo>
                    <a:pt x="7" y="169"/>
                  </a:lnTo>
                  <a:lnTo>
                    <a:pt x="7" y="185"/>
                  </a:lnTo>
                  <a:lnTo>
                    <a:pt x="7" y="187"/>
                  </a:lnTo>
                  <a:lnTo>
                    <a:pt x="7" y="195"/>
                  </a:lnTo>
                  <a:lnTo>
                    <a:pt x="7" y="132"/>
                  </a:lnTo>
                  <a:lnTo>
                    <a:pt x="8" y="135"/>
                  </a:lnTo>
                  <a:lnTo>
                    <a:pt x="8" y="60"/>
                  </a:lnTo>
                  <a:lnTo>
                    <a:pt x="8" y="55"/>
                  </a:lnTo>
                  <a:lnTo>
                    <a:pt x="8" y="28"/>
                  </a:lnTo>
                  <a:lnTo>
                    <a:pt x="8" y="48"/>
                  </a:lnTo>
                  <a:lnTo>
                    <a:pt x="8" y="50"/>
                  </a:lnTo>
                  <a:lnTo>
                    <a:pt x="8" y="58"/>
                  </a:lnTo>
                  <a:lnTo>
                    <a:pt x="8" y="39"/>
                  </a:lnTo>
                  <a:lnTo>
                    <a:pt x="8" y="55"/>
                  </a:lnTo>
                  <a:lnTo>
                    <a:pt x="10" y="58"/>
                  </a:lnTo>
                  <a:lnTo>
                    <a:pt x="10" y="68"/>
                  </a:lnTo>
                  <a:lnTo>
                    <a:pt x="10" y="58"/>
                  </a:lnTo>
                  <a:lnTo>
                    <a:pt x="10" y="58"/>
                  </a:lnTo>
                  <a:lnTo>
                    <a:pt x="10" y="83"/>
                  </a:lnTo>
                  <a:lnTo>
                    <a:pt x="10" y="46"/>
                  </a:lnTo>
                  <a:lnTo>
                    <a:pt x="10" y="76"/>
                  </a:lnTo>
                  <a:lnTo>
                    <a:pt x="10" y="79"/>
                  </a:lnTo>
                  <a:lnTo>
                    <a:pt x="10" y="66"/>
                  </a:lnTo>
                  <a:lnTo>
                    <a:pt x="10" y="76"/>
                  </a:lnTo>
                  <a:lnTo>
                    <a:pt x="10" y="79"/>
                  </a:lnTo>
                  <a:lnTo>
                    <a:pt x="10" y="80"/>
                  </a:lnTo>
                  <a:lnTo>
                    <a:pt x="10" y="17"/>
                  </a:lnTo>
                  <a:lnTo>
                    <a:pt x="11" y="18"/>
                  </a:lnTo>
                  <a:lnTo>
                    <a:pt x="11" y="21"/>
                  </a:lnTo>
                  <a:lnTo>
                    <a:pt x="11" y="13"/>
                  </a:lnTo>
                  <a:lnTo>
                    <a:pt x="11" y="17"/>
                  </a:lnTo>
                  <a:lnTo>
                    <a:pt x="11" y="20"/>
                  </a:lnTo>
                  <a:lnTo>
                    <a:pt x="11" y="0"/>
                  </a:lnTo>
                  <a:lnTo>
                    <a:pt x="11" y="20"/>
                  </a:lnTo>
                  <a:lnTo>
                    <a:pt x="11" y="18"/>
                  </a:lnTo>
                  <a:lnTo>
                    <a:pt x="11" y="34"/>
                  </a:lnTo>
                  <a:lnTo>
                    <a:pt x="11" y="37"/>
                  </a:lnTo>
                  <a:lnTo>
                    <a:pt x="11" y="93"/>
                  </a:lnTo>
                  <a:lnTo>
                    <a:pt x="12" y="93"/>
                  </a:lnTo>
                  <a:lnTo>
                    <a:pt x="12" y="158"/>
                  </a:lnTo>
                  <a:lnTo>
                    <a:pt x="12" y="164"/>
                  </a:lnTo>
                  <a:lnTo>
                    <a:pt x="12" y="210"/>
                  </a:lnTo>
                  <a:lnTo>
                    <a:pt x="12" y="210"/>
                  </a:lnTo>
                  <a:lnTo>
                    <a:pt x="12" y="244"/>
                  </a:lnTo>
                  <a:lnTo>
                    <a:pt x="12" y="241"/>
                  </a:lnTo>
                  <a:lnTo>
                    <a:pt x="13" y="238"/>
                  </a:lnTo>
                  <a:lnTo>
                    <a:pt x="13" y="240"/>
                  </a:lnTo>
                  <a:lnTo>
                    <a:pt x="13" y="224"/>
                  </a:lnTo>
                  <a:lnTo>
                    <a:pt x="13" y="236"/>
                  </a:lnTo>
                  <a:lnTo>
                    <a:pt x="13" y="234"/>
                  </a:lnTo>
                  <a:lnTo>
                    <a:pt x="13" y="204"/>
                  </a:lnTo>
                  <a:lnTo>
                    <a:pt x="13" y="210"/>
                  </a:lnTo>
                  <a:lnTo>
                    <a:pt x="13" y="210"/>
                  </a:lnTo>
                  <a:lnTo>
                    <a:pt x="13" y="213"/>
                  </a:lnTo>
                  <a:lnTo>
                    <a:pt x="13" y="186"/>
                  </a:lnTo>
                  <a:lnTo>
                    <a:pt x="13" y="193"/>
                  </a:lnTo>
                  <a:lnTo>
                    <a:pt x="13" y="195"/>
                  </a:lnTo>
                  <a:lnTo>
                    <a:pt x="13" y="195"/>
                  </a:lnTo>
                  <a:lnTo>
                    <a:pt x="13" y="181"/>
                  </a:lnTo>
                  <a:lnTo>
                    <a:pt x="13" y="193"/>
                  </a:lnTo>
                  <a:lnTo>
                    <a:pt x="15" y="196"/>
                  </a:lnTo>
                  <a:lnTo>
                    <a:pt x="15" y="208"/>
                  </a:lnTo>
                  <a:lnTo>
                    <a:pt x="15" y="190"/>
                  </a:lnTo>
                  <a:lnTo>
                    <a:pt x="15" y="194"/>
                  </a:lnTo>
                  <a:lnTo>
                    <a:pt x="15" y="191"/>
                  </a:lnTo>
                  <a:lnTo>
                    <a:pt x="15" y="198"/>
                  </a:lnTo>
                  <a:lnTo>
                    <a:pt x="15" y="168"/>
                  </a:lnTo>
                  <a:lnTo>
                    <a:pt x="15" y="179"/>
                  </a:lnTo>
                  <a:lnTo>
                    <a:pt x="15" y="183"/>
                  </a:lnTo>
                  <a:lnTo>
                    <a:pt x="15" y="193"/>
                  </a:lnTo>
                  <a:lnTo>
                    <a:pt x="15" y="178"/>
                  </a:lnTo>
                  <a:lnTo>
                    <a:pt x="15" y="178"/>
                  </a:lnTo>
                  <a:lnTo>
                    <a:pt x="15" y="166"/>
                  </a:lnTo>
                  <a:lnTo>
                    <a:pt x="15" y="183"/>
                  </a:lnTo>
                  <a:lnTo>
                    <a:pt x="16" y="181"/>
                  </a:lnTo>
                  <a:lnTo>
                    <a:pt x="16" y="187"/>
                  </a:lnTo>
                  <a:lnTo>
                    <a:pt x="16" y="151"/>
                  </a:lnTo>
                  <a:lnTo>
                    <a:pt x="16" y="151"/>
                  </a:lnTo>
                  <a:lnTo>
                    <a:pt x="16" y="121"/>
                  </a:lnTo>
                  <a:lnTo>
                    <a:pt x="16" y="123"/>
                  </a:lnTo>
                  <a:lnTo>
                    <a:pt x="16" y="126"/>
                  </a:lnTo>
                  <a:lnTo>
                    <a:pt x="16" y="111"/>
                  </a:lnTo>
                  <a:lnTo>
                    <a:pt x="16" y="114"/>
                  </a:lnTo>
                  <a:lnTo>
                    <a:pt x="17" y="111"/>
                  </a:lnTo>
                  <a:lnTo>
                    <a:pt x="17" y="102"/>
                  </a:lnTo>
                  <a:lnTo>
                    <a:pt x="17" y="143"/>
                  </a:lnTo>
                  <a:lnTo>
                    <a:pt x="17" y="140"/>
                  </a:lnTo>
                  <a:lnTo>
                    <a:pt x="17" y="152"/>
                  </a:lnTo>
                  <a:lnTo>
                    <a:pt x="17" y="135"/>
                  </a:lnTo>
                  <a:lnTo>
                    <a:pt x="17" y="149"/>
                  </a:lnTo>
                  <a:lnTo>
                    <a:pt x="17" y="152"/>
                  </a:lnTo>
                  <a:lnTo>
                    <a:pt x="17" y="149"/>
                  </a:lnTo>
                  <a:lnTo>
                    <a:pt x="17" y="176"/>
                  </a:lnTo>
                  <a:lnTo>
                    <a:pt x="17" y="173"/>
                  </a:lnTo>
                  <a:lnTo>
                    <a:pt x="17" y="168"/>
                  </a:lnTo>
                  <a:lnTo>
                    <a:pt x="17" y="195"/>
                  </a:lnTo>
                  <a:lnTo>
                    <a:pt x="19" y="196"/>
                  </a:lnTo>
                  <a:lnTo>
                    <a:pt x="19" y="202"/>
                  </a:lnTo>
                  <a:lnTo>
                    <a:pt x="19" y="173"/>
                  </a:lnTo>
                  <a:lnTo>
                    <a:pt x="19" y="176"/>
                  </a:lnTo>
                  <a:lnTo>
                    <a:pt x="19" y="174"/>
                  </a:lnTo>
                  <a:lnTo>
                    <a:pt x="19" y="187"/>
                  </a:lnTo>
                  <a:lnTo>
                    <a:pt x="19" y="172"/>
                  </a:lnTo>
                  <a:lnTo>
                    <a:pt x="19" y="181"/>
                  </a:lnTo>
                  <a:lnTo>
                    <a:pt x="19" y="182"/>
                  </a:lnTo>
                  <a:lnTo>
                    <a:pt x="19" y="198"/>
                  </a:lnTo>
                  <a:lnTo>
                    <a:pt x="19" y="169"/>
                  </a:lnTo>
                  <a:lnTo>
                    <a:pt x="19" y="195"/>
                  </a:lnTo>
                  <a:lnTo>
                    <a:pt x="19" y="198"/>
                  </a:lnTo>
                  <a:lnTo>
                    <a:pt x="19" y="183"/>
                  </a:lnTo>
                  <a:lnTo>
                    <a:pt x="19" y="191"/>
                  </a:lnTo>
                  <a:lnTo>
                    <a:pt x="20" y="186"/>
                  </a:lnTo>
                  <a:lnTo>
                    <a:pt x="20" y="190"/>
                  </a:lnTo>
                  <a:lnTo>
                    <a:pt x="20" y="162"/>
                  </a:lnTo>
                  <a:lnTo>
                    <a:pt x="20" y="173"/>
                  </a:lnTo>
                  <a:lnTo>
                    <a:pt x="20" y="170"/>
                  </a:lnTo>
                  <a:lnTo>
                    <a:pt x="20" y="200"/>
                  </a:lnTo>
                  <a:lnTo>
                    <a:pt x="20" y="200"/>
                  </a:lnTo>
                  <a:lnTo>
                    <a:pt x="20" y="208"/>
                  </a:lnTo>
                  <a:lnTo>
                    <a:pt x="20" y="196"/>
                  </a:lnTo>
                  <a:lnTo>
                    <a:pt x="20" y="199"/>
                  </a:lnTo>
                  <a:lnTo>
                    <a:pt x="21" y="198"/>
                  </a:lnTo>
                  <a:lnTo>
                    <a:pt x="21" y="204"/>
                  </a:lnTo>
                  <a:lnTo>
                    <a:pt x="21" y="183"/>
                  </a:lnTo>
                  <a:lnTo>
                    <a:pt x="21" y="195"/>
                  </a:lnTo>
                  <a:lnTo>
                    <a:pt x="21" y="196"/>
                  </a:lnTo>
                  <a:lnTo>
                    <a:pt x="21" y="211"/>
                  </a:lnTo>
                  <a:lnTo>
                    <a:pt x="21" y="204"/>
                  </a:lnTo>
                  <a:lnTo>
                    <a:pt x="21" y="204"/>
                  </a:lnTo>
                  <a:lnTo>
                    <a:pt x="21" y="215"/>
                  </a:lnTo>
                  <a:lnTo>
                    <a:pt x="21" y="195"/>
                  </a:lnTo>
                  <a:lnTo>
                    <a:pt x="21" y="215"/>
                  </a:lnTo>
                  <a:lnTo>
                    <a:pt x="21" y="221"/>
                  </a:lnTo>
                  <a:lnTo>
                    <a:pt x="21" y="232"/>
                  </a:lnTo>
                  <a:lnTo>
                    <a:pt x="21" y="213"/>
                  </a:lnTo>
                  <a:lnTo>
                    <a:pt x="21" y="227"/>
                  </a:lnTo>
                  <a:lnTo>
                    <a:pt x="23" y="231"/>
                  </a:lnTo>
                  <a:lnTo>
                    <a:pt x="23" y="265"/>
                  </a:lnTo>
                  <a:lnTo>
                    <a:pt x="23" y="257"/>
                  </a:lnTo>
                  <a:lnTo>
                    <a:pt x="23" y="249"/>
                  </a:lnTo>
                  <a:lnTo>
                    <a:pt x="23" y="272"/>
                  </a:lnTo>
                  <a:lnTo>
                    <a:pt x="23" y="268"/>
                  </a:lnTo>
                  <a:lnTo>
                    <a:pt x="23" y="270"/>
                  </a:lnTo>
                  <a:lnTo>
                    <a:pt x="23" y="249"/>
                  </a:lnTo>
                  <a:lnTo>
                    <a:pt x="23" y="250"/>
                  </a:lnTo>
                  <a:lnTo>
                    <a:pt x="23" y="250"/>
                  </a:lnTo>
                  <a:lnTo>
                    <a:pt x="23" y="257"/>
                  </a:lnTo>
                  <a:lnTo>
                    <a:pt x="23" y="236"/>
                  </a:lnTo>
                  <a:lnTo>
                    <a:pt x="23" y="241"/>
                  </a:lnTo>
                  <a:lnTo>
                    <a:pt x="24" y="248"/>
                  </a:lnTo>
                  <a:lnTo>
                    <a:pt x="24" y="248"/>
                  </a:lnTo>
                  <a:lnTo>
                    <a:pt x="24" y="224"/>
                  </a:lnTo>
                  <a:lnTo>
                    <a:pt x="24" y="223"/>
                  </a:lnTo>
                  <a:lnTo>
                    <a:pt x="24" y="190"/>
                  </a:lnTo>
                  <a:lnTo>
                    <a:pt x="24" y="195"/>
                  </a:lnTo>
                  <a:lnTo>
                    <a:pt x="24" y="193"/>
                  </a:lnTo>
                  <a:lnTo>
                    <a:pt x="24" y="198"/>
                  </a:lnTo>
                  <a:lnTo>
                    <a:pt x="24" y="170"/>
                  </a:lnTo>
                  <a:lnTo>
                    <a:pt x="24" y="179"/>
                  </a:lnTo>
                  <a:lnTo>
                    <a:pt x="24" y="176"/>
                  </a:lnTo>
                  <a:lnTo>
                    <a:pt x="24" y="185"/>
                  </a:lnTo>
                  <a:lnTo>
                    <a:pt x="24" y="176"/>
                  </a:lnTo>
                  <a:lnTo>
                    <a:pt x="24" y="181"/>
                  </a:lnTo>
                  <a:lnTo>
                    <a:pt x="25" y="179"/>
                  </a:lnTo>
                  <a:lnTo>
                    <a:pt x="25" y="162"/>
                  </a:lnTo>
                  <a:lnTo>
                    <a:pt x="25" y="199"/>
                  </a:lnTo>
                  <a:lnTo>
                    <a:pt x="25" y="198"/>
                  </a:lnTo>
                  <a:lnTo>
                    <a:pt x="25" y="202"/>
                  </a:lnTo>
                  <a:lnTo>
                    <a:pt x="25" y="190"/>
                  </a:lnTo>
                  <a:lnTo>
                    <a:pt x="25" y="198"/>
                  </a:lnTo>
                  <a:lnTo>
                    <a:pt x="25" y="200"/>
                  </a:lnTo>
                  <a:lnTo>
                    <a:pt x="25" y="219"/>
                  </a:lnTo>
                  <a:lnTo>
                    <a:pt x="25" y="199"/>
                  </a:lnTo>
                  <a:lnTo>
                    <a:pt x="27" y="208"/>
                  </a:lnTo>
                  <a:lnTo>
                    <a:pt x="27" y="217"/>
                  </a:lnTo>
                  <a:lnTo>
                    <a:pt x="27" y="204"/>
                  </a:lnTo>
                  <a:lnTo>
                    <a:pt x="27" y="215"/>
                  </a:lnTo>
                  <a:lnTo>
                    <a:pt x="27" y="215"/>
                  </a:lnTo>
                  <a:lnTo>
                    <a:pt x="27" y="203"/>
                  </a:lnTo>
                  <a:lnTo>
                    <a:pt x="27" y="204"/>
                  </a:lnTo>
                  <a:lnTo>
                    <a:pt x="27" y="204"/>
                  </a:lnTo>
                  <a:lnTo>
                    <a:pt x="27" y="210"/>
                  </a:lnTo>
                  <a:lnTo>
                    <a:pt x="27" y="193"/>
                  </a:lnTo>
                  <a:lnTo>
                    <a:pt x="27" y="204"/>
                  </a:lnTo>
                  <a:lnTo>
                    <a:pt x="27" y="203"/>
                  </a:lnTo>
                  <a:lnTo>
                    <a:pt x="27" y="241"/>
                  </a:lnTo>
                  <a:lnTo>
                    <a:pt x="28" y="242"/>
                  </a:lnTo>
                  <a:lnTo>
                    <a:pt x="28" y="254"/>
                  </a:lnTo>
                  <a:lnTo>
                    <a:pt x="28" y="233"/>
                  </a:lnTo>
                  <a:lnTo>
                    <a:pt x="28" y="251"/>
                  </a:lnTo>
                  <a:lnTo>
                    <a:pt x="28" y="253"/>
                  </a:lnTo>
                  <a:lnTo>
                    <a:pt x="28" y="257"/>
                  </a:lnTo>
                  <a:lnTo>
                    <a:pt x="28" y="224"/>
                  </a:lnTo>
                  <a:lnTo>
                    <a:pt x="28" y="231"/>
                  </a:lnTo>
                  <a:lnTo>
                    <a:pt x="28" y="229"/>
                  </a:lnTo>
                  <a:lnTo>
                    <a:pt x="28" y="233"/>
                  </a:lnTo>
                  <a:lnTo>
                    <a:pt x="28" y="216"/>
                  </a:lnTo>
                  <a:lnTo>
                    <a:pt x="28" y="212"/>
                  </a:lnTo>
                  <a:lnTo>
                    <a:pt x="28" y="216"/>
                  </a:lnTo>
                  <a:lnTo>
                    <a:pt x="28" y="208"/>
                  </a:lnTo>
                  <a:lnTo>
                    <a:pt x="28" y="210"/>
                  </a:lnTo>
                  <a:lnTo>
                    <a:pt x="29" y="204"/>
                  </a:lnTo>
                  <a:lnTo>
                    <a:pt x="29" y="210"/>
                  </a:lnTo>
                  <a:lnTo>
                    <a:pt x="29" y="181"/>
                  </a:lnTo>
                  <a:lnTo>
                    <a:pt x="29" y="193"/>
                  </a:lnTo>
                  <a:lnTo>
                    <a:pt x="29" y="198"/>
                  </a:lnTo>
                  <a:lnTo>
                    <a:pt x="29" y="210"/>
                  </a:lnTo>
                  <a:lnTo>
                    <a:pt x="29" y="196"/>
                  </a:lnTo>
                  <a:lnTo>
                    <a:pt x="29" y="202"/>
                  </a:lnTo>
                  <a:lnTo>
                    <a:pt x="29" y="204"/>
                  </a:lnTo>
                  <a:lnTo>
                    <a:pt x="29" y="244"/>
                  </a:lnTo>
                  <a:lnTo>
                    <a:pt x="31" y="244"/>
                  </a:lnTo>
                  <a:lnTo>
                    <a:pt x="31" y="236"/>
                  </a:lnTo>
                  <a:lnTo>
                    <a:pt x="31" y="259"/>
                  </a:lnTo>
                  <a:lnTo>
                    <a:pt x="31" y="259"/>
                  </a:lnTo>
                  <a:lnTo>
                    <a:pt x="31" y="268"/>
                  </a:lnTo>
                  <a:lnTo>
                    <a:pt x="31" y="241"/>
                  </a:lnTo>
                  <a:lnTo>
                    <a:pt x="31" y="250"/>
                  </a:lnTo>
                  <a:lnTo>
                    <a:pt x="31" y="251"/>
                  </a:lnTo>
                  <a:lnTo>
                    <a:pt x="31" y="262"/>
                  </a:lnTo>
                  <a:lnTo>
                    <a:pt x="31" y="248"/>
                  </a:lnTo>
                  <a:lnTo>
                    <a:pt x="31" y="255"/>
                  </a:lnTo>
                  <a:lnTo>
                    <a:pt x="31" y="255"/>
                  </a:lnTo>
                  <a:lnTo>
                    <a:pt x="31" y="262"/>
                  </a:lnTo>
                  <a:lnTo>
                    <a:pt x="31" y="244"/>
                  </a:lnTo>
                  <a:lnTo>
                    <a:pt x="31" y="262"/>
                  </a:lnTo>
                  <a:lnTo>
                    <a:pt x="32" y="266"/>
                  </a:lnTo>
                  <a:lnTo>
                    <a:pt x="32" y="248"/>
                  </a:lnTo>
                  <a:lnTo>
                    <a:pt x="32" y="251"/>
                  </a:lnTo>
                  <a:lnTo>
                    <a:pt x="32" y="249"/>
                  </a:lnTo>
                  <a:lnTo>
                    <a:pt x="32" y="253"/>
                  </a:lnTo>
                  <a:lnTo>
                    <a:pt x="32" y="234"/>
                  </a:lnTo>
                  <a:lnTo>
                    <a:pt x="32" y="233"/>
                  </a:lnTo>
                  <a:lnTo>
                    <a:pt x="32" y="216"/>
                  </a:lnTo>
                  <a:lnTo>
                    <a:pt x="32" y="221"/>
                  </a:lnTo>
                  <a:lnTo>
                    <a:pt x="32" y="221"/>
                  </a:lnTo>
                  <a:lnTo>
                    <a:pt x="32" y="206"/>
                  </a:lnTo>
                  <a:lnTo>
                    <a:pt x="32" y="220"/>
                  </a:lnTo>
                  <a:lnTo>
                    <a:pt x="33" y="21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26" name="Freeform 99"/>
            <p:cNvSpPr>
              <a:spLocks/>
            </p:cNvSpPr>
            <p:nvPr/>
          </p:nvSpPr>
          <p:spPr bwMode="auto">
            <a:xfrm>
              <a:off x="2794001" y="4003676"/>
              <a:ext cx="50800" cy="474663"/>
            </a:xfrm>
            <a:custGeom>
              <a:avLst/>
              <a:gdLst>
                <a:gd name="T0" fmla="*/ 0 w 32"/>
                <a:gd name="T1" fmla="*/ 57 h 299"/>
                <a:gd name="T2" fmla="*/ 0 w 32"/>
                <a:gd name="T3" fmla="*/ 163 h 299"/>
                <a:gd name="T4" fmla="*/ 1 w 32"/>
                <a:gd name="T5" fmla="*/ 159 h 299"/>
                <a:gd name="T6" fmla="*/ 1 w 32"/>
                <a:gd name="T7" fmla="*/ 182 h 299"/>
                <a:gd name="T8" fmla="*/ 2 w 32"/>
                <a:gd name="T9" fmla="*/ 54 h 299"/>
                <a:gd name="T10" fmla="*/ 2 w 32"/>
                <a:gd name="T11" fmla="*/ 66 h 299"/>
                <a:gd name="T12" fmla="*/ 2 w 32"/>
                <a:gd name="T13" fmla="*/ 143 h 299"/>
                <a:gd name="T14" fmla="*/ 4 w 32"/>
                <a:gd name="T15" fmla="*/ 194 h 299"/>
                <a:gd name="T16" fmla="*/ 5 w 32"/>
                <a:gd name="T17" fmla="*/ 163 h 299"/>
                <a:gd name="T18" fmla="*/ 5 w 32"/>
                <a:gd name="T19" fmla="*/ 193 h 299"/>
                <a:gd name="T20" fmla="*/ 6 w 32"/>
                <a:gd name="T21" fmla="*/ 161 h 299"/>
                <a:gd name="T22" fmla="*/ 6 w 32"/>
                <a:gd name="T23" fmla="*/ 126 h 299"/>
                <a:gd name="T24" fmla="*/ 6 w 32"/>
                <a:gd name="T25" fmla="*/ 169 h 299"/>
                <a:gd name="T26" fmla="*/ 8 w 32"/>
                <a:gd name="T27" fmla="*/ 226 h 299"/>
                <a:gd name="T28" fmla="*/ 8 w 32"/>
                <a:gd name="T29" fmla="*/ 220 h 299"/>
                <a:gd name="T30" fmla="*/ 9 w 32"/>
                <a:gd name="T31" fmla="*/ 163 h 299"/>
                <a:gd name="T32" fmla="*/ 9 w 32"/>
                <a:gd name="T33" fmla="*/ 130 h 299"/>
                <a:gd name="T34" fmla="*/ 10 w 32"/>
                <a:gd name="T35" fmla="*/ 154 h 299"/>
                <a:gd name="T36" fmla="*/ 10 w 32"/>
                <a:gd name="T37" fmla="*/ 180 h 299"/>
                <a:gd name="T38" fmla="*/ 10 w 32"/>
                <a:gd name="T39" fmla="*/ 165 h 299"/>
                <a:gd name="T40" fmla="*/ 11 w 32"/>
                <a:gd name="T41" fmla="*/ 131 h 299"/>
                <a:gd name="T42" fmla="*/ 13 w 32"/>
                <a:gd name="T43" fmla="*/ 163 h 299"/>
                <a:gd name="T44" fmla="*/ 13 w 32"/>
                <a:gd name="T45" fmla="*/ 160 h 299"/>
                <a:gd name="T46" fmla="*/ 13 w 32"/>
                <a:gd name="T47" fmla="*/ 171 h 299"/>
                <a:gd name="T48" fmla="*/ 14 w 32"/>
                <a:gd name="T49" fmla="*/ 188 h 299"/>
                <a:gd name="T50" fmla="*/ 14 w 32"/>
                <a:gd name="T51" fmla="*/ 252 h 299"/>
                <a:gd name="T52" fmla="*/ 15 w 32"/>
                <a:gd name="T53" fmla="*/ 287 h 299"/>
                <a:gd name="T54" fmla="*/ 15 w 32"/>
                <a:gd name="T55" fmla="*/ 278 h 299"/>
                <a:gd name="T56" fmla="*/ 17 w 32"/>
                <a:gd name="T57" fmla="*/ 296 h 299"/>
                <a:gd name="T58" fmla="*/ 17 w 32"/>
                <a:gd name="T59" fmla="*/ 261 h 299"/>
                <a:gd name="T60" fmla="*/ 17 w 32"/>
                <a:gd name="T61" fmla="*/ 209 h 299"/>
                <a:gd name="T62" fmla="*/ 18 w 32"/>
                <a:gd name="T63" fmla="*/ 165 h 299"/>
                <a:gd name="T64" fmla="*/ 18 w 32"/>
                <a:gd name="T65" fmla="*/ 181 h 299"/>
                <a:gd name="T66" fmla="*/ 18 w 32"/>
                <a:gd name="T67" fmla="*/ 209 h 299"/>
                <a:gd name="T68" fmla="*/ 19 w 32"/>
                <a:gd name="T69" fmla="*/ 219 h 299"/>
                <a:gd name="T70" fmla="*/ 19 w 32"/>
                <a:gd name="T71" fmla="*/ 201 h 299"/>
                <a:gd name="T72" fmla="*/ 21 w 32"/>
                <a:gd name="T73" fmla="*/ 180 h 299"/>
                <a:gd name="T74" fmla="*/ 21 w 32"/>
                <a:gd name="T75" fmla="*/ 180 h 299"/>
                <a:gd name="T76" fmla="*/ 22 w 32"/>
                <a:gd name="T77" fmla="*/ 21 h 299"/>
                <a:gd name="T78" fmla="*/ 22 w 32"/>
                <a:gd name="T79" fmla="*/ 16 h 299"/>
                <a:gd name="T80" fmla="*/ 22 w 32"/>
                <a:gd name="T81" fmla="*/ 41 h 299"/>
                <a:gd name="T82" fmla="*/ 23 w 32"/>
                <a:gd name="T83" fmla="*/ 99 h 299"/>
                <a:gd name="T84" fmla="*/ 23 w 32"/>
                <a:gd name="T85" fmla="*/ 165 h 299"/>
                <a:gd name="T86" fmla="*/ 25 w 32"/>
                <a:gd name="T87" fmla="*/ 192 h 299"/>
                <a:gd name="T88" fmla="*/ 25 w 32"/>
                <a:gd name="T89" fmla="*/ 226 h 299"/>
                <a:gd name="T90" fmla="*/ 26 w 32"/>
                <a:gd name="T91" fmla="*/ 224 h 299"/>
                <a:gd name="T92" fmla="*/ 26 w 32"/>
                <a:gd name="T93" fmla="*/ 258 h 299"/>
                <a:gd name="T94" fmla="*/ 26 w 32"/>
                <a:gd name="T95" fmla="*/ 265 h 299"/>
                <a:gd name="T96" fmla="*/ 27 w 32"/>
                <a:gd name="T97" fmla="*/ 264 h 299"/>
                <a:gd name="T98" fmla="*/ 27 w 32"/>
                <a:gd name="T99" fmla="*/ 241 h 299"/>
                <a:gd name="T100" fmla="*/ 27 w 32"/>
                <a:gd name="T101" fmla="*/ 224 h 299"/>
                <a:gd name="T102" fmla="*/ 28 w 32"/>
                <a:gd name="T103" fmla="*/ 180 h 299"/>
                <a:gd name="T104" fmla="*/ 28 w 32"/>
                <a:gd name="T105" fmla="*/ 193 h 299"/>
                <a:gd name="T106" fmla="*/ 30 w 32"/>
                <a:gd name="T107" fmla="*/ 110 h 299"/>
                <a:gd name="T108" fmla="*/ 30 w 32"/>
                <a:gd name="T109" fmla="*/ 85 h 299"/>
                <a:gd name="T110" fmla="*/ 31 w 32"/>
                <a:gd name="T111" fmla="*/ 85 h 299"/>
                <a:gd name="T112" fmla="*/ 31 w 32"/>
                <a:gd name="T113" fmla="*/ 108 h 299"/>
                <a:gd name="T114" fmla="*/ 31 w 32"/>
                <a:gd name="T115" fmla="*/ 84 h 299"/>
                <a:gd name="T116" fmla="*/ 32 w 32"/>
                <a:gd name="T117" fmla="*/ 0 h 299"/>
                <a:gd name="T118" fmla="*/ 32 w 32"/>
                <a:gd name="T119" fmla="*/ 2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299">
                  <a:moveTo>
                    <a:pt x="0" y="16"/>
                  </a:moveTo>
                  <a:lnTo>
                    <a:pt x="0" y="62"/>
                  </a:lnTo>
                  <a:lnTo>
                    <a:pt x="0" y="59"/>
                  </a:lnTo>
                  <a:lnTo>
                    <a:pt x="0" y="58"/>
                  </a:lnTo>
                  <a:lnTo>
                    <a:pt x="0" y="57"/>
                  </a:lnTo>
                  <a:lnTo>
                    <a:pt x="0" y="104"/>
                  </a:lnTo>
                  <a:lnTo>
                    <a:pt x="0" y="103"/>
                  </a:lnTo>
                  <a:lnTo>
                    <a:pt x="0" y="154"/>
                  </a:lnTo>
                  <a:lnTo>
                    <a:pt x="0" y="151"/>
                  </a:lnTo>
                  <a:lnTo>
                    <a:pt x="0" y="163"/>
                  </a:lnTo>
                  <a:lnTo>
                    <a:pt x="0" y="143"/>
                  </a:lnTo>
                  <a:lnTo>
                    <a:pt x="1" y="146"/>
                  </a:lnTo>
                  <a:lnTo>
                    <a:pt x="1" y="130"/>
                  </a:lnTo>
                  <a:lnTo>
                    <a:pt x="1" y="159"/>
                  </a:lnTo>
                  <a:lnTo>
                    <a:pt x="1" y="159"/>
                  </a:lnTo>
                  <a:lnTo>
                    <a:pt x="1" y="175"/>
                  </a:lnTo>
                  <a:lnTo>
                    <a:pt x="1" y="151"/>
                  </a:lnTo>
                  <a:lnTo>
                    <a:pt x="1" y="169"/>
                  </a:lnTo>
                  <a:lnTo>
                    <a:pt x="1" y="175"/>
                  </a:lnTo>
                  <a:lnTo>
                    <a:pt x="1" y="182"/>
                  </a:lnTo>
                  <a:lnTo>
                    <a:pt x="1" y="151"/>
                  </a:lnTo>
                  <a:lnTo>
                    <a:pt x="1" y="152"/>
                  </a:lnTo>
                  <a:lnTo>
                    <a:pt x="1" y="101"/>
                  </a:lnTo>
                  <a:lnTo>
                    <a:pt x="2" y="93"/>
                  </a:lnTo>
                  <a:lnTo>
                    <a:pt x="2" y="54"/>
                  </a:lnTo>
                  <a:lnTo>
                    <a:pt x="2" y="59"/>
                  </a:lnTo>
                  <a:lnTo>
                    <a:pt x="2" y="58"/>
                  </a:lnTo>
                  <a:lnTo>
                    <a:pt x="2" y="71"/>
                  </a:lnTo>
                  <a:lnTo>
                    <a:pt x="2" y="66"/>
                  </a:lnTo>
                  <a:lnTo>
                    <a:pt x="2" y="66"/>
                  </a:lnTo>
                  <a:lnTo>
                    <a:pt x="2" y="97"/>
                  </a:lnTo>
                  <a:lnTo>
                    <a:pt x="2" y="96"/>
                  </a:lnTo>
                  <a:lnTo>
                    <a:pt x="2" y="97"/>
                  </a:lnTo>
                  <a:lnTo>
                    <a:pt x="2" y="92"/>
                  </a:lnTo>
                  <a:lnTo>
                    <a:pt x="2" y="143"/>
                  </a:lnTo>
                  <a:lnTo>
                    <a:pt x="4" y="143"/>
                  </a:lnTo>
                  <a:lnTo>
                    <a:pt x="4" y="180"/>
                  </a:lnTo>
                  <a:lnTo>
                    <a:pt x="4" y="180"/>
                  </a:lnTo>
                  <a:lnTo>
                    <a:pt x="4" y="198"/>
                  </a:lnTo>
                  <a:lnTo>
                    <a:pt x="4" y="194"/>
                  </a:lnTo>
                  <a:lnTo>
                    <a:pt x="4" y="192"/>
                  </a:lnTo>
                  <a:lnTo>
                    <a:pt x="4" y="172"/>
                  </a:lnTo>
                  <a:lnTo>
                    <a:pt x="5" y="172"/>
                  </a:lnTo>
                  <a:lnTo>
                    <a:pt x="5" y="148"/>
                  </a:lnTo>
                  <a:lnTo>
                    <a:pt x="5" y="163"/>
                  </a:lnTo>
                  <a:lnTo>
                    <a:pt x="5" y="165"/>
                  </a:lnTo>
                  <a:lnTo>
                    <a:pt x="5" y="180"/>
                  </a:lnTo>
                  <a:lnTo>
                    <a:pt x="5" y="177"/>
                  </a:lnTo>
                  <a:lnTo>
                    <a:pt x="5" y="180"/>
                  </a:lnTo>
                  <a:lnTo>
                    <a:pt x="5" y="193"/>
                  </a:lnTo>
                  <a:lnTo>
                    <a:pt x="5" y="184"/>
                  </a:lnTo>
                  <a:lnTo>
                    <a:pt x="5" y="181"/>
                  </a:lnTo>
                  <a:lnTo>
                    <a:pt x="5" y="189"/>
                  </a:lnTo>
                  <a:lnTo>
                    <a:pt x="5" y="160"/>
                  </a:lnTo>
                  <a:lnTo>
                    <a:pt x="6" y="161"/>
                  </a:lnTo>
                  <a:lnTo>
                    <a:pt x="6" y="127"/>
                  </a:lnTo>
                  <a:lnTo>
                    <a:pt x="6" y="131"/>
                  </a:lnTo>
                  <a:lnTo>
                    <a:pt x="6" y="133"/>
                  </a:lnTo>
                  <a:lnTo>
                    <a:pt x="6" y="146"/>
                  </a:lnTo>
                  <a:lnTo>
                    <a:pt x="6" y="126"/>
                  </a:lnTo>
                  <a:lnTo>
                    <a:pt x="6" y="133"/>
                  </a:lnTo>
                  <a:lnTo>
                    <a:pt x="6" y="122"/>
                  </a:lnTo>
                  <a:lnTo>
                    <a:pt x="6" y="147"/>
                  </a:lnTo>
                  <a:lnTo>
                    <a:pt x="6" y="147"/>
                  </a:lnTo>
                  <a:lnTo>
                    <a:pt x="6" y="169"/>
                  </a:lnTo>
                  <a:lnTo>
                    <a:pt x="8" y="168"/>
                  </a:lnTo>
                  <a:lnTo>
                    <a:pt x="8" y="199"/>
                  </a:lnTo>
                  <a:lnTo>
                    <a:pt x="8" y="198"/>
                  </a:lnTo>
                  <a:lnTo>
                    <a:pt x="8" y="189"/>
                  </a:lnTo>
                  <a:lnTo>
                    <a:pt x="8" y="226"/>
                  </a:lnTo>
                  <a:lnTo>
                    <a:pt x="8" y="224"/>
                  </a:lnTo>
                  <a:lnTo>
                    <a:pt x="8" y="223"/>
                  </a:lnTo>
                  <a:lnTo>
                    <a:pt x="8" y="227"/>
                  </a:lnTo>
                  <a:lnTo>
                    <a:pt x="8" y="216"/>
                  </a:lnTo>
                  <a:lnTo>
                    <a:pt x="8" y="220"/>
                  </a:lnTo>
                  <a:lnTo>
                    <a:pt x="9" y="218"/>
                  </a:lnTo>
                  <a:lnTo>
                    <a:pt x="9" y="220"/>
                  </a:lnTo>
                  <a:lnTo>
                    <a:pt x="9" y="161"/>
                  </a:lnTo>
                  <a:lnTo>
                    <a:pt x="9" y="165"/>
                  </a:lnTo>
                  <a:lnTo>
                    <a:pt x="9" y="163"/>
                  </a:lnTo>
                  <a:lnTo>
                    <a:pt x="9" y="134"/>
                  </a:lnTo>
                  <a:lnTo>
                    <a:pt x="9" y="138"/>
                  </a:lnTo>
                  <a:lnTo>
                    <a:pt x="9" y="110"/>
                  </a:lnTo>
                  <a:lnTo>
                    <a:pt x="9" y="110"/>
                  </a:lnTo>
                  <a:lnTo>
                    <a:pt x="9" y="130"/>
                  </a:lnTo>
                  <a:lnTo>
                    <a:pt x="9" y="109"/>
                  </a:lnTo>
                  <a:lnTo>
                    <a:pt x="9" y="123"/>
                  </a:lnTo>
                  <a:lnTo>
                    <a:pt x="10" y="127"/>
                  </a:lnTo>
                  <a:lnTo>
                    <a:pt x="10" y="126"/>
                  </a:lnTo>
                  <a:lnTo>
                    <a:pt x="10" y="154"/>
                  </a:lnTo>
                  <a:lnTo>
                    <a:pt x="10" y="154"/>
                  </a:lnTo>
                  <a:lnTo>
                    <a:pt x="10" y="182"/>
                  </a:lnTo>
                  <a:lnTo>
                    <a:pt x="10" y="146"/>
                  </a:lnTo>
                  <a:lnTo>
                    <a:pt x="10" y="178"/>
                  </a:lnTo>
                  <a:lnTo>
                    <a:pt x="10" y="180"/>
                  </a:lnTo>
                  <a:lnTo>
                    <a:pt x="10" y="194"/>
                  </a:lnTo>
                  <a:lnTo>
                    <a:pt x="10" y="190"/>
                  </a:lnTo>
                  <a:lnTo>
                    <a:pt x="10" y="195"/>
                  </a:lnTo>
                  <a:lnTo>
                    <a:pt x="10" y="161"/>
                  </a:lnTo>
                  <a:lnTo>
                    <a:pt x="10" y="165"/>
                  </a:lnTo>
                  <a:lnTo>
                    <a:pt x="11" y="163"/>
                  </a:lnTo>
                  <a:lnTo>
                    <a:pt x="11" y="140"/>
                  </a:lnTo>
                  <a:lnTo>
                    <a:pt x="11" y="139"/>
                  </a:lnTo>
                  <a:lnTo>
                    <a:pt x="11" y="112"/>
                  </a:lnTo>
                  <a:lnTo>
                    <a:pt x="11" y="131"/>
                  </a:lnTo>
                  <a:lnTo>
                    <a:pt x="11" y="130"/>
                  </a:lnTo>
                  <a:lnTo>
                    <a:pt x="11" y="147"/>
                  </a:lnTo>
                  <a:lnTo>
                    <a:pt x="13" y="146"/>
                  </a:lnTo>
                  <a:lnTo>
                    <a:pt x="13" y="165"/>
                  </a:lnTo>
                  <a:lnTo>
                    <a:pt x="13" y="163"/>
                  </a:lnTo>
                  <a:lnTo>
                    <a:pt x="13" y="163"/>
                  </a:lnTo>
                  <a:lnTo>
                    <a:pt x="13" y="167"/>
                  </a:lnTo>
                  <a:lnTo>
                    <a:pt x="13" y="151"/>
                  </a:lnTo>
                  <a:lnTo>
                    <a:pt x="13" y="161"/>
                  </a:lnTo>
                  <a:lnTo>
                    <a:pt x="13" y="160"/>
                  </a:lnTo>
                  <a:lnTo>
                    <a:pt x="13" y="155"/>
                  </a:lnTo>
                  <a:lnTo>
                    <a:pt x="13" y="177"/>
                  </a:lnTo>
                  <a:lnTo>
                    <a:pt x="13" y="177"/>
                  </a:lnTo>
                  <a:lnTo>
                    <a:pt x="13" y="192"/>
                  </a:lnTo>
                  <a:lnTo>
                    <a:pt x="13" y="171"/>
                  </a:lnTo>
                  <a:lnTo>
                    <a:pt x="14" y="158"/>
                  </a:lnTo>
                  <a:lnTo>
                    <a:pt x="14" y="193"/>
                  </a:lnTo>
                  <a:lnTo>
                    <a:pt x="14" y="189"/>
                  </a:lnTo>
                  <a:lnTo>
                    <a:pt x="14" y="193"/>
                  </a:lnTo>
                  <a:lnTo>
                    <a:pt x="14" y="188"/>
                  </a:lnTo>
                  <a:lnTo>
                    <a:pt x="14" y="216"/>
                  </a:lnTo>
                  <a:lnTo>
                    <a:pt x="14" y="222"/>
                  </a:lnTo>
                  <a:lnTo>
                    <a:pt x="14" y="220"/>
                  </a:lnTo>
                  <a:lnTo>
                    <a:pt x="14" y="247"/>
                  </a:lnTo>
                  <a:lnTo>
                    <a:pt x="14" y="252"/>
                  </a:lnTo>
                  <a:lnTo>
                    <a:pt x="14" y="249"/>
                  </a:lnTo>
                  <a:lnTo>
                    <a:pt x="14" y="275"/>
                  </a:lnTo>
                  <a:lnTo>
                    <a:pt x="15" y="271"/>
                  </a:lnTo>
                  <a:lnTo>
                    <a:pt x="15" y="264"/>
                  </a:lnTo>
                  <a:lnTo>
                    <a:pt x="15" y="287"/>
                  </a:lnTo>
                  <a:lnTo>
                    <a:pt x="15" y="283"/>
                  </a:lnTo>
                  <a:lnTo>
                    <a:pt x="15" y="288"/>
                  </a:lnTo>
                  <a:lnTo>
                    <a:pt x="15" y="268"/>
                  </a:lnTo>
                  <a:lnTo>
                    <a:pt x="15" y="278"/>
                  </a:lnTo>
                  <a:lnTo>
                    <a:pt x="15" y="278"/>
                  </a:lnTo>
                  <a:lnTo>
                    <a:pt x="15" y="295"/>
                  </a:lnTo>
                  <a:lnTo>
                    <a:pt x="15" y="275"/>
                  </a:lnTo>
                  <a:lnTo>
                    <a:pt x="15" y="287"/>
                  </a:lnTo>
                  <a:lnTo>
                    <a:pt x="17" y="281"/>
                  </a:lnTo>
                  <a:lnTo>
                    <a:pt x="17" y="296"/>
                  </a:lnTo>
                  <a:lnTo>
                    <a:pt x="17" y="275"/>
                  </a:lnTo>
                  <a:lnTo>
                    <a:pt x="17" y="291"/>
                  </a:lnTo>
                  <a:lnTo>
                    <a:pt x="17" y="295"/>
                  </a:lnTo>
                  <a:lnTo>
                    <a:pt x="17" y="299"/>
                  </a:lnTo>
                  <a:lnTo>
                    <a:pt x="17" y="261"/>
                  </a:lnTo>
                  <a:lnTo>
                    <a:pt x="17" y="260"/>
                  </a:lnTo>
                  <a:lnTo>
                    <a:pt x="17" y="206"/>
                  </a:lnTo>
                  <a:lnTo>
                    <a:pt x="17" y="213"/>
                  </a:lnTo>
                  <a:lnTo>
                    <a:pt x="17" y="206"/>
                  </a:lnTo>
                  <a:lnTo>
                    <a:pt x="17" y="209"/>
                  </a:lnTo>
                  <a:lnTo>
                    <a:pt x="17" y="177"/>
                  </a:lnTo>
                  <a:lnTo>
                    <a:pt x="18" y="173"/>
                  </a:lnTo>
                  <a:lnTo>
                    <a:pt x="18" y="151"/>
                  </a:lnTo>
                  <a:lnTo>
                    <a:pt x="18" y="161"/>
                  </a:lnTo>
                  <a:lnTo>
                    <a:pt x="18" y="165"/>
                  </a:lnTo>
                  <a:lnTo>
                    <a:pt x="18" y="163"/>
                  </a:lnTo>
                  <a:lnTo>
                    <a:pt x="18" y="180"/>
                  </a:lnTo>
                  <a:lnTo>
                    <a:pt x="18" y="184"/>
                  </a:lnTo>
                  <a:lnTo>
                    <a:pt x="18" y="216"/>
                  </a:lnTo>
                  <a:lnTo>
                    <a:pt x="18" y="181"/>
                  </a:lnTo>
                  <a:lnTo>
                    <a:pt x="18" y="214"/>
                  </a:lnTo>
                  <a:lnTo>
                    <a:pt x="18" y="213"/>
                  </a:lnTo>
                  <a:lnTo>
                    <a:pt x="18" y="215"/>
                  </a:lnTo>
                  <a:lnTo>
                    <a:pt x="18" y="201"/>
                  </a:lnTo>
                  <a:lnTo>
                    <a:pt x="18" y="209"/>
                  </a:lnTo>
                  <a:lnTo>
                    <a:pt x="19" y="215"/>
                  </a:lnTo>
                  <a:lnTo>
                    <a:pt x="19" y="222"/>
                  </a:lnTo>
                  <a:lnTo>
                    <a:pt x="19" y="195"/>
                  </a:lnTo>
                  <a:lnTo>
                    <a:pt x="19" y="216"/>
                  </a:lnTo>
                  <a:lnTo>
                    <a:pt x="19" y="219"/>
                  </a:lnTo>
                  <a:lnTo>
                    <a:pt x="19" y="233"/>
                  </a:lnTo>
                  <a:lnTo>
                    <a:pt x="19" y="209"/>
                  </a:lnTo>
                  <a:lnTo>
                    <a:pt x="19" y="207"/>
                  </a:lnTo>
                  <a:lnTo>
                    <a:pt x="19" y="197"/>
                  </a:lnTo>
                  <a:lnTo>
                    <a:pt x="19" y="201"/>
                  </a:lnTo>
                  <a:lnTo>
                    <a:pt x="21" y="201"/>
                  </a:lnTo>
                  <a:lnTo>
                    <a:pt x="21" y="205"/>
                  </a:lnTo>
                  <a:lnTo>
                    <a:pt x="21" y="181"/>
                  </a:lnTo>
                  <a:lnTo>
                    <a:pt x="21" y="182"/>
                  </a:lnTo>
                  <a:lnTo>
                    <a:pt x="21" y="180"/>
                  </a:lnTo>
                  <a:lnTo>
                    <a:pt x="21" y="189"/>
                  </a:lnTo>
                  <a:lnTo>
                    <a:pt x="21" y="172"/>
                  </a:lnTo>
                  <a:lnTo>
                    <a:pt x="21" y="177"/>
                  </a:lnTo>
                  <a:lnTo>
                    <a:pt x="21" y="176"/>
                  </a:lnTo>
                  <a:lnTo>
                    <a:pt x="21" y="180"/>
                  </a:lnTo>
                  <a:lnTo>
                    <a:pt x="21" y="155"/>
                  </a:lnTo>
                  <a:lnTo>
                    <a:pt x="21" y="154"/>
                  </a:lnTo>
                  <a:lnTo>
                    <a:pt x="21" y="83"/>
                  </a:lnTo>
                  <a:lnTo>
                    <a:pt x="22" y="82"/>
                  </a:lnTo>
                  <a:lnTo>
                    <a:pt x="22" y="21"/>
                  </a:lnTo>
                  <a:lnTo>
                    <a:pt x="22" y="25"/>
                  </a:lnTo>
                  <a:lnTo>
                    <a:pt x="22" y="23"/>
                  </a:lnTo>
                  <a:lnTo>
                    <a:pt x="22" y="25"/>
                  </a:lnTo>
                  <a:lnTo>
                    <a:pt x="22" y="13"/>
                  </a:lnTo>
                  <a:lnTo>
                    <a:pt x="22" y="16"/>
                  </a:lnTo>
                  <a:lnTo>
                    <a:pt x="22" y="8"/>
                  </a:lnTo>
                  <a:lnTo>
                    <a:pt x="22" y="44"/>
                  </a:lnTo>
                  <a:lnTo>
                    <a:pt x="22" y="44"/>
                  </a:lnTo>
                  <a:lnTo>
                    <a:pt x="22" y="71"/>
                  </a:lnTo>
                  <a:lnTo>
                    <a:pt x="22" y="41"/>
                  </a:lnTo>
                  <a:lnTo>
                    <a:pt x="22" y="68"/>
                  </a:lnTo>
                  <a:lnTo>
                    <a:pt x="23" y="71"/>
                  </a:lnTo>
                  <a:lnTo>
                    <a:pt x="23" y="100"/>
                  </a:lnTo>
                  <a:lnTo>
                    <a:pt x="23" y="92"/>
                  </a:lnTo>
                  <a:lnTo>
                    <a:pt x="23" y="99"/>
                  </a:lnTo>
                  <a:lnTo>
                    <a:pt x="23" y="138"/>
                  </a:lnTo>
                  <a:lnTo>
                    <a:pt x="23" y="137"/>
                  </a:lnTo>
                  <a:lnTo>
                    <a:pt x="23" y="137"/>
                  </a:lnTo>
                  <a:lnTo>
                    <a:pt x="23" y="135"/>
                  </a:lnTo>
                  <a:lnTo>
                    <a:pt x="23" y="165"/>
                  </a:lnTo>
                  <a:lnTo>
                    <a:pt x="25" y="163"/>
                  </a:lnTo>
                  <a:lnTo>
                    <a:pt x="25" y="189"/>
                  </a:lnTo>
                  <a:lnTo>
                    <a:pt x="25" y="193"/>
                  </a:lnTo>
                  <a:lnTo>
                    <a:pt x="25" y="233"/>
                  </a:lnTo>
                  <a:lnTo>
                    <a:pt x="25" y="192"/>
                  </a:lnTo>
                  <a:lnTo>
                    <a:pt x="25" y="232"/>
                  </a:lnTo>
                  <a:lnTo>
                    <a:pt x="25" y="231"/>
                  </a:lnTo>
                  <a:lnTo>
                    <a:pt x="25" y="236"/>
                  </a:lnTo>
                  <a:lnTo>
                    <a:pt x="25" y="220"/>
                  </a:lnTo>
                  <a:lnTo>
                    <a:pt x="25" y="226"/>
                  </a:lnTo>
                  <a:lnTo>
                    <a:pt x="25" y="230"/>
                  </a:lnTo>
                  <a:lnTo>
                    <a:pt x="25" y="232"/>
                  </a:lnTo>
                  <a:lnTo>
                    <a:pt x="25" y="211"/>
                  </a:lnTo>
                  <a:lnTo>
                    <a:pt x="25" y="222"/>
                  </a:lnTo>
                  <a:lnTo>
                    <a:pt x="26" y="224"/>
                  </a:lnTo>
                  <a:lnTo>
                    <a:pt x="26" y="236"/>
                  </a:lnTo>
                  <a:lnTo>
                    <a:pt x="26" y="230"/>
                  </a:lnTo>
                  <a:lnTo>
                    <a:pt x="26" y="233"/>
                  </a:lnTo>
                  <a:lnTo>
                    <a:pt x="26" y="220"/>
                  </a:lnTo>
                  <a:lnTo>
                    <a:pt x="26" y="258"/>
                  </a:lnTo>
                  <a:lnTo>
                    <a:pt x="26" y="252"/>
                  </a:lnTo>
                  <a:lnTo>
                    <a:pt x="26" y="264"/>
                  </a:lnTo>
                  <a:lnTo>
                    <a:pt x="26" y="247"/>
                  </a:lnTo>
                  <a:lnTo>
                    <a:pt x="26" y="264"/>
                  </a:lnTo>
                  <a:lnTo>
                    <a:pt x="26" y="265"/>
                  </a:lnTo>
                  <a:lnTo>
                    <a:pt x="26" y="273"/>
                  </a:lnTo>
                  <a:lnTo>
                    <a:pt x="26" y="260"/>
                  </a:lnTo>
                  <a:lnTo>
                    <a:pt x="27" y="266"/>
                  </a:lnTo>
                  <a:lnTo>
                    <a:pt x="27" y="281"/>
                  </a:lnTo>
                  <a:lnTo>
                    <a:pt x="27" y="264"/>
                  </a:lnTo>
                  <a:lnTo>
                    <a:pt x="27" y="270"/>
                  </a:lnTo>
                  <a:lnTo>
                    <a:pt x="27" y="265"/>
                  </a:lnTo>
                  <a:lnTo>
                    <a:pt x="27" y="241"/>
                  </a:lnTo>
                  <a:lnTo>
                    <a:pt x="27" y="245"/>
                  </a:lnTo>
                  <a:lnTo>
                    <a:pt x="27" y="241"/>
                  </a:lnTo>
                  <a:lnTo>
                    <a:pt x="27" y="244"/>
                  </a:lnTo>
                  <a:lnTo>
                    <a:pt x="27" y="218"/>
                  </a:lnTo>
                  <a:lnTo>
                    <a:pt x="27" y="224"/>
                  </a:lnTo>
                  <a:lnTo>
                    <a:pt x="27" y="223"/>
                  </a:lnTo>
                  <a:lnTo>
                    <a:pt x="27" y="224"/>
                  </a:lnTo>
                  <a:lnTo>
                    <a:pt x="27" y="188"/>
                  </a:lnTo>
                  <a:lnTo>
                    <a:pt x="28" y="184"/>
                  </a:lnTo>
                  <a:lnTo>
                    <a:pt x="28" y="186"/>
                  </a:lnTo>
                  <a:lnTo>
                    <a:pt x="28" y="168"/>
                  </a:lnTo>
                  <a:lnTo>
                    <a:pt x="28" y="180"/>
                  </a:lnTo>
                  <a:lnTo>
                    <a:pt x="28" y="180"/>
                  </a:lnTo>
                  <a:lnTo>
                    <a:pt x="28" y="172"/>
                  </a:lnTo>
                  <a:lnTo>
                    <a:pt x="28" y="189"/>
                  </a:lnTo>
                  <a:lnTo>
                    <a:pt x="28" y="188"/>
                  </a:lnTo>
                  <a:lnTo>
                    <a:pt x="28" y="193"/>
                  </a:lnTo>
                  <a:lnTo>
                    <a:pt x="28" y="168"/>
                  </a:lnTo>
                  <a:lnTo>
                    <a:pt x="30" y="155"/>
                  </a:lnTo>
                  <a:lnTo>
                    <a:pt x="30" y="163"/>
                  </a:lnTo>
                  <a:lnTo>
                    <a:pt x="30" y="117"/>
                  </a:lnTo>
                  <a:lnTo>
                    <a:pt x="30" y="110"/>
                  </a:lnTo>
                  <a:lnTo>
                    <a:pt x="30" y="85"/>
                  </a:lnTo>
                  <a:lnTo>
                    <a:pt x="30" y="92"/>
                  </a:lnTo>
                  <a:lnTo>
                    <a:pt x="30" y="97"/>
                  </a:lnTo>
                  <a:lnTo>
                    <a:pt x="30" y="76"/>
                  </a:lnTo>
                  <a:lnTo>
                    <a:pt x="30" y="85"/>
                  </a:lnTo>
                  <a:lnTo>
                    <a:pt x="30" y="88"/>
                  </a:lnTo>
                  <a:lnTo>
                    <a:pt x="30" y="91"/>
                  </a:lnTo>
                  <a:lnTo>
                    <a:pt x="30" y="83"/>
                  </a:lnTo>
                  <a:lnTo>
                    <a:pt x="30" y="85"/>
                  </a:lnTo>
                  <a:lnTo>
                    <a:pt x="31" y="85"/>
                  </a:lnTo>
                  <a:lnTo>
                    <a:pt x="31" y="105"/>
                  </a:lnTo>
                  <a:lnTo>
                    <a:pt x="31" y="74"/>
                  </a:lnTo>
                  <a:lnTo>
                    <a:pt x="31" y="104"/>
                  </a:lnTo>
                  <a:lnTo>
                    <a:pt x="31" y="105"/>
                  </a:lnTo>
                  <a:lnTo>
                    <a:pt x="31" y="108"/>
                  </a:lnTo>
                  <a:lnTo>
                    <a:pt x="31" y="93"/>
                  </a:lnTo>
                  <a:lnTo>
                    <a:pt x="31" y="95"/>
                  </a:lnTo>
                  <a:lnTo>
                    <a:pt x="31" y="91"/>
                  </a:lnTo>
                  <a:lnTo>
                    <a:pt x="31" y="83"/>
                  </a:lnTo>
                  <a:lnTo>
                    <a:pt x="31" y="84"/>
                  </a:lnTo>
                  <a:lnTo>
                    <a:pt x="31" y="82"/>
                  </a:lnTo>
                  <a:lnTo>
                    <a:pt x="31" y="83"/>
                  </a:lnTo>
                  <a:lnTo>
                    <a:pt x="31" y="34"/>
                  </a:lnTo>
                  <a:lnTo>
                    <a:pt x="32" y="30"/>
                  </a:lnTo>
                  <a:lnTo>
                    <a:pt x="32" y="0"/>
                  </a:lnTo>
                  <a:lnTo>
                    <a:pt x="32" y="13"/>
                  </a:lnTo>
                  <a:lnTo>
                    <a:pt x="32" y="15"/>
                  </a:lnTo>
                  <a:lnTo>
                    <a:pt x="32" y="40"/>
                  </a:lnTo>
                  <a:lnTo>
                    <a:pt x="32" y="27"/>
                  </a:lnTo>
                  <a:lnTo>
                    <a:pt x="32" y="2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27" name="Freeform 100"/>
            <p:cNvSpPr>
              <a:spLocks/>
            </p:cNvSpPr>
            <p:nvPr/>
          </p:nvSpPr>
          <p:spPr bwMode="auto">
            <a:xfrm>
              <a:off x="2740026" y="3854451"/>
              <a:ext cx="53975" cy="395288"/>
            </a:xfrm>
            <a:custGeom>
              <a:avLst/>
              <a:gdLst>
                <a:gd name="T0" fmla="*/ 0 w 34"/>
                <a:gd name="T1" fmla="*/ 135 h 249"/>
                <a:gd name="T2" fmla="*/ 1 w 34"/>
                <a:gd name="T3" fmla="*/ 97 h 249"/>
                <a:gd name="T4" fmla="*/ 1 w 34"/>
                <a:gd name="T5" fmla="*/ 96 h 249"/>
                <a:gd name="T6" fmla="*/ 2 w 34"/>
                <a:gd name="T7" fmla="*/ 41 h 249"/>
                <a:gd name="T8" fmla="*/ 2 w 34"/>
                <a:gd name="T9" fmla="*/ 43 h 249"/>
                <a:gd name="T10" fmla="*/ 2 w 34"/>
                <a:gd name="T11" fmla="*/ 55 h 249"/>
                <a:gd name="T12" fmla="*/ 4 w 34"/>
                <a:gd name="T13" fmla="*/ 109 h 249"/>
                <a:gd name="T14" fmla="*/ 4 w 34"/>
                <a:gd name="T15" fmla="*/ 107 h 249"/>
                <a:gd name="T16" fmla="*/ 5 w 34"/>
                <a:gd name="T17" fmla="*/ 119 h 249"/>
                <a:gd name="T18" fmla="*/ 5 w 34"/>
                <a:gd name="T19" fmla="*/ 172 h 249"/>
                <a:gd name="T20" fmla="*/ 6 w 34"/>
                <a:gd name="T21" fmla="*/ 147 h 249"/>
                <a:gd name="T22" fmla="*/ 6 w 34"/>
                <a:gd name="T23" fmla="*/ 121 h 249"/>
                <a:gd name="T24" fmla="*/ 7 w 34"/>
                <a:gd name="T25" fmla="*/ 96 h 249"/>
                <a:gd name="T26" fmla="*/ 7 w 34"/>
                <a:gd name="T27" fmla="*/ 187 h 249"/>
                <a:gd name="T28" fmla="*/ 7 w 34"/>
                <a:gd name="T29" fmla="*/ 232 h 249"/>
                <a:gd name="T30" fmla="*/ 9 w 34"/>
                <a:gd name="T31" fmla="*/ 140 h 249"/>
                <a:gd name="T32" fmla="*/ 10 w 34"/>
                <a:gd name="T33" fmla="*/ 115 h 249"/>
                <a:gd name="T34" fmla="*/ 10 w 34"/>
                <a:gd name="T35" fmla="*/ 104 h 249"/>
                <a:gd name="T36" fmla="*/ 10 w 34"/>
                <a:gd name="T37" fmla="*/ 41 h 249"/>
                <a:gd name="T38" fmla="*/ 11 w 34"/>
                <a:gd name="T39" fmla="*/ 55 h 249"/>
                <a:gd name="T40" fmla="*/ 11 w 34"/>
                <a:gd name="T41" fmla="*/ 111 h 249"/>
                <a:gd name="T42" fmla="*/ 13 w 34"/>
                <a:gd name="T43" fmla="*/ 105 h 249"/>
                <a:gd name="T44" fmla="*/ 13 w 34"/>
                <a:gd name="T45" fmla="*/ 124 h 249"/>
                <a:gd name="T46" fmla="*/ 14 w 34"/>
                <a:gd name="T47" fmla="*/ 153 h 249"/>
                <a:gd name="T48" fmla="*/ 14 w 34"/>
                <a:gd name="T49" fmla="*/ 153 h 249"/>
                <a:gd name="T50" fmla="*/ 15 w 34"/>
                <a:gd name="T51" fmla="*/ 102 h 249"/>
                <a:gd name="T52" fmla="*/ 15 w 34"/>
                <a:gd name="T53" fmla="*/ 111 h 249"/>
                <a:gd name="T54" fmla="*/ 15 w 34"/>
                <a:gd name="T55" fmla="*/ 173 h 249"/>
                <a:gd name="T56" fmla="*/ 17 w 34"/>
                <a:gd name="T57" fmla="*/ 186 h 249"/>
                <a:gd name="T58" fmla="*/ 17 w 34"/>
                <a:gd name="T59" fmla="*/ 207 h 249"/>
                <a:gd name="T60" fmla="*/ 18 w 34"/>
                <a:gd name="T61" fmla="*/ 214 h 249"/>
                <a:gd name="T62" fmla="*/ 18 w 34"/>
                <a:gd name="T63" fmla="*/ 221 h 249"/>
                <a:gd name="T64" fmla="*/ 18 w 34"/>
                <a:gd name="T65" fmla="*/ 179 h 249"/>
                <a:gd name="T66" fmla="*/ 19 w 34"/>
                <a:gd name="T67" fmla="*/ 97 h 249"/>
                <a:gd name="T68" fmla="*/ 19 w 34"/>
                <a:gd name="T69" fmla="*/ 55 h 249"/>
                <a:gd name="T70" fmla="*/ 21 w 34"/>
                <a:gd name="T71" fmla="*/ 12 h 249"/>
                <a:gd name="T72" fmla="*/ 21 w 34"/>
                <a:gd name="T73" fmla="*/ 71 h 249"/>
                <a:gd name="T74" fmla="*/ 22 w 34"/>
                <a:gd name="T75" fmla="*/ 159 h 249"/>
                <a:gd name="T76" fmla="*/ 22 w 34"/>
                <a:gd name="T77" fmla="*/ 127 h 249"/>
                <a:gd name="T78" fmla="*/ 22 w 34"/>
                <a:gd name="T79" fmla="*/ 136 h 249"/>
                <a:gd name="T80" fmla="*/ 23 w 34"/>
                <a:gd name="T81" fmla="*/ 202 h 249"/>
                <a:gd name="T82" fmla="*/ 23 w 34"/>
                <a:gd name="T83" fmla="*/ 225 h 249"/>
                <a:gd name="T84" fmla="*/ 23 w 34"/>
                <a:gd name="T85" fmla="*/ 240 h 249"/>
                <a:gd name="T86" fmla="*/ 24 w 34"/>
                <a:gd name="T87" fmla="*/ 214 h 249"/>
                <a:gd name="T88" fmla="*/ 24 w 34"/>
                <a:gd name="T89" fmla="*/ 160 h 249"/>
                <a:gd name="T90" fmla="*/ 26 w 34"/>
                <a:gd name="T91" fmla="*/ 127 h 249"/>
                <a:gd name="T92" fmla="*/ 26 w 34"/>
                <a:gd name="T93" fmla="*/ 127 h 249"/>
                <a:gd name="T94" fmla="*/ 27 w 34"/>
                <a:gd name="T95" fmla="*/ 110 h 249"/>
                <a:gd name="T96" fmla="*/ 27 w 34"/>
                <a:gd name="T97" fmla="*/ 113 h 249"/>
                <a:gd name="T98" fmla="*/ 27 w 34"/>
                <a:gd name="T99" fmla="*/ 105 h 249"/>
                <a:gd name="T100" fmla="*/ 28 w 34"/>
                <a:gd name="T101" fmla="*/ 148 h 249"/>
                <a:gd name="T102" fmla="*/ 28 w 34"/>
                <a:gd name="T103" fmla="*/ 214 h 249"/>
                <a:gd name="T104" fmla="*/ 30 w 34"/>
                <a:gd name="T105" fmla="*/ 191 h 249"/>
                <a:gd name="T106" fmla="*/ 30 w 34"/>
                <a:gd name="T107" fmla="*/ 169 h 249"/>
                <a:gd name="T108" fmla="*/ 30 w 34"/>
                <a:gd name="T109" fmla="*/ 124 h 249"/>
                <a:gd name="T110" fmla="*/ 31 w 34"/>
                <a:gd name="T111" fmla="*/ 130 h 249"/>
                <a:gd name="T112" fmla="*/ 31 w 34"/>
                <a:gd name="T113" fmla="*/ 157 h 249"/>
                <a:gd name="T114" fmla="*/ 31 w 34"/>
                <a:gd name="T115" fmla="*/ 153 h 249"/>
                <a:gd name="T116" fmla="*/ 32 w 34"/>
                <a:gd name="T117" fmla="*/ 130 h 249"/>
                <a:gd name="T118" fmla="*/ 34 w 34"/>
                <a:gd name="T119" fmla="*/ 11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249">
                  <a:moveTo>
                    <a:pt x="0" y="139"/>
                  </a:moveTo>
                  <a:lnTo>
                    <a:pt x="0" y="139"/>
                  </a:lnTo>
                  <a:lnTo>
                    <a:pt x="0" y="143"/>
                  </a:lnTo>
                  <a:lnTo>
                    <a:pt x="0" y="130"/>
                  </a:lnTo>
                  <a:lnTo>
                    <a:pt x="0" y="135"/>
                  </a:lnTo>
                  <a:lnTo>
                    <a:pt x="1" y="138"/>
                  </a:lnTo>
                  <a:lnTo>
                    <a:pt x="1" y="148"/>
                  </a:lnTo>
                  <a:lnTo>
                    <a:pt x="1" y="117"/>
                  </a:lnTo>
                  <a:lnTo>
                    <a:pt x="1" y="119"/>
                  </a:lnTo>
                  <a:lnTo>
                    <a:pt x="1" y="97"/>
                  </a:lnTo>
                  <a:lnTo>
                    <a:pt x="1" y="96"/>
                  </a:lnTo>
                  <a:lnTo>
                    <a:pt x="1" y="80"/>
                  </a:lnTo>
                  <a:lnTo>
                    <a:pt x="1" y="96"/>
                  </a:lnTo>
                  <a:lnTo>
                    <a:pt x="1" y="94"/>
                  </a:lnTo>
                  <a:lnTo>
                    <a:pt x="1" y="96"/>
                  </a:lnTo>
                  <a:lnTo>
                    <a:pt x="1" y="41"/>
                  </a:lnTo>
                  <a:lnTo>
                    <a:pt x="1" y="43"/>
                  </a:lnTo>
                  <a:lnTo>
                    <a:pt x="2" y="45"/>
                  </a:lnTo>
                  <a:lnTo>
                    <a:pt x="2" y="93"/>
                  </a:lnTo>
                  <a:lnTo>
                    <a:pt x="2" y="41"/>
                  </a:lnTo>
                  <a:lnTo>
                    <a:pt x="2" y="85"/>
                  </a:lnTo>
                  <a:lnTo>
                    <a:pt x="2" y="83"/>
                  </a:lnTo>
                  <a:lnTo>
                    <a:pt x="2" y="87"/>
                  </a:lnTo>
                  <a:lnTo>
                    <a:pt x="2" y="43"/>
                  </a:lnTo>
                  <a:lnTo>
                    <a:pt x="2" y="43"/>
                  </a:lnTo>
                  <a:lnTo>
                    <a:pt x="2" y="45"/>
                  </a:lnTo>
                  <a:lnTo>
                    <a:pt x="2" y="7"/>
                  </a:lnTo>
                  <a:lnTo>
                    <a:pt x="2" y="16"/>
                  </a:lnTo>
                  <a:lnTo>
                    <a:pt x="2" y="16"/>
                  </a:lnTo>
                  <a:lnTo>
                    <a:pt x="2" y="55"/>
                  </a:lnTo>
                  <a:lnTo>
                    <a:pt x="2" y="52"/>
                  </a:lnTo>
                  <a:lnTo>
                    <a:pt x="4" y="50"/>
                  </a:lnTo>
                  <a:lnTo>
                    <a:pt x="4" y="110"/>
                  </a:lnTo>
                  <a:lnTo>
                    <a:pt x="4" y="45"/>
                  </a:lnTo>
                  <a:lnTo>
                    <a:pt x="4" y="109"/>
                  </a:lnTo>
                  <a:lnTo>
                    <a:pt x="4" y="107"/>
                  </a:lnTo>
                  <a:lnTo>
                    <a:pt x="4" y="114"/>
                  </a:lnTo>
                  <a:lnTo>
                    <a:pt x="4" y="104"/>
                  </a:lnTo>
                  <a:lnTo>
                    <a:pt x="4" y="111"/>
                  </a:lnTo>
                  <a:lnTo>
                    <a:pt x="4" y="107"/>
                  </a:lnTo>
                  <a:lnTo>
                    <a:pt x="4" y="66"/>
                  </a:lnTo>
                  <a:lnTo>
                    <a:pt x="4" y="72"/>
                  </a:lnTo>
                  <a:lnTo>
                    <a:pt x="5" y="76"/>
                  </a:lnTo>
                  <a:lnTo>
                    <a:pt x="5" y="117"/>
                  </a:lnTo>
                  <a:lnTo>
                    <a:pt x="5" y="119"/>
                  </a:lnTo>
                  <a:lnTo>
                    <a:pt x="5" y="159"/>
                  </a:lnTo>
                  <a:lnTo>
                    <a:pt x="5" y="160"/>
                  </a:lnTo>
                  <a:lnTo>
                    <a:pt x="5" y="177"/>
                  </a:lnTo>
                  <a:lnTo>
                    <a:pt x="5" y="173"/>
                  </a:lnTo>
                  <a:lnTo>
                    <a:pt x="5" y="172"/>
                  </a:lnTo>
                  <a:lnTo>
                    <a:pt x="5" y="176"/>
                  </a:lnTo>
                  <a:lnTo>
                    <a:pt x="5" y="159"/>
                  </a:lnTo>
                  <a:lnTo>
                    <a:pt x="6" y="161"/>
                  </a:lnTo>
                  <a:lnTo>
                    <a:pt x="6" y="165"/>
                  </a:lnTo>
                  <a:lnTo>
                    <a:pt x="6" y="147"/>
                  </a:lnTo>
                  <a:lnTo>
                    <a:pt x="6" y="148"/>
                  </a:lnTo>
                  <a:lnTo>
                    <a:pt x="6" y="153"/>
                  </a:lnTo>
                  <a:lnTo>
                    <a:pt x="6" y="122"/>
                  </a:lnTo>
                  <a:lnTo>
                    <a:pt x="6" y="123"/>
                  </a:lnTo>
                  <a:lnTo>
                    <a:pt x="6" y="121"/>
                  </a:lnTo>
                  <a:lnTo>
                    <a:pt x="6" y="77"/>
                  </a:lnTo>
                  <a:lnTo>
                    <a:pt x="6" y="79"/>
                  </a:lnTo>
                  <a:lnTo>
                    <a:pt x="6" y="73"/>
                  </a:lnTo>
                  <a:lnTo>
                    <a:pt x="6" y="100"/>
                  </a:lnTo>
                  <a:lnTo>
                    <a:pt x="7" y="96"/>
                  </a:lnTo>
                  <a:lnTo>
                    <a:pt x="7" y="93"/>
                  </a:lnTo>
                  <a:lnTo>
                    <a:pt x="7" y="131"/>
                  </a:lnTo>
                  <a:lnTo>
                    <a:pt x="7" y="130"/>
                  </a:lnTo>
                  <a:lnTo>
                    <a:pt x="7" y="191"/>
                  </a:lnTo>
                  <a:lnTo>
                    <a:pt x="7" y="187"/>
                  </a:lnTo>
                  <a:lnTo>
                    <a:pt x="7" y="225"/>
                  </a:lnTo>
                  <a:lnTo>
                    <a:pt x="7" y="228"/>
                  </a:lnTo>
                  <a:lnTo>
                    <a:pt x="7" y="237"/>
                  </a:lnTo>
                  <a:lnTo>
                    <a:pt x="7" y="221"/>
                  </a:lnTo>
                  <a:lnTo>
                    <a:pt x="7" y="232"/>
                  </a:lnTo>
                  <a:lnTo>
                    <a:pt x="9" y="232"/>
                  </a:lnTo>
                  <a:lnTo>
                    <a:pt x="9" y="166"/>
                  </a:lnTo>
                  <a:lnTo>
                    <a:pt x="9" y="165"/>
                  </a:lnTo>
                  <a:lnTo>
                    <a:pt x="9" y="138"/>
                  </a:lnTo>
                  <a:lnTo>
                    <a:pt x="9" y="140"/>
                  </a:lnTo>
                  <a:lnTo>
                    <a:pt x="9" y="127"/>
                  </a:lnTo>
                  <a:lnTo>
                    <a:pt x="9" y="131"/>
                  </a:lnTo>
                  <a:lnTo>
                    <a:pt x="10" y="134"/>
                  </a:lnTo>
                  <a:lnTo>
                    <a:pt x="10" y="110"/>
                  </a:lnTo>
                  <a:lnTo>
                    <a:pt x="10" y="115"/>
                  </a:lnTo>
                  <a:lnTo>
                    <a:pt x="10" y="119"/>
                  </a:lnTo>
                  <a:lnTo>
                    <a:pt x="10" y="81"/>
                  </a:lnTo>
                  <a:lnTo>
                    <a:pt x="10" y="85"/>
                  </a:lnTo>
                  <a:lnTo>
                    <a:pt x="10" y="87"/>
                  </a:lnTo>
                  <a:lnTo>
                    <a:pt x="10" y="104"/>
                  </a:lnTo>
                  <a:lnTo>
                    <a:pt x="10" y="81"/>
                  </a:lnTo>
                  <a:lnTo>
                    <a:pt x="10" y="98"/>
                  </a:lnTo>
                  <a:lnTo>
                    <a:pt x="10" y="97"/>
                  </a:lnTo>
                  <a:lnTo>
                    <a:pt x="10" y="98"/>
                  </a:lnTo>
                  <a:lnTo>
                    <a:pt x="10" y="41"/>
                  </a:lnTo>
                  <a:lnTo>
                    <a:pt x="11" y="41"/>
                  </a:lnTo>
                  <a:lnTo>
                    <a:pt x="11" y="4"/>
                  </a:lnTo>
                  <a:lnTo>
                    <a:pt x="11" y="8"/>
                  </a:lnTo>
                  <a:lnTo>
                    <a:pt x="11" y="11"/>
                  </a:lnTo>
                  <a:lnTo>
                    <a:pt x="11" y="55"/>
                  </a:lnTo>
                  <a:lnTo>
                    <a:pt x="11" y="52"/>
                  </a:lnTo>
                  <a:lnTo>
                    <a:pt x="11" y="56"/>
                  </a:lnTo>
                  <a:lnTo>
                    <a:pt x="11" y="50"/>
                  </a:lnTo>
                  <a:lnTo>
                    <a:pt x="11" y="113"/>
                  </a:lnTo>
                  <a:lnTo>
                    <a:pt x="11" y="111"/>
                  </a:lnTo>
                  <a:lnTo>
                    <a:pt x="11" y="113"/>
                  </a:lnTo>
                  <a:lnTo>
                    <a:pt x="11" y="93"/>
                  </a:lnTo>
                  <a:lnTo>
                    <a:pt x="11" y="94"/>
                  </a:lnTo>
                  <a:lnTo>
                    <a:pt x="13" y="93"/>
                  </a:lnTo>
                  <a:lnTo>
                    <a:pt x="13" y="105"/>
                  </a:lnTo>
                  <a:lnTo>
                    <a:pt x="13" y="87"/>
                  </a:lnTo>
                  <a:lnTo>
                    <a:pt x="13" y="102"/>
                  </a:lnTo>
                  <a:lnTo>
                    <a:pt x="13" y="98"/>
                  </a:lnTo>
                  <a:lnTo>
                    <a:pt x="13" y="128"/>
                  </a:lnTo>
                  <a:lnTo>
                    <a:pt x="13" y="124"/>
                  </a:lnTo>
                  <a:lnTo>
                    <a:pt x="13" y="109"/>
                  </a:lnTo>
                  <a:lnTo>
                    <a:pt x="13" y="138"/>
                  </a:lnTo>
                  <a:lnTo>
                    <a:pt x="14" y="135"/>
                  </a:lnTo>
                  <a:lnTo>
                    <a:pt x="14" y="156"/>
                  </a:lnTo>
                  <a:lnTo>
                    <a:pt x="14" y="153"/>
                  </a:lnTo>
                  <a:lnTo>
                    <a:pt x="14" y="152"/>
                  </a:lnTo>
                  <a:lnTo>
                    <a:pt x="14" y="162"/>
                  </a:lnTo>
                  <a:lnTo>
                    <a:pt x="14" y="151"/>
                  </a:lnTo>
                  <a:lnTo>
                    <a:pt x="14" y="155"/>
                  </a:lnTo>
                  <a:lnTo>
                    <a:pt x="14" y="153"/>
                  </a:lnTo>
                  <a:lnTo>
                    <a:pt x="14" y="131"/>
                  </a:lnTo>
                  <a:lnTo>
                    <a:pt x="14" y="143"/>
                  </a:lnTo>
                  <a:lnTo>
                    <a:pt x="14" y="148"/>
                  </a:lnTo>
                  <a:lnTo>
                    <a:pt x="14" y="105"/>
                  </a:lnTo>
                  <a:lnTo>
                    <a:pt x="15" y="102"/>
                  </a:lnTo>
                  <a:lnTo>
                    <a:pt x="15" y="100"/>
                  </a:lnTo>
                  <a:lnTo>
                    <a:pt x="15" y="115"/>
                  </a:lnTo>
                  <a:lnTo>
                    <a:pt x="15" y="115"/>
                  </a:lnTo>
                  <a:lnTo>
                    <a:pt x="15" y="161"/>
                  </a:lnTo>
                  <a:lnTo>
                    <a:pt x="15" y="111"/>
                  </a:lnTo>
                  <a:lnTo>
                    <a:pt x="15" y="157"/>
                  </a:lnTo>
                  <a:lnTo>
                    <a:pt x="15" y="156"/>
                  </a:lnTo>
                  <a:lnTo>
                    <a:pt x="15" y="155"/>
                  </a:lnTo>
                  <a:lnTo>
                    <a:pt x="15" y="169"/>
                  </a:lnTo>
                  <a:lnTo>
                    <a:pt x="15" y="173"/>
                  </a:lnTo>
                  <a:lnTo>
                    <a:pt x="15" y="195"/>
                  </a:lnTo>
                  <a:lnTo>
                    <a:pt x="15" y="173"/>
                  </a:lnTo>
                  <a:lnTo>
                    <a:pt x="15" y="182"/>
                  </a:lnTo>
                  <a:lnTo>
                    <a:pt x="17" y="189"/>
                  </a:lnTo>
                  <a:lnTo>
                    <a:pt x="17" y="186"/>
                  </a:lnTo>
                  <a:lnTo>
                    <a:pt x="17" y="208"/>
                  </a:lnTo>
                  <a:lnTo>
                    <a:pt x="17" y="206"/>
                  </a:lnTo>
                  <a:lnTo>
                    <a:pt x="17" y="208"/>
                  </a:lnTo>
                  <a:lnTo>
                    <a:pt x="17" y="199"/>
                  </a:lnTo>
                  <a:lnTo>
                    <a:pt x="17" y="207"/>
                  </a:lnTo>
                  <a:lnTo>
                    <a:pt x="17" y="211"/>
                  </a:lnTo>
                  <a:lnTo>
                    <a:pt x="17" y="224"/>
                  </a:lnTo>
                  <a:lnTo>
                    <a:pt x="17" y="208"/>
                  </a:lnTo>
                  <a:lnTo>
                    <a:pt x="17" y="215"/>
                  </a:lnTo>
                  <a:lnTo>
                    <a:pt x="18" y="214"/>
                  </a:lnTo>
                  <a:lnTo>
                    <a:pt x="18" y="214"/>
                  </a:lnTo>
                  <a:lnTo>
                    <a:pt x="18" y="238"/>
                  </a:lnTo>
                  <a:lnTo>
                    <a:pt x="18" y="237"/>
                  </a:lnTo>
                  <a:lnTo>
                    <a:pt x="18" y="242"/>
                  </a:lnTo>
                  <a:lnTo>
                    <a:pt x="18" y="221"/>
                  </a:lnTo>
                  <a:lnTo>
                    <a:pt x="18" y="228"/>
                  </a:lnTo>
                  <a:lnTo>
                    <a:pt x="18" y="231"/>
                  </a:lnTo>
                  <a:lnTo>
                    <a:pt x="18" y="232"/>
                  </a:lnTo>
                  <a:lnTo>
                    <a:pt x="18" y="173"/>
                  </a:lnTo>
                  <a:lnTo>
                    <a:pt x="18" y="179"/>
                  </a:lnTo>
                  <a:lnTo>
                    <a:pt x="18" y="173"/>
                  </a:lnTo>
                  <a:lnTo>
                    <a:pt x="18" y="177"/>
                  </a:lnTo>
                  <a:lnTo>
                    <a:pt x="18" y="151"/>
                  </a:lnTo>
                  <a:lnTo>
                    <a:pt x="19" y="151"/>
                  </a:lnTo>
                  <a:lnTo>
                    <a:pt x="19" y="97"/>
                  </a:lnTo>
                  <a:lnTo>
                    <a:pt x="19" y="96"/>
                  </a:lnTo>
                  <a:lnTo>
                    <a:pt x="19" y="42"/>
                  </a:lnTo>
                  <a:lnTo>
                    <a:pt x="19" y="41"/>
                  </a:lnTo>
                  <a:lnTo>
                    <a:pt x="19" y="62"/>
                  </a:lnTo>
                  <a:lnTo>
                    <a:pt x="19" y="55"/>
                  </a:lnTo>
                  <a:lnTo>
                    <a:pt x="19" y="52"/>
                  </a:lnTo>
                  <a:lnTo>
                    <a:pt x="19" y="54"/>
                  </a:lnTo>
                  <a:lnTo>
                    <a:pt x="19" y="14"/>
                  </a:lnTo>
                  <a:lnTo>
                    <a:pt x="19" y="17"/>
                  </a:lnTo>
                  <a:lnTo>
                    <a:pt x="21" y="12"/>
                  </a:lnTo>
                  <a:lnTo>
                    <a:pt x="21" y="0"/>
                  </a:lnTo>
                  <a:lnTo>
                    <a:pt x="21" y="24"/>
                  </a:lnTo>
                  <a:lnTo>
                    <a:pt x="21" y="26"/>
                  </a:lnTo>
                  <a:lnTo>
                    <a:pt x="21" y="72"/>
                  </a:lnTo>
                  <a:lnTo>
                    <a:pt x="21" y="71"/>
                  </a:lnTo>
                  <a:lnTo>
                    <a:pt x="21" y="73"/>
                  </a:lnTo>
                  <a:lnTo>
                    <a:pt x="21" y="124"/>
                  </a:lnTo>
                  <a:lnTo>
                    <a:pt x="21" y="123"/>
                  </a:lnTo>
                  <a:lnTo>
                    <a:pt x="22" y="128"/>
                  </a:lnTo>
                  <a:lnTo>
                    <a:pt x="22" y="159"/>
                  </a:lnTo>
                  <a:lnTo>
                    <a:pt x="22" y="119"/>
                  </a:lnTo>
                  <a:lnTo>
                    <a:pt x="22" y="157"/>
                  </a:lnTo>
                  <a:lnTo>
                    <a:pt x="22" y="156"/>
                  </a:lnTo>
                  <a:lnTo>
                    <a:pt x="22" y="159"/>
                  </a:lnTo>
                  <a:lnTo>
                    <a:pt x="22" y="127"/>
                  </a:lnTo>
                  <a:lnTo>
                    <a:pt x="22" y="128"/>
                  </a:lnTo>
                  <a:lnTo>
                    <a:pt x="22" y="128"/>
                  </a:lnTo>
                  <a:lnTo>
                    <a:pt x="22" y="140"/>
                  </a:lnTo>
                  <a:lnTo>
                    <a:pt x="22" y="136"/>
                  </a:lnTo>
                  <a:lnTo>
                    <a:pt x="22" y="136"/>
                  </a:lnTo>
                  <a:lnTo>
                    <a:pt x="22" y="127"/>
                  </a:lnTo>
                  <a:lnTo>
                    <a:pt x="22" y="187"/>
                  </a:lnTo>
                  <a:lnTo>
                    <a:pt x="23" y="187"/>
                  </a:lnTo>
                  <a:lnTo>
                    <a:pt x="23" y="203"/>
                  </a:lnTo>
                  <a:lnTo>
                    <a:pt x="23" y="202"/>
                  </a:lnTo>
                  <a:lnTo>
                    <a:pt x="23" y="203"/>
                  </a:lnTo>
                  <a:lnTo>
                    <a:pt x="23" y="216"/>
                  </a:lnTo>
                  <a:lnTo>
                    <a:pt x="23" y="208"/>
                  </a:lnTo>
                  <a:lnTo>
                    <a:pt x="23" y="216"/>
                  </a:lnTo>
                  <a:lnTo>
                    <a:pt x="23" y="225"/>
                  </a:lnTo>
                  <a:lnTo>
                    <a:pt x="23" y="210"/>
                  </a:lnTo>
                  <a:lnTo>
                    <a:pt x="23" y="220"/>
                  </a:lnTo>
                  <a:lnTo>
                    <a:pt x="23" y="228"/>
                  </a:lnTo>
                  <a:lnTo>
                    <a:pt x="23" y="212"/>
                  </a:lnTo>
                  <a:lnTo>
                    <a:pt x="23" y="240"/>
                  </a:lnTo>
                  <a:lnTo>
                    <a:pt x="24" y="244"/>
                  </a:lnTo>
                  <a:lnTo>
                    <a:pt x="24" y="249"/>
                  </a:lnTo>
                  <a:lnTo>
                    <a:pt x="24" y="211"/>
                  </a:lnTo>
                  <a:lnTo>
                    <a:pt x="24" y="216"/>
                  </a:lnTo>
                  <a:lnTo>
                    <a:pt x="24" y="214"/>
                  </a:lnTo>
                  <a:lnTo>
                    <a:pt x="24" y="164"/>
                  </a:lnTo>
                  <a:lnTo>
                    <a:pt x="24" y="161"/>
                  </a:lnTo>
                  <a:lnTo>
                    <a:pt x="24" y="164"/>
                  </a:lnTo>
                  <a:lnTo>
                    <a:pt x="24" y="151"/>
                  </a:lnTo>
                  <a:lnTo>
                    <a:pt x="24" y="160"/>
                  </a:lnTo>
                  <a:lnTo>
                    <a:pt x="26" y="165"/>
                  </a:lnTo>
                  <a:lnTo>
                    <a:pt x="26" y="113"/>
                  </a:lnTo>
                  <a:lnTo>
                    <a:pt x="26" y="115"/>
                  </a:lnTo>
                  <a:lnTo>
                    <a:pt x="26" y="115"/>
                  </a:lnTo>
                  <a:lnTo>
                    <a:pt x="26" y="127"/>
                  </a:lnTo>
                  <a:lnTo>
                    <a:pt x="26" y="113"/>
                  </a:lnTo>
                  <a:lnTo>
                    <a:pt x="26" y="119"/>
                  </a:lnTo>
                  <a:lnTo>
                    <a:pt x="26" y="119"/>
                  </a:lnTo>
                  <a:lnTo>
                    <a:pt x="26" y="134"/>
                  </a:lnTo>
                  <a:lnTo>
                    <a:pt x="26" y="127"/>
                  </a:lnTo>
                  <a:lnTo>
                    <a:pt x="26" y="127"/>
                  </a:lnTo>
                  <a:lnTo>
                    <a:pt x="26" y="131"/>
                  </a:lnTo>
                  <a:lnTo>
                    <a:pt x="26" y="105"/>
                  </a:lnTo>
                  <a:lnTo>
                    <a:pt x="26" y="107"/>
                  </a:lnTo>
                  <a:lnTo>
                    <a:pt x="27" y="110"/>
                  </a:lnTo>
                  <a:lnTo>
                    <a:pt x="27" y="114"/>
                  </a:lnTo>
                  <a:lnTo>
                    <a:pt x="27" y="102"/>
                  </a:lnTo>
                  <a:lnTo>
                    <a:pt x="27" y="110"/>
                  </a:lnTo>
                  <a:lnTo>
                    <a:pt x="27" y="111"/>
                  </a:lnTo>
                  <a:lnTo>
                    <a:pt x="27" y="113"/>
                  </a:lnTo>
                  <a:lnTo>
                    <a:pt x="27" y="96"/>
                  </a:lnTo>
                  <a:lnTo>
                    <a:pt x="27" y="98"/>
                  </a:lnTo>
                  <a:lnTo>
                    <a:pt x="27" y="93"/>
                  </a:lnTo>
                  <a:lnTo>
                    <a:pt x="27" y="79"/>
                  </a:lnTo>
                  <a:lnTo>
                    <a:pt x="27" y="105"/>
                  </a:lnTo>
                  <a:lnTo>
                    <a:pt x="27" y="107"/>
                  </a:lnTo>
                  <a:lnTo>
                    <a:pt x="27" y="124"/>
                  </a:lnTo>
                  <a:lnTo>
                    <a:pt x="28" y="128"/>
                  </a:lnTo>
                  <a:lnTo>
                    <a:pt x="28" y="126"/>
                  </a:lnTo>
                  <a:lnTo>
                    <a:pt x="28" y="148"/>
                  </a:lnTo>
                  <a:lnTo>
                    <a:pt x="28" y="151"/>
                  </a:lnTo>
                  <a:lnTo>
                    <a:pt x="28" y="142"/>
                  </a:lnTo>
                  <a:lnTo>
                    <a:pt x="28" y="181"/>
                  </a:lnTo>
                  <a:lnTo>
                    <a:pt x="28" y="182"/>
                  </a:lnTo>
                  <a:lnTo>
                    <a:pt x="28" y="214"/>
                  </a:lnTo>
                  <a:lnTo>
                    <a:pt x="30" y="216"/>
                  </a:lnTo>
                  <a:lnTo>
                    <a:pt x="30" y="224"/>
                  </a:lnTo>
                  <a:lnTo>
                    <a:pt x="30" y="189"/>
                  </a:lnTo>
                  <a:lnTo>
                    <a:pt x="30" y="194"/>
                  </a:lnTo>
                  <a:lnTo>
                    <a:pt x="30" y="191"/>
                  </a:lnTo>
                  <a:lnTo>
                    <a:pt x="30" y="194"/>
                  </a:lnTo>
                  <a:lnTo>
                    <a:pt x="30" y="170"/>
                  </a:lnTo>
                  <a:lnTo>
                    <a:pt x="30" y="176"/>
                  </a:lnTo>
                  <a:lnTo>
                    <a:pt x="30" y="168"/>
                  </a:lnTo>
                  <a:lnTo>
                    <a:pt x="30" y="169"/>
                  </a:lnTo>
                  <a:lnTo>
                    <a:pt x="30" y="155"/>
                  </a:lnTo>
                  <a:lnTo>
                    <a:pt x="30" y="165"/>
                  </a:lnTo>
                  <a:lnTo>
                    <a:pt x="30" y="165"/>
                  </a:lnTo>
                  <a:lnTo>
                    <a:pt x="30" y="169"/>
                  </a:lnTo>
                  <a:lnTo>
                    <a:pt x="30" y="124"/>
                  </a:lnTo>
                  <a:lnTo>
                    <a:pt x="30" y="130"/>
                  </a:lnTo>
                  <a:lnTo>
                    <a:pt x="31" y="126"/>
                  </a:lnTo>
                  <a:lnTo>
                    <a:pt x="31" y="136"/>
                  </a:lnTo>
                  <a:lnTo>
                    <a:pt x="31" y="122"/>
                  </a:lnTo>
                  <a:lnTo>
                    <a:pt x="31" y="130"/>
                  </a:lnTo>
                  <a:lnTo>
                    <a:pt x="31" y="127"/>
                  </a:lnTo>
                  <a:lnTo>
                    <a:pt x="31" y="121"/>
                  </a:lnTo>
                  <a:lnTo>
                    <a:pt x="31" y="145"/>
                  </a:lnTo>
                  <a:lnTo>
                    <a:pt x="31" y="145"/>
                  </a:lnTo>
                  <a:lnTo>
                    <a:pt x="31" y="157"/>
                  </a:lnTo>
                  <a:lnTo>
                    <a:pt x="31" y="144"/>
                  </a:lnTo>
                  <a:lnTo>
                    <a:pt x="31" y="155"/>
                  </a:lnTo>
                  <a:lnTo>
                    <a:pt x="31" y="164"/>
                  </a:lnTo>
                  <a:lnTo>
                    <a:pt x="31" y="168"/>
                  </a:lnTo>
                  <a:lnTo>
                    <a:pt x="31" y="153"/>
                  </a:lnTo>
                  <a:lnTo>
                    <a:pt x="32" y="147"/>
                  </a:lnTo>
                  <a:lnTo>
                    <a:pt x="32" y="174"/>
                  </a:lnTo>
                  <a:lnTo>
                    <a:pt x="32" y="162"/>
                  </a:lnTo>
                  <a:lnTo>
                    <a:pt x="32" y="164"/>
                  </a:lnTo>
                  <a:lnTo>
                    <a:pt x="32" y="130"/>
                  </a:lnTo>
                  <a:lnTo>
                    <a:pt x="32" y="134"/>
                  </a:lnTo>
                  <a:lnTo>
                    <a:pt x="32" y="136"/>
                  </a:lnTo>
                  <a:lnTo>
                    <a:pt x="32" y="105"/>
                  </a:lnTo>
                  <a:lnTo>
                    <a:pt x="32" y="107"/>
                  </a:lnTo>
                  <a:lnTo>
                    <a:pt x="34" y="11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28" name="Freeform 101"/>
            <p:cNvSpPr>
              <a:spLocks/>
            </p:cNvSpPr>
            <p:nvPr/>
          </p:nvSpPr>
          <p:spPr bwMode="auto">
            <a:xfrm>
              <a:off x="2687638" y="3900488"/>
              <a:ext cx="52388" cy="1012825"/>
            </a:xfrm>
            <a:custGeom>
              <a:avLst/>
              <a:gdLst>
                <a:gd name="T0" fmla="*/ 1 w 33"/>
                <a:gd name="T1" fmla="*/ 628 h 638"/>
                <a:gd name="T2" fmla="*/ 1 w 33"/>
                <a:gd name="T3" fmla="*/ 618 h 638"/>
                <a:gd name="T4" fmla="*/ 1 w 33"/>
                <a:gd name="T5" fmla="*/ 618 h 638"/>
                <a:gd name="T6" fmla="*/ 2 w 33"/>
                <a:gd name="T7" fmla="*/ 632 h 638"/>
                <a:gd name="T8" fmla="*/ 2 w 33"/>
                <a:gd name="T9" fmla="*/ 623 h 638"/>
                <a:gd name="T10" fmla="*/ 2 w 33"/>
                <a:gd name="T11" fmla="*/ 630 h 638"/>
                <a:gd name="T12" fmla="*/ 4 w 33"/>
                <a:gd name="T13" fmla="*/ 621 h 638"/>
                <a:gd name="T14" fmla="*/ 4 w 33"/>
                <a:gd name="T15" fmla="*/ 611 h 638"/>
                <a:gd name="T16" fmla="*/ 4 w 33"/>
                <a:gd name="T17" fmla="*/ 605 h 638"/>
                <a:gd name="T18" fmla="*/ 5 w 33"/>
                <a:gd name="T19" fmla="*/ 628 h 638"/>
                <a:gd name="T20" fmla="*/ 5 w 33"/>
                <a:gd name="T21" fmla="*/ 628 h 638"/>
                <a:gd name="T22" fmla="*/ 6 w 33"/>
                <a:gd name="T23" fmla="*/ 626 h 638"/>
                <a:gd name="T24" fmla="*/ 6 w 33"/>
                <a:gd name="T25" fmla="*/ 611 h 638"/>
                <a:gd name="T26" fmla="*/ 6 w 33"/>
                <a:gd name="T27" fmla="*/ 613 h 638"/>
                <a:gd name="T28" fmla="*/ 8 w 33"/>
                <a:gd name="T29" fmla="*/ 601 h 638"/>
                <a:gd name="T30" fmla="*/ 8 w 33"/>
                <a:gd name="T31" fmla="*/ 513 h 638"/>
                <a:gd name="T32" fmla="*/ 9 w 33"/>
                <a:gd name="T33" fmla="*/ 483 h 638"/>
                <a:gd name="T34" fmla="*/ 9 w 33"/>
                <a:gd name="T35" fmla="*/ 491 h 638"/>
                <a:gd name="T36" fmla="*/ 10 w 33"/>
                <a:gd name="T37" fmla="*/ 467 h 638"/>
                <a:gd name="T38" fmla="*/ 10 w 33"/>
                <a:gd name="T39" fmla="*/ 449 h 638"/>
                <a:gd name="T40" fmla="*/ 10 w 33"/>
                <a:gd name="T41" fmla="*/ 416 h 638"/>
                <a:gd name="T42" fmla="*/ 12 w 33"/>
                <a:gd name="T43" fmla="*/ 458 h 638"/>
                <a:gd name="T44" fmla="*/ 12 w 33"/>
                <a:gd name="T45" fmla="*/ 446 h 638"/>
                <a:gd name="T46" fmla="*/ 12 w 33"/>
                <a:gd name="T47" fmla="*/ 460 h 638"/>
                <a:gd name="T48" fmla="*/ 13 w 33"/>
                <a:gd name="T49" fmla="*/ 431 h 638"/>
                <a:gd name="T50" fmla="*/ 14 w 33"/>
                <a:gd name="T51" fmla="*/ 364 h 638"/>
                <a:gd name="T52" fmla="*/ 14 w 33"/>
                <a:gd name="T53" fmla="*/ 374 h 638"/>
                <a:gd name="T54" fmla="*/ 14 w 33"/>
                <a:gd name="T55" fmla="*/ 346 h 638"/>
                <a:gd name="T56" fmla="*/ 16 w 33"/>
                <a:gd name="T57" fmla="*/ 359 h 638"/>
                <a:gd name="T58" fmla="*/ 16 w 33"/>
                <a:gd name="T59" fmla="*/ 302 h 638"/>
                <a:gd name="T60" fmla="*/ 16 w 33"/>
                <a:gd name="T61" fmla="*/ 281 h 638"/>
                <a:gd name="T62" fmla="*/ 17 w 33"/>
                <a:gd name="T63" fmla="*/ 228 h 638"/>
                <a:gd name="T64" fmla="*/ 18 w 33"/>
                <a:gd name="T65" fmla="*/ 216 h 638"/>
                <a:gd name="T66" fmla="*/ 18 w 33"/>
                <a:gd name="T67" fmla="*/ 225 h 638"/>
                <a:gd name="T68" fmla="*/ 18 w 33"/>
                <a:gd name="T69" fmla="*/ 202 h 638"/>
                <a:gd name="T70" fmla="*/ 20 w 33"/>
                <a:gd name="T71" fmla="*/ 67 h 638"/>
                <a:gd name="T72" fmla="*/ 20 w 33"/>
                <a:gd name="T73" fmla="*/ 16 h 638"/>
                <a:gd name="T74" fmla="*/ 21 w 33"/>
                <a:gd name="T75" fmla="*/ 69 h 638"/>
                <a:gd name="T76" fmla="*/ 21 w 33"/>
                <a:gd name="T77" fmla="*/ 97 h 638"/>
                <a:gd name="T78" fmla="*/ 22 w 33"/>
                <a:gd name="T79" fmla="*/ 133 h 638"/>
                <a:gd name="T80" fmla="*/ 22 w 33"/>
                <a:gd name="T81" fmla="*/ 141 h 638"/>
                <a:gd name="T82" fmla="*/ 22 w 33"/>
                <a:gd name="T83" fmla="*/ 128 h 638"/>
                <a:gd name="T84" fmla="*/ 23 w 33"/>
                <a:gd name="T85" fmla="*/ 139 h 638"/>
                <a:gd name="T86" fmla="*/ 23 w 33"/>
                <a:gd name="T87" fmla="*/ 170 h 638"/>
                <a:gd name="T88" fmla="*/ 25 w 33"/>
                <a:gd name="T89" fmla="*/ 173 h 638"/>
                <a:gd name="T90" fmla="*/ 25 w 33"/>
                <a:gd name="T91" fmla="*/ 162 h 638"/>
                <a:gd name="T92" fmla="*/ 26 w 33"/>
                <a:gd name="T93" fmla="*/ 164 h 638"/>
                <a:gd name="T94" fmla="*/ 26 w 33"/>
                <a:gd name="T95" fmla="*/ 160 h 638"/>
                <a:gd name="T96" fmla="*/ 26 w 33"/>
                <a:gd name="T97" fmla="*/ 192 h 638"/>
                <a:gd name="T98" fmla="*/ 27 w 33"/>
                <a:gd name="T99" fmla="*/ 168 h 638"/>
                <a:gd name="T100" fmla="*/ 27 w 33"/>
                <a:gd name="T101" fmla="*/ 217 h 638"/>
                <a:gd name="T102" fmla="*/ 29 w 33"/>
                <a:gd name="T103" fmla="*/ 254 h 638"/>
                <a:gd name="T104" fmla="*/ 29 w 33"/>
                <a:gd name="T105" fmla="*/ 213 h 638"/>
                <a:gd name="T106" fmla="*/ 30 w 33"/>
                <a:gd name="T107" fmla="*/ 173 h 638"/>
                <a:gd name="T108" fmla="*/ 30 w 33"/>
                <a:gd name="T109" fmla="*/ 187 h 638"/>
                <a:gd name="T110" fmla="*/ 30 w 33"/>
                <a:gd name="T111" fmla="*/ 243 h 638"/>
                <a:gd name="T112" fmla="*/ 31 w 33"/>
                <a:gd name="T113" fmla="*/ 202 h 638"/>
                <a:gd name="T114" fmla="*/ 31 w 33"/>
                <a:gd name="T115" fmla="*/ 170 h 638"/>
                <a:gd name="T116" fmla="*/ 33 w 33"/>
                <a:gd name="T117" fmla="*/ 86 h 638"/>
                <a:gd name="T118" fmla="*/ 33 w 33"/>
                <a:gd name="T119" fmla="*/ 110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638">
                  <a:moveTo>
                    <a:pt x="0" y="623"/>
                  </a:moveTo>
                  <a:lnTo>
                    <a:pt x="0" y="625"/>
                  </a:lnTo>
                  <a:lnTo>
                    <a:pt x="0" y="618"/>
                  </a:lnTo>
                  <a:lnTo>
                    <a:pt x="0" y="632"/>
                  </a:lnTo>
                  <a:lnTo>
                    <a:pt x="1" y="628"/>
                  </a:lnTo>
                  <a:lnTo>
                    <a:pt x="1" y="634"/>
                  </a:lnTo>
                  <a:lnTo>
                    <a:pt x="1" y="611"/>
                  </a:lnTo>
                  <a:lnTo>
                    <a:pt x="1" y="619"/>
                  </a:lnTo>
                  <a:lnTo>
                    <a:pt x="1" y="613"/>
                  </a:lnTo>
                  <a:lnTo>
                    <a:pt x="1" y="618"/>
                  </a:lnTo>
                  <a:lnTo>
                    <a:pt x="1" y="605"/>
                  </a:lnTo>
                  <a:lnTo>
                    <a:pt x="1" y="608"/>
                  </a:lnTo>
                  <a:lnTo>
                    <a:pt x="1" y="597"/>
                  </a:lnTo>
                  <a:lnTo>
                    <a:pt x="1" y="621"/>
                  </a:lnTo>
                  <a:lnTo>
                    <a:pt x="1" y="618"/>
                  </a:lnTo>
                  <a:lnTo>
                    <a:pt x="1" y="618"/>
                  </a:lnTo>
                  <a:lnTo>
                    <a:pt x="1" y="609"/>
                  </a:lnTo>
                  <a:lnTo>
                    <a:pt x="1" y="626"/>
                  </a:lnTo>
                  <a:lnTo>
                    <a:pt x="2" y="625"/>
                  </a:lnTo>
                  <a:lnTo>
                    <a:pt x="2" y="632"/>
                  </a:lnTo>
                  <a:lnTo>
                    <a:pt x="2" y="617"/>
                  </a:lnTo>
                  <a:lnTo>
                    <a:pt x="2" y="625"/>
                  </a:lnTo>
                  <a:lnTo>
                    <a:pt x="2" y="625"/>
                  </a:lnTo>
                  <a:lnTo>
                    <a:pt x="2" y="631"/>
                  </a:lnTo>
                  <a:lnTo>
                    <a:pt x="2" y="623"/>
                  </a:lnTo>
                  <a:lnTo>
                    <a:pt x="2" y="628"/>
                  </a:lnTo>
                  <a:lnTo>
                    <a:pt x="2" y="625"/>
                  </a:lnTo>
                  <a:lnTo>
                    <a:pt x="2" y="631"/>
                  </a:lnTo>
                  <a:lnTo>
                    <a:pt x="2" y="613"/>
                  </a:lnTo>
                  <a:lnTo>
                    <a:pt x="2" y="630"/>
                  </a:lnTo>
                  <a:lnTo>
                    <a:pt x="2" y="630"/>
                  </a:lnTo>
                  <a:lnTo>
                    <a:pt x="2" y="634"/>
                  </a:lnTo>
                  <a:lnTo>
                    <a:pt x="2" y="617"/>
                  </a:lnTo>
                  <a:lnTo>
                    <a:pt x="2" y="619"/>
                  </a:lnTo>
                  <a:lnTo>
                    <a:pt x="4" y="621"/>
                  </a:lnTo>
                  <a:lnTo>
                    <a:pt x="4" y="625"/>
                  </a:lnTo>
                  <a:lnTo>
                    <a:pt x="4" y="605"/>
                  </a:lnTo>
                  <a:lnTo>
                    <a:pt x="4" y="611"/>
                  </a:lnTo>
                  <a:lnTo>
                    <a:pt x="4" y="606"/>
                  </a:lnTo>
                  <a:lnTo>
                    <a:pt x="4" y="611"/>
                  </a:lnTo>
                  <a:lnTo>
                    <a:pt x="4" y="593"/>
                  </a:lnTo>
                  <a:lnTo>
                    <a:pt x="4" y="609"/>
                  </a:lnTo>
                  <a:lnTo>
                    <a:pt x="4" y="610"/>
                  </a:lnTo>
                  <a:lnTo>
                    <a:pt x="4" y="597"/>
                  </a:lnTo>
                  <a:lnTo>
                    <a:pt x="4" y="605"/>
                  </a:lnTo>
                  <a:lnTo>
                    <a:pt x="5" y="608"/>
                  </a:lnTo>
                  <a:lnTo>
                    <a:pt x="5" y="623"/>
                  </a:lnTo>
                  <a:lnTo>
                    <a:pt x="5" y="611"/>
                  </a:lnTo>
                  <a:lnTo>
                    <a:pt x="5" y="613"/>
                  </a:lnTo>
                  <a:lnTo>
                    <a:pt x="5" y="628"/>
                  </a:lnTo>
                  <a:lnTo>
                    <a:pt x="5" y="613"/>
                  </a:lnTo>
                  <a:lnTo>
                    <a:pt x="5" y="625"/>
                  </a:lnTo>
                  <a:lnTo>
                    <a:pt x="5" y="625"/>
                  </a:lnTo>
                  <a:lnTo>
                    <a:pt x="5" y="614"/>
                  </a:lnTo>
                  <a:lnTo>
                    <a:pt x="5" y="628"/>
                  </a:lnTo>
                  <a:lnTo>
                    <a:pt x="5" y="627"/>
                  </a:lnTo>
                  <a:lnTo>
                    <a:pt x="5" y="632"/>
                  </a:lnTo>
                  <a:lnTo>
                    <a:pt x="5" y="619"/>
                  </a:lnTo>
                  <a:lnTo>
                    <a:pt x="5" y="625"/>
                  </a:lnTo>
                  <a:lnTo>
                    <a:pt x="6" y="626"/>
                  </a:lnTo>
                  <a:lnTo>
                    <a:pt x="6" y="638"/>
                  </a:lnTo>
                  <a:lnTo>
                    <a:pt x="6" y="623"/>
                  </a:lnTo>
                  <a:lnTo>
                    <a:pt x="6" y="630"/>
                  </a:lnTo>
                  <a:lnTo>
                    <a:pt x="6" y="626"/>
                  </a:lnTo>
                  <a:lnTo>
                    <a:pt x="6" y="611"/>
                  </a:lnTo>
                  <a:lnTo>
                    <a:pt x="6" y="613"/>
                  </a:lnTo>
                  <a:lnTo>
                    <a:pt x="6" y="613"/>
                  </a:lnTo>
                  <a:lnTo>
                    <a:pt x="6" y="617"/>
                  </a:lnTo>
                  <a:lnTo>
                    <a:pt x="6" y="604"/>
                  </a:lnTo>
                  <a:lnTo>
                    <a:pt x="6" y="613"/>
                  </a:lnTo>
                  <a:lnTo>
                    <a:pt x="6" y="613"/>
                  </a:lnTo>
                  <a:lnTo>
                    <a:pt x="6" y="623"/>
                  </a:lnTo>
                  <a:lnTo>
                    <a:pt x="6" y="610"/>
                  </a:lnTo>
                  <a:lnTo>
                    <a:pt x="8" y="614"/>
                  </a:lnTo>
                  <a:lnTo>
                    <a:pt x="8" y="601"/>
                  </a:lnTo>
                  <a:lnTo>
                    <a:pt x="8" y="605"/>
                  </a:lnTo>
                  <a:lnTo>
                    <a:pt x="8" y="601"/>
                  </a:lnTo>
                  <a:lnTo>
                    <a:pt x="8" y="576"/>
                  </a:lnTo>
                  <a:lnTo>
                    <a:pt x="8" y="571"/>
                  </a:lnTo>
                  <a:lnTo>
                    <a:pt x="8" y="513"/>
                  </a:lnTo>
                  <a:lnTo>
                    <a:pt x="9" y="513"/>
                  </a:lnTo>
                  <a:lnTo>
                    <a:pt x="9" y="517"/>
                  </a:lnTo>
                  <a:lnTo>
                    <a:pt x="9" y="496"/>
                  </a:lnTo>
                  <a:lnTo>
                    <a:pt x="9" y="495"/>
                  </a:lnTo>
                  <a:lnTo>
                    <a:pt x="9" y="483"/>
                  </a:lnTo>
                  <a:lnTo>
                    <a:pt x="9" y="498"/>
                  </a:lnTo>
                  <a:lnTo>
                    <a:pt x="9" y="496"/>
                  </a:lnTo>
                  <a:lnTo>
                    <a:pt x="9" y="512"/>
                  </a:lnTo>
                  <a:lnTo>
                    <a:pt x="9" y="492"/>
                  </a:lnTo>
                  <a:lnTo>
                    <a:pt x="9" y="491"/>
                  </a:lnTo>
                  <a:lnTo>
                    <a:pt x="9" y="471"/>
                  </a:lnTo>
                  <a:lnTo>
                    <a:pt x="9" y="473"/>
                  </a:lnTo>
                  <a:lnTo>
                    <a:pt x="10" y="475"/>
                  </a:lnTo>
                  <a:lnTo>
                    <a:pt x="10" y="491"/>
                  </a:lnTo>
                  <a:lnTo>
                    <a:pt x="10" y="467"/>
                  </a:lnTo>
                  <a:lnTo>
                    <a:pt x="10" y="483"/>
                  </a:lnTo>
                  <a:lnTo>
                    <a:pt x="10" y="480"/>
                  </a:lnTo>
                  <a:lnTo>
                    <a:pt x="10" y="444"/>
                  </a:lnTo>
                  <a:lnTo>
                    <a:pt x="10" y="449"/>
                  </a:lnTo>
                  <a:lnTo>
                    <a:pt x="10" y="449"/>
                  </a:lnTo>
                  <a:lnTo>
                    <a:pt x="10" y="453"/>
                  </a:lnTo>
                  <a:lnTo>
                    <a:pt x="10" y="410"/>
                  </a:lnTo>
                  <a:lnTo>
                    <a:pt x="10" y="410"/>
                  </a:lnTo>
                  <a:lnTo>
                    <a:pt x="10" y="395"/>
                  </a:lnTo>
                  <a:lnTo>
                    <a:pt x="10" y="416"/>
                  </a:lnTo>
                  <a:lnTo>
                    <a:pt x="10" y="415"/>
                  </a:lnTo>
                  <a:lnTo>
                    <a:pt x="12" y="414"/>
                  </a:lnTo>
                  <a:lnTo>
                    <a:pt x="12" y="439"/>
                  </a:lnTo>
                  <a:lnTo>
                    <a:pt x="12" y="444"/>
                  </a:lnTo>
                  <a:lnTo>
                    <a:pt x="12" y="458"/>
                  </a:lnTo>
                  <a:lnTo>
                    <a:pt x="12" y="435"/>
                  </a:lnTo>
                  <a:lnTo>
                    <a:pt x="12" y="440"/>
                  </a:lnTo>
                  <a:lnTo>
                    <a:pt x="12" y="448"/>
                  </a:lnTo>
                  <a:lnTo>
                    <a:pt x="12" y="473"/>
                  </a:lnTo>
                  <a:lnTo>
                    <a:pt x="12" y="446"/>
                  </a:lnTo>
                  <a:lnTo>
                    <a:pt x="12" y="467"/>
                  </a:lnTo>
                  <a:lnTo>
                    <a:pt x="12" y="469"/>
                  </a:lnTo>
                  <a:lnTo>
                    <a:pt x="12" y="473"/>
                  </a:lnTo>
                  <a:lnTo>
                    <a:pt x="12" y="457"/>
                  </a:lnTo>
                  <a:lnTo>
                    <a:pt x="12" y="460"/>
                  </a:lnTo>
                  <a:lnTo>
                    <a:pt x="13" y="458"/>
                  </a:lnTo>
                  <a:lnTo>
                    <a:pt x="13" y="463"/>
                  </a:lnTo>
                  <a:lnTo>
                    <a:pt x="13" y="432"/>
                  </a:lnTo>
                  <a:lnTo>
                    <a:pt x="13" y="429"/>
                  </a:lnTo>
                  <a:lnTo>
                    <a:pt x="13" y="431"/>
                  </a:lnTo>
                  <a:lnTo>
                    <a:pt x="13" y="401"/>
                  </a:lnTo>
                  <a:lnTo>
                    <a:pt x="13" y="398"/>
                  </a:lnTo>
                  <a:lnTo>
                    <a:pt x="13" y="363"/>
                  </a:lnTo>
                  <a:lnTo>
                    <a:pt x="13" y="365"/>
                  </a:lnTo>
                  <a:lnTo>
                    <a:pt x="14" y="364"/>
                  </a:lnTo>
                  <a:lnTo>
                    <a:pt x="14" y="367"/>
                  </a:lnTo>
                  <a:lnTo>
                    <a:pt x="14" y="350"/>
                  </a:lnTo>
                  <a:lnTo>
                    <a:pt x="14" y="365"/>
                  </a:lnTo>
                  <a:lnTo>
                    <a:pt x="14" y="365"/>
                  </a:lnTo>
                  <a:lnTo>
                    <a:pt x="14" y="374"/>
                  </a:lnTo>
                  <a:lnTo>
                    <a:pt x="14" y="343"/>
                  </a:lnTo>
                  <a:lnTo>
                    <a:pt x="14" y="343"/>
                  </a:lnTo>
                  <a:lnTo>
                    <a:pt x="14" y="350"/>
                  </a:lnTo>
                  <a:lnTo>
                    <a:pt x="14" y="364"/>
                  </a:lnTo>
                  <a:lnTo>
                    <a:pt x="14" y="346"/>
                  </a:lnTo>
                  <a:lnTo>
                    <a:pt x="14" y="357"/>
                  </a:lnTo>
                  <a:lnTo>
                    <a:pt x="14" y="361"/>
                  </a:lnTo>
                  <a:lnTo>
                    <a:pt x="14" y="342"/>
                  </a:lnTo>
                  <a:lnTo>
                    <a:pt x="14" y="360"/>
                  </a:lnTo>
                  <a:lnTo>
                    <a:pt x="16" y="359"/>
                  </a:lnTo>
                  <a:lnTo>
                    <a:pt x="16" y="364"/>
                  </a:lnTo>
                  <a:lnTo>
                    <a:pt x="16" y="329"/>
                  </a:lnTo>
                  <a:lnTo>
                    <a:pt x="16" y="329"/>
                  </a:lnTo>
                  <a:lnTo>
                    <a:pt x="16" y="331"/>
                  </a:lnTo>
                  <a:lnTo>
                    <a:pt x="16" y="302"/>
                  </a:lnTo>
                  <a:lnTo>
                    <a:pt x="16" y="304"/>
                  </a:lnTo>
                  <a:lnTo>
                    <a:pt x="16" y="284"/>
                  </a:lnTo>
                  <a:lnTo>
                    <a:pt x="16" y="300"/>
                  </a:lnTo>
                  <a:lnTo>
                    <a:pt x="16" y="302"/>
                  </a:lnTo>
                  <a:lnTo>
                    <a:pt x="16" y="281"/>
                  </a:lnTo>
                  <a:lnTo>
                    <a:pt x="16" y="284"/>
                  </a:lnTo>
                  <a:lnTo>
                    <a:pt x="17" y="288"/>
                  </a:lnTo>
                  <a:lnTo>
                    <a:pt x="17" y="249"/>
                  </a:lnTo>
                  <a:lnTo>
                    <a:pt x="17" y="249"/>
                  </a:lnTo>
                  <a:lnTo>
                    <a:pt x="17" y="228"/>
                  </a:lnTo>
                  <a:lnTo>
                    <a:pt x="17" y="230"/>
                  </a:lnTo>
                  <a:lnTo>
                    <a:pt x="17" y="233"/>
                  </a:lnTo>
                  <a:lnTo>
                    <a:pt x="17" y="211"/>
                  </a:lnTo>
                  <a:lnTo>
                    <a:pt x="17" y="212"/>
                  </a:lnTo>
                  <a:lnTo>
                    <a:pt x="18" y="216"/>
                  </a:lnTo>
                  <a:lnTo>
                    <a:pt x="18" y="217"/>
                  </a:lnTo>
                  <a:lnTo>
                    <a:pt x="18" y="191"/>
                  </a:lnTo>
                  <a:lnTo>
                    <a:pt x="18" y="195"/>
                  </a:lnTo>
                  <a:lnTo>
                    <a:pt x="18" y="194"/>
                  </a:lnTo>
                  <a:lnTo>
                    <a:pt x="18" y="225"/>
                  </a:lnTo>
                  <a:lnTo>
                    <a:pt x="18" y="223"/>
                  </a:lnTo>
                  <a:lnTo>
                    <a:pt x="18" y="229"/>
                  </a:lnTo>
                  <a:lnTo>
                    <a:pt x="18" y="199"/>
                  </a:lnTo>
                  <a:lnTo>
                    <a:pt x="18" y="199"/>
                  </a:lnTo>
                  <a:lnTo>
                    <a:pt x="18" y="202"/>
                  </a:lnTo>
                  <a:lnTo>
                    <a:pt x="18" y="130"/>
                  </a:lnTo>
                  <a:lnTo>
                    <a:pt x="20" y="124"/>
                  </a:lnTo>
                  <a:lnTo>
                    <a:pt x="20" y="68"/>
                  </a:lnTo>
                  <a:lnTo>
                    <a:pt x="20" y="65"/>
                  </a:lnTo>
                  <a:lnTo>
                    <a:pt x="20" y="67"/>
                  </a:lnTo>
                  <a:lnTo>
                    <a:pt x="20" y="35"/>
                  </a:lnTo>
                  <a:lnTo>
                    <a:pt x="20" y="30"/>
                  </a:lnTo>
                  <a:lnTo>
                    <a:pt x="20" y="0"/>
                  </a:lnTo>
                  <a:lnTo>
                    <a:pt x="20" y="16"/>
                  </a:lnTo>
                  <a:lnTo>
                    <a:pt x="20" y="16"/>
                  </a:lnTo>
                  <a:lnTo>
                    <a:pt x="20" y="42"/>
                  </a:lnTo>
                  <a:lnTo>
                    <a:pt x="20" y="40"/>
                  </a:lnTo>
                  <a:lnTo>
                    <a:pt x="21" y="33"/>
                  </a:lnTo>
                  <a:lnTo>
                    <a:pt x="21" y="73"/>
                  </a:lnTo>
                  <a:lnTo>
                    <a:pt x="21" y="69"/>
                  </a:lnTo>
                  <a:lnTo>
                    <a:pt x="21" y="69"/>
                  </a:lnTo>
                  <a:lnTo>
                    <a:pt x="21" y="52"/>
                  </a:lnTo>
                  <a:lnTo>
                    <a:pt x="21" y="81"/>
                  </a:lnTo>
                  <a:lnTo>
                    <a:pt x="21" y="84"/>
                  </a:lnTo>
                  <a:lnTo>
                    <a:pt x="21" y="97"/>
                  </a:lnTo>
                  <a:lnTo>
                    <a:pt x="21" y="84"/>
                  </a:lnTo>
                  <a:lnTo>
                    <a:pt x="21" y="95"/>
                  </a:lnTo>
                  <a:lnTo>
                    <a:pt x="22" y="93"/>
                  </a:lnTo>
                  <a:lnTo>
                    <a:pt x="22" y="136"/>
                  </a:lnTo>
                  <a:lnTo>
                    <a:pt x="22" y="133"/>
                  </a:lnTo>
                  <a:lnTo>
                    <a:pt x="22" y="139"/>
                  </a:lnTo>
                  <a:lnTo>
                    <a:pt x="22" y="124"/>
                  </a:lnTo>
                  <a:lnTo>
                    <a:pt x="22" y="128"/>
                  </a:lnTo>
                  <a:lnTo>
                    <a:pt x="22" y="139"/>
                  </a:lnTo>
                  <a:lnTo>
                    <a:pt x="22" y="141"/>
                  </a:lnTo>
                  <a:lnTo>
                    <a:pt x="22" y="128"/>
                  </a:lnTo>
                  <a:lnTo>
                    <a:pt x="22" y="124"/>
                  </a:lnTo>
                  <a:lnTo>
                    <a:pt x="22" y="133"/>
                  </a:lnTo>
                  <a:lnTo>
                    <a:pt x="22" y="122"/>
                  </a:lnTo>
                  <a:lnTo>
                    <a:pt x="22" y="128"/>
                  </a:lnTo>
                  <a:lnTo>
                    <a:pt x="23" y="128"/>
                  </a:lnTo>
                  <a:lnTo>
                    <a:pt x="23" y="140"/>
                  </a:lnTo>
                  <a:lnTo>
                    <a:pt x="23" y="115"/>
                  </a:lnTo>
                  <a:lnTo>
                    <a:pt x="23" y="139"/>
                  </a:lnTo>
                  <a:lnTo>
                    <a:pt x="23" y="139"/>
                  </a:lnTo>
                  <a:lnTo>
                    <a:pt x="23" y="157"/>
                  </a:lnTo>
                  <a:lnTo>
                    <a:pt x="23" y="158"/>
                  </a:lnTo>
                  <a:lnTo>
                    <a:pt x="23" y="179"/>
                  </a:lnTo>
                  <a:lnTo>
                    <a:pt x="23" y="166"/>
                  </a:lnTo>
                  <a:lnTo>
                    <a:pt x="23" y="170"/>
                  </a:lnTo>
                  <a:lnTo>
                    <a:pt x="23" y="185"/>
                  </a:lnTo>
                  <a:lnTo>
                    <a:pt x="23" y="179"/>
                  </a:lnTo>
                  <a:lnTo>
                    <a:pt x="25" y="179"/>
                  </a:lnTo>
                  <a:lnTo>
                    <a:pt x="25" y="187"/>
                  </a:lnTo>
                  <a:lnTo>
                    <a:pt x="25" y="173"/>
                  </a:lnTo>
                  <a:lnTo>
                    <a:pt x="25" y="185"/>
                  </a:lnTo>
                  <a:lnTo>
                    <a:pt x="25" y="187"/>
                  </a:lnTo>
                  <a:lnTo>
                    <a:pt x="25" y="192"/>
                  </a:lnTo>
                  <a:lnTo>
                    <a:pt x="25" y="158"/>
                  </a:lnTo>
                  <a:lnTo>
                    <a:pt x="25" y="162"/>
                  </a:lnTo>
                  <a:lnTo>
                    <a:pt x="25" y="165"/>
                  </a:lnTo>
                  <a:lnTo>
                    <a:pt x="25" y="177"/>
                  </a:lnTo>
                  <a:lnTo>
                    <a:pt x="25" y="158"/>
                  </a:lnTo>
                  <a:lnTo>
                    <a:pt x="25" y="165"/>
                  </a:lnTo>
                  <a:lnTo>
                    <a:pt x="26" y="164"/>
                  </a:lnTo>
                  <a:lnTo>
                    <a:pt x="26" y="153"/>
                  </a:lnTo>
                  <a:lnTo>
                    <a:pt x="26" y="168"/>
                  </a:lnTo>
                  <a:lnTo>
                    <a:pt x="26" y="170"/>
                  </a:lnTo>
                  <a:lnTo>
                    <a:pt x="26" y="173"/>
                  </a:lnTo>
                  <a:lnTo>
                    <a:pt x="26" y="160"/>
                  </a:lnTo>
                  <a:lnTo>
                    <a:pt x="26" y="170"/>
                  </a:lnTo>
                  <a:lnTo>
                    <a:pt x="26" y="173"/>
                  </a:lnTo>
                  <a:lnTo>
                    <a:pt x="26" y="198"/>
                  </a:lnTo>
                  <a:lnTo>
                    <a:pt x="26" y="195"/>
                  </a:lnTo>
                  <a:lnTo>
                    <a:pt x="26" y="192"/>
                  </a:lnTo>
                  <a:lnTo>
                    <a:pt x="26" y="165"/>
                  </a:lnTo>
                  <a:lnTo>
                    <a:pt x="27" y="164"/>
                  </a:lnTo>
                  <a:lnTo>
                    <a:pt x="27" y="148"/>
                  </a:lnTo>
                  <a:lnTo>
                    <a:pt x="27" y="168"/>
                  </a:lnTo>
                  <a:lnTo>
                    <a:pt x="27" y="168"/>
                  </a:lnTo>
                  <a:lnTo>
                    <a:pt x="27" y="187"/>
                  </a:lnTo>
                  <a:lnTo>
                    <a:pt x="27" y="183"/>
                  </a:lnTo>
                  <a:lnTo>
                    <a:pt x="27" y="186"/>
                  </a:lnTo>
                  <a:lnTo>
                    <a:pt x="27" y="223"/>
                  </a:lnTo>
                  <a:lnTo>
                    <a:pt x="27" y="217"/>
                  </a:lnTo>
                  <a:lnTo>
                    <a:pt x="27" y="223"/>
                  </a:lnTo>
                  <a:lnTo>
                    <a:pt x="27" y="221"/>
                  </a:lnTo>
                  <a:lnTo>
                    <a:pt x="27" y="254"/>
                  </a:lnTo>
                  <a:lnTo>
                    <a:pt x="29" y="253"/>
                  </a:lnTo>
                  <a:lnTo>
                    <a:pt x="29" y="254"/>
                  </a:lnTo>
                  <a:lnTo>
                    <a:pt x="29" y="215"/>
                  </a:lnTo>
                  <a:lnTo>
                    <a:pt x="29" y="216"/>
                  </a:lnTo>
                  <a:lnTo>
                    <a:pt x="29" y="213"/>
                  </a:lnTo>
                  <a:lnTo>
                    <a:pt x="29" y="228"/>
                  </a:lnTo>
                  <a:lnTo>
                    <a:pt x="29" y="213"/>
                  </a:lnTo>
                  <a:lnTo>
                    <a:pt x="29" y="213"/>
                  </a:lnTo>
                  <a:lnTo>
                    <a:pt x="29" y="216"/>
                  </a:lnTo>
                  <a:lnTo>
                    <a:pt x="29" y="186"/>
                  </a:lnTo>
                  <a:lnTo>
                    <a:pt x="30" y="185"/>
                  </a:lnTo>
                  <a:lnTo>
                    <a:pt x="30" y="173"/>
                  </a:lnTo>
                  <a:lnTo>
                    <a:pt x="30" y="187"/>
                  </a:lnTo>
                  <a:lnTo>
                    <a:pt x="30" y="187"/>
                  </a:lnTo>
                  <a:lnTo>
                    <a:pt x="30" y="198"/>
                  </a:lnTo>
                  <a:lnTo>
                    <a:pt x="30" y="182"/>
                  </a:lnTo>
                  <a:lnTo>
                    <a:pt x="30" y="187"/>
                  </a:lnTo>
                  <a:lnTo>
                    <a:pt x="30" y="181"/>
                  </a:lnTo>
                  <a:lnTo>
                    <a:pt x="30" y="224"/>
                  </a:lnTo>
                  <a:lnTo>
                    <a:pt x="30" y="221"/>
                  </a:lnTo>
                  <a:lnTo>
                    <a:pt x="30" y="226"/>
                  </a:lnTo>
                  <a:lnTo>
                    <a:pt x="30" y="243"/>
                  </a:lnTo>
                  <a:lnTo>
                    <a:pt x="30" y="225"/>
                  </a:lnTo>
                  <a:lnTo>
                    <a:pt x="30" y="240"/>
                  </a:lnTo>
                  <a:lnTo>
                    <a:pt x="31" y="240"/>
                  </a:lnTo>
                  <a:lnTo>
                    <a:pt x="31" y="242"/>
                  </a:lnTo>
                  <a:lnTo>
                    <a:pt x="31" y="202"/>
                  </a:lnTo>
                  <a:lnTo>
                    <a:pt x="31" y="205"/>
                  </a:lnTo>
                  <a:lnTo>
                    <a:pt x="31" y="196"/>
                  </a:lnTo>
                  <a:lnTo>
                    <a:pt x="31" y="202"/>
                  </a:lnTo>
                  <a:lnTo>
                    <a:pt x="31" y="173"/>
                  </a:lnTo>
                  <a:lnTo>
                    <a:pt x="31" y="170"/>
                  </a:lnTo>
                  <a:lnTo>
                    <a:pt x="31" y="116"/>
                  </a:lnTo>
                  <a:lnTo>
                    <a:pt x="31" y="115"/>
                  </a:lnTo>
                  <a:lnTo>
                    <a:pt x="31" y="81"/>
                  </a:lnTo>
                  <a:lnTo>
                    <a:pt x="31" y="86"/>
                  </a:lnTo>
                  <a:lnTo>
                    <a:pt x="33" y="86"/>
                  </a:lnTo>
                  <a:lnTo>
                    <a:pt x="33" y="118"/>
                  </a:lnTo>
                  <a:lnTo>
                    <a:pt x="33" y="115"/>
                  </a:lnTo>
                  <a:lnTo>
                    <a:pt x="33" y="119"/>
                  </a:lnTo>
                  <a:lnTo>
                    <a:pt x="33" y="98"/>
                  </a:lnTo>
                  <a:lnTo>
                    <a:pt x="33" y="11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29" name="Freeform 102"/>
            <p:cNvSpPr>
              <a:spLocks/>
            </p:cNvSpPr>
            <p:nvPr/>
          </p:nvSpPr>
          <p:spPr bwMode="auto">
            <a:xfrm>
              <a:off x="2640013" y="4783138"/>
              <a:ext cx="47625" cy="127000"/>
            </a:xfrm>
            <a:custGeom>
              <a:avLst/>
              <a:gdLst>
                <a:gd name="T0" fmla="*/ 0 w 30"/>
                <a:gd name="T1" fmla="*/ 63 h 80"/>
                <a:gd name="T2" fmla="*/ 1 w 30"/>
                <a:gd name="T3" fmla="*/ 63 h 80"/>
                <a:gd name="T4" fmla="*/ 1 w 30"/>
                <a:gd name="T5" fmla="*/ 57 h 80"/>
                <a:gd name="T6" fmla="*/ 2 w 30"/>
                <a:gd name="T7" fmla="*/ 63 h 80"/>
                <a:gd name="T8" fmla="*/ 2 w 30"/>
                <a:gd name="T9" fmla="*/ 55 h 80"/>
                <a:gd name="T10" fmla="*/ 2 w 30"/>
                <a:gd name="T11" fmla="*/ 63 h 80"/>
                <a:gd name="T12" fmla="*/ 4 w 30"/>
                <a:gd name="T13" fmla="*/ 65 h 80"/>
                <a:gd name="T14" fmla="*/ 4 w 30"/>
                <a:gd name="T15" fmla="*/ 63 h 80"/>
                <a:gd name="T16" fmla="*/ 4 w 30"/>
                <a:gd name="T17" fmla="*/ 71 h 80"/>
                <a:gd name="T18" fmla="*/ 5 w 30"/>
                <a:gd name="T19" fmla="*/ 55 h 80"/>
                <a:gd name="T20" fmla="*/ 5 w 30"/>
                <a:gd name="T21" fmla="*/ 7 h 80"/>
                <a:gd name="T22" fmla="*/ 6 w 30"/>
                <a:gd name="T23" fmla="*/ 7 h 80"/>
                <a:gd name="T24" fmla="*/ 6 w 30"/>
                <a:gd name="T25" fmla="*/ 11 h 80"/>
                <a:gd name="T26" fmla="*/ 6 w 30"/>
                <a:gd name="T27" fmla="*/ 37 h 80"/>
                <a:gd name="T28" fmla="*/ 8 w 30"/>
                <a:gd name="T29" fmla="*/ 45 h 80"/>
                <a:gd name="T30" fmla="*/ 8 w 30"/>
                <a:gd name="T31" fmla="*/ 57 h 80"/>
                <a:gd name="T32" fmla="*/ 9 w 30"/>
                <a:gd name="T33" fmla="*/ 61 h 80"/>
                <a:gd name="T34" fmla="*/ 9 w 30"/>
                <a:gd name="T35" fmla="*/ 40 h 80"/>
                <a:gd name="T36" fmla="*/ 10 w 30"/>
                <a:gd name="T37" fmla="*/ 49 h 80"/>
                <a:gd name="T38" fmla="*/ 10 w 30"/>
                <a:gd name="T39" fmla="*/ 70 h 80"/>
                <a:gd name="T40" fmla="*/ 10 w 30"/>
                <a:gd name="T41" fmla="*/ 41 h 80"/>
                <a:gd name="T42" fmla="*/ 12 w 30"/>
                <a:gd name="T43" fmla="*/ 62 h 80"/>
                <a:gd name="T44" fmla="*/ 12 w 30"/>
                <a:gd name="T45" fmla="*/ 61 h 80"/>
                <a:gd name="T46" fmla="*/ 12 w 30"/>
                <a:gd name="T47" fmla="*/ 44 h 80"/>
                <a:gd name="T48" fmla="*/ 12 w 30"/>
                <a:gd name="T49" fmla="*/ 49 h 80"/>
                <a:gd name="T50" fmla="*/ 13 w 30"/>
                <a:gd name="T51" fmla="*/ 74 h 80"/>
                <a:gd name="T52" fmla="*/ 13 w 30"/>
                <a:gd name="T53" fmla="*/ 53 h 80"/>
                <a:gd name="T54" fmla="*/ 14 w 30"/>
                <a:gd name="T55" fmla="*/ 70 h 80"/>
                <a:gd name="T56" fmla="*/ 14 w 30"/>
                <a:gd name="T57" fmla="*/ 49 h 80"/>
                <a:gd name="T58" fmla="*/ 15 w 30"/>
                <a:gd name="T59" fmla="*/ 70 h 80"/>
                <a:gd name="T60" fmla="*/ 15 w 30"/>
                <a:gd name="T61" fmla="*/ 72 h 80"/>
                <a:gd name="T62" fmla="*/ 15 w 30"/>
                <a:gd name="T63" fmla="*/ 57 h 80"/>
                <a:gd name="T64" fmla="*/ 17 w 30"/>
                <a:gd name="T65" fmla="*/ 61 h 80"/>
                <a:gd name="T66" fmla="*/ 17 w 30"/>
                <a:gd name="T67" fmla="*/ 66 h 80"/>
                <a:gd name="T68" fmla="*/ 17 w 30"/>
                <a:gd name="T69" fmla="*/ 61 h 80"/>
                <a:gd name="T70" fmla="*/ 18 w 30"/>
                <a:gd name="T71" fmla="*/ 52 h 80"/>
                <a:gd name="T72" fmla="*/ 18 w 30"/>
                <a:gd name="T73" fmla="*/ 57 h 80"/>
                <a:gd name="T74" fmla="*/ 18 w 30"/>
                <a:gd name="T75" fmla="*/ 62 h 80"/>
                <a:gd name="T76" fmla="*/ 19 w 30"/>
                <a:gd name="T77" fmla="*/ 79 h 80"/>
                <a:gd name="T78" fmla="*/ 19 w 30"/>
                <a:gd name="T79" fmla="*/ 75 h 80"/>
                <a:gd name="T80" fmla="*/ 21 w 30"/>
                <a:gd name="T81" fmla="*/ 61 h 80"/>
                <a:gd name="T82" fmla="*/ 21 w 30"/>
                <a:gd name="T83" fmla="*/ 55 h 80"/>
                <a:gd name="T84" fmla="*/ 21 w 30"/>
                <a:gd name="T85" fmla="*/ 54 h 80"/>
                <a:gd name="T86" fmla="*/ 22 w 30"/>
                <a:gd name="T87" fmla="*/ 23 h 80"/>
                <a:gd name="T88" fmla="*/ 22 w 30"/>
                <a:gd name="T89" fmla="*/ 45 h 80"/>
                <a:gd name="T90" fmla="*/ 23 w 30"/>
                <a:gd name="T91" fmla="*/ 55 h 80"/>
                <a:gd name="T92" fmla="*/ 23 w 30"/>
                <a:gd name="T93" fmla="*/ 61 h 80"/>
                <a:gd name="T94" fmla="*/ 23 w 30"/>
                <a:gd name="T95" fmla="*/ 55 h 80"/>
                <a:gd name="T96" fmla="*/ 25 w 30"/>
                <a:gd name="T97" fmla="*/ 65 h 80"/>
                <a:gd name="T98" fmla="*/ 25 w 30"/>
                <a:gd name="T99" fmla="*/ 42 h 80"/>
                <a:gd name="T100" fmla="*/ 25 w 30"/>
                <a:gd name="T101" fmla="*/ 20 h 80"/>
                <a:gd name="T102" fmla="*/ 26 w 30"/>
                <a:gd name="T103" fmla="*/ 31 h 80"/>
                <a:gd name="T104" fmla="*/ 26 w 30"/>
                <a:gd name="T105" fmla="*/ 27 h 80"/>
                <a:gd name="T106" fmla="*/ 27 w 30"/>
                <a:gd name="T107" fmla="*/ 28 h 80"/>
                <a:gd name="T108" fmla="*/ 27 w 30"/>
                <a:gd name="T109" fmla="*/ 55 h 80"/>
                <a:gd name="T110" fmla="*/ 27 w 30"/>
                <a:gd name="T111" fmla="*/ 37 h 80"/>
                <a:gd name="T112" fmla="*/ 29 w 30"/>
                <a:gd name="T113" fmla="*/ 42 h 80"/>
                <a:gd name="T114" fmla="*/ 29 w 30"/>
                <a:gd name="T115" fmla="*/ 53 h 80"/>
                <a:gd name="T116" fmla="*/ 30 w 30"/>
                <a:gd name="T117" fmla="*/ 66 h 80"/>
                <a:gd name="T118" fmla="*/ 30 w 30"/>
                <a:gd name="T119" fmla="*/ 6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80">
                  <a:moveTo>
                    <a:pt x="0" y="40"/>
                  </a:moveTo>
                  <a:lnTo>
                    <a:pt x="0" y="41"/>
                  </a:lnTo>
                  <a:lnTo>
                    <a:pt x="0" y="69"/>
                  </a:lnTo>
                  <a:lnTo>
                    <a:pt x="0" y="66"/>
                  </a:lnTo>
                  <a:lnTo>
                    <a:pt x="0" y="63"/>
                  </a:lnTo>
                  <a:lnTo>
                    <a:pt x="0" y="66"/>
                  </a:lnTo>
                  <a:lnTo>
                    <a:pt x="0" y="41"/>
                  </a:lnTo>
                  <a:lnTo>
                    <a:pt x="0" y="54"/>
                  </a:lnTo>
                  <a:lnTo>
                    <a:pt x="1" y="58"/>
                  </a:lnTo>
                  <a:lnTo>
                    <a:pt x="1" y="63"/>
                  </a:lnTo>
                  <a:lnTo>
                    <a:pt x="1" y="49"/>
                  </a:lnTo>
                  <a:lnTo>
                    <a:pt x="1" y="55"/>
                  </a:lnTo>
                  <a:lnTo>
                    <a:pt x="1" y="69"/>
                  </a:lnTo>
                  <a:lnTo>
                    <a:pt x="1" y="52"/>
                  </a:lnTo>
                  <a:lnTo>
                    <a:pt x="1" y="57"/>
                  </a:lnTo>
                  <a:lnTo>
                    <a:pt x="1" y="59"/>
                  </a:lnTo>
                  <a:lnTo>
                    <a:pt x="1" y="61"/>
                  </a:lnTo>
                  <a:lnTo>
                    <a:pt x="1" y="42"/>
                  </a:lnTo>
                  <a:lnTo>
                    <a:pt x="1" y="58"/>
                  </a:lnTo>
                  <a:lnTo>
                    <a:pt x="2" y="63"/>
                  </a:lnTo>
                  <a:lnTo>
                    <a:pt x="2" y="44"/>
                  </a:lnTo>
                  <a:lnTo>
                    <a:pt x="2" y="49"/>
                  </a:lnTo>
                  <a:lnTo>
                    <a:pt x="2" y="46"/>
                  </a:lnTo>
                  <a:lnTo>
                    <a:pt x="2" y="61"/>
                  </a:lnTo>
                  <a:lnTo>
                    <a:pt x="2" y="55"/>
                  </a:lnTo>
                  <a:lnTo>
                    <a:pt x="2" y="59"/>
                  </a:lnTo>
                  <a:lnTo>
                    <a:pt x="2" y="66"/>
                  </a:lnTo>
                  <a:lnTo>
                    <a:pt x="2" y="40"/>
                  </a:lnTo>
                  <a:lnTo>
                    <a:pt x="2" y="62"/>
                  </a:lnTo>
                  <a:lnTo>
                    <a:pt x="2" y="63"/>
                  </a:lnTo>
                  <a:lnTo>
                    <a:pt x="2" y="66"/>
                  </a:lnTo>
                  <a:lnTo>
                    <a:pt x="2" y="46"/>
                  </a:lnTo>
                  <a:lnTo>
                    <a:pt x="2" y="55"/>
                  </a:lnTo>
                  <a:lnTo>
                    <a:pt x="4" y="57"/>
                  </a:lnTo>
                  <a:lnTo>
                    <a:pt x="4" y="65"/>
                  </a:lnTo>
                  <a:lnTo>
                    <a:pt x="4" y="38"/>
                  </a:lnTo>
                  <a:lnTo>
                    <a:pt x="4" y="44"/>
                  </a:lnTo>
                  <a:lnTo>
                    <a:pt x="4" y="41"/>
                  </a:lnTo>
                  <a:lnTo>
                    <a:pt x="4" y="66"/>
                  </a:lnTo>
                  <a:lnTo>
                    <a:pt x="4" y="63"/>
                  </a:lnTo>
                  <a:lnTo>
                    <a:pt x="4" y="61"/>
                  </a:lnTo>
                  <a:lnTo>
                    <a:pt x="4" y="49"/>
                  </a:lnTo>
                  <a:lnTo>
                    <a:pt x="4" y="69"/>
                  </a:lnTo>
                  <a:lnTo>
                    <a:pt x="4" y="69"/>
                  </a:lnTo>
                  <a:lnTo>
                    <a:pt x="4" y="71"/>
                  </a:lnTo>
                  <a:lnTo>
                    <a:pt x="4" y="50"/>
                  </a:lnTo>
                  <a:lnTo>
                    <a:pt x="4" y="55"/>
                  </a:lnTo>
                  <a:lnTo>
                    <a:pt x="5" y="57"/>
                  </a:lnTo>
                  <a:lnTo>
                    <a:pt x="5" y="67"/>
                  </a:lnTo>
                  <a:lnTo>
                    <a:pt x="5" y="55"/>
                  </a:lnTo>
                  <a:lnTo>
                    <a:pt x="5" y="55"/>
                  </a:lnTo>
                  <a:lnTo>
                    <a:pt x="5" y="33"/>
                  </a:lnTo>
                  <a:lnTo>
                    <a:pt x="5" y="34"/>
                  </a:lnTo>
                  <a:lnTo>
                    <a:pt x="5" y="0"/>
                  </a:lnTo>
                  <a:lnTo>
                    <a:pt x="5" y="7"/>
                  </a:lnTo>
                  <a:lnTo>
                    <a:pt x="6" y="8"/>
                  </a:lnTo>
                  <a:lnTo>
                    <a:pt x="6" y="25"/>
                  </a:lnTo>
                  <a:lnTo>
                    <a:pt x="6" y="4"/>
                  </a:lnTo>
                  <a:lnTo>
                    <a:pt x="6" y="11"/>
                  </a:lnTo>
                  <a:lnTo>
                    <a:pt x="6" y="7"/>
                  </a:lnTo>
                  <a:lnTo>
                    <a:pt x="6" y="28"/>
                  </a:lnTo>
                  <a:lnTo>
                    <a:pt x="6" y="28"/>
                  </a:lnTo>
                  <a:lnTo>
                    <a:pt x="6" y="28"/>
                  </a:lnTo>
                  <a:lnTo>
                    <a:pt x="6" y="34"/>
                  </a:lnTo>
                  <a:lnTo>
                    <a:pt x="6" y="11"/>
                  </a:lnTo>
                  <a:lnTo>
                    <a:pt x="6" y="33"/>
                  </a:lnTo>
                  <a:lnTo>
                    <a:pt x="6" y="34"/>
                  </a:lnTo>
                  <a:lnTo>
                    <a:pt x="6" y="45"/>
                  </a:lnTo>
                  <a:lnTo>
                    <a:pt x="6" y="31"/>
                  </a:lnTo>
                  <a:lnTo>
                    <a:pt x="6" y="37"/>
                  </a:lnTo>
                  <a:lnTo>
                    <a:pt x="8" y="34"/>
                  </a:lnTo>
                  <a:lnTo>
                    <a:pt x="8" y="62"/>
                  </a:lnTo>
                  <a:lnTo>
                    <a:pt x="8" y="61"/>
                  </a:lnTo>
                  <a:lnTo>
                    <a:pt x="8" y="58"/>
                  </a:lnTo>
                  <a:lnTo>
                    <a:pt x="8" y="45"/>
                  </a:lnTo>
                  <a:lnTo>
                    <a:pt x="8" y="62"/>
                  </a:lnTo>
                  <a:lnTo>
                    <a:pt x="8" y="65"/>
                  </a:lnTo>
                  <a:lnTo>
                    <a:pt x="8" y="66"/>
                  </a:lnTo>
                  <a:lnTo>
                    <a:pt x="8" y="49"/>
                  </a:lnTo>
                  <a:lnTo>
                    <a:pt x="8" y="57"/>
                  </a:lnTo>
                  <a:lnTo>
                    <a:pt x="8" y="57"/>
                  </a:lnTo>
                  <a:lnTo>
                    <a:pt x="8" y="71"/>
                  </a:lnTo>
                  <a:lnTo>
                    <a:pt x="8" y="55"/>
                  </a:lnTo>
                  <a:lnTo>
                    <a:pt x="8" y="61"/>
                  </a:lnTo>
                  <a:lnTo>
                    <a:pt x="9" y="61"/>
                  </a:lnTo>
                  <a:lnTo>
                    <a:pt x="9" y="44"/>
                  </a:lnTo>
                  <a:lnTo>
                    <a:pt x="9" y="59"/>
                  </a:lnTo>
                  <a:lnTo>
                    <a:pt x="9" y="61"/>
                  </a:lnTo>
                  <a:lnTo>
                    <a:pt x="9" y="62"/>
                  </a:lnTo>
                  <a:lnTo>
                    <a:pt x="9" y="40"/>
                  </a:lnTo>
                  <a:lnTo>
                    <a:pt x="9" y="52"/>
                  </a:lnTo>
                  <a:lnTo>
                    <a:pt x="9" y="49"/>
                  </a:lnTo>
                  <a:lnTo>
                    <a:pt x="9" y="63"/>
                  </a:lnTo>
                  <a:lnTo>
                    <a:pt x="9" y="41"/>
                  </a:lnTo>
                  <a:lnTo>
                    <a:pt x="10" y="49"/>
                  </a:lnTo>
                  <a:lnTo>
                    <a:pt x="10" y="72"/>
                  </a:lnTo>
                  <a:lnTo>
                    <a:pt x="10" y="45"/>
                  </a:lnTo>
                  <a:lnTo>
                    <a:pt x="10" y="63"/>
                  </a:lnTo>
                  <a:lnTo>
                    <a:pt x="10" y="66"/>
                  </a:lnTo>
                  <a:lnTo>
                    <a:pt x="10" y="70"/>
                  </a:lnTo>
                  <a:lnTo>
                    <a:pt x="10" y="52"/>
                  </a:lnTo>
                  <a:lnTo>
                    <a:pt x="10" y="66"/>
                  </a:lnTo>
                  <a:lnTo>
                    <a:pt x="10" y="69"/>
                  </a:lnTo>
                  <a:lnTo>
                    <a:pt x="10" y="72"/>
                  </a:lnTo>
                  <a:lnTo>
                    <a:pt x="10" y="41"/>
                  </a:lnTo>
                  <a:lnTo>
                    <a:pt x="10" y="53"/>
                  </a:lnTo>
                  <a:lnTo>
                    <a:pt x="10" y="52"/>
                  </a:lnTo>
                  <a:lnTo>
                    <a:pt x="10" y="67"/>
                  </a:lnTo>
                  <a:lnTo>
                    <a:pt x="10" y="63"/>
                  </a:lnTo>
                  <a:lnTo>
                    <a:pt x="12" y="62"/>
                  </a:lnTo>
                  <a:lnTo>
                    <a:pt x="12" y="65"/>
                  </a:lnTo>
                  <a:lnTo>
                    <a:pt x="12" y="49"/>
                  </a:lnTo>
                  <a:lnTo>
                    <a:pt x="12" y="62"/>
                  </a:lnTo>
                  <a:lnTo>
                    <a:pt x="12" y="61"/>
                  </a:lnTo>
                  <a:lnTo>
                    <a:pt x="12" y="61"/>
                  </a:lnTo>
                  <a:lnTo>
                    <a:pt x="12" y="37"/>
                  </a:lnTo>
                  <a:lnTo>
                    <a:pt x="12" y="45"/>
                  </a:lnTo>
                  <a:lnTo>
                    <a:pt x="12" y="45"/>
                  </a:lnTo>
                  <a:lnTo>
                    <a:pt x="12" y="57"/>
                  </a:lnTo>
                  <a:lnTo>
                    <a:pt x="12" y="44"/>
                  </a:lnTo>
                  <a:lnTo>
                    <a:pt x="12" y="49"/>
                  </a:lnTo>
                  <a:lnTo>
                    <a:pt x="12" y="44"/>
                  </a:lnTo>
                  <a:lnTo>
                    <a:pt x="12" y="55"/>
                  </a:lnTo>
                  <a:lnTo>
                    <a:pt x="12" y="34"/>
                  </a:lnTo>
                  <a:lnTo>
                    <a:pt x="12" y="49"/>
                  </a:lnTo>
                  <a:lnTo>
                    <a:pt x="13" y="54"/>
                  </a:lnTo>
                  <a:lnTo>
                    <a:pt x="13" y="37"/>
                  </a:lnTo>
                  <a:lnTo>
                    <a:pt x="13" y="58"/>
                  </a:lnTo>
                  <a:lnTo>
                    <a:pt x="13" y="58"/>
                  </a:lnTo>
                  <a:lnTo>
                    <a:pt x="13" y="74"/>
                  </a:lnTo>
                  <a:lnTo>
                    <a:pt x="13" y="53"/>
                  </a:lnTo>
                  <a:lnTo>
                    <a:pt x="13" y="57"/>
                  </a:lnTo>
                  <a:lnTo>
                    <a:pt x="13" y="55"/>
                  </a:lnTo>
                  <a:lnTo>
                    <a:pt x="13" y="70"/>
                  </a:lnTo>
                  <a:lnTo>
                    <a:pt x="13" y="53"/>
                  </a:lnTo>
                  <a:lnTo>
                    <a:pt x="13" y="59"/>
                  </a:lnTo>
                  <a:lnTo>
                    <a:pt x="13" y="65"/>
                  </a:lnTo>
                  <a:lnTo>
                    <a:pt x="13" y="49"/>
                  </a:lnTo>
                  <a:lnTo>
                    <a:pt x="13" y="72"/>
                  </a:lnTo>
                  <a:lnTo>
                    <a:pt x="14" y="70"/>
                  </a:lnTo>
                  <a:lnTo>
                    <a:pt x="14" y="50"/>
                  </a:lnTo>
                  <a:lnTo>
                    <a:pt x="14" y="53"/>
                  </a:lnTo>
                  <a:lnTo>
                    <a:pt x="14" y="52"/>
                  </a:lnTo>
                  <a:lnTo>
                    <a:pt x="14" y="72"/>
                  </a:lnTo>
                  <a:lnTo>
                    <a:pt x="14" y="49"/>
                  </a:lnTo>
                  <a:lnTo>
                    <a:pt x="14" y="69"/>
                  </a:lnTo>
                  <a:lnTo>
                    <a:pt x="14" y="72"/>
                  </a:lnTo>
                  <a:lnTo>
                    <a:pt x="14" y="52"/>
                  </a:lnTo>
                  <a:lnTo>
                    <a:pt x="14" y="72"/>
                  </a:lnTo>
                  <a:lnTo>
                    <a:pt x="15" y="70"/>
                  </a:lnTo>
                  <a:lnTo>
                    <a:pt x="15" y="74"/>
                  </a:lnTo>
                  <a:lnTo>
                    <a:pt x="15" y="55"/>
                  </a:lnTo>
                  <a:lnTo>
                    <a:pt x="15" y="66"/>
                  </a:lnTo>
                  <a:lnTo>
                    <a:pt x="15" y="62"/>
                  </a:lnTo>
                  <a:lnTo>
                    <a:pt x="15" y="72"/>
                  </a:lnTo>
                  <a:lnTo>
                    <a:pt x="15" y="65"/>
                  </a:lnTo>
                  <a:lnTo>
                    <a:pt x="15" y="59"/>
                  </a:lnTo>
                  <a:lnTo>
                    <a:pt x="15" y="67"/>
                  </a:lnTo>
                  <a:lnTo>
                    <a:pt x="15" y="49"/>
                  </a:lnTo>
                  <a:lnTo>
                    <a:pt x="15" y="57"/>
                  </a:lnTo>
                  <a:lnTo>
                    <a:pt x="15" y="61"/>
                  </a:lnTo>
                  <a:lnTo>
                    <a:pt x="15" y="63"/>
                  </a:lnTo>
                  <a:lnTo>
                    <a:pt x="15" y="46"/>
                  </a:lnTo>
                  <a:lnTo>
                    <a:pt x="15" y="59"/>
                  </a:lnTo>
                  <a:lnTo>
                    <a:pt x="17" y="61"/>
                  </a:lnTo>
                  <a:lnTo>
                    <a:pt x="17" y="71"/>
                  </a:lnTo>
                  <a:lnTo>
                    <a:pt x="17" y="45"/>
                  </a:lnTo>
                  <a:lnTo>
                    <a:pt x="17" y="52"/>
                  </a:lnTo>
                  <a:lnTo>
                    <a:pt x="17" y="55"/>
                  </a:lnTo>
                  <a:lnTo>
                    <a:pt x="17" y="66"/>
                  </a:lnTo>
                  <a:lnTo>
                    <a:pt x="17" y="54"/>
                  </a:lnTo>
                  <a:lnTo>
                    <a:pt x="17" y="58"/>
                  </a:lnTo>
                  <a:lnTo>
                    <a:pt x="17" y="57"/>
                  </a:lnTo>
                  <a:lnTo>
                    <a:pt x="17" y="42"/>
                  </a:lnTo>
                  <a:lnTo>
                    <a:pt x="17" y="61"/>
                  </a:lnTo>
                  <a:lnTo>
                    <a:pt x="17" y="61"/>
                  </a:lnTo>
                  <a:lnTo>
                    <a:pt x="17" y="62"/>
                  </a:lnTo>
                  <a:lnTo>
                    <a:pt x="17" y="44"/>
                  </a:lnTo>
                  <a:lnTo>
                    <a:pt x="17" y="52"/>
                  </a:lnTo>
                  <a:lnTo>
                    <a:pt x="18" y="52"/>
                  </a:lnTo>
                  <a:lnTo>
                    <a:pt x="18" y="74"/>
                  </a:lnTo>
                  <a:lnTo>
                    <a:pt x="18" y="69"/>
                  </a:lnTo>
                  <a:lnTo>
                    <a:pt x="18" y="72"/>
                  </a:lnTo>
                  <a:lnTo>
                    <a:pt x="18" y="76"/>
                  </a:lnTo>
                  <a:lnTo>
                    <a:pt x="18" y="57"/>
                  </a:lnTo>
                  <a:lnTo>
                    <a:pt x="18" y="74"/>
                  </a:lnTo>
                  <a:lnTo>
                    <a:pt x="18" y="72"/>
                  </a:lnTo>
                  <a:lnTo>
                    <a:pt x="18" y="74"/>
                  </a:lnTo>
                  <a:lnTo>
                    <a:pt x="18" y="55"/>
                  </a:lnTo>
                  <a:lnTo>
                    <a:pt x="18" y="62"/>
                  </a:lnTo>
                  <a:lnTo>
                    <a:pt x="19" y="66"/>
                  </a:lnTo>
                  <a:lnTo>
                    <a:pt x="19" y="78"/>
                  </a:lnTo>
                  <a:lnTo>
                    <a:pt x="19" y="61"/>
                  </a:lnTo>
                  <a:lnTo>
                    <a:pt x="19" y="63"/>
                  </a:lnTo>
                  <a:lnTo>
                    <a:pt x="19" y="79"/>
                  </a:lnTo>
                  <a:lnTo>
                    <a:pt x="19" y="62"/>
                  </a:lnTo>
                  <a:lnTo>
                    <a:pt x="19" y="72"/>
                  </a:lnTo>
                  <a:lnTo>
                    <a:pt x="19" y="72"/>
                  </a:lnTo>
                  <a:lnTo>
                    <a:pt x="19" y="57"/>
                  </a:lnTo>
                  <a:lnTo>
                    <a:pt x="19" y="75"/>
                  </a:lnTo>
                  <a:lnTo>
                    <a:pt x="19" y="76"/>
                  </a:lnTo>
                  <a:lnTo>
                    <a:pt x="19" y="80"/>
                  </a:lnTo>
                  <a:lnTo>
                    <a:pt x="19" y="57"/>
                  </a:lnTo>
                  <a:lnTo>
                    <a:pt x="19" y="59"/>
                  </a:lnTo>
                  <a:lnTo>
                    <a:pt x="21" y="61"/>
                  </a:lnTo>
                  <a:lnTo>
                    <a:pt x="21" y="80"/>
                  </a:lnTo>
                  <a:lnTo>
                    <a:pt x="21" y="58"/>
                  </a:lnTo>
                  <a:lnTo>
                    <a:pt x="21" y="72"/>
                  </a:lnTo>
                  <a:lnTo>
                    <a:pt x="21" y="74"/>
                  </a:lnTo>
                  <a:lnTo>
                    <a:pt x="21" y="55"/>
                  </a:lnTo>
                  <a:lnTo>
                    <a:pt x="21" y="76"/>
                  </a:lnTo>
                  <a:lnTo>
                    <a:pt x="21" y="76"/>
                  </a:lnTo>
                  <a:lnTo>
                    <a:pt x="21" y="52"/>
                  </a:lnTo>
                  <a:lnTo>
                    <a:pt x="21" y="55"/>
                  </a:lnTo>
                  <a:lnTo>
                    <a:pt x="21" y="54"/>
                  </a:lnTo>
                  <a:lnTo>
                    <a:pt x="21" y="55"/>
                  </a:lnTo>
                  <a:lnTo>
                    <a:pt x="21" y="40"/>
                  </a:lnTo>
                  <a:lnTo>
                    <a:pt x="22" y="41"/>
                  </a:lnTo>
                  <a:lnTo>
                    <a:pt x="22" y="52"/>
                  </a:lnTo>
                  <a:lnTo>
                    <a:pt x="22" y="23"/>
                  </a:lnTo>
                  <a:lnTo>
                    <a:pt x="22" y="48"/>
                  </a:lnTo>
                  <a:lnTo>
                    <a:pt x="22" y="49"/>
                  </a:lnTo>
                  <a:lnTo>
                    <a:pt x="22" y="32"/>
                  </a:lnTo>
                  <a:lnTo>
                    <a:pt x="22" y="41"/>
                  </a:lnTo>
                  <a:lnTo>
                    <a:pt x="22" y="45"/>
                  </a:lnTo>
                  <a:lnTo>
                    <a:pt x="22" y="54"/>
                  </a:lnTo>
                  <a:lnTo>
                    <a:pt x="22" y="29"/>
                  </a:lnTo>
                  <a:lnTo>
                    <a:pt x="22" y="34"/>
                  </a:lnTo>
                  <a:lnTo>
                    <a:pt x="23" y="34"/>
                  </a:lnTo>
                  <a:lnTo>
                    <a:pt x="23" y="55"/>
                  </a:lnTo>
                  <a:lnTo>
                    <a:pt x="23" y="33"/>
                  </a:lnTo>
                  <a:lnTo>
                    <a:pt x="23" y="50"/>
                  </a:lnTo>
                  <a:lnTo>
                    <a:pt x="23" y="52"/>
                  </a:lnTo>
                  <a:lnTo>
                    <a:pt x="23" y="40"/>
                  </a:lnTo>
                  <a:lnTo>
                    <a:pt x="23" y="61"/>
                  </a:lnTo>
                  <a:lnTo>
                    <a:pt x="23" y="61"/>
                  </a:lnTo>
                  <a:lnTo>
                    <a:pt x="23" y="66"/>
                  </a:lnTo>
                  <a:lnTo>
                    <a:pt x="23" y="44"/>
                  </a:lnTo>
                  <a:lnTo>
                    <a:pt x="23" y="55"/>
                  </a:lnTo>
                  <a:lnTo>
                    <a:pt x="23" y="55"/>
                  </a:lnTo>
                  <a:lnTo>
                    <a:pt x="23" y="65"/>
                  </a:lnTo>
                  <a:lnTo>
                    <a:pt x="23" y="52"/>
                  </a:lnTo>
                  <a:lnTo>
                    <a:pt x="23" y="61"/>
                  </a:lnTo>
                  <a:lnTo>
                    <a:pt x="25" y="58"/>
                  </a:lnTo>
                  <a:lnTo>
                    <a:pt x="25" y="65"/>
                  </a:lnTo>
                  <a:lnTo>
                    <a:pt x="25" y="48"/>
                  </a:lnTo>
                  <a:lnTo>
                    <a:pt x="25" y="63"/>
                  </a:lnTo>
                  <a:lnTo>
                    <a:pt x="25" y="66"/>
                  </a:lnTo>
                  <a:lnTo>
                    <a:pt x="25" y="67"/>
                  </a:lnTo>
                  <a:lnTo>
                    <a:pt x="25" y="42"/>
                  </a:lnTo>
                  <a:lnTo>
                    <a:pt x="25" y="44"/>
                  </a:lnTo>
                  <a:lnTo>
                    <a:pt x="25" y="44"/>
                  </a:lnTo>
                  <a:lnTo>
                    <a:pt x="25" y="49"/>
                  </a:lnTo>
                  <a:lnTo>
                    <a:pt x="25" y="24"/>
                  </a:lnTo>
                  <a:lnTo>
                    <a:pt x="25" y="20"/>
                  </a:lnTo>
                  <a:lnTo>
                    <a:pt x="25" y="34"/>
                  </a:lnTo>
                  <a:lnTo>
                    <a:pt x="25" y="28"/>
                  </a:lnTo>
                  <a:lnTo>
                    <a:pt x="26" y="24"/>
                  </a:lnTo>
                  <a:lnTo>
                    <a:pt x="26" y="8"/>
                  </a:lnTo>
                  <a:lnTo>
                    <a:pt x="26" y="31"/>
                  </a:lnTo>
                  <a:lnTo>
                    <a:pt x="26" y="34"/>
                  </a:lnTo>
                  <a:lnTo>
                    <a:pt x="26" y="48"/>
                  </a:lnTo>
                  <a:lnTo>
                    <a:pt x="26" y="25"/>
                  </a:lnTo>
                  <a:lnTo>
                    <a:pt x="26" y="28"/>
                  </a:lnTo>
                  <a:lnTo>
                    <a:pt x="26" y="27"/>
                  </a:lnTo>
                  <a:lnTo>
                    <a:pt x="26" y="37"/>
                  </a:lnTo>
                  <a:lnTo>
                    <a:pt x="26" y="23"/>
                  </a:lnTo>
                  <a:lnTo>
                    <a:pt x="27" y="24"/>
                  </a:lnTo>
                  <a:lnTo>
                    <a:pt x="27" y="7"/>
                  </a:lnTo>
                  <a:lnTo>
                    <a:pt x="27" y="28"/>
                  </a:lnTo>
                  <a:lnTo>
                    <a:pt x="27" y="28"/>
                  </a:lnTo>
                  <a:lnTo>
                    <a:pt x="27" y="24"/>
                  </a:lnTo>
                  <a:lnTo>
                    <a:pt x="27" y="41"/>
                  </a:lnTo>
                  <a:lnTo>
                    <a:pt x="27" y="37"/>
                  </a:lnTo>
                  <a:lnTo>
                    <a:pt x="27" y="55"/>
                  </a:lnTo>
                  <a:lnTo>
                    <a:pt x="27" y="48"/>
                  </a:lnTo>
                  <a:lnTo>
                    <a:pt x="27" y="44"/>
                  </a:lnTo>
                  <a:lnTo>
                    <a:pt x="27" y="49"/>
                  </a:lnTo>
                  <a:lnTo>
                    <a:pt x="27" y="32"/>
                  </a:lnTo>
                  <a:lnTo>
                    <a:pt x="27" y="37"/>
                  </a:lnTo>
                  <a:lnTo>
                    <a:pt x="29" y="38"/>
                  </a:lnTo>
                  <a:lnTo>
                    <a:pt x="29" y="23"/>
                  </a:lnTo>
                  <a:lnTo>
                    <a:pt x="29" y="28"/>
                  </a:lnTo>
                  <a:lnTo>
                    <a:pt x="29" y="25"/>
                  </a:lnTo>
                  <a:lnTo>
                    <a:pt x="29" y="42"/>
                  </a:lnTo>
                  <a:lnTo>
                    <a:pt x="29" y="36"/>
                  </a:lnTo>
                  <a:lnTo>
                    <a:pt x="29" y="34"/>
                  </a:lnTo>
                  <a:lnTo>
                    <a:pt x="29" y="57"/>
                  </a:lnTo>
                  <a:lnTo>
                    <a:pt x="29" y="53"/>
                  </a:lnTo>
                  <a:lnTo>
                    <a:pt x="29" y="53"/>
                  </a:lnTo>
                  <a:lnTo>
                    <a:pt x="29" y="63"/>
                  </a:lnTo>
                  <a:lnTo>
                    <a:pt x="29" y="45"/>
                  </a:lnTo>
                  <a:lnTo>
                    <a:pt x="29" y="59"/>
                  </a:lnTo>
                  <a:lnTo>
                    <a:pt x="30" y="63"/>
                  </a:lnTo>
                  <a:lnTo>
                    <a:pt x="30" y="66"/>
                  </a:lnTo>
                  <a:lnTo>
                    <a:pt x="30" y="49"/>
                  </a:lnTo>
                  <a:lnTo>
                    <a:pt x="30" y="57"/>
                  </a:lnTo>
                  <a:lnTo>
                    <a:pt x="30" y="57"/>
                  </a:lnTo>
                  <a:lnTo>
                    <a:pt x="30" y="70"/>
                  </a:lnTo>
                  <a:lnTo>
                    <a:pt x="30" y="6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30" name="Freeform 103"/>
            <p:cNvSpPr>
              <a:spLocks/>
            </p:cNvSpPr>
            <p:nvPr/>
          </p:nvSpPr>
          <p:spPr bwMode="auto">
            <a:xfrm>
              <a:off x="2593976" y="4733926"/>
              <a:ext cx="46038" cy="152400"/>
            </a:xfrm>
            <a:custGeom>
              <a:avLst/>
              <a:gdLst>
                <a:gd name="T0" fmla="*/ 0 w 29"/>
                <a:gd name="T1" fmla="*/ 31 h 96"/>
                <a:gd name="T2" fmla="*/ 0 w 29"/>
                <a:gd name="T3" fmla="*/ 54 h 96"/>
                <a:gd name="T4" fmla="*/ 1 w 29"/>
                <a:gd name="T5" fmla="*/ 34 h 96"/>
                <a:gd name="T6" fmla="*/ 1 w 29"/>
                <a:gd name="T7" fmla="*/ 54 h 96"/>
                <a:gd name="T8" fmla="*/ 3 w 29"/>
                <a:gd name="T9" fmla="*/ 39 h 96"/>
                <a:gd name="T10" fmla="*/ 3 w 29"/>
                <a:gd name="T11" fmla="*/ 59 h 96"/>
                <a:gd name="T12" fmla="*/ 3 w 29"/>
                <a:gd name="T13" fmla="*/ 68 h 96"/>
                <a:gd name="T14" fmla="*/ 4 w 29"/>
                <a:gd name="T15" fmla="*/ 48 h 96"/>
                <a:gd name="T16" fmla="*/ 4 w 29"/>
                <a:gd name="T17" fmla="*/ 65 h 96"/>
                <a:gd name="T18" fmla="*/ 4 w 29"/>
                <a:gd name="T19" fmla="*/ 71 h 96"/>
                <a:gd name="T20" fmla="*/ 5 w 29"/>
                <a:gd name="T21" fmla="*/ 51 h 96"/>
                <a:gd name="T22" fmla="*/ 5 w 29"/>
                <a:gd name="T23" fmla="*/ 59 h 96"/>
                <a:gd name="T24" fmla="*/ 6 w 29"/>
                <a:gd name="T25" fmla="*/ 41 h 96"/>
                <a:gd name="T26" fmla="*/ 6 w 29"/>
                <a:gd name="T27" fmla="*/ 35 h 96"/>
                <a:gd name="T28" fmla="*/ 6 w 29"/>
                <a:gd name="T29" fmla="*/ 68 h 96"/>
                <a:gd name="T30" fmla="*/ 8 w 29"/>
                <a:gd name="T31" fmla="*/ 25 h 96"/>
                <a:gd name="T32" fmla="*/ 8 w 29"/>
                <a:gd name="T33" fmla="*/ 54 h 96"/>
                <a:gd name="T34" fmla="*/ 8 w 29"/>
                <a:gd name="T35" fmla="*/ 73 h 96"/>
                <a:gd name="T36" fmla="*/ 9 w 29"/>
                <a:gd name="T37" fmla="*/ 71 h 96"/>
                <a:gd name="T38" fmla="*/ 9 w 29"/>
                <a:gd name="T39" fmla="*/ 65 h 96"/>
                <a:gd name="T40" fmla="*/ 10 w 29"/>
                <a:gd name="T41" fmla="*/ 52 h 96"/>
                <a:gd name="T42" fmla="*/ 10 w 29"/>
                <a:gd name="T43" fmla="*/ 62 h 96"/>
                <a:gd name="T44" fmla="*/ 10 w 29"/>
                <a:gd name="T45" fmla="*/ 72 h 96"/>
                <a:gd name="T46" fmla="*/ 12 w 29"/>
                <a:gd name="T47" fmla="*/ 71 h 96"/>
                <a:gd name="T48" fmla="*/ 12 w 29"/>
                <a:gd name="T49" fmla="*/ 65 h 96"/>
                <a:gd name="T50" fmla="*/ 12 w 29"/>
                <a:gd name="T51" fmla="*/ 46 h 96"/>
                <a:gd name="T52" fmla="*/ 13 w 29"/>
                <a:gd name="T53" fmla="*/ 56 h 96"/>
                <a:gd name="T54" fmla="*/ 13 w 29"/>
                <a:gd name="T55" fmla="*/ 72 h 96"/>
                <a:gd name="T56" fmla="*/ 13 w 29"/>
                <a:gd name="T57" fmla="*/ 52 h 96"/>
                <a:gd name="T58" fmla="*/ 14 w 29"/>
                <a:gd name="T59" fmla="*/ 59 h 96"/>
                <a:gd name="T60" fmla="*/ 14 w 29"/>
                <a:gd name="T61" fmla="*/ 81 h 96"/>
                <a:gd name="T62" fmla="*/ 16 w 29"/>
                <a:gd name="T63" fmla="*/ 54 h 96"/>
                <a:gd name="T64" fmla="*/ 16 w 29"/>
                <a:gd name="T65" fmla="*/ 65 h 96"/>
                <a:gd name="T66" fmla="*/ 16 w 29"/>
                <a:gd name="T67" fmla="*/ 67 h 96"/>
                <a:gd name="T68" fmla="*/ 17 w 29"/>
                <a:gd name="T69" fmla="*/ 80 h 96"/>
                <a:gd name="T70" fmla="*/ 17 w 29"/>
                <a:gd name="T71" fmla="*/ 65 h 96"/>
                <a:gd name="T72" fmla="*/ 17 w 29"/>
                <a:gd name="T73" fmla="*/ 76 h 96"/>
                <a:gd name="T74" fmla="*/ 18 w 29"/>
                <a:gd name="T75" fmla="*/ 67 h 96"/>
                <a:gd name="T76" fmla="*/ 18 w 29"/>
                <a:gd name="T77" fmla="*/ 69 h 96"/>
                <a:gd name="T78" fmla="*/ 20 w 29"/>
                <a:gd name="T79" fmla="*/ 73 h 96"/>
                <a:gd name="T80" fmla="*/ 20 w 29"/>
                <a:gd name="T81" fmla="*/ 92 h 96"/>
                <a:gd name="T82" fmla="*/ 20 w 29"/>
                <a:gd name="T83" fmla="*/ 88 h 96"/>
                <a:gd name="T84" fmla="*/ 21 w 29"/>
                <a:gd name="T85" fmla="*/ 75 h 96"/>
                <a:gd name="T86" fmla="*/ 21 w 29"/>
                <a:gd name="T87" fmla="*/ 90 h 96"/>
                <a:gd name="T88" fmla="*/ 21 w 29"/>
                <a:gd name="T89" fmla="*/ 79 h 96"/>
                <a:gd name="T90" fmla="*/ 22 w 29"/>
                <a:gd name="T91" fmla="*/ 65 h 96"/>
                <a:gd name="T92" fmla="*/ 22 w 29"/>
                <a:gd name="T93" fmla="*/ 76 h 96"/>
                <a:gd name="T94" fmla="*/ 24 w 29"/>
                <a:gd name="T95" fmla="*/ 71 h 96"/>
                <a:gd name="T96" fmla="*/ 24 w 29"/>
                <a:gd name="T97" fmla="*/ 62 h 96"/>
                <a:gd name="T98" fmla="*/ 24 w 29"/>
                <a:gd name="T99" fmla="*/ 69 h 96"/>
                <a:gd name="T100" fmla="*/ 25 w 29"/>
                <a:gd name="T101" fmla="*/ 12 h 96"/>
                <a:gd name="T102" fmla="*/ 25 w 29"/>
                <a:gd name="T103" fmla="*/ 13 h 96"/>
                <a:gd name="T104" fmla="*/ 25 w 29"/>
                <a:gd name="T105" fmla="*/ 37 h 96"/>
                <a:gd name="T106" fmla="*/ 26 w 29"/>
                <a:gd name="T107" fmla="*/ 45 h 96"/>
                <a:gd name="T108" fmla="*/ 26 w 29"/>
                <a:gd name="T109" fmla="*/ 48 h 96"/>
                <a:gd name="T110" fmla="*/ 27 w 29"/>
                <a:gd name="T111" fmla="*/ 75 h 96"/>
                <a:gd name="T112" fmla="*/ 27 w 29"/>
                <a:gd name="T113" fmla="*/ 51 h 96"/>
                <a:gd name="T114" fmla="*/ 27 w 29"/>
                <a:gd name="T115" fmla="*/ 80 h 96"/>
                <a:gd name="T116" fmla="*/ 29 w 29"/>
                <a:gd name="T117" fmla="*/ 92 h 96"/>
                <a:gd name="T118" fmla="*/ 29 w 29"/>
                <a:gd name="T119" fmla="*/ 7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96">
                  <a:moveTo>
                    <a:pt x="0" y="39"/>
                  </a:moveTo>
                  <a:lnTo>
                    <a:pt x="0" y="39"/>
                  </a:lnTo>
                  <a:lnTo>
                    <a:pt x="0" y="51"/>
                  </a:lnTo>
                  <a:lnTo>
                    <a:pt x="0" y="26"/>
                  </a:lnTo>
                  <a:lnTo>
                    <a:pt x="0" y="31"/>
                  </a:lnTo>
                  <a:lnTo>
                    <a:pt x="0" y="54"/>
                  </a:lnTo>
                  <a:lnTo>
                    <a:pt x="0" y="30"/>
                  </a:lnTo>
                  <a:lnTo>
                    <a:pt x="0" y="50"/>
                  </a:lnTo>
                  <a:lnTo>
                    <a:pt x="0" y="51"/>
                  </a:lnTo>
                  <a:lnTo>
                    <a:pt x="0" y="54"/>
                  </a:lnTo>
                  <a:lnTo>
                    <a:pt x="0" y="37"/>
                  </a:lnTo>
                  <a:lnTo>
                    <a:pt x="0" y="51"/>
                  </a:lnTo>
                  <a:lnTo>
                    <a:pt x="1" y="54"/>
                  </a:lnTo>
                  <a:lnTo>
                    <a:pt x="1" y="58"/>
                  </a:lnTo>
                  <a:lnTo>
                    <a:pt x="1" y="34"/>
                  </a:lnTo>
                  <a:lnTo>
                    <a:pt x="1" y="42"/>
                  </a:lnTo>
                  <a:lnTo>
                    <a:pt x="1" y="42"/>
                  </a:lnTo>
                  <a:lnTo>
                    <a:pt x="1" y="58"/>
                  </a:lnTo>
                  <a:lnTo>
                    <a:pt x="1" y="54"/>
                  </a:lnTo>
                  <a:lnTo>
                    <a:pt x="1" y="54"/>
                  </a:lnTo>
                  <a:lnTo>
                    <a:pt x="1" y="37"/>
                  </a:lnTo>
                  <a:lnTo>
                    <a:pt x="1" y="55"/>
                  </a:lnTo>
                  <a:lnTo>
                    <a:pt x="3" y="55"/>
                  </a:lnTo>
                  <a:lnTo>
                    <a:pt x="3" y="59"/>
                  </a:lnTo>
                  <a:lnTo>
                    <a:pt x="3" y="39"/>
                  </a:lnTo>
                  <a:lnTo>
                    <a:pt x="3" y="46"/>
                  </a:lnTo>
                  <a:lnTo>
                    <a:pt x="3" y="51"/>
                  </a:lnTo>
                  <a:lnTo>
                    <a:pt x="3" y="63"/>
                  </a:lnTo>
                  <a:lnTo>
                    <a:pt x="3" y="47"/>
                  </a:lnTo>
                  <a:lnTo>
                    <a:pt x="3" y="59"/>
                  </a:lnTo>
                  <a:lnTo>
                    <a:pt x="3" y="60"/>
                  </a:lnTo>
                  <a:lnTo>
                    <a:pt x="3" y="46"/>
                  </a:lnTo>
                  <a:lnTo>
                    <a:pt x="3" y="65"/>
                  </a:lnTo>
                  <a:lnTo>
                    <a:pt x="3" y="67"/>
                  </a:lnTo>
                  <a:lnTo>
                    <a:pt x="3" y="68"/>
                  </a:lnTo>
                  <a:lnTo>
                    <a:pt x="3" y="42"/>
                  </a:lnTo>
                  <a:lnTo>
                    <a:pt x="3" y="55"/>
                  </a:lnTo>
                  <a:lnTo>
                    <a:pt x="4" y="59"/>
                  </a:lnTo>
                  <a:lnTo>
                    <a:pt x="4" y="68"/>
                  </a:lnTo>
                  <a:lnTo>
                    <a:pt x="4" y="48"/>
                  </a:lnTo>
                  <a:lnTo>
                    <a:pt x="4" y="54"/>
                  </a:lnTo>
                  <a:lnTo>
                    <a:pt x="4" y="58"/>
                  </a:lnTo>
                  <a:lnTo>
                    <a:pt x="4" y="73"/>
                  </a:lnTo>
                  <a:lnTo>
                    <a:pt x="4" y="54"/>
                  </a:lnTo>
                  <a:lnTo>
                    <a:pt x="4" y="65"/>
                  </a:lnTo>
                  <a:lnTo>
                    <a:pt x="4" y="65"/>
                  </a:lnTo>
                  <a:lnTo>
                    <a:pt x="4" y="46"/>
                  </a:lnTo>
                  <a:lnTo>
                    <a:pt x="4" y="65"/>
                  </a:lnTo>
                  <a:lnTo>
                    <a:pt x="4" y="68"/>
                  </a:lnTo>
                  <a:lnTo>
                    <a:pt x="4" y="71"/>
                  </a:lnTo>
                  <a:lnTo>
                    <a:pt x="4" y="50"/>
                  </a:lnTo>
                  <a:lnTo>
                    <a:pt x="4" y="54"/>
                  </a:lnTo>
                  <a:lnTo>
                    <a:pt x="5" y="54"/>
                  </a:lnTo>
                  <a:lnTo>
                    <a:pt x="5" y="69"/>
                  </a:lnTo>
                  <a:lnTo>
                    <a:pt x="5" y="51"/>
                  </a:lnTo>
                  <a:lnTo>
                    <a:pt x="5" y="60"/>
                  </a:lnTo>
                  <a:lnTo>
                    <a:pt x="5" y="58"/>
                  </a:lnTo>
                  <a:lnTo>
                    <a:pt x="5" y="63"/>
                  </a:lnTo>
                  <a:lnTo>
                    <a:pt x="5" y="38"/>
                  </a:lnTo>
                  <a:lnTo>
                    <a:pt x="5" y="59"/>
                  </a:lnTo>
                  <a:lnTo>
                    <a:pt x="5" y="59"/>
                  </a:lnTo>
                  <a:lnTo>
                    <a:pt x="5" y="63"/>
                  </a:lnTo>
                  <a:lnTo>
                    <a:pt x="5" y="30"/>
                  </a:lnTo>
                  <a:lnTo>
                    <a:pt x="5" y="41"/>
                  </a:lnTo>
                  <a:lnTo>
                    <a:pt x="6" y="41"/>
                  </a:lnTo>
                  <a:lnTo>
                    <a:pt x="6" y="54"/>
                  </a:lnTo>
                  <a:lnTo>
                    <a:pt x="6" y="51"/>
                  </a:lnTo>
                  <a:lnTo>
                    <a:pt x="6" y="39"/>
                  </a:lnTo>
                  <a:lnTo>
                    <a:pt x="6" y="67"/>
                  </a:lnTo>
                  <a:lnTo>
                    <a:pt x="6" y="35"/>
                  </a:lnTo>
                  <a:lnTo>
                    <a:pt x="6" y="60"/>
                  </a:lnTo>
                  <a:lnTo>
                    <a:pt x="6" y="62"/>
                  </a:lnTo>
                  <a:lnTo>
                    <a:pt x="6" y="46"/>
                  </a:lnTo>
                  <a:lnTo>
                    <a:pt x="6" y="63"/>
                  </a:lnTo>
                  <a:lnTo>
                    <a:pt x="6" y="68"/>
                  </a:lnTo>
                  <a:lnTo>
                    <a:pt x="6" y="69"/>
                  </a:lnTo>
                  <a:lnTo>
                    <a:pt x="6" y="38"/>
                  </a:lnTo>
                  <a:lnTo>
                    <a:pt x="8" y="39"/>
                  </a:lnTo>
                  <a:lnTo>
                    <a:pt x="8" y="45"/>
                  </a:lnTo>
                  <a:lnTo>
                    <a:pt x="8" y="25"/>
                  </a:lnTo>
                  <a:lnTo>
                    <a:pt x="8" y="34"/>
                  </a:lnTo>
                  <a:lnTo>
                    <a:pt x="8" y="37"/>
                  </a:lnTo>
                  <a:lnTo>
                    <a:pt x="8" y="25"/>
                  </a:lnTo>
                  <a:lnTo>
                    <a:pt x="8" y="50"/>
                  </a:lnTo>
                  <a:lnTo>
                    <a:pt x="8" y="54"/>
                  </a:lnTo>
                  <a:lnTo>
                    <a:pt x="8" y="65"/>
                  </a:lnTo>
                  <a:lnTo>
                    <a:pt x="8" y="39"/>
                  </a:lnTo>
                  <a:lnTo>
                    <a:pt x="8" y="54"/>
                  </a:lnTo>
                  <a:lnTo>
                    <a:pt x="8" y="54"/>
                  </a:lnTo>
                  <a:lnTo>
                    <a:pt x="8" y="73"/>
                  </a:lnTo>
                  <a:lnTo>
                    <a:pt x="8" y="51"/>
                  </a:lnTo>
                  <a:lnTo>
                    <a:pt x="8" y="67"/>
                  </a:lnTo>
                  <a:lnTo>
                    <a:pt x="9" y="63"/>
                  </a:lnTo>
                  <a:lnTo>
                    <a:pt x="9" y="54"/>
                  </a:lnTo>
                  <a:lnTo>
                    <a:pt x="9" y="71"/>
                  </a:lnTo>
                  <a:lnTo>
                    <a:pt x="9" y="72"/>
                  </a:lnTo>
                  <a:lnTo>
                    <a:pt x="9" y="75"/>
                  </a:lnTo>
                  <a:lnTo>
                    <a:pt x="9" y="54"/>
                  </a:lnTo>
                  <a:lnTo>
                    <a:pt x="9" y="59"/>
                  </a:lnTo>
                  <a:lnTo>
                    <a:pt x="9" y="65"/>
                  </a:lnTo>
                  <a:lnTo>
                    <a:pt x="9" y="72"/>
                  </a:lnTo>
                  <a:lnTo>
                    <a:pt x="9" y="55"/>
                  </a:lnTo>
                  <a:lnTo>
                    <a:pt x="10" y="55"/>
                  </a:lnTo>
                  <a:lnTo>
                    <a:pt x="10" y="71"/>
                  </a:lnTo>
                  <a:lnTo>
                    <a:pt x="10" y="52"/>
                  </a:lnTo>
                  <a:lnTo>
                    <a:pt x="10" y="67"/>
                  </a:lnTo>
                  <a:lnTo>
                    <a:pt x="10" y="65"/>
                  </a:lnTo>
                  <a:lnTo>
                    <a:pt x="10" y="46"/>
                  </a:lnTo>
                  <a:lnTo>
                    <a:pt x="10" y="60"/>
                  </a:lnTo>
                  <a:lnTo>
                    <a:pt x="10" y="62"/>
                  </a:lnTo>
                  <a:lnTo>
                    <a:pt x="10" y="69"/>
                  </a:lnTo>
                  <a:lnTo>
                    <a:pt x="10" y="47"/>
                  </a:lnTo>
                  <a:lnTo>
                    <a:pt x="10" y="56"/>
                  </a:lnTo>
                  <a:lnTo>
                    <a:pt x="10" y="59"/>
                  </a:lnTo>
                  <a:lnTo>
                    <a:pt x="10" y="72"/>
                  </a:lnTo>
                  <a:lnTo>
                    <a:pt x="10" y="55"/>
                  </a:lnTo>
                  <a:lnTo>
                    <a:pt x="10" y="68"/>
                  </a:lnTo>
                  <a:lnTo>
                    <a:pt x="12" y="64"/>
                  </a:lnTo>
                  <a:lnTo>
                    <a:pt x="12" y="51"/>
                  </a:lnTo>
                  <a:lnTo>
                    <a:pt x="12" y="71"/>
                  </a:lnTo>
                  <a:lnTo>
                    <a:pt x="12" y="65"/>
                  </a:lnTo>
                  <a:lnTo>
                    <a:pt x="12" y="39"/>
                  </a:lnTo>
                  <a:lnTo>
                    <a:pt x="12" y="50"/>
                  </a:lnTo>
                  <a:lnTo>
                    <a:pt x="12" y="52"/>
                  </a:lnTo>
                  <a:lnTo>
                    <a:pt x="12" y="65"/>
                  </a:lnTo>
                  <a:lnTo>
                    <a:pt x="12" y="51"/>
                  </a:lnTo>
                  <a:lnTo>
                    <a:pt x="12" y="63"/>
                  </a:lnTo>
                  <a:lnTo>
                    <a:pt x="12" y="65"/>
                  </a:lnTo>
                  <a:lnTo>
                    <a:pt x="12" y="71"/>
                  </a:lnTo>
                  <a:lnTo>
                    <a:pt x="12" y="46"/>
                  </a:lnTo>
                  <a:lnTo>
                    <a:pt x="12" y="71"/>
                  </a:lnTo>
                  <a:lnTo>
                    <a:pt x="13" y="68"/>
                  </a:lnTo>
                  <a:lnTo>
                    <a:pt x="13" y="73"/>
                  </a:lnTo>
                  <a:lnTo>
                    <a:pt x="13" y="46"/>
                  </a:lnTo>
                  <a:lnTo>
                    <a:pt x="13" y="56"/>
                  </a:lnTo>
                  <a:lnTo>
                    <a:pt x="13" y="58"/>
                  </a:lnTo>
                  <a:lnTo>
                    <a:pt x="13" y="68"/>
                  </a:lnTo>
                  <a:lnTo>
                    <a:pt x="13" y="47"/>
                  </a:lnTo>
                  <a:lnTo>
                    <a:pt x="13" y="54"/>
                  </a:lnTo>
                  <a:lnTo>
                    <a:pt x="13" y="72"/>
                  </a:lnTo>
                  <a:lnTo>
                    <a:pt x="13" y="54"/>
                  </a:lnTo>
                  <a:lnTo>
                    <a:pt x="13" y="67"/>
                  </a:lnTo>
                  <a:lnTo>
                    <a:pt x="13" y="65"/>
                  </a:lnTo>
                  <a:lnTo>
                    <a:pt x="13" y="68"/>
                  </a:lnTo>
                  <a:lnTo>
                    <a:pt x="13" y="52"/>
                  </a:lnTo>
                  <a:lnTo>
                    <a:pt x="13" y="67"/>
                  </a:lnTo>
                  <a:lnTo>
                    <a:pt x="14" y="68"/>
                  </a:lnTo>
                  <a:lnTo>
                    <a:pt x="14" y="72"/>
                  </a:lnTo>
                  <a:lnTo>
                    <a:pt x="14" y="51"/>
                  </a:lnTo>
                  <a:lnTo>
                    <a:pt x="14" y="59"/>
                  </a:lnTo>
                  <a:lnTo>
                    <a:pt x="14" y="60"/>
                  </a:lnTo>
                  <a:lnTo>
                    <a:pt x="14" y="83"/>
                  </a:lnTo>
                  <a:lnTo>
                    <a:pt x="14" y="59"/>
                  </a:lnTo>
                  <a:lnTo>
                    <a:pt x="14" y="75"/>
                  </a:lnTo>
                  <a:lnTo>
                    <a:pt x="14" y="81"/>
                  </a:lnTo>
                  <a:lnTo>
                    <a:pt x="14" y="63"/>
                  </a:lnTo>
                  <a:lnTo>
                    <a:pt x="14" y="92"/>
                  </a:lnTo>
                  <a:lnTo>
                    <a:pt x="16" y="90"/>
                  </a:lnTo>
                  <a:lnTo>
                    <a:pt x="16" y="93"/>
                  </a:lnTo>
                  <a:lnTo>
                    <a:pt x="16" y="54"/>
                  </a:lnTo>
                  <a:lnTo>
                    <a:pt x="16" y="63"/>
                  </a:lnTo>
                  <a:lnTo>
                    <a:pt x="16" y="60"/>
                  </a:lnTo>
                  <a:lnTo>
                    <a:pt x="16" y="69"/>
                  </a:lnTo>
                  <a:lnTo>
                    <a:pt x="16" y="59"/>
                  </a:lnTo>
                  <a:lnTo>
                    <a:pt x="16" y="65"/>
                  </a:lnTo>
                  <a:lnTo>
                    <a:pt x="16" y="58"/>
                  </a:lnTo>
                  <a:lnTo>
                    <a:pt x="16" y="75"/>
                  </a:lnTo>
                  <a:lnTo>
                    <a:pt x="16" y="51"/>
                  </a:lnTo>
                  <a:lnTo>
                    <a:pt x="16" y="71"/>
                  </a:lnTo>
                  <a:lnTo>
                    <a:pt x="16" y="67"/>
                  </a:lnTo>
                  <a:lnTo>
                    <a:pt x="16" y="69"/>
                  </a:lnTo>
                  <a:lnTo>
                    <a:pt x="16" y="50"/>
                  </a:lnTo>
                  <a:lnTo>
                    <a:pt x="16" y="68"/>
                  </a:lnTo>
                  <a:lnTo>
                    <a:pt x="17" y="68"/>
                  </a:lnTo>
                  <a:lnTo>
                    <a:pt x="17" y="80"/>
                  </a:lnTo>
                  <a:lnTo>
                    <a:pt x="17" y="60"/>
                  </a:lnTo>
                  <a:lnTo>
                    <a:pt x="17" y="71"/>
                  </a:lnTo>
                  <a:lnTo>
                    <a:pt x="17" y="68"/>
                  </a:lnTo>
                  <a:lnTo>
                    <a:pt x="17" y="83"/>
                  </a:lnTo>
                  <a:lnTo>
                    <a:pt x="17" y="65"/>
                  </a:lnTo>
                  <a:lnTo>
                    <a:pt x="17" y="80"/>
                  </a:lnTo>
                  <a:lnTo>
                    <a:pt x="17" y="75"/>
                  </a:lnTo>
                  <a:lnTo>
                    <a:pt x="17" y="80"/>
                  </a:lnTo>
                  <a:lnTo>
                    <a:pt x="17" y="58"/>
                  </a:lnTo>
                  <a:lnTo>
                    <a:pt x="17" y="76"/>
                  </a:lnTo>
                  <a:lnTo>
                    <a:pt x="17" y="84"/>
                  </a:lnTo>
                  <a:lnTo>
                    <a:pt x="17" y="52"/>
                  </a:lnTo>
                  <a:lnTo>
                    <a:pt x="17" y="56"/>
                  </a:lnTo>
                  <a:lnTo>
                    <a:pt x="18" y="56"/>
                  </a:lnTo>
                  <a:lnTo>
                    <a:pt x="18" y="67"/>
                  </a:lnTo>
                  <a:lnTo>
                    <a:pt x="18" y="55"/>
                  </a:lnTo>
                  <a:lnTo>
                    <a:pt x="18" y="63"/>
                  </a:lnTo>
                  <a:lnTo>
                    <a:pt x="18" y="75"/>
                  </a:lnTo>
                  <a:lnTo>
                    <a:pt x="18" y="46"/>
                  </a:lnTo>
                  <a:lnTo>
                    <a:pt x="18" y="69"/>
                  </a:lnTo>
                  <a:lnTo>
                    <a:pt x="18" y="75"/>
                  </a:lnTo>
                  <a:lnTo>
                    <a:pt x="18" y="80"/>
                  </a:lnTo>
                  <a:lnTo>
                    <a:pt x="18" y="65"/>
                  </a:lnTo>
                  <a:lnTo>
                    <a:pt x="18" y="71"/>
                  </a:lnTo>
                  <a:lnTo>
                    <a:pt x="20" y="73"/>
                  </a:lnTo>
                  <a:lnTo>
                    <a:pt x="20" y="86"/>
                  </a:lnTo>
                  <a:lnTo>
                    <a:pt x="20" y="63"/>
                  </a:lnTo>
                  <a:lnTo>
                    <a:pt x="20" y="63"/>
                  </a:lnTo>
                  <a:lnTo>
                    <a:pt x="20" y="94"/>
                  </a:lnTo>
                  <a:lnTo>
                    <a:pt x="20" y="92"/>
                  </a:lnTo>
                  <a:lnTo>
                    <a:pt x="20" y="90"/>
                  </a:lnTo>
                  <a:lnTo>
                    <a:pt x="20" y="93"/>
                  </a:lnTo>
                  <a:lnTo>
                    <a:pt x="20" y="72"/>
                  </a:lnTo>
                  <a:lnTo>
                    <a:pt x="20" y="83"/>
                  </a:lnTo>
                  <a:lnTo>
                    <a:pt x="20" y="88"/>
                  </a:lnTo>
                  <a:lnTo>
                    <a:pt x="20" y="89"/>
                  </a:lnTo>
                  <a:lnTo>
                    <a:pt x="20" y="69"/>
                  </a:lnTo>
                  <a:lnTo>
                    <a:pt x="20" y="76"/>
                  </a:lnTo>
                  <a:lnTo>
                    <a:pt x="21" y="77"/>
                  </a:lnTo>
                  <a:lnTo>
                    <a:pt x="21" y="75"/>
                  </a:lnTo>
                  <a:lnTo>
                    <a:pt x="21" y="89"/>
                  </a:lnTo>
                  <a:lnTo>
                    <a:pt x="21" y="86"/>
                  </a:lnTo>
                  <a:lnTo>
                    <a:pt x="21" y="92"/>
                  </a:lnTo>
                  <a:lnTo>
                    <a:pt x="21" y="71"/>
                  </a:lnTo>
                  <a:lnTo>
                    <a:pt x="21" y="90"/>
                  </a:lnTo>
                  <a:lnTo>
                    <a:pt x="21" y="92"/>
                  </a:lnTo>
                  <a:lnTo>
                    <a:pt x="21" y="92"/>
                  </a:lnTo>
                  <a:lnTo>
                    <a:pt x="21" y="68"/>
                  </a:lnTo>
                  <a:lnTo>
                    <a:pt x="21" y="76"/>
                  </a:lnTo>
                  <a:lnTo>
                    <a:pt x="21" y="79"/>
                  </a:lnTo>
                  <a:lnTo>
                    <a:pt x="21" y="88"/>
                  </a:lnTo>
                  <a:lnTo>
                    <a:pt x="21" y="80"/>
                  </a:lnTo>
                  <a:lnTo>
                    <a:pt x="22" y="80"/>
                  </a:lnTo>
                  <a:lnTo>
                    <a:pt x="22" y="80"/>
                  </a:lnTo>
                  <a:lnTo>
                    <a:pt x="22" y="65"/>
                  </a:lnTo>
                  <a:lnTo>
                    <a:pt x="22" y="77"/>
                  </a:lnTo>
                  <a:lnTo>
                    <a:pt x="22" y="83"/>
                  </a:lnTo>
                  <a:lnTo>
                    <a:pt x="22" y="83"/>
                  </a:lnTo>
                  <a:lnTo>
                    <a:pt x="22" y="63"/>
                  </a:lnTo>
                  <a:lnTo>
                    <a:pt x="22" y="76"/>
                  </a:lnTo>
                  <a:lnTo>
                    <a:pt x="22" y="76"/>
                  </a:lnTo>
                  <a:lnTo>
                    <a:pt x="22" y="88"/>
                  </a:lnTo>
                  <a:lnTo>
                    <a:pt x="22" y="65"/>
                  </a:lnTo>
                  <a:lnTo>
                    <a:pt x="22" y="75"/>
                  </a:lnTo>
                  <a:lnTo>
                    <a:pt x="24" y="71"/>
                  </a:lnTo>
                  <a:lnTo>
                    <a:pt x="24" y="89"/>
                  </a:lnTo>
                  <a:lnTo>
                    <a:pt x="24" y="68"/>
                  </a:lnTo>
                  <a:lnTo>
                    <a:pt x="24" y="83"/>
                  </a:lnTo>
                  <a:lnTo>
                    <a:pt x="24" y="81"/>
                  </a:lnTo>
                  <a:lnTo>
                    <a:pt x="24" y="62"/>
                  </a:lnTo>
                  <a:lnTo>
                    <a:pt x="24" y="83"/>
                  </a:lnTo>
                  <a:lnTo>
                    <a:pt x="24" y="83"/>
                  </a:lnTo>
                  <a:lnTo>
                    <a:pt x="24" y="65"/>
                  </a:lnTo>
                  <a:lnTo>
                    <a:pt x="24" y="71"/>
                  </a:lnTo>
                  <a:lnTo>
                    <a:pt x="24" y="69"/>
                  </a:lnTo>
                  <a:lnTo>
                    <a:pt x="24" y="50"/>
                  </a:lnTo>
                  <a:lnTo>
                    <a:pt x="24" y="51"/>
                  </a:lnTo>
                  <a:lnTo>
                    <a:pt x="25" y="51"/>
                  </a:lnTo>
                  <a:lnTo>
                    <a:pt x="25" y="54"/>
                  </a:lnTo>
                  <a:lnTo>
                    <a:pt x="25" y="12"/>
                  </a:lnTo>
                  <a:lnTo>
                    <a:pt x="25" y="22"/>
                  </a:lnTo>
                  <a:lnTo>
                    <a:pt x="25" y="18"/>
                  </a:lnTo>
                  <a:lnTo>
                    <a:pt x="25" y="22"/>
                  </a:lnTo>
                  <a:lnTo>
                    <a:pt x="25" y="10"/>
                  </a:lnTo>
                  <a:lnTo>
                    <a:pt x="25" y="13"/>
                  </a:lnTo>
                  <a:lnTo>
                    <a:pt x="25" y="14"/>
                  </a:lnTo>
                  <a:lnTo>
                    <a:pt x="25" y="29"/>
                  </a:lnTo>
                  <a:lnTo>
                    <a:pt x="25" y="20"/>
                  </a:lnTo>
                  <a:lnTo>
                    <a:pt x="25" y="12"/>
                  </a:lnTo>
                  <a:lnTo>
                    <a:pt x="25" y="37"/>
                  </a:lnTo>
                  <a:lnTo>
                    <a:pt x="25" y="0"/>
                  </a:lnTo>
                  <a:lnTo>
                    <a:pt x="25" y="34"/>
                  </a:lnTo>
                  <a:lnTo>
                    <a:pt x="26" y="37"/>
                  </a:lnTo>
                  <a:lnTo>
                    <a:pt x="26" y="30"/>
                  </a:lnTo>
                  <a:lnTo>
                    <a:pt x="26" y="45"/>
                  </a:lnTo>
                  <a:lnTo>
                    <a:pt x="26" y="47"/>
                  </a:lnTo>
                  <a:lnTo>
                    <a:pt x="26" y="59"/>
                  </a:lnTo>
                  <a:lnTo>
                    <a:pt x="26" y="39"/>
                  </a:lnTo>
                  <a:lnTo>
                    <a:pt x="26" y="43"/>
                  </a:lnTo>
                  <a:lnTo>
                    <a:pt x="26" y="48"/>
                  </a:lnTo>
                  <a:lnTo>
                    <a:pt x="26" y="65"/>
                  </a:lnTo>
                  <a:lnTo>
                    <a:pt x="26" y="47"/>
                  </a:lnTo>
                  <a:lnTo>
                    <a:pt x="26" y="63"/>
                  </a:lnTo>
                  <a:lnTo>
                    <a:pt x="27" y="63"/>
                  </a:lnTo>
                  <a:lnTo>
                    <a:pt x="27" y="75"/>
                  </a:lnTo>
                  <a:lnTo>
                    <a:pt x="27" y="52"/>
                  </a:lnTo>
                  <a:lnTo>
                    <a:pt x="27" y="75"/>
                  </a:lnTo>
                  <a:lnTo>
                    <a:pt x="27" y="76"/>
                  </a:lnTo>
                  <a:lnTo>
                    <a:pt x="27" y="79"/>
                  </a:lnTo>
                  <a:lnTo>
                    <a:pt x="27" y="51"/>
                  </a:lnTo>
                  <a:lnTo>
                    <a:pt x="27" y="62"/>
                  </a:lnTo>
                  <a:lnTo>
                    <a:pt x="27" y="65"/>
                  </a:lnTo>
                  <a:lnTo>
                    <a:pt x="27" y="83"/>
                  </a:lnTo>
                  <a:lnTo>
                    <a:pt x="27" y="80"/>
                  </a:lnTo>
                  <a:lnTo>
                    <a:pt x="27" y="80"/>
                  </a:lnTo>
                  <a:lnTo>
                    <a:pt x="27" y="92"/>
                  </a:lnTo>
                  <a:lnTo>
                    <a:pt x="27" y="71"/>
                  </a:lnTo>
                  <a:lnTo>
                    <a:pt x="27" y="86"/>
                  </a:lnTo>
                  <a:lnTo>
                    <a:pt x="29" y="83"/>
                  </a:lnTo>
                  <a:lnTo>
                    <a:pt x="29" y="92"/>
                  </a:lnTo>
                  <a:lnTo>
                    <a:pt x="29" y="69"/>
                  </a:lnTo>
                  <a:lnTo>
                    <a:pt x="29" y="80"/>
                  </a:lnTo>
                  <a:lnTo>
                    <a:pt x="29" y="83"/>
                  </a:lnTo>
                  <a:lnTo>
                    <a:pt x="29" y="96"/>
                  </a:lnTo>
                  <a:lnTo>
                    <a:pt x="29" y="7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31" name="Freeform 104"/>
            <p:cNvSpPr>
              <a:spLocks/>
            </p:cNvSpPr>
            <p:nvPr/>
          </p:nvSpPr>
          <p:spPr bwMode="auto">
            <a:xfrm>
              <a:off x="2541588" y="4229101"/>
              <a:ext cx="52388" cy="579438"/>
            </a:xfrm>
            <a:custGeom>
              <a:avLst/>
              <a:gdLst>
                <a:gd name="T0" fmla="*/ 0 w 33"/>
                <a:gd name="T1" fmla="*/ 102 h 365"/>
                <a:gd name="T2" fmla="*/ 2 w 33"/>
                <a:gd name="T3" fmla="*/ 107 h 365"/>
                <a:gd name="T4" fmla="*/ 2 w 33"/>
                <a:gd name="T5" fmla="*/ 119 h 365"/>
                <a:gd name="T6" fmla="*/ 3 w 33"/>
                <a:gd name="T7" fmla="*/ 126 h 365"/>
                <a:gd name="T8" fmla="*/ 3 w 33"/>
                <a:gd name="T9" fmla="*/ 123 h 365"/>
                <a:gd name="T10" fmla="*/ 4 w 33"/>
                <a:gd name="T11" fmla="*/ 156 h 365"/>
                <a:gd name="T12" fmla="*/ 4 w 33"/>
                <a:gd name="T13" fmla="*/ 199 h 365"/>
                <a:gd name="T14" fmla="*/ 4 w 33"/>
                <a:gd name="T15" fmla="*/ 209 h 365"/>
                <a:gd name="T16" fmla="*/ 5 w 33"/>
                <a:gd name="T17" fmla="*/ 222 h 365"/>
                <a:gd name="T18" fmla="*/ 5 w 33"/>
                <a:gd name="T19" fmla="*/ 233 h 365"/>
                <a:gd name="T20" fmla="*/ 7 w 33"/>
                <a:gd name="T21" fmla="*/ 199 h 365"/>
                <a:gd name="T22" fmla="*/ 7 w 33"/>
                <a:gd name="T23" fmla="*/ 199 h 365"/>
                <a:gd name="T24" fmla="*/ 7 w 33"/>
                <a:gd name="T25" fmla="*/ 179 h 365"/>
                <a:gd name="T26" fmla="*/ 8 w 33"/>
                <a:gd name="T27" fmla="*/ 220 h 365"/>
                <a:gd name="T28" fmla="*/ 8 w 33"/>
                <a:gd name="T29" fmla="*/ 205 h 365"/>
                <a:gd name="T30" fmla="*/ 9 w 33"/>
                <a:gd name="T31" fmla="*/ 196 h 365"/>
                <a:gd name="T32" fmla="*/ 9 w 33"/>
                <a:gd name="T33" fmla="*/ 215 h 365"/>
                <a:gd name="T34" fmla="*/ 9 w 33"/>
                <a:gd name="T35" fmla="*/ 211 h 365"/>
                <a:gd name="T36" fmla="*/ 11 w 33"/>
                <a:gd name="T37" fmla="*/ 209 h 365"/>
                <a:gd name="T38" fmla="*/ 11 w 33"/>
                <a:gd name="T39" fmla="*/ 224 h 365"/>
                <a:gd name="T40" fmla="*/ 11 w 33"/>
                <a:gd name="T41" fmla="*/ 163 h 365"/>
                <a:gd name="T42" fmla="*/ 12 w 33"/>
                <a:gd name="T43" fmla="*/ 169 h 365"/>
                <a:gd name="T44" fmla="*/ 12 w 33"/>
                <a:gd name="T45" fmla="*/ 177 h 365"/>
                <a:gd name="T46" fmla="*/ 12 w 33"/>
                <a:gd name="T47" fmla="*/ 213 h 365"/>
                <a:gd name="T48" fmla="*/ 13 w 33"/>
                <a:gd name="T49" fmla="*/ 262 h 365"/>
                <a:gd name="T50" fmla="*/ 15 w 33"/>
                <a:gd name="T51" fmla="*/ 294 h 365"/>
                <a:gd name="T52" fmla="*/ 15 w 33"/>
                <a:gd name="T53" fmla="*/ 271 h 365"/>
                <a:gd name="T54" fmla="*/ 15 w 33"/>
                <a:gd name="T55" fmla="*/ 242 h 365"/>
                <a:gd name="T56" fmla="*/ 16 w 33"/>
                <a:gd name="T57" fmla="*/ 217 h 365"/>
                <a:gd name="T58" fmla="*/ 16 w 33"/>
                <a:gd name="T59" fmla="*/ 115 h 365"/>
                <a:gd name="T60" fmla="*/ 17 w 33"/>
                <a:gd name="T61" fmla="*/ 26 h 365"/>
                <a:gd name="T62" fmla="*/ 17 w 33"/>
                <a:gd name="T63" fmla="*/ 23 h 365"/>
                <a:gd name="T64" fmla="*/ 19 w 33"/>
                <a:gd name="T65" fmla="*/ 65 h 365"/>
                <a:gd name="T66" fmla="*/ 19 w 33"/>
                <a:gd name="T67" fmla="*/ 152 h 365"/>
                <a:gd name="T68" fmla="*/ 20 w 33"/>
                <a:gd name="T69" fmla="*/ 139 h 365"/>
                <a:gd name="T70" fmla="*/ 20 w 33"/>
                <a:gd name="T71" fmla="*/ 129 h 365"/>
                <a:gd name="T72" fmla="*/ 20 w 33"/>
                <a:gd name="T73" fmla="*/ 108 h 365"/>
                <a:gd name="T74" fmla="*/ 21 w 33"/>
                <a:gd name="T75" fmla="*/ 136 h 365"/>
                <a:gd name="T76" fmla="*/ 21 w 33"/>
                <a:gd name="T77" fmla="*/ 226 h 365"/>
                <a:gd name="T78" fmla="*/ 22 w 33"/>
                <a:gd name="T79" fmla="*/ 216 h 365"/>
                <a:gd name="T80" fmla="*/ 22 w 33"/>
                <a:gd name="T81" fmla="*/ 220 h 365"/>
                <a:gd name="T82" fmla="*/ 24 w 33"/>
                <a:gd name="T83" fmla="*/ 239 h 365"/>
                <a:gd name="T84" fmla="*/ 24 w 33"/>
                <a:gd name="T85" fmla="*/ 291 h 365"/>
                <a:gd name="T86" fmla="*/ 24 w 33"/>
                <a:gd name="T87" fmla="*/ 292 h 365"/>
                <a:gd name="T88" fmla="*/ 25 w 33"/>
                <a:gd name="T89" fmla="*/ 309 h 365"/>
                <a:gd name="T90" fmla="*/ 25 w 33"/>
                <a:gd name="T91" fmla="*/ 301 h 365"/>
                <a:gd name="T92" fmla="*/ 25 w 33"/>
                <a:gd name="T93" fmla="*/ 314 h 365"/>
                <a:gd name="T94" fmla="*/ 26 w 33"/>
                <a:gd name="T95" fmla="*/ 309 h 365"/>
                <a:gd name="T96" fmla="*/ 26 w 33"/>
                <a:gd name="T97" fmla="*/ 272 h 365"/>
                <a:gd name="T98" fmla="*/ 28 w 33"/>
                <a:gd name="T99" fmla="*/ 271 h 365"/>
                <a:gd name="T100" fmla="*/ 28 w 33"/>
                <a:gd name="T101" fmla="*/ 233 h 365"/>
                <a:gd name="T102" fmla="*/ 28 w 33"/>
                <a:gd name="T103" fmla="*/ 266 h 365"/>
                <a:gd name="T104" fmla="*/ 29 w 33"/>
                <a:gd name="T105" fmla="*/ 275 h 365"/>
                <a:gd name="T106" fmla="*/ 29 w 33"/>
                <a:gd name="T107" fmla="*/ 296 h 365"/>
                <a:gd name="T108" fmla="*/ 30 w 33"/>
                <a:gd name="T109" fmla="*/ 340 h 365"/>
                <a:gd name="T110" fmla="*/ 30 w 33"/>
                <a:gd name="T111" fmla="*/ 340 h 365"/>
                <a:gd name="T112" fmla="*/ 32 w 33"/>
                <a:gd name="T113" fmla="*/ 331 h 365"/>
                <a:gd name="T114" fmla="*/ 32 w 33"/>
                <a:gd name="T115" fmla="*/ 347 h 365"/>
                <a:gd name="T116" fmla="*/ 32 w 33"/>
                <a:gd name="T117" fmla="*/ 364 h 365"/>
                <a:gd name="T118" fmla="*/ 33 w 33"/>
                <a:gd name="T119" fmla="*/ 35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65">
                  <a:moveTo>
                    <a:pt x="0" y="81"/>
                  </a:moveTo>
                  <a:lnTo>
                    <a:pt x="0" y="120"/>
                  </a:lnTo>
                  <a:lnTo>
                    <a:pt x="0" y="119"/>
                  </a:lnTo>
                  <a:lnTo>
                    <a:pt x="0" y="123"/>
                  </a:lnTo>
                  <a:lnTo>
                    <a:pt x="0" y="102"/>
                  </a:lnTo>
                  <a:lnTo>
                    <a:pt x="0" y="118"/>
                  </a:lnTo>
                  <a:lnTo>
                    <a:pt x="2" y="112"/>
                  </a:lnTo>
                  <a:lnTo>
                    <a:pt x="2" y="99"/>
                  </a:lnTo>
                  <a:lnTo>
                    <a:pt x="2" y="108"/>
                  </a:lnTo>
                  <a:lnTo>
                    <a:pt x="2" y="107"/>
                  </a:lnTo>
                  <a:lnTo>
                    <a:pt x="2" y="112"/>
                  </a:lnTo>
                  <a:lnTo>
                    <a:pt x="2" y="93"/>
                  </a:lnTo>
                  <a:lnTo>
                    <a:pt x="2" y="95"/>
                  </a:lnTo>
                  <a:lnTo>
                    <a:pt x="2" y="127"/>
                  </a:lnTo>
                  <a:lnTo>
                    <a:pt x="2" y="119"/>
                  </a:lnTo>
                  <a:lnTo>
                    <a:pt x="3" y="114"/>
                  </a:lnTo>
                  <a:lnTo>
                    <a:pt x="3" y="98"/>
                  </a:lnTo>
                  <a:lnTo>
                    <a:pt x="3" y="119"/>
                  </a:lnTo>
                  <a:lnTo>
                    <a:pt x="3" y="120"/>
                  </a:lnTo>
                  <a:lnTo>
                    <a:pt x="3" y="126"/>
                  </a:lnTo>
                  <a:lnTo>
                    <a:pt x="3" y="102"/>
                  </a:lnTo>
                  <a:lnTo>
                    <a:pt x="3" y="106"/>
                  </a:lnTo>
                  <a:lnTo>
                    <a:pt x="3" y="105"/>
                  </a:lnTo>
                  <a:lnTo>
                    <a:pt x="3" y="124"/>
                  </a:lnTo>
                  <a:lnTo>
                    <a:pt x="3" y="123"/>
                  </a:lnTo>
                  <a:lnTo>
                    <a:pt x="3" y="116"/>
                  </a:lnTo>
                  <a:lnTo>
                    <a:pt x="3" y="154"/>
                  </a:lnTo>
                  <a:lnTo>
                    <a:pt x="4" y="158"/>
                  </a:lnTo>
                  <a:lnTo>
                    <a:pt x="4" y="181"/>
                  </a:lnTo>
                  <a:lnTo>
                    <a:pt x="4" y="156"/>
                  </a:lnTo>
                  <a:lnTo>
                    <a:pt x="4" y="179"/>
                  </a:lnTo>
                  <a:lnTo>
                    <a:pt x="4" y="183"/>
                  </a:lnTo>
                  <a:lnTo>
                    <a:pt x="4" y="211"/>
                  </a:lnTo>
                  <a:lnTo>
                    <a:pt x="4" y="182"/>
                  </a:lnTo>
                  <a:lnTo>
                    <a:pt x="4" y="199"/>
                  </a:lnTo>
                  <a:lnTo>
                    <a:pt x="4" y="198"/>
                  </a:lnTo>
                  <a:lnTo>
                    <a:pt x="4" y="225"/>
                  </a:lnTo>
                  <a:lnTo>
                    <a:pt x="4" y="224"/>
                  </a:lnTo>
                  <a:lnTo>
                    <a:pt x="4" y="222"/>
                  </a:lnTo>
                  <a:lnTo>
                    <a:pt x="4" y="209"/>
                  </a:lnTo>
                  <a:lnTo>
                    <a:pt x="4" y="230"/>
                  </a:lnTo>
                  <a:lnTo>
                    <a:pt x="5" y="234"/>
                  </a:lnTo>
                  <a:lnTo>
                    <a:pt x="5" y="241"/>
                  </a:lnTo>
                  <a:lnTo>
                    <a:pt x="5" y="216"/>
                  </a:lnTo>
                  <a:lnTo>
                    <a:pt x="5" y="222"/>
                  </a:lnTo>
                  <a:lnTo>
                    <a:pt x="5" y="220"/>
                  </a:lnTo>
                  <a:lnTo>
                    <a:pt x="5" y="239"/>
                  </a:lnTo>
                  <a:lnTo>
                    <a:pt x="5" y="220"/>
                  </a:lnTo>
                  <a:lnTo>
                    <a:pt x="5" y="232"/>
                  </a:lnTo>
                  <a:lnTo>
                    <a:pt x="5" y="233"/>
                  </a:lnTo>
                  <a:lnTo>
                    <a:pt x="5" y="237"/>
                  </a:lnTo>
                  <a:lnTo>
                    <a:pt x="5" y="207"/>
                  </a:lnTo>
                  <a:lnTo>
                    <a:pt x="5" y="209"/>
                  </a:lnTo>
                  <a:lnTo>
                    <a:pt x="7" y="208"/>
                  </a:lnTo>
                  <a:lnTo>
                    <a:pt x="7" y="199"/>
                  </a:lnTo>
                  <a:lnTo>
                    <a:pt x="7" y="211"/>
                  </a:lnTo>
                  <a:lnTo>
                    <a:pt x="7" y="213"/>
                  </a:lnTo>
                  <a:lnTo>
                    <a:pt x="7" y="229"/>
                  </a:lnTo>
                  <a:lnTo>
                    <a:pt x="7" y="203"/>
                  </a:lnTo>
                  <a:lnTo>
                    <a:pt x="7" y="199"/>
                  </a:lnTo>
                  <a:lnTo>
                    <a:pt x="7" y="201"/>
                  </a:lnTo>
                  <a:lnTo>
                    <a:pt x="7" y="174"/>
                  </a:lnTo>
                  <a:lnTo>
                    <a:pt x="7" y="183"/>
                  </a:lnTo>
                  <a:lnTo>
                    <a:pt x="7" y="184"/>
                  </a:lnTo>
                  <a:lnTo>
                    <a:pt x="7" y="179"/>
                  </a:lnTo>
                  <a:lnTo>
                    <a:pt x="7" y="203"/>
                  </a:lnTo>
                  <a:lnTo>
                    <a:pt x="8" y="205"/>
                  </a:lnTo>
                  <a:lnTo>
                    <a:pt x="8" y="233"/>
                  </a:lnTo>
                  <a:lnTo>
                    <a:pt x="8" y="217"/>
                  </a:lnTo>
                  <a:lnTo>
                    <a:pt x="8" y="220"/>
                  </a:lnTo>
                  <a:lnTo>
                    <a:pt x="8" y="232"/>
                  </a:lnTo>
                  <a:lnTo>
                    <a:pt x="8" y="199"/>
                  </a:lnTo>
                  <a:lnTo>
                    <a:pt x="8" y="200"/>
                  </a:lnTo>
                  <a:lnTo>
                    <a:pt x="8" y="179"/>
                  </a:lnTo>
                  <a:lnTo>
                    <a:pt x="8" y="205"/>
                  </a:lnTo>
                  <a:lnTo>
                    <a:pt x="8" y="205"/>
                  </a:lnTo>
                  <a:lnTo>
                    <a:pt x="8" y="213"/>
                  </a:lnTo>
                  <a:lnTo>
                    <a:pt x="8" y="194"/>
                  </a:lnTo>
                  <a:lnTo>
                    <a:pt x="8" y="201"/>
                  </a:lnTo>
                  <a:lnTo>
                    <a:pt x="9" y="196"/>
                  </a:lnTo>
                  <a:lnTo>
                    <a:pt x="9" y="203"/>
                  </a:lnTo>
                  <a:lnTo>
                    <a:pt x="9" y="194"/>
                  </a:lnTo>
                  <a:lnTo>
                    <a:pt x="9" y="199"/>
                  </a:lnTo>
                  <a:lnTo>
                    <a:pt x="9" y="199"/>
                  </a:lnTo>
                  <a:lnTo>
                    <a:pt x="9" y="215"/>
                  </a:lnTo>
                  <a:lnTo>
                    <a:pt x="9" y="184"/>
                  </a:lnTo>
                  <a:lnTo>
                    <a:pt x="9" y="213"/>
                  </a:lnTo>
                  <a:lnTo>
                    <a:pt x="9" y="215"/>
                  </a:lnTo>
                  <a:lnTo>
                    <a:pt x="9" y="225"/>
                  </a:lnTo>
                  <a:lnTo>
                    <a:pt x="9" y="211"/>
                  </a:lnTo>
                  <a:lnTo>
                    <a:pt x="9" y="224"/>
                  </a:lnTo>
                  <a:lnTo>
                    <a:pt x="11" y="222"/>
                  </a:lnTo>
                  <a:lnTo>
                    <a:pt x="11" y="228"/>
                  </a:lnTo>
                  <a:lnTo>
                    <a:pt x="11" y="207"/>
                  </a:lnTo>
                  <a:lnTo>
                    <a:pt x="11" y="209"/>
                  </a:lnTo>
                  <a:lnTo>
                    <a:pt x="11" y="208"/>
                  </a:lnTo>
                  <a:lnTo>
                    <a:pt x="11" y="229"/>
                  </a:lnTo>
                  <a:lnTo>
                    <a:pt x="11" y="196"/>
                  </a:lnTo>
                  <a:lnTo>
                    <a:pt x="11" y="225"/>
                  </a:lnTo>
                  <a:lnTo>
                    <a:pt x="11" y="224"/>
                  </a:lnTo>
                  <a:lnTo>
                    <a:pt x="11" y="184"/>
                  </a:lnTo>
                  <a:lnTo>
                    <a:pt x="11" y="194"/>
                  </a:lnTo>
                  <a:lnTo>
                    <a:pt x="11" y="194"/>
                  </a:lnTo>
                  <a:lnTo>
                    <a:pt x="11" y="199"/>
                  </a:lnTo>
                  <a:lnTo>
                    <a:pt x="11" y="163"/>
                  </a:lnTo>
                  <a:lnTo>
                    <a:pt x="11" y="167"/>
                  </a:lnTo>
                  <a:lnTo>
                    <a:pt x="12" y="165"/>
                  </a:lnTo>
                  <a:lnTo>
                    <a:pt x="12" y="174"/>
                  </a:lnTo>
                  <a:lnTo>
                    <a:pt x="12" y="162"/>
                  </a:lnTo>
                  <a:lnTo>
                    <a:pt x="12" y="169"/>
                  </a:lnTo>
                  <a:lnTo>
                    <a:pt x="12" y="163"/>
                  </a:lnTo>
                  <a:lnTo>
                    <a:pt x="12" y="179"/>
                  </a:lnTo>
                  <a:lnTo>
                    <a:pt x="12" y="158"/>
                  </a:lnTo>
                  <a:lnTo>
                    <a:pt x="12" y="179"/>
                  </a:lnTo>
                  <a:lnTo>
                    <a:pt x="12" y="177"/>
                  </a:lnTo>
                  <a:lnTo>
                    <a:pt x="12" y="182"/>
                  </a:lnTo>
                  <a:lnTo>
                    <a:pt x="12" y="167"/>
                  </a:lnTo>
                  <a:lnTo>
                    <a:pt x="12" y="177"/>
                  </a:lnTo>
                  <a:lnTo>
                    <a:pt x="12" y="179"/>
                  </a:lnTo>
                  <a:lnTo>
                    <a:pt x="12" y="213"/>
                  </a:lnTo>
                  <a:lnTo>
                    <a:pt x="13" y="215"/>
                  </a:lnTo>
                  <a:lnTo>
                    <a:pt x="13" y="199"/>
                  </a:lnTo>
                  <a:lnTo>
                    <a:pt x="13" y="241"/>
                  </a:lnTo>
                  <a:lnTo>
                    <a:pt x="13" y="241"/>
                  </a:lnTo>
                  <a:lnTo>
                    <a:pt x="13" y="262"/>
                  </a:lnTo>
                  <a:lnTo>
                    <a:pt x="13" y="266"/>
                  </a:lnTo>
                  <a:lnTo>
                    <a:pt x="13" y="289"/>
                  </a:lnTo>
                  <a:lnTo>
                    <a:pt x="13" y="287"/>
                  </a:lnTo>
                  <a:lnTo>
                    <a:pt x="15" y="268"/>
                  </a:lnTo>
                  <a:lnTo>
                    <a:pt x="15" y="294"/>
                  </a:lnTo>
                  <a:lnTo>
                    <a:pt x="15" y="292"/>
                  </a:lnTo>
                  <a:lnTo>
                    <a:pt x="15" y="291"/>
                  </a:lnTo>
                  <a:lnTo>
                    <a:pt x="15" y="294"/>
                  </a:lnTo>
                  <a:lnTo>
                    <a:pt x="15" y="266"/>
                  </a:lnTo>
                  <a:lnTo>
                    <a:pt x="15" y="271"/>
                  </a:lnTo>
                  <a:lnTo>
                    <a:pt x="15" y="275"/>
                  </a:lnTo>
                  <a:lnTo>
                    <a:pt x="15" y="279"/>
                  </a:lnTo>
                  <a:lnTo>
                    <a:pt x="15" y="239"/>
                  </a:lnTo>
                  <a:lnTo>
                    <a:pt x="15" y="245"/>
                  </a:lnTo>
                  <a:lnTo>
                    <a:pt x="15" y="242"/>
                  </a:lnTo>
                  <a:lnTo>
                    <a:pt x="15" y="246"/>
                  </a:lnTo>
                  <a:lnTo>
                    <a:pt x="15" y="238"/>
                  </a:lnTo>
                  <a:lnTo>
                    <a:pt x="15" y="239"/>
                  </a:lnTo>
                  <a:lnTo>
                    <a:pt x="16" y="243"/>
                  </a:lnTo>
                  <a:lnTo>
                    <a:pt x="16" y="217"/>
                  </a:lnTo>
                  <a:lnTo>
                    <a:pt x="16" y="224"/>
                  </a:lnTo>
                  <a:lnTo>
                    <a:pt x="16" y="174"/>
                  </a:lnTo>
                  <a:lnTo>
                    <a:pt x="16" y="167"/>
                  </a:lnTo>
                  <a:lnTo>
                    <a:pt x="16" y="116"/>
                  </a:lnTo>
                  <a:lnTo>
                    <a:pt x="16" y="115"/>
                  </a:lnTo>
                  <a:lnTo>
                    <a:pt x="16" y="76"/>
                  </a:lnTo>
                  <a:lnTo>
                    <a:pt x="17" y="73"/>
                  </a:lnTo>
                  <a:lnTo>
                    <a:pt x="17" y="23"/>
                  </a:lnTo>
                  <a:lnTo>
                    <a:pt x="17" y="27"/>
                  </a:lnTo>
                  <a:lnTo>
                    <a:pt x="17" y="26"/>
                  </a:lnTo>
                  <a:lnTo>
                    <a:pt x="17" y="31"/>
                  </a:lnTo>
                  <a:lnTo>
                    <a:pt x="17" y="0"/>
                  </a:lnTo>
                  <a:lnTo>
                    <a:pt x="17" y="0"/>
                  </a:lnTo>
                  <a:lnTo>
                    <a:pt x="17" y="26"/>
                  </a:lnTo>
                  <a:lnTo>
                    <a:pt x="17" y="23"/>
                  </a:lnTo>
                  <a:lnTo>
                    <a:pt x="17" y="26"/>
                  </a:lnTo>
                  <a:lnTo>
                    <a:pt x="17" y="65"/>
                  </a:lnTo>
                  <a:lnTo>
                    <a:pt x="17" y="18"/>
                  </a:lnTo>
                  <a:lnTo>
                    <a:pt x="17" y="64"/>
                  </a:lnTo>
                  <a:lnTo>
                    <a:pt x="19" y="65"/>
                  </a:lnTo>
                  <a:lnTo>
                    <a:pt x="19" y="111"/>
                  </a:lnTo>
                  <a:lnTo>
                    <a:pt x="19" y="110"/>
                  </a:lnTo>
                  <a:lnTo>
                    <a:pt x="19" y="150"/>
                  </a:lnTo>
                  <a:lnTo>
                    <a:pt x="19" y="149"/>
                  </a:lnTo>
                  <a:lnTo>
                    <a:pt x="19" y="152"/>
                  </a:lnTo>
                  <a:lnTo>
                    <a:pt x="19" y="136"/>
                  </a:lnTo>
                  <a:lnTo>
                    <a:pt x="19" y="158"/>
                  </a:lnTo>
                  <a:lnTo>
                    <a:pt x="20" y="153"/>
                  </a:lnTo>
                  <a:lnTo>
                    <a:pt x="20" y="158"/>
                  </a:lnTo>
                  <a:lnTo>
                    <a:pt x="20" y="139"/>
                  </a:lnTo>
                  <a:lnTo>
                    <a:pt x="20" y="144"/>
                  </a:lnTo>
                  <a:lnTo>
                    <a:pt x="20" y="137"/>
                  </a:lnTo>
                  <a:lnTo>
                    <a:pt x="20" y="141"/>
                  </a:lnTo>
                  <a:lnTo>
                    <a:pt x="20" y="127"/>
                  </a:lnTo>
                  <a:lnTo>
                    <a:pt x="20" y="129"/>
                  </a:lnTo>
                  <a:lnTo>
                    <a:pt x="20" y="126"/>
                  </a:lnTo>
                  <a:lnTo>
                    <a:pt x="20" y="106"/>
                  </a:lnTo>
                  <a:lnTo>
                    <a:pt x="20" y="119"/>
                  </a:lnTo>
                  <a:lnTo>
                    <a:pt x="20" y="116"/>
                  </a:lnTo>
                  <a:lnTo>
                    <a:pt x="20" y="108"/>
                  </a:lnTo>
                  <a:lnTo>
                    <a:pt x="20" y="133"/>
                  </a:lnTo>
                  <a:lnTo>
                    <a:pt x="21" y="136"/>
                  </a:lnTo>
                  <a:lnTo>
                    <a:pt x="21" y="150"/>
                  </a:lnTo>
                  <a:lnTo>
                    <a:pt x="21" y="127"/>
                  </a:lnTo>
                  <a:lnTo>
                    <a:pt x="21" y="136"/>
                  </a:lnTo>
                  <a:lnTo>
                    <a:pt x="21" y="139"/>
                  </a:lnTo>
                  <a:lnTo>
                    <a:pt x="21" y="183"/>
                  </a:lnTo>
                  <a:lnTo>
                    <a:pt x="21" y="187"/>
                  </a:lnTo>
                  <a:lnTo>
                    <a:pt x="21" y="183"/>
                  </a:lnTo>
                  <a:lnTo>
                    <a:pt x="21" y="226"/>
                  </a:lnTo>
                  <a:lnTo>
                    <a:pt x="21" y="233"/>
                  </a:lnTo>
                  <a:lnTo>
                    <a:pt x="21" y="242"/>
                  </a:lnTo>
                  <a:lnTo>
                    <a:pt x="21" y="215"/>
                  </a:lnTo>
                  <a:lnTo>
                    <a:pt x="22" y="213"/>
                  </a:lnTo>
                  <a:lnTo>
                    <a:pt x="22" y="216"/>
                  </a:lnTo>
                  <a:lnTo>
                    <a:pt x="22" y="203"/>
                  </a:lnTo>
                  <a:lnTo>
                    <a:pt x="22" y="204"/>
                  </a:lnTo>
                  <a:lnTo>
                    <a:pt x="22" y="204"/>
                  </a:lnTo>
                  <a:lnTo>
                    <a:pt x="22" y="191"/>
                  </a:lnTo>
                  <a:lnTo>
                    <a:pt x="22" y="220"/>
                  </a:lnTo>
                  <a:lnTo>
                    <a:pt x="22" y="217"/>
                  </a:lnTo>
                  <a:lnTo>
                    <a:pt x="22" y="238"/>
                  </a:lnTo>
                  <a:lnTo>
                    <a:pt x="22" y="216"/>
                  </a:lnTo>
                  <a:lnTo>
                    <a:pt x="22" y="237"/>
                  </a:lnTo>
                  <a:lnTo>
                    <a:pt x="24" y="239"/>
                  </a:lnTo>
                  <a:lnTo>
                    <a:pt x="24" y="271"/>
                  </a:lnTo>
                  <a:lnTo>
                    <a:pt x="24" y="259"/>
                  </a:lnTo>
                  <a:lnTo>
                    <a:pt x="24" y="263"/>
                  </a:lnTo>
                  <a:lnTo>
                    <a:pt x="24" y="293"/>
                  </a:lnTo>
                  <a:lnTo>
                    <a:pt x="24" y="291"/>
                  </a:lnTo>
                  <a:lnTo>
                    <a:pt x="24" y="291"/>
                  </a:lnTo>
                  <a:lnTo>
                    <a:pt x="24" y="296"/>
                  </a:lnTo>
                  <a:lnTo>
                    <a:pt x="24" y="277"/>
                  </a:lnTo>
                  <a:lnTo>
                    <a:pt x="24" y="291"/>
                  </a:lnTo>
                  <a:lnTo>
                    <a:pt x="24" y="292"/>
                  </a:lnTo>
                  <a:lnTo>
                    <a:pt x="24" y="305"/>
                  </a:lnTo>
                  <a:lnTo>
                    <a:pt x="24" y="285"/>
                  </a:lnTo>
                  <a:lnTo>
                    <a:pt x="24" y="292"/>
                  </a:lnTo>
                  <a:lnTo>
                    <a:pt x="25" y="296"/>
                  </a:lnTo>
                  <a:lnTo>
                    <a:pt x="25" y="309"/>
                  </a:lnTo>
                  <a:lnTo>
                    <a:pt x="25" y="301"/>
                  </a:lnTo>
                  <a:lnTo>
                    <a:pt x="25" y="298"/>
                  </a:lnTo>
                  <a:lnTo>
                    <a:pt x="25" y="277"/>
                  </a:lnTo>
                  <a:lnTo>
                    <a:pt x="25" y="306"/>
                  </a:lnTo>
                  <a:lnTo>
                    <a:pt x="25" y="301"/>
                  </a:lnTo>
                  <a:lnTo>
                    <a:pt x="25" y="306"/>
                  </a:lnTo>
                  <a:lnTo>
                    <a:pt x="25" y="288"/>
                  </a:lnTo>
                  <a:lnTo>
                    <a:pt x="25" y="292"/>
                  </a:lnTo>
                  <a:lnTo>
                    <a:pt x="25" y="294"/>
                  </a:lnTo>
                  <a:lnTo>
                    <a:pt x="25" y="314"/>
                  </a:lnTo>
                  <a:lnTo>
                    <a:pt x="26" y="311"/>
                  </a:lnTo>
                  <a:lnTo>
                    <a:pt x="26" y="297"/>
                  </a:lnTo>
                  <a:lnTo>
                    <a:pt x="26" y="306"/>
                  </a:lnTo>
                  <a:lnTo>
                    <a:pt x="26" y="305"/>
                  </a:lnTo>
                  <a:lnTo>
                    <a:pt x="26" y="309"/>
                  </a:lnTo>
                  <a:lnTo>
                    <a:pt x="26" y="283"/>
                  </a:lnTo>
                  <a:lnTo>
                    <a:pt x="26" y="289"/>
                  </a:lnTo>
                  <a:lnTo>
                    <a:pt x="26" y="291"/>
                  </a:lnTo>
                  <a:lnTo>
                    <a:pt x="26" y="302"/>
                  </a:lnTo>
                  <a:lnTo>
                    <a:pt x="26" y="272"/>
                  </a:lnTo>
                  <a:lnTo>
                    <a:pt x="26" y="277"/>
                  </a:lnTo>
                  <a:lnTo>
                    <a:pt x="28" y="280"/>
                  </a:lnTo>
                  <a:lnTo>
                    <a:pt x="28" y="289"/>
                  </a:lnTo>
                  <a:lnTo>
                    <a:pt x="28" y="273"/>
                  </a:lnTo>
                  <a:lnTo>
                    <a:pt x="28" y="271"/>
                  </a:lnTo>
                  <a:lnTo>
                    <a:pt x="28" y="242"/>
                  </a:lnTo>
                  <a:lnTo>
                    <a:pt x="28" y="254"/>
                  </a:lnTo>
                  <a:lnTo>
                    <a:pt x="28" y="253"/>
                  </a:lnTo>
                  <a:lnTo>
                    <a:pt x="28" y="256"/>
                  </a:lnTo>
                  <a:lnTo>
                    <a:pt x="28" y="233"/>
                  </a:lnTo>
                  <a:lnTo>
                    <a:pt x="28" y="245"/>
                  </a:lnTo>
                  <a:lnTo>
                    <a:pt x="28" y="247"/>
                  </a:lnTo>
                  <a:lnTo>
                    <a:pt x="28" y="268"/>
                  </a:lnTo>
                  <a:lnTo>
                    <a:pt x="28" y="246"/>
                  </a:lnTo>
                  <a:lnTo>
                    <a:pt x="28" y="266"/>
                  </a:lnTo>
                  <a:lnTo>
                    <a:pt x="29" y="263"/>
                  </a:lnTo>
                  <a:lnTo>
                    <a:pt x="29" y="251"/>
                  </a:lnTo>
                  <a:lnTo>
                    <a:pt x="29" y="289"/>
                  </a:lnTo>
                  <a:lnTo>
                    <a:pt x="29" y="287"/>
                  </a:lnTo>
                  <a:lnTo>
                    <a:pt x="29" y="275"/>
                  </a:lnTo>
                  <a:lnTo>
                    <a:pt x="29" y="294"/>
                  </a:lnTo>
                  <a:lnTo>
                    <a:pt x="29" y="289"/>
                  </a:lnTo>
                  <a:lnTo>
                    <a:pt x="29" y="309"/>
                  </a:lnTo>
                  <a:lnTo>
                    <a:pt x="29" y="304"/>
                  </a:lnTo>
                  <a:lnTo>
                    <a:pt x="29" y="296"/>
                  </a:lnTo>
                  <a:lnTo>
                    <a:pt x="29" y="327"/>
                  </a:lnTo>
                  <a:lnTo>
                    <a:pt x="29" y="323"/>
                  </a:lnTo>
                  <a:lnTo>
                    <a:pt x="30" y="326"/>
                  </a:lnTo>
                  <a:lnTo>
                    <a:pt x="30" y="314"/>
                  </a:lnTo>
                  <a:lnTo>
                    <a:pt x="30" y="340"/>
                  </a:lnTo>
                  <a:lnTo>
                    <a:pt x="30" y="343"/>
                  </a:lnTo>
                  <a:lnTo>
                    <a:pt x="30" y="355"/>
                  </a:lnTo>
                  <a:lnTo>
                    <a:pt x="30" y="335"/>
                  </a:lnTo>
                  <a:lnTo>
                    <a:pt x="30" y="340"/>
                  </a:lnTo>
                  <a:lnTo>
                    <a:pt x="30" y="340"/>
                  </a:lnTo>
                  <a:lnTo>
                    <a:pt x="30" y="361"/>
                  </a:lnTo>
                  <a:lnTo>
                    <a:pt x="30" y="355"/>
                  </a:lnTo>
                  <a:lnTo>
                    <a:pt x="32" y="352"/>
                  </a:lnTo>
                  <a:lnTo>
                    <a:pt x="32" y="355"/>
                  </a:lnTo>
                  <a:lnTo>
                    <a:pt x="32" y="331"/>
                  </a:lnTo>
                  <a:lnTo>
                    <a:pt x="32" y="348"/>
                  </a:lnTo>
                  <a:lnTo>
                    <a:pt x="32" y="352"/>
                  </a:lnTo>
                  <a:lnTo>
                    <a:pt x="32" y="359"/>
                  </a:lnTo>
                  <a:lnTo>
                    <a:pt x="32" y="339"/>
                  </a:lnTo>
                  <a:lnTo>
                    <a:pt x="32" y="347"/>
                  </a:lnTo>
                  <a:lnTo>
                    <a:pt x="32" y="344"/>
                  </a:lnTo>
                  <a:lnTo>
                    <a:pt x="32" y="356"/>
                  </a:lnTo>
                  <a:lnTo>
                    <a:pt x="32" y="347"/>
                  </a:lnTo>
                  <a:lnTo>
                    <a:pt x="32" y="347"/>
                  </a:lnTo>
                  <a:lnTo>
                    <a:pt x="32" y="364"/>
                  </a:lnTo>
                  <a:lnTo>
                    <a:pt x="32" y="334"/>
                  </a:lnTo>
                  <a:lnTo>
                    <a:pt x="32" y="359"/>
                  </a:lnTo>
                  <a:lnTo>
                    <a:pt x="33" y="365"/>
                  </a:lnTo>
                  <a:lnTo>
                    <a:pt x="33" y="347"/>
                  </a:lnTo>
                  <a:lnTo>
                    <a:pt x="33" y="35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32" name="Freeform 105"/>
            <p:cNvSpPr>
              <a:spLocks/>
            </p:cNvSpPr>
            <p:nvPr/>
          </p:nvSpPr>
          <p:spPr bwMode="auto">
            <a:xfrm>
              <a:off x="2492376" y="4257676"/>
              <a:ext cx="49213" cy="574675"/>
            </a:xfrm>
            <a:custGeom>
              <a:avLst/>
              <a:gdLst>
                <a:gd name="T0" fmla="*/ 0 w 31"/>
                <a:gd name="T1" fmla="*/ 360 h 362"/>
                <a:gd name="T2" fmla="*/ 0 w 31"/>
                <a:gd name="T3" fmla="*/ 313 h 362"/>
                <a:gd name="T4" fmla="*/ 1 w 31"/>
                <a:gd name="T5" fmla="*/ 317 h 362"/>
                <a:gd name="T6" fmla="*/ 1 w 31"/>
                <a:gd name="T7" fmla="*/ 317 h 362"/>
                <a:gd name="T8" fmla="*/ 2 w 31"/>
                <a:gd name="T9" fmla="*/ 318 h 362"/>
                <a:gd name="T10" fmla="*/ 2 w 31"/>
                <a:gd name="T11" fmla="*/ 322 h 362"/>
                <a:gd name="T12" fmla="*/ 2 w 31"/>
                <a:gd name="T13" fmla="*/ 324 h 362"/>
                <a:gd name="T14" fmla="*/ 4 w 31"/>
                <a:gd name="T15" fmla="*/ 346 h 362"/>
                <a:gd name="T16" fmla="*/ 4 w 31"/>
                <a:gd name="T17" fmla="*/ 362 h 362"/>
                <a:gd name="T18" fmla="*/ 5 w 31"/>
                <a:gd name="T19" fmla="*/ 334 h 362"/>
                <a:gd name="T20" fmla="*/ 5 w 31"/>
                <a:gd name="T21" fmla="*/ 335 h 362"/>
                <a:gd name="T22" fmla="*/ 5 w 31"/>
                <a:gd name="T23" fmla="*/ 284 h 362"/>
                <a:gd name="T24" fmla="*/ 6 w 31"/>
                <a:gd name="T25" fmla="*/ 273 h 362"/>
                <a:gd name="T26" fmla="*/ 6 w 31"/>
                <a:gd name="T27" fmla="*/ 275 h 362"/>
                <a:gd name="T28" fmla="*/ 8 w 31"/>
                <a:gd name="T29" fmla="*/ 279 h 362"/>
                <a:gd name="T30" fmla="*/ 8 w 31"/>
                <a:gd name="T31" fmla="*/ 305 h 362"/>
                <a:gd name="T32" fmla="*/ 8 w 31"/>
                <a:gd name="T33" fmla="*/ 307 h 362"/>
                <a:gd name="T34" fmla="*/ 9 w 31"/>
                <a:gd name="T35" fmla="*/ 284 h 362"/>
                <a:gd name="T36" fmla="*/ 9 w 31"/>
                <a:gd name="T37" fmla="*/ 291 h 362"/>
                <a:gd name="T38" fmla="*/ 10 w 31"/>
                <a:gd name="T39" fmla="*/ 241 h 362"/>
                <a:gd name="T40" fmla="*/ 10 w 31"/>
                <a:gd name="T41" fmla="*/ 212 h 362"/>
                <a:gd name="T42" fmla="*/ 10 w 31"/>
                <a:gd name="T43" fmla="*/ 212 h 362"/>
                <a:gd name="T44" fmla="*/ 12 w 31"/>
                <a:gd name="T45" fmla="*/ 225 h 362"/>
                <a:gd name="T46" fmla="*/ 12 w 31"/>
                <a:gd name="T47" fmla="*/ 195 h 362"/>
                <a:gd name="T48" fmla="*/ 13 w 31"/>
                <a:gd name="T49" fmla="*/ 161 h 362"/>
                <a:gd name="T50" fmla="*/ 13 w 31"/>
                <a:gd name="T51" fmla="*/ 156 h 362"/>
                <a:gd name="T52" fmla="*/ 13 w 31"/>
                <a:gd name="T53" fmla="*/ 152 h 362"/>
                <a:gd name="T54" fmla="*/ 14 w 31"/>
                <a:gd name="T55" fmla="*/ 173 h 362"/>
                <a:gd name="T56" fmla="*/ 14 w 31"/>
                <a:gd name="T57" fmla="*/ 102 h 362"/>
                <a:gd name="T58" fmla="*/ 15 w 31"/>
                <a:gd name="T59" fmla="*/ 92 h 362"/>
                <a:gd name="T60" fmla="*/ 15 w 31"/>
                <a:gd name="T61" fmla="*/ 101 h 362"/>
                <a:gd name="T62" fmla="*/ 15 w 31"/>
                <a:gd name="T63" fmla="*/ 143 h 362"/>
                <a:gd name="T64" fmla="*/ 17 w 31"/>
                <a:gd name="T65" fmla="*/ 183 h 362"/>
                <a:gd name="T66" fmla="*/ 17 w 31"/>
                <a:gd name="T67" fmla="*/ 185 h 362"/>
                <a:gd name="T68" fmla="*/ 18 w 31"/>
                <a:gd name="T69" fmla="*/ 181 h 362"/>
                <a:gd name="T70" fmla="*/ 18 w 31"/>
                <a:gd name="T71" fmla="*/ 164 h 362"/>
                <a:gd name="T72" fmla="*/ 18 w 31"/>
                <a:gd name="T73" fmla="*/ 187 h 362"/>
                <a:gd name="T74" fmla="*/ 19 w 31"/>
                <a:gd name="T75" fmla="*/ 200 h 362"/>
                <a:gd name="T76" fmla="*/ 19 w 31"/>
                <a:gd name="T77" fmla="*/ 211 h 362"/>
                <a:gd name="T78" fmla="*/ 21 w 31"/>
                <a:gd name="T79" fmla="*/ 219 h 362"/>
                <a:gd name="T80" fmla="*/ 21 w 31"/>
                <a:gd name="T81" fmla="*/ 123 h 362"/>
                <a:gd name="T82" fmla="*/ 22 w 31"/>
                <a:gd name="T83" fmla="*/ 42 h 362"/>
                <a:gd name="T84" fmla="*/ 22 w 31"/>
                <a:gd name="T85" fmla="*/ 0 h 362"/>
                <a:gd name="T86" fmla="*/ 23 w 31"/>
                <a:gd name="T87" fmla="*/ 46 h 362"/>
                <a:gd name="T88" fmla="*/ 23 w 31"/>
                <a:gd name="T89" fmla="*/ 55 h 362"/>
                <a:gd name="T90" fmla="*/ 23 w 31"/>
                <a:gd name="T91" fmla="*/ 75 h 362"/>
                <a:gd name="T92" fmla="*/ 25 w 31"/>
                <a:gd name="T93" fmla="*/ 98 h 362"/>
                <a:gd name="T94" fmla="*/ 25 w 31"/>
                <a:gd name="T95" fmla="*/ 80 h 362"/>
                <a:gd name="T96" fmla="*/ 26 w 31"/>
                <a:gd name="T97" fmla="*/ 66 h 362"/>
                <a:gd name="T98" fmla="*/ 26 w 31"/>
                <a:gd name="T99" fmla="*/ 37 h 362"/>
                <a:gd name="T100" fmla="*/ 26 w 31"/>
                <a:gd name="T101" fmla="*/ 55 h 362"/>
                <a:gd name="T102" fmla="*/ 27 w 31"/>
                <a:gd name="T103" fmla="*/ 63 h 362"/>
                <a:gd name="T104" fmla="*/ 27 w 31"/>
                <a:gd name="T105" fmla="*/ 37 h 362"/>
                <a:gd name="T106" fmla="*/ 29 w 31"/>
                <a:gd name="T107" fmla="*/ 68 h 362"/>
                <a:gd name="T108" fmla="*/ 29 w 31"/>
                <a:gd name="T109" fmla="*/ 42 h 362"/>
                <a:gd name="T110" fmla="*/ 30 w 31"/>
                <a:gd name="T111" fmla="*/ 43 h 362"/>
                <a:gd name="T112" fmla="*/ 30 w 31"/>
                <a:gd name="T113" fmla="*/ 25 h 362"/>
                <a:gd name="T114" fmla="*/ 30 w 31"/>
                <a:gd name="T115" fmla="*/ 35 h 362"/>
                <a:gd name="T116" fmla="*/ 31 w 31"/>
                <a:gd name="T117" fmla="*/ 12 h 362"/>
                <a:gd name="T118" fmla="*/ 31 w 31"/>
                <a:gd name="T119" fmla="*/ 63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362">
                  <a:moveTo>
                    <a:pt x="0" y="351"/>
                  </a:moveTo>
                  <a:lnTo>
                    <a:pt x="0" y="330"/>
                  </a:lnTo>
                  <a:lnTo>
                    <a:pt x="0" y="355"/>
                  </a:lnTo>
                  <a:lnTo>
                    <a:pt x="0" y="356"/>
                  </a:lnTo>
                  <a:lnTo>
                    <a:pt x="0" y="360"/>
                  </a:lnTo>
                  <a:lnTo>
                    <a:pt x="0" y="329"/>
                  </a:lnTo>
                  <a:lnTo>
                    <a:pt x="0" y="330"/>
                  </a:lnTo>
                  <a:lnTo>
                    <a:pt x="0" y="328"/>
                  </a:lnTo>
                  <a:lnTo>
                    <a:pt x="0" y="329"/>
                  </a:lnTo>
                  <a:lnTo>
                    <a:pt x="0" y="313"/>
                  </a:lnTo>
                  <a:lnTo>
                    <a:pt x="1" y="299"/>
                  </a:lnTo>
                  <a:lnTo>
                    <a:pt x="1" y="317"/>
                  </a:lnTo>
                  <a:lnTo>
                    <a:pt x="1" y="293"/>
                  </a:lnTo>
                  <a:lnTo>
                    <a:pt x="1" y="314"/>
                  </a:lnTo>
                  <a:lnTo>
                    <a:pt x="1" y="317"/>
                  </a:lnTo>
                  <a:lnTo>
                    <a:pt x="1" y="308"/>
                  </a:lnTo>
                  <a:lnTo>
                    <a:pt x="1" y="329"/>
                  </a:lnTo>
                  <a:lnTo>
                    <a:pt x="1" y="333"/>
                  </a:lnTo>
                  <a:lnTo>
                    <a:pt x="1" y="337"/>
                  </a:lnTo>
                  <a:lnTo>
                    <a:pt x="1" y="317"/>
                  </a:lnTo>
                  <a:lnTo>
                    <a:pt x="1" y="320"/>
                  </a:lnTo>
                  <a:lnTo>
                    <a:pt x="1" y="322"/>
                  </a:lnTo>
                  <a:lnTo>
                    <a:pt x="1" y="339"/>
                  </a:lnTo>
                  <a:lnTo>
                    <a:pt x="2" y="334"/>
                  </a:lnTo>
                  <a:lnTo>
                    <a:pt x="2" y="318"/>
                  </a:lnTo>
                  <a:lnTo>
                    <a:pt x="2" y="339"/>
                  </a:lnTo>
                  <a:lnTo>
                    <a:pt x="2" y="342"/>
                  </a:lnTo>
                  <a:lnTo>
                    <a:pt x="2" y="320"/>
                  </a:lnTo>
                  <a:lnTo>
                    <a:pt x="2" y="326"/>
                  </a:lnTo>
                  <a:lnTo>
                    <a:pt x="2" y="322"/>
                  </a:lnTo>
                  <a:lnTo>
                    <a:pt x="2" y="339"/>
                  </a:lnTo>
                  <a:lnTo>
                    <a:pt x="2" y="339"/>
                  </a:lnTo>
                  <a:lnTo>
                    <a:pt x="2" y="339"/>
                  </a:lnTo>
                  <a:lnTo>
                    <a:pt x="2" y="350"/>
                  </a:lnTo>
                  <a:lnTo>
                    <a:pt x="2" y="324"/>
                  </a:lnTo>
                  <a:lnTo>
                    <a:pt x="2" y="347"/>
                  </a:lnTo>
                  <a:lnTo>
                    <a:pt x="4" y="346"/>
                  </a:lnTo>
                  <a:lnTo>
                    <a:pt x="4" y="351"/>
                  </a:lnTo>
                  <a:lnTo>
                    <a:pt x="4" y="330"/>
                  </a:lnTo>
                  <a:lnTo>
                    <a:pt x="4" y="346"/>
                  </a:lnTo>
                  <a:lnTo>
                    <a:pt x="4" y="348"/>
                  </a:lnTo>
                  <a:lnTo>
                    <a:pt x="4" y="360"/>
                  </a:lnTo>
                  <a:lnTo>
                    <a:pt x="4" y="343"/>
                  </a:lnTo>
                  <a:lnTo>
                    <a:pt x="4" y="346"/>
                  </a:lnTo>
                  <a:lnTo>
                    <a:pt x="4" y="362"/>
                  </a:lnTo>
                  <a:lnTo>
                    <a:pt x="4" y="351"/>
                  </a:lnTo>
                  <a:lnTo>
                    <a:pt x="5" y="351"/>
                  </a:lnTo>
                  <a:lnTo>
                    <a:pt x="5" y="324"/>
                  </a:lnTo>
                  <a:lnTo>
                    <a:pt x="5" y="337"/>
                  </a:lnTo>
                  <a:lnTo>
                    <a:pt x="5" y="334"/>
                  </a:lnTo>
                  <a:lnTo>
                    <a:pt x="5" y="337"/>
                  </a:lnTo>
                  <a:lnTo>
                    <a:pt x="5" y="317"/>
                  </a:lnTo>
                  <a:lnTo>
                    <a:pt x="5" y="318"/>
                  </a:lnTo>
                  <a:lnTo>
                    <a:pt x="5" y="317"/>
                  </a:lnTo>
                  <a:lnTo>
                    <a:pt x="5" y="335"/>
                  </a:lnTo>
                  <a:lnTo>
                    <a:pt x="5" y="305"/>
                  </a:lnTo>
                  <a:lnTo>
                    <a:pt x="5" y="307"/>
                  </a:lnTo>
                  <a:lnTo>
                    <a:pt x="5" y="304"/>
                  </a:lnTo>
                  <a:lnTo>
                    <a:pt x="5" y="276"/>
                  </a:lnTo>
                  <a:lnTo>
                    <a:pt x="5" y="284"/>
                  </a:lnTo>
                  <a:lnTo>
                    <a:pt x="6" y="282"/>
                  </a:lnTo>
                  <a:lnTo>
                    <a:pt x="6" y="252"/>
                  </a:lnTo>
                  <a:lnTo>
                    <a:pt x="6" y="258"/>
                  </a:lnTo>
                  <a:lnTo>
                    <a:pt x="6" y="259"/>
                  </a:lnTo>
                  <a:lnTo>
                    <a:pt x="6" y="273"/>
                  </a:lnTo>
                  <a:lnTo>
                    <a:pt x="6" y="266"/>
                  </a:lnTo>
                  <a:lnTo>
                    <a:pt x="6" y="266"/>
                  </a:lnTo>
                  <a:lnTo>
                    <a:pt x="6" y="276"/>
                  </a:lnTo>
                  <a:lnTo>
                    <a:pt x="6" y="249"/>
                  </a:lnTo>
                  <a:lnTo>
                    <a:pt x="6" y="275"/>
                  </a:lnTo>
                  <a:lnTo>
                    <a:pt x="6" y="273"/>
                  </a:lnTo>
                  <a:lnTo>
                    <a:pt x="6" y="282"/>
                  </a:lnTo>
                  <a:lnTo>
                    <a:pt x="6" y="263"/>
                  </a:lnTo>
                  <a:lnTo>
                    <a:pt x="6" y="278"/>
                  </a:lnTo>
                  <a:lnTo>
                    <a:pt x="8" y="279"/>
                  </a:lnTo>
                  <a:lnTo>
                    <a:pt x="8" y="284"/>
                  </a:lnTo>
                  <a:lnTo>
                    <a:pt x="8" y="258"/>
                  </a:lnTo>
                  <a:lnTo>
                    <a:pt x="8" y="261"/>
                  </a:lnTo>
                  <a:lnTo>
                    <a:pt x="8" y="261"/>
                  </a:lnTo>
                  <a:lnTo>
                    <a:pt x="8" y="305"/>
                  </a:lnTo>
                  <a:lnTo>
                    <a:pt x="8" y="296"/>
                  </a:lnTo>
                  <a:lnTo>
                    <a:pt x="8" y="300"/>
                  </a:lnTo>
                  <a:lnTo>
                    <a:pt x="8" y="309"/>
                  </a:lnTo>
                  <a:lnTo>
                    <a:pt x="8" y="293"/>
                  </a:lnTo>
                  <a:lnTo>
                    <a:pt x="8" y="307"/>
                  </a:lnTo>
                  <a:lnTo>
                    <a:pt x="9" y="308"/>
                  </a:lnTo>
                  <a:lnTo>
                    <a:pt x="9" y="309"/>
                  </a:lnTo>
                  <a:lnTo>
                    <a:pt x="9" y="284"/>
                  </a:lnTo>
                  <a:lnTo>
                    <a:pt x="9" y="287"/>
                  </a:lnTo>
                  <a:lnTo>
                    <a:pt x="9" y="284"/>
                  </a:lnTo>
                  <a:lnTo>
                    <a:pt x="9" y="288"/>
                  </a:lnTo>
                  <a:lnTo>
                    <a:pt x="9" y="279"/>
                  </a:lnTo>
                  <a:lnTo>
                    <a:pt x="9" y="284"/>
                  </a:lnTo>
                  <a:lnTo>
                    <a:pt x="9" y="283"/>
                  </a:lnTo>
                  <a:lnTo>
                    <a:pt x="9" y="291"/>
                  </a:lnTo>
                  <a:lnTo>
                    <a:pt x="9" y="273"/>
                  </a:lnTo>
                  <a:lnTo>
                    <a:pt x="9" y="276"/>
                  </a:lnTo>
                  <a:lnTo>
                    <a:pt x="9" y="273"/>
                  </a:lnTo>
                  <a:lnTo>
                    <a:pt x="9" y="238"/>
                  </a:lnTo>
                  <a:lnTo>
                    <a:pt x="10" y="241"/>
                  </a:lnTo>
                  <a:lnTo>
                    <a:pt x="10" y="244"/>
                  </a:lnTo>
                  <a:lnTo>
                    <a:pt x="10" y="216"/>
                  </a:lnTo>
                  <a:lnTo>
                    <a:pt x="10" y="218"/>
                  </a:lnTo>
                  <a:lnTo>
                    <a:pt x="10" y="202"/>
                  </a:lnTo>
                  <a:lnTo>
                    <a:pt x="10" y="212"/>
                  </a:lnTo>
                  <a:lnTo>
                    <a:pt x="10" y="211"/>
                  </a:lnTo>
                  <a:lnTo>
                    <a:pt x="10" y="215"/>
                  </a:lnTo>
                  <a:lnTo>
                    <a:pt x="10" y="195"/>
                  </a:lnTo>
                  <a:lnTo>
                    <a:pt x="10" y="208"/>
                  </a:lnTo>
                  <a:lnTo>
                    <a:pt x="10" y="212"/>
                  </a:lnTo>
                  <a:lnTo>
                    <a:pt x="10" y="233"/>
                  </a:lnTo>
                  <a:lnTo>
                    <a:pt x="10" y="225"/>
                  </a:lnTo>
                  <a:lnTo>
                    <a:pt x="12" y="227"/>
                  </a:lnTo>
                  <a:lnTo>
                    <a:pt x="12" y="253"/>
                  </a:lnTo>
                  <a:lnTo>
                    <a:pt x="12" y="225"/>
                  </a:lnTo>
                  <a:lnTo>
                    <a:pt x="12" y="232"/>
                  </a:lnTo>
                  <a:lnTo>
                    <a:pt x="12" y="227"/>
                  </a:lnTo>
                  <a:lnTo>
                    <a:pt x="12" y="194"/>
                  </a:lnTo>
                  <a:lnTo>
                    <a:pt x="12" y="202"/>
                  </a:lnTo>
                  <a:lnTo>
                    <a:pt x="12" y="195"/>
                  </a:lnTo>
                  <a:lnTo>
                    <a:pt x="12" y="197"/>
                  </a:lnTo>
                  <a:lnTo>
                    <a:pt x="12" y="145"/>
                  </a:lnTo>
                  <a:lnTo>
                    <a:pt x="13" y="148"/>
                  </a:lnTo>
                  <a:lnTo>
                    <a:pt x="13" y="169"/>
                  </a:lnTo>
                  <a:lnTo>
                    <a:pt x="13" y="161"/>
                  </a:lnTo>
                  <a:lnTo>
                    <a:pt x="13" y="160"/>
                  </a:lnTo>
                  <a:lnTo>
                    <a:pt x="13" y="142"/>
                  </a:lnTo>
                  <a:lnTo>
                    <a:pt x="13" y="153"/>
                  </a:lnTo>
                  <a:lnTo>
                    <a:pt x="13" y="156"/>
                  </a:lnTo>
                  <a:lnTo>
                    <a:pt x="13" y="156"/>
                  </a:lnTo>
                  <a:lnTo>
                    <a:pt x="13" y="140"/>
                  </a:lnTo>
                  <a:lnTo>
                    <a:pt x="13" y="149"/>
                  </a:lnTo>
                  <a:lnTo>
                    <a:pt x="13" y="155"/>
                  </a:lnTo>
                  <a:lnTo>
                    <a:pt x="13" y="178"/>
                  </a:lnTo>
                  <a:lnTo>
                    <a:pt x="13" y="152"/>
                  </a:lnTo>
                  <a:lnTo>
                    <a:pt x="13" y="161"/>
                  </a:lnTo>
                  <a:lnTo>
                    <a:pt x="14" y="166"/>
                  </a:lnTo>
                  <a:lnTo>
                    <a:pt x="14" y="181"/>
                  </a:lnTo>
                  <a:lnTo>
                    <a:pt x="14" y="176"/>
                  </a:lnTo>
                  <a:lnTo>
                    <a:pt x="14" y="173"/>
                  </a:lnTo>
                  <a:lnTo>
                    <a:pt x="14" y="139"/>
                  </a:lnTo>
                  <a:lnTo>
                    <a:pt x="14" y="148"/>
                  </a:lnTo>
                  <a:lnTo>
                    <a:pt x="14" y="143"/>
                  </a:lnTo>
                  <a:lnTo>
                    <a:pt x="14" y="144"/>
                  </a:lnTo>
                  <a:lnTo>
                    <a:pt x="14" y="102"/>
                  </a:lnTo>
                  <a:lnTo>
                    <a:pt x="14" y="106"/>
                  </a:lnTo>
                  <a:lnTo>
                    <a:pt x="14" y="106"/>
                  </a:lnTo>
                  <a:lnTo>
                    <a:pt x="14" y="111"/>
                  </a:lnTo>
                  <a:lnTo>
                    <a:pt x="14" y="96"/>
                  </a:lnTo>
                  <a:lnTo>
                    <a:pt x="15" y="92"/>
                  </a:lnTo>
                  <a:lnTo>
                    <a:pt x="15" y="97"/>
                  </a:lnTo>
                  <a:lnTo>
                    <a:pt x="15" y="71"/>
                  </a:lnTo>
                  <a:lnTo>
                    <a:pt x="15" y="92"/>
                  </a:lnTo>
                  <a:lnTo>
                    <a:pt x="15" y="92"/>
                  </a:lnTo>
                  <a:lnTo>
                    <a:pt x="15" y="101"/>
                  </a:lnTo>
                  <a:lnTo>
                    <a:pt x="15" y="76"/>
                  </a:lnTo>
                  <a:lnTo>
                    <a:pt x="15" y="101"/>
                  </a:lnTo>
                  <a:lnTo>
                    <a:pt x="15" y="101"/>
                  </a:lnTo>
                  <a:lnTo>
                    <a:pt x="15" y="144"/>
                  </a:lnTo>
                  <a:lnTo>
                    <a:pt x="15" y="143"/>
                  </a:lnTo>
                  <a:lnTo>
                    <a:pt x="17" y="135"/>
                  </a:lnTo>
                  <a:lnTo>
                    <a:pt x="17" y="182"/>
                  </a:lnTo>
                  <a:lnTo>
                    <a:pt x="17" y="130"/>
                  </a:lnTo>
                  <a:lnTo>
                    <a:pt x="17" y="178"/>
                  </a:lnTo>
                  <a:lnTo>
                    <a:pt x="17" y="183"/>
                  </a:lnTo>
                  <a:lnTo>
                    <a:pt x="17" y="173"/>
                  </a:lnTo>
                  <a:lnTo>
                    <a:pt x="17" y="202"/>
                  </a:lnTo>
                  <a:lnTo>
                    <a:pt x="17" y="199"/>
                  </a:lnTo>
                  <a:lnTo>
                    <a:pt x="17" y="207"/>
                  </a:lnTo>
                  <a:lnTo>
                    <a:pt x="17" y="185"/>
                  </a:lnTo>
                  <a:lnTo>
                    <a:pt x="17" y="183"/>
                  </a:lnTo>
                  <a:lnTo>
                    <a:pt x="17" y="194"/>
                  </a:lnTo>
                  <a:lnTo>
                    <a:pt x="17" y="180"/>
                  </a:lnTo>
                  <a:lnTo>
                    <a:pt x="17" y="182"/>
                  </a:lnTo>
                  <a:lnTo>
                    <a:pt x="18" y="181"/>
                  </a:lnTo>
                  <a:lnTo>
                    <a:pt x="18" y="157"/>
                  </a:lnTo>
                  <a:lnTo>
                    <a:pt x="18" y="177"/>
                  </a:lnTo>
                  <a:lnTo>
                    <a:pt x="18" y="181"/>
                  </a:lnTo>
                  <a:lnTo>
                    <a:pt x="18" y="181"/>
                  </a:lnTo>
                  <a:lnTo>
                    <a:pt x="18" y="164"/>
                  </a:lnTo>
                  <a:lnTo>
                    <a:pt x="18" y="177"/>
                  </a:lnTo>
                  <a:lnTo>
                    <a:pt x="18" y="173"/>
                  </a:lnTo>
                  <a:lnTo>
                    <a:pt x="18" y="198"/>
                  </a:lnTo>
                  <a:lnTo>
                    <a:pt x="18" y="190"/>
                  </a:lnTo>
                  <a:lnTo>
                    <a:pt x="18" y="187"/>
                  </a:lnTo>
                  <a:lnTo>
                    <a:pt x="18" y="165"/>
                  </a:lnTo>
                  <a:lnTo>
                    <a:pt x="18" y="191"/>
                  </a:lnTo>
                  <a:lnTo>
                    <a:pt x="19" y="187"/>
                  </a:lnTo>
                  <a:lnTo>
                    <a:pt x="19" y="202"/>
                  </a:lnTo>
                  <a:lnTo>
                    <a:pt x="19" y="200"/>
                  </a:lnTo>
                  <a:lnTo>
                    <a:pt x="19" y="202"/>
                  </a:lnTo>
                  <a:lnTo>
                    <a:pt x="19" y="214"/>
                  </a:lnTo>
                  <a:lnTo>
                    <a:pt x="19" y="191"/>
                  </a:lnTo>
                  <a:lnTo>
                    <a:pt x="19" y="190"/>
                  </a:lnTo>
                  <a:lnTo>
                    <a:pt x="19" y="211"/>
                  </a:lnTo>
                  <a:lnTo>
                    <a:pt x="19" y="208"/>
                  </a:lnTo>
                  <a:lnTo>
                    <a:pt x="19" y="207"/>
                  </a:lnTo>
                  <a:lnTo>
                    <a:pt x="19" y="202"/>
                  </a:lnTo>
                  <a:lnTo>
                    <a:pt x="19" y="218"/>
                  </a:lnTo>
                  <a:lnTo>
                    <a:pt x="21" y="219"/>
                  </a:lnTo>
                  <a:lnTo>
                    <a:pt x="21" y="219"/>
                  </a:lnTo>
                  <a:lnTo>
                    <a:pt x="21" y="157"/>
                  </a:lnTo>
                  <a:lnTo>
                    <a:pt x="21" y="160"/>
                  </a:lnTo>
                  <a:lnTo>
                    <a:pt x="21" y="128"/>
                  </a:lnTo>
                  <a:lnTo>
                    <a:pt x="21" y="123"/>
                  </a:lnTo>
                  <a:lnTo>
                    <a:pt x="21" y="130"/>
                  </a:lnTo>
                  <a:lnTo>
                    <a:pt x="21" y="106"/>
                  </a:lnTo>
                  <a:lnTo>
                    <a:pt x="21" y="115"/>
                  </a:lnTo>
                  <a:lnTo>
                    <a:pt x="22" y="121"/>
                  </a:lnTo>
                  <a:lnTo>
                    <a:pt x="22" y="42"/>
                  </a:lnTo>
                  <a:lnTo>
                    <a:pt x="22" y="43"/>
                  </a:lnTo>
                  <a:lnTo>
                    <a:pt x="22" y="8"/>
                  </a:lnTo>
                  <a:lnTo>
                    <a:pt x="22" y="15"/>
                  </a:lnTo>
                  <a:lnTo>
                    <a:pt x="22" y="29"/>
                  </a:lnTo>
                  <a:lnTo>
                    <a:pt x="22" y="0"/>
                  </a:lnTo>
                  <a:lnTo>
                    <a:pt x="22" y="28"/>
                  </a:lnTo>
                  <a:lnTo>
                    <a:pt x="22" y="32"/>
                  </a:lnTo>
                  <a:lnTo>
                    <a:pt x="22" y="21"/>
                  </a:lnTo>
                  <a:lnTo>
                    <a:pt x="22" y="41"/>
                  </a:lnTo>
                  <a:lnTo>
                    <a:pt x="23" y="46"/>
                  </a:lnTo>
                  <a:lnTo>
                    <a:pt x="23" y="64"/>
                  </a:lnTo>
                  <a:lnTo>
                    <a:pt x="23" y="59"/>
                  </a:lnTo>
                  <a:lnTo>
                    <a:pt x="23" y="59"/>
                  </a:lnTo>
                  <a:lnTo>
                    <a:pt x="23" y="66"/>
                  </a:lnTo>
                  <a:lnTo>
                    <a:pt x="23" y="55"/>
                  </a:lnTo>
                  <a:lnTo>
                    <a:pt x="23" y="58"/>
                  </a:lnTo>
                  <a:lnTo>
                    <a:pt x="23" y="58"/>
                  </a:lnTo>
                  <a:lnTo>
                    <a:pt x="23" y="46"/>
                  </a:lnTo>
                  <a:lnTo>
                    <a:pt x="23" y="75"/>
                  </a:lnTo>
                  <a:lnTo>
                    <a:pt x="23" y="75"/>
                  </a:lnTo>
                  <a:lnTo>
                    <a:pt x="23" y="80"/>
                  </a:lnTo>
                  <a:lnTo>
                    <a:pt x="23" y="66"/>
                  </a:lnTo>
                  <a:lnTo>
                    <a:pt x="23" y="71"/>
                  </a:lnTo>
                  <a:lnTo>
                    <a:pt x="25" y="72"/>
                  </a:lnTo>
                  <a:lnTo>
                    <a:pt x="25" y="98"/>
                  </a:lnTo>
                  <a:lnTo>
                    <a:pt x="25" y="87"/>
                  </a:lnTo>
                  <a:lnTo>
                    <a:pt x="25" y="87"/>
                  </a:lnTo>
                  <a:lnTo>
                    <a:pt x="25" y="87"/>
                  </a:lnTo>
                  <a:lnTo>
                    <a:pt x="25" y="64"/>
                  </a:lnTo>
                  <a:lnTo>
                    <a:pt x="25" y="80"/>
                  </a:lnTo>
                  <a:lnTo>
                    <a:pt x="25" y="81"/>
                  </a:lnTo>
                  <a:lnTo>
                    <a:pt x="25" y="85"/>
                  </a:lnTo>
                  <a:lnTo>
                    <a:pt x="25" y="68"/>
                  </a:lnTo>
                  <a:lnTo>
                    <a:pt x="25" y="70"/>
                  </a:lnTo>
                  <a:lnTo>
                    <a:pt x="26" y="66"/>
                  </a:lnTo>
                  <a:lnTo>
                    <a:pt x="26" y="68"/>
                  </a:lnTo>
                  <a:lnTo>
                    <a:pt x="26" y="51"/>
                  </a:lnTo>
                  <a:lnTo>
                    <a:pt x="26" y="43"/>
                  </a:lnTo>
                  <a:lnTo>
                    <a:pt x="26" y="29"/>
                  </a:lnTo>
                  <a:lnTo>
                    <a:pt x="26" y="37"/>
                  </a:lnTo>
                  <a:lnTo>
                    <a:pt x="26" y="34"/>
                  </a:lnTo>
                  <a:lnTo>
                    <a:pt x="26" y="29"/>
                  </a:lnTo>
                  <a:lnTo>
                    <a:pt x="26" y="43"/>
                  </a:lnTo>
                  <a:lnTo>
                    <a:pt x="26" y="46"/>
                  </a:lnTo>
                  <a:lnTo>
                    <a:pt x="26" y="55"/>
                  </a:lnTo>
                  <a:lnTo>
                    <a:pt x="26" y="32"/>
                  </a:lnTo>
                  <a:lnTo>
                    <a:pt x="26" y="38"/>
                  </a:lnTo>
                  <a:lnTo>
                    <a:pt x="27" y="39"/>
                  </a:lnTo>
                  <a:lnTo>
                    <a:pt x="27" y="59"/>
                  </a:lnTo>
                  <a:lnTo>
                    <a:pt x="27" y="63"/>
                  </a:lnTo>
                  <a:lnTo>
                    <a:pt x="27" y="42"/>
                  </a:lnTo>
                  <a:lnTo>
                    <a:pt x="27" y="49"/>
                  </a:lnTo>
                  <a:lnTo>
                    <a:pt x="27" y="53"/>
                  </a:lnTo>
                  <a:lnTo>
                    <a:pt x="27" y="54"/>
                  </a:lnTo>
                  <a:lnTo>
                    <a:pt x="27" y="37"/>
                  </a:lnTo>
                  <a:lnTo>
                    <a:pt x="27" y="46"/>
                  </a:lnTo>
                  <a:lnTo>
                    <a:pt x="27" y="46"/>
                  </a:lnTo>
                  <a:lnTo>
                    <a:pt x="27" y="77"/>
                  </a:lnTo>
                  <a:lnTo>
                    <a:pt x="27" y="66"/>
                  </a:lnTo>
                  <a:lnTo>
                    <a:pt x="29" y="68"/>
                  </a:lnTo>
                  <a:lnTo>
                    <a:pt x="29" y="45"/>
                  </a:lnTo>
                  <a:lnTo>
                    <a:pt x="29" y="59"/>
                  </a:lnTo>
                  <a:lnTo>
                    <a:pt x="29" y="60"/>
                  </a:lnTo>
                  <a:lnTo>
                    <a:pt x="29" y="67"/>
                  </a:lnTo>
                  <a:lnTo>
                    <a:pt x="29" y="42"/>
                  </a:lnTo>
                  <a:lnTo>
                    <a:pt x="29" y="46"/>
                  </a:lnTo>
                  <a:lnTo>
                    <a:pt x="29" y="46"/>
                  </a:lnTo>
                  <a:lnTo>
                    <a:pt x="29" y="68"/>
                  </a:lnTo>
                  <a:lnTo>
                    <a:pt x="29" y="49"/>
                  </a:lnTo>
                  <a:lnTo>
                    <a:pt x="30" y="43"/>
                  </a:lnTo>
                  <a:lnTo>
                    <a:pt x="30" y="45"/>
                  </a:lnTo>
                  <a:lnTo>
                    <a:pt x="30" y="29"/>
                  </a:lnTo>
                  <a:lnTo>
                    <a:pt x="30" y="34"/>
                  </a:lnTo>
                  <a:lnTo>
                    <a:pt x="30" y="37"/>
                  </a:lnTo>
                  <a:lnTo>
                    <a:pt x="30" y="25"/>
                  </a:lnTo>
                  <a:lnTo>
                    <a:pt x="30" y="55"/>
                  </a:lnTo>
                  <a:lnTo>
                    <a:pt x="30" y="55"/>
                  </a:lnTo>
                  <a:lnTo>
                    <a:pt x="30" y="62"/>
                  </a:lnTo>
                  <a:lnTo>
                    <a:pt x="30" y="33"/>
                  </a:lnTo>
                  <a:lnTo>
                    <a:pt x="30" y="35"/>
                  </a:lnTo>
                  <a:lnTo>
                    <a:pt x="30" y="20"/>
                  </a:lnTo>
                  <a:lnTo>
                    <a:pt x="30" y="24"/>
                  </a:lnTo>
                  <a:lnTo>
                    <a:pt x="31" y="26"/>
                  </a:lnTo>
                  <a:lnTo>
                    <a:pt x="31" y="53"/>
                  </a:lnTo>
                  <a:lnTo>
                    <a:pt x="31" y="12"/>
                  </a:lnTo>
                  <a:lnTo>
                    <a:pt x="31" y="53"/>
                  </a:lnTo>
                  <a:lnTo>
                    <a:pt x="31" y="53"/>
                  </a:lnTo>
                  <a:lnTo>
                    <a:pt x="31" y="46"/>
                  </a:lnTo>
                  <a:lnTo>
                    <a:pt x="31" y="64"/>
                  </a:lnTo>
                  <a:lnTo>
                    <a:pt x="31" y="6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33" name="Freeform 106"/>
            <p:cNvSpPr>
              <a:spLocks/>
            </p:cNvSpPr>
            <p:nvPr/>
          </p:nvSpPr>
          <p:spPr bwMode="auto">
            <a:xfrm>
              <a:off x="2444751" y="4733926"/>
              <a:ext cx="47625" cy="115888"/>
            </a:xfrm>
            <a:custGeom>
              <a:avLst/>
              <a:gdLst>
                <a:gd name="T0" fmla="*/ 0 w 30"/>
                <a:gd name="T1" fmla="*/ 30 h 73"/>
                <a:gd name="T2" fmla="*/ 0 w 30"/>
                <a:gd name="T3" fmla="*/ 31 h 73"/>
                <a:gd name="T4" fmla="*/ 1 w 30"/>
                <a:gd name="T5" fmla="*/ 29 h 73"/>
                <a:gd name="T6" fmla="*/ 1 w 30"/>
                <a:gd name="T7" fmla="*/ 17 h 73"/>
                <a:gd name="T8" fmla="*/ 2 w 30"/>
                <a:gd name="T9" fmla="*/ 35 h 73"/>
                <a:gd name="T10" fmla="*/ 2 w 30"/>
                <a:gd name="T11" fmla="*/ 39 h 73"/>
                <a:gd name="T12" fmla="*/ 2 w 30"/>
                <a:gd name="T13" fmla="*/ 17 h 73"/>
                <a:gd name="T14" fmla="*/ 4 w 30"/>
                <a:gd name="T15" fmla="*/ 42 h 73"/>
                <a:gd name="T16" fmla="*/ 4 w 30"/>
                <a:gd name="T17" fmla="*/ 42 h 73"/>
                <a:gd name="T18" fmla="*/ 4 w 30"/>
                <a:gd name="T19" fmla="*/ 46 h 73"/>
                <a:gd name="T20" fmla="*/ 5 w 30"/>
                <a:gd name="T21" fmla="*/ 43 h 73"/>
                <a:gd name="T22" fmla="*/ 5 w 30"/>
                <a:gd name="T23" fmla="*/ 46 h 73"/>
                <a:gd name="T24" fmla="*/ 6 w 30"/>
                <a:gd name="T25" fmla="*/ 43 h 73"/>
                <a:gd name="T26" fmla="*/ 6 w 30"/>
                <a:gd name="T27" fmla="*/ 48 h 73"/>
                <a:gd name="T28" fmla="*/ 6 w 30"/>
                <a:gd name="T29" fmla="*/ 28 h 73"/>
                <a:gd name="T30" fmla="*/ 8 w 30"/>
                <a:gd name="T31" fmla="*/ 24 h 73"/>
                <a:gd name="T32" fmla="*/ 8 w 30"/>
                <a:gd name="T33" fmla="*/ 25 h 73"/>
                <a:gd name="T34" fmla="*/ 8 w 30"/>
                <a:gd name="T35" fmla="*/ 31 h 73"/>
                <a:gd name="T36" fmla="*/ 9 w 30"/>
                <a:gd name="T37" fmla="*/ 30 h 73"/>
                <a:gd name="T38" fmla="*/ 9 w 30"/>
                <a:gd name="T39" fmla="*/ 17 h 73"/>
                <a:gd name="T40" fmla="*/ 10 w 30"/>
                <a:gd name="T41" fmla="*/ 24 h 73"/>
                <a:gd name="T42" fmla="*/ 10 w 30"/>
                <a:gd name="T43" fmla="*/ 22 h 73"/>
                <a:gd name="T44" fmla="*/ 11 w 30"/>
                <a:gd name="T45" fmla="*/ 39 h 73"/>
                <a:gd name="T46" fmla="*/ 11 w 30"/>
                <a:gd name="T47" fmla="*/ 51 h 73"/>
                <a:gd name="T48" fmla="*/ 11 w 30"/>
                <a:gd name="T49" fmla="*/ 54 h 73"/>
                <a:gd name="T50" fmla="*/ 13 w 30"/>
                <a:gd name="T51" fmla="*/ 34 h 73"/>
                <a:gd name="T52" fmla="*/ 13 w 30"/>
                <a:gd name="T53" fmla="*/ 39 h 73"/>
                <a:gd name="T54" fmla="*/ 14 w 30"/>
                <a:gd name="T55" fmla="*/ 18 h 73"/>
                <a:gd name="T56" fmla="*/ 14 w 30"/>
                <a:gd name="T57" fmla="*/ 17 h 73"/>
                <a:gd name="T58" fmla="*/ 14 w 30"/>
                <a:gd name="T59" fmla="*/ 13 h 73"/>
                <a:gd name="T60" fmla="*/ 15 w 30"/>
                <a:gd name="T61" fmla="*/ 28 h 73"/>
                <a:gd name="T62" fmla="*/ 15 w 30"/>
                <a:gd name="T63" fmla="*/ 33 h 73"/>
                <a:gd name="T64" fmla="*/ 15 w 30"/>
                <a:gd name="T65" fmla="*/ 34 h 73"/>
                <a:gd name="T66" fmla="*/ 17 w 30"/>
                <a:gd name="T67" fmla="*/ 28 h 73"/>
                <a:gd name="T68" fmla="*/ 17 w 30"/>
                <a:gd name="T69" fmla="*/ 43 h 73"/>
                <a:gd name="T70" fmla="*/ 18 w 30"/>
                <a:gd name="T71" fmla="*/ 58 h 73"/>
                <a:gd name="T72" fmla="*/ 18 w 30"/>
                <a:gd name="T73" fmla="*/ 60 h 73"/>
                <a:gd name="T74" fmla="*/ 18 w 30"/>
                <a:gd name="T75" fmla="*/ 20 h 73"/>
                <a:gd name="T76" fmla="*/ 18 w 30"/>
                <a:gd name="T77" fmla="*/ 45 h 73"/>
                <a:gd name="T78" fmla="*/ 19 w 30"/>
                <a:gd name="T79" fmla="*/ 45 h 73"/>
                <a:gd name="T80" fmla="*/ 19 w 30"/>
                <a:gd name="T81" fmla="*/ 54 h 73"/>
                <a:gd name="T82" fmla="*/ 19 w 30"/>
                <a:gd name="T83" fmla="*/ 58 h 73"/>
                <a:gd name="T84" fmla="*/ 21 w 30"/>
                <a:gd name="T85" fmla="*/ 35 h 73"/>
                <a:gd name="T86" fmla="*/ 21 w 30"/>
                <a:gd name="T87" fmla="*/ 16 h 73"/>
                <a:gd name="T88" fmla="*/ 21 w 30"/>
                <a:gd name="T89" fmla="*/ 33 h 73"/>
                <a:gd name="T90" fmla="*/ 22 w 30"/>
                <a:gd name="T91" fmla="*/ 34 h 73"/>
                <a:gd name="T92" fmla="*/ 22 w 30"/>
                <a:gd name="T93" fmla="*/ 56 h 73"/>
                <a:gd name="T94" fmla="*/ 23 w 30"/>
                <a:gd name="T95" fmla="*/ 72 h 73"/>
                <a:gd name="T96" fmla="*/ 23 w 30"/>
                <a:gd name="T97" fmla="*/ 58 h 73"/>
                <a:gd name="T98" fmla="*/ 25 w 30"/>
                <a:gd name="T99" fmla="*/ 52 h 73"/>
                <a:gd name="T100" fmla="*/ 25 w 30"/>
                <a:gd name="T101" fmla="*/ 56 h 73"/>
                <a:gd name="T102" fmla="*/ 25 w 30"/>
                <a:gd name="T103" fmla="*/ 43 h 73"/>
                <a:gd name="T104" fmla="*/ 26 w 30"/>
                <a:gd name="T105" fmla="*/ 69 h 73"/>
                <a:gd name="T106" fmla="*/ 26 w 30"/>
                <a:gd name="T107" fmla="*/ 67 h 73"/>
                <a:gd name="T108" fmla="*/ 27 w 30"/>
                <a:gd name="T109" fmla="*/ 38 h 73"/>
                <a:gd name="T110" fmla="*/ 27 w 30"/>
                <a:gd name="T111" fmla="*/ 56 h 73"/>
                <a:gd name="T112" fmla="*/ 27 w 30"/>
                <a:gd name="T113" fmla="*/ 60 h 73"/>
                <a:gd name="T114" fmla="*/ 28 w 30"/>
                <a:gd name="T115" fmla="*/ 69 h 73"/>
                <a:gd name="T116" fmla="*/ 28 w 30"/>
                <a:gd name="T117" fmla="*/ 45 h 73"/>
                <a:gd name="T118" fmla="*/ 30 w 30"/>
                <a:gd name="T119" fmla="*/ 5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73">
                  <a:moveTo>
                    <a:pt x="0" y="31"/>
                  </a:moveTo>
                  <a:lnTo>
                    <a:pt x="0" y="31"/>
                  </a:lnTo>
                  <a:lnTo>
                    <a:pt x="0" y="34"/>
                  </a:lnTo>
                  <a:lnTo>
                    <a:pt x="0" y="14"/>
                  </a:lnTo>
                  <a:lnTo>
                    <a:pt x="0" y="30"/>
                  </a:lnTo>
                  <a:lnTo>
                    <a:pt x="0" y="30"/>
                  </a:lnTo>
                  <a:lnTo>
                    <a:pt x="0" y="9"/>
                  </a:lnTo>
                  <a:lnTo>
                    <a:pt x="0" y="17"/>
                  </a:lnTo>
                  <a:lnTo>
                    <a:pt x="0" y="17"/>
                  </a:lnTo>
                  <a:lnTo>
                    <a:pt x="0" y="31"/>
                  </a:lnTo>
                  <a:lnTo>
                    <a:pt x="0" y="28"/>
                  </a:lnTo>
                  <a:lnTo>
                    <a:pt x="1" y="29"/>
                  </a:lnTo>
                  <a:lnTo>
                    <a:pt x="1" y="34"/>
                  </a:lnTo>
                  <a:lnTo>
                    <a:pt x="1" y="16"/>
                  </a:lnTo>
                  <a:lnTo>
                    <a:pt x="1" y="29"/>
                  </a:lnTo>
                  <a:lnTo>
                    <a:pt x="1" y="34"/>
                  </a:lnTo>
                  <a:lnTo>
                    <a:pt x="1" y="35"/>
                  </a:lnTo>
                  <a:lnTo>
                    <a:pt x="1" y="10"/>
                  </a:lnTo>
                  <a:lnTo>
                    <a:pt x="1" y="17"/>
                  </a:lnTo>
                  <a:lnTo>
                    <a:pt x="1" y="17"/>
                  </a:lnTo>
                  <a:lnTo>
                    <a:pt x="1" y="30"/>
                  </a:lnTo>
                  <a:lnTo>
                    <a:pt x="1" y="25"/>
                  </a:lnTo>
                  <a:lnTo>
                    <a:pt x="2" y="14"/>
                  </a:lnTo>
                  <a:lnTo>
                    <a:pt x="2" y="39"/>
                  </a:lnTo>
                  <a:lnTo>
                    <a:pt x="2" y="35"/>
                  </a:lnTo>
                  <a:lnTo>
                    <a:pt x="2" y="35"/>
                  </a:lnTo>
                  <a:lnTo>
                    <a:pt x="2" y="39"/>
                  </a:lnTo>
                  <a:lnTo>
                    <a:pt x="2" y="20"/>
                  </a:lnTo>
                  <a:lnTo>
                    <a:pt x="2" y="39"/>
                  </a:lnTo>
                  <a:lnTo>
                    <a:pt x="2" y="39"/>
                  </a:lnTo>
                  <a:lnTo>
                    <a:pt x="2" y="48"/>
                  </a:lnTo>
                  <a:lnTo>
                    <a:pt x="2" y="21"/>
                  </a:lnTo>
                  <a:lnTo>
                    <a:pt x="2" y="22"/>
                  </a:lnTo>
                  <a:lnTo>
                    <a:pt x="2" y="31"/>
                  </a:lnTo>
                  <a:lnTo>
                    <a:pt x="2" y="17"/>
                  </a:lnTo>
                  <a:lnTo>
                    <a:pt x="2" y="30"/>
                  </a:lnTo>
                  <a:lnTo>
                    <a:pt x="4" y="33"/>
                  </a:lnTo>
                  <a:lnTo>
                    <a:pt x="4" y="13"/>
                  </a:lnTo>
                  <a:lnTo>
                    <a:pt x="4" y="38"/>
                  </a:lnTo>
                  <a:lnTo>
                    <a:pt x="4" y="42"/>
                  </a:lnTo>
                  <a:lnTo>
                    <a:pt x="4" y="46"/>
                  </a:lnTo>
                  <a:lnTo>
                    <a:pt x="4" y="22"/>
                  </a:lnTo>
                  <a:lnTo>
                    <a:pt x="4" y="29"/>
                  </a:lnTo>
                  <a:lnTo>
                    <a:pt x="4" y="31"/>
                  </a:lnTo>
                  <a:lnTo>
                    <a:pt x="4" y="42"/>
                  </a:lnTo>
                  <a:lnTo>
                    <a:pt x="4" y="30"/>
                  </a:lnTo>
                  <a:lnTo>
                    <a:pt x="4" y="34"/>
                  </a:lnTo>
                  <a:lnTo>
                    <a:pt x="4" y="39"/>
                  </a:lnTo>
                  <a:lnTo>
                    <a:pt x="4" y="17"/>
                  </a:lnTo>
                  <a:lnTo>
                    <a:pt x="4" y="46"/>
                  </a:lnTo>
                  <a:lnTo>
                    <a:pt x="5" y="45"/>
                  </a:lnTo>
                  <a:lnTo>
                    <a:pt x="5" y="46"/>
                  </a:lnTo>
                  <a:lnTo>
                    <a:pt x="5" y="25"/>
                  </a:lnTo>
                  <a:lnTo>
                    <a:pt x="5" y="38"/>
                  </a:lnTo>
                  <a:lnTo>
                    <a:pt x="5" y="43"/>
                  </a:lnTo>
                  <a:lnTo>
                    <a:pt x="5" y="50"/>
                  </a:lnTo>
                  <a:lnTo>
                    <a:pt x="5" y="25"/>
                  </a:lnTo>
                  <a:lnTo>
                    <a:pt x="5" y="29"/>
                  </a:lnTo>
                  <a:lnTo>
                    <a:pt x="5" y="46"/>
                  </a:lnTo>
                  <a:lnTo>
                    <a:pt x="5" y="46"/>
                  </a:lnTo>
                  <a:lnTo>
                    <a:pt x="6" y="46"/>
                  </a:lnTo>
                  <a:lnTo>
                    <a:pt x="6" y="46"/>
                  </a:lnTo>
                  <a:lnTo>
                    <a:pt x="6" y="30"/>
                  </a:lnTo>
                  <a:lnTo>
                    <a:pt x="6" y="42"/>
                  </a:lnTo>
                  <a:lnTo>
                    <a:pt x="6" y="43"/>
                  </a:lnTo>
                  <a:lnTo>
                    <a:pt x="6" y="46"/>
                  </a:lnTo>
                  <a:lnTo>
                    <a:pt x="6" y="22"/>
                  </a:lnTo>
                  <a:lnTo>
                    <a:pt x="6" y="33"/>
                  </a:lnTo>
                  <a:lnTo>
                    <a:pt x="6" y="34"/>
                  </a:lnTo>
                  <a:lnTo>
                    <a:pt x="6" y="48"/>
                  </a:lnTo>
                  <a:lnTo>
                    <a:pt x="6" y="31"/>
                  </a:lnTo>
                  <a:lnTo>
                    <a:pt x="6" y="41"/>
                  </a:lnTo>
                  <a:lnTo>
                    <a:pt x="6" y="42"/>
                  </a:lnTo>
                  <a:lnTo>
                    <a:pt x="6" y="43"/>
                  </a:lnTo>
                  <a:lnTo>
                    <a:pt x="6" y="28"/>
                  </a:lnTo>
                  <a:lnTo>
                    <a:pt x="6" y="35"/>
                  </a:lnTo>
                  <a:lnTo>
                    <a:pt x="8" y="42"/>
                  </a:lnTo>
                  <a:lnTo>
                    <a:pt x="8" y="17"/>
                  </a:lnTo>
                  <a:lnTo>
                    <a:pt x="8" y="24"/>
                  </a:lnTo>
                  <a:lnTo>
                    <a:pt x="8" y="24"/>
                  </a:lnTo>
                  <a:lnTo>
                    <a:pt x="8" y="39"/>
                  </a:lnTo>
                  <a:lnTo>
                    <a:pt x="8" y="37"/>
                  </a:lnTo>
                  <a:lnTo>
                    <a:pt x="8" y="33"/>
                  </a:lnTo>
                  <a:lnTo>
                    <a:pt x="8" y="42"/>
                  </a:lnTo>
                  <a:lnTo>
                    <a:pt x="8" y="25"/>
                  </a:lnTo>
                  <a:lnTo>
                    <a:pt x="8" y="41"/>
                  </a:lnTo>
                  <a:lnTo>
                    <a:pt x="8" y="43"/>
                  </a:lnTo>
                  <a:lnTo>
                    <a:pt x="8" y="45"/>
                  </a:lnTo>
                  <a:lnTo>
                    <a:pt x="8" y="17"/>
                  </a:lnTo>
                  <a:lnTo>
                    <a:pt x="8" y="31"/>
                  </a:lnTo>
                  <a:lnTo>
                    <a:pt x="9" y="34"/>
                  </a:lnTo>
                  <a:lnTo>
                    <a:pt x="9" y="42"/>
                  </a:lnTo>
                  <a:lnTo>
                    <a:pt x="9" y="25"/>
                  </a:lnTo>
                  <a:lnTo>
                    <a:pt x="9" y="30"/>
                  </a:lnTo>
                  <a:lnTo>
                    <a:pt x="9" y="30"/>
                  </a:lnTo>
                  <a:lnTo>
                    <a:pt x="9" y="42"/>
                  </a:lnTo>
                  <a:lnTo>
                    <a:pt x="9" y="30"/>
                  </a:lnTo>
                  <a:lnTo>
                    <a:pt x="9" y="37"/>
                  </a:lnTo>
                  <a:lnTo>
                    <a:pt x="9" y="37"/>
                  </a:lnTo>
                  <a:lnTo>
                    <a:pt x="9" y="17"/>
                  </a:lnTo>
                  <a:lnTo>
                    <a:pt x="9" y="41"/>
                  </a:lnTo>
                  <a:lnTo>
                    <a:pt x="10" y="34"/>
                  </a:lnTo>
                  <a:lnTo>
                    <a:pt x="10" y="38"/>
                  </a:lnTo>
                  <a:lnTo>
                    <a:pt x="10" y="17"/>
                  </a:lnTo>
                  <a:lnTo>
                    <a:pt x="10" y="24"/>
                  </a:lnTo>
                  <a:lnTo>
                    <a:pt x="10" y="21"/>
                  </a:lnTo>
                  <a:lnTo>
                    <a:pt x="10" y="46"/>
                  </a:lnTo>
                  <a:lnTo>
                    <a:pt x="10" y="38"/>
                  </a:lnTo>
                  <a:lnTo>
                    <a:pt x="10" y="39"/>
                  </a:lnTo>
                  <a:lnTo>
                    <a:pt x="10" y="22"/>
                  </a:lnTo>
                  <a:lnTo>
                    <a:pt x="10" y="42"/>
                  </a:lnTo>
                  <a:lnTo>
                    <a:pt x="10" y="43"/>
                  </a:lnTo>
                  <a:lnTo>
                    <a:pt x="10" y="28"/>
                  </a:lnTo>
                  <a:lnTo>
                    <a:pt x="10" y="35"/>
                  </a:lnTo>
                  <a:lnTo>
                    <a:pt x="11" y="39"/>
                  </a:lnTo>
                  <a:lnTo>
                    <a:pt x="11" y="47"/>
                  </a:lnTo>
                  <a:lnTo>
                    <a:pt x="11" y="38"/>
                  </a:lnTo>
                  <a:lnTo>
                    <a:pt x="11" y="41"/>
                  </a:lnTo>
                  <a:lnTo>
                    <a:pt x="11" y="22"/>
                  </a:lnTo>
                  <a:lnTo>
                    <a:pt x="11" y="51"/>
                  </a:lnTo>
                  <a:lnTo>
                    <a:pt x="11" y="48"/>
                  </a:lnTo>
                  <a:lnTo>
                    <a:pt x="11" y="54"/>
                  </a:lnTo>
                  <a:lnTo>
                    <a:pt x="11" y="39"/>
                  </a:lnTo>
                  <a:lnTo>
                    <a:pt x="11" y="52"/>
                  </a:lnTo>
                  <a:lnTo>
                    <a:pt x="11" y="54"/>
                  </a:lnTo>
                  <a:lnTo>
                    <a:pt x="11" y="58"/>
                  </a:lnTo>
                  <a:lnTo>
                    <a:pt x="11" y="30"/>
                  </a:lnTo>
                  <a:lnTo>
                    <a:pt x="11" y="38"/>
                  </a:lnTo>
                  <a:lnTo>
                    <a:pt x="13" y="37"/>
                  </a:lnTo>
                  <a:lnTo>
                    <a:pt x="13" y="34"/>
                  </a:lnTo>
                  <a:lnTo>
                    <a:pt x="13" y="48"/>
                  </a:lnTo>
                  <a:lnTo>
                    <a:pt x="13" y="47"/>
                  </a:lnTo>
                  <a:lnTo>
                    <a:pt x="13" y="48"/>
                  </a:lnTo>
                  <a:lnTo>
                    <a:pt x="13" y="30"/>
                  </a:lnTo>
                  <a:lnTo>
                    <a:pt x="13" y="39"/>
                  </a:lnTo>
                  <a:lnTo>
                    <a:pt x="13" y="42"/>
                  </a:lnTo>
                  <a:lnTo>
                    <a:pt x="13" y="43"/>
                  </a:lnTo>
                  <a:lnTo>
                    <a:pt x="13" y="17"/>
                  </a:lnTo>
                  <a:lnTo>
                    <a:pt x="13" y="18"/>
                  </a:lnTo>
                  <a:lnTo>
                    <a:pt x="14" y="18"/>
                  </a:lnTo>
                  <a:lnTo>
                    <a:pt x="14" y="33"/>
                  </a:lnTo>
                  <a:lnTo>
                    <a:pt x="14" y="29"/>
                  </a:lnTo>
                  <a:lnTo>
                    <a:pt x="14" y="29"/>
                  </a:lnTo>
                  <a:lnTo>
                    <a:pt x="14" y="37"/>
                  </a:lnTo>
                  <a:lnTo>
                    <a:pt x="14" y="17"/>
                  </a:lnTo>
                  <a:lnTo>
                    <a:pt x="14" y="25"/>
                  </a:lnTo>
                  <a:lnTo>
                    <a:pt x="14" y="28"/>
                  </a:lnTo>
                  <a:lnTo>
                    <a:pt x="14" y="0"/>
                  </a:lnTo>
                  <a:lnTo>
                    <a:pt x="14" y="9"/>
                  </a:lnTo>
                  <a:lnTo>
                    <a:pt x="14" y="13"/>
                  </a:lnTo>
                  <a:lnTo>
                    <a:pt x="14" y="22"/>
                  </a:lnTo>
                  <a:lnTo>
                    <a:pt x="14" y="1"/>
                  </a:lnTo>
                  <a:lnTo>
                    <a:pt x="14" y="3"/>
                  </a:lnTo>
                  <a:lnTo>
                    <a:pt x="15" y="4"/>
                  </a:lnTo>
                  <a:lnTo>
                    <a:pt x="15" y="28"/>
                  </a:lnTo>
                  <a:lnTo>
                    <a:pt x="15" y="3"/>
                  </a:lnTo>
                  <a:lnTo>
                    <a:pt x="15" y="26"/>
                  </a:lnTo>
                  <a:lnTo>
                    <a:pt x="15" y="25"/>
                  </a:lnTo>
                  <a:lnTo>
                    <a:pt x="15" y="8"/>
                  </a:lnTo>
                  <a:lnTo>
                    <a:pt x="15" y="33"/>
                  </a:lnTo>
                  <a:lnTo>
                    <a:pt x="15" y="33"/>
                  </a:lnTo>
                  <a:lnTo>
                    <a:pt x="15" y="42"/>
                  </a:lnTo>
                  <a:lnTo>
                    <a:pt x="15" y="28"/>
                  </a:lnTo>
                  <a:lnTo>
                    <a:pt x="15" y="34"/>
                  </a:lnTo>
                  <a:lnTo>
                    <a:pt x="15" y="34"/>
                  </a:lnTo>
                  <a:lnTo>
                    <a:pt x="15" y="52"/>
                  </a:lnTo>
                  <a:lnTo>
                    <a:pt x="15" y="34"/>
                  </a:lnTo>
                  <a:lnTo>
                    <a:pt x="15" y="51"/>
                  </a:lnTo>
                  <a:lnTo>
                    <a:pt x="17" y="47"/>
                  </a:lnTo>
                  <a:lnTo>
                    <a:pt x="17" y="28"/>
                  </a:lnTo>
                  <a:lnTo>
                    <a:pt x="17" y="58"/>
                  </a:lnTo>
                  <a:lnTo>
                    <a:pt x="17" y="51"/>
                  </a:lnTo>
                  <a:lnTo>
                    <a:pt x="17" y="54"/>
                  </a:lnTo>
                  <a:lnTo>
                    <a:pt x="17" y="37"/>
                  </a:lnTo>
                  <a:lnTo>
                    <a:pt x="17" y="43"/>
                  </a:lnTo>
                  <a:lnTo>
                    <a:pt x="17" y="50"/>
                  </a:lnTo>
                  <a:lnTo>
                    <a:pt x="17" y="63"/>
                  </a:lnTo>
                  <a:lnTo>
                    <a:pt x="17" y="48"/>
                  </a:lnTo>
                  <a:lnTo>
                    <a:pt x="17" y="58"/>
                  </a:lnTo>
                  <a:lnTo>
                    <a:pt x="18" y="58"/>
                  </a:lnTo>
                  <a:lnTo>
                    <a:pt x="18" y="64"/>
                  </a:lnTo>
                  <a:lnTo>
                    <a:pt x="18" y="38"/>
                  </a:lnTo>
                  <a:lnTo>
                    <a:pt x="18" y="59"/>
                  </a:lnTo>
                  <a:lnTo>
                    <a:pt x="18" y="55"/>
                  </a:lnTo>
                  <a:lnTo>
                    <a:pt x="18" y="60"/>
                  </a:lnTo>
                  <a:lnTo>
                    <a:pt x="18" y="35"/>
                  </a:lnTo>
                  <a:lnTo>
                    <a:pt x="18" y="39"/>
                  </a:lnTo>
                  <a:lnTo>
                    <a:pt x="18" y="45"/>
                  </a:lnTo>
                  <a:lnTo>
                    <a:pt x="18" y="50"/>
                  </a:lnTo>
                  <a:lnTo>
                    <a:pt x="18" y="20"/>
                  </a:lnTo>
                  <a:lnTo>
                    <a:pt x="18" y="21"/>
                  </a:lnTo>
                  <a:lnTo>
                    <a:pt x="18" y="28"/>
                  </a:lnTo>
                  <a:lnTo>
                    <a:pt x="18" y="47"/>
                  </a:lnTo>
                  <a:lnTo>
                    <a:pt x="18" y="25"/>
                  </a:lnTo>
                  <a:lnTo>
                    <a:pt x="18" y="45"/>
                  </a:lnTo>
                  <a:lnTo>
                    <a:pt x="19" y="45"/>
                  </a:lnTo>
                  <a:lnTo>
                    <a:pt x="19" y="46"/>
                  </a:lnTo>
                  <a:lnTo>
                    <a:pt x="19" y="26"/>
                  </a:lnTo>
                  <a:lnTo>
                    <a:pt x="19" y="42"/>
                  </a:lnTo>
                  <a:lnTo>
                    <a:pt x="19" y="45"/>
                  </a:lnTo>
                  <a:lnTo>
                    <a:pt x="19" y="47"/>
                  </a:lnTo>
                  <a:lnTo>
                    <a:pt x="19" y="25"/>
                  </a:lnTo>
                  <a:lnTo>
                    <a:pt x="19" y="30"/>
                  </a:lnTo>
                  <a:lnTo>
                    <a:pt x="19" y="30"/>
                  </a:lnTo>
                  <a:lnTo>
                    <a:pt x="19" y="54"/>
                  </a:lnTo>
                  <a:lnTo>
                    <a:pt x="19" y="52"/>
                  </a:lnTo>
                  <a:lnTo>
                    <a:pt x="19" y="48"/>
                  </a:lnTo>
                  <a:lnTo>
                    <a:pt x="19" y="62"/>
                  </a:lnTo>
                  <a:lnTo>
                    <a:pt x="19" y="37"/>
                  </a:lnTo>
                  <a:lnTo>
                    <a:pt x="19" y="58"/>
                  </a:lnTo>
                  <a:lnTo>
                    <a:pt x="21" y="58"/>
                  </a:lnTo>
                  <a:lnTo>
                    <a:pt x="21" y="62"/>
                  </a:lnTo>
                  <a:lnTo>
                    <a:pt x="21" y="29"/>
                  </a:lnTo>
                  <a:lnTo>
                    <a:pt x="21" y="34"/>
                  </a:lnTo>
                  <a:lnTo>
                    <a:pt x="21" y="35"/>
                  </a:lnTo>
                  <a:lnTo>
                    <a:pt x="21" y="46"/>
                  </a:lnTo>
                  <a:lnTo>
                    <a:pt x="21" y="18"/>
                  </a:lnTo>
                  <a:lnTo>
                    <a:pt x="21" y="18"/>
                  </a:lnTo>
                  <a:lnTo>
                    <a:pt x="21" y="37"/>
                  </a:lnTo>
                  <a:lnTo>
                    <a:pt x="21" y="16"/>
                  </a:lnTo>
                  <a:lnTo>
                    <a:pt x="21" y="30"/>
                  </a:lnTo>
                  <a:lnTo>
                    <a:pt x="21" y="30"/>
                  </a:lnTo>
                  <a:lnTo>
                    <a:pt x="21" y="37"/>
                  </a:lnTo>
                  <a:lnTo>
                    <a:pt x="21" y="12"/>
                  </a:lnTo>
                  <a:lnTo>
                    <a:pt x="21" y="33"/>
                  </a:lnTo>
                  <a:lnTo>
                    <a:pt x="22" y="38"/>
                  </a:lnTo>
                  <a:lnTo>
                    <a:pt x="22" y="45"/>
                  </a:lnTo>
                  <a:lnTo>
                    <a:pt x="22" y="28"/>
                  </a:lnTo>
                  <a:lnTo>
                    <a:pt x="22" y="31"/>
                  </a:lnTo>
                  <a:lnTo>
                    <a:pt x="22" y="34"/>
                  </a:lnTo>
                  <a:lnTo>
                    <a:pt x="22" y="50"/>
                  </a:lnTo>
                  <a:lnTo>
                    <a:pt x="22" y="46"/>
                  </a:lnTo>
                  <a:lnTo>
                    <a:pt x="22" y="50"/>
                  </a:lnTo>
                  <a:lnTo>
                    <a:pt x="22" y="30"/>
                  </a:lnTo>
                  <a:lnTo>
                    <a:pt x="22" y="56"/>
                  </a:lnTo>
                  <a:lnTo>
                    <a:pt x="23" y="54"/>
                  </a:lnTo>
                  <a:lnTo>
                    <a:pt x="23" y="43"/>
                  </a:lnTo>
                  <a:lnTo>
                    <a:pt x="23" y="50"/>
                  </a:lnTo>
                  <a:lnTo>
                    <a:pt x="23" y="54"/>
                  </a:lnTo>
                  <a:lnTo>
                    <a:pt x="23" y="72"/>
                  </a:lnTo>
                  <a:lnTo>
                    <a:pt x="23" y="52"/>
                  </a:lnTo>
                  <a:lnTo>
                    <a:pt x="23" y="68"/>
                  </a:lnTo>
                  <a:lnTo>
                    <a:pt x="23" y="67"/>
                  </a:lnTo>
                  <a:lnTo>
                    <a:pt x="23" y="50"/>
                  </a:lnTo>
                  <a:lnTo>
                    <a:pt x="23" y="58"/>
                  </a:lnTo>
                  <a:lnTo>
                    <a:pt x="23" y="62"/>
                  </a:lnTo>
                  <a:lnTo>
                    <a:pt x="23" y="64"/>
                  </a:lnTo>
                  <a:lnTo>
                    <a:pt x="23" y="45"/>
                  </a:lnTo>
                  <a:lnTo>
                    <a:pt x="23" y="51"/>
                  </a:lnTo>
                  <a:lnTo>
                    <a:pt x="25" y="52"/>
                  </a:lnTo>
                  <a:lnTo>
                    <a:pt x="25" y="64"/>
                  </a:lnTo>
                  <a:lnTo>
                    <a:pt x="25" y="38"/>
                  </a:lnTo>
                  <a:lnTo>
                    <a:pt x="25" y="37"/>
                  </a:lnTo>
                  <a:lnTo>
                    <a:pt x="25" y="59"/>
                  </a:lnTo>
                  <a:lnTo>
                    <a:pt x="25" y="56"/>
                  </a:lnTo>
                  <a:lnTo>
                    <a:pt x="25" y="38"/>
                  </a:lnTo>
                  <a:lnTo>
                    <a:pt x="25" y="60"/>
                  </a:lnTo>
                  <a:lnTo>
                    <a:pt x="25" y="60"/>
                  </a:lnTo>
                  <a:lnTo>
                    <a:pt x="25" y="65"/>
                  </a:lnTo>
                  <a:lnTo>
                    <a:pt x="25" y="43"/>
                  </a:lnTo>
                  <a:lnTo>
                    <a:pt x="25" y="56"/>
                  </a:lnTo>
                  <a:lnTo>
                    <a:pt x="26" y="50"/>
                  </a:lnTo>
                  <a:lnTo>
                    <a:pt x="26" y="73"/>
                  </a:lnTo>
                  <a:lnTo>
                    <a:pt x="26" y="71"/>
                  </a:lnTo>
                  <a:lnTo>
                    <a:pt x="26" y="69"/>
                  </a:lnTo>
                  <a:lnTo>
                    <a:pt x="26" y="71"/>
                  </a:lnTo>
                  <a:lnTo>
                    <a:pt x="26" y="52"/>
                  </a:lnTo>
                  <a:lnTo>
                    <a:pt x="26" y="68"/>
                  </a:lnTo>
                  <a:lnTo>
                    <a:pt x="26" y="65"/>
                  </a:lnTo>
                  <a:lnTo>
                    <a:pt x="26" y="67"/>
                  </a:lnTo>
                  <a:lnTo>
                    <a:pt x="26" y="37"/>
                  </a:lnTo>
                  <a:lnTo>
                    <a:pt x="26" y="39"/>
                  </a:lnTo>
                  <a:lnTo>
                    <a:pt x="27" y="39"/>
                  </a:lnTo>
                  <a:lnTo>
                    <a:pt x="27" y="54"/>
                  </a:lnTo>
                  <a:lnTo>
                    <a:pt x="27" y="38"/>
                  </a:lnTo>
                  <a:lnTo>
                    <a:pt x="27" y="43"/>
                  </a:lnTo>
                  <a:lnTo>
                    <a:pt x="27" y="29"/>
                  </a:lnTo>
                  <a:lnTo>
                    <a:pt x="27" y="59"/>
                  </a:lnTo>
                  <a:lnTo>
                    <a:pt x="27" y="58"/>
                  </a:lnTo>
                  <a:lnTo>
                    <a:pt x="27" y="56"/>
                  </a:lnTo>
                  <a:lnTo>
                    <a:pt x="27" y="58"/>
                  </a:lnTo>
                  <a:lnTo>
                    <a:pt x="27" y="35"/>
                  </a:lnTo>
                  <a:lnTo>
                    <a:pt x="27" y="50"/>
                  </a:lnTo>
                  <a:lnTo>
                    <a:pt x="27" y="50"/>
                  </a:lnTo>
                  <a:lnTo>
                    <a:pt x="27" y="60"/>
                  </a:lnTo>
                  <a:lnTo>
                    <a:pt x="27" y="41"/>
                  </a:lnTo>
                  <a:lnTo>
                    <a:pt x="28" y="45"/>
                  </a:lnTo>
                  <a:lnTo>
                    <a:pt x="28" y="63"/>
                  </a:lnTo>
                  <a:lnTo>
                    <a:pt x="28" y="62"/>
                  </a:lnTo>
                  <a:lnTo>
                    <a:pt x="28" y="69"/>
                  </a:lnTo>
                  <a:lnTo>
                    <a:pt x="28" y="48"/>
                  </a:lnTo>
                  <a:lnTo>
                    <a:pt x="28" y="62"/>
                  </a:lnTo>
                  <a:lnTo>
                    <a:pt x="28" y="63"/>
                  </a:lnTo>
                  <a:lnTo>
                    <a:pt x="28" y="38"/>
                  </a:lnTo>
                  <a:lnTo>
                    <a:pt x="28" y="45"/>
                  </a:lnTo>
                  <a:lnTo>
                    <a:pt x="28" y="46"/>
                  </a:lnTo>
                  <a:lnTo>
                    <a:pt x="28" y="58"/>
                  </a:lnTo>
                  <a:lnTo>
                    <a:pt x="28" y="42"/>
                  </a:lnTo>
                  <a:lnTo>
                    <a:pt x="28" y="52"/>
                  </a:lnTo>
                  <a:lnTo>
                    <a:pt x="30" y="5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34" name="Freeform 107"/>
            <p:cNvSpPr>
              <a:spLocks/>
            </p:cNvSpPr>
            <p:nvPr/>
          </p:nvSpPr>
          <p:spPr bwMode="auto">
            <a:xfrm>
              <a:off x="2397126" y="4621213"/>
              <a:ext cx="47625" cy="173038"/>
            </a:xfrm>
            <a:custGeom>
              <a:avLst/>
              <a:gdLst>
                <a:gd name="T0" fmla="*/ 0 w 30"/>
                <a:gd name="T1" fmla="*/ 59 h 109"/>
                <a:gd name="T2" fmla="*/ 1 w 30"/>
                <a:gd name="T3" fmla="*/ 71 h 109"/>
                <a:gd name="T4" fmla="*/ 1 w 30"/>
                <a:gd name="T5" fmla="*/ 64 h 109"/>
                <a:gd name="T6" fmla="*/ 2 w 30"/>
                <a:gd name="T7" fmla="*/ 74 h 109"/>
                <a:gd name="T8" fmla="*/ 2 w 30"/>
                <a:gd name="T9" fmla="*/ 72 h 109"/>
                <a:gd name="T10" fmla="*/ 2 w 30"/>
                <a:gd name="T11" fmla="*/ 54 h 109"/>
                <a:gd name="T12" fmla="*/ 3 w 30"/>
                <a:gd name="T13" fmla="*/ 61 h 109"/>
                <a:gd name="T14" fmla="*/ 3 w 30"/>
                <a:gd name="T15" fmla="*/ 63 h 109"/>
                <a:gd name="T16" fmla="*/ 3 w 30"/>
                <a:gd name="T17" fmla="*/ 59 h 109"/>
                <a:gd name="T18" fmla="*/ 5 w 30"/>
                <a:gd name="T19" fmla="*/ 79 h 109"/>
                <a:gd name="T20" fmla="*/ 5 w 30"/>
                <a:gd name="T21" fmla="*/ 81 h 109"/>
                <a:gd name="T22" fmla="*/ 5 w 30"/>
                <a:gd name="T23" fmla="*/ 79 h 109"/>
                <a:gd name="T24" fmla="*/ 6 w 30"/>
                <a:gd name="T25" fmla="*/ 67 h 109"/>
                <a:gd name="T26" fmla="*/ 6 w 30"/>
                <a:gd name="T27" fmla="*/ 47 h 109"/>
                <a:gd name="T28" fmla="*/ 7 w 30"/>
                <a:gd name="T29" fmla="*/ 71 h 109"/>
                <a:gd name="T30" fmla="*/ 7 w 30"/>
                <a:gd name="T31" fmla="*/ 64 h 109"/>
                <a:gd name="T32" fmla="*/ 7 w 30"/>
                <a:gd name="T33" fmla="*/ 78 h 109"/>
                <a:gd name="T34" fmla="*/ 9 w 30"/>
                <a:gd name="T35" fmla="*/ 76 h 109"/>
                <a:gd name="T36" fmla="*/ 9 w 30"/>
                <a:gd name="T37" fmla="*/ 59 h 109"/>
                <a:gd name="T38" fmla="*/ 9 w 30"/>
                <a:gd name="T39" fmla="*/ 72 h 109"/>
                <a:gd name="T40" fmla="*/ 10 w 30"/>
                <a:gd name="T41" fmla="*/ 71 h 109"/>
                <a:gd name="T42" fmla="*/ 10 w 30"/>
                <a:gd name="T43" fmla="*/ 84 h 109"/>
                <a:gd name="T44" fmla="*/ 11 w 30"/>
                <a:gd name="T45" fmla="*/ 64 h 109"/>
                <a:gd name="T46" fmla="*/ 11 w 30"/>
                <a:gd name="T47" fmla="*/ 64 h 109"/>
                <a:gd name="T48" fmla="*/ 11 w 30"/>
                <a:gd name="T49" fmla="*/ 0 h 109"/>
                <a:gd name="T50" fmla="*/ 13 w 30"/>
                <a:gd name="T51" fmla="*/ 4 h 109"/>
                <a:gd name="T52" fmla="*/ 13 w 30"/>
                <a:gd name="T53" fmla="*/ 36 h 109"/>
                <a:gd name="T54" fmla="*/ 14 w 30"/>
                <a:gd name="T55" fmla="*/ 28 h 109"/>
                <a:gd name="T56" fmla="*/ 14 w 30"/>
                <a:gd name="T57" fmla="*/ 47 h 109"/>
                <a:gd name="T58" fmla="*/ 14 w 30"/>
                <a:gd name="T59" fmla="*/ 26 h 109"/>
                <a:gd name="T60" fmla="*/ 15 w 30"/>
                <a:gd name="T61" fmla="*/ 36 h 109"/>
                <a:gd name="T62" fmla="*/ 15 w 30"/>
                <a:gd name="T63" fmla="*/ 51 h 109"/>
                <a:gd name="T64" fmla="*/ 17 w 30"/>
                <a:gd name="T65" fmla="*/ 70 h 109"/>
                <a:gd name="T66" fmla="*/ 17 w 30"/>
                <a:gd name="T67" fmla="*/ 96 h 109"/>
                <a:gd name="T68" fmla="*/ 17 w 30"/>
                <a:gd name="T69" fmla="*/ 63 h 109"/>
                <a:gd name="T70" fmla="*/ 17 w 30"/>
                <a:gd name="T71" fmla="*/ 72 h 109"/>
                <a:gd name="T72" fmla="*/ 18 w 30"/>
                <a:gd name="T73" fmla="*/ 37 h 109"/>
                <a:gd name="T74" fmla="*/ 19 w 30"/>
                <a:gd name="T75" fmla="*/ 47 h 109"/>
                <a:gd name="T76" fmla="*/ 19 w 30"/>
                <a:gd name="T77" fmla="*/ 38 h 109"/>
                <a:gd name="T78" fmla="*/ 19 w 30"/>
                <a:gd name="T79" fmla="*/ 68 h 109"/>
                <a:gd name="T80" fmla="*/ 20 w 30"/>
                <a:gd name="T81" fmla="*/ 88 h 109"/>
                <a:gd name="T82" fmla="*/ 20 w 30"/>
                <a:gd name="T83" fmla="*/ 76 h 109"/>
                <a:gd name="T84" fmla="*/ 20 w 30"/>
                <a:gd name="T85" fmla="*/ 79 h 109"/>
                <a:gd name="T86" fmla="*/ 22 w 30"/>
                <a:gd name="T87" fmla="*/ 50 h 109"/>
                <a:gd name="T88" fmla="*/ 22 w 30"/>
                <a:gd name="T89" fmla="*/ 44 h 109"/>
                <a:gd name="T90" fmla="*/ 22 w 30"/>
                <a:gd name="T91" fmla="*/ 68 h 109"/>
                <a:gd name="T92" fmla="*/ 23 w 30"/>
                <a:gd name="T93" fmla="*/ 63 h 109"/>
                <a:gd name="T94" fmla="*/ 23 w 30"/>
                <a:gd name="T95" fmla="*/ 96 h 109"/>
                <a:gd name="T96" fmla="*/ 24 w 30"/>
                <a:gd name="T97" fmla="*/ 64 h 109"/>
                <a:gd name="T98" fmla="*/ 24 w 30"/>
                <a:gd name="T99" fmla="*/ 74 h 109"/>
                <a:gd name="T100" fmla="*/ 24 w 30"/>
                <a:gd name="T101" fmla="*/ 84 h 109"/>
                <a:gd name="T102" fmla="*/ 26 w 30"/>
                <a:gd name="T103" fmla="*/ 62 h 109"/>
                <a:gd name="T104" fmla="*/ 26 w 30"/>
                <a:gd name="T105" fmla="*/ 79 h 109"/>
                <a:gd name="T106" fmla="*/ 26 w 30"/>
                <a:gd name="T107" fmla="*/ 68 h 109"/>
                <a:gd name="T108" fmla="*/ 27 w 30"/>
                <a:gd name="T109" fmla="*/ 71 h 109"/>
                <a:gd name="T110" fmla="*/ 27 w 30"/>
                <a:gd name="T111" fmla="*/ 83 h 109"/>
                <a:gd name="T112" fmla="*/ 28 w 30"/>
                <a:gd name="T113" fmla="*/ 79 h 109"/>
                <a:gd name="T114" fmla="*/ 28 w 30"/>
                <a:gd name="T115" fmla="*/ 100 h 109"/>
                <a:gd name="T116" fmla="*/ 28 w 30"/>
                <a:gd name="T117" fmla="*/ 104 h 109"/>
                <a:gd name="T118" fmla="*/ 30 w 30"/>
                <a:gd name="T119" fmla="*/ 10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109">
                  <a:moveTo>
                    <a:pt x="0" y="71"/>
                  </a:moveTo>
                  <a:lnTo>
                    <a:pt x="0" y="74"/>
                  </a:lnTo>
                  <a:lnTo>
                    <a:pt x="0" y="80"/>
                  </a:lnTo>
                  <a:lnTo>
                    <a:pt x="0" y="53"/>
                  </a:lnTo>
                  <a:lnTo>
                    <a:pt x="0" y="59"/>
                  </a:lnTo>
                  <a:lnTo>
                    <a:pt x="1" y="59"/>
                  </a:lnTo>
                  <a:lnTo>
                    <a:pt x="1" y="74"/>
                  </a:lnTo>
                  <a:lnTo>
                    <a:pt x="1" y="55"/>
                  </a:lnTo>
                  <a:lnTo>
                    <a:pt x="1" y="72"/>
                  </a:lnTo>
                  <a:lnTo>
                    <a:pt x="1" y="71"/>
                  </a:lnTo>
                  <a:lnTo>
                    <a:pt x="1" y="53"/>
                  </a:lnTo>
                  <a:lnTo>
                    <a:pt x="1" y="81"/>
                  </a:lnTo>
                  <a:lnTo>
                    <a:pt x="1" y="80"/>
                  </a:lnTo>
                  <a:lnTo>
                    <a:pt x="1" y="84"/>
                  </a:lnTo>
                  <a:lnTo>
                    <a:pt x="1" y="64"/>
                  </a:lnTo>
                  <a:lnTo>
                    <a:pt x="1" y="67"/>
                  </a:lnTo>
                  <a:lnTo>
                    <a:pt x="1" y="67"/>
                  </a:lnTo>
                  <a:lnTo>
                    <a:pt x="1" y="81"/>
                  </a:lnTo>
                  <a:lnTo>
                    <a:pt x="1" y="76"/>
                  </a:lnTo>
                  <a:lnTo>
                    <a:pt x="2" y="74"/>
                  </a:lnTo>
                  <a:lnTo>
                    <a:pt x="2" y="75"/>
                  </a:lnTo>
                  <a:lnTo>
                    <a:pt x="2" y="53"/>
                  </a:lnTo>
                  <a:lnTo>
                    <a:pt x="2" y="71"/>
                  </a:lnTo>
                  <a:lnTo>
                    <a:pt x="2" y="71"/>
                  </a:lnTo>
                  <a:lnTo>
                    <a:pt x="2" y="72"/>
                  </a:lnTo>
                  <a:lnTo>
                    <a:pt x="2" y="50"/>
                  </a:lnTo>
                  <a:lnTo>
                    <a:pt x="2" y="53"/>
                  </a:lnTo>
                  <a:lnTo>
                    <a:pt x="2" y="55"/>
                  </a:lnTo>
                  <a:lnTo>
                    <a:pt x="2" y="64"/>
                  </a:lnTo>
                  <a:lnTo>
                    <a:pt x="2" y="54"/>
                  </a:lnTo>
                  <a:lnTo>
                    <a:pt x="2" y="55"/>
                  </a:lnTo>
                  <a:lnTo>
                    <a:pt x="3" y="41"/>
                  </a:lnTo>
                  <a:lnTo>
                    <a:pt x="3" y="67"/>
                  </a:lnTo>
                  <a:lnTo>
                    <a:pt x="3" y="37"/>
                  </a:lnTo>
                  <a:lnTo>
                    <a:pt x="3" y="61"/>
                  </a:lnTo>
                  <a:lnTo>
                    <a:pt x="3" y="59"/>
                  </a:lnTo>
                  <a:lnTo>
                    <a:pt x="3" y="64"/>
                  </a:lnTo>
                  <a:lnTo>
                    <a:pt x="3" y="50"/>
                  </a:lnTo>
                  <a:lnTo>
                    <a:pt x="3" y="63"/>
                  </a:lnTo>
                  <a:lnTo>
                    <a:pt x="3" y="63"/>
                  </a:lnTo>
                  <a:lnTo>
                    <a:pt x="3" y="71"/>
                  </a:lnTo>
                  <a:lnTo>
                    <a:pt x="3" y="50"/>
                  </a:lnTo>
                  <a:lnTo>
                    <a:pt x="3" y="59"/>
                  </a:lnTo>
                  <a:lnTo>
                    <a:pt x="3" y="61"/>
                  </a:lnTo>
                  <a:lnTo>
                    <a:pt x="3" y="59"/>
                  </a:lnTo>
                  <a:lnTo>
                    <a:pt x="3" y="79"/>
                  </a:lnTo>
                  <a:lnTo>
                    <a:pt x="5" y="75"/>
                  </a:lnTo>
                  <a:lnTo>
                    <a:pt x="5" y="59"/>
                  </a:lnTo>
                  <a:lnTo>
                    <a:pt x="5" y="83"/>
                  </a:lnTo>
                  <a:lnTo>
                    <a:pt x="5" y="79"/>
                  </a:lnTo>
                  <a:lnTo>
                    <a:pt x="5" y="81"/>
                  </a:lnTo>
                  <a:lnTo>
                    <a:pt x="5" y="57"/>
                  </a:lnTo>
                  <a:lnTo>
                    <a:pt x="5" y="64"/>
                  </a:lnTo>
                  <a:lnTo>
                    <a:pt x="5" y="67"/>
                  </a:lnTo>
                  <a:lnTo>
                    <a:pt x="5" y="81"/>
                  </a:lnTo>
                  <a:lnTo>
                    <a:pt x="5" y="78"/>
                  </a:lnTo>
                  <a:lnTo>
                    <a:pt x="5" y="79"/>
                  </a:lnTo>
                  <a:lnTo>
                    <a:pt x="5" y="83"/>
                  </a:lnTo>
                  <a:lnTo>
                    <a:pt x="5" y="62"/>
                  </a:lnTo>
                  <a:lnTo>
                    <a:pt x="5" y="79"/>
                  </a:lnTo>
                  <a:lnTo>
                    <a:pt x="6" y="81"/>
                  </a:lnTo>
                  <a:lnTo>
                    <a:pt x="6" y="58"/>
                  </a:lnTo>
                  <a:lnTo>
                    <a:pt x="6" y="64"/>
                  </a:lnTo>
                  <a:lnTo>
                    <a:pt x="6" y="66"/>
                  </a:lnTo>
                  <a:lnTo>
                    <a:pt x="6" y="67"/>
                  </a:lnTo>
                  <a:lnTo>
                    <a:pt x="6" y="47"/>
                  </a:lnTo>
                  <a:lnTo>
                    <a:pt x="6" y="50"/>
                  </a:lnTo>
                  <a:lnTo>
                    <a:pt x="6" y="49"/>
                  </a:lnTo>
                  <a:lnTo>
                    <a:pt x="6" y="72"/>
                  </a:lnTo>
                  <a:lnTo>
                    <a:pt x="6" y="47"/>
                  </a:lnTo>
                  <a:lnTo>
                    <a:pt x="6" y="68"/>
                  </a:lnTo>
                  <a:lnTo>
                    <a:pt x="7" y="68"/>
                  </a:lnTo>
                  <a:lnTo>
                    <a:pt x="7" y="72"/>
                  </a:lnTo>
                  <a:lnTo>
                    <a:pt x="7" y="51"/>
                  </a:lnTo>
                  <a:lnTo>
                    <a:pt x="7" y="71"/>
                  </a:lnTo>
                  <a:lnTo>
                    <a:pt x="7" y="75"/>
                  </a:lnTo>
                  <a:lnTo>
                    <a:pt x="7" y="84"/>
                  </a:lnTo>
                  <a:lnTo>
                    <a:pt x="7" y="62"/>
                  </a:lnTo>
                  <a:lnTo>
                    <a:pt x="7" y="64"/>
                  </a:lnTo>
                  <a:lnTo>
                    <a:pt x="7" y="64"/>
                  </a:lnTo>
                  <a:lnTo>
                    <a:pt x="7" y="72"/>
                  </a:lnTo>
                  <a:lnTo>
                    <a:pt x="7" y="62"/>
                  </a:lnTo>
                  <a:lnTo>
                    <a:pt x="7" y="70"/>
                  </a:lnTo>
                  <a:lnTo>
                    <a:pt x="7" y="49"/>
                  </a:lnTo>
                  <a:lnTo>
                    <a:pt x="7" y="78"/>
                  </a:lnTo>
                  <a:lnTo>
                    <a:pt x="9" y="76"/>
                  </a:lnTo>
                  <a:lnTo>
                    <a:pt x="9" y="78"/>
                  </a:lnTo>
                  <a:lnTo>
                    <a:pt x="9" y="64"/>
                  </a:lnTo>
                  <a:lnTo>
                    <a:pt x="9" y="75"/>
                  </a:lnTo>
                  <a:lnTo>
                    <a:pt x="9" y="76"/>
                  </a:lnTo>
                  <a:lnTo>
                    <a:pt x="9" y="88"/>
                  </a:lnTo>
                  <a:lnTo>
                    <a:pt x="9" y="74"/>
                  </a:lnTo>
                  <a:lnTo>
                    <a:pt x="9" y="79"/>
                  </a:lnTo>
                  <a:lnTo>
                    <a:pt x="9" y="78"/>
                  </a:lnTo>
                  <a:lnTo>
                    <a:pt x="9" y="59"/>
                  </a:lnTo>
                  <a:lnTo>
                    <a:pt x="9" y="75"/>
                  </a:lnTo>
                  <a:lnTo>
                    <a:pt x="9" y="71"/>
                  </a:lnTo>
                  <a:lnTo>
                    <a:pt x="9" y="75"/>
                  </a:lnTo>
                  <a:lnTo>
                    <a:pt x="9" y="59"/>
                  </a:lnTo>
                  <a:lnTo>
                    <a:pt x="9" y="72"/>
                  </a:lnTo>
                  <a:lnTo>
                    <a:pt x="10" y="75"/>
                  </a:lnTo>
                  <a:lnTo>
                    <a:pt x="10" y="85"/>
                  </a:lnTo>
                  <a:lnTo>
                    <a:pt x="10" y="64"/>
                  </a:lnTo>
                  <a:lnTo>
                    <a:pt x="10" y="66"/>
                  </a:lnTo>
                  <a:lnTo>
                    <a:pt x="10" y="71"/>
                  </a:lnTo>
                  <a:lnTo>
                    <a:pt x="10" y="87"/>
                  </a:lnTo>
                  <a:lnTo>
                    <a:pt x="10" y="67"/>
                  </a:lnTo>
                  <a:lnTo>
                    <a:pt x="10" y="83"/>
                  </a:lnTo>
                  <a:lnTo>
                    <a:pt x="10" y="83"/>
                  </a:lnTo>
                  <a:lnTo>
                    <a:pt x="10" y="84"/>
                  </a:lnTo>
                  <a:lnTo>
                    <a:pt x="10" y="66"/>
                  </a:lnTo>
                  <a:lnTo>
                    <a:pt x="10" y="83"/>
                  </a:lnTo>
                  <a:lnTo>
                    <a:pt x="11" y="84"/>
                  </a:lnTo>
                  <a:lnTo>
                    <a:pt x="11" y="89"/>
                  </a:lnTo>
                  <a:lnTo>
                    <a:pt x="11" y="64"/>
                  </a:lnTo>
                  <a:lnTo>
                    <a:pt x="11" y="67"/>
                  </a:lnTo>
                  <a:lnTo>
                    <a:pt x="11" y="68"/>
                  </a:lnTo>
                  <a:lnTo>
                    <a:pt x="11" y="72"/>
                  </a:lnTo>
                  <a:lnTo>
                    <a:pt x="11" y="63"/>
                  </a:lnTo>
                  <a:lnTo>
                    <a:pt x="11" y="64"/>
                  </a:lnTo>
                  <a:lnTo>
                    <a:pt x="11" y="36"/>
                  </a:lnTo>
                  <a:lnTo>
                    <a:pt x="11" y="38"/>
                  </a:lnTo>
                  <a:lnTo>
                    <a:pt x="11" y="36"/>
                  </a:lnTo>
                  <a:lnTo>
                    <a:pt x="11" y="38"/>
                  </a:lnTo>
                  <a:lnTo>
                    <a:pt x="11" y="0"/>
                  </a:lnTo>
                  <a:lnTo>
                    <a:pt x="11" y="9"/>
                  </a:lnTo>
                  <a:lnTo>
                    <a:pt x="13" y="9"/>
                  </a:lnTo>
                  <a:lnTo>
                    <a:pt x="13" y="25"/>
                  </a:lnTo>
                  <a:lnTo>
                    <a:pt x="13" y="0"/>
                  </a:lnTo>
                  <a:lnTo>
                    <a:pt x="13" y="4"/>
                  </a:lnTo>
                  <a:lnTo>
                    <a:pt x="13" y="32"/>
                  </a:lnTo>
                  <a:lnTo>
                    <a:pt x="13" y="26"/>
                  </a:lnTo>
                  <a:lnTo>
                    <a:pt x="13" y="29"/>
                  </a:lnTo>
                  <a:lnTo>
                    <a:pt x="13" y="9"/>
                  </a:lnTo>
                  <a:lnTo>
                    <a:pt x="13" y="36"/>
                  </a:lnTo>
                  <a:lnTo>
                    <a:pt x="13" y="33"/>
                  </a:lnTo>
                  <a:lnTo>
                    <a:pt x="13" y="42"/>
                  </a:lnTo>
                  <a:lnTo>
                    <a:pt x="13" y="21"/>
                  </a:lnTo>
                  <a:lnTo>
                    <a:pt x="13" y="26"/>
                  </a:lnTo>
                  <a:lnTo>
                    <a:pt x="14" y="28"/>
                  </a:lnTo>
                  <a:lnTo>
                    <a:pt x="14" y="42"/>
                  </a:lnTo>
                  <a:lnTo>
                    <a:pt x="14" y="26"/>
                  </a:lnTo>
                  <a:lnTo>
                    <a:pt x="14" y="37"/>
                  </a:lnTo>
                  <a:lnTo>
                    <a:pt x="14" y="33"/>
                  </a:lnTo>
                  <a:lnTo>
                    <a:pt x="14" y="47"/>
                  </a:lnTo>
                  <a:lnTo>
                    <a:pt x="14" y="20"/>
                  </a:lnTo>
                  <a:lnTo>
                    <a:pt x="14" y="45"/>
                  </a:lnTo>
                  <a:lnTo>
                    <a:pt x="14" y="47"/>
                  </a:lnTo>
                  <a:lnTo>
                    <a:pt x="14" y="51"/>
                  </a:lnTo>
                  <a:lnTo>
                    <a:pt x="14" y="26"/>
                  </a:lnTo>
                  <a:lnTo>
                    <a:pt x="15" y="24"/>
                  </a:lnTo>
                  <a:lnTo>
                    <a:pt x="15" y="36"/>
                  </a:lnTo>
                  <a:lnTo>
                    <a:pt x="15" y="21"/>
                  </a:lnTo>
                  <a:lnTo>
                    <a:pt x="15" y="36"/>
                  </a:lnTo>
                  <a:lnTo>
                    <a:pt x="15" y="36"/>
                  </a:lnTo>
                  <a:lnTo>
                    <a:pt x="15" y="59"/>
                  </a:lnTo>
                  <a:lnTo>
                    <a:pt x="15" y="21"/>
                  </a:lnTo>
                  <a:lnTo>
                    <a:pt x="15" y="55"/>
                  </a:lnTo>
                  <a:lnTo>
                    <a:pt x="15" y="54"/>
                  </a:lnTo>
                  <a:lnTo>
                    <a:pt x="15" y="51"/>
                  </a:lnTo>
                  <a:lnTo>
                    <a:pt x="15" y="67"/>
                  </a:lnTo>
                  <a:lnTo>
                    <a:pt x="15" y="67"/>
                  </a:lnTo>
                  <a:lnTo>
                    <a:pt x="15" y="85"/>
                  </a:lnTo>
                  <a:lnTo>
                    <a:pt x="15" y="62"/>
                  </a:lnTo>
                  <a:lnTo>
                    <a:pt x="17" y="70"/>
                  </a:lnTo>
                  <a:lnTo>
                    <a:pt x="17" y="92"/>
                  </a:lnTo>
                  <a:lnTo>
                    <a:pt x="17" y="67"/>
                  </a:lnTo>
                  <a:lnTo>
                    <a:pt x="17" y="89"/>
                  </a:lnTo>
                  <a:lnTo>
                    <a:pt x="17" y="93"/>
                  </a:lnTo>
                  <a:lnTo>
                    <a:pt x="17" y="96"/>
                  </a:lnTo>
                  <a:lnTo>
                    <a:pt x="17" y="76"/>
                  </a:lnTo>
                  <a:lnTo>
                    <a:pt x="17" y="88"/>
                  </a:lnTo>
                  <a:lnTo>
                    <a:pt x="17" y="93"/>
                  </a:lnTo>
                  <a:lnTo>
                    <a:pt x="17" y="96"/>
                  </a:lnTo>
                  <a:lnTo>
                    <a:pt x="17" y="63"/>
                  </a:lnTo>
                  <a:lnTo>
                    <a:pt x="17" y="64"/>
                  </a:lnTo>
                  <a:lnTo>
                    <a:pt x="17" y="67"/>
                  </a:lnTo>
                  <a:lnTo>
                    <a:pt x="17" y="78"/>
                  </a:lnTo>
                  <a:lnTo>
                    <a:pt x="17" y="61"/>
                  </a:lnTo>
                  <a:lnTo>
                    <a:pt x="17" y="72"/>
                  </a:lnTo>
                  <a:lnTo>
                    <a:pt x="18" y="75"/>
                  </a:lnTo>
                  <a:lnTo>
                    <a:pt x="18" y="50"/>
                  </a:lnTo>
                  <a:lnTo>
                    <a:pt x="18" y="59"/>
                  </a:lnTo>
                  <a:lnTo>
                    <a:pt x="18" y="63"/>
                  </a:lnTo>
                  <a:lnTo>
                    <a:pt x="18" y="37"/>
                  </a:lnTo>
                  <a:lnTo>
                    <a:pt x="18" y="47"/>
                  </a:lnTo>
                  <a:lnTo>
                    <a:pt x="18" y="50"/>
                  </a:lnTo>
                  <a:lnTo>
                    <a:pt x="18" y="63"/>
                  </a:lnTo>
                  <a:lnTo>
                    <a:pt x="18" y="55"/>
                  </a:lnTo>
                  <a:lnTo>
                    <a:pt x="19" y="47"/>
                  </a:lnTo>
                  <a:lnTo>
                    <a:pt x="19" y="64"/>
                  </a:lnTo>
                  <a:lnTo>
                    <a:pt x="19" y="42"/>
                  </a:lnTo>
                  <a:lnTo>
                    <a:pt x="19" y="54"/>
                  </a:lnTo>
                  <a:lnTo>
                    <a:pt x="19" y="55"/>
                  </a:lnTo>
                  <a:lnTo>
                    <a:pt x="19" y="38"/>
                  </a:lnTo>
                  <a:lnTo>
                    <a:pt x="19" y="63"/>
                  </a:lnTo>
                  <a:lnTo>
                    <a:pt x="19" y="66"/>
                  </a:lnTo>
                  <a:lnTo>
                    <a:pt x="19" y="76"/>
                  </a:lnTo>
                  <a:lnTo>
                    <a:pt x="19" y="59"/>
                  </a:lnTo>
                  <a:lnTo>
                    <a:pt x="19" y="68"/>
                  </a:lnTo>
                  <a:lnTo>
                    <a:pt x="19" y="64"/>
                  </a:lnTo>
                  <a:lnTo>
                    <a:pt x="19" y="84"/>
                  </a:lnTo>
                  <a:lnTo>
                    <a:pt x="19" y="81"/>
                  </a:lnTo>
                  <a:lnTo>
                    <a:pt x="20" y="81"/>
                  </a:lnTo>
                  <a:lnTo>
                    <a:pt x="20" y="88"/>
                  </a:lnTo>
                  <a:lnTo>
                    <a:pt x="20" y="66"/>
                  </a:lnTo>
                  <a:lnTo>
                    <a:pt x="20" y="80"/>
                  </a:lnTo>
                  <a:lnTo>
                    <a:pt x="20" y="83"/>
                  </a:lnTo>
                  <a:lnTo>
                    <a:pt x="20" y="71"/>
                  </a:lnTo>
                  <a:lnTo>
                    <a:pt x="20" y="76"/>
                  </a:lnTo>
                  <a:lnTo>
                    <a:pt x="20" y="75"/>
                  </a:lnTo>
                  <a:lnTo>
                    <a:pt x="20" y="85"/>
                  </a:lnTo>
                  <a:lnTo>
                    <a:pt x="20" y="72"/>
                  </a:lnTo>
                  <a:lnTo>
                    <a:pt x="20" y="72"/>
                  </a:lnTo>
                  <a:lnTo>
                    <a:pt x="20" y="79"/>
                  </a:lnTo>
                  <a:lnTo>
                    <a:pt x="20" y="54"/>
                  </a:lnTo>
                  <a:lnTo>
                    <a:pt x="20" y="75"/>
                  </a:lnTo>
                  <a:lnTo>
                    <a:pt x="22" y="76"/>
                  </a:lnTo>
                  <a:lnTo>
                    <a:pt x="22" y="81"/>
                  </a:lnTo>
                  <a:lnTo>
                    <a:pt x="22" y="50"/>
                  </a:lnTo>
                  <a:lnTo>
                    <a:pt x="22" y="53"/>
                  </a:lnTo>
                  <a:lnTo>
                    <a:pt x="22" y="51"/>
                  </a:lnTo>
                  <a:lnTo>
                    <a:pt x="22" y="64"/>
                  </a:lnTo>
                  <a:lnTo>
                    <a:pt x="22" y="50"/>
                  </a:lnTo>
                  <a:lnTo>
                    <a:pt x="22" y="44"/>
                  </a:lnTo>
                  <a:lnTo>
                    <a:pt x="22" y="79"/>
                  </a:lnTo>
                  <a:lnTo>
                    <a:pt x="22" y="74"/>
                  </a:lnTo>
                  <a:lnTo>
                    <a:pt x="22" y="76"/>
                  </a:lnTo>
                  <a:lnTo>
                    <a:pt x="22" y="84"/>
                  </a:lnTo>
                  <a:lnTo>
                    <a:pt x="22" y="68"/>
                  </a:lnTo>
                  <a:lnTo>
                    <a:pt x="22" y="84"/>
                  </a:lnTo>
                  <a:lnTo>
                    <a:pt x="23" y="85"/>
                  </a:lnTo>
                  <a:lnTo>
                    <a:pt x="23" y="89"/>
                  </a:lnTo>
                  <a:lnTo>
                    <a:pt x="23" y="59"/>
                  </a:lnTo>
                  <a:lnTo>
                    <a:pt x="23" y="63"/>
                  </a:lnTo>
                  <a:lnTo>
                    <a:pt x="23" y="63"/>
                  </a:lnTo>
                  <a:lnTo>
                    <a:pt x="23" y="91"/>
                  </a:lnTo>
                  <a:lnTo>
                    <a:pt x="23" y="89"/>
                  </a:lnTo>
                  <a:lnTo>
                    <a:pt x="23" y="85"/>
                  </a:lnTo>
                  <a:lnTo>
                    <a:pt x="23" y="96"/>
                  </a:lnTo>
                  <a:lnTo>
                    <a:pt x="23" y="76"/>
                  </a:lnTo>
                  <a:lnTo>
                    <a:pt x="23" y="92"/>
                  </a:lnTo>
                  <a:lnTo>
                    <a:pt x="24" y="89"/>
                  </a:lnTo>
                  <a:lnTo>
                    <a:pt x="24" y="96"/>
                  </a:lnTo>
                  <a:lnTo>
                    <a:pt x="24" y="64"/>
                  </a:lnTo>
                  <a:lnTo>
                    <a:pt x="24" y="71"/>
                  </a:lnTo>
                  <a:lnTo>
                    <a:pt x="24" y="70"/>
                  </a:lnTo>
                  <a:lnTo>
                    <a:pt x="24" y="81"/>
                  </a:lnTo>
                  <a:lnTo>
                    <a:pt x="24" y="76"/>
                  </a:lnTo>
                  <a:lnTo>
                    <a:pt x="24" y="74"/>
                  </a:lnTo>
                  <a:lnTo>
                    <a:pt x="24" y="87"/>
                  </a:lnTo>
                  <a:lnTo>
                    <a:pt x="24" y="62"/>
                  </a:lnTo>
                  <a:lnTo>
                    <a:pt x="24" y="81"/>
                  </a:lnTo>
                  <a:lnTo>
                    <a:pt x="24" y="79"/>
                  </a:lnTo>
                  <a:lnTo>
                    <a:pt x="24" y="84"/>
                  </a:lnTo>
                  <a:lnTo>
                    <a:pt x="24" y="66"/>
                  </a:lnTo>
                  <a:lnTo>
                    <a:pt x="24" y="79"/>
                  </a:lnTo>
                  <a:lnTo>
                    <a:pt x="26" y="79"/>
                  </a:lnTo>
                  <a:lnTo>
                    <a:pt x="26" y="84"/>
                  </a:lnTo>
                  <a:lnTo>
                    <a:pt x="26" y="62"/>
                  </a:lnTo>
                  <a:lnTo>
                    <a:pt x="26" y="63"/>
                  </a:lnTo>
                  <a:lnTo>
                    <a:pt x="26" y="76"/>
                  </a:lnTo>
                  <a:lnTo>
                    <a:pt x="26" y="71"/>
                  </a:lnTo>
                  <a:lnTo>
                    <a:pt x="26" y="71"/>
                  </a:lnTo>
                  <a:lnTo>
                    <a:pt x="26" y="79"/>
                  </a:lnTo>
                  <a:lnTo>
                    <a:pt x="26" y="55"/>
                  </a:lnTo>
                  <a:lnTo>
                    <a:pt x="26" y="78"/>
                  </a:lnTo>
                  <a:lnTo>
                    <a:pt x="26" y="81"/>
                  </a:lnTo>
                  <a:lnTo>
                    <a:pt x="26" y="88"/>
                  </a:lnTo>
                  <a:lnTo>
                    <a:pt x="26" y="68"/>
                  </a:lnTo>
                  <a:lnTo>
                    <a:pt x="26" y="71"/>
                  </a:lnTo>
                  <a:lnTo>
                    <a:pt x="27" y="74"/>
                  </a:lnTo>
                  <a:lnTo>
                    <a:pt x="27" y="85"/>
                  </a:lnTo>
                  <a:lnTo>
                    <a:pt x="27" y="70"/>
                  </a:lnTo>
                  <a:lnTo>
                    <a:pt x="27" y="71"/>
                  </a:lnTo>
                  <a:lnTo>
                    <a:pt x="27" y="67"/>
                  </a:lnTo>
                  <a:lnTo>
                    <a:pt x="27" y="50"/>
                  </a:lnTo>
                  <a:lnTo>
                    <a:pt x="27" y="76"/>
                  </a:lnTo>
                  <a:lnTo>
                    <a:pt x="27" y="75"/>
                  </a:lnTo>
                  <a:lnTo>
                    <a:pt x="27" y="83"/>
                  </a:lnTo>
                  <a:lnTo>
                    <a:pt x="27" y="70"/>
                  </a:lnTo>
                  <a:lnTo>
                    <a:pt x="27" y="75"/>
                  </a:lnTo>
                  <a:lnTo>
                    <a:pt x="28" y="80"/>
                  </a:lnTo>
                  <a:lnTo>
                    <a:pt x="28" y="99"/>
                  </a:lnTo>
                  <a:lnTo>
                    <a:pt x="28" y="79"/>
                  </a:lnTo>
                  <a:lnTo>
                    <a:pt x="28" y="96"/>
                  </a:lnTo>
                  <a:lnTo>
                    <a:pt x="28" y="92"/>
                  </a:lnTo>
                  <a:lnTo>
                    <a:pt x="28" y="76"/>
                  </a:lnTo>
                  <a:lnTo>
                    <a:pt x="28" y="102"/>
                  </a:lnTo>
                  <a:lnTo>
                    <a:pt x="28" y="100"/>
                  </a:lnTo>
                  <a:lnTo>
                    <a:pt x="28" y="100"/>
                  </a:lnTo>
                  <a:lnTo>
                    <a:pt x="28" y="84"/>
                  </a:lnTo>
                  <a:lnTo>
                    <a:pt x="28" y="93"/>
                  </a:lnTo>
                  <a:lnTo>
                    <a:pt x="28" y="96"/>
                  </a:lnTo>
                  <a:lnTo>
                    <a:pt x="28" y="104"/>
                  </a:lnTo>
                  <a:lnTo>
                    <a:pt x="28" y="81"/>
                  </a:lnTo>
                  <a:lnTo>
                    <a:pt x="28" y="89"/>
                  </a:lnTo>
                  <a:lnTo>
                    <a:pt x="30" y="93"/>
                  </a:lnTo>
                  <a:lnTo>
                    <a:pt x="30" y="109"/>
                  </a:lnTo>
                  <a:lnTo>
                    <a:pt x="30" y="10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35" name="Freeform 108"/>
            <p:cNvSpPr>
              <a:spLocks/>
            </p:cNvSpPr>
            <p:nvPr/>
          </p:nvSpPr>
          <p:spPr bwMode="auto">
            <a:xfrm>
              <a:off x="2346326" y="4160838"/>
              <a:ext cx="50800" cy="585788"/>
            </a:xfrm>
            <a:custGeom>
              <a:avLst/>
              <a:gdLst>
                <a:gd name="T0" fmla="*/ 0 w 32"/>
                <a:gd name="T1" fmla="*/ 133 h 369"/>
                <a:gd name="T2" fmla="*/ 1 w 32"/>
                <a:gd name="T3" fmla="*/ 98 h 369"/>
                <a:gd name="T4" fmla="*/ 1 w 32"/>
                <a:gd name="T5" fmla="*/ 23 h 369"/>
                <a:gd name="T6" fmla="*/ 3 w 32"/>
                <a:gd name="T7" fmla="*/ 28 h 369"/>
                <a:gd name="T8" fmla="*/ 3 w 32"/>
                <a:gd name="T9" fmla="*/ 78 h 369"/>
                <a:gd name="T10" fmla="*/ 3 w 32"/>
                <a:gd name="T11" fmla="*/ 41 h 369"/>
                <a:gd name="T12" fmla="*/ 4 w 32"/>
                <a:gd name="T13" fmla="*/ 36 h 369"/>
                <a:gd name="T14" fmla="*/ 4 w 32"/>
                <a:gd name="T15" fmla="*/ 21 h 369"/>
                <a:gd name="T16" fmla="*/ 5 w 32"/>
                <a:gd name="T17" fmla="*/ 32 h 369"/>
                <a:gd name="T18" fmla="*/ 5 w 32"/>
                <a:gd name="T19" fmla="*/ 35 h 369"/>
                <a:gd name="T20" fmla="*/ 7 w 32"/>
                <a:gd name="T21" fmla="*/ 83 h 369"/>
                <a:gd name="T22" fmla="*/ 7 w 32"/>
                <a:gd name="T23" fmla="*/ 110 h 369"/>
                <a:gd name="T24" fmla="*/ 7 w 32"/>
                <a:gd name="T25" fmla="*/ 141 h 369"/>
                <a:gd name="T26" fmla="*/ 8 w 32"/>
                <a:gd name="T27" fmla="*/ 140 h 369"/>
                <a:gd name="T28" fmla="*/ 8 w 32"/>
                <a:gd name="T29" fmla="*/ 131 h 369"/>
                <a:gd name="T30" fmla="*/ 9 w 32"/>
                <a:gd name="T31" fmla="*/ 167 h 369"/>
                <a:gd name="T32" fmla="*/ 9 w 32"/>
                <a:gd name="T33" fmla="*/ 121 h 369"/>
                <a:gd name="T34" fmla="*/ 11 w 32"/>
                <a:gd name="T35" fmla="*/ 90 h 369"/>
                <a:gd name="T36" fmla="*/ 11 w 32"/>
                <a:gd name="T37" fmla="*/ 78 h 369"/>
                <a:gd name="T38" fmla="*/ 11 w 32"/>
                <a:gd name="T39" fmla="*/ 124 h 369"/>
                <a:gd name="T40" fmla="*/ 12 w 32"/>
                <a:gd name="T41" fmla="*/ 124 h 369"/>
                <a:gd name="T42" fmla="*/ 12 w 32"/>
                <a:gd name="T43" fmla="*/ 121 h 369"/>
                <a:gd name="T44" fmla="*/ 13 w 32"/>
                <a:gd name="T45" fmla="*/ 141 h 369"/>
                <a:gd name="T46" fmla="*/ 13 w 32"/>
                <a:gd name="T47" fmla="*/ 175 h 369"/>
                <a:gd name="T48" fmla="*/ 14 w 32"/>
                <a:gd name="T49" fmla="*/ 234 h 369"/>
                <a:gd name="T50" fmla="*/ 14 w 32"/>
                <a:gd name="T51" fmla="*/ 271 h 369"/>
                <a:gd name="T52" fmla="*/ 14 w 32"/>
                <a:gd name="T53" fmla="*/ 251 h 369"/>
                <a:gd name="T54" fmla="*/ 16 w 32"/>
                <a:gd name="T55" fmla="*/ 247 h 369"/>
                <a:gd name="T56" fmla="*/ 16 w 32"/>
                <a:gd name="T57" fmla="*/ 242 h 369"/>
                <a:gd name="T58" fmla="*/ 16 w 32"/>
                <a:gd name="T59" fmla="*/ 255 h 369"/>
                <a:gd name="T60" fmla="*/ 17 w 32"/>
                <a:gd name="T61" fmla="*/ 277 h 369"/>
                <a:gd name="T62" fmla="*/ 18 w 32"/>
                <a:gd name="T63" fmla="*/ 234 h 369"/>
                <a:gd name="T64" fmla="*/ 18 w 32"/>
                <a:gd name="T65" fmla="*/ 205 h 369"/>
                <a:gd name="T66" fmla="*/ 18 w 32"/>
                <a:gd name="T67" fmla="*/ 239 h 369"/>
                <a:gd name="T68" fmla="*/ 20 w 32"/>
                <a:gd name="T69" fmla="*/ 265 h 369"/>
                <a:gd name="T70" fmla="*/ 20 w 32"/>
                <a:gd name="T71" fmla="*/ 263 h 369"/>
                <a:gd name="T72" fmla="*/ 20 w 32"/>
                <a:gd name="T73" fmla="*/ 256 h 369"/>
                <a:gd name="T74" fmla="*/ 21 w 32"/>
                <a:gd name="T75" fmla="*/ 271 h 369"/>
                <a:gd name="T76" fmla="*/ 21 w 32"/>
                <a:gd name="T77" fmla="*/ 293 h 369"/>
                <a:gd name="T78" fmla="*/ 22 w 32"/>
                <a:gd name="T79" fmla="*/ 302 h 369"/>
                <a:gd name="T80" fmla="*/ 22 w 32"/>
                <a:gd name="T81" fmla="*/ 331 h 369"/>
                <a:gd name="T82" fmla="*/ 22 w 32"/>
                <a:gd name="T83" fmla="*/ 324 h 369"/>
                <a:gd name="T84" fmla="*/ 24 w 32"/>
                <a:gd name="T85" fmla="*/ 322 h 369"/>
                <a:gd name="T86" fmla="*/ 24 w 32"/>
                <a:gd name="T87" fmla="*/ 340 h 369"/>
                <a:gd name="T88" fmla="*/ 25 w 32"/>
                <a:gd name="T89" fmla="*/ 309 h 369"/>
                <a:gd name="T90" fmla="*/ 25 w 32"/>
                <a:gd name="T91" fmla="*/ 316 h 369"/>
                <a:gd name="T92" fmla="*/ 26 w 32"/>
                <a:gd name="T93" fmla="*/ 322 h 369"/>
                <a:gd name="T94" fmla="*/ 26 w 32"/>
                <a:gd name="T95" fmla="*/ 327 h 369"/>
                <a:gd name="T96" fmla="*/ 26 w 32"/>
                <a:gd name="T97" fmla="*/ 334 h 369"/>
                <a:gd name="T98" fmla="*/ 28 w 32"/>
                <a:gd name="T99" fmla="*/ 328 h 369"/>
                <a:gd name="T100" fmla="*/ 28 w 32"/>
                <a:gd name="T101" fmla="*/ 315 h 369"/>
                <a:gd name="T102" fmla="*/ 28 w 32"/>
                <a:gd name="T103" fmla="*/ 309 h 369"/>
                <a:gd name="T104" fmla="*/ 29 w 32"/>
                <a:gd name="T105" fmla="*/ 327 h 369"/>
                <a:gd name="T106" fmla="*/ 29 w 32"/>
                <a:gd name="T107" fmla="*/ 327 h 369"/>
                <a:gd name="T108" fmla="*/ 29 w 32"/>
                <a:gd name="T109" fmla="*/ 344 h 369"/>
                <a:gd name="T110" fmla="*/ 30 w 32"/>
                <a:gd name="T111" fmla="*/ 316 h 369"/>
                <a:gd name="T112" fmla="*/ 30 w 32"/>
                <a:gd name="T113" fmla="*/ 328 h 369"/>
                <a:gd name="T114" fmla="*/ 32 w 32"/>
                <a:gd name="T115" fmla="*/ 328 h 369"/>
                <a:gd name="T116" fmla="*/ 32 w 32"/>
                <a:gd name="T117" fmla="*/ 331 h 369"/>
                <a:gd name="T118" fmla="*/ 32 w 32"/>
                <a:gd name="T119" fmla="*/ 361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369">
                  <a:moveTo>
                    <a:pt x="0" y="95"/>
                  </a:moveTo>
                  <a:lnTo>
                    <a:pt x="0" y="81"/>
                  </a:lnTo>
                  <a:lnTo>
                    <a:pt x="0" y="116"/>
                  </a:lnTo>
                  <a:lnTo>
                    <a:pt x="0" y="116"/>
                  </a:lnTo>
                  <a:lnTo>
                    <a:pt x="0" y="133"/>
                  </a:lnTo>
                  <a:lnTo>
                    <a:pt x="0" y="112"/>
                  </a:lnTo>
                  <a:lnTo>
                    <a:pt x="0" y="119"/>
                  </a:lnTo>
                  <a:lnTo>
                    <a:pt x="1" y="124"/>
                  </a:lnTo>
                  <a:lnTo>
                    <a:pt x="1" y="133"/>
                  </a:lnTo>
                  <a:lnTo>
                    <a:pt x="1" y="98"/>
                  </a:lnTo>
                  <a:lnTo>
                    <a:pt x="1" y="102"/>
                  </a:lnTo>
                  <a:lnTo>
                    <a:pt x="1" y="23"/>
                  </a:lnTo>
                  <a:lnTo>
                    <a:pt x="1" y="27"/>
                  </a:lnTo>
                  <a:lnTo>
                    <a:pt x="1" y="22"/>
                  </a:lnTo>
                  <a:lnTo>
                    <a:pt x="1" y="23"/>
                  </a:lnTo>
                  <a:lnTo>
                    <a:pt x="1" y="5"/>
                  </a:lnTo>
                  <a:lnTo>
                    <a:pt x="1" y="7"/>
                  </a:lnTo>
                  <a:lnTo>
                    <a:pt x="3" y="9"/>
                  </a:lnTo>
                  <a:lnTo>
                    <a:pt x="3" y="31"/>
                  </a:lnTo>
                  <a:lnTo>
                    <a:pt x="3" y="28"/>
                  </a:lnTo>
                  <a:lnTo>
                    <a:pt x="3" y="32"/>
                  </a:lnTo>
                  <a:lnTo>
                    <a:pt x="3" y="17"/>
                  </a:lnTo>
                  <a:lnTo>
                    <a:pt x="3" y="68"/>
                  </a:lnTo>
                  <a:lnTo>
                    <a:pt x="3" y="66"/>
                  </a:lnTo>
                  <a:lnTo>
                    <a:pt x="3" y="78"/>
                  </a:lnTo>
                  <a:lnTo>
                    <a:pt x="3" y="73"/>
                  </a:lnTo>
                  <a:lnTo>
                    <a:pt x="3" y="74"/>
                  </a:lnTo>
                  <a:lnTo>
                    <a:pt x="3" y="79"/>
                  </a:lnTo>
                  <a:lnTo>
                    <a:pt x="3" y="40"/>
                  </a:lnTo>
                  <a:lnTo>
                    <a:pt x="3" y="41"/>
                  </a:lnTo>
                  <a:lnTo>
                    <a:pt x="4" y="44"/>
                  </a:lnTo>
                  <a:lnTo>
                    <a:pt x="4" y="66"/>
                  </a:lnTo>
                  <a:lnTo>
                    <a:pt x="4" y="57"/>
                  </a:lnTo>
                  <a:lnTo>
                    <a:pt x="4" y="59"/>
                  </a:lnTo>
                  <a:lnTo>
                    <a:pt x="4" y="36"/>
                  </a:lnTo>
                  <a:lnTo>
                    <a:pt x="4" y="61"/>
                  </a:lnTo>
                  <a:lnTo>
                    <a:pt x="4" y="57"/>
                  </a:lnTo>
                  <a:lnTo>
                    <a:pt x="4" y="64"/>
                  </a:lnTo>
                  <a:lnTo>
                    <a:pt x="4" y="21"/>
                  </a:lnTo>
                  <a:lnTo>
                    <a:pt x="4" y="21"/>
                  </a:lnTo>
                  <a:lnTo>
                    <a:pt x="4" y="31"/>
                  </a:lnTo>
                  <a:lnTo>
                    <a:pt x="4" y="15"/>
                  </a:lnTo>
                  <a:lnTo>
                    <a:pt x="4" y="18"/>
                  </a:lnTo>
                  <a:lnTo>
                    <a:pt x="5" y="21"/>
                  </a:lnTo>
                  <a:lnTo>
                    <a:pt x="5" y="32"/>
                  </a:lnTo>
                  <a:lnTo>
                    <a:pt x="5" y="0"/>
                  </a:lnTo>
                  <a:lnTo>
                    <a:pt x="5" y="26"/>
                  </a:lnTo>
                  <a:lnTo>
                    <a:pt x="5" y="30"/>
                  </a:lnTo>
                  <a:lnTo>
                    <a:pt x="5" y="19"/>
                  </a:lnTo>
                  <a:lnTo>
                    <a:pt x="5" y="35"/>
                  </a:lnTo>
                  <a:lnTo>
                    <a:pt x="5" y="39"/>
                  </a:lnTo>
                  <a:lnTo>
                    <a:pt x="5" y="66"/>
                  </a:lnTo>
                  <a:lnTo>
                    <a:pt x="5" y="60"/>
                  </a:lnTo>
                  <a:lnTo>
                    <a:pt x="7" y="47"/>
                  </a:lnTo>
                  <a:lnTo>
                    <a:pt x="7" y="83"/>
                  </a:lnTo>
                  <a:lnTo>
                    <a:pt x="7" y="45"/>
                  </a:lnTo>
                  <a:lnTo>
                    <a:pt x="7" y="82"/>
                  </a:lnTo>
                  <a:lnTo>
                    <a:pt x="7" y="83"/>
                  </a:lnTo>
                  <a:lnTo>
                    <a:pt x="7" y="104"/>
                  </a:lnTo>
                  <a:lnTo>
                    <a:pt x="7" y="110"/>
                  </a:lnTo>
                  <a:lnTo>
                    <a:pt x="7" y="125"/>
                  </a:lnTo>
                  <a:lnTo>
                    <a:pt x="7" y="115"/>
                  </a:lnTo>
                  <a:lnTo>
                    <a:pt x="7" y="115"/>
                  </a:lnTo>
                  <a:lnTo>
                    <a:pt x="7" y="144"/>
                  </a:lnTo>
                  <a:lnTo>
                    <a:pt x="7" y="141"/>
                  </a:lnTo>
                  <a:lnTo>
                    <a:pt x="8" y="140"/>
                  </a:lnTo>
                  <a:lnTo>
                    <a:pt x="8" y="146"/>
                  </a:lnTo>
                  <a:lnTo>
                    <a:pt x="8" y="129"/>
                  </a:lnTo>
                  <a:lnTo>
                    <a:pt x="8" y="142"/>
                  </a:lnTo>
                  <a:lnTo>
                    <a:pt x="8" y="140"/>
                  </a:lnTo>
                  <a:lnTo>
                    <a:pt x="8" y="121"/>
                  </a:lnTo>
                  <a:lnTo>
                    <a:pt x="8" y="129"/>
                  </a:lnTo>
                  <a:lnTo>
                    <a:pt x="8" y="132"/>
                  </a:lnTo>
                  <a:lnTo>
                    <a:pt x="8" y="154"/>
                  </a:lnTo>
                  <a:lnTo>
                    <a:pt x="8" y="131"/>
                  </a:lnTo>
                  <a:lnTo>
                    <a:pt x="8" y="153"/>
                  </a:lnTo>
                  <a:lnTo>
                    <a:pt x="8" y="153"/>
                  </a:lnTo>
                  <a:lnTo>
                    <a:pt x="8" y="138"/>
                  </a:lnTo>
                  <a:lnTo>
                    <a:pt x="8" y="169"/>
                  </a:lnTo>
                  <a:lnTo>
                    <a:pt x="9" y="167"/>
                  </a:lnTo>
                  <a:lnTo>
                    <a:pt x="9" y="170"/>
                  </a:lnTo>
                  <a:lnTo>
                    <a:pt x="9" y="128"/>
                  </a:lnTo>
                  <a:lnTo>
                    <a:pt x="9" y="133"/>
                  </a:lnTo>
                  <a:lnTo>
                    <a:pt x="9" y="142"/>
                  </a:lnTo>
                  <a:lnTo>
                    <a:pt x="9" y="121"/>
                  </a:lnTo>
                  <a:lnTo>
                    <a:pt x="9" y="125"/>
                  </a:lnTo>
                  <a:lnTo>
                    <a:pt x="9" y="129"/>
                  </a:lnTo>
                  <a:lnTo>
                    <a:pt x="9" y="110"/>
                  </a:lnTo>
                  <a:lnTo>
                    <a:pt x="11" y="115"/>
                  </a:lnTo>
                  <a:lnTo>
                    <a:pt x="11" y="90"/>
                  </a:lnTo>
                  <a:lnTo>
                    <a:pt x="11" y="100"/>
                  </a:lnTo>
                  <a:lnTo>
                    <a:pt x="11" y="104"/>
                  </a:lnTo>
                  <a:lnTo>
                    <a:pt x="11" y="69"/>
                  </a:lnTo>
                  <a:lnTo>
                    <a:pt x="11" y="76"/>
                  </a:lnTo>
                  <a:lnTo>
                    <a:pt x="11" y="78"/>
                  </a:lnTo>
                  <a:lnTo>
                    <a:pt x="11" y="114"/>
                  </a:lnTo>
                  <a:lnTo>
                    <a:pt x="11" y="114"/>
                  </a:lnTo>
                  <a:lnTo>
                    <a:pt x="11" y="127"/>
                  </a:lnTo>
                  <a:lnTo>
                    <a:pt x="11" y="107"/>
                  </a:lnTo>
                  <a:lnTo>
                    <a:pt x="11" y="124"/>
                  </a:lnTo>
                  <a:lnTo>
                    <a:pt x="12" y="121"/>
                  </a:lnTo>
                  <a:lnTo>
                    <a:pt x="12" y="87"/>
                  </a:lnTo>
                  <a:lnTo>
                    <a:pt x="12" y="104"/>
                  </a:lnTo>
                  <a:lnTo>
                    <a:pt x="12" y="103"/>
                  </a:lnTo>
                  <a:lnTo>
                    <a:pt x="12" y="124"/>
                  </a:lnTo>
                  <a:lnTo>
                    <a:pt x="12" y="123"/>
                  </a:lnTo>
                  <a:lnTo>
                    <a:pt x="12" y="123"/>
                  </a:lnTo>
                  <a:lnTo>
                    <a:pt x="12" y="107"/>
                  </a:lnTo>
                  <a:lnTo>
                    <a:pt x="12" y="120"/>
                  </a:lnTo>
                  <a:lnTo>
                    <a:pt x="12" y="121"/>
                  </a:lnTo>
                  <a:lnTo>
                    <a:pt x="12" y="110"/>
                  </a:lnTo>
                  <a:lnTo>
                    <a:pt x="12" y="136"/>
                  </a:lnTo>
                  <a:lnTo>
                    <a:pt x="13" y="142"/>
                  </a:lnTo>
                  <a:lnTo>
                    <a:pt x="13" y="174"/>
                  </a:lnTo>
                  <a:lnTo>
                    <a:pt x="13" y="141"/>
                  </a:lnTo>
                  <a:lnTo>
                    <a:pt x="13" y="162"/>
                  </a:lnTo>
                  <a:lnTo>
                    <a:pt x="13" y="165"/>
                  </a:lnTo>
                  <a:lnTo>
                    <a:pt x="13" y="159"/>
                  </a:lnTo>
                  <a:lnTo>
                    <a:pt x="13" y="176"/>
                  </a:lnTo>
                  <a:lnTo>
                    <a:pt x="13" y="175"/>
                  </a:lnTo>
                  <a:lnTo>
                    <a:pt x="13" y="169"/>
                  </a:lnTo>
                  <a:lnTo>
                    <a:pt x="13" y="213"/>
                  </a:lnTo>
                  <a:lnTo>
                    <a:pt x="14" y="214"/>
                  </a:lnTo>
                  <a:lnTo>
                    <a:pt x="14" y="235"/>
                  </a:lnTo>
                  <a:lnTo>
                    <a:pt x="14" y="234"/>
                  </a:lnTo>
                  <a:lnTo>
                    <a:pt x="14" y="235"/>
                  </a:lnTo>
                  <a:lnTo>
                    <a:pt x="14" y="269"/>
                  </a:lnTo>
                  <a:lnTo>
                    <a:pt x="14" y="263"/>
                  </a:lnTo>
                  <a:lnTo>
                    <a:pt x="14" y="265"/>
                  </a:lnTo>
                  <a:lnTo>
                    <a:pt x="14" y="271"/>
                  </a:lnTo>
                  <a:lnTo>
                    <a:pt x="14" y="248"/>
                  </a:lnTo>
                  <a:lnTo>
                    <a:pt x="14" y="269"/>
                  </a:lnTo>
                  <a:lnTo>
                    <a:pt x="14" y="269"/>
                  </a:lnTo>
                  <a:lnTo>
                    <a:pt x="14" y="271"/>
                  </a:lnTo>
                  <a:lnTo>
                    <a:pt x="14" y="251"/>
                  </a:lnTo>
                  <a:lnTo>
                    <a:pt x="14" y="258"/>
                  </a:lnTo>
                  <a:lnTo>
                    <a:pt x="16" y="256"/>
                  </a:lnTo>
                  <a:lnTo>
                    <a:pt x="16" y="269"/>
                  </a:lnTo>
                  <a:lnTo>
                    <a:pt x="16" y="263"/>
                  </a:lnTo>
                  <a:lnTo>
                    <a:pt x="16" y="247"/>
                  </a:lnTo>
                  <a:lnTo>
                    <a:pt x="16" y="268"/>
                  </a:lnTo>
                  <a:lnTo>
                    <a:pt x="16" y="268"/>
                  </a:lnTo>
                  <a:lnTo>
                    <a:pt x="16" y="264"/>
                  </a:lnTo>
                  <a:lnTo>
                    <a:pt x="16" y="267"/>
                  </a:lnTo>
                  <a:lnTo>
                    <a:pt x="16" y="242"/>
                  </a:lnTo>
                  <a:lnTo>
                    <a:pt x="16" y="256"/>
                  </a:lnTo>
                  <a:lnTo>
                    <a:pt x="16" y="258"/>
                  </a:lnTo>
                  <a:lnTo>
                    <a:pt x="16" y="271"/>
                  </a:lnTo>
                  <a:lnTo>
                    <a:pt x="16" y="248"/>
                  </a:lnTo>
                  <a:lnTo>
                    <a:pt x="16" y="255"/>
                  </a:lnTo>
                  <a:lnTo>
                    <a:pt x="17" y="254"/>
                  </a:lnTo>
                  <a:lnTo>
                    <a:pt x="17" y="276"/>
                  </a:lnTo>
                  <a:lnTo>
                    <a:pt x="17" y="275"/>
                  </a:lnTo>
                  <a:lnTo>
                    <a:pt x="17" y="272"/>
                  </a:lnTo>
                  <a:lnTo>
                    <a:pt x="17" y="277"/>
                  </a:lnTo>
                  <a:lnTo>
                    <a:pt x="17" y="260"/>
                  </a:lnTo>
                  <a:lnTo>
                    <a:pt x="17" y="267"/>
                  </a:lnTo>
                  <a:lnTo>
                    <a:pt x="17" y="264"/>
                  </a:lnTo>
                  <a:lnTo>
                    <a:pt x="17" y="231"/>
                  </a:lnTo>
                  <a:lnTo>
                    <a:pt x="18" y="234"/>
                  </a:lnTo>
                  <a:lnTo>
                    <a:pt x="18" y="241"/>
                  </a:lnTo>
                  <a:lnTo>
                    <a:pt x="18" y="218"/>
                  </a:lnTo>
                  <a:lnTo>
                    <a:pt x="18" y="217"/>
                  </a:lnTo>
                  <a:lnTo>
                    <a:pt x="18" y="193"/>
                  </a:lnTo>
                  <a:lnTo>
                    <a:pt x="18" y="205"/>
                  </a:lnTo>
                  <a:lnTo>
                    <a:pt x="18" y="200"/>
                  </a:lnTo>
                  <a:lnTo>
                    <a:pt x="18" y="179"/>
                  </a:lnTo>
                  <a:lnTo>
                    <a:pt x="18" y="200"/>
                  </a:lnTo>
                  <a:lnTo>
                    <a:pt x="18" y="200"/>
                  </a:lnTo>
                  <a:lnTo>
                    <a:pt x="18" y="239"/>
                  </a:lnTo>
                  <a:lnTo>
                    <a:pt x="18" y="237"/>
                  </a:lnTo>
                  <a:lnTo>
                    <a:pt x="20" y="235"/>
                  </a:lnTo>
                  <a:lnTo>
                    <a:pt x="20" y="269"/>
                  </a:lnTo>
                  <a:lnTo>
                    <a:pt x="20" y="267"/>
                  </a:lnTo>
                  <a:lnTo>
                    <a:pt x="20" y="265"/>
                  </a:lnTo>
                  <a:lnTo>
                    <a:pt x="20" y="273"/>
                  </a:lnTo>
                  <a:lnTo>
                    <a:pt x="20" y="248"/>
                  </a:lnTo>
                  <a:lnTo>
                    <a:pt x="20" y="258"/>
                  </a:lnTo>
                  <a:lnTo>
                    <a:pt x="20" y="256"/>
                  </a:lnTo>
                  <a:lnTo>
                    <a:pt x="20" y="263"/>
                  </a:lnTo>
                  <a:lnTo>
                    <a:pt x="20" y="246"/>
                  </a:lnTo>
                  <a:lnTo>
                    <a:pt x="20" y="251"/>
                  </a:lnTo>
                  <a:lnTo>
                    <a:pt x="20" y="254"/>
                  </a:lnTo>
                  <a:lnTo>
                    <a:pt x="20" y="265"/>
                  </a:lnTo>
                  <a:lnTo>
                    <a:pt x="20" y="256"/>
                  </a:lnTo>
                  <a:lnTo>
                    <a:pt x="21" y="256"/>
                  </a:lnTo>
                  <a:lnTo>
                    <a:pt x="21" y="272"/>
                  </a:lnTo>
                  <a:lnTo>
                    <a:pt x="21" y="239"/>
                  </a:lnTo>
                  <a:lnTo>
                    <a:pt x="21" y="271"/>
                  </a:lnTo>
                  <a:lnTo>
                    <a:pt x="21" y="271"/>
                  </a:lnTo>
                  <a:lnTo>
                    <a:pt x="21" y="277"/>
                  </a:lnTo>
                  <a:lnTo>
                    <a:pt x="21" y="264"/>
                  </a:lnTo>
                  <a:lnTo>
                    <a:pt x="21" y="271"/>
                  </a:lnTo>
                  <a:lnTo>
                    <a:pt x="21" y="275"/>
                  </a:lnTo>
                  <a:lnTo>
                    <a:pt x="21" y="293"/>
                  </a:lnTo>
                  <a:lnTo>
                    <a:pt x="21" y="289"/>
                  </a:lnTo>
                  <a:lnTo>
                    <a:pt x="22" y="285"/>
                  </a:lnTo>
                  <a:lnTo>
                    <a:pt x="22" y="305"/>
                  </a:lnTo>
                  <a:lnTo>
                    <a:pt x="22" y="272"/>
                  </a:lnTo>
                  <a:lnTo>
                    <a:pt x="22" y="302"/>
                  </a:lnTo>
                  <a:lnTo>
                    <a:pt x="22" y="306"/>
                  </a:lnTo>
                  <a:lnTo>
                    <a:pt x="22" y="294"/>
                  </a:lnTo>
                  <a:lnTo>
                    <a:pt x="22" y="315"/>
                  </a:lnTo>
                  <a:lnTo>
                    <a:pt x="22" y="315"/>
                  </a:lnTo>
                  <a:lnTo>
                    <a:pt x="22" y="331"/>
                  </a:lnTo>
                  <a:lnTo>
                    <a:pt x="22" y="303"/>
                  </a:lnTo>
                  <a:lnTo>
                    <a:pt x="22" y="311"/>
                  </a:lnTo>
                  <a:lnTo>
                    <a:pt x="22" y="309"/>
                  </a:lnTo>
                  <a:lnTo>
                    <a:pt x="22" y="330"/>
                  </a:lnTo>
                  <a:lnTo>
                    <a:pt x="22" y="324"/>
                  </a:lnTo>
                  <a:lnTo>
                    <a:pt x="24" y="323"/>
                  </a:lnTo>
                  <a:lnTo>
                    <a:pt x="24" y="327"/>
                  </a:lnTo>
                  <a:lnTo>
                    <a:pt x="24" y="305"/>
                  </a:lnTo>
                  <a:lnTo>
                    <a:pt x="24" y="323"/>
                  </a:lnTo>
                  <a:lnTo>
                    <a:pt x="24" y="322"/>
                  </a:lnTo>
                  <a:lnTo>
                    <a:pt x="24" y="326"/>
                  </a:lnTo>
                  <a:lnTo>
                    <a:pt x="24" y="301"/>
                  </a:lnTo>
                  <a:lnTo>
                    <a:pt x="24" y="314"/>
                  </a:lnTo>
                  <a:lnTo>
                    <a:pt x="24" y="314"/>
                  </a:lnTo>
                  <a:lnTo>
                    <a:pt x="24" y="340"/>
                  </a:lnTo>
                  <a:lnTo>
                    <a:pt x="24" y="332"/>
                  </a:lnTo>
                  <a:lnTo>
                    <a:pt x="24" y="330"/>
                  </a:lnTo>
                  <a:lnTo>
                    <a:pt x="24" y="332"/>
                  </a:lnTo>
                  <a:lnTo>
                    <a:pt x="24" y="311"/>
                  </a:lnTo>
                  <a:lnTo>
                    <a:pt x="25" y="309"/>
                  </a:lnTo>
                  <a:lnTo>
                    <a:pt x="25" y="314"/>
                  </a:lnTo>
                  <a:lnTo>
                    <a:pt x="25" y="288"/>
                  </a:lnTo>
                  <a:lnTo>
                    <a:pt x="25" y="299"/>
                  </a:lnTo>
                  <a:lnTo>
                    <a:pt x="25" y="299"/>
                  </a:lnTo>
                  <a:lnTo>
                    <a:pt x="25" y="316"/>
                  </a:lnTo>
                  <a:lnTo>
                    <a:pt x="25" y="316"/>
                  </a:lnTo>
                  <a:lnTo>
                    <a:pt x="25" y="302"/>
                  </a:lnTo>
                  <a:lnTo>
                    <a:pt x="25" y="327"/>
                  </a:lnTo>
                  <a:lnTo>
                    <a:pt x="25" y="320"/>
                  </a:lnTo>
                  <a:lnTo>
                    <a:pt x="26" y="322"/>
                  </a:lnTo>
                  <a:lnTo>
                    <a:pt x="26" y="323"/>
                  </a:lnTo>
                  <a:lnTo>
                    <a:pt x="26" y="301"/>
                  </a:lnTo>
                  <a:lnTo>
                    <a:pt x="26" y="319"/>
                  </a:lnTo>
                  <a:lnTo>
                    <a:pt x="26" y="320"/>
                  </a:lnTo>
                  <a:lnTo>
                    <a:pt x="26" y="327"/>
                  </a:lnTo>
                  <a:lnTo>
                    <a:pt x="26" y="309"/>
                  </a:lnTo>
                  <a:lnTo>
                    <a:pt x="26" y="315"/>
                  </a:lnTo>
                  <a:lnTo>
                    <a:pt x="26" y="316"/>
                  </a:lnTo>
                  <a:lnTo>
                    <a:pt x="26" y="340"/>
                  </a:lnTo>
                  <a:lnTo>
                    <a:pt x="26" y="334"/>
                  </a:lnTo>
                  <a:lnTo>
                    <a:pt x="26" y="337"/>
                  </a:lnTo>
                  <a:lnTo>
                    <a:pt x="26" y="311"/>
                  </a:lnTo>
                  <a:lnTo>
                    <a:pt x="26" y="328"/>
                  </a:lnTo>
                  <a:lnTo>
                    <a:pt x="28" y="326"/>
                  </a:lnTo>
                  <a:lnTo>
                    <a:pt x="28" y="328"/>
                  </a:lnTo>
                  <a:lnTo>
                    <a:pt x="28" y="309"/>
                  </a:lnTo>
                  <a:lnTo>
                    <a:pt x="28" y="316"/>
                  </a:lnTo>
                  <a:lnTo>
                    <a:pt x="28" y="316"/>
                  </a:lnTo>
                  <a:lnTo>
                    <a:pt x="28" y="336"/>
                  </a:lnTo>
                  <a:lnTo>
                    <a:pt x="28" y="315"/>
                  </a:lnTo>
                  <a:lnTo>
                    <a:pt x="28" y="313"/>
                  </a:lnTo>
                  <a:lnTo>
                    <a:pt x="28" y="315"/>
                  </a:lnTo>
                  <a:lnTo>
                    <a:pt x="28" y="294"/>
                  </a:lnTo>
                  <a:lnTo>
                    <a:pt x="28" y="310"/>
                  </a:lnTo>
                  <a:lnTo>
                    <a:pt x="28" y="309"/>
                  </a:lnTo>
                  <a:lnTo>
                    <a:pt x="28" y="316"/>
                  </a:lnTo>
                  <a:lnTo>
                    <a:pt x="28" y="299"/>
                  </a:lnTo>
                  <a:lnTo>
                    <a:pt x="28" y="315"/>
                  </a:lnTo>
                  <a:lnTo>
                    <a:pt x="29" y="316"/>
                  </a:lnTo>
                  <a:lnTo>
                    <a:pt x="29" y="327"/>
                  </a:lnTo>
                  <a:lnTo>
                    <a:pt x="29" y="299"/>
                  </a:lnTo>
                  <a:lnTo>
                    <a:pt x="29" y="303"/>
                  </a:lnTo>
                  <a:lnTo>
                    <a:pt x="29" y="328"/>
                  </a:lnTo>
                  <a:lnTo>
                    <a:pt x="29" y="301"/>
                  </a:lnTo>
                  <a:lnTo>
                    <a:pt x="29" y="327"/>
                  </a:lnTo>
                  <a:lnTo>
                    <a:pt x="29" y="327"/>
                  </a:lnTo>
                  <a:lnTo>
                    <a:pt x="29" y="318"/>
                  </a:lnTo>
                  <a:lnTo>
                    <a:pt x="29" y="347"/>
                  </a:lnTo>
                  <a:lnTo>
                    <a:pt x="29" y="343"/>
                  </a:lnTo>
                  <a:lnTo>
                    <a:pt x="29" y="344"/>
                  </a:lnTo>
                  <a:lnTo>
                    <a:pt x="29" y="314"/>
                  </a:lnTo>
                  <a:lnTo>
                    <a:pt x="29" y="316"/>
                  </a:lnTo>
                  <a:lnTo>
                    <a:pt x="30" y="318"/>
                  </a:lnTo>
                  <a:lnTo>
                    <a:pt x="30" y="326"/>
                  </a:lnTo>
                  <a:lnTo>
                    <a:pt x="30" y="316"/>
                  </a:lnTo>
                  <a:lnTo>
                    <a:pt x="30" y="318"/>
                  </a:lnTo>
                  <a:lnTo>
                    <a:pt x="30" y="323"/>
                  </a:lnTo>
                  <a:lnTo>
                    <a:pt x="30" y="328"/>
                  </a:lnTo>
                  <a:lnTo>
                    <a:pt x="30" y="311"/>
                  </a:lnTo>
                  <a:lnTo>
                    <a:pt x="30" y="328"/>
                  </a:lnTo>
                  <a:lnTo>
                    <a:pt x="30" y="330"/>
                  </a:lnTo>
                  <a:lnTo>
                    <a:pt x="30" y="336"/>
                  </a:lnTo>
                  <a:lnTo>
                    <a:pt x="30" y="316"/>
                  </a:lnTo>
                  <a:lnTo>
                    <a:pt x="30" y="328"/>
                  </a:lnTo>
                  <a:lnTo>
                    <a:pt x="32" y="328"/>
                  </a:lnTo>
                  <a:lnTo>
                    <a:pt x="32" y="348"/>
                  </a:lnTo>
                  <a:lnTo>
                    <a:pt x="32" y="347"/>
                  </a:lnTo>
                  <a:lnTo>
                    <a:pt x="32" y="343"/>
                  </a:lnTo>
                  <a:lnTo>
                    <a:pt x="32" y="361"/>
                  </a:lnTo>
                  <a:lnTo>
                    <a:pt x="32" y="331"/>
                  </a:lnTo>
                  <a:lnTo>
                    <a:pt x="32" y="357"/>
                  </a:lnTo>
                  <a:lnTo>
                    <a:pt x="32" y="360"/>
                  </a:lnTo>
                  <a:lnTo>
                    <a:pt x="32" y="369"/>
                  </a:lnTo>
                  <a:lnTo>
                    <a:pt x="32" y="345"/>
                  </a:lnTo>
                  <a:lnTo>
                    <a:pt x="32" y="36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36" name="Freeform 109"/>
            <p:cNvSpPr>
              <a:spLocks/>
            </p:cNvSpPr>
            <p:nvPr/>
          </p:nvSpPr>
          <p:spPr bwMode="auto">
            <a:xfrm>
              <a:off x="2293938" y="3916363"/>
              <a:ext cx="52388" cy="582613"/>
            </a:xfrm>
            <a:custGeom>
              <a:avLst/>
              <a:gdLst>
                <a:gd name="T0" fmla="*/ 0 w 33"/>
                <a:gd name="T1" fmla="*/ 302 h 367"/>
                <a:gd name="T2" fmla="*/ 2 w 33"/>
                <a:gd name="T3" fmla="*/ 338 h 367"/>
                <a:gd name="T4" fmla="*/ 2 w 33"/>
                <a:gd name="T5" fmla="*/ 330 h 367"/>
                <a:gd name="T6" fmla="*/ 2 w 33"/>
                <a:gd name="T7" fmla="*/ 347 h 367"/>
                <a:gd name="T8" fmla="*/ 3 w 33"/>
                <a:gd name="T9" fmla="*/ 326 h 367"/>
                <a:gd name="T10" fmla="*/ 3 w 33"/>
                <a:gd name="T11" fmla="*/ 364 h 367"/>
                <a:gd name="T12" fmla="*/ 3 w 33"/>
                <a:gd name="T13" fmla="*/ 330 h 367"/>
                <a:gd name="T14" fmla="*/ 4 w 33"/>
                <a:gd name="T15" fmla="*/ 329 h 367"/>
                <a:gd name="T16" fmla="*/ 4 w 33"/>
                <a:gd name="T17" fmla="*/ 338 h 367"/>
                <a:gd name="T18" fmla="*/ 6 w 33"/>
                <a:gd name="T19" fmla="*/ 285 h 367"/>
                <a:gd name="T20" fmla="*/ 6 w 33"/>
                <a:gd name="T21" fmla="*/ 256 h 367"/>
                <a:gd name="T22" fmla="*/ 7 w 33"/>
                <a:gd name="T23" fmla="*/ 275 h 367"/>
                <a:gd name="T24" fmla="*/ 7 w 33"/>
                <a:gd name="T25" fmla="*/ 281 h 367"/>
                <a:gd name="T26" fmla="*/ 7 w 33"/>
                <a:gd name="T27" fmla="*/ 245 h 367"/>
                <a:gd name="T28" fmla="*/ 8 w 33"/>
                <a:gd name="T29" fmla="*/ 258 h 367"/>
                <a:gd name="T30" fmla="*/ 8 w 33"/>
                <a:gd name="T31" fmla="*/ 188 h 367"/>
                <a:gd name="T32" fmla="*/ 10 w 33"/>
                <a:gd name="T33" fmla="*/ 192 h 367"/>
                <a:gd name="T34" fmla="*/ 10 w 33"/>
                <a:gd name="T35" fmla="*/ 218 h 367"/>
                <a:gd name="T36" fmla="*/ 11 w 33"/>
                <a:gd name="T37" fmla="*/ 189 h 367"/>
                <a:gd name="T38" fmla="*/ 11 w 33"/>
                <a:gd name="T39" fmla="*/ 164 h 367"/>
                <a:gd name="T40" fmla="*/ 11 w 33"/>
                <a:gd name="T41" fmla="*/ 172 h 367"/>
                <a:gd name="T42" fmla="*/ 12 w 33"/>
                <a:gd name="T43" fmla="*/ 231 h 367"/>
                <a:gd name="T44" fmla="*/ 12 w 33"/>
                <a:gd name="T45" fmla="*/ 253 h 367"/>
                <a:gd name="T46" fmla="*/ 12 w 33"/>
                <a:gd name="T47" fmla="*/ 220 h 367"/>
                <a:gd name="T48" fmla="*/ 13 w 33"/>
                <a:gd name="T49" fmla="*/ 214 h 367"/>
                <a:gd name="T50" fmla="*/ 13 w 33"/>
                <a:gd name="T51" fmla="*/ 210 h 367"/>
                <a:gd name="T52" fmla="*/ 15 w 33"/>
                <a:gd name="T53" fmla="*/ 220 h 367"/>
                <a:gd name="T54" fmla="*/ 15 w 33"/>
                <a:gd name="T55" fmla="*/ 109 h 367"/>
                <a:gd name="T56" fmla="*/ 16 w 33"/>
                <a:gd name="T57" fmla="*/ 37 h 367"/>
                <a:gd name="T58" fmla="*/ 16 w 33"/>
                <a:gd name="T59" fmla="*/ 75 h 367"/>
                <a:gd name="T60" fmla="*/ 17 w 33"/>
                <a:gd name="T61" fmla="*/ 147 h 367"/>
                <a:gd name="T62" fmla="*/ 17 w 33"/>
                <a:gd name="T63" fmla="*/ 177 h 367"/>
                <a:gd name="T64" fmla="*/ 19 w 33"/>
                <a:gd name="T65" fmla="*/ 198 h 367"/>
                <a:gd name="T66" fmla="*/ 19 w 33"/>
                <a:gd name="T67" fmla="*/ 202 h 367"/>
                <a:gd name="T68" fmla="*/ 19 w 33"/>
                <a:gd name="T69" fmla="*/ 201 h 367"/>
                <a:gd name="T70" fmla="*/ 20 w 33"/>
                <a:gd name="T71" fmla="*/ 160 h 367"/>
                <a:gd name="T72" fmla="*/ 20 w 33"/>
                <a:gd name="T73" fmla="*/ 211 h 367"/>
                <a:gd name="T74" fmla="*/ 20 w 33"/>
                <a:gd name="T75" fmla="*/ 192 h 367"/>
                <a:gd name="T76" fmla="*/ 21 w 33"/>
                <a:gd name="T77" fmla="*/ 190 h 367"/>
                <a:gd name="T78" fmla="*/ 21 w 33"/>
                <a:gd name="T79" fmla="*/ 85 h 367"/>
                <a:gd name="T80" fmla="*/ 23 w 33"/>
                <a:gd name="T81" fmla="*/ 74 h 367"/>
                <a:gd name="T82" fmla="*/ 23 w 33"/>
                <a:gd name="T83" fmla="*/ 95 h 367"/>
                <a:gd name="T84" fmla="*/ 24 w 33"/>
                <a:gd name="T85" fmla="*/ 156 h 367"/>
                <a:gd name="T86" fmla="*/ 24 w 33"/>
                <a:gd name="T87" fmla="*/ 156 h 367"/>
                <a:gd name="T88" fmla="*/ 24 w 33"/>
                <a:gd name="T89" fmla="*/ 172 h 367"/>
                <a:gd name="T90" fmla="*/ 25 w 33"/>
                <a:gd name="T91" fmla="*/ 158 h 367"/>
                <a:gd name="T92" fmla="*/ 25 w 33"/>
                <a:gd name="T93" fmla="*/ 148 h 367"/>
                <a:gd name="T94" fmla="*/ 27 w 33"/>
                <a:gd name="T95" fmla="*/ 220 h 367"/>
                <a:gd name="T96" fmla="*/ 27 w 33"/>
                <a:gd name="T97" fmla="*/ 206 h 367"/>
                <a:gd name="T98" fmla="*/ 28 w 33"/>
                <a:gd name="T99" fmla="*/ 116 h 367"/>
                <a:gd name="T100" fmla="*/ 28 w 33"/>
                <a:gd name="T101" fmla="*/ 106 h 367"/>
                <a:gd name="T102" fmla="*/ 28 w 33"/>
                <a:gd name="T103" fmla="*/ 58 h 367"/>
                <a:gd name="T104" fmla="*/ 29 w 33"/>
                <a:gd name="T105" fmla="*/ 24 h 367"/>
                <a:gd name="T106" fmla="*/ 29 w 33"/>
                <a:gd name="T107" fmla="*/ 85 h 367"/>
                <a:gd name="T108" fmla="*/ 30 w 33"/>
                <a:gd name="T109" fmla="*/ 173 h 367"/>
                <a:gd name="T110" fmla="*/ 30 w 33"/>
                <a:gd name="T111" fmla="*/ 232 h 367"/>
                <a:gd name="T112" fmla="*/ 32 w 33"/>
                <a:gd name="T113" fmla="*/ 195 h 367"/>
                <a:gd name="T114" fmla="*/ 32 w 33"/>
                <a:gd name="T115" fmla="*/ 193 h 367"/>
                <a:gd name="T116" fmla="*/ 33 w 33"/>
                <a:gd name="T117" fmla="*/ 227 h 367"/>
                <a:gd name="T118" fmla="*/ 33 w 33"/>
                <a:gd name="T119" fmla="*/ 24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67">
                  <a:moveTo>
                    <a:pt x="0" y="299"/>
                  </a:moveTo>
                  <a:lnTo>
                    <a:pt x="0" y="300"/>
                  </a:lnTo>
                  <a:lnTo>
                    <a:pt x="0" y="304"/>
                  </a:lnTo>
                  <a:lnTo>
                    <a:pt x="0" y="317"/>
                  </a:lnTo>
                  <a:lnTo>
                    <a:pt x="0" y="302"/>
                  </a:lnTo>
                  <a:lnTo>
                    <a:pt x="0" y="316"/>
                  </a:lnTo>
                  <a:lnTo>
                    <a:pt x="0" y="303"/>
                  </a:lnTo>
                  <a:lnTo>
                    <a:pt x="0" y="340"/>
                  </a:lnTo>
                  <a:lnTo>
                    <a:pt x="0" y="338"/>
                  </a:lnTo>
                  <a:lnTo>
                    <a:pt x="2" y="338"/>
                  </a:lnTo>
                  <a:lnTo>
                    <a:pt x="2" y="316"/>
                  </a:lnTo>
                  <a:lnTo>
                    <a:pt x="2" y="325"/>
                  </a:lnTo>
                  <a:lnTo>
                    <a:pt x="2" y="333"/>
                  </a:lnTo>
                  <a:lnTo>
                    <a:pt x="2" y="342"/>
                  </a:lnTo>
                  <a:lnTo>
                    <a:pt x="2" y="330"/>
                  </a:lnTo>
                  <a:lnTo>
                    <a:pt x="2" y="338"/>
                  </a:lnTo>
                  <a:lnTo>
                    <a:pt x="2" y="338"/>
                  </a:lnTo>
                  <a:lnTo>
                    <a:pt x="2" y="354"/>
                  </a:lnTo>
                  <a:lnTo>
                    <a:pt x="2" y="347"/>
                  </a:lnTo>
                  <a:lnTo>
                    <a:pt x="2" y="347"/>
                  </a:lnTo>
                  <a:lnTo>
                    <a:pt x="2" y="325"/>
                  </a:lnTo>
                  <a:lnTo>
                    <a:pt x="2" y="328"/>
                  </a:lnTo>
                  <a:lnTo>
                    <a:pt x="3" y="330"/>
                  </a:lnTo>
                  <a:lnTo>
                    <a:pt x="3" y="338"/>
                  </a:lnTo>
                  <a:lnTo>
                    <a:pt x="3" y="326"/>
                  </a:lnTo>
                  <a:lnTo>
                    <a:pt x="3" y="334"/>
                  </a:lnTo>
                  <a:lnTo>
                    <a:pt x="3" y="336"/>
                  </a:lnTo>
                  <a:lnTo>
                    <a:pt x="3" y="367"/>
                  </a:lnTo>
                  <a:lnTo>
                    <a:pt x="3" y="364"/>
                  </a:lnTo>
                  <a:lnTo>
                    <a:pt x="3" y="364"/>
                  </a:lnTo>
                  <a:lnTo>
                    <a:pt x="3" y="367"/>
                  </a:lnTo>
                  <a:lnTo>
                    <a:pt x="3" y="353"/>
                  </a:lnTo>
                  <a:lnTo>
                    <a:pt x="3" y="354"/>
                  </a:lnTo>
                  <a:lnTo>
                    <a:pt x="3" y="353"/>
                  </a:lnTo>
                  <a:lnTo>
                    <a:pt x="3" y="330"/>
                  </a:lnTo>
                  <a:lnTo>
                    <a:pt x="3" y="334"/>
                  </a:lnTo>
                  <a:lnTo>
                    <a:pt x="4" y="338"/>
                  </a:lnTo>
                  <a:lnTo>
                    <a:pt x="4" y="347"/>
                  </a:lnTo>
                  <a:lnTo>
                    <a:pt x="4" y="328"/>
                  </a:lnTo>
                  <a:lnTo>
                    <a:pt x="4" y="329"/>
                  </a:lnTo>
                  <a:lnTo>
                    <a:pt x="4" y="345"/>
                  </a:lnTo>
                  <a:lnTo>
                    <a:pt x="4" y="345"/>
                  </a:lnTo>
                  <a:lnTo>
                    <a:pt x="4" y="347"/>
                  </a:lnTo>
                  <a:lnTo>
                    <a:pt x="4" y="336"/>
                  </a:lnTo>
                  <a:lnTo>
                    <a:pt x="4" y="338"/>
                  </a:lnTo>
                  <a:lnTo>
                    <a:pt x="4" y="342"/>
                  </a:lnTo>
                  <a:lnTo>
                    <a:pt x="4" y="304"/>
                  </a:lnTo>
                  <a:lnTo>
                    <a:pt x="6" y="305"/>
                  </a:lnTo>
                  <a:lnTo>
                    <a:pt x="6" y="286"/>
                  </a:lnTo>
                  <a:lnTo>
                    <a:pt x="6" y="285"/>
                  </a:lnTo>
                  <a:lnTo>
                    <a:pt x="6" y="260"/>
                  </a:lnTo>
                  <a:lnTo>
                    <a:pt x="6" y="264"/>
                  </a:lnTo>
                  <a:lnTo>
                    <a:pt x="6" y="268"/>
                  </a:lnTo>
                  <a:lnTo>
                    <a:pt x="6" y="273"/>
                  </a:lnTo>
                  <a:lnTo>
                    <a:pt x="6" y="256"/>
                  </a:lnTo>
                  <a:lnTo>
                    <a:pt x="6" y="264"/>
                  </a:lnTo>
                  <a:lnTo>
                    <a:pt x="7" y="262"/>
                  </a:lnTo>
                  <a:lnTo>
                    <a:pt x="7" y="275"/>
                  </a:lnTo>
                  <a:lnTo>
                    <a:pt x="7" y="261"/>
                  </a:lnTo>
                  <a:lnTo>
                    <a:pt x="7" y="275"/>
                  </a:lnTo>
                  <a:lnTo>
                    <a:pt x="7" y="277"/>
                  </a:lnTo>
                  <a:lnTo>
                    <a:pt x="7" y="264"/>
                  </a:lnTo>
                  <a:lnTo>
                    <a:pt x="7" y="283"/>
                  </a:lnTo>
                  <a:lnTo>
                    <a:pt x="7" y="278"/>
                  </a:lnTo>
                  <a:lnTo>
                    <a:pt x="7" y="281"/>
                  </a:lnTo>
                  <a:lnTo>
                    <a:pt x="7" y="257"/>
                  </a:lnTo>
                  <a:lnTo>
                    <a:pt x="7" y="262"/>
                  </a:lnTo>
                  <a:lnTo>
                    <a:pt x="7" y="264"/>
                  </a:lnTo>
                  <a:lnTo>
                    <a:pt x="7" y="266"/>
                  </a:lnTo>
                  <a:lnTo>
                    <a:pt x="7" y="245"/>
                  </a:lnTo>
                  <a:lnTo>
                    <a:pt x="7" y="249"/>
                  </a:lnTo>
                  <a:lnTo>
                    <a:pt x="8" y="252"/>
                  </a:lnTo>
                  <a:lnTo>
                    <a:pt x="8" y="270"/>
                  </a:lnTo>
                  <a:lnTo>
                    <a:pt x="8" y="269"/>
                  </a:lnTo>
                  <a:lnTo>
                    <a:pt x="8" y="258"/>
                  </a:lnTo>
                  <a:lnTo>
                    <a:pt x="8" y="261"/>
                  </a:lnTo>
                  <a:lnTo>
                    <a:pt x="8" y="236"/>
                  </a:lnTo>
                  <a:lnTo>
                    <a:pt x="8" y="247"/>
                  </a:lnTo>
                  <a:lnTo>
                    <a:pt x="8" y="247"/>
                  </a:lnTo>
                  <a:lnTo>
                    <a:pt x="8" y="188"/>
                  </a:lnTo>
                  <a:lnTo>
                    <a:pt x="8" y="188"/>
                  </a:lnTo>
                  <a:lnTo>
                    <a:pt x="8" y="199"/>
                  </a:lnTo>
                  <a:lnTo>
                    <a:pt x="8" y="198"/>
                  </a:lnTo>
                  <a:lnTo>
                    <a:pt x="10" y="199"/>
                  </a:lnTo>
                  <a:lnTo>
                    <a:pt x="10" y="192"/>
                  </a:lnTo>
                  <a:lnTo>
                    <a:pt x="10" y="220"/>
                  </a:lnTo>
                  <a:lnTo>
                    <a:pt x="10" y="227"/>
                  </a:lnTo>
                  <a:lnTo>
                    <a:pt x="10" y="228"/>
                  </a:lnTo>
                  <a:lnTo>
                    <a:pt x="10" y="214"/>
                  </a:lnTo>
                  <a:lnTo>
                    <a:pt x="10" y="218"/>
                  </a:lnTo>
                  <a:lnTo>
                    <a:pt x="10" y="218"/>
                  </a:lnTo>
                  <a:lnTo>
                    <a:pt x="10" y="220"/>
                  </a:lnTo>
                  <a:lnTo>
                    <a:pt x="10" y="193"/>
                  </a:lnTo>
                  <a:lnTo>
                    <a:pt x="11" y="181"/>
                  </a:lnTo>
                  <a:lnTo>
                    <a:pt x="11" y="189"/>
                  </a:lnTo>
                  <a:lnTo>
                    <a:pt x="11" y="175"/>
                  </a:lnTo>
                  <a:lnTo>
                    <a:pt x="11" y="169"/>
                  </a:lnTo>
                  <a:lnTo>
                    <a:pt x="11" y="172"/>
                  </a:lnTo>
                  <a:lnTo>
                    <a:pt x="11" y="152"/>
                  </a:lnTo>
                  <a:lnTo>
                    <a:pt x="11" y="164"/>
                  </a:lnTo>
                  <a:lnTo>
                    <a:pt x="11" y="160"/>
                  </a:lnTo>
                  <a:lnTo>
                    <a:pt x="11" y="177"/>
                  </a:lnTo>
                  <a:lnTo>
                    <a:pt x="11" y="159"/>
                  </a:lnTo>
                  <a:lnTo>
                    <a:pt x="11" y="168"/>
                  </a:lnTo>
                  <a:lnTo>
                    <a:pt x="11" y="172"/>
                  </a:lnTo>
                  <a:lnTo>
                    <a:pt x="11" y="195"/>
                  </a:lnTo>
                  <a:lnTo>
                    <a:pt x="12" y="201"/>
                  </a:lnTo>
                  <a:lnTo>
                    <a:pt x="12" y="198"/>
                  </a:lnTo>
                  <a:lnTo>
                    <a:pt x="12" y="231"/>
                  </a:lnTo>
                  <a:lnTo>
                    <a:pt x="12" y="231"/>
                  </a:lnTo>
                  <a:lnTo>
                    <a:pt x="12" y="243"/>
                  </a:lnTo>
                  <a:lnTo>
                    <a:pt x="12" y="218"/>
                  </a:lnTo>
                  <a:lnTo>
                    <a:pt x="12" y="232"/>
                  </a:lnTo>
                  <a:lnTo>
                    <a:pt x="12" y="233"/>
                  </a:lnTo>
                  <a:lnTo>
                    <a:pt x="12" y="253"/>
                  </a:lnTo>
                  <a:lnTo>
                    <a:pt x="12" y="226"/>
                  </a:lnTo>
                  <a:lnTo>
                    <a:pt x="12" y="227"/>
                  </a:lnTo>
                  <a:lnTo>
                    <a:pt x="12" y="227"/>
                  </a:lnTo>
                  <a:lnTo>
                    <a:pt x="12" y="207"/>
                  </a:lnTo>
                  <a:lnTo>
                    <a:pt x="12" y="220"/>
                  </a:lnTo>
                  <a:lnTo>
                    <a:pt x="13" y="218"/>
                  </a:lnTo>
                  <a:lnTo>
                    <a:pt x="13" y="220"/>
                  </a:lnTo>
                  <a:lnTo>
                    <a:pt x="13" y="198"/>
                  </a:lnTo>
                  <a:lnTo>
                    <a:pt x="13" y="199"/>
                  </a:lnTo>
                  <a:lnTo>
                    <a:pt x="13" y="214"/>
                  </a:lnTo>
                  <a:lnTo>
                    <a:pt x="13" y="197"/>
                  </a:lnTo>
                  <a:lnTo>
                    <a:pt x="13" y="198"/>
                  </a:lnTo>
                  <a:lnTo>
                    <a:pt x="13" y="210"/>
                  </a:lnTo>
                  <a:lnTo>
                    <a:pt x="13" y="194"/>
                  </a:lnTo>
                  <a:lnTo>
                    <a:pt x="13" y="210"/>
                  </a:lnTo>
                  <a:lnTo>
                    <a:pt x="15" y="210"/>
                  </a:lnTo>
                  <a:lnTo>
                    <a:pt x="15" y="192"/>
                  </a:lnTo>
                  <a:lnTo>
                    <a:pt x="15" y="218"/>
                  </a:lnTo>
                  <a:lnTo>
                    <a:pt x="15" y="215"/>
                  </a:lnTo>
                  <a:lnTo>
                    <a:pt x="15" y="220"/>
                  </a:lnTo>
                  <a:lnTo>
                    <a:pt x="15" y="180"/>
                  </a:lnTo>
                  <a:lnTo>
                    <a:pt x="15" y="181"/>
                  </a:lnTo>
                  <a:lnTo>
                    <a:pt x="15" y="152"/>
                  </a:lnTo>
                  <a:lnTo>
                    <a:pt x="15" y="155"/>
                  </a:lnTo>
                  <a:lnTo>
                    <a:pt x="15" y="109"/>
                  </a:lnTo>
                  <a:lnTo>
                    <a:pt x="15" y="110"/>
                  </a:lnTo>
                  <a:lnTo>
                    <a:pt x="16" y="106"/>
                  </a:lnTo>
                  <a:lnTo>
                    <a:pt x="16" y="34"/>
                  </a:lnTo>
                  <a:lnTo>
                    <a:pt x="16" y="38"/>
                  </a:lnTo>
                  <a:lnTo>
                    <a:pt x="16" y="37"/>
                  </a:lnTo>
                  <a:lnTo>
                    <a:pt x="16" y="68"/>
                  </a:lnTo>
                  <a:lnTo>
                    <a:pt x="16" y="63"/>
                  </a:lnTo>
                  <a:lnTo>
                    <a:pt x="16" y="76"/>
                  </a:lnTo>
                  <a:lnTo>
                    <a:pt x="16" y="42"/>
                  </a:lnTo>
                  <a:lnTo>
                    <a:pt x="16" y="75"/>
                  </a:lnTo>
                  <a:lnTo>
                    <a:pt x="16" y="76"/>
                  </a:lnTo>
                  <a:lnTo>
                    <a:pt x="16" y="74"/>
                  </a:lnTo>
                  <a:lnTo>
                    <a:pt x="16" y="105"/>
                  </a:lnTo>
                  <a:lnTo>
                    <a:pt x="17" y="112"/>
                  </a:lnTo>
                  <a:lnTo>
                    <a:pt x="17" y="147"/>
                  </a:lnTo>
                  <a:lnTo>
                    <a:pt x="17" y="135"/>
                  </a:lnTo>
                  <a:lnTo>
                    <a:pt x="17" y="139"/>
                  </a:lnTo>
                  <a:lnTo>
                    <a:pt x="17" y="178"/>
                  </a:lnTo>
                  <a:lnTo>
                    <a:pt x="17" y="173"/>
                  </a:lnTo>
                  <a:lnTo>
                    <a:pt x="17" y="177"/>
                  </a:lnTo>
                  <a:lnTo>
                    <a:pt x="17" y="169"/>
                  </a:lnTo>
                  <a:lnTo>
                    <a:pt x="17" y="209"/>
                  </a:lnTo>
                  <a:lnTo>
                    <a:pt x="19" y="211"/>
                  </a:lnTo>
                  <a:lnTo>
                    <a:pt x="19" y="215"/>
                  </a:lnTo>
                  <a:lnTo>
                    <a:pt x="19" y="198"/>
                  </a:lnTo>
                  <a:lnTo>
                    <a:pt x="19" y="207"/>
                  </a:lnTo>
                  <a:lnTo>
                    <a:pt x="19" y="210"/>
                  </a:lnTo>
                  <a:lnTo>
                    <a:pt x="19" y="223"/>
                  </a:lnTo>
                  <a:lnTo>
                    <a:pt x="19" y="201"/>
                  </a:lnTo>
                  <a:lnTo>
                    <a:pt x="19" y="202"/>
                  </a:lnTo>
                  <a:lnTo>
                    <a:pt x="19" y="205"/>
                  </a:lnTo>
                  <a:lnTo>
                    <a:pt x="19" y="184"/>
                  </a:lnTo>
                  <a:lnTo>
                    <a:pt x="19" y="201"/>
                  </a:lnTo>
                  <a:lnTo>
                    <a:pt x="19" y="198"/>
                  </a:lnTo>
                  <a:lnTo>
                    <a:pt x="19" y="201"/>
                  </a:lnTo>
                  <a:lnTo>
                    <a:pt x="19" y="148"/>
                  </a:lnTo>
                  <a:lnTo>
                    <a:pt x="19" y="148"/>
                  </a:lnTo>
                  <a:lnTo>
                    <a:pt x="20" y="148"/>
                  </a:lnTo>
                  <a:lnTo>
                    <a:pt x="20" y="171"/>
                  </a:lnTo>
                  <a:lnTo>
                    <a:pt x="20" y="160"/>
                  </a:lnTo>
                  <a:lnTo>
                    <a:pt x="20" y="156"/>
                  </a:lnTo>
                  <a:lnTo>
                    <a:pt x="20" y="193"/>
                  </a:lnTo>
                  <a:lnTo>
                    <a:pt x="20" y="192"/>
                  </a:lnTo>
                  <a:lnTo>
                    <a:pt x="20" y="195"/>
                  </a:lnTo>
                  <a:lnTo>
                    <a:pt x="20" y="211"/>
                  </a:lnTo>
                  <a:lnTo>
                    <a:pt x="20" y="194"/>
                  </a:lnTo>
                  <a:lnTo>
                    <a:pt x="20" y="207"/>
                  </a:lnTo>
                  <a:lnTo>
                    <a:pt x="20" y="213"/>
                  </a:lnTo>
                  <a:lnTo>
                    <a:pt x="20" y="215"/>
                  </a:lnTo>
                  <a:lnTo>
                    <a:pt x="20" y="192"/>
                  </a:lnTo>
                  <a:lnTo>
                    <a:pt x="20" y="193"/>
                  </a:lnTo>
                  <a:lnTo>
                    <a:pt x="21" y="193"/>
                  </a:lnTo>
                  <a:lnTo>
                    <a:pt x="21" y="198"/>
                  </a:lnTo>
                  <a:lnTo>
                    <a:pt x="21" y="188"/>
                  </a:lnTo>
                  <a:lnTo>
                    <a:pt x="21" y="190"/>
                  </a:lnTo>
                  <a:lnTo>
                    <a:pt x="21" y="192"/>
                  </a:lnTo>
                  <a:lnTo>
                    <a:pt x="21" y="129"/>
                  </a:lnTo>
                  <a:lnTo>
                    <a:pt x="21" y="127"/>
                  </a:lnTo>
                  <a:lnTo>
                    <a:pt x="21" y="80"/>
                  </a:lnTo>
                  <a:lnTo>
                    <a:pt x="21" y="85"/>
                  </a:lnTo>
                  <a:lnTo>
                    <a:pt x="23" y="83"/>
                  </a:lnTo>
                  <a:lnTo>
                    <a:pt x="23" y="118"/>
                  </a:lnTo>
                  <a:lnTo>
                    <a:pt x="23" y="105"/>
                  </a:lnTo>
                  <a:lnTo>
                    <a:pt x="23" y="109"/>
                  </a:lnTo>
                  <a:lnTo>
                    <a:pt x="23" y="74"/>
                  </a:lnTo>
                  <a:lnTo>
                    <a:pt x="23" y="78"/>
                  </a:lnTo>
                  <a:lnTo>
                    <a:pt x="23" y="78"/>
                  </a:lnTo>
                  <a:lnTo>
                    <a:pt x="23" y="100"/>
                  </a:lnTo>
                  <a:lnTo>
                    <a:pt x="23" y="75"/>
                  </a:lnTo>
                  <a:lnTo>
                    <a:pt x="23" y="95"/>
                  </a:lnTo>
                  <a:lnTo>
                    <a:pt x="23" y="100"/>
                  </a:lnTo>
                  <a:lnTo>
                    <a:pt x="23" y="134"/>
                  </a:lnTo>
                  <a:lnTo>
                    <a:pt x="23" y="121"/>
                  </a:lnTo>
                  <a:lnTo>
                    <a:pt x="24" y="109"/>
                  </a:lnTo>
                  <a:lnTo>
                    <a:pt x="24" y="156"/>
                  </a:lnTo>
                  <a:lnTo>
                    <a:pt x="24" y="151"/>
                  </a:lnTo>
                  <a:lnTo>
                    <a:pt x="24" y="148"/>
                  </a:lnTo>
                  <a:lnTo>
                    <a:pt x="24" y="160"/>
                  </a:lnTo>
                  <a:lnTo>
                    <a:pt x="24" y="146"/>
                  </a:lnTo>
                  <a:lnTo>
                    <a:pt x="24" y="156"/>
                  </a:lnTo>
                  <a:lnTo>
                    <a:pt x="24" y="159"/>
                  </a:lnTo>
                  <a:lnTo>
                    <a:pt x="24" y="176"/>
                  </a:lnTo>
                  <a:lnTo>
                    <a:pt x="24" y="155"/>
                  </a:lnTo>
                  <a:lnTo>
                    <a:pt x="24" y="169"/>
                  </a:lnTo>
                  <a:lnTo>
                    <a:pt x="24" y="172"/>
                  </a:lnTo>
                  <a:lnTo>
                    <a:pt x="24" y="182"/>
                  </a:lnTo>
                  <a:lnTo>
                    <a:pt x="24" y="167"/>
                  </a:lnTo>
                  <a:lnTo>
                    <a:pt x="25" y="169"/>
                  </a:lnTo>
                  <a:lnTo>
                    <a:pt x="25" y="146"/>
                  </a:lnTo>
                  <a:lnTo>
                    <a:pt x="25" y="158"/>
                  </a:lnTo>
                  <a:lnTo>
                    <a:pt x="25" y="155"/>
                  </a:lnTo>
                  <a:lnTo>
                    <a:pt x="25" y="158"/>
                  </a:lnTo>
                  <a:lnTo>
                    <a:pt x="25" y="134"/>
                  </a:lnTo>
                  <a:lnTo>
                    <a:pt x="25" y="147"/>
                  </a:lnTo>
                  <a:lnTo>
                    <a:pt x="25" y="148"/>
                  </a:lnTo>
                  <a:lnTo>
                    <a:pt x="25" y="193"/>
                  </a:lnTo>
                  <a:lnTo>
                    <a:pt x="25" y="189"/>
                  </a:lnTo>
                  <a:lnTo>
                    <a:pt x="27" y="181"/>
                  </a:lnTo>
                  <a:lnTo>
                    <a:pt x="27" y="175"/>
                  </a:lnTo>
                  <a:lnTo>
                    <a:pt x="27" y="220"/>
                  </a:lnTo>
                  <a:lnTo>
                    <a:pt x="27" y="218"/>
                  </a:lnTo>
                  <a:lnTo>
                    <a:pt x="27" y="224"/>
                  </a:lnTo>
                  <a:lnTo>
                    <a:pt x="27" y="198"/>
                  </a:lnTo>
                  <a:lnTo>
                    <a:pt x="27" y="210"/>
                  </a:lnTo>
                  <a:lnTo>
                    <a:pt x="27" y="206"/>
                  </a:lnTo>
                  <a:lnTo>
                    <a:pt x="27" y="215"/>
                  </a:lnTo>
                  <a:lnTo>
                    <a:pt x="27" y="172"/>
                  </a:lnTo>
                  <a:lnTo>
                    <a:pt x="27" y="175"/>
                  </a:lnTo>
                  <a:lnTo>
                    <a:pt x="27" y="120"/>
                  </a:lnTo>
                  <a:lnTo>
                    <a:pt x="28" y="116"/>
                  </a:lnTo>
                  <a:lnTo>
                    <a:pt x="28" y="117"/>
                  </a:lnTo>
                  <a:lnTo>
                    <a:pt x="28" y="85"/>
                  </a:lnTo>
                  <a:lnTo>
                    <a:pt x="28" y="105"/>
                  </a:lnTo>
                  <a:lnTo>
                    <a:pt x="28" y="105"/>
                  </a:lnTo>
                  <a:lnTo>
                    <a:pt x="28" y="106"/>
                  </a:lnTo>
                  <a:lnTo>
                    <a:pt x="28" y="82"/>
                  </a:lnTo>
                  <a:lnTo>
                    <a:pt x="28" y="83"/>
                  </a:lnTo>
                  <a:lnTo>
                    <a:pt x="28" y="87"/>
                  </a:lnTo>
                  <a:lnTo>
                    <a:pt x="28" y="54"/>
                  </a:lnTo>
                  <a:lnTo>
                    <a:pt x="28" y="58"/>
                  </a:lnTo>
                  <a:lnTo>
                    <a:pt x="28" y="2"/>
                  </a:lnTo>
                  <a:lnTo>
                    <a:pt x="29" y="4"/>
                  </a:lnTo>
                  <a:lnTo>
                    <a:pt x="29" y="0"/>
                  </a:lnTo>
                  <a:lnTo>
                    <a:pt x="29" y="23"/>
                  </a:lnTo>
                  <a:lnTo>
                    <a:pt x="29" y="24"/>
                  </a:lnTo>
                  <a:lnTo>
                    <a:pt x="29" y="55"/>
                  </a:lnTo>
                  <a:lnTo>
                    <a:pt x="29" y="42"/>
                  </a:lnTo>
                  <a:lnTo>
                    <a:pt x="29" y="87"/>
                  </a:lnTo>
                  <a:lnTo>
                    <a:pt x="29" y="34"/>
                  </a:lnTo>
                  <a:lnTo>
                    <a:pt x="29" y="85"/>
                  </a:lnTo>
                  <a:lnTo>
                    <a:pt x="30" y="87"/>
                  </a:lnTo>
                  <a:lnTo>
                    <a:pt x="30" y="137"/>
                  </a:lnTo>
                  <a:lnTo>
                    <a:pt x="30" y="140"/>
                  </a:lnTo>
                  <a:lnTo>
                    <a:pt x="30" y="178"/>
                  </a:lnTo>
                  <a:lnTo>
                    <a:pt x="30" y="173"/>
                  </a:lnTo>
                  <a:lnTo>
                    <a:pt x="30" y="181"/>
                  </a:lnTo>
                  <a:lnTo>
                    <a:pt x="30" y="247"/>
                  </a:lnTo>
                  <a:lnTo>
                    <a:pt x="30" y="247"/>
                  </a:lnTo>
                  <a:lnTo>
                    <a:pt x="30" y="248"/>
                  </a:lnTo>
                  <a:lnTo>
                    <a:pt x="30" y="232"/>
                  </a:lnTo>
                  <a:lnTo>
                    <a:pt x="30" y="247"/>
                  </a:lnTo>
                  <a:lnTo>
                    <a:pt x="32" y="247"/>
                  </a:lnTo>
                  <a:lnTo>
                    <a:pt x="32" y="249"/>
                  </a:lnTo>
                  <a:lnTo>
                    <a:pt x="32" y="201"/>
                  </a:lnTo>
                  <a:lnTo>
                    <a:pt x="32" y="195"/>
                  </a:lnTo>
                  <a:lnTo>
                    <a:pt x="32" y="172"/>
                  </a:lnTo>
                  <a:lnTo>
                    <a:pt x="32" y="175"/>
                  </a:lnTo>
                  <a:lnTo>
                    <a:pt x="32" y="194"/>
                  </a:lnTo>
                  <a:lnTo>
                    <a:pt x="32" y="158"/>
                  </a:lnTo>
                  <a:lnTo>
                    <a:pt x="32" y="193"/>
                  </a:lnTo>
                  <a:lnTo>
                    <a:pt x="32" y="197"/>
                  </a:lnTo>
                  <a:lnTo>
                    <a:pt x="32" y="181"/>
                  </a:lnTo>
                  <a:lnTo>
                    <a:pt x="32" y="202"/>
                  </a:lnTo>
                  <a:lnTo>
                    <a:pt x="33" y="203"/>
                  </a:lnTo>
                  <a:lnTo>
                    <a:pt x="33" y="227"/>
                  </a:lnTo>
                  <a:lnTo>
                    <a:pt x="33" y="213"/>
                  </a:lnTo>
                  <a:lnTo>
                    <a:pt x="33" y="210"/>
                  </a:lnTo>
                  <a:lnTo>
                    <a:pt x="33" y="250"/>
                  </a:lnTo>
                  <a:lnTo>
                    <a:pt x="33" y="249"/>
                  </a:lnTo>
                  <a:lnTo>
                    <a:pt x="33" y="24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37" name="Freeform 110"/>
            <p:cNvSpPr>
              <a:spLocks/>
            </p:cNvSpPr>
            <p:nvPr/>
          </p:nvSpPr>
          <p:spPr bwMode="auto">
            <a:xfrm>
              <a:off x="2243138" y="3778251"/>
              <a:ext cx="50800" cy="644525"/>
            </a:xfrm>
            <a:custGeom>
              <a:avLst/>
              <a:gdLst>
                <a:gd name="T0" fmla="*/ 1 w 32"/>
                <a:gd name="T1" fmla="*/ 254 h 406"/>
                <a:gd name="T2" fmla="*/ 1 w 32"/>
                <a:gd name="T3" fmla="*/ 254 h 406"/>
                <a:gd name="T4" fmla="*/ 1 w 32"/>
                <a:gd name="T5" fmla="*/ 262 h 406"/>
                <a:gd name="T6" fmla="*/ 2 w 32"/>
                <a:gd name="T7" fmla="*/ 233 h 406"/>
                <a:gd name="T8" fmla="*/ 2 w 32"/>
                <a:gd name="T9" fmla="*/ 247 h 406"/>
                <a:gd name="T10" fmla="*/ 4 w 32"/>
                <a:gd name="T11" fmla="*/ 282 h 406"/>
                <a:gd name="T12" fmla="*/ 4 w 32"/>
                <a:gd name="T13" fmla="*/ 290 h 406"/>
                <a:gd name="T14" fmla="*/ 4 w 32"/>
                <a:gd name="T15" fmla="*/ 245 h 406"/>
                <a:gd name="T16" fmla="*/ 5 w 32"/>
                <a:gd name="T17" fmla="*/ 141 h 406"/>
                <a:gd name="T18" fmla="*/ 5 w 32"/>
                <a:gd name="T19" fmla="*/ 121 h 406"/>
                <a:gd name="T20" fmla="*/ 6 w 32"/>
                <a:gd name="T21" fmla="*/ 121 h 406"/>
                <a:gd name="T22" fmla="*/ 6 w 32"/>
                <a:gd name="T23" fmla="*/ 167 h 406"/>
                <a:gd name="T24" fmla="*/ 6 w 32"/>
                <a:gd name="T25" fmla="*/ 187 h 406"/>
                <a:gd name="T26" fmla="*/ 7 w 32"/>
                <a:gd name="T27" fmla="*/ 217 h 406"/>
                <a:gd name="T28" fmla="*/ 7 w 32"/>
                <a:gd name="T29" fmla="*/ 242 h 406"/>
                <a:gd name="T30" fmla="*/ 9 w 32"/>
                <a:gd name="T31" fmla="*/ 221 h 406"/>
                <a:gd name="T32" fmla="*/ 9 w 32"/>
                <a:gd name="T33" fmla="*/ 204 h 406"/>
                <a:gd name="T34" fmla="*/ 10 w 32"/>
                <a:gd name="T35" fmla="*/ 193 h 406"/>
                <a:gd name="T36" fmla="*/ 10 w 32"/>
                <a:gd name="T37" fmla="*/ 141 h 406"/>
                <a:gd name="T38" fmla="*/ 10 w 32"/>
                <a:gd name="T39" fmla="*/ 135 h 406"/>
                <a:gd name="T40" fmla="*/ 11 w 32"/>
                <a:gd name="T41" fmla="*/ 57 h 406"/>
                <a:gd name="T42" fmla="*/ 11 w 32"/>
                <a:gd name="T43" fmla="*/ 28 h 406"/>
                <a:gd name="T44" fmla="*/ 11 w 32"/>
                <a:gd name="T45" fmla="*/ 31 h 406"/>
                <a:gd name="T46" fmla="*/ 13 w 32"/>
                <a:gd name="T47" fmla="*/ 40 h 406"/>
                <a:gd name="T48" fmla="*/ 13 w 32"/>
                <a:gd name="T49" fmla="*/ 85 h 406"/>
                <a:gd name="T50" fmla="*/ 14 w 32"/>
                <a:gd name="T51" fmla="*/ 77 h 406"/>
                <a:gd name="T52" fmla="*/ 14 w 32"/>
                <a:gd name="T53" fmla="*/ 95 h 406"/>
                <a:gd name="T54" fmla="*/ 15 w 32"/>
                <a:gd name="T55" fmla="*/ 69 h 406"/>
                <a:gd name="T56" fmla="*/ 15 w 32"/>
                <a:gd name="T57" fmla="*/ 72 h 406"/>
                <a:gd name="T58" fmla="*/ 15 w 32"/>
                <a:gd name="T59" fmla="*/ 119 h 406"/>
                <a:gd name="T60" fmla="*/ 17 w 32"/>
                <a:gd name="T61" fmla="*/ 117 h 406"/>
                <a:gd name="T62" fmla="*/ 17 w 32"/>
                <a:gd name="T63" fmla="*/ 121 h 406"/>
                <a:gd name="T64" fmla="*/ 18 w 32"/>
                <a:gd name="T65" fmla="*/ 155 h 406"/>
                <a:gd name="T66" fmla="*/ 18 w 32"/>
                <a:gd name="T67" fmla="*/ 210 h 406"/>
                <a:gd name="T68" fmla="*/ 18 w 32"/>
                <a:gd name="T69" fmla="*/ 216 h 406"/>
                <a:gd name="T70" fmla="*/ 19 w 32"/>
                <a:gd name="T71" fmla="*/ 214 h 406"/>
                <a:gd name="T72" fmla="*/ 19 w 32"/>
                <a:gd name="T73" fmla="*/ 245 h 406"/>
                <a:gd name="T74" fmla="*/ 21 w 32"/>
                <a:gd name="T75" fmla="*/ 264 h 406"/>
                <a:gd name="T76" fmla="*/ 21 w 32"/>
                <a:gd name="T77" fmla="*/ 239 h 406"/>
                <a:gd name="T78" fmla="*/ 22 w 32"/>
                <a:gd name="T79" fmla="*/ 301 h 406"/>
                <a:gd name="T80" fmla="*/ 22 w 32"/>
                <a:gd name="T81" fmla="*/ 317 h 406"/>
                <a:gd name="T82" fmla="*/ 23 w 32"/>
                <a:gd name="T83" fmla="*/ 318 h 406"/>
                <a:gd name="T84" fmla="*/ 23 w 32"/>
                <a:gd name="T85" fmla="*/ 322 h 406"/>
                <a:gd name="T86" fmla="*/ 23 w 32"/>
                <a:gd name="T87" fmla="*/ 313 h 406"/>
                <a:gd name="T88" fmla="*/ 23 w 32"/>
                <a:gd name="T89" fmla="*/ 330 h 406"/>
                <a:gd name="T90" fmla="*/ 24 w 32"/>
                <a:gd name="T91" fmla="*/ 352 h 406"/>
                <a:gd name="T92" fmla="*/ 26 w 32"/>
                <a:gd name="T93" fmla="*/ 285 h 406"/>
                <a:gd name="T94" fmla="*/ 26 w 32"/>
                <a:gd name="T95" fmla="*/ 259 h 406"/>
                <a:gd name="T96" fmla="*/ 27 w 32"/>
                <a:gd name="T97" fmla="*/ 290 h 406"/>
                <a:gd name="T98" fmla="*/ 27 w 32"/>
                <a:gd name="T99" fmla="*/ 351 h 406"/>
                <a:gd name="T100" fmla="*/ 27 w 32"/>
                <a:gd name="T101" fmla="*/ 370 h 406"/>
                <a:gd name="T102" fmla="*/ 28 w 32"/>
                <a:gd name="T103" fmla="*/ 377 h 406"/>
                <a:gd name="T104" fmla="*/ 28 w 32"/>
                <a:gd name="T105" fmla="*/ 383 h 406"/>
                <a:gd name="T106" fmla="*/ 30 w 32"/>
                <a:gd name="T107" fmla="*/ 379 h 406"/>
                <a:gd name="T108" fmla="*/ 30 w 32"/>
                <a:gd name="T109" fmla="*/ 379 h 406"/>
                <a:gd name="T110" fmla="*/ 30 w 32"/>
                <a:gd name="T111" fmla="*/ 394 h 406"/>
                <a:gd name="T112" fmla="*/ 31 w 32"/>
                <a:gd name="T113" fmla="*/ 372 h 406"/>
                <a:gd name="T114" fmla="*/ 31 w 32"/>
                <a:gd name="T115" fmla="*/ 368 h 406"/>
                <a:gd name="T116" fmla="*/ 31 w 32"/>
                <a:gd name="T117" fmla="*/ 403 h 406"/>
                <a:gd name="T118" fmla="*/ 32 w 32"/>
                <a:gd name="T119" fmla="*/ 38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406">
                  <a:moveTo>
                    <a:pt x="0" y="234"/>
                  </a:moveTo>
                  <a:lnTo>
                    <a:pt x="0" y="260"/>
                  </a:lnTo>
                  <a:lnTo>
                    <a:pt x="1" y="263"/>
                  </a:lnTo>
                  <a:lnTo>
                    <a:pt x="1" y="247"/>
                  </a:lnTo>
                  <a:lnTo>
                    <a:pt x="1" y="254"/>
                  </a:lnTo>
                  <a:lnTo>
                    <a:pt x="1" y="250"/>
                  </a:lnTo>
                  <a:lnTo>
                    <a:pt x="1" y="256"/>
                  </a:lnTo>
                  <a:lnTo>
                    <a:pt x="1" y="238"/>
                  </a:lnTo>
                  <a:lnTo>
                    <a:pt x="1" y="254"/>
                  </a:lnTo>
                  <a:lnTo>
                    <a:pt x="1" y="254"/>
                  </a:lnTo>
                  <a:lnTo>
                    <a:pt x="1" y="281"/>
                  </a:lnTo>
                  <a:lnTo>
                    <a:pt x="1" y="276"/>
                  </a:lnTo>
                  <a:lnTo>
                    <a:pt x="1" y="276"/>
                  </a:lnTo>
                  <a:lnTo>
                    <a:pt x="1" y="285"/>
                  </a:lnTo>
                  <a:lnTo>
                    <a:pt x="1" y="262"/>
                  </a:lnTo>
                  <a:lnTo>
                    <a:pt x="2" y="262"/>
                  </a:lnTo>
                  <a:lnTo>
                    <a:pt x="2" y="264"/>
                  </a:lnTo>
                  <a:lnTo>
                    <a:pt x="2" y="225"/>
                  </a:lnTo>
                  <a:lnTo>
                    <a:pt x="2" y="235"/>
                  </a:lnTo>
                  <a:lnTo>
                    <a:pt x="2" y="233"/>
                  </a:lnTo>
                  <a:lnTo>
                    <a:pt x="2" y="235"/>
                  </a:lnTo>
                  <a:lnTo>
                    <a:pt x="2" y="226"/>
                  </a:lnTo>
                  <a:lnTo>
                    <a:pt x="2" y="231"/>
                  </a:lnTo>
                  <a:lnTo>
                    <a:pt x="2" y="233"/>
                  </a:lnTo>
                  <a:lnTo>
                    <a:pt x="2" y="247"/>
                  </a:lnTo>
                  <a:lnTo>
                    <a:pt x="2" y="245"/>
                  </a:lnTo>
                  <a:lnTo>
                    <a:pt x="2" y="248"/>
                  </a:lnTo>
                  <a:lnTo>
                    <a:pt x="2" y="243"/>
                  </a:lnTo>
                  <a:lnTo>
                    <a:pt x="2" y="277"/>
                  </a:lnTo>
                  <a:lnTo>
                    <a:pt x="4" y="282"/>
                  </a:lnTo>
                  <a:lnTo>
                    <a:pt x="4" y="286"/>
                  </a:lnTo>
                  <a:lnTo>
                    <a:pt x="4" y="273"/>
                  </a:lnTo>
                  <a:lnTo>
                    <a:pt x="4" y="281"/>
                  </a:lnTo>
                  <a:lnTo>
                    <a:pt x="4" y="285"/>
                  </a:lnTo>
                  <a:lnTo>
                    <a:pt x="4" y="290"/>
                  </a:lnTo>
                  <a:lnTo>
                    <a:pt x="4" y="255"/>
                  </a:lnTo>
                  <a:lnTo>
                    <a:pt x="4" y="256"/>
                  </a:lnTo>
                  <a:lnTo>
                    <a:pt x="4" y="254"/>
                  </a:lnTo>
                  <a:lnTo>
                    <a:pt x="4" y="237"/>
                  </a:lnTo>
                  <a:lnTo>
                    <a:pt x="4" y="245"/>
                  </a:lnTo>
                  <a:lnTo>
                    <a:pt x="5" y="241"/>
                  </a:lnTo>
                  <a:lnTo>
                    <a:pt x="5" y="243"/>
                  </a:lnTo>
                  <a:lnTo>
                    <a:pt x="5" y="221"/>
                  </a:lnTo>
                  <a:lnTo>
                    <a:pt x="5" y="221"/>
                  </a:lnTo>
                  <a:lnTo>
                    <a:pt x="5" y="141"/>
                  </a:lnTo>
                  <a:lnTo>
                    <a:pt x="5" y="142"/>
                  </a:lnTo>
                  <a:lnTo>
                    <a:pt x="5" y="117"/>
                  </a:lnTo>
                  <a:lnTo>
                    <a:pt x="5" y="120"/>
                  </a:lnTo>
                  <a:lnTo>
                    <a:pt x="5" y="115"/>
                  </a:lnTo>
                  <a:lnTo>
                    <a:pt x="5" y="121"/>
                  </a:lnTo>
                  <a:lnTo>
                    <a:pt x="5" y="110"/>
                  </a:lnTo>
                  <a:lnTo>
                    <a:pt x="5" y="120"/>
                  </a:lnTo>
                  <a:lnTo>
                    <a:pt x="6" y="121"/>
                  </a:lnTo>
                  <a:lnTo>
                    <a:pt x="6" y="107"/>
                  </a:lnTo>
                  <a:lnTo>
                    <a:pt x="6" y="121"/>
                  </a:lnTo>
                  <a:lnTo>
                    <a:pt x="6" y="119"/>
                  </a:lnTo>
                  <a:lnTo>
                    <a:pt x="6" y="158"/>
                  </a:lnTo>
                  <a:lnTo>
                    <a:pt x="6" y="157"/>
                  </a:lnTo>
                  <a:lnTo>
                    <a:pt x="6" y="158"/>
                  </a:lnTo>
                  <a:lnTo>
                    <a:pt x="6" y="167"/>
                  </a:lnTo>
                  <a:lnTo>
                    <a:pt x="6" y="144"/>
                  </a:lnTo>
                  <a:lnTo>
                    <a:pt x="6" y="158"/>
                  </a:lnTo>
                  <a:lnTo>
                    <a:pt x="6" y="161"/>
                  </a:lnTo>
                  <a:lnTo>
                    <a:pt x="6" y="158"/>
                  </a:lnTo>
                  <a:lnTo>
                    <a:pt x="6" y="187"/>
                  </a:lnTo>
                  <a:lnTo>
                    <a:pt x="7" y="190"/>
                  </a:lnTo>
                  <a:lnTo>
                    <a:pt x="7" y="207"/>
                  </a:lnTo>
                  <a:lnTo>
                    <a:pt x="7" y="184"/>
                  </a:lnTo>
                  <a:lnTo>
                    <a:pt x="7" y="192"/>
                  </a:lnTo>
                  <a:lnTo>
                    <a:pt x="7" y="217"/>
                  </a:lnTo>
                  <a:lnTo>
                    <a:pt x="7" y="188"/>
                  </a:lnTo>
                  <a:lnTo>
                    <a:pt x="7" y="213"/>
                  </a:lnTo>
                  <a:lnTo>
                    <a:pt x="7" y="218"/>
                  </a:lnTo>
                  <a:lnTo>
                    <a:pt x="7" y="210"/>
                  </a:lnTo>
                  <a:lnTo>
                    <a:pt x="7" y="242"/>
                  </a:lnTo>
                  <a:lnTo>
                    <a:pt x="7" y="245"/>
                  </a:lnTo>
                  <a:lnTo>
                    <a:pt x="7" y="247"/>
                  </a:lnTo>
                  <a:lnTo>
                    <a:pt x="7" y="224"/>
                  </a:lnTo>
                  <a:lnTo>
                    <a:pt x="7" y="225"/>
                  </a:lnTo>
                  <a:lnTo>
                    <a:pt x="9" y="221"/>
                  </a:lnTo>
                  <a:lnTo>
                    <a:pt x="9" y="213"/>
                  </a:lnTo>
                  <a:lnTo>
                    <a:pt x="9" y="216"/>
                  </a:lnTo>
                  <a:lnTo>
                    <a:pt x="9" y="216"/>
                  </a:lnTo>
                  <a:lnTo>
                    <a:pt x="9" y="237"/>
                  </a:lnTo>
                  <a:lnTo>
                    <a:pt x="9" y="204"/>
                  </a:lnTo>
                  <a:lnTo>
                    <a:pt x="9" y="235"/>
                  </a:lnTo>
                  <a:lnTo>
                    <a:pt x="9" y="234"/>
                  </a:lnTo>
                  <a:lnTo>
                    <a:pt x="9" y="239"/>
                  </a:lnTo>
                  <a:lnTo>
                    <a:pt x="9" y="197"/>
                  </a:lnTo>
                  <a:lnTo>
                    <a:pt x="10" y="193"/>
                  </a:lnTo>
                  <a:lnTo>
                    <a:pt x="10" y="213"/>
                  </a:lnTo>
                  <a:lnTo>
                    <a:pt x="10" y="161"/>
                  </a:lnTo>
                  <a:lnTo>
                    <a:pt x="10" y="169"/>
                  </a:lnTo>
                  <a:lnTo>
                    <a:pt x="10" y="167"/>
                  </a:lnTo>
                  <a:lnTo>
                    <a:pt x="10" y="141"/>
                  </a:lnTo>
                  <a:lnTo>
                    <a:pt x="10" y="141"/>
                  </a:lnTo>
                  <a:lnTo>
                    <a:pt x="10" y="148"/>
                  </a:lnTo>
                  <a:lnTo>
                    <a:pt x="10" y="133"/>
                  </a:lnTo>
                  <a:lnTo>
                    <a:pt x="10" y="136"/>
                  </a:lnTo>
                  <a:lnTo>
                    <a:pt x="10" y="135"/>
                  </a:lnTo>
                  <a:lnTo>
                    <a:pt x="10" y="135"/>
                  </a:lnTo>
                  <a:lnTo>
                    <a:pt x="10" y="52"/>
                  </a:lnTo>
                  <a:lnTo>
                    <a:pt x="10" y="55"/>
                  </a:lnTo>
                  <a:lnTo>
                    <a:pt x="11" y="55"/>
                  </a:lnTo>
                  <a:lnTo>
                    <a:pt x="11" y="57"/>
                  </a:lnTo>
                  <a:lnTo>
                    <a:pt x="11" y="19"/>
                  </a:lnTo>
                  <a:lnTo>
                    <a:pt x="11" y="15"/>
                  </a:lnTo>
                  <a:lnTo>
                    <a:pt x="11" y="0"/>
                  </a:lnTo>
                  <a:lnTo>
                    <a:pt x="11" y="28"/>
                  </a:lnTo>
                  <a:lnTo>
                    <a:pt x="11" y="28"/>
                  </a:lnTo>
                  <a:lnTo>
                    <a:pt x="11" y="43"/>
                  </a:lnTo>
                  <a:lnTo>
                    <a:pt x="11" y="40"/>
                  </a:lnTo>
                  <a:lnTo>
                    <a:pt x="11" y="44"/>
                  </a:lnTo>
                  <a:lnTo>
                    <a:pt x="11" y="26"/>
                  </a:lnTo>
                  <a:lnTo>
                    <a:pt x="11" y="31"/>
                  </a:lnTo>
                  <a:lnTo>
                    <a:pt x="13" y="31"/>
                  </a:lnTo>
                  <a:lnTo>
                    <a:pt x="13" y="38"/>
                  </a:lnTo>
                  <a:lnTo>
                    <a:pt x="13" y="28"/>
                  </a:lnTo>
                  <a:lnTo>
                    <a:pt x="13" y="35"/>
                  </a:lnTo>
                  <a:lnTo>
                    <a:pt x="13" y="40"/>
                  </a:lnTo>
                  <a:lnTo>
                    <a:pt x="13" y="35"/>
                  </a:lnTo>
                  <a:lnTo>
                    <a:pt x="13" y="68"/>
                  </a:lnTo>
                  <a:lnTo>
                    <a:pt x="13" y="69"/>
                  </a:lnTo>
                  <a:lnTo>
                    <a:pt x="13" y="93"/>
                  </a:lnTo>
                  <a:lnTo>
                    <a:pt x="13" y="85"/>
                  </a:lnTo>
                  <a:lnTo>
                    <a:pt x="14" y="76"/>
                  </a:lnTo>
                  <a:lnTo>
                    <a:pt x="14" y="107"/>
                  </a:lnTo>
                  <a:lnTo>
                    <a:pt x="14" y="94"/>
                  </a:lnTo>
                  <a:lnTo>
                    <a:pt x="14" y="94"/>
                  </a:lnTo>
                  <a:lnTo>
                    <a:pt x="14" y="77"/>
                  </a:lnTo>
                  <a:lnTo>
                    <a:pt x="14" y="95"/>
                  </a:lnTo>
                  <a:lnTo>
                    <a:pt x="14" y="102"/>
                  </a:lnTo>
                  <a:lnTo>
                    <a:pt x="14" y="110"/>
                  </a:lnTo>
                  <a:lnTo>
                    <a:pt x="14" y="94"/>
                  </a:lnTo>
                  <a:lnTo>
                    <a:pt x="14" y="95"/>
                  </a:lnTo>
                  <a:lnTo>
                    <a:pt x="14" y="97"/>
                  </a:lnTo>
                  <a:lnTo>
                    <a:pt x="14" y="102"/>
                  </a:lnTo>
                  <a:lnTo>
                    <a:pt x="14" y="89"/>
                  </a:lnTo>
                  <a:lnTo>
                    <a:pt x="15" y="89"/>
                  </a:lnTo>
                  <a:lnTo>
                    <a:pt x="15" y="69"/>
                  </a:lnTo>
                  <a:lnTo>
                    <a:pt x="15" y="93"/>
                  </a:lnTo>
                  <a:lnTo>
                    <a:pt x="15" y="93"/>
                  </a:lnTo>
                  <a:lnTo>
                    <a:pt x="15" y="69"/>
                  </a:lnTo>
                  <a:lnTo>
                    <a:pt x="15" y="70"/>
                  </a:lnTo>
                  <a:lnTo>
                    <a:pt x="15" y="72"/>
                  </a:lnTo>
                  <a:lnTo>
                    <a:pt x="15" y="62"/>
                  </a:lnTo>
                  <a:lnTo>
                    <a:pt x="15" y="74"/>
                  </a:lnTo>
                  <a:lnTo>
                    <a:pt x="15" y="81"/>
                  </a:lnTo>
                  <a:lnTo>
                    <a:pt x="15" y="62"/>
                  </a:lnTo>
                  <a:lnTo>
                    <a:pt x="15" y="119"/>
                  </a:lnTo>
                  <a:lnTo>
                    <a:pt x="17" y="119"/>
                  </a:lnTo>
                  <a:lnTo>
                    <a:pt x="17" y="121"/>
                  </a:lnTo>
                  <a:lnTo>
                    <a:pt x="17" y="108"/>
                  </a:lnTo>
                  <a:lnTo>
                    <a:pt x="17" y="117"/>
                  </a:lnTo>
                  <a:lnTo>
                    <a:pt x="17" y="117"/>
                  </a:lnTo>
                  <a:lnTo>
                    <a:pt x="17" y="131"/>
                  </a:lnTo>
                  <a:lnTo>
                    <a:pt x="17" y="117"/>
                  </a:lnTo>
                  <a:lnTo>
                    <a:pt x="17" y="123"/>
                  </a:lnTo>
                  <a:lnTo>
                    <a:pt x="17" y="141"/>
                  </a:lnTo>
                  <a:lnTo>
                    <a:pt x="17" y="121"/>
                  </a:lnTo>
                  <a:lnTo>
                    <a:pt x="17" y="135"/>
                  </a:lnTo>
                  <a:lnTo>
                    <a:pt x="18" y="132"/>
                  </a:lnTo>
                  <a:lnTo>
                    <a:pt x="18" y="157"/>
                  </a:lnTo>
                  <a:lnTo>
                    <a:pt x="18" y="125"/>
                  </a:lnTo>
                  <a:lnTo>
                    <a:pt x="18" y="155"/>
                  </a:lnTo>
                  <a:lnTo>
                    <a:pt x="18" y="158"/>
                  </a:lnTo>
                  <a:lnTo>
                    <a:pt x="18" y="192"/>
                  </a:lnTo>
                  <a:lnTo>
                    <a:pt x="18" y="183"/>
                  </a:lnTo>
                  <a:lnTo>
                    <a:pt x="18" y="182"/>
                  </a:lnTo>
                  <a:lnTo>
                    <a:pt x="18" y="210"/>
                  </a:lnTo>
                  <a:lnTo>
                    <a:pt x="18" y="208"/>
                  </a:lnTo>
                  <a:lnTo>
                    <a:pt x="18" y="207"/>
                  </a:lnTo>
                  <a:lnTo>
                    <a:pt x="18" y="217"/>
                  </a:lnTo>
                  <a:lnTo>
                    <a:pt x="18" y="196"/>
                  </a:lnTo>
                  <a:lnTo>
                    <a:pt x="18" y="216"/>
                  </a:lnTo>
                  <a:lnTo>
                    <a:pt x="19" y="221"/>
                  </a:lnTo>
                  <a:lnTo>
                    <a:pt x="19" y="201"/>
                  </a:lnTo>
                  <a:lnTo>
                    <a:pt x="19" y="217"/>
                  </a:lnTo>
                  <a:lnTo>
                    <a:pt x="19" y="216"/>
                  </a:lnTo>
                  <a:lnTo>
                    <a:pt x="19" y="214"/>
                  </a:lnTo>
                  <a:lnTo>
                    <a:pt x="19" y="233"/>
                  </a:lnTo>
                  <a:lnTo>
                    <a:pt x="19" y="230"/>
                  </a:lnTo>
                  <a:lnTo>
                    <a:pt x="19" y="247"/>
                  </a:lnTo>
                  <a:lnTo>
                    <a:pt x="19" y="218"/>
                  </a:lnTo>
                  <a:lnTo>
                    <a:pt x="19" y="245"/>
                  </a:lnTo>
                  <a:lnTo>
                    <a:pt x="19" y="243"/>
                  </a:lnTo>
                  <a:lnTo>
                    <a:pt x="19" y="233"/>
                  </a:lnTo>
                  <a:lnTo>
                    <a:pt x="19" y="250"/>
                  </a:lnTo>
                  <a:lnTo>
                    <a:pt x="21" y="251"/>
                  </a:lnTo>
                  <a:lnTo>
                    <a:pt x="21" y="264"/>
                  </a:lnTo>
                  <a:lnTo>
                    <a:pt x="21" y="245"/>
                  </a:lnTo>
                  <a:lnTo>
                    <a:pt x="21" y="245"/>
                  </a:lnTo>
                  <a:lnTo>
                    <a:pt x="21" y="255"/>
                  </a:lnTo>
                  <a:lnTo>
                    <a:pt x="21" y="238"/>
                  </a:lnTo>
                  <a:lnTo>
                    <a:pt x="21" y="239"/>
                  </a:lnTo>
                  <a:lnTo>
                    <a:pt x="21" y="227"/>
                  </a:lnTo>
                  <a:lnTo>
                    <a:pt x="21" y="256"/>
                  </a:lnTo>
                  <a:lnTo>
                    <a:pt x="22" y="256"/>
                  </a:lnTo>
                  <a:lnTo>
                    <a:pt x="22" y="297"/>
                  </a:lnTo>
                  <a:lnTo>
                    <a:pt x="22" y="301"/>
                  </a:lnTo>
                  <a:lnTo>
                    <a:pt x="22" y="326"/>
                  </a:lnTo>
                  <a:lnTo>
                    <a:pt x="22" y="322"/>
                  </a:lnTo>
                  <a:lnTo>
                    <a:pt x="22" y="326"/>
                  </a:lnTo>
                  <a:lnTo>
                    <a:pt x="22" y="348"/>
                  </a:lnTo>
                  <a:lnTo>
                    <a:pt x="22" y="317"/>
                  </a:lnTo>
                  <a:lnTo>
                    <a:pt x="22" y="347"/>
                  </a:lnTo>
                  <a:lnTo>
                    <a:pt x="22" y="348"/>
                  </a:lnTo>
                  <a:lnTo>
                    <a:pt x="22" y="352"/>
                  </a:lnTo>
                  <a:lnTo>
                    <a:pt x="22" y="318"/>
                  </a:lnTo>
                  <a:lnTo>
                    <a:pt x="23" y="318"/>
                  </a:lnTo>
                  <a:lnTo>
                    <a:pt x="23" y="322"/>
                  </a:lnTo>
                  <a:lnTo>
                    <a:pt x="23" y="305"/>
                  </a:lnTo>
                  <a:lnTo>
                    <a:pt x="23" y="307"/>
                  </a:lnTo>
                  <a:lnTo>
                    <a:pt x="23" y="307"/>
                  </a:lnTo>
                  <a:lnTo>
                    <a:pt x="23" y="322"/>
                  </a:lnTo>
                  <a:lnTo>
                    <a:pt x="23" y="296"/>
                  </a:lnTo>
                  <a:lnTo>
                    <a:pt x="23" y="318"/>
                  </a:lnTo>
                  <a:lnTo>
                    <a:pt x="23" y="317"/>
                  </a:lnTo>
                  <a:lnTo>
                    <a:pt x="23" y="326"/>
                  </a:lnTo>
                  <a:lnTo>
                    <a:pt x="23" y="313"/>
                  </a:lnTo>
                  <a:lnTo>
                    <a:pt x="23" y="326"/>
                  </a:lnTo>
                  <a:lnTo>
                    <a:pt x="23" y="330"/>
                  </a:lnTo>
                  <a:lnTo>
                    <a:pt x="23" y="335"/>
                  </a:lnTo>
                  <a:lnTo>
                    <a:pt x="23" y="327"/>
                  </a:lnTo>
                  <a:lnTo>
                    <a:pt x="23" y="330"/>
                  </a:lnTo>
                  <a:lnTo>
                    <a:pt x="24" y="328"/>
                  </a:lnTo>
                  <a:lnTo>
                    <a:pt x="24" y="355"/>
                  </a:lnTo>
                  <a:lnTo>
                    <a:pt x="24" y="353"/>
                  </a:lnTo>
                  <a:lnTo>
                    <a:pt x="24" y="355"/>
                  </a:lnTo>
                  <a:lnTo>
                    <a:pt x="24" y="352"/>
                  </a:lnTo>
                  <a:lnTo>
                    <a:pt x="24" y="379"/>
                  </a:lnTo>
                  <a:lnTo>
                    <a:pt x="24" y="375"/>
                  </a:lnTo>
                  <a:lnTo>
                    <a:pt x="24" y="343"/>
                  </a:lnTo>
                  <a:lnTo>
                    <a:pt x="26" y="339"/>
                  </a:lnTo>
                  <a:lnTo>
                    <a:pt x="26" y="285"/>
                  </a:lnTo>
                  <a:lnTo>
                    <a:pt x="26" y="285"/>
                  </a:lnTo>
                  <a:lnTo>
                    <a:pt x="26" y="250"/>
                  </a:lnTo>
                  <a:lnTo>
                    <a:pt x="26" y="264"/>
                  </a:lnTo>
                  <a:lnTo>
                    <a:pt x="26" y="271"/>
                  </a:lnTo>
                  <a:lnTo>
                    <a:pt x="26" y="259"/>
                  </a:lnTo>
                  <a:lnTo>
                    <a:pt x="26" y="273"/>
                  </a:lnTo>
                  <a:lnTo>
                    <a:pt x="26" y="273"/>
                  </a:lnTo>
                  <a:lnTo>
                    <a:pt x="26" y="297"/>
                  </a:lnTo>
                  <a:lnTo>
                    <a:pt x="26" y="288"/>
                  </a:lnTo>
                  <a:lnTo>
                    <a:pt x="27" y="290"/>
                  </a:lnTo>
                  <a:lnTo>
                    <a:pt x="27" y="330"/>
                  </a:lnTo>
                  <a:lnTo>
                    <a:pt x="27" y="328"/>
                  </a:lnTo>
                  <a:lnTo>
                    <a:pt x="27" y="332"/>
                  </a:lnTo>
                  <a:lnTo>
                    <a:pt x="27" y="331"/>
                  </a:lnTo>
                  <a:lnTo>
                    <a:pt x="27" y="351"/>
                  </a:lnTo>
                  <a:lnTo>
                    <a:pt x="27" y="348"/>
                  </a:lnTo>
                  <a:lnTo>
                    <a:pt x="27" y="365"/>
                  </a:lnTo>
                  <a:lnTo>
                    <a:pt x="27" y="348"/>
                  </a:lnTo>
                  <a:lnTo>
                    <a:pt x="27" y="364"/>
                  </a:lnTo>
                  <a:lnTo>
                    <a:pt x="27" y="370"/>
                  </a:lnTo>
                  <a:lnTo>
                    <a:pt x="27" y="390"/>
                  </a:lnTo>
                  <a:lnTo>
                    <a:pt x="27" y="366"/>
                  </a:lnTo>
                  <a:lnTo>
                    <a:pt x="27" y="387"/>
                  </a:lnTo>
                  <a:lnTo>
                    <a:pt x="28" y="390"/>
                  </a:lnTo>
                  <a:lnTo>
                    <a:pt x="28" y="377"/>
                  </a:lnTo>
                  <a:lnTo>
                    <a:pt x="28" y="403"/>
                  </a:lnTo>
                  <a:lnTo>
                    <a:pt x="28" y="400"/>
                  </a:lnTo>
                  <a:lnTo>
                    <a:pt x="28" y="402"/>
                  </a:lnTo>
                  <a:lnTo>
                    <a:pt x="28" y="383"/>
                  </a:lnTo>
                  <a:lnTo>
                    <a:pt x="28" y="383"/>
                  </a:lnTo>
                  <a:lnTo>
                    <a:pt x="28" y="382"/>
                  </a:lnTo>
                  <a:lnTo>
                    <a:pt x="28" y="406"/>
                  </a:lnTo>
                  <a:lnTo>
                    <a:pt x="28" y="400"/>
                  </a:lnTo>
                  <a:lnTo>
                    <a:pt x="30" y="403"/>
                  </a:lnTo>
                  <a:lnTo>
                    <a:pt x="30" y="379"/>
                  </a:lnTo>
                  <a:lnTo>
                    <a:pt x="30" y="379"/>
                  </a:lnTo>
                  <a:lnTo>
                    <a:pt x="30" y="385"/>
                  </a:lnTo>
                  <a:lnTo>
                    <a:pt x="30" y="366"/>
                  </a:lnTo>
                  <a:lnTo>
                    <a:pt x="30" y="379"/>
                  </a:lnTo>
                  <a:lnTo>
                    <a:pt x="30" y="379"/>
                  </a:lnTo>
                  <a:lnTo>
                    <a:pt x="30" y="386"/>
                  </a:lnTo>
                  <a:lnTo>
                    <a:pt x="30" y="362"/>
                  </a:lnTo>
                  <a:lnTo>
                    <a:pt x="30" y="366"/>
                  </a:lnTo>
                  <a:lnTo>
                    <a:pt x="30" y="368"/>
                  </a:lnTo>
                  <a:lnTo>
                    <a:pt x="30" y="394"/>
                  </a:lnTo>
                  <a:lnTo>
                    <a:pt x="30" y="386"/>
                  </a:lnTo>
                  <a:lnTo>
                    <a:pt x="31" y="386"/>
                  </a:lnTo>
                  <a:lnTo>
                    <a:pt x="31" y="390"/>
                  </a:lnTo>
                  <a:lnTo>
                    <a:pt x="31" y="369"/>
                  </a:lnTo>
                  <a:lnTo>
                    <a:pt x="31" y="372"/>
                  </a:lnTo>
                  <a:lnTo>
                    <a:pt x="31" y="374"/>
                  </a:lnTo>
                  <a:lnTo>
                    <a:pt x="31" y="381"/>
                  </a:lnTo>
                  <a:lnTo>
                    <a:pt x="31" y="365"/>
                  </a:lnTo>
                  <a:lnTo>
                    <a:pt x="31" y="368"/>
                  </a:lnTo>
                  <a:lnTo>
                    <a:pt x="31" y="368"/>
                  </a:lnTo>
                  <a:lnTo>
                    <a:pt x="31" y="391"/>
                  </a:lnTo>
                  <a:lnTo>
                    <a:pt x="31" y="368"/>
                  </a:lnTo>
                  <a:lnTo>
                    <a:pt x="31" y="389"/>
                  </a:lnTo>
                  <a:lnTo>
                    <a:pt x="31" y="391"/>
                  </a:lnTo>
                  <a:lnTo>
                    <a:pt x="31" y="403"/>
                  </a:lnTo>
                  <a:lnTo>
                    <a:pt x="31" y="379"/>
                  </a:lnTo>
                  <a:lnTo>
                    <a:pt x="31" y="396"/>
                  </a:lnTo>
                  <a:lnTo>
                    <a:pt x="32" y="396"/>
                  </a:lnTo>
                  <a:lnTo>
                    <a:pt x="32" y="402"/>
                  </a:lnTo>
                  <a:lnTo>
                    <a:pt x="32" y="38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38" name="Freeform 111"/>
            <p:cNvSpPr>
              <a:spLocks/>
            </p:cNvSpPr>
            <p:nvPr/>
          </p:nvSpPr>
          <p:spPr bwMode="auto">
            <a:xfrm>
              <a:off x="2190751" y="3652838"/>
              <a:ext cx="52388" cy="793750"/>
            </a:xfrm>
            <a:custGeom>
              <a:avLst/>
              <a:gdLst>
                <a:gd name="T0" fmla="*/ 0 w 33"/>
                <a:gd name="T1" fmla="*/ 46 h 500"/>
                <a:gd name="T2" fmla="*/ 1 w 33"/>
                <a:gd name="T3" fmla="*/ 17 h 500"/>
                <a:gd name="T4" fmla="*/ 1 w 33"/>
                <a:gd name="T5" fmla="*/ 52 h 500"/>
                <a:gd name="T6" fmla="*/ 2 w 33"/>
                <a:gd name="T7" fmla="*/ 143 h 500"/>
                <a:gd name="T8" fmla="*/ 2 w 33"/>
                <a:gd name="T9" fmla="*/ 191 h 500"/>
                <a:gd name="T10" fmla="*/ 4 w 33"/>
                <a:gd name="T11" fmla="*/ 138 h 500"/>
                <a:gd name="T12" fmla="*/ 4 w 33"/>
                <a:gd name="T13" fmla="*/ 168 h 500"/>
                <a:gd name="T14" fmla="*/ 5 w 33"/>
                <a:gd name="T15" fmla="*/ 196 h 500"/>
                <a:gd name="T16" fmla="*/ 5 w 33"/>
                <a:gd name="T17" fmla="*/ 219 h 500"/>
                <a:gd name="T18" fmla="*/ 5 w 33"/>
                <a:gd name="T19" fmla="*/ 261 h 500"/>
                <a:gd name="T20" fmla="*/ 6 w 33"/>
                <a:gd name="T21" fmla="*/ 271 h 500"/>
                <a:gd name="T22" fmla="*/ 6 w 33"/>
                <a:gd name="T23" fmla="*/ 341 h 500"/>
                <a:gd name="T24" fmla="*/ 6 w 33"/>
                <a:gd name="T25" fmla="*/ 329 h 500"/>
                <a:gd name="T26" fmla="*/ 8 w 33"/>
                <a:gd name="T27" fmla="*/ 386 h 500"/>
                <a:gd name="T28" fmla="*/ 8 w 33"/>
                <a:gd name="T29" fmla="*/ 449 h 500"/>
                <a:gd name="T30" fmla="*/ 9 w 33"/>
                <a:gd name="T31" fmla="*/ 418 h 500"/>
                <a:gd name="T32" fmla="*/ 9 w 33"/>
                <a:gd name="T33" fmla="*/ 447 h 500"/>
                <a:gd name="T34" fmla="*/ 9 w 33"/>
                <a:gd name="T35" fmla="*/ 462 h 500"/>
                <a:gd name="T36" fmla="*/ 10 w 33"/>
                <a:gd name="T37" fmla="*/ 451 h 500"/>
                <a:gd name="T38" fmla="*/ 10 w 33"/>
                <a:gd name="T39" fmla="*/ 436 h 500"/>
                <a:gd name="T40" fmla="*/ 10 w 33"/>
                <a:gd name="T41" fmla="*/ 424 h 500"/>
                <a:gd name="T42" fmla="*/ 12 w 33"/>
                <a:gd name="T43" fmla="*/ 415 h 500"/>
                <a:gd name="T44" fmla="*/ 12 w 33"/>
                <a:gd name="T45" fmla="*/ 397 h 500"/>
                <a:gd name="T46" fmla="*/ 13 w 33"/>
                <a:gd name="T47" fmla="*/ 452 h 500"/>
                <a:gd name="T48" fmla="*/ 13 w 33"/>
                <a:gd name="T49" fmla="*/ 449 h 500"/>
                <a:gd name="T50" fmla="*/ 14 w 33"/>
                <a:gd name="T51" fmla="*/ 475 h 500"/>
                <a:gd name="T52" fmla="*/ 14 w 33"/>
                <a:gd name="T53" fmla="*/ 469 h 500"/>
                <a:gd name="T54" fmla="*/ 14 w 33"/>
                <a:gd name="T55" fmla="*/ 457 h 500"/>
                <a:gd name="T56" fmla="*/ 16 w 33"/>
                <a:gd name="T57" fmla="*/ 462 h 500"/>
                <a:gd name="T58" fmla="*/ 16 w 33"/>
                <a:gd name="T59" fmla="*/ 487 h 500"/>
                <a:gd name="T60" fmla="*/ 17 w 33"/>
                <a:gd name="T61" fmla="*/ 491 h 500"/>
                <a:gd name="T62" fmla="*/ 17 w 33"/>
                <a:gd name="T63" fmla="*/ 485 h 500"/>
                <a:gd name="T64" fmla="*/ 18 w 33"/>
                <a:gd name="T65" fmla="*/ 496 h 500"/>
                <a:gd name="T66" fmla="*/ 18 w 33"/>
                <a:gd name="T67" fmla="*/ 444 h 500"/>
                <a:gd name="T68" fmla="*/ 18 w 33"/>
                <a:gd name="T69" fmla="*/ 485 h 500"/>
                <a:gd name="T70" fmla="*/ 20 w 33"/>
                <a:gd name="T71" fmla="*/ 490 h 500"/>
                <a:gd name="T72" fmla="*/ 20 w 33"/>
                <a:gd name="T73" fmla="*/ 458 h 500"/>
                <a:gd name="T74" fmla="*/ 21 w 33"/>
                <a:gd name="T75" fmla="*/ 392 h 500"/>
                <a:gd name="T76" fmla="*/ 21 w 33"/>
                <a:gd name="T77" fmla="*/ 343 h 500"/>
                <a:gd name="T78" fmla="*/ 22 w 33"/>
                <a:gd name="T79" fmla="*/ 369 h 500"/>
                <a:gd name="T80" fmla="*/ 22 w 33"/>
                <a:gd name="T81" fmla="*/ 389 h 500"/>
                <a:gd name="T82" fmla="*/ 23 w 33"/>
                <a:gd name="T83" fmla="*/ 428 h 500"/>
                <a:gd name="T84" fmla="*/ 23 w 33"/>
                <a:gd name="T85" fmla="*/ 451 h 500"/>
                <a:gd name="T86" fmla="*/ 23 w 33"/>
                <a:gd name="T87" fmla="*/ 415 h 500"/>
                <a:gd name="T88" fmla="*/ 25 w 33"/>
                <a:gd name="T89" fmla="*/ 377 h 500"/>
                <a:gd name="T90" fmla="*/ 25 w 33"/>
                <a:gd name="T91" fmla="*/ 360 h 500"/>
                <a:gd name="T92" fmla="*/ 26 w 33"/>
                <a:gd name="T93" fmla="*/ 361 h 500"/>
                <a:gd name="T94" fmla="*/ 26 w 33"/>
                <a:gd name="T95" fmla="*/ 402 h 500"/>
                <a:gd name="T96" fmla="*/ 26 w 33"/>
                <a:gd name="T97" fmla="*/ 410 h 500"/>
                <a:gd name="T98" fmla="*/ 27 w 33"/>
                <a:gd name="T99" fmla="*/ 354 h 500"/>
                <a:gd name="T100" fmla="*/ 29 w 33"/>
                <a:gd name="T101" fmla="*/ 270 h 500"/>
                <a:gd name="T102" fmla="*/ 29 w 33"/>
                <a:gd name="T103" fmla="*/ 255 h 500"/>
                <a:gd name="T104" fmla="*/ 30 w 33"/>
                <a:gd name="T105" fmla="*/ 251 h 500"/>
                <a:gd name="T106" fmla="*/ 30 w 33"/>
                <a:gd name="T107" fmla="*/ 303 h 500"/>
                <a:gd name="T108" fmla="*/ 30 w 33"/>
                <a:gd name="T109" fmla="*/ 356 h 500"/>
                <a:gd name="T110" fmla="*/ 31 w 33"/>
                <a:gd name="T111" fmla="*/ 331 h 500"/>
                <a:gd name="T112" fmla="*/ 31 w 33"/>
                <a:gd name="T113" fmla="*/ 341 h 500"/>
                <a:gd name="T114" fmla="*/ 31 w 33"/>
                <a:gd name="T115" fmla="*/ 313 h 500"/>
                <a:gd name="T116" fmla="*/ 33 w 33"/>
                <a:gd name="T117" fmla="*/ 309 h 500"/>
                <a:gd name="T118" fmla="*/ 33 w 33"/>
                <a:gd name="T119" fmla="*/ 313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500">
                  <a:moveTo>
                    <a:pt x="0" y="35"/>
                  </a:moveTo>
                  <a:lnTo>
                    <a:pt x="0" y="54"/>
                  </a:lnTo>
                  <a:lnTo>
                    <a:pt x="0" y="52"/>
                  </a:lnTo>
                  <a:lnTo>
                    <a:pt x="0" y="33"/>
                  </a:lnTo>
                  <a:lnTo>
                    <a:pt x="0" y="46"/>
                  </a:lnTo>
                  <a:lnTo>
                    <a:pt x="1" y="47"/>
                  </a:lnTo>
                  <a:lnTo>
                    <a:pt x="1" y="54"/>
                  </a:lnTo>
                  <a:lnTo>
                    <a:pt x="1" y="16"/>
                  </a:lnTo>
                  <a:lnTo>
                    <a:pt x="1" y="14"/>
                  </a:lnTo>
                  <a:lnTo>
                    <a:pt x="1" y="17"/>
                  </a:lnTo>
                  <a:lnTo>
                    <a:pt x="1" y="0"/>
                  </a:lnTo>
                  <a:lnTo>
                    <a:pt x="1" y="8"/>
                  </a:lnTo>
                  <a:lnTo>
                    <a:pt x="1" y="13"/>
                  </a:lnTo>
                  <a:lnTo>
                    <a:pt x="1" y="47"/>
                  </a:lnTo>
                  <a:lnTo>
                    <a:pt x="1" y="52"/>
                  </a:lnTo>
                  <a:lnTo>
                    <a:pt x="1" y="105"/>
                  </a:lnTo>
                  <a:lnTo>
                    <a:pt x="1" y="97"/>
                  </a:lnTo>
                  <a:lnTo>
                    <a:pt x="2" y="97"/>
                  </a:lnTo>
                  <a:lnTo>
                    <a:pt x="2" y="144"/>
                  </a:lnTo>
                  <a:lnTo>
                    <a:pt x="2" y="143"/>
                  </a:lnTo>
                  <a:lnTo>
                    <a:pt x="2" y="190"/>
                  </a:lnTo>
                  <a:lnTo>
                    <a:pt x="2" y="193"/>
                  </a:lnTo>
                  <a:lnTo>
                    <a:pt x="2" y="199"/>
                  </a:lnTo>
                  <a:lnTo>
                    <a:pt x="2" y="189"/>
                  </a:lnTo>
                  <a:lnTo>
                    <a:pt x="2" y="191"/>
                  </a:lnTo>
                  <a:lnTo>
                    <a:pt x="2" y="189"/>
                  </a:lnTo>
                  <a:lnTo>
                    <a:pt x="2" y="194"/>
                  </a:lnTo>
                  <a:lnTo>
                    <a:pt x="2" y="155"/>
                  </a:lnTo>
                  <a:lnTo>
                    <a:pt x="4" y="156"/>
                  </a:lnTo>
                  <a:lnTo>
                    <a:pt x="4" y="138"/>
                  </a:lnTo>
                  <a:lnTo>
                    <a:pt x="4" y="162"/>
                  </a:lnTo>
                  <a:lnTo>
                    <a:pt x="4" y="162"/>
                  </a:lnTo>
                  <a:lnTo>
                    <a:pt x="4" y="152"/>
                  </a:lnTo>
                  <a:lnTo>
                    <a:pt x="4" y="168"/>
                  </a:lnTo>
                  <a:lnTo>
                    <a:pt x="4" y="168"/>
                  </a:lnTo>
                  <a:lnTo>
                    <a:pt x="4" y="196"/>
                  </a:lnTo>
                  <a:lnTo>
                    <a:pt x="4" y="165"/>
                  </a:lnTo>
                  <a:lnTo>
                    <a:pt x="4" y="194"/>
                  </a:lnTo>
                  <a:lnTo>
                    <a:pt x="5" y="194"/>
                  </a:lnTo>
                  <a:lnTo>
                    <a:pt x="5" y="196"/>
                  </a:lnTo>
                  <a:lnTo>
                    <a:pt x="5" y="177"/>
                  </a:lnTo>
                  <a:lnTo>
                    <a:pt x="5" y="182"/>
                  </a:lnTo>
                  <a:lnTo>
                    <a:pt x="5" y="182"/>
                  </a:lnTo>
                  <a:lnTo>
                    <a:pt x="5" y="182"/>
                  </a:lnTo>
                  <a:lnTo>
                    <a:pt x="5" y="219"/>
                  </a:lnTo>
                  <a:lnTo>
                    <a:pt x="5" y="220"/>
                  </a:lnTo>
                  <a:lnTo>
                    <a:pt x="5" y="258"/>
                  </a:lnTo>
                  <a:lnTo>
                    <a:pt x="5" y="242"/>
                  </a:lnTo>
                  <a:lnTo>
                    <a:pt x="5" y="249"/>
                  </a:lnTo>
                  <a:lnTo>
                    <a:pt x="5" y="261"/>
                  </a:lnTo>
                  <a:lnTo>
                    <a:pt x="5" y="248"/>
                  </a:lnTo>
                  <a:lnTo>
                    <a:pt x="5" y="258"/>
                  </a:lnTo>
                  <a:lnTo>
                    <a:pt x="6" y="258"/>
                  </a:lnTo>
                  <a:lnTo>
                    <a:pt x="6" y="250"/>
                  </a:lnTo>
                  <a:lnTo>
                    <a:pt x="6" y="271"/>
                  </a:lnTo>
                  <a:lnTo>
                    <a:pt x="6" y="272"/>
                  </a:lnTo>
                  <a:lnTo>
                    <a:pt x="6" y="301"/>
                  </a:lnTo>
                  <a:lnTo>
                    <a:pt x="6" y="297"/>
                  </a:lnTo>
                  <a:lnTo>
                    <a:pt x="6" y="299"/>
                  </a:lnTo>
                  <a:lnTo>
                    <a:pt x="6" y="341"/>
                  </a:lnTo>
                  <a:lnTo>
                    <a:pt x="6" y="297"/>
                  </a:lnTo>
                  <a:lnTo>
                    <a:pt x="6" y="338"/>
                  </a:lnTo>
                  <a:lnTo>
                    <a:pt x="6" y="334"/>
                  </a:lnTo>
                  <a:lnTo>
                    <a:pt x="6" y="373"/>
                  </a:lnTo>
                  <a:lnTo>
                    <a:pt x="6" y="329"/>
                  </a:lnTo>
                  <a:lnTo>
                    <a:pt x="6" y="369"/>
                  </a:lnTo>
                  <a:lnTo>
                    <a:pt x="8" y="373"/>
                  </a:lnTo>
                  <a:lnTo>
                    <a:pt x="8" y="389"/>
                  </a:lnTo>
                  <a:lnTo>
                    <a:pt x="8" y="369"/>
                  </a:lnTo>
                  <a:lnTo>
                    <a:pt x="8" y="386"/>
                  </a:lnTo>
                  <a:lnTo>
                    <a:pt x="8" y="386"/>
                  </a:lnTo>
                  <a:lnTo>
                    <a:pt x="8" y="385"/>
                  </a:lnTo>
                  <a:lnTo>
                    <a:pt x="8" y="428"/>
                  </a:lnTo>
                  <a:lnTo>
                    <a:pt x="8" y="419"/>
                  </a:lnTo>
                  <a:lnTo>
                    <a:pt x="8" y="449"/>
                  </a:lnTo>
                  <a:lnTo>
                    <a:pt x="8" y="414"/>
                  </a:lnTo>
                  <a:lnTo>
                    <a:pt x="8" y="447"/>
                  </a:lnTo>
                  <a:lnTo>
                    <a:pt x="9" y="444"/>
                  </a:lnTo>
                  <a:lnTo>
                    <a:pt x="9" y="448"/>
                  </a:lnTo>
                  <a:lnTo>
                    <a:pt x="9" y="418"/>
                  </a:lnTo>
                  <a:lnTo>
                    <a:pt x="9" y="428"/>
                  </a:lnTo>
                  <a:lnTo>
                    <a:pt x="9" y="428"/>
                  </a:lnTo>
                  <a:lnTo>
                    <a:pt x="9" y="449"/>
                  </a:lnTo>
                  <a:lnTo>
                    <a:pt x="9" y="443"/>
                  </a:lnTo>
                  <a:lnTo>
                    <a:pt x="9" y="447"/>
                  </a:lnTo>
                  <a:lnTo>
                    <a:pt x="9" y="453"/>
                  </a:lnTo>
                  <a:lnTo>
                    <a:pt x="9" y="441"/>
                  </a:lnTo>
                  <a:lnTo>
                    <a:pt x="9" y="451"/>
                  </a:lnTo>
                  <a:lnTo>
                    <a:pt x="9" y="454"/>
                  </a:lnTo>
                  <a:lnTo>
                    <a:pt x="9" y="462"/>
                  </a:lnTo>
                  <a:lnTo>
                    <a:pt x="9" y="440"/>
                  </a:lnTo>
                  <a:lnTo>
                    <a:pt x="9" y="460"/>
                  </a:lnTo>
                  <a:lnTo>
                    <a:pt x="10" y="460"/>
                  </a:lnTo>
                  <a:lnTo>
                    <a:pt x="10" y="465"/>
                  </a:lnTo>
                  <a:lnTo>
                    <a:pt x="10" y="451"/>
                  </a:lnTo>
                  <a:lnTo>
                    <a:pt x="10" y="449"/>
                  </a:lnTo>
                  <a:lnTo>
                    <a:pt x="10" y="456"/>
                  </a:lnTo>
                  <a:lnTo>
                    <a:pt x="10" y="431"/>
                  </a:lnTo>
                  <a:lnTo>
                    <a:pt x="10" y="431"/>
                  </a:lnTo>
                  <a:lnTo>
                    <a:pt x="10" y="436"/>
                  </a:lnTo>
                  <a:lnTo>
                    <a:pt x="10" y="418"/>
                  </a:lnTo>
                  <a:lnTo>
                    <a:pt x="10" y="427"/>
                  </a:lnTo>
                  <a:lnTo>
                    <a:pt x="10" y="428"/>
                  </a:lnTo>
                  <a:lnTo>
                    <a:pt x="10" y="415"/>
                  </a:lnTo>
                  <a:lnTo>
                    <a:pt x="10" y="424"/>
                  </a:lnTo>
                  <a:lnTo>
                    <a:pt x="12" y="419"/>
                  </a:lnTo>
                  <a:lnTo>
                    <a:pt x="12" y="426"/>
                  </a:lnTo>
                  <a:lnTo>
                    <a:pt x="12" y="407"/>
                  </a:lnTo>
                  <a:lnTo>
                    <a:pt x="12" y="398"/>
                  </a:lnTo>
                  <a:lnTo>
                    <a:pt x="12" y="415"/>
                  </a:lnTo>
                  <a:lnTo>
                    <a:pt x="12" y="411"/>
                  </a:lnTo>
                  <a:lnTo>
                    <a:pt x="12" y="406"/>
                  </a:lnTo>
                  <a:lnTo>
                    <a:pt x="12" y="424"/>
                  </a:lnTo>
                  <a:lnTo>
                    <a:pt x="12" y="430"/>
                  </a:lnTo>
                  <a:lnTo>
                    <a:pt x="12" y="397"/>
                  </a:lnTo>
                  <a:lnTo>
                    <a:pt x="12" y="402"/>
                  </a:lnTo>
                  <a:lnTo>
                    <a:pt x="13" y="407"/>
                  </a:lnTo>
                  <a:lnTo>
                    <a:pt x="13" y="431"/>
                  </a:lnTo>
                  <a:lnTo>
                    <a:pt x="13" y="432"/>
                  </a:lnTo>
                  <a:lnTo>
                    <a:pt x="13" y="452"/>
                  </a:lnTo>
                  <a:lnTo>
                    <a:pt x="13" y="424"/>
                  </a:lnTo>
                  <a:lnTo>
                    <a:pt x="13" y="447"/>
                  </a:lnTo>
                  <a:lnTo>
                    <a:pt x="13" y="452"/>
                  </a:lnTo>
                  <a:lnTo>
                    <a:pt x="13" y="462"/>
                  </a:lnTo>
                  <a:lnTo>
                    <a:pt x="13" y="449"/>
                  </a:lnTo>
                  <a:lnTo>
                    <a:pt x="13" y="457"/>
                  </a:lnTo>
                  <a:lnTo>
                    <a:pt x="14" y="453"/>
                  </a:lnTo>
                  <a:lnTo>
                    <a:pt x="14" y="481"/>
                  </a:lnTo>
                  <a:lnTo>
                    <a:pt x="14" y="473"/>
                  </a:lnTo>
                  <a:lnTo>
                    <a:pt x="14" y="475"/>
                  </a:lnTo>
                  <a:lnTo>
                    <a:pt x="14" y="454"/>
                  </a:lnTo>
                  <a:lnTo>
                    <a:pt x="14" y="471"/>
                  </a:lnTo>
                  <a:lnTo>
                    <a:pt x="14" y="471"/>
                  </a:lnTo>
                  <a:lnTo>
                    <a:pt x="14" y="482"/>
                  </a:lnTo>
                  <a:lnTo>
                    <a:pt x="14" y="469"/>
                  </a:lnTo>
                  <a:lnTo>
                    <a:pt x="14" y="475"/>
                  </a:lnTo>
                  <a:lnTo>
                    <a:pt x="14" y="475"/>
                  </a:lnTo>
                  <a:lnTo>
                    <a:pt x="14" y="485"/>
                  </a:lnTo>
                  <a:lnTo>
                    <a:pt x="14" y="454"/>
                  </a:lnTo>
                  <a:lnTo>
                    <a:pt x="14" y="457"/>
                  </a:lnTo>
                  <a:lnTo>
                    <a:pt x="16" y="457"/>
                  </a:lnTo>
                  <a:lnTo>
                    <a:pt x="16" y="470"/>
                  </a:lnTo>
                  <a:lnTo>
                    <a:pt x="16" y="465"/>
                  </a:lnTo>
                  <a:lnTo>
                    <a:pt x="16" y="465"/>
                  </a:lnTo>
                  <a:lnTo>
                    <a:pt x="16" y="462"/>
                  </a:lnTo>
                  <a:lnTo>
                    <a:pt x="16" y="491"/>
                  </a:lnTo>
                  <a:lnTo>
                    <a:pt x="16" y="490"/>
                  </a:lnTo>
                  <a:lnTo>
                    <a:pt x="16" y="498"/>
                  </a:lnTo>
                  <a:lnTo>
                    <a:pt x="16" y="481"/>
                  </a:lnTo>
                  <a:lnTo>
                    <a:pt x="16" y="487"/>
                  </a:lnTo>
                  <a:lnTo>
                    <a:pt x="16" y="496"/>
                  </a:lnTo>
                  <a:lnTo>
                    <a:pt x="16" y="477"/>
                  </a:lnTo>
                  <a:lnTo>
                    <a:pt x="16" y="495"/>
                  </a:lnTo>
                  <a:lnTo>
                    <a:pt x="17" y="490"/>
                  </a:lnTo>
                  <a:lnTo>
                    <a:pt x="17" y="491"/>
                  </a:lnTo>
                  <a:lnTo>
                    <a:pt x="17" y="469"/>
                  </a:lnTo>
                  <a:lnTo>
                    <a:pt x="17" y="471"/>
                  </a:lnTo>
                  <a:lnTo>
                    <a:pt x="17" y="473"/>
                  </a:lnTo>
                  <a:lnTo>
                    <a:pt x="17" y="468"/>
                  </a:lnTo>
                  <a:lnTo>
                    <a:pt x="17" y="485"/>
                  </a:lnTo>
                  <a:lnTo>
                    <a:pt x="17" y="487"/>
                  </a:lnTo>
                  <a:lnTo>
                    <a:pt x="17" y="500"/>
                  </a:lnTo>
                  <a:lnTo>
                    <a:pt x="17" y="486"/>
                  </a:lnTo>
                  <a:lnTo>
                    <a:pt x="17" y="495"/>
                  </a:lnTo>
                  <a:lnTo>
                    <a:pt x="18" y="496"/>
                  </a:lnTo>
                  <a:lnTo>
                    <a:pt x="18" y="474"/>
                  </a:lnTo>
                  <a:lnTo>
                    <a:pt x="18" y="474"/>
                  </a:lnTo>
                  <a:lnTo>
                    <a:pt x="18" y="439"/>
                  </a:lnTo>
                  <a:lnTo>
                    <a:pt x="18" y="443"/>
                  </a:lnTo>
                  <a:lnTo>
                    <a:pt x="18" y="444"/>
                  </a:lnTo>
                  <a:lnTo>
                    <a:pt x="18" y="452"/>
                  </a:lnTo>
                  <a:lnTo>
                    <a:pt x="18" y="441"/>
                  </a:lnTo>
                  <a:lnTo>
                    <a:pt x="18" y="451"/>
                  </a:lnTo>
                  <a:lnTo>
                    <a:pt x="18" y="449"/>
                  </a:lnTo>
                  <a:lnTo>
                    <a:pt x="18" y="485"/>
                  </a:lnTo>
                  <a:lnTo>
                    <a:pt x="18" y="478"/>
                  </a:lnTo>
                  <a:lnTo>
                    <a:pt x="20" y="481"/>
                  </a:lnTo>
                  <a:lnTo>
                    <a:pt x="20" y="496"/>
                  </a:lnTo>
                  <a:lnTo>
                    <a:pt x="20" y="494"/>
                  </a:lnTo>
                  <a:lnTo>
                    <a:pt x="20" y="490"/>
                  </a:lnTo>
                  <a:lnTo>
                    <a:pt x="20" y="461"/>
                  </a:lnTo>
                  <a:lnTo>
                    <a:pt x="20" y="465"/>
                  </a:lnTo>
                  <a:lnTo>
                    <a:pt x="20" y="461"/>
                  </a:lnTo>
                  <a:lnTo>
                    <a:pt x="20" y="466"/>
                  </a:lnTo>
                  <a:lnTo>
                    <a:pt x="20" y="458"/>
                  </a:lnTo>
                  <a:lnTo>
                    <a:pt x="20" y="462"/>
                  </a:lnTo>
                  <a:lnTo>
                    <a:pt x="20" y="464"/>
                  </a:lnTo>
                  <a:lnTo>
                    <a:pt x="20" y="435"/>
                  </a:lnTo>
                  <a:lnTo>
                    <a:pt x="21" y="434"/>
                  </a:lnTo>
                  <a:lnTo>
                    <a:pt x="21" y="392"/>
                  </a:lnTo>
                  <a:lnTo>
                    <a:pt x="21" y="393"/>
                  </a:lnTo>
                  <a:lnTo>
                    <a:pt x="21" y="364"/>
                  </a:lnTo>
                  <a:lnTo>
                    <a:pt x="21" y="351"/>
                  </a:lnTo>
                  <a:lnTo>
                    <a:pt x="21" y="337"/>
                  </a:lnTo>
                  <a:lnTo>
                    <a:pt x="21" y="343"/>
                  </a:lnTo>
                  <a:lnTo>
                    <a:pt x="22" y="343"/>
                  </a:lnTo>
                  <a:lnTo>
                    <a:pt x="22" y="369"/>
                  </a:lnTo>
                  <a:lnTo>
                    <a:pt x="22" y="341"/>
                  </a:lnTo>
                  <a:lnTo>
                    <a:pt x="22" y="368"/>
                  </a:lnTo>
                  <a:lnTo>
                    <a:pt x="22" y="369"/>
                  </a:lnTo>
                  <a:lnTo>
                    <a:pt x="22" y="372"/>
                  </a:lnTo>
                  <a:lnTo>
                    <a:pt x="22" y="350"/>
                  </a:lnTo>
                  <a:lnTo>
                    <a:pt x="22" y="354"/>
                  </a:lnTo>
                  <a:lnTo>
                    <a:pt x="22" y="352"/>
                  </a:lnTo>
                  <a:lnTo>
                    <a:pt x="22" y="389"/>
                  </a:lnTo>
                  <a:lnTo>
                    <a:pt x="22" y="386"/>
                  </a:lnTo>
                  <a:lnTo>
                    <a:pt x="22" y="392"/>
                  </a:lnTo>
                  <a:lnTo>
                    <a:pt x="22" y="385"/>
                  </a:lnTo>
                  <a:lnTo>
                    <a:pt x="22" y="427"/>
                  </a:lnTo>
                  <a:lnTo>
                    <a:pt x="23" y="428"/>
                  </a:lnTo>
                  <a:lnTo>
                    <a:pt x="23" y="462"/>
                  </a:lnTo>
                  <a:lnTo>
                    <a:pt x="23" y="453"/>
                  </a:lnTo>
                  <a:lnTo>
                    <a:pt x="23" y="451"/>
                  </a:lnTo>
                  <a:lnTo>
                    <a:pt x="23" y="469"/>
                  </a:lnTo>
                  <a:lnTo>
                    <a:pt x="23" y="451"/>
                  </a:lnTo>
                  <a:lnTo>
                    <a:pt x="23" y="468"/>
                  </a:lnTo>
                  <a:lnTo>
                    <a:pt x="23" y="470"/>
                  </a:lnTo>
                  <a:lnTo>
                    <a:pt x="23" y="418"/>
                  </a:lnTo>
                  <a:lnTo>
                    <a:pt x="23" y="415"/>
                  </a:lnTo>
                  <a:lnTo>
                    <a:pt x="23" y="415"/>
                  </a:lnTo>
                  <a:lnTo>
                    <a:pt x="23" y="382"/>
                  </a:lnTo>
                  <a:lnTo>
                    <a:pt x="23" y="385"/>
                  </a:lnTo>
                  <a:lnTo>
                    <a:pt x="25" y="385"/>
                  </a:lnTo>
                  <a:lnTo>
                    <a:pt x="25" y="389"/>
                  </a:lnTo>
                  <a:lnTo>
                    <a:pt x="25" y="377"/>
                  </a:lnTo>
                  <a:lnTo>
                    <a:pt x="25" y="379"/>
                  </a:lnTo>
                  <a:lnTo>
                    <a:pt x="25" y="393"/>
                  </a:lnTo>
                  <a:lnTo>
                    <a:pt x="25" y="386"/>
                  </a:lnTo>
                  <a:lnTo>
                    <a:pt x="25" y="386"/>
                  </a:lnTo>
                  <a:lnTo>
                    <a:pt x="25" y="360"/>
                  </a:lnTo>
                  <a:lnTo>
                    <a:pt x="25" y="373"/>
                  </a:lnTo>
                  <a:lnTo>
                    <a:pt x="26" y="376"/>
                  </a:lnTo>
                  <a:lnTo>
                    <a:pt x="26" y="384"/>
                  </a:lnTo>
                  <a:lnTo>
                    <a:pt x="26" y="358"/>
                  </a:lnTo>
                  <a:lnTo>
                    <a:pt x="26" y="361"/>
                  </a:lnTo>
                  <a:lnTo>
                    <a:pt x="26" y="367"/>
                  </a:lnTo>
                  <a:lnTo>
                    <a:pt x="26" y="361"/>
                  </a:lnTo>
                  <a:lnTo>
                    <a:pt x="26" y="385"/>
                  </a:lnTo>
                  <a:lnTo>
                    <a:pt x="26" y="386"/>
                  </a:lnTo>
                  <a:lnTo>
                    <a:pt x="26" y="402"/>
                  </a:lnTo>
                  <a:lnTo>
                    <a:pt x="26" y="381"/>
                  </a:lnTo>
                  <a:lnTo>
                    <a:pt x="26" y="401"/>
                  </a:lnTo>
                  <a:lnTo>
                    <a:pt x="26" y="403"/>
                  </a:lnTo>
                  <a:lnTo>
                    <a:pt x="26" y="418"/>
                  </a:lnTo>
                  <a:lnTo>
                    <a:pt x="26" y="410"/>
                  </a:lnTo>
                  <a:lnTo>
                    <a:pt x="27" y="415"/>
                  </a:lnTo>
                  <a:lnTo>
                    <a:pt x="27" y="397"/>
                  </a:lnTo>
                  <a:lnTo>
                    <a:pt x="27" y="397"/>
                  </a:lnTo>
                  <a:lnTo>
                    <a:pt x="27" y="359"/>
                  </a:lnTo>
                  <a:lnTo>
                    <a:pt x="27" y="354"/>
                  </a:lnTo>
                  <a:lnTo>
                    <a:pt x="27" y="299"/>
                  </a:lnTo>
                  <a:lnTo>
                    <a:pt x="27" y="299"/>
                  </a:lnTo>
                  <a:lnTo>
                    <a:pt x="27" y="267"/>
                  </a:lnTo>
                  <a:lnTo>
                    <a:pt x="27" y="269"/>
                  </a:lnTo>
                  <a:lnTo>
                    <a:pt x="29" y="270"/>
                  </a:lnTo>
                  <a:lnTo>
                    <a:pt x="29" y="271"/>
                  </a:lnTo>
                  <a:lnTo>
                    <a:pt x="29" y="249"/>
                  </a:lnTo>
                  <a:lnTo>
                    <a:pt x="29" y="251"/>
                  </a:lnTo>
                  <a:lnTo>
                    <a:pt x="29" y="233"/>
                  </a:lnTo>
                  <a:lnTo>
                    <a:pt x="29" y="255"/>
                  </a:lnTo>
                  <a:lnTo>
                    <a:pt x="29" y="255"/>
                  </a:lnTo>
                  <a:lnTo>
                    <a:pt x="29" y="263"/>
                  </a:lnTo>
                  <a:lnTo>
                    <a:pt x="29" y="246"/>
                  </a:lnTo>
                  <a:lnTo>
                    <a:pt x="29" y="254"/>
                  </a:lnTo>
                  <a:lnTo>
                    <a:pt x="30" y="251"/>
                  </a:lnTo>
                  <a:lnTo>
                    <a:pt x="30" y="249"/>
                  </a:lnTo>
                  <a:lnTo>
                    <a:pt x="30" y="269"/>
                  </a:lnTo>
                  <a:lnTo>
                    <a:pt x="30" y="267"/>
                  </a:lnTo>
                  <a:lnTo>
                    <a:pt x="30" y="261"/>
                  </a:lnTo>
                  <a:lnTo>
                    <a:pt x="30" y="303"/>
                  </a:lnTo>
                  <a:lnTo>
                    <a:pt x="30" y="297"/>
                  </a:lnTo>
                  <a:lnTo>
                    <a:pt x="30" y="343"/>
                  </a:lnTo>
                  <a:lnTo>
                    <a:pt x="30" y="344"/>
                  </a:lnTo>
                  <a:lnTo>
                    <a:pt x="30" y="367"/>
                  </a:lnTo>
                  <a:lnTo>
                    <a:pt x="30" y="356"/>
                  </a:lnTo>
                  <a:lnTo>
                    <a:pt x="31" y="337"/>
                  </a:lnTo>
                  <a:lnTo>
                    <a:pt x="31" y="338"/>
                  </a:lnTo>
                  <a:lnTo>
                    <a:pt x="31" y="330"/>
                  </a:lnTo>
                  <a:lnTo>
                    <a:pt x="31" y="333"/>
                  </a:lnTo>
                  <a:lnTo>
                    <a:pt x="31" y="331"/>
                  </a:lnTo>
                  <a:lnTo>
                    <a:pt x="31" y="335"/>
                  </a:lnTo>
                  <a:lnTo>
                    <a:pt x="31" y="320"/>
                  </a:lnTo>
                  <a:lnTo>
                    <a:pt x="31" y="333"/>
                  </a:lnTo>
                  <a:lnTo>
                    <a:pt x="31" y="333"/>
                  </a:lnTo>
                  <a:lnTo>
                    <a:pt x="31" y="341"/>
                  </a:lnTo>
                  <a:lnTo>
                    <a:pt x="31" y="314"/>
                  </a:lnTo>
                  <a:lnTo>
                    <a:pt x="31" y="318"/>
                  </a:lnTo>
                  <a:lnTo>
                    <a:pt x="31" y="314"/>
                  </a:lnTo>
                  <a:lnTo>
                    <a:pt x="31" y="329"/>
                  </a:lnTo>
                  <a:lnTo>
                    <a:pt x="31" y="313"/>
                  </a:lnTo>
                  <a:lnTo>
                    <a:pt x="31" y="325"/>
                  </a:lnTo>
                  <a:lnTo>
                    <a:pt x="33" y="317"/>
                  </a:lnTo>
                  <a:lnTo>
                    <a:pt x="33" y="300"/>
                  </a:lnTo>
                  <a:lnTo>
                    <a:pt x="33" y="306"/>
                  </a:lnTo>
                  <a:lnTo>
                    <a:pt x="33" y="309"/>
                  </a:lnTo>
                  <a:lnTo>
                    <a:pt x="33" y="314"/>
                  </a:lnTo>
                  <a:lnTo>
                    <a:pt x="33" y="297"/>
                  </a:lnTo>
                  <a:lnTo>
                    <a:pt x="33" y="312"/>
                  </a:lnTo>
                  <a:lnTo>
                    <a:pt x="33" y="317"/>
                  </a:lnTo>
                  <a:lnTo>
                    <a:pt x="33" y="31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39" name="Freeform 112"/>
            <p:cNvSpPr>
              <a:spLocks/>
            </p:cNvSpPr>
            <p:nvPr/>
          </p:nvSpPr>
          <p:spPr bwMode="auto">
            <a:xfrm>
              <a:off x="2138363" y="3632201"/>
              <a:ext cx="52388" cy="862013"/>
            </a:xfrm>
            <a:custGeom>
              <a:avLst/>
              <a:gdLst>
                <a:gd name="T0" fmla="*/ 0 w 33"/>
                <a:gd name="T1" fmla="*/ 420 h 543"/>
                <a:gd name="T2" fmla="*/ 1 w 33"/>
                <a:gd name="T3" fmla="*/ 410 h 543"/>
                <a:gd name="T4" fmla="*/ 1 w 33"/>
                <a:gd name="T5" fmla="*/ 397 h 543"/>
                <a:gd name="T6" fmla="*/ 1 w 33"/>
                <a:gd name="T7" fmla="*/ 371 h 543"/>
                <a:gd name="T8" fmla="*/ 3 w 33"/>
                <a:gd name="T9" fmla="*/ 360 h 543"/>
                <a:gd name="T10" fmla="*/ 3 w 33"/>
                <a:gd name="T11" fmla="*/ 423 h 543"/>
                <a:gd name="T12" fmla="*/ 3 w 33"/>
                <a:gd name="T13" fmla="*/ 462 h 543"/>
                <a:gd name="T14" fmla="*/ 4 w 33"/>
                <a:gd name="T15" fmla="*/ 488 h 543"/>
                <a:gd name="T16" fmla="*/ 4 w 33"/>
                <a:gd name="T17" fmla="*/ 492 h 543"/>
                <a:gd name="T18" fmla="*/ 5 w 33"/>
                <a:gd name="T19" fmla="*/ 475 h 543"/>
                <a:gd name="T20" fmla="*/ 5 w 33"/>
                <a:gd name="T21" fmla="*/ 457 h 543"/>
                <a:gd name="T22" fmla="*/ 7 w 33"/>
                <a:gd name="T23" fmla="*/ 457 h 543"/>
                <a:gd name="T24" fmla="*/ 7 w 33"/>
                <a:gd name="T25" fmla="*/ 474 h 543"/>
                <a:gd name="T26" fmla="*/ 7 w 33"/>
                <a:gd name="T27" fmla="*/ 515 h 543"/>
                <a:gd name="T28" fmla="*/ 8 w 33"/>
                <a:gd name="T29" fmla="*/ 532 h 543"/>
                <a:gd name="T30" fmla="*/ 8 w 33"/>
                <a:gd name="T31" fmla="*/ 543 h 543"/>
                <a:gd name="T32" fmla="*/ 9 w 33"/>
                <a:gd name="T33" fmla="*/ 494 h 543"/>
                <a:gd name="T34" fmla="*/ 9 w 33"/>
                <a:gd name="T35" fmla="*/ 520 h 543"/>
                <a:gd name="T36" fmla="*/ 11 w 33"/>
                <a:gd name="T37" fmla="*/ 460 h 543"/>
                <a:gd name="T38" fmla="*/ 11 w 33"/>
                <a:gd name="T39" fmla="*/ 437 h 543"/>
                <a:gd name="T40" fmla="*/ 11 w 33"/>
                <a:gd name="T41" fmla="*/ 443 h 543"/>
                <a:gd name="T42" fmla="*/ 12 w 33"/>
                <a:gd name="T43" fmla="*/ 398 h 543"/>
                <a:gd name="T44" fmla="*/ 12 w 33"/>
                <a:gd name="T45" fmla="*/ 409 h 543"/>
                <a:gd name="T46" fmla="*/ 13 w 33"/>
                <a:gd name="T47" fmla="*/ 426 h 543"/>
                <a:gd name="T48" fmla="*/ 13 w 33"/>
                <a:gd name="T49" fmla="*/ 426 h 543"/>
                <a:gd name="T50" fmla="*/ 13 w 33"/>
                <a:gd name="T51" fmla="*/ 441 h 543"/>
                <a:gd name="T52" fmla="*/ 15 w 33"/>
                <a:gd name="T53" fmla="*/ 390 h 543"/>
                <a:gd name="T54" fmla="*/ 15 w 33"/>
                <a:gd name="T55" fmla="*/ 357 h 543"/>
                <a:gd name="T56" fmla="*/ 16 w 33"/>
                <a:gd name="T57" fmla="*/ 272 h 543"/>
                <a:gd name="T58" fmla="*/ 16 w 33"/>
                <a:gd name="T59" fmla="*/ 272 h 543"/>
                <a:gd name="T60" fmla="*/ 16 w 33"/>
                <a:gd name="T61" fmla="*/ 267 h 543"/>
                <a:gd name="T62" fmla="*/ 17 w 33"/>
                <a:gd name="T63" fmla="*/ 321 h 543"/>
                <a:gd name="T64" fmla="*/ 18 w 33"/>
                <a:gd name="T65" fmla="*/ 409 h 543"/>
                <a:gd name="T66" fmla="*/ 18 w 33"/>
                <a:gd name="T67" fmla="*/ 419 h 543"/>
                <a:gd name="T68" fmla="*/ 18 w 33"/>
                <a:gd name="T69" fmla="*/ 402 h 543"/>
                <a:gd name="T70" fmla="*/ 20 w 33"/>
                <a:gd name="T71" fmla="*/ 342 h 543"/>
                <a:gd name="T72" fmla="*/ 20 w 33"/>
                <a:gd name="T73" fmla="*/ 352 h 543"/>
                <a:gd name="T74" fmla="*/ 20 w 33"/>
                <a:gd name="T75" fmla="*/ 322 h 543"/>
                <a:gd name="T76" fmla="*/ 21 w 33"/>
                <a:gd name="T77" fmla="*/ 322 h 543"/>
                <a:gd name="T78" fmla="*/ 21 w 33"/>
                <a:gd name="T79" fmla="*/ 319 h 543"/>
                <a:gd name="T80" fmla="*/ 22 w 33"/>
                <a:gd name="T81" fmla="*/ 283 h 543"/>
                <a:gd name="T82" fmla="*/ 22 w 33"/>
                <a:gd name="T83" fmla="*/ 268 h 543"/>
                <a:gd name="T84" fmla="*/ 24 w 33"/>
                <a:gd name="T85" fmla="*/ 327 h 543"/>
                <a:gd name="T86" fmla="*/ 24 w 33"/>
                <a:gd name="T87" fmla="*/ 302 h 543"/>
                <a:gd name="T88" fmla="*/ 24 w 33"/>
                <a:gd name="T89" fmla="*/ 264 h 543"/>
                <a:gd name="T90" fmla="*/ 25 w 33"/>
                <a:gd name="T91" fmla="*/ 236 h 543"/>
                <a:gd name="T92" fmla="*/ 26 w 33"/>
                <a:gd name="T93" fmla="*/ 230 h 543"/>
                <a:gd name="T94" fmla="*/ 26 w 33"/>
                <a:gd name="T95" fmla="*/ 190 h 543"/>
                <a:gd name="T96" fmla="*/ 26 w 33"/>
                <a:gd name="T97" fmla="*/ 206 h 543"/>
                <a:gd name="T98" fmla="*/ 28 w 33"/>
                <a:gd name="T99" fmla="*/ 216 h 543"/>
                <a:gd name="T100" fmla="*/ 28 w 33"/>
                <a:gd name="T101" fmla="*/ 216 h 543"/>
                <a:gd name="T102" fmla="*/ 28 w 33"/>
                <a:gd name="T103" fmla="*/ 212 h 543"/>
                <a:gd name="T104" fmla="*/ 29 w 33"/>
                <a:gd name="T105" fmla="*/ 173 h 543"/>
                <a:gd name="T106" fmla="*/ 29 w 33"/>
                <a:gd name="T107" fmla="*/ 189 h 543"/>
                <a:gd name="T108" fmla="*/ 30 w 33"/>
                <a:gd name="T109" fmla="*/ 246 h 543"/>
                <a:gd name="T110" fmla="*/ 30 w 33"/>
                <a:gd name="T111" fmla="*/ 206 h 543"/>
                <a:gd name="T112" fmla="*/ 32 w 33"/>
                <a:gd name="T113" fmla="*/ 69 h 543"/>
                <a:gd name="T114" fmla="*/ 32 w 33"/>
                <a:gd name="T115" fmla="*/ 50 h 543"/>
                <a:gd name="T116" fmla="*/ 33 w 33"/>
                <a:gd name="T117" fmla="*/ 3 h 543"/>
                <a:gd name="T118" fmla="*/ 33 w 33"/>
                <a:gd name="T119" fmla="*/ 48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543">
                  <a:moveTo>
                    <a:pt x="0" y="390"/>
                  </a:moveTo>
                  <a:lnTo>
                    <a:pt x="0" y="374"/>
                  </a:lnTo>
                  <a:lnTo>
                    <a:pt x="0" y="385"/>
                  </a:lnTo>
                  <a:lnTo>
                    <a:pt x="0" y="384"/>
                  </a:lnTo>
                  <a:lnTo>
                    <a:pt x="0" y="420"/>
                  </a:lnTo>
                  <a:lnTo>
                    <a:pt x="0" y="418"/>
                  </a:lnTo>
                  <a:lnTo>
                    <a:pt x="0" y="423"/>
                  </a:lnTo>
                  <a:lnTo>
                    <a:pt x="0" y="402"/>
                  </a:lnTo>
                  <a:lnTo>
                    <a:pt x="0" y="414"/>
                  </a:lnTo>
                  <a:lnTo>
                    <a:pt x="1" y="410"/>
                  </a:lnTo>
                  <a:lnTo>
                    <a:pt x="1" y="411"/>
                  </a:lnTo>
                  <a:lnTo>
                    <a:pt x="1" y="381"/>
                  </a:lnTo>
                  <a:lnTo>
                    <a:pt x="1" y="392"/>
                  </a:lnTo>
                  <a:lnTo>
                    <a:pt x="1" y="394"/>
                  </a:lnTo>
                  <a:lnTo>
                    <a:pt x="1" y="397"/>
                  </a:lnTo>
                  <a:lnTo>
                    <a:pt x="1" y="384"/>
                  </a:lnTo>
                  <a:lnTo>
                    <a:pt x="1" y="389"/>
                  </a:lnTo>
                  <a:lnTo>
                    <a:pt x="1" y="389"/>
                  </a:lnTo>
                  <a:lnTo>
                    <a:pt x="1" y="368"/>
                  </a:lnTo>
                  <a:lnTo>
                    <a:pt x="1" y="371"/>
                  </a:lnTo>
                  <a:lnTo>
                    <a:pt x="1" y="372"/>
                  </a:lnTo>
                  <a:lnTo>
                    <a:pt x="1" y="376"/>
                  </a:lnTo>
                  <a:lnTo>
                    <a:pt x="1" y="350"/>
                  </a:lnTo>
                  <a:lnTo>
                    <a:pt x="1" y="360"/>
                  </a:lnTo>
                  <a:lnTo>
                    <a:pt x="3" y="360"/>
                  </a:lnTo>
                  <a:lnTo>
                    <a:pt x="3" y="390"/>
                  </a:lnTo>
                  <a:lnTo>
                    <a:pt x="3" y="386"/>
                  </a:lnTo>
                  <a:lnTo>
                    <a:pt x="3" y="382"/>
                  </a:lnTo>
                  <a:lnTo>
                    <a:pt x="3" y="418"/>
                  </a:lnTo>
                  <a:lnTo>
                    <a:pt x="3" y="423"/>
                  </a:lnTo>
                  <a:lnTo>
                    <a:pt x="3" y="411"/>
                  </a:lnTo>
                  <a:lnTo>
                    <a:pt x="3" y="443"/>
                  </a:lnTo>
                  <a:lnTo>
                    <a:pt x="3" y="447"/>
                  </a:lnTo>
                  <a:lnTo>
                    <a:pt x="3" y="471"/>
                  </a:lnTo>
                  <a:lnTo>
                    <a:pt x="3" y="462"/>
                  </a:lnTo>
                  <a:lnTo>
                    <a:pt x="4" y="460"/>
                  </a:lnTo>
                  <a:lnTo>
                    <a:pt x="4" y="475"/>
                  </a:lnTo>
                  <a:lnTo>
                    <a:pt x="4" y="469"/>
                  </a:lnTo>
                  <a:lnTo>
                    <a:pt x="4" y="469"/>
                  </a:lnTo>
                  <a:lnTo>
                    <a:pt x="4" y="488"/>
                  </a:lnTo>
                  <a:lnTo>
                    <a:pt x="4" y="460"/>
                  </a:lnTo>
                  <a:lnTo>
                    <a:pt x="4" y="487"/>
                  </a:lnTo>
                  <a:lnTo>
                    <a:pt x="4" y="486"/>
                  </a:lnTo>
                  <a:lnTo>
                    <a:pt x="4" y="500"/>
                  </a:lnTo>
                  <a:lnTo>
                    <a:pt x="4" y="492"/>
                  </a:lnTo>
                  <a:lnTo>
                    <a:pt x="5" y="488"/>
                  </a:lnTo>
                  <a:lnTo>
                    <a:pt x="5" y="488"/>
                  </a:lnTo>
                  <a:lnTo>
                    <a:pt x="5" y="471"/>
                  </a:lnTo>
                  <a:lnTo>
                    <a:pt x="5" y="471"/>
                  </a:lnTo>
                  <a:lnTo>
                    <a:pt x="5" y="475"/>
                  </a:lnTo>
                  <a:lnTo>
                    <a:pt x="5" y="461"/>
                  </a:lnTo>
                  <a:lnTo>
                    <a:pt x="5" y="466"/>
                  </a:lnTo>
                  <a:lnTo>
                    <a:pt x="5" y="471"/>
                  </a:lnTo>
                  <a:lnTo>
                    <a:pt x="5" y="447"/>
                  </a:lnTo>
                  <a:lnTo>
                    <a:pt x="5" y="457"/>
                  </a:lnTo>
                  <a:lnTo>
                    <a:pt x="5" y="454"/>
                  </a:lnTo>
                  <a:lnTo>
                    <a:pt x="5" y="462"/>
                  </a:lnTo>
                  <a:lnTo>
                    <a:pt x="5" y="440"/>
                  </a:lnTo>
                  <a:lnTo>
                    <a:pt x="7" y="441"/>
                  </a:lnTo>
                  <a:lnTo>
                    <a:pt x="7" y="457"/>
                  </a:lnTo>
                  <a:lnTo>
                    <a:pt x="7" y="454"/>
                  </a:lnTo>
                  <a:lnTo>
                    <a:pt x="7" y="454"/>
                  </a:lnTo>
                  <a:lnTo>
                    <a:pt x="7" y="444"/>
                  </a:lnTo>
                  <a:lnTo>
                    <a:pt x="7" y="475"/>
                  </a:lnTo>
                  <a:lnTo>
                    <a:pt x="7" y="474"/>
                  </a:lnTo>
                  <a:lnTo>
                    <a:pt x="7" y="495"/>
                  </a:lnTo>
                  <a:lnTo>
                    <a:pt x="7" y="492"/>
                  </a:lnTo>
                  <a:lnTo>
                    <a:pt x="7" y="496"/>
                  </a:lnTo>
                  <a:lnTo>
                    <a:pt x="7" y="516"/>
                  </a:lnTo>
                  <a:lnTo>
                    <a:pt x="7" y="515"/>
                  </a:lnTo>
                  <a:lnTo>
                    <a:pt x="8" y="515"/>
                  </a:lnTo>
                  <a:lnTo>
                    <a:pt x="8" y="532"/>
                  </a:lnTo>
                  <a:lnTo>
                    <a:pt x="8" y="515"/>
                  </a:lnTo>
                  <a:lnTo>
                    <a:pt x="8" y="529"/>
                  </a:lnTo>
                  <a:lnTo>
                    <a:pt x="8" y="532"/>
                  </a:lnTo>
                  <a:lnTo>
                    <a:pt x="8" y="534"/>
                  </a:lnTo>
                  <a:lnTo>
                    <a:pt x="8" y="519"/>
                  </a:lnTo>
                  <a:lnTo>
                    <a:pt x="8" y="529"/>
                  </a:lnTo>
                  <a:lnTo>
                    <a:pt x="8" y="529"/>
                  </a:lnTo>
                  <a:lnTo>
                    <a:pt x="8" y="543"/>
                  </a:lnTo>
                  <a:lnTo>
                    <a:pt x="8" y="538"/>
                  </a:lnTo>
                  <a:lnTo>
                    <a:pt x="9" y="534"/>
                  </a:lnTo>
                  <a:lnTo>
                    <a:pt x="9" y="511"/>
                  </a:lnTo>
                  <a:lnTo>
                    <a:pt x="9" y="508"/>
                  </a:lnTo>
                  <a:lnTo>
                    <a:pt x="9" y="494"/>
                  </a:lnTo>
                  <a:lnTo>
                    <a:pt x="9" y="519"/>
                  </a:lnTo>
                  <a:lnTo>
                    <a:pt x="9" y="521"/>
                  </a:lnTo>
                  <a:lnTo>
                    <a:pt x="9" y="532"/>
                  </a:lnTo>
                  <a:lnTo>
                    <a:pt x="9" y="517"/>
                  </a:lnTo>
                  <a:lnTo>
                    <a:pt x="9" y="520"/>
                  </a:lnTo>
                  <a:lnTo>
                    <a:pt x="9" y="515"/>
                  </a:lnTo>
                  <a:lnTo>
                    <a:pt x="9" y="522"/>
                  </a:lnTo>
                  <a:lnTo>
                    <a:pt x="9" y="500"/>
                  </a:lnTo>
                  <a:lnTo>
                    <a:pt x="11" y="500"/>
                  </a:lnTo>
                  <a:lnTo>
                    <a:pt x="11" y="460"/>
                  </a:lnTo>
                  <a:lnTo>
                    <a:pt x="11" y="469"/>
                  </a:lnTo>
                  <a:lnTo>
                    <a:pt x="11" y="467"/>
                  </a:lnTo>
                  <a:lnTo>
                    <a:pt x="11" y="471"/>
                  </a:lnTo>
                  <a:lnTo>
                    <a:pt x="11" y="440"/>
                  </a:lnTo>
                  <a:lnTo>
                    <a:pt x="11" y="437"/>
                  </a:lnTo>
                  <a:lnTo>
                    <a:pt x="11" y="448"/>
                  </a:lnTo>
                  <a:lnTo>
                    <a:pt x="11" y="435"/>
                  </a:lnTo>
                  <a:lnTo>
                    <a:pt x="11" y="440"/>
                  </a:lnTo>
                  <a:lnTo>
                    <a:pt x="11" y="437"/>
                  </a:lnTo>
                  <a:lnTo>
                    <a:pt x="11" y="443"/>
                  </a:lnTo>
                  <a:lnTo>
                    <a:pt x="11" y="402"/>
                  </a:lnTo>
                  <a:lnTo>
                    <a:pt x="12" y="406"/>
                  </a:lnTo>
                  <a:lnTo>
                    <a:pt x="12" y="386"/>
                  </a:lnTo>
                  <a:lnTo>
                    <a:pt x="12" y="397"/>
                  </a:lnTo>
                  <a:lnTo>
                    <a:pt x="12" y="398"/>
                  </a:lnTo>
                  <a:lnTo>
                    <a:pt x="12" y="397"/>
                  </a:lnTo>
                  <a:lnTo>
                    <a:pt x="12" y="423"/>
                  </a:lnTo>
                  <a:lnTo>
                    <a:pt x="12" y="418"/>
                  </a:lnTo>
                  <a:lnTo>
                    <a:pt x="12" y="435"/>
                  </a:lnTo>
                  <a:lnTo>
                    <a:pt x="12" y="409"/>
                  </a:lnTo>
                  <a:lnTo>
                    <a:pt x="12" y="428"/>
                  </a:lnTo>
                  <a:lnTo>
                    <a:pt x="13" y="426"/>
                  </a:lnTo>
                  <a:lnTo>
                    <a:pt x="13" y="429"/>
                  </a:lnTo>
                  <a:lnTo>
                    <a:pt x="13" y="411"/>
                  </a:lnTo>
                  <a:lnTo>
                    <a:pt x="13" y="426"/>
                  </a:lnTo>
                  <a:lnTo>
                    <a:pt x="13" y="428"/>
                  </a:lnTo>
                  <a:lnTo>
                    <a:pt x="13" y="432"/>
                  </a:lnTo>
                  <a:lnTo>
                    <a:pt x="13" y="418"/>
                  </a:lnTo>
                  <a:lnTo>
                    <a:pt x="13" y="424"/>
                  </a:lnTo>
                  <a:lnTo>
                    <a:pt x="13" y="426"/>
                  </a:lnTo>
                  <a:lnTo>
                    <a:pt x="13" y="450"/>
                  </a:lnTo>
                  <a:lnTo>
                    <a:pt x="13" y="449"/>
                  </a:lnTo>
                  <a:lnTo>
                    <a:pt x="13" y="450"/>
                  </a:lnTo>
                  <a:lnTo>
                    <a:pt x="13" y="453"/>
                  </a:lnTo>
                  <a:lnTo>
                    <a:pt x="13" y="441"/>
                  </a:lnTo>
                  <a:lnTo>
                    <a:pt x="15" y="439"/>
                  </a:lnTo>
                  <a:lnTo>
                    <a:pt x="15" y="389"/>
                  </a:lnTo>
                  <a:lnTo>
                    <a:pt x="15" y="390"/>
                  </a:lnTo>
                  <a:lnTo>
                    <a:pt x="15" y="389"/>
                  </a:lnTo>
                  <a:lnTo>
                    <a:pt x="15" y="390"/>
                  </a:lnTo>
                  <a:lnTo>
                    <a:pt x="15" y="365"/>
                  </a:lnTo>
                  <a:lnTo>
                    <a:pt x="15" y="365"/>
                  </a:lnTo>
                  <a:lnTo>
                    <a:pt x="15" y="346"/>
                  </a:lnTo>
                  <a:lnTo>
                    <a:pt x="15" y="354"/>
                  </a:lnTo>
                  <a:lnTo>
                    <a:pt x="15" y="357"/>
                  </a:lnTo>
                  <a:lnTo>
                    <a:pt x="15" y="304"/>
                  </a:lnTo>
                  <a:lnTo>
                    <a:pt x="15" y="306"/>
                  </a:lnTo>
                  <a:lnTo>
                    <a:pt x="16" y="306"/>
                  </a:lnTo>
                  <a:lnTo>
                    <a:pt x="16" y="308"/>
                  </a:lnTo>
                  <a:lnTo>
                    <a:pt x="16" y="272"/>
                  </a:lnTo>
                  <a:lnTo>
                    <a:pt x="16" y="275"/>
                  </a:lnTo>
                  <a:lnTo>
                    <a:pt x="16" y="282"/>
                  </a:lnTo>
                  <a:lnTo>
                    <a:pt x="16" y="268"/>
                  </a:lnTo>
                  <a:lnTo>
                    <a:pt x="16" y="271"/>
                  </a:lnTo>
                  <a:lnTo>
                    <a:pt x="16" y="272"/>
                  </a:lnTo>
                  <a:lnTo>
                    <a:pt x="16" y="276"/>
                  </a:lnTo>
                  <a:lnTo>
                    <a:pt x="16" y="262"/>
                  </a:lnTo>
                  <a:lnTo>
                    <a:pt x="16" y="276"/>
                  </a:lnTo>
                  <a:lnTo>
                    <a:pt x="16" y="280"/>
                  </a:lnTo>
                  <a:lnTo>
                    <a:pt x="16" y="267"/>
                  </a:lnTo>
                  <a:lnTo>
                    <a:pt x="16" y="276"/>
                  </a:lnTo>
                  <a:lnTo>
                    <a:pt x="17" y="279"/>
                  </a:lnTo>
                  <a:lnTo>
                    <a:pt x="17" y="322"/>
                  </a:lnTo>
                  <a:lnTo>
                    <a:pt x="17" y="322"/>
                  </a:lnTo>
                  <a:lnTo>
                    <a:pt x="17" y="321"/>
                  </a:lnTo>
                  <a:lnTo>
                    <a:pt x="17" y="378"/>
                  </a:lnTo>
                  <a:lnTo>
                    <a:pt x="17" y="378"/>
                  </a:lnTo>
                  <a:lnTo>
                    <a:pt x="17" y="406"/>
                  </a:lnTo>
                  <a:lnTo>
                    <a:pt x="17" y="403"/>
                  </a:lnTo>
                  <a:lnTo>
                    <a:pt x="18" y="409"/>
                  </a:lnTo>
                  <a:lnTo>
                    <a:pt x="18" y="432"/>
                  </a:lnTo>
                  <a:lnTo>
                    <a:pt x="18" y="406"/>
                  </a:lnTo>
                  <a:lnTo>
                    <a:pt x="18" y="431"/>
                  </a:lnTo>
                  <a:lnTo>
                    <a:pt x="18" y="435"/>
                  </a:lnTo>
                  <a:lnTo>
                    <a:pt x="18" y="419"/>
                  </a:lnTo>
                  <a:lnTo>
                    <a:pt x="18" y="447"/>
                  </a:lnTo>
                  <a:lnTo>
                    <a:pt x="18" y="445"/>
                  </a:lnTo>
                  <a:lnTo>
                    <a:pt x="18" y="449"/>
                  </a:lnTo>
                  <a:lnTo>
                    <a:pt x="18" y="402"/>
                  </a:lnTo>
                  <a:lnTo>
                    <a:pt x="18" y="402"/>
                  </a:lnTo>
                  <a:lnTo>
                    <a:pt x="18" y="406"/>
                  </a:lnTo>
                  <a:lnTo>
                    <a:pt x="18" y="354"/>
                  </a:lnTo>
                  <a:lnTo>
                    <a:pt x="20" y="355"/>
                  </a:lnTo>
                  <a:lnTo>
                    <a:pt x="20" y="356"/>
                  </a:lnTo>
                  <a:lnTo>
                    <a:pt x="20" y="342"/>
                  </a:lnTo>
                  <a:lnTo>
                    <a:pt x="20" y="344"/>
                  </a:lnTo>
                  <a:lnTo>
                    <a:pt x="20" y="340"/>
                  </a:lnTo>
                  <a:lnTo>
                    <a:pt x="20" y="354"/>
                  </a:lnTo>
                  <a:lnTo>
                    <a:pt x="20" y="337"/>
                  </a:lnTo>
                  <a:lnTo>
                    <a:pt x="20" y="352"/>
                  </a:lnTo>
                  <a:lnTo>
                    <a:pt x="20" y="354"/>
                  </a:lnTo>
                  <a:lnTo>
                    <a:pt x="20" y="327"/>
                  </a:lnTo>
                  <a:lnTo>
                    <a:pt x="20" y="330"/>
                  </a:lnTo>
                  <a:lnTo>
                    <a:pt x="20" y="330"/>
                  </a:lnTo>
                  <a:lnTo>
                    <a:pt x="20" y="322"/>
                  </a:lnTo>
                  <a:lnTo>
                    <a:pt x="20" y="331"/>
                  </a:lnTo>
                  <a:lnTo>
                    <a:pt x="21" y="330"/>
                  </a:lnTo>
                  <a:lnTo>
                    <a:pt x="21" y="337"/>
                  </a:lnTo>
                  <a:lnTo>
                    <a:pt x="21" y="313"/>
                  </a:lnTo>
                  <a:lnTo>
                    <a:pt x="21" y="322"/>
                  </a:lnTo>
                  <a:lnTo>
                    <a:pt x="21" y="304"/>
                  </a:lnTo>
                  <a:lnTo>
                    <a:pt x="21" y="310"/>
                  </a:lnTo>
                  <a:lnTo>
                    <a:pt x="21" y="314"/>
                  </a:lnTo>
                  <a:lnTo>
                    <a:pt x="21" y="329"/>
                  </a:lnTo>
                  <a:lnTo>
                    <a:pt x="21" y="319"/>
                  </a:lnTo>
                  <a:lnTo>
                    <a:pt x="22" y="318"/>
                  </a:lnTo>
                  <a:lnTo>
                    <a:pt x="22" y="282"/>
                  </a:lnTo>
                  <a:lnTo>
                    <a:pt x="22" y="283"/>
                  </a:lnTo>
                  <a:lnTo>
                    <a:pt x="22" y="268"/>
                  </a:lnTo>
                  <a:lnTo>
                    <a:pt x="22" y="283"/>
                  </a:lnTo>
                  <a:lnTo>
                    <a:pt x="22" y="282"/>
                  </a:lnTo>
                  <a:lnTo>
                    <a:pt x="22" y="288"/>
                  </a:lnTo>
                  <a:lnTo>
                    <a:pt x="22" y="262"/>
                  </a:lnTo>
                  <a:lnTo>
                    <a:pt x="22" y="267"/>
                  </a:lnTo>
                  <a:lnTo>
                    <a:pt x="22" y="268"/>
                  </a:lnTo>
                  <a:lnTo>
                    <a:pt x="22" y="313"/>
                  </a:lnTo>
                  <a:lnTo>
                    <a:pt x="22" y="309"/>
                  </a:lnTo>
                  <a:lnTo>
                    <a:pt x="24" y="316"/>
                  </a:lnTo>
                  <a:lnTo>
                    <a:pt x="24" y="310"/>
                  </a:lnTo>
                  <a:lnTo>
                    <a:pt x="24" y="327"/>
                  </a:lnTo>
                  <a:lnTo>
                    <a:pt x="24" y="323"/>
                  </a:lnTo>
                  <a:lnTo>
                    <a:pt x="24" y="325"/>
                  </a:lnTo>
                  <a:lnTo>
                    <a:pt x="24" y="300"/>
                  </a:lnTo>
                  <a:lnTo>
                    <a:pt x="24" y="296"/>
                  </a:lnTo>
                  <a:lnTo>
                    <a:pt x="24" y="302"/>
                  </a:lnTo>
                  <a:lnTo>
                    <a:pt x="24" y="266"/>
                  </a:lnTo>
                  <a:lnTo>
                    <a:pt x="24" y="271"/>
                  </a:lnTo>
                  <a:lnTo>
                    <a:pt x="24" y="272"/>
                  </a:lnTo>
                  <a:lnTo>
                    <a:pt x="24" y="250"/>
                  </a:lnTo>
                  <a:lnTo>
                    <a:pt x="24" y="264"/>
                  </a:lnTo>
                  <a:lnTo>
                    <a:pt x="25" y="262"/>
                  </a:lnTo>
                  <a:lnTo>
                    <a:pt x="25" y="219"/>
                  </a:lnTo>
                  <a:lnTo>
                    <a:pt x="25" y="224"/>
                  </a:lnTo>
                  <a:lnTo>
                    <a:pt x="25" y="224"/>
                  </a:lnTo>
                  <a:lnTo>
                    <a:pt x="25" y="236"/>
                  </a:lnTo>
                  <a:lnTo>
                    <a:pt x="25" y="216"/>
                  </a:lnTo>
                  <a:lnTo>
                    <a:pt x="25" y="207"/>
                  </a:lnTo>
                  <a:lnTo>
                    <a:pt x="25" y="234"/>
                  </a:lnTo>
                  <a:lnTo>
                    <a:pt x="25" y="232"/>
                  </a:lnTo>
                  <a:lnTo>
                    <a:pt x="26" y="230"/>
                  </a:lnTo>
                  <a:lnTo>
                    <a:pt x="26" y="212"/>
                  </a:lnTo>
                  <a:lnTo>
                    <a:pt x="26" y="242"/>
                  </a:lnTo>
                  <a:lnTo>
                    <a:pt x="26" y="242"/>
                  </a:lnTo>
                  <a:lnTo>
                    <a:pt x="26" y="183"/>
                  </a:lnTo>
                  <a:lnTo>
                    <a:pt x="26" y="190"/>
                  </a:lnTo>
                  <a:lnTo>
                    <a:pt x="26" y="187"/>
                  </a:lnTo>
                  <a:lnTo>
                    <a:pt x="26" y="213"/>
                  </a:lnTo>
                  <a:lnTo>
                    <a:pt x="26" y="185"/>
                  </a:lnTo>
                  <a:lnTo>
                    <a:pt x="26" y="204"/>
                  </a:lnTo>
                  <a:lnTo>
                    <a:pt x="26" y="206"/>
                  </a:lnTo>
                  <a:lnTo>
                    <a:pt x="26" y="195"/>
                  </a:lnTo>
                  <a:lnTo>
                    <a:pt x="26" y="230"/>
                  </a:lnTo>
                  <a:lnTo>
                    <a:pt x="28" y="229"/>
                  </a:lnTo>
                  <a:lnTo>
                    <a:pt x="28" y="236"/>
                  </a:lnTo>
                  <a:lnTo>
                    <a:pt x="28" y="216"/>
                  </a:lnTo>
                  <a:lnTo>
                    <a:pt x="28" y="219"/>
                  </a:lnTo>
                  <a:lnTo>
                    <a:pt x="28" y="219"/>
                  </a:lnTo>
                  <a:lnTo>
                    <a:pt x="28" y="220"/>
                  </a:lnTo>
                  <a:lnTo>
                    <a:pt x="28" y="211"/>
                  </a:lnTo>
                  <a:lnTo>
                    <a:pt x="28" y="216"/>
                  </a:lnTo>
                  <a:lnTo>
                    <a:pt x="28" y="216"/>
                  </a:lnTo>
                  <a:lnTo>
                    <a:pt x="28" y="219"/>
                  </a:lnTo>
                  <a:lnTo>
                    <a:pt x="28" y="206"/>
                  </a:lnTo>
                  <a:lnTo>
                    <a:pt x="28" y="203"/>
                  </a:lnTo>
                  <a:lnTo>
                    <a:pt x="28" y="212"/>
                  </a:lnTo>
                  <a:lnTo>
                    <a:pt x="28" y="194"/>
                  </a:lnTo>
                  <a:lnTo>
                    <a:pt x="28" y="202"/>
                  </a:lnTo>
                  <a:lnTo>
                    <a:pt x="29" y="200"/>
                  </a:lnTo>
                  <a:lnTo>
                    <a:pt x="29" y="164"/>
                  </a:lnTo>
                  <a:lnTo>
                    <a:pt x="29" y="173"/>
                  </a:lnTo>
                  <a:lnTo>
                    <a:pt x="29" y="173"/>
                  </a:lnTo>
                  <a:lnTo>
                    <a:pt x="29" y="202"/>
                  </a:lnTo>
                  <a:lnTo>
                    <a:pt x="29" y="195"/>
                  </a:lnTo>
                  <a:lnTo>
                    <a:pt x="29" y="202"/>
                  </a:lnTo>
                  <a:lnTo>
                    <a:pt x="29" y="189"/>
                  </a:lnTo>
                  <a:lnTo>
                    <a:pt x="29" y="219"/>
                  </a:lnTo>
                  <a:lnTo>
                    <a:pt x="30" y="221"/>
                  </a:lnTo>
                  <a:lnTo>
                    <a:pt x="30" y="249"/>
                  </a:lnTo>
                  <a:lnTo>
                    <a:pt x="30" y="247"/>
                  </a:lnTo>
                  <a:lnTo>
                    <a:pt x="30" y="246"/>
                  </a:lnTo>
                  <a:lnTo>
                    <a:pt x="30" y="259"/>
                  </a:lnTo>
                  <a:lnTo>
                    <a:pt x="30" y="240"/>
                  </a:lnTo>
                  <a:lnTo>
                    <a:pt x="30" y="242"/>
                  </a:lnTo>
                  <a:lnTo>
                    <a:pt x="30" y="245"/>
                  </a:lnTo>
                  <a:lnTo>
                    <a:pt x="30" y="206"/>
                  </a:lnTo>
                  <a:lnTo>
                    <a:pt x="30" y="204"/>
                  </a:lnTo>
                  <a:lnTo>
                    <a:pt x="30" y="152"/>
                  </a:lnTo>
                  <a:lnTo>
                    <a:pt x="32" y="151"/>
                  </a:lnTo>
                  <a:lnTo>
                    <a:pt x="32" y="156"/>
                  </a:lnTo>
                  <a:lnTo>
                    <a:pt x="32" y="69"/>
                  </a:lnTo>
                  <a:lnTo>
                    <a:pt x="32" y="75"/>
                  </a:lnTo>
                  <a:lnTo>
                    <a:pt x="32" y="69"/>
                  </a:lnTo>
                  <a:lnTo>
                    <a:pt x="32" y="44"/>
                  </a:lnTo>
                  <a:lnTo>
                    <a:pt x="32" y="48"/>
                  </a:lnTo>
                  <a:lnTo>
                    <a:pt x="32" y="50"/>
                  </a:lnTo>
                  <a:lnTo>
                    <a:pt x="32" y="24"/>
                  </a:lnTo>
                  <a:lnTo>
                    <a:pt x="32" y="24"/>
                  </a:lnTo>
                  <a:lnTo>
                    <a:pt x="32" y="0"/>
                  </a:lnTo>
                  <a:lnTo>
                    <a:pt x="32" y="3"/>
                  </a:lnTo>
                  <a:lnTo>
                    <a:pt x="33" y="3"/>
                  </a:lnTo>
                  <a:lnTo>
                    <a:pt x="33" y="60"/>
                  </a:lnTo>
                  <a:lnTo>
                    <a:pt x="33" y="56"/>
                  </a:lnTo>
                  <a:lnTo>
                    <a:pt x="33" y="58"/>
                  </a:lnTo>
                  <a:lnTo>
                    <a:pt x="33" y="69"/>
                  </a:lnTo>
                  <a:lnTo>
                    <a:pt x="33" y="4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40" name="Freeform 113"/>
            <p:cNvSpPr>
              <a:spLocks/>
            </p:cNvSpPr>
            <p:nvPr/>
          </p:nvSpPr>
          <p:spPr bwMode="auto">
            <a:xfrm>
              <a:off x="2085976" y="2262188"/>
              <a:ext cx="52388" cy="2076450"/>
            </a:xfrm>
            <a:custGeom>
              <a:avLst/>
              <a:gdLst>
                <a:gd name="T0" fmla="*/ 2 w 33"/>
                <a:gd name="T1" fmla="*/ 1176 h 1308"/>
                <a:gd name="T2" fmla="*/ 2 w 33"/>
                <a:gd name="T3" fmla="*/ 1167 h 1308"/>
                <a:gd name="T4" fmla="*/ 2 w 33"/>
                <a:gd name="T5" fmla="*/ 1214 h 1308"/>
                <a:gd name="T6" fmla="*/ 3 w 33"/>
                <a:gd name="T7" fmla="*/ 1265 h 1308"/>
                <a:gd name="T8" fmla="*/ 3 w 33"/>
                <a:gd name="T9" fmla="*/ 1290 h 1308"/>
                <a:gd name="T10" fmla="*/ 4 w 33"/>
                <a:gd name="T11" fmla="*/ 1269 h 1308"/>
                <a:gd name="T12" fmla="*/ 4 w 33"/>
                <a:gd name="T13" fmla="*/ 1255 h 1308"/>
                <a:gd name="T14" fmla="*/ 4 w 33"/>
                <a:gd name="T15" fmla="*/ 1257 h 1308"/>
                <a:gd name="T16" fmla="*/ 6 w 33"/>
                <a:gd name="T17" fmla="*/ 1260 h 1308"/>
                <a:gd name="T18" fmla="*/ 6 w 33"/>
                <a:gd name="T19" fmla="*/ 1283 h 1308"/>
                <a:gd name="T20" fmla="*/ 6 w 33"/>
                <a:gd name="T21" fmla="*/ 1277 h 1308"/>
                <a:gd name="T22" fmla="*/ 7 w 33"/>
                <a:gd name="T23" fmla="*/ 1256 h 1308"/>
                <a:gd name="T24" fmla="*/ 7 w 33"/>
                <a:gd name="T25" fmla="*/ 1230 h 1308"/>
                <a:gd name="T26" fmla="*/ 7 w 33"/>
                <a:gd name="T27" fmla="*/ 1218 h 1308"/>
                <a:gd name="T28" fmla="*/ 8 w 33"/>
                <a:gd name="T29" fmla="*/ 1224 h 1308"/>
                <a:gd name="T30" fmla="*/ 8 w 33"/>
                <a:gd name="T31" fmla="*/ 1243 h 1308"/>
                <a:gd name="T32" fmla="*/ 10 w 33"/>
                <a:gd name="T33" fmla="*/ 1252 h 1308"/>
                <a:gd name="T34" fmla="*/ 10 w 33"/>
                <a:gd name="T35" fmla="*/ 1260 h 1308"/>
                <a:gd name="T36" fmla="*/ 10 w 33"/>
                <a:gd name="T37" fmla="*/ 1194 h 1308"/>
                <a:gd name="T38" fmla="*/ 11 w 33"/>
                <a:gd name="T39" fmla="*/ 1099 h 1308"/>
                <a:gd name="T40" fmla="*/ 11 w 33"/>
                <a:gd name="T41" fmla="*/ 1083 h 1308"/>
                <a:gd name="T42" fmla="*/ 12 w 33"/>
                <a:gd name="T43" fmla="*/ 1032 h 1308"/>
                <a:gd name="T44" fmla="*/ 12 w 33"/>
                <a:gd name="T45" fmla="*/ 1048 h 1308"/>
                <a:gd name="T46" fmla="*/ 13 w 33"/>
                <a:gd name="T47" fmla="*/ 1048 h 1308"/>
                <a:gd name="T48" fmla="*/ 13 w 33"/>
                <a:gd name="T49" fmla="*/ 1084 h 1308"/>
                <a:gd name="T50" fmla="*/ 13 w 33"/>
                <a:gd name="T51" fmla="*/ 1103 h 1308"/>
                <a:gd name="T52" fmla="*/ 15 w 33"/>
                <a:gd name="T53" fmla="*/ 977 h 1308"/>
                <a:gd name="T54" fmla="*/ 15 w 33"/>
                <a:gd name="T55" fmla="*/ 991 h 1308"/>
                <a:gd name="T56" fmla="*/ 16 w 33"/>
                <a:gd name="T57" fmla="*/ 990 h 1308"/>
                <a:gd name="T58" fmla="*/ 16 w 33"/>
                <a:gd name="T59" fmla="*/ 969 h 1308"/>
                <a:gd name="T60" fmla="*/ 16 w 33"/>
                <a:gd name="T61" fmla="*/ 951 h 1308"/>
                <a:gd name="T62" fmla="*/ 17 w 33"/>
                <a:gd name="T63" fmla="*/ 919 h 1308"/>
                <a:gd name="T64" fmla="*/ 17 w 33"/>
                <a:gd name="T65" fmla="*/ 900 h 1308"/>
                <a:gd name="T66" fmla="*/ 17 w 33"/>
                <a:gd name="T67" fmla="*/ 830 h 1308"/>
                <a:gd name="T68" fmla="*/ 19 w 33"/>
                <a:gd name="T69" fmla="*/ 867 h 1308"/>
                <a:gd name="T70" fmla="*/ 19 w 33"/>
                <a:gd name="T71" fmla="*/ 843 h 1308"/>
                <a:gd name="T72" fmla="*/ 20 w 33"/>
                <a:gd name="T73" fmla="*/ 812 h 1308"/>
                <a:gd name="T74" fmla="*/ 20 w 33"/>
                <a:gd name="T75" fmla="*/ 526 h 1308"/>
                <a:gd name="T76" fmla="*/ 21 w 33"/>
                <a:gd name="T77" fmla="*/ 813 h 1308"/>
                <a:gd name="T78" fmla="*/ 21 w 33"/>
                <a:gd name="T79" fmla="*/ 1010 h 1308"/>
                <a:gd name="T80" fmla="*/ 23 w 33"/>
                <a:gd name="T81" fmla="*/ 1024 h 1308"/>
                <a:gd name="T82" fmla="*/ 23 w 33"/>
                <a:gd name="T83" fmla="*/ 1050 h 1308"/>
                <a:gd name="T84" fmla="*/ 23 w 33"/>
                <a:gd name="T85" fmla="*/ 1075 h 1308"/>
                <a:gd name="T86" fmla="*/ 24 w 33"/>
                <a:gd name="T87" fmla="*/ 1105 h 1308"/>
                <a:gd name="T88" fmla="*/ 24 w 33"/>
                <a:gd name="T89" fmla="*/ 1160 h 1308"/>
                <a:gd name="T90" fmla="*/ 25 w 33"/>
                <a:gd name="T91" fmla="*/ 1200 h 1308"/>
                <a:gd name="T92" fmla="*/ 25 w 33"/>
                <a:gd name="T93" fmla="*/ 1180 h 1308"/>
                <a:gd name="T94" fmla="*/ 25 w 33"/>
                <a:gd name="T95" fmla="*/ 1188 h 1308"/>
                <a:gd name="T96" fmla="*/ 27 w 33"/>
                <a:gd name="T97" fmla="*/ 1171 h 1308"/>
                <a:gd name="T98" fmla="*/ 27 w 33"/>
                <a:gd name="T99" fmla="*/ 1236 h 1308"/>
                <a:gd name="T100" fmla="*/ 28 w 33"/>
                <a:gd name="T101" fmla="*/ 1223 h 1308"/>
                <a:gd name="T102" fmla="*/ 28 w 33"/>
                <a:gd name="T103" fmla="*/ 1188 h 1308"/>
                <a:gd name="T104" fmla="*/ 29 w 33"/>
                <a:gd name="T105" fmla="*/ 1237 h 1308"/>
                <a:gd name="T106" fmla="*/ 29 w 33"/>
                <a:gd name="T107" fmla="*/ 1281 h 1308"/>
                <a:gd name="T108" fmla="*/ 31 w 33"/>
                <a:gd name="T109" fmla="*/ 1286 h 1308"/>
                <a:gd name="T110" fmla="*/ 31 w 33"/>
                <a:gd name="T111" fmla="*/ 1274 h 1308"/>
                <a:gd name="T112" fmla="*/ 31 w 33"/>
                <a:gd name="T113" fmla="*/ 1257 h 1308"/>
                <a:gd name="T114" fmla="*/ 32 w 33"/>
                <a:gd name="T115" fmla="*/ 1196 h 1308"/>
                <a:gd name="T116" fmla="*/ 32 w 33"/>
                <a:gd name="T117" fmla="*/ 1227 h 1308"/>
                <a:gd name="T118" fmla="*/ 33 w 33"/>
                <a:gd name="T119" fmla="*/ 1253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1308">
                  <a:moveTo>
                    <a:pt x="0" y="1205"/>
                  </a:moveTo>
                  <a:lnTo>
                    <a:pt x="0" y="1154"/>
                  </a:lnTo>
                  <a:lnTo>
                    <a:pt x="0" y="1200"/>
                  </a:lnTo>
                  <a:lnTo>
                    <a:pt x="2" y="1200"/>
                  </a:lnTo>
                  <a:lnTo>
                    <a:pt x="2" y="1176"/>
                  </a:lnTo>
                  <a:lnTo>
                    <a:pt x="2" y="1176"/>
                  </a:lnTo>
                  <a:lnTo>
                    <a:pt x="2" y="1177"/>
                  </a:lnTo>
                  <a:lnTo>
                    <a:pt x="2" y="1159"/>
                  </a:lnTo>
                  <a:lnTo>
                    <a:pt x="2" y="1164"/>
                  </a:lnTo>
                  <a:lnTo>
                    <a:pt x="2" y="1167"/>
                  </a:lnTo>
                  <a:lnTo>
                    <a:pt x="2" y="1200"/>
                  </a:lnTo>
                  <a:lnTo>
                    <a:pt x="2" y="1196"/>
                  </a:lnTo>
                  <a:lnTo>
                    <a:pt x="2" y="1197"/>
                  </a:lnTo>
                  <a:lnTo>
                    <a:pt x="2" y="1190"/>
                  </a:lnTo>
                  <a:lnTo>
                    <a:pt x="2" y="1214"/>
                  </a:lnTo>
                  <a:lnTo>
                    <a:pt x="3" y="1214"/>
                  </a:lnTo>
                  <a:lnTo>
                    <a:pt x="3" y="1213"/>
                  </a:lnTo>
                  <a:lnTo>
                    <a:pt x="3" y="1231"/>
                  </a:lnTo>
                  <a:lnTo>
                    <a:pt x="3" y="1230"/>
                  </a:lnTo>
                  <a:lnTo>
                    <a:pt x="3" y="1265"/>
                  </a:lnTo>
                  <a:lnTo>
                    <a:pt x="3" y="1264"/>
                  </a:lnTo>
                  <a:lnTo>
                    <a:pt x="3" y="1266"/>
                  </a:lnTo>
                  <a:lnTo>
                    <a:pt x="3" y="1291"/>
                  </a:lnTo>
                  <a:lnTo>
                    <a:pt x="3" y="1257"/>
                  </a:lnTo>
                  <a:lnTo>
                    <a:pt x="3" y="1290"/>
                  </a:lnTo>
                  <a:lnTo>
                    <a:pt x="3" y="1289"/>
                  </a:lnTo>
                  <a:lnTo>
                    <a:pt x="3" y="1294"/>
                  </a:lnTo>
                  <a:lnTo>
                    <a:pt x="3" y="1269"/>
                  </a:lnTo>
                  <a:lnTo>
                    <a:pt x="3" y="1272"/>
                  </a:lnTo>
                  <a:lnTo>
                    <a:pt x="4" y="1269"/>
                  </a:lnTo>
                  <a:lnTo>
                    <a:pt x="4" y="1279"/>
                  </a:lnTo>
                  <a:lnTo>
                    <a:pt x="4" y="1255"/>
                  </a:lnTo>
                  <a:lnTo>
                    <a:pt x="4" y="1261"/>
                  </a:lnTo>
                  <a:lnTo>
                    <a:pt x="4" y="1262"/>
                  </a:lnTo>
                  <a:lnTo>
                    <a:pt x="4" y="1255"/>
                  </a:lnTo>
                  <a:lnTo>
                    <a:pt x="4" y="1260"/>
                  </a:lnTo>
                  <a:lnTo>
                    <a:pt x="4" y="1257"/>
                  </a:lnTo>
                  <a:lnTo>
                    <a:pt x="4" y="1262"/>
                  </a:lnTo>
                  <a:lnTo>
                    <a:pt x="4" y="1244"/>
                  </a:lnTo>
                  <a:lnTo>
                    <a:pt x="4" y="1257"/>
                  </a:lnTo>
                  <a:lnTo>
                    <a:pt x="6" y="1253"/>
                  </a:lnTo>
                  <a:lnTo>
                    <a:pt x="6" y="1260"/>
                  </a:lnTo>
                  <a:lnTo>
                    <a:pt x="6" y="1237"/>
                  </a:lnTo>
                  <a:lnTo>
                    <a:pt x="6" y="1251"/>
                  </a:lnTo>
                  <a:lnTo>
                    <a:pt x="6" y="1260"/>
                  </a:lnTo>
                  <a:lnTo>
                    <a:pt x="6" y="1274"/>
                  </a:lnTo>
                  <a:lnTo>
                    <a:pt x="6" y="1260"/>
                  </a:lnTo>
                  <a:lnTo>
                    <a:pt x="6" y="1273"/>
                  </a:lnTo>
                  <a:lnTo>
                    <a:pt x="6" y="1277"/>
                  </a:lnTo>
                  <a:lnTo>
                    <a:pt x="6" y="1283"/>
                  </a:lnTo>
                  <a:lnTo>
                    <a:pt x="6" y="1262"/>
                  </a:lnTo>
                  <a:lnTo>
                    <a:pt x="6" y="1282"/>
                  </a:lnTo>
                  <a:lnTo>
                    <a:pt x="6" y="1283"/>
                  </a:lnTo>
                  <a:lnTo>
                    <a:pt x="6" y="1290"/>
                  </a:lnTo>
                  <a:lnTo>
                    <a:pt x="6" y="1277"/>
                  </a:lnTo>
                  <a:lnTo>
                    <a:pt x="6" y="1283"/>
                  </a:lnTo>
                  <a:lnTo>
                    <a:pt x="7" y="1286"/>
                  </a:lnTo>
                  <a:lnTo>
                    <a:pt x="7" y="1289"/>
                  </a:lnTo>
                  <a:lnTo>
                    <a:pt x="7" y="1257"/>
                  </a:lnTo>
                  <a:lnTo>
                    <a:pt x="7" y="1256"/>
                  </a:lnTo>
                  <a:lnTo>
                    <a:pt x="7" y="1240"/>
                  </a:lnTo>
                  <a:lnTo>
                    <a:pt x="7" y="1241"/>
                  </a:lnTo>
                  <a:lnTo>
                    <a:pt x="7" y="1241"/>
                  </a:lnTo>
                  <a:lnTo>
                    <a:pt x="7" y="1243"/>
                  </a:lnTo>
                  <a:lnTo>
                    <a:pt x="7" y="1230"/>
                  </a:lnTo>
                  <a:lnTo>
                    <a:pt x="7" y="1240"/>
                  </a:lnTo>
                  <a:lnTo>
                    <a:pt x="7" y="1237"/>
                  </a:lnTo>
                  <a:lnTo>
                    <a:pt x="7" y="1245"/>
                  </a:lnTo>
                  <a:lnTo>
                    <a:pt x="7" y="1217"/>
                  </a:lnTo>
                  <a:lnTo>
                    <a:pt x="7" y="1218"/>
                  </a:lnTo>
                  <a:lnTo>
                    <a:pt x="8" y="1217"/>
                  </a:lnTo>
                  <a:lnTo>
                    <a:pt x="8" y="1227"/>
                  </a:lnTo>
                  <a:lnTo>
                    <a:pt x="8" y="1209"/>
                  </a:lnTo>
                  <a:lnTo>
                    <a:pt x="8" y="1226"/>
                  </a:lnTo>
                  <a:lnTo>
                    <a:pt x="8" y="1224"/>
                  </a:lnTo>
                  <a:lnTo>
                    <a:pt x="8" y="1240"/>
                  </a:lnTo>
                  <a:lnTo>
                    <a:pt x="8" y="1218"/>
                  </a:lnTo>
                  <a:lnTo>
                    <a:pt x="8" y="1237"/>
                  </a:lnTo>
                  <a:lnTo>
                    <a:pt x="8" y="1240"/>
                  </a:lnTo>
                  <a:lnTo>
                    <a:pt x="8" y="1243"/>
                  </a:lnTo>
                  <a:lnTo>
                    <a:pt x="8" y="1227"/>
                  </a:lnTo>
                  <a:lnTo>
                    <a:pt x="8" y="1235"/>
                  </a:lnTo>
                  <a:lnTo>
                    <a:pt x="10" y="1234"/>
                  </a:lnTo>
                  <a:lnTo>
                    <a:pt x="10" y="1255"/>
                  </a:lnTo>
                  <a:lnTo>
                    <a:pt x="10" y="1252"/>
                  </a:lnTo>
                  <a:lnTo>
                    <a:pt x="10" y="1252"/>
                  </a:lnTo>
                  <a:lnTo>
                    <a:pt x="10" y="1262"/>
                  </a:lnTo>
                  <a:lnTo>
                    <a:pt x="10" y="1245"/>
                  </a:lnTo>
                  <a:lnTo>
                    <a:pt x="10" y="1257"/>
                  </a:lnTo>
                  <a:lnTo>
                    <a:pt x="10" y="1260"/>
                  </a:lnTo>
                  <a:lnTo>
                    <a:pt x="10" y="1206"/>
                  </a:lnTo>
                  <a:lnTo>
                    <a:pt x="10" y="1207"/>
                  </a:lnTo>
                  <a:lnTo>
                    <a:pt x="10" y="1207"/>
                  </a:lnTo>
                  <a:lnTo>
                    <a:pt x="10" y="1209"/>
                  </a:lnTo>
                  <a:lnTo>
                    <a:pt x="10" y="1194"/>
                  </a:lnTo>
                  <a:lnTo>
                    <a:pt x="11" y="1181"/>
                  </a:lnTo>
                  <a:lnTo>
                    <a:pt x="11" y="1186"/>
                  </a:lnTo>
                  <a:lnTo>
                    <a:pt x="11" y="1130"/>
                  </a:lnTo>
                  <a:lnTo>
                    <a:pt x="11" y="1130"/>
                  </a:lnTo>
                  <a:lnTo>
                    <a:pt x="11" y="1099"/>
                  </a:lnTo>
                  <a:lnTo>
                    <a:pt x="11" y="1116"/>
                  </a:lnTo>
                  <a:lnTo>
                    <a:pt x="11" y="1113"/>
                  </a:lnTo>
                  <a:lnTo>
                    <a:pt x="11" y="1084"/>
                  </a:lnTo>
                  <a:lnTo>
                    <a:pt x="11" y="1087"/>
                  </a:lnTo>
                  <a:lnTo>
                    <a:pt x="11" y="1083"/>
                  </a:lnTo>
                  <a:lnTo>
                    <a:pt x="11" y="1084"/>
                  </a:lnTo>
                  <a:lnTo>
                    <a:pt x="11" y="1065"/>
                  </a:lnTo>
                  <a:lnTo>
                    <a:pt x="12" y="1065"/>
                  </a:lnTo>
                  <a:lnTo>
                    <a:pt x="12" y="1019"/>
                  </a:lnTo>
                  <a:lnTo>
                    <a:pt x="12" y="1032"/>
                  </a:lnTo>
                  <a:lnTo>
                    <a:pt x="12" y="1033"/>
                  </a:lnTo>
                  <a:lnTo>
                    <a:pt x="12" y="1045"/>
                  </a:lnTo>
                  <a:lnTo>
                    <a:pt x="12" y="1027"/>
                  </a:lnTo>
                  <a:lnTo>
                    <a:pt x="12" y="1044"/>
                  </a:lnTo>
                  <a:lnTo>
                    <a:pt x="12" y="1048"/>
                  </a:lnTo>
                  <a:lnTo>
                    <a:pt x="12" y="1072"/>
                  </a:lnTo>
                  <a:lnTo>
                    <a:pt x="12" y="1044"/>
                  </a:lnTo>
                  <a:lnTo>
                    <a:pt x="12" y="1069"/>
                  </a:lnTo>
                  <a:lnTo>
                    <a:pt x="13" y="1069"/>
                  </a:lnTo>
                  <a:lnTo>
                    <a:pt x="13" y="1048"/>
                  </a:lnTo>
                  <a:lnTo>
                    <a:pt x="13" y="1076"/>
                  </a:lnTo>
                  <a:lnTo>
                    <a:pt x="13" y="1076"/>
                  </a:lnTo>
                  <a:lnTo>
                    <a:pt x="13" y="1091"/>
                  </a:lnTo>
                  <a:lnTo>
                    <a:pt x="13" y="1079"/>
                  </a:lnTo>
                  <a:lnTo>
                    <a:pt x="13" y="1084"/>
                  </a:lnTo>
                  <a:lnTo>
                    <a:pt x="13" y="1101"/>
                  </a:lnTo>
                  <a:lnTo>
                    <a:pt x="13" y="1082"/>
                  </a:lnTo>
                  <a:lnTo>
                    <a:pt x="13" y="1087"/>
                  </a:lnTo>
                  <a:lnTo>
                    <a:pt x="13" y="1093"/>
                  </a:lnTo>
                  <a:lnTo>
                    <a:pt x="13" y="1103"/>
                  </a:lnTo>
                  <a:lnTo>
                    <a:pt x="13" y="1078"/>
                  </a:lnTo>
                  <a:lnTo>
                    <a:pt x="15" y="1075"/>
                  </a:lnTo>
                  <a:lnTo>
                    <a:pt x="15" y="1044"/>
                  </a:lnTo>
                  <a:lnTo>
                    <a:pt x="15" y="1038"/>
                  </a:lnTo>
                  <a:lnTo>
                    <a:pt x="15" y="977"/>
                  </a:lnTo>
                  <a:lnTo>
                    <a:pt x="15" y="981"/>
                  </a:lnTo>
                  <a:lnTo>
                    <a:pt x="15" y="983"/>
                  </a:lnTo>
                  <a:lnTo>
                    <a:pt x="15" y="994"/>
                  </a:lnTo>
                  <a:lnTo>
                    <a:pt x="15" y="972"/>
                  </a:lnTo>
                  <a:lnTo>
                    <a:pt x="15" y="991"/>
                  </a:lnTo>
                  <a:lnTo>
                    <a:pt x="15" y="991"/>
                  </a:lnTo>
                  <a:lnTo>
                    <a:pt x="15" y="998"/>
                  </a:lnTo>
                  <a:lnTo>
                    <a:pt x="15" y="980"/>
                  </a:lnTo>
                  <a:lnTo>
                    <a:pt x="15" y="987"/>
                  </a:lnTo>
                  <a:lnTo>
                    <a:pt x="16" y="990"/>
                  </a:lnTo>
                  <a:lnTo>
                    <a:pt x="16" y="991"/>
                  </a:lnTo>
                  <a:lnTo>
                    <a:pt x="16" y="957"/>
                  </a:lnTo>
                  <a:lnTo>
                    <a:pt x="16" y="960"/>
                  </a:lnTo>
                  <a:lnTo>
                    <a:pt x="16" y="961"/>
                  </a:lnTo>
                  <a:lnTo>
                    <a:pt x="16" y="969"/>
                  </a:lnTo>
                  <a:lnTo>
                    <a:pt x="16" y="957"/>
                  </a:lnTo>
                  <a:lnTo>
                    <a:pt x="16" y="959"/>
                  </a:lnTo>
                  <a:lnTo>
                    <a:pt x="16" y="953"/>
                  </a:lnTo>
                  <a:lnTo>
                    <a:pt x="16" y="976"/>
                  </a:lnTo>
                  <a:lnTo>
                    <a:pt x="16" y="951"/>
                  </a:lnTo>
                  <a:lnTo>
                    <a:pt x="16" y="960"/>
                  </a:lnTo>
                  <a:lnTo>
                    <a:pt x="17" y="956"/>
                  </a:lnTo>
                  <a:lnTo>
                    <a:pt x="17" y="921"/>
                  </a:lnTo>
                  <a:lnTo>
                    <a:pt x="17" y="922"/>
                  </a:lnTo>
                  <a:lnTo>
                    <a:pt x="17" y="919"/>
                  </a:lnTo>
                  <a:lnTo>
                    <a:pt x="17" y="922"/>
                  </a:lnTo>
                  <a:lnTo>
                    <a:pt x="17" y="889"/>
                  </a:lnTo>
                  <a:lnTo>
                    <a:pt x="17" y="892"/>
                  </a:lnTo>
                  <a:lnTo>
                    <a:pt x="17" y="894"/>
                  </a:lnTo>
                  <a:lnTo>
                    <a:pt x="17" y="900"/>
                  </a:lnTo>
                  <a:lnTo>
                    <a:pt x="17" y="892"/>
                  </a:lnTo>
                  <a:lnTo>
                    <a:pt x="17" y="892"/>
                  </a:lnTo>
                  <a:lnTo>
                    <a:pt x="17" y="890"/>
                  </a:lnTo>
                  <a:lnTo>
                    <a:pt x="17" y="892"/>
                  </a:lnTo>
                  <a:lnTo>
                    <a:pt x="17" y="830"/>
                  </a:lnTo>
                  <a:lnTo>
                    <a:pt x="19" y="829"/>
                  </a:lnTo>
                  <a:lnTo>
                    <a:pt x="19" y="828"/>
                  </a:lnTo>
                  <a:lnTo>
                    <a:pt x="19" y="856"/>
                  </a:lnTo>
                  <a:lnTo>
                    <a:pt x="19" y="863"/>
                  </a:lnTo>
                  <a:lnTo>
                    <a:pt x="19" y="867"/>
                  </a:lnTo>
                  <a:lnTo>
                    <a:pt x="19" y="858"/>
                  </a:lnTo>
                  <a:lnTo>
                    <a:pt x="19" y="863"/>
                  </a:lnTo>
                  <a:lnTo>
                    <a:pt x="19" y="859"/>
                  </a:lnTo>
                  <a:lnTo>
                    <a:pt x="19" y="863"/>
                  </a:lnTo>
                  <a:lnTo>
                    <a:pt x="19" y="843"/>
                  </a:lnTo>
                  <a:lnTo>
                    <a:pt x="19" y="856"/>
                  </a:lnTo>
                  <a:lnTo>
                    <a:pt x="19" y="858"/>
                  </a:lnTo>
                  <a:lnTo>
                    <a:pt x="19" y="808"/>
                  </a:lnTo>
                  <a:lnTo>
                    <a:pt x="19" y="812"/>
                  </a:lnTo>
                  <a:lnTo>
                    <a:pt x="20" y="812"/>
                  </a:lnTo>
                  <a:lnTo>
                    <a:pt x="20" y="820"/>
                  </a:lnTo>
                  <a:lnTo>
                    <a:pt x="20" y="795"/>
                  </a:lnTo>
                  <a:lnTo>
                    <a:pt x="20" y="779"/>
                  </a:lnTo>
                  <a:lnTo>
                    <a:pt x="20" y="0"/>
                  </a:lnTo>
                  <a:lnTo>
                    <a:pt x="20" y="526"/>
                  </a:lnTo>
                  <a:lnTo>
                    <a:pt x="20" y="541"/>
                  </a:lnTo>
                  <a:lnTo>
                    <a:pt x="20" y="699"/>
                  </a:lnTo>
                  <a:lnTo>
                    <a:pt x="20" y="707"/>
                  </a:lnTo>
                  <a:lnTo>
                    <a:pt x="20" y="809"/>
                  </a:lnTo>
                  <a:lnTo>
                    <a:pt x="21" y="813"/>
                  </a:lnTo>
                  <a:lnTo>
                    <a:pt x="21" y="935"/>
                  </a:lnTo>
                  <a:lnTo>
                    <a:pt x="21" y="932"/>
                  </a:lnTo>
                  <a:lnTo>
                    <a:pt x="21" y="1003"/>
                  </a:lnTo>
                  <a:lnTo>
                    <a:pt x="21" y="999"/>
                  </a:lnTo>
                  <a:lnTo>
                    <a:pt x="21" y="1010"/>
                  </a:lnTo>
                  <a:lnTo>
                    <a:pt x="21" y="986"/>
                  </a:lnTo>
                  <a:lnTo>
                    <a:pt x="21" y="1004"/>
                  </a:lnTo>
                  <a:lnTo>
                    <a:pt x="23" y="1007"/>
                  </a:lnTo>
                  <a:lnTo>
                    <a:pt x="23" y="1003"/>
                  </a:lnTo>
                  <a:lnTo>
                    <a:pt x="23" y="1024"/>
                  </a:lnTo>
                  <a:lnTo>
                    <a:pt x="23" y="1025"/>
                  </a:lnTo>
                  <a:lnTo>
                    <a:pt x="23" y="1052"/>
                  </a:lnTo>
                  <a:lnTo>
                    <a:pt x="23" y="1014"/>
                  </a:lnTo>
                  <a:lnTo>
                    <a:pt x="23" y="1050"/>
                  </a:lnTo>
                  <a:lnTo>
                    <a:pt x="23" y="1050"/>
                  </a:lnTo>
                  <a:lnTo>
                    <a:pt x="23" y="1063"/>
                  </a:lnTo>
                  <a:lnTo>
                    <a:pt x="23" y="1046"/>
                  </a:lnTo>
                  <a:lnTo>
                    <a:pt x="23" y="1058"/>
                  </a:lnTo>
                  <a:lnTo>
                    <a:pt x="23" y="1058"/>
                  </a:lnTo>
                  <a:lnTo>
                    <a:pt x="23" y="1075"/>
                  </a:lnTo>
                  <a:lnTo>
                    <a:pt x="23" y="1058"/>
                  </a:lnTo>
                  <a:lnTo>
                    <a:pt x="24" y="1067"/>
                  </a:lnTo>
                  <a:lnTo>
                    <a:pt x="24" y="1063"/>
                  </a:lnTo>
                  <a:lnTo>
                    <a:pt x="24" y="1107"/>
                  </a:lnTo>
                  <a:lnTo>
                    <a:pt x="24" y="1105"/>
                  </a:lnTo>
                  <a:lnTo>
                    <a:pt x="24" y="1147"/>
                  </a:lnTo>
                  <a:lnTo>
                    <a:pt x="24" y="1146"/>
                  </a:lnTo>
                  <a:lnTo>
                    <a:pt x="24" y="1147"/>
                  </a:lnTo>
                  <a:lnTo>
                    <a:pt x="24" y="1167"/>
                  </a:lnTo>
                  <a:lnTo>
                    <a:pt x="24" y="1160"/>
                  </a:lnTo>
                  <a:lnTo>
                    <a:pt x="24" y="1162"/>
                  </a:lnTo>
                  <a:lnTo>
                    <a:pt x="24" y="1200"/>
                  </a:lnTo>
                  <a:lnTo>
                    <a:pt x="24" y="1193"/>
                  </a:lnTo>
                  <a:lnTo>
                    <a:pt x="25" y="1190"/>
                  </a:lnTo>
                  <a:lnTo>
                    <a:pt x="25" y="1200"/>
                  </a:lnTo>
                  <a:lnTo>
                    <a:pt x="25" y="1177"/>
                  </a:lnTo>
                  <a:lnTo>
                    <a:pt x="25" y="1194"/>
                  </a:lnTo>
                  <a:lnTo>
                    <a:pt x="25" y="1185"/>
                  </a:lnTo>
                  <a:lnTo>
                    <a:pt x="25" y="1197"/>
                  </a:lnTo>
                  <a:lnTo>
                    <a:pt x="25" y="1180"/>
                  </a:lnTo>
                  <a:lnTo>
                    <a:pt x="25" y="1190"/>
                  </a:lnTo>
                  <a:lnTo>
                    <a:pt x="25" y="1192"/>
                  </a:lnTo>
                  <a:lnTo>
                    <a:pt x="25" y="1196"/>
                  </a:lnTo>
                  <a:lnTo>
                    <a:pt x="25" y="1185"/>
                  </a:lnTo>
                  <a:lnTo>
                    <a:pt x="25" y="1188"/>
                  </a:lnTo>
                  <a:lnTo>
                    <a:pt x="27" y="1190"/>
                  </a:lnTo>
                  <a:lnTo>
                    <a:pt x="27" y="1172"/>
                  </a:lnTo>
                  <a:lnTo>
                    <a:pt x="27" y="1186"/>
                  </a:lnTo>
                  <a:lnTo>
                    <a:pt x="27" y="1185"/>
                  </a:lnTo>
                  <a:lnTo>
                    <a:pt x="27" y="1171"/>
                  </a:lnTo>
                  <a:lnTo>
                    <a:pt x="27" y="1189"/>
                  </a:lnTo>
                  <a:lnTo>
                    <a:pt x="27" y="1188"/>
                  </a:lnTo>
                  <a:lnTo>
                    <a:pt x="27" y="1209"/>
                  </a:lnTo>
                  <a:lnTo>
                    <a:pt x="27" y="1202"/>
                  </a:lnTo>
                  <a:lnTo>
                    <a:pt x="27" y="1236"/>
                  </a:lnTo>
                  <a:lnTo>
                    <a:pt x="27" y="1230"/>
                  </a:lnTo>
                  <a:lnTo>
                    <a:pt x="28" y="1230"/>
                  </a:lnTo>
                  <a:lnTo>
                    <a:pt x="28" y="1231"/>
                  </a:lnTo>
                  <a:lnTo>
                    <a:pt x="28" y="1218"/>
                  </a:lnTo>
                  <a:lnTo>
                    <a:pt x="28" y="1223"/>
                  </a:lnTo>
                  <a:lnTo>
                    <a:pt x="28" y="1220"/>
                  </a:lnTo>
                  <a:lnTo>
                    <a:pt x="28" y="1168"/>
                  </a:lnTo>
                  <a:lnTo>
                    <a:pt x="28" y="1171"/>
                  </a:lnTo>
                  <a:lnTo>
                    <a:pt x="28" y="1169"/>
                  </a:lnTo>
                  <a:lnTo>
                    <a:pt x="28" y="1188"/>
                  </a:lnTo>
                  <a:lnTo>
                    <a:pt x="28" y="1193"/>
                  </a:lnTo>
                  <a:lnTo>
                    <a:pt x="28" y="1236"/>
                  </a:lnTo>
                  <a:lnTo>
                    <a:pt x="28" y="1185"/>
                  </a:lnTo>
                  <a:lnTo>
                    <a:pt x="28" y="1234"/>
                  </a:lnTo>
                  <a:lnTo>
                    <a:pt x="29" y="1237"/>
                  </a:lnTo>
                  <a:lnTo>
                    <a:pt x="29" y="1236"/>
                  </a:lnTo>
                  <a:lnTo>
                    <a:pt x="29" y="1257"/>
                  </a:lnTo>
                  <a:lnTo>
                    <a:pt x="29" y="1261"/>
                  </a:lnTo>
                  <a:lnTo>
                    <a:pt x="29" y="1286"/>
                  </a:lnTo>
                  <a:lnTo>
                    <a:pt x="29" y="1281"/>
                  </a:lnTo>
                  <a:lnTo>
                    <a:pt x="29" y="1274"/>
                  </a:lnTo>
                  <a:lnTo>
                    <a:pt x="29" y="1304"/>
                  </a:lnTo>
                  <a:lnTo>
                    <a:pt x="31" y="1302"/>
                  </a:lnTo>
                  <a:lnTo>
                    <a:pt x="31" y="1308"/>
                  </a:lnTo>
                  <a:lnTo>
                    <a:pt x="31" y="1286"/>
                  </a:lnTo>
                  <a:lnTo>
                    <a:pt x="31" y="1291"/>
                  </a:lnTo>
                  <a:lnTo>
                    <a:pt x="31" y="1286"/>
                  </a:lnTo>
                  <a:lnTo>
                    <a:pt x="31" y="1291"/>
                  </a:lnTo>
                  <a:lnTo>
                    <a:pt x="31" y="1270"/>
                  </a:lnTo>
                  <a:lnTo>
                    <a:pt x="31" y="1274"/>
                  </a:lnTo>
                  <a:lnTo>
                    <a:pt x="31" y="1274"/>
                  </a:lnTo>
                  <a:lnTo>
                    <a:pt x="31" y="1304"/>
                  </a:lnTo>
                  <a:lnTo>
                    <a:pt x="31" y="1291"/>
                  </a:lnTo>
                  <a:lnTo>
                    <a:pt x="31" y="1291"/>
                  </a:lnTo>
                  <a:lnTo>
                    <a:pt x="31" y="1257"/>
                  </a:lnTo>
                  <a:lnTo>
                    <a:pt x="31" y="1260"/>
                  </a:lnTo>
                  <a:lnTo>
                    <a:pt x="32" y="1260"/>
                  </a:lnTo>
                  <a:lnTo>
                    <a:pt x="32" y="1196"/>
                  </a:lnTo>
                  <a:lnTo>
                    <a:pt x="32" y="1200"/>
                  </a:lnTo>
                  <a:lnTo>
                    <a:pt x="32" y="1196"/>
                  </a:lnTo>
                  <a:lnTo>
                    <a:pt x="32" y="1214"/>
                  </a:lnTo>
                  <a:lnTo>
                    <a:pt x="32" y="1211"/>
                  </a:lnTo>
                  <a:lnTo>
                    <a:pt x="32" y="1230"/>
                  </a:lnTo>
                  <a:lnTo>
                    <a:pt x="32" y="1200"/>
                  </a:lnTo>
                  <a:lnTo>
                    <a:pt x="32" y="1227"/>
                  </a:lnTo>
                  <a:lnTo>
                    <a:pt x="32" y="1230"/>
                  </a:lnTo>
                  <a:lnTo>
                    <a:pt x="32" y="1219"/>
                  </a:lnTo>
                  <a:lnTo>
                    <a:pt x="32" y="1231"/>
                  </a:lnTo>
                  <a:lnTo>
                    <a:pt x="33" y="1236"/>
                  </a:lnTo>
                  <a:lnTo>
                    <a:pt x="33" y="125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41" name="Freeform 114"/>
            <p:cNvSpPr>
              <a:spLocks/>
            </p:cNvSpPr>
            <p:nvPr/>
          </p:nvSpPr>
          <p:spPr bwMode="auto">
            <a:xfrm>
              <a:off x="2035176" y="3536951"/>
              <a:ext cx="50800" cy="893763"/>
            </a:xfrm>
            <a:custGeom>
              <a:avLst/>
              <a:gdLst>
                <a:gd name="T0" fmla="*/ 1 w 32"/>
                <a:gd name="T1" fmla="*/ 142 h 563"/>
                <a:gd name="T2" fmla="*/ 1 w 32"/>
                <a:gd name="T3" fmla="*/ 104 h 563"/>
                <a:gd name="T4" fmla="*/ 1 w 32"/>
                <a:gd name="T5" fmla="*/ 85 h 563"/>
                <a:gd name="T6" fmla="*/ 2 w 32"/>
                <a:gd name="T7" fmla="*/ 77 h 563"/>
                <a:gd name="T8" fmla="*/ 2 w 32"/>
                <a:gd name="T9" fmla="*/ 22 h 563"/>
                <a:gd name="T10" fmla="*/ 2 w 32"/>
                <a:gd name="T11" fmla="*/ 48 h 563"/>
                <a:gd name="T12" fmla="*/ 4 w 32"/>
                <a:gd name="T13" fmla="*/ 119 h 563"/>
                <a:gd name="T14" fmla="*/ 4 w 32"/>
                <a:gd name="T15" fmla="*/ 192 h 563"/>
                <a:gd name="T16" fmla="*/ 5 w 32"/>
                <a:gd name="T17" fmla="*/ 145 h 563"/>
                <a:gd name="T18" fmla="*/ 5 w 32"/>
                <a:gd name="T19" fmla="*/ 43 h 563"/>
                <a:gd name="T20" fmla="*/ 6 w 32"/>
                <a:gd name="T21" fmla="*/ 14 h 563"/>
                <a:gd name="T22" fmla="*/ 6 w 32"/>
                <a:gd name="T23" fmla="*/ 48 h 563"/>
                <a:gd name="T24" fmla="*/ 6 w 32"/>
                <a:gd name="T25" fmla="*/ 39 h 563"/>
                <a:gd name="T26" fmla="*/ 8 w 32"/>
                <a:gd name="T27" fmla="*/ 120 h 563"/>
                <a:gd name="T28" fmla="*/ 8 w 32"/>
                <a:gd name="T29" fmla="*/ 106 h 563"/>
                <a:gd name="T30" fmla="*/ 9 w 32"/>
                <a:gd name="T31" fmla="*/ 112 h 563"/>
                <a:gd name="T32" fmla="*/ 9 w 32"/>
                <a:gd name="T33" fmla="*/ 222 h 563"/>
                <a:gd name="T34" fmla="*/ 10 w 32"/>
                <a:gd name="T35" fmla="*/ 352 h 563"/>
                <a:gd name="T36" fmla="*/ 10 w 32"/>
                <a:gd name="T37" fmla="*/ 319 h 563"/>
                <a:gd name="T38" fmla="*/ 11 w 32"/>
                <a:gd name="T39" fmla="*/ 342 h 563"/>
                <a:gd name="T40" fmla="*/ 11 w 32"/>
                <a:gd name="T41" fmla="*/ 307 h 563"/>
                <a:gd name="T42" fmla="*/ 13 w 32"/>
                <a:gd name="T43" fmla="*/ 356 h 563"/>
                <a:gd name="T44" fmla="*/ 13 w 32"/>
                <a:gd name="T45" fmla="*/ 353 h 563"/>
                <a:gd name="T46" fmla="*/ 14 w 32"/>
                <a:gd name="T47" fmla="*/ 368 h 563"/>
                <a:gd name="T48" fmla="*/ 14 w 32"/>
                <a:gd name="T49" fmla="*/ 347 h 563"/>
                <a:gd name="T50" fmla="*/ 14 w 32"/>
                <a:gd name="T51" fmla="*/ 324 h 563"/>
                <a:gd name="T52" fmla="*/ 15 w 32"/>
                <a:gd name="T53" fmla="*/ 366 h 563"/>
                <a:gd name="T54" fmla="*/ 15 w 32"/>
                <a:gd name="T55" fmla="*/ 391 h 563"/>
                <a:gd name="T56" fmla="*/ 17 w 32"/>
                <a:gd name="T57" fmla="*/ 385 h 563"/>
                <a:gd name="T58" fmla="*/ 17 w 32"/>
                <a:gd name="T59" fmla="*/ 449 h 563"/>
                <a:gd name="T60" fmla="*/ 18 w 32"/>
                <a:gd name="T61" fmla="*/ 452 h 563"/>
                <a:gd name="T62" fmla="*/ 18 w 32"/>
                <a:gd name="T63" fmla="*/ 429 h 563"/>
                <a:gd name="T64" fmla="*/ 18 w 32"/>
                <a:gd name="T65" fmla="*/ 419 h 563"/>
                <a:gd name="T66" fmla="*/ 19 w 32"/>
                <a:gd name="T67" fmla="*/ 410 h 563"/>
                <a:gd name="T68" fmla="*/ 21 w 32"/>
                <a:gd name="T69" fmla="*/ 372 h 563"/>
                <a:gd name="T70" fmla="*/ 21 w 32"/>
                <a:gd name="T71" fmla="*/ 398 h 563"/>
                <a:gd name="T72" fmla="*/ 21 w 32"/>
                <a:gd name="T73" fmla="*/ 431 h 563"/>
                <a:gd name="T74" fmla="*/ 22 w 32"/>
                <a:gd name="T75" fmla="*/ 383 h 563"/>
                <a:gd name="T76" fmla="*/ 22 w 32"/>
                <a:gd name="T77" fmla="*/ 459 h 563"/>
                <a:gd name="T78" fmla="*/ 22 w 32"/>
                <a:gd name="T79" fmla="*/ 479 h 563"/>
                <a:gd name="T80" fmla="*/ 23 w 32"/>
                <a:gd name="T81" fmla="*/ 516 h 563"/>
                <a:gd name="T82" fmla="*/ 23 w 32"/>
                <a:gd name="T83" fmla="*/ 524 h 563"/>
                <a:gd name="T84" fmla="*/ 25 w 32"/>
                <a:gd name="T85" fmla="*/ 513 h 563"/>
                <a:gd name="T86" fmla="*/ 25 w 32"/>
                <a:gd name="T87" fmla="*/ 525 h 563"/>
                <a:gd name="T88" fmla="*/ 25 w 32"/>
                <a:gd name="T89" fmla="*/ 554 h 563"/>
                <a:gd name="T90" fmla="*/ 26 w 32"/>
                <a:gd name="T91" fmla="*/ 543 h 563"/>
                <a:gd name="T92" fmla="*/ 26 w 32"/>
                <a:gd name="T93" fmla="*/ 526 h 563"/>
                <a:gd name="T94" fmla="*/ 26 w 32"/>
                <a:gd name="T95" fmla="*/ 512 h 563"/>
                <a:gd name="T96" fmla="*/ 27 w 32"/>
                <a:gd name="T97" fmla="*/ 537 h 563"/>
                <a:gd name="T98" fmla="*/ 27 w 32"/>
                <a:gd name="T99" fmla="*/ 516 h 563"/>
                <a:gd name="T100" fmla="*/ 28 w 32"/>
                <a:gd name="T101" fmla="*/ 534 h 563"/>
                <a:gd name="T102" fmla="*/ 28 w 32"/>
                <a:gd name="T103" fmla="*/ 479 h 563"/>
                <a:gd name="T104" fmla="*/ 30 w 32"/>
                <a:gd name="T105" fmla="*/ 472 h 563"/>
                <a:gd name="T106" fmla="*/ 30 w 32"/>
                <a:gd name="T107" fmla="*/ 441 h 563"/>
                <a:gd name="T108" fmla="*/ 30 w 32"/>
                <a:gd name="T109" fmla="*/ 411 h 563"/>
                <a:gd name="T110" fmla="*/ 31 w 32"/>
                <a:gd name="T111" fmla="*/ 348 h 563"/>
                <a:gd name="T112" fmla="*/ 31 w 32"/>
                <a:gd name="T113" fmla="*/ 373 h 563"/>
                <a:gd name="T114" fmla="*/ 31 w 32"/>
                <a:gd name="T115" fmla="*/ 385 h 563"/>
                <a:gd name="T116" fmla="*/ 32 w 32"/>
                <a:gd name="T117" fmla="*/ 353 h 563"/>
                <a:gd name="T118" fmla="*/ 32 w 32"/>
                <a:gd name="T119" fmla="*/ 402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563">
                  <a:moveTo>
                    <a:pt x="0" y="131"/>
                  </a:moveTo>
                  <a:lnTo>
                    <a:pt x="0" y="145"/>
                  </a:lnTo>
                  <a:lnTo>
                    <a:pt x="0" y="128"/>
                  </a:lnTo>
                  <a:lnTo>
                    <a:pt x="0" y="141"/>
                  </a:lnTo>
                  <a:lnTo>
                    <a:pt x="1" y="142"/>
                  </a:lnTo>
                  <a:lnTo>
                    <a:pt x="1" y="145"/>
                  </a:lnTo>
                  <a:lnTo>
                    <a:pt x="1" y="122"/>
                  </a:lnTo>
                  <a:lnTo>
                    <a:pt x="1" y="119"/>
                  </a:lnTo>
                  <a:lnTo>
                    <a:pt x="1" y="120"/>
                  </a:lnTo>
                  <a:lnTo>
                    <a:pt x="1" y="104"/>
                  </a:lnTo>
                  <a:lnTo>
                    <a:pt x="1" y="108"/>
                  </a:lnTo>
                  <a:lnTo>
                    <a:pt x="1" y="107"/>
                  </a:lnTo>
                  <a:lnTo>
                    <a:pt x="1" y="111"/>
                  </a:lnTo>
                  <a:lnTo>
                    <a:pt x="1" y="74"/>
                  </a:lnTo>
                  <a:lnTo>
                    <a:pt x="1" y="85"/>
                  </a:lnTo>
                  <a:lnTo>
                    <a:pt x="1" y="85"/>
                  </a:lnTo>
                  <a:lnTo>
                    <a:pt x="1" y="72"/>
                  </a:lnTo>
                  <a:lnTo>
                    <a:pt x="1" y="76"/>
                  </a:lnTo>
                  <a:lnTo>
                    <a:pt x="2" y="77"/>
                  </a:lnTo>
                  <a:lnTo>
                    <a:pt x="2" y="77"/>
                  </a:lnTo>
                  <a:lnTo>
                    <a:pt x="2" y="34"/>
                  </a:lnTo>
                  <a:lnTo>
                    <a:pt x="2" y="34"/>
                  </a:lnTo>
                  <a:lnTo>
                    <a:pt x="2" y="34"/>
                  </a:lnTo>
                  <a:lnTo>
                    <a:pt x="2" y="40"/>
                  </a:lnTo>
                  <a:lnTo>
                    <a:pt x="2" y="22"/>
                  </a:lnTo>
                  <a:lnTo>
                    <a:pt x="2" y="34"/>
                  </a:lnTo>
                  <a:lnTo>
                    <a:pt x="2" y="34"/>
                  </a:lnTo>
                  <a:lnTo>
                    <a:pt x="2" y="63"/>
                  </a:lnTo>
                  <a:lnTo>
                    <a:pt x="2" y="51"/>
                  </a:lnTo>
                  <a:lnTo>
                    <a:pt x="2" y="48"/>
                  </a:lnTo>
                  <a:lnTo>
                    <a:pt x="2" y="77"/>
                  </a:lnTo>
                  <a:lnTo>
                    <a:pt x="2" y="38"/>
                  </a:lnTo>
                  <a:lnTo>
                    <a:pt x="2" y="70"/>
                  </a:lnTo>
                  <a:lnTo>
                    <a:pt x="4" y="73"/>
                  </a:lnTo>
                  <a:lnTo>
                    <a:pt x="4" y="119"/>
                  </a:lnTo>
                  <a:lnTo>
                    <a:pt x="4" y="123"/>
                  </a:lnTo>
                  <a:lnTo>
                    <a:pt x="4" y="197"/>
                  </a:lnTo>
                  <a:lnTo>
                    <a:pt x="4" y="195"/>
                  </a:lnTo>
                  <a:lnTo>
                    <a:pt x="4" y="222"/>
                  </a:lnTo>
                  <a:lnTo>
                    <a:pt x="4" y="192"/>
                  </a:lnTo>
                  <a:lnTo>
                    <a:pt x="4" y="204"/>
                  </a:lnTo>
                  <a:lnTo>
                    <a:pt x="5" y="197"/>
                  </a:lnTo>
                  <a:lnTo>
                    <a:pt x="5" y="142"/>
                  </a:lnTo>
                  <a:lnTo>
                    <a:pt x="5" y="142"/>
                  </a:lnTo>
                  <a:lnTo>
                    <a:pt x="5" y="145"/>
                  </a:lnTo>
                  <a:lnTo>
                    <a:pt x="5" y="77"/>
                  </a:lnTo>
                  <a:lnTo>
                    <a:pt x="5" y="72"/>
                  </a:lnTo>
                  <a:lnTo>
                    <a:pt x="5" y="72"/>
                  </a:lnTo>
                  <a:lnTo>
                    <a:pt x="5" y="44"/>
                  </a:lnTo>
                  <a:lnTo>
                    <a:pt x="5" y="43"/>
                  </a:lnTo>
                  <a:lnTo>
                    <a:pt x="5" y="46"/>
                  </a:lnTo>
                  <a:lnTo>
                    <a:pt x="5" y="12"/>
                  </a:lnTo>
                  <a:lnTo>
                    <a:pt x="5" y="14"/>
                  </a:lnTo>
                  <a:lnTo>
                    <a:pt x="6" y="13"/>
                  </a:lnTo>
                  <a:lnTo>
                    <a:pt x="6" y="14"/>
                  </a:lnTo>
                  <a:lnTo>
                    <a:pt x="6" y="0"/>
                  </a:lnTo>
                  <a:lnTo>
                    <a:pt x="6" y="12"/>
                  </a:lnTo>
                  <a:lnTo>
                    <a:pt x="6" y="10"/>
                  </a:lnTo>
                  <a:lnTo>
                    <a:pt x="6" y="48"/>
                  </a:lnTo>
                  <a:lnTo>
                    <a:pt x="6" y="48"/>
                  </a:lnTo>
                  <a:lnTo>
                    <a:pt x="6" y="52"/>
                  </a:lnTo>
                  <a:lnTo>
                    <a:pt x="6" y="55"/>
                  </a:lnTo>
                  <a:lnTo>
                    <a:pt x="6" y="36"/>
                  </a:lnTo>
                  <a:lnTo>
                    <a:pt x="6" y="38"/>
                  </a:lnTo>
                  <a:lnTo>
                    <a:pt x="6" y="39"/>
                  </a:lnTo>
                  <a:lnTo>
                    <a:pt x="6" y="38"/>
                  </a:lnTo>
                  <a:lnTo>
                    <a:pt x="6" y="80"/>
                  </a:lnTo>
                  <a:lnTo>
                    <a:pt x="8" y="84"/>
                  </a:lnTo>
                  <a:lnTo>
                    <a:pt x="8" y="123"/>
                  </a:lnTo>
                  <a:lnTo>
                    <a:pt x="8" y="120"/>
                  </a:lnTo>
                  <a:lnTo>
                    <a:pt x="8" y="116"/>
                  </a:lnTo>
                  <a:lnTo>
                    <a:pt x="8" y="129"/>
                  </a:lnTo>
                  <a:lnTo>
                    <a:pt x="8" y="118"/>
                  </a:lnTo>
                  <a:lnTo>
                    <a:pt x="8" y="120"/>
                  </a:lnTo>
                  <a:lnTo>
                    <a:pt x="8" y="106"/>
                  </a:lnTo>
                  <a:lnTo>
                    <a:pt x="8" y="120"/>
                  </a:lnTo>
                  <a:lnTo>
                    <a:pt x="9" y="118"/>
                  </a:lnTo>
                  <a:lnTo>
                    <a:pt x="9" y="122"/>
                  </a:lnTo>
                  <a:lnTo>
                    <a:pt x="9" y="106"/>
                  </a:lnTo>
                  <a:lnTo>
                    <a:pt x="9" y="112"/>
                  </a:lnTo>
                  <a:lnTo>
                    <a:pt x="9" y="116"/>
                  </a:lnTo>
                  <a:lnTo>
                    <a:pt x="9" y="162"/>
                  </a:lnTo>
                  <a:lnTo>
                    <a:pt x="9" y="162"/>
                  </a:lnTo>
                  <a:lnTo>
                    <a:pt x="9" y="220"/>
                  </a:lnTo>
                  <a:lnTo>
                    <a:pt x="9" y="222"/>
                  </a:lnTo>
                  <a:lnTo>
                    <a:pt x="9" y="276"/>
                  </a:lnTo>
                  <a:lnTo>
                    <a:pt x="10" y="276"/>
                  </a:lnTo>
                  <a:lnTo>
                    <a:pt x="10" y="331"/>
                  </a:lnTo>
                  <a:lnTo>
                    <a:pt x="10" y="331"/>
                  </a:lnTo>
                  <a:lnTo>
                    <a:pt x="10" y="352"/>
                  </a:lnTo>
                  <a:lnTo>
                    <a:pt x="10" y="327"/>
                  </a:lnTo>
                  <a:lnTo>
                    <a:pt x="10" y="343"/>
                  </a:lnTo>
                  <a:lnTo>
                    <a:pt x="10" y="334"/>
                  </a:lnTo>
                  <a:lnTo>
                    <a:pt x="10" y="302"/>
                  </a:lnTo>
                  <a:lnTo>
                    <a:pt x="10" y="319"/>
                  </a:lnTo>
                  <a:lnTo>
                    <a:pt x="10" y="319"/>
                  </a:lnTo>
                  <a:lnTo>
                    <a:pt x="10" y="349"/>
                  </a:lnTo>
                  <a:lnTo>
                    <a:pt x="10" y="336"/>
                  </a:lnTo>
                  <a:lnTo>
                    <a:pt x="11" y="338"/>
                  </a:lnTo>
                  <a:lnTo>
                    <a:pt x="11" y="342"/>
                  </a:lnTo>
                  <a:lnTo>
                    <a:pt x="11" y="319"/>
                  </a:lnTo>
                  <a:lnTo>
                    <a:pt x="11" y="319"/>
                  </a:lnTo>
                  <a:lnTo>
                    <a:pt x="11" y="293"/>
                  </a:lnTo>
                  <a:lnTo>
                    <a:pt x="11" y="309"/>
                  </a:lnTo>
                  <a:lnTo>
                    <a:pt x="11" y="307"/>
                  </a:lnTo>
                  <a:lnTo>
                    <a:pt x="11" y="334"/>
                  </a:lnTo>
                  <a:lnTo>
                    <a:pt x="13" y="336"/>
                  </a:lnTo>
                  <a:lnTo>
                    <a:pt x="13" y="335"/>
                  </a:lnTo>
                  <a:lnTo>
                    <a:pt x="13" y="357"/>
                  </a:lnTo>
                  <a:lnTo>
                    <a:pt x="13" y="356"/>
                  </a:lnTo>
                  <a:lnTo>
                    <a:pt x="13" y="343"/>
                  </a:lnTo>
                  <a:lnTo>
                    <a:pt x="13" y="364"/>
                  </a:lnTo>
                  <a:lnTo>
                    <a:pt x="13" y="365"/>
                  </a:lnTo>
                  <a:lnTo>
                    <a:pt x="13" y="369"/>
                  </a:lnTo>
                  <a:lnTo>
                    <a:pt x="13" y="353"/>
                  </a:lnTo>
                  <a:lnTo>
                    <a:pt x="13" y="359"/>
                  </a:lnTo>
                  <a:lnTo>
                    <a:pt x="13" y="364"/>
                  </a:lnTo>
                  <a:lnTo>
                    <a:pt x="13" y="357"/>
                  </a:lnTo>
                  <a:lnTo>
                    <a:pt x="13" y="368"/>
                  </a:lnTo>
                  <a:lnTo>
                    <a:pt x="14" y="368"/>
                  </a:lnTo>
                  <a:lnTo>
                    <a:pt x="14" y="352"/>
                  </a:lnTo>
                  <a:lnTo>
                    <a:pt x="14" y="356"/>
                  </a:lnTo>
                  <a:lnTo>
                    <a:pt x="14" y="352"/>
                  </a:lnTo>
                  <a:lnTo>
                    <a:pt x="14" y="334"/>
                  </a:lnTo>
                  <a:lnTo>
                    <a:pt x="14" y="347"/>
                  </a:lnTo>
                  <a:lnTo>
                    <a:pt x="14" y="349"/>
                  </a:lnTo>
                  <a:lnTo>
                    <a:pt x="14" y="355"/>
                  </a:lnTo>
                  <a:lnTo>
                    <a:pt x="14" y="322"/>
                  </a:lnTo>
                  <a:lnTo>
                    <a:pt x="14" y="324"/>
                  </a:lnTo>
                  <a:lnTo>
                    <a:pt x="14" y="324"/>
                  </a:lnTo>
                  <a:lnTo>
                    <a:pt x="14" y="339"/>
                  </a:lnTo>
                  <a:lnTo>
                    <a:pt x="14" y="335"/>
                  </a:lnTo>
                  <a:lnTo>
                    <a:pt x="15" y="334"/>
                  </a:lnTo>
                  <a:lnTo>
                    <a:pt x="15" y="331"/>
                  </a:lnTo>
                  <a:lnTo>
                    <a:pt x="15" y="366"/>
                  </a:lnTo>
                  <a:lnTo>
                    <a:pt x="15" y="365"/>
                  </a:lnTo>
                  <a:lnTo>
                    <a:pt x="15" y="391"/>
                  </a:lnTo>
                  <a:lnTo>
                    <a:pt x="15" y="394"/>
                  </a:lnTo>
                  <a:lnTo>
                    <a:pt x="15" y="411"/>
                  </a:lnTo>
                  <a:lnTo>
                    <a:pt x="15" y="391"/>
                  </a:lnTo>
                  <a:lnTo>
                    <a:pt x="15" y="399"/>
                  </a:lnTo>
                  <a:lnTo>
                    <a:pt x="17" y="399"/>
                  </a:lnTo>
                  <a:lnTo>
                    <a:pt x="17" y="382"/>
                  </a:lnTo>
                  <a:lnTo>
                    <a:pt x="17" y="387"/>
                  </a:lnTo>
                  <a:lnTo>
                    <a:pt x="17" y="385"/>
                  </a:lnTo>
                  <a:lnTo>
                    <a:pt x="17" y="385"/>
                  </a:lnTo>
                  <a:lnTo>
                    <a:pt x="17" y="414"/>
                  </a:lnTo>
                  <a:lnTo>
                    <a:pt x="17" y="414"/>
                  </a:lnTo>
                  <a:lnTo>
                    <a:pt x="17" y="458"/>
                  </a:lnTo>
                  <a:lnTo>
                    <a:pt x="17" y="449"/>
                  </a:lnTo>
                  <a:lnTo>
                    <a:pt x="17" y="483"/>
                  </a:lnTo>
                  <a:lnTo>
                    <a:pt x="17" y="476"/>
                  </a:lnTo>
                  <a:lnTo>
                    <a:pt x="18" y="475"/>
                  </a:lnTo>
                  <a:lnTo>
                    <a:pt x="18" y="478"/>
                  </a:lnTo>
                  <a:lnTo>
                    <a:pt x="18" y="452"/>
                  </a:lnTo>
                  <a:lnTo>
                    <a:pt x="18" y="453"/>
                  </a:lnTo>
                  <a:lnTo>
                    <a:pt x="18" y="454"/>
                  </a:lnTo>
                  <a:lnTo>
                    <a:pt x="18" y="459"/>
                  </a:lnTo>
                  <a:lnTo>
                    <a:pt x="18" y="425"/>
                  </a:lnTo>
                  <a:lnTo>
                    <a:pt x="18" y="429"/>
                  </a:lnTo>
                  <a:lnTo>
                    <a:pt x="18" y="431"/>
                  </a:lnTo>
                  <a:lnTo>
                    <a:pt x="18" y="414"/>
                  </a:lnTo>
                  <a:lnTo>
                    <a:pt x="18" y="417"/>
                  </a:lnTo>
                  <a:lnTo>
                    <a:pt x="18" y="399"/>
                  </a:lnTo>
                  <a:lnTo>
                    <a:pt x="18" y="419"/>
                  </a:lnTo>
                  <a:lnTo>
                    <a:pt x="19" y="416"/>
                  </a:lnTo>
                  <a:lnTo>
                    <a:pt x="19" y="402"/>
                  </a:lnTo>
                  <a:lnTo>
                    <a:pt x="19" y="403"/>
                  </a:lnTo>
                  <a:lnTo>
                    <a:pt x="19" y="400"/>
                  </a:lnTo>
                  <a:lnTo>
                    <a:pt x="19" y="410"/>
                  </a:lnTo>
                  <a:lnTo>
                    <a:pt x="19" y="391"/>
                  </a:lnTo>
                  <a:lnTo>
                    <a:pt x="19" y="389"/>
                  </a:lnTo>
                  <a:lnTo>
                    <a:pt x="19" y="368"/>
                  </a:lnTo>
                  <a:lnTo>
                    <a:pt x="19" y="370"/>
                  </a:lnTo>
                  <a:lnTo>
                    <a:pt x="21" y="372"/>
                  </a:lnTo>
                  <a:lnTo>
                    <a:pt x="21" y="362"/>
                  </a:lnTo>
                  <a:lnTo>
                    <a:pt x="21" y="382"/>
                  </a:lnTo>
                  <a:lnTo>
                    <a:pt x="21" y="387"/>
                  </a:lnTo>
                  <a:lnTo>
                    <a:pt x="21" y="408"/>
                  </a:lnTo>
                  <a:lnTo>
                    <a:pt x="21" y="398"/>
                  </a:lnTo>
                  <a:lnTo>
                    <a:pt x="21" y="406"/>
                  </a:lnTo>
                  <a:lnTo>
                    <a:pt x="21" y="440"/>
                  </a:lnTo>
                  <a:lnTo>
                    <a:pt x="21" y="404"/>
                  </a:lnTo>
                  <a:lnTo>
                    <a:pt x="21" y="433"/>
                  </a:lnTo>
                  <a:lnTo>
                    <a:pt x="21" y="431"/>
                  </a:lnTo>
                  <a:lnTo>
                    <a:pt x="21" y="408"/>
                  </a:lnTo>
                  <a:lnTo>
                    <a:pt x="21" y="420"/>
                  </a:lnTo>
                  <a:lnTo>
                    <a:pt x="22" y="416"/>
                  </a:lnTo>
                  <a:lnTo>
                    <a:pt x="22" y="419"/>
                  </a:lnTo>
                  <a:lnTo>
                    <a:pt x="22" y="383"/>
                  </a:lnTo>
                  <a:lnTo>
                    <a:pt x="22" y="395"/>
                  </a:lnTo>
                  <a:lnTo>
                    <a:pt x="22" y="394"/>
                  </a:lnTo>
                  <a:lnTo>
                    <a:pt x="22" y="420"/>
                  </a:lnTo>
                  <a:lnTo>
                    <a:pt x="22" y="420"/>
                  </a:lnTo>
                  <a:lnTo>
                    <a:pt x="22" y="459"/>
                  </a:lnTo>
                  <a:lnTo>
                    <a:pt x="22" y="415"/>
                  </a:lnTo>
                  <a:lnTo>
                    <a:pt x="22" y="458"/>
                  </a:lnTo>
                  <a:lnTo>
                    <a:pt x="22" y="459"/>
                  </a:lnTo>
                  <a:lnTo>
                    <a:pt x="22" y="458"/>
                  </a:lnTo>
                  <a:lnTo>
                    <a:pt x="22" y="479"/>
                  </a:lnTo>
                  <a:lnTo>
                    <a:pt x="23" y="476"/>
                  </a:lnTo>
                  <a:lnTo>
                    <a:pt x="23" y="526"/>
                  </a:lnTo>
                  <a:lnTo>
                    <a:pt x="23" y="526"/>
                  </a:lnTo>
                  <a:lnTo>
                    <a:pt x="23" y="543"/>
                  </a:lnTo>
                  <a:lnTo>
                    <a:pt x="23" y="516"/>
                  </a:lnTo>
                  <a:lnTo>
                    <a:pt x="23" y="542"/>
                  </a:lnTo>
                  <a:lnTo>
                    <a:pt x="23" y="548"/>
                  </a:lnTo>
                  <a:lnTo>
                    <a:pt x="23" y="554"/>
                  </a:lnTo>
                  <a:lnTo>
                    <a:pt x="23" y="524"/>
                  </a:lnTo>
                  <a:lnTo>
                    <a:pt x="23" y="524"/>
                  </a:lnTo>
                  <a:lnTo>
                    <a:pt x="23" y="524"/>
                  </a:lnTo>
                  <a:lnTo>
                    <a:pt x="23" y="529"/>
                  </a:lnTo>
                  <a:lnTo>
                    <a:pt x="23" y="512"/>
                  </a:lnTo>
                  <a:lnTo>
                    <a:pt x="23" y="512"/>
                  </a:lnTo>
                  <a:lnTo>
                    <a:pt x="25" y="513"/>
                  </a:lnTo>
                  <a:lnTo>
                    <a:pt x="25" y="535"/>
                  </a:lnTo>
                  <a:lnTo>
                    <a:pt x="25" y="512"/>
                  </a:lnTo>
                  <a:lnTo>
                    <a:pt x="25" y="529"/>
                  </a:lnTo>
                  <a:lnTo>
                    <a:pt x="25" y="538"/>
                  </a:lnTo>
                  <a:lnTo>
                    <a:pt x="25" y="525"/>
                  </a:lnTo>
                  <a:lnTo>
                    <a:pt x="25" y="551"/>
                  </a:lnTo>
                  <a:lnTo>
                    <a:pt x="25" y="555"/>
                  </a:lnTo>
                  <a:lnTo>
                    <a:pt x="25" y="563"/>
                  </a:lnTo>
                  <a:lnTo>
                    <a:pt x="25" y="548"/>
                  </a:lnTo>
                  <a:lnTo>
                    <a:pt x="25" y="554"/>
                  </a:lnTo>
                  <a:lnTo>
                    <a:pt x="26" y="552"/>
                  </a:lnTo>
                  <a:lnTo>
                    <a:pt x="26" y="563"/>
                  </a:lnTo>
                  <a:lnTo>
                    <a:pt x="26" y="543"/>
                  </a:lnTo>
                  <a:lnTo>
                    <a:pt x="26" y="550"/>
                  </a:lnTo>
                  <a:lnTo>
                    <a:pt x="26" y="543"/>
                  </a:lnTo>
                  <a:lnTo>
                    <a:pt x="26" y="543"/>
                  </a:lnTo>
                  <a:lnTo>
                    <a:pt x="26" y="517"/>
                  </a:lnTo>
                  <a:lnTo>
                    <a:pt x="26" y="524"/>
                  </a:lnTo>
                  <a:lnTo>
                    <a:pt x="26" y="524"/>
                  </a:lnTo>
                  <a:lnTo>
                    <a:pt x="26" y="526"/>
                  </a:lnTo>
                  <a:lnTo>
                    <a:pt x="26" y="509"/>
                  </a:lnTo>
                  <a:lnTo>
                    <a:pt x="26" y="517"/>
                  </a:lnTo>
                  <a:lnTo>
                    <a:pt x="26" y="518"/>
                  </a:lnTo>
                  <a:lnTo>
                    <a:pt x="26" y="527"/>
                  </a:lnTo>
                  <a:lnTo>
                    <a:pt x="26" y="512"/>
                  </a:lnTo>
                  <a:lnTo>
                    <a:pt x="26" y="520"/>
                  </a:lnTo>
                  <a:lnTo>
                    <a:pt x="27" y="507"/>
                  </a:lnTo>
                  <a:lnTo>
                    <a:pt x="27" y="541"/>
                  </a:lnTo>
                  <a:lnTo>
                    <a:pt x="27" y="538"/>
                  </a:lnTo>
                  <a:lnTo>
                    <a:pt x="27" y="537"/>
                  </a:lnTo>
                  <a:lnTo>
                    <a:pt x="27" y="514"/>
                  </a:lnTo>
                  <a:lnTo>
                    <a:pt x="27" y="520"/>
                  </a:lnTo>
                  <a:lnTo>
                    <a:pt x="27" y="527"/>
                  </a:lnTo>
                  <a:lnTo>
                    <a:pt x="27" y="533"/>
                  </a:lnTo>
                  <a:lnTo>
                    <a:pt x="27" y="516"/>
                  </a:lnTo>
                  <a:lnTo>
                    <a:pt x="27" y="520"/>
                  </a:lnTo>
                  <a:lnTo>
                    <a:pt x="27" y="520"/>
                  </a:lnTo>
                  <a:lnTo>
                    <a:pt x="27" y="537"/>
                  </a:lnTo>
                  <a:lnTo>
                    <a:pt x="27" y="529"/>
                  </a:lnTo>
                  <a:lnTo>
                    <a:pt x="28" y="534"/>
                  </a:lnTo>
                  <a:lnTo>
                    <a:pt x="28" y="538"/>
                  </a:lnTo>
                  <a:lnTo>
                    <a:pt x="28" y="509"/>
                  </a:lnTo>
                  <a:lnTo>
                    <a:pt x="28" y="508"/>
                  </a:lnTo>
                  <a:lnTo>
                    <a:pt x="28" y="509"/>
                  </a:lnTo>
                  <a:lnTo>
                    <a:pt x="28" y="479"/>
                  </a:lnTo>
                  <a:lnTo>
                    <a:pt x="28" y="479"/>
                  </a:lnTo>
                  <a:lnTo>
                    <a:pt x="28" y="484"/>
                  </a:lnTo>
                  <a:lnTo>
                    <a:pt x="28" y="474"/>
                  </a:lnTo>
                  <a:lnTo>
                    <a:pt x="28" y="475"/>
                  </a:lnTo>
                  <a:lnTo>
                    <a:pt x="30" y="472"/>
                  </a:lnTo>
                  <a:lnTo>
                    <a:pt x="30" y="487"/>
                  </a:lnTo>
                  <a:lnTo>
                    <a:pt x="30" y="459"/>
                  </a:lnTo>
                  <a:lnTo>
                    <a:pt x="30" y="483"/>
                  </a:lnTo>
                  <a:lnTo>
                    <a:pt x="30" y="482"/>
                  </a:lnTo>
                  <a:lnTo>
                    <a:pt x="30" y="441"/>
                  </a:lnTo>
                  <a:lnTo>
                    <a:pt x="30" y="448"/>
                  </a:lnTo>
                  <a:lnTo>
                    <a:pt x="30" y="445"/>
                  </a:lnTo>
                  <a:lnTo>
                    <a:pt x="30" y="449"/>
                  </a:lnTo>
                  <a:lnTo>
                    <a:pt x="30" y="410"/>
                  </a:lnTo>
                  <a:lnTo>
                    <a:pt x="30" y="411"/>
                  </a:lnTo>
                  <a:lnTo>
                    <a:pt x="30" y="408"/>
                  </a:lnTo>
                  <a:lnTo>
                    <a:pt x="30" y="373"/>
                  </a:lnTo>
                  <a:lnTo>
                    <a:pt x="30" y="379"/>
                  </a:lnTo>
                  <a:lnTo>
                    <a:pt x="31" y="373"/>
                  </a:lnTo>
                  <a:lnTo>
                    <a:pt x="31" y="348"/>
                  </a:lnTo>
                  <a:lnTo>
                    <a:pt x="31" y="365"/>
                  </a:lnTo>
                  <a:lnTo>
                    <a:pt x="31" y="362"/>
                  </a:lnTo>
                  <a:lnTo>
                    <a:pt x="31" y="379"/>
                  </a:lnTo>
                  <a:lnTo>
                    <a:pt x="31" y="373"/>
                  </a:lnTo>
                  <a:lnTo>
                    <a:pt x="31" y="373"/>
                  </a:lnTo>
                  <a:lnTo>
                    <a:pt x="31" y="385"/>
                  </a:lnTo>
                  <a:lnTo>
                    <a:pt x="31" y="372"/>
                  </a:lnTo>
                  <a:lnTo>
                    <a:pt x="31" y="377"/>
                  </a:lnTo>
                  <a:lnTo>
                    <a:pt x="31" y="376"/>
                  </a:lnTo>
                  <a:lnTo>
                    <a:pt x="31" y="385"/>
                  </a:lnTo>
                  <a:lnTo>
                    <a:pt x="31" y="361"/>
                  </a:lnTo>
                  <a:lnTo>
                    <a:pt x="32" y="365"/>
                  </a:lnTo>
                  <a:lnTo>
                    <a:pt x="32" y="348"/>
                  </a:lnTo>
                  <a:lnTo>
                    <a:pt x="32" y="353"/>
                  </a:lnTo>
                  <a:lnTo>
                    <a:pt x="32" y="353"/>
                  </a:lnTo>
                  <a:lnTo>
                    <a:pt x="32" y="366"/>
                  </a:lnTo>
                  <a:lnTo>
                    <a:pt x="32" y="351"/>
                  </a:lnTo>
                  <a:lnTo>
                    <a:pt x="32" y="365"/>
                  </a:lnTo>
                  <a:lnTo>
                    <a:pt x="32" y="355"/>
                  </a:lnTo>
                  <a:lnTo>
                    <a:pt x="32" y="40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42" name="Freeform 115"/>
            <p:cNvSpPr>
              <a:spLocks/>
            </p:cNvSpPr>
            <p:nvPr/>
          </p:nvSpPr>
          <p:spPr bwMode="auto">
            <a:xfrm>
              <a:off x="1982788" y="3741738"/>
              <a:ext cx="52388" cy="466725"/>
            </a:xfrm>
            <a:custGeom>
              <a:avLst/>
              <a:gdLst>
                <a:gd name="T0" fmla="*/ 0 w 33"/>
                <a:gd name="T1" fmla="*/ 80 h 294"/>
                <a:gd name="T2" fmla="*/ 0 w 33"/>
                <a:gd name="T3" fmla="*/ 140 h 294"/>
                <a:gd name="T4" fmla="*/ 1 w 33"/>
                <a:gd name="T5" fmla="*/ 241 h 294"/>
                <a:gd name="T6" fmla="*/ 1 w 33"/>
                <a:gd name="T7" fmla="*/ 245 h 294"/>
                <a:gd name="T8" fmla="*/ 3 w 33"/>
                <a:gd name="T9" fmla="*/ 236 h 294"/>
                <a:gd name="T10" fmla="*/ 3 w 33"/>
                <a:gd name="T11" fmla="*/ 220 h 294"/>
                <a:gd name="T12" fmla="*/ 4 w 33"/>
                <a:gd name="T13" fmla="*/ 197 h 294"/>
                <a:gd name="T14" fmla="*/ 4 w 33"/>
                <a:gd name="T15" fmla="*/ 279 h 294"/>
                <a:gd name="T16" fmla="*/ 5 w 33"/>
                <a:gd name="T17" fmla="*/ 232 h 294"/>
                <a:gd name="T18" fmla="*/ 5 w 33"/>
                <a:gd name="T19" fmla="*/ 237 h 294"/>
                <a:gd name="T20" fmla="*/ 6 w 33"/>
                <a:gd name="T21" fmla="*/ 256 h 294"/>
                <a:gd name="T22" fmla="*/ 6 w 33"/>
                <a:gd name="T23" fmla="*/ 239 h 294"/>
                <a:gd name="T24" fmla="*/ 6 w 33"/>
                <a:gd name="T25" fmla="*/ 220 h 294"/>
                <a:gd name="T26" fmla="*/ 8 w 33"/>
                <a:gd name="T27" fmla="*/ 228 h 294"/>
                <a:gd name="T28" fmla="*/ 8 w 33"/>
                <a:gd name="T29" fmla="*/ 178 h 294"/>
                <a:gd name="T30" fmla="*/ 9 w 33"/>
                <a:gd name="T31" fmla="*/ 230 h 294"/>
                <a:gd name="T32" fmla="*/ 9 w 33"/>
                <a:gd name="T33" fmla="*/ 258 h 294"/>
                <a:gd name="T34" fmla="*/ 10 w 33"/>
                <a:gd name="T35" fmla="*/ 239 h 294"/>
                <a:gd name="T36" fmla="*/ 10 w 33"/>
                <a:gd name="T37" fmla="*/ 226 h 294"/>
                <a:gd name="T38" fmla="*/ 10 w 33"/>
                <a:gd name="T39" fmla="*/ 244 h 294"/>
                <a:gd name="T40" fmla="*/ 12 w 33"/>
                <a:gd name="T41" fmla="*/ 265 h 294"/>
                <a:gd name="T42" fmla="*/ 12 w 33"/>
                <a:gd name="T43" fmla="*/ 279 h 294"/>
                <a:gd name="T44" fmla="*/ 13 w 33"/>
                <a:gd name="T45" fmla="*/ 265 h 294"/>
                <a:gd name="T46" fmla="*/ 13 w 33"/>
                <a:gd name="T47" fmla="*/ 193 h 294"/>
                <a:gd name="T48" fmla="*/ 13 w 33"/>
                <a:gd name="T49" fmla="*/ 209 h 294"/>
                <a:gd name="T50" fmla="*/ 14 w 33"/>
                <a:gd name="T51" fmla="*/ 215 h 294"/>
                <a:gd name="T52" fmla="*/ 14 w 33"/>
                <a:gd name="T53" fmla="*/ 214 h 294"/>
                <a:gd name="T54" fmla="*/ 14 w 33"/>
                <a:gd name="T55" fmla="*/ 182 h 294"/>
                <a:gd name="T56" fmla="*/ 16 w 33"/>
                <a:gd name="T57" fmla="*/ 155 h 294"/>
                <a:gd name="T58" fmla="*/ 16 w 33"/>
                <a:gd name="T59" fmla="*/ 151 h 294"/>
                <a:gd name="T60" fmla="*/ 17 w 33"/>
                <a:gd name="T61" fmla="*/ 201 h 294"/>
                <a:gd name="T62" fmla="*/ 17 w 33"/>
                <a:gd name="T63" fmla="*/ 219 h 294"/>
                <a:gd name="T64" fmla="*/ 17 w 33"/>
                <a:gd name="T65" fmla="*/ 224 h 294"/>
                <a:gd name="T66" fmla="*/ 18 w 33"/>
                <a:gd name="T67" fmla="*/ 266 h 294"/>
                <a:gd name="T68" fmla="*/ 18 w 33"/>
                <a:gd name="T69" fmla="*/ 244 h 294"/>
                <a:gd name="T70" fmla="*/ 20 w 33"/>
                <a:gd name="T71" fmla="*/ 258 h 294"/>
                <a:gd name="T72" fmla="*/ 20 w 33"/>
                <a:gd name="T73" fmla="*/ 257 h 294"/>
                <a:gd name="T74" fmla="*/ 20 w 33"/>
                <a:gd name="T75" fmla="*/ 243 h 294"/>
                <a:gd name="T76" fmla="*/ 21 w 33"/>
                <a:gd name="T77" fmla="*/ 236 h 294"/>
                <a:gd name="T78" fmla="*/ 21 w 33"/>
                <a:gd name="T79" fmla="*/ 199 h 294"/>
                <a:gd name="T80" fmla="*/ 22 w 33"/>
                <a:gd name="T81" fmla="*/ 198 h 294"/>
                <a:gd name="T82" fmla="*/ 22 w 33"/>
                <a:gd name="T83" fmla="*/ 213 h 294"/>
                <a:gd name="T84" fmla="*/ 22 w 33"/>
                <a:gd name="T85" fmla="*/ 213 h 294"/>
                <a:gd name="T86" fmla="*/ 23 w 33"/>
                <a:gd name="T87" fmla="*/ 232 h 294"/>
                <a:gd name="T88" fmla="*/ 23 w 33"/>
                <a:gd name="T89" fmla="*/ 270 h 294"/>
                <a:gd name="T90" fmla="*/ 25 w 33"/>
                <a:gd name="T91" fmla="*/ 258 h 294"/>
                <a:gd name="T92" fmla="*/ 25 w 33"/>
                <a:gd name="T93" fmla="*/ 168 h 294"/>
                <a:gd name="T94" fmla="*/ 26 w 33"/>
                <a:gd name="T95" fmla="*/ 144 h 294"/>
                <a:gd name="T96" fmla="*/ 26 w 33"/>
                <a:gd name="T97" fmla="*/ 104 h 294"/>
                <a:gd name="T98" fmla="*/ 27 w 33"/>
                <a:gd name="T99" fmla="*/ 116 h 294"/>
                <a:gd name="T100" fmla="*/ 27 w 33"/>
                <a:gd name="T101" fmla="*/ 140 h 294"/>
                <a:gd name="T102" fmla="*/ 29 w 33"/>
                <a:gd name="T103" fmla="*/ 182 h 294"/>
                <a:gd name="T104" fmla="*/ 29 w 33"/>
                <a:gd name="T105" fmla="*/ 213 h 294"/>
                <a:gd name="T106" fmla="*/ 29 w 33"/>
                <a:gd name="T107" fmla="*/ 186 h 294"/>
                <a:gd name="T108" fmla="*/ 30 w 33"/>
                <a:gd name="T109" fmla="*/ 181 h 294"/>
                <a:gd name="T110" fmla="*/ 30 w 33"/>
                <a:gd name="T111" fmla="*/ 122 h 294"/>
                <a:gd name="T112" fmla="*/ 31 w 33"/>
                <a:gd name="T113" fmla="*/ 92 h 294"/>
                <a:gd name="T114" fmla="*/ 31 w 33"/>
                <a:gd name="T115" fmla="*/ 41 h 294"/>
                <a:gd name="T116" fmla="*/ 33 w 33"/>
                <a:gd name="T117" fmla="*/ 19 h 294"/>
                <a:gd name="T118" fmla="*/ 33 w 33"/>
                <a:gd name="T119" fmla="*/ 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294">
                  <a:moveTo>
                    <a:pt x="0" y="114"/>
                  </a:moveTo>
                  <a:lnTo>
                    <a:pt x="0" y="61"/>
                  </a:lnTo>
                  <a:lnTo>
                    <a:pt x="0" y="62"/>
                  </a:lnTo>
                  <a:lnTo>
                    <a:pt x="0" y="51"/>
                  </a:lnTo>
                  <a:lnTo>
                    <a:pt x="0" y="80"/>
                  </a:lnTo>
                  <a:lnTo>
                    <a:pt x="0" y="78"/>
                  </a:lnTo>
                  <a:lnTo>
                    <a:pt x="0" y="71"/>
                  </a:lnTo>
                  <a:lnTo>
                    <a:pt x="0" y="110"/>
                  </a:lnTo>
                  <a:lnTo>
                    <a:pt x="0" y="109"/>
                  </a:lnTo>
                  <a:lnTo>
                    <a:pt x="0" y="140"/>
                  </a:lnTo>
                  <a:lnTo>
                    <a:pt x="1" y="146"/>
                  </a:lnTo>
                  <a:lnTo>
                    <a:pt x="1" y="209"/>
                  </a:lnTo>
                  <a:lnTo>
                    <a:pt x="1" y="210"/>
                  </a:lnTo>
                  <a:lnTo>
                    <a:pt x="1" y="198"/>
                  </a:lnTo>
                  <a:lnTo>
                    <a:pt x="1" y="241"/>
                  </a:lnTo>
                  <a:lnTo>
                    <a:pt x="1" y="243"/>
                  </a:lnTo>
                  <a:lnTo>
                    <a:pt x="1" y="256"/>
                  </a:lnTo>
                  <a:lnTo>
                    <a:pt x="1" y="241"/>
                  </a:lnTo>
                  <a:lnTo>
                    <a:pt x="1" y="244"/>
                  </a:lnTo>
                  <a:lnTo>
                    <a:pt x="1" y="245"/>
                  </a:lnTo>
                  <a:lnTo>
                    <a:pt x="1" y="250"/>
                  </a:lnTo>
                  <a:lnTo>
                    <a:pt x="1" y="232"/>
                  </a:lnTo>
                  <a:lnTo>
                    <a:pt x="3" y="219"/>
                  </a:lnTo>
                  <a:lnTo>
                    <a:pt x="3" y="218"/>
                  </a:lnTo>
                  <a:lnTo>
                    <a:pt x="3" y="236"/>
                  </a:lnTo>
                  <a:lnTo>
                    <a:pt x="3" y="233"/>
                  </a:lnTo>
                  <a:lnTo>
                    <a:pt x="3" y="253"/>
                  </a:lnTo>
                  <a:lnTo>
                    <a:pt x="3" y="250"/>
                  </a:lnTo>
                  <a:lnTo>
                    <a:pt x="3" y="214"/>
                  </a:lnTo>
                  <a:lnTo>
                    <a:pt x="3" y="220"/>
                  </a:lnTo>
                  <a:lnTo>
                    <a:pt x="3" y="223"/>
                  </a:lnTo>
                  <a:lnTo>
                    <a:pt x="3" y="230"/>
                  </a:lnTo>
                  <a:lnTo>
                    <a:pt x="3" y="210"/>
                  </a:lnTo>
                  <a:lnTo>
                    <a:pt x="4" y="213"/>
                  </a:lnTo>
                  <a:lnTo>
                    <a:pt x="4" y="197"/>
                  </a:lnTo>
                  <a:lnTo>
                    <a:pt x="4" y="220"/>
                  </a:lnTo>
                  <a:lnTo>
                    <a:pt x="4" y="222"/>
                  </a:lnTo>
                  <a:lnTo>
                    <a:pt x="4" y="249"/>
                  </a:lnTo>
                  <a:lnTo>
                    <a:pt x="4" y="250"/>
                  </a:lnTo>
                  <a:lnTo>
                    <a:pt x="4" y="279"/>
                  </a:lnTo>
                  <a:lnTo>
                    <a:pt x="4" y="277"/>
                  </a:lnTo>
                  <a:lnTo>
                    <a:pt x="5" y="282"/>
                  </a:lnTo>
                  <a:lnTo>
                    <a:pt x="5" y="260"/>
                  </a:lnTo>
                  <a:lnTo>
                    <a:pt x="5" y="262"/>
                  </a:lnTo>
                  <a:lnTo>
                    <a:pt x="5" y="232"/>
                  </a:lnTo>
                  <a:lnTo>
                    <a:pt x="5" y="235"/>
                  </a:lnTo>
                  <a:lnTo>
                    <a:pt x="5" y="233"/>
                  </a:lnTo>
                  <a:lnTo>
                    <a:pt x="5" y="245"/>
                  </a:lnTo>
                  <a:lnTo>
                    <a:pt x="5" y="236"/>
                  </a:lnTo>
                  <a:lnTo>
                    <a:pt x="5" y="237"/>
                  </a:lnTo>
                  <a:lnTo>
                    <a:pt x="5" y="253"/>
                  </a:lnTo>
                  <a:lnTo>
                    <a:pt x="5" y="247"/>
                  </a:lnTo>
                  <a:lnTo>
                    <a:pt x="6" y="243"/>
                  </a:lnTo>
                  <a:lnTo>
                    <a:pt x="6" y="232"/>
                  </a:lnTo>
                  <a:lnTo>
                    <a:pt x="6" y="256"/>
                  </a:lnTo>
                  <a:lnTo>
                    <a:pt x="6" y="256"/>
                  </a:lnTo>
                  <a:lnTo>
                    <a:pt x="6" y="262"/>
                  </a:lnTo>
                  <a:lnTo>
                    <a:pt x="6" y="239"/>
                  </a:lnTo>
                  <a:lnTo>
                    <a:pt x="6" y="241"/>
                  </a:lnTo>
                  <a:lnTo>
                    <a:pt x="6" y="239"/>
                  </a:lnTo>
                  <a:lnTo>
                    <a:pt x="6" y="223"/>
                  </a:lnTo>
                  <a:lnTo>
                    <a:pt x="6" y="232"/>
                  </a:lnTo>
                  <a:lnTo>
                    <a:pt x="6" y="230"/>
                  </a:lnTo>
                  <a:lnTo>
                    <a:pt x="6" y="239"/>
                  </a:lnTo>
                  <a:lnTo>
                    <a:pt x="6" y="220"/>
                  </a:lnTo>
                  <a:lnTo>
                    <a:pt x="6" y="239"/>
                  </a:lnTo>
                  <a:lnTo>
                    <a:pt x="8" y="237"/>
                  </a:lnTo>
                  <a:lnTo>
                    <a:pt x="8" y="244"/>
                  </a:lnTo>
                  <a:lnTo>
                    <a:pt x="8" y="224"/>
                  </a:lnTo>
                  <a:lnTo>
                    <a:pt x="8" y="228"/>
                  </a:lnTo>
                  <a:lnTo>
                    <a:pt x="8" y="171"/>
                  </a:lnTo>
                  <a:lnTo>
                    <a:pt x="8" y="172"/>
                  </a:lnTo>
                  <a:lnTo>
                    <a:pt x="8" y="172"/>
                  </a:lnTo>
                  <a:lnTo>
                    <a:pt x="8" y="158"/>
                  </a:lnTo>
                  <a:lnTo>
                    <a:pt x="8" y="178"/>
                  </a:lnTo>
                  <a:lnTo>
                    <a:pt x="9" y="177"/>
                  </a:lnTo>
                  <a:lnTo>
                    <a:pt x="9" y="206"/>
                  </a:lnTo>
                  <a:lnTo>
                    <a:pt x="9" y="206"/>
                  </a:lnTo>
                  <a:lnTo>
                    <a:pt x="9" y="239"/>
                  </a:lnTo>
                  <a:lnTo>
                    <a:pt x="9" y="230"/>
                  </a:lnTo>
                  <a:lnTo>
                    <a:pt x="9" y="227"/>
                  </a:lnTo>
                  <a:lnTo>
                    <a:pt x="9" y="261"/>
                  </a:lnTo>
                  <a:lnTo>
                    <a:pt x="9" y="257"/>
                  </a:lnTo>
                  <a:lnTo>
                    <a:pt x="9" y="253"/>
                  </a:lnTo>
                  <a:lnTo>
                    <a:pt x="9" y="258"/>
                  </a:lnTo>
                  <a:lnTo>
                    <a:pt x="9" y="248"/>
                  </a:lnTo>
                  <a:lnTo>
                    <a:pt x="9" y="257"/>
                  </a:lnTo>
                  <a:lnTo>
                    <a:pt x="10" y="260"/>
                  </a:lnTo>
                  <a:lnTo>
                    <a:pt x="10" y="268"/>
                  </a:lnTo>
                  <a:lnTo>
                    <a:pt x="10" y="239"/>
                  </a:lnTo>
                  <a:lnTo>
                    <a:pt x="10" y="239"/>
                  </a:lnTo>
                  <a:lnTo>
                    <a:pt x="10" y="235"/>
                  </a:lnTo>
                  <a:lnTo>
                    <a:pt x="10" y="237"/>
                  </a:lnTo>
                  <a:lnTo>
                    <a:pt x="10" y="224"/>
                  </a:lnTo>
                  <a:lnTo>
                    <a:pt x="10" y="226"/>
                  </a:lnTo>
                  <a:lnTo>
                    <a:pt x="10" y="233"/>
                  </a:lnTo>
                  <a:lnTo>
                    <a:pt x="10" y="250"/>
                  </a:lnTo>
                  <a:lnTo>
                    <a:pt x="10" y="218"/>
                  </a:lnTo>
                  <a:lnTo>
                    <a:pt x="10" y="247"/>
                  </a:lnTo>
                  <a:lnTo>
                    <a:pt x="10" y="244"/>
                  </a:lnTo>
                  <a:lnTo>
                    <a:pt x="10" y="247"/>
                  </a:lnTo>
                  <a:lnTo>
                    <a:pt x="10" y="230"/>
                  </a:lnTo>
                  <a:lnTo>
                    <a:pt x="10" y="235"/>
                  </a:lnTo>
                  <a:lnTo>
                    <a:pt x="12" y="233"/>
                  </a:lnTo>
                  <a:lnTo>
                    <a:pt x="12" y="265"/>
                  </a:lnTo>
                  <a:lnTo>
                    <a:pt x="12" y="258"/>
                  </a:lnTo>
                  <a:lnTo>
                    <a:pt x="12" y="262"/>
                  </a:lnTo>
                  <a:lnTo>
                    <a:pt x="12" y="282"/>
                  </a:lnTo>
                  <a:lnTo>
                    <a:pt x="12" y="260"/>
                  </a:lnTo>
                  <a:lnTo>
                    <a:pt x="12" y="279"/>
                  </a:lnTo>
                  <a:lnTo>
                    <a:pt x="12" y="282"/>
                  </a:lnTo>
                  <a:lnTo>
                    <a:pt x="12" y="286"/>
                  </a:lnTo>
                  <a:lnTo>
                    <a:pt x="12" y="262"/>
                  </a:lnTo>
                  <a:lnTo>
                    <a:pt x="12" y="268"/>
                  </a:lnTo>
                  <a:lnTo>
                    <a:pt x="13" y="265"/>
                  </a:lnTo>
                  <a:lnTo>
                    <a:pt x="13" y="266"/>
                  </a:lnTo>
                  <a:lnTo>
                    <a:pt x="13" y="214"/>
                  </a:lnTo>
                  <a:lnTo>
                    <a:pt x="13" y="210"/>
                  </a:lnTo>
                  <a:lnTo>
                    <a:pt x="13" y="211"/>
                  </a:lnTo>
                  <a:lnTo>
                    <a:pt x="13" y="193"/>
                  </a:lnTo>
                  <a:lnTo>
                    <a:pt x="13" y="193"/>
                  </a:lnTo>
                  <a:lnTo>
                    <a:pt x="13" y="190"/>
                  </a:lnTo>
                  <a:lnTo>
                    <a:pt x="13" y="211"/>
                  </a:lnTo>
                  <a:lnTo>
                    <a:pt x="13" y="177"/>
                  </a:lnTo>
                  <a:lnTo>
                    <a:pt x="13" y="209"/>
                  </a:lnTo>
                  <a:lnTo>
                    <a:pt x="13" y="214"/>
                  </a:lnTo>
                  <a:lnTo>
                    <a:pt x="13" y="231"/>
                  </a:lnTo>
                  <a:lnTo>
                    <a:pt x="13" y="211"/>
                  </a:lnTo>
                  <a:lnTo>
                    <a:pt x="13" y="216"/>
                  </a:lnTo>
                  <a:lnTo>
                    <a:pt x="14" y="215"/>
                  </a:lnTo>
                  <a:lnTo>
                    <a:pt x="14" y="235"/>
                  </a:lnTo>
                  <a:lnTo>
                    <a:pt x="14" y="235"/>
                  </a:lnTo>
                  <a:lnTo>
                    <a:pt x="14" y="236"/>
                  </a:lnTo>
                  <a:lnTo>
                    <a:pt x="14" y="213"/>
                  </a:lnTo>
                  <a:lnTo>
                    <a:pt x="14" y="214"/>
                  </a:lnTo>
                  <a:lnTo>
                    <a:pt x="14" y="216"/>
                  </a:lnTo>
                  <a:lnTo>
                    <a:pt x="14" y="176"/>
                  </a:lnTo>
                  <a:lnTo>
                    <a:pt x="14" y="178"/>
                  </a:lnTo>
                  <a:lnTo>
                    <a:pt x="14" y="181"/>
                  </a:lnTo>
                  <a:lnTo>
                    <a:pt x="14" y="182"/>
                  </a:lnTo>
                  <a:lnTo>
                    <a:pt x="14" y="160"/>
                  </a:lnTo>
                  <a:lnTo>
                    <a:pt x="16" y="165"/>
                  </a:lnTo>
                  <a:lnTo>
                    <a:pt x="16" y="150"/>
                  </a:lnTo>
                  <a:lnTo>
                    <a:pt x="16" y="151"/>
                  </a:lnTo>
                  <a:lnTo>
                    <a:pt x="16" y="155"/>
                  </a:lnTo>
                  <a:lnTo>
                    <a:pt x="16" y="188"/>
                  </a:lnTo>
                  <a:lnTo>
                    <a:pt x="16" y="151"/>
                  </a:lnTo>
                  <a:lnTo>
                    <a:pt x="16" y="186"/>
                  </a:lnTo>
                  <a:lnTo>
                    <a:pt x="16" y="186"/>
                  </a:lnTo>
                  <a:lnTo>
                    <a:pt x="16" y="151"/>
                  </a:lnTo>
                  <a:lnTo>
                    <a:pt x="16" y="164"/>
                  </a:lnTo>
                  <a:lnTo>
                    <a:pt x="17" y="172"/>
                  </a:lnTo>
                  <a:lnTo>
                    <a:pt x="17" y="209"/>
                  </a:lnTo>
                  <a:lnTo>
                    <a:pt x="17" y="167"/>
                  </a:lnTo>
                  <a:lnTo>
                    <a:pt x="17" y="201"/>
                  </a:lnTo>
                  <a:lnTo>
                    <a:pt x="17" y="198"/>
                  </a:lnTo>
                  <a:lnTo>
                    <a:pt x="17" y="189"/>
                  </a:lnTo>
                  <a:lnTo>
                    <a:pt x="17" y="213"/>
                  </a:lnTo>
                  <a:lnTo>
                    <a:pt x="17" y="211"/>
                  </a:lnTo>
                  <a:lnTo>
                    <a:pt x="17" y="219"/>
                  </a:lnTo>
                  <a:lnTo>
                    <a:pt x="17" y="193"/>
                  </a:lnTo>
                  <a:lnTo>
                    <a:pt x="17" y="195"/>
                  </a:lnTo>
                  <a:lnTo>
                    <a:pt x="17" y="224"/>
                  </a:lnTo>
                  <a:lnTo>
                    <a:pt x="17" y="193"/>
                  </a:lnTo>
                  <a:lnTo>
                    <a:pt x="17" y="224"/>
                  </a:lnTo>
                  <a:lnTo>
                    <a:pt x="18" y="227"/>
                  </a:lnTo>
                  <a:lnTo>
                    <a:pt x="18" y="220"/>
                  </a:lnTo>
                  <a:lnTo>
                    <a:pt x="18" y="262"/>
                  </a:lnTo>
                  <a:lnTo>
                    <a:pt x="18" y="256"/>
                  </a:lnTo>
                  <a:lnTo>
                    <a:pt x="18" y="266"/>
                  </a:lnTo>
                  <a:lnTo>
                    <a:pt x="18" y="253"/>
                  </a:lnTo>
                  <a:lnTo>
                    <a:pt x="18" y="265"/>
                  </a:lnTo>
                  <a:lnTo>
                    <a:pt x="18" y="265"/>
                  </a:lnTo>
                  <a:lnTo>
                    <a:pt x="18" y="274"/>
                  </a:lnTo>
                  <a:lnTo>
                    <a:pt x="18" y="244"/>
                  </a:lnTo>
                  <a:lnTo>
                    <a:pt x="18" y="245"/>
                  </a:lnTo>
                  <a:lnTo>
                    <a:pt x="18" y="260"/>
                  </a:lnTo>
                  <a:lnTo>
                    <a:pt x="18" y="241"/>
                  </a:lnTo>
                  <a:lnTo>
                    <a:pt x="18" y="258"/>
                  </a:lnTo>
                  <a:lnTo>
                    <a:pt x="20" y="258"/>
                  </a:lnTo>
                  <a:lnTo>
                    <a:pt x="20" y="241"/>
                  </a:lnTo>
                  <a:lnTo>
                    <a:pt x="20" y="261"/>
                  </a:lnTo>
                  <a:lnTo>
                    <a:pt x="20" y="262"/>
                  </a:lnTo>
                  <a:lnTo>
                    <a:pt x="20" y="269"/>
                  </a:lnTo>
                  <a:lnTo>
                    <a:pt x="20" y="257"/>
                  </a:lnTo>
                  <a:lnTo>
                    <a:pt x="20" y="258"/>
                  </a:lnTo>
                  <a:lnTo>
                    <a:pt x="20" y="257"/>
                  </a:lnTo>
                  <a:lnTo>
                    <a:pt x="20" y="269"/>
                  </a:lnTo>
                  <a:lnTo>
                    <a:pt x="20" y="239"/>
                  </a:lnTo>
                  <a:lnTo>
                    <a:pt x="20" y="243"/>
                  </a:lnTo>
                  <a:lnTo>
                    <a:pt x="21" y="239"/>
                  </a:lnTo>
                  <a:lnTo>
                    <a:pt x="21" y="241"/>
                  </a:lnTo>
                  <a:lnTo>
                    <a:pt x="21" y="227"/>
                  </a:lnTo>
                  <a:lnTo>
                    <a:pt x="21" y="235"/>
                  </a:lnTo>
                  <a:lnTo>
                    <a:pt x="21" y="236"/>
                  </a:lnTo>
                  <a:lnTo>
                    <a:pt x="21" y="202"/>
                  </a:lnTo>
                  <a:lnTo>
                    <a:pt x="21" y="202"/>
                  </a:lnTo>
                  <a:lnTo>
                    <a:pt x="21" y="215"/>
                  </a:lnTo>
                  <a:lnTo>
                    <a:pt x="21" y="207"/>
                  </a:lnTo>
                  <a:lnTo>
                    <a:pt x="21" y="199"/>
                  </a:lnTo>
                  <a:lnTo>
                    <a:pt x="21" y="224"/>
                  </a:lnTo>
                  <a:lnTo>
                    <a:pt x="21" y="197"/>
                  </a:lnTo>
                  <a:lnTo>
                    <a:pt x="21" y="213"/>
                  </a:lnTo>
                  <a:lnTo>
                    <a:pt x="22" y="215"/>
                  </a:lnTo>
                  <a:lnTo>
                    <a:pt x="22" y="198"/>
                  </a:lnTo>
                  <a:lnTo>
                    <a:pt x="22" y="220"/>
                  </a:lnTo>
                  <a:lnTo>
                    <a:pt x="22" y="219"/>
                  </a:lnTo>
                  <a:lnTo>
                    <a:pt x="22" y="227"/>
                  </a:lnTo>
                  <a:lnTo>
                    <a:pt x="22" y="207"/>
                  </a:lnTo>
                  <a:lnTo>
                    <a:pt x="22" y="213"/>
                  </a:lnTo>
                  <a:lnTo>
                    <a:pt x="22" y="211"/>
                  </a:lnTo>
                  <a:lnTo>
                    <a:pt x="22" y="214"/>
                  </a:lnTo>
                  <a:lnTo>
                    <a:pt x="22" y="207"/>
                  </a:lnTo>
                  <a:lnTo>
                    <a:pt x="22" y="213"/>
                  </a:lnTo>
                  <a:lnTo>
                    <a:pt x="22" y="213"/>
                  </a:lnTo>
                  <a:lnTo>
                    <a:pt x="22" y="209"/>
                  </a:lnTo>
                  <a:lnTo>
                    <a:pt x="22" y="248"/>
                  </a:lnTo>
                  <a:lnTo>
                    <a:pt x="23" y="248"/>
                  </a:lnTo>
                  <a:lnTo>
                    <a:pt x="23" y="253"/>
                  </a:lnTo>
                  <a:lnTo>
                    <a:pt x="23" y="232"/>
                  </a:lnTo>
                  <a:lnTo>
                    <a:pt x="23" y="241"/>
                  </a:lnTo>
                  <a:lnTo>
                    <a:pt x="23" y="241"/>
                  </a:lnTo>
                  <a:lnTo>
                    <a:pt x="23" y="279"/>
                  </a:lnTo>
                  <a:lnTo>
                    <a:pt x="23" y="279"/>
                  </a:lnTo>
                  <a:lnTo>
                    <a:pt x="23" y="270"/>
                  </a:lnTo>
                  <a:lnTo>
                    <a:pt x="23" y="294"/>
                  </a:lnTo>
                  <a:lnTo>
                    <a:pt x="25" y="294"/>
                  </a:lnTo>
                  <a:lnTo>
                    <a:pt x="25" y="256"/>
                  </a:lnTo>
                  <a:lnTo>
                    <a:pt x="25" y="261"/>
                  </a:lnTo>
                  <a:lnTo>
                    <a:pt x="25" y="258"/>
                  </a:lnTo>
                  <a:lnTo>
                    <a:pt x="25" y="199"/>
                  </a:lnTo>
                  <a:lnTo>
                    <a:pt x="25" y="203"/>
                  </a:lnTo>
                  <a:lnTo>
                    <a:pt x="25" y="186"/>
                  </a:lnTo>
                  <a:lnTo>
                    <a:pt x="25" y="192"/>
                  </a:lnTo>
                  <a:lnTo>
                    <a:pt x="25" y="168"/>
                  </a:lnTo>
                  <a:lnTo>
                    <a:pt x="25" y="184"/>
                  </a:lnTo>
                  <a:lnTo>
                    <a:pt x="26" y="184"/>
                  </a:lnTo>
                  <a:lnTo>
                    <a:pt x="26" y="186"/>
                  </a:lnTo>
                  <a:lnTo>
                    <a:pt x="26" y="144"/>
                  </a:lnTo>
                  <a:lnTo>
                    <a:pt x="26" y="144"/>
                  </a:lnTo>
                  <a:lnTo>
                    <a:pt x="26" y="129"/>
                  </a:lnTo>
                  <a:lnTo>
                    <a:pt x="26" y="135"/>
                  </a:lnTo>
                  <a:lnTo>
                    <a:pt x="26" y="135"/>
                  </a:lnTo>
                  <a:lnTo>
                    <a:pt x="26" y="108"/>
                  </a:lnTo>
                  <a:lnTo>
                    <a:pt x="26" y="104"/>
                  </a:lnTo>
                  <a:lnTo>
                    <a:pt x="26" y="80"/>
                  </a:lnTo>
                  <a:lnTo>
                    <a:pt x="26" y="85"/>
                  </a:lnTo>
                  <a:lnTo>
                    <a:pt x="27" y="87"/>
                  </a:lnTo>
                  <a:lnTo>
                    <a:pt x="27" y="83"/>
                  </a:lnTo>
                  <a:lnTo>
                    <a:pt x="27" y="116"/>
                  </a:lnTo>
                  <a:lnTo>
                    <a:pt x="27" y="116"/>
                  </a:lnTo>
                  <a:lnTo>
                    <a:pt x="27" y="143"/>
                  </a:lnTo>
                  <a:lnTo>
                    <a:pt x="27" y="105"/>
                  </a:lnTo>
                  <a:lnTo>
                    <a:pt x="27" y="139"/>
                  </a:lnTo>
                  <a:lnTo>
                    <a:pt x="27" y="140"/>
                  </a:lnTo>
                  <a:lnTo>
                    <a:pt x="27" y="169"/>
                  </a:lnTo>
                  <a:lnTo>
                    <a:pt x="27" y="169"/>
                  </a:lnTo>
                  <a:lnTo>
                    <a:pt x="27" y="198"/>
                  </a:lnTo>
                  <a:lnTo>
                    <a:pt x="27" y="182"/>
                  </a:lnTo>
                  <a:lnTo>
                    <a:pt x="29" y="182"/>
                  </a:lnTo>
                  <a:lnTo>
                    <a:pt x="29" y="195"/>
                  </a:lnTo>
                  <a:lnTo>
                    <a:pt x="29" y="181"/>
                  </a:lnTo>
                  <a:lnTo>
                    <a:pt x="29" y="193"/>
                  </a:lnTo>
                  <a:lnTo>
                    <a:pt x="29" y="194"/>
                  </a:lnTo>
                  <a:lnTo>
                    <a:pt x="29" y="213"/>
                  </a:lnTo>
                  <a:lnTo>
                    <a:pt x="29" y="184"/>
                  </a:lnTo>
                  <a:lnTo>
                    <a:pt x="29" y="211"/>
                  </a:lnTo>
                  <a:lnTo>
                    <a:pt x="29" y="213"/>
                  </a:lnTo>
                  <a:lnTo>
                    <a:pt x="29" y="184"/>
                  </a:lnTo>
                  <a:lnTo>
                    <a:pt x="29" y="186"/>
                  </a:lnTo>
                  <a:lnTo>
                    <a:pt x="30" y="188"/>
                  </a:lnTo>
                  <a:lnTo>
                    <a:pt x="30" y="193"/>
                  </a:lnTo>
                  <a:lnTo>
                    <a:pt x="30" y="178"/>
                  </a:lnTo>
                  <a:lnTo>
                    <a:pt x="30" y="176"/>
                  </a:lnTo>
                  <a:lnTo>
                    <a:pt x="30" y="181"/>
                  </a:lnTo>
                  <a:lnTo>
                    <a:pt x="30" y="144"/>
                  </a:lnTo>
                  <a:lnTo>
                    <a:pt x="30" y="142"/>
                  </a:lnTo>
                  <a:lnTo>
                    <a:pt x="30" y="118"/>
                  </a:lnTo>
                  <a:lnTo>
                    <a:pt x="30" y="123"/>
                  </a:lnTo>
                  <a:lnTo>
                    <a:pt x="30" y="122"/>
                  </a:lnTo>
                  <a:lnTo>
                    <a:pt x="30" y="125"/>
                  </a:lnTo>
                  <a:lnTo>
                    <a:pt x="30" y="95"/>
                  </a:lnTo>
                  <a:lnTo>
                    <a:pt x="31" y="93"/>
                  </a:lnTo>
                  <a:lnTo>
                    <a:pt x="31" y="80"/>
                  </a:lnTo>
                  <a:lnTo>
                    <a:pt x="31" y="92"/>
                  </a:lnTo>
                  <a:lnTo>
                    <a:pt x="31" y="89"/>
                  </a:lnTo>
                  <a:lnTo>
                    <a:pt x="31" y="99"/>
                  </a:lnTo>
                  <a:lnTo>
                    <a:pt x="31" y="83"/>
                  </a:lnTo>
                  <a:lnTo>
                    <a:pt x="31" y="83"/>
                  </a:lnTo>
                  <a:lnTo>
                    <a:pt x="31" y="41"/>
                  </a:lnTo>
                  <a:lnTo>
                    <a:pt x="31" y="42"/>
                  </a:lnTo>
                  <a:lnTo>
                    <a:pt x="31" y="40"/>
                  </a:lnTo>
                  <a:lnTo>
                    <a:pt x="31" y="20"/>
                  </a:lnTo>
                  <a:lnTo>
                    <a:pt x="31" y="21"/>
                  </a:lnTo>
                  <a:lnTo>
                    <a:pt x="33" y="19"/>
                  </a:lnTo>
                  <a:lnTo>
                    <a:pt x="33" y="2"/>
                  </a:lnTo>
                  <a:lnTo>
                    <a:pt x="33" y="29"/>
                  </a:lnTo>
                  <a:lnTo>
                    <a:pt x="33" y="27"/>
                  </a:lnTo>
                  <a:lnTo>
                    <a:pt x="33" y="0"/>
                  </a:lnTo>
                  <a:lnTo>
                    <a:pt x="33" y="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43" name="Freeform 116"/>
            <p:cNvSpPr>
              <a:spLocks/>
            </p:cNvSpPr>
            <p:nvPr/>
          </p:nvSpPr>
          <p:spPr bwMode="auto">
            <a:xfrm>
              <a:off x="1930401" y="3646488"/>
              <a:ext cx="50800" cy="1236663"/>
            </a:xfrm>
            <a:custGeom>
              <a:avLst/>
              <a:gdLst>
                <a:gd name="T0" fmla="*/ 0 w 32"/>
                <a:gd name="T1" fmla="*/ 752 h 779"/>
                <a:gd name="T2" fmla="*/ 0 w 32"/>
                <a:gd name="T3" fmla="*/ 750 h 779"/>
                <a:gd name="T4" fmla="*/ 1 w 32"/>
                <a:gd name="T5" fmla="*/ 752 h 779"/>
                <a:gd name="T6" fmla="*/ 1 w 32"/>
                <a:gd name="T7" fmla="*/ 724 h 779"/>
                <a:gd name="T8" fmla="*/ 3 w 32"/>
                <a:gd name="T9" fmla="*/ 740 h 779"/>
                <a:gd name="T10" fmla="*/ 3 w 32"/>
                <a:gd name="T11" fmla="*/ 737 h 779"/>
                <a:gd name="T12" fmla="*/ 4 w 32"/>
                <a:gd name="T13" fmla="*/ 766 h 779"/>
                <a:gd name="T14" fmla="*/ 4 w 32"/>
                <a:gd name="T15" fmla="*/ 757 h 779"/>
                <a:gd name="T16" fmla="*/ 4 w 32"/>
                <a:gd name="T17" fmla="*/ 761 h 779"/>
                <a:gd name="T18" fmla="*/ 5 w 32"/>
                <a:gd name="T19" fmla="*/ 768 h 779"/>
                <a:gd name="T20" fmla="*/ 5 w 32"/>
                <a:gd name="T21" fmla="*/ 739 h 779"/>
                <a:gd name="T22" fmla="*/ 5 w 32"/>
                <a:gd name="T23" fmla="*/ 739 h 779"/>
                <a:gd name="T24" fmla="*/ 7 w 32"/>
                <a:gd name="T25" fmla="*/ 748 h 779"/>
                <a:gd name="T26" fmla="*/ 7 w 32"/>
                <a:gd name="T27" fmla="*/ 762 h 779"/>
                <a:gd name="T28" fmla="*/ 7 w 32"/>
                <a:gd name="T29" fmla="*/ 753 h 779"/>
                <a:gd name="T30" fmla="*/ 8 w 32"/>
                <a:gd name="T31" fmla="*/ 765 h 779"/>
                <a:gd name="T32" fmla="*/ 8 w 32"/>
                <a:gd name="T33" fmla="*/ 728 h 779"/>
                <a:gd name="T34" fmla="*/ 9 w 32"/>
                <a:gd name="T35" fmla="*/ 747 h 779"/>
                <a:gd name="T36" fmla="*/ 9 w 32"/>
                <a:gd name="T37" fmla="*/ 757 h 779"/>
                <a:gd name="T38" fmla="*/ 9 w 32"/>
                <a:gd name="T39" fmla="*/ 761 h 779"/>
                <a:gd name="T40" fmla="*/ 11 w 32"/>
                <a:gd name="T41" fmla="*/ 774 h 779"/>
                <a:gd name="T42" fmla="*/ 11 w 32"/>
                <a:gd name="T43" fmla="*/ 765 h 779"/>
                <a:gd name="T44" fmla="*/ 12 w 32"/>
                <a:gd name="T45" fmla="*/ 761 h 779"/>
                <a:gd name="T46" fmla="*/ 12 w 32"/>
                <a:gd name="T47" fmla="*/ 777 h 779"/>
                <a:gd name="T48" fmla="*/ 12 w 32"/>
                <a:gd name="T49" fmla="*/ 771 h 779"/>
                <a:gd name="T50" fmla="*/ 13 w 32"/>
                <a:gd name="T51" fmla="*/ 775 h 779"/>
                <a:gd name="T52" fmla="*/ 13 w 32"/>
                <a:gd name="T53" fmla="*/ 774 h 779"/>
                <a:gd name="T54" fmla="*/ 15 w 32"/>
                <a:gd name="T55" fmla="*/ 744 h 779"/>
                <a:gd name="T56" fmla="*/ 15 w 32"/>
                <a:gd name="T57" fmla="*/ 756 h 779"/>
                <a:gd name="T58" fmla="*/ 15 w 32"/>
                <a:gd name="T59" fmla="*/ 727 h 779"/>
                <a:gd name="T60" fmla="*/ 16 w 32"/>
                <a:gd name="T61" fmla="*/ 709 h 779"/>
                <a:gd name="T62" fmla="*/ 16 w 32"/>
                <a:gd name="T63" fmla="*/ 709 h 779"/>
                <a:gd name="T64" fmla="*/ 17 w 32"/>
                <a:gd name="T65" fmla="*/ 664 h 779"/>
                <a:gd name="T66" fmla="*/ 17 w 32"/>
                <a:gd name="T67" fmla="*/ 584 h 779"/>
                <a:gd name="T68" fmla="*/ 19 w 32"/>
                <a:gd name="T69" fmla="*/ 647 h 779"/>
                <a:gd name="T70" fmla="*/ 19 w 32"/>
                <a:gd name="T71" fmla="*/ 661 h 779"/>
                <a:gd name="T72" fmla="*/ 19 w 32"/>
                <a:gd name="T73" fmla="*/ 596 h 779"/>
                <a:gd name="T74" fmla="*/ 20 w 32"/>
                <a:gd name="T75" fmla="*/ 533 h 779"/>
                <a:gd name="T76" fmla="*/ 21 w 32"/>
                <a:gd name="T77" fmla="*/ 494 h 779"/>
                <a:gd name="T78" fmla="*/ 21 w 32"/>
                <a:gd name="T79" fmla="*/ 500 h 779"/>
                <a:gd name="T80" fmla="*/ 21 w 32"/>
                <a:gd name="T81" fmla="*/ 478 h 779"/>
                <a:gd name="T82" fmla="*/ 22 w 32"/>
                <a:gd name="T83" fmla="*/ 383 h 779"/>
                <a:gd name="T84" fmla="*/ 22 w 32"/>
                <a:gd name="T85" fmla="*/ 356 h 779"/>
                <a:gd name="T86" fmla="*/ 24 w 32"/>
                <a:gd name="T87" fmla="*/ 356 h 779"/>
                <a:gd name="T88" fmla="*/ 24 w 32"/>
                <a:gd name="T89" fmla="*/ 371 h 779"/>
                <a:gd name="T90" fmla="*/ 25 w 32"/>
                <a:gd name="T91" fmla="*/ 254 h 779"/>
                <a:gd name="T92" fmla="*/ 25 w 32"/>
                <a:gd name="T93" fmla="*/ 144 h 779"/>
                <a:gd name="T94" fmla="*/ 26 w 32"/>
                <a:gd name="T95" fmla="*/ 152 h 779"/>
                <a:gd name="T96" fmla="*/ 26 w 32"/>
                <a:gd name="T97" fmla="*/ 153 h 779"/>
                <a:gd name="T98" fmla="*/ 26 w 32"/>
                <a:gd name="T99" fmla="*/ 92 h 779"/>
                <a:gd name="T100" fmla="*/ 28 w 32"/>
                <a:gd name="T101" fmla="*/ 54 h 779"/>
                <a:gd name="T102" fmla="*/ 28 w 32"/>
                <a:gd name="T103" fmla="*/ 43 h 779"/>
                <a:gd name="T104" fmla="*/ 29 w 32"/>
                <a:gd name="T105" fmla="*/ 134 h 779"/>
                <a:gd name="T106" fmla="*/ 29 w 32"/>
                <a:gd name="T107" fmla="*/ 163 h 779"/>
                <a:gd name="T108" fmla="*/ 30 w 32"/>
                <a:gd name="T109" fmla="*/ 157 h 779"/>
                <a:gd name="T110" fmla="*/ 30 w 32"/>
                <a:gd name="T111" fmla="*/ 130 h 779"/>
                <a:gd name="T112" fmla="*/ 30 w 32"/>
                <a:gd name="T113" fmla="*/ 145 h 779"/>
                <a:gd name="T114" fmla="*/ 32 w 32"/>
                <a:gd name="T115" fmla="*/ 149 h 779"/>
                <a:gd name="T116" fmla="*/ 32 w 32"/>
                <a:gd name="T117" fmla="*/ 181 h 779"/>
                <a:gd name="T118" fmla="*/ 32 w 32"/>
                <a:gd name="T119" fmla="*/ 17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779">
                  <a:moveTo>
                    <a:pt x="0" y="761"/>
                  </a:moveTo>
                  <a:lnTo>
                    <a:pt x="0" y="773"/>
                  </a:lnTo>
                  <a:lnTo>
                    <a:pt x="0" y="753"/>
                  </a:lnTo>
                  <a:lnTo>
                    <a:pt x="0" y="757"/>
                  </a:lnTo>
                  <a:lnTo>
                    <a:pt x="0" y="752"/>
                  </a:lnTo>
                  <a:lnTo>
                    <a:pt x="0" y="764"/>
                  </a:lnTo>
                  <a:lnTo>
                    <a:pt x="0" y="766"/>
                  </a:lnTo>
                  <a:lnTo>
                    <a:pt x="0" y="768"/>
                  </a:lnTo>
                  <a:lnTo>
                    <a:pt x="0" y="739"/>
                  </a:lnTo>
                  <a:lnTo>
                    <a:pt x="0" y="750"/>
                  </a:lnTo>
                  <a:lnTo>
                    <a:pt x="1" y="754"/>
                  </a:lnTo>
                  <a:lnTo>
                    <a:pt x="1" y="764"/>
                  </a:lnTo>
                  <a:lnTo>
                    <a:pt x="1" y="736"/>
                  </a:lnTo>
                  <a:lnTo>
                    <a:pt x="1" y="743"/>
                  </a:lnTo>
                  <a:lnTo>
                    <a:pt x="1" y="752"/>
                  </a:lnTo>
                  <a:lnTo>
                    <a:pt x="1" y="739"/>
                  </a:lnTo>
                  <a:lnTo>
                    <a:pt x="1" y="748"/>
                  </a:lnTo>
                  <a:lnTo>
                    <a:pt x="1" y="744"/>
                  </a:lnTo>
                  <a:lnTo>
                    <a:pt x="1" y="748"/>
                  </a:lnTo>
                  <a:lnTo>
                    <a:pt x="1" y="724"/>
                  </a:lnTo>
                  <a:lnTo>
                    <a:pt x="1" y="747"/>
                  </a:lnTo>
                  <a:lnTo>
                    <a:pt x="1" y="753"/>
                  </a:lnTo>
                  <a:lnTo>
                    <a:pt x="1" y="736"/>
                  </a:lnTo>
                  <a:lnTo>
                    <a:pt x="1" y="739"/>
                  </a:lnTo>
                  <a:lnTo>
                    <a:pt x="3" y="740"/>
                  </a:lnTo>
                  <a:lnTo>
                    <a:pt x="3" y="761"/>
                  </a:lnTo>
                  <a:lnTo>
                    <a:pt x="3" y="756"/>
                  </a:lnTo>
                  <a:lnTo>
                    <a:pt x="3" y="754"/>
                  </a:lnTo>
                  <a:lnTo>
                    <a:pt x="3" y="764"/>
                  </a:lnTo>
                  <a:lnTo>
                    <a:pt x="3" y="737"/>
                  </a:lnTo>
                  <a:lnTo>
                    <a:pt x="3" y="758"/>
                  </a:lnTo>
                  <a:lnTo>
                    <a:pt x="3" y="761"/>
                  </a:lnTo>
                  <a:lnTo>
                    <a:pt x="3" y="748"/>
                  </a:lnTo>
                  <a:lnTo>
                    <a:pt x="3" y="768"/>
                  </a:lnTo>
                  <a:lnTo>
                    <a:pt x="4" y="766"/>
                  </a:lnTo>
                  <a:lnTo>
                    <a:pt x="4" y="774"/>
                  </a:lnTo>
                  <a:lnTo>
                    <a:pt x="4" y="747"/>
                  </a:lnTo>
                  <a:lnTo>
                    <a:pt x="4" y="750"/>
                  </a:lnTo>
                  <a:lnTo>
                    <a:pt x="4" y="748"/>
                  </a:lnTo>
                  <a:lnTo>
                    <a:pt x="4" y="757"/>
                  </a:lnTo>
                  <a:lnTo>
                    <a:pt x="4" y="752"/>
                  </a:lnTo>
                  <a:lnTo>
                    <a:pt x="4" y="753"/>
                  </a:lnTo>
                  <a:lnTo>
                    <a:pt x="4" y="740"/>
                  </a:lnTo>
                  <a:lnTo>
                    <a:pt x="4" y="760"/>
                  </a:lnTo>
                  <a:lnTo>
                    <a:pt x="4" y="761"/>
                  </a:lnTo>
                  <a:lnTo>
                    <a:pt x="4" y="765"/>
                  </a:lnTo>
                  <a:lnTo>
                    <a:pt x="4" y="739"/>
                  </a:lnTo>
                  <a:lnTo>
                    <a:pt x="4" y="748"/>
                  </a:lnTo>
                  <a:lnTo>
                    <a:pt x="5" y="748"/>
                  </a:lnTo>
                  <a:lnTo>
                    <a:pt x="5" y="768"/>
                  </a:lnTo>
                  <a:lnTo>
                    <a:pt x="5" y="765"/>
                  </a:lnTo>
                  <a:lnTo>
                    <a:pt x="5" y="765"/>
                  </a:lnTo>
                  <a:lnTo>
                    <a:pt x="5" y="765"/>
                  </a:lnTo>
                  <a:lnTo>
                    <a:pt x="5" y="736"/>
                  </a:lnTo>
                  <a:lnTo>
                    <a:pt x="5" y="739"/>
                  </a:lnTo>
                  <a:lnTo>
                    <a:pt x="5" y="739"/>
                  </a:lnTo>
                  <a:lnTo>
                    <a:pt x="5" y="714"/>
                  </a:lnTo>
                  <a:lnTo>
                    <a:pt x="5" y="728"/>
                  </a:lnTo>
                  <a:lnTo>
                    <a:pt x="5" y="724"/>
                  </a:lnTo>
                  <a:lnTo>
                    <a:pt x="5" y="739"/>
                  </a:lnTo>
                  <a:lnTo>
                    <a:pt x="5" y="732"/>
                  </a:lnTo>
                  <a:lnTo>
                    <a:pt x="7" y="720"/>
                  </a:lnTo>
                  <a:lnTo>
                    <a:pt x="7" y="749"/>
                  </a:lnTo>
                  <a:lnTo>
                    <a:pt x="7" y="748"/>
                  </a:lnTo>
                  <a:lnTo>
                    <a:pt x="7" y="748"/>
                  </a:lnTo>
                  <a:lnTo>
                    <a:pt x="7" y="753"/>
                  </a:lnTo>
                  <a:lnTo>
                    <a:pt x="7" y="731"/>
                  </a:lnTo>
                  <a:lnTo>
                    <a:pt x="7" y="753"/>
                  </a:lnTo>
                  <a:lnTo>
                    <a:pt x="7" y="752"/>
                  </a:lnTo>
                  <a:lnTo>
                    <a:pt x="7" y="762"/>
                  </a:lnTo>
                  <a:lnTo>
                    <a:pt x="7" y="745"/>
                  </a:lnTo>
                  <a:lnTo>
                    <a:pt x="7" y="745"/>
                  </a:lnTo>
                  <a:lnTo>
                    <a:pt x="7" y="760"/>
                  </a:lnTo>
                  <a:lnTo>
                    <a:pt x="7" y="744"/>
                  </a:lnTo>
                  <a:lnTo>
                    <a:pt x="7" y="753"/>
                  </a:lnTo>
                  <a:lnTo>
                    <a:pt x="8" y="753"/>
                  </a:lnTo>
                  <a:lnTo>
                    <a:pt x="8" y="736"/>
                  </a:lnTo>
                  <a:lnTo>
                    <a:pt x="8" y="765"/>
                  </a:lnTo>
                  <a:lnTo>
                    <a:pt x="8" y="762"/>
                  </a:lnTo>
                  <a:lnTo>
                    <a:pt x="8" y="765"/>
                  </a:lnTo>
                  <a:lnTo>
                    <a:pt x="8" y="739"/>
                  </a:lnTo>
                  <a:lnTo>
                    <a:pt x="8" y="736"/>
                  </a:lnTo>
                  <a:lnTo>
                    <a:pt x="8" y="741"/>
                  </a:lnTo>
                  <a:lnTo>
                    <a:pt x="8" y="722"/>
                  </a:lnTo>
                  <a:lnTo>
                    <a:pt x="8" y="728"/>
                  </a:lnTo>
                  <a:lnTo>
                    <a:pt x="9" y="727"/>
                  </a:lnTo>
                  <a:lnTo>
                    <a:pt x="9" y="747"/>
                  </a:lnTo>
                  <a:lnTo>
                    <a:pt x="9" y="714"/>
                  </a:lnTo>
                  <a:lnTo>
                    <a:pt x="9" y="741"/>
                  </a:lnTo>
                  <a:lnTo>
                    <a:pt x="9" y="747"/>
                  </a:lnTo>
                  <a:lnTo>
                    <a:pt x="9" y="750"/>
                  </a:lnTo>
                  <a:lnTo>
                    <a:pt x="9" y="736"/>
                  </a:lnTo>
                  <a:lnTo>
                    <a:pt x="9" y="741"/>
                  </a:lnTo>
                  <a:lnTo>
                    <a:pt x="9" y="748"/>
                  </a:lnTo>
                  <a:lnTo>
                    <a:pt x="9" y="757"/>
                  </a:lnTo>
                  <a:lnTo>
                    <a:pt x="9" y="740"/>
                  </a:lnTo>
                  <a:lnTo>
                    <a:pt x="9" y="743"/>
                  </a:lnTo>
                  <a:lnTo>
                    <a:pt x="9" y="764"/>
                  </a:lnTo>
                  <a:lnTo>
                    <a:pt x="9" y="741"/>
                  </a:lnTo>
                  <a:lnTo>
                    <a:pt x="9" y="761"/>
                  </a:lnTo>
                  <a:lnTo>
                    <a:pt x="11" y="760"/>
                  </a:lnTo>
                  <a:lnTo>
                    <a:pt x="11" y="756"/>
                  </a:lnTo>
                  <a:lnTo>
                    <a:pt x="11" y="770"/>
                  </a:lnTo>
                  <a:lnTo>
                    <a:pt x="11" y="770"/>
                  </a:lnTo>
                  <a:lnTo>
                    <a:pt x="11" y="774"/>
                  </a:lnTo>
                  <a:lnTo>
                    <a:pt x="11" y="760"/>
                  </a:lnTo>
                  <a:lnTo>
                    <a:pt x="11" y="771"/>
                  </a:lnTo>
                  <a:lnTo>
                    <a:pt x="11" y="771"/>
                  </a:lnTo>
                  <a:lnTo>
                    <a:pt x="11" y="761"/>
                  </a:lnTo>
                  <a:lnTo>
                    <a:pt x="11" y="765"/>
                  </a:lnTo>
                  <a:lnTo>
                    <a:pt x="11" y="762"/>
                  </a:lnTo>
                  <a:lnTo>
                    <a:pt x="11" y="766"/>
                  </a:lnTo>
                  <a:lnTo>
                    <a:pt x="11" y="752"/>
                  </a:lnTo>
                  <a:lnTo>
                    <a:pt x="11" y="762"/>
                  </a:lnTo>
                  <a:lnTo>
                    <a:pt x="12" y="761"/>
                  </a:lnTo>
                  <a:lnTo>
                    <a:pt x="12" y="766"/>
                  </a:lnTo>
                  <a:lnTo>
                    <a:pt x="12" y="750"/>
                  </a:lnTo>
                  <a:lnTo>
                    <a:pt x="12" y="761"/>
                  </a:lnTo>
                  <a:lnTo>
                    <a:pt x="12" y="761"/>
                  </a:lnTo>
                  <a:lnTo>
                    <a:pt x="12" y="777"/>
                  </a:lnTo>
                  <a:lnTo>
                    <a:pt x="12" y="761"/>
                  </a:lnTo>
                  <a:lnTo>
                    <a:pt x="12" y="774"/>
                  </a:lnTo>
                  <a:lnTo>
                    <a:pt x="12" y="768"/>
                  </a:lnTo>
                  <a:lnTo>
                    <a:pt x="12" y="760"/>
                  </a:lnTo>
                  <a:lnTo>
                    <a:pt x="12" y="771"/>
                  </a:lnTo>
                  <a:lnTo>
                    <a:pt x="13" y="768"/>
                  </a:lnTo>
                  <a:lnTo>
                    <a:pt x="13" y="750"/>
                  </a:lnTo>
                  <a:lnTo>
                    <a:pt x="13" y="765"/>
                  </a:lnTo>
                  <a:lnTo>
                    <a:pt x="13" y="765"/>
                  </a:lnTo>
                  <a:lnTo>
                    <a:pt x="13" y="775"/>
                  </a:lnTo>
                  <a:lnTo>
                    <a:pt x="13" y="766"/>
                  </a:lnTo>
                  <a:lnTo>
                    <a:pt x="13" y="765"/>
                  </a:lnTo>
                  <a:lnTo>
                    <a:pt x="13" y="779"/>
                  </a:lnTo>
                  <a:lnTo>
                    <a:pt x="13" y="777"/>
                  </a:lnTo>
                  <a:lnTo>
                    <a:pt x="13" y="774"/>
                  </a:lnTo>
                  <a:lnTo>
                    <a:pt x="13" y="744"/>
                  </a:lnTo>
                  <a:lnTo>
                    <a:pt x="13" y="756"/>
                  </a:lnTo>
                  <a:lnTo>
                    <a:pt x="15" y="757"/>
                  </a:lnTo>
                  <a:lnTo>
                    <a:pt x="15" y="761"/>
                  </a:lnTo>
                  <a:lnTo>
                    <a:pt x="15" y="744"/>
                  </a:lnTo>
                  <a:lnTo>
                    <a:pt x="15" y="750"/>
                  </a:lnTo>
                  <a:lnTo>
                    <a:pt x="15" y="748"/>
                  </a:lnTo>
                  <a:lnTo>
                    <a:pt x="15" y="756"/>
                  </a:lnTo>
                  <a:lnTo>
                    <a:pt x="15" y="754"/>
                  </a:lnTo>
                  <a:lnTo>
                    <a:pt x="15" y="756"/>
                  </a:lnTo>
                  <a:lnTo>
                    <a:pt x="15" y="760"/>
                  </a:lnTo>
                  <a:lnTo>
                    <a:pt x="15" y="741"/>
                  </a:lnTo>
                  <a:lnTo>
                    <a:pt x="15" y="740"/>
                  </a:lnTo>
                  <a:lnTo>
                    <a:pt x="15" y="720"/>
                  </a:lnTo>
                  <a:lnTo>
                    <a:pt x="15" y="727"/>
                  </a:lnTo>
                  <a:lnTo>
                    <a:pt x="16" y="722"/>
                  </a:lnTo>
                  <a:lnTo>
                    <a:pt x="16" y="728"/>
                  </a:lnTo>
                  <a:lnTo>
                    <a:pt x="16" y="710"/>
                  </a:lnTo>
                  <a:lnTo>
                    <a:pt x="16" y="710"/>
                  </a:lnTo>
                  <a:lnTo>
                    <a:pt x="16" y="709"/>
                  </a:lnTo>
                  <a:lnTo>
                    <a:pt x="16" y="716"/>
                  </a:lnTo>
                  <a:lnTo>
                    <a:pt x="16" y="695"/>
                  </a:lnTo>
                  <a:lnTo>
                    <a:pt x="16" y="710"/>
                  </a:lnTo>
                  <a:lnTo>
                    <a:pt x="16" y="707"/>
                  </a:lnTo>
                  <a:lnTo>
                    <a:pt x="16" y="709"/>
                  </a:lnTo>
                  <a:lnTo>
                    <a:pt x="16" y="690"/>
                  </a:lnTo>
                  <a:lnTo>
                    <a:pt x="16" y="694"/>
                  </a:lnTo>
                  <a:lnTo>
                    <a:pt x="17" y="695"/>
                  </a:lnTo>
                  <a:lnTo>
                    <a:pt x="17" y="659"/>
                  </a:lnTo>
                  <a:lnTo>
                    <a:pt x="17" y="664"/>
                  </a:lnTo>
                  <a:lnTo>
                    <a:pt x="17" y="672"/>
                  </a:lnTo>
                  <a:lnTo>
                    <a:pt x="17" y="605"/>
                  </a:lnTo>
                  <a:lnTo>
                    <a:pt x="17" y="603"/>
                  </a:lnTo>
                  <a:lnTo>
                    <a:pt x="17" y="578"/>
                  </a:lnTo>
                  <a:lnTo>
                    <a:pt x="17" y="584"/>
                  </a:lnTo>
                  <a:lnTo>
                    <a:pt x="17" y="585"/>
                  </a:lnTo>
                  <a:lnTo>
                    <a:pt x="17" y="583"/>
                  </a:lnTo>
                  <a:lnTo>
                    <a:pt x="17" y="608"/>
                  </a:lnTo>
                  <a:lnTo>
                    <a:pt x="19" y="606"/>
                  </a:lnTo>
                  <a:lnTo>
                    <a:pt x="19" y="647"/>
                  </a:lnTo>
                  <a:lnTo>
                    <a:pt x="19" y="650"/>
                  </a:lnTo>
                  <a:lnTo>
                    <a:pt x="19" y="665"/>
                  </a:lnTo>
                  <a:lnTo>
                    <a:pt x="19" y="639"/>
                  </a:lnTo>
                  <a:lnTo>
                    <a:pt x="19" y="660"/>
                  </a:lnTo>
                  <a:lnTo>
                    <a:pt x="19" y="661"/>
                  </a:lnTo>
                  <a:lnTo>
                    <a:pt x="19" y="663"/>
                  </a:lnTo>
                  <a:lnTo>
                    <a:pt x="19" y="647"/>
                  </a:lnTo>
                  <a:lnTo>
                    <a:pt x="19" y="647"/>
                  </a:lnTo>
                  <a:lnTo>
                    <a:pt x="19" y="648"/>
                  </a:lnTo>
                  <a:lnTo>
                    <a:pt x="19" y="596"/>
                  </a:lnTo>
                  <a:lnTo>
                    <a:pt x="20" y="595"/>
                  </a:lnTo>
                  <a:lnTo>
                    <a:pt x="20" y="541"/>
                  </a:lnTo>
                  <a:lnTo>
                    <a:pt x="20" y="537"/>
                  </a:lnTo>
                  <a:lnTo>
                    <a:pt x="20" y="515"/>
                  </a:lnTo>
                  <a:lnTo>
                    <a:pt x="20" y="533"/>
                  </a:lnTo>
                  <a:lnTo>
                    <a:pt x="20" y="534"/>
                  </a:lnTo>
                  <a:lnTo>
                    <a:pt x="20" y="504"/>
                  </a:lnTo>
                  <a:lnTo>
                    <a:pt x="21" y="504"/>
                  </a:lnTo>
                  <a:lnTo>
                    <a:pt x="21" y="485"/>
                  </a:lnTo>
                  <a:lnTo>
                    <a:pt x="21" y="494"/>
                  </a:lnTo>
                  <a:lnTo>
                    <a:pt x="21" y="496"/>
                  </a:lnTo>
                  <a:lnTo>
                    <a:pt x="21" y="503"/>
                  </a:lnTo>
                  <a:lnTo>
                    <a:pt x="21" y="478"/>
                  </a:lnTo>
                  <a:lnTo>
                    <a:pt x="21" y="502"/>
                  </a:lnTo>
                  <a:lnTo>
                    <a:pt x="21" y="500"/>
                  </a:lnTo>
                  <a:lnTo>
                    <a:pt x="21" y="508"/>
                  </a:lnTo>
                  <a:lnTo>
                    <a:pt x="21" y="496"/>
                  </a:lnTo>
                  <a:lnTo>
                    <a:pt x="21" y="496"/>
                  </a:lnTo>
                  <a:lnTo>
                    <a:pt x="21" y="507"/>
                  </a:lnTo>
                  <a:lnTo>
                    <a:pt x="21" y="478"/>
                  </a:lnTo>
                  <a:lnTo>
                    <a:pt x="22" y="475"/>
                  </a:lnTo>
                  <a:lnTo>
                    <a:pt x="22" y="423"/>
                  </a:lnTo>
                  <a:lnTo>
                    <a:pt x="22" y="426"/>
                  </a:lnTo>
                  <a:lnTo>
                    <a:pt x="22" y="375"/>
                  </a:lnTo>
                  <a:lnTo>
                    <a:pt x="22" y="383"/>
                  </a:lnTo>
                  <a:lnTo>
                    <a:pt x="22" y="379"/>
                  </a:lnTo>
                  <a:lnTo>
                    <a:pt x="22" y="386"/>
                  </a:lnTo>
                  <a:lnTo>
                    <a:pt x="22" y="354"/>
                  </a:lnTo>
                  <a:lnTo>
                    <a:pt x="22" y="359"/>
                  </a:lnTo>
                  <a:lnTo>
                    <a:pt x="22" y="356"/>
                  </a:lnTo>
                  <a:lnTo>
                    <a:pt x="22" y="365"/>
                  </a:lnTo>
                  <a:lnTo>
                    <a:pt x="22" y="347"/>
                  </a:lnTo>
                  <a:lnTo>
                    <a:pt x="22" y="360"/>
                  </a:lnTo>
                  <a:lnTo>
                    <a:pt x="24" y="360"/>
                  </a:lnTo>
                  <a:lnTo>
                    <a:pt x="24" y="356"/>
                  </a:lnTo>
                  <a:lnTo>
                    <a:pt x="24" y="385"/>
                  </a:lnTo>
                  <a:lnTo>
                    <a:pt x="24" y="385"/>
                  </a:lnTo>
                  <a:lnTo>
                    <a:pt x="24" y="392"/>
                  </a:lnTo>
                  <a:lnTo>
                    <a:pt x="24" y="368"/>
                  </a:lnTo>
                  <a:lnTo>
                    <a:pt x="24" y="371"/>
                  </a:lnTo>
                  <a:lnTo>
                    <a:pt x="24" y="365"/>
                  </a:lnTo>
                  <a:lnTo>
                    <a:pt x="24" y="304"/>
                  </a:lnTo>
                  <a:lnTo>
                    <a:pt x="24" y="305"/>
                  </a:lnTo>
                  <a:lnTo>
                    <a:pt x="25" y="301"/>
                  </a:lnTo>
                  <a:lnTo>
                    <a:pt x="25" y="254"/>
                  </a:lnTo>
                  <a:lnTo>
                    <a:pt x="25" y="250"/>
                  </a:lnTo>
                  <a:lnTo>
                    <a:pt x="25" y="190"/>
                  </a:lnTo>
                  <a:lnTo>
                    <a:pt x="25" y="189"/>
                  </a:lnTo>
                  <a:lnTo>
                    <a:pt x="25" y="193"/>
                  </a:lnTo>
                  <a:lnTo>
                    <a:pt x="25" y="144"/>
                  </a:lnTo>
                  <a:lnTo>
                    <a:pt x="25" y="140"/>
                  </a:lnTo>
                  <a:lnTo>
                    <a:pt x="25" y="155"/>
                  </a:lnTo>
                  <a:lnTo>
                    <a:pt x="25" y="135"/>
                  </a:lnTo>
                  <a:lnTo>
                    <a:pt x="25" y="153"/>
                  </a:lnTo>
                  <a:lnTo>
                    <a:pt x="26" y="152"/>
                  </a:lnTo>
                  <a:lnTo>
                    <a:pt x="26" y="159"/>
                  </a:lnTo>
                  <a:lnTo>
                    <a:pt x="26" y="142"/>
                  </a:lnTo>
                  <a:lnTo>
                    <a:pt x="26" y="147"/>
                  </a:lnTo>
                  <a:lnTo>
                    <a:pt x="26" y="149"/>
                  </a:lnTo>
                  <a:lnTo>
                    <a:pt x="26" y="153"/>
                  </a:lnTo>
                  <a:lnTo>
                    <a:pt x="26" y="89"/>
                  </a:lnTo>
                  <a:lnTo>
                    <a:pt x="26" y="89"/>
                  </a:lnTo>
                  <a:lnTo>
                    <a:pt x="26" y="77"/>
                  </a:lnTo>
                  <a:lnTo>
                    <a:pt x="26" y="90"/>
                  </a:lnTo>
                  <a:lnTo>
                    <a:pt x="26" y="92"/>
                  </a:lnTo>
                  <a:lnTo>
                    <a:pt x="26" y="89"/>
                  </a:lnTo>
                  <a:lnTo>
                    <a:pt x="26" y="114"/>
                  </a:lnTo>
                  <a:lnTo>
                    <a:pt x="28" y="113"/>
                  </a:lnTo>
                  <a:lnTo>
                    <a:pt x="28" y="55"/>
                  </a:lnTo>
                  <a:lnTo>
                    <a:pt x="28" y="54"/>
                  </a:lnTo>
                  <a:lnTo>
                    <a:pt x="28" y="60"/>
                  </a:lnTo>
                  <a:lnTo>
                    <a:pt x="28" y="26"/>
                  </a:lnTo>
                  <a:lnTo>
                    <a:pt x="28" y="22"/>
                  </a:lnTo>
                  <a:lnTo>
                    <a:pt x="28" y="0"/>
                  </a:lnTo>
                  <a:lnTo>
                    <a:pt x="28" y="43"/>
                  </a:lnTo>
                  <a:lnTo>
                    <a:pt x="29" y="45"/>
                  </a:lnTo>
                  <a:lnTo>
                    <a:pt x="29" y="92"/>
                  </a:lnTo>
                  <a:lnTo>
                    <a:pt x="29" y="90"/>
                  </a:lnTo>
                  <a:lnTo>
                    <a:pt x="29" y="92"/>
                  </a:lnTo>
                  <a:lnTo>
                    <a:pt x="29" y="134"/>
                  </a:lnTo>
                  <a:lnTo>
                    <a:pt x="29" y="121"/>
                  </a:lnTo>
                  <a:lnTo>
                    <a:pt x="29" y="128"/>
                  </a:lnTo>
                  <a:lnTo>
                    <a:pt x="29" y="166"/>
                  </a:lnTo>
                  <a:lnTo>
                    <a:pt x="29" y="164"/>
                  </a:lnTo>
                  <a:lnTo>
                    <a:pt x="29" y="163"/>
                  </a:lnTo>
                  <a:lnTo>
                    <a:pt x="29" y="166"/>
                  </a:lnTo>
                  <a:lnTo>
                    <a:pt x="29" y="139"/>
                  </a:lnTo>
                  <a:lnTo>
                    <a:pt x="29" y="149"/>
                  </a:lnTo>
                  <a:lnTo>
                    <a:pt x="30" y="149"/>
                  </a:lnTo>
                  <a:lnTo>
                    <a:pt x="30" y="157"/>
                  </a:lnTo>
                  <a:lnTo>
                    <a:pt x="30" y="127"/>
                  </a:lnTo>
                  <a:lnTo>
                    <a:pt x="30" y="132"/>
                  </a:lnTo>
                  <a:lnTo>
                    <a:pt x="30" y="131"/>
                  </a:lnTo>
                  <a:lnTo>
                    <a:pt x="30" y="143"/>
                  </a:lnTo>
                  <a:lnTo>
                    <a:pt x="30" y="130"/>
                  </a:lnTo>
                  <a:lnTo>
                    <a:pt x="30" y="135"/>
                  </a:lnTo>
                  <a:lnTo>
                    <a:pt x="30" y="135"/>
                  </a:lnTo>
                  <a:lnTo>
                    <a:pt x="30" y="147"/>
                  </a:lnTo>
                  <a:lnTo>
                    <a:pt x="30" y="126"/>
                  </a:lnTo>
                  <a:lnTo>
                    <a:pt x="30" y="145"/>
                  </a:lnTo>
                  <a:lnTo>
                    <a:pt x="30" y="147"/>
                  </a:lnTo>
                  <a:lnTo>
                    <a:pt x="30" y="149"/>
                  </a:lnTo>
                  <a:lnTo>
                    <a:pt x="30" y="135"/>
                  </a:lnTo>
                  <a:lnTo>
                    <a:pt x="30" y="143"/>
                  </a:lnTo>
                  <a:lnTo>
                    <a:pt x="32" y="149"/>
                  </a:lnTo>
                  <a:lnTo>
                    <a:pt x="32" y="174"/>
                  </a:lnTo>
                  <a:lnTo>
                    <a:pt x="32" y="169"/>
                  </a:lnTo>
                  <a:lnTo>
                    <a:pt x="32" y="169"/>
                  </a:lnTo>
                  <a:lnTo>
                    <a:pt x="32" y="156"/>
                  </a:lnTo>
                  <a:lnTo>
                    <a:pt x="32" y="181"/>
                  </a:lnTo>
                  <a:lnTo>
                    <a:pt x="32" y="181"/>
                  </a:lnTo>
                  <a:lnTo>
                    <a:pt x="32" y="191"/>
                  </a:lnTo>
                  <a:lnTo>
                    <a:pt x="32" y="170"/>
                  </a:lnTo>
                  <a:lnTo>
                    <a:pt x="32" y="172"/>
                  </a:lnTo>
                  <a:lnTo>
                    <a:pt x="32" y="17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44" name="Freeform 117"/>
            <p:cNvSpPr>
              <a:spLocks/>
            </p:cNvSpPr>
            <p:nvPr/>
          </p:nvSpPr>
          <p:spPr bwMode="auto">
            <a:xfrm>
              <a:off x="1881188" y="4608513"/>
              <a:ext cx="49213" cy="274638"/>
            </a:xfrm>
            <a:custGeom>
              <a:avLst/>
              <a:gdLst>
                <a:gd name="T0" fmla="*/ 1 w 31"/>
                <a:gd name="T1" fmla="*/ 130 h 173"/>
                <a:gd name="T2" fmla="*/ 1 w 31"/>
                <a:gd name="T3" fmla="*/ 148 h 173"/>
                <a:gd name="T4" fmla="*/ 2 w 31"/>
                <a:gd name="T5" fmla="*/ 131 h 173"/>
                <a:gd name="T6" fmla="*/ 2 w 31"/>
                <a:gd name="T7" fmla="*/ 126 h 173"/>
                <a:gd name="T8" fmla="*/ 2 w 31"/>
                <a:gd name="T9" fmla="*/ 154 h 173"/>
                <a:gd name="T10" fmla="*/ 4 w 31"/>
                <a:gd name="T11" fmla="*/ 150 h 173"/>
                <a:gd name="T12" fmla="*/ 4 w 31"/>
                <a:gd name="T13" fmla="*/ 142 h 173"/>
                <a:gd name="T14" fmla="*/ 5 w 31"/>
                <a:gd name="T15" fmla="*/ 144 h 173"/>
                <a:gd name="T16" fmla="*/ 5 w 31"/>
                <a:gd name="T17" fmla="*/ 133 h 173"/>
                <a:gd name="T18" fmla="*/ 5 w 31"/>
                <a:gd name="T19" fmla="*/ 151 h 173"/>
                <a:gd name="T20" fmla="*/ 6 w 31"/>
                <a:gd name="T21" fmla="*/ 154 h 173"/>
                <a:gd name="T22" fmla="*/ 6 w 31"/>
                <a:gd name="T23" fmla="*/ 147 h 173"/>
                <a:gd name="T24" fmla="*/ 8 w 31"/>
                <a:gd name="T25" fmla="*/ 138 h 173"/>
                <a:gd name="T26" fmla="*/ 8 w 31"/>
                <a:gd name="T27" fmla="*/ 134 h 173"/>
                <a:gd name="T28" fmla="*/ 8 w 31"/>
                <a:gd name="T29" fmla="*/ 138 h 173"/>
                <a:gd name="T30" fmla="*/ 9 w 31"/>
                <a:gd name="T31" fmla="*/ 156 h 173"/>
                <a:gd name="T32" fmla="*/ 9 w 31"/>
                <a:gd name="T33" fmla="*/ 130 h 173"/>
                <a:gd name="T34" fmla="*/ 9 w 31"/>
                <a:gd name="T35" fmla="*/ 89 h 173"/>
                <a:gd name="T36" fmla="*/ 10 w 31"/>
                <a:gd name="T37" fmla="*/ 105 h 173"/>
                <a:gd name="T38" fmla="*/ 10 w 31"/>
                <a:gd name="T39" fmla="*/ 103 h 173"/>
                <a:gd name="T40" fmla="*/ 12 w 31"/>
                <a:gd name="T41" fmla="*/ 101 h 173"/>
                <a:gd name="T42" fmla="*/ 12 w 31"/>
                <a:gd name="T43" fmla="*/ 76 h 173"/>
                <a:gd name="T44" fmla="*/ 12 w 31"/>
                <a:gd name="T45" fmla="*/ 83 h 173"/>
                <a:gd name="T46" fmla="*/ 13 w 31"/>
                <a:gd name="T47" fmla="*/ 45 h 173"/>
                <a:gd name="T48" fmla="*/ 13 w 31"/>
                <a:gd name="T49" fmla="*/ 12 h 173"/>
                <a:gd name="T50" fmla="*/ 13 w 31"/>
                <a:gd name="T51" fmla="*/ 17 h 173"/>
                <a:gd name="T52" fmla="*/ 14 w 31"/>
                <a:gd name="T53" fmla="*/ 50 h 173"/>
                <a:gd name="T54" fmla="*/ 14 w 31"/>
                <a:gd name="T55" fmla="*/ 36 h 173"/>
                <a:gd name="T56" fmla="*/ 15 w 31"/>
                <a:gd name="T57" fmla="*/ 49 h 173"/>
                <a:gd name="T58" fmla="*/ 15 w 31"/>
                <a:gd name="T59" fmla="*/ 0 h 173"/>
                <a:gd name="T60" fmla="*/ 15 w 31"/>
                <a:gd name="T61" fmla="*/ 53 h 173"/>
                <a:gd name="T62" fmla="*/ 17 w 31"/>
                <a:gd name="T63" fmla="*/ 44 h 173"/>
                <a:gd name="T64" fmla="*/ 17 w 31"/>
                <a:gd name="T65" fmla="*/ 48 h 173"/>
                <a:gd name="T66" fmla="*/ 17 w 31"/>
                <a:gd name="T67" fmla="*/ 41 h 173"/>
                <a:gd name="T68" fmla="*/ 18 w 31"/>
                <a:gd name="T69" fmla="*/ 58 h 173"/>
                <a:gd name="T70" fmla="*/ 18 w 31"/>
                <a:gd name="T71" fmla="*/ 67 h 173"/>
                <a:gd name="T72" fmla="*/ 19 w 31"/>
                <a:gd name="T73" fmla="*/ 109 h 173"/>
                <a:gd name="T74" fmla="*/ 19 w 31"/>
                <a:gd name="T75" fmla="*/ 120 h 173"/>
                <a:gd name="T76" fmla="*/ 21 w 31"/>
                <a:gd name="T77" fmla="*/ 126 h 173"/>
                <a:gd name="T78" fmla="*/ 21 w 31"/>
                <a:gd name="T79" fmla="*/ 107 h 173"/>
                <a:gd name="T80" fmla="*/ 21 w 31"/>
                <a:gd name="T81" fmla="*/ 122 h 173"/>
                <a:gd name="T82" fmla="*/ 22 w 31"/>
                <a:gd name="T83" fmla="*/ 110 h 173"/>
                <a:gd name="T84" fmla="*/ 22 w 31"/>
                <a:gd name="T85" fmla="*/ 126 h 173"/>
                <a:gd name="T86" fmla="*/ 23 w 31"/>
                <a:gd name="T87" fmla="*/ 142 h 173"/>
                <a:gd name="T88" fmla="*/ 23 w 31"/>
                <a:gd name="T89" fmla="*/ 150 h 173"/>
                <a:gd name="T90" fmla="*/ 23 w 31"/>
                <a:gd name="T91" fmla="*/ 133 h 173"/>
                <a:gd name="T92" fmla="*/ 25 w 31"/>
                <a:gd name="T93" fmla="*/ 120 h 173"/>
                <a:gd name="T94" fmla="*/ 25 w 31"/>
                <a:gd name="T95" fmla="*/ 118 h 173"/>
                <a:gd name="T96" fmla="*/ 26 w 31"/>
                <a:gd name="T97" fmla="*/ 138 h 173"/>
                <a:gd name="T98" fmla="*/ 26 w 31"/>
                <a:gd name="T99" fmla="*/ 151 h 173"/>
                <a:gd name="T100" fmla="*/ 26 w 31"/>
                <a:gd name="T101" fmla="*/ 130 h 173"/>
                <a:gd name="T102" fmla="*/ 27 w 31"/>
                <a:gd name="T103" fmla="*/ 146 h 173"/>
                <a:gd name="T104" fmla="*/ 27 w 31"/>
                <a:gd name="T105" fmla="*/ 143 h 173"/>
                <a:gd name="T106" fmla="*/ 27 w 31"/>
                <a:gd name="T107" fmla="*/ 160 h 173"/>
                <a:gd name="T108" fmla="*/ 29 w 31"/>
                <a:gd name="T109" fmla="*/ 172 h 173"/>
                <a:gd name="T110" fmla="*/ 29 w 31"/>
                <a:gd name="T111" fmla="*/ 173 h 173"/>
                <a:gd name="T112" fmla="*/ 29 w 31"/>
                <a:gd name="T113" fmla="*/ 159 h 173"/>
                <a:gd name="T114" fmla="*/ 30 w 31"/>
                <a:gd name="T115" fmla="*/ 141 h 173"/>
                <a:gd name="T116" fmla="*/ 30 w 31"/>
                <a:gd name="T117" fmla="*/ 126 h 173"/>
                <a:gd name="T118" fmla="*/ 31 w 31"/>
                <a:gd name="T119" fmla="*/ 15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173">
                  <a:moveTo>
                    <a:pt x="0" y="141"/>
                  </a:moveTo>
                  <a:lnTo>
                    <a:pt x="1" y="141"/>
                  </a:lnTo>
                  <a:lnTo>
                    <a:pt x="1" y="143"/>
                  </a:lnTo>
                  <a:lnTo>
                    <a:pt x="1" y="124"/>
                  </a:lnTo>
                  <a:lnTo>
                    <a:pt x="1" y="130"/>
                  </a:lnTo>
                  <a:lnTo>
                    <a:pt x="1" y="131"/>
                  </a:lnTo>
                  <a:lnTo>
                    <a:pt x="1" y="144"/>
                  </a:lnTo>
                  <a:lnTo>
                    <a:pt x="1" y="139"/>
                  </a:lnTo>
                  <a:lnTo>
                    <a:pt x="1" y="137"/>
                  </a:lnTo>
                  <a:lnTo>
                    <a:pt x="1" y="148"/>
                  </a:lnTo>
                  <a:lnTo>
                    <a:pt x="1" y="121"/>
                  </a:lnTo>
                  <a:lnTo>
                    <a:pt x="1" y="147"/>
                  </a:lnTo>
                  <a:lnTo>
                    <a:pt x="2" y="150"/>
                  </a:lnTo>
                  <a:lnTo>
                    <a:pt x="2" y="154"/>
                  </a:lnTo>
                  <a:lnTo>
                    <a:pt x="2" y="131"/>
                  </a:lnTo>
                  <a:lnTo>
                    <a:pt x="2" y="137"/>
                  </a:lnTo>
                  <a:lnTo>
                    <a:pt x="2" y="138"/>
                  </a:lnTo>
                  <a:lnTo>
                    <a:pt x="2" y="148"/>
                  </a:lnTo>
                  <a:lnTo>
                    <a:pt x="2" y="125"/>
                  </a:lnTo>
                  <a:lnTo>
                    <a:pt x="2" y="126"/>
                  </a:lnTo>
                  <a:lnTo>
                    <a:pt x="2" y="152"/>
                  </a:lnTo>
                  <a:lnTo>
                    <a:pt x="2" y="148"/>
                  </a:lnTo>
                  <a:lnTo>
                    <a:pt x="2" y="154"/>
                  </a:lnTo>
                  <a:lnTo>
                    <a:pt x="2" y="133"/>
                  </a:lnTo>
                  <a:lnTo>
                    <a:pt x="2" y="154"/>
                  </a:lnTo>
                  <a:lnTo>
                    <a:pt x="4" y="154"/>
                  </a:lnTo>
                  <a:lnTo>
                    <a:pt x="4" y="160"/>
                  </a:lnTo>
                  <a:lnTo>
                    <a:pt x="4" y="138"/>
                  </a:lnTo>
                  <a:lnTo>
                    <a:pt x="4" y="142"/>
                  </a:lnTo>
                  <a:lnTo>
                    <a:pt x="4" y="150"/>
                  </a:lnTo>
                  <a:lnTo>
                    <a:pt x="4" y="162"/>
                  </a:lnTo>
                  <a:lnTo>
                    <a:pt x="4" y="144"/>
                  </a:lnTo>
                  <a:lnTo>
                    <a:pt x="4" y="155"/>
                  </a:lnTo>
                  <a:lnTo>
                    <a:pt x="4" y="159"/>
                  </a:lnTo>
                  <a:lnTo>
                    <a:pt x="4" y="142"/>
                  </a:lnTo>
                  <a:lnTo>
                    <a:pt x="4" y="159"/>
                  </a:lnTo>
                  <a:lnTo>
                    <a:pt x="4" y="156"/>
                  </a:lnTo>
                  <a:lnTo>
                    <a:pt x="4" y="130"/>
                  </a:lnTo>
                  <a:lnTo>
                    <a:pt x="4" y="143"/>
                  </a:lnTo>
                  <a:lnTo>
                    <a:pt x="5" y="144"/>
                  </a:lnTo>
                  <a:lnTo>
                    <a:pt x="5" y="154"/>
                  </a:lnTo>
                  <a:lnTo>
                    <a:pt x="5" y="143"/>
                  </a:lnTo>
                  <a:lnTo>
                    <a:pt x="5" y="146"/>
                  </a:lnTo>
                  <a:lnTo>
                    <a:pt x="5" y="154"/>
                  </a:lnTo>
                  <a:lnTo>
                    <a:pt x="5" y="133"/>
                  </a:lnTo>
                  <a:lnTo>
                    <a:pt x="5" y="151"/>
                  </a:lnTo>
                  <a:lnTo>
                    <a:pt x="5" y="152"/>
                  </a:lnTo>
                  <a:lnTo>
                    <a:pt x="5" y="155"/>
                  </a:lnTo>
                  <a:lnTo>
                    <a:pt x="5" y="138"/>
                  </a:lnTo>
                  <a:lnTo>
                    <a:pt x="5" y="151"/>
                  </a:lnTo>
                  <a:lnTo>
                    <a:pt x="6" y="154"/>
                  </a:lnTo>
                  <a:lnTo>
                    <a:pt x="6" y="163"/>
                  </a:lnTo>
                  <a:lnTo>
                    <a:pt x="6" y="137"/>
                  </a:lnTo>
                  <a:lnTo>
                    <a:pt x="6" y="143"/>
                  </a:lnTo>
                  <a:lnTo>
                    <a:pt x="6" y="154"/>
                  </a:lnTo>
                  <a:lnTo>
                    <a:pt x="6" y="138"/>
                  </a:lnTo>
                  <a:lnTo>
                    <a:pt x="6" y="150"/>
                  </a:lnTo>
                  <a:lnTo>
                    <a:pt x="6" y="150"/>
                  </a:lnTo>
                  <a:lnTo>
                    <a:pt x="6" y="129"/>
                  </a:lnTo>
                  <a:lnTo>
                    <a:pt x="6" y="147"/>
                  </a:lnTo>
                  <a:lnTo>
                    <a:pt x="6" y="150"/>
                  </a:lnTo>
                  <a:lnTo>
                    <a:pt x="6" y="151"/>
                  </a:lnTo>
                  <a:lnTo>
                    <a:pt x="6" y="131"/>
                  </a:lnTo>
                  <a:lnTo>
                    <a:pt x="6" y="135"/>
                  </a:lnTo>
                  <a:lnTo>
                    <a:pt x="8" y="138"/>
                  </a:lnTo>
                  <a:lnTo>
                    <a:pt x="8" y="137"/>
                  </a:lnTo>
                  <a:lnTo>
                    <a:pt x="8" y="156"/>
                  </a:lnTo>
                  <a:lnTo>
                    <a:pt x="8" y="154"/>
                  </a:lnTo>
                  <a:lnTo>
                    <a:pt x="8" y="155"/>
                  </a:lnTo>
                  <a:lnTo>
                    <a:pt x="8" y="134"/>
                  </a:lnTo>
                  <a:lnTo>
                    <a:pt x="8" y="147"/>
                  </a:lnTo>
                  <a:lnTo>
                    <a:pt x="8" y="151"/>
                  </a:lnTo>
                  <a:lnTo>
                    <a:pt x="8" y="154"/>
                  </a:lnTo>
                  <a:lnTo>
                    <a:pt x="8" y="135"/>
                  </a:lnTo>
                  <a:lnTo>
                    <a:pt x="8" y="138"/>
                  </a:lnTo>
                  <a:lnTo>
                    <a:pt x="8" y="141"/>
                  </a:lnTo>
                  <a:lnTo>
                    <a:pt x="8" y="155"/>
                  </a:lnTo>
                  <a:lnTo>
                    <a:pt x="8" y="147"/>
                  </a:lnTo>
                  <a:lnTo>
                    <a:pt x="9" y="137"/>
                  </a:lnTo>
                  <a:lnTo>
                    <a:pt x="9" y="156"/>
                  </a:lnTo>
                  <a:lnTo>
                    <a:pt x="9" y="129"/>
                  </a:lnTo>
                  <a:lnTo>
                    <a:pt x="9" y="154"/>
                  </a:lnTo>
                  <a:lnTo>
                    <a:pt x="9" y="155"/>
                  </a:lnTo>
                  <a:lnTo>
                    <a:pt x="9" y="126"/>
                  </a:lnTo>
                  <a:lnTo>
                    <a:pt x="9" y="130"/>
                  </a:lnTo>
                  <a:lnTo>
                    <a:pt x="9" y="133"/>
                  </a:lnTo>
                  <a:lnTo>
                    <a:pt x="9" y="83"/>
                  </a:lnTo>
                  <a:lnTo>
                    <a:pt x="9" y="84"/>
                  </a:lnTo>
                  <a:lnTo>
                    <a:pt x="9" y="84"/>
                  </a:lnTo>
                  <a:lnTo>
                    <a:pt x="9" y="89"/>
                  </a:lnTo>
                  <a:lnTo>
                    <a:pt x="9" y="79"/>
                  </a:lnTo>
                  <a:lnTo>
                    <a:pt x="9" y="84"/>
                  </a:lnTo>
                  <a:lnTo>
                    <a:pt x="10" y="87"/>
                  </a:lnTo>
                  <a:lnTo>
                    <a:pt x="10" y="72"/>
                  </a:lnTo>
                  <a:lnTo>
                    <a:pt x="10" y="105"/>
                  </a:lnTo>
                  <a:lnTo>
                    <a:pt x="10" y="104"/>
                  </a:lnTo>
                  <a:lnTo>
                    <a:pt x="10" y="118"/>
                  </a:lnTo>
                  <a:lnTo>
                    <a:pt x="10" y="100"/>
                  </a:lnTo>
                  <a:lnTo>
                    <a:pt x="10" y="104"/>
                  </a:lnTo>
                  <a:lnTo>
                    <a:pt x="10" y="103"/>
                  </a:lnTo>
                  <a:lnTo>
                    <a:pt x="10" y="107"/>
                  </a:lnTo>
                  <a:lnTo>
                    <a:pt x="10" y="96"/>
                  </a:lnTo>
                  <a:lnTo>
                    <a:pt x="10" y="97"/>
                  </a:lnTo>
                  <a:lnTo>
                    <a:pt x="12" y="99"/>
                  </a:lnTo>
                  <a:lnTo>
                    <a:pt x="12" y="101"/>
                  </a:lnTo>
                  <a:lnTo>
                    <a:pt x="12" y="82"/>
                  </a:lnTo>
                  <a:lnTo>
                    <a:pt x="12" y="95"/>
                  </a:lnTo>
                  <a:lnTo>
                    <a:pt x="12" y="92"/>
                  </a:lnTo>
                  <a:lnTo>
                    <a:pt x="12" y="93"/>
                  </a:lnTo>
                  <a:lnTo>
                    <a:pt x="12" y="76"/>
                  </a:lnTo>
                  <a:lnTo>
                    <a:pt x="12" y="82"/>
                  </a:lnTo>
                  <a:lnTo>
                    <a:pt x="12" y="82"/>
                  </a:lnTo>
                  <a:lnTo>
                    <a:pt x="12" y="104"/>
                  </a:lnTo>
                  <a:lnTo>
                    <a:pt x="12" y="82"/>
                  </a:lnTo>
                  <a:lnTo>
                    <a:pt x="12" y="83"/>
                  </a:lnTo>
                  <a:lnTo>
                    <a:pt x="12" y="84"/>
                  </a:lnTo>
                  <a:lnTo>
                    <a:pt x="12" y="49"/>
                  </a:lnTo>
                  <a:lnTo>
                    <a:pt x="13" y="48"/>
                  </a:lnTo>
                  <a:lnTo>
                    <a:pt x="13" y="24"/>
                  </a:lnTo>
                  <a:lnTo>
                    <a:pt x="13" y="45"/>
                  </a:lnTo>
                  <a:lnTo>
                    <a:pt x="13" y="46"/>
                  </a:lnTo>
                  <a:lnTo>
                    <a:pt x="13" y="46"/>
                  </a:lnTo>
                  <a:lnTo>
                    <a:pt x="13" y="7"/>
                  </a:lnTo>
                  <a:lnTo>
                    <a:pt x="13" y="8"/>
                  </a:lnTo>
                  <a:lnTo>
                    <a:pt x="13" y="12"/>
                  </a:lnTo>
                  <a:lnTo>
                    <a:pt x="13" y="28"/>
                  </a:lnTo>
                  <a:lnTo>
                    <a:pt x="13" y="10"/>
                  </a:lnTo>
                  <a:lnTo>
                    <a:pt x="13" y="25"/>
                  </a:lnTo>
                  <a:lnTo>
                    <a:pt x="13" y="27"/>
                  </a:lnTo>
                  <a:lnTo>
                    <a:pt x="13" y="17"/>
                  </a:lnTo>
                  <a:lnTo>
                    <a:pt x="13" y="59"/>
                  </a:lnTo>
                  <a:lnTo>
                    <a:pt x="14" y="58"/>
                  </a:lnTo>
                  <a:lnTo>
                    <a:pt x="14" y="67"/>
                  </a:lnTo>
                  <a:lnTo>
                    <a:pt x="14" y="49"/>
                  </a:lnTo>
                  <a:lnTo>
                    <a:pt x="14" y="50"/>
                  </a:lnTo>
                  <a:lnTo>
                    <a:pt x="14" y="53"/>
                  </a:lnTo>
                  <a:lnTo>
                    <a:pt x="14" y="54"/>
                  </a:lnTo>
                  <a:lnTo>
                    <a:pt x="14" y="36"/>
                  </a:lnTo>
                  <a:lnTo>
                    <a:pt x="14" y="41"/>
                  </a:lnTo>
                  <a:lnTo>
                    <a:pt x="14" y="36"/>
                  </a:lnTo>
                  <a:lnTo>
                    <a:pt x="14" y="44"/>
                  </a:lnTo>
                  <a:lnTo>
                    <a:pt x="14" y="23"/>
                  </a:lnTo>
                  <a:lnTo>
                    <a:pt x="14" y="38"/>
                  </a:lnTo>
                  <a:lnTo>
                    <a:pt x="15" y="38"/>
                  </a:lnTo>
                  <a:lnTo>
                    <a:pt x="15" y="49"/>
                  </a:lnTo>
                  <a:lnTo>
                    <a:pt x="15" y="25"/>
                  </a:lnTo>
                  <a:lnTo>
                    <a:pt x="15" y="27"/>
                  </a:lnTo>
                  <a:lnTo>
                    <a:pt x="15" y="27"/>
                  </a:lnTo>
                  <a:lnTo>
                    <a:pt x="15" y="33"/>
                  </a:lnTo>
                  <a:lnTo>
                    <a:pt x="15" y="0"/>
                  </a:lnTo>
                  <a:lnTo>
                    <a:pt x="15" y="2"/>
                  </a:lnTo>
                  <a:lnTo>
                    <a:pt x="15" y="42"/>
                  </a:lnTo>
                  <a:lnTo>
                    <a:pt x="15" y="44"/>
                  </a:lnTo>
                  <a:lnTo>
                    <a:pt x="15" y="36"/>
                  </a:lnTo>
                  <a:lnTo>
                    <a:pt x="15" y="53"/>
                  </a:lnTo>
                  <a:lnTo>
                    <a:pt x="17" y="53"/>
                  </a:lnTo>
                  <a:lnTo>
                    <a:pt x="17" y="59"/>
                  </a:lnTo>
                  <a:lnTo>
                    <a:pt x="17" y="32"/>
                  </a:lnTo>
                  <a:lnTo>
                    <a:pt x="17" y="40"/>
                  </a:lnTo>
                  <a:lnTo>
                    <a:pt x="17" y="44"/>
                  </a:lnTo>
                  <a:lnTo>
                    <a:pt x="17" y="58"/>
                  </a:lnTo>
                  <a:lnTo>
                    <a:pt x="17" y="40"/>
                  </a:lnTo>
                  <a:lnTo>
                    <a:pt x="17" y="46"/>
                  </a:lnTo>
                  <a:lnTo>
                    <a:pt x="17" y="45"/>
                  </a:lnTo>
                  <a:lnTo>
                    <a:pt x="17" y="48"/>
                  </a:lnTo>
                  <a:lnTo>
                    <a:pt x="17" y="28"/>
                  </a:lnTo>
                  <a:lnTo>
                    <a:pt x="17" y="37"/>
                  </a:lnTo>
                  <a:lnTo>
                    <a:pt x="17" y="36"/>
                  </a:lnTo>
                  <a:lnTo>
                    <a:pt x="17" y="21"/>
                  </a:lnTo>
                  <a:lnTo>
                    <a:pt x="17" y="41"/>
                  </a:lnTo>
                  <a:lnTo>
                    <a:pt x="18" y="41"/>
                  </a:lnTo>
                  <a:lnTo>
                    <a:pt x="18" y="59"/>
                  </a:lnTo>
                  <a:lnTo>
                    <a:pt x="18" y="58"/>
                  </a:lnTo>
                  <a:lnTo>
                    <a:pt x="18" y="45"/>
                  </a:lnTo>
                  <a:lnTo>
                    <a:pt x="18" y="58"/>
                  </a:lnTo>
                  <a:lnTo>
                    <a:pt x="18" y="40"/>
                  </a:lnTo>
                  <a:lnTo>
                    <a:pt x="18" y="57"/>
                  </a:lnTo>
                  <a:lnTo>
                    <a:pt x="18" y="55"/>
                  </a:lnTo>
                  <a:lnTo>
                    <a:pt x="18" y="41"/>
                  </a:lnTo>
                  <a:lnTo>
                    <a:pt x="18" y="67"/>
                  </a:lnTo>
                  <a:lnTo>
                    <a:pt x="19" y="71"/>
                  </a:lnTo>
                  <a:lnTo>
                    <a:pt x="19" y="89"/>
                  </a:lnTo>
                  <a:lnTo>
                    <a:pt x="19" y="80"/>
                  </a:lnTo>
                  <a:lnTo>
                    <a:pt x="19" y="82"/>
                  </a:lnTo>
                  <a:lnTo>
                    <a:pt x="19" y="109"/>
                  </a:lnTo>
                  <a:lnTo>
                    <a:pt x="19" y="108"/>
                  </a:lnTo>
                  <a:lnTo>
                    <a:pt x="19" y="108"/>
                  </a:lnTo>
                  <a:lnTo>
                    <a:pt x="19" y="91"/>
                  </a:lnTo>
                  <a:lnTo>
                    <a:pt x="19" y="124"/>
                  </a:lnTo>
                  <a:lnTo>
                    <a:pt x="19" y="120"/>
                  </a:lnTo>
                  <a:lnTo>
                    <a:pt x="19" y="125"/>
                  </a:lnTo>
                  <a:lnTo>
                    <a:pt x="19" y="105"/>
                  </a:lnTo>
                  <a:lnTo>
                    <a:pt x="19" y="116"/>
                  </a:lnTo>
                  <a:lnTo>
                    <a:pt x="21" y="116"/>
                  </a:lnTo>
                  <a:lnTo>
                    <a:pt x="21" y="126"/>
                  </a:lnTo>
                  <a:lnTo>
                    <a:pt x="21" y="101"/>
                  </a:lnTo>
                  <a:lnTo>
                    <a:pt x="21" y="101"/>
                  </a:lnTo>
                  <a:lnTo>
                    <a:pt x="21" y="79"/>
                  </a:lnTo>
                  <a:lnTo>
                    <a:pt x="21" y="107"/>
                  </a:lnTo>
                  <a:lnTo>
                    <a:pt x="21" y="107"/>
                  </a:lnTo>
                  <a:lnTo>
                    <a:pt x="21" y="113"/>
                  </a:lnTo>
                  <a:lnTo>
                    <a:pt x="21" y="97"/>
                  </a:lnTo>
                  <a:lnTo>
                    <a:pt x="21" y="107"/>
                  </a:lnTo>
                  <a:lnTo>
                    <a:pt x="21" y="113"/>
                  </a:lnTo>
                  <a:lnTo>
                    <a:pt x="21" y="122"/>
                  </a:lnTo>
                  <a:lnTo>
                    <a:pt x="21" y="100"/>
                  </a:lnTo>
                  <a:lnTo>
                    <a:pt x="22" y="93"/>
                  </a:lnTo>
                  <a:lnTo>
                    <a:pt x="22" y="118"/>
                  </a:lnTo>
                  <a:lnTo>
                    <a:pt x="22" y="118"/>
                  </a:lnTo>
                  <a:lnTo>
                    <a:pt x="22" y="110"/>
                  </a:lnTo>
                  <a:lnTo>
                    <a:pt x="22" y="133"/>
                  </a:lnTo>
                  <a:lnTo>
                    <a:pt x="22" y="131"/>
                  </a:lnTo>
                  <a:lnTo>
                    <a:pt x="22" y="141"/>
                  </a:lnTo>
                  <a:lnTo>
                    <a:pt x="22" y="118"/>
                  </a:lnTo>
                  <a:lnTo>
                    <a:pt x="22" y="126"/>
                  </a:lnTo>
                  <a:lnTo>
                    <a:pt x="23" y="127"/>
                  </a:lnTo>
                  <a:lnTo>
                    <a:pt x="23" y="146"/>
                  </a:lnTo>
                  <a:lnTo>
                    <a:pt x="23" y="126"/>
                  </a:lnTo>
                  <a:lnTo>
                    <a:pt x="23" y="142"/>
                  </a:lnTo>
                  <a:lnTo>
                    <a:pt x="23" y="142"/>
                  </a:lnTo>
                  <a:lnTo>
                    <a:pt x="23" y="151"/>
                  </a:lnTo>
                  <a:lnTo>
                    <a:pt x="23" y="131"/>
                  </a:lnTo>
                  <a:lnTo>
                    <a:pt x="23" y="150"/>
                  </a:lnTo>
                  <a:lnTo>
                    <a:pt x="23" y="147"/>
                  </a:lnTo>
                  <a:lnTo>
                    <a:pt x="23" y="150"/>
                  </a:lnTo>
                  <a:lnTo>
                    <a:pt x="23" y="124"/>
                  </a:lnTo>
                  <a:lnTo>
                    <a:pt x="23" y="133"/>
                  </a:lnTo>
                  <a:lnTo>
                    <a:pt x="23" y="138"/>
                  </a:lnTo>
                  <a:lnTo>
                    <a:pt x="23" y="147"/>
                  </a:lnTo>
                  <a:lnTo>
                    <a:pt x="23" y="133"/>
                  </a:lnTo>
                  <a:lnTo>
                    <a:pt x="25" y="137"/>
                  </a:lnTo>
                  <a:lnTo>
                    <a:pt x="25" y="116"/>
                  </a:lnTo>
                  <a:lnTo>
                    <a:pt x="25" y="125"/>
                  </a:lnTo>
                  <a:lnTo>
                    <a:pt x="25" y="118"/>
                  </a:lnTo>
                  <a:lnTo>
                    <a:pt x="25" y="120"/>
                  </a:lnTo>
                  <a:lnTo>
                    <a:pt x="25" y="97"/>
                  </a:lnTo>
                  <a:lnTo>
                    <a:pt x="25" y="117"/>
                  </a:lnTo>
                  <a:lnTo>
                    <a:pt x="25" y="118"/>
                  </a:lnTo>
                  <a:lnTo>
                    <a:pt x="25" y="134"/>
                  </a:lnTo>
                  <a:lnTo>
                    <a:pt x="25" y="118"/>
                  </a:lnTo>
                  <a:lnTo>
                    <a:pt x="25" y="122"/>
                  </a:lnTo>
                  <a:lnTo>
                    <a:pt x="25" y="147"/>
                  </a:lnTo>
                  <a:lnTo>
                    <a:pt x="25" y="120"/>
                  </a:lnTo>
                  <a:lnTo>
                    <a:pt x="25" y="139"/>
                  </a:lnTo>
                  <a:lnTo>
                    <a:pt x="26" y="138"/>
                  </a:lnTo>
                  <a:lnTo>
                    <a:pt x="26" y="143"/>
                  </a:lnTo>
                  <a:lnTo>
                    <a:pt x="26" y="121"/>
                  </a:lnTo>
                  <a:lnTo>
                    <a:pt x="26" y="139"/>
                  </a:lnTo>
                  <a:lnTo>
                    <a:pt x="26" y="142"/>
                  </a:lnTo>
                  <a:lnTo>
                    <a:pt x="26" y="151"/>
                  </a:lnTo>
                  <a:lnTo>
                    <a:pt x="26" y="130"/>
                  </a:lnTo>
                  <a:lnTo>
                    <a:pt x="26" y="130"/>
                  </a:lnTo>
                  <a:lnTo>
                    <a:pt x="26" y="130"/>
                  </a:lnTo>
                  <a:lnTo>
                    <a:pt x="26" y="146"/>
                  </a:lnTo>
                  <a:lnTo>
                    <a:pt x="26" y="130"/>
                  </a:lnTo>
                  <a:lnTo>
                    <a:pt x="26" y="144"/>
                  </a:lnTo>
                  <a:lnTo>
                    <a:pt x="27" y="147"/>
                  </a:lnTo>
                  <a:lnTo>
                    <a:pt x="27" y="151"/>
                  </a:lnTo>
                  <a:lnTo>
                    <a:pt x="27" y="125"/>
                  </a:lnTo>
                  <a:lnTo>
                    <a:pt x="27" y="146"/>
                  </a:lnTo>
                  <a:lnTo>
                    <a:pt x="27" y="146"/>
                  </a:lnTo>
                  <a:lnTo>
                    <a:pt x="27" y="150"/>
                  </a:lnTo>
                  <a:lnTo>
                    <a:pt x="27" y="134"/>
                  </a:lnTo>
                  <a:lnTo>
                    <a:pt x="27" y="143"/>
                  </a:lnTo>
                  <a:lnTo>
                    <a:pt x="27" y="143"/>
                  </a:lnTo>
                  <a:lnTo>
                    <a:pt x="27" y="163"/>
                  </a:lnTo>
                  <a:lnTo>
                    <a:pt x="27" y="159"/>
                  </a:lnTo>
                  <a:lnTo>
                    <a:pt x="27" y="165"/>
                  </a:lnTo>
                  <a:lnTo>
                    <a:pt x="27" y="144"/>
                  </a:lnTo>
                  <a:lnTo>
                    <a:pt x="27" y="160"/>
                  </a:lnTo>
                  <a:lnTo>
                    <a:pt x="29" y="165"/>
                  </a:lnTo>
                  <a:lnTo>
                    <a:pt x="29" y="168"/>
                  </a:lnTo>
                  <a:lnTo>
                    <a:pt x="29" y="154"/>
                  </a:lnTo>
                  <a:lnTo>
                    <a:pt x="29" y="163"/>
                  </a:lnTo>
                  <a:lnTo>
                    <a:pt x="29" y="172"/>
                  </a:lnTo>
                  <a:lnTo>
                    <a:pt x="29" y="173"/>
                  </a:lnTo>
                  <a:lnTo>
                    <a:pt x="29" y="146"/>
                  </a:lnTo>
                  <a:lnTo>
                    <a:pt x="29" y="150"/>
                  </a:lnTo>
                  <a:lnTo>
                    <a:pt x="29" y="158"/>
                  </a:lnTo>
                  <a:lnTo>
                    <a:pt x="29" y="173"/>
                  </a:lnTo>
                  <a:lnTo>
                    <a:pt x="29" y="154"/>
                  </a:lnTo>
                  <a:lnTo>
                    <a:pt x="29" y="167"/>
                  </a:lnTo>
                  <a:lnTo>
                    <a:pt x="29" y="167"/>
                  </a:lnTo>
                  <a:lnTo>
                    <a:pt x="29" y="147"/>
                  </a:lnTo>
                  <a:lnTo>
                    <a:pt x="29" y="159"/>
                  </a:lnTo>
                  <a:lnTo>
                    <a:pt x="30" y="155"/>
                  </a:lnTo>
                  <a:lnTo>
                    <a:pt x="30" y="118"/>
                  </a:lnTo>
                  <a:lnTo>
                    <a:pt x="30" y="122"/>
                  </a:lnTo>
                  <a:lnTo>
                    <a:pt x="30" y="125"/>
                  </a:lnTo>
                  <a:lnTo>
                    <a:pt x="30" y="141"/>
                  </a:lnTo>
                  <a:lnTo>
                    <a:pt x="30" y="122"/>
                  </a:lnTo>
                  <a:lnTo>
                    <a:pt x="30" y="139"/>
                  </a:lnTo>
                  <a:lnTo>
                    <a:pt x="30" y="142"/>
                  </a:lnTo>
                  <a:lnTo>
                    <a:pt x="30" y="162"/>
                  </a:lnTo>
                  <a:lnTo>
                    <a:pt x="30" y="126"/>
                  </a:lnTo>
                  <a:lnTo>
                    <a:pt x="30" y="156"/>
                  </a:lnTo>
                  <a:lnTo>
                    <a:pt x="31" y="159"/>
                  </a:lnTo>
                  <a:lnTo>
                    <a:pt x="31" y="139"/>
                  </a:lnTo>
                  <a:lnTo>
                    <a:pt x="31" y="154"/>
                  </a:lnTo>
                  <a:lnTo>
                    <a:pt x="31" y="15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45" name="Freeform 118"/>
            <p:cNvSpPr>
              <a:spLocks/>
            </p:cNvSpPr>
            <p:nvPr/>
          </p:nvSpPr>
          <p:spPr bwMode="auto">
            <a:xfrm>
              <a:off x="1835151" y="4679951"/>
              <a:ext cx="46038" cy="160338"/>
            </a:xfrm>
            <a:custGeom>
              <a:avLst/>
              <a:gdLst>
                <a:gd name="T0" fmla="*/ 0 w 29"/>
                <a:gd name="T1" fmla="*/ 59 h 101"/>
                <a:gd name="T2" fmla="*/ 1 w 29"/>
                <a:gd name="T3" fmla="*/ 62 h 101"/>
                <a:gd name="T4" fmla="*/ 1 w 29"/>
                <a:gd name="T5" fmla="*/ 46 h 101"/>
                <a:gd name="T6" fmla="*/ 1 w 29"/>
                <a:gd name="T7" fmla="*/ 54 h 101"/>
                <a:gd name="T8" fmla="*/ 3 w 29"/>
                <a:gd name="T9" fmla="*/ 34 h 101"/>
                <a:gd name="T10" fmla="*/ 3 w 29"/>
                <a:gd name="T11" fmla="*/ 46 h 101"/>
                <a:gd name="T12" fmla="*/ 4 w 29"/>
                <a:gd name="T13" fmla="*/ 44 h 101"/>
                <a:gd name="T14" fmla="*/ 4 w 29"/>
                <a:gd name="T15" fmla="*/ 48 h 101"/>
                <a:gd name="T16" fmla="*/ 4 w 29"/>
                <a:gd name="T17" fmla="*/ 10 h 101"/>
                <a:gd name="T18" fmla="*/ 4 w 29"/>
                <a:gd name="T19" fmla="*/ 10 h 101"/>
                <a:gd name="T20" fmla="*/ 5 w 29"/>
                <a:gd name="T21" fmla="*/ 50 h 101"/>
                <a:gd name="T22" fmla="*/ 5 w 29"/>
                <a:gd name="T23" fmla="*/ 44 h 101"/>
                <a:gd name="T24" fmla="*/ 6 w 29"/>
                <a:gd name="T25" fmla="*/ 47 h 101"/>
                <a:gd name="T26" fmla="*/ 6 w 29"/>
                <a:gd name="T27" fmla="*/ 51 h 101"/>
                <a:gd name="T28" fmla="*/ 6 w 29"/>
                <a:gd name="T29" fmla="*/ 59 h 101"/>
                <a:gd name="T30" fmla="*/ 8 w 29"/>
                <a:gd name="T31" fmla="*/ 75 h 101"/>
                <a:gd name="T32" fmla="*/ 8 w 29"/>
                <a:gd name="T33" fmla="*/ 55 h 101"/>
                <a:gd name="T34" fmla="*/ 9 w 29"/>
                <a:gd name="T35" fmla="*/ 68 h 101"/>
                <a:gd name="T36" fmla="*/ 9 w 29"/>
                <a:gd name="T37" fmla="*/ 62 h 101"/>
                <a:gd name="T38" fmla="*/ 9 w 29"/>
                <a:gd name="T39" fmla="*/ 52 h 101"/>
                <a:gd name="T40" fmla="*/ 10 w 29"/>
                <a:gd name="T41" fmla="*/ 68 h 101"/>
                <a:gd name="T42" fmla="*/ 10 w 29"/>
                <a:gd name="T43" fmla="*/ 47 h 101"/>
                <a:gd name="T44" fmla="*/ 12 w 29"/>
                <a:gd name="T45" fmla="*/ 63 h 101"/>
                <a:gd name="T46" fmla="*/ 12 w 29"/>
                <a:gd name="T47" fmla="*/ 69 h 101"/>
                <a:gd name="T48" fmla="*/ 12 w 29"/>
                <a:gd name="T49" fmla="*/ 71 h 101"/>
                <a:gd name="T50" fmla="*/ 13 w 29"/>
                <a:gd name="T51" fmla="*/ 47 h 101"/>
                <a:gd name="T52" fmla="*/ 13 w 29"/>
                <a:gd name="T53" fmla="*/ 27 h 101"/>
                <a:gd name="T54" fmla="*/ 13 w 29"/>
                <a:gd name="T55" fmla="*/ 37 h 101"/>
                <a:gd name="T56" fmla="*/ 14 w 29"/>
                <a:gd name="T57" fmla="*/ 35 h 101"/>
                <a:gd name="T58" fmla="*/ 14 w 29"/>
                <a:gd name="T59" fmla="*/ 35 h 101"/>
                <a:gd name="T60" fmla="*/ 16 w 29"/>
                <a:gd name="T61" fmla="*/ 17 h 101"/>
                <a:gd name="T62" fmla="*/ 16 w 29"/>
                <a:gd name="T63" fmla="*/ 35 h 101"/>
                <a:gd name="T64" fmla="*/ 16 w 29"/>
                <a:gd name="T65" fmla="*/ 16 h 101"/>
                <a:gd name="T66" fmla="*/ 17 w 29"/>
                <a:gd name="T67" fmla="*/ 8 h 101"/>
                <a:gd name="T68" fmla="*/ 17 w 29"/>
                <a:gd name="T69" fmla="*/ 10 h 101"/>
                <a:gd name="T70" fmla="*/ 17 w 29"/>
                <a:gd name="T71" fmla="*/ 52 h 101"/>
                <a:gd name="T72" fmla="*/ 18 w 29"/>
                <a:gd name="T73" fmla="*/ 52 h 101"/>
                <a:gd name="T74" fmla="*/ 20 w 29"/>
                <a:gd name="T75" fmla="*/ 84 h 101"/>
                <a:gd name="T76" fmla="*/ 20 w 29"/>
                <a:gd name="T77" fmla="*/ 71 h 101"/>
                <a:gd name="T78" fmla="*/ 20 w 29"/>
                <a:gd name="T79" fmla="*/ 81 h 101"/>
                <a:gd name="T80" fmla="*/ 21 w 29"/>
                <a:gd name="T81" fmla="*/ 63 h 101"/>
                <a:gd name="T82" fmla="*/ 21 w 29"/>
                <a:gd name="T83" fmla="*/ 51 h 101"/>
                <a:gd name="T84" fmla="*/ 21 w 29"/>
                <a:gd name="T85" fmla="*/ 64 h 101"/>
                <a:gd name="T86" fmla="*/ 22 w 29"/>
                <a:gd name="T87" fmla="*/ 69 h 101"/>
                <a:gd name="T88" fmla="*/ 22 w 29"/>
                <a:gd name="T89" fmla="*/ 85 h 101"/>
                <a:gd name="T90" fmla="*/ 22 w 29"/>
                <a:gd name="T91" fmla="*/ 60 h 101"/>
                <a:gd name="T92" fmla="*/ 24 w 29"/>
                <a:gd name="T93" fmla="*/ 82 h 101"/>
                <a:gd name="T94" fmla="*/ 24 w 29"/>
                <a:gd name="T95" fmla="*/ 93 h 101"/>
                <a:gd name="T96" fmla="*/ 24 w 29"/>
                <a:gd name="T97" fmla="*/ 71 h 101"/>
                <a:gd name="T98" fmla="*/ 25 w 29"/>
                <a:gd name="T99" fmla="*/ 80 h 101"/>
                <a:gd name="T100" fmla="*/ 25 w 29"/>
                <a:gd name="T101" fmla="*/ 67 h 101"/>
                <a:gd name="T102" fmla="*/ 25 w 29"/>
                <a:gd name="T103" fmla="*/ 77 h 101"/>
                <a:gd name="T104" fmla="*/ 26 w 29"/>
                <a:gd name="T105" fmla="*/ 92 h 101"/>
                <a:gd name="T106" fmla="*/ 26 w 29"/>
                <a:gd name="T107" fmla="*/ 64 h 101"/>
                <a:gd name="T108" fmla="*/ 27 w 29"/>
                <a:gd name="T109" fmla="*/ 64 h 101"/>
                <a:gd name="T110" fmla="*/ 27 w 29"/>
                <a:gd name="T111" fmla="*/ 63 h 101"/>
                <a:gd name="T112" fmla="*/ 27 w 29"/>
                <a:gd name="T113" fmla="*/ 67 h 101"/>
                <a:gd name="T114" fmla="*/ 29 w 29"/>
                <a:gd name="T115" fmla="*/ 80 h 101"/>
                <a:gd name="T116" fmla="*/ 29 w 29"/>
                <a:gd name="T117" fmla="*/ 101 h 101"/>
                <a:gd name="T118" fmla="*/ 29 w 29"/>
                <a:gd name="T119" fmla="*/ 9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101">
                  <a:moveTo>
                    <a:pt x="0" y="52"/>
                  </a:moveTo>
                  <a:lnTo>
                    <a:pt x="0" y="37"/>
                  </a:lnTo>
                  <a:lnTo>
                    <a:pt x="0" y="35"/>
                  </a:lnTo>
                  <a:lnTo>
                    <a:pt x="0" y="62"/>
                  </a:lnTo>
                  <a:lnTo>
                    <a:pt x="0" y="59"/>
                  </a:lnTo>
                  <a:lnTo>
                    <a:pt x="0" y="56"/>
                  </a:lnTo>
                  <a:lnTo>
                    <a:pt x="0" y="44"/>
                  </a:lnTo>
                  <a:lnTo>
                    <a:pt x="0" y="62"/>
                  </a:lnTo>
                  <a:lnTo>
                    <a:pt x="1" y="59"/>
                  </a:lnTo>
                  <a:lnTo>
                    <a:pt x="1" y="62"/>
                  </a:lnTo>
                  <a:lnTo>
                    <a:pt x="1" y="42"/>
                  </a:lnTo>
                  <a:lnTo>
                    <a:pt x="1" y="43"/>
                  </a:lnTo>
                  <a:lnTo>
                    <a:pt x="1" y="47"/>
                  </a:lnTo>
                  <a:lnTo>
                    <a:pt x="1" y="58"/>
                  </a:lnTo>
                  <a:lnTo>
                    <a:pt x="1" y="46"/>
                  </a:lnTo>
                  <a:lnTo>
                    <a:pt x="1" y="52"/>
                  </a:lnTo>
                  <a:lnTo>
                    <a:pt x="1" y="54"/>
                  </a:lnTo>
                  <a:lnTo>
                    <a:pt x="1" y="58"/>
                  </a:lnTo>
                  <a:lnTo>
                    <a:pt x="1" y="41"/>
                  </a:lnTo>
                  <a:lnTo>
                    <a:pt x="1" y="54"/>
                  </a:lnTo>
                  <a:lnTo>
                    <a:pt x="3" y="50"/>
                  </a:lnTo>
                  <a:lnTo>
                    <a:pt x="3" y="51"/>
                  </a:lnTo>
                  <a:lnTo>
                    <a:pt x="3" y="18"/>
                  </a:lnTo>
                  <a:lnTo>
                    <a:pt x="3" y="30"/>
                  </a:lnTo>
                  <a:lnTo>
                    <a:pt x="3" y="34"/>
                  </a:lnTo>
                  <a:lnTo>
                    <a:pt x="3" y="42"/>
                  </a:lnTo>
                  <a:lnTo>
                    <a:pt x="3" y="25"/>
                  </a:lnTo>
                  <a:lnTo>
                    <a:pt x="3" y="25"/>
                  </a:lnTo>
                  <a:lnTo>
                    <a:pt x="3" y="51"/>
                  </a:lnTo>
                  <a:lnTo>
                    <a:pt x="3" y="46"/>
                  </a:lnTo>
                  <a:lnTo>
                    <a:pt x="3" y="44"/>
                  </a:lnTo>
                  <a:lnTo>
                    <a:pt x="3" y="51"/>
                  </a:lnTo>
                  <a:lnTo>
                    <a:pt x="3" y="25"/>
                  </a:lnTo>
                  <a:lnTo>
                    <a:pt x="3" y="42"/>
                  </a:lnTo>
                  <a:lnTo>
                    <a:pt x="4" y="44"/>
                  </a:lnTo>
                  <a:lnTo>
                    <a:pt x="4" y="48"/>
                  </a:lnTo>
                  <a:lnTo>
                    <a:pt x="4" y="29"/>
                  </a:lnTo>
                  <a:lnTo>
                    <a:pt x="4" y="35"/>
                  </a:lnTo>
                  <a:lnTo>
                    <a:pt x="4" y="38"/>
                  </a:lnTo>
                  <a:lnTo>
                    <a:pt x="4" y="48"/>
                  </a:lnTo>
                  <a:lnTo>
                    <a:pt x="4" y="29"/>
                  </a:lnTo>
                  <a:lnTo>
                    <a:pt x="4" y="30"/>
                  </a:lnTo>
                  <a:lnTo>
                    <a:pt x="4" y="26"/>
                  </a:lnTo>
                  <a:lnTo>
                    <a:pt x="4" y="30"/>
                  </a:lnTo>
                  <a:lnTo>
                    <a:pt x="4" y="10"/>
                  </a:lnTo>
                  <a:lnTo>
                    <a:pt x="4" y="24"/>
                  </a:lnTo>
                  <a:lnTo>
                    <a:pt x="4" y="22"/>
                  </a:lnTo>
                  <a:lnTo>
                    <a:pt x="4" y="22"/>
                  </a:lnTo>
                  <a:lnTo>
                    <a:pt x="4" y="0"/>
                  </a:lnTo>
                  <a:lnTo>
                    <a:pt x="4" y="10"/>
                  </a:lnTo>
                  <a:lnTo>
                    <a:pt x="5" y="10"/>
                  </a:lnTo>
                  <a:lnTo>
                    <a:pt x="5" y="7"/>
                  </a:lnTo>
                  <a:lnTo>
                    <a:pt x="5" y="34"/>
                  </a:lnTo>
                  <a:lnTo>
                    <a:pt x="5" y="35"/>
                  </a:lnTo>
                  <a:lnTo>
                    <a:pt x="5" y="50"/>
                  </a:lnTo>
                  <a:lnTo>
                    <a:pt x="5" y="13"/>
                  </a:lnTo>
                  <a:lnTo>
                    <a:pt x="5" y="47"/>
                  </a:lnTo>
                  <a:lnTo>
                    <a:pt x="5" y="46"/>
                  </a:lnTo>
                  <a:lnTo>
                    <a:pt x="5" y="59"/>
                  </a:lnTo>
                  <a:lnTo>
                    <a:pt x="5" y="44"/>
                  </a:lnTo>
                  <a:lnTo>
                    <a:pt x="5" y="56"/>
                  </a:lnTo>
                  <a:lnTo>
                    <a:pt x="6" y="59"/>
                  </a:lnTo>
                  <a:lnTo>
                    <a:pt x="6" y="69"/>
                  </a:lnTo>
                  <a:lnTo>
                    <a:pt x="6" y="52"/>
                  </a:lnTo>
                  <a:lnTo>
                    <a:pt x="6" y="47"/>
                  </a:lnTo>
                  <a:lnTo>
                    <a:pt x="6" y="69"/>
                  </a:lnTo>
                  <a:lnTo>
                    <a:pt x="6" y="67"/>
                  </a:lnTo>
                  <a:lnTo>
                    <a:pt x="6" y="68"/>
                  </a:lnTo>
                  <a:lnTo>
                    <a:pt x="6" y="69"/>
                  </a:lnTo>
                  <a:lnTo>
                    <a:pt x="6" y="51"/>
                  </a:lnTo>
                  <a:lnTo>
                    <a:pt x="6" y="65"/>
                  </a:lnTo>
                  <a:lnTo>
                    <a:pt x="6" y="64"/>
                  </a:lnTo>
                  <a:lnTo>
                    <a:pt x="6" y="73"/>
                  </a:lnTo>
                  <a:lnTo>
                    <a:pt x="6" y="51"/>
                  </a:lnTo>
                  <a:lnTo>
                    <a:pt x="6" y="59"/>
                  </a:lnTo>
                  <a:lnTo>
                    <a:pt x="8" y="59"/>
                  </a:lnTo>
                  <a:lnTo>
                    <a:pt x="8" y="76"/>
                  </a:lnTo>
                  <a:lnTo>
                    <a:pt x="8" y="65"/>
                  </a:lnTo>
                  <a:lnTo>
                    <a:pt x="8" y="65"/>
                  </a:lnTo>
                  <a:lnTo>
                    <a:pt x="8" y="75"/>
                  </a:lnTo>
                  <a:lnTo>
                    <a:pt x="8" y="55"/>
                  </a:lnTo>
                  <a:lnTo>
                    <a:pt x="8" y="68"/>
                  </a:lnTo>
                  <a:lnTo>
                    <a:pt x="8" y="67"/>
                  </a:lnTo>
                  <a:lnTo>
                    <a:pt x="8" y="38"/>
                  </a:lnTo>
                  <a:lnTo>
                    <a:pt x="8" y="55"/>
                  </a:lnTo>
                  <a:lnTo>
                    <a:pt x="8" y="52"/>
                  </a:lnTo>
                  <a:lnTo>
                    <a:pt x="8" y="68"/>
                  </a:lnTo>
                  <a:lnTo>
                    <a:pt x="8" y="63"/>
                  </a:lnTo>
                  <a:lnTo>
                    <a:pt x="9" y="63"/>
                  </a:lnTo>
                  <a:lnTo>
                    <a:pt x="9" y="68"/>
                  </a:lnTo>
                  <a:lnTo>
                    <a:pt x="9" y="48"/>
                  </a:lnTo>
                  <a:lnTo>
                    <a:pt x="9" y="62"/>
                  </a:lnTo>
                  <a:lnTo>
                    <a:pt x="9" y="63"/>
                  </a:lnTo>
                  <a:lnTo>
                    <a:pt x="9" y="41"/>
                  </a:lnTo>
                  <a:lnTo>
                    <a:pt x="9" y="62"/>
                  </a:lnTo>
                  <a:lnTo>
                    <a:pt x="9" y="60"/>
                  </a:lnTo>
                  <a:lnTo>
                    <a:pt x="9" y="69"/>
                  </a:lnTo>
                  <a:lnTo>
                    <a:pt x="9" y="51"/>
                  </a:lnTo>
                  <a:lnTo>
                    <a:pt x="9" y="52"/>
                  </a:lnTo>
                  <a:lnTo>
                    <a:pt x="9" y="52"/>
                  </a:lnTo>
                  <a:lnTo>
                    <a:pt x="9" y="69"/>
                  </a:lnTo>
                  <a:lnTo>
                    <a:pt x="9" y="52"/>
                  </a:lnTo>
                  <a:lnTo>
                    <a:pt x="9" y="62"/>
                  </a:lnTo>
                  <a:lnTo>
                    <a:pt x="10" y="64"/>
                  </a:lnTo>
                  <a:lnTo>
                    <a:pt x="10" y="68"/>
                  </a:lnTo>
                  <a:lnTo>
                    <a:pt x="10" y="46"/>
                  </a:lnTo>
                  <a:lnTo>
                    <a:pt x="10" y="59"/>
                  </a:lnTo>
                  <a:lnTo>
                    <a:pt x="10" y="59"/>
                  </a:lnTo>
                  <a:lnTo>
                    <a:pt x="10" y="67"/>
                  </a:lnTo>
                  <a:lnTo>
                    <a:pt x="10" y="47"/>
                  </a:lnTo>
                  <a:lnTo>
                    <a:pt x="10" y="51"/>
                  </a:lnTo>
                  <a:lnTo>
                    <a:pt x="10" y="51"/>
                  </a:lnTo>
                  <a:lnTo>
                    <a:pt x="10" y="67"/>
                  </a:lnTo>
                  <a:lnTo>
                    <a:pt x="10" y="63"/>
                  </a:lnTo>
                  <a:lnTo>
                    <a:pt x="12" y="63"/>
                  </a:lnTo>
                  <a:lnTo>
                    <a:pt x="12" y="67"/>
                  </a:lnTo>
                  <a:lnTo>
                    <a:pt x="12" y="44"/>
                  </a:lnTo>
                  <a:lnTo>
                    <a:pt x="12" y="64"/>
                  </a:lnTo>
                  <a:lnTo>
                    <a:pt x="12" y="63"/>
                  </a:lnTo>
                  <a:lnTo>
                    <a:pt x="12" y="69"/>
                  </a:lnTo>
                  <a:lnTo>
                    <a:pt x="12" y="52"/>
                  </a:lnTo>
                  <a:lnTo>
                    <a:pt x="12" y="62"/>
                  </a:lnTo>
                  <a:lnTo>
                    <a:pt x="12" y="64"/>
                  </a:lnTo>
                  <a:lnTo>
                    <a:pt x="12" y="77"/>
                  </a:lnTo>
                  <a:lnTo>
                    <a:pt x="12" y="71"/>
                  </a:lnTo>
                  <a:lnTo>
                    <a:pt x="12" y="56"/>
                  </a:lnTo>
                  <a:lnTo>
                    <a:pt x="12" y="71"/>
                  </a:lnTo>
                  <a:lnTo>
                    <a:pt x="12" y="65"/>
                  </a:lnTo>
                  <a:lnTo>
                    <a:pt x="13" y="69"/>
                  </a:lnTo>
                  <a:lnTo>
                    <a:pt x="13" y="47"/>
                  </a:lnTo>
                  <a:lnTo>
                    <a:pt x="13" y="59"/>
                  </a:lnTo>
                  <a:lnTo>
                    <a:pt x="13" y="60"/>
                  </a:lnTo>
                  <a:lnTo>
                    <a:pt x="13" y="63"/>
                  </a:lnTo>
                  <a:lnTo>
                    <a:pt x="13" y="25"/>
                  </a:lnTo>
                  <a:lnTo>
                    <a:pt x="13" y="27"/>
                  </a:lnTo>
                  <a:lnTo>
                    <a:pt x="13" y="31"/>
                  </a:lnTo>
                  <a:lnTo>
                    <a:pt x="13" y="34"/>
                  </a:lnTo>
                  <a:lnTo>
                    <a:pt x="13" y="24"/>
                  </a:lnTo>
                  <a:lnTo>
                    <a:pt x="13" y="18"/>
                  </a:lnTo>
                  <a:lnTo>
                    <a:pt x="13" y="37"/>
                  </a:lnTo>
                  <a:lnTo>
                    <a:pt x="13" y="7"/>
                  </a:lnTo>
                  <a:lnTo>
                    <a:pt x="13" y="34"/>
                  </a:lnTo>
                  <a:lnTo>
                    <a:pt x="14" y="39"/>
                  </a:lnTo>
                  <a:lnTo>
                    <a:pt x="14" y="22"/>
                  </a:lnTo>
                  <a:lnTo>
                    <a:pt x="14" y="35"/>
                  </a:lnTo>
                  <a:lnTo>
                    <a:pt x="14" y="34"/>
                  </a:lnTo>
                  <a:lnTo>
                    <a:pt x="14" y="42"/>
                  </a:lnTo>
                  <a:lnTo>
                    <a:pt x="14" y="34"/>
                  </a:lnTo>
                  <a:lnTo>
                    <a:pt x="14" y="39"/>
                  </a:lnTo>
                  <a:lnTo>
                    <a:pt x="14" y="35"/>
                  </a:lnTo>
                  <a:lnTo>
                    <a:pt x="14" y="47"/>
                  </a:lnTo>
                  <a:lnTo>
                    <a:pt x="14" y="22"/>
                  </a:lnTo>
                  <a:lnTo>
                    <a:pt x="14" y="44"/>
                  </a:lnTo>
                  <a:lnTo>
                    <a:pt x="16" y="44"/>
                  </a:lnTo>
                  <a:lnTo>
                    <a:pt x="16" y="17"/>
                  </a:lnTo>
                  <a:lnTo>
                    <a:pt x="16" y="30"/>
                  </a:lnTo>
                  <a:lnTo>
                    <a:pt x="16" y="27"/>
                  </a:lnTo>
                  <a:lnTo>
                    <a:pt x="16" y="51"/>
                  </a:lnTo>
                  <a:lnTo>
                    <a:pt x="16" y="35"/>
                  </a:lnTo>
                  <a:lnTo>
                    <a:pt x="16" y="35"/>
                  </a:lnTo>
                  <a:lnTo>
                    <a:pt x="16" y="52"/>
                  </a:lnTo>
                  <a:lnTo>
                    <a:pt x="16" y="41"/>
                  </a:lnTo>
                  <a:lnTo>
                    <a:pt x="16" y="43"/>
                  </a:lnTo>
                  <a:lnTo>
                    <a:pt x="16" y="46"/>
                  </a:lnTo>
                  <a:lnTo>
                    <a:pt x="16" y="16"/>
                  </a:lnTo>
                  <a:lnTo>
                    <a:pt x="16" y="24"/>
                  </a:lnTo>
                  <a:lnTo>
                    <a:pt x="17" y="22"/>
                  </a:lnTo>
                  <a:lnTo>
                    <a:pt x="17" y="31"/>
                  </a:lnTo>
                  <a:lnTo>
                    <a:pt x="17" y="10"/>
                  </a:lnTo>
                  <a:lnTo>
                    <a:pt x="17" y="8"/>
                  </a:lnTo>
                  <a:lnTo>
                    <a:pt x="17" y="25"/>
                  </a:lnTo>
                  <a:lnTo>
                    <a:pt x="17" y="7"/>
                  </a:lnTo>
                  <a:lnTo>
                    <a:pt x="17" y="25"/>
                  </a:lnTo>
                  <a:lnTo>
                    <a:pt x="17" y="29"/>
                  </a:lnTo>
                  <a:lnTo>
                    <a:pt x="17" y="10"/>
                  </a:lnTo>
                  <a:lnTo>
                    <a:pt x="17" y="44"/>
                  </a:lnTo>
                  <a:lnTo>
                    <a:pt x="17" y="46"/>
                  </a:lnTo>
                  <a:lnTo>
                    <a:pt x="17" y="56"/>
                  </a:lnTo>
                  <a:lnTo>
                    <a:pt x="17" y="42"/>
                  </a:lnTo>
                  <a:lnTo>
                    <a:pt x="17" y="52"/>
                  </a:lnTo>
                  <a:lnTo>
                    <a:pt x="18" y="50"/>
                  </a:lnTo>
                  <a:lnTo>
                    <a:pt x="18" y="69"/>
                  </a:lnTo>
                  <a:lnTo>
                    <a:pt x="18" y="65"/>
                  </a:lnTo>
                  <a:lnTo>
                    <a:pt x="18" y="77"/>
                  </a:lnTo>
                  <a:lnTo>
                    <a:pt x="18" y="52"/>
                  </a:lnTo>
                  <a:lnTo>
                    <a:pt x="18" y="73"/>
                  </a:lnTo>
                  <a:lnTo>
                    <a:pt x="18" y="79"/>
                  </a:lnTo>
                  <a:lnTo>
                    <a:pt x="18" y="64"/>
                  </a:lnTo>
                  <a:lnTo>
                    <a:pt x="18" y="84"/>
                  </a:lnTo>
                  <a:lnTo>
                    <a:pt x="20" y="84"/>
                  </a:lnTo>
                  <a:lnTo>
                    <a:pt x="20" y="88"/>
                  </a:lnTo>
                  <a:lnTo>
                    <a:pt x="20" y="63"/>
                  </a:lnTo>
                  <a:lnTo>
                    <a:pt x="20" y="68"/>
                  </a:lnTo>
                  <a:lnTo>
                    <a:pt x="20" y="72"/>
                  </a:lnTo>
                  <a:lnTo>
                    <a:pt x="20" y="71"/>
                  </a:lnTo>
                  <a:lnTo>
                    <a:pt x="20" y="93"/>
                  </a:lnTo>
                  <a:lnTo>
                    <a:pt x="20" y="88"/>
                  </a:lnTo>
                  <a:lnTo>
                    <a:pt x="20" y="93"/>
                  </a:lnTo>
                  <a:lnTo>
                    <a:pt x="20" y="71"/>
                  </a:lnTo>
                  <a:lnTo>
                    <a:pt x="20" y="81"/>
                  </a:lnTo>
                  <a:lnTo>
                    <a:pt x="20" y="79"/>
                  </a:lnTo>
                  <a:lnTo>
                    <a:pt x="20" y="81"/>
                  </a:lnTo>
                  <a:lnTo>
                    <a:pt x="20" y="52"/>
                  </a:lnTo>
                  <a:lnTo>
                    <a:pt x="20" y="63"/>
                  </a:lnTo>
                  <a:lnTo>
                    <a:pt x="21" y="63"/>
                  </a:lnTo>
                  <a:lnTo>
                    <a:pt x="21" y="73"/>
                  </a:lnTo>
                  <a:lnTo>
                    <a:pt x="21" y="59"/>
                  </a:lnTo>
                  <a:lnTo>
                    <a:pt x="21" y="63"/>
                  </a:lnTo>
                  <a:lnTo>
                    <a:pt x="21" y="63"/>
                  </a:lnTo>
                  <a:lnTo>
                    <a:pt x="21" y="51"/>
                  </a:lnTo>
                  <a:lnTo>
                    <a:pt x="21" y="79"/>
                  </a:lnTo>
                  <a:lnTo>
                    <a:pt x="21" y="73"/>
                  </a:lnTo>
                  <a:lnTo>
                    <a:pt x="21" y="76"/>
                  </a:lnTo>
                  <a:lnTo>
                    <a:pt x="21" y="55"/>
                  </a:lnTo>
                  <a:lnTo>
                    <a:pt x="21" y="64"/>
                  </a:lnTo>
                  <a:lnTo>
                    <a:pt x="21" y="64"/>
                  </a:lnTo>
                  <a:lnTo>
                    <a:pt x="21" y="85"/>
                  </a:lnTo>
                  <a:lnTo>
                    <a:pt x="21" y="63"/>
                  </a:lnTo>
                  <a:lnTo>
                    <a:pt x="21" y="68"/>
                  </a:lnTo>
                  <a:lnTo>
                    <a:pt x="22" y="69"/>
                  </a:lnTo>
                  <a:lnTo>
                    <a:pt x="22" y="86"/>
                  </a:lnTo>
                  <a:lnTo>
                    <a:pt x="22" y="68"/>
                  </a:lnTo>
                  <a:lnTo>
                    <a:pt x="22" y="84"/>
                  </a:lnTo>
                  <a:lnTo>
                    <a:pt x="22" y="80"/>
                  </a:lnTo>
                  <a:lnTo>
                    <a:pt x="22" y="85"/>
                  </a:lnTo>
                  <a:lnTo>
                    <a:pt x="22" y="63"/>
                  </a:lnTo>
                  <a:lnTo>
                    <a:pt x="22" y="80"/>
                  </a:lnTo>
                  <a:lnTo>
                    <a:pt x="22" y="81"/>
                  </a:lnTo>
                  <a:lnTo>
                    <a:pt x="22" y="85"/>
                  </a:lnTo>
                  <a:lnTo>
                    <a:pt x="22" y="60"/>
                  </a:lnTo>
                  <a:lnTo>
                    <a:pt x="22" y="65"/>
                  </a:lnTo>
                  <a:lnTo>
                    <a:pt x="24" y="64"/>
                  </a:lnTo>
                  <a:lnTo>
                    <a:pt x="24" y="63"/>
                  </a:lnTo>
                  <a:lnTo>
                    <a:pt x="24" y="84"/>
                  </a:lnTo>
                  <a:lnTo>
                    <a:pt x="24" y="82"/>
                  </a:lnTo>
                  <a:lnTo>
                    <a:pt x="24" y="90"/>
                  </a:lnTo>
                  <a:lnTo>
                    <a:pt x="24" y="71"/>
                  </a:lnTo>
                  <a:lnTo>
                    <a:pt x="24" y="88"/>
                  </a:lnTo>
                  <a:lnTo>
                    <a:pt x="24" y="92"/>
                  </a:lnTo>
                  <a:lnTo>
                    <a:pt x="24" y="93"/>
                  </a:lnTo>
                  <a:lnTo>
                    <a:pt x="24" y="72"/>
                  </a:lnTo>
                  <a:lnTo>
                    <a:pt x="24" y="76"/>
                  </a:lnTo>
                  <a:lnTo>
                    <a:pt x="24" y="72"/>
                  </a:lnTo>
                  <a:lnTo>
                    <a:pt x="24" y="81"/>
                  </a:lnTo>
                  <a:lnTo>
                    <a:pt x="24" y="71"/>
                  </a:lnTo>
                  <a:lnTo>
                    <a:pt x="24" y="76"/>
                  </a:lnTo>
                  <a:lnTo>
                    <a:pt x="25" y="76"/>
                  </a:lnTo>
                  <a:lnTo>
                    <a:pt x="25" y="81"/>
                  </a:lnTo>
                  <a:lnTo>
                    <a:pt x="25" y="60"/>
                  </a:lnTo>
                  <a:lnTo>
                    <a:pt x="25" y="80"/>
                  </a:lnTo>
                  <a:lnTo>
                    <a:pt x="25" y="76"/>
                  </a:lnTo>
                  <a:lnTo>
                    <a:pt x="25" y="80"/>
                  </a:lnTo>
                  <a:lnTo>
                    <a:pt x="25" y="59"/>
                  </a:lnTo>
                  <a:lnTo>
                    <a:pt x="25" y="68"/>
                  </a:lnTo>
                  <a:lnTo>
                    <a:pt x="25" y="67"/>
                  </a:lnTo>
                  <a:lnTo>
                    <a:pt x="25" y="76"/>
                  </a:lnTo>
                  <a:lnTo>
                    <a:pt x="25" y="54"/>
                  </a:lnTo>
                  <a:lnTo>
                    <a:pt x="25" y="59"/>
                  </a:lnTo>
                  <a:lnTo>
                    <a:pt x="25" y="52"/>
                  </a:lnTo>
                  <a:lnTo>
                    <a:pt x="25" y="77"/>
                  </a:lnTo>
                  <a:lnTo>
                    <a:pt x="25" y="76"/>
                  </a:lnTo>
                  <a:lnTo>
                    <a:pt x="26" y="80"/>
                  </a:lnTo>
                  <a:lnTo>
                    <a:pt x="26" y="63"/>
                  </a:lnTo>
                  <a:lnTo>
                    <a:pt x="26" y="88"/>
                  </a:lnTo>
                  <a:lnTo>
                    <a:pt x="26" y="92"/>
                  </a:lnTo>
                  <a:lnTo>
                    <a:pt x="26" y="58"/>
                  </a:lnTo>
                  <a:lnTo>
                    <a:pt x="26" y="71"/>
                  </a:lnTo>
                  <a:lnTo>
                    <a:pt x="26" y="73"/>
                  </a:lnTo>
                  <a:lnTo>
                    <a:pt x="26" y="76"/>
                  </a:lnTo>
                  <a:lnTo>
                    <a:pt x="26" y="64"/>
                  </a:lnTo>
                  <a:lnTo>
                    <a:pt x="26" y="69"/>
                  </a:lnTo>
                  <a:lnTo>
                    <a:pt x="27" y="67"/>
                  </a:lnTo>
                  <a:lnTo>
                    <a:pt x="27" y="71"/>
                  </a:lnTo>
                  <a:lnTo>
                    <a:pt x="27" y="54"/>
                  </a:lnTo>
                  <a:lnTo>
                    <a:pt x="27" y="64"/>
                  </a:lnTo>
                  <a:lnTo>
                    <a:pt x="27" y="63"/>
                  </a:lnTo>
                  <a:lnTo>
                    <a:pt x="27" y="72"/>
                  </a:lnTo>
                  <a:lnTo>
                    <a:pt x="27" y="47"/>
                  </a:lnTo>
                  <a:lnTo>
                    <a:pt x="27" y="63"/>
                  </a:lnTo>
                  <a:lnTo>
                    <a:pt x="27" y="63"/>
                  </a:lnTo>
                  <a:lnTo>
                    <a:pt x="27" y="85"/>
                  </a:lnTo>
                  <a:lnTo>
                    <a:pt x="27" y="81"/>
                  </a:lnTo>
                  <a:lnTo>
                    <a:pt x="27" y="68"/>
                  </a:lnTo>
                  <a:lnTo>
                    <a:pt x="27" y="96"/>
                  </a:lnTo>
                  <a:lnTo>
                    <a:pt x="27" y="67"/>
                  </a:lnTo>
                  <a:lnTo>
                    <a:pt x="27" y="88"/>
                  </a:lnTo>
                  <a:lnTo>
                    <a:pt x="29" y="88"/>
                  </a:lnTo>
                  <a:lnTo>
                    <a:pt x="29" y="90"/>
                  </a:lnTo>
                  <a:lnTo>
                    <a:pt x="29" y="72"/>
                  </a:lnTo>
                  <a:lnTo>
                    <a:pt x="29" y="80"/>
                  </a:lnTo>
                  <a:lnTo>
                    <a:pt x="29" y="80"/>
                  </a:lnTo>
                  <a:lnTo>
                    <a:pt x="29" y="86"/>
                  </a:lnTo>
                  <a:lnTo>
                    <a:pt x="29" y="73"/>
                  </a:lnTo>
                  <a:lnTo>
                    <a:pt x="29" y="77"/>
                  </a:lnTo>
                  <a:lnTo>
                    <a:pt x="29" y="101"/>
                  </a:lnTo>
                  <a:lnTo>
                    <a:pt x="29" y="97"/>
                  </a:lnTo>
                  <a:lnTo>
                    <a:pt x="29" y="96"/>
                  </a:lnTo>
                  <a:lnTo>
                    <a:pt x="29" y="97"/>
                  </a:lnTo>
                  <a:lnTo>
                    <a:pt x="29" y="73"/>
                  </a:lnTo>
                  <a:lnTo>
                    <a:pt x="29" y="9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46" name="Freeform 119"/>
            <p:cNvSpPr>
              <a:spLocks/>
            </p:cNvSpPr>
            <p:nvPr/>
          </p:nvSpPr>
          <p:spPr bwMode="auto">
            <a:xfrm>
              <a:off x="1785938" y="4344988"/>
              <a:ext cx="49213" cy="417513"/>
            </a:xfrm>
            <a:custGeom>
              <a:avLst/>
              <a:gdLst>
                <a:gd name="T0" fmla="*/ 0 w 31"/>
                <a:gd name="T1" fmla="*/ 181 h 263"/>
                <a:gd name="T2" fmla="*/ 1 w 31"/>
                <a:gd name="T3" fmla="*/ 185 h 263"/>
                <a:gd name="T4" fmla="*/ 1 w 31"/>
                <a:gd name="T5" fmla="*/ 89 h 263"/>
                <a:gd name="T6" fmla="*/ 2 w 31"/>
                <a:gd name="T7" fmla="*/ 94 h 263"/>
                <a:gd name="T8" fmla="*/ 2 w 31"/>
                <a:gd name="T9" fmla="*/ 106 h 263"/>
                <a:gd name="T10" fmla="*/ 2 w 31"/>
                <a:gd name="T11" fmla="*/ 140 h 263"/>
                <a:gd name="T12" fmla="*/ 3 w 31"/>
                <a:gd name="T13" fmla="*/ 138 h 263"/>
                <a:gd name="T14" fmla="*/ 3 w 31"/>
                <a:gd name="T15" fmla="*/ 149 h 263"/>
                <a:gd name="T16" fmla="*/ 5 w 31"/>
                <a:gd name="T17" fmla="*/ 140 h 263"/>
                <a:gd name="T18" fmla="*/ 5 w 31"/>
                <a:gd name="T19" fmla="*/ 115 h 263"/>
                <a:gd name="T20" fmla="*/ 6 w 31"/>
                <a:gd name="T21" fmla="*/ 37 h 263"/>
                <a:gd name="T22" fmla="*/ 6 w 31"/>
                <a:gd name="T23" fmla="*/ 50 h 263"/>
                <a:gd name="T24" fmla="*/ 6 w 31"/>
                <a:gd name="T25" fmla="*/ 85 h 263"/>
                <a:gd name="T26" fmla="*/ 7 w 31"/>
                <a:gd name="T27" fmla="*/ 76 h 263"/>
                <a:gd name="T28" fmla="*/ 7 w 31"/>
                <a:gd name="T29" fmla="*/ 90 h 263"/>
                <a:gd name="T30" fmla="*/ 9 w 31"/>
                <a:gd name="T31" fmla="*/ 89 h 263"/>
                <a:gd name="T32" fmla="*/ 9 w 31"/>
                <a:gd name="T33" fmla="*/ 76 h 263"/>
                <a:gd name="T34" fmla="*/ 9 w 31"/>
                <a:gd name="T35" fmla="*/ 97 h 263"/>
                <a:gd name="T36" fmla="*/ 10 w 31"/>
                <a:gd name="T37" fmla="*/ 106 h 263"/>
                <a:gd name="T38" fmla="*/ 10 w 31"/>
                <a:gd name="T39" fmla="*/ 121 h 263"/>
                <a:gd name="T40" fmla="*/ 10 w 31"/>
                <a:gd name="T41" fmla="*/ 148 h 263"/>
                <a:gd name="T42" fmla="*/ 11 w 31"/>
                <a:gd name="T43" fmla="*/ 159 h 263"/>
                <a:gd name="T44" fmla="*/ 11 w 31"/>
                <a:gd name="T45" fmla="*/ 155 h 263"/>
                <a:gd name="T46" fmla="*/ 11 w 31"/>
                <a:gd name="T47" fmla="*/ 164 h 263"/>
                <a:gd name="T48" fmla="*/ 13 w 31"/>
                <a:gd name="T49" fmla="*/ 160 h 263"/>
                <a:gd name="T50" fmla="*/ 13 w 31"/>
                <a:gd name="T51" fmla="*/ 139 h 263"/>
                <a:gd name="T52" fmla="*/ 14 w 31"/>
                <a:gd name="T53" fmla="*/ 143 h 263"/>
                <a:gd name="T54" fmla="*/ 14 w 31"/>
                <a:gd name="T55" fmla="*/ 138 h 263"/>
                <a:gd name="T56" fmla="*/ 14 w 31"/>
                <a:gd name="T57" fmla="*/ 152 h 263"/>
                <a:gd name="T58" fmla="*/ 15 w 31"/>
                <a:gd name="T59" fmla="*/ 152 h 263"/>
                <a:gd name="T60" fmla="*/ 15 w 31"/>
                <a:gd name="T61" fmla="*/ 121 h 263"/>
                <a:gd name="T62" fmla="*/ 17 w 31"/>
                <a:gd name="T63" fmla="*/ 135 h 263"/>
                <a:gd name="T64" fmla="*/ 17 w 31"/>
                <a:gd name="T65" fmla="*/ 169 h 263"/>
                <a:gd name="T66" fmla="*/ 18 w 31"/>
                <a:gd name="T67" fmla="*/ 181 h 263"/>
                <a:gd name="T68" fmla="*/ 18 w 31"/>
                <a:gd name="T69" fmla="*/ 159 h 263"/>
                <a:gd name="T70" fmla="*/ 18 w 31"/>
                <a:gd name="T71" fmla="*/ 178 h 263"/>
                <a:gd name="T72" fmla="*/ 19 w 31"/>
                <a:gd name="T73" fmla="*/ 183 h 263"/>
                <a:gd name="T74" fmla="*/ 19 w 31"/>
                <a:gd name="T75" fmla="*/ 165 h 263"/>
                <a:gd name="T76" fmla="*/ 19 w 31"/>
                <a:gd name="T77" fmla="*/ 155 h 263"/>
                <a:gd name="T78" fmla="*/ 20 w 31"/>
                <a:gd name="T79" fmla="*/ 135 h 263"/>
                <a:gd name="T80" fmla="*/ 20 w 31"/>
                <a:gd name="T81" fmla="*/ 126 h 263"/>
                <a:gd name="T82" fmla="*/ 22 w 31"/>
                <a:gd name="T83" fmla="*/ 87 h 263"/>
                <a:gd name="T84" fmla="*/ 22 w 31"/>
                <a:gd name="T85" fmla="*/ 100 h 263"/>
                <a:gd name="T86" fmla="*/ 22 w 31"/>
                <a:gd name="T87" fmla="*/ 160 h 263"/>
                <a:gd name="T88" fmla="*/ 23 w 31"/>
                <a:gd name="T89" fmla="*/ 164 h 263"/>
                <a:gd name="T90" fmla="*/ 23 w 31"/>
                <a:gd name="T91" fmla="*/ 169 h 263"/>
                <a:gd name="T92" fmla="*/ 23 w 31"/>
                <a:gd name="T93" fmla="*/ 195 h 263"/>
                <a:gd name="T94" fmla="*/ 24 w 31"/>
                <a:gd name="T95" fmla="*/ 118 h 263"/>
                <a:gd name="T96" fmla="*/ 24 w 31"/>
                <a:gd name="T97" fmla="*/ 98 h 263"/>
                <a:gd name="T98" fmla="*/ 26 w 31"/>
                <a:gd name="T99" fmla="*/ 160 h 263"/>
                <a:gd name="T100" fmla="*/ 26 w 31"/>
                <a:gd name="T101" fmla="*/ 174 h 263"/>
                <a:gd name="T102" fmla="*/ 27 w 31"/>
                <a:gd name="T103" fmla="*/ 211 h 263"/>
                <a:gd name="T104" fmla="*/ 27 w 31"/>
                <a:gd name="T105" fmla="*/ 212 h 263"/>
                <a:gd name="T106" fmla="*/ 27 w 31"/>
                <a:gd name="T107" fmla="*/ 160 h 263"/>
                <a:gd name="T108" fmla="*/ 28 w 31"/>
                <a:gd name="T109" fmla="*/ 169 h 263"/>
                <a:gd name="T110" fmla="*/ 28 w 31"/>
                <a:gd name="T111" fmla="*/ 206 h 263"/>
                <a:gd name="T112" fmla="*/ 30 w 31"/>
                <a:gd name="T113" fmla="*/ 237 h 263"/>
                <a:gd name="T114" fmla="*/ 30 w 31"/>
                <a:gd name="T115" fmla="*/ 229 h 263"/>
                <a:gd name="T116" fmla="*/ 31 w 31"/>
                <a:gd name="T117" fmla="*/ 238 h 263"/>
                <a:gd name="T118" fmla="*/ 31 w 31"/>
                <a:gd name="T119" fmla="*/ 26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263">
                  <a:moveTo>
                    <a:pt x="0" y="147"/>
                  </a:moveTo>
                  <a:lnTo>
                    <a:pt x="0" y="152"/>
                  </a:lnTo>
                  <a:lnTo>
                    <a:pt x="0" y="155"/>
                  </a:lnTo>
                  <a:lnTo>
                    <a:pt x="0" y="185"/>
                  </a:lnTo>
                  <a:lnTo>
                    <a:pt x="0" y="181"/>
                  </a:lnTo>
                  <a:lnTo>
                    <a:pt x="1" y="183"/>
                  </a:lnTo>
                  <a:lnTo>
                    <a:pt x="1" y="191"/>
                  </a:lnTo>
                  <a:lnTo>
                    <a:pt x="1" y="172"/>
                  </a:lnTo>
                  <a:lnTo>
                    <a:pt x="1" y="187"/>
                  </a:lnTo>
                  <a:lnTo>
                    <a:pt x="1" y="185"/>
                  </a:lnTo>
                  <a:lnTo>
                    <a:pt x="1" y="115"/>
                  </a:lnTo>
                  <a:lnTo>
                    <a:pt x="1" y="119"/>
                  </a:lnTo>
                  <a:lnTo>
                    <a:pt x="1" y="115"/>
                  </a:lnTo>
                  <a:lnTo>
                    <a:pt x="1" y="119"/>
                  </a:lnTo>
                  <a:lnTo>
                    <a:pt x="1" y="89"/>
                  </a:lnTo>
                  <a:lnTo>
                    <a:pt x="1" y="76"/>
                  </a:lnTo>
                  <a:lnTo>
                    <a:pt x="1" y="96"/>
                  </a:lnTo>
                  <a:lnTo>
                    <a:pt x="1" y="71"/>
                  </a:lnTo>
                  <a:lnTo>
                    <a:pt x="1" y="93"/>
                  </a:lnTo>
                  <a:lnTo>
                    <a:pt x="2" y="94"/>
                  </a:lnTo>
                  <a:lnTo>
                    <a:pt x="2" y="72"/>
                  </a:lnTo>
                  <a:lnTo>
                    <a:pt x="2" y="97"/>
                  </a:lnTo>
                  <a:lnTo>
                    <a:pt x="2" y="94"/>
                  </a:lnTo>
                  <a:lnTo>
                    <a:pt x="2" y="119"/>
                  </a:lnTo>
                  <a:lnTo>
                    <a:pt x="2" y="106"/>
                  </a:lnTo>
                  <a:lnTo>
                    <a:pt x="2" y="110"/>
                  </a:lnTo>
                  <a:lnTo>
                    <a:pt x="2" y="151"/>
                  </a:lnTo>
                  <a:lnTo>
                    <a:pt x="2" y="149"/>
                  </a:lnTo>
                  <a:lnTo>
                    <a:pt x="2" y="153"/>
                  </a:lnTo>
                  <a:lnTo>
                    <a:pt x="2" y="140"/>
                  </a:lnTo>
                  <a:lnTo>
                    <a:pt x="2" y="166"/>
                  </a:lnTo>
                  <a:lnTo>
                    <a:pt x="3" y="166"/>
                  </a:lnTo>
                  <a:lnTo>
                    <a:pt x="3" y="174"/>
                  </a:lnTo>
                  <a:lnTo>
                    <a:pt x="3" y="140"/>
                  </a:lnTo>
                  <a:lnTo>
                    <a:pt x="3" y="138"/>
                  </a:lnTo>
                  <a:lnTo>
                    <a:pt x="3" y="147"/>
                  </a:lnTo>
                  <a:lnTo>
                    <a:pt x="3" y="136"/>
                  </a:lnTo>
                  <a:lnTo>
                    <a:pt x="3" y="143"/>
                  </a:lnTo>
                  <a:lnTo>
                    <a:pt x="3" y="144"/>
                  </a:lnTo>
                  <a:lnTo>
                    <a:pt x="3" y="149"/>
                  </a:lnTo>
                  <a:lnTo>
                    <a:pt x="3" y="127"/>
                  </a:lnTo>
                  <a:lnTo>
                    <a:pt x="3" y="147"/>
                  </a:lnTo>
                  <a:lnTo>
                    <a:pt x="5" y="145"/>
                  </a:lnTo>
                  <a:lnTo>
                    <a:pt x="5" y="159"/>
                  </a:lnTo>
                  <a:lnTo>
                    <a:pt x="5" y="140"/>
                  </a:lnTo>
                  <a:lnTo>
                    <a:pt x="5" y="151"/>
                  </a:lnTo>
                  <a:lnTo>
                    <a:pt x="5" y="147"/>
                  </a:lnTo>
                  <a:lnTo>
                    <a:pt x="5" y="160"/>
                  </a:lnTo>
                  <a:lnTo>
                    <a:pt x="5" y="126"/>
                  </a:lnTo>
                  <a:lnTo>
                    <a:pt x="5" y="115"/>
                  </a:lnTo>
                  <a:lnTo>
                    <a:pt x="5" y="87"/>
                  </a:lnTo>
                  <a:lnTo>
                    <a:pt x="5" y="83"/>
                  </a:lnTo>
                  <a:lnTo>
                    <a:pt x="5" y="28"/>
                  </a:lnTo>
                  <a:lnTo>
                    <a:pt x="5" y="34"/>
                  </a:lnTo>
                  <a:lnTo>
                    <a:pt x="6" y="37"/>
                  </a:lnTo>
                  <a:lnTo>
                    <a:pt x="6" y="0"/>
                  </a:lnTo>
                  <a:lnTo>
                    <a:pt x="6" y="12"/>
                  </a:lnTo>
                  <a:lnTo>
                    <a:pt x="6" y="11"/>
                  </a:lnTo>
                  <a:lnTo>
                    <a:pt x="6" y="54"/>
                  </a:lnTo>
                  <a:lnTo>
                    <a:pt x="6" y="50"/>
                  </a:lnTo>
                  <a:lnTo>
                    <a:pt x="6" y="72"/>
                  </a:lnTo>
                  <a:lnTo>
                    <a:pt x="6" y="39"/>
                  </a:lnTo>
                  <a:lnTo>
                    <a:pt x="6" y="72"/>
                  </a:lnTo>
                  <a:lnTo>
                    <a:pt x="6" y="75"/>
                  </a:lnTo>
                  <a:lnTo>
                    <a:pt x="6" y="85"/>
                  </a:lnTo>
                  <a:lnTo>
                    <a:pt x="6" y="68"/>
                  </a:lnTo>
                  <a:lnTo>
                    <a:pt x="6" y="80"/>
                  </a:lnTo>
                  <a:lnTo>
                    <a:pt x="7" y="84"/>
                  </a:lnTo>
                  <a:lnTo>
                    <a:pt x="7" y="93"/>
                  </a:lnTo>
                  <a:lnTo>
                    <a:pt x="7" y="76"/>
                  </a:lnTo>
                  <a:lnTo>
                    <a:pt x="7" y="85"/>
                  </a:lnTo>
                  <a:lnTo>
                    <a:pt x="7" y="85"/>
                  </a:lnTo>
                  <a:lnTo>
                    <a:pt x="7" y="96"/>
                  </a:lnTo>
                  <a:lnTo>
                    <a:pt x="7" y="71"/>
                  </a:lnTo>
                  <a:lnTo>
                    <a:pt x="7" y="90"/>
                  </a:lnTo>
                  <a:lnTo>
                    <a:pt x="7" y="85"/>
                  </a:lnTo>
                  <a:lnTo>
                    <a:pt x="7" y="90"/>
                  </a:lnTo>
                  <a:lnTo>
                    <a:pt x="7" y="72"/>
                  </a:lnTo>
                  <a:lnTo>
                    <a:pt x="7" y="88"/>
                  </a:lnTo>
                  <a:lnTo>
                    <a:pt x="9" y="89"/>
                  </a:lnTo>
                  <a:lnTo>
                    <a:pt x="9" y="117"/>
                  </a:lnTo>
                  <a:lnTo>
                    <a:pt x="9" y="97"/>
                  </a:lnTo>
                  <a:lnTo>
                    <a:pt x="9" y="98"/>
                  </a:lnTo>
                  <a:lnTo>
                    <a:pt x="9" y="77"/>
                  </a:lnTo>
                  <a:lnTo>
                    <a:pt x="9" y="76"/>
                  </a:lnTo>
                  <a:lnTo>
                    <a:pt x="9" y="84"/>
                  </a:lnTo>
                  <a:lnTo>
                    <a:pt x="9" y="53"/>
                  </a:lnTo>
                  <a:lnTo>
                    <a:pt x="9" y="79"/>
                  </a:lnTo>
                  <a:lnTo>
                    <a:pt x="9" y="83"/>
                  </a:lnTo>
                  <a:lnTo>
                    <a:pt x="9" y="97"/>
                  </a:lnTo>
                  <a:lnTo>
                    <a:pt x="9" y="83"/>
                  </a:lnTo>
                  <a:lnTo>
                    <a:pt x="9" y="88"/>
                  </a:lnTo>
                  <a:lnTo>
                    <a:pt x="10" y="89"/>
                  </a:lnTo>
                  <a:lnTo>
                    <a:pt x="10" y="117"/>
                  </a:lnTo>
                  <a:lnTo>
                    <a:pt x="10" y="106"/>
                  </a:lnTo>
                  <a:lnTo>
                    <a:pt x="10" y="114"/>
                  </a:lnTo>
                  <a:lnTo>
                    <a:pt x="10" y="121"/>
                  </a:lnTo>
                  <a:lnTo>
                    <a:pt x="10" y="92"/>
                  </a:lnTo>
                  <a:lnTo>
                    <a:pt x="10" y="118"/>
                  </a:lnTo>
                  <a:lnTo>
                    <a:pt x="10" y="121"/>
                  </a:lnTo>
                  <a:lnTo>
                    <a:pt x="10" y="130"/>
                  </a:lnTo>
                  <a:lnTo>
                    <a:pt x="10" y="115"/>
                  </a:lnTo>
                  <a:lnTo>
                    <a:pt x="10" y="126"/>
                  </a:lnTo>
                  <a:lnTo>
                    <a:pt x="10" y="130"/>
                  </a:lnTo>
                  <a:lnTo>
                    <a:pt x="10" y="148"/>
                  </a:lnTo>
                  <a:lnTo>
                    <a:pt x="10" y="130"/>
                  </a:lnTo>
                  <a:lnTo>
                    <a:pt x="10" y="140"/>
                  </a:lnTo>
                  <a:lnTo>
                    <a:pt x="11" y="144"/>
                  </a:lnTo>
                  <a:lnTo>
                    <a:pt x="11" y="126"/>
                  </a:lnTo>
                  <a:lnTo>
                    <a:pt x="11" y="159"/>
                  </a:lnTo>
                  <a:lnTo>
                    <a:pt x="11" y="159"/>
                  </a:lnTo>
                  <a:lnTo>
                    <a:pt x="11" y="159"/>
                  </a:lnTo>
                  <a:lnTo>
                    <a:pt x="11" y="138"/>
                  </a:lnTo>
                  <a:lnTo>
                    <a:pt x="11" y="155"/>
                  </a:lnTo>
                  <a:lnTo>
                    <a:pt x="11" y="155"/>
                  </a:lnTo>
                  <a:lnTo>
                    <a:pt x="11" y="164"/>
                  </a:lnTo>
                  <a:lnTo>
                    <a:pt x="11" y="138"/>
                  </a:lnTo>
                  <a:lnTo>
                    <a:pt x="11" y="143"/>
                  </a:lnTo>
                  <a:lnTo>
                    <a:pt x="11" y="142"/>
                  </a:lnTo>
                  <a:lnTo>
                    <a:pt x="11" y="164"/>
                  </a:lnTo>
                  <a:lnTo>
                    <a:pt x="11" y="159"/>
                  </a:lnTo>
                  <a:lnTo>
                    <a:pt x="13" y="156"/>
                  </a:lnTo>
                  <a:lnTo>
                    <a:pt x="13" y="140"/>
                  </a:lnTo>
                  <a:lnTo>
                    <a:pt x="13" y="161"/>
                  </a:lnTo>
                  <a:lnTo>
                    <a:pt x="13" y="160"/>
                  </a:lnTo>
                  <a:lnTo>
                    <a:pt x="13" y="166"/>
                  </a:lnTo>
                  <a:lnTo>
                    <a:pt x="13" y="122"/>
                  </a:lnTo>
                  <a:lnTo>
                    <a:pt x="13" y="130"/>
                  </a:lnTo>
                  <a:lnTo>
                    <a:pt x="13" y="126"/>
                  </a:lnTo>
                  <a:lnTo>
                    <a:pt x="13" y="139"/>
                  </a:lnTo>
                  <a:lnTo>
                    <a:pt x="13" y="134"/>
                  </a:lnTo>
                  <a:lnTo>
                    <a:pt x="14" y="138"/>
                  </a:lnTo>
                  <a:lnTo>
                    <a:pt x="14" y="149"/>
                  </a:lnTo>
                  <a:lnTo>
                    <a:pt x="14" y="126"/>
                  </a:lnTo>
                  <a:lnTo>
                    <a:pt x="14" y="143"/>
                  </a:lnTo>
                  <a:lnTo>
                    <a:pt x="14" y="140"/>
                  </a:lnTo>
                  <a:lnTo>
                    <a:pt x="14" y="145"/>
                  </a:lnTo>
                  <a:lnTo>
                    <a:pt x="14" y="121"/>
                  </a:lnTo>
                  <a:lnTo>
                    <a:pt x="14" y="135"/>
                  </a:lnTo>
                  <a:lnTo>
                    <a:pt x="14" y="138"/>
                  </a:lnTo>
                  <a:lnTo>
                    <a:pt x="14" y="159"/>
                  </a:lnTo>
                  <a:lnTo>
                    <a:pt x="14" y="147"/>
                  </a:lnTo>
                  <a:lnTo>
                    <a:pt x="14" y="143"/>
                  </a:lnTo>
                  <a:lnTo>
                    <a:pt x="14" y="164"/>
                  </a:lnTo>
                  <a:lnTo>
                    <a:pt x="14" y="152"/>
                  </a:lnTo>
                  <a:lnTo>
                    <a:pt x="15" y="149"/>
                  </a:lnTo>
                  <a:lnTo>
                    <a:pt x="15" y="160"/>
                  </a:lnTo>
                  <a:lnTo>
                    <a:pt x="15" y="138"/>
                  </a:lnTo>
                  <a:lnTo>
                    <a:pt x="15" y="152"/>
                  </a:lnTo>
                  <a:lnTo>
                    <a:pt x="15" y="152"/>
                  </a:lnTo>
                  <a:lnTo>
                    <a:pt x="15" y="159"/>
                  </a:lnTo>
                  <a:lnTo>
                    <a:pt x="15" y="106"/>
                  </a:lnTo>
                  <a:lnTo>
                    <a:pt x="15" y="104"/>
                  </a:lnTo>
                  <a:lnTo>
                    <a:pt x="15" y="98"/>
                  </a:lnTo>
                  <a:lnTo>
                    <a:pt x="15" y="121"/>
                  </a:lnTo>
                  <a:lnTo>
                    <a:pt x="15" y="117"/>
                  </a:lnTo>
                  <a:lnTo>
                    <a:pt x="15" y="101"/>
                  </a:lnTo>
                  <a:lnTo>
                    <a:pt x="15" y="138"/>
                  </a:lnTo>
                  <a:lnTo>
                    <a:pt x="17" y="140"/>
                  </a:lnTo>
                  <a:lnTo>
                    <a:pt x="17" y="135"/>
                  </a:lnTo>
                  <a:lnTo>
                    <a:pt x="17" y="147"/>
                  </a:lnTo>
                  <a:lnTo>
                    <a:pt x="17" y="149"/>
                  </a:lnTo>
                  <a:lnTo>
                    <a:pt x="17" y="176"/>
                  </a:lnTo>
                  <a:lnTo>
                    <a:pt x="17" y="172"/>
                  </a:lnTo>
                  <a:lnTo>
                    <a:pt x="17" y="169"/>
                  </a:lnTo>
                  <a:lnTo>
                    <a:pt x="17" y="181"/>
                  </a:lnTo>
                  <a:lnTo>
                    <a:pt x="17" y="152"/>
                  </a:lnTo>
                  <a:lnTo>
                    <a:pt x="17" y="178"/>
                  </a:lnTo>
                  <a:lnTo>
                    <a:pt x="18" y="176"/>
                  </a:lnTo>
                  <a:lnTo>
                    <a:pt x="18" y="181"/>
                  </a:lnTo>
                  <a:lnTo>
                    <a:pt x="18" y="159"/>
                  </a:lnTo>
                  <a:lnTo>
                    <a:pt x="18" y="165"/>
                  </a:lnTo>
                  <a:lnTo>
                    <a:pt x="18" y="169"/>
                  </a:lnTo>
                  <a:lnTo>
                    <a:pt x="18" y="182"/>
                  </a:lnTo>
                  <a:lnTo>
                    <a:pt x="18" y="159"/>
                  </a:lnTo>
                  <a:lnTo>
                    <a:pt x="18" y="164"/>
                  </a:lnTo>
                  <a:lnTo>
                    <a:pt x="18" y="193"/>
                  </a:lnTo>
                  <a:lnTo>
                    <a:pt x="18" y="189"/>
                  </a:lnTo>
                  <a:lnTo>
                    <a:pt x="18" y="189"/>
                  </a:lnTo>
                  <a:lnTo>
                    <a:pt x="18" y="178"/>
                  </a:lnTo>
                  <a:lnTo>
                    <a:pt x="18" y="194"/>
                  </a:lnTo>
                  <a:lnTo>
                    <a:pt x="19" y="194"/>
                  </a:lnTo>
                  <a:lnTo>
                    <a:pt x="19" y="198"/>
                  </a:lnTo>
                  <a:lnTo>
                    <a:pt x="19" y="177"/>
                  </a:lnTo>
                  <a:lnTo>
                    <a:pt x="19" y="183"/>
                  </a:lnTo>
                  <a:lnTo>
                    <a:pt x="19" y="182"/>
                  </a:lnTo>
                  <a:lnTo>
                    <a:pt x="19" y="181"/>
                  </a:lnTo>
                  <a:lnTo>
                    <a:pt x="19" y="195"/>
                  </a:lnTo>
                  <a:lnTo>
                    <a:pt x="19" y="195"/>
                  </a:lnTo>
                  <a:lnTo>
                    <a:pt x="19" y="165"/>
                  </a:lnTo>
                  <a:lnTo>
                    <a:pt x="19" y="181"/>
                  </a:lnTo>
                  <a:lnTo>
                    <a:pt x="19" y="181"/>
                  </a:lnTo>
                  <a:lnTo>
                    <a:pt x="19" y="183"/>
                  </a:lnTo>
                  <a:lnTo>
                    <a:pt x="19" y="147"/>
                  </a:lnTo>
                  <a:lnTo>
                    <a:pt x="19" y="155"/>
                  </a:lnTo>
                  <a:lnTo>
                    <a:pt x="20" y="155"/>
                  </a:lnTo>
                  <a:lnTo>
                    <a:pt x="20" y="163"/>
                  </a:lnTo>
                  <a:lnTo>
                    <a:pt x="20" y="135"/>
                  </a:lnTo>
                  <a:lnTo>
                    <a:pt x="20" y="138"/>
                  </a:lnTo>
                  <a:lnTo>
                    <a:pt x="20" y="135"/>
                  </a:lnTo>
                  <a:lnTo>
                    <a:pt x="20" y="136"/>
                  </a:lnTo>
                  <a:lnTo>
                    <a:pt x="20" y="125"/>
                  </a:lnTo>
                  <a:lnTo>
                    <a:pt x="20" y="127"/>
                  </a:lnTo>
                  <a:lnTo>
                    <a:pt x="20" y="123"/>
                  </a:lnTo>
                  <a:lnTo>
                    <a:pt x="20" y="126"/>
                  </a:lnTo>
                  <a:lnTo>
                    <a:pt x="20" y="102"/>
                  </a:lnTo>
                  <a:lnTo>
                    <a:pt x="20" y="106"/>
                  </a:lnTo>
                  <a:lnTo>
                    <a:pt x="22" y="109"/>
                  </a:lnTo>
                  <a:lnTo>
                    <a:pt x="22" y="109"/>
                  </a:lnTo>
                  <a:lnTo>
                    <a:pt x="22" y="87"/>
                  </a:lnTo>
                  <a:lnTo>
                    <a:pt x="22" y="88"/>
                  </a:lnTo>
                  <a:lnTo>
                    <a:pt x="22" y="89"/>
                  </a:lnTo>
                  <a:lnTo>
                    <a:pt x="22" y="102"/>
                  </a:lnTo>
                  <a:lnTo>
                    <a:pt x="22" y="83"/>
                  </a:lnTo>
                  <a:lnTo>
                    <a:pt x="22" y="100"/>
                  </a:lnTo>
                  <a:lnTo>
                    <a:pt x="22" y="106"/>
                  </a:lnTo>
                  <a:lnTo>
                    <a:pt x="22" y="93"/>
                  </a:lnTo>
                  <a:lnTo>
                    <a:pt x="22" y="143"/>
                  </a:lnTo>
                  <a:lnTo>
                    <a:pt x="22" y="143"/>
                  </a:lnTo>
                  <a:lnTo>
                    <a:pt x="22" y="160"/>
                  </a:lnTo>
                  <a:lnTo>
                    <a:pt x="22" y="149"/>
                  </a:lnTo>
                  <a:lnTo>
                    <a:pt x="23" y="151"/>
                  </a:lnTo>
                  <a:lnTo>
                    <a:pt x="23" y="164"/>
                  </a:lnTo>
                  <a:lnTo>
                    <a:pt x="23" y="149"/>
                  </a:lnTo>
                  <a:lnTo>
                    <a:pt x="23" y="164"/>
                  </a:lnTo>
                  <a:lnTo>
                    <a:pt x="23" y="164"/>
                  </a:lnTo>
                  <a:lnTo>
                    <a:pt x="23" y="169"/>
                  </a:lnTo>
                  <a:lnTo>
                    <a:pt x="23" y="144"/>
                  </a:lnTo>
                  <a:lnTo>
                    <a:pt x="23" y="169"/>
                  </a:lnTo>
                  <a:lnTo>
                    <a:pt x="23" y="169"/>
                  </a:lnTo>
                  <a:lnTo>
                    <a:pt x="23" y="159"/>
                  </a:lnTo>
                  <a:lnTo>
                    <a:pt x="23" y="176"/>
                  </a:lnTo>
                  <a:lnTo>
                    <a:pt x="23" y="174"/>
                  </a:lnTo>
                  <a:lnTo>
                    <a:pt x="23" y="195"/>
                  </a:lnTo>
                  <a:lnTo>
                    <a:pt x="23" y="195"/>
                  </a:lnTo>
                  <a:lnTo>
                    <a:pt x="24" y="180"/>
                  </a:lnTo>
                  <a:lnTo>
                    <a:pt x="24" y="189"/>
                  </a:lnTo>
                  <a:lnTo>
                    <a:pt x="24" y="174"/>
                  </a:lnTo>
                  <a:lnTo>
                    <a:pt x="24" y="176"/>
                  </a:lnTo>
                  <a:lnTo>
                    <a:pt x="24" y="118"/>
                  </a:lnTo>
                  <a:lnTo>
                    <a:pt x="24" y="121"/>
                  </a:lnTo>
                  <a:lnTo>
                    <a:pt x="24" y="123"/>
                  </a:lnTo>
                  <a:lnTo>
                    <a:pt x="24" y="123"/>
                  </a:lnTo>
                  <a:lnTo>
                    <a:pt x="24" y="94"/>
                  </a:lnTo>
                  <a:lnTo>
                    <a:pt x="24" y="98"/>
                  </a:lnTo>
                  <a:lnTo>
                    <a:pt x="26" y="101"/>
                  </a:lnTo>
                  <a:lnTo>
                    <a:pt x="26" y="132"/>
                  </a:lnTo>
                  <a:lnTo>
                    <a:pt x="26" y="138"/>
                  </a:lnTo>
                  <a:lnTo>
                    <a:pt x="26" y="126"/>
                  </a:lnTo>
                  <a:lnTo>
                    <a:pt x="26" y="160"/>
                  </a:lnTo>
                  <a:lnTo>
                    <a:pt x="26" y="161"/>
                  </a:lnTo>
                  <a:lnTo>
                    <a:pt x="26" y="183"/>
                  </a:lnTo>
                  <a:lnTo>
                    <a:pt x="26" y="174"/>
                  </a:lnTo>
                  <a:lnTo>
                    <a:pt x="26" y="180"/>
                  </a:lnTo>
                  <a:lnTo>
                    <a:pt x="26" y="174"/>
                  </a:lnTo>
                  <a:lnTo>
                    <a:pt x="26" y="198"/>
                  </a:lnTo>
                  <a:lnTo>
                    <a:pt x="27" y="204"/>
                  </a:lnTo>
                  <a:lnTo>
                    <a:pt x="27" y="185"/>
                  </a:lnTo>
                  <a:lnTo>
                    <a:pt x="27" y="212"/>
                  </a:lnTo>
                  <a:lnTo>
                    <a:pt x="27" y="211"/>
                  </a:lnTo>
                  <a:lnTo>
                    <a:pt x="27" y="212"/>
                  </a:lnTo>
                  <a:lnTo>
                    <a:pt x="27" y="191"/>
                  </a:lnTo>
                  <a:lnTo>
                    <a:pt x="27" y="202"/>
                  </a:lnTo>
                  <a:lnTo>
                    <a:pt x="27" y="208"/>
                  </a:lnTo>
                  <a:lnTo>
                    <a:pt x="27" y="212"/>
                  </a:lnTo>
                  <a:lnTo>
                    <a:pt x="27" y="166"/>
                  </a:lnTo>
                  <a:lnTo>
                    <a:pt x="27" y="165"/>
                  </a:lnTo>
                  <a:lnTo>
                    <a:pt x="27" y="172"/>
                  </a:lnTo>
                  <a:lnTo>
                    <a:pt x="27" y="160"/>
                  </a:lnTo>
                  <a:lnTo>
                    <a:pt x="27" y="160"/>
                  </a:lnTo>
                  <a:lnTo>
                    <a:pt x="28" y="160"/>
                  </a:lnTo>
                  <a:lnTo>
                    <a:pt x="28" y="169"/>
                  </a:lnTo>
                  <a:lnTo>
                    <a:pt x="28" y="138"/>
                  </a:lnTo>
                  <a:lnTo>
                    <a:pt x="28" y="168"/>
                  </a:lnTo>
                  <a:lnTo>
                    <a:pt x="28" y="169"/>
                  </a:lnTo>
                  <a:lnTo>
                    <a:pt x="28" y="183"/>
                  </a:lnTo>
                  <a:lnTo>
                    <a:pt x="28" y="166"/>
                  </a:lnTo>
                  <a:lnTo>
                    <a:pt x="28" y="170"/>
                  </a:lnTo>
                  <a:lnTo>
                    <a:pt x="28" y="173"/>
                  </a:lnTo>
                  <a:lnTo>
                    <a:pt x="28" y="206"/>
                  </a:lnTo>
                  <a:lnTo>
                    <a:pt x="30" y="208"/>
                  </a:lnTo>
                  <a:lnTo>
                    <a:pt x="30" y="191"/>
                  </a:lnTo>
                  <a:lnTo>
                    <a:pt x="30" y="233"/>
                  </a:lnTo>
                  <a:lnTo>
                    <a:pt x="30" y="227"/>
                  </a:lnTo>
                  <a:lnTo>
                    <a:pt x="30" y="237"/>
                  </a:lnTo>
                  <a:lnTo>
                    <a:pt x="30" y="220"/>
                  </a:lnTo>
                  <a:lnTo>
                    <a:pt x="30" y="236"/>
                  </a:lnTo>
                  <a:lnTo>
                    <a:pt x="30" y="232"/>
                  </a:lnTo>
                  <a:lnTo>
                    <a:pt x="30" y="248"/>
                  </a:lnTo>
                  <a:lnTo>
                    <a:pt x="30" y="229"/>
                  </a:lnTo>
                  <a:lnTo>
                    <a:pt x="30" y="238"/>
                  </a:lnTo>
                  <a:lnTo>
                    <a:pt x="30" y="241"/>
                  </a:lnTo>
                  <a:lnTo>
                    <a:pt x="30" y="220"/>
                  </a:lnTo>
                  <a:lnTo>
                    <a:pt x="30" y="238"/>
                  </a:lnTo>
                  <a:lnTo>
                    <a:pt x="31" y="238"/>
                  </a:lnTo>
                  <a:lnTo>
                    <a:pt x="31" y="246"/>
                  </a:lnTo>
                  <a:lnTo>
                    <a:pt x="31" y="224"/>
                  </a:lnTo>
                  <a:lnTo>
                    <a:pt x="31" y="238"/>
                  </a:lnTo>
                  <a:lnTo>
                    <a:pt x="31" y="241"/>
                  </a:lnTo>
                  <a:lnTo>
                    <a:pt x="31" y="26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47" name="Freeform 120"/>
            <p:cNvSpPr>
              <a:spLocks/>
            </p:cNvSpPr>
            <p:nvPr/>
          </p:nvSpPr>
          <p:spPr bwMode="auto">
            <a:xfrm>
              <a:off x="1736726" y="4578351"/>
              <a:ext cx="49213" cy="234950"/>
            </a:xfrm>
            <a:custGeom>
              <a:avLst/>
              <a:gdLst>
                <a:gd name="T0" fmla="*/ 0 w 31"/>
                <a:gd name="T1" fmla="*/ 82 h 148"/>
                <a:gd name="T2" fmla="*/ 0 w 31"/>
                <a:gd name="T3" fmla="*/ 98 h 148"/>
                <a:gd name="T4" fmla="*/ 2 w 31"/>
                <a:gd name="T5" fmla="*/ 106 h 148"/>
                <a:gd name="T6" fmla="*/ 2 w 31"/>
                <a:gd name="T7" fmla="*/ 106 h 148"/>
                <a:gd name="T8" fmla="*/ 3 w 31"/>
                <a:gd name="T9" fmla="*/ 122 h 148"/>
                <a:gd name="T10" fmla="*/ 3 w 31"/>
                <a:gd name="T11" fmla="*/ 98 h 148"/>
                <a:gd name="T12" fmla="*/ 3 w 31"/>
                <a:gd name="T13" fmla="*/ 111 h 148"/>
                <a:gd name="T14" fmla="*/ 4 w 31"/>
                <a:gd name="T15" fmla="*/ 108 h 148"/>
                <a:gd name="T16" fmla="*/ 4 w 31"/>
                <a:gd name="T17" fmla="*/ 101 h 148"/>
                <a:gd name="T18" fmla="*/ 4 w 31"/>
                <a:gd name="T19" fmla="*/ 98 h 148"/>
                <a:gd name="T20" fmla="*/ 6 w 31"/>
                <a:gd name="T21" fmla="*/ 120 h 148"/>
                <a:gd name="T22" fmla="*/ 6 w 31"/>
                <a:gd name="T23" fmla="*/ 90 h 148"/>
                <a:gd name="T24" fmla="*/ 6 w 31"/>
                <a:gd name="T25" fmla="*/ 69 h 148"/>
                <a:gd name="T26" fmla="*/ 7 w 31"/>
                <a:gd name="T27" fmla="*/ 64 h 148"/>
                <a:gd name="T28" fmla="*/ 7 w 31"/>
                <a:gd name="T29" fmla="*/ 101 h 148"/>
                <a:gd name="T30" fmla="*/ 8 w 31"/>
                <a:gd name="T31" fmla="*/ 124 h 148"/>
                <a:gd name="T32" fmla="*/ 8 w 31"/>
                <a:gd name="T33" fmla="*/ 127 h 148"/>
                <a:gd name="T34" fmla="*/ 8 w 31"/>
                <a:gd name="T35" fmla="*/ 136 h 148"/>
                <a:gd name="T36" fmla="*/ 10 w 31"/>
                <a:gd name="T37" fmla="*/ 139 h 148"/>
                <a:gd name="T38" fmla="*/ 10 w 31"/>
                <a:gd name="T39" fmla="*/ 128 h 148"/>
                <a:gd name="T40" fmla="*/ 11 w 31"/>
                <a:gd name="T41" fmla="*/ 132 h 148"/>
                <a:gd name="T42" fmla="*/ 11 w 31"/>
                <a:gd name="T43" fmla="*/ 127 h 148"/>
                <a:gd name="T44" fmla="*/ 11 w 31"/>
                <a:gd name="T45" fmla="*/ 128 h 148"/>
                <a:gd name="T46" fmla="*/ 12 w 31"/>
                <a:gd name="T47" fmla="*/ 140 h 148"/>
                <a:gd name="T48" fmla="*/ 12 w 31"/>
                <a:gd name="T49" fmla="*/ 144 h 148"/>
                <a:gd name="T50" fmla="*/ 12 w 31"/>
                <a:gd name="T51" fmla="*/ 145 h 148"/>
                <a:gd name="T52" fmla="*/ 13 w 31"/>
                <a:gd name="T53" fmla="*/ 111 h 148"/>
                <a:gd name="T54" fmla="*/ 13 w 31"/>
                <a:gd name="T55" fmla="*/ 102 h 148"/>
                <a:gd name="T56" fmla="*/ 13 w 31"/>
                <a:gd name="T57" fmla="*/ 116 h 148"/>
                <a:gd name="T58" fmla="*/ 15 w 31"/>
                <a:gd name="T59" fmla="*/ 107 h 148"/>
                <a:gd name="T60" fmla="*/ 15 w 31"/>
                <a:gd name="T61" fmla="*/ 95 h 148"/>
                <a:gd name="T62" fmla="*/ 16 w 31"/>
                <a:gd name="T63" fmla="*/ 122 h 148"/>
                <a:gd name="T64" fmla="*/ 16 w 31"/>
                <a:gd name="T65" fmla="*/ 103 h 148"/>
                <a:gd name="T66" fmla="*/ 16 w 31"/>
                <a:gd name="T67" fmla="*/ 103 h 148"/>
                <a:gd name="T68" fmla="*/ 17 w 31"/>
                <a:gd name="T69" fmla="*/ 108 h 148"/>
                <a:gd name="T70" fmla="*/ 17 w 31"/>
                <a:gd name="T71" fmla="*/ 123 h 148"/>
                <a:gd name="T72" fmla="*/ 19 w 31"/>
                <a:gd name="T73" fmla="*/ 139 h 148"/>
                <a:gd name="T74" fmla="*/ 19 w 31"/>
                <a:gd name="T75" fmla="*/ 124 h 148"/>
                <a:gd name="T76" fmla="*/ 20 w 31"/>
                <a:gd name="T77" fmla="*/ 72 h 148"/>
                <a:gd name="T78" fmla="*/ 20 w 31"/>
                <a:gd name="T79" fmla="*/ 107 h 148"/>
                <a:gd name="T80" fmla="*/ 20 w 31"/>
                <a:gd name="T81" fmla="*/ 112 h 148"/>
                <a:gd name="T82" fmla="*/ 21 w 31"/>
                <a:gd name="T83" fmla="*/ 132 h 148"/>
                <a:gd name="T84" fmla="*/ 21 w 31"/>
                <a:gd name="T85" fmla="*/ 114 h 148"/>
                <a:gd name="T86" fmla="*/ 21 w 31"/>
                <a:gd name="T87" fmla="*/ 89 h 148"/>
                <a:gd name="T88" fmla="*/ 23 w 31"/>
                <a:gd name="T89" fmla="*/ 112 h 148"/>
                <a:gd name="T90" fmla="*/ 23 w 31"/>
                <a:gd name="T91" fmla="*/ 132 h 148"/>
                <a:gd name="T92" fmla="*/ 24 w 31"/>
                <a:gd name="T93" fmla="*/ 133 h 148"/>
                <a:gd name="T94" fmla="*/ 24 w 31"/>
                <a:gd name="T95" fmla="*/ 128 h 148"/>
                <a:gd name="T96" fmla="*/ 25 w 31"/>
                <a:gd name="T97" fmla="*/ 93 h 148"/>
                <a:gd name="T98" fmla="*/ 25 w 31"/>
                <a:gd name="T99" fmla="*/ 97 h 148"/>
                <a:gd name="T100" fmla="*/ 25 w 31"/>
                <a:gd name="T101" fmla="*/ 74 h 148"/>
                <a:gd name="T102" fmla="*/ 27 w 31"/>
                <a:gd name="T103" fmla="*/ 91 h 148"/>
                <a:gd name="T104" fmla="*/ 27 w 31"/>
                <a:gd name="T105" fmla="*/ 102 h 148"/>
                <a:gd name="T106" fmla="*/ 27 w 31"/>
                <a:gd name="T107" fmla="*/ 111 h 148"/>
                <a:gd name="T108" fmla="*/ 28 w 31"/>
                <a:gd name="T109" fmla="*/ 111 h 148"/>
                <a:gd name="T110" fmla="*/ 28 w 31"/>
                <a:gd name="T111" fmla="*/ 69 h 148"/>
                <a:gd name="T112" fmla="*/ 29 w 31"/>
                <a:gd name="T113" fmla="*/ 90 h 148"/>
                <a:gd name="T114" fmla="*/ 29 w 31"/>
                <a:gd name="T115" fmla="*/ 44 h 148"/>
                <a:gd name="T116" fmla="*/ 31 w 31"/>
                <a:gd name="T117" fmla="*/ 22 h 148"/>
                <a:gd name="T118" fmla="*/ 31 w 31"/>
                <a:gd name="T119"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148">
                  <a:moveTo>
                    <a:pt x="0" y="98"/>
                  </a:moveTo>
                  <a:lnTo>
                    <a:pt x="0" y="95"/>
                  </a:lnTo>
                  <a:lnTo>
                    <a:pt x="0" y="105"/>
                  </a:lnTo>
                  <a:lnTo>
                    <a:pt x="0" y="77"/>
                  </a:lnTo>
                  <a:lnTo>
                    <a:pt x="0" y="82"/>
                  </a:lnTo>
                  <a:lnTo>
                    <a:pt x="0" y="86"/>
                  </a:lnTo>
                  <a:lnTo>
                    <a:pt x="0" y="93"/>
                  </a:lnTo>
                  <a:lnTo>
                    <a:pt x="0" y="72"/>
                  </a:lnTo>
                  <a:lnTo>
                    <a:pt x="0" y="77"/>
                  </a:lnTo>
                  <a:lnTo>
                    <a:pt x="0" y="98"/>
                  </a:lnTo>
                  <a:lnTo>
                    <a:pt x="0" y="77"/>
                  </a:lnTo>
                  <a:lnTo>
                    <a:pt x="0" y="98"/>
                  </a:lnTo>
                  <a:lnTo>
                    <a:pt x="2" y="97"/>
                  </a:lnTo>
                  <a:lnTo>
                    <a:pt x="2" y="85"/>
                  </a:lnTo>
                  <a:lnTo>
                    <a:pt x="2" y="106"/>
                  </a:lnTo>
                  <a:lnTo>
                    <a:pt x="2" y="108"/>
                  </a:lnTo>
                  <a:lnTo>
                    <a:pt x="2" y="118"/>
                  </a:lnTo>
                  <a:lnTo>
                    <a:pt x="2" y="99"/>
                  </a:lnTo>
                  <a:lnTo>
                    <a:pt x="2" y="102"/>
                  </a:lnTo>
                  <a:lnTo>
                    <a:pt x="2" y="106"/>
                  </a:lnTo>
                  <a:lnTo>
                    <a:pt x="2" y="122"/>
                  </a:lnTo>
                  <a:lnTo>
                    <a:pt x="2" y="105"/>
                  </a:lnTo>
                  <a:lnTo>
                    <a:pt x="2" y="115"/>
                  </a:lnTo>
                  <a:lnTo>
                    <a:pt x="3" y="116"/>
                  </a:lnTo>
                  <a:lnTo>
                    <a:pt x="3" y="122"/>
                  </a:lnTo>
                  <a:lnTo>
                    <a:pt x="3" y="94"/>
                  </a:lnTo>
                  <a:lnTo>
                    <a:pt x="3" y="116"/>
                  </a:lnTo>
                  <a:lnTo>
                    <a:pt x="3" y="115"/>
                  </a:lnTo>
                  <a:lnTo>
                    <a:pt x="3" y="120"/>
                  </a:lnTo>
                  <a:lnTo>
                    <a:pt x="3" y="98"/>
                  </a:lnTo>
                  <a:lnTo>
                    <a:pt x="3" y="105"/>
                  </a:lnTo>
                  <a:lnTo>
                    <a:pt x="3" y="111"/>
                  </a:lnTo>
                  <a:lnTo>
                    <a:pt x="3" y="128"/>
                  </a:lnTo>
                  <a:lnTo>
                    <a:pt x="3" y="111"/>
                  </a:lnTo>
                  <a:lnTo>
                    <a:pt x="3" y="111"/>
                  </a:lnTo>
                  <a:lnTo>
                    <a:pt x="3" y="110"/>
                  </a:lnTo>
                  <a:lnTo>
                    <a:pt x="3" y="116"/>
                  </a:lnTo>
                  <a:lnTo>
                    <a:pt x="3" y="90"/>
                  </a:lnTo>
                  <a:lnTo>
                    <a:pt x="3" y="110"/>
                  </a:lnTo>
                  <a:lnTo>
                    <a:pt x="4" y="108"/>
                  </a:lnTo>
                  <a:lnTo>
                    <a:pt x="4" y="111"/>
                  </a:lnTo>
                  <a:lnTo>
                    <a:pt x="4" y="86"/>
                  </a:lnTo>
                  <a:lnTo>
                    <a:pt x="4" y="94"/>
                  </a:lnTo>
                  <a:lnTo>
                    <a:pt x="4" y="94"/>
                  </a:lnTo>
                  <a:lnTo>
                    <a:pt x="4" y="101"/>
                  </a:lnTo>
                  <a:lnTo>
                    <a:pt x="4" y="72"/>
                  </a:lnTo>
                  <a:lnTo>
                    <a:pt x="4" y="76"/>
                  </a:lnTo>
                  <a:lnTo>
                    <a:pt x="4" y="103"/>
                  </a:lnTo>
                  <a:lnTo>
                    <a:pt x="4" y="98"/>
                  </a:lnTo>
                  <a:lnTo>
                    <a:pt x="4" y="98"/>
                  </a:lnTo>
                  <a:lnTo>
                    <a:pt x="4" y="114"/>
                  </a:lnTo>
                  <a:lnTo>
                    <a:pt x="4" y="89"/>
                  </a:lnTo>
                  <a:lnTo>
                    <a:pt x="4" y="112"/>
                  </a:lnTo>
                  <a:lnTo>
                    <a:pt x="6" y="112"/>
                  </a:lnTo>
                  <a:lnTo>
                    <a:pt x="6" y="120"/>
                  </a:lnTo>
                  <a:lnTo>
                    <a:pt x="6" y="86"/>
                  </a:lnTo>
                  <a:lnTo>
                    <a:pt x="6" y="93"/>
                  </a:lnTo>
                  <a:lnTo>
                    <a:pt x="6" y="94"/>
                  </a:lnTo>
                  <a:lnTo>
                    <a:pt x="6" y="101"/>
                  </a:lnTo>
                  <a:lnTo>
                    <a:pt x="6" y="90"/>
                  </a:lnTo>
                  <a:lnTo>
                    <a:pt x="6" y="91"/>
                  </a:lnTo>
                  <a:lnTo>
                    <a:pt x="6" y="86"/>
                  </a:lnTo>
                  <a:lnTo>
                    <a:pt x="6" y="90"/>
                  </a:lnTo>
                  <a:lnTo>
                    <a:pt x="6" y="60"/>
                  </a:lnTo>
                  <a:lnTo>
                    <a:pt x="6" y="69"/>
                  </a:lnTo>
                  <a:lnTo>
                    <a:pt x="7" y="67"/>
                  </a:lnTo>
                  <a:lnTo>
                    <a:pt x="7" y="71"/>
                  </a:lnTo>
                  <a:lnTo>
                    <a:pt x="7" y="46"/>
                  </a:lnTo>
                  <a:lnTo>
                    <a:pt x="7" y="60"/>
                  </a:lnTo>
                  <a:lnTo>
                    <a:pt x="7" y="64"/>
                  </a:lnTo>
                  <a:lnTo>
                    <a:pt x="7" y="82"/>
                  </a:lnTo>
                  <a:lnTo>
                    <a:pt x="7" y="81"/>
                  </a:lnTo>
                  <a:lnTo>
                    <a:pt x="7" y="72"/>
                  </a:lnTo>
                  <a:lnTo>
                    <a:pt x="7" y="103"/>
                  </a:lnTo>
                  <a:lnTo>
                    <a:pt x="7" y="101"/>
                  </a:lnTo>
                  <a:lnTo>
                    <a:pt x="7" y="102"/>
                  </a:lnTo>
                  <a:lnTo>
                    <a:pt x="7" y="86"/>
                  </a:lnTo>
                  <a:lnTo>
                    <a:pt x="7" y="108"/>
                  </a:lnTo>
                  <a:lnTo>
                    <a:pt x="8" y="114"/>
                  </a:lnTo>
                  <a:lnTo>
                    <a:pt x="8" y="124"/>
                  </a:lnTo>
                  <a:lnTo>
                    <a:pt x="8" y="110"/>
                  </a:lnTo>
                  <a:lnTo>
                    <a:pt x="8" y="115"/>
                  </a:lnTo>
                  <a:lnTo>
                    <a:pt x="8" y="111"/>
                  </a:lnTo>
                  <a:lnTo>
                    <a:pt x="8" y="132"/>
                  </a:lnTo>
                  <a:lnTo>
                    <a:pt x="8" y="127"/>
                  </a:lnTo>
                  <a:lnTo>
                    <a:pt x="8" y="126"/>
                  </a:lnTo>
                  <a:lnTo>
                    <a:pt x="8" y="140"/>
                  </a:lnTo>
                  <a:lnTo>
                    <a:pt x="8" y="111"/>
                  </a:lnTo>
                  <a:lnTo>
                    <a:pt x="8" y="133"/>
                  </a:lnTo>
                  <a:lnTo>
                    <a:pt x="8" y="136"/>
                  </a:lnTo>
                  <a:lnTo>
                    <a:pt x="8" y="137"/>
                  </a:lnTo>
                  <a:lnTo>
                    <a:pt x="8" y="116"/>
                  </a:lnTo>
                  <a:lnTo>
                    <a:pt x="8" y="128"/>
                  </a:lnTo>
                  <a:lnTo>
                    <a:pt x="10" y="127"/>
                  </a:lnTo>
                  <a:lnTo>
                    <a:pt x="10" y="139"/>
                  </a:lnTo>
                  <a:lnTo>
                    <a:pt x="10" y="129"/>
                  </a:lnTo>
                  <a:lnTo>
                    <a:pt x="10" y="132"/>
                  </a:lnTo>
                  <a:lnTo>
                    <a:pt x="10" y="135"/>
                  </a:lnTo>
                  <a:lnTo>
                    <a:pt x="10" y="111"/>
                  </a:lnTo>
                  <a:lnTo>
                    <a:pt x="10" y="128"/>
                  </a:lnTo>
                  <a:lnTo>
                    <a:pt x="10" y="133"/>
                  </a:lnTo>
                  <a:lnTo>
                    <a:pt x="10" y="111"/>
                  </a:lnTo>
                  <a:lnTo>
                    <a:pt x="10" y="118"/>
                  </a:lnTo>
                  <a:lnTo>
                    <a:pt x="11" y="126"/>
                  </a:lnTo>
                  <a:lnTo>
                    <a:pt x="11" y="132"/>
                  </a:lnTo>
                  <a:lnTo>
                    <a:pt x="11" y="106"/>
                  </a:lnTo>
                  <a:lnTo>
                    <a:pt x="11" y="112"/>
                  </a:lnTo>
                  <a:lnTo>
                    <a:pt x="11" y="135"/>
                  </a:lnTo>
                  <a:lnTo>
                    <a:pt x="11" y="108"/>
                  </a:lnTo>
                  <a:lnTo>
                    <a:pt x="11" y="127"/>
                  </a:lnTo>
                  <a:lnTo>
                    <a:pt x="11" y="129"/>
                  </a:lnTo>
                  <a:lnTo>
                    <a:pt x="11" y="131"/>
                  </a:lnTo>
                  <a:lnTo>
                    <a:pt x="11" y="112"/>
                  </a:lnTo>
                  <a:lnTo>
                    <a:pt x="11" y="129"/>
                  </a:lnTo>
                  <a:lnTo>
                    <a:pt x="11" y="128"/>
                  </a:lnTo>
                  <a:lnTo>
                    <a:pt x="11" y="139"/>
                  </a:lnTo>
                  <a:lnTo>
                    <a:pt x="11" y="116"/>
                  </a:lnTo>
                  <a:lnTo>
                    <a:pt x="11" y="120"/>
                  </a:lnTo>
                  <a:lnTo>
                    <a:pt x="12" y="118"/>
                  </a:lnTo>
                  <a:lnTo>
                    <a:pt x="12" y="140"/>
                  </a:lnTo>
                  <a:lnTo>
                    <a:pt x="12" y="137"/>
                  </a:lnTo>
                  <a:lnTo>
                    <a:pt x="12" y="148"/>
                  </a:lnTo>
                  <a:lnTo>
                    <a:pt x="12" y="126"/>
                  </a:lnTo>
                  <a:lnTo>
                    <a:pt x="12" y="145"/>
                  </a:lnTo>
                  <a:lnTo>
                    <a:pt x="12" y="144"/>
                  </a:lnTo>
                  <a:lnTo>
                    <a:pt x="12" y="145"/>
                  </a:lnTo>
                  <a:lnTo>
                    <a:pt x="12" y="126"/>
                  </a:lnTo>
                  <a:lnTo>
                    <a:pt x="12" y="135"/>
                  </a:lnTo>
                  <a:lnTo>
                    <a:pt x="12" y="133"/>
                  </a:lnTo>
                  <a:lnTo>
                    <a:pt x="12" y="145"/>
                  </a:lnTo>
                  <a:lnTo>
                    <a:pt x="12" y="128"/>
                  </a:lnTo>
                  <a:lnTo>
                    <a:pt x="12" y="131"/>
                  </a:lnTo>
                  <a:lnTo>
                    <a:pt x="13" y="123"/>
                  </a:lnTo>
                  <a:lnTo>
                    <a:pt x="13" y="124"/>
                  </a:lnTo>
                  <a:lnTo>
                    <a:pt x="13" y="111"/>
                  </a:lnTo>
                  <a:lnTo>
                    <a:pt x="13" y="122"/>
                  </a:lnTo>
                  <a:lnTo>
                    <a:pt x="13" y="116"/>
                  </a:lnTo>
                  <a:lnTo>
                    <a:pt x="13" y="93"/>
                  </a:lnTo>
                  <a:lnTo>
                    <a:pt x="13" y="105"/>
                  </a:lnTo>
                  <a:lnTo>
                    <a:pt x="13" y="102"/>
                  </a:lnTo>
                  <a:lnTo>
                    <a:pt x="13" y="111"/>
                  </a:lnTo>
                  <a:lnTo>
                    <a:pt x="13" y="99"/>
                  </a:lnTo>
                  <a:lnTo>
                    <a:pt x="13" y="101"/>
                  </a:lnTo>
                  <a:lnTo>
                    <a:pt x="13" y="101"/>
                  </a:lnTo>
                  <a:lnTo>
                    <a:pt x="13" y="116"/>
                  </a:lnTo>
                  <a:lnTo>
                    <a:pt x="13" y="99"/>
                  </a:lnTo>
                  <a:lnTo>
                    <a:pt x="13" y="105"/>
                  </a:lnTo>
                  <a:lnTo>
                    <a:pt x="15" y="106"/>
                  </a:lnTo>
                  <a:lnTo>
                    <a:pt x="15" y="88"/>
                  </a:lnTo>
                  <a:lnTo>
                    <a:pt x="15" y="107"/>
                  </a:lnTo>
                  <a:lnTo>
                    <a:pt x="15" y="108"/>
                  </a:lnTo>
                  <a:lnTo>
                    <a:pt x="15" y="111"/>
                  </a:lnTo>
                  <a:lnTo>
                    <a:pt x="15" y="88"/>
                  </a:lnTo>
                  <a:lnTo>
                    <a:pt x="15" y="94"/>
                  </a:lnTo>
                  <a:lnTo>
                    <a:pt x="15" y="95"/>
                  </a:lnTo>
                  <a:lnTo>
                    <a:pt x="15" y="116"/>
                  </a:lnTo>
                  <a:lnTo>
                    <a:pt x="16" y="119"/>
                  </a:lnTo>
                  <a:lnTo>
                    <a:pt x="16" y="127"/>
                  </a:lnTo>
                  <a:lnTo>
                    <a:pt x="16" y="101"/>
                  </a:lnTo>
                  <a:lnTo>
                    <a:pt x="16" y="122"/>
                  </a:lnTo>
                  <a:lnTo>
                    <a:pt x="16" y="126"/>
                  </a:lnTo>
                  <a:lnTo>
                    <a:pt x="16" y="127"/>
                  </a:lnTo>
                  <a:lnTo>
                    <a:pt x="16" y="103"/>
                  </a:lnTo>
                  <a:lnTo>
                    <a:pt x="16" y="105"/>
                  </a:lnTo>
                  <a:lnTo>
                    <a:pt x="16" y="103"/>
                  </a:lnTo>
                  <a:lnTo>
                    <a:pt x="16" y="110"/>
                  </a:lnTo>
                  <a:lnTo>
                    <a:pt x="16" y="94"/>
                  </a:lnTo>
                  <a:lnTo>
                    <a:pt x="16" y="80"/>
                  </a:lnTo>
                  <a:lnTo>
                    <a:pt x="16" y="105"/>
                  </a:lnTo>
                  <a:lnTo>
                    <a:pt x="16" y="103"/>
                  </a:lnTo>
                  <a:lnTo>
                    <a:pt x="17" y="106"/>
                  </a:lnTo>
                  <a:lnTo>
                    <a:pt x="17" y="114"/>
                  </a:lnTo>
                  <a:lnTo>
                    <a:pt x="17" y="93"/>
                  </a:lnTo>
                  <a:lnTo>
                    <a:pt x="17" y="103"/>
                  </a:lnTo>
                  <a:lnTo>
                    <a:pt x="17" y="108"/>
                  </a:lnTo>
                  <a:lnTo>
                    <a:pt x="17" y="120"/>
                  </a:lnTo>
                  <a:lnTo>
                    <a:pt x="17" y="98"/>
                  </a:lnTo>
                  <a:lnTo>
                    <a:pt x="17" y="103"/>
                  </a:lnTo>
                  <a:lnTo>
                    <a:pt x="17" y="107"/>
                  </a:lnTo>
                  <a:lnTo>
                    <a:pt x="17" y="123"/>
                  </a:lnTo>
                  <a:lnTo>
                    <a:pt x="17" y="120"/>
                  </a:lnTo>
                  <a:lnTo>
                    <a:pt x="17" y="119"/>
                  </a:lnTo>
                  <a:lnTo>
                    <a:pt x="17" y="111"/>
                  </a:lnTo>
                  <a:lnTo>
                    <a:pt x="17" y="133"/>
                  </a:lnTo>
                  <a:lnTo>
                    <a:pt x="19" y="139"/>
                  </a:lnTo>
                  <a:lnTo>
                    <a:pt x="19" y="115"/>
                  </a:lnTo>
                  <a:lnTo>
                    <a:pt x="19" y="127"/>
                  </a:lnTo>
                  <a:lnTo>
                    <a:pt x="19" y="127"/>
                  </a:lnTo>
                  <a:lnTo>
                    <a:pt x="19" y="143"/>
                  </a:lnTo>
                  <a:lnTo>
                    <a:pt x="19" y="124"/>
                  </a:lnTo>
                  <a:lnTo>
                    <a:pt x="19" y="129"/>
                  </a:lnTo>
                  <a:lnTo>
                    <a:pt x="19" y="129"/>
                  </a:lnTo>
                  <a:lnTo>
                    <a:pt x="19" y="90"/>
                  </a:lnTo>
                  <a:lnTo>
                    <a:pt x="20" y="93"/>
                  </a:lnTo>
                  <a:lnTo>
                    <a:pt x="20" y="72"/>
                  </a:lnTo>
                  <a:lnTo>
                    <a:pt x="20" y="103"/>
                  </a:lnTo>
                  <a:lnTo>
                    <a:pt x="20" y="105"/>
                  </a:lnTo>
                  <a:lnTo>
                    <a:pt x="20" y="120"/>
                  </a:lnTo>
                  <a:lnTo>
                    <a:pt x="20" y="101"/>
                  </a:lnTo>
                  <a:lnTo>
                    <a:pt x="20" y="107"/>
                  </a:lnTo>
                  <a:lnTo>
                    <a:pt x="20" y="108"/>
                  </a:lnTo>
                  <a:lnTo>
                    <a:pt x="20" y="133"/>
                  </a:lnTo>
                  <a:lnTo>
                    <a:pt x="20" y="131"/>
                  </a:lnTo>
                  <a:lnTo>
                    <a:pt x="20" y="129"/>
                  </a:lnTo>
                  <a:lnTo>
                    <a:pt x="20" y="112"/>
                  </a:lnTo>
                  <a:lnTo>
                    <a:pt x="20" y="136"/>
                  </a:lnTo>
                  <a:lnTo>
                    <a:pt x="21" y="133"/>
                  </a:lnTo>
                  <a:lnTo>
                    <a:pt x="21" y="141"/>
                  </a:lnTo>
                  <a:lnTo>
                    <a:pt x="21" y="123"/>
                  </a:lnTo>
                  <a:lnTo>
                    <a:pt x="21" y="132"/>
                  </a:lnTo>
                  <a:lnTo>
                    <a:pt x="21" y="131"/>
                  </a:lnTo>
                  <a:lnTo>
                    <a:pt x="21" y="135"/>
                  </a:lnTo>
                  <a:lnTo>
                    <a:pt x="21" y="115"/>
                  </a:lnTo>
                  <a:lnTo>
                    <a:pt x="21" y="115"/>
                  </a:lnTo>
                  <a:lnTo>
                    <a:pt x="21" y="114"/>
                  </a:lnTo>
                  <a:lnTo>
                    <a:pt x="21" y="115"/>
                  </a:lnTo>
                  <a:lnTo>
                    <a:pt x="21" y="85"/>
                  </a:lnTo>
                  <a:lnTo>
                    <a:pt x="21" y="106"/>
                  </a:lnTo>
                  <a:lnTo>
                    <a:pt x="21" y="106"/>
                  </a:lnTo>
                  <a:lnTo>
                    <a:pt x="21" y="89"/>
                  </a:lnTo>
                  <a:lnTo>
                    <a:pt x="21" y="98"/>
                  </a:lnTo>
                  <a:lnTo>
                    <a:pt x="23" y="97"/>
                  </a:lnTo>
                  <a:lnTo>
                    <a:pt x="23" y="112"/>
                  </a:lnTo>
                  <a:lnTo>
                    <a:pt x="23" y="110"/>
                  </a:lnTo>
                  <a:lnTo>
                    <a:pt x="23" y="112"/>
                  </a:lnTo>
                  <a:lnTo>
                    <a:pt x="23" y="93"/>
                  </a:lnTo>
                  <a:lnTo>
                    <a:pt x="23" y="123"/>
                  </a:lnTo>
                  <a:lnTo>
                    <a:pt x="23" y="122"/>
                  </a:lnTo>
                  <a:lnTo>
                    <a:pt x="23" y="110"/>
                  </a:lnTo>
                  <a:lnTo>
                    <a:pt x="23" y="132"/>
                  </a:lnTo>
                  <a:lnTo>
                    <a:pt x="24" y="131"/>
                  </a:lnTo>
                  <a:lnTo>
                    <a:pt x="24" y="140"/>
                  </a:lnTo>
                  <a:lnTo>
                    <a:pt x="24" y="119"/>
                  </a:lnTo>
                  <a:lnTo>
                    <a:pt x="24" y="122"/>
                  </a:lnTo>
                  <a:lnTo>
                    <a:pt x="24" y="133"/>
                  </a:lnTo>
                  <a:lnTo>
                    <a:pt x="24" y="127"/>
                  </a:lnTo>
                  <a:lnTo>
                    <a:pt x="24" y="128"/>
                  </a:lnTo>
                  <a:lnTo>
                    <a:pt x="24" y="129"/>
                  </a:lnTo>
                  <a:lnTo>
                    <a:pt x="24" y="111"/>
                  </a:lnTo>
                  <a:lnTo>
                    <a:pt x="24" y="128"/>
                  </a:lnTo>
                  <a:lnTo>
                    <a:pt x="24" y="127"/>
                  </a:lnTo>
                  <a:lnTo>
                    <a:pt x="24" y="128"/>
                  </a:lnTo>
                  <a:lnTo>
                    <a:pt x="24" y="89"/>
                  </a:lnTo>
                  <a:lnTo>
                    <a:pt x="24" y="89"/>
                  </a:lnTo>
                  <a:lnTo>
                    <a:pt x="25" y="93"/>
                  </a:lnTo>
                  <a:lnTo>
                    <a:pt x="25" y="99"/>
                  </a:lnTo>
                  <a:lnTo>
                    <a:pt x="25" y="86"/>
                  </a:lnTo>
                  <a:lnTo>
                    <a:pt x="25" y="89"/>
                  </a:lnTo>
                  <a:lnTo>
                    <a:pt x="25" y="94"/>
                  </a:lnTo>
                  <a:lnTo>
                    <a:pt x="25" y="97"/>
                  </a:lnTo>
                  <a:lnTo>
                    <a:pt x="25" y="78"/>
                  </a:lnTo>
                  <a:lnTo>
                    <a:pt x="25" y="90"/>
                  </a:lnTo>
                  <a:lnTo>
                    <a:pt x="25" y="94"/>
                  </a:lnTo>
                  <a:lnTo>
                    <a:pt x="25" y="95"/>
                  </a:lnTo>
                  <a:lnTo>
                    <a:pt x="25" y="74"/>
                  </a:lnTo>
                  <a:lnTo>
                    <a:pt x="25" y="91"/>
                  </a:lnTo>
                  <a:lnTo>
                    <a:pt x="25" y="93"/>
                  </a:lnTo>
                  <a:lnTo>
                    <a:pt x="25" y="108"/>
                  </a:lnTo>
                  <a:lnTo>
                    <a:pt x="25" y="93"/>
                  </a:lnTo>
                  <a:lnTo>
                    <a:pt x="27" y="91"/>
                  </a:lnTo>
                  <a:lnTo>
                    <a:pt x="27" y="123"/>
                  </a:lnTo>
                  <a:lnTo>
                    <a:pt x="27" y="120"/>
                  </a:lnTo>
                  <a:lnTo>
                    <a:pt x="27" y="120"/>
                  </a:lnTo>
                  <a:lnTo>
                    <a:pt x="27" y="120"/>
                  </a:lnTo>
                  <a:lnTo>
                    <a:pt x="27" y="102"/>
                  </a:lnTo>
                  <a:lnTo>
                    <a:pt x="27" y="116"/>
                  </a:lnTo>
                  <a:lnTo>
                    <a:pt x="27" y="122"/>
                  </a:lnTo>
                  <a:lnTo>
                    <a:pt x="27" y="128"/>
                  </a:lnTo>
                  <a:lnTo>
                    <a:pt x="27" y="106"/>
                  </a:lnTo>
                  <a:lnTo>
                    <a:pt x="27" y="111"/>
                  </a:lnTo>
                  <a:lnTo>
                    <a:pt x="28" y="111"/>
                  </a:lnTo>
                  <a:lnTo>
                    <a:pt x="28" y="120"/>
                  </a:lnTo>
                  <a:lnTo>
                    <a:pt x="28" y="108"/>
                  </a:lnTo>
                  <a:lnTo>
                    <a:pt x="28" y="114"/>
                  </a:lnTo>
                  <a:lnTo>
                    <a:pt x="28" y="111"/>
                  </a:lnTo>
                  <a:lnTo>
                    <a:pt x="28" y="90"/>
                  </a:lnTo>
                  <a:lnTo>
                    <a:pt x="28" y="94"/>
                  </a:lnTo>
                  <a:lnTo>
                    <a:pt x="28" y="97"/>
                  </a:lnTo>
                  <a:lnTo>
                    <a:pt x="28" y="98"/>
                  </a:lnTo>
                  <a:lnTo>
                    <a:pt x="28" y="69"/>
                  </a:lnTo>
                  <a:lnTo>
                    <a:pt x="28" y="74"/>
                  </a:lnTo>
                  <a:lnTo>
                    <a:pt x="28" y="71"/>
                  </a:lnTo>
                  <a:lnTo>
                    <a:pt x="28" y="91"/>
                  </a:lnTo>
                  <a:lnTo>
                    <a:pt x="28" y="90"/>
                  </a:lnTo>
                  <a:lnTo>
                    <a:pt x="29" y="90"/>
                  </a:lnTo>
                  <a:lnTo>
                    <a:pt x="29" y="57"/>
                  </a:lnTo>
                  <a:lnTo>
                    <a:pt x="29" y="56"/>
                  </a:lnTo>
                  <a:lnTo>
                    <a:pt x="29" y="38"/>
                  </a:lnTo>
                  <a:lnTo>
                    <a:pt x="29" y="40"/>
                  </a:lnTo>
                  <a:lnTo>
                    <a:pt x="29" y="44"/>
                  </a:lnTo>
                  <a:lnTo>
                    <a:pt x="29" y="8"/>
                  </a:lnTo>
                  <a:lnTo>
                    <a:pt x="29" y="10"/>
                  </a:lnTo>
                  <a:lnTo>
                    <a:pt x="29" y="25"/>
                  </a:lnTo>
                  <a:lnTo>
                    <a:pt x="29" y="23"/>
                  </a:lnTo>
                  <a:lnTo>
                    <a:pt x="31" y="22"/>
                  </a:lnTo>
                  <a:lnTo>
                    <a:pt x="31" y="9"/>
                  </a:lnTo>
                  <a:lnTo>
                    <a:pt x="31" y="30"/>
                  </a:lnTo>
                  <a:lnTo>
                    <a:pt x="31" y="27"/>
                  </a:lnTo>
                  <a:lnTo>
                    <a:pt x="31" y="31"/>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48" name="Freeform 121"/>
            <p:cNvSpPr>
              <a:spLocks/>
            </p:cNvSpPr>
            <p:nvPr/>
          </p:nvSpPr>
          <p:spPr bwMode="auto">
            <a:xfrm>
              <a:off x="1689101" y="4449763"/>
              <a:ext cx="47625" cy="323850"/>
            </a:xfrm>
            <a:custGeom>
              <a:avLst/>
              <a:gdLst>
                <a:gd name="T0" fmla="*/ 0 w 30"/>
                <a:gd name="T1" fmla="*/ 184 h 204"/>
                <a:gd name="T2" fmla="*/ 0 w 30"/>
                <a:gd name="T3" fmla="*/ 166 h 204"/>
                <a:gd name="T4" fmla="*/ 2 w 30"/>
                <a:gd name="T5" fmla="*/ 189 h 204"/>
                <a:gd name="T6" fmla="*/ 2 w 30"/>
                <a:gd name="T7" fmla="*/ 193 h 204"/>
                <a:gd name="T8" fmla="*/ 2 w 30"/>
                <a:gd name="T9" fmla="*/ 179 h 204"/>
                <a:gd name="T10" fmla="*/ 3 w 30"/>
                <a:gd name="T11" fmla="*/ 196 h 204"/>
                <a:gd name="T12" fmla="*/ 3 w 30"/>
                <a:gd name="T13" fmla="*/ 166 h 204"/>
                <a:gd name="T14" fmla="*/ 4 w 30"/>
                <a:gd name="T15" fmla="*/ 187 h 204"/>
                <a:gd name="T16" fmla="*/ 4 w 30"/>
                <a:gd name="T17" fmla="*/ 169 h 204"/>
                <a:gd name="T18" fmla="*/ 4 w 30"/>
                <a:gd name="T19" fmla="*/ 180 h 204"/>
                <a:gd name="T20" fmla="*/ 6 w 30"/>
                <a:gd name="T21" fmla="*/ 184 h 204"/>
                <a:gd name="T22" fmla="*/ 6 w 30"/>
                <a:gd name="T23" fmla="*/ 163 h 204"/>
                <a:gd name="T24" fmla="*/ 6 w 30"/>
                <a:gd name="T25" fmla="*/ 183 h 204"/>
                <a:gd name="T26" fmla="*/ 7 w 30"/>
                <a:gd name="T27" fmla="*/ 161 h 204"/>
                <a:gd name="T28" fmla="*/ 7 w 30"/>
                <a:gd name="T29" fmla="*/ 180 h 204"/>
                <a:gd name="T30" fmla="*/ 8 w 30"/>
                <a:gd name="T31" fmla="*/ 175 h 204"/>
                <a:gd name="T32" fmla="*/ 8 w 30"/>
                <a:gd name="T33" fmla="*/ 171 h 204"/>
                <a:gd name="T34" fmla="*/ 8 w 30"/>
                <a:gd name="T35" fmla="*/ 184 h 204"/>
                <a:gd name="T36" fmla="*/ 9 w 30"/>
                <a:gd name="T37" fmla="*/ 159 h 204"/>
                <a:gd name="T38" fmla="*/ 9 w 30"/>
                <a:gd name="T39" fmla="*/ 172 h 204"/>
                <a:gd name="T40" fmla="*/ 9 w 30"/>
                <a:gd name="T41" fmla="*/ 161 h 204"/>
                <a:gd name="T42" fmla="*/ 11 w 30"/>
                <a:gd name="T43" fmla="*/ 169 h 204"/>
                <a:gd name="T44" fmla="*/ 11 w 30"/>
                <a:gd name="T45" fmla="*/ 148 h 204"/>
                <a:gd name="T46" fmla="*/ 11 w 30"/>
                <a:gd name="T47" fmla="*/ 171 h 204"/>
                <a:gd name="T48" fmla="*/ 12 w 30"/>
                <a:gd name="T49" fmla="*/ 167 h 204"/>
                <a:gd name="T50" fmla="*/ 12 w 30"/>
                <a:gd name="T51" fmla="*/ 140 h 204"/>
                <a:gd name="T52" fmla="*/ 12 w 30"/>
                <a:gd name="T53" fmla="*/ 124 h 204"/>
                <a:gd name="T54" fmla="*/ 13 w 30"/>
                <a:gd name="T55" fmla="*/ 103 h 204"/>
                <a:gd name="T56" fmla="*/ 13 w 30"/>
                <a:gd name="T57" fmla="*/ 144 h 204"/>
                <a:gd name="T58" fmla="*/ 15 w 30"/>
                <a:gd name="T59" fmla="*/ 159 h 204"/>
                <a:gd name="T60" fmla="*/ 15 w 30"/>
                <a:gd name="T61" fmla="*/ 196 h 204"/>
                <a:gd name="T62" fmla="*/ 15 w 30"/>
                <a:gd name="T63" fmla="*/ 175 h 204"/>
                <a:gd name="T64" fmla="*/ 16 w 30"/>
                <a:gd name="T65" fmla="*/ 162 h 204"/>
                <a:gd name="T66" fmla="*/ 16 w 30"/>
                <a:gd name="T67" fmla="*/ 184 h 204"/>
                <a:gd name="T68" fmla="*/ 17 w 30"/>
                <a:gd name="T69" fmla="*/ 192 h 204"/>
                <a:gd name="T70" fmla="*/ 17 w 30"/>
                <a:gd name="T71" fmla="*/ 197 h 204"/>
                <a:gd name="T72" fmla="*/ 19 w 30"/>
                <a:gd name="T73" fmla="*/ 195 h 204"/>
                <a:gd name="T74" fmla="*/ 19 w 30"/>
                <a:gd name="T75" fmla="*/ 204 h 204"/>
                <a:gd name="T76" fmla="*/ 19 w 30"/>
                <a:gd name="T77" fmla="*/ 183 h 204"/>
                <a:gd name="T78" fmla="*/ 20 w 30"/>
                <a:gd name="T79" fmla="*/ 157 h 204"/>
                <a:gd name="T80" fmla="*/ 20 w 30"/>
                <a:gd name="T81" fmla="*/ 48 h 204"/>
                <a:gd name="T82" fmla="*/ 21 w 30"/>
                <a:gd name="T83" fmla="*/ 0 h 204"/>
                <a:gd name="T84" fmla="*/ 21 w 30"/>
                <a:gd name="T85" fmla="*/ 38 h 204"/>
                <a:gd name="T86" fmla="*/ 21 w 30"/>
                <a:gd name="T87" fmla="*/ 100 h 204"/>
                <a:gd name="T88" fmla="*/ 23 w 30"/>
                <a:gd name="T89" fmla="*/ 102 h 204"/>
                <a:gd name="T90" fmla="*/ 23 w 30"/>
                <a:gd name="T91" fmla="*/ 134 h 204"/>
                <a:gd name="T92" fmla="*/ 24 w 30"/>
                <a:gd name="T93" fmla="*/ 148 h 204"/>
                <a:gd name="T94" fmla="*/ 24 w 30"/>
                <a:gd name="T95" fmla="*/ 148 h 204"/>
                <a:gd name="T96" fmla="*/ 25 w 30"/>
                <a:gd name="T97" fmla="*/ 131 h 204"/>
                <a:gd name="T98" fmla="*/ 25 w 30"/>
                <a:gd name="T99" fmla="*/ 124 h 204"/>
                <a:gd name="T100" fmla="*/ 25 w 30"/>
                <a:gd name="T101" fmla="*/ 102 h 204"/>
                <a:gd name="T102" fmla="*/ 25 w 30"/>
                <a:gd name="T103" fmla="*/ 117 h 204"/>
                <a:gd name="T104" fmla="*/ 26 w 30"/>
                <a:gd name="T105" fmla="*/ 155 h 204"/>
                <a:gd name="T106" fmla="*/ 26 w 30"/>
                <a:gd name="T107" fmla="*/ 146 h 204"/>
                <a:gd name="T108" fmla="*/ 28 w 30"/>
                <a:gd name="T109" fmla="*/ 157 h 204"/>
                <a:gd name="T110" fmla="*/ 28 w 30"/>
                <a:gd name="T111" fmla="*/ 175 h 204"/>
                <a:gd name="T112" fmla="*/ 29 w 30"/>
                <a:gd name="T113" fmla="*/ 158 h 204"/>
                <a:gd name="T114" fmla="*/ 29 w 30"/>
                <a:gd name="T115" fmla="*/ 172 h 204"/>
                <a:gd name="T116" fmla="*/ 29 w 30"/>
                <a:gd name="T117" fmla="*/ 157 h 204"/>
                <a:gd name="T118" fmla="*/ 30 w 30"/>
                <a:gd name="T119" fmla="*/ 17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204">
                  <a:moveTo>
                    <a:pt x="0" y="172"/>
                  </a:moveTo>
                  <a:lnTo>
                    <a:pt x="0" y="193"/>
                  </a:lnTo>
                  <a:lnTo>
                    <a:pt x="0" y="170"/>
                  </a:lnTo>
                  <a:lnTo>
                    <a:pt x="0" y="184"/>
                  </a:lnTo>
                  <a:lnTo>
                    <a:pt x="0" y="184"/>
                  </a:lnTo>
                  <a:lnTo>
                    <a:pt x="0" y="162"/>
                  </a:lnTo>
                  <a:lnTo>
                    <a:pt x="0" y="189"/>
                  </a:lnTo>
                  <a:lnTo>
                    <a:pt x="0" y="186"/>
                  </a:lnTo>
                  <a:lnTo>
                    <a:pt x="0" y="189"/>
                  </a:lnTo>
                  <a:lnTo>
                    <a:pt x="0" y="166"/>
                  </a:lnTo>
                  <a:lnTo>
                    <a:pt x="0" y="174"/>
                  </a:lnTo>
                  <a:lnTo>
                    <a:pt x="0" y="175"/>
                  </a:lnTo>
                  <a:lnTo>
                    <a:pt x="0" y="199"/>
                  </a:lnTo>
                  <a:lnTo>
                    <a:pt x="0" y="189"/>
                  </a:lnTo>
                  <a:lnTo>
                    <a:pt x="2" y="189"/>
                  </a:lnTo>
                  <a:lnTo>
                    <a:pt x="2" y="191"/>
                  </a:lnTo>
                  <a:lnTo>
                    <a:pt x="2" y="172"/>
                  </a:lnTo>
                  <a:lnTo>
                    <a:pt x="2" y="189"/>
                  </a:lnTo>
                  <a:lnTo>
                    <a:pt x="2" y="187"/>
                  </a:lnTo>
                  <a:lnTo>
                    <a:pt x="2" y="193"/>
                  </a:lnTo>
                  <a:lnTo>
                    <a:pt x="2" y="172"/>
                  </a:lnTo>
                  <a:lnTo>
                    <a:pt x="2" y="182"/>
                  </a:lnTo>
                  <a:lnTo>
                    <a:pt x="2" y="183"/>
                  </a:lnTo>
                  <a:lnTo>
                    <a:pt x="2" y="195"/>
                  </a:lnTo>
                  <a:lnTo>
                    <a:pt x="2" y="179"/>
                  </a:lnTo>
                  <a:lnTo>
                    <a:pt x="2" y="165"/>
                  </a:lnTo>
                  <a:lnTo>
                    <a:pt x="2" y="191"/>
                  </a:lnTo>
                  <a:lnTo>
                    <a:pt x="2" y="189"/>
                  </a:lnTo>
                  <a:lnTo>
                    <a:pt x="3" y="188"/>
                  </a:lnTo>
                  <a:lnTo>
                    <a:pt x="3" y="196"/>
                  </a:lnTo>
                  <a:lnTo>
                    <a:pt x="3" y="179"/>
                  </a:lnTo>
                  <a:lnTo>
                    <a:pt x="3" y="187"/>
                  </a:lnTo>
                  <a:lnTo>
                    <a:pt x="3" y="187"/>
                  </a:lnTo>
                  <a:lnTo>
                    <a:pt x="3" y="189"/>
                  </a:lnTo>
                  <a:lnTo>
                    <a:pt x="3" y="166"/>
                  </a:lnTo>
                  <a:lnTo>
                    <a:pt x="3" y="172"/>
                  </a:lnTo>
                  <a:lnTo>
                    <a:pt x="3" y="178"/>
                  </a:lnTo>
                  <a:lnTo>
                    <a:pt x="3" y="196"/>
                  </a:lnTo>
                  <a:lnTo>
                    <a:pt x="3" y="186"/>
                  </a:lnTo>
                  <a:lnTo>
                    <a:pt x="4" y="187"/>
                  </a:lnTo>
                  <a:lnTo>
                    <a:pt x="4" y="189"/>
                  </a:lnTo>
                  <a:lnTo>
                    <a:pt x="4" y="172"/>
                  </a:lnTo>
                  <a:lnTo>
                    <a:pt x="4" y="187"/>
                  </a:lnTo>
                  <a:lnTo>
                    <a:pt x="4" y="192"/>
                  </a:lnTo>
                  <a:lnTo>
                    <a:pt x="4" y="169"/>
                  </a:lnTo>
                  <a:lnTo>
                    <a:pt x="4" y="172"/>
                  </a:lnTo>
                  <a:lnTo>
                    <a:pt x="4" y="174"/>
                  </a:lnTo>
                  <a:lnTo>
                    <a:pt x="4" y="172"/>
                  </a:lnTo>
                  <a:lnTo>
                    <a:pt x="4" y="187"/>
                  </a:lnTo>
                  <a:lnTo>
                    <a:pt x="4" y="180"/>
                  </a:lnTo>
                  <a:lnTo>
                    <a:pt x="4" y="186"/>
                  </a:lnTo>
                  <a:lnTo>
                    <a:pt x="4" y="167"/>
                  </a:lnTo>
                  <a:lnTo>
                    <a:pt x="4" y="182"/>
                  </a:lnTo>
                  <a:lnTo>
                    <a:pt x="6" y="180"/>
                  </a:lnTo>
                  <a:lnTo>
                    <a:pt x="6" y="184"/>
                  </a:lnTo>
                  <a:lnTo>
                    <a:pt x="6" y="157"/>
                  </a:lnTo>
                  <a:lnTo>
                    <a:pt x="6" y="174"/>
                  </a:lnTo>
                  <a:lnTo>
                    <a:pt x="6" y="179"/>
                  </a:lnTo>
                  <a:lnTo>
                    <a:pt x="6" y="184"/>
                  </a:lnTo>
                  <a:lnTo>
                    <a:pt x="6" y="163"/>
                  </a:lnTo>
                  <a:lnTo>
                    <a:pt x="6" y="171"/>
                  </a:lnTo>
                  <a:lnTo>
                    <a:pt x="6" y="169"/>
                  </a:lnTo>
                  <a:lnTo>
                    <a:pt x="6" y="187"/>
                  </a:lnTo>
                  <a:lnTo>
                    <a:pt x="6" y="179"/>
                  </a:lnTo>
                  <a:lnTo>
                    <a:pt x="6" y="183"/>
                  </a:lnTo>
                  <a:lnTo>
                    <a:pt x="6" y="184"/>
                  </a:lnTo>
                  <a:lnTo>
                    <a:pt x="6" y="161"/>
                  </a:lnTo>
                  <a:lnTo>
                    <a:pt x="6" y="175"/>
                  </a:lnTo>
                  <a:lnTo>
                    <a:pt x="7" y="183"/>
                  </a:lnTo>
                  <a:lnTo>
                    <a:pt x="7" y="161"/>
                  </a:lnTo>
                  <a:lnTo>
                    <a:pt x="7" y="175"/>
                  </a:lnTo>
                  <a:lnTo>
                    <a:pt x="7" y="170"/>
                  </a:lnTo>
                  <a:lnTo>
                    <a:pt x="7" y="186"/>
                  </a:lnTo>
                  <a:lnTo>
                    <a:pt x="7" y="182"/>
                  </a:lnTo>
                  <a:lnTo>
                    <a:pt x="7" y="180"/>
                  </a:lnTo>
                  <a:lnTo>
                    <a:pt x="7" y="183"/>
                  </a:lnTo>
                  <a:lnTo>
                    <a:pt x="7" y="158"/>
                  </a:lnTo>
                  <a:lnTo>
                    <a:pt x="7" y="170"/>
                  </a:lnTo>
                  <a:lnTo>
                    <a:pt x="8" y="171"/>
                  </a:lnTo>
                  <a:lnTo>
                    <a:pt x="8" y="175"/>
                  </a:lnTo>
                  <a:lnTo>
                    <a:pt x="8" y="157"/>
                  </a:lnTo>
                  <a:lnTo>
                    <a:pt x="8" y="169"/>
                  </a:lnTo>
                  <a:lnTo>
                    <a:pt x="8" y="167"/>
                  </a:lnTo>
                  <a:lnTo>
                    <a:pt x="8" y="183"/>
                  </a:lnTo>
                  <a:lnTo>
                    <a:pt x="8" y="171"/>
                  </a:lnTo>
                  <a:lnTo>
                    <a:pt x="8" y="179"/>
                  </a:lnTo>
                  <a:lnTo>
                    <a:pt x="8" y="158"/>
                  </a:lnTo>
                  <a:lnTo>
                    <a:pt x="8" y="178"/>
                  </a:lnTo>
                  <a:lnTo>
                    <a:pt x="8" y="176"/>
                  </a:lnTo>
                  <a:lnTo>
                    <a:pt x="8" y="184"/>
                  </a:lnTo>
                  <a:lnTo>
                    <a:pt x="8" y="166"/>
                  </a:lnTo>
                  <a:lnTo>
                    <a:pt x="8" y="179"/>
                  </a:lnTo>
                  <a:lnTo>
                    <a:pt x="9" y="187"/>
                  </a:lnTo>
                  <a:lnTo>
                    <a:pt x="9" y="191"/>
                  </a:lnTo>
                  <a:lnTo>
                    <a:pt x="9" y="159"/>
                  </a:lnTo>
                  <a:lnTo>
                    <a:pt x="9" y="163"/>
                  </a:lnTo>
                  <a:lnTo>
                    <a:pt x="9" y="172"/>
                  </a:lnTo>
                  <a:lnTo>
                    <a:pt x="9" y="179"/>
                  </a:lnTo>
                  <a:lnTo>
                    <a:pt x="9" y="167"/>
                  </a:lnTo>
                  <a:lnTo>
                    <a:pt x="9" y="172"/>
                  </a:lnTo>
                  <a:lnTo>
                    <a:pt x="9" y="172"/>
                  </a:lnTo>
                  <a:lnTo>
                    <a:pt x="9" y="175"/>
                  </a:lnTo>
                  <a:lnTo>
                    <a:pt x="9" y="155"/>
                  </a:lnTo>
                  <a:lnTo>
                    <a:pt x="9" y="161"/>
                  </a:lnTo>
                  <a:lnTo>
                    <a:pt x="9" y="161"/>
                  </a:lnTo>
                  <a:lnTo>
                    <a:pt x="9" y="166"/>
                  </a:lnTo>
                  <a:lnTo>
                    <a:pt x="9" y="142"/>
                  </a:lnTo>
                  <a:lnTo>
                    <a:pt x="9" y="148"/>
                  </a:lnTo>
                  <a:lnTo>
                    <a:pt x="11" y="149"/>
                  </a:lnTo>
                  <a:lnTo>
                    <a:pt x="11" y="169"/>
                  </a:lnTo>
                  <a:lnTo>
                    <a:pt x="11" y="148"/>
                  </a:lnTo>
                  <a:lnTo>
                    <a:pt x="11" y="161"/>
                  </a:lnTo>
                  <a:lnTo>
                    <a:pt x="11" y="158"/>
                  </a:lnTo>
                  <a:lnTo>
                    <a:pt x="11" y="179"/>
                  </a:lnTo>
                  <a:lnTo>
                    <a:pt x="11" y="148"/>
                  </a:lnTo>
                  <a:lnTo>
                    <a:pt x="11" y="172"/>
                  </a:lnTo>
                  <a:lnTo>
                    <a:pt x="11" y="171"/>
                  </a:lnTo>
                  <a:lnTo>
                    <a:pt x="11" y="175"/>
                  </a:lnTo>
                  <a:lnTo>
                    <a:pt x="11" y="152"/>
                  </a:lnTo>
                  <a:lnTo>
                    <a:pt x="11" y="171"/>
                  </a:lnTo>
                  <a:lnTo>
                    <a:pt x="12" y="169"/>
                  </a:lnTo>
                  <a:lnTo>
                    <a:pt x="12" y="175"/>
                  </a:lnTo>
                  <a:lnTo>
                    <a:pt x="12" y="142"/>
                  </a:lnTo>
                  <a:lnTo>
                    <a:pt x="12" y="145"/>
                  </a:lnTo>
                  <a:lnTo>
                    <a:pt x="12" y="167"/>
                  </a:lnTo>
                  <a:lnTo>
                    <a:pt x="12" y="144"/>
                  </a:lnTo>
                  <a:lnTo>
                    <a:pt x="12" y="161"/>
                  </a:lnTo>
                  <a:lnTo>
                    <a:pt x="12" y="158"/>
                  </a:lnTo>
                  <a:lnTo>
                    <a:pt x="12" y="161"/>
                  </a:lnTo>
                  <a:lnTo>
                    <a:pt x="12" y="140"/>
                  </a:lnTo>
                  <a:lnTo>
                    <a:pt x="12" y="146"/>
                  </a:lnTo>
                  <a:lnTo>
                    <a:pt x="12" y="144"/>
                  </a:lnTo>
                  <a:lnTo>
                    <a:pt x="12" y="146"/>
                  </a:lnTo>
                  <a:lnTo>
                    <a:pt x="12" y="123"/>
                  </a:lnTo>
                  <a:lnTo>
                    <a:pt x="12" y="124"/>
                  </a:lnTo>
                  <a:lnTo>
                    <a:pt x="13" y="127"/>
                  </a:lnTo>
                  <a:lnTo>
                    <a:pt x="13" y="144"/>
                  </a:lnTo>
                  <a:lnTo>
                    <a:pt x="13" y="127"/>
                  </a:lnTo>
                  <a:lnTo>
                    <a:pt x="13" y="123"/>
                  </a:lnTo>
                  <a:lnTo>
                    <a:pt x="13" y="103"/>
                  </a:lnTo>
                  <a:lnTo>
                    <a:pt x="13" y="134"/>
                  </a:lnTo>
                  <a:lnTo>
                    <a:pt x="13" y="137"/>
                  </a:lnTo>
                  <a:lnTo>
                    <a:pt x="13" y="155"/>
                  </a:lnTo>
                  <a:lnTo>
                    <a:pt x="13" y="134"/>
                  </a:lnTo>
                  <a:lnTo>
                    <a:pt x="13" y="144"/>
                  </a:lnTo>
                  <a:lnTo>
                    <a:pt x="13" y="144"/>
                  </a:lnTo>
                  <a:lnTo>
                    <a:pt x="13" y="176"/>
                  </a:lnTo>
                  <a:lnTo>
                    <a:pt x="13" y="175"/>
                  </a:lnTo>
                  <a:lnTo>
                    <a:pt x="15" y="175"/>
                  </a:lnTo>
                  <a:lnTo>
                    <a:pt x="15" y="159"/>
                  </a:lnTo>
                  <a:lnTo>
                    <a:pt x="15" y="189"/>
                  </a:lnTo>
                  <a:lnTo>
                    <a:pt x="15" y="188"/>
                  </a:lnTo>
                  <a:lnTo>
                    <a:pt x="15" y="179"/>
                  </a:lnTo>
                  <a:lnTo>
                    <a:pt x="15" y="196"/>
                  </a:lnTo>
                  <a:lnTo>
                    <a:pt x="15" y="196"/>
                  </a:lnTo>
                  <a:lnTo>
                    <a:pt x="15" y="204"/>
                  </a:lnTo>
                  <a:lnTo>
                    <a:pt x="15" y="167"/>
                  </a:lnTo>
                  <a:lnTo>
                    <a:pt x="15" y="171"/>
                  </a:lnTo>
                  <a:lnTo>
                    <a:pt x="15" y="174"/>
                  </a:lnTo>
                  <a:lnTo>
                    <a:pt x="15" y="175"/>
                  </a:lnTo>
                  <a:lnTo>
                    <a:pt x="15" y="163"/>
                  </a:lnTo>
                  <a:lnTo>
                    <a:pt x="16" y="163"/>
                  </a:lnTo>
                  <a:lnTo>
                    <a:pt x="16" y="145"/>
                  </a:lnTo>
                  <a:lnTo>
                    <a:pt x="16" y="161"/>
                  </a:lnTo>
                  <a:lnTo>
                    <a:pt x="16" y="162"/>
                  </a:lnTo>
                  <a:lnTo>
                    <a:pt x="16" y="172"/>
                  </a:lnTo>
                  <a:lnTo>
                    <a:pt x="16" y="153"/>
                  </a:lnTo>
                  <a:lnTo>
                    <a:pt x="16" y="162"/>
                  </a:lnTo>
                  <a:lnTo>
                    <a:pt x="16" y="162"/>
                  </a:lnTo>
                  <a:lnTo>
                    <a:pt x="16" y="184"/>
                  </a:lnTo>
                  <a:lnTo>
                    <a:pt x="16" y="175"/>
                  </a:lnTo>
                  <a:lnTo>
                    <a:pt x="17" y="178"/>
                  </a:lnTo>
                  <a:lnTo>
                    <a:pt x="17" y="163"/>
                  </a:lnTo>
                  <a:lnTo>
                    <a:pt x="17" y="195"/>
                  </a:lnTo>
                  <a:lnTo>
                    <a:pt x="17" y="192"/>
                  </a:lnTo>
                  <a:lnTo>
                    <a:pt x="17" y="197"/>
                  </a:lnTo>
                  <a:lnTo>
                    <a:pt x="17" y="175"/>
                  </a:lnTo>
                  <a:lnTo>
                    <a:pt x="17" y="184"/>
                  </a:lnTo>
                  <a:lnTo>
                    <a:pt x="17" y="187"/>
                  </a:lnTo>
                  <a:lnTo>
                    <a:pt x="17" y="197"/>
                  </a:lnTo>
                  <a:lnTo>
                    <a:pt x="17" y="189"/>
                  </a:lnTo>
                  <a:lnTo>
                    <a:pt x="17" y="180"/>
                  </a:lnTo>
                  <a:lnTo>
                    <a:pt x="17" y="201"/>
                  </a:lnTo>
                  <a:lnTo>
                    <a:pt x="17" y="197"/>
                  </a:lnTo>
                  <a:lnTo>
                    <a:pt x="19" y="195"/>
                  </a:lnTo>
                  <a:lnTo>
                    <a:pt x="19" y="199"/>
                  </a:lnTo>
                  <a:lnTo>
                    <a:pt x="19" y="175"/>
                  </a:lnTo>
                  <a:lnTo>
                    <a:pt x="19" y="197"/>
                  </a:lnTo>
                  <a:lnTo>
                    <a:pt x="19" y="197"/>
                  </a:lnTo>
                  <a:lnTo>
                    <a:pt x="19" y="204"/>
                  </a:lnTo>
                  <a:lnTo>
                    <a:pt x="19" y="184"/>
                  </a:lnTo>
                  <a:lnTo>
                    <a:pt x="19" y="187"/>
                  </a:lnTo>
                  <a:lnTo>
                    <a:pt x="19" y="187"/>
                  </a:lnTo>
                  <a:lnTo>
                    <a:pt x="19" y="187"/>
                  </a:lnTo>
                  <a:lnTo>
                    <a:pt x="19" y="183"/>
                  </a:lnTo>
                  <a:lnTo>
                    <a:pt x="19" y="184"/>
                  </a:lnTo>
                  <a:lnTo>
                    <a:pt x="19" y="188"/>
                  </a:lnTo>
                  <a:lnTo>
                    <a:pt x="19" y="152"/>
                  </a:lnTo>
                  <a:lnTo>
                    <a:pt x="19" y="158"/>
                  </a:lnTo>
                  <a:lnTo>
                    <a:pt x="20" y="157"/>
                  </a:lnTo>
                  <a:lnTo>
                    <a:pt x="20" y="159"/>
                  </a:lnTo>
                  <a:lnTo>
                    <a:pt x="20" y="102"/>
                  </a:lnTo>
                  <a:lnTo>
                    <a:pt x="20" y="107"/>
                  </a:lnTo>
                  <a:lnTo>
                    <a:pt x="20" y="110"/>
                  </a:lnTo>
                  <a:lnTo>
                    <a:pt x="20" y="48"/>
                  </a:lnTo>
                  <a:lnTo>
                    <a:pt x="20" y="48"/>
                  </a:lnTo>
                  <a:lnTo>
                    <a:pt x="20" y="52"/>
                  </a:lnTo>
                  <a:lnTo>
                    <a:pt x="20" y="9"/>
                  </a:lnTo>
                  <a:lnTo>
                    <a:pt x="21" y="9"/>
                  </a:lnTo>
                  <a:lnTo>
                    <a:pt x="21" y="0"/>
                  </a:lnTo>
                  <a:lnTo>
                    <a:pt x="21" y="23"/>
                  </a:lnTo>
                  <a:lnTo>
                    <a:pt x="21" y="27"/>
                  </a:lnTo>
                  <a:lnTo>
                    <a:pt x="21" y="57"/>
                  </a:lnTo>
                  <a:lnTo>
                    <a:pt x="21" y="31"/>
                  </a:lnTo>
                  <a:lnTo>
                    <a:pt x="21" y="38"/>
                  </a:lnTo>
                  <a:lnTo>
                    <a:pt x="21" y="38"/>
                  </a:lnTo>
                  <a:lnTo>
                    <a:pt x="21" y="76"/>
                  </a:lnTo>
                  <a:lnTo>
                    <a:pt x="21" y="76"/>
                  </a:lnTo>
                  <a:lnTo>
                    <a:pt x="21" y="61"/>
                  </a:lnTo>
                  <a:lnTo>
                    <a:pt x="21" y="100"/>
                  </a:lnTo>
                  <a:lnTo>
                    <a:pt x="23" y="99"/>
                  </a:lnTo>
                  <a:lnTo>
                    <a:pt x="23" y="111"/>
                  </a:lnTo>
                  <a:lnTo>
                    <a:pt x="23" y="93"/>
                  </a:lnTo>
                  <a:lnTo>
                    <a:pt x="23" y="100"/>
                  </a:lnTo>
                  <a:lnTo>
                    <a:pt x="23" y="102"/>
                  </a:lnTo>
                  <a:lnTo>
                    <a:pt x="23" y="131"/>
                  </a:lnTo>
                  <a:lnTo>
                    <a:pt x="23" y="127"/>
                  </a:lnTo>
                  <a:lnTo>
                    <a:pt x="23" y="127"/>
                  </a:lnTo>
                  <a:lnTo>
                    <a:pt x="23" y="112"/>
                  </a:lnTo>
                  <a:lnTo>
                    <a:pt x="23" y="134"/>
                  </a:lnTo>
                  <a:lnTo>
                    <a:pt x="23" y="132"/>
                  </a:lnTo>
                  <a:lnTo>
                    <a:pt x="23" y="112"/>
                  </a:lnTo>
                  <a:lnTo>
                    <a:pt x="23" y="127"/>
                  </a:lnTo>
                  <a:lnTo>
                    <a:pt x="24" y="127"/>
                  </a:lnTo>
                  <a:lnTo>
                    <a:pt x="24" y="148"/>
                  </a:lnTo>
                  <a:lnTo>
                    <a:pt x="24" y="141"/>
                  </a:lnTo>
                  <a:lnTo>
                    <a:pt x="24" y="141"/>
                  </a:lnTo>
                  <a:lnTo>
                    <a:pt x="24" y="152"/>
                  </a:lnTo>
                  <a:lnTo>
                    <a:pt x="24" y="127"/>
                  </a:lnTo>
                  <a:lnTo>
                    <a:pt x="24" y="148"/>
                  </a:lnTo>
                  <a:lnTo>
                    <a:pt x="24" y="150"/>
                  </a:lnTo>
                  <a:lnTo>
                    <a:pt x="24" y="150"/>
                  </a:lnTo>
                  <a:lnTo>
                    <a:pt x="24" y="120"/>
                  </a:lnTo>
                  <a:lnTo>
                    <a:pt x="24" y="129"/>
                  </a:lnTo>
                  <a:lnTo>
                    <a:pt x="25" y="131"/>
                  </a:lnTo>
                  <a:lnTo>
                    <a:pt x="25" y="137"/>
                  </a:lnTo>
                  <a:lnTo>
                    <a:pt x="25" y="110"/>
                  </a:lnTo>
                  <a:lnTo>
                    <a:pt x="25" y="111"/>
                  </a:lnTo>
                  <a:lnTo>
                    <a:pt x="25" y="112"/>
                  </a:lnTo>
                  <a:lnTo>
                    <a:pt x="25" y="124"/>
                  </a:lnTo>
                  <a:lnTo>
                    <a:pt x="25" y="106"/>
                  </a:lnTo>
                  <a:lnTo>
                    <a:pt x="25" y="119"/>
                  </a:lnTo>
                  <a:lnTo>
                    <a:pt x="25" y="121"/>
                  </a:lnTo>
                  <a:lnTo>
                    <a:pt x="25" y="127"/>
                  </a:lnTo>
                  <a:lnTo>
                    <a:pt x="25" y="102"/>
                  </a:lnTo>
                  <a:lnTo>
                    <a:pt x="25" y="123"/>
                  </a:lnTo>
                  <a:lnTo>
                    <a:pt x="25" y="125"/>
                  </a:lnTo>
                  <a:lnTo>
                    <a:pt x="25" y="129"/>
                  </a:lnTo>
                  <a:lnTo>
                    <a:pt x="25" y="114"/>
                  </a:lnTo>
                  <a:lnTo>
                    <a:pt x="25" y="117"/>
                  </a:lnTo>
                  <a:lnTo>
                    <a:pt x="26" y="120"/>
                  </a:lnTo>
                  <a:lnTo>
                    <a:pt x="26" y="119"/>
                  </a:lnTo>
                  <a:lnTo>
                    <a:pt x="26" y="141"/>
                  </a:lnTo>
                  <a:lnTo>
                    <a:pt x="26" y="145"/>
                  </a:lnTo>
                  <a:lnTo>
                    <a:pt x="26" y="155"/>
                  </a:lnTo>
                  <a:lnTo>
                    <a:pt x="26" y="125"/>
                  </a:lnTo>
                  <a:lnTo>
                    <a:pt x="26" y="154"/>
                  </a:lnTo>
                  <a:lnTo>
                    <a:pt x="26" y="158"/>
                  </a:lnTo>
                  <a:lnTo>
                    <a:pt x="26" y="163"/>
                  </a:lnTo>
                  <a:lnTo>
                    <a:pt x="26" y="146"/>
                  </a:lnTo>
                  <a:lnTo>
                    <a:pt x="26" y="155"/>
                  </a:lnTo>
                  <a:lnTo>
                    <a:pt x="26" y="155"/>
                  </a:lnTo>
                  <a:lnTo>
                    <a:pt x="26" y="176"/>
                  </a:lnTo>
                  <a:lnTo>
                    <a:pt x="26" y="167"/>
                  </a:lnTo>
                  <a:lnTo>
                    <a:pt x="28" y="157"/>
                  </a:lnTo>
                  <a:lnTo>
                    <a:pt x="28" y="188"/>
                  </a:lnTo>
                  <a:lnTo>
                    <a:pt x="28" y="183"/>
                  </a:lnTo>
                  <a:lnTo>
                    <a:pt x="28" y="182"/>
                  </a:lnTo>
                  <a:lnTo>
                    <a:pt x="28" y="158"/>
                  </a:lnTo>
                  <a:lnTo>
                    <a:pt x="28" y="175"/>
                  </a:lnTo>
                  <a:lnTo>
                    <a:pt x="28" y="176"/>
                  </a:lnTo>
                  <a:lnTo>
                    <a:pt x="28" y="180"/>
                  </a:lnTo>
                  <a:lnTo>
                    <a:pt x="28" y="154"/>
                  </a:lnTo>
                  <a:lnTo>
                    <a:pt x="28" y="158"/>
                  </a:lnTo>
                  <a:lnTo>
                    <a:pt x="29" y="158"/>
                  </a:lnTo>
                  <a:lnTo>
                    <a:pt x="29" y="179"/>
                  </a:lnTo>
                  <a:lnTo>
                    <a:pt x="29" y="175"/>
                  </a:lnTo>
                  <a:lnTo>
                    <a:pt x="29" y="175"/>
                  </a:lnTo>
                  <a:lnTo>
                    <a:pt x="29" y="158"/>
                  </a:lnTo>
                  <a:lnTo>
                    <a:pt x="29" y="172"/>
                  </a:lnTo>
                  <a:lnTo>
                    <a:pt x="29" y="176"/>
                  </a:lnTo>
                  <a:lnTo>
                    <a:pt x="29" y="146"/>
                  </a:lnTo>
                  <a:lnTo>
                    <a:pt x="29" y="158"/>
                  </a:lnTo>
                  <a:lnTo>
                    <a:pt x="29" y="158"/>
                  </a:lnTo>
                  <a:lnTo>
                    <a:pt x="29" y="157"/>
                  </a:lnTo>
                  <a:lnTo>
                    <a:pt x="29" y="171"/>
                  </a:lnTo>
                  <a:lnTo>
                    <a:pt x="30" y="167"/>
                  </a:lnTo>
                  <a:lnTo>
                    <a:pt x="30" y="180"/>
                  </a:lnTo>
                  <a:lnTo>
                    <a:pt x="30" y="152"/>
                  </a:lnTo>
                  <a:lnTo>
                    <a:pt x="3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49" name="Freeform 122"/>
            <p:cNvSpPr>
              <a:spLocks/>
            </p:cNvSpPr>
            <p:nvPr/>
          </p:nvSpPr>
          <p:spPr bwMode="auto">
            <a:xfrm>
              <a:off x="1641476" y="4487863"/>
              <a:ext cx="47625" cy="258763"/>
            </a:xfrm>
            <a:custGeom>
              <a:avLst/>
              <a:gdLst>
                <a:gd name="T0" fmla="*/ 0 w 30"/>
                <a:gd name="T1" fmla="*/ 14 h 163"/>
                <a:gd name="T2" fmla="*/ 1 w 30"/>
                <a:gd name="T3" fmla="*/ 79 h 163"/>
                <a:gd name="T4" fmla="*/ 1 w 30"/>
                <a:gd name="T5" fmla="*/ 87 h 163"/>
                <a:gd name="T6" fmla="*/ 1 w 30"/>
                <a:gd name="T7" fmla="*/ 76 h 163"/>
                <a:gd name="T8" fmla="*/ 3 w 30"/>
                <a:gd name="T9" fmla="*/ 65 h 163"/>
                <a:gd name="T10" fmla="*/ 3 w 30"/>
                <a:gd name="T11" fmla="*/ 67 h 163"/>
                <a:gd name="T12" fmla="*/ 3 w 30"/>
                <a:gd name="T13" fmla="*/ 99 h 163"/>
                <a:gd name="T14" fmla="*/ 4 w 30"/>
                <a:gd name="T15" fmla="*/ 105 h 163"/>
                <a:gd name="T16" fmla="*/ 4 w 30"/>
                <a:gd name="T17" fmla="*/ 110 h 163"/>
                <a:gd name="T18" fmla="*/ 5 w 30"/>
                <a:gd name="T19" fmla="*/ 96 h 163"/>
                <a:gd name="T20" fmla="*/ 5 w 30"/>
                <a:gd name="T21" fmla="*/ 86 h 163"/>
                <a:gd name="T22" fmla="*/ 5 w 30"/>
                <a:gd name="T23" fmla="*/ 91 h 163"/>
                <a:gd name="T24" fmla="*/ 7 w 30"/>
                <a:gd name="T25" fmla="*/ 105 h 163"/>
                <a:gd name="T26" fmla="*/ 7 w 30"/>
                <a:gd name="T27" fmla="*/ 112 h 163"/>
                <a:gd name="T28" fmla="*/ 8 w 30"/>
                <a:gd name="T29" fmla="*/ 79 h 163"/>
                <a:gd name="T30" fmla="*/ 8 w 30"/>
                <a:gd name="T31" fmla="*/ 97 h 163"/>
                <a:gd name="T32" fmla="*/ 9 w 30"/>
                <a:gd name="T33" fmla="*/ 99 h 163"/>
                <a:gd name="T34" fmla="*/ 9 w 30"/>
                <a:gd name="T35" fmla="*/ 105 h 163"/>
                <a:gd name="T36" fmla="*/ 9 w 30"/>
                <a:gd name="T37" fmla="*/ 120 h 163"/>
                <a:gd name="T38" fmla="*/ 11 w 30"/>
                <a:gd name="T39" fmla="*/ 114 h 163"/>
                <a:gd name="T40" fmla="*/ 11 w 30"/>
                <a:gd name="T41" fmla="*/ 126 h 163"/>
                <a:gd name="T42" fmla="*/ 11 w 30"/>
                <a:gd name="T43" fmla="*/ 90 h 163"/>
                <a:gd name="T44" fmla="*/ 12 w 30"/>
                <a:gd name="T45" fmla="*/ 107 h 163"/>
                <a:gd name="T46" fmla="*/ 12 w 30"/>
                <a:gd name="T47" fmla="*/ 105 h 163"/>
                <a:gd name="T48" fmla="*/ 13 w 30"/>
                <a:gd name="T49" fmla="*/ 103 h 163"/>
                <a:gd name="T50" fmla="*/ 13 w 30"/>
                <a:gd name="T51" fmla="*/ 99 h 163"/>
                <a:gd name="T52" fmla="*/ 13 w 30"/>
                <a:gd name="T53" fmla="*/ 96 h 163"/>
                <a:gd name="T54" fmla="*/ 15 w 30"/>
                <a:gd name="T55" fmla="*/ 112 h 163"/>
                <a:gd name="T56" fmla="*/ 15 w 30"/>
                <a:gd name="T57" fmla="*/ 86 h 163"/>
                <a:gd name="T58" fmla="*/ 16 w 30"/>
                <a:gd name="T59" fmla="*/ 112 h 163"/>
                <a:gd name="T60" fmla="*/ 16 w 30"/>
                <a:gd name="T61" fmla="*/ 122 h 163"/>
                <a:gd name="T62" fmla="*/ 16 w 30"/>
                <a:gd name="T63" fmla="*/ 107 h 163"/>
                <a:gd name="T64" fmla="*/ 16 w 30"/>
                <a:gd name="T65" fmla="*/ 107 h 163"/>
                <a:gd name="T66" fmla="*/ 17 w 30"/>
                <a:gd name="T67" fmla="*/ 117 h 163"/>
                <a:gd name="T68" fmla="*/ 17 w 30"/>
                <a:gd name="T69" fmla="*/ 138 h 163"/>
                <a:gd name="T70" fmla="*/ 18 w 30"/>
                <a:gd name="T71" fmla="*/ 114 h 163"/>
                <a:gd name="T72" fmla="*/ 18 w 30"/>
                <a:gd name="T73" fmla="*/ 126 h 163"/>
                <a:gd name="T74" fmla="*/ 18 w 30"/>
                <a:gd name="T75" fmla="*/ 117 h 163"/>
                <a:gd name="T76" fmla="*/ 20 w 30"/>
                <a:gd name="T77" fmla="*/ 108 h 163"/>
                <a:gd name="T78" fmla="*/ 20 w 30"/>
                <a:gd name="T79" fmla="*/ 107 h 163"/>
                <a:gd name="T80" fmla="*/ 20 w 30"/>
                <a:gd name="T81" fmla="*/ 103 h 163"/>
                <a:gd name="T82" fmla="*/ 21 w 30"/>
                <a:gd name="T83" fmla="*/ 66 h 163"/>
                <a:gd name="T84" fmla="*/ 21 w 30"/>
                <a:gd name="T85" fmla="*/ 80 h 163"/>
                <a:gd name="T86" fmla="*/ 22 w 30"/>
                <a:gd name="T87" fmla="*/ 92 h 163"/>
                <a:gd name="T88" fmla="*/ 22 w 30"/>
                <a:gd name="T89" fmla="*/ 76 h 163"/>
                <a:gd name="T90" fmla="*/ 22 w 30"/>
                <a:gd name="T91" fmla="*/ 112 h 163"/>
                <a:gd name="T92" fmla="*/ 24 w 30"/>
                <a:gd name="T93" fmla="*/ 100 h 163"/>
                <a:gd name="T94" fmla="*/ 24 w 30"/>
                <a:gd name="T95" fmla="*/ 125 h 163"/>
                <a:gd name="T96" fmla="*/ 24 w 30"/>
                <a:gd name="T97" fmla="*/ 131 h 163"/>
                <a:gd name="T98" fmla="*/ 25 w 30"/>
                <a:gd name="T99" fmla="*/ 145 h 163"/>
                <a:gd name="T100" fmla="*/ 25 w 30"/>
                <a:gd name="T101" fmla="*/ 120 h 163"/>
                <a:gd name="T102" fmla="*/ 25 w 30"/>
                <a:gd name="T103" fmla="*/ 138 h 163"/>
                <a:gd name="T104" fmla="*/ 26 w 30"/>
                <a:gd name="T105" fmla="*/ 131 h 163"/>
                <a:gd name="T106" fmla="*/ 26 w 30"/>
                <a:gd name="T107" fmla="*/ 143 h 163"/>
                <a:gd name="T108" fmla="*/ 28 w 30"/>
                <a:gd name="T109" fmla="*/ 135 h 163"/>
                <a:gd name="T110" fmla="*/ 28 w 30"/>
                <a:gd name="T111" fmla="*/ 134 h 163"/>
                <a:gd name="T112" fmla="*/ 28 w 30"/>
                <a:gd name="T113" fmla="*/ 146 h 163"/>
                <a:gd name="T114" fmla="*/ 29 w 30"/>
                <a:gd name="T115" fmla="*/ 143 h 163"/>
                <a:gd name="T116" fmla="*/ 29 w 30"/>
                <a:gd name="T117" fmla="*/ 152 h 163"/>
                <a:gd name="T118" fmla="*/ 30 w 30"/>
                <a:gd name="T119" fmla="*/ 14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163">
                  <a:moveTo>
                    <a:pt x="0" y="4"/>
                  </a:moveTo>
                  <a:lnTo>
                    <a:pt x="0" y="7"/>
                  </a:lnTo>
                  <a:lnTo>
                    <a:pt x="0" y="16"/>
                  </a:lnTo>
                  <a:lnTo>
                    <a:pt x="0" y="0"/>
                  </a:lnTo>
                  <a:lnTo>
                    <a:pt x="0" y="14"/>
                  </a:lnTo>
                  <a:lnTo>
                    <a:pt x="0" y="21"/>
                  </a:lnTo>
                  <a:lnTo>
                    <a:pt x="0" y="50"/>
                  </a:lnTo>
                  <a:lnTo>
                    <a:pt x="0" y="41"/>
                  </a:lnTo>
                  <a:lnTo>
                    <a:pt x="1" y="45"/>
                  </a:lnTo>
                  <a:lnTo>
                    <a:pt x="1" y="79"/>
                  </a:lnTo>
                  <a:lnTo>
                    <a:pt x="1" y="76"/>
                  </a:lnTo>
                  <a:lnTo>
                    <a:pt x="1" y="79"/>
                  </a:lnTo>
                  <a:lnTo>
                    <a:pt x="1" y="88"/>
                  </a:lnTo>
                  <a:lnTo>
                    <a:pt x="1" y="69"/>
                  </a:lnTo>
                  <a:lnTo>
                    <a:pt x="1" y="87"/>
                  </a:lnTo>
                  <a:lnTo>
                    <a:pt x="1" y="88"/>
                  </a:lnTo>
                  <a:lnTo>
                    <a:pt x="1" y="97"/>
                  </a:lnTo>
                  <a:lnTo>
                    <a:pt x="1" y="70"/>
                  </a:lnTo>
                  <a:lnTo>
                    <a:pt x="1" y="78"/>
                  </a:lnTo>
                  <a:lnTo>
                    <a:pt x="1" y="76"/>
                  </a:lnTo>
                  <a:lnTo>
                    <a:pt x="1" y="96"/>
                  </a:lnTo>
                  <a:lnTo>
                    <a:pt x="1" y="76"/>
                  </a:lnTo>
                  <a:lnTo>
                    <a:pt x="1" y="82"/>
                  </a:lnTo>
                  <a:lnTo>
                    <a:pt x="3" y="82"/>
                  </a:lnTo>
                  <a:lnTo>
                    <a:pt x="3" y="65"/>
                  </a:lnTo>
                  <a:lnTo>
                    <a:pt x="3" y="70"/>
                  </a:lnTo>
                  <a:lnTo>
                    <a:pt x="3" y="74"/>
                  </a:lnTo>
                  <a:lnTo>
                    <a:pt x="3" y="54"/>
                  </a:lnTo>
                  <a:lnTo>
                    <a:pt x="3" y="65"/>
                  </a:lnTo>
                  <a:lnTo>
                    <a:pt x="3" y="67"/>
                  </a:lnTo>
                  <a:lnTo>
                    <a:pt x="3" y="92"/>
                  </a:lnTo>
                  <a:lnTo>
                    <a:pt x="3" y="83"/>
                  </a:lnTo>
                  <a:lnTo>
                    <a:pt x="3" y="73"/>
                  </a:lnTo>
                  <a:lnTo>
                    <a:pt x="3" y="103"/>
                  </a:lnTo>
                  <a:lnTo>
                    <a:pt x="3" y="99"/>
                  </a:lnTo>
                  <a:lnTo>
                    <a:pt x="4" y="103"/>
                  </a:lnTo>
                  <a:lnTo>
                    <a:pt x="4" y="104"/>
                  </a:lnTo>
                  <a:lnTo>
                    <a:pt x="4" y="79"/>
                  </a:lnTo>
                  <a:lnTo>
                    <a:pt x="4" y="101"/>
                  </a:lnTo>
                  <a:lnTo>
                    <a:pt x="4" y="105"/>
                  </a:lnTo>
                  <a:lnTo>
                    <a:pt x="4" y="112"/>
                  </a:lnTo>
                  <a:lnTo>
                    <a:pt x="4" y="91"/>
                  </a:lnTo>
                  <a:lnTo>
                    <a:pt x="4" y="97"/>
                  </a:lnTo>
                  <a:lnTo>
                    <a:pt x="4" y="95"/>
                  </a:lnTo>
                  <a:lnTo>
                    <a:pt x="4" y="110"/>
                  </a:lnTo>
                  <a:lnTo>
                    <a:pt x="5" y="108"/>
                  </a:lnTo>
                  <a:lnTo>
                    <a:pt x="5" y="110"/>
                  </a:lnTo>
                  <a:lnTo>
                    <a:pt x="5" y="79"/>
                  </a:lnTo>
                  <a:lnTo>
                    <a:pt x="5" y="95"/>
                  </a:lnTo>
                  <a:lnTo>
                    <a:pt x="5" y="96"/>
                  </a:lnTo>
                  <a:lnTo>
                    <a:pt x="5" y="105"/>
                  </a:lnTo>
                  <a:lnTo>
                    <a:pt x="5" y="73"/>
                  </a:lnTo>
                  <a:lnTo>
                    <a:pt x="5" y="74"/>
                  </a:lnTo>
                  <a:lnTo>
                    <a:pt x="5" y="74"/>
                  </a:lnTo>
                  <a:lnTo>
                    <a:pt x="5" y="86"/>
                  </a:lnTo>
                  <a:lnTo>
                    <a:pt x="5" y="82"/>
                  </a:lnTo>
                  <a:lnTo>
                    <a:pt x="5" y="84"/>
                  </a:lnTo>
                  <a:lnTo>
                    <a:pt x="5" y="97"/>
                  </a:lnTo>
                  <a:lnTo>
                    <a:pt x="5" y="70"/>
                  </a:lnTo>
                  <a:lnTo>
                    <a:pt x="5" y="91"/>
                  </a:lnTo>
                  <a:lnTo>
                    <a:pt x="7" y="96"/>
                  </a:lnTo>
                  <a:lnTo>
                    <a:pt x="7" y="103"/>
                  </a:lnTo>
                  <a:lnTo>
                    <a:pt x="7" y="84"/>
                  </a:lnTo>
                  <a:lnTo>
                    <a:pt x="7" y="93"/>
                  </a:lnTo>
                  <a:lnTo>
                    <a:pt x="7" y="105"/>
                  </a:lnTo>
                  <a:lnTo>
                    <a:pt x="7" y="114"/>
                  </a:lnTo>
                  <a:lnTo>
                    <a:pt x="7" y="91"/>
                  </a:lnTo>
                  <a:lnTo>
                    <a:pt x="7" y="97"/>
                  </a:lnTo>
                  <a:lnTo>
                    <a:pt x="7" y="113"/>
                  </a:lnTo>
                  <a:lnTo>
                    <a:pt x="7" y="112"/>
                  </a:lnTo>
                  <a:lnTo>
                    <a:pt x="7" y="112"/>
                  </a:lnTo>
                  <a:lnTo>
                    <a:pt x="7" y="95"/>
                  </a:lnTo>
                  <a:lnTo>
                    <a:pt x="7" y="117"/>
                  </a:lnTo>
                  <a:lnTo>
                    <a:pt x="8" y="120"/>
                  </a:lnTo>
                  <a:lnTo>
                    <a:pt x="8" y="79"/>
                  </a:lnTo>
                  <a:lnTo>
                    <a:pt x="8" y="87"/>
                  </a:lnTo>
                  <a:lnTo>
                    <a:pt x="8" y="92"/>
                  </a:lnTo>
                  <a:lnTo>
                    <a:pt x="8" y="103"/>
                  </a:lnTo>
                  <a:lnTo>
                    <a:pt x="8" y="91"/>
                  </a:lnTo>
                  <a:lnTo>
                    <a:pt x="8" y="97"/>
                  </a:lnTo>
                  <a:lnTo>
                    <a:pt x="8" y="99"/>
                  </a:lnTo>
                  <a:lnTo>
                    <a:pt x="8" y="79"/>
                  </a:lnTo>
                  <a:lnTo>
                    <a:pt x="8" y="99"/>
                  </a:lnTo>
                  <a:lnTo>
                    <a:pt x="9" y="97"/>
                  </a:lnTo>
                  <a:lnTo>
                    <a:pt x="9" y="99"/>
                  </a:lnTo>
                  <a:lnTo>
                    <a:pt x="9" y="75"/>
                  </a:lnTo>
                  <a:lnTo>
                    <a:pt x="9" y="91"/>
                  </a:lnTo>
                  <a:lnTo>
                    <a:pt x="9" y="93"/>
                  </a:lnTo>
                  <a:lnTo>
                    <a:pt x="9" y="110"/>
                  </a:lnTo>
                  <a:lnTo>
                    <a:pt x="9" y="105"/>
                  </a:lnTo>
                  <a:lnTo>
                    <a:pt x="9" y="103"/>
                  </a:lnTo>
                  <a:lnTo>
                    <a:pt x="9" y="93"/>
                  </a:lnTo>
                  <a:lnTo>
                    <a:pt x="9" y="122"/>
                  </a:lnTo>
                  <a:lnTo>
                    <a:pt x="9" y="117"/>
                  </a:lnTo>
                  <a:lnTo>
                    <a:pt x="9" y="120"/>
                  </a:lnTo>
                  <a:lnTo>
                    <a:pt x="9" y="99"/>
                  </a:lnTo>
                  <a:lnTo>
                    <a:pt x="9" y="118"/>
                  </a:lnTo>
                  <a:lnTo>
                    <a:pt x="11" y="122"/>
                  </a:lnTo>
                  <a:lnTo>
                    <a:pt x="11" y="133"/>
                  </a:lnTo>
                  <a:lnTo>
                    <a:pt x="11" y="114"/>
                  </a:lnTo>
                  <a:lnTo>
                    <a:pt x="11" y="117"/>
                  </a:lnTo>
                  <a:lnTo>
                    <a:pt x="11" y="116"/>
                  </a:lnTo>
                  <a:lnTo>
                    <a:pt x="11" y="128"/>
                  </a:lnTo>
                  <a:lnTo>
                    <a:pt x="11" y="126"/>
                  </a:lnTo>
                  <a:lnTo>
                    <a:pt x="11" y="126"/>
                  </a:lnTo>
                  <a:lnTo>
                    <a:pt x="11" y="130"/>
                  </a:lnTo>
                  <a:lnTo>
                    <a:pt x="11" y="100"/>
                  </a:lnTo>
                  <a:lnTo>
                    <a:pt x="11" y="108"/>
                  </a:lnTo>
                  <a:lnTo>
                    <a:pt x="11" y="108"/>
                  </a:lnTo>
                  <a:lnTo>
                    <a:pt x="11" y="90"/>
                  </a:lnTo>
                  <a:lnTo>
                    <a:pt x="11" y="95"/>
                  </a:lnTo>
                  <a:lnTo>
                    <a:pt x="12" y="91"/>
                  </a:lnTo>
                  <a:lnTo>
                    <a:pt x="12" y="110"/>
                  </a:lnTo>
                  <a:lnTo>
                    <a:pt x="12" y="91"/>
                  </a:lnTo>
                  <a:lnTo>
                    <a:pt x="12" y="107"/>
                  </a:lnTo>
                  <a:lnTo>
                    <a:pt x="12" y="110"/>
                  </a:lnTo>
                  <a:lnTo>
                    <a:pt x="12" y="92"/>
                  </a:lnTo>
                  <a:lnTo>
                    <a:pt x="12" y="105"/>
                  </a:lnTo>
                  <a:lnTo>
                    <a:pt x="12" y="103"/>
                  </a:lnTo>
                  <a:lnTo>
                    <a:pt x="12" y="105"/>
                  </a:lnTo>
                  <a:lnTo>
                    <a:pt x="12" y="80"/>
                  </a:lnTo>
                  <a:lnTo>
                    <a:pt x="12" y="87"/>
                  </a:lnTo>
                  <a:lnTo>
                    <a:pt x="13" y="83"/>
                  </a:lnTo>
                  <a:lnTo>
                    <a:pt x="13" y="112"/>
                  </a:lnTo>
                  <a:lnTo>
                    <a:pt x="13" y="103"/>
                  </a:lnTo>
                  <a:lnTo>
                    <a:pt x="13" y="88"/>
                  </a:lnTo>
                  <a:lnTo>
                    <a:pt x="13" y="122"/>
                  </a:lnTo>
                  <a:lnTo>
                    <a:pt x="13" y="121"/>
                  </a:lnTo>
                  <a:lnTo>
                    <a:pt x="13" y="120"/>
                  </a:lnTo>
                  <a:lnTo>
                    <a:pt x="13" y="99"/>
                  </a:lnTo>
                  <a:lnTo>
                    <a:pt x="13" y="125"/>
                  </a:lnTo>
                  <a:lnTo>
                    <a:pt x="13" y="125"/>
                  </a:lnTo>
                  <a:lnTo>
                    <a:pt x="13" y="126"/>
                  </a:lnTo>
                  <a:lnTo>
                    <a:pt x="13" y="92"/>
                  </a:lnTo>
                  <a:lnTo>
                    <a:pt x="13" y="96"/>
                  </a:lnTo>
                  <a:lnTo>
                    <a:pt x="15" y="99"/>
                  </a:lnTo>
                  <a:lnTo>
                    <a:pt x="15" y="118"/>
                  </a:lnTo>
                  <a:lnTo>
                    <a:pt x="15" y="95"/>
                  </a:lnTo>
                  <a:lnTo>
                    <a:pt x="15" y="113"/>
                  </a:lnTo>
                  <a:lnTo>
                    <a:pt x="15" y="112"/>
                  </a:lnTo>
                  <a:lnTo>
                    <a:pt x="15" y="90"/>
                  </a:lnTo>
                  <a:lnTo>
                    <a:pt x="15" y="104"/>
                  </a:lnTo>
                  <a:lnTo>
                    <a:pt x="15" y="107"/>
                  </a:lnTo>
                  <a:lnTo>
                    <a:pt x="15" y="110"/>
                  </a:lnTo>
                  <a:lnTo>
                    <a:pt x="15" y="86"/>
                  </a:lnTo>
                  <a:lnTo>
                    <a:pt x="15" y="99"/>
                  </a:lnTo>
                  <a:lnTo>
                    <a:pt x="15" y="99"/>
                  </a:lnTo>
                  <a:lnTo>
                    <a:pt x="15" y="117"/>
                  </a:lnTo>
                  <a:lnTo>
                    <a:pt x="15" y="113"/>
                  </a:lnTo>
                  <a:lnTo>
                    <a:pt x="16" y="112"/>
                  </a:lnTo>
                  <a:lnTo>
                    <a:pt x="16" y="120"/>
                  </a:lnTo>
                  <a:lnTo>
                    <a:pt x="16" y="99"/>
                  </a:lnTo>
                  <a:lnTo>
                    <a:pt x="16" y="114"/>
                  </a:lnTo>
                  <a:lnTo>
                    <a:pt x="16" y="114"/>
                  </a:lnTo>
                  <a:lnTo>
                    <a:pt x="16" y="122"/>
                  </a:lnTo>
                  <a:lnTo>
                    <a:pt x="16" y="99"/>
                  </a:lnTo>
                  <a:lnTo>
                    <a:pt x="16" y="110"/>
                  </a:lnTo>
                  <a:lnTo>
                    <a:pt x="16" y="114"/>
                  </a:lnTo>
                  <a:lnTo>
                    <a:pt x="16" y="131"/>
                  </a:lnTo>
                  <a:lnTo>
                    <a:pt x="16" y="107"/>
                  </a:lnTo>
                  <a:lnTo>
                    <a:pt x="16" y="108"/>
                  </a:lnTo>
                  <a:lnTo>
                    <a:pt x="16" y="108"/>
                  </a:lnTo>
                  <a:lnTo>
                    <a:pt x="16" y="116"/>
                  </a:lnTo>
                  <a:lnTo>
                    <a:pt x="16" y="103"/>
                  </a:lnTo>
                  <a:lnTo>
                    <a:pt x="16" y="107"/>
                  </a:lnTo>
                  <a:lnTo>
                    <a:pt x="17" y="108"/>
                  </a:lnTo>
                  <a:lnTo>
                    <a:pt x="17" y="117"/>
                  </a:lnTo>
                  <a:lnTo>
                    <a:pt x="17" y="97"/>
                  </a:lnTo>
                  <a:lnTo>
                    <a:pt x="17" y="114"/>
                  </a:lnTo>
                  <a:lnTo>
                    <a:pt x="17" y="117"/>
                  </a:lnTo>
                  <a:lnTo>
                    <a:pt x="17" y="125"/>
                  </a:lnTo>
                  <a:lnTo>
                    <a:pt x="17" y="109"/>
                  </a:lnTo>
                  <a:lnTo>
                    <a:pt x="17" y="120"/>
                  </a:lnTo>
                  <a:lnTo>
                    <a:pt x="17" y="117"/>
                  </a:lnTo>
                  <a:lnTo>
                    <a:pt x="17" y="138"/>
                  </a:lnTo>
                  <a:lnTo>
                    <a:pt x="17" y="116"/>
                  </a:lnTo>
                  <a:lnTo>
                    <a:pt x="17" y="137"/>
                  </a:lnTo>
                  <a:lnTo>
                    <a:pt x="18" y="134"/>
                  </a:lnTo>
                  <a:lnTo>
                    <a:pt x="18" y="142"/>
                  </a:lnTo>
                  <a:lnTo>
                    <a:pt x="18" y="114"/>
                  </a:lnTo>
                  <a:lnTo>
                    <a:pt x="18" y="138"/>
                  </a:lnTo>
                  <a:lnTo>
                    <a:pt x="18" y="139"/>
                  </a:lnTo>
                  <a:lnTo>
                    <a:pt x="18" y="143"/>
                  </a:lnTo>
                  <a:lnTo>
                    <a:pt x="18" y="121"/>
                  </a:lnTo>
                  <a:lnTo>
                    <a:pt x="18" y="126"/>
                  </a:lnTo>
                  <a:lnTo>
                    <a:pt x="18" y="126"/>
                  </a:lnTo>
                  <a:lnTo>
                    <a:pt x="18" y="143"/>
                  </a:lnTo>
                  <a:lnTo>
                    <a:pt x="18" y="121"/>
                  </a:lnTo>
                  <a:lnTo>
                    <a:pt x="18" y="122"/>
                  </a:lnTo>
                  <a:lnTo>
                    <a:pt x="18" y="117"/>
                  </a:lnTo>
                  <a:lnTo>
                    <a:pt x="18" y="137"/>
                  </a:lnTo>
                  <a:lnTo>
                    <a:pt x="18" y="104"/>
                  </a:lnTo>
                  <a:lnTo>
                    <a:pt x="18" y="131"/>
                  </a:lnTo>
                  <a:lnTo>
                    <a:pt x="20" y="131"/>
                  </a:lnTo>
                  <a:lnTo>
                    <a:pt x="20" y="108"/>
                  </a:lnTo>
                  <a:lnTo>
                    <a:pt x="20" y="114"/>
                  </a:lnTo>
                  <a:lnTo>
                    <a:pt x="20" y="118"/>
                  </a:lnTo>
                  <a:lnTo>
                    <a:pt x="20" y="125"/>
                  </a:lnTo>
                  <a:lnTo>
                    <a:pt x="20" y="97"/>
                  </a:lnTo>
                  <a:lnTo>
                    <a:pt x="20" y="107"/>
                  </a:lnTo>
                  <a:lnTo>
                    <a:pt x="20" y="103"/>
                  </a:lnTo>
                  <a:lnTo>
                    <a:pt x="20" y="118"/>
                  </a:lnTo>
                  <a:lnTo>
                    <a:pt x="20" y="96"/>
                  </a:lnTo>
                  <a:lnTo>
                    <a:pt x="20" y="97"/>
                  </a:lnTo>
                  <a:lnTo>
                    <a:pt x="20" y="103"/>
                  </a:lnTo>
                  <a:lnTo>
                    <a:pt x="20" y="78"/>
                  </a:lnTo>
                  <a:lnTo>
                    <a:pt x="20" y="86"/>
                  </a:lnTo>
                  <a:lnTo>
                    <a:pt x="21" y="86"/>
                  </a:lnTo>
                  <a:lnTo>
                    <a:pt x="21" y="88"/>
                  </a:lnTo>
                  <a:lnTo>
                    <a:pt x="21" y="66"/>
                  </a:lnTo>
                  <a:lnTo>
                    <a:pt x="21" y="73"/>
                  </a:lnTo>
                  <a:lnTo>
                    <a:pt x="21" y="76"/>
                  </a:lnTo>
                  <a:lnTo>
                    <a:pt x="21" y="88"/>
                  </a:lnTo>
                  <a:lnTo>
                    <a:pt x="21" y="86"/>
                  </a:lnTo>
                  <a:lnTo>
                    <a:pt x="21" y="80"/>
                  </a:lnTo>
                  <a:lnTo>
                    <a:pt x="21" y="87"/>
                  </a:lnTo>
                  <a:lnTo>
                    <a:pt x="21" y="66"/>
                  </a:lnTo>
                  <a:lnTo>
                    <a:pt x="21" y="83"/>
                  </a:lnTo>
                  <a:lnTo>
                    <a:pt x="22" y="84"/>
                  </a:lnTo>
                  <a:lnTo>
                    <a:pt x="22" y="92"/>
                  </a:lnTo>
                  <a:lnTo>
                    <a:pt x="22" y="70"/>
                  </a:lnTo>
                  <a:lnTo>
                    <a:pt x="22" y="79"/>
                  </a:lnTo>
                  <a:lnTo>
                    <a:pt x="22" y="80"/>
                  </a:lnTo>
                  <a:lnTo>
                    <a:pt x="22" y="95"/>
                  </a:lnTo>
                  <a:lnTo>
                    <a:pt x="22" y="76"/>
                  </a:lnTo>
                  <a:lnTo>
                    <a:pt x="22" y="86"/>
                  </a:lnTo>
                  <a:lnTo>
                    <a:pt x="22" y="82"/>
                  </a:lnTo>
                  <a:lnTo>
                    <a:pt x="22" y="96"/>
                  </a:lnTo>
                  <a:lnTo>
                    <a:pt x="22" y="93"/>
                  </a:lnTo>
                  <a:lnTo>
                    <a:pt x="22" y="112"/>
                  </a:lnTo>
                  <a:lnTo>
                    <a:pt x="22" y="86"/>
                  </a:lnTo>
                  <a:lnTo>
                    <a:pt x="22" y="110"/>
                  </a:lnTo>
                  <a:lnTo>
                    <a:pt x="24" y="113"/>
                  </a:lnTo>
                  <a:lnTo>
                    <a:pt x="24" y="120"/>
                  </a:lnTo>
                  <a:lnTo>
                    <a:pt x="24" y="100"/>
                  </a:lnTo>
                  <a:lnTo>
                    <a:pt x="24" y="105"/>
                  </a:lnTo>
                  <a:lnTo>
                    <a:pt x="24" y="109"/>
                  </a:lnTo>
                  <a:lnTo>
                    <a:pt x="24" y="129"/>
                  </a:lnTo>
                  <a:lnTo>
                    <a:pt x="24" y="107"/>
                  </a:lnTo>
                  <a:lnTo>
                    <a:pt x="24" y="125"/>
                  </a:lnTo>
                  <a:lnTo>
                    <a:pt x="24" y="125"/>
                  </a:lnTo>
                  <a:lnTo>
                    <a:pt x="24" y="131"/>
                  </a:lnTo>
                  <a:lnTo>
                    <a:pt x="24" y="105"/>
                  </a:lnTo>
                  <a:lnTo>
                    <a:pt x="24" y="131"/>
                  </a:lnTo>
                  <a:lnTo>
                    <a:pt x="24" y="131"/>
                  </a:lnTo>
                  <a:lnTo>
                    <a:pt x="24" y="131"/>
                  </a:lnTo>
                  <a:lnTo>
                    <a:pt x="24" y="114"/>
                  </a:lnTo>
                  <a:lnTo>
                    <a:pt x="24" y="125"/>
                  </a:lnTo>
                  <a:lnTo>
                    <a:pt x="25" y="128"/>
                  </a:lnTo>
                  <a:lnTo>
                    <a:pt x="25" y="145"/>
                  </a:lnTo>
                  <a:lnTo>
                    <a:pt x="25" y="126"/>
                  </a:lnTo>
                  <a:lnTo>
                    <a:pt x="25" y="137"/>
                  </a:lnTo>
                  <a:lnTo>
                    <a:pt x="25" y="137"/>
                  </a:lnTo>
                  <a:lnTo>
                    <a:pt x="25" y="151"/>
                  </a:lnTo>
                  <a:lnTo>
                    <a:pt x="25" y="120"/>
                  </a:lnTo>
                  <a:lnTo>
                    <a:pt x="25" y="146"/>
                  </a:lnTo>
                  <a:lnTo>
                    <a:pt x="25" y="146"/>
                  </a:lnTo>
                  <a:lnTo>
                    <a:pt x="25" y="146"/>
                  </a:lnTo>
                  <a:lnTo>
                    <a:pt x="25" y="126"/>
                  </a:lnTo>
                  <a:lnTo>
                    <a:pt x="25" y="138"/>
                  </a:lnTo>
                  <a:lnTo>
                    <a:pt x="26" y="143"/>
                  </a:lnTo>
                  <a:lnTo>
                    <a:pt x="26" y="148"/>
                  </a:lnTo>
                  <a:lnTo>
                    <a:pt x="26" y="126"/>
                  </a:lnTo>
                  <a:lnTo>
                    <a:pt x="26" y="131"/>
                  </a:lnTo>
                  <a:lnTo>
                    <a:pt x="26" y="131"/>
                  </a:lnTo>
                  <a:lnTo>
                    <a:pt x="26" y="150"/>
                  </a:lnTo>
                  <a:lnTo>
                    <a:pt x="26" y="143"/>
                  </a:lnTo>
                  <a:lnTo>
                    <a:pt x="26" y="146"/>
                  </a:lnTo>
                  <a:lnTo>
                    <a:pt x="26" y="126"/>
                  </a:lnTo>
                  <a:lnTo>
                    <a:pt x="26" y="143"/>
                  </a:lnTo>
                  <a:lnTo>
                    <a:pt x="26" y="142"/>
                  </a:lnTo>
                  <a:lnTo>
                    <a:pt x="26" y="155"/>
                  </a:lnTo>
                  <a:lnTo>
                    <a:pt x="26" y="129"/>
                  </a:lnTo>
                  <a:lnTo>
                    <a:pt x="26" y="138"/>
                  </a:lnTo>
                  <a:lnTo>
                    <a:pt x="28" y="135"/>
                  </a:lnTo>
                  <a:lnTo>
                    <a:pt x="28" y="155"/>
                  </a:lnTo>
                  <a:lnTo>
                    <a:pt x="28" y="152"/>
                  </a:lnTo>
                  <a:lnTo>
                    <a:pt x="28" y="152"/>
                  </a:lnTo>
                  <a:lnTo>
                    <a:pt x="28" y="159"/>
                  </a:lnTo>
                  <a:lnTo>
                    <a:pt x="28" y="134"/>
                  </a:lnTo>
                  <a:lnTo>
                    <a:pt x="28" y="151"/>
                  </a:lnTo>
                  <a:lnTo>
                    <a:pt x="28" y="152"/>
                  </a:lnTo>
                  <a:lnTo>
                    <a:pt x="28" y="156"/>
                  </a:lnTo>
                  <a:lnTo>
                    <a:pt x="28" y="137"/>
                  </a:lnTo>
                  <a:lnTo>
                    <a:pt x="28" y="146"/>
                  </a:lnTo>
                  <a:lnTo>
                    <a:pt x="28" y="143"/>
                  </a:lnTo>
                  <a:lnTo>
                    <a:pt x="28" y="160"/>
                  </a:lnTo>
                  <a:lnTo>
                    <a:pt x="29" y="151"/>
                  </a:lnTo>
                  <a:lnTo>
                    <a:pt x="29" y="163"/>
                  </a:lnTo>
                  <a:lnTo>
                    <a:pt x="29" y="143"/>
                  </a:lnTo>
                  <a:lnTo>
                    <a:pt x="29" y="158"/>
                  </a:lnTo>
                  <a:lnTo>
                    <a:pt x="29" y="156"/>
                  </a:lnTo>
                  <a:lnTo>
                    <a:pt x="29" y="160"/>
                  </a:lnTo>
                  <a:lnTo>
                    <a:pt x="29" y="138"/>
                  </a:lnTo>
                  <a:lnTo>
                    <a:pt x="29" y="152"/>
                  </a:lnTo>
                  <a:lnTo>
                    <a:pt x="29" y="156"/>
                  </a:lnTo>
                  <a:lnTo>
                    <a:pt x="29" y="163"/>
                  </a:lnTo>
                  <a:lnTo>
                    <a:pt x="29" y="142"/>
                  </a:lnTo>
                  <a:lnTo>
                    <a:pt x="29" y="143"/>
                  </a:lnTo>
                  <a:lnTo>
                    <a:pt x="30" y="14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50" name="Freeform 123"/>
            <p:cNvSpPr>
              <a:spLocks/>
            </p:cNvSpPr>
            <p:nvPr/>
          </p:nvSpPr>
          <p:spPr bwMode="auto">
            <a:xfrm>
              <a:off x="1587501" y="3808413"/>
              <a:ext cx="53975" cy="757238"/>
            </a:xfrm>
            <a:custGeom>
              <a:avLst/>
              <a:gdLst>
                <a:gd name="T0" fmla="*/ 0 w 34"/>
                <a:gd name="T1" fmla="*/ 13 h 477"/>
                <a:gd name="T2" fmla="*/ 1 w 34"/>
                <a:gd name="T3" fmla="*/ 36 h 477"/>
                <a:gd name="T4" fmla="*/ 3 w 34"/>
                <a:gd name="T5" fmla="*/ 140 h 477"/>
                <a:gd name="T6" fmla="*/ 3 w 34"/>
                <a:gd name="T7" fmla="*/ 254 h 477"/>
                <a:gd name="T8" fmla="*/ 3 w 34"/>
                <a:gd name="T9" fmla="*/ 245 h 477"/>
                <a:gd name="T10" fmla="*/ 4 w 34"/>
                <a:gd name="T11" fmla="*/ 254 h 477"/>
                <a:gd name="T12" fmla="*/ 4 w 34"/>
                <a:gd name="T13" fmla="*/ 239 h 477"/>
                <a:gd name="T14" fmla="*/ 4 w 34"/>
                <a:gd name="T15" fmla="*/ 284 h 477"/>
                <a:gd name="T16" fmla="*/ 5 w 34"/>
                <a:gd name="T17" fmla="*/ 322 h 477"/>
                <a:gd name="T18" fmla="*/ 5 w 34"/>
                <a:gd name="T19" fmla="*/ 338 h 477"/>
                <a:gd name="T20" fmla="*/ 7 w 34"/>
                <a:gd name="T21" fmla="*/ 320 h 477"/>
                <a:gd name="T22" fmla="*/ 7 w 34"/>
                <a:gd name="T23" fmla="*/ 318 h 477"/>
                <a:gd name="T24" fmla="*/ 8 w 34"/>
                <a:gd name="T25" fmla="*/ 338 h 477"/>
                <a:gd name="T26" fmla="*/ 8 w 34"/>
                <a:gd name="T27" fmla="*/ 355 h 477"/>
                <a:gd name="T28" fmla="*/ 8 w 34"/>
                <a:gd name="T29" fmla="*/ 343 h 477"/>
                <a:gd name="T30" fmla="*/ 9 w 34"/>
                <a:gd name="T31" fmla="*/ 305 h 477"/>
                <a:gd name="T32" fmla="*/ 9 w 34"/>
                <a:gd name="T33" fmla="*/ 325 h 477"/>
                <a:gd name="T34" fmla="*/ 11 w 34"/>
                <a:gd name="T35" fmla="*/ 337 h 477"/>
                <a:gd name="T36" fmla="*/ 11 w 34"/>
                <a:gd name="T37" fmla="*/ 317 h 477"/>
                <a:gd name="T38" fmla="*/ 12 w 34"/>
                <a:gd name="T39" fmla="*/ 205 h 477"/>
                <a:gd name="T40" fmla="*/ 12 w 34"/>
                <a:gd name="T41" fmla="*/ 266 h 477"/>
                <a:gd name="T42" fmla="*/ 13 w 34"/>
                <a:gd name="T43" fmla="*/ 278 h 477"/>
                <a:gd name="T44" fmla="*/ 13 w 34"/>
                <a:gd name="T45" fmla="*/ 299 h 477"/>
                <a:gd name="T46" fmla="*/ 15 w 34"/>
                <a:gd name="T47" fmla="*/ 271 h 477"/>
                <a:gd name="T48" fmla="*/ 15 w 34"/>
                <a:gd name="T49" fmla="*/ 298 h 477"/>
                <a:gd name="T50" fmla="*/ 15 w 34"/>
                <a:gd name="T51" fmla="*/ 298 h 477"/>
                <a:gd name="T52" fmla="*/ 16 w 34"/>
                <a:gd name="T53" fmla="*/ 320 h 477"/>
                <a:gd name="T54" fmla="*/ 16 w 34"/>
                <a:gd name="T55" fmla="*/ 394 h 477"/>
                <a:gd name="T56" fmla="*/ 16 w 34"/>
                <a:gd name="T57" fmla="*/ 303 h 477"/>
                <a:gd name="T58" fmla="*/ 17 w 34"/>
                <a:gd name="T59" fmla="*/ 273 h 477"/>
                <a:gd name="T60" fmla="*/ 17 w 34"/>
                <a:gd name="T61" fmla="*/ 284 h 477"/>
                <a:gd name="T62" fmla="*/ 18 w 34"/>
                <a:gd name="T63" fmla="*/ 360 h 477"/>
                <a:gd name="T64" fmla="*/ 18 w 34"/>
                <a:gd name="T65" fmla="*/ 380 h 477"/>
                <a:gd name="T66" fmla="*/ 20 w 34"/>
                <a:gd name="T67" fmla="*/ 384 h 477"/>
                <a:gd name="T68" fmla="*/ 20 w 34"/>
                <a:gd name="T69" fmla="*/ 336 h 477"/>
                <a:gd name="T70" fmla="*/ 20 w 34"/>
                <a:gd name="T71" fmla="*/ 307 h 477"/>
                <a:gd name="T72" fmla="*/ 21 w 34"/>
                <a:gd name="T73" fmla="*/ 351 h 477"/>
                <a:gd name="T74" fmla="*/ 21 w 34"/>
                <a:gd name="T75" fmla="*/ 376 h 477"/>
                <a:gd name="T76" fmla="*/ 22 w 34"/>
                <a:gd name="T77" fmla="*/ 398 h 477"/>
                <a:gd name="T78" fmla="*/ 22 w 34"/>
                <a:gd name="T79" fmla="*/ 286 h 477"/>
                <a:gd name="T80" fmla="*/ 24 w 34"/>
                <a:gd name="T81" fmla="*/ 346 h 477"/>
                <a:gd name="T82" fmla="*/ 24 w 34"/>
                <a:gd name="T83" fmla="*/ 360 h 477"/>
                <a:gd name="T84" fmla="*/ 25 w 34"/>
                <a:gd name="T85" fmla="*/ 353 h 477"/>
                <a:gd name="T86" fmla="*/ 25 w 34"/>
                <a:gd name="T87" fmla="*/ 372 h 477"/>
                <a:gd name="T88" fmla="*/ 25 w 34"/>
                <a:gd name="T89" fmla="*/ 359 h 477"/>
                <a:gd name="T90" fmla="*/ 26 w 34"/>
                <a:gd name="T91" fmla="*/ 359 h 477"/>
                <a:gd name="T92" fmla="*/ 26 w 34"/>
                <a:gd name="T93" fmla="*/ 404 h 477"/>
                <a:gd name="T94" fmla="*/ 28 w 34"/>
                <a:gd name="T95" fmla="*/ 419 h 477"/>
                <a:gd name="T96" fmla="*/ 28 w 34"/>
                <a:gd name="T97" fmla="*/ 421 h 477"/>
                <a:gd name="T98" fmla="*/ 28 w 34"/>
                <a:gd name="T99" fmla="*/ 425 h 477"/>
                <a:gd name="T100" fmla="*/ 29 w 34"/>
                <a:gd name="T101" fmla="*/ 411 h 477"/>
                <a:gd name="T102" fmla="*/ 29 w 34"/>
                <a:gd name="T103" fmla="*/ 421 h 477"/>
                <a:gd name="T104" fmla="*/ 30 w 34"/>
                <a:gd name="T105" fmla="*/ 418 h 477"/>
                <a:gd name="T106" fmla="*/ 30 w 34"/>
                <a:gd name="T107" fmla="*/ 392 h 477"/>
                <a:gd name="T108" fmla="*/ 32 w 34"/>
                <a:gd name="T109" fmla="*/ 405 h 477"/>
                <a:gd name="T110" fmla="*/ 32 w 34"/>
                <a:gd name="T111" fmla="*/ 427 h 477"/>
                <a:gd name="T112" fmla="*/ 32 w 34"/>
                <a:gd name="T113" fmla="*/ 432 h 477"/>
                <a:gd name="T114" fmla="*/ 33 w 34"/>
                <a:gd name="T115" fmla="*/ 476 h 477"/>
                <a:gd name="T116" fmla="*/ 33 w 34"/>
                <a:gd name="T117" fmla="*/ 428 h 477"/>
                <a:gd name="T118" fmla="*/ 34 w 34"/>
                <a:gd name="T119" fmla="*/ 432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477">
                  <a:moveTo>
                    <a:pt x="0" y="66"/>
                  </a:moveTo>
                  <a:lnTo>
                    <a:pt x="0" y="41"/>
                  </a:lnTo>
                  <a:lnTo>
                    <a:pt x="0" y="38"/>
                  </a:lnTo>
                  <a:lnTo>
                    <a:pt x="0" y="0"/>
                  </a:lnTo>
                  <a:lnTo>
                    <a:pt x="0" y="13"/>
                  </a:lnTo>
                  <a:lnTo>
                    <a:pt x="1" y="19"/>
                  </a:lnTo>
                  <a:lnTo>
                    <a:pt x="1" y="34"/>
                  </a:lnTo>
                  <a:lnTo>
                    <a:pt x="1" y="13"/>
                  </a:lnTo>
                  <a:lnTo>
                    <a:pt x="1" y="29"/>
                  </a:lnTo>
                  <a:lnTo>
                    <a:pt x="1" y="36"/>
                  </a:lnTo>
                  <a:lnTo>
                    <a:pt x="1" y="19"/>
                  </a:lnTo>
                  <a:lnTo>
                    <a:pt x="1" y="81"/>
                  </a:lnTo>
                  <a:lnTo>
                    <a:pt x="1" y="83"/>
                  </a:lnTo>
                  <a:lnTo>
                    <a:pt x="1" y="131"/>
                  </a:lnTo>
                  <a:lnTo>
                    <a:pt x="3" y="140"/>
                  </a:lnTo>
                  <a:lnTo>
                    <a:pt x="3" y="202"/>
                  </a:lnTo>
                  <a:lnTo>
                    <a:pt x="3" y="184"/>
                  </a:lnTo>
                  <a:lnTo>
                    <a:pt x="3" y="199"/>
                  </a:lnTo>
                  <a:lnTo>
                    <a:pt x="3" y="194"/>
                  </a:lnTo>
                  <a:lnTo>
                    <a:pt x="3" y="254"/>
                  </a:lnTo>
                  <a:lnTo>
                    <a:pt x="3" y="257"/>
                  </a:lnTo>
                  <a:lnTo>
                    <a:pt x="3" y="288"/>
                  </a:lnTo>
                  <a:lnTo>
                    <a:pt x="3" y="288"/>
                  </a:lnTo>
                  <a:lnTo>
                    <a:pt x="3" y="243"/>
                  </a:lnTo>
                  <a:lnTo>
                    <a:pt x="3" y="245"/>
                  </a:lnTo>
                  <a:lnTo>
                    <a:pt x="4" y="244"/>
                  </a:lnTo>
                  <a:lnTo>
                    <a:pt x="4" y="260"/>
                  </a:lnTo>
                  <a:lnTo>
                    <a:pt x="4" y="243"/>
                  </a:lnTo>
                  <a:lnTo>
                    <a:pt x="4" y="254"/>
                  </a:lnTo>
                  <a:lnTo>
                    <a:pt x="4" y="254"/>
                  </a:lnTo>
                  <a:lnTo>
                    <a:pt x="4" y="267"/>
                  </a:lnTo>
                  <a:lnTo>
                    <a:pt x="4" y="237"/>
                  </a:lnTo>
                  <a:lnTo>
                    <a:pt x="4" y="265"/>
                  </a:lnTo>
                  <a:lnTo>
                    <a:pt x="4" y="266"/>
                  </a:lnTo>
                  <a:lnTo>
                    <a:pt x="4" y="239"/>
                  </a:lnTo>
                  <a:lnTo>
                    <a:pt x="4" y="257"/>
                  </a:lnTo>
                  <a:lnTo>
                    <a:pt x="4" y="266"/>
                  </a:lnTo>
                  <a:lnTo>
                    <a:pt x="4" y="291"/>
                  </a:lnTo>
                  <a:lnTo>
                    <a:pt x="4" y="263"/>
                  </a:lnTo>
                  <a:lnTo>
                    <a:pt x="4" y="284"/>
                  </a:lnTo>
                  <a:lnTo>
                    <a:pt x="5" y="279"/>
                  </a:lnTo>
                  <a:lnTo>
                    <a:pt x="5" y="320"/>
                  </a:lnTo>
                  <a:lnTo>
                    <a:pt x="5" y="270"/>
                  </a:lnTo>
                  <a:lnTo>
                    <a:pt x="5" y="317"/>
                  </a:lnTo>
                  <a:lnTo>
                    <a:pt x="5" y="322"/>
                  </a:lnTo>
                  <a:lnTo>
                    <a:pt x="5" y="339"/>
                  </a:lnTo>
                  <a:lnTo>
                    <a:pt x="5" y="318"/>
                  </a:lnTo>
                  <a:lnTo>
                    <a:pt x="5" y="332"/>
                  </a:lnTo>
                  <a:lnTo>
                    <a:pt x="5" y="336"/>
                  </a:lnTo>
                  <a:lnTo>
                    <a:pt x="5" y="338"/>
                  </a:lnTo>
                  <a:lnTo>
                    <a:pt x="5" y="315"/>
                  </a:lnTo>
                  <a:lnTo>
                    <a:pt x="7" y="317"/>
                  </a:lnTo>
                  <a:lnTo>
                    <a:pt x="7" y="308"/>
                  </a:lnTo>
                  <a:lnTo>
                    <a:pt x="7" y="311"/>
                  </a:lnTo>
                  <a:lnTo>
                    <a:pt x="7" y="320"/>
                  </a:lnTo>
                  <a:lnTo>
                    <a:pt x="7" y="296"/>
                  </a:lnTo>
                  <a:lnTo>
                    <a:pt x="7" y="317"/>
                  </a:lnTo>
                  <a:lnTo>
                    <a:pt x="7" y="322"/>
                  </a:lnTo>
                  <a:lnTo>
                    <a:pt x="7" y="338"/>
                  </a:lnTo>
                  <a:lnTo>
                    <a:pt x="7" y="318"/>
                  </a:lnTo>
                  <a:lnTo>
                    <a:pt x="7" y="336"/>
                  </a:lnTo>
                  <a:lnTo>
                    <a:pt x="7" y="330"/>
                  </a:lnTo>
                  <a:lnTo>
                    <a:pt x="7" y="353"/>
                  </a:lnTo>
                  <a:lnTo>
                    <a:pt x="8" y="355"/>
                  </a:lnTo>
                  <a:lnTo>
                    <a:pt x="8" y="338"/>
                  </a:lnTo>
                  <a:lnTo>
                    <a:pt x="8" y="375"/>
                  </a:lnTo>
                  <a:lnTo>
                    <a:pt x="8" y="372"/>
                  </a:lnTo>
                  <a:lnTo>
                    <a:pt x="8" y="342"/>
                  </a:lnTo>
                  <a:lnTo>
                    <a:pt x="8" y="358"/>
                  </a:lnTo>
                  <a:lnTo>
                    <a:pt x="8" y="355"/>
                  </a:lnTo>
                  <a:lnTo>
                    <a:pt x="8" y="381"/>
                  </a:lnTo>
                  <a:lnTo>
                    <a:pt x="8" y="360"/>
                  </a:lnTo>
                  <a:lnTo>
                    <a:pt x="8" y="341"/>
                  </a:lnTo>
                  <a:lnTo>
                    <a:pt x="8" y="363"/>
                  </a:lnTo>
                  <a:lnTo>
                    <a:pt x="8" y="343"/>
                  </a:lnTo>
                  <a:lnTo>
                    <a:pt x="9" y="337"/>
                  </a:lnTo>
                  <a:lnTo>
                    <a:pt x="9" y="299"/>
                  </a:lnTo>
                  <a:lnTo>
                    <a:pt x="9" y="303"/>
                  </a:lnTo>
                  <a:lnTo>
                    <a:pt x="9" y="304"/>
                  </a:lnTo>
                  <a:lnTo>
                    <a:pt x="9" y="305"/>
                  </a:lnTo>
                  <a:lnTo>
                    <a:pt x="9" y="277"/>
                  </a:lnTo>
                  <a:lnTo>
                    <a:pt x="9" y="288"/>
                  </a:lnTo>
                  <a:lnTo>
                    <a:pt x="9" y="291"/>
                  </a:lnTo>
                  <a:lnTo>
                    <a:pt x="9" y="329"/>
                  </a:lnTo>
                  <a:lnTo>
                    <a:pt x="9" y="325"/>
                  </a:lnTo>
                  <a:lnTo>
                    <a:pt x="11" y="326"/>
                  </a:lnTo>
                  <a:lnTo>
                    <a:pt x="11" y="312"/>
                  </a:lnTo>
                  <a:lnTo>
                    <a:pt x="11" y="334"/>
                  </a:lnTo>
                  <a:lnTo>
                    <a:pt x="11" y="336"/>
                  </a:lnTo>
                  <a:lnTo>
                    <a:pt x="11" y="337"/>
                  </a:lnTo>
                  <a:lnTo>
                    <a:pt x="11" y="316"/>
                  </a:lnTo>
                  <a:lnTo>
                    <a:pt x="11" y="325"/>
                  </a:lnTo>
                  <a:lnTo>
                    <a:pt x="11" y="329"/>
                  </a:lnTo>
                  <a:lnTo>
                    <a:pt x="11" y="347"/>
                  </a:lnTo>
                  <a:lnTo>
                    <a:pt x="11" y="317"/>
                  </a:lnTo>
                  <a:lnTo>
                    <a:pt x="11" y="320"/>
                  </a:lnTo>
                  <a:lnTo>
                    <a:pt x="11" y="260"/>
                  </a:lnTo>
                  <a:lnTo>
                    <a:pt x="12" y="254"/>
                  </a:lnTo>
                  <a:lnTo>
                    <a:pt x="12" y="199"/>
                  </a:lnTo>
                  <a:lnTo>
                    <a:pt x="12" y="205"/>
                  </a:lnTo>
                  <a:lnTo>
                    <a:pt x="12" y="210"/>
                  </a:lnTo>
                  <a:lnTo>
                    <a:pt x="12" y="226"/>
                  </a:lnTo>
                  <a:lnTo>
                    <a:pt x="12" y="215"/>
                  </a:lnTo>
                  <a:lnTo>
                    <a:pt x="12" y="223"/>
                  </a:lnTo>
                  <a:lnTo>
                    <a:pt x="12" y="266"/>
                  </a:lnTo>
                  <a:lnTo>
                    <a:pt x="12" y="261"/>
                  </a:lnTo>
                  <a:lnTo>
                    <a:pt x="12" y="260"/>
                  </a:lnTo>
                  <a:lnTo>
                    <a:pt x="12" y="243"/>
                  </a:lnTo>
                  <a:lnTo>
                    <a:pt x="12" y="279"/>
                  </a:lnTo>
                  <a:lnTo>
                    <a:pt x="13" y="278"/>
                  </a:lnTo>
                  <a:lnTo>
                    <a:pt x="13" y="298"/>
                  </a:lnTo>
                  <a:lnTo>
                    <a:pt x="13" y="291"/>
                  </a:lnTo>
                  <a:lnTo>
                    <a:pt x="13" y="294"/>
                  </a:lnTo>
                  <a:lnTo>
                    <a:pt x="13" y="321"/>
                  </a:lnTo>
                  <a:lnTo>
                    <a:pt x="13" y="299"/>
                  </a:lnTo>
                  <a:lnTo>
                    <a:pt x="13" y="295"/>
                  </a:lnTo>
                  <a:lnTo>
                    <a:pt x="13" y="298"/>
                  </a:lnTo>
                  <a:lnTo>
                    <a:pt x="13" y="261"/>
                  </a:lnTo>
                  <a:lnTo>
                    <a:pt x="13" y="274"/>
                  </a:lnTo>
                  <a:lnTo>
                    <a:pt x="15" y="271"/>
                  </a:lnTo>
                  <a:lnTo>
                    <a:pt x="15" y="245"/>
                  </a:lnTo>
                  <a:lnTo>
                    <a:pt x="15" y="256"/>
                  </a:lnTo>
                  <a:lnTo>
                    <a:pt x="15" y="258"/>
                  </a:lnTo>
                  <a:lnTo>
                    <a:pt x="15" y="300"/>
                  </a:lnTo>
                  <a:lnTo>
                    <a:pt x="15" y="298"/>
                  </a:lnTo>
                  <a:lnTo>
                    <a:pt x="15" y="298"/>
                  </a:lnTo>
                  <a:lnTo>
                    <a:pt x="15" y="307"/>
                  </a:lnTo>
                  <a:lnTo>
                    <a:pt x="15" y="281"/>
                  </a:lnTo>
                  <a:lnTo>
                    <a:pt x="15" y="303"/>
                  </a:lnTo>
                  <a:lnTo>
                    <a:pt x="15" y="298"/>
                  </a:lnTo>
                  <a:lnTo>
                    <a:pt x="15" y="283"/>
                  </a:lnTo>
                  <a:lnTo>
                    <a:pt x="15" y="309"/>
                  </a:lnTo>
                  <a:lnTo>
                    <a:pt x="16" y="309"/>
                  </a:lnTo>
                  <a:lnTo>
                    <a:pt x="16" y="333"/>
                  </a:lnTo>
                  <a:lnTo>
                    <a:pt x="16" y="320"/>
                  </a:lnTo>
                  <a:lnTo>
                    <a:pt x="16" y="326"/>
                  </a:lnTo>
                  <a:lnTo>
                    <a:pt x="16" y="367"/>
                  </a:lnTo>
                  <a:lnTo>
                    <a:pt x="16" y="366"/>
                  </a:lnTo>
                  <a:lnTo>
                    <a:pt x="16" y="368"/>
                  </a:lnTo>
                  <a:lnTo>
                    <a:pt x="16" y="394"/>
                  </a:lnTo>
                  <a:lnTo>
                    <a:pt x="16" y="364"/>
                  </a:lnTo>
                  <a:lnTo>
                    <a:pt x="16" y="392"/>
                  </a:lnTo>
                  <a:lnTo>
                    <a:pt x="16" y="389"/>
                  </a:lnTo>
                  <a:lnTo>
                    <a:pt x="16" y="391"/>
                  </a:lnTo>
                  <a:lnTo>
                    <a:pt x="16" y="303"/>
                  </a:lnTo>
                  <a:lnTo>
                    <a:pt x="17" y="301"/>
                  </a:lnTo>
                  <a:lnTo>
                    <a:pt x="17" y="270"/>
                  </a:lnTo>
                  <a:lnTo>
                    <a:pt x="17" y="271"/>
                  </a:lnTo>
                  <a:lnTo>
                    <a:pt x="17" y="269"/>
                  </a:lnTo>
                  <a:lnTo>
                    <a:pt x="17" y="273"/>
                  </a:lnTo>
                  <a:lnTo>
                    <a:pt x="17" y="246"/>
                  </a:lnTo>
                  <a:lnTo>
                    <a:pt x="17" y="257"/>
                  </a:lnTo>
                  <a:lnTo>
                    <a:pt x="17" y="257"/>
                  </a:lnTo>
                  <a:lnTo>
                    <a:pt x="17" y="256"/>
                  </a:lnTo>
                  <a:lnTo>
                    <a:pt x="17" y="284"/>
                  </a:lnTo>
                  <a:lnTo>
                    <a:pt x="18" y="283"/>
                  </a:lnTo>
                  <a:lnTo>
                    <a:pt x="18" y="318"/>
                  </a:lnTo>
                  <a:lnTo>
                    <a:pt x="18" y="307"/>
                  </a:lnTo>
                  <a:lnTo>
                    <a:pt x="18" y="313"/>
                  </a:lnTo>
                  <a:lnTo>
                    <a:pt x="18" y="360"/>
                  </a:lnTo>
                  <a:lnTo>
                    <a:pt x="18" y="360"/>
                  </a:lnTo>
                  <a:lnTo>
                    <a:pt x="18" y="362"/>
                  </a:lnTo>
                  <a:lnTo>
                    <a:pt x="18" y="381"/>
                  </a:lnTo>
                  <a:lnTo>
                    <a:pt x="18" y="358"/>
                  </a:lnTo>
                  <a:lnTo>
                    <a:pt x="18" y="380"/>
                  </a:lnTo>
                  <a:lnTo>
                    <a:pt x="18" y="383"/>
                  </a:lnTo>
                  <a:lnTo>
                    <a:pt x="18" y="397"/>
                  </a:lnTo>
                  <a:lnTo>
                    <a:pt x="18" y="379"/>
                  </a:lnTo>
                  <a:lnTo>
                    <a:pt x="18" y="384"/>
                  </a:lnTo>
                  <a:lnTo>
                    <a:pt x="20" y="384"/>
                  </a:lnTo>
                  <a:lnTo>
                    <a:pt x="20" y="397"/>
                  </a:lnTo>
                  <a:lnTo>
                    <a:pt x="20" y="387"/>
                  </a:lnTo>
                  <a:lnTo>
                    <a:pt x="20" y="381"/>
                  </a:lnTo>
                  <a:lnTo>
                    <a:pt x="20" y="338"/>
                  </a:lnTo>
                  <a:lnTo>
                    <a:pt x="20" y="336"/>
                  </a:lnTo>
                  <a:lnTo>
                    <a:pt x="20" y="299"/>
                  </a:lnTo>
                  <a:lnTo>
                    <a:pt x="20" y="298"/>
                  </a:lnTo>
                  <a:lnTo>
                    <a:pt x="20" y="312"/>
                  </a:lnTo>
                  <a:lnTo>
                    <a:pt x="20" y="294"/>
                  </a:lnTo>
                  <a:lnTo>
                    <a:pt x="20" y="307"/>
                  </a:lnTo>
                  <a:lnTo>
                    <a:pt x="21" y="312"/>
                  </a:lnTo>
                  <a:lnTo>
                    <a:pt x="21" y="355"/>
                  </a:lnTo>
                  <a:lnTo>
                    <a:pt x="21" y="295"/>
                  </a:lnTo>
                  <a:lnTo>
                    <a:pt x="21" y="353"/>
                  </a:lnTo>
                  <a:lnTo>
                    <a:pt x="21" y="351"/>
                  </a:lnTo>
                  <a:lnTo>
                    <a:pt x="21" y="350"/>
                  </a:lnTo>
                  <a:lnTo>
                    <a:pt x="21" y="380"/>
                  </a:lnTo>
                  <a:lnTo>
                    <a:pt x="21" y="379"/>
                  </a:lnTo>
                  <a:lnTo>
                    <a:pt x="21" y="392"/>
                  </a:lnTo>
                  <a:lnTo>
                    <a:pt x="21" y="376"/>
                  </a:lnTo>
                  <a:lnTo>
                    <a:pt x="21" y="376"/>
                  </a:lnTo>
                  <a:lnTo>
                    <a:pt x="21" y="404"/>
                  </a:lnTo>
                  <a:lnTo>
                    <a:pt x="21" y="397"/>
                  </a:lnTo>
                  <a:lnTo>
                    <a:pt x="22" y="397"/>
                  </a:lnTo>
                  <a:lnTo>
                    <a:pt x="22" y="398"/>
                  </a:lnTo>
                  <a:lnTo>
                    <a:pt x="22" y="349"/>
                  </a:lnTo>
                  <a:lnTo>
                    <a:pt x="22" y="349"/>
                  </a:lnTo>
                  <a:lnTo>
                    <a:pt x="22" y="283"/>
                  </a:lnTo>
                  <a:lnTo>
                    <a:pt x="22" y="286"/>
                  </a:lnTo>
                  <a:lnTo>
                    <a:pt x="22" y="286"/>
                  </a:lnTo>
                  <a:lnTo>
                    <a:pt x="22" y="286"/>
                  </a:lnTo>
                  <a:lnTo>
                    <a:pt x="22" y="315"/>
                  </a:lnTo>
                  <a:lnTo>
                    <a:pt x="24" y="311"/>
                  </a:lnTo>
                  <a:lnTo>
                    <a:pt x="24" y="349"/>
                  </a:lnTo>
                  <a:lnTo>
                    <a:pt x="24" y="346"/>
                  </a:lnTo>
                  <a:lnTo>
                    <a:pt x="24" y="343"/>
                  </a:lnTo>
                  <a:lnTo>
                    <a:pt x="24" y="359"/>
                  </a:lnTo>
                  <a:lnTo>
                    <a:pt x="24" y="355"/>
                  </a:lnTo>
                  <a:lnTo>
                    <a:pt x="24" y="372"/>
                  </a:lnTo>
                  <a:lnTo>
                    <a:pt x="24" y="360"/>
                  </a:lnTo>
                  <a:lnTo>
                    <a:pt x="24" y="347"/>
                  </a:lnTo>
                  <a:lnTo>
                    <a:pt x="24" y="368"/>
                  </a:lnTo>
                  <a:lnTo>
                    <a:pt x="24" y="367"/>
                  </a:lnTo>
                  <a:lnTo>
                    <a:pt x="25" y="367"/>
                  </a:lnTo>
                  <a:lnTo>
                    <a:pt x="25" y="353"/>
                  </a:lnTo>
                  <a:lnTo>
                    <a:pt x="25" y="376"/>
                  </a:lnTo>
                  <a:lnTo>
                    <a:pt x="25" y="384"/>
                  </a:lnTo>
                  <a:lnTo>
                    <a:pt x="25" y="391"/>
                  </a:lnTo>
                  <a:lnTo>
                    <a:pt x="25" y="373"/>
                  </a:lnTo>
                  <a:lnTo>
                    <a:pt x="25" y="372"/>
                  </a:lnTo>
                  <a:lnTo>
                    <a:pt x="25" y="397"/>
                  </a:lnTo>
                  <a:lnTo>
                    <a:pt x="25" y="375"/>
                  </a:lnTo>
                  <a:lnTo>
                    <a:pt x="25" y="373"/>
                  </a:lnTo>
                  <a:lnTo>
                    <a:pt x="25" y="376"/>
                  </a:lnTo>
                  <a:lnTo>
                    <a:pt x="25" y="359"/>
                  </a:lnTo>
                  <a:lnTo>
                    <a:pt x="25" y="375"/>
                  </a:lnTo>
                  <a:lnTo>
                    <a:pt x="26" y="375"/>
                  </a:lnTo>
                  <a:lnTo>
                    <a:pt x="26" y="379"/>
                  </a:lnTo>
                  <a:lnTo>
                    <a:pt x="26" y="355"/>
                  </a:lnTo>
                  <a:lnTo>
                    <a:pt x="26" y="359"/>
                  </a:lnTo>
                  <a:lnTo>
                    <a:pt x="26" y="377"/>
                  </a:lnTo>
                  <a:lnTo>
                    <a:pt x="26" y="356"/>
                  </a:lnTo>
                  <a:lnTo>
                    <a:pt x="26" y="376"/>
                  </a:lnTo>
                  <a:lnTo>
                    <a:pt x="26" y="381"/>
                  </a:lnTo>
                  <a:lnTo>
                    <a:pt x="26" y="404"/>
                  </a:lnTo>
                  <a:lnTo>
                    <a:pt x="26" y="364"/>
                  </a:lnTo>
                  <a:lnTo>
                    <a:pt x="26" y="401"/>
                  </a:lnTo>
                  <a:lnTo>
                    <a:pt x="28" y="404"/>
                  </a:lnTo>
                  <a:lnTo>
                    <a:pt x="28" y="394"/>
                  </a:lnTo>
                  <a:lnTo>
                    <a:pt x="28" y="419"/>
                  </a:lnTo>
                  <a:lnTo>
                    <a:pt x="28" y="421"/>
                  </a:lnTo>
                  <a:lnTo>
                    <a:pt x="28" y="444"/>
                  </a:lnTo>
                  <a:lnTo>
                    <a:pt x="28" y="431"/>
                  </a:lnTo>
                  <a:lnTo>
                    <a:pt x="28" y="434"/>
                  </a:lnTo>
                  <a:lnTo>
                    <a:pt x="28" y="421"/>
                  </a:lnTo>
                  <a:lnTo>
                    <a:pt x="28" y="426"/>
                  </a:lnTo>
                  <a:lnTo>
                    <a:pt x="28" y="423"/>
                  </a:lnTo>
                  <a:lnTo>
                    <a:pt x="28" y="427"/>
                  </a:lnTo>
                  <a:lnTo>
                    <a:pt x="28" y="406"/>
                  </a:lnTo>
                  <a:lnTo>
                    <a:pt x="28" y="425"/>
                  </a:lnTo>
                  <a:lnTo>
                    <a:pt x="29" y="428"/>
                  </a:lnTo>
                  <a:lnTo>
                    <a:pt x="29" y="392"/>
                  </a:lnTo>
                  <a:lnTo>
                    <a:pt x="29" y="394"/>
                  </a:lnTo>
                  <a:lnTo>
                    <a:pt x="29" y="394"/>
                  </a:lnTo>
                  <a:lnTo>
                    <a:pt x="29" y="411"/>
                  </a:lnTo>
                  <a:lnTo>
                    <a:pt x="29" y="408"/>
                  </a:lnTo>
                  <a:lnTo>
                    <a:pt x="29" y="410"/>
                  </a:lnTo>
                  <a:lnTo>
                    <a:pt x="29" y="396"/>
                  </a:lnTo>
                  <a:lnTo>
                    <a:pt x="29" y="421"/>
                  </a:lnTo>
                  <a:lnTo>
                    <a:pt x="29" y="421"/>
                  </a:lnTo>
                  <a:lnTo>
                    <a:pt x="29" y="435"/>
                  </a:lnTo>
                  <a:lnTo>
                    <a:pt x="29" y="410"/>
                  </a:lnTo>
                  <a:lnTo>
                    <a:pt x="29" y="414"/>
                  </a:lnTo>
                  <a:lnTo>
                    <a:pt x="30" y="417"/>
                  </a:lnTo>
                  <a:lnTo>
                    <a:pt x="30" y="418"/>
                  </a:lnTo>
                  <a:lnTo>
                    <a:pt x="30" y="406"/>
                  </a:lnTo>
                  <a:lnTo>
                    <a:pt x="30" y="405"/>
                  </a:lnTo>
                  <a:lnTo>
                    <a:pt x="30" y="384"/>
                  </a:lnTo>
                  <a:lnTo>
                    <a:pt x="30" y="387"/>
                  </a:lnTo>
                  <a:lnTo>
                    <a:pt x="30" y="392"/>
                  </a:lnTo>
                  <a:lnTo>
                    <a:pt x="30" y="364"/>
                  </a:lnTo>
                  <a:lnTo>
                    <a:pt x="30" y="398"/>
                  </a:lnTo>
                  <a:lnTo>
                    <a:pt x="32" y="401"/>
                  </a:lnTo>
                  <a:lnTo>
                    <a:pt x="32" y="418"/>
                  </a:lnTo>
                  <a:lnTo>
                    <a:pt x="32" y="405"/>
                  </a:lnTo>
                  <a:lnTo>
                    <a:pt x="32" y="408"/>
                  </a:lnTo>
                  <a:lnTo>
                    <a:pt x="32" y="435"/>
                  </a:lnTo>
                  <a:lnTo>
                    <a:pt x="32" y="425"/>
                  </a:lnTo>
                  <a:lnTo>
                    <a:pt x="32" y="426"/>
                  </a:lnTo>
                  <a:lnTo>
                    <a:pt x="32" y="427"/>
                  </a:lnTo>
                  <a:lnTo>
                    <a:pt x="32" y="398"/>
                  </a:lnTo>
                  <a:lnTo>
                    <a:pt x="32" y="423"/>
                  </a:lnTo>
                  <a:lnTo>
                    <a:pt x="32" y="423"/>
                  </a:lnTo>
                  <a:lnTo>
                    <a:pt x="32" y="438"/>
                  </a:lnTo>
                  <a:lnTo>
                    <a:pt x="32" y="432"/>
                  </a:lnTo>
                  <a:lnTo>
                    <a:pt x="33" y="434"/>
                  </a:lnTo>
                  <a:lnTo>
                    <a:pt x="33" y="464"/>
                  </a:lnTo>
                  <a:lnTo>
                    <a:pt x="33" y="463"/>
                  </a:lnTo>
                  <a:lnTo>
                    <a:pt x="33" y="466"/>
                  </a:lnTo>
                  <a:lnTo>
                    <a:pt x="33" y="476"/>
                  </a:lnTo>
                  <a:lnTo>
                    <a:pt x="33" y="449"/>
                  </a:lnTo>
                  <a:lnTo>
                    <a:pt x="33" y="473"/>
                  </a:lnTo>
                  <a:lnTo>
                    <a:pt x="33" y="477"/>
                  </a:lnTo>
                  <a:lnTo>
                    <a:pt x="33" y="432"/>
                  </a:lnTo>
                  <a:lnTo>
                    <a:pt x="33" y="428"/>
                  </a:lnTo>
                  <a:lnTo>
                    <a:pt x="33" y="447"/>
                  </a:lnTo>
                  <a:lnTo>
                    <a:pt x="33" y="444"/>
                  </a:lnTo>
                  <a:lnTo>
                    <a:pt x="34" y="442"/>
                  </a:lnTo>
                  <a:lnTo>
                    <a:pt x="34" y="419"/>
                  </a:lnTo>
                  <a:lnTo>
                    <a:pt x="34" y="43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51" name="Freeform 124"/>
            <p:cNvSpPr>
              <a:spLocks/>
            </p:cNvSpPr>
            <p:nvPr/>
          </p:nvSpPr>
          <p:spPr bwMode="auto">
            <a:xfrm>
              <a:off x="1538288" y="3663951"/>
              <a:ext cx="49213" cy="847725"/>
            </a:xfrm>
            <a:custGeom>
              <a:avLst/>
              <a:gdLst>
                <a:gd name="T0" fmla="*/ 0 w 31"/>
                <a:gd name="T1" fmla="*/ 417 h 534"/>
                <a:gd name="T2" fmla="*/ 1 w 31"/>
                <a:gd name="T3" fmla="*/ 381 h 534"/>
                <a:gd name="T4" fmla="*/ 1 w 31"/>
                <a:gd name="T5" fmla="*/ 379 h 534"/>
                <a:gd name="T6" fmla="*/ 1 w 31"/>
                <a:gd name="T7" fmla="*/ 360 h 534"/>
                <a:gd name="T8" fmla="*/ 2 w 31"/>
                <a:gd name="T9" fmla="*/ 358 h 534"/>
                <a:gd name="T10" fmla="*/ 2 w 31"/>
                <a:gd name="T11" fmla="*/ 389 h 534"/>
                <a:gd name="T12" fmla="*/ 2 w 31"/>
                <a:gd name="T13" fmla="*/ 455 h 534"/>
                <a:gd name="T14" fmla="*/ 4 w 31"/>
                <a:gd name="T15" fmla="*/ 467 h 534"/>
                <a:gd name="T16" fmla="*/ 5 w 31"/>
                <a:gd name="T17" fmla="*/ 423 h 534"/>
                <a:gd name="T18" fmla="*/ 5 w 31"/>
                <a:gd name="T19" fmla="*/ 455 h 534"/>
                <a:gd name="T20" fmla="*/ 5 w 31"/>
                <a:gd name="T21" fmla="*/ 483 h 534"/>
                <a:gd name="T22" fmla="*/ 6 w 31"/>
                <a:gd name="T23" fmla="*/ 467 h 534"/>
                <a:gd name="T24" fmla="*/ 6 w 31"/>
                <a:gd name="T25" fmla="*/ 447 h 534"/>
                <a:gd name="T26" fmla="*/ 8 w 31"/>
                <a:gd name="T27" fmla="*/ 446 h 534"/>
                <a:gd name="T28" fmla="*/ 8 w 31"/>
                <a:gd name="T29" fmla="*/ 421 h 534"/>
                <a:gd name="T30" fmla="*/ 9 w 31"/>
                <a:gd name="T31" fmla="*/ 408 h 534"/>
                <a:gd name="T32" fmla="*/ 9 w 31"/>
                <a:gd name="T33" fmla="*/ 417 h 534"/>
                <a:gd name="T34" fmla="*/ 9 w 31"/>
                <a:gd name="T35" fmla="*/ 394 h 534"/>
                <a:gd name="T36" fmla="*/ 10 w 31"/>
                <a:gd name="T37" fmla="*/ 427 h 534"/>
                <a:gd name="T38" fmla="*/ 10 w 31"/>
                <a:gd name="T39" fmla="*/ 455 h 534"/>
                <a:gd name="T40" fmla="*/ 10 w 31"/>
                <a:gd name="T41" fmla="*/ 446 h 534"/>
                <a:gd name="T42" fmla="*/ 11 w 31"/>
                <a:gd name="T43" fmla="*/ 462 h 534"/>
                <a:gd name="T44" fmla="*/ 11 w 31"/>
                <a:gd name="T45" fmla="*/ 475 h 534"/>
                <a:gd name="T46" fmla="*/ 13 w 31"/>
                <a:gd name="T47" fmla="*/ 502 h 534"/>
                <a:gd name="T48" fmla="*/ 13 w 31"/>
                <a:gd name="T49" fmla="*/ 512 h 534"/>
                <a:gd name="T50" fmla="*/ 13 w 31"/>
                <a:gd name="T51" fmla="*/ 526 h 534"/>
                <a:gd name="T52" fmla="*/ 14 w 31"/>
                <a:gd name="T53" fmla="*/ 518 h 534"/>
                <a:gd name="T54" fmla="*/ 14 w 31"/>
                <a:gd name="T55" fmla="*/ 497 h 534"/>
                <a:gd name="T56" fmla="*/ 14 w 31"/>
                <a:gd name="T57" fmla="*/ 496 h 534"/>
                <a:gd name="T58" fmla="*/ 15 w 31"/>
                <a:gd name="T59" fmla="*/ 461 h 534"/>
                <a:gd name="T60" fmla="*/ 15 w 31"/>
                <a:gd name="T61" fmla="*/ 483 h 534"/>
                <a:gd name="T62" fmla="*/ 17 w 31"/>
                <a:gd name="T63" fmla="*/ 458 h 534"/>
                <a:gd name="T64" fmla="*/ 17 w 31"/>
                <a:gd name="T65" fmla="*/ 429 h 534"/>
                <a:gd name="T66" fmla="*/ 18 w 31"/>
                <a:gd name="T67" fmla="*/ 385 h 534"/>
                <a:gd name="T68" fmla="*/ 18 w 31"/>
                <a:gd name="T69" fmla="*/ 340 h 534"/>
                <a:gd name="T70" fmla="*/ 18 w 31"/>
                <a:gd name="T71" fmla="*/ 336 h 534"/>
                <a:gd name="T72" fmla="*/ 19 w 31"/>
                <a:gd name="T73" fmla="*/ 289 h 534"/>
                <a:gd name="T74" fmla="*/ 19 w 31"/>
                <a:gd name="T75" fmla="*/ 299 h 534"/>
                <a:gd name="T76" fmla="*/ 21 w 31"/>
                <a:gd name="T77" fmla="*/ 276 h 534"/>
                <a:gd name="T78" fmla="*/ 21 w 31"/>
                <a:gd name="T79" fmla="*/ 229 h 534"/>
                <a:gd name="T80" fmla="*/ 21 w 31"/>
                <a:gd name="T81" fmla="*/ 227 h 534"/>
                <a:gd name="T82" fmla="*/ 22 w 31"/>
                <a:gd name="T83" fmla="*/ 199 h 534"/>
                <a:gd name="T84" fmla="*/ 22 w 31"/>
                <a:gd name="T85" fmla="*/ 184 h 534"/>
                <a:gd name="T86" fmla="*/ 22 w 31"/>
                <a:gd name="T87" fmla="*/ 199 h 534"/>
                <a:gd name="T88" fmla="*/ 23 w 31"/>
                <a:gd name="T89" fmla="*/ 207 h 534"/>
                <a:gd name="T90" fmla="*/ 23 w 31"/>
                <a:gd name="T91" fmla="*/ 196 h 534"/>
                <a:gd name="T92" fmla="*/ 23 w 31"/>
                <a:gd name="T93" fmla="*/ 175 h 534"/>
                <a:gd name="T94" fmla="*/ 25 w 31"/>
                <a:gd name="T95" fmla="*/ 187 h 534"/>
                <a:gd name="T96" fmla="*/ 25 w 31"/>
                <a:gd name="T97" fmla="*/ 129 h 534"/>
                <a:gd name="T98" fmla="*/ 26 w 31"/>
                <a:gd name="T99" fmla="*/ 191 h 534"/>
                <a:gd name="T100" fmla="*/ 26 w 31"/>
                <a:gd name="T101" fmla="*/ 196 h 534"/>
                <a:gd name="T102" fmla="*/ 27 w 31"/>
                <a:gd name="T103" fmla="*/ 132 h 534"/>
                <a:gd name="T104" fmla="*/ 27 w 31"/>
                <a:gd name="T105" fmla="*/ 144 h 534"/>
                <a:gd name="T106" fmla="*/ 27 w 31"/>
                <a:gd name="T107" fmla="*/ 161 h 534"/>
                <a:gd name="T108" fmla="*/ 28 w 31"/>
                <a:gd name="T109" fmla="*/ 179 h 534"/>
                <a:gd name="T110" fmla="*/ 28 w 31"/>
                <a:gd name="T111" fmla="*/ 186 h 534"/>
                <a:gd name="T112" fmla="*/ 30 w 31"/>
                <a:gd name="T113" fmla="*/ 34 h 534"/>
                <a:gd name="T114" fmla="*/ 30 w 31"/>
                <a:gd name="T115" fmla="*/ 28 h 534"/>
                <a:gd name="T116" fmla="*/ 31 w 31"/>
                <a:gd name="T117" fmla="*/ 81 h 534"/>
                <a:gd name="T118" fmla="*/ 31 w 31"/>
                <a:gd name="T119" fmla="*/ 157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534">
                  <a:moveTo>
                    <a:pt x="0" y="352"/>
                  </a:moveTo>
                  <a:lnTo>
                    <a:pt x="0" y="354"/>
                  </a:lnTo>
                  <a:lnTo>
                    <a:pt x="0" y="394"/>
                  </a:lnTo>
                  <a:lnTo>
                    <a:pt x="0" y="394"/>
                  </a:lnTo>
                  <a:lnTo>
                    <a:pt x="0" y="417"/>
                  </a:lnTo>
                  <a:lnTo>
                    <a:pt x="0" y="389"/>
                  </a:lnTo>
                  <a:lnTo>
                    <a:pt x="0" y="413"/>
                  </a:lnTo>
                  <a:lnTo>
                    <a:pt x="1" y="404"/>
                  </a:lnTo>
                  <a:lnTo>
                    <a:pt x="1" y="369"/>
                  </a:lnTo>
                  <a:lnTo>
                    <a:pt x="1" y="381"/>
                  </a:lnTo>
                  <a:lnTo>
                    <a:pt x="1" y="387"/>
                  </a:lnTo>
                  <a:lnTo>
                    <a:pt x="1" y="395"/>
                  </a:lnTo>
                  <a:lnTo>
                    <a:pt x="1" y="385"/>
                  </a:lnTo>
                  <a:lnTo>
                    <a:pt x="1" y="391"/>
                  </a:lnTo>
                  <a:lnTo>
                    <a:pt x="1" y="379"/>
                  </a:lnTo>
                  <a:lnTo>
                    <a:pt x="1" y="386"/>
                  </a:lnTo>
                  <a:lnTo>
                    <a:pt x="1" y="377"/>
                  </a:lnTo>
                  <a:lnTo>
                    <a:pt x="1" y="374"/>
                  </a:lnTo>
                  <a:lnTo>
                    <a:pt x="1" y="377"/>
                  </a:lnTo>
                  <a:lnTo>
                    <a:pt x="1" y="360"/>
                  </a:lnTo>
                  <a:lnTo>
                    <a:pt x="1" y="366"/>
                  </a:lnTo>
                  <a:lnTo>
                    <a:pt x="2" y="369"/>
                  </a:lnTo>
                  <a:lnTo>
                    <a:pt x="2" y="373"/>
                  </a:lnTo>
                  <a:lnTo>
                    <a:pt x="2" y="351"/>
                  </a:lnTo>
                  <a:lnTo>
                    <a:pt x="2" y="358"/>
                  </a:lnTo>
                  <a:lnTo>
                    <a:pt x="2" y="357"/>
                  </a:lnTo>
                  <a:lnTo>
                    <a:pt x="2" y="390"/>
                  </a:lnTo>
                  <a:lnTo>
                    <a:pt x="2" y="390"/>
                  </a:lnTo>
                  <a:lnTo>
                    <a:pt x="2" y="429"/>
                  </a:lnTo>
                  <a:lnTo>
                    <a:pt x="2" y="389"/>
                  </a:lnTo>
                  <a:lnTo>
                    <a:pt x="2" y="428"/>
                  </a:lnTo>
                  <a:lnTo>
                    <a:pt x="2" y="434"/>
                  </a:lnTo>
                  <a:lnTo>
                    <a:pt x="2" y="455"/>
                  </a:lnTo>
                  <a:lnTo>
                    <a:pt x="2" y="432"/>
                  </a:lnTo>
                  <a:lnTo>
                    <a:pt x="2" y="455"/>
                  </a:lnTo>
                  <a:lnTo>
                    <a:pt x="4" y="453"/>
                  </a:lnTo>
                  <a:lnTo>
                    <a:pt x="4" y="468"/>
                  </a:lnTo>
                  <a:lnTo>
                    <a:pt x="4" y="451"/>
                  </a:lnTo>
                  <a:lnTo>
                    <a:pt x="4" y="466"/>
                  </a:lnTo>
                  <a:lnTo>
                    <a:pt x="4" y="467"/>
                  </a:lnTo>
                  <a:lnTo>
                    <a:pt x="4" y="440"/>
                  </a:lnTo>
                  <a:lnTo>
                    <a:pt x="4" y="436"/>
                  </a:lnTo>
                  <a:lnTo>
                    <a:pt x="4" y="406"/>
                  </a:lnTo>
                  <a:lnTo>
                    <a:pt x="4" y="423"/>
                  </a:lnTo>
                  <a:lnTo>
                    <a:pt x="5" y="423"/>
                  </a:lnTo>
                  <a:lnTo>
                    <a:pt x="5" y="436"/>
                  </a:lnTo>
                  <a:lnTo>
                    <a:pt x="5" y="413"/>
                  </a:lnTo>
                  <a:lnTo>
                    <a:pt x="5" y="417"/>
                  </a:lnTo>
                  <a:lnTo>
                    <a:pt x="5" y="455"/>
                  </a:lnTo>
                  <a:lnTo>
                    <a:pt x="5" y="455"/>
                  </a:lnTo>
                  <a:lnTo>
                    <a:pt x="5" y="446"/>
                  </a:lnTo>
                  <a:lnTo>
                    <a:pt x="5" y="472"/>
                  </a:lnTo>
                  <a:lnTo>
                    <a:pt x="5" y="471"/>
                  </a:lnTo>
                  <a:lnTo>
                    <a:pt x="5" y="489"/>
                  </a:lnTo>
                  <a:lnTo>
                    <a:pt x="5" y="483"/>
                  </a:lnTo>
                  <a:lnTo>
                    <a:pt x="6" y="487"/>
                  </a:lnTo>
                  <a:lnTo>
                    <a:pt x="6" y="492"/>
                  </a:lnTo>
                  <a:lnTo>
                    <a:pt x="6" y="466"/>
                  </a:lnTo>
                  <a:lnTo>
                    <a:pt x="6" y="466"/>
                  </a:lnTo>
                  <a:lnTo>
                    <a:pt x="6" y="467"/>
                  </a:lnTo>
                  <a:lnTo>
                    <a:pt x="6" y="449"/>
                  </a:lnTo>
                  <a:lnTo>
                    <a:pt x="6" y="450"/>
                  </a:lnTo>
                  <a:lnTo>
                    <a:pt x="6" y="454"/>
                  </a:lnTo>
                  <a:lnTo>
                    <a:pt x="6" y="440"/>
                  </a:lnTo>
                  <a:lnTo>
                    <a:pt x="6" y="447"/>
                  </a:lnTo>
                  <a:lnTo>
                    <a:pt x="6" y="447"/>
                  </a:lnTo>
                  <a:lnTo>
                    <a:pt x="6" y="450"/>
                  </a:lnTo>
                  <a:lnTo>
                    <a:pt x="6" y="438"/>
                  </a:lnTo>
                  <a:lnTo>
                    <a:pt x="6" y="449"/>
                  </a:lnTo>
                  <a:lnTo>
                    <a:pt x="8" y="446"/>
                  </a:lnTo>
                  <a:lnTo>
                    <a:pt x="8" y="462"/>
                  </a:lnTo>
                  <a:lnTo>
                    <a:pt x="8" y="429"/>
                  </a:lnTo>
                  <a:lnTo>
                    <a:pt x="8" y="457"/>
                  </a:lnTo>
                  <a:lnTo>
                    <a:pt x="8" y="457"/>
                  </a:lnTo>
                  <a:lnTo>
                    <a:pt x="8" y="421"/>
                  </a:lnTo>
                  <a:lnTo>
                    <a:pt x="8" y="429"/>
                  </a:lnTo>
                  <a:lnTo>
                    <a:pt x="8" y="429"/>
                  </a:lnTo>
                  <a:lnTo>
                    <a:pt x="8" y="437"/>
                  </a:lnTo>
                  <a:lnTo>
                    <a:pt x="8" y="404"/>
                  </a:lnTo>
                  <a:lnTo>
                    <a:pt x="9" y="408"/>
                  </a:lnTo>
                  <a:lnTo>
                    <a:pt x="9" y="415"/>
                  </a:lnTo>
                  <a:lnTo>
                    <a:pt x="9" y="406"/>
                  </a:lnTo>
                  <a:lnTo>
                    <a:pt x="9" y="409"/>
                  </a:lnTo>
                  <a:lnTo>
                    <a:pt x="9" y="407"/>
                  </a:lnTo>
                  <a:lnTo>
                    <a:pt x="9" y="417"/>
                  </a:lnTo>
                  <a:lnTo>
                    <a:pt x="9" y="403"/>
                  </a:lnTo>
                  <a:lnTo>
                    <a:pt x="9" y="412"/>
                  </a:lnTo>
                  <a:lnTo>
                    <a:pt x="9" y="407"/>
                  </a:lnTo>
                  <a:lnTo>
                    <a:pt x="9" y="411"/>
                  </a:lnTo>
                  <a:lnTo>
                    <a:pt x="9" y="394"/>
                  </a:lnTo>
                  <a:lnTo>
                    <a:pt x="9" y="404"/>
                  </a:lnTo>
                  <a:lnTo>
                    <a:pt x="9" y="406"/>
                  </a:lnTo>
                  <a:lnTo>
                    <a:pt x="9" y="406"/>
                  </a:lnTo>
                  <a:lnTo>
                    <a:pt x="9" y="430"/>
                  </a:lnTo>
                  <a:lnTo>
                    <a:pt x="10" y="427"/>
                  </a:lnTo>
                  <a:lnTo>
                    <a:pt x="10" y="447"/>
                  </a:lnTo>
                  <a:lnTo>
                    <a:pt x="10" y="420"/>
                  </a:lnTo>
                  <a:lnTo>
                    <a:pt x="10" y="446"/>
                  </a:lnTo>
                  <a:lnTo>
                    <a:pt x="10" y="446"/>
                  </a:lnTo>
                  <a:lnTo>
                    <a:pt x="10" y="455"/>
                  </a:lnTo>
                  <a:lnTo>
                    <a:pt x="10" y="441"/>
                  </a:lnTo>
                  <a:lnTo>
                    <a:pt x="10" y="442"/>
                  </a:lnTo>
                  <a:lnTo>
                    <a:pt x="10" y="445"/>
                  </a:lnTo>
                  <a:lnTo>
                    <a:pt x="10" y="459"/>
                  </a:lnTo>
                  <a:lnTo>
                    <a:pt x="10" y="446"/>
                  </a:lnTo>
                  <a:lnTo>
                    <a:pt x="10" y="444"/>
                  </a:lnTo>
                  <a:lnTo>
                    <a:pt x="10" y="457"/>
                  </a:lnTo>
                  <a:lnTo>
                    <a:pt x="10" y="453"/>
                  </a:lnTo>
                  <a:lnTo>
                    <a:pt x="11" y="455"/>
                  </a:lnTo>
                  <a:lnTo>
                    <a:pt x="11" y="462"/>
                  </a:lnTo>
                  <a:lnTo>
                    <a:pt x="11" y="445"/>
                  </a:lnTo>
                  <a:lnTo>
                    <a:pt x="11" y="457"/>
                  </a:lnTo>
                  <a:lnTo>
                    <a:pt x="11" y="463"/>
                  </a:lnTo>
                  <a:lnTo>
                    <a:pt x="11" y="462"/>
                  </a:lnTo>
                  <a:lnTo>
                    <a:pt x="11" y="475"/>
                  </a:lnTo>
                  <a:lnTo>
                    <a:pt x="11" y="476"/>
                  </a:lnTo>
                  <a:lnTo>
                    <a:pt x="11" y="512"/>
                  </a:lnTo>
                  <a:lnTo>
                    <a:pt x="11" y="510"/>
                  </a:lnTo>
                  <a:lnTo>
                    <a:pt x="13" y="512"/>
                  </a:lnTo>
                  <a:lnTo>
                    <a:pt x="13" y="502"/>
                  </a:lnTo>
                  <a:lnTo>
                    <a:pt x="13" y="523"/>
                  </a:lnTo>
                  <a:lnTo>
                    <a:pt x="13" y="522"/>
                  </a:lnTo>
                  <a:lnTo>
                    <a:pt x="13" y="526"/>
                  </a:lnTo>
                  <a:lnTo>
                    <a:pt x="13" y="506"/>
                  </a:lnTo>
                  <a:lnTo>
                    <a:pt x="13" y="512"/>
                  </a:lnTo>
                  <a:lnTo>
                    <a:pt x="13" y="512"/>
                  </a:lnTo>
                  <a:lnTo>
                    <a:pt x="13" y="533"/>
                  </a:lnTo>
                  <a:lnTo>
                    <a:pt x="13" y="509"/>
                  </a:lnTo>
                  <a:lnTo>
                    <a:pt x="13" y="525"/>
                  </a:lnTo>
                  <a:lnTo>
                    <a:pt x="13" y="526"/>
                  </a:lnTo>
                  <a:lnTo>
                    <a:pt x="13" y="534"/>
                  </a:lnTo>
                  <a:lnTo>
                    <a:pt x="13" y="512"/>
                  </a:lnTo>
                  <a:lnTo>
                    <a:pt x="13" y="530"/>
                  </a:lnTo>
                  <a:lnTo>
                    <a:pt x="14" y="531"/>
                  </a:lnTo>
                  <a:lnTo>
                    <a:pt x="14" y="518"/>
                  </a:lnTo>
                  <a:lnTo>
                    <a:pt x="14" y="523"/>
                  </a:lnTo>
                  <a:lnTo>
                    <a:pt x="14" y="525"/>
                  </a:lnTo>
                  <a:lnTo>
                    <a:pt x="14" y="527"/>
                  </a:lnTo>
                  <a:lnTo>
                    <a:pt x="14" y="495"/>
                  </a:lnTo>
                  <a:lnTo>
                    <a:pt x="14" y="497"/>
                  </a:lnTo>
                  <a:lnTo>
                    <a:pt x="14" y="499"/>
                  </a:lnTo>
                  <a:lnTo>
                    <a:pt x="14" y="489"/>
                  </a:lnTo>
                  <a:lnTo>
                    <a:pt x="14" y="495"/>
                  </a:lnTo>
                  <a:lnTo>
                    <a:pt x="14" y="489"/>
                  </a:lnTo>
                  <a:lnTo>
                    <a:pt x="14" y="496"/>
                  </a:lnTo>
                  <a:lnTo>
                    <a:pt x="14" y="475"/>
                  </a:lnTo>
                  <a:lnTo>
                    <a:pt x="15" y="479"/>
                  </a:lnTo>
                  <a:lnTo>
                    <a:pt x="15" y="449"/>
                  </a:lnTo>
                  <a:lnTo>
                    <a:pt x="15" y="459"/>
                  </a:lnTo>
                  <a:lnTo>
                    <a:pt x="15" y="461"/>
                  </a:lnTo>
                  <a:lnTo>
                    <a:pt x="15" y="475"/>
                  </a:lnTo>
                  <a:lnTo>
                    <a:pt x="15" y="457"/>
                  </a:lnTo>
                  <a:lnTo>
                    <a:pt x="15" y="467"/>
                  </a:lnTo>
                  <a:lnTo>
                    <a:pt x="15" y="470"/>
                  </a:lnTo>
                  <a:lnTo>
                    <a:pt x="15" y="483"/>
                  </a:lnTo>
                  <a:lnTo>
                    <a:pt x="15" y="462"/>
                  </a:lnTo>
                  <a:lnTo>
                    <a:pt x="15" y="480"/>
                  </a:lnTo>
                  <a:lnTo>
                    <a:pt x="17" y="482"/>
                  </a:lnTo>
                  <a:lnTo>
                    <a:pt x="17" y="484"/>
                  </a:lnTo>
                  <a:lnTo>
                    <a:pt x="17" y="458"/>
                  </a:lnTo>
                  <a:lnTo>
                    <a:pt x="17" y="463"/>
                  </a:lnTo>
                  <a:lnTo>
                    <a:pt x="17" y="458"/>
                  </a:lnTo>
                  <a:lnTo>
                    <a:pt x="17" y="459"/>
                  </a:lnTo>
                  <a:lnTo>
                    <a:pt x="17" y="434"/>
                  </a:lnTo>
                  <a:lnTo>
                    <a:pt x="17" y="429"/>
                  </a:lnTo>
                  <a:lnTo>
                    <a:pt x="17" y="413"/>
                  </a:lnTo>
                  <a:lnTo>
                    <a:pt x="17" y="413"/>
                  </a:lnTo>
                  <a:lnTo>
                    <a:pt x="17" y="374"/>
                  </a:lnTo>
                  <a:lnTo>
                    <a:pt x="17" y="385"/>
                  </a:lnTo>
                  <a:lnTo>
                    <a:pt x="18" y="385"/>
                  </a:lnTo>
                  <a:lnTo>
                    <a:pt x="18" y="331"/>
                  </a:lnTo>
                  <a:lnTo>
                    <a:pt x="18" y="334"/>
                  </a:lnTo>
                  <a:lnTo>
                    <a:pt x="18" y="336"/>
                  </a:lnTo>
                  <a:lnTo>
                    <a:pt x="18" y="348"/>
                  </a:lnTo>
                  <a:lnTo>
                    <a:pt x="18" y="340"/>
                  </a:lnTo>
                  <a:lnTo>
                    <a:pt x="18" y="343"/>
                  </a:lnTo>
                  <a:lnTo>
                    <a:pt x="18" y="322"/>
                  </a:lnTo>
                  <a:lnTo>
                    <a:pt x="18" y="336"/>
                  </a:lnTo>
                  <a:lnTo>
                    <a:pt x="18" y="332"/>
                  </a:lnTo>
                  <a:lnTo>
                    <a:pt x="18" y="336"/>
                  </a:lnTo>
                  <a:lnTo>
                    <a:pt x="18" y="311"/>
                  </a:lnTo>
                  <a:lnTo>
                    <a:pt x="18" y="315"/>
                  </a:lnTo>
                  <a:lnTo>
                    <a:pt x="19" y="315"/>
                  </a:lnTo>
                  <a:lnTo>
                    <a:pt x="19" y="318"/>
                  </a:lnTo>
                  <a:lnTo>
                    <a:pt x="19" y="289"/>
                  </a:lnTo>
                  <a:lnTo>
                    <a:pt x="19" y="292"/>
                  </a:lnTo>
                  <a:lnTo>
                    <a:pt x="19" y="289"/>
                  </a:lnTo>
                  <a:lnTo>
                    <a:pt x="19" y="305"/>
                  </a:lnTo>
                  <a:lnTo>
                    <a:pt x="19" y="277"/>
                  </a:lnTo>
                  <a:lnTo>
                    <a:pt x="19" y="299"/>
                  </a:lnTo>
                  <a:lnTo>
                    <a:pt x="19" y="302"/>
                  </a:lnTo>
                  <a:lnTo>
                    <a:pt x="19" y="307"/>
                  </a:lnTo>
                  <a:lnTo>
                    <a:pt x="19" y="277"/>
                  </a:lnTo>
                  <a:lnTo>
                    <a:pt x="19" y="282"/>
                  </a:lnTo>
                  <a:lnTo>
                    <a:pt x="21" y="276"/>
                  </a:lnTo>
                  <a:lnTo>
                    <a:pt x="21" y="288"/>
                  </a:lnTo>
                  <a:lnTo>
                    <a:pt x="21" y="251"/>
                  </a:lnTo>
                  <a:lnTo>
                    <a:pt x="21" y="237"/>
                  </a:lnTo>
                  <a:lnTo>
                    <a:pt x="21" y="241"/>
                  </a:lnTo>
                  <a:lnTo>
                    <a:pt x="21" y="229"/>
                  </a:lnTo>
                  <a:lnTo>
                    <a:pt x="21" y="230"/>
                  </a:lnTo>
                  <a:lnTo>
                    <a:pt x="21" y="227"/>
                  </a:lnTo>
                  <a:lnTo>
                    <a:pt x="21" y="233"/>
                  </a:lnTo>
                  <a:lnTo>
                    <a:pt x="21" y="218"/>
                  </a:lnTo>
                  <a:lnTo>
                    <a:pt x="21" y="227"/>
                  </a:lnTo>
                  <a:lnTo>
                    <a:pt x="21" y="227"/>
                  </a:lnTo>
                  <a:lnTo>
                    <a:pt x="21" y="230"/>
                  </a:lnTo>
                  <a:lnTo>
                    <a:pt x="21" y="188"/>
                  </a:lnTo>
                  <a:lnTo>
                    <a:pt x="21" y="193"/>
                  </a:lnTo>
                  <a:lnTo>
                    <a:pt x="22" y="199"/>
                  </a:lnTo>
                  <a:lnTo>
                    <a:pt x="22" y="208"/>
                  </a:lnTo>
                  <a:lnTo>
                    <a:pt x="22" y="196"/>
                  </a:lnTo>
                  <a:lnTo>
                    <a:pt x="22" y="201"/>
                  </a:lnTo>
                  <a:lnTo>
                    <a:pt x="22" y="197"/>
                  </a:lnTo>
                  <a:lnTo>
                    <a:pt x="22" y="184"/>
                  </a:lnTo>
                  <a:lnTo>
                    <a:pt x="22" y="204"/>
                  </a:lnTo>
                  <a:lnTo>
                    <a:pt x="22" y="204"/>
                  </a:lnTo>
                  <a:lnTo>
                    <a:pt x="22" y="209"/>
                  </a:lnTo>
                  <a:lnTo>
                    <a:pt x="22" y="191"/>
                  </a:lnTo>
                  <a:lnTo>
                    <a:pt x="22" y="199"/>
                  </a:lnTo>
                  <a:lnTo>
                    <a:pt x="22" y="200"/>
                  </a:lnTo>
                  <a:lnTo>
                    <a:pt x="22" y="212"/>
                  </a:lnTo>
                  <a:lnTo>
                    <a:pt x="22" y="197"/>
                  </a:lnTo>
                  <a:lnTo>
                    <a:pt x="22" y="203"/>
                  </a:lnTo>
                  <a:lnTo>
                    <a:pt x="23" y="207"/>
                  </a:lnTo>
                  <a:lnTo>
                    <a:pt x="23" y="235"/>
                  </a:lnTo>
                  <a:lnTo>
                    <a:pt x="23" y="193"/>
                  </a:lnTo>
                  <a:lnTo>
                    <a:pt x="23" y="227"/>
                  </a:lnTo>
                  <a:lnTo>
                    <a:pt x="23" y="230"/>
                  </a:lnTo>
                  <a:lnTo>
                    <a:pt x="23" y="196"/>
                  </a:lnTo>
                  <a:lnTo>
                    <a:pt x="23" y="204"/>
                  </a:lnTo>
                  <a:lnTo>
                    <a:pt x="23" y="199"/>
                  </a:lnTo>
                  <a:lnTo>
                    <a:pt x="23" y="201"/>
                  </a:lnTo>
                  <a:lnTo>
                    <a:pt x="23" y="174"/>
                  </a:lnTo>
                  <a:lnTo>
                    <a:pt x="23" y="175"/>
                  </a:lnTo>
                  <a:lnTo>
                    <a:pt x="23" y="210"/>
                  </a:lnTo>
                  <a:lnTo>
                    <a:pt x="23" y="204"/>
                  </a:lnTo>
                  <a:lnTo>
                    <a:pt x="25" y="203"/>
                  </a:lnTo>
                  <a:lnTo>
                    <a:pt x="25" y="207"/>
                  </a:lnTo>
                  <a:lnTo>
                    <a:pt x="25" y="187"/>
                  </a:lnTo>
                  <a:lnTo>
                    <a:pt x="25" y="189"/>
                  </a:lnTo>
                  <a:lnTo>
                    <a:pt x="25" y="188"/>
                  </a:lnTo>
                  <a:lnTo>
                    <a:pt x="25" y="127"/>
                  </a:lnTo>
                  <a:lnTo>
                    <a:pt x="25" y="132"/>
                  </a:lnTo>
                  <a:lnTo>
                    <a:pt x="25" y="129"/>
                  </a:lnTo>
                  <a:lnTo>
                    <a:pt x="25" y="155"/>
                  </a:lnTo>
                  <a:lnTo>
                    <a:pt x="26" y="159"/>
                  </a:lnTo>
                  <a:lnTo>
                    <a:pt x="26" y="154"/>
                  </a:lnTo>
                  <a:lnTo>
                    <a:pt x="26" y="189"/>
                  </a:lnTo>
                  <a:lnTo>
                    <a:pt x="26" y="191"/>
                  </a:lnTo>
                  <a:lnTo>
                    <a:pt x="26" y="205"/>
                  </a:lnTo>
                  <a:lnTo>
                    <a:pt x="26" y="186"/>
                  </a:lnTo>
                  <a:lnTo>
                    <a:pt x="26" y="188"/>
                  </a:lnTo>
                  <a:lnTo>
                    <a:pt x="26" y="187"/>
                  </a:lnTo>
                  <a:lnTo>
                    <a:pt x="26" y="196"/>
                  </a:lnTo>
                  <a:lnTo>
                    <a:pt x="26" y="165"/>
                  </a:lnTo>
                  <a:lnTo>
                    <a:pt x="26" y="162"/>
                  </a:lnTo>
                  <a:lnTo>
                    <a:pt x="26" y="124"/>
                  </a:lnTo>
                  <a:lnTo>
                    <a:pt x="26" y="133"/>
                  </a:lnTo>
                  <a:lnTo>
                    <a:pt x="27" y="132"/>
                  </a:lnTo>
                  <a:lnTo>
                    <a:pt x="27" y="136"/>
                  </a:lnTo>
                  <a:lnTo>
                    <a:pt x="27" y="112"/>
                  </a:lnTo>
                  <a:lnTo>
                    <a:pt x="27" y="129"/>
                  </a:lnTo>
                  <a:lnTo>
                    <a:pt x="27" y="132"/>
                  </a:lnTo>
                  <a:lnTo>
                    <a:pt x="27" y="144"/>
                  </a:lnTo>
                  <a:lnTo>
                    <a:pt x="27" y="116"/>
                  </a:lnTo>
                  <a:lnTo>
                    <a:pt x="27" y="121"/>
                  </a:lnTo>
                  <a:lnTo>
                    <a:pt x="27" y="119"/>
                  </a:lnTo>
                  <a:lnTo>
                    <a:pt x="27" y="158"/>
                  </a:lnTo>
                  <a:lnTo>
                    <a:pt x="27" y="161"/>
                  </a:lnTo>
                  <a:lnTo>
                    <a:pt x="27" y="159"/>
                  </a:lnTo>
                  <a:lnTo>
                    <a:pt x="27" y="204"/>
                  </a:lnTo>
                  <a:lnTo>
                    <a:pt x="28" y="201"/>
                  </a:lnTo>
                  <a:lnTo>
                    <a:pt x="28" y="204"/>
                  </a:lnTo>
                  <a:lnTo>
                    <a:pt x="28" y="179"/>
                  </a:lnTo>
                  <a:lnTo>
                    <a:pt x="28" y="199"/>
                  </a:lnTo>
                  <a:lnTo>
                    <a:pt x="28" y="199"/>
                  </a:lnTo>
                  <a:lnTo>
                    <a:pt x="28" y="212"/>
                  </a:lnTo>
                  <a:lnTo>
                    <a:pt x="28" y="182"/>
                  </a:lnTo>
                  <a:lnTo>
                    <a:pt x="28" y="186"/>
                  </a:lnTo>
                  <a:lnTo>
                    <a:pt x="28" y="178"/>
                  </a:lnTo>
                  <a:lnTo>
                    <a:pt x="28" y="86"/>
                  </a:lnTo>
                  <a:lnTo>
                    <a:pt x="30" y="81"/>
                  </a:lnTo>
                  <a:lnTo>
                    <a:pt x="30" y="23"/>
                  </a:lnTo>
                  <a:lnTo>
                    <a:pt x="30" y="34"/>
                  </a:lnTo>
                  <a:lnTo>
                    <a:pt x="30" y="34"/>
                  </a:lnTo>
                  <a:lnTo>
                    <a:pt x="30" y="40"/>
                  </a:lnTo>
                  <a:lnTo>
                    <a:pt x="30" y="14"/>
                  </a:lnTo>
                  <a:lnTo>
                    <a:pt x="30" y="0"/>
                  </a:lnTo>
                  <a:lnTo>
                    <a:pt x="30" y="28"/>
                  </a:lnTo>
                  <a:lnTo>
                    <a:pt x="30" y="26"/>
                  </a:lnTo>
                  <a:lnTo>
                    <a:pt x="30" y="28"/>
                  </a:lnTo>
                  <a:lnTo>
                    <a:pt x="30" y="26"/>
                  </a:lnTo>
                  <a:lnTo>
                    <a:pt x="30" y="76"/>
                  </a:lnTo>
                  <a:lnTo>
                    <a:pt x="31" y="81"/>
                  </a:lnTo>
                  <a:lnTo>
                    <a:pt x="31" y="127"/>
                  </a:lnTo>
                  <a:lnTo>
                    <a:pt x="31" y="127"/>
                  </a:lnTo>
                  <a:lnTo>
                    <a:pt x="31" y="155"/>
                  </a:lnTo>
                  <a:lnTo>
                    <a:pt x="31" y="152"/>
                  </a:lnTo>
                  <a:lnTo>
                    <a:pt x="31" y="15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52" name="Freeform 125"/>
            <p:cNvSpPr>
              <a:spLocks/>
            </p:cNvSpPr>
            <p:nvPr/>
          </p:nvSpPr>
          <p:spPr bwMode="auto">
            <a:xfrm>
              <a:off x="1485901" y="3609976"/>
              <a:ext cx="52388" cy="874713"/>
            </a:xfrm>
            <a:custGeom>
              <a:avLst/>
              <a:gdLst>
                <a:gd name="T0" fmla="*/ 0 w 33"/>
                <a:gd name="T1" fmla="*/ 492 h 551"/>
                <a:gd name="T2" fmla="*/ 1 w 33"/>
                <a:gd name="T3" fmla="*/ 519 h 551"/>
                <a:gd name="T4" fmla="*/ 1 w 33"/>
                <a:gd name="T5" fmla="*/ 506 h 551"/>
                <a:gd name="T6" fmla="*/ 1 w 33"/>
                <a:gd name="T7" fmla="*/ 526 h 551"/>
                <a:gd name="T8" fmla="*/ 3 w 33"/>
                <a:gd name="T9" fmla="*/ 542 h 551"/>
                <a:gd name="T10" fmla="*/ 3 w 33"/>
                <a:gd name="T11" fmla="*/ 519 h 551"/>
                <a:gd name="T12" fmla="*/ 3 w 33"/>
                <a:gd name="T13" fmla="*/ 502 h 551"/>
                <a:gd name="T14" fmla="*/ 4 w 33"/>
                <a:gd name="T15" fmla="*/ 390 h 551"/>
                <a:gd name="T16" fmla="*/ 4 w 33"/>
                <a:gd name="T17" fmla="*/ 399 h 551"/>
                <a:gd name="T18" fmla="*/ 5 w 33"/>
                <a:gd name="T19" fmla="*/ 318 h 551"/>
                <a:gd name="T20" fmla="*/ 5 w 33"/>
                <a:gd name="T21" fmla="*/ 292 h 551"/>
                <a:gd name="T22" fmla="*/ 6 w 33"/>
                <a:gd name="T23" fmla="*/ 281 h 551"/>
                <a:gd name="T24" fmla="*/ 6 w 33"/>
                <a:gd name="T25" fmla="*/ 297 h 551"/>
                <a:gd name="T26" fmla="*/ 6 w 33"/>
                <a:gd name="T27" fmla="*/ 296 h 551"/>
                <a:gd name="T28" fmla="*/ 8 w 33"/>
                <a:gd name="T29" fmla="*/ 298 h 551"/>
                <a:gd name="T30" fmla="*/ 8 w 33"/>
                <a:gd name="T31" fmla="*/ 281 h 551"/>
                <a:gd name="T32" fmla="*/ 9 w 33"/>
                <a:gd name="T33" fmla="*/ 344 h 551"/>
                <a:gd name="T34" fmla="*/ 9 w 33"/>
                <a:gd name="T35" fmla="*/ 406 h 551"/>
                <a:gd name="T36" fmla="*/ 10 w 33"/>
                <a:gd name="T37" fmla="*/ 406 h 551"/>
                <a:gd name="T38" fmla="*/ 10 w 33"/>
                <a:gd name="T39" fmla="*/ 395 h 551"/>
                <a:gd name="T40" fmla="*/ 10 w 33"/>
                <a:gd name="T41" fmla="*/ 461 h 551"/>
                <a:gd name="T42" fmla="*/ 12 w 33"/>
                <a:gd name="T43" fmla="*/ 479 h 551"/>
                <a:gd name="T44" fmla="*/ 12 w 33"/>
                <a:gd name="T45" fmla="*/ 471 h 551"/>
                <a:gd name="T46" fmla="*/ 13 w 33"/>
                <a:gd name="T47" fmla="*/ 429 h 551"/>
                <a:gd name="T48" fmla="*/ 13 w 33"/>
                <a:gd name="T49" fmla="*/ 345 h 551"/>
                <a:gd name="T50" fmla="*/ 14 w 33"/>
                <a:gd name="T51" fmla="*/ 269 h 551"/>
                <a:gd name="T52" fmla="*/ 14 w 33"/>
                <a:gd name="T53" fmla="*/ 166 h 551"/>
                <a:gd name="T54" fmla="*/ 16 w 33"/>
                <a:gd name="T55" fmla="*/ 15 h 551"/>
                <a:gd name="T56" fmla="*/ 16 w 33"/>
                <a:gd name="T57" fmla="*/ 7 h 551"/>
                <a:gd name="T58" fmla="*/ 17 w 33"/>
                <a:gd name="T59" fmla="*/ 14 h 551"/>
                <a:gd name="T60" fmla="*/ 17 w 33"/>
                <a:gd name="T61" fmla="*/ 100 h 551"/>
                <a:gd name="T62" fmla="*/ 17 w 33"/>
                <a:gd name="T63" fmla="*/ 157 h 551"/>
                <a:gd name="T64" fmla="*/ 18 w 33"/>
                <a:gd name="T65" fmla="*/ 197 h 551"/>
                <a:gd name="T66" fmla="*/ 18 w 33"/>
                <a:gd name="T67" fmla="*/ 144 h 551"/>
                <a:gd name="T68" fmla="*/ 20 w 33"/>
                <a:gd name="T69" fmla="*/ 162 h 551"/>
                <a:gd name="T70" fmla="*/ 20 w 33"/>
                <a:gd name="T71" fmla="*/ 149 h 551"/>
                <a:gd name="T72" fmla="*/ 21 w 33"/>
                <a:gd name="T73" fmla="*/ 146 h 551"/>
                <a:gd name="T74" fmla="*/ 21 w 33"/>
                <a:gd name="T75" fmla="*/ 144 h 551"/>
                <a:gd name="T76" fmla="*/ 21 w 33"/>
                <a:gd name="T77" fmla="*/ 144 h 551"/>
                <a:gd name="T78" fmla="*/ 22 w 33"/>
                <a:gd name="T79" fmla="*/ 196 h 551"/>
                <a:gd name="T80" fmla="*/ 22 w 33"/>
                <a:gd name="T81" fmla="*/ 216 h 551"/>
                <a:gd name="T82" fmla="*/ 24 w 33"/>
                <a:gd name="T83" fmla="*/ 336 h 551"/>
                <a:gd name="T84" fmla="*/ 24 w 33"/>
                <a:gd name="T85" fmla="*/ 327 h 551"/>
                <a:gd name="T86" fmla="*/ 25 w 33"/>
                <a:gd name="T87" fmla="*/ 353 h 551"/>
                <a:gd name="T88" fmla="*/ 25 w 33"/>
                <a:gd name="T89" fmla="*/ 368 h 551"/>
                <a:gd name="T90" fmla="*/ 25 w 33"/>
                <a:gd name="T91" fmla="*/ 365 h 551"/>
                <a:gd name="T92" fmla="*/ 26 w 33"/>
                <a:gd name="T93" fmla="*/ 360 h 551"/>
                <a:gd name="T94" fmla="*/ 26 w 33"/>
                <a:gd name="T95" fmla="*/ 382 h 551"/>
                <a:gd name="T96" fmla="*/ 26 w 33"/>
                <a:gd name="T97" fmla="*/ 377 h 551"/>
                <a:gd name="T98" fmla="*/ 27 w 33"/>
                <a:gd name="T99" fmla="*/ 382 h 551"/>
                <a:gd name="T100" fmla="*/ 27 w 33"/>
                <a:gd name="T101" fmla="*/ 360 h 551"/>
                <a:gd name="T102" fmla="*/ 29 w 33"/>
                <a:gd name="T103" fmla="*/ 335 h 551"/>
                <a:gd name="T104" fmla="*/ 29 w 33"/>
                <a:gd name="T105" fmla="*/ 314 h 551"/>
                <a:gd name="T106" fmla="*/ 30 w 33"/>
                <a:gd name="T107" fmla="*/ 323 h 551"/>
                <a:gd name="T108" fmla="*/ 30 w 33"/>
                <a:gd name="T109" fmla="*/ 358 h 551"/>
                <a:gd name="T110" fmla="*/ 30 w 33"/>
                <a:gd name="T111" fmla="*/ 362 h 551"/>
                <a:gd name="T112" fmla="*/ 31 w 33"/>
                <a:gd name="T113" fmla="*/ 362 h 551"/>
                <a:gd name="T114" fmla="*/ 31 w 33"/>
                <a:gd name="T115" fmla="*/ 330 h 551"/>
                <a:gd name="T116" fmla="*/ 31 w 33"/>
                <a:gd name="T117" fmla="*/ 337 h 551"/>
                <a:gd name="T118" fmla="*/ 33 w 33"/>
                <a:gd name="T119" fmla="*/ 386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551">
                  <a:moveTo>
                    <a:pt x="0" y="489"/>
                  </a:moveTo>
                  <a:lnTo>
                    <a:pt x="0" y="496"/>
                  </a:lnTo>
                  <a:lnTo>
                    <a:pt x="0" y="500"/>
                  </a:lnTo>
                  <a:lnTo>
                    <a:pt x="0" y="510"/>
                  </a:lnTo>
                  <a:lnTo>
                    <a:pt x="0" y="492"/>
                  </a:lnTo>
                  <a:lnTo>
                    <a:pt x="0" y="500"/>
                  </a:lnTo>
                  <a:lnTo>
                    <a:pt x="0" y="501"/>
                  </a:lnTo>
                  <a:lnTo>
                    <a:pt x="0" y="525"/>
                  </a:lnTo>
                  <a:lnTo>
                    <a:pt x="0" y="519"/>
                  </a:lnTo>
                  <a:lnTo>
                    <a:pt x="1" y="519"/>
                  </a:lnTo>
                  <a:lnTo>
                    <a:pt x="1" y="510"/>
                  </a:lnTo>
                  <a:lnTo>
                    <a:pt x="1" y="521"/>
                  </a:lnTo>
                  <a:lnTo>
                    <a:pt x="1" y="522"/>
                  </a:lnTo>
                  <a:lnTo>
                    <a:pt x="1" y="526"/>
                  </a:lnTo>
                  <a:lnTo>
                    <a:pt x="1" y="506"/>
                  </a:lnTo>
                  <a:lnTo>
                    <a:pt x="1" y="510"/>
                  </a:lnTo>
                  <a:lnTo>
                    <a:pt x="1" y="513"/>
                  </a:lnTo>
                  <a:lnTo>
                    <a:pt x="1" y="526"/>
                  </a:lnTo>
                  <a:lnTo>
                    <a:pt x="1" y="525"/>
                  </a:lnTo>
                  <a:lnTo>
                    <a:pt x="1" y="526"/>
                  </a:lnTo>
                  <a:lnTo>
                    <a:pt x="1" y="543"/>
                  </a:lnTo>
                  <a:lnTo>
                    <a:pt x="1" y="514"/>
                  </a:lnTo>
                  <a:lnTo>
                    <a:pt x="1" y="539"/>
                  </a:lnTo>
                  <a:lnTo>
                    <a:pt x="3" y="540"/>
                  </a:lnTo>
                  <a:lnTo>
                    <a:pt x="3" y="542"/>
                  </a:lnTo>
                  <a:lnTo>
                    <a:pt x="3" y="523"/>
                  </a:lnTo>
                  <a:lnTo>
                    <a:pt x="3" y="539"/>
                  </a:lnTo>
                  <a:lnTo>
                    <a:pt x="3" y="539"/>
                  </a:lnTo>
                  <a:lnTo>
                    <a:pt x="3" y="551"/>
                  </a:lnTo>
                  <a:lnTo>
                    <a:pt x="3" y="519"/>
                  </a:lnTo>
                  <a:lnTo>
                    <a:pt x="3" y="519"/>
                  </a:lnTo>
                  <a:lnTo>
                    <a:pt x="3" y="521"/>
                  </a:lnTo>
                  <a:lnTo>
                    <a:pt x="3" y="495"/>
                  </a:lnTo>
                  <a:lnTo>
                    <a:pt x="3" y="496"/>
                  </a:lnTo>
                  <a:lnTo>
                    <a:pt x="3" y="502"/>
                  </a:lnTo>
                  <a:lnTo>
                    <a:pt x="3" y="451"/>
                  </a:lnTo>
                  <a:lnTo>
                    <a:pt x="4" y="454"/>
                  </a:lnTo>
                  <a:lnTo>
                    <a:pt x="4" y="421"/>
                  </a:lnTo>
                  <a:lnTo>
                    <a:pt x="4" y="420"/>
                  </a:lnTo>
                  <a:lnTo>
                    <a:pt x="4" y="390"/>
                  </a:lnTo>
                  <a:lnTo>
                    <a:pt x="4" y="392"/>
                  </a:lnTo>
                  <a:lnTo>
                    <a:pt x="4" y="398"/>
                  </a:lnTo>
                  <a:lnTo>
                    <a:pt x="4" y="408"/>
                  </a:lnTo>
                  <a:lnTo>
                    <a:pt x="4" y="388"/>
                  </a:lnTo>
                  <a:lnTo>
                    <a:pt x="4" y="399"/>
                  </a:lnTo>
                  <a:lnTo>
                    <a:pt x="5" y="396"/>
                  </a:lnTo>
                  <a:lnTo>
                    <a:pt x="5" y="333"/>
                  </a:lnTo>
                  <a:lnTo>
                    <a:pt x="5" y="331"/>
                  </a:lnTo>
                  <a:lnTo>
                    <a:pt x="5" y="333"/>
                  </a:lnTo>
                  <a:lnTo>
                    <a:pt x="5" y="318"/>
                  </a:lnTo>
                  <a:lnTo>
                    <a:pt x="5" y="319"/>
                  </a:lnTo>
                  <a:lnTo>
                    <a:pt x="5" y="305"/>
                  </a:lnTo>
                  <a:lnTo>
                    <a:pt x="5" y="286"/>
                  </a:lnTo>
                  <a:lnTo>
                    <a:pt x="5" y="290"/>
                  </a:lnTo>
                  <a:lnTo>
                    <a:pt x="5" y="292"/>
                  </a:lnTo>
                  <a:lnTo>
                    <a:pt x="5" y="261"/>
                  </a:lnTo>
                  <a:lnTo>
                    <a:pt x="5" y="281"/>
                  </a:lnTo>
                  <a:lnTo>
                    <a:pt x="6" y="284"/>
                  </a:lnTo>
                  <a:lnTo>
                    <a:pt x="6" y="296"/>
                  </a:lnTo>
                  <a:lnTo>
                    <a:pt x="6" y="281"/>
                  </a:lnTo>
                  <a:lnTo>
                    <a:pt x="6" y="290"/>
                  </a:lnTo>
                  <a:lnTo>
                    <a:pt x="6" y="290"/>
                  </a:lnTo>
                  <a:lnTo>
                    <a:pt x="6" y="303"/>
                  </a:lnTo>
                  <a:lnTo>
                    <a:pt x="6" y="289"/>
                  </a:lnTo>
                  <a:lnTo>
                    <a:pt x="6" y="297"/>
                  </a:lnTo>
                  <a:lnTo>
                    <a:pt x="6" y="297"/>
                  </a:lnTo>
                  <a:lnTo>
                    <a:pt x="6" y="299"/>
                  </a:lnTo>
                  <a:lnTo>
                    <a:pt x="6" y="281"/>
                  </a:lnTo>
                  <a:lnTo>
                    <a:pt x="6" y="294"/>
                  </a:lnTo>
                  <a:lnTo>
                    <a:pt x="6" y="296"/>
                  </a:lnTo>
                  <a:lnTo>
                    <a:pt x="6" y="310"/>
                  </a:lnTo>
                  <a:lnTo>
                    <a:pt x="6" y="294"/>
                  </a:lnTo>
                  <a:lnTo>
                    <a:pt x="6" y="296"/>
                  </a:lnTo>
                  <a:lnTo>
                    <a:pt x="8" y="297"/>
                  </a:lnTo>
                  <a:lnTo>
                    <a:pt x="8" y="298"/>
                  </a:lnTo>
                  <a:lnTo>
                    <a:pt x="8" y="256"/>
                  </a:lnTo>
                  <a:lnTo>
                    <a:pt x="8" y="256"/>
                  </a:lnTo>
                  <a:lnTo>
                    <a:pt x="8" y="241"/>
                  </a:lnTo>
                  <a:lnTo>
                    <a:pt x="8" y="278"/>
                  </a:lnTo>
                  <a:lnTo>
                    <a:pt x="8" y="281"/>
                  </a:lnTo>
                  <a:lnTo>
                    <a:pt x="8" y="319"/>
                  </a:lnTo>
                  <a:lnTo>
                    <a:pt x="8" y="318"/>
                  </a:lnTo>
                  <a:lnTo>
                    <a:pt x="9" y="320"/>
                  </a:lnTo>
                  <a:lnTo>
                    <a:pt x="9" y="358"/>
                  </a:lnTo>
                  <a:lnTo>
                    <a:pt x="9" y="344"/>
                  </a:lnTo>
                  <a:lnTo>
                    <a:pt x="9" y="348"/>
                  </a:lnTo>
                  <a:lnTo>
                    <a:pt x="9" y="398"/>
                  </a:lnTo>
                  <a:lnTo>
                    <a:pt x="9" y="394"/>
                  </a:lnTo>
                  <a:lnTo>
                    <a:pt x="9" y="387"/>
                  </a:lnTo>
                  <a:lnTo>
                    <a:pt x="9" y="406"/>
                  </a:lnTo>
                  <a:lnTo>
                    <a:pt x="9" y="407"/>
                  </a:lnTo>
                  <a:lnTo>
                    <a:pt x="9" y="382"/>
                  </a:lnTo>
                  <a:lnTo>
                    <a:pt x="9" y="391"/>
                  </a:lnTo>
                  <a:lnTo>
                    <a:pt x="10" y="394"/>
                  </a:lnTo>
                  <a:lnTo>
                    <a:pt x="10" y="406"/>
                  </a:lnTo>
                  <a:lnTo>
                    <a:pt x="10" y="390"/>
                  </a:lnTo>
                  <a:lnTo>
                    <a:pt x="10" y="394"/>
                  </a:lnTo>
                  <a:lnTo>
                    <a:pt x="10" y="374"/>
                  </a:lnTo>
                  <a:lnTo>
                    <a:pt x="10" y="391"/>
                  </a:lnTo>
                  <a:lnTo>
                    <a:pt x="10" y="395"/>
                  </a:lnTo>
                  <a:lnTo>
                    <a:pt x="10" y="416"/>
                  </a:lnTo>
                  <a:lnTo>
                    <a:pt x="10" y="394"/>
                  </a:lnTo>
                  <a:lnTo>
                    <a:pt x="10" y="415"/>
                  </a:lnTo>
                  <a:lnTo>
                    <a:pt x="10" y="417"/>
                  </a:lnTo>
                  <a:lnTo>
                    <a:pt x="10" y="461"/>
                  </a:lnTo>
                  <a:lnTo>
                    <a:pt x="10" y="459"/>
                  </a:lnTo>
                  <a:lnTo>
                    <a:pt x="12" y="459"/>
                  </a:lnTo>
                  <a:lnTo>
                    <a:pt x="12" y="480"/>
                  </a:lnTo>
                  <a:lnTo>
                    <a:pt x="12" y="449"/>
                  </a:lnTo>
                  <a:lnTo>
                    <a:pt x="12" y="479"/>
                  </a:lnTo>
                  <a:lnTo>
                    <a:pt x="12" y="480"/>
                  </a:lnTo>
                  <a:lnTo>
                    <a:pt x="12" y="481"/>
                  </a:lnTo>
                  <a:lnTo>
                    <a:pt x="12" y="463"/>
                  </a:lnTo>
                  <a:lnTo>
                    <a:pt x="12" y="468"/>
                  </a:lnTo>
                  <a:lnTo>
                    <a:pt x="12" y="471"/>
                  </a:lnTo>
                  <a:lnTo>
                    <a:pt x="12" y="478"/>
                  </a:lnTo>
                  <a:lnTo>
                    <a:pt x="12" y="457"/>
                  </a:lnTo>
                  <a:lnTo>
                    <a:pt x="13" y="454"/>
                  </a:lnTo>
                  <a:lnTo>
                    <a:pt x="13" y="429"/>
                  </a:lnTo>
                  <a:lnTo>
                    <a:pt x="13" y="429"/>
                  </a:lnTo>
                  <a:lnTo>
                    <a:pt x="13" y="409"/>
                  </a:lnTo>
                  <a:lnTo>
                    <a:pt x="13" y="417"/>
                  </a:lnTo>
                  <a:lnTo>
                    <a:pt x="13" y="417"/>
                  </a:lnTo>
                  <a:lnTo>
                    <a:pt x="13" y="348"/>
                  </a:lnTo>
                  <a:lnTo>
                    <a:pt x="13" y="345"/>
                  </a:lnTo>
                  <a:lnTo>
                    <a:pt x="13" y="314"/>
                  </a:lnTo>
                  <a:lnTo>
                    <a:pt x="13" y="316"/>
                  </a:lnTo>
                  <a:lnTo>
                    <a:pt x="14" y="316"/>
                  </a:lnTo>
                  <a:lnTo>
                    <a:pt x="14" y="318"/>
                  </a:lnTo>
                  <a:lnTo>
                    <a:pt x="14" y="269"/>
                  </a:lnTo>
                  <a:lnTo>
                    <a:pt x="14" y="268"/>
                  </a:lnTo>
                  <a:lnTo>
                    <a:pt x="14" y="218"/>
                  </a:lnTo>
                  <a:lnTo>
                    <a:pt x="14" y="220"/>
                  </a:lnTo>
                  <a:lnTo>
                    <a:pt x="14" y="214"/>
                  </a:lnTo>
                  <a:lnTo>
                    <a:pt x="14" y="166"/>
                  </a:lnTo>
                  <a:lnTo>
                    <a:pt x="14" y="153"/>
                  </a:lnTo>
                  <a:lnTo>
                    <a:pt x="14" y="90"/>
                  </a:lnTo>
                  <a:lnTo>
                    <a:pt x="16" y="85"/>
                  </a:lnTo>
                  <a:lnTo>
                    <a:pt x="16" y="11"/>
                  </a:lnTo>
                  <a:lnTo>
                    <a:pt x="16" y="15"/>
                  </a:lnTo>
                  <a:lnTo>
                    <a:pt x="16" y="15"/>
                  </a:lnTo>
                  <a:lnTo>
                    <a:pt x="16" y="21"/>
                  </a:lnTo>
                  <a:lnTo>
                    <a:pt x="16" y="0"/>
                  </a:lnTo>
                  <a:lnTo>
                    <a:pt x="16" y="2"/>
                  </a:lnTo>
                  <a:lnTo>
                    <a:pt x="16" y="7"/>
                  </a:lnTo>
                  <a:lnTo>
                    <a:pt x="16" y="19"/>
                  </a:lnTo>
                  <a:lnTo>
                    <a:pt x="16" y="17"/>
                  </a:lnTo>
                  <a:lnTo>
                    <a:pt x="17" y="19"/>
                  </a:lnTo>
                  <a:lnTo>
                    <a:pt x="17" y="43"/>
                  </a:lnTo>
                  <a:lnTo>
                    <a:pt x="17" y="14"/>
                  </a:lnTo>
                  <a:lnTo>
                    <a:pt x="17" y="40"/>
                  </a:lnTo>
                  <a:lnTo>
                    <a:pt x="17" y="44"/>
                  </a:lnTo>
                  <a:lnTo>
                    <a:pt x="17" y="43"/>
                  </a:lnTo>
                  <a:lnTo>
                    <a:pt x="17" y="100"/>
                  </a:lnTo>
                  <a:lnTo>
                    <a:pt x="17" y="100"/>
                  </a:lnTo>
                  <a:lnTo>
                    <a:pt x="17" y="163"/>
                  </a:lnTo>
                  <a:lnTo>
                    <a:pt x="17" y="163"/>
                  </a:lnTo>
                  <a:lnTo>
                    <a:pt x="17" y="165"/>
                  </a:lnTo>
                  <a:lnTo>
                    <a:pt x="17" y="189"/>
                  </a:lnTo>
                  <a:lnTo>
                    <a:pt x="17" y="157"/>
                  </a:lnTo>
                  <a:lnTo>
                    <a:pt x="17" y="187"/>
                  </a:lnTo>
                  <a:lnTo>
                    <a:pt x="18" y="191"/>
                  </a:lnTo>
                  <a:lnTo>
                    <a:pt x="18" y="183"/>
                  </a:lnTo>
                  <a:lnTo>
                    <a:pt x="18" y="201"/>
                  </a:lnTo>
                  <a:lnTo>
                    <a:pt x="18" y="197"/>
                  </a:lnTo>
                  <a:lnTo>
                    <a:pt x="18" y="212"/>
                  </a:lnTo>
                  <a:lnTo>
                    <a:pt x="18" y="175"/>
                  </a:lnTo>
                  <a:lnTo>
                    <a:pt x="18" y="175"/>
                  </a:lnTo>
                  <a:lnTo>
                    <a:pt x="18" y="178"/>
                  </a:lnTo>
                  <a:lnTo>
                    <a:pt x="18" y="144"/>
                  </a:lnTo>
                  <a:lnTo>
                    <a:pt x="18" y="140"/>
                  </a:lnTo>
                  <a:lnTo>
                    <a:pt x="18" y="125"/>
                  </a:lnTo>
                  <a:lnTo>
                    <a:pt x="18" y="153"/>
                  </a:lnTo>
                  <a:lnTo>
                    <a:pt x="20" y="155"/>
                  </a:lnTo>
                  <a:lnTo>
                    <a:pt x="20" y="162"/>
                  </a:lnTo>
                  <a:lnTo>
                    <a:pt x="20" y="148"/>
                  </a:lnTo>
                  <a:lnTo>
                    <a:pt x="20" y="148"/>
                  </a:lnTo>
                  <a:lnTo>
                    <a:pt x="20" y="153"/>
                  </a:lnTo>
                  <a:lnTo>
                    <a:pt x="20" y="142"/>
                  </a:lnTo>
                  <a:lnTo>
                    <a:pt x="20" y="149"/>
                  </a:lnTo>
                  <a:lnTo>
                    <a:pt x="20" y="149"/>
                  </a:lnTo>
                  <a:lnTo>
                    <a:pt x="20" y="151"/>
                  </a:lnTo>
                  <a:lnTo>
                    <a:pt x="20" y="133"/>
                  </a:lnTo>
                  <a:lnTo>
                    <a:pt x="20" y="149"/>
                  </a:lnTo>
                  <a:lnTo>
                    <a:pt x="21" y="146"/>
                  </a:lnTo>
                  <a:lnTo>
                    <a:pt x="21" y="125"/>
                  </a:lnTo>
                  <a:lnTo>
                    <a:pt x="21" y="137"/>
                  </a:lnTo>
                  <a:lnTo>
                    <a:pt x="21" y="144"/>
                  </a:lnTo>
                  <a:lnTo>
                    <a:pt x="21" y="166"/>
                  </a:lnTo>
                  <a:lnTo>
                    <a:pt x="21" y="144"/>
                  </a:lnTo>
                  <a:lnTo>
                    <a:pt x="21" y="141"/>
                  </a:lnTo>
                  <a:lnTo>
                    <a:pt x="21" y="145"/>
                  </a:lnTo>
                  <a:lnTo>
                    <a:pt x="21" y="128"/>
                  </a:lnTo>
                  <a:lnTo>
                    <a:pt x="21" y="137"/>
                  </a:lnTo>
                  <a:lnTo>
                    <a:pt x="21" y="144"/>
                  </a:lnTo>
                  <a:lnTo>
                    <a:pt x="21" y="167"/>
                  </a:lnTo>
                  <a:lnTo>
                    <a:pt x="21" y="144"/>
                  </a:lnTo>
                  <a:lnTo>
                    <a:pt x="21" y="165"/>
                  </a:lnTo>
                  <a:lnTo>
                    <a:pt x="22" y="167"/>
                  </a:lnTo>
                  <a:lnTo>
                    <a:pt x="22" y="196"/>
                  </a:lnTo>
                  <a:lnTo>
                    <a:pt x="22" y="187"/>
                  </a:lnTo>
                  <a:lnTo>
                    <a:pt x="22" y="187"/>
                  </a:lnTo>
                  <a:lnTo>
                    <a:pt x="22" y="227"/>
                  </a:lnTo>
                  <a:lnTo>
                    <a:pt x="22" y="221"/>
                  </a:lnTo>
                  <a:lnTo>
                    <a:pt x="22" y="216"/>
                  </a:lnTo>
                  <a:lnTo>
                    <a:pt x="22" y="267"/>
                  </a:lnTo>
                  <a:lnTo>
                    <a:pt x="22" y="269"/>
                  </a:lnTo>
                  <a:lnTo>
                    <a:pt x="22" y="305"/>
                  </a:lnTo>
                  <a:lnTo>
                    <a:pt x="24" y="307"/>
                  </a:lnTo>
                  <a:lnTo>
                    <a:pt x="24" y="336"/>
                  </a:lnTo>
                  <a:lnTo>
                    <a:pt x="24" y="332"/>
                  </a:lnTo>
                  <a:lnTo>
                    <a:pt x="24" y="327"/>
                  </a:lnTo>
                  <a:lnTo>
                    <a:pt x="24" y="328"/>
                  </a:lnTo>
                  <a:lnTo>
                    <a:pt x="24" y="316"/>
                  </a:lnTo>
                  <a:lnTo>
                    <a:pt x="24" y="327"/>
                  </a:lnTo>
                  <a:lnTo>
                    <a:pt x="24" y="327"/>
                  </a:lnTo>
                  <a:lnTo>
                    <a:pt x="24" y="352"/>
                  </a:lnTo>
                  <a:lnTo>
                    <a:pt x="25" y="357"/>
                  </a:lnTo>
                  <a:lnTo>
                    <a:pt x="25" y="368"/>
                  </a:lnTo>
                  <a:lnTo>
                    <a:pt x="25" y="353"/>
                  </a:lnTo>
                  <a:lnTo>
                    <a:pt x="25" y="360"/>
                  </a:lnTo>
                  <a:lnTo>
                    <a:pt x="25" y="353"/>
                  </a:lnTo>
                  <a:lnTo>
                    <a:pt x="25" y="373"/>
                  </a:lnTo>
                  <a:lnTo>
                    <a:pt x="25" y="366"/>
                  </a:lnTo>
                  <a:lnTo>
                    <a:pt x="25" y="368"/>
                  </a:lnTo>
                  <a:lnTo>
                    <a:pt x="25" y="369"/>
                  </a:lnTo>
                  <a:lnTo>
                    <a:pt x="25" y="352"/>
                  </a:lnTo>
                  <a:lnTo>
                    <a:pt x="25" y="361"/>
                  </a:lnTo>
                  <a:lnTo>
                    <a:pt x="25" y="360"/>
                  </a:lnTo>
                  <a:lnTo>
                    <a:pt x="25" y="365"/>
                  </a:lnTo>
                  <a:lnTo>
                    <a:pt x="25" y="333"/>
                  </a:lnTo>
                  <a:lnTo>
                    <a:pt x="25" y="337"/>
                  </a:lnTo>
                  <a:lnTo>
                    <a:pt x="26" y="336"/>
                  </a:lnTo>
                  <a:lnTo>
                    <a:pt x="26" y="336"/>
                  </a:lnTo>
                  <a:lnTo>
                    <a:pt x="26" y="360"/>
                  </a:lnTo>
                  <a:lnTo>
                    <a:pt x="26" y="356"/>
                  </a:lnTo>
                  <a:lnTo>
                    <a:pt x="26" y="349"/>
                  </a:lnTo>
                  <a:lnTo>
                    <a:pt x="26" y="379"/>
                  </a:lnTo>
                  <a:lnTo>
                    <a:pt x="26" y="377"/>
                  </a:lnTo>
                  <a:lnTo>
                    <a:pt x="26" y="382"/>
                  </a:lnTo>
                  <a:lnTo>
                    <a:pt x="26" y="370"/>
                  </a:lnTo>
                  <a:lnTo>
                    <a:pt x="26" y="378"/>
                  </a:lnTo>
                  <a:lnTo>
                    <a:pt x="26" y="378"/>
                  </a:lnTo>
                  <a:lnTo>
                    <a:pt x="26" y="395"/>
                  </a:lnTo>
                  <a:lnTo>
                    <a:pt x="26" y="377"/>
                  </a:lnTo>
                  <a:lnTo>
                    <a:pt x="26" y="391"/>
                  </a:lnTo>
                  <a:lnTo>
                    <a:pt x="27" y="387"/>
                  </a:lnTo>
                  <a:lnTo>
                    <a:pt x="27" y="369"/>
                  </a:lnTo>
                  <a:lnTo>
                    <a:pt x="27" y="379"/>
                  </a:lnTo>
                  <a:lnTo>
                    <a:pt x="27" y="382"/>
                  </a:lnTo>
                  <a:lnTo>
                    <a:pt x="27" y="382"/>
                  </a:lnTo>
                  <a:lnTo>
                    <a:pt x="27" y="353"/>
                  </a:lnTo>
                  <a:lnTo>
                    <a:pt x="27" y="354"/>
                  </a:lnTo>
                  <a:lnTo>
                    <a:pt x="27" y="351"/>
                  </a:lnTo>
                  <a:lnTo>
                    <a:pt x="27" y="360"/>
                  </a:lnTo>
                  <a:lnTo>
                    <a:pt x="27" y="336"/>
                  </a:lnTo>
                  <a:lnTo>
                    <a:pt x="27" y="343"/>
                  </a:lnTo>
                  <a:lnTo>
                    <a:pt x="27" y="353"/>
                  </a:lnTo>
                  <a:lnTo>
                    <a:pt x="27" y="336"/>
                  </a:lnTo>
                  <a:lnTo>
                    <a:pt x="29" y="335"/>
                  </a:lnTo>
                  <a:lnTo>
                    <a:pt x="29" y="341"/>
                  </a:lnTo>
                  <a:lnTo>
                    <a:pt x="29" y="327"/>
                  </a:lnTo>
                  <a:lnTo>
                    <a:pt x="29" y="337"/>
                  </a:lnTo>
                  <a:lnTo>
                    <a:pt x="29" y="340"/>
                  </a:lnTo>
                  <a:lnTo>
                    <a:pt x="29" y="314"/>
                  </a:lnTo>
                  <a:lnTo>
                    <a:pt x="29" y="331"/>
                  </a:lnTo>
                  <a:lnTo>
                    <a:pt x="29" y="326"/>
                  </a:lnTo>
                  <a:lnTo>
                    <a:pt x="29" y="340"/>
                  </a:lnTo>
                  <a:lnTo>
                    <a:pt x="29" y="320"/>
                  </a:lnTo>
                  <a:lnTo>
                    <a:pt x="30" y="323"/>
                  </a:lnTo>
                  <a:lnTo>
                    <a:pt x="30" y="313"/>
                  </a:lnTo>
                  <a:lnTo>
                    <a:pt x="30" y="368"/>
                  </a:lnTo>
                  <a:lnTo>
                    <a:pt x="30" y="365"/>
                  </a:lnTo>
                  <a:lnTo>
                    <a:pt x="30" y="375"/>
                  </a:lnTo>
                  <a:lnTo>
                    <a:pt x="30" y="358"/>
                  </a:lnTo>
                  <a:lnTo>
                    <a:pt x="30" y="369"/>
                  </a:lnTo>
                  <a:lnTo>
                    <a:pt x="30" y="370"/>
                  </a:lnTo>
                  <a:lnTo>
                    <a:pt x="30" y="382"/>
                  </a:lnTo>
                  <a:lnTo>
                    <a:pt x="30" y="360"/>
                  </a:lnTo>
                  <a:lnTo>
                    <a:pt x="30" y="362"/>
                  </a:lnTo>
                  <a:lnTo>
                    <a:pt x="30" y="362"/>
                  </a:lnTo>
                  <a:lnTo>
                    <a:pt x="30" y="351"/>
                  </a:lnTo>
                  <a:lnTo>
                    <a:pt x="30" y="358"/>
                  </a:lnTo>
                  <a:lnTo>
                    <a:pt x="31" y="358"/>
                  </a:lnTo>
                  <a:lnTo>
                    <a:pt x="31" y="362"/>
                  </a:lnTo>
                  <a:lnTo>
                    <a:pt x="31" y="341"/>
                  </a:lnTo>
                  <a:lnTo>
                    <a:pt x="31" y="348"/>
                  </a:lnTo>
                  <a:lnTo>
                    <a:pt x="31" y="348"/>
                  </a:lnTo>
                  <a:lnTo>
                    <a:pt x="31" y="351"/>
                  </a:lnTo>
                  <a:lnTo>
                    <a:pt x="31" y="330"/>
                  </a:lnTo>
                  <a:lnTo>
                    <a:pt x="31" y="332"/>
                  </a:lnTo>
                  <a:lnTo>
                    <a:pt x="31" y="341"/>
                  </a:lnTo>
                  <a:lnTo>
                    <a:pt x="31" y="341"/>
                  </a:lnTo>
                  <a:lnTo>
                    <a:pt x="31" y="335"/>
                  </a:lnTo>
                  <a:lnTo>
                    <a:pt x="31" y="337"/>
                  </a:lnTo>
                  <a:lnTo>
                    <a:pt x="31" y="332"/>
                  </a:lnTo>
                  <a:lnTo>
                    <a:pt x="31" y="322"/>
                  </a:lnTo>
                  <a:lnTo>
                    <a:pt x="31" y="354"/>
                  </a:lnTo>
                  <a:lnTo>
                    <a:pt x="33" y="361"/>
                  </a:lnTo>
                  <a:lnTo>
                    <a:pt x="33" y="38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53" name="Freeform 126"/>
            <p:cNvSpPr>
              <a:spLocks/>
            </p:cNvSpPr>
            <p:nvPr/>
          </p:nvSpPr>
          <p:spPr bwMode="auto">
            <a:xfrm>
              <a:off x="1433513" y="3678238"/>
              <a:ext cx="52388" cy="868363"/>
            </a:xfrm>
            <a:custGeom>
              <a:avLst/>
              <a:gdLst>
                <a:gd name="T0" fmla="*/ 0 w 33"/>
                <a:gd name="T1" fmla="*/ 73 h 547"/>
                <a:gd name="T2" fmla="*/ 0 w 33"/>
                <a:gd name="T3" fmla="*/ 48 h 547"/>
                <a:gd name="T4" fmla="*/ 2 w 33"/>
                <a:gd name="T5" fmla="*/ 64 h 547"/>
                <a:gd name="T6" fmla="*/ 2 w 33"/>
                <a:gd name="T7" fmla="*/ 60 h 547"/>
                <a:gd name="T8" fmla="*/ 3 w 33"/>
                <a:gd name="T9" fmla="*/ 0 h 547"/>
                <a:gd name="T10" fmla="*/ 3 w 33"/>
                <a:gd name="T11" fmla="*/ 59 h 547"/>
                <a:gd name="T12" fmla="*/ 4 w 33"/>
                <a:gd name="T13" fmla="*/ 160 h 547"/>
                <a:gd name="T14" fmla="*/ 4 w 33"/>
                <a:gd name="T15" fmla="*/ 178 h 547"/>
                <a:gd name="T16" fmla="*/ 5 w 33"/>
                <a:gd name="T17" fmla="*/ 135 h 547"/>
                <a:gd name="T18" fmla="*/ 5 w 33"/>
                <a:gd name="T19" fmla="*/ 149 h 547"/>
                <a:gd name="T20" fmla="*/ 7 w 33"/>
                <a:gd name="T21" fmla="*/ 186 h 547"/>
                <a:gd name="T22" fmla="*/ 7 w 33"/>
                <a:gd name="T23" fmla="*/ 192 h 547"/>
                <a:gd name="T24" fmla="*/ 7 w 33"/>
                <a:gd name="T25" fmla="*/ 217 h 547"/>
                <a:gd name="T26" fmla="*/ 8 w 33"/>
                <a:gd name="T27" fmla="*/ 243 h 547"/>
                <a:gd name="T28" fmla="*/ 8 w 33"/>
                <a:gd name="T29" fmla="*/ 224 h 547"/>
                <a:gd name="T30" fmla="*/ 8 w 33"/>
                <a:gd name="T31" fmla="*/ 221 h 547"/>
                <a:gd name="T32" fmla="*/ 9 w 33"/>
                <a:gd name="T33" fmla="*/ 220 h 547"/>
                <a:gd name="T34" fmla="*/ 9 w 33"/>
                <a:gd name="T35" fmla="*/ 224 h 547"/>
                <a:gd name="T36" fmla="*/ 9 w 33"/>
                <a:gd name="T37" fmla="*/ 251 h 547"/>
                <a:gd name="T38" fmla="*/ 11 w 33"/>
                <a:gd name="T39" fmla="*/ 267 h 547"/>
                <a:gd name="T40" fmla="*/ 11 w 33"/>
                <a:gd name="T41" fmla="*/ 243 h 547"/>
                <a:gd name="T42" fmla="*/ 12 w 33"/>
                <a:gd name="T43" fmla="*/ 215 h 547"/>
                <a:gd name="T44" fmla="*/ 12 w 33"/>
                <a:gd name="T45" fmla="*/ 235 h 547"/>
                <a:gd name="T46" fmla="*/ 13 w 33"/>
                <a:gd name="T47" fmla="*/ 256 h 547"/>
                <a:gd name="T48" fmla="*/ 13 w 33"/>
                <a:gd name="T49" fmla="*/ 310 h 547"/>
                <a:gd name="T50" fmla="*/ 15 w 33"/>
                <a:gd name="T51" fmla="*/ 332 h 547"/>
                <a:gd name="T52" fmla="*/ 15 w 33"/>
                <a:gd name="T53" fmla="*/ 364 h 547"/>
                <a:gd name="T54" fmla="*/ 15 w 33"/>
                <a:gd name="T55" fmla="*/ 348 h 547"/>
                <a:gd name="T56" fmla="*/ 16 w 33"/>
                <a:gd name="T57" fmla="*/ 332 h 547"/>
                <a:gd name="T58" fmla="*/ 16 w 33"/>
                <a:gd name="T59" fmla="*/ 363 h 547"/>
                <a:gd name="T60" fmla="*/ 17 w 33"/>
                <a:gd name="T61" fmla="*/ 356 h 547"/>
                <a:gd name="T62" fmla="*/ 17 w 33"/>
                <a:gd name="T63" fmla="*/ 391 h 547"/>
                <a:gd name="T64" fmla="*/ 17 w 33"/>
                <a:gd name="T65" fmla="*/ 404 h 547"/>
                <a:gd name="T66" fmla="*/ 19 w 33"/>
                <a:gd name="T67" fmla="*/ 429 h 547"/>
                <a:gd name="T68" fmla="*/ 19 w 33"/>
                <a:gd name="T69" fmla="*/ 353 h 547"/>
                <a:gd name="T70" fmla="*/ 20 w 33"/>
                <a:gd name="T71" fmla="*/ 353 h 547"/>
                <a:gd name="T72" fmla="*/ 20 w 33"/>
                <a:gd name="T73" fmla="*/ 372 h 547"/>
                <a:gd name="T74" fmla="*/ 21 w 33"/>
                <a:gd name="T75" fmla="*/ 424 h 547"/>
                <a:gd name="T76" fmla="*/ 21 w 33"/>
                <a:gd name="T77" fmla="*/ 407 h 547"/>
                <a:gd name="T78" fmla="*/ 21 w 33"/>
                <a:gd name="T79" fmla="*/ 385 h 547"/>
                <a:gd name="T80" fmla="*/ 22 w 33"/>
                <a:gd name="T81" fmla="*/ 407 h 547"/>
                <a:gd name="T82" fmla="*/ 22 w 33"/>
                <a:gd name="T83" fmla="*/ 441 h 547"/>
                <a:gd name="T84" fmla="*/ 24 w 33"/>
                <a:gd name="T85" fmla="*/ 479 h 547"/>
                <a:gd name="T86" fmla="*/ 24 w 33"/>
                <a:gd name="T87" fmla="*/ 488 h 547"/>
                <a:gd name="T88" fmla="*/ 25 w 33"/>
                <a:gd name="T89" fmla="*/ 499 h 547"/>
                <a:gd name="T90" fmla="*/ 25 w 33"/>
                <a:gd name="T91" fmla="*/ 493 h 547"/>
                <a:gd name="T92" fmla="*/ 25 w 33"/>
                <a:gd name="T93" fmla="*/ 508 h 547"/>
                <a:gd name="T94" fmla="*/ 26 w 33"/>
                <a:gd name="T95" fmla="*/ 505 h 547"/>
                <a:gd name="T96" fmla="*/ 26 w 33"/>
                <a:gd name="T97" fmla="*/ 510 h 547"/>
                <a:gd name="T98" fmla="*/ 26 w 33"/>
                <a:gd name="T99" fmla="*/ 471 h 547"/>
                <a:gd name="T100" fmla="*/ 28 w 33"/>
                <a:gd name="T101" fmla="*/ 488 h 547"/>
                <a:gd name="T102" fmla="*/ 28 w 33"/>
                <a:gd name="T103" fmla="*/ 425 h 547"/>
                <a:gd name="T104" fmla="*/ 29 w 33"/>
                <a:gd name="T105" fmla="*/ 437 h 547"/>
                <a:gd name="T106" fmla="*/ 29 w 33"/>
                <a:gd name="T107" fmla="*/ 495 h 547"/>
                <a:gd name="T108" fmla="*/ 30 w 33"/>
                <a:gd name="T109" fmla="*/ 541 h 547"/>
                <a:gd name="T110" fmla="*/ 30 w 33"/>
                <a:gd name="T111" fmla="*/ 534 h 547"/>
                <a:gd name="T112" fmla="*/ 30 w 33"/>
                <a:gd name="T113" fmla="*/ 537 h 547"/>
                <a:gd name="T114" fmla="*/ 32 w 33"/>
                <a:gd name="T115" fmla="*/ 503 h 547"/>
                <a:gd name="T116" fmla="*/ 32 w 33"/>
                <a:gd name="T117" fmla="*/ 469 h 547"/>
                <a:gd name="T118" fmla="*/ 33 w 33"/>
                <a:gd name="T119" fmla="*/ 446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547">
                  <a:moveTo>
                    <a:pt x="0" y="74"/>
                  </a:moveTo>
                  <a:lnTo>
                    <a:pt x="0" y="60"/>
                  </a:lnTo>
                  <a:lnTo>
                    <a:pt x="0" y="72"/>
                  </a:lnTo>
                  <a:lnTo>
                    <a:pt x="0" y="68"/>
                  </a:lnTo>
                  <a:lnTo>
                    <a:pt x="0" y="73"/>
                  </a:lnTo>
                  <a:lnTo>
                    <a:pt x="0" y="52"/>
                  </a:lnTo>
                  <a:lnTo>
                    <a:pt x="0" y="59"/>
                  </a:lnTo>
                  <a:lnTo>
                    <a:pt x="0" y="60"/>
                  </a:lnTo>
                  <a:lnTo>
                    <a:pt x="0" y="69"/>
                  </a:lnTo>
                  <a:lnTo>
                    <a:pt x="0" y="48"/>
                  </a:lnTo>
                  <a:lnTo>
                    <a:pt x="2" y="50"/>
                  </a:lnTo>
                  <a:lnTo>
                    <a:pt x="2" y="67"/>
                  </a:lnTo>
                  <a:lnTo>
                    <a:pt x="2" y="63"/>
                  </a:lnTo>
                  <a:lnTo>
                    <a:pt x="2" y="63"/>
                  </a:lnTo>
                  <a:lnTo>
                    <a:pt x="2" y="64"/>
                  </a:lnTo>
                  <a:lnTo>
                    <a:pt x="2" y="47"/>
                  </a:lnTo>
                  <a:lnTo>
                    <a:pt x="2" y="61"/>
                  </a:lnTo>
                  <a:lnTo>
                    <a:pt x="2" y="59"/>
                  </a:lnTo>
                  <a:lnTo>
                    <a:pt x="2" y="44"/>
                  </a:lnTo>
                  <a:lnTo>
                    <a:pt x="2" y="60"/>
                  </a:lnTo>
                  <a:lnTo>
                    <a:pt x="2" y="63"/>
                  </a:lnTo>
                  <a:lnTo>
                    <a:pt x="2" y="65"/>
                  </a:lnTo>
                  <a:lnTo>
                    <a:pt x="2" y="31"/>
                  </a:lnTo>
                  <a:lnTo>
                    <a:pt x="3" y="30"/>
                  </a:lnTo>
                  <a:lnTo>
                    <a:pt x="3" y="0"/>
                  </a:lnTo>
                  <a:lnTo>
                    <a:pt x="3" y="8"/>
                  </a:lnTo>
                  <a:lnTo>
                    <a:pt x="3" y="6"/>
                  </a:lnTo>
                  <a:lnTo>
                    <a:pt x="3" y="30"/>
                  </a:lnTo>
                  <a:lnTo>
                    <a:pt x="3" y="31"/>
                  </a:lnTo>
                  <a:lnTo>
                    <a:pt x="3" y="59"/>
                  </a:lnTo>
                  <a:lnTo>
                    <a:pt x="3" y="53"/>
                  </a:lnTo>
                  <a:lnTo>
                    <a:pt x="4" y="44"/>
                  </a:lnTo>
                  <a:lnTo>
                    <a:pt x="4" y="91"/>
                  </a:lnTo>
                  <a:lnTo>
                    <a:pt x="4" y="93"/>
                  </a:lnTo>
                  <a:lnTo>
                    <a:pt x="4" y="160"/>
                  </a:lnTo>
                  <a:lnTo>
                    <a:pt x="4" y="161"/>
                  </a:lnTo>
                  <a:lnTo>
                    <a:pt x="4" y="183"/>
                  </a:lnTo>
                  <a:lnTo>
                    <a:pt x="4" y="171"/>
                  </a:lnTo>
                  <a:lnTo>
                    <a:pt x="4" y="169"/>
                  </a:lnTo>
                  <a:lnTo>
                    <a:pt x="4" y="178"/>
                  </a:lnTo>
                  <a:lnTo>
                    <a:pt x="4" y="161"/>
                  </a:lnTo>
                  <a:lnTo>
                    <a:pt x="4" y="162"/>
                  </a:lnTo>
                  <a:lnTo>
                    <a:pt x="5" y="160"/>
                  </a:lnTo>
                  <a:lnTo>
                    <a:pt x="5" y="161"/>
                  </a:lnTo>
                  <a:lnTo>
                    <a:pt x="5" y="135"/>
                  </a:lnTo>
                  <a:lnTo>
                    <a:pt x="5" y="139"/>
                  </a:lnTo>
                  <a:lnTo>
                    <a:pt x="5" y="139"/>
                  </a:lnTo>
                  <a:lnTo>
                    <a:pt x="5" y="128"/>
                  </a:lnTo>
                  <a:lnTo>
                    <a:pt x="5" y="146"/>
                  </a:lnTo>
                  <a:lnTo>
                    <a:pt x="5" y="149"/>
                  </a:lnTo>
                  <a:lnTo>
                    <a:pt x="5" y="191"/>
                  </a:lnTo>
                  <a:lnTo>
                    <a:pt x="5" y="190"/>
                  </a:lnTo>
                  <a:lnTo>
                    <a:pt x="5" y="175"/>
                  </a:lnTo>
                  <a:lnTo>
                    <a:pt x="5" y="184"/>
                  </a:lnTo>
                  <a:lnTo>
                    <a:pt x="7" y="186"/>
                  </a:lnTo>
                  <a:lnTo>
                    <a:pt x="7" y="187"/>
                  </a:lnTo>
                  <a:lnTo>
                    <a:pt x="7" y="169"/>
                  </a:lnTo>
                  <a:lnTo>
                    <a:pt x="7" y="178"/>
                  </a:lnTo>
                  <a:lnTo>
                    <a:pt x="7" y="180"/>
                  </a:lnTo>
                  <a:lnTo>
                    <a:pt x="7" y="192"/>
                  </a:lnTo>
                  <a:lnTo>
                    <a:pt x="7" y="175"/>
                  </a:lnTo>
                  <a:lnTo>
                    <a:pt x="7" y="180"/>
                  </a:lnTo>
                  <a:lnTo>
                    <a:pt x="7" y="180"/>
                  </a:lnTo>
                  <a:lnTo>
                    <a:pt x="7" y="218"/>
                  </a:lnTo>
                  <a:lnTo>
                    <a:pt x="7" y="217"/>
                  </a:lnTo>
                  <a:lnTo>
                    <a:pt x="7" y="218"/>
                  </a:lnTo>
                  <a:lnTo>
                    <a:pt x="7" y="245"/>
                  </a:lnTo>
                  <a:lnTo>
                    <a:pt x="7" y="213"/>
                  </a:lnTo>
                  <a:lnTo>
                    <a:pt x="7" y="243"/>
                  </a:lnTo>
                  <a:lnTo>
                    <a:pt x="8" y="243"/>
                  </a:lnTo>
                  <a:lnTo>
                    <a:pt x="8" y="246"/>
                  </a:lnTo>
                  <a:lnTo>
                    <a:pt x="8" y="226"/>
                  </a:lnTo>
                  <a:lnTo>
                    <a:pt x="8" y="228"/>
                  </a:lnTo>
                  <a:lnTo>
                    <a:pt x="8" y="230"/>
                  </a:lnTo>
                  <a:lnTo>
                    <a:pt x="8" y="224"/>
                  </a:lnTo>
                  <a:lnTo>
                    <a:pt x="8" y="229"/>
                  </a:lnTo>
                  <a:lnTo>
                    <a:pt x="8" y="225"/>
                  </a:lnTo>
                  <a:lnTo>
                    <a:pt x="8" y="226"/>
                  </a:lnTo>
                  <a:lnTo>
                    <a:pt x="8" y="209"/>
                  </a:lnTo>
                  <a:lnTo>
                    <a:pt x="8" y="221"/>
                  </a:lnTo>
                  <a:lnTo>
                    <a:pt x="9" y="221"/>
                  </a:lnTo>
                  <a:lnTo>
                    <a:pt x="9" y="228"/>
                  </a:lnTo>
                  <a:lnTo>
                    <a:pt x="9" y="218"/>
                  </a:lnTo>
                  <a:lnTo>
                    <a:pt x="9" y="218"/>
                  </a:lnTo>
                  <a:lnTo>
                    <a:pt x="9" y="220"/>
                  </a:lnTo>
                  <a:lnTo>
                    <a:pt x="9" y="243"/>
                  </a:lnTo>
                  <a:lnTo>
                    <a:pt x="9" y="235"/>
                  </a:lnTo>
                  <a:lnTo>
                    <a:pt x="9" y="235"/>
                  </a:lnTo>
                  <a:lnTo>
                    <a:pt x="9" y="250"/>
                  </a:lnTo>
                  <a:lnTo>
                    <a:pt x="9" y="224"/>
                  </a:lnTo>
                  <a:lnTo>
                    <a:pt x="9" y="247"/>
                  </a:lnTo>
                  <a:lnTo>
                    <a:pt x="9" y="245"/>
                  </a:lnTo>
                  <a:lnTo>
                    <a:pt x="9" y="254"/>
                  </a:lnTo>
                  <a:lnTo>
                    <a:pt x="9" y="238"/>
                  </a:lnTo>
                  <a:lnTo>
                    <a:pt x="9" y="251"/>
                  </a:lnTo>
                  <a:lnTo>
                    <a:pt x="11" y="255"/>
                  </a:lnTo>
                  <a:lnTo>
                    <a:pt x="11" y="276"/>
                  </a:lnTo>
                  <a:lnTo>
                    <a:pt x="11" y="253"/>
                  </a:lnTo>
                  <a:lnTo>
                    <a:pt x="11" y="256"/>
                  </a:lnTo>
                  <a:lnTo>
                    <a:pt x="11" y="267"/>
                  </a:lnTo>
                  <a:lnTo>
                    <a:pt x="11" y="254"/>
                  </a:lnTo>
                  <a:lnTo>
                    <a:pt x="11" y="256"/>
                  </a:lnTo>
                  <a:lnTo>
                    <a:pt x="11" y="260"/>
                  </a:lnTo>
                  <a:lnTo>
                    <a:pt x="11" y="238"/>
                  </a:lnTo>
                  <a:lnTo>
                    <a:pt x="11" y="243"/>
                  </a:lnTo>
                  <a:lnTo>
                    <a:pt x="11" y="235"/>
                  </a:lnTo>
                  <a:lnTo>
                    <a:pt x="11" y="195"/>
                  </a:lnTo>
                  <a:lnTo>
                    <a:pt x="11" y="198"/>
                  </a:lnTo>
                  <a:lnTo>
                    <a:pt x="12" y="196"/>
                  </a:lnTo>
                  <a:lnTo>
                    <a:pt x="12" y="215"/>
                  </a:lnTo>
                  <a:lnTo>
                    <a:pt x="12" y="215"/>
                  </a:lnTo>
                  <a:lnTo>
                    <a:pt x="12" y="235"/>
                  </a:lnTo>
                  <a:lnTo>
                    <a:pt x="12" y="209"/>
                  </a:lnTo>
                  <a:lnTo>
                    <a:pt x="12" y="232"/>
                  </a:lnTo>
                  <a:lnTo>
                    <a:pt x="12" y="235"/>
                  </a:lnTo>
                  <a:lnTo>
                    <a:pt x="12" y="233"/>
                  </a:lnTo>
                  <a:lnTo>
                    <a:pt x="12" y="263"/>
                  </a:lnTo>
                  <a:lnTo>
                    <a:pt x="13" y="266"/>
                  </a:lnTo>
                  <a:lnTo>
                    <a:pt x="13" y="276"/>
                  </a:lnTo>
                  <a:lnTo>
                    <a:pt x="13" y="256"/>
                  </a:lnTo>
                  <a:lnTo>
                    <a:pt x="13" y="259"/>
                  </a:lnTo>
                  <a:lnTo>
                    <a:pt x="13" y="280"/>
                  </a:lnTo>
                  <a:lnTo>
                    <a:pt x="13" y="276"/>
                  </a:lnTo>
                  <a:lnTo>
                    <a:pt x="13" y="277"/>
                  </a:lnTo>
                  <a:lnTo>
                    <a:pt x="13" y="310"/>
                  </a:lnTo>
                  <a:lnTo>
                    <a:pt x="13" y="276"/>
                  </a:lnTo>
                  <a:lnTo>
                    <a:pt x="13" y="306"/>
                  </a:lnTo>
                  <a:lnTo>
                    <a:pt x="13" y="309"/>
                  </a:lnTo>
                  <a:lnTo>
                    <a:pt x="13" y="331"/>
                  </a:lnTo>
                  <a:lnTo>
                    <a:pt x="15" y="332"/>
                  </a:lnTo>
                  <a:lnTo>
                    <a:pt x="15" y="370"/>
                  </a:lnTo>
                  <a:lnTo>
                    <a:pt x="15" y="368"/>
                  </a:lnTo>
                  <a:lnTo>
                    <a:pt x="15" y="370"/>
                  </a:lnTo>
                  <a:lnTo>
                    <a:pt x="15" y="380"/>
                  </a:lnTo>
                  <a:lnTo>
                    <a:pt x="15" y="364"/>
                  </a:lnTo>
                  <a:lnTo>
                    <a:pt x="15" y="372"/>
                  </a:lnTo>
                  <a:lnTo>
                    <a:pt x="15" y="373"/>
                  </a:lnTo>
                  <a:lnTo>
                    <a:pt x="15" y="338"/>
                  </a:lnTo>
                  <a:lnTo>
                    <a:pt x="15" y="339"/>
                  </a:lnTo>
                  <a:lnTo>
                    <a:pt x="15" y="348"/>
                  </a:lnTo>
                  <a:lnTo>
                    <a:pt x="15" y="338"/>
                  </a:lnTo>
                  <a:lnTo>
                    <a:pt x="15" y="347"/>
                  </a:lnTo>
                  <a:lnTo>
                    <a:pt x="16" y="348"/>
                  </a:lnTo>
                  <a:lnTo>
                    <a:pt x="16" y="351"/>
                  </a:lnTo>
                  <a:lnTo>
                    <a:pt x="16" y="332"/>
                  </a:lnTo>
                  <a:lnTo>
                    <a:pt x="16" y="347"/>
                  </a:lnTo>
                  <a:lnTo>
                    <a:pt x="16" y="345"/>
                  </a:lnTo>
                  <a:lnTo>
                    <a:pt x="16" y="344"/>
                  </a:lnTo>
                  <a:lnTo>
                    <a:pt x="16" y="360"/>
                  </a:lnTo>
                  <a:lnTo>
                    <a:pt x="16" y="363"/>
                  </a:lnTo>
                  <a:lnTo>
                    <a:pt x="16" y="374"/>
                  </a:lnTo>
                  <a:lnTo>
                    <a:pt x="16" y="351"/>
                  </a:lnTo>
                  <a:lnTo>
                    <a:pt x="17" y="359"/>
                  </a:lnTo>
                  <a:lnTo>
                    <a:pt x="17" y="386"/>
                  </a:lnTo>
                  <a:lnTo>
                    <a:pt x="17" y="356"/>
                  </a:lnTo>
                  <a:lnTo>
                    <a:pt x="17" y="385"/>
                  </a:lnTo>
                  <a:lnTo>
                    <a:pt x="17" y="390"/>
                  </a:lnTo>
                  <a:lnTo>
                    <a:pt x="17" y="370"/>
                  </a:lnTo>
                  <a:lnTo>
                    <a:pt x="17" y="394"/>
                  </a:lnTo>
                  <a:lnTo>
                    <a:pt x="17" y="391"/>
                  </a:lnTo>
                  <a:lnTo>
                    <a:pt x="17" y="394"/>
                  </a:lnTo>
                  <a:lnTo>
                    <a:pt x="17" y="370"/>
                  </a:lnTo>
                  <a:lnTo>
                    <a:pt x="17" y="377"/>
                  </a:lnTo>
                  <a:lnTo>
                    <a:pt x="17" y="377"/>
                  </a:lnTo>
                  <a:lnTo>
                    <a:pt x="17" y="404"/>
                  </a:lnTo>
                  <a:lnTo>
                    <a:pt x="17" y="398"/>
                  </a:lnTo>
                  <a:lnTo>
                    <a:pt x="19" y="404"/>
                  </a:lnTo>
                  <a:lnTo>
                    <a:pt x="19" y="395"/>
                  </a:lnTo>
                  <a:lnTo>
                    <a:pt x="19" y="433"/>
                  </a:lnTo>
                  <a:lnTo>
                    <a:pt x="19" y="429"/>
                  </a:lnTo>
                  <a:lnTo>
                    <a:pt x="19" y="390"/>
                  </a:lnTo>
                  <a:lnTo>
                    <a:pt x="19" y="385"/>
                  </a:lnTo>
                  <a:lnTo>
                    <a:pt x="19" y="394"/>
                  </a:lnTo>
                  <a:lnTo>
                    <a:pt x="19" y="363"/>
                  </a:lnTo>
                  <a:lnTo>
                    <a:pt x="19" y="353"/>
                  </a:lnTo>
                  <a:lnTo>
                    <a:pt x="19" y="345"/>
                  </a:lnTo>
                  <a:lnTo>
                    <a:pt x="19" y="363"/>
                  </a:lnTo>
                  <a:lnTo>
                    <a:pt x="20" y="363"/>
                  </a:lnTo>
                  <a:lnTo>
                    <a:pt x="20" y="369"/>
                  </a:lnTo>
                  <a:lnTo>
                    <a:pt x="20" y="353"/>
                  </a:lnTo>
                  <a:lnTo>
                    <a:pt x="20" y="359"/>
                  </a:lnTo>
                  <a:lnTo>
                    <a:pt x="20" y="359"/>
                  </a:lnTo>
                  <a:lnTo>
                    <a:pt x="20" y="373"/>
                  </a:lnTo>
                  <a:lnTo>
                    <a:pt x="20" y="370"/>
                  </a:lnTo>
                  <a:lnTo>
                    <a:pt x="20" y="372"/>
                  </a:lnTo>
                  <a:lnTo>
                    <a:pt x="20" y="397"/>
                  </a:lnTo>
                  <a:lnTo>
                    <a:pt x="20" y="394"/>
                  </a:lnTo>
                  <a:lnTo>
                    <a:pt x="21" y="395"/>
                  </a:lnTo>
                  <a:lnTo>
                    <a:pt x="21" y="389"/>
                  </a:lnTo>
                  <a:lnTo>
                    <a:pt x="21" y="424"/>
                  </a:lnTo>
                  <a:lnTo>
                    <a:pt x="21" y="425"/>
                  </a:lnTo>
                  <a:lnTo>
                    <a:pt x="21" y="433"/>
                  </a:lnTo>
                  <a:lnTo>
                    <a:pt x="21" y="397"/>
                  </a:lnTo>
                  <a:lnTo>
                    <a:pt x="21" y="399"/>
                  </a:lnTo>
                  <a:lnTo>
                    <a:pt x="21" y="407"/>
                  </a:lnTo>
                  <a:lnTo>
                    <a:pt x="21" y="393"/>
                  </a:lnTo>
                  <a:lnTo>
                    <a:pt x="21" y="403"/>
                  </a:lnTo>
                  <a:lnTo>
                    <a:pt x="21" y="402"/>
                  </a:lnTo>
                  <a:lnTo>
                    <a:pt x="21" y="403"/>
                  </a:lnTo>
                  <a:lnTo>
                    <a:pt x="21" y="385"/>
                  </a:lnTo>
                  <a:lnTo>
                    <a:pt x="21" y="399"/>
                  </a:lnTo>
                  <a:lnTo>
                    <a:pt x="22" y="402"/>
                  </a:lnTo>
                  <a:lnTo>
                    <a:pt x="22" y="390"/>
                  </a:lnTo>
                  <a:lnTo>
                    <a:pt x="22" y="404"/>
                  </a:lnTo>
                  <a:lnTo>
                    <a:pt x="22" y="407"/>
                  </a:lnTo>
                  <a:lnTo>
                    <a:pt x="22" y="420"/>
                  </a:lnTo>
                  <a:lnTo>
                    <a:pt x="22" y="418"/>
                  </a:lnTo>
                  <a:lnTo>
                    <a:pt x="22" y="407"/>
                  </a:lnTo>
                  <a:lnTo>
                    <a:pt x="22" y="442"/>
                  </a:lnTo>
                  <a:lnTo>
                    <a:pt x="22" y="441"/>
                  </a:lnTo>
                  <a:lnTo>
                    <a:pt x="22" y="440"/>
                  </a:lnTo>
                  <a:lnTo>
                    <a:pt x="22" y="438"/>
                  </a:lnTo>
                  <a:lnTo>
                    <a:pt x="22" y="462"/>
                  </a:lnTo>
                  <a:lnTo>
                    <a:pt x="24" y="463"/>
                  </a:lnTo>
                  <a:lnTo>
                    <a:pt x="24" y="479"/>
                  </a:lnTo>
                  <a:lnTo>
                    <a:pt x="24" y="474"/>
                  </a:lnTo>
                  <a:lnTo>
                    <a:pt x="24" y="476"/>
                  </a:lnTo>
                  <a:lnTo>
                    <a:pt x="24" y="495"/>
                  </a:lnTo>
                  <a:lnTo>
                    <a:pt x="24" y="487"/>
                  </a:lnTo>
                  <a:lnTo>
                    <a:pt x="24" y="488"/>
                  </a:lnTo>
                  <a:lnTo>
                    <a:pt x="24" y="492"/>
                  </a:lnTo>
                  <a:lnTo>
                    <a:pt x="24" y="474"/>
                  </a:lnTo>
                  <a:lnTo>
                    <a:pt x="24" y="490"/>
                  </a:lnTo>
                  <a:lnTo>
                    <a:pt x="25" y="491"/>
                  </a:lnTo>
                  <a:lnTo>
                    <a:pt x="25" y="499"/>
                  </a:lnTo>
                  <a:lnTo>
                    <a:pt x="25" y="479"/>
                  </a:lnTo>
                  <a:lnTo>
                    <a:pt x="25" y="492"/>
                  </a:lnTo>
                  <a:lnTo>
                    <a:pt x="25" y="495"/>
                  </a:lnTo>
                  <a:lnTo>
                    <a:pt x="25" y="508"/>
                  </a:lnTo>
                  <a:lnTo>
                    <a:pt x="25" y="493"/>
                  </a:lnTo>
                  <a:lnTo>
                    <a:pt x="25" y="505"/>
                  </a:lnTo>
                  <a:lnTo>
                    <a:pt x="25" y="507"/>
                  </a:lnTo>
                  <a:lnTo>
                    <a:pt x="25" y="512"/>
                  </a:lnTo>
                  <a:lnTo>
                    <a:pt x="25" y="495"/>
                  </a:lnTo>
                  <a:lnTo>
                    <a:pt x="25" y="508"/>
                  </a:lnTo>
                  <a:lnTo>
                    <a:pt x="25" y="508"/>
                  </a:lnTo>
                  <a:lnTo>
                    <a:pt x="25" y="509"/>
                  </a:lnTo>
                  <a:lnTo>
                    <a:pt x="25" y="493"/>
                  </a:lnTo>
                  <a:lnTo>
                    <a:pt x="25" y="505"/>
                  </a:lnTo>
                  <a:lnTo>
                    <a:pt x="26" y="505"/>
                  </a:lnTo>
                  <a:lnTo>
                    <a:pt x="26" y="517"/>
                  </a:lnTo>
                  <a:lnTo>
                    <a:pt x="26" y="505"/>
                  </a:lnTo>
                  <a:lnTo>
                    <a:pt x="26" y="508"/>
                  </a:lnTo>
                  <a:lnTo>
                    <a:pt x="26" y="507"/>
                  </a:lnTo>
                  <a:lnTo>
                    <a:pt x="26" y="510"/>
                  </a:lnTo>
                  <a:lnTo>
                    <a:pt x="26" y="480"/>
                  </a:lnTo>
                  <a:lnTo>
                    <a:pt x="26" y="482"/>
                  </a:lnTo>
                  <a:lnTo>
                    <a:pt x="26" y="458"/>
                  </a:lnTo>
                  <a:lnTo>
                    <a:pt x="26" y="474"/>
                  </a:lnTo>
                  <a:lnTo>
                    <a:pt x="26" y="471"/>
                  </a:lnTo>
                  <a:lnTo>
                    <a:pt x="26" y="488"/>
                  </a:lnTo>
                  <a:lnTo>
                    <a:pt x="26" y="483"/>
                  </a:lnTo>
                  <a:lnTo>
                    <a:pt x="28" y="483"/>
                  </a:lnTo>
                  <a:lnTo>
                    <a:pt x="28" y="503"/>
                  </a:lnTo>
                  <a:lnTo>
                    <a:pt x="28" y="488"/>
                  </a:lnTo>
                  <a:lnTo>
                    <a:pt x="28" y="487"/>
                  </a:lnTo>
                  <a:lnTo>
                    <a:pt x="28" y="461"/>
                  </a:lnTo>
                  <a:lnTo>
                    <a:pt x="28" y="462"/>
                  </a:lnTo>
                  <a:lnTo>
                    <a:pt x="28" y="459"/>
                  </a:lnTo>
                  <a:lnTo>
                    <a:pt x="28" y="425"/>
                  </a:lnTo>
                  <a:lnTo>
                    <a:pt x="28" y="432"/>
                  </a:lnTo>
                  <a:lnTo>
                    <a:pt x="29" y="428"/>
                  </a:lnTo>
                  <a:lnTo>
                    <a:pt x="29" y="454"/>
                  </a:lnTo>
                  <a:lnTo>
                    <a:pt x="29" y="450"/>
                  </a:lnTo>
                  <a:lnTo>
                    <a:pt x="29" y="437"/>
                  </a:lnTo>
                  <a:lnTo>
                    <a:pt x="29" y="471"/>
                  </a:lnTo>
                  <a:lnTo>
                    <a:pt x="29" y="469"/>
                  </a:lnTo>
                  <a:lnTo>
                    <a:pt x="29" y="466"/>
                  </a:lnTo>
                  <a:lnTo>
                    <a:pt x="29" y="491"/>
                  </a:lnTo>
                  <a:lnTo>
                    <a:pt x="29" y="495"/>
                  </a:lnTo>
                  <a:lnTo>
                    <a:pt x="29" y="513"/>
                  </a:lnTo>
                  <a:lnTo>
                    <a:pt x="29" y="493"/>
                  </a:lnTo>
                  <a:lnTo>
                    <a:pt x="29" y="503"/>
                  </a:lnTo>
                  <a:lnTo>
                    <a:pt x="30" y="508"/>
                  </a:lnTo>
                  <a:lnTo>
                    <a:pt x="30" y="541"/>
                  </a:lnTo>
                  <a:lnTo>
                    <a:pt x="30" y="537"/>
                  </a:lnTo>
                  <a:lnTo>
                    <a:pt x="30" y="538"/>
                  </a:lnTo>
                  <a:lnTo>
                    <a:pt x="30" y="524"/>
                  </a:lnTo>
                  <a:lnTo>
                    <a:pt x="30" y="534"/>
                  </a:lnTo>
                  <a:lnTo>
                    <a:pt x="30" y="534"/>
                  </a:lnTo>
                  <a:lnTo>
                    <a:pt x="30" y="547"/>
                  </a:lnTo>
                  <a:lnTo>
                    <a:pt x="30" y="528"/>
                  </a:lnTo>
                  <a:lnTo>
                    <a:pt x="30" y="534"/>
                  </a:lnTo>
                  <a:lnTo>
                    <a:pt x="30" y="534"/>
                  </a:lnTo>
                  <a:lnTo>
                    <a:pt x="30" y="537"/>
                  </a:lnTo>
                  <a:lnTo>
                    <a:pt x="30" y="524"/>
                  </a:lnTo>
                  <a:lnTo>
                    <a:pt x="30" y="524"/>
                  </a:lnTo>
                  <a:lnTo>
                    <a:pt x="32" y="526"/>
                  </a:lnTo>
                  <a:lnTo>
                    <a:pt x="32" y="503"/>
                  </a:lnTo>
                  <a:lnTo>
                    <a:pt x="32" y="503"/>
                  </a:lnTo>
                  <a:lnTo>
                    <a:pt x="32" y="463"/>
                  </a:lnTo>
                  <a:lnTo>
                    <a:pt x="32" y="465"/>
                  </a:lnTo>
                  <a:lnTo>
                    <a:pt x="32" y="466"/>
                  </a:lnTo>
                  <a:lnTo>
                    <a:pt x="32" y="480"/>
                  </a:lnTo>
                  <a:lnTo>
                    <a:pt x="32" y="469"/>
                  </a:lnTo>
                  <a:lnTo>
                    <a:pt x="33" y="469"/>
                  </a:lnTo>
                  <a:lnTo>
                    <a:pt x="33" y="486"/>
                  </a:lnTo>
                  <a:lnTo>
                    <a:pt x="33" y="476"/>
                  </a:lnTo>
                  <a:lnTo>
                    <a:pt x="33" y="474"/>
                  </a:lnTo>
                  <a:lnTo>
                    <a:pt x="33" y="44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54" name="Freeform 127"/>
            <p:cNvSpPr>
              <a:spLocks/>
            </p:cNvSpPr>
            <p:nvPr/>
          </p:nvSpPr>
          <p:spPr bwMode="auto">
            <a:xfrm>
              <a:off x="1384301" y="3778251"/>
              <a:ext cx="49213" cy="715963"/>
            </a:xfrm>
            <a:custGeom>
              <a:avLst/>
              <a:gdLst>
                <a:gd name="T0" fmla="*/ 0 w 31"/>
                <a:gd name="T1" fmla="*/ 262 h 451"/>
                <a:gd name="T2" fmla="*/ 0 w 31"/>
                <a:gd name="T3" fmla="*/ 273 h 451"/>
                <a:gd name="T4" fmla="*/ 1 w 31"/>
                <a:gd name="T5" fmla="*/ 307 h 451"/>
                <a:gd name="T6" fmla="*/ 2 w 31"/>
                <a:gd name="T7" fmla="*/ 192 h 451"/>
                <a:gd name="T8" fmla="*/ 2 w 31"/>
                <a:gd name="T9" fmla="*/ 221 h 451"/>
                <a:gd name="T10" fmla="*/ 2 w 31"/>
                <a:gd name="T11" fmla="*/ 250 h 451"/>
                <a:gd name="T12" fmla="*/ 4 w 31"/>
                <a:gd name="T13" fmla="*/ 305 h 451"/>
                <a:gd name="T14" fmla="*/ 4 w 31"/>
                <a:gd name="T15" fmla="*/ 296 h 451"/>
                <a:gd name="T16" fmla="*/ 5 w 31"/>
                <a:gd name="T17" fmla="*/ 348 h 451"/>
                <a:gd name="T18" fmla="*/ 5 w 31"/>
                <a:gd name="T19" fmla="*/ 344 h 451"/>
                <a:gd name="T20" fmla="*/ 6 w 31"/>
                <a:gd name="T21" fmla="*/ 343 h 451"/>
                <a:gd name="T22" fmla="*/ 6 w 31"/>
                <a:gd name="T23" fmla="*/ 383 h 451"/>
                <a:gd name="T24" fmla="*/ 6 w 31"/>
                <a:gd name="T25" fmla="*/ 389 h 451"/>
                <a:gd name="T26" fmla="*/ 8 w 31"/>
                <a:gd name="T27" fmla="*/ 394 h 451"/>
                <a:gd name="T28" fmla="*/ 8 w 31"/>
                <a:gd name="T29" fmla="*/ 403 h 451"/>
                <a:gd name="T30" fmla="*/ 8 w 31"/>
                <a:gd name="T31" fmla="*/ 410 h 451"/>
                <a:gd name="T32" fmla="*/ 9 w 31"/>
                <a:gd name="T33" fmla="*/ 429 h 451"/>
                <a:gd name="T34" fmla="*/ 9 w 31"/>
                <a:gd name="T35" fmla="*/ 423 h 451"/>
                <a:gd name="T36" fmla="*/ 9 w 31"/>
                <a:gd name="T37" fmla="*/ 411 h 451"/>
                <a:gd name="T38" fmla="*/ 10 w 31"/>
                <a:gd name="T39" fmla="*/ 396 h 451"/>
                <a:gd name="T40" fmla="*/ 10 w 31"/>
                <a:gd name="T41" fmla="*/ 403 h 451"/>
                <a:gd name="T42" fmla="*/ 12 w 31"/>
                <a:gd name="T43" fmla="*/ 357 h 451"/>
                <a:gd name="T44" fmla="*/ 12 w 31"/>
                <a:gd name="T45" fmla="*/ 392 h 451"/>
                <a:gd name="T46" fmla="*/ 12 w 31"/>
                <a:gd name="T47" fmla="*/ 378 h 451"/>
                <a:gd name="T48" fmla="*/ 13 w 31"/>
                <a:gd name="T49" fmla="*/ 389 h 451"/>
                <a:gd name="T50" fmla="*/ 13 w 31"/>
                <a:gd name="T51" fmla="*/ 374 h 451"/>
                <a:gd name="T52" fmla="*/ 13 w 31"/>
                <a:gd name="T53" fmla="*/ 377 h 451"/>
                <a:gd name="T54" fmla="*/ 14 w 31"/>
                <a:gd name="T55" fmla="*/ 398 h 451"/>
                <a:gd name="T56" fmla="*/ 14 w 31"/>
                <a:gd name="T57" fmla="*/ 372 h 451"/>
                <a:gd name="T58" fmla="*/ 15 w 31"/>
                <a:gd name="T59" fmla="*/ 402 h 451"/>
                <a:gd name="T60" fmla="*/ 15 w 31"/>
                <a:gd name="T61" fmla="*/ 406 h 451"/>
                <a:gd name="T62" fmla="*/ 15 w 31"/>
                <a:gd name="T63" fmla="*/ 406 h 451"/>
                <a:gd name="T64" fmla="*/ 17 w 31"/>
                <a:gd name="T65" fmla="*/ 427 h 451"/>
                <a:gd name="T66" fmla="*/ 17 w 31"/>
                <a:gd name="T67" fmla="*/ 432 h 451"/>
                <a:gd name="T68" fmla="*/ 18 w 31"/>
                <a:gd name="T69" fmla="*/ 451 h 451"/>
                <a:gd name="T70" fmla="*/ 18 w 31"/>
                <a:gd name="T71" fmla="*/ 420 h 451"/>
                <a:gd name="T72" fmla="*/ 19 w 31"/>
                <a:gd name="T73" fmla="*/ 403 h 451"/>
                <a:gd name="T74" fmla="*/ 19 w 31"/>
                <a:gd name="T75" fmla="*/ 416 h 451"/>
                <a:gd name="T76" fmla="*/ 19 w 31"/>
                <a:gd name="T77" fmla="*/ 395 h 451"/>
                <a:gd name="T78" fmla="*/ 21 w 31"/>
                <a:gd name="T79" fmla="*/ 377 h 451"/>
                <a:gd name="T80" fmla="*/ 21 w 31"/>
                <a:gd name="T81" fmla="*/ 362 h 451"/>
                <a:gd name="T82" fmla="*/ 21 w 31"/>
                <a:gd name="T83" fmla="*/ 348 h 451"/>
                <a:gd name="T84" fmla="*/ 22 w 31"/>
                <a:gd name="T85" fmla="*/ 336 h 451"/>
                <a:gd name="T86" fmla="*/ 22 w 31"/>
                <a:gd name="T87" fmla="*/ 260 h 451"/>
                <a:gd name="T88" fmla="*/ 23 w 31"/>
                <a:gd name="T89" fmla="*/ 127 h 451"/>
                <a:gd name="T90" fmla="*/ 23 w 31"/>
                <a:gd name="T91" fmla="*/ 157 h 451"/>
                <a:gd name="T92" fmla="*/ 25 w 31"/>
                <a:gd name="T93" fmla="*/ 154 h 451"/>
                <a:gd name="T94" fmla="*/ 25 w 31"/>
                <a:gd name="T95" fmla="*/ 165 h 451"/>
                <a:gd name="T96" fmla="*/ 25 w 31"/>
                <a:gd name="T97" fmla="*/ 136 h 451"/>
                <a:gd name="T98" fmla="*/ 26 w 31"/>
                <a:gd name="T99" fmla="*/ 199 h 451"/>
                <a:gd name="T100" fmla="*/ 26 w 31"/>
                <a:gd name="T101" fmla="*/ 271 h 451"/>
                <a:gd name="T102" fmla="*/ 27 w 31"/>
                <a:gd name="T103" fmla="*/ 302 h 451"/>
                <a:gd name="T104" fmla="*/ 27 w 31"/>
                <a:gd name="T105" fmla="*/ 317 h 451"/>
                <a:gd name="T106" fmla="*/ 27 w 31"/>
                <a:gd name="T107" fmla="*/ 307 h 451"/>
                <a:gd name="T108" fmla="*/ 29 w 31"/>
                <a:gd name="T109" fmla="*/ 320 h 451"/>
                <a:gd name="T110" fmla="*/ 29 w 31"/>
                <a:gd name="T111" fmla="*/ 343 h 451"/>
                <a:gd name="T112" fmla="*/ 29 w 31"/>
                <a:gd name="T113" fmla="*/ 310 h 451"/>
                <a:gd name="T114" fmla="*/ 30 w 31"/>
                <a:gd name="T115" fmla="*/ 231 h 451"/>
                <a:gd name="T116" fmla="*/ 30 w 31"/>
                <a:gd name="T117" fmla="*/ 107 h 451"/>
                <a:gd name="T118" fmla="*/ 31 w 31"/>
                <a:gd name="T119" fmla="*/ 1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451">
                  <a:moveTo>
                    <a:pt x="0" y="273"/>
                  </a:moveTo>
                  <a:lnTo>
                    <a:pt x="0" y="272"/>
                  </a:lnTo>
                  <a:lnTo>
                    <a:pt x="0" y="279"/>
                  </a:lnTo>
                  <a:lnTo>
                    <a:pt x="0" y="264"/>
                  </a:lnTo>
                  <a:lnTo>
                    <a:pt x="0" y="262"/>
                  </a:lnTo>
                  <a:lnTo>
                    <a:pt x="0" y="246"/>
                  </a:lnTo>
                  <a:lnTo>
                    <a:pt x="0" y="268"/>
                  </a:lnTo>
                  <a:lnTo>
                    <a:pt x="0" y="268"/>
                  </a:lnTo>
                  <a:lnTo>
                    <a:pt x="0" y="256"/>
                  </a:lnTo>
                  <a:lnTo>
                    <a:pt x="0" y="273"/>
                  </a:lnTo>
                  <a:lnTo>
                    <a:pt x="1" y="276"/>
                  </a:lnTo>
                  <a:lnTo>
                    <a:pt x="1" y="306"/>
                  </a:lnTo>
                  <a:lnTo>
                    <a:pt x="1" y="305"/>
                  </a:lnTo>
                  <a:lnTo>
                    <a:pt x="1" y="303"/>
                  </a:lnTo>
                  <a:lnTo>
                    <a:pt x="1" y="307"/>
                  </a:lnTo>
                  <a:lnTo>
                    <a:pt x="1" y="271"/>
                  </a:lnTo>
                  <a:lnTo>
                    <a:pt x="1" y="273"/>
                  </a:lnTo>
                  <a:lnTo>
                    <a:pt x="1" y="218"/>
                  </a:lnTo>
                  <a:lnTo>
                    <a:pt x="2" y="217"/>
                  </a:lnTo>
                  <a:lnTo>
                    <a:pt x="2" y="192"/>
                  </a:lnTo>
                  <a:lnTo>
                    <a:pt x="2" y="193"/>
                  </a:lnTo>
                  <a:lnTo>
                    <a:pt x="2" y="192"/>
                  </a:lnTo>
                  <a:lnTo>
                    <a:pt x="2" y="171"/>
                  </a:lnTo>
                  <a:lnTo>
                    <a:pt x="2" y="226"/>
                  </a:lnTo>
                  <a:lnTo>
                    <a:pt x="2" y="221"/>
                  </a:lnTo>
                  <a:lnTo>
                    <a:pt x="2" y="247"/>
                  </a:lnTo>
                  <a:lnTo>
                    <a:pt x="2" y="246"/>
                  </a:lnTo>
                  <a:lnTo>
                    <a:pt x="2" y="260"/>
                  </a:lnTo>
                  <a:lnTo>
                    <a:pt x="2" y="245"/>
                  </a:lnTo>
                  <a:lnTo>
                    <a:pt x="2" y="250"/>
                  </a:lnTo>
                  <a:lnTo>
                    <a:pt x="4" y="254"/>
                  </a:lnTo>
                  <a:lnTo>
                    <a:pt x="4" y="252"/>
                  </a:lnTo>
                  <a:lnTo>
                    <a:pt x="4" y="296"/>
                  </a:lnTo>
                  <a:lnTo>
                    <a:pt x="4" y="294"/>
                  </a:lnTo>
                  <a:lnTo>
                    <a:pt x="4" y="305"/>
                  </a:lnTo>
                  <a:lnTo>
                    <a:pt x="4" y="289"/>
                  </a:lnTo>
                  <a:lnTo>
                    <a:pt x="4" y="298"/>
                  </a:lnTo>
                  <a:lnTo>
                    <a:pt x="4" y="301"/>
                  </a:lnTo>
                  <a:lnTo>
                    <a:pt x="4" y="311"/>
                  </a:lnTo>
                  <a:lnTo>
                    <a:pt x="4" y="296"/>
                  </a:lnTo>
                  <a:lnTo>
                    <a:pt x="4" y="300"/>
                  </a:lnTo>
                  <a:lnTo>
                    <a:pt x="4" y="305"/>
                  </a:lnTo>
                  <a:lnTo>
                    <a:pt x="4" y="327"/>
                  </a:lnTo>
                  <a:lnTo>
                    <a:pt x="5" y="326"/>
                  </a:lnTo>
                  <a:lnTo>
                    <a:pt x="5" y="348"/>
                  </a:lnTo>
                  <a:lnTo>
                    <a:pt x="5" y="314"/>
                  </a:lnTo>
                  <a:lnTo>
                    <a:pt x="5" y="344"/>
                  </a:lnTo>
                  <a:lnTo>
                    <a:pt x="5" y="347"/>
                  </a:lnTo>
                  <a:lnTo>
                    <a:pt x="5" y="362"/>
                  </a:lnTo>
                  <a:lnTo>
                    <a:pt x="5" y="344"/>
                  </a:lnTo>
                  <a:lnTo>
                    <a:pt x="5" y="355"/>
                  </a:lnTo>
                  <a:lnTo>
                    <a:pt x="5" y="348"/>
                  </a:lnTo>
                  <a:lnTo>
                    <a:pt x="5" y="356"/>
                  </a:lnTo>
                  <a:lnTo>
                    <a:pt x="5" y="344"/>
                  </a:lnTo>
                  <a:lnTo>
                    <a:pt x="6" y="343"/>
                  </a:lnTo>
                  <a:lnTo>
                    <a:pt x="6" y="362"/>
                  </a:lnTo>
                  <a:lnTo>
                    <a:pt x="6" y="361"/>
                  </a:lnTo>
                  <a:lnTo>
                    <a:pt x="6" y="365"/>
                  </a:lnTo>
                  <a:lnTo>
                    <a:pt x="6" y="357"/>
                  </a:lnTo>
                  <a:lnTo>
                    <a:pt x="6" y="383"/>
                  </a:lnTo>
                  <a:lnTo>
                    <a:pt x="6" y="386"/>
                  </a:lnTo>
                  <a:lnTo>
                    <a:pt x="6" y="398"/>
                  </a:lnTo>
                  <a:lnTo>
                    <a:pt x="6" y="383"/>
                  </a:lnTo>
                  <a:lnTo>
                    <a:pt x="6" y="391"/>
                  </a:lnTo>
                  <a:lnTo>
                    <a:pt x="6" y="389"/>
                  </a:lnTo>
                  <a:lnTo>
                    <a:pt x="6" y="402"/>
                  </a:lnTo>
                  <a:lnTo>
                    <a:pt x="6" y="396"/>
                  </a:lnTo>
                  <a:lnTo>
                    <a:pt x="8" y="402"/>
                  </a:lnTo>
                  <a:lnTo>
                    <a:pt x="8" y="412"/>
                  </a:lnTo>
                  <a:lnTo>
                    <a:pt x="8" y="394"/>
                  </a:lnTo>
                  <a:lnTo>
                    <a:pt x="8" y="411"/>
                  </a:lnTo>
                  <a:lnTo>
                    <a:pt x="8" y="411"/>
                  </a:lnTo>
                  <a:lnTo>
                    <a:pt x="8" y="413"/>
                  </a:lnTo>
                  <a:lnTo>
                    <a:pt x="8" y="400"/>
                  </a:lnTo>
                  <a:lnTo>
                    <a:pt x="8" y="403"/>
                  </a:lnTo>
                  <a:lnTo>
                    <a:pt x="8" y="404"/>
                  </a:lnTo>
                  <a:lnTo>
                    <a:pt x="8" y="410"/>
                  </a:lnTo>
                  <a:lnTo>
                    <a:pt x="8" y="403"/>
                  </a:lnTo>
                  <a:lnTo>
                    <a:pt x="8" y="408"/>
                  </a:lnTo>
                  <a:lnTo>
                    <a:pt x="8" y="410"/>
                  </a:lnTo>
                  <a:lnTo>
                    <a:pt x="8" y="429"/>
                  </a:lnTo>
                  <a:lnTo>
                    <a:pt x="8" y="394"/>
                  </a:lnTo>
                  <a:lnTo>
                    <a:pt x="8" y="427"/>
                  </a:lnTo>
                  <a:lnTo>
                    <a:pt x="9" y="427"/>
                  </a:lnTo>
                  <a:lnTo>
                    <a:pt x="9" y="429"/>
                  </a:lnTo>
                  <a:lnTo>
                    <a:pt x="9" y="417"/>
                  </a:lnTo>
                  <a:lnTo>
                    <a:pt x="9" y="429"/>
                  </a:lnTo>
                  <a:lnTo>
                    <a:pt x="9" y="432"/>
                  </a:lnTo>
                  <a:lnTo>
                    <a:pt x="9" y="446"/>
                  </a:lnTo>
                  <a:lnTo>
                    <a:pt x="9" y="423"/>
                  </a:lnTo>
                  <a:lnTo>
                    <a:pt x="9" y="429"/>
                  </a:lnTo>
                  <a:lnTo>
                    <a:pt x="9" y="432"/>
                  </a:lnTo>
                  <a:lnTo>
                    <a:pt x="9" y="411"/>
                  </a:lnTo>
                  <a:lnTo>
                    <a:pt x="9" y="408"/>
                  </a:lnTo>
                  <a:lnTo>
                    <a:pt x="9" y="411"/>
                  </a:lnTo>
                  <a:lnTo>
                    <a:pt x="9" y="391"/>
                  </a:lnTo>
                  <a:lnTo>
                    <a:pt x="9" y="406"/>
                  </a:lnTo>
                  <a:lnTo>
                    <a:pt x="10" y="407"/>
                  </a:lnTo>
                  <a:lnTo>
                    <a:pt x="10" y="411"/>
                  </a:lnTo>
                  <a:lnTo>
                    <a:pt x="10" y="396"/>
                  </a:lnTo>
                  <a:lnTo>
                    <a:pt x="10" y="402"/>
                  </a:lnTo>
                  <a:lnTo>
                    <a:pt x="10" y="403"/>
                  </a:lnTo>
                  <a:lnTo>
                    <a:pt x="10" y="417"/>
                  </a:lnTo>
                  <a:lnTo>
                    <a:pt x="10" y="403"/>
                  </a:lnTo>
                  <a:lnTo>
                    <a:pt x="10" y="403"/>
                  </a:lnTo>
                  <a:lnTo>
                    <a:pt x="10" y="404"/>
                  </a:lnTo>
                  <a:lnTo>
                    <a:pt x="10" y="382"/>
                  </a:lnTo>
                  <a:lnTo>
                    <a:pt x="10" y="400"/>
                  </a:lnTo>
                  <a:lnTo>
                    <a:pt x="12" y="400"/>
                  </a:lnTo>
                  <a:lnTo>
                    <a:pt x="12" y="357"/>
                  </a:lnTo>
                  <a:lnTo>
                    <a:pt x="12" y="362"/>
                  </a:lnTo>
                  <a:lnTo>
                    <a:pt x="12" y="360"/>
                  </a:lnTo>
                  <a:lnTo>
                    <a:pt x="12" y="381"/>
                  </a:lnTo>
                  <a:lnTo>
                    <a:pt x="12" y="377"/>
                  </a:lnTo>
                  <a:lnTo>
                    <a:pt x="12" y="392"/>
                  </a:lnTo>
                  <a:lnTo>
                    <a:pt x="12" y="373"/>
                  </a:lnTo>
                  <a:lnTo>
                    <a:pt x="12" y="389"/>
                  </a:lnTo>
                  <a:lnTo>
                    <a:pt x="12" y="390"/>
                  </a:lnTo>
                  <a:lnTo>
                    <a:pt x="12" y="395"/>
                  </a:lnTo>
                  <a:lnTo>
                    <a:pt x="12" y="378"/>
                  </a:lnTo>
                  <a:lnTo>
                    <a:pt x="12" y="390"/>
                  </a:lnTo>
                  <a:lnTo>
                    <a:pt x="13" y="391"/>
                  </a:lnTo>
                  <a:lnTo>
                    <a:pt x="13" y="400"/>
                  </a:lnTo>
                  <a:lnTo>
                    <a:pt x="13" y="381"/>
                  </a:lnTo>
                  <a:lnTo>
                    <a:pt x="13" y="389"/>
                  </a:lnTo>
                  <a:lnTo>
                    <a:pt x="13" y="386"/>
                  </a:lnTo>
                  <a:lnTo>
                    <a:pt x="13" y="379"/>
                  </a:lnTo>
                  <a:lnTo>
                    <a:pt x="13" y="390"/>
                  </a:lnTo>
                  <a:lnTo>
                    <a:pt x="13" y="389"/>
                  </a:lnTo>
                  <a:lnTo>
                    <a:pt x="13" y="374"/>
                  </a:lnTo>
                  <a:lnTo>
                    <a:pt x="13" y="398"/>
                  </a:lnTo>
                  <a:lnTo>
                    <a:pt x="13" y="396"/>
                  </a:lnTo>
                  <a:lnTo>
                    <a:pt x="13" y="398"/>
                  </a:lnTo>
                  <a:lnTo>
                    <a:pt x="13" y="374"/>
                  </a:lnTo>
                  <a:lnTo>
                    <a:pt x="13" y="377"/>
                  </a:lnTo>
                  <a:lnTo>
                    <a:pt x="14" y="377"/>
                  </a:lnTo>
                  <a:lnTo>
                    <a:pt x="14" y="399"/>
                  </a:lnTo>
                  <a:lnTo>
                    <a:pt x="14" y="394"/>
                  </a:lnTo>
                  <a:lnTo>
                    <a:pt x="14" y="394"/>
                  </a:lnTo>
                  <a:lnTo>
                    <a:pt x="14" y="398"/>
                  </a:lnTo>
                  <a:lnTo>
                    <a:pt x="14" y="381"/>
                  </a:lnTo>
                  <a:lnTo>
                    <a:pt x="14" y="391"/>
                  </a:lnTo>
                  <a:lnTo>
                    <a:pt x="14" y="391"/>
                  </a:lnTo>
                  <a:lnTo>
                    <a:pt x="14" y="394"/>
                  </a:lnTo>
                  <a:lnTo>
                    <a:pt x="14" y="372"/>
                  </a:lnTo>
                  <a:lnTo>
                    <a:pt x="14" y="391"/>
                  </a:lnTo>
                  <a:lnTo>
                    <a:pt x="15" y="387"/>
                  </a:lnTo>
                  <a:lnTo>
                    <a:pt x="15" y="404"/>
                  </a:lnTo>
                  <a:lnTo>
                    <a:pt x="15" y="403"/>
                  </a:lnTo>
                  <a:lnTo>
                    <a:pt x="15" y="402"/>
                  </a:lnTo>
                  <a:lnTo>
                    <a:pt x="15" y="423"/>
                  </a:lnTo>
                  <a:lnTo>
                    <a:pt x="15" y="391"/>
                  </a:lnTo>
                  <a:lnTo>
                    <a:pt x="15" y="419"/>
                  </a:lnTo>
                  <a:lnTo>
                    <a:pt x="15" y="417"/>
                  </a:lnTo>
                  <a:lnTo>
                    <a:pt x="15" y="406"/>
                  </a:lnTo>
                  <a:lnTo>
                    <a:pt x="15" y="430"/>
                  </a:lnTo>
                  <a:lnTo>
                    <a:pt x="15" y="432"/>
                  </a:lnTo>
                  <a:lnTo>
                    <a:pt x="15" y="433"/>
                  </a:lnTo>
                  <a:lnTo>
                    <a:pt x="15" y="398"/>
                  </a:lnTo>
                  <a:lnTo>
                    <a:pt x="15" y="406"/>
                  </a:lnTo>
                  <a:lnTo>
                    <a:pt x="17" y="406"/>
                  </a:lnTo>
                  <a:lnTo>
                    <a:pt x="17" y="430"/>
                  </a:lnTo>
                  <a:lnTo>
                    <a:pt x="17" y="406"/>
                  </a:lnTo>
                  <a:lnTo>
                    <a:pt x="17" y="428"/>
                  </a:lnTo>
                  <a:lnTo>
                    <a:pt x="17" y="427"/>
                  </a:lnTo>
                  <a:lnTo>
                    <a:pt x="17" y="424"/>
                  </a:lnTo>
                  <a:lnTo>
                    <a:pt x="17" y="441"/>
                  </a:lnTo>
                  <a:lnTo>
                    <a:pt x="17" y="438"/>
                  </a:lnTo>
                  <a:lnTo>
                    <a:pt x="17" y="421"/>
                  </a:lnTo>
                  <a:lnTo>
                    <a:pt x="17" y="432"/>
                  </a:lnTo>
                  <a:lnTo>
                    <a:pt x="17" y="427"/>
                  </a:lnTo>
                  <a:lnTo>
                    <a:pt x="17" y="424"/>
                  </a:lnTo>
                  <a:lnTo>
                    <a:pt x="17" y="440"/>
                  </a:lnTo>
                  <a:lnTo>
                    <a:pt x="18" y="437"/>
                  </a:lnTo>
                  <a:lnTo>
                    <a:pt x="18" y="451"/>
                  </a:lnTo>
                  <a:lnTo>
                    <a:pt x="18" y="429"/>
                  </a:lnTo>
                  <a:lnTo>
                    <a:pt x="18" y="449"/>
                  </a:lnTo>
                  <a:lnTo>
                    <a:pt x="18" y="451"/>
                  </a:lnTo>
                  <a:lnTo>
                    <a:pt x="18" y="417"/>
                  </a:lnTo>
                  <a:lnTo>
                    <a:pt x="18" y="420"/>
                  </a:lnTo>
                  <a:lnTo>
                    <a:pt x="18" y="428"/>
                  </a:lnTo>
                  <a:lnTo>
                    <a:pt x="18" y="410"/>
                  </a:lnTo>
                  <a:lnTo>
                    <a:pt x="19" y="410"/>
                  </a:lnTo>
                  <a:lnTo>
                    <a:pt x="19" y="413"/>
                  </a:lnTo>
                  <a:lnTo>
                    <a:pt x="19" y="403"/>
                  </a:lnTo>
                  <a:lnTo>
                    <a:pt x="19" y="408"/>
                  </a:lnTo>
                  <a:lnTo>
                    <a:pt x="19" y="410"/>
                  </a:lnTo>
                  <a:lnTo>
                    <a:pt x="19" y="417"/>
                  </a:lnTo>
                  <a:lnTo>
                    <a:pt x="19" y="400"/>
                  </a:lnTo>
                  <a:lnTo>
                    <a:pt x="19" y="416"/>
                  </a:lnTo>
                  <a:lnTo>
                    <a:pt x="19" y="415"/>
                  </a:lnTo>
                  <a:lnTo>
                    <a:pt x="19" y="420"/>
                  </a:lnTo>
                  <a:lnTo>
                    <a:pt x="19" y="390"/>
                  </a:lnTo>
                  <a:lnTo>
                    <a:pt x="19" y="394"/>
                  </a:lnTo>
                  <a:lnTo>
                    <a:pt x="19" y="395"/>
                  </a:lnTo>
                  <a:lnTo>
                    <a:pt x="19" y="406"/>
                  </a:lnTo>
                  <a:lnTo>
                    <a:pt x="19" y="391"/>
                  </a:lnTo>
                  <a:lnTo>
                    <a:pt x="21" y="391"/>
                  </a:lnTo>
                  <a:lnTo>
                    <a:pt x="21" y="394"/>
                  </a:lnTo>
                  <a:lnTo>
                    <a:pt x="21" y="377"/>
                  </a:lnTo>
                  <a:lnTo>
                    <a:pt x="21" y="390"/>
                  </a:lnTo>
                  <a:lnTo>
                    <a:pt x="21" y="389"/>
                  </a:lnTo>
                  <a:lnTo>
                    <a:pt x="21" y="344"/>
                  </a:lnTo>
                  <a:lnTo>
                    <a:pt x="21" y="352"/>
                  </a:lnTo>
                  <a:lnTo>
                    <a:pt x="21" y="362"/>
                  </a:lnTo>
                  <a:lnTo>
                    <a:pt x="21" y="348"/>
                  </a:lnTo>
                  <a:lnTo>
                    <a:pt x="21" y="358"/>
                  </a:lnTo>
                  <a:lnTo>
                    <a:pt x="21" y="358"/>
                  </a:lnTo>
                  <a:lnTo>
                    <a:pt x="21" y="373"/>
                  </a:lnTo>
                  <a:lnTo>
                    <a:pt x="21" y="348"/>
                  </a:lnTo>
                  <a:lnTo>
                    <a:pt x="21" y="365"/>
                  </a:lnTo>
                  <a:lnTo>
                    <a:pt x="22" y="362"/>
                  </a:lnTo>
                  <a:lnTo>
                    <a:pt x="22" y="368"/>
                  </a:lnTo>
                  <a:lnTo>
                    <a:pt x="22" y="334"/>
                  </a:lnTo>
                  <a:lnTo>
                    <a:pt x="22" y="336"/>
                  </a:lnTo>
                  <a:lnTo>
                    <a:pt x="22" y="337"/>
                  </a:lnTo>
                  <a:lnTo>
                    <a:pt x="22" y="264"/>
                  </a:lnTo>
                  <a:lnTo>
                    <a:pt x="22" y="267"/>
                  </a:lnTo>
                  <a:lnTo>
                    <a:pt x="22" y="259"/>
                  </a:lnTo>
                  <a:lnTo>
                    <a:pt x="22" y="260"/>
                  </a:lnTo>
                  <a:lnTo>
                    <a:pt x="22" y="182"/>
                  </a:lnTo>
                  <a:lnTo>
                    <a:pt x="22" y="182"/>
                  </a:lnTo>
                  <a:lnTo>
                    <a:pt x="23" y="179"/>
                  </a:lnTo>
                  <a:lnTo>
                    <a:pt x="23" y="127"/>
                  </a:lnTo>
                  <a:lnTo>
                    <a:pt x="23" y="127"/>
                  </a:lnTo>
                  <a:lnTo>
                    <a:pt x="23" y="129"/>
                  </a:lnTo>
                  <a:lnTo>
                    <a:pt x="23" y="98"/>
                  </a:lnTo>
                  <a:lnTo>
                    <a:pt x="23" y="110"/>
                  </a:lnTo>
                  <a:lnTo>
                    <a:pt x="23" y="112"/>
                  </a:lnTo>
                  <a:lnTo>
                    <a:pt x="23" y="157"/>
                  </a:lnTo>
                  <a:lnTo>
                    <a:pt x="23" y="158"/>
                  </a:lnTo>
                  <a:lnTo>
                    <a:pt x="23" y="178"/>
                  </a:lnTo>
                  <a:lnTo>
                    <a:pt x="23" y="150"/>
                  </a:lnTo>
                  <a:lnTo>
                    <a:pt x="23" y="153"/>
                  </a:lnTo>
                  <a:lnTo>
                    <a:pt x="25" y="154"/>
                  </a:lnTo>
                  <a:lnTo>
                    <a:pt x="25" y="157"/>
                  </a:lnTo>
                  <a:lnTo>
                    <a:pt x="25" y="129"/>
                  </a:lnTo>
                  <a:lnTo>
                    <a:pt x="25" y="141"/>
                  </a:lnTo>
                  <a:lnTo>
                    <a:pt x="25" y="138"/>
                  </a:lnTo>
                  <a:lnTo>
                    <a:pt x="25" y="165"/>
                  </a:lnTo>
                  <a:lnTo>
                    <a:pt x="25" y="148"/>
                  </a:lnTo>
                  <a:lnTo>
                    <a:pt x="25" y="142"/>
                  </a:lnTo>
                  <a:lnTo>
                    <a:pt x="25" y="144"/>
                  </a:lnTo>
                  <a:lnTo>
                    <a:pt x="25" y="133"/>
                  </a:lnTo>
                  <a:lnTo>
                    <a:pt x="25" y="136"/>
                  </a:lnTo>
                  <a:lnTo>
                    <a:pt x="25" y="135"/>
                  </a:lnTo>
                  <a:lnTo>
                    <a:pt x="25" y="123"/>
                  </a:lnTo>
                  <a:lnTo>
                    <a:pt x="25" y="163"/>
                  </a:lnTo>
                  <a:lnTo>
                    <a:pt x="26" y="169"/>
                  </a:lnTo>
                  <a:lnTo>
                    <a:pt x="26" y="199"/>
                  </a:lnTo>
                  <a:lnTo>
                    <a:pt x="26" y="197"/>
                  </a:lnTo>
                  <a:lnTo>
                    <a:pt x="26" y="221"/>
                  </a:lnTo>
                  <a:lnTo>
                    <a:pt x="26" y="221"/>
                  </a:lnTo>
                  <a:lnTo>
                    <a:pt x="26" y="224"/>
                  </a:lnTo>
                  <a:lnTo>
                    <a:pt x="26" y="271"/>
                  </a:lnTo>
                  <a:lnTo>
                    <a:pt x="26" y="222"/>
                  </a:lnTo>
                  <a:lnTo>
                    <a:pt x="26" y="269"/>
                  </a:lnTo>
                  <a:lnTo>
                    <a:pt x="27" y="268"/>
                  </a:lnTo>
                  <a:lnTo>
                    <a:pt x="27" y="300"/>
                  </a:lnTo>
                  <a:lnTo>
                    <a:pt x="27" y="302"/>
                  </a:lnTo>
                  <a:lnTo>
                    <a:pt x="27" y="310"/>
                  </a:lnTo>
                  <a:lnTo>
                    <a:pt x="27" y="290"/>
                  </a:lnTo>
                  <a:lnTo>
                    <a:pt x="27" y="294"/>
                  </a:lnTo>
                  <a:lnTo>
                    <a:pt x="27" y="298"/>
                  </a:lnTo>
                  <a:lnTo>
                    <a:pt x="27" y="317"/>
                  </a:lnTo>
                  <a:lnTo>
                    <a:pt x="27" y="276"/>
                  </a:lnTo>
                  <a:lnTo>
                    <a:pt x="27" y="315"/>
                  </a:lnTo>
                  <a:lnTo>
                    <a:pt x="27" y="314"/>
                  </a:lnTo>
                  <a:lnTo>
                    <a:pt x="27" y="322"/>
                  </a:lnTo>
                  <a:lnTo>
                    <a:pt x="27" y="307"/>
                  </a:lnTo>
                  <a:lnTo>
                    <a:pt x="29" y="311"/>
                  </a:lnTo>
                  <a:lnTo>
                    <a:pt x="29" y="326"/>
                  </a:lnTo>
                  <a:lnTo>
                    <a:pt x="29" y="310"/>
                  </a:lnTo>
                  <a:lnTo>
                    <a:pt x="29" y="311"/>
                  </a:lnTo>
                  <a:lnTo>
                    <a:pt x="29" y="320"/>
                  </a:lnTo>
                  <a:lnTo>
                    <a:pt x="29" y="345"/>
                  </a:lnTo>
                  <a:lnTo>
                    <a:pt x="29" y="319"/>
                  </a:lnTo>
                  <a:lnTo>
                    <a:pt x="29" y="343"/>
                  </a:lnTo>
                  <a:lnTo>
                    <a:pt x="29" y="340"/>
                  </a:lnTo>
                  <a:lnTo>
                    <a:pt x="29" y="343"/>
                  </a:lnTo>
                  <a:lnTo>
                    <a:pt x="29" y="313"/>
                  </a:lnTo>
                  <a:lnTo>
                    <a:pt x="29" y="314"/>
                  </a:lnTo>
                  <a:lnTo>
                    <a:pt x="29" y="314"/>
                  </a:lnTo>
                  <a:lnTo>
                    <a:pt x="29" y="318"/>
                  </a:lnTo>
                  <a:lnTo>
                    <a:pt x="29" y="310"/>
                  </a:lnTo>
                  <a:lnTo>
                    <a:pt x="29" y="314"/>
                  </a:lnTo>
                  <a:lnTo>
                    <a:pt x="30" y="313"/>
                  </a:lnTo>
                  <a:lnTo>
                    <a:pt x="30" y="317"/>
                  </a:lnTo>
                  <a:lnTo>
                    <a:pt x="30" y="233"/>
                  </a:lnTo>
                  <a:lnTo>
                    <a:pt x="30" y="231"/>
                  </a:lnTo>
                  <a:lnTo>
                    <a:pt x="30" y="162"/>
                  </a:lnTo>
                  <a:lnTo>
                    <a:pt x="30" y="163"/>
                  </a:lnTo>
                  <a:lnTo>
                    <a:pt x="30" y="165"/>
                  </a:lnTo>
                  <a:lnTo>
                    <a:pt x="30" y="166"/>
                  </a:lnTo>
                  <a:lnTo>
                    <a:pt x="30" y="107"/>
                  </a:lnTo>
                  <a:lnTo>
                    <a:pt x="31" y="107"/>
                  </a:lnTo>
                  <a:lnTo>
                    <a:pt x="31" y="110"/>
                  </a:lnTo>
                  <a:lnTo>
                    <a:pt x="31" y="13"/>
                  </a:lnTo>
                  <a:lnTo>
                    <a:pt x="31" y="0"/>
                  </a:lnTo>
                  <a:lnTo>
                    <a:pt x="31" y="1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55" name="Freeform 128"/>
            <p:cNvSpPr>
              <a:spLocks/>
            </p:cNvSpPr>
            <p:nvPr/>
          </p:nvSpPr>
          <p:spPr bwMode="auto">
            <a:xfrm>
              <a:off x="1330326" y="3527426"/>
              <a:ext cx="53975" cy="960438"/>
            </a:xfrm>
            <a:custGeom>
              <a:avLst/>
              <a:gdLst>
                <a:gd name="T0" fmla="*/ 0 w 34"/>
                <a:gd name="T1" fmla="*/ 550 h 605"/>
                <a:gd name="T2" fmla="*/ 0 w 34"/>
                <a:gd name="T3" fmla="*/ 558 h 605"/>
                <a:gd name="T4" fmla="*/ 1 w 34"/>
                <a:gd name="T5" fmla="*/ 569 h 605"/>
                <a:gd name="T6" fmla="*/ 1 w 34"/>
                <a:gd name="T7" fmla="*/ 554 h 605"/>
                <a:gd name="T8" fmla="*/ 1 w 34"/>
                <a:gd name="T9" fmla="*/ 548 h 605"/>
                <a:gd name="T10" fmla="*/ 2 w 34"/>
                <a:gd name="T11" fmla="*/ 594 h 605"/>
                <a:gd name="T12" fmla="*/ 2 w 34"/>
                <a:gd name="T13" fmla="*/ 586 h 605"/>
                <a:gd name="T14" fmla="*/ 4 w 34"/>
                <a:gd name="T15" fmla="*/ 586 h 605"/>
                <a:gd name="T16" fmla="*/ 4 w 34"/>
                <a:gd name="T17" fmla="*/ 583 h 605"/>
                <a:gd name="T18" fmla="*/ 5 w 34"/>
                <a:gd name="T19" fmla="*/ 507 h 605"/>
                <a:gd name="T20" fmla="*/ 5 w 34"/>
                <a:gd name="T21" fmla="*/ 465 h 605"/>
                <a:gd name="T22" fmla="*/ 5 w 34"/>
                <a:gd name="T23" fmla="*/ 414 h 605"/>
                <a:gd name="T24" fmla="*/ 6 w 34"/>
                <a:gd name="T25" fmla="*/ 437 h 605"/>
                <a:gd name="T26" fmla="*/ 6 w 34"/>
                <a:gd name="T27" fmla="*/ 405 h 605"/>
                <a:gd name="T28" fmla="*/ 8 w 34"/>
                <a:gd name="T29" fmla="*/ 426 h 605"/>
                <a:gd name="T30" fmla="*/ 8 w 34"/>
                <a:gd name="T31" fmla="*/ 403 h 605"/>
                <a:gd name="T32" fmla="*/ 9 w 34"/>
                <a:gd name="T33" fmla="*/ 448 h 605"/>
                <a:gd name="T34" fmla="*/ 9 w 34"/>
                <a:gd name="T35" fmla="*/ 458 h 605"/>
                <a:gd name="T36" fmla="*/ 9 w 34"/>
                <a:gd name="T37" fmla="*/ 509 h 605"/>
                <a:gd name="T38" fmla="*/ 10 w 34"/>
                <a:gd name="T39" fmla="*/ 387 h 605"/>
                <a:gd name="T40" fmla="*/ 12 w 34"/>
                <a:gd name="T41" fmla="*/ 351 h 605"/>
                <a:gd name="T42" fmla="*/ 12 w 34"/>
                <a:gd name="T43" fmla="*/ 315 h 605"/>
                <a:gd name="T44" fmla="*/ 12 w 34"/>
                <a:gd name="T45" fmla="*/ 359 h 605"/>
                <a:gd name="T46" fmla="*/ 13 w 34"/>
                <a:gd name="T47" fmla="*/ 359 h 605"/>
                <a:gd name="T48" fmla="*/ 13 w 34"/>
                <a:gd name="T49" fmla="*/ 302 h 605"/>
                <a:gd name="T50" fmla="*/ 14 w 34"/>
                <a:gd name="T51" fmla="*/ 319 h 605"/>
                <a:gd name="T52" fmla="*/ 14 w 34"/>
                <a:gd name="T53" fmla="*/ 249 h 605"/>
                <a:gd name="T54" fmla="*/ 15 w 34"/>
                <a:gd name="T55" fmla="*/ 224 h 605"/>
                <a:gd name="T56" fmla="*/ 15 w 34"/>
                <a:gd name="T57" fmla="*/ 300 h 605"/>
                <a:gd name="T58" fmla="*/ 17 w 34"/>
                <a:gd name="T59" fmla="*/ 317 h 605"/>
                <a:gd name="T60" fmla="*/ 17 w 34"/>
                <a:gd name="T61" fmla="*/ 274 h 605"/>
                <a:gd name="T62" fmla="*/ 17 w 34"/>
                <a:gd name="T63" fmla="*/ 258 h 605"/>
                <a:gd name="T64" fmla="*/ 18 w 34"/>
                <a:gd name="T65" fmla="*/ 264 h 605"/>
                <a:gd name="T66" fmla="*/ 18 w 34"/>
                <a:gd name="T67" fmla="*/ 135 h 605"/>
                <a:gd name="T68" fmla="*/ 19 w 34"/>
                <a:gd name="T69" fmla="*/ 84 h 605"/>
                <a:gd name="T70" fmla="*/ 19 w 34"/>
                <a:gd name="T71" fmla="*/ 57 h 605"/>
                <a:gd name="T72" fmla="*/ 21 w 34"/>
                <a:gd name="T73" fmla="*/ 8 h 605"/>
                <a:gd name="T74" fmla="*/ 21 w 34"/>
                <a:gd name="T75" fmla="*/ 32 h 605"/>
                <a:gd name="T76" fmla="*/ 22 w 34"/>
                <a:gd name="T77" fmla="*/ 124 h 605"/>
                <a:gd name="T78" fmla="*/ 22 w 34"/>
                <a:gd name="T79" fmla="*/ 131 h 605"/>
                <a:gd name="T80" fmla="*/ 22 w 34"/>
                <a:gd name="T81" fmla="*/ 69 h 605"/>
                <a:gd name="T82" fmla="*/ 23 w 34"/>
                <a:gd name="T83" fmla="*/ 141 h 605"/>
                <a:gd name="T84" fmla="*/ 25 w 34"/>
                <a:gd name="T85" fmla="*/ 215 h 605"/>
                <a:gd name="T86" fmla="*/ 25 w 34"/>
                <a:gd name="T87" fmla="*/ 302 h 605"/>
                <a:gd name="T88" fmla="*/ 25 w 34"/>
                <a:gd name="T89" fmla="*/ 324 h 605"/>
                <a:gd name="T90" fmla="*/ 26 w 34"/>
                <a:gd name="T91" fmla="*/ 324 h 605"/>
                <a:gd name="T92" fmla="*/ 26 w 34"/>
                <a:gd name="T93" fmla="*/ 307 h 605"/>
                <a:gd name="T94" fmla="*/ 26 w 34"/>
                <a:gd name="T95" fmla="*/ 304 h 605"/>
                <a:gd name="T96" fmla="*/ 27 w 34"/>
                <a:gd name="T97" fmla="*/ 302 h 605"/>
                <a:gd name="T98" fmla="*/ 27 w 34"/>
                <a:gd name="T99" fmla="*/ 287 h 605"/>
                <a:gd name="T100" fmla="*/ 29 w 34"/>
                <a:gd name="T101" fmla="*/ 260 h 605"/>
                <a:gd name="T102" fmla="*/ 29 w 34"/>
                <a:gd name="T103" fmla="*/ 243 h 605"/>
                <a:gd name="T104" fmla="*/ 30 w 34"/>
                <a:gd name="T105" fmla="*/ 315 h 605"/>
                <a:gd name="T106" fmla="*/ 30 w 34"/>
                <a:gd name="T107" fmla="*/ 325 h 605"/>
                <a:gd name="T108" fmla="*/ 31 w 34"/>
                <a:gd name="T109" fmla="*/ 376 h 605"/>
                <a:gd name="T110" fmla="*/ 31 w 34"/>
                <a:gd name="T111" fmla="*/ 408 h 605"/>
                <a:gd name="T112" fmla="*/ 32 w 34"/>
                <a:gd name="T113" fmla="*/ 443 h 605"/>
                <a:gd name="T114" fmla="*/ 32 w 34"/>
                <a:gd name="T115" fmla="*/ 477 h 605"/>
                <a:gd name="T116" fmla="*/ 32 w 34"/>
                <a:gd name="T117" fmla="*/ 482 h 605"/>
                <a:gd name="T118" fmla="*/ 34 w 34"/>
                <a:gd name="T119" fmla="*/ 431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605">
                  <a:moveTo>
                    <a:pt x="0" y="573"/>
                  </a:moveTo>
                  <a:lnTo>
                    <a:pt x="0" y="575"/>
                  </a:lnTo>
                  <a:lnTo>
                    <a:pt x="0" y="575"/>
                  </a:lnTo>
                  <a:lnTo>
                    <a:pt x="0" y="578"/>
                  </a:lnTo>
                  <a:lnTo>
                    <a:pt x="0" y="550"/>
                  </a:lnTo>
                  <a:lnTo>
                    <a:pt x="0" y="562"/>
                  </a:lnTo>
                  <a:lnTo>
                    <a:pt x="0" y="564"/>
                  </a:lnTo>
                  <a:lnTo>
                    <a:pt x="0" y="571"/>
                  </a:lnTo>
                  <a:lnTo>
                    <a:pt x="0" y="556"/>
                  </a:lnTo>
                  <a:lnTo>
                    <a:pt x="0" y="558"/>
                  </a:lnTo>
                  <a:lnTo>
                    <a:pt x="0" y="562"/>
                  </a:lnTo>
                  <a:lnTo>
                    <a:pt x="0" y="549"/>
                  </a:lnTo>
                  <a:lnTo>
                    <a:pt x="0" y="558"/>
                  </a:lnTo>
                  <a:lnTo>
                    <a:pt x="1" y="557"/>
                  </a:lnTo>
                  <a:lnTo>
                    <a:pt x="1" y="569"/>
                  </a:lnTo>
                  <a:lnTo>
                    <a:pt x="1" y="560"/>
                  </a:lnTo>
                  <a:lnTo>
                    <a:pt x="1" y="561"/>
                  </a:lnTo>
                  <a:lnTo>
                    <a:pt x="1" y="571"/>
                  </a:lnTo>
                  <a:lnTo>
                    <a:pt x="1" y="564"/>
                  </a:lnTo>
                  <a:lnTo>
                    <a:pt x="1" y="554"/>
                  </a:lnTo>
                  <a:lnTo>
                    <a:pt x="1" y="566"/>
                  </a:lnTo>
                  <a:lnTo>
                    <a:pt x="1" y="553"/>
                  </a:lnTo>
                  <a:lnTo>
                    <a:pt x="1" y="558"/>
                  </a:lnTo>
                  <a:lnTo>
                    <a:pt x="1" y="558"/>
                  </a:lnTo>
                  <a:lnTo>
                    <a:pt x="1" y="548"/>
                  </a:lnTo>
                  <a:lnTo>
                    <a:pt x="1" y="581"/>
                  </a:lnTo>
                  <a:lnTo>
                    <a:pt x="2" y="585"/>
                  </a:lnTo>
                  <a:lnTo>
                    <a:pt x="2" y="599"/>
                  </a:lnTo>
                  <a:lnTo>
                    <a:pt x="2" y="595"/>
                  </a:lnTo>
                  <a:lnTo>
                    <a:pt x="2" y="594"/>
                  </a:lnTo>
                  <a:lnTo>
                    <a:pt x="2" y="605"/>
                  </a:lnTo>
                  <a:lnTo>
                    <a:pt x="2" y="600"/>
                  </a:lnTo>
                  <a:lnTo>
                    <a:pt x="2" y="598"/>
                  </a:lnTo>
                  <a:lnTo>
                    <a:pt x="2" y="605"/>
                  </a:lnTo>
                  <a:lnTo>
                    <a:pt x="2" y="586"/>
                  </a:lnTo>
                  <a:lnTo>
                    <a:pt x="2" y="598"/>
                  </a:lnTo>
                  <a:lnTo>
                    <a:pt x="4" y="596"/>
                  </a:lnTo>
                  <a:lnTo>
                    <a:pt x="4" y="598"/>
                  </a:lnTo>
                  <a:lnTo>
                    <a:pt x="4" y="583"/>
                  </a:lnTo>
                  <a:lnTo>
                    <a:pt x="4" y="586"/>
                  </a:lnTo>
                  <a:lnTo>
                    <a:pt x="4" y="587"/>
                  </a:lnTo>
                  <a:lnTo>
                    <a:pt x="4" y="600"/>
                  </a:lnTo>
                  <a:lnTo>
                    <a:pt x="4" y="583"/>
                  </a:lnTo>
                  <a:lnTo>
                    <a:pt x="4" y="586"/>
                  </a:lnTo>
                  <a:lnTo>
                    <a:pt x="4" y="583"/>
                  </a:lnTo>
                  <a:lnTo>
                    <a:pt x="4" y="549"/>
                  </a:lnTo>
                  <a:lnTo>
                    <a:pt x="4" y="554"/>
                  </a:lnTo>
                  <a:lnTo>
                    <a:pt x="4" y="549"/>
                  </a:lnTo>
                  <a:lnTo>
                    <a:pt x="4" y="509"/>
                  </a:lnTo>
                  <a:lnTo>
                    <a:pt x="5" y="507"/>
                  </a:lnTo>
                  <a:lnTo>
                    <a:pt x="5" y="452"/>
                  </a:lnTo>
                  <a:lnTo>
                    <a:pt x="5" y="458"/>
                  </a:lnTo>
                  <a:lnTo>
                    <a:pt x="5" y="473"/>
                  </a:lnTo>
                  <a:lnTo>
                    <a:pt x="5" y="468"/>
                  </a:lnTo>
                  <a:lnTo>
                    <a:pt x="5" y="465"/>
                  </a:lnTo>
                  <a:lnTo>
                    <a:pt x="5" y="468"/>
                  </a:lnTo>
                  <a:lnTo>
                    <a:pt x="5" y="429"/>
                  </a:lnTo>
                  <a:lnTo>
                    <a:pt x="5" y="426"/>
                  </a:lnTo>
                  <a:lnTo>
                    <a:pt x="5" y="433"/>
                  </a:lnTo>
                  <a:lnTo>
                    <a:pt x="5" y="414"/>
                  </a:lnTo>
                  <a:lnTo>
                    <a:pt x="5" y="429"/>
                  </a:lnTo>
                  <a:lnTo>
                    <a:pt x="6" y="426"/>
                  </a:lnTo>
                  <a:lnTo>
                    <a:pt x="6" y="451"/>
                  </a:lnTo>
                  <a:lnTo>
                    <a:pt x="6" y="440"/>
                  </a:lnTo>
                  <a:lnTo>
                    <a:pt x="6" y="437"/>
                  </a:lnTo>
                  <a:lnTo>
                    <a:pt x="6" y="421"/>
                  </a:lnTo>
                  <a:lnTo>
                    <a:pt x="6" y="435"/>
                  </a:lnTo>
                  <a:lnTo>
                    <a:pt x="6" y="434"/>
                  </a:lnTo>
                  <a:lnTo>
                    <a:pt x="6" y="437"/>
                  </a:lnTo>
                  <a:lnTo>
                    <a:pt x="6" y="405"/>
                  </a:lnTo>
                  <a:lnTo>
                    <a:pt x="6" y="414"/>
                  </a:lnTo>
                  <a:lnTo>
                    <a:pt x="8" y="416"/>
                  </a:lnTo>
                  <a:lnTo>
                    <a:pt x="8" y="427"/>
                  </a:lnTo>
                  <a:lnTo>
                    <a:pt x="8" y="414"/>
                  </a:lnTo>
                  <a:lnTo>
                    <a:pt x="8" y="426"/>
                  </a:lnTo>
                  <a:lnTo>
                    <a:pt x="8" y="425"/>
                  </a:lnTo>
                  <a:lnTo>
                    <a:pt x="8" y="412"/>
                  </a:lnTo>
                  <a:lnTo>
                    <a:pt x="8" y="414"/>
                  </a:lnTo>
                  <a:lnTo>
                    <a:pt x="8" y="391"/>
                  </a:lnTo>
                  <a:lnTo>
                    <a:pt x="8" y="403"/>
                  </a:lnTo>
                  <a:lnTo>
                    <a:pt x="8" y="404"/>
                  </a:lnTo>
                  <a:lnTo>
                    <a:pt x="8" y="421"/>
                  </a:lnTo>
                  <a:lnTo>
                    <a:pt x="8" y="413"/>
                  </a:lnTo>
                  <a:lnTo>
                    <a:pt x="9" y="416"/>
                  </a:lnTo>
                  <a:lnTo>
                    <a:pt x="9" y="448"/>
                  </a:lnTo>
                  <a:lnTo>
                    <a:pt x="9" y="443"/>
                  </a:lnTo>
                  <a:lnTo>
                    <a:pt x="9" y="444"/>
                  </a:lnTo>
                  <a:lnTo>
                    <a:pt x="9" y="433"/>
                  </a:lnTo>
                  <a:lnTo>
                    <a:pt x="9" y="455"/>
                  </a:lnTo>
                  <a:lnTo>
                    <a:pt x="9" y="458"/>
                  </a:lnTo>
                  <a:lnTo>
                    <a:pt x="9" y="494"/>
                  </a:lnTo>
                  <a:lnTo>
                    <a:pt x="9" y="492"/>
                  </a:lnTo>
                  <a:lnTo>
                    <a:pt x="9" y="494"/>
                  </a:lnTo>
                  <a:lnTo>
                    <a:pt x="9" y="515"/>
                  </a:lnTo>
                  <a:lnTo>
                    <a:pt x="9" y="509"/>
                  </a:lnTo>
                  <a:lnTo>
                    <a:pt x="10" y="510"/>
                  </a:lnTo>
                  <a:lnTo>
                    <a:pt x="10" y="513"/>
                  </a:lnTo>
                  <a:lnTo>
                    <a:pt x="10" y="443"/>
                  </a:lnTo>
                  <a:lnTo>
                    <a:pt x="10" y="440"/>
                  </a:lnTo>
                  <a:lnTo>
                    <a:pt x="10" y="387"/>
                  </a:lnTo>
                  <a:lnTo>
                    <a:pt x="10" y="385"/>
                  </a:lnTo>
                  <a:lnTo>
                    <a:pt x="10" y="385"/>
                  </a:lnTo>
                  <a:lnTo>
                    <a:pt x="10" y="354"/>
                  </a:lnTo>
                  <a:lnTo>
                    <a:pt x="12" y="345"/>
                  </a:lnTo>
                  <a:lnTo>
                    <a:pt x="12" y="351"/>
                  </a:lnTo>
                  <a:lnTo>
                    <a:pt x="12" y="340"/>
                  </a:lnTo>
                  <a:lnTo>
                    <a:pt x="12" y="342"/>
                  </a:lnTo>
                  <a:lnTo>
                    <a:pt x="12" y="302"/>
                  </a:lnTo>
                  <a:lnTo>
                    <a:pt x="12" y="313"/>
                  </a:lnTo>
                  <a:lnTo>
                    <a:pt x="12" y="315"/>
                  </a:lnTo>
                  <a:lnTo>
                    <a:pt x="12" y="323"/>
                  </a:lnTo>
                  <a:lnTo>
                    <a:pt x="12" y="307"/>
                  </a:lnTo>
                  <a:lnTo>
                    <a:pt x="12" y="313"/>
                  </a:lnTo>
                  <a:lnTo>
                    <a:pt x="12" y="317"/>
                  </a:lnTo>
                  <a:lnTo>
                    <a:pt x="12" y="359"/>
                  </a:lnTo>
                  <a:lnTo>
                    <a:pt x="13" y="355"/>
                  </a:lnTo>
                  <a:lnTo>
                    <a:pt x="13" y="367"/>
                  </a:lnTo>
                  <a:lnTo>
                    <a:pt x="13" y="354"/>
                  </a:lnTo>
                  <a:lnTo>
                    <a:pt x="13" y="362"/>
                  </a:lnTo>
                  <a:lnTo>
                    <a:pt x="13" y="359"/>
                  </a:lnTo>
                  <a:lnTo>
                    <a:pt x="13" y="304"/>
                  </a:lnTo>
                  <a:lnTo>
                    <a:pt x="13" y="308"/>
                  </a:lnTo>
                  <a:lnTo>
                    <a:pt x="13" y="299"/>
                  </a:lnTo>
                  <a:lnTo>
                    <a:pt x="13" y="311"/>
                  </a:lnTo>
                  <a:lnTo>
                    <a:pt x="13" y="302"/>
                  </a:lnTo>
                  <a:lnTo>
                    <a:pt x="13" y="323"/>
                  </a:lnTo>
                  <a:lnTo>
                    <a:pt x="13" y="296"/>
                  </a:lnTo>
                  <a:lnTo>
                    <a:pt x="13" y="316"/>
                  </a:lnTo>
                  <a:lnTo>
                    <a:pt x="14" y="317"/>
                  </a:lnTo>
                  <a:lnTo>
                    <a:pt x="14" y="319"/>
                  </a:lnTo>
                  <a:lnTo>
                    <a:pt x="14" y="282"/>
                  </a:lnTo>
                  <a:lnTo>
                    <a:pt x="14" y="282"/>
                  </a:lnTo>
                  <a:lnTo>
                    <a:pt x="14" y="252"/>
                  </a:lnTo>
                  <a:lnTo>
                    <a:pt x="14" y="247"/>
                  </a:lnTo>
                  <a:lnTo>
                    <a:pt x="14" y="249"/>
                  </a:lnTo>
                  <a:lnTo>
                    <a:pt x="14" y="209"/>
                  </a:lnTo>
                  <a:lnTo>
                    <a:pt x="14" y="206"/>
                  </a:lnTo>
                  <a:lnTo>
                    <a:pt x="14" y="186"/>
                  </a:lnTo>
                  <a:lnTo>
                    <a:pt x="14" y="214"/>
                  </a:lnTo>
                  <a:lnTo>
                    <a:pt x="15" y="224"/>
                  </a:lnTo>
                  <a:lnTo>
                    <a:pt x="15" y="251"/>
                  </a:lnTo>
                  <a:lnTo>
                    <a:pt x="15" y="222"/>
                  </a:lnTo>
                  <a:lnTo>
                    <a:pt x="15" y="244"/>
                  </a:lnTo>
                  <a:lnTo>
                    <a:pt x="15" y="249"/>
                  </a:lnTo>
                  <a:lnTo>
                    <a:pt x="15" y="300"/>
                  </a:lnTo>
                  <a:lnTo>
                    <a:pt x="15" y="302"/>
                  </a:lnTo>
                  <a:lnTo>
                    <a:pt x="15" y="321"/>
                  </a:lnTo>
                  <a:lnTo>
                    <a:pt x="15" y="296"/>
                  </a:lnTo>
                  <a:lnTo>
                    <a:pt x="15" y="317"/>
                  </a:lnTo>
                  <a:lnTo>
                    <a:pt x="17" y="317"/>
                  </a:lnTo>
                  <a:lnTo>
                    <a:pt x="17" y="285"/>
                  </a:lnTo>
                  <a:lnTo>
                    <a:pt x="17" y="290"/>
                  </a:lnTo>
                  <a:lnTo>
                    <a:pt x="17" y="274"/>
                  </a:lnTo>
                  <a:lnTo>
                    <a:pt x="17" y="279"/>
                  </a:lnTo>
                  <a:lnTo>
                    <a:pt x="17" y="274"/>
                  </a:lnTo>
                  <a:lnTo>
                    <a:pt x="17" y="289"/>
                  </a:lnTo>
                  <a:lnTo>
                    <a:pt x="17" y="260"/>
                  </a:lnTo>
                  <a:lnTo>
                    <a:pt x="17" y="281"/>
                  </a:lnTo>
                  <a:lnTo>
                    <a:pt x="17" y="279"/>
                  </a:lnTo>
                  <a:lnTo>
                    <a:pt x="17" y="258"/>
                  </a:lnTo>
                  <a:lnTo>
                    <a:pt x="17" y="268"/>
                  </a:lnTo>
                  <a:lnTo>
                    <a:pt x="18" y="264"/>
                  </a:lnTo>
                  <a:lnTo>
                    <a:pt x="18" y="285"/>
                  </a:lnTo>
                  <a:lnTo>
                    <a:pt x="18" y="265"/>
                  </a:lnTo>
                  <a:lnTo>
                    <a:pt x="18" y="264"/>
                  </a:lnTo>
                  <a:lnTo>
                    <a:pt x="18" y="268"/>
                  </a:lnTo>
                  <a:lnTo>
                    <a:pt x="18" y="211"/>
                  </a:lnTo>
                  <a:lnTo>
                    <a:pt x="18" y="209"/>
                  </a:lnTo>
                  <a:lnTo>
                    <a:pt x="18" y="137"/>
                  </a:lnTo>
                  <a:lnTo>
                    <a:pt x="18" y="135"/>
                  </a:lnTo>
                  <a:lnTo>
                    <a:pt x="18" y="95"/>
                  </a:lnTo>
                  <a:lnTo>
                    <a:pt x="18" y="100"/>
                  </a:lnTo>
                  <a:lnTo>
                    <a:pt x="19" y="101"/>
                  </a:lnTo>
                  <a:lnTo>
                    <a:pt x="19" y="104"/>
                  </a:lnTo>
                  <a:lnTo>
                    <a:pt x="19" y="84"/>
                  </a:lnTo>
                  <a:lnTo>
                    <a:pt x="19" y="86"/>
                  </a:lnTo>
                  <a:lnTo>
                    <a:pt x="19" y="87"/>
                  </a:lnTo>
                  <a:lnTo>
                    <a:pt x="19" y="57"/>
                  </a:lnTo>
                  <a:lnTo>
                    <a:pt x="19" y="58"/>
                  </a:lnTo>
                  <a:lnTo>
                    <a:pt x="19" y="57"/>
                  </a:lnTo>
                  <a:lnTo>
                    <a:pt x="19" y="62"/>
                  </a:lnTo>
                  <a:lnTo>
                    <a:pt x="19" y="28"/>
                  </a:lnTo>
                  <a:lnTo>
                    <a:pt x="21" y="23"/>
                  </a:lnTo>
                  <a:lnTo>
                    <a:pt x="21" y="25"/>
                  </a:lnTo>
                  <a:lnTo>
                    <a:pt x="21" y="8"/>
                  </a:lnTo>
                  <a:lnTo>
                    <a:pt x="21" y="11"/>
                  </a:lnTo>
                  <a:lnTo>
                    <a:pt x="21" y="4"/>
                  </a:lnTo>
                  <a:lnTo>
                    <a:pt x="21" y="0"/>
                  </a:lnTo>
                  <a:lnTo>
                    <a:pt x="21" y="28"/>
                  </a:lnTo>
                  <a:lnTo>
                    <a:pt x="21" y="32"/>
                  </a:lnTo>
                  <a:lnTo>
                    <a:pt x="21" y="80"/>
                  </a:lnTo>
                  <a:lnTo>
                    <a:pt x="21" y="83"/>
                  </a:lnTo>
                  <a:lnTo>
                    <a:pt x="21" y="129"/>
                  </a:lnTo>
                  <a:lnTo>
                    <a:pt x="21" y="124"/>
                  </a:lnTo>
                  <a:lnTo>
                    <a:pt x="22" y="124"/>
                  </a:lnTo>
                  <a:lnTo>
                    <a:pt x="22" y="143"/>
                  </a:lnTo>
                  <a:lnTo>
                    <a:pt x="22" y="139"/>
                  </a:lnTo>
                  <a:lnTo>
                    <a:pt x="22" y="143"/>
                  </a:lnTo>
                  <a:lnTo>
                    <a:pt x="22" y="128"/>
                  </a:lnTo>
                  <a:lnTo>
                    <a:pt x="22" y="131"/>
                  </a:lnTo>
                  <a:lnTo>
                    <a:pt x="22" y="129"/>
                  </a:lnTo>
                  <a:lnTo>
                    <a:pt x="22" y="130"/>
                  </a:lnTo>
                  <a:lnTo>
                    <a:pt x="22" y="66"/>
                  </a:lnTo>
                  <a:lnTo>
                    <a:pt x="22" y="71"/>
                  </a:lnTo>
                  <a:lnTo>
                    <a:pt x="22" y="69"/>
                  </a:lnTo>
                  <a:lnTo>
                    <a:pt x="22" y="80"/>
                  </a:lnTo>
                  <a:lnTo>
                    <a:pt x="23" y="86"/>
                  </a:lnTo>
                  <a:lnTo>
                    <a:pt x="23" y="75"/>
                  </a:lnTo>
                  <a:lnTo>
                    <a:pt x="23" y="138"/>
                  </a:lnTo>
                  <a:lnTo>
                    <a:pt x="23" y="141"/>
                  </a:lnTo>
                  <a:lnTo>
                    <a:pt x="23" y="176"/>
                  </a:lnTo>
                  <a:lnTo>
                    <a:pt x="23" y="177"/>
                  </a:lnTo>
                  <a:lnTo>
                    <a:pt x="23" y="224"/>
                  </a:lnTo>
                  <a:lnTo>
                    <a:pt x="23" y="222"/>
                  </a:lnTo>
                  <a:lnTo>
                    <a:pt x="25" y="215"/>
                  </a:lnTo>
                  <a:lnTo>
                    <a:pt x="25" y="282"/>
                  </a:lnTo>
                  <a:lnTo>
                    <a:pt x="25" y="279"/>
                  </a:lnTo>
                  <a:lnTo>
                    <a:pt x="25" y="282"/>
                  </a:lnTo>
                  <a:lnTo>
                    <a:pt x="25" y="302"/>
                  </a:lnTo>
                  <a:lnTo>
                    <a:pt x="25" y="302"/>
                  </a:lnTo>
                  <a:lnTo>
                    <a:pt x="25" y="313"/>
                  </a:lnTo>
                  <a:lnTo>
                    <a:pt x="25" y="296"/>
                  </a:lnTo>
                  <a:lnTo>
                    <a:pt x="25" y="304"/>
                  </a:lnTo>
                  <a:lnTo>
                    <a:pt x="25" y="304"/>
                  </a:lnTo>
                  <a:lnTo>
                    <a:pt x="25" y="324"/>
                  </a:lnTo>
                  <a:lnTo>
                    <a:pt x="25" y="319"/>
                  </a:lnTo>
                  <a:lnTo>
                    <a:pt x="26" y="317"/>
                  </a:lnTo>
                  <a:lnTo>
                    <a:pt x="26" y="328"/>
                  </a:lnTo>
                  <a:lnTo>
                    <a:pt x="26" y="308"/>
                  </a:lnTo>
                  <a:lnTo>
                    <a:pt x="26" y="324"/>
                  </a:lnTo>
                  <a:lnTo>
                    <a:pt x="26" y="323"/>
                  </a:lnTo>
                  <a:lnTo>
                    <a:pt x="26" y="289"/>
                  </a:lnTo>
                  <a:lnTo>
                    <a:pt x="26" y="295"/>
                  </a:lnTo>
                  <a:lnTo>
                    <a:pt x="26" y="294"/>
                  </a:lnTo>
                  <a:lnTo>
                    <a:pt x="26" y="307"/>
                  </a:lnTo>
                  <a:lnTo>
                    <a:pt x="26" y="293"/>
                  </a:lnTo>
                  <a:lnTo>
                    <a:pt x="26" y="306"/>
                  </a:lnTo>
                  <a:lnTo>
                    <a:pt x="26" y="308"/>
                  </a:lnTo>
                  <a:lnTo>
                    <a:pt x="26" y="298"/>
                  </a:lnTo>
                  <a:lnTo>
                    <a:pt x="26" y="304"/>
                  </a:lnTo>
                  <a:lnTo>
                    <a:pt x="27" y="303"/>
                  </a:lnTo>
                  <a:lnTo>
                    <a:pt x="27" y="304"/>
                  </a:lnTo>
                  <a:lnTo>
                    <a:pt x="27" y="285"/>
                  </a:lnTo>
                  <a:lnTo>
                    <a:pt x="27" y="296"/>
                  </a:lnTo>
                  <a:lnTo>
                    <a:pt x="27" y="302"/>
                  </a:lnTo>
                  <a:lnTo>
                    <a:pt x="27" y="304"/>
                  </a:lnTo>
                  <a:lnTo>
                    <a:pt x="27" y="275"/>
                  </a:lnTo>
                  <a:lnTo>
                    <a:pt x="27" y="275"/>
                  </a:lnTo>
                  <a:lnTo>
                    <a:pt x="27" y="278"/>
                  </a:lnTo>
                  <a:lnTo>
                    <a:pt x="27" y="287"/>
                  </a:lnTo>
                  <a:lnTo>
                    <a:pt x="27" y="260"/>
                  </a:lnTo>
                  <a:lnTo>
                    <a:pt x="29" y="258"/>
                  </a:lnTo>
                  <a:lnTo>
                    <a:pt x="29" y="265"/>
                  </a:lnTo>
                  <a:lnTo>
                    <a:pt x="29" y="245"/>
                  </a:lnTo>
                  <a:lnTo>
                    <a:pt x="29" y="260"/>
                  </a:lnTo>
                  <a:lnTo>
                    <a:pt x="29" y="260"/>
                  </a:lnTo>
                  <a:lnTo>
                    <a:pt x="29" y="223"/>
                  </a:lnTo>
                  <a:lnTo>
                    <a:pt x="29" y="226"/>
                  </a:lnTo>
                  <a:lnTo>
                    <a:pt x="29" y="215"/>
                  </a:lnTo>
                  <a:lnTo>
                    <a:pt x="29" y="243"/>
                  </a:lnTo>
                  <a:lnTo>
                    <a:pt x="29" y="241"/>
                  </a:lnTo>
                  <a:lnTo>
                    <a:pt x="29" y="239"/>
                  </a:lnTo>
                  <a:lnTo>
                    <a:pt x="29" y="287"/>
                  </a:lnTo>
                  <a:lnTo>
                    <a:pt x="30" y="290"/>
                  </a:lnTo>
                  <a:lnTo>
                    <a:pt x="30" y="315"/>
                  </a:lnTo>
                  <a:lnTo>
                    <a:pt x="30" y="316"/>
                  </a:lnTo>
                  <a:lnTo>
                    <a:pt x="30" y="336"/>
                  </a:lnTo>
                  <a:lnTo>
                    <a:pt x="30" y="337"/>
                  </a:lnTo>
                  <a:lnTo>
                    <a:pt x="30" y="366"/>
                  </a:lnTo>
                  <a:lnTo>
                    <a:pt x="30" y="325"/>
                  </a:lnTo>
                  <a:lnTo>
                    <a:pt x="30" y="365"/>
                  </a:lnTo>
                  <a:lnTo>
                    <a:pt x="30" y="367"/>
                  </a:lnTo>
                  <a:lnTo>
                    <a:pt x="30" y="359"/>
                  </a:lnTo>
                  <a:lnTo>
                    <a:pt x="30" y="372"/>
                  </a:lnTo>
                  <a:lnTo>
                    <a:pt x="31" y="376"/>
                  </a:lnTo>
                  <a:lnTo>
                    <a:pt x="31" y="384"/>
                  </a:lnTo>
                  <a:lnTo>
                    <a:pt x="31" y="368"/>
                  </a:lnTo>
                  <a:lnTo>
                    <a:pt x="31" y="374"/>
                  </a:lnTo>
                  <a:lnTo>
                    <a:pt x="31" y="378"/>
                  </a:lnTo>
                  <a:lnTo>
                    <a:pt x="31" y="408"/>
                  </a:lnTo>
                  <a:lnTo>
                    <a:pt x="31" y="403"/>
                  </a:lnTo>
                  <a:lnTo>
                    <a:pt x="31" y="405"/>
                  </a:lnTo>
                  <a:lnTo>
                    <a:pt x="31" y="439"/>
                  </a:lnTo>
                  <a:lnTo>
                    <a:pt x="32" y="437"/>
                  </a:lnTo>
                  <a:lnTo>
                    <a:pt x="32" y="443"/>
                  </a:lnTo>
                  <a:lnTo>
                    <a:pt x="32" y="431"/>
                  </a:lnTo>
                  <a:lnTo>
                    <a:pt x="32" y="442"/>
                  </a:lnTo>
                  <a:lnTo>
                    <a:pt x="32" y="444"/>
                  </a:lnTo>
                  <a:lnTo>
                    <a:pt x="32" y="475"/>
                  </a:lnTo>
                  <a:lnTo>
                    <a:pt x="32" y="477"/>
                  </a:lnTo>
                  <a:lnTo>
                    <a:pt x="32" y="489"/>
                  </a:lnTo>
                  <a:lnTo>
                    <a:pt x="32" y="472"/>
                  </a:lnTo>
                  <a:lnTo>
                    <a:pt x="32" y="480"/>
                  </a:lnTo>
                  <a:lnTo>
                    <a:pt x="32" y="478"/>
                  </a:lnTo>
                  <a:lnTo>
                    <a:pt x="32" y="482"/>
                  </a:lnTo>
                  <a:lnTo>
                    <a:pt x="32" y="460"/>
                  </a:lnTo>
                  <a:lnTo>
                    <a:pt x="32" y="464"/>
                  </a:lnTo>
                  <a:lnTo>
                    <a:pt x="34" y="464"/>
                  </a:lnTo>
                  <a:lnTo>
                    <a:pt x="34" y="465"/>
                  </a:lnTo>
                  <a:lnTo>
                    <a:pt x="34" y="43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56" name="Freeform 129"/>
            <p:cNvSpPr>
              <a:spLocks/>
            </p:cNvSpPr>
            <p:nvPr/>
          </p:nvSpPr>
          <p:spPr bwMode="auto">
            <a:xfrm>
              <a:off x="1276351" y="3603626"/>
              <a:ext cx="53975" cy="935038"/>
            </a:xfrm>
            <a:custGeom>
              <a:avLst/>
              <a:gdLst>
                <a:gd name="T0" fmla="*/ 1 w 34"/>
                <a:gd name="T1" fmla="*/ 229 h 589"/>
                <a:gd name="T2" fmla="*/ 1 w 34"/>
                <a:gd name="T3" fmla="*/ 260 h 589"/>
                <a:gd name="T4" fmla="*/ 1 w 34"/>
                <a:gd name="T5" fmla="*/ 239 h 589"/>
                <a:gd name="T6" fmla="*/ 2 w 34"/>
                <a:gd name="T7" fmla="*/ 203 h 589"/>
                <a:gd name="T8" fmla="*/ 2 w 34"/>
                <a:gd name="T9" fmla="*/ 169 h 589"/>
                <a:gd name="T10" fmla="*/ 4 w 34"/>
                <a:gd name="T11" fmla="*/ 251 h 589"/>
                <a:gd name="T12" fmla="*/ 4 w 34"/>
                <a:gd name="T13" fmla="*/ 250 h 589"/>
                <a:gd name="T14" fmla="*/ 5 w 34"/>
                <a:gd name="T15" fmla="*/ 264 h 589"/>
                <a:gd name="T16" fmla="*/ 5 w 34"/>
                <a:gd name="T17" fmla="*/ 136 h 589"/>
                <a:gd name="T18" fmla="*/ 5 w 34"/>
                <a:gd name="T19" fmla="*/ 87 h 589"/>
                <a:gd name="T20" fmla="*/ 6 w 34"/>
                <a:gd name="T21" fmla="*/ 83 h 589"/>
                <a:gd name="T22" fmla="*/ 6 w 34"/>
                <a:gd name="T23" fmla="*/ 93 h 589"/>
                <a:gd name="T24" fmla="*/ 8 w 34"/>
                <a:gd name="T25" fmla="*/ 30 h 589"/>
                <a:gd name="T26" fmla="*/ 8 w 34"/>
                <a:gd name="T27" fmla="*/ 66 h 589"/>
                <a:gd name="T28" fmla="*/ 9 w 34"/>
                <a:gd name="T29" fmla="*/ 77 h 589"/>
                <a:gd name="T30" fmla="*/ 9 w 34"/>
                <a:gd name="T31" fmla="*/ 51 h 589"/>
                <a:gd name="T32" fmla="*/ 9 w 34"/>
                <a:gd name="T33" fmla="*/ 64 h 589"/>
                <a:gd name="T34" fmla="*/ 10 w 34"/>
                <a:gd name="T35" fmla="*/ 61 h 589"/>
                <a:gd name="T36" fmla="*/ 10 w 34"/>
                <a:gd name="T37" fmla="*/ 15 h 589"/>
                <a:gd name="T38" fmla="*/ 10 w 34"/>
                <a:gd name="T39" fmla="*/ 4 h 589"/>
                <a:gd name="T40" fmla="*/ 11 w 34"/>
                <a:gd name="T41" fmla="*/ 64 h 589"/>
                <a:gd name="T42" fmla="*/ 13 w 34"/>
                <a:gd name="T43" fmla="*/ 43 h 589"/>
                <a:gd name="T44" fmla="*/ 13 w 34"/>
                <a:gd name="T45" fmla="*/ 73 h 589"/>
                <a:gd name="T46" fmla="*/ 13 w 34"/>
                <a:gd name="T47" fmla="*/ 26 h 589"/>
                <a:gd name="T48" fmla="*/ 14 w 34"/>
                <a:gd name="T49" fmla="*/ 30 h 589"/>
                <a:gd name="T50" fmla="*/ 14 w 34"/>
                <a:gd name="T51" fmla="*/ 123 h 589"/>
                <a:gd name="T52" fmla="*/ 14 w 34"/>
                <a:gd name="T53" fmla="*/ 150 h 589"/>
                <a:gd name="T54" fmla="*/ 15 w 34"/>
                <a:gd name="T55" fmla="*/ 193 h 589"/>
                <a:gd name="T56" fmla="*/ 15 w 34"/>
                <a:gd name="T57" fmla="*/ 250 h 589"/>
                <a:gd name="T58" fmla="*/ 17 w 34"/>
                <a:gd name="T59" fmla="*/ 260 h 589"/>
                <a:gd name="T60" fmla="*/ 17 w 34"/>
                <a:gd name="T61" fmla="*/ 306 h 589"/>
                <a:gd name="T62" fmla="*/ 18 w 34"/>
                <a:gd name="T63" fmla="*/ 334 h 589"/>
                <a:gd name="T64" fmla="*/ 18 w 34"/>
                <a:gd name="T65" fmla="*/ 318 h 589"/>
                <a:gd name="T66" fmla="*/ 19 w 34"/>
                <a:gd name="T67" fmla="*/ 245 h 589"/>
                <a:gd name="T68" fmla="*/ 19 w 34"/>
                <a:gd name="T69" fmla="*/ 288 h 589"/>
                <a:gd name="T70" fmla="*/ 19 w 34"/>
                <a:gd name="T71" fmla="*/ 336 h 589"/>
                <a:gd name="T72" fmla="*/ 21 w 34"/>
                <a:gd name="T73" fmla="*/ 375 h 589"/>
                <a:gd name="T74" fmla="*/ 22 w 34"/>
                <a:gd name="T75" fmla="*/ 326 h 589"/>
                <a:gd name="T76" fmla="*/ 22 w 34"/>
                <a:gd name="T77" fmla="*/ 303 h 589"/>
                <a:gd name="T78" fmla="*/ 22 w 34"/>
                <a:gd name="T79" fmla="*/ 272 h 589"/>
                <a:gd name="T80" fmla="*/ 23 w 34"/>
                <a:gd name="T81" fmla="*/ 277 h 589"/>
                <a:gd name="T82" fmla="*/ 23 w 34"/>
                <a:gd name="T83" fmla="*/ 294 h 589"/>
                <a:gd name="T84" fmla="*/ 25 w 34"/>
                <a:gd name="T85" fmla="*/ 410 h 589"/>
                <a:gd name="T86" fmla="*/ 25 w 34"/>
                <a:gd name="T87" fmla="*/ 436 h 589"/>
                <a:gd name="T88" fmla="*/ 26 w 34"/>
                <a:gd name="T89" fmla="*/ 461 h 589"/>
                <a:gd name="T90" fmla="*/ 26 w 34"/>
                <a:gd name="T91" fmla="*/ 451 h 589"/>
                <a:gd name="T92" fmla="*/ 26 w 34"/>
                <a:gd name="T93" fmla="*/ 441 h 589"/>
                <a:gd name="T94" fmla="*/ 27 w 34"/>
                <a:gd name="T95" fmla="*/ 453 h 589"/>
                <a:gd name="T96" fmla="*/ 27 w 34"/>
                <a:gd name="T97" fmla="*/ 482 h 589"/>
                <a:gd name="T98" fmla="*/ 28 w 34"/>
                <a:gd name="T99" fmla="*/ 455 h 589"/>
                <a:gd name="T100" fmla="*/ 28 w 34"/>
                <a:gd name="T101" fmla="*/ 466 h 589"/>
                <a:gd name="T102" fmla="*/ 30 w 34"/>
                <a:gd name="T103" fmla="*/ 504 h 589"/>
                <a:gd name="T104" fmla="*/ 30 w 34"/>
                <a:gd name="T105" fmla="*/ 551 h 589"/>
                <a:gd name="T106" fmla="*/ 30 w 34"/>
                <a:gd name="T107" fmla="*/ 527 h 589"/>
                <a:gd name="T108" fmla="*/ 31 w 34"/>
                <a:gd name="T109" fmla="*/ 504 h 589"/>
                <a:gd name="T110" fmla="*/ 31 w 34"/>
                <a:gd name="T111" fmla="*/ 538 h 589"/>
                <a:gd name="T112" fmla="*/ 31 w 34"/>
                <a:gd name="T113" fmla="*/ 581 h 589"/>
                <a:gd name="T114" fmla="*/ 32 w 34"/>
                <a:gd name="T115" fmla="*/ 569 h 589"/>
                <a:gd name="T116" fmla="*/ 32 w 34"/>
                <a:gd name="T117" fmla="*/ 555 h 589"/>
                <a:gd name="T118" fmla="*/ 34 w 34"/>
                <a:gd name="T119" fmla="*/ 525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589">
                  <a:moveTo>
                    <a:pt x="0" y="222"/>
                  </a:moveTo>
                  <a:lnTo>
                    <a:pt x="0" y="216"/>
                  </a:lnTo>
                  <a:lnTo>
                    <a:pt x="0" y="242"/>
                  </a:lnTo>
                  <a:lnTo>
                    <a:pt x="1" y="235"/>
                  </a:lnTo>
                  <a:lnTo>
                    <a:pt x="1" y="229"/>
                  </a:lnTo>
                  <a:lnTo>
                    <a:pt x="1" y="260"/>
                  </a:lnTo>
                  <a:lnTo>
                    <a:pt x="1" y="255"/>
                  </a:lnTo>
                  <a:lnTo>
                    <a:pt x="1" y="263"/>
                  </a:lnTo>
                  <a:lnTo>
                    <a:pt x="1" y="247"/>
                  </a:lnTo>
                  <a:lnTo>
                    <a:pt x="1" y="260"/>
                  </a:lnTo>
                  <a:lnTo>
                    <a:pt x="1" y="263"/>
                  </a:lnTo>
                  <a:lnTo>
                    <a:pt x="1" y="265"/>
                  </a:lnTo>
                  <a:lnTo>
                    <a:pt x="1" y="227"/>
                  </a:lnTo>
                  <a:lnTo>
                    <a:pt x="1" y="231"/>
                  </a:lnTo>
                  <a:lnTo>
                    <a:pt x="1" y="239"/>
                  </a:lnTo>
                  <a:lnTo>
                    <a:pt x="1" y="226"/>
                  </a:lnTo>
                  <a:lnTo>
                    <a:pt x="1" y="234"/>
                  </a:lnTo>
                  <a:lnTo>
                    <a:pt x="2" y="231"/>
                  </a:lnTo>
                  <a:lnTo>
                    <a:pt x="2" y="235"/>
                  </a:lnTo>
                  <a:lnTo>
                    <a:pt x="2" y="203"/>
                  </a:lnTo>
                  <a:lnTo>
                    <a:pt x="2" y="203"/>
                  </a:lnTo>
                  <a:lnTo>
                    <a:pt x="2" y="205"/>
                  </a:lnTo>
                  <a:lnTo>
                    <a:pt x="2" y="174"/>
                  </a:lnTo>
                  <a:lnTo>
                    <a:pt x="2" y="172"/>
                  </a:lnTo>
                  <a:lnTo>
                    <a:pt x="2" y="169"/>
                  </a:lnTo>
                  <a:lnTo>
                    <a:pt x="2" y="204"/>
                  </a:lnTo>
                  <a:lnTo>
                    <a:pt x="2" y="205"/>
                  </a:lnTo>
                  <a:lnTo>
                    <a:pt x="2" y="200"/>
                  </a:lnTo>
                  <a:lnTo>
                    <a:pt x="2" y="254"/>
                  </a:lnTo>
                  <a:lnTo>
                    <a:pt x="4" y="251"/>
                  </a:lnTo>
                  <a:lnTo>
                    <a:pt x="4" y="247"/>
                  </a:lnTo>
                  <a:lnTo>
                    <a:pt x="4" y="263"/>
                  </a:lnTo>
                  <a:lnTo>
                    <a:pt x="4" y="263"/>
                  </a:lnTo>
                  <a:lnTo>
                    <a:pt x="4" y="273"/>
                  </a:lnTo>
                  <a:lnTo>
                    <a:pt x="4" y="250"/>
                  </a:lnTo>
                  <a:lnTo>
                    <a:pt x="4" y="251"/>
                  </a:lnTo>
                  <a:lnTo>
                    <a:pt x="4" y="251"/>
                  </a:lnTo>
                  <a:lnTo>
                    <a:pt x="4" y="269"/>
                  </a:lnTo>
                  <a:lnTo>
                    <a:pt x="4" y="267"/>
                  </a:lnTo>
                  <a:lnTo>
                    <a:pt x="5" y="264"/>
                  </a:lnTo>
                  <a:lnTo>
                    <a:pt x="5" y="265"/>
                  </a:lnTo>
                  <a:lnTo>
                    <a:pt x="5" y="208"/>
                  </a:lnTo>
                  <a:lnTo>
                    <a:pt x="5" y="205"/>
                  </a:lnTo>
                  <a:lnTo>
                    <a:pt x="5" y="135"/>
                  </a:lnTo>
                  <a:lnTo>
                    <a:pt x="5" y="136"/>
                  </a:lnTo>
                  <a:lnTo>
                    <a:pt x="5" y="137"/>
                  </a:lnTo>
                  <a:lnTo>
                    <a:pt x="5" y="91"/>
                  </a:lnTo>
                  <a:lnTo>
                    <a:pt x="5" y="93"/>
                  </a:lnTo>
                  <a:lnTo>
                    <a:pt x="5" y="82"/>
                  </a:lnTo>
                  <a:lnTo>
                    <a:pt x="5" y="87"/>
                  </a:lnTo>
                  <a:lnTo>
                    <a:pt x="5" y="56"/>
                  </a:lnTo>
                  <a:lnTo>
                    <a:pt x="5" y="85"/>
                  </a:lnTo>
                  <a:lnTo>
                    <a:pt x="6" y="87"/>
                  </a:lnTo>
                  <a:lnTo>
                    <a:pt x="6" y="104"/>
                  </a:lnTo>
                  <a:lnTo>
                    <a:pt x="6" y="83"/>
                  </a:lnTo>
                  <a:lnTo>
                    <a:pt x="6" y="81"/>
                  </a:lnTo>
                  <a:lnTo>
                    <a:pt x="6" y="107"/>
                  </a:lnTo>
                  <a:lnTo>
                    <a:pt x="6" y="103"/>
                  </a:lnTo>
                  <a:lnTo>
                    <a:pt x="6" y="111"/>
                  </a:lnTo>
                  <a:lnTo>
                    <a:pt x="6" y="93"/>
                  </a:lnTo>
                  <a:lnTo>
                    <a:pt x="6" y="107"/>
                  </a:lnTo>
                  <a:lnTo>
                    <a:pt x="6" y="110"/>
                  </a:lnTo>
                  <a:lnTo>
                    <a:pt x="6" y="110"/>
                  </a:lnTo>
                  <a:lnTo>
                    <a:pt x="6" y="38"/>
                  </a:lnTo>
                  <a:lnTo>
                    <a:pt x="8" y="30"/>
                  </a:lnTo>
                  <a:lnTo>
                    <a:pt x="8" y="32"/>
                  </a:lnTo>
                  <a:lnTo>
                    <a:pt x="8" y="18"/>
                  </a:lnTo>
                  <a:lnTo>
                    <a:pt x="8" y="27"/>
                  </a:lnTo>
                  <a:lnTo>
                    <a:pt x="8" y="32"/>
                  </a:lnTo>
                  <a:lnTo>
                    <a:pt x="8" y="66"/>
                  </a:lnTo>
                  <a:lnTo>
                    <a:pt x="8" y="66"/>
                  </a:lnTo>
                  <a:lnTo>
                    <a:pt x="8" y="78"/>
                  </a:lnTo>
                  <a:lnTo>
                    <a:pt x="8" y="62"/>
                  </a:lnTo>
                  <a:lnTo>
                    <a:pt x="8" y="76"/>
                  </a:lnTo>
                  <a:lnTo>
                    <a:pt x="9" y="77"/>
                  </a:lnTo>
                  <a:lnTo>
                    <a:pt x="9" y="82"/>
                  </a:lnTo>
                  <a:lnTo>
                    <a:pt x="9" y="60"/>
                  </a:lnTo>
                  <a:lnTo>
                    <a:pt x="9" y="60"/>
                  </a:lnTo>
                  <a:lnTo>
                    <a:pt x="9" y="42"/>
                  </a:lnTo>
                  <a:lnTo>
                    <a:pt x="9" y="51"/>
                  </a:lnTo>
                  <a:lnTo>
                    <a:pt x="9" y="53"/>
                  </a:lnTo>
                  <a:lnTo>
                    <a:pt x="9" y="65"/>
                  </a:lnTo>
                  <a:lnTo>
                    <a:pt x="9" y="42"/>
                  </a:lnTo>
                  <a:lnTo>
                    <a:pt x="9" y="64"/>
                  </a:lnTo>
                  <a:lnTo>
                    <a:pt x="9" y="64"/>
                  </a:lnTo>
                  <a:lnTo>
                    <a:pt x="9" y="64"/>
                  </a:lnTo>
                  <a:lnTo>
                    <a:pt x="9" y="78"/>
                  </a:lnTo>
                  <a:lnTo>
                    <a:pt x="10" y="74"/>
                  </a:lnTo>
                  <a:lnTo>
                    <a:pt x="10" y="87"/>
                  </a:lnTo>
                  <a:lnTo>
                    <a:pt x="10" y="61"/>
                  </a:lnTo>
                  <a:lnTo>
                    <a:pt x="10" y="64"/>
                  </a:lnTo>
                  <a:lnTo>
                    <a:pt x="10" y="49"/>
                  </a:lnTo>
                  <a:lnTo>
                    <a:pt x="10" y="49"/>
                  </a:lnTo>
                  <a:lnTo>
                    <a:pt x="10" y="55"/>
                  </a:lnTo>
                  <a:lnTo>
                    <a:pt x="10" y="15"/>
                  </a:lnTo>
                  <a:lnTo>
                    <a:pt x="10" y="19"/>
                  </a:lnTo>
                  <a:lnTo>
                    <a:pt x="10" y="17"/>
                  </a:lnTo>
                  <a:lnTo>
                    <a:pt x="10" y="19"/>
                  </a:lnTo>
                  <a:lnTo>
                    <a:pt x="10" y="0"/>
                  </a:lnTo>
                  <a:lnTo>
                    <a:pt x="10" y="4"/>
                  </a:lnTo>
                  <a:lnTo>
                    <a:pt x="11" y="6"/>
                  </a:lnTo>
                  <a:lnTo>
                    <a:pt x="11" y="39"/>
                  </a:lnTo>
                  <a:lnTo>
                    <a:pt x="11" y="38"/>
                  </a:lnTo>
                  <a:lnTo>
                    <a:pt x="11" y="39"/>
                  </a:lnTo>
                  <a:lnTo>
                    <a:pt x="11" y="64"/>
                  </a:lnTo>
                  <a:lnTo>
                    <a:pt x="11" y="35"/>
                  </a:lnTo>
                  <a:lnTo>
                    <a:pt x="11" y="64"/>
                  </a:lnTo>
                  <a:lnTo>
                    <a:pt x="11" y="64"/>
                  </a:lnTo>
                  <a:lnTo>
                    <a:pt x="11" y="38"/>
                  </a:lnTo>
                  <a:lnTo>
                    <a:pt x="13" y="43"/>
                  </a:lnTo>
                  <a:lnTo>
                    <a:pt x="13" y="69"/>
                  </a:lnTo>
                  <a:lnTo>
                    <a:pt x="13" y="42"/>
                  </a:lnTo>
                  <a:lnTo>
                    <a:pt x="13" y="66"/>
                  </a:lnTo>
                  <a:lnTo>
                    <a:pt x="13" y="68"/>
                  </a:lnTo>
                  <a:lnTo>
                    <a:pt x="13" y="73"/>
                  </a:lnTo>
                  <a:lnTo>
                    <a:pt x="13" y="53"/>
                  </a:lnTo>
                  <a:lnTo>
                    <a:pt x="13" y="72"/>
                  </a:lnTo>
                  <a:lnTo>
                    <a:pt x="13" y="72"/>
                  </a:lnTo>
                  <a:lnTo>
                    <a:pt x="13" y="73"/>
                  </a:lnTo>
                  <a:lnTo>
                    <a:pt x="13" y="26"/>
                  </a:lnTo>
                  <a:lnTo>
                    <a:pt x="13" y="26"/>
                  </a:lnTo>
                  <a:lnTo>
                    <a:pt x="13" y="45"/>
                  </a:lnTo>
                  <a:lnTo>
                    <a:pt x="13" y="31"/>
                  </a:lnTo>
                  <a:lnTo>
                    <a:pt x="14" y="31"/>
                  </a:lnTo>
                  <a:lnTo>
                    <a:pt x="14" y="30"/>
                  </a:lnTo>
                  <a:lnTo>
                    <a:pt x="14" y="55"/>
                  </a:lnTo>
                  <a:lnTo>
                    <a:pt x="14" y="55"/>
                  </a:lnTo>
                  <a:lnTo>
                    <a:pt x="14" y="112"/>
                  </a:lnTo>
                  <a:lnTo>
                    <a:pt x="14" y="112"/>
                  </a:lnTo>
                  <a:lnTo>
                    <a:pt x="14" y="123"/>
                  </a:lnTo>
                  <a:lnTo>
                    <a:pt x="14" y="110"/>
                  </a:lnTo>
                  <a:lnTo>
                    <a:pt x="14" y="117"/>
                  </a:lnTo>
                  <a:lnTo>
                    <a:pt x="14" y="117"/>
                  </a:lnTo>
                  <a:lnTo>
                    <a:pt x="14" y="153"/>
                  </a:lnTo>
                  <a:lnTo>
                    <a:pt x="14" y="150"/>
                  </a:lnTo>
                  <a:lnTo>
                    <a:pt x="15" y="150"/>
                  </a:lnTo>
                  <a:lnTo>
                    <a:pt x="15" y="186"/>
                  </a:lnTo>
                  <a:lnTo>
                    <a:pt x="15" y="141"/>
                  </a:lnTo>
                  <a:lnTo>
                    <a:pt x="15" y="183"/>
                  </a:lnTo>
                  <a:lnTo>
                    <a:pt x="15" y="193"/>
                  </a:lnTo>
                  <a:lnTo>
                    <a:pt x="15" y="188"/>
                  </a:lnTo>
                  <a:lnTo>
                    <a:pt x="15" y="230"/>
                  </a:lnTo>
                  <a:lnTo>
                    <a:pt x="15" y="234"/>
                  </a:lnTo>
                  <a:lnTo>
                    <a:pt x="15" y="233"/>
                  </a:lnTo>
                  <a:lnTo>
                    <a:pt x="15" y="250"/>
                  </a:lnTo>
                  <a:lnTo>
                    <a:pt x="17" y="251"/>
                  </a:lnTo>
                  <a:lnTo>
                    <a:pt x="17" y="239"/>
                  </a:lnTo>
                  <a:lnTo>
                    <a:pt x="17" y="268"/>
                  </a:lnTo>
                  <a:lnTo>
                    <a:pt x="17" y="271"/>
                  </a:lnTo>
                  <a:lnTo>
                    <a:pt x="17" y="260"/>
                  </a:lnTo>
                  <a:lnTo>
                    <a:pt x="17" y="276"/>
                  </a:lnTo>
                  <a:lnTo>
                    <a:pt x="17" y="276"/>
                  </a:lnTo>
                  <a:lnTo>
                    <a:pt x="17" y="309"/>
                  </a:lnTo>
                  <a:lnTo>
                    <a:pt x="17" y="302"/>
                  </a:lnTo>
                  <a:lnTo>
                    <a:pt x="17" y="306"/>
                  </a:lnTo>
                  <a:lnTo>
                    <a:pt x="17" y="337"/>
                  </a:lnTo>
                  <a:lnTo>
                    <a:pt x="17" y="331"/>
                  </a:lnTo>
                  <a:lnTo>
                    <a:pt x="18" y="335"/>
                  </a:lnTo>
                  <a:lnTo>
                    <a:pt x="18" y="313"/>
                  </a:lnTo>
                  <a:lnTo>
                    <a:pt x="18" y="334"/>
                  </a:lnTo>
                  <a:lnTo>
                    <a:pt x="18" y="339"/>
                  </a:lnTo>
                  <a:lnTo>
                    <a:pt x="18" y="317"/>
                  </a:lnTo>
                  <a:lnTo>
                    <a:pt x="18" y="317"/>
                  </a:lnTo>
                  <a:lnTo>
                    <a:pt x="18" y="317"/>
                  </a:lnTo>
                  <a:lnTo>
                    <a:pt x="18" y="318"/>
                  </a:lnTo>
                  <a:lnTo>
                    <a:pt x="18" y="281"/>
                  </a:lnTo>
                  <a:lnTo>
                    <a:pt x="18" y="279"/>
                  </a:lnTo>
                  <a:lnTo>
                    <a:pt x="18" y="245"/>
                  </a:lnTo>
                  <a:lnTo>
                    <a:pt x="18" y="246"/>
                  </a:lnTo>
                  <a:lnTo>
                    <a:pt x="19" y="245"/>
                  </a:lnTo>
                  <a:lnTo>
                    <a:pt x="19" y="263"/>
                  </a:lnTo>
                  <a:lnTo>
                    <a:pt x="19" y="262"/>
                  </a:lnTo>
                  <a:lnTo>
                    <a:pt x="19" y="292"/>
                  </a:lnTo>
                  <a:lnTo>
                    <a:pt x="19" y="260"/>
                  </a:lnTo>
                  <a:lnTo>
                    <a:pt x="19" y="288"/>
                  </a:lnTo>
                  <a:lnTo>
                    <a:pt x="19" y="280"/>
                  </a:lnTo>
                  <a:lnTo>
                    <a:pt x="19" y="273"/>
                  </a:lnTo>
                  <a:lnTo>
                    <a:pt x="19" y="314"/>
                  </a:lnTo>
                  <a:lnTo>
                    <a:pt x="19" y="314"/>
                  </a:lnTo>
                  <a:lnTo>
                    <a:pt x="19" y="336"/>
                  </a:lnTo>
                  <a:lnTo>
                    <a:pt x="21" y="337"/>
                  </a:lnTo>
                  <a:lnTo>
                    <a:pt x="21" y="351"/>
                  </a:lnTo>
                  <a:lnTo>
                    <a:pt x="21" y="340"/>
                  </a:lnTo>
                  <a:lnTo>
                    <a:pt x="21" y="345"/>
                  </a:lnTo>
                  <a:lnTo>
                    <a:pt x="21" y="375"/>
                  </a:lnTo>
                  <a:lnTo>
                    <a:pt x="21" y="361"/>
                  </a:lnTo>
                  <a:lnTo>
                    <a:pt x="21" y="360"/>
                  </a:lnTo>
                  <a:lnTo>
                    <a:pt x="21" y="326"/>
                  </a:lnTo>
                  <a:lnTo>
                    <a:pt x="21" y="330"/>
                  </a:lnTo>
                  <a:lnTo>
                    <a:pt x="22" y="326"/>
                  </a:lnTo>
                  <a:lnTo>
                    <a:pt x="22" y="327"/>
                  </a:lnTo>
                  <a:lnTo>
                    <a:pt x="22" y="292"/>
                  </a:lnTo>
                  <a:lnTo>
                    <a:pt x="22" y="301"/>
                  </a:lnTo>
                  <a:lnTo>
                    <a:pt x="22" y="300"/>
                  </a:lnTo>
                  <a:lnTo>
                    <a:pt x="22" y="303"/>
                  </a:lnTo>
                  <a:lnTo>
                    <a:pt x="22" y="290"/>
                  </a:lnTo>
                  <a:lnTo>
                    <a:pt x="22" y="289"/>
                  </a:lnTo>
                  <a:lnTo>
                    <a:pt x="22" y="265"/>
                  </a:lnTo>
                  <a:lnTo>
                    <a:pt x="22" y="272"/>
                  </a:lnTo>
                  <a:lnTo>
                    <a:pt x="22" y="272"/>
                  </a:lnTo>
                  <a:lnTo>
                    <a:pt x="22" y="250"/>
                  </a:lnTo>
                  <a:lnTo>
                    <a:pt x="22" y="271"/>
                  </a:lnTo>
                  <a:lnTo>
                    <a:pt x="23" y="269"/>
                  </a:lnTo>
                  <a:lnTo>
                    <a:pt x="23" y="292"/>
                  </a:lnTo>
                  <a:lnTo>
                    <a:pt x="23" y="277"/>
                  </a:lnTo>
                  <a:lnTo>
                    <a:pt x="23" y="277"/>
                  </a:lnTo>
                  <a:lnTo>
                    <a:pt x="23" y="311"/>
                  </a:lnTo>
                  <a:lnTo>
                    <a:pt x="23" y="311"/>
                  </a:lnTo>
                  <a:lnTo>
                    <a:pt x="23" y="309"/>
                  </a:lnTo>
                  <a:lnTo>
                    <a:pt x="23" y="294"/>
                  </a:lnTo>
                  <a:lnTo>
                    <a:pt x="23" y="323"/>
                  </a:lnTo>
                  <a:lnTo>
                    <a:pt x="23" y="324"/>
                  </a:lnTo>
                  <a:lnTo>
                    <a:pt x="23" y="370"/>
                  </a:lnTo>
                  <a:lnTo>
                    <a:pt x="25" y="370"/>
                  </a:lnTo>
                  <a:lnTo>
                    <a:pt x="25" y="410"/>
                  </a:lnTo>
                  <a:lnTo>
                    <a:pt x="25" y="408"/>
                  </a:lnTo>
                  <a:lnTo>
                    <a:pt x="25" y="410"/>
                  </a:lnTo>
                  <a:lnTo>
                    <a:pt x="25" y="400"/>
                  </a:lnTo>
                  <a:lnTo>
                    <a:pt x="25" y="430"/>
                  </a:lnTo>
                  <a:lnTo>
                    <a:pt x="25" y="436"/>
                  </a:lnTo>
                  <a:lnTo>
                    <a:pt x="25" y="442"/>
                  </a:lnTo>
                  <a:lnTo>
                    <a:pt x="25" y="428"/>
                  </a:lnTo>
                  <a:lnTo>
                    <a:pt x="25" y="438"/>
                  </a:lnTo>
                  <a:lnTo>
                    <a:pt x="26" y="442"/>
                  </a:lnTo>
                  <a:lnTo>
                    <a:pt x="26" y="461"/>
                  </a:lnTo>
                  <a:lnTo>
                    <a:pt x="26" y="455"/>
                  </a:lnTo>
                  <a:lnTo>
                    <a:pt x="26" y="455"/>
                  </a:lnTo>
                  <a:lnTo>
                    <a:pt x="26" y="433"/>
                  </a:lnTo>
                  <a:lnTo>
                    <a:pt x="26" y="445"/>
                  </a:lnTo>
                  <a:lnTo>
                    <a:pt x="26" y="451"/>
                  </a:lnTo>
                  <a:lnTo>
                    <a:pt x="26" y="437"/>
                  </a:lnTo>
                  <a:lnTo>
                    <a:pt x="26" y="445"/>
                  </a:lnTo>
                  <a:lnTo>
                    <a:pt x="26" y="445"/>
                  </a:lnTo>
                  <a:lnTo>
                    <a:pt x="26" y="458"/>
                  </a:lnTo>
                  <a:lnTo>
                    <a:pt x="26" y="441"/>
                  </a:lnTo>
                  <a:lnTo>
                    <a:pt x="26" y="447"/>
                  </a:lnTo>
                  <a:lnTo>
                    <a:pt x="27" y="446"/>
                  </a:lnTo>
                  <a:lnTo>
                    <a:pt x="27" y="458"/>
                  </a:lnTo>
                  <a:lnTo>
                    <a:pt x="27" y="453"/>
                  </a:lnTo>
                  <a:lnTo>
                    <a:pt x="27" y="453"/>
                  </a:lnTo>
                  <a:lnTo>
                    <a:pt x="27" y="449"/>
                  </a:lnTo>
                  <a:lnTo>
                    <a:pt x="27" y="479"/>
                  </a:lnTo>
                  <a:lnTo>
                    <a:pt x="27" y="485"/>
                  </a:lnTo>
                  <a:lnTo>
                    <a:pt x="27" y="501"/>
                  </a:lnTo>
                  <a:lnTo>
                    <a:pt x="27" y="482"/>
                  </a:lnTo>
                  <a:lnTo>
                    <a:pt x="27" y="493"/>
                  </a:lnTo>
                  <a:lnTo>
                    <a:pt x="27" y="488"/>
                  </a:lnTo>
                  <a:lnTo>
                    <a:pt x="27" y="489"/>
                  </a:lnTo>
                  <a:lnTo>
                    <a:pt x="27" y="455"/>
                  </a:lnTo>
                  <a:lnTo>
                    <a:pt x="28" y="455"/>
                  </a:lnTo>
                  <a:lnTo>
                    <a:pt x="28" y="476"/>
                  </a:lnTo>
                  <a:lnTo>
                    <a:pt x="28" y="442"/>
                  </a:lnTo>
                  <a:lnTo>
                    <a:pt x="28" y="475"/>
                  </a:lnTo>
                  <a:lnTo>
                    <a:pt x="28" y="474"/>
                  </a:lnTo>
                  <a:lnTo>
                    <a:pt x="28" y="466"/>
                  </a:lnTo>
                  <a:lnTo>
                    <a:pt x="28" y="488"/>
                  </a:lnTo>
                  <a:lnTo>
                    <a:pt x="28" y="489"/>
                  </a:lnTo>
                  <a:lnTo>
                    <a:pt x="28" y="510"/>
                  </a:lnTo>
                  <a:lnTo>
                    <a:pt x="28" y="500"/>
                  </a:lnTo>
                  <a:lnTo>
                    <a:pt x="30" y="504"/>
                  </a:lnTo>
                  <a:lnTo>
                    <a:pt x="30" y="534"/>
                  </a:lnTo>
                  <a:lnTo>
                    <a:pt x="30" y="502"/>
                  </a:lnTo>
                  <a:lnTo>
                    <a:pt x="30" y="531"/>
                  </a:lnTo>
                  <a:lnTo>
                    <a:pt x="30" y="533"/>
                  </a:lnTo>
                  <a:lnTo>
                    <a:pt x="30" y="551"/>
                  </a:lnTo>
                  <a:lnTo>
                    <a:pt x="30" y="550"/>
                  </a:lnTo>
                  <a:lnTo>
                    <a:pt x="30" y="548"/>
                  </a:lnTo>
                  <a:lnTo>
                    <a:pt x="30" y="554"/>
                  </a:lnTo>
                  <a:lnTo>
                    <a:pt x="30" y="521"/>
                  </a:lnTo>
                  <a:lnTo>
                    <a:pt x="30" y="527"/>
                  </a:lnTo>
                  <a:lnTo>
                    <a:pt x="30" y="526"/>
                  </a:lnTo>
                  <a:lnTo>
                    <a:pt x="30" y="530"/>
                  </a:lnTo>
                  <a:lnTo>
                    <a:pt x="30" y="520"/>
                  </a:lnTo>
                  <a:lnTo>
                    <a:pt x="31" y="518"/>
                  </a:lnTo>
                  <a:lnTo>
                    <a:pt x="31" y="504"/>
                  </a:lnTo>
                  <a:lnTo>
                    <a:pt x="31" y="527"/>
                  </a:lnTo>
                  <a:lnTo>
                    <a:pt x="31" y="527"/>
                  </a:lnTo>
                  <a:lnTo>
                    <a:pt x="31" y="542"/>
                  </a:lnTo>
                  <a:lnTo>
                    <a:pt x="31" y="526"/>
                  </a:lnTo>
                  <a:lnTo>
                    <a:pt x="31" y="538"/>
                  </a:lnTo>
                  <a:lnTo>
                    <a:pt x="31" y="535"/>
                  </a:lnTo>
                  <a:lnTo>
                    <a:pt x="31" y="561"/>
                  </a:lnTo>
                  <a:lnTo>
                    <a:pt x="31" y="559"/>
                  </a:lnTo>
                  <a:lnTo>
                    <a:pt x="31" y="561"/>
                  </a:lnTo>
                  <a:lnTo>
                    <a:pt x="31" y="581"/>
                  </a:lnTo>
                  <a:lnTo>
                    <a:pt x="31" y="548"/>
                  </a:lnTo>
                  <a:lnTo>
                    <a:pt x="31" y="576"/>
                  </a:lnTo>
                  <a:lnTo>
                    <a:pt x="32" y="575"/>
                  </a:lnTo>
                  <a:lnTo>
                    <a:pt x="32" y="584"/>
                  </a:lnTo>
                  <a:lnTo>
                    <a:pt x="32" y="569"/>
                  </a:lnTo>
                  <a:lnTo>
                    <a:pt x="32" y="581"/>
                  </a:lnTo>
                  <a:lnTo>
                    <a:pt x="32" y="581"/>
                  </a:lnTo>
                  <a:lnTo>
                    <a:pt x="32" y="589"/>
                  </a:lnTo>
                  <a:lnTo>
                    <a:pt x="32" y="552"/>
                  </a:lnTo>
                  <a:lnTo>
                    <a:pt x="32" y="555"/>
                  </a:lnTo>
                  <a:lnTo>
                    <a:pt x="32" y="554"/>
                  </a:lnTo>
                  <a:lnTo>
                    <a:pt x="32" y="559"/>
                  </a:lnTo>
                  <a:lnTo>
                    <a:pt x="32" y="547"/>
                  </a:lnTo>
                  <a:lnTo>
                    <a:pt x="34" y="547"/>
                  </a:lnTo>
                  <a:lnTo>
                    <a:pt x="34" y="52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57" name="Freeform 130"/>
            <p:cNvSpPr>
              <a:spLocks/>
            </p:cNvSpPr>
            <p:nvPr/>
          </p:nvSpPr>
          <p:spPr bwMode="auto">
            <a:xfrm>
              <a:off x="1223963" y="3914776"/>
              <a:ext cx="52388" cy="484188"/>
            </a:xfrm>
            <a:custGeom>
              <a:avLst/>
              <a:gdLst>
                <a:gd name="T0" fmla="*/ 0 w 33"/>
                <a:gd name="T1" fmla="*/ 72 h 305"/>
                <a:gd name="T2" fmla="*/ 1 w 33"/>
                <a:gd name="T3" fmla="*/ 38 h 305"/>
                <a:gd name="T4" fmla="*/ 1 w 33"/>
                <a:gd name="T5" fmla="*/ 17 h 305"/>
                <a:gd name="T6" fmla="*/ 1 w 33"/>
                <a:gd name="T7" fmla="*/ 119 h 305"/>
                <a:gd name="T8" fmla="*/ 3 w 33"/>
                <a:gd name="T9" fmla="*/ 149 h 305"/>
                <a:gd name="T10" fmla="*/ 3 w 33"/>
                <a:gd name="T11" fmla="*/ 160 h 305"/>
                <a:gd name="T12" fmla="*/ 4 w 33"/>
                <a:gd name="T13" fmla="*/ 107 h 305"/>
                <a:gd name="T14" fmla="*/ 4 w 33"/>
                <a:gd name="T15" fmla="*/ 130 h 305"/>
                <a:gd name="T16" fmla="*/ 4 w 33"/>
                <a:gd name="T17" fmla="*/ 124 h 305"/>
                <a:gd name="T18" fmla="*/ 5 w 33"/>
                <a:gd name="T19" fmla="*/ 147 h 305"/>
                <a:gd name="T20" fmla="*/ 5 w 33"/>
                <a:gd name="T21" fmla="*/ 118 h 305"/>
                <a:gd name="T22" fmla="*/ 6 w 33"/>
                <a:gd name="T23" fmla="*/ 118 h 305"/>
                <a:gd name="T24" fmla="*/ 6 w 33"/>
                <a:gd name="T25" fmla="*/ 162 h 305"/>
                <a:gd name="T26" fmla="*/ 6 w 33"/>
                <a:gd name="T27" fmla="*/ 178 h 305"/>
                <a:gd name="T28" fmla="*/ 8 w 33"/>
                <a:gd name="T29" fmla="*/ 145 h 305"/>
                <a:gd name="T30" fmla="*/ 8 w 33"/>
                <a:gd name="T31" fmla="*/ 76 h 305"/>
                <a:gd name="T32" fmla="*/ 9 w 33"/>
                <a:gd name="T33" fmla="*/ 101 h 305"/>
                <a:gd name="T34" fmla="*/ 9 w 33"/>
                <a:gd name="T35" fmla="*/ 156 h 305"/>
                <a:gd name="T36" fmla="*/ 10 w 33"/>
                <a:gd name="T37" fmla="*/ 219 h 305"/>
                <a:gd name="T38" fmla="*/ 10 w 33"/>
                <a:gd name="T39" fmla="*/ 216 h 305"/>
                <a:gd name="T40" fmla="*/ 10 w 33"/>
                <a:gd name="T41" fmla="*/ 253 h 305"/>
                <a:gd name="T42" fmla="*/ 12 w 33"/>
                <a:gd name="T43" fmla="*/ 242 h 305"/>
                <a:gd name="T44" fmla="*/ 12 w 33"/>
                <a:gd name="T45" fmla="*/ 223 h 305"/>
                <a:gd name="T46" fmla="*/ 13 w 33"/>
                <a:gd name="T47" fmla="*/ 203 h 305"/>
                <a:gd name="T48" fmla="*/ 13 w 33"/>
                <a:gd name="T49" fmla="*/ 182 h 305"/>
                <a:gd name="T50" fmla="*/ 13 w 33"/>
                <a:gd name="T51" fmla="*/ 185 h 305"/>
                <a:gd name="T52" fmla="*/ 14 w 33"/>
                <a:gd name="T53" fmla="*/ 202 h 305"/>
                <a:gd name="T54" fmla="*/ 14 w 33"/>
                <a:gd name="T55" fmla="*/ 223 h 305"/>
                <a:gd name="T56" fmla="*/ 14 w 33"/>
                <a:gd name="T57" fmla="*/ 165 h 305"/>
                <a:gd name="T58" fmla="*/ 16 w 33"/>
                <a:gd name="T59" fmla="*/ 240 h 305"/>
                <a:gd name="T60" fmla="*/ 17 w 33"/>
                <a:gd name="T61" fmla="*/ 305 h 305"/>
                <a:gd name="T62" fmla="*/ 17 w 33"/>
                <a:gd name="T63" fmla="*/ 266 h 305"/>
                <a:gd name="T64" fmla="*/ 18 w 33"/>
                <a:gd name="T65" fmla="*/ 220 h 305"/>
                <a:gd name="T66" fmla="*/ 18 w 33"/>
                <a:gd name="T67" fmla="*/ 237 h 305"/>
                <a:gd name="T68" fmla="*/ 18 w 33"/>
                <a:gd name="T69" fmla="*/ 170 h 305"/>
                <a:gd name="T70" fmla="*/ 20 w 33"/>
                <a:gd name="T71" fmla="*/ 107 h 305"/>
                <a:gd name="T72" fmla="*/ 21 w 33"/>
                <a:gd name="T73" fmla="*/ 149 h 305"/>
                <a:gd name="T74" fmla="*/ 21 w 33"/>
                <a:gd name="T75" fmla="*/ 69 h 305"/>
                <a:gd name="T76" fmla="*/ 21 w 33"/>
                <a:gd name="T77" fmla="*/ 80 h 305"/>
                <a:gd name="T78" fmla="*/ 22 w 33"/>
                <a:gd name="T79" fmla="*/ 84 h 305"/>
                <a:gd name="T80" fmla="*/ 22 w 33"/>
                <a:gd name="T81" fmla="*/ 58 h 305"/>
                <a:gd name="T82" fmla="*/ 22 w 33"/>
                <a:gd name="T83" fmla="*/ 130 h 305"/>
                <a:gd name="T84" fmla="*/ 24 w 33"/>
                <a:gd name="T85" fmla="*/ 166 h 305"/>
                <a:gd name="T86" fmla="*/ 24 w 33"/>
                <a:gd name="T87" fmla="*/ 166 h 305"/>
                <a:gd name="T88" fmla="*/ 25 w 33"/>
                <a:gd name="T89" fmla="*/ 122 h 305"/>
                <a:gd name="T90" fmla="*/ 25 w 33"/>
                <a:gd name="T91" fmla="*/ 139 h 305"/>
                <a:gd name="T92" fmla="*/ 26 w 33"/>
                <a:gd name="T93" fmla="*/ 90 h 305"/>
                <a:gd name="T94" fmla="*/ 26 w 33"/>
                <a:gd name="T95" fmla="*/ 105 h 305"/>
                <a:gd name="T96" fmla="*/ 26 w 33"/>
                <a:gd name="T97" fmla="*/ 110 h 305"/>
                <a:gd name="T98" fmla="*/ 27 w 33"/>
                <a:gd name="T99" fmla="*/ 89 h 305"/>
                <a:gd name="T100" fmla="*/ 27 w 33"/>
                <a:gd name="T101" fmla="*/ 102 h 305"/>
                <a:gd name="T102" fmla="*/ 29 w 33"/>
                <a:gd name="T103" fmla="*/ 182 h 305"/>
                <a:gd name="T104" fmla="*/ 29 w 33"/>
                <a:gd name="T105" fmla="*/ 194 h 305"/>
                <a:gd name="T106" fmla="*/ 30 w 33"/>
                <a:gd name="T107" fmla="*/ 159 h 305"/>
                <a:gd name="T108" fmla="*/ 30 w 33"/>
                <a:gd name="T109" fmla="*/ 138 h 305"/>
                <a:gd name="T110" fmla="*/ 30 w 33"/>
                <a:gd name="T111" fmla="*/ 41 h 305"/>
                <a:gd name="T112" fmla="*/ 31 w 33"/>
                <a:gd name="T113" fmla="*/ 0 h 305"/>
                <a:gd name="T114" fmla="*/ 31 w 33"/>
                <a:gd name="T115" fmla="*/ 59 h 305"/>
                <a:gd name="T116" fmla="*/ 33 w 33"/>
                <a:gd name="T117" fmla="*/ 84 h 305"/>
                <a:gd name="T118" fmla="*/ 33 w 33"/>
                <a:gd name="T119" fmla="*/ 2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05">
                  <a:moveTo>
                    <a:pt x="0" y="115"/>
                  </a:moveTo>
                  <a:lnTo>
                    <a:pt x="0" y="104"/>
                  </a:lnTo>
                  <a:lnTo>
                    <a:pt x="0" y="110"/>
                  </a:lnTo>
                  <a:lnTo>
                    <a:pt x="0" y="110"/>
                  </a:lnTo>
                  <a:lnTo>
                    <a:pt x="0" y="72"/>
                  </a:lnTo>
                  <a:lnTo>
                    <a:pt x="0" y="67"/>
                  </a:lnTo>
                  <a:lnTo>
                    <a:pt x="0" y="24"/>
                  </a:lnTo>
                  <a:lnTo>
                    <a:pt x="0" y="28"/>
                  </a:lnTo>
                  <a:lnTo>
                    <a:pt x="1" y="29"/>
                  </a:lnTo>
                  <a:lnTo>
                    <a:pt x="1" y="38"/>
                  </a:lnTo>
                  <a:lnTo>
                    <a:pt x="1" y="24"/>
                  </a:lnTo>
                  <a:lnTo>
                    <a:pt x="1" y="26"/>
                  </a:lnTo>
                  <a:lnTo>
                    <a:pt x="1" y="25"/>
                  </a:lnTo>
                  <a:lnTo>
                    <a:pt x="1" y="58"/>
                  </a:lnTo>
                  <a:lnTo>
                    <a:pt x="1" y="17"/>
                  </a:lnTo>
                  <a:lnTo>
                    <a:pt x="1" y="55"/>
                  </a:lnTo>
                  <a:lnTo>
                    <a:pt x="1" y="54"/>
                  </a:lnTo>
                  <a:lnTo>
                    <a:pt x="1" y="97"/>
                  </a:lnTo>
                  <a:lnTo>
                    <a:pt x="1" y="101"/>
                  </a:lnTo>
                  <a:lnTo>
                    <a:pt x="1" y="119"/>
                  </a:lnTo>
                  <a:lnTo>
                    <a:pt x="1" y="100"/>
                  </a:lnTo>
                  <a:lnTo>
                    <a:pt x="1" y="106"/>
                  </a:lnTo>
                  <a:lnTo>
                    <a:pt x="3" y="105"/>
                  </a:lnTo>
                  <a:lnTo>
                    <a:pt x="3" y="151"/>
                  </a:lnTo>
                  <a:lnTo>
                    <a:pt x="3" y="149"/>
                  </a:lnTo>
                  <a:lnTo>
                    <a:pt x="3" y="159"/>
                  </a:lnTo>
                  <a:lnTo>
                    <a:pt x="3" y="140"/>
                  </a:lnTo>
                  <a:lnTo>
                    <a:pt x="3" y="152"/>
                  </a:lnTo>
                  <a:lnTo>
                    <a:pt x="3" y="156"/>
                  </a:lnTo>
                  <a:lnTo>
                    <a:pt x="3" y="160"/>
                  </a:lnTo>
                  <a:lnTo>
                    <a:pt x="3" y="127"/>
                  </a:lnTo>
                  <a:lnTo>
                    <a:pt x="3" y="132"/>
                  </a:lnTo>
                  <a:lnTo>
                    <a:pt x="3" y="135"/>
                  </a:lnTo>
                  <a:lnTo>
                    <a:pt x="3" y="104"/>
                  </a:lnTo>
                  <a:lnTo>
                    <a:pt x="4" y="107"/>
                  </a:lnTo>
                  <a:lnTo>
                    <a:pt x="4" y="118"/>
                  </a:lnTo>
                  <a:lnTo>
                    <a:pt x="4" y="90"/>
                  </a:lnTo>
                  <a:lnTo>
                    <a:pt x="4" y="113"/>
                  </a:lnTo>
                  <a:lnTo>
                    <a:pt x="4" y="119"/>
                  </a:lnTo>
                  <a:lnTo>
                    <a:pt x="4" y="130"/>
                  </a:lnTo>
                  <a:lnTo>
                    <a:pt x="4" y="115"/>
                  </a:lnTo>
                  <a:lnTo>
                    <a:pt x="4" y="127"/>
                  </a:lnTo>
                  <a:lnTo>
                    <a:pt x="4" y="130"/>
                  </a:lnTo>
                  <a:lnTo>
                    <a:pt x="4" y="141"/>
                  </a:lnTo>
                  <a:lnTo>
                    <a:pt x="4" y="124"/>
                  </a:lnTo>
                  <a:lnTo>
                    <a:pt x="5" y="114"/>
                  </a:lnTo>
                  <a:lnTo>
                    <a:pt x="5" y="113"/>
                  </a:lnTo>
                  <a:lnTo>
                    <a:pt x="5" y="135"/>
                  </a:lnTo>
                  <a:lnTo>
                    <a:pt x="5" y="134"/>
                  </a:lnTo>
                  <a:lnTo>
                    <a:pt x="5" y="147"/>
                  </a:lnTo>
                  <a:lnTo>
                    <a:pt x="5" y="130"/>
                  </a:lnTo>
                  <a:lnTo>
                    <a:pt x="5" y="145"/>
                  </a:lnTo>
                  <a:lnTo>
                    <a:pt x="5" y="149"/>
                  </a:lnTo>
                  <a:lnTo>
                    <a:pt x="5" y="118"/>
                  </a:lnTo>
                  <a:lnTo>
                    <a:pt x="5" y="118"/>
                  </a:lnTo>
                  <a:lnTo>
                    <a:pt x="5" y="119"/>
                  </a:lnTo>
                  <a:lnTo>
                    <a:pt x="5" y="128"/>
                  </a:lnTo>
                  <a:lnTo>
                    <a:pt x="5" y="115"/>
                  </a:lnTo>
                  <a:lnTo>
                    <a:pt x="5" y="121"/>
                  </a:lnTo>
                  <a:lnTo>
                    <a:pt x="6" y="118"/>
                  </a:lnTo>
                  <a:lnTo>
                    <a:pt x="6" y="107"/>
                  </a:lnTo>
                  <a:lnTo>
                    <a:pt x="6" y="149"/>
                  </a:lnTo>
                  <a:lnTo>
                    <a:pt x="6" y="153"/>
                  </a:lnTo>
                  <a:lnTo>
                    <a:pt x="6" y="166"/>
                  </a:lnTo>
                  <a:lnTo>
                    <a:pt x="6" y="162"/>
                  </a:lnTo>
                  <a:lnTo>
                    <a:pt x="6" y="168"/>
                  </a:lnTo>
                  <a:lnTo>
                    <a:pt x="6" y="181"/>
                  </a:lnTo>
                  <a:lnTo>
                    <a:pt x="6" y="164"/>
                  </a:lnTo>
                  <a:lnTo>
                    <a:pt x="6" y="179"/>
                  </a:lnTo>
                  <a:lnTo>
                    <a:pt x="6" y="178"/>
                  </a:lnTo>
                  <a:lnTo>
                    <a:pt x="6" y="196"/>
                  </a:lnTo>
                  <a:lnTo>
                    <a:pt x="6" y="161"/>
                  </a:lnTo>
                  <a:lnTo>
                    <a:pt x="6" y="193"/>
                  </a:lnTo>
                  <a:lnTo>
                    <a:pt x="8" y="195"/>
                  </a:lnTo>
                  <a:lnTo>
                    <a:pt x="8" y="145"/>
                  </a:lnTo>
                  <a:lnTo>
                    <a:pt x="8" y="143"/>
                  </a:lnTo>
                  <a:lnTo>
                    <a:pt x="8" y="81"/>
                  </a:lnTo>
                  <a:lnTo>
                    <a:pt x="8" y="81"/>
                  </a:lnTo>
                  <a:lnTo>
                    <a:pt x="8" y="84"/>
                  </a:lnTo>
                  <a:lnTo>
                    <a:pt x="8" y="76"/>
                  </a:lnTo>
                  <a:lnTo>
                    <a:pt x="8" y="81"/>
                  </a:lnTo>
                  <a:lnTo>
                    <a:pt x="9" y="83"/>
                  </a:lnTo>
                  <a:lnTo>
                    <a:pt x="9" y="76"/>
                  </a:lnTo>
                  <a:lnTo>
                    <a:pt x="9" y="101"/>
                  </a:lnTo>
                  <a:lnTo>
                    <a:pt x="9" y="101"/>
                  </a:lnTo>
                  <a:lnTo>
                    <a:pt x="9" y="113"/>
                  </a:lnTo>
                  <a:lnTo>
                    <a:pt x="9" y="88"/>
                  </a:lnTo>
                  <a:lnTo>
                    <a:pt x="9" y="90"/>
                  </a:lnTo>
                  <a:lnTo>
                    <a:pt x="9" y="89"/>
                  </a:lnTo>
                  <a:lnTo>
                    <a:pt x="9" y="156"/>
                  </a:lnTo>
                  <a:lnTo>
                    <a:pt x="9" y="153"/>
                  </a:lnTo>
                  <a:lnTo>
                    <a:pt x="9" y="207"/>
                  </a:lnTo>
                  <a:lnTo>
                    <a:pt x="9" y="204"/>
                  </a:lnTo>
                  <a:lnTo>
                    <a:pt x="10" y="211"/>
                  </a:lnTo>
                  <a:lnTo>
                    <a:pt x="10" y="219"/>
                  </a:lnTo>
                  <a:lnTo>
                    <a:pt x="10" y="204"/>
                  </a:lnTo>
                  <a:lnTo>
                    <a:pt x="10" y="216"/>
                  </a:lnTo>
                  <a:lnTo>
                    <a:pt x="10" y="219"/>
                  </a:lnTo>
                  <a:lnTo>
                    <a:pt x="10" y="233"/>
                  </a:lnTo>
                  <a:lnTo>
                    <a:pt x="10" y="216"/>
                  </a:lnTo>
                  <a:lnTo>
                    <a:pt x="10" y="224"/>
                  </a:lnTo>
                  <a:lnTo>
                    <a:pt x="10" y="224"/>
                  </a:lnTo>
                  <a:lnTo>
                    <a:pt x="10" y="217"/>
                  </a:lnTo>
                  <a:lnTo>
                    <a:pt x="10" y="253"/>
                  </a:lnTo>
                  <a:lnTo>
                    <a:pt x="10" y="253"/>
                  </a:lnTo>
                  <a:lnTo>
                    <a:pt x="10" y="249"/>
                  </a:lnTo>
                  <a:lnTo>
                    <a:pt x="10" y="269"/>
                  </a:lnTo>
                  <a:lnTo>
                    <a:pt x="12" y="270"/>
                  </a:lnTo>
                  <a:lnTo>
                    <a:pt x="12" y="274"/>
                  </a:lnTo>
                  <a:lnTo>
                    <a:pt x="12" y="242"/>
                  </a:lnTo>
                  <a:lnTo>
                    <a:pt x="12" y="245"/>
                  </a:lnTo>
                  <a:lnTo>
                    <a:pt x="12" y="248"/>
                  </a:lnTo>
                  <a:lnTo>
                    <a:pt x="12" y="224"/>
                  </a:lnTo>
                  <a:lnTo>
                    <a:pt x="12" y="224"/>
                  </a:lnTo>
                  <a:lnTo>
                    <a:pt x="12" y="223"/>
                  </a:lnTo>
                  <a:lnTo>
                    <a:pt x="12" y="227"/>
                  </a:lnTo>
                  <a:lnTo>
                    <a:pt x="12" y="191"/>
                  </a:lnTo>
                  <a:lnTo>
                    <a:pt x="12" y="194"/>
                  </a:lnTo>
                  <a:lnTo>
                    <a:pt x="13" y="196"/>
                  </a:lnTo>
                  <a:lnTo>
                    <a:pt x="13" y="203"/>
                  </a:lnTo>
                  <a:lnTo>
                    <a:pt x="13" y="189"/>
                  </a:lnTo>
                  <a:lnTo>
                    <a:pt x="13" y="194"/>
                  </a:lnTo>
                  <a:lnTo>
                    <a:pt x="13" y="202"/>
                  </a:lnTo>
                  <a:lnTo>
                    <a:pt x="13" y="182"/>
                  </a:lnTo>
                  <a:lnTo>
                    <a:pt x="13" y="182"/>
                  </a:lnTo>
                  <a:lnTo>
                    <a:pt x="13" y="162"/>
                  </a:lnTo>
                  <a:lnTo>
                    <a:pt x="13" y="186"/>
                  </a:lnTo>
                  <a:lnTo>
                    <a:pt x="13" y="187"/>
                  </a:lnTo>
                  <a:lnTo>
                    <a:pt x="13" y="204"/>
                  </a:lnTo>
                  <a:lnTo>
                    <a:pt x="13" y="185"/>
                  </a:lnTo>
                  <a:lnTo>
                    <a:pt x="13" y="200"/>
                  </a:lnTo>
                  <a:lnTo>
                    <a:pt x="14" y="199"/>
                  </a:lnTo>
                  <a:lnTo>
                    <a:pt x="14" y="207"/>
                  </a:lnTo>
                  <a:lnTo>
                    <a:pt x="14" y="202"/>
                  </a:lnTo>
                  <a:lnTo>
                    <a:pt x="14" y="202"/>
                  </a:lnTo>
                  <a:lnTo>
                    <a:pt x="14" y="220"/>
                  </a:lnTo>
                  <a:lnTo>
                    <a:pt x="14" y="186"/>
                  </a:lnTo>
                  <a:lnTo>
                    <a:pt x="14" y="212"/>
                  </a:lnTo>
                  <a:lnTo>
                    <a:pt x="14" y="208"/>
                  </a:lnTo>
                  <a:lnTo>
                    <a:pt x="14" y="223"/>
                  </a:lnTo>
                  <a:lnTo>
                    <a:pt x="14" y="185"/>
                  </a:lnTo>
                  <a:lnTo>
                    <a:pt x="14" y="185"/>
                  </a:lnTo>
                  <a:lnTo>
                    <a:pt x="14" y="185"/>
                  </a:lnTo>
                  <a:lnTo>
                    <a:pt x="14" y="155"/>
                  </a:lnTo>
                  <a:lnTo>
                    <a:pt x="14" y="165"/>
                  </a:lnTo>
                  <a:lnTo>
                    <a:pt x="16" y="164"/>
                  </a:lnTo>
                  <a:lnTo>
                    <a:pt x="16" y="193"/>
                  </a:lnTo>
                  <a:lnTo>
                    <a:pt x="16" y="195"/>
                  </a:lnTo>
                  <a:lnTo>
                    <a:pt x="16" y="240"/>
                  </a:lnTo>
                  <a:lnTo>
                    <a:pt x="16" y="240"/>
                  </a:lnTo>
                  <a:lnTo>
                    <a:pt x="16" y="269"/>
                  </a:lnTo>
                  <a:lnTo>
                    <a:pt x="17" y="269"/>
                  </a:lnTo>
                  <a:lnTo>
                    <a:pt x="17" y="291"/>
                  </a:lnTo>
                  <a:lnTo>
                    <a:pt x="17" y="293"/>
                  </a:lnTo>
                  <a:lnTo>
                    <a:pt x="17" y="305"/>
                  </a:lnTo>
                  <a:lnTo>
                    <a:pt x="17" y="282"/>
                  </a:lnTo>
                  <a:lnTo>
                    <a:pt x="17" y="301"/>
                  </a:lnTo>
                  <a:lnTo>
                    <a:pt x="17" y="301"/>
                  </a:lnTo>
                  <a:lnTo>
                    <a:pt x="17" y="265"/>
                  </a:lnTo>
                  <a:lnTo>
                    <a:pt x="17" y="266"/>
                  </a:lnTo>
                  <a:lnTo>
                    <a:pt x="17" y="267"/>
                  </a:lnTo>
                  <a:lnTo>
                    <a:pt x="17" y="227"/>
                  </a:lnTo>
                  <a:lnTo>
                    <a:pt x="18" y="221"/>
                  </a:lnTo>
                  <a:lnTo>
                    <a:pt x="18" y="236"/>
                  </a:lnTo>
                  <a:lnTo>
                    <a:pt x="18" y="220"/>
                  </a:lnTo>
                  <a:lnTo>
                    <a:pt x="18" y="219"/>
                  </a:lnTo>
                  <a:lnTo>
                    <a:pt x="18" y="199"/>
                  </a:lnTo>
                  <a:lnTo>
                    <a:pt x="18" y="219"/>
                  </a:lnTo>
                  <a:lnTo>
                    <a:pt x="18" y="220"/>
                  </a:lnTo>
                  <a:lnTo>
                    <a:pt x="18" y="237"/>
                  </a:lnTo>
                  <a:lnTo>
                    <a:pt x="18" y="196"/>
                  </a:lnTo>
                  <a:lnTo>
                    <a:pt x="18" y="200"/>
                  </a:lnTo>
                  <a:lnTo>
                    <a:pt x="18" y="195"/>
                  </a:lnTo>
                  <a:lnTo>
                    <a:pt x="18" y="168"/>
                  </a:lnTo>
                  <a:lnTo>
                    <a:pt x="18" y="170"/>
                  </a:lnTo>
                  <a:lnTo>
                    <a:pt x="20" y="170"/>
                  </a:lnTo>
                  <a:lnTo>
                    <a:pt x="20" y="152"/>
                  </a:lnTo>
                  <a:lnTo>
                    <a:pt x="20" y="156"/>
                  </a:lnTo>
                  <a:lnTo>
                    <a:pt x="20" y="152"/>
                  </a:lnTo>
                  <a:lnTo>
                    <a:pt x="20" y="107"/>
                  </a:lnTo>
                  <a:lnTo>
                    <a:pt x="20" y="117"/>
                  </a:lnTo>
                  <a:lnTo>
                    <a:pt x="20" y="113"/>
                  </a:lnTo>
                  <a:lnTo>
                    <a:pt x="20" y="144"/>
                  </a:lnTo>
                  <a:lnTo>
                    <a:pt x="21" y="144"/>
                  </a:lnTo>
                  <a:lnTo>
                    <a:pt x="21" y="149"/>
                  </a:lnTo>
                  <a:lnTo>
                    <a:pt x="21" y="126"/>
                  </a:lnTo>
                  <a:lnTo>
                    <a:pt x="21" y="147"/>
                  </a:lnTo>
                  <a:lnTo>
                    <a:pt x="21" y="147"/>
                  </a:lnTo>
                  <a:lnTo>
                    <a:pt x="21" y="149"/>
                  </a:lnTo>
                  <a:lnTo>
                    <a:pt x="21" y="69"/>
                  </a:lnTo>
                  <a:lnTo>
                    <a:pt x="21" y="72"/>
                  </a:lnTo>
                  <a:lnTo>
                    <a:pt x="21" y="67"/>
                  </a:lnTo>
                  <a:lnTo>
                    <a:pt x="21" y="38"/>
                  </a:lnTo>
                  <a:lnTo>
                    <a:pt x="21" y="39"/>
                  </a:lnTo>
                  <a:lnTo>
                    <a:pt x="21" y="80"/>
                  </a:lnTo>
                  <a:lnTo>
                    <a:pt x="21" y="38"/>
                  </a:lnTo>
                  <a:lnTo>
                    <a:pt x="21" y="76"/>
                  </a:lnTo>
                  <a:lnTo>
                    <a:pt x="22" y="77"/>
                  </a:lnTo>
                  <a:lnTo>
                    <a:pt x="22" y="67"/>
                  </a:lnTo>
                  <a:lnTo>
                    <a:pt x="22" y="84"/>
                  </a:lnTo>
                  <a:lnTo>
                    <a:pt x="22" y="79"/>
                  </a:lnTo>
                  <a:lnTo>
                    <a:pt x="22" y="84"/>
                  </a:lnTo>
                  <a:lnTo>
                    <a:pt x="22" y="50"/>
                  </a:lnTo>
                  <a:lnTo>
                    <a:pt x="22" y="55"/>
                  </a:lnTo>
                  <a:lnTo>
                    <a:pt x="22" y="58"/>
                  </a:lnTo>
                  <a:lnTo>
                    <a:pt x="22" y="56"/>
                  </a:lnTo>
                  <a:lnTo>
                    <a:pt x="22" y="92"/>
                  </a:lnTo>
                  <a:lnTo>
                    <a:pt x="22" y="93"/>
                  </a:lnTo>
                  <a:lnTo>
                    <a:pt x="22" y="84"/>
                  </a:lnTo>
                  <a:lnTo>
                    <a:pt x="22" y="130"/>
                  </a:lnTo>
                  <a:lnTo>
                    <a:pt x="24" y="131"/>
                  </a:lnTo>
                  <a:lnTo>
                    <a:pt x="24" y="122"/>
                  </a:lnTo>
                  <a:lnTo>
                    <a:pt x="24" y="139"/>
                  </a:lnTo>
                  <a:lnTo>
                    <a:pt x="24" y="139"/>
                  </a:lnTo>
                  <a:lnTo>
                    <a:pt x="24" y="166"/>
                  </a:lnTo>
                  <a:lnTo>
                    <a:pt x="24" y="161"/>
                  </a:lnTo>
                  <a:lnTo>
                    <a:pt x="24" y="168"/>
                  </a:lnTo>
                  <a:lnTo>
                    <a:pt x="24" y="157"/>
                  </a:lnTo>
                  <a:lnTo>
                    <a:pt x="24" y="161"/>
                  </a:lnTo>
                  <a:lnTo>
                    <a:pt x="24" y="166"/>
                  </a:lnTo>
                  <a:lnTo>
                    <a:pt x="24" y="168"/>
                  </a:lnTo>
                  <a:lnTo>
                    <a:pt x="24" y="148"/>
                  </a:lnTo>
                  <a:lnTo>
                    <a:pt x="24" y="152"/>
                  </a:lnTo>
                  <a:lnTo>
                    <a:pt x="25" y="151"/>
                  </a:lnTo>
                  <a:lnTo>
                    <a:pt x="25" y="122"/>
                  </a:lnTo>
                  <a:lnTo>
                    <a:pt x="25" y="127"/>
                  </a:lnTo>
                  <a:lnTo>
                    <a:pt x="25" y="127"/>
                  </a:lnTo>
                  <a:lnTo>
                    <a:pt x="25" y="145"/>
                  </a:lnTo>
                  <a:lnTo>
                    <a:pt x="25" y="139"/>
                  </a:lnTo>
                  <a:lnTo>
                    <a:pt x="25" y="139"/>
                  </a:lnTo>
                  <a:lnTo>
                    <a:pt x="25" y="141"/>
                  </a:lnTo>
                  <a:lnTo>
                    <a:pt x="25" y="104"/>
                  </a:lnTo>
                  <a:lnTo>
                    <a:pt x="26" y="106"/>
                  </a:lnTo>
                  <a:lnTo>
                    <a:pt x="26" y="110"/>
                  </a:lnTo>
                  <a:lnTo>
                    <a:pt x="26" y="90"/>
                  </a:lnTo>
                  <a:lnTo>
                    <a:pt x="26" y="97"/>
                  </a:lnTo>
                  <a:lnTo>
                    <a:pt x="26" y="92"/>
                  </a:lnTo>
                  <a:lnTo>
                    <a:pt x="26" y="110"/>
                  </a:lnTo>
                  <a:lnTo>
                    <a:pt x="26" y="109"/>
                  </a:lnTo>
                  <a:lnTo>
                    <a:pt x="26" y="105"/>
                  </a:lnTo>
                  <a:lnTo>
                    <a:pt x="26" y="114"/>
                  </a:lnTo>
                  <a:lnTo>
                    <a:pt x="26" y="94"/>
                  </a:lnTo>
                  <a:lnTo>
                    <a:pt x="26" y="107"/>
                  </a:lnTo>
                  <a:lnTo>
                    <a:pt x="26" y="106"/>
                  </a:lnTo>
                  <a:lnTo>
                    <a:pt x="26" y="110"/>
                  </a:lnTo>
                  <a:lnTo>
                    <a:pt x="26" y="94"/>
                  </a:lnTo>
                  <a:lnTo>
                    <a:pt x="26" y="101"/>
                  </a:lnTo>
                  <a:lnTo>
                    <a:pt x="27" y="104"/>
                  </a:lnTo>
                  <a:lnTo>
                    <a:pt x="27" y="115"/>
                  </a:lnTo>
                  <a:lnTo>
                    <a:pt x="27" y="89"/>
                  </a:lnTo>
                  <a:lnTo>
                    <a:pt x="27" y="79"/>
                  </a:lnTo>
                  <a:lnTo>
                    <a:pt x="27" y="86"/>
                  </a:lnTo>
                  <a:lnTo>
                    <a:pt x="27" y="79"/>
                  </a:lnTo>
                  <a:lnTo>
                    <a:pt x="27" y="79"/>
                  </a:lnTo>
                  <a:lnTo>
                    <a:pt x="27" y="102"/>
                  </a:lnTo>
                  <a:lnTo>
                    <a:pt x="27" y="105"/>
                  </a:lnTo>
                  <a:lnTo>
                    <a:pt x="27" y="147"/>
                  </a:lnTo>
                  <a:lnTo>
                    <a:pt x="27" y="147"/>
                  </a:lnTo>
                  <a:lnTo>
                    <a:pt x="29" y="147"/>
                  </a:lnTo>
                  <a:lnTo>
                    <a:pt x="29" y="182"/>
                  </a:lnTo>
                  <a:lnTo>
                    <a:pt x="29" y="178"/>
                  </a:lnTo>
                  <a:lnTo>
                    <a:pt x="29" y="178"/>
                  </a:lnTo>
                  <a:lnTo>
                    <a:pt x="29" y="177"/>
                  </a:lnTo>
                  <a:lnTo>
                    <a:pt x="29" y="191"/>
                  </a:lnTo>
                  <a:lnTo>
                    <a:pt x="29" y="194"/>
                  </a:lnTo>
                  <a:lnTo>
                    <a:pt x="29" y="172"/>
                  </a:lnTo>
                  <a:lnTo>
                    <a:pt x="29" y="178"/>
                  </a:lnTo>
                  <a:lnTo>
                    <a:pt x="30" y="182"/>
                  </a:lnTo>
                  <a:lnTo>
                    <a:pt x="30" y="182"/>
                  </a:lnTo>
                  <a:lnTo>
                    <a:pt x="30" y="159"/>
                  </a:lnTo>
                  <a:lnTo>
                    <a:pt x="30" y="164"/>
                  </a:lnTo>
                  <a:lnTo>
                    <a:pt x="30" y="162"/>
                  </a:lnTo>
                  <a:lnTo>
                    <a:pt x="30" y="138"/>
                  </a:lnTo>
                  <a:lnTo>
                    <a:pt x="30" y="136"/>
                  </a:lnTo>
                  <a:lnTo>
                    <a:pt x="30" y="138"/>
                  </a:lnTo>
                  <a:lnTo>
                    <a:pt x="30" y="107"/>
                  </a:lnTo>
                  <a:lnTo>
                    <a:pt x="30" y="113"/>
                  </a:lnTo>
                  <a:lnTo>
                    <a:pt x="30" y="110"/>
                  </a:lnTo>
                  <a:lnTo>
                    <a:pt x="30" y="114"/>
                  </a:lnTo>
                  <a:lnTo>
                    <a:pt x="30" y="41"/>
                  </a:lnTo>
                  <a:lnTo>
                    <a:pt x="31" y="46"/>
                  </a:lnTo>
                  <a:lnTo>
                    <a:pt x="31" y="17"/>
                  </a:lnTo>
                  <a:lnTo>
                    <a:pt x="31" y="18"/>
                  </a:lnTo>
                  <a:lnTo>
                    <a:pt x="31" y="17"/>
                  </a:lnTo>
                  <a:lnTo>
                    <a:pt x="31" y="0"/>
                  </a:lnTo>
                  <a:lnTo>
                    <a:pt x="31" y="47"/>
                  </a:lnTo>
                  <a:lnTo>
                    <a:pt x="31" y="45"/>
                  </a:lnTo>
                  <a:lnTo>
                    <a:pt x="31" y="60"/>
                  </a:lnTo>
                  <a:lnTo>
                    <a:pt x="31" y="59"/>
                  </a:lnTo>
                  <a:lnTo>
                    <a:pt x="31" y="59"/>
                  </a:lnTo>
                  <a:lnTo>
                    <a:pt x="31" y="76"/>
                  </a:lnTo>
                  <a:lnTo>
                    <a:pt x="31" y="58"/>
                  </a:lnTo>
                  <a:lnTo>
                    <a:pt x="31" y="75"/>
                  </a:lnTo>
                  <a:lnTo>
                    <a:pt x="33" y="71"/>
                  </a:lnTo>
                  <a:lnTo>
                    <a:pt x="33" y="84"/>
                  </a:lnTo>
                  <a:lnTo>
                    <a:pt x="33" y="64"/>
                  </a:lnTo>
                  <a:lnTo>
                    <a:pt x="33" y="76"/>
                  </a:lnTo>
                  <a:lnTo>
                    <a:pt x="33" y="77"/>
                  </a:lnTo>
                  <a:lnTo>
                    <a:pt x="33" y="22"/>
                  </a:lnTo>
                  <a:lnTo>
                    <a:pt x="33" y="2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58" name="Freeform 131"/>
            <p:cNvSpPr>
              <a:spLocks/>
            </p:cNvSpPr>
            <p:nvPr/>
          </p:nvSpPr>
          <p:spPr bwMode="auto">
            <a:xfrm>
              <a:off x="1171576" y="4081463"/>
              <a:ext cx="52388" cy="785813"/>
            </a:xfrm>
            <a:custGeom>
              <a:avLst/>
              <a:gdLst>
                <a:gd name="T0" fmla="*/ 2 w 33"/>
                <a:gd name="T1" fmla="*/ 411 h 495"/>
                <a:gd name="T2" fmla="*/ 2 w 33"/>
                <a:gd name="T3" fmla="*/ 412 h 495"/>
                <a:gd name="T4" fmla="*/ 2 w 33"/>
                <a:gd name="T5" fmla="*/ 380 h 495"/>
                <a:gd name="T6" fmla="*/ 3 w 33"/>
                <a:gd name="T7" fmla="*/ 385 h 495"/>
                <a:gd name="T8" fmla="*/ 3 w 33"/>
                <a:gd name="T9" fmla="*/ 433 h 495"/>
                <a:gd name="T10" fmla="*/ 4 w 33"/>
                <a:gd name="T11" fmla="*/ 412 h 495"/>
                <a:gd name="T12" fmla="*/ 4 w 33"/>
                <a:gd name="T13" fmla="*/ 432 h 495"/>
                <a:gd name="T14" fmla="*/ 5 w 33"/>
                <a:gd name="T15" fmla="*/ 462 h 495"/>
                <a:gd name="T16" fmla="*/ 5 w 33"/>
                <a:gd name="T17" fmla="*/ 475 h 495"/>
                <a:gd name="T18" fmla="*/ 5 w 33"/>
                <a:gd name="T19" fmla="*/ 486 h 495"/>
                <a:gd name="T20" fmla="*/ 7 w 33"/>
                <a:gd name="T21" fmla="*/ 486 h 495"/>
                <a:gd name="T22" fmla="*/ 7 w 33"/>
                <a:gd name="T23" fmla="*/ 486 h 495"/>
                <a:gd name="T24" fmla="*/ 7 w 33"/>
                <a:gd name="T25" fmla="*/ 466 h 495"/>
                <a:gd name="T26" fmla="*/ 8 w 33"/>
                <a:gd name="T27" fmla="*/ 473 h 495"/>
                <a:gd name="T28" fmla="*/ 8 w 33"/>
                <a:gd name="T29" fmla="*/ 475 h 495"/>
                <a:gd name="T30" fmla="*/ 9 w 33"/>
                <a:gd name="T31" fmla="*/ 486 h 495"/>
                <a:gd name="T32" fmla="*/ 9 w 33"/>
                <a:gd name="T33" fmla="*/ 482 h 495"/>
                <a:gd name="T34" fmla="*/ 9 w 33"/>
                <a:gd name="T35" fmla="*/ 435 h 495"/>
                <a:gd name="T36" fmla="*/ 11 w 33"/>
                <a:gd name="T37" fmla="*/ 435 h 495"/>
                <a:gd name="T38" fmla="*/ 11 w 33"/>
                <a:gd name="T39" fmla="*/ 432 h 495"/>
                <a:gd name="T40" fmla="*/ 11 w 33"/>
                <a:gd name="T41" fmla="*/ 404 h 495"/>
                <a:gd name="T42" fmla="*/ 12 w 33"/>
                <a:gd name="T43" fmla="*/ 436 h 495"/>
                <a:gd name="T44" fmla="*/ 12 w 33"/>
                <a:gd name="T45" fmla="*/ 469 h 495"/>
                <a:gd name="T46" fmla="*/ 13 w 33"/>
                <a:gd name="T47" fmla="*/ 433 h 495"/>
                <a:gd name="T48" fmla="*/ 13 w 33"/>
                <a:gd name="T49" fmla="*/ 416 h 495"/>
                <a:gd name="T50" fmla="*/ 13 w 33"/>
                <a:gd name="T51" fmla="*/ 428 h 495"/>
                <a:gd name="T52" fmla="*/ 15 w 33"/>
                <a:gd name="T53" fmla="*/ 429 h 495"/>
                <a:gd name="T54" fmla="*/ 15 w 33"/>
                <a:gd name="T55" fmla="*/ 462 h 495"/>
                <a:gd name="T56" fmla="*/ 16 w 33"/>
                <a:gd name="T57" fmla="*/ 448 h 495"/>
                <a:gd name="T58" fmla="*/ 16 w 33"/>
                <a:gd name="T59" fmla="*/ 397 h 495"/>
                <a:gd name="T60" fmla="*/ 17 w 33"/>
                <a:gd name="T61" fmla="*/ 338 h 495"/>
                <a:gd name="T62" fmla="*/ 17 w 33"/>
                <a:gd name="T63" fmla="*/ 340 h 495"/>
                <a:gd name="T64" fmla="*/ 17 w 33"/>
                <a:gd name="T65" fmla="*/ 347 h 495"/>
                <a:gd name="T66" fmla="*/ 19 w 33"/>
                <a:gd name="T67" fmla="*/ 378 h 495"/>
                <a:gd name="T68" fmla="*/ 19 w 33"/>
                <a:gd name="T69" fmla="*/ 376 h 495"/>
                <a:gd name="T70" fmla="*/ 19 w 33"/>
                <a:gd name="T71" fmla="*/ 323 h 495"/>
                <a:gd name="T72" fmla="*/ 20 w 33"/>
                <a:gd name="T73" fmla="*/ 249 h 495"/>
                <a:gd name="T74" fmla="*/ 21 w 33"/>
                <a:gd name="T75" fmla="*/ 212 h 495"/>
                <a:gd name="T76" fmla="*/ 21 w 33"/>
                <a:gd name="T77" fmla="*/ 106 h 495"/>
                <a:gd name="T78" fmla="*/ 22 w 33"/>
                <a:gd name="T79" fmla="*/ 164 h 495"/>
                <a:gd name="T80" fmla="*/ 22 w 33"/>
                <a:gd name="T81" fmla="*/ 169 h 495"/>
                <a:gd name="T82" fmla="*/ 22 w 33"/>
                <a:gd name="T83" fmla="*/ 233 h 495"/>
                <a:gd name="T84" fmla="*/ 24 w 33"/>
                <a:gd name="T85" fmla="*/ 268 h 495"/>
                <a:gd name="T86" fmla="*/ 25 w 33"/>
                <a:gd name="T87" fmla="*/ 266 h 495"/>
                <a:gd name="T88" fmla="*/ 25 w 33"/>
                <a:gd name="T89" fmla="*/ 280 h 495"/>
                <a:gd name="T90" fmla="*/ 25 w 33"/>
                <a:gd name="T91" fmla="*/ 275 h 495"/>
                <a:gd name="T92" fmla="*/ 26 w 33"/>
                <a:gd name="T93" fmla="*/ 283 h 495"/>
                <a:gd name="T94" fmla="*/ 26 w 33"/>
                <a:gd name="T95" fmla="*/ 313 h 495"/>
                <a:gd name="T96" fmla="*/ 26 w 33"/>
                <a:gd name="T97" fmla="*/ 313 h 495"/>
                <a:gd name="T98" fmla="*/ 28 w 33"/>
                <a:gd name="T99" fmla="*/ 317 h 495"/>
                <a:gd name="T100" fmla="*/ 28 w 33"/>
                <a:gd name="T101" fmla="*/ 330 h 495"/>
                <a:gd name="T102" fmla="*/ 29 w 33"/>
                <a:gd name="T103" fmla="*/ 251 h 495"/>
                <a:gd name="T104" fmla="*/ 29 w 33"/>
                <a:gd name="T105" fmla="*/ 226 h 495"/>
                <a:gd name="T106" fmla="*/ 30 w 33"/>
                <a:gd name="T107" fmla="*/ 228 h 495"/>
                <a:gd name="T108" fmla="*/ 30 w 33"/>
                <a:gd name="T109" fmla="*/ 229 h 495"/>
                <a:gd name="T110" fmla="*/ 30 w 33"/>
                <a:gd name="T111" fmla="*/ 160 h 495"/>
                <a:gd name="T112" fmla="*/ 32 w 33"/>
                <a:gd name="T113" fmla="*/ 140 h 495"/>
                <a:gd name="T114" fmla="*/ 32 w 33"/>
                <a:gd name="T115" fmla="*/ 54 h 495"/>
                <a:gd name="T116" fmla="*/ 32 w 33"/>
                <a:gd name="T117" fmla="*/ 42 h 495"/>
                <a:gd name="T118" fmla="*/ 33 w 33"/>
                <a:gd name="T119" fmla="*/ 1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495">
                  <a:moveTo>
                    <a:pt x="0" y="423"/>
                  </a:moveTo>
                  <a:lnTo>
                    <a:pt x="0" y="445"/>
                  </a:lnTo>
                  <a:lnTo>
                    <a:pt x="2" y="448"/>
                  </a:lnTo>
                  <a:lnTo>
                    <a:pt x="2" y="449"/>
                  </a:lnTo>
                  <a:lnTo>
                    <a:pt x="2" y="411"/>
                  </a:lnTo>
                  <a:lnTo>
                    <a:pt x="2" y="411"/>
                  </a:lnTo>
                  <a:lnTo>
                    <a:pt x="2" y="421"/>
                  </a:lnTo>
                  <a:lnTo>
                    <a:pt x="2" y="410"/>
                  </a:lnTo>
                  <a:lnTo>
                    <a:pt x="2" y="412"/>
                  </a:lnTo>
                  <a:lnTo>
                    <a:pt x="2" y="412"/>
                  </a:lnTo>
                  <a:lnTo>
                    <a:pt x="2" y="414"/>
                  </a:lnTo>
                  <a:lnTo>
                    <a:pt x="2" y="393"/>
                  </a:lnTo>
                  <a:lnTo>
                    <a:pt x="2" y="404"/>
                  </a:lnTo>
                  <a:lnTo>
                    <a:pt x="2" y="404"/>
                  </a:lnTo>
                  <a:lnTo>
                    <a:pt x="2" y="380"/>
                  </a:lnTo>
                  <a:lnTo>
                    <a:pt x="2" y="387"/>
                  </a:lnTo>
                  <a:lnTo>
                    <a:pt x="3" y="384"/>
                  </a:lnTo>
                  <a:lnTo>
                    <a:pt x="3" y="403"/>
                  </a:lnTo>
                  <a:lnTo>
                    <a:pt x="3" y="393"/>
                  </a:lnTo>
                  <a:lnTo>
                    <a:pt x="3" y="385"/>
                  </a:lnTo>
                  <a:lnTo>
                    <a:pt x="3" y="376"/>
                  </a:lnTo>
                  <a:lnTo>
                    <a:pt x="3" y="418"/>
                  </a:lnTo>
                  <a:lnTo>
                    <a:pt x="3" y="416"/>
                  </a:lnTo>
                  <a:lnTo>
                    <a:pt x="3" y="415"/>
                  </a:lnTo>
                  <a:lnTo>
                    <a:pt x="3" y="433"/>
                  </a:lnTo>
                  <a:lnTo>
                    <a:pt x="3" y="433"/>
                  </a:lnTo>
                  <a:lnTo>
                    <a:pt x="3" y="436"/>
                  </a:lnTo>
                  <a:lnTo>
                    <a:pt x="3" y="407"/>
                  </a:lnTo>
                  <a:lnTo>
                    <a:pt x="3" y="414"/>
                  </a:lnTo>
                  <a:lnTo>
                    <a:pt x="4" y="412"/>
                  </a:lnTo>
                  <a:lnTo>
                    <a:pt x="4" y="424"/>
                  </a:lnTo>
                  <a:lnTo>
                    <a:pt x="4" y="420"/>
                  </a:lnTo>
                  <a:lnTo>
                    <a:pt x="4" y="404"/>
                  </a:lnTo>
                  <a:lnTo>
                    <a:pt x="4" y="429"/>
                  </a:lnTo>
                  <a:lnTo>
                    <a:pt x="4" y="432"/>
                  </a:lnTo>
                  <a:lnTo>
                    <a:pt x="4" y="424"/>
                  </a:lnTo>
                  <a:lnTo>
                    <a:pt x="4" y="440"/>
                  </a:lnTo>
                  <a:lnTo>
                    <a:pt x="5" y="440"/>
                  </a:lnTo>
                  <a:lnTo>
                    <a:pt x="5" y="466"/>
                  </a:lnTo>
                  <a:lnTo>
                    <a:pt x="5" y="462"/>
                  </a:lnTo>
                  <a:lnTo>
                    <a:pt x="5" y="463"/>
                  </a:lnTo>
                  <a:lnTo>
                    <a:pt x="5" y="476"/>
                  </a:lnTo>
                  <a:lnTo>
                    <a:pt x="5" y="450"/>
                  </a:lnTo>
                  <a:lnTo>
                    <a:pt x="5" y="474"/>
                  </a:lnTo>
                  <a:lnTo>
                    <a:pt x="5" y="475"/>
                  </a:lnTo>
                  <a:lnTo>
                    <a:pt x="5" y="478"/>
                  </a:lnTo>
                  <a:lnTo>
                    <a:pt x="5" y="452"/>
                  </a:lnTo>
                  <a:lnTo>
                    <a:pt x="5" y="473"/>
                  </a:lnTo>
                  <a:lnTo>
                    <a:pt x="5" y="471"/>
                  </a:lnTo>
                  <a:lnTo>
                    <a:pt x="5" y="486"/>
                  </a:lnTo>
                  <a:lnTo>
                    <a:pt x="5" y="465"/>
                  </a:lnTo>
                  <a:lnTo>
                    <a:pt x="7" y="469"/>
                  </a:lnTo>
                  <a:lnTo>
                    <a:pt x="7" y="495"/>
                  </a:lnTo>
                  <a:lnTo>
                    <a:pt x="7" y="469"/>
                  </a:lnTo>
                  <a:lnTo>
                    <a:pt x="7" y="486"/>
                  </a:lnTo>
                  <a:lnTo>
                    <a:pt x="7" y="487"/>
                  </a:lnTo>
                  <a:lnTo>
                    <a:pt x="7" y="491"/>
                  </a:lnTo>
                  <a:lnTo>
                    <a:pt x="7" y="463"/>
                  </a:lnTo>
                  <a:lnTo>
                    <a:pt x="7" y="483"/>
                  </a:lnTo>
                  <a:lnTo>
                    <a:pt x="7" y="486"/>
                  </a:lnTo>
                  <a:lnTo>
                    <a:pt x="7" y="487"/>
                  </a:lnTo>
                  <a:lnTo>
                    <a:pt x="7" y="453"/>
                  </a:lnTo>
                  <a:lnTo>
                    <a:pt x="7" y="457"/>
                  </a:lnTo>
                  <a:lnTo>
                    <a:pt x="7" y="456"/>
                  </a:lnTo>
                  <a:lnTo>
                    <a:pt x="7" y="466"/>
                  </a:lnTo>
                  <a:lnTo>
                    <a:pt x="7" y="453"/>
                  </a:lnTo>
                  <a:lnTo>
                    <a:pt x="7" y="462"/>
                  </a:lnTo>
                  <a:lnTo>
                    <a:pt x="8" y="463"/>
                  </a:lnTo>
                  <a:lnTo>
                    <a:pt x="8" y="448"/>
                  </a:lnTo>
                  <a:lnTo>
                    <a:pt x="8" y="473"/>
                  </a:lnTo>
                  <a:lnTo>
                    <a:pt x="8" y="474"/>
                  </a:lnTo>
                  <a:lnTo>
                    <a:pt x="8" y="476"/>
                  </a:lnTo>
                  <a:lnTo>
                    <a:pt x="8" y="457"/>
                  </a:lnTo>
                  <a:lnTo>
                    <a:pt x="8" y="473"/>
                  </a:lnTo>
                  <a:lnTo>
                    <a:pt x="8" y="475"/>
                  </a:lnTo>
                  <a:lnTo>
                    <a:pt x="8" y="491"/>
                  </a:lnTo>
                  <a:lnTo>
                    <a:pt x="8" y="488"/>
                  </a:lnTo>
                  <a:lnTo>
                    <a:pt x="9" y="494"/>
                  </a:lnTo>
                  <a:lnTo>
                    <a:pt x="9" y="470"/>
                  </a:lnTo>
                  <a:lnTo>
                    <a:pt x="9" y="486"/>
                  </a:lnTo>
                  <a:lnTo>
                    <a:pt x="9" y="490"/>
                  </a:lnTo>
                  <a:lnTo>
                    <a:pt x="9" y="466"/>
                  </a:lnTo>
                  <a:lnTo>
                    <a:pt x="9" y="474"/>
                  </a:lnTo>
                  <a:lnTo>
                    <a:pt x="9" y="474"/>
                  </a:lnTo>
                  <a:lnTo>
                    <a:pt x="9" y="482"/>
                  </a:lnTo>
                  <a:lnTo>
                    <a:pt x="9" y="436"/>
                  </a:lnTo>
                  <a:lnTo>
                    <a:pt x="9" y="441"/>
                  </a:lnTo>
                  <a:lnTo>
                    <a:pt x="9" y="448"/>
                  </a:lnTo>
                  <a:lnTo>
                    <a:pt x="9" y="433"/>
                  </a:lnTo>
                  <a:lnTo>
                    <a:pt x="9" y="435"/>
                  </a:lnTo>
                  <a:lnTo>
                    <a:pt x="11" y="429"/>
                  </a:lnTo>
                  <a:lnTo>
                    <a:pt x="11" y="437"/>
                  </a:lnTo>
                  <a:lnTo>
                    <a:pt x="11" y="416"/>
                  </a:lnTo>
                  <a:lnTo>
                    <a:pt x="11" y="433"/>
                  </a:lnTo>
                  <a:lnTo>
                    <a:pt x="11" y="435"/>
                  </a:lnTo>
                  <a:lnTo>
                    <a:pt x="11" y="440"/>
                  </a:lnTo>
                  <a:lnTo>
                    <a:pt x="11" y="414"/>
                  </a:lnTo>
                  <a:lnTo>
                    <a:pt x="11" y="418"/>
                  </a:lnTo>
                  <a:lnTo>
                    <a:pt x="11" y="419"/>
                  </a:lnTo>
                  <a:lnTo>
                    <a:pt x="11" y="432"/>
                  </a:lnTo>
                  <a:lnTo>
                    <a:pt x="11" y="416"/>
                  </a:lnTo>
                  <a:lnTo>
                    <a:pt x="11" y="421"/>
                  </a:lnTo>
                  <a:lnTo>
                    <a:pt x="11" y="421"/>
                  </a:lnTo>
                  <a:lnTo>
                    <a:pt x="11" y="440"/>
                  </a:lnTo>
                  <a:lnTo>
                    <a:pt x="11" y="404"/>
                  </a:lnTo>
                  <a:lnTo>
                    <a:pt x="11" y="436"/>
                  </a:lnTo>
                  <a:lnTo>
                    <a:pt x="12" y="432"/>
                  </a:lnTo>
                  <a:lnTo>
                    <a:pt x="12" y="440"/>
                  </a:lnTo>
                  <a:lnTo>
                    <a:pt x="12" y="420"/>
                  </a:lnTo>
                  <a:lnTo>
                    <a:pt x="12" y="436"/>
                  </a:lnTo>
                  <a:lnTo>
                    <a:pt x="12" y="435"/>
                  </a:lnTo>
                  <a:lnTo>
                    <a:pt x="12" y="457"/>
                  </a:lnTo>
                  <a:lnTo>
                    <a:pt x="12" y="453"/>
                  </a:lnTo>
                  <a:lnTo>
                    <a:pt x="12" y="450"/>
                  </a:lnTo>
                  <a:lnTo>
                    <a:pt x="12" y="469"/>
                  </a:lnTo>
                  <a:lnTo>
                    <a:pt x="12" y="441"/>
                  </a:lnTo>
                  <a:lnTo>
                    <a:pt x="12" y="469"/>
                  </a:lnTo>
                  <a:lnTo>
                    <a:pt x="13" y="462"/>
                  </a:lnTo>
                  <a:lnTo>
                    <a:pt x="13" y="429"/>
                  </a:lnTo>
                  <a:lnTo>
                    <a:pt x="13" y="433"/>
                  </a:lnTo>
                  <a:lnTo>
                    <a:pt x="13" y="435"/>
                  </a:lnTo>
                  <a:lnTo>
                    <a:pt x="13" y="440"/>
                  </a:lnTo>
                  <a:lnTo>
                    <a:pt x="13" y="411"/>
                  </a:lnTo>
                  <a:lnTo>
                    <a:pt x="13" y="411"/>
                  </a:lnTo>
                  <a:lnTo>
                    <a:pt x="13" y="416"/>
                  </a:lnTo>
                  <a:lnTo>
                    <a:pt x="13" y="404"/>
                  </a:lnTo>
                  <a:lnTo>
                    <a:pt x="13" y="412"/>
                  </a:lnTo>
                  <a:lnTo>
                    <a:pt x="13" y="411"/>
                  </a:lnTo>
                  <a:lnTo>
                    <a:pt x="13" y="398"/>
                  </a:lnTo>
                  <a:lnTo>
                    <a:pt x="13" y="428"/>
                  </a:lnTo>
                  <a:lnTo>
                    <a:pt x="15" y="429"/>
                  </a:lnTo>
                  <a:lnTo>
                    <a:pt x="15" y="442"/>
                  </a:lnTo>
                  <a:lnTo>
                    <a:pt x="15" y="424"/>
                  </a:lnTo>
                  <a:lnTo>
                    <a:pt x="15" y="431"/>
                  </a:lnTo>
                  <a:lnTo>
                    <a:pt x="15" y="429"/>
                  </a:lnTo>
                  <a:lnTo>
                    <a:pt x="15" y="456"/>
                  </a:lnTo>
                  <a:lnTo>
                    <a:pt x="15" y="454"/>
                  </a:lnTo>
                  <a:lnTo>
                    <a:pt x="15" y="456"/>
                  </a:lnTo>
                  <a:lnTo>
                    <a:pt x="15" y="441"/>
                  </a:lnTo>
                  <a:lnTo>
                    <a:pt x="15" y="462"/>
                  </a:lnTo>
                  <a:lnTo>
                    <a:pt x="15" y="457"/>
                  </a:lnTo>
                  <a:lnTo>
                    <a:pt x="15" y="463"/>
                  </a:lnTo>
                  <a:lnTo>
                    <a:pt x="15" y="448"/>
                  </a:lnTo>
                  <a:lnTo>
                    <a:pt x="16" y="448"/>
                  </a:lnTo>
                  <a:lnTo>
                    <a:pt x="16" y="448"/>
                  </a:lnTo>
                  <a:lnTo>
                    <a:pt x="16" y="424"/>
                  </a:lnTo>
                  <a:lnTo>
                    <a:pt x="16" y="414"/>
                  </a:lnTo>
                  <a:lnTo>
                    <a:pt x="16" y="427"/>
                  </a:lnTo>
                  <a:lnTo>
                    <a:pt x="16" y="397"/>
                  </a:lnTo>
                  <a:lnTo>
                    <a:pt x="16" y="397"/>
                  </a:lnTo>
                  <a:lnTo>
                    <a:pt x="16" y="359"/>
                  </a:lnTo>
                  <a:lnTo>
                    <a:pt x="16" y="368"/>
                  </a:lnTo>
                  <a:lnTo>
                    <a:pt x="17" y="369"/>
                  </a:lnTo>
                  <a:lnTo>
                    <a:pt x="17" y="370"/>
                  </a:lnTo>
                  <a:lnTo>
                    <a:pt x="17" y="338"/>
                  </a:lnTo>
                  <a:lnTo>
                    <a:pt x="17" y="347"/>
                  </a:lnTo>
                  <a:lnTo>
                    <a:pt x="17" y="349"/>
                  </a:lnTo>
                  <a:lnTo>
                    <a:pt x="17" y="353"/>
                  </a:lnTo>
                  <a:lnTo>
                    <a:pt x="17" y="334"/>
                  </a:lnTo>
                  <a:lnTo>
                    <a:pt x="17" y="340"/>
                  </a:lnTo>
                  <a:lnTo>
                    <a:pt x="17" y="335"/>
                  </a:lnTo>
                  <a:lnTo>
                    <a:pt x="17" y="349"/>
                  </a:lnTo>
                  <a:lnTo>
                    <a:pt x="17" y="318"/>
                  </a:lnTo>
                  <a:lnTo>
                    <a:pt x="17" y="343"/>
                  </a:lnTo>
                  <a:lnTo>
                    <a:pt x="17" y="347"/>
                  </a:lnTo>
                  <a:lnTo>
                    <a:pt x="17" y="353"/>
                  </a:lnTo>
                  <a:lnTo>
                    <a:pt x="17" y="334"/>
                  </a:lnTo>
                  <a:lnTo>
                    <a:pt x="17" y="353"/>
                  </a:lnTo>
                  <a:lnTo>
                    <a:pt x="19" y="351"/>
                  </a:lnTo>
                  <a:lnTo>
                    <a:pt x="19" y="378"/>
                  </a:lnTo>
                  <a:lnTo>
                    <a:pt x="19" y="376"/>
                  </a:lnTo>
                  <a:lnTo>
                    <a:pt x="19" y="377"/>
                  </a:lnTo>
                  <a:lnTo>
                    <a:pt x="19" y="360"/>
                  </a:lnTo>
                  <a:lnTo>
                    <a:pt x="19" y="378"/>
                  </a:lnTo>
                  <a:lnTo>
                    <a:pt x="19" y="376"/>
                  </a:lnTo>
                  <a:lnTo>
                    <a:pt x="19" y="378"/>
                  </a:lnTo>
                  <a:lnTo>
                    <a:pt x="19" y="340"/>
                  </a:lnTo>
                  <a:lnTo>
                    <a:pt x="19" y="343"/>
                  </a:lnTo>
                  <a:lnTo>
                    <a:pt x="19" y="346"/>
                  </a:lnTo>
                  <a:lnTo>
                    <a:pt x="19" y="323"/>
                  </a:lnTo>
                  <a:lnTo>
                    <a:pt x="20" y="323"/>
                  </a:lnTo>
                  <a:lnTo>
                    <a:pt x="20" y="332"/>
                  </a:lnTo>
                  <a:lnTo>
                    <a:pt x="20" y="304"/>
                  </a:lnTo>
                  <a:lnTo>
                    <a:pt x="20" y="301"/>
                  </a:lnTo>
                  <a:lnTo>
                    <a:pt x="20" y="249"/>
                  </a:lnTo>
                  <a:lnTo>
                    <a:pt x="20" y="250"/>
                  </a:lnTo>
                  <a:lnTo>
                    <a:pt x="20" y="246"/>
                  </a:lnTo>
                  <a:lnTo>
                    <a:pt x="20" y="212"/>
                  </a:lnTo>
                  <a:lnTo>
                    <a:pt x="20" y="213"/>
                  </a:lnTo>
                  <a:lnTo>
                    <a:pt x="21" y="212"/>
                  </a:lnTo>
                  <a:lnTo>
                    <a:pt x="21" y="160"/>
                  </a:lnTo>
                  <a:lnTo>
                    <a:pt x="21" y="158"/>
                  </a:lnTo>
                  <a:lnTo>
                    <a:pt x="21" y="114"/>
                  </a:lnTo>
                  <a:lnTo>
                    <a:pt x="21" y="114"/>
                  </a:lnTo>
                  <a:lnTo>
                    <a:pt x="21" y="106"/>
                  </a:lnTo>
                  <a:lnTo>
                    <a:pt x="21" y="118"/>
                  </a:lnTo>
                  <a:lnTo>
                    <a:pt x="21" y="115"/>
                  </a:lnTo>
                  <a:lnTo>
                    <a:pt x="21" y="136"/>
                  </a:lnTo>
                  <a:lnTo>
                    <a:pt x="22" y="127"/>
                  </a:lnTo>
                  <a:lnTo>
                    <a:pt x="22" y="164"/>
                  </a:lnTo>
                  <a:lnTo>
                    <a:pt x="22" y="116"/>
                  </a:lnTo>
                  <a:lnTo>
                    <a:pt x="22" y="160"/>
                  </a:lnTo>
                  <a:lnTo>
                    <a:pt x="22" y="162"/>
                  </a:lnTo>
                  <a:lnTo>
                    <a:pt x="22" y="157"/>
                  </a:lnTo>
                  <a:lnTo>
                    <a:pt x="22" y="169"/>
                  </a:lnTo>
                  <a:lnTo>
                    <a:pt x="22" y="170"/>
                  </a:lnTo>
                  <a:lnTo>
                    <a:pt x="22" y="203"/>
                  </a:lnTo>
                  <a:lnTo>
                    <a:pt x="22" y="201"/>
                  </a:lnTo>
                  <a:lnTo>
                    <a:pt x="22" y="236"/>
                  </a:lnTo>
                  <a:lnTo>
                    <a:pt x="22" y="233"/>
                  </a:lnTo>
                  <a:lnTo>
                    <a:pt x="24" y="236"/>
                  </a:lnTo>
                  <a:lnTo>
                    <a:pt x="24" y="225"/>
                  </a:lnTo>
                  <a:lnTo>
                    <a:pt x="24" y="250"/>
                  </a:lnTo>
                  <a:lnTo>
                    <a:pt x="24" y="249"/>
                  </a:lnTo>
                  <a:lnTo>
                    <a:pt x="24" y="268"/>
                  </a:lnTo>
                  <a:lnTo>
                    <a:pt x="24" y="272"/>
                  </a:lnTo>
                  <a:lnTo>
                    <a:pt x="24" y="287"/>
                  </a:lnTo>
                  <a:lnTo>
                    <a:pt x="24" y="267"/>
                  </a:lnTo>
                  <a:lnTo>
                    <a:pt x="24" y="267"/>
                  </a:lnTo>
                  <a:lnTo>
                    <a:pt x="25" y="266"/>
                  </a:lnTo>
                  <a:lnTo>
                    <a:pt x="25" y="256"/>
                  </a:lnTo>
                  <a:lnTo>
                    <a:pt x="25" y="284"/>
                  </a:lnTo>
                  <a:lnTo>
                    <a:pt x="25" y="284"/>
                  </a:lnTo>
                  <a:lnTo>
                    <a:pt x="25" y="296"/>
                  </a:lnTo>
                  <a:lnTo>
                    <a:pt x="25" y="280"/>
                  </a:lnTo>
                  <a:lnTo>
                    <a:pt x="25" y="289"/>
                  </a:lnTo>
                  <a:lnTo>
                    <a:pt x="25" y="289"/>
                  </a:lnTo>
                  <a:lnTo>
                    <a:pt x="25" y="291"/>
                  </a:lnTo>
                  <a:lnTo>
                    <a:pt x="25" y="272"/>
                  </a:lnTo>
                  <a:lnTo>
                    <a:pt x="25" y="275"/>
                  </a:lnTo>
                  <a:lnTo>
                    <a:pt x="25" y="300"/>
                  </a:lnTo>
                  <a:lnTo>
                    <a:pt x="25" y="296"/>
                  </a:lnTo>
                  <a:lnTo>
                    <a:pt x="26" y="294"/>
                  </a:lnTo>
                  <a:lnTo>
                    <a:pt x="26" y="306"/>
                  </a:lnTo>
                  <a:lnTo>
                    <a:pt x="26" y="283"/>
                  </a:lnTo>
                  <a:lnTo>
                    <a:pt x="26" y="304"/>
                  </a:lnTo>
                  <a:lnTo>
                    <a:pt x="26" y="306"/>
                  </a:lnTo>
                  <a:lnTo>
                    <a:pt x="26" y="321"/>
                  </a:lnTo>
                  <a:lnTo>
                    <a:pt x="26" y="305"/>
                  </a:lnTo>
                  <a:lnTo>
                    <a:pt x="26" y="313"/>
                  </a:lnTo>
                  <a:lnTo>
                    <a:pt x="26" y="315"/>
                  </a:lnTo>
                  <a:lnTo>
                    <a:pt x="26" y="323"/>
                  </a:lnTo>
                  <a:lnTo>
                    <a:pt x="26" y="309"/>
                  </a:lnTo>
                  <a:lnTo>
                    <a:pt x="26" y="309"/>
                  </a:lnTo>
                  <a:lnTo>
                    <a:pt x="26" y="313"/>
                  </a:lnTo>
                  <a:lnTo>
                    <a:pt x="26" y="294"/>
                  </a:lnTo>
                  <a:lnTo>
                    <a:pt x="26" y="317"/>
                  </a:lnTo>
                  <a:lnTo>
                    <a:pt x="28" y="318"/>
                  </a:lnTo>
                  <a:lnTo>
                    <a:pt x="28" y="304"/>
                  </a:lnTo>
                  <a:lnTo>
                    <a:pt x="28" y="317"/>
                  </a:lnTo>
                  <a:lnTo>
                    <a:pt x="28" y="318"/>
                  </a:lnTo>
                  <a:lnTo>
                    <a:pt x="28" y="334"/>
                  </a:lnTo>
                  <a:lnTo>
                    <a:pt x="28" y="330"/>
                  </a:lnTo>
                  <a:lnTo>
                    <a:pt x="28" y="327"/>
                  </a:lnTo>
                  <a:lnTo>
                    <a:pt x="28" y="330"/>
                  </a:lnTo>
                  <a:lnTo>
                    <a:pt x="28" y="306"/>
                  </a:lnTo>
                  <a:lnTo>
                    <a:pt x="28" y="304"/>
                  </a:lnTo>
                  <a:lnTo>
                    <a:pt x="28" y="243"/>
                  </a:lnTo>
                  <a:lnTo>
                    <a:pt x="29" y="246"/>
                  </a:lnTo>
                  <a:lnTo>
                    <a:pt x="29" y="251"/>
                  </a:lnTo>
                  <a:lnTo>
                    <a:pt x="29" y="224"/>
                  </a:lnTo>
                  <a:lnTo>
                    <a:pt x="29" y="232"/>
                  </a:lnTo>
                  <a:lnTo>
                    <a:pt x="29" y="237"/>
                  </a:lnTo>
                  <a:lnTo>
                    <a:pt x="29" y="241"/>
                  </a:lnTo>
                  <a:lnTo>
                    <a:pt x="29" y="226"/>
                  </a:lnTo>
                  <a:lnTo>
                    <a:pt x="29" y="224"/>
                  </a:lnTo>
                  <a:lnTo>
                    <a:pt x="29" y="229"/>
                  </a:lnTo>
                  <a:lnTo>
                    <a:pt x="29" y="213"/>
                  </a:lnTo>
                  <a:lnTo>
                    <a:pt x="29" y="229"/>
                  </a:lnTo>
                  <a:lnTo>
                    <a:pt x="30" y="228"/>
                  </a:lnTo>
                  <a:lnTo>
                    <a:pt x="30" y="238"/>
                  </a:lnTo>
                  <a:lnTo>
                    <a:pt x="30" y="217"/>
                  </a:lnTo>
                  <a:lnTo>
                    <a:pt x="30" y="226"/>
                  </a:lnTo>
                  <a:lnTo>
                    <a:pt x="30" y="226"/>
                  </a:lnTo>
                  <a:lnTo>
                    <a:pt x="30" y="229"/>
                  </a:lnTo>
                  <a:lnTo>
                    <a:pt x="30" y="200"/>
                  </a:lnTo>
                  <a:lnTo>
                    <a:pt x="30" y="201"/>
                  </a:lnTo>
                  <a:lnTo>
                    <a:pt x="30" y="158"/>
                  </a:lnTo>
                  <a:lnTo>
                    <a:pt x="30" y="165"/>
                  </a:lnTo>
                  <a:lnTo>
                    <a:pt x="30" y="160"/>
                  </a:lnTo>
                  <a:lnTo>
                    <a:pt x="30" y="164"/>
                  </a:lnTo>
                  <a:lnTo>
                    <a:pt x="30" y="133"/>
                  </a:lnTo>
                  <a:lnTo>
                    <a:pt x="30" y="143"/>
                  </a:lnTo>
                  <a:lnTo>
                    <a:pt x="32" y="140"/>
                  </a:lnTo>
                  <a:lnTo>
                    <a:pt x="32" y="140"/>
                  </a:lnTo>
                  <a:lnTo>
                    <a:pt x="32" y="64"/>
                  </a:lnTo>
                  <a:lnTo>
                    <a:pt x="32" y="63"/>
                  </a:lnTo>
                  <a:lnTo>
                    <a:pt x="32" y="64"/>
                  </a:lnTo>
                  <a:lnTo>
                    <a:pt x="32" y="51"/>
                  </a:lnTo>
                  <a:lnTo>
                    <a:pt x="32" y="54"/>
                  </a:lnTo>
                  <a:lnTo>
                    <a:pt x="32" y="51"/>
                  </a:lnTo>
                  <a:lnTo>
                    <a:pt x="32" y="54"/>
                  </a:lnTo>
                  <a:lnTo>
                    <a:pt x="32" y="27"/>
                  </a:lnTo>
                  <a:lnTo>
                    <a:pt x="32" y="39"/>
                  </a:lnTo>
                  <a:lnTo>
                    <a:pt x="32" y="42"/>
                  </a:lnTo>
                  <a:lnTo>
                    <a:pt x="32" y="42"/>
                  </a:lnTo>
                  <a:lnTo>
                    <a:pt x="32" y="0"/>
                  </a:lnTo>
                  <a:lnTo>
                    <a:pt x="32" y="4"/>
                  </a:lnTo>
                  <a:lnTo>
                    <a:pt x="33" y="0"/>
                  </a:lnTo>
                  <a:lnTo>
                    <a:pt x="33" y="1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59" name="Freeform 132"/>
            <p:cNvSpPr>
              <a:spLocks/>
            </p:cNvSpPr>
            <p:nvPr/>
          </p:nvSpPr>
          <p:spPr bwMode="auto">
            <a:xfrm>
              <a:off x="1123951" y="4613276"/>
              <a:ext cx="47625" cy="222250"/>
            </a:xfrm>
            <a:custGeom>
              <a:avLst/>
              <a:gdLst>
                <a:gd name="T0" fmla="*/ 0 w 30"/>
                <a:gd name="T1" fmla="*/ 72 h 140"/>
                <a:gd name="T2" fmla="*/ 0 w 30"/>
                <a:gd name="T3" fmla="*/ 93 h 140"/>
                <a:gd name="T4" fmla="*/ 1 w 30"/>
                <a:gd name="T5" fmla="*/ 94 h 140"/>
                <a:gd name="T6" fmla="*/ 1 w 30"/>
                <a:gd name="T7" fmla="*/ 77 h 140"/>
                <a:gd name="T8" fmla="*/ 3 w 30"/>
                <a:gd name="T9" fmla="*/ 98 h 140"/>
                <a:gd name="T10" fmla="*/ 3 w 30"/>
                <a:gd name="T11" fmla="*/ 92 h 140"/>
                <a:gd name="T12" fmla="*/ 3 w 30"/>
                <a:gd name="T13" fmla="*/ 39 h 140"/>
                <a:gd name="T14" fmla="*/ 4 w 30"/>
                <a:gd name="T15" fmla="*/ 63 h 140"/>
                <a:gd name="T16" fmla="*/ 4 w 30"/>
                <a:gd name="T17" fmla="*/ 69 h 140"/>
                <a:gd name="T18" fmla="*/ 4 w 30"/>
                <a:gd name="T19" fmla="*/ 83 h 140"/>
                <a:gd name="T20" fmla="*/ 5 w 30"/>
                <a:gd name="T21" fmla="*/ 92 h 140"/>
                <a:gd name="T22" fmla="*/ 5 w 30"/>
                <a:gd name="T23" fmla="*/ 67 h 140"/>
                <a:gd name="T24" fmla="*/ 7 w 30"/>
                <a:gd name="T25" fmla="*/ 69 h 140"/>
                <a:gd name="T26" fmla="*/ 7 w 30"/>
                <a:gd name="T27" fmla="*/ 59 h 140"/>
                <a:gd name="T28" fmla="*/ 8 w 30"/>
                <a:gd name="T29" fmla="*/ 75 h 140"/>
                <a:gd name="T30" fmla="*/ 8 w 30"/>
                <a:gd name="T31" fmla="*/ 30 h 140"/>
                <a:gd name="T32" fmla="*/ 8 w 30"/>
                <a:gd name="T33" fmla="*/ 38 h 140"/>
                <a:gd name="T34" fmla="*/ 9 w 30"/>
                <a:gd name="T35" fmla="*/ 35 h 140"/>
                <a:gd name="T36" fmla="*/ 9 w 30"/>
                <a:gd name="T37" fmla="*/ 34 h 140"/>
                <a:gd name="T38" fmla="*/ 11 w 30"/>
                <a:gd name="T39" fmla="*/ 38 h 140"/>
                <a:gd name="T40" fmla="*/ 11 w 30"/>
                <a:gd name="T41" fmla="*/ 76 h 140"/>
                <a:gd name="T42" fmla="*/ 11 w 30"/>
                <a:gd name="T43" fmla="*/ 105 h 140"/>
                <a:gd name="T44" fmla="*/ 12 w 30"/>
                <a:gd name="T45" fmla="*/ 105 h 140"/>
                <a:gd name="T46" fmla="*/ 12 w 30"/>
                <a:gd name="T47" fmla="*/ 93 h 140"/>
                <a:gd name="T48" fmla="*/ 12 w 30"/>
                <a:gd name="T49" fmla="*/ 79 h 140"/>
                <a:gd name="T50" fmla="*/ 13 w 30"/>
                <a:gd name="T51" fmla="*/ 106 h 140"/>
                <a:gd name="T52" fmla="*/ 13 w 30"/>
                <a:gd name="T53" fmla="*/ 123 h 140"/>
                <a:gd name="T54" fmla="*/ 14 w 30"/>
                <a:gd name="T55" fmla="*/ 130 h 140"/>
                <a:gd name="T56" fmla="*/ 14 w 30"/>
                <a:gd name="T57" fmla="*/ 107 h 140"/>
                <a:gd name="T58" fmla="*/ 16 w 30"/>
                <a:gd name="T59" fmla="*/ 49 h 140"/>
                <a:gd name="T60" fmla="*/ 16 w 30"/>
                <a:gd name="T61" fmla="*/ 68 h 140"/>
                <a:gd name="T62" fmla="*/ 16 w 30"/>
                <a:gd name="T63" fmla="*/ 93 h 140"/>
                <a:gd name="T64" fmla="*/ 17 w 30"/>
                <a:gd name="T65" fmla="*/ 109 h 140"/>
                <a:gd name="T66" fmla="*/ 17 w 30"/>
                <a:gd name="T67" fmla="*/ 122 h 140"/>
                <a:gd name="T68" fmla="*/ 18 w 30"/>
                <a:gd name="T69" fmla="*/ 130 h 140"/>
                <a:gd name="T70" fmla="*/ 18 w 30"/>
                <a:gd name="T71" fmla="*/ 69 h 140"/>
                <a:gd name="T72" fmla="*/ 18 w 30"/>
                <a:gd name="T73" fmla="*/ 43 h 140"/>
                <a:gd name="T74" fmla="*/ 20 w 30"/>
                <a:gd name="T75" fmla="*/ 60 h 140"/>
                <a:gd name="T76" fmla="*/ 20 w 30"/>
                <a:gd name="T77" fmla="*/ 66 h 140"/>
                <a:gd name="T78" fmla="*/ 21 w 30"/>
                <a:gd name="T79" fmla="*/ 77 h 140"/>
                <a:gd name="T80" fmla="*/ 21 w 30"/>
                <a:gd name="T81" fmla="*/ 113 h 140"/>
                <a:gd name="T82" fmla="*/ 22 w 30"/>
                <a:gd name="T83" fmla="*/ 75 h 140"/>
                <a:gd name="T84" fmla="*/ 22 w 30"/>
                <a:gd name="T85" fmla="*/ 69 h 140"/>
                <a:gd name="T86" fmla="*/ 22 w 30"/>
                <a:gd name="T87" fmla="*/ 79 h 140"/>
                <a:gd name="T88" fmla="*/ 24 w 30"/>
                <a:gd name="T89" fmla="*/ 124 h 140"/>
                <a:gd name="T90" fmla="*/ 24 w 30"/>
                <a:gd name="T91" fmla="*/ 118 h 140"/>
                <a:gd name="T92" fmla="*/ 24 w 30"/>
                <a:gd name="T93" fmla="*/ 110 h 140"/>
                <a:gd name="T94" fmla="*/ 25 w 30"/>
                <a:gd name="T95" fmla="*/ 90 h 140"/>
                <a:gd name="T96" fmla="*/ 25 w 30"/>
                <a:gd name="T97" fmla="*/ 92 h 140"/>
                <a:gd name="T98" fmla="*/ 26 w 30"/>
                <a:gd name="T99" fmla="*/ 98 h 140"/>
                <a:gd name="T100" fmla="*/ 26 w 30"/>
                <a:gd name="T101" fmla="*/ 119 h 140"/>
                <a:gd name="T102" fmla="*/ 26 w 30"/>
                <a:gd name="T103" fmla="*/ 136 h 140"/>
                <a:gd name="T104" fmla="*/ 28 w 30"/>
                <a:gd name="T105" fmla="*/ 128 h 140"/>
                <a:gd name="T106" fmla="*/ 28 w 30"/>
                <a:gd name="T107" fmla="*/ 98 h 140"/>
                <a:gd name="T108" fmla="*/ 28 w 30"/>
                <a:gd name="T109" fmla="*/ 97 h 140"/>
                <a:gd name="T110" fmla="*/ 29 w 30"/>
                <a:gd name="T111" fmla="*/ 83 h 140"/>
                <a:gd name="T112" fmla="*/ 29 w 30"/>
                <a:gd name="T113" fmla="*/ 73 h 140"/>
                <a:gd name="T114" fmla="*/ 29 w 30"/>
                <a:gd name="T115" fmla="*/ 81 h 140"/>
                <a:gd name="T116" fmla="*/ 30 w 30"/>
                <a:gd name="T117" fmla="*/ 83 h 140"/>
                <a:gd name="T118" fmla="*/ 30 w 30"/>
                <a:gd name="T119" fmla="*/ 8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140">
                  <a:moveTo>
                    <a:pt x="0" y="110"/>
                  </a:moveTo>
                  <a:lnTo>
                    <a:pt x="0" y="77"/>
                  </a:lnTo>
                  <a:lnTo>
                    <a:pt x="0" y="79"/>
                  </a:lnTo>
                  <a:lnTo>
                    <a:pt x="0" y="76"/>
                  </a:lnTo>
                  <a:lnTo>
                    <a:pt x="0" y="72"/>
                  </a:lnTo>
                  <a:lnTo>
                    <a:pt x="0" y="86"/>
                  </a:lnTo>
                  <a:lnTo>
                    <a:pt x="0" y="86"/>
                  </a:lnTo>
                  <a:lnTo>
                    <a:pt x="0" y="94"/>
                  </a:lnTo>
                  <a:lnTo>
                    <a:pt x="0" y="67"/>
                  </a:lnTo>
                  <a:lnTo>
                    <a:pt x="0" y="93"/>
                  </a:lnTo>
                  <a:lnTo>
                    <a:pt x="1" y="89"/>
                  </a:lnTo>
                  <a:lnTo>
                    <a:pt x="1" y="98"/>
                  </a:lnTo>
                  <a:lnTo>
                    <a:pt x="1" y="79"/>
                  </a:lnTo>
                  <a:lnTo>
                    <a:pt x="1" y="90"/>
                  </a:lnTo>
                  <a:lnTo>
                    <a:pt x="1" y="94"/>
                  </a:lnTo>
                  <a:lnTo>
                    <a:pt x="1" y="105"/>
                  </a:lnTo>
                  <a:lnTo>
                    <a:pt x="1" y="79"/>
                  </a:lnTo>
                  <a:lnTo>
                    <a:pt x="1" y="67"/>
                  </a:lnTo>
                  <a:lnTo>
                    <a:pt x="1" y="88"/>
                  </a:lnTo>
                  <a:lnTo>
                    <a:pt x="1" y="77"/>
                  </a:lnTo>
                  <a:lnTo>
                    <a:pt x="1" y="81"/>
                  </a:lnTo>
                  <a:lnTo>
                    <a:pt x="1" y="64"/>
                  </a:lnTo>
                  <a:lnTo>
                    <a:pt x="1" y="85"/>
                  </a:lnTo>
                  <a:lnTo>
                    <a:pt x="3" y="84"/>
                  </a:lnTo>
                  <a:lnTo>
                    <a:pt x="3" y="98"/>
                  </a:lnTo>
                  <a:lnTo>
                    <a:pt x="3" y="83"/>
                  </a:lnTo>
                  <a:lnTo>
                    <a:pt x="3" y="94"/>
                  </a:lnTo>
                  <a:lnTo>
                    <a:pt x="3" y="93"/>
                  </a:lnTo>
                  <a:lnTo>
                    <a:pt x="3" y="113"/>
                  </a:lnTo>
                  <a:lnTo>
                    <a:pt x="3" y="92"/>
                  </a:lnTo>
                  <a:lnTo>
                    <a:pt x="3" y="105"/>
                  </a:lnTo>
                  <a:lnTo>
                    <a:pt x="3" y="105"/>
                  </a:lnTo>
                  <a:lnTo>
                    <a:pt x="3" y="72"/>
                  </a:lnTo>
                  <a:lnTo>
                    <a:pt x="3" y="71"/>
                  </a:lnTo>
                  <a:lnTo>
                    <a:pt x="3" y="39"/>
                  </a:lnTo>
                  <a:lnTo>
                    <a:pt x="3" y="49"/>
                  </a:lnTo>
                  <a:lnTo>
                    <a:pt x="4" y="49"/>
                  </a:lnTo>
                  <a:lnTo>
                    <a:pt x="4" y="67"/>
                  </a:lnTo>
                  <a:lnTo>
                    <a:pt x="4" y="47"/>
                  </a:lnTo>
                  <a:lnTo>
                    <a:pt x="4" y="63"/>
                  </a:lnTo>
                  <a:lnTo>
                    <a:pt x="4" y="60"/>
                  </a:lnTo>
                  <a:lnTo>
                    <a:pt x="4" y="49"/>
                  </a:lnTo>
                  <a:lnTo>
                    <a:pt x="4" y="79"/>
                  </a:lnTo>
                  <a:lnTo>
                    <a:pt x="4" y="81"/>
                  </a:lnTo>
                  <a:lnTo>
                    <a:pt x="4" y="69"/>
                  </a:lnTo>
                  <a:lnTo>
                    <a:pt x="4" y="89"/>
                  </a:lnTo>
                  <a:lnTo>
                    <a:pt x="4" y="93"/>
                  </a:lnTo>
                  <a:lnTo>
                    <a:pt x="4" y="102"/>
                  </a:lnTo>
                  <a:lnTo>
                    <a:pt x="4" y="76"/>
                  </a:lnTo>
                  <a:lnTo>
                    <a:pt x="4" y="83"/>
                  </a:lnTo>
                  <a:lnTo>
                    <a:pt x="5" y="85"/>
                  </a:lnTo>
                  <a:lnTo>
                    <a:pt x="5" y="101"/>
                  </a:lnTo>
                  <a:lnTo>
                    <a:pt x="5" y="92"/>
                  </a:lnTo>
                  <a:lnTo>
                    <a:pt x="5" y="86"/>
                  </a:lnTo>
                  <a:lnTo>
                    <a:pt x="5" y="92"/>
                  </a:lnTo>
                  <a:lnTo>
                    <a:pt x="5" y="72"/>
                  </a:lnTo>
                  <a:lnTo>
                    <a:pt x="5" y="90"/>
                  </a:lnTo>
                  <a:lnTo>
                    <a:pt x="5" y="94"/>
                  </a:lnTo>
                  <a:lnTo>
                    <a:pt x="5" y="66"/>
                  </a:lnTo>
                  <a:lnTo>
                    <a:pt x="5" y="67"/>
                  </a:lnTo>
                  <a:lnTo>
                    <a:pt x="7" y="64"/>
                  </a:lnTo>
                  <a:lnTo>
                    <a:pt x="7" y="69"/>
                  </a:lnTo>
                  <a:lnTo>
                    <a:pt x="7" y="58"/>
                  </a:lnTo>
                  <a:lnTo>
                    <a:pt x="7" y="59"/>
                  </a:lnTo>
                  <a:lnTo>
                    <a:pt x="7" y="69"/>
                  </a:lnTo>
                  <a:lnTo>
                    <a:pt x="7" y="43"/>
                  </a:lnTo>
                  <a:lnTo>
                    <a:pt x="7" y="69"/>
                  </a:lnTo>
                  <a:lnTo>
                    <a:pt x="7" y="69"/>
                  </a:lnTo>
                  <a:lnTo>
                    <a:pt x="7" y="73"/>
                  </a:lnTo>
                  <a:lnTo>
                    <a:pt x="7" y="59"/>
                  </a:lnTo>
                  <a:lnTo>
                    <a:pt x="7" y="69"/>
                  </a:lnTo>
                  <a:lnTo>
                    <a:pt x="7" y="72"/>
                  </a:lnTo>
                  <a:lnTo>
                    <a:pt x="7" y="81"/>
                  </a:lnTo>
                  <a:lnTo>
                    <a:pt x="7" y="76"/>
                  </a:lnTo>
                  <a:lnTo>
                    <a:pt x="8" y="75"/>
                  </a:lnTo>
                  <a:lnTo>
                    <a:pt x="8" y="42"/>
                  </a:lnTo>
                  <a:lnTo>
                    <a:pt x="8" y="43"/>
                  </a:lnTo>
                  <a:lnTo>
                    <a:pt x="8" y="17"/>
                  </a:lnTo>
                  <a:lnTo>
                    <a:pt x="8" y="29"/>
                  </a:lnTo>
                  <a:lnTo>
                    <a:pt x="8" y="30"/>
                  </a:lnTo>
                  <a:lnTo>
                    <a:pt x="8" y="33"/>
                  </a:lnTo>
                  <a:lnTo>
                    <a:pt x="8" y="0"/>
                  </a:lnTo>
                  <a:lnTo>
                    <a:pt x="8" y="7"/>
                  </a:lnTo>
                  <a:lnTo>
                    <a:pt x="8" y="14"/>
                  </a:lnTo>
                  <a:lnTo>
                    <a:pt x="8" y="38"/>
                  </a:lnTo>
                  <a:lnTo>
                    <a:pt x="8" y="12"/>
                  </a:lnTo>
                  <a:lnTo>
                    <a:pt x="8" y="29"/>
                  </a:lnTo>
                  <a:lnTo>
                    <a:pt x="9" y="31"/>
                  </a:lnTo>
                  <a:lnTo>
                    <a:pt x="9" y="9"/>
                  </a:lnTo>
                  <a:lnTo>
                    <a:pt x="9" y="35"/>
                  </a:lnTo>
                  <a:lnTo>
                    <a:pt x="9" y="37"/>
                  </a:lnTo>
                  <a:lnTo>
                    <a:pt x="9" y="41"/>
                  </a:lnTo>
                  <a:lnTo>
                    <a:pt x="9" y="20"/>
                  </a:lnTo>
                  <a:lnTo>
                    <a:pt x="9" y="33"/>
                  </a:lnTo>
                  <a:lnTo>
                    <a:pt x="9" y="34"/>
                  </a:lnTo>
                  <a:lnTo>
                    <a:pt x="9" y="55"/>
                  </a:lnTo>
                  <a:lnTo>
                    <a:pt x="9" y="30"/>
                  </a:lnTo>
                  <a:lnTo>
                    <a:pt x="9" y="52"/>
                  </a:lnTo>
                  <a:lnTo>
                    <a:pt x="11" y="51"/>
                  </a:lnTo>
                  <a:lnTo>
                    <a:pt x="11" y="38"/>
                  </a:lnTo>
                  <a:lnTo>
                    <a:pt x="11" y="72"/>
                  </a:lnTo>
                  <a:lnTo>
                    <a:pt x="11" y="75"/>
                  </a:lnTo>
                  <a:lnTo>
                    <a:pt x="11" y="76"/>
                  </a:lnTo>
                  <a:lnTo>
                    <a:pt x="11" y="56"/>
                  </a:lnTo>
                  <a:lnTo>
                    <a:pt x="11" y="76"/>
                  </a:lnTo>
                  <a:lnTo>
                    <a:pt x="11" y="73"/>
                  </a:lnTo>
                  <a:lnTo>
                    <a:pt x="11" y="96"/>
                  </a:lnTo>
                  <a:lnTo>
                    <a:pt x="11" y="83"/>
                  </a:lnTo>
                  <a:lnTo>
                    <a:pt x="11" y="83"/>
                  </a:lnTo>
                  <a:lnTo>
                    <a:pt x="11" y="105"/>
                  </a:lnTo>
                  <a:lnTo>
                    <a:pt x="11" y="101"/>
                  </a:lnTo>
                  <a:lnTo>
                    <a:pt x="12" y="100"/>
                  </a:lnTo>
                  <a:lnTo>
                    <a:pt x="12" y="106"/>
                  </a:lnTo>
                  <a:lnTo>
                    <a:pt x="12" y="89"/>
                  </a:lnTo>
                  <a:lnTo>
                    <a:pt x="12" y="105"/>
                  </a:lnTo>
                  <a:lnTo>
                    <a:pt x="12" y="110"/>
                  </a:lnTo>
                  <a:lnTo>
                    <a:pt x="12" y="113"/>
                  </a:lnTo>
                  <a:lnTo>
                    <a:pt x="12" y="89"/>
                  </a:lnTo>
                  <a:lnTo>
                    <a:pt x="12" y="93"/>
                  </a:lnTo>
                  <a:lnTo>
                    <a:pt x="12" y="93"/>
                  </a:lnTo>
                  <a:lnTo>
                    <a:pt x="12" y="102"/>
                  </a:lnTo>
                  <a:lnTo>
                    <a:pt x="12" y="97"/>
                  </a:lnTo>
                  <a:lnTo>
                    <a:pt x="12" y="96"/>
                  </a:lnTo>
                  <a:lnTo>
                    <a:pt x="12" y="102"/>
                  </a:lnTo>
                  <a:lnTo>
                    <a:pt x="12" y="79"/>
                  </a:lnTo>
                  <a:lnTo>
                    <a:pt x="12" y="101"/>
                  </a:lnTo>
                  <a:lnTo>
                    <a:pt x="13" y="105"/>
                  </a:lnTo>
                  <a:lnTo>
                    <a:pt x="13" y="110"/>
                  </a:lnTo>
                  <a:lnTo>
                    <a:pt x="13" y="98"/>
                  </a:lnTo>
                  <a:lnTo>
                    <a:pt x="13" y="106"/>
                  </a:lnTo>
                  <a:lnTo>
                    <a:pt x="13" y="107"/>
                  </a:lnTo>
                  <a:lnTo>
                    <a:pt x="13" y="121"/>
                  </a:lnTo>
                  <a:lnTo>
                    <a:pt x="13" y="106"/>
                  </a:lnTo>
                  <a:lnTo>
                    <a:pt x="13" y="119"/>
                  </a:lnTo>
                  <a:lnTo>
                    <a:pt x="13" y="123"/>
                  </a:lnTo>
                  <a:lnTo>
                    <a:pt x="13" y="102"/>
                  </a:lnTo>
                  <a:lnTo>
                    <a:pt x="13" y="130"/>
                  </a:lnTo>
                  <a:lnTo>
                    <a:pt x="14" y="124"/>
                  </a:lnTo>
                  <a:lnTo>
                    <a:pt x="14" y="110"/>
                  </a:lnTo>
                  <a:lnTo>
                    <a:pt x="14" y="130"/>
                  </a:lnTo>
                  <a:lnTo>
                    <a:pt x="14" y="128"/>
                  </a:lnTo>
                  <a:lnTo>
                    <a:pt x="14" y="131"/>
                  </a:lnTo>
                  <a:lnTo>
                    <a:pt x="14" y="104"/>
                  </a:lnTo>
                  <a:lnTo>
                    <a:pt x="14" y="106"/>
                  </a:lnTo>
                  <a:lnTo>
                    <a:pt x="14" y="107"/>
                  </a:lnTo>
                  <a:lnTo>
                    <a:pt x="14" y="122"/>
                  </a:lnTo>
                  <a:lnTo>
                    <a:pt x="14" y="94"/>
                  </a:lnTo>
                  <a:lnTo>
                    <a:pt x="14" y="92"/>
                  </a:lnTo>
                  <a:lnTo>
                    <a:pt x="14" y="43"/>
                  </a:lnTo>
                  <a:lnTo>
                    <a:pt x="16" y="49"/>
                  </a:lnTo>
                  <a:lnTo>
                    <a:pt x="16" y="12"/>
                  </a:lnTo>
                  <a:lnTo>
                    <a:pt x="16" y="26"/>
                  </a:lnTo>
                  <a:lnTo>
                    <a:pt x="16" y="25"/>
                  </a:lnTo>
                  <a:lnTo>
                    <a:pt x="16" y="24"/>
                  </a:lnTo>
                  <a:lnTo>
                    <a:pt x="16" y="68"/>
                  </a:lnTo>
                  <a:lnTo>
                    <a:pt x="16" y="69"/>
                  </a:lnTo>
                  <a:lnTo>
                    <a:pt x="16" y="94"/>
                  </a:lnTo>
                  <a:lnTo>
                    <a:pt x="16" y="56"/>
                  </a:lnTo>
                  <a:lnTo>
                    <a:pt x="16" y="93"/>
                  </a:lnTo>
                  <a:lnTo>
                    <a:pt x="16" y="93"/>
                  </a:lnTo>
                  <a:lnTo>
                    <a:pt x="16" y="105"/>
                  </a:lnTo>
                  <a:lnTo>
                    <a:pt x="16" y="86"/>
                  </a:lnTo>
                  <a:lnTo>
                    <a:pt x="16" y="93"/>
                  </a:lnTo>
                  <a:lnTo>
                    <a:pt x="17" y="101"/>
                  </a:lnTo>
                  <a:lnTo>
                    <a:pt x="17" y="109"/>
                  </a:lnTo>
                  <a:lnTo>
                    <a:pt x="17" y="93"/>
                  </a:lnTo>
                  <a:lnTo>
                    <a:pt x="17" y="98"/>
                  </a:lnTo>
                  <a:lnTo>
                    <a:pt x="17" y="126"/>
                  </a:lnTo>
                  <a:lnTo>
                    <a:pt x="17" y="123"/>
                  </a:lnTo>
                  <a:lnTo>
                    <a:pt x="17" y="122"/>
                  </a:lnTo>
                  <a:lnTo>
                    <a:pt x="17" y="124"/>
                  </a:lnTo>
                  <a:lnTo>
                    <a:pt x="17" y="110"/>
                  </a:lnTo>
                  <a:lnTo>
                    <a:pt x="17" y="122"/>
                  </a:lnTo>
                  <a:lnTo>
                    <a:pt x="18" y="123"/>
                  </a:lnTo>
                  <a:lnTo>
                    <a:pt x="18" y="130"/>
                  </a:lnTo>
                  <a:lnTo>
                    <a:pt x="18" y="104"/>
                  </a:lnTo>
                  <a:lnTo>
                    <a:pt x="18" y="110"/>
                  </a:lnTo>
                  <a:lnTo>
                    <a:pt x="18" y="105"/>
                  </a:lnTo>
                  <a:lnTo>
                    <a:pt x="18" y="106"/>
                  </a:lnTo>
                  <a:lnTo>
                    <a:pt x="18" y="69"/>
                  </a:lnTo>
                  <a:lnTo>
                    <a:pt x="18" y="68"/>
                  </a:lnTo>
                  <a:lnTo>
                    <a:pt x="18" y="35"/>
                  </a:lnTo>
                  <a:lnTo>
                    <a:pt x="18" y="41"/>
                  </a:lnTo>
                  <a:lnTo>
                    <a:pt x="18" y="37"/>
                  </a:lnTo>
                  <a:lnTo>
                    <a:pt x="18" y="43"/>
                  </a:lnTo>
                  <a:lnTo>
                    <a:pt x="18" y="26"/>
                  </a:lnTo>
                  <a:lnTo>
                    <a:pt x="18" y="38"/>
                  </a:lnTo>
                  <a:lnTo>
                    <a:pt x="20" y="38"/>
                  </a:lnTo>
                  <a:lnTo>
                    <a:pt x="20" y="62"/>
                  </a:lnTo>
                  <a:lnTo>
                    <a:pt x="20" y="60"/>
                  </a:lnTo>
                  <a:lnTo>
                    <a:pt x="20" y="76"/>
                  </a:lnTo>
                  <a:lnTo>
                    <a:pt x="20" y="42"/>
                  </a:lnTo>
                  <a:lnTo>
                    <a:pt x="20" y="75"/>
                  </a:lnTo>
                  <a:lnTo>
                    <a:pt x="20" y="75"/>
                  </a:lnTo>
                  <a:lnTo>
                    <a:pt x="20" y="66"/>
                  </a:lnTo>
                  <a:lnTo>
                    <a:pt x="20" y="84"/>
                  </a:lnTo>
                  <a:lnTo>
                    <a:pt x="20" y="83"/>
                  </a:lnTo>
                  <a:lnTo>
                    <a:pt x="20" y="93"/>
                  </a:lnTo>
                  <a:lnTo>
                    <a:pt x="20" y="73"/>
                  </a:lnTo>
                  <a:lnTo>
                    <a:pt x="21" y="77"/>
                  </a:lnTo>
                  <a:lnTo>
                    <a:pt x="21" y="110"/>
                  </a:lnTo>
                  <a:lnTo>
                    <a:pt x="21" y="106"/>
                  </a:lnTo>
                  <a:lnTo>
                    <a:pt x="21" y="105"/>
                  </a:lnTo>
                  <a:lnTo>
                    <a:pt x="21" y="88"/>
                  </a:lnTo>
                  <a:lnTo>
                    <a:pt x="21" y="113"/>
                  </a:lnTo>
                  <a:lnTo>
                    <a:pt x="21" y="113"/>
                  </a:lnTo>
                  <a:lnTo>
                    <a:pt x="21" y="115"/>
                  </a:lnTo>
                  <a:lnTo>
                    <a:pt x="21" y="75"/>
                  </a:lnTo>
                  <a:lnTo>
                    <a:pt x="21" y="76"/>
                  </a:lnTo>
                  <a:lnTo>
                    <a:pt x="22" y="75"/>
                  </a:lnTo>
                  <a:lnTo>
                    <a:pt x="22" y="71"/>
                  </a:lnTo>
                  <a:lnTo>
                    <a:pt x="22" y="81"/>
                  </a:lnTo>
                  <a:lnTo>
                    <a:pt x="22" y="77"/>
                  </a:lnTo>
                  <a:lnTo>
                    <a:pt x="22" y="85"/>
                  </a:lnTo>
                  <a:lnTo>
                    <a:pt x="22" y="69"/>
                  </a:lnTo>
                  <a:lnTo>
                    <a:pt x="22" y="84"/>
                  </a:lnTo>
                  <a:lnTo>
                    <a:pt x="22" y="86"/>
                  </a:lnTo>
                  <a:lnTo>
                    <a:pt x="22" y="90"/>
                  </a:lnTo>
                  <a:lnTo>
                    <a:pt x="22" y="67"/>
                  </a:lnTo>
                  <a:lnTo>
                    <a:pt x="22" y="79"/>
                  </a:lnTo>
                  <a:lnTo>
                    <a:pt x="22" y="88"/>
                  </a:lnTo>
                  <a:lnTo>
                    <a:pt x="22" y="83"/>
                  </a:lnTo>
                  <a:lnTo>
                    <a:pt x="22" y="113"/>
                  </a:lnTo>
                  <a:lnTo>
                    <a:pt x="24" y="98"/>
                  </a:lnTo>
                  <a:lnTo>
                    <a:pt x="24" y="124"/>
                  </a:lnTo>
                  <a:lnTo>
                    <a:pt x="24" y="122"/>
                  </a:lnTo>
                  <a:lnTo>
                    <a:pt x="24" y="121"/>
                  </a:lnTo>
                  <a:lnTo>
                    <a:pt x="24" y="123"/>
                  </a:lnTo>
                  <a:lnTo>
                    <a:pt x="24" y="104"/>
                  </a:lnTo>
                  <a:lnTo>
                    <a:pt x="24" y="118"/>
                  </a:lnTo>
                  <a:lnTo>
                    <a:pt x="24" y="122"/>
                  </a:lnTo>
                  <a:lnTo>
                    <a:pt x="24" y="124"/>
                  </a:lnTo>
                  <a:lnTo>
                    <a:pt x="24" y="105"/>
                  </a:lnTo>
                  <a:lnTo>
                    <a:pt x="24" y="113"/>
                  </a:lnTo>
                  <a:lnTo>
                    <a:pt x="24" y="110"/>
                  </a:lnTo>
                  <a:lnTo>
                    <a:pt x="24" y="123"/>
                  </a:lnTo>
                  <a:lnTo>
                    <a:pt x="24" y="118"/>
                  </a:lnTo>
                  <a:lnTo>
                    <a:pt x="25" y="119"/>
                  </a:lnTo>
                  <a:lnTo>
                    <a:pt x="25" y="122"/>
                  </a:lnTo>
                  <a:lnTo>
                    <a:pt x="25" y="90"/>
                  </a:lnTo>
                  <a:lnTo>
                    <a:pt x="25" y="96"/>
                  </a:lnTo>
                  <a:lnTo>
                    <a:pt x="25" y="94"/>
                  </a:lnTo>
                  <a:lnTo>
                    <a:pt x="25" y="96"/>
                  </a:lnTo>
                  <a:lnTo>
                    <a:pt x="25" y="79"/>
                  </a:lnTo>
                  <a:lnTo>
                    <a:pt x="25" y="92"/>
                  </a:lnTo>
                  <a:lnTo>
                    <a:pt x="25" y="92"/>
                  </a:lnTo>
                  <a:lnTo>
                    <a:pt x="25" y="115"/>
                  </a:lnTo>
                  <a:lnTo>
                    <a:pt x="26" y="114"/>
                  </a:lnTo>
                  <a:lnTo>
                    <a:pt x="26" y="124"/>
                  </a:lnTo>
                  <a:lnTo>
                    <a:pt x="26" y="98"/>
                  </a:lnTo>
                  <a:lnTo>
                    <a:pt x="26" y="119"/>
                  </a:lnTo>
                  <a:lnTo>
                    <a:pt x="26" y="123"/>
                  </a:lnTo>
                  <a:lnTo>
                    <a:pt x="26" y="106"/>
                  </a:lnTo>
                  <a:lnTo>
                    <a:pt x="26" y="118"/>
                  </a:lnTo>
                  <a:lnTo>
                    <a:pt x="26" y="119"/>
                  </a:lnTo>
                  <a:lnTo>
                    <a:pt x="26" y="136"/>
                  </a:lnTo>
                  <a:lnTo>
                    <a:pt x="26" y="118"/>
                  </a:lnTo>
                  <a:lnTo>
                    <a:pt x="26" y="117"/>
                  </a:lnTo>
                  <a:lnTo>
                    <a:pt x="26" y="140"/>
                  </a:lnTo>
                  <a:lnTo>
                    <a:pt x="26" y="136"/>
                  </a:lnTo>
                  <a:lnTo>
                    <a:pt x="28" y="139"/>
                  </a:lnTo>
                  <a:lnTo>
                    <a:pt x="28" y="121"/>
                  </a:lnTo>
                  <a:lnTo>
                    <a:pt x="28" y="130"/>
                  </a:lnTo>
                  <a:lnTo>
                    <a:pt x="28" y="126"/>
                  </a:lnTo>
                  <a:lnTo>
                    <a:pt x="28" y="128"/>
                  </a:lnTo>
                  <a:lnTo>
                    <a:pt x="28" y="96"/>
                  </a:lnTo>
                  <a:lnTo>
                    <a:pt x="28" y="100"/>
                  </a:lnTo>
                  <a:lnTo>
                    <a:pt x="28" y="101"/>
                  </a:lnTo>
                  <a:lnTo>
                    <a:pt x="28" y="107"/>
                  </a:lnTo>
                  <a:lnTo>
                    <a:pt x="28" y="98"/>
                  </a:lnTo>
                  <a:lnTo>
                    <a:pt x="28" y="106"/>
                  </a:lnTo>
                  <a:lnTo>
                    <a:pt x="28" y="105"/>
                  </a:lnTo>
                  <a:lnTo>
                    <a:pt x="28" y="106"/>
                  </a:lnTo>
                  <a:lnTo>
                    <a:pt x="28" y="93"/>
                  </a:lnTo>
                  <a:lnTo>
                    <a:pt x="28" y="97"/>
                  </a:lnTo>
                  <a:lnTo>
                    <a:pt x="29" y="94"/>
                  </a:lnTo>
                  <a:lnTo>
                    <a:pt x="29" y="96"/>
                  </a:lnTo>
                  <a:lnTo>
                    <a:pt x="29" y="73"/>
                  </a:lnTo>
                  <a:lnTo>
                    <a:pt x="29" y="84"/>
                  </a:lnTo>
                  <a:lnTo>
                    <a:pt x="29" y="83"/>
                  </a:lnTo>
                  <a:lnTo>
                    <a:pt x="29" y="96"/>
                  </a:lnTo>
                  <a:lnTo>
                    <a:pt x="29" y="81"/>
                  </a:lnTo>
                  <a:lnTo>
                    <a:pt x="29" y="92"/>
                  </a:lnTo>
                  <a:lnTo>
                    <a:pt x="29" y="89"/>
                  </a:lnTo>
                  <a:lnTo>
                    <a:pt x="29" y="73"/>
                  </a:lnTo>
                  <a:lnTo>
                    <a:pt x="29" y="84"/>
                  </a:lnTo>
                  <a:lnTo>
                    <a:pt x="29" y="86"/>
                  </a:lnTo>
                  <a:lnTo>
                    <a:pt x="29" y="86"/>
                  </a:lnTo>
                  <a:lnTo>
                    <a:pt x="29" y="67"/>
                  </a:lnTo>
                  <a:lnTo>
                    <a:pt x="29" y="81"/>
                  </a:lnTo>
                  <a:lnTo>
                    <a:pt x="30" y="89"/>
                  </a:lnTo>
                  <a:lnTo>
                    <a:pt x="30" y="96"/>
                  </a:lnTo>
                  <a:lnTo>
                    <a:pt x="30" y="76"/>
                  </a:lnTo>
                  <a:lnTo>
                    <a:pt x="30" y="84"/>
                  </a:lnTo>
                  <a:lnTo>
                    <a:pt x="30" y="83"/>
                  </a:lnTo>
                  <a:lnTo>
                    <a:pt x="30" y="111"/>
                  </a:lnTo>
                  <a:lnTo>
                    <a:pt x="30" y="110"/>
                  </a:lnTo>
                  <a:lnTo>
                    <a:pt x="30" y="105"/>
                  </a:lnTo>
                  <a:lnTo>
                    <a:pt x="30" y="113"/>
                  </a:lnTo>
                  <a:lnTo>
                    <a:pt x="30" y="8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60" name="Freeform 133"/>
            <p:cNvSpPr>
              <a:spLocks/>
            </p:cNvSpPr>
            <p:nvPr/>
          </p:nvSpPr>
          <p:spPr bwMode="auto">
            <a:xfrm>
              <a:off x="1074738" y="4551363"/>
              <a:ext cx="49213" cy="249238"/>
            </a:xfrm>
            <a:custGeom>
              <a:avLst/>
              <a:gdLst>
                <a:gd name="T0" fmla="*/ 0 w 31"/>
                <a:gd name="T1" fmla="*/ 106 h 157"/>
                <a:gd name="T2" fmla="*/ 0 w 31"/>
                <a:gd name="T3" fmla="*/ 77 h 157"/>
                <a:gd name="T4" fmla="*/ 1 w 31"/>
                <a:gd name="T5" fmla="*/ 70 h 157"/>
                <a:gd name="T6" fmla="*/ 1 w 31"/>
                <a:gd name="T7" fmla="*/ 69 h 157"/>
                <a:gd name="T8" fmla="*/ 2 w 31"/>
                <a:gd name="T9" fmla="*/ 88 h 157"/>
                <a:gd name="T10" fmla="*/ 2 w 31"/>
                <a:gd name="T11" fmla="*/ 111 h 157"/>
                <a:gd name="T12" fmla="*/ 4 w 31"/>
                <a:gd name="T13" fmla="*/ 99 h 157"/>
                <a:gd name="T14" fmla="*/ 4 w 31"/>
                <a:gd name="T15" fmla="*/ 85 h 157"/>
                <a:gd name="T16" fmla="*/ 4 w 31"/>
                <a:gd name="T17" fmla="*/ 111 h 157"/>
                <a:gd name="T18" fmla="*/ 5 w 31"/>
                <a:gd name="T19" fmla="*/ 123 h 157"/>
                <a:gd name="T20" fmla="*/ 5 w 31"/>
                <a:gd name="T21" fmla="*/ 136 h 157"/>
                <a:gd name="T22" fmla="*/ 6 w 31"/>
                <a:gd name="T23" fmla="*/ 127 h 157"/>
                <a:gd name="T24" fmla="*/ 6 w 31"/>
                <a:gd name="T25" fmla="*/ 91 h 157"/>
                <a:gd name="T26" fmla="*/ 6 w 31"/>
                <a:gd name="T27" fmla="*/ 46 h 157"/>
                <a:gd name="T28" fmla="*/ 8 w 31"/>
                <a:gd name="T29" fmla="*/ 77 h 157"/>
                <a:gd name="T30" fmla="*/ 8 w 31"/>
                <a:gd name="T31" fmla="*/ 89 h 157"/>
                <a:gd name="T32" fmla="*/ 9 w 31"/>
                <a:gd name="T33" fmla="*/ 129 h 157"/>
                <a:gd name="T34" fmla="*/ 9 w 31"/>
                <a:gd name="T35" fmla="*/ 116 h 157"/>
                <a:gd name="T36" fmla="*/ 10 w 31"/>
                <a:gd name="T37" fmla="*/ 99 h 157"/>
                <a:gd name="T38" fmla="*/ 10 w 31"/>
                <a:gd name="T39" fmla="*/ 84 h 157"/>
                <a:gd name="T40" fmla="*/ 10 w 31"/>
                <a:gd name="T41" fmla="*/ 70 h 157"/>
                <a:gd name="T42" fmla="*/ 11 w 31"/>
                <a:gd name="T43" fmla="*/ 55 h 157"/>
                <a:gd name="T44" fmla="*/ 11 w 31"/>
                <a:gd name="T45" fmla="*/ 98 h 157"/>
                <a:gd name="T46" fmla="*/ 13 w 31"/>
                <a:gd name="T47" fmla="*/ 99 h 157"/>
                <a:gd name="T48" fmla="*/ 13 w 31"/>
                <a:gd name="T49" fmla="*/ 44 h 157"/>
                <a:gd name="T50" fmla="*/ 14 w 31"/>
                <a:gd name="T51" fmla="*/ 77 h 157"/>
                <a:gd name="T52" fmla="*/ 14 w 31"/>
                <a:gd name="T53" fmla="*/ 98 h 157"/>
                <a:gd name="T54" fmla="*/ 14 w 31"/>
                <a:gd name="T55" fmla="*/ 65 h 157"/>
                <a:gd name="T56" fmla="*/ 15 w 31"/>
                <a:gd name="T57" fmla="*/ 34 h 157"/>
                <a:gd name="T58" fmla="*/ 15 w 31"/>
                <a:gd name="T59" fmla="*/ 17 h 157"/>
                <a:gd name="T60" fmla="*/ 17 w 31"/>
                <a:gd name="T61" fmla="*/ 46 h 157"/>
                <a:gd name="T62" fmla="*/ 17 w 31"/>
                <a:gd name="T63" fmla="*/ 57 h 157"/>
                <a:gd name="T64" fmla="*/ 17 w 31"/>
                <a:gd name="T65" fmla="*/ 110 h 157"/>
                <a:gd name="T66" fmla="*/ 18 w 31"/>
                <a:gd name="T67" fmla="*/ 99 h 157"/>
                <a:gd name="T68" fmla="*/ 18 w 31"/>
                <a:gd name="T69" fmla="*/ 105 h 157"/>
                <a:gd name="T70" fmla="*/ 18 w 31"/>
                <a:gd name="T71" fmla="*/ 91 h 157"/>
                <a:gd name="T72" fmla="*/ 19 w 31"/>
                <a:gd name="T73" fmla="*/ 103 h 157"/>
                <a:gd name="T74" fmla="*/ 19 w 31"/>
                <a:gd name="T75" fmla="*/ 101 h 157"/>
                <a:gd name="T76" fmla="*/ 21 w 31"/>
                <a:gd name="T77" fmla="*/ 115 h 157"/>
                <a:gd name="T78" fmla="*/ 21 w 31"/>
                <a:gd name="T79" fmla="*/ 106 h 157"/>
                <a:gd name="T80" fmla="*/ 21 w 31"/>
                <a:gd name="T81" fmla="*/ 120 h 157"/>
                <a:gd name="T82" fmla="*/ 22 w 31"/>
                <a:gd name="T83" fmla="*/ 133 h 157"/>
                <a:gd name="T84" fmla="*/ 22 w 31"/>
                <a:gd name="T85" fmla="*/ 115 h 157"/>
                <a:gd name="T86" fmla="*/ 23 w 31"/>
                <a:gd name="T87" fmla="*/ 116 h 157"/>
                <a:gd name="T88" fmla="*/ 23 w 31"/>
                <a:gd name="T89" fmla="*/ 99 h 157"/>
                <a:gd name="T90" fmla="*/ 23 w 31"/>
                <a:gd name="T91" fmla="*/ 123 h 157"/>
                <a:gd name="T92" fmla="*/ 25 w 31"/>
                <a:gd name="T93" fmla="*/ 139 h 157"/>
                <a:gd name="T94" fmla="*/ 25 w 31"/>
                <a:gd name="T95" fmla="*/ 152 h 157"/>
                <a:gd name="T96" fmla="*/ 25 w 31"/>
                <a:gd name="T97" fmla="*/ 140 h 157"/>
                <a:gd name="T98" fmla="*/ 26 w 31"/>
                <a:gd name="T99" fmla="*/ 132 h 157"/>
                <a:gd name="T100" fmla="*/ 26 w 31"/>
                <a:gd name="T101" fmla="*/ 143 h 157"/>
                <a:gd name="T102" fmla="*/ 26 w 31"/>
                <a:gd name="T103" fmla="*/ 145 h 157"/>
                <a:gd name="T104" fmla="*/ 27 w 31"/>
                <a:gd name="T105" fmla="*/ 157 h 157"/>
                <a:gd name="T106" fmla="*/ 27 w 31"/>
                <a:gd name="T107" fmla="*/ 106 h 157"/>
                <a:gd name="T108" fmla="*/ 28 w 31"/>
                <a:gd name="T109" fmla="*/ 135 h 157"/>
                <a:gd name="T110" fmla="*/ 28 w 31"/>
                <a:gd name="T111" fmla="*/ 137 h 157"/>
                <a:gd name="T112" fmla="*/ 30 w 31"/>
                <a:gd name="T113" fmla="*/ 135 h 157"/>
                <a:gd name="T114" fmla="*/ 30 w 31"/>
                <a:gd name="T115" fmla="*/ 128 h 157"/>
                <a:gd name="T116" fmla="*/ 30 w 31"/>
                <a:gd name="T117" fmla="*/ 141 h 157"/>
                <a:gd name="T118" fmla="*/ 31 w 31"/>
                <a:gd name="T119" fmla="*/ 14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157">
                  <a:moveTo>
                    <a:pt x="0" y="120"/>
                  </a:moveTo>
                  <a:lnTo>
                    <a:pt x="0" y="122"/>
                  </a:lnTo>
                  <a:lnTo>
                    <a:pt x="0" y="99"/>
                  </a:lnTo>
                  <a:lnTo>
                    <a:pt x="0" y="110"/>
                  </a:lnTo>
                  <a:lnTo>
                    <a:pt x="0" y="106"/>
                  </a:lnTo>
                  <a:lnTo>
                    <a:pt x="0" y="114"/>
                  </a:lnTo>
                  <a:lnTo>
                    <a:pt x="0" y="105"/>
                  </a:lnTo>
                  <a:lnTo>
                    <a:pt x="0" y="88"/>
                  </a:lnTo>
                  <a:lnTo>
                    <a:pt x="0" y="94"/>
                  </a:lnTo>
                  <a:lnTo>
                    <a:pt x="0" y="77"/>
                  </a:lnTo>
                  <a:lnTo>
                    <a:pt x="1" y="74"/>
                  </a:lnTo>
                  <a:lnTo>
                    <a:pt x="1" y="50"/>
                  </a:lnTo>
                  <a:lnTo>
                    <a:pt x="1" y="63"/>
                  </a:lnTo>
                  <a:lnTo>
                    <a:pt x="1" y="64"/>
                  </a:lnTo>
                  <a:lnTo>
                    <a:pt x="1" y="70"/>
                  </a:lnTo>
                  <a:lnTo>
                    <a:pt x="1" y="48"/>
                  </a:lnTo>
                  <a:lnTo>
                    <a:pt x="1" y="50"/>
                  </a:lnTo>
                  <a:lnTo>
                    <a:pt x="1" y="81"/>
                  </a:lnTo>
                  <a:lnTo>
                    <a:pt x="1" y="78"/>
                  </a:lnTo>
                  <a:lnTo>
                    <a:pt x="1" y="69"/>
                  </a:lnTo>
                  <a:lnTo>
                    <a:pt x="1" y="93"/>
                  </a:lnTo>
                  <a:lnTo>
                    <a:pt x="2" y="94"/>
                  </a:lnTo>
                  <a:lnTo>
                    <a:pt x="2" y="99"/>
                  </a:lnTo>
                  <a:lnTo>
                    <a:pt x="2" y="80"/>
                  </a:lnTo>
                  <a:lnTo>
                    <a:pt x="2" y="88"/>
                  </a:lnTo>
                  <a:lnTo>
                    <a:pt x="2" y="88"/>
                  </a:lnTo>
                  <a:lnTo>
                    <a:pt x="2" y="97"/>
                  </a:lnTo>
                  <a:lnTo>
                    <a:pt x="2" y="93"/>
                  </a:lnTo>
                  <a:lnTo>
                    <a:pt x="2" y="94"/>
                  </a:lnTo>
                  <a:lnTo>
                    <a:pt x="2" y="111"/>
                  </a:lnTo>
                  <a:lnTo>
                    <a:pt x="2" y="80"/>
                  </a:lnTo>
                  <a:lnTo>
                    <a:pt x="2" y="107"/>
                  </a:lnTo>
                  <a:lnTo>
                    <a:pt x="4" y="110"/>
                  </a:lnTo>
                  <a:lnTo>
                    <a:pt x="4" y="91"/>
                  </a:lnTo>
                  <a:lnTo>
                    <a:pt x="4" y="99"/>
                  </a:lnTo>
                  <a:lnTo>
                    <a:pt x="4" y="99"/>
                  </a:lnTo>
                  <a:lnTo>
                    <a:pt x="4" y="116"/>
                  </a:lnTo>
                  <a:lnTo>
                    <a:pt x="4" y="89"/>
                  </a:lnTo>
                  <a:lnTo>
                    <a:pt x="4" y="86"/>
                  </a:lnTo>
                  <a:lnTo>
                    <a:pt x="4" y="85"/>
                  </a:lnTo>
                  <a:lnTo>
                    <a:pt x="4" y="103"/>
                  </a:lnTo>
                  <a:lnTo>
                    <a:pt x="4" y="99"/>
                  </a:lnTo>
                  <a:lnTo>
                    <a:pt x="4" y="115"/>
                  </a:lnTo>
                  <a:lnTo>
                    <a:pt x="4" y="84"/>
                  </a:lnTo>
                  <a:lnTo>
                    <a:pt x="4" y="111"/>
                  </a:lnTo>
                  <a:lnTo>
                    <a:pt x="5" y="115"/>
                  </a:lnTo>
                  <a:lnTo>
                    <a:pt x="5" y="124"/>
                  </a:lnTo>
                  <a:lnTo>
                    <a:pt x="5" y="111"/>
                  </a:lnTo>
                  <a:lnTo>
                    <a:pt x="5" y="123"/>
                  </a:lnTo>
                  <a:lnTo>
                    <a:pt x="5" y="123"/>
                  </a:lnTo>
                  <a:lnTo>
                    <a:pt x="5" y="137"/>
                  </a:lnTo>
                  <a:lnTo>
                    <a:pt x="5" y="129"/>
                  </a:lnTo>
                  <a:lnTo>
                    <a:pt x="5" y="127"/>
                  </a:lnTo>
                  <a:lnTo>
                    <a:pt x="5" y="103"/>
                  </a:lnTo>
                  <a:lnTo>
                    <a:pt x="5" y="136"/>
                  </a:lnTo>
                  <a:lnTo>
                    <a:pt x="5" y="132"/>
                  </a:lnTo>
                  <a:lnTo>
                    <a:pt x="5" y="140"/>
                  </a:lnTo>
                  <a:lnTo>
                    <a:pt x="5" y="116"/>
                  </a:lnTo>
                  <a:lnTo>
                    <a:pt x="6" y="118"/>
                  </a:lnTo>
                  <a:lnTo>
                    <a:pt x="6" y="127"/>
                  </a:lnTo>
                  <a:lnTo>
                    <a:pt x="6" y="103"/>
                  </a:lnTo>
                  <a:lnTo>
                    <a:pt x="6" y="106"/>
                  </a:lnTo>
                  <a:lnTo>
                    <a:pt x="6" y="80"/>
                  </a:lnTo>
                  <a:lnTo>
                    <a:pt x="6" y="94"/>
                  </a:lnTo>
                  <a:lnTo>
                    <a:pt x="6" y="91"/>
                  </a:lnTo>
                  <a:lnTo>
                    <a:pt x="6" y="53"/>
                  </a:lnTo>
                  <a:lnTo>
                    <a:pt x="6" y="57"/>
                  </a:lnTo>
                  <a:lnTo>
                    <a:pt x="6" y="57"/>
                  </a:lnTo>
                  <a:lnTo>
                    <a:pt x="6" y="68"/>
                  </a:lnTo>
                  <a:lnTo>
                    <a:pt x="6" y="46"/>
                  </a:lnTo>
                  <a:lnTo>
                    <a:pt x="6" y="53"/>
                  </a:lnTo>
                  <a:lnTo>
                    <a:pt x="8" y="55"/>
                  </a:lnTo>
                  <a:lnTo>
                    <a:pt x="8" y="93"/>
                  </a:lnTo>
                  <a:lnTo>
                    <a:pt x="8" y="88"/>
                  </a:lnTo>
                  <a:lnTo>
                    <a:pt x="8" y="77"/>
                  </a:lnTo>
                  <a:lnTo>
                    <a:pt x="8" y="95"/>
                  </a:lnTo>
                  <a:lnTo>
                    <a:pt x="8" y="101"/>
                  </a:lnTo>
                  <a:lnTo>
                    <a:pt x="8" y="103"/>
                  </a:lnTo>
                  <a:lnTo>
                    <a:pt x="8" y="76"/>
                  </a:lnTo>
                  <a:lnTo>
                    <a:pt x="8" y="89"/>
                  </a:lnTo>
                  <a:lnTo>
                    <a:pt x="9" y="90"/>
                  </a:lnTo>
                  <a:lnTo>
                    <a:pt x="9" y="123"/>
                  </a:lnTo>
                  <a:lnTo>
                    <a:pt x="9" y="122"/>
                  </a:lnTo>
                  <a:lnTo>
                    <a:pt x="9" y="124"/>
                  </a:lnTo>
                  <a:lnTo>
                    <a:pt x="9" y="129"/>
                  </a:lnTo>
                  <a:lnTo>
                    <a:pt x="9" y="108"/>
                  </a:lnTo>
                  <a:lnTo>
                    <a:pt x="9" y="128"/>
                  </a:lnTo>
                  <a:lnTo>
                    <a:pt x="9" y="132"/>
                  </a:lnTo>
                  <a:lnTo>
                    <a:pt x="9" y="139"/>
                  </a:lnTo>
                  <a:lnTo>
                    <a:pt x="9" y="116"/>
                  </a:lnTo>
                  <a:lnTo>
                    <a:pt x="9" y="132"/>
                  </a:lnTo>
                  <a:lnTo>
                    <a:pt x="9" y="131"/>
                  </a:lnTo>
                  <a:lnTo>
                    <a:pt x="9" y="133"/>
                  </a:lnTo>
                  <a:lnTo>
                    <a:pt x="9" y="116"/>
                  </a:lnTo>
                  <a:lnTo>
                    <a:pt x="10" y="99"/>
                  </a:lnTo>
                  <a:lnTo>
                    <a:pt x="10" y="114"/>
                  </a:lnTo>
                  <a:lnTo>
                    <a:pt x="10" y="112"/>
                  </a:lnTo>
                  <a:lnTo>
                    <a:pt x="10" y="112"/>
                  </a:lnTo>
                  <a:lnTo>
                    <a:pt x="10" y="81"/>
                  </a:lnTo>
                  <a:lnTo>
                    <a:pt x="10" y="84"/>
                  </a:lnTo>
                  <a:lnTo>
                    <a:pt x="10" y="85"/>
                  </a:lnTo>
                  <a:lnTo>
                    <a:pt x="10" y="86"/>
                  </a:lnTo>
                  <a:lnTo>
                    <a:pt x="10" y="68"/>
                  </a:lnTo>
                  <a:lnTo>
                    <a:pt x="10" y="70"/>
                  </a:lnTo>
                  <a:lnTo>
                    <a:pt x="10" y="70"/>
                  </a:lnTo>
                  <a:lnTo>
                    <a:pt x="10" y="74"/>
                  </a:lnTo>
                  <a:lnTo>
                    <a:pt x="10" y="60"/>
                  </a:lnTo>
                  <a:lnTo>
                    <a:pt x="10" y="68"/>
                  </a:lnTo>
                  <a:lnTo>
                    <a:pt x="11" y="68"/>
                  </a:lnTo>
                  <a:lnTo>
                    <a:pt x="11" y="55"/>
                  </a:lnTo>
                  <a:lnTo>
                    <a:pt x="11" y="93"/>
                  </a:lnTo>
                  <a:lnTo>
                    <a:pt x="11" y="91"/>
                  </a:lnTo>
                  <a:lnTo>
                    <a:pt x="11" y="103"/>
                  </a:lnTo>
                  <a:lnTo>
                    <a:pt x="11" y="91"/>
                  </a:lnTo>
                  <a:lnTo>
                    <a:pt x="11" y="98"/>
                  </a:lnTo>
                  <a:lnTo>
                    <a:pt x="11" y="97"/>
                  </a:lnTo>
                  <a:lnTo>
                    <a:pt x="11" y="131"/>
                  </a:lnTo>
                  <a:lnTo>
                    <a:pt x="11" y="128"/>
                  </a:lnTo>
                  <a:lnTo>
                    <a:pt x="13" y="128"/>
                  </a:lnTo>
                  <a:lnTo>
                    <a:pt x="13" y="99"/>
                  </a:lnTo>
                  <a:lnTo>
                    <a:pt x="13" y="97"/>
                  </a:lnTo>
                  <a:lnTo>
                    <a:pt x="13" y="98"/>
                  </a:lnTo>
                  <a:lnTo>
                    <a:pt x="13" y="38"/>
                  </a:lnTo>
                  <a:lnTo>
                    <a:pt x="13" y="36"/>
                  </a:lnTo>
                  <a:lnTo>
                    <a:pt x="13" y="44"/>
                  </a:lnTo>
                  <a:lnTo>
                    <a:pt x="13" y="30"/>
                  </a:lnTo>
                  <a:lnTo>
                    <a:pt x="13" y="29"/>
                  </a:lnTo>
                  <a:lnTo>
                    <a:pt x="13" y="76"/>
                  </a:lnTo>
                  <a:lnTo>
                    <a:pt x="13" y="73"/>
                  </a:lnTo>
                  <a:lnTo>
                    <a:pt x="14" y="77"/>
                  </a:lnTo>
                  <a:lnTo>
                    <a:pt x="14" y="72"/>
                  </a:lnTo>
                  <a:lnTo>
                    <a:pt x="14" y="106"/>
                  </a:lnTo>
                  <a:lnTo>
                    <a:pt x="14" y="108"/>
                  </a:lnTo>
                  <a:lnTo>
                    <a:pt x="14" y="120"/>
                  </a:lnTo>
                  <a:lnTo>
                    <a:pt x="14" y="98"/>
                  </a:lnTo>
                  <a:lnTo>
                    <a:pt x="14" y="101"/>
                  </a:lnTo>
                  <a:lnTo>
                    <a:pt x="14" y="99"/>
                  </a:lnTo>
                  <a:lnTo>
                    <a:pt x="14" y="102"/>
                  </a:lnTo>
                  <a:lnTo>
                    <a:pt x="14" y="64"/>
                  </a:lnTo>
                  <a:lnTo>
                    <a:pt x="14" y="65"/>
                  </a:lnTo>
                  <a:lnTo>
                    <a:pt x="14" y="42"/>
                  </a:lnTo>
                  <a:lnTo>
                    <a:pt x="14" y="57"/>
                  </a:lnTo>
                  <a:lnTo>
                    <a:pt x="15" y="53"/>
                  </a:lnTo>
                  <a:lnTo>
                    <a:pt x="15" y="55"/>
                  </a:lnTo>
                  <a:lnTo>
                    <a:pt x="15" y="34"/>
                  </a:lnTo>
                  <a:lnTo>
                    <a:pt x="15" y="47"/>
                  </a:lnTo>
                  <a:lnTo>
                    <a:pt x="15" y="48"/>
                  </a:lnTo>
                  <a:lnTo>
                    <a:pt x="15" y="56"/>
                  </a:lnTo>
                  <a:lnTo>
                    <a:pt x="15" y="19"/>
                  </a:lnTo>
                  <a:lnTo>
                    <a:pt x="15" y="17"/>
                  </a:lnTo>
                  <a:lnTo>
                    <a:pt x="15" y="0"/>
                  </a:lnTo>
                  <a:lnTo>
                    <a:pt x="15" y="22"/>
                  </a:lnTo>
                  <a:lnTo>
                    <a:pt x="17" y="22"/>
                  </a:lnTo>
                  <a:lnTo>
                    <a:pt x="17" y="15"/>
                  </a:lnTo>
                  <a:lnTo>
                    <a:pt x="17" y="46"/>
                  </a:lnTo>
                  <a:lnTo>
                    <a:pt x="17" y="52"/>
                  </a:lnTo>
                  <a:lnTo>
                    <a:pt x="17" y="65"/>
                  </a:lnTo>
                  <a:lnTo>
                    <a:pt x="17" y="50"/>
                  </a:lnTo>
                  <a:lnTo>
                    <a:pt x="17" y="57"/>
                  </a:lnTo>
                  <a:lnTo>
                    <a:pt x="17" y="57"/>
                  </a:lnTo>
                  <a:lnTo>
                    <a:pt x="17" y="94"/>
                  </a:lnTo>
                  <a:lnTo>
                    <a:pt x="17" y="91"/>
                  </a:lnTo>
                  <a:lnTo>
                    <a:pt x="17" y="91"/>
                  </a:lnTo>
                  <a:lnTo>
                    <a:pt x="17" y="77"/>
                  </a:lnTo>
                  <a:lnTo>
                    <a:pt x="17" y="110"/>
                  </a:lnTo>
                  <a:lnTo>
                    <a:pt x="18" y="108"/>
                  </a:lnTo>
                  <a:lnTo>
                    <a:pt x="18" y="110"/>
                  </a:lnTo>
                  <a:lnTo>
                    <a:pt x="18" y="88"/>
                  </a:lnTo>
                  <a:lnTo>
                    <a:pt x="18" y="95"/>
                  </a:lnTo>
                  <a:lnTo>
                    <a:pt x="18" y="99"/>
                  </a:lnTo>
                  <a:lnTo>
                    <a:pt x="18" y="114"/>
                  </a:lnTo>
                  <a:lnTo>
                    <a:pt x="18" y="97"/>
                  </a:lnTo>
                  <a:lnTo>
                    <a:pt x="18" y="105"/>
                  </a:lnTo>
                  <a:lnTo>
                    <a:pt x="18" y="102"/>
                  </a:lnTo>
                  <a:lnTo>
                    <a:pt x="18" y="105"/>
                  </a:lnTo>
                  <a:lnTo>
                    <a:pt x="18" y="82"/>
                  </a:lnTo>
                  <a:lnTo>
                    <a:pt x="18" y="103"/>
                  </a:lnTo>
                  <a:lnTo>
                    <a:pt x="18" y="106"/>
                  </a:lnTo>
                  <a:lnTo>
                    <a:pt x="18" y="110"/>
                  </a:lnTo>
                  <a:lnTo>
                    <a:pt x="18" y="91"/>
                  </a:lnTo>
                  <a:lnTo>
                    <a:pt x="18" y="101"/>
                  </a:lnTo>
                  <a:lnTo>
                    <a:pt x="19" y="106"/>
                  </a:lnTo>
                  <a:lnTo>
                    <a:pt x="19" y="114"/>
                  </a:lnTo>
                  <a:lnTo>
                    <a:pt x="19" y="101"/>
                  </a:lnTo>
                  <a:lnTo>
                    <a:pt x="19" y="103"/>
                  </a:lnTo>
                  <a:lnTo>
                    <a:pt x="19" y="94"/>
                  </a:lnTo>
                  <a:lnTo>
                    <a:pt x="19" y="82"/>
                  </a:lnTo>
                  <a:lnTo>
                    <a:pt x="19" y="111"/>
                  </a:lnTo>
                  <a:lnTo>
                    <a:pt x="19" y="111"/>
                  </a:lnTo>
                  <a:lnTo>
                    <a:pt x="19" y="101"/>
                  </a:lnTo>
                  <a:lnTo>
                    <a:pt x="19" y="116"/>
                  </a:lnTo>
                  <a:lnTo>
                    <a:pt x="21" y="116"/>
                  </a:lnTo>
                  <a:lnTo>
                    <a:pt x="21" y="127"/>
                  </a:lnTo>
                  <a:lnTo>
                    <a:pt x="21" y="108"/>
                  </a:lnTo>
                  <a:lnTo>
                    <a:pt x="21" y="115"/>
                  </a:lnTo>
                  <a:lnTo>
                    <a:pt x="21" y="114"/>
                  </a:lnTo>
                  <a:lnTo>
                    <a:pt x="21" y="125"/>
                  </a:lnTo>
                  <a:lnTo>
                    <a:pt x="21" y="123"/>
                  </a:lnTo>
                  <a:lnTo>
                    <a:pt x="21" y="123"/>
                  </a:lnTo>
                  <a:lnTo>
                    <a:pt x="21" y="106"/>
                  </a:lnTo>
                  <a:lnTo>
                    <a:pt x="21" y="122"/>
                  </a:lnTo>
                  <a:lnTo>
                    <a:pt x="21" y="120"/>
                  </a:lnTo>
                  <a:lnTo>
                    <a:pt x="21" y="129"/>
                  </a:lnTo>
                  <a:lnTo>
                    <a:pt x="21" y="111"/>
                  </a:lnTo>
                  <a:lnTo>
                    <a:pt x="21" y="120"/>
                  </a:lnTo>
                  <a:lnTo>
                    <a:pt x="22" y="124"/>
                  </a:lnTo>
                  <a:lnTo>
                    <a:pt x="22" y="137"/>
                  </a:lnTo>
                  <a:lnTo>
                    <a:pt x="22" y="123"/>
                  </a:lnTo>
                  <a:lnTo>
                    <a:pt x="22" y="133"/>
                  </a:lnTo>
                  <a:lnTo>
                    <a:pt x="22" y="133"/>
                  </a:lnTo>
                  <a:lnTo>
                    <a:pt x="22" y="119"/>
                  </a:lnTo>
                  <a:lnTo>
                    <a:pt x="22" y="139"/>
                  </a:lnTo>
                  <a:lnTo>
                    <a:pt x="22" y="135"/>
                  </a:lnTo>
                  <a:lnTo>
                    <a:pt x="22" y="136"/>
                  </a:lnTo>
                  <a:lnTo>
                    <a:pt x="22" y="115"/>
                  </a:lnTo>
                  <a:lnTo>
                    <a:pt x="22" y="132"/>
                  </a:lnTo>
                  <a:lnTo>
                    <a:pt x="22" y="132"/>
                  </a:lnTo>
                  <a:lnTo>
                    <a:pt x="22" y="146"/>
                  </a:lnTo>
                  <a:lnTo>
                    <a:pt x="22" y="115"/>
                  </a:lnTo>
                  <a:lnTo>
                    <a:pt x="23" y="116"/>
                  </a:lnTo>
                  <a:lnTo>
                    <a:pt x="23" y="125"/>
                  </a:lnTo>
                  <a:lnTo>
                    <a:pt x="23" y="114"/>
                  </a:lnTo>
                  <a:lnTo>
                    <a:pt x="23" y="119"/>
                  </a:lnTo>
                  <a:lnTo>
                    <a:pt x="23" y="123"/>
                  </a:lnTo>
                  <a:lnTo>
                    <a:pt x="23" y="99"/>
                  </a:lnTo>
                  <a:lnTo>
                    <a:pt x="23" y="125"/>
                  </a:lnTo>
                  <a:lnTo>
                    <a:pt x="23" y="128"/>
                  </a:lnTo>
                  <a:lnTo>
                    <a:pt x="23" y="137"/>
                  </a:lnTo>
                  <a:lnTo>
                    <a:pt x="23" y="118"/>
                  </a:lnTo>
                  <a:lnTo>
                    <a:pt x="23" y="123"/>
                  </a:lnTo>
                  <a:lnTo>
                    <a:pt x="25" y="123"/>
                  </a:lnTo>
                  <a:lnTo>
                    <a:pt x="25" y="137"/>
                  </a:lnTo>
                  <a:lnTo>
                    <a:pt x="25" y="120"/>
                  </a:lnTo>
                  <a:lnTo>
                    <a:pt x="25" y="132"/>
                  </a:lnTo>
                  <a:lnTo>
                    <a:pt x="25" y="139"/>
                  </a:lnTo>
                  <a:lnTo>
                    <a:pt x="25" y="145"/>
                  </a:lnTo>
                  <a:lnTo>
                    <a:pt x="25" y="122"/>
                  </a:lnTo>
                  <a:lnTo>
                    <a:pt x="25" y="141"/>
                  </a:lnTo>
                  <a:lnTo>
                    <a:pt x="25" y="145"/>
                  </a:lnTo>
                  <a:lnTo>
                    <a:pt x="25" y="152"/>
                  </a:lnTo>
                  <a:lnTo>
                    <a:pt x="25" y="132"/>
                  </a:lnTo>
                  <a:lnTo>
                    <a:pt x="25" y="139"/>
                  </a:lnTo>
                  <a:lnTo>
                    <a:pt x="25" y="140"/>
                  </a:lnTo>
                  <a:lnTo>
                    <a:pt x="25" y="154"/>
                  </a:lnTo>
                  <a:lnTo>
                    <a:pt x="25" y="140"/>
                  </a:lnTo>
                  <a:lnTo>
                    <a:pt x="25" y="144"/>
                  </a:lnTo>
                  <a:lnTo>
                    <a:pt x="26" y="141"/>
                  </a:lnTo>
                  <a:lnTo>
                    <a:pt x="26" y="123"/>
                  </a:lnTo>
                  <a:lnTo>
                    <a:pt x="26" y="132"/>
                  </a:lnTo>
                  <a:lnTo>
                    <a:pt x="26" y="132"/>
                  </a:lnTo>
                  <a:lnTo>
                    <a:pt x="26" y="133"/>
                  </a:lnTo>
                  <a:lnTo>
                    <a:pt x="26" y="115"/>
                  </a:lnTo>
                  <a:lnTo>
                    <a:pt x="26" y="125"/>
                  </a:lnTo>
                  <a:lnTo>
                    <a:pt x="26" y="128"/>
                  </a:lnTo>
                  <a:lnTo>
                    <a:pt x="26" y="143"/>
                  </a:lnTo>
                  <a:lnTo>
                    <a:pt x="26" y="123"/>
                  </a:lnTo>
                  <a:lnTo>
                    <a:pt x="26" y="128"/>
                  </a:lnTo>
                  <a:lnTo>
                    <a:pt x="26" y="127"/>
                  </a:lnTo>
                  <a:lnTo>
                    <a:pt x="26" y="149"/>
                  </a:lnTo>
                  <a:lnTo>
                    <a:pt x="26" y="145"/>
                  </a:lnTo>
                  <a:lnTo>
                    <a:pt x="27" y="141"/>
                  </a:lnTo>
                  <a:lnTo>
                    <a:pt x="27" y="132"/>
                  </a:lnTo>
                  <a:lnTo>
                    <a:pt x="27" y="150"/>
                  </a:lnTo>
                  <a:lnTo>
                    <a:pt x="27" y="152"/>
                  </a:lnTo>
                  <a:lnTo>
                    <a:pt x="27" y="157"/>
                  </a:lnTo>
                  <a:lnTo>
                    <a:pt x="27" y="99"/>
                  </a:lnTo>
                  <a:lnTo>
                    <a:pt x="27" y="108"/>
                  </a:lnTo>
                  <a:lnTo>
                    <a:pt x="27" y="106"/>
                  </a:lnTo>
                  <a:lnTo>
                    <a:pt x="27" y="123"/>
                  </a:lnTo>
                  <a:lnTo>
                    <a:pt x="27" y="106"/>
                  </a:lnTo>
                  <a:lnTo>
                    <a:pt x="27" y="122"/>
                  </a:lnTo>
                  <a:lnTo>
                    <a:pt x="28" y="123"/>
                  </a:lnTo>
                  <a:lnTo>
                    <a:pt x="28" y="108"/>
                  </a:lnTo>
                  <a:lnTo>
                    <a:pt x="28" y="136"/>
                  </a:lnTo>
                  <a:lnTo>
                    <a:pt x="28" y="135"/>
                  </a:lnTo>
                  <a:lnTo>
                    <a:pt x="28" y="136"/>
                  </a:lnTo>
                  <a:lnTo>
                    <a:pt x="28" y="111"/>
                  </a:lnTo>
                  <a:lnTo>
                    <a:pt x="28" y="127"/>
                  </a:lnTo>
                  <a:lnTo>
                    <a:pt x="28" y="128"/>
                  </a:lnTo>
                  <a:lnTo>
                    <a:pt x="28" y="137"/>
                  </a:lnTo>
                  <a:lnTo>
                    <a:pt x="28" y="127"/>
                  </a:lnTo>
                  <a:lnTo>
                    <a:pt x="28" y="115"/>
                  </a:lnTo>
                  <a:lnTo>
                    <a:pt x="28" y="135"/>
                  </a:lnTo>
                  <a:lnTo>
                    <a:pt x="28" y="133"/>
                  </a:lnTo>
                  <a:lnTo>
                    <a:pt x="30" y="135"/>
                  </a:lnTo>
                  <a:lnTo>
                    <a:pt x="30" y="115"/>
                  </a:lnTo>
                  <a:lnTo>
                    <a:pt x="30" y="133"/>
                  </a:lnTo>
                  <a:lnTo>
                    <a:pt x="30" y="136"/>
                  </a:lnTo>
                  <a:lnTo>
                    <a:pt x="30" y="144"/>
                  </a:lnTo>
                  <a:lnTo>
                    <a:pt x="30" y="128"/>
                  </a:lnTo>
                  <a:lnTo>
                    <a:pt x="30" y="128"/>
                  </a:lnTo>
                  <a:lnTo>
                    <a:pt x="30" y="131"/>
                  </a:lnTo>
                  <a:lnTo>
                    <a:pt x="30" y="150"/>
                  </a:lnTo>
                  <a:lnTo>
                    <a:pt x="30" y="144"/>
                  </a:lnTo>
                  <a:lnTo>
                    <a:pt x="30" y="141"/>
                  </a:lnTo>
                  <a:lnTo>
                    <a:pt x="30" y="149"/>
                  </a:lnTo>
                  <a:lnTo>
                    <a:pt x="30" y="123"/>
                  </a:lnTo>
                  <a:lnTo>
                    <a:pt x="30" y="146"/>
                  </a:lnTo>
                  <a:lnTo>
                    <a:pt x="31" y="149"/>
                  </a:lnTo>
                  <a:lnTo>
                    <a:pt x="31" y="14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61" name="Freeform 134"/>
            <p:cNvSpPr>
              <a:spLocks/>
            </p:cNvSpPr>
            <p:nvPr/>
          </p:nvSpPr>
          <p:spPr bwMode="auto">
            <a:xfrm>
              <a:off x="1050926" y="4600576"/>
              <a:ext cx="23813" cy="180975"/>
            </a:xfrm>
            <a:custGeom>
              <a:avLst/>
              <a:gdLst>
                <a:gd name="T0" fmla="*/ 0 w 15"/>
                <a:gd name="T1" fmla="*/ 74 h 114"/>
                <a:gd name="T2" fmla="*/ 0 w 15"/>
                <a:gd name="T3" fmla="*/ 53 h 114"/>
                <a:gd name="T4" fmla="*/ 0 w 15"/>
                <a:gd name="T5" fmla="*/ 87 h 114"/>
                <a:gd name="T6" fmla="*/ 0 w 15"/>
                <a:gd name="T7" fmla="*/ 89 h 114"/>
                <a:gd name="T8" fmla="*/ 0 w 15"/>
                <a:gd name="T9" fmla="*/ 85 h 114"/>
                <a:gd name="T10" fmla="*/ 2 w 15"/>
                <a:gd name="T11" fmla="*/ 60 h 114"/>
                <a:gd name="T12" fmla="*/ 2 w 15"/>
                <a:gd name="T13" fmla="*/ 66 h 114"/>
                <a:gd name="T14" fmla="*/ 2 w 15"/>
                <a:gd name="T15" fmla="*/ 28 h 114"/>
                <a:gd name="T16" fmla="*/ 3 w 15"/>
                <a:gd name="T17" fmla="*/ 25 h 114"/>
                <a:gd name="T18" fmla="*/ 3 w 15"/>
                <a:gd name="T19" fmla="*/ 67 h 114"/>
                <a:gd name="T20" fmla="*/ 3 w 15"/>
                <a:gd name="T21" fmla="*/ 51 h 114"/>
                <a:gd name="T22" fmla="*/ 3 w 15"/>
                <a:gd name="T23" fmla="*/ 63 h 114"/>
                <a:gd name="T24" fmla="*/ 3 w 15"/>
                <a:gd name="T25" fmla="*/ 63 h 114"/>
                <a:gd name="T26" fmla="*/ 4 w 15"/>
                <a:gd name="T27" fmla="*/ 59 h 114"/>
                <a:gd name="T28" fmla="*/ 4 w 15"/>
                <a:gd name="T29" fmla="*/ 96 h 114"/>
                <a:gd name="T30" fmla="*/ 4 w 15"/>
                <a:gd name="T31" fmla="*/ 114 h 114"/>
                <a:gd name="T32" fmla="*/ 4 w 15"/>
                <a:gd name="T33" fmla="*/ 110 h 114"/>
                <a:gd name="T34" fmla="*/ 5 w 15"/>
                <a:gd name="T35" fmla="*/ 97 h 114"/>
                <a:gd name="T36" fmla="*/ 5 w 15"/>
                <a:gd name="T37" fmla="*/ 92 h 114"/>
                <a:gd name="T38" fmla="*/ 5 w 15"/>
                <a:gd name="T39" fmla="*/ 94 h 114"/>
                <a:gd name="T40" fmla="*/ 5 w 15"/>
                <a:gd name="T41" fmla="*/ 80 h 114"/>
                <a:gd name="T42" fmla="*/ 7 w 15"/>
                <a:gd name="T43" fmla="*/ 58 h 114"/>
                <a:gd name="T44" fmla="*/ 7 w 15"/>
                <a:gd name="T45" fmla="*/ 81 h 114"/>
                <a:gd name="T46" fmla="*/ 7 w 15"/>
                <a:gd name="T47" fmla="*/ 24 h 114"/>
                <a:gd name="T48" fmla="*/ 7 w 15"/>
                <a:gd name="T49" fmla="*/ 15 h 114"/>
                <a:gd name="T50" fmla="*/ 8 w 15"/>
                <a:gd name="T51" fmla="*/ 12 h 114"/>
                <a:gd name="T52" fmla="*/ 8 w 15"/>
                <a:gd name="T53" fmla="*/ 30 h 114"/>
                <a:gd name="T54" fmla="*/ 8 w 15"/>
                <a:gd name="T55" fmla="*/ 12 h 114"/>
                <a:gd name="T56" fmla="*/ 8 w 15"/>
                <a:gd name="T57" fmla="*/ 8 h 114"/>
                <a:gd name="T58" fmla="*/ 8 w 15"/>
                <a:gd name="T59" fmla="*/ 8 h 114"/>
                <a:gd name="T60" fmla="*/ 9 w 15"/>
                <a:gd name="T61" fmla="*/ 12 h 114"/>
                <a:gd name="T62" fmla="*/ 9 w 15"/>
                <a:gd name="T63" fmla="*/ 32 h 114"/>
                <a:gd name="T64" fmla="*/ 9 w 15"/>
                <a:gd name="T65" fmla="*/ 57 h 114"/>
                <a:gd name="T66" fmla="*/ 11 w 15"/>
                <a:gd name="T67" fmla="*/ 34 h 114"/>
                <a:gd name="T68" fmla="*/ 11 w 15"/>
                <a:gd name="T69" fmla="*/ 68 h 114"/>
                <a:gd name="T70" fmla="*/ 11 w 15"/>
                <a:gd name="T71" fmla="*/ 66 h 114"/>
                <a:gd name="T72" fmla="*/ 11 w 15"/>
                <a:gd name="T73" fmla="*/ 60 h 114"/>
                <a:gd name="T74" fmla="*/ 12 w 15"/>
                <a:gd name="T75" fmla="*/ 75 h 114"/>
                <a:gd name="T76" fmla="*/ 12 w 15"/>
                <a:gd name="T77" fmla="*/ 89 h 114"/>
                <a:gd name="T78" fmla="*/ 12 w 15"/>
                <a:gd name="T79" fmla="*/ 59 h 114"/>
                <a:gd name="T80" fmla="*/ 12 w 15"/>
                <a:gd name="T81" fmla="*/ 70 h 114"/>
                <a:gd name="T82" fmla="*/ 12 w 15"/>
                <a:gd name="T83" fmla="*/ 49 h 114"/>
                <a:gd name="T84" fmla="*/ 13 w 15"/>
                <a:gd name="T85" fmla="*/ 67 h 114"/>
                <a:gd name="T86" fmla="*/ 13 w 15"/>
                <a:gd name="T87" fmla="*/ 75 h 114"/>
                <a:gd name="T88" fmla="*/ 13 w 15"/>
                <a:gd name="T89" fmla="*/ 71 h 114"/>
                <a:gd name="T90" fmla="*/ 13 w 15"/>
                <a:gd name="T91" fmla="*/ 64 h 114"/>
                <a:gd name="T92" fmla="*/ 15 w 15"/>
                <a:gd name="T93" fmla="*/ 88 h 114"/>
                <a:gd name="T94" fmla="*/ 15 w 15"/>
                <a:gd name="T95" fmla="*/ 8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114">
                  <a:moveTo>
                    <a:pt x="0" y="106"/>
                  </a:moveTo>
                  <a:lnTo>
                    <a:pt x="0" y="72"/>
                  </a:lnTo>
                  <a:lnTo>
                    <a:pt x="0" y="74"/>
                  </a:lnTo>
                  <a:lnTo>
                    <a:pt x="0" y="72"/>
                  </a:lnTo>
                  <a:lnTo>
                    <a:pt x="0" y="74"/>
                  </a:lnTo>
                  <a:lnTo>
                    <a:pt x="0" y="53"/>
                  </a:lnTo>
                  <a:lnTo>
                    <a:pt x="0" y="58"/>
                  </a:lnTo>
                  <a:lnTo>
                    <a:pt x="0" y="64"/>
                  </a:lnTo>
                  <a:lnTo>
                    <a:pt x="0" y="87"/>
                  </a:lnTo>
                  <a:lnTo>
                    <a:pt x="0" y="60"/>
                  </a:lnTo>
                  <a:lnTo>
                    <a:pt x="0" y="84"/>
                  </a:lnTo>
                  <a:lnTo>
                    <a:pt x="0" y="89"/>
                  </a:lnTo>
                  <a:lnTo>
                    <a:pt x="0" y="89"/>
                  </a:lnTo>
                  <a:lnTo>
                    <a:pt x="0" y="68"/>
                  </a:lnTo>
                  <a:lnTo>
                    <a:pt x="0" y="85"/>
                  </a:lnTo>
                  <a:lnTo>
                    <a:pt x="2" y="77"/>
                  </a:lnTo>
                  <a:lnTo>
                    <a:pt x="2" y="81"/>
                  </a:lnTo>
                  <a:lnTo>
                    <a:pt x="2" y="60"/>
                  </a:lnTo>
                  <a:lnTo>
                    <a:pt x="2" y="66"/>
                  </a:lnTo>
                  <a:lnTo>
                    <a:pt x="2" y="63"/>
                  </a:lnTo>
                  <a:lnTo>
                    <a:pt x="2" y="66"/>
                  </a:lnTo>
                  <a:lnTo>
                    <a:pt x="2" y="54"/>
                  </a:lnTo>
                  <a:lnTo>
                    <a:pt x="2" y="54"/>
                  </a:lnTo>
                  <a:lnTo>
                    <a:pt x="2" y="28"/>
                  </a:lnTo>
                  <a:lnTo>
                    <a:pt x="2" y="36"/>
                  </a:lnTo>
                  <a:lnTo>
                    <a:pt x="3" y="37"/>
                  </a:lnTo>
                  <a:lnTo>
                    <a:pt x="3" y="25"/>
                  </a:lnTo>
                  <a:lnTo>
                    <a:pt x="3" y="45"/>
                  </a:lnTo>
                  <a:lnTo>
                    <a:pt x="3" y="49"/>
                  </a:lnTo>
                  <a:lnTo>
                    <a:pt x="3" y="67"/>
                  </a:lnTo>
                  <a:lnTo>
                    <a:pt x="3" y="46"/>
                  </a:lnTo>
                  <a:lnTo>
                    <a:pt x="3" y="49"/>
                  </a:lnTo>
                  <a:lnTo>
                    <a:pt x="3" y="51"/>
                  </a:lnTo>
                  <a:lnTo>
                    <a:pt x="3" y="60"/>
                  </a:lnTo>
                  <a:lnTo>
                    <a:pt x="3" y="59"/>
                  </a:lnTo>
                  <a:lnTo>
                    <a:pt x="3" y="63"/>
                  </a:lnTo>
                  <a:lnTo>
                    <a:pt x="3" y="66"/>
                  </a:lnTo>
                  <a:lnTo>
                    <a:pt x="3" y="47"/>
                  </a:lnTo>
                  <a:lnTo>
                    <a:pt x="3" y="63"/>
                  </a:lnTo>
                  <a:lnTo>
                    <a:pt x="4" y="63"/>
                  </a:lnTo>
                  <a:lnTo>
                    <a:pt x="4" y="77"/>
                  </a:lnTo>
                  <a:lnTo>
                    <a:pt x="4" y="59"/>
                  </a:lnTo>
                  <a:lnTo>
                    <a:pt x="4" y="70"/>
                  </a:lnTo>
                  <a:lnTo>
                    <a:pt x="4" y="72"/>
                  </a:lnTo>
                  <a:lnTo>
                    <a:pt x="4" y="96"/>
                  </a:lnTo>
                  <a:lnTo>
                    <a:pt x="4" y="94"/>
                  </a:lnTo>
                  <a:lnTo>
                    <a:pt x="4" y="94"/>
                  </a:lnTo>
                  <a:lnTo>
                    <a:pt x="4" y="114"/>
                  </a:lnTo>
                  <a:lnTo>
                    <a:pt x="4" y="81"/>
                  </a:lnTo>
                  <a:lnTo>
                    <a:pt x="4" y="113"/>
                  </a:lnTo>
                  <a:lnTo>
                    <a:pt x="4" y="110"/>
                  </a:lnTo>
                  <a:lnTo>
                    <a:pt x="4" y="84"/>
                  </a:lnTo>
                  <a:lnTo>
                    <a:pt x="4" y="97"/>
                  </a:lnTo>
                  <a:lnTo>
                    <a:pt x="5" y="97"/>
                  </a:lnTo>
                  <a:lnTo>
                    <a:pt x="5" y="113"/>
                  </a:lnTo>
                  <a:lnTo>
                    <a:pt x="5" y="97"/>
                  </a:lnTo>
                  <a:lnTo>
                    <a:pt x="5" y="92"/>
                  </a:lnTo>
                  <a:lnTo>
                    <a:pt x="5" y="102"/>
                  </a:lnTo>
                  <a:lnTo>
                    <a:pt x="5" y="96"/>
                  </a:lnTo>
                  <a:lnTo>
                    <a:pt x="5" y="94"/>
                  </a:lnTo>
                  <a:lnTo>
                    <a:pt x="5" y="98"/>
                  </a:lnTo>
                  <a:lnTo>
                    <a:pt x="5" y="72"/>
                  </a:lnTo>
                  <a:lnTo>
                    <a:pt x="5" y="80"/>
                  </a:lnTo>
                  <a:lnTo>
                    <a:pt x="7" y="76"/>
                  </a:lnTo>
                  <a:lnTo>
                    <a:pt x="7" y="85"/>
                  </a:lnTo>
                  <a:lnTo>
                    <a:pt x="7" y="58"/>
                  </a:lnTo>
                  <a:lnTo>
                    <a:pt x="7" y="63"/>
                  </a:lnTo>
                  <a:lnTo>
                    <a:pt x="7" y="70"/>
                  </a:lnTo>
                  <a:lnTo>
                    <a:pt x="7" y="81"/>
                  </a:lnTo>
                  <a:lnTo>
                    <a:pt x="7" y="63"/>
                  </a:lnTo>
                  <a:lnTo>
                    <a:pt x="7" y="63"/>
                  </a:lnTo>
                  <a:lnTo>
                    <a:pt x="7" y="24"/>
                  </a:lnTo>
                  <a:lnTo>
                    <a:pt x="7" y="26"/>
                  </a:lnTo>
                  <a:lnTo>
                    <a:pt x="7" y="32"/>
                  </a:lnTo>
                  <a:lnTo>
                    <a:pt x="7" y="15"/>
                  </a:lnTo>
                  <a:lnTo>
                    <a:pt x="8" y="16"/>
                  </a:lnTo>
                  <a:lnTo>
                    <a:pt x="8" y="32"/>
                  </a:lnTo>
                  <a:lnTo>
                    <a:pt x="8" y="12"/>
                  </a:lnTo>
                  <a:lnTo>
                    <a:pt x="8" y="28"/>
                  </a:lnTo>
                  <a:lnTo>
                    <a:pt x="8" y="26"/>
                  </a:lnTo>
                  <a:lnTo>
                    <a:pt x="8" y="30"/>
                  </a:lnTo>
                  <a:lnTo>
                    <a:pt x="8" y="9"/>
                  </a:lnTo>
                  <a:lnTo>
                    <a:pt x="8" y="13"/>
                  </a:lnTo>
                  <a:lnTo>
                    <a:pt x="8" y="12"/>
                  </a:lnTo>
                  <a:lnTo>
                    <a:pt x="8" y="20"/>
                  </a:lnTo>
                  <a:lnTo>
                    <a:pt x="8" y="0"/>
                  </a:lnTo>
                  <a:lnTo>
                    <a:pt x="8" y="8"/>
                  </a:lnTo>
                  <a:lnTo>
                    <a:pt x="8" y="21"/>
                  </a:lnTo>
                  <a:lnTo>
                    <a:pt x="8" y="25"/>
                  </a:lnTo>
                  <a:lnTo>
                    <a:pt x="8" y="8"/>
                  </a:lnTo>
                  <a:lnTo>
                    <a:pt x="9" y="15"/>
                  </a:lnTo>
                  <a:lnTo>
                    <a:pt x="9" y="41"/>
                  </a:lnTo>
                  <a:lnTo>
                    <a:pt x="9" y="12"/>
                  </a:lnTo>
                  <a:lnTo>
                    <a:pt x="9" y="39"/>
                  </a:lnTo>
                  <a:lnTo>
                    <a:pt x="9" y="39"/>
                  </a:lnTo>
                  <a:lnTo>
                    <a:pt x="9" y="32"/>
                  </a:lnTo>
                  <a:lnTo>
                    <a:pt x="9" y="55"/>
                  </a:lnTo>
                  <a:lnTo>
                    <a:pt x="9" y="54"/>
                  </a:lnTo>
                  <a:lnTo>
                    <a:pt x="9" y="57"/>
                  </a:lnTo>
                  <a:lnTo>
                    <a:pt x="9" y="29"/>
                  </a:lnTo>
                  <a:lnTo>
                    <a:pt x="9" y="34"/>
                  </a:lnTo>
                  <a:lnTo>
                    <a:pt x="11" y="34"/>
                  </a:lnTo>
                  <a:lnTo>
                    <a:pt x="11" y="54"/>
                  </a:lnTo>
                  <a:lnTo>
                    <a:pt x="11" y="49"/>
                  </a:lnTo>
                  <a:lnTo>
                    <a:pt x="11" y="68"/>
                  </a:lnTo>
                  <a:lnTo>
                    <a:pt x="11" y="39"/>
                  </a:lnTo>
                  <a:lnTo>
                    <a:pt x="11" y="66"/>
                  </a:lnTo>
                  <a:lnTo>
                    <a:pt x="11" y="66"/>
                  </a:lnTo>
                  <a:lnTo>
                    <a:pt x="11" y="68"/>
                  </a:lnTo>
                  <a:lnTo>
                    <a:pt x="11" y="47"/>
                  </a:lnTo>
                  <a:lnTo>
                    <a:pt x="11" y="60"/>
                  </a:lnTo>
                  <a:lnTo>
                    <a:pt x="11" y="60"/>
                  </a:lnTo>
                  <a:lnTo>
                    <a:pt x="11" y="84"/>
                  </a:lnTo>
                  <a:lnTo>
                    <a:pt x="12" y="75"/>
                  </a:lnTo>
                  <a:lnTo>
                    <a:pt x="12" y="89"/>
                  </a:lnTo>
                  <a:lnTo>
                    <a:pt x="12" y="66"/>
                  </a:lnTo>
                  <a:lnTo>
                    <a:pt x="12" y="89"/>
                  </a:lnTo>
                  <a:lnTo>
                    <a:pt x="12" y="88"/>
                  </a:lnTo>
                  <a:lnTo>
                    <a:pt x="12" y="92"/>
                  </a:lnTo>
                  <a:lnTo>
                    <a:pt x="12" y="59"/>
                  </a:lnTo>
                  <a:lnTo>
                    <a:pt x="12" y="63"/>
                  </a:lnTo>
                  <a:lnTo>
                    <a:pt x="12" y="68"/>
                  </a:lnTo>
                  <a:lnTo>
                    <a:pt x="12" y="70"/>
                  </a:lnTo>
                  <a:lnTo>
                    <a:pt x="12" y="47"/>
                  </a:lnTo>
                  <a:lnTo>
                    <a:pt x="12" y="49"/>
                  </a:lnTo>
                  <a:lnTo>
                    <a:pt x="12" y="49"/>
                  </a:lnTo>
                  <a:lnTo>
                    <a:pt x="12" y="68"/>
                  </a:lnTo>
                  <a:lnTo>
                    <a:pt x="12" y="66"/>
                  </a:lnTo>
                  <a:lnTo>
                    <a:pt x="13" y="67"/>
                  </a:lnTo>
                  <a:lnTo>
                    <a:pt x="13" y="46"/>
                  </a:lnTo>
                  <a:lnTo>
                    <a:pt x="13" y="75"/>
                  </a:lnTo>
                  <a:lnTo>
                    <a:pt x="13" y="75"/>
                  </a:lnTo>
                  <a:lnTo>
                    <a:pt x="13" y="79"/>
                  </a:lnTo>
                  <a:lnTo>
                    <a:pt x="13" y="60"/>
                  </a:lnTo>
                  <a:lnTo>
                    <a:pt x="13" y="71"/>
                  </a:lnTo>
                  <a:lnTo>
                    <a:pt x="13" y="66"/>
                  </a:lnTo>
                  <a:lnTo>
                    <a:pt x="13" y="81"/>
                  </a:lnTo>
                  <a:lnTo>
                    <a:pt x="13" y="64"/>
                  </a:lnTo>
                  <a:lnTo>
                    <a:pt x="13" y="70"/>
                  </a:lnTo>
                  <a:lnTo>
                    <a:pt x="15" y="74"/>
                  </a:lnTo>
                  <a:lnTo>
                    <a:pt x="15" y="88"/>
                  </a:lnTo>
                  <a:lnTo>
                    <a:pt x="15" y="55"/>
                  </a:lnTo>
                  <a:lnTo>
                    <a:pt x="15" y="87"/>
                  </a:lnTo>
                  <a:lnTo>
                    <a:pt x="15" y="8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62" name="Line 135"/>
            <p:cNvSpPr>
              <a:spLocks noChangeShapeType="1"/>
            </p:cNvSpPr>
            <p:nvPr/>
          </p:nvSpPr>
          <p:spPr bwMode="auto">
            <a:xfrm flipV="1">
              <a:off x="7804151" y="4578351"/>
              <a:ext cx="0" cy="439738"/>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63" name="Line 136"/>
            <p:cNvSpPr>
              <a:spLocks noChangeShapeType="1"/>
            </p:cNvSpPr>
            <p:nvPr/>
          </p:nvSpPr>
          <p:spPr bwMode="auto">
            <a:xfrm>
              <a:off x="7583488" y="5018088"/>
              <a:ext cx="220663" cy="0"/>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grpSp>
      <p:grpSp>
        <p:nvGrpSpPr>
          <p:cNvPr id="2" name="Group 1"/>
          <p:cNvGrpSpPr/>
          <p:nvPr/>
        </p:nvGrpSpPr>
        <p:grpSpPr>
          <a:xfrm>
            <a:off x="4870781" y="1945412"/>
            <a:ext cx="448889" cy="184666"/>
            <a:chOff x="3346780" y="1945412"/>
            <a:chExt cx="448889" cy="184666"/>
          </a:xfrm>
        </p:grpSpPr>
        <p:cxnSp>
          <p:nvCxnSpPr>
            <p:cNvPr id="384" name="Straight Connector 383"/>
            <p:cNvCxnSpPr/>
            <p:nvPr/>
          </p:nvCxnSpPr>
          <p:spPr>
            <a:xfrm>
              <a:off x="3570833" y="2090091"/>
              <a:ext cx="224836"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11707" name="Rectangle 111706"/>
            <p:cNvSpPr/>
            <p:nvPr/>
          </p:nvSpPr>
          <p:spPr>
            <a:xfrm>
              <a:off x="3346780" y="1945412"/>
              <a:ext cx="433132" cy="184666"/>
            </a:xfrm>
            <a:prstGeom prst="rect">
              <a:avLst/>
            </a:prstGeom>
          </p:spPr>
          <p:txBody>
            <a:bodyPr wrap="none">
              <a:spAutoFit/>
            </a:bodyPr>
            <a:lstStyle/>
            <a:p>
              <a:r>
                <a:rPr lang="en-GB" sz="600" dirty="0">
                  <a:solidFill>
                    <a:prstClr val="black"/>
                  </a:solidFill>
                  <a:latin typeface="Arial" pitchFamily="34" charset="0"/>
                  <a:cs typeface="Arial" pitchFamily="34" charset="0"/>
                </a:rPr>
                <a:t>-70 mV</a:t>
              </a:r>
              <a:endParaRPr lang="en-GB" sz="600" dirty="0">
                <a:solidFill>
                  <a:prstClr val="black"/>
                </a:solidFill>
              </a:endParaRPr>
            </a:p>
          </p:txBody>
        </p:sp>
      </p:grpSp>
      <p:grpSp>
        <p:nvGrpSpPr>
          <p:cNvPr id="581" name="Group 580"/>
          <p:cNvGrpSpPr/>
          <p:nvPr/>
        </p:nvGrpSpPr>
        <p:grpSpPr>
          <a:xfrm>
            <a:off x="1775521" y="2492896"/>
            <a:ext cx="8304921" cy="1681466"/>
            <a:chOff x="251520" y="2492896"/>
            <a:chExt cx="8304921" cy="1681466"/>
          </a:xfrm>
        </p:grpSpPr>
        <p:sp>
          <p:nvSpPr>
            <p:cNvPr id="582" name="TextBox 581"/>
            <p:cNvSpPr txBox="1"/>
            <p:nvPr/>
          </p:nvSpPr>
          <p:spPr>
            <a:xfrm>
              <a:off x="257110" y="2492896"/>
              <a:ext cx="2478499" cy="307777"/>
            </a:xfrm>
            <a:prstGeom prst="rect">
              <a:avLst/>
            </a:prstGeom>
            <a:noFill/>
          </p:spPr>
          <p:txBody>
            <a:bodyPr wrap="none" rtlCol="0">
              <a:spAutoFit/>
            </a:bodyPr>
            <a:lstStyle/>
            <a:p>
              <a:r>
                <a:rPr lang="en-GB" sz="1400" dirty="0">
                  <a:solidFill>
                    <a:prstClr val="black"/>
                  </a:solidFill>
                  <a:latin typeface="Arial" pitchFamily="34" charset="0"/>
                  <a:cs typeface="Arial" pitchFamily="34" charset="0"/>
                </a:rPr>
                <a:t>Average membrane potential</a:t>
              </a:r>
            </a:p>
          </p:txBody>
        </p:sp>
        <p:sp>
          <p:nvSpPr>
            <p:cNvPr id="583" name="TextBox 582"/>
            <p:cNvSpPr txBox="1"/>
            <p:nvPr/>
          </p:nvSpPr>
          <p:spPr>
            <a:xfrm>
              <a:off x="8217887" y="3727619"/>
              <a:ext cx="338554" cy="338554"/>
            </a:xfrm>
            <a:prstGeom prst="rect">
              <a:avLst/>
            </a:prstGeom>
            <a:noFill/>
          </p:spPr>
          <p:txBody>
            <a:bodyPr wrap="none" rtlCol="0">
              <a:spAutoFit/>
            </a:bodyPr>
            <a:lstStyle/>
            <a:p>
              <a:pPr algn="ctr"/>
              <a:r>
                <a:rPr lang="en-GB" sz="800" dirty="0">
                  <a:solidFill>
                    <a:prstClr val="black"/>
                  </a:solidFill>
                  <a:latin typeface="Arial" pitchFamily="34" charset="0"/>
                  <a:cs typeface="Arial" pitchFamily="34" charset="0"/>
                </a:rPr>
                <a:t>10 </a:t>
              </a:r>
            </a:p>
            <a:p>
              <a:pPr algn="ctr"/>
              <a:r>
                <a:rPr lang="en-GB" sz="800" dirty="0">
                  <a:solidFill>
                    <a:prstClr val="black"/>
                  </a:solidFill>
                  <a:latin typeface="Arial" pitchFamily="34" charset="0"/>
                  <a:cs typeface="Arial" pitchFamily="34" charset="0"/>
                </a:rPr>
                <a:t>mV</a:t>
              </a:r>
            </a:p>
          </p:txBody>
        </p:sp>
        <p:sp>
          <p:nvSpPr>
            <p:cNvPr id="584" name="TextBox 583"/>
            <p:cNvSpPr txBox="1"/>
            <p:nvPr/>
          </p:nvSpPr>
          <p:spPr>
            <a:xfrm>
              <a:off x="7861474" y="3958918"/>
              <a:ext cx="322524" cy="215444"/>
            </a:xfrm>
            <a:prstGeom prst="rect">
              <a:avLst/>
            </a:prstGeom>
            <a:noFill/>
          </p:spPr>
          <p:txBody>
            <a:bodyPr wrap="none" rtlCol="0">
              <a:spAutoFit/>
            </a:bodyPr>
            <a:lstStyle/>
            <a:p>
              <a:r>
                <a:rPr lang="en-GB" sz="800" dirty="0">
                  <a:solidFill>
                    <a:prstClr val="black"/>
                  </a:solidFill>
                  <a:latin typeface="Arial" pitchFamily="34" charset="0"/>
                  <a:cs typeface="Arial" pitchFamily="34" charset="0"/>
                </a:rPr>
                <a:t>1 s</a:t>
              </a:r>
            </a:p>
          </p:txBody>
        </p:sp>
        <p:grpSp>
          <p:nvGrpSpPr>
            <p:cNvPr id="585" name="Group 584"/>
            <p:cNvGrpSpPr/>
            <p:nvPr/>
          </p:nvGrpSpPr>
          <p:grpSpPr>
            <a:xfrm flipV="1">
              <a:off x="546450" y="2872681"/>
              <a:ext cx="7238446" cy="200567"/>
              <a:chOff x="-171151" y="4850958"/>
              <a:chExt cx="7527310" cy="231485"/>
            </a:xfrm>
            <a:solidFill>
              <a:schemeClr val="bg1">
                <a:lumMod val="75000"/>
              </a:schemeClr>
            </a:solidFill>
          </p:grpSpPr>
          <p:sp>
            <p:nvSpPr>
              <p:cNvPr id="639" name="Right Arrow 638"/>
              <p:cNvSpPr/>
              <p:nvPr/>
            </p:nvSpPr>
            <p:spPr>
              <a:xfrm rot="10800000">
                <a:off x="839211" y="4854510"/>
                <a:ext cx="196123" cy="189023"/>
              </a:xfrm>
              <a:prstGeom prst="rightArrow">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640" name="Right Arrow 639"/>
              <p:cNvSpPr/>
              <p:nvPr/>
            </p:nvSpPr>
            <p:spPr>
              <a:xfrm rot="13772889">
                <a:off x="1943949" y="4854508"/>
                <a:ext cx="196123" cy="189023"/>
              </a:xfrm>
              <a:prstGeom prst="rightArrow">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641" name="Right Arrow 640"/>
              <p:cNvSpPr/>
              <p:nvPr/>
            </p:nvSpPr>
            <p:spPr>
              <a:xfrm rot="16200000">
                <a:off x="2955307" y="4854510"/>
                <a:ext cx="196123" cy="189023"/>
              </a:xfrm>
              <a:prstGeom prst="rightArrow">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642" name="Right Arrow 641"/>
              <p:cNvSpPr/>
              <p:nvPr/>
            </p:nvSpPr>
            <p:spPr>
              <a:xfrm rot="18944594">
                <a:off x="3954650" y="4854510"/>
                <a:ext cx="196123" cy="189023"/>
              </a:xfrm>
              <a:prstGeom prst="rightArrow">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643" name="Right Arrow 642"/>
              <p:cNvSpPr/>
              <p:nvPr/>
            </p:nvSpPr>
            <p:spPr>
              <a:xfrm>
                <a:off x="5087475" y="4854510"/>
                <a:ext cx="196123" cy="189023"/>
              </a:xfrm>
              <a:prstGeom prst="rightArrow">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644" name="Right Arrow 643"/>
              <p:cNvSpPr/>
              <p:nvPr/>
            </p:nvSpPr>
            <p:spPr>
              <a:xfrm rot="2972889">
                <a:off x="6151416" y="4854510"/>
                <a:ext cx="196123" cy="189023"/>
              </a:xfrm>
              <a:prstGeom prst="rightArrow">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645" name="Right Arrow 644"/>
              <p:cNvSpPr/>
              <p:nvPr/>
            </p:nvSpPr>
            <p:spPr>
              <a:xfrm rot="5400000">
                <a:off x="7163586" y="4854510"/>
                <a:ext cx="196123" cy="189023"/>
              </a:xfrm>
              <a:prstGeom prst="rightArrow">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646" name="Right Arrow 645"/>
              <p:cNvSpPr/>
              <p:nvPr/>
            </p:nvSpPr>
            <p:spPr>
              <a:xfrm rot="8144594">
                <a:off x="-171151" y="4893420"/>
                <a:ext cx="196123" cy="189023"/>
              </a:xfrm>
              <a:prstGeom prst="rightArrow">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grpSp>
        <p:sp>
          <p:nvSpPr>
            <p:cNvPr id="586" name="Freeform 585"/>
            <p:cNvSpPr>
              <a:spLocks/>
            </p:cNvSpPr>
            <p:nvPr/>
          </p:nvSpPr>
          <p:spPr bwMode="auto">
            <a:xfrm>
              <a:off x="923356" y="3577706"/>
              <a:ext cx="158571" cy="236451"/>
            </a:xfrm>
            <a:custGeom>
              <a:avLst/>
              <a:gdLst>
                <a:gd name="T0" fmla="*/ 1 w 114"/>
                <a:gd name="T1" fmla="*/ 36 h 575"/>
                <a:gd name="T2" fmla="*/ 3 w 114"/>
                <a:gd name="T3" fmla="*/ 67 h 575"/>
                <a:gd name="T4" fmla="*/ 5 w 114"/>
                <a:gd name="T5" fmla="*/ 116 h 575"/>
                <a:gd name="T6" fmla="*/ 6 w 114"/>
                <a:gd name="T7" fmla="*/ 98 h 575"/>
                <a:gd name="T8" fmla="*/ 8 w 114"/>
                <a:gd name="T9" fmla="*/ 92 h 575"/>
                <a:gd name="T10" fmla="*/ 10 w 114"/>
                <a:gd name="T11" fmla="*/ 110 h 575"/>
                <a:gd name="T12" fmla="*/ 11 w 114"/>
                <a:gd name="T13" fmla="*/ 73 h 575"/>
                <a:gd name="T14" fmla="*/ 13 w 114"/>
                <a:gd name="T15" fmla="*/ 110 h 575"/>
                <a:gd name="T16" fmla="*/ 15 w 114"/>
                <a:gd name="T17" fmla="*/ 153 h 575"/>
                <a:gd name="T18" fmla="*/ 16 w 114"/>
                <a:gd name="T19" fmla="*/ 153 h 575"/>
                <a:gd name="T20" fmla="*/ 18 w 114"/>
                <a:gd name="T21" fmla="*/ 159 h 575"/>
                <a:gd name="T22" fmla="*/ 19 w 114"/>
                <a:gd name="T23" fmla="*/ 183 h 575"/>
                <a:gd name="T24" fmla="*/ 23 w 114"/>
                <a:gd name="T25" fmla="*/ 159 h 575"/>
                <a:gd name="T26" fmla="*/ 24 w 114"/>
                <a:gd name="T27" fmla="*/ 153 h 575"/>
                <a:gd name="T28" fmla="*/ 26 w 114"/>
                <a:gd name="T29" fmla="*/ 183 h 575"/>
                <a:gd name="T30" fmla="*/ 28 w 114"/>
                <a:gd name="T31" fmla="*/ 195 h 575"/>
                <a:gd name="T32" fmla="*/ 29 w 114"/>
                <a:gd name="T33" fmla="*/ 189 h 575"/>
                <a:gd name="T34" fmla="*/ 31 w 114"/>
                <a:gd name="T35" fmla="*/ 159 h 575"/>
                <a:gd name="T36" fmla="*/ 33 w 114"/>
                <a:gd name="T37" fmla="*/ 195 h 575"/>
                <a:gd name="T38" fmla="*/ 36 w 114"/>
                <a:gd name="T39" fmla="*/ 177 h 575"/>
                <a:gd name="T40" fmla="*/ 38 w 114"/>
                <a:gd name="T41" fmla="*/ 153 h 575"/>
                <a:gd name="T42" fmla="*/ 39 w 114"/>
                <a:gd name="T43" fmla="*/ 183 h 575"/>
                <a:gd name="T44" fmla="*/ 41 w 114"/>
                <a:gd name="T45" fmla="*/ 208 h 575"/>
                <a:gd name="T46" fmla="*/ 43 w 114"/>
                <a:gd name="T47" fmla="*/ 244 h 575"/>
                <a:gd name="T48" fmla="*/ 44 w 114"/>
                <a:gd name="T49" fmla="*/ 269 h 575"/>
                <a:gd name="T50" fmla="*/ 46 w 114"/>
                <a:gd name="T51" fmla="*/ 269 h 575"/>
                <a:gd name="T52" fmla="*/ 48 w 114"/>
                <a:gd name="T53" fmla="*/ 244 h 575"/>
                <a:gd name="T54" fmla="*/ 49 w 114"/>
                <a:gd name="T55" fmla="*/ 220 h 575"/>
                <a:gd name="T56" fmla="*/ 51 w 114"/>
                <a:gd name="T57" fmla="*/ 220 h 575"/>
                <a:gd name="T58" fmla="*/ 53 w 114"/>
                <a:gd name="T59" fmla="*/ 251 h 575"/>
                <a:gd name="T60" fmla="*/ 54 w 114"/>
                <a:gd name="T61" fmla="*/ 244 h 575"/>
                <a:gd name="T62" fmla="*/ 56 w 114"/>
                <a:gd name="T63" fmla="*/ 208 h 575"/>
                <a:gd name="T64" fmla="*/ 58 w 114"/>
                <a:gd name="T65" fmla="*/ 195 h 575"/>
                <a:gd name="T66" fmla="*/ 59 w 114"/>
                <a:gd name="T67" fmla="*/ 226 h 575"/>
                <a:gd name="T68" fmla="*/ 61 w 114"/>
                <a:gd name="T69" fmla="*/ 251 h 575"/>
                <a:gd name="T70" fmla="*/ 63 w 114"/>
                <a:gd name="T71" fmla="*/ 287 h 575"/>
                <a:gd name="T72" fmla="*/ 64 w 114"/>
                <a:gd name="T73" fmla="*/ 318 h 575"/>
                <a:gd name="T74" fmla="*/ 66 w 114"/>
                <a:gd name="T75" fmla="*/ 348 h 575"/>
                <a:gd name="T76" fmla="*/ 68 w 114"/>
                <a:gd name="T77" fmla="*/ 373 h 575"/>
                <a:gd name="T78" fmla="*/ 68 w 114"/>
                <a:gd name="T79" fmla="*/ 403 h 575"/>
                <a:gd name="T80" fmla="*/ 71 w 114"/>
                <a:gd name="T81" fmla="*/ 440 h 575"/>
                <a:gd name="T82" fmla="*/ 73 w 114"/>
                <a:gd name="T83" fmla="*/ 459 h 575"/>
                <a:gd name="T84" fmla="*/ 74 w 114"/>
                <a:gd name="T85" fmla="*/ 465 h 575"/>
                <a:gd name="T86" fmla="*/ 78 w 114"/>
                <a:gd name="T87" fmla="*/ 440 h 575"/>
                <a:gd name="T88" fmla="*/ 79 w 114"/>
                <a:gd name="T89" fmla="*/ 434 h 575"/>
                <a:gd name="T90" fmla="*/ 81 w 114"/>
                <a:gd name="T91" fmla="*/ 465 h 575"/>
                <a:gd name="T92" fmla="*/ 82 w 114"/>
                <a:gd name="T93" fmla="*/ 495 h 575"/>
                <a:gd name="T94" fmla="*/ 84 w 114"/>
                <a:gd name="T95" fmla="*/ 507 h 575"/>
                <a:gd name="T96" fmla="*/ 87 w 114"/>
                <a:gd name="T97" fmla="*/ 532 h 575"/>
                <a:gd name="T98" fmla="*/ 89 w 114"/>
                <a:gd name="T99" fmla="*/ 550 h 575"/>
                <a:gd name="T100" fmla="*/ 92 w 114"/>
                <a:gd name="T101" fmla="*/ 556 h 575"/>
                <a:gd name="T102" fmla="*/ 94 w 114"/>
                <a:gd name="T103" fmla="*/ 544 h 575"/>
                <a:gd name="T104" fmla="*/ 97 w 114"/>
                <a:gd name="T105" fmla="*/ 526 h 575"/>
                <a:gd name="T106" fmla="*/ 99 w 114"/>
                <a:gd name="T107" fmla="*/ 514 h 575"/>
                <a:gd name="T108" fmla="*/ 101 w 114"/>
                <a:gd name="T109" fmla="*/ 544 h 575"/>
                <a:gd name="T110" fmla="*/ 102 w 114"/>
                <a:gd name="T111" fmla="*/ 550 h 575"/>
                <a:gd name="T112" fmla="*/ 106 w 114"/>
                <a:gd name="T113" fmla="*/ 575 h 575"/>
                <a:gd name="T114" fmla="*/ 107 w 114"/>
                <a:gd name="T115" fmla="*/ 569 h 575"/>
                <a:gd name="T116" fmla="*/ 111 w 114"/>
                <a:gd name="T117" fmla="*/ 569 h 575"/>
                <a:gd name="T118" fmla="*/ 114 w 114"/>
                <a:gd name="T119" fmla="*/ 544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 h="575">
                  <a:moveTo>
                    <a:pt x="0" y="0"/>
                  </a:moveTo>
                  <a:lnTo>
                    <a:pt x="0" y="12"/>
                  </a:lnTo>
                  <a:lnTo>
                    <a:pt x="0" y="24"/>
                  </a:lnTo>
                  <a:lnTo>
                    <a:pt x="0" y="30"/>
                  </a:lnTo>
                  <a:lnTo>
                    <a:pt x="1" y="36"/>
                  </a:lnTo>
                  <a:lnTo>
                    <a:pt x="1" y="43"/>
                  </a:lnTo>
                  <a:lnTo>
                    <a:pt x="1" y="49"/>
                  </a:lnTo>
                  <a:lnTo>
                    <a:pt x="1" y="55"/>
                  </a:lnTo>
                  <a:lnTo>
                    <a:pt x="1" y="61"/>
                  </a:lnTo>
                  <a:lnTo>
                    <a:pt x="3" y="67"/>
                  </a:lnTo>
                  <a:lnTo>
                    <a:pt x="3" y="79"/>
                  </a:lnTo>
                  <a:lnTo>
                    <a:pt x="3" y="85"/>
                  </a:lnTo>
                  <a:lnTo>
                    <a:pt x="3" y="104"/>
                  </a:lnTo>
                  <a:lnTo>
                    <a:pt x="3" y="110"/>
                  </a:lnTo>
                  <a:lnTo>
                    <a:pt x="5" y="116"/>
                  </a:lnTo>
                  <a:lnTo>
                    <a:pt x="5" y="116"/>
                  </a:lnTo>
                  <a:lnTo>
                    <a:pt x="5" y="116"/>
                  </a:lnTo>
                  <a:lnTo>
                    <a:pt x="6" y="110"/>
                  </a:lnTo>
                  <a:lnTo>
                    <a:pt x="6" y="104"/>
                  </a:lnTo>
                  <a:lnTo>
                    <a:pt x="6" y="98"/>
                  </a:lnTo>
                  <a:lnTo>
                    <a:pt x="6" y="85"/>
                  </a:lnTo>
                  <a:lnTo>
                    <a:pt x="8" y="79"/>
                  </a:lnTo>
                  <a:lnTo>
                    <a:pt x="6" y="79"/>
                  </a:lnTo>
                  <a:lnTo>
                    <a:pt x="8" y="85"/>
                  </a:lnTo>
                  <a:lnTo>
                    <a:pt x="8" y="92"/>
                  </a:lnTo>
                  <a:lnTo>
                    <a:pt x="8" y="104"/>
                  </a:lnTo>
                  <a:lnTo>
                    <a:pt x="8" y="104"/>
                  </a:lnTo>
                  <a:lnTo>
                    <a:pt x="8" y="116"/>
                  </a:lnTo>
                  <a:lnTo>
                    <a:pt x="10" y="110"/>
                  </a:lnTo>
                  <a:lnTo>
                    <a:pt x="10" y="110"/>
                  </a:lnTo>
                  <a:lnTo>
                    <a:pt x="10" y="104"/>
                  </a:lnTo>
                  <a:lnTo>
                    <a:pt x="10" y="92"/>
                  </a:lnTo>
                  <a:lnTo>
                    <a:pt x="10" y="85"/>
                  </a:lnTo>
                  <a:lnTo>
                    <a:pt x="11" y="73"/>
                  </a:lnTo>
                  <a:lnTo>
                    <a:pt x="11" y="73"/>
                  </a:lnTo>
                  <a:lnTo>
                    <a:pt x="11" y="73"/>
                  </a:lnTo>
                  <a:lnTo>
                    <a:pt x="11" y="79"/>
                  </a:lnTo>
                  <a:lnTo>
                    <a:pt x="11" y="85"/>
                  </a:lnTo>
                  <a:lnTo>
                    <a:pt x="13" y="104"/>
                  </a:lnTo>
                  <a:lnTo>
                    <a:pt x="13" y="110"/>
                  </a:lnTo>
                  <a:lnTo>
                    <a:pt x="13" y="116"/>
                  </a:lnTo>
                  <a:lnTo>
                    <a:pt x="13" y="128"/>
                  </a:lnTo>
                  <a:lnTo>
                    <a:pt x="13" y="134"/>
                  </a:lnTo>
                  <a:lnTo>
                    <a:pt x="13" y="147"/>
                  </a:lnTo>
                  <a:lnTo>
                    <a:pt x="15" y="153"/>
                  </a:lnTo>
                  <a:lnTo>
                    <a:pt x="15" y="159"/>
                  </a:lnTo>
                  <a:lnTo>
                    <a:pt x="15" y="159"/>
                  </a:lnTo>
                  <a:lnTo>
                    <a:pt x="15" y="165"/>
                  </a:lnTo>
                  <a:lnTo>
                    <a:pt x="16" y="159"/>
                  </a:lnTo>
                  <a:lnTo>
                    <a:pt x="16" y="153"/>
                  </a:lnTo>
                  <a:lnTo>
                    <a:pt x="16" y="147"/>
                  </a:lnTo>
                  <a:lnTo>
                    <a:pt x="18" y="147"/>
                  </a:lnTo>
                  <a:lnTo>
                    <a:pt x="18" y="153"/>
                  </a:lnTo>
                  <a:lnTo>
                    <a:pt x="18" y="159"/>
                  </a:lnTo>
                  <a:lnTo>
                    <a:pt x="18" y="159"/>
                  </a:lnTo>
                  <a:lnTo>
                    <a:pt x="18" y="171"/>
                  </a:lnTo>
                  <a:lnTo>
                    <a:pt x="18" y="177"/>
                  </a:lnTo>
                  <a:lnTo>
                    <a:pt x="19" y="183"/>
                  </a:lnTo>
                  <a:lnTo>
                    <a:pt x="19" y="183"/>
                  </a:lnTo>
                  <a:lnTo>
                    <a:pt x="19" y="183"/>
                  </a:lnTo>
                  <a:lnTo>
                    <a:pt x="21" y="183"/>
                  </a:lnTo>
                  <a:lnTo>
                    <a:pt x="21" y="183"/>
                  </a:lnTo>
                  <a:lnTo>
                    <a:pt x="21" y="171"/>
                  </a:lnTo>
                  <a:lnTo>
                    <a:pt x="21" y="159"/>
                  </a:lnTo>
                  <a:lnTo>
                    <a:pt x="23" y="159"/>
                  </a:lnTo>
                  <a:lnTo>
                    <a:pt x="23" y="153"/>
                  </a:lnTo>
                  <a:lnTo>
                    <a:pt x="23" y="140"/>
                  </a:lnTo>
                  <a:lnTo>
                    <a:pt x="23" y="140"/>
                  </a:lnTo>
                  <a:lnTo>
                    <a:pt x="23" y="147"/>
                  </a:lnTo>
                  <a:lnTo>
                    <a:pt x="24" y="153"/>
                  </a:lnTo>
                  <a:lnTo>
                    <a:pt x="24" y="159"/>
                  </a:lnTo>
                  <a:lnTo>
                    <a:pt x="24" y="159"/>
                  </a:lnTo>
                  <a:lnTo>
                    <a:pt x="24" y="165"/>
                  </a:lnTo>
                  <a:lnTo>
                    <a:pt x="26" y="177"/>
                  </a:lnTo>
                  <a:lnTo>
                    <a:pt x="26" y="183"/>
                  </a:lnTo>
                  <a:lnTo>
                    <a:pt x="26" y="189"/>
                  </a:lnTo>
                  <a:lnTo>
                    <a:pt x="26" y="202"/>
                  </a:lnTo>
                  <a:lnTo>
                    <a:pt x="26" y="202"/>
                  </a:lnTo>
                  <a:lnTo>
                    <a:pt x="28" y="202"/>
                  </a:lnTo>
                  <a:lnTo>
                    <a:pt x="28" y="195"/>
                  </a:lnTo>
                  <a:lnTo>
                    <a:pt x="29" y="208"/>
                  </a:lnTo>
                  <a:lnTo>
                    <a:pt x="29" y="208"/>
                  </a:lnTo>
                  <a:lnTo>
                    <a:pt x="29" y="208"/>
                  </a:lnTo>
                  <a:lnTo>
                    <a:pt x="29" y="202"/>
                  </a:lnTo>
                  <a:lnTo>
                    <a:pt x="29" y="189"/>
                  </a:lnTo>
                  <a:lnTo>
                    <a:pt x="31" y="183"/>
                  </a:lnTo>
                  <a:lnTo>
                    <a:pt x="31" y="177"/>
                  </a:lnTo>
                  <a:lnTo>
                    <a:pt x="31" y="159"/>
                  </a:lnTo>
                  <a:lnTo>
                    <a:pt x="31" y="159"/>
                  </a:lnTo>
                  <a:lnTo>
                    <a:pt x="31" y="159"/>
                  </a:lnTo>
                  <a:lnTo>
                    <a:pt x="33" y="165"/>
                  </a:lnTo>
                  <a:lnTo>
                    <a:pt x="33" y="177"/>
                  </a:lnTo>
                  <a:lnTo>
                    <a:pt x="33" y="183"/>
                  </a:lnTo>
                  <a:lnTo>
                    <a:pt x="34" y="195"/>
                  </a:lnTo>
                  <a:lnTo>
                    <a:pt x="33" y="195"/>
                  </a:lnTo>
                  <a:lnTo>
                    <a:pt x="34" y="189"/>
                  </a:lnTo>
                  <a:lnTo>
                    <a:pt x="34" y="189"/>
                  </a:lnTo>
                  <a:lnTo>
                    <a:pt x="34" y="183"/>
                  </a:lnTo>
                  <a:lnTo>
                    <a:pt x="36" y="183"/>
                  </a:lnTo>
                  <a:lnTo>
                    <a:pt x="36" y="177"/>
                  </a:lnTo>
                  <a:lnTo>
                    <a:pt x="36" y="171"/>
                  </a:lnTo>
                  <a:lnTo>
                    <a:pt x="36" y="165"/>
                  </a:lnTo>
                  <a:lnTo>
                    <a:pt x="36" y="153"/>
                  </a:lnTo>
                  <a:lnTo>
                    <a:pt x="38" y="147"/>
                  </a:lnTo>
                  <a:lnTo>
                    <a:pt x="38" y="153"/>
                  </a:lnTo>
                  <a:lnTo>
                    <a:pt x="38" y="159"/>
                  </a:lnTo>
                  <a:lnTo>
                    <a:pt x="38" y="165"/>
                  </a:lnTo>
                  <a:lnTo>
                    <a:pt x="39" y="177"/>
                  </a:lnTo>
                  <a:lnTo>
                    <a:pt x="39" y="183"/>
                  </a:lnTo>
                  <a:lnTo>
                    <a:pt x="39" y="183"/>
                  </a:lnTo>
                  <a:lnTo>
                    <a:pt x="39" y="189"/>
                  </a:lnTo>
                  <a:lnTo>
                    <a:pt x="39" y="195"/>
                  </a:lnTo>
                  <a:lnTo>
                    <a:pt x="39" y="202"/>
                  </a:lnTo>
                  <a:lnTo>
                    <a:pt x="41" y="208"/>
                  </a:lnTo>
                  <a:lnTo>
                    <a:pt x="41" y="208"/>
                  </a:lnTo>
                  <a:lnTo>
                    <a:pt x="41" y="220"/>
                  </a:lnTo>
                  <a:lnTo>
                    <a:pt x="41" y="226"/>
                  </a:lnTo>
                  <a:lnTo>
                    <a:pt x="41" y="232"/>
                  </a:lnTo>
                  <a:lnTo>
                    <a:pt x="43" y="238"/>
                  </a:lnTo>
                  <a:lnTo>
                    <a:pt x="43" y="244"/>
                  </a:lnTo>
                  <a:lnTo>
                    <a:pt x="43" y="251"/>
                  </a:lnTo>
                  <a:lnTo>
                    <a:pt x="43" y="257"/>
                  </a:lnTo>
                  <a:lnTo>
                    <a:pt x="43" y="257"/>
                  </a:lnTo>
                  <a:lnTo>
                    <a:pt x="43" y="263"/>
                  </a:lnTo>
                  <a:lnTo>
                    <a:pt x="44" y="269"/>
                  </a:lnTo>
                  <a:lnTo>
                    <a:pt x="44" y="275"/>
                  </a:lnTo>
                  <a:lnTo>
                    <a:pt x="44" y="281"/>
                  </a:lnTo>
                  <a:lnTo>
                    <a:pt x="44" y="281"/>
                  </a:lnTo>
                  <a:lnTo>
                    <a:pt x="46" y="275"/>
                  </a:lnTo>
                  <a:lnTo>
                    <a:pt x="46" y="269"/>
                  </a:lnTo>
                  <a:lnTo>
                    <a:pt x="46" y="263"/>
                  </a:lnTo>
                  <a:lnTo>
                    <a:pt x="46" y="257"/>
                  </a:lnTo>
                  <a:lnTo>
                    <a:pt x="46" y="257"/>
                  </a:lnTo>
                  <a:lnTo>
                    <a:pt x="46" y="251"/>
                  </a:lnTo>
                  <a:lnTo>
                    <a:pt x="48" y="244"/>
                  </a:lnTo>
                  <a:lnTo>
                    <a:pt x="48" y="238"/>
                  </a:lnTo>
                  <a:lnTo>
                    <a:pt x="48" y="232"/>
                  </a:lnTo>
                  <a:lnTo>
                    <a:pt x="48" y="232"/>
                  </a:lnTo>
                  <a:lnTo>
                    <a:pt x="49" y="226"/>
                  </a:lnTo>
                  <a:lnTo>
                    <a:pt x="49" y="220"/>
                  </a:lnTo>
                  <a:lnTo>
                    <a:pt x="49" y="208"/>
                  </a:lnTo>
                  <a:lnTo>
                    <a:pt x="49" y="208"/>
                  </a:lnTo>
                  <a:lnTo>
                    <a:pt x="49" y="208"/>
                  </a:lnTo>
                  <a:lnTo>
                    <a:pt x="51" y="214"/>
                  </a:lnTo>
                  <a:lnTo>
                    <a:pt x="51" y="220"/>
                  </a:lnTo>
                  <a:lnTo>
                    <a:pt x="51" y="226"/>
                  </a:lnTo>
                  <a:lnTo>
                    <a:pt x="53" y="232"/>
                  </a:lnTo>
                  <a:lnTo>
                    <a:pt x="53" y="238"/>
                  </a:lnTo>
                  <a:lnTo>
                    <a:pt x="53" y="244"/>
                  </a:lnTo>
                  <a:lnTo>
                    <a:pt x="53" y="251"/>
                  </a:lnTo>
                  <a:lnTo>
                    <a:pt x="54" y="257"/>
                  </a:lnTo>
                  <a:lnTo>
                    <a:pt x="53" y="257"/>
                  </a:lnTo>
                  <a:lnTo>
                    <a:pt x="54" y="257"/>
                  </a:lnTo>
                  <a:lnTo>
                    <a:pt x="54" y="257"/>
                  </a:lnTo>
                  <a:lnTo>
                    <a:pt x="54" y="244"/>
                  </a:lnTo>
                  <a:lnTo>
                    <a:pt x="54" y="232"/>
                  </a:lnTo>
                  <a:lnTo>
                    <a:pt x="54" y="232"/>
                  </a:lnTo>
                  <a:lnTo>
                    <a:pt x="56" y="220"/>
                  </a:lnTo>
                  <a:lnTo>
                    <a:pt x="56" y="208"/>
                  </a:lnTo>
                  <a:lnTo>
                    <a:pt x="56" y="208"/>
                  </a:lnTo>
                  <a:lnTo>
                    <a:pt x="56" y="208"/>
                  </a:lnTo>
                  <a:lnTo>
                    <a:pt x="58" y="208"/>
                  </a:lnTo>
                  <a:lnTo>
                    <a:pt x="58" y="195"/>
                  </a:lnTo>
                  <a:lnTo>
                    <a:pt x="58" y="195"/>
                  </a:lnTo>
                  <a:lnTo>
                    <a:pt x="58" y="195"/>
                  </a:lnTo>
                  <a:lnTo>
                    <a:pt x="59" y="202"/>
                  </a:lnTo>
                  <a:lnTo>
                    <a:pt x="59" y="208"/>
                  </a:lnTo>
                  <a:lnTo>
                    <a:pt x="59" y="208"/>
                  </a:lnTo>
                  <a:lnTo>
                    <a:pt x="59" y="214"/>
                  </a:lnTo>
                  <a:lnTo>
                    <a:pt x="59" y="226"/>
                  </a:lnTo>
                  <a:lnTo>
                    <a:pt x="59" y="232"/>
                  </a:lnTo>
                  <a:lnTo>
                    <a:pt x="61" y="232"/>
                  </a:lnTo>
                  <a:lnTo>
                    <a:pt x="61" y="238"/>
                  </a:lnTo>
                  <a:lnTo>
                    <a:pt x="61" y="244"/>
                  </a:lnTo>
                  <a:lnTo>
                    <a:pt x="61" y="251"/>
                  </a:lnTo>
                  <a:lnTo>
                    <a:pt x="61" y="257"/>
                  </a:lnTo>
                  <a:lnTo>
                    <a:pt x="61" y="257"/>
                  </a:lnTo>
                  <a:lnTo>
                    <a:pt x="63" y="269"/>
                  </a:lnTo>
                  <a:lnTo>
                    <a:pt x="63" y="281"/>
                  </a:lnTo>
                  <a:lnTo>
                    <a:pt x="63" y="287"/>
                  </a:lnTo>
                  <a:lnTo>
                    <a:pt x="63" y="293"/>
                  </a:lnTo>
                  <a:lnTo>
                    <a:pt x="63" y="299"/>
                  </a:lnTo>
                  <a:lnTo>
                    <a:pt x="63" y="306"/>
                  </a:lnTo>
                  <a:lnTo>
                    <a:pt x="64" y="312"/>
                  </a:lnTo>
                  <a:lnTo>
                    <a:pt x="64" y="318"/>
                  </a:lnTo>
                  <a:lnTo>
                    <a:pt x="64" y="324"/>
                  </a:lnTo>
                  <a:lnTo>
                    <a:pt x="64" y="336"/>
                  </a:lnTo>
                  <a:lnTo>
                    <a:pt x="64" y="336"/>
                  </a:lnTo>
                  <a:lnTo>
                    <a:pt x="64" y="342"/>
                  </a:lnTo>
                  <a:lnTo>
                    <a:pt x="66" y="348"/>
                  </a:lnTo>
                  <a:lnTo>
                    <a:pt x="66" y="355"/>
                  </a:lnTo>
                  <a:lnTo>
                    <a:pt x="66" y="361"/>
                  </a:lnTo>
                  <a:lnTo>
                    <a:pt x="66" y="361"/>
                  </a:lnTo>
                  <a:lnTo>
                    <a:pt x="66" y="367"/>
                  </a:lnTo>
                  <a:lnTo>
                    <a:pt x="68" y="373"/>
                  </a:lnTo>
                  <a:lnTo>
                    <a:pt x="68" y="379"/>
                  </a:lnTo>
                  <a:lnTo>
                    <a:pt x="68" y="385"/>
                  </a:lnTo>
                  <a:lnTo>
                    <a:pt x="68" y="391"/>
                  </a:lnTo>
                  <a:lnTo>
                    <a:pt x="68" y="397"/>
                  </a:lnTo>
                  <a:lnTo>
                    <a:pt x="68" y="403"/>
                  </a:lnTo>
                  <a:lnTo>
                    <a:pt x="69" y="416"/>
                  </a:lnTo>
                  <a:lnTo>
                    <a:pt x="69" y="416"/>
                  </a:lnTo>
                  <a:lnTo>
                    <a:pt x="69" y="422"/>
                  </a:lnTo>
                  <a:lnTo>
                    <a:pt x="71" y="434"/>
                  </a:lnTo>
                  <a:lnTo>
                    <a:pt x="71" y="440"/>
                  </a:lnTo>
                  <a:lnTo>
                    <a:pt x="71" y="440"/>
                  </a:lnTo>
                  <a:lnTo>
                    <a:pt x="71" y="440"/>
                  </a:lnTo>
                  <a:lnTo>
                    <a:pt x="73" y="446"/>
                  </a:lnTo>
                  <a:lnTo>
                    <a:pt x="73" y="452"/>
                  </a:lnTo>
                  <a:lnTo>
                    <a:pt x="73" y="459"/>
                  </a:lnTo>
                  <a:lnTo>
                    <a:pt x="73" y="465"/>
                  </a:lnTo>
                  <a:lnTo>
                    <a:pt x="73" y="465"/>
                  </a:lnTo>
                  <a:lnTo>
                    <a:pt x="74" y="471"/>
                  </a:lnTo>
                  <a:lnTo>
                    <a:pt x="74" y="465"/>
                  </a:lnTo>
                  <a:lnTo>
                    <a:pt x="74" y="465"/>
                  </a:lnTo>
                  <a:lnTo>
                    <a:pt x="76" y="465"/>
                  </a:lnTo>
                  <a:lnTo>
                    <a:pt x="76" y="465"/>
                  </a:lnTo>
                  <a:lnTo>
                    <a:pt x="76" y="459"/>
                  </a:lnTo>
                  <a:lnTo>
                    <a:pt x="76" y="446"/>
                  </a:lnTo>
                  <a:lnTo>
                    <a:pt x="78" y="440"/>
                  </a:lnTo>
                  <a:lnTo>
                    <a:pt x="78" y="440"/>
                  </a:lnTo>
                  <a:lnTo>
                    <a:pt x="78" y="428"/>
                  </a:lnTo>
                  <a:lnTo>
                    <a:pt x="78" y="428"/>
                  </a:lnTo>
                  <a:lnTo>
                    <a:pt x="78" y="428"/>
                  </a:lnTo>
                  <a:lnTo>
                    <a:pt x="79" y="434"/>
                  </a:lnTo>
                  <a:lnTo>
                    <a:pt x="79" y="440"/>
                  </a:lnTo>
                  <a:lnTo>
                    <a:pt x="79" y="446"/>
                  </a:lnTo>
                  <a:lnTo>
                    <a:pt x="79" y="452"/>
                  </a:lnTo>
                  <a:lnTo>
                    <a:pt x="81" y="459"/>
                  </a:lnTo>
                  <a:lnTo>
                    <a:pt x="81" y="465"/>
                  </a:lnTo>
                  <a:lnTo>
                    <a:pt x="81" y="471"/>
                  </a:lnTo>
                  <a:lnTo>
                    <a:pt x="81" y="477"/>
                  </a:lnTo>
                  <a:lnTo>
                    <a:pt x="81" y="483"/>
                  </a:lnTo>
                  <a:lnTo>
                    <a:pt x="81" y="489"/>
                  </a:lnTo>
                  <a:lnTo>
                    <a:pt x="82" y="495"/>
                  </a:lnTo>
                  <a:lnTo>
                    <a:pt x="82" y="501"/>
                  </a:lnTo>
                  <a:lnTo>
                    <a:pt x="82" y="501"/>
                  </a:lnTo>
                  <a:lnTo>
                    <a:pt x="84" y="507"/>
                  </a:lnTo>
                  <a:lnTo>
                    <a:pt x="84" y="501"/>
                  </a:lnTo>
                  <a:lnTo>
                    <a:pt x="84" y="507"/>
                  </a:lnTo>
                  <a:lnTo>
                    <a:pt x="86" y="514"/>
                  </a:lnTo>
                  <a:lnTo>
                    <a:pt x="86" y="520"/>
                  </a:lnTo>
                  <a:lnTo>
                    <a:pt x="86" y="520"/>
                  </a:lnTo>
                  <a:lnTo>
                    <a:pt x="86" y="526"/>
                  </a:lnTo>
                  <a:lnTo>
                    <a:pt x="87" y="532"/>
                  </a:lnTo>
                  <a:lnTo>
                    <a:pt x="87" y="538"/>
                  </a:lnTo>
                  <a:lnTo>
                    <a:pt x="87" y="544"/>
                  </a:lnTo>
                  <a:lnTo>
                    <a:pt x="87" y="544"/>
                  </a:lnTo>
                  <a:lnTo>
                    <a:pt x="89" y="550"/>
                  </a:lnTo>
                  <a:lnTo>
                    <a:pt x="89" y="550"/>
                  </a:lnTo>
                  <a:lnTo>
                    <a:pt x="89" y="544"/>
                  </a:lnTo>
                  <a:lnTo>
                    <a:pt x="91" y="550"/>
                  </a:lnTo>
                  <a:lnTo>
                    <a:pt x="91" y="556"/>
                  </a:lnTo>
                  <a:lnTo>
                    <a:pt x="91" y="556"/>
                  </a:lnTo>
                  <a:lnTo>
                    <a:pt x="92" y="556"/>
                  </a:lnTo>
                  <a:lnTo>
                    <a:pt x="92" y="556"/>
                  </a:lnTo>
                  <a:lnTo>
                    <a:pt x="92" y="556"/>
                  </a:lnTo>
                  <a:lnTo>
                    <a:pt x="94" y="556"/>
                  </a:lnTo>
                  <a:lnTo>
                    <a:pt x="94" y="550"/>
                  </a:lnTo>
                  <a:lnTo>
                    <a:pt x="94" y="544"/>
                  </a:lnTo>
                  <a:lnTo>
                    <a:pt x="96" y="544"/>
                  </a:lnTo>
                  <a:lnTo>
                    <a:pt x="96" y="544"/>
                  </a:lnTo>
                  <a:lnTo>
                    <a:pt x="96" y="538"/>
                  </a:lnTo>
                  <a:lnTo>
                    <a:pt x="97" y="532"/>
                  </a:lnTo>
                  <a:lnTo>
                    <a:pt x="97" y="526"/>
                  </a:lnTo>
                  <a:lnTo>
                    <a:pt x="97" y="520"/>
                  </a:lnTo>
                  <a:lnTo>
                    <a:pt x="99" y="514"/>
                  </a:lnTo>
                  <a:lnTo>
                    <a:pt x="97" y="514"/>
                  </a:lnTo>
                  <a:lnTo>
                    <a:pt x="99" y="514"/>
                  </a:lnTo>
                  <a:lnTo>
                    <a:pt x="99" y="514"/>
                  </a:lnTo>
                  <a:lnTo>
                    <a:pt x="99" y="520"/>
                  </a:lnTo>
                  <a:lnTo>
                    <a:pt x="99" y="532"/>
                  </a:lnTo>
                  <a:lnTo>
                    <a:pt x="101" y="544"/>
                  </a:lnTo>
                  <a:lnTo>
                    <a:pt x="101" y="544"/>
                  </a:lnTo>
                  <a:lnTo>
                    <a:pt x="101" y="544"/>
                  </a:lnTo>
                  <a:lnTo>
                    <a:pt x="101" y="538"/>
                  </a:lnTo>
                  <a:lnTo>
                    <a:pt x="102" y="538"/>
                  </a:lnTo>
                  <a:lnTo>
                    <a:pt x="102" y="544"/>
                  </a:lnTo>
                  <a:lnTo>
                    <a:pt x="102" y="544"/>
                  </a:lnTo>
                  <a:lnTo>
                    <a:pt x="102" y="550"/>
                  </a:lnTo>
                  <a:lnTo>
                    <a:pt x="104" y="556"/>
                  </a:lnTo>
                  <a:lnTo>
                    <a:pt x="104" y="562"/>
                  </a:lnTo>
                  <a:lnTo>
                    <a:pt x="104" y="569"/>
                  </a:lnTo>
                  <a:lnTo>
                    <a:pt x="104" y="575"/>
                  </a:lnTo>
                  <a:lnTo>
                    <a:pt x="106" y="575"/>
                  </a:lnTo>
                  <a:lnTo>
                    <a:pt x="106" y="575"/>
                  </a:lnTo>
                  <a:lnTo>
                    <a:pt x="106" y="575"/>
                  </a:lnTo>
                  <a:lnTo>
                    <a:pt x="107" y="569"/>
                  </a:lnTo>
                  <a:lnTo>
                    <a:pt x="107" y="569"/>
                  </a:lnTo>
                  <a:lnTo>
                    <a:pt x="107" y="569"/>
                  </a:lnTo>
                  <a:lnTo>
                    <a:pt x="109" y="569"/>
                  </a:lnTo>
                  <a:lnTo>
                    <a:pt x="109" y="569"/>
                  </a:lnTo>
                  <a:lnTo>
                    <a:pt x="109" y="569"/>
                  </a:lnTo>
                  <a:lnTo>
                    <a:pt x="111" y="569"/>
                  </a:lnTo>
                  <a:lnTo>
                    <a:pt x="111" y="569"/>
                  </a:lnTo>
                  <a:lnTo>
                    <a:pt x="111" y="569"/>
                  </a:lnTo>
                  <a:lnTo>
                    <a:pt x="112" y="562"/>
                  </a:lnTo>
                  <a:lnTo>
                    <a:pt x="112" y="550"/>
                  </a:lnTo>
                  <a:lnTo>
                    <a:pt x="112" y="544"/>
                  </a:lnTo>
                  <a:lnTo>
                    <a:pt x="114" y="544"/>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587" name="Freeform 586"/>
            <p:cNvSpPr>
              <a:spLocks/>
            </p:cNvSpPr>
            <p:nvPr/>
          </p:nvSpPr>
          <p:spPr bwMode="auto">
            <a:xfrm>
              <a:off x="784260" y="3386489"/>
              <a:ext cx="139097" cy="213834"/>
            </a:xfrm>
            <a:custGeom>
              <a:avLst/>
              <a:gdLst>
                <a:gd name="T0" fmla="*/ 2 w 100"/>
                <a:gd name="T1" fmla="*/ 220 h 520"/>
                <a:gd name="T2" fmla="*/ 3 w 100"/>
                <a:gd name="T3" fmla="*/ 275 h 520"/>
                <a:gd name="T4" fmla="*/ 5 w 100"/>
                <a:gd name="T5" fmla="*/ 251 h 520"/>
                <a:gd name="T6" fmla="*/ 7 w 100"/>
                <a:gd name="T7" fmla="*/ 318 h 520"/>
                <a:gd name="T8" fmla="*/ 8 w 100"/>
                <a:gd name="T9" fmla="*/ 361 h 520"/>
                <a:gd name="T10" fmla="*/ 10 w 100"/>
                <a:gd name="T11" fmla="*/ 391 h 520"/>
                <a:gd name="T12" fmla="*/ 12 w 100"/>
                <a:gd name="T13" fmla="*/ 495 h 520"/>
                <a:gd name="T14" fmla="*/ 13 w 100"/>
                <a:gd name="T15" fmla="*/ 514 h 520"/>
                <a:gd name="T16" fmla="*/ 15 w 100"/>
                <a:gd name="T17" fmla="*/ 495 h 520"/>
                <a:gd name="T18" fmla="*/ 17 w 100"/>
                <a:gd name="T19" fmla="*/ 446 h 520"/>
                <a:gd name="T20" fmla="*/ 18 w 100"/>
                <a:gd name="T21" fmla="*/ 428 h 520"/>
                <a:gd name="T22" fmla="*/ 22 w 100"/>
                <a:gd name="T23" fmla="*/ 446 h 520"/>
                <a:gd name="T24" fmla="*/ 23 w 100"/>
                <a:gd name="T25" fmla="*/ 422 h 520"/>
                <a:gd name="T26" fmla="*/ 25 w 100"/>
                <a:gd name="T27" fmla="*/ 324 h 520"/>
                <a:gd name="T28" fmla="*/ 27 w 100"/>
                <a:gd name="T29" fmla="*/ 281 h 520"/>
                <a:gd name="T30" fmla="*/ 28 w 100"/>
                <a:gd name="T31" fmla="*/ 263 h 520"/>
                <a:gd name="T32" fmla="*/ 30 w 100"/>
                <a:gd name="T33" fmla="*/ 245 h 520"/>
                <a:gd name="T34" fmla="*/ 32 w 100"/>
                <a:gd name="T35" fmla="*/ 238 h 520"/>
                <a:gd name="T36" fmla="*/ 33 w 100"/>
                <a:gd name="T37" fmla="*/ 269 h 520"/>
                <a:gd name="T38" fmla="*/ 35 w 100"/>
                <a:gd name="T39" fmla="*/ 330 h 520"/>
                <a:gd name="T40" fmla="*/ 37 w 100"/>
                <a:gd name="T41" fmla="*/ 422 h 520"/>
                <a:gd name="T42" fmla="*/ 38 w 100"/>
                <a:gd name="T43" fmla="*/ 465 h 520"/>
                <a:gd name="T44" fmla="*/ 40 w 100"/>
                <a:gd name="T45" fmla="*/ 434 h 520"/>
                <a:gd name="T46" fmla="*/ 42 w 100"/>
                <a:gd name="T47" fmla="*/ 391 h 520"/>
                <a:gd name="T48" fmla="*/ 42 w 100"/>
                <a:gd name="T49" fmla="*/ 336 h 520"/>
                <a:gd name="T50" fmla="*/ 45 w 100"/>
                <a:gd name="T51" fmla="*/ 336 h 520"/>
                <a:gd name="T52" fmla="*/ 47 w 100"/>
                <a:gd name="T53" fmla="*/ 342 h 520"/>
                <a:gd name="T54" fmla="*/ 48 w 100"/>
                <a:gd name="T55" fmla="*/ 391 h 520"/>
                <a:gd name="T56" fmla="*/ 50 w 100"/>
                <a:gd name="T57" fmla="*/ 465 h 520"/>
                <a:gd name="T58" fmla="*/ 52 w 100"/>
                <a:gd name="T59" fmla="*/ 446 h 520"/>
                <a:gd name="T60" fmla="*/ 53 w 100"/>
                <a:gd name="T61" fmla="*/ 385 h 520"/>
                <a:gd name="T62" fmla="*/ 55 w 100"/>
                <a:gd name="T63" fmla="*/ 342 h 520"/>
                <a:gd name="T64" fmla="*/ 57 w 100"/>
                <a:gd name="T65" fmla="*/ 281 h 520"/>
                <a:gd name="T66" fmla="*/ 58 w 100"/>
                <a:gd name="T67" fmla="*/ 226 h 520"/>
                <a:gd name="T68" fmla="*/ 60 w 100"/>
                <a:gd name="T69" fmla="*/ 196 h 520"/>
                <a:gd name="T70" fmla="*/ 61 w 100"/>
                <a:gd name="T71" fmla="*/ 122 h 520"/>
                <a:gd name="T72" fmla="*/ 63 w 100"/>
                <a:gd name="T73" fmla="*/ 61 h 520"/>
                <a:gd name="T74" fmla="*/ 65 w 100"/>
                <a:gd name="T75" fmla="*/ 61 h 520"/>
                <a:gd name="T76" fmla="*/ 66 w 100"/>
                <a:gd name="T77" fmla="*/ 104 h 520"/>
                <a:gd name="T78" fmla="*/ 68 w 100"/>
                <a:gd name="T79" fmla="*/ 159 h 520"/>
                <a:gd name="T80" fmla="*/ 68 w 100"/>
                <a:gd name="T81" fmla="*/ 196 h 520"/>
                <a:gd name="T82" fmla="*/ 70 w 100"/>
                <a:gd name="T83" fmla="*/ 128 h 520"/>
                <a:gd name="T84" fmla="*/ 71 w 100"/>
                <a:gd name="T85" fmla="*/ 55 h 520"/>
                <a:gd name="T86" fmla="*/ 73 w 100"/>
                <a:gd name="T87" fmla="*/ 6 h 520"/>
                <a:gd name="T88" fmla="*/ 75 w 100"/>
                <a:gd name="T89" fmla="*/ 24 h 520"/>
                <a:gd name="T90" fmla="*/ 76 w 100"/>
                <a:gd name="T91" fmla="*/ 104 h 520"/>
                <a:gd name="T92" fmla="*/ 78 w 100"/>
                <a:gd name="T93" fmla="*/ 202 h 520"/>
                <a:gd name="T94" fmla="*/ 78 w 100"/>
                <a:gd name="T95" fmla="*/ 257 h 520"/>
                <a:gd name="T96" fmla="*/ 80 w 100"/>
                <a:gd name="T97" fmla="*/ 245 h 520"/>
                <a:gd name="T98" fmla="*/ 81 w 100"/>
                <a:gd name="T99" fmla="*/ 190 h 520"/>
                <a:gd name="T100" fmla="*/ 85 w 100"/>
                <a:gd name="T101" fmla="*/ 183 h 520"/>
                <a:gd name="T102" fmla="*/ 86 w 100"/>
                <a:gd name="T103" fmla="*/ 208 h 520"/>
                <a:gd name="T104" fmla="*/ 88 w 100"/>
                <a:gd name="T105" fmla="*/ 238 h 520"/>
                <a:gd name="T106" fmla="*/ 90 w 100"/>
                <a:gd name="T107" fmla="*/ 300 h 520"/>
                <a:gd name="T108" fmla="*/ 91 w 100"/>
                <a:gd name="T109" fmla="*/ 373 h 520"/>
                <a:gd name="T110" fmla="*/ 93 w 100"/>
                <a:gd name="T111" fmla="*/ 410 h 520"/>
                <a:gd name="T112" fmla="*/ 93 w 100"/>
                <a:gd name="T113" fmla="*/ 440 h 520"/>
                <a:gd name="T114" fmla="*/ 95 w 100"/>
                <a:gd name="T115" fmla="*/ 404 h 520"/>
                <a:gd name="T116" fmla="*/ 98 w 100"/>
                <a:gd name="T117" fmla="*/ 397 h 520"/>
                <a:gd name="T118" fmla="*/ 100 w 100"/>
                <a:gd name="T119" fmla="*/ 465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520">
                  <a:moveTo>
                    <a:pt x="2" y="208"/>
                  </a:moveTo>
                  <a:lnTo>
                    <a:pt x="0" y="208"/>
                  </a:lnTo>
                  <a:lnTo>
                    <a:pt x="2" y="208"/>
                  </a:lnTo>
                  <a:lnTo>
                    <a:pt x="2" y="208"/>
                  </a:lnTo>
                  <a:lnTo>
                    <a:pt x="2" y="220"/>
                  </a:lnTo>
                  <a:lnTo>
                    <a:pt x="2" y="232"/>
                  </a:lnTo>
                  <a:lnTo>
                    <a:pt x="2" y="251"/>
                  </a:lnTo>
                  <a:lnTo>
                    <a:pt x="3" y="263"/>
                  </a:lnTo>
                  <a:lnTo>
                    <a:pt x="3" y="269"/>
                  </a:lnTo>
                  <a:lnTo>
                    <a:pt x="3" y="275"/>
                  </a:lnTo>
                  <a:lnTo>
                    <a:pt x="3" y="269"/>
                  </a:lnTo>
                  <a:lnTo>
                    <a:pt x="5" y="263"/>
                  </a:lnTo>
                  <a:lnTo>
                    <a:pt x="5" y="257"/>
                  </a:lnTo>
                  <a:lnTo>
                    <a:pt x="5" y="245"/>
                  </a:lnTo>
                  <a:lnTo>
                    <a:pt x="5" y="251"/>
                  </a:lnTo>
                  <a:lnTo>
                    <a:pt x="5" y="257"/>
                  </a:lnTo>
                  <a:lnTo>
                    <a:pt x="7" y="269"/>
                  </a:lnTo>
                  <a:lnTo>
                    <a:pt x="7" y="281"/>
                  </a:lnTo>
                  <a:lnTo>
                    <a:pt x="7" y="293"/>
                  </a:lnTo>
                  <a:lnTo>
                    <a:pt x="7" y="318"/>
                  </a:lnTo>
                  <a:lnTo>
                    <a:pt x="7" y="336"/>
                  </a:lnTo>
                  <a:lnTo>
                    <a:pt x="7" y="342"/>
                  </a:lnTo>
                  <a:lnTo>
                    <a:pt x="8" y="349"/>
                  </a:lnTo>
                  <a:lnTo>
                    <a:pt x="8" y="355"/>
                  </a:lnTo>
                  <a:lnTo>
                    <a:pt x="8" y="361"/>
                  </a:lnTo>
                  <a:lnTo>
                    <a:pt x="8" y="361"/>
                  </a:lnTo>
                  <a:lnTo>
                    <a:pt x="10" y="367"/>
                  </a:lnTo>
                  <a:lnTo>
                    <a:pt x="10" y="367"/>
                  </a:lnTo>
                  <a:lnTo>
                    <a:pt x="10" y="373"/>
                  </a:lnTo>
                  <a:lnTo>
                    <a:pt x="10" y="391"/>
                  </a:lnTo>
                  <a:lnTo>
                    <a:pt x="10" y="404"/>
                  </a:lnTo>
                  <a:lnTo>
                    <a:pt x="10" y="422"/>
                  </a:lnTo>
                  <a:lnTo>
                    <a:pt x="12" y="440"/>
                  </a:lnTo>
                  <a:lnTo>
                    <a:pt x="12" y="477"/>
                  </a:lnTo>
                  <a:lnTo>
                    <a:pt x="12" y="495"/>
                  </a:lnTo>
                  <a:lnTo>
                    <a:pt x="12" y="501"/>
                  </a:lnTo>
                  <a:lnTo>
                    <a:pt x="13" y="514"/>
                  </a:lnTo>
                  <a:lnTo>
                    <a:pt x="13" y="520"/>
                  </a:lnTo>
                  <a:lnTo>
                    <a:pt x="13" y="520"/>
                  </a:lnTo>
                  <a:lnTo>
                    <a:pt x="13" y="514"/>
                  </a:lnTo>
                  <a:lnTo>
                    <a:pt x="13" y="508"/>
                  </a:lnTo>
                  <a:lnTo>
                    <a:pt x="15" y="501"/>
                  </a:lnTo>
                  <a:lnTo>
                    <a:pt x="15" y="495"/>
                  </a:lnTo>
                  <a:lnTo>
                    <a:pt x="15" y="495"/>
                  </a:lnTo>
                  <a:lnTo>
                    <a:pt x="15" y="495"/>
                  </a:lnTo>
                  <a:lnTo>
                    <a:pt x="17" y="489"/>
                  </a:lnTo>
                  <a:lnTo>
                    <a:pt x="17" y="477"/>
                  </a:lnTo>
                  <a:lnTo>
                    <a:pt x="17" y="465"/>
                  </a:lnTo>
                  <a:lnTo>
                    <a:pt x="17" y="459"/>
                  </a:lnTo>
                  <a:lnTo>
                    <a:pt x="17" y="446"/>
                  </a:lnTo>
                  <a:lnTo>
                    <a:pt x="17" y="440"/>
                  </a:lnTo>
                  <a:lnTo>
                    <a:pt x="18" y="428"/>
                  </a:lnTo>
                  <a:lnTo>
                    <a:pt x="18" y="422"/>
                  </a:lnTo>
                  <a:lnTo>
                    <a:pt x="18" y="422"/>
                  </a:lnTo>
                  <a:lnTo>
                    <a:pt x="18" y="428"/>
                  </a:lnTo>
                  <a:lnTo>
                    <a:pt x="20" y="440"/>
                  </a:lnTo>
                  <a:lnTo>
                    <a:pt x="20" y="440"/>
                  </a:lnTo>
                  <a:lnTo>
                    <a:pt x="20" y="440"/>
                  </a:lnTo>
                  <a:lnTo>
                    <a:pt x="20" y="440"/>
                  </a:lnTo>
                  <a:lnTo>
                    <a:pt x="22" y="446"/>
                  </a:lnTo>
                  <a:lnTo>
                    <a:pt x="22" y="453"/>
                  </a:lnTo>
                  <a:lnTo>
                    <a:pt x="22" y="446"/>
                  </a:lnTo>
                  <a:lnTo>
                    <a:pt x="23" y="440"/>
                  </a:lnTo>
                  <a:lnTo>
                    <a:pt x="23" y="434"/>
                  </a:lnTo>
                  <a:lnTo>
                    <a:pt x="23" y="422"/>
                  </a:lnTo>
                  <a:lnTo>
                    <a:pt x="23" y="391"/>
                  </a:lnTo>
                  <a:lnTo>
                    <a:pt x="23" y="373"/>
                  </a:lnTo>
                  <a:lnTo>
                    <a:pt x="23" y="355"/>
                  </a:lnTo>
                  <a:lnTo>
                    <a:pt x="25" y="336"/>
                  </a:lnTo>
                  <a:lnTo>
                    <a:pt x="25" y="324"/>
                  </a:lnTo>
                  <a:lnTo>
                    <a:pt x="25" y="312"/>
                  </a:lnTo>
                  <a:lnTo>
                    <a:pt x="25" y="300"/>
                  </a:lnTo>
                  <a:lnTo>
                    <a:pt x="25" y="293"/>
                  </a:lnTo>
                  <a:lnTo>
                    <a:pt x="25" y="287"/>
                  </a:lnTo>
                  <a:lnTo>
                    <a:pt x="27" y="281"/>
                  </a:lnTo>
                  <a:lnTo>
                    <a:pt x="27" y="269"/>
                  </a:lnTo>
                  <a:lnTo>
                    <a:pt x="27" y="263"/>
                  </a:lnTo>
                  <a:lnTo>
                    <a:pt x="27" y="263"/>
                  </a:lnTo>
                  <a:lnTo>
                    <a:pt x="27" y="257"/>
                  </a:lnTo>
                  <a:lnTo>
                    <a:pt x="28" y="263"/>
                  </a:lnTo>
                  <a:lnTo>
                    <a:pt x="28" y="263"/>
                  </a:lnTo>
                  <a:lnTo>
                    <a:pt x="28" y="263"/>
                  </a:lnTo>
                  <a:lnTo>
                    <a:pt x="30" y="257"/>
                  </a:lnTo>
                  <a:lnTo>
                    <a:pt x="30" y="251"/>
                  </a:lnTo>
                  <a:lnTo>
                    <a:pt x="30" y="245"/>
                  </a:lnTo>
                  <a:lnTo>
                    <a:pt x="30" y="238"/>
                  </a:lnTo>
                  <a:lnTo>
                    <a:pt x="32" y="238"/>
                  </a:lnTo>
                  <a:lnTo>
                    <a:pt x="30" y="238"/>
                  </a:lnTo>
                  <a:lnTo>
                    <a:pt x="32" y="238"/>
                  </a:lnTo>
                  <a:lnTo>
                    <a:pt x="32" y="238"/>
                  </a:lnTo>
                  <a:lnTo>
                    <a:pt x="32" y="238"/>
                  </a:lnTo>
                  <a:lnTo>
                    <a:pt x="33" y="245"/>
                  </a:lnTo>
                  <a:lnTo>
                    <a:pt x="33" y="251"/>
                  </a:lnTo>
                  <a:lnTo>
                    <a:pt x="33" y="263"/>
                  </a:lnTo>
                  <a:lnTo>
                    <a:pt x="33" y="269"/>
                  </a:lnTo>
                  <a:lnTo>
                    <a:pt x="33" y="287"/>
                  </a:lnTo>
                  <a:lnTo>
                    <a:pt x="35" y="293"/>
                  </a:lnTo>
                  <a:lnTo>
                    <a:pt x="35" y="306"/>
                  </a:lnTo>
                  <a:lnTo>
                    <a:pt x="35" y="318"/>
                  </a:lnTo>
                  <a:lnTo>
                    <a:pt x="35" y="330"/>
                  </a:lnTo>
                  <a:lnTo>
                    <a:pt x="35" y="342"/>
                  </a:lnTo>
                  <a:lnTo>
                    <a:pt x="35" y="367"/>
                  </a:lnTo>
                  <a:lnTo>
                    <a:pt x="37" y="379"/>
                  </a:lnTo>
                  <a:lnTo>
                    <a:pt x="37" y="410"/>
                  </a:lnTo>
                  <a:lnTo>
                    <a:pt x="37" y="422"/>
                  </a:lnTo>
                  <a:lnTo>
                    <a:pt x="37" y="440"/>
                  </a:lnTo>
                  <a:lnTo>
                    <a:pt x="37" y="446"/>
                  </a:lnTo>
                  <a:lnTo>
                    <a:pt x="37" y="453"/>
                  </a:lnTo>
                  <a:lnTo>
                    <a:pt x="38" y="465"/>
                  </a:lnTo>
                  <a:lnTo>
                    <a:pt x="38" y="465"/>
                  </a:lnTo>
                  <a:lnTo>
                    <a:pt x="38" y="465"/>
                  </a:lnTo>
                  <a:lnTo>
                    <a:pt x="38" y="459"/>
                  </a:lnTo>
                  <a:lnTo>
                    <a:pt x="38" y="446"/>
                  </a:lnTo>
                  <a:lnTo>
                    <a:pt x="40" y="440"/>
                  </a:lnTo>
                  <a:lnTo>
                    <a:pt x="40" y="434"/>
                  </a:lnTo>
                  <a:lnTo>
                    <a:pt x="40" y="428"/>
                  </a:lnTo>
                  <a:lnTo>
                    <a:pt x="40" y="416"/>
                  </a:lnTo>
                  <a:lnTo>
                    <a:pt x="40" y="416"/>
                  </a:lnTo>
                  <a:lnTo>
                    <a:pt x="40" y="397"/>
                  </a:lnTo>
                  <a:lnTo>
                    <a:pt x="42" y="391"/>
                  </a:lnTo>
                  <a:lnTo>
                    <a:pt x="42" y="379"/>
                  </a:lnTo>
                  <a:lnTo>
                    <a:pt x="42" y="367"/>
                  </a:lnTo>
                  <a:lnTo>
                    <a:pt x="42" y="361"/>
                  </a:lnTo>
                  <a:lnTo>
                    <a:pt x="42" y="349"/>
                  </a:lnTo>
                  <a:lnTo>
                    <a:pt x="42" y="336"/>
                  </a:lnTo>
                  <a:lnTo>
                    <a:pt x="43" y="324"/>
                  </a:lnTo>
                  <a:lnTo>
                    <a:pt x="43" y="318"/>
                  </a:lnTo>
                  <a:lnTo>
                    <a:pt x="43" y="324"/>
                  </a:lnTo>
                  <a:lnTo>
                    <a:pt x="45" y="330"/>
                  </a:lnTo>
                  <a:lnTo>
                    <a:pt x="45" y="336"/>
                  </a:lnTo>
                  <a:lnTo>
                    <a:pt x="45" y="336"/>
                  </a:lnTo>
                  <a:lnTo>
                    <a:pt x="47" y="330"/>
                  </a:lnTo>
                  <a:lnTo>
                    <a:pt x="47" y="336"/>
                  </a:lnTo>
                  <a:lnTo>
                    <a:pt x="47" y="336"/>
                  </a:lnTo>
                  <a:lnTo>
                    <a:pt x="47" y="342"/>
                  </a:lnTo>
                  <a:lnTo>
                    <a:pt x="48" y="355"/>
                  </a:lnTo>
                  <a:lnTo>
                    <a:pt x="48" y="361"/>
                  </a:lnTo>
                  <a:lnTo>
                    <a:pt x="48" y="367"/>
                  </a:lnTo>
                  <a:lnTo>
                    <a:pt x="48" y="385"/>
                  </a:lnTo>
                  <a:lnTo>
                    <a:pt x="48" y="391"/>
                  </a:lnTo>
                  <a:lnTo>
                    <a:pt x="48" y="422"/>
                  </a:lnTo>
                  <a:lnTo>
                    <a:pt x="50" y="440"/>
                  </a:lnTo>
                  <a:lnTo>
                    <a:pt x="50" y="446"/>
                  </a:lnTo>
                  <a:lnTo>
                    <a:pt x="50" y="459"/>
                  </a:lnTo>
                  <a:lnTo>
                    <a:pt x="50" y="465"/>
                  </a:lnTo>
                  <a:lnTo>
                    <a:pt x="50" y="465"/>
                  </a:lnTo>
                  <a:lnTo>
                    <a:pt x="52" y="471"/>
                  </a:lnTo>
                  <a:lnTo>
                    <a:pt x="52" y="465"/>
                  </a:lnTo>
                  <a:lnTo>
                    <a:pt x="52" y="459"/>
                  </a:lnTo>
                  <a:lnTo>
                    <a:pt x="52" y="446"/>
                  </a:lnTo>
                  <a:lnTo>
                    <a:pt x="52" y="440"/>
                  </a:lnTo>
                  <a:lnTo>
                    <a:pt x="53" y="422"/>
                  </a:lnTo>
                  <a:lnTo>
                    <a:pt x="53" y="397"/>
                  </a:lnTo>
                  <a:lnTo>
                    <a:pt x="53" y="391"/>
                  </a:lnTo>
                  <a:lnTo>
                    <a:pt x="53" y="385"/>
                  </a:lnTo>
                  <a:lnTo>
                    <a:pt x="55" y="379"/>
                  </a:lnTo>
                  <a:lnTo>
                    <a:pt x="55" y="373"/>
                  </a:lnTo>
                  <a:lnTo>
                    <a:pt x="55" y="367"/>
                  </a:lnTo>
                  <a:lnTo>
                    <a:pt x="55" y="355"/>
                  </a:lnTo>
                  <a:lnTo>
                    <a:pt x="55" y="342"/>
                  </a:lnTo>
                  <a:lnTo>
                    <a:pt x="55" y="336"/>
                  </a:lnTo>
                  <a:lnTo>
                    <a:pt x="57" y="318"/>
                  </a:lnTo>
                  <a:lnTo>
                    <a:pt x="57" y="312"/>
                  </a:lnTo>
                  <a:lnTo>
                    <a:pt x="57" y="293"/>
                  </a:lnTo>
                  <a:lnTo>
                    <a:pt x="57" y="281"/>
                  </a:lnTo>
                  <a:lnTo>
                    <a:pt x="57" y="269"/>
                  </a:lnTo>
                  <a:lnTo>
                    <a:pt x="57" y="245"/>
                  </a:lnTo>
                  <a:lnTo>
                    <a:pt x="58" y="232"/>
                  </a:lnTo>
                  <a:lnTo>
                    <a:pt x="58" y="232"/>
                  </a:lnTo>
                  <a:lnTo>
                    <a:pt x="58" y="226"/>
                  </a:lnTo>
                  <a:lnTo>
                    <a:pt x="58" y="220"/>
                  </a:lnTo>
                  <a:lnTo>
                    <a:pt x="58" y="214"/>
                  </a:lnTo>
                  <a:lnTo>
                    <a:pt x="58" y="208"/>
                  </a:lnTo>
                  <a:lnTo>
                    <a:pt x="60" y="202"/>
                  </a:lnTo>
                  <a:lnTo>
                    <a:pt x="60" y="196"/>
                  </a:lnTo>
                  <a:lnTo>
                    <a:pt x="60" y="183"/>
                  </a:lnTo>
                  <a:lnTo>
                    <a:pt x="60" y="171"/>
                  </a:lnTo>
                  <a:lnTo>
                    <a:pt x="60" y="159"/>
                  </a:lnTo>
                  <a:lnTo>
                    <a:pt x="60" y="134"/>
                  </a:lnTo>
                  <a:lnTo>
                    <a:pt x="61" y="122"/>
                  </a:lnTo>
                  <a:lnTo>
                    <a:pt x="61" y="104"/>
                  </a:lnTo>
                  <a:lnTo>
                    <a:pt x="61" y="92"/>
                  </a:lnTo>
                  <a:lnTo>
                    <a:pt x="61" y="79"/>
                  </a:lnTo>
                  <a:lnTo>
                    <a:pt x="63" y="67"/>
                  </a:lnTo>
                  <a:lnTo>
                    <a:pt x="63" y="61"/>
                  </a:lnTo>
                  <a:lnTo>
                    <a:pt x="63" y="55"/>
                  </a:lnTo>
                  <a:lnTo>
                    <a:pt x="63" y="55"/>
                  </a:lnTo>
                  <a:lnTo>
                    <a:pt x="63" y="55"/>
                  </a:lnTo>
                  <a:lnTo>
                    <a:pt x="65" y="55"/>
                  </a:lnTo>
                  <a:lnTo>
                    <a:pt x="65" y="61"/>
                  </a:lnTo>
                  <a:lnTo>
                    <a:pt x="65" y="73"/>
                  </a:lnTo>
                  <a:lnTo>
                    <a:pt x="65" y="79"/>
                  </a:lnTo>
                  <a:lnTo>
                    <a:pt x="65" y="86"/>
                  </a:lnTo>
                  <a:lnTo>
                    <a:pt x="66" y="92"/>
                  </a:lnTo>
                  <a:lnTo>
                    <a:pt x="66" y="104"/>
                  </a:lnTo>
                  <a:lnTo>
                    <a:pt x="66" y="116"/>
                  </a:lnTo>
                  <a:lnTo>
                    <a:pt x="66" y="128"/>
                  </a:lnTo>
                  <a:lnTo>
                    <a:pt x="66" y="134"/>
                  </a:lnTo>
                  <a:lnTo>
                    <a:pt x="66" y="147"/>
                  </a:lnTo>
                  <a:lnTo>
                    <a:pt x="68" y="159"/>
                  </a:lnTo>
                  <a:lnTo>
                    <a:pt x="68" y="159"/>
                  </a:lnTo>
                  <a:lnTo>
                    <a:pt x="68" y="171"/>
                  </a:lnTo>
                  <a:lnTo>
                    <a:pt x="68" y="177"/>
                  </a:lnTo>
                  <a:lnTo>
                    <a:pt x="68" y="183"/>
                  </a:lnTo>
                  <a:lnTo>
                    <a:pt x="68" y="196"/>
                  </a:lnTo>
                  <a:lnTo>
                    <a:pt x="70" y="202"/>
                  </a:lnTo>
                  <a:lnTo>
                    <a:pt x="70" y="196"/>
                  </a:lnTo>
                  <a:lnTo>
                    <a:pt x="70" y="165"/>
                  </a:lnTo>
                  <a:lnTo>
                    <a:pt x="70" y="153"/>
                  </a:lnTo>
                  <a:lnTo>
                    <a:pt x="70" y="128"/>
                  </a:lnTo>
                  <a:lnTo>
                    <a:pt x="71" y="104"/>
                  </a:lnTo>
                  <a:lnTo>
                    <a:pt x="71" y="92"/>
                  </a:lnTo>
                  <a:lnTo>
                    <a:pt x="71" y="79"/>
                  </a:lnTo>
                  <a:lnTo>
                    <a:pt x="71" y="61"/>
                  </a:lnTo>
                  <a:lnTo>
                    <a:pt x="71" y="55"/>
                  </a:lnTo>
                  <a:lnTo>
                    <a:pt x="71" y="37"/>
                  </a:lnTo>
                  <a:lnTo>
                    <a:pt x="73" y="30"/>
                  </a:lnTo>
                  <a:lnTo>
                    <a:pt x="73" y="18"/>
                  </a:lnTo>
                  <a:lnTo>
                    <a:pt x="73" y="6"/>
                  </a:lnTo>
                  <a:lnTo>
                    <a:pt x="73" y="6"/>
                  </a:lnTo>
                  <a:lnTo>
                    <a:pt x="73" y="0"/>
                  </a:lnTo>
                  <a:lnTo>
                    <a:pt x="73" y="6"/>
                  </a:lnTo>
                  <a:lnTo>
                    <a:pt x="75" y="6"/>
                  </a:lnTo>
                  <a:lnTo>
                    <a:pt x="75" y="12"/>
                  </a:lnTo>
                  <a:lnTo>
                    <a:pt x="75" y="24"/>
                  </a:lnTo>
                  <a:lnTo>
                    <a:pt x="75" y="30"/>
                  </a:lnTo>
                  <a:lnTo>
                    <a:pt x="75" y="49"/>
                  </a:lnTo>
                  <a:lnTo>
                    <a:pt x="75" y="61"/>
                  </a:lnTo>
                  <a:lnTo>
                    <a:pt x="76" y="79"/>
                  </a:lnTo>
                  <a:lnTo>
                    <a:pt x="76" y="104"/>
                  </a:lnTo>
                  <a:lnTo>
                    <a:pt x="76" y="128"/>
                  </a:lnTo>
                  <a:lnTo>
                    <a:pt x="76" y="147"/>
                  </a:lnTo>
                  <a:lnTo>
                    <a:pt x="76" y="165"/>
                  </a:lnTo>
                  <a:lnTo>
                    <a:pt x="76" y="183"/>
                  </a:lnTo>
                  <a:lnTo>
                    <a:pt x="78" y="202"/>
                  </a:lnTo>
                  <a:lnTo>
                    <a:pt x="78" y="208"/>
                  </a:lnTo>
                  <a:lnTo>
                    <a:pt x="78" y="220"/>
                  </a:lnTo>
                  <a:lnTo>
                    <a:pt x="78" y="238"/>
                  </a:lnTo>
                  <a:lnTo>
                    <a:pt x="78" y="251"/>
                  </a:lnTo>
                  <a:lnTo>
                    <a:pt x="78" y="257"/>
                  </a:lnTo>
                  <a:lnTo>
                    <a:pt x="80" y="263"/>
                  </a:lnTo>
                  <a:lnTo>
                    <a:pt x="80" y="263"/>
                  </a:lnTo>
                  <a:lnTo>
                    <a:pt x="80" y="263"/>
                  </a:lnTo>
                  <a:lnTo>
                    <a:pt x="80" y="257"/>
                  </a:lnTo>
                  <a:lnTo>
                    <a:pt x="80" y="245"/>
                  </a:lnTo>
                  <a:lnTo>
                    <a:pt x="81" y="232"/>
                  </a:lnTo>
                  <a:lnTo>
                    <a:pt x="81" y="220"/>
                  </a:lnTo>
                  <a:lnTo>
                    <a:pt x="81" y="208"/>
                  </a:lnTo>
                  <a:lnTo>
                    <a:pt x="81" y="196"/>
                  </a:lnTo>
                  <a:lnTo>
                    <a:pt x="81" y="190"/>
                  </a:lnTo>
                  <a:lnTo>
                    <a:pt x="81" y="183"/>
                  </a:lnTo>
                  <a:lnTo>
                    <a:pt x="83" y="177"/>
                  </a:lnTo>
                  <a:lnTo>
                    <a:pt x="83" y="183"/>
                  </a:lnTo>
                  <a:lnTo>
                    <a:pt x="83" y="183"/>
                  </a:lnTo>
                  <a:lnTo>
                    <a:pt x="85" y="183"/>
                  </a:lnTo>
                  <a:lnTo>
                    <a:pt x="85" y="183"/>
                  </a:lnTo>
                  <a:lnTo>
                    <a:pt x="85" y="190"/>
                  </a:lnTo>
                  <a:lnTo>
                    <a:pt x="85" y="196"/>
                  </a:lnTo>
                  <a:lnTo>
                    <a:pt x="85" y="202"/>
                  </a:lnTo>
                  <a:lnTo>
                    <a:pt x="86" y="208"/>
                  </a:lnTo>
                  <a:lnTo>
                    <a:pt x="86" y="214"/>
                  </a:lnTo>
                  <a:lnTo>
                    <a:pt x="86" y="226"/>
                  </a:lnTo>
                  <a:lnTo>
                    <a:pt x="86" y="232"/>
                  </a:lnTo>
                  <a:lnTo>
                    <a:pt x="88" y="232"/>
                  </a:lnTo>
                  <a:lnTo>
                    <a:pt x="88" y="238"/>
                  </a:lnTo>
                  <a:lnTo>
                    <a:pt x="88" y="251"/>
                  </a:lnTo>
                  <a:lnTo>
                    <a:pt x="88" y="263"/>
                  </a:lnTo>
                  <a:lnTo>
                    <a:pt x="90" y="269"/>
                  </a:lnTo>
                  <a:lnTo>
                    <a:pt x="90" y="287"/>
                  </a:lnTo>
                  <a:lnTo>
                    <a:pt x="90" y="300"/>
                  </a:lnTo>
                  <a:lnTo>
                    <a:pt x="90" y="312"/>
                  </a:lnTo>
                  <a:lnTo>
                    <a:pt x="90" y="330"/>
                  </a:lnTo>
                  <a:lnTo>
                    <a:pt x="90" y="342"/>
                  </a:lnTo>
                  <a:lnTo>
                    <a:pt x="91" y="355"/>
                  </a:lnTo>
                  <a:lnTo>
                    <a:pt x="91" y="373"/>
                  </a:lnTo>
                  <a:lnTo>
                    <a:pt x="91" y="379"/>
                  </a:lnTo>
                  <a:lnTo>
                    <a:pt x="91" y="391"/>
                  </a:lnTo>
                  <a:lnTo>
                    <a:pt x="91" y="391"/>
                  </a:lnTo>
                  <a:lnTo>
                    <a:pt x="91" y="397"/>
                  </a:lnTo>
                  <a:lnTo>
                    <a:pt x="93" y="410"/>
                  </a:lnTo>
                  <a:lnTo>
                    <a:pt x="93" y="416"/>
                  </a:lnTo>
                  <a:lnTo>
                    <a:pt x="93" y="422"/>
                  </a:lnTo>
                  <a:lnTo>
                    <a:pt x="93" y="428"/>
                  </a:lnTo>
                  <a:lnTo>
                    <a:pt x="95" y="440"/>
                  </a:lnTo>
                  <a:lnTo>
                    <a:pt x="93" y="440"/>
                  </a:lnTo>
                  <a:lnTo>
                    <a:pt x="95" y="440"/>
                  </a:lnTo>
                  <a:lnTo>
                    <a:pt x="95" y="434"/>
                  </a:lnTo>
                  <a:lnTo>
                    <a:pt x="95" y="416"/>
                  </a:lnTo>
                  <a:lnTo>
                    <a:pt x="95" y="416"/>
                  </a:lnTo>
                  <a:lnTo>
                    <a:pt x="95" y="404"/>
                  </a:lnTo>
                  <a:lnTo>
                    <a:pt x="96" y="397"/>
                  </a:lnTo>
                  <a:lnTo>
                    <a:pt x="96" y="391"/>
                  </a:lnTo>
                  <a:lnTo>
                    <a:pt x="96" y="391"/>
                  </a:lnTo>
                  <a:lnTo>
                    <a:pt x="98" y="391"/>
                  </a:lnTo>
                  <a:lnTo>
                    <a:pt x="98" y="397"/>
                  </a:lnTo>
                  <a:lnTo>
                    <a:pt x="98" y="410"/>
                  </a:lnTo>
                  <a:lnTo>
                    <a:pt x="98" y="416"/>
                  </a:lnTo>
                  <a:lnTo>
                    <a:pt x="100" y="422"/>
                  </a:lnTo>
                  <a:lnTo>
                    <a:pt x="100" y="446"/>
                  </a:lnTo>
                  <a:lnTo>
                    <a:pt x="100" y="465"/>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588" name="Freeform 587"/>
            <p:cNvSpPr>
              <a:spLocks/>
            </p:cNvSpPr>
            <p:nvPr/>
          </p:nvSpPr>
          <p:spPr bwMode="auto">
            <a:xfrm>
              <a:off x="640991" y="3409106"/>
              <a:ext cx="146052" cy="201086"/>
            </a:xfrm>
            <a:custGeom>
              <a:avLst/>
              <a:gdLst>
                <a:gd name="T0" fmla="*/ 2 w 105"/>
                <a:gd name="T1" fmla="*/ 104 h 489"/>
                <a:gd name="T2" fmla="*/ 2 w 105"/>
                <a:gd name="T3" fmla="*/ 49 h 489"/>
                <a:gd name="T4" fmla="*/ 4 w 105"/>
                <a:gd name="T5" fmla="*/ 12 h 489"/>
                <a:gd name="T6" fmla="*/ 5 w 105"/>
                <a:gd name="T7" fmla="*/ 104 h 489"/>
                <a:gd name="T8" fmla="*/ 7 w 105"/>
                <a:gd name="T9" fmla="*/ 147 h 489"/>
                <a:gd name="T10" fmla="*/ 9 w 105"/>
                <a:gd name="T11" fmla="*/ 190 h 489"/>
                <a:gd name="T12" fmla="*/ 12 w 105"/>
                <a:gd name="T13" fmla="*/ 257 h 489"/>
                <a:gd name="T14" fmla="*/ 14 w 105"/>
                <a:gd name="T15" fmla="*/ 232 h 489"/>
                <a:gd name="T16" fmla="*/ 15 w 105"/>
                <a:gd name="T17" fmla="*/ 177 h 489"/>
                <a:gd name="T18" fmla="*/ 15 w 105"/>
                <a:gd name="T19" fmla="*/ 128 h 489"/>
                <a:gd name="T20" fmla="*/ 17 w 105"/>
                <a:gd name="T21" fmla="*/ 128 h 489"/>
                <a:gd name="T22" fmla="*/ 19 w 105"/>
                <a:gd name="T23" fmla="*/ 177 h 489"/>
                <a:gd name="T24" fmla="*/ 20 w 105"/>
                <a:gd name="T25" fmla="*/ 226 h 489"/>
                <a:gd name="T26" fmla="*/ 22 w 105"/>
                <a:gd name="T27" fmla="*/ 238 h 489"/>
                <a:gd name="T28" fmla="*/ 25 w 105"/>
                <a:gd name="T29" fmla="*/ 257 h 489"/>
                <a:gd name="T30" fmla="*/ 27 w 105"/>
                <a:gd name="T31" fmla="*/ 336 h 489"/>
                <a:gd name="T32" fmla="*/ 29 w 105"/>
                <a:gd name="T33" fmla="*/ 361 h 489"/>
                <a:gd name="T34" fmla="*/ 30 w 105"/>
                <a:gd name="T35" fmla="*/ 434 h 489"/>
                <a:gd name="T36" fmla="*/ 30 w 105"/>
                <a:gd name="T37" fmla="*/ 483 h 489"/>
                <a:gd name="T38" fmla="*/ 32 w 105"/>
                <a:gd name="T39" fmla="*/ 410 h 489"/>
                <a:gd name="T40" fmla="*/ 34 w 105"/>
                <a:gd name="T41" fmla="*/ 312 h 489"/>
                <a:gd name="T42" fmla="*/ 35 w 105"/>
                <a:gd name="T43" fmla="*/ 312 h 489"/>
                <a:gd name="T44" fmla="*/ 37 w 105"/>
                <a:gd name="T45" fmla="*/ 385 h 489"/>
                <a:gd name="T46" fmla="*/ 39 w 105"/>
                <a:gd name="T47" fmla="*/ 404 h 489"/>
                <a:gd name="T48" fmla="*/ 40 w 105"/>
                <a:gd name="T49" fmla="*/ 361 h 489"/>
                <a:gd name="T50" fmla="*/ 42 w 105"/>
                <a:gd name="T51" fmla="*/ 300 h 489"/>
                <a:gd name="T52" fmla="*/ 43 w 105"/>
                <a:gd name="T53" fmla="*/ 281 h 489"/>
                <a:gd name="T54" fmla="*/ 45 w 105"/>
                <a:gd name="T55" fmla="*/ 306 h 489"/>
                <a:gd name="T56" fmla="*/ 47 w 105"/>
                <a:gd name="T57" fmla="*/ 294 h 489"/>
                <a:gd name="T58" fmla="*/ 48 w 105"/>
                <a:gd name="T59" fmla="*/ 306 h 489"/>
                <a:gd name="T60" fmla="*/ 50 w 105"/>
                <a:gd name="T61" fmla="*/ 269 h 489"/>
                <a:gd name="T62" fmla="*/ 53 w 105"/>
                <a:gd name="T63" fmla="*/ 257 h 489"/>
                <a:gd name="T64" fmla="*/ 57 w 105"/>
                <a:gd name="T65" fmla="*/ 257 h 489"/>
                <a:gd name="T66" fmla="*/ 58 w 105"/>
                <a:gd name="T67" fmla="*/ 275 h 489"/>
                <a:gd name="T68" fmla="*/ 60 w 105"/>
                <a:gd name="T69" fmla="*/ 281 h 489"/>
                <a:gd name="T70" fmla="*/ 62 w 105"/>
                <a:gd name="T71" fmla="*/ 245 h 489"/>
                <a:gd name="T72" fmla="*/ 63 w 105"/>
                <a:gd name="T73" fmla="*/ 208 h 489"/>
                <a:gd name="T74" fmla="*/ 65 w 105"/>
                <a:gd name="T75" fmla="*/ 190 h 489"/>
                <a:gd name="T76" fmla="*/ 67 w 105"/>
                <a:gd name="T77" fmla="*/ 238 h 489"/>
                <a:gd name="T78" fmla="*/ 68 w 105"/>
                <a:gd name="T79" fmla="*/ 324 h 489"/>
                <a:gd name="T80" fmla="*/ 70 w 105"/>
                <a:gd name="T81" fmla="*/ 275 h 489"/>
                <a:gd name="T82" fmla="*/ 72 w 105"/>
                <a:gd name="T83" fmla="*/ 257 h 489"/>
                <a:gd name="T84" fmla="*/ 73 w 105"/>
                <a:gd name="T85" fmla="*/ 294 h 489"/>
                <a:gd name="T86" fmla="*/ 75 w 105"/>
                <a:gd name="T87" fmla="*/ 263 h 489"/>
                <a:gd name="T88" fmla="*/ 77 w 105"/>
                <a:gd name="T89" fmla="*/ 159 h 489"/>
                <a:gd name="T90" fmla="*/ 77 w 105"/>
                <a:gd name="T91" fmla="*/ 73 h 489"/>
                <a:gd name="T92" fmla="*/ 78 w 105"/>
                <a:gd name="T93" fmla="*/ 49 h 489"/>
                <a:gd name="T94" fmla="*/ 82 w 105"/>
                <a:gd name="T95" fmla="*/ 24 h 489"/>
                <a:gd name="T96" fmla="*/ 85 w 105"/>
                <a:gd name="T97" fmla="*/ 24 h 489"/>
                <a:gd name="T98" fmla="*/ 87 w 105"/>
                <a:gd name="T99" fmla="*/ 43 h 489"/>
                <a:gd name="T100" fmla="*/ 88 w 105"/>
                <a:gd name="T101" fmla="*/ 24 h 489"/>
                <a:gd name="T102" fmla="*/ 90 w 105"/>
                <a:gd name="T103" fmla="*/ 24 h 489"/>
                <a:gd name="T104" fmla="*/ 92 w 105"/>
                <a:gd name="T105" fmla="*/ 61 h 489"/>
                <a:gd name="T106" fmla="*/ 93 w 105"/>
                <a:gd name="T107" fmla="*/ 128 h 489"/>
                <a:gd name="T108" fmla="*/ 95 w 105"/>
                <a:gd name="T109" fmla="*/ 171 h 489"/>
                <a:gd name="T110" fmla="*/ 97 w 105"/>
                <a:gd name="T111" fmla="*/ 196 h 489"/>
                <a:gd name="T112" fmla="*/ 98 w 105"/>
                <a:gd name="T113" fmla="*/ 232 h 489"/>
                <a:gd name="T114" fmla="*/ 101 w 105"/>
                <a:gd name="T115" fmla="*/ 257 h 489"/>
                <a:gd name="T116" fmla="*/ 101 w 105"/>
                <a:gd name="T117" fmla="*/ 208 h 489"/>
                <a:gd name="T118" fmla="*/ 105 w 105"/>
                <a:gd name="T119" fmla="*/ 153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5" h="489">
                  <a:moveTo>
                    <a:pt x="0" y="86"/>
                  </a:moveTo>
                  <a:lnTo>
                    <a:pt x="0" y="98"/>
                  </a:lnTo>
                  <a:lnTo>
                    <a:pt x="0" y="104"/>
                  </a:lnTo>
                  <a:lnTo>
                    <a:pt x="0" y="104"/>
                  </a:lnTo>
                  <a:lnTo>
                    <a:pt x="2" y="104"/>
                  </a:lnTo>
                  <a:lnTo>
                    <a:pt x="2" y="98"/>
                  </a:lnTo>
                  <a:lnTo>
                    <a:pt x="2" y="86"/>
                  </a:lnTo>
                  <a:lnTo>
                    <a:pt x="2" y="73"/>
                  </a:lnTo>
                  <a:lnTo>
                    <a:pt x="2" y="61"/>
                  </a:lnTo>
                  <a:lnTo>
                    <a:pt x="2" y="49"/>
                  </a:lnTo>
                  <a:lnTo>
                    <a:pt x="4" y="31"/>
                  </a:lnTo>
                  <a:lnTo>
                    <a:pt x="4" y="18"/>
                  </a:lnTo>
                  <a:lnTo>
                    <a:pt x="4" y="0"/>
                  </a:lnTo>
                  <a:lnTo>
                    <a:pt x="4" y="0"/>
                  </a:lnTo>
                  <a:lnTo>
                    <a:pt x="4" y="12"/>
                  </a:lnTo>
                  <a:lnTo>
                    <a:pt x="5" y="24"/>
                  </a:lnTo>
                  <a:lnTo>
                    <a:pt x="5" y="55"/>
                  </a:lnTo>
                  <a:lnTo>
                    <a:pt x="5" y="79"/>
                  </a:lnTo>
                  <a:lnTo>
                    <a:pt x="5" y="92"/>
                  </a:lnTo>
                  <a:lnTo>
                    <a:pt x="5" y="104"/>
                  </a:lnTo>
                  <a:lnTo>
                    <a:pt x="5" y="116"/>
                  </a:lnTo>
                  <a:lnTo>
                    <a:pt x="7" y="122"/>
                  </a:lnTo>
                  <a:lnTo>
                    <a:pt x="7" y="128"/>
                  </a:lnTo>
                  <a:lnTo>
                    <a:pt x="7" y="141"/>
                  </a:lnTo>
                  <a:lnTo>
                    <a:pt x="7" y="147"/>
                  </a:lnTo>
                  <a:lnTo>
                    <a:pt x="9" y="153"/>
                  </a:lnTo>
                  <a:lnTo>
                    <a:pt x="9" y="153"/>
                  </a:lnTo>
                  <a:lnTo>
                    <a:pt x="9" y="159"/>
                  </a:lnTo>
                  <a:lnTo>
                    <a:pt x="9" y="165"/>
                  </a:lnTo>
                  <a:lnTo>
                    <a:pt x="9" y="190"/>
                  </a:lnTo>
                  <a:lnTo>
                    <a:pt x="10" y="208"/>
                  </a:lnTo>
                  <a:lnTo>
                    <a:pt x="10" y="220"/>
                  </a:lnTo>
                  <a:lnTo>
                    <a:pt x="10" y="232"/>
                  </a:lnTo>
                  <a:lnTo>
                    <a:pt x="10" y="245"/>
                  </a:lnTo>
                  <a:lnTo>
                    <a:pt x="12" y="257"/>
                  </a:lnTo>
                  <a:lnTo>
                    <a:pt x="12" y="263"/>
                  </a:lnTo>
                  <a:lnTo>
                    <a:pt x="12" y="257"/>
                  </a:lnTo>
                  <a:lnTo>
                    <a:pt x="12" y="257"/>
                  </a:lnTo>
                  <a:lnTo>
                    <a:pt x="14" y="251"/>
                  </a:lnTo>
                  <a:lnTo>
                    <a:pt x="14" y="232"/>
                  </a:lnTo>
                  <a:lnTo>
                    <a:pt x="14" y="220"/>
                  </a:lnTo>
                  <a:lnTo>
                    <a:pt x="14" y="208"/>
                  </a:lnTo>
                  <a:lnTo>
                    <a:pt x="14" y="196"/>
                  </a:lnTo>
                  <a:lnTo>
                    <a:pt x="14" y="183"/>
                  </a:lnTo>
                  <a:lnTo>
                    <a:pt x="15" y="177"/>
                  </a:lnTo>
                  <a:lnTo>
                    <a:pt x="15" y="165"/>
                  </a:lnTo>
                  <a:lnTo>
                    <a:pt x="15" y="153"/>
                  </a:lnTo>
                  <a:lnTo>
                    <a:pt x="15" y="153"/>
                  </a:lnTo>
                  <a:lnTo>
                    <a:pt x="15" y="141"/>
                  </a:lnTo>
                  <a:lnTo>
                    <a:pt x="15" y="128"/>
                  </a:lnTo>
                  <a:lnTo>
                    <a:pt x="17" y="122"/>
                  </a:lnTo>
                  <a:lnTo>
                    <a:pt x="17" y="116"/>
                  </a:lnTo>
                  <a:lnTo>
                    <a:pt x="17" y="110"/>
                  </a:lnTo>
                  <a:lnTo>
                    <a:pt x="17" y="110"/>
                  </a:lnTo>
                  <a:lnTo>
                    <a:pt x="17" y="128"/>
                  </a:lnTo>
                  <a:lnTo>
                    <a:pt x="19" y="141"/>
                  </a:lnTo>
                  <a:lnTo>
                    <a:pt x="19" y="153"/>
                  </a:lnTo>
                  <a:lnTo>
                    <a:pt x="19" y="159"/>
                  </a:lnTo>
                  <a:lnTo>
                    <a:pt x="19" y="171"/>
                  </a:lnTo>
                  <a:lnTo>
                    <a:pt x="19" y="177"/>
                  </a:lnTo>
                  <a:lnTo>
                    <a:pt x="19" y="183"/>
                  </a:lnTo>
                  <a:lnTo>
                    <a:pt x="20" y="196"/>
                  </a:lnTo>
                  <a:lnTo>
                    <a:pt x="20" y="208"/>
                  </a:lnTo>
                  <a:lnTo>
                    <a:pt x="20" y="214"/>
                  </a:lnTo>
                  <a:lnTo>
                    <a:pt x="20" y="226"/>
                  </a:lnTo>
                  <a:lnTo>
                    <a:pt x="20" y="232"/>
                  </a:lnTo>
                  <a:lnTo>
                    <a:pt x="20" y="232"/>
                  </a:lnTo>
                  <a:lnTo>
                    <a:pt x="22" y="238"/>
                  </a:lnTo>
                  <a:lnTo>
                    <a:pt x="22" y="245"/>
                  </a:lnTo>
                  <a:lnTo>
                    <a:pt x="22" y="238"/>
                  </a:lnTo>
                  <a:lnTo>
                    <a:pt x="24" y="232"/>
                  </a:lnTo>
                  <a:lnTo>
                    <a:pt x="24" y="232"/>
                  </a:lnTo>
                  <a:lnTo>
                    <a:pt x="24" y="232"/>
                  </a:lnTo>
                  <a:lnTo>
                    <a:pt x="25" y="245"/>
                  </a:lnTo>
                  <a:lnTo>
                    <a:pt x="25" y="257"/>
                  </a:lnTo>
                  <a:lnTo>
                    <a:pt x="25" y="269"/>
                  </a:lnTo>
                  <a:lnTo>
                    <a:pt x="25" y="281"/>
                  </a:lnTo>
                  <a:lnTo>
                    <a:pt x="25" y="294"/>
                  </a:lnTo>
                  <a:lnTo>
                    <a:pt x="25" y="324"/>
                  </a:lnTo>
                  <a:lnTo>
                    <a:pt x="27" y="336"/>
                  </a:lnTo>
                  <a:lnTo>
                    <a:pt x="27" y="342"/>
                  </a:lnTo>
                  <a:lnTo>
                    <a:pt x="27" y="349"/>
                  </a:lnTo>
                  <a:lnTo>
                    <a:pt x="27" y="355"/>
                  </a:lnTo>
                  <a:lnTo>
                    <a:pt x="27" y="361"/>
                  </a:lnTo>
                  <a:lnTo>
                    <a:pt x="29" y="361"/>
                  </a:lnTo>
                  <a:lnTo>
                    <a:pt x="29" y="373"/>
                  </a:lnTo>
                  <a:lnTo>
                    <a:pt x="29" y="385"/>
                  </a:lnTo>
                  <a:lnTo>
                    <a:pt x="29" y="398"/>
                  </a:lnTo>
                  <a:lnTo>
                    <a:pt x="29" y="410"/>
                  </a:lnTo>
                  <a:lnTo>
                    <a:pt x="30" y="434"/>
                  </a:lnTo>
                  <a:lnTo>
                    <a:pt x="30" y="446"/>
                  </a:lnTo>
                  <a:lnTo>
                    <a:pt x="30" y="465"/>
                  </a:lnTo>
                  <a:lnTo>
                    <a:pt x="30" y="483"/>
                  </a:lnTo>
                  <a:lnTo>
                    <a:pt x="30" y="489"/>
                  </a:lnTo>
                  <a:lnTo>
                    <a:pt x="30" y="483"/>
                  </a:lnTo>
                  <a:lnTo>
                    <a:pt x="32" y="471"/>
                  </a:lnTo>
                  <a:lnTo>
                    <a:pt x="32" y="465"/>
                  </a:lnTo>
                  <a:lnTo>
                    <a:pt x="32" y="446"/>
                  </a:lnTo>
                  <a:lnTo>
                    <a:pt x="32" y="428"/>
                  </a:lnTo>
                  <a:lnTo>
                    <a:pt x="32" y="410"/>
                  </a:lnTo>
                  <a:lnTo>
                    <a:pt x="32" y="385"/>
                  </a:lnTo>
                  <a:lnTo>
                    <a:pt x="34" y="361"/>
                  </a:lnTo>
                  <a:lnTo>
                    <a:pt x="34" y="342"/>
                  </a:lnTo>
                  <a:lnTo>
                    <a:pt x="34" y="324"/>
                  </a:lnTo>
                  <a:lnTo>
                    <a:pt x="34" y="312"/>
                  </a:lnTo>
                  <a:lnTo>
                    <a:pt x="34" y="300"/>
                  </a:lnTo>
                  <a:lnTo>
                    <a:pt x="34" y="287"/>
                  </a:lnTo>
                  <a:lnTo>
                    <a:pt x="35" y="294"/>
                  </a:lnTo>
                  <a:lnTo>
                    <a:pt x="35" y="300"/>
                  </a:lnTo>
                  <a:lnTo>
                    <a:pt x="35" y="312"/>
                  </a:lnTo>
                  <a:lnTo>
                    <a:pt x="35" y="318"/>
                  </a:lnTo>
                  <a:lnTo>
                    <a:pt x="35" y="336"/>
                  </a:lnTo>
                  <a:lnTo>
                    <a:pt x="37" y="349"/>
                  </a:lnTo>
                  <a:lnTo>
                    <a:pt x="37" y="367"/>
                  </a:lnTo>
                  <a:lnTo>
                    <a:pt x="37" y="385"/>
                  </a:lnTo>
                  <a:lnTo>
                    <a:pt x="37" y="391"/>
                  </a:lnTo>
                  <a:lnTo>
                    <a:pt x="37" y="404"/>
                  </a:lnTo>
                  <a:lnTo>
                    <a:pt x="37" y="410"/>
                  </a:lnTo>
                  <a:lnTo>
                    <a:pt x="39" y="410"/>
                  </a:lnTo>
                  <a:lnTo>
                    <a:pt x="39" y="404"/>
                  </a:lnTo>
                  <a:lnTo>
                    <a:pt x="39" y="398"/>
                  </a:lnTo>
                  <a:lnTo>
                    <a:pt x="40" y="385"/>
                  </a:lnTo>
                  <a:lnTo>
                    <a:pt x="40" y="385"/>
                  </a:lnTo>
                  <a:lnTo>
                    <a:pt x="40" y="367"/>
                  </a:lnTo>
                  <a:lnTo>
                    <a:pt x="40" y="361"/>
                  </a:lnTo>
                  <a:lnTo>
                    <a:pt x="40" y="342"/>
                  </a:lnTo>
                  <a:lnTo>
                    <a:pt x="40" y="336"/>
                  </a:lnTo>
                  <a:lnTo>
                    <a:pt x="42" y="318"/>
                  </a:lnTo>
                  <a:lnTo>
                    <a:pt x="42" y="312"/>
                  </a:lnTo>
                  <a:lnTo>
                    <a:pt x="42" y="300"/>
                  </a:lnTo>
                  <a:lnTo>
                    <a:pt x="42" y="287"/>
                  </a:lnTo>
                  <a:lnTo>
                    <a:pt x="42" y="281"/>
                  </a:lnTo>
                  <a:lnTo>
                    <a:pt x="42" y="281"/>
                  </a:lnTo>
                  <a:lnTo>
                    <a:pt x="43" y="275"/>
                  </a:lnTo>
                  <a:lnTo>
                    <a:pt x="43" y="281"/>
                  </a:lnTo>
                  <a:lnTo>
                    <a:pt x="43" y="281"/>
                  </a:lnTo>
                  <a:lnTo>
                    <a:pt x="43" y="287"/>
                  </a:lnTo>
                  <a:lnTo>
                    <a:pt x="43" y="294"/>
                  </a:lnTo>
                  <a:lnTo>
                    <a:pt x="43" y="300"/>
                  </a:lnTo>
                  <a:lnTo>
                    <a:pt x="45" y="306"/>
                  </a:lnTo>
                  <a:lnTo>
                    <a:pt x="45" y="300"/>
                  </a:lnTo>
                  <a:lnTo>
                    <a:pt x="47" y="287"/>
                  </a:lnTo>
                  <a:lnTo>
                    <a:pt x="45" y="287"/>
                  </a:lnTo>
                  <a:lnTo>
                    <a:pt x="47" y="287"/>
                  </a:lnTo>
                  <a:lnTo>
                    <a:pt x="47" y="294"/>
                  </a:lnTo>
                  <a:lnTo>
                    <a:pt x="47" y="300"/>
                  </a:lnTo>
                  <a:lnTo>
                    <a:pt x="47" y="306"/>
                  </a:lnTo>
                  <a:lnTo>
                    <a:pt x="48" y="312"/>
                  </a:lnTo>
                  <a:lnTo>
                    <a:pt x="48" y="312"/>
                  </a:lnTo>
                  <a:lnTo>
                    <a:pt x="48" y="306"/>
                  </a:lnTo>
                  <a:lnTo>
                    <a:pt x="50" y="300"/>
                  </a:lnTo>
                  <a:lnTo>
                    <a:pt x="50" y="294"/>
                  </a:lnTo>
                  <a:lnTo>
                    <a:pt x="50" y="287"/>
                  </a:lnTo>
                  <a:lnTo>
                    <a:pt x="50" y="281"/>
                  </a:lnTo>
                  <a:lnTo>
                    <a:pt x="50" y="269"/>
                  </a:lnTo>
                  <a:lnTo>
                    <a:pt x="52" y="263"/>
                  </a:lnTo>
                  <a:lnTo>
                    <a:pt x="52" y="251"/>
                  </a:lnTo>
                  <a:lnTo>
                    <a:pt x="52" y="245"/>
                  </a:lnTo>
                  <a:lnTo>
                    <a:pt x="52" y="251"/>
                  </a:lnTo>
                  <a:lnTo>
                    <a:pt x="53" y="257"/>
                  </a:lnTo>
                  <a:lnTo>
                    <a:pt x="53" y="263"/>
                  </a:lnTo>
                  <a:lnTo>
                    <a:pt x="53" y="269"/>
                  </a:lnTo>
                  <a:lnTo>
                    <a:pt x="55" y="275"/>
                  </a:lnTo>
                  <a:lnTo>
                    <a:pt x="55" y="269"/>
                  </a:lnTo>
                  <a:lnTo>
                    <a:pt x="57" y="257"/>
                  </a:lnTo>
                  <a:lnTo>
                    <a:pt x="57" y="257"/>
                  </a:lnTo>
                  <a:lnTo>
                    <a:pt x="57" y="257"/>
                  </a:lnTo>
                  <a:lnTo>
                    <a:pt x="58" y="263"/>
                  </a:lnTo>
                  <a:lnTo>
                    <a:pt x="58" y="269"/>
                  </a:lnTo>
                  <a:lnTo>
                    <a:pt x="58" y="275"/>
                  </a:lnTo>
                  <a:lnTo>
                    <a:pt x="58" y="281"/>
                  </a:lnTo>
                  <a:lnTo>
                    <a:pt x="58" y="281"/>
                  </a:lnTo>
                  <a:lnTo>
                    <a:pt x="60" y="287"/>
                  </a:lnTo>
                  <a:lnTo>
                    <a:pt x="60" y="281"/>
                  </a:lnTo>
                  <a:lnTo>
                    <a:pt x="60" y="281"/>
                  </a:lnTo>
                  <a:lnTo>
                    <a:pt x="60" y="275"/>
                  </a:lnTo>
                  <a:lnTo>
                    <a:pt x="60" y="263"/>
                  </a:lnTo>
                  <a:lnTo>
                    <a:pt x="60" y="257"/>
                  </a:lnTo>
                  <a:lnTo>
                    <a:pt x="62" y="251"/>
                  </a:lnTo>
                  <a:lnTo>
                    <a:pt x="62" y="245"/>
                  </a:lnTo>
                  <a:lnTo>
                    <a:pt x="62" y="232"/>
                  </a:lnTo>
                  <a:lnTo>
                    <a:pt x="62" y="226"/>
                  </a:lnTo>
                  <a:lnTo>
                    <a:pt x="62" y="214"/>
                  </a:lnTo>
                  <a:lnTo>
                    <a:pt x="62" y="208"/>
                  </a:lnTo>
                  <a:lnTo>
                    <a:pt x="63" y="208"/>
                  </a:lnTo>
                  <a:lnTo>
                    <a:pt x="63" y="202"/>
                  </a:lnTo>
                  <a:lnTo>
                    <a:pt x="63" y="208"/>
                  </a:lnTo>
                  <a:lnTo>
                    <a:pt x="65" y="202"/>
                  </a:lnTo>
                  <a:lnTo>
                    <a:pt x="65" y="190"/>
                  </a:lnTo>
                  <a:lnTo>
                    <a:pt x="65" y="190"/>
                  </a:lnTo>
                  <a:lnTo>
                    <a:pt x="65" y="190"/>
                  </a:lnTo>
                  <a:lnTo>
                    <a:pt x="67" y="196"/>
                  </a:lnTo>
                  <a:lnTo>
                    <a:pt x="67" y="208"/>
                  </a:lnTo>
                  <a:lnTo>
                    <a:pt x="67" y="226"/>
                  </a:lnTo>
                  <a:lnTo>
                    <a:pt x="67" y="238"/>
                  </a:lnTo>
                  <a:lnTo>
                    <a:pt x="67" y="257"/>
                  </a:lnTo>
                  <a:lnTo>
                    <a:pt x="67" y="281"/>
                  </a:lnTo>
                  <a:lnTo>
                    <a:pt x="68" y="294"/>
                  </a:lnTo>
                  <a:lnTo>
                    <a:pt x="68" y="318"/>
                  </a:lnTo>
                  <a:lnTo>
                    <a:pt x="68" y="324"/>
                  </a:lnTo>
                  <a:lnTo>
                    <a:pt x="68" y="318"/>
                  </a:lnTo>
                  <a:lnTo>
                    <a:pt x="68" y="312"/>
                  </a:lnTo>
                  <a:lnTo>
                    <a:pt x="70" y="300"/>
                  </a:lnTo>
                  <a:lnTo>
                    <a:pt x="70" y="281"/>
                  </a:lnTo>
                  <a:lnTo>
                    <a:pt x="70" y="275"/>
                  </a:lnTo>
                  <a:lnTo>
                    <a:pt x="70" y="257"/>
                  </a:lnTo>
                  <a:lnTo>
                    <a:pt x="72" y="245"/>
                  </a:lnTo>
                  <a:lnTo>
                    <a:pt x="70" y="245"/>
                  </a:lnTo>
                  <a:lnTo>
                    <a:pt x="72" y="251"/>
                  </a:lnTo>
                  <a:lnTo>
                    <a:pt x="72" y="257"/>
                  </a:lnTo>
                  <a:lnTo>
                    <a:pt x="72" y="263"/>
                  </a:lnTo>
                  <a:lnTo>
                    <a:pt x="72" y="281"/>
                  </a:lnTo>
                  <a:lnTo>
                    <a:pt x="73" y="281"/>
                  </a:lnTo>
                  <a:lnTo>
                    <a:pt x="73" y="287"/>
                  </a:lnTo>
                  <a:lnTo>
                    <a:pt x="73" y="294"/>
                  </a:lnTo>
                  <a:lnTo>
                    <a:pt x="73" y="300"/>
                  </a:lnTo>
                  <a:lnTo>
                    <a:pt x="73" y="294"/>
                  </a:lnTo>
                  <a:lnTo>
                    <a:pt x="73" y="287"/>
                  </a:lnTo>
                  <a:lnTo>
                    <a:pt x="75" y="275"/>
                  </a:lnTo>
                  <a:lnTo>
                    <a:pt x="75" y="263"/>
                  </a:lnTo>
                  <a:lnTo>
                    <a:pt x="75" y="245"/>
                  </a:lnTo>
                  <a:lnTo>
                    <a:pt x="75" y="226"/>
                  </a:lnTo>
                  <a:lnTo>
                    <a:pt x="75" y="208"/>
                  </a:lnTo>
                  <a:lnTo>
                    <a:pt x="75" y="177"/>
                  </a:lnTo>
                  <a:lnTo>
                    <a:pt x="77" y="159"/>
                  </a:lnTo>
                  <a:lnTo>
                    <a:pt x="77" y="128"/>
                  </a:lnTo>
                  <a:lnTo>
                    <a:pt x="77" y="104"/>
                  </a:lnTo>
                  <a:lnTo>
                    <a:pt x="77" y="92"/>
                  </a:lnTo>
                  <a:lnTo>
                    <a:pt x="77" y="79"/>
                  </a:lnTo>
                  <a:lnTo>
                    <a:pt x="77" y="73"/>
                  </a:lnTo>
                  <a:lnTo>
                    <a:pt x="78" y="61"/>
                  </a:lnTo>
                  <a:lnTo>
                    <a:pt x="78" y="55"/>
                  </a:lnTo>
                  <a:lnTo>
                    <a:pt x="78" y="49"/>
                  </a:lnTo>
                  <a:lnTo>
                    <a:pt x="78" y="49"/>
                  </a:lnTo>
                  <a:lnTo>
                    <a:pt x="78" y="49"/>
                  </a:lnTo>
                  <a:lnTo>
                    <a:pt x="80" y="49"/>
                  </a:lnTo>
                  <a:lnTo>
                    <a:pt x="80" y="49"/>
                  </a:lnTo>
                  <a:lnTo>
                    <a:pt x="80" y="43"/>
                  </a:lnTo>
                  <a:lnTo>
                    <a:pt x="82" y="31"/>
                  </a:lnTo>
                  <a:lnTo>
                    <a:pt x="82" y="24"/>
                  </a:lnTo>
                  <a:lnTo>
                    <a:pt x="83" y="18"/>
                  </a:lnTo>
                  <a:lnTo>
                    <a:pt x="83" y="12"/>
                  </a:lnTo>
                  <a:lnTo>
                    <a:pt x="83" y="18"/>
                  </a:lnTo>
                  <a:lnTo>
                    <a:pt x="83" y="18"/>
                  </a:lnTo>
                  <a:lnTo>
                    <a:pt x="85" y="24"/>
                  </a:lnTo>
                  <a:lnTo>
                    <a:pt x="85" y="31"/>
                  </a:lnTo>
                  <a:lnTo>
                    <a:pt x="85" y="37"/>
                  </a:lnTo>
                  <a:lnTo>
                    <a:pt x="85" y="43"/>
                  </a:lnTo>
                  <a:lnTo>
                    <a:pt x="87" y="43"/>
                  </a:lnTo>
                  <a:lnTo>
                    <a:pt x="87" y="43"/>
                  </a:lnTo>
                  <a:lnTo>
                    <a:pt x="87" y="43"/>
                  </a:lnTo>
                  <a:lnTo>
                    <a:pt x="88" y="49"/>
                  </a:lnTo>
                  <a:lnTo>
                    <a:pt x="88" y="43"/>
                  </a:lnTo>
                  <a:lnTo>
                    <a:pt x="88" y="37"/>
                  </a:lnTo>
                  <a:lnTo>
                    <a:pt x="88" y="24"/>
                  </a:lnTo>
                  <a:lnTo>
                    <a:pt x="90" y="18"/>
                  </a:lnTo>
                  <a:lnTo>
                    <a:pt x="90" y="18"/>
                  </a:lnTo>
                  <a:lnTo>
                    <a:pt x="90" y="18"/>
                  </a:lnTo>
                  <a:lnTo>
                    <a:pt x="90" y="24"/>
                  </a:lnTo>
                  <a:lnTo>
                    <a:pt x="90" y="24"/>
                  </a:lnTo>
                  <a:lnTo>
                    <a:pt x="92" y="31"/>
                  </a:lnTo>
                  <a:lnTo>
                    <a:pt x="92" y="37"/>
                  </a:lnTo>
                  <a:lnTo>
                    <a:pt x="92" y="49"/>
                  </a:lnTo>
                  <a:lnTo>
                    <a:pt x="92" y="49"/>
                  </a:lnTo>
                  <a:lnTo>
                    <a:pt x="92" y="61"/>
                  </a:lnTo>
                  <a:lnTo>
                    <a:pt x="93" y="73"/>
                  </a:lnTo>
                  <a:lnTo>
                    <a:pt x="93" y="79"/>
                  </a:lnTo>
                  <a:lnTo>
                    <a:pt x="93" y="98"/>
                  </a:lnTo>
                  <a:lnTo>
                    <a:pt x="93" y="116"/>
                  </a:lnTo>
                  <a:lnTo>
                    <a:pt x="93" y="128"/>
                  </a:lnTo>
                  <a:lnTo>
                    <a:pt x="93" y="135"/>
                  </a:lnTo>
                  <a:lnTo>
                    <a:pt x="95" y="147"/>
                  </a:lnTo>
                  <a:lnTo>
                    <a:pt x="95" y="153"/>
                  </a:lnTo>
                  <a:lnTo>
                    <a:pt x="95" y="159"/>
                  </a:lnTo>
                  <a:lnTo>
                    <a:pt x="95" y="171"/>
                  </a:lnTo>
                  <a:lnTo>
                    <a:pt x="95" y="177"/>
                  </a:lnTo>
                  <a:lnTo>
                    <a:pt x="95" y="177"/>
                  </a:lnTo>
                  <a:lnTo>
                    <a:pt x="97" y="183"/>
                  </a:lnTo>
                  <a:lnTo>
                    <a:pt x="97" y="190"/>
                  </a:lnTo>
                  <a:lnTo>
                    <a:pt x="97" y="196"/>
                  </a:lnTo>
                  <a:lnTo>
                    <a:pt x="98" y="202"/>
                  </a:lnTo>
                  <a:lnTo>
                    <a:pt x="98" y="208"/>
                  </a:lnTo>
                  <a:lnTo>
                    <a:pt x="98" y="214"/>
                  </a:lnTo>
                  <a:lnTo>
                    <a:pt x="98" y="226"/>
                  </a:lnTo>
                  <a:lnTo>
                    <a:pt x="98" y="232"/>
                  </a:lnTo>
                  <a:lnTo>
                    <a:pt x="100" y="245"/>
                  </a:lnTo>
                  <a:lnTo>
                    <a:pt x="100" y="257"/>
                  </a:lnTo>
                  <a:lnTo>
                    <a:pt x="100" y="257"/>
                  </a:lnTo>
                  <a:lnTo>
                    <a:pt x="100" y="263"/>
                  </a:lnTo>
                  <a:lnTo>
                    <a:pt x="101" y="257"/>
                  </a:lnTo>
                  <a:lnTo>
                    <a:pt x="101" y="257"/>
                  </a:lnTo>
                  <a:lnTo>
                    <a:pt x="101" y="251"/>
                  </a:lnTo>
                  <a:lnTo>
                    <a:pt x="101" y="232"/>
                  </a:lnTo>
                  <a:lnTo>
                    <a:pt x="101" y="220"/>
                  </a:lnTo>
                  <a:lnTo>
                    <a:pt x="101" y="208"/>
                  </a:lnTo>
                  <a:lnTo>
                    <a:pt x="103" y="190"/>
                  </a:lnTo>
                  <a:lnTo>
                    <a:pt x="103" y="177"/>
                  </a:lnTo>
                  <a:lnTo>
                    <a:pt x="103" y="171"/>
                  </a:lnTo>
                  <a:lnTo>
                    <a:pt x="103" y="159"/>
                  </a:lnTo>
                  <a:lnTo>
                    <a:pt x="105" y="153"/>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589" name="Freeform 588"/>
            <p:cNvSpPr>
              <a:spLocks/>
            </p:cNvSpPr>
            <p:nvPr/>
          </p:nvSpPr>
          <p:spPr bwMode="auto">
            <a:xfrm>
              <a:off x="500502" y="3326040"/>
              <a:ext cx="140489" cy="241386"/>
            </a:xfrm>
            <a:custGeom>
              <a:avLst/>
              <a:gdLst>
                <a:gd name="T0" fmla="*/ 2 w 101"/>
                <a:gd name="T1" fmla="*/ 171 h 587"/>
                <a:gd name="T2" fmla="*/ 4 w 101"/>
                <a:gd name="T3" fmla="*/ 98 h 587"/>
                <a:gd name="T4" fmla="*/ 5 w 101"/>
                <a:gd name="T5" fmla="*/ 25 h 587"/>
                <a:gd name="T6" fmla="*/ 7 w 101"/>
                <a:gd name="T7" fmla="*/ 12 h 587"/>
                <a:gd name="T8" fmla="*/ 9 w 101"/>
                <a:gd name="T9" fmla="*/ 43 h 587"/>
                <a:gd name="T10" fmla="*/ 10 w 101"/>
                <a:gd name="T11" fmla="*/ 25 h 587"/>
                <a:gd name="T12" fmla="*/ 12 w 101"/>
                <a:gd name="T13" fmla="*/ 98 h 587"/>
                <a:gd name="T14" fmla="*/ 14 w 101"/>
                <a:gd name="T15" fmla="*/ 122 h 587"/>
                <a:gd name="T16" fmla="*/ 15 w 101"/>
                <a:gd name="T17" fmla="*/ 73 h 587"/>
                <a:gd name="T18" fmla="*/ 17 w 101"/>
                <a:gd name="T19" fmla="*/ 25 h 587"/>
                <a:gd name="T20" fmla="*/ 19 w 101"/>
                <a:gd name="T21" fmla="*/ 6 h 587"/>
                <a:gd name="T22" fmla="*/ 20 w 101"/>
                <a:gd name="T23" fmla="*/ 55 h 587"/>
                <a:gd name="T24" fmla="*/ 22 w 101"/>
                <a:gd name="T25" fmla="*/ 122 h 587"/>
                <a:gd name="T26" fmla="*/ 23 w 101"/>
                <a:gd name="T27" fmla="*/ 208 h 587"/>
                <a:gd name="T28" fmla="*/ 25 w 101"/>
                <a:gd name="T29" fmla="*/ 226 h 587"/>
                <a:gd name="T30" fmla="*/ 27 w 101"/>
                <a:gd name="T31" fmla="*/ 214 h 587"/>
                <a:gd name="T32" fmla="*/ 28 w 101"/>
                <a:gd name="T33" fmla="*/ 245 h 587"/>
                <a:gd name="T34" fmla="*/ 30 w 101"/>
                <a:gd name="T35" fmla="*/ 251 h 587"/>
                <a:gd name="T36" fmla="*/ 32 w 101"/>
                <a:gd name="T37" fmla="*/ 251 h 587"/>
                <a:gd name="T38" fmla="*/ 35 w 101"/>
                <a:gd name="T39" fmla="*/ 251 h 587"/>
                <a:gd name="T40" fmla="*/ 37 w 101"/>
                <a:gd name="T41" fmla="*/ 245 h 587"/>
                <a:gd name="T42" fmla="*/ 38 w 101"/>
                <a:gd name="T43" fmla="*/ 306 h 587"/>
                <a:gd name="T44" fmla="*/ 38 w 101"/>
                <a:gd name="T45" fmla="*/ 373 h 587"/>
                <a:gd name="T46" fmla="*/ 40 w 101"/>
                <a:gd name="T47" fmla="*/ 410 h 587"/>
                <a:gd name="T48" fmla="*/ 42 w 101"/>
                <a:gd name="T49" fmla="*/ 496 h 587"/>
                <a:gd name="T50" fmla="*/ 43 w 101"/>
                <a:gd name="T51" fmla="*/ 581 h 587"/>
                <a:gd name="T52" fmla="*/ 45 w 101"/>
                <a:gd name="T53" fmla="*/ 551 h 587"/>
                <a:gd name="T54" fmla="*/ 47 w 101"/>
                <a:gd name="T55" fmla="*/ 483 h 587"/>
                <a:gd name="T56" fmla="*/ 48 w 101"/>
                <a:gd name="T57" fmla="*/ 514 h 587"/>
                <a:gd name="T58" fmla="*/ 50 w 101"/>
                <a:gd name="T59" fmla="*/ 483 h 587"/>
                <a:gd name="T60" fmla="*/ 52 w 101"/>
                <a:gd name="T61" fmla="*/ 514 h 587"/>
                <a:gd name="T62" fmla="*/ 53 w 101"/>
                <a:gd name="T63" fmla="*/ 563 h 587"/>
                <a:gd name="T64" fmla="*/ 55 w 101"/>
                <a:gd name="T65" fmla="*/ 514 h 587"/>
                <a:gd name="T66" fmla="*/ 55 w 101"/>
                <a:gd name="T67" fmla="*/ 416 h 587"/>
                <a:gd name="T68" fmla="*/ 57 w 101"/>
                <a:gd name="T69" fmla="*/ 355 h 587"/>
                <a:gd name="T70" fmla="*/ 58 w 101"/>
                <a:gd name="T71" fmla="*/ 367 h 587"/>
                <a:gd name="T72" fmla="*/ 60 w 101"/>
                <a:gd name="T73" fmla="*/ 392 h 587"/>
                <a:gd name="T74" fmla="*/ 62 w 101"/>
                <a:gd name="T75" fmla="*/ 434 h 587"/>
                <a:gd name="T76" fmla="*/ 63 w 101"/>
                <a:gd name="T77" fmla="*/ 459 h 587"/>
                <a:gd name="T78" fmla="*/ 67 w 101"/>
                <a:gd name="T79" fmla="*/ 459 h 587"/>
                <a:gd name="T80" fmla="*/ 68 w 101"/>
                <a:gd name="T81" fmla="*/ 496 h 587"/>
                <a:gd name="T82" fmla="*/ 70 w 101"/>
                <a:gd name="T83" fmla="*/ 477 h 587"/>
                <a:gd name="T84" fmla="*/ 72 w 101"/>
                <a:gd name="T85" fmla="*/ 489 h 587"/>
                <a:gd name="T86" fmla="*/ 73 w 101"/>
                <a:gd name="T87" fmla="*/ 514 h 587"/>
                <a:gd name="T88" fmla="*/ 75 w 101"/>
                <a:gd name="T89" fmla="*/ 440 h 587"/>
                <a:gd name="T90" fmla="*/ 77 w 101"/>
                <a:gd name="T91" fmla="*/ 373 h 587"/>
                <a:gd name="T92" fmla="*/ 78 w 101"/>
                <a:gd name="T93" fmla="*/ 410 h 587"/>
                <a:gd name="T94" fmla="*/ 80 w 101"/>
                <a:gd name="T95" fmla="*/ 453 h 587"/>
                <a:gd name="T96" fmla="*/ 81 w 101"/>
                <a:gd name="T97" fmla="*/ 496 h 587"/>
                <a:gd name="T98" fmla="*/ 83 w 101"/>
                <a:gd name="T99" fmla="*/ 526 h 587"/>
                <a:gd name="T100" fmla="*/ 85 w 101"/>
                <a:gd name="T101" fmla="*/ 489 h 587"/>
                <a:gd name="T102" fmla="*/ 86 w 101"/>
                <a:gd name="T103" fmla="*/ 459 h 587"/>
                <a:gd name="T104" fmla="*/ 88 w 101"/>
                <a:gd name="T105" fmla="*/ 373 h 587"/>
                <a:gd name="T106" fmla="*/ 90 w 101"/>
                <a:gd name="T107" fmla="*/ 281 h 587"/>
                <a:gd name="T108" fmla="*/ 91 w 101"/>
                <a:gd name="T109" fmla="*/ 226 h 587"/>
                <a:gd name="T110" fmla="*/ 93 w 101"/>
                <a:gd name="T111" fmla="*/ 202 h 587"/>
                <a:gd name="T112" fmla="*/ 96 w 101"/>
                <a:gd name="T113" fmla="*/ 208 h 587"/>
                <a:gd name="T114" fmla="*/ 96 w 101"/>
                <a:gd name="T115" fmla="*/ 226 h 587"/>
                <a:gd name="T116" fmla="*/ 100 w 101"/>
                <a:gd name="T117" fmla="*/ 275 h 587"/>
                <a:gd name="T118" fmla="*/ 101 w 101"/>
                <a:gd name="T119" fmla="*/ 28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 h="587">
                  <a:moveTo>
                    <a:pt x="0" y="294"/>
                  </a:moveTo>
                  <a:lnTo>
                    <a:pt x="0" y="281"/>
                  </a:lnTo>
                  <a:lnTo>
                    <a:pt x="2" y="251"/>
                  </a:lnTo>
                  <a:lnTo>
                    <a:pt x="2" y="202"/>
                  </a:lnTo>
                  <a:lnTo>
                    <a:pt x="2" y="171"/>
                  </a:lnTo>
                  <a:lnTo>
                    <a:pt x="2" y="153"/>
                  </a:lnTo>
                  <a:lnTo>
                    <a:pt x="2" y="129"/>
                  </a:lnTo>
                  <a:lnTo>
                    <a:pt x="2" y="116"/>
                  </a:lnTo>
                  <a:lnTo>
                    <a:pt x="4" y="104"/>
                  </a:lnTo>
                  <a:lnTo>
                    <a:pt x="4" y="98"/>
                  </a:lnTo>
                  <a:lnTo>
                    <a:pt x="4" y="98"/>
                  </a:lnTo>
                  <a:lnTo>
                    <a:pt x="5" y="86"/>
                  </a:lnTo>
                  <a:lnTo>
                    <a:pt x="5" y="73"/>
                  </a:lnTo>
                  <a:lnTo>
                    <a:pt x="5" y="55"/>
                  </a:lnTo>
                  <a:lnTo>
                    <a:pt x="5" y="25"/>
                  </a:lnTo>
                  <a:lnTo>
                    <a:pt x="5" y="18"/>
                  </a:lnTo>
                  <a:lnTo>
                    <a:pt x="5" y="6"/>
                  </a:lnTo>
                  <a:lnTo>
                    <a:pt x="7" y="0"/>
                  </a:lnTo>
                  <a:lnTo>
                    <a:pt x="7" y="6"/>
                  </a:lnTo>
                  <a:lnTo>
                    <a:pt x="7" y="12"/>
                  </a:lnTo>
                  <a:lnTo>
                    <a:pt x="9" y="18"/>
                  </a:lnTo>
                  <a:lnTo>
                    <a:pt x="9" y="25"/>
                  </a:lnTo>
                  <a:lnTo>
                    <a:pt x="9" y="31"/>
                  </a:lnTo>
                  <a:lnTo>
                    <a:pt x="9" y="37"/>
                  </a:lnTo>
                  <a:lnTo>
                    <a:pt x="9" y="43"/>
                  </a:lnTo>
                  <a:lnTo>
                    <a:pt x="9" y="49"/>
                  </a:lnTo>
                  <a:lnTo>
                    <a:pt x="10" y="43"/>
                  </a:lnTo>
                  <a:lnTo>
                    <a:pt x="10" y="37"/>
                  </a:lnTo>
                  <a:lnTo>
                    <a:pt x="10" y="31"/>
                  </a:lnTo>
                  <a:lnTo>
                    <a:pt x="10" y="25"/>
                  </a:lnTo>
                  <a:lnTo>
                    <a:pt x="10" y="31"/>
                  </a:lnTo>
                  <a:lnTo>
                    <a:pt x="10" y="43"/>
                  </a:lnTo>
                  <a:lnTo>
                    <a:pt x="12" y="55"/>
                  </a:lnTo>
                  <a:lnTo>
                    <a:pt x="12" y="73"/>
                  </a:lnTo>
                  <a:lnTo>
                    <a:pt x="12" y="98"/>
                  </a:lnTo>
                  <a:lnTo>
                    <a:pt x="12" y="110"/>
                  </a:lnTo>
                  <a:lnTo>
                    <a:pt x="14" y="129"/>
                  </a:lnTo>
                  <a:lnTo>
                    <a:pt x="12" y="129"/>
                  </a:lnTo>
                  <a:lnTo>
                    <a:pt x="14" y="129"/>
                  </a:lnTo>
                  <a:lnTo>
                    <a:pt x="14" y="122"/>
                  </a:lnTo>
                  <a:lnTo>
                    <a:pt x="14" y="104"/>
                  </a:lnTo>
                  <a:lnTo>
                    <a:pt x="14" y="98"/>
                  </a:lnTo>
                  <a:lnTo>
                    <a:pt x="14" y="86"/>
                  </a:lnTo>
                  <a:lnTo>
                    <a:pt x="15" y="80"/>
                  </a:lnTo>
                  <a:lnTo>
                    <a:pt x="15" y="73"/>
                  </a:lnTo>
                  <a:lnTo>
                    <a:pt x="15" y="61"/>
                  </a:lnTo>
                  <a:lnTo>
                    <a:pt x="15" y="49"/>
                  </a:lnTo>
                  <a:lnTo>
                    <a:pt x="15" y="43"/>
                  </a:lnTo>
                  <a:lnTo>
                    <a:pt x="15" y="31"/>
                  </a:lnTo>
                  <a:lnTo>
                    <a:pt x="17" y="25"/>
                  </a:lnTo>
                  <a:lnTo>
                    <a:pt x="17" y="18"/>
                  </a:lnTo>
                  <a:lnTo>
                    <a:pt x="17" y="0"/>
                  </a:lnTo>
                  <a:lnTo>
                    <a:pt x="17" y="0"/>
                  </a:lnTo>
                  <a:lnTo>
                    <a:pt x="17" y="0"/>
                  </a:lnTo>
                  <a:lnTo>
                    <a:pt x="19" y="6"/>
                  </a:lnTo>
                  <a:lnTo>
                    <a:pt x="19" y="18"/>
                  </a:lnTo>
                  <a:lnTo>
                    <a:pt x="19" y="25"/>
                  </a:lnTo>
                  <a:lnTo>
                    <a:pt x="20" y="31"/>
                  </a:lnTo>
                  <a:lnTo>
                    <a:pt x="20" y="43"/>
                  </a:lnTo>
                  <a:lnTo>
                    <a:pt x="20" y="55"/>
                  </a:lnTo>
                  <a:lnTo>
                    <a:pt x="20" y="73"/>
                  </a:lnTo>
                  <a:lnTo>
                    <a:pt x="20" y="80"/>
                  </a:lnTo>
                  <a:lnTo>
                    <a:pt x="20" y="98"/>
                  </a:lnTo>
                  <a:lnTo>
                    <a:pt x="22" y="110"/>
                  </a:lnTo>
                  <a:lnTo>
                    <a:pt x="22" y="122"/>
                  </a:lnTo>
                  <a:lnTo>
                    <a:pt x="22" y="135"/>
                  </a:lnTo>
                  <a:lnTo>
                    <a:pt x="22" y="153"/>
                  </a:lnTo>
                  <a:lnTo>
                    <a:pt x="22" y="159"/>
                  </a:lnTo>
                  <a:lnTo>
                    <a:pt x="22" y="196"/>
                  </a:lnTo>
                  <a:lnTo>
                    <a:pt x="23" y="208"/>
                  </a:lnTo>
                  <a:lnTo>
                    <a:pt x="23" y="220"/>
                  </a:lnTo>
                  <a:lnTo>
                    <a:pt x="23" y="239"/>
                  </a:lnTo>
                  <a:lnTo>
                    <a:pt x="23" y="239"/>
                  </a:lnTo>
                  <a:lnTo>
                    <a:pt x="23" y="233"/>
                  </a:lnTo>
                  <a:lnTo>
                    <a:pt x="25" y="226"/>
                  </a:lnTo>
                  <a:lnTo>
                    <a:pt x="25" y="226"/>
                  </a:lnTo>
                  <a:lnTo>
                    <a:pt x="25" y="220"/>
                  </a:lnTo>
                  <a:lnTo>
                    <a:pt x="25" y="214"/>
                  </a:lnTo>
                  <a:lnTo>
                    <a:pt x="25" y="208"/>
                  </a:lnTo>
                  <a:lnTo>
                    <a:pt x="27" y="214"/>
                  </a:lnTo>
                  <a:lnTo>
                    <a:pt x="27" y="220"/>
                  </a:lnTo>
                  <a:lnTo>
                    <a:pt x="27" y="226"/>
                  </a:lnTo>
                  <a:lnTo>
                    <a:pt x="27" y="226"/>
                  </a:lnTo>
                  <a:lnTo>
                    <a:pt x="27" y="233"/>
                  </a:lnTo>
                  <a:lnTo>
                    <a:pt x="28" y="245"/>
                  </a:lnTo>
                  <a:lnTo>
                    <a:pt x="28" y="245"/>
                  </a:lnTo>
                  <a:lnTo>
                    <a:pt x="28" y="239"/>
                  </a:lnTo>
                  <a:lnTo>
                    <a:pt x="30" y="239"/>
                  </a:lnTo>
                  <a:lnTo>
                    <a:pt x="30" y="245"/>
                  </a:lnTo>
                  <a:lnTo>
                    <a:pt x="30" y="251"/>
                  </a:lnTo>
                  <a:lnTo>
                    <a:pt x="30" y="263"/>
                  </a:lnTo>
                  <a:lnTo>
                    <a:pt x="32" y="269"/>
                  </a:lnTo>
                  <a:lnTo>
                    <a:pt x="32" y="263"/>
                  </a:lnTo>
                  <a:lnTo>
                    <a:pt x="32" y="257"/>
                  </a:lnTo>
                  <a:lnTo>
                    <a:pt x="32" y="251"/>
                  </a:lnTo>
                  <a:lnTo>
                    <a:pt x="33" y="251"/>
                  </a:lnTo>
                  <a:lnTo>
                    <a:pt x="33" y="251"/>
                  </a:lnTo>
                  <a:lnTo>
                    <a:pt x="33" y="257"/>
                  </a:lnTo>
                  <a:lnTo>
                    <a:pt x="35" y="251"/>
                  </a:lnTo>
                  <a:lnTo>
                    <a:pt x="35" y="251"/>
                  </a:lnTo>
                  <a:lnTo>
                    <a:pt x="35" y="245"/>
                  </a:lnTo>
                  <a:lnTo>
                    <a:pt x="35" y="239"/>
                  </a:lnTo>
                  <a:lnTo>
                    <a:pt x="35" y="233"/>
                  </a:lnTo>
                  <a:lnTo>
                    <a:pt x="37" y="239"/>
                  </a:lnTo>
                  <a:lnTo>
                    <a:pt x="37" y="245"/>
                  </a:lnTo>
                  <a:lnTo>
                    <a:pt x="37" y="251"/>
                  </a:lnTo>
                  <a:lnTo>
                    <a:pt x="37" y="263"/>
                  </a:lnTo>
                  <a:lnTo>
                    <a:pt x="37" y="275"/>
                  </a:lnTo>
                  <a:lnTo>
                    <a:pt x="37" y="288"/>
                  </a:lnTo>
                  <a:lnTo>
                    <a:pt x="38" y="306"/>
                  </a:lnTo>
                  <a:lnTo>
                    <a:pt x="38" y="318"/>
                  </a:lnTo>
                  <a:lnTo>
                    <a:pt x="38" y="330"/>
                  </a:lnTo>
                  <a:lnTo>
                    <a:pt x="38" y="349"/>
                  </a:lnTo>
                  <a:lnTo>
                    <a:pt x="38" y="355"/>
                  </a:lnTo>
                  <a:lnTo>
                    <a:pt x="38" y="373"/>
                  </a:lnTo>
                  <a:lnTo>
                    <a:pt x="40" y="379"/>
                  </a:lnTo>
                  <a:lnTo>
                    <a:pt x="40" y="379"/>
                  </a:lnTo>
                  <a:lnTo>
                    <a:pt x="40" y="392"/>
                  </a:lnTo>
                  <a:lnTo>
                    <a:pt x="40" y="404"/>
                  </a:lnTo>
                  <a:lnTo>
                    <a:pt x="40" y="410"/>
                  </a:lnTo>
                  <a:lnTo>
                    <a:pt x="40" y="428"/>
                  </a:lnTo>
                  <a:lnTo>
                    <a:pt x="42" y="440"/>
                  </a:lnTo>
                  <a:lnTo>
                    <a:pt x="42" y="459"/>
                  </a:lnTo>
                  <a:lnTo>
                    <a:pt x="42" y="477"/>
                  </a:lnTo>
                  <a:lnTo>
                    <a:pt x="42" y="496"/>
                  </a:lnTo>
                  <a:lnTo>
                    <a:pt x="42" y="514"/>
                  </a:lnTo>
                  <a:lnTo>
                    <a:pt x="42" y="538"/>
                  </a:lnTo>
                  <a:lnTo>
                    <a:pt x="43" y="551"/>
                  </a:lnTo>
                  <a:lnTo>
                    <a:pt x="43" y="563"/>
                  </a:lnTo>
                  <a:lnTo>
                    <a:pt x="43" y="581"/>
                  </a:lnTo>
                  <a:lnTo>
                    <a:pt x="43" y="587"/>
                  </a:lnTo>
                  <a:lnTo>
                    <a:pt x="43" y="587"/>
                  </a:lnTo>
                  <a:lnTo>
                    <a:pt x="45" y="581"/>
                  </a:lnTo>
                  <a:lnTo>
                    <a:pt x="45" y="563"/>
                  </a:lnTo>
                  <a:lnTo>
                    <a:pt x="45" y="551"/>
                  </a:lnTo>
                  <a:lnTo>
                    <a:pt x="45" y="532"/>
                  </a:lnTo>
                  <a:lnTo>
                    <a:pt x="45" y="514"/>
                  </a:lnTo>
                  <a:lnTo>
                    <a:pt x="45" y="502"/>
                  </a:lnTo>
                  <a:lnTo>
                    <a:pt x="47" y="489"/>
                  </a:lnTo>
                  <a:lnTo>
                    <a:pt x="47" y="483"/>
                  </a:lnTo>
                  <a:lnTo>
                    <a:pt x="47" y="483"/>
                  </a:lnTo>
                  <a:lnTo>
                    <a:pt x="47" y="489"/>
                  </a:lnTo>
                  <a:lnTo>
                    <a:pt x="47" y="502"/>
                  </a:lnTo>
                  <a:lnTo>
                    <a:pt x="48" y="514"/>
                  </a:lnTo>
                  <a:lnTo>
                    <a:pt x="48" y="514"/>
                  </a:lnTo>
                  <a:lnTo>
                    <a:pt x="48" y="508"/>
                  </a:lnTo>
                  <a:lnTo>
                    <a:pt x="48" y="502"/>
                  </a:lnTo>
                  <a:lnTo>
                    <a:pt x="48" y="496"/>
                  </a:lnTo>
                  <a:lnTo>
                    <a:pt x="50" y="489"/>
                  </a:lnTo>
                  <a:lnTo>
                    <a:pt x="50" y="483"/>
                  </a:lnTo>
                  <a:lnTo>
                    <a:pt x="50" y="489"/>
                  </a:lnTo>
                  <a:lnTo>
                    <a:pt x="50" y="496"/>
                  </a:lnTo>
                  <a:lnTo>
                    <a:pt x="50" y="502"/>
                  </a:lnTo>
                  <a:lnTo>
                    <a:pt x="52" y="514"/>
                  </a:lnTo>
                  <a:lnTo>
                    <a:pt x="52" y="514"/>
                  </a:lnTo>
                  <a:lnTo>
                    <a:pt x="52" y="526"/>
                  </a:lnTo>
                  <a:lnTo>
                    <a:pt x="52" y="544"/>
                  </a:lnTo>
                  <a:lnTo>
                    <a:pt x="52" y="551"/>
                  </a:lnTo>
                  <a:lnTo>
                    <a:pt x="52" y="557"/>
                  </a:lnTo>
                  <a:lnTo>
                    <a:pt x="53" y="563"/>
                  </a:lnTo>
                  <a:lnTo>
                    <a:pt x="53" y="563"/>
                  </a:lnTo>
                  <a:lnTo>
                    <a:pt x="53" y="557"/>
                  </a:lnTo>
                  <a:lnTo>
                    <a:pt x="53" y="544"/>
                  </a:lnTo>
                  <a:lnTo>
                    <a:pt x="53" y="526"/>
                  </a:lnTo>
                  <a:lnTo>
                    <a:pt x="55" y="514"/>
                  </a:lnTo>
                  <a:lnTo>
                    <a:pt x="55" y="489"/>
                  </a:lnTo>
                  <a:lnTo>
                    <a:pt x="55" y="471"/>
                  </a:lnTo>
                  <a:lnTo>
                    <a:pt x="55" y="459"/>
                  </a:lnTo>
                  <a:lnTo>
                    <a:pt x="55" y="447"/>
                  </a:lnTo>
                  <a:lnTo>
                    <a:pt x="55" y="416"/>
                  </a:lnTo>
                  <a:lnTo>
                    <a:pt x="57" y="410"/>
                  </a:lnTo>
                  <a:lnTo>
                    <a:pt x="57" y="398"/>
                  </a:lnTo>
                  <a:lnTo>
                    <a:pt x="57" y="379"/>
                  </a:lnTo>
                  <a:lnTo>
                    <a:pt x="57" y="367"/>
                  </a:lnTo>
                  <a:lnTo>
                    <a:pt x="57" y="355"/>
                  </a:lnTo>
                  <a:lnTo>
                    <a:pt x="57" y="355"/>
                  </a:lnTo>
                  <a:lnTo>
                    <a:pt x="58" y="349"/>
                  </a:lnTo>
                  <a:lnTo>
                    <a:pt x="58" y="355"/>
                  </a:lnTo>
                  <a:lnTo>
                    <a:pt x="58" y="355"/>
                  </a:lnTo>
                  <a:lnTo>
                    <a:pt x="58" y="367"/>
                  </a:lnTo>
                  <a:lnTo>
                    <a:pt x="58" y="379"/>
                  </a:lnTo>
                  <a:lnTo>
                    <a:pt x="58" y="392"/>
                  </a:lnTo>
                  <a:lnTo>
                    <a:pt x="60" y="398"/>
                  </a:lnTo>
                  <a:lnTo>
                    <a:pt x="60" y="392"/>
                  </a:lnTo>
                  <a:lnTo>
                    <a:pt x="60" y="392"/>
                  </a:lnTo>
                  <a:lnTo>
                    <a:pt x="62" y="404"/>
                  </a:lnTo>
                  <a:lnTo>
                    <a:pt x="62" y="410"/>
                  </a:lnTo>
                  <a:lnTo>
                    <a:pt x="62" y="422"/>
                  </a:lnTo>
                  <a:lnTo>
                    <a:pt x="62" y="428"/>
                  </a:lnTo>
                  <a:lnTo>
                    <a:pt x="62" y="434"/>
                  </a:lnTo>
                  <a:lnTo>
                    <a:pt x="62" y="440"/>
                  </a:lnTo>
                  <a:lnTo>
                    <a:pt x="63" y="447"/>
                  </a:lnTo>
                  <a:lnTo>
                    <a:pt x="63" y="453"/>
                  </a:lnTo>
                  <a:lnTo>
                    <a:pt x="63" y="459"/>
                  </a:lnTo>
                  <a:lnTo>
                    <a:pt x="63" y="459"/>
                  </a:lnTo>
                  <a:lnTo>
                    <a:pt x="65" y="465"/>
                  </a:lnTo>
                  <a:lnTo>
                    <a:pt x="65" y="459"/>
                  </a:lnTo>
                  <a:lnTo>
                    <a:pt x="65" y="459"/>
                  </a:lnTo>
                  <a:lnTo>
                    <a:pt x="67" y="459"/>
                  </a:lnTo>
                  <a:lnTo>
                    <a:pt x="67" y="459"/>
                  </a:lnTo>
                  <a:lnTo>
                    <a:pt x="67" y="471"/>
                  </a:lnTo>
                  <a:lnTo>
                    <a:pt x="67" y="477"/>
                  </a:lnTo>
                  <a:lnTo>
                    <a:pt x="68" y="483"/>
                  </a:lnTo>
                  <a:lnTo>
                    <a:pt x="68" y="483"/>
                  </a:lnTo>
                  <a:lnTo>
                    <a:pt x="68" y="496"/>
                  </a:lnTo>
                  <a:lnTo>
                    <a:pt x="68" y="496"/>
                  </a:lnTo>
                  <a:lnTo>
                    <a:pt x="68" y="496"/>
                  </a:lnTo>
                  <a:lnTo>
                    <a:pt x="70" y="489"/>
                  </a:lnTo>
                  <a:lnTo>
                    <a:pt x="70" y="483"/>
                  </a:lnTo>
                  <a:lnTo>
                    <a:pt x="70" y="477"/>
                  </a:lnTo>
                  <a:lnTo>
                    <a:pt x="70" y="471"/>
                  </a:lnTo>
                  <a:lnTo>
                    <a:pt x="70" y="465"/>
                  </a:lnTo>
                  <a:lnTo>
                    <a:pt x="72" y="471"/>
                  </a:lnTo>
                  <a:lnTo>
                    <a:pt x="72" y="483"/>
                  </a:lnTo>
                  <a:lnTo>
                    <a:pt x="72" y="489"/>
                  </a:lnTo>
                  <a:lnTo>
                    <a:pt x="72" y="502"/>
                  </a:lnTo>
                  <a:lnTo>
                    <a:pt x="72" y="514"/>
                  </a:lnTo>
                  <a:lnTo>
                    <a:pt x="72" y="526"/>
                  </a:lnTo>
                  <a:lnTo>
                    <a:pt x="73" y="526"/>
                  </a:lnTo>
                  <a:lnTo>
                    <a:pt x="73" y="514"/>
                  </a:lnTo>
                  <a:lnTo>
                    <a:pt x="73" y="508"/>
                  </a:lnTo>
                  <a:lnTo>
                    <a:pt x="73" y="489"/>
                  </a:lnTo>
                  <a:lnTo>
                    <a:pt x="73" y="477"/>
                  </a:lnTo>
                  <a:lnTo>
                    <a:pt x="75" y="459"/>
                  </a:lnTo>
                  <a:lnTo>
                    <a:pt x="75" y="440"/>
                  </a:lnTo>
                  <a:lnTo>
                    <a:pt x="75" y="422"/>
                  </a:lnTo>
                  <a:lnTo>
                    <a:pt x="75" y="410"/>
                  </a:lnTo>
                  <a:lnTo>
                    <a:pt x="75" y="392"/>
                  </a:lnTo>
                  <a:lnTo>
                    <a:pt x="75" y="379"/>
                  </a:lnTo>
                  <a:lnTo>
                    <a:pt x="77" y="373"/>
                  </a:lnTo>
                  <a:lnTo>
                    <a:pt x="77" y="379"/>
                  </a:lnTo>
                  <a:lnTo>
                    <a:pt x="77" y="379"/>
                  </a:lnTo>
                  <a:lnTo>
                    <a:pt x="77" y="385"/>
                  </a:lnTo>
                  <a:lnTo>
                    <a:pt x="77" y="398"/>
                  </a:lnTo>
                  <a:lnTo>
                    <a:pt x="78" y="410"/>
                  </a:lnTo>
                  <a:lnTo>
                    <a:pt x="78" y="422"/>
                  </a:lnTo>
                  <a:lnTo>
                    <a:pt x="78" y="434"/>
                  </a:lnTo>
                  <a:lnTo>
                    <a:pt x="78" y="434"/>
                  </a:lnTo>
                  <a:lnTo>
                    <a:pt x="80" y="447"/>
                  </a:lnTo>
                  <a:lnTo>
                    <a:pt x="80" y="453"/>
                  </a:lnTo>
                  <a:lnTo>
                    <a:pt x="80" y="459"/>
                  </a:lnTo>
                  <a:lnTo>
                    <a:pt x="80" y="459"/>
                  </a:lnTo>
                  <a:lnTo>
                    <a:pt x="80" y="465"/>
                  </a:lnTo>
                  <a:lnTo>
                    <a:pt x="81" y="477"/>
                  </a:lnTo>
                  <a:lnTo>
                    <a:pt x="81" y="496"/>
                  </a:lnTo>
                  <a:lnTo>
                    <a:pt x="81" y="502"/>
                  </a:lnTo>
                  <a:lnTo>
                    <a:pt x="81" y="514"/>
                  </a:lnTo>
                  <a:lnTo>
                    <a:pt x="81" y="514"/>
                  </a:lnTo>
                  <a:lnTo>
                    <a:pt x="81" y="520"/>
                  </a:lnTo>
                  <a:lnTo>
                    <a:pt x="83" y="526"/>
                  </a:lnTo>
                  <a:lnTo>
                    <a:pt x="83" y="520"/>
                  </a:lnTo>
                  <a:lnTo>
                    <a:pt x="83" y="514"/>
                  </a:lnTo>
                  <a:lnTo>
                    <a:pt x="83" y="514"/>
                  </a:lnTo>
                  <a:lnTo>
                    <a:pt x="85" y="502"/>
                  </a:lnTo>
                  <a:lnTo>
                    <a:pt x="85" y="489"/>
                  </a:lnTo>
                  <a:lnTo>
                    <a:pt x="85" y="483"/>
                  </a:lnTo>
                  <a:lnTo>
                    <a:pt x="85" y="471"/>
                  </a:lnTo>
                  <a:lnTo>
                    <a:pt x="85" y="465"/>
                  </a:lnTo>
                  <a:lnTo>
                    <a:pt x="86" y="459"/>
                  </a:lnTo>
                  <a:lnTo>
                    <a:pt x="86" y="459"/>
                  </a:lnTo>
                  <a:lnTo>
                    <a:pt x="86" y="447"/>
                  </a:lnTo>
                  <a:lnTo>
                    <a:pt x="86" y="434"/>
                  </a:lnTo>
                  <a:lnTo>
                    <a:pt x="86" y="410"/>
                  </a:lnTo>
                  <a:lnTo>
                    <a:pt x="88" y="392"/>
                  </a:lnTo>
                  <a:lnTo>
                    <a:pt x="88" y="373"/>
                  </a:lnTo>
                  <a:lnTo>
                    <a:pt x="88" y="355"/>
                  </a:lnTo>
                  <a:lnTo>
                    <a:pt x="88" y="330"/>
                  </a:lnTo>
                  <a:lnTo>
                    <a:pt x="88" y="312"/>
                  </a:lnTo>
                  <a:lnTo>
                    <a:pt x="88" y="300"/>
                  </a:lnTo>
                  <a:lnTo>
                    <a:pt x="90" y="281"/>
                  </a:lnTo>
                  <a:lnTo>
                    <a:pt x="90" y="251"/>
                  </a:lnTo>
                  <a:lnTo>
                    <a:pt x="90" y="239"/>
                  </a:lnTo>
                  <a:lnTo>
                    <a:pt x="90" y="226"/>
                  </a:lnTo>
                  <a:lnTo>
                    <a:pt x="90" y="226"/>
                  </a:lnTo>
                  <a:lnTo>
                    <a:pt x="91" y="226"/>
                  </a:lnTo>
                  <a:lnTo>
                    <a:pt x="91" y="226"/>
                  </a:lnTo>
                  <a:lnTo>
                    <a:pt x="91" y="220"/>
                  </a:lnTo>
                  <a:lnTo>
                    <a:pt x="93" y="214"/>
                  </a:lnTo>
                  <a:lnTo>
                    <a:pt x="93" y="208"/>
                  </a:lnTo>
                  <a:lnTo>
                    <a:pt x="93" y="202"/>
                  </a:lnTo>
                  <a:lnTo>
                    <a:pt x="93" y="196"/>
                  </a:lnTo>
                  <a:lnTo>
                    <a:pt x="93" y="190"/>
                  </a:lnTo>
                  <a:lnTo>
                    <a:pt x="95" y="196"/>
                  </a:lnTo>
                  <a:lnTo>
                    <a:pt x="95" y="202"/>
                  </a:lnTo>
                  <a:lnTo>
                    <a:pt x="96" y="208"/>
                  </a:lnTo>
                  <a:lnTo>
                    <a:pt x="95" y="208"/>
                  </a:lnTo>
                  <a:lnTo>
                    <a:pt x="96" y="208"/>
                  </a:lnTo>
                  <a:lnTo>
                    <a:pt x="96" y="214"/>
                  </a:lnTo>
                  <a:lnTo>
                    <a:pt x="96" y="220"/>
                  </a:lnTo>
                  <a:lnTo>
                    <a:pt x="96" y="226"/>
                  </a:lnTo>
                  <a:lnTo>
                    <a:pt x="98" y="233"/>
                  </a:lnTo>
                  <a:lnTo>
                    <a:pt x="98" y="251"/>
                  </a:lnTo>
                  <a:lnTo>
                    <a:pt x="98" y="263"/>
                  </a:lnTo>
                  <a:lnTo>
                    <a:pt x="98" y="275"/>
                  </a:lnTo>
                  <a:lnTo>
                    <a:pt x="100" y="275"/>
                  </a:lnTo>
                  <a:lnTo>
                    <a:pt x="100" y="269"/>
                  </a:lnTo>
                  <a:lnTo>
                    <a:pt x="100" y="263"/>
                  </a:lnTo>
                  <a:lnTo>
                    <a:pt x="100" y="269"/>
                  </a:lnTo>
                  <a:lnTo>
                    <a:pt x="101" y="281"/>
                  </a:lnTo>
                  <a:lnTo>
                    <a:pt x="101" y="288"/>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590" name="Freeform 589"/>
            <p:cNvSpPr>
              <a:spLocks/>
            </p:cNvSpPr>
            <p:nvPr/>
          </p:nvSpPr>
          <p:spPr bwMode="auto">
            <a:xfrm>
              <a:off x="364188" y="3323572"/>
              <a:ext cx="136314" cy="221236"/>
            </a:xfrm>
            <a:custGeom>
              <a:avLst/>
              <a:gdLst>
                <a:gd name="T0" fmla="*/ 2 w 98"/>
                <a:gd name="T1" fmla="*/ 226 h 538"/>
                <a:gd name="T2" fmla="*/ 4 w 98"/>
                <a:gd name="T3" fmla="*/ 263 h 538"/>
                <a:gd name="T4" fmla="*/ 4 w 98"/>
                <a:gd name="T5" fmla="*/ 312 h 538"/>
                <a:gd name="T6" fmla="*/ 5 w 98"/>
                <a:gd name="T7" fmla="*/ 300 h 538"/>
                <a:gd name="T8" fmla="*/ 7 w 98"/>
                <a:gd name="T9" fmla="*/ 269 h 538"/>
                <a:gd name="T10" fmla="*/ 9 w 98"/>
                <a:gd name="T11" fmla="*/ 214 h 538"/>
                <a:gd name="T12" fmla="*/ 10 w 98"/>
                <a:gd name="T13" fmla="*/ 110 h 538"/>
                <a:gd name="T14" fmla="*/ 12 w 98"/>
                <a:gd name="T15" fmla="*/ 67 h 538"/>
                <a:gd name="T16" fmla="*/ 14 w 98"/>
                <a:gd name="T17" fmla="*/ 116 h 538"/>
                <a:gd name="T18" fmla="*/ 15 w 98"/>
                <a:gd name="T19" fmla="*/ 79 h 538"/>
                <a:gd name="T20" fmla="*/ 17 w 98"/>
                <a:gd name="T21" fmla="*/ 12 h 538"/>
                <a:gd name="T22" fmla="*/ 19 w 98"/>
                <a:gd name="T23" fmla="*/ 6 h 538"/>
                <a:gd name="T24" fmla="*/ 19 w 98"/>
                <a:gd name="T25" fmla="*/ 92 h 538"/>
                <a:gd name="T26" fmla="*/ 20 w 98"/>
                <a:gd name="T27" fmla="*/ 177 h 538"/>
                <a:gd name="T28" fmla="*/ 22 w 98"/>
                <a:gd name="T29" fmla="*/ 239 h 538"/>
                <a:gd name="T30" fmla="*/ 24 w 98"/>
                <a:gd name="T31" fmla="*/ 226 h 538"/>
                <a:gd name="T32" fmla="*/ 25 w 98"/>
                <a:gd name="T33" fmla="*/ 183 h 538"/>
                <a:gd name="T34" fmla="*/ 27 w 98"/>
                <a:gd name="T35" fmla="*/ 61 h 538"/>
                <a:gd name="T36" fmla="*/ 29 w 98"/>
                <a:gd name="T37" fmla="*/ 12 h 538"/>
                <a:gd name="T38" fmla="*/ 30 w 98"/>
                <a:gd name="T39" fmla="*/ 37 h 538"/>
                <a:gd name="T40" fmla="*/ 32 w 98"/>
                <a:gd name="T41" fmla="*/ 67 h 538"/>
                <a:gd name="T42" fmla="*/ 34 w 98"/>
                <a:gd name="T43" fmla="*/ 86 h 538"/>
                <a:gd name="T44" fmla="*/ 35 w 98"/>
                <a:gd name="T45" fmla="*/ 49 h 538"/>
                <a:gd name="T46" fmla="*/ 37 w 98"/>
                <a:gd name="T47" fmla="*/ 55 h 538"/>
                <a:gd name="T48" fmla="*/ 39 w 98"/>
                <a:gd name="T49" fmla="*/ 122 h 538"/>
                <a:gd name="T50" fmla="*/ 40 w 98"/>
                <a:gd name="T51" fmla="*/ 141 h 538"/>
                <a:gd name="T52" fmla="*/ 42 w 98"/>
                <a:gd name="T53" fmla="*/ 190 h 538"/>
                <a:gd name="T54" fmla="*/ 44 w 98"/>
                <a:gd name="T55" fmla="*/ 251 h 538"/>
                <a:gd name="T56" fmla="*/ 45 w 98"/>
                <a:gd name="T57" fmla="*/ 239 h 538"/>
                <a:gd name="T58" fmla="*/ 49 w 98"/>
                <a:gd name="T59" fmla="*/ 232 h 538"/>
                <a:gd name="T60" fmla="*/ 50 w 98"/>
                <a:gd name="T61" fmla="*/ 208 h 538"/>
                <a:gd name="T62" fmla="*/ 52 w 98"/>
                <a:gd name="T63" fmla="*/ 239 h 538"/>
                <a:gd name="T64" fmla="*/ 54 w 98"/>
                <a:gd name="T65" fmla="*/ 336 h 538"/>
                <a:gd name="T66" fmla="*/ 55 w 98"/>
                <a:gd name="T67" fmla="*/ 404 h 538"/>
                <a:gd name="T68" fmla="*/ 55 w 98"/>
                <a:gd name="T69" fmla="*/ 440 h 538"/>
                <a:gd name="T70" fmla="*/ 57 w 98"/>
                <a:gd name="T71" fmla="*/ 465 h 538"/>
                <a:gd name="T72" fmla="*/ 60 w 98"/>
                <a:gd name="T73" fmla="*/ 471 h 538"/>
                <a:gd name="T74" fmla="*/ 62 w 98"/>
                <a:gd name="T75" fmla="*/ 489 h 538"/>
                <a:gd name="T76" fmla="*/ 63 w 98"/>
                <a:gd name="T77" fmla="*/ 526 h 538"/>
                <a:gd name="T78" fmla="*/ 65 w 98"/>
                <a:gd name="T79" fmla="*/ 514 h 538"/>
                <a:gd name="T80" fmla="*/ 67 w 98"/>
                <a:gd name="T81" fmla="*/ 391 h 538"/>
                <a:gd name="T82" fmla="*/ 68 w 98"/>
                <a:gd name="T83" fmla="*/ 373 h 538"/>
                <a:gd name="T84" fmla="*/ 70 w 98"/>
                <a:gd name="T85" fmla="*/ 379 h 538"/>
                <a:gd name="T86" fmla="*/ 72 w 98"/>
                <a:gd name="T87" fmla="*/ 336 h 538"/>
                <a:gd name="T88" fmla="*/ 73 w 98"/>
                <a:gd name="T89" fmla="*/ 294 h 538"/>
                <a:gd name="T90" fmla="*/ 75 w 98"/>
                <a:gd name="T91" fmla="*/ 287 h 538"/>
                <a:gd name="T92" fmla="*/ 77 w 98"/>
                <a:gd name="T93" fmla="*/ 373 h 538"/>
                <a:gd name="T94" fmla="*/ 78 w 98"/>
                <a:gd name="T95" fmla="*/ 361 h 538"/>
                <a:gd name="T96" fmla="*/ 80 w 98"/>
                <a:gd name="T97" fmla="*/ 287 h 538"/>
                <a:gd name="T98" fmla="*/ 82 w 98"/>
                <a:gd name="T99" fmla="*/ 257 h 538"/>
                <a:gd name="T100" fmla="*/ 83 w 98"/>
                <a:gd name="T101" fmla="*/ 257 h 538"/>
                <a:gd name="T102" fmla="*/ 85 w 98"/>
                <a:gd name="T103" fmla="*/ 159 h 538"/>
                <a:gd name="T104" fmla="*/ 87 w 98"/>
                <a:gd name="T105" fmla="*/ 183 h 538"/>
                <a:gd name="T106" fmla="*/ 88 w 98"/>
                <a:gd name="T107" fmla="*/ 214 h 538"/>
                <a:gd name="T108" fmla="*/ 90 w 98"/>
                <a:gd name="T109" fmla="*/ 263 h 538"/>
                <a:gd name="T110" fmla="*/ 92 w 98"/>
                <a:gd name="T111" fmla="*/ 318 h 538"/>
                <a:gd name="T112" fmla="*/ 93 w 98"/>
                <a:gd name="T113" fmla="*/ 355 h 538"/>
                <a:gd name="T114" fmla="*/ 95 w 98"/>
                <a:gd name="T115" fmla="*/ 373 h 538"/>
                <a:gd name="T116" fmla="*/ 97 w 98"/>
                <a:gd name="T117" fmla="*/ 343 h 538"/>
                <a:gd name="T118" fmla="*/ 98 w 98"/>
                <a:gd name="T119" fmla="*/ 30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 h="538">
                  <a:moveTo>
                    <a:pt x="0" y="165"/>
                  </a:moveTo>
                  <a:lnTo>
                    <a:pt x="0" y="177"/>
                  </a:lnTo>
                  <a:lnTo>
                    <a:pt x="0" y="190"/>
                  </a:lnTo>
                  <a:lnTo>
                    <a:pt x="0" y="208"/>
                  </a:lnTo>
                  <a:lnTo>
                    <a:pt x="2" y="226"/>
                  </a:lnTo>
                  <a:lnTo>
                    <a:pt x="2" y="232"/>
                  </a:lnTo>
                  <a:lnTo>
                    <a:pt x="2" y="245"/>
                  </a:lnTo>
                  <a:lnTo>
                    <a:pt x="2" y="251"/>
                  </a:lnTo>
                  <a:lnTo>
                    <a:pt x="2" y="257"/>
                  </a:lnTo>
                  <a:lnTo>
                    <a:pt x="4" y="263"/>
                  </a:lnTo>
                  <a:lnTo>
                    <a:pt x="4" y="269"/>
                  </a:lnTo>
                  <a:lnTo>
                    <a:pt x="4" y="281"/>
                  </a:lnTo>
                  <a:lnTo>
                    <a:pt x="4" y="294"/>
                  </a:lnTo>
                  <a:lnTo>
                    <a:pt x="4" y="306"/>
                  </a:lnTo>
                  <a:lnTo>
                    <a:pt x="4" y="312"/>
                  </a:lnTo>
                  <a:lnTo>
                    <a:pt x="5" y="318"/>
                  </a:lnTo>
                  <a:lnTo>
                    <a:pt x="5" y="318"/>
                  </a:lnTo>
                  <a:lnTo>
                    <a:pt x="5" y="312"/>
                  </a:lnTo>
                  <a:lnTo>
                    <a:pt x="5" y="306"/>
                  </a:lnTo>
                  <a:lnTo>
                    <a:pt x="5" y="300"/>
                  </a:lnTo>
                  <a:lnTo>
                    <a:pt x="7" y="294"/>
                  </a:lnTo>
                  <a:lnTo>
                    <a:pt x="7" y="287"/>
                  </a:lnTo>
                  <a:lnTo>
                    <a:pt x="7" y="281"/>
                  </a:lnTo>
                  <a:lnTo>
                    <a:pt x="7" y="275"/>
                  </a:lnTo>
                  <a:lnTo>
                    <a:pt x="7" y="269"/>
                  </a:lnTo>
                  <a:lnTo>
                    <a:pt x="7" y="263"/>
                  </a:lnTo>
                  <a:lnTo>
                    <a:pt x="9" y="257"/>
                  </a:lnTo>
                  <a:lnTo>
                    <a:pt x="9" y="245"/>
                  </a:lnTo>
                  <a:lnTo>
                    <a:pt x="9" y="232"/>
                  </a:lnTo>
                  <a:lnTo>
                    <a:pt x="9" y="214"/>
                  </a:lnTo>
                  <a:lnTo>
                    <a:pt x="9" y="196"/>
                  </a:lnTo>
                  <a:lnTo>
                    <a:pt x="9" y="171"/>
                  </a:lnTo>
                  <a:lnTo>
                    <a:pt x="10" y="153"/>
                  </a:lnTo>
                  <a:lnTo>
                    <a:pt x="10" y="128"/>
                  </a:lnTo>
                  <a:lnTo>
                    <a:pt x="10" y="110"/>
                  </a:lnTo>
                  <a:lnTo>
                    <a:pt x="10" y="92"/>
                  </a:lnTo>
                  <a:lnTo>
                    <a:pt x="10" y="79"/>
                  </a:lnTo>
                  <a:lnTo>
                    <a:pt x="10" y="61"/>
                  </a:lnTo>
                  <a:lnTo>
                    <a:pt x="12" y="61"/>
                  </a:lnTo>
                  <a:lnTo>
                    <a:pt x="12" y="67"/>
                  </a:lnTo>
                  <a:lnTo>
                    <a:pt x="12" y="79"/>
                  </a:lnTo>
                  <a:lnTo>
                    <a:pt x="12" y="86"/>
                  </a:lnTo>
                  <a:lnTo>
                    <a:pt x="12" y="104"/>
                  </a:lnTo>
                  <a:lnTo>
                    <a:pt x="14" y="110"/>
                  </a:lnTo>
                  <a:lnTo>
                    <a:pt x="14" y="116"/>
                  </a:lnTo>
                  <a:lnTo>
                    <a:pt x="14" y="122"/>
                  </a:lnTo>
                  <a:lnTo>
                    <a:pt x="14" y="116"/>
                  </a:lnTo>
                  <a:lnTo>
                    <a:pt x="14" y="104"/>
                  </a:lnTo>
                  <a:lnTo>
                    <a:pt x="15" y="98"/>
                  </a:lnTo>
                  <a:lnTo>
                    <a:pt x="15" y="79"/>
                  </a:lnTo>
                  <a:lnTo>
                    <a:pt x="15" y="67"/>
                  </a:lnTo>
                  <a:lnTo>
                    <a:pt x="15" y="37"/>
                  </a:lnTo>
                  <a:lnTo>
                    <a:pt x="15" y="31"/>
                  </a:lnTo>
                  <a:lnTo>
                    <a:pt x="15" y="24"/>
                  </a:lnTo>
                  <a:lnTo>
                    <a:pt x="17" y="12"/>
                  </a:lnTo>
                  <a:lnTo>
                    <a:pt x="17" y="6"/>
                  </a:lnTo>
                  <a:lnTo>
                    <a:pt x="17" y="0"/>
                  </a:lnTo>
                  <a:lnTo>
                    <a:pt x="17" y="0"/>
                  </a:lnTo>
                  <a:lnTo>
                    <a:pt x="17" y="0"/>
                  </a:lnTo>
                  <a:lnTo>
                    <a:pt x="19" y="6"/>
                  </a:lnTo>
                  <a:lnTo>
                    <a:pt x="19" y="18"/>
                  </a:lnTo>
                  <a:lnTo>
                    <a:pt x="19" y="31"/>
                  </a:lnTo>
                  <a:lnTo>
                    <a:pt x="19" y="55"/>
                  </a:lnTo>
                  <a:lnTo>
                    <a:pt x="19" y="73"/>
                  </a:lnTo>
                  <a:lnTo>
                    <a:pt x="19" y="92"/>
                  </a:lnTo>
                  <a:lnTo>
                    <a:pt x="20" y="104"/>
                  </a:lnTo>
                  <a:lnTo>
                    <a:pt x="20" y="135"/>
                  </a:lnTo>
                  <a:lnTo>
                    <a:pt x="20" y="153"/>
                  </a:lnTo>
                  <a:lnTo>
                    <a:pt x="20" y="159"/>
                  </a:lnTo>
                  <a:lnTo>
                    <a:pt x="20" y="177"/>
                  </a:lnTo>
                  <a:lnTo>
                    <a:pt x="20" y="190"/>
                  </a:lnTo>
                  <a:lnTo>
                    <a:pt x="22" y="208"/>
                  </a:lnTo>
                  <a:lnTo>
                    <a:pt x="22" y="220"/>
                  </a:lnTo>
                  <a:lnTo>
                    <a:pt x="22" y="232"/>
                  </a:lnTo>
                  <a:lnTo>
                    <a:pt x="22" y="239"/>
                  </a:lnTo>
                  <a:lnTo>
                    <a:pt x="22" y="245"/>
                  </a:lnTo>
                  <a:lnTo>
                    <a:pt x="22" y="239"/>
                  </a:lnTo>
                  <a:lnTo>
                    <a:pt x="24" y="232"/>
                  </a:lnTo>
                  <a:lnTo>
                    <a:pt x="24" y="232"/>
                  </a:lnTo>
                  <a:lnTo>
                    <a:pt x="24" y="226"/>
                  </a:lnTo>
                  <a:lnTo>
                    <a:pt x="25" y="220"/>
                  </a:lnTo>
                  <a:lnTo>
                    <a:pt x="25" y="214"/>
                  </a:lnTo>
                  <a:lnTo>
                    <a:pt x="25" y="208"/>
                  </a:lnTo>
                  <a:lnTo>
                    <a:pt x="25" y="196"/>
                  </a:lnTo>
                  <a:lnTo>
                    <a:pt x="25" y="183"/>
                  </a:lnTo>
                  <a:lnTo>
                    <a:pt x="25" y="165"/>
                  </a:lnTo>
                  <a:lnTo>
                    <a:pt x="27" y="141"/>
                  </a:lnTo>
                  <a:lnTo>
                    <a:pt x="27" y="116"/>
                  </a:lnTo>
                  <a:lnTo>
                    <a:pt x="27" y="92"/>
                  </a:lnTo>
                  <a:lnTo>
                    <a:pt x="27" y="61"/>
                  </a:lnTo>
                  <a:lnTo>
                    <a:pt x="27" y="43"/>
                  </a:lnTo>
                  <a:lnTo>
                    <a:pt x="27" y="24"/>
                  </a:lnTo>
                  <a:lnTo>
                    <a:pt x="29" y="12"/>
                  </a:lnTo>
                  <a:lnTo>
                    <a:pt x="29" y="0"/>
                  </a:lnTo>
                  <a:lnTo>
                    <a:pt x="29" y="12"/>
                  </a:lnTo>
                  <a:lnTo>
                    <a:pt x="29" y="18"/>
                  </a:lnTo>
                  <a:lnTo>
                    <a:pt x="30" y="24"/>
                  </a:lnTo>
                  <a:lnTo>
                    <a:pt x="30" y="31"/>
                  </a:lnTo>
                  <a:lnTo>
                    <a:pt x="30" y="31"/>
                  </a:lnTo>
                  <a:lnTo>
                    <a:pt x="30" y="37"/>
                  </a:lnTo>
                  <a:lnTo>
                    <a:pt x="30" y="43"/>
                  </a:lnTo>
                  <a:lnTo>
                    <a:pt x="32" y="49"/>
                  </a:lnTo>
                  <a:lnTo>
                    <a:pt x="32" y="55"/>
                  </a:lnTo>
                  <a:lnTo>
                    <a:pt x="32" y="55"/>
                  </a:lnTo>
                  <a:lnTo>
                    <a:pt x="32" y="67"/>
                  </a:lnTo>
                  <a:lnTo>
                    <a:pt x="32" y="73"/>
                  </a:lnTo>
                  <a:lnTo>
                    <a:pt x="34" y="79"/>
                  </a:lnTo>
                  <a:lnTo>
                    <a:pt x="34" y="86"/>
                  </a:lnTo>
                  <a:lnTo>
                    <a:pt x="34" y="92"/>
                  </a:lnTo>
                  <a:lnTo>
                    <a:pt x="34" y="86"/>
                  </a:lnTo>
                  <a:lnTo>
                    <a:pt x="35" y="79"/>
                  </a:lnTo>
                  <a:lnTo>
                    <a:pt x="35" y="73"/>
                  </a:lnTo>
                  <a:lnTo>
                    <a:pt x="35" y="67"/>
                  </a:lnTo>
                  <a:lnTo>
                    <a:pt x="35" y="55"/>
                  </a:lnTo>
                  <a:lnTo>
                    <a:pt x="35" y="49"/>
                  </a:lnTo>
                  <a:lnTo>
                    <a:pt x="35" y="43"/>
                  </a:lnTo>
                  <a:lnTo>
                    <a:pt x="37" y="37"/>
                  </a:lnTo>
                  <a:lnTo>
                    <a:pt x="37" y="43"/>
                  </a:lnTo>
                  <a:lnTo>
                    <a:pt x="37" y="49"/>
                  </a:lnTo>
                  <a:lnTo>
                    <a:pt x="37" y="55"/>
                  </a:lnTo>
                  <a:lnTo>
                    <a:pt x="37" y="73"/>
                  </a:lnTo>
                  <a:lnTo>
                    <a:pt x="37" y="79"/>
                  </a:lnTo>
                  <a:lnTo>
                    <a:pt x="39" y="98"/>
                  </a:lnTo>
                  <a:lnTo>
                    <a:pt x="39" y="110"/>
                  </a:lnTo>
                  <a:lnTo>
                    <a:pt x="39" y="122"/>
                  </a:lnTo>
                  <a:lnTo>
                    <a:pt x="39" y="128"/>
                  </a:lnTo>
                  <a:lnTo>
                    <a:pt x="39" y="128"/>
                  </a:lnTo>
                  <a:lnTo>
                    <a:pt x="40" y="128"/>
                  </a:lnTo>
                  <a:lnTo>
                    <a:pt x="40" y="128"/>
                  </a:lnTo>
                  <a:lnTo>
                    <a:pt x="40" y="141"/>
                  </a:lnTo>
                  <a:lnTo>
                    <a:pt x="40" y="147"/>
                  </a:lnTo>
                  <a:lnTo>
                    <a:pt x="40" y="159"/>
                  </a:lnTo>
                  <a:lnTo>
                    <a:pt x="42" y="165"/>
                  </a:lnTo>
                  <a:lnTo>
                    <a:pt x="42" y="183"/>
                  </a:lnTo>
                  <a:lnTo>
                    <a:pt x="42" y="190"/>
                  </a:lnTo>
                  <a:lnTo>
                    <a:pt x="42" y="208"/>
                  </a:lnTo>
                  <a:lnTo>
                    <a:pt x="42" y="220"/>
                  </a:lnTo>
                  <a:lnTo>
                    <a:pt x="42" y="232"/>
                  </a:lnTo>
                  <a:lnTo>
                    <a:pt x="44" y="239"/>
                  </a:lnTo>
                  <a:lnTo>
                    <a:pt x="44" y="251"/>
                  </a:lnTo>
                  <a:lnTo>
                    <a:pt x="44" y="251"/>
                  </a:lnTo>
                  <a:lnTo>
                    <a:pt x="44" y="245"/>
                  </a:lnTo>
                  <a:lnTo>
                    <a:pt x="45" y="232"/>
                  </a:lnTo>
                  <a:lnTo>
                    <a:pt x="45" y="232"/>
                  </a:lnTo>
                  <a:lnTo>
                    <a:pt x="45" y="239"/>
                  </a:lnTo>
                  <a:lnTo>
                    <a:pt x="45" y="239"/>
                  </a:lnTo>
                  <a:lnTo>
                    <a:pt x="47" y="232"/>
                  </a:lnTo>
                  <a:lnTo>
                    <a:pt x="47" y="232"/>
                  </a:lnTo>
                  <a:lnTo>
                    <a:pt x="47" y="232"/>
                  </a:lnTo>
                  <a:lnTo>
                    <a:pt x="49" y="232"/>
                  </a:lnTo>
                  <a:lnTo>
                    <a:pt x="49" y="232"/>
                  </a:lnTo>
                  <a:lnTo>
                    <a:pt x="49" y="226"/>
                  </a:lnTo>
                  <a:lnTo>
                    <a:pt x="49" y="220"/>
                  </a:lnTo>
                  <a:lnTo>
                    <a:pt x="50" y="208"/>
                  </a:lnTo>
                  <a:lnTo>
                    <a:pt x="50" y="208"/>
                  </a:lnTo>
                  <a:lnTo>
                    <a:pt x="50" y="208"/>
                  </a:lnTo>
                  <a:lnTo>
                    <a:pt x="50" y="214"/>
                  </a:lnTo>
                  <a:lnTo>
                    <a:pt x="52" y="220"/>
                  </a:lnTo>
                  <a:lnTo>
                    <a:pt x="52" y="232"/>
                  </a:lnTo>
                  <a:lnTo>
                    <a:pt x="52" y="239"/>
                  </a:lnTo>
                  <a:lnTo>
                    <a:pt x="52" y="251"/>
                  </a:lnTo>
                  <a:lnTo>
                    <a:pt x="52" y="263"/>
                  </a:lnTo>
                  <a:lnTo>
                    <a:pt x="52" y="281"/>
                  </a:lnTo>
                  <a:lnTo>
                    <a:pt x="54" y="300"/>
                  </a:lnTo>
                  <a:lnTo>
                    <a:pt x="54" y="336"/>
                  </a:lnTo>
                  <a:lnTo>
                    <a:pt x="54" y="349"/>
                  </a:lnTo>
                  <a:lnTo>
                    <a:pt x="54" y="361"/>
                  </a:lnTo>
                  <a:lnTo>
                    <a:pt x="54" y="379"/>
                  </a:lnTo>
                  <a:lnTo>
                    <a:pt x="54" y="391"/>
                  </a:lnTo>
                  <a:lnTo>
                    <a:pt x="55" y="404"/>
                  </a:lnTo>
                  <a:lnTo>
                    <a:pt x="55" y="416"/>
                  </a:lnTo>
                  <a:lnTo>
                    <a:pt x="55" y="422"/>
                  </a:lnTo>
                  <a:lnTo>
                    <a:pt x="55" y="428"/>
                  </a:lnTo>
                  <a:lnTo>
                    <a:pt x="55" y="434"/>
                  </a:lnTo>
                  <a:lnTo>
                    <a:pt x="55" y="440"/>
                  </a:lnTo>
                  <a:lnTo>
                    <a:pt x="57" y="440"/>
                  </a:lnTo>
                  <a:lnTo>
                    <a:pt x="57" y="446"/>
                  </a:lnTo>
                  <a:lnTo>
                    <a:pt x="57" y="453"/>
                  </a:lnTo>
                  <a:lnTo>
                    <a:pt x="57" y="459"/>
                  </a:lnTo>
                  <a:lnTo>
                    <a:pt x="57" y="465"/>
                  </a:lnTo>
                  <a:lnTo>
                    <a:pt x="58" y="471"/>
                  </a:lnTo>
                  <a:lnTo>
                    <a:pt x="58" y="477"/>
                  </a:lnTo>
                  <a:lnTo>
                    <a:pt x="58" y="483"/>
                  </a:lnTo>
                  <a:lnTo>
                    <a:pt x="60" y="477"/>
                  </a:lnTo>
                  <a:lnTo>
                    <a:pt x="60" y="471"/>
                  </a:lnTo>
                  <a:lnTo>
                    <a:pt x="60" y="465"/>
                  </a:lnTo>
                  <a:lnTo>
                    <a:pt x="62" y="471"/>
                  </a:lnTo>
                  <a:lnTo>
                    <a:pt x="62" y="477"/>
                  </a:lnTo>
                  <a:lnTo>
                    <a:pt x="62" y="483"/>
                  </a:lnTo>
                  <a:lnTo>
                    <a:pt x="62" y="489"/>
                  </a:lnTo>
                  <a:lnTo>
                    <a:pt x="62" y="495"/>
                  </a:lnTo>
                  <a:lnTo>
                    <a:pt x="63" y="502"/>
                  </a:lnTo>
                  <a:lnTo>
                    <a:pt x="63" y="514"/>
                  </a:lnTo>
                  <a:lnTo>
                    <a:pt x="63" y="520"/>
                  </a:lnTo>
                  <a:lnTo>
                    <a:pt x="63" y="526"/>
                  </a:lnTo>
                  <a:lnTo>
                    <a:pt x="65" y="538"/>
                  </a:lnTo>
                  <a:lnTo>
                    <a:pt x="63" y="538"/>
                  </a:lnTo>
                  <a:lnTo>
                    <a:pt x="65" y="532"/>
                  </a:lnTo>
                  <a:lnTo>
                    <a:pt x="65" y="520"/>
                  </a:lnTo>
                  <a:lnTo>
                    <a:pt x="65" y="514"/>
                  </a:lnTo>
                  <a:lnTo>
                    <a:pt x="65" y="489"/>
                  </a:lnTo>
                  <a:lnTo>
                    <a:pt x="65" y="453"/>
                  </a:lnTo>
                  <a:lnTo>
                    <a:pt x="67" y="434"/>
                  </a:lnTo>
                  <a:lnTo>
                    <a:pt x="67" y="416"/>
                  </a:lnTo>
                  <a:lnTo>
                    <a:pt x="67" y="391"/>
                  </a:lnTo>
                  <a:lnTo>
                    <a:pt x="67" y="385"/>
                  </a:lnTo>
                  <a:lnTo>
                    <a:pt x="67" y="373"/>
                  </a:lnTo>
                  <a:lnTo>
                    <a:pt x="67" y="367"/>
                  </a:lnTo>
                  <a:lnTo>
                    <a:pt x="68" y="367"/>
                  </a:lnTo>
                  <a:lnTo>
                    <a:pt x="68" y="373"/>
                  </a:lnTo>
                  <a:lnTo>
                    <a:pt x="70" y="385"/>
                  </a:lnTo>
                  <a:lnTo>
                    <a:pt x="70" y="385"/>
                  </a:lnTo>
                  <a:lnTo>
                    <a:pt x="70" y="385"/>
                  </a:lnTo>
                  <a:lnTo>
                    <a:pt x="70" y="385"/>
                  </a:lnTo>
                  <a:lnTo>
                    <a:pt x="70" y="379"/>
                  </a:lnTo>
                  <a:lnTo>
                    <a:pt x="72" y="373"/>
                  </a:lnTo>
                  <a:lnTo>
                    <a:pt x="72" y="361"/>
                  </a:lnTo>
                  <a:lnTo>
                    <a:pt x="72" y="355"/>
                  </a:lnTo>
                  <a:lnTo>
                    <a:pt x="72" y="343"/>
                  </a:lnTo>
                  <a:lnTo>
                    <a:pt x="72" y="336"/>
                  </a:lnTo>
                  <a:lnTo>
                    <a:pt x="72" y="324"/>
                  </a:lnTo>
                  <a:lnTo>
                    <a:pt x="73" y="312"/>
                  </a:lnTo>
                  <a:lnTo>
                    <a:pt x="73" y="312"/>
                  </a:lnTo>
                  <a:lnTo>
                    <a:pt x="73" y="300"/>
                  </a:lnTo>
                  <a:lnTo>
                    <a:pt x="73" y="294"/>
                  </a:lnTo>
                  <a:lnTo>
                    <a:pt x="73" y="287"/>
                  </a:lnTo>
                  <a:lnTo>
                    <a:pt x="73" y="281"/>
                  </a:lnTo>
                  <a:lnTo>
                    <a:pt x="75" y="275"/>
                  </a:lnTo>
                  <a:lnTo>
                    <a:pt x="75" y="281"/>
                  </a:lnTo>
                  <a:lnTo>
                    <a:pt x="75" y="287"/>
                  </a:lnTo>
                  <a:lnTo>
                    <a:pt x="75" y="300"/>
                  </a:lnTo>
                  <a:lnTo>
                    <a:pt x="77" y="312"/>
                  </a:lnTo>
                  <a:lnTo>
                    <a:pt x="77" y="336"/>
                  </a:lnTo>
                  <a:lnTo>
                    <a:pt x="77" y="355"/>
                  </a:lnTo>
                  <a:lnTo>
                    <a:pt x="77" y="373"/>
                  </a:lnTo>
                  <a:lnTo>
                    <a:pt x="77" y="385"/>
                  </a:lnTo>
                  <a:lnTo>
                    <a:pt x="77" y="398"/>
                  </a:lnTo>
                  <a:lnTo>
                    <a:pt x="78" y="404"/>
                  </a:lnTo>
                  <a:lnTo>
                    <a:pt x="78" y="391"/>
                  </a:lnTo>
                  <a:lnTo>
                    <a:pt x="78" y="361"/>
                  </a:lnTo>
                  <a:lnTo>
                    <a:pt x="78" y="349"/>
                  </a:lnTo>
                  <a:lnTo>
                    <a:pt x="78" y="330"/>
                  </a:lnTo>
                  <a:lnTo>
                    <a:pt x="80" y="312"/>
                  </a:lnTo>
                  <a:lnTo>
                    <a:pt x="80" y="300"/>
                  </a:lnTo>
                  <a:lnTo>
                    <a:pt x="80" y="287"/>
                  </a:lnTo>
                  <a:lnTo>
                    <a:pt x="80" y="269"/>
                  </a:lnTo>
                  <a:lnTo>
                    <a:pt x="80" y="257"/>
                  </a:lnTo>
                  <a:lnTo>
                    <a:pt x="80" y="251"/>
                  </a:lnTo>
                  <a:lnTo>
                    <a:pt x="82" y="251"/>
                  </a:lnTo>
                  <a:lnTo>
                    <a:pt x="82" y="257"/>
                  </a:lnTo>
                  <a:lnTo>
                    <a:pt x="82" y="263"/>
                  </a:lnTo>
                  <a:lnTo>
                    <a:pt x="82" y="275"/>
                  </a:lnTo>
                  <a:lnTo>
                    <a:pt x="82" y="281"/>
                  </a:lnTo>
                  <a:lnTo>
                    <a:pt x="83" y="275"/>
                  </a:lnTo>
                  <a:lnTo>
                    <a:pt x="83" y="257"/>
                  </a:lnTo>
                  <a:lnTo>
                    <a:pt x="83" y="239"/>
                  </a:lnTo>
                  <a:lnTo>
                    <a:pt x="83" y="214"/>
                  </a:lnTo>
                  <a:lnTo>
                    <a:pt x="83" y="196"/>
                  </a:lnTo>
                  <a:lnTo>
                    <a:pt x="83" y="177"/>
                  </a:lnTo>
                  <a:lnTo>
                    <a:pt x="85" y="159"/>
                  </a:lnTo>
                  <a:lnTo>
                    <a:pt x="85" y="159"/>
                  </a:lnTo>
                  <a:lnTo>
                    <a:pt x="85" y="159"/>
                  </a:lnTo>
                  <a:lnTo>
                    <a:pt x="85" y="171"/>
                  </a:lnTo>
                  <a:lnTo>
                    <a:pt x="85" y="177"/>
                  </a:lnTo>
                  <a:lnTo>
                    <a:pt x="87" y="183"/>
                  </a:lnTo>
                  <a:lnTo>
                    <a:pt x="87" y="196"/>
                  </a:lnTo>
                  <a:lnTo>
                    <a:pt x="87" y="208"/>
                  </a:lnTo>
                  <a:lnTo>
                    <a:pt x="87" y="214"/>
                  </a:lnTo>
                  <a:lnTo>
                    <a:pt x="87" y="214"/>
                  </a:lnTo>
                  <a:lnTo>
                    <a:pt x="88" y="214"/>
                  </a:lnTo>
                  <a:lnTo>
                    <a:pt x="88" y="220"/>
                  </a:lnTo>
                  <a:lnTo>
                    <a:pt x="88" y="226"/>
                  </a:lnTo>
                  <a:lnTo>
                    <a:pt x="88" y="232"/>
                  </a:lnTo>
                  <a:lnTo>
                    <a:pt x="90" y="251"/>
                  </a:lnTo>
                  <a:lnTo>
                    <a:pt x="90" y="263"/>
                  </a:lnTo>
                  <a:lnTo>
                    <a:pt x="90" y="281"/>
                  </a:lnTo>
                  <a:lnTo>
                    <a:pt x="90" y="287"/>
                  </a:lnTo>
                  <a:lnTo>
                    <a:pt x="90" y="306"/>
                  </a:lnTo>
                  <a:lnTo>
                    <a:pt x="90" y="312"/>
                  </a:lnTo>
                  <a:lnTo>
                    <a:pt x="92" y="318"/>
                  </a:lnTo>
                  <a:lnTo>
                    <a:pt x="92" y="336"/>
                  </a:lnTo>
                  <a:lnTo>
                    <a:pt x="92" y="336"/>
                  </a:lnTo>
                  <a:lnTo>
                    <a:pt x="92" y="343"/>
                  </a:lnTo>
                  <a:lnTo>
                    <a:pt x="93" y="349"/>
                  </a:lnTo>
                  <a:lnTo>
                    <a:pt x="93" y="355"/>
                  </a:lnTo>
                  <a:lnTo>
                    <a:pt x="93" y="361"/>
                  </a:lnTo>
                  <a:lnTo>
                    <a:pt x="95" y="361"/>
                  </a:lnTo>
                  <a:lnTo>
                    <a:pt x="95" y="361"/>
                  </a:lnTo>
                  <a:lnTo>
                    <a:pt x="95" y="367"/>
                  </a:lnTo>
                  <a:lnTo>
                    <a:pt x="95" y="373"/>
                  </a:lnTo>
                  <a:lnTo>
                    <a:pt x="97" y="373"/>
                  </a:lnTo>
                  <a:lnTo>
                    <a:pt x="97" y="367"/>
                  </a:lnTo>
                  <a:lnTo>
                    <a:pt x="97" y="361"/>
                  </a:lnTo>
                  <a:lnTo>
                    <a:pt x="97" y="355"/>
                  </a:lnTo>
                  <a:lnTo>
                    <a:pt x="97" y="343"/>
                  </a:lnTo>
                  <a:lnTo>
                    <a:pt x="98" y="336"/>
                  </a:lnTo>
                  <a:lnTo>
                    <a:pt x="98" y="336"/>
                  </a:lnTo>
                  <a:lnTo>
                    <a:pt x="98" y="324"/>
                  </a:lnTo>
                  <a:lnTo>
                    <a:pt x="98" y="312"/>
                  </a:lnTo>
                  <a:lnTo>
                    <a:pt x="98" y="30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591" name="Freeform 590"/>
            <p:cNvSpPr>
              <a:spLocks/>
            </p:cNvSpPr>
            <p:nvPr/>
          </p:nvSpPr>
          <p:spPr bwMode="auto">
            <a:xfrm>
              <a:off x="251520" y="3363872"/>
              <a:ext cx="112669" cy="540753"/>
            </a:xfrm>
            <a:custGeom>
              <a:avLst/>
              <a:gdLst>
                <a:gd name="T0" fmla="*/ 2 w 81"/>
                <a:gd name="T1" fmla="*/ 1168 h 1315"/>
                <a:gd name="T2" fmla="*/ 4 w 81"/>
                <a:gd name="T3" fmla="*/ 1193 h 1315"/>
                <a:gd name="T4" fmla="*/ 5 w 81"/>
                <a:gd name="T5" fmla="*/ 1168 h 1315"/>
                <a:gd name="T6" fmla="*/ 5 w 81"/>
                <a:gd name="T7" fmla="*/ 1186 h 1315"/>
                <a:gd name="T8" fmla="*/ 7 w 81"/>
                <a:gd name="T9" fmla="*/ 1211 h 1315"/>
                <a:gd name="T10" fmla="*/ 9 w 81"/>
                <a:gd name="T11" fmla="*/ 1205 h 1315"/>
                <a:gd name="T12" fmla="*/ 10 w 81"/>
                <a:gd name="T13" fmla="*/ 1223 h 1315"/>
                <a:gd name="T14" fmla="*/ 12 w 81"/>
                <a:gd name="T15" fmla="*/ 1248 h 1315"/>
                <a:gd name="T16" fmla="*/ 14 w 81"/>
                <a:gd name="T17" fmla="*/ 1229 h 1315"/>
                <a:gd name="T18" fmla="*/ 15 w 81"/>
                <a:gd name="T19" fmla="*/ 1205 h 1315"/>
                <a:gd name="T20" fmla="*/ 17 w 81"/>
                <a:gd name="T21" fmla="*/ 1217 h 1315"/>
                <a:gd name="T22" fmla="*/ 18 w 81"/>
                <a:gd name="T23" fmla="*/ 1235 h 1315"/>
                <a:gd name="T24" fmla="*/ 22 w 81"/>
                <a:gd name="T25" fmla="*/ 1254 h 1315"/>
                <a:gd name="T26" fmla="*/ 23 w 81"/>
                <a:gd name="T27" fmla="*/ 1266 h 1315"/>
                <a:gd name="T28" fmla="*/ 25 w 81"/>
                <a:gd name="T29" fmla="*/ 1266 h 1315"/>
                <a:gd name="T30" fmla="*/ 27 w 81"/>
                <a:gd name="T31" fmla="*/ 1266 h 1315"/>
                <a:gd name="T32" fmla="*/ 30 w 81"/>
                <a:gd name="T33" fmla="*/ 1254 h 1315"/>
                <a:gd name="T34" fmla="*/ 32 w 81"/>
                <a:gd name="T35" fmla="*/ 1284 h 1315"/>
                <a:gd name="T36" fmla="*/ 33 w 81"/>
                <a:gd name="T37" fmla="*/ 1290 h 1315"/>
                <a:gd name="T38" fmla="*/ 35 w 81"/>
                <a:gd name="T39" fmla="*/ 1278 h 1315"/>
                <a:gd name="T40" fmla="*/ 37 w 81"/>
                <a:gd name="T41" fmla="*/ 1284 h 1315"/>
                <a:gd name="T42" fmla="*/ 38 w 81"/>
                <a:gd name="T43" fmla="*/ 1297 h 1315"/>
                <a:gd name="T44" fmla="*/ 42 w 81"/>
                <a:gd name="T45" fmla="*/ 1303 h 1315"/>
                <a:gd name="T46" fmla="*/ 43 w 81"/>
                <a:gd name="T47" fmla="*/ 1309 h 1315"/>
                <a:gd name="T48" fmla="*/ 45 w 81"/>
                <a:gd name="T49" fmla="*/ 1284 h 1315"/>
                <a:gd name="T50" fmla="*/ 45 w 81"/>
                <a:gd name="T51" fmla="*/ 1260 h 1315"/>
                <a:gd name="T52" fmla="*/ 47 w 81"/>
                <a:gd name="T53" fmla="*/ 1211 h 1315"/>
                <a:gd name="T54" fmla="*/ 48 w 81"/>
                <a:gd name="T55" fmla="*/ 1156 h 1315"/>
                <a:gd name="T56" fmla="*/ 48 w 81"/>
                <a:gd name="T57" fmla="*/ 1107 h 1315"/>
                <a:gd name="T58" fmla="*/ 50 w 81"/>
                <a:gd name="T59" fmla="*/ 1064 h 1315"/>
                <a:gd name="T60" fmla="*/ 52 w 81"/>
                <a:gd name="T61" fmla="*/ 1040 h 1315"/>
                <a:gd name="T62" fmla="*/ 52 w 81"/>
                <a:gd name="T63" fmla="*/ 1009 h 1315"/>
                <a:gd name="T64" fmla="*/ 53 w 81"/>
                <a:gd name="T65" fmla="*/ 942 h 1315"/>
                <a:gd name="T66" fmla="*/ 55 w 81"/>
                <a:gd name="T67" fmla="*/ 832 h 1315"/>
                <a:gd name="T68" fmla="*/ 55 w 81"/>
                <a:gd name="T69" fmla="*/ 740 h 1315"/>
                <a:gd name="T70" fmla="*/ 57 w 81"/>
                <a:gd name="T71" fmla="*/ 679 h 1315"/>
                <a:gd name="T72" fmla="*/ 58 w 81"/>
                <a:gd name="T73" fmla="*/ 593 h 1315"/>
                <a:gd name="T74" fmla="*/ 58 w 81"/>
                <a:gd name="T75" fmla="*/ 440 h 1315"/>
                <a:gd name="T76" fmla="*/ 60 w 81"/>
                <a:gd name="T77" fmla="*/ 324 h 1315"/>
                <a:gd name="T78" fmla="*/ 62 w 81"/>
                <a:gd name="T79" fmla="*/ 214 h 1315"/>
                <a:gd name="T80" fmla="*/ 62 w 81"/>
                <a:gd name="T81" fmla="*/ 165 h 1315"/>
                <a:gd name="T82" fmla="*/ 63 w 81"/>
                <a:gd name="T83" fmla="*/ 128 h 1315"/>
                <a:gd name="T84" fmla="*/ 65 w 81"/>
                <a:gd name="T85" fmla="*/ 67 h 1315"/>
                <a:gd name="T86" fmla="*/ 67 w 81"/>
                <a:gd name="T87" fmla="*/ 61 h 1315"/>
                <a:gd name="T88" fmla="*/ 67 w 81"/>
                <a:gd name="T89" fmla="*/ 30 h 1315"/>
                <a:gd name="T90" fmla="*/ 68 w 81"/>
                <a:gd name="T91" fmla="*/ 6 h 1315"/>
                <a:gd name="T92" fmla="*/ 70 w 81"/>
                <a:gd name="T93" fmla="*/ 6 h 1315"/>
                <a:gd name="T94" fmla="*/ 72 w 81"/>
                <a:gd name="T95" fmla="*/ 37 h 1315"/>
                <a:gd name="T96" fmla="*/ 73 w 81"/>
                <a:gd name="T97" fmla="*/ 67 h 1315"/>
                <a:gd name="T98" fmla="*/ 75 w 81"/>
                <a:gd name="T99" fmla="*/ 61 h 1315"/>
                <a:gd name="T100" fmla="*/ 77 w 81"/>
                <a:gd name="T101" fmla="*/ 49 h 1315"/>
                <a:gd name="T102" fmla="*/ 77 w 81"/>
                <a:gd name="T103" fmla="*/ 73 h 1315"/>
                <a:gd name="T104" fmla="*/ 78 w 81"/>
                <a:gd name="T105" fmla="*/ 110 h 1315"/>
                <a:gd name="T106" fmla="*/ 80 w 81"/>
                <a:gd name="T107" fmla="*/ 79 h 1315"/>
                <a:gd name="T108" fmla="*/ 81 w 81"/>
                <a:gd name="T109" fmla="*/ 67 h 1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1" h="1315">
                  <a:moveTo>
                    <a:pt x="0" y="1156"/>
                  </a:moveTo>
                  <a:lnTo>
                    <a:pt x="0" y="1162"/>
                  </a:lnTo>
                  <a:lnTo>
                    <a:pt x="0" y="1162"/>
                  </a:lnTo>
                  <a:lnTo>
                    <a:pt x="2" y="1168"/>
                  </a:lnTo>
                  <a:lnTo>
                    <a:pt x="2" y="1180"/>
                  </a:lnTo>
                  <a:lnTo>
                    <a:pt x="2" y="1193"/>
                  </a:lnTo>
                  <a:lnTo>
                    <a:pt x="2" y="1193"/>
                  </a:lnTo>
                  <a:lnTo>
                    <a:pt x="4" y="1193"/>
                  </a:lnTo>
                  <a:lnTo>
                    <a:pt x="4" y="1193"/>
                  </a:lnTo>
                  <a:lnTo>
                    <a:pt x="4" y="1193"/>
                  </a:lnTo>
                  <a:lnTo>
                    <a:pt x="4" y="1180"/>
                  </a:lnTo>
                  <a:lnTo>
                    <a:pt x="5" y="1168"/>
                  </a:lnTo>
                  <a:lnTo>
                    <a:pt x="5" y="1168"/>
                  </a:lnTo>
                  <a:lnTo>
                    <a:pt x="5" y="1174"/>
                  </a:lnTo>
                  <a:lnTo>
                    <a:pt x="5" y="1174"/>
                  </a:lnTo>
                  <a:lnTo>
                    <a:pt x="5" y="1186"/>
                  </a:lnTo>
                  <a:lnTo>
                    <a:pt x="7" y="1193"/>
                  </a:lnTo>
                  <a:lnTo>
                    <a:pt x="7" y="1199"/>
                  </a:lnTo>
                  <a:lnTo>
                    <a:pt x="7" y="1205"/>
                  </a:lnTo>
                  <a:lnTo>
                    <a:pt x="7" y="1211"/>
                  </a:lnTo>
                  <a:lnTo>
                    <a:pt x="7" y="1217"/>
                  </a:lnTo>
                  <a:lnTo>
                    <a:pt x="9" y="1217"/>
                  </a:lnTo>
                  <a:lnTo>
                    <a:pt x="9" y="1211"/>
                  </a:lnTo>
                  <a:lnTo>
                    <a:pt x="9" y="1205"/>
                  </a:lnTo>
                  <a:lnTo>
                    <a:pt x="10" y="1211"/>
                  </a:lnTo>
                  <a:lnTo>
                    <a:pt x="10" y="1217"/>
                  </a:lnTo>
                  <a:lnTo>
                    <a:pt x="10" y="1217"/>
                  </a:lnTo>
                  <a:lnTo>
                    <a:pt x="10" y="1223"/>
                  </a:lnTo>
                  <a:lnTo>
                    <a:pt x="12" y="1229"/>
                  </a:lnTo>
                  <a:lnTo>
                    <a:pt x="12" y="1235"/>
                  </a:lnTo>
                  <a:lnTo>
                    <a:pt x="12" y="1242"/>
                  </a:lnTo>
                  <a:lnTo>
                    <a:pt x="12" y="1248"/>
                  </a:lnTo>
                  <a:lnTo>
                    <a:pt x="14" y="1248"/>
                  </a:lnTo>
                  <a:lnTo>
                    <a:pt x="14" y="1242"/>
                  </a:lnTo>
                  <a:lnTo>
                    <a:pt x="14" y="1242"/>
                  </a:lnTo>
                  <a:lnTo>
                    <a:pt x="14" y="1229"/>
                  </a:lnTo>
                  <a:lnTo>
                    <a:pt x="15" y="1223"/>
                  </a:lnTo>
                  <a:lnTo>
                    <a:pt x="15" y="1217"/>
                  </a:lnTo>
                  <a:lnTo>
                    <a:pt x="15" y="1211"/>
                  </a:lnTo>
                  <a:lnTo>
                    <a:pt x="15" y="1205"/>
                  </a:lnTo>
                  <a:lnTo>
                    <a:pt x="15" y="1199"/>
                  </a:lnTo>
                  <a:lnTo>
                    <a:pt x="17" y="1205"/>
                  </a:lnTo>
                  <a:lnTo>
                    <a:pt x="17" y="1211"/>
                  </a:lnTo>
                  <a:lnTo>
                    <a:pt x="17" y="1217"/>
                  </a:lnTo>
                  <a:lnTo>
                    <a:pt x="17" y="1223"/>
                  </a:lnTo>
                  <a:lnTo>
                    <a:pt x="18" y="1229"/>
                  </a:lnTo>
                  <a:lnTo>
                    <a:pt x="18" y="1235"/>
                  </a:lnTo>
                  <a:lnTo>
                    <a:pt x="18" y="1235"/>
                  </a:lnTo>
                  <a:lnTo>
                    <a:pt x="20" y="1242"/>
                  </a:lnTo>
                  <a:lnTo>
                    <a:pt x="20" y="1242"/>
                  </a:lnTo>
                  <a:lnTo>
                    <a:pt x="22" y="1248"/>
                  </a:lnTo>
                  <a:lnTo>
                    <a:pt x="22" y="1254"/>
                  </a:lnTo>
                  <a:lnTo>
                    <a:pt x="22" y="1260"/>
                  </a:lnTo>
                  <a:lnTo>
                    <a:pt x="22" y="1266"/>
                  </a:lnTo>
                  <a:lnTo>
                    <a:pt x="22" y="1266"/>
                  </a:lnTo>
                  <a:lnTo>
                    <a:pt x="23" y="1266"/>
                  </a:lnTo>
                  <a:lnTo>
                    <a:pt x="23" y="1266"/>
                  </a:lnTo>
                  <a:lnTo>
                    <a:pt x="23" y="1266"/>
                  </a:lnTo>
                  <a:lnTo>
                    <a:pt x="25" y="1260"/>
                  </a:lnTo>
                  <a:lnTo>
                    <a:pt x="25" y="1266"/>
                  </a:lnTo>
                  <a:lnTo>
                    <a:pt x="25" y="1266"/>
                  </a:lnTo>
                  <a:lnTo>
                    <a:pt x="27" y="1266"/>
                  </a:lnTo>
                  <a:lnTo>
                    <a:pt x="27" y="1272"/>
                  </a:lnTo>
                  <a:lnTo>
                    <a:pt x="27" y="1266"/>
                  </a:lnTo>
                  <a:lnTo>
                    <a:pt x="28" y="1266"/>
                  </a:lnTo>
                  <a:lnTo>
                    <a:pt x="28" y="1260"/>
                  </a:lnTo>
                  <a:lnTo>
                    <a:pt x="28" y="1254"/>
                  </a:lnTo>
                  <a:lnTo>
                    <a:pt x="30" y="1254"/>
                  </a:lnTo>
                  <a:lnTo>
                    <a:pt x="30" y="1266"/>
                  </a:lnTo>
                  <a:lnTo>
                    <a:pt x="30" y="1266"/>
                  </a:lnTo>
                  <a:lnTo>
                    <a:pt x="30" y="1272"/>
                  </a:lnTo>
                  <a:lnTo>
                    <a:pt x="32" y="1284"/>
                  </a:lnTo>
                  <a:lnTo>
                    <a:pt x="32" y="1290"/>
                  </a:lnTo>
                  <a:lnTo>
                    <a:pt x="32" y="1290"/>
                  </a:lnTo>
                  <a:lnTo>
                    <a:pt x="32" y="1290"/>
                  </a:lnTo>
                  <a:lnTo>
                    <a:pt x="33" y="1290"/>
                  </a:lnTo>
                  <a:lnTo>
                    <a:pt x="33" y="1290"/>
                  </a:lnTo>
                  <a:lnTo>
                    <a:pt x="33" y="1284"/>
                  </a:lnTo>
                  <a:lnTo>
                    <a:pt x="35" y="1278"/>
                  </a:lnTo>
                  <a:lnTo>
                    <a:pt x="35" y="1278"/>
                  </a:lnTo>
                  <a:lnTo>
                    <a:pt x="35" y="1278"/>
                  </a:lnTo>
                  <a:lnTo>
                    <a:pt x="37" y="1278"/>
                  </a:lnTo>
                  <a:lnTo>
                    <a:pt x="37" y="1278"/>
                  </a:lnTo>
                  <a:lnTo>
                    <a:pt x="37" y="1284"/>
                  </a:lnTo>
                  <a:lnTo>
                    <a:pt x="38" y="1290"/>
                  </a:lnTo>
                  <a:lnTo>
                    <a:pt x="38" y="1290"/>
                  </a:lnTo>
                  <a:lnTo>
                    <a:pt x="38" y="1297"/>
                  </a:lnTo>
                  <a:lnTo>
                    <a:pt x="38" y="1297"/>
                  </a:lnTo>
                  <a:lnTo>
                    <a:pt x="40" y="1297"/>
                  </a:lnTo>
                  <a:lnTo>
                    <a:pt x="40" y="1297"/>
                  </a:lnTo>
                  <a:lnTo>
                    <a:pt x="40" y="1303"/>
                  </a:lnTo>
                  <a:lnTo>
                    <a:pt x="42" y="1303"/>
                  </a:lnTo>
                  <a:lnTo>
                    <a:pt x="42" y="1309"/>
                  </a:lnTo>
                  <a:lnTo>
                    <a:pt x="42" y="1315"/>
                  </a:lnTo>
                  <a:lnTo>
                    <a:pt x="43" y="1315"/>
                  </a:lnTo>
                  <a:lnTo>
                    <a:pt x="43" y="1309"/>
                  </a:lnTo>
                  <a:lnTo>
                    <a:pt x="43" y="1303"/>
                  </a:lnTo>
                  <a:lnTo>
                    <a:pt x="43" y="1297"/>
                  </a:lnTo>
                  <a:lnTo>
                    <a:pt x="45" y="1290"/>
                  </a:lnTo>
                  <a:lnTo>
                    <a:pt x="45" y="1284"/>
                  </a:lnTo>
                  <a:lnTo>
                    <a:pt x="45" y="1278"/>
                  </a:lnTo>
                  <a:lnTo>
                    <a:pt x="45" y="1272"/>
                  </a:lnTo>
                  <a:lnTo>
                    <a:pt x="45" y="1266"/>
                  </a:lnTo>
                  <a:lnTo>
                    <a:pt x="45" y="1260"/>
                  </a:lnTo>
                  <a:lnTo>
                    <a:pt x="47" y="1254"/>
                  </a:lnTo>
                  <a:lnTo>
                    <a:pt x="47" y="1235"/>
                  </a:lnTo>
                  <a:lnTo>
                    <a:pt x="47" y="1223"/>
                  </a:lnTo>
                  <a:lnTo>
                    <a:pt x="47" y="1211"/>
                  </a:lnTo>
                  <a:lnTo>
                    <a:pt x="47" y="1199"/>
                  </a:lnTo>
                  <a:lnTo>
                    <a:pt x="47" y="1186"/>
                  </a:lnTo>
                  <a:lnTo>
                    <a:pt x="48" y="1168"/>
                  </a:lnTo>
                  <a:lnTo>
                    <a:pt x="48" y="1156"/>
                  </a:lnTo>
                  <a:lnTo>
                    <a:pt x="48" y="1144"/>
                  </a:lnTo>
                  <a:lnTo>
                    <a:pt x="48" y="1131"/>
                  </a:lnTo>
                  <a:lnTo>
                    <a:pt x="48" y="1113"/>
                  </a:lnTo>
                  <a:lnTo>
                    <a:pt x="48" y="1107"/>
                  </a:lnTo>
                  <a:lnTo>
                    <a:pt x="50" y="1095"/>
                  </a:lnTo>
                  <a:lnTo>
                    <a:pt x="50" y="1089"/>
                  </a:lnTo>
                  <a:lnTo>
                    <a:pt x="50" y="1076"/>
                  </a:lnTo>
                  <a:lnTo>
                    <a:pt x="50" y="1064"/>
                  </a:lnTo>
                  <a:lnTo>
                    <a:pt x="50" y="1064"/>
                  </a:lnTo>
                  <a:lnTo>
                    <a:pt x="50" y="1052"/>
                  </a:lnTo>
                  <a:lnTo>
                    <a:pt x="52" y="1046"/>
                  </a:lnTo>
                  <a:lnTo>
                    <a:pt x="52" y="1040"/>
                  </a:lnTo>
                  <a:lnTo>
                    <a:pt x="52" y="1034"/>
                  </a:lnTo>
                  <a:lnTo>
                    <a:pt x="52" y="1034"/>
                  </a:lnTo>
                  <a:lnTo>
                    <a:pt x="52" y="1027"/>
                  </a:lnTo>
                  <a:lnTo>
                    <a:pt x="52" y="1009"/>
                  </a:lnTo>
                  <a:lnTo>
                    <a:pt x="53" y="997"/>
                  </a:lnTo>
                  <a:lnTo>
                    <a:pt x="53" y="985"/>
                  </a:lnTo>
                  <a:lnTo>
                    <a:pt x="53" y="960"/>
                  </a:lnTo>
                  <a:lnTo>
                    <a:pt x="53" y="942"/>
                  </a:lnTo>
                  <a:lnTo>
                    <a:pt x="53" y="923"/>
                  </a:lnTo>
                  <a:lnTo>
                    <a:pt x="53" y="905"/>
                  </a:lnTo>
                  <a:lnTo>
                    <a:pt x="55" y="881"/>
                  </a:lnTo>
                  <a:lnTo>
                    <a:pt x="55" y="832"/>
                  </a:lnTo>
                  <a:lnTo>
                    <a:pt x="55" y="807"/>
                  </a:lnTo>
                  <a:lnTo>
                    <a:pt x="55" y="777"/>
                  </a:lnTo>
                  <a:lnTo>
                    <a:pt x="55" y="758"/>
                  </a:lnTo>
                  <a:lnTo>
                    <a:pt x="55" y="740"/>
                  </a:lnTo>
                  <a:lnTo>
                    <a:pt x="57" y="722"/>
                  </a:lnTo>
                  <a:lnTo>
                    <a:pt x="57" y="703"/>
                  </a:lnTo>
                  <a:lnTo>
                    <a:pt x="57" y="697"/>
                  </a:lnTo>
                  <a:lnTo>
                    <a:pt x="57" y="679"/>
                  </a:lnTo>
                  <a:lnTo>
                    <a:pt x="57" y="667"/>
                  </a:lnTo>
                  <a:lnTo>
                    <a:pt x="57" y="648"/>
                  </a:lnTo>
                  <a:lnTo>
                    <a:pt x="58" y="618"/>
                  </a:lnTo>
                  <a:lnTo>
                    <a:pt x="58" y="593"/>
                  </a:lnTo>
                  <a:lnTo>
                    <a:pt x="58" y="563"/>
                  </a:lnTo>
                  <a:lnTo>
                    <a:pt x="58" y="526"/>
                  </a:lnTo>
                  <a:lnTo>
                    <a:pt x="58" y="495"/>
                  </a:lnTo>
                  <a:lnTo>
                    <a:pt x="58" y="440"/>
                  </a:lnTo>
                  <a:lnTo>
                    <a:pt x="60" y="410"/>
                  </a:lnTo>
                  <a:lnTo>
                    <a:pt x="60" y="385"/>
                  </a:lnTo>
                  <a:lnTo>
                    <a:pt x="60" y="355"/>
                  </a:lnTo>
                  <a:lnTo>
                    <a:pt x="60" y="324"/>
                  </a:lnTo>
                  <a:lnTo>
                    <a:pt x="60" y="287"/>
                  </a:lnTo>
                  <a:lnTo>
                    <a:pt x="60" y="263"/>
                  </a:lnTo>
                  <a:lnTo>
                    <a:pt x="62" y="238"/>
                  </a:lnTo>
                  <a:lnTo>
                    <a:pt x="62" y="214"/>
                  </a:lnTo>
                  <a:lnTo>
                    <a:pt x="62" y="189"/>
                  </a:lnTo>
                  <a:lnTo>
                    <a:pt x="62" y="177"/>
                  </a:lnTo>
                  <a:lnTo>
                    <a:pt x="62" y="171"/>
                  </a:lnTo>
                  <a:lnTo>
                    <a:pt x="62" y="165"/>
                  </a:lnTo>
                  <a:lnTo>
                    <a:pt x="63" y="159"/>
                  </a:lnTo>
                  <a:lnTo>
                    <a:pt x="63" y="153"/>
                  </a:lnTo>
                  <a:lnTo>
                    <a:pt x="63" y="141"/>
                  </a:lnTo>
                  <a:lnTo>
                    <a:pt x="63" y="128"/>
                  </a:lnTo>
                  <a:lnTo>
                    <a:pt x="63" y="110"/>
                  </a:lnTo>
                  <a:lnTo>
                    <a:pt x="63" y="92"/>
                  </a:lnTo>
                  <a:lnTo>
                    <a:pt x="65" y="79"/>
                  </a:lnTo>
                  <a:lnTo>
                    <a:pt x="65" y="67"/>
                  </a:lnTo>
                  <a:lnTo>
                    <a:pt x="65" y="61"/>
                  </a:lnTo>
                  <a:lnTo>
                    <a:pt x="65" y="61"/>
                  </a:lnTo>
                  <a:lnTo>
                    <a:pt x="65" y="61"/>
                  </a:lnTo>
                  <a:lnTo>
                    <a:pt x="67" y="61"/>
                  </a:lnTo>
                  <a:lnTo>
                    <a:pt x="67" y="61"/>
                  </a:lnTo>
                  <a:lnTo>
                    <a:pt x="67" y="49"/>
                  </a:lnTo>
                  <a:lnTo>
                    <a:pt x="67" y="43"/>
                  </a:lnTo>
                  <a:lnTo>
                    <a:pt x="67" y="30"/>
                  </a:lnTo>
                  <a:lnTo>
                    <a:pt x="68" y="30"/>
                  </a:lnTo>
                  <a:lnTo>
                    <a:pt x="68" y="18"/>
                  </a:lnTo>
                  <a:lnTo>
                    <a:pt x="68" y="12"/>
                  </a:lnTo>
                  <a:lnTo>
                    <a:pt x="68" y="6"/>
                  </a:lnTo>
                  <a:lnTo>
                    <a:pt x="70" y="0"/>
                  </a:lnTo>
                  <a:lnTo>
                    <a:pt x="68" y="0"/>
                  </a:lnTo>
                  <a:lnTo>
                    <a:pt x="70" y="0"/>
                  </a:lnTo>
                  <a:lnTo>
                    <a:pt x="70" y="6"/>
                  </a:lnTo>
                  <a:lnTo>
                    <a:pt x="70" y="12"/>
                  </a:lnTo>
                  <a:lnTo>
                    <a:pt x="70" y="24"/>
                  </a:lnTo>
                  <a:lnTo>
                    <a:pt x="70" y="30"/>
                  </a:lnTo>
                  <a:lnTo>
                    <a:pt x="72" y="37"/>
                  </a:lnTo>
                  <a:lnTo>
                    <a:pt x="72" y="55"/>
                  </a:lnTo>
                  <a:lnTo>
                    <a:pt x="72" y="61"/>
                  </a:lnTo>
                  <a:lnTo>
                    <a:pt x="72" y="61"/>
                  </a:lnTo>
                  <a:lnTo>
                    <a:pt x="73" y="67"/>
                  </a:lnTo>
                  <a:lnTo>
                    <a:pt x="73" y="73"/>
                  </a:lnTo>
                  <a:lnTo>
                    <a:pt x="73" y="67"/>
                  </a:lnTo>
                  <a:lnTo>
                    <a:pt x="75" y="61"/>
                  </a:lnTo>
                  <a:lnTo>
                    <a:pt x="75" y="61"/>
                  </a:lnTo>
                  <a:lnTo>
                    <a:pt x="75" y="55"/>
                  </a:lnTo>
                  <a:lnTo>
                    <a:pt x="75" y="49"/>
                  </a:lnTo>
                  <a:lnTo>
                    <a:pt x="75" y="43"/>
                  </a:lnTo>
                  <a:lnTo>
                    <a:pt x="77" y="49"/>
                  </a:lnTo>
                  <a:lnTo>
                    <a:pt x="77" y="55"/>
                  </a:lnTo>
                  <a:lnTo>
                    <a:pt x="77" y="61"/>
                  </a:lnTo>
                  <a:lnTo>
                    <a:pt x="77" y="67"/>
                  </a:lnTo>
                  <a:lnTo>
                    <a:pt x="77" y="73"/>
                  </a:lnTo>
                  <a:lnTo>
                    <a:pt x="77" y="85"/>
                  </a:lnTo>
                  <a:lnTo>
                    <a:pt x="78" y="98"/>
                  </a:lnTo>
                  <a:lnTo>
                    <a:pt x="78" y="104"/>
                  </a:lnTo>
                  <a:lnTo>
                    <a:pt x="78" y="110"/>
                  </a:lnTo>
                  <a:lnTo>
                    <a:pt x="78" y="104"/>
                  </a:lnTo>
                  <a:lnTo>
                    <a:pt x="80" y="98"/>
                  </a:lnTo>
                  <a:lnTo>
                    <a:pt x="80" y="92"/>
                  </a:lnTo>
                  <a:lnTo>
                    <a:pt x="80" y="79"/>
                  </a:lnTo>
                  <a:lnTo>
                    <a:pt x="80" y="73"/>
                  </a:lnTo>
                  <a:lnTo>
                    <a:pt x="80" y="67"/>
                  </a:lnTo>
                  <a:lnTo>
                    <a:pt x="81" y="61"/>
                  </a:lnTo>
                  <a:lnTo>
                    <a:pt x="81" y="67"/>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grpSp>
          <p:nvGrpSpPr>
            <p:cNvPr id="592" name="Group 591"/>
            <p:cNvGrpSpPr/>
            <p:nvPr/>
          </p:nvGrpSpPr>
          <p:grpSpPr>
            <a:xfrm>
              <a:off x="1261361" y="3333442"/>
              <a:ext cx="830408" cy="558435"/>
              <a:chOff x="1038246" y="3621474"/>
              <a:chExt cx="646937" cy="558435"/>
            </a:xfrm>
          </p:grpSpPr>
          <p:sp>
            <p:nvSpPr>
              <p:cNvPr id="633" name="Freeform 632"/>
              <p:cNvSpPr>
                <a:spLocks/>
              </p:cNvSpPr>
              <p:nvPr/>
            </p:nvSpPr>
            <p:spPr bwMode="auto">
              <a:xfrm>
                <a:off x="1561647" y="3855457"/>
                <a:ext cx="123536" cy="256601"/>
              </a:xfrm>
              <a:custGeom>
                <a:avLst/>
                <a:gdLst>
                  <a:gd name="T0" fmla="*/ 0 w 114"/>
                  <a:gd name="T1" fmla="*/ 227 h 624"/>
                  <a:gd name="T2" fmla="*/ 1 w 114"/>
                  <a:gd name="T3" fmla="*/ 220 h 624"/>
                  <a:gd name="T4" fmla="*/ 3 w 114"/>
                  <a:gd name="T5" fmla="*/ 172 h 624"/>
                  <a:gd name="T6" fmla="*/ 5 w 114"/>
                  <a:gd name="T7" fmla="*/ 196 h 624"/>
                  <a:gd name="T8" fmla="*/ 8 w 114"/>
                  <a:gd name="T9" fmla="*/ 214 h 624"/>
                  <a:gd name="T10" fmla="*/ 10 w 114"/>
                  <a:gd name="T11" fmla="*/ 184 h 624"/>
                  <a:gd name="T12" fmla="*/ 11 w 114"/>
                  <a:gd name="T13" fmla="*/ 117 h 624"/>
                  <a:gd name="T14" fmla="*/ 13 w 114"/>
                  <a:gd name="T15" fmla="*/ 61 h 624"/>
                  <a:gd name="T16" fmla="*/ 15 w 114"/>
                  <a:gd name="T17" fmla="*/ 74 h 624"/>
                  <a:gd name="T18" fmla="*/ 16 w 114"/>
                  <a:gd name="T19" fmla="*/ 92 h 624"/>
                  <a:gd name="T20" fmla="*/ 18 w 114"/>
                  <a:gd name="T21" fmla="*/ 55 h 624"/>
                  <a:gd name="T22" fmla="*/ 18 w 114"/>
                  <a:gd name="T23" fmla="*/ 104 h 624"/>
                  <a:gd name="T24" fmla="*/ 20 w 114"/>
                  <a:gd name="T25" fmla="*/ 104 h 624"/>
                  <a:gd name="T26" fmla="*/ 21 w 114"/>
                  <a:gd name="T27" fmla="*/ 80 h 624"/>
                  <a:gd name="T28" fmla="*/ 24 w 114"/>
                  <a:gd name="T29" fmla="*/ 55 h 624"/>
                  <a:gd name="T30" fmla="*/ 26 w 114"/>
                  <a:gd name="T31" fmla="*/ 19 h 624"/>
                  <a:gd name="T32" fmla="*/ 28 w 114"/>
                  <a:gd name="T33" fmla="*/ 0 h 624"/>
                  <a:gd name="T34" fmla="*/ 29 w 114"/>
                  <a:gd name="T35" fmla="*/ 31 h 624"/>
                  <a:gd name="T36" fmla="*/ 31 w 114"/>
                  <a:gd name="T37" fmla="*/ 80 h 624"/>
                  <a:gd name="T38" fmla="*/ 33 w 114"/>
                  <a:gd name="T39" fmla="*/ 55 h 624"/>
                  <a:gd name="T40" fmla="*/ 34 w 114"/>
                  <a:gd name="T41" fmla="*/ 92 h 624"/>
                  <a:gd name="T42" fmla="*/ 36 w 114"/>
                  <a:gd name="T43" fmla="*/ 153 h 624"/>
                  <a:gd name="T44" fmla="*/ 38 w 114"/>
                  <a:gd name="T45" fmla="*/ 178 h 624"/>
                  <a:gd name="T46" fmla="*/ 39 w 114"/>
                  <a:gd name="T47" fmla="*/ 208 h 624"/>
                  <a:gd name="T48" fmla="*/ 41 w 114"/>
                  <a:gd name="T49" fmla="*/ 233 h 624"/>
                  <a:gd name="T50" fmla="*/ 44 w 114"/>
                  <a:gd name="T51" fmla="*/ 233 h 624"/>
                  <a:gd name="T52" fmla="*/ 48 w 114"/>
                  <a:gd name="T53" fmla="*/ 245 h 624"/>
                  <a:gd name="T54" fmla="*/ 48 w 114"/>
                  <a:gd name="T55" fmla="*/ 269 h 624"/>
                  <a:gd name="T56" fmla="*/ 51 w 114"/>
                  <a:gd name="T57" fmla="*/ 269 h 624"/>
                  <a:gd name="T58" fmla="*/ 53 w 114"/>
                  <a:gd name="T59" fmla="*/ 257 h 624"/>
                  <a:gd name="T60" fmla="*/ 56 w 114"/>
                  <a:gd name="T61" fmla="*/ 233 h 624"/>
                  <a:gd name="T62" fmla="*/ 59 w 114"/>
                  <a:gd name="T63" fmla="*/ 233 h 624"/>
                  <a:gd name="T64" fmla="*/ 59 w 114"/>
                  <a:gd name="T65" fmla="*/ 288 h 624"/>
                  <a:gd name="T66" fmla="*/ 63 w 114"/>
                  <a:gd name="T67" fmla="*/ 361 h 624"/>
                  <a:gd name="T68" fmla="*/ 63 w 114"/>
                  <a:gd name="T69" fmla="*/ 380 h 624"/>
                  <a:gd name="T70" fmla="*/ 64 w 114"/>
                  <a:gd name="T71" fmla="*/ 410 h 624"/>
                  <a:gd name="T72" fmla="*/ 66 w 114"/>
                  <a:gd name="T73" fmla="*/ 441 h 624"/>
                  <a:gd name="T74" fmla="*/ 68 w 114"/>
                  <a:gd name="T75" fmla="*/ 484 h 624"/>
                  <a:gd name="T76" fmla="*/ 69 w 114"/>
                  <a:gd name="T77" fmla="*/ 484 h 624"/>
                  <a:gd name="T78" fmla="*/ 73 w 114"/>
                  <a:gd name="T79" fmla="*/ 496 h 624"/>
                  <a:gd name="T80" fmla="*/ 74 w 114"/>
                  <a:gd name="T81" fmla="*/ 520 h 624"/>
                  <a:gd name="T82" fmla="*/ 76 w 114"/>
                  <a:gd name="T83" fmla="*/ 539 h 624"/>
                  <a:gd name="T84" fmla="*/ 78 w 114"/>
                  <a:gd name="T85" fmla="*/ 508 h 624"/>
                  <a:gd name="T86" fmla="*/ 79 w 114"/>
                  <a:gd name="T87" fmla="*/ 520 h 624"/>
                  <a:gd name="T88" fmla="*/ 81 w 114"/>
                  <a:gd name="T89" fmla="*/ 532 h 624"/>
                  <a:gd name="T90" fmla="*/ 82 w 114"/>
                  <a:gd name="T91" fmla="*/ 539 h 624"/>
                  <a:gd name="T92" fmla="*/ 86 w 114"/>
                  <a:gd name="T93" fmla="*/ 545 h 624"/>
                  <a:gd name="T94" fmla="*/ 87 w 114"/>
                  <a:gd name="T95" fmla="*/ 526 h 624"/>
                  <a:gd name="T96" fmla="*/ 89 w 114"/>
                  <a:gd name="T97" fmla="*/ 551 h 624"/>
                  <a:gd name="T98" fmla="*/ 91 w 114"/>
                  <a:gd name="T99" fmla="*/ 557 h 624"/>
                  <a:gd name="T100" fmla="*/ 94 w 114"/>
                  <a:gd name="T101" fmla="*/ 569 h 624"/>
                  <a:gd name="T102" fmla="*/ 96 w 114"/>
                  <a:gd name="T103" fmla="*/ 600 h 624"/>
                  <a:gd name="T104" fmla="*/ 99 w 114"/>
                  <a:gd name="T105" fmla="*/ 600 h 624"/>
                  <a:gd name="T106" fmla="*/ 101 w 114"/>
                  <a:gd name="T107" fmla="*/ 624 h 624"/>
                  <a:gd name="T108" fmla="*/ 102 w 114"/>
                  <a:gd name="T109" fmla="*/ 600 h 624"/>
                  <a:gd name="T110" fmla="*/ 106 w 114"/>
                  <a:gd name="T111" fmla="*/ 600 h 624"/>
                  <a:gd name="T112" fmla="*/ 107 w 114"/>
                  <a:gd name="T113" fmla="*/ 618 h 624"/>
                  <a:gd name="T114" fmla="*/ 109 w 114"/>
                  <a:gd name="T115" fmla="*/ 600 h 624"/>
                  <a:gd name="T116" fmla="*/ 112 w 114"/>
                  <a:gd name="T117" fmla="*/ 581 h 624"/>
                  <a:gd name="T118" fmla="*/ 112 w 114"/>
                  <a:gd name="T119" fmla="*/ 545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 h="624">
                    <a:moveTo>
                      <a:pt x="0" y="178"/>
                    </a:moveTo>
                    <a:lnTo>
                      <a:pt x="0" y="190"/>
                    </a:lnTo>
                    <a:lnTo>
                      <a:pt x="0" y="208"/>
                    </a:lnTo>
                    <a:lnTo>
                      <a:pt x="0" y="214"/>
                    </a:lnTo>
                    <a:lnTo>
                      <a:pt x="0" y="227"/>
                    </a:lnTo>
                    <a:lnTo>
                      <a:pt x="0" y="233"/>
                    </a:lnTo>
                    <a:lnTo>
                      <a:pt x="1" y="239"/>
                    </a:lnTo>
                    <a:lnTo>
                      <a:pt x="1" y="233"/>
                    </a:lnTo>
                    <a:lnTo>
                      <a:pt x="1" y="233"/>
                    </a:lnTo>
                    <a:lnTo>
                      <a:pt x="1" y="220"/>
                    </a:lnTo>
                    <a:lnTo>
                      <a:pt x="3" y="208"/>
                    </a:lnTo>
                    <a:lnTo>
                      <a:pt x="3" y="190"/>
                    </a:lnTo>
                    <a:lnTo>
                      <a:pt x="3" y="184"/>
                    </a:lnTo>
                    <a:lnTo>
                      <a:pt x="3" y="172"/>
                    </a:lnTo>
                    <a:lnTo>
                      <a:pt x="3" y="172"/>
                    </a:lnTo>
                    <a:lnTo>
                      <a:pt x="5" y="178"/>
                    </a:lnTo>
                    <a:lnTo>
                      <a:pt x="5" y="184"/>
                    </a:lnTo>
                    <a:lnTo>
                      <a:pt x="5" y="184"/>
                    </a:lnTo>
                    <a:lnTo>
                      <a:pt x="6" y="196"/>
                    </a:lnTo>
                    <a:lnTo>
                      <a:pt x="5" y="196"/>
                    </a:lnTo>
                    <a:lnTo>
                      <a:pt x="6" y="196"/>
                    </a:lnTo>
                    <a:lnTo>
                      <a:pt x="6" y="202"/>
                    </a:lnTo>
                    <a:lnTo>
                      <a:pt x="6" y="208"/>
                    </a:lnTo>
                    <a:lnTo>
                      <a:pt x="8" y="208"/>
                    </a:lnTo>
                    <a:lnTo>
                      <a:pt x="8" y="214"/>
                    </a:lnTo>
                    <a:lnTo>
                      <a:pt x="8" y="214"/>
                    </a:lnTo>
                    <a:lnTo>
                      <a:pt x="10" y="208"/>
                    </a:lnTo>
                    <a:lnTo>
                      <a:pt x="10" y="202"/>
                    </a:lnTo>
                    <a:lnTo>
                      <a:pt x="10" y="190"/>
                    </a:lnTo>
                    <a:lnTo>
                      <a:pt x="10" y="184"/>
                    </a:lnTo>
                    <a:lnTo>
                      <a:pt x="10" y="172"/>
                    </a:lnTo>
                    <a:lnTo>
                      <a:pt x="10" y="153"/>
                    </a:lnTo>
                    <a:lnTo>
                      <a:pt x="11" y="147"/>
                    </a:lnTo>
                    <a:lnTo>
                      <a:pt x="11" y="129"/>
                    </a:lnTo>
                    <a:lnTo>
                      <a:pt x="11" y="117"/>
                    </a:lnTo>
                    <a:lnTo>
                      <a:pt x="11" y="104"/>
                    </a:lnTo>
                    <a:lnTo>
                      <a:pt x="11" y="98"/>
                    </a:lnTo>
                    <a:lnTo>
                      <a:pt x="11" y="80"/>
                    </a:lnTo>
                    <a:lnTo>
                      <a:pt x="13" y="74"/>
                    </a:lnTo>
                    <a:lnTo>
                      <a:pt x="13" y="61"/>
                    </a:lnTo>
                    <a:lnTo>
                      <a:pt x="13" y="55"/>
                    </a:lnTo>
                    <a:lnTo>
                      <a:pt x="13" y="55"/>
                    </a:lnTo>
                    <a:lnTo>
                      <a:pt x="13" y="55"/>
                    </a:lnTo>
                    <a:lnTo>
                      <a:pt x="15" y="61"/>
                    </a:lnTo>
                    <a:lnTo>
                      <a:pt x="15" y="74"/>
                    </a:lnTo>
                    <a:lnTo>
                      <a:pt x="15" y="80"/>
                    </a:lnTo>
                    <a:lnTo>
                      <a:pt x="15" y="98"/>
                    </a:lnTo>
                    <a:lnTo>
                      <a:pt x="15" y="104"/>
                    </a:lnTo>
                    <a:lnTo>
                      <a:pt x="16" y="104"/>
                    </a:lnTo>
                    <a:lnTo>
                      <a:pt x="16" y="92"/>
                    </a:lnTo>
                    <a:lnTo>
                      <a:pt x="16" y="80"/>
                    </a:lnTo>
                    <a:lnTo>
                      <a:pt x="16" y="74"/>
                    </a:lnTo>
                    <a:lnTo>
                      <a:pt x="16" y="68"/>
                    </a:lnTo>
                    <a:lnTo>
                      <a:pt x="16" y="61"/>
                    </a:lnTo>
                    <a:lnTo>
                      <a:pt x="18" y="55"/>
                    </a:lnTo>
                    <a:lnTo>
                      <a:pt x="18" y="61"/>
                    </a:lnTo>
                    <a:lnTo>
                      <a:pt x="18" y="68"/>
                    </a:lnTo>
                    <a:lnTo>
                      <a:pt x="18" y="80"/>
                    </a:lnTo>
                    <a:lnTo>
                      <a:pt x="18" y="92"/>
                    </a:lnTo>
                    <a:lnTo>
                      <a:pt x="18" y="104"/>
                    </a:lnTo>
                    <a:lnTo>
                      <a:pt x="20" y="110"/>
                    </a:lnTo>
                    <a:lnTo>
                      <a:pt x="20" y="123"/>
                    </a:lnTo>
                    <a:lnTo>
                      <a:pt x="20" y="123"/>
                    </a:lnTo>
                    <a:lnTo>
                      <a:pt x="20" y="117"/>
                    </a:lnTo>
                    <a:lnTo>
                      <a:pt x="20" y="104"/>
                    </a:lnTo>
                    <a:lnTo>
                      <a:pt x="21" y="104"/>
                    </a:lnTo>
                    <a:lnTo>
                      <a:pt x="21" y="98"/>
                    </a:lnTo>
                    <a:lnTo>
                      <a:pt x="21" y="92"/>
                    </a:lnTo>
                    <a:lnTo>
                      <a:pt x="21" y="86"/>
                    </a:lnTo>
                    <a:lnTo>
                      <a:pt x="21" y="80"/>
                    </a:lnTo>
                    <a:lnTo>
                      <a:pt x="23" y="74"/>
                    </a:lnTo>
                    <a:lnTo>
                      <a:pt x="23" y="68"/>
                    </a:lnTo>
                    <a:lnTo>
                      <a:pt x="23" y="61"/>
                    </a:lnTo>
                    <a:lnTo>
                      <a:pt x="24" y="61"/>
                    </a:lnTo>
                    <a:lnTo>
                      <a:pt x="24" y="55"/>
                    </a:lnTo>
                    <a:lnTo>
                      <a:pt x="24" y="49"/>
                    </a:lnTo>
                    <a:lnTo>
                      <a:pt x="24" y="43"/>
                    </a:lnTo>
                    <a:lnTo>
                      <a:pt x="24" y="31"/>
                    </a:lnTo>
                    <a:lnTo>
                      <a:pt x="26" y="25"/>
                    </a:lnTo>
                    <a:lnTo>
                      <a:pt x="26" y="19"/>
                    </a:lnTo>
                    <a:lnTo>
                      <a:pt x="26" y="19"/>
                    </a:lnTo>
                    <a:lnTo>
                      <a:pt x="26" y="19"/>
                    </a:lnTo>
                    <a:lnTo>
                      <a:pt x="26" y="19"/>
                    </a:lnTo>
                    <a:lnTo>
                      <a:pt x="28" y="13"/>
                    </a:lnTo>
                    <a:lnTo>
                      <a:pt x="28" y="0"/>
                    </a:lnTo>
                    <a:lnTo>
                      <a:pt x="28" y="0"/>
                    </a:lnTo>
                    <a:lnTo>
                      <a:pt x="28" y="0"/>
                    </a:lnTo>
                    <a:lnTo>
                      <a:pt x="29" y="6"/>
                    </a:lnTo>
                    <a:lnTo>
                      <a:pt x="29" y="19"/>
                    </a:lnTo>
                    <a:lnTo>
                      <a:pt x="29" y="31"/>
                    </a:lnTo>
                    <a:lnTo>
                      <a:pt x="29" y="43"/>
                    </a:lnTo>
                    <a:lnTo>
                      <a:pt x="29" y="55"/>
                    </a:lnTo>
                    <a:lnTo>
                      <a:pt x="29" y="55"/>
                    </a:lnTo>
                    <a:lnTo>
                      <a:pt x="31" y="68"/>
                    </a:lnTo>
                    <a:lnTo>
                      <a:pt x="31" y="80"/>
                    </a:lnTo>
                    <a:lnTo>
                      <a:pt x="31" y="80"/>
                    </a:lnTo>
                    <a:lnTo>
                      <a:pt x="31" y="80"/>
                    </a:lnTo>
                    <a:lnTo>
                      <a:pt x="33" y="74"/>
                    </a:lnTo>
                    <a:lnTo>
                      <a:pt x="33" y="61"/>
                    </a:lnTo>
                    <a:lnTo>
                      <a:pt x="33" y="55"/>
                    </a:lnTo>
                    <a:lnTo>
                      <a:pt x="33" y="55"/>
                    </a:lnTo>
                    <a:lnTo>
                      <a:pt x="33" y="55"/>
                    </a:lnTo>
                    <a:lnTo>
                      <a:pt x="34" y="68"/>
                    </a:lnTo>
                    <a:lnTo>
                      <a:pt x="34" y="80"/>
                    </a:lnTo>
                    <a:lnTo>
                      <a:pt x="34" y="92"/>
                    </a:lnTo>
                    <a:lnTo>
                      <a:pt x="34" y="104"/>
                    </a:lnTo>
                    <a:lnTo>
                      <a:pt x="34" y="123"/>
                    </a:lnTo>
                    <a:lnTo>
                      <a:pt x="34" y="135"/>
                    </a:lnTo>
                    <a:lnTo>
                      <a:pt x="36" y="147"/>
                    </a:lnTo>
                    <a:lnTo>
                      <a:pt x="36" y="153"/>
                    </a:lnTo>
                    <a:lnTo>
                      <a:pt x="36" y="153"/>
                    </a:lnTo>
                    <a:lnTo>
                      <a:pt x="36" y="153"/>
                    </a:lnTo>
                    <a:lnTo>
                      <a:pt x="38" y="159"/>
                    </a:lnTo>
                    <a:lnTo>
                      <a:pt x="38" y="165"/>
                    </a:lnTo>
                    <a:lnTo>
                      <a:pt x="38" y="178"/>
                    </a:lnTo>
                    <a:lnTo>
                      <a:pt x="38" y="184"/>
                    </a:lnTo>
                    <a:lnTo>
                      <a:pt x="39" y="190"/>
                    </a:lnTo>
                    <a:lnTo>
                      <a:pt x="39" y="196"/>
                    </a:lnTo>
                    <a:lnTo>
                      <a:pt x="39" y="202"/>
                    </a:lnTo>
                    <a:lnTo>
                      <a:pt x="39" y="208"/>
                    </a:lnTo>
                    <a:lnTo>
                      <a:pt x="39" y="208"/>
                    </a:lnTo>
                    <a:lnTo>
                      <a:pt x="39" y="214"/>
                    </a:lnTo>
                    <a:lnTo>
                      <a:pt x="41" y="220"/>
                    </a:lnTo>
                    <a:lnTo>
                      <a:pt x="41" y="227"/>
                    </a:lnTo>
                    <a:lnTo>
                      <a:pt x="41" y="233"/>
                    </a:lnTo>
                    <a:lnTo>
                      <a:pt x="43" y="233"/>
                    </a:lnTo>
                    <a:lnTo>
                      <a:pt x="43" y="239"/>
                    </a:lnTo>
                    <a:lnTo>
                      <a:pt x="43" y="245"/>
                    </a:lnTo>
                    <a:lnTo>
                      <a:pt x="43" y="239"/>
                    </a:lnTo>
                    <a:lnTo>
                      <a:pt x="44" y="233"/>
                    </a:lnTo>
                    <a:lnTo>
                      <a:pt x="44" y="233"/>
                    </a:lnTo>
                    <a:lnTo>
                      <a:pt x="44" y="233"/>
                    </a:lnTo>
                    <a:lnTo>
                      <a:pt x="46" y="233"/>
                    </a:lnTo>
                    <a:lnTo>
                      <a:pt x="46" y="233"/>
                    </a:lnTo>
                    <a:lnTo>
                      <a:pt x="48" y="245"/>
                    </a:lnTo>
                    <a:lnTo>
                      <a:pt x="48" y="251"/>
                    </a:lnTo>
                    <a:lnTo>
                      <a:pt x="48" y="257"/>
                    </a:lnTo>
                    <a:lnTo>
                      <a:pt x="48" y="257"/>
                    </a:lnTo>
                    <a:lnTo>
                      <a:pt x="48" y="263"/>
                    </a:lnTo>
                    <a:lnTo>
                      <a:pt x="48" y="269"/>
                    </a:lnTo>
                    <a:lnTo>
                      <a:pt x="49" y="276"/>
                    </a:lnTo>
                    <a:lnTo>
                      <a:pt x="49" y="276"/>
                    </a:lnTo>
                    <a:lnTo>
                      <a:pt x="49" y="269"/>
                    </a:lnTo>
                    <a:lnTo>
                      <a:pt x="51" y="269"/>
                    </a:lnTo>
                    <a:lnTo>
                      <a:pt x="51" y="269"/>
                    </a:lnTo>
                    <a:lnTo>
                      <a:pt x="51" y="269"/>
                    </a:lnTo>
                    <a:lnTo>
                      <a:pt x="53" y="269"/>
                    </a:lnTo>
                    <a:lnTo>
                      <a:pt x="53" y="263"/>
                    </a:lnTo>
                    <a:lnTo>
                      <a:pt x="53" y="257"/>
                    </a:lnTo>
                    <a:lnTo>
                      <a:pt x="53" y="257"/>
                    </a:lnTo>
                    <a:lnTo>
                      <a:pt x="54" y="245"/>
                    </a:lnTo>
                    <a:lnTo>
                      <a:pt x="54" y="239"/>
                    </a:lnTo>
                    <a:lnTo>
                      <a:pt x="54" y="245"/>
                    </a:lnTo>
                    <a:lnTo>
                      <a:pt x="56" y="245"/>
                    </a:lnTo>
                    <a:lnTo>
                      <a:pt x="56" y="233"/>
                    </a:lnTo>
                    <a:lnTo>
                      <a:pt x="56" y="227"/>
                    </a:lnTo>
                    <a:lnTo>
                      <a:pt x="58" y="220"/>
                    </a:lnTo>
                    <a:lnTo>
                      <a:pt x="58" y="220"/>
                    </a:lnTo>
                    <a:lnTo>
                      <a:pt x="58" y="227"/>
                    </a:lnTo>
                    <a:lnTo>
                      <a:pt x="59" y="233"/>
                    </a:lnTo>
                    <a:lnTo>
                      <a:pt x="59" y="239"/>
                    </a:lnTo>
                    <a:lnTo>
                      <a:pt x="59" y="251"/>
                    </a:lnTo>
                    <a:lnTo>
                      <a:pt x="59" y="263"/>
                    </a:lnTo>
                    <a:lnTo>
                      <a:pt x="59" y="276"/>
                    </a:lnTo>
                    <a:lnTo>
                      <a:pt x="59" y="288"/>
                    </a:lnTo>
                    <a:lnTo>
                      <a:pt x="61" y="306"/>
                    </a:lnTo>
                    <a:lnTo>
                      <a:pt x="61" y="318"/>
                    </a:lnTo>
                    <a:lnTo>
                      <a:pt x="61" y="331"/>
                    </a:lnTo>
                    <a:lnTo>
                      <a:pt x="61" y="355"/>
                    </a:lnTo>
                    <a:lnTo>
                      <a:pt x="63" y="361"/>
                    </a:lnTo>
                    <a:lnTo>
                      <a:pt x="61" y="361"/>
                    </a:lnTo>
                    <a:lnTo>
                      <a:pt x="63" y="361"/>
                    </a:lnTo>
                    <a:lnTo>
                      <a:pt x="63" y="367"/>
                    </a:lnTo>
                    <a:lnTo>
                      <a:pt x="63" y="373"/>
                    </a:lnTo>
                    <a:lnTo>
                      <a:pt x="63" y="380"/>
                    </a:lnTo>
                    <a:lnTo>
                      <a:pt x="64" y="386"/>
                    </a:lnTo>
                    <a:lnTo>
                      <a:pt x="64" y="392"/>
                    </a:lnTo>
                    <a:lnTo>
                      <a:pt x="64" y="398"/>
                    </a:lnTo>
                    <a:lnTo>
                      <a:pt x="64" y="404"/>
                    </a:lnTo>
                    <a:lnTo>
                      <a:pt x="64" y="410"/>
                    </a:lnTo>
                    <a:lnTo>
                      <a:pt x="64" y="410"/>
                    </a:lnTo>
                    <a:lnTo>
                      <a:pt x="66" y="416"/>
                    </a:lnTo>
                    <a:lnTo>
                      <a:pt x="66" y="422"/>
                    </a:lnTo>
                    <a:lnTo>
                      <a:pt x="66" y="435"/>
                    </a:lnTo>
                    <a:lnTo>
                      <a:pt x="66" y="441"/>
                    </a:lnTo>
                    <a:lnTo>
                      <a:pt x="66" y="453"/>
                    </a:lnTo>
                    <a:lnTo>
                      <a:pt x="66" y="459"/>
                    </a:lnTo>
                    <a:lnTo>
                      <a:pt x="68" y="465"/>
                    </a:lnTo>
                    <a:lnTo>
                      <a:pt x="68" y="471"/>
                    </a:lnTo>
                    <a:lnTo>
                      <a:pt x="68" y="484"/>
                    </a:lnTo>
                    <a:lnTo>
                      <a:pt x="68" y="484"/>
                    </a:lnTo>
                    <a:lnTo>
                      <a:pt x="68" y="484"/>
                    </a:lnTo>
                    <a:lnTo>
                      <a:pt x="69" y="484"/>
                    </a:lnTo>
                    <a:lnTo>
                      <a:pt x="69" y="490"/>
                    </a:lnTo>
                    <a:lnTo>
                      <a:pt x="69" y="484"/>
                    </a:lnTo>
                    <a:lnTo>
                      <a:pt x="71" y="484"/>
                    </a:lnTo>
                    <a:lnTo>
                      <a:pt x="71" y="484"/>
                    </a:lnTo>
                    <a:lnTo>
                      <a:pt x="71" y="490"/>
                    </a:lnTo>
                    <a:lnTo>
                      <a:pt x="73" y="490"/>
                    </a:lnTo>
                    <a:lnTo>
                      <a:pt x="73" y="496"/>
                    </a:lnTo>
                    <a:lnTo>
                      <a:pt x="73" y="502"/>
                    </a:lnTo>
                    <a:lnTo>
                      <a:pt x="73" y="508"/>
                    </a:lnTo>
                    <a:lnTo>
                      <a:pt x="73" y="514"/>
                    </a:lnTo>
                    <a:lnTo>
                      <a:pt x="73" y="514"/>
                    </a:lnTo>
                    <a:lnTo>
                      <a:pt x="74" y="520"/>
                    </a:lnTo>
                    <a:lnTo>
                      <a:pt x="74" y="526"/>
                    </a:lnTo>
                    <a:lnTo>
                      <a:pt x="74" y="539"/>
                    </a:lnTo>
                    <a:lnTo>
                      <a:pt x="74" y="539"/>
                    </a:lnTo>
                    <a:lnTo>
                      <a:pt x="74" y="539"/>
                    </a:lnTo>
                    <a:lnTo>
                      <a:pt x="76" y="539"/>
                    </a:lnTo>
                    <a:lnTo>
                      <a:pt x="76" y="532"/>
                    </a:lnTo>
                    <a:lnTo>
                      <a:pt x="76" y="526"/>
                    </a:lnTo>
                    <a:lnTo>
                      <a:pt x="76" y="520"/>
                    </a:lnTo>
                    <a:lnTo>
                      <a:pt x="76" y="514"/>
                    </a:lnTo>
                    <a:lnTo>
                      <a:pt x="78" y="508"/>
                    </a:lnTo>
                    <a:lnTo>
                      <a:pt x="78" y="508"/>
                    </a:lnTo>
                    <a:lnTo>
                      <a:pt x="78" y="508"/>
                    </a:lnTo>
                    <a:lnTo>
                      <a:pt x="78" y="514"/>
                    </a:lnTo>
                    <a:lnTo>
                      <a:pt x="79" y="514"/>
                    </a:lnTo>
                    <a:lnTo>
                      <a:pt x="79" y="520"/>
                    </a:lnTo>
                    <a:lnTo>
                      <a:pt x="79" y="526"/>
                    </a:lnTo>
                    <a:lnTo>
                      <a:pt x="79" y="532"/>
                    </a:lnTo>
                    <a:lnTo>
                      <a:pt x="79" y="539"/>
                    </a:lnTo>
                    <a:lnTo>
                      <a:pt x="81" y="539"/>
                    </a:lnTo>
                    <a:lnTo>
                      <a:pt x="81" y="532"/>
                    </a:lnTo>
                    <a:lnTo>
                      <a:pt x="81" y="526"/>
                    </a:lnTo>
                    <a:lnTo>
                      <a:pt x="82" y="526"/>
                    </a:lnTo>
                    <a:lnTo>
                      <a:pt x="82" y="532"/>
                    </a:lnTo>
                    <a:lnTo>
                      <a:pt x="82" y="539"/>
                    </a:lnTo>
                    <a:lnTo>
                      <a:pt x="82" y="539"/>
                    </a:lnTo>
                    <a:lnTo>
                      <a:pt x="84" y="551"/>
                    </a:lnTo>
                    <a:lnTo>
                      <a:pt x="84" y="551"/>
                    </a:lnTo>
                    <a:lnTo>
                      <a:pt x="84" y="551"/>
                    </a:lnTo>
                    <a:lnTo>
                      <a:pt x="84" y="545"/>
                    </a:lnTo>
                    <a:lnTo>
                      <a:pt x="86" y="545"/>
                    </a:lnTo>
                    <a:lnTo>
                      <a:pt x="86" y="539"/>
                    </a:lnTo>
                    <a:lnTo>
                      <a:pt x="86" y="539"/>
                    </a:lnTo>
                    <a:lnTo>
                      <a:pt x="87" y="526"/>
                    </a:lnTo>
                    <a:lnTo>
                      <a:pt x="86" y="526"/>
                    </a:lnTo>
                    <a:lnTo>
                      <a:pt x="87" y="526"/>
                    </a:lnTo>
                    <a:lnTo>
                      <a:pt x="87" y="526"/>
                    </a:lnTo>
                    <a:lnTo>
                      <a:pt x="87" y="532"/>
                    </a:lnTo>
                    <a:lnTo>
                      <a:pt x="87" y="539"/>
                    </a:lnTo>
                    <a:lnTo>
                      <a:pt x="89" y="545"/>
                    </a:lnTo>
                    <a:lnTo>
                      <a:pt x="89" y="551"/>
                    </a:lnTo>
                    <a:lnTo>
                      <a:pt x="89" y="569"/>
                    </a:lnTo>
                    <a:lnTo>
                      <a:pt x="89" y="569"/>
                    </a:lnTo>
                    <a:lnTo>
                      <a:pt x="91" y="569"/>
                    </a:lnTo>
                    <a:lnTo>
                      <a:pt x="91" y="563"/>
                    </a:lnTo>
                    <a:lnTo>
                      <a:pt x="91" y="557"/>
                    </a:lnTo>
                    <a:lnTo>
                      <a:pt x="92" y="551"/>
                    </a:lnTo>
                    <a:lnTo>
                      <a:pt x="92" y="557"/>
                    </a:lnTo>
                    <a:lnTo>
                      <a:pt x="92" y="563"/>
                    </a:lnTo>
                    <a:lnTo>
                      <a:pt x="94" y="569"/>
                    </a:lnTo>
                    <a:lnTo>
                      <a:pt x="94" y="569"/>
                    </a:lnTo>
                    <a:lnTo>
                      <a:pt x="94" y="575"/>
                    </a:lnTo>
                    <a:lnTo>
                      <a:pt x="94" y="587"/>
                    </a:lnTo>
                    <a:lnTo>
                      <a:pt x="96" y="594"/>
                    </a:lnTo>
                    <a:lnTo>
                      <a:pt x="96" y="594"/>
                    </a:lnTo>
                    <a:lnTo>
                      <a:pt x="96" y="600"/>
                    </a:lnTo>
                    <a:lnTo>
                      <a:pt x="96" y="606"/>
                    </a:lnTo>
                    <a:lnTo>
                      <a:pt x="97" y="606"/>
                    </a:lnTo>
                    <a:lnTo>
                      <a:pt x="97" y="606"/>
                    </a:lnTo>
                    <a:lnTo>
                      <a:pt x="97" y="600"/>
                    </a:lnTo>
                    <a:lnTo>
                      <a:pt x="99" y="600"/>
                    </a:lnTo>
                    <a:lnTo>
                      <a:pt x="99" y="606"/>
                    </a:lnTo>
                    <a:lnTo>
                      <a:pt x="99" y="612"/>
                    </a:lnTo>
                    <a:lnTo>
                      <a:pt x="99" y="618"/>
                    </a:lnTo>
                    <a:lnTo>
                      <a:pt x="101" y="624"/>
                    </a:lnTo>
                    <a:lnTo>
                      <a:pt x="101" y="624"/>
                    </a:lnTo>
                    <a:lnTo>
                      <a:pt x="101" y="624"/>
                    </a:lnTo>
                    <a:lnTo>
                      <a:pt x="101" y="618"/>
                    </a:lnTo>
                    <a:lnTo>
                      <a:pt x="102" y="612"/>
                    </a:lnTo>
                    <a:lnTo>
                      <a:pt x="102" y="606"/>
                    </a:lnTo>
                    <a:lnTo>
                      <a:pt x="102" y="600"/>
                    </a:lnTo>
                    <a:lnTo>
                      <a:pt x="102" y="594"/>
                    </a:lnTo>
                    <a:lnTo>
                      <a:pt x="104" y="594"/>
                    </a:lnTo>
                    <a:lnTo>
                      <a:pt x="104" y="594"/>
                    </a:lnTo>
                    <a:lnTo>
                      <a:pt x="104" y="594"/>
                    </a:lnTo>
                    <a:lnTo>
                      <a:pt x="106" y="600"/>
                    </a:lnTo>
                    <a:lnTo>
                      <a:pt x="106" y="606"/>
                    </a:lnTo>
                    <a:lnTo>
                      <a:pt x="106" y="612"/>
                    </a:lnTo>
                    <a:lnTo>
                      <a:pt x="106" y="618"/>
                    </a:lnTo>
                    <a:lnTo>
                      <a:pt x="107" y="618"/>
                    </a:lnTo>
                    <a:lnTo>
                      <a:pt x="107" y="618"/>
                    </a:lnTo>
                    <a:lnTo>
                      <a:pt x="107" y="612"/>
                    </a:lnTo>
                    <a:lnTo>
                      <a:pt x="109" y="600"/>
                    </a:lnTo>
                    <a:lnTo>
                      <a:pt x="109" y="600"/>
                    </a:lnTo>
                    <a:lnTo>
                      <a:pt x="109" y="600"/>
                    </a:lnTo>
                    <a:lnTo>
                      <a:pt x="109" y="600"/>
                    </a:lnTo>
                    <a:lnTo>
                      <a:pt x="111" y="600"/>
                    </a:lnTo>
                    <a:lnTo>
                      <a:pt x="111" y="600"/>
                    </a:lnTo>
                    <a:lnTo>
                      <a:pt x="111" y="594"/>
                    </a:lnTo>
                    <a:lnTo>
                      <a:pt x="111" y="594"/>
                    </a:lnTo>
                    <a:lnTo>
                      <a:pt x="112" y="581"/>
                    </a:lnTo>
                    <a:lnTo>
                      <a:pt x="112" y="569"/>
                    </a:lnTo>
                    <a:lnTo>
                      <a:pt x="112" y="563"/>
                    </a:lnTo>
                    <a:lnTo>
                      <a:pt x="112" y="557"/>
                    </a:lnTo>
                    <a:lnTo>
                      <a:pt x="114" y="545"/>
                    </a:lnTo>
                    <a:lnTo>
                      <a:pt x="112" y="545"/>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34" name="Freeform 633"/>
              <p:cNvSpPr>
                <a:spLocks/>
              </p:cNvSpPr>
              <p:nvPr/>
            </p:nvSpPr>
            <p:spPr bwMode="auto">
              <a:xfrm>
                <a:off x="1453282" y="3737438"/>
                <a:ext cx="108365" cy="191217"/>
              </a:xfrm>
              <a:custGeom>
                <a:avLst/>
                <a:gdLst>
                  <a:gd name="T0" fmla="*/ 2 w 100"/>
                  <a:gd name="T1" fmla="*/ 134 h 465"/>
                  <a:gd name="T2" fmla="*/ 3 w 100"/>
                  <a:gd name="T3" fmla="*/ 208 h 465"/>
                  <a:gd name="T4" fmla="*/ 5 w 100"/>
                  <a:gd name="T5" fmla="*/ 244 h 465"/>
                  <a:gd name="T6" fmla="*/ 7 w 100"/>
                  <a:gd name="T7" fmla="*/ 300 h 465"/>
                  <a:gd name="T8" fmla="*/ 7 w 100"/>
                  <a:gd name="T9" fmla="*/ 348 h 465"/>
                  <a:gd name="T10" fmla="*/ 10 w 100"/>
                  <a:gd name="T11" fmla="*/ 367 h 465"/>
                  <a:gd name="T12" fmla="*/ 12 w 100"/>
                  <a:gd name="T13" fmla="*/ 336 h 465"/>
                  <a:gd name="T14" fmla="*/ 13 w 100"/>
                  <a:gd name="T15" fmla="*/ 287 h 465"/>
                  <a:gd name="T16" fmla="*/ 15 w 100"/>
                  <a:gd name="T17" fmla="*/ 281 h 465"/>
                  <a:gd name="T18" fmla="*/ 18 w 100"/>
                  <a:gd name="T19" fmla="*/ 281 h 465"/>
                  <a:gd name="T20" fmla="*/ 20 w 100"/>
                  <a:gd name="T21" fmla="*/ 312 h 465"/>
                  <a:gd name="T22" fmla="*/ 22 w 100"/>
                  <a:gd name="T23" fmla="*/ 373 h 465"/>
                  <a:gd name="T24" fmla="*/ 23 w 100"/>
                  <a:gd name="T25" fmla="*/ 336 h 465"/>
                  <a:gd name="T26" fmla="*/ 23 w 100"/>
                  <a:gd name="T27" fmla="*/ 232 h 465"/>
                  <a:gd name="T28" fmla="*/ 25 w 100"/>
                  <a:gd name="T29" fmla="*/ 196 h 465"/>
                  <a:gd name="T30" fmla="*/ 27 w 100"/>
                  <a:gd name="T31" fmla="*/ 165 h 465"/>
                  <a:gd name="T32" fmla="*/ 30 w 100"/>
                  <a:gd name="T33" fmla="*/ 159 h 465"/>
                  <a:gd name="T34" fmla="*/ 32 w 100"/>
                  <a:gd name="T35" fmla="*/ 214 h 465"/>
                  <a:gd name="T36" fmla="*/ 33 w 100"/>
                  <a:gd name="T37" fmla="*/ 251 h 465"/>
                  <a:gd name="T38" fmla="*/ 35 w 100"/>
                  <a:gd name="T39" fmla="*/ 257 h 465"/>
                  <a:gd name="T40" fmla="*/ 37 w 100"/>
                  <a:gd name="T41" fmla="*/ 287 h 465"/>
                  <a:gd name="T42" fmla="*/ 38 w 100"/>
                  <a:gd name="T43" fmla="*/ 312 h 465"/>
                  <a:gd name="T44" fmla="*/ 40 w 100"/>
                  <a:gd name="T45" fmla="*/ 312 h 465"/>
                  <a:gd name="T46" fmla="*/ 42 w 100"/>
                  <a:gd name="T47" fmla="*/ 281 h 465"/>
                  <a:gd name="T48" fmla="*/ 43 w 100"/>
                  <a:gd name="T49" fmla="*/ 257 h 465"/>
                  <a:gd name="T50" fmla="*/ 45 w 100"/>
                  <a:gd name="T51" fmla="*/ 263 h 465"/>
                  <a:gd name="T52" fmla="*/ 47 w 100"/>
                  <a:gd name="T53" fmla="*/ 287 h 465"/>
                  <a:gd name="T54" fmla="*/ 48 w 100"/>
                  <a:gd name="T55" fmla="*/ 336 h 465"/>
                  <a:gd name="T56" fmla="*/ 50 w 100"/>
                  <a:gd name="T57" fmla="*/ 342 h 465"/>
                  <a:gd name="T58" fmla="*/ 52 w 100"/>
                  <a:gd name="T59" fmla="*/ 373 h 465"/>
                  <a:gd name="T60" fmla="*/ 53 w 100"/>
                  <a:gd name="T61" fmla="*/ 348 h 465"/>
                  <a:gd name="T62" fmla="*/ 55 w 100"/>
                  <a:gd name="T63" fmla="*/ 312 h 465"/>
                  <a:gd name="T64" fmla="*/ 57 w 100"/>
                  <a:gd name="T65" fmla="*/ 263 h 465"/>
                  <a:gd name="T66" fmla="*/ 58 w 100"/>
                  <a:gd name="T67" fmla="*/ 208 h 465"/>
                  <a:gd name="T68" fmla="*/ 60 w 100"/>
                  <a:gd name="T69" fmla="*/ 196 h 465"/>
                  <a:gd name="T70" fmla="*/ 61 w 100"/>
                  <a:gd name="T71" fmla="*/ 238 h 465"/>
                  <a:gd name="T72" fmla="*/ 63 w 100"/>
                  <a:gd name="T73" fmla="*/ 183 h 465"/>
                  <a:gd name="T74" fmla="*/ 65 w 100"/>
                  <a:gd name="T75" fmla="*/ 92 h 465"/>
                  <a:gd name="T76" fmla="*/ 65 w 100"/>
                  <a:gd name="T77" fmla="*/ 30 h 465"/>
                  <a:gd name="T78" fmla="*/ 68 w 100"/>
                  <a:gd name="T79" fmla="*/ 0 h 465"/>
                  <a:gd name="T80" fmla="*/ 68 w 100"/>
                  <a:gd name="T81" fmla="*/ 30 h 465"/>
                  <a:gd name="T82" fmla="*/ 70 w 100"/>
                  <a:gd name="T83" fmla="*/ 104 h 465"/>
                  <a:gd name="T84" fmla="*/ 71 w 100"/>
                  <a:gd name="T85" fmla="*/ 153 h 465"/>
                  <a:gd name="T86" fmla="*/ 73 w 100"/>
                  <a:gd name="T87" fmla="*/ 183 h 465"/>
                  <a:gd name="T88" fmla="*/ 75 w 100"/>
                  <a:gd name="T89" fmla="*/ 226 h 465"/>
                  <a:gd name="T90" fmla="*/ 78 w 100"/>
                  <a:gd name="T91" fmla="*/ 220 h 465"/>
                  <a:gd name="T92" fmla="*/ 80 w 100"/>
                  <a:gd name="T93" fmla="*/ 214 h 465"/>
                  <a:gd name="T94" fmla="*/ 81 w 100"/>
                  <a:gd name="T95" fmla="*/ 165 h 465"/>
                  <a:gd name="T96" fmla="*/ 83 w 100"/>
                  <a:gd name="T97" fmla="*/ 116 h 465"/>
                  <a:gd name="T98" fmla="*/ 85 w 100"/>
                  <a:gd name="T99" fmla="*/ 55 h 465"/>
                  <a:gd name="T100" fmla="*/ 86 w 100"/>
                  <a:gd name="T101" fmla="*/ 43 h 465"/>
                  <a:gd name="T102" fmla="*/ 86 w 100"/>
                  <a:gd name="T103" fmla="*/ 110 h 465"/>
                  <a:gd name="T104" fmla="*/ 88 w 100"/>
                  <a:gd name="T105" fmla="*/ 183 h 465"/>
                  <a:gd name="T106" fmla="*/ 90 w 100"/>
                  <a:gd name="T107" fmla="*/ 238 h 465"/>
                  <a:gd name="T108" fmla="*/ 91 w 100"/>
                  <a:gd name="T109" fmla="*/ 275 h 465"/>
                  <a:gd name="T110" fmla="*/ 93 w 100"/>
                  <a:gd name="T111" fmla="*/ 342 h 465"/>
                  <a:gd name="T112" fmla="*/ 95 w 100"/>
                  <a:gd name="T113" fmla="*/ 367 h 465"/>
                  <a:gd name="T114" fmla="*/ 96 w 100"/>
                  <a:gd name="T115" fmla="*/ 348 h 465"/>
                  <a:gd name="T116" fmla="*/ 98 w 100"/>
                  <a:gd name="T117" fmla="*/ 379 h 465"/>
                  <a:gd name="T118" fmla="*/ 100 w 100"/>
                  <a:gd name="T119"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465">
                    <a:moveTo>
                      <a:pt x="0" y="73"/>
                    </a:moveTo>
                    <a:lnTo>
                      <a:pt x="2" y="79"/>
                    </a:lnTo>
                    <a:lnTo>
                      <a:pt x="2" y="85"/>
                    </a:lnTo>
                    <a:lnTo>
                      <a:pt x="2" y="104"/>
                    </a:lnTo>
                    <a:lnTo>
                      <a:pt x="2" y="134"/>
                    </a:lnTo>
                    <a:lnTo>
                      <a:pt x="2" y="153"/>
                    </a:lnTo>
                    <a:lnTo>
                      <a:pt x="2" y="165"/>
                    </a:lnTo>
                    <a:lnTo>
                      <a:pt x="3" y="183"/>
                    </a:lnTo>
                    <a:lnTo>
                      <a:pt x="3" y="196"/>
                    </a:lnTo>
                    <a:lnTo>
                      <a:pt x="3" y="208"/>
                    </a:lnTo>
                    <a:lnTo>
                      <a:pt x="3" y="214"/>
                    </a:lnTo>
                    <a:lnTo>
                      <a:pt x="3" y="220"/>
                    </a:lnTo>
                    <a:lnTo>
                      <a:pt x="3" y="226"/>
                    </a:lnTo>
                    <a:lnTo>
                      <a:pt x="5" y="238"/>
                    </a:lnTo>
                    <a:lnTo>
                      <a:pt x="5" y="244"/>
                    </a:lnTo>
                    <a:lnTo>
                      <a:pt x="5" y="251"/>
                    </a:lnTo>
                    <a:lnTo>
                      <a:pt x="5" y="263"/>
                    </a:lnTo>
                    <a:lnTo>
                      <a:pt x="5" y="275"/>
                    </a:lnTo>
                    <a:lnTo>
                      <a:pt x="5" y="287"/>
                    </a:lnTo>
                    <a:lnTo>
                      <a:pt x="7" y="300"/>
                    </a:lnTo>
                    <a:lnTo>
                      <a:pt x="7" y="312"/>
                    </a:lnTo>
                    <a:lnTo>
                      <a:pt x="7" y="324"/>
                    </a:lnTo>
                    <a:lnTo>
                      <a:pt x="7" y="336"/>
                    </a:lnTo>
                    <a:lnTo>
                      <a:pt x="7" y="342"/>
                    </a:lnTo>
                    <a:lnTo>
                      <a:pt x="7" y="348"/>
                    </a:lnTo>
                    <a:lnTo>
                      <a:pt x="8" y="361"/>
                    </a:lnTo>
                    <a:lnTo>
                      <a:pt x="8" y="367"/>
                    </a:lnTo>
                    <a:lnTo>
                      <a:pt x="8" y="367"/>
                    </a:lnTo>
                    <a:lnTo>
                      <a:pt x="8" y="367"/>
                    </a:lnTo>
                    <a:lnTo>
                      <a:pt x="10" y="367"/>
                    </a:lnTo>
                    <a:lnTo>
                      <a:pt x="10" y="367"/>
                    </a:lnTo>
                    <a:lnTo>
                      <a:pt x="10" y="361"/>
                    </a:lnTo>
                    <a:lnTo>
                      <a:pt x="12" y="348"/>
                    </a:lnTo>
                    <a:lnTo>
                      <a:pt x="12" y="342"/>
                    </a:lnTo>
                    <a:lnTo>
                      <a:pt x="12" y="336"/>
                    </a:lnTo>
                    <a:lnTo>
                      <a:pt x="12" y="324"/>
                    </a:lnTo>
                    <a:lnTo>
                      <a:pt x="13" y="318"/>
                    </a:lnTo>
                    <a:lnTo>
                      <a:pt x="13" y="312"/>
                    </a:lnTo>
                    <a:lnTo>
                      <a:pt x="13" y="300"/>
                    </a:lnTo>
                    <a:lnTo>
                      <a:pt x="13" y="287"/>
                    </a:lnTo>
                    <a:lnTo>
                      <a:pt x="13" y="287"/>
                    </a:lnTo>
                    <a:lnTo>
                      <a:pt x="13" y="275"/>
                    </a:lnTo>
                    <a:lnTo>
                      <a:pt x="15" y="275"/>
                    </a:lnTo>
                    <a:lnTo>
                      <a:pt x="15" y="275"/>
                    </a:lnTo>
                    <a:lnTo>
                      <a:pt x="15" y="281"/>
                    </a:lnTo>
                    <a:lnTo>
                      <a:pt x="17" y="275"/>
                    </a:lnTo>
                    <a:lnTo>
                      <a:pt x="17" y="275"/>
                    </a:lnTo>
                    <a:lnTo>
                      <a:pt x="17" y="269"/>
                    </a:lnTo>
                    <a:lnTo>
                      <a:pt x="18" y="275"/>
                    </a:lnTo>
                    <a:lnTo>
                      <a:pt x="18" y="281"/>
                    </a:lnTo>
                    <a:lnTo>
                      <a:pt x="18" y="287"/>
                    </a:lnTo>
                    <a:lnTo>
                      <a:pt x="18" y="293"/>
                    </a:lnTo>
                    <a:lnTo>
                      <a:pt x="18" y="300"/>
                    </a:lnTo>
                    <a:lnTo>
                      <a:pt x="20" y="312"/>
                    </a:lnTo>
                    <a:lnTo>
                      <a:pt x="20" y="312"/>
                    </a:lnTo>
                    <a:lnTo>
                      <a:pt x="20" y="324"/>
                    </a:lnTo>
                    <a:lnTo>
                      <a:pt x="20" y="336"/>
                    </a:lnTo>
                    <a:lnTo>
                      <a:pt x="20" y="342"/>
                    </a:lnTo>
                    <a:lnTo>
                      <a:pt x="20" y="361"/>
                    </a:lnTo>
                    <a:lnTo>
                      <a:pt x="22" y="373"/>
                    </a:lnTo>
                    <a:lnTo>
                      <a:pt x="22" y="373"/>
                    </a:lnTo>
                    <a:lnTo>
                      <a:pt x="22" y="373"/>
                    </a:lnTo>
                    <a:lnTo>
                      <a:pt x="22" y="367"/>
                    </a:lnTo>
                    <a:lnTo>
                      <a:pt x="22" y="355"/>
                    </a:lnTo>
                    <a:lnTo>
                      <a:pt x="23" y="336"/>
                    </a:lnTo>
                    <a:lnTo>
                      <a:pt x="23" y="293"/>
                    </a:lnTo>
                    <a:lnTo>
                      <a:pt x="23" y="281"/>
                    </a:lnTo>
                    <a:lnTo>
                      <a:pt x="23" y="263"/>
                    </a:lnTo>
                    <a:lnTo>
                      <a:pt x="23" y="244"/>
                    </a:lnTo>
                    <a:lnTo>
                      <a:pt x="23" y="232"/>
                    </a:lnTo>
                    <a:lnTo>
                      <a:pt x="25" y="220"/>
                    </a:lnTo>
                    <a:lnTo>
                      <a:pt x="25" y="214"/>
                    </a:lnTo>
                    <a:lnTo>
                      <a:pt x="25" y="208"/>
                    </a:lnTo>
                    <a:lnTo>
                      <a:pt x="25" y="202"/>
                    </a:lnTo>
                    <a:lnTo>
                      <a:pt x="25" y="196"/>
                    </a:lnTo>
                    <a:lnTo>
                      <a:pt x="25" y="189"/>
                    </a:lnTo>
                    <a:lnTo>
                      <a:pt x="27" y="183"/>
                    </a:lnTo>
                    <a:lnTo>
                      <a:pt x="27" y="183"/>
                    </a:lnTo>
                    <a:lnTo>
                      <a:pt x="27" y="177"/>
                    </a:lnTo>
                    <a:lnTo>
                      <a:pt x="27" y="165"/>
                    </a:lnTo>
                    <a:lnTo>
                      <a:pt x="27" y="165"/>
                    </a:lnTo>
                    <a:lnTo>
                      <a:pt x="28" y="165"/>
                    </a:lnTo>
                    <a:lnTo>
                      <a:pt x="28" y="171"/>
                    </a:lnTo>
                    <a:lnTo>
                      <a:pt x="28" y="165"/>
                    </a:lnTo>
                    <a:lnTo>
                      <a:pt x="30" y="159"/>
                    </a:lnTo>
                    <a:lnTo>
                      <a:pt x="30" y="165"/>
                    </a:lnTo>
                    <a:lnTo>
                      <a:pt x="30" y="171"/>
                    </a:lnTo>
                    <a:lnTo>
                      <a:pt x="30" y="177"/>
                    </a:lnTo>
                    <a:lnTo>
                      <a:pt x="32" y="183"/>
                    </a:lnTo>
                    <a:lnTo>
                      <a:pt x="32" y="214"/>
                    </a:lnTo>
                    <a:lnTo>
                      <a:pt x="32" y="226"/>
                    </a:lnTo>
                    <a:lnTo>
                      <a:pt x="32" y="238"/>
                    </a:lnTo>
                    <a:lnTo>
                      <a:pt x="33" y="251"/>
                    </a:lnTo>
                    <a:lnTo>
                      <a:pt x="32" y="251"/>
                    </a:lnTo>
                    <a:lnTo>
                      <a:pt x="33" y="251"/>
                    </a:lnTo>
                    <a:lnTo>
                      <a:pt x="33" y="244"/>
                    </a:lnTo>
                    <a:lnTo>
                      <a:pt x="33" y="238"/>
                    </a:lnTo>
                    <a:lnTo>
                      <a:pt x="35" y="238"/>
                    </a:lnTo>
                    <a:lnTo>
                      <a:pt x="35" y="244"/>
                    </a:lnTo>
                    <a:lnTo>
                      <a:pt x="35" y="257"/>
                    </a:lnTo>
                    <a:lnTo>
                      <a:pt x="35" y="263"/>
                    </a:lnTo>
                    <a:lnTo>
                      <a:pt x="35" y="263"/>
                    </a:lnTo>
                    <a:lnTo>
                      <a:pt x="37" y="275"/>
                    </a:lnTo>
                    <a:lnTo>
                      <a:pt x="37" y="281"/>
                    </a:lnTo>
                    <a:lnTo>
                      <a:pt x="37" y="287"/>
                    </a:lnTo>
                    <a:lnTo>
                      <a:pt x="37" y="293"/>
                    </a:lnTo>
                    <a:lnTo>
                      <a:pt x="37" y="300"/>
                    </a:lnTo>
                    <a:lnTo>
                      <a:pt x="37" y="306"/>
                    </a:lnTo>
                    <a:lnTo>
                      <a:pt x="38" y="312"/>
                    </a:lnTo>
                    <a:lnTo>
                      <a:pt x="38" y="312"/>
                    </a:lnTo>
                    <a:lnTo>
                      <a:pt x="38" y="318"/>
                    </a:lnTo>
                    <a:lnTo>
                      <a:pt x="38" y="324"/>
                    </a:lnTo>
                    <a:lnTo>
                      <a:pt x="40" y="318"/>
                    </a:lnTo>
                    <a:lnTo>
                      <a:pt x="40" y="312"/>
                    </a:lnTo>
                    <a:lnTo>
                      <a:pt x="40" y="312"/>
                    </a:lnTo>
                    <a:lnTo>
                      <a:pt x="40" y="306"/>
                    </a:lnTo>
                    <a:lnTo>
                      <a:pt x="40" y="300"/>
                    </a:lnTo>
                    <a:lnTo>
                      <a:pt x="42" y="293"/>
                    </a:lnTo>
                    <a:lnTo>
                      <a:pt x="42" y="287"/>
                    </a:lnTo>
                    <a:lnTo>
                      <a:pt x="42" y="281"/>
                    </a:lnTo>
                    <a:lnTo>
                      <a:pt x="42" y="269"/>
                    </a:lnTo>
                    <a:lnTo>
                      <a:pt x="42" y="263"/>
                    </a:lnTo>
                    <a:lnTo>
                      <a:pt x="42" y="257"/>
                    </a:lnTo>
                    <a:lnTo>
                      <a:pt x="43" y="251"/>
                    </a:lnTo>
                    <a:lnTo>
                      <a:pt x="43" y="257"/>
                    </a:lnTo>
                    <a:lnTo>
                      <a:pt x="45" y="263"/>
                    </a:lnTo>
                    <a:lnTo>
                      <a:pt x="43" y="263"/>
                    </a:lnTo>
                    <a:lnTo>
                      <a:pt x="45" y="263"/>
                    </a:lnTo>
                    <a:lnTo>
                      <a:pt x="45" y="263"/>
                    </a:lnTo>
                    <a:lnTo>
                      <a:pt x="45" y="263"/>
                    </a:lnTo>
                    <a:lnTo>
                      <a:pt x="47" y="269"/>
                    </a:lnTo>
                    <a:lnTo>
                      <a:pt x="47" y="275"/>
                    </a:lnTo>
                    <a:lnTo>
                      <a:pt x="47" y="281"/>
                    </a:lnTo>
                    <a:lnTo>
                      <a:pt x="47" y="287"/>
                    </a:lnTo>
                    <a:lnTo>
                      <a:pt x="47" y="287"/>
                    </a:lnTo>
                    <a:lnTo>
                      <a:pt x="48" y="293"/>
                    </a:lnTo>
                    <a:lnTo>
                      <a:pt x="48" y="306"/>
                    </a:lnTo>
                    <a:lnTo>
                      <a:pt x="48" y="312"/>
                    </a:lnTo>
                    <a:lnTo>
                      <a:pt x="48" y="324"/>
                    </a:lnTo>
                    <a:lnTo>
                      <a:pt x="48" y="336"/>
                    </a:lnTo>
                    <a:lnTo>
                      <a:pt x="48" y="342"/>
                    </a:lnTo>
                    <a:lnTo>
                      <a:pt x="50" y="355"/>
                    </a:lnTo>
                    <a:lnTo>
                      <a:pt x="50" y="355"/>
                    </a:lnTo>
                    <a:lnTo>
                      <a:pt x="50" y="348"/>
                    </a:lnTo>
                    <a:lnTo>
                      <a:pt x="50" y="342"/>
                    </a:lnTo>
                    <a:lnTo>
                      <a:pt x="52" y="348"/>
                    </a:lnTo>
                    <a:lnTo>
                      <a:pt x="52" y="355"/>
                    </a:lnTo>
                    <a:lnTo>
                      <a:pt x="52" y="367"/>
                    </a:lnTo>
                    <a:lnTo>
                      <a:pt x="52" y="367"/>
                    </a:lnTo>
                    <a:lnTo>
                      <a:pt x="52" y="373"/>
                    </a:lnTo>
                    <a:lnTo>
                      <a:pt x="53" y="379"/>
                    </a:lnTo>
                    <a:lnTo>
                      <a:pt x="53" y="373"/>
                    </a:lnTo>
                    <a:lnTo>
                      <a:pt x="53" y="367"/>
                    </a:lnTo>
                    <a:lnTo>
                      <a:pt x="53" y="361"/>
                    </a:lnTo>
                    <a:lnTo>
                      <a:pt x="53" y="348"/>
                    </a:lnTo>
                    <a:lnTo>
                      <a:pt x="55" y="342"/>
                    </a:lnTo>
                    <a:lnTo>
                      <a:pt x="55" y="336"/>
                    </a:lnTo>
                    <a:lnTo>
                      <a:pt x="55" y="330"/>
                    </a:lnTo>
                    <a:lnTo>
                      <a:pt x="55" y="318"/>
                    </a:lnTo>
                    <a:lnTo>
                      <a:pt x="55" y="312"/>
                    </a:lnTo>
                    <a:lnTo>
                      <a:pt x="55" y="312"/>
                    </a:lnTo>
                    <a:lnTo>
                      <a:pt x="57" y="306"/>
                    </a:lnTo>
                    <a:lnTo>
                      <a:pt x="57" y="281"/>
                    </a:lnTo>
                    <a:lnTo>
                      <a:pt x="57" y="269"/>
                    </a:lnTo>
                    <a:lnTo>
                      <a:pt x="57" y="263"/>
                    </a:lnTo>
                    <a:lnTo>
                      <a:pt x="57" y="244"/>
                    </a:lnTo>
                    <a:lnTo>
                      <a:pt x="57" y="238"/>
                    </a:lnTo>
                    <a:lnTo>
                      <a:pt x="58" y="220"/>
                    </a:lnTo>
                    <a:lnTo>
                      <a:pt x="58" y="214"/>
                    </a:lnTo>
                    <a:lnTo>
                      <a:pt x="58" y="208"/>
                    </a:lnTo>
                    <a:lnTo>
                      <a:pt x="58" y="196"/>
                    </a:lnTo>
                    <a:lnTo>
                      <a:pt x="60" y="183"/>
                    </a:lnTo>
                    <a:lnTo>
                      <a:pt x="58" y="183"/>
                    </a:lnTo>
                    <a:lnTo>
                      <a:pt x="60" y="189"/>
                    </a:lnTo>
                    <a:lnTo>
                      <a:pt x="60" y="196"/>
                    </a:lnTo>
                    <a:lnTo>
                      <a:pt x="60" y="208"/>
                    </a:lnTo>
                    <a:lnTo>
                      <a:pt x="60" y="214"/>
                    </a:lnTo>
                    <a:lnTo>
                      <a:pt x="60" y="232"/>
                    </a:lnTo>
                    <a:lnTo>
                      <a:pt x="61" y="238"/>
                    </a:lnTo>
                    <a:lnTo>
                      <a:pt x="61" y="238"/>
                    </a:lnTo>
                    <a:lnTo>
                      <a:pt x="61" y="238"/>
                    </a:lnTo>
                    <a:lnTo>
                      <a:pt x="61" y="226"/>
                    </a:lnTo>
                    <a:lnTo>
                      <a:pt x="61" y="214"/>
                    </a:lnTo>
                    <a:lnTo>
                      <a:pt x="63" y="208"/>
                    </a:lnTo>
                    <a:lnTo>
                      <a:pt x="63" y="183"/>
                    </a:lnTo>
                    <a:lnTo>
                      <a:pt x="63" y="171"/>
                    </a:lnTo>
                    <a:lnTo>
                      <a:pt x="63" y="147"/>
                    </a:lnTo>
                    <a:lnTo>
                      <a:pt x="63" y="128"/>
                    </a:lnTo>
                    <a:lnTo>
                      <a:pt x="63" y="110"/>
                    </a:lnTo>
                    <a:lnTo>
                      <a:pt x="65" y="92"/>
                    </a:lnTo>
                    <a:lnTo>
                      <a:pt x="65" y="61"/>
                    </a:lnTo>
                    <a:lnTo>
                      <a:pt x="65" y="55"/>
                    </a:lnTo>
                    <a:lnTo>
                      <a:pt x="65" y="49"/>
                    </a:lnTo>
                    <a:lnTo>
                      <a:pt x="65" y="37"/>
                    </a:lnTo>
                    <a:lnTo>
                      <a:pt x="65" y="30"/>
                    </a:lnTo>
                    <a:lnTo>
                      <a:pt x="66" y="24"/>
                    </a:lnTo>
                    <a:lnTo>
                      <a:pt x="66" y="18"/>
                    </a:lnTo>
                    <a:lnTo>
                      <a:pt x="66" y="12"/>
                    </a:lnTo>
                    <a:lnTo>
                      <a:pt x="66" y="6"/>
                    </a:lnTo>
                    <a:lnTo>
                      <a:pt x="68" y="0"/>
                    </a:lnTo>
                    <a:lnTo>
                      <a:pt x="66" y="0"/>
                    </a:lnTo>
                    <a:lnTo>
                      <a:pt x="68" y="0"/>
                    </a:lnTo>
                    <a:lnTo>
                      <a:pt x="68" y="6"/>
                    </a:lnTo>
                    <a:lnTo>
                      <a:pt x="68" y="6"/>
                    </a:lnTo>
                    <a:lnTo>
                      <a:pt x="68" y="30"/>
                    </a:lnTo>
                    <a:lnTo>
                      <a:pt x="70" y="49"/>
                    </a:lnTo>
                    <a:lnTo>
                      <a:pt x="70" y="61"/>
                    </a:lnTo>
                    <a:lnTo>
                      <a:pt x="70" y="79"/>
                    </a:lnTo>
                    <a:lnTo>
                      <a:pt x="70" y="85"/>
                    </a:lnTo>
                    <a:lnTo>
                      <a:pt x="70" y="104"/>
                    </a:lnTo>
                    <a:lnTo>
                      <a:pt x="70" y="116"/>
                    </a:lnTo>
                    <a:lnTo>
                      <a:pt x="71" y="128"/>
                    </a:lnTo>
                    <a:lnTo>
                      <a:pt x="71" y="134"/>
                    </a:lnTo>
                    <a:lnTo>
                      <a:pt x="71" y="147"/>
                    </a:lnTo>
                    <a:lnTo>
                      <a:pt x="71" y="153"/>
                    </a:lnTo>
                    <a:lnTo>
                      <a:pt x="73" y="159"/>
                    </a:lnTo>
                    <a:lnTo>
                      <a:pt x="71" y="159"/>
                    </a:lnTo>
                    <a:lnTo>
                      <a:pt x="73" y="159"/>
                    </a:lnTo>
                    <a:lnTo>
                      <a:pt x="73" y="165"/>
                    </a:lnTo>
                    <a:lnTo>
                      <a:pt x="73" y="183"/>
                    </a:lnTo>
                    <a:lnTo>
                      <a:pt x="73" y="196"/>
                    </a:lnTo>
                    <a:lnTo>
                      <a:pt x="73" y="208"/>
                    </a:lnTo>
                    <a:lnTo>
                      <a:pt x="75" y="214"/>
                    </a:lnTo>
                    <a:lnTo>
                      <a:pt x="75" y="220"/>
                    </a:lnTo>
                    <a:lnTo>
                      <a:pt x="75" y="226"/>
                    </a:lnTo>
                    <a:lnTo>
                      <a:pt x="75" y="232"/>
                    </a:lnTo>
                    <a:lnTo>
                      <a:pt x="76" y="232"/>
                    </a:lnTo>
                    <a:lnTo>
                      <a:pt x="76" y="226"/>
                    </a:lnTo>
                    <a:lnTo>
                      <a:pt x="76" y="220"/>
                    </a:lnTo>
                    <a:lnTo>
                      <a:pt x="78" y="220"/>
                    </a:lnTo>
                    <a:lnTo>
                      <a:pt x="78" y="220"/>
                    </a:lnTo>
                    <a:lnTo>
                      <a:pt x="78" y="220"/>
                    </a:lnTo>
                    <a:lnTo>
                      <a:pt x="80" y="220"/>
                    </a:lnTo>
                    <a:lnTo>
                      <a:pt x="80" y="214"/>
                    </a:lnTo>
                    <a:lnTo>
                      <a:pt x="80" y="214"/>
                    </a:lnTo>
                    <a:lnTo>
                      <a:pt x="80" y="208"/>
                    </a:lnTo>
                    <a:lnTo>
                      <a:pt x="81" y="202"/>
                    </a:lnTo>
                    <a:lnTo>
                      <a:pt x="81" y="189"/>
                    </a:lnTo>
                    <a:lnTo>
                      <a:pt x="81" y="183"/>
                    </a:lnTo>
                    <a:lnTo>
                      <a:pt x="81" y="165"/>
                    </a:lnTo>
                    <a:lnTo>
                      <a:pt x="81" y="159"/>
                    </a:lnTo>
                    <a:lnTo>
                      <a:pt x="81" y="153"/>
                    </a:lnTo>
                    <a:lnTo>
                      <a:pt x="83" y="140"/>
                    </a:lnTo>
                    <a:lnTo>
                      <a:pt x="83" y="128"/>
                    </a:lnTo>
                    <a:lnTo>
                      <a:pt x="83" y="116"/>
                    </a:lnTo>
                    <a:lnTo>
                      <a:pt x="83" y="104"/>
                    </a:lnTo>
                    <a:lnTo>
                      <a:pt x="83" y="85"/>
                    </a:lnTo>
                    <a:lnTo>
                      <a:pt x="83" y="73"/>
                    </a:lnTo>
                    <a:lnTo>
                      <a:pt x="85" y="61"/>
                    </a:lnTo>
                    <a:lnTo>
                      <a:pt x="85" y="55"/>
                    </a:lnTo>
                    <a:lnTo>
                      <a:pt x="85" y="43"/>
                    </a:lnTo>
                    <a:lnTo>
                      <a:pt x="85" y="37"/>
                    </a:lnTo>
                    <a:lnTo>
                      <a:pt x="85" y="30"/>
                    </a:lnTo>
                    <a:lnTo>
                      <a:pt x="85" y="37"/>
                    </a:lnTo>
                    <a:lnTo>
                      <a:pt x="86" y="43"/>
                    </a:lnTo>
                    <a:lnTo>
                      <a:pt x="86" y="55"/>
                    </a:lnTo>
                    <a:lnTo>
                      <a:pt x="86" y="61"/>
                    </a:lnTo>
                    <a:lnTo>
                      <a:pt x="86" y="79"/>
                    </a:lnTo>
                    <a:lnTo>
                      <a:pt x="86" y="98"/>
                    </a:lnTo>
                    <a:lnTo>
                      <a:pt x="86" y="110"/>
                    </a:lnTo>
                    <a:lnTo>
                      <a:pt x="88" y="134"/>
                    </a:lnTo>
                    <a:lnTo>
                      <a:pt x="88" y="147"/>
                    </a:lnTo>
                    <a:lnTo>
                      <a:pt x="88" y="159"/>
                    </a:lnTo>
                    <a:lnTo>
                      <a:pt x="88" y="177"/>
                    </a:lnTo>
                    <a:lnTo>
                      <a:pt x="88" y="183"/>
                    </a:lnTo>
                    <a:lnTo>
                      <a:pt x="88" y="202"/>
                    </a:lnTo>
                    <a:lnTo>
                      <a:pt x="90" y="214"/>
                    </a:lnTo>
                    <a:lnTo>
                      <a:pt x="90" y="220"/>
                    </a:lnTo>
                    <a:lnTo>
                      <a:pt x="90" y="232"/>
                    </a:lnTo>
                    <a:lnTo>
                      <a:pt x="90" y="238"/>
                    </a:lnTo>
                    <a:lnTo>
                      <a:pt x="90" y="251"/>
                    </a:lnTo>
                    <a:lnTo>
                      <a:pt x="90" y="257"/>
                    </a:lnTo>
                    <a:lnTo>
                      <a:pt x="91" y="263"/>
                    </a:lnTo>
                    <a:lnTo>
                      <a:pt x="91" y="269"/>
                    </a:lnTo>
                    <a:lnTo>
                      <a:pt x="91" y="275"/>
                    </a:lnTo>
                    <a:lnTo>
                      <a:pt x="91" y="287"/>
                    </a:lnTo>
                    <a:lnTo>
                      <a:pt x="91" y="300"/>
                    </a:lnTo>
                    <a:lnTo>
                      <a:pt x="91" y="312"/>
                    </a:lnTo>
                    <a:lnTo>
                      <a:pt x="93" y="330"/>
                    </a:lnTo>
                    <a:lnTo>
                      <a:pt x="93" y="342"/>
                    </a:lnTo>
                    <a:lnTo>
                      <a:pt x="93" y="361"/>
                    </a:lnTo>
                    <a:lnTo>
                      <a:pt x="93" y="373"/>
                    </a:lnTo>
                    <a:lnTo>
                      <a:pt x="93" y="379"/>
                    </a:lnTo>
                    <a:lnTo>
                      <a:pt x="95" y="373"/>
                    </a:lnTo>
                    <a:lnTo>
                      <a:pt x="95" y="367"/>
                    </a:lnTo>
                    <a:lnTo>
                      <a:pt x="95" y="361"/>
                    </a:lnTo>
                    <a:lnTo>
                      <a:pt x="95" y="355"/>
                    </a:lnTo>
                    <a:lnTo>
                      <a:pt x="95" y="348"/>
                    </a:lnTo>
                    <a:lnTo>
                      <a:pt x="96" y="348"/>
                    </a:lnTo>
                    <a:lnTo>
                      <a:pt x="96" y="348"/>
                    </a:lnTo>
                    <a:lnTo>
                      <a:pt x="96" y="348"/>
                    </a:lnTo>
                    <a:lnTo>
                      <a:pt x="96" y="355"/>
                    </a:lnTo>
                    <a:lnTo>
                      <a:pt x="96" y="361"/>
                    </a:lnTo>
                    <a:lnTo>
                      <a:pt x="98" y="367"/>
                    </a:lnTo>
                    <a:lnTo>
                      <a:pt x="98" y="379"/>
                    </a:lnTo>
                    <a:lnTo>
                      <a:pt x="98" y="391"/>
                    </a:lnTo>
                    <a:lnTo>
                      <a:pt x="98" y="422"/>
                    </a:lnTo>
                    <a:lnTo>
                      <a:pt x="98" y="440"/>
                    </a:lnTo>
                    <a:lnTo>
                      <a:pt x="98" y="452"/>
                    </a:lnTo>
                    <a:lnTo>
                      <a:pt x="100" y="465"/>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35" name="Freeform 634"/>
              <p:cNvSpPr>
                <a:spLocks/>
              </p:cNvSpPr>
              <p:nvPr/>
            </p:nvSpPr>
            <p:spPr bwMode="auto">
              <a:xfrm>
                <a:off x="1346002" y="3724690"/>
                <a:ext cx="107281" cy="191217"/>
              </a:xfrm>
              <a:custGeom>
                <a:avLst/>
                <a:gdLst>
                  <a:gd name="T0" fmla="*/ 1 w 99"/>
                  <a:gd name="T1" fmla="*/ 214 h 465"/>
                  <a:gd name="T2" fmla="*/ 3 w 99"/>
                  <a:gd name="T3" fmla="*/ 165 h 465"/>
                  <a:gd name="T4" fmla="*/ 5 w 99"/>
                  <a:gd name="T5" fmla="*/ 159 h 465"/>
                  <a:gd name="T6" fmla="*/ 6 w 99"/>
                  <a:gd name="T7" fmla="*/ 104 h 465"/>
                  <a:gd name="T8" fmla="*/ 8 w 99"/>
                  <a:gd name="T9" fmla="*/ 43 h 465"/>
                  <a:gd name="T10" fmla="*/ 8 w 99"/>
                  <a:gd name="T11" fmla="*/ 6 h 465"/>
                  <a:gd name="T12" fmla="*/ 10 w 99"/>
                  <a:gd name="T13" fmla="*/ 25 h 465"/>
                  <a:gd name="T14" fmla="*/ 11 w 99"/>
                  <a:gd name="T15" fmla="*/ 68 h 465"/>
                  <a:gd name="T16" fmla="*/ 13 w 99"/>
                  <a:gd name="T17" fmla="*/ 104 h 465"/>
                  <a:gd name="T18" fmla="*/ 15 w 99"/>
                  <a:gd name="T19" fmla="*/ 147 h 465"/>
                  <a:gd name="T20" fmla="*/ 16 w 99"/>
                  <a:gd name="T21" fmla="*/ 178 h 465"/>
                  <a:gd name="T22" fmla="*/ 18 w 99"/>
                  <a:gd name="T23" fmla="*/ 282 h 465"/>
                  <a:gd name="T24" fmla="*/ 20 w 99"/>
                  <a:gd name="T25" fmla="*/ 379 h 465"/>
                  <a:gd name="T26" fmla="*/ 21 w 99"/>
                  <a:gd name="T27" fmla="*/ 453 h 465"/>
                  <a:gd name="T28" fmla="*/ 23 w 99"/>
                  <a:gd name="T29" fmla="*/ 453 h 465"/>
                  <a:gd name="T30" fmla="*/ 25 w 99"/>
                  <a:gd name="T31" fmla="*/ 416 h 465"/>
                  <a:gd name="T32" fmla="*/ 26 w 99"/>
                  <a:gd name="T33" fmla="*/ 343 h 465"/>
                  <a:gd name="T34" fmla="*/ 26 w 99"/>
                  <a:gd name="T35" fmla="*/ 306 h 465"/>
                  <a:gd name="T36" fmla="*/ 28 w 99"/>
                  <a:gd name="T37" fmla="*/ 306 h 465"/>
                  <a:gd name="T38" fmla="*/ 30 w 99"/>
                  <a:gd name="T39" fmla="*/ 373 h 465"/>
                  <a:gd name="T40" fmla="*/ 31 w 99"/>
                  <a:gd name="T41" fmla="*/ 398 h 465"/>
                  <a:gd name="T42" fmla="*/ 33 w 99"/>
                  <a:gd name="T43" fmla="*/ 428 h 465"/>
                  <a:gd name="T44" fmla="*/ 35 w 99"/>
                  <a:gd name="T45" fmla="*/ 422 h 465"/>
                  <a:gd name="T46" fmla="*/ 36 w 99"/>
                  <a:gd name="T47" fmla="*/ 361 h 465"/>
                  <a:gd name="T48" fmla="*/ 38 w 99"/>
                  <a:gd name="T49" fmla="*/ 282 h 465"/>
                  <a:gd name="T50" fmla="*/ 38 w 99"/>
                  <a:gd name="T51" fmla="*/ 282 h 465"/>
                  <a:gd name="T52" fmla="*/ 41 w 99"/>
                  <a:gd name="T53" fmla="*/ 263 h 465"/>
                  <a:gd name="T54" fmla="*/ 43 w 99"/>
                  <a:gd name="T55" fmla="*/ 275 h 465"/>
                  <a:gd name="T56" fmla="*/ 46 w 99"/>
                  <a:gd name="T57" fmla="*/ 294 h 465"/>
                  <a:gd name="T58" fmla="*/ 48 w 99"/>
                  <a:gd name="T59" fmla="*/ 306 h 465"/>
                  <a:gd name="T60" fmla="*/ 51 w 99"/>
                  <a:gd name="T61" fmla="*/ 288 h 465"/>
                  <a:gd name="T62" fmla="*/ 53 w 99"/>
                  <a:gd name="T63" fmla="*/ 251 h 465"/>
                  <a:gd name="T64" fmla="*/ 54 w 99"/>
                  <a:gd name="T65" fmla="*/ 227 h 465"/>
                  <a:gd name="T66" fmla="*/ 56 w 99"/>
                  <a:gd name="T67" fmla="*/ 214 h 465"/>
                  <a:gd name="T68" fmla="*/ 58 w 99"/>
                  <a:gd name="T69" fmla="*/ 159 h 465"/>
                  <a:gd name="T70" fmla="*/ 61 w 99"/>
                  <a:gd name="T71" fmla="*/ 184 h 465"/>
                  <a:gd name="T72" fmla="*/ 63 w 99"/>
                  <a:gd name="T73" fmla="*/ 190 h 465"/>
                  <a:gd name="T74" fmla="*/ 64 w 99"/>
                  <a:gd name="T75" fmla="*/ 233 h 465"/>
                  <a:gd name="T76" fmla="*/ 68 w 99"/>
                  <a:gd name="T77" fmla="*/ 282 h 465"/>
                  <a:gd name="T78" fmla="*/ 69 w 99"/>
                  <a:gd name="T79" fmla="*/ 245 h 465"/>
                  <a:gd name="T80" fmla="*/ 69 w 99"/>
                  <a:gd name="T81" fmla="*/ 251 h 465"/>
                  <a:gd name="T82" fmla="*/ 71 w 99"/>
                  <a:gd name="T83" fmla="*/ 214 h 465"/>
                  <a:gd name="T84" fmla="*/ 73 w 99"/>
                  <a:gd name="T85" fmla="*/ 165 h 465"/>
                  <a:gd name="T86" fmla="*/ 76 w 99"/>
                  <a:gd name="T87" fmla="*/ 141 h 465"/>
                  <a:gd name="T88" fmla="*/ 76 w 99"/>
                  <a:gd name="T89" fmla="*/ 86 h 465"/>
                  <a:gd name="T90" fmla="*/ 78 w 99"/>
                  <a:gd name="T91" fmla="*/ 43 h 465"/>
                  <a:gd name="T92" fmla="*/ 79 w 99"/>
                  <a:gd name="T93" fmla="*/ 123 h 465"/>
                  <a:gd name="T94" fmla="*/ 81 w 99"/>
                  <a:gd name="T95" fmla="*/ 190 h 465"/>
                  <a:gd name="T96" fmla="*/ 83 w 99"/>
                  <a:gd name="T97" fmla="*/ 184 h 465"/>
                  <a:gd name="T98" fmla="*/ 84 w 99"/>
                  <a:gd name="T99" fmla="*/ 165 h 465"/>
                  <a:gd name="T100" fmla="*/ 86 w 99"/>
                  <a:gd name="T101" fmla="*/ 214 h 465"/>
                  <a:gd name="T102" fmla="*/ 88 w 99"/>
                  <a:gd name="T103" fmla="*/ 208 h 465"/>
                  <a:gd name="T104" fmla="*/ 89 w 99"/>
                  <a:gd name="T105" fmla="*/ 178 h 465"/>
                  <a:gd name="T106" fmla="*/ 91 w 99"/>
                  <a:gd name="T107" fmla="*/ 141 h 465"/>
                  <a:gd name="T108" fmla="*/ 93 w 99"/>
                  <a:gd name="T109" fmla="*/ 153 h 465"/>
                  <a:gd name="T110" fmla="*/ 94 w 99"/>
                  <a:gd name="T111" fmla="*/ 129 h 465"/>
                  <a:gd name="T112" fmla="*/ 96 w 99"/>
                  <a:gd name="T113" fmla="*/ 37 h 465"/>
                  <a:gd name="T114" fmla="*/ 98 w 99"/>
                  <a:gd name="T115" fmla="*/ 19 h 465"/>
                  <a:gd name="T116" fmla="*/ 99 w 99"/>
                  <a:gd name="T117" fmla="*/ 61 h 465"/>
                  <a:gd name="T118" fmla="*/ 99 w 99"/>
                  <a:gd name="T119" fmla="*/ 10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465">
                    <a:moveTo>
                      <a:pt x="0" y="227"/>
                    </a:moveTo>
                    <a:lnTo>
                      <a:pt x="0" y="233"/>
                    </a:lnTo>
                    <a:lnTo>
                      <a:pt x="1" y="233"/>
                    </a:lnTo>
                    <a:lnTo>
                      <a:pt x="1" y="227"/>
                    </a:lnTo>
                    <a:lnTo>
                      <a:pt x="1" y="214"/>
                    </a:lnTo>
                    <a:lnTo>
                      <a:pt x="1" y="208"/>
                    </a:lnTo>
                    <a:lnTo>
                      <a:pt x="1" y="196"/>
                    </a:lnTo>
                    <a:lnTo>
                      <a:pt x="1" y="190"/>
                    </a:lnTo>
                    <a:lnTo>
                      <a:pt x="3" y="171"/>
                    </a:lnTo>
                    <a:lnTo>
                      <a:pt x="3" y="165"/>
                    </a:lnTo>
                    <a:lnTo>
                      <a:pt x="3" y="147"/>
                    </a:lnTo>
                    <a:lnTo>
                      <a:pt x="3" y="147"/>
                    </a:lnTo>
                    <a:lnTo>
                      <a:pt x="3" y="147"/>
                    </a:lnTo>
                    <a:lnTo>
                      <a:pt x="5" y="159"/>
                    </a:lnTo>
                    <a:lnTo>
                      <a:pt x="5" y="159"/>
                    </a:lnTo>
                    <a:lnTo>
                      <a:pt x="5" y="159"/>
                    </a:lnTo>
                    <a:lnTo>
                      <a:pt x="5" y="147"/>
                    </a:lnTo>
                    <a:lnTo>
                      <a:pt x="5" y="135"/>
                    </a:lnTo>
                    <a:lnTo>
                      <a:pt x="6" y="116"/>
                    </a:lnTo>
                    <a:lnTo>
                      <a:pt x="6" y="104"/>
                    </a:lnTo>
                    <a:lnTo>
                      <a:pt x="6" y="86"/>
                    </a:lnTo>
                    <a:lnTo>
                      <a:pt x="6" y="74"/>
                    </a:lnTo>
                    <a:lnTo>
                      <a:pt x="6" y="61"/>
                    </a:lnTo>
                    <a:lnTo>
                      <a:pt x="6" y="55"/>
                    </a:lnTo>
                    <a:lnTo>
                      <a:pt x="8" y="43"/>
                    </a:lnTo>
                    <a:lnTo>
                      <a:pt x="8" y="37"/>
                    </a:lnTo>
                    <a:lnTo>
                      <a:pt x="8" y="31"/>
                    </a:lnTo>
                    <a:lnTo>
                      <a:pt x="8" y="19"/>
                    </a:lnTo>
                    <a:lnTo>
                      <a:pt x="8" y="12"/>
                    </a:lnTo>
                    <a:lnTo>
                      <a:pt x="8" y="6"/>
                    </a:lnTo>
                    <a:lnTo>
                      <a:pt x="10" y="0"/>
                    </a:lnTo>
                    <a:lnTo>
                      <a:pt x="10" y="6"/>
                    </a:lnTo>
                    <a:lnTo>
                      <a:pt x="10" y="12"/>
                    </a:lnTo>
                    <a:lnTo>
                      <a:pt x="10" y="12"/>
                    </a:lnTo>
                    <a:lnTo>
                      <a:pt x="10" y="25"/>
                    </a:lnTo>
                    <a:lnTo>
                      <a:pt x="11" y="37"/>
                    </a:lnTo>
                    <a:lnTo>
                      <a:pt x="11" y="43"/>
                    </a:lnTo>
                    <a:lnTo>
                      <a:pt x="11" y="55"/>
                    </a:lnTo>
                    <a:lnTo>
                      <a:pt x="11" y="61"/>
                    </a:lnTo>
                    <a:lnTo>
                      <a:pt x="11" y="68"/>
                    </a:lnTo>
                    <a:lnTo>
                      <a:pt x="11" y="80"/>
                    </a:lnTo>
                    <a:lnTo>
                      <a:pt x="13" y="86"/>
                    </a:lnTo>
                    <a:lnTo>
                      <a:pt x="13" y="92"/>
                    </a:lnTo>
                    <a:lnTo>
                      <a:pt x="13" y="98"/>
                    </a:lnTo>
                    <a:lnTo>
                      <a:pt x="13" y="104"/>
                    </a:lnTo>
                    <a:lnTo>
                      <a:pt x="13" y="110"/>
                    </a:lnTo>
                    <a:lnTo>
                      <a:pt x="13" y="116"/>
                    </a:lnTo>
                    <a:lnTo>
                      <a:pt x="15" y="129"/>
                    </a:lnTo>
                    <a:lnTo>
                      <a:pt x="15" y="135"/>
                    </a:lnTo>
                    <a:lnTo>
                      <a:pt x="15" y="147"/>
                    </a:lnTo>
                    <a:lnTo>
                      <a:pt x="15" y="153"/>
                    </a:lnTo>
                    <a:lnTo>
                      <a:pt x="16" y="153"/>
                    </a:lnTo>
                    <a:lnTo>
                      <a:pt x="16" y="159"/>
                    </a:lnTo>
                    <a:lnTo>
                      <a:pt x="16" y="165"/>
                    </a:lnTo>
                    <a:lnTo>
                      <a:pt x="16" y="178"/>
                    </a:lnTo>
                    <a:lnTo>
                      <a:pt x="16" y="208"/>
                    </a:lnTo>
                    <a:lnTo>
                      <a:pt x="18" y="227"/>
                    </a:lnTo>
                    <a:lnTo>
                      <a:pt x="18" y="245"/>
                    </a:lnTo>
                    <a:lnTo>
                      <a:pt x="18" y="263"/>
                    </a:lnTo>
                    <a:lnTo>
                      <a:pt x="18" y="282"/>
                    </a:lnTo>
                    <a:lnTo>
                      <a:pt x="18" y="300"/>
                    </a:lnTo>
                    <a:lnTo>
                      <a:pt x="18" y="318"/>
                    </a:lnTo>
                    <a:lnTo>
                      <a:pt x="20" y="343"/>
                    </a:lnTo>
                    <a:lnTo>
                      <a:pt x="20" y="361"/>
                    </a:lnTo>
                    <a:lnTo>
                      <a:pt x="20" y="379"/>
                    </a:lnTo>
                    <a:lnTo>
                      <a:pt x="20" y="398"/>
                    </a:lnTo>
                    <a:lnTo>
                      <a:pt x="20" y="422"/>
                    </a:lnTo>
                    <a:lnTo>
                      <a:pt x="20" y="435"/>
                    </a:lnTo>
                    <a:lnTo>
                      <a:pt x="21" y="447"/>
                    </a:lnTo>
                    <a:lnTo>
                      <a:pt x="21" y="453"/>
                    </a:lnTo>
                    <a:lnTo>
                      <a:pt x="21" y="465"/>
                    </a:lnTo>
                    <a:lnTo>
                      <a:pt x="21" y="465"/>
                    </a:lnTo>
                    <a:lnTo>
                      <a:pt x="21" y="459"/>
                    </a:lnTo>
                    <a:lnTo>
                      <a:pt x="23" y="459"/>
                    </a:lnTo>
                    <a:lnTo>
                      <a:pt x="23" y="453"/>
                    </a:lnTo>
                    <a:lnTo>
                      <a:pt x="23" y="447"/>
                    </a:lnTo>
                    <a:lnTo>
                      <a:pt x="23" y="441"/>
                    </a:lnTo>
                    <a:lnTo>
                      <a:pt x="23" y="435"/>
                    </a:lnTo>
                    <a:lnTo>
                      <a:pt x="25" y="422"/>
                    </a:lnTo>
                    <a:lnTo>
                      <a:pt x="25" y="416"/>
                    </a:lnTo>
                    <a:lnTo>
                      <a:pt x="25" y="404"/>
                    </a:lnTo>
                    <a:lnTo>
                      <a:pt x="25" y="392"/>
                    </a:lnTo>
                    <a:lnTo>
                      <a:pt x="25" y="379"/>
                    </a:lnTo>
                    <a:lnTo>
                      <a:pt x="25" y="355"/>
                    </a:lnTo>
                    <a:lnTo>
                      <a:pt x="26" y="343"/>
                    </a:lnTo>
                    <a:lnTo>
                      <a:pt x="26" y="331"/>
                    </a:lnTo>
                    <a:lnTo>
                      <a:pt x="26" y="318"/>
                    </a:lnTo>
                    <a:lnTo>
                      <a:pt x="26" y="318"/>
                    </a:lnTo>
                    <a:lnTo>
                      <a:pt x="26" y="312"/>
                    </a:lnTo>
                    <a:lnTo>
                      <a:pt x="26" y="306"/>
                    </a:lnTo>
                    <a:lnTo>
                      <a:pt x="28" y="294"/>
                    </a:lnTo>
                    <a:lnTo>
                      <a:pt x="28" y="294"/>
                    </a:lnTo>
                    <a:lnTo>
                      <a:pt x="28" y="294"/>
                    </a:lnTo>
                    <a:lnTo>
                      <a:pt x="28" y="300"/>
                    </a:lnTo>
                    <a:lnTo>
                      <a:pt x="28" y="306"/>
                    </a:lnTo>
                    <a:lnTo>
                      <a:pt x="30" y="312"/>
                    </a:lnTo>
                    <a:lnTo>
                      <a:pt x="30" y="324"/>
                    </a:lnTo>
                    <a:lnTo>
                      <a:pt x="30" y="343"/>
                    </a:lnTo>
                    <a:lnTo>
                      <a:pt x="30" y="361"/>
                    </a:lnTo>
                    <a:lnTo>
                      <a:pt x="30" y="373"/>
                    </a:lnTo>
                    <a:lnTo>
                      <a:pt x="30" y="373"/>
                    </a:lnTo>
                    <a:lnTo>
                      <a:pt x="31" y="379"/>
                    </a:lnTo>
                    <a:lnTo>
                      <a:pt x="31" y="386"/>
                    </a:lnTo>
                    <a:lnTo>
                      <a:pt x="31" y="392"/>
                    </a:lnTo>
                    <a:lnTo>
                      <a:pt x="31" y="398"/>
                    </a:lnTo>
                    <a:lnTo>
                      <a:pt x="31" y="398"/>
                    </a:lnTo>
                    <a:lnTo>
                      <a:pt x="31" y="410"/>
                    </a:lnTo>
                    <a:lnTo>
                      <a:pt x="33" y="416"/>
                    </a:lnTo>
                    <a:lnTo>
                      <a:pt x="33" y="422"/>
                    </a:lnTo>
                    <a:lnTo>
                      <a:pt x="33" y="428"/>
                    </a:lnTo>
                    <a:lnTo>
                      <a:pt x="33" y="441"/>
                    </a:lnTo>
                    <a:lnTo>
                      <a:pt x="33" y="447"/>
                    </a:lnTo>
                    <a:lnTo>
                      <a:pt x="35" y="441"/>
                    </a:lnTo>
                    <a:lnTo>
                      <a:pt x="35" y="435"/>
                    </a:lnTo>
                    <a:lnTo>
                      <a:pt x="35" y="422"/>
                    </a:lnTo>
                    <a:lnTo>
                      <a:pt x="35" y="416"/>
                    </a:lnTo>
                    <a:lnTo>
                      <a:pt x="35" y="404"/>
                    </a:lnTo>
                    <a:lnTo>
                      <a:pt x="35" y="392"/>
                    </a:lnTo>
                    <a:lnTo>
                      <a:pt x="36" y="373"/>
                    </a:lnTo>
                    <a:lnTo>
                      <a:pt x="36" y="361"/>
                    </a:lnTo>
                    <a:lnTo>
                      <a:pt x="36" y="343"/>
                    </a:lnTo>
                    <a:lnTo>
                      <a:pt x="36" y="324"/>
                    </a:lnTo>
                    <a:lnTo>
                      <a:pt x="36" y="312"/>
                    </a:lnTo>
                    <a:lnTo>
                      <a:pt x="36" y="294"/>
                    </a:lnTo>
                    <a:lnTo>
                      <a:pt x="38" y="282"/>
                    </a:lnTo>
                    <a:lnTo>
                      <a:pt x="38" y="269"/>
                    </a:lnTo>
                    <a:lnTo>
                      <a:pt x="38" y="269"/>
                    </a:lnTo>
                    <a:lnTo>
                      <a:pt x="38" y="269"/>
                    </a:lnTo>
                    <a:lnTo>
                      <a:pt x="39" y="282"/>
                    </a:lnTo>
                    <a:lnTo>
                      <a:pt x="38" y="282"/>
                    </a:lnTo>
                    <a:lnTo>
                      <a:pt x="39" y="282"/>
                    </a:lnTo>
                    <a:lnTo>
                      <a:pt x="39" y="275"/>
                    </a:lnTo>
                    <a:lnTo>
                      <a:pt x="41" y="269"/>
                    </a:lnTo>
                    <a:lnTo>
                      <a:pt x="41" y="263"/>
                    </a:lnTo>
                    <a:lnTo>
                      <a:pt x="41" y="263"/>
                    </a:lnTo>
                    <a:lnTo>
                      <a:pt x="41" y="263"/>
                    </a:lnTo>
                    <a:lnTo>
                      <a:pt x="43" y="263"/>
                    </a:lnTo>
                    <a:lnTo>
                      <a:pt x="43" y="269"/>
                    </a:lnTo>
                    <a:lnTo>
                      <a:pt x="43" y="269"/>
                    </a:lnTo>
                    <a:lnTo>
                      <a:pt x="43" y="275"/>
                    </a:lnTo>
                    <a:lnTo>
                      <a:pt x="44" y="282"/>
                    </a:lnTo>
                    <a:lnTo>
                      <a:pt x="44" y="288"/>
                    </a:lnTo>
                    <a:lnTo>
                      <a:pt x="44" y="294"/>
                    </a:lnTo>
                    <a:lnTo>
                      <a:pt x="44" y="294"/>
                    </a:lnTo>
                    <a:lnTo>
                      <a:pt x="46" y="294"/>
                    </a:lnTo>
                    <a:lnTo>
                      <a:pt x="46" y="294"/>
                    </a:lnTo>
                    <a:lnTo>
                      <a:pt x="46" y="300"/>
                    </a:lnTo>
                    <a:lnTo>
                      <a:pt x="46" y="306"/>
                    </a:lnTo>
                    <a:lnTo>
                      <a:pt x="48" y="306"/>
                    </a:lnTo>
                    <a:lnTo>
                      <a:pt x="48" y="306"/>
                    </a:lnTo>
                    <a:lnTo>
                      <a:pt x="48" y="312"/>
                    </a:lnTo>
                    <a:lnTo>
                      <a:pt x="49" y="312"/>
                    </a:lnTo>
                    <a:lnTo>
                      <a:pt x="49" y="306"/>
                    </a:lnTo>
                    <a:lnTo>
                      <a:pt x="51" y="294"/>
                    </a:lnTo>
                    <a:lnTo>
                      <a:pt x="51" y="288"/>
                    </a:lnTo>
                    <a:lnTo>
                      <a:pt x="51" y="282"/>
                    </a:lnTo>
                    <a:lnTo>
                      <a:pt x="51" y="269"/>
                    </a:lnTo>
                    <a:lnTo>
                      <a:pt x="51" y="269"/>
                    </a:lnTo>
                    <a:lnTo>
                      <a:pt x="53" y="263"/>
                    </a:lnTo>
                    <a:lnTo>
                      <a:pt x="53" y="251"/>
                    </a:lnTo>
                    <a:lnTo>
                      <a:pt x="53" y="245"/>
                    </a:lnTo>
                    <a:lnTo>
                      <a:pt x="53" y="245"/>
                    </a:lnTo>
                    <a:lnTo>
                      <a:pt x="54" y="233"/>
                    </a:lnTo>
                    <a:lnTo>
                      <a:pt x="54" y="227"/>
                    </a:lnTo>
                    <a:lnTo>
                      <a:pt x="54" y="227"/>
                    </a:lnTo>
                    <a:lnTo>
                      <a:pt x="54" y="233"/>
                    </a:lnTo>
                    <a:lnTo>
                      <a:pt x="56" y="239"/>
                    </a:lnTo>
                    <a:lnTo>
                      <a:pt x="56" y="233"/>
                    </a:lnTo>
                    <a:lnTo>
                      <a:pt x="56" y="220"/>
                    </a:lnTo>
                    <a:lnTo>
                      <a:pt x="56" y="214"/>
                    </a:lnTo>
                    <a:lnTo>
                      <a:pt x="58" y="196"/>
                    </a:lnTo>
                    <a:lnTo>
                      <a:pt x="58" y="184"/>
                    </a:lnTo>
                    <a:lnTo>
                      <a:pt x="58" y="171"/>
                    </a:lnTo>
                    <a:lnTo>
                      <a:pt x="58" y="165"/>
                    </a:lnTo>
                    <a:lnTo>
                      <a:pt x="58" y="159"/>
                    </a:lnTo>
                    <a:lnTo>
                      <a:pt x="59" y="153"/>
                    </a:lnTo>
                    <a:lnTo>
                      <a:pt x="59" y="165"/>
                    </a:lnTo>
                    <a:lnTo>
                      <a:pt x="59" y="165"/>
                    </a:lnTo>
                    <a:lnTo>
                      <a:pt x="59" y="171"/>
                    </a:lnTo>
                    <a:lnTo>
                      <a:pt x="61" y="184"/>
                    </a:lnTo>
                    <a:lnTo>
                      <a:pt x="61" y="190"/>
                    </a:lnTo>
                    <a:lnTo>
                      <a:pt x="61" y="196"/>
                    </a:lnTo>
                    <a:lnTo>
                      <a:pt x="63" y="190"/>
                    </a:lnTo>
                    <a:lnTo>
                      <a:pt x="63" y="190"/>
                    </a:lnTo>
                    <a:lnTo>
                      <a:pt x="63" y="190"/>
                    </a:lnTo>
                    <a:lnTo>
                      <a:pt x="64" y="196"/>
                    </a:lnTo>
                    <a:lnTo>
                      <a:pt x="64" y="208"/>
                    </a:lnTo>
                    <a:lnTo>
                      <a:pt x="64" y="214"/>
                    </a:lnTo>
                    <a:lnTo>
                      <a:pt x="64" y="220"/>
                    </a:lnTo>
                    <a:lnTo>
                      <a:pt x="64" y="233"/>
                    </a:lnTo>
                    <a:lnTo>
                      <a:pt x="66" y="245"/>
                    </a:lnTo>
                    <a:lnTo>
                      <a:pt x="66" y="257"/>
                    </a:lnTo>
                    <a:lnTo>
                      <a:pt x="66" y="269"/>
                    </a:lnTo>
                    <a:lnTo>
                      <a:pt x="66" y="269"/>
                    </a:lnTo>
                    <a:lnTo>
                      <a:pt x="68" y="282"/>
                    </a:lnTo>
                    <a:lnTo>
                      <a:pt x="66" y="282"/>
                    </a:lnTo>
                    <a:lnTo>
                      <a:pt x="68" y="269"/>
                    </a:lnTo>
                    <a:lnTo>
                      <a:pt x="68" y="263"/>
                    </a:lnTo>
                    <a:lnTo>
                      <a:pt x="68" y="257"/>
                    </a:lnTo>
                    <a:lnTo>
                      <a:pt x="69" y="245"/>
                    </a:lnTo>
                    <a:lnTo>
                      <a:pt x="68" y="245"/>
                    </a:lnTo>
                    <a:lnTo>
                      <a:pt x="69" y="245"/>
                    </a:lnTo>
                    <a:lnTo>
                      <a:pt x="69" y="251"/>
                    </a:lnTo>
                    <a:lnTo>
                      <a:pt x="69" y="251"/>
                    </a:lnTo>
                    <a:lnTo>
                      <a:pt x="69" y="251"/>
                    </a:lnTo>
                    <a:lnTo>
                      <a:pt x="71" y="245"/>
                    </a:lnTo>
                    <a:lnTo>
                      <a:pt x="71" y="245"/>
                    </a:lnTo>
                    <a:lnTo>
                      <a:pt x="71" y="239"/>
                    </a:lnTo>
                    <a:lnTo>
                      <a:pt x="71" y="227"/>
                    </a:lnTo>
                    <a:lnTo>
                      <a:pt x="71" y="214"/>
                    </a:lnTo>
                    <a:lnTo>
                      <a:pt x="73" y="202"/>
                    </a:lnTo>
                    <a:lnTo>
                      <a:pt x="73" y="190"/>
                    </a:lnTo>
                    <a:lnTo>
                      <a:pt x="73" y="184"/>
                    </a:lnTo>
                    <a:lnTo>
                      <a:pt x="73" y="178"/>
                    </a:lnTo>
                    <a:lnTo>
                      <a:pt x="73" y="165"/>
                    </a:lnTo>
                    <a:lnTo>
                      <a:pt x="73" y="165"/>
                    </a:lnTo>
                    <a:lnTo>
                      <a:pt x="74" y="159"/>
                    </a:lnTo>
                    <a:lnTo>
                      <a:pt x="74" y="153"/>
                    </a:lnTo>
                    <a:lnTo>
                      <a:pt x="74" y="147"/>
                    </a:lnTo>
                    <a:lnTo>
                      <a:pt x="76" y="141"/>
                    </a:lnTo>
                    <a:lnTo>
                      <a:pt x="76" y="135"/>
                    </a:lnTo>
                    <a:lnTo>
                      <a:pt x="76" y="123"/>
                    </a:lnTo>
                    <a:lnTo>
                      <a:pt x="76" y="110"/>
                    </a:lnTo>
                    <a:lnTo>
                      <a:pt x="76" y="104"/>
                    </a:lnTo>
                    <a:lnTo>
                      <a:pt x="76" y="86"/>
                    </a:lnTo>
                    <a:lnTo>
                      <a:pt x="78" y="80"/>
                    </a:lnTo>
                    <a:lnTo>
                      <a:pt x="78" y="68"/>
                    </a:lnTo>
                    <a:lnTo>
                      <a:pt x="78" y="61"/>
                    </a:lnTo>
                    <a:lnTo>
                      <a:pt x="78" y="55"/>
                    </a:lnTo>
                    <a:lnTo>
                      <a:pt x="78" y="43"/>
                    </a:lnTo>
                    <a:lnTo>
                      <a:pt x="79" y="49"/>
                    </a:lnTo>
                    <a:lnTo>
                      <a:pt x="79" y="61"/>
                    </a:lnTo>
                    <a:lnTo>
                      <a:pt x="79" y="74"/>
                    </a:lnTo>
                    <a:lnTo>
                      <a:pt x="79" y="86"/>
                    </a:lnTo>
                    <a:lnTo>
                      <a:pt x="79" y="123"/>
                    </a:lnTo>
                    <a:lnTo>
                      <a:pt x="81" y="141"/>
                    </a:lnTo>
                    <a:lnTo>
                      <a:pt x="81" y="153"/>
                    </a:lnTo>
                    <a:lnTo>
                      <a:pt x="81" y="165"/>
                    </a:lnTo>
                    <a:lnTo>
                      <a:pt x="81" y="184"/>
                    </a:lnTo>
                    <a:lnTo>
                      <a:pt x="81" y="190"/>
                    </a:lnTo>
                    <a:lnTo>
                      <a:pt x="81" y="196"/>
                    </a:lnTo>
                    <a:lnTo>
                      <a:pt x="83" y="202"/>
                    </a:lnTo>
                    <a:lnTo>
                      <a:pt x="83" y="196"/>
                    </a:lnTo>
                    <a:lnTo>
                      <a:pt x="83" y="190"/>
                    </a:lnTo>
                    <a:lnTo>
                      <a:pt x="83" y="184"/>
                    </a:lnTo>
                    <a:lnTo>
                      <a:pt x="83" y="178"/>
                    </a:lnTo>
                    <a:lnTo>
                      <a:pt x="84" y="165"/>
                    </a:lnTo>
                    <a:lnTo>
                      <a:pt x="84" y="159"/>
                    </a:lnTo>
                    <a:lnTo>
                      <a:pt x="84" y="159"/>
                    </a:lnTo>
                    <a:lnTo>
                      <a:pt x="84" y="165"/>
                    </a:lnTo>
                    <a:lnTo>
                      <a:pt x="84" y="178"/>
                    </a:lnTo>
                    <a:lnTo>
                      <a:pt x="86" y="190"/>
                    </a:lnTo>
                    <a:lnTo>
                      <a:pt x="86" y="196"/>
                    </a:lnTo>
                    <a:lnTo>
                      <a:pt x="86" y="208"/>
                    </a:lnTo>
                    <a:lnTo>
                      <a:pt x="86" y="214"/>
                    </a:lnTo>
                    <a:lnTo>
                      <a:pt x="88" y="220"/>
                    </a:lnTo>
                    <a:lnTo>
                      <a:pt x="86" y="220"/>
                    </a:lnTo>
                    <a:lnTo>
                      <a:pt x="88" y="214"/>
                    </a:lnTo>
                    <a:lnTo>
                      <a:pt x="88" y="214"/>
                    </a:lnTo>
                    <a:lnTo>
                      <a:pt x="88" y="208"/>
                    </a:lnTo>
                    <a:lnTo>
                      <a:pt x="88" y="196"/>
                    </a:lnTo>
                    <a:lnTo>
                      <a:pt x="89" y="190"/>
                    </a:lnTo>
                    <a:lnTo>
                      <a:pt x="89" y="190"/>
                    </a:lnTo>
                    <a:lnTo>
                      <a:pt x="89" y="184"/>
                    </a:lnTo>
                    <a:lnTo>
                      <a:pt x="89" y="178"/>
                    </a:lnTo>
                    <a:lnTo>
                      <a:pt x="89" y="165"/>
                    </a:lnTo>
                    <a:lnTo>
                      <a:pt x="89" y="165"/>
                    </a:lnTo>
                    <a:lnTo>
                      <a:pt x="91" y="153"/>
                    </a:lnTo>
                    <a:lnTo>
                      <a:pt x="91" y="147"/>
                    </a:lnTo>
                    <a:lnTo>
                      <a:pt x="91" y="141"/>
                    </a:lnTo>
                    <a:lnTo>
                      <a:pt x="91" y="141"/>
                    </a:lnTo>
                    <a:lnTo>
                      <a:pt x="91" y="135"/>
                    </a:lnTo>
                    <a:lnTo>
                      <a:pt x="93" y="141"/>
                    </a:lnTo>
                    <a:lnTo>
                      <a:pt x="93" y="147"/>
                    </a:lnTo>
                    <a:lnTo>
                      <a:pt x="93" y="153"/>
                    </a:lnTo>
                    <a:lnTo>
                      <a:pt x="93" y="159"/>
                    </a:lnTo>
                    <a:lnTo>
                      <a:pt x="93" y="165"/>
                    </a:lnTo>
                    <a:lnTo>
                      <a:pt x="94" y="159"/>
                    </a:lnTo>
                    <a:lnTo>
                      <a:pt x="94" y="141"/>
                    </a:lnTo>
                    <a:lnTo>
                      <a:pt x="94" y="129"/>
                    </a:lnTo>
                    <a:lnTo>
                      <a:pt x="94" y="110"/>
                    </a:lnTo>
                    <a:lnTo>
                      <a:pt x="94" y="86"/>
                    </a:lnTo>
                    <a:lnTo>
                      <a:pt x="94" y="68"/>
                    </a:lnTo>
                    <a:lnTo>
                      <a:pt x="96" y="55"/>
                    </a:lnTo>
                    <a:lnTo>
                      <a:pt x="96" y="37"/>
                    </a:lnTo>
                    <a:lnTo>
                      <a:pt x="96" y="25"/>
                    </a:lnTo>
                    <a:lnTo>
                      <a:pt x="96" y="12"/>
                    </a:lnTo>
                    <a:lnTo>
                      <a:pt x="96" y="12"/>
                    </a:lnTo>
                    <a:lnTo>
                      <a:pt x="98" y="12"/>
                    </a:lnTo>
                    <a:lnTo>
                      <a:pt x="98" y="19"/>
                    </a:lnTo>
                    <a:lnTo>
                      <a:pt x="98" y="25"/>
                    </a:lnTo>
                    <a:lnTo>
                      <a:pt x="98" y="37"/>
                    </a:lnTo>
                    <a:lnTo>
                      <a:pt x="98" y="43"/>
                    </a:lnTo>
                    <a:lnTo>
                      <a:pt x="98" y="55"/>
                    </a:lnTo>
                    <a:lnTo>
                      <a:pt x="99" y="61"/>
                    </a:lnTo>
                    <a:lnTo>
                      <a:pt x="99" y="74"/>
                    </a:lnTo>
                    <a:lnTo>
                      <a:pt x="99" y="86"/>
                    </a:lnTo>
                    <a:lnTo>
                      <a:pt x="99" y="92"/>
                    </a:lnTo>
                    <a:lnTo>
                      <a:pt x="99" y="98"/>
                    </a:lnTo>
                    <a:lnTo>
                      <a:pt x="99" y="104"/>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36" name="Freeform 635"/>
              <p:cNvSpPr>
                <a:spLocks/>
              </p:cNvSpPr>
              <p:nvPr/>
            </p:nvSpPr>
            <p:spPr bwMode="auto">
              <a:xfrm>
                <a:off x="1236553" y="3755120"/>
                <a:ext cx="109449" cy="158319"/>
              </a:xfrm>
              <a:custGeom>
                <a:avLst/>
                <a:gdLst>
                  <a:gd name="T0" fmla="*/ 1 w 101"/>
                  <a:gd name="T1" fmla="*/ 6 h 385"/>
                  <a:gd name="T2" fmla="*/ 5 w 101"/>
                  <a:gd name="T3" fmla="*/ 30 h 385"/>
                  <a:gd name="T4" fmla="*/ 6 w 101"/>
                  <a:gd name="T5" fmla="*/ 30 h 385"/>
                  <a:gd name="T6" fmla="*/ 8 w 101"/>
                  <a:gd name="T7" fmla="*/ 12 h 385"/>
                  <a:gd name="T8" fmla="*/ 11 w 101"/>
                  <a:gd name="T9" fmla="*/ 6 h 385"/>
                  <a:gd name="T10" fmla="*/ 13 w 101"/>
                  <a:gd name="T11" fmla="*/ 30 h 385"/>
                  <a:gd name="T12" fmla="*/ 15 w 101"/>
                  <a:gd name="T13" fmla="*/ 79 h 385"/>
                  <a:gd name="T14" fmla="*/ 15 w 101"/>
                  <a:gd name="T15" fmla="*/ 134 h 385"/>
                  <a:gd name="T16" fmla="*/ 16 w 101"/>
                  <a:gd name="T17" fmla="*/ 183 h 385"/>
                  <a:gd name="T18" fmla="*/ 18 w 101"/>
                  <a:gd name="T19" fmla="*/ 214 h 385"/>
                  <a:gd name="T20" fmla="*/ 21 w 101"/>
                  <a:gd name="T21" fmla="*/ 183 h 385"/>
                  <a:gd name="T22" fmla="*/ 21 w 101"/>
                  <a:gd name="T23" fmla="*/ 42 h 385"/>
                  <a:gd name="T24" fmla="*/ 23 w 101"/>
                  <a:gd name="T25" fmla="*/ 6 h 385"/>
                  <a:gd name="T26" fmla="*/ 24 w 101"/>
                  <a:gd name="T27" fmla="*/ 42 h 385"/>
                  <a:gd name="T28" fmla="*/ 26 w 101"/>
                  <a:gd name="T29" fmla="*/ 61 h 385"/>
                  <a:gd name="T30" fmla="*/ 28 w 101"/>
                  <a:gd name="T31" fmla="*/ 36 h 385"/>
                  <a:gd name="T32" fmla="*/ 29 w 101"/>
                  <a:gd name="T33" fmla="*/ 24 h 385"/>
                  <a:gd name="T34" fmla="*/ 31 w 101"/>
                  <a:gd name="T35" fmla="*/ 85 h 385"/>
                  <a:gd name="T36" fmla="*/ 33 w 101"/>
                  <a:gd name="T37" fmla="*/ 153 h 385"/>
                  <a:gd name="T38" fmla="*/ 34 w 101"/>
                  <a:gd name="T39" fmla="*/ 232 h 385"/>
                  <a:gd name="T40" fmla="*/ 36 w 101"/>
                  <a:gd name="T41" fmla="*/ 287 h 385"/>
                  <a:gd name="T42" fmla="*/ 38 w 101"/>
                  <a:gd name="T43" fmla="*/ 324 h 385"/>
                  <a:gd name="T44" fmla="*/ 39 w 101"/>
                  <a:gd name="T45" fmla="*/ 257 h 385"/>
                  <a:gd name="T46" fmla="*/ 41 w 101"/>
                  <a:gd name="T47" fmla="*/ 195 h 385"/>
                  <a:gd name="T48" fmla="*/ 43 w 101"/>
                  <a:gd name="T49" fmla="*/ 232 h 385"/>
                  <a:gd name="T50" fmla="*/ 44 w 101"/>
                  <a:gd name="T51" fmla="*/ 287 h 385"/>
                  <a:gd name="T52" fmla="*/ 46 w 101"/>
                  <a:gd name="T53" fmla="*/ 324 h 385"/>
                  <a:gd name="T54" fmla="*/ 46 w 101"/>
                  <a:gd name="T55" fmla="*/ 348 h 385"/>
                  <a:gd name="T56" fmla="*/ 48 w 101"/>
                  <a:gd name="T57" fmla="*/ 385 h 385"/>
                  <a:gd name="T58" fmla="*/ 49 w 101"/>
                  <a:gd name="T59" fmla="*/ 324 h 385"/>
                  <a:gd name="T60" fmla="*/ 51 w 101"/>
                  <a:gd name="T61" fmla="*/ 269 h 385"/>
                  <a:gd name="T62" fmla="*/ 54 w 101"/>
                  <a:gd name="T63" fmla="*/ 250 h 385"/>
                  <a:gd name="T64" fmla="*/ 56 w 101"/>
                  <a:gd name="T65" fmla="*/ 171 h 385"/>
                  <a:gd name="T66" fmla="*/ 56 w 101"/>
                  <a:gd name="T67" fmla="*/ 122 h 385"/>
                  <a:gd name="T68" fmla="*/ 59 w 101"/>
                  <a:gd name="T69" fmla="*/ 165 h 385"/>
                  <a:gd name="T70" fmla="*/ 59 w 101"/>
                  <a:gd name="T71" fmla="*/ 238 h 385"/>
                  <a:gd name="T72" fmla="*/ 61 w 101"/>
                  <a:gd name="T73" fmla="*/ 220 h 385"/>
                  <a:gd name="T74" fmla="*/ 64 w 101"/>
                  <a:gd name="T75" fmla="*/ 232 h 385"/>
                  <a:gd name="T76" fmla="*/ 66 w 101"/>
                  <a:gd name="T77" fmla="*/ 220 h 385"/>
                  <a:gd name="T78" fmla="*/ 68 w 101"/>
                  <a:gd name="T79" fmla="*/ 159 h 385"/>
                  <a:gd name="T80" fmla="*/ 69 w 101"/>
                  <a:gd name="T81" fmla="*/ 85 h 385"/>
                  <a:gd name="T82" fmla="*/ 71 w 101"/>
                  <a:gd name="T83" fmla="*/ 91 h 385"/>
                  <a:gd name="T84" fmla="*/ 73 w 101"/>
                  <a:gd name="T85" fmla="*/ 128 h 385"/>
                  <a:gd name="T86" fmla="*/ 74 w 101"/>
                  <a:gd name="T87" fmla="*/ 73 h 385"/>
                  <a:gd name="T88" fmla="*/ 76 w 101"/>
                  <a:gd name="T89" fmla="*/ 49 h 385"/>
                  <a:gd name="T90" fmla="*/ 78 w 101"/>
                  <a:gd name="T91" fmla="*/ 104 h 385"/>
                  <a:gd name="T92" fmla="*/ 78 w 101"/>
                  <a:gd name="T93" fmla="*/ 128 h 385"/>
                  <a:gd name="T94" fmla="*/ 81 w 101"/>
                  <a:gd name="T95" fmla="*/ 159 h 385"/>
                  <a:gd name="T96" fmla="*/ 82 w 101"/>
                  <a:gd name="T97" fmla="*/ 183 h 385"/>
                  <a:gd name="T98" fmla="*/ 84 w 101"/>
                  <a:gd name="T99" fmla="*/ 177 h 385"/>
                  <a:gd name="T100" fmla="*/ 84 w 101"/>
                  <a:gd name="T101" fmla="*/ 67 h 385"/>
                  <a:gd name="T102" fmla="*/ 86 w 101"/>
                  <a:gd name="T103" fmla="*/ 36 h 385"/>
                  <a:gd name="T104" fmla="*/ 87 w 101"/>
                  <a:gd name="T105" fmla="*/ 91 h 385"/>
                  <a:gd name="T106" fmla="*/ 91 w 101"/>
                  <a:gd name="T107" fmla="*/ 104 h 385"/>
                  <a:gd name="T108" fmla="*/ 92 w 101"/>
                  <a:gd name="T109" fmla="*/ 134 h 385"/>
                  <a:gd name="T110" fmla="*/ 94 w 101"/>
                  <a:gd name="T111" fmla="*/ 159 h 385"/>
                  <a:gd name="T112" fmla="*/ 96 w 101"/>
                  <a:gd name="T113" fmla="*/ 195 h 385"/>
                  <a:gd name="T114" fmla="*/ 97 w 101"/>
                  <a:gd name="T115" fmla="*/ 177 h 385"/>
                  <a:gd name="T116" fmla="*/ 99 w 101"/>
                  <a:gd name="T117" fmla="*/ 122 h 385"/>
                  <a:gd name="T118" fmla="*/ 101 w 101"/>
                  <a:gd name="T119" fmla="*/ 153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 h="385">
                    <a:moveTo>
                      <a:pt x="0" y="18"/>
                    </a:moveTo>
                    <a:lnTo>
                      <a:pt x="0" y="12"/>
                    </a:lnTo>
                    <a:lnTo>
                      <a:pt x="1" y="12"/>
                    </a:lnTo>
                    <a:lnTo>
                      <a:pt x="1" y="12"/>
                    </a:lnTo>
                    <a:lnTo>
                      <a:pt x="1" y="6"/>
                    </a:lnTo>
                    <a:lnTo>
                      <a:pt x="3" y="6"/>
                    </a:lnTo>
                    <a:lnTo>
                      <a:pt x="3" y="12"/>
                    </a:lnTo>
                    <a:lnTo>
                      <a:pt x="3" y="12"/>
                    </a:lnTo>
                    <a:lnTo>
                      <a:pt x="3" y="24"/>
                    </a:lnTo>
                    <a:lnTo>
                      <a:pt x="5" y="30"/>
                    </a:lnTo>
                    <a:lnTo>
                      <a:pt x="5" y="30"/>
                    </a:lnTo>
                    <a:lnTo>
                      <a:pt x="5" y="30"/>
                    </a:lnTo>
                    <a:lnTo>
                      <a:pt x="5" y="30"/>
                    </a:lnTo>
                    <a:lnTo>
                      <a:pt x="6" y="30"/>
                    </a:lnTo>
                    <a:lnTo>
                      <a:pt x="6" y="30"/>
                    </a:lnTo>
                    <a:lnTo>
                      <a:pt x="6" y="30"/>
                    </a:lnTo>
                    <a:lnTo>
                      <a:pt x="8" y="30"/>
                    </a:lnTo>
                    <a:lnTo>
                      <a:pt x="8" y="24"/>
                    </a:lnTo>
                    <a:lnTo>
                      <a:pt x="8" y="18"/>
                    </a:lnTo>
                    <a:lnTo>
                      <a:pt x="8" y="12"/>
                    </a:lnTo>
                    <a:lnTo>
                      <a:pt x="10" y="12"/>
                    </a:lnTo>
                    <a:lnTo>
                      <a:pt x="10" y="6"/>
                    </a:lnTo>
                    <a:lnTo>
                      <a:pt x="10" y="0"/>
                    </a:lnTo>
                    <a:lnTo>
                      <a:pt x="10" y="0"/>
                    </a:lnTo>
                    <a:lnTo>
                      <a:pt x="11" y="6"/>
                    </a:lnTo>
                    <a:lnTo>
                      <a:pt x="11" y="12"/>
                    </a:lnTo>
                    <a:lnTo>
                      <a:pt x="11" y="12"/>
                    </a:lnTo>
                    <a:lnTo>
                      <a:pt x="11" y="18"/>
                    </a:lnTo>
                    <a:lnTo>
                      <a:pt x="13" y="24"/>
                    </a:lnTo>
                    <a:lnTo>
                      <a:pt x="13" y="30"/>
                    </a:lnTo>
                    <a:lnTo>
                      <a:pt x="13" y="36"/>
                    </a:lnTo>
                    <a:lnTo>
                      <a:pt x="13" y="49"/>
                    </a:lnTo>
                    <a:lnTo>
                      <a:pt x="13" y="61"/>
                    </a:lnTo>
                    <a:lnTo>
                      <a:pt x="13" y="67"/>
                    </a:lnTo>
                    <a:lnTo>
                      <a:pt x="15" y="79"/>
                    </a:lnTo>
                    <a:lnTo>
                      <a:pt x="15" y="91"/>
                    </a:lnTo>
                    <a:lnTo>
                      <a:pt x="15" y="104"/>
                    </a:lnTo>
                    <a:lnTo>
                      <a:pt x="15" y="116"/>
                    </a:lnTo>
                    <a:lnTo>
                      <a:pt x="15" y="122"/>
                    </a:lnTo>
                    <a:lnTo>
                      <a:pt x="15" y="134"/>
                    </a:lnTo>
                    <a:lnTo>
                      <a:pt x="16" y="146"/>
                    </a:lnTo>
                    <a:lnTo>
                      <a:pt x="16" y="153"/>
                    </a:lnTo>
                    <a:lnTo>
                      <a:pt x="16" y="165"/>
                    </a:lnTo>
                    <a:lnTo>
                      <a:pt x="16" y="171"/>
                    </a:lnTo>
                    <a:lnTo>
                      <a:pt x="16" y="183"/>
                    </a:lnTo>
                    <a:lnTo>
                      <a:pt x="16" y="195"/>
                    </a:lnTo>
                    <a:lnTo>
                      <a:pt x="18" y="195"/>
                    </a:lnTo>
                    <a:lnTo>
                      <a:pt x="18" y="208"/>
                    </a:lnTo>
                    <a:lnTo>
                      <a:pt x="18" y="214"/>
                    </a:lnTo>
                    <a:lnTo>
                      <a:pt x="18" y="214"/>
                    </a:lnTo>
                    <a:lnTo>
                      <a:pt x="19" y="220"/>
                    </a:lnTo>
                    <a:lnTo>
                      <a:pt x="19" y="220"/>
                    </a:lnTo>
                    <a:lnTo>
                      <a:pt x="19" y="214"/>
                    </a:lnTo>
                    <a:lnTo>
                      <a:pt x="19" y="195"/>
                    </a:lnTo>
                    <a:lnTo>
                      <a:pt x="21" y="183"/>
                    </a:lnTo>
                    <a:lnTo>
                      <a:pt x="21" y="165"/>
                    </a:lnTo>
                    <a:lnTo>
                      <a:pt x="21" y="140"/>
                    </a:lnTo>
                    <a:lnTo>
                      <a:pt x="21" y="85"/>
                    </a:lnTo>
                    <a:lnTo>
                      <a:pt x="21" y="61"/>
                    </a:lnTo>
                    <a:lnTo>
                      <a:pt x="21" y="42"/>
                    </a:lnTo>
                    <a:lnTo>
                      <a:pt x="23" y="30"/>
                    </a:lnTo>
                    <a:lnTo>
                      <a:pt x="23" y="12"/>
                    </a:lnTo>
                    <a:lnTo>
                      <a:pt x="23" y="6"/>
                    </a:lnTo>
                    <a:lnTo>
                      <a:pt x="23" y="6"/>
                    </a:lnTo>
                    <a:lnTo>
                      <a:pt x="23" y="6"/>
                    </a:lnTo>
                    <a:lnTo>
                      <a:pt x="24" y="12"/>
                    </a:lnTo>
                    <a:lnTo>
                      <a:pt x="24" y="18"/>
                    </a:lnTo>
                    <a:lnTo>
                      <a:pt x="24" y="24"/>
                    </a:lnTo>
                    <a:lnTo>
                      <a:pt x="24" y="36"/>
                    </a:lnTo>
                    <a:lnTo>
                      <a:pt x="24" y="42"/>
                    </a:lnTo>
                    <a:lnTo>
                      <a:pt x="24" y="55"/>
                    </a:lnTo>
                    <a:lnTo>
                      <a:pt x="26" y="67"/>
                    </a:lnTo>
                    <a:lnTo>
                      <a:pt x="26" y="67"/>
                    </a:lnTo>
                    <a:lnTo>
                      <a:pt x="26" y="67"/>
                    </a:lnTo>
                    <a:lnTo>
                      <a:pt x="26" y="61"/>
                    </a:lnTo>
                    <a:lnTo>
                      <a:pt x="28" y="49"/>
                    </a:lnTo>
                    <a:lnTo>
                      <a:pt x="28" y="49"/>
                    </a:lnTo>
                    <a:lnTo>
                      <a:pt x="28" y="49"/>
                    </a:lnTo>
                    <a:lnTo>
                      <a:pt x="28" y="42"/>
                    </a:lnTo>
                    <a:lnTo>
                      <a:pt x="28" y="36"/>
                    </a:lnTo>
                    <a:lnTo>
                      <a:pt x="29" y="30"/>
                    </a:lnTo>
                    <a:lnTo>
                      <a:pt x="29" y="24"/>
                    </a:lnTo>
                    <a:lnTo>
                      <a:pt x="29" y="12"/>
                    </a:lnTo>
                    <a:lnTo>
                      <a:pt x="29" y="12"/>
                    </a:lnTo>
                    <a:lnTo>
                      <a:pt x="29" y="24"/>
                    </a:lnTo>
                    <a:lnTo>
                      <a:pt x="31" y="36"/>
                    </a:lnTo>
                    <a:lnTo>
                      <a:pt x="31" y="42"/>
                    </a:lnTo>
                    <a:lnTo>
                      <a:pt x="31" y="55"/>
                    </a:lnTo>
                    <a:lnTo>
                      <a:pt x="31" y="67"/>
                    </a:lnTo>
                    <a:lnTo>
                      <a:pt x="31" y="85"/>
                    </a:lnTo>
                    <a:lnTo>
                      <a:pt x="31" y="91"/>
                    </a:lnTo>
                    <a:lnTo>
                      <a:pt x="33" y="110"/>
                    </a:lnTo>
                    <a:lnTo>
                      <a:pt x="33" y="122"/>
                    </a:lnTo>
                    <a:lnTo>
                      <a:pt x="33" y="140"/>
                    </a:lnTo>
                    <a:lnTo>
                      <a:pt x="33" y="153"/>
                    </a:lnTo>
                    <a:lnTo>
                      <a:pt x="33" y="165"/>
                    </a:lnTo>
                    <a:lnTo>
                      <a:pt x="33" y="177"/>
                    </a:lnTo>
                    <a:lnTo>
                      <a:pt x="34" y="195"/>
                    </a:lnTo>
                    <a:lnTo>
                      <a:pt x="34" y="220"/>
                    </a:lnTo>
                    <a:lnTo>
                      <a:pt x="34" y="232"/>
                    </a:lnTo>
                    <a:lnTo>
                      <a:pt x="34" y="244"/>
                    </a:lnTo>
                    <a:lnTo>
                      <a:pt x="34" y="263"/>
                    </a:lnTo>
                    <a:lnTo>
                      <a:pt x="34" y="269"/>
                    </a:lnTo>
                    <a:lnTo>
                      <a:pt x="36" y="281"/>
                    </a:lnTo>
                    <a:lnTo>
                      <a:pt x="36" y="287"/>
                    </a:lnTo>
                    <a:lnTo>
                      <a:pt x="36" y="299"/>
                    </a:lnTo>
                    <a:lnTo>
                      <a:pt x="36" y="305"/>
                    </a:lnTo>
                    <a:lnTo>
                      <a:pt x="38" y="324"/>
                    </a:lnTo>
                    <a:lnTo>
                      <a:pt x="38" y="324"/>
                    </a:lnTo>
                    <a:lnTo>
                      <a:pt x="38" y="324"/>
                    </a:lnTo>
                    <a:lnTo>
                      <a:pt x="38" y="312"/>
                    </a:lnTo>
                    <a:lnTo>
                      <a:pt x="39" y="299"/>
                    </a:lnTo>
                    <a:lnTo>
                      <a:pt x="39" y="287"/>
                    </a:lnTo>
                    <a:lnTo>
                      <a:pt x="39" y="269"/>
                    </a:lnTo>
                    <a:lnTo>
                      <a:pt x="39" y="257"/>
                    </a:lnTo>
                    <a:lnTo>
                      <a:pt x="39" y="244"/>
                    </a:lnTo>
                    <a:lnTo>
                      <a:pt x="39" y="226"/>
                    </a:lnTo>
                    <a:lnTo>
                      <a:pt x="41" y="220"/>
                    </a:lnTo>
                    <a:lnTo>
                      <a:pt x="41" y="208"/>
                    </a:lnTo>
                    <a:lnTo>
                      <a:pt x="41" y="195"/>
                    </a:lnTo>
                    <a:lnTo>
                      <a:pt x="41" y="195"/>
                    </a:lnTo>
                    <a:lnTo>
                      <a:pt x="41" y="195"/>
                    </a:lnTo>
                    <a:lnTo>
                      <a:pt x="43" y="201"/>
                    </a:lnTo>
                    <a:lnTo>
                      <a:pt x="43" y="220"/>
                    </a:lnTo>
                    <a:lnTo>
                      <a:pt x="43" y="232"/>
                    </a:lnTo>
                    <a:lnTo>
                      <a:pt x="43" y="244"/>
                    </a:lnTo>
                    <a:lnTo>
                      <a:pt x="43" y="257"/>
                    </a:lnTo>
                    <a:lnTo>
                      <a:pt x="43" y="269"/>
                    </a:lnTo>
                    <a:lnTo>
                      <a:pt x="44" y="275"/>
                    </a:lnTo>
                    <a:lnTo>
                      <a:pt x="44" y="287"/>
                    </a:lnTo>
                    <a:lnTo>
                      <a:pt x="44" y="293"/>
                    </a:lnTo>
                    <a:lnTo>
                      <a:pt x="44" y="299"/>
                    </a:lnTo>
                    <a:lnTo>
                      <a:pt x="44" y="305"/>
                    </a:lnTo>
                    <a:lnTo>
                      <a:pt x="44" y="312"/>
                    </a:lnTo>
                    <a:lnTo>
                      <a:pt x="46" y="324"/>
                    </a:lnTo>
                    <a:lnTo>
                      <a:pt x="46" y="324"/>
                    </a:lnTo>
                    <a:lnTo>
                      <a:pt x="46" y="330"/>
                    </a:lnTo>
                    <a:lnTo>
                      <a:pt x="46" y="336"/>
                    </a:lnTo>
                    <a:lnTo>
                      <a:pt x="46" y="342"/>
                    </a:lnTo>
                    <a:lnTo>
                      <a:pt x="46" y="348"/>
                    </a:lnTo>
                    <a:lnTo>
                      <a:pt x="48" y="354"/>
                    </a:lnTo>
                    <a:lnTo>
                      <a:pt x="48" y="367"/>
                    </a:lnTo>
                    <a:lnTo>
                      <a:pt x="48" y="373"/>
                    </a:lnTo>
                    <a:lnTo>
                      <a:pt x="48" y="373"/>
                    </a:lnTo>
                    <a:lnTo>
                      <a:pt x="48" y="385"/>
                    </a:lnTo>
                    <a:lnTo>
                      <a:pt x="49" y="379"/>
                    </a:lnTo>
                    <a:lnTo>
                      <a:pt x="49" y="373"/>
                    </a:lnTo>
                    <a:lnTo>
                      <a:pt x="49" y="361"/>
                    </a:lnTo>
                    <a:lnTo>
                      <a:pt x="49" y="348"/>
                    </a:lnTo>
                    <a:lnTo>
                      <a:pt x="49" y="324"/>
                    </a:lnTo>
                    <a:lnTo>
                      <a:pt x="51" y="312"/>
                    </a:lnTo>
                    <a:lnTo>
                      <a:pt x="51" y="293"/>
                    </a:lnTo>
                    <a:lnTo>
                      <a:pt x="51" y="281"/>
                    </a:lnTo>
                    <a:lnTo>
                      <a:pt x="51" y="269"/>
                    </a:lnTo>
                    <a:lnTo>
                      <a:pt x="51" y="269"/>
                    </a:lnTo>
                    <a:lnTo>
                      <a:pt x="53" y="269"/>
                    </a:lnTo>
                    <a:lnTo>
                      <a:pt x="53" y="269"/>
                    </a:lnTo>
                    <a:lnTo>
                      <a:pt x="53" y="269"/>
                    </a:lnTo>
                    <a:lnTo>
                      <a:pt x="54" y="263"/>
                    </a:lnTo>
                    <a:lnTo>
                      <a:pt x="54" y="250"/>
                    </a:lnTo>
                    <a:lnTo>
                      <a:pt x="54" y="238"/>
                    </a:lnTo>
                    <a:lnTo>
                      <a:pt x="54" y="226"/>
                    </a:lnTo>
                    <a:lnTo>
                      <a:pt x="54" y="214"/>
                    </a:lnTo>
                    <a:lnTo>
                      <a:pt x="54" y="177"/>
                    </a:lnTo>
                    <a:lnTo>
                      <a:pt x="56" y="171"/>
                    </a:lnTo>
                    <a:lnTo>
                      <a:pt x="56" y="153"/>
                    </a:lnTo>
                    <a:lnTo>
                      <a:pt x="56" y="140"/>
                    </a:lnTo>
                    <a:lnTo>
                      <a:pt x="56" y="140"/>
                    </a:lnTo>
                    <a:lnTo>
                      <a:pt x="58" y="122"/>
                    </a:lnTo>
                    <a:lnTo>
                      <a:pt x="56" y="122"/>
                    </a:lnTo>
                    <a:lnTo>
                      <a:pt x="58" y="122"/>
                    </a:lnTo>
                    <a:lnTo>
                      <a:pt x="58" y="128"/>
                    </a:lnTo>
                    <a:lnTo>
                      <a:pt x="58" y="140"/>
                    </a:lnTo>
                    <a:lnTo>
                      <a:pt x="58" y="146"/>
                    </a:lnTo>
                    <a:lnTo>
                      <a:pt x="59" y="165"/>
                    </a:lnTo>
                    <a:lnTo>
                      <a:pt x="59" y="177"/>
                    </a:lnTo>
                    <a:lnTo>
                      <a:pt x="59" y="195"/>
                    </a:lnTo>
                    <a:lnTo>
                      <a:pt x="59" y="220"/>
                    </a:lnTo>
                    <a:lnTo>
                      <a:pt x="61" y="238"/>
                    </a:lnTo>
                    <a:lnTo>
                      <a:pt x="59" y="238"/>
                    </a:lnTo>
                    <a:lnTo>
                      <a:pt x="61" y="238"/>
                    </a:lnTo>
                    <a:lnTo>
                      <a:pt x="61" y="232"/>
                    </a:lnTo>
                    <a:lnTo>
                      <a:pt x="61" y="226"/>
                    </a:lnTo>
                    <a:lnTo>
                      <a:pt x="63" y="220"/>
                    </a:lnTo>
                    <a:lnTo>
                      <a:pt x="61" y="220"/>
                    </a:lnTo>
                    <a:lnTo>
                      <a:pt x="63" y="220"/>
                    </a:lnTo>
                    <a:lnTo>
                      <a:pt x="63" y="220"/>
                    </a:lnTo>
                    <a:lnTo>
                      <a:pt x="64" y="232"/>
                    </a:lnTo>
                    <a:lnTo>
                      <a:pt x="63" y="232"/>
                    </a:lnTo>
                    <a:lnTo>
                      <a:pt x="64" y="232"/>
                    </a:lnTo>
                    <a:lnTo>
                      <a:pt x="64" y="238"/>
                    </a:lnTo>
                    <a:lnTo>
                      <a:pt x="64" y="232"/>
                    </a:lnTo>
                    <a:lnTo>
                      <a:pt x="66" y="226"/>
                    </a:lnTo>
                    <a:lnTo>
                      <a:pt x="66" y="220"/>
                    </a:lnTo>
                    <a:lnTo>
                      <a:pt x="66" y="220"/>
                    </a:lnTo>
                    <a:lnTo>
                      <a:pt x="66" y="214"/>
                    </a:lnTo>
                    <a:lnTo>
                      <a:pt x="66" y="201"/>
                    </a:lnTo>
                    <a:lnTo>
                      <a:pt x="68" y="195"/>
                    </a:lnTo>
                    <a:lnTo>
                      <a:pt x="68" y="177"/>
                    </a:lnTo>
                    <a:lnTo>
                      <a:pt x="68" y="159"/>
                    </a:lnTo>
                    <a:lnTo>
                      <a:pt x="68" y="122"/>
                    </a:lnTo>
                    <a:lnTo>
                      <a:pt x="68" y="110"/>
                    </a:lnTo>
                    <a:lnTo>
                      <a:pt x="68" y="91"/>
                    </a:lnTo>
                    <a:lnTo>
                      <a:pt x="69" y="91"/>
                    </a:lnTo>
                    <a:lnTo>
                      <a:pt x="69" y="85"/>
                    </a:lnTo>
                    <a:lnTo>
                      <a:pt x="69" y="73"/>
                    </a:lnTo>
                    <a:lnTo>
                      <a:pt x="69" y="73"/>
                    </a:lnTo>
                    <a:lnTo>
                      <a:pt x="69" y="79"/>
                    </a:lnTo>
                    <a:lnTo>
                      <a:pt x="71" y="85"/>
                    </a:lnTo>
                    <a:lnTo>
                      <a:pt x="71" y="91"/>
                    </a:lnTo>
                    <a:lnTo>
                      <a:pt x="71" y="91"/>
                    </a:lnTo>
                    <a:lnTo>
                      <a:pt x="71" y="104"/>
                    </a:lnTo>
                    <a:lnTo>
                      <a:pt x="71" y="116"/>
                    </a:lnTo>
                    <a:lnTo>
                      <a:pt x="71" y="134"/>
                    </a:lnTo>
                    <a:lnTo>
                      <a:pt x="73" y="128"/>
                    </a:lnTo>
                    <a:lnTo>
                      <a:pt x="73" y="122"/>
                    </a:lnTo>
                    <a:lnTo>
                      <a:pt x="73" y="110"/>
                    </a:lnTo>
                    <a:lnTo>
                      <a:pt x="73" y="97"/>
                    </a:lnTo>
                    <a:lnTo>
                      <a:pt x="73" y="85"/>
                    </a:lnTo>
                    <a:lnTo>
                      <a:pt x="74" y="73"/>
                    </a:lnTo>
                    <a:lnTo>
                      <a:pt x="74" y="61"/>
                    </a:lnTo>
                    <a:lnTo>
                      <a:pt x="74" y="42"/>
                    </a:lnTo>
                    <a:lnTo>
                      <a:pt x="74" y="42"/>
                    </a:lnTo>
                    <a:lnTo>
                      <a:pt x="74" y="42"/>
                    </a:lnTo>
                    <a:lnTo>
                      <a:pt x="76" y="49"/>
                    </a:lnTo>
                    <a:lnTo>
                      <a:pt x="76" y="61"/>
                    </a:lnTo>
                    <a:lnTo>
                      <a:pt x="76" y="79"/>
                    </a:lnTo>
                    <a:lnTo>
                      <a:pt x="76" y="91"/>
                    </a:lnTo>
                    <a:lnTo>
                      <a:pt x="76" y="97"/>
                    </a:lnTo>
                    <a:lnTo>
                      <a:pt x="78" y="104"/>
                    </a:lnTo>
                    <a:lnTo>
                      <a:pt x="78" y="110"/>
                    </a:lnTo>
                    <a:lnTo>
                      <a:pt x="78" y="116"/>
                    </a:lnTo>
                    <a:lnTo>
                      <a:pt x="78" y="116"/>
                    </a:lnTo>
                    <a:lnTo>
                      <a:pt x="78" y="122"/>
                    </a:lnTo>
                    <a:lnTo>
                      <a:pt x="78" y="128"/>
                    </a:lnTo>
                    <a:lnTo>
                      <a:pt x="79" y="134"/>
                    </a:lnTo>
                    <a:lnTo>
                      <a:pt x="79" y="140"/>
                    </a:lnTo>
                    <a:lnTo>
                      <a:pt x="79" y="140"/>
                    </a:lnTo>
                    <a:lnTo>
                      <a:pt x="79" y="146"/>
                    </a:lnTo>
                    <a:lnTo>
                      <a:pt x="81" y="159"/>
                    </a:lnTo>
                    <a:lnTo>
                      <a:pt x="81" y="165"/>
                    </a:lnTo>
                    <a:lnTo>
                      <a:pt x="81" y="171"/>
                    </a:lnTo>
                    <a:lnTo>
                      <a:pt x="81" y="171"/>
                    </a:lnTo>
                    <a:lnTo>
                      <a:pt x="82" y="177"/>
                    </a:lnTo>
                    <a:lnTo>
                      <a:pt x="82" y="183"/>
                    </a:lnTo>
                    <a:lnTo>
                      <a:pt x="82" y="195"/>
                    </a:lnTo>
                    <a:lnTo>
                      <a:pt x="82" y="195"/>
                    </a:lnTo>
                    <a:lnTo>
                      <a:pt x="82" y="195"/>
                    </a:lnTo>
                    <a:lnTo>
                      <a:pt x="82" y="189"/>
                    </a:lnTo>
                    <a:lnTo>
                      <a:pt x="84" y="177"/>
                    </a:lnTo>
                    <a:lnTo>
                      <a:pt x="84" y="171"/>
                    </a:lnTo>
                    <a:lnTo>
                      <a:pt x="84" y="146"/>
                    </a:lnTo>
                    <a:lnTo>
                      <a:pt x="84" y="104"/>
                    </a:lnTo>
                    <a:lnTo>
                      <a:pt x="84" y="85"/>
                    </a:lnTo>
                    <a:lnTo>
                      <a:pt x="84" y="67"/>
                    </a:lnTo>
                    <a:lnTo>
                      <a:pt x="86" y="42"/>
                    </a:lnTo>
                    <a:lnTo>
                      <a:pt x="86" y="36"/>
                    </a:lnTo>
                    <a:lnTo>
                      <a:pt x="86" y="24"/>
                    </a:lnTo>
                    <a:lnTo>
                      <a:pt x="86" y="30"/>
                    </a:lnTo>
                    <a:lnTo>
                      <a:pt x="86" y="36"/>
                    </a:lnTo>
                    <a:lnTo>
                      <a:pt x="87" y="55"/>
                    </a:lnTo>
                    <a:lnTo>
                      <a:pt x="87" y="67"/>
                    </a:lnTo>
                    <a:lnTo>
                      <a:pt x="87" y="73"/>
                    </a:lnTo>
                    <a:lnTo>
                      <a:pt x="87" y="85"/>
                    </a:lnTo>
                    <a:lnTo>
                      <a:pt x="87" y="91"/>
                    </a:lnTo>
                    <a:lnTo>
                      <a:pt x="87" y="91"/>
                    </a:lnTo>
                    <a:lnTo>
                      <a:pt x="89" y="97"/>
                    </a:lnTo>
                    <a:lnTo>
                      <a:pt x="89" y="97"/>
                    </a:lnTo>
                    <a:lnTo>
                      <a:pt x="89" y="104"/>
                    </a:lnTo>
                    <a:lnTo>
                      <a:pt x="91" y="104"/>
                    </a:lnTo>
                    <a:lnTo>
                      <a:pt x="91" y="116"/>
                    </a:lnTo>
                    <a:lnTo>
                      <a:pt x="91" y="116"/>
                    </a:lnTo>
                    <a:lnTo>
                      <a:pt x="92" y="122"/>
                    </a:lnTo>
                    <a:lnTo>
                      <a:pt x="92" y="128"/>
                    </a:lnTo>
                    <a:lnTo>
                      <a:pt x="92" y="134"/>
                    </a:lnTo>
                    <a:lnTo>
                      <a:pt x="92" y="140"/>
                    </a:lnTo>
                    <a:lnTo>
                      <a:pt x="94" y="153"/>
                    </a:lnTo>
                    <a:lnTo>
                      <a:pt x="92" y="153"/>
                    </a:lnTo>
                    <a:lnTo>
                      <a:pt x="94" y="153"/>
                    </a:lnTo>
                    <a:lnTo>
                      <a:pt x="94" y="159"/>
                    </a:lnTo>
                    <a:lnTo>
                      <a:pt x="94" y="165"/>
                    </a:lnTo>
                    <a:lnTo>
                      <a:pt x="94" y="171"/>
                    </a:lnTo>
                    <a:lnTo>
                      <a:pt x="96" y="177"/>
                    </a:lnTo>
                    <a:lnTo>
                      <a:pt x="96" y="183"/>
                    </a:lnTo>
                    <a:lnTo>
                      <a:pt x="96" y="195"/>
                    </a:lnTo>
                    <a:lnTo>
                      <a:pt x="96" y="195"/>
                    </a:lnTo>
                    <a:lnTo>
                      <a:pt x="96" y="201"/>
                    </a:lnTo>
                    <a:lnTo>
                      <a:pt x="97" y="195"/>
                    </a:lnTo>
                    <a:lnTo>
                      <a:pt x="97" y="189"/>
                    </a:lnTo>
                    <a:lnTo>
                      <a:pt x="97" y="177"/>
                    </a:lnTo>
                    <a:lnTo>
                      <a:pt x="97" y="165"/>
                    </a:lnTo>
                    <a:lnTo>
                      <a:pt x="97" y="146"/>
                    </a:lnTo>
                    <a:lnTo>
                      <a:pt x="99" y="140"/>
                    </a:lnTo>
                    <a:lnTo>
                      <a:pt x="99" y="128"/>
                    </a:lnTo>
                    <a:lnTo>
                      <a:pt x="99" y="122"/>
                    </a:lnTo>
                    <a:lnTo>
                      <a:pt x="99" y="128"/>
                    </a:lnTo>
                    <a:lnTo>
                      <a:pt x="99" y="134"/>
                    </a:lnTo>
                    <a:lnTo>
                      <a:pt x="101" y="140"/>
                    </a:lnTo>
                    <a:lnTo>
                      <a:pt x="101" y="146"/>
                    </a:lnTo>
                    <a:lnTo>
                      <a:pt x="101" y="153"/>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37" name="Freeform 636"/>
              <p:cNvSpPr>
                <a:spLocks/>
              </p:cNvSpPr>
              <p:nvPr/>
            </p:nvSpPr>
            <p:spPr bwMode="auto">
              <a:xfrm>
                <a:off x="1126021" y="3621474"/>
                <a:ext cx="110532" cy="221647"/>
              </a:xfrm>
              <a:custGeom>
                <a:avLst/>
                <a:gdLst>
                  <a:gd name="T0" fmla="*/ 2 w 102"/>
                  <a:gd name="T1" fmla="*/ 178 h 539"/>
                  <a:gd name="T2" fmla="*/ 4 w 102"/>
                  <a:gd name="T3" fmla="*/ 215 h 539"/>
                  <a:gd name="T4" fmla="*/ 5 w 102"/>
                  <a:gd name="T5" fmla="*/ 239 h 539"/>
                  <a:gd name="T6" fmla="*/ 7 w 102"/>
                  <a:gd name="T7" fmla="*/ 312 h 539"/>
                  <a:gd name="T8" fmla="*/ 9 w 102"/>
                  <a:gd name="T9" fmla="*/ 337 h 539"/>
                  <a:gd name="T10" fmla="*/ 10 w 102"/>
                  <a:gd name="T11" fmla="*/ 288 h 539"/>
                  <a:gd name="T12" fmla="*/ 12 w 102"/>
                  <a:gd name="T13" fmla="*/ 245 h 539"/>
                  <a:gd name="T14" fmla="*/ 12 w 102"/>
                  <a:gd name="T15" fmla="*/ 184 h 539"/>
                  <a:gd name="T16" fmla="*/ 14 w 102"/>
                  <a:gd name="T17" fmla="*/ 147 h 539"/>
                  <a:gd name="T18" fmla="*/ 15 w 102"/>
                  <a:gd name="T19" fmla="*/ 135 h 539"/>
                  <a:gd name="T20" fmla="*/ 17 w 102"/>
                  <a:gd name="T21" fmla="*/ 172 h 539"/>
                  <a:gd name="T22" fmla="*/ 20 w 102"/>
                  <a:gd name="T23" fmla="*/ 135 h 539"/>
                  <a:gd name="T24" fmla="*/ 22 w 102"/>
                  <a:gd name="T25" fmla="*/ 135 h 539"/>
                  <a:gd name="T26" fmla="*/ 24 w 102"/>
                  <a:gd name="T27" fmla="*/ 153 h 539"/>
                  <a:gd name="T28" fmla="*/ 25 w 102"/>
                  <a:gd name="T29" fmla="*/ 135 h 539"/>
                  <a:gd name="T30" fmla="*/ 27 w 102"/>
                  <a:gd name="T31" fmla="*/ 208 h 539"/>
                  <a:gd name="T32" fmla="*/ 29 w 102"/>
                  <a:gd name="T33" fmla="*/ 270 h 539"/>
                  <a:gd name="T34" fmla="*/ 30 w 102"/>
                  <a:gd name="T35" fmla="*/ 270 h 539"/>
                  <a:gd name="T36" fmla="*/ 32 w 102"/>
                  <a:gd name="T37" fmla="*/ 233 h 539"/>
                  <a:gd name="T38" fmla="*/ 34 w 102"/>
                  <a:gd name="T39" fmla="*/ 184 h 539"/>
                  <a:gd name="T40" fmla="*/ 35 w 102"/>
                  <a:gd name="T41" fmla="*/ 104 h 539"/>
                  <a:gd name="T42" fmla="*/ 37 w 102"/>
                  <a:gd name="T43" fmla="*/ 80 h 539"/>
                  <a:gd name="T44" fmla="*/ 39 w 102"/>
                  <a:gd name="T45" fmla="*/ 31 h 539"/>
                  <a:gd name="T46" fmla="*/ 40 w 102"/>
                  <a:gd name="T47" fmla="*/ 7 h 539"/>
                  <a:gd name="T48" fmla="*/ 42 w 102"/>
                  <a:gd name="T49" fmla="*/ 25 h 539"/>
                  <a:gd name="T50" fmla="*/ 42 w 102"/>
                  <a:gd name="T51" fmla="*/ 92 h 539"/>
                  <a:gd name="T52" fmla="*/ 44 w 102"/>
                  <a:gd name="T53" fmla="*/ 166 h 539"/>
                  <a:gd name="T54" fmla="*/ 45 w 102"/>
                  <a:gd name="T55" fmla="*/ 202 h 539"/>
                  <a:gd name="T56" fmla="*/ 47 w 102"/>
                  <a:gd name="T57" fmla="*/ 251 h 539"/>
                  <a:gd name="T58" fmla="*/ 49 w 102"/>
                  <a:gd name="T59" fmla="*/ 306 h 539"/>
                  <a:gd name="T60" fmla="*/ 50 w 102"/>
                  <a:gd name="T61" fmla="*/ 337 h 539"/>
                  <a:gd name="T62" fmla="*/ 52 w 102"/>
                  <a:gd name="T63" fmla="*/ 367 h 539"/>
                  <a:gd name="T64" fmla="*/ 54 w 102"/>
                  <a:gd name="T65" fmla="*/ 386 h 539"/>
                  <a:gd name="T66" fmla="*/ 57 w 102"/>
                  <a:gd name="T67" fmla="*/ 392 h 539"/>
                  <a:gd name="T68" fmla="*/ 59 w 102"/>
                  <a:gd name="T69" fmla="*/ 429 h 539"/>
                  <a:gd name="T70" fmla="*/ 60 w 102"/>
                  <a:gd name="T71" fmla="*/ 435 h 539"/>
                  <a:gd name="T72" fmla="*/ 62 w 102"/>
                  <a:gd name="T73" fmla="*/ 465 h 539"/>
                  <a:gd name="T74" fmla="*/ 63 w 102"/>
                  <a:gd name="T75" fmla="*/ 520 h 539"/>
                  <a:gd name="T76" fmla="*/ 65 w 102"/>
                  <a:gd name="T77" fmla="*/ 478 h 539"/>
                  <a:gd name="T78" fmla="*/ 67 w 102"/>
                  <a:gd name="T79" fmla="*/ 422 h 539"/>
                  <a:gd name="T80" fmla="*/ 68 w 102"/>
                  <a:gd name="T81" fmla="*/ 392 h 539"/>
                  <a:gd name="T82" fmla="*/ 68 w 102"/>
                  <a:gd name="T83" fmla="*/ 319 h 539"/>
                  <a:gd name="T84" fmla="*/ 70 w 102"/>
                  <a:gd name="T85" fmla="*/ 337 h 539"/>
                  <a:gd name="T86" fmla="*/ 72 w 102"/>
                  <a:gd name="T87" fmla="*/ 441 h 539"/>
                  <a:gd name="T88" fmla="*/ 73 w 102"/>
                  <a:gd name="T89" fmla="*/ 429 h 539"/>
                  <a:gd name="T90" fmla="*/ 75 w 102"/>
                  <a:gd name="T91" fmla="*/ 410 h 539"/>
                  <a:gd name="T92" fmla="*/ 77 w 102"/>
                  <a:gd name="T93" fmla="*/ 459 h 539"/>
                  <a:gd name="T94" fmla="*/ 78 w 102"/>
                  <a:gd name="T95" fmla="*/ 471 h 539"/>
                  <a:gd name="T96" fmla="*/ 80 w 102"/>
                  <a:gd name="T97" fmla="*/ 435 h 539"/>
                  <a:gd name="T98" fmla="*/ 82 w 102"/>
                  <a:gd name="T99" fmla="*/ 380 h 539"/>
                  <a:gd name="T100" fmla="*/ 83 w 102"/>
                  <a:gd name="T101" fmla="*/ 398 h 539"/>
                  <a:gd name="T102" fmla="*/ 85 w 102"/>
                  <a:gd name="T103" fmla="*/ 392 h 539"/>
                  <a:gd name="T104" fmla="*/ 88 w 102"/>
                  <a:gd name="T105" fmla="*/ 422 h 539"/>
                  <a:gd name="T106" fmla="*/ 92 w 102"/>
                  <a:gd name="T107" fmla="*/ 447 h 539"/>
                  <a:gd name="T108" fmla="*/ 92 w 102"/>
                  <a:gd name="T109" fmla="*/ 520 h 539"/>
                  <a:gd name="T110" fmla="*/ 95 w 102"/>
                  <a:gd name="T111" fmla="*/ 520 h 539"/>
                  <a:gd name="T112" fmla="*/ 97 w 102"/>
                  <a:gd name="T113" fmla="*/ 471 h 539"/>
                  <a:gd name="T114" fmla="*/ 98 w 102"/>
                  <a:gd name="T115" fmla="*/ 416 h 539"/>
                  <a:gd name="T116" fmla="*/ 100 w 102"/>
                  <a:gd name="T117" fmla="*/ 380 h 539"/>
                  <a:gd name="T118" fmla="*/ 102 w 102"/>
                  <a:gd name="T119" fmla="*/ 343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 h="539">
                    <a:moveTo>
                      <a:pt x="0" y="190"/>
                    </a:moveTo>
                    <a:lnTo>
                      <a:pt x="0" y="184"/>
                    </a:lnTo>
                    <a:lnTo>
                      <a:pt x="2" y="172"/>
                    </a:lnTo>
                    <a:lnTo>
                      <a:pt x="0" y="172"/>
                    </a:lnTo>
                    <a:lnTo>
                      <a:pt x="2" y="178"/>
                    </a:lnTo>
                    <a:lnTo>
                      <a:pt x="2" y="184"/>
                    </a:lnTo>
                    <a:lnTo>
                      <a:pt x="2" y="190"/>
                    </a:lnTo>
                    <a:lnTo>
                      <a:pt x="2" y="196"/>
                    </a:lnTo>
                    <a:lnTo>
                      <a:pt x="2" y="208"/>
                    </a:lnTo>
                    <a:lnTo>
                      <a:pt x="4" y="215"/>
                    </a:lnTo>
                    <a:lnTo>
                      <a:pt x="4" y="221"/>
                    </a:lnTo>
                    <a:lnTo>
                      <a:pt x="4" y="233"/>
                    </a:lnTo>
                    <a:lnTo>
                      <a:pt x="4" y="233"/>
                    </a:lnTo>
                    <a:lnTo>
                      <a:pt x="5" y="233"/>
                    </a:lnTo>
                    <a:lnTo>
                      <a:pt x="5" y="239"/>
                    </a:lnTo>
                    <a:lnTo>
                      <a:pt x="5" y="245"/>
                    </a:lnTo>
                    <a:lnTo>
                      <a:pt x="5" y="251"/>
                    </a:lnTo>
                    <a:lnTo>
                      <a:pt x="5" y="282"/>
                    </a:lnTo>
                    <a:lnTo>
                      <a:pt x="7" y="294"/>
                    </a:lnTo>
                    <a:lnTo>
                      <a:pt x="7" y="312"/>
                    </a:lnTo>
                    <a:lnTo>
                      <a:pt x="7" y="331"/>
                    </a:lnTo>
                    <a:lnTo>
                      <a:pt x="7" y="343"/>
                    </a:lnTo>
                    <a:lnTo>
                      <a:pt x="7" y="355"/>
                    </a:lnTo>
                    <a:lnTo>
                      <a:pt x="9" y="349"/>
                    </a:lnTo>
                    <a:lnTo>
                      <a:pt x="9" y="337"/>
                    </a:lnTo>
                    <a:lnTo>
                      <a:pt x="9" y="331"/>
                    </a:lnTo>
                    <a:lnTo>
                      <a:pt x="9" y="319"/>
                    </a:lnTo>
                    <a:lnTo>
                      <a:pt x="9" y="312"/>
                    </a:lnTo>
                    <a:lnTo>
                      <a:pt x="10" y="300"/>
                    </a:lnTo>
                    <a:lnTo>
                      <a:pt x="10" y="288"/>
                    </a:lnTo>
                    <a:lnTo>
                      <a:pt x="10" y="282"/>
                    </a:lnTo>
                    <a:lnTo>
                      <a:pt x="10" y="270"/>
                    </a:lnTo>
                    <a:lnTo>
                      <a:pt x="10" y="263"/>
                    </a:lnTo>
                    <a:lnTo>
                      <a:pt x="10" y="257"/>
                    </a:lnTo>
                    <a:lnTo>
                      <a:pt x="12" y="245"/>
                    </a:lnTo>
                    <a:lnTo>
                      <a:pt x="12" y="233"/>
                    </a:lnTo>
                    <a:lnTo>
                      <a:pt x="12" y="215"/>
                    </a:lnTo>
                    <a:lnTo>
                      <a:pt x="12" y="208"/>
                    </a:lnTo>
                    <a:lnTo>
                      <a:pt x="12" y="196"/>
                    </a:lnTo>
                    <a:lnTo>
                      <a:pt x="12" y="184"/>
                    </a:lnTo>
                    <a:lnTo>
                      <a:pt x="14" y="184"/>
                    </a:lnTo>
                    <a:lnTo>
                      <a:pt x="14" y="178"/>
                    </a:lnTo>
                    <a:lnTo>
                      <a:pt x="14" y="166"/>
                    </a:lnTo>
                    <a:lnTo>
                      <a:pt x="14" y="159"/>
                    </a:lnTo>
                    <a:lnTo>
                      <a:pt x="14" y="147"/>
                    </a:lnTo>
                    <a:lnTo>
                      <a:pt x="14" y="129"/>
                    </a:lnTo>
                    <a:lnTo>
                      <a:pt x="15" y="123"/>
                    </a:lnTo>
                    <a:lnTo>
                      <a:pt x="15" y="117"/>
                    </a:lnTo>
                    <a:lnTo>
                      <a:pt x="15" y="123"/>
                    </a:lnTo>
                    <a:lnTo>
                      <a:pt x="15" y="135"/>
                    </a:lnTo>
                    <a:lnTo>
                      <a:pt x="15" y="141"/>
                    </a:lnTo>
                    <a:lnTo>
                      <a:pt x="15" y="153"/>
                    </a:lnTo>
                    <a:lnTo>
                      <a:pt x="17" y="159"/>
                    </a:lnTo>
                    <a:lnTo>
                      <a:pt x="17" y="166"/>
                    </a:lnTo>
                    <a:lnTo>
                      <a:pt x="17" y="172"/>
                    </a:lnTo>
                    <a:lnTo>
                      <a:pt x="17" y="178"/>
                    </a:lnTo>
                    <a:lnTo>
                      <a:pt x="19" y="172"/>
                    </a:lnTo>
                    <a:lnTo>
                      <a:pt x="19" y="166"/>
                    </a:lnTo>
                    <a:lnTo>
                      <a:pt x="19" y="153"/>
                    </a:lnTo>
                    <a:lnTo>
                      <a:pt x="20" y="135"/>
                    </a:lnTo>
                    <a:lnTo>
                      <a:pt x="19" y="135"/>
                    </a:lnTo>
                    <a:lnTo>
                      <a:pt x="20" y="135"/>
                    </a:lnTo>
                    <a:lnTo>
                      <a:pt x="20" y="135"/>
                    </a:lnTo>
                    <a:lnTo>
                      <a:pt x="20" y="135"/>
                    </a:lnTo>
                    <a:lnTo>
                      <a:pt x="22" y="135"/>
                    </a:lnTo>
                    <a:lnTo>
                      <a:pt x="22" y="135"/>
                    </a:lnTo>
                    <a:lnTo>
                      <a:pt x="22" y="141"/>
                    </a:lnTo>
                    <a:lnTo>
                      <a:pt x="22" y="147"/>
                    </a:lnTo>
                    <a:lnTo>
                      <a:pt x="24" y="153"/>
                    </a:lnTo>
                    <a:lnTo>
                      <a:pt x="24" y="153"/>
                    </a:lnTo>
                    <a:lnTo>
                      <a:pt x="24" y="153"/>
                    </a:lnTo>
                    <a:lnTo>
                      <a:pt x="25" y="147"/>
                    </a:lnTo>
                    <a:lnTo>
                      <a:pt x="25" y="141"/>
                    </a:lnTo>
                    <a:lnTo>
                      <a:pt x="25" y="135"/>
                    </a:lnTo>
                    <a:lnTo>
                      <a:pt x="25" y="135"/>
                    </a:lnTo>
                    <a:lnTo>
                      <a:pt x="27" y="135"/>
                    </a:lnTo>
                    <a:lnTo>
                      <a:pt x="27" y="141"/>
                    </a:lnTo>
                    <a:lnTo>
                      <a:pt x="27" y="159"/>
                    </a:lnTo>
                    <a:lnTo>
                      <a:pt x="27" y="190"/>
                    </a:lnTo>
                    <a:lnTo>
                      <a:pt x="27" y="208"/>
                    </a:lnTo>
                    <a:lnTo>
                      <a:pt x="27" y="221"/>
                    </a:lnTo>
                    <a:lnTo>
                      <a:pt x="29" y="233"/>
                    </a:lnTo>
                    <a:lnTo>
                      <a:pt x="29" y="251"/>
                    </a:lnTo>
                    <a:lnTo>
                      <a:pt x="29" y="263"/>
                    </a:lnTo>
                    <a:lnTo>
                      <a:pt x="29" y="270"/>
                    </a:lnTo>
                    <a:lnTo>
                      <a:pt x="29" y="276"/>
                    </a:lnTo>
                    <a:lnTo>
                      <a:pt x="29" y="282"/>
                    </a:lnTo>
                    <a:lnTo>
                      <a:pt x="30" y="288"/>
                    </a:lnTo>
                    <a:lnTo>
                      <a:pt x="30" y="276"/>
                    </a:lnTo>
                    <a:lnTo>
                      <a:pt x="30" y="270"/>
                    </a:lnTo>
                    <a:lnTo>
                      <a:pt x="32" y="263"/>
                    </a:lnTo>
                    <a:lnTo>
                      <a:pt x="32" y="245"/>
                    </a:lnTo>
                    <a:lnTo>
                      <a:pt x="32" y="239"/>
                    </a:lnTo>
                    <a:lnTo>
                      <a:pt x="32" y="233"/>
                    </a:lnTo>
                    <a:lnTo>
                      <a:pt x="32" y="233"/>
                    </a:lnTo>
                    <a:lnTo>
                      <a:pt x="34" y="227"/>
                    </a:lnTo>
                    <a:lnTo>
                      <a:pt x="34" y="221"/>
                    </a:lnTo>
                    <a:lnTo>
                      <a:pt x="34" y="208"/>
                    </a:lnTo>
                    <a:lnTo>
                      <a:pt x="34" y="202"/>
                    </a:lnTo>
                    <a:lnTo>
                      <a:pt x="34" y="184"/>
                    </a:lnTo>
                    <a:lnTo>
                      <a:pt x="34" y="172"/>
                    </a:lnTo>
                    <a:lnTo>
                      <a:pt x="35" y="153"/>
                    </a:lnTo>
                    <a:lnTo>
                      <a:pt x="35" y="135"/>
                    </a:lnTo>
                    <a:lnTo>
                      <a:pt x="35" y="123"/>
                    </a:lnTo>
                    <a:lnTo>
                      <a:pt x="35" y="104"/>
                    </a:lnTo>
                    <a:lnTo>
                      <a:pt x="37" y="92"/>
                    </a:lnTo>
                    <a:lnTo>
                      <a:pt x="35" y="92"/>
                    </a:lnTo>
                    <a:lnTo>
                      <a:pt x="37" y="92"/>
                    </a:lnTo>
                    <a:lnTo>
                      <a:pt x="37" y="86"/>
                    </a:lnTo>
                    <a:lnTo>
                      <a:pt x="37" y="80"/>
                    </a:lnTo>
                    <a:lnTo>
                      <a:pt x="37" y="68"/>
                    </a:lnTo>
                    <a:lnTo>
                      <a:pt x="37" y="55"/>
                    </a:lnTo>
                    <a:lnTo>
                      <a:pt x="39" y="49"/>
                    </a:lnTo>
                    <a:lnTo>
                      <a:pt x="39" y="43"/>
                    </a:lnTo>
                    <a:lnTo>
                      <a:pt x="39" y="31"/>
                    </a:lnTo>
                    <a:lnTo>
                      <a:pt x="39" y="25"/>
                    </a:lnTo>
                    <a:lnTo>
                      <a:pt x="39" y="19"/>
                    </a:lnTo>
                    <a:lnTo>
                      <a:pt x="39" y="13"/>
                    </a:lnTo>
                    <a:lnTo>
                      <a:pt x="40" y="7"/>
                    </a:lnTo>
                    <a:lnTo>
                      <a:pt x="40" y="7"/>
                    </a:lnTo>
                    <a:lnTo>
                      <a:pt x="40" y="0"/>
                    </a:lnTo>
                    <a:lnTo>
                      <a:pt x="40" y="7"/>
                    </a:lnTo>
                    <a:lnTo>
                      <a:pt x="40" y="7"/>
                    </a:lnTo>
                    <a:lnTo>
                      <a:pt x="40" y="13"/>
                    </a:lnTo>
                    <a:lnTo>
                      <a:pt x="42" y="25"/>
                    </a:lnTo>
                    <a:lnTo>
                      <a:pt x="42" y="31"/>
                    </a:lnTo>
                    <a:lnTo>
                      <a:pt x="42" y="49"/>
                    </a:lnTo>
                    <a:lnTo>
                      <a:pt x="42" y="62"/>
                    </a:lnTo>
                    <a:lnTo>
                      <a:pt x="42" y="80"/>
                    </a:lnTo>
                    <a:lnTo>
                      <a:pt x="42" y="92"/>
                    </a:lnTo>
                    <a:lnTo>
                      <a:pt x="44" y="104"/>
                    </a:lnTo>
                    <a:lnTo>
                      <a:pt x="44" y="123"/>
                    </a:lnTo>
                    <a:lnTo>
                      <a:pt x="44" y="135"/>
                    </a:lnTo>
                    <a:lnTo>
                      <a:pt x="44" y="159"/>
                    </a:lnTo>
                    <a:lnTo>
                      <a:pt x="44" y="166"/>
                    </a:lnTo>
                    <a:lnTo>
                      <a:pt x="44" y="178"/>
                    </a:lnTo>
                    <a:lnTo>
                      <a:pt x="45" y="184"/>
                    </a:lnTo>
                    <a:lnTo>
                      <a:pt x="45" y="184"/>
                    </a:lnTo>
                    <a:lnTo>
                      <a:pt x="45" y="196"/>
                    </a:lnTo>
                    <a:lnTo>
                      <a:pt x="45" y="202"/>
                    </a:lnTo>
                    <a:lnTo>
                      <a:pt x="45" y="208"/>
                    </a:lnTo>
                    <a:lnTo>
                      <a:pt x="45" y="221"/>
                    </a:lnTo>
                    <a:lnTo>
                      <a:pt x="47" y="233"/>
                    </a:lnTo>
                    <a:lnTo>
                      <a:pt x="47" y="239"/>
                    </a:lnTo>
                    <a:lnTo>
                      <a:pt x="47" y="251"/>
                    </a:lnTo>
                    <a:lnTo>
                      <a:pt x="47" y="263"/>
                    </a:lnTo>
                    <a:lnTo>
                      <a:pt x="47" y="270"/>
                    </a:lnTo>
                    <a:lnTo>
                      <a:pt x="47" y="282"/>
                    </a:lnTo>
                    <a:lnTo>
                      <a:pt x="49" y="288"/>
                    </a:lnTo>
                    <a:lnTo>
                      <a:pt x="49" y="306"/>
                    </a:lnTo>
                    <a:lnTo>
                      <a:pt x="49" y="312"/>
                    </a:lnTo>
                    <a:lnTo>
                      <a:pt x="49" y="319"/>
                    </a:lnTo>
                    <a:lnTo>
                      <a:pt x="49" y="325"/>
                    </a:lnTo>
                    <a:lnTo>
                      <a:pt x="49" y="337"/>
                    </a:lnTo>
                    <a:lnTo>
                      <a:pt x="50" y="337"/>
                    </a:lnTo>
                    <a:lnTo>
                      <a:pt x="50" y="343"/>
                    </a:lnTo>
                    <a:lnTo>
                      <a:pt x="50" y="349"/>
                    </a:lnTo>
                    <a:lnTo>
                      <a:pt x="50" y="355"/>
                    </a:lnTo>
                    <a:lnTo>
                      <a:pt x="52" y="361"/>
                    </a:lnTo>
                    <a:lnTo>
                      <a:pt x="52" y="367"/>
                    </a:lnTo>
                    <a:lnTo>
                      <a:pt x="52" y="367"/>
                    </a:lnTo>
                    <a:lnTo>
                      <a:pt x="52" y="367"/>
                    </a:lnTo>
                    <a:lnTo>
                      <a:pt x="54" y="374"/>
                    </a:lnTo>
                    <a:lnTo>
                      <a:pt x="54" y="380"/>
                    </a:lnTo>
                    <a:lnTo>
                      <a:pt x="54" y="386"/>
                    </a:lnTo>
                    <a:lnTo>
                      <a:pt x="55" y="386"/>
                    </a:lnTo>
                    <a:lnTo>
                      <a:pt x="55" y="380"/>
                    </a:lnTo>
                    <a:lnTo>
                      <a:pt x="55" y="374"/>
                    </a:lnTo>
                    <a:lnTo>
                      <a:pt x="57" y="380"/>
                    </a:lnTo>
                    <a:lnTo>
                      <a:pt x="57" y="392"/>
                    </a:lnTo>
                    <a:lnTo>
                      <a:pt x="57" y="392"/>
                    </a:lnTo>
                    <a:lnTo>
                      <a:pt x="57" y="404"/>
                    </a:lnTo>
                    <a:lnTo>
                      <a:pt x="57" y="416"/>
                    </a:lnTo>
                    <a:lnTo>
                      <a:pt x="57" y="422"/>
                    </a:lnTo>
                    <a:lnTo>
                      <a:pt x="59" y="429"/>
                    </a:lnTo>
                    <a:lnTo>
                      <a:pt x="59" y="441"/>
                    </a:lnTo>
                    <a:lnTo>
                      <a:pt x="59" y="441"/>
                    </a:lnTo>
                    <a:lnTo>
                      <a:pt x="59" y="441"/>
                    </a:lnTo>
                    <a:lnTo>
                      <a:pt x="60" y="435"/>
                    </a:lnTo>
                    <a:lnTo>
                      <a:pt x="60" y="435"/>
                    </a:lnTo>
                    <a:lnTo>
                      <a:pt x="60" y="441"/>
                    </a:lnTo>
                    <a:lnTo>
                      <a:pt x="60" y="441"/>
                    </a:lnTo>
                    <a:lnTo>
                      <a:pt x="62" y="453"/>
                    </a:lnTo>
                    <a:lnTo>
                      <a:pt x="62" y="459"/>
                    </a:lnTo>
                    <a:lnTo>
                      <a:pt x="62" y="465"/>
                    </a:lnTo>
                    <a:lnTo>
                      <a:pt x="62" y="478"/>
                    </a:lnTo>
                    <a:lnTo>
                      <a:pt x="62" y="496"/>
                    </a:lnTo>
                    <a:lnTo>
                      <a:pt x="62" y="502"/>
                    </a:lnTo>
                    <a:lnTo>
                      <a:pt x="63" y="514"/>
                    </a:lnTo>
                    <a:lnTo>
                      <a:pt x="63" y="520"/>
                    </a:lnTo>
                    <a:lnTo>
                      <a:pt x="63" y="520"/>
                    </a:lnTo>
                    <a:lnTo>
                      <a:pt x="63" y="520"/>
                    </a:lnTo>
                    <a:lnTo>
                      <a:pt x="63" y="508"/>
                    </a:lnTo>
                    <a:lnTo>
                      <a:pt x="65" y="496"/>
                    </a:lnTo>
                    <a:lnTo>
                      <a:pt x="65" y="478"/>
                    </a:lnTo>
                    <a:lnTo>
                      <a:pt x="65" y="465"/>
                    </a:lnTo>
                    <a:lnTo>
                      <a:pt x="65" y="453"/>
                    </a:lnTo>
                    <a:lnTo>
                      <a:pt x="65" y="441"/>
                    </a:lnTo>
                    <a:lnTo>
                      <a:pt x="65" y="435"/>
                    </a:lnTo>
                    <a:lnTo>
                      <a:pt x="67" y="422"/>
                    </a:lnTo>
                    <a:lnTo>
                      <a:pt x="67" y="416"/>
                    </a:lnTo>
                    <a:lnTo>
                      <a:pt x="67" y="404"/>
                    </a:lnTo>
                    <a:lnTo>
                      <a:pt x="67" y="398"/>
                    </a:lnTo>
                    <a:lnTo>
                      <a:pt x="67" y="392"/>
                    </a:lnTo>
                    <a:lnTo>
                      <a:pt x="68" y="392"/>
                    </a:lnTo>
                    <a:lnTo>
                      <a:pt x="68" y="380"/>
                    </a:lnTo>
                    <a:lnTo>
                      <a:pt x="68" y="367"/>
                    </a:lnTo>
                    <a:lnTo>
                      <a:pt x="68" y="361"/>
                    </a:lnTo>
                    <a:lnTo>
                      <a:pt x="68" y="343"/>
                    </a:lnTo>
                    <a:lnTo>
                      <a:pt x="68" y="319"/>
                    </a:lnTo>
                    <a:lnTo>
                      <a:pt x="70" y="306"/>
                    </a:lnTo>
                    <a:lnTo>
                      <a:pt x="70" y="306"/>
                    </a:lnTo>
                    <a:lnTo>
                      <a:pt x="70" y="312"/>
                    </a:lnTo>
                    <a:lnTo>
                      <a:pt x="70" y="325"/>
                    </a:lnTo>
                    <a:lnTo>
                      <a:pt x="70" y="337"/>
                    </a:lnTo>
                    <a:lnTo>
                      <a:pt x="72" y="361"/>
                    </a:lnTo>
                    <a:lnTo>
                      <a:pt x="72" y="380"/>
                    </a:lnTo>
                    <a:lnTo>
                      <a:pt x="72" y="398"/>
                    </a:lnTo>
                    <a:lnTo>
                      <a:pt x="72" y="416"/>
                    </a:lnTo>
                    <a:lnTo>
                      <a:pt x="72" y="441"/>
                    </a:lnTo>
                    <a:lnTo>
                      <a:pt x="72" y="447"/>
                    </a:lnTo>
                    <a:lnTo>
                      <a:pt x="73" y="453"/>
                    </a:lnTo>
                    <a:lnTo>
                      <a:pt x="73" y="447"/>
                    </a:lnTo>
                    <a:lnTo>
                      <a:pt x="73" y="441"/>
                    </a:lnTo>
                    <a:lnTo>
                      <a:pt x="73" y="429"/>
                    </a:lnTo>
                    <a:lnTo>
                      <a:pt x="73" y="416"/>
                    </a:lnTo>
                    <a:lnTo>
                      <a:pt x="73" y="410"/>
                    </a:lnTo>
                    <a:lnTo>
                      <a:pt x="75" y="398"/>
                    </a:lnTo>
                    <a:lnTo>
                      <a:pt x="75" y="398"/>
                    </a:lnTo>
                    <a:lnTo>
                      <a:pt x="75" y="410"/>
                    </a:lnTo>
                    <a:lnTo>
                      <a:pt x="75" y="416"/>
                    </a:lnTo>
                    <a:lnTo>
                      <a:pt x="77" y="429"/>
                    </a:lnTo>
                    <a:lnTo>
                      <a:pt x="77" y="441"/>
                    </a:lnTo>
                    <a:lnTo>
                      <a:pt x="77" y="447"/>
                    </a:lnTo>
                    <a:lnTo>
                      <a:pt x="77" y="459"/>
                    </a:lnTo>
                    <a:lnTo>
                      <a:pt x="78" y="465"/>
                    </a:lnTo>
                    <a:lnTo>
                      <a:pt x="77" y="465"/>
                    </a:lnTo>
                    <a:lnTo>
                      <a:pt x="78" y="465"/>
                    </a:lnTo>
                    <a:lnTo>
                      <a:pt x="78" y="471"/>
                    </a:lnTo>
                    <a:lnTo>
                      <a:pt x="78" y="471"/>
                    </a:lnTo>
                    <a:lnTo>
                      <a:pt x="80" y="465"/>
                    </a:lnTo>
                    <a:lnTo>
                      <a:pt x="80" y="465"/>
                    </a:lnTo>
                    <a:lnTo>
                      <a:pt x="80" y="453"/>
                    </a:lnTo>
                    <a:lnTo>
                      <a:pt x="80" y="441"/>
                    </a:lnTo>
                    <a:lnTo>
                      <a:pt x="80" y="435"/>
                    </a:lnTo>
                    <a:lnTo>
                      <a:pt x="80" y="429"/>
                    </a:lnTo>
                    <a:lnTo>
                      <a:pt x="82" y="416"/>
                    </a:lnTo>
                    <a:lnTo>
                      <a:pt x="82" y="410"/>
                    </a:lnTo>
                    <a:lnTo>
                      <a:pt x="82" y="398"/>
                    </a:lnTo>
                    <a:lnTo>
                      <a:pt x="82" y="380"/>
                    </a:lnTo>
                    <a:lnTo>
                      <a:pt x="82" y="374"/>
                    </a:lnTo>
                    <a:lnTo>
                      <a:pt x="83" y="380"/>
                    </a:lnTo>
                    <a:lnTo>
                      <a:pt x="83" y="386"/>
                    </a:lnTo>
                    <a:lnTo>
                      <a:pt x="83" y="392"/>
                    </a:lnTo>
                    <a:lnTo>
                      <a:pt x="83" y="398"/>
                    </a:lnTo>
                    <a:lnTo>
                      <a:pt x="83" y="398"/>
                    </a:lnTo>
                    <a:lnTo>
                      <a:pt x="85" y="398"/>
                    </a:lnTo>
                    <a:lnTo>
                      <a:pt x="85" y="392"/>
                    </a:lnTo>
                    <a:lnTo>
                      <a:pt x="85" y="392"/>
                    </a:lnTo>
                    <a:lnTo>
                      <a:pt x="85" y="392"/>
                    </a:lnTo>
                    <a:lnTo>
                      <a:pt x="87" y="398"/>
                    </a:lnTo>
                    <a:lnTo>
                      <a:pt x="87" y="404"/>
                    </a:lnTo>
                    <a:lnTo>
                      <a:pt x="88" y="416"/>
                    </a:lnTo>
                    <a:lnTo>
                      <a:pt x="88" y="416"/>
                    </a:lnTo>
                    <a:lnTo>
                      <a:pt x="88" y="422"/>
                    </a:lnTo>
                    <a:lnTo>
                      <a:pt x="88" y="429"/>
                    </a:lnTo>
                    <a:lnTo>
                      <a:pt x="90" y="429"/>
                    </a:lnTo>
                    <a:lnTo>
                      <a:pt x="90" y="429"/>
                    </a:lnTo>
                    <a:lnTo>
                      <a:pt x="90" y="441"/>
                    </a:lnTo>
                    <a:lnTo>
                      <a:pt x="92" y="447"/>
                    </a:lnTo>
                    <a:lnTo>
                      <a:pt x="92" y="465"/>
                    </a:lnTo>
                    <a:lnTo>
                      <a:pt x="92" y="478"/>
                    </a:lnTo>
                    <a:lnTo>
                      <a:pt x="92" y="496"/>
                    </a:lnTo>
                    <a:lnTo>
                      <a:pt x="92" y="508"/>
                    </a:lnTo>
                    <a:lnTo>
                      <a:pt x="92" y="520"/>
                    </a:lnTo>
                    <a:lnTo>
                      <a:pt x="93" y="533"/>
                    </a:lnTo>
                    <a:lnTo>
                      <a:pt x="93" y="539"/>
                    </a:lnTo>
                    <a:lnTo>
                      <a:pt x="93" y="539"/>
                    </a:lnTo>
                    <a:lnTo>
                      <a:pt x="93" y="526"/>
                    </a:lnTo>
                    <a:lnTo>
                      <a:pt x="95" y="520"/>
                    </a:lnTo>
                    <a:lnTo>
                      <a:pt x="95" y="520"/>
                    </a:lnTo>
                    <a:lnTo>
                      <a:pt x="95" y="514"/>
                    </a:lnTo>
                    <a:lnTo>
                      <a:pt x="95" y="502"/>
                    </a:lnTo>
                    <a:lnTo>
                      <a:pt x="97" y="490"/>
                    </a:lnTo>
                    <a:lnTo>
                      <a:pt x="97" y="471"/>
                    </a:lnTo>
                    <a:lnTo>
                      <a:pt x="97" y="459"/>
                    </a:lnTo>
                    <a:lnTo>
                      <a:pt x="97" y="441"/>
                    </a:lnTo>
                    <a:lnTo>
                      <a:pt x="97" y="435"/>
                    </a:lnTo>
                    <a:lnTo>
                      <a:pt x="97" y="422"/>
                    </a:lnTo>
                    <a:lnTo>
                      <a:pt x="98" y="416"/>
                    </a:lnTo>
                    <a:lnTo>
                      <a:pt x="98" y="416"/>
                    </a:lnTo>
                    <a:lnTo>
                      <a:pt x="98" y="404"/>
                    </a:lnTo>
                    <a:lnTo>
                      <a:pt x="98" y="398"/>
                    </a:lnTo>
                    <a:lnTo>
                      <a:pt x="98" y="392"/>
                    </a:lnTo>
                    <a:lnTo>
                      <a:pt x="100" y="380"/>
                    </a:lnTo>
                    <a:lnTo>
                      <a:pt x="100" y="374"/>
                    </a:lnTo>
                    <a:lnTo>
                      <a:pt x="100" y="361"/>
                    </a:lnTo>
                    <a:lnTo>
                      <a:pt x="100" y="355"/>
                    </a:lnTo>
                    <a:lnTo>
                      <a:pt x="102" y="349"/>
                    </a:lnTo>
                    <a:lnTo>
                      <a:pt x="102" y="343"/>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38" name="Freeform 637"/>
              <p:cNvSpPr>
                <a:spLocks/>
              </p:cNvSpPr>
              <p:nvPr/>
            </p:nvSpPr>
            <p:spPr bwMode="auto">
              <a:xfrm>
                <a:off x="1038246" y="3686858"/>
                <a:ext cx="87776" cy="493051"/>
              </a:xfrm>
              <a:custGeom>
                <a:avLst/>
                <a:gdLst>
                  <a:gd name="T0" fmla="*/ 2 w 81"/>
                  <a:gd name="T1" fmla="*/ 1181 h 1199"/>
                  <a:gd name="T2" fmla="*/ 4 w 81"/>
                  <a:gd name="T3" fmla="*/ 1199 h 1199"/>
                  <a:gd name="T4" fmla="*/ 5 w 81"/>
                  <a:gd name="T5" fmla="*/ 1193 h 1199"/>
                  <a:gd name="T6" fmla="*/ 7 w 81"/>
                  <a:gd name="T7" fmla="*/ 1181 h 1199"/>
                  <a:gd name="T8" fmla="*/ 10 w 81"/>
                  <a:gd name="T9" fmla="*/ 1193 h 1199"/>
                  <a:gd name="T10" fmla="*/ 12 w 81"/>
                  <a:gd name="T11" fmla="*/ 1169 h 1199"/>
                  <a:gd name="T12" fmla="*/ 12 w 81"/>
                  <a:gd name="T13" fmla="*/ 1132 h 1199"/>
                  <a:gd name="T14" fmla="*/ 14 w 81"/>
                  <a:gd name="T15" fmla="*/ 1108 h 1199"/>
                  <a:gd name="T16" fmla="*/ 15 w 81"/>
                  <a:gd name="T17" fmla="*/ 1083 h 1199"/>
                  <a:gd name="T18" fmla="*/ 17 w 81"/>
                  <a:gd name="T19" fmla="*/ 1101 h 1199"/>
                  <a:gd name="T20" fmla="*/ 20 w 81"/>
                  <a:gd name="T21" fmla="*/ 1114 h 1199"/>
                  <a:gd name="T22" fmla="*/ 22 w 81"/>
                  <a:gd name="T23" fmla="*/ 1101 h 1199"/>
                  <a:gd name="T24" fmla="*/ 23 w 81"/>
                  <a:gd name="T25" fmla="*/ 1077 h 1199"/>
                  <a:gd name="T26" fmla="*/ 23 w 81"/>
                  <a:gd name="T27" fmla="*/ 1059 h 1199"/>
                  <a:gd name="T28" fmla="*/ 27 w 81"/>
                  <a:gd name="T29" fmla="*/ 1053 h 1199"/>
                  <a:gd name="T30" fmla="*/ 27 w 81"/>
                  <a:gd name="T31" fmla="*/ 1010 h 1199"/>
                  <a:gd name="T32" fmla="*/ 28 w 81"/>
                  <a:gd name="T33" fmla="*/ 949 h 1199"/>
                  <a:gd name="T34" fmla="*/ 30 w 81"/>
                  <a:gd name="T35" fmla="*/ 949 h 1199"/>
                  <a:gd name="T36" fmla="*/ 32 w 81"/>
                  <a:gd name="T37" fmla="*/ 973 h 1199"/>
                  <a:gd name="T38" fmla="*/ 33 w 81"/>
                  <a:gd name="T39" fmla="*/ 991 h 1199"/>
                  <a:gd name="T40" fmla="*/ 35 w 81"/>
                  <a:gd name="T41" fmla="*/ 973 h 1199"/>
                  <a:gd name="T42" fmla="*/ 37 w 81"/>
                  <a:gd name="T43" fmla="*/ 997 h 1199"/>
                  <a:gd name="T44" fmla="*/ 38 w 81"/>
                  <a:gd name="T45" fmla="*/ 1034 h 1199"/>
                  <a:gd name="T46" fmla="*/ 40 w 81"/>
                  <a:gd name="T47" fmla="*/ 1040 h 1199"/>
                  <a:gd name="T48" fmla="*/ 42 w 81"/>
                  <a:gd name="T49" fmla="*/ 1028 h 1199"/>
                  <a:gd name="T50" fmla="*/ 42 w 81"/>
                  <a:gd name="T51" fmla="*/ 1010 h 1199"/>
                  <a:gd name="T52" fmla="*/ 43 w 81"/>
                  <a:gd name="T53" fmla="*/ 967 h 1199"/>
                  <a:gd name="T54" fmla="*/ 45 w 81"/>
                  <a:gd name="T55" fmla="*/ 924 h 1199"/>
                  <a:gd name="T56" fmla="*/ 45 w 81"/>
                  <a:gd name="T57" fmla="*/ 869 h 1199"/>
                  <a:gd name="T58" fmla="*/ 48 w 81"/>
                  <a:gd name="T59" fmla="*/ 869 h 1199"/>
                  <a:gd name="T60" fmla="*/ 48 w 81"/>
                  <a:gd name="T61" fmla="*/ 857 h 1199"/>
                  <a:gd name="T62" fmla="*/ 50 w 81"/>
                  <a:gd name="T63" fmla="*/ 802 h 1199"/>
                  <a:gd name="T64" fmla="*/ 50 w 81"/>
                  <a:gd name="T65" fmla="*/ 747 h 1199"/>
                  <a:gd name="T66" fmla="*/ 52 w 81"/>
                  <a:gd name="T67" fmla="*/ 667 h 1199"/>
                  <a:gd name="T68" fmla="*/ 53 w 81"/>
                  <a:gd name="T69" fmla="*/ 606 h 1199"/>
                  <a:gd name="T70" fmla="*/ 53 w 81"/>
                  <a:gd name="T71" fmla="*/ 563 h 1199"/>
                  <a:gd name="T72" fmla="*/ 55 w 81"/>
                  <a:gd name="T73" fmla="*/ 545 h 1199"/>
                  <a:gd name="T74" fmla="*/ 57 w 81"/>
                  <a:gd name="T75" fmla="*/ 527 h 1199"/>
                  <a:gd name="T76" fmla="*/ 58 w 81"/>
                  <a:gd name="T77" fmla="*/ 490 h 1199"/>
                  <a:gd name="T78" fmla="*/ 58 w 81"/>
                  <a:gd name="T79" fmla="*/ 423 h 1199"/>
                  <a:gd name="T80" fmla="*/ 60 w 81"/>
                  <a:gd name="T81" fmla="*/ 355 h 1199"/>
                  <a:gd name="T82" fmla="*/ 62 w 81"/>
                  <a:gd name="T83" fmla="*/ 263 h 1199"/>
                  <a:gd name="T84" fmla="*/ 62 w 81"/>
                  <a:gd name="T85" fmla="*/ 178 h 1199"/>
                  <a:gd name="T86" fmla="*/ 63 w 81"/>
                  <a:gd name="T87" fmla="*/ 80 h 1199"/>
                  <a:gd name="T88" fmla="*/ 65 w 81"/>
                  <a:gd name="T89" fmla="*/ 43 h 1199"/>
                  <a:gd name="T90" fmla="*/ 67 w 81"/>
                  <a:gd name="T91" fmla="*/ 43 h 1199"/>
                  <a:gd name="T92" fmla="*/ 68 w 81"/>
                  <a:gd name="T93" fmla="*/ 43 h 1199"/>
                  <a:gd name="T94" fmla="*/ 70 w 81"/>
                  <a:gd name="T95" fmla="*/ 49 h 1199"/>
                  <a:gd name="T96" fmla="*/ 72 w 81"/>
                  <a:gd name="T97" fmla="*/ 13 h 1199"/>
                  <a:gd name="T98" fmla="*/ 73 w 81"/>
                  <a:gd name="T99" fmla="*/ 7 h 1199"/>
                  <a:gd name="T100" fmla="*/ 73 w 81"/>
                  <a:gd name="T101" fmla="*/ 43 h 1199"/>
                  <a:gd name="T102" fmla="*/ 75 w 81"/>
                  <a:gd name="T103" fmla="*/ 37 h 1199"/>
                  <a:gd name="T104" fmla="*/ 77 w 81"/>
                  <a:gd name="T105" fmla="*/ 43 h 1199"/>
                  <a:gd name="T106" fmla="*/ 78 w 81"/>
                  <a:gd name="T107" fmla="*/ 123 h 1199"/>
                  <a:gd name="T108" fmla="*/ 78 w 81"/>
                  <a:gd name="T109" fmla="*/ 166 h 1199"/>
                  <a:gd name="T110" fmla="*/ 80 w 81"/>
                  <a:gd name="T111" fmla="*/ 104 h 1199"/>
                  <a:gd name="T112" fmla="*/ 81 w 81"/>
                  <a:gd name="T113" fmla="*/ 43 h 1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1199">
                    <a:moveTo>
                      <a:pt x="0" y="1193"/>
                    </a:moveTo>
                    <a:lnTo>
                      <a:pt x="0" y="1187"/>
                    </a:lnTo>
                    <a:lnTo>
                      <a:pt x="2" y="1181"/>
                    </a:lnTo>
                    <a:lnTo>
                      <a:pt x="2" y="1181"/>
                    </a:lnTo>
                    <a:lnTo>
                      <a:pt x="2" y="1181"/>
                    </a:lnTo>
                    <a:lnTo>
                      <a:pt x="4" y="1181"/>
                    </a:lnTo>
                    <a:lnTo>
                      <a:pt x="4" y="1187"/>
                    </a:lnTo>
                    <a:lnTo>
                      <a:pt x="4" y="1199"/>
                    </a:lnTo>
                    <a:lnTo>
                      <a:pt x="4" y="1199"/>
                    </a:lnTo>
                    <a:lnTo>
                      <a:pt x="4" y="1199"/>
                    </a:lnTo>
                    <a:lnTo>
                      <a:pt x="5" y="1199"/>
                    </a:lnTo>
                    <a:lnTo>
                      <a:pt x="5" y="1193"/>
                    </a:lnTo>
                    <a:lnTo>
                      <a:pt x="5" y="1187"/>
                    </a:lnTo>
                    <a:lnTo>
                      <a:pt x="7" y="1181"/>
                    </a:lnTo>
                    <a:lnTo>
                      <a:pt x="7" y="1181"/>
                    </a:lnTo>
                    <a:lnTo>
                      <a:pt x="7" y="1181"/>
                    </a:lnTo>
                    <a:lnTo>
                      <a:pt x="9" y="1181"/>
                    </a:lnTo>
                    <a:lnTo>
                      <a:pt x="9" y="1187"/>
                    </a:lnTo>
                    <a:lnTo>
                      <a:pt x="9" y="1193"/>
                    </a:lnTo>
                    <a:lnTo>
                      <a:pt x="10" y="1193"/>
                    </a:lnTo>
                    <a:lnTo>
                      <a:pt x="10" y="1187"/>
                    </a:lnTo>
                    <a:lnTo>
                      <a:pt x="10" y="1181"/>
                    </a:lnTo>
                    <a:lnTo>
                      <a:pt x="12" y="1181"/>
                    </a:lnTo>
                    <a:lnTo>
                      <a:pt x="12" y="1169"/>
                    </a:lnTo>
                    <a:lnTo>
                      <a:pt x="12" y="1163"/>
                    </a:lnTo>
                    <a:lnTo>
                      <a:pt x="12" y="1150"/>
                    </a:lnTo>
                    <a:lnTo>
                      <a:pt x="12" y="1138"/>
                    </a:lnTo>
                    <a:lnTo>
                      <a:pt x="12" y="1132"/>
                    </a:lnTo>
                    <a:lnTo>
                      <a:pt x="14" y="1126"/>
                    </a:lnTo>
                    <a:lnTo>
                      <a:pt x="14" y="1120"/>
                    </a:lnTo>
                    <a:lnTo>
                      <a:pt x="14" y="1108"/>
                    </a:lnTo>
                    <a:lnTo>
                      <a:pt x="14" y="1108"/>
                    </a:lnTo>
                    <a:lnTo>
                      <a:pt x="14" y="1101"/>
                    </a:lnTo>
                    <a:lnTo>
                      <a:pt x="14" y="1095"/>
                    </a:lnTo>
                    <a:lnTo>
                      <a:pt x="15" y="1089"/>
                    </a:lnTo>
                    <a:lnTo>
                      <a:pt x="15" y="1083"/>
                    </a:lnTo>
                    <a:lnTo>
                      <a:pt x="15" y="1083"/>
                    </a:lnTo>
                    <a:lnTo>
                      <a:pt x="17" y="1089"/>
                    </a:lnTo>
                    <a:lnTo>
                      <a:pt x="17" y="1095"/>
                    </a:lnTo>
                    <a:lnTo>
                      <a:pt x="17" y="1101"/>
                    </a:lnTo>
                    <a:lnTo>
                      <a:pt x="19" y="1108"/>
                    </a:lnTo>
                    <a:lnTo>
                      <a:pt x="19" y="1108"/>
                    </a:lnTo>
                    <a:lnTo>
                      <a:pt x="19" y="1108"/>
                    </a:lnTo>
                    <a:lnTo>
                      <a:pt x="20" y="1114"/>
                    </a:lnTo>
                    <a:lnTo>
                      <a:pt x="20" y="1114"/>
                    </a:lnTo>
                    <a:lnTo>
                      <a:pt x="20" y="1108"/>
                    </a:lnTo>
                    <a:lnTo>
                      <a:pt x="22" y="1108"/>
                    </a:lnTo>
                    <a:lnTo>
                      <a:pt x="22" y="1101"/>
                    </a:lnTo>
                    <a:lnTo>
                      <a:pt x="22" y="1095"/>
                    </a:lnTo>
                    <a:lnTo>
                      <a:pt x="22" y="1083"/>
                    </a:lnTo>
                    <a:lnTo>
                      <a:pt x="22" y="1077"/>
                    </a:lnTo>
                    <a:lnTo>
                      <a:pt x="23" y="1077"/>
                    </a:lnTo>
                    <a:lnTo>
                      <a:pt x="23" y="1071"/>
                    </a:lnTo>
                    <a:lnTo>
                      <a:pt x="23" y="1059"/>
                    </a:lnTo>
                    <a:lnTo>
                      <a:pt x="23" y="1059"/>
                    </a:lnTo>
                    <a:lnTo>
                      <a:pt x="23" y="1059"/>
                    </a:lnTo>
                    <a:lnTo>
                      <a:pt x="25" y="1053"/>
                    </a:lnTo>
                    <a:lnTo>
                      <a:pt x="25" y="1059"/>
                    </a:lnTo>
                    <a:lnTo>
                      <a:pt x="25" y="1053"/>
                    </a:lnTo>
                    <a:lnTo>
                      <a:pt x="27" y="1053"/>
                    </a:lnTo>
                    <a:lnTo>
                      <a:pt x="27" y="1046"/>
                    </a:lnTo>
                    <a:lnTo>
                      <a:pt x="27" y="1034"/>
                    </a:lnTo>
                    <a:lnTo>
                      <a:pt x="27" y="1028"/>
                    </a:lnTo>
                    <a:lnTo>
                      <a:pt x="27" y="1010"/>
                    </a:lnTo>
                    <a:lnTo>
                      <a:pt x="28" y="997"/>
                    </a:lnTo>
                    <a:lnTo>
                      <a:pt x="28" y="985"/>
                    </a:lnTo>
                    <a:lnTo>
                      <a:pt x="28" y="973"/>
                    </a:lnTo>
                    <a:lnTo>
                      <a:pt x="28" y="949"/>
                    </a:lnTo>
                    <a:lnTo>
                      <a:pt x="30" y="942"/>
                    </a:lnTo>
                    <a:lnTo>
                      <a:pt x="28" y="942"/>
                    </a:lnTo>
                    <a:lnTo>
                      <a:pt x="30" y="942"/>
                    </a:lnTo>
                    <a:lnTo>
                      <a:pt x="30" y="949"/>
                    </a:lnTo>
                    <a:lnTo>
                      <a:pt x="30" y="949"/>
                    </a:lnTo>
                    <a:lnTo>
                      <a:pt x="30" y="955"/>
                    </a:lnTo>
                    <a:lnTo>
                      <a:pt x="30" y="967"/>
                    </a:lnTo>
                    <a:lnTo>
                      <a:pt x="32" y="973"/>
                    </a:lnTo>
                    <a:lnTo>
                      <a:pt x="32" y="979"/>
                    </a:lnTo>
                    <a:lnTo>
                      <a:pt x="32" y="991"/>
                    </a:lnTo>
                    <a:lnTo>
                      <a:pt x="32" y="997"/>
                    </a:lnTo>
                    <a:lnTo>
                      <a:pt x="33" y="991"/>
                    </a:lnTo>
                    <a:lnTo>
                      <a:pt x="33" y="979"/>
                    </a:lnTo>
                    <a:lnTo>
                      <a:pt x="33" y="979"/>
                    </a:lnTo>
                    <a:lnTo>
                      <a:pt x="35" y="973"/>
                    </a:lnTo>
                    <a:lnTo>
                      <a:pt x="35" y="973"/>
                    </a:lnTo>
                    <a:lnTo>
                      <a:pt x="35" y="979"/>
                    </a:lnTo>
                    <a:lnTo>
                      <a:pt x="37" y="979"/>
                    </a:lnTo>
                    <a:lnTo>
                      <a:pt x="37" y="991"/>
                    </a:lnTo>
                    <a:lnTo>
                      <a:pt x="37" y="997"/>
                    </a:lnTo>
                    <a:lnTo>
                      <a:pt x="37" y="1016"/>
                    </a:lnTo>
                    <a:lnTo>
                      <a:pt x="37" y="1022"/>
                    </a:lnTo>
                    <a:lnTo>
                      <a:pt x="37" y="1028"/>
                    </a:lnTo>
                    <a:lnTo>
                      <a:pt x="38" y="1034"/>
                    </a:lnTo>
                    <a:lnTo>
                      <a:pt x="38" y="1040"/>
                    </a:lnTo>
                    <a:lnTo>
                      <a:pt x="38" y="1046"/>
                    </a:lnTo>
                    <a:lnTo>
                      <a:pt x="38" y="1046"/>
                    </a:lnTo>
                    <a:lnTo>
                      <a:pt x="40" y="1040"/>
                    </a:lnTo>
                    <a:lnTo>
                      <a:pt x="40" y="1034"/>
                    </a:lnTo>
                    <a:lnTo>
                      <a:pt x="40" y="1028"/>
                    </a:lnTo>
                    <a:lnTo>
                      <a:pt x="40" y="1028"/>
                    </a:lnTo>
                    <a:lnTo>
                      <a:pt x="42" y="1028"/>
                    </a:lnTo>
                    <a:lnTo>
                      <a:pt x="42" y="1028"/>
                    </a:lnTo>
                    <a:lnTo>
                      <a:pt x="42" y="1028"/>
                    </a:lnTo>
                    <a:lnTo>
                      <a:pt x="42" y="1022"/>
                    </a:lnTo>
                    <a:lnTo>
                      <a:pt x="42" y="1010"/>
                    </a:lnTo>
                    <a:lnTo>
                      <a:pt x="43" y="1004"/>
                    </a:lnTo>
                    <a:lnTo>
                      <a:pt x="43" y="991"/>
                    </a:lnTo>
                    <a:lnTo>
                      <a:pt x="43" y="979"/>
                    </a:lnTo>
                    <a:lnTo>
                      <a:pt x="43" y="967"/>
                    </a:lnTo>
                    <a:lnTo>
                      <a:pt x="43" y="949"/>
                    </a:lnTo>
                    <a:lnTo>
                      <a:pt x="43" y="942"/>
                    </a:lnTo>
                    <a:lnTo>
                      <a:pt x="45" y="930"/>
                    </a:lnTo>
                    <a:lnTo>
                      <a:pt x="45" y="924"/>
                    </a:lnTo>
                    <a:lnTo>
                      <a:pt x="45" y="912"/>
                    </a:lnTo>
                    <a:lnTo>
                      <a:pt x="45" y="887"/>
                    </a:lnTo>
                    <a:lnTo>
                      <a:pt x="45" y="875"/>
                    </a:lnTo>
                    <a:lnTo>
                      <a:pt x="45" y="869"/>
                    </a:lnTo>
                    <a:lnTo>
                      <a:pt x="47" y="857"/>
                    </a:lnTo>
                    <a:lnTo>
                      <a:pt x="47" y="857"/>
                    </a:lnTo>
                    <a:lnTo>
                      <a:pt x="47" y="857"/>
                    </a:lnTo>
                    <a:lnTo>
                      <a:pt x="48" y="869"/>
                    </a:lnTo>
                    <a:lnTo>
                      <a:pt x="47" y="869"/>
                    </a:lnTo>
                    <a:lnTo>
                      <a:pt x="48" y="869"/>
                    </a:lnTo>
                    <a:lnTo>
                      <a:pt x="48" y="863"/>
                    </a:lnTo>
                    <a:lnTo>
                      <a:pt x="48" y="857"/>
                    </a:lnTo>
                    <a:lnTo>
                      <a:pt x="48" y="851"/>
                    </a:lnTo>
                    <a:lnTo>
                      <a:pt x="48" y="838"/>
                    </a:lnTo>
                    <a:lnTo>
                      <a:pt x="50" y="826"/>
                    </a:lnTo>
                    <a:lnTo>
                      <a:pt x="50" y="802"/>
                    </a:lnTo>
                    <a:lnTo>
                      <a:pt x="50" y="790"/>
                    </a:lnTo>
                    <a:lnTo>
                      <a:pt x="50" y="771"/>
                    </a:lnTo>
                    <a:lnTo>
                      <a:pt x="50" y="765"/>
                    </a:lnTo>
                    <a:lnTo>
                      <a:pt x="50" y="747"/>
                    </a:lnTo>
                    <a:lnTo>
                      <a:pt x="52" y="728"/>
                    </a:lnTo>
                    <a:lnTo>
                      <a:pt x="52" y="710"/>
                    </a:lnTo>
                    <a:lnTo>
                      <a:pt x="52" y="692"/>
                    </a:lnTo>
                    <a:lnTo>
                      <a:pt x="52" y="667"/>
                    </a:lnTo>
                    <a:lnTo>
                      <a:pt x="52" y="649"/>
                    </a:lnTo>
                    <a:lnTo>
                      <a:pt x="52" y="637"/>
                    </a:lnTo>
                    <a:lnTo>
                      <a:pt x="53" y="618"/>
                    </a:lnTo>
                    <a:lnTo>
                      <a:pt x="53" y="606"/>
                    </a:lnTo>
                    <a:lnTo>
                      <a:pt x="53" y="594"/>
                    </a:lnTo>
                    <a:lnTo>
                      <a:pt x="53" y="575"/>
                    </a:lnTo>
                    <a:lnTo>
                      <a:pt x="53" y="569"/>
                    </a:lnTo>
                    <a:lnTo>
                      <a:pt x="53" y="563"/>
                    </a:lnTo>
                    <a:lnTo>
                      <a:pt x="55" y="551"/>
                    </a:lnTo>
                    <a:lnTo>
                      <a:pt x="55" y="551"/>
                    </a:lnTo>
                    <a:lnTo>
                      <a:pt x="55" y="551"/>
                    </a:lnTo>
                    <a:lnTo>
                      <a:pt x="55" y="545"/>
                    </a:lnTo>
                    <a:lnTo>
                      <a:pt x="55" y="539"/>
                    </a:lnTo>
                    <a:lnTo>
                      <a:pt x="57" y="539"/>
                    </a:lnTo>
                    <a:lnTo>
                      <a:pt x="57" y="533"/>
                    </a:lnTo>
                    <a:lnTo>
                      <a:pt x="57" y="527"/>
                    </a:lnTo>
                    <a:lnTo>
                      <a:pt x="57" y="520"/>
                    </a:lnTo>
                    <a:lnTo>
                      <a:pt x="57" y="514"/>
                    </a:lnTo>
                    <a:lnTo>
                      <a:pt x="57" y="502"/>
                    </a:lnTo>
                    <a:lnTo>
                      <a:pt x="58" y="490"/>
                    </a:lnTo>
                    <a:lnTo>
                      <a:pt x="58" y="465"/>
                    </a:lnTo>
                    <a:lnTo>
                      <a:pt x="58" y="453"/>
                    </a:lnTo>
                    <a:lnTo>
                      <a:pt x="58" y="435"/>
                    </a:lnTo>
                    <a:lnTo>
                      <a:pt x="58" y="423"/>
                    </a:lnTo>
                    <a:lnTo>
                      <a:pt x="58" y="410"/>
                    </a:lnTo>
                    <a:lnTo>
                      <a:pt x="60" y="386"/>
                    </a:lnTo>
                    <a:lnTo>
                      <a:pt x="60" y="374"/>
                    </a:lnTo>
                    <a:lnTo>
                      <a:pt x="60" y="355"/>
                    </a:lnTo>
                    <a:lnTo>
                      <a:pt x="60" y="331"/>
                    </a:lnTo>
                    <a:lnTo>
                      <a:pt x="60" y="306"/>
                    </a:lnTo>
                    <a:lnTo>
                      <a:pt x="60" y="282"/>
                    </a:lnTo>
                    <a:lnTo>
                      <a:pt x="62" y="263"/>
                    </a:lnTo>
                    <a:lnTo>
                      <a:pt x="62" y="239"/>
                    </a:lnTo>
                    <a:lnTo>
                      <a:pt x="62" y="221"/>
                    </a:lnTo>
                    <a:lnTo>
                      <a:pt x="62" y="202"/>
                    </a:lnTo>
                    <a:lnTo>
                      <a:pt x="62" y="178"/>
                    </a:lnTo>
                    <a:lnTo>
                      <a:pt x="62" y="135"/>
                    </a:lnTo>
                    <a:lnTo>
                      <a:pt x="63" y="117"/>
                    </a:lnTo>
                    <a:lnTo>
                      <a:pt x="63" y="98"/>
                    </a:lnTo>
                    <a:lnTo>
                      <a:pt x="63" y="80"/>
                    </a:lnTo>
                    <a:lnTo>
                      <a:pt x="63" y="68"/>
                    </a:lnTo>
                    <a:lnTo>
                      <a:pt x="63" y="56"/>
                    </a:lnTo>
                    <a:lnTo>
                      <a:pt x="63" y="49"/>
                    </a:lnTo>
                    <a:lnTo>
                      <a:pt x="65" y="43"/>
                    </a:lnTo>
                    <a:lnTo>
                      <a:pt x="65" y="43"/>
                    </a:lnTo>
                    <a:lnTo>
                      <a:pt x="65" y="49"/>
                    </a:lnTo>
                    <a:lnTo>
                      <a:pt x="65" y="49"/>
                    </a:lnTo>
                    <a:lnTo>
                      <a:pt x="67" y="43"/>
                    </a:lnTo>
                    <a:lnTo>
                      <a:pt x="67" y="37"/>
                    </a:lnTo>
                    <a:lnTo>
                      <a:pt x="67" y="31"/>
                    </a:lnTo>
                    <a:lnTo>
                      <a:pt x="68" y="37"/>
                    </a:lnTo>
                    <a:lnTo>
                      <a:pt x="68" y="43"/>
                    </a:lnTo>
                    <a:lnTo>
                      <a:pt x="68" y="49"/>
                    </a:lnTo>
                    <a:lnTo>
                      <a:pt x="68" y="56"/>
                    </a:lnTo>
                    <a:lnTo>
                      <a:pt x="70" y="49"/>
                    </a:lnTo>
                    <a:lnTo>
                      <a:pt x="70" y="49"/>
                    </a:lnTo>
                    <a:lnTo>
                      <a:pt x="70" y="43"/>
                    </a:lnTo>
                    <a:lnTo>
                      <a:pt x="70" y="25"/>
                    </a:lnTo>
                    <a:lnTo>
                      <a:pt x="72" y="25"/>
                    </a:lnTo>
                    <a:lnTo>
                      <a:pt x="72" y="13"/>
                    </a:lnTo>
                    <a:lnTo>
                      <a:pt x="72" y="7"/>
                    </a:lnTo>
                    <a:lnTo>
                      <a:pt x="72" y="0"/>
                    </a:lnTo>
                    <a:lnTo>
                      <a:pt x="73" y="0"/>
                    </a:lnTo>
                    <a:lnTo>
                      <a:pt x="73" y="7"/>
                    </a:lnTo>
                    <a:lnTo>
                      <a:pt x="73" y="13"/>
                    </a:lnTo>
                    <a:lnTo>
                      <a:pt x="73" y="25"/>
                    </a:lnTo>
                    <a:lnTo>
                      <a:pt x="73" y="31"/>
                    </a:lnTo>
                    <a:lnTo>
                      <a:pt x="73" y="43"/>
                    </a:lnTo>
                    <a:lnTo>
                      <a:pt x="75" y="56"/>
                    </a:lnTo>
                    <a:lnTo>
                      <a:pt x="75" y="56"/>
                    </a:lnTo>
                    <a:lnTo>
                      <a:pt x="75" y="49"/>
                    </a:lnTo>
                    <a:lnTo>
                      <a:pt x="75" y="37"/>
                    </a:lnTo>
                    <a:lnTo>
                      <a:pt x="75" y="31"/>
                    </a:lnTo>
                    <a:lnTo>
                      <a:pt x="77" y="25"/>
                    </a:lnTo>
                    <a:lnTo>
                      <a:pt x="77" y="31"/>
                    </a:lnTo>
                    <a:lnTo>
                      <a:pt x="77" y="43"/>
                    </a:lnTo>
                    <a:lnTo>
                      <a:pt x="77" y="56"/>
                    </a:lnTo>
                    <a:lnTo>
                      <a:pt x="77" y="80"/>
                    </a:lnTo>
                    <a:lnTo>
                      <a:pt x="77" y="104"/>
                    </a:lnTo>
                    <a:lnTo>
                      <a:pt x="78" y="123"/>
                    </a:lnTo>
                    <a:lnTo>
                      <a:pt x="78" y="141"/>
                    </a:lnTo>
                    <a:lnTo>
                      <a:pt x="78" y="153"/>
                    </a:lnTo>
                    <a:lnTo>
                      <a:pt x="78" y="160"/>
                    </a:lnTo>
                    <a:lnTo>
                      <a:pt x="78" y="166"/>
                    </a:lnTo>
                    <a:lnTo>
                      <a:pt x="78" y="153"/>
                    </a:lnTo>
                    <a:lnTo>
                      <a:pt x="80" y="141"/>
                    </a:lnTo>
                    <a:lnTo>
                      <a:pt x="80" y="129"/>
                    </a:lnTo>
                    <a:lnTo>
                      <a:pt x="80" y="104"/>
                    </a:lnTo>
                    <a:lnTo>
                      <a:pt x="80" y="86"/>
                    </a:lnTo>
                    <a:lnTo>
                      <a:pt x="80" y="74"/>
                    </a:lnTo>
                    <a:lnTo>
                      <a:pt x="80" y="56"/>
                    </a:lnTo>
                    <a:lnTo>
                      <a:pt x="81" y="43"/>
                    </a:lnTo>
                    <a:lnTo>
                      <a:pt x="81" y="31"/>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grpSp>
        <p:sp>
          <p:nvSpPr>
            <p:cNvPr id="593" name="Freeform 592"/>
            <p:cNvSpPr>
              <a:spLocks/>
            </p:cNvSpPr>
            <p:nvPr/>
          </p:nvSpPr>
          <p:spPr bwMode="auto">
            <a:xfrm>
              <a:off x="2937476" y="3461742"/>
              <a:ext cx="164134" cy="370097"/>
            </a:xfrm>
            <a:custGeom>
              <a:avLst/>
              <a:gdLst>
                <a:gd name="T0" fmla="*/ 0 w 118"/>
                <a:gd name="T1" fmla="*/ 25 h 900"/>
                <a:gd name="T2" fmla="*/ 2 w 118"/>
                <a:gd name="T3" fmla="*/ 13 h 900"/>
                <a:gd name="T4" fmla="*/ 4 w 118"/>
                <a:gd name="T5" fmla="*/ 86 h 900"/>
                <a:gd name="T6" fmla="*/ 5 w 118"/>
                <a:gd name="T7" fmla="*/ 123 h 900"/>
                <a:gd name="T8" fmla="*/ 7 w 118"/>
                <a:gd name="T9" fmla="*/ 153 h 900"/>
                <a:gd name="T10" fmla="*/ 9 w 118"/>
                <a:gd name="T11" fmla="*/ 196 h 900"/>
                <a:gd name="T12" fmla="*/ 10 w 118"/>
                <a:gd name="T13" fmla="*/ 233 h 900"/>
                <a:gd name="T14" fmla="*/ 12 w 118"/>
                <a:gd name="T15" fmla="*/ 208 h 900"/>
                <a:gd name="T16" fmla="*/ 14 w 118"/>
                <a:gd name="T17" fmla="*/ 178 h 900"/>
                <a:gd name="T18" fmla="*/ 15 w 118"/>
                <a:gd name="T19" fmla="*/ 208 h 900"/>
                <a:gd name="T20" fmla="*/ 17 w 118"/>
                <a:gd name="T21" fmla="*/ 251 h 900"/>
                <a:gd name="T22" fmla="*/ 19 w 118"/>
                <a:gd name="T23" fmla="*/ 282 h 900"/>
                <a:gd name="T24" fmla="*/ 20 w 118"/>
                <a:gd name="T25" fmla="*/ 337 h 900"/>
                <a:gd name="T26" fmla="*/ 22 w 118"/>
                <a:gd name="T27" fmla="*/ 380 h 900"/>
                <a:gd name="T28" fmla="*/ 24 w 118"/>
                <a:gd name="T29" fmla="*/ 355 h 900"/>
                <a:gd name="T30" fmla="*/ 25 w 118"/>
                <a:gd name="T31" fmla="*/ 318 h 900"/>
                <a:gd name="T32" fmla="*/ 27 w 118"/>
                <a:gd name="T33" fmla="*/ 288 h 900"/>
                <a:gd name="T34" fmla="*/ 28 w 118"/>
                <a:gd name="T35" fmla="*/ 276 h 900"/>
                <a:gd name="T36" fmla="*/ 30 w 118"/>
                <a:gd name="T37" fmla="*/ 294 h 900"/>
                <a:gd name="T38" fmla="*/ 33 w 118"/>
                <a:gd name="T39" fmla="*/ 312 h 900"/>
                <a:gd name="T40" fmla="*/ 35 w 118"/>
                <a:gd name="T41" fmla="*/ 367 h 900"/>
                <a:gd name="T42" fmla="*/ 37 w 118"/>
                <a:gd name="T43" fmla="*/ 398 h 900"/>
                <a:gd name="T44" fmla="*/ 38 w 118"/>
                <a:gd name="T45" fmla="*/ 392 h 900"/>
                <a:gd name="T46" fmla="*/ 40 w 118"/>
                <a:gd name="T47" fmla="*/ 361 h 900"/>
                <a:gd name="T48" fmla="*/ 42 w 118"/>
                <a:gd name="T49" fmla="*/ 337 h 900"/>
                <a:gd name="T50" fmla="*/ 43 w 118"/>
                <a:gd name="T51" fmla="*/ 374 h 900"/>
                <a:gd name="T52" fmla="*/ 45 w 118"/>
                <a:gd name="T53" fmla="*/ 441 h 900"/>
                <a:gd name="T54" fmla="*/ 47 w 118"/>
                <a:gd name="T55" fmla="*/ 514 h 900"/>
                <a:gd name="T56" fmla="*/ 48 w 118"/>
                <a:gd name="T57" fmla="*/ 588 h 900"/>
                <a:gd name="T58" fmla="*/ 50 w 118"/>
                <a:gd name="T59" fmla="*/ 606 h 900"/>
                <a:gd name="T60" fmla="*/ 52 w 118"/>
                <a:gd name="T61" fmla="*/ 612 h 900"/>
                <a:gd name="T62" fmla="*/ 55 w 118"/>
                <a:gd name="T63" fmla="*/ 624 h 900"/>
                <a:gd name="T64" fmla="*/ 57 w 118"/>
                <a:gd name="T65" fmla="*/ 667 h 900"/>
                <a:gd name="T66" fmla="*/ 58 w 118"/>
                <a:gd name="T67" fmla="*/ 698 h 900"/>
                <a:gd name="T68" fmla="*/ 62 w 118"/>
                <a:gd name="T69" fmla="*/ 716 h 900"/>
                <a:gd name="T70" fmla="*/ 62 w 118"/>
                <a:gd name="T71" fmla="*/ 747 h 900"/>
                <a:gd name="T72" fmla="*/ 65 w 118"/>
                <a:gd name="T73" fmla="*/ 747 h 900"/>
                <a:gd name="T74" fmla="*/ 67 w 118"/>
                <a:gd name="T75" fmla="*/ 765 h 900"/>
                <a:gd name="T76" fmla="*/ 70 w 118"/>
                <a:gd name="T77" fmla="*/ 777 h 900"/>
                <a:gd name="T78" fmla="*/ 72 w 118"/>
                <a:gd name="T79" fmla="*/ 802 h 900"/>
                <a:gd name="T80" fmla="*/ 73 w 118"/>
                <a:gd name="T81" fmla="*/ 814 h 900"/>
                <a:gd name="T82" fmla="*/ 77 w 118"/>
                <a:gd name="T83" fmla="*/ 802 h 900"/>
                <a:gd name="T84" fmla="*/ 78 w 118"/>
                <a:gd name="T85" fmla="*/ 826 h 900"/>
                <a:gd name="T86" fmla="*/ 80 w 118"/>
                <a:gd name="T87" fmla="*/ 851 h 900"/>
                <a:gd name="T88" fmla="*/ 83 w 118"/>
                <a:gd name="T89" fmla="*/ 869 h 900"/>
                <a:gd name="T90" fmla="*/ 85 w 118"/>
                <a:gd name="T91" fmla="*/ 832 h 900"/>
                <a:gd name="T92" fmla="*/ 87 w 118"/>
                <a:gd name="T93" fmla="*/ 838 h 900"/>
                <a:gd name="T94" fmla="*/ 88 w 118"/>
                <a:gd name="T95" fmla="*/ 869 h 900"/>
                <a:gd name="T96" fmla="*/ 91 w 118"/>
                <a:gd name="T97" fmla="*/ 869 h 900"/>
                <a:gd name="T98" fmla="*/ 93 w 118"/>
                <a:gd name="T99" fmla="*/ 844 h 900"/>
                <a:gd name="T100" fmla="*/ 95 w 118"/>
                <a:gd name="T101" fmla="*/ 869 h 900"/>
                <a:gd name="T102" fmla="*/ 96 w 118"/>
                <a:gd name="T103" fmla="*/ 875 h 900"/>
                <a:gd name="T104" fmla="*/ 100 w 118"/>
                <a:gd name="T105" fmla="*/ 851 h 900"/>
                <a:gd name="T106" fmla="*/ 101 w 118"/>
                <a:gd name="T107" fmla="*/ 832 h 900"/>
                <a:gd name="T108" fmla="*/ 105 w 118"/>
                <a:gd name="T109" fmla="*/ 826 h 900"/>
                <a:gd name="T110" fmla="*/ 106 w 118"/>
                <a:gd name="T111" fmla="*/ 844 h 900"/>
                <a:gd name="T112" fmla="*/ 110 w 118"/>
                <a:gd name="T113" fmla="*/ 875 h 900"/>
                <a:gd name="T114" fmla="*/ 111 w 118"/>
                <a:gd name="T115" fmla="*/ 900 h 900"/>
                <a:gd name="T116" fmla="*/ 115 w 118"/>
                <a:gd name="T117" fmla="*/ 893 h 900"/>
                <a:gd name="T118" fmla="*/ 118 w 118"/>
                <a:gd name="T119" fmla="*/ 90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 h="900">
                  <a:moveTo>
                    <a:pt x="0" y="80"/>
                  </a:moveTo>
                  <a:lnTo>
                    <a:pt x="0" y="68"/>
                  </a:lnTo>
                  <a:lnTo>
                    <a:pt x="0" y="49"/>
                  </a:lnTo>
                  <a:lnTo>
                    <a:pt x="0" y="43"/>
                  </a:lnTo>
                  <a:lnTo>
                    <a:pt x="0" y="25"/>
                  </a:lnTo>
                  <a:lnTo>
                    <a:pt x="2" y="13"/>
                  </a:lnTo>
                  <a:lnTo>
                    <a:pt x="2" y="0"/>
                  </a:lnTo>
                  <a:lnTo>
                    <a:pt x="2" y="0"/>
                  </a:lnTo>
                  <a:lnTo>
                    <a:pt x="2" y="0"/>
                  </a:lnTo>
                  <a:lnTo>
                    <a:pt x="2" y="13"/>
                  </a:lnTo>
                  <a:lnTo>
                    <a:pt x="4" y="25"/>
                  </a:lnTo>
                  <a:lnTo>
                    <a:pt x="4" y="43"/>
                  </a:lnTo>
                  <a:lnTo>
                    <a:pt x="4" y="55"/>
                  </a:lnTo>
                  <a:lnTo>
                    <a:pt x="4" y="74"/>
                  </a:lnTo>
                  <a:lnTo>
                    <a:pt x="4" y="86"/>
                  </a:lnTo>
                  <a:lnTo>
                    <a:pt x="4" y="98"/>
                  </a:lnTo>
                  <a:lnTo>
                    <a:pt x="5" y="104"/>
                  </a:lnTo>
                  <a:lnTo>
                    <a:pt x="5" y="110"/>
                  </a:lnTo>
                  <a:lnTo>
                    <a:pt x="5" y="117"/>
                  </a:lnTo>
                  <a:lnTo>
                    <a:pt x="5" y="123"/>
                  </a:lnTo>
                  <a:lnTo>
                    <a:pt x="5" y="129"/>
                  </a:lnTo>
                  <a:lnTo>
                    <a:pt x="5" y="129"/>
                  </a:lnTo>
                  <a:lnTo>
                    <a:pt x="7" y="141"/>
                  </a:lnTo>
                  <a:lnTo>
                    <a:pt x="7" y="147"/>
                  </a:lnTo>
                  <a:lnTo>
                    <a:pt x="7" y="153"/>
                  </a:lnTo>
                  <a:lnTo>
                    <a:pt x="7" y="159"/>
                  </a:lnTo>
                  <a:lnTo>
                    <a:pt x="7" y="172"/>
                  </a:lnTo>
                  <a:lnTo>
                    <a:pt x="7" y="184"/>
                  </a:lnTo>
                  <a:lnTo>
                    <a:pt x="9" y="190"/>
                  </a:lnTo>
                  <a:lnTo>
                    <a:pt x="9" y="196"/>
                  </a:lnTo>
                  <a:lnTo>
                    <a:pt x="9" y="208"/>
                  </a:lnTo>
                  <a:lnTo>
                    <a:pt x="9" y="208"/>
                  </a:lnTo>
                  <a:lnTo>
                    <a:pt x="10" y="221"/>
                  </a:lnTo>
                  <a:lnTo>
                    <a:pt x="10" y="227"/>
                  </a:lnTo>
                  <a:lnTo>
                    <a:pt x="10" y="233"/>
                  </a:lnTo>
                  <a:lnTo>
                    <a:pt x="10" y="233"/>
                  </a:lnTo>
                  <a:lnTo>
                    <a:pt x="12" y="233"/>
                  </a:lnTo>
                  <a:lnTo>
                    <a:pt x="12" y="227"/>
                  </a:lnTo>
                  <a:lnTo>
                    <a:pt x="12" y="214"/>
                  </a:lnTo>
                  <a:lnTo>
                    <a:pt x="12" y="208"/>
                  </a:lnTo>
                  <a:lnTo>
                    <a:pt x="12" y="196"/>
                  </a:lnTo>
                  <a:lnTo>
                    <a:pt x="14" y="184"/>
                  </a:lnTo>
                  <a:lnTo>
                    <a:pt x="14" y="178"/>
                  </a:lnTo>
                  <a:lnTo>
                    <a:pt x="14" y="172"/>
                  </a:lnTo>
                  <a:lnTo>
                    <a:pt x="14" y="178"/>
                  </a:lnTo>
                  <a:lnTo>
                    <a:pt x="15" y="184"/>
                  </a:lnTo>
                  <a:lnTo>
                    <a:pt x="15" y="190"/>
                  </a:lnTo>
                  <a:lnTo>
                    <a:pt x="15" y="196"/>
                  </a:lnTo>
                  <a:lnTo>
                    <a:pt x="15" y="202"/>
                  </a:lnTo>
                  <a:lnTo>
                    <a:pt x="15" y="208"/>
                  </a:lnTo>
                  <a:lnTo>
                    <a:pt x="17" y="214"/>
                  </a:lnTo>
                  <a:lnTo>
                    <a:pt x="17" y="227"/>
                  </a:lnTo>
                  <a:lnTo>
                    <a:pt x="17" y="233"/>
                  </a:lnTo>
                  <a:lnTo>
                    <a:pt x="17" y="245"/>
                  </a:lnTo>
                  <a:lnTo>
                    <a:pt x="17" y="251"/>
                  </a:lnTo>
                  <a:lnTo>
                    <a:pt x="17" y="257"/>
                  </a:lnTo>
                  <a:lnTo>
                    <a:pt x="19" y="263"/>
                  </a:lnTo>
                  <a:lnTo>
                    <a:pt x="19" y="270"/>
                  </a:lnTo>
                  <a:lnTo>
                    <a:pt x="19" y="276"/>
                  </a:lnTo>
                  <a:lnTo>
                    <a:pt x="19" y="282"/>
                  </a:lnTo>
                  <a:lnTo>
                    <a:pt x="20" y="288"/>
                  </a:lnTo>
                  <a:lnTo>
                    <a:pt x="20" y="300"/>
                  </a:lnTo>
                  <a:lnTo>
                    <a:pt x="20" y="312"/>
                  </a:lnTo>
                  <a:lnTo>
                    <a:pt x="20" y="318"/>
                  </a:lnTo>
                  <a:lnTo>
                    <a:pt x="20" y="337"/>
                  </a:lnTo>
                  <a:lnTo>
                    <a:pt x="20" y="343"/>
                  </a:lnTo>
                  <a:lnTo>
                    <a:pt x="22" y="355"/>
                  </a:lnTo>
                  <a:lnTo>
                    <a:pt x="22" y="361"/>
                  </a:lnTo>
                  <a:lnTo>
                    <a:pt x="22" y="367"/>
                  </a:lnTo>
                  <a:lnTo>
                    <a:pt x="22" y="380"/>
                  </a:lnTo>
                  <a:lnTo>
                    <a:pt x="22" y="380"/>
                  </a:lnTo>
                  <a:lnTo>
                    <a:pt x="24" y="374"/>
                  </a:lnTo>
                  <a:lnTo>
                    <a:pt x="24" y="367"/>
                  </a:lnTo>
                  <a:lnTo>
                    <a:pt x="24" y="361"/>
                  </a:lnTo>
                  <a:lnTo>
                    <a:pt x="24" y="355"/>
                  </a:lnTo>
                  <a:lnTo>
                    <a:pt x="24" y="343"/>
                  </a:lnTo>
                  <a:lnTo>
                    <a:pt x="25" y="337"/>
                  </a:lnTo>
                  <a:lnTo>
                    <a:pt x="25" y="331"/>
                  </a:lnTo>
                  <a:lnTo>
                    <a:pt x="25" y="325"/>
                  </a:lnTo>
                  <a:lnTo>
                    <a:pt x="25" y="318"/>
                  </a:lnTo>
                  <a:lnTo>
                    <a:pt x="25" y="312"/>
                  </a:lnTo>
                  <a:lnTo>
                    <a:pt x="27" y="312"/>
                  </a:lnTo>
                  <a:lnTo>
                    <a:pt x="27" y="300"/>
                  </a:lnTo>
                  <a:lnTo>
                    <a:pt x="27" y="288"/>
                  </a:lnTo>
                  <a:lnTo>
                    <a:pt x="27" y="288"/>
                  </a:lnTo>
                  <a:lnTo>
                    <a:pt x="27" y="288"/>
                  </a:lnTo>
                  <a:lnTo>
                    <a:pt x="28" y="288"/>
                  </a:lnTo>
                  <a:lnTo>
                    <a:pt x="28" y="282"/>
                  </a:lnTo>
                  <a:lnTo>
                    <a:pt x="28" y="282"/>
                  </a:lnTo>
                  <a:lnTo>
                    <a:pt x="28" y="276"/>
                  </a:lnTo>
                  <a:lnTo>
                    <a:pt x="30" y="270"/>
                  </a:lnTo>
                  <a:lnTo>
                    <a:pt x="30" y="276"/>
                  </a:lnTo>
                  <a:lnTo>
                    <a:pt x="30" y="282"/>
                  </a:lnTo>
                  <a:lnTo>
                    <a:pt x="32" y="294"/>
                  </a:lnTo>
                  <a:lnTo>
                    <a:pt x="30" y="294"/>
                  </a:lnTo>
                  <a:lnTo>
                    <a:pt x="32" y="294"/>
                  </a:lnTo>
                  <a:lnTo>
                    <a:pt x="32" y="300"/>
                  </a:lnTo>
                  <a:lnTo>
                    <a:pt x="32" y="306"/>
                  </a:lnTo>
                  <a:lnTo>
                    <a:pt x="33" y="312"/>
                  </a:lnTo>
                  <a:lnTo>
                    <a:pt x="33" y="312"/>
                  </a:lnTo>
                  <a:lnTo>
                    <a:pt x="33" y="331"/>
                  </a:lnTo>
                  <a:lnTo>
                    <a:pt x="33" y="337"/>
                  </a:lnTo>
                  <a:lnTo>
                    <a:pt x="33" y="349"/>
                  </a:lnTo>
                  <a:lnTo>
                    <a:pt x="33" y="361"/>
                  </a:lnTo>
                  <a:lnTo>
                    <a:pt x="35" y="367"/>
                  </a:lnTo>
                  <a:lnTo>
                    <a:pt x="35" y="386"/>
                  </a:lnTo>
                  <a:lnTo>
                    <a:pt x="35" y="386"/>
                  </a:lnTo>
                  <a:lnTo>
                    <a:pt x="35" y="392"/>
                  </a:lnTo>
                  <a:lnTo>
                    <a:pt x="35" y="398"/>
                  </a:lnTo>
                  <a:lnTo>
                    <a:pt x="37" y="398"/>
                  </a:lnTo>
                  <a:lnTo>
                    <a:pt x="37" y="398"/>
                  </a:lnTo>
                  <a:lnTo>
                    <a:pt x="37" y="398"/>
                  </a:lnTo>
                  <a:lnTo>
                    <a:pt x="38" y="386"/>
                  </a:lnTo>
                  <a:lnTo>
                    <a:pt x="37" y="386"/>
                  </a:lnTo>
                  <a:lnTo>
                    <a:pt x="38" y="392"/>
                  </a:lnTo>
                  <a:lnTo>
                    <a:pt x="38" y="392"/>
                  </a:lnTo>
                  <a:lnTo>
                    <a:pt x="38" y="386"/>
                  </a:lnTo>
                  <a:lnTo>
                    <a:pt x="38" y="380"/>
                  </a:lnTo>
                  <a:lnTo>
                    <a:pt x="40" y="367"/>
                  </a:lnTo>
                  <a:lnTo>
                    <a:pt x="40" y="361"/>
                  </a:lnTo>
                  <a:lnTo>
                    <a:pt x="40" y="349"/>
                  </a:lnTo>
                  <a:lnTo>
                    <a:pt x="40" y="337"/>
                  </a:lnTo>
                  <a:lnTo>
                    <a:pt x="40" y="337"/>
                  </a:lnTo>
                  <a:lnTo>
                    <a:pt x="40" y="331"/>
                  </a:lnTo>
                  <a:lnTo>
                    <a:pt x="42" y="337"/>
                  </a:lnTo>
                  <a:lnTo>
                    <a:pt x="42" y="343"/>
                  </a:lnTo>
                  <a:lnTo>
                    <a:pt x="42" y="349"/>
                  </a:lnTo>
                  <a:lnTo>
                    <a:pt x="43" y="355"/>
                  </a:lnTo>
                  <a:lnTo>
                    <a:pt x="43" y="361"/>
                  </a:lnTo>
                  <a:lnTo>
                    <a:pt x="43" y="374"/>
                  </a:lnTo>
                  <a:lnTo>
                    <a:pt x="43" y="386"/>
                  </a:lnTo>
                  <a:lnTo>
                    <a:pt x="43" y="398"/>
                  </a:lnTo>
                  <a:lnTo>
                    <a:pt x="45" y="410"/>
                  </a:lnTo>
                  <a:lnTo>
                    <a:pt x="45" y="429"/>
                  </a:lnTo>
                  <a:lnTo>
                    <a:pt x="45" y="441"/>
                  </a:lnTo>
                  <a:lnTo>
                    <a:pt x="45" y="459"/>
                  </a:lnTo>
                  <a:lnTo>
                    <a:pt x="45" y="465"/>
                  </a:lnTo>
                  <a:lnTo>
                    <a:pt x="45" y="484"/>
                  </a:lnTo>
                  <a:lnTo>
                    <a:pt x="47" y="496"/>
                  </a:lnTo>
                  <a:lnTo>
                    <a:pt x="47" y="514"/>
                  </a:lnTo>
                  <a:lnTo>
                    <a:pt x="47" y="526"/>
                  </a:lnTo>
                  <a:lnTo>
                    <a:pt x="47" y="539"/>
                  </a:lnTo>
                  <a:lnTo>
                    <a:pt x="47" y="551"/>
                  </a:lnTo>
                  <a:lnTo>
                    <a:pt x="47" y="575"/>
                  </a:lnTo>
                  <a:lnTo>
                    <a:pt x="48" y="588"/>
                  </a:lnTo>
                  <a:lnTo>
                    <a:pt x="48" y="594"/>
                  </a:lnTo>
                  <a:lnTo>
                    <a:pt x="48" y="594"/>
                  </a:lnTo>
                  <a:lnTo>
                    <a:pt x="48" y="600"/>
                  </a:lnTo>
                  <a:lnTo>
                    <a:pt x="48" y="606"/>
                  </a:lnTo>
                  <a:lnTo>
                    <a:pt x="50" y="606"/>
                  </a:lnTo>
                  <a:lnTo>
                    <a:pt x="50" y="612"/>
                  </a:lnTo>
                  <a:lnTo>
                    <a:pt x="50" y="612"/>
                  </a:lnTo>
                  <a:lnTo>
                    <a:pt x="52" y="612"/>
                  </a:lnTo>
                  <a:lnTo>
                    <a:pt x="52" y="612"/>
                  </a:lnTo>
                  <a:lnTo>
                    <a:pt x="52" y="612"/>
                  </a:lnTo>
                  <a:lnTo>
                    <a:pt x="53" y="618"/>
                  </a:lnTo>
                  <a:lnTo>
                    <a:pt x="53" y="618"/>
                  </a:lnTo>
                  <a:lnTo>
                    <a:pt x="53" y="618"/>
                  </a:lnTo>
                  <a:lnTo>
                    <a:pt x="55" y="618"/>
                  </a:lnTo>
                  <a:lnTo>
                    <a:pt x="55" y="624"/>
                  </a:lnTo>
                  <a:lnTo>
                    <a:pt x="55" y="630"/>
                  </a:lnTo>
                  <a:lnTo>
                    <a:pt x="55" y="643"/>
                  </a:lnTo>
                  <a:lnTo>
                    <a:pt x="57" y="655"/>
                  </a:lnTo>
                  <a:lnTo>
                    <a:pt x="57" y="661"/>
                  </a:lnTo>
                  <a:lnTo>
                    <a:pt x="57" y="667"/>
                  </a:lnTo>
                  <a:lnTo>
                    <a:pt x="57" y="679"/>
                  </a:lnTo>
                  <a:lnTo>
                    <a:pt x="57" y="685"/>
                  </a:lnTo>
                  <a:lnTo>
                    <a:pt x="57" y="692"/>
                  </a:lnTo>
                  <a:lnTo>
                    <a:pt x="58" y="698"/>
                  </a:lnTo>
                  <a:lnTo>
                    <a:pt x="58" y="698"/>
                  </a:lnTo>
                  <a:lnTo>
                    <a:pt x="58" y="698"/>
                  </a:lnTo>
                  <a:lnTo>
                    <a:pt x="60" y="698"/>
                  </a:lnTo>
                  <a:lnTo>
                    <a:pt x="60" y="704"/>
                  </a:lnTo>
                  <a:lnTo>
                    <a:pt x="60" y="710"/>
                  </a:lnTo>
                  <a:lnTo>
                    <a:pt x="62" y="716"/>
                  </a:lnTo>
                  <a:lnTo>
                    <a:pt x="62" y="722"/>
                  </a:lnTo>
                  <a:lnTo>
                    <a:pt x="62" y="728"/>
                  </a:lnTo>
                  <a:lnTo>
                    <a:pt x="62" y="741"/>
                  </a:lnTo>
                  <a:lnTo>
                    <a:pt x="62" y="747"/>
                  </a:lnTo>
                  <a:lnTo>
                    <a:pt x="62" y="747"/>
                  </a:lnTo>
                  <a:lnTo>
                    <a:pt x="63" y="753"/>
                  </a:lnTo>
                  <a:lnTo>
                    <a:pt x="63" y="747"/>
                  </a:lnTo>
                  <a:lnTo>
                    <a:pt x="65" y="741"/>
                  </a:lnTo>
                  <a:lnTo>
                    <a:pt x="63" y="741"/>
                  </a:lnTo>
                  <a:lnTo>
                    <a:pt x="65" y="747"/>
                  </a:lnTo>
                  <a:lnTo>
                    <a:pt x="65" y="747"/>
                  </a:lnTo>
                  <a:lnTo>
                    <a:pt x="65" y="753"/>
                  </a:lnTo>
                  <a:lnTo>
                    <a:pt x="67" y="765"/>
                  </a:lnTo>
                  <a:lnTo>
                    <a:pt x="67" y="765"/>
                  </a:lnTo>
                  <a:lnTo>
                    <a:pt x="67" y="765"/>
                  </a:lnTo>
                  <a:lnTo>
                    <a:pt x="67" y="771"/>
                  </a:lnTo>
                  <a:lnTo>
                    <a:pt x="68" y="771"/>
                  </a:lnTo>
                  <a:lnTo>
                    <a:pt x="68" y="771"/>
                  </a:lnTo>
                  <a:lnTo>
                    <a:pt x="68" y="771"/>
                  </a:lnTo>
                  <a:lnTo>
                    <a:pt x="70" y="777"/>
                  </a:lnTo>
                  <a:lnTo>
                    <a:pt x="70" y="783"/>
                  </a:lnTo>
                  <a:lnTo>
                    <a:pt x="70" y="789"/>
                  </a:lnTo>
                  <a:lnTo>
                    <a:pt x="70" y="796"/>
                  </a:lnTo>
                  <a:lnTo>
                    <a:pt x="70" y="796"/>
                  </a:lnTo>
                  <a:lnTo>
                    <a:pt x="72" y="802"/>
                  </a:lnTo>
                  <a:lnTo>
                    <a:pt x="72" y="808"/>
                  </a:lnTo>
                  <a:lnTo>
                    <a:pt x="72" y="814"/>
                  </a:lnTo>
                  <a:lnTo>
                    <a:pt x="72" y="820"/>
                  </a:lnTo>
                  <a:lnTo>
                    <a:pt x="73" y="820"/>
                  </a:lnTo>
                  <a:lnTo>
                    <a:pt x="73" y="814"/>
                  </a:lnTo>
                  <a:lnTo>
                    <a:pt x="73" y="814"/>
                  </a:lnTo>
                  <a:lnTo>
                    <a:pt x="75" y="814"/>
                  </a:lnTo>
                  <a:lnTo>
                    <a:pt x="75" y="808"/>
                  </a:lnTo>
                  <a:lnTo>
                    <a:pt x="75" y="808"/>
                  </a:lnTo>
                  <a:lnTo>
                    <a:pt x="77" y="802"/>
                  </a:lnTo>
                  <a:lnTo>
                    <a:pt x="77" y="808"/>
                  </a:lnTo>
                  <a:lnTo>
                    <a:pt x="77" y="814"/>
                  </a:lnTo>
                  <a:lnTo>
                    <a:pt x="77" y="820"/>
                  </a:lnTo>
                  <a:lnTo>
                    <a:pt x="78" y="826"/>
                  </a:lnTo>
                  <a:lnTo>
                    <a:pt x="78" y="826"/>
                  </a:lnTo>
                  <a:lnTo>
                    <a:pt x="78" y="832"/>
                  </a:lnTo>
                  <a:lnTo>
                    <a:pt x="78" y="838"/>
                  </a:lnTo>
                  <a:lnTo>
                    <a:pt x="78" y="844"/>
                  </a:lnTo>
                  <a:lnTo>
                    <a:pt x="80" y="844"/>
                  </a:lnTo>
                  <a:lnTo>
                    <a:pt x="80" y="851"/>
                  </a:lnTo>
                  <a:lnTo>
                    <a:pt x="80" y="851"/>
                  </a:lnTo>
                  <a:lnTo>
                    <a:pt x="82" y="857"/>
                  </a:lnTo>
                  <a:lnTo>
                    <a:pt x="82" y="863"/>
                  </a:lnTo>
                  <a:lnTo>
                    <a:pt x="82" y="863"/>
                  </a:lnTo>
                  <a:lnTo>
                    <a:pt x="83" y="869"/>
                  </a:lnTo>
                  <a:lnTo>
                    <a:pt x="83" y="863"/>
                  </a:lnTo>
                  <a:lnTo>
                    <a:pt x="83" y="857"/>
                  </a:lnTo>
                  <a:lnTo>
                    <a:pt x="85" y="851"/>
                  </a:lnTo>
                  <a:lnTo>
                    <a:pt x="85" y="844"/>
                  </a:lnTo>
                  <a:lnTo>
                    <a:pt x="85" y="832"/>
                  </a:lnTo>
                  <a:lnTo>
                    <a:pt x="85" y="826"/>
                  </a:lnTo>
                  <a:lnTo>
                    <a:pt x="87" y="826"/>
                  </a:lnTo>
                  <a:lnTo>
                    <a:pt x="87" y="826"/>
                  </a:lnTo>
                  <a:lnTo>
                    <a:pt x="87" y="832"/>
                  </a:lnTo>
                  <a:lnTo>
                    <a:pt x="87" y="838"/>
                  </a:lnTo>
                  <a:lnTo>
                    <a:pt x="87" y="844"/>
                  </a:lnTo>
                  <a:lnTo>
                    <a:pt x="88" y="851"/>
                  </a:lnTo>
                  <a:lnTo>
                    <a:pt x="88" y="857"/>
                  </a:lnTo>
                  <a:lnTo>
                    <a:pt x="88" y="863"/>
                  </a:lnTo>
                  <a:lnTo>
                    <a:pt x="88" y="869"/>
                  </a:lnTo>
                  <a:lnTo>
                    <a:pt x="90" y="875"/>
                  </a:lnTo>
                  <a:lnTo>
                    <a:pt x="90" y="875"/>
                  </a:lnTo>
                  <a:lnTo>
                    <a:pt x="90" y="875"/>
                  </a:lnTo>
                  <a:lnTo>
                    <a:pt x="90" y="875"/>
                  </a:lnTo>
                  <a:lnTo>
                    <a:pt x="91" y="869"/>
                  </a:lnTo>
                  <a:lnTo>
                    <a:pt x="91" y="863"/>
                  </a:lnTo>
                  <a:lnTo>
                    <a:pt x="91" y="857"/>
                  </a:lnTo>
                  <a:lnTo>
                    <a:pt x="91" y="851"/>
                  </a:lnTo>
                  <a:lnTo>
                    <a:pt x="91" y="851"/>
                  </a:lnTo>
                  <a:lnTo>
                    <a:pt x="93" y="844"/>
                  </a:lnTo>
                  <a:lnTo>
                    <a:pt x="93" y="851"/>
                  </a:lnTo>
                  <a:lnTo>
                    <a:pt x="93" y="851"/>
                  </a:lnTo>
                  <a:lnTo>
                    <a:pt x="93" y="857"/>
                  </a:lnTo>
                  <a:lnTo>
                    <a:pt x="95" y="869"/>
                  </a:lnTo>
                  <a:lnTo>
                    <a:pt x="95" y="869"/>
                  </a:lnTo>
                  <a:lnTo>
                    <a:pt x="95" y="869"/>
                  </a:lnTo>
                  <a:lnTo>
                    <a:pt x="95" y="869"/>
                  </a:lnTo>
                  <a:lnTo>
                    <a:pt x="96" y="875"/>
                  </a:lnTo>
                  <a:lnTo>
                    <a:pt x="96" y="875"/>
                  </a:lnTo>
                  <a:lnTo>
                    <a:pt x="96" y="875"/>
                  </a:lnTo>
                  <a:lnTo>
                    <a:pt x="98" y="875"/>
                  </a:lnTo>
                  <a:lnTo>
                    <a:pt x="98" y="875"/>
                  </a:lnTo>
                  <a:lnTo>
                    <a:pt x="100" y="863"/>
                  </a:lnTo>
                  <a:lnTo>
                    <a:pt x="100" y="857"/>
                  </a:lnTo>
                  <a:lnTo>
                    <a:pt x="100" y="851"/>
                  </a:lnTo>
                  <a:lnTo>
                    <a:pt x="100" y="851"/>
                  </a:lnTo>
                  <a:lnTo>
                    <a:pt x="101" y="838"/>
                  </a:lnTo>
                  <a:lnTo>
                    <a:pt x="100" y="838"/>
                  </a:lnTo>
                  <a:lnTo>
                    <a:pt x="101" y="838"/>
                  </a:lnTo>
                  <a:lnTo>
                    <a:pt x="101" y="832"/>
                  </a:lnTo>
                  <a:lnTo>
                    <a:pt x="101" y="832"/>
                  </a:lnTo>
                  <a:lnTo>
                    <a:pt x="103" y="832"/>
                  </a:lnTo>
                  <a:lnTo>
                    <a:pt x="103" y="826"/>
                  </a:lnTo>
                  <a:lnTo>
                    <a:pt x="103" y="826"/>
                  </a:lnTo>
                  <a:lnTo>
                    <a:pt x="105" y="826"/>
                  </a:lnTo>
                  <a:lnTo>
                    <a:pt x="105" y="832"/>
                  </a:lnTo>
                  <a:lnTo>
                    <a:pt x="105" y="838"/>
                  </a:lnTo>
                  <a:lnTo>
                    <a:pt x="106" y="844"/>
                  </a:lnTo>
                  <a:lnTo>
                    <a:pt x="106" y="844"/>
                  </a:lnTo>
                  <a:lnTo>
                    <a:pt x="106" y="844"/>
                  </a:lnTo>
                  <a:lnTo>
                    <a:pt x="108" y="851"/>
                  </a:lnTo>
                  <a:lnTo>
                    <a:pt x="108" y="851"/>
                  </a:lnTo>
                  <a:lnTo>
                    <a:pt x="108" y="857"/>
                  </a:lnTo>
                  <a:lnTo>
                    <a:pt x="110" y="863"/>
                  </a:lnTo>
                  <a:lnTo>
                    <a:pt x="110" y="875"/>
                  </a:lnTo>
                  <a:lnTo>
                    <a:pt x="110" y="875"/>
                  </a:lnTo>
                  <a:lnTo>
                    <a:pt x="111" y="881"/>
                  </a:lnTo>
                  <a:lnTo>
                    <a:pt x="111" y="887"/>
                  </a:lnTo>
                  <a:lnTo>
                    <a:pt x="111" y="893"/>
                  </a:lnTo>
                  <a:lnTo>
                    <a:pt x="111" y="900"/>
                  </a:lnTo>
                  <a:lnTo>
                    <a:pt x="113" y="900"/>
                  </a:lnTo>
                  <a:lnTo>
                    <a:pt x="113" y="893"/>
                  </a:lnTo>
                  <a:lnTo>
                    <a:pt x="113" y="893"/>
                  </a:lnTo>
                  <a:lnTo>
                    <a:pt x="115" y="900"/>
                  </a:lnTo>
                  <a:lnTo>
                    <a:pt x="115" y="893"/>
                  </a:lnTo>
                  <a:lnTo>
                    <a:pt x="115" y="893"/>
                  </a:lnTo>
                  <a:lnTo>
                    <a:pt x="116" y="893"/>
                  </a:lnTo>
                  <a:lnTo>
                    <a:pt x="116" y="893"/>
                  </a:lnTo>
                  <a:lnTo>
                    <a:pt x="116" y="900"/>
                  </a:lnTo>
                  <a:lnTo>
                    <a:pt x="118" y="90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594" name="Freeform 593"/>
            <p:cNvSpPr>
              <a:spLocks/>
            </p:cNvSpPr>
            <p:nvPr/>
          </p:nvSpPr>
          <p:spPr bwMode="auto">
            <a:xfrm>
              <a:off x="2795597" y="3275871"/>
              <a:ext cx="141879" cy="356938"/>
            </a:xfrm>
            <a:custGeom>
              <a:avLst/>
              <a:gdLst>
                <a:gd name="T0" fmla="*/ 1 w 102"/>
                <a:gd name="T1" fmla="*/ 520 h 868"/>
                <a:gd name="T2" fmla="*/ 3 w 102"/>
                <a:gd name="T3" fmla="*/ 483 h 868"/>
                <a:gd name="T4" fmla="*/ 5 w 102"/>
                <a:gd name="T5" fmla="*/ 471 h 868"/>
                <a:gd name="T6" fmla="*/ 8 w 102"/>
                <a:gd name="T7" fmla="*/ 483 h 868"/>
                <a:gd name="T8" fmla="*/ 9 w 102"/>
                <a:gd name="T9" fmla="*/ 471 h 868"/>
                <a:gd name="T10" fmla="*/ 9 w 102"/>
                <a:gd name="T11" fmla="*/ 373 h 868"/>
                <a:gd name="T12" fmla="*/ 11 w 102"/>
                <a:gd name="T13" fmla="*/ 293 h 868"/>
                <a:gd name="T14" fmla="*/ 13 w 102"/>
                <a:gd name="T15" fmla="*/ 263 h 868"/>
                <a:gd name="T16" fmla="*/ 14 w 102"/>
                <a:gd name="T17" fmla="*/ 220 h 868"/>
                <a:gd name="T18" fmla="*/ 16 w 102"/>
                <a:gd name="T19" fmla="*/ 220 h 868"/>
                <a:gd name="T20" fmla="*/ 18 w 102"/>
                <a:gd name="T21" fmla="*/ 159 h 868"/>
                <a:gd name="T22" fmla="*/ 19 w 102"/>
                <a:gd name="T23" fmla="*/ 116 h 868"/>
                <a:gd name="T24" fmla="*/ 21 w 102"/>
                <a:gd name="T25" fmla="*/ 85 h 868"/>
                <a:gd name="T26" fmla="*/ 23 w 102"/>
                <a:gd name="T27" fmla="*/ 67 h 868"/>
                <a:gd name="T28" fmla="*/ 24 w 102"/>
                <a:gd name="T29" fmla="*/ 49 h 868"/>
                <a:gd name="T30" fmla="*/ 26 w 102"/>
                <a:gd name="T31" fmla="*/ 0 h 868"/>
                <a:gd name="T32" fmla="*/ 28 w 102"/>
                <a:gd name="T33" fmla="*/ 30 h 868"/>
                <a:gd name="T34" fmla="*/ 29 w 102"/>
                <a:gd name="T35" fmla="*/ 67 h 868"/>
                <a:gd name="T36" fmla="*/ 31 w 102"/>
                <a:gd name="T37" fmla="*/ 147 h 868"/>
                <a:gd name="T38" fmla="*/ 31 w 102"/>
                <a:gd name="T39" fmla="*/ 220 h 868"/>
                <a:gd name="T40" fmla="*/ 33 w 102"/>
                <a:gd name="T41" fmla="*/ 299 h 868"/>
                <a:gd name="T42" fmla="*/ 34 w 102"/>
                <a:gd name="T43" fmla="*/ 391 h 868"/>
                <a:gd name="T44" fmla="*/ 36 w 102"/>
                <a:gd name="T45" fmla="*/ 489 h 868"/>
                <a:gd name="T46" fmla="*/ 38 w 102"/>
                <a:gd name="T47" fmla="*/ 538 h 868"/>
                <a:gd name="T48" fmla="*/ 39 w 102"/>
                <a:gd name="T49" fmla="*/ 544 h 868"/>
                <a:gd name="T50" fmla="*/ 41 w 102"/>
                <a:gd name="T51" fmla="*/ 587 h 868"/>
                <a:gd name="T52" fmla="*/ 43 w 102"/>
                <a:gd name="T53" fmla="*/ 654 h 868"/>
                <a:gd name="T54" fmla="*/ 44 w 102"/>
                <a:gd name="T55" fmla="*/ 709 h 868"/>
                <a:gd name="T56" fmla="*/ 46 w 102"/>
                <a:gd name="T57" fmla="*/ 746 h 868"/>
                <a:gd name="T58" fmla="*/ 48 w 102"/>
                <a:gd name="T59" fmla="*/ 764 h 868"/>
                <a:gd name="T60" fmla="*/ 49 w 102"/>
                <a:gd name="T61" fmla="*/ 777 h 868"/>
                <a:gd name="T62" fmla="*/ 51 w 102"/>
                <a:gd name="T63" fmla="*/ 813 h 868"/>
                <a:gd name="T64" fmla="*/ 54 w 102"/>
                <a:gd name="T65" fmla="*/ 832 h 868"/>
                <a:gd name="T66" fmla="*/ 56 w 102"/>
                <a:gd name="T67" fmla="*/ 844 h 868"/>
                <a:gd name="T68" fmla="*/ 58 w 102"/>
                <a:gd name="T69" fmla="*/ 862 h 868"/>
                <a:gd name="T70" fmla="*/ 59 w 102"/>
                <a:gd name="T71" fmla="*/ 819 h 868"/>
                <a:gd name="T72" fmla="*/ 61 w 102"/>
                <a:gd name="T73" fmla="*/ 770 h 868"/>
                <a:gd name="T74" fmla="*/ 63 w 102"/>
                <a:gd name="T75" fmla="*/ 801 h 868"/>
                <a:gd name="T76" fmla="*/ 64 w 102"/>
                <a:gd name="T77" fmla="*/ 838 h 868"/>
                <a:gd name="T78" fmla="*/ 66 w 102"/>
                <a:gd name="T79" fmla="*/ 862 h 868"/>
                <a:gd name="T80" fmla="*/ 68 w 102"/>
                <a:gd name="T81" fmla="*/ 838 h 868"/>
                <a:gd name="T82" fmla="*/ 69 w 102"/>
                <a:gd name="T83" fmla="*/ 789 h 868"/>
                <a:gd name="T84" fmla="*/ 71 w 102"/>
                <a:gd name="T85" fmla="*/ 777 h 868"/>
                <a:gd name="T86" fmla="*/ 72 w 102"/>
                <a:gd name="T87" fmla="*/ 697 h 868"/>
                <a:gd name="T88" fmla="*/ 74 w 102"/>
                <a:gd name="T89" fmla="*/ 636 h 868"/>
                <a:gd name="T90" fmla="*/ 76 w 102"/>
                <a:gd name="T91" fmla="*/ 605 h 868"/>
                <a:gd name="T92" fmla="*/ 79 w 102"/>
                <a:gd name="T93" fmla="*/ 611 h 868"/>
                <a:gd name="T94" fmla="*/ 82 w 102"/>
                <a:gd name="T95" fmla="*/ 605 h 868"/>
                <a:gd name="T96" fmla="*/ 84 w 102"/>
                <a:gd name="T97" fmla="*/ 636 h 868"/>
                <a:gd name="T98" fmla="*/ 86 w 102"/>
                <a:gd name="T99" fmla="*/ 648 h 868"/>
                <a:gd name="T100" fmla="*/ 87 w 102"/>
                <a:gd name="T101" fmla="*/ 611 h 868"/>
                <a:gd name="T102" fmla="*/ 89 w 102"/>
                <a:gd name="T103" fmla="*/ 605 h 868"/>
                <a:gd name="T104" fmla="*/ 91 w 102"/>
                <a:gd name="T105" fmla="*/ 501 h 868"/>
                <a:gd name="T106" fmla="*/ 92 w 102"/>
                <a:gd name="T107" fmla="*/ 520 h 868"/>
                <a:gd name="T108" fmla="*/ 94 w 102"/>
                <a:gd name="T109" fmla="*/ 581 h 868"/>
                <a:gd name="T110" fmla="*/ 96 w 102"/>
                <a:gd name="T111" fmla="*/ 636 h 868"/>
                <a:gd name="T112" fmla="*/ 97 w 102"/>
                <a:gd name="T113" fmla="*/ 611 h 868"/>
                <a:gd name="T114" fmla="*/ 99 w 102"/>
                <a:gd name="T115" fmla="*/ 648 h 868"/>
                <a:gd name="T116" fmla="*/ 101 w 102"/>
                <a:gd name="T117" fmla="*/ 605 h 868"/>
                <a:gd name="T118" fmla="*/ 102 w 102"/>
                <a:gd name="T119" fmla="*/ 532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 h="868">
                  <a:moveTo>
                    <a:pt x="0" y="532"/>
                  </a:moveTo>
                  <a:lnTo>
                    <a:pt x="1" y="514"/>
                  </a:lnTo>
                  <a:lnTo>
                    <a:pt x="1" y="514"/>
                  </a:lnTo>
                  <a:lnTo>
                    <a:pt x="1" y="514"/>
                  </a:lnTo>
                  <a:lnTo>
                    <a:pt x="1" y="520"/>
                  </a:lnTo>
                  <a:lnTo>
                    <a:pt x="3" y="526"/>
                  </a:lnTo>
                  <a:lnTo>
                    <a:pt x="3" y="520"/>
                  </a:lnTo>
                  <a:lnTo>
                    <a:pt x="3" y="507"/>
                  </a:lnTo>
                  <a:lnTo>
                    <a:pt x="3" y="495"/>
                  </a:lnTo>
                  <a:lnTo>
                    <a:pt x="3" y="483"/>
                  </a:lnTo>
                  <a:lnTo>
                    <a:pt x="3" y="477"/>
                  </a:lnTo>
                  <a:lnTo>
                    <a:pt x="5" y="471"/>
                  </a:lnTo>
                  <a:lnTo>
                    <a:pt x="5" y="471"/>
                  </a:lnTo>
                  <a:lnTo>
                    <a:pt x="5" y="471"/>
                  </a:lnTo>
                  <a:lnTo>
                    <a:pt x="5" y="471"/>
                  </a:lnTo>
                  <a:lnTo>
                    <a:pt x="6" y="471"/>
                  </a:lnTo>
                  <a:lnTo>
                    <a:pt x="6" y="471"/>
                  </a:lnTo>
                  <a:lnTo>
                    <a:pt x="6" y="477"/>
                  </a:lnTo>
                  <a:lnTo>
                    <a:pt x="6" y="477"/>
                  </a:lnTo>
                  <a:lnTo>
                    <a:pt x="8" y="483"/>
                  </a:lnTo>
                  <a:lnTo>
                    <a:pt x="8" y="489"/>
                  </a:lnTo>
                  <a:lnTo>
                    <a:pt x="8" y="495"/>
                  </a:lnTo>
                  <a:lnTo>
                    <a:pt x="8" y="489"/>
                  </a:lnTo>
                  <a:lnTo>
                    <a:pt x="8" y="477"/>
                  </a:lnTo>
                  <a:lnTo>
                    <a:pt x="9" y="471"/>
                  </a:lnTo>
                  <a:lnTo>
                    <a:pt x="9" y="452"/>
                  </a:lnTo>
                  <a:lnTo>
                    <a:pt x="9" y="440"/>
                  </a:lnTo>
                  <a:lnTo>
                    <a:pt x="9" y="422"/>
                  </a:lnTo>
                  <a:lnTo>
                    <a:pt x="9" y="397"/>
                  </a:lnTo>
                  <a:lnTo>
                    <a:pt x="9" y="373"/>
                  </a:lnTo>
                  <a:lnTo>
                    <a:pt x="11" y="348"/>
                  </a:lnTo>
                  <a:lnTo>
                    <a:pt x="11" y="318"/>
                  </a:lnTo>
                  <a:lnTo>
                    <a:pt x="11" y="306"/>
                  </a:lnTo>
                  <a:lnTo>
                    <a:pt x="11" y="299"/>
                  </a:lnTo>
                  <a:lnTo>
                    <a:pt x="11" y="293"/>
                  </a:lnTo>
                  <a:lnTo>
                    <a:pt x="11" y="287"/>
                  </a:lnTo>
                  <a:lnTo>
                    <a:pt x="13" y="281"/>
                  </a:lnTo>
                  <a:lnTo>
                    <a:pt x="13" y="275"/>
                  </a:lnTo>
                  <a:lnTo>
                    <a:pt x="13" y="269"/>
                  </a:lnTo>
                  <a:lnTo>
                    <a:pt x="13" y="263"/>
                  </a:lnTo>
                  <a:lnTo>
                    <a:pt x="13" y="251"/>
                  </a:lnTo>
                  <a:lnTo>
                    <a:pt x="13" y="244"/>
                  </a:lnTo>
                  <a:lnTo>
                    <a:pt x="14" y="238"/>
                  </a:lnTo>
                  <a:lnTo>
                    <a:pt x="14" y="226"/>
                  </a:lnTo>
                  <a:lnTo>
                    <a:pt x="14" y="220"/>
                  </a:lnTo>
                  <a:lnTo>
                    <a:pt x="14" y="220"/>
                  </a:lnTo>
                  <a:lnTo>
                    <a:pt x="14" y="220"/>
                  </a:lnTo>
                  <a:lnTo>
                    <a:pt x="16" y="220"/>
                  </a:lnTo>
                  <a:lnTo>
                    <a:pt x="16" y="226"/>
                  </a:lnTo>
                  <a:lnTo>
                    <a:pt x="16" y="220"/>
                  </a:lnTo>
                  <a:lnTo>
                    <a:pt x="16" y="220"/>
                  </a:lnTo>
                  <a:lnTo>
                    <a:pt x="18" y="202"/>
                  </a:lnTo>
                  <a:lnTo>
                    <a:pt x="18" y="189"/>
                  </a:lnTo>
                  <a:lnTo>
                    <a:pt x="18" y="171"/>
                  </a:lnTo>
                  <a:lnTo>
                    <a:pt x="18" y="159"/>
                  </a:lnTo>
                  <a:lnTo>
                    <a:pt x="18" y="147"/>
                  </a:lnTo>
                  <a:lnTo>
                    <a:pt x="18" y="128"/>
                  </a:lnTo>
                  <a:lnTo>
                    <a:pt x="19" y="122"/>
                  </a:lnTo>
                  <a:lnTo>
                    <a:pt x="19" y="116"/>
                  </a:lnTo>
                  <a:lnTo>
                    <a:pt x="19" y="116"/>
                  </a:lnTo>
                  <a:lnTo>
                    <a:pt x="19" y="110"/>
                  </a:lnTo>
                  <a:lnTo>
                    <a:pt x="19" y="104"/>
                  </a:lnTo>
                  <a:lnTo>
                    <a:pt x="21" y="98"/>
                  </a:lnTo>
                  <a:lnTo>
                    <a:pt x="21" y="92"/>
                  </a:lnTo>
                  <a:lnTo>
                    <a:pt x="21" y="85"/>
                  </a:lnTo>
                  <a:lnTo>
                    <a:pt x="21" y="79"/>
                  </a:lnTo>
                  <a:lnTo>
                    <a:pt x="21" y="73"/>
                  </a:lnTo>
                  <a:lnTo>
                    <a:pt x="23" y="67"/>
                  </a:lnTo>
                  <a:lnTo>
                    <a:pt x="23" y="67"/>
                  </a:lnTo>
                  <a:lnTo>
                    <a:pt x="23" y="67"/>
                  </a:lnTo>
                  <a:lnTo>
                    <a:pt x="23" y="73"/>
                  </a:lnTo>
                  <a:lnTo>
                    <a:pt x="24" y="73"/>
                  </a:lnTo>
                  <a:lnTo>
                    <a:pt x="24" y="73"/>
                  </a:lnTo>
                  <a:lnTo>
                    <a:pt x="24" y="67"/>
                  </a:lnTo>
                  <a:lnTo>
                    <a:pt x="24" y="49"/>
                  </a:lnTo>
                  <a:lnTo>
                    <a:pt x="24" y="36"/>
                  </a:lnTo>
                  <a:lnTo>
                    <a:pt x="26" y="18"/>
                  </a:lnTo>
                  <a:lnTo>
                    <a:pt x="26" y="12"/>
                  </a:lnTo>
                  <a:lnTo>
                    <a:pt x="26" y="6"/>
                  </a:lnTo>
                  <a:lnTo>
                    <a:pt x="26" y="0"/>
                  </a:lnTo>
                  <a:lnTo>
                    <a:pt x="26" y="6"/>
                  </a:lnTo>
                  <a:lnTo>
                    <a:pt x="26" y="12"/>
                  </a:lnTo>
                  <a:lnTo>
                    <a:pt x="28" y="18"/>
                  </a:lnTo>
                  <a:lnTo>
                    <a:pt x="28" y="18"/>
                  </a:lnTo>
                  <a:lnTo>
                    <a:pt x="28" y="30"/>
                  </a:lnTo>
                  <a:lnTo>
                    <a:pt x="28" y="43"/>
                  </a:lnTo>
                  <a:lnTo>
                    <a:pt x="28" y="43"/>
                  </a:lnTo>
                  <a:lnTo>
                    <a:pt x="28" y="49"/>
                  </a:lnTo>
                  <a:lnTo>
                    <a:pt x="29" y="61"/>
                  </a:lnTo>
                  <a:lnTo>
                    <a:pt x="29" y="67"/>
                  </a:lnTo>
                  <a:lnTo>
                    <a:pt x="29" y="85"/>
                  </a:lnTo>
                  <a:lnTo>
                    <a:pt x="29" y="104"/>
                  </a:lnTo>
                  <a:lnTo>
                    <a:pt x="29" y="116"/>
                  </a:lnTo>
                  <a:lnTo>
                    <a:pt x="29" y="134"/>
                  </a:lnTo>
                  <a:lnTo>
                    <a:pt x="31" y="147"/>
                  </a:lnTo>
                  <a:lnTo>
                    <a:pt x="31" y="159"/>
                  </a:lnTo>
                  <a:lnTo>
                    <a:pt x="31" y="171"/>
                  </a:lnTo>
                  <a:lnTo>
                    <a:pt x="31" y="183"/>
                  </a:lnTo>
                  <a:lnTo>
                    <a:pt x="31" y="195"/>
                  </a:lnTo>
                  <a:lnTo>
                    <a:pt x="31" y="220"/>
                  </a:lnTo>
                  <a:lnTo>
                    <a:pt x="33" y="232"/>
                  </a:lnTo>
                  <a:lnTo>
                    <a:pt x="33" y="251"/>
                  </a:lnTo>
                  <a:lnTo>
                    <a:pt x="33" y="269"/>
                  </a:lnTo>
                  <a:lnTo>
                    <a:pt x="33" y="281"/>
                  </a:lnTo>
                  <a:lnTo>
                    <a:pt x="33" y="299"/>
                  </a:lnTo>
                  <a:lnTo>
                    <a:pt x="33" y="318"/>
                  </a:lnTo>
                  <a:lnTo>
                    <a:pt x="34" y="330"/>
                  </a:lnTo>
                  <a:lnTo>
                    <a:pt x="34" y="348"/>
                  </a:lnTo>
                  <a:lnTo>
                    <a:pt x="34" y="367"/>
                  </a:lnTo>
                  <a:lnTo>
                    <a:pt x="34" y="391"/>
                  </a:lnTo>
                  <a:lnTo>
                    <a:pt x="34" y="410"/>
                  </a:lnTo>
                  <a:lnTo>
                    <a:pt x="34" y="428"/>
                  </a:lnTo>
                  <a:lnTo>
                    <a:pt x="36" y="452"/>
                  </a:lnTo>
                  <a:lnTo>
                    <a:pt x="36" y="471"/>
                  </a:lnTo>
                  <a:lnTo>
                    <a:pt x="36" y="489"/>
                  </a:lnTo>
                  <a:lnTo>
                    <a:pt x="36" y="507"/>
                  </a:lnTo>
                  <a:lnTo>
                    <a:pt x="36" y="520"/>
                  </a:lnTo>
                  <a:lnTo>
                    <a:pt x="36" y="526"/>
                  </a:lnTo>
                  <a:lnTo>
                    <a:pt x="38" y="532"/>
                  </a:lnTo>
                  <a:lnTo>
                    <a:pt x="38" y="538"/>
                  </a:lnTo>
                  <a:lnTo>
                    <a:pt x="38" y="538"/>
                  </a:lnTo>
                  <a:lnTo>
                    <a:pt x="39" y="550"/>
                  </a:lnTo>
                  <a:lnTo>
                    <a:pt x="39" y="550"/>
                  </a:lnTo>
                  <a:lnTo>
                    <a:pt x="39" y="550"/>
                  </a:lnTo>
                  <a:lnTo>
                    <a:pt x="39" y="544"/>
                  </a:lnTo>
                  <a:lnTo>
                    <a:pt x="41" y="550"/>
                  </a:lnTo>
                  <a:lnTo>
                    <a:pt x="41" y="556"/>
                  </a:lnTo>
                  <a:lnTo>
                    <a:pt x="41" y="562"/>
                  </a:lnTo>
                  <a:lnTo>
                    <a:pt x="41" y="575"/>
                  </a:lnTo>
                  <a:lnTo>
                    <a:pt x="41" y="587"/>
                  </a:lnTo>
                  <a:lnTo>
                    <a:pt x="43" y="605"/>
                  </a:lnTo>
                  <a:lnTo>
                    <a:pt x="43" y="611"/>
                  </a:lnTo>
                  <a:lnTo>
                    <a:pt x="43" y="630"/>
                  </a:lnTo>
                  <a:lnTo>
                    <a:pt x="43" y="636"/>
                  </a:lnTo>
                  <a:lnTo>
                    <a:pt x="43" y="654"/>
                  </a:lnTo>
                  <a:lnTo>
                    <a:pt x="43" y="660"/>
                  </a:lnTo>
                  <a:lnTo>
                    <a:pt x="44" y="673"/>
                  </a:lnTo>
                  <a:lnTo>
                    <a:pt x="44" y="685"/>
                  </a:lnTo>
                  <a:lnTo>
                    <a:pt x="44" y="691"/>
                  </a:lnTo>
                  <a:lnTo>
                    <a:pt x="44" y="709"/>
                  </a:lnTo>
                  <a:lnTo>
                    <a:pt x="44" y="715"/>
                  </a:lnTo>
                  <a:lnTo>
                    <a:pt x="44" y="728"/>
                  </a:lnTo>
                  <a:lnTo>
                    <a:pt x="46" y="734"/>
                  </a:lnTo>
                  <a:lnTo>
                    <a:pt x="46" y="740"/>
                  </a:lnTo>
                  <a:lnTo>
                    <a:pt x="46" y="746"/>
                  </a:lnTo>
                  <a:lnTo>
                    <a:pt x="46" y="752"/>
                  </a:lnTo>
                  <a:lnTo>
                    <a:pt x="46" y="758"/>
                  </a:lnTo>
                  <a:lnTo>
                    <a:pt x="46" y="764"/>
                  </a:lnTo>
                  <a:lnTo>
                    <a:pt x="48" y="764"/>
                  </a:lnTo>
                  <a:lnTo>
                    <a:pt x="48" y="764"/>
                  </a:lnTo>
                  <a:lnTo>
                    <a:pt x="48" y="764"/>
                  </a:lnTo>
                  <a:lnTo>
                    <a:pt x="49" y="764"/>
                  </a:lnTo>
                  <a:lnTo>
                    <a:pt x="49" y="764"/>
                  </a:lnTo>
                  <a:lnTo>
                    <a:pt x="49" y="770"/>
                  </a:lnTo>
                  <a:lnTo>
                    <a:pt x="49" y="777"/>
                  </a:lnTo>
                  <a:lnTo>
                    <a:pt x="51" y="783"/>
                  </a:lnTo>
                  <a:lnTo>
                    <a:pt x="51" y="789"/>
                  </a:lnTo>
                  <a:lnTo>
                    <a:pt x="51" y="795"/>
                  </a:lnTo>
                  <a:lnTo>
                    <a:pt x="51" y="801"/>
                  </a:lnTo>
                  <a:lnTo>
                    <a:pt x="51" y="813"/>
                  </a:lnTo>
                  <a:lnTo>
                    <a:pt x="51" y="813"/>
                  </a:lnTo>
                  <a:lnTo>
                    <a:pt x="53" y="819"/>
                  </a:lnTo>
                  <a:lnTo>
                    <a:pt x="53" y="826"/>
                  </a:lnTo>
                  <a:lnTo>
                    <a:pt x="53" y="826"/>
                  </a:lnTo>
                  <a:lnTo>
                    <a:pt x="54" y="832"/>
                  </a:lnTo>
                  <a:lnTo>
                    <a:pt x="54" y="832"/>
                  </a:lnTo>
                  <a:lnTo>
                    <a:pt x="54" y="832"/>
                  </a:lnTo>
                  <a:lnTo>
                    <a:pt x="56" y="838"/>
                  </a:lnTo>
                  <a:lnTo>
                    <a:pt x="56" y="838"/>
                  </a:lnTo>
                  <a:lnTo>
                    <a:pt x="56" y="844"/>
                  </a:lnTo>
                  <a:lnTo>
                    <a:pt x="56" y="856"/>
                  </a:lnTo>
                  <a:lnTo>
                    <a:pt x="58" y="862"/>
                  </a:lnTo>
                  <a:lnTo>
                    <a:pt x="58" y="862"/>
                  </a:lnTo>
                  <a:lnTo>
                    <a:pt x="58" y="868"/>
                  </a:lnTo>
                  <a:lnTo>
                    <a:pt x="58" y="862"/>
                  </a:lnTo>
                  <a:lnTo>
                    <a:pt x="58" y="862"/>
                  </a:lnTo>
                  <a:lnTo>
                    <a:pt x="59" y="856"/>
                  </a:lnTo>
                  <a:lnTo>
                    <a:pt x="59" y="844"/>
                  </a:lnTo>
                  <a:lnTo>
                    <a:pt x="59" y="838"/>
                  </a:lnTo>
                  <a:lnTo>
                    <a:pt x="59" y="819"/>
                  </a:lnTo>
                  <a:lnTo>
                    <a:pt x="59" y="813"/>
                  </a:lnTo>
                  <a:lnTo>
                    <a:pt x="59" y="795"/>
                  </a:lnTo>
                  <a:lnTo>
                    <a:pt x="61" y="789"/>
                  </a:lnTo>
                  <a:lnTo>
                    <a:pt x="61" y="783"/>
                  </a:lnTo>
                  <a:lnTo>
                    <a:pt x="61" y="770"/>
                  </a:lnTo>
                  <a:lnTo>
                    <a:pt x="61" y="770"/>
                  </a:lnTo>
                  <a:lnTo>
                    <a:pt x="61" y="783"/>
                  </a:lnTo>
                  <a:lnTo>
                    <a:pt x="63" y="789"/>
                  </a:lnTo>
                  <a:lnTo>
                    <a:pt x="63" y="789"/>
                  </a:lnTo>
                  <a:lnTo>
                    <a:pt x="63" y="801"/>
                  </a:lnTo>
                  <a:lnTo>
                    <a:pt x="63" y="807"/>
                  </a:lnTo>
                  <a:lnTo>
                    <a:pt x="63" y="813"/>
                  </a:lnTo>
                  <a:lnTo>
                    <a:pt x="64" y="819"/>
                  </a:lnTo>
                  <a:lnTo>
                    <a:pt x="64" y="832"/>
                  </a:lnTo>
                  <a:lnTo>
                    <a:pt x="64" y="838"/>
                  </a:lnTo>
                  <a:lnTo>
                    <a:pt x="64" y="838"/>
                  </a:lnTo>
                  <a:lnTo>
                    <a:pt x="64" y="850"/>
                  </a:lnTo>
                  <a:lnTo>
                    <a:pt x="64" y="856"/>
                  </a:lnTo>
                  <a:lnTo>
                    <a:pt x="66" y="862"/>
                  </a:lnTo>
                  <a:lnTo>
                    <a:pt x="66" y="862"/>
                  </a:lnTo>
                  <a:lnTo>
                    <a:pt x="66" y="862"/>
                  </a:lnTo>
                  <a:lnTo>
                    <a:pt x="66" y="856"/>
                  </a:lnTo>
                  <a:lnTo>
                    <a:pt x="66" y="850"/>
                  </a:lnTo>
                  <a:lnTo>
                    <a:pt x="68" y="844"/>
                  </a:lnTo>
                  <a:lnTo>
                    <a:pt x="68" y="838"/>
                  </a:lnTo>
                  <a:lnTo>
                    <a:pt x="68" y="826"/>
                  </a:lnTo>
                  <a:lnTo>
                    <a:pt x="68" y="819"/>
                  </a:lnTo>
                  <a:lnTo>
                    <a:pt x="68" y="813"/>
                  </a:lnTo>
                  <a:lnTo>
                    <a:pt x="68" y="807"/>
                  </a:lnTo>
                  <a:lnTo>
                    <a:pt x="69" y="789"/>
                  </a:lnTo>
                  <a:lnTo>
                    <a:pt x="69" y="789"/>
                  </a:lnTo>
                  <a:lnTo>
                    <a:pt x="69" y="789"/>
                  </a:lnTo>
                  <a:lnTo>
                    <a:pt x="69" y="789"/>
                  </a:lnTo>
                  <a:lnTo>
                    <a:pt x="71" y="789"/>
                  </a:lnTo>
                  <a:lnTo>
                    <a:pt x="71" y="777"/>
                  </a:lnTo>
                  <a:lnTo>
                    <a:pt x="71" y="764"/>
                  </a:lnTo>
                  <a:lnTo>
                    <a:pt x="71" y="746"/>
                  </a:lnTo>
                  <a:lnTo>
                    <a:pt x="71" y="734"/>
                  </a:lnTo>
                  <a:lnTo>
                    <a:pt x="72" y="709"/>
                  </a:lnTo>
                  <a:lnTo>
                    <a:pt x="72" y="697"/>
                  </a:lnTo>
                  <a:lnTo>
                    <a:pt x="72" y="685"/>
                  </a:lnTo>
                  <a:lnTo>
                    <a:pt x="72" y="666"/>
                  </a:lnTo>
                  <a:lnTo>
                    <a:pt x="72" y="654"/>
                  </a:lnTo>
                  <a:lnTo>
                    <a:pt x="72" y="648"/>
                  </a:lnTo>
                  <a:lnTo>
                    <a:pt x="74" y="636"/>
                  </a:lnTo>
                  <a:lnTo>
                    <a:pt x="74" y="630"/>
                  </a:lnTo>
                  <a:lnTo>
                    <a:pt x="74" y="624"/>
                  </a:lnTo>
                  <a:lnTo>
                    <a:pt x="76" y="618"/>
                  </a:lnTo>
                  <a:lnTo>
                    <a:pt x="76" y="611"/>
                  </a:lnTo>
                  <a:lnTo>
                    <a:pt x="76" y="605"/>
                  </a:lnTo>
                  <a:lnTo>
                    <a:pt x="77" y="605"/>
                  </a:lnTo>
                  <a:lnTo>
                    <a:pt x="77" y="611"/>
                  </a:lnTo>
                  <a:lnTo>
                    <a:pt x="77" y="618"/>
                  </a:lnTo>
                  <a:lnTo>
                    <a:pt x="79" y="618"/>
                  </a:lnTo>
                  <a:lnTo>
                    <a:pt x="79" y="611"/>
                  </a:lnTo>
                  <a:lnTo>
                    <a:pt x="79" y="611"/>
                  </a:lnTo>
                  <a:lnTo>
                    <a:pt x="81" y="605"/>
                  </a:lnTo>
                  <a:lnTo>
                    <a:pt x="81" y="605"/>
                  </a:lnTo>
                  <a:lnTo>
                    <a:pt x="81" y="605"/>
                  </a:lnTo>
                  <a:lnTo>
                    <a:pt x="82" y="605"/>
                  </a:lnTo>
                  <a:lnTo>
                    <a:pt x="82" y="605"/>
                  </a:lnTo>
                  <a:lnTo>
                    <a:pt x="82" y="611"/>
                  </a:lnTo>
                  <a:lnTo>
                    <a:pt x="82" y="618"/>
                  </a:lnTo>
                  <a:lnTo>
                    <a:pt x="84" y="630"/>
                  </a:lnTo>
                  <a:lnTo>
                    <a:pt x="84" y="636"/>
                  </a:lnTo>
                  <a:lnTo>
                    <a:pt x="84" y="648"/>
                  </a:lnTo>
                  <a:lnTo>
                    <a:pt x="84" y="654"/>
                  </a:lnTo>
                  <a:lnTo>
                    <a:pt x="84" y="660"/>
                  </a:lnTo>
                  <a:lnTo>
                    <a:pt x="86" y="654"/>
                  </a:lnTo>
                  <a:lnTo>
                    <a:pt x="86" y="648"/>
                  </a:lnTo>
                  <a:lnTo>
                    <a:pt x="86" y="636"/>
                  </a:lnTo>
                  <a:lnTo>
                    <a:pt x="86" y="630"/>
                  </a:lnTo>
                  <a:lnTo>
                    <a:pt x="86" y="611"/>
                  </a:lnTo>
                  <a:lnTo>
                    <a:pt x="87" y="605"/>
                  </a:lnTo>
                  <a:lnTo>
                    <a:pt x="87" y="611"/>
                  </a:lnTo>
                  <a:lnTo>
                    <a:pt x="89" y="624"/>
                  </a:lnTo>
                  <a:lnTo>
                    <a:pt x="89" y="630"/>
                  </a:lnTo>
                  <a:lnTo>
                    <a:pt x="89" y="624"/>
                  </a:lnTo>
                  <a:lnTo>
                    <a:pt x="89" y="618"/>
                  </a:lnTo>
                  <a:lnTo>
                    <a:pt x="89" y="605"/>
                  </a:lnTo>
                  <a:lnTo>
                    <a:pt x="89" y="593"/>
                  </a:lnTo>
                  <a:lnTo>
                    <a:pt x="91" y="581"/>
                  </a:lnTo>
                  <a:lnTo>
                    <a:pt x="91" y="556"/>
                  </a:lnTo>
                  <a:lnTo>
                    <a:pt x="91" y="532"/>
                  </a:lnTo>
                  <a:lnTo>
                    <a:pt x="91" y="501"/>
                  </a:lnTo>
                  <a:lnTo>
                    <a:pt x="92" y="489"/>
                  </a:lnTo>
                  <a:lnTo>
                    <a:pt x="91" y="489"/>
                  </a:lnTo>
                  <a:lnTo>
                    <a:pt x="92" y="501"/>
                  </a:lnTo>
                  <a:lnTo>
                    <a:pt x="92" y="507"/>
                  </a:lnTo>
                  <a:lnTo>
                    <a:pt x="92" y="520"/>
                  </a:lnTo>
                  <a:lnTo>
                    <a:pt x="92" y="532"/>
                  </a:lnTo>
                  <a:lnTo>
                    <a:pt x="92" y="544"/>
                  </a:lnTo>
                  <a:lnTo>
                    <a:pt x="94" y="556"/>
                  </a:lnTo>
                  <a:lnTo>
                    <a:pt x="94" y="569"/>
                  </a:lnTo>
                  <a:lnTo>
                    <a:pt x="94" y="581"/>
                  </a:lnTo>
                  <a:lnTo>
                    <a:pt x="94" y="593"/>
                  </a:lnTo>
                  <a:lnTo>
                    <a:pt x="94" y="605"/>
                  </a:lnTo>
                  <a:lnTo>
                    <a:pt x="94" y="630"/>
                  </a:lnTo>
                  <a:lnTo>
                    <a:pt x="96" y="636"/>
                  </a:lnTo>
                  <a:lnTo>
                    <a:pt x="96" y="636"/>
                  </a:lnTo>
                  <a:lnTo>
                    <a:pt x="96" y="636"/>
                  </a:lnTo>
                  <a:lnTo>
                    <a:pt x="96" y="636"/>
                  </a:lnTo>
                  <a:lnTo>
                    <a:pt x="96" y="630"/>
                  </a:lnTo>
                  <a:lnTo>
                    <a:pt x="97" y="624"/>
                  </a:lnTo>
                  <a:lnTo>
                    <a:pt x="97" y="611"/>
                  </a:lnTo>
                  <a:lnTo>
                    <a:pt x="97" y="611"/>
                  </a:lnTo>
                  <a:lnTo>
                    <a:pt x="97" y="618"/>
                  </a:lnTo>
                  <a:lnTo>
                    <a:pt x="99" y="630"/>
                  </a:lnTo>
                  <a:lnTo>
                    <a:pt x="99" y="636"/>
                  </a:lnTo>
                  <a:lnTo>
                    <a:pt x="99" y="648"/>
                  </a:lnTo>
                  <a:lnTo>
                    <a:pt x="99" y="648"/>
                  </a:lnTo>
                  <a:lnTo>
                    <a:pt x="99" y="642"/>
                  </a:lnTo>
                  <a:lnTo>
                    <a:pt x="101" y="636"/>
                  </a:lnTo>
                  <a:lnTo>
                    <a:pt x="101" y="624"/>
                  </a:lnTo>
                  <a:lnTo>
                    <a:pt x="101" y="605"/>
                  </a:lnTo>
                  <a:lnTo>
                    <a:pt x="101" y="593"/>
                  </a:lnTo>
                  <a:lnTo>
                    <a:pt x="101" y="581"/>
                  </a:lnTo>
                  <a:lnTo>
                    <a:pt x="101" y="556"/>
                  </a:lnTo>
                  <a:lnTo>
                    <a:pt x="102" y="544"/>
                  </a:lnTo>
                  <a:lnTo>
                    <a:pt x="102" y="532"/>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595" name="Freeform 594"/>
            <p:cNvSpPr>
              <a:spLocks/>
            </p:cNvSpPr>
            <p:nvPr/>
          </p:nvSpPr>
          <p:spPr bwMode="auto">
            <a:xfrm>
              <a:off x="2659283" y="3253254"/>
              <a:ext cx="136314" cy="402172"/>
            </a:xfrm>
            <a:custGeom>
              <a:avLst/>
              <a:gdLst>
                <a:gd name="T0" fmla="*/ 0 w 98"/>
                <a:gd name="T1" fmla="*/ 691 h 978"/>
                <a:gd name="T2" fmla="*/ 3 w 98"/>
                <a:gd name="T3" fmla="*/ 660 h 978"/>
                <a:gd name="T4" fmla="*/ 5 w 98"/>
                <a:gd name="T5" fmla="*/ 624 h 978"/>
                <a:gd name="T6" fmla="*/ 6 w 98"/>
                <a:gd name="T7" fmla="*/ 630 h 978"/>
                <a:gd name="T8" fmla="*/ 10 w 98"/>
                <a:gd name="T9" fmla="*/ 673 h 978"/>
                <a:gd name="T10" fmla="*/ 10 w 98"/>
                <a:gd name="T11" fmla="*/ 642 h 978"/>
                <a:gd name="T12" fmla="*/ 11 w 98"/>
                <a:gd name="T13" fmla="*/ 581 h 978"/>
                <a:gd name="T14" fmla="*/ 13 w 98"/>
                <a:gd name="T15" fmla="*/ 507 h 978"/>
                <a:gd name="T16" fmla="*/ 16 w 98"/>
                <a:gd name="T17" fmla="*/ 526 h 978"/>
                <a:gd name="T18" fmla="*/ 16 w 98"/>
                <a:gd name="T19" fmla="*/ 556 h 978"/>
                <a:gd name="T20" fmla="*/ 20 w 98"/>
                <a:gd name="T21" fmla="*/ 556 h 978"/>
                <a:gd name="T22" fmla="*/ 21 w 98"/>
                <a:gd name="T23" fmla="*/ 556 h 978"/>
                <a:gd name="T24" fmla="*/ 23 w 98"/>
                <a:gd name="T25" fmla="*/ 440 h 978"/>
                <a:gd name="T26" fmla="*/ 23 w 98"/>
                <a:gd name="T27" fmla="*/ 342 h 978"/>
                <a:gd name="T28" fmla="*/ 26 w 98"/>
                <a:gd name="T29" fmla="*/ 342 h 978"/>
                <a:gd name="T30" fmla="*/ 28 w 98"/>
                <a:gd name="T31" fmla="*/ 293 h 978"/>
                <a:gd name="T32" fmla="*/ 30 w 98"/>
                <a:gd name="T33" fmla="*/ 208 h 978"/>
                <a:gd name="T34" fmla="*/ 31 w 98"/>
                <a:gd name="T35" fmla="*/ 177 h 978"/>
                <a:gd name="T36" fmla="*/ 33 w 98"/>
                <a:gd name="T37" fmla="*/ 153 h 978"/>
                <a:gd name="T38" fmla="*/ 35 w 98"/>
                <a:gd name="T39" fmla="*/ 85 h 978"/>
                <a:gd name="T40" fmla="*/ 36 w 98"/>
                <a:gd name="T41" fmla="*/ 18 h 978"/>
                <a:gd name="T42" fmla="*/ 38 w 98"/>
                <a:gd name="T43" fmla="*/ 36 h 978"/>
                <a:gd name="T44" fmla="*/ 38 w 98"/>
                <a:gd name="T45" fmla="*/ 134 h 978"/>
                <a:gd name="T46" fmla="*/ 40 w 98"/>
                <a:gd name="T47" fmla="*/ 165 h 978"/>
                <a:gd name="T48" fmla="*/ 41 w 98"/>
                <a:gd name="T49" fmla="*/ 183 h 978"/>
                <a:gd name="T50" fmla="*/ 43 w 98"/>
                <a:gd name="T51" fmla="*/ 226 h 978"/>
                <a:gd name="T52" fmla="*/ 45 w 98"/>
                <a:gd name="T53" fmla="*/ 263 h 978"/>
                <a:gd name="T54" fmla="*/ 46 w 98"/>
                <a:gd name="T55" fmla="*/ 293 h 978"/>
                <a:gd name="T56" fmla="*/ 48 w 98"/>
                <a:gd name="T57" fmla="*/ 367 h 978"/>
                <a:gd name="T58" fmla="*/ 49 w 98"/>
                <a:gd name="T59" fmla="*/ 458 h 978"/>
                <a:gd name="T60" fmla="*/ 49 w 98"/>
                <a:gd name="T61" fmla="*/ 532 h 978"/>
                <a:gd name="T62" fmla="*/ 51 w 98"/>
                <a:gd name="T63" fmla="*/ 611 h 978"/>
                <a:gd name="T64" fmla="*/ 53 w 98"/>
                <a:gd name="T65" fmla="*/ 709 h 978"/>
                <a:gd name="T66" fmla="*/ 54 w 98"/>
                <a:gd name="T67" fmla="*/ 777 h 978"/>
                <a:gd name="T68" fmla="*/ 56 w 98"/>
                <a:gd name="T69" fmla="*/ 819 h 978"/>
                <a:gd name="T70" fmla="*/ 58 w 98"/>
                <a:gd name="T71" fmla="*/ 789 h 978"/>
                <a:gd name="T72" fmla="*/ 59 w 98"/>
                <a:gd name="T73" fmla="*/ 783 h 978"/>
                <a:gd name="T74" fmla="*/ 63 w 98"/>
                <a:gd name="T75" fmla="*/ 807 h 978"/>
                <a:gd name="T76" fmla="*/ 64 w 98"/>
                <a:gd name="T77" fmla="*/ 844 h 978"/>
                <a:gd name="T78" fmla="*/ 64 w 98"/>
                <a:gd name="T79" fmla="*/ 905 h 978"/>
                <a:gd name="T80" fmla="*/ 68 w 98"/>
                <a:gd name="T81" fmla="*/ 929 h 978"/>
                <a:gd name="T82" fmla="*/ 69 w 98"/>
                <a:gd name="T83" fmla="*/ 960 h 978"/>
                <a:gd name="T84" fmla="*/ 71 w 98"/>
                <a:gd name="T85" fmla="*/ 972 h 978"/>
                <a:gd name="T86" fmla="*/ 73 w 98"/>
                <a:gd name="T87" fmla="*/ 929 h 978"/>
                <a:gd name="T88" fmla="*/ 74 w 98"/>
                <a:gd name="T89" fmla="*/ 905 h 978"/>
                <a:gd name="T90" fmla="*/ 76 w 98"/>
                <a:gd name="T91" fmla="*/ 917 h 978"/>
                <a:gd name="T92" fmla="*/ 78 w 98"/>
                <a:gd name="T93" fmla="*/ 905 h 978"/>
                <a:gd name="T94" fmla="*/ 79 w 98"/>
                <a:gd name="T95" fmla="*/ 948 h 978"/>
                <a:gd name="T96" fmla="*/ 83 w 98"/>
                <a:gd name="T97" fmla="*/ 917 h 978"/>
                <a:gd name="T98" fmla="*/ 84 w 98"/>
                <a:gd name="T99" fmla="*/ 893 h 978"/>
                <a:gd name="T100" fmla="*/ 86 w 98"/>
                <a:gd name="T101" fmla="*/ 850 h 978"/>
                <a:gd name="T102" fmla="*/ 86 w 98"/>
                <a:gd name="T103" fmla="*/ 825 h 978"/>
                <a:gd name="T104" fmla="*/ 88 w 98"/>
                <a:gd name="T105" fmla="*/ 856 h 978"/>
                <a:gd name="T106" fmla="*/ 89 w 98"/>
                <a:gd name="T107" fmla="*/ 807 h 978"/>
                <a:gd name="T108" fmla="*/ 91 w 98"/>
                <a:gd name="T109" fmla="*/ 740 h 978"/>
                <a:gd name="T110" fmla="*/ 93 w 98"/>
                <a:gd name="T111" fmla="*/ 636 h 978"/>
                <a:gd name="T112" fmla="*/ 94 w 98"/>
                <a:gd name="T113" fmla="*/ 587 h 978"/>
                <a:gd name="T114" fmla="*/ 96 w 98"/>
                <a:gd name="T115" fmla="*/ 624 h 978"/>
                <a:gd name="T116" fmla="*/ 98 w 98"/>
                <a:gd name="T117" fmla="*/ 630 h 978"/>
                <a:gd name="T118" fmla="*/ 98 w 98"/>
                <a:gd name="T119" fmla="*/ 587 h 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 h="978">
                  <a:moveTo>
                    <a:pt x="0" y="721"/>
                  </a:moveTo>
                  <a:lnTo>
                    <a:pt x="0" y="715"/>
                  </a:lnTo>
                  <a:lnTo>
                    <a:pt x="0" y="709"/>
                  </a:lnTo>
                  <a:lnTo>
                    <a:pt x="0" y="697"/>
                  </a:lnTo>
                  <a:lnTo>
                    <a:pt x="0" y="691"/>
                  </a:lnTo>
                  <a:lnTo>
                    <a:pt x="1" y="685"/>
                  </a:lnTo>
                  <a:lnTo>
                    <a:pt x="1" y="679"/>
                  </a:lnTo>
                  <a:lnTo>
                    <a:pt x="1" y="673"/>
                  </a:lnTo>
                  <a:lnTo>
                    <a:pt x="1" y="666"/>
                  </a:lnTo>
                  <a:lnTo>
                    <a:pt x="3" y="660"/>
                  </a:lnTo>
                  <a:lnTo>
                    <a:pt x="3" y="654"/>
                  </a:lnTo>
                  <a:lnTo>
                    <a:pt x="3" y="648"/>
                  </a:lnTo>
                  <a:lnTo>
                    <a:pt x="3" y="636"/>
                  </a:lnTo>
                  <a:lnTo>
                    <a:pt x="5" y="630"/>
                  </a:lnTo>
                  <a:lnTo>
                    <a:pt x="5" y="624"/>
                  </a:lnTo>
                  <a:lnTo>
                    <a:pt x="5" y="630"/>
                  </a:lnTo>
                  <a:lnTo>
                    <a:pt x="5" y="624"/>
                  </a:lnTo>
                  <a:lnTo>
                    <a:pt x="6" y="624"/>
                  </a:lnTo>
                  <a:lnTo>
                    <a:pt x="6" y="624"/>
                  </a:lnTo>
                  <a:lnTo>
                    <a:pt x="6" y="630"/>
                  </a:lnTo>
                  <a:lnTo>
                    <a:pt x="8" y="630"/>
                  </a:lnTo>
                  <a:lnTo>
                    <a:pt x="8" y="636"/>
                  </a:lnTo>
                  <a:lnTo>
                    <a:pt x="8" y="642"/>
                  </a:lnTo>
                  <a:lnTo>
                    <a:pt x="8" y="660"/>
                  </a:lnTo>
                  <a:lnTo>
                    <a:pt x="10" y="673"/>
                  </a:lnTo>
                  <a:lnTo>
                    <a:pt x="8" y="673"/>
                  </a:lnTo>
                  <a:lnTo>
                    <a:pt x="10" y="666"/>
                  </a:lnTo>
                  <a:lnTo>
                    <a:pt x="10" y="660"/>
                  </a:lnTo>
                  <a:lnTo>
                    <a:pt x="10" y="654"/>
                  </a:lnTo>
                  <a:lnTo>
                    <a:pt x="10" y="642"/>
                  </a:lnTo>
                  <a:lnTo>
                    <a:pt x="10" y="630"/>
                  </a:lnTo>
                  <a:lnTo>
                    <a:pt x="11" y="611"/>
                  </a:lnTo>
                  <a:lnTo>
                    <a:pt x="11" y="605"/>
                  </a:lnTo>
                  <a:lnTo>
                    <a:pt x="11" y="587"/>
                  </a:lnTo>
                  <a:lnTo>
                    <a:pt x="11" y="581"/>
                  </a:lnTo>
                  <a:lnTo>
                    <a:pt x="11" y="562"/>
                  </a:lnTo>
                  <a:lnTo>
                    <a:pt x="11" y="556"/>
                  </a:lnTo>
                  <a:lnTo>
                    <a:pt x="13" y="538"/>
                  </a:lnTo>
                  <a:lnTo>
                    <a:pt x="13" y="520"/>
                  </a:lnTo>
                  <a:lnTo>
                    <a:pt x="13" y="507"/>
                  </a:lnTo>
                  <a:lnTo>
                    <a:pt x="13" y="507"/>
                  </a:lnTo>
                  <a:lnTo>
                    <a:pt x="15" y="507"/>
                  </a:lnTo>
                  <a:lnTo>
                    <a:pt x="15" y="514"/>
                  </a:lnTo>
                  <a:lnTo>
                    <a:pt x="15" y="520"/>
                  </a:lnTo>
                  <a:lnTo>
                    <a:pt x="16" y="526"/>
                  </a:lnTo>
                  <a:lnTo>
                    <a:pt x="16" y="532"/>
                  </a:lnTo>
                  <a:lnTo>
                    <a:pt x="16" y="538"/>
                  </a:lnTo>
                  <a:lnTo>
                    <a:pt x="16" y="544"/>
                  </a:lnTo>
                  <a:lnTo>
                    <a:pt x="18" y="556"/>
                  </a:lnTo>
                  <a:lnTo>
                    <a:pt x="16" y="556"/>
                  </a:lnTo>
                  <a:lnTo>
                    <a:pt x="18" y="550"/>
                  </a:lnTo>
                  <a:lnTo>
                    <a:pt x="18" y="544"/>
                  </a:lnTo>
                  <a:lnTo>
                    <a:pt x="18" y="544"/>
                  </a:lnTo>
                  <a:lnTo>
                    <a:pt x="20" y="550"/>
                  </a:lnTo>
                  <a:lnTo>
                    <a:pt x="20" y="556"/>
                  </a:lnTo>
                  <a:lnTo>
                    <a:pt x="20" y="562"/>
                  </a:lnTo>
                  <a:lnTo>
                    <a:pt x="20" y="575"/>
                  </a:lnTo>
                  <a:lnTo>
                    <a:pt x="20" y="575"/>
                  </a:lnTo>
                  <a:lnTo>
                    <a:pt x="21" y="569"/>
                  </a:lnTo>
                  <a:lnTo>
                    <a:pt x="21" y="556"/>
                  </a:lnTo>
                  <a:lnTo>
                    <a:pt x="21" y="538"/>
                  </a:lnTo>
                  <a:lnTo>
                    <a:pt x="21" y="520"/>
                  </a:lnTo>
                  <a:lnTo>
                    <a:pt x="21" y="495"/>
                  </a:lnTo>
                  <a:lnTo>
                    <a:pt x="21" y="465"/>
                  </a:lnTo>
                  <a:lnTo>
                    <a:pt x="23" y="440"/>
                  </a:lnTo>
                  <a:lnTo>
                    <a:pt x="23" y="416"/>
                  </a:lnTo>
                  <a:lnTo>
                    <a:pt x="23" y="391"/>
                  </a:lnTo>
                  <a:lnTo>
                    <a:pt x="23" y="373"/>
                  </a:lnTo>
                  <a:lnTo>
                    <a:pt x="23" y="354"/>
                  </a:lnTo>
                  <a:lnTo>
                    <a:pt x="23" y="342"/>
                  </a:lnTo>
                  <a:lnTo>
                    <a:pt x="25" y="330"/>
                  </a:lnTo>
                  <a:lnTo>
                    <a:pt x="25" y="330"/>
                  </a:lnTo>
                  <a:lnTo>
                    <a:pt x="25" y="330"/>
                  </a:lnTo>
                  <a:lnTo>
                    <a:pt x="25" y="336"/>
                  </a:lnTo>
                  <a:lnTo>
                    <a:pt x="26" y="342"/>
                  </a:lnTo>
                  <a:lnTo>
                    <a:pt x="26" y="342"/>
                  </a:lnTo>
                  <a:lnTo>
                    <a:pt x="26" y="336"/>
                  </a:lnTo>
                  <a:lnTo>
                    <a:pt x="28" y="330"/>
                  </a:lnTo>
                  <a:lnTo>
                    <a:pt x="28" y="312"/>
                  </a:lnTo>
                  <a:lnTo>
                    <a:pt x="28" y="293"/>
                  </a:lnTo>
                  <a:lnTo>
                    <a:pt x="28" y="275"/>
                  </a:lnTo>
                  <a:lnTo>
                    <a:pt x="28" y="257"/>
                  </a:lnTo>
                  <a:lnTo>
                    <a:pt x="28" y="238"/>
                  </a:lnTo>
                  <a:lnTo>
                    <a:pt x="30" y="226"/>
                  </a:lnTo>
                  <a:lnTo>
                    <a:pt x="30" y="208"/>
                  </a:lnTo>
                  <a:lnTo>
                    <a:pt x="30" y="202"/>
                  </a:lnTo>
                  <a:lnTo>
                    <a:pt x="30" y="195"/>
                  </a:lnTo>
                  <a:lnTo>
                    <a:pt x="31" y="189"/>
                  </a:lnTo>
                  <a:lnTo>
                    <a:pt x="31" y="183"/>
                  </a:lnTo>
                  <a:lnTo>
                    <a:pt x="31" y="177"/>
                  </a:lnTo>
                  <a:lnTo>
                    <a:pt x="31" y="171"/>
                  </a:lnTo>
                  <a:lnTo>
                    <a:pt x="31" y="171"/>
                  </a:lnTo>
                  <a:lnTo>
                    <a:pt x="33" y="165"/>
                  </a:lnTo>
                  <a:lnTo>
                    <a:pt x="33" y="159"/>
                  </a:lnTo>
                  <a:lnTo>
                    <a:pt x="33" y="153"/>
                  </a:lnTo>
                  <a:lnTo>
                    <a:pt x="33" y="147"/>
                  </a:lnTo>
                  <a:lnTo>
                    <a:pt x="33" y="134"/>
                  </a:lnTo>
                  <a:lnTo>
                    <a:pt x="33" y="116"/>
                  </a:lnTo>
                  <a:lnTo>
                    <a:pt x="35" y="98"/>
                  </a:lnTo>
                  <a:lnTo>
                    <a:pt x="35" y="85"/>
                  </a:lnTo>
                  <a:lnTo>
                    <a:pt x="35" y="73"/>
                  </a:lnTo>
                  <a:lnTo>
                    <a:pt x="35" y="49"/>
                  </a:lnTo>
                  <a:lnTo>
                    <a:pt x="35" y="43"/>
                  </a:lnTo>
                  <a:lnTo>
                    <a:pt x="35" y="24"/>
                  </a:lnTo>
                  <a:lnTo>
                    <a:pt x="36" y="18"/>
                  </a:lnTo>
                  <a:lnTo>
                    <a:pt x="36" y="6"/>
                  </a:lnTo>
                  <a:lnTo>
                    <a:pt x="36" y="0"/>
                  </a:lnTo>
                  <a:lnTo>
                    <a:pt x="36" y="6"/>
                  </a:lnTo>
                  <a:lnTo>
                    <a:pt x="36" y="18"/>
                  </a:lnTo>
                  <a:lnTo>
                    <a:pt x="38" y="36"/>
                  </a:lnTo>
                  <a:lnTo>
                    <a:pt x="38" y="49"/>
                  </a:lnTo>
                  <a:lnTo>
                    <a:pt x="38" y="73"/>
                  </a:lnTo>
                  <a:lnTo>
                    <a:pt x="38" y="110"/>
                  </a:lnTo>
                  <a:lnTo>
                    <a:pt x="38" y="122"/>
                  </a:lnTo>
                  <a:lnTo>
                    <a:pt x="38" y="134"/>
                  </a:lnTo>
                  <a:lnTo>
                    <a:pt x="40" y="147"/>
                  </a:lnTo>
                  <a:lnTo>
                    <a:pt x="40" y="147"/>
                  </a:lnTo>
                  <a:lnTo>
                    <a:pt x="40" y="153"/>
                  </a:lnTo>
                  <a:lnTo>
                    <a:pt x="40" y="159"/>
                  </a:lnTo>
                  <a:lnTo>
                    <a:pt x="40" y="165"/>
                  </a:lnTo>
                  <a:lnTo>
                    <a:pt x="41" y="165"/>
                  </a:lnTo>
                  <a:lnTo>
                    <a:pt x="41" y="171"/>
                  </a:lnTo>
                  <a:lnTo>
                    <a:pt x="41" y="183"/>
                  </a:lnTo>
                  <a:lnTo>
                    <a:pt x="41" y="177"/>
                  </a:lnTo>
                  <a:lnTo>
                    <a:pt x="41" y="183"/>
                  </a:lnTo>
                  <a:lnTo>
                    <a:pt x="43" y="195"/>
                  </a:lnTo>
                  <a:lnTo>
                    <a:pt x="43" y="202"/>
                  </a:lnTo>
                  <a:lnTo>
                    <a:pt x="43" y="208"/>
                  </a:lnTo>
                  <a:lnTo>
                    <a:pt x="43" y="220"/>
                  </a:lnTo>
                  <a:lnTo>
                    <a:pt x="43" y="226"/>
                  </a:lnTo>
                  <a:lnTo>
                    <a:pt x="43" y="238"/>
                  </a:lnTo>
                  <a:lnTo>
                    <a:pt x="45" y="244"/>
                  </a:lnTo>
                  <a:lnTo>
                    <a:pt x="45" y="250"/>
                  </a:lnTo>
                  <a:lnTo>
                    <a:pt x="45" y="257"/>
                  </a:lnTo>
                  <a:lnTo>
                    <a:pt x="45" y="263"/>
                  </a:lnTo>
                  <a:lnTo>
                    <a:pt x="45" y="275"/>
                  </a:lnTo>
                  <a:lnTo>
                    <a:pt x="45" y="275"/>
                  </a:lnTo>
                  <a:lnTo>
                    <a:pt x="46" y="281"/>
                  </a:lnTo>
                  <a:lnTo>
                    <a:pt x="46" y="287"/>
                  </a:lnTo>
                  <a:lnTo>
                    <a:pt x="46" y="293"/>
                  </a:lnTo>
                  <a:lnTo>
                    <a:pt x="46" y="299"/>
                  </a:lnTo>
                  <a:lnTo>
                    <a:pt x="46" y="312"/>
                  </a:lnTo>
                  <a:lnTo>
                    <a:pt x="46" y="330"/>
                  </a:lnTo>
                  <a:lnTo>
                    <a:pt x="48" y="348"/>
                  </a:lnTo>
                  <a:lnTo>
                    <a:pt x="48" y="367"/>
                  </a:lnTo>
                  <a:lnTo>
                    <a:pt x="48" y="385"/>
                  </a:lnTo>
                  <a:lnTo>
                    <a:pt x="48" y="410"/>
                  </a:lnTo>
                  <a:lnTo>
                    <a:pt x="48" y="428"/>
                  </a:lnTo>
                  <a:lnTo>
                    <a:pt x="48" y="446"/>
                  </a:lnTo>
                  <a:lnTo>
                    <a:pt x="49" y="458"/>
                  </a:lnTo>
                  <a:lnTo>
                    <a:pt x="49" y="471"/>
                  </a:lnTo>
                  <a:lnTo>
                    <a:pt x="49" y="483"/>
                  </a:lnTo>
                  <a:lnTo>
                    <a:pt x="49" y="489"/>
                  </a:lnTo>
                  <a:lnTo>
                    <a:pt x="49" y="507"/>
                  </a:lnTo>
                  <a:lnTo>
                    <a:pt x="49" y="532"/>
                  </a:lnTo>
                  <a:lnTo>
                    <a:pt x="51" y="550"/>
                  </a:lnTo>
                  <a:lnTo>
                    <a:pt x="51" y="556"/>
                  </a:lnTo>
                  <a:lnTo>
                    <a:pt x="51" y="581"/>
                  </a:lnTo>
                  <a:lnTo>
                    <a:pt x="51" y="593"/>
                  </a:lnTo>
                  <a:lnTo>
                    <a:pt x="51" y="611"/>
                  </a:lnTo>
                  <a:lnTo>
                    <a:pt x="51" y="630"/>
                  </a:lnTo>
                  <a:lnTo>
                    <a:pt x="53" y="648"/>
                  </a:lnTo>
                  <a:lnTo>
                    <a:pt x="53" y="666"/>
                  </a:lnTo>
                  <a:lnTo>
                    <a:pt x="53" y="691"/>
                  </a:lnTo>
                  <a:lnTo>
                    <a:pt x="53" y="709"/>
                  </a:lnTo>
                  <a:lnTo>
                    <a:pt x="53" y="728"/>
                  </a:lnTo>
                  <a:lnTo>
                    <a:pt x="53" y="740"/>
                  </a:lnTo>
                  <a:lnTo>
                    <a:pt x="54" y="752"/>
                  </a:lnTo>
                  <a:lnTo>
                    <a:pt x="54" y="764"/>
                  </a:lnTo>
                  <a:lnTo>
                    <a:pt x="54" y="777"/>
                  </a:lnTo>
                  <a:lnTo>
                    <a:pt x="54" y="789"/>
                  </a:lnTo>
                  <a:lnTo>
                    <a:pt x="54" y="795"/>
                  </a:lnTo>
                  <a:lnTo>
                    <a:pt x="54" y="807"/>
                  </a:lnTo>
                  <a:lnTo>
                    <a:pt x="56" y="819"/>
                  </a:lnTo>
                  <a:lnTo>
                    <a:pt x="56" y="819"/>
                  </a:lnTo>
                  <a:lnTo>
                    <a:pt x="56" y="819"/>
                  </a:lnTo>
                  <a:lnTo>
                    <a:pt x="56" y="813"/>
                  </a:lnTo>
                  <a:lnTo>
                    <a:pt x="56" y="807"/>
                  </a:lnTo>
                  <a:lnTo>
                    <a:pt x="58" y="795"/>
                  </a:lnTo>
                  <a:lnTo>
                    <a:pt x="58" y="789"/>
                  </a:lnTo>
                  <a:lnTo>
                    <a:pt x="58" y="789"/>
                  </a:lnTo>
                  <a:lnTo>
                    <a:pt x="58" y="789"/>
                  </a:lnTo>
                  <a:lnTo>
                    <a:pt x="59" y="789"/>
                  </a:lnTo>
                  <a:lnTo>
                    <a:pt x="59" y="783"/>
                  </a:lnTo>
                  <a:lnTo>
                    <a:pt x="59" y="783"/>
                  </a:lnTo>
                  <a:lnTo>
                    <a:pt x="61" y="789"/>
                  </a:lnTo>
                  <a:lnTo>
                    <a:pt x="61" y="789"/>
                  </a:lnTo>
                  <a:lnTo>
                    <a:pt x="61" y="795"/>
                  </a:lnTo>
                  <a:lnTo>
                    <a:pt x="61" y="801"/>
                  </a:lnTo>
                  <a:lnTo>
                    <a:pt x="63" y="807"/>
                  </a:lnTo>
                  <a:lnTo>
                    <a:pt x="63" y="813"/>
                  </a:lnTo>
                  <a:lnTo>
                    <a:pt x="63" y="819"/>
                  </a:lnTo>
                  <a:lnTo>
                    <a:pt x="63" y="825"/>
                  </a:lnTo>
                  <a:lnTo>
                    <a:pt x="63" y="838"/>
                  </a:lnTo>
                  <a:lnTo>
                    <a:pt x="64" y="844"/>
                  </a:lnTo>
                  <a:lnTo>
                    <a:pt x="64" y="862"/>
                  </a:lnTo>
                  <a:lnTo>
                    <a:pt x="64" y="868"/>
                  </a:lnTo>
                  <a:lnTo>
                    <a:pt x="64" y="887"/>
                  </a:lnTo>
                  <a:lnTo>
                    <a:pt x="64" y="893"/>
                  </a:lnTo>
                  <a:lnTo>
                    <a:pt x="64" y="905"/>
                  </a:lnTo>
                  <a:lnTo>
                    <a:pt x="66" y="911"/>
                  </a:lnTo>
                  <a:lnTo>
                    <a:pt x="66" y="917"/>
                  </a:lnTo>
                  <a:lnTo>
                    <a:pt x="66" y="917"/>
                  </a:lnTo>
                  <a:lnTo>
                    <a:pt x="66" y="923"/>
                  </a:lnTo>
                  <a:lnTo>
                    <a:pt x="68" y="929"/>
                  </a:lnTo>
                  <a:lnTo>
                    <a:pt x="68" y="936"/>
                  </a:lnTo>
                  <a:lnTo>
                    <a:pt x="68" y="942"/>
                  </a:lnTo>
                  <a:lnTo>
                    <a:pt x="69" y="948"/>
                  </a:lnTo>
                  <a:lnTo>
                    <a:pt x="69" y="954"/>
                  </a:lnTo>
                  <a:lnTo>
                    <a:pt x="69" y="960"/>
                  </a:lnTo>
                  <a:lnTo>
                    <a:pt x="69" y="972"/>
                  </a:lnTo>
                  <a:lnTo>
                    <a:pt x="71" y="978"/>
                  </a:lnTo>
                  <a:lnTo>
                    <a:pt x="69" y="978"/>
                  </a:lnTo>
                  <a:lnTo>
                    <a:pt x="71" y="978"/>
                  </a:lnTo>
                  <a:lnTo>
                    <a:pt x="71" y="972"/>
                  </a:lnTo>
                  <a:lnTo>
                    <a:pt x="71" y="966"/>
                  </a:lnTo>
                  <a:lnTo>
                    <a:pt x="71" y="954"/>
                  </a:lnTo>
                  <a:lnTo>
                    <a:pt x="71" y="948"/>
                  </a:lnTo>
                  <a:lnTo>
                    <a:pt x="73" y="936"/>
                  </a:lnTo>
                  <a:lnTo>
                    <a:pt x="73" y="929"/>
                  </a:lnTo>
                  <a:lnTo>
                    <a:pt x="73" y="923"/>
                  </a:lnTo>
                  <a:lnTo>
                    <a:pt x="73" y="917"/>
                  </a:lnTo>
                  <a:lnTo>
                    <a:pt x="74" y="911"/>
                  </a:lnTo>
                  <a:lnTo>
                    <a:pt x="74" y="905"/>
                  </a:lnTo>
                  <a:lnTo>
                    <a:pt x="74" y="905"/>
                  </a:lnTo>
                  <a:lnTo>
                    <a:pt x="74" y="911"/>
                  </a:lnTo>
                  <a:lnTo>
                    <a:pt x="76" y="917"/>
                  </a:lnTo>
                  <a:lnTo>
                    <a:pt x="76" y="917"/>
                  </a:lnTo>
                  <a:lnTo>
                    <a:pt x="76" y="917"/>
                  </a:lnTo>
                  <a:lnTo>
                    <a:pt x="76" y="917"/>
                  </a:lnTo>
                  <a:lnTo>
                    <a:pt x="76" y="911"/>
                  </a:lnTo>
                  <a:lnTo>
                    <a:pt x="78" y="899"/>
                  </a:lnTo>
                  <a:lnTo>
                    <a:pt x="78" y="899"/>
                  </a:lnTo>
                  <a:lnTo>
                    <a:pt x="78" y="899"/>
                  </a:lnTo>
                  <a:lnTo>
                    <a:pt x="78" y="905"/>
                  </a:lnTo>
                  <a:lnTo>
                    <a:pt x="78" y="911"/>
                  </a:lnTo>
                  <a:lnTo>
                    <a:pt x="79" y="917"/>
                  </a:lnTo>
                  <a:lnTo>
                    <a:pt x="79" y="929"/>
                  </a:lnTo>
                  <a:lnTo>
                    <a:pt x="79" y="936"/>
                  </a:lnTo>
                  <a:lnTo>
                    <a:pt x="79" y="948"/>
                  </a:lnTo>
                  <a:lnTo>
                    <a:pt x="79" y="948"/>
                  </a:lnTo>
                  <a:lnTo>
                    <a:pt x="81" y="942"/>
                  </a:lnTo>
                  <a:lnTo>
                    <a:pt x="81" y="929"/>
                  </a:lnTo>
                  <a:lnTo>
                    <a:pt x="81" y="923"/>
                  </a:lnTo>
                  <a:lnTo>
                    <a:pt x="83" y="917"/>
                  </a:lnTo>
                  <a:lnTo>
                    <a:pt x="83" y="917"/>
                  </a:lnTo>
                  <a:lnTo>
                    <a:pt x="83" y="911"/>
                  </a:lnTo>
                  <a:lnTo>
                    <a:pt x="83" y="899"/>
                  </a:lnTo>
                  <a:lnTo>
                    <a:pt x="83" y="893"/>
                  </a:lnTo>
                  <a:lnTo>
                    <a:pt x="84" y="893"/>
                  </a:lnTo>
                  <a:lnTo>
                    <a:pt x="84" y="893"/>
                  </a:lnTo>
                  <a:lnTo>
                    <a:pt x="84" y="887"/>
                  </a:lnTo>
                  <a:lnTo>
                    <a:pt x="84" y="874"/>
                  </a:lnTo>
                  <a:lnTo>
                    <a:pt x="84" y="868"/>
                  </a:lnTo>
                  <a:lnTo>
                    <a:pt x="86" y="850"/>
                  </a:lnTo>
                  <a:lnTo>
                    <a:pt x="86" y="844"/>
                  </a:lnTo>
                  <a:lnTo>
                    <a:pt x="86" y="832"/>
                  </a:lnTo>
                  <a:lnTo>
                    <a:pt x="86" y="825"/>
                  </a:lnTo>
                  <a:lnTo>
                    <a:pt x="86" y="819"/>
                  </a:lnTo>
                  <a:lnTo>
                    <a:pt x="86" y="825"/>
                  </a:lnTo>
                  <a:lnTo>
                    <a:pt x="88" y="832"/>
                  </a:lnTo>
                  <a:lnTo>
                    <a:pt x="88" y="844"/>
                  </a:lnTo>
                  <a:lnTo>
                    <a:pt x="88" y="844"/>
                  </a:lnTo>
                  <a:lnTo>
                    <a:pt x="88" y="850"/>
                  </a:lnTo>
                  <a:lnTo>
                    <a:pt x="88" y="856"/>
                  </a:lnTo>
                  <a:lnTo>
                    <a:pt x="88" y="850"/>
                  </a:lnTo>
                  <a:lnTo>
                    <a:pt x="89" y="844"/>
                  </a:lnTo>
                  <a:lnTo>
                    <a:pt x="89" y="832"/>
                  </a:lnTo>
                  <a:lnTo>
                    <a:pt x="89" y="819"/>
                  </a:lnTo>
                  <a:lnTo>
                    <a:pt x="89" y="807"/>
                  </a:lnTo>
                  <a:lnTo>
                    <a:pt x="89" y="795"/>
                  </a:lnTo>
                  <a:lnTo>
                    <a:pt x="89" y="789"/>
                  </a:lnTo>
                  <a:lnTo>
                    <a:pt x="91" y="770"/>
                  </a:lnTo>
                  <a:lnTo>
                    <a:pt x="91" y="758"/>
                  </a:lnTo>
                  <a:lnTo>
                    <a:pt x="91" y="740"/>
                  </a:lnTo>
                  <a:lnTo>
                    <a:pt x="91" y="728"/>
                  </a:lnTo>
                  <a:lnTo>
                    <a:pt x="91" y="715"/>
                  </a:lnTo>
                  <a:lnTo>
                    <a:pt x="91" y="691"/>
                  </a:lnTo>
                  <a:lnTo>
                    <a:pt x="93" y="679"/>
                  </a:lnTo>
                  <a:lnTo>
                    <a:pt x="93" y="636"/>
                  </a:lnTo>
                  <a:lnTo>
                    <a:pt x="93" y="624"/>
                  </a:lnTo>
                  <a:lnTo>
                    <a:pt x="93" y="611"/>
                  </a:lnTo>
                  <a:lnTo>
                    <a:pt x="93" y="599"/>
                  </a:lnTo>
                  <a:lnTo>
                    <a:pt x="93" y="587"/>
                  </a:lnTo>
                  <a:lnTo>
                    <a:pt x="94" y="587"/>
                  </a:lnTo>
                  <a:lnTo>
                    <a:pt x="94" y="587"/>
                  </a:lnTo>
                  <a:lnTo>
                    <a:pt x="94" y="599"/>
                  </a:lnTo>
                  <a:lnTo>
                    <a:pt x="94" y="605"/>
                  </a:lnTo>
                  <a:lnTo>
                    <a:pt x="94" y="611"/>
                  </a:lnTo>
                  <a:lnTo>
                    <a:pt x="96" y="624"/>
                  </a:lnTo>
                  <a:lnTo>
                    <a:pt x="96" y="630"/>
                  </a:lnTo>
                  <a:lnTo>
                    <a:pt x="96" y="636"/>
                  </a:lnTo>
                  <a:lnTo>
                    <a:pt x="96" y="636"/>
                  </a:lnTo>
                  <a:lnTo>
                    <a:pt x="96" y="636"/>
                  </a:lnTo>
                  <a:lnTo>
                    <a:pt x="98" y="630"/>
                  </a:lnTo>
                  <a:lnTo>
                    <a:pt x="98" y="624"/>
                  </a:lnTo>
                  <a:lnTo>
                    <a:pt x="98" y="617"/>
                  </a:lnTo>
                  <a:lnTo>
                    <a:pt x="98" y="611"/>
                  </a:lnTo>
                  <a:lnTo>
                    <a:pt x="98" y="593"/>
                  </a:lnTo>
                  <a:lnTo>
                    <a:pt x="98" y="587"/>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596" name="Freeform 595"/>
            <p:cNvSpPr>
              <a:spLocks/>
            </p:cNvSpPr>
            <p:nvPr/>
          </p:nvSpPr>
          <p:spPr bwMode="auto">
            <a:xfrm>
              <a:off x="2520185" y="3228170"/>
              <a:ext cx="139097" cy="435070"/>
            </a:xfrm>
            <a:custGeom>
              <a:avLst/>
              <a:gdLst>
                <a:gd name="T0" fmla="*/ 2 w 100"/>
                <a:gd name="T1" fmla="*/ 856 h 1058"/>
                <a:gd name="T2" fmla="*/ 4 w 100"/>
                <a:gd name="T3" fmla="*/ 880 h 1058"/>
                <a:gd name="T4" fmla="*/ 7 w 100"/>
                <a:gd name="T5" fmla="*/ 899 h 1058"/>
                <a:gd name="T6" fmla="*/ 9 w 100"/>
                <a:gd name="T7" fmla="*/ 856 h 1058"/>
                <a:gd name="T8" fmla="*/ 10 w 100"/>
                <a:gd name="T9" fmla="*/ 789 h 1058"/>
                <a:gd name="T10" fmla="*/ 12 w 100"/>
                <a:gd name="T11" fmla="*/ 752 h 1058"/>
                <a:gd name="T12" fmla="*/ 14 w 100"/>
                <a:gd name="T13" fmla="*/ 776 h 1058"/>
                <a:gd name="T14" fmla="*/ 15 w 100"/>
                <a:gd name="T15" fmla="*/ 776 h 1058"/>
                <a:gd name="T16" fmla="*/ 17 w 100"/>
                <a:gd name="T17" fmla="*/ 727 h 1058"/>
                <a:gd name="T18" fmla="*/ 17 w 100"/>
                <a:gd name="T19" fmla="*/ 660 h 1058"/>
                <a:gd name="T20" fmla="*/ 20 w 100"/>
                <a:gd name="T21" fmla="*/ 648 h 1058"/>
                <a:gd name="T22" fmla="*/ 22 w 100"/>
                <a:gd name="T23" fmla="*/ 672 h 1058"/>
                <a:gd name="T24" fmla="*/ 22 w 100"/>
                <a:gd name="T25" fmla="*/ 721 h 1058"/>
                <a:gd name="T26" fmla="*/ 25 w 100"/>
                <a:gd name="T27" fmla="*/ 721 h 1058"/>
                <a:gd name="T28" fmla="*/ 27 w 100"/>
                <a:gd name="T29" fmla="*/ 703 h 1058"/>
                <a:gd name="T30" fmla="*/ 28 w 100"/>
                <a:gd name="T31" fmla="*/ 697 h 1058"/>
                <a:gd name="T32" fmla="*/ 30 w 100"/>
                <a:gd name="T33" fmla="*/ 666 h 1058"/>
                <a:gd name="T34" fmla="*/ 32 w 100"/>
                <a:gd name="T35" fmla="*/ 636 h 1058"/>
                <a:gd name="T36" fmla="*/ 33 w 100"/>
                <a:gd name="T37" fmla="*/ 611 h 1058"/>
                <a:gd name="T38" fmla="*/ 33 w 100"/>
                <a:gd name="T39" fmla="*/ 581 h 1058"/>
                <a:gd name="T40" fmla="*/ 35 w 100"/>
                <a:gd name="T41" fmla="*/ 513 h 1058"/>
                <a:gd name="T42" fmla="*/ 37 w 100"/>
                <a:gd name="T43" fmla="*/ 367 h 1058"/>
                <a:gd name="T44" fmla="*/ 38 w 100"/>
                <a:gd name="T45" fmla="*/ 305 h 1058"/>
                <a:gd name="T46" fmla="*/ 40 w 100"/>
                <a:gd name="T47" fmla="*/ 275 h 1058"/>
                <a:gd name="T48" fmla="*/ 42 w 100"/>
                <a:gd name="T49" fmla="*/ 250 h 1058"/>
                <a:gd name="T50" fmla="*/ 43 w 100"/>
                <a:gd name="T51" fmla="*/ 177 h 1058"/>
                <a:gd name="T52" fmla="*/ 45 w 100"/>
                <a:gd name="T53" fmla="*/ 91 h 1058"/>
                <a:gd name="T54" fmla="*/ 47 w 100"/>
                <a:gd name="T55" fmla="*/ 67 h 1058"/>
                <a:gd name="T56" fmla="*/ 48 w 100"/>
                <a:gd name="T57" fmla="*/ 30 h 1058"/>
                <a:gd name="T58" fmla="*/ 50 w 100"/>
                <a:gd name="T59" fmla="*/ 0 h 1058"/>
                <a:gd name="T60" fmla="*/ 50 w 100"/>
                <a:gd name="T61" fmla="*/ 79 h 1058"/>
                <a:gd name="T62" fmla="*/ 53 w 100"/>
                <a:gd name="T63" fmla="*/ 116 h 1058"/>
                <a:gd name="T64" fmla="*/ 55 w 100"/>
                <a:gd name="T65" fmla="*/ 177 h 1058"/>
                <a:gd name="T66" fmla="*/ 55 w 100"/>
                <a:gd name="T67" fmla="*/ 305 h 1058"/>
                <a:gd name="T68" fmla="*/ 57 w 100"/>
                <a:gd name="T69" fmla="*/ 397 h 1058"/>
                <a:gd name="T70" fmla="*/ 58 w 100"/>
                <a:gd name="T71" fmla="*/ 440 h 1058"/>
                <a:gd name="T72" fmla="*/ 60 w 100"/>
                <a:gd name="T73" fmla="*/ 519 h 1058"/>
                <a:gd name="T74" fmla="*/ 62 w 100"/>
                <a:gd name="T75" fmla="*/ 562 h 1058"/>
                <a:gd name="T76" fmla="*/ 65 w 100"/>
                <a:gd name="T77" fmla="*/ 581 h 1058"/>
                <a:gd name="T78" fmla="*/ 67 w 100"/>
                <a:gd name="T79" fmla="*/ 611 h 1058"/>
                <a:gd name="T80" fmla="*/ 68 w 100"/>
                <a:gd name="T81" fmla="*/ 672 h 1058"/>
                <a:gd name="T82" fmla="*/ 68 w 100"/>
                <a:gd name="T83" fmla="*/ 721 h 1058"/>
                <a:gd name="T84" fmla="*/ 72 w 100"/>
                <a:gd name="T85" fmla="*/ 764 h 1058"/>
                <a:gd name="T86" fmla="*/ 73 w 100"/>
                <a:gd name="T87" fmla="*/ 801 h 1058"/>
                <a:gd name="T88" fmla="*/ 75 w 100"/>
                <a:gd name="T89" fmla="*/ 782 h 1058"/>
                <a:gd name="T90" fmla="*/ 77 w 100"/>
                <a:gd name="T91" fmla="*/ 862 h 1058"/>
                <a:gd name="T92" fmla="*/ 77 w 100"/>
                <a:gd name="T93" fmla="*/ 923 h 1058"/>
                <a:gd name="T94" fmla="*/ 80 w 100"/>
                <a:gd name="T95" fmla="*/ 966 h 1058"/>
                <a:gd name="T96" fmla="*/ 82 w 100"/>
                <a:gd name="T97" fmla="*/ 960 h 1058"/>
                <a:gd name="T98" fmla="*/ 83 w 100"/>
                <a:gd name="T99" fmla="*/ 984 h 1058"/>
                <a:gd name="T100" fmla="*/ 86 w 100"/>
                <a:gd name="T101" fmla="*/ 990 h 1058"/>
                <a:gd name="T102" fmla="*/ 86 w 100"/>
                <a:gd name="T103" fmla="*/ 960 h 1058"/>
                <a:gd name="T104" fmla="*/ 88 w 100"/>
                <a:gd name="T105" fmla="*/ 978 h 1058"/>
                <a:gd name="T106" fmla="*/ 90 w 100"/>
                <a:gd name="T107" fmla="*/ 1021 h 1058"/>
                <a:gd name="T108" fmla="*/ 91 w 100"/>
                <a:gd name="T109" fmla="*/ 1058 h 1058"/>
                <a:gd name="T110" fmla="*/ 93 w 100"/>
                <a:gd name="T111" fmla="*/ 1039 h 1058"/>
                <a:gd name="T112" fmla="*/ 95 w 100"/>
                <a:gd name="T113" fmla="*/ 997 h 1058"/>
                <a:gd name="T114" fmla="*/ 96 w 100"/>
                <a:gd name="T115" fmla="*/ 917 h 1058"/>
                <a:gd name="T116" fmla="*/ 98 w 100"/>
                <a:gd name="T117" fmla="*/ 825 h 1058"/>
                <a:gd name="T118" fmla="*/ 100 w 100"/>
                <a:gd name="T119" fmla="*/ 782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1058">
                  <a:moveTo>
                    <a:pt x="0" y="838"/>
                  </a:moveTo>
                  <a:lnTo>
                    <a:pt x="0" y="844"/>
                  </a:lnTo>
                  <a:lnTo>
                    <a:pt x="2" y="850"/>
                  </a:lnTo>
                  <a:lnTo>
                    <a:pt x="2" y="856"/>
                  </a:lnTo>
                  <a:lnTo>
                    <a:pt x="2" y="856"/>
                  </a:lnTo>
                  <a:lnTo>
                    <a:pt x="4" y="856"/>
                  </a:lnTo>
                  <a:lnTo>
                    <a:pt x="4" y="862"/>
                  </a:lnTo>
                  <a:lnTo>
                    <a:pt x="4" y="868"/>
                  </a:lnTo>
                  <a:lnTo>
                    <a:pt x="4" y="874"/>
                  </a:lnTo>
                  <a:lnTo>
                    <a:pt x="4" y="880"/>
                  </a:lnTo>
                  <a:lnTo>
                    <a:pt x="5" y="880"/>
                  </a:lnTo>
                  <a:lnTo>
                    <a:pt x="5" y="886"/>
                  </a:lnTo>
                  <a:lnTo>
                    <a:pt x="5" y="899"/>
                  </a:lnTo>
                  <a:lnTo>
                    <a:pt x="5" y="899"/>
                  </a:lnTo>
                  <a:lnTo>
                    <a:pt x="7" y="899"/>
                  </a:lnTo>
                  <a:lnTo>
                    <a:pt x="7" y="893"/>
                  </a:lnTo>
                  <a:lnTo>
                    <a:pt x="7" y="886"/>
                  </a:lnTo>
                  <a:lnTo>
                    <a:pt x="7" y="880"/>
                  </a:lnTo>
                  <a:lnTo>
                    <a:pt x="9" y="868"/>
                  </a:lnTo>
                  <a:lnTo>
                    <a:pt x="9" y="856"/>
                  </a:lnTo>
                  <a:lnTo>
                    <a:pt x="9" y="844"/>
                  </a:lnTo>
                  <a:lnTo>
                    <a:pt x="9" y="825"/>
                  </a:lnTo>
                  <a:lnTo>
                    <a:pt x="9" y="813"/>
                  </a:lnTo>
                  <a:lnTo>
                    <a:pt x="9" y="801"/>
                  </a:lnTo>
                  <a:lnTo>
                    <a:pt x="10" y="789"/>
                  </a:lnTo>
                  <a:lnTo>
                    <a:pt x="10" y="776"/>
                  </a:lnTo>
                  <a:lnTo>
                    <a:pt x="10" y="770"/>
                  </a:lnTo>
                  <a:lnTo>
                    <a:pt x="10" y="764"/>
                  </a:lnTo>
                  <a:lnTo>
                    <a:pt x="12" y="758"/>
                  </a:lnTo>
                  <a:lnTo>
                    <a:pt x="12" y="752"/>
                  </a:lnTo>
                  <a:lnTo>
                    <a:pt x="12" y="752"/>
                  </a:lnTo>
                  <a:lnTo>
                    <a:pt x="12" y="752"/>
                  </a:lnTo>
                  <a:lnTo>
                    <a:pt x="12" y="758"/>
                  </a:lnTo>
                  <a:lnTo>
                    <a:pt x="14" y="770"/>
                  </a:lnTo>
                  <a:lnTo>
                    <a:pt x="14" y="776"/>
                  </a:lnTo>
                  <a:lnTo>
                    <a:pt x="14" y="795"/>
                  </a:lnTo>
                  <a:lnTo>
                    <a:pt x="14" y="795"/>
                  </a:lnTo>
                  <a:lnTo>
                    <a:pt x="14" y="795"/>
                  </a:lnTo>
                  <a:lnTo>
                    <a:pt x="15" y="782"/>
                  </a:lnTo>
                  <a:lnTo>
                    <a:pt x="15" y="776"/>
                  </a:lnTo>
                  <a:lnTo>
                    <a:pt x="15" y="764"/>
                  </a:lnTo>
                  <a:lnTo>
                    <a:pt x="15" y="752"/>
                  </a:lnTo>
                  <a:lnTo>
                    <a:pt x="15" y="752"/>
                  </a:lnTo>
                  <a:lnTo>
                    <a:pt x="15" y="740"/>
                  </a:lnTo>
                  <a:lnTo>
                    <a:pt x="17" y="727"/>
                  </a:lnTo>
                  <a:lnTo>
                    <a:pt x="17" y="709"/>
                  </a:lnTo>
                  <a:lnTo>
                    <a:pt x="17" y="697"/>
                  </a:lnTo>
                  <a:lnTo>
                    <a:pt x="17" y="685"/>
                  </a:lnTo>
                  <a:lnTo>
                    <a:pt x="17" y="672"/>
                  </a:lnTo>
                  <a:lnTo>
                    <a:pt x="17" y="660"/>
                  </a:lnTo>
                  <a:lnTo>
                    <a:pt x="19" y="648"/>
                  </a:lnTo>
                  <a:lnTo>
                    <a:pt x="19" y="648"/>
                  </a:lnTo>
                  <a:lnTo>
                    <a:pt x="19" y="648"/>
                  </a:lnTo>
                  <a:lnTo>
                    <a:pt x="19" y="648"/>
                  </a:lnTo>
                  <a:lnTo>
                    <a:pt x="20" y="648"/>
                  </a:lnTo>
                  <a:lnTo>
                    <a:pt x="20" y="648"/>
                  </a:lnTo>
                  <a:lnTo>
                    <a:pt x="20" y="648"/>
                  </a:lnTo>
                  <a:lnTo>
                    <a:pt x="20" y="654"/>
                  </a:lnTo>
                  <a:lnTo>
                    <a:pt x="20" y="660"/>
                  </a:lnTo>
                  <a:lnTo>
                    <a:pt x="22" y="672"/>
                  </a:lnTo>
                  <a:lnTo>
                    <a:pt x="22" y="678"/>
                  </a:lnTo>
                  <a:lnTo>
                    <a:pt x="22" y="691"/>
                  </a:lnTo>
                  <a:lnTo>
                    <a:pt x="22" y="703"/>
                  </a:lnTo>
                  <a:lnTo>
                    <a:pt x="22" y="715"/>
                  </a:lnTo>
                  <a:lnTo>
                    <a:pt x="22" y="721"/>
                  </a:lnTo>
                  <a:lnTo>
                    <a:pt x="23" y="734"/>
                  </a:lnTo>
                  <a:lnTo>
                    <a:pt x="23" y="734"/>
                  </a:lnTo>
                  <a:lnTo>
                    <a:pt x="23" y="727"/>
                  </a:lnTo>
                  <a:lnTo>
                    <a:pt x="23" y="721"/>
                  </a:lnTo>
                  <a:lnTo>
                    <a:pt x="25" y="721"/>
                  </a:lnTo>
                  <a:lnTo>
                    <a:pt x="25" y="709"/>
                  </a:lnTo>
                  <a:lnTo>
                    <a:pt x="25" y="697"/>
                  </a:lnTo>
                  <a:lnTo>
                    <a:pt x="25" y="697"/>
                  </a:lnTo>
                  <a:lnTo>
                    <a:pt x="25" y="697"/>
                  </a:lnTo>
                  <a:lnTo>
                    <a:pt x="27" y="703"/>
                  </a:lnTo>
                  <a:lnTo>
                    <a:pt x="27" y="709"/>
                  </a:lnTo>
                  <a:lnTo>
                    <a:pt x="27" y="715"/>
                  </a:lnTo>
                  <a:lnTo>
                    <a:pt x="28" y="715"/>
                  </a:lnTo>
                  <a:lnTo>
                    <a:pt x="28" y="709"/>
                  </a:lnTo>
                  <a:lnTo>
                    <a:pt x="28" y="697"/>
                  </a:lnTo>
                  <a:lnTo>
                    <a:pt x="28" y="697"/>
                  </a:lnTo>
                  <a:lnTo>
                    <a:pt x="28" y="685"/>
                  </a:lnTo>
                  <a:lnTo>
                    <a:pt x="30" y="678"/>
                  </a:lnTo>
                  <a:lnTo>
                    <a:pt x="30" y="672"/>
                  </a:lnTo>
                  <a:lnTo>
                    <a:pt x="30" y="666"/>
                  </a:lnTo>
                  <a:lnTo>
                    <a:pt x="30" y="654"/>
                  </a:lnTo>
                  <a:lnTo>
                    <a:pt x="30" y="648"/>
                  </a:lnTo>
                  <a:lnTo>
                    <a:pt x="30" y="648"/>
                  </a:lnTo>
                  <a:lnTo>
                    <a:pt x="32" y="642"/>
                  </a:lnTo>
                  <a:lnTo>
                    <a:pt x="32" y="636"/>
                  </a:lnTo>
                  <a:lnTo>
                    <a:pt x="32" y="630"/>
                  </a:lnTo>
                  <a:lnTo>
                    <a:pt x="32" y="623"/>
                  </a:lnTo>
                  <a:lnTo>
                    <a:pt x="32" y="617"/>
                  </a:lnTo>
                  <a:lnTo>
                    <a:pt x="32" y="617"/>
                  </a:lnTo>
                  <a:lnTo>
                    <a:pt x="33" y="611"/>
                  </a:lnTo>
                  <a:lnTo>
                    <a:pt x="33" y="605"/>
                  </a:lnTo>
                  <a:lnTo>
                    <a:pt x="33" y="599"/>
                  </a:lnTo>
                  <a:lnTo>
                    <a:pt x="33" y="593"/>
                  </a:lnTo>
                  <a:lnTo>
                    <a:pt x="33" y="593"/>
                  </a:lnTo>
                  <a:lnTo>
                    <a:pt x="33" y="581"/>
                  </a:lnTo>
                  <a:lnTo>
                    <a:pt x="35" y="568"/>
                  </a:lnTo>
                  <a:lnTo>
                    <a:pt x="35" y="562"/>
                  </a:lnTo>
                  <a:lnTo>
                    <a:pt x="35" y="544"/>
                  </a:lnTo>
                  <a:lnTo>
                    <a:pt x="35" y="532"/>
                  </a:lnTo>
                  <a:lnTo>
                    <a:pt x="35" y="513"/>
                  </a:lnTo>
                  <a:lnTo>
                    <a:pt x="35" y="489"/>
                  </a:lnTo>
                  <a:lnTo>
                    <a:pt x="37" y="464"/>
                  </a:lnTo>
                  <a:lnTo>
                    <a:pt x="37" y="440"/>
                  </a:lnTo>
                  <a:lnTo>
                    <a:pt x="37" y="415"/>
                  </a:lnTo>
                  <a:lnTo>
                    <a:pt x="37" y="367"/>
                  </a:lnTo>
                  <a:lnTo>
                    <a:pt x="37" y="348"/>
                  </a:lnTo>
                  <a:lnTo>
                    <a:pt x="37" y="336"/>
                  </a:lnTo>
                  <a:lnTo>
                    <a:pt x="38" y="324"/>
                  </a:lnTo>
                  <a:lnTo>
                    <a:pt x="38" y="311"/>
                  </a:lnTo>
                  <a:lnTo>
                    <a:pt x="38" y="305"/>
                  </a:lnTo>
                  <a:lnTo>
                    <a:pt x="38" y="299"/>
                  </a:lnTo>
                  <a:lnTo>
                    <a:pt x="38" y="287"/>
                  </a:lnTo>
                  <a:lnTo>
                    <a:pt x="38" y="287"/>
                  </a:lnTo>
                  <a:lnTo>
                    <a:pt x="40" y="275"/>
                  </a:lnTo>
                  <a:lnTo>
                    <a:pt x="40" y="275"/>
                  </a:lnTo>
                  <a:lnTo>
                    <a:pt x="40" y="275"/>
                  </a:lnTo>
                  <a:lnTo>
                    <a:pt x="40" y="275"/>
                  </a:lnTo>
                  <a:lnTo>
                    <a:pt x="42" y="269"/>
                  </a:lnTo>
                  <a:lnTo>
                    <a:pt x="42" y="263"/>
                  </a:lnTo>
                  <a:lnTo>
                    <a:pt x="42" y="250"/>
                  </a:lnTo>
                  <a:lnTo>
                    <a:pt x="42" y="238"/>
                  </a:lnTo>
                  <a:lnTo>
                    <a:pt x="42" y="226"/>
                  </a:lnTo>
                  <a:lnTo>
                    <a:pt x="42" y="208"/>
                  </a:lnTo>
                  <a:lnTo>
                    <a:pt x="43" y="195"/>
                  </a:lnTo>
                  <a:lnTo>
                    <a:pt x="43" y="177"/>
                  </a:lnTo>
                  <a:lnTo>
                    <a:pt x="43" y="159"/>
                  </a:lnTo>
                  <a:lnTo>
                    <a:pt x="43" y="140"/>
                  </a:lnTo>
                  <a:lnTo>
                    <a:pt x="43" y="128"/>
                  </a:lnTo>
                  <a:lnTo>
                    <a:pt x="43" y="104"/>
                  </a:lnTo>
                  <a:lnTo>
                    <a:pt x="45" y="91"/>
                  </a:lnTo>
                  <a:lnTo>
                    <a:pt x="45" y="79"/>
                  </a:lnTo>
                  <a:lnTo>
                    <a:pt x="45" y="67"/>
                  </a:lnTo>
                  <a:lnTo>
                    <a:pt x="45" y="61"/>
                  </a:lnTo>
                  <a:lnTo>
                    <a:pt x="45" y="67"/>
                  </a:lnTo>
                  <a:lnTo>
                    <a:pt x="47" y="67"/>
                  </a:lnTo>
                  <a:lnTo>
                    <a:pt x="47" y="61"/>
                  </a:lnTo>
                  <a:lnTo>
                    <a:pt x="47" y="55"/>
                  </a:lnTo>
                  <a:lnTo>
                    <a:pt x="47" y="55"/>
                  </a:lnTo>
                  <a:lnTo>
                    <a:pt x="47" y="42"/>
                  </a:lnTo>
                  <a:lnTo>
                    <a:pt x="48" y="30"/>
                  </a:lnTo>
                  <a:lnTo>
                    <a:pt x="48" y="18"/>
                  </a:lnTo>
                  <a:lnTo>
                    <a:pt x="48" y="6"/>
                  </a:lnTo>
                  <a:lnTo>
                    <a:pt x="48" y="6"/>
                  </a:lnTo>
                  <a:lnTo>
                    <a:pt x="48" y="0"/>
                  </a:lnTo>
                  <a:lnTo>
                    <a:pt x="50" y="0"/>
                  </a:lnTo>
                  <a:lnTo>
                    <a:pt x="50" y="24"/>
                  </a:lnTo>
                  <a:lnTo>
                    <a:pt x="50" y="36"/>
                  </a:lnTo>
                  <a:lnTo>
                    <a:pt x="50" y="55"/>
                  </a:lnTo>
                  <a:lnTo>
                    <a:pt x="50" y="67"/>
                  </a:lnTo>
                  <a:lnTo>
                    <a:pt x="50" y="79"/>
                  </a:lnTo>
                  <a:lnTo>
                    <a:pt x="52" y="91"/>
                  </a:lnTo>
                  <a:lnTo>
                    <a:pt x="52" y="104"/>
                  </a:lnTo>
                  <a:lnTo>
                    <a:pt x="52" y="104"/>
                  </a:lnTo>
                  <a:lnTo>
                    <a:pt x="52" y="110"/>
                  </a:lnTo>
                  <a:lnTo>
                    <a:pt x="53" y="116"/>
                  </a:lnTo>
                  <a:lnTo>
                    <a:pt x="53" y="122"/>
                  </a:lnTo>
                  <a:lnTo>
                    <a:pt x="53" y="128"/>
                  </a:lnTo>
                  <a:lnTo>
                    <a:pt x="53" y="134"/>
                  </a:lnTo>
                  <a:lnTo>
                    <a:pt x="53" y="159"/>
                  </a:lnTo>
                  <a:lnTo>
                    <a:pt x="55" y="177"/>
                  </a:lnTo>
                  <a:lnTo>
                    <a:pt x="55" y="195"/>
                  </a:lnTo>
                  <a:lnTo>
                    <a:pt x="55" y="226"/>
                  </a:lnTo>
                  <a:lnTo>
                    <a:pt x="55" y="250"/>
                  </a:lnTo>
                  <a:lnTo>
                    <a:pt x="55" y="281"/>
                  </a:lnTo>
                  <a:lnTo>
                    <a:pt x="55" y="305"/>
                  </a:lnTo>
                  <a:lnTo>
                    <a:pt x="57" y="330"/>
                  </a:lnTo>
                  <a:lnTo>
                    <a:pt x="57" y="354"/>
                  </a:lnTo>
                  <a:lnTo>
                    <a:pt x="57" y="367"/>
                  </a:lnTo>
                  <a:lnTo>
                    <a:pt x="57" y="385"/>
                  </a:lnTo>
                  <a:lnTo>
                    <a:pt x="57" y="397"/>
                  </a:lnTo>
                  <a:lnTo>
                    <a:pt x="57" y="403"/>
                  </a:lnTo>
                  <a:lnTo>
                    <a:pt x="58" y="409"/>
                  </a:lnTo>
                  <a:lnTo>
                    <a:pt x="58" y="415"/>
                  </a:lnTo>
                  <a:lnTo>
                    <a:pt x="58" y="422"/>
                  </a:lnTo>
                  <a:lnTo>
                    <a:pt x="58" y="440"/>
                  </a:lnTo>
                  <a:lnTo>
                    <a:pt x="60" y="452"/>
                  </a:lnTo>
                  <a:lnTo>
                    <a:pt x="60" y="471"/>
                  </a:lnTo>
                  <a:lnTo>
                    <a:pt x="60" y="489"/>
                  </a:lnTo>
                  <a:lnTo>
                    <a:pt x="60" y="507"/>
                  </a:lnTo>
                  <a:lnTo>
                    <a:pt x="60" y="519"/>
                  </a:lnTo>
                  <a:lnTo>
                    <a:pt x="60" y="538"/>
                  </a:lnTo>
                  <a:lnTo>
                    <a:pt x="62" y="544"/>
                  </a:lnTo>
                  <a:lnTo>
                    <a:pt x="62" y="550"/>
                  </a:lnTo>
                  <a:lnTo>
                    <a:pt x="62" y="556"/>
                  </a:lnTo>
                  <a:lnTo>
                    <a:pt x="62" y="562"/>
                  </a:lnTo>
                  <a:lnTo>
                    <a:pt x="62" y="568"/>
                  </a:lnTo>
                  <a:lnTo>
                    <a:pt x="63" y="568"/>
                  </a:lnTo>
                  <a:lnTo>
                    <a:pt x="63" y="575"/>
                  </a:lnTo>
                  <a:lnTo>
                    <a:pt x="63" y="581"/>
                  </a:lnTo>
                  <a:lnTo>
                    <a:pt x="65" y="581"/>
                  </a:lnTo>
                  <a:lnTo>
                    <a:pt x="65" y="587"/>
                  </a:lnTo>
                  <a:lnTo>
                    <a:pt x="65" y="587"/>
                  </a:lnTo>
                  <a:lnTo>
                    <a:pt x="65" y="593"/>
                  </a:lnTo>
                  <a:lnTo>
                    <a:pt x="67" y="599"/>
                  </a:lnTo>
                  <a:lnTo>
                    <a:pt x="67" y="611"/>
                  </a:lnTo>
                  <a:lnTo>
                    <a:pt x="67" y="617"/>
                  </a:lnTo>
                  <a:lnTo>
                    <a:pt x="67" y="642"/>
                  </a:lnTo>
                  <a:lnTo>
                    <a:pt x="67" y="648"/>
                  </a:lnTo>
                  <a:lnTo>
                    <a:pt x="67" y="660"/>
                  </a:lnTo>
                  <a:lnTo>
                    <a:pt x="68" y="672"/>
                  </a:lnTo>
                  <a:lnTo>
                    <a:pt x="68" y="678"/>
                  </a:lnTo>
                  <a:lnTo>
                    <a:pt x="68" y="691"/>
                  </a:lnTo>
                  <a:lnTo>
                    <a:pt x="68" y="703"/>
                  </a:lnTo>
                  <a:lnTo>
                    <a:pt x="68" y="715"/>
                  </a:lnTo>
                  <a:lnTo>
                    <a:pt x="68" y="721"/>
                  </a:lnTo>
                  <a:lnTo>
                    <a:pt x="70" y="734"/>
                  </a:lnTo>
                  <a:lnTo>
                    <a:pt x="70" y="740"/>
                  </a:lnTo>
                  <a:lnTo>
                    <a:pt x="70" y="746"/>
                  </a:lnTo>
                  <a:lnTo>
                    <a:pt x="70" y="752"/>
                  </a:lnTo>
                  <a:lnTo>
                    <a:pt x="72" y="764"/>
                  </a:lnTo>
                  <a:lnTo>
                    <a:pt x="72" y="776"/>
                  </a:lnTo>
                  <a:lnTo>
                    <a:pt x="72" y="776"/>
                  </a:lnTo>
                  <a:lnTo>
                    <a:pt x="72" y="782"/>
                  </a:lnTo>
                  <a:lnTo>
                    <a:pt x="72" y="795"/>
                  </a:lnTo>
                  <a:lnTo>
                    <a:pt x="73" y="801"/>
                  </a:lnTo>
                  <a:lnTo>
                    <a:pt x="73" y="795"/>
                  </a:lnTo>
                  <a:lnTo>
                    <a:pt x="73" y="789"/>
                  </a:lnTo>
                  <a:lnTo>
                    <a:pt x="75" y="776"/>
                  </a:lnTo>
                  <a:lnTo>
                    <a:pt x="73" y="776"/>
                  </a:lnTo>
                  <a:lnTo>
                    <a:pt x="75" y="782"/>
                  </a:lnTo>
                  <a:lnTo>
                    <a:pt x="75" y="795"/>
                  </a:lnTo>
                  <a:lnTo>
                    <a:pt x="75" y="819"/>
                  </a:lnTo>
                  <a:lnTo>
                    <a:pt x="75" y="831"/>
                  </a:lnTo>
                  <a:lnTo>
                    <a:pt x="75" y="850"/>
                  </a:lnTo>
                  <a:lnTo>
                    <a:pt x="77" y="862"/>
                  </a:lnTo>
                  <a:lnTo>
                    <a:pt x="77" y="880"/>
                  </a:lnTo>
                  <a:lnTo>
                    <a:pt x="77" y="886"/>
                  </a:lnTo>
                  <a:lnTo>
                    <a:pt x="77" y="905"/>
                  </a:lnTo>
                  <a:lnTo>
                    <a:pt x="77" y="911"/>
                  </a:lnTo>
                  <a:lnTo>
                    <a:pt x="77" y="923"/>
                  </a:lnTo>
                  <a:lnTo>
                    <a:pt x="78" y="929"/>
                  </a:lnTo>
                  <a:lnTo>
                    <a:pt x="78" y="942"/>
                  </a:lnTo>
                  <a:lnTo>
                    <a:pt x="78" y="954"/>
                  </a:lnTo>
                  <a:lnTo>
                    <a:pt x="78" y="960"/>
                  </a:lnTo>
                  <a:lnTo>
                    <a:pt x="80" y="966"/>
                  </a:lnTo>
                  <a:lnTo>
                    <a:pt x="80" y="972"/>
                  </a:lnTo>
                  <a:lnTo>
                    <a:pt x="80" y="972"/>
                  </a:lnTo>
                  <a:lnTo>
                    <a:pt x="82" y="960"/>
                  </a:lnTo>
                  <a:lnTo>
                    <a:pt x="82" y="960"/>
                  </a:lnTo>
                  <a:lnTo>
                    <a:pt x="82" y="960"/>
                  </a:lnTo>
                  <a:lnTo>
                    <a:pt x="82" y="960"/>
                  </a:lnTo>
                  <a:lnTo>
                    <a:pt x="83" y="966"/>
                  </a:lnTo>
                  <a:lnTo>
                    <a:pt x="83" y="972"/>
                  </a:lnTo>
                  <a:lnTo>
                    <a:pt x="83" y="978"/>
                  </a:lnTo>
                  <a:lnTo>
                    <a:pt x="83" y="984"/>
                  </a:lnTo>
                  <a:lnTo>
                    <a:pt x="83" y="990"/>
                  </a:lnTo>
                  <a:lnTo>
                    <a:pt x="85" y="997"/>
                  </a:lnTo>
                  <a:lnTo>
                    <a:pt x="85" y="1003"/>
                  </a:lnTo>
                  <a:lnTo>
                    <a:pt x="85" y="997"/>
                  </a:lnTo>
                  <a:lnTo>
                    <a:pt x="86" y="990"/>
                  </a:lnTo>
                  <a:lnTo>
                    <a:pt x="86" y="984"/>
                  </a:lnTo>
                  <a:lnTo>
                    <a:pt x="86" y="978"/>
                  </a:lnTo>
                  <a:lnTo>
                    <a:pt x="86" y="972"/>
                  </a:lnTo>
                  <a:lnTo>
                    <a:pt x="88" y="960"/>
                  </a:lnTo>
                  <a:lnTo>
                    <a:pt x="86" y="960"/>
                  </a:lnTo>
                  <a:lnTo>
                    <a:pt x="88" y="960"/>
                  </a:lnTo>
                  <a:lnTo>
                    <a:pt x="88" y="966"/>
                  </a:lnTo>
                  <a:lnTo>
                    <a:pt x="88" y="972"/>
                  </a:lnTo>
                  <a:lnTo>
                    <a:pt x="88" y="978"/>
                  </a:lnTo>
                  <a:lnTo>
                    <a:pt x="88" y="978"/>
                  </a:lnTo>
                  <a:lnTo>
                    <a:pt x="90" y="990"/>
                  </a:lnTo>
                  <a:lnTo>
                    <a:pt x="90" y="997"/>
                  </a:lnTo>
                  <a:lnTo>
                    <a:pt x="90" y="1009"/>
                  </a:lnTo>
                  <a:lnTo>
                    <a:pt x="90" y="1009"/>
                  </a:lnTo>
                  <a:lnTo>
                    <a:pt x="90" y="1021"/>
                  </a:lnTo>
                  <a:lnTo>
                    <a:pt x="90" y="1027"/>
                  </a:lnTo>
                  <a:lnTo>
                    <a:pt x="91" y="1033"/>
                  </a:lnTo>
                  <a:lnTo>
                    <a:pt x="91" y="1039"/>
                  </a:lnTo>
                  <a:lnTo>
                    <a:pt x="91" y="1045"/>
                  </a:lnTo>
                  <a:lnTo>
                    <a:pt x="91" y="1058"/>
                  </a:lnTo>
                  <a:lnTo>
                    <a:pt x="91" y="1058"/>
                  </a:lnTo>
                  <a:lnTo>
                    <a:pt x="93" y="1058"/>
                  </a:lnTo>
                  <a:lnTo>
                    <a:pt x="93" y="1058"/>
                  </a:lnTo>
                  <a:lnTo>
                    <a:pt x="93" y="1052"/>
                  </a:lnTo>
                  <a:lnTo>
                    <a:pt x="93" y="1039"/>
                  </a:lnTo>
                  <a:lnTo>
                    <a:pt x="93" y="1033"/>
                  </a:lnTo>
                  <a:lnTo>
                    <a:pt x="95" y="1027"/>
                  </a:lnTo>
                  <a:lnTo>
                    <a:pt x="95" y="1015"/>
                  </a:lnTo>
                  <a:lnTo>
                    <a:pt x="95" y="1009"/>
                  </a:lnTo>
                  <a:lnTo>
                    <a:pt x="95" y="997"/>
                  </a:lnTo>
                  <a:lnTo>
                    <a:pt x="95" y="984"/>
                  </a:lnTo>
                  <a:lnTo>
                    <a:pt x="95" y="972"/>
                  </a:lnTo>
                  <a:lnTo>
                    <a:pt x="96" y="960"/>
                  </a:lnTo>
                  <a:lnTo>
                    <a:pt x="96" y="929"/>
                  </a:lnTo>
                  <a:lnTo>
                    <a:pt x="96" y="917"/>
                  </a:lnTo>
                  <a:lnTo>
                    <a:pt x="96" y="899"/>
                  </a:lnTo>
                  <a:lnTo>
                    <a:pt x="96" y="880"/>
                  </a:lnTo>
                  <a:lnTo>
                    <a:pt x="96" y="862"/>
                  </a:lnTo>
                  <a:lnTo>
                    <a:pt x="98" y="850"/>
                  </a:lnTo>
                  <a:lnTo>
                    <a:pt x="98" y="825"/>
                  </a:lnTo>
                  <a:lnTo>
                    <a:pt x="98" y="813"/>
                  </a:lnTo>
                  <a:lnTo>
                    <a:pt x="98" y="801"/>
                  </a:lnTo>
                  <a:lnTo>
                    <a:pt x="98" y="801"/>
                  </a:lnTo>
                  <a:lnTo>
                    <a:pt x="98" y="789"/>
                  </a:lnTo>
                  <a:lnTo>
                    <a:pt x="100" y="782"/>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597" name="Freeform 596"/>
            <p:cNvSpPr>
              <a:spLocks/>
            </p:cNvSpPr>
            <p:nvPr/>
          </p:nvSpPr>
          <p:spPr bwMode="auto">
            <a:xfrm>
              <a:off x="2386652" y="3195272"/>
              <a:ext cx="133533" cy="377499"/>
            </a:xfrm>
            <a:custGeom>
              <a:avLst/>
              <a:gdLst>
                <a:gd name="T0" fmla="*/ 2 w 96"/>
                <a:gd name="T1" fmla="*/ 771 h 918"/>
                <a:gd name="T2" fmla="*/ 2 w 96"/>
                <a:gd name="T3" fmla="*/ 722 h 918"/>
                <a:gd name="T4" fmla="*/ 5 w 96"/>
                <a:gd name="T5" fmla="*/ 661 h 918"/>
                <a:gd name="T6" fmla="*/ 5 w 96"/>
                <a:gd name="T7" fmla="*/ 673 h 918"/>
                <a:gd name="T8" fmla="*/ 7 w 96"/>
                <a:gd name="T9" fmla="*/ 734 h 918"/>
                <a:gd name="T10" fmla="*/ 8 w 96"/>
                <a:gd name="T11" fmla="*/ 777 h 918"/>
                <a:gd name="T12" fmla="*/ 12 w 96"/>
                <a:gd name="T13" fmla="*/ 777 h 918"/>
                <a:gd name="T14" fmla="*/ 13 w 96"/>
                <a:gd name="T15" fmla="*/ 728 h 918"/>
                <a:gd name="T16" fmla="*/ 15 w 96"/>
                <a:gd name="T17" fmla="*/ 728 h 918"/>
                <a:gd name="T18" fmla="*/ 17 w 96"/>
                <a:gd name="T19" fmla="*/ 661 h 918"/>
                <a:gd name="T20" fmla="*/ 18 w 96"/>
                <a:gd name="T21" fmla="*/ 618 h 918"/>
                <a:gd name="T22" fmla="*/ 20 w 96"/>
                <a:gd name="T23" fmla="*/ 661 h 918"/>
                <a:gd name="T24" fmla="*/ 22 w 96"/>
                <a:gd name="T25" fmla="*/ 697 h 918"/>
                <a:gd name="T26" fmla="*/ 25 w 96"/>
                <a:gd name="T27" fmla="*/ 679 h 918"/>
                <a:gd name="T28" fmla="*/ 25 w 96"/>
                <a:gd name="T29" fmla="*/ 648 h 918"/>
                <a:gd name="T30" fmla="*/ 27 w 96"/>
                <a:gd name="T31" fmla="*/ 624 h 918"/>
                <a:gd name="T32" fmla="*/ 28 w 96"/>
                <a:gd name="T33" fmla="*/ 575 h 918"/>
                <a:gd name="T34" fmla="*/ 30 w 96"/>
                <a:gd name="T35" fmla="*/ 544 h 918"/>
                <a:gd name="T36" fmla="*/ 33 w 96"/>
                <a:gd name="T37" fmla="*/ 526 h 918"/>
                <a:gd name="T38" fmla="*/ 33 w 96"/>
                <a:gd name="T39" fmla="*/ 557 h 918"/>
                <a:gd name="T40" fmla="*/ 35 w 96"/>
                <a:gd name="T41" fmla="*/ 618 h 918"/>
                <a:gd name="T42" fmla="*/ 37 w 96"/>
                <a:gd name="T43" fmla="*/ 606 h 918"/>
                <a:gd name="T44" fmla="*/ 38 w 96"/>
                <a:gd name="T45" fmla="*/ 544 h 918"/>
                <a:gd name="T46" fmla="*/ 40 w 96"/>
                <a:gd name="T47" fmla="*/ 544 h 918"/>
                <a:gd name="T48" fmla="*/ 43 w 96"/>
                <a:gd name="T49" fmla="*/ 557 h 918"/>
                <a:gd name="T50" fmla="*/ 43 w 96"/>
                <a:gd name="T51" fmla="*/ 532 h 918"/>
                <a:gd name="T52" fmla="*/ 45 w 96"/>
                <a:gd name="T53" fmla="*/ 483 h 918"/>
                <a:gd name="T54" fmla="*/ 47 w 96"/>
                <a:gd name="T55" fmla="*/ 447 h 918"/>
                <a:gd name="T56" fmla="*/ 48 w 96"/>
                <a:gd name="T57" fmla="*/ 398 h 918"/>
                <a:gd name="T58" fmla="*/ 50 w 96"/>
                <a:gd name="T59" fmla="*/ 294 h 918"/>
                <a:gd name="T60" fmla="*/ 52 w 96"/>
                <a:gd name="T61" fmla="*/ 232 h 918"/>
                <a:gd name="T62" fmla="*/ 53 w 96"/>
                <a:gd name="T63" fmla="*/ 208 h 918"/>
                <a:gd name="T64" fmla="*/ 55 w 96"/>
                <a:gd name="T65" fmla="*/ 80 h 918"/>
                <a:gd name="T66" fmla="*/ 57 w 96"/>
                <a:gd name="T67" fmla="*/ 0 h 918"/>
                <a:gd name="T68" fmla="*/ 58 w 96"/>
                <a:gd name="T69" fmla="*/ 31 h 918"/>
                <a:gd name="T70" fmla="*/ 58 w 96"/>
                <a:gd name="T71" fmla="*/ 80 h 918"/>
                <a:gd name="T72" fmla="*/ 61 w 96"/>
                <a:gd name="T73" fmla="*/ 86 h 918"/>
                <a:gd name="T74" fmla="*/ 63 w 96"/>
                <a:gd name="T75" fmla="*/ 135 h 918"/>
                <a:gd name="T76" fmla="*/ 63 w 96"/>
                <a:gd name="T77" fmla="*/ 251 h 918"/>
                <a:gd name="T78" fmla="*/ 65 w 96"/>
                <a:gd name="T79" fmla="*/ 349 h 918"/>
                <a:gd name="T80" fmla="*/ 66 w 96"/>
                <a:gd name="T81" fmla="*/ 410 h 918"/>
                <a:gd name="T82" fmla="*/ 68 w 96"/>
                <a:gd name="T83" fmla="*/ 434 h 918"/>
                <a:gd name="T84" fmla="*/ 70 w 96"/>
                <a:gd name="T85" fmla="*/ 495 h 918"/>
                <a:gd name="T86" fmla="*/ 71 w 96"/>
                <a:gd name="T87" fmla="*/ 532 h 918"/>
                <a:gd name="T88" fmla="*/ 73 w 96"/>
                <a:gd name="T89" fmla="*/ 575 h 918"/>
                <a:gd name="T90" fmla="*/ 75 w 96"/>
                <a:gd name="T91" fmla="*/ 618 h 918"/>
                <a:gd name="T92" fmla="*/ 76 w 96"/>
                <a:gd name="T93" fmla="*/ 667 h 918"/>
                <a:gd name="T94" fmla="*/ 78 w 96"/>
                <a:gd name="T95" fmla="*/ 710 h 918"/>
                <a:gd name="T96" fmla="*/ 80 w 96"/>
                <a:gd name="T97" fmla="*/ 734 h 918"/>
                <a:gd name="T98" fmla="*/ 81 w 96"/>
                <a:gd name="T99" fmla="*/ 789 h 918"/>
                <a:gd name="T100" fmla="*/ 83 w 96"/>
                <a:gd name="T101" fmla="*/ 826 h 918"/>
                <a:gd name="T102" fmla="*/ 85 w 96"/>
                <a:gd name="T103" fmla="*/ 856 h 918"/>
                <a:gd name="T104" fmla="*/ 86 w 96"/>
                <a:gd name="T105" fmla="*/ 832 h 918"/>
                <a:gd name="T106" fmla="*/ 86 w 96"/>
                <a:gd name="T107" fmla="*/ 771 h 918"/>
                <a:gd name="T108" fmla="*/ 88 w 96"/>
                <a:gd name="T109" fmla="*/ 740 h 918"/>
                <a:gd name="T110" fmla="*/ 90 w 96"/>
                <a:gd name="T111" fmla="*/ 795 h 918"/>
                <a:gd name="T112" fmla="*/ 91 w 96"/>
                <a:gd name="T113" fmla="*/ 838 h 918"/>
                <a:gd name="T114" fmla="*/ 93 w 96"/>
                <a:gd name="T115" fmla="*/ 862 h 918"/>
                <a:gd name="T116" fmla="*/ 95 w 96"/>
                <a:gd name="T117" fmla="*/ 905 h 918"/>
                <a:gd name="T118" fmla="*/ 96 w 96"/>
                <a:gd name="T119" fmla="*/ 918 h 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918">
                  <a:moveTo>
                    <a:pt x="0" y="789"/>
                  </a:moveTo>
                  <a:lnTo>
                    <a:pt x="0" y="789"/>
                  </a:lnTo>
                  <a:lnTo>
                    <a:pt x="0" y="783"/>
                  </a:lnTo>
                  <a:lnTo>
                    <a:pt x="0" y="777"/>
                  </a:lnTo>
                  <a:lnTo>
                    <a:pt x="2" y="771"/>
                  </a:lnTo>
                  <a:lnTo>
                    <a:pt x="2" y="758"/>
                  </a:lnTo>
                  <a:lnTo>
                    <a:pt x="2" y="752"/>
                  </a:lnTo>
                  <a:lnTo>
                    <a:pt x="2" y="740"/>
                  </a:lnTo>
                  <a:lnTo>
                    <a:pt x="2" y="728"/>
                  </a:lnTo>
                  <a:lnTo>
                    <a:pt x="2" y="722"/>
                  </a:lnTo>
                  <a:lnTo>
                    <a:pt x="3" y="710"/>
                  </a:lnTo>
                  <a:lnTo>
                    <a:pt x="3" y="685"/>
                  </a:lnTo>
                  <a:lnTo>
                    <a:pt x="3" y="679"/>
                  </a:lnTo>
                  <a:lnTo>
                    <a:pt x="3" y="673"/>
                  </a:lnTo>
                  <a:lnTo>
                    <a:pt x="5" y="661"/>
                  </a:lnTo>
                  <a:lnTo>
                    <a:pt x="3" y="661"/>
                  </a:lnTo>
                  <a:lnTo>
                    <a:pt x="5" y="661"/>
                  </a:lnTo>
                  <a:lnTo>
                    <a:pt x="5" y="667"/>
                  </a:lnTo>
                  <a:lnTo>
                    <a:pt x="5" y="673"/>
                  </a:lnTo>
                  <a:lnTo>
                    <a:pt x="5" y="673"/>
                  </a:lnTo>
                  <a:lnTo>
                    <a:pt x="5" y="685"/>
                  </a:lnTo>
                  <a:lnTo>
                    <a:pt x="7" y="697"/>
                  </a:lnTo>
                  <a:lnTo>
                    <a:pt x="7" y="710"/>
                  </a:lnTo>
                  <a:lnTo>
                    <a:pt x="7" y="722"/>
                  </a:lnTo>
                  <a:lnTo>
                    <a:pt x="7" y="734"/>
                  </a:lnTo>
                  <a:lnTo>
                    <a:pt x="7" y="746"/>
                  </a:lnTo>
                  <a:lnTo>
                    <a:pt x="7" y="765"/>
                  </a:lnTo>
                  <a:lnTo>
                    <a:pt x="8" y="771"/>
                  </a:lnTo>
                  <a:lnTo>
                    <a:pt x="8" y="777"/>
                  </a:lnTo>
                  <a:lnTo>
                    <a:pt x="8" y="777"/>
                  </a:lnTo>
                  <a:lnTo>
                    <a:pt x="8" y="771"/>
                  </a:lnTo>
                  <a:lnTo>
                    <a:pt x="10" y="771"/>
                  </a:lnTo>
                  <a:lnTo>
                    <a:pt x="10" y="777"/>
                  </a:lnTo>
                  <a:lnTo>
                    <a:pt x="10" y="777"/>
                  </a:lnTo>
                  <a:lnTo>
                    <a:pt x="12" y="777"/>
                  </a:lnTo>
                  <a:lnTo>
                    <a:pt x="12" y="765"/>
                  </a:lnTo>
                  <a:lnTo>
                    <a:pt x="12" y="740"/>
                  </a:lnTo>
                  <a:lnTo>
                    <a:pt x="12" y="734"/>
                  </a:lnTo>
                  <a:lnTo>
                    <a:pt x="12" y="728"/>
                  </a:lnTo>
                  <a:lnTo>
                    <a:pt x="13" y="728"/>
                  </a:lnTo>
                  <a:lnTo>
                    <a:pt x="13" y="728"/>
                  </a:lnTo>
                  <a:lnTo>
                    <a:pt x="13" y="728"/>
                  </a:lnTo>
                  <a:lnTo>
                    <a:pt x="15" y="728"/>
                  </a:lnTo>
                  <a:lnTo>
                    <a:pt x="15" y="728"/>
                  </a:lnTo>
                  <a:lnTo>
                    <a:pt x="15" y="728"/>
                  </a:lnTo>
                  <a:lnTo>
                    <a:pt x="17" y="722"/>
                  </a:lnTo>
                  <a:lnTo>
                    <a:pt x="17" y="703"/>
                  </a:lnTo>
                  <a:lnTo>
                    <a:pt x="17" y="691"/>
                  </a:lnTo>
                  <a:lnTo>
                    <a:pt x="17" y="673"/>
                  </a:lnTo>
                  <a:lnTo>
                    <a:pt x="17" y="661"/>
                  </a:lnTo>
                  <a:lnTo>
                    <a:pt x="17" y="642"/>
                  </a:lnTo>
                  <a:lnTo>
                    <a:pt x="18" y="630"/>
                  </a:lnTo>
                  <a:lnTo>
                    <a:pt x="18" y="624"/>
                  </a:lnTo>
                  <a:lnTo>
                    <a:pt x="18" y="612"/>
                  </a:lnTo>
                  <a:lnTo>
                    <a:pt x="18" y="618"/>
                  </a:lnTo>
                  <a:lnTo>
                    <a:pt x="20" y="624"/>
                  </a:lnTo>
                  <a:lnTo>
                    <a:pt x="20" y="624"/>
                  </a:lnTo>
                  <a:lnTo>
                    <a:pt x="20" y="642"/>
                  </a:lnTo>
                  <a:lnTo>
                    <a:pt x="20" y="648"/>
                  </a:lnTo>
                  <a:lnTo>
                    <a:pt x="20" y="661"/>
                  </a:lnTo>
                  <a:lnTo>
                    <a:pt x="22" y="667"/>
                  </a:lnTo>
                  <a:lnTo>
                    <a:pt x="22" y="673"/>
                  </a:lnTo>
                  <a:lnTo>
                    <a:pt x="22" y="679"/>
                  </a:lnTo>
                  <a:lnTo>
                    <a:pt x="22" y="691"/>
                  </a:lnTo>
                  <a:lnTo>
                    <a:pt x="22" y="697"/>
                  </a:lnTo>
                  <a:lnTo>
                    <a:pt x="23" y="697"/>
                  </a:lnTo>
                  <a:lnTo>
                    <a:pt x="23" y="697"/>
                  </a:lnTo>
                  <a:lnTo>
                    <a:pt x="23" y="697"/>
                  </a:lnTo>
                  <a:lnTo>
                    <a:pt x="23" y="691"/>
                  </a:lnTo>
                  <a:lnTo>
                    <a:pt x="25" y="679"/>
                  </a:lnTo>
                  <a:lnTo>
                    <a:pt x="25" y="673"/>
                  </a:lnTo>
                  <a:lnTo>
                    <a:pt x="25" y="673"/>
                  </a:lnTo>
                  <a:lnTo>
                    <a:pt x="25" y="667"/>
                  </a:lnTo>
                  <a:lnTo>
                    <a:pt x="25" y="661"/>
                  </a:lnTo>
                  <a:lnTo>
                    <a:pt x="25" y="648"/>
                  </a:lnTo>
                  <a:lnTo>
                    <a:pt x="27" y="648"/>
                  </a:lnTo>
                  <a:lnTo>
                    <a:pt x="27" y="642"/>
                  </a:lnTo>
                  <a:lnTo>
                    <a:pt x="27" y="636"/>
                  </a:lnTo>
                  <a:lnTo>
                    <a:pt x="27" y="624"/>
                  </a:lnTo>
                  <a:lnTo>
                    <a:pt x="27" y="624"/>
                  </a:lnTo>
                  <a:lnTo>
                    <a:pt x="27" y="612"/>
                  </a:lnTo>
                  <a:lnTo>
                    <a:pt x="28" y="606"/>
                  </a:lnTo>
                  <a:lnTo>
                    <a:pt x="28" y="599"/>
                  </a:lnTo>
                  <a:lnTo>
                    <a:pt x="28" y="593"/>
                  </a:lnTo>
                  <a:lnTo>
                    <a:pt x="28" y="575"/>
                  </a:lnTo>
                  <a:lnTo>
                    <a:pt x="28" y="569"/>
                  </a:lnTo>
                  <a:lnTo>
                    <a:pt x="28" y="569"/>
                  </a:lnTo>
                  <a:lnTo>
                    <a:pt x="30" y="563"/>
                  </a:lnTo>
                  <a:lnTo>
                    <a:pt x="30" y="557"/>
                  </a:lnTo>
                  <a:lnTo>
                    <a:pt x="30" y="544"/>
                  </a:lnTo>
                  <a:lnTo>
                    <a:pt x="30" y="544"/>
                  </a:lnTo>
                  <a:lnTo>
                    <a:pt x="30" y="544"/>
                  </a:lnTo>
                  <a:lnTo>
                    <a:pt x="32" y="544"/>
                  </a:lnTo>
                  <a:lnTo>
                    <a:pt x="32" y="538"/>
                  </a:lnTo>
                  <a:lnTo>
                    <a:pt x="33" y="526"/>
                  </a:lnTo>
                  <a:lnTo>
                    <a:pt x="32" y="526"/>
                  </a:lnTo>
                  <a:lnTo>
                    <a:pt x="33" y="526"/>
                  </a:lnTo>
                  <a:lnTo>
                    <a:pt x="33" y="538"/>
                  </a:lnTo>
                  <a:lnTo>
                    <a:pt x="33" y="544"/>
                  </a:lnTo>
                  <a:lnTo>
                    <a:pt x="33" y="557"/>
                  </a:lnTo>
                  <a:lnTo>
                    <a:pt x="33" y="569"/>
                  </a:lnTo>
                  <a:lnTo>
                    <a:pt x="35" y="581"/>
                  </a:lnTo>
                  <a:lnTo>
                    <a:pt x="35" y="599"/>
                  </a:lnTo>
                  <a:lnTo>
                    <a:pt x="35" y="606"/>
                  </a:lnTo>
                  <a:lnTo>
                    <a:pt x="35" y="618"/>
                  </a:lnTo>
                  <a:lnTo>
                    <a:pt x="35" y="624"/>
                  </a:lnTo>
                  <a:lnTo>
                    <a:pt x="37" y="624"/>
                  </a:lnTo>
                  <a:lnTo>
                    <a:pt x="37" y="618"/>
                  </a:lnTo>
                  <a:lnTo>
                    <a:pt x="37" y="612"/>
                  </a:lnTo>
                  <a:lnTo>
                    <a:pt x="37" y="606"/>
                  </a:lnTo>
                  <a:lnTo>
                    <a:pt x="38" y="599"/>
                  </a:lnTo>
                  <a:lnTo>
                    <a:pt x="38" y="581"/>
                  </a:lnTo>
                  <a:lnTo>
                    <a:pt x="38" y="569"/>
                  </a:lnTo>
                  <a:lnTo>
                    <a:pt x="38" y="551"/>
                  </a:lnTo>
                  <a:lnTo>
                    <a:pt x="38" y="544"/>
                  </a:lnTo>
                  <a:lnTo>
                    <a:pt x="38" y="532"/>
                  </a:lnTo>
                  <a:lnTo>
                    <a:pt x="40" y="526"/>
                  </a:lnTo>
                  <a:lnTo>
                    <a:pt x="40" y="532"/>
                  </a:lnTo>
                  <a:lnTo>
                    <a:pt x="40" y="544"/>
                  </a:lnTo>
                  <a:lnTo>
                    <a:pt x="40" y="544"/>
                  </a:lnTo>
                  <a:lnTo>
                    <a:pt x="42" y="551"/>
                  </a:lnTo>
                  <a:lnTo>
                    <a:pt x="42" y="569"/>
                  </a:lnTo>
                  <a:lnTo>
                    <a:pt x="42" y="569"/>
                  </a:lnTo>
                  <a:lnTo>
                    <a:pt x="42" y="563"/>
                  </a:lnTo>
                  <a:lnTo>
                    <a:pt x="43" y="557"/>
                  </a:lnTo>
                  <a:lnTo>
                    <a:pt x="43" y="551"/>
                  </a:lnTo>
                  <a:lnTo>
                    <a:pt x="43" y="544"/>
                  </a:lnTo>
                  <a:lnTo>
                    <a:pt x="43" y="544"/>
                  </a:lnTo>
                  <a:lnTo>
                    <a:pt x="43" y="538"/>
                  </a:lnTo>
                  <a:lnTo>
                    <a:pt x="43" y="532"/>
                  </a:lnTo>
                  <a:lnTo>
                    <a:pt x="45" y="526"/>
                  </a:lnTo>
                  <a:lnTo>
                    <a:pt x="45" y="520"/>
                  </a:lnTo>
                  <a:lnTo>
                    <a:pt x="45" y="508"/>
                  </a:lnTo>
                  <a:lnTo>
                    <a:pt x="45" y="495"/>
                  </a:lnTo>
                  <a:lnTo>
                    <a:pt x="45" y="483"/>
                  </a:lnTo>
                  <a:lnTo>
                    <a:pt x="47" y="471"/>
                  </a:lnTo>
                  <a:lnTo>
                    <a:pt x="47" y="465"/>
                  </a:lnTo>
                  <a:lnTo>
                    <a:pt x="47" y="459"/>
                  </a:lnTo>
                  <a:lnTo>
                    <a:pt x="47" y="453"/>
                  </a:lnTo>
                  <a:lnTo>
                    <a:pt x="47" y="447"/>
                  </a:lnTo>
                  <a:lnTo>
                    <a:pt x="48" y="440"/>
                  </a:lnTo>
                  <a:lnTo>
                    <a:pt x="48" y="440"/>
                  </a:lnTo>
                  <a:lnTo>
                    <a:pt x="48" y="428"/>
                  </a:lnTo>
                  <a:lnTo>
                    <a:pt x="48" y="416"/>
                  </a:lnTo>
                  <a:lnTo>
                    <a:pt x="48" y="398"/>
                  </a:lnTo>
                  <a:lnTo>
                    <a:pt x="48" y="379"/>
                  </a:lnTo>
                  <a:lnTo>
                    <a:pt x="50" y="367"/>
                  </a:lnTo>
                  <a:lnTo>
                    <a:pt x="50" y="324"/>
                  </a:lnTo>
                  <a:lnTo>
                    <a:pt x="50" y="312"/>
                  </a:lnTo>
                  <a:lnTo>
                    <a:pt x="50" y="294"/>
                  </a:lnTo>
                  <a:lnTo>
                    <a:pt x="50" y="281"/>
                  </a:lnTo>
                  <a:lnTo>
                    <a:pt x="50" y="263"/>
                  </a:lnTo>
                  <a:lnTo>
                    <a:pt x="52" y="251"/>
                  </a:lnTo>
                  <a:lnTo>
                    <a:pt x="52" y="239"/>
                  </a:lnTo>
                  <a:lnTo>
                    <a:pt x="52" y="232"/>
                  </a:lnTo>
                  <a:lnTo>
                    <a:pt x="52" y="226"/>
                  </a:lnTo>
                  <a:lnTo>
                    <a:pt x="52" y="220"/>
                  </a:lnTo>
                  <a:lnTo>
                    <a:pt x="53" y="214"/>
                  </a:lnTo>
                  <a:lnTo>
                    <a:pt x="53" y="214"/>
                  </a:lnTo>
                  <a:lnTo>
                    <a:pt x="53" y="208"/>
                  </a:lnTo>
                  <a:lnTo>
                    <a:pt x="53" y="177"/>
                  </a:lnTo>
                  <a:lnTo>
                    <a:pt x="53" y="153"/>
                  </a:lnTo>
                  <a:lnTo>
                    <a:pt x="53" y="135"/>
                  </a:lnTo>
                  <a:lnTo>
                    <a:pt x="55" y="110"/>
                  </a:lnTo>
                  <a:lnTo>
                    <a:pt x="55" y="80"/>
                  </a:lnTo>
                  <a:lnTo>
                    <a:pt x="55" y="55"/>
                  </a:lnTo>
                  <a:lnTo>
                    <a:pt x="55" y="31"/>
                  </a:lnTo>
                  <a:lnTo>
                    <a:pt x="55" y="12"/>
                  </a:lnTo>
                  <a:lnTo>
                    <a:pt x="55" y="6"/>
                  </a:lnTo>
                  <a:lnTo>
                    <a:pt x="57" y="0"/>
                  </a:lnTo>
                  <a:lnTo>
                    <a:pt x="57" y="6"/>
                  </a:lnTo>
                  <a:lnTo>
                    <a:pt x="57" y="12"/>
                  </a:lnTo>
                  <a:lnTo>
                    <a:pt x="57" y="24"/>
                  </a:lnTo>
                  <a:lnTo>
                    <a:pt x="57" y="31"/>
                  </a:lnTo>
                  <a:lnTo>
                    <a:pt x="58" y="31"/>
                  </a:lnTo>
                  <a:lnTo>
                    <a:pt x="58" y="49"/>
                  </a:lnTo>
                  <a:lnTo>
                    <a:pt x="58" y="55"/>
                  </a:lnTo>
                  <a:lnTo>
                    <a:pt x="58" y="61"/>
                  </a:lnTo>
                  <a:lnTo>
                    <a:pt x="58" y="73"/>
                  </a:lnTo>
                  <a:lnTo>
                    <a:pt x="58" y="80"/>
                  </a:lnTo>
                  <a:lnTo>
                    <a:pt x="60" y="92"/>
                  </a:lnTo>
                  <a:lnTo>
                    <a:pt x="60" y="92"/>
                  </a:lnTo>
                  <a:lnTo>
                    <a:pt x="60" y="92"/>
                  </a:lnTo>
                  <a:lnTo>
                    <a:pt x="60" y="86"/>
                  </a:lnTo>
                  <a:lnTo>
                    <a:pt x="61" y="86"/>
                  </a:lnTo>
                  <a:lnTo>
                    <a:pt x="61" y="80"/>
                  </a:lnTo>
                  <a:lnTo>
                    <a:pt x="61" y="86"/>
                  </a:lnTo>
                  <a:lnTo>
                    <a:pt x="61" y="86"/>
                  </a:lnTo>
                  <a:lnTo>
                    <a:pt x="61" y="116"/>
                  </a:lnTo>
                  <a:lnTo>
                    <a:pt x="63" y="135"/>
                  </a:lnTo>
                  <a:lnTo>
                    <a:pt x="63" y="159"/>
                  </a:lnTo>
                  <a:lnTo>
                    <a:pt x="63" y="184"/>
                  </a:lnTo>
                  <a:lnTo>
                    <a:pt x="63" y="202"/>
                  </a:lnTo>
                  <a:lnTo>
                    <a:pt x="63" y="226"/>
                  </a:lnTo>
                  <a:lnTo>
                    <a:pt x="63" y="251"/>
                  </a:lnTo>
                  <a:lnTo>
                    <a:pt x="65" y="269"/>
                  </a:lnTo>
                  <a:lnTo>
                    <a:pt x="65" y="294"/>
                  </a:lnTo>
                  <a:lnTo>
                    <a:pt x="65" y="312"/>
                  </a:lnTo>
                  <a:lnTo>
                    <a:pt x="65" y="336"/>
                  </a:lnTo>
                  <a:lnTo>
                    <a:pt x="65" y="349"/>
                  </a:lnTo>
                  <a:lnTo>
                    <a:pt x="65" y="367"/>
                  </a:lnTo>
                  <a:lnTo>
                    <a:pt x="66" y="379"/>
                  </a:lnTo>
                  <a:lnTo>
                    <a:pt x="66" y="391"/>
                  </a:lnTo>
                  <a:lnTo>
                    <a:pt x="66" y="404"/>
                  </a:lnTo>
                  <a:lnTo>
                    <a:pt x="66" y="410"/>
                  </a:lnTo>
                  <a:lnTo>
                    <a:pt x="66" y="416"/>
                  </a:lnTo>
                  <a:lnTo>
                    <a:pt x="68" y="416"/>
                  </a:lnTo>
                  <a:lnTo>
                    <a:pt x="68" y="416"/>
                  </a:lnTo>
                  <a:lnTo>
                    <a:pt x="68" y="422"/>
                  </a:lnTo>
                  <a:lnTo>
                    <a:pt x="68" y="434"/>
                  </a:lnTo>
                  <a:lnTo>
                    <a:pt x="68" y="440"/>
                  </a:lnTo>
                  <a:lnTo>
                    <a:pt x="70" y="453"/>
                  </a:lnTo>
                  <a:lnTo>
                    <a:pt x="70" y="471"/>
                  </a:lnTo>
                  <a:lnTo>
                    <a:pt x="70" y="483"/>
                  </a:lnTo>
                  <a:lnTo>
                    <a:pt x="70" y="495"/>
                  </a:lnTo>
                  <a:lnTo>
                    <a:pt x="70" y="508"/>
                  </a:lnTo>
                  <a:lnTo>
                    <a:pt x="70" y="520"/>
                  </a:lnTo>
                  <a:lnTo>
                    <a:pt x="71" y="520"/>
                  </a:lnTo>
                  <a:lnTo>
                    <a:pt x="71" y="526"/>
                  </a:lnTo>
                  <a:lnTo>
                    <a:pt x="71" y="532"/>
                  </a:lnTo>
                  <a:lnTo>
                    <a:pt x="71" y="538"/>
                  </a:lnTo>
                  <a:lnTo>
                    <a:pt x="71" y="544"/>
                  </a:lnTo>
                  <a:lnTo>
                    <a:pt x="71" y="557"/>
                  </a:lnTo>
                  <a:lnTo>
                    <a:pt x="73" y="569"/>
                  </a:lnTo>
                  <a:lnTo>
                    <a:pt x="73" y="575"/>
                  </a:lnTo>
                  <a:lnTo>
                    <a:pt x="73" y="581"/>
                  </a:lnTo>
                  <a:lnTo>
                    <a:pt x="73" y="593"/>
                  </a:lnTo>
                  <a:lnTo>
                    <a:pt x="75" y="599"/>
                  </a:lnTo>
                  <a:lnTo>
                    <a:pt x="75" y="612"/>
                  </a:lnTo>
                  <a:lnTo>
                    <a:pt x="75" y="618"/>
                  </a:lnTo>
                  <a:lnTo>
                    <a:pt x="75" y="624"/>
                  </a:lnTo>
                  <a:lnTo>
                    <a:pt x="75" y="630"/>
                  </a:lnTo>
                  <a:lnTo>
                    <a:pt x="75" y="648"/>
                  </a:lnTo>
                  <a:lnTo>
                    <a:pt x="76" y="655"/>
                  </a:lnTo>
                  <a:lnTo>
                    <a:pt x="76" y="667"/>
                  </a:lnTo>
                  <a:lnTo>
                    <a:pt x="76" y="679"/>
                  </a:lnTo>
                  <a:lnTo>
                    <a:pt x="76" y="691"/>
                  </a:lnTo>
                  <a:lnTo>
                    <a:pt x="76" y="697"/>
                  </a:lnTo>
                  <a:lnTo>
                    <a:pt x="76" y="703"/>
                  </a:lnTo>
                  <a:lnTo>
                    <a:pt x="78" y="710"/>
                  </a:lnTo>
                  <a:lnTo>
                    <a:pt x="78" y="710"/>
                  </a:lnTo>
                  <a:lnTo>
                    <a:pt x="78" y="716"/>
                  </a:lnTo>
                  <a:lnTo>
                    <a:pt x="80" y="722"/>
                  </a:lnTo>
                  <a:lnTo>
                    <a:pt x="80" y="728"/>
                  </a:lnTo>
                  <a:lnTo>
                    <a:pt x="80" y="734"/>
                  </a:lnTo>
                  <a:lnTo>
                    <a:pt x="80" y="746"/>
                  </a:lnTo>
                  <a:lnTo>
                    <a:pt x="80" y="758"/>
                  </a:lnTo>
                  <a:lnTo>
                    <a:pt x="80" y="771"/>
                  </a:lnTo>
                  <a:lnTo>
                    <a:pt x="81" y="777"/>
                  </a:lnTo>
                  <a:lnTo>
                    <a:pt x="81" y="789"/>
                  </a:lnTo>
                  <a:lnTo>
                    <a:pt x="81" y="801"/>
                  </a:lnTo>
                  <a:lnTo>
                    <a:pt x="81" y="801"/>
                  </a:lnTo>
                  <a:lnTo>
                    <a:pt x="81" y="807"/>
                  </a:lnTo>
                  <a:lnTo>
                    <a:pt x="81" y="814"/>
                  </a:lnTo>
                  <a:lnTo>
                    <a:pt x="83" y="826"/>
                  </a:lnTo>
                  <a:lnTo>
                    <a:pt x="83" y="844"/>
                  </a:lnTo>
                  <a:lnTo>
                    <a:pt x="83" y="850"/>
                  </a:lnTo>
                  <a:lnTo>
                    <a:pt x="83" y="856"/>
                  </a:lnTo>
                  <a:lnTo>
                    <a:pt x="83" y="862"/>
                  </a:lnTo>
                  <a:lnTo>
                    <a:pt x="85" y="856"/>
                  </a:lnTo>
                  <a:lnTo>
                    <a:pt x="85" y="856"/>
                  </a:lnTo>
                  <a:lnTo>
                    <a:pt x="85" y="850"/>
                  </a:lnTo>
                  <a:lnTo>
                    <a:pt x="85" y="838"/>
                  </a:lnTo>
                  <a:lnTo>
                    <a:pt x="85" y="832"/>
                  </a:lnTo>
                  <a:lnTo>
                    <a:pt x="86" y="832"/>
                  </a:lnTo>
                  <a:lnTo>
                    <a:pt x="86" y="820"/>
                  </a:lnTo>
                  <a:lnTo>
                    <a:pt x="86" y="807"/>
                  </a:lnTo>
                  <a:lnTo>
                    <a:pt x="86" y="801"/>
                  </a:lnTo>
                  <a:lnTo>
                    <a:pt x="86" y="789"/>
                  </a:lnTo>
                  <a:lnTo>
                    <a:pt x="86" y="771"/>
                  </a:lnTo>
                  <a:lnTo>
                    <a:pt x="88" y="758"/>
                  </a:lnTo>
                  <a:lnTo>
                    <a:pt x="88" y="752"/>
                  </a:lnTo>
                  <a:lnTo>
                    <a:pt x="88" y="740"/>
                  </a:lnTo>
                  <a:lnTo>
                    <a:pt x="88" y="740"/>
                  </a:lnTo>
                  <a:lnTo>
                    <a:pt x="88" y="740"/>
                  </a:lnTo>
                  <a:lnTo>
                    <a:pt x="90" y="752"/>
                  </a:lnTo>
                  <a:lnTo>
                    <a:pt x="90" y="758"/>
                  </a:lnTo>
                  <a:lnTo>
                    <a:pt x="90" y="777"/>
                  </a:lnTo>
                  <a:lnTo>
                    <a:pt x="90" y="783"/>
                  </a:lnTo>
                  <a:lnTo>
                    <a:pt x="90" y="795"/>
                  </a:lnTo>
                  <a:lnTo>
                    <a:pt x="90" y="801"/>
                  </a:lnTo>
                  <a:lnTo>
                    <a:pt x="91" y="814"/>
                  </a:lnTo>
                  <a:lnTo>
                    <a:pt x="91" y="820"/>
                  </a:lnTo>
                  <a:lnTo>
                    <a:pt x="91" y="832"/>
                  </a:lnTo>
                  <a:lnTo>
                    <a:pt x="91" y="838"/>
                  </a:lnTo>
                  <a:lnTo>
                    <a:pt x="91" y="844"/>
                  </a:lnTo>
                  <a:lnTo>
                    <a:pt x="91" y="850"/>
                  </a:lnTo>
                  <a:lnTo>
                    <a:pt x="93" y="856"/>
                  </a:lnTo>
                  <a:lnTo>
                    <a:pt x="93" y="856"/>
                  </a:lnTo>
                  <a:lnTo>
                    <a:pt x="93" y="862"/>
                  </a:lnTo>
                  <a:lnTo>
                    <a:pt x="93" y="869"/>
                  </a:lnTo>
                  <a:lnTo>
                    <a:pt x="93" y="881"/>
                  </a:lnTo>
                  <a:lnTo>
                    <a:pt x="95" y="881"/>
                  </a:lnTo>
                  <a:lnTo>
                    <a:pt x="95" y="893"/>
                  </a:lnTo>
                  <a:lnTo>
                    <a:pt x="95" y="905"/>
                  </a:lnTo>
                  <a:lnTo>
                    <a:pt x="95" y="905"/>
                  </a:lnTo>
                  <a:lnTo>
                    <a:pt x="96" y="918"/>
                  </a:lnTo>
                  <a:lnTo>
                    <a:pt x="95" y="918"/>
                  </a:lnTo>
                  <a:lnTo>
                    <a:pt x="96" y="918"/>
                  </a:lnTo>
                  <a:lnTo>
                    <a:pt x="96" y="918"/>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598" name="Freeform 597"/>
            <p:cNvSpPr>
              <a:spLocks/>
            </p:cNvSpPr>
            <p:nvPr/>
          </p:nvSpPr>
          <p:spPr bwMode="auto">
            <a:xfrm>
              <a:off x="2271203" y="3288207"/>
              <a:ext cx="115451" cy="576118"/>
            </a:xfrm>
            <a:custGeom>
              <a:avLst/>
              <a:gdLst>
                <a:gd name="T0" fmla="*/ 2 w 83"/>
                <a:gd name="T1" fmla="*/ 1266 h 1401"/>
                <a:gd name="T2" fmla="*/ 4 w 83"/>
                <a:gd name="T3" fmla="*/ 1266 h 1401"/>
                <a:gd name="T4" fmla="*/ 4 w 83"/>
                <a:gd name="T5" fmla="*/ 1297 h 1401"/>
                <a:gd name="T6" fmla="*/ 5 w 83"/>
                <a:gd name="T7" fmla="*/ 1322 h 1401"/>
                <a:gd name="T8" fmla="*/ 7 w 83"/>
                <a:gd name="T9" fmla="*/ 1340 h 1401"/>
                <a:gd name="T10" fmla="*/ 9 w 83"/>
                <a:gd name="T11" fmla="*/ 1340 h 1401"/>
                <a:gd name="T12" fmla="*/ 10 w 83"/>
                <a:gd name="T13" fmla="*/ 1322 h 1401"/>
                <a:gd name="T14" fmla="*/ 12 w 83"/>
                <a:gd name="T15" fmla="*/ 1297 h 1401"/>
                <a:gd name="T16" fmla="*/ 14 w 83"/>
                <a:gd name="T17" fmla="*/ 1303 h 1401"/>
                <a:gd name="T18" fmla="*/ 15 w 83"/>
                <a:gd name="T19" fmla="*/ 1328 h 1401"/>
                <a:gd name="T20" fmla="*/ 17 w 83"/>
                <a:gd name="T21" fmla="*/ 1346 h 1401"/>
                <a:gd name="T22" fmla="*/ 20 w 83"/>
                <a:gd name="T23" fmla="*/ 1346 h 1401"/>
                <a:gd name="T24" fmla="*/ 22 w 83"/>
                <a:gd name="T25" fmla="*/ 1340 h 1401"/>
                <a:gd name="T26" fmla="*/ 23 w 83"/>
                <a:gd name="T27" fmla="*/ 1346 h 1401"/>
                <a:gd name="T28" fmla="*/ 25 w 83"/>
                <a:gd name="T29" fmla="*/ 1334 h 1401"/>
                <a:gd name="T30" fmla="*/ 27 w 83"/>
                <a:gd name="T31" fmla="*/ 1322 h 1401"/>
                <a:gd name="T32" fmla="*/ 28 w 83"/>
                <a:gd name="T33" fmla="*/ 1297 h 1401"/>
                <a:gd name="T34" fmla="*/ 30 w 83"/>
                <a:gd name="T35" fmla="*/ 1322 h 1401"/>
                <a:gd name="T36" fmla="*/ 32 w 83"/>
                <a:gd name="T37" fmla="*/ 1352 h 1401"/>
                <a:gd name="T38" fmla="*/ 32 w 83"/>
                <a:gd name="T39" fmla="*/ 1377 h 1401"/>
                <a:gd name="T40" fmla="*/ 33 w 83"/>
                <a:gd name="T41" fmla="*/ 1395 h 1401"/>
                <a:gd name="T42" fmla="*/ 37 w 83"/>
                <a:gd name="T43" fmla="*/ 1389 h 1401"/>
                <a:gd name="T44" fmla="*/ 38 w 83"/>
                <a:gd name="T45" fmla="*/ 1364 h 1401"/>
                <a:gd name="T46" fmla="*/ 40 w 83"/>
                <a:gd name="T47" fmla="*/ 1352 h 1401"/>
                <a:gd name="T48" fmla="*/ 42 w 83"/>
                <a:gd name="T49" fmla="*/ 1328 h 1401"/>
                <a:gd name="T50" fmla="*/ 43 w 83"/>
                <a:gd name="T51" fmla="*/ 1285 h 1401"/>
                <a:gd name="T52" fmla="*/ 43 w 83"/>
                <a:gd name="T53" fmla="*/ 1218 h 1401"/>
                <a:gd name="T54" fmla="*/ 45 w 83"/>
                <a:gd name="T55" fmla="*/ 1132 h 1401"/>
                <a:gd name="T56" fmla="*/ 47 w 83"/>
                <a:gd name="T57" fmla="*/ 1059 h 1401"/>
                <a:gd name="T58" fmla="*/ 47 w 83"/>
                <a:gd name="T59" fmla="*/ 899 h 1401"/>
                <a:gd name="T60" fmla="*/ 48 w 83"/>
                <a:gd name="T61" fmla="*/ 661 h 1401"/>
                <a:gd name="T62" fmla="*/ 50 w 83"/>
                <a:gd name="T63" fmla="*/ 502 h 1401"/>
                <a:gd name="T64" fmla="*/ 50 w 83"/>
                <a:gd name="T65" fmla="*/ 447 h 1401"/>
                <a:gd name="T66" fmla="*/ 52 w 83"/>
                <a:gd name="T67" fmla="*/ 373 h 1401"/>
                <a:gd name="T68" fmla="*/ 53 w 83"/>
                <a:gd name="T69" fmla="*/ 221 h 1401"/>
                <a:gd name="T70" fmla="*/ 53 w 83"/>
                <a:gd name="T71" fmla="*/ 86 h 1401"/>
                <a:gd name="T72" fmla="*/ 55 w 83"/>
                <a:gd name="T73" fmla="*/ 92 h 1401"/>
                <a:gd name="T74" fmla="*/ 57 w 83"/>
                <a:gd name="T75" fmla="*/ 117 h 1401"/>
                <a:gd name="T76" fmla="*/ 58 w 83"/>
                <a:gd name="T77" fmla="*/ 74 h 1401"/>
                <a:gd name="T78" fmla="*/ 60 w 83"/>
                <a:gd name="T79" fmla="*/ 62 h 1401"/>
                <a:gd name="T80" fmla="*/ 62 w 83"/>
                <a:gd name="T81" fmla="*/ 13 h 1401"/>
                <a:gd name="T82" fmla="*/ 62 w 83"/>
                <a:gd name="T83" fmla="*/ 19 h 1401"/>
                <a:gd name="T84" fmla="*/ 63 w 83"/>
                <a:gd name="T85" fmla="*/ 68 h 1401"/>
                <a:gd name="T86" fmla="*/ 65 w 83"/>
                <a:gd name="T87" fmla="*/ 117 h 1401"/>
                <a:gd name="T88" fmla="*/ 67 w 83"/>
                <a:gd name="T89" fmla="*/ 153 h 1401"/>
                <a:gd name="T90" fmla="*/ 67 w 83"/>
                <a:gd name="T91" fmla="*/ 135 h 1401"/>
                <a:gd name="T92" fmla="*/ 68 w 83"/>
                <a:gd name="T93" fmla="*/ 165 h 1401"/>
                <a:gd name="T94" fmla="*/ 70 w 83"/>
                <a:gd name="T95" fmla="*/ 208 h 1401"/>
                <a:gd name="T96" fmla="*/ 72 w 83"/>
                <a:gd name="T97" fmla="*/ 190 h 1401"/>
                <a:gd name="T98" fmla="*/ 72 w 83"/>
                <a:gd name="T99" fmla="*/ 159 h 1401"/>
                <a:gd name="T100" fmla="*/ 73 w 83"/>
                <a:gd name="T101" fmla="*/ 196 h 1401"/>
                <a:gd name="T102" fmla="*/ 75 w 83"/>
                <a:gd name="T103" fmla="*/ 331 h 1401"/>
                <a:gd name="T104" fmla="*/ 75 w 83"/>
                <a:gd name="T105" fmla="*/ 404 h 1401"/>
                <a:gd name="T106" fmla="*/ 78 w 83"/>
                <a:gd name="T107" fmla="*/ 429 h 1401"/>
                <a:gd name="T108" fmla="*/ 78 w 83"/>
                <a:gd name="T109" fmla="*/ 477 h 1401"/>
                <a:gd name="T110" fmla="*/ 81 w 83"/>
                <a:gd name="T111" fmla="*/ 508 h 1401"/>
                <a:gd name="T112" fmla="*/ 81 w 83"/>
                <a:gd name="T113" fmla="*/ 532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1401">
                  <a:moveTo>
                    <a:pt x="0" y="1242"/>
                  </a:moveTo>
                  <a:lnTo>
                    <a:pt x="0" y="1248"/>
                  </a:lnTo>
                  <a:lnTo>
                    <a:pt x="2" y="1260"/>
                  </a:lnTo>
                  <a:lnTo>
                    <a:pt x="2" y="1266"/>
                  </a:lnTo>
                  <a:lnTo>
                    <a:pt x="2" y="1260"/>
                  </a:lnTo>
                  <a:lnTo>
                    <a:pt x="2" y="1254"/>
                  </a:lnTo>
                  <a:lnTo>
                    <a:pt x="4" y="1260"/>
                  </a:lnTo>
                  <a:lnTo>
                    <a:pt x="4" y="1266"/>
                  </a:lnTo>
                  <a:lnTo>
                    <a:pt x="4" y="1273"/>
                  </a:lnTo>
                  <a:lnTo>
                    <a:pt x="4" y="1273"/>
                  </a:lnTo>
                  <a:lnTo>
                    <a:pt x="4" y="1285"/>
                  </a:lnTo>
                  <a:lnTo>
                    <a:pt x="4" y="1297"/>
                  </a:lnTo>
                  <a:lnTo>
                    <a:pt x="5" y="1297"/>
                  </a:lnTo>
                  <a:lnTo>
                    <a:pt x="5" y="1303"/>
                  </a:lnTo>
                  <a:lnTo>
                    <a:pt x="5" y="1315"/>
                  </a:lnTo>
                  <a:lnTo>
                    <a:pt x="5" y="1322"/>
                  </a:lnTo>
                  <a:lnTo>
                    <a:pt x="7" y="1322"/>
                  </a:lnTo>
                  <a:lnTo>
                    <a:pt x="7" y="1328"/>
                  </a:lnTo>
                  <a:lnTo>
                    <a:pt x="7" y="1334"/>
                  </a:lnTo>
                  <a:lnTo>
                    <a:pt x="7" y="1340"/>
                  </a:lnTo>
                  <a:lnTo>
                    <a:pt x="7" y="1346"/>
                  </a:lnTo>
                  <a:lnTo>
                    <a:pt x="9" y="1346"/>
                  </a:lnTo>
                  <a:lnTo>
                    <a:pt x="9" y="1346"/>
                  </a:lnTo>
                  <a:lnTo>
                    <a:pt x="9" y="1340"/>
                  </a:lnTo>
                  <a:lnTo>
                    <a:pt x="9" y="1334"/>
                  </a:lnTo>
                  <a:lnTo>
                    <a:pt x="10" y="1328"/>
                  </a:lnTo>
                  <a:lnTo>
                    <a:pt x="10" y="1322"/>
                  </a:lnTo>
                  <a:lnTo>
                    <a:pt x="10" y="1322"/>
                  </a:lnTo>
                  <a:lnTo>
                    <a:pt x="10" y="1309"/>
                  </a:lnTo>
                  <a:lnTo>
                    <a:pt x="12" y="1297"/>
                  </a:lnTo>
                  <a:lnTo>
                    <a:pt x="12" y="1297"/>
                  </a:lnTo>
                  <a:lnTo>
                    <a:pt x="12" y="1297"/>
                  </a:lnTo>
                  <a:lnTo>
                    <a:pt x="12" y="1297"/>
                  </a:lnTo>
                  <a:lnTo>
                    <a:pt x="14" y="1297"/>
                  </a:lnTo>
                  <a:lnTo>
                    <a:pt x="14" y="1303"/>
                  </a:lnTo>
                  <a:lnTo>
                    <a:pt x="14" y="1303"/>
                  </a:lnTo>
                  <a:lnTo>
                    <a:pt x="15" y="1309"/>
                  </a:lnTo>
                  <a:lnTo>
                    <a:pt x="15" y="1315"/>
                  </a:lnTo>
                  <a:lnTo>
                    <a:pt x="15" y="1322"/>
                  </a:lnTo>
                  <a:lnTo>
                    <a:pt x="15" y="1328"/>
                  </a:lnTo>
                  <a:lnTo>
                    <a:pt x="15" y="1334"/>
                  </a:lnTo>
                  <a:lnTo>
                    <a:pt x="17" y="1340"/>
                  </a:lnTo>
                  <a:lnTo>
                    <a:pt x="17" y="1346"/>
                  </a:lnTo>
                  <a:lnTo>
                    <a:pt x="17" y="1346"/>
                  </a:lnTo>
                  <a:lnTo>
                    <a:pt x="19" y="1346"/>
                  </a:lnTo>
                  <a:lnTo>
                    <a:pt x="19" y="1346"/>
                  </a:lnTo>
                  <a:lnTo>
                    <a:pt x="19" y="1346"/>
                  </a:lnTo>
                  <a:lnTo>
                    <a:pt x="20" y="1346"/>
                  </a:lnTo>
                  <a:lnTo>
                    <a:pt x="20" y="1346"/>
                  </a:lnTo>
                  <a:lnTo>
                    <a:pt x="20" y="1340"/>
                  </a:lnTo>
                  <a:lnTo>
                    <a:pt x="22" y="1340"/>
                  </a:lnTo>
                  <a:lnTo>
                    <a:pt x="22" y="1340"/>
                  </a:lnTo>
                  <a:lnTo>
                    <a:pt x="22" y="1346"/>
                  </a:lnTo>
                  <a:lnTo>
                    <a:pt x="23" y="1346"/>
                  </a:lnTo>
                  <a:lnTo>
                    <a:pt x="23" y="1346"/>
                  </a:lnTo>
                  <a:lnTo>
                    <a:pt x="23" y="1346"/>
                  </a:lnTo>
                  <a:lnTo>
                    <a:pt x="23" y="1346"/>
                  </a:lnTo>
                  <a:lnTo>
                    <a:pt x="25" y="1346"/>
                  </a:lnTo>
                  <a:lnTo>
                    <a:pt x="25" y="1340"/>
                  </a:lnTo>
                  <a:lnTo>
                    <a:pt x="25" y="1334"/>
                  </a:lnTo>
                  <a:lnTo>
                    <a:pt x="27" y="1334"/>
                  </a:lnTo>
                  <a:lnTo>
                    <a:pt x="27" y="1334"/>
                  </a:lnTo>
                  <a:lnTo>
                    <a:pt x="27" y="1328"/>
                  </a:lnTo>
                  <a:lnTo>
                    <a:pt x="27" y="1322"/>
                  </a:lnTo>
                  <a:lnTo>
                    <a:pt x="28" y="1315"/>
                  </a:lnTo>
                  <a:lnTo>
                    <a:pt x="28" y="1309"/>
                  </a:lnTo>
                  <a:lnTo>
                    <a:pt x="28" y="1297"/>
                  </a:lnTo>
                  <a:lnTo>
                    <a:pt x="28" y="1297"/>
                  </a:lnTo>
                  <a:lnTo>
                    <a:pt x="28" y="1303"/>
                  </a:lnTo>
                  <a:lnTo>
                    <a:pt x="30" y="1309"/>
                  </a:lnTo>
                  <a:lnTo>
                    <a:pt x="30" y="1315"/>
                  </a:lnTo>
                  <a:lnTo>
                    <a:pt x="30" y="1322"/>
                  </a:lnTo>
                  <a:lnTo>
                    <a:pt x="30" y="1328"/>
                  </a:lnTo>
                  <a:lnTo>
                    <a:pt x="30" y="1340"/>
                  </a:lnTo>
                  <a:lnTo>
                    <a:pt x="30" y="1346"/>
                  </a:lnTo>
                  <a:lnTo>
                    <a:pt x="32" y="1352"/>
                  </a:lnTo>
                  <a:lnTo>
                    <a:pt x="32" y="1358"/>
                  </a:lnTo>
                  <a:lnTo>
                    <a:pt x="32" y="1370"/>
                  </a:lnTo>
                  <a:lnTo>
                    <a:pt x="32" y="1377"/>
                  </a:lnTo>
                  <a:lnTo>
                    <a:pt x="32" y="1377"/>
                  </a:lnTo>
                  <a:lnTo>
                    <a:pt x="33" y="1383"/>
                  </a:lnTo>
                  <a:lnTo>
                    <a:pt x="33" y="1395"/>
                  </a:lnTo>
                  <a:lnTo>
                    <a:pt x="33" y="1395"/>
                  </a:lnTo>
                  <a:lnTo>
                    <a:pt x="33" y="1395"/>
                  </a:lnTo>
                  <a:lnTo>
                    <a:pt x="35" y="1395"/>
                  </a:lnTo>
                  <a:lnTo>
                    <a:pt x="35" y="1401"/>
                  </a:lnTo>
                  <a:lnTo>
                    <a:pt x="35" y="1395"/>
                  </a:lnTo>
                  <a:lnTo>
                    <a:pt x="37" y="1389"/>
                  </a:lnTo>
                  <a:lnTo>
                    <a:pt x="37" y="1383"/>
                  </a:lnTo>
                  <a:lnTo>
                    <a:pt x="37" y="1377"/>
                  </a:lnTo>
                  <a:lnTo>
                    <a:pt x="38" y="1370"/>
                  </a:lnTo>
                  <a:lnTo>
                    <a:pt x="38" y="1364"/>
                  </a:lnTo>
                  <a:lnTo>
                    <a:pt x="38" y="1358"/>
                  </a:lnTo>
                  <a:lnTo>
                    <a:pt x="38" y="1358"/>
                  </a:lnTo>
                  <a:lnTo>
                    <a:pt x="40" y="1358"/>
                  </a:lnTo>
                  <a:lnTo>
                    <a:pt x="40" y="1352"/>
                  </a:lnTo>
                  <a:lnTo>
                    <a:pt x="40" y="1346"/>
                  </a:lnTo>
                  <a:lnTo>
                    <a:pt x="42" y="1346"/>
                  </a:lnTo>
                  <a:lnTo>
                    <a:pt x="42" y="1340"/>
                  </a:lnTo>
                  <a:lnTo>
                    <a:pt x="42" y="1328"/>
                  </a:lnTo>
                  <a:lnTo>
                    <a:pt x="42" y="1322"/>
                  </a:lnTo>
                  <a:lnTo>
                    <a:pt x="42" y="1309"/>
                  </a:lnTo>
                  <a:lnTo>
                    <a:pt x="42" y="1297"/>
                  </a:lnTo>
                  <a:lnTo>
                    <a:pt x="43" y="1285"/>
                  </a:lnTo>
                  <a:lnTo>
                    <a:pt x="43" y="1273"/>
                  </a:lnTo>
                  <a:lnTo>
                    <a:pt x="43" y="1248"/>
                  </a:lnTo>
                  <a:lnTo>
                    <a:pt x="43" y="1230"/>
                  </a:lnTo>
                  <a:lnTo>
                    <a:pt x="43" y="1218"/>
                  </a:lnTo>
                  <a:lnTo>
                    <a:pt x="43" y="1181"/>
                  </a:lnTo>
                  <a:lnTo>
                    <a:pt x="45" y="1163"/>
                  </a:lnTo>
                  <a:lnTo>
                    <a:pt x="45" y="1144"/>
                  </a:lnTo>
                  <a:lnTo>
                    <a:pt x="45" y="1132"/>
                  </a:lnTo>
                  <a:lnTo>
                    <a:pt x="45" y="1120"/>
                  </a:lnTo>
                  <a:lnTo>
                    <a:pt x="45" y="1101"/>
                  </a:lnTo>
                  <a:lnTo>
                    <a:pt x="45" y="1083"/>
                  </a:lnTo>
                  <a:lnTo>
                    <a:pt x="47" y="1059"/>
                  </a:lnTo>
                  <a:lnTo>
                    <a:pt x="47" y="1028"/>
                  </a:lnTo>
                  <a:lnTo>
                    <a:pt x="47" y="991"/>
                  </a:lnTo>
                  <a:lnTo>
                    <a:pt x="47" y="955"/>
                  </a:lnTo>
                  <a:lnTo>
                    <a:pt x="47" y="899"/>
                  </a:lnTo>
                  <a:lnTo>
                    <a:pt x="47" y="838"/>
                  </a:lnTo>
                  <a:lnTo>
                    <a:pt x="48" y="783"/>
                  </a:lnTo>
                  <a:lnTo>
                    <a:pt x="48" y="722"/>
                  </a:lnTo>
                  <a:lnTo>
                    <a:pt x="48" y="661"/>
                  </a:lnTo>
                  <a:lnTo>
                    <a:pt x="48" y="575"/>
                  </a:lnTo>
                  <a:lnTo>
                    <a:pt x="48" y="545"/>
                  </a:lnTo>
                  <a:lnTo>
                    <a:pt x="48" y="520"/>
                  </a:lnTo>
                  <a:lnTo>
                    <a:pt x="50" y="502"/>
                  </a:lnTo>
                  <a:lnTo>
                    <a:pt x="50" y="484"/>
                  </a:lnTo>
                  <a:lnTo>
                    <a:pt x="50" y="471"/>
                  </a:lnTo>
                  <a:lnTo>
                    <a:pt x="50" y="465"/>
                  </a:lnTo>
                  <a:lnTo>
                    <a:pt x="50" y="447"/>
                  </a:lnTo>
                  <a:lnTo>
                    <a:pt x="50" y="435"/>
                  </a:lnTo>
                  <a:lnTo>
                    <a:pt x="52" y="416"/>
                  </a:lnTo>
                  <a:lnTo>
                    <a:pt x="52" y="398"/>
                  </a:lnTo>
                  <a:lnTo>
                    <a:pt x="52" y="373"/>
                  </a:lnTo>
                  <a:lnTo>
                    <a:pt x="52" y="337"/>
                  </a:lnTo>
                  <a:lnTo>
                    <a:pt x="52" y="300"/>
                  </a:lnTo>
                  <a:lnTo>
                    <a:pt x="52" y="263"/>
                  </a:lnTo>
                  <a:lnTo>
                    <a:pt x="53" y="221"/>
                  </a:lnTo>
                  <a:lnTo>
                    <a:pt x="53" y="153"/>
                  </a:lnTo>
                  <a:lnTo>
                    <a:pt x="53" y="129"/>
                  </a:lnTo>
                  <a:lnTo>
                    <a:pt x="53" y="104"/>
                  </a:lnTo>
                  <a:lnTo>
                    <a:pt x="53" y="86"/>
                  </a:lnTo>
                  <a:lnTo>
                    <a:pt x="53" y="74"/>
                  </a:lnTo>
                  <a:lnTo>
                    <a:pt x="55" y="80"/>
                  </a:lnTo>
                  <a:lnTo>
                    <a:pt x="55" y="86"/>
                  </a:lnTo>
                  <a:lnTo>
                    <a:pt x="55" y="92"/>
                  </a:lnTo>
                  <a:lnTo>
                    <a:pt x="55" y="104"/>
                  </a:lnTo>
                  <a:lnTo>
                    <a:pt x="55" y="117"/>
                  </a:lnTo>
                  <a:lnTo>
                    <a:pt x="57" y="117"/>
                  </a:lnTo>
                  <a:lnTo>
                    <a:pt x="57" y="117"/>
                  </a:lnTo>
                  <a:lnTo>
                    <a:pt x="57" y="104"/>
                  </a:lnTo>
                  <a:lnTo>
                    <a:pt x="57" y="92"/>
                  </a:lnTo>
                  <a:lnTo>
                    <a:pt x="57" y="86"/>
                  </a:lnTo>
                  <a:lnTo>
                    <a:pt x="58" y="74"/>
                  </a:lnTo>
                  <a:lnTo>
                    <a:pt x="58" y="68"/>
                  </a:lnTo>
                  <a:lnTo>
                    <a:pt x="58" y="62"/>
                  </a:lnTo>
                  <a:lnTo>
                    <a:pt x="60" y="62"/>
                  </a:lnTo>
                  <a:lnTo>
                    <a:pt x="60" y="62"/>
                  </a:lnTo>
                  <a:lnTo>
                    <a:pt x="60" y="49"/>
                  </a:lnTo>
                  <a:lnTo>
                    <a:pt x="60" y="37"/>
                  </a:lnTo>
                  <a:lnTo>
                    <a:pt x="60" y="25"/>
                  </a:lnTo>
                  <a:lnTo>
                    <a:pt x="62" y="13"/>
                  </a:lnTo>
                  <a:lnTo>
                    <a:pt x="62" y="0"/>
                  </a:lnTo>
                  <a:lnTo>
                    <a:pt x="62" y="0"/>
                  </a:lnTo>
                  <a:lnTo>
                    <a:pt x="62" y="13"/>
                  </a:lnTo>
                  <a:lnTo>
                    <a:pt x="62" y="19"/>
                  </a:lnTo>
                  <a:lnTo>
                    <a:pt x="62" y="31"/>
                  </a:lnTo>
                  <a:lnTo>
                    <a:pt x="63" y="43"/>
                  </a:lnTo>
                  <a:lnTo>
                    <a:pt x="63" y="62"/>
                  </a:lnTo>
                  <a:lnTo>
                    <a:pt x="63" y="68"/>
                  </a:lnTo>
                  <a:lnTo>
                    <a:pt x="63" y="86"/>
                  </a:lnTo>
                  <a:lnTo>
                    <a:pt x="63" y="92"/>
                  </a:lnTo>
                  <a:lnTo>
                    <a:pt x="63" y="104"/>
                  </a:lnTo>
                  <a:lnTo>
                    <a:pt x="65" y="117"/>
                  </a:lnTo>
                  <a:lnTo>
                    <a:pt x="65" y="123"/>
                  </a:lnTo>
                  <a:lnTo>
                    <a:pt x="65" y="141"/>
                  </a:lnTo>
                  <a:lnTo>
                    <a:pt x="65" y="153"/>
                  </a:lnTo>
                  <a:lnTo>
                    <a:pt x="67" y="153"/>
                  </a:lnTo>
                  <a:lnTo>
                    <a:pt x="67" y="147"/>
                  </a:lnTo>
                  <a:lnTo>
                    <a:pt x="67" y="141"/>
                  </a:lnTo>
                  <a:lnTo>
                    <a:pt x="67" y="135"/>
                  </a:lnTo>
                  <a:lnTo>
                    <a:pt x="67" y="135"/>
                  </a:lnTo>
                  <a:lnTo>
                    <a:pt x="68" y="141"/>
                  </a:lnTo>
                  <a:lnTo>
                    <a:pt x="68" y="141"/>
                  </a:lnTo>
                  <a:lnTo>
                    <a:pt x="68" y="153"/>
                  </a:lnTo>
                  <a:lnTo>
                    <a:pt x="68" y="165"/>
                  </a:lnTo>
                  <a:lnTo>
                    <a:pt x="68" y="178"/>
                  </a:lnTo>
                  <a:lnTo>
                    <a:pt x="68" y="190"/>
                  </a:lnTo>
                  <a:lnTo>
                    <a:pt x="70" y="196"/>
                  </a:lnTo>
                  <a:lnTo>
                    <a:pt x="70" y="208"/>
                  </a:lnTo>
                  <a:lnTo>
                    <a:pt x="70" y="208"/>
                  </a:lnTo>
                  <a:lnTo>
                    <a:pt x="70" y="202"/>
                  </a:lnTo>
                  <a:lnTo>
                    <a:pt x="70" y="190"/>
                  </a:lnTo>
                  <a:lnTo>
                    <a:pt x="72" y="190"/>
                  </a:lnTo>
                  <a:lnTo>
                    <a:pt x="72" y="178"/>
                  </a:lnTo>
                  <a:lnTo>
                    <a:pt x="72" y="165"/>
                  </a:lnTo>
                  <a:lnTo>
                    <a:pt x="72" y="165"/>
                  </a:lnTo>
                  <a:lnTo>
                    <a:pt x="72" y="159"/>
                  </a:lnTo>
                  <a:lnTo>
                    <a:pt x="73" y="165"/>
                  </a:lnTo>
                  <a:lnTo>
                    <a:pt x="73" y="165"/>
                  </a:lnTo>
                  <a:lnTo>
                    <a:pt x="73" y="184"/>
                  </a:lnTo>
                  <a:lnTo>
                    <a:pt x="73" y="196"/>
                  </a:lnTo>
                  <a:lnTo>
                    <a:pt x="73" y="221"/>
                  </a:lnTo>
                  <a:lnTo>
                    <a:pt x="73" y="276"/>
                  </a:lnTo>
                  <a:lnTo>
                    <a:pt x="75" y="300"/>
                  </a:lnTo>
                  <a:lnTo>
                    <a:pt x="75" y="331"/>
                  </a:lnTo>
                  <a:lnTo>
                    <a:pt x="75" y="355"/>
                  </a:lnTo>
                  <a:lnTo>
                    <a:pt x="75" y="373"/>
                  </a:lnTo>
                  <a:lnTo>
                    <a:pt x="75" y="398"/>
                  </a:lnTo>
                  <a:lnTo>
                    <a:pt x="75" y="404"/>
                  </a:lnTo>
                  <a:lnTo>
                    <a:pt x="77" y="422"/>
                  </a:lnTo>
                  <a:lnTo>
                    <a:pt x="77" y="422"/>
                  </a:lnTo>
                  <a:lnTo>
                    <a:pt x="77" y="422"/>
                  </a:lnTo>
                  <a:lnTo>
                    <a:pt x="78" y="429"/>
                  </a:lnTo>
                  <a:lnTo>
                    <a:pt x="78" y="447"/>
                  </a:lnTo>
                  <a:lnTo>
                    <a:pt x="78" y="459"/>
                  </a:lnTo>
                  <a:lnTo>
                    <a:pt x="78" y="471"/>
                  </a:lnTo>
                  <a:lnTo>
                    <a:pt x="78" y="477"/>
                  </a:lnTo>
                  <a:lnTo>
                    <a:pt x="78" y="490"/>
                  </a:lnTo>
                  <a:lnTo>
                    <a:pt x="80" y="496"/>
                  </a:lnTo>
                  <a:lnTo>
                    <a:pt x="80" y="502"/>
                  </a:lnTo>
                  <a:lnTo>
                    <a:pt x="81" y="508"/>
                  </a:lnTo>
                  <a:lnTo>
                    <a:pt x="81" y="514"/>
                  </a:lnTo>
                  <a:lnTo>
                    <a:pt x="81" y="526"/>
                  </a:lnTo>
                  <a:lnTo>
                    <a:pt x="81" y="526"/>
                  </a:lnTo>
                  <a:lnTo>
                    <a:pt x="81" y="532"/>
                  </a:lnTo>
                  <a:lnTo>
                    <a:pt x="81" y="551"/>
                  </a:lnTo>
                  <a:lnTo>
                    <a:pt x="83" y="563"/>
                  </a:lnTo>
                  <a:lnTo>
                    <a:pt x="83" y="563"/>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grpSp>
          <p:nvGrpSpPr>
            <p:cNvPr id="599" name="Group 598"/>
            <p:cNvGrpSpPr/>
            <p:nvPr/>
          </p:nvGrpSpPr>
          <p:grpSpPr>
            <a:xfrm>
              <a:off x="3281044" y="3150038"/>
              <a:ext cx="830407" cy="704418"/>
              <a:chOff x="2611699" y="3438070"/>
              <a:chExt cx="646936" cy="704418"/>
            </a:xfrm>
          </p:grpSpPr>
          <p:sp>
            <p:nvSpPr>
              <p:cNvPr id="627" name="Freeform 626"/>
              <p:cNvSpPr>
                <a:spLocks/>
              </p:cNvSpPr>
              <p:nvPr/>
            </p:nvSpPr>
            <p:spPr bwMode="auto">
              <a:xfrm>
                <a:off x="3130765" y="3644091"/>
                <a:ext cx="127870" cy="475780"/>
              </a:xfrm>
              <a:custGeom>
                <a:avLst/>
                <a:gdLst>
                  <a:gd name="T0" fmla="*/ 2 w 118"/>
                  <a:gd name="T1" fmla="*/ 25 h 1157"/>
                  <a:gd name="T2" fmla="*/ 4 w 118"/>
                  <a:gd name="T3" fmla="*/ 13 h 1157"/>
                  <a:gd name="T4" fmla="*/ 5 w 118"/>
                  <a:gd name="T5" fmla="*/ 92 h 1157"/>
                  <a:gd name="T6" fmla="*/ 5 w 118"/>
                  <a:gd name="T7" fmla="*/ 160 h 1157"/>
                  <a:gd name="T8" fmla="*/ 7 w 118"/>
                  <a:gd name="T9" fmla="*/ 178 h 1157"/>
                  <a:gd name="T10" fmla="*/ 10 w 118"/>
                  <a:gd name="T11" fmla="*/ 196 h 1157"/>
                  <a:gd name="T12" fmla="*/ 12 w 118"/>
                  <a:gd name="T13" fmla="*/ 208 h 1157"/>
                  <a:gd name="T14" fmla="*/ 14 w 118"/>
                  <a:gd name="T15" fmla="*/ 245 h 1157"/>
                  <a:gd name="T16" fmla="*/ 15 w 118"/>
                  <a:gd name="T17" fmla="*/ 312 h 1157"/>
                  <a:gd name="T18" fmla="*/ 17 w 118"/>
                  <a:gd name="T19" fmla="*/ 319 h 1157"/>
                  <a:gd name="T20" fmla="*/ 19 w 118"/>
                  <a:gd name="T21" fmla="*/ 325 h 1157"/>
                  <a:gd name="T22" fmla="*/ 20 w 118"/>
                  <a:gd name="T23" fmla="*/ 386 h 1157"/>
                  <a:gd name="T24" fmla="*/ 22 w 118"/>
                  <a:gd name="T25" fmla="*/ 380 h 1157"/>
                  <a:gd name="T26" fmla="*/ 24 w 118"/>
                  <a:gd name="T27" fmla="*/ 410 h 1157"/>
                  <a:gd name="T28" fmla="*/ 27 w 118"/>
                  <a:gd name="T29" fmla="*/ 447 h 1157"/>
                  <a:gd name="T30" fmla="*/ 27 w 118"/>
                  <a:gd name="T31" fmla="*/ 435 h 1157"/>
                  <a:gd name="T32" fmla="*/ 28 w 118"/>
                  <a:gd name="T33" fmla="*/ 410 h 1157"/>
                  <a:gd name="T34" fmla="*/ 30 w 118"/>
                  <a:gd name="T35" fmla="*/ 453 h 1157"/>
                  <a:gd name="T36" fmla="*/ 32 w 118"/>
                  <a:gd name="T37" fmla="*/ 490 h 1157"/>
                  <a:gd name="T38" fmla="*/ 35 w 118"/>
                  <a:gd name="T39" fmla="*/ 514 h 1157"/>
                  <a:gd name="T40" fmla="*/ 37 w 118"/>
                  <a:gd name="T41" fmla="*/ 508 h 1157"/>
                  <a:gd name="T42" fmla="*/ 38 w 118"/>
                  <a:gd name="T43" fmla="*/ 484 h 1157"/>
                  <a:gd name="T44" fmla="*/ 40 w 118"/>
                  <a:gd name="T45" fmla="*/ 539 h 1157"/>
                  <a:gd name="T46" fmla="*/ 42 w 118"/>
                  <a:gd name="T47" fmla="*/ 594 h 1157"/>
                  <a:gd name="T48" fmla="*/ 43 w 118"/>
                  <a:gd name="T49" fmla="*/ 649 h 1157"/>
                  <a:gd name="T50" fmla="*/ 45 w 118"/>
                  <a:gd name="T51" fmla="*/ 710 h 1157"/>
                  <a:gd name="T52" fmla="*/ 47 w 118"/>
                  <a:gd name="T53" fmla="*/ 747 h 1157"/>
                  <a:gd name="T54" fmla="*/ 48 w 118"/>
                  <a:gd name="T55" fmla="*/ 771 h 1157"/>
                  <a:gd name="T56" fmla="*/ 50 w 118"/>
                  <a:gd name="T57" fmla="*/ 796 h 1157"/>
                  <a:gd name="T58" fmla="*/ 52 w 118"/>
                  <a:gd name="T59" fmla="*/ 820 h 1157"/>
                  <a:gd name="T60" fmla="*/ 53 w 118"/>
                  <a:gd name="T61" fmla="*/ 820 h 1157"/>
                  <a:gd name="T62" fmla="*/ 55 w 118"/>
                  <a:gd name="T63" fmla="*/ 790 h 1157"/>
                  <a:gd name="T64" fmla="*/ 57 w 118"/>
                  <a:gd name="T65" fmla="*/ 832 h 1157"/>
                  <a:gd name="T66" fmla="*/ 58 w 118"/>
                  <a:gd name="T67" fmla="*/ 875 h 1157"/>
                  <a:gd name="T68" fmla="*/ 60 w 118"/>
                  <a:gd name="T69" fmla="*/ 900 h 1157"/>
                  <a:gd name="T70" fmla="*/ 62 w 118"/>
                  <a:gd name="T71" fmla="*/ 912 h 1157"/>
                  <a:gd name="T72" fmla="*/ 65 w 118"/>
                  <a:gd name="T73" fmla="*/ 900 h 1157"/>
                  <a:gd name="T74" fmla="*/ 67 w 118"/>
                  <a:gd name="T75" fmla="*/ 930 h 1157"/>
                  <a:gd name="T76" fmla="*/ 68 w 118"/>
                  <a:gd name="T77" fmla="*/ 973 h 1157"/>
                  <a:gd name="T78" fmla="*/ 70 w 118"/>
                  <a:gd name="T79" fmla="*/ 991 h 1157"/>
                  <a:gd name="T80" fmla="*/ 72 w 118"/>
                  <a:gd name="T81" fmla="*/ 991 h 1157"/>
                  <a:gd name="T82" fmla="*/ 75 w 118"/>
                  <a:gd name="T83" fmla="*/ 998 h 1157"/>
                  <a:gd name="T84" fmla="*/ 78 w 118"/>
                  <a:gd name="T85" fmla="*/ 1004 h 1157"/>
                  <a:gd name="T86" fmla="*/ 80 w 118"/>
                  <a:gd name="T87" fmla="*/ 1028 h 1157"/>
                  <a:gd name="T88" fmla="*/ 83 w 118"/>
                  <a:gd name="T89" fmla="*/ 1034 h 1157"/>
                  <a:gd name="T90" fmla="*/ 87 w 118"/>
                  <a:gd name="T91" fmla="*/ 1046 h 1157"/>
                  <a:gd name="T92" fmla="*/ 88 w 118"/>
                  <a:gd name="T93" fmla="*/ 1053 h 1157"/>
                  <a:gd name="T94" fmla="*/ 90 w 118"/>
                  <a:gd name="T95" fmla="*/ 1034 h 1157"/>
                  <a:gd name="T96" fmla="*/ 91 w 118"/>
                  <a:gd name="T97" fmla="*/ 1004 h 1157"/>
                  <a:gd name="T98" fmla="*/ 93 w 118"/>
                  <a:gd name="T99" fmla="*/ 1022 h 1157"/>
                  <a:gd name="T100" fmla="*/ 96 w 118"/>
                  <a:gd name="T101" fmla="*/ 1034 h 1157"/>
                  <a:gd name="T102" fmla="*/ 98 w 118"/>
                  <a:gd name="T103" fmla="*/ 1059 h 1157"/>
                  <a:gd name="T104" fmla="*/ 100 w 118"/>
                  <a:gd name="T105" fmla="*/ 1083 h 1157"/>
                  <a:gd name="T106" fmla="*/ 103 w 118"/>
                  <a:gd name="T107" fmla="*/ 1083 h 1157"/>
                  <a:gd name="T108" fmla="*/ 105 w 118"/>
                  <a:gd name="T109" fmla="*/ 1108 h 1157"/>
                  <a:gd name="T110" fmla="*/ 108 w 118"/>
                  <a:gd name="T111" fmla="*/ 1120 h 1157"/>
                  <a:gd name="T112" fmla="*/ 110 w 118"/>
                  <a:gd name="T113" fmla="*/ 1120 h 1157"/>
                  <a:gd name="T114" fmla="*/ 113 w 118"/>
                  <a:gd name="T115" fmla="*/ 1144 h 1157"/>
                  <a:gd name="T116" fmla="*/ 115 w 118"/>
                  <a:gd name="T117" fmla="*/ 1157 h 1157"/>
                  <a:gd name="T118" fmla="*/ 118 w 118"/>
                  <a:gd name="T119" fmla="*/ 1157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 h="1157">
                    <a:moveTo>
                      <a:pt x="0" y="92"/>
                    </a:moveTo>
                    <a:lnTo>
                      <a:pt x="0" y="80"/>
                    </a:lnTo>
                    <a:lnTo>
                      <a:pt x="0" y="62"/>
                    </a:lnTo>
                    <a:lnTo>
                      <a:pt x="2" y="43"/>
                    </a:lnTo>
                    <a:lnTo>
                      <a:pt x="2" y="25"/>
                    </a:lnTo>
                    <a:lnTo>
                      <a:pt x="2" y="13"/>
                    </a:lnTo>
                    <a:lnTo>
                      <a:pt x="2" y="7"/>
                    </a:lnTo>
                    <a:lnTo>
                      <a:pt x="2" y="0"/>
                    </a:lnTo>
                    <a:lnTo>
                      <a:pt x="4" y="0"/>
                    </a:lnTo>
                    <a:lnTo>
                      <a:pt x="4" y="13"/>
                    </a:lnTo>
                    <a:lnTo>
                      <a:pt x="4" y="25"/>
                    </a:lnTo>
                    <a:lnTo>
                      <a:pt x="4" y="37"/>
                    </a:lnTo>
                    <a:lnTo>
                      <a:pt x="4" y="49"/>
                    </a:lnTo>
                    <a:lnTo>
                      <a:pt x="4" y="80"/>
                    </a:lnTo>
                    <a:lnTo>
                      <a:pt x="5" y="92"/>
                    </a:lnTo>
                    <a:lnTo>
                      <a:pt x="5" y="104"/>
                    </a:lnTo>
                    <a:lnTo>
                      <a:pt x="5" y="123"/>
                    </a:lnTo>
                    <a:lnTo>
                      <a:pt x="5" y="135"/>
                    </a:lnTo>
                    <a:lnTo>
                      <a:pt x="5" y="147"/>
                    </a:lnTo>
                    <a:lnTo>
                      <a:pt x="5" y="160"/>
                    </a:lnTo>
                    <a:lnTo>
                      <a:pt x="7" y="166"/>
                    </a:lnTo>
                    <a:lnTo>
                      <a:pt x="7" y="178"/>
                    </a:lnTo>
                    <a:lnTo>
                      <a:pt x="7" y="184"/>
                    </a:lnTo>
                    <a:lnTo>
                      <a:pt x="7" y="184"/>
                    </a:lnTo>
                    <a:lnTo>
                      <a:pt x="7" y="178"/>
                    </a:lnTo>
                    <a:lnTo>
                      <a:pt x="9" y="178"/>
                    </a:lnTo>
                    <a:lnTo>
                      <a:pt x="9" y="178"/>
                    </a:lnTo>
                    <a:lnTo>
                      <a:pt x="9" y="184"/>
                    </a:lnTo>
                    <a:lnTo>
                      <a:pt x="9" y="190"/>
                    </a:lnTo>
                    <a:lnTo>
                      <a:pt x="10" y="196"/>
                    </a:lnTo>
                    <a:lnTo>
                      <a:pt x="10" y="202"/>
                    </a:lnTo>
                    <a:lnTo>
                      <a:pt x="10" y="208"/>
                    </a:lnTo>
                    <a:lnTo>
                      <a:pt x="12" y="208"/>
                    </a:lnTo>
                    <a:lnTo>
                      <a:pt x="10" y="208"/>
                    </a:lnTo>
                    <a:lnTo>
                      <a:pt x="12" y="208"/>
                    </a:lnTo>
                    <a:lnTo>
                      <a:pt x="12" y="208"/>
                    </a:lnTo>
                    <a:lnTo>
                      <a:pt x="12" y="215"/>
                    </a:lnTo>
                    <a:lnTo>
                      <a:pt x="12" y="227"/>
                    </a:lnTo>
                    <a:lnTo>
                      <a:pt x="14" y="233"/>
                    </a:lnTo>
                    <a:lnTo>
                      <a:pt x="14" y="245"/>
                    </a:lnTo>
                    <a:lnTo>
                      <a:pt x="14" y="257"/>
                    </a:lnTo>
                    <a:lnTo>
                      <a:pt x="14" y="270"/>
                    </a:lnTo>
                    <a:lnTo>
                      <a:pt x="14" y="282"/>
                    </a:lnTo>
                    <a:lnTo>
                      <a:pt x="14" y="300"/>
                    </a:lnTo>
                    <a:lnTo>
                      <a:pt x="15" y="312"/>
                    </a:lnTo>
                    <a:lnTo>
                      <a:pt x="15" y="325"/>
                    </a:lnTo>
                    <a:lnTo>
                      <a:pt x="15" y="337"/>
                    </a:lnTo>
                    <a:lnTo>
                      <a:pt x="15" y="331"/>
                    </a:lnTo>
                    <a:lnTo>
                      <a:pt x="15" y="325"/>
                    </a:lnTo>
                    <a:lnTo>
                      <a:pt x="17" y="319"/>
                    </a:lnTo>
                    <a:lnTo>
                      <a:pt x="17" y="312"/>
                    </a:lnTo>
                    <a:lnTo>
                      <a:pt x="17" y="306"/>
                    </a:lnTo>
                    <a:lnTo>
                      <a:pt x="17" y="306"/>
                    </a:lnTo>
                    <a:lnTo>
                      <a:pt x="19" y="312"/>
                    </a:lnTo>
                    <a:lnTo>
                      <a:pt x="19" y="325"/>
                    </a:lnTo>
                    <a:lnTo>
                      <a:pt x="19" y="337"/>
                    </a:lnTo>
                    <a:lnTo>
                      <a:pt x="19" y="349"/>
                    </a:lnTo>
                    <a:lnTo>
                      <a:pt x="19" y="361"/>
                    </a:lnTo>
                    <a:lnTo>
                      <a:pt x="19" y="367"/>
                    </a:lnTo>
                    <a:lnTo>
                      <a:pt x="20" y="386"/>
                    </a:lnTo>
                    <a:lnTo>
                      <a:pt x="20" y="386"/>
                    </a:lnTo>
                    <a:lnTo>
                      <a:pt x="20" y="386"/>
                    </a:lnTo>
                    <a:lnTo>
                      <a:pt x="20" y="380"/>
                    </a:lnTo>
                    <a:lnTo>
                      <a:pt x="22" y="374"/>
                    </a:lnTo>
                    <a:lnTo>
                      <a:pt x="22" y="380"/>
                    </a:lnTo>
                    <a:lnTo>
                      <a:pt x="22" y="386"/>
                    </a:lnTo>
                    <a:lnTo>
                      <a:pt x="22" y="386"/>
                    </a:lnTo>
                    <a:lnTo>
                      <a:pt x="24" y="392"/>
                    </a:lnTo>
                    <a:lnTo>
                      <a:pt x="24" y="398"/>
                    </a:lnTo>
                    <a:lnTo>
                      <a:pt x="24" y="410"/>
                    </a:lnTo>
                    <a:lnTo>
                      <a:pt x="25" y="416"/>
                    </a:lnTo>
                    <a:lnTo>
                      <a:pt x="25" y="423"/>
                    </a:lnTo>
                    <a:lnTo>
                      <a:pt x="25" y="429"/>
                    </a:lnTo>
                    <a:lnTo>
                      <a:pt x="25" y="441"/>
                    </a:lnTo>
                    <a:lnTo>
                      <a:pt x="27" y="447"/>
                    </a:lnTo>
                    <a:lnTo>
                      <a:pt x="25" y="447"/>
                    </a:lnTo>
                    <a:lnTo>
                      <a:pt x="27" y="447"/>
                    </a:lnTo>
                    <a:lnTo>
                      <a:pt x="27" y="441"/>
                    </a:lnTo>
                    <a:lnTo>
                      <a:pt x="27" y="441"/>
                    </a:lnTo>
                    <a:lnTo>
                      <a:pt x="27" y="435"/>
                    </a:lnTo>
                    <a:lnTo>
                      <a:pt x="27" y="429"/>
                    </a:lnTo>
                    <a:lnTo>
                      <a:pt x="28" y="423"/>
                    </a:lnTo>
                    <a:lnTo>
                      <a:pt x="28" y="416"/>
                    </a:lnTo>
                    <a:lnTo>
                      <a:pt x="28" y="410"/>
                    </a:lnTo>
                    <a:lnTo>
                      <a:pt x="28" y="410"/>
                    </a:lnTo>
                    <a:lnTo>
                      <a:pt x="30" y="416"/>
                    </a:lnTo>
                    <a:lnTo>
                      <a:pt x="30" y="435"/>
                    </a:lnTo>
                    <a:lnTo>
                      <a:pt x="30" y="441"/>
                    </a:lnTo>
                    <a:lnTo>
                      <a:pt x="30" y="447"/>
                    </a:lnTo>
                    <a:lnTo>
                      <a:pt x="30" y="453"/>
                    </a:lnTo>
                    <a:lnTo>
                      <a:pt x="30" y="465"/>
                    </a:lnTo>
                    <a:lnTo>
                      <a:pt x="32" y="471"/>
                    </a:lnTo>
                    <a:lnTo>
                      <a:pt x="32" y="478"/>
                    </a:lnTo>
                    <a:lnTo>
                      <a:pt x="32" y="484"/>
                    </a:lnTo>
                    <a:lnTo>
                      <a:pt x="32" y="490"/>
                    </a:lnTo>
                    <a:lnTo>
                      <a:pt x="32" y="496"/>
                    </a:lnTo>
                    <a:lnTo>
                      <a:pt x="33" y="502"/>
                    </a:lnTo>
                    <a:lnTo>
                      <a:pt x="33" y="508"/>
                    </a:lnTo>
                    <a:lnTo>
                      <a:pt x="33" y="514"/>
                    </a:lnTo>
                    <a:lnTo>
                      <a:pt x="35" y="514"/>
                    </a:lnTo>
                    <a:lnTo>
                      <a:pt x="35" y="514"/>
                    </a:lnTo>
                    <a:lnTo>
                      <a:pt x="35" y="514"/>
                    </a:lnTo>
                    <a:lnTo>
                      <a:pt x="37" y="514"/>
                    </a:lnTo>
                    <a:lnTo>
                      <a:pt x="37" y="514"/>
                    </a:lnTo>
                    <a:lnTo>
                      <a:pt x="37" y="508"/>
                    </a:lnTo>
                    <a:lnTo>
                      <a:pt x="37" y="502"/>
                    </a:lnTo>
                    <a:lnTo>
                      <a:pt x="38" y="490"/>
                    </a:lnTo>
                    <a:lnTo>
                      <a:pt x="38" y="484"/>
                    </a:lnTo>
                    <a:lnTo>
                      <a:pt x="38" y="478"/>
                    </a:lnTo>
                    <a:lnTo>
                      <a:pt x="38" y="484"/>
                    </a:lnTo>
                    <a:lnTo>
                      <a:pt x="40" y="490"/>
                    </a:lnTo>
                    <a:lnTo>
                      <a:pt x="40" y="496"/>
                    </a:lnTo>
                    <a:lnTo>
                      <a:pt x="40" y="508"/>
                    </a:lnTo>
                    <a:lnTo>
                      <a:pt x="40" y="520"/>
                    </a:lnTo>
                    <a:lnTo>
                      <a:pt x="40" y="539"/>
                    </a:lnTo>
                    <a:lnTo>
                      <a:pt x="40" y="545"/>
                    </a:lnTo>
                    <a:lnTo>
                      <a:pt x="42" y="563"/>
                    </a:lnTo>
                    <a:lnTo>
                      <a:pt x="42" y="569"/>
                    </a:lnTo>
                    <a:lnTo>
                      <a:pt x="42" y="582"/>
                    </a:lnTo>
                    <a:lnTo>
                      <a:pt x="42" y="594"/>
                    </a:lnTo>
                    <a:lnTo>
                      <a:pt x="42" y="600"/>
                    </a:lnTo>
                    <a:lnTo>
                      <a:pt x="42" y="612"/>
                    </a:lnTo>
                    <a:lnTo>
                      <a:pt x="43" y="624"/>
                    </a:lnTo>
                    <a:lnTo>
                      <a:pt x="43" y="637"/>
                    </a:lnTo>
                    <a:lnTo>
                      <a:pt x="43" y="649"/>
                    </a:lnTo>
                    <a:lnTo>
                      <a:pt x="43" y="661"/>
                    </a:lnTo>
                    <a:lnTo>
                      <a:pt x="43" y="673"/>
                    </a:lnTo>
                    <a:lnTo>
                      <a:pt x="43" y="692"/>
                    </a:lnTo>
                    <a:lnTo>
                      <a:pt x="45" y="698"/>
                    </a:lnTo>
                    <a:lnTo>
                      <a:pt x="45" y="710"/>
                    </a:lnTo>
                    <a:lnTo>
                      <a:pt x="45" y="722"/>
                    </a:lnTo>
                    <a:lnTo>
                      <a:pt x="45" y="728"/>
                    </a:lnTo>
                    <a:lnTo>
                      <a:pt x="47" y="747"/>
                    </a:lnTo>
                    <a:lnTo>
                      <a:pt x="45" y="747"/>
                    </a:lnTo>
                    <a:lnTo>
                      <a:pt x="47" y="747"/>
                    </a:lnTo>
                    <a:lnTo>
                      <a:pt x="47" y="747"/>
                    </a:lnTo>
                    <a:lnTo>
                      <a:pt x="47" y="753"/>
                    </a:lnTo>
                    <a:lnTo>
                      <a:pt x="47" y="759"/>
                    </a:lnTo>
                    <a:lnTo>
                      <a:pt x="48" y="765"/>
                    </a:lnTo>
                    <a:lnTo>
                      <a:pt x="48" y="771"/>
                    </a:lnTo>
                    <a:lnTo>
                      <a:pt x="48" y="777"/>
                    </a:lnTo>
                    <a:lnTo>
                      <a:pt x="48" y="783"/>
                    </a:lnTo>
                    <a:lnTo>
                      <a:pt x="50" y="796"/>
                    </a:lnTo>
                    <a:lnTo>
                      <a:pt x="48" y="796"/>
                    </a:lnTo>
                    <a:lnTo>
                      <a:pt x="50" y="796"/>
                    </a:lnTo>
                    <a:lnTo>
                      <a:pt x="50" y="796"/>
                    </a:lnTo>
                    <a:lnTo>
                      <a:pt x="50" y="802"/>
                    </a:lnTo>
                    <a:lnTo>
                      <a:pt x="52" y="808"/>
                    </a:lnTo>
                    <a:lnTo>
                      <a:pt x="52" y="814"/>
                    </a:lnTo>
                    <a:lnTo>
                      <a:pt x="52" y="820"/>
                    </a:lnTo>
                    <a:lnTo>
                      <a:pt x="52" y="826"/>
                    </a:lnTo>
                    <a:lnTo>
                      <a:pt x="52" y="832"/>
                    </a:lnTo>
                    <a:lnTo>
                      <a:pt x="53" y="832"/>
                    </a:lnTo>
                    <a:lnTo>
                      <a:pt x="53" y="826"/>
                    </a:lnTo>
                    <a:lnTo>
                      <a:pt x="53" y="820"/>
                    </a:lnTo>
                    <a:lnTo>
                      <a:pt x="53" y="808"/>
                    </a:lnTo>
                    <a:lnTo>
                      <a:pt x="55" y="802"/>
                    </a:lnTo>
                    <a:lnTo>
                      <a:pt x="55" y="790"/>
                    </a:lnTo>
                    <a:lnTo>
                      <a:pt x="55" y="783"/>
                    </a:lnTo>
                    <a:lnTo>
                      <a:pt x="55" y="790"/>
                    </a:lnTo>
                    <a:lnTo>
                      <a:pt x="57" y="796"/>
                    </a:lnTo>
                    <a:lnTo>
                      <a:pt x="57" y="796"/>
                    </a:lnTo>
                    <a:lnTo>
                      <a:pt x="57" y="808"/>
                    </a:lnTo>
                    <a:lnTo>
                      <a:pt x="57" y="826"/>
                    </a:lnTo>
                    <a:lnTo>
                      <a:pt x="57" y="832"/>
                    </a:lnTo>
                    <a:lnTo>
                      <a:pt x="57" y="845"/>
                    </a:lnTo>
                    <a:lnTo>
                      <a:pt x="58" y="851"/>
                    </a:lnTo>
                    <a:lnTo>
                      <a:pt x="58" y="863"/>
                    </a:lnTo>
                    <a:lnTo>
                      <a:pt x="58" y="869"/>
                    </a:lnTo>
                    <a:lnTo>
                      <a:pt x="58" y="875"/>
                    </a:lnTo>
                    <a:lnTo>
                      <a:pt x="58" y="875"/>
                    </a:lnTo>
                    <a:lnTo>
                      <a:pt x="58" y="881"/>
                    </a:lnTo>
                    <a:lnTo>
                      <a:pt x="60" y="887"/>
                    </a:lnTo>
                    <a:lnTo>
                      <a:pt x="60" y="900"/>
                    </a:lnTo>
                    <a:lnTo>
                      <a:pt x="60" y="900"/>
                    </a:lnTo>
                    <a:lnTo>
                      <a:pt x="60" y="906"/>
                    </a:lnTo>
                    <a:lnTo>
                      <a:pt x="62" y="918"/>
                    </a:lnTo>
                    <a:lnTo>
                      <a:pt x="60" y="918"/>
                    </a:lnTo>
                    <a:lnTo>
                      <a:pt x="62" y="918"/>
                    </a:lnTo>
                    <a:lnTo>
                      <a:pt x="62" y="912"/>
                    </a:lnTo>
                    <a:lnTo>
                      <a:pt x="62" y="906"/>
                    </a:lnTo>
                    <a:lnTo>
                      <a:pt x="63" y="900"/>
                    </a:lnTo>
                    <a:lnTo>
                      <a:pt x="63" y="900"/>
                    </a:lnTo>
                    <a:lnTo>
                      <a:pt x="63" y="900"/>
                    </a:lnTo>
                    <a:lnTo>
                      <a:pt x="65" y="900"/>
                    </a:lnTo>
                    <a:lnTo>
                      <a:pt x="65" y="906"/>
                    </a:lnTo>
                    <a:lnTo>
                      <a:pt x="65" y="912"/>
                    </a:lnTo>
                    <a:lnTo>
                      <a:pt x="65" y="924"/>
                    </a:lnTo>
                    <a:lnTo>
                      <a:pt x="67" y="924"/>
                    </a:lnTo>
                    <a:lnTo>
                      <a:pt x="67" y="930"/>
                    </a:lnTo>
                    <a:lnTo>
                      <a:pt x="67" y="936"/>
                    </a:lnTo>
                    <a:lnTo>
                      <a:pt x="67" y="942"/>
                    </a:lnTo>
                    <a:lnTo>
                      <a:pt x="67" y="949"/>
                    </a:lnTo>
                    <a:lnTo>
                      <a:pt x="67" y="961"/>
                    </a:lnTo>
                    <a:lnTo>
                      <a:pt x="68" y="973"/>
                    </a:lnTo>
                    <a:lnTo>
                      <a:pt x="68" y="979"/>
                    </a:lnTo>
                    <a:lnTo>
                      <a:pt x="68" y="991"/>
                    </a:lnTo>
                    <a:lnTo>
                      <a:pt x="68" y="991"/>
                    </a:lnTo>
                    <a:lnTo>
                      <a:pt x="68" y="991"/>
                    </a:lnTo>
                    <a:lnTo>
                      <a:pt x="70" y="991"/>
                    </a:lnTo>
                    <a:lnTo>
                      <a:pt x="70" y="985"/>
                    </a:lnTo>
                    <a:lnTo>
                      <a:pt x="70" y="979"/>
                    </a:lnTo>
                    <a:lnTo>
                      <a:pt x="72" y="985"/>
                    </a:lnTo>
                    <a:lnTo>
                      <a:pt x="72" y="991"/>
                    </a:lnTo>
                    <a:lnTo>
                      <a:pt x="72" y="991"/>
                    </a:lnTo>
                    <a:lnTo>
                      <a:pt x="73" y="991"/>
                    </a:lnTo>
                    <a:lnTo>
                      <a:pt x="73" y="985"/>
                    </a:lnTo>
                    <a:lnTo>
                      <a:pt x="75" y="985"/>
                    </a:lnTo>
                    <a:lnTo>
                      <a:pt x="75" y="991"/>
                    </a:lnTo>
                    <a:lnTo>
                      <a:pt x="75" y="998"/>
                    </a:lnTo>
                    <a:lnTo>
                      <a:pt x="75" y="1004"/>
                    </a:lnTo>
                    <a:lnTo>
                      <a:pt x="77" y="998"/>
                    </a:lnTo>
                    <a:lnTo>
                      <a:pt x="77" y="998"/>
                    </a:lnTo>
                    <a:lnTo>
                      <a:pt x="77" y="1004"/>
                    </a:lnTo>
                    <a:lnTo>
                      <a:pt x="78" y="1004"/>
                    </a:lnTo>
                    <a:lnTo>
                      <a:pt x="78" y="1010"/>
                    </a:lnTo>
                    <a:lnTo>
                      <a:pt x="78" y="1016"/>
                    </a:lnTo>
                    <a:lnTo>
                      <a:pt x="80" y="1022"/>
                    </a:lnTo>
                    <a:lnTo>
                      <a:pt x="80" y="1028"/>
                    </a:lnTo>
                    <a:lnTo>
                      <a:pt x="80" y="1028"/>
                    </a:lnTo>
                    <a:lnTo>
                      <a:pt x="82" y="1028"/>
                    </a:lnTo>
                    <a:lnTo>
                      <a:pt x="82" y="1028"/>
                    </a:lnTo>
                    <a:lnTo>
                      <a:pt x="82" y="1028"/>
                    </a:lnTo>
                    <a:lnTo>
                      <a:pt x="83" y="1028"/>
                    </a:lnTo>
                    <a:lnTo>
                      <a:pt x="83" y="1034"/>
                    </a:lnTo>
                    <a:lnTo>
                      <a:pt x="83" y="1040"/>
                    </a:lnTo>
                    <a:lnTo>
                      <a:pt x="85" y="1046"/>
                    </a:lnTo>
                    <a:lnTo>
                      <a:pt x="85" y="1046"/>
                    </a:lnTo>
                    <a:lnTo>
                      <a:pt x="85" y="1046"/>
                    </a:lnTo>
                    <a:lnTo>
                      <a:pt x="87" y="1046"/>
                    </a:lnTo>
                    <a:lnTo>
                      <a:pt x="87" y="1053"/>
                    </a:lnTo>
                    <a:lnTo>
                      <a:pt x="87" y="1053"/>
                    </a:lnTo>
                    <a:lnTo>
                      <a:pt x="88" y="1053"/>
                    </a:lnTo>
                    <a:lnTo>
                      <a:pt x="88" y="1053"/>
                    </a:lnTo>
                    <a:lnTo>
                      <a:pt x="88" y="1053"/>
                    </a:lnTo>
                    <a:lnTo>
                      <a:pt x="88" y="1053"/>
                    </a:lnTo>
                    <a:lnTo>
                      <a:pt x="90" y="1053"/>
                    </a:lnTo>
                    <a:lnTo>
                      <a:pt x="90" y="1053"/>
                    </a:lnTo>
                    <a:lnTo>
                      <a:pt x="90" y="1046"/>
                    </a:lnTo>
                    <a:lnTo>
                      <a:pt x="90" y="1034"/>
                    </a:lnTo>
                    <a:lnTo>
                      <a:pt x="90" y="1028"/>
                    </a:lnTo>
                    <a:lnTo>
                      <a:pt x="91" y="1022"/>
                    </a:lnTo>
                    <a:lnTo>
                      <a:pt x="91" y="1010"/>
                    </a:lnTo>
                    <a:lnTo>
                      <a:pt x="91" y="1004"/>
                    </a:lnTo>
                    <a:lnTo>
                      <a:pt x="91" y="1004"/>
                    </a:lnTo>
                    <a:lnTo>
                      <a:pt x="93" y="1004"/>
                    </a:lnTo>
                    <a:lnTo>
                      <a:pt x="93" y="1010"/>
                    </a:lnTo>
                    <a:lnTo>
                      <a:pt x="93" y="1022"/>
                    </a:lnTo>
                    <a:lnTo>
                      <a:pt x="93" y="1022"/>
                    </a:lnTo>
                    <a:lnTo>
                      <a:pt x="93" y="1022"/>
                    </a:lnTo>
                    <a:lnTo>
                      <a:pt x="95" y="1022"/>
                    </a:lnTo>
                    <a:lnTo>
                      <a:pt x="95" y="1022"/>
                    </a:lnTo>
                    <a:lnTo>
                      <a:pt x="95" y="1028"/>
                    </a:lnTo>
                    <a:lnTo>
                      <a:pt x="96" y="1028"/>
                    </a:lnTo>
                    <a:lnTo>
                      <a:pt x="96" y="1034"/>
                    </a:lnTo>
                    <a:lnTo>
                      <a:pt x="96" y="1046"/>
                    </a:lnTo>
                    <a:lnTo>
                      <a:pt x="96" y="1053"/>
                    </a:lnTo>
                    <a:lnTo>
                      <a:pt x="98" y="1053"/>
                    </a:lnTo>
                    <a:lnTo>
                      <a:pt x="98" y="1053"/>
                    </a:lnTo>
                    <a:lnTo>
                      <a:pt x="98" y="1059"/>
                    </a:lnTo>
                    <a:lnTo>
                      <a:pt x="98" y="1065"/>
                    </a:lnTo>
                    <a:lnTo>
                      <a:pt x="100" y="1077"/>
                    </a:lnTo>
                    <a:lnTo>
                      <a:pt x="100" y="1077"/>
                    </a:lnTo>
                    <a:lnTo>
                      <a:pt x="100" y="1077"/>
                    </a:lnTo>
                    <a:lnTo>
                      <a:pt x="100" y="1083"/>
                    </a:lnTo>
                    <a:lnTo>
                      <a:pt x="101" y="1083"/>
                    </a:lnTo>
                    <a:lnTo>
                      <a:pt x="101" y="1089"/>
                    </a:lnTo>
                    <a:lnTo>
                      <a:pt x="101" y="1083"/>
                    </a:lnTo>
                    <a:lnTo>
                      <a:pt x="103" y="1083"/>
                    </a:lnTo>
                    <a:lnTo>
                      <a:pt x="103" y="1083"/>
                    </a:lnTo>
                    <a:lnTo>
                      <a:pt x="103" y="1089"/>
                    </a:lnTo>
                    <a:lnTo>
                      <a:pt x="105" y="1095"/>
                    </a:lnTo>
                    <a:lnTo>
                      <a:pt x="105" y="1101"/>
                    </a:lnTo>
                    <a:lnTo>
                      <a:pt x="105" y="1108"/>
                    </a:lnTo>
                    <a:lnTo>
                      <a:pt x="105" y="1108"/>
                    </a:lnTo>
                    <a:lnTo>
                      <a:pt x="106" y="1114"/>
                    </a:lnTo>
                    <a:lnTo>
                      <a:pt x="106" y="1120"/>
                    </a:lnTo>
                    <a:lnTo>
                      <a:pt x="106" y="1120"/>
                    </a:lnTo>
                    <a:lnTo>
                      <a:pt x="108" y="1120"/>
                    </a:lnTo>
                    <a:lnTo>
                      <a:pt x="108" y="1120"/>
                    </a:lnTo>
                    <a:lnTo>
                      <a:pt x="110" y="1108"/>
                    </a:lnTo>
                    <a:lnTo>
                      <a:pt x="108" y="1108"/>
                    </a:lnTo>
                    <a:lnTo>
                      <a:pt x="110" y="1108"/>
                    </a:lnTo>
                    <a:lnTo>
                      <a:pt x="110" y="1114"/>
                    </a:lnTo>
                    <a:lnTo>
                      <a:pt x="110" y="1120"/>
                    </a:lnTo>
                    <a:lnTo>
                      <a:pt x="111" y="1126"/>
                    </a:lnTo>
                    <a:lnTo>
                      <a:pt x="111" y="1132"/>
                    </a:lnTo>
                    <a:lnTo>
                      <a:pt x="111" y="1132"/>
                    </a:lnTo>
                    <a:lnTo>
                      <a:pt x="113" y="1138"/>
                    </a:lnTo>
                    <a:lnTo>
                      <a:pt x="113" y="1144"/>
                    </a:lnTo>
                    <a:lnTo>
                      <a:pt x="113" y="1157"/>
                    </a:lnTo>
                    <a:lnTo>
                      <a:pt x="113" y="1157"/>
                    </a:lnTo>
                    <a:lnTo>
                      <a:pt x="113" y="1157"/>
                    </a:lnTo>
                    <a:lnTo>
                      <a:pt x="115" y="1157"/>
                    </a:lnTo>
                    <a:lnTo>
                      <a:pt x="115" y="1157"/>
                    </a:lnTo>
                    <a:lnTo>
                      <a:pt x="115" y="1157"/>
                    </a:lnTo>
                    <a:lnTo>
                      <a:pt x="116" y="1150"/>
                    </a:lnTo>
                    <a:lnTo>
                      <a:pt x="116" y="1150"/>
                    </a:lnTo>
                    <a:lnTo>
                      <a:pt x="116" y="1157"/>
                    </a:lnTo>
                    <a:lnTo>
                      <a:pt x="118" y="1157"/>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28" name="Freeform 627"/>
              <p:cNvSpPr>
                <a:spLocks/>
              </p:cNvSpPr>
              <p:nvPr/>
            </p:nvSpPr>
            <p:spPr bwMode="auto">
              <a:xfrm>
                <a:off x="3026735" y="3516202"/>
                <a:ext cx="104030" cy="427256"/>
              </a:xfrm>
              <a:custGeom>
                <a:avLst/>
                <a:gdLst>
                  <a:gd name="T0" fmla="*/ 0 w 96"/>
                  <a:gd name="T1" fmla="*/ 795 h 1039"/>
                  <a:gd name="T2" fmla="*/ 2 w 96"/>
                  <a:gd name="T3" fmla="*/ 697 h 1039"/>
                  <a:gd name="T4" fmla="*/ 3 w 96"/>
                  <a:gd name="T5" fmla="*/ 654 h 1039"/>
                  <a:gd name="T6" fmla="*/ 7 w 96"/>
                  <a:gd name="T7" fmla="*/ 660 h 1039"/>
                  <a:gd name="T8" fmla="*/ 8 w 96"/>
                  <a:gd name="T9" fmla="*/ 648 h 1039"/>
                  <a:gd name="T10" fmla="*/ 10 w 96"/>
                  <a:gd name="T11" fmla="*/ 562 h 1039"/>
                  <a:gd name="T12" fmla="*/ 12 w 96"/>
                  <a:gd name="T13" fmla="*/ 489 h 1039"/>
                  <a:gd name="T14" fmla="*/ 13 w 96"/>
                  <a:gd name="T15" fmla="*/ 477 h 1039"/>
                  <a:gd name="T16" fmla="*/ 15 w 96"/>
                  <a:gd name="T17" fmla="*/ 440 h 1039"/>
                  <a:gd name="T18" fmla="*/ 15 w 96"/>
                  <a:gd name="T19" fmla="*/ 391 h 1039"/>
                  <a:gd name="T20" fmla="*/ 17 w 96"/>
                  <a:gd name="T21" fmla="*/ 287 h 1039"/>
                  <a:gd name="T22" fmla="*/ 18 w 96"/>
                  <a:gd name="T23" fmla="*/ 232 h 1039"/>
                  <a:gd name="T24" fmla="*/ 20 w 96"/>
                  <a:gd name="T25" fmla="*/ 232 h 1039"/>
                  <a:gd name="T26" fmla="*/ 22 w 96"/>
                  <a:gd name="T27" fmla="*/ 287 h 1039"/>
                  <a:gd name="T28" fmla="*/ 23 w 96"/>
                  <a:gd name="T29" fmla="*/ 220 h 1039"/>
                  <a:gd name="T30" fmla="*/ 25 w 96"/>
                  <a:gd name="T31" fmla="*/ 171 h 1039"/>
                  <a:gd name="T32" fmla="*/ 27 w 96"/>
                  <a:gd name="T33" fmla="*/ 116 h 1039"/>
                  <a:gd name="T34" fmla="*/ 28 w 96"/>
                  <a:gd name="T35" fmla="*/ 30 h 1039"/>
                  <a:gd name="T36" fmla="*/ 30 w 96"/>
                  <a:gd name="T37" fmla="*/ 6 h 1039"/>
                  <a:gd name="T38" fmla="*/ 30 w 96"/>
                  <a:gd name="T39" fmla="*/ 55 h 1039"/>
                  <a:gd name="T40" fmla="*/ 33 w 96"/>
                  <a:gd name="T41" fmla="*/ 79 h 1039"/>
                  <a:gd name="T42" fmla="*/ 35 w 96"/>
                  <a:gd name="T43" fmla="*/ 134 h 1039"/>
                  <a:gd name="T44" fmla="*/ 37 w 96"/>
                  <a:gd name="T45" fmla="*/ 238 h 1039"/>
                  <a:gd name="T46" fmla="*/ 37 w 96"/>
                  <a:gd name="T47" fmla="*/ 391 h 1039"/>
                  <a:gd name="T48" fmla="*/ 38 w 96"/>
                  <a:gd name="T49" fmla="*/ 464 h 1039"/>
                  <a:gd name="T50" fmla="*/ 40 w 96"/>
                  <a:gd name="T51" fmla="*/ 489 h 1039"/>
                  <a:gd name="T52" fmla="*/ 42 w 96"/>
                  <a:gd name="T53" fmla="*/ 519 h 1039"/>
                  <a:gd name="T54" fmla="*/ 45 w 96"/>
                  <a:gd name="T55" fmla="*/ 526 h 1039"/>
                  <a:gd name="T56" fmla="*/ 45 w 96"/>
                  <a:gd name="T57" fmla="*/ 495 h 1039"/>
                  <a:gd name="T58" fmla="*/ 47 w 96"/>
                  <a:gd name="T59" fmla="*/ 464 h 1039"/>
                  <a:gd name="T60" fmla="*/ 48 w 96"/>
                  <a:gd name="T61" fmla="*/ 513 h 1039"/>
                  <a:gd name="T62" fmla="*/ 50 w 96"/>
                  <a:gd name="T63" fmla="*/ 599 h 1039"/>
                  <a:gd name="T64" fmla="*/ 52 w 96"/>
                  <a:gd name="T65" fmla="*/ 617 h 1039"/>
                  <a:gd name="T66" fmla="*/ 53 w 96"/>
                  <a:gd name="T67" fmla="*/ 654 h 1039"/>
                  <a:gd name="T68" fmla="*/ 55 w 96"/>
                  <a:gd name="T69" fmla="*/ 678 h 1039"/>
                  <a:gd name="T70" fmla="*/ 57 w 96"/>
                  <a:gd name="T71" fmla="*/ 746 h 1039"/>
                  <a:gd name="T72" fmla="*/ 58 w 96"/>
                  <a:gd name="T73" fmla="*/ 801 h 1039"/>
                  <a:gd name="T74" fmla="*/ 60 w 96"/>
                  <a:gd name="T75" fmla="*/ 838 h 1039"/>
                  <a:gd name="T76" fmla="*/ 62 w 96"/>
                  <a:gd name="T77" fmla="*/ 838 h 1039"/>
                  <a:gd name="T78" fmla="*/ 63 w 96"/>
                  <a:gd name="T79" fmla="*/ 850 h 1039"/>
                  <a:gd name="T80" fmla="*/ 65 w 96"/>
                  <a:gd name="T81" fmla="*/ 856 h 1039"/>
                  <a:gd name="T82" fmla="*/ 66 w 96"/>
                  <a:gd name="T83" fmla="*/ 868 h 1039"/>
                  <a:gd name="T84" fmla="*/ 68 w 96"/>
                  <a:gd name="T85" fmla="*/ 935 h 1039"/>
                  <a:gd name="T86" fmla="*/ 70 w 96"/>
                  <a:gd name="T87" fmla="*/ 966 h 1039"/>
                  <a:gd name="T88" fmla="*/ 71 w 96"/>
                  <a:gd name="T89" fmla="*/ 997 h 1039"/>
                  <a:gd name="T90" fmla="*/ 71 w 96"/>
                  <a:gd name="T91" fmla="*/ 1027 h 1039"/>
                  <a:gd name="T92" fmla="*/ 75 w 96"/>
                  <a:gd name="T93" fmla="*/ 1039 h 1039"/>
                  <a:gd name="T94" fmla="*/ 75 w 96"/>
                  <a:gd name="T95" fmla="*/ 978 h 1039"/>
                  <a:gd name="T96" fmla="*/ 78 w 96"/>
                  <a:gd name="T97" fmla="*/ 966 h 1039"/>
                  <a:gd name="T98" fmla="*/ 80 w 96"/>
                  <a:gd name="T99" fmla="*/ 1009 h 1039"/>
                  <a:gd name="T100" fmla="*/ 81 w 96"/>
                  <a:gd name="T101" fmla="*/ 1003 h 1039"/>
                  <a:gd name="T102" fmla="*/ 85 w 96"/>
                  <a:gd name="T103" fmla="*/ 1021 h 1039"/>
                  <a:gd name="T104" fmla="*/ 86 w 96"/>
                  <a:gd name="T105" fmla="*/ 960 h 1039"/>
                  <a:gd name="T106" fmla="*/ 88 w 96"/>
                  <a:gd name="T107" fmla="*/ 838 h 1039"/>
                  <a:gd name="T108" fmla="*/ 88 w 96"/>
                  <a:gd name="T109" fmla="*/ 746 h 1039"/>
                  <a:gd name="T110" fmla="*/ 91 w 96"/>
                  <a:gd name="T111" fmla="*/ 721 h 1039"/>
                  <a:gd name="T112" fmla="*/ 93 w 96"/>
                  <a:gd name="T113" fmla="*/ 672 h 1039"/>
                  <a:gd name="T114" fmla="*/ 93 w 96"/>
                  <a:gd name="T115" fmla="*/ 556 h 1039"/>
                  <a:gd name="T116" fmla="*/ 95 w 96"/>
                  <a:gd name="T117" fmla="*/ 452 h 1039"/>
                  <a:gd name="T118" fmla="*/ 96 w 96"/>
                  <a:gd name="T119" fmla="*/ 403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039">
                    <a:moveTo>
                      <a:pt x="0" y="868"/>
                    </a:moveTo>
                    <a:lnTo>
                      <a:pt x="0" y="844"/>
                    </a:lnTo>
                    <a:lnTo>
                      <a:pt x="0" y="825"/>
                    </a:lnTo>
                    <a:lnTo>
                      <a:pt x="0" y="807"/>
                    </a:lnTo>
                    <a:lnTo>
                      <a:pt x="0" y="795"/>
                    </a:lnTo>
                    <a:lnTo>
                      <a:pt x="0" y="776"/>
                    </a:lnTo>
                    <a:lnTo>
                      <a:pt x="2" y="758"/>
                    </a:lnTo>
                    <a:lnTo>
                      <a:pt x="2" y="740"/>
                    </a:lnTo>
                    <a:lnTo>
                      <a:pt x="2" y="721"/>
                    </a:lnTo>
                    <a:lnTo>
                      <a:pt x="2" y="697"/>
                    </a:lnTo>
                    <a:lnTo>
                      <a:pt x="2" y="691"/>
                    </a:lnTo>
                    <a:lnTo>
                      <a:pt x="2" y="678"/>
                    </a:lnTo>
                    <a:lnTo>
                      <a:pt x="3" y="672"/>
                    </a:lnTo>
                    <a:lnTo>
                      <a:pt x="3" y="660"/>
                    </a:lnTo>
                    <a:lnTo>
                      <a:pt x="3" y="654"/>
                    </a:lnTo>
                    <a:lnTo>
                      <a:pt x="3" y="648"/>
                    </a:lnTo>
                    <a:lnTo>
                      <a:pt x="5" y="648"/>
                    </a:lnTo>
                    <a:lnTo>
                      <a:pt x="5" y="654"/>
                    </a:lnTo>
                    <a:lnTo>
                      <a:pt x="5" y="654"/>
                    </a:lnTo>
                    <a:lnTo>
                      <a:pt x="7" y="660"/>
                    </a:lnTo>
                    <a:lnTo>
                      <a:pt x="7" y="660"/>
                    </a:lnTo>
                    <a:lnTo>
                      <a:pt x="7" y="666"/>
                    </a:lnTo>
                    <a:lnTo>
                      <a:pt x="8" y="660"/>
                    </a:lnTo>
                    <a:lnTo>
                      <a:pt x="8" y="654"/>
                    </a:lnTo>
                    <a:lnTo>
                      <a:pt x="8" y="648"/>
                    </a:lnTo>
                    <a:lnTo>
                      <a:pt x="8" y="636"/>
                    </a:lnTo>
                    <a:lnTo>
                      <a:pt x="8" y="617"/>
                    </a:lnTo>
                    <a:lnTo>
                      <a:pt x="8" y="599"/>
                    </a:lnTo>
                    <a:lnTo>
                      <a:pt x="10" y="581"/>
                    </a:lnTo>
                    <a:lnTo>
                      <a:pt x="10" y="562"/>
                    </a:lnTo>
                    <a:lnTo>
                      <a:pt x="10" y="544"/>
                    </a:lnTo>
                    <a:lnTo>
                      <a:pt x="10" y="526"/>
                    </a:lnTo>
                    <a:lnTo>
                      <a:pt x="10" y="519"/>
                    </a:lnTo>
                    <a:lnTo>
                      <a:pt x="10" y="501"/>
                    </a:lnTo>
                    <a:lnTo>
                      <a:pt x="12" y="489"/>
                    </a:lnTo>
                    <a:lnTo>
                      <a:pt x="12" y="483"/>
                    </a:lnTo>
                    <a:lnTo>
                      <a:pt x="12" y="471"/>
                    </a:lnTo>
                    <a:lnTo>
                      <a:pt x="12" y="471"/>
                    </a:lnTo>
                    <a:lnTo>
                      <a:pt x="12" y="471"/>
                    </a:lnTo>
                    <a:lnTo>
                      <a:pt x="13" y="477"/>
                    </a:lnTo>
                    <a:lnTo>
                      <a:pt x="13" y="471"/>
                    </a:lnTo>
                    <a:lnTo>
                      <a:pt x="13" y="464"/>
                    </a:lnTo>
                    <a:lnTo>
                      <a:pt x="13" y="464"/>
                    </a:lnTo>
                    <a:lnTo>
                      <a:pt x="13" y="452"/>
                    </a:lnTo>
                    <a:lnTo>
                      <a:pt x="15" y="440"/>
                    </a:lnTo>
                    <a:lnTo>
                      <a:pt x="15" y="440"/>
                    </a:lnTo>
                    <a:lnTo>
                      <a:pt x="15" y="428"/>
                    </a:lnTo>
                    <a:lnTo>
                      <a:pt x="15" y="415"/>
                    </a:lnTo>
                    <a:lnTo>
                      <a:pt x="15" y="403"/>
                    </a:lnTo>
                    <a:lnTo>
                      <a:pt x="15" y="391"/>
                    </a:lnTo>
                    <a:lnTo>
                      <a:pt x="17" y="373"/>
                    </a:lnTo>
                    <a:lnTo>
                      <a:pt x="17" y="360"/>
                    </a:lnTo>
                    <a:lnTo>
                      <a:pt x="17" y="336"/>
                    </a:lnTo>
                    <a:lnTo>
                      <a:pt x="17" y="305"/>
                    </a:lnTo>
                    <a:lnTo>
                      <a:pt x="17" y="287"/>
                    </a:lnTo>
                    <a:lnTo>
                      <a:pt x="17" y="275"/>
                    </a:lnTo>
                    <a:lnTo>
                      <a:pt x="18" y="263"/>
                    </a:lnTo>
                    <a:lnTo>
                      <a:pt x="18" y="256"/>
                    </a:lnTo>
                    <a:lnTo>
                      <a:pt x="18" y="244"/>
                    </a:lnTo>
                    <a:lnTo>
                      <a:pt x="18" y="232"/>
                    </a:lnTo>
                    <a:lnTo>
                      <a:pt x="20" y="226"/>
                    </a:lnTo>
                    <a:lnTo>
                      <a:pt x="18" y="226"/>
                    </a:lnTo>
                    <a:lnTo>
                      <a:pt x="20" y="226"/>
                    </a:lnTo>
                    <a:lnTo>
                      <a:pt x="20" y="226"/>
                    </a:lnTo>
                    <a:lnTo>
                      <a:pt x="20" y="232"/>
                    </a:lnTo>
                    <a:lnTo>
                      <a:pt x="20" y="244"/>
                    </a:lnTo>
                    <a:lnTo>
                      <a:pt x="20" y="263"/>
                    </a:lnTo>
                    <a:lnTo>
                      <a:pt x="22" y="269"/>
                    </a:lnTo>
                    <a:lnTo>
                      <a:pt x="22" y="281"/>
                    </a:lnTo>
                    <a:lnTo>
                      <a:pt x="22" y="287"/>
                    </a:lnTo>
                    <a:lnTo>
                      <a:pt x="22" y="281"/>
                    </a:lnTo>
                    <a:lnTo>
                      <a:pt x="22" y="263"/>
                    </a:lnTo>
                    <a:lnTo>
                      <a:pt x="23" y="250"/>
                    </a:lnTo>
                    <a:lnTo>
                      <a:pt x="23" y="232"/>
                    </a:lnTo>
                    <a:lnTo>
                      <a:pt x="23" y="220"/>
                    </a:lnTo>
                    <a:lnTo>
                      <a:pt x="23" y="208"/>
                    </a:lnTo>
                    <a:lnTo>
                      <a:pt x="23" y="189"/>
                    </a:lnTo>
                    <a:lnTo>
                      <a:pt x="23" y="183"/>
                    </a:lnTo>
                    <a:lnTo>
                      <a:pt x="25" y="177"/>
                    </a:lnTo>
                    <a:lnTo>
                      <a:pt x="25" y="171"/>
                    </a:lnTo>
                    <a:lnTo>
                      <a:pt x="25" y="159"/>
                    </a:lnTo>
                    <a:lnTo>
                      <a:pt x="25" y="159"/>
                    </a:lnTo>
                    <a:lnTo>
                      <a:pt x="25" y="146"/>
                    </a:lnTo>
                    <a:lnTo>
                      <a:pt x="27" y="134"/>
                    </a:lnTo>
                    <a:lnTo>
                      <a:pt x="27" y="116"/>
                    </a:lnTo>
                    <a:lnTo>
                      <a:pt x="27" y="97"/>
                    </a:lnTo>
                    <a:lnTo>
                      <a:pt x="27" y="79"/>
                    </a:lnTo>
                    <a:lnTo>
                      <a:pt x="27" y="55"/>
                    </a:lnTo>
                    <a:lnTo>
                      <a:pt x="27" y="42"/>
                    </a:lnTo>
                    <a:lnTo>
                      <a:pt x="28" y="30"/>
                    </a:lnTo>
                    <a:lnTo>
                      <a:pt x="28" y="18"/>
                    </a:lnTo>
                    <a:lnTo>
                      <a:pt x="28" y="6"/>
                    </a:lnTo>
                    <a:lnTo>
                      <a:pt x="28" y="0"/>
                    </a:lnTo>
                    <a:lnTo>
                      <a:pt x="28" y="6"/>
                    </a:lnTo>
                    <a:lnTo>
                      <a:pt x="30" y="6"/>
                    </a:lnTo>
                    <a:lnTo>
                      <a:pt x="30" y="12"/>
                    </a:lnTo>
                    <a:lnTo>
                      <a:pt x="30" y="24"/>
                    </a:lnTo>
                    <a:lnTo>
                      <a:pt x="30" y="30"/>
                    </a:lnTo>
                    <a:lnTo>
                      <a:pt x="30" y="42"/>
                    </a:lnTo>
                    <a:lnTo>
                      <a:pt x="30" y="55"/>
                    </a:lnTo>
                    <a:lnTo>
                      <a:pt x="32" y="61"/>
                    </a:lnTo>
                    <a:lnTo>
                      <a:pt x="32" y="67"/>
                    </a:lnTo>
                    <a:lnTo>
                      <a:pt x="32" y="79"/>
                    </a:lnTo>
                    <a:lnTo>
                      <a:pt x="32" y="85"/>
                    </a:lnTo>
                    <a:lnTo>
                      <a:pt x="33" y="79"/>
                    </a:lnTo>
                    <a:lnTo>
                      <a:pt x="33" y="85"/>
                    </a:lnTo>
                    <a:lnTo>
                      <a:pt x="33" y="91"/>
                    </a:lnTo>
                    <a:lnTo>
                      <a:pt x="33" y="97"/>
                    </a:lnTo>
                    <a:lnTo>
                      <a:pt x="35" y="110"/>
                    </a:lnTo>
                    <a:lnTo>
                      <a:pt x="35" y="134"/>
                    </a:lnTo>
                    <a:lnTo>
                      <a:pt x="35" y="152"/>
                    </a:lnTo>
                    <a:lnTo>
                      <a:pt x="35" y="171"/>
                    </a:lnTo>
                    <a:lnTo>
                      <a:pt x="35" y="189"/>
                    </a:lnTo>
                    <a:lnTo>
                      <a:pt x="35" y="214"/>
                    </a:lnTo>
                    <a:lnTo>
                      <a:pt x="37" y="238"/>
                    </a:lnTo>
                    <a:lnTo>
                      <a:pt x="37" y="263"/>
                    </a:lnTo>
                    <a:lnTo>
                      <a:pt x="37" y="287"/>
                    </a:lnTo>
                    <a:lnTo>
                      <a:pt x="37" y="311"/>
                    </a:lnTo>
                    <a:lnTo>
                      <a:pt x="37" y="336"/>
                    </a:lnTo>
                    <a:lnTo>
                      <a:pt x="37" y="391"/>
                    </a:lnTo>
                    <a:lnTo>
                      <a:pt x="38" y="409"/>
                    </a:lnTo>
                    <a:lnTo>
                      <a:pt x="38" y="428"/>
                    </a:lnTo>
                    <a:lnTo>
                      <a:pt x="38" y="440"/>
                    </a:lnTo>
                    <a:lnTo>
                      <a:pt x="38" y="458"/>
                    </a:lnTo>
                    <a:lnTo>
                      <a:pt x="38" y="464"/>
                    </a:lnTo>
                    <a:lnTo>
                      <a:pt x="38" y="477"/>
                    </a:lnTo>
                    <a:lnTo>
                      <a:pt x="40" y="489"/>
                    </a:lnTo>
                    <a:lnTo>
                      <a:pt x="40" y="489"/>
                    </a:lnTo>
                    <a:lnTo>
                      <a:pt x="40" y="489"/>
                    </a:lnTo>
                    <a:lnTo>
                      <a:pt x="40" y="489"/>
                    </a:lnTo>
                    <a:lnTo>
                      <a:pt x="42" y="489"/>
                    </a:lnTo>
                    <a:lnTo>
                      <a:pt x="42" y="489"/>
                    </a:lnTo>
                    <a:lnTo>
                      <a:pt x="42" y="495"/>
                    </a:lnTo>
                    <a:lnTo>
                      <a:pt x="42" y="507"/>
                    </a:lnTo>
                    <a:lnTo>
                      <a:pt x="42" y="519"/>
                    </a:lnTo>
                    <a:lnTo>
                      <a:pt x="43" y="519"/>
                    </a:lnTo>
                    <a:lnTo>
                      <a:pt x="43" y="532"/>
                    </a:lnTo>
                    <a:lnTo>
                      <a:pt x="43" y="538"/>
                    </a:lnTo>
                    <a:lnTo>
                      <a:pt x="43" y="532"/>
                    </a:lnTo>
                    <a:lnTo>
                      <a:pt x="45" y="526"/>
                    </a:lnTo>
                    <a:lnTo>
                      <a:pt x="45" y="519"/>
                    </a:lnTo>
                    <a:lnTo>
                      <a:pt x="45" y="519"/>
                    </a:lnTo>
                    <a:lnTo>
                      <a:pt x="45" y="513"/>
                    </a:lnTo>
                    <a:lnTo>
                      <a:pt x="45" y="501"/>
                    </a:lnTo>
                    <a:lnTo>
                      <a:pt x="45" y="495"/>
                    </a:lnTo>
                    <a:lnTo>
                      <a:pt x="47" y="489"/>
                    </a:lnTo>
                    <a:lnTo>
                      <a:pt x="47" y="471"/>
                    </a:lnTo>
                    <a:lnTo>
                      <a:pt x="47" y="464"/>
                    </a:lnTo>
                    <a:lnTo>
                      <a:pt x="47" y="464"/>
                    </a:lnTo>
                    <a:lnTo>
                      <a:pt x="47" y="464"/>
                    </a:lnTo>
                    <a:lnTo>
                      <a:pt x="48" y="464"/>
                    </a:lnTo>
                    <a:lnTo>
                      <a:pt x="48" y="471"/>
                    </a:lnTo>
                    <a:lnTo>
                      <a:pt x="48" y="483"/>
                    </a:lnTo>
                    <a:lnTo>
                      <a:pt x="48" y="495"/>
                    </a:lnTo>
                    <a:lnTo>
                      <a:pt x="48" y="513"/>
                    </a:lnTo>
                    <a:lnTo>
                      <a:pt x="48" y="526"/>
                    </a:lnTo>
                    <a:lnTo>
                      <a:pt x="50" y="544"/>
                    </a:lnTo>
                    <a:lnTo>
                      <a:pt x="50" y="556"/>
                    </a:lnTo>
                    <a:lnTo>
                      <a:pt x="50" y="568"/>
                    </a:lnTo>
                    <a:lnTo>
                      <a:pt x="50" y="599"/>
                    </a:lnTo>
                    <a:lnTo>
                      <a:pt x="52" y="617"/>
                    </a:lnTo>
                    <a:lnTo>
                      <a:pt x="52" y="617"/>
                    </a:lnTo>
                    <a:lnTo>
                      <a:pt x="52" y="617"/>
                    </a:lnTo>
                    <a:lnTo>
                      <a:pt x="52" y="617"/>
                    </a:lnTo>
                    <a:lnTo>
                      <a:pt x="52" y="617"/>
                    </a:lnTo>
                    <a:lnTo>
                      <a:pt x="53" y="623"/>
                    </a:lnTo>
                    <a:lnTo>
                      <a:pt x="53" y="630"/>
                    </a:lnTo>
                    <a:lnTo>
                      <a:pt x="53" y="636"/>
                    </a:lnTo>
                    <a:lnTo>
                      <a:pt x="53" y="648"/>
                    </a:lnTo>
                    <a:lnTo>
                      <a:pt x="53" y="654"/>
                    </a:lnTo>
                    <a:lnTo>
                      <a:pt x="53" y="666"/>
                    </a:lnTo>
                    <a:lnTo>
                      <a:pt x="55" y="672"/>
                    </a:lnTo>
                    <a:lnTo>
                      <a:pt x="55" y="678"/>
                    </a:lnTo>
                    <a:lnTo>
                      <a:pt x="55" y="678"/>
                    </a:lnTo>
                    <a:lnTo>
                      <a:pt x="55" y="678"/>
                    </a:lnTo>
                    <a:lnTo>
                      <a:pt x="57" y="691"/>
                    </a:lnTo>
                    <a:lnTo>
                      <a:pt x="57" y="697"/>
                    </a:lnTo>
                    <a:lnTo>
                      <a:pt x="57" y="709"/>
                    </a:lnTo>
                    <a:lnTo>
                      <a:pt x="57" y="721"/>
                    </a:lnTo>
                    <a:lnTo>
                      <a:pt x="57" y="746"/>
                    </a:lnTo>
                    <a:lnTo>
                      <a:pt x="57" y="758"/>
                    </a:lnTo>
                    <a:lnTo>
                      <a:pt x="58" y="776"/>
                    </a:lnTo>
                    <a:lnTo>
                      <a:pt x="58" y="782"/>
                    </a:lnTo>
                    <a:lnTo>
                      <a:pt x="58" y="795"/>
                    </a:lnTo>
                    <a:lnTo>
                      <a:pt x="58" y="801"/>
                    </a:lnTo>
                    <a:lnTo>
                      <a:pt x="58" y="807"/>
                    </a:lnTo>
                    <a:lnTo>
                      <a:pt x="58" y="813"/>
                    </a:lnTo>
                    <a:lnTo>
                      <a:pt x="60" y="819"/>
                    </a:lnTo>
                    <a:lnTo>
                      <a:pt x="60" y="825"/>
                    </a:lnTo>
                    <a:lnTo>
                      <a:pt x="60" y="838"/>
                    </a:lnTo>
                    <a:lnTo>
                      <a:pt x="60" y="844"/>
                    </a:lnTo>
                    <a:lnTo>
                      <a:pt x="60" y="850"/>
                    </a:lnTo>
                    <a:lnTo>
                      <a:pt x="62" y="850"/>
                    </a:lnTo>
                    <a:lnTo>
                      <a:pt x="62" y="844"/>
                    </a:lnTo>
                    <a:lnTo>
                      <a:pt x="62" y="838"/>
                    </a:lnTo>
                    <a:lnTo>
                      <a:pt x="62" y="831"/>
                    </a:lnTo>
                    <a:lnTo>
                      <a:pt x="62" y="825"/>
                    </a:lnTo>
                    <a:lnTo>
                      <a:pt x="63" y="831"/>
                    </a:lnTo>
                    <a:lnTo>
                      <a:pt x="63" y="844"/>
                    </a:lnTo>
                    <a:lnTo>
                      <a:pt x="63" y="850"/>
                    </a:lnTo>
                    <a:lnTo>
                      <a:pt x="63" y="850"/>
                    </a:lnTo>
                    <a:lnTo>
                      <a:pt x="65" y="862"/>
                    </a:lnTo>
                    <a:lnTo>
                      <a:pt x="63" y="862"/>
                    </a:lnTo>
                    <a:lnTo>
                      <a:pt x="65" y="862"/>
                    </a:lnTo>
                    <a:lnTo>
                      <a:pt x="65" y="856"/>
                    </a:lnTo>
                    <a:lnTo>
                      <a:pt x="66" y="850"/>
                    </a:lnTo>
                    <a:lnTo>
                      <a:pt x="65" y="850"/>
                    </a:lnTo>
                    <a:lnTo>
                      <a:pt x="66" y="850"/>
                    </a:lnTo>
                    <a:lnTo>
                      <a:pt x="66" y="856"/>
                    </a:lnTo>
                    <a:lnTo>
                      <a:pt x="66" y="868"/>
                    </a:lnTo>
                    <a:lnTo>
                      <a:pt x="66" y="880"/>
                    </a:lnTo>
                    <a:lnTo>
                      <a:pt x="66" y="905"/>
                    </a:lnTo>
                    <a:lnTo>
                      <a:pt x="68" y="917"/>
                    </a:lnTo>
                    <a:lnTo>
                      <a:pt x="68" y="929"/>
                    </a:lnTo>
                    <a:lnTo>
                      <a:pt x="68" y="935"/>
                    </a:lnTo>
                    <a:lnTo>
                      <a:pt x="68" y="942"/>
                    </a:lnTo>
                    <a:lnTo>
                      <a:pt x="68" y="948"/>
                    </a:lnTo>
                    <a:lnTo>
                      <a:pt x="68" y="954"/>
                    </a:lnTo>
                    <a:lnTo>
                      <a:pt x="70" y="960"/>
                    </a:lnTo>
                    <a:lnTo>
                      <a:pt x="70" y="966"/>
                    </a:lnTo>
                    <a:lnTo>
                      <a:pt x="70" y="972"/>
                    </a:lnTo>
                    <a:lnTo>
                      <a:pt x="70" y="978"/>
                    </a:lnTo>
                    <a:lnTo>
                      <a:pt x="70" y="984"/>
                    </a:lnTo>
                    <a:lnTo>
                      <a:pt x="70" y="990"/>
                    </a:lnTo>
                    <a:lnTo>
                      <a:pt x="71" y="997"/>
                    </a:lnTo>
                    <a:lnTo>
                      <a:pt x="71" y="1009"/>
                    </a:lnTo>
                    <a:lnTo>
                      <a:pt x="71" y="1009"/>
                    </a:lnTo>
                    <a:lnTo>
                      <a:pt x="71" y="1015"/>
                    </a:lnTo>
                    <a:lnTo>
                      <a:pt x="71" y="1021"/>
                    </a:lnTo>
                    <a:lnTo>
                      <a:pt x="71" y="1027"/>
                    </a:lnTo>
                    <a:lnTo>
                      <a:pt x="73" y="1033"/>
                    </a:lnTo>
                    <a:lnTo>
                      <a:pt x="73" y="1033"/>
                    </a:lnTo>
                    <a:lnTo>
                      <a:pt x="73" y="1039"/>
                    </a:lnTo>
                    <a:lnTo>
                      <a:pt x="73" y="1039"/>
                    </a:lnTo>
                    <a:lnTo>
                      <a:pt x="75" y="1039"/>
                    </a:lnTo>
                    <a:lnTo>
                      <a:pt x="75" y="1033"/>
                    </a:lnTo>
                    <a:lnTo>
                      <a:pt x="75" y="1021"/>
                    </a:lnTo>
                    <a:lnTo>
                      <a:pt x="75" y="1009"/>
                    </a:lnTo>
                    <a:lnTo>
                      <a:pt x="75" y="1003"/>
                    </a:lnTo>
                    <a:lnTo>
                      <a:pt x="75" y="978"/>
                    </a:lnTo>
                    <a:lnTo>
                      <a:pt x="76" y="978"/>
                    </a:lnTo>
                    <a:lnTo>
                      <a:pt x="76" y="972"/>
                    </a:lnTo>
                    <a:lnTo>
                      <a:pt x="76" y="966"/>
                    </a:lnTo>
                    <a:lnTo>
                      <a:pt x="78" y="960"/>
                    </a:lnTo>
                    <a:lnTo>
                      <a:pt x="78" y="966"/>
                    </a:lnTo>
                    <a:lnTo>
                      <a:pt x="78" y="972"/>
                    </a:lnTo>
                    <a:lnTo>
                      <a:pt x="78" y="978"/>
                    </a:lnTo>
                    <a:lnTo>
                      <a:pt x="78" y="984"/>
                    </a:lnTo>
                    <a:lnTo>
                      <a:pt x="80" y="997"/>
                    </a:lnTo>
                    <a:lnTo>
                      <a:pt x="80" y="1009"/>
                    </a:lnTo>
                    <a:lnTo>
                      <a:pt x="80" y="1009"/>
                    </a:lnTo>
                    <a:lnTo>
                      <a:pt x="80" y="1009"/>
                    </a:lnTo>
                    <a:lnTo>
                      <a:pt x="81" y="1009"/>
                    </a:lnTo>
                    <a:lnTo>
                      <a:pt x="81" y="1009"/>
                    </a:lnTo>
                    <a:lnTo>
                      <a:pt x="81" y="1003"/>
                    </a:lnTo>
                    <a:lnTo>
                      <a:pt x="83" y="1003"/>
                    </a:lnTo>
                    <a:lnTo>
                      <a:pt x="83" y="1003"/>
                    </a:lnTo>
                    <a:lnTo>
                      <a:pt x="83" y="1009"/>
                    </a:lnTo>
                    <a:lnTo>
                      <a:pt x="83" y="1015"/>
                    </a:lnTo>
                    <a:lnTo>
                      <a:pt x="85" y="1021"/>
                    </a:lnTo>
                    <a:lnTo>
                      <a:pt x="85" y="1015"/>
                    </a:lnTo>
                    <a:lnTo>
                      <a:pt x="85" y="1009"/>
                    </a:lnTo>
                    <a:lnTo>
                      <a:pt x="85" y="997"/>
                    </a:lnTo>
                    <a:lnTo>
                      <a:pt x="86" y="978"/>
                    </a:lnTo>
                    <a:lnTo>
                      <a:pt x="86" y="960"/>
                    </a:lnTo>
                    <a:lnTo>
                      <a:pt x="86" y="935"/>
                    </a:lnTo>
                    <a:lnTo>
                      <a:pt x="86" y="917"/>
                    </a:lnTo>
                    <a:lnTo>
                      <a:pt x="86" y="886"/>
                    </a:lnTo>
                    <a:lnTo>
                      <a:pt x="86" y="862"/>
                    </a:lnTo>
                    <a:lnTo>
                      <a:pt x="88" y="838"/>
                    </a:lnTo>
                    <a:lnTo>
                      <a:pt x="88" y="795"/>
                    </a:lnTo>
                    <a:lnTo>
                      <a:pt x="88" y="776"/>
                    </a:lnTo>
                    <a:lnTo>
                      <a:pt x="88" y="758"/>
                    </a:lnTo>
                    <a:lnTo>
                      <a:pt x="88" y="752"/>
                    </a:lnTo>
                    <a:lnTo>
                      <a:pt x="88" y="746"/>
                    </a:lnTo>
                    <a:lnTo>
                      <a:pt x="90" y="740"/>
                    </a:lnTo>
                    <a:lnTo>
                      <a:pt x="90" y="734"/>
                    </a:lnTo>
                    <a:lnTo>
                      <a:pt x="90" y="727"/>
                    </a:lnTo>
                    <a:lnTo>
                      <a:pt x="91" y="721"/>
                    </a:lnTo>
                    <a:lnTo>
                      <a:pt x="91" y="721"/>
                    </a:lnTo>
                    <a:lnTo>
                      <a:pt x="91" y="715"/>
                    </a:lnTo>
                    <a:lnTo>
                      <a:pt x="91" y="709"/>
                    </a:lnTo>
                    <a:lnTo>
                      <a:pt x="91" y="697"/>
                    </a:lnTo>
                    <a:lnTo>
                      <a:pt x="91" y="678"/>
                    </a:lnTo>
                    <a:lnTo>
                      <a:pt x="93" y="672"/>
                    </a:lnTo>
                    <a:lnTo>
                      <a:pt x="93" y="648"/>
                    </a:lnTo>
                    <a:lnTo>
                      <a:pt x="93" y="630"/>
                    </a:lnTo>
                    <a:lnTo>
                      <a:pt x="93" y="605"/>
                    </a:lnTo>
                    <a:lnTo>
                      <a:pt x="93" y="581"/>
                    </a:lnTo>
                    <a:lnTo>
                      <a:pt x="93" y="556"/>
                    </a:lnTo>
                    <a:lnTo>
                      <a:pt x="95" y="532"/>
                    </a:lnTo>
                    <a:lnTo>
                      <a:pt x="95" y="507"/>
                    </a:lnTo>
                    <a:lnTo>
                      <a:pt x="95" y="483"/>
                    </a:lnTo>
                    <a:lnTo>
                      <a:pt x="95" y="464"/>
                    </a:lnTo>
                    <a:lnTo>
                      <a:pt x="95" y="452"/>
                    </a:lnTo>
                    <a:lnTo>
                      <a:pt x="95" y="440"/>
                    </a:lnTo>
                    <a:lnTo>
                      <a:pt x="96" y="440"/>
                    </a:lnTo>
                    <a:lnTo>
                      <a:pt x="96" y="434"/>
                    </a:lnTo>
                    <a:lnTo>
                      <a:pt x="96" y="422"/>
                    </a:lnTo>
                    <a:lnTo>
                      <a:pt x="96" y="403"/>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29" name="Freeform 628"/>
              <p:cNvSpPr>
                <a:spLocks/>
              </p:cNvSpPr>
              <p:nvPr/>
            </p:nvSpPr>
            <p:spPr bwMode="auto">
              <a:xfrm>
                <a:off x="2919455" y="3460687"/>
                <a:ext cx="107281" cy="505388"/>
              </a:xfrm>
              <a:custGeom>
                <a:avLst/>
                <a:gdLst>
                  <a:gd name="T0" fmla="*/ 1 w 99"/>
                  <a:gd name="T1" fmla="*/ 1174 h 1229"/>
                  <a:gd name="T2" fmla="*/ 3 w 99"/>
                  <a:gd name="T3" fmla="*/ 1193 h 1229"/>
                  <a:gd name="T4" fmla="*/ 6 w 99"/>
                  <a:gd name="T5" fmla="*/ 1180 h 1229"/>
                  <a:gd name="T6" fmla="*/ 8 w 99"/>
                  <a:gd name="T7" fmla="*/ 1144 h 1229"/>
                  <a:gd name="T8" fmla="*/ 10 w 99"/>
                  <a:gd name="T9" fmla="*/ 1089 h 1229"/>
                  <a:gd name="T10" fmla="*/ 11 w 99"/>
                  <a:gd name="T11" fmla="*/ 1046 h 1229"/>
                  <a:gd name="T12" fmla="*/ 13 w 99"/>
                  <a:gd name="T13" fmla="*/ 1009 h 1229"/>
                  <a:gd name="T14" fmla="*/ 13 w 99"/>
                  <a:gd name="T15" fmla="*/ 936 h 1229"/>
                  <a:gd name="T16" fmla="*/ 15 w 99"/>
                  <a:gd name="T17" fmla="*/ 881 h 1229"/>
                  <a:gd name="T18" fmla="*/ 16 w 99"/>
                  <a:gd name="T19" fmla="*/ 832 h 1229"/>
                  <a:gd name="T20" fmla="*/ 18 w 99"/>
                  <a:gd name="T21" fmla="*/ 795 h 1229"/>
                  <a:gd name="T22" fmla="*/ 20 w 99"/>
                  <a:gd name="T23" fmla="*/ 807 h 1229"/>
                  <a:gd name="T24" fmla="*/ 21 w 99"/>
                  <a:gd name="T25" fmla="*/ 740 h 1229"/>
                  <a:gd name="T26" fmla="*/ 23 w 99"/>
                  <a:gd name="T27" fmla="*/ 618 h 1229"/>
                  <a:gd name="T28" fmla="*/ 25 w 99"/>
                  <a:gd name="T29" fmla="*/ 550 h 1229"/>
                  <a:gd name="T30" fmla="*/ 26 w 99"/>
                  <a:gd name="T31" fmla="*/ 508 h 1229"/>
                  <a:gd name="T32" fmla="*/ 28 w 99"/>
                  <a:gd name="T33" fmla="*/ 453 h 1229"/>
                  <a:gd name="T34" fmla="*/ 30 w 99"/>
                  <a:gd name="T35" fmla="*/ 422 h 1229"/>
                  <a:gd name="T36" fmla="*/ 31 w 99"/>
                  <a:gd name="T37" fmla="*/ 422 h 1229"/>
                  <a:gd name="T38" fmla="*/ 33 w 99"/>
                  <a:gd name="T39" fmla="*/ 471 h 1229"/>
                  <a:gd name="T40" fmla="*/ 35 w 99"/>
                  <a:gd name="T41" fmla="*/ 398 h 1229"/>
                  <a:gd name="T42" fmla="*/ 35 w 99"/>
                  <a:gd name="T43" fmla="*/ 275 h 1229"/>
                  <a:gd name="T44" fmla="*/ 36 w 99"/>
                  <a:gd name="T45" fmla="*/ 165 h 1229"/>
                  <a:gd name="T46" fmla="*/ 38 w 99"/>
                  <a:gd name="T47" fmla="*/ 128 h 1229"/>
                  <a:gd name="T48" fmla="*/ 40 w 99"/>
                  <a:gd name="T49" fmla="*/ 86 h 1229"/>
                  <a:gd name="T50" fmla="*/ 41 w 99"/>
                  <a:gd name="T51" fmla="*/ 67 h 1229"/>
                  <a:gd name="T52" fmla="*/ 43 w 99"/>
                  <a:gd name="T53" fmla="*/ 12 h 1229"/>
                  <a:gd name="T54" fmla="*/ 44 w 99"/>
                  <a:gd name="T55" fmla="*/ 12 h 1229"/>
                  <a:gd name="T56" fmla="*/ 46 w 99"/>
                  <a:gd name="T57" fmla="*/ 122 h 1229"/>
                  <a:gd name="T58" fmla="*/ 46 w 99"/>
                  <a:gd name="T59" fmla="*/ 232 h 1229"/>
                  <a:gd name="T60" fmla="*/ 48 w 99"/>
                  <a:gd name="T61" fmla="*/ 367 h 1229"/>
                  <a:gd name="T62" fmla="*/ 49 w 99"/>
                  <a:gd name="T63" fmla="*/ 465 h 1229"/>
                  <a:gd name="T64" fmla="*/ 51 w 99"/>
                  <a:gd name="T65" fmla="*/ 495 h 1229"/>
                  <a:gd name="T66" fmla="*/ 53 w 99"/>
                  <a:gd name="T67" fmla="*/ 495 h 1229"/>
                  <a:gd name="T68" fmla="*/ 54 w 99"/>
                  <a:gd name="T69" fmla="*/ 532 h 1229"/>
                  <a:gd name="T70" fmla="*/ 56 w 99"/>
                  <a:gd name="T71" fmla="*/ 538 h 1229"/>
                  <a:gd name="T72" fmla="*/ 58 w 99"/>
                  <a:gd name="T73" fmla="*/ 471 h 1229"/>
                  <a:gd name="T74" fmla="*/ 59 w 99"/>
                  <a:gd name="T75" fmla="*/ 459 h 1229"/>
                  <a:gd name="T76" fmla="*/ 61 w 99"/>
                  <a:gd name="T77" fmla="*/ 575 h 1229"/>
                  <a:gd name="T78" fmla="*/ 63 w 99"/>
                  <a:gd name="T79" fmla="*/ 685 h 1229"/>
                  <a:gd name="T80" fmla="*/ 64 w 99"/>
                  <a:gd name="T81" fmla="*/ 783 h 1229"/>
                  <a:gd name="T82" fmla="*/ 64 w 99"/>
                  <a:gd name="T83" fmla="*/ 856 h 1229"/>
                  <a:gd name="T84" fmla="*/ 68 w 99"/>
                  <a:gd name="T85" fmla="*/ 893 h 1229"/>
                  <a:gd name="T86" fmla="*/ 69 w 99"/>
                  <a:gd name="T87" fmla="*/ 911 h 1229"/>
                  <a:gd name="T88" fmla="*/ 71 w 99"/>
                  <a:gd name="T89" fmla="*/ 930 h 1229"/>
                  <a:gd name="T90" fmla="*/ 73 w 99"/>
                  <a:gd name="T91" fmla="*/ 973 h 1229"/>
                  <a:gd name="T92" fmla="*/ 74 w 99"/>
                  <a:gd name="T93" fmla="*/ 1058 h 1229"/>
                  <a:gd name="T94" fmla="*/ 76 w 99"/>
                  <a:gd name="T95" fmla="*/ 1083 h 1229"/>
                  <a:gd name="T96" fmla="*/ 79 w 99"/>
                  <a:gd name="T97" fmla="*/ 1107 h 1229"/>
                  <a:gd name="T98" fmla="*/ 81 w 99"/>
                  <a:gd name="T99" fmla="*/ 1144 h 1229"/>
                  <a:gd name="T100" fmla="*/ 83 w 99"/>
                  <a:gd name="T101" fmla="*/ 1144 h 1229"/>
                  <a:gd name="T102" fmla="*/ 84 w 99"/>
                  <a:gd name="T103" fmla="*/ 1144 h 1229"/>
                  <a:gd name="T104" fmla="*/ 86 w 99"/>
                  <a:gd name="T105" fmla="*/ 1180 h 1229"/>
                  <a:gd name="T106" fmla="*/ 88 w 99"/>
                  <a:gd name="T107" fmla="*/ 1211 h 1229"/>
                  <a:gd name="T108" fmla="*/ 89 w 99"/>
                  <a:gd name="T109" fmla="*/ 1217 h 1229"/>
                  <a:gd name="T110" fmla="*/ 91 w 99"/>
                  <a:gd name="T111" fmla="*/ 1205 h 1229"/>
                  <a:gd name="T112" fmla="*/ 93 w 99"/>
                  <a:gd name="T113" fmla="*/ 1144 h 1229"/>
                  <a:gd name="T114" fmla="*/ 96 w 99"/>
                  <a:gd name="T115" fmla="*/ 1113 h 1229"/>
                  <a:gd name="T116" fmla="*/ 98 w 99"/>
                  <a:gd name="T117" fmla="*/ 1070 h 1229"/>
                  <a:gd name="T118" fmla="*/ 99 w 99"/>
                  <a:gd name="T119" fmla="*/ 1003 h 1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1229">
                    <a:moveTo>
                      <a:pt x="0" y="1156"/>
                    </a:moveTo>
                    <a:lnTo>
                      <a:pt x="0" y="1168"/>
                    </a:lnTo>
                    <a:lnTo>
                      <a:pt x="0" y="1174"/>
                    </a:lnTo>
                    <a:lnTo>
                      <a:pt x="1" y="1174"/>
                    </a:lnTo>
                    <a:lnTo>
                      <a:pt x="1" y="1174"/>
                    </a:lnTo>
                    <a:lnTo>
                      <a:pt x="1" y="1168"/>
                    </a:lnTo>
                    <a:lnTo>
                      <a:pt x="3" y="1174"/>
                    </a:lnTo>
                    <a:lnTo>
                      <a:pt x="3" y="1193"/>
                    </a:lnTo>
                    <a:lnTo>
                      <a:pt x="3" y="1193"/>
                    </a:lnTo>
                    <a:lnTo>
                      <a:pt x="3" y="1193"/>
                    </a:lnTo>
                    <a:lnTo>
                      <a:pt x="5" y="1193"/>
                    </a:lnTo>
                    <a:lnTo>
                      <a:pt x="5" y="1187"/>
                    </a:lnTo>
                    <a:lnTo>
                      <a:pt x="5" y="1193"/>
                    </a:lnTo>
                    <a:lnTo>
                      <a:pt x="6" y="1193"/>
                    </a:lnTo>
                    <a:lnTo>
                      <a:pt x="6" y="1180"/>
                    </a:lnTo>
                    <a:lnTo>
                      <a:pt x="6" y="1180"/>
                    </a:lnTo>
                    <a:lnTo>
                      <a:pt x="6" y="1168"/>
                    </a:lnTo>
                    <a:lnTo>
                      <a:pt x="8" y="1168"/>
                    </a:lnTo>
                    <a:lnTo>
                      <a:pt x="8" y="1156"/>
                    </a:lnTo>
                    <a:lnTo>
                      <a:pt x="8" y="1144"/>
                    </a:lnTo>
                    <a:lnTo>
                      <a:pt x="8" y="1132"/>
                    </a:lnTo>
                    <a:lnTo>
                      <a:pt x="8" y="1113"/>
                    </a:lnTo>
                    <a:lnTo>
                      <a:pt x="8" y="1107"/>
                    </a:lnTo>
                    <a:lnTo>
                      <a:pt x="10" y="1095"/>
                    </a:lnTo>
                    <a:lnTo>
                      <a:pt x="10" y="1089"/>
                    </a:lnTo>
                    <a:lnTo>
                      <a:pt x="10" y="1089"/>
                    </a:lnTo>
                    <a:lnTo>
                      <a:pt x="10" y="1083"/>
                    </a:lnTo>
                    <a:lnTo>
                      <a:pt x="10" y="1070"/>
                    </a:lnTo>
                    <a:lnTo>
                      <a:pt x="11" y="1064"/>
                    </a:lnTo>
                    <a:lnTo>
                      <a:pt x="11" y="1046"/>
                    </a:lnTo>
                    <a:lnTo>
                      <a:pt x="11" y="1040"/>
                    </a:lnTo>
                    <a:lnTo>
                      <a:pt x="11" y="1034"/>
                    </a:lnTo>
                    <a:lnTo>
                      <a:pt x="11" y="1021"/>
                    </a:lnTo>
                    <a:lnTo>
                      <a:pt x="11" y="1015"/>
                    </a:lnTo>
                    <a:lnTo>
                      <a:pt x="13" y="1009"/>
                    </a:lnTo>
                    <a:lnTo>
                      <a:pt x="13" y="997"/>
                    </a:lnTo>
                    <a:lnTo>
                      <a:pt x="13" y="985"/>
                    </a:lnTo>
                    <a:lnTo>
                      <a:pt x="13" y="966"/>
                    </a:lnTo>
                    <a:lnTo>
                      <a:pt x="13" y="948"/>
                    </a:lnTo>
                    <a:lnTo>
                      <a:pt x="13" y="936"/>
                    </a:lnTo>
                    <a:lnTo>
                      <a:pt x="15" y="917"/>
                    </a:lnTo>
                    <a:lnTo>
                      <a:pt x="15" y="911"/>
                    </a:lnTo>
                    <a:lnTo>
                      <a:pt x="15" y="893"/>
                    </a:lnTo>
                    <a:lnTo>
                      <a:pt x="15" y="887"/>
                    </a:lnTo>
                    <a:lnTo>
                      <a:pt x="15" y="881"/>
                    </a:lnTo>
                    <a:lnTo>
                      <a:pt x="15" y="875"/>
                    </a:lnTo>
                    <a:lnTo>
                      <a:pt x="16" y="862"/>
                    </a:lnTo>
                    <a:lnTo>
                      <a:pt x="16" y="856"/>
                    </a:lnTo>
                    <a:lnTo>
                      <a:pt x="16" y="844"/>
                    </a:lnTo>
                    <a:lnTo>
                      <a:pt x="16" y="832"/>
                    </a:lnTo>
                    <a:lnTo>
                      <a:pt x="16" y="820"/>
                    </a:lnTo>
                    <a:lnTo>
                      <a:pt x="16" y="807"/>
                    </a:lnTo>
                    <a:lnTo>
                      <a:pt x="18" y="807"/>
                    </a:lnTo>
                    <a:lnTo>
                      <a:pt x="18" y="801"/>
                    </a:lnTo>
                    <a:lnTo>
                      <a:pt x="18" y="795"/>
                    </a:lnTo>
                    <a:lnTo>
                      <a:pt x="18" y="795"/>
                    </a:lnTo>
                    <a:lnTo>
                      <a:pt x="20" y="795"/>
                    </a:lnTo>
                    <a:lnTo>
                      <a:pt x="20" y="807"/>
                    </a:lnTo>
                    <a:lnTo>
                      <a:pt x="20" y="807"/>
                    </a:lnTo>
                    <a:lnTo>
                      <a:pt x="20" y="807"/>
                    </a:lnTo>
                    <a:lnTo>
                      <a:pt x="21" y="801"/>
                    </a:lnTo>
                    <a:lnTo>
                      <a:pt x="21" y="789"/>
                    </a:lnTo>
                    <a:lnTo>
                      <a:pt x="21" y="783"/>
                    </a:lnTo>
                    <a:lnTo>
                      <a:pt x="21" y="765"/>
                    </a:lnTo>
                    <a:lnTo>
                      <a:pt x="21" y="740"/>
                    </a:lnTo>
                    <a:lnTo>
                      <a:pt x="21" y="722"/>
                    </a:lnTo>
                    <a:lnTo>
                      <a:pt x="23" y="697"/>
                    </a:lnTo>
                    <a:lnTo>
                      <a:pt x="23" y="673"/>
                    </a:lnTo>
                    <a:lnTo>
                      <a:pt x="23" y="642"/>
                    </a:lnTo>
                    <a:lnTo>
                      <a:pt x="23" y="618"/>
                    </a:lnTo>
                    <a:lnTo>
                      <a:pt x="23" y="599"/>
                    </a:lnTo>
                    <a:lnTo>
                      <a:pt x="23" y="569"/>
                    </a:lnTo>
                    <a:lnTo>
                      <a:pt x="25" y="550"/>
                    </a:lnTo>
                    <a:lnTo>
                      <a:pt x="25" y="550"/>
                    </a:lnTo>
                    <a:lnTo>
                      <a:pt x="25" y="550"/>
                    </a:lnTo>
                    <a:lnTo>
                      <a:pt x="25" y="550"/>
                    </a:lnTo>
                    <a:lnTo>
                      <a:pt x="25" y="544"/>
                    </a:lnTo>
                    <a:lnTo>
                      <a:pt x="26" y="532"/>
                    </a:lnTo>
                    <a:lnTo>
                      <a:pt x="26" y="520"/>
                    </a:lnTo>
                    <a:lnTo>
                      <a:pt x="26" y="508"/>
                    </a:lnTo>
                    <a:lnTo>
                      <a:pt x="26" y="495"/>
                    </a:lnTo>
                    <a:lnTo>
                      <a:pt x="26" y="483"/>
                    </a:lnTo>
                    <a:lnTo>
                      <a:pt x="26" y="471"/>
                    </a:lnTo>
                    <a:lnTo>
                      <a:pt x="28" y="459"/>
                    </a:lnTo>
                    <a:lnTo>
                      <a:pt x="28" y="453"/>
                    </a:lnTo>
                    <a:lnTo>
                      <a:pt x="28" y="446"/>
                    </a:lnTo>
                    <a:lnTo>
                      <a:pt x="28" y="440"/>
                    </a:lnTo>
                    <a:lnTo>
                      <a:pt x="28" y="434"/>
                    </a:lnTo>
                    <a:lnTo>
                      <a:pt x="30" y="428"/>
                    </a:lnTo>
                    <a:lnTo>
                      <a:pt x="30" y="422"/>
                    </a:lnTo>
                    <a:lnTo>
                      <a:pt x="30" y="410"/>
                    </a:lnTo>
                    <a:lnTo>
                      <a:pt x="30" y="410"/>
                    </a:lnTo>
                    <a:lnTo>
                      <a:pt x="30" y="410"/>
                    </a:lnTo>
                    <a:lnTo>
                      <a:pt x="31" y="416"/>
                    </a:lnTo>
                    <a:lnTo>
                      <a:pt x="31" y="422"/>
                    </a:lnTo>
                    <a:lnTo>
                      <a:pt x="31" y="428"/>
                    </a:lnTo>
                    <a:lnTo>
                      <a:pt x="31" y="440"/>
                    </a:lnTo>
                    <a:lnTo>
                      <a:pt x="31" y="459"/>
                    </a:lnTo>
                    <a:lnTo>
                      <a:pt x="33" y="465"/>
                    </a:lnTo>
                    <a:lnTo>
                      <a:pt x="33" y="471"/>
                    </a:lnTo>
                    <a:lnTo>
                      <a:pt x="33" y="465"/>
                    </a:lnTo>
                    <a:lnTo>
                      <a:pt x="33" y="453"/>
                    </a:lnTo>
                    <a:lnTo>
                      <a:pt x="33" y="440"/>
                    </a:lnTo>
                    <a:lnTo>
                      <a:pt x="33" y="422"/>
                    </a:lnTo>
                    <a:lnTo>
                      <a:pt x="35" y="398"/>
                    </a:lnTo>
                    <a:lnTo>
                      <a:pt x="35" y="367"/>
                    </a:lnTo>
                    <a:lnTo>
                      <a:pt x="35" y="343"/>
                    </a:lnTo>
                    <a:lnTo>
                      <a:pt x="35" y="318"/>
                    </a:lnTo>
                    <a:lnTo>
                      <a:pt x="35" y="294"/>
                    </a:lnTo>
                    <a:lnTo>
                      <a:pt x="35" y="275"/>
                    </a:lnTo>
                    <a:lnTo>
                      <a:pt x="36" y="257"/>
                    </a:lnTo>
                    <a:lnTo>
                      <a:pt x="36" y="214"/>
                    </a:lnTo>
                    <a:lnTo>
                      <a:pt x="36" y="202"/>
                    </a:lnTo>
                    <a:lnTo>
                      <a:pt x="36" y="183"/>
                    </a:lnTo>
                    <a:lnTo>
                      <a:pt x="36" y="165"/>
                    </a:lnTo>
                    <a:lnTo>
                      <a:pt x="36" y="153"/>
                    </a:lnTo>
                    <a:lnTo>
                      <a:pt x="38" y="147"/>
                    </a:lnTo>
                    <a:lnTo>
                      <a:pt x="38" y="141"/>
                    </a:lnTo>
                    <a:lnTo>
                      <a:pt x="38" y="135"/>
                    </a:lnTo>
                    <a:lnTo>
                      <a:pt x="38" y="128"/>
                    </a:lnTo>
                    <a:lnTo>
                      <a:pt x="38" y="116"/>
                    </a:lnTo>
                    <a:lnTo>
                      <a:pt x="38" y="110"/>
                    </a:lnTo>
                    <a:lnTo>
                      <a:pt x="40" y="104"/>
                    </a:lnTo>
                    <a:lnTo>
                      <a:pt x="40" y="98"/>
                    </a:lnTo>
                    <a:lnTo>
                      <a:pt x="40" y="86"/>
                    </a:lnTo>
                    <a:lnTo>
                      <a:pt x="41" y="86"/>
                    </a:lnTo>
                    <a:lnTo>
                      <a:pt x="40" y="86"/>
                    </a:lnTo>
                    <a:lnTo>
                      <a:pt x="41" y="86"/>
                    </a:lnTo>
                    <a:lnTo>
                      <a:pt x="41" y="79"/>
                    </a:lnTo>
                    <a:lnTo>
                      <a:pt x="41" y="67"/>
                    </a:lnTo>
                    <a:lnTo>
                      <a:pt x="41" y="61"/>
                    </a:lnTo>
                    <a:lnTo>
                      <a:pt x="41" y="49"/>
                    </a:lnTo>
                    <a:lnTo>
                      <a:pt x="43" y="37"/>
                    </a:lnTo>
                    <a:lnTo>
                      <a:pt x="43" y="24"/>
                    </a:lnTo>
                    <a:lnTo>
                      <a:pt x="43" y="12"/>
                    </a:lnTo>
                    <a:lnTo>
                      <a:pt x="43" y="12"/>
                    </a:lnTo>
                    <a:lnTo>
                      <a:pt x="43" y="6"/>
                    </a:lnTo>
                    <a:lnTo>
                      <a:pt x="43" y="0"/>
                    </a:lnTo>
                    <a:lnTo>
                      <a:pt x="44" y="6"/>
                    </a:lnTo>
                    <a:lnTo>
                      <a:pt x="44" y="12"/>
                    </a:lnTo>
                    <a:lnTo>
                      <a:pt x="44" y="24"/>
                    </a:lnTo>
                    <a:lnTo>
                      <a:pt x="44" y="61"/>
                    </a:lnTo>
                    <a:lnTo>
                      <a:pt x="44" y="79"/>
                    </a:lnTo>
                    <a:lnTo>
                      <a:pt x="44" y="104"/>
                    </a:lnTo>
                    <a:lnTo>
                      <a:pt x="46" y="122"/>
                    </a:lnTo>
                    <a:lnTo>
                      <a:pt x="46" y="141"/>
                    </a:lnTo>
                    <a:lnTo>
                      <a:pt x="46" y="165"/>
                    </a:lnTo>
                    <a:lnTo>
                      <a:pt x="46" y="183"/>
                    </a:lnTo>
                    <a:lnTo>
                      <a:pt x="46" y="208"/>
                    </a:lnTo>
                    <a:lnTo>
                      <a:pt x="46" y="232"/>
                    </a:lnTo>
                    <a:lnTo>
                      <a:pt x="48" y="263"/>
                    </a:lnTo>
                    <a:lnTo>
                      <a:pt x="48" y="294"/>
                    </a:lnTo>
                    <a:lnTo>
                      <a:pt x="48" y="318"/>
                    </a:lnTo>
                    <a:lnTo>
                      <a:pt x="48" y="343"/>
                    </a:lnTo>
                    <a:lnTo>
                      <a:pt x="48" y="367"/>
                    </a:lnTo>
                    <a:lnTo>
                      <a:pt x="48" y="410"/>
                    </a:lnTo>
                    <a:lnTo>
                      <a:pt x="49" y="422"/>
                    </a:lnTo>
                    <a:lnTo>
                      <a:pt x="49" y="440"/>
                    </a:lnTo>
                    <a:lnTo>
                      <a:pt x="49" y="453"/>
                    </a:lnTo>
                    <a:lnTo>
                      <a:pt x="49" y="465"/>
                    </a:lnTo>
                    <a:lnTo>
                      <a:pt x="49" y="471"/>
                    </a:lnTo>
                    <a:lnTo>
                      <a:pt x="49" y="477"/>
                    </a:lnTo>
                    <a:lnTo>
                      <a:pt x="51" y="483"/>
                    </a:lnTo>
                    <a:lnTo>
                      <a:pt x="51" y="489"/>
                    </a:lnTo>
                    <a:lnTo>
                      <a:pt x="51" y="495"/>
                    </a:lnTo>
                    <a:lnTo>
                      <a:pt x="51" y="489"/>
                    </a:lnTo>
                    <a:lnTo>
                      <a:pt x="51" y="483"/>
                    </a:lnTo>
                    <a:lnTo>
                      <a:pt x="53" y="477"/>
                    </a:lnTo>
                    <a:lnTo>
                      <a:pt x="53" y="483"/>
                    </a:lnTo>
                    <a:lnTo>
                      <a:pt x="53" y="495"/>
                    </a:lnTo>
                    <a:lnTo>
                      <a:pt x="53" y="508"/>
                    </a:lnTo>
                    <a:lnTo>
                      <a:pt x="53" y="520"/>
                    </a:lnTo>
                    <a:lnTo>
                      <a:pt x="54" y="526"/>
                    </a:lnTo>
                    <a:lnTo>
                      <a:pt x="54" y="526"/>
                    </a:lnTo>
                    <a:lnTo>
                      <a:pt x="54" y="532"/>
                    </a:lnTo>
                    <a:lnTo>
                      <a:pt x="54" y="538"/>
                    </a:lnTo>
                    <a:lnTo>
                      <a:pt x="56" y="550"/>
                    </a:lnTo>
                    <a:lnTo>
                      <a:pt x="56" y="550"/>
                    </a:lnTo>
                    <a:lnTo>
                      <a:pt x="56" y="544"/>
                    </a:lnTo>
                    <a:lnTo>
                      <a:pt x="56" y="538"/>
                    </a:lnTo>
                    <a:lnTo>
                      <a:pt x="56" y="520"/>
                    </a:lnTo>
                    <a:lnTo>
                      <a:pt x="58" y="508"/>
                    </a:lnTo>
                    <a:lnTo>
                      <a:pt x="58" y="495"/>
                    </a:lnTo>
                    <a:lnTo>
                      <a:pt x="58" y="483"/>
                    </a:lnTo>
                    <a:lnTo>
                      <a:pt x="58" y="471"/>
                    </a:lnTo>
                    <a:lnTo>
                      <a:pt x="58" y="459"/>
                    </a:lnTo>
                    <a:lnTo>
                      <a:pt x="58" y="446"/>
                    </a:lnTo>
                    <a:lnTo>
                      <a:pt x="59" y="446"/>
                    </a:lnTo>
                    <a:lnTo>
                      <a:pt x="59" y="446"/>
                    </a:lnTo>
                    <a:lnTo>
                      <a:pt x="59" y="459"/>
                    </a:lnTo>
                    <a:lnTo>
                      <a:pt x="59" y="477"/>
                    </a:lnTo>
                    <a:lnTo>
                      <a:pt x="59" y="495"/>
                    </a:lnTo>
                    <a:lnTo>
                      <a:pt x="61" y="526"/>
                    </a:lnTo>
                    <a:lnTo>
                      <a:pt x="61" y="550"/>
                    </a:lnTo>
                    <a:lnTo>
                      <a:pt x="61" y="575"/>
                    </a:lnTo>
                    <a:lnTo>
                      <a:pt x="61" y="624"/>
                    </a:lnTo>
                    <a:lnTo>
                      <a:pt x="61" y="642"/>
                    </a:lnTo>
                    <a:lnTo>
                      <a:pt x="61" y="654"/>
                    </a:lnTo>
                    <a:lnTo>
                      <a:pt x="63" y="673"/>
                    </a:lnTo>
                    <a:lnTo>
                      <a:pt x="63" y="685"/>
                    </a:lnTo>
                    <a:lnTo>
                      <a:pt x="63" y="703"/>
                    </a:lnTo>
                    <a:lnTo>
                      <a:pt x="63" y="722"/>
                    </a:lnTo>
                    <a:lnTo>
                      <a:pt x="63" y="746"/>
                    </a:lnTo>
                    <a:lnTo>
                      <a:pt x="63" y="765"/>
                    </a:lnTo>
                    <a:lnTo>
                      <a:pt x="64" y="783"/>
                    </a:lnTo>
                    <a:lnTo>
                      <a:pt x="64" y="807"/>
                    </a:lnTo>
                    <a:lnTo>
                      <a:pt x="64" y="820"/>
                    </a:lnTo>
                    <a:lnTo>
                      <a:pt x="64" y="832"/>
                    </a:lnTo>
                    <a:lnTo>
                      <a:pt x="64" y="844"/>
                    </a:lnTo>
                    <a:lnTo>
                      <a:pt x="64" y="856"/>
                    </a:lnTo>
                    <a:lnTo>
                      <a:pt x="66" y="869"/>
                    </a:lnTo>
                    <a:lnTo>
                      <a:pt x="66" y="875"/>
                    </a:lnTo>
                    <a:lnTo>
                      <a:pt x="66" y="875"/>
                    </a:lnTo>
                    <a:lnTo>
                      <a:pt x="66" y="887"/>
                    </a:lnTo>
                    <a:lnTo>
                      <a:pt x="68" y="893"/>
                    </a:lnTo>
                    <a:lnTo>
                      <a:pt x="68" y="899"/>
                    </a:lnTo>
                    <a:lnTo>
                      <a:pt x="68" y="899"/>
                    </a:lnTo>
                    <a:lnTo>
                      <a:pt x="69" y="899"/>
                    </a:lnTo>
                    <a:lnTo>
                      <a:pt x="69" y="905"/>
                    </a:lnTo>
                    <a:lnTo>
                      <a:pt x="69" y="911"/>
                    </a:lnTo>
                    <a:lnTo>
                      <a:pt x="71" y="911"/>
                    </a:lnTo>
                    <a:lnTo>
                      <a:pt x="71" y="911"/>
                    </a:lnTo>
                    <a:lnTo>
                      <a:pt x="71" y="917"/>
                    </a:lnTo>
                    <a:lnTo>
                      <a:pt x="71" y="924"/>
                    </a:lnTo>
                    <a:lnTo>
                      <a:pt x="71" y="930"/>
                    </a:lnTo>
                    <a:lnTo>
                      <a:pt x="73" y="936"/>
                    </a:lnTo>
                    <a:lnTo>
                      <a:pt x="73" y="942"/>
                    </a:lnTo>
                    <a:lnTo>
                      <a:pt x="73" y="954"/>
                    </a:lnTo>
                    <a:lnTo>
                      <a:pt x="73" y="960"/>
                    </a:lnTo>
                    <a:lnTo>
                      <a:pt x="73" y="973"/>
                    </a:lnTo>
                    <a:lnTo>
                      <a:pt x="73" y="985"/>
                    </a:lnTo>
                    <a:lnTo>
                      <a:pt x="74" y="997"/>
                    </a:lnTo>
                    <a:lnTo>
                      <a:pt x="74" y="1028"/>
                    </a:lnTo>
                    <a:lnTo>
                      <a:pt x="74" y="1040"/>
                    </a:lnTo>
                    <a:lnTo>
                      <a:pt x="74" y="1058"/>
                    </a:lnTo>
                    <a:lnTo>
                      <a:pt x="74" y="1064"/>
                    </a:lnTo>
                    <a:lnTo>
                      <a:pt x="74" y="1077"/>
                    </a:lnTo>
                    <a:lnTo>
                      <a:pt x="76" y="1083"/>
                    </a:lnTo>
                    <a:lnTo>
                      <a:pt x="76" y="1083"/>
                    </a:lnTo>
                    <a:lnTo>
                      <a:pt x="76" y="1083"/>
                    </a:lnTo>
                    <a:lnTo>
                      <a:pt x="78" y="1083"/>
                    </a:lnTo>
                    <a:lnTo>
                      <a:pt x="78" y="1089"/>
                    </a:lnTo>
                    <a:lnTo>
                      <a:pt x="78" y="1089"/>
                    </a:lnTo>
                    <a:lnTo>
                      <a:pt x="79" y="1095"/>
                    </a:lnTo>
                    <a:lnTo>
                      <a:pt x="79" y="1107"/>
                    </a:lnTo>
                    <a:lnTo>
                      <a:pt x="79" y="1113"/>
                    </a:lnTo>
                    <a:lnTo>
                      <a:pt x="79" y="1119"/>
                    </a:lnTo>
                    <a:lnTo>
                      <a:pt x="79" y="1132"/>
                    </a:lnTo>
                    <a:lnTo>
                      <a:pt x="79" y="1144"/>
                    </a:lnTo>
                    <a:lnTo>
                      <a:pt x="81" y="1144"/>
                    </a:lnTo>
                    <a:lnTo>
                      <a:pt x="81" y="1156"/>
                    </a:lnTo>
                    <a:lnTo>
                      <a:pt x="81" y="1156"/>
                    </a:lnTo>
                    <a:lnTo>
                      <a:pt x="81" y="1150"/>
                    </a:lnTo>
                    <a:lnTo>
                      <a:pt x="81" y="1144"/>
                    </a:lnTo>
                    <a:lnTo>
                      <a:pt x="83" y="1144"/>
                    </a:lnTo>
                    <a:lnTo>
                      <a:pt x="83" y="1132"/>
                    </a:lnTo>
                    <a:lnTo>
                      <a:pt x="83" y="1125"/>
                    </a:lnTo>
                    <a:lnTo>
                      <a:pt x="83" y="1132"/>
                    </a:lnTo>
                    <a:lnTo>
                      <a:pt x="84" y="1138"/>
                    </a:lnTo>
                    <a:lnTo>
                      <a:pt x="84" y="1144"/>
                    </a:lnTo>
                    <a:lnTo>
                      <a:pt x="84" y="1144"/>
                    </a:lnTo>
                    <a:lnTo>
                      <a:pt x="84" y="1156"/>
                    </a:lnTo>
                    <a:lnTo>
                      <a:pt x="86" y="1168"/>
                    </a:lnTo>
                    <a:lnTo>
                      <a:pt x="86" y="1174"/>
                    </a:lnTo>
                    <a:lnTo>
                      <a:pt x="86" y="1180"/>
                    </a:lnTo>
                    <a:lnTo>
                      <a:pt x="86" y="1187"/>
                    </a:lnTo>
                    <a:lnTo>
                      <a:pt x="86" y="1193"/>
                    </a:lnTo>
                    <a:lnTo>
                      <a:pt x="86" y="1193"/>
                    </a:lnTo>
                    <a:lnTo>
                      <a:pt x="88" y="1205"/>
                    </a:lnTo>
                    <a:lnTo>
                      <a:pt x="88" y="1211"/>
                    </a:lnTo>
                    <a:lnTo>
                      <a:pt x="88" y="1205"/>
                    </a:lnTo>
                    <a:lnTo>
                      <a:pt x="89" y="1205"/>
                    </a:lnTo>
                    <a:lnTo>
                      <a:pt x="89" y="1211"/>
                    </a:lnTo>
                    <a:lnTo>
                      <a:pt x="89" y="1217"/>
                    </a:lnTo>
                    <a:lnTo>
                      <a:pt x="89" y="1217"/>
                    </a:lnTo>
                    <a:lnTo>
                      <a:pt x="91" y="1223"/>
                    </a:lnTo>
                    <a:lnTo>
                      <a:pt x="91" y="1229"/>
                    </a:lnTo>
                    <a:lnTo>
                      <a:pt x="91" y="1223"/>
                    </a:lnTo>
                    <a:lnTo>
                      <a:pt x="91" y="1217"/>
                    </a:lnTo>
                    <a:lnTo>
                      <a:pt x="91" y="1205"/>
                    </a:lnTo>
                    <a:lnTo>
                      <a:pt x="91" y="1193"/>
                    </a:lnTo>
                    <a:lnTo>
                      <a:pt x="93" y="1180"/>
                    </a:lnTo>
                    <a:lnTo>
                      <a:pt x="93" y="1168"/>
                    </a:lnTo>
                    <a:lnTo>
                      <a:pt x="93" y="1156"/>
                    </a:lnTo>
                    <a:lnTo>
                      <a:pt x="93" y="1144"/>
                    </a:lnTo>
                    <a:lnTo>
                      <a:pt x="93" y="1138"/>
                    </a:lnTo>
                    <a:lnTo>
                      <a:pt x="94" y="1132"/>
                    </a:lnTo>
                    <a:lnTo>
                      <a:pt x="94" y="1125"/>
                    </a:lnTo>
                    <a:lnTo>
                      <a:pt x="94" y="1119"/>
                    </a:lnTo>
                    <a:lnTo>
                      <a:pt x="96" y="1113"/>
                    </a:lnTo>
                    <a:lnTo>
                      <a:pt x="96" y="1107"/>
                    </a:lnTo>
                    <a:lnTo>
                      <a:pt x="96" y="1095"/>
                    </a:lnTo>
                    <a:lnTo>
                      <a:pt x="96" y="1089"/>
                    </a:lnTo>
                    <a:lnTo>
                      <a:pt x="98" y="1083"/>
                    </a:lnTo>
                    <a:lnTo>
                      <a:pt x="98" y="1070"/>
                    </a:lnTo>
                    <a:lnTo>
                      <a:pt x="98" y="1058"/>
                    </a:lnTo>
                    <a:lnTo>
                      <a:pt x="98" y="1040"/>
                    </a:lnTo>
                    <a:lnTo>
                      <a:pt x="98" y="1034"/>
                    </a:lnTo>
                    <a:lnTo>
                      <a:pt x="98" y="1015"/>
                    </a:lnTo>
                    <a:lnTo>
                      <a:pt x="99" y="1003"/>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30" name="Freeform 629"/>
              <p:cNvSpPr>
                <a:spLocks/>
              </p:cNvSpPr>
              <p:nvPr/>
            </p:nvSpPr>
            <p:spPr bwMode="auto">
              <a:xfrm>
                <a:off x="2815425" y="3473435"/>
                <a:ext cx="104030" cy="462621"/>
              </a:xfrm>
              <a:custGeom>
                <a:avLst/>
                <a:gdLst>
                  <a:gd name="T0" fmla="*/ 1 w 96"/>
                  <a:gd name="T1" fmla="*/ 1033 h 1125"/>
                  <a:gd name="T2" fmla="*/ 1 w 96"/>
                  <a:gd name="T3" fmla="*/ 1070 h 1125"/>
                  <a:gd name="T4" fmla="*/ 3 w 96"/>
                  <a:gd name="T5" fmla="*/ 1076 h 1125"/>
                  <a:gd name="T6" fmla="*/ 5 w 96"/>
                  <a:gd name="T7" fmla="*/ 1046 h 1125"/>
                  <a:gd name="T8" fmla="*/ 6 w 96"/>
                  <a:gd name="T9" fmla="*/ 1082 h 1125"/>
                  <a:gd name="T10" fmla="*/ 10 w 96"/>
                  <a:gd name="T11" fmla="*/ 1052 h 1125"/>
                  <a:gd name="T12" fmla="*/ 11 w 96"/>
                  <a:gd name="T13" fmla="*/ 1046 h 1125"/>
                  <a:gd name="T14" fmla="*/ 15 w 96"/>
                  <a:gd name="T15" fmla="*/ 1088 h 1125"/>
                  <a:gd name="T16" fmla="*/ 16 w 96"/>
                  <a:gd name="T17" fmla="*/ 1082 h 1125"/>
                  <a:gd name="T18" fmla="*/ 18 w 96"/>
                  <a:gd name="T19" fmla="*/ 1052 h 1125"/>
                  <a:gd name="T20" fmla="*/ 19 w 96"/>
                  <a:gd name="T21" fmla="*/ 960 h 1125"/>
                  <a:gd name="T22" fmla="*/ 21 w 96"/>
                  <a:gd name="T23" fmla="*/ 880 h 1125"/>
                  <a:gd name="T24" fmla="*/ 23 w 96"/>
                  <a:gd name="T25" fmla="*/ 856 h 1125"/>
                  <a:gd name="T26" fmla="*/ 24 w 96"/>
                  <a:gd name="T27" fmla="*/ 770 h 1125"/>
                  <a:gd name="T28" fmla="*/ 26 w 96"/>
                  <a:gd name="T29" fmla="*/ 721 h 1125"/>
                  <a:gd name="T30" fmla="*/ 28 w 96"/>
                  <a:gd name="T31" fmla="*/ 672 h 1125"/>
                  <a:gd name="T32" fmla="*/ 29 w 96"/>
                  <a:gd name="T33" fmla="*/ 593 h 1125"/>
                  <a:gd name="T34" fmla="*/ 31 w 96"/>
                  <a:gd name="T35" fmla="*/ 575 h 1125"/>
                  <a:gd name="T36" fmla="*/ 33 w 96"/>
                  <a:gd name="T37" fmla="*/ 507 h 1125"/>
                  <a:gd name="T38" fmla="*/ 34 w 96"/>
                  <a:gd name="T39" fmla="*/ 440 h 1125"/>
                  <a:gd name="T40" fmla="*/ 36 w 96"/>
                  <a:gd name="T41" fmla="*/ 403 h 1125"/>
                  <a:gd name="T42" fmla="*/ 38 w 96"/>
                  <a:gd name="T43" fmla="*/ 342 h 1125"/>
                  <a:gd name="T44" fmla="*/ 38 w 96"/>
                  <a:gd name="T45" fmla="*/ 226 h 1125"/>
                  <a:gd name="T46" fmla="*/ 39 w 96"/>
                  <a:gd name="T47" fmla="*/ 140 h 1125"/>
                  <a:gd name="T48" fmla="*/ 41 w 96"/>
                  <a:gd name="T49" fmla="*/ 104 h 1125"/>
                  <a:gd name="T50" fmla="*/ 43 w 96"/>
                  <a:gd name="T51" fmla="*/ 116 h 1125"/>
                  <a:gd name="T52" fmla="*/ 44 w 96"/>
                  <a:gd name="T53" fmla="*/ 110 h 1125"/>
                  <a:gd name="T54" fmla="*/ 48 w 96"/>
                  <a:gd name="T55" fmla="*/ 110 h 1125"/>
                  <a:gd name="T56" fmla="*/ 48 w 96"/>
                  <a:gd name="T57" fmla="*/ 67 h 1125"/>
                  <a:gd name="T58" fmla="*/ 51 w 96"/>
                  <a:gd name="T59" fmla="*/ 61 h 1125"/>
                  <a:gd name="T60" fmla="*/ 53 w 96"/>
                  <a:gd name="T61" fmla="*/ 30 h 1125"/>
                  <a:gd name="T62" fmla="*/ 54 w 96"/>
                  <a:gd name="T63" fmla="*/ 6 h 1125"/>
                  <a:gd name="T64" fmla="*/ 56 w 96"/>
                  <a:gd name="T65" fmla="*/ 55 h 1125"/>
                  <a:gd name="T66" fmla="*/ 58 w 96"/>
                  <a:gd name="T67" fmla="*/ 79 h 1125"/>
                  <a:gd name="T68" fmla="*/ 59 w 96"/>
                  <a:gd name="T69" fmla="*/ 189 h 1125"/>
                  <a:gd name="T70" fmla="*/ 59 w 96"/>
                  <a:gd name="T71" fmla="*/ 342 h 1125"/>
                  <a:gd name="T72" fmla="*/ 61 w 96"/>
                  <a:gd name="T73" fmla="*/ 477 h 1125"/>
                  <a:gd name="T74" fmla="*/ 63 w 96"/>
                  <a:gd name="T75" fmla="*/ 526 h 1125"/>
                  <a:gd name="T76" fmla="*/ 64 w 96"/>
                  <a:gd name="T77" fmla="*/ 538 h 1125"/>
                  <a:gd name="T78" fmla="*/ 66 w 96"/>
                  <a:gd name="T79" fmla="*/ 495 h 1125"/>
                  <a:gd name="T80" fmla="*/ 68 w 96"/>
                  <a:gd name="T81" fmla="*/ 422 h 1125"/>
                  <a:gd name="T82" fmla="*/ 69 w 96"/>
                  <a:gd name="T83" fmla="*/ 513 h 1125"/>
                  <a:gd name="T84" fmla="*/ 71 w 96"/>
                  <a:gd name="T85" fmla="*/ 611 h 1125"/>
                  <a:gd name="T86" fmla="*/ 73 w 96"/>
                  <a:gd name="T87" fmla="*/ 672 h 1125"/>
                  <a:gd name="T88" fmla="*/ 74 w 96"/>
                  <a:gd name="T89" fmla="*/ 746 h 1125"/>
                  <a:gd name="T90" fmla="*/ 74 w 96"/>
                  <a:gd name="T91" fmla="*/ 807 h 1125"/>
                  <a:gd name="T92" fmla="*/ 76 w 96"/>
                  <a:gd name="T93" fmla="*/ 776 h 1125"/>
                  <a:gd name="T94" fmla="*/ 77 w 96"/>
                  <a:gd name="T95" fmla="*/ 740 h 1125"/>
                  <a:gd name="T96" fmla="*/ 79 w 96"/>
                  <a:gd name="T97" fmla="*/ 825 h 1125"/>
                  <a:gd name="T98" fmla="*/ 81 w 96"/>
                  <a:gd name="T99" fmla="*/ 905 h 1125"/>
                  <a:gd name="T100" fmla="*/ 82 w 96"/>
                  <a:gd name="T101" fmla="*/ 984 h 1125"/>
                  <a:gd name="T102" fmla="*/ 84 w 96"/>
                  <a:gd name="T103" fmla="*/ 990 h 1125"/>
                  <a:gd name="T104" fmla="*/ 86 w 96"/>
                  <a:gd name="T105" fmla="*/ 948 h 1125"/>
                  <a:gd name="T106" fmla="*/ 87 w 96"/>
                  <a:gd name="T107" fmla="*/ 960 h 1125"/>
                  <a:gd name="T108" fmla="*/ 87 w 96"/>
                  <a:gd name="T109" fmla="*/ 1009 h 1125"/>
                  <a:gd name="T110" fmla="*/ 89 w 96"/>
                  <a:gd name="T111" fmla="*/ 1039 h 1125"/>
                  <a:gd name="T112" fmla="*/ 91 w 96"/>
                  <a:gd name="T113" fmla="*/ 1082 h 1125"/>
                  <a:gd name="T114" fmla="*/ 92 w 96"/>
                  <a:gd name="T115" fmla="*/ 1113 h 1125"/>
                  <a:gd name="T116" fmla="*/ 94 w 96"/>
                  <a:gd name="T117" fmla="*/ 1088 h 1125"/>
                  <a:gd name="T118" fmla="*/ 96 w 96"/>
                  <a:gd name="T119" fmla="*/ 1125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125">
                    <a:moveTo>
                      <a:pt x="0" y="984"/>
                    </a:moveTo>
                    <a:lnTo>
                      <a:pt x="0" y="1003"/>
                    </a:lnTo>
                    <a:lnTo>
                      <a:pt x="0" y="1009"/>
                    </a:lnTo>
                    <a:lnTo>
                      <a:pt x="0" y="1021"/>
                    </a:lnTo>
                    <a:lnTo>
                      <a:pt x="1" y="1033"/>
                    </a:lnTo>
                    <a:lnTo>
                      <a:pt x="1" y="1033"/>
                    </a:lnTo>
                    <a:lnTo>
                      <a:pt x="1" y="1039"/>
                    </a:lnTo>
                    <a:lnTo>
                      <a:pt x="1" y="1052"/>
                    </a:lnTo>
                    <a:lnTo>
                      <a:pt x="1" y="1058"/>
                    </a:lnTo>
                    <a:lnTo>
                      <a:pt x="1" y="1070"/>
                    </a:lnTo>
                    <a:lnTo>
                      <a:pt x="3" y="1082"/>
                    </a:lnTo>
                    <a:lnTo>
                      <a:pt x="3" y="1082"/>
                    </a:lnTo>
                    <a:lnTo>
                      <a:pt x="3" y="1088"/>
                    </a:lnTo>
                    <a:lnTo>
                      <a:pt x="3" y="1082"/>
                    </a:lnTo>
                    <a:lnTo>
                      <a:pt x="3" y="1076"/>
                    </a:lnTo>
                    <a:lnTo>
                      <a:pt x="5" y="1070"/>
                    </a:lnTo>
                    <a:lnTo>
                      <a:pt x="5" y="1058"/>
                    </a:lnTo>
                    <a:lnTo>
                      <a:pt x="5" y="1058"/>
                    </a:lnTo>
                    <a:lnTo>
                      <a:pt x="5" y="1046"/>
                    </a:lnTo>
                    <a:lnTo>
                      <a:pt x="5" y="1046"/>
                    </a:lnTo>
                    <a:lnTo>
                      <a:pt x="6" y="1058"/>
                    </a:lnTo>
                    <a:lnTo>
                      <a:pt x="6" y="1058"/>
                    </a:lnTo>
                    <a:lnTo>
                      <a:pt x="6" y="1064"/>
                    </a:lnTo>
                    <a:lnTo>
                      <a:pt x="6" y="1076"/>
                    </a:lnTo>
                    <a:lnTo>
                      <a:pt x="6" y="1082"/>
                    </a:lnTo>
                    <a:lnTo>
                      <a:pt x="8" y="1082"/>
                    </a:lnTo>
                    <a:lnTo>
                      <a:pt x="8" y="1076"/>
                    </a:lnTo>
                    <a:lnTo>
                      <a:pt x="8" y="1070"/>
                    </a:lnTo>
                    <a:lnTo>
                      <a:pt x="8" y="1058"/>
                    </a:lnTo>
                    <a:lnTo>
                      <a:pt x="10" y="1052"/>
                    </a:lnTo>
                    <a:lnTo>
                      <a:pt x="10" y="1046"/>
                    </a:lnTo>
                    <a:lnTo>
                      <a:pt x="10" y="1046"/>
                    </a:lnTo>
                    <a:lnTo>
                      <a:pt x="11" y="1039"/>
                    </a:lnTo>
                    <a:lnTo>
                      <a:pt x="11" y="1039"/>
                    </a:lnTo>
                    <a:lnTo>
                      <a:pt x="11" y="1046"/>
                    </a:lnTo>
                    <a:lnTo>
                      <a:pt x="13" y="1058"/>
                    </a:lnTo>
                    <a:lnTo>
                      <a:pt x="13" y="1058"/>
                    </a:lnTo>
                    <a:lnTo>
                      <a:pt x="13" y="1070"/>
                    </a:lnTo>
                    <a:lnTo>
                      <a:pt x="13" y="1082"/>
                    </a:lnTo>
                    <a:lnTo>
                      <a:pt x="15" y="1088"/>
                    </a:lnTo>
                    <a:lnTo>
                      <a:pt x="15" y="1094"/>
                    </a:lnTo>
                    <a:lnTo>
                      <a:pt x="15" y="1088"/>
                    </a:lnTo>
                    <a:lnTo>
                      <a:pt x="15" y="1088"/>
                    </a:lnTo>
                    <a:lnTo>
                      <a:pt x="16" y="1088"/>
                    </a:lnTo>
                    <a:lnTo>
                      <a:pt x="16" y="1082"/>
                    </a:lnTo>
                    <a:lnTo>
                      <a:pt x="16" y="1082"/>
                    </a:lnTo>
                    <a:lnTo>
                      <a:pt x="18" y="1076"/>
                    </a:lnTo>
                    <a:lnTo>
                      <a:pt x="18" y="1070"/>
                    </a:lnTo>
                    <a:lnTo>
                      <a:pt x="18" y="1058"/>
                    </a:lnTo>
                    <a:lnTo>
                      <a:pt x="18" y="1052"/>
                    </a:lnTo>
                    <a:lnTo>
                      <a:pt x="18" y="1039"/>
                    </a:lnTo>
                    <a:lnTo>
                      <a:pt x="18" y="1027"/>
                    </a:lnTo>
                    <a:lnTo>
                      <a:pt x="19" y="1015"/>
                    </a:lnTo>
                    <a:lnTo>
                      <a:pt x="19" y="984"/>
                    </a:lnTo>
                    <a:lnTo>
                      <a:pt x="19" y="960"/>
                    </a:lnTo>
                    <a:lnTo>
                      <a:pt x="19" y="948"/>
                    </a:lnTo>
                    <a:lnTo>
                      <a:pt x="19" y="929"/>
                    </a:lnTo>
                    <a:lnTo>
                      <a:pt x="19" y="905"/>
                    </a:lnTo>
                    <a:lnTo>
                      <a:pt x="21" y="893"/>
                    </a:lnTo>
                    <a:lnTo>
                      <a:pt x="21" y="880"/>
                    </a:lnTo>
                    <a:lnTo>
                      <a:pt x="21" y="856"/>
                    </a:lnTo>
                    <a:lnTo>
                      <a:pt x="21" y="856"/>
                    </a:lnTo>
                    <a:lnTo>
                      <a:pt x="21" y="856"/>
                    </a:lnTo>
                    <a:lnTo>
                      <a:pt x="23" y="862"/>
                    </a:lnTo>
                    <a:lnTo>
                      <a:pt x="23" y="856"/>
                    </a:lnTo>
                    <a:lnTo>
                      <a:pt x="23" y="844"/>
                    </a:lnTo>
                    <a:lnTo>
                      <a:pt x="23" y="825"/>
                    </a:lnTo>
                    <a:lnTo>
                      <a:pt x="23" y="807"/>
                    </a:lnTo>
                    <a:lnTo>
                      <a:pt x="24" y="789"/>
                    </a:lnTo>
                    <a:lnTo>
                      <a:pt x="24" y="770"/>
                    </a:lnTo>
                    <a:lnTo>
                      <a:pt x="24" y="752"/>
                    </a:lnTo>
                    <a:lnTo>
                      <a:pt x="24" y="746"/>
                    </a:lnTo>
                    <a:lnTo>
                      <a:pt x="24" y="734"/>
                    </a:lnTo>
                    <a:lnTo>
                      <a:pt x="24" y="727"/>
                    </a:lnTo>
                    <a:lnTo>
                      <a:pt x="26" y="721"/>
                    </a:lnTo>
                    <a:lnTo>
                      <a:pt x="26" y="721"/>
                    </a:lnTo>
                    <a:lnTo>
                      <a:pt x="26" y="715"/>
                    </a:lnTo>
                    <a:lnTo>
                      <a:pt x="26" y="703"/>
                    </a:lnTo>
                    <a:lnTo>
                      <a:pt x="26" y="691"/>
                    </a:lnTo>
                    <a:lnTo>
                      <a:pt x="28" y="672"/>
                    </a:lnTo>
                    <a:lnTo>
                      <a:pt x="28" y="636"/>
                    </a:lnTo>
                    <a:lnTo>
                      <a:pt x="28" y="623"/>
                    </a:lnTo>
                    <a:lnTo>
                      <a:pt x="28" y="611"/>
                    </a:lnTo>
                    <a:lnTo>
                      <a:pt x="29" y="593"/>
                    </a:lnTo>
                    <a:lnTo>
                      <a:pt x="29" y="593"/>
                    </a:lnTo>
                    <a:lnTo>
                      <a:pt x="29" y="593"/>
                    </a:lnTo>
                    <a:lnTo>
                      <a:pt x="29" y="593"/>
                    </a:lnTo>
                    <a:lnTo>
                      <a:pt x="31" y="593"/>
                    </a:lnTo>
                    <a:lnTo>
                      <a:pt x="31" y="593"/>
                    </a:lnTo>
                    <a:lnTo>
                      <a:pt x="31" y="575"/>
                    </a:lnTo>
                    <a:lnTo>
                      <a:pt x="31" y="562"/>
                    </a:lnTo>
                    <a:lnTo>
                      <a:pt x="31" y="544"/>
                    </a:lnTo>
                    <a:lnTo>
                      <a:pt x="33" y="538"/>
                    </a:lnTo>
                    <a:lnTo>
                      <a:pt x="33" y="519"/>
                    </a:lnTo>
                    <a:lnTo>
                      <a:pt x="33" y="507"/>
                    </a:lnTo>
                    <a:lnTo>
                      <a:pt x="33" y="495"/>
                    </a:lnTo>
                    <a:lnTo>
                      <a:pt x="33" y="477"/>
                    </a:lnTo>
                    <a:lnTo>
                      <a:pt x="33" y="464"/>
                    </a:lnTo>
                    <a:lnTo>
                      <a:pt x="34" y="446"/>
                    </a:lnTo>
                    <a:lnTo>
                      <a:pt x="34" y="440"/>
                    </a:lnTo>
                    <a:lnTo>
                      <a:pt x="34" y="428"/>
                    </a:lnTo>
                    <a:lnTo>
                      <a:pt x="34" y="415"/>
                    </a:lnTo>
                    <a:lnTo>
                      <a:pt x="34" y="415"/>
                    </a:lnTo>
                    <a:lnTo>
                      <a:pt x="36" y="409"/>
                    </a:lnTo>
                    <a:lnTo>
                      <a:pt x="36" y="403"/>
                    </a:lnTo>
                    <a:lnTo>
                      <a:pt x="36" y="391"/>
                    </a:lnTo>
                    <a:lnTo>
                      <a:pt x="36" y="385"/>
                    </a:lnTo>
                    <a:lnTo>
                      <a:pt x="36" y="373"/>
                    </a:lnTo>
                    <a:lnTo>
                      <a:pt x="36" y="360"/>
                    </a:lnTo>
                    <a:lnTo>
                      <a:pt x="38" y="342"/>
                    </a:lnTo>
                    <a:lnTo>
                      <a:pt x="38" y="318"/>
                    </a:lnTo>
                    <a:lnTo>
                      <a:pt x="38" y="299"/>
                    </a:lnTo>
                    <a:lnTo>
                      <a:pt x="38" y="275"/>
                    </a:lnTo>
                    <a:lnTo>
                      <a:pt x="38" y="250"/>
                    </a:lnTo>
                    <a:lnTo>
                      <a:pt x="38" y="226"/>
                    </a:lnTo>
                    <a:lnTo>
                      <a:pt x="39" y="201"/>
                    </a:lnTo>
                    <a:lnTo>
                      <a:pt x="39" y="183"/>
                    </a:lnTo>
                    <a:lnTo>
                      <a:pt x="39" y="165"/>
                    </a:lnTo>
                    <a:lnTo>
                      <a:pt x="39" y="152"/>
                    </a:lnTo>
                    <a:lnTo>
                      <a:pt x="39" y="140"/>
                    </a:lnTo>
                    <a:lnTo>
                      <a:pt x="39" y="134"/>
                    </a:lnTo>
                    <a:lnTo>
                      <a:pt x="41" y="122"/>
                    </a:lnTo>
                    <a:lnTo>
                      <a:pt x="41" y="116"/>
                    </a:lnTo>
                    <a:lnTo>
                      <a:pt x="41" y="110"/>
                    </a:lnTo>
                    <a:lnTo>
                      <a:pt x="41" y="104"/>
                    </a:lnTo>
                    <a:lnTo>
                      <a:pt x="41" y="97"/>
                    </a:lnTo>
                    <a:lnTo>
                      <a:pt x="43" y="91"/>
                    </a:lnTo>
                    <a:lnTo>
                      <a:pt x="43" y="97"/>
                    </a:lnTo>
                    <a:lnTo>
                      <a:pt x="43" y="110"/>
                    </a:lnTo>
                    <a:lnTo>
                      <a:pt x="43" y="116"/>
                    </a:lnTo>
                    <a:lnTo>
                      <a:pt x="43" y="128"/>
                    </a:lnTo>
                    <a:lnTo>
                      <a:pt x="44" y="134"/>
                    </a:lnTo>
                    <a:lnTo>
                      <a:pt x="44" y="128"/>
                    </a:lnTo>
                    <a:lnTo>
                      <a:pt x="44" y="116"/>
                    </a:lnTo>
                    <a:lnTo>
                      <a:pt x="44" y="110"/>
                    </a:lnTo>
                    <a:lnTo>
                      <a:pt x="44" y="104"/>
                    </a:lnTo>
                    <a:lnTo>
                      <a:pt x="46" y="104"/>
                    </a:lnTo>
                    <a:lnTo>
                      <a:pt x="46" y="110"/>
                    </a:lnTo>
                    <a:lnTo>
                      <a:pt x="46" y="110"/>
                    </a:lnTo>
                    <a:lnTo>
                      <a:pt x="48" y="110"/>
                    </a:lnTo>
                    <a:lnTo>
                      <a:pt x="48" y="104"/>
                    </a:lnTo>
                    <a:lnTo>
                      <a:pt x="48" y="97"/>
                    </a:lnTo>
                    <a:lnTo>
                      <a:pt x="48" y="85"/>
                    </a:lnTo>
                    <a:lnTo>
                      <a:pt x="48" y="79"/>
                    </a:lnTo>
                    <a:lnTo>
                      <a:pt x="48" y="67"/>
                    </a:lnTo>
                    <a:lnTo>
                      <a:pt x="49" y="61"/>
                    </a:lnTo>
                    <a:lnTo>
                      <a:pt x="49" y="61"/>
                    </a:lnTo>
                    <a:lnTo>
                      <a:pt x="49" y="55"/>
                    </a:lnTo>
                    <a:lnTo>
                      <a:pt x="51" y="55"/>
                    </a:lnTo>
                    <a:lnTo>
                      <a:pt x="51" y="61"/>
                    </a:lnTo>
                    <a:lnTo>
                      <a:pt x="53" y="73"/>
                    </a:lnTo>
                    <a:lnTo>
                      <a:pt x="51" y="73"/>
                    </a:lnTo>
                    <a:lnTo>
                      <a:pt x="53" y="55"/>
                    </a:lnTo>
                    <a:lnTo>
                      <a:pt x="53" y="42"/>
                    </a:lnTo>
                    <a:lnTo>
                      <a:pt x="53" y="30"/>
                    </a:lnTo>
                    <a:lnTo>
                      <a:pt x="53" y="18"/>
                    </a:lnTo>
                    <a:lnTo>
                      <a:pt x="53" y="6"/>
                    </a:lnTo>
                    <a:lnTo>
                      <a:pt x="54" y="6"/>
                    </a:lnTo>
                    <a:lnTo>
                      <a:pt x="54" y="0"/>
                    </a:lnTo>
                    <a:lnTo>
                      <a:pt x="54" y="6"/>
                    </a:lnTo>
                    <a:lnTo>
                      <a:pt x="54" y="6"/>
                    </a:lnTo>
                    <a:lnTo>
                      <a:pt x="54" y="18"/>
                    </a:lnTo>
                    <a:lnTo>
                      <a:pt x="54" y="30"/>
                    </a:lnTo>
                    <a:lnTo>
                      <a:pt x="56" y="42"/>
                    </a:lnTo>
                    <a:lnTo>
                      <a:pt x="56" y="55"/>
                    </a:lnTo>
                    <a:lnTo>
                      <a:pt x="56" y="55"/>
                    </a:lnTo>
                    <a:lnTo>
                      <a:pt x="56" y="61"/>
                    </a:lnTo>
                    <a:lnTo>
                      <a:pt x="56" y="67"/>
                    </a:lnTo>
                    <a:lnTo>
                      <a:pt x="58" y="73"/>
                    </a:lnTo>
                    <a:lnTo>
                      <a:pt x="58" y="79"/>
                    </a:lnTo>
                    <a:lnTo>
                      <a:pt x="58" y="91"/>
                    </a:lnTo>
                    <a:lnTo>
                      <a:pt x="58" y="110"/>
                    </a:lnTo>
                    <a:lnTo>
                      <a:pt x="58" y="134"/>
                    </a:lnTo>
                    <a:lnTo>
                      <a:pt x="58" y="165"/>
                    </a:lnTo>
                    <a:lnTo>
                      <a:pt x="59" y="189"/>
                    </a:lnTo>
                    <a:lnTo>
                      <a:pt x="59" y="220"/>
                    </a:lnTo>
                    <a:lnTo>
                      <a:pt x="59" y="256"/>
                    </a:lnTo>
                    <a:lnTo>
                      <a:pt x="59" y="287"/>
                    </a:lnTo>
                    <a:lnTo>
                      <a:pt x="59" y="312"/>
                    </a:lnTo>
                    <a:lnTo>
                      <a:pt x="59" y="342"/>
                    </a:lnTo>
                    <a:lnTo>
                      <a:pt x="61" y="367"/>
                    </a:lnTo>
                    <a:lnTo>
                      <a:pt x="61" y="415"/>
                    </a:lnTo>
                    <a:lnTo>
                      <a:pt x="61" y="440"/>
                    </a:lnTo>
                    <a:lnTo>
                      <a:pt x="61" y="458"/>
                    </a:lnTo>
                    <a:lnTo>
                      <a:pt x="61" y="477"/>
                    </a:lnTo>
                    <a:lnTo>
                      <a:pt x="61" y="495"/>
                    </a:lnTo>
                    <a:lnTo>
                      <a:pt x="63" y="507"/>
                    </a:lnTo>
                    <a:lnTo>
                      <a:pt x="63" y="519"/>
                    </a:lnTo>
                    <a:lnTo>
                      <a:pt x="63" y="519"/>
                    </a:lnTo>
                    <a:lnTo>
                      <a:pt x="63" y="526"/>
                    </a:lnTo>
                    <a:lnTo>
                      <a:pt x="64" y="538"/>
                    </a:lnTo>
                    <a:lnTo>
                      <a:pt x="63" y="538"/>
                    </a:lnTo>
                    <a:lnTo>
                      <a:pt x="64" y="538"/>
                    </a:lnTo>
                    <a:lnTo>
                      <a:pt x="64" y="538"/>
                    </a:lnTo>
                    <a:lnTo>
                      <a:pt x="64" y="538"/>
                    </a:lnTo>
                    <a:lnTo>
                      <a:pt x="66" y="532"/>
                    </a:lnTo>
                    <a:lnTo>
                      <a:pt x="66" y="526"/>
                    </a:lnTo>
                    <a:lnTo>
                      <a:pt x="66" y="519"/>
                    </a:lnTo>
                    <a:lnTo>
                      <a:pt x="66" y="507"/>
                    </a:lnTo>
                    <a:lnTo>
                      <a:pt x="66" y="495"/>
                    </a:lnTo>
                    <a:lnTo>
                      <a:pt x="66" y="471"/>
                    </a:lnTo>
                    <a:lnTo>
                      <a:pt x="68" y="458"/>
                    </a:lnTo>
                    <a:lnTo>
                      <a:pt x="68" y="440"/>
                    </a:lnTo>
                    <a:lnTo>
                      <a:pt x="68" y="422"/>
                    </a:lnTo>
                    <a:lnTo>
                      <a:pt x="68" y="422"/>
                    </a:lnTo>
                    <a:lnTo>
                      <a:pt x="68" y="428"/>
                    </a:lnTo>
                    <a:lnTo>
                      <a:pt x="69" y="440"/>
                    </a:lnTo>
                    <a:lnTo>
                      <a:pt x="69" y="458"/>
                    </a:lnTo>
                    <a:lnTo>
                      <a:pt x="69" y="477"/>
                    </a:lnTo>
                    <a:lnTo>
                      <a:pt x="69" y="513"/>
                    </a:lnTo>
                    <a:lnTo>
                      <a:pt x="69" y="532"/>
                    </a:lnTo>
                    <a:lnTo>
                      <a:pt x="69" y="550"/>
                    </a:lnTo>
                    <a:lnTo>
                      <a:pt x="71" y="568"/>
                    </a:lnTo>
                    <a:lnTo>
                      <a:pt x="71" y="593"/>
                    </a:lnTo>
                    <a:lnTo>
                      <a:pt x="71" y="611"/>
                    </a:lnTo>
                    <a:lnTo>
                      <a:pt x="71" y="623"/>
                    </a:lnTo>
                    <a:lnTo>
                      <a:pt x="71" y="642"/>
                    </a:lnTo>
                    <a:lnTo>
                      <a:pt x="71" y="654"/>
                    </a:lnTo>
                    <a:lnTo>
                      <a:pt x="73" y="666"/>
                    </a:lnTo>
                    <a:lnTo>
                      <a:pt x="73" y="672"/>
                    </a:lnTo>
                    <a:lnTo>
                      <a:pt x="73" y="679"/>
                    </a:lnTo>
                    <a:lnTo>
                      <a:pt x="73" y="691"/>
                    </a:lnTo>
                    <a:lnTo>
                      <a:pt x="73" y="703"/>
                    </a:lnTo>
                    <a:lnTo>
                      <a:pt x="73" y="727"/>
                    </a:lnTo>
                    <a:lnTo>
                      <a:pt x="74" y="746"/>
                    </a:lnTo>
                    <a:lnTo>
                      <a:pt x="74" y="764"/>
                    </a:lnTo>
                    <a:lnTo>
                      <a:pt x="74" y="776"/>
                    </a:lnTo>
                    <a:lnTo>
                      <a:pt x="74" y="795"/>
                    </a:lnTo>
                    <a:lnTo>
                      <a:pt x="74" y="801"/>
                    </a:lnTo>
                    <a:lnTo>
                      <a:pt x="74" y="807"/>
                    </a:lnTo>
                    <a:lnTo>
                      <a:pt x="76" y="819"/>
                    </a:lnTo>
                    <a:lnTo>
                      <a:pt x="76" y="813"/>
                    </a:lnTo>
                    <a:lnTo>
                      <a:pt x="76" y="801"/>
                    </a:lnTo>
                    <a:lnTo>
                      <a:pt x="76" y="795"/>
                    </a:lnTo>
                    <a:lnTo>
                      <a:pt x="76" y="776"/>
                    </a:lnTo>
                    <a:lnTo>
                      <a:pt x="77" y="764"/>
                    </a:lnTo>
                    <a:lnTo>
                      <a:pt x="77" y="752"/>
                    </a:lnTo>
                    <a:lnTo>
                      <a:pt x="77" y="734"/>
                    </a:lnTo>
                    <a:lnTo>
                      <a:pt x="77" y="727"/>
                    </a:lnTo>
                    <a:lnTo>
                      <a:pt x="77" y="740"/>
                    </a:lnTo>
                    <a:lnTo>
                      <a:pt x="77" y="752"/>
                    </a:lnTo>
                    <a:lnTo>
                      <a:pt x="79" y="764"/>
                    </a:lnTo>
                    <a:lnTo>
                      <a:pt x="79" y="776"/>
                    </a:lnTo>
                    <a:lnTo>
                      <a:pt x="79" y="801"/>
                    </a:lnTo>
                    <a:lnTo>
                      <a:pt x="79" y="825"/>
                    </a:lnTo>
                    <a:lnTo>
                      <a:pt x="79" y="838"/>
                    </a:lnTo>
                    <a:lnTo>
                      <a:pt x="79" y="856"/>
                    </a:lnTo>
                    <a:lnTo>
                      <a:pt x="81" y="874"/>
                    </a:lnTo>
                    <a:lnTo>
                      <a:pt x="81" y="886"/>
                    </a:lnTo>
                    <a:lnTo>
                      <a:pt x="81" y="905"/>
                    </a:lnTo>
                    <a:lnTo>
                      <a:pt x="81" y="923"/>
                    </a:lnTo>
                    <a:lnTo>
                      <a:pt x="81" y="929"/>
                    </a:lnTo>
                    <a:lnTo>
                      <a:pt x="81" y="960"/>
                    </a:lnTo>
                    <a:lnTo>
                      <a:pt x="82" y="978"/>
                    </a:lnTo>
                    <a:lnTo>
                      <a:pt x="82" y="984"/>
                    </a:lnTo>
                    <a:lnTo>
                      <a:pt x="82" y="1003"/>
                    </a:lnTo>
                    <a:lnTo>
                      <a:pt x="82" y="1003"/>
                    </a:lnTo>
                    <a:lnTo>
                      <a:pt x="82" y="1003"/>
                    </a:lnTo>
                    <a:lnTo>
                      <a:pt x="84" y="997"/>
                    </a:lnTo>
                    <a:lnTo>
                      <a:pt x="84" y="990"/>
                    </a:lnTo>
                    <a:lnTo>
                      <a:pt x="84" y="984"/>
                    </a:lnTo>
                    <a:lnTo>
                      <a:pt x="84" y="972"/>
                    </a:lnTo>
                    <a:lnTo>
                      <a:pt x="84" y="966"/>
                    </a:lnTo>
                    <a:lnTo>
                      <a:pt x="84" y="954"/>
                    </a:lnTo>
                    <a:lnTo>
                      <a:pt x="86" y="948"/>
                    </a:lnTo>
                    <a:lnTo>
                      <a:pt x="86" y="942"/>
                    </a:lnTo>
                    <a:lnTo>
                      <a:pt x="86" y="935"/>
                    </a:lnTo>
                    <a:lnTo>
                      <a:pt x="86" y="942"/>
                    </a:lnTo>
                    <a:lnTo>
                      <a:pt x="86" y="954"/>
                    </a:lnTo>
                    <a:lnTo>
                      <a:pt x="87" y="960"/>
                    </a:lnTo>
                    <a:lnTo>
                      <a:pt x="87" y="972"/>
                    </a:lnTo>
                    <a:lnTo>
                      <a:pt x="87" y="978"/>
                    </a:lnTo>
                    <a:lnTo>
                      <a:pt x="87" y="984"/>
                    </a:lnTo>
                    <a:lnTo>
                      <a:pt x="87" y="997"/>
                    </a:lnTo>
                    <a:lnTo>
                      <a:pt x="87" y="1009"/>
                    </a:lnTo>
                    <a:lnTo>
                      <a:pt x="89" y="1009"/>
                    </a:lnTo>
                    <a:lnTo>
                      <a:pt x="89" y="1021"/>
                    </a:lnTo>
                    <a:lnTo>
                      <a:pt x="89" y="1027"/>
                    </a:lnTo>
                    <a:lnTo>
                      <a:pt x="89" y="1033"/>
                    </a:lnTo>
                    <a:lnTo>
                      <a:pt x="89" y="1039"/>
                    </a:lnTo>
                    <a:lnTo>
                      <a:pt x="89" y="1052"/>
                    </a:lnTo>
                    <a:lnTo>
                      <a:pt x="91" y="1058"/>
                    </a:lnTo>
                    <a:lnTo>
                      <a:pt x="91" y="1070"/>
                    </a:lnTo>
                    <a:lnTo>
                      <a:pt x="91" y="1076"/>
                    </a:lnTo>
                    <a:lnTo>
                      <a:pt x="91" y="1082"/>
                    </a:lnTo>
                    <a:lnTo>
                      <a:pt x="91" y="1082"/>
                    </a:lnTo>
                    <a:lnTo>
                      <a:pt x="91" y="1094"/>
                    </a:lnTo>
                    <a:lnTo>
                      <a:pt x="92" y="1101"/>
                    </a:lnTo>
                    <a:lnTo>
                      <a:pt x="92" y="1107"/>
                    </a:lnTo>
                    <a:lnTo>
                      <a:pt x="92" y="1113"/>
                    </a:lnTo>
                    <a:lnTo>
                      <a:pt x="92" y="1113"/>
                    </a:lnTo>
                    <a:lnTo>
                      <a:pt x="94" y="1107"/>
                    </a:lnTo>
                    <a:lnTo>
                      <a:pt x="94" y="1101"/>
                    </a:lnTo>
                    <a:lnTo>
                      <a:pt x="94" y="1088"/>
                    </a:lnTo>
                    <a:lnTo>
                      <a:pt x="94" y="1088"/>
                    </a:lnTo>
                    <a:lnTo>
                      <a:pt x="94" y="1088"/>
                    </a:lnTo>
                    <a:lnTo>
                      <a:pt x="96" y="1094"/>
                    </a:lnTo>
                    <a:lnTo>
                      <a:pt x="96" y="1107"/>
                    </a:lnTo>
                    <a:lnTo>
                      <a:pt x="96" y="1113"/>
                    </a:lnTo>
                    <a:lnTo>
                      <a:pt x="96" y="1125"/>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31" name="Freeform 630"/>
              <p:cNvSpPr>
                <a:spLocks/>
              </p:cNvSpPr>
              <p:nvPr/>
            </p:nvSpPr>
            <p:spPr bwMode="auto">
              <a:xfrm>
                <a:off x="2710311" y="3445472"/>
                <a:ext cx="105114" cy="432602"/>
              </a:xfrm>
              <a:custGeom>
                <a:avLst/>
                <a:gdLst>
                  <a:gd name="T0" fmla="*/ 2 w 97"/>
                  <a:gd name="T1" fmla="*/ 673 h 1052"/>
                  <a:gd name="T2" fmla="*/ 4 w 97"/>
                  <a:gd name="T3" fmla="*/ 679 h 1052"/>
                  <a:gd name="T4" fmla="*/ 5 w 97"/>
                  <a:gd name="T5" fmla="*/ 691 h 1052"/>
                  <a:gd name="T6" fmla="*/ 7 w 97"/>
                  <a:gd name="T7" fmla="*/ 740 h 1052"/>
                  <a:gd name="T8" fmla="*/ 9 w 97"/>
                  <a:gd name="T9" fmla="*/ 740 h 1052"/>
                  <a:gd name="T10" fmla="*/ 10 w 97"/>
                  <a:gd name="T11" fmla="*/ 802 h 1052"/>
                  <a:gd name="T12" fmla="*/ 12 w 97"/>
                  <a:gd name="T13" fmla="*/ 838 h 1052"/>
                  <a:gd name="T14" fmla="*/ 15 w 97"/>
                  <a:gd name="T15" fmla="*/ 863 h 1052"/>
                  <a:gd name="T16" fmla="*/ 15 w 97"/>
                  <a:gd name="T17" fmla="*/ 857 h 1052"/>
                  <a:gd name="T18" fmla="*/ 19 w 97"/>
                  <a:gd name="T19" fmla="*/ 863 h 1052"/>
                  <a:gd name="T20" fmla="*/ 20 w 97"/>
                  <a:gd name="T21" fmla="*/ 875 h 1052"/>
                  <a:gd name="T22" fmla="*/ 22 w 97"/>
                  <a:gd name="T23" fmla="*/ 906 h 1052"/>
                  <a:gd name="T24" fmla="*/ 24 w 97"/>
                  <a:gd name="T25" fmla="*/ 887 h 1052"/>
                  <a:gd name="T26" fmla="*/ 25 w 97"/>
                  <a:gd name="T27" fmla="*/ 906 h 1052"/>
                  <a:gd name="T28" fmla="*/ 27 w 97"/>
                  <a:gd name="T29" fmla="*/ 893 h 1052"/>
                  <a:gd name="T30" fmla="*/ 29 w 97"/>
                  <a:gd name="T31" fmla="*/ 924 h 1052"/>
                  <a:gd name="T32" fmla="*/ 30 w 97"/>
                  <a:gd name="T33" fmla="*/ 893 h 1052"/>
                  <a:gd name="T34" fmla="*/ 32 w 97"/>
                  <a:gd name="T35" fmla="*/ 850 h 1052"/>
                  <a:gd name="T36" fmla="*/ 34 w 97"/>
                  <a:gd name="T37" fmla="*/ 802 h 1052"/>
                  <a:gd name="T38" fmla="*/ 35 w 97"/>
                  <a:gd name="T39" fmla="*/ 740 h 1052"/>
                  <a:gd name="T40" fmla="*/ 37 w 97"/>
                  <a:gd name="T41" fmla="*/ 704 h 1052"/>
                  <a:gd name="T42" fmla="*/ 39 w 97"/>
                  <a:gd name="T43" fmla="*/ 649 h 1052"/>
                  <a:gd name="T44" fmla="*/ 40 w 97"/>
                  <a:gd name="T45" fmla="*/ 649 h 1052"/>
                  <a:gd name="T46" fmla="*/ 42 w 97"/>
                  <a:gd name="T47" fmla="*/ 551 h 1052"/>
                  <a:gd name="T48" fmla="*/ 42 w 97"/>
                  <a:gd name="T49" fmla="*/ 490 h 1052"/>
                  <a:gd name="T50" fmla="*/ 45 w 97"/>
                  <a:gd name="T51" fmla="*/ 459 h 1052"/>
                  <a:gd name="T52" fmla="*/ 45 w 97"/>
                  <a:gd name="T53" fmla="*/ 355 h 1052"/>
                  <a:gd name="T54" fmla="*/ 47 w 97"/>
                  <a:gd name="T55" fmla="*/ 306 h 1052"/>
                  <a:gd name="T56" fmla="*/ 49 w 97"/>
                  <a:gd name="T57" fmla="*/ 294 h 1052"/>
                  <a:gd name="T58" fmla="*/ 52 w 97"/>
                  <a:gd name="T59" fmla="*/ 300 h 1052"/>
                  <a:gd name="T60" fmla="*/ 53 w 97"/>
                  <a:gd name="T61" fmla="*/ 208 h 1052"/>
                  <a:gd name="T62" fmla="*/ 53 w 97"/>
                  <a:gd name="T63" fmla="*/ 178 h 1052"/>
                  <a:gd name="T64" fmla="*/ 55 w 97"/>
                  <a:gd name="T65" fmla="*/ 202 h 1052"/>
                  <a:gd name="T66" fmla="*/ 57 w 97"/>
                  <a:gd name="T67" fmla="*/ 141 h 1052"/>
                  <a:gd name="T68" fmla="*/ 58 w 97"/>
                  <a:gd name="T69" fmla="*/ 68 h 1052"/>
                  <a:gd name="T70" fmla="*/ 60 w 97"/>
                  <a:gd name="T71" fmla="*/ 19 h 1052"/>
                  <a:gd name="T72" fmla="*/ 62 w 97"/>
                  <a:gd name="T73" fmla="*/ 13 h 1052"/>
                  <a:gd name="T74" fmla="*/ 63 w 97"/>
                  <a:gd name="T75" fmla="*/ 55 h 1052"/>
                  <a:gd name="T76" fmla="*/ 65 w 97"/>
                  <a:gd name="T77" fmla="*/ 129 h 1052"/>
                  <a:gd name="T78" fmla="*/ 67 w 97"/>
                  <a:gd name="T79" fmla="*/ 123 h 1052"/>
                  <a:gd name="T80" fmla="*/ 68 w 97"/>
                  <a:gd name="T81" fmla="*/ 233 h 1052"/>
                  <a:gd name="T82" fmla="*/ 70 w 97"/>
                  <a:gd name="T83" fmla="*/ 422 h 1052"/>
                  <a:gd name="T84" fmla="*/ 72 w 97"/>
                  <a:gd name="T85" fmla="*/ 502 h 1052"/>
                  <a:gd name="T86" fmla="*/ 72 w 97"/>
                  <a:gd name="T87" fmla="*/ 539 h 1052"/>
                  <a:gd name="T88" fmla="*/ 73 w 97"/>
                  <a:gd name="T89" fmla="*/ 557 h 1052"/>
                  <a:gd name="T90" fmla="*/ 75 w 97"/>
                  <a:gd name="T91" fmla="*/ 502 h 1052"/>
                  <a:gd name="T92" fmla="*/ 77 w 97"/>
                  <a:gd name="T93" fmla="*/ 459 h 1052"/>
                  <a:gd name="T94" fmla="*/ 78 w 97"/>
                  <a:gd name="T95" fmla="*/ 428 h 1052"/>
                  <a:gd name="T96" fmla="*/ 80 w 97"/>
                  <a:gd name="T97" fmla="*/ 471 h 1052"/>
                  <a:gd name="T98" fmla="*/ 82 w 97"/>
                  <a:gd name="T99" fmla="*/ 587 h 1052"/>
                  <a:gd name="T100" fmla="*/ 83 w 97"/>
                  <a:gd name="T101" fmla="*/ 728 h 1052"/>
                  <a:gd name="T102" fmla="*/ 85 w 97"/>
                  <a:gd name="T103" fmla="*/ 777 h 1052"/>
                  <a:gd name="T104" fmla="*/ 87 w 97"/>
                  <a:gd name="T105" fmla="*/ 771 h 1052"/>
                  <a:gd name="T106" fmla="*/ 88 w 97"/>
                  <a:gd name="T107" fmla="*/ 795 h 1052"/>
                  <a:gd name="T108" fmla="*/ 90 w 97"/>
                  <a:gd name="T109" fmla="*/ 777 h 1052"/>
                  <a:gd name="T110" fmla="*/ 92 w 97"/>
                  <a:gd name="T111" fmla="*/ 753 h 1052"/>
                  <a:gd name="T112" fmla="*/ 92 w 97"/>
                  <a:gd name="T113" fmla="*/ 820 h 1052"/>
                  <a:gd name="T114" fmla="*/ 93 w 97"/>
                  <a:gd name="T115" fmla="*/ 887 h 1052"/>
                  <a:gd name="T116" fmla="*/ 95 w 97"/>
                  <a:gd name="T117" fmla="*/ 985 h 1052"/>
                  <a:gd name="T118" fmla="*/ 97 w 97"/>
                  <a:gd name="T119" fmla="*/ 1052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 h="1052">
                    <a:moveTo>
                      <a:pt x="0" y="587"/>
                    </a:moveTo>
                    <a:lnTo>
                      <a:pt x="0" y="612"/>
                    </a:lnTo>
                    <a:lnTo>
                      <a:pt x="0" y="636"/>
                    </a:lnTo>
                    <a:lnTo>
                      <a:pt x="2" y="655"/>
                    </a:lnTo>
                    <a:lnTo>
                      <a:pt x="2" y="673"/>
                    </a:lnTo>
                    <a:lnTo>
                      <a:pt x="2" y="685"/>
                    </a:lnTo>
                    <a:lnTo>
                      <a:pt x="2" y="691"/>
                    </a:lnTo>
                    <a:lnTo>
                      <a:pt x="2" y="691"/>
                    </a:lnTo>
                    <a:lnTo>
                      <a:pt x="4" y="685"/>
                    </a:lnTo>
                    <a:lnTo>
                      <a:pt x="4" y="679"/>
                    </a:lnTo>
                    <a:lnTo>
                      <a:pt x="4" y="673"/>
                    </a:lnTo>
                    <a:lnTo>
                      <a:pt x="4" y="673"/>
                    </a:lnTo>
                    <a:lnTo>
                      <a:pt x="5" y="679"/>
                    </a:lnTo>
                    <a:lnTo>
                      <a:pt x="5" y="685"/>
                    </a:lnTo>
                    <a:lnTo>
                      <a:pt x="5" y="691"/>
                    </a:lnTo>
                    <a:lnTo>
                      <a:pt x="5" y="691"/>
                    </a:lnTo>
                    <a:lnTo>
                      <a:pt x="5" y="698"/>
                    </a:lnTo>
                    <a:lnTo>
                      <a:pt x="7" y="704"/>
                    </a:lnTo>
                    <a:lnTo>
                      <a:pt x="7" y="722"/>
                    </a:lnTo>
                    <a:lnTo>
                      <a:pt x="7" y="740"/>
                    </a:lnTo>
                    <a:lnTo>
                      <a:pt x="7" y="740"/>
                    </a:lnTo>
                    <a:lnTo>
                      <a:pt x="7" y="740"/>
                    </a:lnTo>
                    <a:lnTo>
                      <a:pt x="9" y="740"/>
                    </a:lnTo>
                    <a:lnTo>
                      <a:pt x="9" y="734"/>
                    </a:lnTo>
                    <a:lnTo>
                      <a:pt x="9" y="740"/>
                    </a:lnTo>
                    <a:lnTo>
                      <a:pt x="9" y="747"/>
                    </a:lnTo>
                    <a:lnTo>
                      <a:pt x="10" y="759"/>
                    </a:lnTo>
                    <a:lnTo>
                      <a:pt x="10" y="771"/>
                    </a:lnTo>
                    <a:lnTo>
                      <a:pt x="10" y="789"/>
                    </a:lnTo>
                    <a:lnTo>
                      <a:pt x="10" y="802"/>
                    </a:lnTo>
                    <a:lnTo>
                      <a:pt x="10" y="814"/>
                    </a:lnTo>
                    <a:lnTo>
                      <a:pt x="10" y="820"/>
                    </a:lnTo>
                    <a:lnTo>
                      <a:pt x="12" y="826"/>
                    </a:lnTo>
                    <a:lnTo>
                      <a:pt x="12" y="832"/>
                    </a:lnTo>
                    <a:lnTo>
                      <a:pt x="12" y="838"/>
                    </a:lnTo>
                    <a:lnTo>
                      <a:pt x="12" y="844"/>
                    </a:lnTo>
                    <a:lnTo>
                      <a:pt x="14" y="850"/>
                    </a:lnTo>
                    <a:lnTo>
                      <a:pt x="14" y="850"/>
                    </a:lnTo>
                    <a:lnTo>
                      <a:pt x="14" y="850"/>
                    </a:lnTo>
                    <a:lnTo>
                      <a:pt x="15" y="863"/>
                    </a:lnTo>
                    <a:lnTo>
                      <a:pt x="14" y="863"/>
                    </a:lnTo>
                    <a:lnTo>
                      <a:pt x="15" y="863"/>
                    </a:lnTo>
                    <a:lnTo>
                      <a:pt x="15" y="869"/>
                    </a:lnTo>
                    <a:lnTo>
                      <a:pt x="15" y="863"/>
                    </a:lnTo>
                    <a:lnTo>
                      <a:pt x="15" y="857"/>
                    </a:lnTo>
                    <a:lnTo>
                      <a:pt x="17" y="844"/>
                    </a:lnTo>
                    <a:lnTo>
                      <a:pt x="17" y="844"/>
                    </a:lnTo>
                    <a:lnTo>
                      <a:pt x="17" y="844"/>
                    </a:lnTo>
                    <a:lnTo>
                      <a:pt x="17" y="850"/>
                    </a:lnTo>
                    <a:lnTo>
                      <a:pt x="19" y="863"/>
                    </a:lnTo>
                    <a:lnTo>
                      <a:pt x="19" y="863"/>
                    </a:lnTo>
                    <a:lnTo>
                      <a:pt x="19" y="863"/>
                    </a:lnTo>
                    <a:lnTo>
                      <a:pt x="19" y="869"/>
                    </a:lnTo>
                    <a:lnTo>
                      <a:pt x="19" y="869"/>
                    </a:lnTo>
                    <a:lnTo>
                      <a:pt x="20" y="875"/>
                    </a:lnTo>
                    <a:lnTo>
                      <a:pt x="20" y="887"/>
                    </a:lnTo>
                    <a:lnTo>
                      <a:pt x="20" y="893"/>
                    </a:lnTo>
                    <a:lnTo>
                      <a:pt x="20" y="899"/>
                    </a:lnTo>
                    <a:lnTo>
                      <a:pt x="20" y="912"/>
                    </a:lnTo>
                    <a:lnTo>
                      <a:pt x="22" y="906"/>
                    </a:lnTo>
                    <a:lnTo>
                      <a:pt x="22" y="899"/>
                    </a:lnTo>
                    <a:lnTo>
                      <a:pt x="22" y="893"/>
                    </a:lnTo>
                    <a:lnTo>
                      <a:pt x="24" y="887"/>
                    </a:lnTo>
                    <a:lnTo>
                      <a:pt x="22" y="887"/>
                    </a:lnTo>
                    <a:lnTo>
                      <a:pt x="24" y="887"/>
                    </a:lnTo>
                    <a:lnTo>
                      <a:pt x="24" y="887"/>
                    </a:lnTo>
                    <a:lnTo>
                      <a:pt x="24" y="893"/>
                    </a:lnTo>
                    <a:lnTo>
                      <a:pt x="25" y="893"/>
                    </a:lnTo>
                    <a:lnTo>
                      <a:pt x="25" y="899"/>
                    </a:lnTo>
                    <a:lnTo>
                      <a:pt x="25" y="906"/>
                    </a:lnTo>
                    <a:lnTo>
                      <a:pt x="25" y="912"/>
                    </a:lnTo>
                    <a:lnTo>
                      <a:pt x="25" y="918"/>
                    </a:lnTo>
                    <a:lnTo>
                      <a:pt x="27" y="912"/>
                    </a:lnTo>
                    <a:lnTo>
                      <a:pt x="27" y="906"/>
                    </a:lnTo>
                    <a:lnTo>
                      <a:pt x="27" y="893"/>
                    </a:lnTo>
                    <a:lnTo>
                      <a:pt x="27" y="893"/>
                    </a:lnTo>
                    <a:lnTo>
                      <a:pt x="27" y="906"/>
                    </a:lnTo>
                    <a:lnTo>
                      <a:pt x="29" y="918"/>
                    </a:lnTo>
                    <a:lnTo>
                      <a:pt x="29" y="924"/>
                    </a:lnTo>
                    <a:lnTo>
                      <a:pt x="29" y="924"/>
                    </a:lnTo>
                    <a:lnTo>
                      <a:pt x="29" y="930"/>
                    </a:lnTo>
                    <a:lnTo>
                      <a:pt x="29" y="924"/>
                    </a:lnTo>
                    <a:lnTo>
                      <a:pt x="29" y="918"/>
                    </a:lnTo>
                    <a:lnTo>
                      <a:pt x="30" y="906"/>
                    </a:lnTo>
                    <a:lnTo>
                      <a:pt x="30" y="893"/>
                    </a:lnTo>
                    <a:lnTo>
                      <a:pt x="30" y="881"/>
                    </a:lnTo>
                    <a:lnTo>
                      <a:pt x="30" y="869"/>
                    </a:lnTo>
                    <a:lnTo>
                      <a:pt x="30" y="863"/>
                    </a:lnTo>
                    <a:lnTo>
                      <a:pt x="32" y="857"/>
                    </a:lnTo>
                    <a:lnTo>
                      <a:pt x="32" y="850"/>
                    </a:lnTo>
                    <a:lnTo>
                      <a:pt x="32" y="844"/>
                    </a:lnTo>
                    <a:lnTo>
                      <a:pt x="32" y="838"/>
                    </a:lnTo>
                    <a:lnTo>
                      <a:pt x="32" y="826"/>
                    </a:lnTo>
                    <a:lnTo>
                      <a:pt x="34" y="820"/>
                    </a:lnTo>
                    <a:lnTo>
                      <a:pt x="34" y="802"/>
                    </a:lnTo>
                    <a:lnTo>
                      <a:pt x="34" y="789"/>
                    </a:lnTo>
                    <a:lnTo>
                      <a:pt x="34" y="777"/>
                    </a:lnTo>
                    <a:lnTo>
                      <a:pt x="34" y="765"/>
                    </a:lnTo>
                    <a:lnTo>
                      <a:pt x="34" y="759"/>
                    </a:lnTo>
                    <a:lnTo>
                      <a:pt x="35" y="740"/>
                    </a:lnTo>
                    <a:lnTo>
                      <a:pt x="35" y="740"/>
                    </a:lnTo>
                    <a:lnTo>
                      <a:pt x="35" y="734"/>
                    </a:lnTo>
                    <a:lnTo>
                      <a:pt x="35" y="722"/>
                    </a:lnTo>
                    <a:lnTo>
                      <a:pt x="37" y="716"/>
                    </a:lnTo>
                    <a:lnTo>
                      <a:pt x="37" y="704"/>
                    </a:lnTo>
                    <a:lnTo>
                      <a:pt x="37" y="691"/>
                    </a:lnTo>
                    <a:lnTo>
                      <a:pt x="37" y="673"/>
                    </a:lnTo>
                    <a:lnTo>
                      <a:pt x="37" y="661"/>
                    </a:lnTo>
                    <a:lnTo>
                      <a:pt x="37" y="661"/>
                    </a:lnTo>
                    <a:lnTo>
                      <a:pt x="39" y="649"/>
                    </a:lnTo>
                    <a:lnTo>
                      <a:pt x="39" y="649"/>
                    </a:lnTo>
                    <a:lnTo>
                      <a:pt x="39" y="655"/>
                    </a:lnTo>
                    <a:lnTo>
                      <a:pt x="39" y="661"/>
                    </a:lnTo>
                    <a:lnTo>
                      <a:pt x="40" y="655"/>
                    </a:lnTo>
                    <a:lnTo>
                      <a:pt x="40" y="649"/>
                    </a:lnTo>
                    <a:lnTo>
                      <a:pt x="40" y="636"/>
                    </a:lnTo>
                    <a:lnTo>
                      <a:pt x="40" y="612"/>
                    </a:lnTo>
                    <a:lnTo>
                      <a:pt x="40" y="587"/>
                    </a:lnTo>
                    <a:lnTo>
                      <a:pt x="40" y="563"/>
                    </a:lnTo>
                    <a:lnTo>
                      <a:pt x="42" y="551"/>
                    </a:lnTo>
                    <a:lnTo>
                      <a:pt x="42" y="532"/>
                    </a:lnTo>
                    <a:lnTo>
                      <a:pt x="42" y="514"/>
                    </a:lnTo>
                    <a:lnTo>
                      <a:pt x="42" y="508"/>
                    </a:lnTo>
                    <a:lnTo>
                      <a:pt x="42" y="496"/>
                    </a:lnTo>
                    <a:lnTo>
                      <a:pt x="42" y="490"/>
                    </a:lnTo>
                    <a:lnTo>
                      <a:pt x="44" y="477"/>
                    </a:lnTo>
                    <a:lnTo>
                      <a:pt x="44" y="477"/>
                    </a:lnTo>
                    <a:lnTo>
                      <a:pt x="44" y="477"/>
                    </a:lnTo>
                    <a:lnTo>
                      <a:pt x="44" y="471"/>
                    </a:lnTo>
                    <a:lnTo>
                      <a:pt x="45" y="459"/>
                    </a:lnTo>
                    <a:lnTo>
                      <a:pt x="45" y="435"/>
                    </a:lnTo>
                    <a:lnTo>
                      <a:pt x="45" y="416"/>
                    </a:lnTo>
                    <a:lnTo>
                      <a:pt x="45" y="398"/>
                    </a:lnTo>
                    <a:lnTo>
                      <a:pt x="45" y="380"/>
                    </a:lnTo>
                    <a:lnTo>
                      <a:pt x="45" y="355"/>
                    </a:lnTo>
                    <a:lnTo>
                      <a:pt x="47" y="343"/>
                    </a:lnTo>
                    <a:lnTo>
                      <a:pt x="47" y="331"/>
                    </a:lnTo>
                    <a:lnTo>
                      <a:pt x="47" y="318"/>
                    </a:lnTo>
                    <a:lnTo>
                      <a:pt x="47" y="306"/>
                    </a:lnTo>
                    <a:lnTo>
                      <a:pt x="47" y="306"/>
                    </a:lnTo>
                    <a:lnTo>
                      <a:pt x="47" y="300"/>
                    </a:lnTo>
                    <a:lnTo>
                      <a:pt x="49" y="288"/>
                    </a:lnTo>
                    <a:lnTo>
                      <a:pt x="49" y="282"/>
                    </a:lnTo>
                    <a:lnTo>
                      <a:pt x="49" y="288"/>
                    </a:lnTo>
                    <a:lnTo>
                      <a:pt x="49" y="294"/>
                    </a:lnTo>
                    <a:lnTo>
                      <a:pt x="50" y="300"/>
                    </a:lnTo>
                    <a:lnTo>
                      <a:pt x="50" y="306"/>
                    </a:lnTo>
                    <a:lnTo>
                      <a:pt x="50" y="312"/>
                    </a:lnTo>
                    <a:lnTo>
                      <a:pt x="52" y="306"/>
                    </a:lnTo>
                    <a:lnTo>
                      <a:pt x="52" y="300"/>
                    </a:lnTo>
                    <a:lnTo>
                      <a:pt x="52" y="288"/>
                    </a:lnTo>
                    <a:lnTo>
                      <a:pt x="52" y="276"/>
                    </a:lnTo>
                    <a:lnTo>
                      <a:pt x="52" y="251"/>
                    </a:lnTo>
                    <a:lnTo>
                      <a:pt x="52" y="227"/>
                    </a:lnTo>
                    <a:lnTo>
                      <a:pt x="53" y="208"/>
                    </a:lnTo>
                    <a:lnTo>
                      <a:pt x="53" y="178"/>
                    </a:lnTo>
                    <a:lnTo>
                      <a:pt x="53" y="172"/>
                    </a:lnTo>
                    <a:lnTo>
                      <a:pt x="53" y="165"/>
                    </a:lnTo>
                    <a:lnTo>
                      <a:pt x="53" y="172"/>
                    </a:lnTo>
                    <a:lnTo>
                      <a:pt x="53" y="178"/>
                    </a:lnTo>
                    <a:lnTo>
                      <a:pt x="55" y="184"/>
                    </a:lnTo>
                    <a:lnTo>
                      <a:pt x="55" y="196"/>
                    </a:lnTo>
                    <a:lnTo>
                      <a:pt x="55" y="202"/>
                    </a:lnTo>
                    <a:lnTo>
                      <a:pt x="55" y="202"/>
                    </a:lnTo>
                    <a:lnTo>
                      <a:pt x="55" y="202"/>
                    </a:lnTo>
                    <a:lnTo>
                      <a:pt x="57" y="202"/>
                    </a:lnTo>
                    <a:lnTo>
                      <a:pt x="57" y="190"/>
                    </a:lnTo>
                    <a:lnTo>
                      <a:pt x="57" y="172"/>
                    </a:lnTo>
                    <a:lnTo>
                      <a:pt x="57" y="159"/>
                    </a:lnTo>
                    <a:lnTo>
                      <a:pt x="57" y="141"/>
                    </a:lnTo>
                    <a:lnTo>
                      <a:pt x="58" y="123"/>
                    </a:lnTo>
                    <a:lnTo>
                      <a:pt x="58" y="104"/>
                    </a:lnTo>
                    <a:lnTo>
                      <a:pt x="58" y="92"/>
                    </a:lnTo>
                    <a:lnTo>
                      <a:pt x="58" y="74"/>
                    </a:lnTo>
                    <a:lnTo>
                      <a:pt x="58" y="68"/>
                    </a:lnTo>
                    <a:lnTo>
                      <a:pt x="58" y="55"/>
                    </a:lnTo>
                    <a:lnTo>
                      <a:pt x="60" y="49"/>
                    </a:lnTo>
                    <a:lnTo>
                      <a:pt x="60" y="37"/>
                    </a:lnTo>
                    <a:lnTo>
                      <a:pt x="60" y="25"/>
                    </a:lnTo>
                    <a:lnTo>
                      <a:pt x="60" y="19"/>
                    </a:lnTo>
                    <a:lnTo>
                      <a:pt x="60" y="13"/>
                    </a:lnTo>
                    <a:lnTo>
                      <a:pt x="60" y="6"/>
                    </a:lnTo>
                    <a:lnTo>
                      <a:pt x="62" y="0"/>
                    </a:lnTo>
                    <a:lnTo>
                      <a:pt x="62" y="6"/>
                    </a:lnTo>
                    <a:lnTo>
                      <a:pt x="62" y="13"/>
                    </a:lnTo>
                    <a:lnTo>
                      <a:pt x="62" y="19"/>
                    </a:lnTo>
                    <a:lnTo>
                      <a:pt x="63" y="19"/>
                    </a:lnTo>
                    <a:lnTo>
                      <a:pt x="63" y="25"/>
                    </a:lnTo>
                    <a:lnTo>
                      <a:pt x="63" y="43"/>
                    </a:lnTo>
                    <a:lnTo>
                      <a:pt x="63" y="55"/>
                    </a:lnTo>
                    <a:lnTo>
                      <a:pt x="63" y="74"/>
                    </a:lnTo>
                    <a:lnTo>
                      <a:pt x="65" y="86"/>
                    </a:lnTo>
                    <a:lnTo>
                      <a:pt x="65" y="104"/>
                    </a:lnTo>
                    <a:lnTo>
                      <a:pt x="65" y="123"/>
                    </a:lnTo>
                    <a:lnTo>
                      <a:pt x="65" y="129"/>
                    </a:lnTo>
                    <a:lnTo>
                      <a:pt x="65" y="135"/>
                    </a:lnTo>
                    <a:lnTo>
                      <a:pt x="65" y="141"/>
                    </a:lnTo>
                    <a:lnTo>
                      <a:pt x="67" y="135"/>
                    </a:lnTo>
                    <a:lnTo>
                      <a:pt x="67" y="129"/>
                    </a:lnTo>
                    <a:lnTo>
                      <a:pt x="67" y="123"/>
                    </a:lnTo>
                    <a:lnTo>
                      <a:pt x="67" y="135"/>
                    </a:lnTo>
                    <a:lnTo>
                      <a:pt x="67" y="153"/>
                    </a:lnTo>
                    <a:lnTo>
                      <a:pt x="68" y="178"/>
                    </a:lnTo>
                    <a:lnTo>
                      <a:pt x="68" y="202"/>
                    </a:lnTo>
                    <a:lnTo>
                      <a:pt x="68" y="233"/>
                    </a:lnTo>
                    <a:lnTo>
                      <a:pt x="68" y="269"/>
                    </a:lnTo>
                    <a:lnTo>
                      <a:pt x="68" y="306"/>
                    </a:lnTo>
                    <a:lnTo>
                      <a:pt x="68" y="337"/>
                    </a:lnTo>
                    <a:lnTo>
                      <a:pt x="70" y="367"/>
                    </a:lnTo>
                    <a:lnTo>
                      <a:pt x="70" y="422"/>
                    </a:lnTo>
                    <a:lnTo>
                      <a:pt x="70" y="441"/>
                    </a:lnTo>
                    <a:lnTo>
                      <a:pt x="70" y="459"/>
                    </a:lnTo>
                    <a:lnTo>
                      <a:pt x="70" y="477"/>
                    </a:lnTo>
                    <a:lnTo>
                      <a:pt x="70" y="490"/>
                    </a:lnTo>
                    <a:lnTo>
                      <a:pt x="72" y="502"/>
                    </a:lnTo>
                    <a:lnTo>
                      <a:pt x="72" y="508"/>
                    </a:lnTo>
                    <a:lnTo>
                      <a:pt x="72" y="520"/>
                    </a:lnTo>
                    <a:lnTo>
                      <a:pt x="72" y="526"/>
                    </a:lnTo>
                    <a:lnTo>
                      <a:pt x="72" y="532"/>
                    </a:lnTo>
                    <a:lnTo>
                      <a:pt x="72" y="539"/>
                    </a:lnTo>
                    <a:lnTo>
                      <a:pt x="73" y="545"/>
                    </a:lnTo>
                    <a:lnTo>
                      <a:pt x="73" y="551"/>
                    </a:lnTo>
                    <a:lnTo>
                      <a:pt x="73" y="563"/>
                    </a:lnTo>
                    <a:lnTo>
                      <a:pt x="73" y="563"/>
                    </a:lnTo>
                    <a:lnTo>
                      <a:pt x="73" y="557"/>
                    </a:lnTo>
                    <a:lnTo>
                      <a:pt x="75" y="551"/>
                    </a:lnTo>
                    <a:lnTo>
                      <a:pt x="75" y="539"/>
                    </a:lnTo>
                    <a:lnTo>
                      <a:pt x="75" y="526"/>
                    </a:lnTo>
                    <a:lnTo>
                      <a:pt x="75" y="514"/>
                    </a:lnTo>
                    <a:lnTo>
                      <a:pt x="75" y="502"/>
                    </a:lnTo>
                    <a:lnTo>
                      <a:pt x="75" y="483"/>
                    </a:lnTo>
                    <a:lnTo>
                      <a:pt x="77" y="477"/>
                    </a:lnTo>
                    <a:lnTo>
                      <a:pt x="77" y="471"/>
                    </a:lnTo>
                    <a:lnTo>
                      <a:pt x="77" y="465"/>
                    </a:lnTo>
                    <a:lnTo>
                      <a:pt x="77" y="459"/>
                    </a:lnTo>
                    <a:lnTo>
                      <a:pt x="77" y="459"/>
                    </a:lnTo>
                    <a:lnTo>
                      <a:pt x="78" y="453"/>
                    </a:lnTo>
                    <a:lnTo>
                      <a:pt x="78" y="435"/>
                    </a:lnTo>
                    <a:lnTo>
                      <a:pt x="78" y="428"/>
                    </a:lnTo>
                    <a:lnTo>
                      <a:pt x="78" y="428"/>
                    </a:lnTo>
                    <a:lnTo>
                      <a:pt x="78" y="428"/>
                    </a:lnTo>
                    <a:lnTo>
                      <a:pt x="80" y="435"/>
                    </a:lnTo>
                    <a:lnTo>
                      <a:pt x="80" y="447"/>
                    </a:lnTo>
                    <a:lnTo>
                      <a:pt x="80" y="459"/>
                    </a:lnTo>
                    <a:lnTo>
                      <a:pt x="80" y="471"/>
                    </a:lnTo>
                    <a:lnTo>
                      <a:pt x="80" y="490"/>
                    </a:lnTo>
                    <a:lnTo>
                      <a:pt x="80" y="508"/>
                    </a:lnTo>
                    <a:lnTo>
                      <a:pt x="82" y="532"/>
                    </a:lnTo>
                    <a:lnTo>
                      <a:pt x="82" y="557"/>
                    </a:lnTo>
                    <a:lnTo>
                      <a:pt x="82" y="587"/>
                    </a:lnTo>
                    <a:lnTo>
                      <a:pt x="82" y="612"/>
                    </a:lnTo>
                    <a:lnTo>
                      <a:pt x="82" y="636"/>
                    </a:lnTo>
                    <a:lnTo>
                      <a:pt x="82" y="691"/>
                    </a:lnTo>
                    <a:lnTo>
                      <a:pt x="83" y="716"/>
                    </a:lnTo>
                    <a:lnTo>
                      <a:pt x="83" y="728"/>
                    </a:lnTo>
                    <a:lnTo>
                      <a:pt x="83" y="740"/>
                    </a:lnTo>
                    <a:lnTo>
                      <a:pt x="83" y="747"/>
                    </a:lnTo>
                    <a:lnTo>
                      <a:pt x="83" y="759"/>
                    </a:lnTo>
                    <a:lnTo>
                      <a:pt x="83" y="771"/>
                    </a:lnTo>
                    <a:lnTo>
                      <a:pt x="85" y="777"/>
                    </a:lnTo>
                    <a:lnTo>
                      <a:pt x="85" y="789"/>
                    </a:lnTo>
                    <a:lnTo>
                      <a:pt x="85" y="789"/>
                    </a:lnTo>
                    <a:lnTo>
                      <a:pt x="85" y="783"/>
                    </a:lnTo>
                    <a:lnTo>
                      <a:pt x="85" y="777"/>
                    </a:lnTo>
                    <a:lnTo>
                      <a:pt x="87" y="771"/>
                    </a:lnTo>
                    <a:lnTo>
                      <a:pt x="87" y="765"/>
                    </a:lnTo>
                    <a:lnTo>
                      <a:pt x="87" y="765"/>
                    </a:lnTo>
                    <a:lnTo>
                      <a:pt x="87" y="771"/>
                    </a:lnTo>
                    <a:lnTo>
                      <a:pt x="87" y="783"/>
                    </a:lnTo>
                    <a:lnTo>
                      <a:pt x="88" y="795"/>
                    </a:lnTo>
                    <a:lnTo>
                      <a:pt x="88" y="795"/>
                    </a:lnTo>
                    <a:lnTo>
                      <a:pt x="88" y="795"/>
                    </a:lnTo>
                    <a:lnTo>
                      <a:pt x="88" y="795"/>
                    </a:lnTo>
                    <a:lnTo>
                      <a:pt x="88" y="789"/>
                    </a:lnTo>
                    <a:lnTo>
                      <a:pt x="90" y="777"/>
                    </a:lnTo>
                    <a:lnTo>
                      <a:pt x="90" y="765"/>
                    </a:lnTo>
                    <a:lnTo>
                      <a:pt x="90" y="759"/>
                    </a:lnTo>
                    <a:lnTo>
                      <a:pt x="90" y="747"/>
                    </a:lnTo>
                    <a:lnTo>
                      <a:pt x="90" y="740"/>
                    </a:lnTo>
                    <a:lnTo>
                      <a:pt x="92" y="753"/>
                    </a:lnTo>
                    <a:lnTo>
                      <a:pt x="92" y="765"/>
                    </a:lnTo>
                    <a:lnTo>
                      <a:pt x="92" y="777"/>
                    </a:lnTo>
                    <a:lnTo>
                      <a:pt x="92" y="789"/>
                    </a:lnTo>
                    <a:lnTo>
                      <a:pt x="92" y="802"/>
                    </a:lnTo>
                    <a:lnTo>
                      <a:pt x="92" y="820"/>
                    </a:lnTo>
                    <a:lnTo>
                      <a:pt x="93" y="832"/>
                    </a:lnTo>
                    <a:lnTo>
                      <a:pt x="93" y="844"/>
                    </a:lnTo>
                    <a:lnTo>
                      <a:pt x="93" y="857"/>
                    </a:lnTo>
                    <a:lnTo>
                      <a:pt x="93" y="869"/>
                    </a:lnTo>
                    <a:lnTo>
                      <a:pt x="93" y="887"/>
                    </a:lnTo>
                    <a:lnTo>
                      <a:pt x="93" y="899"/>
                    </a:lnTo>
                    <a:lnTo>
                      <a:pt x="95" y="924"/>
                    </a:lnTo>
                    <a:lnTo>
                      <a:pt x="95" y="936"/>
                    </a:lnTo>
                    <a:lnTo>
                      <a:pt x="95" y="948"/>
                    </a:lnTo>
                    <a:lnTo>
                      <a:pt x="95" y="985"/>
                    </a:lnTo>
                    <a:lnTo>
                      <a:pt x="95" y="997"/>
                    </a:lnTo>
                    <a:lnTo>
                      <a:pt x="95" y="1016"/>
                    </a:lnTo>
                    <a:lnTo>
                      <a:pt x="97" y="1028"/>
                    </a:lnTo>
                    <a:lnTo>
                      <a:pt x="97" y="1046"/>
                    </a:lnTo>
                    <a:lnTo>
                      <a:pt x="97" y="1052"/>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32" name="Freeform 631"/>
              <p:cNvSpPr>
                <a:spLocks/>
              </p:cNvSpPr>
              <p:nvPr/>
            </p:nvSpPr>
            <p:spPr bwMode="auto">
              <a:xfrm>
                <a:off x="2611699" y="3438070"/>
                <a:ext cx="98612" cy="704418"/>
              </a:xfrm>
              <a:custGeom>
                <a:avLst/>
                <a:gdLst>
                  <a:gd name="T0" fmla="*/ 2 w 91"/>
                  <a:gd name="T1" fmla="*/ 1645 h 1713"/>
                  <a:gd name="T2" fmla="*/ 4 w 91"/>
                  <a:gd name="T3" fmla="*/ 1602 h 1713"/>
                  <a:gd name="T4" fmla="*/ 5 w 91"/>
                  <a:gd name="T5" fmla="*/ 1584 h 1713"/>
                  <a:gd name="T6" fmla="*/ 9 w 91"/>
                  <a:gd name="T7" fmla="*/ 1584 h 1713"/>
                  <a:gd name="T8" fmla="*/ 10 w 91"/>
                  <a:gd name="T9" fmla="*/ 1639 h 1713"/>
                  <a:gd name="T10" fmla="*/ 12 w 91"/>
                  <a:gd name="T11" fmla="*/ 1658 h 1713"/>
                  <a:gd name="T12" fmla="*/ 14 w 91"/>
                  <a:gd name="T13" fmla="*/ 1627 h 1713"/>
                  <a:gd name="T14" fmla="*/ 17 w 91"/>
                  <a:gd name="T15" fmla="*/ 1609 h 1713"/>
                  <a:gd name="T16" fmla="*/ 19 w 91"/>
                  <a:gd name="T17" fmla="*/ 1627 h 1713"/>
                  <a:gd name="T18" fmla="*/ 22 w 91"/>
                  <a:gd name="T19" fmla="*/ 1633 h 1713"/>
                  <a:gd name="T20" fmla="*/ 23 w 91"/>
                  <a:gd name="T21" fmla="*/ 1676 h 1713"/>
                  <a:gd name="T22" fmla="*/ 25 w 91"/>
                  <a:gd name="T23" fmla="*/ 1700 h 1713"/>
                  <a:gd name="T24" fmla="*/ 28 w 91"/>
                  <a:gd name="T25" fmla="*/ 1713 h 1713"/>
                  <a:gd name="T26" fmla="*/ 32 w 91"/>
                  <a:gd name="T27" fmla="*/ 1670 h 1713"/>
                  <a:gd name="T28" fmla="*/ 33 w 91"/>
                  <a:gd name="T29" fmla="*/ 1670 h 1713"/>
                  <a:gd name="T30" fmla="*/ 37 w 91"/>
                  <a:gd name="T31" fmla="*/ 1688 h 1713"/>
                  <a:gd name="T32" fmla="*/ 38 w 91"/>
                  <a:gd name="T33" fmla="*/ 1713 h 1713"/>
                  <a:gd name="T34" fmla="*/ 40 w 91"/>
                  <a:gd name="T35" fmla="*/ 1633 h 1713"/>
                  <a:gd name="T36" fmla="*/ 42 w 91"/>
                  <a:gd name="T37" fmla="*/ 1602 h 1713"/>
                  <a:gd name="T38" fmla="*/ 43 w 91"/>
                  <a:gd name="T39" fmla="*/ 1541 h 1713"/>
                  <a:gd name="T40" fmla="*/ 45 w 91"/>
                  <a:gd name="T41" fmla="*/ 1303 h 1713"/>
                  <a:gd name="T42" fmla="*/ 45 w 91"/>
                  <a:gd name="T43" fmla="*/ 1070 h 1713"/>
                  <a:gd name="T44" fmla="*/ 47 w 91"/>
                  <a:gd name="T45" fmla="*/ 905 h 1713"/>
                  <a:gd name="T46" fmla="*/ 48 w 91"/>
                  <a:gd name="T47" fmla="*/ 740 h 1713"/>
                  <a:gd name="T48" fmla="*/ 50 w 91"/>
                  <a:gd name="T49" fmla="*/ 599 h 1713"/>
                  <a:gd name="T50" fmla="*/ 52 w 91"/>
                  <a:gd name="T51" fmla="*/ 459 h 1713"/>
                  <a:gd name="T52" fmla="*/ 53 w 91"/>
                  <a:gd name="T53" fmla="*/ 349 h 1713"/>
                  <a:gd name="T54" fmla="*/ 53 w 91"/>
                  <a:gd name="T55" fmla="*/ 245 h 1713"/>
                  <a:gd name="T56" fmla="*/ 55 w 91"/>
                  <a:gd name="T57" fmla="*/ 171 h 1713"/>
                  <a:gd name="T58" fmla="*/ 58 w 91"/>
                  <a:gd name="T59" fmla="*/ 147 h 1713"/>
                  <a:gd name="T60" fmla="*/ 60 w 91"/>
                  <a:gd name="T61" fmla="*/ 134 h 1713"/>
                  <a:gd name="T62" fmla="*/ 62 w 91"/>
                  <a:gd name="T63" fmla="*/ 165 h 1713"/>
                  <a:gd name="T64" fmla="*/ 63 w 91"/>
                  <a:gd name="T65" fmla="*/ 159 h 1713"/>
                  <a:gd name="T66" fmla="*/ 65 w 91"/>
                  <a:gd name="T67" fmla="*/ 86 h 1713"/>
                  <a:gd name="T68" fmla="*/ 65 w 91"/>
                  <a:gd name="T69" fmla="*/ 12 h 1713"/>
                  <a:gd name="T70" fmla="*/ 67 w 91"/>
                  <a:gd name="T71" fmla="*/ 37 h 1713"/>
                  <a:gd name="T72" fmla="*/ 68 w 91"/>
                  <a:gd name="T73" fmla="*/ 116 h 1713"/>
                  <a:gd name="T74" fmla="*/ 70 w 91"/>
                  <a:gd name="T75" fmla="*/ 147 h 1713"/>
                  <a:gd name="T76" fmla="*/ 72 w 91"/>
                  <a:gd name="T77" fmla="*/ 177 h 1713"/>
                  <a:gd name="T78" fmla="*/ 73 w 91"/>
                  <a:gd name="T79" fmla="*/ 245 h 1713"/>
                  <a:gd name="T80" fmla="*/ 75 w 91"/>
                  <a:gd name="T81" fmla="*/ 300 h 1713"/>
                  <a:gd name="T82" fmla="*/ 77 w 91"/>
                  <a:gd name="T83" fmla="*/ 349 h 1713"/>
                  <a:gd name="T84" fmla="*/ 78 w 91"/>
                  <a:gd name="T85" fmla="*/ 428 h 1713"/>
                  <a:gd name="T86" fmla="*/ 80 w 91"/>
                  <a:gd name="T87" fmla="*/ 404 h 1713"/>
                  <a:gd name="T88" fmla="*/ 80 w 91"/>
                  <a:gd name="T89" fmla="*/ 349 h 1713"/>
                  <a:gd name="T90" fmla="*/ 82 w 91"/>
                  <a:gd name="T91" fmla="*/ 287 h 1713"/>
                  <a:gd name="T92" fmla="*/ 83 w 91"/>
                  <a:gd name="T93" fmla="*/ 342 h 1713"/>
                  <a:gd name="T94" fmla="*/ 85 w 91"/>
                  <a:gd name="T95" fmla="*/ 336 h 1713"/>
                  <a:gd name="T96" fmla="*/ 86 w 91"/>
                  <a:gd name="T97" fmla="*/ 342 h 1713"/>
                  <a:gd name="T98" fmla="*/ 88 w 91"/>
                  <a:gd name="T99" fmla="*/ 373 h 1713"/>
                  <a:gd name="T100" fmla="*/ 90 w 91"/>
                  <a:gd name="T101" fmla="*/ 428 h 1713"/>
                  <a:gd name="T102" fmla="*/ 91 w 91"/>
                  <a:gd name="T103" fmla="*/ 526 h 1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1" h="1713">
                    <a:moveTo>
                      <a:pt x="0" y="1682"/>
                    </a:moveTo>
                    <a:lnTo>
                      <a:pt x="0" y="1682"/>
                    </a:lnTo>
                    <a:lnTo>
                      <a:pt x="0" y="1670"/>
                    </a:lnTo>
                    <a:lnTo>
                      <a:pt x="2" y="1664"/>
                    </a:lnTo>
                    <a:lnTo>
                      <a:pt x="2" y="1645"/>
                    </a:lnTo>
                    <a:lnTo>
                      <a:pt x="2" y="1633"/>
                    </a:lnTo>
                    <a:lnTo>
                      <a:pt x="2" y="1633"/>
                    </a:lnTo>
                    <a:lnTo>
                      <a:pt x="2" y="1621"/>
                    </a:lnTo>
                    <a:lnTo>
                      <a:pt x="2" y="1609"/>
                    </a:lnTo>
                    <a:lnTo>
                      <a:pt x="4" y="1602"/>
                    </a:lnTo>
                    <a:lnTo>
                      <a:pt x="4" y="1590"/>
                    </a:lnTo>
                    <a:lnTo>
                      <a:pt x="4" y="1584"/>
                    </a:lnTo>
                    <a:lnTo>
                      <a:pt x="5" y="1584"/>
                    </a:lnTo>
                    <a:lnTo>
                      <a:pt x="5" y="1584"/>
                    </a:lnTo>
                    <a:lnTo>
                      <a:pt x="5" y="1584"/>
                    </a:lnTo>
                    <a:lnTo>
                      <a:pt x="7" y="1584"/>
                    </a:lnTo>
                    <a:lnTo>
                      <a:pt x="7" y="1584"/>
                    </a:lnTo>
                    <a:lnTo>
                      <a:pt x="7" y="1584"/>
                    </a:lnTo>
                    <a:lnTo>
                      <a:pt x="9" y="1584"/>
                    </a:lnTo>
                    <a:lnTo>
                      <a:pt x="9" y="1584"/>
                    </a:lnTo>
                    <a:lnTo>
                      <a:pt x="9" y="1596"/>
                    </a:lnTo>
                    <a:lnTo>
                      <a:pt x="9" y="1609"/>
                    </a:lnTo>
                    <a:lnTo>
                      <a:pt x="9" y="1615"/>
                    </a:lnTo>
                    <a:lnTo>
                      <a:pt x="10" y="1627"/>
                    </a:lnTo>
                    <a:lnTo>
                      <a:pt x="10" y="1639"/>
                    </a:lnTo>
                    <a:lnTo>
                      <a:pt x="10" y="1651"/>
                    </a:lnTo>
                    <a:lnTo>
                      <a:pt x="10" y="1658"/>
                    </a:lnTo>
                    <a:lnTo>
                      <a:pt x="12" y="1658"/>
                    </a:lnTo>
                    <a:lnTo>
                      <a:pt x="12" y="1658"/>
                    </a:lnTo>
                    <a:lnTo>
                      <a:pt x="12" y="1658"/>
                    </a:lnTo>
                    <a:lnTo>
                      <a:pt x="14" y="1651"/>
                    </a:lnTo>
                    <a:lnTo>
                      <a:pt x="14" y="1645"/>
                    </a:lnTo>
                    <a:lnTo>
                      <a:pt x="14" y="1639"/>
                    </a:lnTo>
                    <a:lnTo>
                      <a:pt x="14" y="1633"/>
                    </a:lnTo>
                    <a:lnTo>
                      <a:pt x="14" y="1627"/>
                    </a:lnTo>
                    <a:lnTo>
                      <a:pt x="15" y="1621"/>
                    </a:lnTo>
                    <a:lnTo>
                      <a:pt x="15" y="1615"/>
                    </a:lnTo>
                    <a:lnTo>
                      <a:pt x="15" y="1609"/>
                    </a:lnTo>
                    <a:lnTo>
                      <a:pt x="15" y="1609"/>
                    </a:lnTo>
                    <a:lnTo>
                      <a:pt x="17" y="1609"/>
                    </a:lnTo>
                    <a:lnTo>
                      <a:pt x="17" y="1621"/>
                    </a:lnTo>
                    <a:lnTo>
                      <a:pt x="17" y="1621"/>
                    </a:lnTo>
                    <a:lnTo>
                      <a:pt x="17" y="1621"/>
                    </a:lnTo>
                    <a:lnTo>
                      <a:pt x="19" y="1627"/>
                    </a:lnTo>
                    <a:lnTo>
                      <a:pt x="19" y="1627"/>
                    </a:lnTo>
                    <a:lnTo>
                      <a:pt x="19" y="1633"/>
                    </a:lnTo>
                    <a:lnTo>
                      <a:pt x="20" y="1633"/>
                    </a:lnTo>
                    <a:lnTo>
                      <a:pt x="20" y="1633"/>
                    </a:lnTo>
                    <a:lnTo>
                      <a:pt x="20" y="1633"/>
                    </a:lnTo>
                    <a:lnTo>
                      <a:pt x="22" y="1633"/>
                    </a:lnTo>
                    <a:lnTo>
                      <a:pt x="22" y="1633"/>
                    </a:lnTo>
                    <a:lnTo>
                      <a:pt x="22" y="1645"/>
                    </a:lnTo>
                    <a:lnTo>
                      <a:pt x="22" y="1658"/>
                    </a:lnTo>
                    <a:lnTo>
                      <a:pt x="23" y="1670"/>
                    </a:lnTo>
                    <a:lnTo>
                      <a:pt x="23" y="1676"/>
                    </a:lnTo>
                    <a:lnTo>
                      <a:pt x="23" y="1682"/>
                    </a:lnTo>
                    <a:lnTo>
                      <a:pt x="25" y="1682"/>
                    </a:lnTo>
                    <a:lnTo>
                      <a:pt x="25" y="1688"/>
                    </a:lnTo>
                    <a:lnTo>
                      <a:pt x="25" y="1694"/>
                    </a:lnTo>
                    <a:lnTo>
                      <a:pt x="25" y="1700"/>
                    </a:lnTo>
                    <a:lnTo>
                      <a:pt x="27" y="1713"/>
                    </a:lnTo>
                    <a:lnTo>
                      <a:pt x="27" y="1713"/>
                    </a:lnTo>
                    <a:lnTo>
                      <a:pt x="27" y="1713"/>
                    </a:lnTo>
                    <a:lnTo>
                      <a:pt x="28" y="1713"/>
                    </a:lnTo>
                    <a:lnTo>
                      <a:pt x="28" y="1713"/>
                    </a:lnTo>
                    <a:lnTo>
                      <a:pt x="30" y="1706"/>
                    </a:lnTo>
                    <a:lnTo>
                      <a:pt x="30" y="1700"/>
                    </a:lnTo>
                    <a:lnTo>
                      <a:pt x="30" y="1688"/>
                    </a:lnTo>
                    <a:lnTo>
                      <a:pt x="30" y="1676"/>
                    </a:lnTo>
                    <a:lnTo>
                      <a:pt x="32" y="1670"/>
                    </a:lnTo>
                    <a:lnTo>
                      <a:pt x="32" y="1664"/>
                    </a:lnTo>
                    <a:lnTo>
                      <a:pt x="32" y="1658"/>
                    </a:lnTo>
                    <a:lnTo>
                      <a:pt x="32" y="1658"/>
                    </a:lnTo>
                    <a:lnTo>
                      <a:pt x="33" y="1664"/>
                    </a:lnTo>
                    <a:lnTo>
                      <a:pt x="33" y="1670"/>
                    </a:lnTo>
                    <a:lnTo>
                      <a:pt x="33" y="1676"/>
                    </a:lnTo>
                    <a:lnTo>
                      <a:pt x="35" y="1676"/>
                    </a:lnTo>
                    <a:lnTo>
                      <a:pt x="35" y="1682"/>
                    </a:lnTo>
                    <a:lnTo>
                      <a:pt x="35" y="1682"/>
                    </a:lnTo>
                    <a:lnTo>
                      <a:pt x="37" y="1688"/>
                    </a:lnTo>
                    <a:lnTo>
                      <a:pt x="37" y="1694"/>
                    </a:lnTo>
                    <a:lnTo>
                      <a:pt x="37" y="1700"/>
                    </a:lnTo>
                    <a:lnTo>
                      <a:pt x="37" y="1706"/>
                    </a:lnTo>
                    <a:lnTo>
                      <a:pt x="37" y="1713"/>
                    </a:lnTo>
                    <a:lnTo>
                      <a:pt x="38" y="1713"/>
                    </a:lnTo>
                    <a:lnTo>
                      <a:pt x="38" y="1700"/>
                    </a:lnTo>
                    <a:lnTo>
                      <a:pt x="38" y="1688"/>
                    </a:lnTo>
                    <a:lnTo>
                      <a:pt x="38" y="1664"/>
                    </a:lnTo>
                    <a:lnTo>
                      <a:pt x="40" y="1651"/>
                    </a:lnTo>
                    <a:lnTo>
                      <a:pt x="40" y="1633"/>
                    </a:lnTo>
                    <a:lnTo>
                      <a:pt x="40" y="1621"/>
                    </a:lnTo>
                    <a:lnTo>
                      <a:pt x="40" y="1609"/>
                    </a:lnTo>
                    <a:lnTo>
                      <a:pt x="42" y="1602"/>
                    </a:lnTo>
                    <a:lnTo>
                      <a:pt x="40" y="1602"/>
                    </a:lnTo>
                    <a:lnTo>
                      <a:pt x="42" y="1602"/>
                    </a:lnTo>
                    <a:lnTo>
                      <a:pt x="42" y="1602"/>
                    </a:lnTo>
                    <a:lnTo>
                      <a:pt x="42" y="1590"/>
                    </a:lnTo>
                    <a:lnTo>
                      <a:pt x="42" y="1584"/>
                    </a:lnTo>
                    <a:lnTo>
                      <a:pt x="43" y="1560"/>
                    </a:lnTo>
                    <a:lnTo>
                      <a:pt x="43" y="1541"/>
                    </a:lnTo>
                    <a:lnTo>
                      <a:pt x="43" y="1511"/>
                    </a:lnTo>
                    <a:lnTo>
                      <a:pt x="43" y="1437"/>
                    </a:lnTo>
                    <a:lnTo>
                      <a:pt x="43" y="1395"/>
                    </a:lnTo>
                    <a:lnTo>
                      <a:pt x="43" y="1352"/>
                    </a:lnTo>
                    <a:lnTo>
                      <a:pt x="45" y="1303"/>
                    </a:lnTo>
                    <a:lnTo>
                      <a:pt x="45" y="1248"/>
                    </a:lnTo>
                    <a:lnTo>
                      <a:pt x="45" y="1199"/>
                    </a:lnTo>
                    <a:lnTo>
                      <a:pt x="45" y="1150"/>
                    </a:lnTo>
                    <a:lnTo>
                      <a:pt x="45" y="1107"/>
                    </a:lnTo>
                    <a:lnTo>
                      <a:pt x="45" y="1070"/>
                    </a:lnTo>
                    <a:lnTo>
                      <a:pt x="47" y="1021"/>
                    </a:lnTo>
                    <a:lnTo>
                      <a:pt x="47" y="991"/>
                    </a:lnTo>
                    <a:lnTo>
                      <a:pt x="47" y="960"/>
                    </a:lnTo>
                    <a:lnTo>
                      <a:pt x="47" y="930"/>
                    </a:lnTo>
                    <a:lnTo>
                      <a:pt x="47" y="905"/>
                    </a:lnTo>
                    <a:lnTo>
                      <a:pt x="47" y="850"/>
                    </a:lnTo>
                    <a:lnTo>
                      <a:pt x="48" y="826"/>
                    </a:lnTo>
                    <a:lnTo>
                      <a:pt x="48" y="795"/>
                    </a:lnTo>
                    <a:lnTo>
                      <a:pt x="48" y="771"/>
                    </a:lnTo>
                    <a:lnTo>
                      <a:pt x="48" y="740"/>
                    </a:lnTo>
                    <a:lnTo>
                      <a:pt x="48" y="709"/>
                    </a:lnTo>
                    <a:lnTo>
                      <a:pt x="48" y="679"/>
                    </a:lnTo>
                    <a:lnTo>
                      <a:pt x="50" y="654"/>
                    </a:lnTo>
                    <a:lnTo>
                      <a:pt x="50" y="630"/>
                    </a:lnTo>
                    <a:lnTo>
                      <a:pt x="50" y="599"/>
                    </a:lnTo>
                    <a:lnTo>
                      <a:pt x="50" y="569"/>
                    </a:lnTo>
                    <a:lnTo>
                      <a:pt x="50" y="538"/>
                    </a:lnTo>
                    <a:lnTo>
                      <a:pt x="50" y="508"/>
                    </a:lnTo>
                    <a:lnTo>
                      <a:pt x="52" y="483"/>
                    </a:lnTo>
                    <a:lnTo>
                      <a:pt x="52" y="459"/>
                    </a:lnTo>
                    <a:lnTo>
                      <a:pt x="52" y="434"/>
                    </a:lnTo>
                    <a:lnTo>
                      <a:pt x="52" y="391"/>
                    </a:lnTo>
                    <a:lnTo>
                      <a:pt x="52" y="373"/>
                    </a:lnTo>
                    <a:lnTo>
                      <a:pt x="52" y="361"/>
                    </a:lnTo>
                    <a:lnTo>
                      <a:pt x="53" y="349"/>
                    </a:lnTo>
                    <a:lnTo>
                      <a:pt x="53" y="324"/>
                    </a:lnTo>
                    <a:lnTo>
                      <a:pt x="53" y="306"/>
                    </a:lnTo>
                    <a:lnTo>
                      <a:pt x="53" y="281"/>
                    </a:lnTo>
                    <a:lnTo>
                      <a:pt x="53" y="263"/>
                    </a:lnTo>
                    <a:lnTo>
                      <a:pt x="53" y="245"/>
                    </a:lnTo>
                    <a:lnTo>
                      <a:pt x="55" y="226"/>
                    </a:lnTo>
                    <a:lnTo>
                      <a:pt x="55" y="208"/>
                    </a:lnTo>
                    <a:lnTo>
                      <a:pt x="55" y="196"/>
                    </a:lnTo>
                    <a:lnTo>
                      <a:pt x="55" y="183"/>
                    </a:lnTo>
                    <a:lnTo>
                      <a:pt x="55" y="171"/>
                    </a:lnTo>
                    <a:lnTo>
                      <a:pt x="57" y="165"/>
                    </a:lnTo>
                    <a:lnTo>
                      <a:pt x="57" y="165"/>
                    </a:lnTo>
                    <a:lnTo>
                      <a:pt x="57" y="159"/>
                    </a:lnTo>
                    <a:lnTo>
                      <a:pt x="57" y="153"/>
                    </a:lnTo>
                    <a:lnTo>
                      <a:pt x="58" y="147"/>
                    </a:lnTo>
                    <a:lnTo>
                      <a:pt x="58" y="141"/>
                    </a:lnTo>
                    <a:lnTo>
                      <a:pt x="58" y="134"/>
                    </a:lnTo>
                    <a:lnTo>
                      <a:pt x="60" y="134"/>
                    </a:lnTo>
                    <a:lnTo>
                      <a:pt x="58" y="134"/>
                    </a:lnTo>
                    <a:lnTo>
                      <a:pt x="60" y="134"/>
                    </a:lnTo>
                    <a:lnTo>
                      <a:pt x="60" y="141"/>
                    </a:lnTo>
                    <a:lnTo>
                      <a:pt x="60" y="141"/>
                    </a:lnTo>
                    <a:lnTo>
                      <a:pt x="60" y="147"/>
                    </a:lnTo>
                    <a:lnTo>
                      <a:pt x="60" y="159"/>
                    </a:lnTo>
                    <a:lnTo>
                      <a:pt x="62" y="165"/>
                    </a:lnTo>
                    <a:lnTo>
                      <a:pt x="62" y="171"/>
                    </a:lnTo>
                    <a:lnTo>
                      <a:pt x="62" y="183"/>
                    </a:lnTo>
                    <a:lnTo>
                      <a:pt x="62" y="177"/>
                    </a:lnTo>
                    <a:lnTo>
                      <a:pt x="63" y="165"/>
                    </a:lnTo>
                    <a:lnTo>
                      <a:pt x="63" y="159"/>
                    </a:lnTo>
                    <a:lnTo>
                      <a:pt x="63" y="141"/>
                    </a:lnTo>
                    <a:lnTo>
                      <a:pt x="63" y="128"/>
                    </a:lnTo>
                    <a:lnTo>
                      <a:pt x="63" y="116"/>
                    </a:lnTo>
                    <a:lnTo>
                      <a:pt x="63" y="104"/>
                    </a:lnTo>
                    <a:lnTo>
                      <a:pt x="65" y="86"/>
                    </a:lnTo>
                    <a:lnTo>
                      <a:pt x="65" y="55"/>
                    </a:lnTo>
                    <a:lnTo>
                      <a:pt x="65" y="37"/>
                    </a:lnTo>
                    <a:lnTo>
                      <a:pt x="65" y="31"/>
                    </a:lnTo>
                    <a:lnTo>
                      <a:pt x="65" y="18"/>
                    </a:lnTo>
                    <a:lnTo>
                      <a:pt x="65" y="12"/>
                    </a:lnTo>
                    <a:lnTo>
                      <a:pt x="67" y="6"/>
                    </a:lnTo>
                    <a:lnTo>
                      <a:pt x="67" y="0"/>
                    </a:lnTo>
                    <a:lnTo>
                      <a:pt x="67" y="6"/>
                    </a:lnTo>
                    <a:lnTo>
                      <a:pt x="67" y="18"/>
                    </a:lnTo>
                    <a:lnTo>
                      <a:pt x="67" y="37"/>
                    </a:lnTo>
                    <a:lnTo>
                      <a:pt x="68" y="49"/>
                    </a:lnTo>
                    <a:lnTo>
                      <a:pt x="68" y="67"/>
                    </a:lnTo>
                    <a:lnTo>
                      <a:pt x="68" y="79"/>
                    </a:lnTo>
                    <a:lnTo>
                      <a:pt x="68" y="110"/>
                    </a:lnTo>
                    <a:lnTo>
                      <a:pt x="68" y="116"/>
                    </a:lnTo>
                    <a:lnTo>
                      <a:pt x="68" y="128"/>
                    </a:lnTo>
                    <a:lnTo>
                      <a:pt x="70" y="141"/>
                    </a:lnTo>
                    <a:lnTo>
                      <a:pt x="70" y="147"/>
                    </a:lnTo>
                    <a:lnTo>
                      <a:pt x="70" y="153"/>
                    </a:lnTo>
                    <a:lnTo>
                      <a:pt x="70" y="147"/>
                    </a:lnTo>
                    <a:lnTo>
                      <a:pt x="72" y="141"/>
                    </a:lnTo>
                    <a:lnTo>
                      <a:pt x="72" y="141"/>
                    </a:lnTo>
                    <a:lnTo>
                      <a:pt x="72" y="153"/>
                    </a:lnTo>
                    <a:lnTo>
                      <a:pt x="72" y="165"/>
                    </a:lnTo>
                    <a:lnTo>
                      <a:pt x="72" y="177"/>
                    </a:lnTo>
                    <a:lnTo>
                      <a:pt x="73" y="190"/>
                    </a:lnTo>
                    <a:lnTo>
                      <a:pt x="73" y="220"/>
                    </a:lnTo>
                    <a:lnTo>
                      <a:pt x="73" y="226"/>
                    </a:lnTo>
                    <a:lnTo>
                      <a:pt x="73" y="238"/>
                    </a:lnTo>
                    <a:lnTo>
                      <a:pt x="73" y="245"/>
                    </a:lnTo>
                    <a:lnTo>
                      <a:pt x="73" y="257"/>
                    </a:lnTo>
                    <a:lnTo>
                      <a:pt x="75" y="269"/>
                    </a:lnTo>
                    <a:lnTo>
                      <a:pt x="75" y="275"/>
                    </a:lnTo>
                    <a:lnTo>
                      <a:pt x="75" y="294"/>
                    </a:lnTo>
                    <a:lnTo>
                      <a:pt x="75" y="300"/>
                    </a:lnTo>
                    <a:lnTo>
                      <a:pt x="75" y="318"/>
                    </a:lnTo>
                    <a:lnTo>
                      <a:pt x="75" y="324"/>
                    </a:lnTo>
                    <a:lnTo>
                      <a:pt x="77" y="330"/>
                    </a:lnTo>
                    <a:lnTo>
                      <a:pt x="77" y="342"/>
                    </a:lnTo>
                    <a:lnTo>
                      <a:pt x="77" y="349"/>
                    </a:lnTo>
                    <a:lnTo>
                      <a:pt x="77" y="373"/>
                    </a:lnTo>
                    <a:lnTo>
                      <a:pt x="77" y="391"/>
                    </a:lnTo>
                    <a:lnTo>
                      <a:pt x="77" y="404"/>
                    </a:lnTo>
                    <a:lnTo>
                      <a:pt x="78" y="422"/>
                    </a:lnTo>
                    <a:lnTo>
                      <a:pt x="78" y="428"/>
                    </a:lnTo>
                    <a:lnTo>
                      <a:pt x="78" y="434"/>
                    </a:lnTo>
                    <a:lnTo>
                      <a:pt x="78" y="440"/>
                    </a:lnTo>
                    <a:lnTo>
                      <a:pt x="78" y="428"/>
                    </a:lnTo>
                    <a:lnTo>
                      <a:pt x="78" y="422"/>
                    </a:lnTo>
                    <a:lnTo>
                      <a:pt x="80" y="404"/>
                    </a:lnTo>
                    <a:lnTo>
                      <a:pt x="80" y="391"/>
                    </a:lnTo>
                    <a:lnTo>
                      <a:pt x="80" y="373"/>
                    </a:lnTo>
                    <a:lnTo>
                      <a:pt x="80" y="367"/>
                    </a:lnTo>
                    <a:lnTo>
                      <a:pt x="80" y="355"/>
                    </a:lnTo>
                    <a:lnTo>
                      <a:pt x="80" y="349"/>
                    </a:lnTo>
                    <a:lnTo>
                      <a:pt x="82" y="336"/>
                    </a:lnTo>
                    <a:lnTo>
                      <a:pt x="82" y="312"/>
                    </a:lnTo>
                    <a:lnTo>
                      <a:pt x="82" y="300"/>
                    </a:lnTo>
                    <a:lnTo>
                      <a:pt x="82" y="294"/>
                    </a:lnTo>
                    <a:lnTo>
                      <a:pt x="82" y="287"/>
                    </a:lnTo>
                    <a:lnTo>
                      <a:pt x="83" y="294"/>
                    </a:lnTo>
                    <a:lnTo>
                      <a:pt x="83" y="306"/>
                    </a:lnTo>
                    <a:lnTo>
                      <a:pt x="83" y="318"/>
                    </a:lnTo>
                    <a:lnTo>
                      <a:pt x="83" y="330"/>
                    </a:lnTo>
                    <a:lnTo>
                      <a:pt x="83" y="342"/>
                    </a:lnTo>
                    <a:lnTo>
                      <a:pt x="83" y="349"/>
                    </a:lnTo>
                    <a:lnTo>
                      <a:pt x="85" y="349"/>
                    </a:lnTo>
                    <a:lnTo>
                      <a:pt x="85" y="349"/>
                    </a:lnTo>
                    <a:lnTo>
                      <a:pt x="85" y="342"/>
                    </a:lnTo>
                    <a:lnTo>
                      <a:pt x="85" y="336"/>
                    </a:lnTo>
                    <a:lnTo>
                      <a:pt x="86" y="324"/>
                    </a:lnTo>
                    <a:lnTo>
                      <a:pt x="85" y="324"/>
                    </a:lnTo>
                    <a:lnTo>
                      <a:pt x="86" y="324"/>
                    </a:lnTo>
                    <a:lnTo>
                      <a:pt x="86" y="330"/>
                    </a:lnTo>
                    <a:lnTo>
                      <a:pt x="86" y="342"/>
                    </a:lnTo>
                    <a:lnTo>
                      <a:pt x="86" y="349"/>
                    </a:lnTo>
                    <a:lnTo>
                      <a:pt x="86" y="355"/>
                    </a:lnTo>
                    <a:lnTo>
                      <a:pt x="88" y="361"/>
                    </a:lnTo>
                    <a:lnTo>
                      <a:pt x="88" y="367"/>
                    </a:lnTo>
                    <a:lnTo>
                      <a:pt x="88" y="373"/>
                    </a:lnTo>
                    <a:lnTo>
                      <a:pt x="88" y="373"/>
                    </a:lnTo>
                    <a:lnTo>
                      <a:pt x="88" y="379"/>
                    </a:lnTo>
                    <a:lnTo>
                      <a:pt x="88" y="391"/>
                    </a:lnTo>
                    <a:lnTo>
                      <a:pt x="90" y="404"/>
                    </a:lnTo>
                    <a:lnTo>
                      <a:pt x="90" y="428"/>
                    </a:lnTo>
                    <a:lnTo>
                      <a:pt x="90" y="453"/>
                    </a:lnTo>
                    <a:lnTo>
                      <a:pt x="90" y="471"/>
                    </a:lnTo>
                    <a:lnTo>
                      <a:pt x="90" y="489"/>
                    </a:lnTo>
                    <a:lnTo>
                      <a:pt x="90" y="501"/>
                    </a:lnTo>
                    <a:lnTo>
                      <a:pt x="91" y="526"/>
                    </a:lnTo>
                    <a:lnTo>
                      <a:pt x="91" y="550"/>
                    </a:lnTo>
                    <a:lnTo>
                      <a:pt x="91" y="581"/>
                    </a:lnTo>
                    <a:lnTo>
                      <a:pt x="91" y="605"/>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grpSp>
        <p:sp>
          <p:nvSpPr>
            <p:cNvPr id="600" name="Freeform 599"/>
            <p:cNvSpPr>
              <a:spLocks/>
            </p:cNvSpPr>
            <p:nvPr/>
          </p:nvSpPr>
          <p:spPr bwMode="auto">
            <a:xfrm>
              <a:off x="4976631" y="3434190"/>
              <a:ext cx="141879" cy="364751"/>
            </a:xfrm>
            <a:custGeom>
              <a:avLst/>
              <a:gdLst>
                <a:gd name="T0" fmla="*/ 1 w 102"/>
                <a:gd name="T1" fmla="*/ 37 h 887"/>
                <a:gd name="T2" fmla="*/ 3 w 102"/>
                <a:gd name="T3" fmla="*/ 153 h 887"/>
                <a:gd name="T4" fmla="*/ 5 w 102"/>
                <a:gd name="T5" fmla="*/ 233 h 887"/>
                <a:gd name="T6" fmla="*/ 5 w 102"/>
                <a:gd name="T7" fmla="*/ 220 h 887"/>
                <a:gd name="T8" fmla="*/ 6 w 102"/>
                <a:gd name="T9" fmla="*/ 116 h 887"/>
                <a:gd name="T10" fmla="*/ 8 w 102"/>
                <a:gd name="T11" fmla="*/ 116 h 887"/>
                <a:gd name="T12" fmla="*/ 10 w 102"/>
                <a:gd name="T13" fmla="*/ 147 h 887"/>
                <a:gd name="T14" fmla="*/ 11 w 102"/>
                <a:gd name="T15" fmla="*/ 80 h 887"/>
                <a:gd name="T16" fmla="*/ 13 w 102"/>
                <a:gd name="T17" fmla="*/ 98 h 887"/>
                <a:gd name="T18" fmla="*/ 15 w 102"/>
                <a:gd name="T19" fmla="*/ 190 h 887"/>
                <a:gd name="T20" fmla="*/ 15 w 102"/>
                <a:gd name="T21" fmla="*/ 196 h 887"/>
                <a:gd name="T22" fmla="*/ 16 w 102"/>
                <a:gd name="T23" fmla="*/ 104 h 887"/>
                <a:gd name="T24" fmla="*/ 18 w 102"/>
                <a:gd name="T25" fmla="*/ 67 h 887"/>
                <a:gd name="T26" fmla="*/ 19 w 102"/>
                <a:gd name="T27" fmla="*/ 104 h 887"/>
                <a:gd name="T28" fmla="*/ 23 w 102"/>
                <a:gd name="T29" fmla="*/ 86 h 887"/>
                <a:gd name="T30" fmla="*/ 24 w 102"/>
                <a:gd name="T31" fmla="*/ 110 h 887"/>
                <a:gd name="T32" fmla="*/ 26 w 102"/>
                <a:gd name="T33" fmla="*/ 31 h 887"/>
                <a:gd name="T34" fmla="*/ 28 w 102"/>
                <a:gd name="T35" fmla="*/ 12 h 887"/>
                <a:gd name="T36" fmla="*/ 29 w 102"/>
                <a:gd name="T37" fmla="*/ 49 h 887"/>
                <a:gd name="T38" fmla="*/ 31 w 102"/>
                <a:gd name="T39" fmla="*/ 18 h 887"/>
                <a:gd name="T40" fmla="*/ 33 w 102"/>
                <a:gd name="T41" fmla="*/ 18 h 887"/>
                <a:gd name="T42" fmla="*/ 34 w 102"/>
                <a:gd name="T43" fmla="*/ 49 h 887"/>
                <a:gd name="T44" fmla="*/ 36 w 102"/>
                <a:gd name="T45" fmla="*/ 92 h 887"/>
                <a:gd name="T46" fmla="*/ 38 w 102"/>
                <a:gd name="T47" fmla="*/ 110 h 887"/>
                <a:gd name="T48" fmla="*/ 39 w 102"/>
                <a:gd name="T49" fmla="*/ 147 h 887"/>
                <a:gd name="T50" fmla="*/ 41 w 102"/>
                <a:gd name="T51" fmla="*/ 147 h 887"/>
                <a:gd name="T52" fmla="*/ 43 w 102"/>
                <a:gd name="T53" fmla="*/ 129 h 887"/>
                <a:gd name="T54" fmla="*/ 44 w 102"/>
                <a:gd name="T55" fmla="*/ 141 h 887"/>
                <a:gd name="T56" fmla="*/ 46 w 102"/>
                <a:gd name="T57" fmla="*/ 147 h 887"/>
                <a:gd name="T58" fmla="*/ 48 w 102"/>
                <a:gd name="T59" fmla="*/ 92 h 887"/>
                <a:gd name="T60" fmla="*/ 49 w 102"/>
                <a:gd name="T61" fmla="*/ 31 h 887"/>
                <a:gd name="T62" fmla="*/ 51 w 102"/>
                <a:gd name="T63" fmla="*/ 86 h 887"/>
                <a:gd name="T64" fmla="*/ 53 w 102"/>
                <a:gd name="T65" fmla="*/ 177 h 887"/>
                <a:gd name="T66" fmla="*/ 54 w 102"/>
                <a:gd name="T67" fmla="*/ 245 h 887"/>
                <a:gd name="T68" fmla="*/ 54 w 102"/>
                <a:gd name="T69" fmla="*/ 306 h 887"/>
                <a:gd name="T70" fmla="*/ 56 w 102"/>
                <a:gd name="T71" fmla="*/ 398 h 887"/>
                <a:gd name="T72" fmla="*/ 58 w 102"/>
                <a:gd name="T73" fmla="*/ 422 h 887"/>
                <a:gd name="T74" fmla="*/ 59 w 102"/>
                <a:gd name="T75" fmla="*/ 465 h 887"/>
                <a:gd name="T76" fmla="*/ 61 w 102"/>
                <a:gd name="T77" fmla="*/ 538 h 887"/>
                <a:gd name="T78" fmla="*/ 63 w 102"/>
                <a:gd name="T79" fmla="*/ 581 h 887"/>
                <a:gd name="T80" fmla="*/ 64 w 102"/>
                <a:gd name="T81" fmla="*/ 612 h 887"/>
                <a:gd name="T82" fmla="*/ 66 w 102"/>
                <a:gd name="T83" fmla="*/ 642 h 887"/>
                <a:gd name="T84" fmla="*/ 68 w 102"/>
                <a:gd name="T85" fmla="*/ 679 h 887"/>
                <a:gd name="T86" fmla="*/ 69 w 102"/>
                <a:gd name="T87" fmla="*/ 716 h 887"/>
                <a:gd name="T88" fmla="*/ 73 w 102"/>
                <a:gd name="T89" fmla="*/ 697 h 887"/>
                <a:gd name="T90" fmla="*/ 74 w 102"/>
                <a:gd name="T91" fmla="*/ 710 h 887"/>
                <a:gd name="T92" fmla="*/ 77 w 102"/>
                <a:gd name="T93" fmla="*/ 734 h 887"/>
                <a:gd name="T94" fmla="*/ 79 w 102"/>
                <a:gd name="T95" fmla="*/ 734 h 887"/>
                <a:gd name="T96" fmla="*/ 81 w 102"/>
                <a:gd name="T97" fmla="*/ 740 h 887"/>
                <a:gd name="T98" fmla="*/ 82 w 102"/>
                <a:gd name="T99" fmla="*/ 765 h 887"/>
                <a:gd name="T100" fmla="*/ 86 w 102"/>
                <a:gd name="T101" fmla="*/ 740 h 887"/>
                <a:gd name="T102" fmla="*/ 87 w 102"/>
                <a:gd name="T103" fmla="*/ 734 h 887"/>
                <a:gd name="T104" fmla="*/ 89 w 102"/>
                <a:gd name="T105" fmla="*/ 752 h 887"/>
                <a:gd name="T106" fmla="*/ 92 w 102"/>
                <a:gd name="T107" fmla="*/ 789 h 887"/>
                <a:gd name="T108" fmla="*/ 94 w 102"/>
                <a:gd name="T109" fmla="*/ 771 h 887"/>
                <a:gd name="T110" fmla="*/ 96 w 102"/>
                <a:gd name="T111" fmla="*/ 795 h 887"/>
                <a:gd name="T112" fmla="*/ 97 w 102"/>
                <a:gd name="T113" fmla="*/ 832 h 887"/>
                <a:gd name="T114" fmla="*/ 99 w 102"/>
                <a:gd name="T115" fmla="*/ 869 h 887"/>
                <a:gd name="T116" fmla="*/ 101 w 102"/>
                <a:gd name="T117" fmla="*/ 863 h 887"/>
                <a:gd name="T118" fmla="*/ 102 w 102"/>
                <a:gd name="T119" fmla="*/ 887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 h="887">
                  <a:moveTo>
                    <a:pt x="0" y="25"/>
                  </a:moveTo>
                  <a:lnTo>
                    <a:pt x="0" y="18"/>
                  </a:lnTo>
                  <a:lnTo>
                    <a:pt x="0" y="18"/>
                  </a:lnTo>
                  <a:lnTo>
                    <a:pt x="1" y="25"/>
                  </a:lnTo>
                  <a:lnTo>
                    <a:pt x="1" y="37"/>
                  </a:lnTo>
                  <a:lnTo>
                    <a:pt x="1" y="49"/>
                  </a:lnTo>
                  <a:lnTo>
                    <a:pt x="1" y="67"/>
                  </a:lnTo>
                  <a:lnTo>
                    <a:pt x="1" y="110"/>
                  </a:lnTo>
                  <a:lnTo>
                    <a:pt x="3" y="135"/>
                  </a:lnTo>
                  <a:lnTo>
                    <a:pt x="3" y="153"/>
                  </a:lnTo>
                  <a:lnTo>
                    <a:pt x="3" y="177"/>
                  </a:lnTo>
                  <a:lnTo>
                    <a:pt x="3" y="196"/>
                  </a:lnTo>
                  <a:lnTo>
                    <a:pt x="3" y="208"/>
                  </a:lnTo>
                  <a:lnTo>
                    <a:pt x="3" y="220"/>
                  </a:lnTo>
                  <a:lnTo>
                    <a:pt x="5" y="233"/>
                  </a:lnTo>
                  <a:lnTo>
                    <a:pt x="5" y="239"/>
                  </a:lnTo>
                  <a:lnTo>
                    <a:pt x="5" y="245"/>
                  </a:lnTo>
                  <a:lnTo>
                    <a:pt x="5" y="239"/>
                  </a:lnTo>
                  <a:lnTo>
                    <a:pt x="5" y="233"/>
                  </a:lnTo>
                  <a:lnTo>
                    <a:pt x="5" y="220"/>
                  </a:lnTo>
                  <a:lnTo>
                    <a:pt x="6" y="208"/>
                  </a:lnTo>
                  <a:lnTo>
                    <a:pt x="6" y="190"/>
                  </a:lnTo>
                  <a:lnTo>
                    <a:pt x="6" y="171"/>
                  </a:lnTo>
                  <a:lnTo>
                    <a:pt x="6" y="135"/>
                  </a:lnTo>
                  <a:lnTo>
                    <a:pt x="6" y="116"/>
                  </a:lnTo>
                  <a:lnTo>
                    <a:pt x="6" y="110"/>
                  </a:lnTo>
                  <a:lnTo>
                    <a:pt x="8" y="104"/>
                  </a:lnTo>
                  <a:lnTo>
                    <a:pt x="8" y="98"/>
                  </a:lnTo>
                  <a:lnTo>
                    <a:pt x="8" y="104"/>
                  </a:lnTo>
                  <a:lnTo>
                    <a:pt x="8" y="116"/>
                  </a:lnTo>
                  <a:lnTo>
                    <a:pt x="8" y="122"/>
                  </a:lnTo>
                  <a:lnTo>
                    <a:pt x="8" y="129"/>
                  </a:lnTo>
                  <a:lnTo>
                    <a:pt x="10" y="135"/>
                  </a:lnTo>
                  <a:lnTo>
                    <a:pt x="10" y="141"/>
                  </a:lnTo>
                  <a:lnTo>
                    <a:pt x="10" y="147"/>
                  </a:lnTo>
                  <a:lnTo>
                    <a:pt x="10" y="135"/>
                  </a:lnTo>
                  <a:lnTo>
                    <a:pt x="10" y="116"/>
                  </a:lnTo>
                  <a:lnTo>
                    <a:pt x="11" y="104"/>
                  </a:lnTo>
                  <a:lnTo>
                    <a:pt x="11" y="92"/>
                  </a:lnTo>
                  <a:lnTo>
                    <a:pt x="11" y="80"/>
                  </a:lnTo>
                  <a:lnTo>
                    <a:pt x="11" y="74"/>
                  </a:lnTo>
                  <a:lnTo>
                    <a:pt x="11" y="67"/>
                  </a:lnTo>
                  <a:lnTo>
                    <a:pt x="11" y="74"/>
                  </a:lnTo>
                  <a:lnTo>
                    <a:pt x="13" y="86"/>
                  </a:lnTo>
                  <a:lnTo>
                    <a:pt x="13" y="98"/>
                  </a:lnTo>
                  <a:lnTo>
                    <a:pt x="13" y="116"/>
                  </a:lnTo>
                  <a:lnTo>
                    <a:pt x="13" y="141"/>
                  </a:lnTo>
                  <a:lnTo>
                    <a:pt x="13" y="159"/>
                  </a:lnTo>
                  <a:lnTo>
                    <a:pt x="13" y="177"/>
                  </a:lnTo>
                  <a:lnTo>
                    <a:pt x="15" y="190"/>
                  </a:lnTo>
                  <a:lnTo>
                    <a:pt x="15" y="202"/>
                  </a:lnTo>
                  <a:lnTo>
                    <a:pt x="15" y="208"/>
                  </a:lnTo>
                  <a:lnTo>
                    <a:pt x="15" y="214"/>
                  </a:lnTo>
                  <a:lnTo>
                    <a:pt x="15" y="208"/>
                  </a:lnTo>
                  <a:lnTo>
                    <a:pt x="15" y="196"/>
                  </a:lnTo>
                  <a:lnTo>
                    <a:pt x="15" y="184"/>
                  </a:lnTo>
                  <a:lnTo>
                    <a:pt x="16" y="165"/>
                  </a:lnTo>
                  <a:lnTo>
                    <a:pt x="16" y="141"/>
                  </a:lnTo>
                  <a:lnTo>
                    <a:pt x="16" y="116"/>
                  </a:lnTo>
                  <a:lnTo>
                    <a:pt x="16" y="104"/>
                  </a:lnTo>
                  <a:lnTo>
                    <a:pt x="16" y="86"/>
                  </a:lnTo>
                  <a:lnTo>
                    <a:pt x="16" y="74"/>
                  </a:lnTo>
                  <a:lnTo>
                    <a:pt x="18" y="67"/>
                  </a:lnTo>
                  <a:lnTo>
                    <a:pt x="18" y="67"/>
                  </a:lnTo>
                  <a:lnTo>
                    <a:pt x="18" y="67"/>
                  </a:lnTo>
                  <a:lnTo>
                    <a:pt x="19" y="74"/>
                  </a:lnTo>
                  <a:lnTo>
                    <a:pt x="19" y="86"/>
                  </a:lnTo>
                  <a:lnTo>
                    <a:pt x="19" y="92"/>
                  </a:lnTo>
                  <a:lnTo>
                    <a:pt x="19" y="98"/>
                  </a:lnTo>
                  <a:lnTo>
                    <a:pt x="19" y="104"/>
                  </a:lnTo>
                  <a:lnTo>
                    <a:pt x="21" y="98"/>
                  </a:lnTo>
                  <a:lnTo>
                    <a:pt x="21" y="92"/>
                  </a:lnTo>
                  <a:lnTo>
                    <a:pt x="23" y="86"/>
                  </a:lnTo>
                  <a:lnTo>
                    <a:pt x="21" y="86"/>
                  </a:lnTo>
                  <a:lnTo>
                    <a:pt x="23" y="86"/>
                  </a:lnTo>
                  <a:lnTo>
                    <a:pt x="23" y="92"/>
                  </a:lnTo>
                  <a:lnTo>
                    <a:pt x="23" y="110"/>
                  </a:lnTo>
                  <a:lnTo>
                    <a:pt x="23" y="116"/>
                  </a:lnTo>
                  <a:lnTo>
                    <a:pt x="24" y="116"/>
                  </a:lnTo>
                  <a:lnTo>
                    <a:pt x="24" y="110"/>
                  </a:lnTo>
                  <a:lnTo>
                    <a:pt x="24" y="92"/>
                  </a:lnTo>
                  <a:lnTo>
                    <a:pt x="24" y="74"/>
                  </a:lnTo>
                  <a:lnTo>
                    <a:pt x="24" y="61"/>
                  </a:lnTo>
                  <a:lnTo>
                    <a:pt x="24" y="43"/>
                  </a:lnTo>
                  <a:lnTo>
                    <a:pt x="26" y="31"/>
                  </a:lnTo>
                  <a:lnTo>
                    <a:pt x="26" y="18"/>
                  </a:lnTo>
                  <a:lnTo>
                    <a:pt x="26" y="18"/>
                  </a:lnTo>
                  <a:lnTo>
                    <a:pt x="26" y="12"/>
                  </a:lnTo>
                  <a:lnTo>
                    <a:pt x="28" y="6"/>
                  </a:lnTo>
                  <a:lnTo>
                    <a:pt x="28" y="12"/>
                  </a:lnTo>
                  <a:lnTo>
                    <a:pt x="28" y="18"/>
                  </a:lnTo>
                  <a:lnTo>
                    <a:pt x="28" y="25"/>
                  </a:lnTo>
                  <a:lnTo>
                    <a:pt x="29" y="31"/>
                  </a:lnTo>
                  <a:lnTo>
                    <a:pt x="29" y="43"/>
                  </a:lnTo>
                  <a:lnTo>
                    <a:pt x="29" y="49"/>
                  </a:lnTo>
                  <a:lnTo>
                    <a:pt x="29" y="49"/>
                  </a:lnTo>
                  <a:lnTo>
                    <a:pt x="29" y="49"/>
                  </a:lnTo>
                  <a:lnTo>
                    <a:pt x="31" y="43"/>
                  </a:lnTo>
                  <a:lnTo>
                    <a:pt x="31" y="31"/>
                  </a:lnTo>
                  <a:lnTo>
                    <a:pt x="31" y="18"/>
                  </a:lnTo>
                  <a:lnTo>
                    <a:pt x="31" y="6"/>
                  </a:lnTo>
                  <a:lnTo>
                    <a:pt x="31" y="0"/>
                  </a:lnTo>
                  <a:lnTo>
                    <a:pt x="33" y="6"/>
                  </a:lnTo>
                  <a:lnTo>
                    <a:pt x="33" y="12"/>
                  </a:lnTo>
                  <a:lnTo>
                    <a:pt x="33" y="18"/>
                  </a:lnTo>
                  <a:lnTo>
                    <a:pt x="33" y="25"/>
                  </a:lnTo>
                  <a:lnTo>
                    <a:pt x="33" y="37"/>
                  </a:lnTo>
                  <a:lnTo>
                    <a:pt x="33" y="43"/>
                  </a:lnTo>
                  <a:lnTo>
                    <a:pt x="34" y="43"/>
                  </a:lnTo>
                  <a:lnTo>
                    <a:pt x="34" y="49"/>
                  </a:lnTo>
                  <a:lnTo>
                    <a:pt x="34" y="61"/>
                  </a:lnTo>
                  <a:lnTo>
                    <a:pt x="34" y="67"/>
                  </a:lnTo>
                  <a:lnTo>
                    <a:pt x="34" y="74"/>
                  </a:lnTo>
                  <a:lnTo>
                    <a:pt x="34" y="86"/>
                  </a:lnTo>
                  <a:lnTo>
                    <a:pt x="36" y="92"/>
                  </a:lnTo>
                  <a:lnTo>
                    <a:pt x="36" y="104"/>
                  </a:lnTo>
                  <a:lnTo>
                    <a:pt x="36" y="116"/>
                  </a:lnTo>
                  <a:lnTo>
                    <a:pt x="36" y="116"/>
                  </a:lnTo>
                  <a:lnTo>
                    <a:pt x="36" y="116"/>
                  </a:lnTo>
                  <a:lnTo>
                    <a:pt x="38" y="110"/>
                  </a:lnTo>
                  <a:lnTo>
                    <a:pt x="38" y="110"/>
                  </a:lnTo>
                  <a:lnTo>
                    <a:pt x="38" y="116"/>
                  </a:lnTo>
                  <a:lnTo>
                    <a:pt x="38" y="122"/>
                  </a:lnTo>
                  <a:lnTo>
                    <a:pt x="39" y="135"/>
                  </a:lnTo>
                  <a:lnTo>
                    <a:pt x="39" y="147"/>
                  </a:lnTo>
                  <a:lnTo>
                    <a:pt x="39" y="159"/>
                  </a:lnTo>
                  <a:lnTo>
                    <a:pt x="39" y="159"/>
                  </a:lnTo>
                  <a:lnTo>
                    <a:pt x="39" y="153"/>
                  </a:lnTo>
                  <a:lnTo>
                    <a:pt x="41" y="147"/>
                  </a:lnTo>
                  <a:lnTo>
                    <a:pt x="41" y="147"/>
                  </a:lnTo>
                  <a:lnTo>
                    <a:pt x="41" y="147"/>
                  </a:lnTo>
                  <a:lnTo>
                    <a:pt x="43" y="147"/>
                  </a:lnTo>
                  <a:lnTo>
                    <a:pt x="43" y="141"/>
                  </a:lnTo>
                  <a:lnTo>
                    <a:pt x="43" y="135"/>
                  </a:lnTo>
                  <a:lnTo>
                    <a:pt x="43" y="129"/>
                  </a:lnTo>
                  <a:lnTo>
                    <a:pt x="44" y="116"/>
                  </a:lnTo>
                  <a:lnTo>
                    <a:pt x="43" y="116"/>
                  </a:lnTo>
                  <a:lnTo>
                    <a:pt x="44" y="122"/>
                  </a:lnTo>
                  <a:lnTo>
                    <a:pt x="44" y="135"/>
                  </a:lnTo>
                  <a:lnTo>
                    <a:pt x="44" y="141"/>
                  </a:lnTo>
                  <a:lnTo>
                    <a:pt x="46" y="153"/>
                  </a:lnTo>
                  <a:lnTo>
                    <a:pt x="46" y="159"/>
                  </a:lnTo>
                  <a:lnTo>
                    <a:pt x="46" y="153"/>
                  </a:lnTo>
                  <a:lnTo>
                    <a:pt x="46" y="147"/>
                  </a:lnTo>
                  <a:lnTo>
                    <a:pt x="46" y="147"/>
                  </a:lnTo>
                  <a:lnTo>
                    <a:pt x="46" y="135"/>
                  </a:lnTo>
                  <a:lnTo>
                    <a:pt x="48" y="122"/>
                  </a:lnTo>
                  <a:lnTo>
                    <a:pt x="48" y="116"/>
                  </a:lnTo>
                  <a:lnTo>
                    <a:pt x="48" y="104"/>
                  </a:lnTo>
                  <a:lnTo>
                    <a:pt x="48" y="92"/>
                  </a:lnTo>
                  <a:lnTo>
                    <a:pt x="48" y="74"/>
                  </a:lnTo>
                  <a:lnTo>
                    <a:pt x="48" y="49"/>
                  </a:lnTo>
                  <a:lnTo>
                    <a:pt x="49" y="43"/>
                  </a:lnTo>
                  <a:lnTo>
                    <a:pt x="49" y="31"/>
                  </a:lnTo>
                  <a:lnTo>
                    <a:pt x="49" y="31"/>
                  </a:lnTo>
                  <a:lnTo>
                    <a:pt x="49" y="37"/>
                  </a:lnTo>
                  <a:lnTo>
                    <a:pt x="49" y="43"/>
                  </a:lnTo>
                  <a:lnTo>
                    <a:pt x="51" y="55"/>
                  </a:lnTo>
                  <a:lnTo>
                    <a:pt x="51" y="67"/>
                  </a:lnTo>
                  <a:lnTo>
                    <a:pt x="51" y="86"/>
                  </a:lnTo>
                  <a:lnTo>
                    <a:pt x="51" y="98"/>
                  </a:lnTo>
                  <a:lnTo>
                    <a:pt x="51" y="116"/>
                  </a:lnTo>
                  <a:lnTo>
                    <a:pt x="51" y="135"/>
                  </a:lnTo>
                  <a:lnTo>
                    <a:pt x="53" y="147"/>
                  </a:lnTo>
                  <a:lnTo>
                    <a:pt x="53" y="177"/>
                  </a:lnTo>
                  <a:lnTo>
                    <a:pt x="53" y="196"/>
                  </a:lnTo>
                  <a:lnTo>
                    <a:pt x="53" y="208"/>
                  </a:lnTo>
                  <a:lnTo>
                    <a:pt x="53" y="220"/>
                  </a:lnTo>
                  <a:lnTo>
                    <a:pt x="53" y="226"/>
                  </a:lnTo>
                  <a:lnTo>
                    <a:pt x="54" y="245"/>
                  </a:lnTo>
                  <a:lnTo>
                    <a:pt x="54" y="251"/>
                  </a:lnTo>
                  <a:lnTo>
                    <a:pt x="54" y="263"/>
                  </a:lnTo>
                  <a:lnTo>
                    <a:pt x="54" y="275"/>
                  </a:lnTo>
                  <a:lnTo>
                    <a:pt x="54" y="294"/>
                  </a:lnTo>
                  <a:lnTo>
                    <a:pt x="54" y="306"/>
                  </a:lnTo>
                  <a:lnTo>
                    <a:pt x="56" y="324"/>
                  </a:lnTo>
                  <a:lnTo>
                    <a:pt x="56" y="349"/>
                  </a:lnTo>
                  <a:lnTo>
                    <a:pt x="56" y="361"/>
                  </a:lnTo>
                  <a:lnTo>
                    <a:pt x="56" y="379"/>
                  </a:lnTo>
                  <a:lnTo>
                    <a:pt x="56" y="398"/>
                  </a:lnTo>
                  <a:lnTo>
                    <a:pt x="56" y="416"/>
                  </a:lnTo>
                  <a:lnTo>
                    <a:pt x="58" y="422"/>
                  </a:lnTo>
                  <a:lnTo>
                    <a:pt x="58" y="422"/>
                  </a:lnTo>
                  <a:lnTo>
                    <a:pt x="58" y="422"/>
                  </a:lnTo>
                  <a:lnTo>
                    <a:pt x="58" y="422"/>
                  </a:lnTo>
                  <a:lnTo>
                    <a:pt x="59" y="428"/>
                  </a:lnTo>
                  <a:lnTo>
                    <a:pt x="59" y="434"/>
                  </a:lnTo>
                  <a:lnTo>
                    <a:pt x="59" y="447"/>
                  </a:lnTo>
                  <a:lnTo>
                    <a:pt x="59" y="453"/>
                  </a:lnTo>
                  <a:lnTo>
                    <a:pt x="59" y="465"/>
                  </a:lnTo>
                  <a:lnTo>
                    <a:pt x="61" y="477"/>
                  </a:lnTo>
                  <a:lnTo>
                    <a:pt x="61" y="508"/>
                  </a:lnTo>
                  <a:lnTo>
                    <a:pt x="61" y="520"/>
                  </a:lnTo>
                  <a:lnTo>
                    <a:pt x="61" y="532"/>
                  </a:lnTo>
                  <a:lnTo>
                    <a:pt x="61" y="538"/>
                  </a:lnTo>
                  <a:lnTo>
                    <a:pt x="61" y="551"/>
                  </a:lnTo>
                  <a:lnTo>
                    <a:pt x="63" y="557"/>
                  </a:lnTo>
                  <a:lnTo>
                    <a:pt x="63" y="563"/>
                  </a:lnTo>
                  <a:lnTo>
                    <a:pt x="63" y="569"/>
                  </a:lnTo>
                  <a:lnTo>
                    <a:pt x="63" y="581"/>
                  </a:lnTo>
                  <a:lnTo>
                    <a:pt x="63" y="581"/>
                  </a:lnTo>
                  <a:lnTo>
                    <a:pt x="63" y="593"/>
                  </a:lnTo>
                  <a:lnTo>
                    <a:pt x="64" y="606"/>
                  </a:lnTo>
                  <a:lnTo>
                    <a:pt x="64" y="606"/>
                  </a:lnTo>
                  <a:lnTo>
                    <a:pt x="64" y="612"/>
                  </a:lnTo>
                  <a:lnTo>
                    <a:pt x="64" y="618"/>
                  </a:lnTo>
                  <a:lnTo>
                    <a:pt x="66" y="624"/>
                  </a:lnTo>
                  <a:lnTo>
                    <a:pt x="66" y="630"/>
                  </a:lnTo>
                  <a:lnTo>
                    <a:pt x="66" y="636"/>
                  </a:lnTo>
                  <a:lnTo>
                    <a:pt x="66" y="642"/>
                  </a:lnTo>
                  <a:lnTo>
                    <a:pt x="66" y="655"/>
                  </a:lnTo>
                  <a:lnTo>
                    <a:pt x="66" y="661"/>
                  </a:lnTo>
                  <a:lnTo>
                    <a:pt x="68" y="661"/>
                  </a:lnTo>
                  <a:lnTo>
                    <a:pt x="68" y="673"/>
                  </a:lnTo>
                  <a:lnTo>
                    <a:pt x="68" y="679"/>
                  </a:lnTo>
                  <a:lnTo>
                    <a:pt x="68" y="685"/>
                  </a:lnTo>
                  <a:lnTo>
                    <a:pt x="68" y="697"/>
                  </a:lnTo>
                  <a:lnTo>
                    <a:pt x="68" y="704"/>
                  </a:lnTo>
                  <a:lnTo>
                    <a:pt x="69" y="710"/>
                  </a:lnTo>
                  <a:lnTo>
                    <a:pt x="69" y="716"/>
                  </a:lnTo>
                  <a:lnTo>
                    <a:pt x="69" y="716"/>
                  </a:lnTo>
                  <a:lnTo>
                    <a:pt x="71" y="710"/>
                  </a:lnTo>
                  <a:lnTo>
                    <a:pt x="71" y="710"/>
                  </a:lnTo>
                  <a:lnTo>
                    <a:pt x="71" y="704"/>
                  </a:lnTo>
                  <a:lnTo>
                    <a:pt x="73" y="697"/>
                  </a:lnTo>
                  <a:lnTo>
                    <a:pt x="73" y="697"/>
                  </a:lnTo>
                  <a:lnTo>
                    <a:pt x="73" y="697"/>
                  </a:lnTo>
                  <a:lnTo>
                    <a:pt x="74" y="704"/>
                  </a:lnTo>
                  <a:lnTo>
                    <a:pt x="74" y="710"/>
                  </a:lnTo>
                  <a:lnTo>
                    <a:pt x="74" y="710"/>
                  </a:lnTo>
                  <a:lnTo>
                    <a:pt x="76" y="710"/>
                  </a:lnTo>
                  <a:lnTo>
                    <a:pt x="76" y="716"/>
                  </a:lnTo>
                  <a:lnTo>
                    <a:pt x="76" y="722"/>
                  </a:lnTo>
                  <a:lnTo>
                    <a:pt x="76" y="728"/>
                  </a:lnTo>
                  <a:lnTo>
                    <a:pt x="77" y="734"/>
                  </a:lnTo>
                  <a:lnTo>
                    <a:pt x="77" y="728"/>
                  </a:lnTo>
                  <a:lnTo>
                    <a:pt x="77" y="728"/>
                  </a:lnTo>
                  <a:lnTo>
                    <a:pt x="79" y="722"/>
                  </a:lnTo>
                  <a:lnTo>
                    <a:pt x="79" y="728"/>
                  </a:lnTo>
                  <a:lnTo>
                    <a:pt x="79" y="734"/>
                  </a:lnTo>
                  <a:lnTo>
                    <a:pt x="79" y="734"/>
                  </a:lnTo>
                  <a:lnTo>
                    <a:pt x="79" y="740"/>
                  </a:lnTo>
                  <a:lnTo>
                    <a:pt x="81" y="746"/>
                  </a:lnTo>
                  <a:lnTo>
                    <a:pt x="81" y="746"/>
                  </a:lnTo>
                  <a:lnTo>
                    <a:pt x="81" y="740"/>
                  </a:lnTo>
                  <a:lnTo>
                    <a:pt x="82" y="746"/>
                  </a:lnTo>
                  <a:lnTo>
                    <a:pt x="82" y="752"/>
                  </a:lnTo>
                  <a:lnTo>
                    <a:pt x="82" y="759"/>
                  </a:lnTo>
                  <a:lnTo>
                    <a:pt x="84" y="765"/>
                  </a:lnTo>
                  <a:lnTo>
                    <a:pt x="82" y="765"/>
                  </a:lnTo>
                  <a:lnTo>
                    <a:pt x="84" y="765"/>
                  </a:lnTo>
                  <a:lnTo>
                    <a:pt x="84" y="765"/>
                  </a:lnTo>
                  <a:lnTo>
                    <a:pt x="84" y="759"/>
                  </a:lnTo>
                  <a:lnTo>
                    <a:pt x="86" y="752"/>
                  </a:lnTo>
                  <a:lnTo>
                    <a:pt x="86" y="740"/>
                  </a:lnTo>
                  <a:lnTo>
                    <a:pt x="86" y="734"/>
                  </a:lnTo>
                  <a:lnTo>
                    <a:pt x="86" y="728"/>
                  </a:lnTo>
                  <a:lnTo>
                    <a:pt x="86" y="722"/>
                  </a:lnTo>
                  <a:lnTo>
                    <a:pt x="87" y="722"/>
                  </a:lnTo>
                  <a:lnTo>
                    <a:pt x="87" y="734"/>
                  </a:lnTo>
                  <a:lnTo>
                    <a:pt x="87" y="734"/>
                  </a:lnTo>
                  <a:lnTo>
                    <a:pt x="89" y="740"/>
                  </a:lnTo>
                  <a:lnTo>
                    <a:pt x="89" y="746"/>
                  </a:lnTo>
                  <a:lnTo>
                    <a:pt x="89" y="752"/>
                  </a:lnTo>
                  <a:lnTo>
                    <a:pt x="89" y="752"/>
                  </a:lnTo>
                  <a:lnTo>
                    <a:pt x="91" y="752"/>
                  </a:lnTo>
                  <a:lnTo>
                    <a:pt x="91" y="759"/>
                  </a:lnTo>
                  <a:lnTo>
                    <a:pt x="91" y="765"/>
                  </a:lnTo>
                  <a:lnTo>
                    <a:pt x="91" y="771"/>
                  </a:lnTo>
                  <a:lnTo>
                    <a:pt x="92" y="789"/>
                  </a:lnTo>
                  <a:lnTo>
                    <a:pt x="92" y="789"/>
                  </a:lnTo>
                  <a:lnTo>
                    <a:pt x="92" y="789"/>
                  </a:lnTo>
                  <a:lnTo>
                    <a:pt x="94" y="783"/>
                  </a:lnTo>
                  <a:lnTo>
                    <a:pt x="94" y="771"/>
                  </a:lnTo>
                  <a:lnTo>
                    <a:pt x="94" y="771"/>
                  </a:lnTo>
                  <a:lnTo>
                    <a:pt x="94" y="777"/>
                  </a:lnTo>
                  <a:lnTo>
                    <a:pt x="96" y="783"/>
                  </a:lnTo>
                  <a:lnTo>
                    <a:pt x="96" y="789"/>
                  </a:lnTo>
                  <a:lnTo>
                    <a:pt x="96" y="789"/>
                  </a:lnTo>
                  <a:lnTo>
                    <a:pt x="96" y="795"/>
                  </a:lnTo>
                  <a:lnTo>
                    <a:pt x="96" y="801"/>
                  </a:lnTo>
                  <a:lnTo>
                    <a:pt x="97" y="814"/>
                  </a:lnTo>
                  <a:lnTo>
                    <a:pt x="97" y="814"/>
                  </a:lnTo>
                  <a:lnTo>
                    <a:pt x="97" y="826"/>
                  </a:lnTo>
                  <a:lnTo>
                    <a:pt x="97" y="832"/>
                  </a:lnTo>
                  <a:lnTo>
                    <a:pt x="97" y="838"/>
                  </a:lnTo>
                  <a:lnTo>
                    <a:pt x="97" y="844"/>
                  </a:lnTo>
                  <a:lnTo>
                    <a:pt x="99" y="850"/>
                  </a:lnTo>
                  <a:lnTo>
                    <a:pt x="99" y="863"/>
                  </a:lnTo>
                  <a:lnTo>
                    <a:pt x="99" y="869"/>
                  </a:lnTo>
                  <a:lnTo>
                    <a:pt x="99" y="869"/>
                  </a:lnTo>
                  <a:lnTo>
                    <a:pt x="99" y="869"/>
                  </a:lnTo>
                  <a:lnTo>
                    <a:pt x="101" y="875"/>
                  </a:lnTo>
                  <a:lnTo>
                    <a:pt x="101" y="869"/>
                  </a:lnTo>
                  <a:lnTo>
                    <a:pt x="101" y="863"/>
                  </a:lnTo>
                  <a:lnTo>
                    <a:pt x="102" y="863"/>
                  </a:lnTo>
                  <a:lnTo>
                    <a:pt x="102" y="869"/>
                  </a:lnTo>
                  <a:lnTo>
                    <a:pt x="102" y="875"/>
                  </a:lnTo>
                  <a:lnTo>
                    <a:pt x="102" y="881"/>
                  </a:lnTo>
                  <a:lnTo>
                    <a:pt x="102" y="887"/>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01" name="Freeform 600"/>
            <p:cNvSpPr>
              <a:spLocks/>
            </p:cNvSpPr>
            <p:nvPr/>
          </p:nvSpPr>
          <p:spPr bwMode="auto">
            <a:xfrm>
              <a:off x="4837535" y="3321105"/>
              <a:ext cx="139097" cy="304302"/>
            </a:xfrm>
            <a:custGeom>
              <a:avLst/>
              <a:gdLst>
                <a:gd name="T0" fmla="*/ 2 w 100"/>
                <a:gd name="T1" fmla="*/ 599 h 740"/>
                <a:gd name="T2" fmla="*/ 3 w 100"/>
                <a:gd name="T3" fmla="*/ 550 h 740"/>
                <a:gd name="T4" fmla="*/ 5 w 100"/>
                <a:gd name="T5" fmla="*/ 526 h 740"/>
                <a:gd name="T6" fmla="*/ 7 w 100"/>
                <a:gd name="T7" fmla="*/ 483 h 740"/>
                <a:gd name="T8" fmla="*/ 8 w 100"/>
                <a:gd name="T9" fmla="*/ 446 h 740"/>
                <a:gd name="T10" fmla="*/ 10 w 100"/>
                <a:gd name="T11" fmla="*/ 355 h 740"/>
                <a:gd name="T12" fmla="*/ 12 w 100"/>
                <a:gd name="T13" fmla="*/ 318 h 740"/>
                <a:gd name="T14" fmla="*/ 13 w 100"/>
                <a:gd name="T15" fmla="*/ 318 h 740"/>
                <a:gd name="T16" fmla="*/ 15 w 100"/>
                <a:gd name="T17" fmla="*/ 367 h 740"/>
                <a:gd name="T18" fmla="*/ 17 w 100"/>
                <a:gd name="T19" fmla="*/ 397 h 740"/>
                <a:gd name="T20" fmla="*/ 20 w 100"/>
                <a:gd name="T21" fmla="*/ 410 h 740"/>
                <a:gd name="T22" fmla="*/ 22 w 100"/>
                <a:gd name="T23" fmla="*/ 367 h 740"/>
                <a:gd name="T24" fmla="*/ 23 w 100"/>
                <a:gd name="T25" fmla="*/ 287 h 740"/>
                <a:gd name="T26" fmla="*/ 25 w 100"/>
                <a:gd name="T27" fmla="*/ 275 h 740"/>
                <a:gd name="T28" fmla="*/ 25 w 100"/>
                <a:gd name="T29" fmla="*/ 330 h 740"/>
                <a:gd name="T30" fmla="*/ 27 w 100"/>
                <a:gd name="T31" fmla="*/ 367 h 740"/>
                <a:gd name="T32" fmla="*/ 30 w 100"/>
                <a:gd name="T33" fmla="*/ 349 h 740"/>
                <a:gd name="T34" fmla="*/ 30 w 100"/>
                <a:gd name="T35" fmla="*/ 330 h 740"/>
                <a:gd name="T36" fmla="*/ 33 w 100"/>
                <a:gd name="T37" fmla="*/ 361 h 740"/>
                <a:gd name="T38" fmla="*/ 35 w 100"/>
                <a:gd name="T39" fmla="*/ 391 h 740"/>
                <a:gd name="T40" fmla="*/ 35 w 100"/>
                <a:gd name="T41" fmla="*/ 422 h 740"/>
                <a:gd name="T42" fmla="*/ 37 w 100"/>
                <a:gd name="T43" fmla="*/ 459 h 740"/>
                <a:gd name="T44" fmla="*/ 38 w 100"/>
                <a:gd name="T45" fmla="*/ 514 h 740"/>
                <a:gd name="T46" fmla="*/ 40 w 100"/>
                <a:gd name="T47" fmla="*/ 526 h 740"/>
                <a:gd name="T48" fmla="*/ 42 w 100"/>
                <a:gd name="T49" fmla="*/ 471 h 740"/>
                <a:gd name="T50" fmla="*/ 43 w 100"/>
                <a:gd name="T51" fmla="*/ 446 h 740"/>
                <a:gd name="T52" fmla="*/ 45 w 100"/>
                <a:gd name="T53" fmla="*/ 404 h 740"/>
                <a:gd name="T54" fmla="*/ 47 w 100"/>
                <a:gd name="T55" fmla="*/ 397 h 740"/>
                <a:gd name="T56" fmla="*/ 48 w 100"/>
                <a:gd name="T57" fmla="*/ 428 h 740"/>
                <a:gd name="T58" fmla="*/ 52 w 100"/>
                <a:gd name="T59" fmla="*/ 422 h 740"/>
                <a:gd name="T60" fmla="*/ 53 w 100"/>
                <a:gd name="T61" fmla="*/ 446 h 740"/>
                <a:gd name="T62" fmla="*/ 55 w 100"/>
                <a:gd name="T63" fmla="*/ 489 h 740"/>
                <a:gd name="T64" fmla="*/ 56 w 100"/>
                <a:gd name="T65" fmla="*/ 495 h 740"/>
                <a:gd name="T66" fmla="*/ 58 w 100"/>
                <a:gd name="T67" fmla="*/ 556 h 740"/>
                <a:gd name="T68" fmla="*/ 60 w 100"/>
                <a:gd name="T69" fmla="*/ 599 h 740"/>
                <a:gd name="T70" fmla="*/ 61 w 100"/>
                <a:gd name="T71" fmla="*/ 581 h 740"/>
                <a:gd name="T72" fmla="*/ 63 w 100"/>
                <a:gd name="T73" fmla="*/ 550 h 740"/>
                <a:gd name="T74" fmla="*/ 65 w 100"/>
                <a:gd name="T75" fmla="*/ 495 h 740"/>
                <a:gd name="T76" fmla="*/ 66 w 100"/>
                <a:gd name="T77" fmla="*/ 465 h 740"/>
                <a:gd name="T78" fmla="*/ 68 w 100"/>
                <a:gd name="T79" fmla="*/ 495 h 740"/>
                <a:gd name="T80" fmla="*/ 70 w 100"/>
                <a:gd name="T81" fmla="*/ 556 h 740"/>
                <a:gd name="T82" fmla="*/ 71 w 100"/>
                <a:gd name="T83" fmla="*/ 581 h 740"/>
                <a:gd name="T84" fmla="*/ 73 w 100"/>
                <a:gd name="T85" fmla="*/ 605 h 740"/>
                <a:gd name="T86" fmla="*/ 75 w 100"/>
                <a:gd name="T87" fmla="*/ 648 h 740"/>
                <a:gd name="T88" fmla="*/ 76 w 100"/>
                <a:gd name="T89" fmla="*/ 709 h 740"/>
                <a:gd name="T90" fmla="*/ 78 w 100"/>
                <a:gd name="T91" fmla="*/ 728 h 740"/>
                <a:gd name="T92" fmla="*/ 78 w 100"/>
                <a:gd name="T93" fmla="*/ 624 h 740"/>
                <a:gd name="T94" fmla="*/ 80 w 100"/>
                <a:gd name="T95" fmla="*/ 508 h 740"/>
                <a:gd name="T96" fmla="*/ 81 w 100"/>
                <a:gd name="T97" fmla="*/ 379 h 740"/>
                <a:gd name="T98" fmla="*/ 83 w 100"/>
                <a:gd name="T99" fmla="*/ 263 h 740"/>
                <a:gd name="T100" fmla="*/ 85 w 100"/>
                <a:gd name="T101" fmla="*/ 189 h 740"/>
                <a:gd name="T102" fmla="*/ 86 w 100"/>
                <a:gd name="T103" fmla="*/ 110 h 740"/>
                <a:gd name="T104" fmla="*/ 86 w 100"/>
                <a:gd name="T105" fmla="*/ 12 h 740"/>
                <a:gd name="T106" fmla="*/ 88 w 100"/>
                <a:gd name="T107" fmla="*/ 30 h 740"/>
                <a:gd name="T108" fmla="*/ 90 w 100"/>
                <a:gd name="T109" fmla="*/ 79 h 740"/>
                <a:gd name="T110" fmla="*/ 91 w 100"/>
                <a:gd name="T111" fmla="*/ 110 h 740"/>
                <a:gd name="T112" fmla="*/ 93 w 100"/>
                <a:gd name="T113" fmla="*/ 208 h 740"/>
                <a:gd name="T114" fmla="*/ 96 w 100"/>
                <a:gd name="T115" fmla="*/ 232 h 740"/>
                <a:gd name="T116" fmla="*/ 98 w 100"/>
                <a:gd name="T117" fmla="*/ 281 h 740"/>
                <a:gd name="T118" fmla="*/ 100 w 100"/>
                <a:gd name="T119" fmla="*/ 30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740">
                  <a:moveTo>
                    <a:pt x="0" y="575"/>
                  </a:moveTo>
                  <a:lnTo>
                    <a:pt x="2" y="581"/>
                  </a:lnTo>
                  <a:lnTo>
                    <a:pt x="2" y="599"/>
                  </a:lnTo>
                  <a:lnTo>
                    <a:pt x="2" y="599"/>
                  </a:lnTo>
                  <a:lnTo>
                    <a:pt x="2" y="599"/>
                  </a:lnTo>
                  <a:lnTo>
                    <a:pt x="3" y="587"/>
                  </a:lnTo>
                  <a:lnTo>
                    <a:pt x="3" y="575"/>
                  </a:lnTo>
                  <a:lnTo>
                    <a:pt x="3" y="569"/>
                  </a:lnTo>
                  <a:lnTo>
                    <a:pt x="3" y="556"/>
                  </a:lnTo>
                  <a:lnTo>
                    <a:pt x="3" y="550"/>
                  </a:lnTo>
                  <a:lnTo>
                    <a:pt x="3" y="544"/>
                  </a:lnTo>
                  <a:lnTo>
                    <a:pt x="5" y="538"/>
                  </a:lnTo>
                  <a:lnTo>
                    <a:pt x="5" y="532"/>
                  </a:lnTo>
                  <a:lnTo>
                    <a:pt x="5" y="526"/>
                  </a:lnTo>
                  <a:lnTo>
                    <a:pt x="5" y="526"/>
                  </a:lnTo>
                  <a:lnTo>
                    <a:pt x="5" y="508"/>
                  </a:lnTo>
                  <a:lnTo>
                    <a:pt x="7" y="501"/>
                  </a:lnTo>
                  <a:lnTo>
                    <a:pt x="7" y="495"/>
                  </a:lnTo>
                  <a:lnTo>
                    <a:pt x="7" y="489"/>
                  </a:lnTo>
                  <a:lnTo>
                    <a:pt x="7" y="483"/>
                  </a:lnTo>
                  <a:lnTo>
                    <a:pt x="8" y="471"/>
                  </a:lnTo>
                  <a:lnTo>
                    <a:pt x="8" y="471"/>
                  </a:lnTo>
                  <a:lnTo>
                    <a:pt x="8" y="465"/>
                  </a:lnTo>
                  <a:lnTo>
                    <a:pt x="8" y="452"/>
                  </a:lnTo>
                  <a:lnTo>
                    <a:pt x="8" y="446"/>
                  </a:lnTo>
                  <a:lnTo>
                    <a:pt x="8" y="434"/>
                  </a:lnTo>
                  <a:lnTo>
                    <a:pt x="10" y="422"/>
                  </a:lnTo>
                  <a:lnTo>
                    <a:pt x="10" y="385"/>
                  </a:lnTo>
                  <a:lnTo>
                    <a:pt x="10" y="367"/>
                  </a:lnTo>
                  <a:lnTo>
                    <a:pt x="10" y="355"/>
                  </a:lnTo>
                  <a:lnTo>
                    <a:pt x="10" y="342"/>
                  </a:lnTo>
                  <a:lnTo>
                    <a:pt x="10" y="336"/>
                  </a:lnTo>
                  <a:lnTo>
                    <a:pt x="12" y="324"/>
                  </a:lnTo>
                  <a:lnTo>
                    <a:pt x="12" y="318"/>
                  </a:lnTo>
                  <a:lnTo>
                    <a:pt x="12" y="318"/>
                  </a:lnTo>
                  <a:lnTo>
                    <a:pt x="13" y="312"/>
                  </a:lnTo>
                  <a:lnTo>
                    <a:pt x="13" y="306"/>
                  </a:lnTo>
                  <a:lnTo>
                    <a:pt x="13" y="300"/>
                  </a:lnTo>
                  <a:lnTo>
                    <a:pt x="13" y="306"/>
                  </a:lnTo>
                  <a:lnTo>
                    <a:pt x="13" y="318"/>
                  </a:lnTo>
                  <a:lnTo>
                    <a:pt x="15" y="324"/>
                  </a:lnTo>
                  <a:lnTo>
                    <a:pt x="15" y="336"/>
                  </a:lnTo>
                  <a:lnTo>
                    <a:pt x="15" y="342"/>
                  </a:lnTo>
                  <a:lnTo>
                    <a:pt x="15" y="355"/>
                  </a:lnTo>
                  <a:lnTo>
                    <a:pt x="15" y="367"/>
                  </a:lnTo>
                  <a:lnTo>
                    <a:pt x="15" y="367"/>
                  </a:lnTo>
                  <a:lnTo>
                    <a:pt x="17" y="379"/>
                  </a:lnTo>
                  <a:lnTo>
                    <a:pt x="17" y="385"/>
                  </a:lnTo>
                  <a:lnTo>
                    <a:pt x="17" y="391"/>
                  </a:lnTo>
                  <a:lnTo>
                    <a:pt x="17" y="397"/>
                  </a:lnTo>
                  <a:lnTo>
                    <a:pt x="17" y="404"/>
                  </a:lnTo>
                  <a:lnTo>
                    <a:pt x="18" y="397"/>
                  </a:lnTo>
                  <a:lnTo>
                    <a:pt x="18" y="397"/>
                  </a:lnTo>
                  <a:lnTo>
                    <a:pt x="18" y="404"/>
                  </a:lnTo>
                  <a:lnTo>
                    <a:pt x="20" y="410"/>
                  </a:lnTo>
                  <a:lnTo>
                    <a:pt x="20" y="410"/>
                  </a:lnTo>
                  <a:lnTo>
                    <a:pt x="20" y="404"/>
                  </a:lnTo>
                  <a:lnTo>
                    <a:pt x="20" y="397"/>
                  </a:lnTo>
                  <a:lnTo>
                    <a:pt x="22" y="385"/>
                  </a:lnTo>
                  <a:lnTo>
                    <a:pt x="22" y="367"/>
                  </a:lnTo>
                  <a:lnTo>
                    <a:pt x="22" y="355"/>
                  </a:lnTo>
                  <a:lnTo>
                    <a:pt x="22" y="336"/>
                  </a:lnTo>
                  <a:lnTo>
                    <a:pt x="22" y="318"/>
                  </a:lnTo>
                  <a:lnTo>
                    <a:pt x="22" y="293"/>
                  </a:lnTo>
                  <a:lnTo>
                    <a:pt x="23" y="287"/>
                  </a:lnTo>
                  <a:lnTo>
                    <a:pt x="23" y="281"/>
                  </a:lnTo>
                  <a:lnTo>
                    <a:pt x="23" y="269"/>
                  </a:lnTo>
                  <a:lnTo>
                    <a:pt x="23" y="269"/>
                  </a:lnTo>
                  <a:lnTo>
                    <a:pt x="23" y="269"/>
                  </a:lnTo>
                  <a:lnTo>
                    <a:pt x="25" y="275"/>
                  </a:lnTo>
                  <a:lnTo>
                    <a:pt x="25" y="287"/>
                  </a:lnTo>
                  <a:lnTo>
                    <a:pt x="25" y="293"/>
                  </a:lnTo>
                  <a:lnTo>
                    <a:pt x="25" y="306"/>
                  </a:lnTo>
                  <a:lnTo>
                    <a:pt x="25" y="318"/>
                  </a:lnTo>
                  <a:lnTo>
                    <a:pt x="25" y="330"/>
                  </a:lnTo>
                  <a:lnTo>
                    <a:pt x="27" y="342"/>
                  </a:lnTo>
                  <a:lnTo>
                    <a:pt x="27" y="349"/>
                  </a:lnTo>
                  <a:lnTo>
                    <a:pt x="27" y="367"/>
                  </a:lnTo>
                  <a:lnTo>
                    <a:pt x="27" y="367"/>
                  </a:lnTo>
                  <a:lnTo>
                    <a:pt x="27" y="367"/>
                  </a:lnTo>
                  <a:lnTo>
                    <a:pt x="28" y="367"/>
                  </a:lnTo>
                  <a:lnTo>
                    <a:pt x="28" y="367"/>
                  </a:lnTo>
                  <a:lnTo>
                    <a:pt x="28" y="367"/>
                  </a:lnTo>
                  <a:lnTo>
                    <a:pt x="30" y="361"/>
                  </a:lnTo>
                  <a:lnTo>
                    <a:pt x="30" y="349"/>
                  </a:lnTo>
                  <a:lnTo>
                    <a:pt x="30" y="342"/>
                  </a:lnTo>
                  <a:lnTo>
                    <a:pt x="30" y="336"/>
                  </a:lnTo>
                  <a:lnTo>
                    <a:pt x="30" y="330"/>
                  </a:lnTo>
                  <a:lnTo>
                    <a:pt x="30" y="324"/>
                  </a:lnTo>
                  <a:lnTo>
                    <a:pt x="30" y="330"/>
                  </a:lnTo>
                  <a:lnTo>
                    <a:pt x="32" y="330"/>
                  </a:lnTo>
                  <a:lnTo>
                    <a:pt x="32" y="342"/>
                  </a:lnTo>
                  <a:lnTo>
                    <a:pt x="32" y="342"/>
                  </a:lnTo>
                  <a:lnTo>
                    <a:pt x="33" y="355"/>
                  </a:lnTo>
                  <a:lnTo>
                    <a:pt x="33" y="361"/>
                  </a:lnTo>
                  <a:lnTo>
                    <a:pt x="33" y="367"/>
                  </a:lnTo>
                  <a:lnTo>
                    <a:pt x="33" y="373"/>
                  </a:lnTo>
                  <a:lnTo>
                    <a:pt x="33" y="379"/>
                  </a:lnTo>
                  <a:lnTo>
                    <a:pt x="33" y="391"/>
                  </a:lnTo>
                  <a:lnTo>
                    <a:pt x="35" y="391"/>
                  </a:lnTo>
                  <a:lnTo>
                    <a:pt x="35" y="397"/>
                  </a:lnTo>
                  <a:lnTo>
                    <a:pt x="35" y="404"/>
                  </a:lnTo>
                  <a:lnTo>
                    <a:pt x="35" y="410"/>
                  </a:lnTo>
                  <a:lnTo>
                    <a:pt x="35" y="416"/>
                  </a:lnTo>
                  <a:lnTo>
                    <a:pt x="35" y="422"/>
                  </a:lnTo>
                  <a:lnTo>
                    <a:pt x="37" y="422"/>
                  </a:lnTo>
                  <a:lnTo>
                    <a:pt x="37" y="434"/>
                  </a:lnTo>
                  <a:lnTo>
                    <a:pt x="37" y="440"/>
                  </a:lnTo>
                  <a:lnTo>
                    <a:pt x="37" y="446"/>
                  </a:lnTo>
                  <a:lnTo>
                    <a:pt x="37" y="459"/>
                  </a:lnTo>
                  <a:lnTo>
                    <a:pt x="37" y="471"/>
                  </a:lnTo>
                  <a:lnTo>
                    <a:pt x="38" y="483"/>
                  </a:lnTo>
                  <a:lnTo>
                    <a:pt x="38" y="495"/>
                  </a:lnTo>
                  <a:lnTo>
                    <a:pt x="38" y="501"/>
                  </a:lnTo>
                  <a:lnTo>
                    <a:pt x="38" y="514"/>
                  </a:lnTo>
                  <a:lnTo>
                    <a:pt x="38" y="526"/>
                  </a:lnTo>
                  <a:lnTo>
                    <a:pt x="38" y="532"/>
                  </a:lnTo>
                  <a:lnTo>
                    <a:pt x="40" y="538"/>
                  </a:lnTo>
                  <a:lnTo>
                    <a:pt x="40" y="532"/>
                  </a:lnTo>
                  <a:lnTo>
                    <a:pt x="40" y="526"/>
                  </a:lnTo>
                  <a:lnTo>
                    <a:pt x="40" y="514"/>
                  </a:lnTo>
                  <a:lnTo>
                    <a:pt x="40" y="501"/>
                  </a:lnTo>
                  <a:lnTo>
                    <a:pt x="40" y="495"/>
                  </a:lnTo>
                  <a:lnTo>
                    <a:pt x="42" y="477"/>
                  </a:lnTo>
                  <a:lnTo>
                    <a:pt x="42" y="471"/>
                  </a:lnTo>
                  <a:lnTo>
                    <a:pt x="42" y="452"/>
                  </a:lnTo>
                  <a:lnTo>
                    <a:pt x="42" y="446"/>
                  </a:lnTo>
                  <a:lnTo>
                    <a:pt x="43" y="446"/>
                  </a:lnTo>
                  <a:lnTo>
                    <a:pt x="43" y="452"/>
                  </a:lnTo>
                  <a:lnTo>
                    <a:pt x="43" y="446"/>
                  </a:lnTo>
                  <a:lnTo>
                    <a:pt x="45" y="446"/>
                  </a:lnTo>
                  <a:lnTo>
                    <a:pt x="45" y="434"/>
                  </a:lnTo>
                  <a:lnTo>
                    <a:pt x="45" y="428"/>
                  </a:lnTo>
                  <a:lnTo>
                    <a:pt x="45" y="422"/>
                  </a:lnTo>
                  <a:lnTo>
                    <a:pt x="45" y="404"/>
                  </a:lnTo>
                  <a:lnTo>
                    <a:pt x="45" y="391"/>
                  </a:lnTo>
                  <a:lnTo>
                    <a:pt x="47" y="391"/>
                  </a:lnTo>
                  <a:lnTo>
                    <a:pt x="47" y="391"/>
                  </a:lnTo>
                  <a:lnTo>
                    <a:pt x="47" y="391"/>
                  </a:lnTo>
                  <a:lnTo>
                    <a:pt x="47" y="397"/>
                  </a:lnTo>
                  <a:lnTo>
                    <a:pt x="48" y="410"/>
                  </a:lnTo>
                  <a:lnTo>
                    <a:pt x="48" y="422"/>
                  </a:lnTo>
                  <a:lnTo>
                    <a:pt x="48" y="434"/>
                  </a:lnTo>
                  <a:lnTo>
                    <a:pt x="48" y="434"/>
                  </a:lnTo>
                  <a:lnTo>
                    <a:pt x="48" y="428"/>
                  </a:lnTo>
                  <a:lnTo>
                    <a:pt x="50" y="422"/>
                  </a:lnTo>
                  <a:lnTo>
                    <a:pt x="50" y="416"/>
                  </a:lnTo>
                  <a:lnTo>
                    <a:pt x="50" y="416"/>
                  </a:lnTo>
                  <a:lnTo>
                    <a:pt x="52" y="422"/>
                  </a:lnTo>
                  <a:lnTo>
                    <a:pt x="52" y="422"/>
                  </a:lnTo>
                  <a:lnTo>
                    <a:pt x="52" y="422"/>
                  </a:lnTo>
                  <a:lnTo>
                    <a:pt x="52" y="428"/>
                  </a:lnTo>
                  <a:lnTo>
                    <a:pt x="53" y="434"/>
                  </a:lnTo>
                  <a:lnTo>
                    <a:pt x="53" y="446"/>
                  </a:lnTo>
                  <a:lnTo>
                    <a:pt x="53" y="446"/>
                  </a:lnTo>
                  <a:lnTo>
                    <a:pt x="53" y="452"/>
                  </a:lnTo>
                  <a:lnTo>
                    <a:pt x="53" y="465"/>
                  </a:lnTo>
                  <a:lnTo>
                    <a:pt x="53" y="471"/>
                  </a:lnTo>
                  <a:lnTo>
                    <a:pt x="55" y="477"/>
                  </a:lnTo>
                  <a:lnTo>
                    <a:pt x="55" y="489"/>
                  </a:lnTo>
                  <a:lnTo>
                    <a:pt x="55" y="495"/>
                  </a:lnTo>
                  <a:lnTo>
                    <a:pt x="56" y="495"/>
                  </a:lnTo>
                  <a:lnTo>
                    <a:pt x="56" y="489"/>
                  </a:lnTo>
                  <a:lnTo>
                    <a:pt x="56" y="489"/>
                  </a:lnTo>
                  <a:lnTo>
                    <a:pt x="56" y="495"/>
                  </a:lnTo>
                  <a:lnTo>
                    <a:pt x="56" y="508"/>
                  </a:lnTo>
                  <a:lnTo>
                    <a:pt x="56" y="520"/>
                  </a:lnTo>
                  <a:lnTo>
                    <a:pt x="58" y="532"/>
                  </a:lnTo>
                  <a:lnTo>
                    <a:pt x="58" y="550"/>
                  </a:lnTo>
                  <a:lnTo>
                    <a:pt x="58" y="556"/>
                  </a:lnTo>
                  <a:lnTo>
                    <a:pt x="58" y="575"/>
                  </a:lnTo>
                  <a:lnTo>
                    <a:pt x="58" y="581"/>
                  </a:lnTo>
                  <a:lnTo>
                    <a:pt x="58" y="587"/>
                  </a:lnTo>
                  <a:lnTo>
                    <a:pt x="60" y="599"/>
                  </a:lnTo>
                  <a:lnTo>
                    <a:pt x="60" y="599"/>
                  </a:lnTo>
                  <a:lnTo>
                    <a:pt x="60" y="599"/>
                  </a:lnTo>
                  <a:lnTo>
                    <a:pt x="60" y="599"/>
                  </a:lnTo>
                  <a:lnTo>
                    <a:pt x="61" y="593"/>
                  </a:lnTo>
                  <a:lnTo>
                    <a:pt x="61" y="587"/>
                  </a:lnTo>
                  <a:lnTo>
                    <a:pt x="61" y="581"/>
                  </a:lnTo>
                  <a:lnTo>
                    <a:pt x="63" y="575"/>
                  </a:lnTo>
                  <a:lnTo>
                    <a:pt x="63" y="569"/>
                  </a:lnTo>
                  <a:lnTo>
                    <a:pt x="63" y="563"/>
                  </a:lnTo>
                  <a:lnTo>
                    <a:pt x="63" y="556"/>
                  </a:lnTo>
                  <a:lnTo>
                    <a:pt x="63" y="550"/>
                  </a:lnTo>
                  <a:lnTo>
                    <a:pt x="63" y="550"/>
                  </a:lnTo>
                  <a:lnTo>
                    <a:pt x="65" y="538"/>
                  </a:lnTo>
                  <a:lnTo>
                    <a:pt x="65" y="526"/>
                  </a:lnTo>
                  <a:lnTo>
                    <a:pt x="65" y="508"/>
                  </a:lnTo>
                  <a:lnTo>
                    <a:pt x="65" y="495"/>
                  </a:lnTo>
                  <a:lnTo>
                    <a:pt x="65" y="489"/>
                  </a:lnTo>
                  <a:lnTo>
                    <a:pt x="65" y="477"/>
                  </a:lnTo>
                  <a:lnTo>
                    <a:pt x="66" y="471"/>
                  </a:lnTo>
                  <a:lnTo>
                    <a:pt x="66" y="471"/>
                  </a:lnTo>
                  <a:lnTo>
                    <a:pt x="66" y="465"/>
                  </a:lnTo>
                  <a:lnTo>
                    <a:pt x="66" y="471"/>
                  </a:lnTo>
                  <a:lnTo>
                    <a:pt x="66" y="471"/>
                  </a:lnTo>
                  <a:lnTo>
                    <a:pt x="66" y="477"/>
                  </a:lnTo>
                  <a:lnTo>
                    <a:pt x="68" y="489"/>
                  </a:lnTo>
                  <a:lnTo>
                    <a:pt x="68" y="495"/>
                  </a:lnTo>
                  <a:lnTo>
                    <a:pt x="68" y="508"/>
                  </a:lnTo>
                  <a:lnTo>
                    <a:pt x="68" y="520"/>
                  </a:lnTo>
                  <a:lnTo>
                    <a:pt x="68" y="526"/>
                  </a:lnTo>
                  <a:lnTo>
                    <a:pt x="68" y="550"/>
                  </a:lnTo>
                  <a:lnTo>
                    <a:pt x="70" y="556"/>
                  </a:lnTo>
                  <a:lnTo>
                    <a:pt x="70" y="563"/>
                  </a:lnTo>
                  <a:lnTo>
                    <a:pt x="70" y="569"/>
                  </a:lnTo>
                  <a:lnTo>
                    <a:pt x="70" y="575"/>
                  </a:lnTo>
                  <a:lnTo>
                    <a:pt x="70" y="575"/>
                  </a:lnTo>
                  <a:lnTo>
                    <a:pt x="71" y="581"/>
                  </a:lnTo>
                  <a:lnTo>
                    <a:pt x="71" y="587"/>
                  </a:lnTo>
                  <a:lnTo>
                    <a:pt x="71" y="593"/>
                  </a:lnTo>
                  <a:lnTo>
                    <a:pt x="73" y="599"/>
                  </a:lnTo>
                  <a:lnTo>
                    <a:pt x="73" y="599"/>
                  </a:lnTo>
                  <a:lnTo>
                    <a:pt x="73" y="605"/>
                  </a:lnTo>
                  <a:lnTo>
                    <a:pt x="73" y="612"/>
                  </a:lnTo>
                  <a:lnTo>
                    <a:pt x="73" y="624"/>
                  </a:lnTo>
                  <a:lnTo>
                    <a:pt x="73" y="624"/>
                  </a:lnTo>
                  <a:lnTo>
                    <a:pt x="75" y="636"/>
                  </a:lnTo>
                  <a:lnTo>
                    <a:pt x="75" y="648"/>
                  </a:lnTo>
                  <a:lnTo>
                    <a:pt x="75" y="660"/>
                  </a:lnTo>
                  <a:lnTo>
                    <a:pt x="75" y="673"/>
                  </a:lnTo>
                  <a:lnTo>
                    <a:pt x="75" y="685"/>
                  </a:lnTo>
                  <a:lnTo>
                    <a:pt x="75" y="703"/>
                  </a:lnTo>
                  <a:lnTo>
                    <a:pt x="76" y="709"/>
                  </a:lnTo>
                  <a:lnTo>
                    <a:pt x="76" y="722"/>
                  </a:lnTo>
                  <a:lnTo>
                    <a:pt x="76" y="728"/>
                  </a:lnTo>
                  <a:lnTo>
                    <a:pt x="76" y="740"/>
                  </a:lnTo>
                  <a:lnTo>
                    <a:pt x="76" y="734"/>
                  </a:lnTo>
                  <a:lnTo>
                    <a:pt x="78" y="728"/>
                  </a:lnTo>
                  <a:lnTo>
                    <a:pt x="78" y="716"/>
                  </a:lnTo>
                  <a:lnTo>
                    <a:pt x="78" y="703"/>
                  </a:lnTo>
                  <a:lnTo>
                    <a:pt x="78" y="679"/>
                  </a:lnTo>
                  <a:lnTo>
                    <a:pt x="78" y="654"/>
                  </a:lnTo>
                  <a:lnTo>
                    <a:pt x="78" y="624"/>
                  </a:lnTo>
                  <a:lnTo>
                    <a:pt x="80" y="599"/>
                  </a:lnTo>
                  <a:lnTo>
                    <a:pt x="80" y="575"/>
                  </a:lnTo>
                  <a:lnTo>
                    <a:pt x="80" y="550"/>
                  </a:lnTo>
                  <a:lnTo>
                    <a:pt x="80" y="526"/>
                  </a:lnTo>
                  <a:lnTo>
                    <a:pt x="80" y="508"/>
                  </a:lnTo>
                  <a:lnTo>
                    <a:pt x="80" y="495"/>
                  </a:lnTo>
                  <a:lnTo>
                    <a:pt x="81" y="477"/>
                  </a:lnTo>
                  <a:lnTo>
                    <a:pt x="81" y="434"/>
                  </a:lnTo>
                  <a:lnTo>
                    <a:pt x="81" y="410"/>
                  </a:lnTo>
                  <a:lnTo>
                    <a:pt x="81" y="379"/>
                  </a:lnTo>
                  <a:lnTo>
                    <a:pt x="81" y="349"/>
                  </a:lnTo>
                  <a:lnTo>
                    <a:pt x="81" y="324"/>
                  </a:lnTo>
                  <a:lnTo>
                    <a:pt x="83" y="300"/>
                  </a:lnTo>
                  <a:lnTo>
                    <a:pt x="83" y="275"/>
                  </a:lnTo>
                  <a:lnTo>
                    <a:pt x="83" y="263"/>
                  </a:lnTo>
                  <a:lnTo>
                    <a:pt x="83" y="238"/>
                  </a:lnTo>
                  <a:lnTo>
                    <a:pt x="83" y="226"/>
                  </a:lnTo>
                  <a:lnTo>
                    <a:pt x="83" y="214"/>
                  </a:lnTo>
                  <a:lnTo>
                    <a:pt x="85" y="202"/>
                  </a:lnTo>
                  <a:lnTo>
                    <a:pt x="85" y="189"/>
                  </a:lnTo>
                  <a:lnTo>
                    <a:pt x="85" y="177"/>
                  </a:lnTo>
                  <a:lnTo>
                    <a:pt x="85" y="165"/>
                  </a:lnTo>
                  <a:lnTo>
                    <a:pt x="85" y="153"/>
                  </a:lnTo>
                  <a:lnTo>
                    <a:pt x="85" y="122"/>
                  </a:lnTo>
                  <a:lnTo>
                    <a:pt x="86" y="110"/>
                  </a:lnTo>
                  <a:lnTo>
                    <a:pt x="86" y="85"/>
                  </a:lnTo>
                  <a:lnTo>
                    <a:pt x="86" y="67"/>
                  </a:lnTo>
                  <a:lnTo>
                    <a:pt x="86" y="49"/>
                  </a:lnTo>
                  <a:lnTo>
                    <a:pt x="86" y="30"/>
                  </a:lnTo>
                  <a:lnTo>
                    <a:pt x="86" y="12"/>
                  </a:lnTo>
                  <a:lnTo>
                    <a:pt x="88" y="0"/>
                  </a:lnTo>
                  <a:lnTo>
                    <a:pt x="88" y="0"/>
                  </a:lnTo>
                  <a:lnTo>
                    <a:pt x="88" y="6"/>
                  </a:lnTo>
                  <a:lnTo>
                    <a:pt x="88" y="12"/>
                  </a:lnTo>
                  <a:lnTo>
                    <a:pt x="88" y="30"/>
                  </a:lnTo>
                  <a:lnTo>
                    <a:pt x="90" y="37"/>
                  </a:lnTo>
                  <a:lnTo>
                    <a:pt x="90" y="61"/>
                  </a:lnTo>
                  <a:lnTo>
                    <a:pt x="90" y="61"/>
                  </a:lnTo>
                  <a:lnTo>
                    <a:pt x="90" y="73"/>
                  </a:lnTo>
                  <a:lnTo>
                    <a:pt x="90" y="79"/>
                  </a:lnTo>
                  <a:lnTo>
                    <a:pt x="91" y="85"/>
                  </a:lnTo>
                  <a:lnTo>
                    <a:pt x="91" y="85"/>
                  </a:lnTo>
                  <a:lnTo>
                    <a:pt x="91" y="98"/>
                  </a:lnTo>
                  <a:lnTo>
                    <a:pt x="91" y="104"/>
                  </a:lnTo>
                  <a:lnTo>
                    <a:pt x="91" y="110"/>
                  </a:lnTo>
                  <a:lnTo>
                    <a:pt x="93" y="134"/>
                  </a:lnTo>
                  <a:lnTo>
                    <a:pt x="93" y="153"/>
                  </a:lnTo>
                  <a:lnTo>
                    <a:pt x="93" y="171"/>
                  </a:lnTo>
                  <a:lnTo>
                    <a:pt x="93" y="189"/>
                  </a:lnTo>
                  <a:lnTo>
                    <a:pt x="93" y="208"/>
                  </a:lnTo>
                  <a:lnTo>
                    <a:pt x="93" y="232"/>
                  </a:lnTo>
                  <a:lnTo>
                    <a:pt x="95" y="238"/>
                  </a:lnTo>
                  <a:lnTo>
                    <a:pt x="95" y="238"/>
                  </a:lnTo>
                  <a:lnTo>
                    <a:pt x="95" y="232"/>
                  </a:lnTo>
                  <a:lnTo>
                    <a:pt x="96" y="232"/>
                  </a:lnTo>
                  <a:lnTo>
                    <a:pt x="96" y="238"/>
                  </a:lnTo>
                  <a:lnTo>
                    <a:pt x="96" y="245"/>
                  </a:lnTo>
                  <a:lnTo>
                    <a:pt x="96" y="257"/>
                  </a:lnTo>
                  <a:lnTo>
                    <a:pt x="96" y="269"/>
                  </a:lnTo>
                  <a:lnTo>
                    <a:pt x="98" y="281"/>
                  </a:lnTo>
                  <a:lnTo>
                    <a:pt x="98" y="293"/>
                  </a:lnTo>
                  <a:lnTo>
                    <a:pt x="98" y="300"/>
                  </a:lnTo>
                  <a:lnTo>
                    <a:pt x="98" y="312"/>
                  </a:lnTo>
                  <a:lnTo>
                    <a:pt x="98" y="306"/>
                  </a:lnTo>
                  <a:lnTo>
                    <a:pt x="100" y="30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02" name="Freeform 601"/>
            <p:cNvSpPr>
              <a:spLocks/>
            </p:cNvSpPr>
            <p:nvPr/>
          </p:nvSpPr>
          <p:spPr bwMode="auto">
            <a:xfrm>
              <a:off x="4701221" y="3398826"/>
              <a:ext cx="136314" cy="201497"/>
            </a:xfrm>
            <a:custGeom>
              <a:avLst/>
              <a:gdLst>
                <a:gd name="T0" fmla="*/ 2 w 98"/>
                <a:gd name="T1" fmla="*/ 386 h 490"/>
                <a:gd name="T2" fmla="*/ 4 w 98"/>
                <a:gd name="T3" fmla="*/ 392 h 490"/>
                <a:gd name="T4" fmla="*/ 5 w 98"/>
                <a:gd name="T5" fmla="*/ 343 h 490"/>
                <a:gd name="T6" fmla="*/ 5 w 98"/>
                <a:gd name="T7" fmla="*/ 294 h 490"/>
                <a:gd name="T8" fmla="*/ 7 w 98"/>
                <a:gd name="T9" fmla="*/ 251 h 490"/>
                <a:gd name="T10" fmla="*/ 9 w 98"/>
                <a:gd name="T11" fmla="*/ 208 h 490"/>
                <a:gd name="T12" fmla="*/ 10 w 98"/>
                <a:gd name="T13" fmla="*/ 190 h 490"/>
                <a:gd name="T14" fmla="*/ 12 w 98"/>
                <a:gd name="T15" fmla="*/ 257 h 490"/>
                <a:gd name="T16" fmla="*/ 14 w 98"/>
                <a:gd name="T17" fmla="*/ 349 h 490"/>
                <a:gd name="T18" fmla="*/ 15 w 98"/>
                <a:gd name="T19" fmla="*/ 398 h 490"/>
                <a:gd name="T20" fmla="*/ 17 w 98"/>
                <a:gd name="T21" fmla="*/ 361 h 490"/>
                <a:gd name="T22" fmla="*/ 19 w 98"/>
                <a:gd name="T23" fmla="*/ 306 h 490"/>
                <a:gd name="T24" fmla="*/ 20 w 98"/>
                <a:gd name="T25" fmla="*/ 312 h 490"/>
                <a:gd name="T26" fmla="*/ 22 w 98"/>
                <a:gd name="T27" fmla="*/ 312 h 490"/>
                <a:gd name="T28" fmla="*/ 24 w 98"/>
                <a:gd name="T29" fmla="*/ 233 h 490"/>
                <a:gd name="T30" fmla="*/ 24 w 98"/>
                <a:gd name="T31" fmla="*/ 178 h 490"/>
                <a:gd name="T32" fmla="*/ 27 w 98"/>
                <a:gd name="T33" fmla="*/ 153 h 490"/>
                <a:gd name="T34" fmla="*/ 27 w 98"/>
                <a:gd name="T35" fmla="*/ 111 h 490"/>
                <a:gd name="T36" fmla="*/ 30 w 98"/>
                <a:gd name="T37" fmla="*/ 104 h 490"/>
                <a:gd name="T38" fmla="*/ 30 w 98"/>
                <a:gd name="T39" fmla="*/ 147 h 490"/>
                <a:gd name="T40" fmla="*/ 32 w 98"/>
                <a:gd name="T41" fmla="*/ 147 h 490"/>
                <a:gd name="T42" fmla="*/ 35 w 98"/>
                <a:gd name="T43" fmla="*/ 135 h 490"/>
                <a:gd name="T44" fmla="*/ 37 w 98"/>
                <a:gd name="T45" fmla="*/ 104 h 490"/>
                <a:gd name="T46" fmla="*/ 38 w 98"/>
                <a:gd name="T47" fmla="*/ 135 h 490"/>
                <a:gd name="T48" fmla="*/ 40 w 98"/>
                <a:gd name="T49" fmla="*/ 129 h 490"/>
                <a:gd name="T50" fmla="*/ 42 w 98"/>
                <a:gd name="T51" fmla="*/ 62 h 490"/>
                <a:gd name="T52" fmla="*/ 43 w 98"/>
                <a:gd name="T53" fmla="*/ 0 h 490"/>
                <a:gd name="T54" fmla="*/ 45 w 98"/>
                <a:gd name="T55" fmla="*/ 49 h 490"/>
                <a:gd name="T56" fmla="*/ 47 w 98"/>
                <a:gd name="T57" fmla="*/ 129 h 490"/>
                <a:gd name="T58" fmla="*/ 47 w 98"/>
                <a:gd name="T59" fmla="*/ 153 h 490"/>
                <a:gd name="T60" fmla="*/ 48 w 98"/>
                <a:gd name="T61" fmla="*/ 202 h 490"/>
                <a:gd name="T62" fmla="*/ 52 w 98"/>
                <a:gd name="T63" fmla="*/ 227 h 490"/>
                <a:gd name="T64" fmla="*/ 53 w 98"/>
                <a:gd name="T65" fmla="*/ 202 h 490"/>
                <a:gd name="T66" fmla="*/ 55 w 98"/>
                <a:gd name="T67" fmla="*/ 160 h 490"/>
                <a:gd name="T68" fmla="*/ 58 w 98"/>
                <a:gd name="T69" fmla="*/ 129 h 490"/>
                <a:gd name="T70" fmla="*/ 60 w 98"/>
                <a:gd name="T71" fmla="*/ 166 h 490"/>
                <a:gd name="T72" fmla="*/ 62 w 98"/>
                <a:gd name="T73" fmla="*/ 178 h 490"/>
                <a:gd name="T74" fmla="*/ 63 w 98"/>
                <a:gd name="T75" fmla="*/ 233 h 490"/>
                <a:gd name="T76" fmla="*/ 65 w 98"/>
                <a:gd name="T77" fmla="*/ 306 h 490"/>
                <a:gd name="T78" fmla="*/ 67 w 98"/>
                <a:gd name="T79" fmla="*/ 306 h 490"/>
                <a:gd name="T80" fmla="*/ 68 w 98"/>
                <a:gd name="T81" fmla="*/ 367 h 490"/>
                <a:gd name="T82" fmla="*/ 70 w 98"/>
                <a:gd name="T83" fmla="*/ 447 h 490"/>
                <a:gd name="T84" fmla="*/ 72 w 98"/>
                <a:gd name="T85" fmla="*/ 392 h 490"/>
                <a:gd name="T86" fmla="*/ 73 w 98"/>
                <a:gd name="T87" fmla="*/ 306 h 490"/>
                <a:gd name="T88" fmla="*/ 73 w 98"/>
                <a:gd name="T89" fmla="*/ 257 h 490"/>
                <a:gd name="T90" fmla="*/ 75 w 98"/>
                <a:gd name="T91" fmla="*/ 276 h 490"/>
                <a:gd name="T92" fmla="*/ 78 w 98"/>
                <a:gd name="T93" fmla="*/ 276 h 490"/>
                <a:gd name="T94" fmla="*/ 80 w 98"/>
                <a:gd name="T95" fmla="*/ 300 h 490"/>
                <a:gd name="T96" fmla="*/ 82 w 98"/>
                <a:gd name="T97" fmla="*/ 282 h 490"/>
                <a:gd name="T98" fmla="*/ 83 w 98"/>
                <a:gd name="T99" fmla="*/ 380 h 490"/>
                <a:gd name="T100" fmla="*/ 85 w 98"/>
                <a:gd name="T101" fmla="*/ 453 h 490"/>
                <a:gd name="T102" fmla="*/ 87 w 98"/>
                <a:gd name="T103" fmla="*/ 435 h 490"/>
                <a:gd name="T104" fmla="*/ 88 w 98"/>
                <a:gd name="T105" fmla="*/ 484 h 490"/>
                <a:gd name="T106" fmla="*/ 90 w 98"/>
                <a:gd name="T107" fmla="*/ 465 h 490"/>
                <a:gd name="T108" fmla="*/ 92 w 98"/>
                <a:gd name="T109" fmla="*/ 410 h 490"/>
                <a:gd name="T110" fmla="*/ 93 w 98"/>
                <a:gd name="T111" fmla="*/ 367 h 490"/>
                <a:gd name="T112" fmla="*/ 95 w 98"/>
                <a:gd name="T113" fmla="*/ 380 h 490"/>
                <a:gd name="T114" fmla="*/ 96 w 98"/>
                <a:gd name="T115" fmla="*/ 331 h 490"/>
                <a:gd name="T116" fmla="*/ 98 w 98"/>
                <a:gd name="T117" fmla="*/ 312 h 490"/>
                <a:gd name="T118" fmla="*/ 98 w 98"/>
                <a:gd name="T119" fmla="*/ 386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 h="490">
                  <a:moveTo>
                    <a:pt x="0" y="349"/>
                  </a:moveTo>
                  <a:lnTo>
                    <a:pt x="0" y="361"/>
                  </a:lnTo>
                  <a:lnTo>
                    <a:pt x="0" y="367"/>
                  </a:lnTo>
                  <a:lnTo>
                    <a:pt x="0" y="380"/>
                  </a:lnTo>
                  <a:lnTo>
                    <a:pt x="2" y="386"/>
                  </a:lnTo>
                  <a:lnTo>
                    <a:pt x="2" y="386"/>
                  </a:lnTo>
                  <a:lnTo>
                    <a:pt x="2" y="404"/>
                  </a:lnTo>
                  <a:lnTo>
                    <a:pt x="2" y="410"/>
                  </a:lnTo>
                  <a:lnTo>
                    <a:pt x="4" y="404"/>
                  </a:lnTo>
                  <a:lnTo>
                    <a:pt x="4" y="392"/>
                  </a:lnTo>
                  <a:lnTo>
                    <a:pt x="4" y="386"/>
                  </a:lnTo>
                  <a:lnTo>
                    <a:pt x="4" y="374"/>
                  </a:lnTo>
                  <a:lnTo>
                    <a:pt x="4" y="361"/>
                  </a:lnTo>
                  <a:lnTo>
                    <a:pt x="4" y="355"/>
                  </a:lnTo>
                  <a:lnTo>
                    <a:pt x="5" y="343"/>
                  </a:lnTo>
                  <a:lnTo>
                    <a:pt x="5" y="337"/>
                  </a:lnTo>
                  <a:lnTo>
                    <a:pt x="5" y="331"/>
                  </a:lnTo>
                  <a:lnTo>
                    <a:pt x="5" y="319"/>
                  </a:lnTo>
                  <a:lnTo>
                    <a:pt x="5" y="306"/>
                  </a:lnTo>
                  <a:lnTo>
                    <a:pt x="5" y="294"/>
                  </a:lnTo>
                  <a:lnTo>
                    <a:pt x="7" y="282"/>
                  </a:lnTo>
                  <a:lnTo>
                    <a:pt x="7" y="270"/>
                  </a:lnTo>
                  <a:lnTo>
                    <a:pt x="7" y="263"/>
                  </a:lnTo>
                  <a:lnTo>
                    <a:pt x="7" y="257"/>
                  </a:lnTo>
                  <a:lnTo>
                    <a:pt x="7" y="251"/>
                  </a:lnTo>
                  <a:lnTo>
                    <a:pt x="9" y="245"/>
                  </a:lnTo>
                  <a:lnTo>
                    <a:pt x="9" y="239"/>
                  </a:lnTo>
                  <a:lnTo>
                    <a:pt x="9" y="233"/>
                  </a:lnTo>
                  <a:lnTo>
                    <a:pt x="9" y="221"/>
                  </a:lnTo>
                  <a:lnTo>
                    <a:pt x="9" y="208"/>
                  </a:lnTo>
                  <a:lnTo>
                    <a:pt x="9" y="202"/>
                  </a:lnTo>
                  <a:lnTo>
                    <a:pt x="10" y="184"/>
                  </a:lnTo>
                  <a:lnTo>
                    <a:pt x="10" y="184"/>
                  </a:lnTo>
                  <a:lnTo>
                    <a:pt x="10" y="184"/>
                  </a:lnTo>
                  <a:lnTo>
                    <a:pt x="10" y="190"/>
                  </a:lnTo>
                  <a:lnTo>
                    <a:pt x="12" y="196"/>
                  </a:lnTo>
                  <a:lnTo>
                    <a:pt x="12" y="215"/>
                  </a:lnTo>
                  <a:lnTo>
                    <a:pt x="12" y="233"/>
                  </a:lnTo>
                  <a:lnTo>
                    <a:pt x="12" y="245"/>
                  </a:lnTo>
                  <a:lnTo>
                    <a:pt x="12" y="257"/>
                  </a:lnTo>
                  <a:lnTo>
                    <a:pt x="12" y="276"/>
                  </a:lnTo>
                  <a:lnTo>
                    <a:pt x="14" y="294"/>
                  </a:lnTo>
                  <a:lnTo>
                    <a:pt x="14" y="312"/>
                  </a:lnTo>
                  <a:lnTo>
                    <a:pt x="14" y="331"/>
                  </a:lnTo>
                  <a:lnTo>
                    <a:pt x="14" y="349"/>
                  </a:lnTo>
                  <a:lnTo>
                    <a:pt x="14" y="361"/>
                  </a:lnTo>
                  <a:lnTo>
                    <a:pt x="14" y="380"/>
                  </a:lnTo>
                  <a:lnTo>
                    <a:pt x="15" y="386"/>
                  </a:lnTo>
                  <a:lnTo>
                    <a:pt x="15" y="398"/>
                  </a:lnTo>
                  <a:lnTo>
                    <a:pt x="15" y="398"/>
                  </a:lnTo>
                  <a:lnTo>
                    <a:pt x="15" y="392"/>
                  </a:lnTo>
                  <a:lnTo>
                    <a:pt x="15" y="386"/>
                  </a:lnTo>
                  <a:lnTo>
                    <a:pt x="17" y="380"/>
                  </a:lnTo>
                  <a:lnTo>
                    <a:pt x="17" y="367"/>
                  </a:lnTo>
                  <a:lnTo>
                    <a:pt x="17" y="361"/>
                  </a:lnTo>
                  <a:lnTo>
                    <a:pt x="17" y="343"/>
                  </a:lnTo>
                  <a:lnTo>
                    <a:pt x="17" y="337"/>
                  </a:lnTo>
                  <a:lnTo>
                    <a:pt x="17" y="319"/>
                  </a:lnTo>
                  <a:lnTo>
                    <a:pt x="19" y="306"/>
                  </a:lnTo>
                  <a:lnTo>
                    <a:pt x="19" y="306"/>
                  </a:lnTo>
                  <a:lnTo>
                    <a:pt x="19" y="294"/>
                  </a:lnTo>
                  <a:lnTo>
                    <a:pt x="19" y="294"/>
                  </a:lnTo>
                  <a:lnTo>
                    <a:pt x="20" y="300"/>
                  </a:lnTo>
                  <a:lnTo>
                    <a:pt x="20" y="306"/>
                  </a:lnTo>
                  <a:lnTo>
                    <a:pt x="20" y="312"/>
                  </a:lnTo>
                  <a:lnTo>
                    <a:pt x="20" y="319"/>
                  </a:lnTo>
                  <a:lnTo>
                    <a:pt x="20" y="325"/>
                  </a:lnTo>
                  <a:lnTo>
                    <a:pt x="20" y="331"/>
                  </a:lnTo>
                  <a:lnTo>
                    <a:pt x="22" y="325"/>
                  </a:lnTo>
                  <a:lnTo>
                    <a:pt x="22" y="312"/>
                  </a:lnTo>
                  <a:lnTo>
                    <a:pt x="22" y="306"/>
                  </a:lnTo>
                  <a:lnTo>
                    <a:pt x="22" y="282"/>
                  </a:lnTo>
                  <a:lnTo>
                    <a:pt x="22" y="263"/>
                  </a:lnTo>
                  <a:lnTo>
                    <a:pt x="22" y="251"/>
                  </a:lnTo>
                  <a:lnTo>
                    <a:pt x="24" y="233"/>
                  </a:lnTo>
                  <a:lnTo>
                    <a:pt x="24" y="215"/>
                  </a:lnTo>
                  <a:lnTo>
                    <a:pt x="24" y="202"/>
                  </a:lnTo>
                  <a:lnTo>
                    <a:pt x="24" y="190"/>
                  </a:lnTo>
                  <a:lnTo>
                    <a:pt x="24" y="178"/>
                  </a:lnTo>
                  <a:lnTo>
                    <a:pt x="24" y="178"/>
                  </a:lnTo>
                  <a:lnTo>
                    <a:pt x="25" y="172"/>
                  </a:lnTo>
                  <a:lnTo>
                    <a:pt x="25" y="166"/>
                  </a:lnTo>
                  <a:lnTo>
                    <a:pt x="25" y="166"/>
                  </a:lnTo>
                  <a:lnTo>
                    <a:pt x="25" y="153"/>
                  </a:lnTo>
                  <a:lnTo>
                    <a:pt x="27" y="153"/>
                  </a:lnTo>
                  <a:lnTo>
                    <a:pt x="27" y="147"/>
                  </a:lnTo>
                  <a:lnTo>
                    <a:pt x="27" y="141"/>
                  </a:lnTo>
                  <a:lnTo>
                    <a:pt x="27" y="129"/>
                  </a:lnTo>
                  <a:lnTo>
                    <a:pt x="27" y="123"/>
                  </a:lnTo>
                  <a:lnTo>
                    <a:pt x="27" y="111"/>
                  </a:lnTo>
                  <a:lnTo>
                    <a:pt x="29" y="104"/>
                  </a:lnTo>
                  <a:lnTo>
                    <a:pt x="29" y="98"/>
                  </a:lnTo>
                  <a:lnTo>
                    <a:pt x="29" y="92"/>
                  </a:lnTo>
                  <a:lnTo>
                    <a:pt x="29" y="98"/>
                  </a:lnTo>
                  <a:lnTo>
                    <a:pt x="30" y="104"/>
                  </a:lnTo>
                  <a:lnTo>
                    <a:pt x="30" y="104"/>
                  </a:lnTo>
                  <a:lnTo>
                    <a:pt x="30" y="111"/>
                  </a:lnTo>
                  <a:lnTo>
                    <a:pt x="30" y="123"/>
                  </a:lnTo>
                  <a:lnTo>
                    <a:pt x="30" y="135"/>
                  </a:lnTo>
                  <a:lnTo>
                    <a:pt x="30" y="147"/>
                  </a:lnTo>
                  <a:lnTo>
                    <a:pt x="32" y="153"/>
                  </a:lnTo>
                  <a:lnTo>
                    <a:pt x="32" y="160"/>
                  </a:lnTo>
                  <a:lnTo>
                    <a:pt x="32" y="166"/>
                  </a:lnTo>
                  <a:lnTo>
                    <a:pt x="32" y="160"/>
                  </a:lnTo>
                  <a:lnTo>
                    <a:pt x="32" y="147"/>
                  </a:lnTo>
                  <a:lnTo>
                    <a:pt x="33" y="135"/>
                  </a:lnTo>
                  <a:lnTo>
                    <a:pt x="33" y="135"/>
                  </a:lnTo>
                  <a:lnTo>
                    <a:pt x="33" y="135"/>
                  </a:lnTo>
                  <a:lnTo>
                    <a:pt x="33" y="141"/>
                  </a:lnTo>
                  <a:lnTo>
                    <a:pt x="35" y="135"/>
                  </a:lnTo>
                  <a:lnTo>
                    <a:pt x="35" y="129"/>
                  </a:lnTo>
                  <a:lnTo>
                    <a:pt x="35" y="123"/>
                  </a:lnTo>
                  <a:lnTo>
                    <a:pt x="35" y="111"/>
                  </a:lnTo>
                  <a:lnTo>
                    <a:pt x="35" y="104"/>
                  </a:lnTo>
                  <a:lnTo>
                    <a:pt x="37" y="104"/>
                  </a:lnTo>
                  <a:lnTo>
                    <a:pt x="37" y="104"/>
                  </a:lnTo>
                  <a:lnTo>
                    <a:pt x="37" y="111"/>
                  </a:lnTo>
                  <a:lnTo>
                    <a:pt x="37" y="123"/>
                  </a:lnTo>
                  <a:lnTo>
                    <a:pt x="38" y="129"/>
                  </a:lnTo>
                  <a:lnTo>
                    <a:pt x="38" y="135"/>
                  </a:lnTo>
                  <a:lnTo>
                    <a:pt x="38" y="147"/>
                  </a:lnTo>
                  <a:lnTo>
                    <a:pt x="38" y="147"/>
                  </a:lnTo>
                  <a:lnTo>
                    <a:pt x="40" y="141"/>
                  </a:lnTo>
                  <a:lnTo>
                    <a:pt x="40" y="135"/>
                  </a:lnTo>
                  <a:lnTo>
                    <a:pt x="40" y="129"/>
                  </a:lnTo>
                  <a:lnTo>
                    <a:pt x="40" y="123"/>
                  </a:lnTo>
                  <a:lnTo>
                    <a:pt x="40" y="104"/>
                  </a:lnTo>
                  <a:lnTo>
                    <a:pt x="42" y="92"/>
                  </a:lnTo>
                  <a:lnTo>
                    <a:pt x="42" y="74"/>
                  </a:lnTo>
                  <a:lnTo>
                    <a:pt x="42" y="62"/>
                  </a:lnTo>
                  <a:lnTo>
                    <a:pt x="42" y="43"/>
                  </a:lnTo>
                  <a:lnTo>
                    <a:pt x="42" y="25"/>
                  </a:lnTo>
                  <a:lnTo>
                    <a:pt x="42" y="19"/>
                  </a:lnTo>
                  <a:lnTo>
                    <a:pt x="43" y="0"/>
                  </a:lnTo>
                  <a:lnTo>
                    <a:pt x="43" y="0"/>
                  </a:lnTo>
                  <a:lnTo>
                    <a:pt x="43" y="7"/>
                  </a:lnTo>
                  <a:lnTo>
                    <a:pt x="43" y="13"/>
                  </a:lnTo>
                  <a:lnTo>
                    <a:pt x="43" y="25"/>
                  </a:lnTo>
                  <a:lnTo>
                    <a:pt x="45" y="37"/>
                  </a:lnTo>
                  <a:lnTo>
                    <a:pt x="45" y="49"/>
                  </a:lnTo>
                  <a:lnTo>
                    <a:pt x="45" y="68"/>
                  </a:lnTo>
                  <a:lnTo>
                    <a:pt x="45" y="92"/>
                  </a:lnTo>
                  <a:lnTo>
                    <a:pt x="45" y="104"/>
                  </a:lnTo>
                  <a:lnTo>
                    <a:pt x="45" y="123"/>
                  </a:lnTo>
                  <a:lnTo>
                    <a:pt x="47" y="129"/>
                  </a:lnTo>
                  <a:lnTo>
                    <a:pt x="47" y="129"/>
                  </a:lnTo>
                  <a:lnTo>
                    <a:pt x="47" y="135"/>
                  </a:lnTo>
                  <a:lnTo>
                    <a:pt x="47" y="141"/>
                  </a:lnTo>
                  <a:lnTo>
                    <a:pt x="47" y="147"/>
                  </a:lnTo>
                  <a:lnTo>
                    <a:pt x="47" y="153"/>
                  </a:lnTo>
                  <a:lnTo>
                    <a:pt x="48" y="160"/>
                  </a:lnTo>
                  <a:lnTo>
                    <a:pt x="48" y="172"/>
                  </a:lnTo>
                  <a:lnTo>
                    <a:pt x="48" y="184"/>
                  </a:lnTo>
                  <a:lnTo>
                    <a:pt x="48" y="190"/>
                  </a:lnTo>
                  <a:lnTo>
                    <a:pt x="48" y="202"/>
                  </a:lnTo>
                  <a:lnTo>
                    <a:pt x="48" y="208"/>
                  </a:lnTo>
                  <a:lnTo>
                    <a:pt x="50" y="215"/>
                  </a:lnTo>
                  <a:lnTo>
                    <a:pt x="50" y="221"/>
                  </a:lnTo>
                  <a:lnTo>
                    <a:pt x="50" y="227"/>
                  </a:lnTo>
                  <a:lnTo>
                    <a:pt x="52" y="227"/>
                  </a:lnTo>
                  <a:lnTo>
                    <a:pt x="52" y="227"/>
                  </a:lnTo>
                  <a:lnTo>
                    <a:pt x="52" y="227"/>
                  </a:lnTo>
                  <a:lnTo>
                    <a:pt x="53" y="215"/>
                  </a:lnTo>
                  <a:lnTo>
                    <a:pt x="53" y="202"/>
                  </a:lnTo>
                  <a:lnTo>
                    <a:pt x="53" y="202"/>
                  </a:lnTo>
                  <a:lnTo>
                    <a:pt x="55" y="196"/>
                  </a:lnTo>
                  <a:lnTo>
                    <a:pt x="55" y="184"/>
                  </a:lnTo>
                  <a:lnTo>
                    <a:pt x="55" y="178"/>
                  </a:lnTo>
                  <a:lnTo>
                    <a:pt x="55" y="172"/>
                  </a:lnTo>
                  <a:lnTo>
                    <a:pt x="55" y="160"/>
                  </a:lnTo>
                  <a:lnTo>
                    <a:pt x="57" y="153"/>
                  </a:lnTo>
                  <a:lnTo>
                    <a:pt x="57" y="141"/>
                  </a:lnTo>
                  <a:lnTo>
                    <a:pt x="57" y="129"/>
                  </a:lnTo>
                  <a:lnTo>
                    <a:pt x="57" y="129"/>
                  </a:lnTo>
                  <a:lnTo>
                    <a:pt x="58" y="129"/>
                  </a:lnTo>
                  <a:lnTo>
                    <a:pt x="58" y="129"/>
                  </a:lnTo>
                  <a:lnTo>
                    <a:pt x="58" y="135"/>
                  </a:lnTo>
                  <a:lnTo>
                    <a:pt x="58" y="147"/>
                  </a:lnTo>
                  <a:lnTo>
                    <a:pt x="58" y="153"/>
                  </a:lnTo>
                  <a:lnTo>
                    <a:pt x="60" y="166"/>
                  </a:lnTo>
                  <a:lnTo>
                    <a:pt x="60" y="178"/>
                  </a:lnTo>
                  <a:lnTo>
                    <a:pt x="60" y="178"/>
                  </a:lnTo>
                  <a:lnTo>
                    <a:pt x="60" y="178"/>
                  </a:lnTo>
                  <a:lnTo>
                    <a:pt x="62" y="178"/>
                  </a:lnTo>
                  <a:lnTo>
                    <a:pt x="62" y="178"/>
                  </a:lnTo>
                  <a:lnTo>
                    <a:pt x="62" y="184"/>
                  </a:lnTo>
                  <a:lnTo>
                    <a:pt x="63" y="190"/>
                  </a:lnTo>
                  <a:lnTo>
                    <a:pt x="63" y="202"/>
                  </a:lnTo>
                  <a:lnTo>
                    <a:pt x="63" y="215"/>
                  </a:lnTo>
                  <a:lnTo>
                    <a:pt x="63" y="233"/>
                  </a:lnTo>
                  <a:lnTo>
                    <a:pt x="63" y="245"/>
                  </a:lnTo>
                  <a:lnTo>
                    <a:pt x="65" y="263"/>
                  </a:lnTo>
                  <a:lnTo>
                    <a:pt x="65" y="282"/>
                  </a:lnTo>
                  <a:lnTo>
                    <a:pt x="65" y="294"/>
                  </a:lnTo>
                  <a:lnTo>
                    <a:pt x="65" y="306"/>
                  </a:lnTo>
                  <a:lnTo>
                    <a:pt x="65" y="306"/>
                  </a:lnTo>
                  <a:lnTo>
                    <a:pt x="67" y="306"/>
                  </a:lnTo>
                  <a:lnTo>
                    <a:pt x="67" y="300"/>
                  </a:lnTo>
                  <a:lnTo>
                    <a:pt x="67" y="306"/>
                  </a:lnTo>
                  <a:lnTo>
                    <a:pt x="67" y="306"/>
                  </a:lnTo>
                  <a:lnTo>
                    <a:pt x="67" y="312"/>
                  </a:lnTo>
                  <a:lnTo>
                    <a:pt x="68" y="325"/>
                  </a:lnTo>
                  <a:lnTo>
                    <a:pt x="68" y="337"/>
                  </a:lnTo>
                  <a:lnTo>
                    <a:pt x="68" y="349"/>
                  </a:lnTo>
                  <a:lnTo>
                    <a:pt x="68" y="367"/>
                  </a:lnTo>
                  <a:lnTo>
                    <a:pt x="68" y="386"/>
                  </a:lnTo>
                  <a:lnTo>
                    <a:pt x="68" y="410"/>
                  </a:lnTo>
                  <a:lnTo>
                    <a:pt x="70" y="423"/>
                  </a:lnTo>
                  <a:lnTo>
                    <a:pt x="70" y="435"/>
                  </a:lnTo>
                  <a:lnTo>
                    <a:pt x="70" y="447"/>
                  </a:lnTo>
                  <a:lnTo>
                    <a:pt x="70" y="453"/>
                  </a:lnTo>
                  <a:lnTo>
                    <a:pt x="70" y="441"/>
                  </a:lnTo>
                  <a:lnTo>
                    <a:pt x="70" y="429"/>
                  </a:lnTo>
                  <a:lnTo>
                    <a:pt x="72" y="410"/>
                  </a:lnTo>
                  <a:lnTo>
                    <a:pt x="72" y="392"/>
                  </a:lnTo>
                  <a:lnTo>
                    <a:pt x="72" y="374"/>
                  </a:lnTo>
                  <a:lnTo>
                    <a:pt x="72" y="355"/>
                  </a:lnTo>
                  <a:lnTo>
                    <a:pt x="72" y="337"/>
                  </a:lnTo>
                  <a:lnTo>
                    <a:pt x="72" y="325"/>
                  </a:lnTo>
                  <a:lnTo>
                    <a:pt x="73" y="306"/>
                  </a:lnTo>
                  <a:lnTo>
                    <a:pt x="73" y="300"/>
                  </a:lnTo>
                  <a:lnTo>
                    <a:pt x="73" y="288"/>
                  </a:lnTo>
                  <a:lnTo>
                    <a:pt x="73" y="282"/>
                  </a:lnTo>
                  <a:lnTo>
                    <a:pt x="73" y="263"/>
                  </a:lnTo>
                  <a:lnTo>
                    <a:pt x="73" y="257"/>
                  </a:lnTo>
                  <a:lnTo>
                    <a:pt x="75" y="251"/>
                  </a:lnTo>
                  <a:lnTo>
                    <a:pt x="75" y="251"/>
                  </a:lnTo>
                  <a:lnTo>
                    <a:pt x="75" y="257"/>
                  </a:lnTo>
                  <a:lnTo>
                    <a:pt x="75" y="263"/>
                  </a:lnTo>
                  <a:lnTo>
                    <a:pt x="75" y="276"/>
                  </a:lnTo>
                  <a:lnTo>
                    <a:pt x="77" y="282"/>
                  </a:lnTo>
                  <a:lnTo>
                    <a:pt x="77" y="288"/>
                  </a:lnTo>
                  <a:lnTo>
                    <a:pt x="77" y="282"/>
                  </a:lnTo>
                  <a:lnTo>
                    <a:pt x="78" y="282"/>
                  </a:lnTo>
                  <a:lnTo>
                    <a:pt x="78" y="276"/>
                  </a:lnTo>
                  <a:lnTo>
                    <a:pt x="78" y="270"/>
                  </a:lnTo>
                  <a:lnTo>
                    <a:pt x="78" y="276"/>
                  </a:lnTo>
                  <a:lnTo>
                    <a:pt x="78" y="282"/>
                  </a:lnTo>
                  <a:lnTo>
                    <a:pt x="78" y="282"/>
                  </a:lnTo>
                  <a:lnTo>
                    <a:pt x="80" y="300"/>
                  </a:lnTo>
                  <a:lnTo>
                    <a:pt x="80" y="306"/>
                  </a:lnTo>
                  <a:lnTo>
                    <a:pt x="80" y="300"/>
                  </a:lnTo>
                  <a:lnTo>
                    <a:pt x="82" y="294"/>
                  </a:lnTo>
                  <a:lnTo>
                    <a:pt x="82" y="282"/>
                  </a:lnTo>
                  <a:lnTo>
                    <a:pt x="82" y="282"/>
                  </a:lnTo>
                  <a:lnTo>
                    <a:pt x="82" y="288"/>
                  </a:lnTo>
                  <a:lnTo>
                    <a:pt x="83" y="306"/>
                  </a:lnTo>
                  <a:lnTo>
                    <a:pt x="83" y="337"/>
                  </a:lnTo>
                  <a:lnTo>
                    <a:pt x="83" y="361"/>
                  </a:lnTo>
                  <a:lnTo>
                    <a:pt x="83" y="380"/>
                  </a:lnTo>
                  <a:lnTo>
                    <a:pt x="83" y="398"/>
                  </a:lnTo>
                  <a:lnTo>
                    <a:pt x="83" y="416"/>
                  </a:lnTo>
                  <a:lnTo>
                    <a:pt x="85" y="435"/>
                  </a:lnTo>
                  <a:lnTo>
                    <a:pt x="85" y="441"/>
                  </a:lnTo>
                  <a:lnTo>
                    <a:pt x="85" y="453"/>
                  </a:lnTo>
                  <a:lnTo>
                    <a:pt x="85" y="459"/>
                  </a:lnTo>
                  <a:lnTo>
                    <a:pt x="85" y="453"/>
                  </a:lnTo>
                  <a:lnTo>
                    <a:pt x="87" y="447"/>
                  </a:lnTo>
                  <a:lnTo>
                    <a:pt x="87" y="441"/>
                  </a:lnTo>
                  <a:lnTo>
                    <a:pt x="87" y="435"/>
                  </a:lnTo>
                  <a:lnTo>
                    <a:pt x="87" y="441"/>
                  </a:lnTo>
                  <a:lnTo>
                    <a:pt x="87" y="447"/>
                  </a:lnTo>
                  <a:lnTo>
                    <a:pt x="87" y="459"/>
                  </a:lnTo>
                  <a:lnTo>
                    <a:pt x="88" y="465"/>
                  </a:lnTo>
                  <a:lnTo>
                    <a:pt x="88" y="484"/>
                  </a:lnTo>
                  <a:lnTo>
                    <a:pt x="88" y="490"/>
                  </a:lnTo>
                  <a:lnTo>
                    <a:pt x="88" y="490"/>
                  </a:lnTo>
                  <a:lnTo>
                    <a:pt x="90" y="484"/>
                  </a:lnTo>
                  <a:lnTo>
                    <a:pt x="90" y="471"/>
                  </a:lnTo>
                  <a:lnTo>
                    <a:pt x="90" y="465"/>
                  </a:lnTo>
                  <a:lnTo>
                    <a:pt x="90" y="453"/>
                  </a:lnTo>
                  <a:lnTo>
                    <a:pt x="90" y="447"/>
                  </a:lnTo>
                  <a:lnTo>
                    <a:pt x="90" y="435"/>
                  </a:lnTo>
                  <a:lnTo>
                    <a:pt x="92" y="435"/>
                  </a:lnTo>
                  <a:lnTo>
                    <a:pt x="92" y="410"/>
                  </a:lnTo>
                  <a:lnTo>
                    <a:pt x="92" y="404"/>
                  </a:lnTo>
                  <a:lnTo>
                    <a:pt x="92" y="392"/>
                  </a:lnTo>
                  <a:lnTo>
                    <a:pt x="92" y="386"/>
                  </a:lnTo>
                  <a:lnTo>
                    <a:pt x="92" y="380"/>
                  </a:lnTo>
                  <a:lnTo>
                    <a:pt x="93" y="367"/>
                  </a:lnTo>
                  <a:lnTo>
                    <a:pt x="93" y="367"/>
                  </a:lnTo>
                  <a:lnTo>
                    <a:pt x="93" y="374"/>
                  </a:lnTo>
                  <a:lnTo>
                    <a:pt x="93" y="380"/>
                  </a:lnTo>
                  <a:lnTo>
                    <a:pt x="93" y="386"/>
                  </a:lnTo>
                  <a:lnTo>
                    <a:pt x="95" y="380"/>
                  </a:lnTo>
                  <a:lnTo>
                    <a:pt x="95" y="374"/>
                  </a:lnTo>
                  <a:lnTo>
                    <a:pt x="95" y="367"/>
                  </a:lnTo>
                  <a:lnTo>
                    <a:pt x="95" y="361"/>
                  </a:lnTo>
                  <a:lnTo>
                    <a:pt x="95" y="337"/>
                  </a:lnTo>
                  <a:lnTo>
                    <a:pt x="96" y="331"/>
                  </a:lnTo>
                  <a:lnTo>
                    <a:pt x="96" y="319"/>
                  </a:lnTo>
                  <a:lnTo>
                    <a:pt x="96" y="306"/>
                  </a:lnTo>
                  <a:lnTo>
                    <a:pt x="96" y="306"/>
                  </a:lnTo>
                  <a:lnTo>
                    <a:pt x="96" y="306"/>
                  </a:lnTo>
                  <a:lnTo>
                    <a:pt x="98" y="312"/>
                  </a:lnTo>
                  <a:lnTo>
                    <a:pt x="98" y="325"/>
                  </a:lnTo>
                  <a:lnTo>
                    <a:pt x="98" y="337"/>
                  </a:lnTo>
                  <a:lnTo>
                    <a:pt x="98" y="355"/>
                  </a:lnTo>
                  <a:lnTo>
                    <a:pt x="98" y="367"/>
                  </a:lnTo>
                  <a:lnTo>
                    <a:pt x="98" y="386"/>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03" name="Freeform 602"/>
            <p:cNvSpPr>
              <a:spLocks/>
            </p:cNvSpPr>
            <p:nvPr/>
          </p:nvSpPr>
          <p:spPr bwMode="auto">
            <a:xfrm>
              <a:off x="4566296" y="3418975"/>
              <a:ext cx="134924" cy="178880"/>
            </a:xfrm>
            <a:custGeom>
              <a:avLst/>
              <a:gdLst>
                <a:gd name="T0" fmla="*/ 1 w 97"/>
                <a:gd name="T1" fmla="*/ 214 h 435"/>
                <a:gd name="T2" fmla="*/ 3 w 97"/>
                <a:gd name="T3" fmla="*/ 166 h 435"/>
                <a:gd name="T4" fmla="*/ 5 w 97"/>
                <a:gd name="T5" fmla="*/ 202 h 435"/>
                <a:gd name="T6" fmla="*/ 6 w 97"/>
                <a:gd name="T7" fmla="*/ 208 h 435"/>
                <a:gd name="T8" fmla="*/ 8 w 97"/>
                <a:gd name="T9" fmla="*/ 257 h 435"/>
                <a:gd name="T10" fmla="*/ 8 w 97"/>
                <a:gd name="T11" fmla="*/ 355 h 435"/>
                <a:gd name="T12" fmla="*/ 11 w 97"/>
                <a:gd name="T13" fmla="*/ 435 h 435"/>
                <a:gd name="T14" fmla="*/ 11 w 97"/>
                <a:gd name="T15" fmla="*/ 404 h 435"/>
                <a:gd name="T16" fmla="*/ 14 w 97"/>
                <a:gd name="T17" fmla="*/ 398 h 435"/>
                <a:gd name="T18" fmla="*/ 16 w 97"/>
                <a:gd name="T19" fmla="*/ 367 h 435"/>
                <a:gd name="T20" fmla="*/ 18 w 97"/>
                <a:gd name="T21" fmla="*/ 312 h 435"/>
                <a:gd name="T22" fmla="*/ 18 w 97"/>
                <a:gd name="T23" fmla="*/ 276 h 435"/>
                <a:gd name="T24" fmla="*/ 19 w 97"/>
                <a:gd name="T25" fmla="*/ 214 h 435"/>
                <a:gd name="T26" fmla="*/ 21 w 97"/>
                <a:gd name="T27" fmla="*/ 129 h 435"/>
                <a:gd name="T28" fmla="*/ 24 w 97"/>
                <a:gd name="T29" fmla="*/ 129 h 435"/>
                <a:gd name="T30" fmla="*/ 24 w 97"/>
                <a:gd name="T31" fmla="*/ 208 h 435"/>
                <a:gd name="T32" fmla="*/ 26 w 97"/>
                <a:gd name="T33" fmla="*/ 245 h 435"/>
                <a:gd name="T34" fmla="*/ 28 w 97"/>
                <a:gd name="T35" fmla="*/ 300 h 435"/>
                <a:gd name="T36" fmla="*/ 29 w 97"/>
                <a:gd name="T37" fmla="*/ 294 h 435"/>
                <a:gd name="T38" fmla="*/ 31 w 97"/>
                <a:gd name="T39" fmla="*/ 190 h 435"/>
                <a:gd name="T40" fmla="*/ 33 w 97"/>
                <a:gd name="T41" fmla="*/ 147 h 435"/>
                <a:gd name="T42" fmla="*/ 34 w 97"/>
                <a:gd name="T43" fmla="*/ 129 h 435"/>
                <a:gd name="T44" fmla="*/ 36 w 97"/>
                <a:gd name="T45" fmla="*/ 55 h 435"/>
                <a:gd name="T46" fmla="*/ 38 w 97"/>
                <a:gd name="T47" fmla="*/ 0 h 435"/>
                <a:gd name="T48" fmla="*/ 38 w 97"/>
                <a:gd name="T49" fmla="*/ 43 h 435"/>
                <a:gd name="T50" fmla="*/ 39 w 97"/>
                <a:gd name="T51" fmla="*/ 80 h 435"/>
                <a:gd name="T52" fmla="*/ 41 w 97"/>
                <a:gd name="T53" fmla="*/ 86 h 435"/>
                <a:gd name="T54" fmla="*/ 43 w 97"/>
                <a:gd name="T55" fmla="*/ 37 h 435"/>
                <a:gd name="T56" fmla="*/ 44 w 97"/>
                <a:gd name="T57" fmla="*/ 62 h 435"/>
                <a:gd name="T58" fmla="*/ 48 w 97"/>
                <a:gd name="T59" fmla="*/ 55 h 435"/>
                <a:gd name="T60" fmla="*/ 49 w 97"/>
                <a:gd name="T61" fmla="*/ 55 h 435"/>
                <a:gd name="T62" fmla="*/ 51 w 97"/>
                <a:gd name="T63" fmla="*/ 49 h 435"/>
                <a:gd name="T64" fmla="*/ 53 w 97"/>
                <a:gd name="T65" fmla="*/ 104 h 435"/>
                <a:gd name="T66" fmla="*/ 54 w 97"/>
                <a:gd name="T67" fmla="*/ 153 h 435"/>
                <a:gd name="T68" fmla="*/ 56 w 97"/>
                <a:gd name="T69" fmla="*/ 117 h 435"/>
                <a:gd name="T70" fmla="*/ 58 w 97"/>
                <a:gd name="T71" fmla="*/ 159 h 435"/>
                <a:gd name="T72" fmla="*/ 59 w 97"/>
                <a:gd name="T73" fmla="*/ 202 h 435"/>
                <a:gd name="T74" fmla="*/ 61 w 97"/>
                <a:gd name="T75" fmla="*/ 184 h 435"/>
                <a:gd name="T76" fmla="*/ 63 w 97"/>
                <a:gd name="T77" fmla="*/ 233 h 435"/>
                <a:gd name="T78" fmla="*/ 64 w 97"/>
                <a:gd name="T79" fmla="*/ 239 h 435"/>
                <a:gd name="T80" fmla="*/ 68 w 97"/>
                <a:gd name="T81" fmla="*/ 257 h 435"/>
                <a:gd name="T82" fmla="*/ 69 w 97"/>
                <a:gd name="T83" fmla="*/ 214 h 435"/>
                <a:gd name="T84" fmla="*/ 71 w 97"/>
                <a:gd name="T85" fmla="*/ 147 h 435"/>
                <a:gd name="T86" fmla="*/ 72 w 97"/>
                <a:gd name="T87" fmla="*/ 123 h 435"/>
                <a:gd name="T88" fmla="*/ 72 w 97"/>
                <a:gd name="T89" fmla="*/ 184 h 435"/>
                <a:gd name="T90" fmla="*/ 74 w 97"/>
                <a:gd name="T91" fmla="*/ 257 h 435"/>
                <a:gd name="T92" fmla="*/ 76 w 97"/>
                <a:gd name="T93" fmla="*/ 337 h 435"/>
                <a:gd name="T94" fmla="*/ 77 w 97"/>
                <a:gd name="T95" fmla="*/ 343 h 435"/>
                <a:gd name="T96" fmla="*/ 79 w 97"/>
                <a:gd name="T97" fmla="*/ 355 h 435"/>
                <a:gd name="T98" fmla="*/ 81 w 97"/>
                <a:gd name="T99" fmla="*/ 416 h 435"/>
                <a:gd name="T100" fmla="*/ 82 w 97"/>
                <a:gd name="T101" fmla="*/ 404 h 435"/>
                <a:gd name="T102" fmla="*/ 84 w 97"/>
                <a:gd name="T103" fmla="*/ 349 h 435"/>
                <a:gd name="T104" fmla="*/ 86 w 97"/>
                <a:gd name="T105" fmla="*/ 325 h 435"/>
                <a:gd name="T106" fmla="*/ 87 w 97"/>
                <a:gd name="T107" fmla="*/ 300 h 435"/>
                <a:gd name="T108" fmla="*/ 89 w 97"/>
                <a:gd name="T109" fmla="*/ 257 h 435"/>
                <a:gd name="T110" fmla="*/ 91 w 97"/>
                <a:gd name="T111" fmla="*/ 288 h 435"/>
                <a:gd name="T112" fmla="*/ 92 w 97"/>
                <a:gd name="T113" fmla="*/ 300 h 435"/>
                <a:gd name="T114" fmla="*/ 94 w 97"/>
                <a:gd name="T115" fmla="*/ 251 h 435"/>
                <a:gd name="T116" fmla="*/ 96 w 97"/>
                <a:gd name="T117" fmla="*/ 245 h 435"/>
                <a:gd name="T118" fmla="*/ 97 w 97"/>
                <a:gd name="T119" fmla="*/ 30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 h="435">
                  <a:moveTo>
                    <a:pt x="0" y="257"/>
                  </a:moveTo>
                  <a:lnTo>
                    <a:pt x="0" y="251"/>
                  </a:lnTo>
                  <a:lnTo>
                    <a:pt x="0" y="239"/>
                  </a:lnTo>
                  <a:lnTo>
                    <a:pt x="1" y="233"/>
                  </a:lnTo>
                  <a:lnTo>
                    <a:pt x="1" y="214"/>
                  </a:lnTo>
                  <a:lnTo>
                    <a:pt x="1" y="202"/>
                  </a:lnTo>
                  <a:lnTo>
                    <a:pt x="1" y="184"/>
                  </a:lnTo>
                  <a:lnTo>
                    <a:pt x="1" y="178"/>
                  </a:lnTo>
                  <a:lnTo>
                    <a:pt x="1" y="172"/>
                  </a:lnTo>
                  <a:lnTo>
                    <a:pt x="3" y="166"/>
                  </a:lnTo>
                  <a:lnTo>
                    <a:pt x="3" y="172"/>
                  </a:lnTo>
                  <a:lnTo>
                    <a:pt x="3" y="178"/>
                  </a:lnTo>
                  <a:lnTo>
                    <a:pt x="3" y="184"/>
                  </a:lnTo>
                  <a:lnTo>
                    <a:pt x="3" y="190"/>
                  </a:lnTo>
                  <a:lnTo>
                    <a:pt x="5" y="202"/>
                  </a:lnTo>
                  <a:lnTo>
                    <a:pt x="5" y="202"/>
                  </a:lnTo>
                  <a:lnTo>
                    <a:pt x="5" y="202"/>
                  </a:lnTo>
                  <a:lnTo>
                    <a:pt x="5" y="202"/>
                  </a:lnTo>
                  <a:lnTo>
                    <a:pt x="6" y="208"/>
                  </a:lnTo>
                  <a:lnTo>
                    <a:pt x="6" y="208"/>
                  </a:lnTo>
                  <a:lnTo>
                    <a:pt x="6" y="214"/>
                  </a:lnTo>
                  <a:lnTo>
                    <a:pt x="6" y="221"/>
                  </a:lnTo>
                  <a:lnTo>
                    <a:pt x="6" y="227"/>
                  </a:lnTo>
                  <a:lnTo>
                    <a:pt x="6" y="239"/>
                  </a:lnTo>
                  <a:lnTo>
                    <a:pt x="8" y="257"/>
                  </a:lnTo>
                  <a:lnTo>
                    <a:pt x="8" y="263"/>
                  </a:lnTo>
                  <a:lnTo>
                    <a:pt x="8" y="282"/>
                  </a:lnTo>
                  <a:lnTo>
                    <a:pt x="8" y="312"/>
                  </a:lnTo>
                  <a:lnTo>
                    <a:pt x="8" y="337"/>
                  </a:lnTo>
                  <a:lnTo>
                    <a:pt x="8" y="355"/>
                  </a:lnTo>
                  <a:lnTo>
                    <a:pt x="9" y="374"/>
                  </a:lnTo>
                  <a:lnTo>
                    <a:pt x="9" y="392"/>
                  </a:lnTo>
                  <a:lnTo>
                    <a:pt x="9" y="410"/>
                  </a:lnTo>
                  <a:lnTo>
                    <a:pt x="9" y="416"/>
                  </a:lnTo>
                  <a:lnTo>
                    <a:pt x="11" y="435"/>
                  </a:lnTo>
                  <a:lnTo>
                    <a:pt x="9" y="435"/>
                  </a:lnTo>
                  <a:lnTo>
                    <a:pt x="11" y="429"/>
                  </a:lnTo>
                  <a:lnTo>
                    <a:pt x="11" y="416"/>
                  </a:lnTo>
                  <a:lnTo>
                    <a:pt x="11" y="416"/>
                  </a:lnTo>
                  <a:lnTo>
                    <a:pt x="11" y="404"/>
                  </a:lnTo>
                  <a:lnTo>
                    <a:pt x="11" y="392"/>
                  </a:lnTo>
                  <a:lnTo>
                    <a:pt x="13" y="392"/>
                  </a:lnTo>
                  <a:lnTo>
                    <a:pt x="13" y="392"/>
                  </a:lnTo>
                  <a:lnTo>
                    <a:pt x="13" y="398"/>
                  </a:lnTo>
                  <a:lnTo>
                    <a:pt x="14" y="398"/>
                  </a:lnTo>
                  <a:lnTo>
                    <a:pt x="14" y="398"/>
                  </a:lnTo>
                  <a:lnTo>
                    <a:pt x="14" y="392"/>
                  </a:lnTo>
                  <a:lnTo>
                    <a:pt x="14" y="386"/>
                  </a:lnTo>
                  <a:lnTo>
                    <a:pt x="16" y="380"/>
                  </a:lnTo>
                  <a:lnTo>
                    <a:pt x="16" y="367"/>
                  </a:lnTo>
                  <a:lnTo>
                    <a:pt x="16" y="361"/>
                  </a:lnTo>
                  <a:lnTo>
                    <a:pt x="16" y="337"/>
                  </a:lnTo>
                  <a:lnTo>
                    <a:pt x="16" y="325"/>
                  </a:lnTo>
                  <a:lnTo>
                    <a:pt x="16" y="318"/>
                  </a:lnTo>
                  <a:lnTo>
                    <a:pt x="18" y="312"/>
                  </a:lnTo>
                  <a:lnTo>
                    <a:pt x="18" y="300"/>
                  </a:lnTo>
                  <a:lnTo>
                    <a:pt x="18" y="294"/>
                  </a:lnTo>
                  <a:lnTo>
                    <a:pt x="18" y="288"/>
                  </a:lnTo>
                  <a:lnTo>
                    <a:pt x="18" y="288"/>
                  </a:lnTo>
                  <a:lnTo>
                    <a:pt x="18" y="276"/>
                  </a:lnTo>
                  <a:lnTo>
                    <a:pt x="19" y="270"/>
                  </a:lnTo>
                  <a:lnTo>
                    <a:pt x="19" y="257"/>
                  </a:lnTo>
                  <a:lnTo>
                    <a:pt x="19" y="245"/>
                  </a:lnTo>
                  <a:lnTo>
                    <a:pt x="19" y="233"/>
                  </a:lnTo>
                  <a:lnTo>
                    <a:pt x="19" y="214"/>
                  </a:lnTo>
                  <a:lnTo>
                    <a:pt x="19" y="202"/>
                  </a:lnTo>
                  <a:lnTo>
                    <a:pt x="21" y="184"/>
                  </a:lnTo>
                  <a:lnTo>
                    <a:pt x="21" y="153"/>
                  </a:lnTo>
                  <a:lnTo>
                    <a:pt x="21" y="141"/>
                  </a:lnTo>
                  <a:lnTo>
                    <a:pt x="21" y="129"/>
                  </a:lnTo>
                  <a:lnTo>
                    <a:pt x="23" y="123"/>
                  </a:lnTo>
                  <a:lnTo>
                    <a:pt x="23" y="117"/>
                  </a:lnTo>
                  <a:lnTo>
                    <a:pt x="23" y="123"/>
                  </a:lnTo>
                  <a:lnTo>
                    <a:pt x="23" y="129"/>
                  </a:lnTo>
                  <a:lnTo>
                    <a:pt x="24" y="129"/>
                  </a:lnTo>
                  <a:lnTo>
                    <a:pt x="24" y="141"/>
                  </a:lnTo>
                  <a:lnTo>
                    <a:pt x="24" y="153"/>
                  </a:lnTo>
                  <a:lnTo>
                    <a:pt x="24" y="184"/>
                  </a:lnTo>
                  <a:lnTo>
                    <a:pt x="24" y="196"/>
                  </a:lnTo>
                  <a:lnTo>
                    <a:pt x="24" y="208"/>
                  </a:lnTo>
                  <a:lnTo>
                    <a:pt x="26" y="214"/>
                  </a:lnTo>
                  <a:lnTo>
                    <a:pt x="26" y="227"/>
                  </a:lnTo>
                  <a:lnTo>
                    <a:pt x="26" y="233"/>
                  </a:lnTo>
                  <a:lnTo>
                    <a:pt x="26" y="239"/>
                  </a:lnTo>
                  <a:lnTo>
                    <a:pt x="26" y="245"/>
                  </a:lnTo>
                  <a:lnTo>
                    <a:pt x="26" y="257"/>
                  </a:lnTo>
                  <a:lnTo>
                    <a:pt x="28" y="263"/>
                  </a:lnTo>
                  <a:lnTo>
                    <a:pt x="28" y="276"/>
                  </a:lnTo>
                  <a:lnTo>
                    <a:pt x="28" y="288"/>
                  </a:lnTo>
                  <a:lnTo>
                    <a:pt x="28" y="300"/>
                  </a:lnTo>
                  <a:lnTo>
                    <a:pt x="28" y="306"/>
                  </a:lnTo>
                  <a:lnTo>
                    <a:pt x="28" y="312"/>
                  </a:lnTo>
                  <a:lnTo>
                    <a:pt x="29" y="318"/>
                  </a:lnTo>
                  <a:lnTo>
                    <a:pt x="29" y="312"/>
                  </a:lnTo>
                  <a:lnTo>
                    <a:pt x="29" y="294"/>
                  </a:lnTo>
                  <a:lnTo>
                    <a:pt x="29" y="276"/>
                  </a:lnTo>
                  <a:lnTo>
                    <a:pt x="29" y="257"/>
                  </a:lnTo>
                  <a:lnTo>
                    <a:pt x="31" y="233"/>
                  </a:lnTo>
                  <a:lnTo>
                    <a:pt x="31" y="208"/>
                  </a:lnTo>
                  <a:lnTo>
                    <a:pt x="31" y="190"/>
                  </a:lnTo>
                  <a:lnTo>
                    <a:pt x="31" y="172"/>
                  </a:lnTo>
                  <a:lnTo>
                    <a:pt x="31" y="159"/>
                  </a:lnTo>
                  <a:lnTo>
                    <a:pt x="31" y="153"/>
                  </a:lnTo>
                  <a:lnTo>
                    <a:pt x="33" y="147"/>
                  </a:lnTo>
                  <a:lnTo>
                    <a:pt x="33" y="147"/>
                  </a:lnTo>
                  <a:lnTo>
                    <a:pt x="33" y="147"/>
                  </a:lnTo>
                  <a:lnTo>
                    <a:pt x="33" y="147"/>
                  </a:lnTo>
                  <a:lnTo>
                    <a:pt x="34" y="141"/>
                  </a:lnTo>
                  <a:lnTo>
                    <a:pt x="34" y="135"/>
                  </a:lnTo>
                  <a:lnTo>
                    <a:pt x="34" y="129"/>
                  </a:lnTo>
                  <a:lnTo>
                    <a:pt x="34" y="123"/>
                  </a:lnTo>
                  <a:lnTo>
                    <a:pt x="34" y="111"/>
                  </a:lnTo>
                  <a:lnTo>
                    <a:pt x="34" y="98"/>
                  </a:lnTo>
                  <a:lnTo>
                    <a:pt x="36" y="80"/>
                  </a:lnTo>
                  <a:lnTo>
                    <a:pt x="36" y="55"/>
                  </a:lnTo>
                  <a:lnTo>
                    <a:pt x="36" y="43"/>
                  </a:lnTo>
                  <a:lnTo>
                    <a:pt x="36" y="25"/>
                  </a:lnTo>
                  <a:lnTo>
                    <a:pt x="36" y="7"/>
                  </a:lnTo>
                  <a:lnTo>
                    <a:pt x="36" y="0"/>
                  </a:lnTo>
                  <a:lnTo>
                    <a:pt x="38" y="0"/>
                  </a:lnTo>
                  <a:lnTo>
                    <a:pt x="38" y="7"/>
                  </a:lnTo>
                  <a:lnTo>
                    <a:pt x="38" y="19"/>
                  </a:lnTo>
                  <a:lnTo>
                    <a:pt x="38" y="25"/>
                  </a:lnTo>
                  <a:lnTo>
                    <a:pt x="38" y="31"/>
                  </a:lnTo>
                  <a:lnTo>
                    <a:pt x="38" y="43"/>
                  </a:lnTo>
                  <a:lnTo>
                    <a:pt x="39" y="55"/>
                  </a:lnTo>
                  <a:lnTo>
                    <a:pt x="39" y="55"/>
                  </a:lnTo>
                  <a:lnTo>
                    <a:pt x="39" y="62"/>
                  </a:lnTo>
                  <a:lnTo>
                    <a:pt x="39" y="68"/>
                  </a:lnTo>
                  <a:lnTo>
                    <a:pt x="39" y="80"/>
                  </a:lnTo>
                  <a:lnTo>
                    <a:pt x="39" y="86"/>
                  </a:lnTo>
                  <a:lnTo>
                    <a:pt x="41" y="98"/>
                  </a:lnTo>
                  <a:lnTo>
                    <a:pt x="41" y="98"/>
                  </a:lnTo>
                  <a:lnTo>
                    <a:pt x="41" y="92"/>
                  </a:lnTo>
                  <a:lnTo>
                    <a:pt x="41" y="86"/>
                  </a:lnTo>
                  <a:lnTo>
                    <a:pt x="41" y="68"/>
                  </a:lnTo>
                  <a:lnTo>
                    <a:pt x="43" y="55"/>
                  </a:lnTo>
                  <a:lnTo>
                    <a:pt x="43" y="49"/>
                  </a:lnTo>
                  <a:lnTo>
                    <a:pt x="43" y="37"/>
                  </a:lnTo>
                  <a:lnTo>
                    <a:pt x="43" y="37"/>
                  </a:lnTo>
                  <a:lnTo>
                    <a:pt x="43" y="43"/>
                  </a:lnTo>
                  <a:lnTo>
                    <a:pt x="44" y="43"/>
                  </a:lnTo>
                  <a:lnTo>
                    <a:pt x="44" y="55"/>
                  </a:lnTo>
                  <a:lnTo>
                    <a:pt x="44" y="55"/>
                  </a:lnTo>
                  <a:lnTo>
                    <a:pt x="44" y="62"/>
                  </a:lnTo>
                  <a:lnTo>
                    <a:pt x="44" y="68"/>
                  </a:lnTo>
                  <a:lnTo>
                    <a:pt x="46" y="74"/>
                  </a:lnTo>
                  <a:lnTo>
                    <a:pt x="46" y="68"/>
                  </a:lnTo>
                  <a:lnTo>
                    <a:pt x="46" y="62"/>
                  </a:lnTo>
                  <a:lnTo>
                    <a:pt x="48" y="55"/>
                  </a:lnTo>
                  <a:lnTo>
                    <a:pt x="46" y="55"/>
                  </a:lnTo>
                  <a:lnTo>
                    <a:pt x="48" y="55"/>
                  </a:lnTo>
                  <a:lnTo>
                    <a:pt x="48" y="55"/>
                  </a:lnTo>
                  <a:lnTo>
                    <a:pt x="48" y="55"/>
                  </a:lnTo>
                  <a:lnTo>
                    <a:pt x="49" y="55"/>
                  </a:lnTo>
                  <a:lnTo>
                    <a:pt x="49" y="49"/>
                  </a:lnTo>
                  <a:lnTo>
                    <a:pt x="49" y="49"/>
                  </a:lnTo>
                  <a:lnTo>
                    <a:pt x="51" y="49"/>
                  </a:lnTo>
                  <a:lnTo>
                    <a:pt x="51" y="49"/>
                  </a:lnTo>
                  <a:lnTo>
                    <a:pt x="51" y="49"/>
                  </a:lnTo>
                  <a:lnTo>
                    <a:pt x="51" y="55"/>
                  </a:lnTo>
                  <a:lnTo>
                    <a:pt x="53" y="62"/>
                  </a:lnTo>
                  <a:lnTo>
                    <a:pt x="53" y="80"/>
                  </a:lnTo>
                  <a:lnTo>
                    <a:pt x="53" y="92"/>
                  </a:lnTo>
                  <a:lnTo>
                    <a:pt x="53" y="104"/>
                  </a:lnTo>
                  <a:lnTo>
                    <a:pt x="53" y="129"/>
                  </a:lnTo>
                  <a:lnTo>
                    <a:pt x="53" y="135"/>
                  </a:lnTo>
                  <a:lnTo>
                    <a:pt x="54" y="147"/>
                  </a:lnTo>
                  <a:lnTo>
                    <a:pt x="54" y="153"/>
                  </a:lnTo>
                  <a:lnTo>
                    <a:pt x="54" y="153"/>
                  </a:lnTo>
                  <a:lnTo>
                    <a:pt x="54" y="147"/>
                  </a:lnTo>
                  <a:lnTo>
                    <a:pt x="54" y="135"/>
                  </a:lnTo>
                  <a:lnTo>
                    <a:pt x="56" y="129"/>
                  </a:lnTo>
                  <a:lnTo>
                    <a:pt x="56" y="123"/>
                  </a:lnTo>
                  <a:lnTo>
                    <a:pt x="56" y="117"/>
                  </a:lnTo>
                  <a:lnTo>
                    <a:pt x="56" y="117"/>
                  </a:lnTo>
                  <a:lnTo>
                    <a:pt x="58" y="123"/>
                  </a:lnTo>
                  <a:lnTo>
                    <a:pt x="58" y="129"/>
                  </a:lnTo>
                  <a:lnTo>
                    <a:pt x="58" y="147"/>
                  </a:lnTo>
                  <a:lnTo>
                    <a:pt x="58" y="159"/>
                  </a:lnTo>
                  <a:lnTo>
                    <a:pt x="58" y="178"/>
                  </a:lnTo>
                  <a:lnTo>
                    <a:pt x="58" y="202"/>
                  </a:lnTo>
                  <a:lnTo>
                    <a:pt x="59" y="208"/>
                  </a:lnTo>
                  <a:lnTo>
                    <a:pt x="59" y="208"/>
                  </a:lnTo>
                  <a:lnTo>
                    <a:pt x="59" y="202"/>
                  </a:lnTo>
                  <a:lnTo>
                    <a:pt x="59" y="196"/>
                  </a:lnTo>
                  <a:lnTo>
                    <a:pt x="59" y="184"/>
                  </a:lnTo>
                  <a:lnTo>
                    <a:pt x="61" y="178"/>
                  </a:lnTo>
                  <a:lnTo>
                    <a:pt x="61" y="178"/>
                  </a:lnTo>
                  <a:lnTo>
                    <a:pt x="61" y="184"/>
                  </a:lnTo>
                  <a:lnTo>
                    <a:pt x="61" y="184"/>
                  </a:lnTo>
                  <a:lnTo>
                    <a:pt x="61" y="196"/>
                  </a:lnTo>
                  <a:lnTo>
                    <a:pt x="63" y="208"/>
                  </a:lnTo>
                  <a:lnTo>
                    <a:pt x="63" y="227"/>
                  </a:lnTo>
                  <a:lnTo>
                    <a:pt x="63" y="233"/>
                  </a:lnTo>
                  <a:lnTo>
                    <a:pt x="63" y="233"/>
                  </a:lnTo>
                  <a:lnTo>
                    <a:pt x="63" y="239"/>
                  </a:lnTo>
                  <a:lnTo>
                    <a:pt x="64" y="233"/>
                  </a:lnTo>
                  <a:lnTo>
                    <a:pt x="64" y="233"/>
                  </a:lnTo>
                  <a:lnTo>
                    <a:pt x="64" y="239"/>
                  </a:lnTo>
                  <a:lnTo>
                    <a:pt x="66" y="251"/>
                  </a:lnTo>
                  <a:lnTo>
                    <a:pt x="66" y="257"/>
                  </a:lnTo>
                  <a:lnTo>
                    <a:pt x="68" y="257"/>
                  </a:lnTo>
                  <a:lnTo>
                    <a:pt x="66" y="257"/>
                  </a:lnTo>
                  <a:lnTo>
                    <a:pt x="68" y="257"/>
                  </a:lnTo>
                  <a:lnTo>
                    <a:pt x="68" y="251"/>
                  </a:lnTo>
                  <a:lnTo>
                    <a:pt x="68" y="245"/>
                  </a:lnTo>
                  <a:lnTo>
                    <a:pt x="68" y="233"/>
                  </a:lnTo>
                  <a:lnTo>
                    <a:pt x="69" y="227"/>
                  </a:lnTo>
                  <a:lnTo>
                    <a:pt x="69" y="214"/>
                  </a:lnTo>
                  <a:lnTo>
                    <a:pt x="69" y="202"/>
                  </a:lnTo>
                  <a:lnTo>
                    <a:pt x="69" y="190"/>
                  </a:lnTo>
                  <a:lnTo>
                    <a:pt x="69" y="178"/>
                  </a:lnTo>
                  <a:lnTo>
                    <a:pt x="69" y="159"/>
                  </a:lnTo>
                  <a:lnTo>
                    <a:pt x="71" y="147"/>
                  </a:lnTo>
                  <a:lnTo>
                    <a:pt x="71" y="129"/>
                  </a:lnTo>
                  <a:lnTo>
                    <a:pt x="71" y="123"/>
                  </a:lnTo>
                  <a:lnTo>
                    <a:pt x="71" y="104"/>
                  </a:lnTo>
                  <a:lnTo>
                    <a:pt x="71" y="111"/>
                  </a:lnTo>
                  <a:lnTo>
                    <a:pt x="72" y="123"/>
                  </a:lnTo>
                  <a:lnTo>
                    <a:pt x="72" y="129"/>
                  </a:lnTo>
                  <a:lnTo>
                    <a:pt x="72" y="147"/>
                  </a:lnTo>
                  <a:lnTo>
                    <a:pt x="72" y="153"/>
                  </a:lnTo>
                  <a:lnTo>
                    <a:pt x="72" y="172"/>
                  </a:lnTo>
                  <a:lnTo>
                    <a:pt x="72" y="184"/>
                  </a:lnTo>
                  <a:lnTo>
                    <a:pt x="74" y="202"/>
                  </a:lnTo>
                  <a:lnTo>
                    <a:pt x="74" y="214"/>
                  </a:lnTo>
                  <a:lnTo>
                    <a:pt x="74" y="233"/>
                  </a:lnTo>
                  <a:lnTo>
                    <a:pt x="74" y="245"/>
                  </a:lnTo>
                  <a:lnTo>
                    <a:pt x="74" y="257"/>
                  </a:lnTo>
                  <a:lnTo>
                    <a:pt x="74" y="294"/>
                  </a:lnTo>
                  <a:lnTo>
                    <a:pt x="76" y="306"/>
                  </a:lnTo>
                  <a:lnTo>
                    <a:pt x="76" y="318"/>
                  </a:lnTo>
                  <a:lnTo>
                    <a:pt x="76" y="331"/>
                  </a:lnTo>
                  <a:lnTo>
                    <a:pt x="76" y="337"/>
                  </a:lnTo>
                  <a:lnTo>
                    <a:pt x="76" y="349"/>
                  </a:lnTo>
                  <a:lnTo>
                    <a:pt x="76" y="361"/>
                  </a:lnTo>
                  <a:lnTo>
                    <a:pt x="77" y="361"/>
                  </a:lnTo>
                  <a:lnTo>
                    <a:pt x="77" y="355"/>
                  </a:lnTo>
                  <a:lnTo>
                    <a:pt x="77" y="343"/>
                  </a:lnTo>
                  <a:lnTo>
                    <a:pt x="77" y="337"/>
                  </a:lnTo>
                  <a:lnTo>
                    <a:pt x="79" y="325"/>
                  </a:lnTo>
                  <a:lnTo>
                    <a:pt x="79" y="325"/>
                  </a:lnTo>
                  <a:lnTo>
                    <a:pt x="79" y="337"/>
                  </a:lnTo>
                  <a:lnTo>
                    <a:pt x="79" y="355"/>
                  </a:lnTo>
                  <a:lnTo>
                    <a:pt x="79" y="367"/>
                  </a:lnTo>
                  <a:lnTo>
                    <a:pt x="81" y="386"/>
                  </a:lnTo>
                  <a:lnTo>
                    <a:pt x="81" y="398"/>
                  </a:lnTo>
                  <a:lnTo>
                    <a:pt x="81" y="416"/>
                  </a:lnTo>
                  <a:lnTo>
                    <a:pt x="81" y="416"/>
                  </a:lnTo>
                  <a:lnTo>
                    <a:pt x="81" y="429"/>
                  </a:lnTo>
                  <a:lnTo>
                    <a:pt x="82" y="429"/>
                  </a:lnTo>
                  <a:lnTo>
                    <a:pt x="82" y="416"/>
                  </a:lnTo>
                  <a:lnTo>
                    <a:pt x="82" y="416"/>
                  </a:lnTo>
                  <a:lnTo>
                    <a:pt x="82" y="404"/>
                  </a:lnTo>
                  <a:lnTo>
                    <a:pt x="82" y="386"/>
                  </a:lnTo>
                  <a:lnTo>
                    <a:pt x="84" y="367"/>
                  </a:lnTo>
                  <a:lnTo>
                    <a:pt x="84" y="361"/>
                  </a:lnTo>
                  <a:lnTo>
                    <a:pt x="84" y="355"/>
                  </a:lnTo>
                  <a:lnTo>
                    <a:pt x="84" y="349"/>
                  </a:lnTo>
                  <a:lnTo>
                    <a:pt x="84" y="343"/>
                  </a:lnTo>
                  <a:lnTo>
                    <a:pt x="84" y="337"/>
                  </a:lnTo>
                  <a:lnTo>
                    <a:pt x="86" y="337"/>
                  </a:lnTo>
                  <a:lnTo>
                    <a:pt x="86" y="331"/>
                  </a:lnTo>
                  <a:lnTo>
                    <a:pt x="86" y="325"/>
                  </a:lnTo>
                  <a:lnTo>
                    <a:pt x="86" y="318"/>
                  </a:lnTo>
                  <a:lnTo>
                    <a:pt x="87" y="318"/>
                  </a:lnTo>
                  <a:lnTo>
                    <a:pt x="87" y="312"/>
                  </a:lnTo>
                  <a:lnTo>
                    <a:pt x="87" y="312"/>
                  </a:lnTo>
                  <a:lnTo>
                    <a:pt x="87" y="300"/>
                  </a:lnTo>
                  <a:lnTo>
                    <a:pt x="87" y="288"/>
                  </a:lnTo>
                  <a:lnTo>
                    <a:pt x="89" y="282"/>
                  </a:lnTo>
                  <a:lnTo>
                    <a:pt x="89" y="270"/>
                  </a:lnTo>
                  <a:lnTo>
                    <a:pt x="89" y="257"/>
                  </a:lnTo>
                  <a:lnTo>
                    <a:pt x="89" y="257"/>
                  </a:lnTo>
                  <a:lnTo>
                    <a:pt x="89" y="263"/>
                  </a:lnTo>
                  <a:lnTo>
                    <a:pt x="91" y="270"/>
                  </a:lnTo>
                  <a:lnTo>
                    <a:pt x="91" y="276"/>
                  </a:lnTo>
                  <a:lnTo>
                    <a:pt x="91" y="282"/>
                  </a:lnTo>
                  <a:lnTo>
                    <a:pt x="91" y="288"/>
                  </a:lnTo>
                  <a:lnTo>
                    <a:pt x="91" y="288"/>
                  </a:lnTo>
                  <a:lnTo>
                    <a:pt x="92" y="294"/>
                  </a:lnTo>
                  <a:lnTo>
                    <a:pt x="92" y="306"/>
                  </a:lnTo>
                  <a:lnTo>
                    <a:pt x="92" y="306"/>
                  </a:lnTo>
                  <a:lnTo>
                    <a:pt x="92" y="300"/>
                  </a:lnTo>
                  <a:lnTo>
                    <a:pt x="92" y="288"/>
                  </a:lnTo>
                  <a:lnTo>
                    <a:pt x="94" y="282"/>
                  </a:lnTo>
                  <a:lnTo>
                    <a:pt x="94" y="270"/>
                  </a:lnTo>
                  <a:lnTo>
                    <a:pt x="94" y="257"/>
                  </a:lnTo>
                  <a:lnTo>
                    <a:pt x="94" y="251"/>
                  </a:lnTo>
                  <a:lnTo>
                    <a:pt x="96" y="233"/>
                  </a:lnTo>
                  <a:lnTo>
                    <a:pt x="94" y="233"/>
                  </a:lnTo>
                  <a:lnTo>
                    <a:pt x="96" y="233"/>
                  </a:lnTo>
                  <a:lnTo>
                    <a:pt x="96" y="239"/>
                  </a:lnTo>
                  <a:lnTo>
                    <a:pt x="96" y="245"/>
                  </a:lnTo>
                  <a:lnTo>
                    <a:pt x="96" y="257"/>
                  </a:lnTo>
                  <a:lnTo>
                    <a:pt x="96" y="263"/>
                  </a:lnTo>
                  <a:lnTo>
                    <a:pt x="97" y="276"/>
                  </a:lnTo>
                  <a:lnTo>
                    <a:pt x="97" y="288"/>
                  </a:lnTo>
                  <a:lnTo>
                    <a:pt x="97" y="30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04" name="Freeform 603"/>
            <p:cNvSpPr>
              <a:spLocks/>
            </p:cNvSpPr>
            <p:nvPr/>
          </p:nvSpPr>
          <p:spPr bwMode="auto">
            <a:xfrm>
              <a:off x="4427200" y="3376209"/>
              <a:ext cx="139097" cy="199030"/>
            </a:xfrm>
            <a:custGeom>
              <a:avLst/>
              <a:gdLst>
                <a:gd name="T0" fmla="*/ 2 w 100"/>
                <a:gd name="T1" fmla="*/ 74 h 484"/>
                <a:gd name="T2" fmla="*/ 3 w 100"/>
                <a:gd name="T3" fmla="*/ 123 h 484"/>
                <a:gd name="T4" fmla="*/ 5 w 100"/>
                <a:gd name="T5" fmla="*/ 153 h 484"/>
                <a:gd name="T6" fmla="*/ 7 w 100"/>
                <a:gd name="T7" fmla="*/ 104 h 484"/>
                <a:gd name="T8" fmla="*/ 8 w 100"/>
                <a:gd name="T9" fmla="*/ 55 h 484"/>
                <a:gd name="T10" fmla="*/ 10 w 100"/>
                <a:gd name="T11" fmla="*/ 68 h 484"/>
                <a:gd name="T12" fmla="*/ 12 w 100"/>
                <a:gd name="T13" fmla="*/ 135 h 484"/>
                <a:gd name="T14" fmla="*/ 13 w 100"/>
                <a:gd name="T15" fmla="*/ 153 h 484"/>
                <a:gd name="T16" fmla="*/ 15 w 100"/>
                <a:gd name="T17" fmla="*/ 111 h 484"/>
                <a:gd name="T18" fmla="*/ 17 w 100"/>
                <a:gd name="T19" fmla="*/ 123 h 484"/>
                <a:gd name="T20" fmla="*/ 18 w 100"/>
                <a:gd name="T21" fmla="*/ 153 h 484"/>
                <a:gd name="T22" fmla="*/ 20 w 100"/>
                <a:gd name="T23" fmla="*/ 159 h 484"/>
                <a:gd name="T24" fmla="*/ 22 w 100"/>
                <a:gd name="T25" fmla="*/ 221 h 484"/>
                <a:gd name="T26" fmla="*/ 23 w 100"/>
                <a:gd name="T27" fmla="*/ 257 h 484"/>
                <a:gd name="T28" fmla="*/ 25 w 100"/>
                <a:gd name="T29" fmla="*/ 239 h 484"/>
                <a:gd name="T30" fmla="*/ 28 w 100"/>
                <a:gd name="T31" fmla="*/ 257 h 484"/>
                <a:gd name="T32" fmla="*/ 30 w 100"/>
                <a:gd name="T33" fmla="*/ 215 h 484"/>
                <a:gd name="T34" fmla="*/ 32 w 100"/>
                <a:gd name="T35" fmla="*/ 172 h 484"/>
                <a:gd name="T36" fmla="*/ 33 w 100"/>
                <a:gd name="T37" fmla="*/ 159 h 484"/>
                <a:gd name="T38" fmla="*/ 35 w 100"/>
                <a:gd name="T39" fmla="*/ 190 h 484"/>
                <a:gd name="T40" fmla="*/ 37 w 100"/>
                <a:gd name="T41" fmla="*/ 257 h 484"/>
                <a:gd name="T42" fmla="*/ 38 w 100"/>
                <a:gd name="T43" fmla="*/ 306 h 484"/>
                <a:gd name="T44" fmla="*/ 40 w 100"/>
                <a:gd name="T45" fmla="*/ 312 h 484"/>
                <a:gd name="T46" fmla="*/ 43 w 100"/>
                <a:gd name="T47" fmla="*/ 331 h 484"/>
                <a:gd name="T48" fmla="*/ 43 w 100"/>
                <a:gd name="T49" fmla="*/ 270 h 484"/>
                <a:gd name="T50" fmla="*/ 45 w 100"/>
                <a:gd name="T51" fmla="*/ 251 h 484"/>
                <a:gd name="T52" fmla="*/ 48 w 100"/>
                <a:gd name="T53" fmla="*/ 208 h 484"/>
                <a:gd name="T54" fmla="*/ 48 w 100"/>
                <a:gd name="T55" fmla="*/ 111 h 484"/>
                <a:gd name="T56" fmla="*/ 50 w 100"/>
                <a:gd name="T57" fmla="*/ 68 h 484"/>
                <a:gd name="T58" fmla="*/ 51 w 100"/>
                <a:gd name="T59" fmla="*/ 141 h 484"/>
                <a:gd name="T60" fmla="*/ 53 w 100"/>
                <a:gd name="T61" fmla="*/ 153 h 484"/>
                <a:gd name="T62" fmla="*/ 55 w 100"/>
                <a:gd name="T63" fmla="*/ 80 h 484"/>
                <a:gd name="T64" fmla="*/ 56 w 100"/>
                <a:gd name="T65" fmla="*/ 25 h 484"/>
                <a:gd name="T66" fmla="*/ 58 w 100"/>
                <a:gd name="T67" fmla="*/ 0 h 484"/>
                <a:gd name="T68" fmla="*/ 60 w 100"/>
                <a:gd name="T69" fmla="*/ 37 h 484"/>
                <a:gd name="T70" fmla="*/ 61 w 100"/>
                <a:gd name="T71" fmla="*/ 86 h 484"/>
                <a:gd name="T72" fmla="*/ 63 w 100"/>
                <a:gd name="T73" fmla="*/ 111 h 484"/>
                <a:gd name="T74" fmla="*/ 65 w 100"/>
                <a:gd name="T75" fmla="*/ 74 h 484"/>
                <a:gd name="T76" fmla="*/ 66 w 100"/>
                <a:gd name="T77" fmla="*/ 68 h 484"/>
                <a:gd name="T78" fmla="*/ 68 w 100"/>
                <a:gd name="T79" fmla="*/ 80 h 484"/>
                <a:gd name="T80" fmla="*/ 70 w 100"/>
                <a:gd name="T81" fmla="*/ 184 h 484"/>
                <a:gd name="T82" fmla="*/ 71 w 100"/>
                <a:gd name="T83" fmla="*/ 257 h 484"/>
                <a:gd name="T84" fmla="*/ 71 w 100"/>
                <a:gd name="T85" fmla="*/ 233 h 484"/>
                <a:gd name="T86" fmla="*/ 73 w 100"/>
                <a:gd name="T87" fmla="*/ 245 h 484"/>
                <a:gd name="T88" fmla="*/ 75 w 100"/>
                <a:gd name="T89" fmla="*/ 270 h 484"/>
                <a:gd name="T90" fmla="*/ 78 w 100"/>
                <a:gd name="T91" fmla="*/ 270 h 484"/>
                <a:gd name="T92" fmla="*/ 80 w 100"/>
                <a:gd name="T93" fmla="*/ 245 h 484"/>
                <a:gd name="T94" fmla="*/ 81 w 100"/>
                <a:gd name="T95" fmla="*/ 202 h 484"/>
                <a:gd name="T96" fmla="*/ 83 w 100"/>
                <a:gd name="T97" fmla="*/ 141 h 484"/>
                <a:gd name="T98" fmla="*/ 85 w 100"/>
                <a:gd name="T99" fmla="*/ 135 h 484"/>
                <a:gd name="T100" fmla="*/ 86 w 100"/>
                <a:gd name="T101" fmla="*/ 178 h 484"/>
                <a:gd name="T102" fmla="*/ 88 w 100"/>
                <a:gd name="T103" fmla="*/ 227 h 484"/>
                <a:gd name="T104" fmla="*/ 88 w 100"/>
                <a:gd name="T105" fmla="*/ 288 h 484"/>
                <a:gd name="T106" fmla="*/ 90 w 100"/>
                <a:gd name="T107" fmla="*/ 392 h 484"/>
                <a:gd name="T108" fmla="*/ 91 w 100"/>
                <a:gd name="T109" fmla="*/ 404 h 484"/>
                <a:gd name="T110" fmla="*/ 93 w 100"/>
                <a:gd name="T111" fmla="*/ 410 h 484"/>
                <a:gd name="T112" fmla="*/ 95 w 100"/>
                <a:gd name="T113" fmla="*/ 484 h 484"/>
                <a:gd name="T114" fmla="*/ 96 w 100"/>
                <a:gd name="T115" fmla="*/ 398 h 484"/>
                <a:gd name="T116" fmla="*/ 98 w 100"/>
                <a:gd name="T117" fmla="*/ 361 h 484"/>
                <a:gd name="T118" fmla="*/ 100 w 100"/>
                <a:gd name="T119" fmla="*/ 361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484">
                  <a:moveTo>
                    <a:pt x="0" y="62"/>
                  </a:moveTo>
                  <a:lnTo>
                    <a:pt x="0" y="55"/>
                  </a:lnTo>
                  <a:lnTo>
                    <a:pt x="2" y="55"/>
                  </a:lnTo>
                  <a:lnTo>
                    <a:pt x="2" y="62"/>
                  </a:lnTo>
                  <a:lnTo>
                    <a:pt x="2" y="74"/>
                  </a:lnTo>
                  <a:lnTo>
                    <a:pt x="2" y="80"/>
                  </a:lnTo>
                  <a:lnTo>
                    <a:pt x="3" y="86"/>
                  </a:lnTo>
                  <a:lnTo>
                    <a:pt x="3" y="104"/>
                  </a:lnTo>
                  <a:lnTo>
                    <a:pt x="3" y="104"/>
                  </a:lnTo>
                  <a:lnTo>
                    <a:pt x="3" y="123"/>
                  </a:lnTo>
                  <a:lnTo>
                    <a:pt x="3" y="129"/>
                  </a:lnTo>
                  <a:lnTo>
                    <a:pt x="3" y="141"/>
                  </a:lnTo>
                  <a:lnTo>
                    <a:pt x="5" y="159"/>
                  </a:lnTo>
                  <a:lnTo>
                    <a:pt x="5" y="159"/>
                  </a:lnTo>
                  <a:lnTo>
                    <a:pt x="5" y="153"/>
                  </a:lnTo>
                  <a:lnTo>
                    <a:pt x="5" y="147"/>
                  </a:lnTo>
                  <a:lnTo>
                    <a:pt x="5" y="135"/>
                  </a:lnTo>
                  <a:lnTo>
                    <a:pt x="7" y="129"/>
                  </a:lnTo>
                  <a:lnTo>
                    <a:pt x="7" y="117"/>
                  </a:lnTo>
                  <a:lnTo>
                    <a:pt x="7" y="104"/>
                  </a:lnTo>
                  <a:lnTo>
                    <a:pt x="7" y="98"/>
                  </a:lnTo>
                  <a:lnTo>
                    <a:pt x="7" y="92"/>
                  </a:lnTo>
                  <a:lnTo>
                    <a:pt x="7" y="74"/>
                  </a:lnTo>
                  <a:lnTo>
                    <a:pt x="8" y="68"/>
                  </a:lnTo>
                  <a:lnTo>
                    <a:pt x="8" y="55"/>
                  </a:lnTo>
                  <a:lnTo>
                    <a:pt x="8" y="55"/>
                  </a:lnTo>
                  <a:lnTo>
                    <a:pt x="8" y="55"/>
                  </a:lnTo>
                  <a:lnTo>
                    <a:pt x="10" y="55"/>
                  </a:lnTo>
                  <a:lnTo>
                    <a:pt x="10" y="62"/>
                  </a:lnTo>
                  <a:lnTo>
                    <a:pt x="10" y="68"/>
                  </a:lnTo>
                  <a:lnTo>
                    <a:pt x="10" y="80"/>
                  </a:lnTo>
                  <a:lnTo>
                    <a:pt x="10" y="86"/>
                  </a:lnTo>
                  <a:lnTo>
                    <a:pt x="10" y="98"/>
                  </a:lnTo>
                  <a:lnTo>
                    <a:pt x="12" y="111"/>
                  </a:lnTo>
                  <a:lnTo>
                    <a:pt x="12" y="135"/>
                  </a:lnTo>
                  <a:lnTo>
                    <a:pt x="12" y="147"/>
                  </a:lnTo>
                  <a:lnTo>
                    <a:pt x="12" y="153"/>
                  </a:lnTo>
                  <a:lnTo>
                    <a:pt x="12" y="159"/>
                  </a:lnTo>
                  <a:lnTo>
                    <a:pt x="13" y="159"/>
                  </a:lnTo>
                  <a:lnTo>
                    <a:pt x="13" y="153"/>
                  </a:lnTo>
                  <a:lnTo>
                    <a:pt x="13" y="147"/>
                  </a:lnTo>
                  <a:lnTo>
                    <a:pt x="13" y="135"/>
                  </a:lnTo>
                  <a:lnTo>
                    <a:pt x="15" y="129"/>
                  </a:lnTo>
                  <a:lnTo>
                    <a:pt x="15" y="123"/>
                  </a:lnTo>
                  <a:lnTo>
                    <a:pt x="15" y="111"/>
                  </a:lnTo>
                  <a:lnTo>
                    <a:pt x="15" y="104"/>
                  </a:lnTo>
                  <a:lnTo>
                    <a:pt x="15" y="104"/>
                  </a:lnTo>
                  <a:lnTo>
                    <a:pt x="15" y="104"/>
                  </a:lnTo>
                  <a:lnTo>
                    <a:pt x="17" y="111"/>
                  </a:lnTo>
                  <a:lnTo>
                    <a:pt x="17" y="123"/>
                  </a:lnTo>
                  <a:lnTo>
                    <a:pt x="17" y="129"/>
                  </a:lnTo>
                  <a:lnTo>
                    <a:pt x="17" y="135"/>
                  </a:lnTo>
                  <a:lnTo>
                    <a:pt x="17" y="141"/>
                  </a:lnTo>
                  <a:lnTo>
                    <a:pt x="18" y="147"/>
                  </a:lnTo>
                  <a:lnTo>
                    <a:pt x="18" y="153"/>
                  </a:lnTo>
                  <a:lnTo>
                    <a:pt x="18" y="159"/>
                  </a:lnTo>
                  <a:lnTo>
                    <a:pt x="18" y="159"/>
                  </a:lnTo>
                  <a:lnTo>
                    <a:pt x="20" y="159"/>
                  </a:lnTo>
                  <a:lnTo>
                    <a:pt x="20" y="153"/>
                  </a:lnTo>
                  <a:lnTo>
                    <a:pt x="20" y="159"/>
                  </a:lnTo>
                  <a:lnTo>
                    <a:pt x="20" y="166"/>
                  </a:lnTo>
                  <a:lnTo>
                    <a:pt x="22" y="178"/>
                  </a:lnTo>
                  <a:lnTo>
                    <a:pt x="22" y="190"/>
                  </a:lnTo>
                  <a:lnTo>
                    <a:pt x="22" y="208"/>
                  </a:lnTo>
                  <a:lnTo>
                    <a:pt x="22" y="221"/>
                  </a:lnTo>
                  <a:lnTo>
                    <a:pt x="22" y="233"/>
                  </a:lnTo>
                  <a:lnTo>
                    <a:pt x="22" y="239"/>
                  </a:lnTo>
                  <a:lnTo>
                    <a:pt x="23" y="251"/>
                  </a:lnTo>
                  <a:lnTo>
                    <a:pt x="23" y="257"/>
                  </a:lnTo>
                  <a:lnTo>
                    <a:pt x="23" y="257"/>
                  </a:lnTo>
                  <a:lnTo>
                    <a:pt x="23" y="257"/>
                  </a:lnTo>
                  <a:lnTo>
                    <a:pt x="25" y="251"/>
                  </a:lnTo>
                  <a:lnTo>
                    <a:pt x="25" y="239"/>
                  </a:lnTo>
                  <a:lnTo>
                    <a:pt x="25" y="233"/>
                  </a:lnTo>
                  <a:lnTo>
                    <a:pt x="25" y="239"/>
                  </a:lnTo>
                  <a:lnTo>
                    <a:pt x="27" y="245"/>
                  </a:lnTo>
                  <a:lnTo>
                    <a:pt x="27" y="257"/>
                  </a:lnTo>
                  <a:lnTo>
                    <a:pt x="27" y="257"/>
                  </a:lnTo>
                  <a:lnTo>
                    <a:pt x="27" y="257"/>
                  </a:lnTo>
                  <a:lnTo>
                    <a:pt x="28" y="257"/>
                  </a:lnTo>
                  <a:lnTo>
                    <a:pt x="28" y="257"/>
                  </a:lnTo>
                  <a:lnTo>
                    <a:pt x="28" y="245"/>
                  </a:lnTo>
                  <a:lnTo>
                    <a:pt x="28" y="239"/>
                  </a:lnTo>
                  <a:lnTo>
                    <a:pt x="30" y="233"/>
                  </a:lnTo>
                  <a:lnTo>
                    <a:pt x="30" y="215"/>
                  </a:lnTo>
                  <a:lnTo>
                    <a:pt x="30" y="202"/>
                  </a:lnTo>
                  <a:lnTo>
                    <a:pt x="30" y="184"/>
                  </a:lnTo>
                  <a:lnTo>
                    <a:pt x="32" y="172"/>
                  </a:lnTo>
                  <a:lnTo>
                    <a:pt x="32" y="166"/>
                  </a:lnTo>
                  <a:lnTo>
                    <a:pt x="32" y="172"/>
                  </a:lnTo>
                  <a:lnTo>
                    <a:pt x="32" y="178"/>
                  </a:lnTo>
                  <a:lnTo>
                    <a:pt x="32" y="172"/>
                  </a:lnTo>
                  <a:lnTo>
                    <a:pt x="33" y="166"/>
                  </a:lnTo>
                  <a:lnTo>
                    <a:pt x="33" y="159"/>
                  </a:lnTo>
                  <a:lnTo>
                    <a:pt x="33" y="159"/>
                  </a:lnTo>
                  <a:lnTo>
                    <a:pt x="33" y="153"/>
                  </a:lnTo>
                  <a:lnTo>
                    <a:pt x="33" y="159"/>
                  </a:lnTo>
                  <a:lnTo>
                    <a:pt x="35" y="166"/>
                  </a:lnTo>
                  <a:lnTo>
                    <a:pt x="35" y="178"/>
                  </a:lnTo>
                  <a:lnTo>
                    <a:pt x="35" y="190"/>
                  </a:lnTo>
                  <a:lnTo>
                    <a:pt x="35" y="208"/>
                  </a:lnTo>
                  <a:lnTo>
                    <a:pt x="35" y="221"/>
                  </a:lnTo>
                  <a:lnTo>
                    <a:pt x="35" y="233"/>
                  </a:lnTo>
                  <a:lnTo>
                    <a:pt x="37" y="251"/>
                  </a:lnTo>
                  <a:lnTo>
                    <a:pt x="37" y="257"/>
                  </a:lnTo>
                  <a:lnTo>
                    <a:pt x="37" y="270"/>
                  </a:lnTo>
                  <a:lnTo>
                    <a:pt x="37" y="288"/>
                  </a:lnTo>
                  <a:lnTo>
                    <a:pt x="37" y="288"/>
                  </a:lnTo>
                  <a:lnTo>
                    <a:pt x="38" y="294"/>
                  </a:lnTo>
                  <a:lnTo>
                    <a:pt x="38" y="306"/>
                  </a:lnTo>
                  <a:lnTo>
                    <a:pt x="38" y="306"/>
                  </a:lnTo>
                  <a:lnTo>
                    <a:pt x="38" y="306"/>
                  </a:lnTo>
                  <a:lnTo>
                    <a:pt x="40" y="312"/>
                  </a:lnTo>
                  <a:lnTo>
                    <a:pt x="40" y="312"/>
                  </a:lnTo>
                  <a:lnTo>
                    <a:pt x="40" y="312"/>
                  </a:lnTo>
                  <a:lnTo>
                    <a:pt x="42" y="325"/>
                  </a:lnTo>
                  <a:lnTo>
                    <a:pt x="42" y="331"/>
                  </a:lnTo>
                  <a:lnTo>
                    <a:pt x="42" y="337"/>
                  </a:lnTo>
                  <a:lnTo>
                    <a:pt x="42" y="337"/>
                  </a:lnTo>
                  <a:lnTo>
                    <a:pt x="43" y="331"/>
                  </a:lnTo>
                  <a:lnTo>
                    <a:pt x="43" y="325"/>
                  </a:lnTo>
                  <a:lnTo>
                    <a:pt x="43" y="312"/>
                  </a:lnTo>
                  <a:lnTo>
                    <a:pt x="43" y="300"/>
                  </a:lnTo>
                  <a:lnTo>
                    <a:pt x="43" y="288"/>
                  </a:lnTo>
                  <a:lnTo>
                    <a:pt x="43" y="270"/>
                  </a:lnTo>
                  <a:lnTo>
                    <a:pt x="45" y="257"/>
                  </a:lnTo>
                  <a:lnTo>
                    <a:pt x="45" y="251"/>
                  </a:lnTo>
                  <a:lnTo>
                    <a:pt x="45" y="251"/>
                  </a:lnTo>
                  <a:lnTo>
                    <a:pt x="45" y="251"/>
                  </a:lnTo>
                  <a:lnTo>
                    <a:pt x="45" y="251"/>
                  </a:lnTo>
                  <a:lnTo>
                    <a:pt x="47" y="251"/>
                  </a:lnTo>
                  <a:lnTo>
                    <a:pt x="47" y="245"/>
                  </a:lnTo>
                  <a:lnTo>
                    <a:pt x="47" y="233"/>
                  </a:lnTo>
                  <a:lnTo>
                    <a:pt x="47" y="227"/>
                  </a:lnTo>
                  <a:lnTo>
                    <a:pt x="48" y="208"/>
                  </a:lnTo>
                  <a:lnTo>
                    <a:pt x="48" y="196"/>
                  </a:lnTo>
                  <a:lnTo>
                    <a:pt x="48" y="178"/>
                  </a:lnTo>
                  <a:lnTo>
                    <a:pt x="48" y="159"/>
                  </a:lnTo>
                  <a:lnTo>
                    <a:pt x="48" y="129"/>
                  </a:lnTo>
                  <a:lnTo>
                    <a:pt x="48" y="111"/>
                  </a:lnTo>
                  <a:lnTo>
                    <a:pt x="50" y="92"/>
                  </a:lnTo>
                  <a:lnTo>
                    <a:pt x="50" y="68"/>
                  </a:lnTo>
                  <a:lnTo>
                    <a:pt x="50" y="55"/>
                  </a:lnTo>
                  <a:lnTo>
                    <a:pt x="50" y="62"/>
                  </a:lnTo>
                  <a:lnTo>
                    <a:pt x="50" y="68"/>
                  </a:lnTo>
                  <a:lnTo>
                    <a:pt x="50" y="80"/>
                  </a:lnTo>
                  <a:lnTo>
                    <a:pt x="51" y="92"/>
                  </a:lnTo>
                  <a:lnTo>
                    <a:pt x="51" y="104"/>
                  </a:lnTo>
                  <a:lnTo>
                    <a:pt x="51" y="123"/>
                  </a:lnTo>
                  <a:lnTo>
                    <a:pt x="51" y="141"/>
                  </a:lnTo>
                  <a:lnTo>
                    <a:pt x="51" y="159"/>
                  </a:lnTo>
                  <a:lnTo>
                    <a:pt x="51" y="172"/>
                  </a:lnTo>
                  <a:lnTo>
                    <a:pt x="53" y="178"/>
                  </a:lnTo>
                  <a:lnTo>
                    <a:pt x="53" y="172"/>
                  </a:lnTo>
                  <a:lnTo>
                    <a:pt x="53" y="153"/>
                  </a:lnTo>
                  <a:lnTo>
                    <a:pt x="53" y="135"/>
                  </a:lnTo>
                  <a:lnTo>
                    <a:pt x="53" y="123"/>
                  </a:lnTo>
                  <a:lnTo>
                    <a:pt x="55" y="104"/>
                  </a:lnTo>
                  <a:lnTo>
                    <a:pt x="55" y="92"/>
                  </a:lnTo>
                  <a:lnTo>
                    <a:pt x="55" y="80"/>
                  </a:lnTo>
                  <a:lnTo>
                    <a:pt x="55" y="68"/>
                  </a:lnTo>
                  <a:lnTo>
                    <a:pt x="55" y="55"/>
                  </a:lnTo>
                  <a:lnTo>
                    <a:pt x="55" y="43"/>
                  </a:lnTo>
                  <a:lnTo>
                    <a:pt x="56" y="31"/>
                  </a:lnTo>
                  <a:lnTo>
                    <a:pt x="56" y="25"/>
                  </a:lnTo>
                  <a:lnTo>
                    <a:pt x="56" y="19"/>
                  </a:lnTo>
                  <a:lnTo>
                    <a:pt x="56" y="13"/>
                  </a:lnTo>
                  <a:lnTo>
                    <a:pt x="56" y="7"/>
                  </a:lnTo>
                  <a:lnTo>
                    <a:pt x="56" y="0"/>
                  </a:lnTo>
                  <a:lnTo>
                    <a:pt x="58" y="0"/>
                  </a:lnTo>
                  <a:lnTo>
                    <a:pt x="58" y="0"/>
                  </a:lnTo>
                  <a:lnTo>
                    <a:pt x="58" y="7"/>
                  </a:lnTo>
                  <a:lnTo>
                    <a:pt x="58" y="19"/>
                  </a:lnTo>
                  <a:lnTo>
                    <a:pt x="60" y="31"/>
                  </a:lnTo>
                  <a:lnTo>
                    <a:pt x="60" y="37"/>
                  </a:lnTo>
                  <a:lnTo>
                    <a:pt x="60" y="49"/>
                  </a:lnTo>
                  <a:lnTo>
                    <a:pt x="60" y="55"/>
                  </a:lnTo>
                  <a:lnTo>
                    <a:pt x="60" y="68"/>
                  </a:lnTo>
                  <a:lnTo>
                    <a:pt x="60" y="80"/>
                  </a:lnTo>
                  <a:lnTo>
                    <a:pt x="61" y="86"/>
                  </a:lnTo>
                  <a:lnTo>
                    <a:pt x="61" y="92"/>
                  </a:lnTo>
                  <a:lnTo>
                    <a:pt x="61" y="98"/>
                  </a:lnTo>
                  <a:lnTo>
                    <a:pt x="61" y="104"/>
                  </a:lnTo>
                  <a:lnTo>
                    <a:pt x="61" y="111"/>
                  </a:lnTo>
                  <a:lnTo>
                    <a:pt x="63" y="111"/>
                  </a:lnTo>
                  <a:lnTo>
                    <a:pt x="63" y="104"/>
                  </a:lnTo>
                  <a:lnTo>
                    <a:pt x="63" y="98"/>
                  </a:lnTo>
                  <a:lnTo>
                    <a:pt x="63" y="92"/>
                  </a:lnTo>
                  <a:lnTo>
                    <a:pt x="63" y="80"/>
                  </a:lnTo>
                  <a:lnTo>
                    <a:pt x="65" y="74"/>
                  </a:lnTo>
                  <a:lnTo>
                    <a:pt x="65" y="74"/>
                  </a:lnTo>
                  <a:lnTo>
                    <a:pt x="65" y="74"/>
                  </a:lnTo>
                  <a:lnTo>
                    <a:pt x="65" y="74"/>
                  </a:lnTo>
                  <a:lnTo>
                    <a:pt x="66" y="68"/>
                  </a:lnTo>
                  <a:lnTo>
                    <a:pt x="66" y="68"/>
                  </a:lnTo>
                  <a:lnTo>
                    <a:pt x="66" y="55"/>
                  </a:lnTo>
                  <a:lnTo>
                    <a:pt x="66" y="55"/>
                  </a:lnTo>
                  <a:lnTo>
                    <a:pt x="68" y="55"/>
                  </a:lnTo>
                  <a:lnTo>
                    <a:pt x="68" y="68"/>
                  </a:lnTo>
                  <a:lnTo>
                    <a:pt x="68" y="80"/>
                  </a:lnTo>
                  <a:lnTo>
                    <a:pt x="68" y="104"/>
                  </a:lnTo>
                  <a:lnTo>
                    <a:pt x="68" y="117"/>
                  </a:lnTo>
                  <a:lnTo>
                    <a:pt x="68" y="141"/>
                  </a:lnTo>
                  <a:lnTo>
                    <a:pt x="70" y="159"/>
                  </a:lnTo>
                  <a:lnTo>
                    <a:pt x="70" y="184"/>
                  </a:lnTo>
                  <a:lnTo>
                    <a:pt x="70" y="202"/>
                  </a:lnTo>
                  <a:lnTo>
                    <a:pt x="70" y="221"/>
                  </a:lnTo>
                  <a:lnTo>
                    <a:pt x="70" y="233"/>
                  </a:lnTo>
                  <a:lnTo>
                    <a:pt x="70" y="257"/>
                  </a:lnTo>
                  <a:lnTo>
                    <a:pt x="71" y="257"/>
                  </a:lnTo>
                  <a:lnTo>
                    <a:pt x="71" y="263"/>
                  </a:lnTo>
                  <a:lnTo>
                    <a:pt x="71" y="257"/>
                  </a:lnTo>
                  <a:lnTo>
                    <a:pt x="71" y="251"/>
                  </a:lnTo>
                  <a:lnTo>
                    <a:pt x="71" y="239"/>
                  </a:lnTo>
                  <a:lnTo>
                    <a:pt x="71" y="233"/>
                  </a:lnTo>
                  <a:lnTo>
                    <a:pt x="73" y="233"/>
                  </a:lnTo>
                  <a:lnTo>
                    <a:pt x="73" y="227"/>
                  </a:lnTo>
                  <a:lnTo>
                    <a:pt x="73" y="233"/>
                  </a:lnTo>
                  <a:lnTo>
                    <a:pt x="73" y="233"/>
                  </a:lnTo>
                  <a:lnTo>
                    <a:pt x="73" y="245"/>
                  </a:lnTo>
                  <a:lnTo>
                    <a:pt x="73" y="257"/>
                  </a:lnTo>
                  <a:lnTo>
                    <a:pt x="75" y="263"/>
                  </a:lnTo>
                  <a:lnTo>
                    <a:pt x="75" y="276"/>
                  </a:lnTo>
                  <a:lnTo>
                    <a:pt x="75" y="276"/>
                  </a:lnTo>
                  <a:lnTo>
                    <a:pt x="75" y="270"/>
                  </a:lnTo>
                  <a:lnTo>
                    <a:pt x="76" y="263"/>
                  </a:lnTo>
                  <a:lnTo>
                    <a:pt x="76" y="263"/>
                  </a:lnTo>
                  <a:lnTo>
                    <a:pt x="76" y="263"/>
                  </a:lnTo>
                  <a:lnTo>
                    <a:pt x="78" y="270"/>
                  </a:lnTo>
                  <a:lnTo>
                    <a:pt x="78" y="270"/>
                  </a:lnTo>
                  <a:lnTo>
                    <a:pt x="78" y="263"/>
                  </a:lnTo>
                  <a:lnTo>
                    <a:pt x="80" y="257"/>
                  </a:lnTo>
                  <a:lnTo>
                    <a:pt x="80" y="257"/>
                  </a:lnTo>
                  <a:lnTo>
                    <a:pt x="80" y="251"/>
                  </a:lnTo>
                  <a:lnTo>
                    <a:pt x="80" y="245"/>
                  </a:lnTo>
                  <a:lnTo>
                    <a:pt x="80" y="239"/>
                  </a:lnTo>
                  <a:lnTo>
                    <a:pt x="80" y="233"/>
                  </a:lnTo>
                  <a:lnTo>
                    <a:pt x="81" y="227"/>
                  </a:lnTo>
                  <a:lnTo>
                    <a:pt x="81" y="215"/>
                  </a:lnTo>
                  <a:lnTo>
                    <a:pt x="81" y="202"/>
                  </a:lnTo>
                  <a:lnTo>
                    <a:pt x="81" y="184"/>
                  </a:lnTo>
                  <a:lnTo>
                    <a:pt x="81" y="172"/>
                  </a:lnTo>
                  <a:lnTo>
                    <a:pt x="81" y="159"/>
                  </a:lnTo>
                  <a:lnTo>
                    <a:pt x="83" y="141"/>
                  </a:lnTo>
                  <a:lnTo>
                    <a:pt x="83" y="141"/>
                  </a:lnTo>
                  <a:lnTo>
                    <a:pt x="83" y="141"/>
                  </a:lnTo>
                  <a:lnTo>
                    <a:pt x="85" y="129"/>
                  </a:lnTo>
                  <a:lnTo>
                    <a:pt x="83" y="129"/>
                  </a:lnTo>
                  <a:lnTo>
                    <a:pt x="85" y="129"/>
                  </a:lnTo>
                  <a:lnTo>
                    <a:pt x="85" y="135"/>
                  </a:lnTo>
                  <a:lnTo>
                    <a:pt x="85" y="141"/>
                  </a:lnTo>
                  <a:lnTo>
                    <a:pt x="85" y="147"/>
                  </a:lnTo>
                  <a:lnTo>
                    <a:pt x="85" y="159"/>
                  </a:lnTo>
                  <a:lnTo>
                    <a:pt x="86" y="166"/>
                  </a:lnTo>
                  <a:lnTo>
                    <a:pt x="86" y="178"/>
                  </a:lnTo>
                  <a:lnTo>
                    <a:pt x="86" y="184"/>
                  </a:lnTo>
                  <a:lnTo>
                    <a:pt x="86" y="196"/>
                  </a:lnTo>
                  <a:lnTo>
                    <a:pt x="86" y="208"/>
                  </a:lnTo>
                  <a:lnTo>
                    <a:pt x="86" y="221"/>
                  </a:lnTo>
                  <a:lnTo>
                    <a:pt x="88" y="227"/>
                  </a:lnTo>
                  <a:lnTo>
                    <a:pt x="88" y="233"/>
                  </a:lnTo>
                  <a:lnTo>
                    <a:pt x="88" y="245"/>
                  </a:lnTo>
                  <a:lnTo>
                    <a:pt x="88" y="257"/>
                  </a:lnTo>
                  <a:lnTo>
                    <a:pt x="88" y="270"/>
                  </a:lnTo>
                  <a:lnTo>
                    <a:pt x="88" y="288"/>
                  </a:lnTo>
                  <a:lnTo>
                    <a:pt x="90" y="312"/>
                  </a:lnTo>
                  <a:lnTo>
                    <a:pt x="90" y="331"/>
                  </a:lnTo>
                  <a:lnTo>
                    <a:pt x="90" y="349"/>
                  </a:lnTo>
                  <a:lnTo>
                    <a:pt x="90" y="374"/>
                  </a:lnTo>
                  <a:lnTo>
                    <a:pt x="90" y="392"/>
                  </a:lnTo>
                  <a:lnTo>
                    <a:pt x="90" y="404"/>
                  </a:lnTo>
                  <a:lnTo>
                    <a:pt x="91" y="416"/>
                  </a:lnTo>
                  <a:lnTo>
                    <a:pt x="91" y="416"/>
                  </a:lnTo>
                  <a:lnTo>
                    <a:pt x="91" y="416"/>
                  </a:lnTo>
                  <a:lnTo>
                    <a:pt x="91" y="404"/>
                  </a:lnTo>
                  <a:lnTo>
                    <a:pt x="91" y="392"/>
                  </a:lnTo>
                  <a:lnTo>
                    <a:pt x="91" y="386"/>
                  </a:lnTo>
                  <a:lnTo>
                    <a:pt x="93" y="392"/>
                  </a:lnTo>
                  <a:lnTo>
                    <a:pt x="93" y="392"/>
                  </a:lnTo>
                  <a:lnTo>
                    <a:pt x="93" y="410"/>
                  </a:lnTo>
                  <a:lnTo>
                    <a:pt x="93" y="429"/>
                  </a:lnTo>
                  <a:lnTo>
                    <a:pt x="93" y="447"/>
                  </a:lnTo>
                  <a:lnTo>
                    <a:pt x="95" y="465"/>
                  </a:lnTo>
                  <a:lnTo>
                    <a:pt x="95" y="478"/>
                  </a:lnTo>
                  <a:lnTo>
                    <a:pt x="95" y="484"/>
                  </a:lnTo>
                  <a:lnTo>
                    <a:pt x="95" y="478"/>
                  </a:lnTo>
                  <a:lnTo>
                    <a:pt x="95" y="447"/>
                  </a:lnTo>
                  <a:lnTo>
                    <a:pt x="96" y="429"/>
                  </a:lnTo>
                  <a:lnTo>
                    <a:pt x="96" y="416"/>
                  </a:lnTo>
                  <a:lnTo>
                    <a:pt x="96" y="398"/>
                  </a:lnTo>
                  <a:lnTo>
                    <a:pt x="96" y="392"/>
                  </a:lnTo>
                  <a:lnTo>
                    <a:pt x="96" y="380"/>
                  </a:lnTo>
                  <a:lnTo>
                    <a:pt x="96" y="367"/>
                  </a:lnTo>
                  <a:lnTo>
                    <a:pt x="98" y="361"/>
                  </a:lnTo>
                  <a:lnTo>
                    <a:pt x="98" y="361"/>
                  </a:lnTo>
                  <a:lnTo>
                    <a:pt x="98" y="355"/>
                  </a:lnTo>
                  <a:lnTo>
                    <a:pt x="98" y="355"/>
                  </a:lnTo>
                  <a:lnTo>
                    <a:pt x="100" y="361"/>
                  </a:lnTo>
                  <a:lnTo>
                    <a:pt x="100" y="361"/>
                  </a:lnTo>
                  <a:lnTo>
                    <a:pt x="100" y="361"/>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05" name="Freeform 604"/>
            <p:cNvSpPr>
              <a:spLocks/>
            </p:cNvSpPr>
            <p:nvPr/>
          </p:nvSpPr>
          <p:spPr bwMode="auto">
            <a:xfrm>
              <a:off x="4290886" y="3356059"/>
              <a:ext cx="136314" cy="478247"/>
            </a:xfrm>
            <a:custGeom>
              <a:avLst/>
              <a:gdLst>
                <a:gd name="T0" fmla="*/ 2 w 98"/>
                <a:gd name="T1" fmla="*/ 1040 h 1163"/>
                <a:gd name="T2" fmla="*/ 2 w 98"/>
                <a:gd name="T3" fmla="*/ 979 h 1163"/>
                <a:gd name="T4" fmla="*/ 4 w 98"/>
                <a:gd name="T5" fmla="*/ 1010 h 1163"/>
                <a:gd name="T6" fmla="*/ 7 w 98"/>
                <a:gd name="T7" fmla="*/ 1004 h 1163"/>
                <a:gd name="T8" fmla="*/ 9 w 98"/>
                <a:gd name="T9" fmla="*/ 1034 h 1163"/>
                <a:gd name="T10" fmla="*/ 10 w 98"/>
                <a:gd name="T11" fmla="*/ 1071 h 1163"/>
                <a:gd name="T12" fmla="*/ 12 w 98"/>
                <a:gd name="T13" fmla="*/ 1083 h 1163"/>
                <a:gd name="T14" fmla="*/ 14 w 98"/>
                <a:gd name="T15" fmla="*/ 1053 h 1163"/>
                <a:gd name="T16" fmla="*/ 15 w 98"/>
                <a:gd name="T17" fmla="*/ 1059 h 1163"/>
                <a:gd name="T18" fmla="*/ 19 w 98"/>
                <a:gd name="T19" fmla="*/ 1046 h 1163"/>
                <a:gd name="T20" fmla="*/ 20 w 98"/>
                <a:gd name="T21" fmla="*/ 1046 h 1163"/>
                <a:gd name="T22" fmla="*/ 22 w 98"/>
                <a:gd name="T23" fmla="*/ 1083 h 1163"/>
                <a:gd name="T24" fmla="*/ 24 w 98"/>
                <a:gd name="T25" fmla="*/ 1101 h 1163"/>
                <a:gd name="T26" fmla="*/ 27 w 98"/>
                <a:gd name="T27" fmla="*/ 1101 h 1163"/>
                <a:gd name="T28" fmla="*/ 28 w 98"/>
                <a:gd name="T29" fmla="*/ 1101 h 1163"/>
                <a:gd name="T30" fmla="*/ 32 w 98"/>
                <a:gd name="T31" fmla="*/ 1132 h 1163"/>
                <a:gd name="T32" fmla="*/ 33 w 98"/>
                <a:gd name="T33" fmla="*/ 1132 h 1163"/>
                <a:gd name="T34" fmla="*/ 35 w 98"/>
                <a:gd name="T35" fmla="*/ 1157 h 1163"/>
                <a:gd name="T36" fmla="*/ 38 w 98"/>
                <a:gd name="T37" fmla="*/ 1144 h 1163"/>
                <a:gd name="T38" fmla="*/ 40 w 98"/>
                <a:gd name="T39" fmla="*/ 1163 h 1163"/>
                <a:gd name="T40" fmla="*/ 42 w 98"/>
                <a:gd name="T41" fmla="*/ 1120 h 1163"/>
                <a:gd name="T42" fmla="*/ 43 w 98"/>
                <a:gd name="T43" fmla="*/ 1004 h 1163"/>
                <a:gd name="T44" fmla="*/ 45 w 98"/>
                <a:gd name="T45" fmla="*/ 851 h 1163"/>
                <a:gd name="T46" fmla="*/ 47 w 98"/>
                <a:gd name="T47" fmla="*/ 686 h 1163"/>
                <a:gd name="T48" fmla="*/ 48 w 98"/>
                <a:gd name="T49" fmla="*/ 569 h 1163"/>
                <a:gd name="T50" fmla="*/ 48 w 98"/>
                <a:gd name="T51" fmla="*/ 496 h 1163"/>
                <a:gd name="T52" fmla="*/ 50 w 98"/>
                <a:gd name="T53" fmla="*/ 410 h 1163"/>
                <a:gd name="T54" fmla="*/ 52 w 98"/>
                <a:gd name="T55" fmla="*/ 343 h 1163"/>
                <a:gd name="T56" fmla="*/ 53 w 98"/>
                <a:gd name="T57" fmla="*/ 294 h 1163"/>
                <a:gd name="T58" fmla="*/ 55 w 98"/>
                <a:gd name="T59" fmla="*/ 245 h 1163"/>
                <a:gd name="T60" fmla="*/ 57 w 98"/>
                <a:gd name="T61" fmla="*/ 190 h 1163"/>
                <a:gd name="T62" fmla="*/ 57 w 98"/>
                <a:gd name="T63" fmla="*/ 147 h 1163"/>
                <a:gd name="T64" fmla="*/ 58 w 98"/>
                <a:gd name="T65" fmla="*/ 104 h 1163"/>
                <a:gd name="T66" fmla="*/ 62 w 98"/>
                <a:gd name="T67" fmla="*/ 98 h 1163"/>
                <a:gd name="T68" fmla="*/ 63 w 98"/>
                <a:gd name="T69" fmla="*/ 153 h 1163"/>
                <a:gd name="T70" fmla="*/ 63 w 98"/>
                <a:gd name="T71" fmla="*/ 129 h 1163"/>
                <a:gd name="T72" fmla="*/ 65 w 98"/>
                <a:gd name="T73" fmla="*/ 98 h 1163"/>
                <a:gd name="T74" fmla="*/ 67 w 98"/>
                <a:gd name="T75" fmla="*/ 160 h 1163"/>
                <a:gd name="T76" fmla="*/ 68 w 98"/>
                <a:gd name="T77" fmla="*/ 227 h 1163"/>
                <a:gd name="T78" fmla="*/ 70 w 98"/>
                <a:gd name="T79" fmla="*/ 202 h 1163"/>
                <a:gd name="T80" fmla="*/ 72 w 98"/>
                <a:gd name="T81" fmla="*/ 129 h 1163"/>
                <a:gd name="T82" fmla="*/ 73 w 98"/>
                <a:gd name="T83" fmla="*/ 25 h 1163"/>
                <a:gd name="T84" fmla="*/ 73 w 98"/>
                <a:gd name="T85" fmla="*/ 25 h 1163"/>
                <a:gd name="T86" fmla="*/ 75 w 98"/>
                <a:gd name="T87" fmla="*/ 104 h 1163"/>
                <a:gd name="T88" fmla="*/ 77 w 98"/>
                <a:gd name="T89" fmla="*/ 190 h 1163"/>
                <a:gd name="T90" fmla="*/ 78 w 98"/>
                <a:gd name="T91" fmla="*/ 233 h 1163"/>
                <a:gd name="T92" fmla="*/ 80 w 98"/>
                <a:gd name="T93" fmla="*/ 257 h 1163"/>
                <a:gd name="T94" fmla="*/ 82 w 98"/>
                <a:gd name="T95" fmla="*/ 233 h 1163"/>
                <a:gd name="T96" fmla="*/ 83 w 98"/>
                <a:gd name="T97" fmla="*/ 196 h 1163"/>
                <a:gd name="T98" fmla="*/ 85 w 98"/>
                <a:gd name="T99" fmla="*/ 282 h 1163"/>
                <a:gd name="T100" fmla="*/ 86 w 98"/>
                <a:gd name="T101" fmla="*/ 294 h 1163"/>
                <a:gd name="T102" fmla="*/ 90 w 98"/>
                <a:gd name="T103" fmla="*/ 257 h 1163"/>
                <a:gd name="T104" fmla="*/ 91 w 98"/>
                <a:gd name="T105" fmla="*/ 208 h 1163"/>
                <a:gd name="T106" fmla="*/ 93 w 98"/>
                <a:gd name="T107" fmla="*/ 190 h 1163"/>
                <a:gd name="T108" fmla="*/ 95 w 98"/>
                <a:gd name="T109" fmla="*/ 184 h 1163"/>
                <a:gd name="T110" fmla="*/ 96 w 98"/>
                <a:gd name="T111" fmla="*/ 178 h 1163"/>
                <a:gd name="T112" fmla="*/ 98 w 98"/>
                <a:gd name="T113" fmla="*/ 123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 h="1163">
                  <a:moveTo>
                    <a:pt x="0" y="1083"/>
                  </a:moveTo>
                  <a:lnTo>
                    <a:pt x="0" y="1077"/>
                  </a:lnTo>
                  <a:lnTo>
                    <a:pt x="0" y="1065"/>
                  </a:lnTo>
                  <a:lnTo>
                    <a:pt x="0" y="1053"/>
                  </a:lnTo>
                  <a:lnTo>
                    <a:pt x="2" y="1040"/>
                  </a:lnTo>
                  <a:lnTo>
                    <a:pt x="2" y="1028"/>
                  </a:lnTo>
                  <a:lnTo>
                    <a:pt x="2" y="1010"/>
                  </a:lnTo>
                  <a:lnTo>
                    <a:pt x="2" y="1004"/>
                  </a:lnTo>
                  <a:lnTo>
                    <a:pt x="2" y="991"/>
                  </a:lnTo>
                  <a:lnTo>
                    <a:pt x="2" y="979"/>
                  </a:lnTo>
                  <a:lnTo>
                    <a:pt x="4" y="979"/>
                  </a:lnTo>
                  <a:lnTo>
                    <a:pt x="4" y="991"/>
                  </a:lnTo>
                  <a:lnTo>
                    <a:pt x="4" y="998"/>
                  </a:lnTo>
                  <a:lnTo>
                    <a:pt x="4" y="1004"/>
                  </a:lnTo>
                  <a:lnTo>
                    <a:pt x="4" y="1010"/>
                  </a:lnTo>
                  <a:lnTo>
                    <a:pt x="5" y="1016"/>
                  </a:lnTo>
                  <a:lnTo>
                    <a:pt x="5" y="1010"/>
                  </a:lnTo>
                  <a:lnTo>
                    <a:pt x="7" y="1004"/>
                  </a:lnTo>
                  <a:lnTo>
                    <a:pt x="5" y="1004"/>
                  </a:lnTo>
                  <a:lnTo>
                    <a:pt x="7" y="1004"/>
                  </a:lnTo>
                  <a:lnTo>
                    <a:pt x="7" y="1004"/>
                  </a:lnTo>
                  <a:lnTo>
                    <a:pt x="7" y="1010"/>
                  </a:lnTo>
                  <a:lnTo>
                    <a:pt x="7" y="1022"/>
                  </a:lnTo>
                  <a:lnTo>
                    <a:pt x="9" y="1028"/>
                  </a:lnTo>
                  <a:lnTo>
                    <a:pt x="9" y="1034"/>
                  </a:lnTo>
                  <a:lnTo>
                    <a:pt x="9" y="1040"/>
                  </a:lnTo>
                  <a:lnTo>
                    <a:pt x="9" y="1053"/>
                  </a:lnTo>
                  <a:lnTo>
                    <a:pt x="9" y="1059"/>
                  </a:lnTo>
                  <a:lnTo>
                    <a:pt x="10" y="1071"/>
                  </a:lnTo>
                  <a:lnTo>
                    <a:pt x="10" y="1071"/>
                  </a:lnTo>
                  <a:lnTo>
                    <a:pt x="10" y="1071"/>
                  </a:lnTo>
                  <a:lnTo>
                    <a:pt x="12" y="1083"/>
                  </a:lnTo>
                  <a:lnTo>
                    <a:pt x="10" y="1083"/>
                  </a:lnTo>
                  <a:lnTo>
                    <a:pt x="12" y="1083"/>
                  </a:lnTo>
                  <a:lnTo>
                    <a:pt x="12" y="1083"/>
                  </a:lnTo>
                  <a:lnTo>
                    <a:pt x="12" y="1077"/>
                  </a:lnTo>
                  <a:lnTo>
                    <a:pt x="14" y="1071"/>
                  </a:lnTo>
                  <a:lnTo>
                    <a:pt x="14" y="1065"/>
                  </a:lnTo>
                  <a:lnTo>
                    <a:pt x="14" y="1059"/>
                  </a:lnTo>
                  <a:lnTo>
                    <a:pt x="14" y="1053"/>
                  </a:lnTo>
                  <a:lnTo>
                    <a:pt x="15" y="1053"/>
                  </a:lnTo>
                  <a:lnTo>
                    <a:pt x="15" y="1046"/>
                  </a:lnTo>
                  <a:lnTo>
                    <a:pt x="15" y="1053"/>
                  </a:lnTo>
                  <a:lnTo>
                    <a:pt x="17" y="1059"/>
                  </a:lnTo>
                  <a:lnTo>
                    <a:pt x="15" y="1059"/>
                  </a:lnTo>
                  <a:lnTo>
                    <a:pt x="17" y="1059"/>
                  </a:lnTo>
                  <a:lnTo>
                    <a:pt x="17" y="1059"/>
                  </a:lnTo>
                  <a:lnTo>
                    <a:pt x="17" y="1053"/>
                  </a:lnTo>
                  <a:lnTo>
                    <a:pt x="17" y="1053"/>
                  </a:lnTo>
                  <a:lnTo>
                    <a:pt x="19" y="1046"/>
                  </a:lnTo>
                  <a:lnTo>
                    <a:pt x="19" y="1040"/>
                  </a:lnTo>
                  <a:lnTo>
                    <a:pt x="19" y="1034"/>
                  </a:lnTo>
                  <a:lnTo>
                    <a:pt x="19" y="1028"/>
                  </a:lnTo>
                  <a:lnTo>
                    <a:pt x="20" y="1034"/>
                  </a:lnTo>
                  <a:lnTo>
                    <a:pt x="20" y="1046"/>
                  </a:lnTo>
                  <a:lnTo>
                    <a:pt x="20" y="1053"/>
                  </a:lnTo>
                  <a:lnTo>
                    <a:pt x="20" y="1053"/>
                  </a:lnTo>
                  <a:lnTo>
                    <a:pt x="20" y="1065"/>
                  </a:lnTo>
                  <a:lnTo>
                    <a:pt x="22" y="1071"/>
                  </a:lnTo>
                  <a:lnTo>
                    <a:pt x="22" y="1083"/>
                  </a:lnTo>
                  <a:lnTo>
                    <a:pt x="22" y="1089"/>
                  </a:lnTo>
                  <a:lnTo>
                    <a:pt x="22" y="1089"/>
                  </a:lnTo>
                  <a:lnTo>
                    <a:pt x="22" y="1089"/>
                  </a:lnTo>
                  <a:lnTo>
                    <a:pt x="24" y="1095"/>
                  </a:lnTo>
                  <a:lnTo>
                    <a:pt x="24" y="1101"/>
                  </a:lnTo>
                  <a:lnTo>
                    <a:pt x="24" y="1108"/>
                  </a:lnTo>
                  <a:lnTo>
                    <a:pt x="25" y="1108"/>
                  </a:lnTo>
                  <a:lnTo>
                    <a:pt x="25" y="1101"/>
                  </a:lnTo>
                  <a:lnTo>
                    <a:pt x="25" y="1095"/>
                  </a:lnTo>
                  <a:lnTo>
                    <a:pt x="27" y="1101"/>
                  </a:lnTo>
                  <a:lnTo>
                    <a:pt x="27" y="1101"/>
                  </a:lnTo>
                  <a:lnTo>
                    <a:pt x="27" y="1101"/>
                  </a:lnTo>
                  <a:lnTo>
                    <a:pt x="28" y="1101"/>
                  </a:lnTo>
                  <a:lnTo>
                    <a:pt x="28" y="1101"/>
                  </a:lnTo>
                  <a:lnTo>
                    <a:pt x="28" y="1101"/>
                  </a:lnTo>
                  <a:lnTo>
                    <a:pt x="30" y="1108"/>
                  </a:lnTo>
                  <a:lnTo>
                    <a:pt x="30" y="1114"/>
                  </a:lnTo>
                  <a:lnTo>
                    <a:pt x="30" y="1120"/>
                  </a:lnTo>
                  <a:lnTo>
                    <a:pt x="30" y="1126"/>
                  </a:lnTo>
                  <a:lnTo>
                    <a:pt x="32" y="1132"/>
                  </a:lnTo>
                  <a:lnTo>
                    <a:pt x="30" y="1132"/>
                  </a:lnTo>
                  <a:lnTo>
                    <a:pt x="32" y="1132"/>
                  </a:lnTo>
                  <a:lnTo>
                    <a:pt x="32" y="1138"/>
                  </a:lnTo>
                  <a:lnTo>
                    <a:pt x="32" y="1138"/>
                  </a:lnTo>
                  <a:lnTo>
                    <a:pt x="33" y="1132"/>
                  </a:lnTo>
                  <a:lnTo>
                    <a:pt x="33" y="1132"/>
                  </a:lnTo>
                  <a:lnTo>
                    <a:pt x="33" y="1138"/>
                  </a:lnTo>
                  <a:lnTo>
                    <a:pt x="35" y="1144"/>
                  </a:lnTo>
                  <a:lnTo>
                    <a:pt x="35" y="1150"/>
                  </a:lnTo>
                  <a:lnTo>
                    <a:pt x="35" y="1157"/>
                  </a:lnTo>
                  <a:lnTo>
                    <a:pt x="37" y="1157"/>
                  </a:lnTo>
                  <a:lnTo>
                    <a:pt x="37" y="1157"/>
                  </a:lnTo>
                  <a:lnTo>
                    <a:pt x="38" y="1144"/>
                  </a:lnTo>
                  <a:lnTo>
                    <a:pt x="38" y="1138"/>
                  </a:lnTo>
                  <a:lnTo>
                    <a:pt x="38" y="1144"/>
                  </a:lnTo>
                  <a:lnTo>
                    <a:pt x="38" y="1150"/>
                  </a:lnTo>
                  <a:lnTo>
                    <a:pt x="40" y="1157"/>
                  </a:lnTo>
                  <a:lnTo>
                    <a:pt x="40" y="1157"/>
                  </a:lnTo>
                  <a:lnTo>
                    <a:pt x="40" y="1163"/>
                  </a:lnTo>
                  <a:lnTo>
                    <a:pt x="40" y="1163"/>
                  </a:lnTo>
                  <a:lnTo>
                    <a:pt x="42" y="1157"/>
                  </a:lnTo>
                  <a:lnTo>
                    <a:pt x="42" y="1157"/>
                  </a:lnTo>
                  <a:lnTo>
                    <a:pt x="42" y="1144"/>
                  </a:lnTo>
                  <a:lnTo>
                    <a:pt x="42" y="1132"/>
                  </a:lnTo>
                  <a:lnTo>
                    <a:pt x="42" y="1120"/>
                  </a:lnTo>
                  <a:lnTo>
                    <a:pt x="42" y="1083"/>
                  </a:lnTo>
                  <a:lnTo>
                    <a:pt x="43" y="1065"/>
                  </a:lnTo>
                  <a:lnTo>
                    <a:pt x="43" y="1053"/>
                  </a:lnTo>
                  <a:lnTo>
                    <a:pt x="43" y="1028"/>
                  </a:lnTo>
                  <a:lnTo>
                    <a:pt x="43" y="1004"/>
                  </a:lnTo>
                  <a:lnTo>
                    <a:pt x="43" y="979"/>
                  </a:lnTo>
                  <a:lnTo>
                    <a:pt x="43" y="955"/>
                  </a:lnTo>
                  <a:lnTo>
                    <a:pt x="45" y="924"/>
                  </a:lnTo>
                  <a:lnTo>
                    <a:pt x="45" y="887"/>
                  </a:lnTo>
                  <a:lnTo>
                    <a:pt x="45" y="851"/>
                  </a:lnTo>
                  <a:lnTo>
                    <a:pt x="45" y="814"/>
                  </a:lnTo>
                  <a:lnTo>
                    <a:pt x="45" y="777"/>
                  </a:lnTo>
                  <a:lnTo>
                    <a:pt x="45" y="747"/>
                  </a:lnTo>
                  <a:lnTo>
                    <a:pt x="47" y="716"/>
                  </a:lnTo>
                  <a:lnTo>
                    <a:pt x="47" y="686"/>
                  </a:lnTo>
                  <a:lnTo>
                    <a:pt x="47" y="667"/>
                  </a:lnTo>
                  <a:lnTo>
                    <a:pt x="47" y="618"/>
                  </a:lnTo>
                  <a:lnTo>
                    <a:pt x="47" y="600"/>
                  </a:lnTo>
                  <a:lnTo>
                    <a:pt x="47" y="588"/>
                  </a:lnTo>
                  <a:lnTo>
                    <a:pt x="48" y="569"/>
                  </a:lnTo>
                  <a:lnTo>
                    <a:pt x="48" y="563"/>
                  </a:lnTo>
                  <a:lnTo>
                    <a:pt x="48" y="545"/>
                  </a:lnTo>
                  <a:lnTo>
                    <a:pt x="48" y="533"/>
                  </a:lnTo>
                  <a:lnTo>
                    <a:pt x="48" y="514"/>
                  </a:lnTo>
                  <a:lnTo>
                    <a:pt x="48" y="496"/>
                  </a:lnTo>
                  <a:lnTo>
                    <a:pt x="50" y="478"/>
                  </a:lnTo>
                  <a:lnTo>
                    <a:pt x="50" y="459"/>
                  </a:lnTo>
                  <a:lnTo>
                    <a:pt x="50" y="441"/>
                  </a:lnTo>
                  <a:lnTo>
                    <a:pt x="50" y="423"/>
                  </a:lnTo>
                  <a:lnTo>
                    <a:pt x="50" y="410"/>
                  </a:lnTo>
                  <a:lnTo>
                    <a:pt x="50" y="386"/>
                  </a:lnTo>
                  <a:lnTo>
                    <a:pt x="52" y="380"/>
                  </a:lnTo>
                  <a:lnTo>
                    <a:pt x="52" y="361"/>
                  </a:lnTo>
                  <a:lnTo>
                    <a:pt x="52" y="355"/>
                  </a:lnTo>
                  <a:lnTo>
                    <a:pt x="52" y="343"/>
                  </a:lnTo>
                  <a:lnTo>
                    <a:pt x="52" y="331"/>
                  </a:lnTo>
                  <a:lnTo>
                    <a:pt x="52" y="319"/>
                  </a:lnTo>
                  <a:lnTo>
                    <a:pt x="53" y="306"/>
                  </a:lnTo>
                  <a:lnTo>
                    <a:pt x="53" y="306"/>
                  </a:lnTo>
                  <a:lnTo>
                    <a:pt x="53" y="294"/>
                  </a:lnTo>
                  <a:lnTo>
                    <a:pt x="53" y="288"/>
                  </a:lnTo>
                  <a:lnTo>
                    <a:pt x="53" y="282"/>
                  </a:lnTo>
                  <a:lnTo>
                    <a:pt x="53" y="270"/>
                  </a:lnTo>
                  <a:lnTo>
                    <a:pt x="55" y="257"/>
                  </a:lnTo>
                  <a:lnTo>
                    <a:pt x="55" y="245"/>
                  </a:lnTo>
                  <a:lnTo>
                    <a:pt x="55" y="233"/>
                  </a:lnTo>
                  <a:lnTo>
                    <a:pt x="55" y="208"/>
                  </a:lnTo>
                  <a:lnTo>
                    <a:pt x="55" y="202"/>
                  </a:lnTo>
                  <a:lnTo>
                    <a:pt x="55" y="196"/>
                  </a:lnTo>
                  <a:lnTo>
                    <a:pt x="57" y="190"/>
                  </a:lnTo>
                  <a:lnTo>
                    <a:pt x="57" y="178"/>
                  </a:lnTo>
                  <a:lnTo>
                    <a:pt x="57" y="178"/>
                  </a:lnTo>
                  <a:lnTo>
                    <a:pt x="57" y="166"/>
                  </a:lnTo>
                  <a:lnTo>
                    <a:pt x="57" y="153"/>
                  </a:lnTo>
                  <a:lnTo>
                    <a:pt x="57" y="147"/>
                  </a:lnTo>
                  <a:lnTo>
                    <a:pt x="58" y="135"/>
                  </a:lnTo>
                  <a:lnTo>
                    <a:pt x="58" y="129"/>
                  </a:lnTo>
                  <a:lnTo>
                    <a:pt x="58" y="117"/>
                  </a:lnTo>
                  <a:lnTo>
                    <a:pt x="58" y="104"/>
                  </a:lnTo>
                  <a:lnTo>
                    <a:pt x="58" y="104"/>
                  </a:lnTo>
                  <a:lnTo>
                    <a:pt x="58" y="98"/>
                  </a:lnTo>
                  <a:lnTo>
                    <a:pt x="60" y="92"/>
                  </a:lnTo>
                  <a:lnTo>
                    <a:pt x="60" y="92"/>
                  </a:lnTo>
                  <a:lnTo>
                    <a:pt x="60" y="92"/>
                  </a:lnTo>
                  <a:lnTo>
                    <a:pt x="62" y="98"/>
                  </a:lnTo>
                  <a:lnTo>
                    <a:pt x="62" y="104"/>
                  </a:lnTo>
                  <a:lnTo>
                    <a:pt x="62" y="117"/>
                  </a:lnTo>
                  <a:lnTo>
                    <a:pt x="62" y="129"/>
                  </a:lnTo>
                  <a:lnTo>
                    <a:pt x="62" y="141"/>
                  </a:lnTo>
                  <a:lnTo>
                    <a:pt x="63" y="153"/>
                  </a:lnTo>
                  <a:lnTo>
                    <a:pt x="63" y="153"/>
                  </a:lnTo>
                  <a:lnTo>
                    <a:pt x="63" y="160"/>
                  </a:lnTo>
                  <a:lnTo>
                    <a:pt x="63" y="153"/>
                  </a:lnTo>
                  <a:lnTo>
                    <a:pt x="63" y="147"/>
                  </a:lnTo>
                  <a:lnTo>
                    <a:pt x="63" y="129"/>
                  </a:lnTo>
                  <a:lnTo>
                    <a:pt x="65" y="123"/>
                  </a:lnTo>
                  <a:lnTo>
                    <a:pt x="65" y="104"/>
                  </a:lnTo>
                  <a:lnTo>
                    <a:pt x="65" y="104"/>
                  </a:lnTo>
                  <a:lnTo>
                    <a:pt x="65" y="92"/>
                  </a:lnTo>
                  <a:lnTo>
                    <a:pt x="65" y="98"/>
                  </a:lnTo>
                  <a:lnTo>
                    <a:pt x="65" y="104"/>
                  </a:lnTo>
                  <a:lnTo>
                    <a:pt x="67" y="111"/>
                  </a:lnTo>
                  <a:lnTo>
                    <a:pt x="67" y="129"/>
                  </a:lnTo>
                  <a:lnTo>
                    <a:pt x="67" y="141"/>
                  </a:lnTo>
                  <a:lnTo>
                    <a:pt x="67" y="160"/>
                  </a:lnTo>
                  <a:lnTo>
                    <a:pt x="67" y="178"/>
                  </a:lnTo>
                  <a:lnTo>
                    <a:pt x="67" y="190"/>
                  </a:lnTo>
                  <a:lnTo>
                    <a:pt x="68" y="202"/>
                  </a:lnTo>
                  <a:lnTo>
                    <a:pt x="68" y="215"/>
                  </a:lnTo>
                  <a:lnTo>
                    <a:pt x="68" y="227"/>
                  </a:lnTo>
                  <a:lnTo>
                    <a:pt x="68" y="227"/>
                  </a:lnTo>
                  <a:lnTo>
                    <a:pt x="68" y="227"/>
                  </a:lnTo>
                  <a:lnTo>
                    <a:pt x="70" y="221"/>
                  </a:lnTo>
                  <a:lnTo>
                    <a:pt x="70" y="215"/>
                  </a:lnTo>
                  <a:lnTo>
                    <a:pt x="70" y="202"/>
                  </a:lnTo>
                  <a:lnTo>
                    <a:pt x="70" y="184"/>
                  </a:lnTo>
                  <a:lnTo>
                    <a:pt x="70" y="172"/>
                  </a:lnTo>
                  <a:lnTo>
                    <a:pt x="70" y="153"/>
                  </a:lnTo>
                  <a:lnTo>
                    <a:pt x="72" y="135"/>
                  </a:lnTo>
                  <a:lnTo>
                    <a:pt x="72" y="129"/>
                  </a:lnTo>
                  <a:lnTo>
                    <a:pt x="72" y="111"/>
                  </a:lnTo>
                  <a:lnTo>
                    <a:pt x="72" y="80"/>
                  </a:lnTo>
                  <a:lnTo>
                    <a:pt x="72" y="56"/>
                  </a:lnTo>
                  <a:lnTo>
                    <a:pt x="72" y="43"/>
                  </a:lnTo>
                  <a:lnTo>
                    <a:pt x="73" y="25"/>
                  </a:lnTo>
                  <a:lnTo>
                    <a:pt x="73" y="19"/>
                  </a:lnTo>
                  <a:lnTo>
                    <a:pt x="73" y="7"/>
                  </a:lnTo>
                  <a:lnTo>
                    <a:pt x="73" y="0"/>
                  </a:lnTo>
                  <a:lnTo>
                    <a:pt x="73" y="13"/>
                  </a:lnTo>
                  <a:lnTo>
                    <a:pt x="73" y="25"/>
                  </a:lnTo>
                  <a:lnTo>
                    <a:pt x="75" y="37"/>
                  </a:lnTo>
                  <a:lnTo>
                    <a:pt x="75" y="49"/>
                  </a:lnTo>
                  <a:lnTo>
                    <a:pt x="75" y="74"/>
                  </a:lnTo>
                  <a:lnTo>
                    <a:pt x="75" y="92"/>
                  </a:lnTo>
                  <a:lnTo>
                    <a:pt x="75" y="104"/>
                  </a:lnTo>
                  <a:lnTo>
                    <a:pt x="75" y="129"/>
                  </a:lnTo>
                  <a:lnTo>
                    <a:pt x="77" y="141"/>
                  </a:lnTo>
                  <a:lnTo>
                    <a:pt x="77" y="172"/>
                  </a:lnTo>
                  <a:lnTo>
                    <a:pt x="77" y="178"/>
                  </a:lnTo>
                  <a:lnTo>
                    <a:pt x="77" y="190"/>
                  </a:lnTo>
                  <a:lnTo>
                    <a:pt x="77" y="202"/>
                  </a:lnTo>
                  <a:lnTo>
                    <a:pt x="77" y="208"/>
                  </a:lnTo>
                  <a:lnTo>
                    <a:pt x="78" y="221"/>
                  </a:lnTo>
                  <a:lnTo>
                    <a:pt x="78" y="227"/>
                  </a:lnTo>
                  <a:lnTo>
                    <a:pt x="78" y="233"/>
                  </a:lnTo>
                  <a:lnTo>
                    <a:pt x="78" y="233"/>
                  </a:lnTo>
                  <a:lnTo>
                    <a:pt x="78" y="239"/>
                  </a:lnTo>
                  <a:lnTo>
                    <a:pt x="78" y="245"/>
                  </a:lnTo>
                  <a:lnTo>
                    <a:pt x="80" y="257"/>
                  </a:lnTo>
                  <a:lnTo>
                    <a:pt x="80" y="257"/>
                  </a:lnTo>
                  <a:lnTo>
                    <a:pt x="80" y="257"/>
                  </a:lnTo>
                  <a:lnTo>
                    <a:pt x="80" y="257"/>
                  </a:lnTo>
                  <a:lnTo>
                    <a:pt x="82" y="257"/>
                  </a:lnTo>
                  <a:lnTo>
                    <a:pt x="82" y="245"/>
                  </a:lnTo>
                  <a:lnTo>
                    <a:pt x="82" y="233"/>
                  </a:lnTo>
                  <a:lnTo>
                    <a:pt x="82" y="221"/>
                  </a:lnTo>
                  <a:lnTo>
                    <a:pt x="82" y="208"/>
                  </a:lnTo>
                  <a:lnTo>
                    <a:pt x="82" y="208"/>
                  </a:lnTo>
                  <a:lnTo>
                    <a:pt x="83" y="196"/>
                  </a:lnTo>
                  <a:lnTo>
                    <a:pt x="83" y="196"/>
                  </a:lnTo>
                  <a:lnTo>
                    <a:pt x="83" y="208"/>
                  </a:lnTo>
                  <a:lnTo>
                    <a:pt x="83" y="221"/>
                  </a:lnTo>
                  <a:lnTo>
                    <a:pt x="83" y="233"/>
                  </a:lnTo>
                  <a:lnTo>
                    <a:pt x="85" y="251"/>
                  </a:lnTo>
                  <a:lnTo>
                    <a:pt x="85" y="282"/>
                  </a:lnTo>
                  <a:lnTo>
                    <a:pt x="85" y="288"/>
                  </a:lnTo>
                  <a:lnTo>
                    <a:pt x="85" y="294"/>
                  </a:lnTo>
                  <a:lnTo>
                    <a:pt x="86" y="288"/>
                  </a:lnTo>
                  <a:lnTo>
                    <a:pt x="86" y="288"/>
                  </a:lnTo>
                  <a:lnTo>
                    <a:pt x="86" y="294"/>
                  </a:lnTo>
                  <a:lnTo>
                    <a:pt x="88" y="288"/>
                  </a:lnTo>
                  <a:lnTo>
                    <a:pt x="88" y="282"/>
                  </a:lnTo>
                  <a:lnTo>
                    <a:pt x="88" y="276"/>
                  </a:lnTo>
                  <a:lnTo>
                    <a:pt x="88" y="264"/>
                  </a:lnTo>
                  <a:lnTo>
                    <a:pt x="90" y="257"/>
                  </a:lnTo>
                  <a:lnTo>
                    <a:pt x="90" y="257"/>
                  </a:lnTo>
                  <a:lnTo>
                    <a:pt x="90" y="251"/>
                  </a:lnTo>
                  <a:lnTo>
                    <a:pt x="90" y="233"/>
                  </a:lnTo>
                  <a:lnTo>
                    <a:pt x="90" y="221"/>
                  </a:lnTo>
                  <a:lnTo>
                    <a:pt x="91" y="208"/>
                  </a:lnTo>
                  <a:lnTo>
                    <a:pt x="91" y="196"/>
                  </a:lnTo>
                  <a:lnTo>
                    <a:pt x="91" y="178"/>
                  </a:lnTo>
                  <a:lnTo>
                    <a:pt x="91" y="178"/>
                  </a:lnTo>
                  <a:lnTo>
                    <a:pt x="91" y="184"/>
                  </a:lnTo>
                  <a:lnTo>
                    <a:pt x="93" y="190"/>
                  </a:lnTo>
                  <a:lnTo>
                    <a:pt x="93" y="184"/>
                  </a:lnTo>
                  <a:lnTo>
                    <a:pt x="95" y="178"/>
                  </a:lnTo>
                  <a:lnTo>
                    <a:pt x="93" y="178"/>
                  </a:lnTo>
                  <a:lnTo>
                    <a:pt x="95" y="178"/>
                  </a:lnTo>
                  <a:lnTo>
                    <a:pt x="95" y="184"/>
                  </a:lnTo>
                  <a:lnTo>
                    <a:pt x="95" y="190"/>
                  </a:lnTo>
                  <a:lnTo>
                    <a:pt x="95" y="196"/>
                  </a:lnTo>
                  <a:lnTo>
                    <a:pt x="96" y="196"/>
                  </a:lnTo>
                  <a:lnTo>
                    <a:pt x="96" y="190"/>
                  </a:lnTo>
                  <a:lnTo>
                    <a:pt x="96" y="178"/>
                  </a:lnTo>
                  <a:lnTo>
                    <a:pt x="96" y="172"/>
                  </a:lnTo>
                  <a:lnTo>
                    <a:pt x="96" y="153"/>
                  </a:lnTo>
                  <a:lnTo>
                    <a:pt x="98" y="141"/>
                  </a:lnTo>
                  <a:lnTo>
                    <a:pt x="98" y="129"/>
                  </a:lnTo>
                  <a:lnTo>
                    <a:pt x="98" y="123"/>
                  </a:lnTo>
                  <a:lnTo>
                    <a:pt x="98" y="111"/>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grpSp>
          <p:nvGrpSpPr>
            <p:cNvPr id="606" name="Group 605"/>
            <p:cNvGrpSpPr/>
            <p:nvPr/>
          </p:nvGrpSpPr>
          <p:grpSpPr>
            <a:xfrm>
              <a:off x="5300727" y="3393891"/>
              <a:ext cx="827625" cy="480714"/>
              <a:chOff x="4185152" y="3681923"/>
              <a:chExt cx="644769" cy="480714"/>
            </a:xfrm>
          </p:grpSpPr>
          <p:sp>
            <p:nvSpPr>
              <p:cNvPr id="621" name="Freeform 620"/>
              <p:cNvSpPr>
                <a:spLocks/>
              </p:cNvSpPr>
              <p:nvPr/>
            </p:nvSpPr>
            <p:spPr bwMode="auto">
              <a:xfrm>
                <a:off x="4704218" y="3732503"/>
                <a:ext cx="125703" cy="384490"/>
              </a:xfrm>
              <a:custGeom>
                <a:avLst/>
                <a:gdLst>
                  <a:gd name="T0" fmla="*/ 2 w 116"/>
                  <a:gd name="T1" fmla="*/ 30 h 935"/>
                  <a:gd name="T2" fmla="*/ 4 w 116"/>
                  <a:gd name="T3" fmla="*/ 67 h 935"/>
                  <a:gd name="T4" fmla="*/ 5 w 116"/>
                  <a:gd name="T5" fmla="*/ 91 h 935"/>
                  <a:gd name="T6" fmla="*/ 7 w 116"/>
                  <a:gd name="T7" fmla="*/ 49 h 935"/>
                  <a:gd name="T8" fmla="*/ 9 w 116"/>
                  <a:gd name="T9" fmla="*/ 104 h 935"/>
                  <a:gd name="T10" fmla="*/ 10 w 116"/>
                  <a:gd name="T11" fmla="*/ 195 h 935"/>
                  <a:gd name="T12" fmla="*/ 12 w 116"/>
                  <a:gd name="T13" fmla="*/ 208 h 935"/>
                  <a:gd name="T14" fmla="*/ 14 w 116"/>
                  <a:gd name="T15" fmla="*/ 171 h 935"/>
                  <a:gd name="T16" fmla="*/ 15 w 116"/>
                  <a:gd name="T17" fmla="*/ 159 h 935"/>
                  <a:gd name="T18" fmla="*/ 17 w 116"/>
                  <a:gd name="T19" fmla="*/ 226 h 935"/>
                  <a:gd name="T20" fmla="*/ 19 w 116"/>
                  <a:gd name="T21" fmla="*/ 201 h 935"/>
                  <a:gd name="T22" fmla="*/ 20 w 116"/>
                  <a:gd name="T23" fmla="*/ 165 h 935"/>
                  <a:gd name="T24" fmla="*/ 22 w 116"/>
                  <a:gd name="T25" fmla="*/ 208 h 935"/>
                  <a:gd name="T26" fmla="*/ 22 w 116"/>
                  <a:gd name="T27" fmla="*/ 263 h 935"/>
                  <a:gd name="T28" fmla="*/ 24 w 116"/>
                  <a:gd name="T29" fmla="*/ 281 h 935"/>
                  <a:gd name="T30" fmla="*/ 27 w 116"/>
                  <a:gd name="T31" fmla="*/ 275 h 935"/>
                  <a:gd name="T32" fmla="*/ 27 w 116"/>
                  <a:gd name="T33" fmla="*/ 330 h 935"/>
                  <a:gd name="T34" fmla="*/ 30 w 116"/>
                  <a:gd name="T35" fmla="*/ 330 h 935"/>
                  <a:gd name="T36" fmla="*/ 32 w 116"/>
                  <a:gd name="T37" fmla="*/ 299 h 935"/>
                  <a:gd name="T38" fmla="*/ 33 w 116"/>
                  <a:gd name="T39" fmla="*/ 324 h 935"/>
                  <a:gd name="T40" fmla="*/ 35 w 116"/>
                  <a:gd name="T41" fmla="*/ 336 h 935"/>
                  <a:gd name="T42" fmla="*/ 37 w 116"/>
                  <a:gd name="T43" fmla="*/ 336 h 935"/>
                  <a:gd name="T44" fmla="*/ 38 w 116"/>
                  <a:gd name="T45" fmla="*/ 367 h 935"/>
                  <a:gd name="T46" fmla="*/ 40 w 116"/>
                  <a:gd name="T47" fmla="*/ 348 h 935"/>
                  <a:gd name="T48" fmla="*/ 42 w 116"/>
                  <a:gd name="T49" fmla="*/ 397 h 935"/>
                  <a:gd name="T50" fmla="*/ 43 w 116"/>
                  <a:gd name="T51" fmla="*/ 489 h 935"/>
                  <a:gd name="T52" fmla="*/ 45 w 116"/>
                  <a:gd name="T53" fmla="*/ 544 h 935"/>
                  <a:gd name="T54" fmla="*/ 47 w 116"/>
                  <a:gd name="T55" fmla="*/ 556 h 935"/>
                  <a:gd name="T56" fmla="*/ 48 w 116"/>
                  <a:gd name="T57" fmla="*/ 587 h 935"/>
                  <a:gd name="T58" fmla="*/ 52 w 116"/>
                  <a:gd name="T59" fmla="*/ 568 h 935"/>
                  <a:gd name="T60" fmla="*/ 53 w 116"/>
                  <a:gd name="T61" fmla="*/ 593 h 935"/>
                  <a:gd name="T62" fmla="*/ 55 w 116"/>
                  <a:gd name="T63" fmla="*/ 617 h 935"/>
                  <a:gd name="T64" fmla="*/ 57 w 116"/>
                  <a:gd name="T65" fmla="*/ 660 h 935"/>
                  <a:gd name="T66" fmla="*/ 58 w 116"/>
                  <a:gd name="T67" fmla="*/ 685 h 935"/>
                  <a:gd name="T68" fmla="*/ 62 w 116"/>
                  <a:gd name="T69" fmla="*/ 685 h 935"/>
                  <a:gd name="T70" fmla="*/ 63 w 116"/>
                  <a:gd name="T71" fmla="*/ 703 h 935"/>
                  <a:gd name="T72" fmla="*/ 65 w 116"/>
                  <a:gd name="T73" fmla="*/ 691 h 935"/>
                  <a:gd name="T74" fmla="*/ 68 w 116"/>
                  <a:gd name="T75" fmla="*/ 703 h 935"/>
                  <a:gd name="T76" fmla="*/ 70 w 116"/>
                  <a:gd name="T77" fmla="*/ 740 h 935"/>
                  <a:gd name="T78" fmla="*/ 72 w 116"/>
                  <a:gd name="T79" fmla="*/ 746 h 935"/>
                  <a:gd name="T80" fmla="*/ 75 w 116"/>
                  <a:gd name="T81" fmla="*/ 764 h 935"/>
                  <a:gd name="T82" fmla="*/ 78 w 116"/>
                  <a:gd name="T83" fmla="*/ 783 h 935"/>
                  <a:gd name="T84" fmla="*/ 80 w 116"/>
                  <a:gd name="T85" fmla="*/ 807 h 935"/>
                  <a:gd name="T86" fmla="*/ 82 w 116"/>
                  <a:gd name="T87" fmla="*/ 825 h 935"/>
                  <a:gd name="T88" fmla="*/ 85 w 116"/>
                  <a:gd name="T89" fmla="*/ 844 h 935"/>
                  <a:gd name="T90" fmla="*/ 87 w 116"/>
                  <a:gd name="T91" fmla="*/ 844 h 935"/>
                  <a:gd name="T92" fmla="*/ 88 w 116"/>
                  <a:gd name="T93" fmla="*/ 807 h 935"/>
                  <a:gd name="T94" fmla="*/ 90 w 116"/>
                  <a:gd name="T95" fmla="*/ 801 h 935"/>
                  <a:gd name="T96" fmla="*/ 92 w 116"/>
                  <a:gd name="T97" fmla="*/ 838 h 935"/>
                  <a:gd name="T98" fmla="*/ 93 w 116"/>
                  <a:gd name="T99" fmla="*/ 856 h 935"/>
                  <a:gd name="T100" fmla="*/ 95 w 116"/>
                  <a:gd name="T101" fmla="*/ 838 h 935"/>
                  <a:gd name="T102" fmla="*/ 98 w 116"/>
                  <a:gd name="T103" fmla="*/ 868 h 935"/>
                  <a:gd name="T104" fmla="*/ 100 w 116"/>
                  <a:gd name="T105" fmla="*/ 880 h 935"/>
                  <a:gd name="T106" fmla="*/ 101 w 116"/>
                  <a:gd name="T107" fmla="*/ 905 h 935"/>
                  <a:gd name="T108" fmla="*/ 105 w 116"/>
                  <a:gd name="T109" fmla="*/ 917 h 935"/>
                  <a:gd name="T110" fmla="*/ 106 w 116"/>
                  <a:gd name="T111" fmla="*/ 911 h 935"/>
                  <a:gd name="T112" fmla="*/ 108 w 116"/>
                  <a:gd name="T113" fmla="*/ 923 h 935"/>
                  <a:gd name="T114" fmla="*/ 111 w 116"/>
                  <a:gd name="T115" fmla="*/ 935 h 935"/>
                  <a:gd name="T116" fmla="*/ 115 w 116"/>
                  <a:gd name="T117" fmla="*/ 929 h 935"/>
                  <a:gd name="T118" fmla="*/ 116 w 116"/>
                  <a:gd name="T119" fmla="*/ 923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6" h="935">
                    <a:moveTo>
                      <a:pt x="0" y="0"/>
                    </a:moveTo>
                    <a:lnTo>
                      <a:pt x="0" y="6"/>
                    </a:lnTo>
                    <a:lnTo>
                      <a:pt x="2" y="18"/>
                    </a:lnTo>
                    <a:lnTo>
                      <a:pt x="2" y="18"/>
                    </a:lnTo>
                    <a:lnTo>
                      <a:pt x="2" y="30"/>
                    </a:lnTo>
                    <a:lnTo>
                      <a:pt x="2" y="42"/>
                    </a:lnTo>
                    <a:lnTo>
                      <a:pt x="2" y="42"/>
                    </a:lnTo>
                    <a:lnTo>
                      <a:pt x="2" y="55"/>
                    </a:lnTo>
                    <a:lnTo>
                      <a:pt x="4" y="61"/>
                    </a:lnTo>
                    <a:lnTo>
                      <a:pt x="4" y="67"/>
                    </a:lnTo>
                    <a:lnTo>
                      <a:pt x="4" y="67"/>
                    </a:lnTo>
                    <a:lnTo>
                      <a:pt x="4" y="79"/>
                    </a:lnTo>
                    <a:lnTo>
                      <a:pt x="5" y="91"/>
                    </a:lnTo>
                    <a:lnTo>
                      <a:pt x="5" y="91"/>
                    </a:lnTo>
                    <a:lnTo>
                      <a:pt x="5" y="91"/>
                    </a:lnTo>
                    <a:lnTo>
                      <a:pt x="5" y="85"/>
                    </a:lnTo>
                    <a:lnTo>
                      <a:pt x="5" y="79"/>
                    </a:lnTo>
                    <a:lnTo>
                      <a:pt x="7" y="73"/>
                    </a:lnTo>
                    <a:lnTo>
                      <a:pt x="7" y="61"/>
                    </a:lnTo>
                    <a:lnTo>
                      <a:pt x="7" y="49"/>
                    </a:lnTo>
                    <a:lnTo>
                      <a:pt x="7" y="49"/>
                    </a:lnTo>
                    <a:lnTo>
                      <a:pt x="7" y="55"/>
                    </a:lnTo>
                    <a:lnTo>
                      <a:pt x="9" y="67"/>
                    </a:lnTo>
                    <a:lnTo>
                      <a:pt x="9" y="85"/>
                    </a:lnTo>
                    <a:lnTo>
                      <a:pt x="9" y="104"/>
                    </a:lnTo>
                    <a:lnTo>
                      <a:pt x="9" y="128"/>
                    </a:lnTo>
                    <a:lnTo>
                      <a:pt x="9" y="146"/>
                    </a:lnTo>
                    <a:lnTo>
                      <a:pt x="9" y="165"/>
                    </a:lnTo>
                    <a:lnTo>
                      <a:pt x="10" y="177"/>
                    </a:lnTo>
                    <a:lnTo>
                      <a:pt x="10" y="195"/>
                    </a:lnTo>
                    <a:lnTo>
                      <a:pt x="10" y="195"/>
                    </a:lnTo>
                    <a:lnTo>
                      <a:pt x="10" y="201"/>
                    </a:lnTo>
                    <a:lnTo>
                      <a:pt x="12" y="214"/>
                    </a:lnTo>
                    <a:lnTo>
                      <a:pt x="10" y="214"/>
                    </a:lnTo>
                    <a:lnTo>
                      <a:pt x="12" y="208"/>
                    </a:lnTo>
                    <a:lnTo>
                      <a:pt x="12" y="201"/>
                    </a:lnTo>
                    <a:lnTo>
                      <a:pt x="12" y="195"/>
                    </a:lnTo>
                    <a:lnTo>
                      <a:pt x="12" y="189"/>
                    </a:lnTo>
                    <a:lnTo>
                      <a:pt x="14" y="177"/>
                    </a:lnTo>
                    <a:lnTo>
                      <a:pt x="14" y="171"/>
                    </a:lnTo>
                    <a:lnTo>
                      <a:pt x="14" y="171"/>
                    </a:lnTo>
                    <a:lnTo>
                      <a:pt x="14" y="159"/>
                    </a:lnTo>
                    <a:lnTo>
                      <a:pt x="14" y="146"/>
                    </a:lnTo>
                    <a:lnTo>
                      <a:pt x="15" y="152"/>
                    </a:lnTo>
                    <a:lnTo>
                      <a:pt x="15" y="159"/>
                    </a:lnTo>
                    <a:lnTo>
                      <a:pt x="15" y="183"/>
                    </a:lnTo>
                    <a:lnTo>
                      <a:pt x="15" y="195"/>
                    </a:lnTo>
                    <a:lnTo>
                      <a:pt x="15" y="208"/>
                    </a:lnTo>
                    <a:lnTo>
                      <a:pt x="17" y="226"/>
                    </a:lnTo>
                    <a:lnTo>
                      <a:pt x="17" y="226"/>
                    </a:lnTo>
                    <a:lnTo>
                      <a:pt x="17" y="226"/>
                    </a:lnTo>
                    <a:lnTo>
                      <a:pt x="17" y="220"/>
                    </a:lnTo>
                    <a:lnTo>
                      <a:pt x="17" y="214"/>
                    </a:lnTo>
                    <a:lnTo>
                      <a:pt x="19" y="208"/>
                    </a:lnTo>
                    <a:lnTo>
                      <a:pt x="19" y="201"/>
                    </a:lnTo>
                    <a:lnTo>
                      <a:pt x="19" y="195"/>
                    </a:lnTo>
                    <a:lnTo>
                      <a:pt x="19" y="189"/>
                    </a:lnTo>
                    <a:lnTo>
                      <a:pt x="19" y="177"/>
                    </a:lnTo>
                    <a:lnTo>
                      <a:pt x="19" y="165"/>
                    </a:lnTo>
                    <a:lnTo>
                      <a:pt x="20" y="165"/>
                    </a:lnTo>
                    <a:lnTo>
                      <a:pt x="20" y="171"/>
                    </a:lnTo>
                    <a:lnTo>
                      <a:pt x="20" y="171"/>
                    </a:lnTo>
                    <a:lnTo>
                      <a:pt x="20" y="183"/>
                    </a:lnTo>
                    <a:lnTo>
                      <a:pt x="20" y="195"/>
                    </a:lnTo>
                    <a:lnTo>
                      <a:pt x="22" y="208"/>
                    </a:lnTo>
                    <a:lnTo>
                      <a:pt x="22" y="220"/>
                    </a:lnTo>
                    <a:lnTo>
                      <a:pt x="22" y="226"/>
                    </a:lnTo>
                    <a:lnTo>
                      <a:pt x="22" y="244"/>
                    </a:lnTo>
                    <a:lnTo>
                      <a:pt x="22" y="250"/>
                    </a:lnTo>
                    <a:lnTo>
                      <a:pt x="22" y="263"/>
                    </a:lnTo>
                    <a:lnTo>
                      <a:pt x="24" y="269"/>
                    </a:lnTo>
                    <a:lnTo>
                      <a:pt x="24" y="275"/>
                    </a:lnTo>
                    <a:lnTo>
                      <a:pt x="24" y="281"/>
                    </a:lnTo>
                    <a:lnTo>
                      <a:pt x="24" y="281"/>
                    </a:lnTo>
                    <a:lnTo>
                      <a:pt x="24" y="281"/>
                    </a:lnTo>
                    <a:lnTo>
                      <a:pt x="25" y="275"/>
                    </a:lnTo>
                    <a:lnTo>
                      <a:pt x="25" y="275"/>
                    </a:lnTo>
                    <a:lnTo>
                      <a:pt x="25" y="269"/>
                    </a:lnTo>
                    <a:lnTo>
                      <a:pt x="25" y="269"/>
                    </a:lnTo>
                    <a:lnTo>
                      <a:pt x="27" y="275"/>
                    </a:lnTo>
                    <a:lnTo>
                      <a:pt x="27" y="281"/>
                    </a:lnTo>
                    <a:lnTo>
                      <a:pt x="27" y="293"/>
                    </a:lnTo>
                    <a:lnTo>
                      <a:pt x="27" y="299"/>
                    </a:lnTo>
                    <a:lnTo>
                      <a:pt x="27" y="318"/>
                    </a:lnTo>
                    <a:lnTo>
                      <a:pt x="27" y="330"/>
                    </a:lnTo>
                    <a:lnTo>
                      <a:pt x="29" y="336"/>
                    </a:lnTo>
                    <a:lnTo>
                      <a:pt x="29" y="342"/>
                    </a:lnTo>
                    <a:lnTo>
                      <a:pt x="29" y="342"/>
                    </a:lnTo>
                    <a:lnTo>
                      <a:pt x="30" y="336"/>
                    </a:lnTo>
                    <a:lnTo>
                      <a:pt x="30" y="330"/>
                    </a:lnTo>
                    <a:lnTo>
                      <a:pt x="30" y="324"/>
                    </a:lnTo>
                    <a:lnTo>
                      <a:pt x="30" y="324"/>
                    </a:lnTo>
                    <a:lnTo>
                      <a:pt x="30" y="318"/>
                    </a:lnTo>
                    <a:lnTo>
                      <a:pt x="32" y="312"/>
                    </a:lnTo>
                    <a:lnTo>
                      <a:pt x="32" y="299"/>
                    </a:lnTo>
                    <a:lnTo>
                      <a:pt x="32" y="299"/>
                    </a:lnTo>
                    <a:lnTo>
                      <a:pt x="32" y="299"/>
                    </a:lnTo>
                    <a:lnTo>
                      <a:pt x="32" y="305"/>
                    </a:lnTo>
                    <a:lnTo>
                      <a:pt x="32" y="318"/>
                    </a:lnTo>
                    <a:lnTo>
                      <a:pt x="33" y="324"/>
                    </a:lnTo>
                    <a:lnTo>
                      <a:pt x="33" y="330"/>
                    </a:lnTo>
                    <a:lnTo>
                      <a:pt x="33" y="342"/>
                    </a:lnTo>
                    <a:lnTo>
                      <a:pt x="33" y="342"/>
                    </a:lnTo>
                    <a:lnTo>
                      <a:pt x="33" y="342"/>
                    </a:lnTo>
                    <a:lnTo>
                      <a:pt x="35" y="336"/>
                    </a:lnTo>
                    <a:lnTo>
                      <a:pt x="35" y="336"/>
                    </a:lnTo>
                    <a:lnTo>
                      <a:pt x="37" y="336"/>
                    </a:lnTo>
                    <a:lnTo>
                      <a:pt x="37" y="330"/>
                    </a:lnTo>
                    <a:lnTo>
                      <a:pt x="37" y="330"/>
                    </a:lnTo>
                    <a:lnTo>
                      <a:pt x="37" y="336"/>
                    </a:lnTo>
                    <a:lnTo>
                      <a:pt x="37" y="342"/>
                    </a:lnTo>
                    <a:lnTo>
                      <a:pt x="38" y="348"/>
                    </a:lnTo>
                    <a:lnTo>
                      <a:pt x="38" y="354"/>
                    </a:lnTo>
                    <a:lnTo>
                      <a:pt x="38" y="367"/>
                    </a:lnTo>
                    <a:lnTo>
                      <a:pt x="38" y="367"/>
                    </a:lnTo>
                    <a:lnTo>
                      <a:pt x="38" y="367"/>
                    </a:lnTo>
                    <a:lnTo>
                      <a:pt x="40" y="360"/>
                    </a:lnTo>
                    <a:lnTo>
                      <a:pt x="40" y="354"/>
                    </a:lnTo>
                    <a:lnTo>
                      <a:pt x="40" y="354"/>
                    </a:lnTo>
                    <a:lnTo>
                      <a:pt x="40" y="348"/>
                    </a:lnTo>
                    <a:lnTo>
                      <a:pt x="42" y="354"/>
                    </a:lnTo>
                    <a:lnTo>
                      <a:pt x="42" y="354"/>
                    </a:lnTo>
                    <a:lnTo>
                      <a:pt x="42" y="367"/>
                    </a:lnTo>
                    <a:lnTo>
                      <a:pt x="42" y="379"/>
                    </a:lnTo>
                    <a:lnTo>
                      <a:pt x="42" y="397"/>
                    </a:lnTo>
                    <a:lnTo>
                      <a:pt x="43" y="416"/>
                    </a:lnTo>
                    <a:lnTo>
                      <a:pt x="43" y="440"/>
                    </a:lnTo>
                    <a:lnTo>
                      <a:pt x="43" y="458"/>
                    </a:lnTo>
                    <a:lnTo>
                      <a:pt x="43" y="477"/>
                    </a:lnTo>
                    <a:lnTo>
                      <a:pt x="43" y="489"/>
                    </a:lnTo>
                    <a:lnTo>
                      <a:pt x="43" y="507"/>
                    </a:lnTo>
                    <a:lnTo>
                      <a:pt x="45" y="513"/>
                    </a:lnTo>
                    <a:lnTo>
                      <a:pt x="45" y="532"/>
                    </a:lnTo>
                    <a:lnTo>
                      <a:pt x="45" y="538"/>
                    </a:lnTo>
                    <a:lnTo>
                      <a:pt x="45" y="544"/>
                    </a:lnTo>
                    <a:lnTo>
                      <a:pt x="47" y="556"/>
                    </a:lnTo>
                    <a:lnTo>
                      <a:pt x="45" y="556"/>
                    </a:lnTo>
                    <a:lnTo>
                      <a:pt x="47" y="556"/>
                    </a:lnTo>
                    <a:lnTo>
                      <a:pt x="47" y="556"/>
                    </a:lnTo>
                    <a:lnTo>
                      <a:pt x="47" y="556"/>
                    </a:lnTo>
                    <a:lnTo>
                      <a:pt x="48" y="556"/>
                    </a:lnTo>
                    <a:lnTo>
                      <a:pt x="48" y="562"/>
                    </a:lnTo>
                    <a:lnTo>
                      <a:pt x="48" y="575"/>
                    </a:lnTo>
                    <a:lnTo>
                      <a:pt x="48" y="587"/>
                    </a:lnTo>
                    <a:lnTo>
                      <a:pt x="48" y="587"/>
                    </a:lnTo>
                    <a:lnTo>
                      <a:pt x="50" y="581"/>
                    </a:lnTo>
                    <a:lnTo>
                      <a:pt x="50" y="581"/>
                    </a:lnTo>
                    <a:lnTo>
                      <a:pt x="50" y="575"/>
                    </a:lnTo>
                    <a:lnTo>
                      <a:pt x="50" y="568"/>
                    </a:lnTo>
                    <a:lnTo>
                      <a:pt x="52" y="568"/>
                    </a:lnTo>
                    <a:lnTo>
                      <a:pt x="52" y="575"/>
                    </a:lnTo>
                    <a:lnTo>
                      <a:pt x="52" y="581"/>
                    </a:lnTo>
                    <a:lnTo>
                      <a:pt x="52" y="581"/>
                    </a:lnTo>
                    <a:lnTo>
                      <a:pt x="52" y="587"/>
                    </a:lnTo>
                    <a:lnTo>
                      <a:pt x="53" y="593"/>
                    </a:lnTo>
                    <a:lnTo>
                      <a:pt x="53" y="605"/>
                    </a:lnTo>
                    <a:lnTo>
                      <a:pt x="53" y="605"/>
                    </a:lnTo>
                    <a:lnTo>
                      <a:pt x="53" y="611"/>
                    </a:lnTo>
                    <a:lnTo>
                      <a:pt x="55" y="611"/>
                    </a:lnTo>
                    <a:lnTo>
                      <a:pt x="55" y="617"/>
                    </a:lnTo>
                    <a:lnTo>
                      <a:pt x="55" y="623"/>
                    </a:lnTo>
                    <a:lnTo>
                      <a:pt x="55" y="630"/>
                    </a:lnTo>
                    <a:lnTo>
                      <a:pt x="55" y="636"/>
                    </a:lnTo>
                    <a:lnTo>
                      <a:pt x="57" y="648"/>
                    </a:lnTo>
                    <a:lnTo>
                      <a:pt x="57" y="660"/>
                    </a:lnTo>
                    <a:lnTo>
                      <a:pt x="57" y="660"/>
                    </a:lnTo>
                    <a:lnTo>
                      <a:pt x="57" y="672"/>
                    </a:lnTo>
                    <a:lnTo>
                      <a:pt x="57" y="679"/>
                    </a:lnTo>
                    <a:lnTo>
                      <a:pt x="58" y="679"/>
                    </a:lnTo>
                    <a:lnTo>
                      <a:pt x="58" y="685"/>
                    </a:lnTo>
                    <a:lnTo>
                      <a:pt x="58" y="685"/>
                    </a:lnTo>
                    <a:lnTo>
                      <a:pt x="60" y="691"/>
                    </a:lnTo>
                    <a:lnTo>
                      <a:pt x="60" y="685"/>
                    </a:lnTo>
                    <a:lnTo>
                      <a:pt x="60" y="685"/>
                    </a:lnTo>
                    <a:lnTo>
                      <a:pt x="62" y="685"/>
                    </a:lnTo>
                    <a:lnTo>
                      <a:pt x="62" y="685"/>
                    </a:lnTo>
                    <a:lnTo>
                      <a:pt x="62" y="685"/>
                    </a:lnTo>
                    <a:lnTo>
                      <a:pt x="63" y="691"/>
                    </a:lnTo>
                    <a:lnTo>
                      <a:pt x="63" y="697"/>
                    </a:lnTo>
                    <a:lnTo>
                      <a:pt x="63" y="703"/>
                    </a:lnTo>
                    <a:lnTo>
                      <a:pt x="63" y="709"/>
                    </a:lnTo>
                    <a:lnTo>
                      <a:pt x="65" y="709"/>
                    </a:lnTo>
                    <a:lnTo>
                      <a:pt x="65" y="709"/>
                    </a:lnTo>
                    <a:lnTo>
                      <a:pt x="65" y="703"/>
                    </a:lnTo>
                    <a:lnTo>
                      <a:pt x="65" y="691"/>
                    </a:lnTo>
                    <a:lnTo>
                      <a:pt x="67" y="685"/>
                    </a:lnTo>
                    <a:lnTo>
                      <a:pt x="67" y="685"/>
                    </a:lnTo>
                    <a:lnTo>
                      <a:pt x="67" y="685"/>
                    </a:lnTo>
                    <a:lnTo>
                      <a:pt x="68" y="691"/>
                    </a:lnTo>
                    <a:lnTo>
                      <a:pt x="68" y="703"/>
                    </a:lnTo>
                    <a:lnTo>
                      <a:pt x="68" y="709"/>
                    </a:lnTo>
                    <a:lnTo>
                      <a:pt x="68" y="715"/>
                    </a:lnTo>
                    <a:lnTo>
                      <a:pt x="68" y="721"/>
                    </a:lnTo>
                    <a:lnTo>
                      <a:pt x="70" y="727"/>
                    </a:lnTo>
                    <a:lnTo>
                      <a:pt x="70" y="740"/>
                    </a:lnTo>
                    <a:lnTo>
                      <a:pt x="70" y="740"/>
                    </a:lnTo>
                    <a:lnTo>
                      <a:pt x="70" y="740"/>
                    </a:lnTo>
                    <a:lnTo>
                      <a:pt x="72" y="746"/>
                    </a:lnTo>
                    <a:lnTo>
                      <a:pt x="72" y="746"/>
                    </a:lnTo>
                    <a:lnTo>
                      <a:pt x="72" y="746"/>
                    </a:lnTo>
                    <a:lnTo>
                      <a:pt x="73" y="752"/>
                    </a:lnTo>
                    <a:lnTo>
                      <a:pt x="73" y="752"/>
                    </a:lnTo>
                    <a:lnTo>
                      <a:pt x="73" y="752"/>
                    </a:lnTo>
                    <a:lnTo>
                      <a:pt x="75" y="758"/>
                    </a:lnTo>
                    <a:lnTo>
                      <a:pt x="75" y="764"/>
                    </a:lnTo>
                    <a:lnTo>
                      <a:pt x="75" y="764"/>
                    </a:lnTo>
                    <a:lnTo>
                      <a:pt x="77" y="770"/>
                    </a:lnTo>
                    <a:lnTo>
                      <a:pt x="77" y="776"/>
                    </a:lnTo>
                    <a:lnTo>
                      <a:pt x="77" y="776"/>
                    </a:lnTo>
                    <a:lnTo>
                      <a:pt x="78" y="783"/>
                    </a:lnTo>
                    <a:lnTo>
                      <a:pt x="78" y="789"/>
                    </a:lnTo>
                    <a:lnTo>
                      <a:pt x="78" y="795"/>
                    </a:lnTo>
                    <a:lnTo>
                      <a:pt x="80" y="807"/>
                    </a:lnTo>
                    <a:lnTo>
                      <a:pt x="80" y="807"/>
                    </a:lnTo>
                    <a:lnTo>
                      <a:pt x="80" y="807"/>
                    </a:lnTo>
                    <a:lnTo>
                      <a:pt x="80" y="801"/>
                    </a:lnTo>
                    <a:lnTo>
                      <a:pt x="82" y="807"/>
                    </a:lnTo>
                    <a:lnTo>
                      <a:pt x="82" y="813"/>
                    </a:lnTo>
                    <a:lnTo>
                      <a:pt x="82" y="813"/>
                    </a:lnTo>
                    <a:lnTo>
                      <a:pt x="82" y="825"/>
                    </a:lnTo>
                    <a:lnTo>
                      <a:pt x="83" y="838"/>
                    </a:lnTo>
                    <a:lnTo>
                      <a:pt x="83" y="844"/>
                    </a:lnTo>
                    <a:lnTo>
                      <a:pt x="83" y="844"/>
                    </a:lnTo>
                    <a:lnTo>
                      <a:pt x="83" y="844"/>
                    </a:lnTo>
                    <a:lnTo>
                      <a:pt x="85" y="844"/>
                    </a:lnTo>
                    <a:lnTo>
                      <a:pt x="85" y="844"/>
                    </a:lnTo>
                    <a:lnTo>
                      <a:pt x="85" y="844"/>
                    </a:lnTo>
                    <a:lnTo>
                      <a:pt x="87" y="850"/>
                    </a:lnTo>
                    <a:lnTo>
                      <a:pt x="87" y="850"/>
                    </a:lnTo>
                    <a:lnTo>
                      <a:pt x="87" y="844"/>
                    </a:lnTo>
                    <a:lnTo>
                      <a:pt x="87" y="838"/>
                    </a:lnTo>
                    <a:lnTo>
                      <a:pt x="88" y="831"/>
                    </a:lnTo>
                    <a:lnTo>
                      <a:pt x="88" y="825"/>
                    </a:lnTo>
                    <a:lnTo>
                      <a:pt x="88" y="813"/>
                    </a:lnTo>
                    <a:lnTo>
                      <a:pt x="88" y="807"/>
                    </a:lnTo>
                    <a:lnTo>
                      <a:pt x="90" y="795"/>
                    </a:lnTo>
                    <a:lnTo>
                      <a:pt x="88" y="795"/>
                    </a:lnTo>
                    <a:lnTo>
                      <a:pt x="90" y="795"/>
                    </a:lnTo>
                    <a:lnTo>
                      <a:pt x="90" y="795"/>
                    </a:lnTo>
                    <a:lnTo>
                      <a:pt x="90" y="801"/>
                    </a:lnTo>
                    <a:lnTo>
                      <a:pt x="90" y="813"/>
                    </a:lnTo>
                    <a:lnTo>
                      <a:pt x="92" y="813"/>
                    </a:lnTo>
                    <a:lnTo>
                      <a:pt x="92" y="819"/>
                    </a:lnTo>
                    <a:lnTo>
                      <a:pt x="92" y="831"/>
                    </a:lnTo>
                    <a:lnTo>
                      <a:pt x="92" y="838"/>
                    </a:lnTo>
                    <a:lnTo>
                      <a:pt x="92" y="844"/>
                    </a:lnTo>
                    <a:lnTo>
                      <a:pt x="92" y="850"/>
                    </a:lnTo>
                    <a:lnTo>
                      <a:pt x="93" y="862"/>
                    </a:lnTo>
                    <a:lnTo>
                      <a:pt x="93" y="862"/>
                    </a:lnTo>
                    <a:lnTo>
                      <a:pt x="93" y="856"/>
                    </a:lnTo>
                    <a:lnTo>
                      <a:pt x="93" y="850"/>
                    </a:lnTo>
                    <a:lnTo>
                      <a:pt x="95" y="844"/>
                    </a:lnTo>
                    <a:lnTo>
                      <a:pt x="95" y="838"/>
                    </a:lnTo>
                    <a:lnTo>
                      <a:pt x="95" y="838"/>
                    </a:lnTo>
                    <a:lnTo>
                      <a:pt x="95" y="838"/>
                    </a:lnTo>
                    <a:lnTo>
                      <a:pt x="96" y="844"/>
                    </a:lnTo>
                    <a:lnTo>
                      <a:pt x="96" y="850"/>
                    </a:lnTo>
                    <a:lnTo>
                      <a:pt x="96" y="856"/>
                    </a:lnTo>
                    <a:lnTo>
                      <a:pt x="98" y="868"/>
                    </a:lnTo>
                    <a:lnTo>
                      <a:pt x="98" y="868"/>
                    </a:lnTo>
                    <a:lnTo>
                      <a:pt x="98" y="868"/>
                    </a:lnTo>
                    <a:lnTo>
                      <a:pt x="98" y="868"/>
                    </a:lnTo>
                    <a:lnTo>
                      <a:pt x="100" y="868"/>
                    </a:lnTo>
                    <a:lnTo>
                      <a:pt x="100" y="874"/>
                    </a:lnTo>
                    <a:lnTo>
                      <a:pt x="100" y="880"/>
                    </a:lnTo>
                    <a:lnTo>
                      <a:pt x="100" y="886"/>
                    </a:lnTo>
                    <a:lnTo>
                      <a:pt x="100" y="893"/>
                    </a:lnTo>
                    <a:lnTo>
                      <a:pt x="101" y="893"/>
                    </a:lnTo>
                    <a:lnTo>
                      <a:pt x="101" y="899"/>
                    </a:lnTo>
                    <a:lnTo>
                      <a:pt x="101" y="905"/>
                    </a:lnTo>
                    <a:lnTo>
                      <a:pt x="103" y="911"/>
                    </a:lnTo>
                    <a:lnTo>
                      <a:pt x="103" y="917"/>
                    </a:lnTo>
                    <a:lnTo>
                      <a:pt x="103" y="917"/>
                    </a:lnTo>
                    <a:lnTo>
                      <a:pt x="103" y="917"/>
                    </a:lnTo>
                    <a:lnTo>
                      <a:pt x="105" y="917"/>
                    </a:lnTo>
                    <a:lnTo>
                      <a:pt x="105" y="917"/>
                    </a:lnTo>
                    <a:lnTo>
                      <a:pt x="105" y="911"/>
                    </a:lnTo>
                    <a:lnTo>
                      <a:pt x="106" y="905"/>
                    </a:lnTo>
                    <a:lnTo>
                      <a:pt x="106" y="905"/>
                    </a:lnTo>
                    <a:lnTo>
                      <a:pt x="106" y="911"/>
                    </a:lnTo>
                    <a:lnTo>
                      <a:pt x="106" y="917"/>
                    </a:lnTo>
                    <a:lnTo>
                      <a:pt x="108" y="923"/>
                    </a:lnTo>
                    <a:lnTo>
                      <a:pt x="108" y="923"/>
                    </a:lnTo>
                    <a:lnTo>
                      <a:pt x="108" y="923"/>
                    </a:lnTo>
                    <a:lnTo>
                      <a:pt x="108" y="923"/>
                    </a:lnTo>
                    <a:lnTo>
                      <a:pt x="110" y="917"/>
                    </a:lnTo>
                    <a:lnTo>
                      <a:pt x="110" y="917"/>
                    </a:lnTo>
                    <a:lnTo>
                      <a:pt x="110" y="923"/>
                    </a:lnTo>
                    <a:lnTo>
                      <a:pt x="111" y="929"/>
                    </a:lnTo>
                    <a:lnTo>
                      <a:pt x="111" y="935"/>
                    </a:lnTo>
                    <a:lnTo>
                      <a:pt x="111" y="935"/>
                    </a:lnTo>
                    <a:lnTo>
                      <a:pt x="113" y="935"/>
                    </a:lnTo>
                    <a:lnTo>
                      <a:pt x="113" y="935"/>
                    </a:lnTo>
                    <a:lnTo>
                      <a:pt x="113" y="935"/>
                    </a:lnTo>
                    <a:lnTo>
                      <a:pt x="115" y="929"/>
                    </a:lnTo>
                    <a:lnTo>
                      <a:pt x="115" y="935"/>
                    </a:lnTo>
                    <a:lnTo>
                      <a:pt x="115" y="935"/>
                    </a:lnTo>
                    <a:lnTo>
                      <a:pt x="116" y="929"/>
                    </a:lnTo>
                    <a:lnTo>
                      <a:pt x="116" y="929"/>
                    </a:lnTo>
                    <a:lnTo>
                      <a:pt x="116" y="923"/>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22" name="Freeform 621"/>
              <p:cNvSpPr>
                <a:spLocks/>
              </p:cNvSpPr>
              <p:nvPr/>
            </p:nvSpPr>
            <p:spPr bwMode="auto">
              <a:xfrm>
                <a:off x="4596937" y="3717288"/>
                <a:ext cx="107281" cy="218769"/>
              </a:xfrm>
              <a:custGeom>
                <a:avLst/>
                <a:gdLst>
                  <a:gd name="T0" fmla="*/ 2 w 99"/>
                  <a:gd name="T1" fmla="*/ 465 h 532"/>
                  <a:gd name="T2" fmla="*/ 2 w 99"/>
                  <a:gd name="T3" fmla="*/ 404 h 532"/>
                  <a:gd name="T4" fmla="*/ 5 w 99"/>
                  <a:gd name="T5" fmla="*/ 434 h 532"/>
                  <a:gd name="T6" fmla="*/ 7 w 99"/>
                  <a:gd name="T7" fmla="*/ 410 h 532"/>
                  <a:gd name="T8" fmla="*/ 7 w 99"/>
                  <a:gd name="T9" fmla="*/ 373 h 532"/>
                  <a:gd name="T10" fmla="*/ 8 w 99"/>
                  <a:gd name="T11" fmla="*/ 355 h 532"/>
                  <a:gd name="T12" fmla="*/ 10 w 99"/>
                  <a:gd name="T13" fmla="*/ 312 h 532"/>
                  <a:gd name="T14" fmla="*/ 11 w 99"/>
                  <a:gd name="T15" fmla="*/ 245 h 532"/>
                  <a:gd name="T16" fmla="*/ 13 w 99"/>
                  <a:gd name="T17" fmla="*/ 214 h 532"/>
                  <a:gd name="T18" fmla="*/ 15 w 99"/>
                  <a:gd name="T19" fmla="*/ 165 h 532"/>
                  <a:gd name="T20" fmla="*/ 16 w 99"/>
                  <a:gd name="T21" fmla="*/ 134 h 532"/>
                  <a:gd name="T22" fmla="*/ 18 w 99"/>
                  <a:gd name="T23" fmla="*/ 104 h 532"/>
                  <a:gd name="T24" fmla="*/ 21 w 99"/>
                  <a:gd name="T25" fmla="*/ 104 h 532"/>
                  <a:gd name="T26" fmla="*/ 23 w 99"/>
                  <a:gd name="T27" fmla="*/ 128 h 532"/>
                  <a:gd name="T28" fmla="*/ 25 w 99"/>
                  <a:gd name="T29" fmla="*/ 79 h 532"/>
                  <a:gd name="T30" fmla="*/ 26 w 99"/>
                  <a:gd name="T31" fmla="*/ 86 h 532"/>
                  <a:gd name="T32" fmla="*/ 26 w 99"/>
                  <a:gd name="T33" fmla="*/ 196 h 532"/>
                  <a:gd name="T34" fmla="*/ 28 w 99"/>
                  <a:gd name="T35" fmla="*/ 189 h 532"/>
                  <a:gd name="T36" fmla="*/ 30 w 99"/>
                  <a:gd name="T37" fmla="*/ 147 h 532"/>
                  <a:gd name="T38" fmla="*/ 31 w 99"/>
                  <a:gd name="T39" fmla="*/ 159 h 532"/>
                  <a:gd name="T40" fmla="*/ 33 w 99"/>
                  <a:gd name="T41" fmla="*/ 183 h 532"/>
                  <a:gd name="T42" fmla="*/ 35 w 99"/>
                  <a:gd name="T43" fmla="*/ 220 h 532"/>
                  <a:gd name="T44" fmla="*/ 36 w 99"/>
                  <a:gd name="T45" fmla="*/ 245 h 532"/>
                  <a:gd name="T46" fmla="*/ 38 w 99"/>
                  <a:gd name="T47" fmla="*/ 275 h 532"/>
                  <a:gd name="T48" fmla="*/ 40 w 99"/>
                  <a:gd name="T49" fmla="*/ 300 h 532"/>
                  <a:gd name="T50" fmla="*/ 41 w 99"/>
                  <a:gd name="T51" fmla="*/ 324 h 532"/>
                  <a:gd name="T52" fmla="*/ 43 w 99"/>
                  <a:gd name="T53" fmla="*/ 361 h 532"/>
                  <a:gd name="T54" fmla="*/ 45 w 99"/>
                  <a:gd name="T55" fmla="*/ 293 h 532"/>
                  <a:gd name="T56" fmla="*/ 46 w 99"/>
                  <a:gd name="T57" fmla="*/ 232 h 532"/>
                  <a:gd name="T58" fmla="*/ 46 w 99"/>
                  <a:gd name="T59" fmla="*/ 208 h 532"/>
                  <a:gd name="T60" fmla="*/ 48 w 99"/>
                  <a:gd name="T61" fmla="*/ 232 h 532"/>
                  <a:gd name="T62" fmla="*/ 50 w 99"/>
                  <a:gd name="T63" fmla="*/ 263 h 532"/>
                  <a:gd name="T64" fmla="*/ 51 w 99"/>
                  <a:gd name="T65" fmla="*/ 287 h 532"/>
                  <a:gd name="T66" fmla="*/ 55 w 99"/>
                  <a:gd name="T67" fmla="*/ 312 h 532"/>
                  <a:gd name="T68" fmla="*/ 56 w 99"/>
                  <a:gd name="T69" fmla="*/ 293 h 532"/>
                  <a:gd name="T70" fmla="*/ 60 w 99"/>
                  <a:gd name="T71" fmla="*/ 287 h 532"/>
                  <a:gd name="T72" fmla="*/ 61 w 99"/>
                  <a:gd name="T73" fmla="*/ 269 h 532"/>
                  <a:gd name="T74" fmla="*/ 63 w 99"/>
                  <a:gd name="T75" fmla="*/ 312 h 532"/>
                  <a:gd name="T76" fmla="*/ 65 w 99"/>
                  <a:gd name="T77" fmla="*/ 330 h 532"/>
                  <a:gd name="T78" fmla="*/ 66 w 99"/>
                  <a:gd name="T79" fmla="*/ 361 h 532"/>
                  <a:gd name="T80" fmla="*/ 68 w 99"/>
                  <a:gd name="T81" fmla="*/ 416 h 532"/>
                  <a:gd name="T82" fmla="*/ 70 w 99"/>
                  <a:gd name="T83" fmla="*/ 416 h 532"/>
                  <a:gd name="T84" fmla="*/ 73 w 99"/>
                  <a:gd name="T85" fmla="*/ 391 h 532"/>
                  <a:gd name="T86" fmla="*/ 74 w 99"/>
                  <a:gd name="T87" fmla="*/ 373 h 532"/>
                  <a:gd name="T88" fmla="*/ 76 w 99"/>
                  <a:gd name="T89" fmla="*/ 349 h 532"/>
                  <a:gd name="T90" fmla="*/ 78 w 99"/>
                  <a:gd name="T91" fmla="*/ 318 h 532"/>
                  <a:gd name="T92" fmla="*/ 79 w 99"/>
                  <a:gd name="T93" fmla="*/ 287 h 532"/>
                  <a:gd name="T94" fmla="*/ 81 w 99"/>
                  <a:gd name="T95" fmla="*/ 287 h 532"/>
                  <a:gd name="T96" fmla="*/ 83 w 99"/>
                  <a:gd name="T97" fmla="*/ 379 h 532"/>
                  <a:gd name="T98" fmla="*/ 84 w 99"/>
                  <a:gd name="T99" fmla="*/ 459 h 532"/>
                  <a:gd name="T100" fmla="*/ 84 w 99"/>
                  <a:gd name="T101" fmla="*/ 501 h 532"/>
                  <a:gd name="T102" fmla="*/ 88 w 99"/>
                  <a:gd name="T103" fmla="*/ 532 h 532"/>
                  <a:gd name="T104" fmla="*/ 89 w 99"/>
                  <a:gd name="T105" fmla="*/ 501 h 532"/>
                  <a:gd name="T106" fmla="*/ 91 w 99"/>
                  <a:gd name="T107" fmla="*/ 428 h 532"/>
                  <a:gd name="T108" fmla="*/ 93 w 99"/>
                  <a:gd name="T109" fmla="*/ 330 h 532"/>
                  <a:gd name="T110" fmla="*/ 94 w 99"/>
                  <a:gd name="T111" fmla="*/ 269 h 532"/>
                  <a:gd name="T112" fmla="*/ 94 w 99"/>
                  <a:gd name="T113" fmla="*/ 208 h 532"/>
                  <a:gd name="T114" fmla="*/ 96 w 99"/>
                  <a:gd name="T115" fmla="*/ 67 h 532"/>
                  <a:gd name="T116" fmla="*/ 98 w 99"/>
                  <a:gd name="T117" fmla="*/ 6 h 532"/>
                  <a:gd name="T118" fmla="*/ 99 w 99"/>
                  <a:gd name="T119" fmla="*/ 3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532">
                    <a:moveTo>
                      <a:pt x="0" y="520"/>
                    </a:moveTo>
                    <a:lnTo>
                      <a:pt x="0" y="508"/>
                    </a:lnTo>
                    <a:lnTo>
                      <a:pt x="0" y="495"/>
                    </a:lnTo>
                    <a:lnTo>
                      <a:pt x="0" y="477"/>
                    </a:lnTo>
                    <a:lnTo>
                      <a:pt x="2" y="465"/>
                    </a:lnTo>
                    <a:lnTo>
                      <a:pt x="2" y="434"/>
                    </a:lnTo>
                    <a:lnTo>
                      <a:pt x="2" y="422"/>
                    </a:lnTo>
                    <a:lnTo>
                      <a:pt x="2" y="416"/>
                    </a:lnTo>
                    <a:lnTo>
                      <a:pt x="2" y="410"/>
                    </a:lnTo>
                    <a:lnTo>
                      <a:pt x="2" y="404"/>
                    </a:lnTo>
                    <a:lnTo>
                      <a:pt x="3" y="404"/>
                    </a:lnTo>
                    <a:lnTo>
                      <a:pt x="3" y="410"/>
                    </a:lnTo>
                    <a:lnTo>
                      <a:pt x="3" y="416"/>
                    </a:lnTo>
                    <a:lnTo>
                      <a:pt x="3" y="422"/>
                    </a:lnTo>
                    <a:lnTo>
                      <a:pt x="5" y="434"/>
                    </a:lnTo>
                    <a:lnTo>
                      <a:pt x="5" y="434"/>
                    </a:lnTo>
                    <a:lnTo>
                      <a:pt x="5" y="428"/>
                    </a:lnTo>
                    <a:lnTo>
                      <a:pt x="5" y="422"/>
                    </a:lnTo>
                    <a:lnTo>
                      <a:pt x="5" y="416"/>
                    </a:lnTo>
                    <a:lnTo>
                      <a:pt x="7" y="410"/>
                    </a:lnTo>
                    <a:lnTo>
                      <a:pt x="7" y="404"/>
                    </a:lnTo>
                    <a:lnTo>
                      <a:pt x="7" y="391"/>
                    </a:lnTo>
                    <a:lnTo>
                      <a:pt x="7" y="391"/>
                    </a:lnTo>
                    <a:lnTo>
                      <a:pt x="7" y="385"/>
                    </a:lnTo>
                    <a:lnTo>
                      <a:pt x="7" y="373"/>
                    </a:lnTo>
                    <a:lnTo>
                      <a:pt x="8" y="367"/>
                    </a:lnTo>
                    <a:lnTo>
                      <a:pt x="8" y="361"/>
                    </a:lnTo>
                    <a:lnTo>
                      <a:pt x="8" y="355"/>
                    </a:lnTo>
                    <a:lnTo>
                      <a:pt x="8" y="355"/>
                    </a:lnTo>
                    <a:lnTo>
                      <a:pt x="8" y="355"/>
                    </a:lnTo>
                    <a:lnTo>
                      <a:pt x="10" y="349"/>
                    </a:lnTo>
                    <a:lnTo>
                      <a:pt x="10" y="336"/>
                    </a:lnTo>
                    <a:lnTo>
                      <a:pt x="10" y="330"/>
                    </a:lnTo>
                    <a:lnTo>
                      <a:pt x="10" y="318"/>
                    </a:lnTo>
                    <a:lnTo>
                      <a:pt x="10" y="312"/>
                    </a:lnTo>
                    <a:lnTo>
                      <a:pt x="10" y="293"/>
                    </a:lnTo>
                    <a:lnTo>
                      <a:pt x="11" y="281"/>
                    </a:lnTo>
                    <a:lnTo>
                      <a:pt x="11" y="263"/>
                    </a:lnTo>
                    <a:lnTo>
                      <a:pt x="11" y="251"/>
                    </a:lnTo>
                    <a:lnTo>
                      <a:pt x="11" y="245"/>
                    </a:lnTo>
                    <a:lnTo>
                      <a:pt x="13" y="238"/>
                    </a:lnTo>
                    <a:lnTo>
                      <a:pt x="13" y="232"/>
                    </a:lnTo>
                    <a:lnTo>
                      <a:pt x="13" y="232"/>
                    </a:lnTo>
                    <a:lnTo>
                      <a:pt x="13" y="226"/>
                    </a:lnTo>
                    <a:lnTo>
                      <a:pt x="13" y="214"/>
                    </a:lnTo>
                    <a:lnTo>
                      <a:pt x="15" y="208"/>
                    </a:lnTo>
                    <a:lnTo>
                      <a:pt x="15" y="202"/>
                    </a:lnTo>
                    <a:lnTo>
                      <a:pt x="15" y="183"/>
                    </a:lnTo>
                    <a:lnTo>
                      <a:pt x="15" y="177"/>
                    </a:lnTo>
                    <a:lnTo>
                      <a:pt x="15" y="165"/>
                    </a:lnTo>
                    <a:lnTo>
                      <a:pt x="15" y="159"/>
                    </a:lnTo>
                    <a:lnTo>
                      <a:pt x="16" y="153"/>
                    </a:lnTo>
                    <a:lnTo>
                      <a:pt x="16" y="147"/>
                    </a:lnTo>
                    <a:lnTo>
                      <a:pt x="16" y="141"/>
                    </a:lnTo>
                    <a:lnTo>
                      <a:pt x="16" y="134"/>
                    </a:lnTo>
                    <a:lnTo>
                      <a:pt x="16" y="128"/>
                    </a:lnTo>
                    <a:lnTo>
                      <a:pt x="18" y="128"/>
                    </a:lnTo>
                    <a:lnTo>
                      <a:pt x="18" y="110"/>
                    </a:lnTo>
                    <a:lnTo>
                      <a:pt x="18" y="104"/>
                    </a:lnTo>
                    <a:lnTo>
                      <a:pt x="18" y="104"/>
                    </a:lnTo>
                    <a:lnTo>
                      <a:pt x="18" y="104"/>
                    </a:lnTo>
                    <a:lnTo>
                      <a:pt x="20" y="104"/>
                    </a:lnTo>
                    <a:lnTo>
                      <a:pt x="20" y="110"/>
                    </a:lnTo>
                    <a:lnTo>
                      <a:pt x="20" y="110"/>
                    </a:lnTo>
                    <a:lnTo>
                      <a:pt x="21" y="104"/>
                    </a:lnTo>
                    <a:lnTo>
                      <a:pt x="21" y="110"/>
                    </a:lnTo>
                    <a:lnTo>
                      <a:pt x="21" y="116"/>
                    </a:lnTo>
                    <a:lnTo>
                      <a:pt x="21" y="128"/>
                    </a:lnTo>
                    <a:lnTo>
                      <a:pt x="23" y="128"/>
                    </a:lnTo>
                    <a:lnTo>
                      <a:pt x="23" y="128"/>
                    </a:lnTo>
                    <a:lnTo>
                      <a:pt x="23" y="116"/>
                    </a:lnTo>
                    <a:lnTo>
                      <a:pt x="23" y="104"/>
                    </a:lnTo>
                    <a:lnTo>
                      <a:pt x="23" y="98"/>
                    </a:lnTo>
                    <a:lnTo>
                      <a:pt x="25" y="86"/>
                    </a:lnTo>
                    <a:lnTo>
                      <a:pt x="25" y="79"/>
                    </a:lnTo>
                    <a:lnTo>
                      <a:pt x="25" y="67"/>
                    </a:lnTo>
                    <a:lnTo>
                      <a:pt x="25" y="61"/>
                    </a:lnTo>
                    <a:lnTo>
                      <a:pt x="25" y="67"/>
                    </a:lnTo>
                    <a:lnTo>
                      <a:pt x="25" y="73"/>
                    </a:lnTo>
                    <a:lnTo>
                      <a:pt x="26" y="86"/>
                    </a:lnTo>
                    <a:lnTo>
                      <a:pt x="26" y="128"/>
                    </a:lnTo>
                    <a:lnTo>
                      <a:pt x="26" y="147"/>
                    </a:lnTo>
                    <a:lnTo>
                      <a:pt x="26" y="165"/>
                    </a:lnTo>
                    <a:lnTo>
                      <a:pt x="26" y="183"/>
                    </a:lnTo>
                    <a:lnTo>
                      <a:pt x="26" y="196"/>
                    </a:lnTo>
                    <a:lnTo>
                      <a:pt x="28" y="208"/>
                    </a:lnTo>
                    <a:lnTo>
                      <a:pt x="28" y="208"/>
                    </a:lnTo>
                    <a:lnTo>
                      <a:pt x="28" y="208"/>
                    </a:lnTo>
                    <a:lnTo>
                      <a:pt x="28" y="196"/>
                    </a:lnTo>
                    <a:lnTo>
                      <a:pt x="28" y="189"/>
                    </a:lnTo>
                    <a:lnTo>
                      <a:pt x="30" y="183"/>
                    </a:lnTo>
                    <a:lnTo>
                      <a:pt x="30" y="171"/>
                    </a:lnTo>
                    <a:lnTo>
                      <a:pt x="30" y="159"/>
                    </a:lnTo>
                    <a:lnTo>
                      <a:pt x="30" y="153"/>
                    </a:lnTo>
                    <a:lnTo>
                      <a:pt x="30" y="147"/>
                    </a:lnTo>
                    <a:lnTo>
                      <a:pt x="30" y="141"/>
                    </a:lnTo>
                    <a:lnTo>
                      <a:pt x="31" y="147"/>
                    </a:lnTo>
                    <a:lnTo>
                      <a:pt x="31" y="153"/>
                    </a:lnTo>
                    <a:lnTo>
                      <a:pt x="31" y="159"/>
                    </a:lnTo>
                    <a:lnTo>
                      <a:pt x="31" y="159"/>
                    </a:lnTo>
                    <a:lnTo>
                      <a:pt x="31" y="165"/>
                    </a:lnTo>
                    <a:lnTo>
                      <a:pt x="31" y="171"/>
                    </a:lnTo>
                    <a:lnTo>
                      <a:pt x="33" y="177"/>
                    </a:lnTo>
                    <a:lnTo>
                      <a:pt x="33" y="183"/>
                    </a:lnTo>
                    <a:lnTo>
                      <a:pt x="33" y="183"/>
                    </a:lnTo>
                    <a:lnTo>
                      <a:pt x="33" y="189"/>
                    </a:lnTo>
                    <a:lnTo>
                      <a:pt x="33" y="196"/>
                    </a:lnTo>
                    <a:lnTo>
                      <a:pt x="33" y="208"/>
                    </a:lnTo>
                    <a:lnTo>
                      <a:pt x="35" y="208"/>
                    </a:lnTo>
                    <a:lnTo>
                      <a:pt x="35" y="220"/>
                    </a:lnTo>
                    <a:lnTo>
                      <a:pt x="35" y="232"/>
                    </a:lnTo>
                    <a:lnTo>
                      <a:pt x="35" y="232"/>
                    </a:lnTo>
                    <a:lnTo>
                      <a:pt x="35" y="232"/>
                    </a:lnTo>
                    <a:lnTo>
                      <a:pt x="36" y="238"/>
                    </a:lnTo>
                    <a:lnTo>
                      <a:pt x="36" y="245"/>
                    </a:lnTo>
                    <a:lnTo>
                      <a:pt x="36" y="251"/>
                    </a:lnTo>
                    <a:lnTo>
                      <a:pt x="36" y="257"/>
                    </a:lnTo>
                    <a:lnTo>
                      <a:pt x="36" y="263"/>
                    </a:lnTo>
                    <a:lnTo>
                      <a:pt x="38" y="263"/>
                    </a:lnTo>
                    <a:lnTo>
                      <a:pt x="38" y="275"/>
                    </a:lnTo>
                    <a:lnTo>
                      <a:pt x="38" y="281"/>
                    </a:lnTo>
                    <a:lnTo>
                      <a:pt x="38" y="287"/>
                    </a:lnTo>
                    <a:lnTo>
                      <a:pt x="38" y="287"/>
                    </a:lnTo>
                    <a:lnTo>
                      <a:pt x="38" y="293"/>
                    </a:lnTo>
                    <a:lnTo>
                      <a:pt x="40" y="300"/>
                    </a:lnTo>
                    <a:lnTo>
                      <a:pt x="40" y="306"/>
                    </a:lnTo>
                    <a:lnTo>
                      <a:pt x="40" y="312"/>
                    </a:lnTo>
                    <a:lnTo>
                      <a:pt x="40" y="312"/>
                    </a:lnTo>
                    <a:lnTo>
                      <a:pt x="41" y="318"/>
                    </a:lnTo>
                    <a:lnTo>
                      <a:pt x="41" y="324"/>
                    </a:lnTo>
                    <a:lnTo>
                      <a:pt x="41" y="330"/>
                    </a:lnTo>
                    <a:lnTo>
                      <a:pt x="41" y="336"/>
                    </a:lnTo>
                    <a:lnTo>
                      <a:pt x="43" y="349"/>
                    </a:lnTo>
                    <a:lnTo>
                      <a:pt x="43" y="355"/>
                    </a:lnTo>
                    <a:lnTo>
                      <a:pt x="43" y="361"/>
                    </a:lnTo>
                    <a:lnTo>
                      <a:pt x="43" y="355"/>
                    </a:lnTo>
                    <a:lnTo>
                      <a:pt x="43" y="336"/>
                    </a:lnTo>
                    <a:lnTo>
                      <a:pt x="43" y="324"/>
                    </a:lnTo>
                    <a:lnTo>
                      <a:pt x="45" y="312"/>
                    </a:lnTo>
                    <a:lnTo>
                      <a:pt x="45" y="293"/>
                    </a:lnTo>
                    <a:lnTo>
                      <a:pt x="45" y="275"/>
                    </a:lnTo>
                    <a:lnTo>
                      <a:pt x="45" y="263"/>
                    </a:lnTo>
                    <a:lnTo>
                      <a:pt x="45" y="251"/>
                    </a:lnTo>
                    <a:lnTo>
                      <a:pt x="45" y="245"/>
                    </a:lnTo>
                    <a:lnTo>
                      <a:pt x="46" y="232"/>
                    </a:lnTo>
                    <a:lnTo>
                      <a:pt x="46" y="232"/>
                    </a:lnTo>
                    <a:lnTo>
                      <a:pt x="46" y="226"/>
                    </a:lnTo>
                    <a:lnTo>
                      <a:pt x="46" y="220"/>
                    </a:lnTo>
                    <a:lnTo>
                      <a:pt x="46" y="214"/>
                    </a:lnTo>
                    <a:lnTo>
                      <a:pt x="46" y="208"/>
                    </a:lnTo>
                    <a:lnTo>
                      <a:pt x="48" y="214"/>
                    </a:lnTo>
                    <a:lnTo>
                      <a:pt x="48" y="220"/>
                    </a:lnTo>
                    <a:lnTo>
                      <a:pt x="48" y="226"/>
                    </a:lnTo>
                    <a:lnTo>
                      <a:pt x="48" y="232"/>
                    </a:lnTo>
                    <a:lnTo>
                      <a:pt x="48" y="232"/>
                    </a:lnTo>
                    <a:lnTo>
                      <a:pt x="48" y="238"/>
                    </a:lnTo>
                    <a:lnTo>
                      <a:pt x="50" y="251"/>
                    </a:lnTo>
                    <a:lnTo>
                      <a:pt x="50" y="257"/>
                    </a:lnTo>
                    <a:lnTo>
                      <a:pt x="50" y="263"/>
                    </a:lnTo>
                    <a:lnTo>
                      <a:pt x="50" y="263"/>
                    </a:lnTo>
                    <a:lnTo>
                      <a:pt x="51" y="263"/>
                    </a:lnTo>
                    <a:lnTo>
                      <a:pt x="51" y="269"/>
                    </a:lnTo>
                    <a:lnTo>
                      <a:pt x="51" y="275"/>
                    </a:lnTo>
                    <a:lnTo>
                      <a:pt x="51" y="281"/>
                    </a:lnTo>
                    <a:lnTo>
                      <a:pt x="51" y="287"/>
                    </a:lnTo>
                    <a:lnTo>
                      <a:pt x="53" y="293"/>
                    </a:lnTo>
                    <a:lnTo>
                      <a:pt x="53" y="300"/>
                    </a:lnTo>
                    <a:lnTo>
                      <a:pt x="53" y="306"/>
                    </a:lnTo>
                    <a:lnTo>
                      <a:pt x="53" y="312"/>
                    </a:lnTo>
                    <a:lnTo>
                      <a:pt x="55" y="312"/>
                    </a:lnTo>
                    <a:lnTo>
                      <a:pt x="55" y="312"/>
                    </a:lnTo>
                    <a:lnTo>
                      <a:pt x="55" y="312"/>
                    </a:lnTo>
                    <a:lnTo>
                      <a:pt x="56" y="306"/>
                    </a:lnTo>
                    <a:lnTo>
                      <a:pt x="56" y="300"/>
                    </a:lnTo>
                    <a:lnTo>
                      <a:pt x="56" y="293"/>
                    </a:lnTo>
                    <a:lnTo>
                      <a:pt x="56" y="287"/>
                    </a:lnTo>
                    <a:lnTo>
                      <a:pt x="58" y="287"/>
                    </a:lnTo>
                    <a:lnTo>
                      <a:pt x="58" y="287"/>
                    </a:lnTo>
                    <a:lnTo>
                      <a:pt x="58" y="287"/>
                    </a:lnTo>
                    <a:lnTo>
                      <a:pt x="60" y="287"/>
                    </a:lnTo>
                    <a:lnTo>
                      <a:pt x="60" y="281"/>
                    </a:lnTo>
                    <a:lnTo>
                      <a:pt x="60" y="269"/>
                    </a:lnTo>
                    <a:lnTo>
                      <a:pt x="60" y="263"/>
                    </a:lnTo>
                    <a:lnTo>
                      <a:pt x="61" y="263"/>
                    </a:lnTo>
                    <a:lnTo>
                      <a:pt x="61" y="269"/>
                    </a:lnTo>
                    <a:lnTo>
                      <a:pt x="61" y="275"/>
                    </a:lnTo>
                    <a:lnTo>
                      <a:pt x="61" y="287"/>
                    </a:lnTo>
                    <a:lnTo>
                      <a:pt x="63" y="293"/>
                    </a:lnTo>
                    <a:lnTo>
                      <a:pt x="63" y="306"/>
                    </a:lnTo>
                    <a:lnTo>
                      <a:pt x="63" y="312"/>
                    </a:lnTo>
                    <a:lnTo>
                      <a:pt x="63" y="324"/>
                    </a:lnTo>
                    <a:lnTo>
                      <a:pt x="65" y="336"/>
                    </a:lnTo>
                    <a:lnTo>
                      <a:pt x="63" y="336"/>
                    </a:lnTo>
                    <a:lnTo>
                      <a:pt x="65" y="336"/>
                    </a:lnTo>
                    <a:lnTo>
                      <a:pt x="65" y="330"/>
                    </a:lnTo>
                    <a:lnTo>
                      <a:pt x="65" y="330"/>
                    </a:lnTo>
                    <a:lnTo>
                      <a:pt x="66" y="336"/>
                    </a:lnTo>
                    <a:lnTo>
                      <a:pt x="66" y="336"/>
                    </a:lnTo>
                    <a:lnTo>
                      <a:pt x="66" y="349"/>
                    </a:lnTo>
                    <a:lnTo>
                      <a:pt x="66" y="361"/>
                    </a:lnTo>
                    <a:lnTo>
                      <a:pt x="66" y="367"/>
                    </a:lnTo>
                    <a:lnTo>
                      <a:pt x="68" y="379"/>
                    </a:lnTo>
                    <a:lnTo>
                      <a:pt x="68" y="391"/>
                    </a:lnTo>
                    <a:lnTo>
                      <a:pt x="68" y="404"/>
                    </a:lnTo>
                    <a:lnTo>
                      <a:pt x="68" y="416"/>
                    </a:lnTo>
                    <a:lnTo>
                      <a:pt x="68" y="428"/>
                    </a:lnTo>
                    <a:lnTo>
                      <a:pt x="68" y="434"/>
                    </a:lnTo>
                    <a:lnTo>
                      <a:pt x="70" y="428"/>
                    </a:lnTo>
                    <a:lnTo>
                      <a:pt x="70" y="422"/>
                    </a:lnTo>
                    <a:lnTo>
                      <a:pt x="70" y="416"/>
                    </a:lnTo>
                    <a:lnTo>
                      <a:pt x="70" y="416"/>
                    </a:lnTo>
                    <a:lnTo>
                      <a:pt x="71" y="410"/>
                    </a:lnTo>
                    <a:lnTo>
                      <a:pt x="71" y="404"/>
                    </a:lnTo>
                    <a:lnTo>
                      <a:pt x="71" y="404"/>
                    </a:lnTo>
                    <a:lnTo>
                      <a:pt x="73" y="391"/>
                    </a:lnTo>
                    <a:lnTo>
                      <a:pt x="73" y="391"/>
                    </a:lnTo>
                    <a:lnTo>
                      <a:pt x="73" y="391"/>
                    </a:lnTo>
                    <a:lnTo>
                      <a:pt x="73" y="391"/>
                    </a:lnTo>
                    <a:lnTo>
                      <a:pt x="74" y="379"/>
                    </a:lnTo>
                    <a:lnTo>
                      <a:pt x="74" y="373"/>
                    </a:lnTo>
                    <a:lnTo>
                      <a:pt x="74" y="367"/>
                    </a:lnTo>
                    <a:lnTo>
                      <a:pt x="74" y="361"/>
                    </a:lnTo>
                    <a:lnTo>
                      <a:pt x="76" y="361"/>
                    </a:lnTo>
                    <a:lnTo>
                      <a:pt x="76" y="355"/>
                    </a:lnTo>
                    <a:lnTo>
                      <a:pt x="76" y="349"/>
                    </a:lnTo>
                    <a:lnTo>
                      <a:pt x="76" y="336"/>
                    </a:lnTo>
                    <a:lnTo>
                      <a:pt x="76" y="336"/>
                    </a:lnTo>
                    <a:lnTo>
                      <a:pt x="78" y="330"/>
                    </a:lnTo>
                    <a:lnTo>
                      <a:pt x="78" y="324"/>
                    </a:lnTo>
                    <a:lnTo>
                      <a:pt x="78" y="318"/>
                    </a:lnTo>
                    <a:lnTo>
                      <a:pt x="78" y="312"/>
                    </a:lnTo>
                    <a:lnTo>
                      <a:pt x="78" y="312"/>
                    </a:lnTo>
                    <a:lnTo>
                      <a:pt x="79" y="306"/>
                    </a:lnTo>
                    <a:lnTo>
                      <a:pt x="79" y="300"/>
                    </a:lnTo>
                    <a:lnTo>
                      <a:pt x="79" y="287"/>
                    </a:lnTo>
                    <a:lnTo>
                      <a:pt x="79" y="287"/>
                    </a:lnTo>
                    <a:lnTo>
                      <a:pt x="79" y="281"/>
                    </a:lnTo>
                    <a:lnTo>
                      <a:pt x="81" y="275"/>
                    </a:lnTo>
                    <a:lnTo>
                      <a:pt x="81" y="281"/>
                    </a:lnTo>
                    <a:lnTo>
                      <a:pt x="81" y="287"/>
                    </a:lnTo>
                    <a:lnTo>
                      <a:pt x="81" y="306"/>
                    </a:lnTo>
                    <a:lnTo>
                      <a:pt x="81" y="318"/>
                    </a:lnTo>
                    <a:lnTo>
                      <a:pt x="81" y="336"/>
                    </a:lnTo>
                    <a:lnTo>
                      <a:pt x="83" y="361"/>
                    </a:lnTo>
                    <a:lnTo>
                      <a:pt x="83" y="379"/>
                    </a:lnTo>
                    <a:lnTo>
                      <a:pt x="83" y="397"/>
                    </a:lnTo>
                    <a:lnTo>
                      <a:pt x="83" y="416"/>
                    </a:lnTo>
                    <a:lnTo>
                      <a:pt x="83" y="434"/>
                    </a:lnTo>
                    <a:lnTo>
                      <a:pt x="83" y="446"/>
                    </a:lnTo>
                    <a:lnTo>
                      <a:pt x="84" y="459"/>
                    </a:lnTo>
                    <a:lnTo>
                      <a:pt x="84" y="465"/>
                    </a:lnTo>
                    <a:lnTo>
                      <a:pt x="84" y="477"/>
                    </a:lnTo>
                    <a:lnTo>
                      <a:pt x="84" y="489"/>
                    </a:lnTo>
                    <a:lnTo>
                      <a:pt x="84" y="495"/>
                    </a:lnTo>
                    <a:lnTo>
                      <a:pt x="84" y="501"/>
                    </a:lnTo>
                    <a:lnTo>
                      <a:pt x="86" y="508"/>
                    </a:lnTo>
                    <a:lnTo>
                      <a:pt x="86" y="520"/>
                    </a:lnTo>
                    <a:lnTo>
                      <a:pt x="86" y="526"/>
                    </a:lnTo>
                    <a:lnTo>
                      <a:pt x="86" y="532"/>
                    </a:lnTo>
                    <a:lnTo>
                      <a:pt x="88" y="532"/>
                    </a:lnTo>
                    <a:lnTo>
                      <a:pt x="88" y="520"/>
                    </a:lnTo>
                    <a:lnTo>
                      <a:pt x="88" y="520"/>
                    </a:lnTo>
                    <a:lnTo>
                      <a:pt x="89" y="514"/>
                    </a:lnTo>
                    <a:lnTo>
                      <a:pt x="89" y="514"/>
                    </a:lnTo>
                    <a:lnTo>
                      <a:pt x="89" y="501"/>
                    </a:lnTo>
                    <a:lnTo>
                      <a:pt x="89" y="489"/>
                    </a:lnTo>
                    <a:lnTo>
                      <a:pt x="89" y="477"/>
                    </a:lnTo>
                    <a:lnTo>
                      <a:pt x="91" y="465"/>
                    </a:lnTo>
                    <a:lnTo>
                      <a:pt x="91" y="446"/>
                    </a:lnTo>
                    <a:lnTo>
                      <a:pt x="91" y="428"/>
                    </a:lnTo>
                    <a:lnTo>
                      <a:pt x="91" y="410"/>
                    </a:lnTo>
                    <a:lnTo>
                      <a:pt x="91" y="391"/>
                    </a:lnTo>
                    <a:lnTo>
                      <a:pt x="91" y="367"/>
                    </a:lnTo>
                    <a:lnTo>
                      <a:pt x="93" y="349"/>
                    </a:lnTo>
                    <a:lnTo>
                      <a:pt x="93" y="330"/>
                    </a:lnTo>
                    <a:lnTo>
                      <a:pt x="93" y="312"/>
                    </a:lnTo>
                    <a:lnTo>
                      <a:pt x="93" y="300"/>
                    </a:lnTo>
                    <a:lnTo>
                      <a:pt x="93" y="287"/>
                    </a:lnTo>
                    <a:lnTo>
                      <a:pt x="93" y="275"/>
                    </a:lnTo>
                    <a:lnTo>
                      <a:pt x="94" y="269"/>
                    </a:lnTo>
                    <a:lnTo>
                      <a:pt x="94" y="263"/>
                    </a:lnTo>
                    <a:lnTo>
                      <a:pt x="94" y="257"/>
                    </a:lnTo>
                    <a:lnTo>
                      <a:pt x="94" y="238"/>
                    </a:lnTo>
                    <a:lnTo>
                      <a:pt x="94" y="226"/>
                    </a:lnTo>
                    <a:lnTo>
                      <a:pt x="94" y="208"/>
                    </a:lnTo>
                    <a:lnTo>
                      <a:pt x="96" y="183"/>
                    </a:lnTo>
                    <a:lnTo>
                      <a:pt x="96" y="153"/>
                    </a:lnTo>
                    <a:lnTo>
                      <a:pt x="96" y="128"/>
                    </a:lnTo>
                    <a:lnTo>
                      <a:pt x="96" y="98"/>
                    </a:lnTo>
                    <a:lnTo>
                      <a:pt x="96" y="67"/>
                    </a:lnTo>
                    <a:lnTo>
                      <a:pt x="96" y="49"/>
                    </a:lnTo>
                    <a:lnTo>
                      <a:pt x="98" y="30"/>
                    </a:lnTo>
                    <a:lnTo>
                      <a:pt x="98" y="6"/>
                    </a:lnTo>
                    <a:lnTo>
                      <a:pt x="98" y="0"/>
                    </a:lnTo>
                    <a:lnTo>
                      <a:pt x="98" y="6"/>
                    </a:lnTo>
                    <a:lnTo>
                      <a:pt x="99" y="18"/>
                    </a:lnTo>
                    <a:lnTo>
                      <a:pt x="99" y="24"/>
                    </a:lnTo>
                    <a:lnTo>
                      <a:pt x="99" y="30"/>
                    </a:lnTo>
                    <a:lnTo>
                      <a:pt x="99" y="30"/>
                    </a:lnTo>
                    <a:lnTo>
                      <a:pt x="99" y="37"/>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23" name="Freeform 622"/>
              <p:cNvSpPr>
                <a:spLocks/>
              </p:cNvSpPr>
              <p:nvPr/>
            </p:nvSpPr>
            <p:spPr bwMode="auto">
              <a:xfrm>
                <a:off x="4487489" y="3760055"/>
                <a:ext cx="109449" cy="191217"/>
              </a:xfrm>
              <a:custGeom>
                <a:avLst/>
                <a:gdLst>
                  <a:gd name="T0" fmla="*/ 1 w 101"/>
                  <a:gd name="T1" fmla="*/ 226 h 465"/>
                  <a:gd name="T2" fmla="*/ 3 w 101"/>
                  <a:gd name="T3" fmla="*/ 257 h 465"/>
                  <a:gd name="T4" fmla="*/ 5 w 101"/>
                  <a:gd name="T5" fmla="*/ 226 h 465"/>
                  <a:gd name="T6" fmla="*/ 6 w 101"/>
                  <a:gd name="T7" fmla="*/ 257 h 465"/>
                  <a:gd name="T8" fmla="*/ 8 w 101"/>
                  <a:gd name="T9" fmla="*/ 293 h 465"/>
                  <a:gd name="T10" fmla="*/ 10 w 101"/>
                  <a:gd name="T11" fmla="*/ 330 h 465"/>
                  <a:gd name="T12" fmla="*/ 11 w 101"/>
                  <a:gd name="T13" fmla="*/ 336 h 465"/>
                  <a:gd name="T14" fmla="*/ 13 w 101"/>
                  <a:gd name="T15" fmla="*/ 300 h 465"/>
                  <a:gd name="T16" fmla="*/ 15 w 101"/>
                  <a:gd name="T17" fmla="*/ 287 h 465"/>
                  <a:gd name="T18" fmla="*/ 16 w 101"/>
                  <a:gd name="T19" fmla="*/ 293 h 465"/>
                  <a:gd name="T20" fmla="*/ 20 w 101"/>
                  <a:gd name="T21" fmla="*/ 275 h 465"/>
                  <a:gd name="T22" fmla="*/ 20 w 101"/>
                  <a:gd name="T23" fmla="*/ 208 h 465"/>
                  <a:gd name="T24" fmla="*/ 23 w 101"/>
                  <a:gd name="T25" fmla="*/ 171 h 465"/>
                  <a:gd name="T26" fmla="*/ 25 w 101"/>
                  <a:gd name="T27" fmla="*/ 110 h 465"/>
                  <a:gd name="T28" fmla="*/ 26 w 101"/>
                  <a:gd name="T29" fmla="*/ 85 h 465"/>
                  <a:gd name="T30" fmla="*/ 26 w 101"/>
                  <a:gd name="T31" fmla="*/ 12 h 465"/>
                  <a:gd name="T32" fmla="*/ 30 w 101"/>
                  <a:gd name="T33" fmla="*/ 0 h 465"/>
                  <a:gd name="T34" fmla="*/ 31 w 101"/>
                  <a:gd name="T35" fmla="*/ 30 h 465"/>
                  <a:gd name="T36" fmla="*/ 31 w 101"/>
                  <a:gd name="T37" fmla="*/ 128 h 465"/>
                  <a:gd name="T38" fmla="*/ 33 w 101"/>
                  <a:gd name="T39" fmla="*/ 141 h 465"/>
                  <a:gd name="T40" fmla="*/ 35 w 101"/>
                  <a:gd name="T41" fmla="*/ 104 h 465"/>
                  <a:gd name="T42" fmla="*/ 36 w 101"/>
                  <a:gd name="T43" fmla="*/ 122 h 465"/>
                  <a:gd name="T44" fmla="*/ 40 w 101"/>
                  <a:gd name="T45" fmla="*/ 92 h 465"/>
                  <a:gd name="T46" fmla="*/ 40 w 101"/>
                  <a:gd name="T47" fmla="*/ 116 h 465"/>
                  <a:gd name="T48" fmla="*/ 41 w 101"/>
                  <a:gd name="T49" fmla="*/ 104 h 465"/>
                  <a:gd name="T50" fmla="*/ 43 w 101"/>
                  <a:gd name="T51" fmla="*/ 116 h 465"/>
                  <a:gd name="T52" fmla="*/ 45 w 101"/>
                  <a:gd name="T53" fmla="*/ 153 h 465"/>
                  <a:gd name="T54" fmla="*/ 46 w 101"/>
                  <a:gd name="T55" fmla="*/ 122 h 465"/>
                  <a:gd name="T56" fmla="*/ 48 w 101"/>
                  <a:gd name="T57" fmla="*/ 159 h 465"/>
                  <a:gd name="T58" fmla="*/ 49 w 101"/>
                  <a:gd name="T59" fmla="*/ 257 h 465"/>
                  <a:gd name="T60" fmla="*/ 51 w 101"/>
                  <a:gd name="T61" fmla="*/ 300 h 465"/>
                  <a:gd name="T62" fmla="*/ 53 w 101"/>
                  <a:gd name="T63" fmla="*/ 251 h 465"/>
                  <a:gd name="T64" fmla="*/ 54 w 101"/>
                  <a:gd name="T65" fmla="*/ 226 h 465"/>
                  <a:gd name="T66" fmla="*/ 56 w 101"/>
                  <a:gd name="T67" fmla="*/ 257 h 465"/>
                  <a:gd name="T68" fmla="*/ 59 w 101"/>
                  <a:gd name="T69" fmla="*/ 245 h 465"/>
                  <a:gd name="T70" fmla="*/ 61 w 101"/>
                  <a:gd name="T71" fmla="*/ 281 h 465"/>
                  <a:gd name="T72" fmla="*/ 63 w 101"/>
                  <a:gd name="T73" fmla="*/ 281 h 465"/>
                  <a:gd name="T74" fmla="*/ 64 w 101"/>
                  <a:gd name="T75" fmla="*/ 257 h 465"/>
                  <a:gd name="T76" fmla="*/ 66 w 101"/>
                  <a:gd name="T77" fmla="*/ 226 h 465"/>
                  <a:gd name="T78" fmla="*/ 68 w 101"/>
                  <a:gd name="T79" fmla="*/ 214 h 465"/>
                  <a:gd name="T80" fmla="*/ 69 w 101"/>
                  <a:gd name="T81" fmla="*/ 275 h 465"/>
                  <a:gd name="T82" fmla="*/ 71 w 101"/>
                  <a:gd name="T83" fmla="*/ 245 h 465"/>
                  <a:gd name="T84" fmla="*/ 73 w 101"/>
                  <a:gd name="T85" fmla="*/ 208 h 465"/>
                  <a:gd name="T86" fmla="*/ 74 w 101"/>
                  <a:gd name="T87" fmla="*/ 183 h 465"/>
                  <a:gd name="T88" fmla="*/ 78 w 101"/>
                  <a:gd name="T89" fmla="*/ 183 h 465"/>
                  <a:gd name="T90" fmla="*/ 79 w 101"/>
                  <a:gd name="T91" fmla="*/ 226 h 465"/>
                  <a:gd name="T92" fmla="*/ 81 w 101"/>
                  <a:gd name="T93" fmla="*/ 257 h 465"/>
                  <a:gd name="T94" fmla="*/ 83 w 101"/>
                  <a:gd name="T95" fmla="*/ 269 h 465"/>
                  <a:gd name="T96" fmla="*/ 84 w 101"/>
                  <a:gd name="T97" fmla="*/ 293 h 465"/>
                  <a:gd name="T98" fmla="*/ 86 w 101"/>
                  <a:gd name="T99" fmla="*/ 318 h 465"/>
                  <a:gd name="T100" fmla="*/ 88 w 101"/>
                  <a:gd name="T101" fmla="*/ 312 h 465"/>
                  <a:gd name="T102" fmla="*/ 89 w 101"/>
                  <a:gd name="T103" fmla="*/ 312 h 465"/>
                  <a:gd name="T104" fmla="*/ 91 w 101"/>
                  <a:gd name="T105" fmla="*/ 293 h 465"/>
                  <a:gd name="T106" fmla="*/ 93 w 101"/>
                  <a:gd name="T107" fmla="*/ 220 h 465"/>
                  <a:gd name="T108" fmla="*/ 94 w 101"/>
                  <a:gd name="T109" fmla="*/ 232 h 465"/>
                  <a:gd name="T110" fmla="*/ 94 w 101"/>
                  <a:gd name="T111" fmla="*/ 287 h 465"/>
                  <a:gd name="T112" fmla="*/ 96 w 101"/>
                  <a:gd name="T113" fmla="*/ 349 h 465"/>
                  <a:gd name="T114" fmla="*/ 98 w 101"/>
                  <a:gd name="T115" fmla="*/ 428 h 465"/>
                  <a:gd name="T116" fmla="*/ 99 w 101"/>
                  <a:gd name="T117" fmla="*/ 465 h 465"/>
                  <a:gd name="T118" fmla="*/ 101 w 101"/>
                  <a:gd name="T119" fmla="*/ 416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 h="465">
                    <a:moveTo>
                      <a:pt x="0" y="238"/>
                    </a:moveTo>
                    <a:lnTo>
                      <a:pt x="0" y="232"/>
                    </a:lnTo>
                    <a:lnTo>
                      <a:pt x="1" y="226"/>
                    </a:lnTo>
                    <a:lnTo>
                      <a:pt x="0" y="226"/>
                    </a:lnTo>
                    <a:lnTo>
                      <a:pt x="1" y="226"/>
                    </a:lnTo>
                    <a:lnTo>
                      <a:pt x="1" y="232"/>
                    </a:lnTo>
                    <a:lnTo>
                      <a:pt x="1" y="238"/>
                    </a:lnTo>
                    <a:lnTo>
                      <a:pt x="1" y="245"/>
                    </a:lnTo>
                    <a:lnTo>
                      <a:pt x="1" y="251"/>
                    </a:lnTo>
                    <a:lnTo>
                      <a:pt x="3" y="257"/>
                    </a:lnTo>
                    <a:lnTo>
                      <a:pt x="3" y="251"/>
                    </a:lnTo>
                    <a:lnTo>
                      <a:pt x="3" y="245"/>
                    </a:lnTo>
                    <a:lnTo>
                      <a:pt x="3" y="238"/>
                    </a:lnTo>
                    <a:lnTo>
                      <a:pt x="5" y="232"/>
                    </a:lnTo>
                    <a:lnTo>
                      <a:pt x="5" y="226"/>
                    </a:lnTo>
                    <a:lnTo>
                      <a:pt x="5" y="226"/>
                    </a:lnTo>
                    <a:lnTo>
                      <a:pt x="6" y="232"/>
                    </a:lnTo>
                    <a:lnTo>
                      <a:pt x="6" y="238"/>
                    </a:lnTo>
                    <a:lnTo>
                      <a:pt x="6" y="245"/>
                    </a:lnTo>
                    <a:lnTo>
                      <a:pt x="6" y="257"/>
                    </a:lnTo>
                    <a:lnTo>
                      <a:pt x="6" y="257"/>
                    </a:lnTo>
                    <a:lnTo>
                      <a:pt x="6" y="269"/>
                    </a:lnTo>
                    <a:lnTo>
                      <a:pt x="8" y="281"/>
                    </a:lnTo>
                    <a:lnTo>
                      <a:pt x="8" y="287"/>
                    </a:lnTo>
                    <a:lnTo>
                      <a:pt x="8" y="293"/>
                    </a:lnTo>
                    <a:lnTo>
                      <a:pt x="8" y="306"/>
                    </a:lnTo>
                    <a:lnTo>
                      <a:pt x="8" y="312"/>
                    </a:lnTo>
                    <a:lnTo>
                      <a:pt x="8" y="318"/>
                    </a:lnTo>
                    <a:lnTo>
                      <a:pt x="10" y="324"/>
                    </a:lnTo>
                    <a:lnTo>
                      <a:pt x="10" y="330"/>
                    </a:lnTo>
                    <a:lnTo>
                      <a:pt x="10" y="336"/>
                    </a:lnTo>
                    <a:lnTo>
                      <a:pt x="10" y="342"/>
                    </a:lnTo>
                    <a:lnTo>
                      <a:pt x="10" y="342"/>
                    </a:lnTo>
                    <a:lnTo>
                      <a:pt x="11" y="336"/>
                    </a:lnTo>
                    <a:lnTo>
                      <a:pt x="11" y="336"/>
                    </a:lnTo>
                    <a:lnTo>
                      <a:pt x="11" y="330"/>
                    </a:lnTo>
                    <a:lnTo>
                      <a:pt x="11" y="324"/>
                    </a:lnTo>
                    <a:lnTo>
                      <a:pt x="11" y="312"/>
                    </a:lnTo>
                    <a:lnTo>
                      <a:pt x="11" y="312"/>
                    </a:lnTo>
                    <a:lnTo>
                      <a:pt x="13" y="300"/>
                    </a:lnTo>
                    <a:lnTo>
                      <a:pt x="13" y="293"/>
                    </a:lnTo>
                    <a:lnTo>
                      <a:pt x="13" y="287"/>
                    </a:lnTo>
                    <a:lnTo>
                      <a:pt x="13" y="287"/>
                    </a:lnTo>
                    <a:lnTo>
                      <a:pt x="13" y="281"/>
                    </a:lnTo>
                    <a:lnTo>
                      <a:pt x="15" y="287"/>
                    </a:lnTo>
                    <a:lnTo>
                      <a:pt x="15" y="287"/>
                    </a:lnTo>
                    <a:lnTo>
                      <a:pt x="15" y="293"/>
                    </a:lnTo>
                    <a:lnTo>
                      <a:pt x="16" y="293"/>
                    </a:lnTo>
                    <a:lnTo>
                      <a:pt x="16" y="293"/>
                    </a:lnTo>
                    <a:lnTo>
                      <a:pt x="16" y="293"/>
                    </a:lnTo>
                    <a:lnTo>
                      <a:pt x="18" y="293"/>
                    </a:lnTo>
                    <a:lnTo>
                      <a:pt x="18" y="293"/>
                    </a:lnTo>
                    <a:lnTo>
                      <a:pt x="18" y="287"/>
                    </a:lnTo>
                    <a:lnTo>
                      <a:pt x="18" y="287"/>
                    </a:lnTo>
                    <a:lnTo>
                      <a:pt x="20" y="275"/>
                    </a:lnTo>
                    <a:lnTo>
                      <a:pt x="20" y="257"/>
                    </a:lnTo>
                    <a:lnTo>
                      <a:pt x="20" y="245"/>
                    </a:lnTo>
                    <a:lnTo>
                      <a:pt x="20" y="232"/>
                    </a:lnTo>
                    <a:lnTo>
                      <a:pt x="20" y="214"/>
                    </a:lnTo>
                    <a:lnTo>
                      <a:pt x="20" y="208"/>
                    </a:lnTo>
                    <a:lnTo>
                      <a:pt x="21" y="202"/>
                    </a:lnTo>
                    <a:lnTo>
                      <a:pt x="21" y="202"/>
                    </a:lnTo>
                    <a:lnTo>
                      <a:pt x="21" y="202"/>
                    </a:lnTo>
                    <a:lnTo>
                      <a:pt x="23" y="189"/>
                    </a:lnTo>
                    <a:lnTo>
                      <a:pt x="23" y="171"/>
                    </a:lnTo>
                    <a:lnTo>
                      <a:pt x="23" y="159"/>
                    </a:lnTo>
                    <a:lnTo>
                      <a:pt x="23" y="147"/>
                    </a:lnTo>
                    <a:lnTo>
                      <a:pt x="23" y="128"/>
                    </a:lnTo>
                    <a:lnTo>
                      <a:pt x="23" y="122"/>
                    </a:lnTo>
                    <a:lnTo>
                      <a:pt x="25" y="110"/>
                    </a:lnTo>
                    <a:lnTo>
                      <a:pt x="25" y="104"/>
                    </a:lnTo>
                    <a:lnTo>
                      <a:pt x="25" y="92"/>
                    </a:lnTo>
                    <a:lnTo>
                      <a:pt x="25" y="92"/>
                    </a:lnTo>
                    <a:lnTo>
                      <a:pt x="25" y="92"/>
                    </a:lnTo>
                    <a:lnTo>
                      <a:pt x="26" y="85"/>
                    </a:lnTo>
                    <a:lnTo>
                      <a:pt x="26" y="79"/>
                    </a:lnTo>
                    <a:lnTo>
                      <a:pt x="26" y="67"/>
                    </a:lnTo>
                    <a:lnTo>
                      <a:pt x="26" y="43"/>
                    </a:lnTo>
                    <a:lnTo>
                      <a:pt x="26" y="24"/>
                    </a:lnTo>
                    <a:lnTo>
                      <a:pt x="26" y="12"/>
                    </a:lnTo>
                    <a:lnTo>
                      <a:pt x="28" y="6"/>
                    </a:lnTo>
                    <a:lnTo>
                      <a:pt x="28" y="0"/>
                    </a:lnTo>
                    <a:lnTo>
                      <a:pt x="28" y="0"/>
                    </a:lnTo>
                    <a:lnTo>
                      <a:pt x="28" y="0"/>
                    </a:lnTo>
                    <a:lnTo>
                      <a:pt x="30" y="0"/>
                    </a:lnTo>
                    <a:lnTo>
                      <a:pt x="30" y="0"/>
                    </a:lnTo>
                    <a:lnTo>
                      <a:pt x="30" y="6"/>
                    </a:lnTo>
                    <a:lnTo>
                      <a:pt x="30" y="12"/>
                    </a:lnTo>
                    <a:lnTo>
                      <a:pt x="30" y="24"/>
                    </a:lnTo>
                    <a:lnTo>
                      <a:pt x="31" y="30"/>
                    </a:lnTo>
                    <a:lnTo>
                      <a:pt x="31" y="61"/>
                    </a:lnTo>
                    <a:lnTo>
                      <a:pt x="31" y="79"/>
                    </a:lnTo>
                    <a:lnTo>
                      <a:pt x="31" y="98"/>
                    </a:lnTo>
                    <a:lnTo>
                      <a:pt x="31" y="110"/>
                    </a:lnTo>
                    <a:lnTo>
                      <a:pt x="31" y="128"/>
                    </a:lnTo>
                    <a:lnTo>
                      <a:pt x="33" y="141"/>
                    </a:lnTo>
                    <a:lnTo>
                      <a:pt x="33" y="147"/>
                    </a:lnTo>
                    <a:lnTo>
                      <a:pt x="33" y="153"/>
                    </a:lnTo>
                    <a:lnTo>
                      <a:pt x="33" y="147"/>
                    </a:lnTo>
                    <a:lnTo>
                      <a:pt x="33" y="141"/>
                    </a:lnTo>
                    <a:lnTo>
                      <a:pt x="33" y="128"/>
                    </a:lnTo>
                    <a:lnTo>
                      <a:pt x="35" y="122"/>
                    </a:lnTo>
                    <a:lnTo>
                      <a:pt x="35" y="110"/>
                    </a:lnTo>
                    <a:lnTo>
                      <a:pt x="35" y="104"/>
                    </a:lnTo>
                    <a:lnTo>
                      <a:pt x="35" y="104"/>
                    </a:lnTo>
                    <a:lnTo>
                      <a:pt x="35" y="104"/>
                    </a:lnTo>
                    <a:lnTo>
                      <a:pt x="35" y="110"/>
                    </a:lnTo>
                    <a:lnTo>
                      <a:pt x="36" y="122"/>
                    </a:lnTo>
                    <a:lnTo>
                      <a:pt x="36" y="122"/>
                    </a:lnTo>
                    <a:lnTo>
                      <a:pt x="36" y="122"/>
                    </a:lnTo>
                    <a:lnTo>
                      <a:pt x="36" y="116"/>
                    </a:lnTo>
                    <a:lnTo>
                      <a:pt x="38" y="110"/>
                    </a:lnTo>
                    <a:lnTo>
                      <a:pt x="38" y="104"/>
                    </a:lnTo>
                    <a:lnTo>
                      <a:pt x="38" y="104"/>
                    </a:lnTo>
                    <a:lnTo>
                      <a:pt x="40" y="92"/>
                    </a:lnTo>
                    <a:lnTo>
                      <a:pt x="38" y="92"/>
                    </a:lnTo>
                    <a:lnTo>
                      <a:pt x="40" y="92"/>
                    </a:lnTo>
                    <a:lnTo>
                      <a:pt x="40" y="98"/>
                    </a:lnTo>
                    <a:lnTo>
                      <a:pt x="40" y="104"/>
                    </a:lnTo>
                    <a:lnTo>
                      <a:pt x="40" y="116"/>
                    </a:lnTo>
                    <a:lnTo>
                      <a:pt x="40" y="128"/>
                    </a:lnTo>
                    <a:lnTo>
                      <a:pt x="41" y="128"/>
                    </a:lnTo>
                    <a:lnTo>
                      <a:pt x="41" y="116"/>
                    </a:lnTo>
                    <a:lnTo>
                      <a:pt x="41" y="104"/>
                    </a:lnTo>
                    <a:lnTo>
                      <a:pt x="41" y="104"/>
                    </a:lnTo>
                    <a:lnTo>
                      <a:pt x="43" y="92"/>
                    </a:lnTo>
                    <a:lnTo>
                      <a:pt x="43" y="92"/>
                    </a:lnTo>
                    <a:lnTo>
                      <a:pt x="43" y="98"/>
                    </a:lnTo>
                    <a:lnTo>
                      <a:pt x="43" y="104"/>
                    </a:lnTo>
                    <a:lnTo>
                      <a:pt x="43" y="116"/>
                    </a:lnTo>
                    <a:lnTo>
                      <a:pt x="45" y="128"/>
                    </a:lnTo>
                    <a:lnTo>
                      <a:pt x="45" y="134"/>
                    </a:lnTo>
                    <a:lnTo>
                      <a:pt x="45" y="141"/>
                    </a:lnTo>
                    <a:lnTo>
                      <a:pt x="45" y="153"/>
                    </a:lnTo>
                    <a:lnTo>
                      <a:pt x="45" y="153"/>
                    </a:lnTo>
                    <a:lnTo>
                      <a:pt x="46" y="147"/>
                    </a:lnTo>
                    <a:lnTo>
                      <a:pt x="46" y="141"/>
                    </a:lnTo>
                    <a:lnTo>
                      <a:pt x="46" y="134"/>
                    </a:lnTo>
                    <a:lnTo>
                      <a:pt x="46" y="128"/>
                    </a:lnTo>
                    <a:lnTo>
                      <a:pt x="46" y="122"/>
                    </a:lnTo>
                    <a:lnTo>
                      <a:pt x="48" y="116"/>
                    </a:lnTo>
                    <a:lnTo>
                      <a:pt x="48" y="122"/>
                    </a:lnTo>
                    <a:lnTo>
                      <a:pt x="48" y="128"/>
                    </a:lnTo>
                    <a:lnTo>
                      <a:pt x="48" y="141"/>
                    </a:lnTo>
                    <a:lnTo>
                      <a:pt x="48" y="159"/>
                    </a:lnTo>
                    <a:lnTo>
                      <a:pt x="48" y="177"/>
                    </a:lnTo>
                    <a:lnTo>
                      <a:pt x="49" y="196"/>
                    </a:lnTo>
                    <a:lnTo>
                      <a:pt x="49" y="214"/>
                    </a:lnTo>
                    <a:lnTo>
                      <a:pt x="49" y="232"/>
                    </a:lnTo>
                    <a:lnTo>
                      <a:pt x="49" y="257"/>
                    </a:lnTo>
                    <a:lnTo>
                      <a:pt x="49" y="269"/>
                    </a:lnTo>
                    <a:lnTo>
                      <a:pt x="49" y="287"/>
                    </a:lnTo>
                    <a:lnTo>
                      <a:pt x="51" y="287"/>
                    </a:lnTo>
                    <a:lnTo>
                      <a:pt x="51" y="293"/>
                    </a:lnTo>
                    <a:lnTo>
                      <a:pt x="51" y="300"/>
                    </a:lnTo>
                    <a:lnTo>
                      <a:pt x="51" y="293"/>
                    </a:lnTo>
                    <a:lnTo>
                      <a:pt x="51" y="287"/>
                    </a:lnTo>
                    <a:lnTo>
                      <a:pt x="51" y="263"/>
                    </a:lnTo>
                    <a:lnTo>
                      <a:pt x="53" y="257"/>
                    </a:lnTo>
                    <a:lnTo>
                      <a:pt x="53" y="251"/>
                    </a:lnTo>
                    <a:lnTo>
                      <a:pt x="53" y="238"/>
                    </a:lnTo>
                    <a:lnTo>
                      <a:pt x="53" y="232"/>
                    </a:lnTo>
                    <a:lnTo>
                      <a:pt x="53" y="232"/>
                    </a:lnTo>
                    <a:lnTo>
                      <a:pt x="54" y="232"/>
                    </a:lnTo>
                    <a:lnTo>
                      <a:pt x="54" y="226"/>
                    </a:lnTo>
                    <a:lnTo>
                      <a:pt x="54" y="232"/>
                    </a:lnTo>
                    <a:lnTo>
                      <a:pt x="54" y="232"/>
                    </a:lnTo>
                    <a:lnTo>
                      <a:pt x="56" y="238"/>
                    </a:lnTo>
                    <a:lnTo>
                      <a:pt x="56" y="251"/>
                    </a:lnTo>
                    <a:lnTo>
                      <a:pt x="56" y="257"/>
                    </a:lnTo>
                    <a:lnTo>
                      <a:pt x="56" y="251"/>
                    </a:lnTo>
                    <a:lnTo>
                      <a:pt x="58" y="245"/>
                    </a:lnTo>
                    <a:lnTo>
                      <a:pt x="58" y="238"/>
                    </a:lnTo>
                    <a:lnTo>
                      <a:pt x="59" y="238"/>
                    </a:lnTo>
                    <a:lnTo>
                      <a:pt x="59" y="245"/>
                    </a:lnTo>
                    <a:lnTo>
                      <a:pt x="59" y="251"/>
                    </a:lnTo>
                    <a:lnTo>
                      <a:pt x="61" y="257"/>
                    </a:lnTo>
                    <a:lnTo>
                      <a:pt x="61" y="263"/>
                    </a:lnTo>
                    <a:lnTo>
                      <a:pt x="61" y="269"/>
                    </a:lnTo>
                    <a:lnTo>
                      <a:pt x="61" y="281"/>
                    </a:lnTo>
                    <a:lnTo>
                      <a:pt x="61" y="287"/>
                    </a:lnTo>
                    <a:lnTo>
                      <a:pt x="61" y="287"/>
                    </a:lnTo>
                    <a:lnTo>
                      <a:pt x="63" y="293"/>
                    </a:lnTo>
                    <a:lnTo>
                      <a:pt x="63" y="287"/>
                    </a:lnTo>
                    <a:lnTo>
                      <a:pt x="63" y="281"/>
                    </a:lnTo>
                    <a:lnTo>
                      <a:pt x="63" y="269"/>
                    </a:lnTo>
                    <a:lnTo>
                      <a:pt x="64" y="263"/>
                    </a:lnTo>
                    <a:lnTo>
                      <a:pt x="64" y="251"/>
                    </a:lnTo>
                    <a:lnTo>
                      <a:pt x="64" y="251"/>
                    </a:lnTo>
                    <a:lnTo>
                      <a:pt x="64" y="257"/>
                    </a:lnTo>
                    <a:lnTo>
                      <a:pt x="66" y="257"/>
                    </a:lnTo>
                    <a:lnTo>
                      <a:pt x="66" y="257"/>
                    </a:lnTo>
                    <a:lnTo>
                      <a:pt x="66" y="245"/>
                    </a:lnTo>
                    <a:lnTo>
                      <a:pt x="66" y="232"/>
                    </a:lnTo>
                    <a:lnTo>
                      <a:pt x="66" y="226"/>
                    </a:lnTo>
                    <a:lnTo>
                      <a:pt x="66" y="214"/>
                    </a:lnTo>
                    <a:lnTo>
                      <a:pt x="68" y="202"/>
                    </a:lnTo>
                    <a:lnTo>
                      <a:pt x="68" y="202"/>
                    </a:lnTo>
                    <a:lnTo>
                      <a:pt x="68" y="208"/>
                    </a:lnTo>
                    <a:lnTo>
                      <a:pt x="68" y="214"/>
                    </a:lnTo>
                    <a:lnTo>
                      <a:pt x="68" y="238"/>
                    </a:lnTo>
                    <a:lnTo>
                      <a:pt x="69" y="257"/>
                    </a:lnTo>
                    <a:lnTo>
                      <a:pt x="69" y="257"/>
                    </a:lnTo>
                    <a:lnTo>
                      <a:pt x="69" y="269"/>
                    </a:lnTo>
                    <a:lnTo>
                      <a:pt x="69" y="275"/>
                    </a:lnTo>
                    <a:lnTo>
                      <a:pt x="69" y="269"/>
                    </a:lnTo>
                    <a:lnTo>
                      <a:pt x="71" y="263"/>
                    </a:lnTo>
                    <a:lnTo>
                      <a:pt x="71" y="257"/>
                    </a:lnTo>
                    <a:lnTo>
                      <a:pt x="71" y="251"/>
                    </a:lnTo>
                    <a:lnTo>
                      <a:pt x="71" y="245"/>
                    </a:lnTo>
                    <a:lnTo>
                      <a:pt x="71" y="232"/>
                    </a:lnTo>
                    <a:lnTo>
                      <a:pt x="71" y="226"/>
                    </a:lnTo>
                    <a:lnTo>
                      <a:pt x="73" y="214"/>
                    </a:lnTo>
                    <a:lnTo>
                      <a:pt x="73" y="208"/>
                    </a:lnTo>
                    <a:lnTo>
                      <a:pt x="73" y="208"/>
                    </a:lnTo>
                    <a:lnTo>
                      <a:pt x="73" y="196"/>
                    </a:lnTo>
                    <a:lnTo>
                      <a:pt x="73" y="196"/>
                    </a:lnTo>
                    <a:lnTo>
                      <a:pt x="74" y="189"/>
                    </a:lnTo>
                    <a:lnTo>
                      <a:pt x="74" y="183"/>
                    </a:lnTo>
                    <a:lnTo>
                      <a:pt x="74" y="183"/>
                    </a:lnTo>
                    <a:lnTo>
                      <a:pt x="76" y="183"/>
                    </a:lnTo>
                    <a:lnTo>
                      <a:pt x="76" y="177"/>
                    </a:lnTo>
                    <a:lnTo>
                      <a:pt x="76" y="177"/>
                    </a:lnTo>
                    <a:lnTo>
                      <a:pt x="78" y="183"/>
                    </a:lnTo>
                    <a:lnTo>
                      <a:pt x="78" y="183"/>
                    </a:lnTo>
                    <a:lnTo>
                      <a:pt x="78" y="196"/>
                    </a:lnTo>
                    <a:lnTo>
                      <a:pt x="78" y="208"/>
                    </a:lnTo>
                    <a:lnTo>
                      <a:pt x="78" y="208"/>
                    </a:lnTo>
                    <a:lnTo>
                      <a:pt x="79" y="220"/>
                    </a:lnTo>
                    <a:lnTo>
                      <a:pt x="79" y="226"/>
                    </a:lnTo>
                    <a:lnTo>
                      <a:pt x="79" y="232"/>
                    </a:lnTo>
                    <a:lnTo>
                      <a:pt x="79" y="238"/>
                    </a:lnTo>
                    <a:lnTo>
                      <a:pt x="79" y="245"/>
                    </a:lnTo>
                    <a:lnTo>
                      <a:pt x="79" y="251"/>
                    </a:lnTo>
                    <a:lnTo>
                      <a:pt x="81" y="257"/>
                    </a:lnTo>
                    <a:lnTo>
                      <a:pt x="81" y="257"/>
                    </a:lnTo>
                    <a:lnTo>
                      <a:pt x="81" y="269"/>
                    </a:lnTo>
                    <a:lnTo>
                      <a:pt x="81" y="269"/>
                    </a:lnTo>
                    <a:lnTo>
                      <a:pt x="81" y="263"/>
                    </a:lnTo>
                    <a:lnTo>
                      <a:pt x="83" y="269"/>
                    </a:lnTo>
                    <a:lnTo>
                      <a:pt x="83" y="275"/>
                    </a:lnTo>
                    <a:lnTo>
                      <a:pt x="83" y="281"/>
                    </a:lnTo>
                    <a:lnTo>
                      <a:pt x="83" y="287"/>
                    </a:lnTo>
                    <a:lnTo>
                      <a:pt x="84" y="287"/>
                    </a:lnTo>
                    <a:lnTo>
                      <a:pt x="84" y="293"/>
                    </a:lnTo>
                    <a:lnTo>
                      <a:pt x="84" y="300"/>
                    </a:lnTo>
                    <a:lnTo>
                      <a:pt x="84" y="306"/>
                    </a:lnTo>
                    <a:lnTo>
                      <a:pt x="84" y="312"/>
                    </a:lnTo>
                    <a:lnTo>
                      <a:pt x="84" y="312"/>
                    </a:lnTo>
                    <a:lnTo>
                      <a:pt x="86" y="318"/>
                    </a:lnTo>
                    <a:lnTo>
                      <a:pt x="86" y="324"/>
                    </a:lnTo>
                    <a:lnTo>
                      <a:pt x="86" y="330"/>
                    </a:lnTo>
                    <a:lnTo>
                      <a:pt x="86" y="324"/>
                    </a:lnTo>
                    <a:lnTo>
                      <a:pt x="88" y="318"/>
                    </a:lnTo>
                    <a:lnTo>
                      <a:pt x="88" y="312"/>
                    </a:lnTo>
                    <a:lnTo>
                      <a:pt x="88" y="306"/>
                    </a:lnTo>
                    <a:lnTo>
                      <a:pt x="88" y="306"/>
                    </a:lnTo>
                    <a:lnTo>
                      <a:pt x="88" y="306"/>
                    </a:lnTo>
                    <a:lnTo>
                      <a:pt x="89" y="312"/>
                    </a:lnTo>
                    <a:lnTo>
                      <a:pt x="89" y="312"/>
                    </a:lnTo>
                    <a:lnTo>
                      <a:pt x="89" y="324"/>
                    </a:lnTo>
                    <a:lnTo>
                      <a:pt x="89" y="324"/>
                    </a:lnTo>
                    <a:lnTo>
                      <a:pt x="91" y="312"/>
                    </a:lnTo>
                    <a:lnTo>
                      <a:pt x="91" y="312"/>
                    </a:lnTo>
                    <a:lnTo>
                      <a:pt x="91" y="293"/>
                    </a:lnTo>
                    <a:lnTo>
                      <a:pt x="91" y="281"/>
                    </a:lnTo>
                    <a:lnTo>
                      <a:pt x="91" y="263"/>
                    </a:lnTo>
                    <a:lnTo>
                      <a:pt x="91" y="251"/>
                    </a:lnTo>
                    <a:lnTo>
                      <a:pt x="93" y="232"/>
                    </a:lnTo>
                    <a:lnTo>
                      <a:pt x="93" y="220"/>
                    </a:lnTo>
                    <a:lnTo>
                      <a:pt x="93" y="214"/>
                    </a:lnTo>
                    <a:lnTo>
                      <a:pt x="93" y="208"/>
                    </a:lnTo>
                    <a:lnTo>
                      <a:pt x="93" y="214"/>
                    </a:lnTo>
                    <a:lnTo>
                      <a:pt x="93" y="220"/>
                    </a:lnTo>
                    <a:lnTo>
                      <a:pt x="94" y="232"/>
                    </a:lnTo>
                    <a:lnTo>
                      <a:pt x="94" y="251"/>
                    </a:lnTo>
                    <a:lnTo>
                      <a:pt x="94" y="257"/>
                    </a:lnTo>
                    <a:lnTo>
                      <a:pt x="94" y="269"/>
                    </a:lnTo>
                    <a:lnTo>
                      <a:pt x="94" y="281"/>
                    </a:lnTo>
                    <a:lnTo>
                      <a:pt x="94" y="287"/>
                    </a:lnTo>
                    <a:lnTo>
                      <a:pt x="96" y="306"/>
                    </a:lnTo>
                    <a:lnTo>
                      <a:pt x="96" y="312"/>
                    </a:lnTo>
                    <a:lnTo>
                      <a:pt x="96" y="324"/>
                    </a:lnTo>
                    <a:lnTo>
                      <a:pt x="96" y="336"/>
                    </a:lnTo>
                    <a:lnTo>
                      <a:pt x="96" y="349"/>
                    </a:lnTo>
                    <a:lnTo>
                      <a:pt x="96" y="361"/>
                    </a:lnTo>
                    <a:lnTo>
                      <a:pt x="98" y="379"/>
                    </a:lnTo>
                    <a:lnTo>
                      <a:pt x="98" y="391"/>
                    </a:lnTo>
                    <a:lnTo>
                      <a:pt x="98" y="404"/>
                    </a:lnTo>
                    <a:lnTo>
                      <a:pt x="98" y="428"/>
                    </a:lnTo>
                    <a:lnTo>
                      <a:pt x="98" y="440"/>
                    </a:lnTo>
                    <a:lnTo>
                      <a:pt x="98" y="452"/>
                    </a:lnTo>
                    <a:lnTo>
                      <a:pt x="99" y="465"/>
                    </a:lnTo>
                    <a:lnTo>
                      <a:pt x="99" y="465"/>
                    </a:lnTo>
                    <a:lnTo>
                      <a:pt x="99" y="465"/>
                    </a:lnTo>
                    <a:lnTo>
                      <a:pt x="99" y="452"/>
                    </a:lnTo>
                    <a:lnTo>
                      <a:pt x="99" y="446"/>
                    </a:lnTo>
                    <a:lnTo>
                      <a:pt x="101" y="440"/>
                    </a:lnTo>
                    <a:lnTo>
                      <a:pt x="101" y="434"/>
                    </a:lnTo>
                    <a:lnTo>
                      <a:pt x="101" y="416"/>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24" name="Freeform 623"/>
              <p:cNvSpPr>
                <a:spLocks/>
              </p:cNvSpPr>
              <p:nvPr/>
            </p:nvSpPr>
            <p:spPr bwMode="auto">
              <a:xfrm>
                <a:off x="4370455" y="3727157"/>
                <a:ext cx="117034" cy="163665"/>
              </a:xfrm>
              <a:custGeom>
                <a:avLst/>
                <a:gdLst>
                  <a:gd name="T0" fmla="*/ 2 w 108"/>
                  <a:gd name="T1" fmla="*/ 288 h 398"/>
                  <a:gd name="T2" fmla="*/ 3 w 108"/>
                  <a:gd name="T3" fmla="*/ 245 h 398"/>
                  <a:gd name="T4" fmla="*/ 5 w 108"/>
                  <a:gd name="T5" fmla="*/ 208 h 398"/>
                  <a:gd name="T6" fmla="*/ 7 w 108"/>
                  <a:gd name="T7" fmla="*/ 239 h 398"/>
                  <a:gd name="T8" fmla="*/ 8 w 108"/>
                  <a:gd name="T9" fmla="*/ 208 h 398"/>
                  <a:gd name="T10" fmla="*/ 10 w 108"/>
                  <a:gd name="T11" fmla="*/ 208 h 398"/>
                  <a:gd name="T12" fmla="*/ 12 w 108"/>
                  <a:gd name="T13" fmla="*/ 263 h 398"/>
                  <a:gd name="T14" fmla="*/ 13 w 108"/>
                  <a:gd name="T15" fmla="*/ 263 h 398"/>
                  <a:gd name="T16" fmla="*/ 15 w 108"/>
                  <a:gd name="T17" fmla="*/ 294 h 398"/>
                  <a:gd name="T18" fmla="*/ 17 w 108"/>
                  <a:gd name="T19" fmla="*/ 361 h 398"/>
                  <a:gd name="T20" fmla="*/ 18 w 108"/>
                  <a:gd name="T21" fmla="*/ 343 h 398"/>
                  <a:gd name="T22" fmla="*/ 20 w 108"/>
                  <a:gd name="T23" fmla="*/ 288 h 398"/>
                  <a:gd name="T24" fmla="*/ 22 w 108"/>
                  <a:gd name="T25" fmla="*/ 349 h 398"/>
                  <a:gd name="T26" fmla="*/ 23 w 108"/>
                  <a:gd name="T27" fmla="*/ 312 h 398"/>
                  <a:gd name="T28" fmla="*/ 25 w 108"/>
                  <a:gd name="T29" fmla="*/ 263 h 398"/>
                  <a:gd name="T30" fmla="*/ 27 w 108"/>
                  <a:gd name="T31" fmla="*/ 184 h 398"/>
                  <a:gd name="T32" fmla="*/ 27 w 108"/>
                  <a:gd name="T33" fmla="*/ 92 h 398"/>
                  <a:gd name="T34" fmla="*/ 28 w 108"/>
                  <a:gd name="T35" fmla="*/ 129 h 398"/>
                  <a:gd name="T36" fmla="*/ 30 w 108"/>
                  <a:gd name="T37" fmla="*/ 239 h 398"/>
                  <a:gd name="T38" fmla="*/ 32 w 108"/>
                  <a:gd name="T39" fmla="*/ 294 h 398"/>
                  <a:gd name="T40" fmla="*/ 33 w 108"/>
                  <a:gd name="T41" fmla="*/ 282 h 398"/>
                  <a:gd name="T42" fmla="*/ 36 w 108"/>
                  <a:gd name="T43" fmla="*/ 294 h 398"/>
                  <a:gd name="T44" fmla="*/ 38 w 108"/>
                  <a:gd name="T45" fmla="*/ 312 h 398"/>
                  <a:gd name="T46" fmla="*/ 40 w 108"/>
                  <a:gd name="T47" fmla="*/ 233 h 398"/>
                  <a:gd name="T48" fmla="*/ 41 w 108"/>
                  <a:gd name="T49" fmla="*/ 214 h 398"/>
                  <a:gd name="T50" fmla="*/ 43 w 108"/>
                  <a:gd name="T51" fmla="*/ 178 h 398"/>
                  <a:gd name="T52" fmla="*/ 45 w 108"/>
                  <a:gd name="T53" fmla="*/ 135 h 398"/>
                  <a:gd name="T54" fmla="*/ 46 w 108"/>
                  <a:gd name="T55" fmla="*/ 86 h 398"/>
                  <a:gd name="T56" fmla="*/ 48 w 108"/>
                  <a:gd name="T57" fmla="*/ 43 h 398"/>
                  <a:gd name="T58" fmla="*/ 50 w 108"/>
                  <a:gd name="T59" fmla="*/ 55 h 398"/>
                  <a:gd name="T60" fmla="*/ 51 w 108"/>
                  <a:gd name="T61" fmla="*/ 80 h 398"/>
                  <a:gd name="T62" fmla="*/ 53 w 108"/>
                  <a:gd name="T63" fmla="*/ 80 h 398"/>
                  <a:gd name="T64" fmla="*/ 56 w 108"/>
                  <a:gd name="T65" fmla="*/ 43 h 398"/>
                  <a:gd name="T66" fmla="*/ 58 w 108"/>
                  <a:gd name="T67" fmla="*/ 6 h 398"/>
                  <a:gd name="T68" fmla="*/ 60 w 108"/>
                  <a:gd name="T69" fmla="*/ 6 h 398"/>
                  <a:gd name="T70" fmla="*/ 61 w 108"/>
                  <a:gd name="T71" fmla="*/ 55 h 398"/>
                  <a:gd name="T72" fmla="*/ 63 w 108"/>
                  <a:gd name="T73" fmla="*/ 141 h 398"/>
                  <a:gd name="T74" fmla="*/ 65 w 108"/>
                  <a:gd name="T75" fmla="*/ 178 h 398"/>
                  <a:gd name="T76" fmla="*/ 66 w 108"/>
                  <a:gd name="T77" fmla="*/ 159 h 398"/>
                  <a:gd name="T78" fmla="*/ 68 w 108"/>
                  <a:gd name="T79" fmla="*/ 208 h 398"/>
                  <a:gd name="T80" fmla="*/ 70 w 108"/>
                  <a:gd name="T81" fmla="*/ 251 h 398"/>
                  <a:gd name="T82" fmla="*/ 70 w 108"/>
                  <a:gd name="T83" fmla="*/ 288 h 398"/>
                  <a:gd name="T84" fmla="*/ 73 w 108"/>
                  <a:gd name="T85" fmla="*/ 312 h 398"/>
                  <a:gd name="T86" fmla="*/ 75 w 108"/>
                  <a:gd name="T87" fmla="*/ 312 h 398"/>
                  <a:gd name="T88" fmla="*/ 78 w 108"/>
                  <a:gd name="T89" fmla="*/ 312 h 398"/>
                  <a:gd name="T90" fmla="*/ 80 w 108"/>
                  <a:gd name="T91" fmla="*/ 282 h 398"/>
                  <a:gd name="T92" fmla="*/ 81 w 108"/>
                  <a:gd name="T93" fmla="*/ 306 h 398"/>
                  <a:gd name="T94" fmla="*/ 85 w 108"/>
                  <a:gd name="T95" fmla="*/ 318 h 398"/>
                  <a:gd name="T96" fmla="*/ 86 w 108"/>
                  <a:gd name="T97" fmla="*/ 343 h 398"/>
                  <a:gd name="T98" fmla="*/ 88 w 108"/>
                  <a:gd name="T99" fmla="*/ 380 h 398"/>
                  <a:gd name="T100" fmla="*/ 91 w 108"/>
                  <a:gd name="T101" fmla="*/ 392 h 398"/>
                  <a:gd name="T102" fmla="*/ 93 w 108"/>
                  <a:gd name="T103" fmla="*/ 361 h 398"/>
                  <a:gd name="T104" fmla="*/ 95 w 108"/>
                  <a:gd name="T105" fmla="*/ 337 h 398"/>
                  <a:gd name="T106" fmla="*/ 96 w 108"/>
                  <a:gd name="T107" fmla="*/ 349 h 398"/>
                  <a:gd name="T108" fmla="*/ 98 w 108"/>
                  <a:gd name="T109" fmla="*/ 392 h 398"/>
                  <a:gd name="T110" fmla="*/ 99 w 108"/>
                  <a:gd name="T111" fmla="*/ 349 h 398"/>
                  <a:gd name="T112" fmla="*/ 101 w 108"/>
                  <a:gd name="T113" fmla="*/ 355 h 398"/>
                  <a:gd name="T114" fmla="*/ 104 w 108"/>
                  <a:gd name="T115" fmla="*/ 367 h 398"/>
                  <a:gd name="T116" fmla="*/ 106 w 108"/>
                  <a:gd name="T117" fmla="*/ 355 h 398"/>
                  <a:gd name="T118" fmla="*/ 108 w 108"/>
                  <a:gd name="T119" fmla="*/ 318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 h="398">
                    <a:moveTo>
                      <a:pt x="0" y="245"/>
                    </a:moveTo>
                    <a:lnTo>
                      <a:pt x="2" y="263"/>
                    </a:lnTo>
                    <a:lnTo>
                      <a:pt x="2" y="269"/>
                    </a:lnTo>
                    <a:lnTo>
                      <a:pt x="2" y="288"/>
                    </a:lnTo>
                    <a:lnTo>
                      <a:pt x="2" y="288"/>
                    </a:lnTo>
                    <a:lnTo>
                      <a:pt x="2" y="282"/>
                    </a:lnTo>
                    <a:lnTo>
                      <a:pt x="3" y="276"/>
                    </a:lnTo>
                    <a:lnTo>
                      <a:pt x="3" y="263"/>
                    </a:lnTo>
                    <a:lnTo>
                      <a:pt x="3" y="251"/>
                    </a:lnTo>
                    <a:lnTo>
                      <a:pt x="3" y="245"/>
                    </a:lnTo>
                    <a:lnTo>
                      <a:pt x="3" y="239"/>
                    </a:lnTo>
                    <a:lnTo>
                      <a:pt x="3" y="233"/>
                    </a:lnTo>
                    <a:lnTo>
                      <a:pt x="5" y="221"/>
                    </a:lnTo>
                    <a:lnTo>
                      <a:pt x="5" y="214"/>
                    </a:lnTo>
                    <a:lnTo>
                      <a:pt x="5" y="208"/>
                    </a:lnTo>
                    <a:lnTo>
                      <a:pt x="5" y="214"/>
                    </a:lnTo>
                    <a:lnTo>
                      <a:pt x="5" y="221"/>
                    </a:lnTo>
                    <a:lnTo>
                      <a:pt x="7" y="227"/>
                    </a:lnTo>
                    <a:lnTo>
                      <a:pt x="7" y="233"/>
                    </a:lnTo>
                    <a:lnTo>
                      <a:pt x="7" y="239"/>
                    </a:lnTo>
                    <a:lnTo>
                      <a:pt x="7" y="239"/>
                    </a:lnTo>
                    <a:lnTo>
                      <a:pt x="8" y="227"/>
                    </a:lnTo>
                    <a:lnTo>
                      <a:pt x="8" y="214"/>
                    </a:lnTo>
                    <a:lnTo>
                      <a:pt x="8" y="208"/>
                    </a:lnTo>
                    <a:lnTo>
                      <a:pt x="8" y="208"/>
                    </a:lnTo>
                    <a:lnTo>
                      <a:pt x="10" y="190"/>
                    </a:lnTo>
                    <a:lnTo>
                      <a:pt x="8" y="190"/>
                    </a:lnTo>
                    <a:lnTo>
                      <a:pt x="10" y="190"/>
                    </a:lnTo>
                    <a:lnTo>
                      <a:pt x="10" y="196"/>
                    </a:lnTo>
                    <a:lnTo>
                      <a:pt x="10" y="208"/>
                    </a:lnTo>
                    <a:lnTo>
                      <a:pt x="10" y="214"/>
                    </a:lnTo>
                    <a:lnTo>
                      <a:pt x="10" y="233"/>
                    </a:lnTo>
                    <a:lnTo>
                      <a:pt x="12" y="245"/>
                    </a:lnTo>
                    <a:lnTo>
                      <a:pt x="12" y="257"/>
                    </a:lnTo>
                    <a:lnTo>
                      <a:pt x="12" y="263"/>
                    </a:lnTo>
                    <a:lnTo>
                      <a:pt x="12" y="276"/>
                    </a:lnTo>
                    <a:lnTo>
                      <a:pt x="12" y="282"/>
                    </a:lnTo>
                    <a:lnTo>
                      <a:pt x="13" y="276"/>
                    </a:lnTo>
                    <a:lnTo>
                      <a:pt x="13" y="269"/>
                    </a:lnTo>
                    <a:lnTo>
                      <a:pt x="13" y="263"/>
                    </a:lnTo>
                    <a:lnTo>
                      <a:pt x="13" y="263"/>
                    </a:lnTo>
                    <a:lnTo>
                      <a:pt x="15" y="263"/>
                    </a:lnTo>
                    <a:lnTo>
                      <a:pt x="15" y="269"/>
                    </a:lnTo>
                    <a:lnTo>
                      <a:pt x="15" y="282"/>
                    </a:lnTo>
                    <a:lnTo>
                      <a:pt x="15" y="294"/>
                    </a:lnTo>
                    <a:lnTo>
                      <a:pt x="15" y="312"/>
                    </a:lnTo>
                    <a:lnTo>
                      <a:pt x="17" y="318"/>
                    </a:lnTo>
                    <a:lnTo>
                      <a:pt x="17" y="337"/>
                    </a:lnTo>
                    <a:lnTo>
                      <a:pt x="17" y="343"/>
                    </a:lnTo>
                    <a:lnTo>
                      <a:pt x="17" y="361"/>
                    </a:lnTo>
                    <a:lnTo>
                      <a:pt x="18" y="373"/>
                    </a:lnTo>
                    <a:lnTo>
                      <a:pt x="17" y="373"/>
                    </a:lnTo>
                    <a:lnTo>
                      <a:pt x="18" y="367"/>
                    </a:lnTo>
                    <a:lnTo>
                      <a:pt x="18" y="361"/>
                    </a:lnTo>
                    <a:lnTo>
                      <a:pt x="18" y="343"/>
                    </a:lnTo>
                    <a:lnTo>
                      <a:pt x="18" y="331"/>
                    </a:lnTo>
                    <a:lnTo>
                      <a:pt x="18" y="312"/>
                    </a:lnTo>
                    <a:lnTo>
                      <a:pt x="20" y="300"/>
                    </a:lnTo>
                    <a:lnTo>
                      <a:pt x="20" y="294"/>
                    </a:lnTo>
                    <a:lnTo>
                      <a:pt x="20" y="288"/>
                    </a:lnTo>
                    <a:lnTo>
                      <a:pt x="20" y="294"/>
                    </a:lnTo>
                    <a:lnTo>
                      <a:pt x="20" y="306"/>
                    </a:lnTo>
                    <a:lnTo>
                      <a:pt x="20" y="312"/>
                    </a:lnTo>
                    <a:lnTo>
                      <a:pt x="22" y="331"/>
                    </a:lnTo>
                    <a:lnTo>
                      <a:pt x="22" y="349"/>
                    </a:lnTo>
                    <a:lnTo>
                      <a:pt x="22" y="349"/>
                    </a:lnTo>
                    <a:lnTo>
                      <a:pt x="22" y="337"/>
                    </a:lnTo>
                    <a:lnTo>
                      <a:pt x="23" y="337"/>
                    </a:lnTo>
                    <a:lnTo>
                      <a:pt x="23" y="325"/>
                    </a:lnTo>
                    <a:lnTo>
                      <a:pt x="23" y="312"/>
                    </a:lnTo>
                    <a:lnTo>
                      <a:pt x="23" y="312"/>
                    </a:lnTo>
                    <a:lnTo>
                      <a:pt x="23" y="300"/>
                    </a:lnTo>
                    <a:lnTo>
                      <a:pt x="23" y="288"/>
                    </a:lnTo>
                    <a:lnTo>
                      <a:pt x="25" y="276"/>
                    </a:lnTo>
                    <a:lnTo>
                      <a:pt x="25" y="263"/>
                    </a:lnTo>
                    <a:lnTo>
                      <a:pt x="25" y="257"/>
                    </a:lnTo>
                    <a:lnTo>
                      <a:pt x="25" y="239"/>
                    </a:lnTo>
                    <a:lnTo>
                      <a:pt x="25" y="233"/>
                    </a:lnTo>
                    <a:lnTo>
                      <a:pt x="25" y="202"/>
                    </a:lnTo>
                    <a:lnTo>
                      <a:pt x="27" y="184"/>
                    </a:lnTo>
                    <a:lnTo>
                      <a:pt x="27" y="159"/>
                    </a:lnTo>
                    <a:lnTo>
                      <a:pt x="27" y="141"/>
                    </a:lnTo>
                    <a:lnTo>
                      <a:pt x="27" y="123"/>
                    </a:lnTo>
                    <a:lnTo>
                      <a:pt x="27" y="104"/>
                    </a:lnTo>
                    <a:lnTo>
                      <a:pt x="27" y="92"/>
                    </a:lnTo>
                    <a:lnTo>
                      <a:pt x="28" y="86"/>
                    </a:lnTo>
                    <a:lnTo>
                      <a:pt x="28" y="92"/>
                    </a:lnTo>
                    <a:lnTo>
                      <a:pt x="28" y="104"/>
                    </a:lnTo>
                    <a:lnTo>
                      <a:pt x="28" y="110"/>
                    </a:lnTo>
                    <a:lnTo>
                      <a:pt x="28" y="129"/>
                    </a:lnTo>
                    <a:lnTo>
                      <a:pt x="28" y="141"/>
                    </a:lnTo>
                    <a:lnTo>
                      <a:pt x="30" y="159"/>
                    </a:lnTo>
                    <a:lnTo>
                      <a:pt x="30" y="184"/>
                    </a:lnTo>
                    <a:lnTo>
                      <a:pt x="30" y="196"/>
                    </a:lnTo>
                    <a:lnTo>
                      <a:pt x="30" y="239"/>
                    </a:lnTo>
                    <a:lnTo>
                      <a:pt x="30" y="257"/>
                    </a:lnTo>
                    <a:lnTo>
                      <a:pt x="30" y="269"/>
                    </a:lnTo>
                    <a:lnTo>
                      <a:pt x="32" y="282"/>
                    </a:lnTo>
                    <a:lnTo>
                      <a:pt x="32" y="288"/>
                    </a:lnTo>
                    <a:lnTo>
                      <a:pt x="32" y="294"/>
                    </a:lnTo>
                    <a:lnTo>
                      <a:pt x="32" y="294"/>
                    </a:lnTo>
                    <a:lnTo>
                      <a:pt x="33" y="294"/>
                    </a:lnTo>
                    <a:lnTo>
                      <a:pt x="33" y="288"/>
                    </a:lnTo>
                    <a:lnTo>
                      <a:pt x="35" y="282"/>
                    </a:lnTo>
                    <a:lnTo>
                      <a:pt x="33" y="282"/>
                    </a:lnTo>
                    <a:lnTo>
                      <a:pt x="35" y="282"/>
                    </a:lnTo>
                    <a:lnTo>
                      <a:pt x="35" y="282"/>
                    </a:lnTo>
                    <a:lnTo>
                      <a:pt x="35" y="288"/>
                    </a:lnTo>
                    <a:lnTo>
                      <a:pt x="36" y="288"/>
                    </a:lnTo>
                    <a:lnTo>
                      <a:pt x="36" y="294"/>
                    </a:lnTo>
                    <a:lnTo>
                      <a:pt x="36" y="306"/>
                    </a:lnTo>
                    <a:lnTo>
                      <a:pt x="36" y="312"/>
                    </a:lnTo>
                    <a:lnTo>
                      <a:pt x="36" y="312"/>
                    </a:lnTo>
                    <a:lnTo>
                      <a:pt x="38" y="318"/>
                    </a:lnTo>
                    <a:lnTo>
                      <a:pt x="38" y="312"/>
                    </a:lnTo>
                    <a:lnTo>
                      <a:pt x="38" y="288"/>
                    </a:lnTo>
                    <a:lnTo>
                      <a:pt x="38" y="269"/>
                    </a:lnTo>
                    <a:lnTo>
                      <a:pt x="38" y="257"/>
                    </a:lnTo>
                    <a:lnTo>
                      <a:pt x="40" y="239"/>
                    </a:lnTo>
                    <a:lnTo>
                      <a:pt x="40" y="233"/>
                    </a:lnTo>
                    <a:lnTo>
                      <a:pt x="40" y="221"/>
                    </a:lnTo>
                    <a:lnTo>
                      <a:pt x="40" y="227"/>
                    </a:lnTo>
                    <a:lnTo>
                      <a:pt x="41" y="227"/>
                    </a:lnTo>
                    <a:lnTo>
                      <a:pt x="41" y="221"/>
                    </a:lnTo>
                    <a:lnTo>
                      <a:pt x="41" y="214"/>
                    </a:lnTo>
                    <a:lnTo>
                      <a:pt x="41" y="208"/>
                    </a:lnTo>
                    <a:lnTo>
                      <a:pt x="43" y="202"/>
                    </a:lnTo>
                    <a:lnTo>
                      <a:pt x="43" y="190"/>
                    </a:lnTo>
                    <a:lnTo>
                      <a:pt x="43" y="184"/>
                    </a:lnTo>
                    <a:lnTo>
                      <a:pt x="43" y="178"/>
                    </a:lnTo>
                    <a:lnTo>
                      <a:pt x="45" y="165"/>
                    </a:lnTo>
                    <a:lnTo>
                      <a:pt x="45" y="159"/>
                    </a:lnTo>
                    <a:lnTo>
                      <a:pt x="45" y="147"/>
                    </a:lnTo>
                    <a:lnTo>
                      <a:pt x="45" y="141"/>
                    </a:lnTo>
                    <a:lnTo>
                      <a:pt x="45" y="135"/>
                    </a:lnTo>
                    <a:lnTo>
                      <a:pt x="45" y="129"/>
                    </a:lnTo>
                    <a:lnTo>
                      <a:pt x="46" y="117"/>
                    </a:lnTo>
                    <a:lnTo>
                      <a:pt x="46" y="110"/>
                    </a:lnTo>
                    <a:lnTo>
                      <a:pt x="46" y="104"/>
                    </a:lnTo>
                    <a:lnTo>
                      <a:pt x="46" y="86"/>
                    </a:lnTo>
                    <a:lnTo>
                      <a:pt x="46" y="80"/>
                    </a:lnTo>
                    <a:lnTo>
                      <a:pt x="46" y="68"/>
                    </a:lnTo>
                    <a:lnTo>
                      <a:pt x="48" y="62"/>
                    </a:lnTo>
                    <a:lnTo>
                      <a:pt x="48" y="55"/>
                    </a:lnTo>
                    <a:lnTo>
                      <a:pt x="48" y="43"/>
                    </a:lnTo>
                    <a:lnTo>
                      <a:pt x="48" y="43"/>
                    </a:lnTo>
                    <a:lnTo>
                      <a:pt x="48" y="43"/>
                    </a:lnTo>
                    <a:lnTo>
                      <a:pt x="50" y="49"/>
                    </a:lnTo>
                    <a:lnTo>
                      <a:pt x="50" y="55"/>
                    </a:lnTo>
                    <a:lnTo>
                      <a:pt x="50" y="55"/>
                    </a:lnTo>
                    <a:lnTo>
                      <a:pt x="50" y="62"/>
                    </a:lnTo>
                    <a:lnTo>
                      <a:pt x="51" y="68"/>
                    </a:lnTo>
                    <a:lnTo>
                      <a:pt x="51" y="74"/>
                    </a:lnTo>
                    <a:lnTo>
                      <a:pt x="51" y="80"/>
                    </a:lnTo>
                    <a:lnTo>
                      <a:pt x="51" y="80"/>
                    </a:lnTo>
                    <a:lnTo>
                      <a:pt x="53" y="92"/>
                    </a:lnTo>
                    <a:lnTo>
                      <a:pt x="51" y="92"/>
                    </a:lnTo>
                    <a:lnTo>
                      <a:pt x="53" y="92"/>
                    </a:lnTo>
                    <a:lnTo>
                      <a:pt x="53" y="86"/>
                    </a:lnTo>
                    <a:lnTo>
                      <a:pt x="53" y="80"/>
                    </a:lnTo>
                    <a:lnTo>
                      <a:pt x="53" y="74"/>
                    </a:lnTo>
                    <a:lnTo>
                      <a:pt x="55" y="55"/>
                    </a:lnTo>
                    <a:lnTo>
                      <a:pt x="55" y="55"/>
                    </a:lnTo>
                    <a:lnTo>
                      <a:pt x="55" y="49"/>
                    </a:lnTo>
                    <a:lnTo>
                      <a:pt x="56" y="43"/>
                    </a:lnTo>
                    <a:lnTo>
                      <a:pt x="56" y="31"/>
                    </a:lnTo>
                    <a:lnTo>
                      <a:pt x="56" y="31"/>
                    </a:lnTo>
                    <a:lnTo>
                      <a:pt x="56" y="19"/>
                    </a:lnTo>
                    <a:lnTo>
                      <a:pt x="56" y="13"/>
                    </a:lnTo>
                    <a:lnTo>
                      <a:pt x="58" y="6"/>
                    </a:lnTo>
                    <a:lnTo>
                      <a:pt x="58" y="6"/>
                    </a:lnTo>
                    <a:lnTo>
                      <a:pt x="58" y="6"/>
                    </a:lnTo>
                    <a:lnTo>
                      <a:pt x="60" y="0"/>
                    </a:lnTo>
                    <a:lnTo>
                      <a:pt x="60" y="6"/>
                    </a:lnTo>
                    <a:lnTo>
                      <a:pt x="60" y="6"/>
                    </a:lnTo>
                    <a:lnTo>
                      <a:pt x="61" y="13"/>
                    </a:lnTo>
                    <a:lnTo>
                      <a:pt x="61" y="25"/>
                    </a:lnTo>
                    <a:lnTo>
                      <a:pt x="61" y="31"/>
                    </a:lnTo>
                    <a:lnTo>
                      <a:pt x="61" y="43"/>
                    </a:lnTo>
                    <a:lnTo>
                      <a:pt x="61" y="55"/>
                    </a:lnTo>
                    <a:lnTo>
                      <a:pt x="61" y="80"/>
                    </a:lnTo>
                    <a:lnTo>
                      <a:pt x="63" y="92"/>
                    </a:lnTo>
                    <a:lnTo>
                      <a:pt x="63" y="104"/>
                    </a:lnTo>
                    <a:lnTo>
                      <a:pt x="63" y="123"/>
                    </a:lnTo>
                    <a:lnTo>
                      <a:pt x="63" y="141"/>
                    </a:lnTo>
                    <a:lnTo>
                      <a:pt x="63" y="153"/>
                    </a:lnTo>
                    <a:lnTo>
                      <a:pt x="63" y="159"/>
                    </a:lnTo>
                    <a:lnTo>
                      <a:pt x="65" y="165"/>
                    </a:lnTo>
                    <a:lnTo>
                      <a:pt x="65" y="172"/>
                    </a:lnTo>
                    <a:lnTo>
                      <a:pt x="65" y="178"/>
                    </a:lnTo>
                    <a:lnTo>
                      <a:pt x="65" y="184"/>
                    </a:lnTo>
                    <a:lnTo>
                      <a:pt x="65" y="178"/>
                    </a:lnTo>
                    <a:lnTo>
                      <a:pt x="65" y="172"/>
                    </a:lnTo>
                    <a:lnTo>
                      <a:pt x="66" y="159"/>
                    </a:lnTo>
                    <a:lnTo>
                      <a:pt x="66" y="159"/>
                    </a:lnTo>
                    <a:lnTo>
                      <a:pt x="66" y="159"/>
                    </a:lnTo>
                    <a:lnTo>
                      <a:pt x="66" y="165"/>
                    </a:lnTo>
                    <a:lnTo>
                      <a:pt x="66" y="178"/>
                    </a:lnTo>
                    <a:lnTo>
                      <a:pt x="68" y="184"/>
                    </a:lnTo>
                    <a:lnTo>
                      <a:pt x="68" y="208"/>
                    </a:lnTo>
                    <a:lnTo>
                      <a:pt x="68" y="214"/>
                    </a:lnTo>
                    <a:lnTo>
                      <a:pt x="68" y="227"/>
                    </a:lnTo>
                    <a:lnTo>
                      <a:pt x="68" y="233"/>
                    </a:lnTo>
                    <a:lnTo>
                      <a:pt x="68" y="239"/>
                    </a:lnTo>
                    <a:lnTo>
                      <a:pt x="70" y="251"/>
                    </a:lnTo>
                    <a:lnTo>
                      <a:pt x="70" y="257"/>
                    </a:lnTo>
                    <a:lnTo>
                      <a:pt x="70" y="263"/>
                    </a:lnTo>
                    <a:lnTo>
                      <a:pt x="70" y="269"/>
                    </a:lnTo>
                    <a:lnTo>
                      <a:pt x="71" y="288"/>
                    </a:lnTo>
                    <a:lnTo>
                      <a:pt x="70" y="288"/>
                    </a:lnTo>
                    <a:lnTo>
                      <a:pt x="71" y="288"/>
                    </a:lnTo>
                    <a:lnTo>
                      <a:pt x="71" y="294"/>
                    </a:lnTo>
                    <a:lnTo>
                      <a:pt x="71" y="300"/>
                    </a:lnTo>
                    <a:lnTo>
                      <a:pt x="73" y="312"/>
                    </a:lnTo>
                    <a:lnTo>
                      <a:pt x="73" y="312"/>
                    </a:lnTo>
                    <a:lnTo>
                      <a:pt x="73" y="312"/>
                    </a:lnTo>
                    <a:lnTo>
                      <a:pt x="73" y="306"/>
                    </a:lnTo>
                    <a:lnTo>
                      <a:pt x="75" y="306"/>
                    </a:lnTo>
                    <a:lnTo>
                      <a:pt x="75" y="306"/>
                    </a:lnTo>
                    <a:lnTo>
                      <a:pt x="75" y="312"/>
                    </a:lnTo>
                    <a:lnTo>
                      <a:pt x="76" y="312"/>
                    </a:lnTo>
                    <a:lnTo>
                      <a:pt x="76" y="325"/>
                    </a:lnTo>
                    <a:lnTo>
                      <a:pt x="76" y="331"/>
                    </a:lnTo>
                    <a:lnTo>
                      <a:pt x="78" y="318"/>
                    </a:lnTo>
                    <a:lnTo>
                      <a:pt x="78" y="312"/>
                    </a:lnTo>
                    <a:lnTo>
                      <a:pt x="78" y="306"/>
                    </a:lnTo>
                    <a:lnTo>
                      <a:pt x="78" y="294"/>
                    </a:lnTo>
                    <a:lnTo>
                      <a:pt x="78" y="288"/>
                    </a:lnTo>
                    <a:lnTo>
                      <a:pt x="78" y="288"/>
                    </a:lnTo>
                    <a:lnTo>
                      <a:pt x="80" y="282"/>
                    </a:lnTo>
                    <a:lnTo>
                      <a:pt x="80" y="282"/>
                    </a:lnTo>
                    <a:lnTo>
                      <a:pt x="80" y="288"/>
                    </a:lnTo>
                    <a:lnTo>
                      <a:pt x="81" y="294"/>
                    </a:lnTo>
                    <a:lnTo>
                      <a:pt x="81" y="300"/>
                    </a:lnTo>
                    <a:lnTo>
                      <a:pt x="81" y="306"/>
                    </a:lnTo>
                    <a:lnTo>
                      <a:pt x="83" y="312"/>
                    </a:lnTo>
                    <a:lnTo>
                      <a:pt x="83" y="312"/>
                    </a:lnTo>
                    <a:lnTo>
                      <a:pt x="83" y="312"/>
                    </a:lnTo>
                    <a:lnTo>
                      <a:pt x="85" y="312"/>
                    </a:lnTo>
                    <a:lnTo>
                      <a:pt x="85" y="318"/>
                    </a:lnTo>
                    <a:lnTo>
                      <a:pt x="85" y="325"/>
                    </a:lnTo>
                    <a:lnTo>
                      <a:pt x="85" y="331"/>
                    </a:lnTo>
                    <a:lnTo>
                      <a:pt x="85" y="337"/>
                    </a:lnTo>
                    <a:lnTo>
                      <a:pt x="86" y="337"/>
                    </a:lnTo>
                    <a:lnTo>
                      <a:pt x="86" y="343"/>
                    </a:lnTo>
                    <a:lnTo>
                      <a:pt x="86" y="349"/>
                    </a:lnTo>
                    <a:lnTo>
                      <a:pt x="88" y="355"/>
                    </a:lnTo>
                    <a:lnTo>
                      <a:pt x="88" y="367"/>
                    </a:lnTo>
                    <a:lnTo>
                      <a:pt x="88" y="367"/>
                    </a:lnTo>
                    <a:lnTo>
                      <a:pt x="88" y="380"/>
                    </a:lnTo>
                    <a:lnTo>
                      <a:pt x="88" y="392"/>
                    </a:lnTo>
                    <a:lnTo>
                      <a:pt x="90" y="392"/>
                    </a:lnTo>
                    <a:lnTo>
                      <a:pt x="90" y="398"/>
                    </a:lnTo>
                    <a:lnTo>
                      <a:pt x="90" y="392"/>
                    </a:lnTo>
                    <a:lnTo>
                      <a:pt x="91" y="392"/>
                    </a:lnTo>
                    <a:lnTo>
                      <a:pt x="91" y="386"/>
                    </a:lnTo>
                    <a:lnTo>
                      <a:pt x="91" y="380"/>
                    </a:lnTo>
                    <a:lnTo>
                      <a:pt x="91" y="367"/>
                    </a:lnTo>
                    <a:lnTo>
                      <a:pt x="91" y="367"/>
                    </a:lnTo>
                    <a:lnTo>
                      <a:pt x="93" y="361"/>
                    </a:lnTo>
                    <a:lnTo>
                      <a:pt x="93" y="355"/>
                    </a:lnTo>
                    <a:lnTo>
                      <a:pt x="93" y="349"/>
                    </a:lnTo>
                    <a:lnTo>
                      <a:pt x="93" y="343"/>
                    </a:lnTo>
                    <a:lnTo>
                      <a:pt x="95" y="337"/>
                    </a:lnTo>
                    <a:lnTo>
                      <a:pt x="95" y="337"/>
                    </a:lnTo>
                    <a:lnTo>
                      <a:pt x="95" y="337"/>
                    </a:lnTo>
                    <a:lnTo>
                      <a:pt x="95" y="337"/>
                    </a:lnTo>
                    <a:lnTo>
                      <a:pt x="96" y="337"/>
                    </a:lnTo>
                    <a:lnTo>
                      <a:pt x="96" y="343"/>
                    </a:lnTo>
                    <a:lnTo>
                      <a:pt x="96" y="349"/>
                    </a:lnTo>
                    <a:lnTo>
                      <a:pt x="96" y="367"/>
                    </a:lnTo>
                    <a:lnTo>
                      <a:pt x="98" y="380"/>
                    </a:lnTo>
                    <a:lnTo>
                      <a:pt x="98" y="392"/>
                    </a:lnTo>
                    <a:lnTo>
                      <a:pt x="98" y="392"/>
                    </a:lnTo>
                    <a:lnTo>
                      <a:pt x="98" y="392"/>
                    </a:lnTo>
                    <a:lnTo>
                      <a:pt x="99" y="380"/>
                    </a:lnTo>
                    <a:lnTo>
                      <a:pt x="99" y="367"/>
                    </a:lnTo>
                    <a:lnTo>
                      <a:pt x="99" y="367"/>
                    </a:lnTo>
                    <a:lnTo>
                      <a:pt x="99" y="355"/>
                    </a:lnTo>
                    <a:lnTo>
                      <a:pt x="99" y="349"/>
                    </a:lnTo>
                    <a:lnTo>
                      <a:pt x="99" y="343"/>
                    </a:lnTo>
                    <a:lnTo>
                      <a:pt x="101" y="337"/>
                    </a:lnTo>
                    <a:lnTo>
                      <a:pt x="101" y="343"/>
                    </a:lnTo>
                    <a:lnTo>
                      <a:pt x="101" y="349"/>
                    </a:lnTo>
                    <a:lnTo>
                      <a:pt x="101" y="355"/>
                    </a:lnTo>
                    <a:lnTo>
                      <a:pt x="103" y="367"/>
                    </a:lnTo>
                    <a:lnTo>
                      <a:pt x="103" y="367"/>
                    </a:lnTo>
                    <a:lnTo>
                      <a:pt x="103" y="367"/>
                    </a:lnTo>
                    <a:lnTo>
                      <a:pt x="103" y="367"/>
                    </a:lnTo>
                    <a:lnTo>
                      <a:pt x="104" y="367"/>
                    </a:lnTo>
                    <a:lnTo>
                      <a:pt x="104" y="367"/>
                    </a:lnTo>
                    <a:lnTo>
                      <a:pt x="104" y="367"/>
                    </a:lnTo>
                    <a:lnTo>
                      <a:pt x="106" y="367"/>
                    </a:lnTo>
                    <a:lnTo>
                      <a:pt x="106" y="361"/>
                    </a:lnTo>
                    <a:lnTo>
                      <a:pt x="106" y="355"/>
                    </a:lnTo>
                    <a:lnTo>
                      <a:pt x="106" y="349"/>
                    </a:lnTo>
                    <a:lnTo>
                      <a:pt x="106" y="343"/>
                    </a:lnTo>
                    <a:lnTo>
                      <a:pt x="108" y="337"/>
                    </a:lnTo>
                    <a:lnTo>
                      <a:pt x="108" y="331"/>
                    </a:lnTo>
                    <a:lnTo>
                      <a:pt x="108" y="318"/>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25" name="Freeform 624"/>
              <p:cNvSpPr>
                <a:spLocks/>
              </p:cNvSpPr>
              <p:nvPr/>
            </p:nvSpPr>
            <p:spPr bwMode="auto">
              <a:xfrm>
                <a:off x="4264258" y="3681923"/>
                <a:ext cx="106197" cy="178880"/>
              </a:xfrm>
              <a:custGeom>
                <a:avLst/>
                <a:gdLst>
                  <a:gd name="T0" fmla="*/ 2 w 98"/>
                  <a:gd name="T1" fmla="*/ 257 h 435"/>
                  <a:gd name="T2" fmla="*/ 4 w 98"/>
                  <a:gd name="T3" fmla="*/ 294 h 435"/>
                  <a:gd name="T4" fmla="*/ 5 w 98"/>
                  <a:gd name="T5" fmla="*/ 294 h 435"/>
                  <a:gd name="T6" fmla="*/ 7 w 98"/>
                  <a:gd name="T7" fmla="*/ 294 h 435"/>
                  <a:gd name="T8" fmla="*/ 9 w 98"/>
                  <a:gd name="T9" fmla="*/ 331 h 435"/>
                  <a:gd name="T10" fmla="*/ 10 w 98"/>
                  <a:gd name="T11" fmla="*/ 318 h 435"/>
                  <a:gd name="T12" fmla="*/ 12 w 98"/>
                  <a:gd name="T13" fmla="*/ 275 h 435"/>
                  <a:gd name="T14" fmla="*/ 12 w 98"/>
                  <a:gd name="T15" fmla="*/ 318 h 435"/>
                  <a:gd name="T16" fmla="*/ 15 w 98"/>
                  <a:gd name="T17" fmla="*/ 318 h 435"/>
                  <a:gd name="T18" fmla="*/ 17 w 98"/>
                  <a:gd name="T19" fmla="*/ 275 h 435"/>
                  <a:gd name="T20" fmla="*/ 18 w 98"/>
                  <a:gd name="T21" fmla="*/ 269 h 435"/>
                  <a:gd name="T22" fmla="*/ 18 w 98"/>
                  <a:gd name="T23" fmla="*/ 165 h 435"/>
                  <a:gd name="T24" fmla="*/ 20 w 98"/>
                  <a:gd name="T25" fmla="*/ 110 h 435"/>
                  <a:gd name="T26" fmla="*/ 22 w 98"/>
                  <a:gd name="T27" fmla="*/ 68 h 435"/>
                  <a:gd name="T28" fmla="*/ 23 w 98"/>
                  <a:gd name="T29" fmla="*/ 25 h 435"/>
                  <a:gd name="T30" fmla="*/ 25 w 98"/>
                  <a:gd name="T31" fmla="*/ 86 h 435"/>
                  <a:gd name="T32" fmla="*/ 27 w 98"/>
                  <a:gd name="T33" fmla="*/ 153 h 435"/>
                  <a:gd name="T34" fmla="*/ 28 w 98"/>
                  <a:gd name="T35" fmla="*/ 214 h 435"/>
                  <a:gd name="T36" fmla="*/ 30 w 98"/>
                  <a:gd name="T37" fmla="*/ 227 h 435"/>
                  <a:gd name="T38" fmla="*/ 33 w 98"/>
                  <a:gd name="T39" fmla="*/ 245 h 435"/>
                  <a:gd name="T40" fmla="*/ 33 w 98"/>
                  <a:gd name="T41" fmla="*/ 202 h 435"/>
                  <a:gd name="T42" fmla="*/ 35 w 98"/>
                  <a:gd name="T43" fmla="*/ 172 h 435"/>
                  <a:gd name="T44" fmla="*/ 38 w 98"/>
                  <a:gd name="T45" fmla="*/ 147 h 435"/>
                  <a:gd name="T46" fmla="*/ 40 w 98"/>
                  <a:gd name="T47" fmla="*/ 159 h 435"/>
                  <a:gd name="T48" fmla="*/ 43 w 98"/>
                  <a:gd name="T49" fmla="*/ 184 h 435"/>
                  <a:gd name="T50" fmla="*/ 43 w 98"/>
                  <a:gd name="T51" fmla="*/ 257 h 435"/>
                  <a:gd name="T52" fmla="*/ 47 w 98"/>
                  <a:gd name="T53" fmla="*/ 269 h 435"/>
                  <a:gd name="T54" fmla="*/ 48 w 98"/>
                  <a:gd name="T55" fmla="*/ 300 h 435"/>
                  <a:gd name="T56" fmla="*/ 50 w 98"/>
                  <a:gd name="T57" fmla="*/ 288 h 435"/>
                  <a:gd name="T58" fmla="*/ 53 w 98"/>
                  <a:gd name="T59" fmla="*/ 294 h 435"/>
                  <a:gd name="T60" fmla="*/ 55 w 98"/>
                  <a:gd name="T61" fmla="*/ 245 h 435"/>
                  <a:gd name="T62" fmla="*/ 55 w 98"/>
                  <a:gd name="T63" fmla="*/ 190 h 435"/>
                  <a:gd name="T64" fmla="*/ 57 w 98"/>
                  <a:gd name="T65" fmla="*/ 98 h 435"/>
                  <a:gd name="T66" fmla="*/ 58 w 98"/>
                  <a:gd name="T67" fmla="*/ 37 h 435"/>
                  <a:gd name="T68" fmla="*/ 60 w 98"/>
                  <a:gd name="T69" fmla="*/ 80 h 435"/>
                  <a:gd name="T70" fmla="*/ 62 w 98"/>
                  <a:gd name="T71" fmla="*/ 165 h 435"/>
                  <a:gd name="T72" fmla="*/ 63 w 98"/>
                  <a:gd name="T73" fmla="*/ 172 h 435"/>
                  <a:gd name="T74" fmla="*/ 65 w 98"/>
                  <a:gd name="T75" fmla="*/ 233 h 435"/>
                  <a:gd name="T76" fmla="*/ 67 w 98"/>
                  <a:gd name="T77" fmla="*/ 214 h 435"/>
                  <a:gd name="T78" fmla="*/ 68 w 98"/>
                  <a:gd name="T79" fmla="*/ 135 h 435"/>
                  <a:gd name="T80" fmla="*/ 70 w 98"/>
                  <a:gd name="T81" fmla="*/ 68 h 435"/>
                  <a:gd name="T82" fmla="*/ 72 w 98"/>
                  <a:gd name="T83" fmla="*/ 55 h 435"/>
                  <a:gd name="T84" fmla="*/ 73 w 98"/>
                  <a:gd name="T85" fmla="*/ 6 h 435"/>
                  <a:gd name="T86" fmla="*/ 75 w 98"/>
                  <a:gd name="T87" fmla="*/ 37 h 435"/>
                  <a:gd name="T88" fmla="*/ 75 w 98"/>
                  <a:gd name="T89" fmla="*/ 92 h 435"/>
                  <a:gd name="T90" fmla="*/ 76 w 98"/>
                  <a:gd name="T91" fmla="*/ 86 h 435"/>
                  <a:gd name="T92" fmla="*/ 78 w 98"/>
                  <a:gd name="T93" fmla="*/ 98 h 435"/>
                  <a:gd name="T94" fmla="*/ 80 w 98"/>
                  <a:gd name="T95" fmla="*/ 202 h 435"/>
                  <a:gd name="T96" fmla="*/ 81 w 98"/>
                  <a:gd name="T97" fmla="*/ 251 h 435"/>
                  <a:gd name="T98" fmla="*/ 85 w 98"/>
                  <a:gd name="T99" fmla="*/ 306 h 435"/>
                  <a:gd name="T100" fmla="*/ 85 w 98"/>
                  <a:gd name="T101" fmla="*/ 386 h 435"/>
                  <a:gd name="T102" fmla="*/ 86 w 98"/>
                  <a:gd name="T103" fmla="*/ 373 h 435"/>
                  <a:gd name="T104" fmla="*/ 88 w 98"/>
                  <a:gd name="T105" fmla="*/ 300 h 435"/>
                  <a:gd name="T106" fmla="*/ 90 w 98"/>
                  <a:gd name="T107" fmla="*/ 312 h 435"/>
                  <a:gd name="T108" fmla="*/ 91 w 98"/>
                  <a:gd name="T109" fmla="*/ 349 h 435"/>
                  <a:gd name="T110" fmla="*/ 93 w 98"/>
                  <a:gd name="T111" fmla="*/ 404 h 435"/>
                  <a:gd name="T112" fmla="*/ 95 w 98"/>
                  <a:gd name="T113" fmla="*/ 435 h 435"/>
                  <a:gd name="T114" fmla="*/ 96 w 98"/>
                  <a:gd name="T115" fmla="*/ 386 h 435"/>
                  <a:gd name="T116" fmla="*/ 98 w 98"/>
                  <a:gd name="T117" fmla="*/ 306 h 435"/>
                  <a:gd name="T118" fmla="*/ 98 w 98"/>
                  <a:gd name="T119" fmla="*/ 355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 h="435">
                    <a:moveTo>
                      <a:pt x="0" y="263"/>
                    </a:moveTo>
                    <a:lnTo>
                      <a:pt x="2" y="269"/>
                    </a:lnTo>
                    <a:lnTo>
                      <a:pt x="0" y="269"/>
                    </a:lnTo>
                    <a:lnTo>
                      <a:pt x="2" y="269"/>
                    </a:lnTo>
                    <a:lnTo>
                      <a:pt x="2" y="257"/>
                    </a:lnTo>
                    <a:lnTo>
                      <a:pt x="2" y="257"/>
                    </a:lnTo>
                    <a:lnTo>
                      <a:pt x="2" y="263"/>
                    </a:lnTo>
                    <a:lnTo>
                      <a:pt x="4" y="269"/>
                    </a:lnTo>
                    <a:lnTo>
                      <a:pt x="4" y="282"/>
                    </a:lnTo>
                    <a:lnTo>
                      <a:pt x="4" y="294"/>
                    </a:lnTo>
                    <a:lnTo>
                      <a:pt x="4" y="306"/>
                    </a:lnTo>
                    <a:lnTo>
                      <a:pt x="4" y="318"/>
                    </a:lnTo>
                    <a:lnTo>
                      <a:pt x="5" y="312"/>
                    </a:lnTo>
                    <a:lnTo>
                      <a:pt x="5" y="306"/>
                    </a:lnTo>
                    <a:lnTo>
                      <a:pt x="5" y="294"/>
                    </a:lnTo>
                    <a:lnTo>
                      <a:pt x="5" y="294"/>
                    </a:lnTo>
                    <a:lnTo>
                      <a:pt x="7" y="282"/>
                    </a:lnTo>
                    <a:lnTo>
                      <a:pt x="5" y="282"/>
                    </a:lnTo>
                    <a:lnTo>
                      <a:pt x="7" y="294"/>
                    </a:lnTo>
                    <a:lnTo>
                      <a:pt x="7" y="294"/>
                    </a:lnTo>
                    <a:lnTo>
                      <a:pt x="7" y="300"/>
                    </a:lnTo>
                    <a:lnTo>
                      <a:pt x="7" y="306"/>
                    </a:lnTo>
                    <a:lnTo>
                      <a:pt x="7" y="312"/>
                    </a:lnTo>
                    <a:lnTo>
                      <a:pt x="9" y="318"/>
                    </a:lnTo>
                    <a:lnTo>
                      <a:pt x="9" y="331"/>
                    </a:lnTo>
                    <a:lnTo>
                      <a:pt x="9" y="343"/>
                    </a:lnTo>
                    <a:lnTo>
                      <a:pt x="9" y="343"/>
                    </a:lnTo>
                    <a:lnTo>
                      <a:pt x="9" y="337"/>
                    </a:lnTo>
                    <a:lnTo>
                      <a:pt x="10" y="331"/>
                    </a:lnTo>
                    <a:lnTo>
                      <a:pt x="10" y="318"/>
                    </a:lnTo>
                    <a:lnTo>
                      <a:pt x="10" y="306"/>
                    </a:lnTo>
                    <a:lnTo>
                      <a:pt x="10" y="288"/>
                    </a:lnTo>
                    <a:lnTo>
                      <a:pt x="10" y="275"/>
                    </a:lnTo>
                    <a:lnTo>
                      <a:pt x="10" y="269"/>
                    </a:lnTo>
                    <a:lnTo>
                      <a:pt x="12" y="275"/>
                    </a:lnTo>
                    <a:lnTo>
                      <a:pt x="12" y="282"/>
                    </a:lnTo>
                    <a:lnTo>
                      <a:pt x="12" y="294"/>
                    </a:lnTo>
                    <a:lnTo>
                      <a:pt x="12" y="294"/>
                    </a:lnTo>
                    <a:lnTo>
                      <a:pt x="12" y="306"/>
                    </a:lnTo>
                    <a:lnTo>
                      <a:pt x="12" y="318"/>
                    </a:lnTo>
                    <a:lnTo>
                      <a:pt x="13" y="318"/>
                    </a:lnTo>
                    <a:lnTo>
                      <a:pt x="13" y="324"/>
                    </a:lnTo>
                    <a:lnTo>
                      <a:pt x="13" y="324"/>
                    </a:lnTo>
                    <a:lnTo>
                      <a:pt x="13" y="318"/>
                    </a:lnTo>
                    <a:lnTo>
                      <a:pt x="15" y="318"/>
                    </a:lnTo>
                    <a:lnTo>
                      <a:pt x="15" y="294"/>
                    </a:lnTo>
                    <a:lnTo>
                      <a:pt x="15" y="288"/>
                    </a:lnTo>
                    <a:lnTo>
                      <a:pt x="15" y="275"/>
                    </a:lnTo>
                    <a:lnTo>
                      <a:pt x="15" y="269"/>
                    </a:lnTo>
                    <a:lnTo>
                      <a:pt x="17" y="275"/>
                    </a:lnTo>
                    <a:lnTo>
                      <a:pt x="17" y="282"/>
                    </a:lnTo>
                    <a:lnTo>
                      <a:pt x="17" y="288"/>
                    </a:lnTo>
                    <a:lnTo>
                      <a:pt x="17" y="282"/>
                    </a:lnTo>
                    <a:lnTo>
                      <a:pt x="17" y="275"/>
                    </a:lnTo>
                    <a:lnTo>
                      <a:pt x="18" y="269"/>
                    </a:lnTo>
                    <a:lnTo>
                      <a:pt x="18" y="245"/>
                    </a:lnTo>
                    <a:lnTo>
                      <a:pt x="18" y="233"/>
                    </a:lnTo>
                    <a:lnTo>
                      <a:pt x="18" y="196"/>
                    </a:lnTo>
                    <a:lnTo>
                      <a:pt x="18" y="184"/>
                    </a:lnTo>
                    <a:lnTo>
                      <a:pt x="18" y="165"/>
                    </a:lnTo>
                    <a:lnTo>
                      <a:pt x="20" y="153"/>
                    </a:lnTo>
                    <a:lnTo>
                      <a:pt x="20" y="141"/>
                    </a:lnTo>
                    <a:lnTo>
                      <a:pt x="20" y="129"/>
                    </a:lnTo>
                    <a:lnTo>
                      <a:pt x="20" y="116"/>
                    </a:lnTo>
                    <a:lnTo>
                      <a:pt x="20" y="110"/>
                    </a:lnTo>
                    <a:lnTo>
                      <a:pt x="20" y="98"/>
                    </a:lnTo>
                    <a:lnTo>
                      <a:pt x="22" y="86"/>
                    </a:lnTo>
                    <a:lnTo>
                      <a:pt x="22" y="86"/>
                    </a:lnTo>
                    <a:lnTo>
                      <a:pt x="22" y="74"/>
                    </a:lnTo>
                    <a:lnTo>
                      <a:pt x="22" y="68"/>
                    </a:lnTo>
                    <a:lnTo>
                      <a:pt x="23" y="61"/>
                    </a:lnTo>
                    <a:lnTo>
                      <a:pt x="23" y="37"/>
                    </a:lnTo>
                    <a:lnTo>
                      <a:pt x="23" y="31"/>
                    </a:lnTo>
                    <a:lnTo>
                      <a:pt x="23" y="19"/>
                    </a:lnTo>
                    <a:lnTo>
                      <a:pt x="23" y="25"/>
                    </a:lnTo>
                    <a:lnTo>
                      <a:pt x="25" y="37"/>
                    </a:lnTo>
                    <a:lnTo>
                      <a:pt x="25" y="43"/>
                    </a:lnTo>
                    <a:lnTo>
                      <a:pt x="25" y="61"/>
                    </a:lnTo>
                    <a:lnTo>
                      <a:pt x="25" y="74"/>
                    </a:lnTo>
                    <a:lnTo>
                      <a:pt x="25" y="86"/>
                    </a:lnTo>
                    <a:lnTo>
                      <a:pt x="25" y="98"/>
                    </a:lnTo>
                    <a:lnTo>
                      <a:pt x="27" y="104"/>
                    </a:lnTo>
                    <a:lnTo>
                      <a:pt x="27" y="116"/>
                    </a:lnTo>
                    <a:lnTo>
                      <a:pt x="27" y="123"/>
                    </a:lnTo>
                    <a:lnTo>
                      <a:pt x="27" y="153"/>
                    </a:lnTo>
                    <a:lnTo>
                      <a:pt x="27" y="172"/>
                    </a:lnTo>
                    <a:lnTo>
                      <a:pt x="27" y="190"/>
                    </a:lnTo>
                    <a:lnTo>
                      <a:pt x="28" y="202"/>
                    </a:lnTo>
                    <a:lnTo>
                      <a:pt x="28" y="214"/>
                    </a:lnTo>
                    <a:lnTo>
                      <a:pt x="28" y="214"/>
                    </a:lnTo>
                    <a:lnTo>
                      <a:pt x="28" y="214"/>
                    </a:lnTo>
                    <a:lnTo>
                      <a:pt x="30" y="208"/>
                    </a:lnTo>
                    <a:lnTo>
                      <a:pt x="30" y="214"/>
                    </a:lnTo>
                    <a:lnTo>
                      <a:pt x="30" y="220"/>
                    </a:lnTo>
                    <a:lnTo>
                      <a:pt x="30" y="227"/>
                    </a:lnTo>
                    <a:lnTo>
                      <a:pt x="32" y="233"/>
                    </a:lnTo>
                    <a:lnTo>
                      <a:pt x="32" y="245"/>
                    </a:lnTo>
                    <a:lnTo>
                      <a:pt x="32" y="251"/>
                    </a:lnTo>
                    <a:lnTo>
                      <a:pt x="32" y="251"/>
                    </a:lnTo>
                    <a:lnTo>
                      <a:pt x="33" y="245"/>
                    </a:lnTo>
                    <a:lnTo>
                      <a:pt x="33" y="239"/>
                    </a:lnTo>
                    <a:lnTo>
                      <a:pt x="33" y="227"/>
                    </a:lnTo>
                    <a:lnTo>
                      <a:pt x="33" y="214"/>
                    </a:lnTo>
                    <a:lnTo>
                      <a:pt x="33" y="214"/>
                    </a:lnTo>
                    <a:lnTo>
                      <a:pt x="33" y="202"/>
                    </a:lnTo>
                    <a:lnTo>
                      <a:pt x="35" y="190"/>
                    </a:lnTo>
                    <a:lnTo>
                      <a:pt x="35" y="190"/>
                    </a:lnTo>
                    <a:lnTo>
                      <a:pt x="35" y="184"/>
                    </a:lnTo>
                    <a:lnTo>
                      <a:pt x="35" y="178"/>
                    </a:lnTo>
                    <a:lnTo>
                      <a:pt x="35" y="172"/>
                    </a:lnTo>
                    <a:lnTo>
                      <a:pt x="35" y="165"/>
                    </a:lnTo>
                    <a:lnTo>
                      <a:pt x="37" y="159"/>
                    </a:lnTo>
                    <a:lnTo>
                      <a:pt x="37" y="153"/>
                    </a:lnTo>
                    <a:lnTo>
                      <a:pt x="37" y="153"/>
                    </a:lnTo>
                    <a:lnTo>
                      <a:pt x="38" y="147"/>
                    </a:lnTo>
                    <a:lnTo>
                      <a:pt x="38" y="141"/>
                    </a:lnTo>
                    <a:lnTo>
                      <a:pt x="38" y="147"/>
                    </a:lnTo>
                    <a:lnTo>
                      <a:pt x="40" y="147"/>
                    </a:lnTo>
                    <a:lnTo>
                      <a:pt x="40" y="153"/>
                    </a:lnTo>
                    <a:lnTo>
                      <a:pt x="40" y="159"/>
                    </a:lnTo>
                    <a:lnTo>
                      <a:pt x="40" y="165"/>
                    </a:lnTo>
                    <a:lnTo>
                      <a:pt x="42" y="165"/>
                    </a:lnTo>
                    <a:lnTo>
                      <a:pt x="42" y="165"/>
                    </a:lnTo>
                    <a:lnTo>
                      <a:pt x="42" y="172"/>
                    </a:lnTo>
                    <a:lnTo>
                      <a:pt x="43" y="184"/>
                    </a:lnTo>
                    <a:lnTo>
                      <a:pt x="43" y="190"/>
                    </a:lnTo>
                    <a:lnTo>
                      <a:pt x="43" y="214"/>
                    </a:lnTo>
                    <a:lnTo>
                      <a:pt x="43" y="227"/>
                    </a:lnTo>
                    <a:lnTo>
                      <a:pt x="43" y="239"/>
                    </a:lnTo>
                    <a:lnTo>
                      <a:pt x="43" y="257"/>
                    </a:lnTo>
                    <a:lnTo>
                      <a:pt x="45" y="263"/>
                    </a:lnTo>
                    <a:lnTo>
                      <a:pt x="45" y="263"/>
                    </a:lnTo>
                    <a:lnTo>
                      <a:pt x="45" y="263"/>
                    </a:lnTo>
                    <a:lnTo>
                      <a:pt x="47" y="269"/>
                    </a:lnTo>
                    <a:lnTo>
                      <a:pt x="47" y="269"/>
                    </a:lnTo>
                    <a:lnTo>
                      <a:pt x="47" y="275"/>
                    </a:lnTo>
                    <a:lnTo>
                      <a:pt x="47" y="282"/>
                    </a:lnTo>
                    <a:lnTo>
                      <a:pt x="47" y="288"/>
                    </a:lnTo>
                    <a:lnTo>
                      <a:pt x="48" y="294"/>
                    </a:lnTo>
                    <a:lnTo>
                      <a:pt x="48" y="300"/>
                    </a:lnTo>
                    <a:lnTo>
                      <a:pt x="48" y="300"/>
                    </a:lnTo>
                    <a:lnTo>
                      <a:pt x="48" y="294"/>
                    </a:lnTo>
                    <a:lnTo>
                      <a:pt x="50" y="294"/>
                    </a:lnTo>
                    <a:lnTo>
                      <a:pt x="50" y="288"/>
                    </a:lnTo>
                    <a:lnTo>
                      <a:pt x="50" y="288"/>
                    </a:lnTo>
                    <a:lnTo>
                      <a:pt x="52" y="288"/>
                    </a:lnTo>
                    <a:lnTo>
                      <a:pt x="52" y="294"/>
                    </a:lnTo>
                    <a:lnTo>
                      <a:pt x="52" y="294"/>
                    </a:lnTo>
                    <a:lnTo>
                      <a:pt x="52" y="294"/>
                    </a:lnTo>
                    <a:lnTo>
                      <a:pt x="53" y="294"/>
                    </a:lnTo>
                    <a:lnTo>
                      <a:pt x="53" y="288"/>
                    </a:lnTo>
                    <a:lnTo>
                      <a:pt x="53" y="282"/>
                    </a:lnTo>
                    <a:lnTo>
                      <a:pt x="53" y="269"/>
                    </a:lnTo>
                    <a:lnTo>
                      <a:pt x="53" y="257"/>
                    </a:lnTo>
                    <a:lnTo>
                      <a:pt x="55" y="245"/>
                    </a:lnTo>
                    <a:lnTo>
                      <a:pt x="55" y="239"/>
                    </a:lnTo>
                    <a:lnTo>
                      <a:pt x="55" y="220"/>
                    </a:lnTo>
                    <a:lnTo>
                      <a:pt x="55" y="208"/>
                    </a:lnTo>
                    <a:lnTo>
                      <a:pt x="55" y="196"/>
                    </a:lnTo>
                    <a:lnTo>
                      <a:pt x="55" y="190"/>
                    </a:lnTo>
                    <a:lnTo>
                      <a:pt x="57" y="172"/>
                    </a:lnTo>
                    <a:lnTo>
                      <a:pt x="57" y="159"/>
                    </a:lnTo>
                    <a:lnTo>
                      <a:pt x="57" y="141"/>
                    </a:lnTo>
                    <a:lnTo>
                      <a:pt x="57" y="116"/>
                    </a:lnTo>
                    <a:lnTo>
                      <a:pt x="57" y="98"/>
                    </a:lnTo>
                    <a:lnTo>
                      <a:pt x="57" y="86"/>
                    </a:lnTo>
                    <a:lnTo>
                      <a:pt x="58" y="68"/>
                    </a:lnTo>
                    <a:lnTo>
                      <a:pt x="58" y="61"/>
                    </a:lnTo>
                    <a:lnTo>
                      <a:pt x="58" y="49"/>
                    </a:lnTo>
                    <a:lnTo>
                      <a:pt x="58" y="37"/>
                    </a:lnTo>
                    <a:lnTo>
                      <a:pt x="58" y="37"/>
                    </a:lnTo>
                    <a:lnTo>
                      <a:pt x="60" y="37"/>
                    </a:lnTo>
                    <a:lnTo>
                      <a:pt x="60" y="43"/>
                    </a:lnTo>
                    <a:lnTo>
                      <a:pt x="60" y="61"/>
                    </a:lnTo>
                    <a:lnTo>
                      <a:pt x="60" y="80"/>
                    </a:lnTo>
                    <a:lnTo>
                      <a:pt x="60" y="98"/>
                    </a:lnTo>
                    <a:lnTo>
                      <a:pt x="60" y="141"/>
                    </a:lnTo>
                    <a:lnTo>
                      <a:pt x="62" y="153"/>
                    </a:lnTo>
                    <a:lnTo>
                      <a:pt x="62" y="165"/>
                    </a:lnTo>
                    <a:lnTo>
                      <a:pt x="62" y="165"/>
                    </a:lnTo>
                    <a:lnTo>
                      <a:pt x="62" y="165"/>
                    </a:lnTo>
                    <a:lnTo>
                      <a:pt x="62" y="159"/>
                    </a:lnTo>
                    <a:lnTo>
                      <a:pt x="63" y="159"/>
                    </a:lnTo>
                    <a:lnTo>
                      <a:pt x="63" y="165"/>
                    </a:lnTo>
                    <a:lnTo>
                      <a:pt x="63" y="172"/>
                    </a:lnTo>
                    <a:lnTo>
                      <a:pt x="63" y="184"/>
                    </a:lnTo>
                    <a:lnTo>
                      <a:pt x="63" y="190"/>
                    </a:lnTo>
                    <a:lnTo>
                      <a:pt x="65" y="208"/>
                    </a:lnTo>
                    <a:lnTo>
                      <a:pt x="65" y="220"/>
                    </a:lnTo>
                    <a:lnTo>
                      <a:pt x="65" y="233"/>
                    </a:lnTo>
                    <a:lnTo>
                      <a:pt x="65" y="239"/>
                    </a:lnTo>
                    <a:lnTo>
                      <a:pt x="65" y="245"/>
                    </a:lnTo>
                    <a:lnTo>
                      <a:pt x="67" y="239"/>
                    </a:lnTo>
                    <a:lnTo>
                      <a:pt x="67" y="227"/>
                    </a:lnTo>
                    <a:lnTo>
                      <a:pt x="67" y="214"/>
                    </a:lnTo>
                    <a:lnTo>
                      <a:pt x="67" y="202"/>
                    </a:lnTo>
                    <a:lnTo>
                      <a:pt x="67" y="190"/>
                    </a:lnTo>
                    <a:lnTo>
                      <a:pt x="68" y="172"/>
                    </a:lnTo>
                    <a:lnTo>
                      <a:pt x="68" y="153"/>
                    </a:lnTo>
                    <a:lnTo>
                      <a:pt x="68" y="135"/>
                    </a:lnTo>
                    <a:lnTo>
                      <a:pt x="68" y="116"/>
                    </a:lnTo>
                    <a:lnTo>
                      <a:pt x="68" y="104"/>
                    </a:lnTo>
                    <a:lnTo>
                      <a:pt x="68" y="86"/>
                    </a:lnTo>
                    <a:lnTo>
                      <a:pt x="70" y="74"/>
                    </a:lnTo>
                    <a:lnTo>
                      <a:pt x="70" y="68"/>
                    </a:lnTo>
                    <a:lnTo>
                      <a:pt x="70" y="61"/>
                    </a:lnTo>
                    <a:lnTo>
                      <a:pt x="72" y="61"/>
                    </a:lnTo>
                    <a:lnTo>
                      <a:pt x="70" y="61"/>
                    </a:lnTo>
                    <a:lnTo>
                      <a:pt x="72" y="61"/>
                    </a:lnTo>
                    <a:lnTo>
                      <a:pt x="72" y="55"/>
                    </a:lnTo>
                    <a:lnTo>
                      <a:pt x="72" y="43"/>
                    </a:lnTo>
                    <a:lnTo>
                      <a:pt x="72" y="37"/>
                    </a:lnTo>
                    <a:lnTo>
                      <a:pt x="72" y="25"/>
                    </a:lnTo>
                    <a:lnTo>
                      <a:pt x="73" y="12"/>
                    </a:lnTo>
                    <a:lnTo>
                      <a:pt x="73" y="6"/>
                    </a:lnTo>
                    <a:lnTo>
                      <a:pt x="73" y="0"/>
                    </a:lnTo>
                    <a:lnTo>
                      <a:pt x="73" y="12"/>
                    </a:lnTo>
                    <a:lnTo>
                      <a:pt x="73" y="12"/>
                    </a:lnTo>
                    <a:lnTo>
                      <a:pt x="73" y="25"/>
                    </a:lnTo>
                    <a:lnTo>
                      <a:pt x="75" y="37"/>
                    </a:lnTo>
                    <a:lnTo>
                      <a:pt x="75" y="49"/>
                    </a:lnTo>
                    <a:lnTo>
                      <a:pt x="75" y="61"/>
                    </a:lnTo>
                    <a:lnTo>
                      <a:pt x="75" y="74"/>
                    </a:lnTo>
                    <a:lnTo>
                      <a:pt x="75" y="86"/>
                    </a:lnTo>
                    <a:lnTo>
                      <a:pt x="75" y="92"/>
                    </a:lnTo>
                    <a:lnTo>
                      <a:pt x="76" y="104"/>
                    </a:lnTo>
                    <a:lnTo>
                      <a:pt x="76" y="104"/>
                    </a:lnTo>
                    <a:lnTo>
                      <a:pt x="76" y="104"/>
                    </a:lnTo>
                    <a:lnTo>
                      <a:pt x="76" y="92"/>
                    </a:lnTo>
                    <a:lnTo>
                      <a:pt x="76" y="86"/>
                    </a:lnTo>
                    <a:lnTo>
                      <a:pt x="78" y="86"/>
                    </a:lnTo>
                    <a:lnTo>
                      <a:pt x="78" y="74"/>
                    </a:lnTo>
                    <a:lnTo>
                      <a:pt x="78" y="80"/>
                    </a:lnTo>
                    <a:lnTo>
                      <a:pt x="78" y="86"/>
                    </a:lnTo>
                    <a:lnTo>
                      <a:pt x="78" y="98"/>
                    </a:lnTo>
                    <a:lnTo>
                      <a:pt x="80" y="116"/>
                    </a:lnTo>
                    <a:lnTo>
                      <a:pt x="80" y="141"/>
                    </a:lnTo>
                    <a:lnTo>
                      <a:pt x="80" y="165"/>
                    </a:lnTo>
                    <a:lnTo>
                      <a:pt x="80" y="184"/>
                    </a:lnTo>
                    <a:lnTo>
                      <a:pt x="80" y="202"/>
                    </a:lnTo>
                    <a:lnTo>
                      <a:pt x="80" y="220"/>
                    </a:lnTo>
                    <a:lnTo>
                      <a:pt x="81" y="239"/>
                    </a:lnTo>
                    <a:lnTo>
                      <a:pt x="81" y="245"/>
                    </a:lnTo>
                    <a:lnTo>
                      <a:pt x="81" y="257"/>
                    </a:lnTo>
                    <a:lnTo>
                      <a:pt x="81" y="251"/>
                    </a:lnTo>
                    <a:lnTo>
                      <a:pt x="83" y="251"/>
                    </a:lnTo>
                    <a:lnTo>
                      <a:pt x="83" y="257"/>
                    </a:lnTo>
                    <a:lnTo>
                      <a:pt x="83" y="269"/>
                    </a:lnTo>
                    <a:lnTo>
                      <a:pt x="83" y="288"/>
                    </a:lnTo>
                    <a:lnTo>
                      <a:pt x="85" y="306"/>
                    </a:lnTo>
                    <a:lnTo>
                      <a:pt x="85" y="324"/>
                    </a:lnTo>
                    <a:lnTo>
                      <a:pt x="85" y="343"/>
                    </a:lnTo>
                    <a:lnTo>
                      <a:pt x="85" y="361"/>
                    </a:lnTo>
                    <a:lnTo>
                      <a:pt x="85" y="373"/>
                    </a:lnTo>
                    <a:lnTo>
                      <a:pt x="85" y="386"/>
                    </a:lnTo>
                    <a:lnTo>
                      <a:pt x="86" y="398"/>
                    </a:lnTo>
                    <a:lnTo>
                      <a:pt x="86" y="398"/>
                    </a:lnTo>
                    <a:lnTo>
                      <a:pt x="86" y="398"/>
                    </a:lnTo>
                    <a:lnTo>
                      <a:pt x="86" y="392"/>
                    </a:lnTo>
                    <a:lnTo>
                      <a:pt x="86" y="373"/>
                    </a:lnTo>
                    <a:lnTo>
                      <a:pt x="88" y="361"/>
                    </a:lnTo>
                    <a:lnTo>
                      <a:pt x="88" y="349"/>
                    </a:lnTo>
                    <a:lnTo>
                      <a:pt x="88" y="324"/>
                    </a:lnTo>
                    <a:lnTo>
                      <a:pt x="88" y="312"/>
                    </a:lnTo>
                    <a:lnTo>
                      <a:pt x="88" y="300"/>
                    </a:lnTo>
                    <a:lnTo>
                      <a:pt x="88" y="294"/>
                    </a:lnTo>
                    <a:lnTo>
                      <a:pt x="90" y="288"/>
                    </a:lnTo>
                    <a:lnTo>
                      <a:pt x="90" y="294"/>
                    </a:lnTo>
                    <a:lnTo>
                      <a:pt x="90" y="294"/>
                    </a:lnTo>
                    <a:lnTo>
                      <a:pt x="90" y="312"/>
                    </a:lnTo>
                    <a:lnTo>
                      <a:pt x="90" y="318"/>
                    </a:lnTo>
                    <a:lnTo>
                      <a:pt x="90" y="324"/>
                    </a:lnTo>
                    <a:lnTo>
                      <a:pt x="91" y="337"/>
                    </a:lnTo>
                    <a:lnTo>
                      <a:pt x="91" y="343"/>
                    </a:lnTo>
                    <a:lnTo>
                      <a:pt x="91" y="349"/>
                    </a:lnTo>
                    <a:lnTo>
                      <a:pt x="91" y="361"/>
                    </a:lnTo>
                    <a:lnTo>
                      <a:pt x="91" y="373"/>
                    </a:lnTo>
                    <a:lnTo>
                      <a:pt x="91" y="379"/>
                    </a:lnTo>
                    <a:lnTo>
                      <a:pt x="93" y="392"/>
                    </a:lnTo>
                    <a:lnTo>
                      <a:pt x="93" y="404"/>
                    </a:lnTo>
                    <a:lnTo>
                      <a:pt x="93" y="416"/>
                    </a:lnTo>
                    <a:lnTo>
                      <a:pt x="93" y="422"/>
                    </a:lnTo>
                    <a:lnTo>
                      <a:pt x="93" y="428"/>
                    </a:lnTo>
                    <a:lnTo>
                      <a:pt x="93" y="435"/>
                    </a:lnTo>
                    <a:lnTo>
                      <a:pt x="95" y="435"/>
                    </a:lnTo>
                    <a:lnTo>
                      <a:pt x="95" y="428"/>
                    </a:lnTo>
                    <a:lnTo>
                      <a:pt x="95" y="422"/>
                    </a:lnTo>
                    <a:lnTo>
                      <a:pt x="95" y="416"/>
                    </a:lnTo>
                    <a:lnTo>
                      <a:pt x="96" y="398"/>
                    </a:lnTo>
                    <a:lnTo>
                      <a:pt x="96" y="386"/>
                    </a:lnTo>
                    <a:lnTo>
                      <a:pt x="96" y="367"/>
                    </a:lnTo>
                    <a:lnTo>
                      <a:pt x="96" y="349"/>
                    </a:lnTo>
                    <a:lnTo>
                      <a:pt x="96" y="324"/>
                    </a:lnTo>
                    <a:lnTo>
                      <a:pt x="96" y="312"/>
                    </a:lnTo>
                    <a:lnTo>
                      <a:pt x="98" y="306"/>
                    </a:lnTo>
                    <a:lnTo>
                      <a:pt x="98" y="300"/>
                    </a:lnTo>
                    <a:lnTo>
                      <a:pt x="98" y="306"/>
                    </a:lnTo>
                    <a:lnTo>
                      <a:pt x="98" y="324"/>
                    </a:lnTo>
                    <a:lnTo>
                      <a:pt x="98" y="343"/>
                    </a:lnTo>
                    <a:lnTo>
                      <a:pt x="98" y="355"/>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26" name="Freeform 625"/>
              <p:cNvSpPr>
                <a:spLocks/>
              </p:cNvSpPr>
              <p:nvPr/>
            </p:nvSpPr>
            <p:spPr bwMode="auto">
              <a:xfrm>
                <a:off x="4185152" y="3729624"/>
                <a:ext cx="79106" cy="433013"/>
              </a:xfrm>
              <a:custGeom>
                <a:avLst/>
                <a:gdLst>
                  <a:gd name="T0" fmla="*/ 2 w 73"/>
                  <a:gd name="T1" fmla="*/ 949 h 1053"/>
                  <a:gd name="T2" fmla="*/ 4 w 73"/>
                  <a:gd name="T3" fmla="*/ 949 h 1053"/>
                  <a:gd name="T4" fmla="*/ 5 w 73"/>
                  <a:gd name="T5" fmla="*/ 973 h 1053"/>
                  <a:gd name="T6" fmla="*/ 7 w 73"/>
                  <a:gd name="T7" fmla="*/ 997 h 1053"/>
                  <a:gd name="T8" fmla="*/ 9 w 73"/>
                  <a:gd name="T9" fmla="*/ 1016 h 1053"/>
                  <a:gd name="T10" fmla="*/ 10 w 73"/>
                  <a:gd name="T11" fmla="*/ 997 h 1053"/>
                  <a:gd name="T12" fmla="*/ 10 w 73"/>
                  <a:gd name="T13" fmla="*/ 979 h 1053"/>
                  <a:gd name="T14" fmla="*/ 12 w 73"/>
                  <a:gd name="T15" fmla="*/ 1004 h 1053"/>
                  <a:gd name="T16" fmla="*/ 14 w 73"/>
                  <a:gd name="T17" fmla="*/ 1016 h 1053"/>
                  <a:gd name="T18" fmla="*/ 17 w 73"/>
                  <a:gd name="T19" fmla="*/ 1040 h 1053"/>
                  <a:gd name="T20" fmla="*/ 19 w 73"/>
                  <a:gd name="T21" fmla="*/ 1053 h 1053"/>
                  <a:gd name="T22" fmla="*/ 20 w 73"/>
                  <a:gd name="T23" fmla="*/ 1034 h 1053"/>
                  <a:gd name="T24" fmla="*/ 22 w 73"/>
                  <a:gd name="T25" fmla="*/ 1004 h 1053"/>
                  <a:gd name="T26" fmla="*/ 24 w 73"/>
                  <a:gd name="T27" fmla="*/ 1034 h 1053"/>
                  <a:gd name="T28" fmla="*/ 24 w 73"/>
                  <a:gd name="T29" fmla="*/ 1028 h 1053"/>
                  <a:gd name="T30" fmla="*/ 27 w 73"/>
                  <a:gd name="T31" fmla="*/ 1028 h 1053"/>
                  <a:gd name="T32" fmla="*/ 28 w 73"/>
                  <a:gd name="T33" fmla="*/ 1016 h 1053"/>
                  <a:gd name="T34" fmla="*/ 30 w 73"/>
                  <a:gd name="T35" fmla="*/ 997 h 1053"/>
                  <a:gd name="T36" fmla="*/ 30 w 73"/>
                  <a:gd name="T37" fmla="*/ 961 h 1053"/>
                  <a:gd name="T38" fmla="*/ 33 w 73"/>
                  <a:gd name="T39" fmla="*/ 961 h 1053"/>
                  <a:gd name="T40" fmla="*/ 33 w 73"/>
                  <a:gd name="T41" fmla="*/ 967 h 1053"/>
                  <a:gd name="T42" fmla="*/ 37 w 73"/>
                  <a:gd name="T43" fmla="*/ 967 h 1053"/>
                  <a:gd name="T44" fmla="*/ 37 w 73"/>
                  <a:gd name="T45" fmla="*/ 997 h 1053"/>
                  <a:gd name="T46" fmla="*/ 38 w 73"/>
                  <a:gd name="T47" fmla="*/ 1046 h 1053"/>
                  <a:gd name="T48" fmla="*/ 40 w 73"/>
                  <a:gd name="T49" fmla="*/ 1034 h 1053"/>
                  <a:gd name="T50" fmla="*/ 40 w 73"/>
                  <a:gd name="T51" fmla="*/ 1010 h 1053"/>
                  <a:gd name="T52" fmla="*/ 43 w 73"/>
                  <a:gd name="T53" fmla="*/ 991 h 1053"/>
                  <a:gd name="T54" fmla="*/ 43 w 73"/>
                  <a:gd name="T55" fmla="*/ 949 h 1053"/>
                  <a:gd name="T56" fmla="*/ 45 w 73"/>
                  <a:gd name="T57" fmla="*/ 900 h 1053"/>
                  <a:gd name="T58" fmla="*/ 47 w 73"/>
                  <a:gd name="T59" fmla="*/ 820 h 1053"/>
                  <a:gd name="T60" fmla="*/ 47 w 73"/>
                  <a:gd name="T61" fmla="*/ 722 h 1053"/>
                  <a:gd name="T62" fmla="*/ 48 w 73"/>
                  <a:gd name="T63" fmla="*/ 618 h 1053"/>
                  <a:gd name="T64" fmla="*/ 50 w 73"/>
                  <a:gd name="T65" fmla="*/ 557 h 1053"/>
                  <a:gd name="T66" fmla="*/ 52 w 73"/>
                  <a:gd name="T67" fmla="*/ 539 h 1053"/>
                  <a:gd name="T68" fmla="*/ 52 w 73"/>
                  <a:gd name="T69" fmla="*/ 514 h 1053"/>
                  <a:gd name="T70" fmla="*/ 53 w 73"/>
                  <a:gd name="T71" fmla="*/ 502 h 1053"/>
                  <a:gd name="T72" fmla="*/ 55 w 73"/>
                  <a:gd name="T73" fmla="*/ 545 h 1053"/>
                  <a:gd name="T74" fmla="*/ 57 w 73"/>
                  <a:gd name="T75" fmla="*/ 539 h 1053"/>
                  <a:gd name="T76" fmla="*/ 58 w 73"/>
                  <a:gd name="T77" fmla="*/ 502 h 1053"/>
                  <a:gd name="T78" fmla="*/ 58 w 73"/>
                  <a:gd name="T79" fmla="*/ 465 h 1053"/>
                  <a:gd name="T80" fmla="*/ 60 w 73"/>
                  <a:gd name="T81" fmla="*/ 435 h 1053"/>
                  <a:gd name="T82" fmla="*/ 62 w 73"/>
                  <a:gd name="T83" fmla="*/ 361 h 1053"/>
                  <a:gd name="T84" fmla="*/ 62 w 73"/>
                  <a:gd name="T85" fmla="*/ 257 h 1053"/>
                  <a:gd name="T86" fmla="*/ 63 w 73"/>
                  <a:gd name="T87" fmla="*/ 208 h 1053"/>
                  <a:gd name="T88" fmla="*/ 65 w 73"/>
                  <a:gd name="T89" fmla="*/ 159 h 1053"/>
                  <a:gd name="T90" fmla="*/ 65 w 73"/>
                  <a:gd name="T91" fmla="*/ 117 h 1053"/>
                  <a:gd name="T92" fmla="*/ 67 w 73"/>
                  <a:gd name="T93" fmla="*/ 86 h 1053"/>
                  <a:gd name="T94" fmla="*/ 68 w 73"/>
                  <a:gd name="T95" fmla="*/ 62 h 1053"/>
                  <a:gd name="T96" fmla="*/ 68 w 73"/>
                  <a:gd name="T97" fmla="*/ 25 h 1053"/>
                  <a:gd name="T98" fmla="*/ 70 w 73"/>
                  <a:gd name="T99" fmla="*/ 0 h 1053"/>
                  <a:gd name="T100" fmla="*/ 72 w 73"/>
                  <a:gd name="T101" fmla="*/ 56 h 1053"/>
                  <a:gd name="T102" fmla="*/ 72 w 73"/>
                  <a:gd name="T103" fmla="*/ 117 h 1053"/>
                  <a:gd name="T104" fmla="*/ 73 w 73"/>
                  <a:gd name="T105" fmla="*/ 147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 h="1053">
                    <a:moveTo>
                      <a:pt x="0" y="930"/>
                    </a:moveTo>
                    <a:lnTo>
                      <a:pt x="0" y="936"/>
                    </a:lnTo>
                    <a:lnTo>
                      <a:pt x="0" y="942"/>
                    </a:lnTo>
                    <a:lnTo>
                      <a:pt x="2" y="949"/>
                    </a:lnTo>
                    <a:lnTo>
                      <a:pt x="2" y="949"/>
                    </a:lnTo>
                    <a:lnTo>
                      <a:pt x="2" y="949"/>
                    </a:lnTo>
                    <a:lnTo>
                      <a:pt x="2" y="949"/>
                    </a:lnTo>
                    <a:lnTo>
                      <a:pt x="4" y="949"/>
                    </a:lnTo>
                    <a:lnTo>
                      <a:pt x="4" y="955"/>
                    </a:lnTo>
                    <a:lnTo>
                      <a:pt x="4" y="961"/>
                    </a:lnTo>
                    <a:lnTo>
                      <a:pt x="5" y="973"/>
                    </a:lnTo>
                    <a:lnTo>
                      <a:pt x="5" y="973"/>
                    </a:lnTo>
                    <a:lnTo>
                      <a:pt x="5" y="979"/>
                    </a:lnTo>
                    <a:lnTo>
                      <a:pt x="5" y="985"/>
                    </a:lnTo>
                    <a:lnTo>
                      <a:pt x="7" y="991"/>
                    </a:lnTo>
                    <a:lnTo>
                      <a:pt x="7" y="997"/>
                    </a:lnTo>
                    <a:lnTo>
                      <a:pt x="7" y="1004"/>
                    </a:lnTo>
                    <a:lnTo>
                      <a:pt x="9" y="1016"/>
                    </a:lnTo>
                    <a:lnTo>
                      <a:pt x="7" y="1016"/>
                    </a:lnTo>
                    <a:lnTo>
                      <a:pt x="9" y="1016"/>
                    </a:lnTo>
                    <a:lnTo>
                      <a:pt x="9" y="1010"/>
                    </a:lnTo>
                    <a:lnTo>
                      <a:pt x="9" y="1004"/>
                    </a:lnTo>
                    <a:lnTo>
                      <a:pt x="9" y="1004"/>
                    </a:lnTo>
                    <a:lnTo>
                      <a:pt x="10" y="997"/>
                    </a:lnTo>
                    <a:lnTo>
                      <a:pt x="10" y="991"/>
                    </a:lnTo>
                    <a:lnTo>
                      <a:pt x="10" y="979"/>
                    </a:lnTo>
                    <a:lnTo>
                      <a:pt x="10" y="979"/>
                    </a:lnTo>
                    <a:lnTo>
                      <a:pt x="10" y="979"/>
                    </a:lnTo>
                    <a:lnTo>
                      <a:pt x="12" y="985"/>
                    </a:lnTo>
                    <a:lnTo>
                      <a:pt x="12" y="991"/>
                    </a:lnTo>
                    <a:lnTo>
                      <a:pt x="12" y="997"/>
                    </a:lnTo>
                    <a:lnTo>
                      <a:pt x="12" y="1004"/>
                    </a:lnTo>
                    <a:lnTo>
                      <a:pt x="14" y="1010"/>
                    </a:lnTo>
                    <a:lnTo>
                      <a:pt x="12" y="1010"/>
                    </a:lnTo>
                    <a:lnTo>
                      <a:pt x="14" y="1010"/>
                    </a:lnTo>
                    <a:lnTo>
                      <a:pt x="14" y="1016"/>
                    </a:lnTo>
                    <a:lnTo>
                      <a:pt x="14" y="1022"/>
                    </a:lnTo>
                    <a:lnTo>
                      <a:pt x="15" y="1028"/>
                    </a:lnTo>
                    <a:lnTo>
                      <a:pt x="15" y="1028"/>
                    </a:lnTo>
                    <a:lnTo>
                      <a:pt x="17" y="1040"/>
                    </a:lnTo>
                    <a:lnTo>
                      <a:pt x="17" y="1046"/>
                    </a:lnTo>
                    <a:lnTo>
                      <a:pt x="17" y="1046"/>
                    </a:lnTo>
                    <a:lnTo>
                      <a:pt x="17" y="1053"/>
                    </a:lnTo>
                    <a:lnTo>
                      <a:pt x="19" y="1053"/>
                    </a:lnTo>
                    <a:lnTo>
                      <a:pt x="19" y="1053"/>
                    </a:lnTo>
                    <a:lnTo>
                      <a:pt x="19" y="1053"/>
                    </a:lnTo>
                    <a:lnTo>
                      <a:pt x="19" y="1046"/>
                    </a:lnTo>
                    <a:lnTo>
                      <a:pt x="20" y="1034"/>
                    </a:lnTo>
                    <a:lnTo>
                      <a:pt x="20" y="1028"/>
                    </a:lnTo>
                    <a:lnTo>
                      <a:pt x="20" y="1022"/>
                    </a:lnTo>
                    <a:lnTo>
                      <a:pt x="20" y="1004"/>
                    </a:lnTo>
                    <a:lnTo>
                      <a:pt x="22" y="1004"/>
                    </a:lnTo>
                    <a:lnTo>
                      <a:pt x="22" y="1010"/>
                    </a:lnTo>
                    <a:lnTo>
                      <a:pt x="22" y="1016"/>
                    </a:lnTo>
                    <a:lnTo>
                      <a:pt x="22" y="1028"/>
                    </a:lnTo>
                    <a:lnTo>
                      <a:pt x="24" y="1034"/>
                    </a:lnTo>
                    <a:lnTo>
                      <a:pt x="22" y="1034"/>
                    </a:lnTo>
                    <a:lnTo>
                      <a:pt x="24" y="1034"/>
                    </a:lnTo>
                    <a:lnTo>
                      <a:pt x="24" y="1034"/>
                    </a:lnTo>
                    <a:lnTo>
                      <a:pt x="24" y="1028"/>
                    </a:lnTo>
                    <a:lnTo>
                      <a:pt x="25" y="1028"/>
                    </a:lnTo>
                    <a:lnTo>
                      <a:pt x="25" y="1028"/>
                    </a:lnTo>
                    <a:lnTo>
                      <a:pt x="25" y="1028"/>
                    </a:lnTo>
                    <a:lnTo>
                      <a:pt x="27" y="1028"/>
                    </a:lnTo>
                    <a:lnTo>
                      <a:pt x="27" y="1016"/>
                    </a:lnTo>
                    <a:lnTo>
                      <a:pt x="27" y="1016"/>
                    </a:lnTo>
                    <a:lnTo>
                      <a:pt x="27" y="1016"/>
                    </a:lnTo>
                    <a:lnTo>
                      <a:pt x="28" y="1016"/>
                    </a:lnTo>
                    <a:lnTo>
                      <a:pt x="28" y="1016"/>
                    </a:lnTo>
                    <a:lnTo>
                      <a:pt x="28" y="1010"/>
                    </a:lnTo>
                    <a:lnTo>
                      <a:pt x="28" y="1004"/>
                    </a:lnTo>
                    <a:lnTo>
                      <a:pt x="30" y="997"/>
                    </a:lnTo>
                    <a:lnTo>
                      <a:pt x="30" y="985"/>
                    </a:lnTo>
                    <a:lnTo>
                      <a:pt x="30" y="973"/>
                    </a:lnTo>
                    <a:lnTo>
                      <a:pt x="30" y="967"/>
                    </a:lnTo>
                    <a:lnTo>
                      <a:pt x="30" y="961"/>
                    </a:lnTo>
                    <a:lnTo>
                      <a:pt x="30" y="949"/>
                    </a:lnTo>
                    <a:lnTo>
                      <a:pt x="32" y="949"/>
                    </a:lnTo>
                    <a:lnTo>
                      <a:pt x="32" y="949"/>
                    </a:lnTo>
                    <a:lnTo>
                      <a:pt x="33" y="961"/>
                    </a:lnTo>
                    <a:lnTo>
                      <a:pt x="32" y="961"/>
                    </a:lnTo>
                    <a:lnTo>
                      <a:pt x="33" y="961"/>
                    </a:lnTo>
                    <a:lnTo>
                      <a:pt x="33" y="967"/>
                    </a:lnTo>
                    <a:lnTo>
                      <a:pt x="33" y="967"/>
                    </a:lnTo>
                    <a:lnTo>
                      <a:pt x="35" y="967"/>
                    </a:lnTo>
                    <a:lnTo>
                      <a:pt x="35" y="961"/>
                    </a:lnTo>
                    <a:lnTo>
                      <a:pt x="35" y="961"/>
                    </a:lnTo>
                    <a:lnTo>
                      <a:pt x="37" y="967"/>
                    </a:lnTo>
                    <a:lnTo>
                      <a:pt x="37" y="973"/>
                    </a:lnTo>
                    <a:lnTo>
                      <a:pt x="37" y="973"/>
                    </a:lnTo>
                    <a:lnTo>
                      <a:pt x="37" y="985"/>
                    </a:lnTo>
                    <a:lnTo>
                      <a:pt x="37" y="997"/>
                    </a:lnTo>
                    <a:lnTo>
                      <a:pt x="37" y="1016"/>
                    </a:lnTo>
                    <a:lnTo>
                      <a:pt x="38" y="1028"/>
                    </a:lnTo>
                    <a:lnTo>
                      <a:pt x="38" y="1034"/>
                    </a:lnTo>
                    <a:lnTo>
                      <a:pt x="38" y="1046"/>
                    </a:lnTo>
                    <a:lnTo>
                      <a:pt x="38" y="1046"/>
                    </a:lnTo>
                    <a:lnTo>
                      <a:pt x="38" y="1046"/>
                    </a:lnTo>
                    <a:lnTo>
                      <a:pt x="40" y="1040"/>
                    </a:lnTo>
                    <a:lnTo>
                      <a:pt x="40" y="1034"/>
                    </a:lnTo>
                    <a:lnTo>
                      <a:pt x="40" y="1028"/>
                    </a:lnTo>
                    <a:lnTo>
                      <a:pt x="40" y="1028"/>
                    </a:lnTo>
                    <a:lnTo>
                      <a:pt x="40" y="1016"/>
                    </a:lnTo>
                    <a:lnTo>
                      <a:pt x="40" y="1010"/>
                    </a:lnTo>
                    <a:lnTo>
                      <a:pt x="42" y="1004"/>
                    </a:lnTo>
                    <a:lnTo>
                      <a:pt x="42" y="1004"/>
                    </a:lnTo>
                    <a:lnTo>
                      <a:pt x="42" y="997"/>
                    </a:lnTo>
                    <a:lnTo>
                      <a:pt x="43" y="991"/>
                    </a:lnTo>
                    <a:lnTo>
                      <a:pt x="43" y="985"/>
                    </a:lnTo>
                    <a:lnTo>
                      <a:pt x="43" y="973"/>
                    </a:lnTo>
                    <a:lnTo>
                      <a:pt x="43" y="967"/>
                    </a:lnTo>
                    <a:lnTo>
                      <a:pt x="43" y="949"/>
                    </a:lnTo>
                    <a:lnTo>
                      <a:pt x="43" y="936"/>
                    </a:lnTo>
                    <a:lnTo>
                      <a:pt x="45" y="924"/>
                    </a:lnTo>
                    <a:lnTo>
                      <a:pt x="45" y="912"/>
                    </a:lnTo>
                    <a:lnTo>
                      <a:pt x="45" y="900"/>
                    </a:lnTo>
                    <a:lnTo>
                      <a:pt x="45" y="881"/>
                    </a:lnTo>
                    <a:lnTo>
                      <a:pt x="45" y="869"/>
                    </a:lnTo>
                    <a:lnTo>
                      <a:pt x="45" y="838"/>
                    </a:lnTo>
                    <a:lnTo>
                      <a:pt x="47" y="820"/>
                    </a:lnTo>
                    <a:lnTo>
                      <a:pt x="47" y="796"/>
                    </a:lnTo>
                    <a:lnTo>
                      <a:pt x="47" y="777"/>
                    </a:lnTo>
                    <a:lnTo>
                      <a:pt x="47" y="753"/>
                    </a:lnTo>
                    <a:lnTo>
                      <a:pt x="47" y="722"/>
                    </a:lnTo>
                    <a:lnTo>
                      <a:pt x="47" y="698"/>
                    </a:lnTo>
                    <a:lnTo>
                      <a:pt x="48" y="667"/>
                    </a:lnTo>
                    <a:lnTo>
                      <a:pt x="48" y="643"/>
                    </a:lnTo>
                    <a:lnTo>
                      <a:pt x="48" y="618"/>
                    </a:lnTo>
                    <a:lnTo>
                      <a:pt x="48" y="600"/>
                    </a:lnTo>
                    <a:lnTo>
                      <a:pt x="48" y="582"/>
                    </a:lnTo>
                    <a:lnTo>
                      <a:pt x="48" y="563"/>
                    </a:lnTo>
                    <a:lnTo>
                      <a:pt x="50" y="557"/>
                    </a:lnTo>
                    <a:lnTo>
                      <a:pt x="50" y="551"/>
                    </a:lnTo>
                    <a:lnTo>
                      <a:pt x="50" y="545"/>
                    </a:lnTo>
                    <a:lnTo>
                      <a:pt x="50" y="545"/>
                    </a:lnTo>
                    <a:lnTo>
                      <a:pt x="52" y="539"/>
                    </a:lnTo>
                    <a:lnTo>
                      <a:pt x="52" y="533"/>
                    </a:lnTo>
                    <a:lnTo>
                      <a:pt x="52" y="526"/>
                    </a:lnTo>
                    <a:lnTo>
                      <a:pt x="52" y="520"/>
                    </a:lnTo>
                    <a:lnTo>
                      <a:pt x="52" y="514"/>
                    </a:lnTo>
                    <a:lnTo>
                      <a:pt x="53" y="508"/>
                    </a:lnTo>
                    <a:lnTo>
                      <a:pt x="53" y="502"/>
                    </a:lnTo>
                    <a:lnTo>
                      <a:pt x="53" y="496"/>
                    </a:lnTo>
                    <a:lnTo>
                      <a:pt x="53" y="502"/>
                    </a:lnTo>
                    <a:lnTo>
                      <a:pt x="53" y="514"/>
                    </a:lnTo>
                    <a:lnTo>
                      <a:pt x="55" y="526"/>
                    </a:lnTo>
                    <a:lnTo>
                      <a:pt x="55" y="539"/>
                    </a:lnTo>
                    <a:lnTo>
                      <a:pt x="55" y="545"/>
                    </a:lnTo>
                    <a:lnTo>
                      <a:pt x="55" y="557"/>
                    </a:lnTo>
                    <a:lnTo>
                      <a:pt x="55" y="557"/>
                    </a:lnTo>
                    <a:lnTo>
                      <a:pt x="57" y="551"/>
                    </a:lnTo>
                    <a:lnTo>
                      <a:pt x="57" y="539"/>
                    </a:lnTo>
                    <a:lnTo>
                      <a:pt x="57" y="533"/>
                    </a:lnTo>
                    <a:lnTo>
                      <a:pt x="57" y="520"/>
                    </a:lnTo>
                    <a:lnTo>
                      <a:pt x="57" y="514"/>
                    </a:lnTo>
                    <a:lnTo>
                      <a:pt x="58" y="502"/>
                    </a:lnTo>
                    <a:lnTo>
                      <a:pt x="58" y="490"/>
                    </a:lnTo>
                    <a:lnTo>
                      <a:pt x="58" y="484"/>
                    </a:lnTo>
                    <a:lnTo>
                      <a:pt x="58" y="471"/>
                    </a:lnTo>
                    <a:lnTo>
                      <a:pt x="58" y="465"/>
                    </a:lnTo>
                    <a:lnTo>
                      <a:pt x="60" y="459"/>
                    </a:lnTo>
                    <a:lnTo>
                      <a:pt x="60" y="453"/>
                    </a:lnTo>
                    <a:lnTo>
                      <a:pt x="60" y="447"/>
                    </a:lnTo>
                    <a:lnTo>
                      <a:pt x="60" y="435"/>
                    </a:lnTo>
                    <a:lnTo>
                      <a:pt x="60" y="423"/>
                    </a:lnTo>
                    <a:lnTo>
                      <a:pt x="60" y="404"/>
                    </a:lnTo>
                    <a:lnTo>
                      <a:pt x="62" y="386"/>
                    </a:lnTo>
                    <a:lnTo>
                      <a:pt x="62" y="361"/>
                    </a:lnTo>
                    <a:lnTo>
                      <a:pt x="62" y="331"/>
                    </a:lnTo>
                    <a:lnTo>
                      <a:pt x="62" y="306"/>
                    </a:lnTo>
                    <a:lnTo>
                      <a:pt x="62" y="288"/>
                    </a:lnTo>
                    <a:lnTo>
                      <a:pt x="62" y="257"/>
                    </a:lnTo>
                    <a:lnTo>
                      <a:pt x="63" y="239"/>
                    </a:lnTo>
                    <a:lnTo>
                      <a:pt x="63" y="233"/>
                    </a:lnTo>
                    <a:lnTo>
                      <a:pt x="63" y="221"/>
                    </a:lnTo>
                    <a:lnTo>
                      <a:pt x="63" y="208"/>
                    </a:lnTo>
                    <a:lnTo>
                      <a:pt x="63" y="196"/>
                    </a:lnTo>
                    <a:lnTo>
                      <a:pt x="63" y="178"/>
                    </a:lnTo>
                    <a:lnTo>
                      <a:pt x="65" y="172"/>
                    </a:lnTo>
                    <a:lnTo>
                      <a:pt x="65" y="159"/>
                    </a:lnTo>
                    <a:lnTo>
                      <a:pt x="65" y="147"/>
                    </a:lnTo>
                    <a:lnTo>
                      <a:pt x="65" y="135"/>
                    </a:lnTo>
                    <a:lnTo>
                      <a:pt x="65" y="129"/>
                    </a:lnTo>
                    <a:lnTo>
                      <a:pt x="65" y="117"/>
                    </a:lnTo>
                    <a:lnTo>
                      <a:pt x="67" y="104"/>
                    </a:lnTo>
                    <a:lnTo>
                      <a:pt x="67" y="98"/>
                    </a:lnTo>
                    <a:lnTo>
                      <a:pt x="67" y="92"/>
                    </a:lnTo>
                    <a:lnTo>
                      <a:pt x="67" y="86"/>
                    </a:lnTo>
                    <a:lnTo>
                      <a:pt x="67" y="80"/>
                    </a:lnTo>
                    <a:lnTo>
                      <a:pt x="67" y="74"/>
                    </a:lnTo>
                    <a:lnTo>
                      <a:pt x="68" y="74"/>
                    </a:lnTo>
                    <a:lnTo>
                      <a:pt x="68" y="62"/>
                    </a:lnTo>
                    <a:lnTo>
                      <a:pt x="68" y="56"/>
                    </a:lnTo>
                    <a:lnTo>
                      <a:pt x="68" y="43"/>
                    </a:lnTo>
                    <a:lnTo>
                      <a:pt x="68" y="31"/>
                    </a:lnTo>
                    <a:lnTo>
                      <a:pt x="68" y="25"/>
                    </a:lnTo>
                    <a:lnTo>
                      <a:pt x="70" y="19"/>
                    </a:lnTo>
                    <a:lnTo>
                      <a:pt x="70" y="7"/>
                    </a:lnTo>
                    <a:lnTo>
                      <a:pt x="70" y="0"/>
                    </a:lnTo>
                    <a:lnTo>
                      <a:pt x="70" y="0"/>
                    </a:lnTo>
                    <a:lnTo>
                      <a:pt x="70" y="0"/>
                    </a:lnTo>
                    <a:lnTo>
                      <a:pt x="70" y="25"/>
                    </a:lnTo>
                    <a:lnTo>
                      <a:pt x="72" y="43"/>
                    </a:lnTo>
                    <a:lnTo>
                      <a:pt x="72" y="56"/>
                    </a:lnTo>
                    <a:lnTo>
                      <a:pt x="72" y="74"/>
                    </a:lnTo>
                    <a:lnTo>
                      <a:pt x="72" y="92"/>
                    </a:lnTo>
                    <a:lnTo>
                      <a:pt x="72" y="98"/>
                    </a:lnTo>
                    <a:lnTo>
                      <a:pt x="72" y="117"/>
                    </a:lnTo>
                    <a:lnTo>
                      <a:pt x="73" y="129"/>
                    </a:lnTo>
                    <a:lnTo>
                      <a:pt x="73" y="135"/>
                    </a:lnTo>
                    <a:lnTo>
                      <a:pt x="73" y="141"/>
                    </a:lnTo>
                    <a:lnTo>
                      <a:pt x="73" y="147"/>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grpSp>
        <p:sp>
          <p:nvSpPr>
            <p:cNvPr id="607" name="Freeform 606"/>
            <p:cNvSpPr>
              <a:spLocks/>
            </p:cNvSpPr>
            <p:nvPr/>
          </p:nvSpPr>
          <p:spPr bwMode="auto">
            <a:xfrm>
              <a:off x="6968494" y="3373741"/>
              <a:ext cx="169698" cy="458098"/>
            </a:xfrm>
            <a:custGeom>
              <a:avLst/>
              <a:gdLst>
                <a:gd name="T0" fmla="*/ 1 w 122"/>
                <a:gd name="T1" fmla="*/ 202 h 1114"/>
                <a:gd name="T2" fmla="*/ 3 w 122"/>
                <a:gd name="T3" fmla="*/ 153 h 1114"/>
                <a:gd name="T4" fmla="*/ 5 w 122"/>
                <a:gd name="T5" fmla="*/ 123 h 1114"/>
                <a:gd name="T6" fmla="*/ 6 w 122"/>
                <a:gd name="T7" fmla="*/ 86 h 1114"/>
                <a:gd name="T8" fmla="*/ 8 w 122"/>
                <a:gd name="T9" fmla="*/ 19 h 1114"/>
                <a:gd name="T10" fmla="*/ 10 w 122"/>
                <a:gd name="T11" fmla="*/ 6 h 1114"/>
                <a:gd name="T12" fmla="*/ 11 w 122"/>
                <a:gd name="T13" fmla="*/ 37 h 1114"/>
                <a:gd name="T14" fmla="*/ 13 w 122"/>
                <a:gd name="T15" fmla="*/ 86 h 1114"/>
                <a:gd name="T16" fmla="*/ 15 w 122"/>
                <a:gd name="T17" fmla="*/ 92 h 1114"/>
                <a:gd name="T18" fmla="*/ 16 w 122"/>
                <a:gd name="T19" fmla="*/ 135 h 1114"/>
                <a:gd name="T20" fmla="*/ 18 w 122"/>
                <a:gd name="T21" fmla="*/ 257 h 1114"/>
                <a:gd name="T22" fmla="*/ 20 w 122"/>
                <a:gd name="T23" fmla="*/ 355 h 1114"/>
                <a:gd name="T24" fmla="*/ 21 w 122"/>
                <a:gd name="T25" fmla="*/ 398 h 1114"/>
                <a:gd name="T26" fmla="*/ 23 w 122"/>
                <a:gd name="T27" fmla="*/ 447 h 1114"/>
                <a:gd name="T28" fmla="*/ 25 w 122"/>
                <a:gd name="T29" fmla="*/ 520 h 1114"/>
                <a:gd name="T30" fmla="*/ 26 w 122"/>
                <a:gd name="T31" fmla="*/ 532 h 1114"/>
                <a:gd name="T32" fmla="*/ 30 w 122"/>
                <a:gd name="T33" fmla="*/ 520 h 1114"/>
                <a:gd name="T34" fmla="*/ 31 w 122"/>
                <a:gd name="T35" fmla="*/ 539 h 1114"/>
                <a:gd name="T36" fmla="*/ 33 w 122"/>
                <a:gd name="T37" fmla="*/ 520 h 1114"/>
                <a:gd name="T38" fmla="*/ 35 w 122"/>
                <a:gd name="T39" fmla="*/ 545 h 1114"/>
                <a:gd name="T40" fmla="*/ 36 w 122"/>
                <a:gd name="T41" fmla="*/ 557 h 1114"/>
                <a:gd name="T42" fmla="*/ 38 w 122"/>
                <a:gd name="T43" fmla="*/ 600 h 1114"/>
                <a:gd name="T44" fmla="*/ 39 w 122"/>
                <a:gd name="T45" fmla="*/ 679 h 1114"/>
                <a:gd name="T46" fmla="*/ 41 w 122"/>
                <a:gd name="T47" fmla="*/ 728 h 1114"/>
                <a:gd name="T48" fmla="*/ 43 w 122"/>
                <a:gd name="T49" fmla="*/ 704 h 1114"/>
                <a:gd name="T50" fmla="*/ 44 w 122"/>
                <a:gd name="T51" fmla="*/ 722 h 1114"/>
                <a:gd name="T52" fmla="*/ 46 w 122"/>
                <a:gd name="T53" fmla="*/ 716 h 1114"/>
                <a:gd name="T54" fmla="*/ 48 w 122"/>
                <a:gd name="T55" fmla="*/ 747 h 1114"/>
                <a:gd name="T56" fmla="*/ 49 w 122"/>
                <a:gd name="T57" fmla="*/ 783 h 1114"/>
                <a:gd name="T58" fmla="*/ 51 w 122"/>
                <a:gd name="T59" fmla="*/ 802 h 1114"/>
                <a:gd name="T60" fmla="*/ 53 w 122"/>
                <a:gd name="T61" fmla="*/ 789 h 1114"/>
                <a:gd name="T62" fmla="*/ 56 w 122"/>
                <a:gd name="T63" fmla="*/ 820 h 1114"/>
                <a:gd name="T64" fmla="*/ 58 w 122"/>
                <a:gd name="T65" fmla="*/ 851 h 1114"/>
                <a:gd name="T66" fmla="*/ 59 w 122"/>
                <a:gd name="T67" fmla="*/ 881 h 1114"/>
                <a:gd name="T68" fmla="*/ 61 w 122"/>
                <a:gd name="T69" fmla="*/ 893 h 1114"/>
                <a:gd name="T70" fmla="*/ 64 w 122"/>
                <a:gd name="T71" fmla="*/ 912 h 1114"/>
                <a:gd name="T72" fmla="*/ 64 w 122"/>
                <a:gd name="T73" fmla="*/ 936 h 1114"/>
                <a:gd name="T74" fmla="*/ 68 w 122"/>
                <a:gd name="T75" fmla="*/ 948 h 1114"/>
                <a:gd name="T76" fmla="*/ 69 w 122"/>
                <a:gd name="T77" fmla="*/ 948 h 1114"/>
                <a:gd name="T78" fmla="*/ 71 w 122"/>
                <a:gd name="T79" fmla="*/ 973 h 1114"/>
                <a:gd name="T80" fmla="*/ 74 w 122"/>
                <a:gd name="T81" fmla="*/ 979 h 1114"/>
                <a:gd name="T82" fmla="*/ 78 w 122"/>
                <a:gd name="T83" fmla="*/ 1010 h 1114"/>
                <a:gd name="T84" fmla="*/ 79 w 122"/>
                <a:gd name="T85" fmla="*/ 997 h 1114"/>
                <a:gd name="T86" fmla="*/ 83 w 122"/>
                <a:gd name="T87" fmla="*/ 1010 h 1114"/>
                <a:gd name="T88" fmla="*/ 86 w 122"/>
                <a:gd name="T89" fmla="*/ 1022 h 1114"/>
                <a:gd name="T90" fmla="*/ 88 w 122"/>
                <a:gd name="T91" fmla="*/ 1010 h 1114"/>
                <a:gd name="T92" fmla="*/ 91 w 122"/>
                <a:gd name="T93" fmla="*/ 1028 h 1114"/>
                <a:gd name="T94" fmla="*/ 93 w 122"/>
                <a:gd name="T95" fmla="*/ 1052 h 1114"/>
                <a:gd name="T96" fmla="*/ 96 w 122"/>
                <a:gd name="T97" fmla="*/ 1077 h 1114"/>
                <a:gd name="T98" fmla="*/ 99 w 122"/>
                <a:gd name="T99" fmla="*/ 1065 h 1114"/>
                <a:gd name="T100" fmla="*/ 101 w 122"/>
                <a:gd name="T101" fmla="*/ 1046 h 1114"/>
                <a:gd name="T102" fmla="*/ 102 w 122"/>
                <a:gd name="T103" fmla="*/ 1058 h 1114"/>
                <a:gd name="T104" fmla="*/ 106 w 122"/>
                <a:gd name="T105" fmla="*/ 1077 h 1114"/>
                <a:gd name="T106" fmla="*/ 109 w 122"/>
                <a:gd name="T107" fmla="*/ 1089 h 1114"/>
                <a:gd name="T108" fmla="*/ 111 w 122"/>
                <a:gd name="T109" fmla="*/ 1089 h 1114"/>
                <a:gd name="T110" fmla="*/ 112 w 122"/>
                <a:gd name="T111" fmla="*/ 1114 h 1114"/>
                <a:gd name="T112" fmla="*/ 116 w 122"/>
                <a:gd name="T113" fmla="*/ 1083 h 1114"/>
                <a:gd name="T114" fmla="*/ 117 w 122"/>
                <a:gd name="T115" fmla="*/ 1089 h 1114"/>
                <a:gd name="T116" fmla="*/ 121 w 122"/>
                <a:gd name="T117" fmla="*/ 1089 h 1114"/>
                <a:gd name="T118" fmla="*/ 122 w 122"/>
                <a:gd name="T119" fmla="*/ 1065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2" h="1114">
                  <a:moveTo>
                    <a:pt x="0" y="221"/>
                  </a:moveTo>
                  <a:lnTo>
                    <a:pt x="1" y="227"/>
                  </a:lnTo>
                  <a:lnTo>
                    <a:pt x="1" y="221"/>
                  </a:lnTo>
                  <a:lnTo>
                    <a:pt x="1" y="214"/>
                  </a:lnTo>
                  <a:lnTo>
                    <a:pt x="1" y="202"/>
                  </a:lnTo>
                  <a:lnTo>
                    <a:pt x="1" y="190"/>
                  </a:lnTo>
                  <a:lnTo>
                    <a:pt x="3" y="178"/>
                  </a:lnTo>
                  <a:lnTo>
                    <a:pt x="3" y="172"/>
                  </a:lnTo>
                  <a:lnTo>
                    <a:pt x="3" y="165"/>
                  </a:lnTo>
                  <a:lnTo>
                    <a:pt x="3" y="153"/>
                  </a:lnTo>
                  <a:lnTo>
                    <a:pt x="3" y="147"/>
                  </a:lnTo>
                  <a:lnTo>
                    <a:pt x="3" y="141"/>
                  </a:lnTo>
                  <a:lnTo>
                    <a:pt x="5" y="135"/>
                  </a:lnTo>
                  <a:lnTo>
                    <a:pt x="5" y="135"/>
                  </a:lnTo>
                  <a:lnTo>
                    <a:pt x="5" y="123"/>
                  </a:lnTo>
                  <a:lnTo>
                    <a:pt x="5" y="117"/>
                  </a:lnTo>
                  <a:lnTo>
                    <a:pt x="5" y="110"/>
                  </a:lnTo>
                  <a:lnTo>
                    <a:pt x="5" y="104"/>
                  </a:lnTo>
                  <a:lnTo>
                    <a:pt x="6" y="92"/>
                  </a:lnTo>
                  <a:lnTo>
                    <a:pt x="6" y="86"/>
                  </a:lnTo>
                  <a:lnTo>
                    <a:pt x="6" y="74"/>
                  </a:lnTo>
                  <a:lnTo>
                    <a:pt x="6" y="61"/>
                  </a:lnTo>
                  <a:lnTo>
                    <a:pt x="6" y="43"/>
                  </a:lnTo>
                  <a:lnTo>
                    <a:pt x="6" y="31"/>
                  </a:lnTo>
                  <a:lnTo>
                    <a:pt x="8" y="19"/>
                  </a:lnTo>
                  <a:lnTo>
                    <a:pt x="8" y="6"/>
                  </a:lnTo>
                  <a:lnTo>
                    <a:pt x="8" y="0"/>
                  </a:lnTo>
                  <a:lnTo>
                    <a:pt x="8" y="0"/>
                  </a:lnTo>
                  <a:lnTo>
                    <a:pt x="10" y="0"/>
                  </a:lnTo>
                  <a:lnTo>
                    <a:pt x="10" y="6"/>
                  </a:lnTo>
                  <a:lnTo>
                    <a:pt x="10" y="6"/>
                  </a:lnTo>
                  <a:lnTo>
                    <a:pt x="10" y="13"/>
                  </a:lnTo>
                  <a:lnTo>
                    <a:pt x="11" y="19"/>
                  </a:lnTo>
                  <a:lnTo>
                    <a:pt x="11" y="25"/>
                  </a:lnTo>
                  <a:lnTo>
                    <a:pt x="11" y="37"/>
                  </a:lnTo>
                  <a:lnTo>
                    <a:pt x="11" y="37"/>
                  </a:lnTo>
                  <a:lnTo>
                    <a:pt x="11" y="49"/>
                  </a:lnTo>
                  <a:lnTo>
                    <a:pt x="11" y="68"/>
                  </a:lnTo>
                  <a:lnTo>
                    <a:pt x="13" y="80"/>
                  </a:lnTo>
                  <a:lnTo>
                    <a:pt x="13" y="86"/>
                  </a:lnTo>
                  <a:lnTo>
                    <a:pt x="13" y="92"/>
                  </a:lnTo>
                  <a:lnTo>
                    <a:pt x="13" y="98"/>
                  </a:lnTo>
                  <a:lnTo>
                    <a:pt x="13" y="104"/>
                  </a:lnTo>
                  <a:lnTo>
                    <a:pt x="15" y="98"/>
                  </a:lnTo>
                  <a:lnTo>
                    <a:pt x="15" y="92"/>
                  </a:lnTo>
                  <a:lnTo>
                    <a:pt x="15" y="86"/>
                  </a:lnTo>
                  <a:lnTo>
                    <a:pt x="16" y="92"/>
                  </a:lnTo>
                  <a:lnTo>
                    <a:pt x="16" y="104"/>
                  </a:lnTo>
                  <a:lnTo>
                    <a:pt x="16" y="110"/>
                  </a:lnTo>
                  <a:lnTo>
                    <a:pt x="16" y="135"/>
                  </a:lnTo>
                  <a:lnTo>
                    <a:pt x="16" y="153"/>
                  </a:lnTo>
                  <a:lnTo>
                    <a:pt x="16" y="178"/>
                  </a:lnTo>
                  <a:lnTo>
                    <a:pt x="18" y="202"/>
                  </a:lnTo>
                  <a:lnTo>
                    <a:pt x="18" y="233"/>
                  </a:lnTo>
                  <a:lnTo>
                    <a:pt x="18" y="257"/>
                  </a:lnTo>
                  <a:lnTo>
                    <a:pt x="18" y="276"/>
                  </a:lnTo>
                  <a:lnTo>
                    <a:pt x="18" y="300"/>
                  </a:lnTo>
                  <a:lnTo>
                    <a:pt x="18" y="318"/>
                  </a:lnTo>
                  <a:lnTo>
                    <a:pt x="20" y="337"/>
                  </a:lnTo>
                  <a:lnTo>
                    <a:pt x="20" y="355"/>
                  </a:lnTo>
                  <a:lnTo>
                    <a:pt x="20" y="367"/>
                  </a:lnTo>
                  <a:lnTo>
                    <a:pt x="20" y="380"/>
                  </a:lnTo>
                  <a:lnTo>
                    <a:pt x="21" y="398"/>
                  </a:lnTo>
                  <a:lnTo>
                    <a:pt x="20" y="398"/>
                  </a:lnTo>
                  <a:lnTo>
                    <a:pt x="21" y="398"/>
                  </a:lnTo>
                  <a:lnTo>
                    <a:pt x="21" y="392"/>
                  </a:lnTo>
                  <a:lnTo>
                    <a:pt x="21" y="398"/>
                  </a:lnTo>
                  <a:lnTo>
                    <a:pt x="23" y="404"/>
                  </a:lnTo>
                  <a:lnTo>
                    <a:pt x="23" y="422"/>
                  </a:lnTo>
                  <a:lnTo>
                    <a:pt x="23" y="447"/>
                  </a:lnTo>
                  <a:lnTo>
                    <a:pt x="23" y="465"/>
                  </a:lnTo>
                  <a:lnTo>
                    <a:pt x="23" y="477"/>
                  </a:lnTo>
                  <a:lnTo>
                    <a:pt x="23" y="496"/>
                  </a:lnTo>
                  <a:lnTo>
                    <a:pt x="25" y="502"/>
                  </a:lnTo>
                  <a:lnTo>
                    <a:pt x="25" y="520"/>
                  </a:lnTo>
                  <a:lnTo>
                    <a:pt x="25" y="526"/>
                  </a:lnTo>
                  <a:lnTo>
                    <a:pt x="25" y="526"/>
                  </a:lnTo>
                  <a:lnTo>
                    <a:pt x="26" y="526"/>
                  </a:lnTo>
                  <a:lnTo>
                    <a:pt x="26" y="526"/>
                  </a:lnTo>
                  <a:lnTo>
                    <a:pt x="26" y="532"/>
                  </a:lnTo>
                  <a:lnTo>
                    <a:pt x="28" y="539"/>
                  </a:lnTo>
                  <a:lnTo>
                    <a:pt x="28" y="539"/>
                  </a:lnTo>
                  <a:lnTo>
                    <a:pt x="28" y="532"/>
                  </a:lnTo>
                  <a:lnTo>
                    <a:pt x="28" y="526"/>
                  </a:lnTo>
                  <a:lnTo>
                    <a:pt x="30" y="520"/>
                  </a:lnTo>
                  <a:lnTo>
                    <a:pt x="30" y="520"/>
                  </a:lnTo>
                  <a:lnTo>
                    <a:pt x="30" y="526"/>
                  </a:lnTo>
                  <a:lnTo>
                    <a:pt x="30" y="526"/>
                  </a:lnTo>
                  <a:lnTo>
                    <a:pt x="31" y="539"/>
                  </a:lnTo>
                  <a:lnTo>
                    <a:pt x="31" y="539"/>
                  </a:lnTo>
                  <a:lnTo>
                    <a:pt x="31" y="539"/>
                  </a:lnTo>
                  <a:lnTo>
                    <a:pt x="31" y="532"/>
                  </a:lnTo>
                  <a:lnTo>
                    <a:pt x="33" y="526"/>
                  </a:lnTo>
                  <a:lnTo>
                    <a:pt x="33" y="526"/>
                  </a:lnTo>
                  <a:lnTo>
                    <a:pt x="33" y="520"/>
                  </a:lnTo>
                  <a:lnTo>
                    <a:pt x="33" y="526"/>
                  </a:lnTo>
                  <a:lnTo>
                    <a:pt x="33" y="526"/>
                  </a:lnTo>
                  <a:lnTo>
                    <a:pt x="33" y="532"/>
                  </a:lnTo>
                  <a:lnTo>
                    <a:pt x="35" y="539"/>
                  </a:lnTo>
                  <a:lnTo>
                    <a:pt x="35" y="545"/>
                  </a:lnTo>
                  <a:lnTo>
                    <a:pt x="35" y="551"/>
                  </a:lnTo>
                  <a:lnTo>
                    <a:pt x="35" y="551"/>
                  </a:lnTo>
                  <a:lnTo>
                    <a:pt x="36" y="551"/>
                  </a:lnTo>
                  <a:lnTo>
                    <a:pt x="36" y="551"/>
                  </a:lnTo>
                  <a:lnTo>
                    <a:pt x="36" y="557"/>
                  </a:lnTo>
                  <a:lnTo>
                    <a:pt x="36" y="563"/>
                  </a:lnTo>
                  <a:lnTo>
                    <a:pt x="38" y="569"/>
                  </a:lnTo>
                  <a:lnTo>
                    <a:pt x="38" y="575"/>
                  </a:lnTo>
                  <a:lnTo>
                    <a:pt x="38" y="581"/>
                  </a:lnTo>
                  <a:lnTo>
                    <a:pt x="38" y="600"/>
                  </a:lnTo>
                  <a:lnTo>
                    <a:pt x="38" y="612"/>
                  </a:lnTo>
                  <a:lnTo>
                    <a:pt x="38" y="624"/>
                  </a:lnTo>
                  <a:lnTo>
                    <a:pt x="39" y="649"/>
                  </a:lnTo>
                  <a:lnTo>
                    <a:pt x="39" y="667"/>
                  </a:lnTo>
                  <a:lnTo>
                    <a:pt x="39" y="679"/>
                  </a:lnTo>
                  <a:lnTo>
                    <a:pt x="39" y="698"/>
                  </a:lnTo>
                  <a:lnTo>
                    <a:pt x="39" y="704"/>
                  </a:lnTo>
                  <a:lnTo>
                    <a:pt x="39" y="716"/>
                  </a:lnTo>
                  <a:lnTo>
                    <a:pt x="41" y="728"/>
                  </a:lnTo>
                  <a:lnTo>
                    <a:pt x="41" y="728"/>
                  </a:lnTo>
                  <a:lnTo>
                    <a:pt x="41" y="728"/>
                  </a:lnTo>
                  <a:lnTo>
                    <a:pt x="41" y="722"/>
                  </a:lnTo>
                  <a:lnTo>
                    <a:pt x="41" y="716"/>
                  </a:lnTo>
                  <a:lnTo>
                    <a:pt x="41" y="710"/>
                  </a:lnTo>
                  <a:lnTo>
                    <a:pt x="43" y="704"/>
                  </a:lnTo>
                  <a:lnTo>
                    <a:pt x="43" y="704"/>
                  </a:lnTo>
                  <a:lnTo>
                    <a:pt x="43" y="704"/>
                  </a:lnTo>
                  <a:lnTo>
                    <a:pt x="44" y="710"/>
                  </a:lnTo>
                  <a:lnTo>
                    <a:pt x="44" y="716"/>
                  </a:lnTo>
                  <a:lnTo>
                    <a:pt x="44" y="722"/>
                  </a:lnTo>
                  <a:lnTo>
                    <a:pt x="44" y="728"/>
                  </a:lnTo>
                  <a:lnTo>
                    <a:pt x="44" y="728"/>
                  </a:lnTo>
                  <a:lnTo>
                    <a:pt x="46" y="728"/>
                  </a:lnTo>
                  <a:lnTo>
                    <a:pt x="46" y="722"/>
                  </a:lnTo>
                  <a:lnTo>
                    <a:pt x="46" y="716"/>
                  </a:lnTo>
                  <a:lnTo>
                    <a:pt x="48" y="722"/>
                  </a:lnTo>
                  <a:lnTo>
                    <a:pt x="48" y="728"/>
                  </a:lnTo>
                  <a:lnTo>
                    <a:pt x="48" y="728"/>
                  </a:lnTo>
                  <a:lnTo>
                    <a:pt x="48" y="734"/>
                  </a:lnTo>
                  <a:lnTo>
                    <a:pt x="48" y="747"/>
                  </a:lnTo>
                  <a:lnTo>
                    <a:pt x="49" y="753"/>
                  </a:lnTo>
                  <a:lnTo>
                    <a:pt x="49" y="753"/>
                  </a:lnTo>
                  <a:lnTo>
                    <a:pt x="49" y="765"/>
                  </a:lnTo>
                  <a:lnTo>
                    <a:pt x="49" y="783"/>
                  </a:lnTo>
                  <a:lnTo>
                    <a:pt x="49" y="783"/>
                  </a:lnTo>
                  <a:lnTo>
                    <a:pt x="49" y="789"/>
                  </a:lnTo>
                  <a:lnTo>
                    <a:pt x="51" y="795"/>
                  </a:lnTo>
                  <a:lnTo>
                    <a:pt x="51" y="802"/>
                  </a:lnTo>
                  <a:lnTo>
                    <a:pt x="51" y="808"/>
                  </a:lnTo>
                  <a:lnTo>
                    <a:pt x="51" y="802"/>
                  </a:lnTo>
                  <a:lnTo>
                    <a:pt x="53" y="795"/>
                  </a:lnTo>
                  <a:lnTo>
                    <a:pt x="53" y="789"/>
                  </a:lnTo>
                  <a:lnTo>
                    <a:pt x="53" y="783"/>
                  </a:lnTo>
                  <a:lnTo>
                    <a:pt x="53" y="783"/>
                  </a:lnTo>
                  <a:lnTo>
                    <a:pt x="53" y="789"/>
                  </a:lnTo>
                  <a:lnTo>
                    <a:pt x="54" y="795"/>
                  </a:lnTo>
                  <a:lnTo>
                    <a:pt x="54" y="802"/>
                  </a:lnTo>
                  <a:lnTo>
                    <a:pt x="54" y="808"/>
                  </a:lnTo>
                  <a:lnTo>
                    <a:pt x="56" y="814"/>
                  </a:lnTo>
                  <a:lnTo>
                    <a:pt x="56" y="820"/>
                  </a:lnTo>
                  <a:lnTo>
                    <a:pt x="56" y="826"/>
                  </a:lnTo>
                  <a:lnTo>
                    <a:pt x="56" y="832"/>
                  </a:lnTo>
                  <a:lnTo>
                    <a:pt x="58" y="844"/>
                  </a:lnTo>
                  <a:lnTo>
                    <a:pt x="58" y="851"/>
                  </a:lnTo>
                  <a:lnTo>
                    <a:pt x="58" y="851"/>
                  </a:lnTo>
                  <a:lnTo>
                    <a:pt x="59" y="851"/>
                  </a:lnTo>
                  <a:lnTo>
                    <a:pt x="59" y="857"/>
                  </a:lnTo>
                  <a:lnTo>
                    <a:pt x="59" y="857"/>
                  </a:lnTo>
                  <a:lnTo>
                    <a:pt x="59" y="869"/>
                  </a:lnTo>
                  <a:lnTo>
                    <a:pt x="59" y="881"/>
                  </a:lnTo>
                  <a:lnTo>
                    <a:pt x="59" y="887"/>
                  </a:lnTo>
                  <a:lnTo>
                    <a:pt x="61" y="899"/>
                  </a:lnTo>
                  <a:lnTo>
                    <a:pt x="61" y="899"/>
                  </a:lnTo>
                  <a:lnTo>
                    <a:pt x="61" y="899"/>
                  </a:lnTo>
                  <a:lnTo>
                    <a:pt x="61" y="893"/>
                  </a:lnTo>
                  <a:lnTo>
                    <a:pt x="63" y="887"/>
                  </a:lnTo>
                  <a:lnTo>
                    <a:pt x="63" y="893"/>
                  </a:lnTo>
                  <a:lnTo>
                    <a:pt x="63" y="899"/>
                  </a:lnTo>
                  <a:lnTo>
                    <a:pt x="63" y="906"/>
                  </a:lnTo>
                  <a:lnTo>
                    <a:pt x="64" y="912"/>
                  </a:lnTo>
                  <a:lnTo>
                    <a:pt x="64" y="918"/>
                  </a:lnTo>
                  <a:lnTo>
                    <a:pt x="64" y="924"/>
                  </a:lnTo>
                  <a:lnTo>
                    <a:pt x="64" y="930"/>
                  </a:lnTo>
                  <a:lnTo>
                    <a:pt x="64" y="936"/>
                  </a:lnTo>
                  <a:lnTo>
                    <a:pt x="64" y="936"/>
                  </a:lnTo>
                  <a:lnTo>
                    <a:pt x="66" y="948"/>
                  </a:lnTo>
                  <a:lnTo>
                    <a:pt x="66" y="955"/>
                  </a:lnTo>
                  <a:lnTo>
                    <a:pt x="66" y="955"/>
                  </a:lnTo>
                  <a:lnTo>
                    <a:pt x="68" y="955"/>
                  </a:lnTo>
                  <a:lnTo>
                    <a:pt x="68" y="948"/>
                  </a:lnTo>
                  <a:lnTo>
                    <a:pt x="69" y="936"/>
                  </a:lnTo>
                  <a:lnTo>
                    <a:pt x="68" y="936"/>
                  </a:lnTo>
                  <a:lnTo>
                    <a:pt x="69" y="936"/>
                  </a:lnTo>
                  <a:lnTo>
                    <a:pt x="69" y="942"/>
                  </a:lnTo>
                  <a:lnTo>
                    <a:pt x="69" y="948"/>
                  </a:lnTo>
                  <a:lnTo>
                    <a:pt x="69" y="961"/>
                  </a:lnTo>
                  <a:lnTo>
                    <a:pt x="71" y="961"/>
                  </a:lnTo>
                  <a:lnTo>
                    <a:pt x="71" y="973"/>
                  </a:lnTo>
                  <a:lnTo>
                    <a:pt x="71" y="973"/>
                  </a:lnTo>
                  <a:lnTo>
                    <a:pt x="71" y="973"/>
                  </a:lnTo>
                  <a:lnTo>
                    <a:pt x="73" y="973"/>
                  </a:lnTo>
                  <a:lnTo>
                    <a:pt x="73" y="973"/>
                  </a:lnTo>
                  <a:lnTo>
                    <a:pt x="73" y="979"/>
                  </a:lnTo>
                  <a:lnTo>
                    <a:pt x="74" y="973"/>
                  </a:lnTo>
                  <a:lnTo>
                    <a:pt x="74" y="979"/>
                  </a:lnTo>
                  <a:lnTo>
                    <a:pt x="74" y="985"/>
                  </a:lnTo>
                  <a:lnTo>
                    <a:pt x="76" y="991"/>
                  </a:lnTo>
                  <a:lnTo>
                    <a:pt x="76" y="997"/>
                  </a:lnTo>
                  <a:lnTo>
                    <a:pt x="76" y="1003"/>
                  </a:lnTo>
                  <a:lnTo>
                    <a:pt x="78" y="1010"/>
                  </a:lnTo>
                  <a:lnTo>
                    <a:pt x="78" y="1010"/>
                  </a:lnTo>
                  <a:lnTo>
                    <a:pt x="78" y="1010"/>
                  </a:lnTo>
                  <a:lnTo>
                    <a:pt x="79" y="1010"/>
                  </a:lnTo>
                  <a:lnTo>
                    <a:pt x="79" y="1003"/>
                  </a:lnTo>
                  <a:lnTo>
                    <a:pt x="79" y="997"/>
                  </a:lnTo>
                  <a:lnTo>
                    <a:pt x="81" y="997"/>
                  </a:lnTo>
                  <a:lnTo>
                    <a:pt x="81" y="997"/>
                  </a:lnTo>
                  <a:lnTo>
                    <a:pt x="81" y="1003"/>
                  </a:lnTo>
                  <a:lnTo>
                    <a:pt x="83" y="1010"/>
                  </a:lnTo>
                  <a:lnTo>
                    <a:pt x="83" y="1010"/>
                  </a:lnTo>
                  <a:lnTo>
                    <a:pt x="83" y="1016"/>
                  </a:lnTo>
                  <a:lnTo>
                    <a:pt x="84" y="1022"/>
                  </a:lnTo>
                  <a:lnTo>
                    <a:pt x="84" y="1028"/>
                  </a:lnTo>
                  <a:lnTo>
                    <a:pt x="84" y="1028"/>
                  </a:lnTo>
                  <a:lnTo>
                    <a:pt x="86" y="1022"/>
                  </a:lnTo>
                  <a:lnTo>
                    <a:pt x="86" y="1022"/>
                  </a:lnTo>
                  <a:lnTo>
                    <a:pt x="86" y="1022"/>
                  </a:lnTo>
                  <a:lnTo>
                    <a:pt x="88" y="1010"/>
                  </a:lnTo>
                  <a:lnTo>
                    <a:pt x="88" y="1010"/>
                  </a:lnTo>
                  <a:lnTo>
                    <a:pt x="88" y="1010"/>
                  </a:lnTo>
                  <a:lnTo>
                    <a:pt x="88" y="1010"/>
                  </a:lnTo>
                  <a:lnTo>
                    <a:pt x="89" y="1010"/>
                  </a:lnTo>
                  <a:lnTo>
                    <a:pt x="89" y="1010"/>
                  </a:lnTo>
                  <a:lnTo>
                    <a:pt x="89" y="1016"/>
                  </a:lnTo>
                  <a:lnTo>
                    <a:pt x="91" y="1028"/>
                  </a:lnTo>
                  <a:lnTo>
                    <a:pt x="91" y="1034"/>
                  </a:lnTo>
                  <a:lnTo>
                    <a:pt x="91" y="1040"/>
                  </a:lnTo>
                  <a:lnTo>
                    <a:pt x="93" y="1040"/>
                  </a:lnTo>
                  <a:lnTo>
                    <a:pt x="93" y="1046"/>
                  </a:lnTo>
                  <a:lnTo>
                    <a:pt x="93" y="1052"/>
                  </a:lnTo>
                  <a:lnTo>
                    <a:pt x="94" y="1052"/>
                  </a:lnTo>
                  <a:lnTo>
                    <a:pt x="94" y="1065"/>
                  </a:lnTo>
                  <a:lnTo>
                    <a:pt x="94" y="1065"/>
                  </a:lnTo>
                  <a:lnTo>
                    <a:pt x="96" y="1071"/>
                  </a:lnTo>
                  <a:lnTo>
                    <a:pt x="96" y="1077"/>
                  </a:lnTo>
                  <a:lnTo>
                    <a:pt x="96" y="1077"/>
                  </a:lnTo>
                  <a:lnTo>
                    <a:pt x="98" y="1083"/>
                  </a:lnTo>
                  <a:lnTo>
                    <a:pt x="98" y="1077"/>
                  </a:lnTo>
                  <a:lnTo>
                    <a:pt x="98" y="1071"/>
                  </a:lnTo>
                  <a:lnTo>
                    <a:pt x="99" y="1065"/>
                  </a:lnTo>
                  <a:lnTo>
                    <a:pt x="99" y="1058"/>
                  </a:lnTo>
                  <a:lnTo>
                    <a:pt x="99" y="1052"/>
                  </a:lnTo>
                  <a:lnTo>
                    <a:pt x="99" y="1040"/>
                  </a:lnTo>
                  <a:lnTo>
                    <a:pt x="99" y="1040"/>
                  </a:lnTo>
                  <a:lnTo>
                    <a:pt x="101" y="1046"/>
                  </a:lnTo>
                  <a:lnTo>
                    <a:pt x="101" y="1052"/>
                  </a:lnTo>
                  <a:lnTo>
                    <a:pt x="101" y="1058"/>
                  </a:lnTo>
                  <a:lnTo>
                    <a:pt x="102" y="1058"/>
                  </a:lnTo>
                  <a:lnTo>
                    <a:pt x="102" y="1058"/>
                  </a:lnTo>
                  <a:lnTo>
                    <a:pt x="102" y="1058"/>
                  </a:lnTo>
                  <a:lnTo>
                    <a:pt x="104" y="1065"/>
                  </a:lnTo>
                  <a:lnTo>
                    <a:pt x="104" y="1065"/>
                  </a:lnTo>
                  <a:lnTo>
                    <a:pt x="104" y="1071"/>
                  </a:lnTo>
                  <a:lnTo>
                    <a:pt x="106" y="1077"/>
                  </a:lnTo>
                  <a:lnTo>
                    <a:pt x="106" y="1077"/>
                  </a:lnTo>
                  <a:lnTo>
                    <a:pt x="106" y="1077"/>
                  </a:lnTo>
                  <a:lnTo>
                    <a:pt x="107" y="1077"/>
                  </a:lnTo>
                  <a:lnTo>
                    <a:pt x="107" y="1083"/>
                  </a:lnTo>
                  <a:lnTo>
                    <a:pt x="107" y="1089"/>
                  </a:lnTo>
                  <a:lnTo>
                    <a:pt x="109" y="1089"/>
                  </a:lnTo>
                  <a:lnTo>
                    <a:pt x="109" y="1089"/>
                  </a:lnTo>
                  <a:lnTo>
                    <a:pt x="109" y="1089"/>
                  </a:lnTo>
                  <a:lnTo>
                    <a:pt x="111" y="1089"/>
                  </a:lnTo>
                  <a:lnTo>
                    <a:pt x="111" y="1089"/>
                  </a:lnTo>
                  <a:lnTo>
                    <a:pt x="111" y="1089"/>
                  </a:lnTo>
                  <a:lnTo>
                    <a:pt x="112" y="1095"/>
                  </a:lnTo>
                  <a:lnTo>
                    <a:pt x="112" y="1101"/>
                  </a:lnTo>
                  <a:lnTo>
                    <a:pt x="112" y="1114"/>
                  </a:lnTo>
                  <a:lnTo>
                    <a:pt x="112" y="1114"/>
                  </a:lnTo>
                  <a:lnTo>
                    <a:pt x="112" y="1114"/>
                  </a:lnTo>
                  <a:lnTo>
                    <a:pt x="114" y="1107"/>
                  </a:lnTo>
                  <a:lnTo>
                    <a:pt x="114" y="1101"/>
                  </a:lnTo>
                  <a:lnTo>
                    <a:pt x="114" y="1095"/>
                  </a:lnTo>
                  <a:lnTo>
                    <a:pt x="114" y="1089"/>
                  </a:lnTo>
                  <a:lnTo>
                    <a:pt x="116" y="1083"/>
                  </a:lnTo>
                  <a:lnTo>
                    <a:pt x="116" y="1083"/>
                  </a:lnTo>
                  <a:lnTo>
                    <a:pt x="116" y="1083"/>
                  </a:lnTo>
                  <a:lnTo>
                    <a:pt x="116" y="1089"/>
                  </a:lnTo>
                  <a:lnTo>
                    <a:pt x="117" y="1089"/>
                  </a:lnTo>
                  <a:lnTo>
                    <a:pt x="117" y="1089"/>
                  </a:lnTo>
                  <a:lnTo>
                    <a:pt x="117" y="1089"/>
                  </a:lnTo>
                  <a:lnTo>
                    <a:pt x="119" y="1095"/>
                  </a:lnTo>
                  <a:lnTo>
                    <a:pt x="119" y="1095"/>
                  </a:lnTo>
                  <a:lnTo>
                    <a:pt x="119" y="1089"/>
                  </a:lnTo>
                  <a:lnTo>
                    <a:pt x="121" y="1089"/>
                  </a:lnTo>
                  <a:lnTo>
                    <a:pt x="121" y="1083"/>
                  </a:lnTo>
                  <a:lnTo>
                    <a:pt x="121" y="1077"/>
                  </a:lnTo>
                  <a:lnTo>
                    <a:pt x="122" y="1071"/>
                  </a:lnTo>
                  <a:lnTo>
                    <a:pt x="122" y="1065"/>
                  </a:lnTo>
                  <a:lnTo>
                    <a:pt x="122" y="1065"/>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08" name="Freeform 607"/>
            <p:cNvSpPr>
              <a:spLocks/>
            </p:cNvSpPr>
            <p:nvPr/>
          </p:nvSpPr>
          <p:spPr bwMode="auto">
            <a:xfrm>
              <a:off x="6832180" y="3338788"/>
              <a:ext cx="136314" cy="352003"/>
            </a:xfrm>
            <a:custGeom>
              <a:avLst/>
              <a:gdLst>
                <a:gd name="T0" fmla="*/ 2 w 98"/>
                <a:gd name="T1" fmla="*/ 483 h 856"/>
                <a:gd name="T2" fmla="*/ 5 w 98"/>
                <a:gd name="T3" fmla="*/ 483 h 856"/>
                <a:gd name="T4" fmla="*/ 5 w 98"/>
                <a:gd name="T5" fmla="*/ 403 h 856"/>
                <a:gd name="T6" fmla="*/ 7 w 98"/>
                <a:gd name="T7" fmla="*/ 348 h 856"/>
                <a:gd name="T8" fmla="*/ 8 w 98"/>
                <a:gd name="T9" fmla="*/ 226 h 856"/>
                <a:gd name="T10" fmla="*/ 10 w 98"/>
                <a:gd name="T11" fmla="*/ 134 h 856"/>
                <a:gd name="T12" fmla="*/ 12 w 98"/>
                <a:gd name="T13" fmla="*/ 116 h 856"/>
                <a:gd name="T14" fmla="*/ 13 w 98"/>
                <a:gd name="T15" fmla="*/ 153 h 856"/>
                <a:gd name="T16" fmla="*/ 15 w 98"/>
                <a:gd name="T17" fmla="*/ 195 h 856"/>
                <a:gd name="T18" fmla="*/ 16 w 98"/>
                <a:gd name="T19" fmla="*/ 250 h 856"/>
                <a:gd name="T20" fmla="*/ 18 w 98"/>
                <a:gd name="T21" fmla="*/ 232 h 856"/>
                <a:gd name="T22" fmla="*/ 20 w 98"/>
                <a:gd name="T23" fmla="*/ 171 h 856"/>
                <a:gd name="T24" fmla="*/ 20 w 98"/>
                <a:gd name="T25" fmla="*/ 98 h 856"/>
                <a:gd name="T26" fmla="*/ 21 w 98"/>
                <a:gd name="T27" fmla="*/ 36 h 856"/>
                <a:gd name="T28" fmla="*/ 23 w 98"/>
                <a:gd name="T29" fmla="*/ 42 h 856"/>
                <a:gd name="T30" fmla="*/ 26 w 98"/>
                <a:gd name="T31" fmla="*/ 73 h 856"/>
                <a:gd name="T32" fmla="*/ 26 w 98"/>
                <a:gd name="T33" fmla="*/ 49 h 856"/>
                <a:gd name="T34" fmla="*/ 28 w 98"/>
                <a:gd name="T35" fmla="*/ 98 h 856"/>
                <a:gd name="T36" fmla="*/ 30 w 98"/>
                <a:gd name="T37" fmla="*/ 73 h 856"/>
                <a:gd name="T38" fmla="*/ 31 w 98"/>
                <a:gd name="T39" fmla="*/ 24 h 856"/>
                <a:gd name="T40" fmla="*/ 33 w 98"/>
                <a:gd name="T41" fmla="*/ 18 h 856"/>
                <a:gd name="T42" fmla="*/ 35 w 98"/>
                <a:gd name="T43" fmla="*/ 12 h 856"/>
                <a:gd name="T44" fmla="*/ 36 w 98"/>
                <a:gd name="T45" fmla="*/ 55 h 856"/>
                <a:gd name="T46" fmla="*/ 38 w 98"/>
                <a:gd name="T47" fmla="*/ 98 h 856"/>
                <a:gd name="T48" fmla="*/ 38 w 98"/>
                <a:gd name="T49" fmla="*/ 146 h 856"/>
                <a:gd name="T50" fmla="*/ 40 w 98"/>
                <a:gd name="T51" fmla="*/ 220 h 856"/>
                <a:gd name="T52" fmla="*/ 41 w 98"/>
                <a:gd name="T53" fmla="*/ 324 h 856"/>
                <a:gd name="T54" fmla="*/ 43 w 98"/>
                <a:gd name="T55" fmla="*/ 391 h 856"/>
                <a:gd name="T56" fmla="*/ 45 w 98"/>
                <a:gd name="T57" fmla="*/ 428 h 856"/>
                <a:gd name="T58" fmla="*/ 46 w 98"/>
                <a:gd name="T59" fmla="*/ 446 h 856"/>
                <a:gd name="T60" fmla="*/ 48 w 98"/>
                <a:gd name="T61" fmla="*/ 471 h 856"/>
                <a:gd name="T62" fmla="*/ 50 w 98"/>
                <a:gd name="T63" fmla="*/ 538 h 856"/>
                <a:gd name="T64" fmla="*/ 51 w 98"/>
                <a:gd name="T65" fmla="*/ 605 h 856"/>
                <a:gd name="T66" fmla="*/ 53 w 98"/>
                <a:gd name="T67" fmla="*/ 642 h 856"/>
                <a:gd name="T68" fmla="*/ 55 w 98"/>
                <a:gd name="T69" fmla="*/ 679 h 856"/>
                <a:gd name="T70" fmla="*/ 58 w 98"/>
                <a:gd name="T71" fmla="*/ 679 h 856"/>
                <a:gd name="T72" fmla="*/ 58 w 98"/>
                <a:gd name="T73" fmla="*/ 654 h 856"/>
                <a:gd name="T74" fmla="*/ 60 w 98"/>
                <a:gd name="T75" fmla="*/ 673 h 856"/>
                <a:gd name="T76" fmla="*/ 61 w 98"/>
                <a:gd name="T77" fmla="*/ 721 h 856"/>
                <a:gd name="T78" fmla="*/ 63 w 98"/>
                <a:gd name="T79" fmla="*/ 752 h 856"/>
                <a:gd name="T80" fmla="*/ 65 w 98"/>
                <a:gd name="T81" fmla="*/ 801 h 856"/>
                <a:gd name="T82" fmla="*/ 66 w 98"/>
                <a:gd name="T83" fmla="*/ 844 h 856"/>
                <a:gd name="T84" fmla="*/ 68 w 98"/>
                <a:gd name="T85" fmla="*/ 838 h 856"/>
                <a:gd name="T86" fmla="*/ 70 w 98"/>
                <a:gd name="T87" fmla="*/ 832 h 856"/>
                <a:gd name="T88" fmla="*/ 73 w 98"/>
                <a:gd name="T89" fmla="*/ 819 h 856"/>
                <a:gd name="T90" fmla="*/ 76 w 98"/>
                <a:gd name="T91" fmla="*/ 813 h 856"/>
                <a:gd name="T92" fmla="*/ 78 w 98"/>
                <a:gd name="T93" fmla="*/ 807 h 856"/>
                <a:gd name="T94" fmla="*/ 79 w 98"/>
                <a:gd name="T95" fmla="*/ 776 h 856"/>
                <a:gd name="T96" fmla="*/ 81 w 98"/>
                <a:gd name="T97" fmla="*/ 807 h 856"/>
                <a:gd name="T98" fmla="*/ 83 w 98"/>
                <a:gd name="T99" fmla="*/ 783 h 856"/>
                <a:gd name="T100" fmla="*/ 84 w 98"/>
                <a:gd name="T101" fmla="*/ 721 h 856"/>
                <a:gd name="T102" fmla="*/ 86 w 98"/>
                <a:gd name="T103" fmla="*/ 660 h 856"/>
                <a:gd name="T104" fmla="*/ 88 w 98"/>
                <a:gd name="T105" fmla="*/ 593 h 856"/>
                <a:gd name="T106" fmla="*/ 89 w 98"/>
                <a:gd name="T107" fmla="*/ 538 h 856"/>
                <a:gd name="T108" fmla="*/ 89 w 98"/>
                <a:gd name="T109" fmla="*/ 501 h 856"/>
                <a:gd name="T110" fmla="*/ 91 w 98"/>
                <a:gd name="T111" fmla="*/ 409 h 856"/>
                <a:gd name="T112" fmla="*/ 93 w 98"/>
                <a:gd name="T113" fmla="*/ 342 h 856"/>
                <a:gd name="T114" fmla="*/ 94 w 98"/>
                <a:gd name="T115" fmla="*/ 275 h 856"/>
                <a:gd name="T116" fmla="*/ 96 w 98"/>
                <a:gd name="T117" fmla="*/ 275 h 856"/>
                <a:gd name="T118" fmla="*/ 98 w 98"/>
                <a:gd name="T119" fmla="*/ 306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 h="856">
                  <a:moveTo>
                    <a:pt x="0" y="520"/>
                  </a:moveTo>
                  <a:lnTo>
                    <a:pt x="2" y="507"/>
                  </a:lnTo>
                  <a:lnTo>
                    <a:pt x="2" y="501"/>
                  </a:lnTo>
                  <a:lnTo>
                    <a:pt x="2" y="483"/>
                  </a:lnTo>
                  <a:lnTo>
                    <a:pt x="2" y="483"/>
                  </a:lnTo>
                  <a:lnTo>
                    <a:pt x="2" y="483"/>
                  </a:lnTo>
                  <a:lnTo>
                    <a:pt x="3" y="483"/>
                  </a:lnTo>
                  <a:lnTo>
                    <a:pt x="3" y="489"/>
                  </a:lnTo>
                  <a:lnTo>
                    <a:pt x="3" y="483"/>
                  </a:lnTo>
                  <a:lnTo>
                    <a:pt x="5" y="483"/>
                  </a:lnTo>
                  <a:lnTo>
                    <a:pt x="5" y="471"/>
                  </a:lnTo>
                  <a:lnTo>
                    <a:pt x="5" y="452"/>
                  </a:lnTo>
                  <a:lnTo>
                    <a:pt x="5" y="428"/>
                  </a:lnTo>
                  <a:lnTo>
                    <a:pt x="5" y="422"/>
                  </a:lnTo>
                  <a:lnTo>
                    <a:pt x="5" y="403"/>
                  </a:lnTo>
                  <a:lnTo>
                    <a:pt x="7" y="397"/>
                  </a:lnTo>
                  <a:lnTo>
                    <a:pt x="7" y="385"/>
                  </a:lnTo>
                  <a:lnTo>
                    <a:pt x="7" y="379"/>
                  </a:lnTo>
                  <a:lnTo>
                    <a:pt x="7" y="367"/>
                  </a:lnTo>
                  <a:lnTo>
                    <a:pt x="7" y="348"/>
                  </a:lnTo>
                  <a:lnTo>
                    <a:pt x="7" y="324"/>
                  </a:lnTo>
                  <a:lnTo>
                    <a:pt x="8" y="299"/>
                  </a:lnTo>
                  <a:lnTo>
                    <a:pt x="8" y="275"/>
                  </a:lnTo>
                  <a:lnTo>
                    <a:pt x="8" y="250"/>
                  </a:lnTo>
                  <a:lnTo>
                    <a:pt x="8" y="226"/>
                  </a:lnTo>
                  <a:lnTo>
                    <a:pt x="8" y="202"/>
                  </a:lnTo>
                  <a:lnTo>
                    <a:pt x="8" y="183"/>
                  </a:lnTo>
                  <a:lnTo>
                    <a:pt x="10" y="171"/>
                  </a:lnTo>
                  <a:lnTo>
                    <a:pt x="10" y="146"/>
                  </a:lnTo>
                  <a:lnTo>
                    <a:pt x="10" y="134"/>
                  </a:lnTo>
                  <a:lnTo>
                    <a:pt x="10" y="122"/>
                  </a:lnTo>
                  <a:lnTo>
                    <a:pt x="10" y="122"/>
                  </a:lnTo>
                  <a:lnTo>
                    <a:pt x="10" y="110"/>
                  </a:lnTo>
                  <a:lnTo>
                    <a:pt x="12" y="110"/>
                  </a:lnTo>
                  <a:lnTo>
                    <a:pt x="12" y="116"/>
                  </a:lnTo>
                  <a:lnTo>
                    <a:pt x="12" y="122"/>
                  </a:lnTo>
                  <a:lnTo>
                    <a:pt x="12" y="122"/>
                  </a:lnTo>
                  <a:lnTo>
                    <a:pt x="13" y="134"/>
                  </a:lnTo>
                  <a:lnTo>
                    <a:pt x="13" y="146"/>
                  </a:lnTo>
                  <a:lnTo>
                    <a:pt x="13" y="153"/>
                  </a:lnTo>
                  <a:lnTo>
                    <a:pt x="13" y="171"/>
                  </a:lnTo>
                  <a:lnTo>
                    <a:pt x="13" y="171"/>
                  </a:lnTo>
                  <a:lnTo>
                    <a:pt x="13" y="177"/>
                  </a:lnTo>
                  <a:lnTo>
                    <a:pt x="15" y="183"/>
                  </a:lnTo>
                  <a:lnTo>
                    <a:pt x="15" y="195"/>
                  </a:lnTo>
                  <a:lnTo>
                    <a:pt x="15" y="202"/>
                  </a:lnTo>
                  <a:lnTo>
                    <a:pt x="15" y="214"/>
                  </a:lnTo>
                  <a:lnTo>
                    <a:pt x="15" y="220"/>
                  </a:lnTo>
                  <a:lnTo>
                    <a:pt x="15" y="238"/>
                  </a:lnTo>
                  <a:lnTo>
                    <a:pt x="16" y="250"/>
                  </a:lnTo>
                  <a:lnTo>
                    <a:pt x="16" y="250"/>
                  </a:lnTo>
                  <a:lnTo>
                    <a:pt x="16" y="250"/>
                  </a:lnTo>
                  <a:lnTo>
                    <a:pt x="16" y="250"/>
                  </a:lnTo>
                  <a:lnTo>
                    <a:pt x="18" y="244"/>
                  </a:lnTo>
                  <a:lnTo>
                    <a:pt x="18" y="232"/>
                  </a:lnTo>
                  <a:lnTo>
                    <a:pt x="18" y="220"/>
                  </a:lnTo>
                  <a:lnTo>
                    <a:pt x="18" y="214"/>
                  </a:lnTo>
                  <a:lnTo>
                    <a:pt x="18" y="195"/>
                  </a:lnTo>
                  <a:lnTo>
                    <a:pt x="18" y="183"/>
                  </a:lnTo>
                  <a:lnTo>
                    <a:pt x="20" y="171"/>
                  </a:lnTo>
                  <a:lnTo>
                    <a:pt x="20" y="153"/>
                  </a:lnTo>
                  <a:lnTo>
                    <a:pt x="20" y="140"/>
                  </a:lnTo>
                  <a:lnTo>
                    <a:pt x="20" y="122"/>
                  </a:lnTo>
                  <a:lnTo>
                    <a:pt x="20" y="110"/>
                  </a:lnTo>
                  <a:lnTo>
                    <a:pt x="20" y="98"/>
                  </a:lnTo>
                  <a:lnTo>
                    <a:pt x="21" y="91"/>
                  </a:lnTo>
                  <a:lnTo>
                    <a:pt x="21" y="73"/>
                  </a:lnTo>
                  <a:lnTo>
                    <a:pt x="21" y="67"/>
                  </a:lnTo>
                  <a:lnTo>
                    <a:pt x="21" y="42"/>
                  </a:lnTo>
                  <a:lnTo>
                    <a:pt x="21" y="36"/>
                  </a:lnTo>
                  <a:lnTo>
                    <a:pt x="21" y="30"/>
                  </a:lnTo>
                  <a:lnTo>
                    <a:pt x="23" y="24"/>
                  </a:lnTo>
                  <a:lnTo>
                    <a:pt x="23" y="30"/>
                  </a:lnTo>
                  <a:lnTo>
                    <a:pt x="23" y="36"/>
                  </a:lnTo>
                  <a:lnTo>
                    <a:pt x="23" y="42"/>
                  </a:lnTo>
                  <a:lnTo>
                    <a:pt x="25" y="42"/>
                  </a:lnTo>
                  <a:lnTo>
                    <a:pt x="25" y="49"/>
                  </a:lnTo>
                  <a:lnTo>
                    <a:pt x="25" y="55"/>
                  </a:lnTo>
                  <a:lnTo>
                    <a:pt x="25" y="61"/>
                  </a:lnTo>
                  <a:lnTo>
                    <a:pt x="26" y="73"/>
                  </a:lnTo>
                  <a:lnTo>
                    <a:pt x="25" y="73"/>
                  </a:lnTo>
                  <a:lnTo>
                    <a:pt x="26" y="67"/>
                  </a:lnTo>
                  <a:lnTo>
                    <a:pt x="26" y="61"/>
                  </a:lnTo>
                  <a:lnTo>
                    <a:pt x="26" y="55"/>
                  </a:lnTo>
                  <a:lnTo>
                    <a:pt x="26" y="49"/>
                  </a:lnTo>
                  <a:lnTo>
                    <a:pt x="28" y="49"/>
                  </a:lnTo>
                  <a:lnTo>
                    <a:pt x="28" y="61"/>
                  </a:lnTo>
                  <a:lnTo>
                    <a:pt x="28" y="73"/>
                  </a:lnTo>
                  <a:lnTo>
                    <a:pt x="28" y="91"/>
                  </a:lnTo>
                  <a:lnTo>
                    <a:pt x="28" y="98"/>
                  </a:lnTo>
                  <a:lnTo>
                    <a:pt x="28" y="110"/>
                  </a:lnTo>
                  <a:lnTo>
                    <a:pt x="30" y="116"/>
                  </a:lnTo>
                  <a:lnTo>
                    <a:pt x="30" y="110"/>
                  </a:lnTo>
                  <a:lnTo>
                    <a:pt x="30" y="104"/>
                  </a:lnTo>
                  <a:lnTo>
                    <a:pt x="30" y="73"/>
                  </a:lnTo>
                  <a:lnTo>
                    <a:pt x="30" y="61"/>
                  </a:lnTo>
                  <a:lnTo>
                    <a:pt x="30" y="49"/>
                  </a:lnTo>
                  <a:lnTo>
                    <a:pt x="31" y="42"/>
                  </a:lnTo>
                  <a:lnTo>
                    <a:pt x="31" y="30"/>
                  </a:lnTo>
                  <a:lnTo>
                    <a:pt x="31" y="24"/>
                  </a:lnTo>
                  <a:lnTo>
                    <a:pt x="33" y="36"/>
                  </a:lnTo>
                  <a:lnTo>
                    <a:pt x="31" y="36"/>
                  </a:lnTo>
                  <a:lnTo>
                    <a:pt x="33" y="36"/>
                  </a:lnTo>
                  <a:lnTo>
                    <a:pt x="33" y="30"/>
                  </a:lnTo>
                  <a:lnTo>
                    <a:pt x="33" y="18"/>
                  </a:lnTo>
                  <a:lnTo>
                    <a:pt x="33" y="18"/>
                  </a:lnTo>
                  <a:lnTo>
                    <a:pt x="33" y="6"/>
                  </a:lnTo>
                  <a:lnTo>
                    <a:pt x="35" y="0"/>
                  </a:lnTo>
                  <a:lnTo>
                    <a:pt x="35" y="6"/>
                  </a:lnTo>
                  <a:lnTo>
                    <a:pt x="35" y="12"/>
                  </a:lnTo>
                  <a:lnTo>
                    <a:pt x="35" y="18"/>
                  </a:lnTo>
                  <a:lnTo>
                    <a:pt x="35" y="30"/>
                  </a:lnTo>
                  <a:lnTo>
                    <a:pt x="35" y="42"/>
                  </a:lnTo>
                  <a:lnTo>
                    <a:pt x="36" y="42"/>
                  </a:lnTo>
                  <a:lnTo>
                    <a:pt x="36" y="55"/>
                  </a:lnTo>
                  <a:lnTo>
                    <a:pt x="36" y="67"/>
                  </a:lnTo>
                  <a:lnTo>
                    <a:pt x="36" y="67"/>
                  </a:lnTo>
                  <a:lnTo>
                    <a:pt x="36" y="79"/>
                  </a:lnTo>
                  <a:lnTo>
                    <a:pt x="36" y="91"/>
                  </a:lnTo>
                  <a:lnTo>
                    <a:pt x="38" y="98"/>
                  </a:lnTo>
                  <a:lnTo>
                    <a:pt x="38" y="110"/>
                  </a:lnTo>
                  <a:lnTo>
                    <a:pt x="38" y="122"/>
                  </a:lnTo>
                  <a:lnTo>
                    <a:pt x="38" y="122"/>
                  </a:lnTo>
                  <a:lnTo>
                    <a:pt x="38" y="128"/>
                  </a:lnTo>
                  <a:lnTo>
                    <a:pt x="38" y="146"/>
                  </a:lnTo>
                  <a:lnTo>
                    <a:pt x="40" y="159"/>
                  </a:lnTo>
                  <a:lnTo>
                    <a:pt x="40" y="171"/>
                  </a:lnTo>
                  <a:lnTo>
                    <a:pt x="40" y="189"/>
                  </a:lnTo>
                  <a:lnTo>
                    <a:pt x="40" y="202"/>
                  </a:lnTo>
                  <a:lnTo>
                    <a:pt x="40" y="220"/>
                  </a:lnTo>
                  <a:lnTo>
                    <a:pt x="40" y="244"/>
                  </a:lnTo>
                  <a:lnTo>
                    <a:pt x="41" y="263"/>
                  </a:lnTo>
                  <a:lnTo>
                    <a:pt x="41" y="281"/>
                  </a:lnTo>
                  <a:lnTo>
                    <a:pt x="41" y="299"/>
                  </a:lnTo>
                  <a:lnTo>
                    <a:pt x="41" y="324"/>
                  </a:lnTo>
                  <a:lnTo>
                    <a:pt x="41" y="336"/>
                  </a:lnTo>
                  <a:lnTo>
                    <a:pt x="41" y="348"/>
                  </a:lnTo>
                  <a:lnTo>
                    <a:pt x="43" y="367"/>
                  </a:lnTo>
                  <a:lnTo>
                    <a:pt x="43" y="385"/>
                  </a:lnTo>
                  <a:lnTo>
                    <a:pt x="43" y="391"/>
                  </a:lnTo>
                  <a:lnTo>
                    <a:pt x="43" y="397"/>
                  </a:lnTo>
                  <a:lnTo>
                    <a:pt x="43" y="403"/>
                  </a:lnTo>
                  <a:lnTo>
                    <a:pt x="43" y="416"/>
                  </a:lnTo>
                  <a:lnTo>
                    <a:pt x="45" y="422"/>
                  </a:lnTo>
                  <a:lnTo>
                    <a:pt x="45" y="428"/>
                  </a:lnTo>
                  <a:lnTo>
                    <a:pt x="45" y="434"/>
                  </a:lnTo>
                  <a:lnTo>
                    <a:pt x="45" y="440"/>
                  </a:lnTo>
                  <a:lnTo>
                    <a:pt x="46" y="434"/>
                  </a:lnTo>
                  <a:lnTo>
                    <a:pt x="46" y="440"/>
                  </a:lnTo>
                  <a:lnTo>
                    <a:pt x="46" y="446"/>
                  </a:lnTo>
                  <a:lnTo>
                    <a:pt x="46" y="452"/>
                  </a:lnTo>
                  <a:lnTo>
                    <a:pt x="48" y="452"/>
                  </a:lnTo>
                  <a:lnTo>
                    <a:pt x="48" y="458"/>
                  </a:lnTo>
                  <a:lnTo>
                    <a:pt x="48" y="458"/>
                  </a:lnTo>
                  <a:lnTo>
                    <a:pt x="48" y="471"/>
                  </a:lnTo>
                  <a:lnTo>
                    <a:pt x="50" y="483"/>
                  </a:lnTo>
                  <a:lnTo>
                    <a:pt x="50" y="495"/>
                  </a:lnTo>
                  <a:lnTo>
                    <a:pt x="50" y="507"/>
                  </a:lnTo>
                  <a:lnTo>
                    <a:pt x="50" y="526"/>
                  </a:lnTo>
                  <a:lnTo>
                    <a:pt x="50" y="538"/>
                  </a:lnTo>
                  <a:lnTo>
                    <a:pt x="50" y="550"/>
                  </a:lnTo>
                  <a:lnTo>
                    <a:pt x="51" y="556"/>
                  </a:lnTo>
                  <a:lnTo>
                    <a:pt x="51" y="581"/>
                  </a:lnTo>
                  <a:lnTo>
                    <a:pt x="51" y="593"/>
                  </a:lnTo>
                  <a:lnTo>
                    <a:pt x="51" y="605"/>
                  </a:lnTo>
                  <a:lnTo>
                    <a:pt x="51" y="611"/>
                  </a:lnTo>
                  <a:lnTo>
                    <a:pt x="51" y="624"/>
                  </a:lnTo>
                  <a:lnTo>
                    <a:pt x="53" y="636"/>
                  </a:lnTo>
                  <a:lnTo>
                    <a:pt x="53" y="636"/>
                  </a:lnTo>
                  <a:lnTo>
                    <a:pt x="53" y="642"/>
                  </a:lnTo>
                  <a:lnTo>
                    <a:pt x="55" y="648"/>
                  </a:lnTo>
                  <a:lnTo>
                    <a:pt x="55" y="654"/>
                  </a:lnTo>
                  <a:lnTo>
                    <a:pt x="55" y="660"/>
                  </a:lnTo>
                  <a:lnTo>
                    <a:pt x="55" y="666"/>
                  </a:lnTo>
                  <a:lnTo>
                    <a:pt x="55" y="679"/>
                  </a:lnTo>
                  <a:lnTo>
                    <a:pt x="56" y="685"/>
                  </a:lnTo>
                  <a:lnTo>
                    <a:pt x="56" y="685"/>
                  </a:lnTo>
                  <a:lnTo>
                    <a:pt x="56" y="685"/>
                  </a:lnTo>
                  <a:lnTo>
                    <a:pt x="56" y="685"/>
                  </a:lnTo>
                  <a:lnTo>
                    <a:pt x="58" y="679"/>
                  </a:lnTo>
                  <a:lnTo>
                    <a:pt x="58" y="673"/>
                  </a:lnTo>
                  <a:lnTo>
                    <a:pt x="58" y="666"/>
                  </a:lnTo>
                  <a:lnTo>
                    <a:pt x="58" y="660"/>
                  </a:lnTo>
                  <a:lnTo>
                    <a:pt x="58" y="660"/>
                  </a:lnTo>
                  <a:lnTo>
                    <a:pt x="58" y="654"/>
                  </a:lnTo>
                  <a:lnTo>
                    <a:pt x="60" y="648"/>
                  </a:lnTo>
                  <a:lnTo>
                    <a:pt x="60" y="654"/>
                  </a:lnTo>
                  <a:lnTo>
                    <a:pt x="60" y="660"/>
                  </a:lnTo>
                  <a:lnTo>
                    <a:pt x="60" y="660"/>
                  </a:lnTo>
                  <a:lnTo>
                    <a:pt x="60" y="673"/>
                  </a:lnTo>
                  <a:lnTo>
                    <a:pt x="61" y="685"/>
                  </a:lnTo>
                  <a:lnTo>
                    <a:pt x="61" y="697"/>
                  </a:lnTo>
                  <a:lnTo>
                    <a:pt x="61" y="709"/>
                  </a:lnTo>
                  <a:lnTo>
                    <a:pt x="61" y="715"/>
                  </a:lnTo>
                  <a:lnTo>
                    <a:pt x="61" y="721"/>
                  </a:lnTo>
                  <a:lnTo>
                    <a:pt x="61" y="734"/>
                  </a:lnTo>
                  <a:lnTo>
                    <a:pt x="63" y="740"/>
                  </a:lnTo>
                  <a:lnTo>
                    <a:pt x="63" y="740"/>
                  </a:lnTo>
                  <a:lnTo>
                    <a:pt x="63" y="746"/>
                  </a:lnTo>
                  <a:lnTo>
                    <a:pt x="63" y="752"/>
                  </a:lnTo>
                  <a:lnTo>
                    <a:pt x="65" y="758"/>
                  </a:lnTo>
                  <a:lnTo>
                    <a:pt x="65" y="764"/>
                  </a:lnTo>
                  <a:lnTo>
                    <a:pt x="65" y="776"/>
                  </a:lnTo>
                  <a:lnTo>
                    <a:pt x="65" y="789"/>
                  </a:lnTo>
                  <a:lnTo>
                    <a:pt x="65" y="801"/>
                  </a:lnTo>
                  <a:lnTo>
                    <a:pt x="65" y="813"/>
                  </a:lnTo>
                  <a:lnTo>
                    <a:pt x="66" y="819"/>
                  </a:lnTo>
                  <a:lnTo>
                    <a:pt x="66" y="832"/>
                  </a:lnTo>
                  <a:lnTo>
                    <a:pt x="66" y="838"/>
                  </a:lnTo>
                  <a:lnTo>
                    <a:pt x="66" y="844"/>
                  </a:lnTo>
                  <a:lnTo>
                    <a:pt x="68" y="856"/>
                  </a:lnTo>
                  <a:lnTo>
                    <a:pt x="66" y="856"/>
                  </a:lnTo>
                  <a:lnTo>
                    <a:pt x="68" y="850"/>
                  </a:lnTo>
                  <a:lnTo>
                    <a:pt x="68" y="844"/>
                  </a:lnTo>
                  <a:lnTo>
                    <a:pt x="68" y="838"/>
                  </a:lnTo>
                  <a:lnTo>
                    <a:pt x="68" y="832"/>
                  </a:lnTo>
                  <a:lnTo>
                    <a:pt x="68" y="825"/>
                  </a:lnTo>
                  <a:lnTo>
                    <a:pt x="70" y="819"/>
                  </a:lnTo>
                  <a:lnTo>
                    <a:pt x="70" y="825"/>
                  </a:lnTo>
                  <a:lnTo>
                    <a:pt x="70" y="832"/>
                  </a:lnTo>
                  <a:lnTo>
                    <a:pt x="71" y="838"/>
                  </a:lnTo>
                  <a:lnTo>
                    <a:pt x="71" y="832"/>
                  </a:lnTo>
                  <a:lnTo>
                    <a:pt x="71" y="832"/>
                  </a:lnTo>
                  <a:lnTo>
                    <a:pt x="73" y="825"/>
                  </a:lnTo>
                  <a:lnTo>
                    <a:pt x="73" y="819"/>
                  </a:lnTo>
                  <a:lnTo>
                    <a:pt x="75" y="813"/>
                  </a:lnTo>
                  <a:lnTo>
                    <a:pt x="75" y="807"/>
                  </a:lnTo>
                  <a:lnTo>
                    <a:pt x="75" y="807"/>
                  </a:lnTo>
                  <a:lnTo>
                    <a:pt x="75" y="813"/>
                  </a:lnTo>
                  <a:lnTo>
                    <a:pt x="76" y="813"/>
                  </a:lnTo>
                  <a:lnTo>
                    <a:pt x="76" y="813"/>
                  </a:lnTo>
                  <a:lnTo>
                    <a:pt x="76" y="819"/>
                  </a:lnTo>
                  <a:lnTo>
                    <a:pt x="78" y="819"/>
                  </a:lnTo>
                  <a:lnTo>
                    <a:pt x="78" y="813"/>
                  </a:lnTo>
                  <a:lnTo>
                    <a:pt x="78" y="807"/>
                  </a:lnTo>
                  <a:lnTo>
                    <a:pt x="78" y="801"/>
                  </a:lnTo>
                  <a:lnTo>
                    <a:pt x="78" y="789"/>
                  </a:lnTo>
                  <a:lnTo>
                    <a:pt x="79" y="776"/>
                  </a:lnTo>
                  <a:lnTo>
                    <a:pt x="79" y="776"/>
                  </a:lnTo>
                  <a:lnTo>
                    <a:pt x="79" y="776"/>
                  </a:lnTo>
                  <a:lnTo>
                    <a:pt x="79" y="783"/>
                  </a:lnTo>
                  <a:lnTo>
                    <a:pt x="79" y="789"/>
                  </a:lnTo>
                  <a:lnTo>
                    <a:pt x="81" y="789"/>
                  </a:lnTo>
                  <a:lnTo>
                    <a:pt x="81" y="801"/>
                  </a:lnTo>
                  <a:lnTo>
                    <a:pt x="81" y="807"/>
                  </a:lnTo>
                  <a:lnTo>
                    <a:pt x="81" y="801"/>
                  </a:lnTo>
                  <a:lnTo>
                    <a:pt x="81" y="795"/>
                  </a:lnTo>
                  <a:lnTo>
                    <a:pt x="83" y="789"/>
                  </a:lnTo>
                  <a:lnTo>
                    <a:pt x="83" y="789"/>
                  </a:lnTo>
                  <a:lnTo>
                    <a:pt x="83" y="783"/>
                  </a:lnTo>
                  <a:lnTo>
                    <a:pt x="83" y="776"/>
                  </a:lnTo>
                  <a:lnTo>
                    <a:pt x="84" y="770"/>
                  </a:lnTo>
                  <a:lnTo>
                    <a:pt x="84" y="764"/>
                  </a:lnTo>
                  <a:lnTo>
                    <a:pt x="84" y="752"/>
                  </a:lnTo>
                  <a:lnTo>
                    <a:pt x="84" y="721"/>
                  </a:lnTo>
                  <a:lnTo>
                    <a:pt x="84" y="709"/>
                  </a:lnTo>
                  <a:lnTo>
                    <a:pt x="84" y="697"/>
                  </a:lnTo>
                  <a:lnTo>
                    <a:pt x="86" y="685"/>
                  </a:lnTo>
                  <a:lnTo>
                    <a:pt x="86" y="666"/>
                  </a:lnTo>
                  <a:lnTo>
                    <a:pt x="86" y="660"/>
                  </a:lnTo>
                  <a:lnTo>
                    <a:pt x="86" y="648"/>
                  </a:lnTo>
                  <a:lnTo>
                    <a:pt x="86" y="636"/>
                  </a:lnTo>
                  <a:lnTo>
                    <a:pt x="86" y="624"/>
                  </a:lnTo>
                  <a:lnTo>
                    <a:pt x="88" y="611"/>
                  </a:lnTo>
                  <a:lnTo>
                    <a:pt x="88" y="593"/>
                  </a:lnTo>
                  <a:lnTo>
                    <a:pt x="88" y="581"/>
                  </a:lnTo>
                  <a:lnTo>
                    <a:pt x="88" y="569"/>
                  </a:lnTo>
                  <a:lnTo>
                    <a:pt x="88" y="556"/>
                  </a:lnTo>
                  <a:lnTo>
                    <a:pt x="88" y="544"/>
                  </a:lnTo>
                  <a:lnTo>
                    <a:pt x="89" y="538"/>
                  </a:lnTo>
                  <a:lnTo>
                    <a:pt x="89" y="526"/>
                  </a:lnTo>
                  <a:lnTo>
                    <a:pt x="89" y="520"/>
                  </a:lnTo>
                  <a:lnTo>
                    <a:pt x="89" y="513"/>
                  </a:lnTo>
                  <a:lnTo>
                    <a:pt x="89" y="507"/>
                  </a:lnTo>
                  <a:lnTo>
                    <a:pt x="89" y="501"/>
                  </a:lnTo>
                  <a:lnTo>
                    <a:pt x="91" y="483"/>
                  </a:lnTo>
                  <a:lnTo>
                    <a:pt x="91" y="471"/>
                  </a:lnTo>
                  <a:lnTo>
                    <a:pt x="91" y="452"/>
                  </a:lnTo>
                  <a:lnTo>
                    <a:pt x="91" y="428"/>
                  </a:lnTo>
                  <a:lnTo>
                    <a:pt x="91" y="409"/>
                  </a:lnTo>
                  <a:lnTo>
                    <a:pt x="91" y="397"/>
                  </a:lnTo>
                  <a:lnTo>
                    <a:pt x="93" y="379"/>
                  </a:lnTo>
                  <a:lnTo>
                    <a:pt x="93" y="373"/>
                  </a:lnTo>
                  <a:lnTo>
                    <a:pt x="93" y="361"/>
                  </a:lnTo>
                  <a:lnTo>
                    <a:pt x="93" y="342"/>
                  </a:lnTo>
                  <a:lnTo>
                    <a:pt x="93" y="324"/>
                  </a:lnTo>
                  <a:lnTo>
                    <a:pt x="93" y="312"/>
                  </a:lnTo>
                  <a:lnTo>
                    <a:pt x="94" y="299"/>
                  </a:lnTo>
                  <a:lnTo>
                    <a:pt x="94" y="281"/>
                  </a:lnTo>
                  <a:lnTo>
                    <a:pt x="94" y="275"/>
                  </a:lnTo>
                  <a:lnTo>
                    <a:pt x="94" y="269"/>
                  </a:lnTo>
                  <a:lnTo>
                    <a:pt x="96" y="269"/>
                  </a:lnTo>
                  <a:lnTo>
                    <a:pt x="96" y="275"/>
                  </a:lnTo>
                  <a:lnTo>
                    <a:pt x="96" y="275"/>
                  </a:lnTo>
                  <a:lnTo>
                    <a:pt x="96" y="275"/>
                  </a:lnTo>
                  <a:lnTo>
                    <a:pt x="98" y="281"/>
                  </a:lnTo>
                  <a:lnTo>
                    <a:pt x="98" y="287"/>
                  </a:lnTo>
                  <a:lnTo>
                    <a:pt x="98" y="299"/>
                  </a:lnTo>
                  <a:lnTo>
                    <a:pt x="98" y="299"/>
                  </a:lnTo>
                  <a:lnTo>
                    <a:pt x="98" y="306"/>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09" name="Freeform 608"/>
            <p:cNvSpPr>
              <a:spLocks/>
            </p:cNvSpPr>
            <p:nvPr/>
          </p:nvSpPr>
          <p:spPr bwMode="auto">
            <a:xfrm>
              <a:off x="6680565" y="3356059"/>
              <a:ext cx="151616" cy="327330"/>
            </a:xfrm>
            <a:custGeom>
              <a:avLst/>
              <a:gdLst>
                <a:gd name="T0" fmla="*/ 1 w 109"/>
                <a:gd name="T1" fmla="*/ 765 h 796"/>
                <a:gd name="T2" fmla="*/ 3 w 109"/>
                <a:gd name="T3" fmla="*/ 796 h 796"/>
                <a:gd name="T4" fmla="*/ 6 w 109"/>
                <a:gd name="T5" fmla="*/ 771 h 796"/>
                <a:gd name="T6" fmla="*/ 8 w 109"/>
                <a:gd name="T7" fmla="*/ 771 h 796"/>
                <a:gd name="T8" fmla="*/ 11 w 109"/>
                <a:gd name="T9" fmla="*/ 759 h 796"/>
                <a:gd name="T10" fmla="*/ 13 w 109"/>
                <a:gd name="T11" fmla="*/ 753 h 796"/>
                <a:gd name="T12" fmla="*/ 14 w 109"/>
                <a:gd name="T13" fmla="*/ 722 h 796"/>
                <a:gd name="T14" fmla="*/ 16 w 109"/>
                <a:gd name="T15" fmla="*/ 710 h 796"/>
                <a:gd name="T16" fmla="*/ 18 w 109"/>
                <a:gd name="T17" fmla="*/ 692 h 796"/>
                <a:gd name="T18" fmla="*/ 19 w 109"/>
                <a:gd name="T19" fmla="*/ 618 h 796"/>
                <a:gd name="T20" fmla="*/ 21 w 109"/>
                <a:gd name="T21" fmla="*/ 569 h 796"/>
                <a:gd name="T22" fmla="*/ 23 w 109"/>
                <a:gd name="T23" fmla="*/ 557 h 796"/>
                <a:gd name="T24" fmla="*/ 24 w 109"/>
                <a:gd name="T25" fmla="*/ 496 h 796"/>
                <a:gd name="T26" fmla="*/ 26 w 109"/>
                <a:gd name="T27" fmla="*/ 435 h 796"/>
                <a:gd name="T28" fmla="*/ 28 w 109"/>
                <a:gd name="T29" fmla="*/ 337 h 796"/>
                <a:gd name="T30" fmla="*/ 29 w 109"/>
                <a:gd name="T31" fmla="*/ 288 h 796"/>
                <a:gd name="T32" fmla="*/ 29 w 109"/>
                <a:gd name="T33" fmla="*/ 251 h 796"/>
                <a:gd name="T34" fmla="*/ 33 w 109"/>
                <a:gd name="T35" fmla="*/ 233 h 796"/>
                <a:gd name="T36" fmla="*/ 34 w 109"/>
                <a:gd name="T37" fmla="*/ 233 h 796"/>
                <a:gd name="T38" fmla="*/ 36 w 109"/>
                <a:gd name="T39" fmla="*/ 190 h 796"/>
                <a:gd name="T40" fmla="*/ 38 w 109"/>
                <a:gd name="T41" fmla="*/ 184 h 796"/>
                <a:gd name="T42" fmla="*/ 41 w 109"/>
                <a:gd name="T43" fmla="*/ 215 h 796"/>
                <a:gd name="T44" fmla="*/ 41 w 109"/>
                <a:gd name="T45" fmla="*/ 202 h 796"/>
                <a:gd name="T46" fmla="*/ 43 w 109"/>
                <a:gd name="T47" fmla="*/ 123 h 796"/>
                <a:gd name="T48" fmla="*/ 46 w 109"/>
                <a:gd name="T49" fmla="*/ 129 h 796"/>
                <a:gd name="T50" fmla="*/ 48 w 109"/>
                <a:gd name="T51" fmla="*/ 129 h 796"/>
                <a:gd name="T52" fmla="*/ 49 w 109"/>
                <a:gd name="T53" fmla="*/ 68 h 796"/>
                <a:gd name="T54" fmla="*/ 51 w 109"/>
                <a:gd name="T55" fmla="*/ 25 h 796"/>
                <a:gd name="T56" fmla="*/ 53 w 109"/>
                <a:gd name="T57" fmla="*/ 56 h 796"/>
                <a:gd name="T58" fmla="*/ 54 w 109"/>
                <a:gd name="T59" fmla="*/ 74 h 796"/>
                <a:gd name="T60" fmla="*/ 56 w 109"/>
                <a:gd name="T61" fmla="*/ 13 h 796"/>
                <a:gd name="T62" fmla="*/ 59 w 109"/>
                <a:gd name="T63" fmla="*/ 19 h 796"/>
                <a:gd name="T64" fmla="*/ 59 w 109"/>
                <a:gd name="T65" fmla="*/ 104 h 796"/>
                <a:gd name="T66" fmla="*/ 61 w 109"/>
                <a:gd name="T67" fmla="*/ 166 h 796"/>
                <a:gd name="T68" fmla="*/ 63 w 109"/>
                <a:gd name="T69" fmla="*/ 239 h 796"/>
                <a:gd name="T70" fmla="*/ 64 w 109"/>
                <a:gd name="T71" fmla="*/ 300 h 796"/>
                <a:gd name="T72" fmla="*/ 66 w 109"/>
                <a:gd name="T73" fmla="*/ 361 h 796"/>
                <a:gd name="T74" fmla="*/ 67 w 109"/>
                <a:gd name="T75" fmla="*/ 435 h 796"/>
                <a:gd name="T76" fmla="*/ 69 w 109"/>
                <a:gd name="T77" fmla="*/ 447 h 796"/>
                <a:gd name="T78" fmla="*/ 71 w 109"/>
                <a:gd name="T79" fmla="*/ 496 h 796"/>
                <a:gd name="T80" fmla="*/ 72 w 109"/>
                <a:gd name="T81" fmla="*/ 527 h 796"/>
                <a:gd name="T82" fmla="*/ 74 w 109"/>
                <a:gd name="T83" fmla="*/ 569 h 796"/>
                <a:gd name="T84" fmla="*/ 76 w 109"/>
                <a:gd name="T85" fmla="*/ 618 h 796"/>
                <a:gd name="T86" fmla="*/ 77 w 109"/>
                <a:gd name="T87" fmla="*/ 667 h 796"/>
                <a:gd name="T88" fmla="*/ 79 w 109"/>
                <a:gd name="T89" fmla="*/ 686 h 796"/>
                <a:gd name="T90" fmla="*/ 82 w 109"/>
                <a:gd name="T91" fmla="*/ 698 h 796"/>
                <a:gd name="T92" fmla="*/ 82 w 109"/>
                <a:gd name="T93" fmla="*/ 747 h 796"/>
                <a:gd name="T94" fmla="*/ 86 w 109"/>
                <a:gd name="T95" fmla="*/ 753 h 796"/>
                <a:gd name="T96" fmla="*/ 87 w 109"/>
                <a:gd name="T97" fmla="*/ 722 h 796"/>
                <a:gd name="T98" fmla="*/ 89 w 109"/>
                <a:gd name="T99" fmla="*/ 698 h 796"/>
                <a:gd name="T100" fmla="*/ 91 w 109"/>
                <a:gd name="T101" fmla="*/ 667 h 796"/>
                <a:gd name="T102" fmla="*/ 94 w 109"/>
                <a:gd name="T103" fmla="*/ 673 h 796"/>
                <a:gd name="T104" fmla="*/ 96 w 109"/>
                <a:gd name="T105" fmla="*/ 661 h 796"/>
                <a:gd name="T106" fmla="*/ 99 w 109"/>
                <a:gd name="T107" fmla="*/ 692 h 796"/>
                <a:gd name="T108" fmla="*/ 101 w 109"/>
                <a:gd name="T109" fmla="*/ 698 h 796"/>
                <a:gd name="T110" fmla="*/ 104 w 109"/>
                <a:gd name="T111" fmla="*/ 698 h 796"/>
                <a:gd name="T112" fmla="*/ 106 w 109"/>
                <a:gd name="T113" fmla="*/ 673 h 796"/>
                <a:gd name="T114" fmla="*/ 107 w 109"/>
                <a:gd name="T115" fmla="*/ 618 h 796"/>
                <a:gd name="T116" fmla="*/ 109 w 109"/>
                <a:gd name="T117" fmla="*/ 569 h 796"/>
                <a:gd name="T118" fmla="*/ 109 w 109"/>
                <a:gd name="T119" fmla="*/ 478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 h="796">
                  <a:moveTo>
                    <a:pt x="0" y="747"/>
                  </a:moveTo>
                  <a:lnTo>
                    <a:pt x="0" y="747"/>
                  </a:lnTo>
                  <a:lnTo>
                    <a:pt x="0" y="747"/>
                  </a:lnTo>
                  <a:lnTo>
                    <a:pt x="1" y="753"/>
                  </a:lnTo>
                  <a:lnTo>
                    <a:pt x="1" y="765"/>
                  </a:lnTo>
                  <a:lnTo>
                    <a:pt x="1" y="771"/>
                  </a:lnTo>
                  <a:lnTo>
                    <a:pt x="1" y="777"/>
                  </a:lnTo>
                  <a:lnTo>
                    <a:pt x="1" y="783"/>
                  </a:lnTo>
                  <a:lnTo>
                    <a:pt x="1" y="796"/>
                  </a:lnTo>
                  <a:lnTo>
                    <a:pt x="3" y="796"/>
                  </a:lnTo>
                  <a:lnTo>
                    <a:pt x="3" y="796"/>
                  </a:lnTo>
                  <a:lnTo>
                    <a:pt x="4" y="790"/>
                  </a:lnTo>
                  <a:lnTo>
                    <a:pt x="4" y="783"/>
                  </a:lnTo>
                  <a:lnTo>
                    <a:pt x="4" y="783"/>
                  </a:lnTo>
                  <a:lnTo>
                    <a:pt x="6" y="771"/>
                  </a:lnTo>
                  <a:lnTo>
                    <a:pt x="6" y="771"/>
                  </a:lnTo>
                  <a:lnTo>
                    <a:pt x="6" y="771"/>
                  </a:lnTo>
                  <a:lnTo>
                    <a:pt x="6" y="771"/>
                  </a:lnTo>
                  <a:lnTo>
                    <a:pt x="8" y="771"/>
                  </a:lnTo>
                  <a:lnTo>
                    <a:pt x="8" y="771"/>
                  </a:lnTo>
                  <a:lnTo>
                    <a:pt x="9" y="759"/>
                  </a:lnTo>
                  <a:lnTo>
                    <a:pt x="9" y="753"/>
                  </a:lnTo>
                  <a:lnTo>
                    <a:pt x="9" y="747"/>
                  </a:lnTo>
                  <a:lnTo>
                    <a:pt x="9" y="753"/>
                  </a:lnTo>
                  <a:lnTo>
                    <a:pt x="11" y="759"/>
                  </a:lnTo>
                  <a:lnTo>
                    <a:pt x="11" y="765"/>
                  </a:lnTo>
                  <a:lnTo>
                    <a:pt x="11" y="765"/>
                  </a:lnTo>
                  <a:lnTo>
                    <a:pt x="13" y="759"/>
                  </a:lnTo>
                  <a:lnTo>
                    <a:pt x="13" y="759"/>
                  </a:lnTo>
                  <a:lnTo>
                    <a:pt x="13" y="753"/>
                  </a:lnTo>
                  <a:lnTo>
                    <a:pt x="13" y="747"/>
                  </a:lnTo>
                  <a:lnTo>
                    <a:pt x="14" y="734"/>
                  </a:lnTo>
                  <a:lnTo>
                    <a:pt x="14" y="728"/>
                  </a:lnTo>
                  <a:lnTo>
                    <a:pt x="14" y="722"/>
                  </a:lnTo>
                  <a:lnTo>
                    <a:pt x="14" y="722"/>
                  </a:lnTo>
                  <a:lnTo>
                    <a:pt x="16" y="704"/>
                  </a:lnTo>
                  <a:lnTo>
                    <a:pt x="14" y="704"/>
                  </a:lnTo>
                  <a:lnTo>
                    <a:pt x="16" y="704"/>
                  </a:lnTo>
                  <a:lnTo>
                    <a:pt x="16" y="704"/>
                  </a:lnTo>
                  <a:lnTo>
                    <a:pt x="16" y="710"/>
                  </a:lnTo>
                  <a:lnTo>
                    <a:pt x="16" y="716"/>
                  </a:lnTo>
                  <a:lnTo>
                    <a:pt x="18" y="722"/>
                  </a:lnTo>
                  <a:lnTo>
                    <a:pt x="18" y="716"/>
                  </a:lnTo>
                  <a:lnTo>
                    <a:pt x="18" y="704"/>
                  </a:lnTo>
                  <a:lnTo>
                    <a:pt x="18" y="692"/>
                  </a:lnTo>
                  <a:lnTo>
                    <a:pt x="18" y="673"/>
                  </a:lnTo>
                  <a:lnTo>
                    <a:pt x="19" y="661"/>
                  </a:lnTo>
                  <a:lnTo>
                    <a:pt x="19" y="643"/>
                  </a:lnTo>
                  <a:lnTo>
                    <a:pt x="19" y="631"/>
                  </a:lnTo>
                  <a:lnTo>
                    <a:pt x="19" y="618"/>
                  </a:lnTo>
                  <a:lnTo>
                    <a:pt x="19" y="606"/>
                  </a:lnTo>
                  <a:lnTo>
                    <a:pt x="19" y="600"/>
                  </a:lnTo>
                  <a:lnTo>
                    <a:pt x="21" y="594"/>
                  </a:lnTo>
                  <a:lnTo>
                    <a:pt x="21" y="582"/>
                  </a:lnTo>
                  <a:lnTo>
                    <a:pt x="21" y="569"/>
                  </a:lnTo>
                  <a:lnTo>
                    <a:pt x="21" y="569"/>
                  </a:lnTo>
                  <a:lnTo>
                    <a:pt x="21" y="563"/>
                  </a:lnTo>
                  <a:lnTo>
                    <a:pt x="23" y="563"/>
                  </a:lnTo>
                  <a:lnTo>
                    <a:pt x="23" y="563"/>
                  </a:lnTo>
                  <a:lnTo>
                    <a:pt x="23" y="557"/>
                  </a:lnTo>
                  <a:lnTo>
                    <a:pt x="23" y="545"/>
                  </a:lnTo>
                  <a:lnTo>
                    <a:pt x="24" y="539"/>
                  </a:lnTo>
                  <a:lnTo>
                    <a:pt x="24" y="527"/>
                  </a:lnTo>
                  <a:lnTo>
                    <a:pt x="24" y="514"/>
                  </a:lnTo>
                  <a:lnTo>
                    <a:pt x="24" y="496"/>
                  </a:lnTo>
                  <a:lnTo>
                    <a:pt x="24" y="484"/>
                  </a:lnTo>
                  <a:lnTo>
                    <a:pt x="24" y="465"/>
                  </a:lnTo>
                  <a:lnTo>
                    <a:pt x="26" y="459"/>
                  </a:lnTo>
                  <a:lnTo>
                    <a:pt x="26" y="441"/>
                  </a:lnTo>
                  <a:lnTo>
                    <a:pt x="26" y="435"/>
                  </a:lnTo>
                  <a:lnTo>
                    <a:pt x="26" y="404"/>
                  </a:lnTo>
                  <a:lnTo>
                    <a:pt x="26" y="386"/>
                  </a:lnTo>
                  <a:lnTo>
                    <a:pt x="26" y="367"/>
                  </a:lnTo>
                  <a:lnTo>
                    <a:pt x="28" y="355"/>
                  </a:lnTo>
                  <a:lnTo>
                    <a:pt x="28" y="337"/>
                  </a:lnTo>
                  <a:lnTo>
                    <a:pt x="28" y="319"/>
                  </a:lnTo>
                  <a:lnTo>
                    <a:pt x="28" y="306"/>
                  </a:lnTo>
                  <a:lnTo>
                    <a:pt x="28" y="300"/>
                  </a:lnTo>
                  <a:lnTo>
                    <a:pt x="28" y="294"/>
                  </a:lnTo>
                  <a:lnTo>
                    <a:pt x="29" y="288"/>
                  </a:lnTo>
                  <a:lnTo>
                    <a:pt x="29" y="282"/>
                  </a:lnTo>
                  <a:lnTo>
                    <a:pt x="29" y="282"/>
                  </a:lnTo>
                  <a:lnTo>
                    <a:pt x="29" y="276"/>
                  </a:lnTo>
                  <a:lnTo>
                    <a:pt x="29" y="264"/>
                  </a:lnTo>
                  <a:lnTo>
                    <a:pt x="29" y="251"/>
                  </a:lnTo>
                  <a:lnTo>
                    <a:pt x="31" y="239"/>
                  </a:lnTo>
                  <a:lnTo>
                    <a:pt x="31" y="233"/>
                  </a:lnTo>
                  <a:lnTo>
                    <a:pt x="31" y="233"/>
                  </a:lnTo>
                  <a:lnTo>
                    <a:pt x="31" y="233"/>
                  </a:lnTo>
                  <a:lnTo>
                    <a:pt x="33" y="233"/>
                  </a:lnTo>
                  <a:lnTo>
                    <a:pt x="33" y="239"/>
                  </a:lnTo>
                  <a:lnTo>
                    <a:pt x="33" y="233"/>
                  </a:lnTo>
                  <a:lnTo>
                    <a:pt x="34" y="227"/>
                  </a:lnTo>
                  <a:lnTo>
                    <a:pt x="34" y="227"/>
                  </a:lnTo>
                  <a:lnTo>
                    <a:pt x="34" y="233"/>
                  </a:lnTo>
                  <a:lnTo>
                    <a:pt x="34" y="227"/>
                  </a:lnTo>
                  <a:lnTo>
                    <a:pt x="36" y="221"/>
                  </a:lnTo>
                  <a:lnTo>
                    <a:pt x="36" y="208"/>
                  </a:lnTo>
                  <a:lnTo>
                    <a:pt x="36" y="202"/>
                  </a:lnTo>
                  <a:lnTo>
                    <a:pt x="36" y="190"/>
                  </a:lnTo>
                  <a:lnTo>
                    <a:pt x="36" y="184"/>
                  </a:lnTo>
                  <a:lnTo>
                    <a:pt x="38" y="178"/>
                  </a:lnTo>
                  <a:lnTo>
                    <a:pt x="38" y="178"/>
                  </a:lnTo>
                  <a:lnTo>
                    <a:pt x="38" y="178"/>
                  </a:lnTo>
                  <a:lnTo>
                    <a:pt x="38" y="184"/>
                  </a:lnTo>
                  <a:lnTo>
                    <a:pt x="39" y="190"/>
                  </a:lnTo>
                  <a:lnTo>
                    <a:pt x="39" y="196"/>
                  </a:lnTo>
                  <a:lnTo>
                    <a:pt x="39" y="202"/>
                  </a:lnTo>
                  <a:lnTo>
                    <a:pt x="39" y="208"/>
                  </a:lnTo>
                  <a:lnTo>
                    <a:pt x="41" y="215"/>
                  </a:lnTo>
                  <a:lnTo>
                    <a:pt x="39" y="215"/>
                  </a:lnTo>
                  <a:lnTo>
                    <a:pt x="41" y="215"/>
                  </a:lnTo>
                  <a:lnTo>
                    <a:pt x="41" y="208"/>
                  </a:lnTo>
                  <a:lnTo>
                    <a:pt x="41" y="208"/>
                  </a:lnTo>
                  <a:lnTo>
                    <a:pt x="41" y="202"/>
                  </a:lnTo>
                  <a:lnTo>
                    <a:pt x="41" y="184"/>
                  </a:lnTo>
                  <a:lnTo>
                    <a:pt x="43" y="172"/>
                  </a:lnTo>
                  <a:lnTo>
                    <a:pt x="43" y="153"/>
                  </a:lnTo>
                  <a:lnTo>
                    <a:pt x="43" y="147"/>
                  </a:lnTo>
                  <a:lnTo>
                    <a:pt x="43" y="123"/>
                  </a:lnTo>
                  <a:lnTo>
                    <a:pt x="43" y="111"/>
                  </a:lnTo>
                  <a:lnTo>
                    <a:pt x="43" y="104"/>
                  </a:lnTo>
                  <a:lnTo>
                    <a:pt x="44" y="111"/>
                  </a:lnTo>
                  <a:lnTo>
                    <a:pt x="44" y="117"/>
                  </a:lnTo>
                  <a:lnTo>
                    <a:pt x="46" y="129"/>
                  </a:lnTo>
                  <a:lnTo>
                    <a:pt x="46" y="129"/>
                  </a:lnTo>
                  <a:lnTo>
                    <a:pt x="46" y="129"/>
                  </a:lnTo>
                  <a:lnTo>
                    <a:pt x="46" y="135"/>
                  </a:lnTo>
                  <a:lnTo>
                    <a:pt x="48" y="135"/>
                  </a:lnTo>
                  <a:lnTo>
                    <a:pt x="48" y="129"/>
                  </a:lnTo>
                  <a:lnTo>
                    <a:pt x="48" y="123"/>
                  </a:lnTo>
                  <a:lnTo>
                    <a:pt x="48" y="104"/>
                  </a:lnTo>
                  <a:lnTo>
                    <a:pt x="48" y="98"/>
                  </a:lnTo>
                  <a:lnTo>
                    <a:pt x="49" y="80"/>
                  </a:lnTo>
                  <a:lnTo>
                    <a:pt x="49" y="68"/>
                  </a:lnTo>
                  <a:lnTo>
                    <a:pt x="49" y="56"/>
                  </a:lnTo>
                  <a:lnTo>
                    <a:pt x="49" y="49"/>
                  </a:lnTo>
                  <a:lnTo>
                    <a:pt x="49" y="37"/>
                  </a:lnTo>
                  <a:lnTo>
                    <a:pt x="49" y="31"/>
                  </a:lnTo>
                  <a:lnTo>
                    <a:pt x="51" y="25"/>
                  </a:lnTo>
                  <a:lnTo>
                    <a:pt x="51" y="31"/>
                  </a:lnTo>
                  <a:lnTo>
                    <a:pt x="51" y="43"/>
                  </a:lnTo>
                  <a:lnTo>
                    <a:pt x="51" y="49"/>
                  </a:lnTo>
                  <a:lnTo>
                    <a:pt x="51" y="49"/>
                  </a:lnTo>
                  <a:lnTo>
                    <a:pt x="53" y="56"/>
                  </a:lnTo>
                  <a:lnTo>
                    <a:pt x="53" y="62"/>
                  </a:lnTo>
                  <a:lnTo>
                    <a:pt x="53" y="62"/>
                  </a:lnTo>
                  <a:lnTo>
                    <a:pt x="54" y="74"/>
                  </a:lnTo>
                  <a:lnTo>
                    <a:pt x="54" y="74"/>
                  </a:lnTo>
                  <a:lnTo>
                    <a:pt x="54" y="74"/>
                  </a:lnTo>
                  <a:lnTo>
                    <a:pt x="54" y="62"/>
                  </a:lnTo>
                  <a:lnTo>
                    <a:pt x="54" y="56"/>
                  </a:lnTo>
                  <a:lnTo>
                    <a:pt x="56" y="49"/>
                  </a:lnTo>
                  <a:lnTo>
                    <a:pt x="56" y="25"/>
                  </a:lnTo>
                  <a:lnTo>
                    <a:pt x="56" y="13"/>
                  </a:lnTo>
                  <a:lnTo>
                    <a:pt x="56" y="7"/>
                  </a:lnTo>
                  <a:lnTo>
                    <a:pt x="58" y="0"/>
                  </a:lnTo>
                  <a:lnTo>
                    <a:pt x="58" y="0"/>
                  </a:lnTo>
                  <a:lnTo>
                    <a:pt x="58" y="7"/>
                  </a:lnTo>
                  <a:lnTo>
                    <a:pt x="59" y="19"/>
                  </a:lnTo>
                  <a:lnTo>
                    <a:pt x="59" y="25"/>
                  </a:lnTo>
                  <a:lnTo>
                    <a:pt x="59" y="43"/>
                  </a:lnTo>
                  <a:lnTo>
                    <a:pt x="59" y="74"/>
                  </a:lnTo>
                  <a:lnTo>
                    <a:pt x="59" y="86"/>
                  </a:lnTo>
                  <a:lnTo>
                    <a:pt x="59" y="104"/>
                  </a:lnTo>
                  <a:lnTo>
                    <a:pt x="61" y="117"/>
                  </a:lnTo>
                  <a:lnTo>
                    <a:pt x="61" y="129"/>
                  </a:lnTo>
                  <a:lnTo>
                    <a:pt x="61" y="141"/>
                  </a:lnTo>
                  <a:lnTo>
                    <a:pt x="61" y="153"/>
                  </a:lnTo>
                  <a:lnTo>
                    <a:pt x="61" y="166"/>
                  </a:lnTo>
                  <a:lnTo>
                    <a:pt x="61" y="178"/>
                  </a:lnTo>
                  <a:lnTo>
                    <a:pt x="63" y="196"/>
                  </a:lnTo>
                  <a:lnTo>
                    <a:pt x="63" y="215"/>
                  </a:lnTo>
                  <a:lnTo>
                    <a:pt x="63" y="233"/>
                  </a:lnTo>
                  <a:lnTo>
                    <a:pt x="63" y="239"/>
                  </a:lnTo>
                  <a:lnTo>
                    <a:pt x="63" y="257"/>
                  </a:lnTo>
                  <a:lnTo>
                    <a:pt x="63" y="264"/>
                  </a:lnTo>
                  <a:lnTo>
                    <a:pt x="64" y="276"/>
                  </a:lnTo>
                  <a:lnTo>
                    <a:pt x="64" y="288"/>
                  </a:lnTo>
                  <a:lnTo>
                    <a:pt x="64" y="300"/>
                  </a:lnTo>
                  <a:lnTo>
                    <a:pt x="64" y="306"/>
                  </a:lnTo>
                  <a:lnTo>
                    <a:pt x="64" y="319"/>
                  </a:lnTo>
                  <a:lnTo>
                    <a:pt x="64" y="337"/>
                  </a:lnTo>
                  <a:lnTo>
                    <a:pt x="66" y="349"/>
                  </a:lnTo>
                  <a:lnTo>
                    <a:pt x="66" y="361"/>
                  </a:lnTo>
                  <a:lnTo>
                    <a:pt x="66" y="380"/>
                  </a:lnTo>
                  <a:lnTo>
                    <a:pt x="66" y="392"/>
                  </a:lnTo>
                  <a:lnTo>
                    <a:pt x="66" y="410"/>
                  </a:lnTo>
                  <a:lnTo>
                    <a:pt x="66" y="423"/>
                  </a:lnTo>
                  <a:lnTo>
                    <a:pt x="67" y="435"/>
                  </a:lnTo>
                  <a:lnTo>
                    <a:pt x="67" y="435"/>
                  </a:lnTo>
                  <a:lnTo>
                    <a:pt x="67" y="435"/>
                  </a:lnTo>
                  <a:lnTo>
                    <a:pt x="67" y="435"/>
                  </a:lnTo>
                  <a:lnTo>
                    <a:pt x="69" y="441"/>
                  </a:lnTo>
                  <a:lnTo>
                    <a:pt x="69" y="447"/>
                  </a:lnTo>
                  <a:lnTo>
                    <a:pt x="69" y="459"/>
                  </a:lnTo>
                  <a:lnTo>
                    <a:pt x="69" y="465"/>
                  </a:lnTo>
                  <a:lnTo>
                    <a:pt x="69" y="471"/>
                  </a:lnTo>
                  <a:lnTo>
                    <a:pt x="71" y="484"/>
                  </a:lnTo>
                  <a:lnTo>
                    <a:pt x="71" y="496"/>
                  </a:lnTo>
                  <a:lnTo>
                    <a:pt x="71" y="508"/>
                  </a:lnTo>
                  <a:lnTo>
                    <a:pt x="71" y="514"/>
                  </a:lnTo>
                  <a:lnTo>
                    <a:pt x="72" y="514"/>
                  </a:lnTo>
                  <a:lnTo>
                    <a:pt x="72" y="520"/>
                  </a:lnTo>
                  <a:lnTo>
                    <a:pt x="72" y="527"/>
                  </a:lnTo>
                  <a:lnTo>
                    <a:pt x="72" y="533"/>
                  </a:lnTo>
                  <a:lnTo>
                    <a:pt x="72" y="539"/>
                  </a:lnTo>
                  <a:lnTo>
                    <a:pt x="74" y="551"/>
                  </a:lnTo>
                  <a:lnTo>
                    <a:pt x="74" y="563"/>
                  </a:lnTo>
                  <a:lnTo>
                    <a:pt x="74" y="569"/>
                  </a:lnTo>
                  <a:lnTo>
                    <a:pt x="74" y="575"/>
                  </a:lnTo>
                  <a:lnTo>
                    <a:pt x="74" y="588"/>
                  </a:lnTo>
                  <a:lnTo>
                    <a:pt x="74" y="594"/>
                  </a:lnTo>
                  <a:lnTo>
                    <a:pt x="76" y="606"/>
                  </a:lnTo>
                  <a:lnTo>
                    <a:pt x="76" y="618"/>
                  </a:lnTo>
                  <a:lnTo>
                    <a:pt x="76" y="624"/>
                  </a:lnTo>
                  <a:lnTo>
                    <a:pt x="76" y="637"/>
                  </a:lnTo>
                  <a:lnTo>
                    <a:pt x="76" y="643"/>
                  </a:lnTo>
                  <a:lnTo>
                    <a:pt x="76" y="661"/>
                  </a:lnTo>
                  <a:lnTo>
                    <a:pt x="77" y="667"/>
                  </a:lnTo>
                  <a:lnTo>
                    <a:pt x="77" y="673"/>
                  </a:lnTo>
                  <a:lnTo>
                    <a:pt x="77" y="679"/>
                  </a:lnTo>
                  <a:lnTo>
                    <a:pt x="77" y="686"/>
                  </a:lnTo>
                  <a:lnTo>
                    <a:pt x="79" y="686"/>
                  </a:lnTo>
                  <a:lnTo>
                    <a:pt x="79" y="686"/>
                  </a:lnTo>
                  <a:lnTo>
                    <a:pt x="79" y="686"/>
                  </a:lnTo>
                  <a:lnTo>
                    <a:pt x="81" y="692"/>
                  </a:lnTo>
                  <a:lnTo>
                    <a:pt x="81" y="698"/>
                  </a:lnTo>
                  <a:lnTo>
                    <a:pt x="81" y="698"/>
                  </a:lnTo>
                  <a:lnTo>
                    <a:pt x="82" y="698"/>
                  </a:lnTo>
                  <a:lnTo>
                    <a:pt x="82" y="710"/>
                  </a:lnTo>
                  <a:lnTo>
                    <a:pt x="82" y="716"/>
                  </a:lnTo>
                  <a:lnTo>
                    <a:pt x="82" y="728"/>
                  </a:lnTo>
                  <a:lnTo>
                    <a:pt x="82" y="741"/>
                  </a:lnTo>
                  <a:lnTo>
                    <a:pt x="82" y="747"/>
                  </a:lnTo>
                  <a:lnTo>
                    <a:pt x="84" y="759"/>
                  </a:lnTo>
                  <a:lnTo>
                    <a:pt x="84" y="771"/>
                  </a:lnTo>
                  <a:lnTo>
                    <a:pt x="84" y="771"/>
                  </a:lnTo>
                  <a:lnTo>
                    <a:pt x="86" y="765"/>
                  </a:lnTo>
                  <a:lnTo>
                    <a:pt x="86" y="753"/>
                  </a:lnTo>
                  <a:lnTo>
                    <a:pt x="86" y="747"/>
                  </a:lnTo>
                  <a:lnTo>
                    <a:pt x="86" y="747"/>
                  </a:lnTo>
                  <a:lnTo>
                    <a:pt x="87" y="741"/>
                  </a:lnTo>
                  <a:lnTo>
                    <a:pt x="87" y="734"/>
                  </a:lnTo>
                  <a:lnTo>
                    <a:pt x="87" y="722"/>
                  </a:lnTo>
                  <a:lnTo>
                    <a:pt x="87" y="722"/>
                  </a:lnTo>
                  <a:lnTo>
                    <a:pt x="89" y="710"/>
                  </a:lnTo>
                  <a:lnTo>
                    <a:pt x="89" y="698"/>
                  </a:lnTo>
                  <a:lnTo>
                    <a:pt x="89" y="698"/>
                  </a:lnTo>
                  <a:lnTo>
                    <a:pt x="89" y="698"/>
                  </a:lnTo>
                  <a:lnTo>
                    <a:pt x="89" y="698"/>
                  </a:lnTo>
                  <a:lnTo>
                    <a:pt x="91" y="692"/>
                  </a:lnTo>
                  <a:lnTo>
                    <a:pt x="91" y="686"/>
                  </a:lnTo>
                  <a:lnTo>
                    <a:pt x="91" y="679"/>
                  </a:lnTo>
                  <a:lnTo>
                    <a:pt x="91" y="667"/>
                  </a:lnTo>
                  <a:lnTo>
                    <a:pt x="91" y="667"/>
                  </a:lnTo>
                  <a:lnTo>
                    <a:pt x="92" y="667"/>
                  </a:lnTo>
                  <a:lnTo>
                    <a:pt x="92" y="667"/>
                  </a:lnTo>
                  <a:lnTo>
                    <a:pt x="92" y="673"/>
                  </a:lnTo>
                  <a:lnTo>
                    <a:pt x="94" y="673"/>
                  </a:lnTo>
                  <a:lnTo>
                    <a:pt x="94" y="667"/>
                  </a:lnTo>
                  <a:lnTo>
                    <a:pt x="94" y="661"/>
                  </a:lnTo>
                  <a:lnTo>
                    <a:pt x="96" y="655"/>
                  </a:lnTo>
                  <a:lnTo>
                    <a:pt x="96" y="655"/>
                  </a:lnTo>
                  <a:lnTo>
                    <a:pt x="96" y="661"/>
                  </a:lnTo>
                  <a:lnTo>
                    <a:pt x="97" y="667"/>
                  </a:lnTo>
                  <a:lnTo>
                    <a:pt x="97" y="667"/>
                  </a:lnTo>
                  <a:lnTo>
                    <a:pt x="97" y="679"/>
                  </a:lnTo>
                  <a:lnTo>
                    <a:pt x="97" y="686"/>
                  </a:lnTo>
                  <a:lnTo>
                    <a:pt x="99" y="692"/>
                  </a:lnTo>
                  <a:lnTo>
                    <a:pt x="99" y="692"/>
                  </a:lnTo>
                  <a:lnTo>
                    <a:pt x="99" y="692"/>
                  </a:lnTo>
                  <a:lnTo>
                    <a:pt x="101" y="692"/>
                  </a:lnTo>
                  <a:lnTo>
                    <a:pt x="101" y="698"/>
                  </a:lnTo>
                  <a:lnTo>
                    <a:pt x="101" y="698"/>
                  </a:lnTo>
                  <a:lnTo>
                    <a:pt x="101" y="704"/>
                  </a:lnTo>
                  <a:lnTo>
                    <a:pt x="102" y="710"/>
                  </a:lnTo>
                  <a:lnTo>
                    <a:pt x="102" y="704"/>
                  </a:lnTo>
                  <a:lnTo>
                    <a:pt x="102" y="698"/>
                  </a:lnTo>
                  <a:lnTo>
                    <a:pt x="104" y="698"/>
                  </a:lnTo>
                  <a:lnTo>
                    <a:pt x="104" y="686"/>
                  </a:lnTo>
                  <a:lnTo>
                    <a:pt x="104" y="686"/>
                  </a:lnTo>
                  <a:lnTo>
                    <a:pt x="104" y="686"/>
                  </a:lnTo>
                  <a:lnTo>
                    <a:pt x="106" y="679"/>
                  </a:lnTo>
                  <a:lnTo>
                    <a:pt x="106" y="673"/>
                  </a:lnTo>
                  <a:lnTo>
                    <a:pt x="106" y="661"/>
                  </a:lnTo>
                  <a:lnTo>
                    <a:pt x="106" y="649"/>
                  </a:lnTo>
                  <a:lnTo>
                    <a:pt x="106" y="643"/>
                  </a:lnTo>
                  <a:lnTo>
                    <a:pt x="107" y="631"/>
                  </a:lnTo>
                  <a:lnTo>
                    <a:pt x="107" y="618"/>
                  </a:lnTo>
                  <a:lnTo>
                    <a:pt x="107" y="612"/>
                  </a:lnTo>
                  <a:lnTo>
                    <a:pt x="107" y="600"/>
                  </a:lnTo>
                  <a:lnTo>
                    <a:pt x="107" y="594"/>
                  </a:lnTo>
                  <a:lnTo>
                    <a:pt x="107" y="588"/>
                  </a:lnTo>
                  <a:lnTo>
                    <a:pt x="109" y="569"/>
                  </a:lnTo>
                  <a:lnTo>
                    <a:pt x="109" y="563"/>
                  </a:lnTo>
                  <a:lnTo>
                    <a:pt x="109" y="545"/>
                  </a:lnTo>
                  <a:lnTo>
                    <a:pt x="109" y="527"/>
                  </a:lnTo>
                  <a:lnTo>
                    <a:pt x="109" y="514"/>
                  </a:lnTo>
                  <a:lnTo>
                    <a:pt x="109" y="478"/>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10" name="Freeform 609"/>
            <p:cNvSpPr>
              <a:spLocks/>
            </p:cNvSpPr>
            <p:nvPr/>
          </p:nvSpPr>
          <p:spPr bwMode="auto">
            <a:xfrm>
              <a:off x="6541469" y="3310825"/>
              <a:ext cx="139097" cy="362284"/>
            </a:xfrm>
            <a:custGeom>
              <a:avLst/>
              <a:gdLst>
                <a:gd name="T0" fmla="*/ 2 w 100"/>
                <a:gd name="T1" fmla="*/ 679 h 881"/>
                <a:gd name="T2" fmla="*/ 3 w 100"/>
                <a:gd name="T3" fmla="*/ 704 h 881"/>
                <a:gd name="T4" fmla="*/ 5 w 100"/>
                <a:gd name="T5" fmla="*/ 704 h 881"/>
                <a:gd name="T6" fmla="*/ 7 w 100"/>
                <a:gd name="T7" fmla="*/ 722 h 881"/>
                <a:gd name="T8" fmla="*/ 8 w 100"/>
                <a:gd name="T9" fmla="*/ 753 h 881"/>
                <a:gd name="T10" fmla="*/ 10 w 100"/>
                <a:gd name="T11" fmla="*/ 796 h 881"/>
                <a:gd name="T12" fmla="*/ 12 w 100"/>
                <a:gd name="T13" fmla="*/ 796 h 881"/>
                <a:gd name="T14" fmla="*/ 15 w 100"/>
                <a:gd name="T15" fmla="*/ 814 h 881"/>
                <a:gd name="T16" fmla="*/ 17 w 100"/>
                <a:gd name="T17" fmla="*/ 838 h 881"/>
                <a:gd name="T18" fmla="*/ 20 w 100"/>
                <a:gd name="T19" fmla="*/ 857 h 881"/>
                <a:gd name="T20" fmla="*/ 22 w 100"/>
                <a:gd name="T21" fmla="*/ 881 h 881"/>
                <a:gd name="T22" fmla="*/ 23 w 100"/>
                <a:gd name="T23" fmla="*/ 857 h 881"/>
                <a:gd name="T24" fmla="*/ 27 w 100"/>
                <a:gd name="T25" fmla="*/ 851 h 881"/>
                <a:gd name="T26" fmla="*/ 28 w 100"/>
                <a:gd name="T27" fmla="*/ 826 h 881"/>
                <a:gd name="T28" fmla="*/ 30 w 100"/>
                <a:gd name="T29" fmla="*/ 802 h 881"/>
                <a:gd name="T30" fmla="*/ 32 w 100"/>
                <a:gd name="T31" fmla="*/ 832 h 881"/>
                <a:gd name="T32" fmla="*/ 33 w 100"/>
                <a:gd name="T33" fmla="*/ 814 h 881"/>
                <a:gd name="T34" fmla="*/ 35 w 100"/>
                <a:gd name="T35" fmla="*/ 765 h 881"/>
                <a:gd name="T36" fmla="*/ 35 w 100"/>
                <a:gd name="T37" fmla="*/ 710 h 881"/>
                <a:gd name="T38" fmla="*/ 37 w 100"/>
                <a:gd name="T39" fmla="*/ 649 h 881"/>
                <a:gd name="T40" fmla="*/ 38 w 100"/>
                <a:gd name="T41" fmla="*/ 551 h 881"/>
                <a:gd name="T42" fmla="*/ 40 w 100"/>
                <a:gd name="T43" fmla="*/ 465 h 881"/>
                <a:gd name="T44" fmla="*/ 42 w 100"/>
                <a:gd name="T45" fmla="*/ 416 h 881"/>
                <a:gd name="T46" fmla="*/ 43 w 100"/>
                <a:gd name="T47" fmla="*/ 386 h 881"/>
                <a:gd name="T48" fmla="*/ 45 w 100"/>
                <a:gd name="T49" fmla="*/ 337 h 881"/>
                <a:gd name="T50" fmla="*/ 45 w 100"/>
                <a:gd name="T51" fmla="*/ 276 h 881"/>
                <a:gd name="T52" fmla="*/ 46 w 100"/>
                <a:gd name="T53" fmla="*/ 239 h 881"/>
                <a:gd name="T54" fmla="*/ 48 w 100"/>
                <a:gd name="T55" fmla="*/ 245 h 881"/>
                <a:gd name="T56" fmla="*/ 50 w 100"/>
                <a:gd name="T57" fmla="*/ 325 h 881"/>
                <a:gd name="T58" fmla="*/ 51 w 100"/>
                <a:gd name="T59" fmla="*/ 367 h 881"/>
                <a:gd name="T60" fmla="*/ 53 w 100"/>
                <a:gd name="T61" fmla="*/ 263 h 881"/>
                <a:gd name="T62" fmla="*/ 55 w 100"/>
                <a:gd name="T63" fmla="*/ 172 h 881"/>
                <a:gd name="T64" fmla="*/ 56 w 100"/>
                <a:gd name="T65" fmla="*/ 104 h 881"/>
                <a:gd name="T66" fmla="*/ 58 w 100"/>
                <a:gd name="T67" fmla="*/ 68 h 881"/>
                <a:gd name="T68" fmla="*/ 58 w 100"/>
                <a:gd name="T69" fmla="*/ 7 h 881"/>
                <a:gd name="T70" fmla="*/ 60 w 100"/>
                <a:gd name="T71" fmla="*/ 25 h 881"/>
                <a:gd name="T72" fmla="*/ 61 w 100"/>
                <a:gd name="T73" fmla="*/ 86 h 881"/>
                <a:gd name="T74" fmla="*/ 63 w 100"/>
                <a:gd name="T75" fmla="*/ 110 h 881"/>
                <a:gd name="T76" fmla="*/ 65 w 100"/>
                <a:gd name="T77" fmla="*/ 172 h 881"/>
                <a:gd name="T78" fmla="*/ 66 w 100"/>
                <a:gd name="T79" fmla="*/ 214 h 881"/>
                <a:gd name="T80" fmla="*/ 68 w 100"/>
                <a:gd name="T81" fmla="*/ 214 h 881"/>
                <a:gd name="T82" fmla="*/ 70 w 100"/>
                <a:gd name="T83" fmla="*/ 159 h 881"/>
                <a:gd name="T84" fmla="*/ 71 w 100"/>
                <a:gd name="T85" fmla="*/ 117 h 881"/>
                <a:gd name="T86" fmla="*/ 73 w 100"/>
                <a:gd name="T87" fmla="*/ 141 h 881"/>
                <a:gd name="T88" fmla="*/ 75 w 100"/>
                <a:gd name="T89" fmla="*/ 196 h 881"/>
                <a:gd name="T90" fmla="*/ 76 w 100"/>
                <a:gd name="T91" fmla="*/ 288 h 881"/>
                <a:gd name="T92" fmla="*/ 76 w 100"/>
                <a:gd name="T93" fmla="*/ 380 h 881"/>
                <a:gd name="T94" fmla="*/ 78 w 100"/>
                <a:gd name="T95" fmla="*/ 459 h 881"/>
                <a:gd name="T96" fmla="*/ 80 w 100"/>
                <a:gd name="T97" fmla="*/ 545 h 881"/>
                <a:gd name="T98" fmla="*/ 81 w 100"/>
                <a:gd name="T99" fmla="*/ 581 h 881"/>
                <a:gd name="T100" fmla="*/ 83 w 100"/>
                <a:gd name="T101" fmla="*/ 624 h 881"/>
                <a:gd name="T102" fmla="*/ 85 w 100"/>
                <a:gd name="T103" fmla="*/ 679 h 881"/>
                <a:gd name="T104" fmla="*/ 86 w 100"/>
                <a:gd name="T105" fmla="*/ 741 h 881"/>
                <a:gd name="T106" fmla="*/ 88 w 100"/>
                <a:gd name="T107" fmla="*/ 765 h 881"/>
                <a:gd name="T108" fmla="*/ 90 w 100"/>
                <a:gd name="T109" fmla="*/ 777 h 881"/>
                <a:gd name="T110" fmla="*/ 91 w 100"/>
                <a:gd name="T111" fmla="*/ 783 h 881"/>
                <a:gd name="T112" fmla="*/ 93 w 100"/>
                <a:gd name="T113" fmla="*/ 777 h 881"/>
                <a:gd name="T114" fmla="*/ 95 w 100"/>
                <a:gd name="T115" fmla="*/ 814 h 881"/>
                <a:gd name="T116" fmla="*/ 96 w 100"/>
                <a:gd name="T117" fmla="*/ 844 h 881"/>
                <a:gd name="T118" fmla="*/ 100 w 100"/>
                <a:gd name="T119" fmla="*/ 857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81">
                  <a:moveTo>
                    <a:pt x="0" y="643"/>
                  </a:moveTo>
                  <a:lnTo>
                    <a:pt x="0" y="649"/>
                  </a:lnTo>
                  <a:lnTo>
                    <a:pt x="2" y="655"/>
                  </a:lnTo>
                  <a:lnTo>
                    <a:pt x="2" y="667"/>
                  </a:lnTo>
                  <a:lnTo>
                    <a:pt x="2" y="679"/>
                  </a:lnTo>
                  <a:lnTo>
                    <a:pt x="2" y="685"/>
                  </a:lnTo>
                  <a:lnTo>
                    <a:pt x="2" y="692"/>
                  </a:lnTo>
                  <a:lnTo>
                    <a:pt x="2" y="698"/>
                  </a:lnTo>
                  <a:lnTo>
                    <a:pt x="3" y="704"/>
                  </a:lnTo>
                  <a:lnTo>
                    <a:pt x="3" y="704"/>
                  </a:lnTo>
                  <a:lnTo>
                    <a:pt x="3" y="716"/>
                  </a:lnTo>
                  <a:lnTo>
                    <a:pt x="3" y="716"/>
                  </a:lnTo>
                  <a:lnTo>
                    <a:pt x="3" y="716"/>
                  </a:lnTo>
                  <a:lnTo>
                    <a:pt x="5" y="710"/>
                  </a:lnTo>
                  <a:lnTo>
                    <a:pt x="5" y="704"/>
                  </a:lnTo>
                  <a:lnTo>
                    <a:pt x="5" y="704"/>
                  </a:lnTo>
                  <a:lnTo>
                    <a:pt x="5" y="704"/>
                  </a:lnTo>
                  <a:lnTo>
                    <a:pt x="7" y="710"/>
                  </a:lnTo>
                  <a:lnTo>
                    <a:pt x="7" y="722"/>
                  </a:lnTo>
                  <a:lnTo>
                    <a:pt x="7" y="722"/>
                  </a:lnTo>
                  <a:lnTo>
                    <a:pt x="7" y="722"/>
                  </a:lnTo>
                  <a:lnTo>
                    <a:pt x="8" y="728"/>
                  </a:lnTo>
                  <a:lnTo>
                    <a:pt x="8" y="728"/>
                  </a:lnTo>
                  <a:lnTo>
                    <a:pt x="8" y="734"/>
                  </a:lnTo>
                  <a:lnTo>
                    <a:pt x="8" y="753"/>
                  </a:lnTo>
                  <a:lnTo>
                    <a:pt x="8" y="759"/>
                  </a:lnTo>
                  <a:lnTo>
                    <a:pt x="8" y="765"/>
                  </a:lnTo>
                  <a:lnTo>
                    <a:pt x="10" y="777"/>
                  </a:lnTo>
                  <a:lnTo>
                    <a:pt x="10" y="783"/>
                  </a:lnTo>
                  <a:lnTo>
                    <a:pt x="10" y="796"/>
                  </a:lnTo>
                  <a:lnTo>
                    <a:pt x="10" y="796"/>
                  </a:lnTo>
                  <a:lnTo>
                    <a:pt x="10" y="789"/>
                  </a:lnTo>
                  <a:lnTo>
                    <a:pt x="12" y="789"/>
                  </a:lnTo>
                  <a:lnTo>
                    <a:pt x="12" y="789"/>
                  </a:lnTo>
                  <a:lnTo>
                    <a:pt x="12" y="796"/>
                  </a:lnTo>
                  <a:lnTo>
                    <a:pt x="13" y="802"/>
                  </a:lnTo>
                  <a:lnTo>
                    <a:pt x="13" y="808"/>
                  </a:lnTo>
                  <a:lnTo>
                    <a:pt x="13" y="808"/>
                  </a:lnTo>
                  <a:lnTo>
                    <a:pt x="13" y="808"/>
                  </a:lnTo>
                  <a:lnTo>
                    <a:pt x="15" y="814"/>
                  </a:lnTo>
                  <a:lnTo>
                    <a:pt x="15" y="820"/>
                  </a:lnTo>
                  <a:lnTo>
                    <a:pt x="15" y="826"/>
                  </a:lnTo>
                  <a:lnTo>
                    <a:pt x="15" y="832"/>
                  </a:lnTo>
                  <a:lnTo>
                    <a:pt x="17" y="832"/>
                  </a:lnTo>
                  <a:lnTo>
                    <a:pt x="17" y="838"/>
                  </a:lnTo>
                  <a:lnTo>
                    <a:pt x="17" y="844"/>
                  </a:lnTo>
                  <a:lnTo>
                    <a:pt x="18" y="851"/>
                  </a:lnTo>
                  <a:lnTo>
                    <a:pt x="18" y="844"/>
                  </a:lnTo>
                  <a:lnTo>
                    <a:pt x="18" y="851"/>
                  </a:lnTo>
                  <a:lnTo>
                    <a:pt x="20" y="857"/>
                  </a:lnTo>
                  <a:lnTo>
                    <a:pt x="20" y="857"/>
                  </a:lnTo>
                  <a:lnTo>
                    <a:pt x="20" y="863"/>
                  </a:lnTo>
                  <a:lnTo>
                    <a:pt x="20" y="869"/>
                  </a:lnTo>
                  <a:lnTo>
                    <a:pt x="20" y="875"/>
                  </a:lnTo>
                  <a:lnTo>
                    <a:pt x="22" y="881"/>
                  </a:lnTo>
                  <a:lnTo>
                    <a:pt x="22" y="881"/>
                  </a:lnTo>
                  <a:lnTo>
                    <a:pt x="22" y="881"/>
                  </a:lnTo>
                  <a:lnTo>
                    <a:pt x="22" y="875"/>
                  </a:lnTo>
                  <a:lnTo>
                    <a:pt x="23" y="863"/>
                  </a:lnTo>
                  <a:lnTo>
                    <a:pt x="23" y="857"/>
                  </a:lnTo>
                  <a:lnTo>
                    <a:pt x="23" y="857"/>
                  </a:lnTo>
                  <a:lnTo>
                    <a:pt x="25" y="857"/>
                  </a:lnTo>
                  <a:lnTo>
                    <a:pt x="25" y="857"/>
                  </a:lnTo>
                  <a:lnTo>
                    <a:pt x="25" y="851"/>
                  </a:lnTo>
                  <a:lnTo>
                    <a:pt x="27" y="851"/>
                  </a:lnTo>
                  <a:lnTo>
                    <a:pt x="27" y="851"/>
                  </a:lnTo>
                  <a:lnTo>
                    <a:pt x="27" y="844"/>
                  </a:lnTo>
                  <a:lnTo>
                    <a:pt x="27" y="838"/>
                  </a:lnTo>
                  <a:lnTo>
                    <a:pt x="28" y="832"/>
                  </a:lnTo>
                  <a:lnTo>
                    <a:pt x="28" y="826"/>
                  </a:lnTo>
                  <a:lnTo>
                    <a:pt x="28" y="820"/>
                  </a:lnTo>
                  <a:lnTo>
                    <a:pt x="28" y="814"/>
                  </a:lnTo>
                  <a:lnTo>
                    <a:pt x="28" y="808"/>
                  </a:lnTo>
                  <a:lnTo>
                    <a:pt x="28" y="808"/>
                  </a:lnTo>
                  <a:lnTo>
                    <a:pt x="30" y="802"/>
                  </a:lnTo>
                  <a:lnTo>
                    <a:pt x="30" y="808"/>
                  </a:lnTo>
                  <a:lnTo>
                    <a:pt x="30" y="808"/>
                  </a:lnTo>
                  <a:lnTo>
                    <a:pt x="30" y="814"/>
                  </a:lnTo>
                  <a:lnTo>
                    <a:pt x="30" y="820"/>
                  </a:lnTo>
                  <a:lnTo>
                    <a:pt x="32" y="832"/>
                  </a:lnTo>
                  <a:lnTo>
                    <a:pt x="32" y="832"/>
                  </a:lnTo>
                  <a:lnTo>
                    <a:pt x="32" y="832"/>
                  </a:lnTo>
                  <a:lnTo>
                    <a:pt x="32" y="826"/>
                  </a:lnTo>
                  <a:lnTo>
                    <a:pt x="33" y="820"/>
                  </a:lnTo>
                  <a:lnTo>
                    <a:pt x="33" y="814"/>
                  </a:lnTo>
                  <a:lnTo>
                    <a:pt x="33" y="808"/>
                  </a:lnTo>
                  <a:lnTo>
                    <a:pt x="33" y="802"/>
                  </a:lnTo>
                  <a:lnTo>
                    <a:pt x="33" y="789"/>
                  </a:lnTo>
                  <a:lnTo>
                    <a:pt x="33" y="777"/>
                  </a:lnTo>
                  <a:lnTo>
                    <a:pt x="35" y="765"/>
                  </a:lnTo>
                  <a:lnTo>
                    <a:pt x="35" y="753"/>
                  </a:lnTo>
                  <a:lnTo>
                    <a:pt x="35" y="747"/>
                  </a:lnTo>
                  <a:lnTo>
                    <a:pt x="35" y="734"/>
                  </a:lnTo>
                  <a:lnTo>
                    <a:pt x="35" y="722"/>
                  </a:lnTo>
                  <a:lnTo>
                    <a:pt x="35" y="710"/>
                  </a:lnTo>
                  <a:lnTo>
                    <a:pt x="37" y="704"/>
                  </a:lnTo>
                  <a:lnTo>
                    <a:pt x="37" y="692"/>
                  </a:lnTo>
                  <a:lnTo>
                    <a:pt x="37" y="679"/>
                  </a:lnTo>
                  <a:lnTo>
                    <a:pt x="37" y="667"/>
                  </a:lnTo>
                  <a:lnTo>
                    <a:pt x="37" y="649"/>
                  </a:lnTo>
                  <a:lnTo>
                    <a:pt x="37" y="643"/>
                  </a:lnTo>
                  <a:lnTo>
                    <a:pt x="38" y="624"/>
                  </a:lnTo>
                  <a:lnTo>
                    <a:pt x="38" y="588"/>
                  </a:lnTo>
                  <a:lnTo>
                    <a:pt x="38" y="569"/>
                  </a:lnTo>
                  <a:lnTo>
                    <a:pt x="38" y="551"/>
                  </a:lnTo>
                  <a:lnTo>
                    <a:pt x="38" y="526"/>
                  </a:lnTo>
                  <a:lnTo>
                    <a:pt x="38" y="508"/>
                  </a:lnTo>
                  <a:lnTo>
                    <a:pt x="40" y="490"/>
                  </a:lnTo>
                  <a:lnTo>
                    <a:pt x="40" y="471"/>
                  </a:lnTo>
                  <a:lnTo>
                    <a:pt x="40" y="465"/>
                  </a:lnTo>
                  <a:lnTo>
                    <a:pt x="40" y="447"/>
                  </a:lnTo>
                  <a:lnTo>
                    <a:pt x="40" y="441"/>
                  </a:lnTo>
                  <a:lnTo>
                    <a:pt x="40" y="429"/>
                  </a:lnTo>
                  <a:lnTo>
                    <a:pt x="42" y="422"/>
                  </a:lnTo>
                  <a:lnTo>
                    <a:pt x="42" y="416"/>
                  </a:lnTo>
                  <a:lnTo>
                    <a:pt x="42" y="410"/>
                  </a:lnTo>
                  <a:lnTo>
                    <a:pt x="42" y="404"/>
                  </a:lnTo>
                  <a:lnTo>
                    <a:pt x="42" y="398"/>
                  </a:lnTo>
                  <a:lnTo>
                    <a:pt x="42" y="392"/>
                  </a:lnTo>
                  <a:lnTo>
                    <a:pt x="43" y="386"/>
                  </a:lnTo>
                  <a:lnTo>
                    <a:pt x="43" y="380"/>
                  </a:lnTo>
                  <a:lnTo>
                    <a:pt x="43" y="374"/>
                  </a:lnTo>
                  <a:lnTo>
                    <a:pt x="43" y="367"/>
                  </a:lnTo>
                  <a:lnTo>
                    <a:pt x="43" y="349"/>
                  </a:lnTo>
                  <a:lnTo>
                    <a:pt x="45" y="337"/>
                  </a:lnTo>
                  <a:lnTo>
                    <a:pt x="45" y="325"/>
                  </a:lnTo>
                  <a:lnTo>
                    <a:pt x="45" y="312"/>
                  </a:lnTo>
                  <a:lnTo>
                    <a:pt x="45" y="294"/>
                  </a:lnTo>
                  <a:lnTo>
                    <a:pt x="45" y="288"/>
                  </a:lnTo>
                  <a:lnTo>
                    <a:pt x="45" y="276"/>
                  </a:lnTo>
                  <a:lnTo>
                    <a:pt x="46" y="270"/>
                  </a:lnTo>
                  <a:lnTo>
                    <a:pt x="46" y="263"/>
                  </a:lnTo>
                  <a:lnTo>
                    <a:pt x="46" y="263"/>
                  </a:lnTo>
                  <a:lnTo>
                    <a:pt x="46" y="245"/>
                  </a:lnTo>
                  <a:lnTo>
                    <a:pt x="46" y="239"/>
                  </a:lnTo>
                  <a:lnTo>
                    <a:pt x="46" y="233"/>
                  </a:lnTo>
                  <a:lnTo>
                    <a:pt x="48" y="221"/>
                  </a:lnTo>
                  <a:lnTo>
                    <a:pt x="48" y="227"/>
                  </a:lnTo>
                  <a:lnTo>
                    <a:pt x="48" y="233"/>
                  </a:lnTo>
                  <a:lnTo>
                    <a:pt x="48" y="245"/>
                  </a:lnTo>
                  <a:lnTo>
                    <a:pt x="50" y="257"/>
                  </a:lnTo>
                  <a:lnTo>
                    <a:pt x="50" y="270"/>
                  </a:lnTo>
                  <a:lnTo>
                    <a:pt x="50" y="288"/>
                  </a:lnTo>
                  <a:lnTo>
                    <a:pt x="50" y="306"/>
                  </a:lnTo>
                  <a:lnTo>
                    <a:pt x="50" y="325"/>
                  </a:lnTo>
                  <a:lnTo>
                    <a:pt x="50" y="361"/>
                  </a:lnTo>
                  <a:lnTo>
                    <a:pt x="51" y="380"/>
                  </a:lnTo>
                  <a:lnTo>
                    <a:pt x="51" y="380"/>
                  </a:lnTo>
                  <a:lnTo>
                    <a:pt x="51" y="374"/>
                  </a:lnTo>
                  <a:lnTo>
                    <a:pt x="51" y="367"/>
                  </a:lnTo>
                  <a:lnTo>
                    <a:pt x="51" y="349"/>
                  </a:lnTo>
                  <a:lnTo>
                    <a:pt x="53" y="331"/>
                  </a:lnTo>
                  <a:lnTo>
                    <a:pt x="53" y="306"/>
                  </a:lnTo>
                  <a:lnTo>
                    <a:pt x="53" y="288"/>
                  </a:lnTo>
                  <a:lnTo>
                    <a:pt x="53" y="263"/>
                  </a:lnTo>
                  <a:lnTo>
                    <a:pt x="53" y="245"/>
                  </a:lnTo>
                  <a:lnTo>
                    <a:pt x="53" y="227"/>
                  </a:lnTo>
                  <a:lnTo>
                    <a:pt x="55" y="208"/>
                  </a:lnTo>
                  <a:lnTo>
                    <a:pt x="55" y="190"/>
                  </a:lnTo>
                  <a:lnTo>
                    <a:pt x="55" y="172"/>
                  </a:lnTo>
                  <a:lnTo>
                    <a:pt x="55" y="135"/>
                  </a:lnTo>
                  <a:lnTo>
                    <a:pt x="55" y="129"/>
                  </a:lnTo>
                  <a:lnTo>
                    <a:pt x="55" y="117"/>
                  </a:lnTo>
                  <a:lnTo>
                    <a:pt x="56" y="110"/>
                  </a:lnTo>
                  <a:lnTo>
                    <a:pt x="56" y="104"/>
                  </a:lnTo>
                  <a:lnTo>
                    <a:pt x="56" y="98"/>
                  </a:lnTo>
                  <a:lnTo>
                    <a:pt x="56" y="92"/>
                  </a:lnTo>
                  <a:lnTo>
                    <a:pt x="56" y="86"/>
                  </a:lnTo>
                  <a:lnTo>
                    <a:pt x="56" y="80"/>
                  </a:lnTo>
                  <a:lnTo>
                    <a:pt x="58" y="68"/>
                  </a:lnTo>
                  <a:lnTo>
                    <a:pt x="58" y="62"/>
                  </a:lnTo>
                  <a:lnTo>
                    <a:pt x="58" y="37"/>
                  </a:lnTo>
                  <a:lnTo>
                    <a:pt x="58" y="31"/>
                  </a:lnTo>
                  <a:lnTo>
                    <a:pt x="58" y="19"/>
                  </a:lnTo>
                  <a:lnTo>
                    <a:pt x="58" y="7"/>
                  </a:lnTo>
                  <a:lnTo>
                    <a:pt x="60" y="0"/>
                  </a:lnTo>
                  <a:lnTo>
                    <a:pt x="60" y="7"/>
                  </a:lnTo>
                  <a:lnTo>
                    <a:pt x="60" y="7"/>
                  </a:lnTo>
                  <a:lnTo>
                    <a:pt x="60" y="19"/>
                  </a:lnTo>
                  <a:lnTo>
                    <a:pt x="60" y="25"/>
                  </a:lnTo>
                  <a:lnTo>
                    <a:pt x="61" y="37"/>
                  </a:lnTo>
                  <a:lnTo>
                    <a:pt x="61" y="49"/>
                  </a:lnTo>
                  <a:lnTo>
                    <a:pt x="61" y="62"/>
                  </a:lnTo>
                  <a:lnTo>
                    <a:pt x="61" y="80"/>
                  </a:lnTo>
                  <a:lnTo>
                    <a:pt x="61" y="86"/>
                  </a:lnTo>
                  <a:lnTo>
                    <a:pt x="61" y="104"/>
                  </a:lnTo>
                  <a:lnTo>
                    <a:pt x="63" y="110"/>
                  </a:lnTo>
                  <a:lnTo>
                    <a:pt x="63" y="110"/>
                  </a:lnTo>
                  <a:lnTo>
                    <a:pt x="63" y="110"/>
                  </a:lnTo>
                  <a:lnTo>
                    <a:pt x="63" y="110"/>
                  </a:lnTo>
                  <a:lnTo>
                    <a:pt x="65" y="117"/>
                  </a:lnTo>
                  <a:lnTo>
                    <a:pt x="65" y="129"/>
                  </a:lnTo>
                  <a:lnTo>
                    <a:pt x="65" y="141"/>
                  </a:lnTo>
                  <a:lnTo>
                    <a:pt x="65" y="159"/>
                  </a:lnTo>
                  <a:lnTo>
                    <a:pt x="65" y="172"/>
                  </a:lnTo>
                  <a:lnTo>
                    <a:pt x="65" y="184"/>
                  </a:lnTo>
                  <a:lnTo>
                    <a:pt x="66" y="190"/>
                  </a:lnTo>
                  <a:lnTo>
                    <a:pt x="66" y="196"/>
                  </a:lnTo>
                  <a:lnTo>
                    <a:pt x="66" y="208"/>
                  </a:lnTo>
                  <a:lnTo>
                    <a:pt x="66" y="214"/>
                  </a:lnTo>
                  <a:lnTo>
                    <a:pt x="66" y="214"/>
                  </a:lnTo>
                  <a:lnTo>
                    <a:pt x="66" y="221"/>
                  </a:lnTo>
                  <a:lnTo>
                    <a:pt x="68" y="227"/>
                  </a:lnTo>
                  <a:lnTo>
                    <a:pt x="68" y="221"/>
                  </a:lnTo>
                  <a:lnTo>
                    <a:pt x="68" y="214"/>
                  </a:lnTo>
                  <a:lnTo>
                    <a:pt x="68" y="214"/>
                  </a:lnTo>
                  <a:lnTo>
                    <a:pt x="68" y="202"/>
                  </a:lnTo>
                  <a:lnTo>
                    <a:pt x="68" y="190"/>
                  </a:lnTo>
                  <a:lnTo>
                    <a:pt x="70" y="184"/>
                  </a:lnTo>
                  <a:lnTo>
                    <a:pt x="70" y="159"/>
                  </a:lnTo>
                  <a:lnTo>
                    <a:pt x="70" y="147"/>
                  </a:lnTo>
                  <a:lnTo>
                    <a:pt x="70" y="135"/>
                  </a:lnTo>
                  <a:lnTo>
                    <a:pt x="71" y="117"/>
                  </a:lnTo>
                  <a:lnTo>
                    <a:pt x="70" y="117"/>
                  </a:lnTo>
                  <a:lnTo>
                    <a:pt x="71" y="117"/>
                  </a:lnTo>
                  <a:lnTo>
                    <a:pt x="71" y="123"/>
                  </a:lnTo>
                  <a:lnTo>
                    <a:pt x="71" y="135"/>
                  </a:lnTo>
                  <a:lnTo>
                    <a:pt x="71" y="135"/>
                  </a:lnTo>
                  <a:lnTo>
                    <a:pt x="73" y="135"/>
                  </a:lnTo>
                  <a:lnTo>
                    <a:pt x="73" y="141"/>
                  </a:lnTo>
                  <a:lnTo>
                    <a:pt x="73" y="153"/>
                  </a:lnTo>
                  <a:lnTo>
                    <a:pt x="73" y="159"/>
                  </a:lnTo>
                  <a:lnTo>
                    <a:pt x="73" y="166"/>
                  </a:lnTo>
                  <a:lnTo>
                    <a:pt x="75" y="184"/>
                  </a:lnTo>
                  <a:lnTo>
                    <a:pt x="75" y="196"/>
                  </a:lnTo>
                  <a:lnTo>
                    <a:pt x="75" y="214"/>
                  </a:lnTo>
                  <a:lnTo>
                    <a:pt x="75" y="233"/>
                  </a:lnTo>
                  <a:lnTo>
                    <a:pt x="75" y="251"/>
                  </a:lnTo>
                  <a:lnTo>
                    <a:pt x="75" y="270"/>
                  </a:lnTo>
                  <a:lnTo>
                    <a:pt x="76" y="288"/>
                  </a:lnTo>
                  <a:lnTo>
                    <a:pt x="76" y="325"/>
                  </a:lnTo>
                  <a:lnTo>
                    <a:pt x="76" y="343"/>
                  </a:lnTo>
                  <a:lnTo>
                    <a:pt x="76" y="349"/>
                  </a:lnTo>
                  <a:lnTo>
                    <a:pt x="76" y="367"/>
                  </a:lnTo>
                  <a:lnTo>
                    <a:pt x="76" y="380"/>
                  </a:lnTo>
                  <a:lnTo>
                    <a:pt x="78" y="392"/>
                  </a:lnTo>
                  <a:lnTo>
                    <a:pt x="78" y="404"/>
                  </a:lnTo>
                  <a:lnTo>
                    <a:pt x="78" y="416"/>
                  </a:lnTo>
                  <a:lnTo>
                    <a:pt x="78" y="441"/>
                  </a:lnTo>
                  <a:lnTo>
                    <a:pt x="78" y="459"/>
                  </a:lnTo>
                  <a:lnTo>
                    <a:pt x="78" y="471"/>
                  </a:lnTo>
                  <a:lnTo>
                    <a:pt x="80" y="496"/>
                  </a:lnTo>
                  <a:lnTo>
                    <a:pt x="80" y="508"/>
                  </a:lnTo>
                  <a:lnTo>
                    <a:pt x="80" y="520"/>
                  </a:lnTo>
                  <a:lnTo>
                    <a:pt x="80" y="545"/>
                  </a:lnTo>
                  <a:lnTo>
                    <a:pt x="81" y="551"/>
                  </a:lnTo>
                  <a:lnTo>
                    <a:pt x="81" y="557"/>
                  </a:lnTo>
                  <a:lnTo>
                    <a:pt x="81" y="569"/>
                  </a:lnTo>
                  <a:lnTo>
                    <a:pt x="81" y="575"/>
                  </a:lnTo>
                  <a:lnTo>
                    <a:pt x="81" y="581"/>
                  </a:lnTo>
                  <a:lnTo>
                    <a:pt x="81" y="594"/>
                  </a:lnTo>
                  <a:lnTo>
                    <a:pt x="83" y="600"/>
                  </a:lnTo>
                  <a:lnTo>
                    <a:pt x="83" y="606"/>
                  </a:lnTo>
                  <a:lnTo>
                    <a:pt x="83" y="618"/>
                  </a:lnTo>
                  <a:lnTo>
                    <a:pt x="83" y="624"/>
                  </a:lnTo>
                  <a:lnTo>
                    <a:pt x="83" y="624"/>
                  </a:lnTo>
                  <a:lnTo>
                    <a:pt x="83" y="637"/>
                  </a:lnTo>
                  <a:lnTo>
                    <a:pt x="85" y="649"/>
                  </a:lnTo>
                  <a:lnTo>
                    <a:pt x="85" y="673"/>
                  </a:lnTo>
                  <a:lnTo>
                    <a:pt x="85" y="679"/>
                  </a:lnTo>
                  <a:lnTo>
                    <a:pt x="85" y="698"/>
                  </a:lnTo>
                  <a:lnTo>
                    <a:pt x="85" y="704"/>
                  </a:lnTo>
                  <a:lnTo>
                    <a:pt x="85" y="722"/>
                  </a:lnTo>
                  <a:lnTo>
                    <a:pt x="86" y="728"/>
                  </a:lnTo>
                  <a:lnTo>
                    <a:pt x="86" y="741"/>
                  </a:lnTo>
                  <a:lnTo>
                    <a:pt x="86" y="747"/>
                  </a:lnTo>
                  <a:lnTo>
                    <a:pt x="86" y="753"/>
                  </a:lnTo>
                  <a:lnTo>
                    <a:pt x="86" y="753"/>
                  </a:lnTo>
                  <a:lnTo>
                    <a:pt x="86" y="759"/>
                  </a:lnTo>
                  <a:lnTo>
                    <a:pt x="88" y="765"/>
                  </a:lnTo>
                  <a:lnTo>
                    <a:pt x="88" y="765"/>
                  </a:lnTo>
                  <a:lnTo>
                    <a:pt x="88" y="765"/>
                  </a:lnTo>
                  <a:lnTo>
                    <a:pt x="90" y="765"/>
                  </a:lnTo>
                  <a:lnTo>
                    <a:pt x="90" y="777"/>
                  </a:lnTo>
                  <a:lnTo>
                    <a:pt x="90" y="777"/>
                  </a:lnTo>
                  <a:lnTo>
                    <a:pt x="90" y="783"/>
                  </a:lnTo>
                  <a:lnTo>
                    <a:pt x="91" y="796"/>
                  </a:lnTo>
                  <a:lnTo>
                    <a:pt x="91" y="796"/>
                  </a:lnTo>
                  <a:lnTo>
                    <a:pt x="91" y="789"/>
                  </a:lnTo>
                  <a:lnTo>
                    <a:pt x="91" y="783"/>
                  </a:lnTo>
                  <a:lnTo>
                    <a:pt x="91" y="777"/>
                  </a:lnTo>
                  <a:lnTo>
                    <a:pt x="93" y="777"/>
                  </a:lnTo>
                  <a:lnTo>
                    <a:pt x="93" y="765"/>
                  </a:lnTo>
                  <a:lnTo>
                    <a:pt x="93" y="771"/>
                  </a:lnTo>
                  <a:lnTo>
                    <a:pt x="93" y="777"/>
                  </a:lnTo>
                  <a:lnTo>
                    <a:pt x="93" y="777"/>
                  </a:lnTo>
                  <a:lnTo>
                    <a:pt x="95" y="783"/>
                  </a:lnTo>
                  <a:lnTo>
                    <a:pt x="95" y="796"/>
                  </a:lnTo>
                  <a:lnTo>
                    <a:pt x="95" y="808"/>
                  </a:lnTo>
                  <a:lnTo>
                    <a:pt x="95" y="814"/>
                  </a:lnTo>
                  <a:lnTo>
                    <a:pt x="95" y="820"/>
                  </a:lnTo>
                  <a:lnTo>
                    <a:pt x="95" y="826"/>
                  </a:lnTo>
                  <a:lnTo>
                    <a:pt x="96" y="832"/>
                  </a:lnTo>
                  <a:lnTo>
                    <a:pt x="96" y="832"/>
                  </a:lnTo>
                  <a:lnTo>
                    <a:pt x="96" y="844"/>
                  </a:lnTo>
                  <a:lnTo>
                    <a:pt x="96" y="857"/>
                  </a:lnTo>
                  <a:lnTo>
                    <a:pt x="98" y="857"/>
                  </a:lnTo>
                  <a:lnTo>
                    <a:pt x="98" y="857"/>
                  </a:lnTo>
                  <a:lnTo>
                    <a:pt x="98" y="857"/>
                  </a:lnTo>
                  <a:lnTo>
                    <a:pt x="100" y="857"/>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11" name="Freeform 610"/>
            <p:cNvSpPr>
              <a:spLocks/>
            </p:cNvSpPr>
            <p:nvPr/>
          </p:nvSpPr>
          <p:spPr bwMode="auto">
            <a:xfrm>
              <a:off x="6398199" y="3296021"/>
              <a:ext cx="143270" cy="296489"/>
            </a:xfrm>
            <a:custGeom>
              <a:avLst/>
              <a:gdLst>
                <a:gd name="T0" fmla="*/ 2 w 103"/>
                <a:gd name="T1" fmla="*/ 342 h 721"/>
                <a:gd name="T2" fmla="*/ 4 w 103"/>
                <a:gd name="T3" fmla="*/ 385 h 721"/>
                <a:gd name="T4" fmla="*/ 5 w 103"/>
                <a:gd name="T5" fmla="*/ 458 h 721"/>
                <a:gd name="T6" fmla="*/ 9 w 103"/>
                <a:gd name="T7" fmla="*/ 495 h 721"/>
                <a:gd name="T8" fmla="*/ 9 w 103"/>
                <a:gd name="T9" fmla="*/ 538 h 721"/>
                <a:gd name="T10" fmla="*/ 10 w 103"/>
                <a:gd name="T11" fmla="*/ 550 h 721"/>
                <a:gd name="T12" fmla="*/ 12 w 103"/>
                <a:gd name="T13" fmla="*/ 489 h 721"/>
                <a:gd name="T14" fmla="*/ 15 w 103"/>
                <a:gd name="T15" fmla="*/ 507 h 721"/>
                <a:gd name="T16" fmla="*/ 17 w 103"/>
                <a:gd name="T17" fmla="*/ 477 h 721"/>
                <a:gd name="T18" fmla="*/ 20 w 103"/>
                <a:gd name="T19" fmla="*/ 483 h 721"/>
                <a:gd name="T20" fmla="*/ 22 w 103"/>
                <a:gd name="T21" fmla="*/ 489 h 721"/>
                <a:gd name="T22" fmla="*/ 25 w 103"/>
                <a:gd name="T23" fmla="*/ 477 h 721"/>
                <a:gd name="T24" fmla="*/ 25 w 103"/>
                <a:gd name="T25" fmla="*/ 526 h 721"/>
                <a:gd name="T26" fmla="*/ 27 w 103"/>
                <a:gd name="T27" fmla="*/ 569 h 721"/>
                <a:gd name="T28" fmla="*/ 28 w 103"/>
                <a:gd name="T29" fmla="*/ 599 h 721"/>
                <a:gd name="T30" fmla="*/ 30 w 103"/>
                <a:gd name="T31" fmla="*/ 660 h 721"/>
                <a:gd name="T32" fmla="*/ 32 w 103"/>
                <a:gd name="T33" fmla="*/ 691 h 721"/>
                <a:gd name="T34" fmla="*/ 33 w 103"/>
                <a:gd name="T35" fmla="*/ 721 h 721"/>
                <a:gd name="T36" fmla="*/ 35 w 103"/>
                <a:gd name="T37" fmla="*/ 709 h 721"/>
                <a:gd name="T38" fmla="*/ 37 w 103"/>
                <a:gd name="T39" fmla="*/ 636 h 721"/>
                <a:gd name="T40" fmla="*/ 38 w 103"/>
                <a:gd name="T41" fmla="*/ 605 h 721"/>
                <a:gd name="T42" fmla="*/ 42 w 103"/>
                <a:gd name="T43" fmla="*/ 611 h 721"/>
                <a:gd name="T44" fmla="*/ 43 w 103"/>
                <a:gd name="T45" fmla="*/ 605 h 721"/>
                <a:gd name="T46" fmla="*/ 45 w 103"/>
                <a:gd name="T47" fmla="*/ 562 h 721"/>
                <a:gd name="T48" fmla="*/ 47 w 103"/>
                <a:gd name="T49" fmla="*/ 611 h 721"/>
                <a:gd name="T50" fmla="*/ 48 w 103"/>
                <a:gd name="T51" fmla="*/ 636 h 721"/>
                <a:gd name="T52" fmla="*/ 50 w 103"/>
                <a:gd name="T53" fmla="*/ 587 h 721"/>
                <a:gd name="T54" fmla="*/ 52 w 103"/>
                <a:gd name="T55" fmla="*/ 556 h 721"/>
                <a:gd name="T56" fmla="*/ 53 w 103"/>
                <a:gd name="T57" fmla="*/ 507 h 721"/>
                <a:gd name="T58" fmla="*/ 53 w 103"/>
                <a:gd name="T59" fmla="*/ 422 h 721"/>
                <a:gd name="T60" fmla="*/ 55 w 103"/>
                <a:gd name="T61" fmla="*/ 379 h 721"/>
                <a:gd name="T62" fmla="*/ 57 w 103"/>
                <a:gd name="T63" fmla="*/ 361 h 721"/>
                <a:gd name="T64" fmla="*/ 58 w 103"/>
                <a:gd name="T65" fmla="*/ 275 h 721"/>
                <a:gd name="T66" fmla="*/ 60 w 103"/>
                <a:gd name="T67" fmla="*/ 232 h 721"/>
                <a:gd name="T68" fmla="*/ 62 w 103"/>
                <a:gd name="T69" fmla="*/ 257 h 721"/>
                <a:gd name="T70" fmla="*/ 63 w 103"/>
                <a:gd name="T71" fmla="*/ 275 h 721"/>
                <a:gd name="T72" fmla="*/ 65 w 103"/>
                <a:gd name="T73" fmla="*/ 250 h 721"/>
                <a:gd name="T74" fmla="*/ 67 w 103"/>
                <a:gd name="T75" fmla="*/ 244 h 721"/>
                <a:gd name="T76" fmla="*/ 70 w 103"/>
                <a:gd name="T77" fmla="*/ 220 h 721"/>
                <a:gd name="T78" fmla="*/ 72 w 103"/>
                <a:gd name="T79" fmla="*/ 195 h 721"/>
                <a:gd name="T80" fmla="*/ 73 w 103"/>
                <a:gd name="T81" fmla="*/ 146 h 721"/>
                <a:gd name="T82" fmla="*/ 75 w 103"/>
                <a:gd name="T83" fmla="*/ 43 h 721"/>
                <a:gd name="T84" fmla="*/ 77 w 103"/>
                <a:gd name="T85" fmla="*/ 43 h 721"/>
                <a:gd name="T86" fmla="*/ 78 w 103"/>
                <a:gd name="T87" fmla="*/ 43 h 721"/>
                <a:gd name="T88" fmla="*/ 80 w 103"/>
                <a:gd name="T89" fmla="*/ 0 h 721"/>
                <a:gd name="T90" fmla="*/ 82 w 103"/>
                <a:gd name="T91" fmla="*/ 36 h 721"/>
                <a:gd name="T92" fmla="*/ 82 w 103"/>
                <a:gd name="T93" fmla="*/ 116 h 721"/>
                <a:gd name="T94" fmla="*/ 83 w 103"/>
                <a:gd name="T95" fmla="*/ 128 h 721"/>
                <a:gd name="T96" fmla="*/ 86 w 103"/>
                <a:gd name="T97" fmla="*/ 104 h 721"/>
                <a:gd name="T98" fmla="*/ 88 w 103"/>
                <a:gd name="T99" fmla="*/ 146 h 721"/>
                <a:gd name="T100" fmla="*/ 90 w 103"/>
                <a:gd name="T101" fmla="*/ 250 h 721"/>
                <a:gd name="T102" fmla="*/ 90 w 103"/>
                <a:gd name="T103" fmla="*/ 299 h 721"/>
                <a:gd name="T104" fmla="*/ 93 w 103"/>
                <a:gd name="T105" fmla="*/ 354 h 721"/>
                <a:gd name="T106" fmla="*/ 95 w 103"/>
                <a:gd name="T107" fmla="*/ 379 h 721"/>
                <a:gd name="T108" fmla="*/ 95 w 103"/>
                <a:gd name="T109" fmla="*/ 440 h 721"/>
                <a:gd name="T110" fmla="*/ 96 w 103"/>
                <a:gd name="T111" fmla="*/ 495 h 721"/>
                <a:gd name="T112" fmla="*/ 98 w 103"/>
                <a:gd name="T113" fmla="*/ 538 h 721"/>
                <a:gd name="T114" fmla="*/ 100 w 103"/>
                <a:gd name="T115" fmla="*/ 630 h 721"/>
                <a:gd name="T116" fmla="*/ 101 w 103"/>
                <a:gd name="T117" fmla="*/ 679 h 721"/>
                <a:gd name="T118" fmla="*/ 103 w 103"/>
                <a:gd name="T119" fmla="*/ 679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721">
                  <a:moveTo>
                    <a:pt x="0" y="318"/>
                  </a:moveTo>
                  <a:lnTo>
                    <a:pt x="2" y="324"/>
                  </a:lnTo>
                  <a:lnTo>
                    <a:pt x="2" y="330"/>
                  </a:lnTo>
                  <a:lnTo>
                    <a:pt x="2" y="336"/>
                  </a:lnTo>
                  <a:lnTo>
                    <a:pt x="2" y="342"/>
                  </a:lnTo>
                  <a:lnTo>
                    <a:pt x="4" y="348"/>
                  </a:lnTo>
                  <a:lnTo>
                    <a:pt x="4" y="354"/>
                  </a:lnTo>
                  <a:lnTo>
                    <a:pt x="4" y="361"/>
                  </a:lnTo>
                  <a:lnTo>
                    <a:pt x="4" y="373"/>
                  </a:lnTo>
                  <a:lnTo>
                    <a:pt x="4" y="385"/>
                  </a:lnTo>
                  <a:lnTo>
                    <a:pt x="5" y="403"/>
                  </a:lnTo>
                  <a:lnTo>
                    <a:pt x="5" y="422"/>
                  </a:lnTo>
                  <a:lnTo>
                    <a:pt x="5" y="434"/>
                  </a:lnTo>
                  <a:lnTo>
                    <a:pt x="5" y="452"/>
                  </a:lnTo>
                  <a:lnTo>
                    <a:pt x="5" y="458"/>
                  </a:lnTo>
                  <a:lnTo>
                    <a:pt x="5" y="471"/>
                  </a:lnTo>
                  <a:lnTo>
                    <a:pt x="7" y="477"/>
                  </a:lnTo>
                  <a:lnTo>
                    <a:pt x="7" y="483"/>
                  </a:lnTo>
                  <a:lnTo>
                    <a:pt x="7" y="483"/>
                  </a:lnTo>
                  <a:lnTo>
                    <a:pt x="9" y="495"/>
                  </a:lnTo>
                  <a:lnTo>
                    <a:pt x="9" y="501"/>
                  </a:lnTo>
                  <a:lnTo>
                    <a:pt x="9" y="507"/>
                  </a:lnTo>
                  <a:lnTo>
                    <a:pt x="9" y="520"/>
                  </a:lnTo>
                  <a:lnTo>
                    <a:pt x="9" y="532"/>
                  </a:lnTo>
                  <a:lnTo>
                    <a:pt x="9" y="538"/>
                  </a:lnTo>
                  <a:lnTo>
                    <a:pt x="10" y="550"/>
                  </a:lnTo>
                  <a:lnTo>
                    <a:pt x="10" y="556"/>
                  </a:lnTo>
                  <a:lnTo>
                    <a:pt x="10" y="569"/>
                  </a:lnTo>
                  <a:lnTo>
                    <a:pt x="10" y="569"/>
                  </a:lnTo>
                  <a:lnTo>
                    <a:pt x="10" y="550"/>
                  </a:lnTo>
                  <a:lnTo>
                    <a:pt x="12" y="538"/>
                  </a:lnTo>
                  <a:lnTo>
                    <a:pt x="12" y="526"/>
                  </a:lnTo>
                  <a:lnTo>
                    <a:pt x="12" y="507"/>
                  </a:lnTo>
                  <a:lnTo>
                    <a:pt x="12" y="501"/>
                  </a:lnTo>
                  <a:lnTo>
                    <a:pt x="12" y="489"/>
                  </a:lnTo>
                  <a:lnTo>
                    <a:pt x="14" y="489"/>
                  </a:lnTo>
                  <a:lnTo>
                    <a:pt x="14" y="495"/>
                  </a:lnTo>
                  <a:lnTo>
                    <a:pt x="15" y="507"/>
                  </a:lnTo>
                  <a:lnTo>
                    <a:pt x="15" y="507"/>
                  </a:lnTo>
                  <a:lnTo>
                    <a:pt x="15" y="507"/>
                  </a:lnTo>
                  <a:lnTo>
                    <a:pt x="15" y="501"/>
                  </a:lnTo>
                  <a:lnTo>
                    <a:pt x="15" y="489"/>
                  </a:lnTo>
                  <a:lnTo>
                    <a:pt x="17" y="483"/>
                  </a:lnTo>
                  <a:lnTo>
                    <a:pt x="17" y="483"/>
                  </a:lnTo>
                  <a:lnTo>
                    <a:pt x="17" y="477"/>
                  </a:lnTo>
                  <a:lnTo>
                    <a:pt x="17" y="477"/>
                  </a:lnTo>
                  <a:lnTo>
                    <a:pt x="19" y="483"/>
                  </a:lnTo>
                  <a:lnTo>
                    <a:pt x="19" y="489"/>
                  </a:lnTo>
                  <a:lnTo>
                    <a:pt x="19" y="489"/>
                  </a:lnTo>
                  <a:lnTo>
                    <a:pt x="20" y="483"/>
                  </a:lnTo>
                  <a:lnTo>
                    <a:pt x="20" y="483"/>
                  </a:lnTo>
                  <a:lnTo>
                    <a:pt x="20" y="483"/>
                  </a:lnTo>
                  <a:lnTo>
                    <a:pt x="22" y="483"/>
                  </a:lnTo>
                  <a:lnTo>
                    <a:pt x="22" y="483"/>
                  </a:lnTo>
                  <a:lnTo>
                    <a:pt x="22" y="489"/>
                  </a:lnTo>
                  <a:lnTo>
                    <a:pt x="24" y="483"/>
                  </a:lnTo>
                  <a:lnTo>
                    <a:pt x="24" y="483"/>
                  </a:lnTo>
                  <a:lnTo>
                    <a:pt x="24" y="477"/>
                  </a:lnTo>
                  <a:lnTo>
                    <a:pt x="24" y="471"/>
                  </a:lnTo>
                  <a:lnTo>
                    <a:pt x="25" y="477"/>
                  </a:lnTo>
                  <a:lnTo>
                    <a:pt x="25" y="483"/>
                  </a:lnTo>
                  <a:lnTo>
                    <a:pt x="25" y="489"/>
                  </a:lnTo>
                  <a:lnTo>
                    <a:pt x="25" y="501"/>
                  </a:lnTo>
                  <a:lnTo>
                    <a:pt x="25" y="507"/>
                  </a:lnTo>
                  <a:lnTo>
                    <a:pt x="25" y="526"/>
                  </a:lnTo>
                  <a:lnTo>
                    <a:pt x="27" y="532"/>
                  </a:lnTo>
                  <a:lnTo>
                    <a:pt x="27" y="544"/>
                  </a:lnTo>
                  <a:lnTo>
                    <a:pt x="27" y="556"/>
                  </a:lnTo>
                  <a:lnTo>
                    <a:pt x="27" y="562"/>
                  </a:lnTo>
                  <a:lnTo>
                    <a:pt x="27" y="569"/>
                  </a:lnTo>
                  <a:lnTo>
                    <a:pt x="27" y="575"/>
                  </a:lnTo>
                  <a:lnTo>
                    <a:pt x="28" y="581"/>
                  </a:lnTo>
                  <a:lnTo>
                    <a:pt x="28" y="587"/>
                  </a:lnTo>
                  <a:lnTo>
                    <a:pt x="28" y="593"/>
                  </a:lnTo>
                  <a:lnTo>
                    <a:pt x="28" y="599"/>
                  </a:lnTo>
                  <a:lnTo>
                    <a:pt x="28" y="611"/>
                  </a:lnTo>
                  <a:lnTo>
                    <a:pt x="28" y="617"/>
                  </a:lnTo>
                  <a:lnTo>
                    <a:pt x="30" y="636"/>
                  </a:lnTo>
                  <a:lnTo>
                    <a:pt x="30" y="642"/>
                  </a:lnTo>
                  <a:lnTo>
                    <a:pt x="30" y="660"/>
                  </a:lnTo>
                  <a:lnTo>
                    <a:pt x="30" y="666"/>
                  </a:lnTo>
                  <a:lnTo>
                    <a:pt x="30" y="679"/>
                  </a:lnTo>
                  <a:lnTo>
                    <a:pt x="30" y="685"/>
                  </a:lnTo>
                  <a:lnTo>
                    <a:pt x="32" y="685"/>
                  </a:lnTo>
                  <a:lnTo>
                    <a:pt x="32" y="691"/>
                  </a:lnTo>
                  <a:lnTo>
                    <a:pt x="32" y="697"/>
                  </a:lnTo>
                  <a:lnTo>
                    <a:pt x="32" y="703"/>
                  </a:lnTo>
                  <a:lnTo>
                    <a:pt x="33" y="709"/>
                  </a:lnTo>
                  <a:lnTo>
                    <a:pt x="33" y="715"/>
                  </a:lnTo>
                  <a:lnTo>
                    <a:pt x="33" y="721"/>
                  </a:lnTo>
                  <a:lnTo>
                    <a:pt x="33" y="721"/>
                  </a:lnTo>
                  <a:lnTo>
                    <a:pt x="33" y="721"/>
                  </a:lnTo>
                  <a:lnTo>
                    <a:pt x="35" y="715"/>
                  </a:lnTo>
                  <a:lnTo>
                    <a:pt x="35" y="715"/>
                  </a:lnTo>
                  <a:lnTo>
                    <a:pt x="35" y="709"/>
                  </a:lnTo>
                  <a:lnTo>
                    <a:pt x="35" y="703"/>
                  </a:lnTo>
                  <a:lnTo>
                    <a:pt x="35" y="691"/>
                  </a:lnTo>
                  <a:lnTo>
                    <a:pt x="37" y="685"/>
                  </a:lnTo>
                  <a:lnTo>
                    <a:pt x="37" y="654"/>
                  </a:lnTo>
                  <a:lnTo>
                    <a:pt x="37" y="636"/>
                  </a:lnTo>
                  <a:lnTo>
                    <a:pt x="37" y="624"/>
                  </a:lnTo>
                  <a:lnTo>
                    <a:pt x="37" y="611"/>
                  </a:lnTo>
                  <a:lnTo>
                    <a:pt x="37" y="611"/>
                  </a:lnTo>
                  <a:lnTo>
                    <a:pt x="38" y="605"/>
                  </a:lnTo>
                  <a:lnTo>
                    <a:pt x="38" y="605"/>
                  </a:lnTo>
                  <a:lnTo>
                    <a:pt x="38" y="611"/>
                  </a:lnTo>
                  <a:lnTo>
                    <a:pt x="40" y="611"/>
                  </a:lnTo>
                  <a:lnTo>
                    <a:pt x="40" y="611"/>
                  </a:lnTo>
                  <a:lnTo>
                    <a:pt x="40" y="611"/>
                  </a:lnTo>
                  <a:lnTo>
                    <a:pt x="42" y="611"/>
                  </a:lnTo>
                  <a:lnTo>
                    <a:pt x="42" y="605"/>
                  </a:lnTo>
                  <a:lnTo>
                    <a:pt x="42" y="611"/>
                  </a:lnTo>
                  <a:lnTo>
                    <a:pt x="43" y="611"/>
                  </a:lnTo>
                  <a:lnTo>
                    <a:pt x="43" y="611"/>
                  </a:lnTo>
                  <a:lnTo>
                    <a:pt x="43" y="605"/>
                  </a:lnTo>
                  <a:lnTo>
                    <a:pt x="43" y="599"/>
                  </a:lnTo>
                  <a:lnTo>
                    <a:pt x="43" y="587"/>
                  </a:lnTo>
                  <a:lnTo>
                    <a:pt x="45" y="581"/>
                  </a:lnTo>
                  <a:lnTo>
                    <a:pt x="45" y="569"/>
                  </a:lnTo>
                  <a:lnTo>
                    <a:pt x="45" y="562"/>
                  </a:lnTo>
                  <a:lnTo>
                    <a:pt x="45" y="575"/>
                  </a:lnTo>
                  <a:lnTo>
                    <a:pt x="45" y="581"/>
                  </a:lnTo>
                  <a:lnTo>
                    <a:pt x="47" y="587"/>
                  </a:lnTo>
                  <a:lnTo>
                    <a:pt x="47" y="599"/>
                  </a:lnTo>
                  <a:lnTo>
                    <a:pt x="47" y="611"/>
                  </a:lnTo>
                  <a:lnTo>
                    <a:pt x="47" y="624"/>
                  </a:lnTo>
                  <a:lnTo>
                    <a:pt x="47" y="636"/>
                  </a:lnTo>
                  <a:lnTo>
                    <a:pt x="47" y="636"/>
                  </a:lnTo>
                  <a:lnTo>
                    <a:pt x="48" y="642"/>
                  </a:lnTo>
                  <a:lnTo>
                    <a:pt x="48" y="636"/>
                  </a:lnTo>
                  <a:lnTo>
                    <a:pt x="48" y="636"/>
                  </a:lnTo>
                  <a:lnTo>
                    <a:pt x="48" y="617"/>
                  </a:lnTo>
                  <a:lnTo>
                    <a:pt x="50" y="611"/>
                  </a:lnTo>
                  <a:lnTo>
                    <a:pt x="50" y="599"/>
                  </a:lnTo>
                  <a:lnTo>
                    <a:pt x="50" y="587"/>
                  </a:lnTo>
                  <a:lnTo>
                    <a:pt x="50" y="581"/>
                  </a:lnTo>
                  <a:lnTo>
                    <a:pt x="50" y="569"/>
                  </a:lnTo>
                  <a:lnTo>
                    <a:pt x="50" y="562"/>
                  </a:lnTo>
                  <a:lnTo>
                    <a:pt x="52" y="556"/>
                  </a:lnTo>
                  <a:lnTo>
                    <a:pt x="52" y="556"/>
                  </a:lnTo>
                  <a:lnTo>
                    <a:pt x="52" y="550"/>
                  </a:lnTo>
                  <a:lnTo>
                    <a:pt x="52" y="544"/>
                  </a:lnTo>
                  <a:lnTo>
                    <a:pt x="52" y="532"/>
                  </a:lnTo>
                  <a:lnTo>
                    <a:pt x="52" y="520"/>
                  </a:lnTo>
                  <a:lnTo>
                    <a:pt x="53" y="507"/>
                  </a:lnTo>
                  <a:lnTo>
                    <a:pt x="53" y="483"/>
                  </a:lnTo>
                  <a:lnTo>
                    <a:pt x="53" y="465"/>
                  </a:lnTo>
                  <a:lnTo>
                    <a:pt x="53" y="452"/>
                  </a:lnTo>
                  <a:lnTo>
                    <a:pt x="53" y="434"/>
                  </a:lnTo>
                  <a:lnTo>
                    <a:pt x="53" y="422"/>
                  </a:lnTo>
                  <a:lnTo>
                    <a:pt x="55" y="403"/>
                  </a:lnTo>
                  <a:lnTo>
                    <a:pt x="55" y="397"/>
                  </a:lnTo>
                  <a:lnTo>
                    <a:pt x="55" y="385"/>
                  </a:lnTo>
                  <a:lnTo>
                    <a:pt x="55" y="379"/>
                  </a:lnTo>
                  <a:lnTo>
                    <a:pt x="55" y="379"/>
                  </a:lnTo>
                  <a:lnTo>
                    <a:pt x="55" y="373"/>
                  </a:lnTo>
                  <a:lnTo>
                    <a:pt x="57" y="379"/>
                  </a:lnTo>
                  <a:lnTo>
                    <a:pt x="57" y="379"/>
                  </a:lnTo>
                  <a:lnTo>
                    <a:pt x="57" y="379"/>
                  </a:lnTo>
                  <a:lnTo>
                    <a:pt x="57" y="361"/>
                  </a:lnTo>
                  <a:lnTo>
                    <a:pt x="58" y="348"/>
                  </a:lnTo>
                  <a:lnTo>
                    <a:pt x="58" y="324"/>
                  </a:lnTo>
                  <a:lnTo>
                    <a:pt x="58" y="306"/>
                  </a:lnTo>
                  <a:lnTo>
                    <a:pt x="58" y="293"/>
                  </a:lnTo>
                  <a:lnTo>
                    <a:pt x="58" y="275"/>
                  </a:lnTo>
                  <a:lnTo>
                    <a:pt x="58" y="263"/>
                  </a:lnTo>
                  <a:lnTo>
                    <a:pt x="60" y="250"/>
                  </a:lnTo>
                  <a:lnTo>
                    <a:pt x="60" y="244"/>
                  </a:lnTo>
                  <a:lnTo>
                    <a:pt x="60" y="238"/>
                  </a:lnTo>
                  <a:lnTo>
                    <a:pt x="60" y="232"/>
                  </a:lnTo>
                  <a:lnTo>
                    <a:pt x="60" y="226"/>
                  </a:lnTo>
                  <a:lnTo>
                    <a:pt x="62" y="232"/>
                  </a:lnTo>
                  <a:lnTo>
                    <a:pt x="62" y="238"/>
                  </a:lnTo>
                  <a:lnTo>
                    <a:pt x="62" y="250"/>
                  </a:lnTo>
                  <a:lnTo>
                    <a:pt x="62" y="257"/>
                  </a:lnTo>
                  <a:lnTo>
                    <a:pt x="62" y="263"/>
                  </a:lnTo>
                  <a:lnTo>
                    <a:pt x="62" y="269"/>
                  </a:lnTo>
                  <a:lnTo>
                    <a:pt x="63" y="275"/>
                  </a:lnTo>
                  <a:lnTo>
                    <a:pt x="63" y="275"/>
                  </a:lnTo>
                  <a:lnTo>
                    <a:pt x="63" y="275"/>
                  </a:lnTo>
                  <a:lnTo>
                    <a:pt x="63" y="275"/>
                  </a:lnTo>
                  <a:lnTo>
                    <a:pt x="65" y="275"/>
                  </a:lnTo>
                  <a:lnTo>
                    <a:pt x="65" y="269"/>
                  </a:lnTo>
                  <a:lnTo>
                    <a:pt x="65" y="263"/>
                  </a:lnTo>
                  <a:lnTo>
                    <a:pt x="65" y="250"/>
                  </a:lnTo>
                  <a:lnTo>
                    <a:pt x="65" y="250"/>
                  </a:lnTo>
                  <a:lnTo>
                    <a:pt x="65" y="238"/>
                  </a:lnTo>
                  <a:lnTo>
                    <a:pt x="67" y="238"/>
                  </a:lnTo>
                  <a:lnTo>
                    <a:pt x="67" y="238"/>
                  </a:lnTo>
                  <a:lnTo>
                    <a:pt x="67" y="244"/>
                  </a:lnTo>
                  <a:lnTo>
                    <a:pt x="68" y="244"/>
                  </a:lnTo>
                  <a:lnTo>
                    <a:pt x="68" y="238"/>
                  </a:lnTo>
                  <a:lnTo>
                    <a:pt x="68" y="232"/>
                  </a:lnTo>
                  <a:lnTo>
                    <a:pt x="68" y="226"/>
                  </a:lnTo>
                  <a:lnTo>
                    <a:pt x="70" y="220"/>
                  </a:lnTo>
                  <a:lnTo>
                    <a:pt x="70" y="208"/>
                  </a:lnTo>
                  <a:lnTo>
                    <a:pt x="70" y="195"/>
                  </a:lnTo>
                  <a:lnTo>
                    <a:pt x="70" y="195"/>
                  </a:lnTo>
                  <a:lnTo>
                    <a:pt x="72" y="195"/>
                  </a:lnTo>
                  <a:lnTo>
                    <a:pt x="72" y="195"/>
                  </a:lnTo>
                  <a:lnTo>
                    <a:pt x="72" y="189"/>
                  </a:lnTo>
                  <a:lnTo>
                    <a:pt x="72" y="183"/>
                  </a:lnTo>
                  <a:lnTo>
                    <a:pt x="73" y="171"/>
                  </a:lnTo>
                  <a:lnTo>
                    <a:pt x="73" y="159"/>
                  </a:lnTo>
                  <a:lnTo>
                    <a:pt x="73" y="146"/>
                  </a:lnTo>
                  <a:lnTo>
                    <a:pt x="73" y="128"/>
                  </a:lnTo>
                  <a:lnTo>
                    <a:pt x="73" y="110"/>
                  </a:lnTo>
                  <a:lnTo>
                    <a:pt x="73" y="73"/>
                  </a:lnTo>
                  <a:lnTo>
                    <a:pt x="75" y="55"/>
                  </a:lnTo>
                  <a:lnTo>
                    <a:pt x="75" y="43"/>
                  </a:lnTo>
                  <a:lnTo>
                    <a:pt x="75" y="30"/>
                  </a:lnTo>
                  <a:lnTo>
                    <a:pt x="75" y="18"/>
                  </a:lnTo>
                  <a:lnTo>
                    <a:pt x="75" y="24"/>
                  </a:lnTo>
                  <a:lnTo>
                    <a:pt x="77" y="30"/>
                  </a:lnTo>
                  <a:lnTo>
                    <a:pt x="77" y="43"/>
                  </a:lnTo>
                  <a:lnTo>
                    <a:pt x="77" y="55"/>
                  </a:lnTo>
                  <a:lnTo>
                    <a:pt x="77" y="55"/>
                  </a:lnTo>
                  <a:lnTo>
                    <a:pt x="77" y="55"/>
                  </a:lnTo>
                  <a:lnTo>
                    <a:pt x="78" y="49"/>
                  </a:lnTo>
                  <a:lnTo>
                    <a:pt x="78" y="43"/>
                  </a:lnTo>
                  <a:lnTo>
                    <a:pt x="78" y="43"/>
                  </a:lnTo>
                  <a:lnTo>
                    <a:pt x="78" y="24"/>
                  </a:lnTo>
                  <a:lnTo>
                    <a:pt x="78" y="18"/>
                  </a:lnTo>
                  <a:lnTo>
                    <a:pt x="78" y="12"/>
                  </a:lnTo>
                  <a:lnTo>
                    <a:pt x="80" y="0"/>
                  </a:lnTo>
                  <a:lnTo>
                    <a:pt x="80" y="0"/>
                  </a:lnTo>
                  <a:lnTo>
                    <a:pt x="80" y="0"/>
                  </a:lnTo>
                  <a:lnTo>
                    <a:pt x="80" y="12"/>
                  </a:lnTo>
                  <a:lnTo>
                    <a:pt x="80" y="18"/>
                  </a:lnTo>
                  <a:lnTo>
                    <a:pt x="82" y="36"/>
                  </a:lnTo>
                  <a:lnTo>
                    <a:pt x="82" y="49"/>
                  </a:lnTo>
                  <a:lnTo>
                    <a:pt x="82" y="67"/>
                  </a:lnTo>
                  <a:lnTo>
                    <a:pt x="82" y="85"/>
                  </a:lnTo>
                  <a:lnTo>
                    <a:pt x="82" y="98"/>
                  </a:lnTo>
                  <a:lnTo>
                    <a:pt x="82" y="116"/>
                  </a:lnTo>
                  <a:lnTo>
                    <a:pt x="83" y="122"/>
                  </a:lnTo>
                  <a:lnTo>
                    <a:pt x="83" y="122"/>
                  </a:lnTo>
                  <a:lnTo>
                    <a:pt x="83" y="134"/>
                  </a:lnTo>
                  <a:lnTo>
                    <a:pt x="83" y="134"/>
                  </a:lnTo>
                  <a:lnTo>
                    <a:pt x="83" y="128"/>
                  </a:lnTo>
                  <a:lnTo>
                    <a:pt x="85" y="128"/>
                  </a:lnTo>
                  <a:lnTo>
                    <a:pt x="85" y="122"/>
                  </a:lnTo>
                  <a:lnTo>
                    <a:pt x="85" y="122"/>
                  </a:lnTo>
                  <a:lnTo>
                    <a:pt x="86" y="110"/>
                  </a:lnTo>
                  <a:lnTo>
                    <a:pt x="86" y="104"/>
                  </a:lnTo>
                  <a:lnTo>
                    <a:pt x="86" y="98"/>
                  </a:lnTo>
                  <a:lnTo>
                    <a:pt x="86" y="110"/>
                  </a:lnTo>
                  <a:lnTo>
                    <a:pt x="86" y="122"/>
                  </a:lnTo>
                  <a:lnTo>
                    <a:pt x="88" y="134"/>
                  </a:lnTo>
                  <a:lnTo>
                    <a:pt x="88" y="146"/>
                  </a:lnTo>
                  <a:lnTo>
                    <a:pt x="88" y="171"/>
                  </a:lnTo>
                  <a:lnTo>
                    <a:pt x="88" y="189"/>
                  </a:lnTo>
                  <a:lnTo>
                    <a:pt x="88" y="214"/>
                  </a:lnTo>
                  <a:lnTo>
                    <a:pt x="88" y="226"/>
                  </a:lnTo>
                  <a:lnTo>
                    <a:pt x="90" y="250"/>
                  </a:lnTo>
                  <a:lnTo>
                    <a:pt x="90" y="257"/>
                  </a:lnTo>
                  <a:lnTo>
                    <a:pt x="90" y="269"/>
                  </a:lnTo>
                  <a:lnTo>
                    <a:pt x="90" y="275"/>
                  </a:lnTo>
                  <a:lnTo>
                    <a:pt x="90" y="287"/>
                  </a:lnTo>
                  <a:lnTo>
                    <a:pt x="90" y="299"/>
                  </a:lnTo>
                  <a:lnTo>
                    <a:pt x="91" y="312"/>
                  </a:lnTo>
                  <a:lnTo>
                    <a:pt x="91" y="324"/>
                  </a:lnTo>
                  <a:lnTo>
                    <a:pt x="91" y="336"/>
                  </a:lnTo>
                  <a:lnTo>
                    <a:pt x="91" y="342"/>
                  </a:lnTo>
                  <a:lnTo>
                    <a:pt x="93" y="354"/>
                  </a:lnTo>
                  <a:lnTo>
                    <a:pt x="93" y="361"/>
                  </a:lnTo>
                  <a:lnTo>
                    <a:pt x="93" y="367"/>
                  </a:lnTo>
                  <a:lnTo>
                    <a:pt x="93" y="373"/>
                  </a:lnTo>
                  <a:lnTo>
                    <a:pt x="93" y="379"/>
                  </a:lnTo>
                  <a:lnTo>
                    <a:pt x="95" y="379"/>
                  </a:lnTo>
                  <a:lnTo>
                    <a:pt x="95" y="391"/>
                  </a:lnTo>
                  <a:lnTo>
                    <a:pt x="95" y="403"/>
                  </a:lnTo>
                  <a:lnTo>
                    <a:pt x="95" y="422"/>
                  </a:lnTo>
                  <a:lnTo>
                    <a:pt x="95" y="428"/>
                  </a:lnTo>
                  <a:lnTo>
                    <a:pt x="95" y="440"/>
                  </a:lnTo>
                  <a:lnTo>
                    <a:pt x="96" y="452"/>
                  </a:lnTo>
                  <a:lnTo>
                    <a:pt x="96" y="465"/>
                  </a:lnTo>
                  <a:lnTo>
                    <a:pt x="96" y="477"/>
                  </a:lnTo>
                  <a:lnTo>
                    <a:pt x="96" y="483"/>
                  </a:lnTo>
                  <a:lnTo>
                    <a:pt x="96" y="495"/>
                  </a:lnTo>
                  <a:lnTo>
                    <a:pt x="96" y="507"/>
                  </a:lnTo>
                  <a:lnTo>
                    <a:pt x="98" y="513"/>
                  </a:lnTo>
                  <a:lnTo>
                    <a:pt x="98" y="520"/>
                  </a:lnTo>
                  <a:lnTo>
                    <a:pt x="98" y="532"/>
                  </a:lnTo>
                  <a:lnTo>
                    <a:pt x="98" y="538"/>
                  </a:lnTo>
                  <a:lnTo>
                    <a:pt x="98" y="556"/>
                  </a:lnTo>
                  <a:lnTo>
                    <a:pt x="98" y="562"/>
                  </a:lnTo>
                  <a:lnTo>
                    <a:pt x="100" y="581"/>
                  </a:lnTo>
                  <a:lnTo>
                    <a:pt x="100" y="611"/>
                  </a:lnTo>
                  <a:lnTo>
                    <a:pt x="100" y="630"/>
                  </a:lnTo>
                  <a:lnTo>
                    <a:pt x="100" y="642"/>
                  </a:lnTo>
                  <a:lnTo>
                    <a:pt x="100" y="660"/>
                  </a:lnTo>
                  <a:lnTo>
                    <a:pt x="100" y="666"/>
                  </a:lnTo>
                  <a:lnTo>
                    <a:pt x="101" y="679"/>
                  </a:lnTo>
                  <a:lnTo>
                    <a:pt x="101" y="679"/>
                  </a:lnTo>
                  <a:lnTo>
                    <a:pt x="101" y="679"/>
                  </a:lnTo>
                  <a:lnTo>
                    <a:pt x="101" y="673"/>
                  </a:lnTo>
                  <a:lnTo>
                    <a:pt x="103" y="666"/>
                  </a:lnTo>
                  <a:lnTo>
                    <a:pt x="103" y="673"/>
                  </a:lnTo>
                  <a:lnTo>
                    <a:pt x="103" y="679"/>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12" name="Freeform 611"/>
            <p:cNvSpPr>
              <a:spLocks/>
            </p:cNvSpPr>
            <p:nvPr/>
          </p:nvSpPr>
          <p:spPr bwMode="auto">
            <a:xfrm>
              <a:off x="6310569" y="3379087"/>
              <a:ext cx="87631" cy="492640"/>
            </a:xfrm>
            <a:custGeom>
              <a:avLst/>
              <a:gdLst>
                <a:gd name="T0" fmla="*/ 0 w 63"/>
                <a:gd name="T1" fmla="*/ 1027 h 1198"/>
                <a:gd name="T2" fmla="*/ 2 w 63"/>
                <a:gd name="T3" fmla="*/ 1009 h 1198"/>
                <a:gd name="T4" fmla="*/ 2 w 63"/>
                <a:gd name="T5" fmla="*/ 1027 h 1198"/>
                <a:gd name="T6" fmla="*/ 4 w 63"/>
                <a:gd name="T7" fmla="*/ 1039 h 1198"/>
                <a:gd name="T8" fmla="*/ 4 w 63"/>
                <a:gd name="T9" fmla="*/ 1058 h 1198"/>
                <a:gd name="T10" fmla="*/ 5 w 63"/>
                <a:gd name="T11" fmla="*/ 1076 h 1198"/>
                <a:gd name="T12" fmla="*/ 7 w 63"/>
                <a:gd name="T13" fmla="*/ 1076 h 1198"/>
                <a:gd name="T14" fmla="*/ 9 w 63"/>
                <a:gd name="T15" fmla="*/ 1088 h 1198"/>
                <a:gd name="T16" fmla="*/ 10 w 63"/>
                <a:gd name="T17" fmla="*/ 1076 h 1198"/>
                <a:gd name="T18" fmla="*/ 10 w 63"/>
                <a:gd name="T19" fmla="*/ 1064 h 1198"/>
                <a:gd name="T20" fmla="*/ 12 w 63"/>
                <a:gd name="T21" fmla="*/ 1052 h 1198"/>
                <a:gd name="T22" fmla="*/ 14 w 63"/>
                <a:gd name="T23" fmla="*/ 1039 h 1198"/>
                <a:gd name="T24" fmla="*/ 15 w 63"/>
                <a:gd name="T25" fmla="*/ 1045 h 1198"/>
                <a:gd name="T26" fmla="*/ 17 w 63"/>
                <a:gd name="T27" fmla="*/ 1070 h 1198"/>
                <a:gd name="T28" fmla="*/ 19 w 63"/>
                <a:gd name="T29" fmla="*/ 1070 h 1198"/>
                <a:gd name="T30" fmla="*/ 19 w 63"/>
                <a:gd name="T31" fmla="*/ 1052 h 1198"/>
                <a:gd name="T32" fmla="*/ 20 w 63"/>
                <a:gd name="T33" fmla="*/ 1027 h 1198"/>
                <a:gd name="T34" fmla="*/ 20 w 63"/>
                <a:gd name="T35" fmla="*/ 1045 h 1198"/>
                <a:gd name="T36" fmla="*/ 22 w 63"/>
                <a:gd name="T37" fmla="*/ 1070 h 1198"/>
                <a:gd name="T38" fmla="*/ 22 w 63"/>
                <a:gd name="T39" fmla="*/ 1101 h 1198"/>
                <a:gd name="T40" fmla="*/ 24 w 63"/>
                <a:gd name="T41" fmla="*/ 1119 h 1198"/>
                <a:gd name="T42" fmla="*/ 24 w 63"/>
                <a:gd name="T43" fmla="*/ 1137 h 1198"/>
                <a:gd name="T44" fmla="*/ 25 w 63"/>
                <a:gd name="T45" fmla="*/ 1149 h 1198"/>
                <a:gd name="T46" fmla="*/ 27 w 63"/>
                <a:gd name="T47" fmla="*/ 1156 h 1198"/>
                <a:gd name="T48" fmla="*/ 28 w 63"/>
                <a:gd name="T49" fmla="*/ 1143 h 1198"/>
                <a:gd name="T50" fmla="*/ 28 w 63"/>
                <a:gd name="T51" fmla="*/ 1125 h 1198"/>
                <a:gd name="T52" fmla="*/ 30 w 63"/>
                <a:gd name="T53" fmla="*/ 1125 h 1198"/>
                <a:gd name="T54" fmla="*/ 32 w 63"/>
                <a:gd name="T55" fmla="*/ 1137 h 1198"/>
                <a:gd name="T56" fmla="*/ 32 w 63"/>
                <a:gd name="T57" fmla="*/ 1162 h 1198"/>
                <a:gd name="T58" fmla="*/ 33 w 63"/>
                <a:gd name="T59" fmla="*/ 1180 h 1198"/>
                <a:gd name="T60" fmla="*/ 35 w 63"/>
                <a:gd name="T61" fmla="*/ 1168 h 1198"/>
                <a:gd name="T62" fmla="*/ 37 w 63"/>
                <a:gd name="T63" fmla="*/ 1168 h 1198"/>
                <a:gd name="T64" fmla="*/ 38 w 63"/>
                <a:gd name="T65" fmla="*/ 1180 h 1198"/>
                <a:gd name="T66" fmla="*/ 38 w 63"/>
                <a:gd name="T67" fmla="*/ 1198 h 1198"/>
                <a:gd name="T68" fmla="*/ 40 w 63"/>
                <a:gd name="T69" fmla="*/ 1192 h 1198"/>
                <a:gd name="T70" fmla="*/ 42 w 63"/>
                <a:gd name="T71" fmla="*/ 1162 h 1198"/>
                <a:gd name="T72" fmla="*/ 42 w 63"/>
                <a:gd name="T73" fmla="*/ 1125 h 1198"/>
                <a:gd name="T74" fmla="*/ 43 w 63"/>
                <a:gd name="T75" fmla="*/ 1076 h 1198"/>
                <a:gd name="T76" fmla="*/ 43 w 63"/>
                <a:gd name="T77" fmla="*/ 1027 h 1198"/>
                <a:gd name="T78" fmla="*/ 45 w 63"/>
                <a:gd name="T79" fmla="*/ 948 h 1198"/>
                <a:gd name="T80" fmla="*/ 45 w 63"/>
                <a:gd name="T81" fmla="*/ 850 h 1198"/>
                <a:gd name="T82" fmla="*/ 47 w 63"/>
                <a:gd name="T83" fmla="*/ 740 h 1198"/>
                <a:gd name="T84" fmla="*/ 47 w 63"/>
                <a:gd name="T85" fmla="*/ 611 h 1198"/>
                <a:gd name="T86" fmla="*/ 48 w 63"/>
                <a:gd name="T87" fmla="*/ 513 h 1198"/>
                <a:gd name="T88" fmla="*/ 48 w 63"/>
                <a:gd name="T89" fmla="*/ 434 h 1198"/>
                <a:gd name="T90" fmla="*/ 50 w 63"/>
                <a:gd name="T91" fmla="*/ 342 h 1198"/>
                <a:gd name="T92" fmla="*/ 52 w 63"/>
                <a:gd name="T93" fmla="*/ 293 h 1198"/>
                <a:gd name="T94" fmla="*/ 52 w 63"/>
                <a:gd name="T95" fmla="*/ 299 h 1198"/>
                <a:gd name="T96" fmla="*/ 52 w 63"/>
                <a:gd name="T97" fmla="*/ 324 h 1198"/>
                <a:gd name="T98" fmla="*/ 53 w 63"/>
                <a:gd name="T99" fmla="*/ 330 h 1198"/>
                <a:gd name="T100" fmla="*/ 53 w 63"/>
                <a:gd name="T101" fmla="*/ 305 h 1198"/>
                <a:gd name="T102" fmla="*/ 55 w 63"/>
                <a:gd name="T103" fmla="*/ 226 h 1198"/>
                <a:gd name="T104" fmla="*/ 55 w 63"/>
                <a:gd name="T105" fmla="*/ 152 h 1198"/>
                <a:gd name="T106" fmla="*/ 57 w 63"/>
                <a:gd name="T107" fmla="*/ 91 h 1198"/>
                <a:gd name="T108" fmla="*/ 57 w 63"/>
                <a:gd name="T109" fmla="*/ 48 h 1198"/>
                <a:gd name="T110" fmla="*/ 58 w 63"/>
                <a:gd name="T111" fmla="*/ 30 h 1198"/>
                <a:gd name="T112" fmla="*/ 60 w 63"/>
                <a:gd name="T113" fmla="*/ 18 h 1198"/>
                <a:gd name="T114" fmla="*/ 60 w 63"/>
                <a:gd name="T115" fmla="*/ 0 h 1198"/>
                <a:gd name="T116" fmla="*/ 62 w 63"/>
                <a:gd name="T117" fmla="*/ 18 h 1198"/>
                <a:gd name="T118" fmla="*/ 63 w 63"/>
                <a:gd name="T119" fmla="*/ 55 h 1198"/>
                <a:gd name="T120" fmla="*/ 63 w 63"/>
                <a:gd name="T121" fmla="*/ 9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1198">
                  <a:moveTo>
                    <a:pt x="0" y="1033"/>
                  </a:moveTo>
                  <a:lnTo>
                    <a:pt x="0" y="1027"/>
                  </a:lnTo>
                  <a:lnTo>
                    <a:pt x="0" y="1027"/>
                  </a:lnTo>
                  <a:lnTo>
                    <a:pt x="0" y="1021"/>
                  </a:lnTo>
                  <a:lnTo>
                    <a:pt x="0" y="1015"/>
                  </a:lnTo>
                  <a:lnTo>
                    <a:pt x="2" y="1009"/>
                  </a:lnTo>
                  <a:lnTo>
                    <a:pt x="2" y="1009"/>
                  </a:lnTo>
                  <a:lnTo>
                    <a:pt x="2" y="1015"/>
                  </a:lnTo>
                  <a:lnTo>
                    <a:pt x="2" y="1027"/>
                  </a:lnTo>
                  <a:lnTo>
                    <a:pt x="4" y="1027"/>
                  </a:lnTo>
                  <a:lnTo>
                    <a:pt x="4" y="1033"/>
                  </a:lnTo>
                  <a:lnTo>
                    <a:pt x="4" y="1039"/>
                  </a:lnTo>
                  <a:lnTo>
                    <a:pt x="4" y="1045"/>
                  </a:lnTo>
                  <a:lnTo>
                    <a:pt x="4" y="1052"/>
                  </a:lnTo>
                  <a:lnTo>
                    <a:pt x="4" y="1058"/>
                  </a:lnTo>
                  <a:lnTo>
                    <a:pt x="5" y="1064"/>
                  </a:lnTo>
                  <a:lnTo>
                    <a:pt x="5" y="1070"/>
                  </a:lnTo>
                  <a:lnTo>
                    <a:pt x="5" y="1076"/>
                  </a:lnTo>
                  <a:lnTo>
                    <a:pt x="5" y="1076"/>
                  </a:lnTo>
                  <a:lnTo>
                    <a:pt x="5" y="1076"/>
                  </a:lnTo>
                  <a:lnTo>
                    <a:pt x="7" y="1076"/>
                  </a:lnTo>
                  <a:lnTo>
                    <a:pt x="7" y="1076"/>
                  </a:lnTo>
                  <a:lnTo>
                    <a:pt x="7" y="1082"/>
                  </a:lnTo>
                  <a:lnTo>
                    <a:pt x="9" y="1088"/>
                  </a:lnTo>
                  <a:lnTo>
                    <a:pt x="9" y="1088"/>
                  </a:lnTo>
                  <a:lnTo>
                    <a:pt x="9" y="1082"/>
                  </a:lnTo>
                  <a:lnTo>
                    <a:pt x="10" y="1076"/>
                  </a:lnTo>
                  <a:lnTo>
                    <a:pt x="10" y="1076"/>
                  </a:lnTo>
                  <a:lnTo>
                    <a:pt x="12" y="1064"/>
                  </a:lnTo>
                  <a:lnTo>
                    <a:pt x="10" y="1064"/>
                  </a:lnTo>
                  <a:lnTo>
                    <a:pt x="12" y="1064"/>
                  </a:lnTo>
                  <a:lnTo>
                    <a:pt x="12" y="1058"/>
                  </a:lnTo>
                  <a:lnTo>
                    <a:pt x="12" y="1052"/>
                  </a:lnTo>
                  <a:lnTo>
                    <a:pt x="14" y="1052"/>
                  </a:lnTo>
                  <a:lnTo>
                    <a:pt x="14" y="1045"/>
                  </a:lnTo>
                  <a:lnTo>
                    <a:pt x="14" y="1039"/>
                  </a:lnTo>
                  <a:lnTo>
                    <a:pt x="14" y="1033"/>
                  </a:lnTo>
                  <a:lnTo>
                    <a:pt x="15" y="1039"/>
                  </a:lnTo>
                  <a:lnTo>
                    <a:pt x="15" y="1045"/>
                  </a:lnTo>
                  <a:lnTo>
                    <a:pt x="15" y="1058"/>
                  </a:lnTo>
                  <a:lnTo>
                    <a:pt x="15" y="1064"/>
                  </a:lnTo>
                  <a:lnTo>
                    <a:pt x="17" y="1070"/>
                  </a:lnTo>
                  <a:lnTo>
                    <a:pt x="17" y="1076"/>
                  </a:lnTo>
                  <a:lnTo>
                    <a:pt x="17" y="1076"/>
                  </a:lnTo>
                  <a:lnTo>
                    <a:pt x="19" y="1070"/>
                  </a:lnTo>
                  <a:lnTo>
                    <a:pt x="19" y="1070"/>
                  </a:lnTo>
                  <a:lnTo>
                    <a:pt x="19" y="1058"/>
                  </a:lnTo>
                  <a:lnTo>
                    <a:pt x="19" y="1052"/>
                  </a:lnTo>
                  <a:lnTo>
                    <a:pt x="19" y="1045"/>
                  </a:lnTo>
                  <a:lnTo>
                    <a:pt x="20" y="1039"/>
                  </a:lnTo>
                  <a:lnTo>
                    <a:pt x="20" y="1027"/>
                  </a:lnTo>
                  <a:lnTo>
                    <a:pt x="20" y="1033"/>
                  </a:lnTo>
                  <a:lnTo>
                    <a:pt x="20" y="1033"/>
                  </a:lnTo>
                  <a:lnTo>
                    <a:pt x="20" y="1045"/>
                  </a:lnTo>
                  <a:lnTo>
                    <a:pt x="22" y="1052"/>
                  </a:lnTo>
                  <a:lnTo>
                    <a:pt x="22" y="1058"/>
                  </a:lnTo>
                  <a:lnTo>
                    <a:pt x="22" y="1070"/>
                  </a:lnTo>
                  <a:lnTo>
                    <a:pt x="22" y="1082"/>
                  </a:lnTo>
                  <a:lnTo>
                    <a:pt x="22" y="1088"/>
                  </a:lnTo>
                  <a:lnTo>
                    <a:pt x="22" y="1101"/>
                  </a:lnTo>
                  <a:lnTo>
                    <a:pt x="24" y="1107"/>
                  </a:lnTo>
                  <a:lnTo>
                    <a:pt x="24" y="1113"/>
                  </a:lnTo>
                  <a:lnTo>
                    <a:pt x="24" y="1119"/>
                  </a:lnTo>
                  <a:lnTo>
                    <a:pt x="24" y="1125"/>
                  </a:lnTo>
                  <a:lnTo>
                    <a:pt x="24" y="1131"/>
                  </a:lnTo>
                  <a:lnTo>
                    <a:pt x="24" y="1137"/>
                  </a:lnTo>
                  <a:lnTo>
                    <a:pt x="25" y="1149"/>
                  </a:lnTo>
                  <a:lnTo>
                    <a:pt x="25" y="1149"/>
                  </a:lnTo>
                  <a:lnTo>
                    <a:pt x="25" y="1149"/>
                  </a:lnTo>
                  <a:lnTo>
                    <a:pt x="25" y="1156"/>
                  </a:lnTo>
                  <a:lnTo>
                    <a:pt x="27" y="1156"/>
                  </a:lnTo>
                  <a:lnTo>
                    <a:pt x="27" y="1156"/>
                  </a:lnTo>
                  <a:lnTo>
                    <a:pt x="27" y="1156"/>
                  </a:lnTo>
                  <a:lnTo>
                    <a:pt x="28" y="1149"/>
                  </a:lnTo>
                  <a:lnTo>
                    <a:pt x="28" y="1143"/>
                  </a:lnTo>
                  <a:lnTo>
                    <a:pt x="28" y="1137"/>
                  </a:lnTo>
                  <a:lnTo>
                    <a:pt x="28" y="1131"/>
                  </a:lnTo>
                  <a:lnTo>
                    <a:pt x="28" y="1125"/>
                  </a:lnTo>
                  <a:lnTo>
                    <a:pt x="28" y="1125"/>
                  </a:lnTo>
                  <a:lnTo>
                    <a:pt x="30" y="1119"/>
                  </a:lnTo>
                  <a:lnTo>
                    <a:pt x="30" y="1125"/>
                  </a:lnTo>
                  <a:lnTo>
                    <a:pt x="30" y="1125"/>
                  </a:lnTo>
                  <a:lnTo>
                    <a:pt x="30" y="1131"/>
                  </a:lnTo>
                  <a:lnTo>
                    <a:pt x="32" y="1137"/>
                  </a:lnTo>
                  <a:lnTo>
                    <a:pt x="32" y="1143"/>
                  </a:lnTo>
                  <a:lnTo>
                    <a:pt x="32" y="1149"/>
                  </a:lnTo>
                  <a:lnTo>
                    <a:pt x="32" y="1162"/>
                  </a:lnTo>
                  <a:lnTo>
                    <a:pt x="33" y="1180"/>
                  </a:lnTo>
                  <a:lnTo>
                    <a:pt x="32" y="1180"/>
                  </a:lnTo>
                  <a:lnTo>
                    <a:pt x="33" y="1180"/>
                  </a:lnTo>
                  <a:lnTo>
                    <a:pt x="33" y="1180"/>
                  </a:lnTo>
                  <a:lnTo>
                    <a:pt x="33" y="1174"/>
                  </a:lnTo>
                  <a:lnTo>
                    <a:pt x="35" y="1168"/>
                  </a:lnTo>
                  <a:lnTo>
                    <a:pt x="35" y="1162"/>
                  </a:lnTo>
                  <a:lnTo>
                    <a:pt x="35" y="1162"/>
                  </a:lnTo>
                  <a:lnTo>
                    <a:pt x="37" y="1168"/>
                  </a:lnTo>
                  <a:lnTo>
                    <a:pt x="37" y="1174"/>
                  </a:lnTo>
                  <a:lnTo>
                    <a:pt x="37" y="1180"/>
                  </a:lnTo>
                  <a:lnTo>
                    <a:pt x="38" y="1180"/>
                  </a:lnTo>
                  <a:lnTo>
                    <a:pt x="38" y="1186"/>
                  </a:lnTo>
                  <a:lnTo>
                    <a:pt x="38" y="1192"/>
                  </a:lnTo>
                  <a:lnTo>
                    <a:pt x="38" y="1198"/>
                  </a:lnTo>
                  <a:lnTo>
                    <a:pt x="40" y="1198"/>
                  </a:lnTo>
                  <a:lnTo>
                    <a:pt x="40" y="1198"/>
                  </a:lnTo>
                  <a:lnTo>
                    <a:pt x="40" y="1192"/>
                  </a:lnTo>
                  <a:lnTo>
                    <a:pt x="40" y="1180"/>
                  </a:lnTo>
                  <a:lnTo>
                    <a:pt x="42" y="1174"/>
                  </a:lnTo>
                  <a:lnTo>
                    <a:pt x="42" y="1162"/>
                  </a:lnTo>
                  <a:lnTo>
                    <a:pt x="42" y="1149"/>
                  </a:lnTo>
                  <a:lnTo>
                    <a:pt x="42" y="1137"/>
                  </a:lnTo>
                  <a:lnTo>
                    <a:pt x="42" y="1125"/>
                  </a:lnTo>
                  <a:lnTo>
                    <a:pt x="42" y="1101"/>
                  </a:lnTo>
                  <a:lnTo>
                    <a:pt x="43" y="1088"/>
                  </a:lnTo>
                  <a:lnTo>
                    <a:pt x="43" y="1076"/>
                  </a:lnTo>
                  <a:lnTo>
                    <a:pt x="43" y="1058"/>
                  </a:lnTo>
                  <a:lnTo>
                    <a:pt x="43" y="1045"/>
                  </a:lnTo>
                  <a:lnTo>
                    <a:pt x="43" y="1027"/>
                  </a:lnTo>
                  <a:lnTo>
                    <a:pt x="43" y="1009"/>
                  </a:lnTo>
                  <a:lnTo>
                    <a:pt x="45" y="990"/>
                  </a:lnTo>
                  <a:lnTo>
                    <a:pt x="45" y="948"/>
                  </a:lnTo>
                  <a:lnTo>
                    <a:pt x="45" y="917"/>
                  </a:lnTo>
                  <a:lnTo>
                    <a:pt x="45" y="886"/>
                  </a:lnTo>
                  <a:lnTo>
                    <a:pt x="45" y="850"/>
                  </a:lnTo>
                  <a:lnTo>
                    <a:pt x="45" y="819"/>
                  </a:lnTo>
                  <a:lnTo>
                    <a:pt x="47" y="776"/>
                  </a:lnTo>
                  <a:lnTo>
                    <a:pt x="47" y="740"/>
                  </a:lnTo>
                  <a:lnTo>
                    <a:pt x="47" y="691"/>
                  </a:lnTo>
                  <a:lnTo>
                    <a:pt x="47" y="654"/>
                  </a:lnTo>
                  <a:lnTo>
                    <a:pt x="47" y="611"/>
                  </a:lnTo>
                  <a:lnTo>
                    <a:pt x="47" y="581"/>
                  </a:lnTo>
                  <a:lnTo>
                    <a:pt x="48" y="544"/>
                  </a:lnTo>
                  <a:lnTo>
                    <a:pt x="48" y="513"/>
                  </a:lnTo>
                  <a:lnTo>
                    <a:pt x="48" y="483"/>
                  </a:lnTo>
                  <a:lnTo>
                    <a:pt x="48" y="458"/>
                  </a:lnTo>
                  <a:lnTo>
                    <a:pt x="48" y="434"/>
                  </a:lnTo>
                  <a:lnTo>
                    <a:pt x="48" y="385"/>
                  </a:lnTo>
                  <a:lnTo>
                    <a:pt x="50" y="360"/>
                  </a:lnTo>
                  <a:lnTo>
                    <a:pt x="50" y="342"/>
                  </a:lnTo>
                  <a:lnTo>
                    <a:pt x="50" y="330"/>
                  </a:lnTo>
                  <a:lnTo>
                    <a:pt x="50" y="311"/>
                  </a:lnTo>
                  <a:lnTo>
                    <a:pt x="52" y="293"/>
                  </a:lnTo>
                  <a:lnTo>
                    <a:pt x="50" y="293"/>
                  </a:lnTo>
                  <a:lnTo>
                    <a:pt x="52" y="293"/>
                  </a:lnTo>
                  <a:lnTo>
                    <a:pt x="52" y="299"/>
                  </a:lnTo>
                  <a:lnTo>
                    <a:pt x="52" y="305"/>
                  </a:lnTo>
                  <a:lnTo>
                    <a:pt x="52" y="311"/>
                  </a:lnTo>
                  <a:lnTo>
                    <a:pt x="52" y="324"/>
                  </a:lnTo>
                  <a:lnTo>
                    <a:pt x="53" y="330"/>
                  </a:lnTo>
                  <a:lnTo>
                    <a:pt x="53" y="336"/>
                  </a:lnTo>
                  <a:lnTo>
                    <a:pt x="53" y="330"/>
                  </a:lnTo>
                  <a:lnTo>
                    <a:pt x="53" y="330"/>
                  </a:lnTo>
                  <a:lnTo>
                    <a:pt x="53" y="318"/>
                  </a:lnTo>
                  <a:lnTo>
                    <a:pt x="53" y="305"/>
                  </a:lnTo>
                  <a:lnTo>
                    <a:pt x="55" y="281"/>
                  </a:lnTo>
                  <a:lnTo>
                    <a:pt x="55" y="250"/>
                  </a:lnTo>
                  <a:lnTo>
                    <a:pt x="55" y="226"/>
                  </a:lnTo>
                  <a:lnTo>
                    <a:pt x="55" y="201"/>
                  </a:lnTo>
                  <a:lnTo>
                    <a:pt x="55" y="177"/>
                  </a:lnTo>
                  <a:lnTo>
                    <a:pt x="55" y="152"/>
                  </a:lnTo>
                  <a:lnTo>
                    <a:pt x="57" y="122"/>
                  </a:lnTo>
                  <a:lnTo>
                    <a:pt x="57" y="104"/>
                  </a:lnTo>
                  <a:lnTo>
                    <a:pt x="57" y="91"/>
                  </a:lnTo>
                  <a:lnTo>
                    <a:pt x="57" y="73"/>
                  </a:lnTo>
                  <a:lnTo>
                    <a:pt x="57" y="67"/>
                  </a:lnTo>
                  <a:lnTo>
                    <a:pt x="57" y="48"/>
                  </a:lnTo>
                  <a:lnTo>
                    <a:pt x="58" y="42"/>
                  </a:lnTo>
                  <a:lnTo>
                    <a:pt x="58" y="36"/>
                  </a:lnTo>
                  <a:lnTo>
                    <a:pt x="58" y="30"/>
                  </a:lnTo>
                  <a:lnTo>
                    <a:pt x="60" y="24"/>
                  </a:lnTo>
                  <a:lnTo>
                    <a:pt x="60" y="24"/>
                  </a:lnTo>
                  <a:lnTo>
                    <a:pt x="60" y="18"/>
                  </a:lnTo>
                  <a:lnTo>
                    <a:pt x="60" y="12"/>
                  </a:lnTo>
                  <a:lnTo>
                    <a:pt x="62" y="0"/>
                  </a:lnTo>
                  <a:lnTo>
                    <a:pt x="60" y="0"/>
                  </a:lnTo>
                  <a:lnTo>
                    <a:pt x="62" y="0"/>
                  </a:lnTo>
                  <a:lnTo>
                    <a:pt x="62" y="12"/>
                  </a:lnTo>
                  <a:lnTo>
                    <a:pt x="62" y="18"/>
                  </a:lnTo>
                  <a:lnTo>
                    <a:pt x="62" y="30"/>
                  </a:lnTo>
                  <a:lnTo>
                    <a:pt x="62" y="42"/>
                  </a:lnTo>
                  <a:lnTo>
                    <a:pt x="63" y="55"/>
                  </a:lnTo>
                  <a:lnTo>
                    <a:pt x="63" y="73"/>
                  </a:lnTo>
                  <a:lnTo>
                    <a:pt x="63" y="85"/>
                  </a:lnTo>
                  <a:lnTo>
                    <a:pt x="63" y="97"/>
                  </a:lnTo>
                  <a:lnTo>
                    <a:pt x="63" y="110"/>
                  </a:lnTo>
                  <a:lnTo>
                    <a:pt x="63" y="116"/>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13" name="Freeform 612"/>
            <p:cNvSpPr>
              <a:spLocks/>
            </p:cNvSpPr>
            <p:nvPr/>
          </p:nvSpPr>
          <p:spPr bwMode="auto">
            <a:xfrm>
              <a:off x="7989464" y="3555089"/>
              <a:ext cx="158571" cy="276750"/>
            </a:xfrm>
            <a:custGeom>
              <a:avLst/>
              <a:gdLst>
                <a:gd name="T0" fmla="*/ 0 w 114"/>
                <a:gd name="T1" fmla="*/ 30 h 673"/>
                <a:gd name="T2" fmla="*/ 2 w 114"/>
                <a:gd name="T3" fmla="*/ 73 h 673"/>
                <a:gd name="T4" fmla="*/ 3 w 114"/>
                <a:gd name="T5" fmla="*/ 79 h 673"/>
                <a:gd name="T6" fmla="*/ 5 w 114"/>
                <a:gd name="T7" fmla="*/ 55 h 673"/>
                <a:gd name="T8" fmla="*/ 8 w 114"/>
                <a:gd name="T9" fmla="*/ 49 h 673"/>
                <a:gd name="T10" fmla="*/ 10 w 114"/>
                <a:gd name="T11" fmla="*/ 49 h 673"/>
                <a:gd name="T12" fmla="*/ 12 w 114"/>
                <a:gd name="T13" fmla="*/ 110 h 673"/>
                <a:gd name="T14" fmla="*/ 13 w 114"/>
                <a:gd name="T15" fmla="*/ 159 h 673"/>
                <a:gd name="T16" fmla="*/ 15 w 114"/>
                <a:gd name="T17" fmla="*/ 104 h 673"/>
                <a:gd name="T18" fmla="*/ 17 w 114"/>
                <a:gd name="T19" fmla="*/ 12 h 673"/>
                <a:gd name="T20" fmla="*/ 18 w 114"/>
                <a:gd name="T21" fmla="*/ 61 h 673"/>
                <a:gd name="T22" fmla="*/ 20 w 114"/>
                <a:gd name="T23" fmla="*/ 67 h 673"/>
                <a:gd name="T24" fmla="*/ 22 w 114"/>
                <a:gd name="T25" fmla="*/ 91 h 673"/>
                <a:gd name="T26" fmla="*/ 23 w 114"/>
                <a:gd name="T27" fmla="*/ 122 h 673"/>
                <a:gd name="T28" fmla="*/ 25 w 114"/>
                <a:gd name="T29" fmla="*/ 98 h 673"/>
                <a:gd name="T30" fmla="*/ 27 w 114"/>
                <a:gd name="T31" fmla="*/ 91 h 673"/>
                <a:gd name="T32" fmla="*/ 28 w 114"/>
                <a:gd name="T33" fmla="*/ 153 h 673"/>
                <a:gd name="T34" fmla="*/ 30 w 114"/>
                <a:gd name="T35" fmla="*/ 183 h 673"/>
                <a:gd name="T36" fmla="*/ 32 w 114"/>
                <a:gd name="T37" fmla="*/ 159 h 673"/>
                <a:gd name="T38" fmla="*/ 33 w 114"/>
                <a:gd name="T39" fmla="*/ 189 h 673"/>
                <a:gd name="T40" fmla="*/ 35 w 114"/>
                <a:gd name="T41" fmla="*/ 232 h 673"/>
                <a:gd name="T42" fmla="*/ 36 w 114"/>
                <a:gd name="T43" fmla="*/ 183 h 673"/>
                <a:gd name="T44" fmla="*/ 38 w 114"/>
                <a:gd name="T45" fmla="*/ 214 h 673"/>
                <a:gd name="T46" fmla="*/ 40 w 114"/>
                <a:gd name="T47" fmla="*/ 244 h 673"/>
                <a:gd name="T48" fmla="*/ 41 w 114"/>
                <a:gd name="T49" fmla="*/ 287 h 673"/>
                <a:gd name="T50" fmla="*/ 43 w 114"/>
                <a:gd name="T51" fmla="*/ 312 h 673"/>
                <a:gd name="T52" fmla="*/ 46 w 114"/>
                <a:gd name="T53" fmla="*/ 299 h 673"/>
                <a:gd name="T54" fmla="*/ 48 w 114"/>
                <a:gd name="T55" fmla="*/ 287 h 673"/>
                <a:gd name="T56" fmla="*/ 50 w 114"/>
                <a:gd name="T57" fmla="*/ 306 h 673"/>
                <a:gd name="T58" fmla="*/ 51 w 114"/>
                <a:gd name="T59" fmla="*/ 330 h 673"/>
                <a:gd name="T60" fmla="*/ 53 w 114"/>
                <a:gd name="T61" fmla="*/ 354 h 673"/>
                <a:gd name="T62" fmla="*/ 55 w 114"/>
                <a:gd name="T63" fmla="*/ 397 h 673"/>
                <a:gd name="T64" fmla="*/ 56 w 114"/>
                <a:gd name="T65" fmla="*/ 422 h 673"/>
                <a:gd name="T66" fmla="*/ 58 w 114"/>
                <a:gd name="T67" fmla="*/ 397 h 673"/>
                <a:gd name="T68" fmla="*/ 61 w 114"/>
                <a:gd name="T69" fmla="*/ 416 h 673"/>
                <a:gd name="T70" fmla="*/ 63 w 114"/>
                <a:gd name="T71" fmla="*/ 410 h 673"/>
                <a:gd name="T72" fmla="*/ 65 w 114"/>
                <a:gd name="T73" fmla="*/ 428 h 673"/>
                <a:gd name="T74" fmla="*/ 66 w 114"/>
                <a:gd name="T75" fmla="*/ 465 h 673"/>
                <a:gd name="T76" fmla="*/ 66 w 114"/>
                <a:gd name="T77" fmla="*/ 495 h 673"/>
                <a:gd name="T78" fmla="*/ 70 w 114"/>
                <a:gd name="T79" fmla="*/ 501 h 673"/>
                <a:gd name="T80" fmla="*/ 71 w 114"/>
                <a:gd name="T81" fmla="*/ 526 h 673"/>
                <a:gd name="T82" fmla="*/ 73 w 114"/>
                <a:gd name="T83" fmla="*/ 532 h 673"/>
                <a:gd name="T84" fmla="*/ 76 w 114"/>
                <a:gd name="T85" fmla="*/ 569 h 673"/>
                <a:gd name="T86" fmla="*/ 78 w 114"/>
                <a:gd name="T87" fmla="*/ 575 h 673"/>
                <a:gd name="T88" fmla="*/ 80 w 114"/>
                <a:gd name="T89" fmla="*/ 556 h 673"/>
                <a:gd name="T90" fmla="*/ 81 w 114"/>
                <a:gd name="T91" fmla="*/ 581 h 673"/>
                <a:gd name="T92" fmla="*/ 85 w 114"/>
                <a:gd name="T93" fmla="*/ 581 h 673"/>
                <a:gd name="T94" fmla="*/ 86 w 114"/>
                <a:gd name="T95" fmla="*/ 599 h 673"/>
                <a:gd name="T96" fmla="*/ 90 w 114"/>
                <a:gd name="T97" fmla="*/ 575 h 673"/>
                <a:gd name="T98" fmla="*/ 93 w 114"/>
                <a:gd name="T99" fmla="*/ 581 h 673"/>
                <a:gd name="T100" fmla="*/ 94 w 114"/>
                <a:gd name="T101" fmla="*/ 581 h 673"/>
                <a:gd name="T102" fmla="*/ 98 w 114"/>
                <a:gd name="T103" fmla="*/ 569 h 673"/>
                <a:gd name="T104" fmla="*/ 101 w 114"/>
                <a:gd name="T105" fmla="*/ 581 h 673"/>
                <a:gd name="T106" fmla="*/ 103 w 114"/>
                <a:gd name="T107" fmla="*/ 605 h 673"/>
                <a:gd name="T108" fmla="*/ 104 w 114"/>
                <a:gd name="T109" fmla="*/ 624 h 673"/>
                <a:gd name="T110" fmla="*/ 108 w 114"/>
                <a:gd name="T111" fmla="*/ 624 h 673"/>
                <a:gd name="T112" fmla="*/ 109 w 114"/>
                <a:gd name="T113" fmla="*/ 624 h 673"/>
                <a:gd name="T114" fmla="*/ 111 w 114"/>
                <a:gd name="T115" fmla="*/ 624 h 673"/>
                <a:gd name="T116" fmla="*/ 113 w 114"/>
                <a:gd name="T117" fmla="*/ 648 h 673"/>
                <a:gd name="T118" fmla="*/ 114 w 114"/>
                <a:gd name="T119" fmla="*/ 666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 h="673">
                  <a:moveTo>
                    <a:pt x="0" y="0"/>
                  </a:moveTo>
                  <a:lnTo>
                    <a:pt x="0" y="6"/>
                  </a:lnTo>
                  <a:lnTo>
                    <a:pt x="0" y="18"/>
                  </a:lnTo>
                  <a:lnTo>
                    <a:pt x="0" y="30"/>
                  </a:lnTo>
                  <a:lnTo>
                    <a:pt x="0" y="30"/>
                  </a:lnTo>
                  <a:lnTo>
                    <a:pt x="0" y="43"/>
                  </a:lnTo>
                  <a:lnTo>
                    <a:pt x="2" y="49"/>
                  </a:lnTo>
                  <a:lnTo>
                    <a:pt x="2" y="55"/>
                  </a:lnTo>
                  <a:lnTo>
                    <a:pt x="2" y="67"/>
                  </a:lnTo>
                  <a:lnTo>
                    <a:pt x="2" y="73"/>
                  </a:lnTo>
                  <a:lnTo>
                    <a:pt x="3" y="85"/>
                  </a:lnTo>
                  <a:lnTo>
                    <a:pt x="2" y="85"/>
                  </a:lnTo>
                  <a:lnTo>
                    <a:pt x="3" y="79"/>
                  </a:lnTo>
                  <a:lnTo>
                    <a:pt x="3" y="79"/>
                  </a:lnTo>
                  <a:lnTo>
                    <a:pt x="3" y="79"/>
                  </a:lnTo>
                  <a:lnTo>
                    <a:pt x="5" y="73"/>
                  </a:lnTo>
                  <a:lnTo>
                    <a:pt x="5" y="67"/>
                  </a:lnTo>
                  <a:lnTo>
                    <a:pt x="5" y="61"/>
                  </a:lnTo>
                  <a:lnTo>
                    <a:pt x="5" y="55"/>
                  </a:lnTo>
                  <a:lnTo>
                    <a:pt x="5" y="55"/>
                  </a:lnTo>
                  <a:lnTo>
                    <a:pt x="7" y="49"/>
                  </a:lnTo>
                  <a:lnTo>
                    <a:pt x="7" y="49"/>
                  </a:lnTo>
                  <a:lnTo>
                    <a:pt x="7" y="49"/>
                  </a:lnTo>
                  <a:lnTo>
                    <a:pt x="8" y="55"/>
                  </a:lnTo>
                  <a:lnTo>
                    <a:pt x="8" y="49"/>
                  </a:lnTo>
                  <a:lnTo>
                    <a:pt x="8" y="43"/>
                  </a:lnTo>
                  <a:lnTo>
                    <a:pt x="10" y="43"/>
                  </a:lnTo>
                  <a:lnTo>
                    <a:pt x="10" y="36"/>
                  </a:lnTo>
                  <a:lnTo>
                    <a:pt x="10" y="43"/>
                  </a:lnTo>
                  <a:lnTo>
                    <a:pt x="10" y="49"/>
                  </a:lnTo>
                  <a:lnTo>
                    <a:pt x="12" y="55"/>
                  </a:lnTo>
                  <a:lnTo>
                    <a:pt x="12" y="67"/>
                  </a:lnTo>
                  <a:lnTo>
                    <a:pt x="12" y="79"/>
                  </a:lnTo>
                  <a:lnTo>
                    <a:pt x="12" y="91"/>
                  </a:lnTo>
                  <a:lnTo>
                    <a:pt x="12" y="110"/>
                  </a:lnTo>
                  <a:lnTo>
                    <a:pt x="12" y="122"/>
                  </a:lnTo>
                  <a:lnTo>
                    <a:pt x="13" y="134"/>
                  </a:lnTo>
                  <a:lnTo>
                    <a:pt x="13" y="140"/>
                  </a:lnTo>
                  <a:lnTo>
                    <a:pt x="13" y="159"/>
                  </a:lnTo>
                  <a:lnTo>
                    <a:pt x="13" y="159"/>
                  </a:lnTo>
                  <a:lnTo>
                    <a:pt x="13" y="159"/>
                  </a:lnTo>
                  <a:lnTo>
                    <a:pt x="15" y="147"/>
                  </a:lnTo>
                  <a:lnTo>
                    <a:pt x="15" y="134"/>
                  </a:lnTo>
                  <a:lnTo>
                    <a:pt x="15" y="122"/>
                  </a:lnTo>
                  <a:lnTo>
                    <a:pt x="15" y="104"/>
                  </a:lnTo>
                  <a:lnTo>
                    <a:pt x="15" y="79"/>
                  </a:lnTo>
                  <a:lnTo>
                    <a:pt x="15" y="36"/>
                  </a:lnTo>
                  <a:lnTo>
                    <a:pt x="17" y="30"/>
                  </a:lnTo>
                  <a:lnTo>
                    <a:pt x="17" y="18"/>
                  </a:lnTo>
                  <a:lnTo>
                    <a:pt x="17" y="12"/>
                  </a:lnTo>
                  <a:lnTo>
                    <a:pt x="17" y="18"/>
                  </a:lnTo>
                  <a:lnTo>
                    <a:pt x="17" y="30"/>
                  </a:lnTo>
                  <a:lnTo>
                    <a:pt x="18" y="36"/>
                  </a:lnTo>
                  <a:lnTo>
                    <a:pt x="18" y="49"/>
                  </a:lnTo>
                  <a:lnTo>
                    <a:pt x="18" y="61"/>
                  </a:lnTo>
                  <a:lnTo>
                    <a:pt x="18" y="79"/>
                  </a:lnTo>
                  <a:lnTo>
                    <a:pt x="20" y="85"/>
                  </a:lnTo>
                  <a:lnTo>
                    <a:pt x="18" y="85"/>
                  </a:lnTo>
                  <a:lnTo>
                    <a:pt x="20" y="79"/>
                  </a:lnTo>
                  <a:lnTo>
                    <a:pt x="20" y="67"/>
                  </a:lnTo>
                  <a:lnTo>
                    <a:pt x="20" y="67"/>
                  </a:lnTo>
                  <a:lnTo>
                    <a:pt x="20" y="73"/>
                  </a:lnTo>
                  <a:lnTo>
                    <a:pt x="22" y="79"/>
                  </a:lnTo>
                  <a:lnTo>
                    <a:pt x="22" y="85"/>
                  </a:lnTo>
                  <a:lnTo>
                    <a:pt x="22" y="91"/>
                  </a:lnTo>
                  <a:lnTo>
                    <a:pt x="22" y="104"/>
                  </a:lnTo>
                  <a:lnTo>
                    <a:pt x="22" y="110"/>
                  </a:lnTo>
                  <a:lnTo>
                    <a:pt x="22" y="110"/>
                  </a:lnTo>
                  <a:lnTo>
                    <a:pt x="23" y="116"/>
                  </a:lnTo>
                  <a:lnTo>
                    <a:pt x="23" y="122"/>
                  </a:lnTo>
                  <a:lnTo>
                    <a:pt x="23" y="116"/>
                  </a:lnTo>
                  <a:lnTo>
                    <a:pt x="25" y="110"/>
                  </a:lnTo>
                  <a:lnTo>
                    <a:pt x="25" y="110"/>
                  </a:lnTo>
                  <a:lnTo>
                    <a:pt x="25" y="104"/>
                  </a:lnTo>
                  <a:lnTo>
                    <a:pt x="25" y="98"/>
                  </a:lnTo>
                  <a:lnTo>
                    <a:pt x="25" y="91"/>
                  </a:lnTo>
                  <a:lnTo>
                    <a:pt x="27" y="85"/>
                  </a:lnTo>
                  <a:lnTo>
                    <a:pt x="27" y="85"/>
                  </a:lnTo>
                  <a:lnTo>
                    <a:pt x="27" y="85"/>
                  </a:lnTo>
                  <a:lnTo>
                    <a:pt x="27" y="91"/>
                  </a:lnTo>
                  <a:lnTo>
                    <a:pt x="27" y="98"/>
                  </a:lnTo>
                  <a:lnTo>
                    <a:pt x="28" y="110"/>
                  </a:lnTo>
                  <a:lnTo>
                    <a:pt x="28" y="128"/>
                  </a:lnTo>
                  <a:lnTo>
                    <a:pt x="28" y="140"/>
                  </a:lnTo>
                  <a:lnTo>
                    <a:pt x="28" y="153"/>
                  </a:lnTo>
                  <a:lnTo>
                    <a:pt x="28" y="165"/>
                  </a:lnTo>
                  <a:lnTo>
                    <a:pt x="28" y="177"/>
                  </a:lnTo>
                  <a:lnTo>
                    <a:pt x="30" y="183"/>
                  </a:lnTo>
                  <a:lnTo>
                    <a:pt x="30" y="183"/>
                  </a:lnTo>
                  <a:lnTo>
                    <a:pt x="30" y="183"/>
                  </a:lnTo>
                  <a:lnTo>
                    <a:pt x="30" y="183"/>
                  </a:lnTo>
                  <a:lnTo>
                    <a:pt x="32" y="177"/>
                  </a:lnTo>
                  <a:lnTo>
                    <a:pt x="32" y="171"/>
                  </a:lnTo>
                  <a:lnTo>
                    <a:pt x="32" y="159"/>
                  </a:lnTo>
                  <a:lnTo>
                    <a:pt x="32" y="159"/>
                  </a:lnTo>
                  <a:lnTo>
                    <a:pt x="32" y="165"/>
                  </a:lnTo>
                  <a:lnTo>
                    <a:pt x="33" y="171"/>
                  </a:lnTo>
                  <a:lnTo>
                    <a:pt x="33" y="177"/>
                  </a:lnTo>
                  <a:lnTo>
                    <a:pt x="33" y="183"/>
                  </a:lnTo>
                  <a:lnTo>
                    <a:pt x="33" y="189"/>
                  </a:lnTo>
                  <a:lnTo>
                    <a:pt x="33" y="202"/>
                  </a:lnTo>
                  <a:lnTo>
                    <a:pt x="33" y="214"/>
                  </a:lnTo>
                  <a:lnTo>
                    <a:pt x="35" y="220"/>
                  </a:lnTo>
                  <a:lnTo>
                    <a:pt x="35" y="226"/>
                  </a:lnTo>
                  <a:lnTo>
                    <a:pt x="35" y="232"/>
                  </a:lnTo>
                  <a:lnTo>
                    <a:pt x="35" y="226"/>
                  </a:lnTo>
                  <a:lnTo>
                    <a:pt x="35" y="220"/>
                  </a:lnTo>
                  <a:lnTo>
                    <a:pt x="36" y="208"/>
                  </a:lnTo>
                  <a:lnTo>
                    <a:pt x="36" y="195"/>
                  </a:lnTo>
                  <a:lnTo>
                    <a:pt x="36" y="183"/>
                  </a:lnTo>
                  <a:lnTo>
                    <a:pt x="36" y="183"/>
                  </a:lnTo>
                  <a:lnTo>
                    <a:pt x="36" y="189"/>
                  </a:lnTo>
                  <a:lnTo>
                    <a:pt x="38" y="195"/>
                  </a:lnTo>
                  <a:lnTo>
                    <a:pt x="38" y="202"/>
                  </a:lnTo>
                  <a:lnTo>
                    <a:pt x="38" y="214"/>
                  </a:lnTo>
                  <a:lnTo>
                    <a:pt x="38" y="214"/>
                  </a:lnTo>
                  <a:lnTo>
                    <a:pt x="40" y="220"/>
                  </a:lnTo>
                  <a:lnTo>
                    <a:pt x="40" y="232"/>
                  </a:lnTo>
                  <a:lnTo>
                    <a:pt x="40" y="238"/>
                  </a:lnTo>
                  <a:lnTo>
                    <a:pt x="40" y="244"/>
                  </a:lnTo>
                  <a:lnTo>
                    <a:pt x="40" y="250"/>
                  </a:lnTo>
                  <a:lnTo>
                    <a:pt x="40" y="263"/>
                  </a:lnTo>
                  <a:lnTo>
                    <a:pt x="41" y="275"/>
                  </a:lnTo>
                  <a:lnTo>
                    <a:pt x="41" y="287"/>
                  </a:lnTo>
                  <a:lnTo>
                    <a:pt x="41" y="287"/>
                  </a:lnTo>
                  <a:lnTo>
                    <a:pt x="41" y="299"/>
                  </a:lnTo>
                  <a:lnTo>
                    <a:pt x="43" y="312"/>
                  </a:lnTo>
                  <a:lnTo>
                    <a:pt x="43" y="312"/>
                  </a:lnTo>
                  <a:lnTo>
                    <a:pt x="43" y="312"/>
                  </a:lnTo>
                  <a:lnTo>
                    <a:pt x="43" y="312"/>
                  </a:lnTo>
                  <a:lnTo>
                    <a:pt x="45" y="306"/>
                  </a:lnTo>
                  <a:lnTo>
                    <a:pt x="45" y="306"/>
                  </a:lnTo>
                  <a:lnTo>
                    <a:pt x="45" y="306"/>
                  </a:lnTo>
                  <a:lnTo>
                    <a:pt x="45" y="306"/>
                  </a:lnTo>
                  <a:lnTo>
                    <a:pt x="46" y="299"/>
                  </a:lnTo>
                  <a:lnTo>
                    <a:pt x="46" y="293"/>
                  </a:lnTo>
                  <a:lnTo>
                    <a:pt x="48" y="287"/>
                  </a:lnTo>
                  <a:lnTo>
                    <a:pt x="48" y="281"/>
                  </a:lnTo>
                  <a:lnTo>
                    <a:pt x="48" y="287"/>
                  </a:lnTo>
                  <a:lnTo>
                    <a:pt x="48" y="287"/>
                  </a:lnTo>
                  <a:lnTo>
                    <a:pt x="48" y="293"/>
                  </a:lnTo>
                  <a:lnTo>
                    <a:pt x="50" y="306"/>
                  </a:lnTo>
                  <a:lnTo>
                    <a:pt x="50" y="306"/>
                  </a:lnTo>
                  <a:lnTo>
                    <a:pt x="50" y="306"/>
                  </a:lnTo>
                  <a:lnTo>
                    <a:pt x="50" y="306"/>
                  </a:lnTo>
                  <a:lnTo>
                    <a:pt x="51" y="306"/>
                  </a:lnTo>
                  <a:lnTo>
                    <a:pt x="51" y="312"/>
                  </a:lnTo>
                  <a:lnTo>
                    <a:pt x="51" y="312"/>
                  </a:lnTo>
                  <a:lnTo>
                    <a:pt x="51" y="318"/>
                  </a:lnTo>
                  <a:lnTo>
                    <a:pt x="51" y="330"/>
                  </a:lnTo>
                  <a:lnTo>
                    <a:pt x="53" y="336"/>
                  </a:lnTo>
                  <a:lnTo>
                    <a:pt x="53" y="342"/>
                  </a:lnTo>
                  <a:lnTo>
                    <a:pt x="53" y="342"/>
                  </a:lnTo>
                  <a:lnTo>
                    <a:pt x="53" y="348"/>
                  </a:lnTo>
                  <a:lnTo>
                    <a:pt x="53" y="354"/>
                  </a:lnTo>
                  <a:lnTo>
                    <a:pt x="53" y="361"/>
                  </a:lnTo>
                  <a:lnTo>
                    <a:pt x="55" y="367"/>
                  </a:lnTo>
                  <a:lnTo>
                    <a:pt x="55" y="373"/>
                  </a:lnTo>
                  <a:lnTo>
                    <a:pt x="55" y="391"/>
                  </a:lnTo>
                  <a:lnTo>
                    <a:pt x="55" y="397"/>
                  </a:lnTo>
                  <a:lnTo>
                    <a:pt x="55" y="410"/>
                  </a:lnTo>
                  <a:lnTo>
                    <a:pt x="55" y="416"/>
                  </a:lnTo>
                  <a:lnTo>
                    <a:pt x="56" y="428"/>
                  </a:lnTo>
                  <a:lnTo>
                    <a:pt x="56" y="428"/>
                  </a:lnTo>
                  <a:lnTo>
                    <a:pt x="56" y="422"/>
                  </a:lnTo>
                  <a:lnTo>
                    <a:pt x="56" y="416"/>
                  </a:lnTo>
                  <a:lnTo>
                    <a:pt x="56" y="410"/>
                  </a:lnTo>
                  <a:lnTo>
                    <a:pt x="58" y="403"/>
                  </a:lnTo>
                  <a:lnTo>
                    <a:pt x="58" y="397"/>
                  </a:lnTo>
                  <a:lnTo>
                    <a:pt x="58" y="397"/>
                  </a:lnTo>
                  <a:lnTo>
                    <a:pt x="60" y="397"/>
                  </a:lnTo>
                  <a:lnTo>
                    <a:pt x="60" y="410"/>
                  </a:lnTo>
                  <a:lnTo>
                    <a:pt x="60" y="410"/>
                  </a:lnTo>
                  <a:lnTo>
                    <a:pt x="60" y="410"/>
                  </a:lnTo>
                  <a:lnTo>
                    <a:pt x="61" y="416"/>
                  </a:lnTo>
                  <a:lnTo>
                    <a:pt x="61" y="416"/>
                  </a:lnTo>
                  <a:lnTo>
                    <a:pt x="61" y="422"/>
                  </a:lnTo>
                  <a:lnTo>
                    <a:pt x="61" y="416"/>
                  </a:lnTo>
                  <a:lnTo>
                    <a:pt x="63" y="416"/>
                  </a:lnTo>
                  <a:lnTo>
                    <a:pt x="63" y="410"/>
                  </a:lnTo>
                  <a:lnTo>
                    <a:pt x="63" y="403"/>
                  </a:lnTo>
                  <a:lnTo>
                    <a:pt x="63" y="410"/>
                  </a:lnTo>
                  <a:lnTo>
                    <a:pt x="63" y="416"/>
                  </a:lnTo>
                  <a:lnTo>
                    <a:pt x="65" y="416"/>
                  </a:lnTo>
                  <a:lnTo>
                    <a:pt x="65" y="428"/>
                  </a:lnTo>
                  <a:lnTo>
                    <a:pt x="65" y="434"/>
                  </a:lnTo>
                  <a:lnTo>
                    <a:pt x="65" y="440"/>
                  </a:lnTo>
                  <a:lnTo>
                    <a:pt x="65" y="446"/>
                  </a:lnTo>
                  <a:lnTo>
                    <a:pt x="65" y="452"/>
                  </a:lnTo>
                  <a:lnTo>
                    <a:pt x="66" y="465"/>
                  </a:lnTo>
                  <a:lnTo>
                    <a:pt x="66" y="471"/>
                  </a:lnTo>
                  <a:lnTo>
                    <a:pt x="66" y="477"/>
                  </a:lnTo>
                  <a:lnTo>
                    <a:pt x="66" y="483"/>
                  </a:lnTo>
                  <a:lnTo>
                    <a:pt x="66" y="489"/>
                  </a:lnTo>
                  <a:lnTo>
                    <a:pt x="66" y="495"/>
                  </a:lnTo>
                  <a:lnTo>
                    <a:pt x="68" y="495"/>
                  </a:lnTo>
                  <a:lnTo>
                    <a:pt x="68" y="501"/>
                  </a:lnTo>
                  <a:lnTo>
                    <a:pt x="68" y="495"/>
                  </a:lnTo>
                  <a:lnTo>
                    <a:pt x="70" y="495"/>
                  </a:lnTo>
                  <a:lnTo>
                    <a:pt x="70" y="501"/>
                  </a:lnTo>
                  <a:lnTo>
                    <a:pt x="70" y="507"/>
                  </a:lnTo>
                  <a:lnTo>
                    <a:pt x="71" y="514"/>
                  </a:lnTo>
                  <a:lnTo>
                    <a:pt x="71" y="520"/>
                  </a:lnTo>
                  <a:lnTo>
                    <a:pt x="71" y="520"/>
                  </a:lnTo>
                  <a:lnTo>
                    <a:pt x="71" y="526"/>
                  </a:lnTo>
                  <a:lnTo>
                    <a:pt x="73" y="538"/>
                  </a:lnTo>
                  <a:lnTo>
                    <a:pt x="71" y="538"/>
                  </a:lnTo>
                  <a:lnTo>
                    <a:pt x="73" y="538"/>
                  </a:lnTo>
                  <a:lnTo>
                    <a:pt x="73" y="538"/>
                  </a:lnTo>
                  <a:lnTo>
                    <a:pt x="73" y="532"/>
                  </a:lnTo>
                  <a:lnTo>
                    <a:pt x="75" y="538"/>
                  </a:lnTo>
                  <a:lnTo>
                    <a:pt x="75" y="544"/>
                  </a:lnTo>
                  <a:lnTo>
                    <a:pt x="75" y="550"/>
                  </a:lnTo>
                  <a:lnTo>
                    <a:pt x="75" y="556"/>
                  </a:lnTo>
                  <a:lnTo>
                    <a:pt x="76" y="569"/>
                  </a:lnTo>
                  <a:lnTo>
                    <a:pt x="76" y="569"/>
                  </a:lnTo>
                  <a:lnTo>
                    <a:pt x="76" y="581"/>
                  </a:lnTo>
                  <a:lnTo>
                    <a:pt x="76" y="587"/>
                  </a:lnTo>
                  <a:lnTo>
                    <a:pt x="78" y="581"/>
                  </a:lnTo>
                  <a:lnTo>
                    <a:pt x="78" y="575"/>
                  </a:lnTo>
                  <a:lnTo>
                    <a:pt x="78" y="569"/>
                  </a:lnTo>
                  <a:lnTo>
                    <a:pt x="78" y="569"/>
                  </a:lnTo>
                  <a:lnTo>
                    <a:pt x="78" y="562"/>
                  </a:lnTo>
                  <a:lnTo>
                    <a:pt x="80" y="556"/>
                  </a:lnTo>
                  <a:lnTo>
                    <a:pt x="80" y="556"/>
                  </a:lnTo>
                  <a:lnTo>
                    <a:pt x="80" y="562"/>
                  </a:lnTo>
                  <a:lnTo>
                    <a:pt x="81" y="569"/>
                  </a:lnTo>
                  <a:lnTo>
                    <a:pt x="81" y="569"/>
                  </a:lnTo>
                  <a:lnTo>
                    <a:pt x="81" y="575"/>
                  </a:lnTo>
                  <a:lnTo>
                    <a:pt x="81" y="581"/>
                  </a:lnTo>
                  <a:lnTo>
                    <a:pt x="83" y="593"/>
                  </a:lnTo>
                  <a:lnTo>
                    <a:pt x="83" y="593"/>
                  </a:lnTo>
                  <a:lnTo>
                    <a:pt x="83" y="593"/>
                  </a:lnTo>
                  <a:lnTo>
                    <a:pt x="83" y="587"/>
                  </a:lnTo>
                  <a:lnTo>
                    <a:pt x="85" y="581"/>
                  </a:lnTo>
                  <a:lnTo>
                    <a:pt x="85" y="581"/>
                  </a:lnTo>
                  <a:lnTo>
                    <a:pt x="85" y="581"/>
                  </a:lnTo>
                  <a:lnTo>
                    <a:pt x="86" y="587"/>
                  </a:lnTo>
                  <a:lnTo>
                    <a:pt x="86" y="593"/>
                  </a:lnTo>
                  <a:lnTo>
                    <a:pt x="86" y="599"/>
                  </a:lnTo>
                  <a:lnTo>
                    <a:pt x="88" y="593"/>
                  </a:lnTo>
                  <a:lnTo>
                    <a:pt x="88" y="581"/>
                  </a:lnTo>
                  <a:lnTo>
                    <a:pt x="88" y="575"/>
                  </a:lnTo>
                  <a:lnTo>
                    <a:pt x="90" y="575"/>
                  </a:lnTo>
                  <a:lnTo>
                    <a:pt x="90" y="575"/>
                  </a:lnTo>
                  <a:lnTo>
                    <a:pt x="90" y="581"/>
                  </a:lnTo>
                  <a:lnTo>
                    <a:pt x="91" y="587"/>
                  </a:lnTo>
                  <a:lnTo>
                    <a:pt x="91" y="587"/>
                  </a:lnTo>
                  <a:lnTo>
                    <a:pt x="91" y="581"/>
                  </a:lnTo>
                  <a:lnTo>
                    <a:pt x="93" y="581"/>
                  </a:lnTo>
                  <a:lnTo>
                    <a:pt x="93" y="575"/>
                  </a:lnTo>
                  <a:lnTo>
                    <a:pt x="93" y="575"/>
                  </a:lnTo>
                  <a:lnTo>
                    <a:pt x="94" y="575"/>
                  </a:lnTo>
                  <a:lnTo>
                    <a:pt x="94" y="581"/>
                  </a:lnTo>
                  <a:lnTo>
                    <a:pt x="94" y="581"/>
                  </a:lnTo>
                  <a:lnTo>
                    <a:pt x="96" y="581"/>
                  </a:lnTo>
                  <a:lnTo>
                    <a:pt x="96" y="581"/>
                  </a:lnTo>
                  <a:lnTo>
                    <a:pt x="96" y="575"/>
                  </a:lnTo>
                  <a:lnTo>
                    <a:pt x="98" y="569"/>
                  </a:lnTo>
                  <a:lnTo>
                    <a:pt x="98" y="569"/>
                  </a:lnTo>
                  <a:lnTo>
                    <a:pt x="99" y="569"/>
                  </a:lnTo>
                  <a:lnTo>
                    <a:pt x="99" y="569"/>
                  </a:lnTo>
                  <a:lnTo>
                    <a:pt x="99" y="575"/>
                  </a:lnTo>
                  <a:lnTo>
                    <a:pt x="99" y="581"/>
                  </a:lnTo>
                  <a:lnTo>
                    <a:pt x="101" y="581"/>
                  </a:lnTo>
                  <a:lnTo>
                    <a:pt x="101" y="587"/>
                  </a:lnTo>
                  <a:lnTo>
                    <a:pt x="101" y="593"/>
                  </a:lnTo>
                  <a:lnTo>
                    <a:pt x="101" y="599"/>
                  </a:lnTo>
                  <a:lnTo>
                    <a:pt x="103" y="599"/>
                  </a:lnTo>
                  <a:lnTo>
                    <a:pt x="103" y="605"/>
                  </a:lnTo>
                  <a:lnTo>
                    <a:pt x="103" y="611"/>
                  </a:lnTo>
                  <a:lnTo>
                    <a:pt x="103" y="617"/>
                  </a:lnTo>
                  <a:lnTo>
                    <a:pt x="104" y="624"/>
                  </a:lnTo>
                  <a:lnTo>
                    <a:pt x="104" y="630"/>
                  </a:lnTo>
                  <a:lnTo>
                    <a:pt x="104" y="624"/>
                  </a:lnTo>
                  <a:lnTo>
                    <a:pt x="104" y="624"/>
                  </a:lnTo>
                  <a:lnTo>
                    <a:pt x="106" y="624"/>
                  </a:lnTo>
                  <a:lnTo>
                    <a:pt x="106" y="617"/>
                  </a:lnTo>
                  <a:lnTo>
                    <a:pt x="106" y="617"/>
                  </a:lnTo>
                  <a:lnTo>
                    <a:pt x="108" y="624"/>
                  </a:lnTo>
                  <a:lnTo>
                    <a:pt x="108" y="630"/>
                  </a:lnTo>
                  <a:lnTo>
                    <a:pt x="108" y="630"/>
                  </a:lnTo>
                  <a:lnTo>
                    <a:pt x="108" y="630"/>
                  </a:lnTo>
                  <a:lnTo>
                    <a:pt x="109" y="624"/>
                  </a:lnTo>
                  <a:lnTo>
                    <a:pt x="109" y="624"/>
                  </a:lnTo>
                  <a:lnTo>
                    <a:pt x="109" y="617"/>
                  </a:lnTo>
                  <a:lnTo>
                    <a:pt x="109" y="611"/>
                  </a:lnTo>
                  <a:lnTo>
                    <a:pt x="111" y="611"/>
                  </a:lnTo>
                  <a:lnTo>
                    <a:pt x="111" y="617"/>
                  </a:lnTo>
                  <a:lnTo>
                    <a:pt x="111" y="624"/>
                  </a:lnTo>
                  <a:lnTo>
                    <a:pt x="111" y="630"/>
                  </a:lnTo>
                  <a:lnTo>
                    <a:pt x="113" y="636"/>
                  </a:lnTo>
                  <a:lnTo>
                    <a:pt x="113" y="642"/>
                  </a:lnTo>
                  <a:lnTo>
                    <a:pt x="113" y="648"/>
                  </a:lnTo>
                  <a:lnTo>
                    <a:pt x="113" y="648"/>
                  </a:lnTo>
                  <a:lnTo>
                    <a:pt x="113" y="660"/>
                  </a:lnTo>
                  <a:lnTo>
                    <a:pt x="114" y="673"/>
                  </a:lnTo>
                  <a:lnTo>
                    <a:pt x="114" y="673"/>
                  </a:lnTo>
                  <a:lnTo>
                    <a:pt x="114" y="673"/>
                  </a:lnTo>
                  <a:lnTo>
                    <a:pt x="114" y="666"/>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14" name="Freeform 613"/>
            <p:cNvSpPr>
              <a:spLocks/>
            </p:cNvSpPr>
            <p:nvPr/>
          </p:nvSpPr>
          <p:spPr bwMode="auto">
            <a:xfrm>
              <a:off x="7853150" y="3225291"/>
              <a:ext cx="136314" cy="430135"/>
            </a:xfrm>
            <a:custGeom>
              <a:avLst/>
              <a:gdLst>
                <a:gd name="T0" fmla="*/ 2 w 98"/>
                <a:gd name="T1" fmla="*/ 37 h 1046"/>
                <a:gd name="T2" fmla="*/ 4 w 98"/>
                <a:gd name="T3" fmla="*/ 0 h 1046"/>
                <a:gd name="T4" fmla="*/ 5 w 98"/>
                <a:gd name="T5" fmla="*/ 111 h 1046"/>
                <a:gd name="T6" fmla="*/ 5 w 98"/>
                <a:gd name="T7" fmla="*/ 239 h 1046"/>
                <a:gd name="T8" fmla="*/ 7 w 98"/>
                <a:gd name="T9" fmla="*/ 312 h 1046"/>
                <a:gd name="T10" fmla="*/ 9 w 98"/>
                <a:gd name="T11" fmla="*/ 392 h 1046"/>
                <a:gd name="T12" fmla="*/ 10 w 98"/>
                <a:gd name="T13" fmla="*/ 422 h 1046"/>
                <a:gd name="T14" fmla="*/ 12 w 98"/>
                <a:gd name="T15" fmla="*/ 374 h 1046"/>
                <a:gd name="T16" fmla="*/ 13 w 98"/>
                <a:gd name="T17" fmla="*/ 367 h 1046"/>
                <a:gd name="T18" fmla="*/ 15 w 98"/>
                <a:gd name="T19" fmla="*/ 416 h 1046"/>
                <a:gd name="T20" fmla="*/ 17 w 98"/>
                <a:gd name="T21" fmla="*/ 447 h 1046"/>
                <a:gd name="T22" fmla="*/ 18 w 98"/>
                <a:gd name="T23" fmla="*/ 490 h 1046"/>
                <a:gd name="T24" fmla="*/ 18 w 98"/>
                <a:gd name="T25" fmla="*/ 563 h 1046"/>
                <a:gd name="T26" fmla="*/ 20 w 98"/>
                <a:gd name="T27" fmla="*/ 624 h 1046"/>
                <a:gd name="T28" fmla="*/ 22 w 98"/>
                <a:gd name="T29" fmla="*/ 667 h 1046"/>
                <a:gd name="T30" fmla="*/ 25 w 98"/>
                <a:gd name="T31" fmla="*/ 679 h 1046"/>
                <a:gd name="T32" fmla="*/ 27 w 98"/>
                <a:gd name="T33" fmla="*/ 692 h 1046"/>
                <a:gd name="T34" fmla="*/ 30 w 98"/>
                <a:gd name="T35" fmla="*/ 704 h 1046"/>
                <a:gd name="T36" fmla="*/ 30 w 98"/>
                <a:gd name="T37" fmla="*/ 747 h 1046"/>
                <a:gd name="T38" fmla="*/ 33 w 98"/>
                <a:gd name="T39" fmla="*/ 777 h 1046"/>
                <a:gd name="T40" fmla="*/ 33 w 98"/>
                <a:gd name="T41" fmla="*/ 838 h 1046"/>
                <a:gd name="T42" fmla="*/ 37 w 98"/>
                <a:gd name="T43" fmla="*/ 887 h 1046"/>
                <a:gd name="T44" fmla="*/ 37 w 98"/>
                <a:gd name="T45" fmla="*/ 875 h 1046"/>
                <a:gd name="T46" fmla="*/ 38 w 98"/>
                <a:gd name="T47" fmla="*/ 936 h 1046"/>
                <a:gd name="T48" fmla="*/ 40 w 98"/>
                <a:gd name="T49" fmla="*/ 1004 h 1046"/>
                <a:gd name="T50" fmla="*/ 42 w 98"/>
                <a:gd name="T51" fmla="*/ 1016 h 1046"/>
                <a:gd name="T52" fmla="*/ 45 w 98"/>
                <a:gd name="T53" fmla="*/ 1040 h 1046"/>
                <a:gd name="T54" fmla="*/ 47 w 98"/>
                <a:gd name="T55" fmla="*/ 1034 h 1046"/>
                <a:gd name="T56" fmla="*/ 48 w 98"/>
                <a:gd name="T57" fmla="*/ 1010 h 1046"/>
                <a:gd name="T58" fmla="*/ 50 w 98"/>
                <a:gd name="T59" fmla="*/ 985 h 1046"/>
                <a:gd name="T60" fmla="*/ 52 w 98"/>
                <a:gd name="T61" fmla="*/ 967 h 1046"/>
                <a:gd name="T62" fmla="*/ 55 w 98"/>
                <a:gd name="T63" fmla="*/ 961 h 1046"/>
                <a:gd name="T64" fmla="*/ 57 w 98"/>
                <a:gd name="T65" fmla="*/ 973 h 1046"/>
                <a:gd name="T66" fmla="*/ 60 w 98"/>
                <a:gd name="T67" fmla="*/ 973 h 1046"/>
                <a:gd name="T68" fmla="*/ 62 w 98"/>
                <a:gd name="T69" fmla="*/ 949 h 1046"/>
                <a:gd name="T70" fmla="*/ 63 w 98"/>
                <a:gd name="T71" fmla="*/ 906 h 1046"/>
                <a:gd name="T72" fmla="*/ 65 w 98"/>
                <a:gd name="T73" fmla="*/ 869 h 1046"/>
                <a:gd name="T74" fmla="*/ 67 w 98"/>
                <a:gd name="T75" fmla="*/ 789 h 1046"/>
                <a:gd name="T76" fmla="*/ 67 w 98"/>
                <a:gd name="T77" fmla="*/ 704 h 1046"/>
                <a:gd name="T78" fmla="*/ 68 w 98"/>
                <a:gd name="T79" fmla="*/ 618 h 1046"/>
                <a:gd name="T80" fmla="*/ 70 w 98"/>
                <a:gd name="T81" fmla="*/ 539 h 1046"/>
                <a:gd name="T82" fmla="*/ 71 w 98"/>
                <a:gd name="T83" fmla="*/ 471 h 1046"/>
                <a:gd name="T84" fmla="*/ 73 w 98"/>
                <a:gd name="T85" fmla="*/ 465 h 1046"/>
                <a:gd name="T86" fmla="*/ 75 w 98"/>
                <a:gd name="T87" fmla="*/ 520 h 1046"/>
                <a:gd name="T88" fmla="*/ 76 w 98"/>
                <a:gd name="T89" fmla="*/ 575 h 1046"/>
                <a:gd name="T90" fmla="*/ 78 w 98"/>
                <a:gd name="T91" fmla="*/ 582 h 1046"/>
                <a:gd name="T92" fmla="*/ 78 w 98"/>
                <a:gd name="T93" fmla="*/ 533 h 1046"/>
                <a:gd name="T94" fmla="*/ 80 w 98"/>
                <a:gd name="T95" fmla="*/ 447 h 1046"/>
                <a:gd name="T96" fmla="*/ 81 w 98"/>
                <a:gd name="T97" fmla="*/ 410 h 1046"/>
                <a:gd name="T98" fmla="*/ 83 w 98"/>
                <a:gd name="T99" fmla="*/ 367 h 1046"/>
                <a:gd name="T100" fmla="*/ 85 w 98"/>
                <a:gd name="T101" fmla="*/ 263 h 1046"/>
                <a:gd name="T102" fmla="*/ 86 w 98"/>
                <a:gd name="T103" fmla="*/ 288 h 1046"/>
                <a:gd name="T104" fmla="*/ 88 w 98"/>
                <a:gd name="T105" fmla="*/ 318 h 1046"/>
                <a:gd name="T106" fmla="*/ 88 w 98"/>
                <a:gd name="T107" fmla="*/ 312 h 1046"/>
                <a:gd name="T108" fmla="*/ 90 w 98"/>
                <a:gd name="T109" fmla="*/ 294 h 1046"/>
                <a:gd name="T110" fmla="*/ 91 w 98"/>
                <a:gd name="T111" fmla="*/ 380 h 1046"/>
                <a:gd name="T112" fmla="*/ 93 w 98"/>
                <a:gd name="T113" fmla="*/ 484 h 1046"/>
                <a:gd name="T114" fmla="*/ 95 w 98"/>
                <a:gd name="T115" fmla="*/ 551 h 1046"/>
                <a:gd name="T116" fmla="*/ 96 w 98"/>
                <a:gd name="T117" fmla="*/ 679 h 1046"/>
                <a:gd name="T118" fmla="*/ 98 w 98"/>
                <a:gd name="T119" fmla="*/ 802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 h="1046">
                  <a:moveTo>
                    <a:pt x="0" y="147"/>
                  </a:moveTo>
                  <a:lnTo>
                    <a:pt x="0" y="111"/>
                  </a:lnTo>
                  <a:lnTo>
                    <a:pt x="0" y="86"/>
                  </a:lnTo>
                  <a:lnTo>
                    <a:pt x="2" y="62"/>
                  </a:lnTo>
                  <a:lnTo>
                    <a:pt x="2" y="37"/>
                  </a:lnTo>
                  <a:lnTo>
                    <a:pt x="2" y="25"/>
                  </a:lnTo>
                  <a:lnTo>
                    <a:pt x="2" y="13"/>
                  </a:lnTo>
                  <a:lnTo>
                    <a:pt x="2" y="13"/>
                  </a:lnTo>
                  <a:lnTo>
                    <a:pt x="2" y="7"/>
                  </a:lnTo>
                  <a:lnTo>
                    <a:pt x="4" y="0"/>
                  </a:lnTo>
                  <a:lnTo>
                    <a:pt x="4" y="0"/>
                  </a:lnTo>
                  <a:lnTo>
                    <a:pt x="4" y="13"/>
                  </a:lnTo>
                  <a:lnTo>
                    <a:pt x="4" y="25"/>
                  </a:lnTo>
                  <a:lnTo>
                    <a:pt x="4" y="80"/>
                  </a:lnTo>
                  <a:lnTo>
                    <a:pt x="5" y="111"/>
                  </a:lnTo>
                  <a:lnTo>
                    <a:pt x="5" y="141"/>
                  </a:lnTo>
                  <a:lnTo>
                    <a:pt x="5" y="172"/>
                  </a:lnTo>
                  <a:lnTo>
                    <a:pt x="5" y="202"/>
                  </a:lnTo>
                  <a:lnTo>
                    <a:pt x="5" y="221"/>
                  </a:lnTo>
                  <a:lnTo>
                    <a:pt x="5" y="239"/>
                  </a:lnTo>
                  <a:lnTo>
                    <a:pt x="7" y="257"/>
                  </a:lnTo>
                  <a:lnTo>
                    <a:pt x="7" y="270"/>
                  </a:lnTo>
                  <a:lnTo>
                    <a:pt x="7" y="282"/>
                  </a:lnTo>
                  <a:lnTo>
                    <a:pt x="7" y="294"/>
                  </a:lnTo>
                  <a:lnTo>
                    <a:pt x="7" y="312"/>
                  </a:lnTo>
                  <a:lnTo>
                    <a:pt x="7" y="318"/>
                  </a:lnTo>
                  <a:lnTo>
                    <a:pt x="9" y="337"/>
                  </a:lnTo>
                  <a:lnTo>
                    <a:pt x="9" y="343"/>
                  </a:lnTo>
                  <a:lnTo>
                    <a:pt x="9" y="361"/>
                  </a:lnTo>
                  <a:lnTo>
                    <a:pt x="9" y="392"/>
                  </a:lnTo>
                  <a:lnTo>
                    <a:pt x="9" y="404"/>
                  </a:lnTo>
                  <a:lnTo>
                    <a:pt x="9" y="416"/>
                  </a:lnTo>
                  <a:lnTo>
                    <a:pt x="10" y="429"/>
                  </a:lnTo>
                  <a:lnTo>
                    <a:pt x="10" y="429"/>
                  </a:lnTo>
                  <a:lnTo>
                    <a:pt x="10" y="422"/>
                  </a:lnTo>
                  <a:lnTo>
                    <a:pt x="10" y="416"/>
                  </a:lnTo>
                  <a:lnTo>
                    <a:pt x="10" y="410"/>
                  </a:lnTo>
                  <a:lnTo>
                    <a:pt x="12" y="398"/>
                  </a:lnTo>
                  <a:lnTo>
                    <a:pt x="12" y="386"/>
                  </a:lnTo>
                  <a:lnTo>
                    <a:pt x="12" y="374"/>
                  </a:lnTo>
                  <a:lnTo>
                    <a:pt x="12" y="367"/>
                  </a:lnTo>
                  <a:lnTo>
                    <a:pt x="12" y="367"/>
                  </a:lnTo>
                  <a:lnTo>
                    <a:pt x="13" y="361"/>
                  </a:lnTo>
                  <a:lnTo>
                    <a:pt x="13" y="367"/>
                  </a:lnTo>
                  <a:lnTo>
                    <a:pt x="13" y="367"/>
                  </a:lnTo>
                  <a:lnTo>
                    <a:pt x="13" y="380"/>
                  </a:lnTo>
                  <a:lnTo>
                    <a:pt x="13" y="392"/>
                  </a:lnTo>
                  <a:lnTo>
                    <a:pt x="13" y="398"/>
                  </a:lnTo>
                  <a:lnTo>
                    <a:pt x="15" y="404"/>
                  </a:lnTo>
                  <a:lnTo>
                    <a:pt x="15" y="416"/>
                  </a:lnTo>
                  <a:lnTo>
                    <a:pt x="15" y="422"/>
                  </a:lnTo>
                  <a:lnTo>
                    <a:pt x="15" y="429"/>
                  </a:lnTo>
                  <a:lnTo>
                    <a:pt x="15" y="435"/>
                  </a:lnTo>
                  <a:lnTo>
                    <a:pt x="15" y="441"/>
                  </a:lnTo>
                  <a:lnTo>
                    <a:pt x="17" y="447"/>
                  </a:lnTo>
                  <a:lnTo>
                    <a:pt x="17" y="447"/>
                  </a:lnTo>
                  <a:lnTo>
                    <a:pt x="17" y="459"/>
                  </a:lnTo>
                  <a:lnTo>
                    <a:pt x="17" y="471"/>
                  </a:lnTo>
                  <a:lnTo>
                    <a:pt x="17" y="471"/>
                  </a:lnTo>
                  <a:lnTo>
                    <a:pt x="18" y="490"/>
                  </a:lnTo>
                  <a:lnTo>
                    <a:pt x="18" y="502"/>
                  </a:lnTo>
                  <a:lnTo>
                    <a:pt x="18" y="520"/>
                  </a:lnTo>
                  <a:lnTo>
                    <a:pt x="18" y="533"/>
                  </a:lnTo>
                  <a:lnTo>
                    <a:pt x="18" y="551"/>
                  </a:lnTo>
                  <a:lnTo>
                    <a:pt x="18" y="563"/>
                  </a:lnTo>
                  <a:lnTo>
                    <a:pt x="20" y="575"/>
                  </a:lnTo>
                  <a:lnTo>
                    <a:pt x="20" y="588"/>
                  </a:lnTo>
                  <a:lnTo>
                    <a:pt x="20" y="600"/>
                  </a:lnTo>
                  <a:lnTo>
                    <a:pt x="20" y="618"/>
                  </a:lnTo>
                  <a:lnTo>
                    <a:pt x="20" y="624"/>
                  </a:lnTo>
                  <a:lnTo>
                    <a:pt x="20" y="637"/>
                  </a:lnTo>
                  <a:lnTo>
                    <a:pt x="22" y="649"/>
                  </a:lnTo>
                  <a:lnTo>
                    <a:pt x="22" y="661"/>
                  </a:lnTo>
                  <a:lnTo>
                    <a:pt x="22" y="667"/>
                  </a:lnTo>
                  <a:lnTo>
                    <a:pt x="22" y="667"/>
                  </a:lnTo>
                  <a:lnTo>
                    <a:pt x="23" y="661"/>
                  </a:lnTo>
                  <a:lnTo>
                    <a:pt x="23" y="661"/>
                  </a:lnTo>
                  <a:lnTo>
                    <a:pt x="23" y="667"/>
                  </a:lnTo>
                  <a:lnTo>
                    <a:pt x="25" y="679"/>
                  </a:lnTo>
                  <a:lnTo>
                    <a:pt x="25" y="679"/>
                  </a:lnTo>
                  <a:lnTo>
                    <a:pt x="25" y="692"/>
                  </a:lnTo>
                  <a:lnTo>
                    <a:pt x="25" y="692"/>
                  </a:lnTo>
                  <a:lnTo>
                    <a:pt x="25" y="692"/>
                  </a:lnTo>
                  <a:lnTo>
                    <a:pt x="27" y="685"/>
                  </a:lnTo>
                  <a:lnTo>
                    <a:pt x="27" y="692"/>
                  </a:lnTo>
                  <a:lnTo>
                    <a:pt x="27" y="698"/>
                  </a:lnTo>
                  <a:lnTo>
                    <a:pt x="28" y="698"/>
                  </a:lnTo>
                  <a:lnTo>
                    <a:pt x="28" y="692"/>
                  </a:lnTo>
                  <a:lnTo>
                    <a:pt x="28" y="698"/>
                  </a:lnTo>
                  <a:lnTo>
                    <a:pt x="30" y="704"/>
                  </a:lnTo>
                  <a:lnTo>
                    <a:pt x="30" y="710"/>
                  </a:lnTo>
                  <a:lnTo>
                    <a:pt x="30" y="722"/>
                  </a:lnTo>
                  <a:lnTo>
                    <a:pt x="30" y="728"/>
                  </a:lnTo>
                  <a:lnTo>
                    <a:pt x="30" y="734"/>
                  </a:lnTo>
                  <a:lnTo>
                    <a:pt x="30" y="747"/>
                  </a:lnTo>
                  <a:lnTo>
                    <a:pt x="32" y="759"/>
                  </a:lnTo>
                  <a:lnTo>
                    <a:pt x="32" y="759"/>
                  </a:lnTo>
                  <a:lnTo>
                    <a:pt x="32" y="765"/>
                  </a:lnTo>
                  <a:lnTo>
                    <a:pt x="32" y="771"/>
                  </a:lnTo>
                  <a:lnTo>
                    <a:pt x="33" y="777"/>
                  </a:lnTo>
                  <a:lnTo>
                    <a:pt x="33" y="783"/>
                  </a:lnTo>
                  <a:lnTo>
                    <a:pt x="33" y="789"/>
                  </a:lnTo>
                  <a:lnTo>
                    <a:pt x="33" y="802"/>
                  </a:lnTo>
                  <a:lnTo>
                    <a:pt x="33" y="814"/>
                  </a:lnTo>
                  <a:lnTo>
                    <a:pt x="33" y="838"/>
                  </a:lnTo>
                  <a:lnTo>
                    <a:pt x="35" y="851"/>
                  </a:lnTo>
                  <a:lnTo>
                    <a:pt x="35" y="863"/>
                  </a:lnTo>
                  <a:lnTo>
                    <a:pt x="35" y="875"/>
                  </a:lnTo>
                  <a:lnTo>
                    <a:pt x="35" y="881"/>
                  </a:lnTo>
                  <a:lnTo>
                    <a:pt x="37" y="887"/>
                  </a:lnTo>
                  <a:lnTo>
                    <a:pt x="35" y="887"/>
                  </a:lnTo>
                  <a:lnTo>
                    <a:pt x="37" y="887"/>
                  </a:lnTo>
                  <a:lnTo>
                    <a:pt x="37" y="887"/>
                  </a:lnTo>
                  <a:lnTo>
                    <a:pt x="38" y="875"/>
                  </a:lnTo>
                  <a:lnTo>
                    <a:pt x="37" y="875"/>
                  </a:lnTo>
                  <a:lnTo>
                    <a:pt x="38" y="887"/>
                  </a:lnTo>
                  <a:lnTo>
                    <a:pt x="38" y="893"/>
                  </a:lnTo>
                  <a:lnTo>
                    <a:pt x="38" y="906"/>
                  </a:lnTo>
                  <a:lnTo>
                    <a:pt x="38" y="918"/>
                  </a:lnTo>
                  <a:lnTo>
                    <a:pt x="38" y="936"/>
                  </a:lnTo>
                  <a:lnTo>
                    <a:pt x="40" y="949"/>
                  </a:lnTo>
                  <a:lnTo>
                    <a:pt x="40" y="961"/>
                  </a:lnTo>
                  <a:lnTo>
                    <a:pt x="40" y="979"/>
                  </a:lnTo>
                  <a:lnTo>
                    <a:pt x="40" y="985"/>
                  </a:lnTo>
                  <a:lnTo>
                    <a:pt x="40" y="1004"/>
                  </a:lnTo>
                  <a:lnTo>
                    <a:pt x="40" y="1016"/>
                  </a:lnTo>
                  <a:lnTo>
                    <a:pt x="42" y="1016"/>
                  </a:lnTo>
                  <a:lnTo>
                    <a:pt x="42" y="1022"/>
                  </a:lnTo>
                  <a:lnTo>
                    <a:pt x="42" y="1016"/>
                  </a:lnTo>
                  <a:lnTo>
                    <a:pt x="42" y="1016"/>
                  </a:lnTo>
                  <a:lnTo>
                    <a:pt x="43" y="1016"/>
                  </a:lnTo>
                  <a:lnTo>
                    <a:pt x="43" y="1016"/>
                  </a:lnTo>
                  <a:lnTo>
                    <a:pt x="43" y="1022"/>
                  </a:lnTo>
                  <a:lnTo>
                    <a:pt x="43" y="1034"/>
                  </a:lnTo>
                  <a:lnTo>
                    <a:pt x="45" y="1040"/>
                  </a:lnTo>
                  <a:lnTo>
                    <a:pt x="45" y="1040"/>
                  </a:lnTo>
                  <a:lnTo>
                    <a:pt x="45" y="1046"/>
                  </a:lnTo>
                  <a:lnTo>
                    <a:pt x="45" y="1040"/>
                  </a:lnTo>
                  <a:lnTo>
                    <a:pt x="47" y="1040"/>
                  </a:lnTo>
                  <a:lnTo>
                    <a:pt x="47" y="1034"/>
                  </a:lnTo>
                  <a:lnTo>
                    <a:pt x="47" y="1028"/>
                  </a:lnTo>
                  <a:lnTo>
                    <a:pt x="47" y="1022"/>
                  </a:lnTo>
                  <a:lnTo>
                    <a:pt x="47" y="1016"/>
                  </a:lnTo>
                  <a:lnTo>
                    <a:pt x="48" y="1016"/>
                  </a:lnTo>
                  <a:lnTo>
                    <a:pt x="48" y="1010"/>
                  </a:lnTo>
                  <a:lnTo>
                    <a:pt x="48" y="1004"/>
                  </a:lnTo>
                  <a:lnTo>
                    <a:pt x="48" y="997"/>
                  </a:lnTo>
                  <a:lnTo>
                    <a:pt x="48" y="991"/>
                  </a:lnTo>
                  <a:lnTo>
                    <a:pt x="48" y="985"/>
                  </a:lnTo>
                  <a:lnTo>
                    <a:pt x="50" y="985"/>
                  </a:lnTo>
                  <a:lnTo>
                    <a:pt x="50" y="979"/>
                  </a:lnTo>
                  <a:lnTo>
                    <a:pt x="50" y="967"/>
                  </a:lnTo>
                  <a:lnTo>
                    <a:pt x="50" y="961"/>
                  </a:lnTo>
                  <a:lnTo>
                    <a:pt x="52" y="961"/>
                  </a:lnTo>
                  <a:lnTo>
                    <a:pt x="52" y="967"/>
                  </a:lnTo>
                  <a:lnTo>
                    <a:pt x="52" y="973"/>
                  </a:lnTo>
                  <a:lnTo>
                    <a:pt x="53" y="979"/>
                  </a:lnTo>
                  <a:lnTo>
                    <a:pt x="53" y="979"/>
                  </a:lnTo>
                  <a:lnTo>
                    <a:pt x="53" y="973"/>
                  </a:lnTo>
                  <a:lnTo>
                    <a:pt x="55" y="961"/>
                  </a:lnTo>
                  <a:lnTo>
                    <a:pt x="55" y="961"/>
                  </a:lnTo>
                  <a:lnTo>
                    <a:pt x="55" y="961"/>
                  </a:lnTo>
                  <a:lnTo>
                    <a:pt x="55" y="961"/>
                  </a:lnTo>
                  <a:lnTo>
                    <a:pt x="57" y="967"/>
                  </a:lnTo>
                  <a:lnTo>
                    <a:pt x="57" y="973"/>
                  </a:lnTo>
                  <a:lnTo>
                    <a:pt x="57" y="973"/>
                  </a:lnTo>
                  <a:lnTo>
                    <a:pt x="58" y="967"/>
                  </a:lnTo>
                  <a:lnTo>
                    <a:pt x="58" y="961"/>
                  </a:lnTo>
                  <a:lnTo>
                    <a:pt x="58" y="967"/>
                  </a:lnTo>
                  <a:lnTo>
                    <a:pt x="60" y="973"/>
                  </a:lnTo>
                  <a:lnTo>
                    <a:pt x="60" y="973"/>
                  </a:lnTo>
                  <a:lnTo>
                    <a:pt x="60" y="967"/>
                  </a:lnTo>
                  <a:lnTo>
                    <a:pt x="60" y="961"/>
                  </a:lnTo>
                  <a:lnTo>
                    <a:pt x="62" y="961"/>
                  </a:lnTo>
                  <a:lnTo>
                    <a:pt x="62" y="949"/>
                  </a:lnTo>
                  <a:lnTo>
                    <a:pt x="62" y="936"/>
                  </a:lnTo>
                  <a:lnTo>
                    <a:pt x="62" y="930"/>
                  </a:lnTo>
                  <a:lnTo>
                    <a:pt x="62" y="918"/>
                  </a:lnTo>
                  <a:lnTo>
                    <a:pt x="62" y="912"/>
                  </a:lnTo>
                  <a:lnTo>
                    <a:pt x="63" y="906"/>
                  </a:lnTo>
                  <a:lnTo>
                    <a:pt x="63" y="900"/>
                  </a:lnTo>
                  <a:lnTo>
                    <a:pt x="63" y="887"/>
                  </a:lnTo>
                  <a:lnTo>
                    <a:pt x="63" y="887"/>
                  </a:lnTo>
                  <a:lnTo>
                    <a:pt x="65" y="881"/>
                  </a:lnTo>
                  <a:lnTo>
                    <a:pt x="65" y="869"/>
                  </a:lnTo>
                  <a:lnTo>
                    <a:pt x="65" y="857"/>
                  </a:lnTo>
                  <a:lnTo>
                    <a:pt x="65" y="845"/>
                  </a:lnTo>
                  <a:lnTo>
                    <a:pt x="65" y="832"/>
                  </a:lnTo>
                  <a:lnTo>
                    <a:pt x="65" y="808"/>
                  </a:lnTo>
                  <a:lnTo>
                    <a:pt x="67" y="789"/>
                  </a:lnTo>
                  <a:lnTo>
                    <a:pt x="67" y="777"/>
                  </a:lnTo>
                  <a:lnTo>
                    <a:pt x="67" y="759"/>
                  </a:lnTo>
                  <a:lnTo>
                    <a:pt x="67" y="741"/>
                  </a:lnTo>
                  <a:lnTo>
                    <a:pt x="67" y="728"/>
                  </a:lnTo>
                  <a:lnTo>
                    <a:pt x="67" y="704"/>
                  </a:lnTo>
                  <a:lnTo>
                    <a:pt x="68" y="685"/>
                  </a:lnTo>
                  <a:lnTo>
                    <a:pt x="68" y="673"/>
                  </a:lnTo>
                  <a:lnTo>
                    <a:pt x="68" y="655"/>
                  </a:lnTo>
                  <a:lnTo>
                    <a:pt x="68" y="630"/>
                  </a:lnTo>
                  <a:lnTo>
                    <a:pt x="68" y="618"/>
                  </a:lnTo>
                  <a:lnTo>
                    <a:pt x="68" y="600"/>
                  </a:lnTo>
                  <a:lnTo>
                    <a:pt x="70" y="582"/>
                  </a:lnTo>
                  <a:lnTo>
                    <a:pt x="70" y="563"/>
                  </a:lnTo>
                  <a:lnTo>
                    <a:pt x="70" y="551"/>
                  </a:lnTo>
                  <a:lnTo>
                    <a:pt x="70" y="539"/>
                  </a:lnTo>
                  <a:lnTo>
                    <a:pt x="70" y="526"/>
                  </a:lnTo>
                  <a:lnTo>
                    <a:pt x="70" y="508"/>
                  </a:lnTo>
                  <a:lnTo>
                    <a:pt x="71" y="496"/>
                  </a:lnTo>
                  <a:lnTo>
                    <a:pt x="71" y="484"/>
                  </a:lnTo>
                  <a:lnTo>
                    <a:pt x="71" y="471"/>
                  </a:lnTo>
                  <a:lnTo>
                    <a:pt x="71" y="447"/>
                  </a:lnTo>
                  <a:lnTo>
                    <a:pt x="71" y="447"/>
                  </a:lnTo>
                  <a:lnTo>
                    <a:pt x="73" y="447"/>
                  </a:lnTo>
                  <a:lnTo>
                    <a:pt x="73" y="453"/>
                  </a:lnTo>
                  <a:lnTo>
                    <a:pt x="73" y="465"/>
                  </a:lnTo>
                  <a:lnTo>
                    <a:pt x="73" y="471"/>
                  </a:lnTo>
                  <a:lnTo>
                    <a:pt x="73" y="490"/>
                  </a:lnTo>
                  <a:lnTo>
                    <a:pt x="73" y="496"/>
                  </a:lnTo>
                  <a:lnTo>
                    <a:pt x="75" y="508"/>
                  </a:lnTo>
                  <a:lnTo>
                    <a:pt x="75" y="520"/>
                  </a:lnTo>
                  <a:lnTo>
                    <a:pt x="75" y="526"/>
                  </a:lnTo>
                  <a:lnTo>
                    <a:pt x="75" y="539"/>
                  </a:lnTo>
                  <a:lnTo>
                    <a:pt x="75" y="551"/>
                  </a:lnTo>
                  <a:lnTo>
                    <a:pt x="75" y="569"/>
                  </a:lnTo>
                  <a:lnTo>
                    <a:pt x="76" y="575"/>
                  </a:lnTo>
                  <a:lnTo>
                    <a:pt x="76" y="575"/>
                  </a:lnTo>
                  <a:lnTo>
                    <a:pt x="76" y="588"/>
                  </a:lnTo>
                  <a:lnTo>
                    <a:pt x="76" y="588"/>
                  </a:lnTo>
                  <a:lnTo>
                    <a:pt x="76" y="588"/>
                  </a:lnTo>
                  <a:lnTo>
                    <a:pt x="78" y="582"/>
                  </a:lnTo>
                  <a:lnTo>
                    <a:pt x="78" y="575"/>
                  </a:lnTo>
                  <a:lnTo>
                    <a:pt x="78" y="569"/>
                  </a:lnTo>
                  <a:lnTo>
                    <a:pt x="78" y="557"/>
                  </a:lnTo>
                  <a:lnTo>
                    <a:pt x="78" y="551"/>
                  </a:lnTo>
                  <a:lnTo>
                    <a:pt x="78" y="533"/>
                  </a:lnTo>
                  <a:lnTo>
                    <a:pt x="80" y="520"/>
                  </a:lnTo>
                  <a:lnTo>
                    <a:pt x="80" y="508"/>
                  </a:lnTo>
                  <a:lnTo>
                    <a:pt x="80" y="496"/>
                  </a:lnTo>
                  <a:lnTo>
                    <a:pt x="80" y="471"/>
                  </a:lnTo>
                  <a:lnTo>
                    <a:pt x="80" y="447"/>
                  </a:lnTo>
                  <a:lnTo>
                    <a:pt x="80" y="441"/>
                  </a:lnTo>
                  <a:lnTo>
                    <a:pt x="81" y="429"/>
                  </a:lnTo>
                  <a:lnTo>
                    <a:pt x="81" y="422"/>
                  </a:lnTo>
                  <a:lnTo>
                    <a:pt x="81" y="416"/>
                  </a:lnTo>
                  <a:lnTo>
                    <a:pt x="81" y="410"/>
                  </a:lnTo>
                  <a:lnTo>
                    <a:pt x="81" y="404"/>
                  </a:lnTo>
                  <a:lnTo>
                    <a:pt x="81" y="398"/>
                  </a:lnTo>
                  <a:lnTo>
                    <a:pt x="83" y="392"/>
                  </a:lnTo>
                  <a:lnTo>
                    <a:pt x="83" y="380"/>
                  </a:lnTo>
                  <a:lnTo>
                    <a:pt x="83" y="367"/>
                  </a:lnTo>
                  <a:lnTo>
                    <a:pt x="83" y="343"/>
                  </a:lnTo>
                  <a:lnTo>
                    <a:pt x="83" y="318"/>
                  </a:lnTo>
                  <a:lnTo>
                    <a:pt x="83" y="300"/>
                  </a:lnTo>
                  <a:lnTo>
                    <a:pt x="85" y="282"/>
                  </a:lnTo>
                  <a:lnTo>
                    <a:pt x="85" y="263"/>
                  </a:lnTo>
                  <a:lnTo>
                    <a:pt x="85" y="257"/>
                  </a:lnTo>
                  <a:lnTo>
                    <a:pt x="85" y="270"/>
                  </a:lnTo>
                  <a:lnTo>
                    <a:pt x="85" y="270"/>
                  </a:lnTo>
                  <a:lnTo>
                    <a:pt x="86" y="282"/>
                  </a:lnTo>
                  <a:lnTo>
                    <a:pt x="86" y="288"/>
                  </a:lnTo>
                  <a:lnTo>
                    <a:pt x="86" y="294"/>
                  </a:lnTo>
                  <a:lnTo>
                    <a:pt x="86" y="300"/>
                  </a:lnTo>
                  <a:lnTo>
                    <a:pt x="86" y="312"/>
                  </a:lnTo>
                  <a:lnTo>
                    <a:pt x="86" y="318"/>
                  </a:lnTo>
                  <a:lnTo>
                    <a:pt x="88" y="318"/>
                  </a:lnTo>
                  <a:lnTo>
                    <a:pt x="88" y="325"/>
                  </a:lnTo>
                  <a:lnTo>
                    <a:pt x="88" y="331"/>
                  </a:lnTo>
                  <a:lnTo>
                    <a:pt x="88" y="325"/>
                  </a:lnTo>
                  <a:lnTo>
                    <a:pt x="88" y="318"/>
                  </a:lnTo>
                  <a:lnTo>
                    <a:pt x="88" y="312"/>
                  </a:lnTo>
                  <a:lnTo>
                    <a:pt x="90" y="306"/>
                  </a:lnTo>
                  <a:lnTo>
                    <a:pt x="90" y="294"/>
                  </a:lnTo>
                  <a:lnTo>
                    <a:pt x="90" y="288"/>
                  </a:lnTo>
                  <a:lnTo>
                    <a:pt x="90" y="288"/>
                  </a:lnTo>
                  <a:lnTo>
                    <a:pt x="90" y="294"/>
                  </a:lnTo>
                  <a:lnTo>
                    <a:pt x="91" y="300"/>
                  </a:lnTo>
                  <a:lnTo>
                    <a:pt x="91" y="318"/>
                  </a:lnTo>
                  <a:lnTo>
                    <a:pt x="91" y="337"/>
                  </a:lnTo>
                  <a:lnTo>
                    <a:pt x="91" y="355"/>
                  </a:lnTo>
                  <a:lnTo>
                    <a:pt x="91" y="380"/>
                  </a:lnTo>
                  <a:lnTo>
                    <a:pt x="91" y="404"/>
                  </a:lnTo>
                  <a:lnTo>
                    <a:pt x="93" y="422"/>
                  </a:lnTo>
                  <a:lnTo>
                    <a:pt x="93" y="459"/>
                  </a:lnTo>
                  <a:lnTo>
                    <a:pt x="93" y="471"/>
                  </a:lnTo>
                  <a:lnTo>
                    <a:pt x="93" y="484"/>
                  </a:lnTo>
                  <a:lnTo>
                    <a:pt x="93" y="496"/>
                  </a:lnTo>
                  <a:lnTo>
                    <a:pt x="93" y="508"/>
                  </a:lnTo>
                  <a:lnTo>
                    <a:pt x="95" y="520"/>
                  </a:lnTo>
                  <a:lnTo>
                    <a:pt x="95" y="533"/>
                  </a:lnTo>
                  <a:lnTo>
                    <a:pt x="95" y="551"/>
                  </a:lnTo>
                  <a:lnTo>
                    <a:pt x="95" y="575"/>
                  </a:lnTo>
                  <a:lnTo>
                    <a:pt x="95" y="600"/>
                  </a:lnTo>
                  <a:lnTo>
                    <a:pt x="95" y="624"/>
                  </a:lnTo>
                  <a:lnTo>
                    <a:pt x="96" y="649"/>
                  </a:lnTo>
                  <a:lnTo>
                    <a:pt x="96" y="679"/>
                  </a:lnTo>
                  <a:lnTo>
                    <a:pt x="96" y="704"/>
                  </a:lnTo>
                  <a:lnTo>
                    <a:pt x="96" y="747"/>
                  </a:lnTo>
                  <a:lnTo>
                    <a:pt x="96" y="765"/>
                  </a:lnTo>
                  <a:lnTo>
                    <a:pt x="96" y="783"/>
                  </a:lnTo>
                  <a:lnTo>
                    <a:pt x="98" y="802"/>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15" name="Freeform 614"/>
            <p:cNvSpPr>
              <a:spLocks/>
            </p:cNvSpPr>
            <p:nvPr/>
          </p:nvSpPr>
          <p:spPr bwMode="auto">
            <a:xfrm>
              <a:off x="7723790" y="3258189"/>
              <a:ext cx="129360" cy="422733"/>
            </a:xfrm>
            <a:custGeom>
              <a:avLst/>
              <a:gdLst>
                <a:gd name="T0" fmla="*/ 0 w 93"/>
                <a:gd name="T1" fmla="*/ 563 h 1028"/>
                <a:gd name="T2" fmla="*/ 2 w 93"/>
                <a:gd name="T3" fmla="*/ 459 h 1028"/>
                <a:gd name="T4" fmla="*/ 4 w 93"/>
                <a:gd name="T5" fmla="*/ 324 h 1028"/>
                <a:gd name="T6" fmla="*/ 5 w 93"/>
                <a:gd name="T7" fmla="*/ 171 h 1028"/>
                <a:gd name="T8" fmla="*/ 7 w 93"/>
                <a:gd name="T9" fmla="*/ 61 h 1028"/>
                <a:gd name="T10" fmla="*/ 9 w 93"/>
                <a:gd name="T11" fmla="*/ 31 h 1028"/>
                <a:gd name="T12" fmla="*/ 10 w 93"/>
                <a:gd name="T13" fmla="*/ 6 h 1028"/>
                <a:gd name="T14" fmla="*/ 12 w 93"/>
                <a:gd name="T15" fmla="*/ 79 h 1028"/>
                <a:gd name="T16" fmla="*/ 12 w 93"/>
                <a:gd name="T17" fmla="*/ 177 h 1028"/>
                <a:gd name="T18" fmla="*/ 14 w 93"/>
                <a:gd name="T19" fmla="*/ 263 h 1028"/>
                <a:gd name="T20" fmla="*/ 15 w 93"/>
                <a:gd name="T21" fmla="*/ 342 h 1028"/>
                <a:gd name="T22" fmla="*/ 17 w 93"/>
                <a:gd name="T23" fmla="*/ 318 h 1028"/>
                <a:gd name="T24" fmla="*/ 19 w 93"/>
                <a:gd name="T25" fmla="*/ 312 h 1028"/>
                <a:gd name="T26" fmla="*/ 20 w 93"/>
                <a:gd name="T27" fmla="*/ 367 h 1028"/>
                <a:gd name="T28" fmla="*/ 20 w 93"/>
                <a:gd name="T29" fmla="*/ 410 h 1028"/>
                <a:gd name="T30" fmla="*/ 22 w 93"/>
                <a:gd name="T31" fmla="*/ 446 h 1028"/>
                <a:gd name="T32" fmla="*/ 24 w 93"/>
                <a:gd name="T33" fmla="*/ 459 h 1028"/>
                <a:gd name="T34" fmla="*/ 27 w 93"/>
                <a:gd name="T35" fmla="*/ 477 h 1028"/>
                <a:gd name="T36" fmla="*/ 29 w 93"/>
                <a:gd name="T37" fmla="*/ 502 h 1028"/>
                <a:gd name="T38" fmla="*/ 30 w 93"/>
                <a:gd name="T39" fmla="*/ 557 h 1028"/>
                <a:gd name="T40" fmla="*/ 32 w 93"/>
                <a:gd name="T41" fmla="*/ 544 h 1028"/>
                <a:gd name="T42" fmla="*/ 34 w 93"/>
                <a:gd name="T43" fmla="*/ 581 h 1028"/>
                <a:gd name="T44" fmla="*/ 35 w 93"/>
                <a:gd name="T45" fmla="*/ 648 h 1028"/>
                <a:gd name="T46" fmla="*/ 37 w 93"/>
                <a:gd name="T47" fmla="*/ 709 h 1028"/>
                <a:gd name="T48" fmla="*/ 37 w 93"/>
                <a:gd name="T49" fmla="*/ 740 h 1028"/>
                <a:gd name="T50" fmla="*/ 39 w 93"/>
                <a:gd name="T51" fmla="*/ 777 h 1028"/>
                <a:gd name="T52" fmla="*/ 40 w 93"/>
                <a:gd name="T53" fmla="*/ 807 h 1028"/>
                <a:gd name="T54" fmla="*/ 42 w 93"/>
                <a:gd name="T55" fmla="*/ 832 h 1028"/>
                <a:gd name="T56" fmla="*/ 43 w 93"/>
                <a:gd name="T57" fmla="*/ 899 h 1028"/>
                <a:gd name="T58" fmla="*/ 45 w 93"/>
                <a:gd name="T59" fmla="*/ 942 h 1028"/>
                <a:gd name="T60" fmla="*/ 47 w 93"/>
                <a:gd name="T61" fmla="*/ 936 h 1028"/>
                <a:gd name="T62" fmla="*/ 48 w 93"/>
                <a:gd name="T63" fmla="*/ 972 h 1028"/>
                <a:gd name="T64" fmla="*/ 50 w 93"/>
                <a:gd name="T65" fmla="*/ 1003 h 1028"/>
                <a:gd name="T66" fmla="*/ 52 w 93"/>
                <a:gd name="T67" fmla="*/ 1021 h 1028"/>
                <a:gd name="T68" fmla="*/ 53 w 93"/>
                <a:gd name="T69" fmla="*/ 997 h 1028"/>
                <a:gd name="T70" fmla="*/ 55 w 93"/>
                <a:gd name="T71" fmla="*/ 997 h 1028"/>
                <a:gd name="T72" fmla="*/ 57 w 93"/>
                <a:gd name="T73" fmla="*/ 960 h 1028"/>
                <a:gd name="T74" fmla="*/ 58 w 93"/>
                <a:gd name="T75" fmla="*/ 979 h 1028"/>
                <a:gd name="T76" fmla="*/ 62 w 93"/>
                <a:gd name="T77" fmla="*/ 991 h 1028"/>
                <a:gd name="T78" fmla="*/ 63 w 93"/>
                <a:gd name="T79" fmla="*/ 948 h 1028"/>
                <a:gd name="T80" fmla="*/ 63 w 93"/>
                <a:gd name="T81" fmla="*/ 917 h 1028"/>
                <a:gd name="T82" fmla="*/ 67 w 93"/>
                <a:gd name="T83" fmla="*/ 917 h 1028"/>
                <a:gd name="T84" fmla="*/ 68 w 93"/>
                <a:gd name="T85" fmla="*/ 936 h 1028"/>
                <a:gd name="T86" fmla="*/ 70 w 93"/>
                <a:gd name="T87" fmla="*/ 893 h 1028"/>
                <a:gd name="T88" fmla="*/ 70 w 93"/>
                <a:gd name="T89" fmla="*/ 844 h 1028"/>
                <a:gd name="T90" fmla="*/ 72 w 93"/>
                <a:gd name="T91" fmla="*/ 783 h 1028"/>
                <a:gd name="T92" fmla="*/ 73 w 93"/>
                <a:gd name="T93" fmla="*/ 746 h 1028"/>
                <a:gd name="T94" fmla="*/ 75 w 93"/>
                <a:gd name="T95" fmla="*/ 691 h 1028"/>
                <a:gd name="T96" fmla="*/ 77 w 93"/>
                <a:gd name="T97" fmla="*/ 599 h 1028"/>
                <a:gd name="T98" fmla="*/ 78 w 93"/>
                <a:gd name="T99" fmla="*/ 526 h 1028"/>
                <a:gd name="T100" fmla="*/ 80 w 93"/>
                <a:gd name="T101" fmla="*/ 495 h 1028"/>
                <a:gd name="T102" fmla="*/ 82 w 93"/>
                <a:gd name="T103" fmla="*/ 489 h 1028"/>
                <a:gd name="T104" fmla="*/ 83 w 93"/>
                <a:gd name="T105" fmla="*/ 544 h 1028"/>
                <a:gd name="T106" fmla="*/ 85 w 93"/>
                <a:gd name="T107" fmla="*/ 575 h 1028"/>
                <a:gd name="T108" fmla="*/ 87 w 93"/>
                <a:gd name="T109" fmla="*/ 636 h 1028"/>
                <a:gd name="T110" fmla="*/ 88 w 93"/>
                <a:gd name="T111" fmla="*/ 648 h 1028"/>
                <a:gd name="T112" fmla="*/ 90 w 93"/>
                <a:gd name="T113" fmla="*/ 526 h 1028"/>
                <a:gd name="T114" fmla="*/ 90 w 93"/>
                <a:gd name="T115" fmla="*/ 379 h 1028"/>
                <a:gd name="T116" fmla="*/ 92 w 93"/>
                <a:gd name="T117" fmla="*/ 232 h 1028"/>
                <a:gd name="T118" fmla="*/ 93 w 93"/>
                <a:gd name="T119" fmla="*/ 67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3" h="1028">
                  <a:moveTo>
                    <a:pt x="0" y="599"/>
                  </a:moveTo>
                  <a:lnTo>
                    <a:pt x="0" y="593"/>
                  </a:lnTo>
                  <a:lnTo>
                    <a:pt x="0" y="581"/>
                  </a:lnTo>
                  <a:lnTo>
                    <a:pt x="0" y="575"/>
                  </a:lnTo>
                  <a:lnTo>
                    <a:pt x="0" y="563"/>
                  </a:lnTo>
                  <a:lnTo>
                    <a:pt x="0" y="532"/>
                  </a:lnTo>
                  <a:lnTo>
                    <a:pt x="2" y="514"/>
                  </a:lnTo>
                  <a:lnTo>
                    <a:pt x="2" y="495"/>
                  </a:lnTo>
                  <a:lnTo>
                    <a:pt x="2" y="477"/>
                  </a:lnTo>
                  <a:lnTo>
                    <a:pt x="2" y="459"/>
                  </a:lnTo>
                  <a:lnTo>
                    <a:pt x="2" y="434"/>
                  </a:lnTo>
                  <a:lnTo>
                    <a:pt x="2" y="410"/>
                  </a:lnTo>
                  <a:lnTo>
                    <a:pt x="4" y="385"/>
                  </a:lnTo>
                  <a:lnTo>
                    <a:pt x="4" y="355"/>
                  </a:lnTo>
                  <a:lnTo>
                    <a:pt x="4" y="324"/>
                  </a:lnTo>
                  <a:lnTo>
                    <a:pt x="4" y="294"/>
                  </a:lnTo>
                  <a:lnTo>
                    <a:pt x="4" y="263"/>
                  </a:lnTo>
                  <a:lnTo>
                    <a:pt x="4" y="232"/>
                  </a:lnTo>
                  <a:lnTo>
                    <a:pt x="5" y="202"/>
                  </a:lnTo>
                  <a:lnTo>
                    <a:pt x="5" y="171"/>
                  </a:lnTo>
                  <a:lnTo>
                    <a:pt x="5" y="147"/>
                  </a:lnTo>
                  <a:lnTo>
                    <a:pt x="5" y="110"/>
                  </a:lnTo>
                  <a:lnTo>
                    <a:pt x="5" y="92"/>
                  </a:lnTo>
                  <a:lnTo>
                    <a:pt x="5" y="79"/>
                  </a:lnTo>
                  <a:lnTo>
                    <a:pt x="7" y="61"/>
                  </a:lnTo>
                  <a:lnTo>
                    <a:pt x="7" y="55"/>
                  </a:lnTo>
                  <a:lnTo>
                    <a:pt x="7" y="43"/>
                  </a:lnTo>
                  <a:lnTo>
                    <a:pt x="7" y="37"/>
                  </a:lnTo>
                  <a:lnTo>
                    <a:pt x="9" y="31"/>
                  </a:lnTo>
                  <a:lnTo>
                    <a:pt x="9" y="31"/>
                  </a:lnTo>
                  <a:lnTo>
                    <a:pt x="9" y="18"/>
                  </a:lnTo>
                  <a:lnTo>
                    <a:pt x="9" y="6"/>
                  </a:lnTo>
                  <a:lnTo>
                    <a:pt x="9" y="0"/>
                  </a:lnTo>
                  <a:lnTo>
                    <a:pt x="10" y="6"/>
                  </a:lnTo>
                  <a:lnTo>
                    <a:pt x="10" y="6"/>
                  </a:lnTo>
                  <a:lnTo>
                    <a:pt x="10" y="12"/>
                  </a:lnTo>
                  <a:lnTo>
                    <a:pt x="10" y="24"/>
                  </a:lnTo>
                  <a:lnTo>
                    <a:pt x="10" y="43"/>
                  </a:lnTo>
                  <a:lnTo>
                    <a:pt x="10" y="61"/>
                  </a:lnTo>
                  <a:lnTo>
                    <a:pt x="12" y="79"/>
                  </a:lnTo>
                  <a:lnTo>
                    <a:pt x="12" y="98"/>
                  </a:lnTo>
                  <a:lnTo>
                    <a:pt x="12" y="116"/>
                  </a:lnTo>
                  <a:lnTo>
                    <a:pt x="12" y="135"/>
                  </a:lnTo>
                  <a:lnTo>
                    <a:pt x="12" y="159"/>
                  </a:lnTo>
                  <a:lnTo>
                    <a:pt x="12" y="177"/>
                  </a:lnTo>
                  <a:lnTo>
                    <a:pt x="14" y="190"/>
                  </a:lnTo>
                  <a:lnTo>
                    <a:pt x="14" y="208"/>
                  </a:lnTo>
                  <a:lnTo>
                    <a:pt x="14" y="220"/>
                  </a:lnTo>
                  <a:lnTo>
                    <a:pt x="14" y="251"/>
                  </a:lnTo>
                  <a:lnTo>
                    <a:pt x="14" y="263"/>
                  </a:lnTo>
                  <a:lnTo>
                    <a:pt x="14" y="281"/>
                  </a:lnTo>
                  <a:lnTo>
                    <a:pt x="15" y="300"/>
                  </a:lnTo>
                  <a:lnTo>
                    <a:pt x="15" y="318"/>
                  </a:lnTo>
                  <a:lnTo>
                    <a:pt x="15" y="330"/>
                  </a:lnTo>
                  <a:lnTo>
                    <a:pt x="15" y="342"/>
                  </a:lnTo>
                  <a:lnTo>
                    <a:pt x="15" y="342"/>
                  </a:lnTo>
                  <a:lnTo>
                    <a:pt x="15" y="342"/>
                  </a:lnTo>
                  <a:lnTo>
                    <a:pt x="17" y="336"/>
                  </a:lnTo>
                  <a:lnTo>
                    <a:pt x="17" y="324"/>
                  </a:lnTo>
                  <a:lnTo>
                    <a:pt x="17" y="318"/>
                  </a:lnTo>
                  <a:lnTo>
                    <a:pt x="17" y="306"/>
                  </a:lnTo>
                  <a:lnTo>
                    <a:pt x="17" y="300"/>
                  </a:lnTo>
                  <a:lnTo>
                    <a:pt x="17" y="294"/>
                  </a:lnTo>
                  <a:lnTo>
                    <a:pt x="19" y="306"/>
                  </a:lnTo>
                  <a:lnTo>
                    <a:pt x="19" y="312"/>
                  </a:lnTo>
                  <a:lnTo>
                    <a:pt x="19" y="318"/>
                  </a:lnTo>
                  <a:lnTo>
                    <a:pt x="19" y="330"/>
                  </a:lnTo>
                  <a:lnTo>
                    <a:pt x="19" y="342"/>
                  </a:lnTo>
                  <a:lnTo>
                    <a:pt x="19" y="355"/>
                  </a:lnTo>
                  <a:lnTo>
                    <a:pt x="20" y="367"/>
                  </a:lnTo>
                  <a:lnTo>
                    <a:pt x="20" y="379"/>
                  </a:lnTo>
                  <a:lnTo>
                    <a:pt x="20" y="391"/>
                  </a:lnTo>
                  <a:lnTo>
                    <a:pt x="20" y="391"/>
                  </a:lnTo>
                  <a:lnTo>
                    <a:pt x="20" y="404"/>
                  </a:lnTo>
                  <a:lnTo>
                    <a:pt x="20" y="410"/>
                  </a:lnTo>
                  <a:lnTo>
                    <a:pt x="22" y="416"/>
                  </a:lnTo>
                  <a:lnTo>
                    <a:pt x="22" y="422"/>
                  </a:lnTo>
                  <a:lnTo>
                    <a:pt x="22" y="428"/>
                  </a:lnTo>
                  <a:lnTo>
                    <a:pt x="22" y="446"/>
                  </a:lnTo>
                  <a:lnTo>
                    <a:pt x="22" y="446"/>
                  </a:lnTo>
                  <a:lnTo>
                    <a:pt x="22" y="459"/>
                  </a:lnTo>
                  <a:lnTo>
                    <a:pt x="24" y="471"/>
                  </a:lnTo>
                  <a:lnTo>
                    <a:pt x="24" y="471"/>
                  </a:lnTo>
                  <a:lnTo>
                    <a:pt x="24" y="465"/>
                  </a:lnTo>
                  <a:lnTo>
                    <a:pt x="24" y="459"/>
                  </a:lnTo>
                  <a:lnTo>
                    <a:pt x="25" y="453"/>
                  </a:lnTo>
                  <a:lnTo>
                    <a:pt x="25" y="459"/>
                  </a:lnTo>
                  <a:lnTo>
                    <a:pt x="25" y="465"/>
                  </a:lnTo>
                  <a:lnTo>
                    <a:pt x="25" y="471"/>
                  </a:lnTo>
                  <a:lnTo>
                    <a:pt x="27" y="477"/>
                  </a:lnTo>
                  <a:lnTo>
                    <a:pt x="27" y="477"/>
                  </a:lnTo>
                  <a:lnTo>
                    <a:pt x="27" y="483"/>
                  </a:lnTo>
                  <a:lnTo>
                    <a:pt x="27" y="489"/>
                  </a:lnTo>
                  <a:lnTo>
                    <a:pt x="29" y="495"/>
                  </a:lnTo>
                  <a:lnTo>
                    <a:pt x="29" y="502"/>
                  </a:lnTo>
                  <a:lnTo>
                    <a:pt x="29" y="514"/>
                  </a:lnTo>
                  <a:lnTo>
                    <a:pt x="29" y="526"/>
                  </a:lnTo>
                  <a:lnTo>
                    <a:pt x="29" y="538"/>
                  </a:lnTo>
                  <a:lnTo>
                    <a:pt x="29" y="550"/>
                  </a:lnTo>
                  <a:lnTo>
                    <a:pt x="30" y="557"/>
                  </a:lnTo>
                  <a:lnTo>
                    <a:pt x="30" y="563"/>
                  </a:lnTo>
                  <a:lnTo>
                    <a:pt x="30" y="569"/>
                  </a:lnTo>
                  <a:lnTo>
                    <a:pt x="30" y="563"/>
                  </a:lnTo>
                  <a:lnTo>
                    <a:pt x="32" y="550"/>
                  </a:lnTo>
                  <a:lnTo>
                    <a:pt x="32" y="544"/>
                  </a:lnTo>
                  <a:lnTo>
                    <a:pt x="32" y="550"/>
                  </a:lnTo>
                  <a:lnTo>
                    <a:pt x="32" y="557"/>
                  </a:lnTo>
                  <a:lnTo>
                    <a:pt x="34" y="569"/>
                  </a:lnTo>
                  <a:lnTo>
                    <a:pt x="34" y="575"/>
                  </a:lnTo>
                  <a:lnTo>
                    <a:pt x="34" y="581"/>
                  </a:lnTo>
                  <a:lnTo>
                    <a:pt x="34" y="593"/>
                  </a:lnTo>
                  <a:lnTo>
                    <a:pt x="34" y="599"/>
                  </a:lnTo>
                  <a:lnTo>
                    <a:pt x="34" y="612"/>
                  </a:lnTo>
                  <a:lnTo>
                    <a:pt x="35" y="624"/>
                  </a:lnTo>
                  <a:lnTo>
                    <a:pt x="35" y="648"/>
                  </a:lnTo>
                  <a:lnTo>
                    <a:pt x="35" y="667"/>
                  </a:lnTo>
                  <a:lnTo>
                    <a:pt x="35" y="679"/>
                  </a:lnTo>
                  <a:lnTo>
                    <a:pt x="35" y="691"/>
                  </a:lnTo>
                  <a:lnTo>
                    <a:pt x="35" y="703"/>
                  </a:lnTo>
                  <a:lnTo>
                    <a:pt x="37" y="709"/>
                  </a:lnTo>
                  <a:lnTo>
                    <a:pt x="37" y="716"/>
                  </a:lnTo>
                  <a:lnTo>
                    <a:pt x="37" y="722"/>
                  </a:lnTo>
                  <a:lnTo>
                    <a:pt x="37" y="728"/>
                  </a:lnTo>
                  <a:lnTo>
                    <a:pt x="37" y="728"/>
                  </a:lnTo>
                  <a:lnTo>
                    <a:pt x="37" y="740"/>
                  </a:lnTo>
                  <a:lnTo>
                    <a:pt x="39" y="746"/>
                  </a:lnTo>
                  <a:lnTo>
                    <a:pt x="39" y="752"/>
                  </a:lnTo>
                  <a:lnTo>
                    <a:pt x="39" y="758"/>
                  </a:lnTo>
                  <a:lnTo>
                    <a:pt x="39" y="771"/>
                  </a:lnTo>
                  <a:lnTo>
                    <a:pt x="39" y="777"/>
                  </a:lnTo>
                  <a:lnTo>
                    <a:pt x="40" y="777"/>
                  </a:lnTo>
                  <a:lnTo>
                    <a:pt x="40" y="783"/>
                  </a:lnTo>
                  <a:lnTo>
                    <a:pt x="40" y="789"/>
                  </a:lnTo>
                  <a:lnTo>
                    <a:pt x="40" y="801"/>
                  </a:lnTo>
                  <a:lnTo>
                    <a:pt x="40" y="807"/>
                  </a:lnTo>
                  <a:lnTo>
                    <a:pt x="40" y="807"/>
                  </a:lnTo>
                  <a:lnTo>
                    <a:pt x="42" y="813"/>
                  </a:lnTo>
                  <a:lnTo>
                    <a:pt x="42" y="820"/>
                  </a:lnTo>
                  <a:lnTo>
                    <a:pt x="42" y="826"/>
                  </a:lnTo>
                  <a:lnTo>
                    <a:pt x="42" y="832"/>
                  </a:lnTo>
                  <a:lnTo>
                    <a:pt x="42" y="838"/>
                  </a:lnTo>
                  <a:lnTo>
                    <a:pt x="42" y="850"/>
                  </a:lnTo>
                  <a:lnTo>
                    <a:pt x="43" y="862"/>
                  </a:lnTo>
                  <a:lnTo>
                    <a:pt x="43" y="881"/>
                  </a:lnTo>
                  <a:lnTo>
                    <a:pt x="43" y="899"/>
                  </a:lnTo>
                  <a:lnTo>
                    <a:pt x="43" y="905"/>
                  </a:lnTo>
                  <a:lnTo>
                    <a:pt x="43" y="917"/>
                  </a:lnTo>
                  <a:lnTo>
                    <a:pt x="43" y="930"/>
                  </a:lnTo>
                  <a:lnTo>
                    <a:pt x="45" y="936"/>
                  </a:lnTo>
                  <a:lnTo>
                    <a:pt x="45" y="942"/>
                  </a:lnTo>
                  <a:lnTo>
                    <a:pt x="45" y="954"/>
                  </a:lnTo>
                  <a:lnTo>
                    <a:pt x="45" y="954"/>
                  </a:lnTo>
                  <a:lnTo>
                    <a:pt x="47" y="948"/>
                  </a:lnTo>
                  <a:lnTo>
                    <a:pt x="47" y="936"/>
                  </a:lnTo>
                  <a:lnTo>
                    <a:pt x="47" y="936"/>
                  </a:lnTo>
                  <a:lnTo>
                    <a:pt x="47" y="942"/>
                  </a:lnTo>
                  <a:lnTo>
                    <a:pt x="48" y="948"/>
                  </a:lnTo>
                  <a:lnTo>
                    <a:pt x="48" y="954"/>
                  </a:lnTo>
                  <a:lnTo>
                    <a:pt x="48" y="960"/>
                  </a:lnTo>
                  <a:lnTo>
                    <a:pt x="48" y="972"/>
                  </a:lnTo>
                  <a:lnTo>
                    <a:pt x="48" y="979"/>
                  </a:lnTo>
                  <a:lnTo>
                    <a:pt x="48" y="985"/>
                  </a:lnTo>
                  <a:lnTo>
                    <a:pt x="50" y="991"/>
                  </a:lnTo>
                  <a:lnTo>
                    <a:pt x="50" y="997"/>
                  </a:lnTo>
                  <a:lnTo>
                    <a:pt x="50" y="1003"/>
                  </a:lnTo>
                  <a:lnTo>
                    <a:pt x="50" y="1009"/>
                  </a:lnTo>
                  <a:lnTo>
                    <a:pt x="50" y="1009"/>
                  </a:lnTo>
                  <a:lnTo>
                    <a:pt x="52" y="1015"/>
                  </a:lnTo>
                  <a:lnTo>
                    <a:pt x="52" y="1028"/>
                  </a:lnTo>
                  <a:lnTo>
                    <a:pt x="52" y="1021"/>
                  </a:lnTo>
                  <a:lnTo>
                    <a:pt x="52" y="1015"/>
                  </a:lnTo>
                  <a:lnTo>
                    <a:pt x="52" y="1009"/>
                  </a:lnTo>
                  <a:lnTo>
                    <a:pt x="53" y="1009"/>
                  </a:lnTo>
                  <a:lnTo>
                    <a:pt x="53" y="1003"/>
                  </a:lnTo>
                  <a:lnTo>
                    <a:pt x="53" y="997"/>
                  </a:lnTo>
                  <a:lnTo>
                    <a:pt x="53" y="1003"/>
                  </a:lnTo>
                  <a:lnTo>
                    <a:pt x="55" y="1009"/>
                  </a:lnTo>
                  <a:lnTo>
                    <a:pt x="55" y="1009"/>
                  </a:lnTo>
                  <a:lnTo>
                    <a:pt x="55" y="1009"/>
                  </a:lnTo>
                  <a:lnTo>
                    <a:pt x="55" y="997"/>
                  </a:lnTo>
                  <a:lnTo>
                    <a:pt x="57" y="985"/>
                  </a:lnTo>
                  <a:lnTo>
                    <a:pt x="57" y="979"/>
                  </a:lnTo>
                  <a:lnTo>
                    <a:pt x="57" y="966"/>
                  </a:lnTo>
                  <a:lnTo>
                    <a:pt x="57" y="960"/>
                  </a:lnTo>
                  <a:lnTo>
                    <a:pt x="57" y="960"/>
                  </a:lnTo>
                  <a:lnTo>
                    <a:pt x="57" y="954"/>
                  </a:lnTo>
                  <a:lnTo>
                    <a:pt x="58" y="960"/>
                  </a:lnTo>
                  <a:lnTo>
                    <a:pt x="58" y="960"/>
                  </a:lnTo>
                  <a:lnTo>
                    <a:pt x="58" y="972"/>
                  </a:lnTo>
                  <a:lnTo>
                    <a:pt x="58" y="979"/>
                  </a:lnTo>
                  <a:lnTo>
                    <a:pt x="58" y="985"/>
                  </a:lnTo>
                  <a:lnTo>
                    <a:pt x="60" y="985"/>
                  </a:lnTo>
                  <a:lnTo>
                    <a:pt x="60" y="991"/>
                  </a:lnTo>
                  <a:lnTo>
                    <a:pt x="60" y="997"/>
                  </a:lnTo>
                  <a:lnTo>
                    <a:pt x="62" y="991"/>
                  </a:lnTo>
                  <a:lnTo>
                    <a:pt x="62" y="985"/>
                  </a:lnTo>
                  <a:lnTo>
                    <a:pt x="62" y="979"/>
                  </a:lnTo>
                  <a:lnTo>
                    <a:pt x="62" y="972"/>
                  </a:lnTo>
                  <a:lnTo>
                    <a:pt x="62" y="960"/>
                  </a:lnTo>
                  <a:lnTo>
                    <a:pt x="63" y="948"/>
                  </a:lnTo>
                  <a:lnTo>
                    <a:pt x="63" y="942"/>
                  </a:lnTo>
                  <a:lnTo>
                    <a:pt x="63" y="936"/>
                  </a:lnTo>
                  <a:lnTo>
                    <a:pt x="63" y="930"/>
                  </a:lnTo>
                  <a:lnTo>
                    <a:pt x="65" y="917"/>
                  </a:lnTo>
                  <a:lnTo>
                    <a:pt x="63" y="917"/>
                  </a:lnTo>
                  <a:lnTo>
                    <a:pt x="65" y="917"/>
                  </a:lnTo>
                  <a:lnTo>
                    <a:pt x="65" y="917"/>
                  </a:lnTo>
                  <a:lnTo>
                    <a:pt x="65" y="917"/>
                  </a:lnTo>
                  <a:lnTo>
                    <a:pt x="65" y="917"/>
                  </a:lnTo>
                  <a:lnTo>
                    <a:pt x="67" y="917"/>
                  </a:lnTo>
                  <a:lnTo>
                    <a:pt x="67" y="924"/>
                  </a:lnTo>
                  <a:lnTo>
                    <a:pt x="67" y="930"/>
                  </a:lnTo>
                  <a:lnTo>
                    <a:pt x="67" y="936"/>
                  </a:lnTo>
                  <a:lnTo>
                    <a:pt x="68" y="936"/>
                  </a:lnTo>
                  <a:lnTo>
                    <a:pt x="68" y="936"/>
                  </a:lnTo>
                  <a:lnTo>
                    <a:pt x="68" y="930"/>
                  </a:lnTo>
                  <a:lnTo>
                    <a:pt x="68" y="924"/>
                  </a:lnTo>
                  <a:lnTo>
                    <a:pt x="68" y="911"/>
                  </a:lnTo>
                  <a:lnTo>
                    <a:pt x="68" y="905"/>
                  </a:lnTo>
                  <a:lnTo>
                    <a:pt x="70" y="893"/>
                  </a:lnTo>
                  <a:lnTo>
                    <a:pt x="70" y="881"/>
                  </a:lnTo>
                  <a:lnTo>
                    <a:pt x="70" y="881"/>
                  </a:lnTo>
                  <a:lnTo>
                    <a:pt x="70" y="869"/>
                  </a:lnTo>
                  <a:lnTo>
                    <a:pt x="70" y="856"/>
                  </a:lnTo>
                  <a:lnTo>
                    <a:pt x="70" y="844"/>
                  </a:lnTo>
                  <a:lnTo>
                    <a:pt x="72" y="832"/>
                  </a:lnTo>
                  <a:lnTo>
                    <a:pt x="72" y="820"/>
                  </a:lnTo>
                  <a:lnTo>
                    <a:pt x="72" y="807"/>
                  </a:lnTo>
                  <a:lnTo>
                    <a:pt x="72" y="795"/>
                  </a:lnTo>
                  <a:lnTo>
                    <a:pt x="72" y="783"/>
                  </a:lnTo>
                  <a:lnTo>
                    <a:pt x="72" y="765"/>
                  </a:lnTo>
                  <a:lnTo>
                    <a:pt x="73" y="752"/>
                  </a:lnTo>
                  <a:lnTo>
                    <a:pt x="73" y="752"/>
                  </a:lnTo>
                  <a:lnTo>
                    <a:pt x="73" y="752"/>
                  </a:lnTo>
                  <a:lnTo>
                    <a:pt x="73" y="746"/>
                  </a:lnTo>
                  <a:lnTo>
                    <a:pt x="75" y="740"/>
                  </a:lnTo>
                  <a:lnTo>
                    <a:pt x="75" y="734"/>
                  </a:lnTo>
                  <a:lnTo>
                    <a:pt x="75" y="722"/>
                  </a:lnTo>
                  <a:lnTo>
                    <a:pt x="75" y="709"/>
                  </a:lnTo>
                  <a:lnTo>
                    <a:pt x="75" y="691"/>
                  </a:lnTo>
                  <a:lnTo>
                    <a:pt x="77" y="679"/>
                  </a:lnTo>
                  <a:lnTo>
                    <a:pt x="77" y="648"/>
                  </a:lnTo>
                  <a:lnTo>
                    <a:pt x="77" y="624"/>
                  </a:lnTo>
                  <a:lnTo>
                    <a:pt x="77" y="612"/>
                  </a:lnTo>
                  <a:lnTo>
                    <a:pt x="77" y="599"/>
                  </a:lnTo>
                  <a:lnTo>
                    <a:pt x="77" y="581"/>
                  </a:lnTo>
                  <a:lnTo>
                    <a:pt x="78" y="569"/>
                  </a:lnTo>
                  <a:lnTo>
                    <a:pt x="78" y="550"/>
                  </a:lnTo>
                  <a:lnTo>
                    <a:pt x="78" y="538"/>
                  </a:lnTo>
                  <a:lnTo>
                    <a:pt x="78" y="526"/>
                  </a:lnTo>
                  <a:lnTo>
                    <a:pt x="78" y="520"/>
                  </a:lnTo>
                  <a:lnTo>
                    <a:pt x="78" y="520"/>
                  </a:lnTo>
                  <a:lnTo>
                    <a:pt x="80" y="508"/>
                  </a:lnTo>
                  <a:lnTo>
                    <a:pt x="80" y="495"/>
                  </a:lnTo>
                  <a:lnTo>
                    <a:pt x="80" y="495"/>
                  </a:lnTo>
                  <a:lnTo>
                    <a:pt x="80" y="489"/>
                  </a:lnTo>
                  <a:lnTo>
                    <a:pt x="80" y="483"/>
                  </a:lnTo>
                  <a:lnTo>
                    <a:pt x="80" y="471"/>
                  </a:lnTo>
                  <a:lnTo>
                    <a:pt x="82" y="477"/>
                  </a:lnTo>
                  <a:lnTo>
                    <a:pt x="82" y="489"/>
                  </a:lnTo>
                  <a:lnTo>
                    <a:pt x="82" y="495"/>
                  </a:lnTo>
                  <a:lnTo>
                    <a:pt x="82" y="508"/>
                  </a:lnTo>
                  <a:lnTo>
                    <a:pt x="82" y="520"/>
                  </a:lnTo>
                  <a:lnTo>
                    <a:pt x="83" y="532"/>
                  </a:lnTo>
                  <a:lnTo>
                    <a:pt x="83" y="544"/>
                  </a:lnTo>
                  <a:lnTo>
                    <a:pt x="83" y="544"/>
                  </a:lnTo>
                  <a:lnTo>
                    <a:pt x="83" y="550"/>
                  </a:lnTo>
                  <a:lnTo>
                    <a:pt x="85" y="563"/>
                  </a:lnTo>
                  <a:lnTo>
                    <a:pt x="85" y="569"/>
                  </a:lnTo>
                  <a:lnTo>
                    <a:pt x="85" y="575"/>
                  </a:lnTo>
                  <a:lnTo>
                    <a:pt x="85" y="593"/>
                  </a:lnTo>
                  <a:lnTo>
                    <a:pt x="85" y="599"/>
                  </a:lnTo>
                  <a:lnTo>
                    <a:pt x="85" y="612"/>
                  </a:lnTo>
                  <a:lnTo>
                    <a:pt x="87" y="624"/>
                  </a:lnTo>
                  <a:lnTo>
                    <a:pt x="87" y="636"/>
                  </a:lnTo>
                  <a:lnTo>
                    <a:pt x="87" y="648"/>
                  </a:lnTo>
                  <a:lnTo>
                    <a:pt x="87" y="654"/>
                  </a:lnTo>
                  <a:lnTo>
                    <a:pt x="87" y="661"/>
                  </a:lnTo>
                  <a:lnTo>
                    <a:pt x="88" y="654"/>
                  </a:lnTo>
                  <a:lnTo>
                    <a:pt x="88" y="648"/>
                  </a:lnTo>
                  <a:lnTo>
                    <a:pt x="88" y="636"/>
                  </a:lnTo>
                  <a:lnTo>
                    <a:pt x="88" y="624"/>
                  </a:lnTo>
                  <a:lnTo>
                    <a:pt x="88" y="599"/>
                  </a:lnTo>
                  <a:lnTo>
                    <a:pt x="88" y="550"/>
                  </a:lnTo>
                  <a:lnTo>
                    <a:pt x="90" y="526"/>
                  </a:lnTo>
                  <a:lnTo>
                    <a:pt x="90" y="502"/>
                  </a:lnTo>
                  <a:lnTo>
                    <a:pt x="90" y="471"/>
                  </a:lnTo>
                  <a:lnTo>
                    <a:pt x="90" y="446"/>
                  </a:lnTo>
                  <a:lnTo>
                    <a:pt x="90" y="410"/>
                  </a:lnTo>
                  <a:lnTo>
                    <a:pt x="90" y="379"/>
                  </a:lnTo>
                  <a:lnTo>
                    <a:pt x="92" y="342"/>
                  </a:lnTo>
                  <a:lnTo>
                    <a:pt x="92" y="318"/>
                  </a:lnTo>
                  <a:lnTo>
                    <a:pt x="92" y="287"/>
                  </a:lnTo>
                  <a:lnTo>
                    <a:pt x="92" y="257"/>
                  </a:lnTo>
                  <a:lnTo>
                    <a:pt x="92" y="232"/>
                  </a:lnTo>
                  <a:lnTo>
                    <a:pt x="92" y="208"/>
                  </a:lnTo>
                  <a:lnTo>
                    <a:pt x="93" y="190"/>
                  </a:lnTo>
                  <a:lnTo>
                    <a:pt x="93" y="159"/>
                  </a:lnTo>
                  <a:lnTo>
                    <a:pt x="93" y="128"/>
                  </a:lnTo>
                  <a:lnTo>
                    <a:pt x="93" y="67"/>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16" name="Freeform 615"/>
            <p:cNvSpPr>
              <a:spLocks/>
            </p:cNvSpPr>
            <p:nvPr/>
          </p:nvSpPr>
          <p:spPr bwMode="auto">
            <a:xfrm>
              <a:off x="7588866" y="3190338"/>
              <a:ext cx="134924" cy="457687"/>
            </a:xfrm>
            <a:custGeom>
              <a:avLst/>
              <a:gdLst>
                <a:gd name="T0" fmla="*/ 1 w 97"/>
                <a:gd name="T1" fmla="*/ 679 h 1113"/>
                <a:gd name="T2" fmla="*/ 3 w 97"/>
                <a:gd name="T3" fmla="*/ 642 h 1113"/>
                <a:gd name="T4" fmla="*/ 5 w 97"/>
                <a:gd name="T5" fmla="*/ 605 h 1113"/>
                <a:gd name="T6" fmla="*/ 6 w 97"/>
                <a:gd name="T7" fmla="*/ 532 h 1113"/>
                <a:gd name="T8" fmla="*/ 6 w 97"/>
                <a:gd name="T9" fmla="*/ 501 h 1113"/>
                <a:gd name="T10" fmla="*/ 8 w 97"/>
                <a:gd name="T11" fmla="*/ 563 h 1113"/>
                <a:gd name="T12" fmla="*/ 10 w 97"/>
                <a:gd name="T13" fmla="*/ 654 h 1113"/>
                <a:gd name="T14" fmla="*/ 11 w 97"/>
                <a:gd name="T15" fmla="*/ 593 h 1113"/>
                <a:gd name="T16" fmla="*/ 13 w 97"/>
                <a:gd name="T17" fmla="*/ 501 h 1113"/>
                <a:gd name="T18" fmla="*/ 15 w 97"/>
                <a:gd name="T19" fmla="*/ 434 h 1113"/>
                <a:gd name="T20" fmla="*/ 15 w 97"/>
                <a:gd name="T21" fmla="*/ 355 h 1113"/>
                <a:gd name="T22" fmla="*/ 16 w 97"/>
                <a:gd name="T23" fmla="*/ 244 h 1113"/>
                <a:gd name="T24" fmla="*/ 18 w 97"/>
                <a:gd name="T25" fmla="*/ 134 h 1113"/>
                <a:gd name="T26" fmla="*/ 19 w 97"/>
                <a:gd name="T27" fmla="*/ 98 h 1113"/>
                <a:gd name="T28" fmla="*/ 21 w 97"/>
                <a:gd name="T29" fmla="*/ 30 h 1113"/>
                <a:gd name="T30" fmla="*/ 23 w 97"/>
                <a:gd name="T31" fmla="*/ 18 h 1113"/>
                <a:gd name="T32" fmla="*/ 24 w 97"/>
                <a:gd name="T33" fmla="*/ 153 h 1113"/>
                <a:gd name="T34" fmla="*/ 26 w 97"/>
                <a:gd name="T35" fmla="*/ 300 h 1113"/>
                <a:gd name="T36" fmla="*/ 26 w 97"/>
                <a:gd name="T37" fmla="*/ 367 h 1113"/>
                <a:gd name="T38" fmla="*/ 28 w 97"/>
                <a:gd name="T39" fmla="*/ 428 h 1113"/>
                <a:gd name="T40" fmla="*/ 29 w 97"/>
                <a:gd name="T41" fmla="*/ 477 h 1113"/>
                <a:gd name="T42" fmla="*/ 31 w 97"/>
                <a:gd name="T43" fmla="*/ 483 h 1113"/>
                <a:gd name="T44" fmla="*/ 33 w 97"/>
                <a:gd name="T45" fmla="*/ 477 h 1113"/>
                <a:gd name="T46" fmla="*/ 34 w 97"/>
                <a:gd name="T47" fmla="*/ 520 h 1113"/>
                <a:gd name="T48" fmla="*/ 36 w 97"/>
                <a:gd name="T49" fmla="*/ 581 h 1113"/>
                <a:gd name="T50" fmla="*/ 38 w 97"/>
                <a:gd name="T51" fmla="*/ 660 h 1113"/>
                <a:gd name="T52" fmla="*/ 39 w 97"/>
                <a:gd name="T53" fmla="*/ 740 h 1113"/>
                <a:gd name="T54" fmla="*/ 41 w 97"/>
                <a:gd name="T55" fmla="*/ 777 h 1113"/>
                <a:gd name="T56" fmla="*/ 43 w 97"/>
                <a:gd name="T57" fmla="*/ 746 h 1113"/>
                <a:gd name="T58" fmla="*/ 44 w 97"/>
                <a:gd name="T59" fmla="*/ 777 h 1113"/>
                <a:gd name="T60" fmla="*/ 46 w 97"/>
                <a:gd name="T61" fmla="*/ 783 h 1113"/>
                <a:gd name="T62" fmla="*/ 48 w 97"/>
                <a:gd name="T63" fmla="*/ 789 h 1113"/>
                <a:gd name="T64" fmla="*/ 49 w 97"/>
                <a:gd name="T65" fmla="*/ 844 h 1113"/>
                <a:gd name="T66" fmla="*/ 51 w 97"/>
                <a:gd name="T67" fmla="*/ 893 h 1113"/>
                <a:gd name="T68" fmla="*/ 53 w 97"/>
                <a:gd name="T69" fmla="*/ 960 h 1113"/>
                <a:gd name="T70" fmla="*/ 54 w 97"/>
                <a:gd name="T71" fmla="*/ 1034 h 1113"/>
                <a:gd name="T72" fmla="*/ 56 w 97"/>
                <a:gd name="T73" fmla="*/ 1089 h 1113"/>
                <a:gd name="T74" fmla="*/ 58 w 97"/>
                <a:gd name="T75" fmla="*/ 1082 h 1113"/>
                <a:gd name="T76" fmla="*/ 59 w 97"/>
                <a:gd name="T77" fmla="*/ 1089 h 1113"/>
                <a:gd name="T78" fmla="*/ 61 w 97"/>
                <a:gd name="T79" fmla="*/ 1113 h 1113"/>
                <a:gd name="T80" fmla="*/ 63 w 97"/>
                <a:gd name="T81" fmla="*/ 1089 h 1113"/>
                <a:gd name="T82" fmla="*/ 64 w 97"/>
                <a:gd name="T83" fmla="*/ 1082 h 1113"/>
                <a:gd name="T84" fmla="*/ 66 w 97"/>
                <a:gd name="T85" fmla="*/ 1107 h 1113"/>
                <a:gd name="T86" fmla="*/ 68 w 97"/>
                <a:gd name="T87" fmla="*/ 1070 h 1113"/>
                <a:gd name="T88" fmla="*/ 71 w 97"/>
                <a:gd name="T89" fmla="*/ 1058 h 1113"/>
                <a:gd name="T90" fmla="*/ 74 w 97"/>
                <a:gd name="T91" fmla="*/ 1040 h 1113"/>
                <a:gd name="T92" fmla="*/ 76 w 97"/>
                <a:gd name="T93" fmla="*/ 1058 h 1113"/>
                <a:gd name="T94" fmla="*/ 78 w 97"/>
                <a:gd name="T95" fmla="*/ 1046 h 1113"/>
                <a:gd name="T96" fmla="*/ 81 w 97"/>
                <a:gd name="T97" fmla="*/ 1034 h 1113"/>
                <a:gd name="T98" fmla="*/ 82 w 97"/>
                <a:gd name="T99" fmla="*/ 954 h 1113"/>
                <a:gd name="T100" fmla="*/ 82 w 97"/>
                <a:gd name="T101" fmla="*/ 899 h 1113"/>
                <a:gd name="T102" fmla="*/ 86 w 97"/>
                <a:gd name="T103" fmla="*/ 850 h 1113"/>
                <a:gd name="T104" fmla="*/ 86 w 97"/>
                <a:gd name="T105" fmla="*/ 703 h 1113"/>
                <a:gd name="T106" fmla="*/ 87 w 97"/>
                <a:gd name="T107" fmla="*/ 624 h 1113"/>
                <a:gd name="T108" fmla="*/ 89 w 97"/>
                <a:gd name="T109" fmla="*/ 556 h 1113"/>
                <a:gd name="T110" fmla="*/ 91 w 97"/>
                <a:gd name="T111" fmla="*/ 581 h 1113"/>
                <a:gd name="T112" fmla="*/ 92 w 97"/>
                <a:gd name="T113" fmla="*/ 642 h 1113"/>
                <a:gd name="T114" fmla="*/ 94 w 97"/>
                <a:gd name="T115" fmla="*/ 691 h 1113"/>
                <a:gd name="T116" fmla="*/ 96 w 97"/>
                <a:gd name="T117" fmla="*/ 740 h 1113"/>
                <a:gd name="T118" fmla="*/ 97 w 97"/>
                <a:gd name="T119" fmla="*/ 764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 h="1113">
                  <a:moveTo>
                    <a:pt x="0" y="697"/>
                  </a:moveTo>
                  <a:lnTo>
                    <a:pt x="0" y="691"/>
                  </a:lnTo>
                  <a:lnTo>
                    <a:pt x="0" y="685"/>
                  </a:lnTo>
                  <a:lnTo>
                    <a:pt x="0" y="685"/>
                  </a:lnTo>
                  <a:lnTo>
                    <a:pt x="1" y="679"/>
                  </a:lnTo>
                  <a:lnTo>
                    <a:pt x="1" y="667"/>
                  </a:lnTo>
                  <a:lnTo>
                    <a:pt x="1" y="660"/>
                  </a:lnTo>
                  <a:lnTo>
                    <a:pt x="1" y="648"/>
                  </a:lnTo>
                  <a:lnTo>
                    <a:pt x="1" y="636"/>
                  </a:lnTo>
                  <a:lnTo>
                    <a:pt x="3" y="642"/>
                  </a:lnTo>
                  <a:lnTo>
                    <a:pt x="3" y="642"/>
                  </a:lnTo>
                  <a:lnTo>
                    <a:pt x="3" y="642"/>
                  </a:lnTo>
                  <a:lnTo>
                    <a:pt x="3" y="636"/>
                  </a:lnTo>
                  <a:lnTo>
                    <a:pt x="5" y="618"/>
                  </a:lnTo>
                  <a:lnTo>
                    <a:pt x="5" y="605"/>
                  </a:lnTo>
                  <a:lnTo>
                    <a:pt x="5" y="581"/>
                  </a:lnTo>
                  <a:lnTo>
                    <a:pt x="5" y="569"/>
                  </a:lnTo>
                  <a:lnTo>
                    <a:pt x="5" y="556"/>
                  </a:lnTo>
                  <a:lnTo>
                    <a:pt x="5" y="544"/>
                  </a:lnTo>
                  <a:lnTo>
                    <a:pt x="6" y="532"/>
                  </a:lnTo>
                  <a:lnTo>
                    <a:pt x="6" y="526"/>
                  </a:lnTo>
                  <a:lnTo>
                    <a:pt x="6" y="514"/>
                  </a:lnTo>
                  <a:lnTo>
                    <a:pt x="6" y="507"/>
                  </a:lnTo>
                  <a:lnTo>
                    <a:pt x="6" y="507"/>
                  </a:lnTo>
                  <a:lnTo>
                    <a:pt x="6" y="501"/>
                  </a:lnTo>
                  <a:lnTo>
                    <a:pt x="8" y="507"/>
                  </a:lnTo>
                  <a:lnTo>
                    <a:pt x="8" y="507"/>
                  </a:lnTo>
                  <a:lnTo>
                    <a:pt x="8" y="526"/>
                  </a:lnTo>
                  <a:lnTo>
                    <a:pt x="8" y="544"/>
                  </a:lnTo>
                  <a:lnTo>
                    <a:pt x="8" y="563"/>
                  </a:lnTo>
                  <a:lnTo>
                    <a:pt x="8" y="587"/>
                  </a:lnTo>
                  <a:lnTo>
                    <a:pt x="10" y="611"/>
                  </a:lnTo>
                  <a:lnTo>
                    <a:pt x="10" y="636"/>
                  </a:lnTo>
                  <a:lnTo>
                    <a:pt x="10" y="642"/>
                  </a:lnTo>
                  <a:lnTo>
                    <a:pt x="10" y="654"/>
                  </a:lnTo>
                  <a:lnTo>
                    <a:pt x="10" y="660"/>
                  </a:lnTo>
                  <a:lnTo>
                    <a:pt x="10" y="648"/>
                  </a:lnTo>
                  <a:lnTo>
                    <a:pt x="11" y="636"/>
                  </a:lnTo>
                  <a:lnTo>
                    <a:pt x="11" y="611"/>
                  </a:lnTo>
                  <a:lnTo>
                    <a:pt x="11" y="593"/>
                  </a:lnTo>
                  <a:lnTo>
                    <a:pt x="11" y="575"/>
                  </a:lnTo>
                  <a:lnTo>
                    <a:pt x="11" y="556"/>
                  </a:lnTo>
                  <a:lnTo>
                    <a:pt x="11" y="532"/>
                  </a:lnTo>
                  <a:lnTo>
                    <a:pt x="13" y="514"/>
                  </a:lnTo>
                  <a:lnTo>
                    <a:pt x="13" y="501"/>
                  </a:lnTo>
                  <a:lnTo>
                    <a:pt x="13" y="483"/>
                  </a:lnTo>
                  <a:lnTo>
                    <a:pt x="13" y="477"/>
                  </a:lnTo>
                  <a:lnTo>
                    <a:pt x="13" y="459"/>
                  </a:lnTo>
                  <a:lnTo>
                    <a:pt x="13" y="452"/>
                  </a:lnTo>
                  <a:lnTo>
                    <a:pt x="15" y="434"/>
                  </a:lnTo>
                  <a:lnTo>
                    <a:pt x="15" y="416"/>
                  </a:lnTo>
                  <a:lnTo>
                    <a:pt x="15" y="403"/>
                  </a:lnTo>
                  <a:lnTo>
                    <a:pt x="15" y="379"/>
                  </a:lnTo>
                  <a:lnTo>
                    <a:pt x="15" y="367"/>
                  </a:lnTo>
                  <a:lnTo>
                    <a:pt x="15" y="355"/>
                  </a:lnTo>
                  <a:lnTo>
                    <a:pt x="16" y="336"/>
                  </a:lnTo>
                  <a:lnTo>
                    <a:pt x="16" y="312"/>
                  </a:lnTo>
                  <a:lnTo>
                    <a:pt x="16" y="293"/>
                  </a:lnTo>
                  <a:lnTo>
                    <a:pt x="16" y="269"/>
                  </a:lnTo>
                  <a:lnTo>
                    <a:pt x="16" y="244"/>
                  </a:lnTo>
                  <a:lnTo>
                    <a:pt x="16" y="220"/>
                  </a:lnTo>
                  <a:lnTo>
                    <a:pt x="18" y="196"/>
                  </a:lnTo>
                  <a:lnTo>
                    <a:pt x="18" y="171"/>
                  </a:lnTo>
                  <a:lnTo>
                    <a:pt x="18" y="147"/>
                  </a:lnTo>
                  <a:lnTo>
                    <a:pt x="18" y="134"/>
                  </a:lnTo>
                  <a:lnTo>
                    <a:pt x="18" y="122"/>
                  </a:lnTo>
                  <a:lnTo>
                    <a:pt x="18" y="110"/>
                  </a:lnTo>
                  <a:lnTo>
                    <a:pt x="19" y="110"/>
                  </a:lnTo>
                  <a:lnTo>
                    <a:pt x="19" y="104"/>
                  </a:lnTo>
                  <a:lnTo>
                    <a:pt x="19" y="98"/>
                  </a:lnTo>
                  <a:lnTo>
                    <a:pt x="19" y="85"/>
                  </a:lnTo>
                  <a:lnTo>
                    <a:pt x="19" y="73"/>
                  </a:lnTo>
                  <a:lnTo>
                    <a:pt x="21" y="67"/>
                  </a:lnTo>
                  <a:lnTo>
                    <a:pt x="21" y="43"/>
                  </a:lnTo>
                  <a:lnTo>
                    <a:pt x="21" y="30"/>
                  </a:lnTo>
                  <a:lnTo>
                    <a:pt x="21" y="18"/>
                  </a:lnTo>
                  <a:lnTo>
                    <a:pt x="21" y="12"/>
                  </a:lnTo>
                  <a:lnTo>
                    <a:pt x="21" y="0"/>
                  </a:lnTo>
                  <a:lnTo>
                    <a:pt x="23" y="6"/>
                  </a:lnTo>
                  <a:lnTo>
                    <a:pt x="23" y="18"/>
                  </a:lnTo>
                  <a:lnTo>
                    <a:pt x="23" y="36"/>
                  </a:lnTo>
                  <a:lnTo>
                    <a:pt x="23" y="61"/>
                  </a:lnTo>
                  <a:lnTo>
                    <a:pt x="23" y="92"/>
                  </a:lnTo>
                  <a:lnTo>
                    <a:pt x="24" y="122"/>
                  </a:lnTo>
                  <a:lnTo>
                    <a:pt x="24" y="153"/>
                  </a:lnTo>
                  <a:lnTo>
                    <a:pt x="24" y="189"/>
                  </a:lnTo>
                  <a:lnTo>
                    <a:pt x="24" y="226"/>
                  </a:lnTo>
                  <a:lnTo>
                    <a:pt x="24" y="251"/>
                  </a:lnTo>
                  <a:lnTo>
                    <a:pt x="24" y="275"/>
                  </a:lnTo>
                  <a:lnTo>
                    <a:pt x="26" y="300"/>
                  </a:lnTo>
                  <a:lnTo>
                    <a:pt x="26" y="312"/>
                  </a:lnTo>
                  <a:lnTo>
                    <a:pt x="26" y="324"/>
                  </a:lnTo>
                  <a:lnTo>
                    <a:pt x="26" y="336"/>
                  </a:lnTo>
                  <a:lnTo>
                    <a:pt x="26" y="348"/>
                  </a:lnTo>
                  <a:lnTo>
                    <a:pt x="26" y="367"/>
                  </a:lnTo>
                  <a:lnTo>
                    <a:pt x="28" y="379"/>
                  </a:lnTo>
                  <a:lnTo>
                    <a:pt x="28" y="391"/>
                  </a:lnTo>
                  <a:lnTo>
                    <a:pt x="28" y="403"/>
                  </a:lnTo>
                  <a:lnTo>
                    <a:pt x="28" y="410"/>
                  </a:lnTo>
                  <a:lnTo>
                    <a:pt x="28" y="428"/>
                  </a:lnTo>
                  <a:lnTo>
                    <a:pt x="28" y="434"/>
                  </a:lnTo>
                  <a:lnTo>
                    <a:pt x="29" y="446"/>
                  </a:lnTo>
                  <a:lnTo>
                    <a:pt x="29" y="452"/>
                  </a:lnTo>
                  <a:lnTo>
                    <a:pt x="29" y="465"/>
                  </a:lnTo>
                  <a:lnTo>
                    <a:pt x="29" y="477"/>
                  </a:lnTo>
                  <a:lnTo>
                    <a:pt x="29" y="483"/>
                  </a:lnTo>
                  <a:lnTo>
                    <a:pt x="31" y="495"/>
                  </a:lnTo>
                  <a:lnTo>
                    <a:pt x="31" y="495"/>
                  </a:lnTo>
                  <a:lnTo>
                    <a:pt x="31" y="483"/>
                  </a:lnTo>
                  <a:lnTo>
                    <a:pt x="31" y="483"/>
                  </a:lnTo>
                  <a:lnTo>
                    <a:pt x="33" y="477"/>
                  </a:lnTo>
                  <a:lnTo>
                    <a:pt x="33" y="471"/>
                  </a:lnTo>
                  <a:lnTo>
                    <a:pt x="33" y="465"/>
                  </a:lnTo>
                  <a:lnTo>
                    <a:pt x="33" y="471"/>
                  </a:lnTo>
                  <a:lnTo>
                    <a:pt x="33" y="477"/>
                  </a:lnTo>
                  <a:lnTo>
                    <a:pt x="34" y="483"/>
                  </a:lnTo>
                  <a:lnTo>
                    <a:pt x="34" y="489"/>
                  </a:lnTo>
                  <a:lnTo>
                    <a:pt x="34" y="501"/>
                  </a:lnTo>
                  <a:lnTo>
                    <a:pt x="34" y="507"/>
                  </a:lnTo>
                  <a:lnTo>
                    <a:pt x="34" y="520"/>
                  </a:lnTo>
                  <a:lnTo>
                    <a:pt x="34" y="538"/>
                  </a:lnTo>
                  <a:lnTo>
                    <a:pt x="36" y="550"/>
                  </a:lnTo>
                  <a:lnTo>
                    <a:pt x="36" y="556"/>
                  </a:lnTo>
                  <a:lnTo>
                    <a:pt x="36" y="569"/>
                  </a:lnTo>
                  <a:lnTo>
                    <a:pt x="36" y="581"/>
                  </a:lnTo>
                  <a:lnTo>
                    <a:pt x="36" y="605"/>
                  </a:lnTo>
                  <a:lnTo>
                    <a:pt x="36" y="618"/>
                  </a:lnTo>
                  <a:lnTo>
                    <a:pt x="38" y="636"/>
                  </a:lnTo>
                  <a:lnTo>
                    <a:pt x="38" y="648"/>
                  </a:lnTo>
                  <a:lnTo>
                    <a:pt x="38" y="660"/>
                  </a:lnTo>
                  <a:lnTo>
                    <a:pt x="38" y="685"/>
                  </a:lnTo>
                  <a:lnTo>
                    <a:pt x="38" y="697"/>
                  </a:lnTo>
                  <a:lnTo>
                    <a:pt x="38" y="709"/>
                  </a:lnTo>
                  <a:lnTo>
                    <a:pt x="39" y="722"/>
                  </a:lnTo>
                  <a:lnTo>
                    <a:pt x="39" y="740"/>
                  </a:lnTo>
                  <a:lnTo>
                    <a:pt x="39" y="752"/>
                  </a:lnTo>
                  <a:lnTo>
                    <a:pt x="39" y="777"/>
                  </a:lnTo>
                  <a:lnTo>
                    <a:pt x="39" y="783"/>
                  </a:lnTo>
                  <a:lnTo>
                    <a:pt x="41" y="783"/>
                  </a:lnTo>
                  <a:lnTo>
                    <a:pt x="41" y="777"/>
                  </a:lnTo>
                  <a:lnTo>
                    <a:pt x="41" y="770"/>
                  </a:lnTo>
                  <a:lnTo>
                    <a:pt x="43" y="764"/>
                  </a:lnTo>
                  <a:lnTo>
                    <a:pt x="43" y="758"/>
                  </a:lnTo>
                  <a:lnTo>
                    <a:pt x="43" y="752"/>
                  </a:lnTo>
                  <a:lnTo>
                    <a:pt x="43" y="746"/>
                  </a:lnTo>
                  <a:lnTo>
                    <a:pt x="43" y="752"/>
                  </a:lnTo>
                  <a:lnTo>
                    <a:pt x="44" y="758"/>
                  </a:lnTo>
                  <a:lnTo>
                    <a:pt x="44" y="764"/>
                  </a:lnTo>
                  <a:lnTo>
                    <a:pt x="44" y="770"/>
                  </a:lnTo>
                  <a:lnTo>
                    <a:pt x="44" y="777"/>
                  </a:lnTo>
                  <a:lnTo>
                    <a:pt x="46" y="789"/>
                  </a:lnTo>
                  <a:lnTo>
                    <a:pt x="46" y="795"/>
                  </a:lnTo>
                  <a:lnTo>
                    <a:pt x="46" y="789"/>
                  </a:lnTo>
                  <a:lnTo>
                    <a:pt x="46" y="789"/>
                  </a:lnTo>
                  <a:lnTo>
                    <a:pt x="46" y="783"/>
                  </a:lnTo>
                  <a:lnTo>
                    <a:pt x="48" y="764"/>
                  </a:lnTo>
                  <a:lnTo>
                    <a:pt x="48" y="764"/>
                  </a:lnTo>
                  <a:lnTo>
                    <a:pt x="48" y="777"/>
                  </a:lnTo>
                  <a:lnTo>
                    <a:pt x="48" y="783"/>
                  </a:lnTo>
                  <a:lnTo>
                    <a:pt x="48" y="789"/>
                  </a:lnTo>
                  <a:lnTo>
                    <a:pt x="49" y="801"/>
                  </a:lnTo>
                  <a:lnTo>
                    <a:pt x="49" y="813"/>
                  </a:lnTo>
                  <a:lnTo>
                    <a:pt x="49" y="819"/>
                  </a:lnTo>
                  <a:lnTo>
                    <a:pt x="49" y="832"/>
                  </a:lnTo>
                  <a:lnTo>
                    <a:pt x="49" y="844"/>
                  </a:lnTo>
                  <a:lnTo>
                    <a:pt x="49" y="850"/>
                  </a:lnTo>
                  <a:lnTo>
                    <a:pt x="51" y="856"/>
                  </a:lnTo>
                  <a:lnTo>
                    <a:pt x="51" y="868"/>
                  </a:lnTo>
                  <a:lnTo>
                    <a:pt x="51" y="881"/>
                  </a:lnTo>
                  <a:lnTo>
                    <a:pt x="51" y="893"/>
                  </a:lnTo>
                  <a:lnTo>
                    <a:pt x="51" y="905"/>
                  </a:lnTo>
                  <a:lnTo>
                    <a:pt x="51" y="911"/>
                  </a:lnTo>
                  <a:lnTo>
                    <a:pt x="53" y="923"/>
                  </a:lnTo>
                  <a:lnTo>
                    <a:pt x="53" y="948"/>
                  </a:lnTo>
                  <a:lnTo>
                    <a:pt x="53" y="960"/>
                  </a:lnTo>
                  <a:lnTo>
                    <a:pt x="53" y="972"/>
                  </a:lnTo>
                  <a:lnTo>
                    <a:pt x="53" y="991"/>
                  </a:lnTo>
                  <a:lnTo>
                    <a:pt x="53" y="1003"/>
                  </a:lnTo>
                  <a:lnTo>
                    <a:pt x="54" y="1015"/>
                  </a:lnTo>
                  <a:lnTo>
                    <a:pt x="54" y="1034"/>
                  </a:lnTo>
                  <a:lnTo>
                    <a:pt x="54" y="1046"/>
                  </a:lnTo>
                  <a:lnTo>
                    <a:pt x="54" y="1058"/>
                  </a:lnTo>
                  <a:lnTo>
                    <a:pt x="54" y="1070"/>
                  </a:lnTo>
                  <a:lnTo>
                    <a:pt x="54" y="1082"/>
                  </a:lnTo>
                  <a:lnTo>
                    <a:pt x="56" y="1089"/>
                  </a:lnTo>
                  <a:lnTo>
                    <a:pt x="56" y="1095"/>
                  </a:lnTo>
                  <a:lnTo>
                    <a:pt x="56" y="1101"/>
                  </a:lnTo>
                  <a:lnTo>
                    <a:pt x="56" y="1095"/>
                  </a:lnTo>
                  <a:lnTo>
                    <a:pt x="58" y="1089"/>
                  </a:lnTo>
                  <a:lnTo>
                    <a:pt x="58" y="1082"/>
                  </a:lnTo>
                  <a:lnTo>
                    <a:pt x="58" y="1070"/>
                  </a:lnTo>
                  <a:lnTo>
                    <a:pt x="58" y="1070"/>
                  </a:lnTo>
                  <a:lnTo>
                    <a:pt x="58" y="1070"/>
                  </a:lnTo>
                  <a:lnTo>
                    <a:pt x="59" y="1076"/>
                  </a:lnTo>
                  <a:lnTo>
                    <a:pt x="59" y="1089"/>
                  </a:lnTo>
                  <a:lnTo>
                    <a:pt x="59" y="1095"/>
                  </a:lnTo>
                  <a:lnTo>
                    <a:pt x="59" y="1101"/>
                  </a:lnTo>
                  <a:lnTo>
                    <a:pt x="61" y="1113"/>
                  </a:lnTo>
                  <a:lnTo>
                    <a:pt x="59" y="1113"/>
                  </a:lnTo>
                  <a:lnTo>
                    <a:pt x="61" y="1113"/>
                  </a:lnTo>
                  <a:lnTo>
                    <a:pt x="61" y="1107"/>
                  </a:lnTo>
                  <a:lnTo>
                    <a:pt x="61" y="1107"/>
                  </a:lnTo>
                  <a:lnTo>
                    <a:pt x="63" y="1101"/>
                  </a:lnTo>
                  <a:lnTo>
                    <a:pt x="63" y="1101"/>
                  </a:lnTo>
                  <a:lnTo>
                    <a:pt x="63" y="1089"/>
                  </a:lnTo>
                  <a:lnTo>
                    <a:pt x="63" y="1082"/>
                  </a:lnTo>
                  <a:lnTo>
                    <a:pt x="63" y="1070"/>
                  </a:lnTo>
                  <a:lnTo>
                    <a:pt x="64" y="1070"/>
                  </a:lnTo>
                  <a:lnTo>
                    <a:pt x="64" y="1070"/>
                  </a:lnTo>
                  <a:lnTo>
                    <a:pt x="64" y="1082"/>
                  </a:lnTo>
                  <a:lnTo>
                    <a:pt x="64" y="1095"/>
                  </a:lnTo>
                  <a:lnTo>
                    <a:pt x="66" y="1101"/>
                  </a:lnTo>
                  <a:lnTo>
                    <a:pt x="66" y="1107"/>
                  </a:lnTo>
                  <a:lnTo>
                    <a:pt x="66" y="1113"/>
                  </a:lnTo>
                  <a:lnTo>
                    <a:pt x="66" y="1107"/>
                  </a:lnTo>
                  <a:lnTo>
                    <a:pt x="68" y="1101"/>
                  </a:lnTo>
                  <a:lnTo>
                    <a:pt x="68" y="1095"/>
                  </a:lnTo>
                  <a:lnTo>
                    <a:pt x="68" y="1082"/>
                  </a:lnTo>
                  <a:lnTo>
                    <a:pt x="68" y="1076"/>
                  </a:lnTo>
                  <a:lnTo>
                    <a:pt x="68" y="1070"/>
                  </a:lnTo>
                  <a:lnTo>
                    <a:pt x="69" y="1070"/>
                  </a:lnTo>
                  <a:lnTo>
                    <a:pt x="69" y="1064"/>
                  </a:lnTo>
                  <a:lnTo>
                    <a:pt x="69" y="1064"/>
                  </a:lnTo>
                  <a:lnTo>
                    <a:pt x="71" y="1064"/>
                  </a:lnTo>
                  <a:lnTo>
                    <a:pt x="71" y="1058"/>
                  </a:lnTo>
                  <a:lnTo>
                    <a:pt x="71" y="1052"/>
                  </a:lnTo>
                  <a:lnTo>
                    <a:pt x="73" y="1046"/>
                  </a:lnTo>
                  <a:lnTo>
                    <a:pt x="73" y="1046"/>
                  </a:lnTo>
                  <a:lnTo>
                    <a:pt x="73" y="1046"/>
                  </a:lnTo>
                  <a:lnTo>
                    <a:pt x="74" y="1040"/>
                  </a:lnTo>
                  <a:lnTo>
                    <a:pt x="74" y="1040"/>
                  </a:lnTo>
                  <a:lnTo>
                    <a:pt x="74" y="1040"/>
                  </a:lnTo>
                  <a:lnTo>
                    <a:pt x="76" y="1046"/>
                  </a:lnTo>
                  <a:lnTo>
                    <a:pt x="76" y="1046"/>
                  </a:lnTo>
                  <a:lnTo>
                    <a:pt x="76" y="1058"/>
                  </a:lnTo>
                  <a:lnTo>
                    <a:pt x="76" y="1058"/>
                  </a:lnTo>
                  <a:lnTo>
                    <a:pt x="76" y="1058"/>
                  </a:lnTo>
                  <a:lnTo>
                    <a:pt x="78" y="1052"/>
                  </a:lnTo>
                  <a:lnTo>
                    <a:pt x="78" y="1046"/>
                  </a:lnTo>
                  <a:lnTo>
                    <a:pt x="78" y="1046"/>
                  </a:lnTo>
                  <a:lnTo>
                    <a:pt x="79" y="1046"/>
                  </a:lnTo>
                  <a:lnTo>
                    <a:pt x="79" y="1046"/>
                  </a:lnTo>
                  <a:lnTo>
                    <a:pt x="79" y="1046"/>
                  </a:lnTo>
                  <a:lnTo>
                    <a:pt x="81" y="1040"/>
                  </a:lnTo>
                  <a:lnTo>
                    <a:pt x="81" y="1034"/>
                  </a:lnTo>
                  <a:lnTo>
                    <a:pt x="81" y="1021"/>
                  </a:lnTo>
                  <a:lnTo>
                    <a:pt x="81" y="1015"/>
                  </a:lnTo>
                  <a:lnTo>
                    <a:pt x="81" y="1003"/>
                  </a:lnTo>
                  <a:lnTo>
                    <a:pt x="81" y="972"/>
                  </a:lnTo>
                  <a:lnTo>
                    <a:pt x="82" y="954"/>
                  </a:lnTo>
                  <a:lnTo>
                    <a:pt x="82" y="942"/>
                  </a:lnTo>
                  <a:lnTo>
                    <a:pt x="82" y="930"/>
                  </a:lnTo>
                  <a:lnTo>
                    <a:pt x="82" y="917"/>
                  </a:lnTo>
                  <a:lnTo>
                    <a:pt x="82" y="905"/>
                  </a:lnTo>
                  <a:lnTo>
                    <a:pt x="82" y="899"/>
                  </a:lnTo>
                  <a:lnTo>
                    <a:pt x="84" y="893"/>
                  </a:lnTo>
                  <a:lnTo>
                    <a:pt x="84" y="887"/>
                  </a:lnTo>
                  <a:lnTo>
                    <a:pt x="84" y="874"/>
                  </a:lnTo>
                  <a:lnTo>
                    <a:pt x="84" y="868"/>
                  </a:lnTo>
                  <a:lnTo>
                    <a:pt x="86" y="850"/>
                  </a:lnTo>
                  <a:lnTo>
                    <a:pt x="86" y="801"/>
                  </a:lnTo>
                  <a:lnTo>
                    <a:pt x="86" y="777"/>
                  </a:lnTo>
                  <a:lnTo>
                    <a:pt x="86" y="746"/>
                  </a:lnTo>
                  <a:lnTo>
                    <a:pt x="86" y="722"/>
                  </a:lnTo>
                  <a:lnTo>
                    <a:pt x="86" y="703"/>
                  </a:lnTo>
                  <a:lnTo>
                    <a:pt x="87" y="685"/>
                  </a:lnTo>
                  <a:lnTo>
                    <a:pt x="87" y="667"/>
                  </a:lnTo>
                  <a:lnTo>
                    <a:pt x="87" y="654"/>
                  </a:lnTo>
                  <a:lnTo>
                    <a:pt x="87" y="636"/>
                  </a:lnTo>
                  <a:lnTo>
                    <a:pt x="87" y="624"/>
                  </a:lnTo>
                  <a:lnTo>
                    <a:pt x="87" y="605"/>
                  </a:lnTo>
                  <a:lnTo>
                    <a:pt x="89" y="587"/>
                  </a:lnTo>
                  <a:lnTo>
                    <a:pt x="89" y="575"/>
                  </a:lnTo>
                  <a:lnTo>
                    <a:pt x="89" y="563"/>
                  </a:lnTo>
                  <a:lnTo>
                    <a:pt x="89" y="556"/>
                  </a:lnTo>
                  <a:lnTo>
                    <a:pt x="89" y="550"/>
                  </a:lnTo>
                  <a:lnTo>
                    <a:pt x="91" y="556"/>
                  </a:lnTo>
                  <a:lnTo>
                    <a:pt x="91" y="563"/>
                  </a:lnTo>
                  <a:lnTo>
                    <a:pt x="91" y="575"/>
                  </a:lnTo>
                  <a:lnTo>
                    <a:pt x="91" y="581"/>
                  </a:lnTo>
                  <a:lnTo>
                    <a:pt x="91" y="599"/>
                  </a:lnTo>
                  <a:lnTo>
                    <a:pt x="91" y="611"/>
                  </a:lnTo>
                  <a:lnTo>
                    <a:pt x="92" y="624"/>
                  </a:lnTo>
                  <a:lnTo>
                    <a:pt x="92" y="636"/>
                  </a:lnTo>
                  <a:lnTo>
                    <a:pt x="92" y="642"/>
                  </a:lnTo>
                  <a:lnTo>
                    <a:pt x="92" y="654"/>
                  </a:lnTo>
                  <a:lnTo>
                    <a:pt x="92" y="660"/>
                  </a:lnTo>
                  <a:lnTo>
                    <a:pt x="92" y="660"/>
                  </a:lnTo>
                  <a:lnTo>
                    <a:pt x="94" y="673"/>
                  </a:lnTo>
                  <a:lnTo>
                    <a:pt x="94" y="691"/>
                  </a:lnTo>
                  <a:lnTo>
                    <a:pt x="94" y="697"/>
                  </a:lnTo>
                  <a:lnTo>
                    <a:pt x="94" y="709"/>
                  </a:lnTo>
                  <a:lnTo>
                    <a:pt x="94" y="722"/>
                  </a:lnTo>
                  <a:lnTo>
                    <a:pt x="94" y="734"/>
                  </a:lnTo>
                  <a:lnTo>
                    <a:pt x="96" y="740"/>
                  </a:lnTo>
                  <a:lnTo>
                    <a:pt x="96" y="752"/>
                  </a:lnTo>
                  <a:lnTo>
                    <a:pt x="96" y="764"/>
                  </a:lnTo>
                  <a:lnTo>
                    <a:pt x="96" y="764"/>
                  </a:lnTo>
                  <a:lnTo>
                    <a:pt x="96" y="764"/>
                  </a:lnTo>
                  <a:lnTo>
                    <a:pt x="97" y="764"/>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17" name="Freeform 616"/>
            <p:cNvSpPr>
              <a:spLocks/>
            </p:cNvSpPr>
            <p:nvPr/>
          </p:nvSpPr>
          <p:spPr bwMode="auto">
            <a:xfrm>
              <a:off x="7459507" y="3205141"/>
              <a:ext cx="129360" cy="450285"/>
            </a:xfrm>
            <a:custGeom>
              <a:avLst/>
              <a:gdLst>
                <a:gd name="T0" fmla="*/ 0 w 93"/>
                <a:gd name="T1" fmla="*/ 722 h 1095"/>
                <a:gd name="T2" fmla="*/ 3 w 93"/>
                <a:gd name="T3" fmla="*/ 704 h 1095"/>
                <a:gd name="T4" fmla="*/ 5 w 93"/>
                <a:gd name="T5" fmla="*/ 624 h 1095"/>
                <a:gd name="T6" fmla="*/ 5 w 93"/>
                <a:gd name="T7" fmla="*/ 569 h 1095"/>
                <a:gd name="T8" fmla="*/ 6 w 93"/>
                <a:gd name="T9" fmla="*/ 514 h 1095"/>
                <a:gd name="T10" fmla="*/ 8 w 93"/>
                <a:gd name="T11" fmla="*/ 471 h 1095"/>
                <a:gd name="T12" fmla="*/ 10 w 93"/>
                <a:gd name="T13" fmla="*/ 416 h 1095"/>
                <a:gd name="T14" fmla="*/ 11 w 93"/>
                <a:gd name="T15" fmla="*/ 392 h 1095"/>
                <a:gd name="T16" fmla="*/ 13 w 93"/>
                <a:gd name="T17" fmla="*/ 398 h 1095"/>
                <a:gd name="T18" fmla="*/ 15 w 93"/>
                <a:gd name="T19" fmla="*/ 447 h 1095"/>
                <a:gd name="T20" fmla="*/ 16 w 93"/>
                <a:gd name="T21" fmla="*/ 478 h 1095"/>
                <a:gd name="T22" fmla="*/ 18 w 93"/>
                <a:gd name="T23" fmla="*/ 484 h 1095"/>
                <a:gd name="T24" fmla="*/ 18 w 93"/>
                <a:gd name="T25" fmla="*/ 398 h 1095"/>
                <a:gd name="T26" fmla="*/ 20 w 93"/>
                <a:gd name="T27" fmla="*/ 276 h 1095"/>
                <a:gd name="T28" fmla="*/ 21 w 93"/>
                <a:gd name="T29" fmla="*/ 215 h 1095"/>
                <a:gd name="T30" fmla="*/ 23 w 93"/>
                <a:gd name="T31" fmla="*/ 166 h 1095"/>
                <a:gd name="T32" fmla="*/ 25 w 93"/>
                <a:gd name="T33" fmla="*/ 111 h 1095"/>
                <a:gd name="T34" fmla="*/ 26 w 93"/>
                <a:gd name="T35" fmla="*/ 117 h 1095"/>
                <a:gd name="T36" fmla="*/ 28 w 93"/>
                <a:gd name="T37" fmla="*/ 74 h 1095"/>
                <a:gd name="T38" fmla="*/ 28 w 93"/>
                <a:gd name="T39" fmla="*/ 25 h 1095"/>
                <a:gd name="T40" fmla="*/ 30 w 93"/>
                <a:gd name="T41" fmla="*/ 0 h 1095"/>
                <a:gd name="T42" fmla="*/ 31 w 93"/>
                <a:gd name="T43" fmla="*/ 56 h 1095"/>
                <a:gd name="T44" fmla="*/ 33 w 93"/>
                <a:gd name="T45" fmla="*/ 160 h 1095"/>
                <a:gd name="T46" fmla="*/ 35 w 93"/>
                <a:gd name="T47" fmla="*/ 239 h 1095"/>
                <a:gd name="T48" fmla="*/ 36 w 93"/>
                <a:gd name="T49" fmla="*/ 300 h 1095"/>
                <a:gd name="T50" fmla="*/ 38 w 93"/>
                <a:gd name="T51" fmla="*/ 319 h 1095"/>
                <a:gd name="T52" fmla="*/ 40 w 93"/>
                <a:gd name="T53" fmla="*/ 374 h 1095"/>
                <a:gd name="T54" fmla="*/ 41 w 93"/>
                <a:gd name="T55" fmla="*/ 447 h 1095"/>
                <a:gd name="T56" fmla="*/ 41 w 93"/>
                <a:gd name="T57" fmla="*/ 533 h 1095"/>
                <a:gd name="T58" fmla="*/ 43 w 93"/>
                <a:gd name="T59" fmla="*/ 600 h 1095"/>
                <a:gd name="T60" fmla="*/ 45 w 93"/>
                <a:gd name="T61" fmla="*/ 631 h 1095"/>
                <a:gd name="T62" fmla="*/ 48 w 93"/>
                <a:gd name="T63" fmla="*/ 649 h 1095"/>
                <a:gd name="T64" fmla="*/ 50 w 93"/>
                <a:gd name="T65" fmla="*/ 631 h 1095"/>
                <a:gd name="T66" fmla="*/ 53 w 93"/>
                <a:gd name="T67" fmla="*/ 667 h 1095"/>
                <a:gd name="T68" fmla="*/ 53 w 93"/>
                <a:gd name="T69" fmla="*/ 728 h 1095"/>
                <a:gd name="T70" fmla="*/ 54 w 93"/>
                <a:gd name="T71" fmla="*/ 783 h 1095"/>
                <a:gd name="T72" fmla="*/ 56 w 93"/>
                <a:gd name="T73" fmla="*/ 838 h 1095"/>
                <a:gd name="T74" fmla="*/ 58 w 93"/>
                <a:gd name="T75" fmla="*/ 869 h 1095"/>
                <a:gd name="T76" fmla="*/ 59 w 93"/>
                <a:gd name="T77" fmla="*/ 894 h 1095"/>
                <a:gd name="T78" fmla="*/ 61 w 93"/>
                <a:gd name="T79" fmla="*/ 924 h 1095"/>
                <a:gd name="T80" fmla="*/ 63 w 93"/>
                <a:gd name="T81" fmla="*/ 979 h 1095"/>
                <a:gd name="T82" fmla="*/ 64 w 93"/>
                <a:gd name="T83" fmla="*/ 1028 h 1095"/>
                <a:gd name="T84" fmla="*/ 66 w 93"/>
                <a:gd name="T85" fmla="*/ 1022 h 1095"/>
                <a:gd name="T86" fmla="*/ 68 w 93"/>
                <a:gd name="T87" fmla="*/ 1004 h 1095"/>
                <a:gd name="T88" fmla="*/ 69 w 93"/>
                <a:gd name="T89" fmla="*/ 1034 h 1095"/>
                <a:gd name="T90" fmla="*/ 71 w 93"/>
                <a:gd name="T91" fmla="*/ 1065 h 1095"/>
                <a:gd name="T92" fmla="*/ 73 w 93"/>
                <a:gd name="T93" fmla="*/ 1010 h 1095"/>
                <a:gd name="T94" fmla="*/ 74 w 93"/>
                <a:gd name="T95" fmla="*/ 991 h 1095"/>
                <a:gd name="T96" fmla="*/ 76 w 93"/>
                <a:gd name="T97" fmla="*/ 1022 h 1095"/>
                <a:gd name="T98" fmla="*/ 78 w 93"/>
                <a:gd name="T99" fmla="*/ 1077 h 1095"/>
                <a:gd name="T100" fmla="*/ 79 w 93"/>
                <a:gd name="T101" fmla="*/ 1089 h 1095"/>
                <a:gd name="T102" fmla="*/ 81 w 93"/>
                <a:gd name="T103" fmla="*/ 1034 h 1095"/>
                <a:gd name="T104" fmla="*/ 81 w 93"/>
                <a:gd name="T105" fmla="*/ 979 h 1095"/>
                <a:gd name="T106" fmla="*/ 84 w 93"/>
                <a:gd name="T107" fmla="*/ 936 h 1095"/>
                <a:gd name="T108" fmla="*/ 86 w 93"/>
                <a:gd name="T109" fmla="*/ 912 h 1095"/>
                <a:gd name="T110" fmla="*/ 88 w 93"/>
                <a:gd name="T111" fmla="*/ 881 h 1095"/>
                <a:gd name="T112" fmla="*/ 88 w 93"/>
                <a:gd name="T113" fmla="*/ 820 h 1095"/>
                <a:gd name="T114" fmla="*/ 89 w 93"/>
                <a:gd name="T115" fmla="*/ 771 h 1095"/>
                <a:gd name="T116" fmla="*/ 91 w 93"/>
                <a:gd name="T117" fmla="*/ 710 h 1095"/>
                <a:gd name="T118" fmla="*/ 93 w 93"/>
                <a:gd name="T119" fmla="*/ 661 h 1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3" h="1095">
                  <a:moveTo>
                    <a:pt x="0" y="753"/>
                  </a:moveTo>
                  <a:lnTo>
                    <a:pt x="0" y="741"/>
                  </a:lnTo>
                  <a:lnTo>
                    <a:pt x="0" y="728"/>
                  </a:lnTo>
                  <a:lnTo>
                    <a:pt x="0" y="728"/>
                  </a:lnTo>
                  <a:lnTo>
                    <a:pt x="0" y="722"/>
                  </a:lnTo>
                  <a:lnTo>
                    <a:pt x="1" y="722"/>
                  </a:lnTo>
                  <a:lnTo>
                    <a:pt x="1" y="728"/>
                  </a:lnTo>
                  <a:lnTo>
                    <a:pt x="1" y="728"/>
                  </a:lnTo>
                  <a:lnTo>
                    <a:pt x="3" y="722"/>
                  </a:lnTo>
                  <a:lnTo>
                    <a:pt x="3" y="704"/>
                  </a:lnTo>
                  <a:lnTo>
                    <a:pt x="3" y="692"/>
                  </a:lnTo>
                  <a:lnTo>
                    <a:pt x="3" y="673"/>
                  </a:lnTo>
                  <a:lnTo>
                    <a:pt x="3" y="655"/>
                  </a:lnTo>
                  <a:lnTo>
                    <a:pt x="3" y="643"/>
                  </a:lnTo>
                  <a:lnTo>
                    <a:pt x="5" y="624"/>
                  </a:lnTo>
                  <a:lnTo>
                    <a:pt x="5" y="606"/>
                  </a:lnTo>
                  <a:lnTo>
                    <a:pt x="5" y="600"/>
                  </a:lnTo>
                  <a:lnTo>
                    <a:pt x="5" y="582"/>
                  </a:lnTo>
                  <a:lnTo>
                    <a:pt x="5" y="575"/>
                  </a:lnTo>
                  <a:lnTo>
                    <a:pt x="5" y="569"/>
                  </a:lnTo>
                  <a:lnTo>
                    <a:pt x="6" y="557"/>
                  </a:lnTo>
                  <a:lnTo>
                    <a:pt x="6" y="551"/>
                  </a:lnTo>
                  <a:lnTo>
                    <a:pt x="6" y="545"/>
                  </a:lnTo>
                  <a:lnTo>
                    <a:pt x="6" y="520"/>
                  </a:lnTo>
                  <a:lnTo>
                    <a:pt x="6" y="514"/>
                  </a:lnTo>
                  <a:lnTo>
                    <a:pt x="6" y="496"/>
                  </a:lnTo>
                  <a:lnTo>
                    <a:pt x="8" y="490"/>
                  </a:lnTo>
                  <a:lnTo>
                    <a:pt x="8" y="484"/>
                  </a:lnTo>
                  <a:lnTo>
                    <a:pt x="8" y="471"/>
                  </a:lnTo>
                  <a:lnTo>
                    <a:pt x="8" y="471"/>
                  </a:lnTo>
                  <a:lnTo>
                    <a:pt x="8" y="459"/>
                  </a:lnTo>
                  <a:lnTo>
                    <a:pt x="8" y="447"/>
                  </a:lnTo>
                  <a:lnTo>
                    <a:pt x="10" y="441"/>
                  </a:lnTo>
                  <a:lnTo>
                    <a:pt x="10" y="429"/>
                  </a:lnTo>
                  <a:lnTo>
                    <a:pt x="10" y="416"/>
                  </a:lnTo>
                  <a:lnTo>
                    <a:pt x="10" y="410"/>
                  </a:lnTo>
                  <a:lnTo>
                    <a:pt x="10" y="404"/>
                  </a:lnTo>
                  <a:lnTo>
                    <a:pt x="10" y="398"/>
                  </a:lnTo>
                  <a:lnTo>
                    <a:pt x="11" y="392"/>
                  </a:lnTo>
                  <a:lnTo>
                    <a:pt x="11" y="392"/>
                  </a:lnTo>
                  <a:lnTo>
                    <a:pt x="11" y="386"/>
                  </a:lnTo>
                  <a:lnTo>
                    <a:pt x="11" y="380"/>
                  </a:lnTo>
                  <a:lnTo>
                    <a:pt x="13" y="386"/>
                  </a:lnTo>
                  <a:lnTo>
                    <a:pt x="13" y="392"/>
                  </a:lnTo>
                  <a:lnTo>
                    <a:pt x="13" y="398"/>
                  </a:lnTo>
                  <a:lnTo>
                    <a:pt x="13" y="410"/>
                  </a:lnTo>
                  <a:lnTo>
                    <a:pt x="13" y="416"/>
                  </a:lnTo>
                  <a:lnTo>
                    <a:pt x="15" y="435"/>
                  </a:lnTo>
                  <a:lnTo>
                    <a:pt x="15" y="441"/>
                  </a:lnTo>
                  <a:lnTo>
                    <a:pt x="15" y="447"/>
                  </a:lnTo>
                  <a:lnTo>
                    <a:pt x="15" y="459"/>
                  </a:lnTo>
                  <a:lnTo>
                    <a:pt x="15" y="465"/>
                  </a:lnTo>
                  <a:lnTo>
                    <a:pt x="15" y="471"/>
                  </a:lnTo>
                  <a:lnTo>
                    <a:pt x="16" y="471"/>
                  </a:lnTo>
                  <a:lnTo>
                    <a:pt x="16" y="478"/>
                  </a:lnTo>
                  <a:lnTo>
                    <a:pt x="16" y="484"/>
                  </a:lnTo>
                  <a:lnTo>
                    <a:pt x="16" y="490"/>
                  </a:lnTo>
                  <a:lnTo>
                    <a:pt x="16" y="496"/>
                  </a:lnTo>
                  <a:lnTo>
                    <a:pt x="16" y="490"/>
                  </a:lnTo>
                  <a:lnTo>
                    <a:pt x="18" y="484"/>
                  </a:lnTo>
                  <a:lnTo>
                    <a:pt x="18" y="471"/>
                  </a:lnTo>
                  <a:lnTo>
                    <a:pt x="18" y="459"/>
                  </a:lnTo>
                  <a:lnTo>
                    <a:pt x="18" y="441"/>
                  </a:lnTo>
                  <a:lnTo>
                    <a:pt x="18" y="416"/>
                  </a:lnTo>
                  <a:lnTo>
                    <a:pt x="18" y="398"/>
                  </a:lnTo>
                  <a:lnTo>
                    <a:pt x="20" y="380"/>
                  </a:lnTo>
                  <a:lnTo>
                    <a:pt x="20" y="337"/>
                  </a:lnTo>
                  <a:lnTo>
                    <a:pt x="20" y="312"/>
                  </a:lnTo>
                  <a:lnTo>
                    <a:pt x="20" y="294"/>
                  </a:lnTo>
                  <a:lnTo>
                    <a:pt x="20" y="276"/>
                  </a:lnTo>
                  <a:lnTo>
                    <a:pt x="20" y="257"/>
                  </a:lnTo>
                  <a:lnTo>
                    <a:pt x="21" y="239"/>
                  </a:lnTo>
                  <a:lnTo>
                    <a:pt x="21" y="227"/>
                  </a:lnTo>
                  <a:lnTo>
                    <a:pt x="21" y="221"/>
                  </a:lnTo>
                  <a:lnTo>
                    <a:pt x="21" y="215"/>
                  </a:lnTo>
                  <a:lnTo>
                    <a:pt x="21" y="215"/>
                  </a:lnTo>
                  <a:lnTo>
                    <a:pt x="21" y="208"/>
                  </a:lnTo>
                  <a:lnTo>
                    <a:pt x="23" y="190"/>
                  </a:lnTo>
                  <a:lnTo>
                    <a:pt x="23" y="184"/>
                  </a:lnTo>
                  <a:lnTo>
                    <a:pt x="23" y="166"/>
                  </a:lnTo>
                  <a:lnTo>
                    <a:pt x="23" y="153"/>
                  </a:lnTo>
                  <a:lnTo>
                    <a:pt x="23" y="135"/>
                  </a:lnTo>
                  <a:lnTo>
                    <a:pt x="23" y="111"/>
                  </a:lnTo>
                  <a:lnTo>
                    <a:pt x="25" y="111"/>
                  </a:lnTo>
                  <a:lnTo>
                    <a:pt x="25" y="111"/>
                  </a:lnTo>
                  <a:lnTo>
                    <a:pt x="25" y="117"/>
                  </a:lnTo>
                  <a:lnTo>
                    <a:pt x="25" y="123"/>
                  </a:lnTo>
                  <a:lnTo>
                    <a:pt x="25" y="129"/>
                  </a:lnTo>
                  <a:lnTo>
                    <a:pt x="26" y="123"/>
                  </a:lnTo>
                  <a:lnTo>
                    <a:pt x="26" y="117"/>
                  </a:lnTo>
                  <a:lnTo>
                    <a:pt x="26" y="111"/>
                  </a:lnTo>
                  <a:lnTo>
                    <a:pt x="26" y="98"/>
                  </a:lnTo>
                  <a:lnTo>
                    <a:pt x="26" y="86"/>
                  </a:lnTo>
                  <a:lnTo>
                    <a:pt x="26" y="80"/>
                  </a:lnTo>
                  <a:lnTo>
                    <a:pt x="28" y="74"/>
                  </a:lnTo>
                  <a:lnTo>
                    <a:pt x="28" y="56"/>
                  </a:lnTo>
                  <a:lnTo>
                    <a:pt x="28" y="43"/>
                  </a:lnTo>
                  <a:lnTo>
                    <a:pt x="28" y="37"/>
                  </a:lnTo>
                  <a:lnTo>
                    <a:pt x="28" y="31"/>
                  </a:lnTo>
                  <a:lnTo>
                    <a:pt x="28" y="25"/>
                  </a:lnTo>
                  <a:lnTo>
                    <a:pt x="30" y="13"/>
                  </a:lnTo>
                  <a:lnTo>
                    <a:pt x="30" y="7"/>
                  </a:lnTo>
                  <a:lnTo>
                    <a:pt x="30" y="0"/>
                  </a:lnTo>
                  <a:lnTo>
                    <a:pt x="30" y="0"/>
                  </a:lnTo>
                  <a:lnTo>
                    <a:pt x="30" y="0"/>
                  </a:lnTo>
                  <a:lnTo>
                    <a:pt x="31" y="7"/>
                  </a:lnTo>
                  <a:lnTo>
                    <a:pt x="31" y="13"/>
                  </a:lnTo>
                  <a:lnTo>
                    <a:pt x="31" y="31"/>
                  </a:lnTo>
                  <a:lnTo>
                    <a:pt x="31" y="37"/>
                  </a:lnTo>
                  <a:lnTo>
                    <a:pt x="31" y="56"/>
                  </a:lnTo>
                  <a:lnTo>
                    <a:pt x="31" y="86"/>
                  </a:lnTo>
                  <a:lnTo>
                    <a:pt x="33" y="111"/>
                  </a:lnTo>
                  <a:lnTo>
                    <a:pt x="33" y="123"/>
                  </a:lnTo>
                  <a:lnTo>
                    <a:pt x="33" y="135"/>
                  </a:lnTo>
                  <a:lnTo>
                    <a:pt x="33" y="160"/>
                  </a:lnTo>
                  <a:lnTo>
                    <a:pt x="33" y="172"/>
                  </a:lnTo>
                  <a:lnTo>
                    <a:pt x="33" y="190"/>
                  </a:lnTo>
                  <a:lnTo>
                    <a:pt x="35" y="208"/>
                  </a:lnTo>
                  <a:lnTo>
                    <a:pt x="35" y="221"/>
                  </a:lnTo>
                  <a:lnTo>
                    <a:pt x="35" y="239"/>
                  </a:lnTo>
                  <a:lnTo>
                    <a:pt x="35" y="245"/>
                  </a:lnTo>
                  <a:lnTo>
                    <a:pt x="35" y="264"/>
                  </a:lnTo>
                  <a:lnTo>
                    <a:pt x="35" y="270"/>
                  </a:lnTo>
                  <a:lnTo>
                    <a:pt x="36" y="288"/>
                  </a:lnTo>
                  <a:lnTo>
                    <a:pt x="36" y="300"/>
                  </a:lnTo>
                  <a:lnTo>
                    <a:pt x="36" y="312"/>
                  </a:lnTo>
                  <a:lnTo>
                    <a:pt x="36" y="312"/>
                  </a:lnTo>
                  <a:lnTo>
                    <a:pt x="36" y="312"/>
                  </a:lnTo>
                  <a:lnTo>
                    <a:pt x="38" y="319"/>
                  </a:lnTo>
                  <a:lnTo>
                    <a:pt x="38" y="319"/>
                  </a:lnTo>
                  <a:lnTo>
                    <a:pt x="38" y="331"/>
                  </a:lnTo>
                  <a:lnTo>
                    <a:pt x="38" y="343"/>
                  </a:lnTo>
                  <a:lnTo>
                    <a:pt x="38" y="349"/>
                  </a:lnTo>
                  <a:lnTo>
                    <a:pt x="40" y="367"/>
                  </a:lnTo>
                  <a:lnTo>
                    <a:pt x="40" y="374"/>
                  </a:lnTo>
                  <a:lnTo>
                    <a:pt x="40" y="380"/>
                  </a:lnTo>
                  <a:lnTo>
                    <a:pt x="40" y="392"/>
                  </a:lnTo>
                  <a:lnTo>
                    <a:pt x="40" y="404"/>
                  </a:lnTo>
                  <a:lnTo>
                    <a:pt x="40" y="435"/>
                  </a:lnTo>
                  <a:lnTo>
                    <a:pt x="41" y="447"/>
                  </a:lnTo>
                  <a:lnTo>
                    <a:pt x="41" y="471"/>
                  </a:lnTo>
                  <a:lnTo>
                    <a:pt x="41" y="490"/>
                  </a:lnTo>
                  <a:lnTo>
                    <a:pt x="41" y="502"/>
                  </a:lnTo>
                  <a:lnTo>
                    <a:pt x="41" y="520"/>
                  </a:lnTo>
                  <a:lnTo>
                    <a:pt x="41" y="533"/>
                  </a:lnTo>
                  <a:lnTo>
                    <a:pt x="43" y="545"/>
                  </a:lnTo>
                  <a:lnTo>
                    <a:pt x="43" y="563"/>
                  </a:lnTo>
                  <a:lnTo>
                    <a:pt x="43" y="575"/>
                  </a:lnTo>
                  <a:lnTo>
                    <a:pt x="43" y="588"/>
                  </a:lnTo>
                  <a:lnTo>
                    <a:pt x="43" y="600"/>
                  </a:lnTo>
                  <a:lnTo>
                    <a:pt x="43" y="606"/>
                  </a:lnTo>
                  <a:lnTo>
                    <a:pt x="45" y="612"/>
                  </a:lnTo>
                  <a:lnTo>
                    <a:pt x="45" y="618"/>
                  </a:lnTo>
                  <a:lnTo>
                    <a:pt x="45" y="624"/>
                  </a:lnTo>
                  <a:lnTo>
                    <a:pt x="45" y="631"/>
                  </a:lnTo>
                  <a:lnTo>
                    <a:pt x="46" y="637"/>
                  </a:lnTo>
                  <a:lnTo>
                    <a:pt x="46" y="649"/>
                  </a:lnTo>
                  <a:lnTo>
                    <a:pt x="46" y="649"/>
                  </a:lnTo>
                  <a:lnTo>
                    <a:pt x="46" y="649"/>
                  </a:lnTo>
                  <a:lnTo>
                    <a:pt x="48" y="649"/>
                  </a:lnTo>
                  <a:lnTo>
                    <a:pt x="48" y="649"/>
                  </a:lnTo>
                  <a:lnTo>
                    <a:pt x="48" y="649"/>
                  </a:lnTo>
                  <a:lnTo>
                    <a:pt x="50" y="643"/>
                  </a:lnTo>
                  <a:lnTo>
                    <a:pt x="50" y="637"/>
                  </a:lnTo>
                  <a:lnTo>
                    <a:pt x="50" y="631"/>
                  </a:lnTo>
                  <a:lnTo>
                    <a:pt x="51" y="637"/>
                  </a:lnTo>
                  <a:lnTo>
                    <a:pt x="51" y="643"/>
                  </a:lnTo>
                  <a:lnTo>
                    <a:pt x="51" y="649"/>
                  </a:lnTo>
                  <a:lnTo>
                    <a:pt x="51" y="655"/>
                  </a:lnTo>
                  <a:lnTo>
                    <a:pt x="53" y="667"/>
                  </a:lnTo>
                  <a:lnTo>
                    <a:pt x="53" y="673"/>
                  </a:lnTo>
                  <a:lnTo>
                    <a:pt x="53" y="686"/>
                  </a:lnTo>
                  <a:lnTo>
                    <a:pt x="53" y="710"/>
                  </a:lnTo>
                  <a:lnTo>
                    <a:pt x="53" y="722"/>
                  </a:lnTo>
                  <a:lnTo>
                    <a:pt x="53" y="728"/>
                  </a:lnTo>
                  <a:lnTo>
                    <a:pt x="54" y="741"/>
                  </a:lnTo>
                  <a:lnTo>
                    <a:pt x="54" y="753"/>
                  </a:lnTo>
                  <a:lnTo>
                    <a:pt x="54" y="765"/>
                  </a:lnTo>
                  <a:lnTo>
                    <a:pt x="54" y="777"/>
                  </a:lnTo>
                  <a:lnTo>
                    <a:pt x="54" y="783"/>
                  </a:lnTo>
                  <a:lnTo>
                    <a:pt x="54" y="802"/>
                  </a:lnTo>
                  <a:lnTo>
                    <a:pt x="56" y="814"/>
                  </a:lnTo>
                  <a:lnTo>
                    <a:pt x="56" y="826"/>
                  </a:lnTo>
                  <a:lnTo>
                    <a:pt x="56" y="832"/>
                  </a:lnTo>
                  <a:lnTo>
                    <a:pt x="56" y="838"/>
                  </a:lnTo>
                  <a:lnTo>
                    <a:pt x="56" y="845"/>
                  </a:lnTo>
                  <a:lnTo>
                    <a:pt x="56" y="851"/>
                  </a:lnTo>
                  <a:lnTo>
                    <a:pt x="58" y="857"/>
                  </a:lnTo>
                  <a:lnTo>
                    <a:pt x="58" y="863"/>
                  </a:lnTo>
                  <a:lnTo>
                    <a:pt x="58" y="869"/>
                  </a:lnTo>
                  <a:lnTo>
                    <a:pt x="58" y="875"/>
                  </a:lnTo>
                  <a:lnTo>
                    <a:pt x="59" y="881"/>
                  </a:lnTo>
                  <a:lnTo>
                    <a:pt x="59" y="881"/>
                  </a:lnTo>
                  <a:lnTo>
                    <a:pt x="59" y="887"/>
                  </a:lnTo>
                  <a:lnTo>
                    <a:pt x="59" y="894"/>
                  </a:lnTo>
                  <a:lnTo>
                    <a:pt x="61" y="906"/>
                  </a:lnTo>
                  <a:lnTo>
                    <a:pt x="61" y="906"/>
                  </a:lnTo>
                  <a:lnTo>
                    <a:pt x="61" y="912"/>
                  </a:lnTo>
                  <a:lnTo>
                    <a:pt x="61" y="918"/>
                  </a:lnTo>
                  <a:lnTo>
                    <a:pt x="61" y="924"/>
                  </a:lnTo>
                  <a:lnTo>
                    <a:pt x="61" y="930"/>
                  </a:lnTo>
                  <a:lnTo>
                    <a:pt x="63" y="936"/>
                  </a:lnTo>
                  <a:lnTo>
                    <a:pt x="63" y="949"/>
                  </a:lnTo>
                  <a:lnTo>
                    <a:pt x="63" y="961"/>
                  </a:lnTo>
                  <a:lnTo>
                    <a:pt x="63" y="979"/>
                  </a:lnTo>
                  <a:lnTo>
                    <a:pt x="63" y="985"/>
                  </a:lnTo>
                  <a:lnTo>
                    <a:pt x="63" y="1004"/>
                  </a:lnTo>
                  <a:lnTo>
                    <a:pt x="64" y="1010"/>
                  </a:lnTo>
                  <a:lnTo>
                    <a:pt x="64" y="1016"/>
                  </a:lnTo>
                  <a:lnTo>
                    <a:pt x="64" y="1028"/>
                  </a:lnTo>
                  <a:lnTo>
                    <a:pt x="64" y="1034"/>
                  </a:lnTo>
                  <a:lnTo>
                    <a:pt x="64" y="1034"/>
                  </a:lnTo>
                  <a:lnTo>
                    <a:pt x="66" y="1034"/>
                  </a:lnTo>
                  <a:lnTo>
                    <a:pt x="66" y="1028"/>
                  </a:lnTo>
                  <a:lnTo>
                    <a:pt x="66" y="1022"/>
                  </a:lnTo>
                  <a:lnTo>
                    <a:pt x="66" y="1010"/>
                  </a:lnTo>
                  <a:lnTo>
                    <a:pt x="66" y="1010"/>
                  </a:lnTo>
                  <a:lnTo>
                    <a:pt x="66" y="1004"/>
                  </a:lnTo>
                  <a:lnTo>
                    <a:pt x="68" y="998"/>
                  </a:lnTo>
                  <a:lnTo>
                    <a:pt x="68" y="1004"/>
                  </a:lnTo>
                  <a:lnTo>
                    <a:pt x="68" y="1010"/>
                  </a:lnTo>
                  <a:lnTo>
                    <a:pt x="68" y="1010"/>
                  </a:lnTo>
                  <a:lnTo>
                    <a:pt x="69" y="1022"/>
                  </a:lnTo>
                  <a:lnTo>
                    <a:pt x="69" y="1028"/>
                  </a:lnTo>
                  <a:lnTo>
                    <a:pt x="69" y="1034"/>
                  </a:lnTo>
                  <a:lnTo>
                    <a:pt x="69" y="1059"/>
                  </a:lnTo>
                  <a:lnTo>
                    <a:pt x="71" y="1065"/>
                  </a:lnTo>
                  <a:lnTo>
                    <a:pt x="69" y="1065"/>
                  </a:lnTo>
                  <a:lnTo>
                    <a:pt x="71" y="1065"/>
                  </a:lnTo>
                  <a:lnTo>
                    <a:pt x="71" y="1065"/>
                  </a:lnTo>
                  <a:lnTo>
                    <a:pt x="71" y="1053"/>
                  </a:lnTo>
                  <a:lnTo>
                    <a:pt x="71" y="1034"/>
                  </a:lnTo>
                  <a:lnTo>
                    <a:pt x="71" y="1028"/>
                  </a:lnTo>
                  <a:lnTo>
                    <a:pt x="73" y="1016"/>
                  </a:lnTo>
                  <a:lnTo>
                    <a:pt x="73" y="1010"/>
                  </a:lnTo>
                  <a:lnTo>
                    <a:pt x="73" y="998"/>
                  </a:lnTo>
                  <a:lnTo>
                    <a:pt x="73" y="991"/>
                  </a:lnTo>
                  <a:lnTo>
                    <a:pt x="73" y="985"/>
                  </a:lnTo>
                  <a:lnTo>
                    <a:pt x="74" y="985"/>
                  </a:lnTo>
                  <a:lnTo>
                    <a:pt x="74" y="991"/>
                  </a:lnTo>
                  <a:lnTo>
                    <a:pt x="74" y="998"/>
                  </a:lnTo>
                  <a:lnTo>
                    <a:pt x="74" y="1004"/>
                  </a:lnTo>
                  <a:lnTo>
                    <a:pt x="74" y="1010"/>
                  </a:lnTo>
                  <a:lnTo>
                    <a:pt x="76" y="1016"/>
                  </a:lnTo>
                  <a:lnTo>
                    <a:pt x="76" y="1022"/>
                  </a:lnTo>
                  <a:lnTo>
                    <a:pt x="76" y="1034"/>
                  </a:lnTo>
                  <a:lnTo>
                    <a:pt x="76" y="1040"/>
                  </a:lnTo>
                  <a:lnTo>
                    <a:pt x="76" y="1053"/>
                  </a:lnTo>
                  <a:lnTo>
                    <a:pt x="76" y="1065"/>
                  </a:lnTo>
                  <a:lnTo>
                    <a:pt x="78" y="1077"/>
                  </a:lnTo>
                  <a:lnTo>
                    <a:pt x="78" y="1083"/>
                  </a:lnTo>
                  <a:lnTo>
                    <a:pt x="78" y="1089"/>
                  </a:lnTo>
                  <a:lnTo>
                    <a:pt x="78" y="1095"/>
                  </a:lnTo>
                  <a:lnTo>
                    <a:pt x="79" y="1095"/>
                  </a:lnTo>
                  <a:lnTo>
                    <a:pt x="79" y="1089"/>
                  </a:lnTo>
                  <a:lnTo>
                    <a:pt x="79" y="1083"/>
                  </a:lnTo>
                  <a:lnTo>
                    <a:pt x="79" y="1071"/>
                  </a:lnTo>
                  <a:lnTo>
                    <a:pt x="79" y="1059"/>
                  </a:lnTo>
                  <a:lnTo>
                    <a:pt x="79" y="1046"/>
                  </a:lnTo>
                  <a:lnTo>
                    <a:pt x="81" y="1034"/>
                  </a:lnTo>
                  <a:lnTo>
                    <a:pt x="81" y="1016"/>
                  </a:lnTo>
                  <a:lnTo>
                    <a:pt x="81" y="1010"/>
                  </a:lnTo>
                  <a:lnTo>
                    <a:pt x="81" y="991"/>
                  </a:lnTo>
                  <a:lnTo>
                    <a:pt x="81" y="985"/>
                  </a:lnTo>
                  <a:lnTo>
                    <a:pt x="81" y="979"/>
                  </a:lnTo>
                  <a:lnTo>
                    <a:pt x="83" y="967"/>
                  </a:lnTo>
                  <a:lnTo>
                    <a:pt x="83" y="955"/>
                  </a:lnTo>
                  <a:lnTo>
                    <a:pt x="83" y="949"/>
                  </a:lnTo>
                  <a:lnTo>
                    <a:pt x="83" y="942"/>
                  </a:lnTo>
                  <a:lnTo>
                    <a:pt x="84" y="936"/>
                  </a:lnTo>
                  <a:lnTo>
                    <a:pt x="84" y="936"/>
                  </a:lnTo>
                  <a:lnTo>
                    <a:pt x="84" y="930"/>
                  </a:lnTo>
                  <a:lnTo>
                    <a:pt x="84" y="924"/>
                  </a:lnTo>
                  <a:lnTo>
                    <a:pt x="86" y="918"/>
                  </a:lnTo>
                  <a:lnTo>
                    <a:pt x="86" y="912"/>
                  </a:lnTo>
                  <a:lnTo>
                    <a:pt x="86" y="906"/>
                  </a:lnTo>
                  <a:lnTo>
                    <a:pt x="86" y="900"/>
                  </a:lnTo>
                  <a:lnTo>
                    <a:pt x="86" y="894"/>
                  </a:lnTo>
                  <a:lnTo>
                    <a:pt x="86" y="881"/>
                  </a:lnTo>
                  <a:lnTo>
                    <a:pt x="88" y="881"/>
                  </a:lnTo>
                  <a:lnTo>
                    <a:pt x="88" y="869"/>
                  </a:lnTo>
                  <a:lnTo>
                    <a:pt x="88" y="857"/>
                  </a:lnTo>
                  <a:lnTo>
                    <a:pt x="88" y="845"/>
                  </a:lnTo>
                  <a:lnTo>
                    <a:pt x="88" y="832"/>
                  </a:lnTo>
                  <a:lnTo>
                    <a:pt x="88" y="820"/>
                  </a:lnTo>
                  <a:lnTo>
                    <a:pt x="89" y="808"/>
                  </a:lnTo>
                  <a:lnTo>
                    <a:pt x="89" y="796"/>
                  </a:lnTo>
                  <a:lnTo>
                    <a:pt x="89" y="783"/>
                  </a:lnTo>
                  <a:lnTo>
                    <a:pt x="89" y="777"/>
                  </a:lnTo>
                  <a:lnTo>
                    <a:pt x="89" y="771"/>
                  </a:lnTo>
                  <a:lnTo>
                    <a:pt x="89" y="759"/>
                  </a:lnTo>
                  <a:lnTo>
                    <a:pt x="91" y="753"/>
                  </a:lnTo>
                  <a:lnTo>
                    <a:pt x="91" y="734"/>
                  </a:lnTo>
                  <a:lnTo>
                    <a:pt x="91" y="728"/>
                  </a:lnTo>
                  <a:lnTo>
                    <a:pt x="91" y="710"/>
                  </a:lnTo>
                  <a:lnTo>
                    <a:pt x="91" y="704"/>
                  </a:lnTo>
                  <a:lnTo>
                    <a:pt x="91" y="692"/>
                  </a:lnTo>
                  <a:lnTo>
                    <a:pt x="93" y="679"/>
                  </a:lnTo>
                  <a:lnTo>
                    <a:pt x="93" y="673"/>
                  </a:lnTo>
                  <a:lnTo>
                    <a:pt x="93" y="661"/>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18" name="Freeform 617"/>
            <p:cNvSpPr>
              <a:spLocks/>
            </p:cNvSpPr>
            <p:nvPr/>
          </p:nvSpPr>
          <p:spPr bwMode="auto">
            <a:xfrm>
              <a:off x="7320410" y="3446938"/>
              <a:ext cx="139097" cy="384901"/>
            </a:xfrm>
            <a:custGeom>
              <a:avLst/>
              <a:gdLst>
                <a:gd name="T0" fmla="*/ 2 w 100"/>
                <a:gd name="T1" fmla="*/ 905 h 936"/>
                <a:gd name="T2" fmla="*/ 4 w 100"/>
                <a:gd name="T3" fmla="*/ 936 h 936"/>
                <a:gd name="T4" fmla="*/ 5 w 100"/>
                <a:gd name="T5" fmla="*/ 899 h 936"/>
                <a:gd name="T6" fmla="*/ 7 w 100"/>
                <a:gd name="T7" fmla="*/ 862 h 936"/>
                <a:gd name="T8" fmla="*/ 9 w 100"/>
                <a:gd name="T9" fmla="*/ 832 h 936"/>
                <a:gd name="T10" fmla="*/ 10 w 100"/>
                <a:gd name="T11" fmla="*/ 856 h 936"/>
                <a:gd name="T12" fmla="*/ 12 w 100"/>
                <a:gd name="T13" fmla="*/ 893 h 936"/>
                <a:gd name="T14" fmla="*/ 15 w 100"/>
                <a:gd name="T15" fmla="*/ 936 h 936"/>
                <a:gd name="T16" fmla="*/ 17 w 100"/>
                <a:gd name="T17" fmla="*/ 923 h 936"/>
                <a:gd name="T18" fmla="*/ 19 w 100"/>
                <a:gd name="T19" fmla="*/ 887 h 936"/>
                <a:gd name="T20" fmla="*/ 20 w 100"/>
                <a:gd name="T21" fmla="*/ 880 h 936"/>
                <a:gd name="T22" fmla="*/ 22 w 100"/>
                <a:gd name="T23" fmla="*/ 880 h 936"/>
                <a:gd name="T24" fmla="*/ 24 w 100"/>
                <a:gd name="T25" fmla="*/ 825 h 936"/>
                <a:gd name="T26" fmla="*/ 25 w 100"/>
                <a:gd name="T27" fmla="*/ 777 h 936"/>
                <a:gd name="T28" fmla="*/ 27 w 100"/>
                <a:gd name="T29" fmla="*/ 734 h 936"/>
                <a:gd name="T30" fmla="*/ 28 w 100"/>
                <a:gd name="T31" fmla="*/ 770 h 936"/>
                <a:gd name="T32" fmla="*/ 28 w 100"/>
                <a:gd name="T33" fmla="*/ 813 h 936"/>
                <a:gd name="T34" fmla="*/ 30 w 100"/>
                <a:gd name="T35" fmla="*/ 844 h 936"/>
                <a:gd name="T36" fmla="*/ 33 w 100"/>
                <a:gd name="T37" fmla="*/ 868 h 936"/>
                <a:gd name="T38" fmla="*/ 37 w 100"/>
                <a:gd name="T39" fmla="*/ 862 h 936"/>
                <a:gd name="T40" fmla="*/ 38 w 100"/>
                <a:gd name="T41" fmla="*/ 862 h 936"/>
                <a:gd name="T42" fmla="*/ 40 w 100"/>
                <a:gd name="T43" fmla="*/ 789 h 936"/>
                <a:gd name="T44" fmla="*/ 42 w 100"/>
                <a:gd name="T45" fmla="*/ 709 h 936"/>
                <a:gd name="T46" fmla="*/ 43 w 100"/>
                <a:gd name="T47" fmla="*/ 624 h 936"/>
                <a:gd name="T48" fmla="*/ 45 w 100"/>
                <a:gd name="T49" fmla="*/ 471 h 936"/>
                <a:gd name="T50" fmla="*/ 47 w 100"/>
                <a:gd name="T51" fmla="*/ 287 h 936"/>
                <a:gd name="T52" fmla="*/ 47 w 100"/>
                <a:gd name="T53" fmla="*/ 189 h 936"/>
                <a:gd name="T54" fmla="*/ 48 w 100"/>
                <a:gd name="T55" fmla="*/ 226 h 936"/>
                <a:gd name="T56" fmla="*/ 52 w 100"/>
                <a:gd name="T57" fmla="*/ 214 h 936"/>
                <a:gd name="T58" fmla="*/ 53 w 100"/>
                <a:gd name="T59" fmla="*/ 220 h 936"/>
                <a:gd name="T60" fmla="*/ 53 w 100"/>
                <a:gd name="T61" fmla="*/ 214 h 936"/>
                <a:gd name="T62" fmla="*/ 55 w 100"/>
                <a:gd name="T63" fmla="*/ 73 h 936"/>
                <a:gd name="T64" fmla="*/ 57 w 100"/>
                <a:gd name="T65" fmla="*/ 6 h 936"/>
                <a:gd name="T66" fmla="*/ 58 w 100"/>
                <a:gd name="T67" fmla="*/ 30 h 936"/>
                <a:gd name="T68" fmla="*/ 62 w 100"/>
                <a:gd name="T69" fmla="*/ 43 h 936"/>
                <a:gd name="T70" fmla="*/ 63 w 100"/>
                <a:gd name="T71" fmla="*/ 43 h 936"/>
                <a:gd name="T72" fmla="*/ 65 w 100"/>
                <a:gd name="T73" fmla="*/ 91 h 936"/>
                <a:gd name="T74" fmla="*/ 67 w 100"/>
                <a:gd name="T75" fmla="*/ 140 h 936"/>
                <a:gd name="T76" fmla="*/ 68 w 100"/>
                <a:gd name="T77" fmla="*/ 159 h 936"/>
                <a:gd name="T78" fmla="*/ 70 w 100"/>
                <a:gd name="T79" fmla="*/ 202 h 936"/>
                <a:gd name="T80" fmla="*/ 72 w 100"/>
                <a:gd name="T81" fmla="*/ 244 h 936"/>
                <a:gd name="T82" fmla="*/ 73 w 100"/>
                <a:gd name="T83" fmla="*/ 244 h 936"/>
                <a:gd name="T84" fmla="*/ 75 w 100"/>
                <a:gd name="T85" fmla="*/ 220 h 936"/>
                <a:gd name="T86" fmla="*/ 77 w 100"/>
                <a:gd name="T87" fmla="*/ 189 h 936"/>
                <a:gd name="T88" fmla="*/ 78 w 100"/>
                <a:gd name="T89" fmla="*/ 177 h 936"/>
                <a:gd name="T90" fmla="*/ 80 w 100"/>
                <a:gd name="T91" fmla="*/ 226 h 936"/>
                <a:gd name="T92" fmla="*/ 82 w 100"/>
                <a:gd name="T93" fmla="*/ 202 h 936"/>
                <a:gd name="T94" fmla="*/ 83 w 100"/>
                <a:gd name="T95" fmla="*/ 177 h 936"/>
                <a:gd name="T96" fmla="*/ 85 w 100"/>
                <a:gd name="T97" fmla="*/ 165 h 936"/>
                <a:gd name="T98" fmla="*/ 87 w 100"/>
                <a:gd name="T99" fmla="*/ 134 h 936"/>
                <a:gd name="T100" fmla="*/ 88 w 100"/>
                <a:gd name="T101" fmla="*/ 153 h 936"/>
                <a:gd name="T102" fmla="*/ 90 w 100"/>
                <a:gd name="T103" fmla="*/ 177 h 936"/>
                <a:gd name="T104" fmla="*/ 91 w 100"/>
                <a:gd name="T105" fmla="*/ 177 h 936"/>
                <a:gd name="T106" fmla="*/ 95 w 100"/>
                <a:gd name="T107" fmla="*/ 165 h 936"/>
                <a:gd name="T108" fmla="*/ 96 w 100"/>
                <a:gd name="T109" fmla="*/ 183 h 936"/>
                <a:gd name="T110" fmla="*/ 98 w 100"/>
                <a:gd name="T111" fmla="*/ 1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 h="936">
                  <a:moveTo>
                    <a:pt x="0" y="923"/>
                  </a:moveTo>
                  <a:lnTo>
                    <a:pt x="0" y="917"/>
                  </a:lnTo>
                  <a:lnTo>
                    <a:pt x="0" y="911"/>
                  </a:lnTo>
                  <a:lnTo>
                    <a:pt x="0" y="911"/>
                  </a:lnTo>
                  <a:lnTo>
                    <a:pt x="2" y="905"/>
                  </a:lnTo>
                  <a:lnTo>
                    <a:pt x="2" y="899"/>
                  </a:lnTo>
                  <a:lnTo>
                    <a:pt x="2" y="905"/>
                  </a:lnTo>
                  <a:lnTo>
                    <a:pt x="2" y="911"/>
                  </a:lnTo>
                  <a:lnTo>
                    <a:pt x="4" y="929"/>
                  </a:lnTo>
                  <a:lnTo>
                    <a:pt x="4" y="936"/>
                  </a:lnTo>
                  <a:lnTo>
                    <a:pt x="4" y="929"/>
                  </a:lnTo>
                  <a:lnTo>
                    <a:pt x="4" y="923"/>
                  </a:lnTo>
                  <a:lnTo>
                    <a:pt x="4" y="911"/>
                  </a:lnTo>
                  <a:lnTo>
                    <a:pt x="5" y="911"/>
                  </a:lnTo>
                  <a:lnTo>
                    <a:pt x="5" y="899"/>
                  </a:lnTo>
                  <a:lnTo>
                    <a:pt x="5" y="893"/>
                  </a:lnTo>
                  <a:lnTo>
                    <a:pt x="5" y="887"/>
                  </a:lnTo>
                  <a:lnTo>
                    <a:pt x="5" y="880"/>
                  </a:lnTo>
                  <a:lnTo>
                    <a:pt x="5" y="874"/>
                  </a:lnTo>
                  <a:lnTo>
                    <a:pt x="7" y="862"/>
                  </a:lnTo>
                  <a:lnTo>
                    <a:pt x="7" y="862"/>
                  </a:lnTo>
                  <a:lnTo>
                    <a:pt x="7" y="850"/>
                  </a:lnTo>
                  <a:lnTo>
                    <a:pt x="7" y="844"/>
                  </a:lnTo>
                  <a:lnTo>
                    <a:pt x="9" y="832"/>
                  </a:lnTo>
                  <a:lnTo>
                    <a:pt x="9" y="832"/>
                  </a:lnTo>
                  <a:lnTo>
                    <a:pt x="9" y="832"/>
                  </a:lnTo>
                  <a:lnTo>
                    <a:pt x="9" y="838"/>
                  </a:lnTo>
                  <a:lnTo>
                    <a:pt x="10" y="844"/>
                  </a:lnTo>
                  <a:lnTo>
                    <a:pt x="10" y="850"/>
                  </a:lnTo>
                  <a:lnTo>
                    <a:pt x="10" y="856"/>
                  </a:lnTo>
                  <a:lnTo>
                    <a:pt x="10" y="868"/>
                  </a:lnTo>
                  <a:lnTo>
                    <a:pt x="10" y="874"/>
                  </a:lnTo>
                  <a:lnTo>
                    <a:pt x="10" y="880"/>
                  </a:lnTo>
                  <a:lnTo>
                    <a:pt x="12" y="887"/>
                  </a:lnTo>
                  <a:lnTo>
                    <a:pt x="12" y="893"/>
                  </a:lnTo>
                  <a:lnTo>
                    <a:pt x="12" y="899"/>
                  </a:lnTo>
                  <a:lnTo>
                    <a:pt x="14" y="905"/>
                  </a:lnTo>
                  <a:lnTo>
                    <a:pt x="14" y="911"/>
                  </a:lnTo>
                  <a:lnTo>
                    <a:pt x="14" y="923"/>
                  </a:lnTo>
                  <a:lnTo>
                    <a:pt x="15" y="936"/>
                  </a:lnTo>
                  <a:lnTo>
                    <a:pt x="15" y="936"/>
                  </a:lnTo>
                  <a:lnTo>
                    <a:pt x="17" y="936"/>
                  </a:lnTo>
                  <a:lnTo>
                    <a:pt x="17" y="936"/>
                  </a:lnTo>
                  <a:lnTo>
                    <a:pt x="17" y="929"/>
                  </a:lnTo>
                  <a:lnTo>
                    <a:pt x="17" y="923"/>
                  </a:lnTo>
                  <a:lnTo>
                    <a:pt x="17" y="911"/>
                  </a:lnTo>
                  <a:lnTo>
                    <a:pt x="17" y="911"/>
                  </a:lnTo>
                  <a:lnTo>
                    <a:pt x="19" y="899"/>
                  </a:lnTo>
                  <a:lnTo>
                    <a:pt x="19" y="887"/>
                  </a:lnTo>
                  <a:lnTo>
                    <a:pt x="19" y="887"/>
                  </a:lnTo>
                  <a:lnTo>
                    <a:pt x="19" y="868"/>
                  </a:lnTo>
                  <a:lnTo>
                    <a:pt x="19" y="862"/>
                  </a:lnTo>
                  <a:lnTo>
                    <a:pt x="20" y="868"/>
                  </a:lnTo>
                  <a:lnTo>
                    <a:pt x="20" y="874"/>
                  </a:lnTo>
                  <a:lnTo>
                    <a:pt x="20" y="880"/>
                  </a:lnTo>
                  <a:lnTo>
                    <a:pt x="20" y="887"/>
                  </a:lnTo>
                  <a:lnTo>
                    <a:pt x="20" y="887"/>
                  </a:lnTo>
                  <a:lnTo>
                    <a:pt x="22" y="893"/>
                  </a:lnTo>
                  <a:lnTo>
                    <a:pt x="22" y="887"/>
                  </a:lnTo>
                  <a:lnTo>
                    <a:pt x="22" y="880"/>
                  </a:lnTo>
                  <a:lnTo>
                    <a:pt x="22" y="874"/>
                  </a:lnTo>
                  <a:lnTo>
                    <a:pt x="22" y="856"/>
                  </a:lnTo>
                  <a:lnTo>
                    <a:pt x="24" y="844"/>
                  </a:lnTo>
                  <a:lnTo>
                    <a:pt x="24" y="832"/>
                  </a:lnTo>
                  <a:lnTo>
                    <a:pt x="24" y="825"/>
                  </a:lnTo>
                  <a:lnTo>
                    <a:pt x="24" y="813"/>
                  </a:lnTo>
                  <a:lnTo>
                    <a:pt x="24" y="807"/>
                  </a:lnTo>
                  <a:lnTo>
                    <a:pt x="24" y="795"/>
                  </a:lnTo>
                  <a:lnTo>
                    <a:pt x="25" y="783"/>
                  </a:lnTo>
                  <a:lnTo>
                    <a:pt x="25" y="777"/>
                  </a:lnTo>
                  <a:lnTo>
                    <a:pt x="25" y="764"/>
                  </a:lnTo>
                  <a:lnTo>
                    <a:pt x="25" y="758"/>
                  </a:lnTo>
                  <a:lnTo>
                    <a:pt x="25" y="746"/>
                  </a:lnTo>
                  <a:lnTo>
                    <a:pt x="25" y="740"/>
                  </a:lnTo>
                  <a:lnTo>
                    <a:pt x="27" y="734"/>
                  </a:lnTo>
                  <a:lnTo>
                    <a:pt x="27" y="740"/>
                  </a:lnTo>
                  <a:lnTo>
                    <a:pt x="27" y="746"/>
                  </a:lnTo>
                  <a:lnTo>
                    <a:pt x="27" y="758"/>
                  </a:lnTo>
                  <a:lnTo>
                    <a:pt x="27" y="758"/>
                  </a:lnTo>
                  <a:lnTo>
                    <a:pt x="28" y="770"/>
                  </a:lnTo>
                  <a:lnTo>
                    <a:pt x="28" y="783"/>
                  </a:lnTo>
                  <a:lnTo>
                    <a:pt x="28" y="789"/>
                  </a:lnTo>
                  <a:lnTo>
                    <a:pt x="28" y="801"/>
                  </a:lnTo>
                  <a:lnTo>
                    <a:pt x="28" y="807"/>
                  </a:lnTo>
                  <a:lnTo>
                    <a:pt x="28" y="813"/>
                  </a:lnTo>
                  <a:lnTo>
                    <a:pt x="30" y="819"/>
                  </a:lnTo>
                  <a:lnTo>
                    <a:pt x="30" y="832"/>
                  </a:lnTo>
                  <a:lnTo>
                    <a:pt x="30" y="832"/>
                  </a:lnTo>
                  <a:lnTo>
                    <a:pt x="30" y="838"/>
                  </a:lnTo>
                  <a:lnTo>
                    <a:pt x="30" y="844"/>
                  </a:lnTo>
                  <a:lnTo>
                    <a:pt x="32" y="850"/>
                  </a:lnTo>
                  <a:lnTo>
                    <a:pt x="32" y="856"/>
                  </a:lnTo>
                  <a:lnTo>
                    <a:pt x="32" y="862"/>
                  </a:lnTo>
                  <a:lnTo>
                    <a:pt x="33" y="862"/>
                  </a:lnTo>
                  <a:lnTo>
                    <a:pt x="33" y="868"/>
                  </a:lnTo>
                  <a:lnTo>
                    <a:pt x="33" y="868"/>
                  </a:lnTo>
                  <a:lnTo>
                    <a:pt x="35" y="862"/>
                  </a:lnTo>
                  <a:lnTo>
                    <a:pt x="35" y="862"/>
                  </a:lnTo>
                  <a:lnTo>
                    <a:pt x="35" y="856"/>
                  </a:lnTo>
                  <a:lnTo>
                    <a:pt x="37" y="862"/>
                  </a:lnTo>
                  <a:lnTo>
                    <a:pt x="37" y="862"/>
                  </a:lnTo>
                  <a:lnTo>
                    <a:pt x="37" y="862"/>
                  </a:lnTo>
                  <a:lnTo>
                    <a:pt x="38" y="862"/>
                  </a:lnTo>
                  <a:lnTo>
                    <a:pt x="38" y="862"/>
                  </a:lnTo>
                  <a:lnTo>
                    <a:pt x="38" y="862"/>
                  </a:lnTo>
                  <a:lnTo>
                    <a:pt x="40" y="850"/>
                  </a:lnTo>
                  <a:lnTo>
                    <a:pt x="40" y="832"/>
                  </a:lnTo>
                  <a:lnTo>
                    <a:pt x="40" y="819"/>
                  </a:lnTo>
                  <a:lnTo>
                    <a:pt x="40" y="807"/>
                  </a:lnTo>
                  <a:lnTo>
                    <a:pt x="40" y="789"/>
                  </a:lnTo>
                  <a:lnTo>
                    <a:pt x="40" y="777"/>
                  </a:lnTo>
                  <a:lnTo>
                    <a:pt x="42" y="758"/>
                  </a:lnTo>
                  <a:lnTo>
                    <a:pt x="42" y="746"/>
                  </a:lnTo>
                  <a:lnTo>
                    <a:pt x="42" y="728"/>
                  </a:lnTo>
                  <a:lnTo>
                    <a:pt x="42" y="709"/>
                  </a:lnTo>
                  <a:lnTo>
                    <a:pt x="42" y="697"/>
                  </a:lnTo>
                  <a:lnTo>
                    <a:pt x="42" y="679"/>
                  </a:lnTo>
                  <a:lnTo>
                    <a:pt x="43" y="654"/>
                  </a:lnTo>
                  <a:lnTo>
                    <a:pt x="43" y="642"/>
                  </a:lnTo>
                  <a:lnTo>
                    <a:pt x="43" y="624"/>
                  </a:lnTo>
                  <a:lnTo>
                    <a:pt x="43" y="575"/>
                  </a:lnTo>
                  <a:lnTo>
                    <a:pt x="43" y="550"/>
                  </a:lnTo>
                  <a:lnTo>
                    <a:pt x="43" y="526"/>
                  </a:lnTo>
                  <a:lnTo>
                    <a:pt x="45" y="501"/>
                  </a:lnTo>
                  <a:lnTo>
                    <a:pt x="45" y="471"/>
                  </a:lnTo>
                  <a:lnTo>
                    <a:pt x="45" y="434"/>
                  </a:lnTo>
                  <a:lnTo>
                    <a:pt x="45" y="397"/>
                  </a:lnTo>
                  <a:lnTo>
                    <a:pt x="45" y="361"/>
                  </a:lnTo>
                  <a:lnTo>
                    <a:pt x="45" y="318"/>
                  </a:lnTo>
                  <a:lnTo>
                    <a:pt x="47" y="287"/>
                  </a:lnTo>
                  <a:lnTo>
                    <a:pt x="47" y="257"/>
                  </a:lnTo>
                  <a:lnTo>
                    <a:pt x="47" y="232"/>
                  </a:lnTo>
                  <a:lnTo>
                    <a:pt x="47" y="214"/>
                  </a:lnTo>
                  <a:lnTo>
                    <a:pt x="48" y="189"/>
                  </a:lnTo>
                  <a:lnTo>
                    <a:pt x="47" y="189"/>
                  </a:lnTo>
                  <a:lnTo>
                    <a:pt x="48" y="195"/>
                  </a:lnTo>
                  <a:lnTo>
                    <a:pt x="48" y="202"/>
                  </a:lnTo>
                  <a:lnTo>
                    <a:pt x="48" y="214"/>
                  </a:lnTo>
                  <a:lnTo>
                    <a:pt x="48" y="220"/>
                  </a:lnTo>
                  <a:lnTo>
                    <a:pt x="48" y="226"/>
                  </a:lnTo>
                  <a:lnTo>
                    <a:pt x="50" y="232"/>
                  </a:lnTo>
                  <a:lnTo>
                    <a:pt x="50" y="232"/>
                  </a:lnTo>
                  <a:lnTo>
                    <a:pt x="50" y="226"/>
                  </a:lnTo>
                  <a:lnTo>
                    <a:pt x="50" y="220"/>
                  </a:lnTo>
                  <a:lnTo>
                    <a:pt x="52" y="214"/>
                  </a:lnTo>
                  <a:lnTo>
                    <a:pt x="52" y="208"/>
                  </a:lnTo>
                  <a:lnTo>
                    <a:pt x="52" y="202"/>
                  </a:lnTo>
                  <a:lnTo>
                    <a:pt x="52" y="208"/>
                  </a:lnTo>
                  <a:lnTo>
                    <a:pt x="52" y="214"/>
                  </a:lnTo>
                  <a:lnTo>
                    <a:pt x="53" y="220"/>
                  </a:lnTo>
                  <a:lnTo>
                    <a:pt x="53" y="220"/>
                  </a:lnTo>
                  <a:lnTo>
                    <a:pt x="53" y="226"/>
                  </a:lnTo>
                  <a:lnTo>
                    <a:pt x="53" y="232"/>
                  </a:lnTo>
                  <a:lnTo>
                    <a:pt x="53" y="226"/>
                  </a:lnTo>
                  <a:lnTo>
                    <a:pt x="53" y="214"/>
                  </a:lnTo>
                  <a:lnTo>
                    <a:pt x="55" y="189"/>
                  </a:lnTo>
                  <a:lnTo>
                    <a:pt x="55" y="165"/>
                  </a:lnTo>
                  <a:lnTo>
                    <a:pt x="55" y="134"/>
                  </a:lnTo>
                  <a:lnTo>
                    <a:pt x="55" y="104"/>
                  </a:lnTo>
                  <a:lnTo>
                    <a:pt x="55" y="73"/>
                  </a:lnTo>
                  <a:lnTo>
                    <a:pt x="55" y="43"/>
                  </a:lnTo>
                  <a:lnTo>
                    <a:pt x="57" y="24"/>
                  </a:lnTo>
                  <a:lnTo>
                    <a:pt x="57" y="6"/>
                  </a:lnTo>
                  <a:lnTo>
                    <a:pt x="57" y="0"/>
                  </a:lnTo>
                  <a:lnTo>
                    <a:pt x="57" y="6"/>
                  </a:lnTo>
                  <a:lnTo>
                    <a:pt x="58" y="12"/>
                  </a:lnTo>
                  <a:lnTo>
                    <a:pt x="58" y="12"/>
                  </a:lnTo>
                  <a:lnTo>
                    <a:pt x="58" y="18"/>
                  </a:lnTo>
                  <a:lnTo>
                    <a:pt x="58" y="24"/>
                  </a:lnTo>
                  <a:lnTo>
                    <a:pt x="58" y="30"/>
                  </a:lnTo>
                  <a:lnTo>
                    <a:pt x="60" y="36"/>
                  </a:lnTo>
                  <a:lnTo>
                    <a:pt x="60" y="36"/>
                  </a:lnTo>
                  <a:lnTo>
                    <a:pt x="60" y="36"/>
                  </a:lnTo>
                  <a:lnTo>
                    <a:pt x="60" y="36"/>
                  </a:lnTo>
                  <a:lnTo>
                    <a:pt x="62" y="43"/>
                  </a:lnTo>
                  <a:lnTo>
                    <a:pt x="62" y="43"/>
                  </a:lnTo>
                  <a:lnTo>
                    <a:pt x="62" y="36"/>
                  </a:lnTo>
                  <a:lnTo>
                    <a:pt x="63" y="36"/>
                  </a:lnTo>
                  <a:lnTo>
                    <a:pt x="63" y="36"/>
                  </a:lnTo>
                  <a:lnTo>
                    <a:pt x="63" y="43"/>
                  </a:lnTo>
                  <a:lnTo>
                    <a:pt x="63" y="55"/>
                  </a:lnTo>
                  <a:lnTo>
                    <a:pt x="65" y="61"/>
                  </a:lnTo>
                  <a:lnTo>
                    <a:pt x="65" y="79"/>
                  </a:lnTo>
                  <a:lnTo>
                    <a:pt x="65" y="85"/>
                  </a:lnTo>
                  <a:lnTo>
                    <a:pt x="65" y="91"/>
                  </a:lnTo>
                  <a:lnTo>
                    <a:pt x="65" y="104"/>
                  </a:lnTo>
                  <a:lnTo>
                    <a:pt x="65" y="116"/>
                  </a:lnTo>
                  <a:lnTo>
                    <a:pt x="67" y="122"/>
                  </a:lnTo>
                  <a:lnTo>
                    <a:pt x="67" y="134"/>
                  </a:lnTo>
                  <a:lnTo>
                    <a:pt x="67" y="140"/>
                  </a:lnTo>
                  <a:lnTo>
                    <a:pt x="67" y="140"/>
                  </a:lnTo>
                  <a:lnTo>
                    <a:pt x="67" y="146"/>
                  </a:lnTo>
                  <a:lnTo>
                    <a:pt x="68" y="146"/>
                  </a:lnTo>
                  <a:lnTo>
                    <a:pt x="68" y="153"/>
                  </a:lnTo>
                  <a:lnTo>
                    <a:pt x="68" y="159"/>
                  </a:lnTo>
                  <a:lnTo>
                    <a:pt x="68" y="165"/>
                  </a:lnTo>
                  <a:lnTo>
                    <a:pt x="68" y="177"/>
                  </a:lnTo>
                  <a:lnTo>
                    <a:pt x="70" y="189"/>
                  </a:lnTo>
                  <a:lnTo>
                    <a:pt x="70" y="189"/>
                  </a:lnTo>
                  <a:lnTo>
                    <a:pt x="70" y="202"/>
                  </a:lnTo>
                  <a:lnTo>
                    <a:pt x="70" y="214"/>
                  </a:lnTo>
                  <a:lnTo>
                    <a:pt x="70" y="220"/>
                  </a:lnTo>
                  <a:lnTo>
                    <a:pt x="70" y="226"/>
                  </a:lnTo>
                  <a:lnTo>
                    <a:pt x="72" y="238"/>
                  </a:lnTo>
                  <a:lnTo>
                    <a:pt x="72" y="244"/>
                  </a:lnTo>
                  <a:lnTo>
                    <a:pt x="72" y="257"/>
                  </a:lnTo>
                  <a:lnTo>
                    <a:pt x="72" y="257"/>
                  </a:lnTo>
                  <a:lnTo>
                    <a:pt x="72" y="257"/>
                  </a:lnTo>
                  <a:lnTo>
                    <a:pt x="73" y="250"/>
                  </a:lnTo>
                  <a:lnTo>
                    <a:pt x="73" y="244"/>
                  </a:lnTo>
                  <a:lnTo>
                    <a:pt x="73" y="238"/>
                  </a:lnTo>
                  <a:lnTo>
                    <a:pt x="75" y="238"/>
                  </a:lnTo>
                  <a:lnTo>
                    <a:pt x="75" y="232"/>
                  </a:lnTo>
                  <a:lnTo>
                    <a:pt x="75" y="226"/>
                  </a:lnTo>
                  <a:lnTo>
                    <a:pt x="75" y="220"/>
                  </a:lnTo>
                  <a:lnTo>
                    <a:pt x="77" y="220"/>
                  </a:lnTo>
                  <a:lnTo>
                    <a:pt x="77" y="214"/>
                  </a:lnTo>
                  <a:lnTo>
                    <a:pt x="77" y="208"/>
                  </a:lnTo>
                  <a:lnTo>
                    <a:pt x="77" y="195"/>
                  </a:lnTo>
                  <a:lnTo>
                    <a:pt x="77" y="189"/>
                  </a:lnTo>
                  <a:lnTo>
                    <a:pt x="77" y="177"/>
                  </a:lnTo>
                  <a:lnTo>
                    <a:pt x="78" y="165"/>
                  </a:lnTo>
                  <a:lnTo>
                    <a:pt x="78" y="165"/>
                  </a:lnTo>
                  <a:lnTo>
                    <a:pt x="78" y="171"/>
                  </a:lnTo>
                  <a:lnTo>
                    <a:pt x="78" y="177"/>
                  </a:lnTo>
                  <a:lnTo>
                    <a:pt x="78" y="189"/>
                  </a:lnTo>
                  <a:lnTo>
                    <a:pt x="80" y="195"/>
                  </a:lnTo>
                  <a:lnTo>
                    <a:pt x="80" y="208"/>
                  </a:lnTo>
                  <a:lnTo>
                    <a:pt x="80" y="220"/>
                  </a:lnTo>
                  <a:lnTo>
                    <a:pt x="80" y="226"/>
                  </a:lnTo>
                  <a:lnTo>
                    <a:pt x="80" y="232"/>
                  </a:lnTo>
                  <a:lnTo>
                    <a:pt x="82" y="226"/>
                  </a:lnTo>
                  <a:lnTo>
                    <a:pt x="82" y="220"/>
                  </a:lnTo>
                  <a:lnTo>
                    <a:pt x="82" y="220"/>
                  </a:lnTo>
                  <a:lnTo>
                    <a:pt x="82" y="202"/>
                  </a:lnTo>
                  <a:lnTo>
                    <a:pt x="82" y="195"/>
                  </a:lnTo>
                  <a:lnTo>
                    <a:pt x="82" y="189"/>
                  </a:lnTo>
                  <a:lnTo>
                    <a:pt x="83" y="189"/>
                  </a:lnTo>
                  <a:lnTo>
                    <a:pt x="83" y="183"/>
                  </a:lnTo>
                  <a:lnTo>
                    <a:pt x="83" y="177"/>
                  </a:lnTo>
                  <a:lnTo>
                    <a:pt x="83" y="171"/>
                  </a:lnTo>
                  <a:lnTo>
                    <a:pt x="85" y="165"/>
                  </a:lnTo>
                  <a:lnTo>
                    <a:pt x="83" y="165"/>
                  </a:lnTo>
                  <a:lnTo>
                    <a:pt x="85" y="165"/>
                  </a:lnTo>
                  <a:lnTo>
                    <a:pt x="85" y="165"/>
                  </a:lnTo>
                  <a:lnTo>
                    <a:pt x="85" y="159"/>
                  </a:lnTo>
                  <a:lnTo>
                    <a:pt x="85" y="153"/>
                  </a:lnTo>
                  <a:lnTo>
                    <a:pt x="87" y="146"/>
                  </a:lnTo>
                  <a:lnTo>
                    <a:pt x="87" y="140"/>
                  </a:lnTo>
                  <a:lnTo>
                    <a:pt x="87" y="134"/>
                  </a:lnTo>
                  <a:lnTo>
                    <a:pt x="87" y="134"/>
                  </a:lnTo>
                  <a:lnTo>
                    <a:pt x="87" y="134"/>
                  </a:lnTo>
                  <a:lnTo>
                    <a:pt x="88" y="140"/>
                  </a:lnTo>
                  <a:lnTo>
                    <a:pt x="88" y="153"/>
                  </a:lnTo>
                  <a:lnTo>
                    <a:pt x="88" y="153"/>
                  </a:lnTo>
                  <a:lnTo>
                    <a:pt x="88" y="153"/>
                  </a:lnTo>
                  <a:lnTo>
                    <a:pt x="90" y="153"/>
                  </a:lnTo>
                  <a:lnTo>
                    <a:pt x="90" y="159"/>
                  </a:lnTo>
                  <a:lnTo>
                    <a:pt x="90" y="165"/>
                  </a:lnTo>
                  <a:lnTo>
                    <a:pt x="90" y="177"/>
                  </a:lnTo>
                  <a:lnTo>
                    <a:pt x="91" y="189"/>
                  </a:lnTo>
                  <a:lnTo>
                    <a:pt x="91" y="189"/>
                  </a:lnTo>
                  <a:lnTo>
                    <a:pt x="91" y="189"/>
                  </a:lnTo>
                  <a:lnTo>
                    <a:pt x="91" y="189"/>
                  </a:lnTo>
                  <a:lnTo>
                    <a:pt x="91" y="177"/>
                  </a:lnTo>
                  <a:lnTo>
                    <a:pt x="93" y="165"/>
                  </a:lnTo>
                  <a:lnTo>
                    <a:pt x="93" y="165"/>
                  </a:lnTo>
                  <a:lnTo>
                    <a:pt x="95" y="165"/>
                  </a:lnTo>
                  <a:lnTo>
                    <a:pt x="93" y="165"/>
                  </a:lnTo>
                  <a:lnTo>
                    <a:pt x="95" y="165"/>
                  </a:lnTo>
                  <a:lnTo>
                    <a:pt x="95" y="165"/>
                  </a:lnTo>
                  <a:lnTo>
                    <a:pt x="95" y="165"/>
                  </a:lnTo>
                  <a:lnTo>
                    <a:pt x="95" y="171"/>
                  </a:lnTo>
                  <a:lnTo>
                    <a:pt x="96" y="177"/>
                  </a:lnTo>
                  <a:lnTo>
                    <a:pt x="96" y="183"/>
                  </a:lnTo>
                  <a:lnTo>
                    <a:pt x="96" y="183"/>
                  </a:lnTo>
                  <a:lnTo>
                    <a:pt x="98" y="189"/>
                  </a:lnTo>
                  <a:lnTo>
                    <a:pt x="98" y="183"/>
                  </a:lnTo>
                  <a:lnTo>
                    <a:pt x="98" y="177"/>
                  </a:lnTo>
                  <a:lnTo>
                    <a:pt x="98" y="171"/>
                  </a:lnTo>
                  <a:lnTo>
                    <a:pt x="100" y="165"/>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19" name="Line 53"/>
            <p:cNvSpPr>
              <a:spLocks noChangeShapeType="1"/>
            </p:cNvSpPr>
            <p:nvPr/>
          </p:nvSpPr>
          <p:spPr bwMode="auto">
            <a:xfrm flipV="1">
              <a:off x="8242619" y="3798940"/>
              <a:ext cx="0" cy="191217"/>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20" name="Line 54"/>
            <p:cNvSpPr>
              <a:spLocks noChangeShapeType="1"/>
            </p:cNvSpPr>
            <p:nvPr/>
          </p:nvSpPr>
          <p:spPr bwMode="auto">
            <a:xfrm>
              <a:off x="7887082" y="3990158"/>
              <a:ext cx="361652"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grpSp>
      <p:grpSp>
        <p:nvGrpSpPr>
          <p:cNvPr id="342" name="Group 341"/>
          <p:cNvGrpSpPr/>
          <p:nvPr/>
        </p:nvGrpSpPr>
        <p:grpSpPr>
          <a:xfrm>
            <a:off x="4719433" y="2753955"/>
            <a:ext cx="3148450" cy="1345993"/>
            <a:chOff x="3195433" y="2753954"/>
            <a:chExt cx="3148450" cy="1345993"/>
          </a:xfrm>
        </p:grpSpPr>
        <p:grpSp>
          <p:nvGrpSpPr>
            <p:cNvPr id="340" name="Group 339"/>
            <p:cNvGrpSpPr/>
            <p:nvPr/>
          </p:nvGrpSpPr>
          <p:grpSpPr>
            <a:xfrm>
              <a:off x="3195433" y="2761589"/>
              <a:ext cx="1177151" cy="1338358"/>
              <a:chOff x="3195433" y="2761589"/>
              <a:chExt cx="1177151" cy="1338358"/>
            </a:xfrm>
          </p:grpSpPr>
          <p:grpSp>
            <p:nvGrpSpPr>
              <p:cNvPr id="330" name="Group 329"/>
              <p:cNvGrpSpPr/>
              <p:nvPr/>
            </p:nvGrpSpPr>
            <p:grpSpPr>
              <a:xfrm>
                <a:off x="3195433" y="2761589"/>
                <a:ext cx="1177151" cy="1338358"/>
                <a:chOff x="3195433" y="2761589"/>
                <a:chExt cx="1177151" cy="1338358"/>
              </a:xfrm>
            </p:grpSpPr>
            <p:sp>
              <p:nvSpPr>
                <p:cNvPr id="460" name="TextBox 459"/>
                <p:cNvSpPr txBox="1"/>
                <p:nvPr/>
              </p:nvSpPr>
              <p:spPr>
                <a:xfrm>
                  <a:off x="3271633" y="3822948"/>
                  <a:ext cx="1100951" cy="276999"/>
                </a:xfrm>
                <a:prstGeom prst="rect">
                  <a:avLst/>
                </a:prstGeom>
                <a:noFill/>
              </p:spPr>
              <p:txBody>
                <a:bodyPr wrap="square" rtlCol="0">
                  <a:spAutoFit/>
                </a:bodyPr>
                <a:lstStyle/>
                <a:p>
                  <a:r>
                    <a:rPr lang="en-GB" sz="1200" b="1" dirty="0">
                      <a:solidFill>
                        <a:srgbClr val="FF0000"/>
                      </a:solidFill>
                      <a:latin typeface="Arial" pitchFamily="34" charset="0"/>
                      <a:cs typeface="Arial" pitchFamily="34" charset="0"/>
                    </a:rPr>
                    <a:t>Preferred</a:t>
                  </a:r>
                </a:p>
              </p:txBody>
            </p:sp>
            <p:sp>
              <p:nvSpPr>
                <p:cNvPr id="329" name="Rectangle 328"/>
                <p:cNvSpPr/>
                <p:nvPr/>
              </p:nvSpPr>
              <p:spPr>
                <a:xfrm>
                  <a:off x="3195433" y="2761589"/>
                  <a:ext cx="959979" cy="133835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sp>
            <p:nvSpPr>
              <p:cNvPr id="573" name="Right Arrow 572"/>
              <p:cNvSpPr/>
              <p:nvPr/>
            </p:nvSpPr>
            <p:spPr>
              <a:xfrm rot="5400000" flipV="1">
                <a:off x="3562666" y="2898592"/>
                <a:ext cx="169928" cy="181769"/>
              </a:xfrm>
              <a:prstGeom prst="rightArrow">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grpSp>
        <p:grpSp>
          <p:nvGrpSpPr>
            <p:cNvPr id="341" name="Group 340"/>
            <p:cNvGrpSpPr/>
            <p:nvPr/>
          </p:nvGrpSpPr>
          <p:grpSpPr>
            <a:xfrm>
              <a:off x="5242932" y="2753954"/>
              <a:ext cx="1100951" cy="1338358"/>
              <a:chOff x="5242932" y="2753954"/>
              <a:chExt cx="1100951" cy="1338358"/>
            </a:xfrm>
          </p:grpSpPr>
          <p:grpSp>
            <p:nvGrpSpPr>
              <p:cNvPr id="492" name="Group 491"/>
              <p:cNvGrpSpPr/>
              <p:nvPr/>
            </p:nvGrpSpPr>
            <p:grpSpPr>
              <a:xfrm>
                <a:off x="5242932" y="2753954"/>
                <a:ext cx="1100951" cy="1338358"/>
                <a:chOff x="3194168" y="2761589"/>
                <a:chExt cx="1100951" cy="1338358"/>
              </a:xfrm>
            </p:grpSpPr>
            <p:sp>
              <p:nvSpPr>
                <p:cNvPr id="493" name="TextBox 492"/>
                <p:cNvSpPr txBox="1"/>
                <p:nvPr/>
              </p:nvSpPr>
              <p:spPr>
                <a:xfrm>
                  <a:off x="3194168" y="3822948"/>
                  <a:ext cx="1100951" cy="276999"/>
                </a:xfrm>
                <a:prstGeom prst="rect">
                  <a:avLst/>
                </a:prstGeom>
                <a:noFill/>
              </p:spPr>
              <p:txBody>
                <a:bodyPr wrap="square" rtlCol="0">
                  <a:spAutoFit/>
                </a:bodyPr>
                <a:lstStyle/>
                <a:p>
                  <a:r>
                    <a:rPr lang="en-GB" sz="1200" b="1" dirty="0">
                      <a:solidFill>
                        <a:srgbClr val="4BACC6">
                          <a:lumMod val="75000"/>
                        </a:srgbClr>
                      </a:solidFill>
                      <a:latin typeface="Arial" pitchFamily="34" charset="0"/>
                      <a:cs typeface="Arial" pitchFamily="34" charset="0"/>
                    </a:rPr>
                    <a:t>Orthogonal</a:t>
                  </a:r>
                </a:p>
              </p:txBody>
            </p:sp>
            <p:sp>
              <p:nvSpPr>
                <p:cNvPr id="494" name="Rectangle 493"/>
                <p:cNvSpPr/>
                <p:nvPr/>
              </p:nvSpPr>
              <p:spPr>
                <a:xfrm>
                  <a:off x="3195433" y="2761589"/>
                  <a:ext cx="959979" cy="1338358"/>
                </a:xfrm>
                <a:prstGeom prst="rect">
                  <a:avLst/>
                </a:prstGeom>
                <a:no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sp>
            <p:nvSpPr>
              <p:cNvPr id="575" name="Right Arrow 574"/>
              <p:cNvSpPr/>
              <p:nvPr/>
            </p:nvSpPr>
            <p:spPr>
              <a:xfrm flipV="1">
                <a:off x="5602777" y="2906392"/>
                <a:ext cx="188597" cy="163777"/>
              </a:xfrm>
              <a:prstGeom prst="rightArrow">
                <a:avLst/>
              </a:prstGeom>
              <a:solidFill>
                <a:schemeClr val="accent5">
                  <a:lumMod val="7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grpSp>
      </p:grpSp>
      <p:grpSp>
        <p:nvGrpSpPr>
          <p:cNvPr id="345" name="Group 344"/>
          <p:cNvGrpSpPr/>
          <p:nvPr/>
        </p:nvGrpSpPr>
        <p:grpSpPr>
          <a:xfrm>
            <a:off x="5394761" y="1157664"/>
            <a:ext cx="4014031" cy="178026"/>
            <a:chOff x="3870760" y="1157664"/>
            <a:chExt cx="4014031" cy="178026"/>
          </a:xfrm>
        </p:grpSpPr>
        <p:sp>
          <p:nvSpPr>
            <p:cNvPr id="101" name="Right Arrow 100"/>
            <p:cNvSpPr/>
            <p:nvPr/>
          </p:nvSpPr>
          <p:spPr>
            <a:xfrm rot="10800000">
              <a:off x="6776588" y="1167121"/>
              <a:ext cx="171676" cy="165461"/>
            </a:xfrm>
            <a:prstGeom prst="rightArrow">
              <a:avLst/>
            </a:prstGeom>
            <a:solidFill>
              <a:schemeClr val="bg1">
                <a:lumMod val="7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103" name="Right Arrow 102"/>
            <p:cNvSpPr/>
            <p:nvPr/>
          </p:nvSpPr>
          <p:spPr>
            <a:xfrm rot="13772889">
              <a:off x="5337785" y="1167121"/>
              <a:ext cx="171676" cy="165461"/>
            </a:xfrm>
            <a:prstGeom prst="rightArrow">
              <a:avLst/>
            </a:prstGeom>
            <a:solidFill>
              <a:schemeClr val="bg1">
                <a:lumMod val="7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105" name="Right Arrow 104"/>
            <p:cNvSpPr/>
            <p:nvPr/>
          </p:nvSpPr>
          <p:spPr>
            <a:xfrm rot="16200000">
              <a:off x="7716223" y="1160771"/>
              <a:ext cx="171676" cy="165461"/>
            </a:xfrm>
            <a:prstGeom prst="rightArrow">
              <a:avLst/>
            </a:prstGeom>
            <a:solidFill>
              <a:schemeClr val="bg1">
                <a:lumMod val="7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107" name="Right Arrow 106"/>
            <p:cNvSpPr/>
            <p:nvPr/>
          </p:nvSpPr>
          <p:spPr>
            <a:xfrm rot="18944594">
              <a:off x="6286092" y="1167121"/>
              <a:ext cx="171676" cy="165461"/>
            </a:xfrm>
            <a:prstGeom prst="rightArrow">
              <a:avLst/>
            </a:prstGeom>
            <a:solidFill>
              <a:schemeClr val="bg1">
                <a:lumMod val="7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109" name="Right Arrow 108"/>
            <p:cNvSpPr/>
            <p:nvPr/>
          </p:nvSpPr>
          <p:spPr>
            <a:xfrm>
              <a:off x="4892057" y="1167121"/>
              <a:ext cx="171676" cy="165461"/>
            </a:xfrm>
            <a:prstGeom prst="rightArrow">
              <a:avLst/>
            </a:prstGeom>
            <a:solidFill>
              <a:schemeClr val="bg1">
                <a:lumMod val="7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110" name="Right Arrow 109"/>
            <p:cNvSpPr/>
            <p:nvPr/>
          </p:nvSpPr>
          <p:spPr>
            <a:xfrm rot="2972889">
              <a:off x="7227881" y="1167121"/>
              <a:ext cx="171676" cy="165461"/>
            </a:xfrm>
            <a:prstGeom prst="rightArrow">
              <a:avLst/>
            </a:prstGeom>
            <a:solidFill>
              <a:schemeClr val="bg1">
                <a:lumMod val="7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111" name="Right Arrow 110"/>
            <p:cNvSpPr/>
            <p:nvPr/>
          </p:nvSpPr>
          <p:spPr>
            <a:xfrm rot="5400000">
              <a:off x="5768796" y="1167121"/>
              <a:ext cx="171676" cy="165461"/>
            </a:xfrm>
            <a:prstGeom prst="rightArrow">
              <a:avLst/>
            </a:prstGeom>
            <a:solidFill>
              <a:schemeClr val="bg1">
                <a:lumMod val="7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112" name="Right Arrow 111"/>
            <p:cNvSpPr/>
            <p:nvPr/>
          </p:nvSpPr>
          <p:spPr>
            <a:xfrm rot="8144594">
              <a:off x="4356625" y="1167121"/>
              <a:ext cx="171676" cy="165461"/>
            </a:xfrm>
            <a:prstGeom prst="rightArrow">
              <a:avLst/>
            </a:prstGeom>
            <a:solidFill>
              <a:schemeClr val="bg1">
                <a:lumMod val="7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647" name="Right Arrow 646"/>
            <p:cNvSpPr/>
            <p:nvPr/>
          </p:nvSpPr>
          <p:spPr>
            <a:xfrm rot="16200000">
              <a:off x="3867653" y="1160771"/>
              <a:ext cx="171676" cy="165461"/>
            </a:xfrm>
            <a:prstGeom prst="rightArrow">
              <a:avLst/>
            </a:prstGeom>
            <a:solidFill>
              <a:schemeClr val="bg1">
                <a:lumMod val="7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grpSp>
      <p:grpSp>
        <p:nvGrpSpPr>
          <p:cNvPr id="304" name="Group 303"/>
          <p:cNvGrpSpPr/>
          <p:nvPr/>
        </p:nvGrpSpPr>
        <p:grpSpPr>
          <a:xfrm>
            <a:off x="1750328" y="1187066"/>
            <a:ext cx="1285657" cy="756474"/>
            <a:chOff x="186055" y="485775"/>
            <a:chExt cx="1285657" cy="756474"/>
          </a:xfrm>
        </p:grpSpPr>
        <p:grpSp>
          <p:nvGrpSpPr>
            <p:cNvPr id="305" name="Group 44"/>
            <p:cNvGrpSpPr/>
            <p:nvPr/>
          </p:nvGrpSpPr>
          <p:grpSpPr>
            <a:xfrm>
              <a:off x="186055" y="485775"/>
              <a:ext cx="721506" cy="418224"/>
              <a:chOff x="3314700" y="1816100"/>
              <a:chExt cx="2546350" cy="1476000"/>
            </a:xfrm>
            <a:effectLst/>
            <a:scene3d>
              <a:camera prst="isometricLeftDown">
                <a:rot lat="1200000" lon="18600000" rev="21594000"/>
              </a:camera>
              <a:lightRig rig="threePt" dir="t"/>
            </a:scene3d>
          </p:grpSpPr>
          <p:sp>
            <p:nvSpPr>
              <p:cNvPr id="351" name="Rectangle 350"/>
              <p:cNvSpPr/>
              <p:nvPr/>
            </p:nvSpPr>
            <p:spPr>
              <a:xfrm>
                <a:off x="3327400" y="1828800"/>
                <a:ext cx="2508250" cy="1447800"/>
              </a:xfrm>
              <a:prstGeom prst="rect">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52" name="Rectangle 351"/>
              <p:cNvSpPr/>
              <p:nvPr/>
            </p:nvSpPr>
            <p:spPr>
              <a:xfrm>
                <a:off x="3314700" y="1816100"/>
                <a:ext cx="349250" cy="14760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53" name="Rectangle 352"/>
              <p:cNvSpPr/>
              <p:nvPr/>
            </p:nvSpPr>
            <p:spPr>
              <a:xfrm>
                <a:off x="4076700" y="1816100"/>
                <a:ext cx="349250" cy="14760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54" name="Rectangle 353"/>
              <p:cNvSpPr/>
              <p:nvPr/>
            </p:nvSpPr>
            <p:spPr>
              <a:xfrm>
                <a:off x="4787900" y="1816100"/>
                <a:ext cx="349250" cy="14760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55" name="Rectangle 354"/>
              <p:cNvSpPr/>
              <p:nvPr/>
            </p:nvSpPr>
            <p:spPr>
              <a:xfrm>
                <a:off x="5511800" y="1816100"/>
                <a:ext cx="349250" cy="14760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56" name="Rectangle 355"/>
              <p:cNvSpPr/>
              <p:nvPr/>
            </p:nvSpPr>
            <p:spPr>
              <a:xfrm>
                <a:off x="3314700" y="1822450"/>
                <a:ext cx="2520950" cy="14478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06" name="Group 305"/>
            <p:cNvGrpSpPr/>
            <p:nvPr/>
          </p:nvGrpSpPr>
          <p:grpSpPr>
            <a:xfrm>
              <a:off x="842351" y="611981"/>
              <a:ext cx="629361" cy="545300"/>
              <a:chOff x="1093969" y="656432"/>
              <a:chExt cx="962826" cy="834224"/>
            </a:xfrm>
          </p:grpSpPr>
          <p:grpSp>
            <p:nvGrpSpPr>
              <p:cNvPr id="308" name="Group 105"/>
              <p:cNvGrpSpPr>
                <a:grpSpLocks noChangeAspect="1"/>
              </p:cNvGrpSpPr>
              <p:nvPr/>
            </p:nvGrpSpPr>
            <p:grpSpPr>
              <a:xfrm flipH="1">
                <a:off x="1093969" y="656432"/>
                <a:ext cx="777693" cy="834224"/>
                <a:chOff x="2069812" y="2217718"/>
                <a:chExt cx="2790389" cy="2975813"/>
              </a:xfrm>
            </p:grpSpPr>
            <p:sp>
              <p:nvSpPr>
                <p:cNvPr id="314" name="Line 34"/>
                <p:cNvSpPr>
                  <a:spLocks noChangeShapeType="1"/>
                </p:cNvSpPr>
                <p:nvPr/>
              </p:nvSpPr>
              <p:spPr bwMode="auto">
                <a:xfrm flipH="1">
                  <a:off x="2987824" y="3933641"/>
                  <a:ext cx="50608" cy="647500"/>
                </a:xfrm>
                <a:prstGeom prst="line">
                  <a:avLst/>
                </a:prstGeom>
                <a:noFill/>
                <a:ln w="6350">
                  <a:solidFill>
                    <a:srgbClr val="88C9CE"/>
                  </a:solidFill>
                  <a:round/>
                  <a:headEnd/>
                  <a:tailEnd/>
                </a:ln>
              </p:spPr>
              <p:txBody>
                <a:bodyPr/>
                <a:lstStyle/>
                <a:p>
                  <a:endParaRPr lang="en-GB" sz="1600">
                    <a:solidFill>
                      <a:prstClr val="black"/>
                    </a:solidFill>
                    <a:latin typeface="Arial" pitchFamily="34" charset="0"/>
                    <a:cs typeface="Arial" pitchFamily="34" charset="0"/>
                  </a:endParaRPr>
                </a:p>
              </p:txBody>
            </p:sp>
            <p:sp>
              <p:nvSpPr>
                <p:cNvPr id="315" name="Freeform 32"/>
                <p:cNvSpPr>
                  <a:spLocks/>
                </p:cNvSpPr>
                <p:nvPr/>
              </p:nvSpPr>
              <p:spPr bwMode="auto">
                <a:xfrm>
                  <a:off x="3059832" y="3374392"/>
                  <a:ext cx="892825" cy="489810"/>
                </a:xfrm>
                <a:custGeom>
                  <a:avLst/>
                  <a:gdLst>
                    <a:gd name="T0" fmla="*/ 414 w 414"/>
                    <a:gd name="T1" fmla="*/ 0 h 303"/>
                    <a:gd name="T2" fmla="*/ 282 w 414"/>
                    <a:gd name="T3" fmla="*/ 75 h 303"/>
                    <a:gd name="T4" fmla="*/ 128 w 414"/>
                    <a:gd name="T5" fmla="*/ 189 h 303"/>
                    <a:gd name="T6" fmla="*/ 0 w 414"/>
                    <a:gd name="T7" fmla="*/ 303 h 303"/>
                    <a:gd name="T8" fmla="*/ 0 60000 65536"/>
                    <a:gd name="T9" fmla="*/ 0 60000 65536"/>
                    <a:gd name="T10" fmla="*/ 0 60000 65536"/>
                    <a:gd name="T11" fmla="*/ 0 60000 65536"/>
                    <a:gd name="T12" fmla="*/ 0 w 414"/>
                    <a:gd name="T13" fmla="*/ 0 h 303"/>
                    <a:gd name="T14" fmla="*/ 414 w 414"/>
                    <a:gd name="T15" fmla="*/ 303 h 303"/>
                    <a:gd name="connsiteX0" fmla="*/ 6908 w 6908"/>
                    <a:gd name="connsiteY0" fmla="*/ 0 h 6238"/>
                    <a:gd name="connsiteX1" fmla="*/ 3720 w 6908"/>
                    <a:gd name="connsiteY1" fmla="*/ 2475 h 6238"/>
                    <a:gd name="connsiteX2" fmla="*/ 0 w 6908"/>
                    <a:gd name="connsiteY2" fmla="*/ 6238 h 6238"/>
                    <a:gd name="connsiteX0" fmla="*/ 11285 w 11285"/>
                    <a:gd name="connsiteY0" fmla="*/ 0 h 11378"/>
                    <a:gd name="connsiteX1" fmla="*/ 6670 w 11285"/>
                    <a:gd name="connsiteY1" fmla="*/ 3968 h 11378"/>
                    <a:gd name="connsiteX2" fmla="*/ 0 w 11285"/>
                    <a:gd name="connsiteY2" fmla="*/ 11378 h 11378"/>
                    <a:gd name="connsiteX0" fmla="*/ 12642 w 12642"/>
                    <a:gd name="connsiteY0" fmla="*/ 0 h 13056"/>
                    <a:gd name="connsiteX1" fmla="*/ 8027 w 12642"/>
                    <a:gd name="connsiteY1" fmla="*/ 3968 h 13056"/>
                    <a:gd name="connsiteX2" fmla="*/ 0 w 12642"/>
                    <a:gd name="connsiteY2" fmla="*/ 13056 h 13056"/>
                    <a:gd name="connsiteX0" fmla="*/ 12642 w 12642"/>
                    <a:gd name="connsiteY0" fmla="*/ 0 h 13056"/>
                    <a:gd name="connsiteX1" fmla="*/ 3832 w 12642"/>
                    <a:gd name="connsiteY1" fmla="*/ 6983 h 13056"/>
                    <a:gd name="connsiteX2" fmla="*/ 0 w 12642"/>
                    <a:gd name="connsiteY2" fmla="*/ 13056 h 13056"/>
                    <a:gd name="connsiteX0" fmla="*/ 12642 w 12642"/>
                    <a:gd name="connsiteY0" fmla="*/ 0 h 13056"/>
                    <a:gd name="connsiteX1" fmla="*/ 2425 w 12642"/>
                    <a:gd name="connsiteY1" fmla="*/ 6883 h 13056"/>
                    <a:gd name="connsiteX2" fmla="*/ 0 w 12642"/>
                    <a:gd name="connsiteY2" fmla="*/ 13056 h 13056"/>
                    <a:gd name="connsiteX0" fmla="*/ 13468 w 13468"/>
                    <a:gd name="connsiteY0" fmla="*/ 0 h 12776"/>
                    <a:gd name="connsiteX1" fmla="*/ 3251 w 13468"/>
                    <a:gd name="connsiteY1" fmla="*/ 6883 h 12776"/>
                    <a:gd name="connsiteX2" fmla="*/ 0 w 13468"/>
                    <a:gd name="connsiteY2" fmla="*/ 12776 h 12776"/>
                    <a:gd name="connsiteX0" fmla="*/ 13468 w 13468"/>
                    <a:gd name="connsiteY0" fmla="*/ 0 h 12776"/>
                    <a:gd name="connsiteX1" fmla="*/ 3251 w 13468"/>
                    <a:gd name="connsiteY1" fmla="*/ 6883 h 12776"/>
                    <a:gd name="connsiteX2" fmla="*/ 0 w 13468"/>
                    <a:gd name="connsiteY2" fmla="*/ 12776 h 12776"/>
                  </a:gdLst>
                  <a:ahLst/>
                  <a:cxnLst>
                    <a:cxn ang="0">
                      <a:pos x="connsiteX0" y="connsiteY0"/>
                    </a:cxn>
                    <a:cxn ang="0">
                      <a:pos x="connsiteX1" y="connsiteY1"/>
                    </a:cxn>
                    <a:cxn ang="0">
                      <a:pos x="connsiteX2" y="connsiteY2"/>
                    </a:cxn>
                  </a:cxnLst>
                  <a:rect l="l" t="t" r="r" b="b"/>
                  <a:pathLst>
                    <a:path w="13468" h="12776">
                      <a:moveTo>
                        <a:pt x="13468" y="0"/>
                      </a:moveTo>
                      <a:cubicBezTo>
                        <a:pt x="12699" y="635"/>
                        <a:pt x="5496" y="4754"/>
                        <a:pt x="3251" y="6883"/>
                      </a:cubicBezTo>
                      <a:cubicBezTo>
                        <a:pt x="1006" y="9012"/>
                        <a:pt x="1308" y="9801"/>
                        <a:pt x="0" y="12776"/>
                      </a:cubicBezTo>
                    </a:path>
                  </a:pathLst>
                </a:custGeom>
                <a:noFill/>
                <a:ln w="6350">
                  <a:solidFill>
                    <a:srgbClr val="88C9CE"/>
                  </a:solidFill>
                  <a:round/>
                  <a:headEnd/>
                  <a:tailEnd/>
                </a:ln>
              </p:spPr>
              <p:txBody>
                <a:bodyPr/>
                <a:lstStyle/>
                <a:p>
                  <a:endParaRPr lang="en-GB" sz="1600">
                    <a:solidFill>
                      <a:prstClr val="black"/>
                    </a:solidFill>
                    <a:latin typeface="Arial" pitchFamily="34" charset="0"/>
                    <a:cs typeface="Arial" pitchFamily="34" charset="0"/>
                  </a:endParaRPr>
                </a:p>
              </p:txBody>
            </p:sp>
            <p:sp>
              <p:nvSpPr>
                <p:cNvPr id="316" name="AutoShape 12"/>
                <p:cNvSpPr>
                  <a:spLocks noChangeArrowheads="1"/>
                </p:cNvSpPr>
                <p:nvPr/>
              </p:nvSpPr>
              <p:spPr bwMode="auto">
                <a:xfrm rot="11286343" flipH="1">
                  <a:off x="2748806" y="3050201"/>
                  <a:ext cx="355105" cy="37374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5459 w 21600"/>
                    <a:gd name="T13" fmla="*/ 0 h 21600"/>
                    <a:gd name="T14" fmla="*/ 16141 w 21600"/>
                    <a:gd name="T15" fmla="*/ 3341 h 21600"/>
                  </a:gdLst>
                  <a:ahLst/>
                  <a:cxnLst>
                    <a:cxn ang="T8">
                      <a:pos x="T0" y="T1"/>
                    </a:cxn>
                    <a:cxn ang="T9">
                      <a:pos x="T2" y="T3"/>
                    </a:cxn>
                    <a:cxn ang="T10">
                      <a:pos x="T4" y="T5"/>
                    </a:cxn>
                    <a:cxn ang="T11">
                      <a:pos x="T6" y="T7"/>
                    </a:cxn>
                  </a:cxnLst>
                  <a:rect l="T12" t="T13" r="T14" b="T15"/>
                  <a:pathLst>
                    <a:path w="21600" h="21600">
                      <a:moveTo>
                        <a:pt x="7991" y="2745"/>
                      </a:moveTo>
                      <a:cubicBezTo>
                        <a:pt x="8894" y="2430"/>
                        <a:pt x="9843" y="2269"/>
                        <a:pt x="10800" y="2270"/>
                      </a:cubicBezTo>
                      <a:cubicBezTo>
                        <a:pt x="11756" y="2270"/>
                        <a:pt x="12705" y="2430"/>
                        <a:pt x="13608" y="2745"/>
                      </a:cubicBezTo>
                      <a:lnTo>
                        <a:pt x="14356" y="602"/>
                      </a:lnTo>
                      <a:cubicBezTo>
                        <a:pt x="13212" y="203"/>
                        <a:pt x="12010" y="-1"/>
                        <a:pt x="10799" y="0"/>
                      </a:cubicBezTo>
                      <a:cubicBezTo>
                        <a:pt x="9589" y="0"/>
                        <a:pt x="8387" y="203"/>
                        <a:pt x="7243" y="602"/>
                      </a:cubicBezTo>
                      <a:lnTo>
                        <a:pt x="7991" y="2745"/>
                      </a:lnTo>
                      <a:close/>
                    </a:path>
                  </a:pathLst>
                </a:custGeom>
                <a:solidFill>
                  <a:srgbClr val="FF0000"/>
                </a:solidFill>
                <a:ln w="6350">
                  <a:solidFill>
                    <a:schemeClr val="tx1"/>
                  </a:solidFill>
                  <a:miter lim="800000"/>
                  <a:headEnd/>
                  <a:tailEnd/>
                </a:ln>
              </p:spPr>
              <p:txBody>
                <a:bodyPr rot="10800000" wrap="none" anchor="ctr"/>
                <a:lstStyle/>
                <a:p>
                  <a:endParaRPr lang="en-GB" sz="1600">
                    <a:solidFill>
                      <a:prstClr val="black"/>
                    </a:solidFill>
                    <a:latin typeface="Arial" pitchFamily="34" charset="0"/>
                    <a:cs typeface="Arial" pitchFamily="34" charset="0"/>
                  </a:endParaRPr>
                </a:p>
              </p:txBody>
            </p:sp>
            <p:sp>
              <p:nvSpPr>
                <p:cNvPr id="317" name="Freeform 13"/>
                <p:cNvSpPr>
                  <a:spLocks/>
                </p:cNvSpPr>
                <p:nvPr/>
              </p:nvSpPr>
              <p:spPr bwMode="auto">
                <a:xfrm>
                  <a:off x="2906848" y="3405365"/>
                  <a:ext cx="213593" cy="461369"/>
                </a:xfrm>
                <a:custGeom>
                  <a:avLst/>
                  <a:gdLst>
                    <a:gd name="T0" fmla="*/ 0 w 239"/>
                    <a:gd name="T1" fmla="*/ 0 h 266"/>
                    <a:gd name="T2" fmla="*/ 29 w 239"/>
                    <a:gd name="T3" fmla="*/ 7 h 266"/>
                    <a:gd name="T4" fmla="*/ 60 w 239"/>
                    <a:gd name="T5" fmla="*/ 14 h 266"/>
                    <a:gd name="T6" fmla="*/ 112 w 239"/>
                    <a:gd name="T7" fmla="*/ 41 h 266"/>
                    <a:gd name="T8" fmla="*/ 160 w 239"/>
                    <a:gd name="T9" fmla="*/ 68 h 266"/>
                    <a:gd name="T10" fmla="*/ 194 w 239"/>
                    <a:gd name="T11" fmla="*/ 90 h 266"/>
                    <a:gd name="T12" fmla="*/ 230 w 239"/>
                    <a:gd name="T13" fmla="*/ 124 h 266"/>
                    <a:gd name="T14" fmla="*/ 228 w 239"/>
                    <a:gd name="T15" fmla="*/ 154 h 266"/>
                    <a:gd name="T16" fmla="*/ 164 w 239"/>
                    <a:gd name="T17" fmla="*/ 210 h 266"/>
                    <a:gd name="T18" fmla="*/ 100 w 239"/>
                    <a:gd name="T19" fmla="*/ 266 h 2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9"/>
                    <a:gd name="T31" fmla="*/ 0 h 266"/>
                    <a:gd name="T32" fmla="*/ 239 w 239"/>
                    <a:gd name="T33" fmla="*/ 266 h 266"/>
                    <a:gd name="connsiteX0" fmla="*/ 0 w 9715"/>
                    <a:gd name="connsiteY0" fmla="*/ 0 h 10000"/>
                    <a:gd name="connsiteX1" fmla="*/ 1213 w 9715"/>
                    <a:gd name="connsiteY1" fmla="*/ 263 h 10000"/>
                    <a:gd name="connsiteX2" fmla="*/ 2510 w 9715"/>
                    <a:gd name="connsiteY2" fmla="*/ 526 h 10000"/>
                    <a:gd name="connsiteX3" fmla="*/ 4686 w 9715"/>
                    <a:gd name="connsiteY3" fmla="*/ 1541 h 10000"/>
                    <a:gd name="connsiteX4" fmla="*/ 6695 w 9715"/>
                    <a:gd name="connsiteY4" fmla="*/ 2556 h 10000"/>
                    <a:gd name="connsiteX5" fmla="*/ 8117 w 9715"/>
                    <a:gd name="connsiteY5" fmla="*/ 3383 h 10000"/>
                    <a:gd name="connsiteX6" fmla="*/ 7913 w 9715"/>
                    <a:gd name="connsiteY6" fmla="*/ 5674 h 10000"/>
                    <a:gd name="connsiteX7" fmla="*/ 9540 w 9715"/>
                    <a:gd name="connsiteY7" fmla="*/ 5789 h 10000"/>
                    <a:gd name="connsiteX8" fmla="*/ 6862 w 9715"/>
                    <a:gd name="connsiteY8" fmla="*/ 7895 h 10000"/>
                    <a:gd name="connsiteX9" fmla="*/ 4184 w 9715"/>
                    <a:gd name="connsiteY9" fmla="*/ 10000 h 10000"/>
                    <a:gd name="connsiteX0" fmla="*/ 0 w 8564"/>
                    <a:gd name="connsiteY0" fmla="*/ 0 h 10000"/>
                    <a:gd name="connsiteX1" fmla="*/ 1249 w 8564"/>
                    <a:gd name="connsiteY1" fmla="*/ 263 h 10000"/>
                    <a:gd name="connsiteX2" fmla="*/ 2584 w 8564"/>
                    <a:gd name="connsiteY2" fmla="*/ 526 h 10000"/>
                    <a:gd name="connsiteX3" fmla="*/ 4823 w 8564"/>
                    <a:gd name="connsiteY3" fmla="*/ 1541 h 10000"/>
                    <a:gd name="connsiteX4" fmla="*/ 6891 w 8564"/>
                    <a:gd name="connsiteY4" fmla="*/ 2556 h 10000"/>
                    <a:gd name="connsiteX5" fmla="*/ 8355 w 8564"/>
                    <a:gd name="connsiteY5" fmla="*/ 3383 h 10000"/>
                    <a:gd name="connsiteX6" fmla="*/ 8145 w 8564"/>
                    <a:gd name="connsiteY6" fmla="*/ 5674 h 10000"/>
                    <a:gd name="connsiteX7" fmla="*/ 6556 w 8564"/>
                    <a:gd name="connsiteY7" fmla="*/ 6985 h 10000"/>
                    <a:gd name="connsiteX8" fmla="*/ 7063 w 8564"/>
                    <a:gd name="connsiteY8" fmla="*/ 7895 h 10000"/>
                    <a:gd name="connsiteX9" fmla="*/ 4307 w 8564"/>
                    <a:gd name="connsiteY9" fmla="*/ 10000 h 10000"/>
                    <a:gd name="connsiteX0" fmla="*/ 0 w 10000"/>
                    <a:gd name="connsiteY0" fmla="*/ 0 h 10000"/>
                    <a:gd name="connsiteX1" fmla="*/ 1458 w 10000"/>
                    <a:gd name="connsiteY1" fmla="*/ 263 h 10000"/>
                    <a:gd name="connsiteX2" fmla="*/ 3017 w 10000"/>
                    <a:gd name="connsiteY2" fmla="*/ 526 h 10000"/>
                    <a:gd name="connsiteX3" fmla="*/ 5632 w 10000"/>
                    <a:gd name="connsiteY3" fmla="*/ 1541 h 10000"/>
                    <a:gd name="connsiteX4" fmla="*/ 8046 w 10000"/>
                    <a:gd name="connsiteY4" fmla="*/ 2556 h 10000"/>
                    <a:gd name="connsiteX5" fmla="*/ 9756 w 10000"/>
                    <a:gd name="connsiteY5" fmla="*/ 3383 h 10000"/>
                    <a:gd name="connsiteX6" fmla="*/ 9511 w 10000"/>
                    <a:gd name="connsiteY6" fmla="*/ 5674 h 10000"/>
                    <a:gd name="connsiteX7" fmla="*/ 7655 w 10000"/>
                    <a:gd name="connsiteY7" fmla="*/ 6985 h 10000"/>
                    <a:gd name="connsiteX8" fmla="*/ 5616 w 10000"/>
                    <a:gd name="connsiteY8" fmla="*/ 7945 h 10000"/>
                    <a:gd name="connsiteX9" fmla="*/ 5029 w 10000"/>
                    <a:gd name="connsiteY9" fmla="*/ 10000 h 10000"/>
                    <a:gd name="connsiteX0" fmla="*/ 0 w 10000"/>
                    <a:gd name="connsiteY0" fmla="*/ 0 h 7945"/>
                    <a:gd name="connsiteX1" fmla="*/ 1458 w 10000"/>
                    <a:gd name="connsiteY1" fmla="*/ 263 h 7945"/>
                    <a:gd name="connsiteX2" fmla="*/ 3017 w 10000"/>
                    <a:gd name="connsiteY2" fmla="*/ 526 h 7945"/>
                    <a:gd name="connsiteX3" fmla="*/ 5632 w 10000"/>
                    <a:gd name="connsiteY3" fmla="*/ 1541 h 7945"/>
                    <a:gd name="connsiteX4" fmla="*/ 8046 w 10000"/>
                    <a:gd name="connsiteY4" fmla="*/ 2556 h 7945"/>
                    <a:gd name="connsiteX5" fmla="*/ 9756 w 10000"/>
                    <a:gd name="connsiteY5" fmla="*/ 3383 h 7945"/>
                    <a:gd name="connsiteX6" fmla="*/ 9511 w 10000"/>
                    <a:gd name="connsiteY6" fmla="*/ 5674 h 7945"/>
                    <a:gd name="connsiteX7" fmla="*/ 7655 w 10000"/>
                    <a:gd name="connsiteY7" fmla="*/ 6985 h 7945"/>
                    <a:gd name="connsiteX8" fmla="*/ 5616 w 10000"/>
                    <a:gd name="connsiteY8" fmla="*/ 7945 h 7945"/>
                    <a:gd name="connsiteX0" fmla="*/ 0 w 10000"/>
                    <a:gd name="connsiteY0" fmla="*/ 0 h 11233"/>
                    <a:gd name="connsiteX1" fmla="*/ 1458 w 10000"/>
                    <a:gd name="connsiteY1" fmla="*/ 331 h 11233"/>
                    <a:gd name="connsiteX2" fmla="*/ 3017 w 10000"/>
                    <a:gd name="connsiteY2" fmla="*/ 662 h 11233"/>
                    <a:gd name="connsiteX3" fmla="*/ 5632 w 10000"/>
                    <a:gd name="connsiteY3" fmla="*/ 1940 h 11233"/>
                    <a:gd name="connsiteX4" fmla="*/ 8046 w 10000"/>
                    <a:gd name="connsiteY4" fmla="*/ 3217 h 11233"/>
                    <a:gd name="connsiteX5" fmla="*/ 9756 w 10000"/>
                    <a:gd name="connsiteY5" fmla="*/ 4258 h 11233"/>
                    <a:gd name="connsiteX6" fmla="*/ 9511 w 10000"/>
                    <a:gd name="connsiteY6" fmla="*/ 7142 h 11233"/>
                    <a:gd name="connsiteX7" fmla="*/ 7655 w 10000"/>
                    <a:gd name="connsiteY7" fmla="*/ 8792 h 11233"/>
                    <a:gd name="connsiteX8" fmla="*/ 3767 w 10000"/>
                    <a:gd name="connsiteY8" fmla="*/ 11233 h 11233"/>
                    <a:gd name="connsiteX0" fmla="*/ 0 w 10000"/>
                    <a:gd name="connsiteY0" fmla="*/ 0 h 11233"/>
                    <a:gd name="connsiteX1" fmla="*/ 1458 w 10000"/>
                    <a:gd name="connsiteY1" fmla="*/ 331 h 11233"/>
                    <a:gd name="connsiteX2" fmla="*/ 3017 w 10000"/>
                    <a:gd name="connsiteY2" fmla="*/ 662 h 11233"/>
                    <a:gd name="connsiteX3" fmla="*/ 5632 w 10000"/>
                    <a:gd name="connsiteY3" fmla="*/ 1940 h 11233"/>
                    <a:gd name="connsiteX4" fmla="*/ 8046 w 10000"/>
                    <a:gd name="connsiteY4" fmla="*/ 3217 h 11233"/>
                    <a:gd name="connsiteX5" fmla="*/ 9756 w 10000"/>
                    <a:gd name="connsiteY5" fmla="*/ 4258 h 11233"/>
                    <a:gd name="connsiteX6" fmla="*/ 9511 w 10000"/>
                    <a:gd name="connsiteY6" fmla="*/ 6320 h 11233"/>
                    <a:gd name="connsiteX7" fmla="*/ 7655 w 10000"/>
                    <a:gd name="connsiteY7" fmla="*/ 8792 h 11233"/>
                    <a:gd name="connsiteX8" fmla="*/ 3767 w 10000"/>
                    <a:gd name="connsiteY8" fmla="*/ 11233 h 11233"/>
                    <a:gd name="connsiteX0" fmla="*/ 0 w 10000"/>
                    <a:gd name="connsiteY0" fmla="*/ 0 h 11233"/>
                    <a:gd name="connsiteX1" fmla="*/ 1458 w 10000"/>
                    <a:gd name="connsiteY1" fmla="*/ 331 h 11233"/>
                    <a:gd name="connsiteX2" fmla="*/ 3017 w 10000"/>
                    <a:gd name="connsiteY2" fmla="*/ 662 h 11233"/>
                    <a:gd name="connsiteX3" fmla="*/ 5632 w 10000"/>
                    <a:gd name="connsiteY3" fmla="*/ 1940 h 11233"/>
                    <a:gd name="connsiteX4" fmla="*/ 8046 w 10000"/>
                    <a:gd name="connsiteY4" fmla="*/ 3217 h 11233"/>
                    <a:gd name="connsiteX5" fmla="*/ 9756 w 10000"/>
                    <a:gd name="connsiteY5" fmla="*/ 4463 h 11233"/>
                    <a:gd name="connsiteX6" fmla="*/ 9511 w 10000"/>
                    <a:gd name="connsiteY6" fmla="*/ 6320 h 11233"/>
                    <a:gd name="connsiteX7" fmla="*/ 7655 w 10000"/>
                    <a:gd name="connsiteY7" fmla="*/ 8792 h 11233"/>
                    <a:gd name="connsiteX8" fmla="*/ 3767 w 10000"/>
                    <a:gd name="connsiteY8" fmla="*/ 11233 h 11233"/>
                    <a:gd name="connsiteX0" fmla="*/ 0 w 10000"/>
                    <a:gd name="connsiteY0" fmla="*/ 0 h 11233"/>
                    <a:gd name="connsiteX1" fmla="*/ 1458 w 10000"/>
                    <a:gd name="connsiteY1" fmla="*/ 331 h 11233"/>
                    <a:gd name="connsiteX2" fmla="*/ 3017 w 10000"/>
                    <a:gd name="connsiteY2" fmla="*/ 662 h 11233"/>
                    <a:gd name="connsiteX3" fmla="*/ 5632 w 10000"/>
                    <a:gd name="connsiteY3" fmla="*/ 1940 h 11233"/>
                    <a:gd name="connsiteX4" fmla="*/ 8046 w 10000"/>
                    <a:gd name="connsiteY4" fmla="*/ 3217 h 11233"/>
                    <a:gd name="connsiteX5" fmla="*/ 9756 w 10000"/>
                    <a:gd name="connsiteY5" fmla="*/ 4463 h 11233"/>
                    <a:gd name="connsiteX6" fmla="*/ 9511 w 10000"/>
                    <a:gd name="connsiteY6" fmla="*/ 6320 h 11233"/>
                    <a:gd name="connsiteX7" fmla="*/ 7655 w 10000"/>
                    <a:gd name="connsiteY7" fmla="*/ 8792 h 11233"/>
                    <a:gd name="connsiteX8" fmla="*/ 3767 w 10000"/>
                    <a:gd name="connsiteY8" fmla="*/ 11233 h 11233"/>
                    <a:gd name="connsiteX0" fmla="*/ 0 w 9808"/>
                    <a:gd name="connsiteY0" fmla="*/ 0 h 11233"/>
                    <a:gd name="connsiteX1" fmla="*/ 1458 w 9808"/>
                    <a:gd name="connsiteY1" fmla="*/ 331 h 11233"/>
                    <a:gd name="connsiteX2" fmla="*/ 3017 w 9808"/>
                    <a:gd name="connsiteY2" fmla="*/ 662 h 11233"/>
                    <a:gd name="connsiteX3" fmla="*/ 5632 w 9808"/>
                    <a:gd name="connsiteY3" fmla="*/ 1940 h 11233"/>
                    <a:gd name="connsiteX4" fmla="*/ 8046 w 9808"/>
                    <a:gd name="connsiteY4" fmla="*/ 3217 h 11233"/>
                    <a:gd name="connsiteX5" fmla="*/ 9439 w 9808"/>
                    <a:gd name="connsiteY5" fmla="*/ 4745 h 11233"/>
                    <a:gd name="connsiteX6" fmla="*/ 9511 w 9808"/>
                    <a:gd name="connsiteY6" fmla="*/ 6320 h 11233"/>
                    <a:gd name="connsiteX7" fmla="*/ 7655 w 9808"/>
                    <a:gd name="connsiteY7" fmla="*/ 8792 h 11233"/>
                    <a:gd name="connsiteX8" fmla="*/ 3767 w 9808"/>
                    <a:gd name="connsiteY8" fmla="*/ 11233 h 11233"/>
                    <a:gd name="connsiteX0" fmla="*/ 0 w 9711"/>
                    <a:gd name="connsiteY0" fmla="*/ 0 h 10000"/>
                    <a:gd name="connsiteX1" fmla="*/ 1487 w 9711"/>
                    <a:gd name="connsiteY1" fmla="*/ 295 h 10000"/>
                    <a:gd name="connsiteX2" fmla="*/ 3076 w 9711"/>
                    <a:gd name="connsiteY2" fmla="*/ 589 h 10000"/>
                    <a:gd name="connsiteX3" fmla="*/ 5742 w 9711"/>
                    <a:gd name="connsiteY3" fmla="*/ 1727 h 10000"/>
                    <a:gd name="connsiteX4" fmla="*/ 8204 w 9711"/>
                    <a:gd name="connsiteY4" fmla="*/ 2864 h 10000"/>
                    <a:gd name="connsiteX5" fmla="*/ 9624 w 9711"/>
                    <a:gd name="connsiteY5" fmla="*/ 4224 h 10000"/>
                    <a:gd name="connsiteX6" fmla="*/ 8727 w 9711"/>
                    <a:gd name="connsiteY6" fmla="*/ 6212 h 10000"/>
                    <a:gd name="connsiteX7" fmla="*/ 7805 w 9711"/>
                    <a:gd name="connsiteY7" fmla="*/ 7827 h 10000"/>
                    <a:gd name="connsiteX8" fmla="*/ 3841 w 9711"/>
                    <a:gd name="connsiteY8" fmla="*/ 10000 h 10000"/>
                    <a:gd name="connsiteX0" fmla="*/ 0 w 10000"/>
                    <a:gd name="connsiteY0" fmla="*/ 0 h 10000"/>
                    <a:gd name="connsiteX1" fmla="*/ 1531 w 10000"/>
                    <a:gd name="connsiteY1" fmla="*/ 295 h 10000"/>
                    <a:gd name="connsiteX2" fmla="*/ 3168 w 10000"/>
                    <a:gd name="connsiteY2" fmla="*/ 589 h 10000"/>
                    <a:gd name="connsiteX3" fmla="*/ 5913 w 10000"/>
                    <a:gd name="connsiteY3" fmla="*/ 1727 h 10000"/>
                    <a:gd name="connsiteX4" fmla="*/ 8448 w 10000"/>
                    <a:gd name="connsiteY4" fmla="*/ 2864 h 10000"/>
                    <a:gd name="connsiteX5" fmla="*/ 9910 w 10000"/>
                    <a:gd name="connsiteY5" fmla="*/ 4224 h 10000"/>
                    <a:gd name="connsiteX6" fmla="*/ 8987 w 10000"/>
                    <a:gd name="connsiteY6" fmla="*/ 6212 h 10000"/>
                    <a:gd name="connsiteX7" fmla="*/ 7444 w 10000"/>
                    <a:gd name="connsiteY7" fmla="*/ 7571 h 10000"/>
                    <a:gd name="connsiteX8" fmla="*/ 3955 w 10000"/>
                    <a:gd name="connsiteY8"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0000">
                      <a:moveTo>
                        <a:pt x="0" y="0"/>
                      </a:moveTo>
                      <a:cubicBezTo>
                        <a:pt x="264" y="43"/>
                        <a:pt x="1003" y="211"/>
                        <a:pt x="1531" y="295"/>
                      </a:cubicBezTo>
                      <a:cubicBezTo>
                        <a:pt x="2060" y="378"/>
                        <a:pt x="2428" y="337"/>
                        <a:pt x="3168" y="589"/>
                      </a:cubicBezTo>
                      <a:cubicBezTo>
                        <a:pt x="3907" y="843"/>
                        <a:pt x="5017" y="1348"/>
                        <a:pt x="5913" y="1727"/>
                      </a:cubicBezTo>
                      <a:cubicBezTo>
                        <a:pt x="6810" y="2106"/>
                        <a:pt x="7782" y="2448"/>
                        <a:pt x="8448" y="2864"/>
                      </a:cubicBezTo>
                      <a:cubicBezTo>
                        <a:pt x="9113" y="3280"/>
                        <a:pt x="9821" y="3666"/>
                        <a:pt x="9910" y="4224"/>
                      </a:cubicBezTo>
                      <a:cubicBezTo>
                        <a:pt x="10000" y="4782"/>
                        <a:pt x="9398" y="5654"/>
                        <a:pt x="8987" y="6212"/>
                      </a:cubicBezTo>
                      <a:cubicBezTo>
                        <a:pt x="8576" y="6770"/>
                        <a:pt x="8283" y="6940"/>
                        <a:pt x="7444" y="7571"/>
                      </a:cubicBezTo>
                      <a:cubicBezTo>
                        <a:pt x="6606" y="8202"/>
                        <a:pt x="4415" y="9437"/>
                        <a:pt x="3955" y="10000"/>
                      </a:cubicBezTo>
                    </a:path>
                  </a:pathLst>
                </a:custGeom>
                <a:noFill/>
                <a:ln w="6350">
                  <a:solidFill>
                    <a:srgbClr val="FF0000"/>
                  </a:solidFill>
                  <a:round/>
                  <a:headEnd/>
                  <a:tailEnd/>
                </a:ln>
              </p:spPr>
              <p:txBody>
                <a:bodyPr/>
                <a:lstStyle/>
                <a:p>
                  <a:endParaRPr lang="en-GB" sz="1600">
                    <a:solidFill>
                      <a:prstClr val="black"/>
                    </a:solidFill>
                    <a:latin typeface="Arial" pitchFamily="34" charset="0"/>
                    <a:cs typeface="Arial" pitchFamily="34" charset="0"/>
                  </a:endParaRPr>
                </a:p>
              </p:txBody>
            </p:sp>
            <p:sp>
              <p:nvSpPr>
                <p:cNvPr id="318" name="AutoShape 14"/>
                <p:cNvSpPr>
                  <a:spLocks noChangeArrowheads="1"/>
                </p:cNvSpPr>
                <p:nvPr/>
              </p:nvSpPr>
              <p:spPr bwMode="auto">
                <a:xfrm rot="15796018">
                  <a:off x="3877915" y="3072886"/>
                  <a:ext cx="375813" cy="35315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10621 h 21600"/>
                  </a:gdLst>
                  <a:ahLst/>
                  <a:cxnLst>
                    <a:cxn ang="T8">
                      <a:pos x="T0" y="T1"/>
                    </a:cxn>
                    <a:cxn ang="T9">
                      <a:pos x="T2" y="T3"/>
                    </a:cxn>
                    <a:cxn ang="T10">
                      <a:pos x="T4" y="T5"/>
                    </a:cxn>
                    <a:cxn ang="T11">
                      <a:pos x="T6" y="T7"/>
                    </a:cxn>
                  </a:cxnLst>
                  <a:rect l="T12" t="T13" r="T14" b="T15"/>
                  <a:pathLst>
                    <a:path w="21600" h="21600">
                      <a:moveTo>
                        <a:pt x="2489" y="8351"/>
                      </a:moveTo>
                      <a:cubicBezTo>
                        <a:pt x="3575" y="4665"/>
                        <a:pt x="6958" y="2135"/>
                        <a:pt x="10800" y="2136"/>
                      </a:cubicBezTo>
                      <a:cubicBezTo>
                        <a:pt x="14641" y="2136"/>
                        <a:pt x="18024" y="4665"/>
                        <a:pt x="19110" y="8351"/>
                      </a:cubicBezTo>
                      <a:lnTo>
                        <a:pt x="21159" y="7747"/>
                      </a:lnTo>
                      <a:cubicBezTo>
                        <a:pt x="19805" y="3153"/>
                        <a:pt x="15588" y="-1"/>
                        <a:pt x="10799" y="0"/>
                      </a:cubicBezTo>
                      <a:cubicBezTo>
                        <a:pt x="6011" y="0"/>
                        <a:pt x="1794" y="3153"/>
                        <a:pt x="440" y="7747"/>
                      </a:cubicBezTo>
                      <a:lnTo>
                        <a:pt x="2489" y="8351"/>
                      </a:lnTo>
                      <a:close/>
                    </a:path>
                  </a:pathLst>
                </a:custGeom>
                <a:solidFill>
                  <a:srgbClr val="88C9CE"/>
                </a:solidFill>
                <a:ln w="6350">
                  <a:solidFill>
                    <a:schemeClr val="tx1"/>
                  </a:solidFill>
                  <a:miter lim="800000"/>
                  <a:headEnd/>
                  <a:tailEnd/>
                </a:ln>
              </p:spPr>
              <p:txBody>
                <a:bodyPr vert="eaVert" wrap="none" anchor="ctr"/>
                <a:lstStyle/>
                <a:p>
                  <a:endParaRPr lang="en-GB" sz="1600">
                    <a:solidFill>
                      <a:prstClr val="black"/>
                    </a:solidFill>
                    <a:latin typeface="Arial" pitchFamily="34" charset="0"/>
                    <a:cs typeface="Arial" pitchFamily="34" charset="0"/>
                  </a:endParaRPr>
                </a:p>
              </p:txBody>
            </p:sp>
            <p:sp>
              <p:nvSpPr>
                <p:cNvPr id="319" name="Freeform 15"/>
                <p:cNvSpPr>
                  <a:spLocks/>
                </p:cNvSpPr>
                <p:nvPr/>
              </p:nvSpPr>
              <p:spPr bwMode="auto">
                <a:xfrm>
                  <a:off x="2469794" y="2271732"/>
                  <a:ext cx="2029179" cy="1897649"/>
                </a:xfrm>
                <a:custGeom>
                  <a:avLst/>
                  <a:gdLst>
                    <a:gd name="T0" fmla="*/ 0 w 1040"/>
                    <a:gd name="T1" fmla="*/ 919 h 919"/>
                    <a:gd name="T2" fmla="*/ 40 w 1040"/>
                    <a:gd name="T3" fmla="*/ 691 h 919"/>
                    <a:gd name="T4" fmla="*/ 108 w 1040"/>
                    <a:gd name="T5" fmla="*/ 535 h 919"/>
                    <a:gd name="T6" fmla="*/ 144 w 1040"/>
                    <a:gd name="T7" fmla="*/ 487 h 919"/>
                    <a:gd name="T8" fmla="*/ 174 w 1040"/>
                    <a:gd name="T9" fmla="*/ 437 h 919"/>
                    <a:gd name="T10" fmla="*/ 220 w 1040"/>
                    <a:gd name="T11" fmla="*/ 346 h 919"/>
                    <a:gd name="T12" fmla="*/ 252 w 1040"/>
                    <a:gd name="T13" fmla="*/ 259 h 919"/>
                    <a:gd name="T14" fmla="*/ 284 w 1040"/>
                    <a:gd name="T15" fmla="*/ 187 h 919"/>
                    <a:gd name="T16" fmla="*/ 332 w 1040"/>
                    <a:gd name="T17" fmla="*/ 143 h 919"/>
                    <a:gd name="T18" fmla="*/ 424 w 1040"/>
                    <a:gd name="T19" fmla="*/ 87 h 919"/>
                    <a:gd name="T20" fmla="*/ 446 w 1040"/>
                    <a:gd name="T21" fmla="*/ 63 h 919"/>
                    <a:gd name="T22" fmla="*/ 454 w 1040"/>
                    <a:gd name="T23" fmla="*/ 33 h 919"/>
                    <a:gd name="T24" fmla="*/ 488 w 1040"/>
                    <a:gd name="T25" fmla="*/ 7 h 919"/>
                    <a:gd name="T26" fmla="*/ 536 w 1040"/>
                    <a:gd name="T27" fmla="*/ 3 h 919"/>
                    <a:gd name="T28" fmla="*/ 576 w 1040"/>
                    <a:gd name="T29" fmla="*/ 23 h 919"/>
                    <a:gd name="T30" fmla="*/ 594 w 1040"/>
                    <a:gd name="T31" fmla="*/ 51 h 919"/>
                    <a:gd name="T32" fmla="*/ 596 w 1040"/>
                    <a:gd name="T33" fmla="*/ 67 h 919"/>
                    <a:gd name="T34" fmla="*/ 616 w 1040"/>
                    <a:gd name="T35" fmla="*/ 83 h 919"/>
                    <a:gd name="T36" fmla="*/ 684 w 1040"/>
                    <a:gd name="T37" fmla="*/ 135 h 919"/>
                    <a:gd name="T38" fmla="*/ 752 w 1040"/>
                    <a:gd name="T39" fmla="*/ 203 h 919"/>
                    <a:gd name="T40" fmla="*/ 800 w 1040"/>
                    <a:gd name="T41" fmla="*/ 327 h 919"/>
                    <a:gd name="T42" fmla="*/ 855 w 1040"/>
                    <a:gd name="T43" fmla="*/ 437 h 919"/>
                    <a:gd name="T44" fmla="*/ 916 w 1040"/>
                    <a:gd name="T45" fmla="*/ 527 h 919"/>
                    <a:gd name="T46" fmla="*/ 956 w 1040"/>
                    <a:gd name="T47" fmla="*/ 615 h 919"/>
                    <a:gd name="T48" fmla="*/ 1000 w 1040"/>
                    <a:gd name="T49" fmla="*/ 723 h 919"/>
                    <a:gd name="T50" fmla="*/ 1040 w 1040"/>
                    <a:gd name="T51" fmla="*/ 911 h 9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40"/>
                    <a:gd name="T79" fmla="*/ 0 h 919"/>
                    <a:gd name="T80" fmla="*/ 1040 w 1040"/>
                    <a:gd name="T81" fmla="*/ 919 h 91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40" h="919">
                      <a:moveTo>
                        <a:pt x="0" y="919"/>
                      </a:moveTo>
                      <a:cubicBezTo>
                        <a:pt x="7" y="881"/>
                        <a:pt x="22" y="755"/>
                        <a:pt x="40" y="691"/>
                      </a:cubicBezTo>
                      <a:cubicBezTo>
                        <a:pt x="58" y="627"/>
                        <a:pt x="91" y="569"/>
                        <a:pt x="108" y="535"/>
                      </a:cubicBezTo>
                      <a:cubicBezTo>
                        <a:pt x="125" y="501"/>
                        <a:pt x="133" y="503"/>
                        <a:pt x="144" y="487"/>
                      </a:cubicBezTo>
                      <a:cubicBezTo>
                        <a:pt x="155" y="471"/>
                        <a:pt x="161" y="461"/>
                        <a:pt x="174" y="437"/>
                      </a:cubicBezTo>
                      <a:cubicBezTo>
                        <a:pt x="187" y="413"/>
                        <a:pt x="207" y="376"/>
                        <a:pt x="220" y="346"/>
                      </a:cubicBezTo>
                      <a:cubicBezTo>
                        <a:pt x="233" y="316"/>
                        <a:pt x="241" y="285"/>
                        <a:pt x="252" y="259"/>
                      </a:cubicBezTo>
                      <a:cubicBezTo>
                        <a:pt x="263" y="233"/>
                        <a:pt x="271" y="206"/>
                        <a:pt x="284" y="187"/>
                      </a:cubicBezTo>
                      <a:cubicBezTo>
                        <a:pt x="297" y="168"/>
                        <a:pt x="309" y="160"/>
                        <a:pt x="332" y="143"/>
                      </a:cubicBezTo>
                      <a:cubicBezTo>
                        <a:pt x="355" y="126"/>
                        <a:pt x="405" y="100"/>
                        <a:pt x="424" y="87"/>
                      </a:cubicBezTo>
                      <a:cubicBezTo>
                        <a:pt x="443" y="74"/>
                        <a:pt x="441" y="72"/>
                        <a:pt x="446" y="63"/>
                      </a:cubicBezTo>
                      <a:cubicBezTo>
                        <a:pt x="451" y="54"/>
                        <a:pt x="447" y="42"/>
                        <a:pt x="454" y="33"/>
                      </a:cubicBezTo>
                      <a:cubicBezTo>
                        <a:pt x="461" y="24"/>
                        <a:pt x="474" y="12"/>
                        <a:pt x="488" y="7"/>
                      </a:cubicBezTo>
                      <a:cubicBezTo>
                        <a:pt x="502" y="2"/>
                        <a:pt x="521" y="0"/>
                        <a:pt x="536" y="3"/>
                      </a:cubicBezTo>
                      <a:cubicBezTo>
                        <a:pt x="551" y="6"/>
                        <a:pt x="566" y="15"/>
                        <a:pt x="576" y="23"/>
                      </a:cubicBezTo>
                      <a:cubicBezTo>
                        <a:pt x="586" y="31"/>
                        <a:pt x="591" y="44"/>
                        <a:pt x="594" y="51"/>
                      </a:cubicBezTo>
                      <a:cubicBezTo>
                        <a:pt x="597" y="58"/>
                        <a:pt x="592" y="62"/>
                        <a:pt x="596" y="67"/>
                      </a:cubicBezTo>
                      <a:cubicBezTo>
                        <a:pt x="600" y="72"/>
                        <a:pt x="601" y="72"/>
                        <a:pt x="616" y="83"/>
                      </a:cubicBezTo>
                      <a:cubicBezTo>
                        <a:pt x="631" y="94"/>
                        <a:pt x="661" y="115"/>
                        <a:pt x="684" y="135"/>
                      </a:cubicBezTo>
                      <a:cubicBezTo>
                        <a:pt x="707" y="155"/>
                        <a:pt x="733" y="171"/>
                        <a:pt x="752" y="203"/>
                      </a:cubicBezTo>
                      <a:cubicBezTo>
                        <a:pt x="771" y="235"/>
                        <a:pt x="783" y="288"/>
                        <a:pt x="800" y="327"/>
                      </a:cubicBezTo>
                      <a:cubicBezTo>
                        <a:pt x="817" y="366"/>
                        <a:pt x="836" y="404"/>
                        <a:pt x="855" y="437"/>
                      </a:cubicBezTo>
                      <a:cubicBezTo>
                        <a:pt x="874" y="470"/>
                        <a:pt x="899" y="497"/>
                        <a:pt x="916" y="527"/>
                      </a:cubicBezTo>
                      <a:cubicBezTo>
                        <a:pt x="933" y="557"/>
                        <a:pt x="942" y="582"/>
                        <a:pt x="956" y="615"/>
                      </a:cubicBezTo>
                      <a:cubicBezTo>
                        <a:pt x="970" y="648"/>
                        <a:pt x="986" y="674"/>
                        <a:pt x="1000" y="723"/>
                      </a:cubicBezTo>
                      <a:cubicBezTo>
                        <a:pt x="1014" y="772"/>
                        <a:pt x="1032" y="872"/>
                        <a:pt x="1040" y="911"/>
                      </a:cubicBezTo>
                    </a:path>
                  </a:pathLst>
                </a:custGeom>
                <a:noFill/>
                <a:ln w="6350">
                  <a:solidFill>
                    <a:schemeClr val="tx1"/>
                  </a:solidFill>
                  <a:round/>
                  <a:headEnd/>
                  <a:tailEnd/>
                </a:ln>
              </p:spPr>
              <p:txBody>
                <a:bodyPr/>
                <a:lstStyle/>
                <a:p>
                  <a:endParaRPr lang="en-GB" sz="1600">
                    <a:solidFill>
                      <a:prstClr val="black"/>
                    </a:solidFill>
                    <a:latin typeface="Arial" pitchFamily="34" charset="0"/>
                    <a:cs typeface="Arial" pitchFamily="34" charset="0"/>
                  </a:endParaRPr>
                </a:p>
              </p:txBody>
            </p:sp>
            <p:sp>
              <p:nvSpPr>
                <p:cNvPr id="320" name="Freeform 16"/>
                <p:cNvSpPr>
                  <a:spLocks/>
                </p:cNvSpPr>
                <p:nvPr/>
              </p:nvSpPr>
              <p:spPr bwMode="auto">
                <a:xfrm>
                  <a:off x="3872659" y="2459653"/>
                  <a:ext cx="987542" cy="338630"/>
                </a:xfrm>
                <a:custGeom>
                  <a:avLst/>
                  <a:gdLst>
                    <a:gd name="T0" fmla="*/ 0 w 723"/>
                    <a:gd name="T1" fmla="*/ 198 h 198"/>
                    <a:gd name="T2" fmla="*/ 226 w 723"/>
                    <a:gd name="T3" fmla="*/ 108 h 198"/>
                    <a:gd name="T4" fmla="*/ 544 w 723"/>
                    <a:gd name="T5" fmla="*/ 17 h 198"/>
                    <a:gd name="T6" fmla="*/ 723 w 723"/>
                    <a:gd name="T7" fmla="*/ 8 h 198"/>
                    <a:gd name="T8" fmla="*/ 0 60000 65536"/>
                    <a:gd name="T9" fmla="*/ 0 60000 65536"/>
                    <a:gd name="T10" fmla="*/ 0 60000 65536"/>
                    <a:gd name="T11" fmla="*/ 0 60000 65536"/>
                    <a:gd name="T12" fmla="*/ 0 w 723"/>
                    <a:gd name="T13" fmla="*/ 0 h 198"/>
                    <a:gd name="T14" fmla="*/ 723 w 723"/>
                    <a:gd name="T15" fmla="*/ 198 h 198"/>
                  </a:gdLst>
                  <a:ahLst/>
                  <a:cxnLst>
                    <a:cxn ang="T8">
                      <a:pos x="T0" y="T1"/>
                    </a:cxn>
                    <a:cxn ang="T9">
                      <a:pos x="T2" y="T3"/>
                    </a:cxn>
                    <a:cxn ang="T10">
                      <a:pos x="T4" y="T5"/>
                    </a:cxn>
                    <a:cxn ang="T11">
                      <a:pos x="T6" y="T7"/>
                    </a:cxn>
                  </a:cxnLst>
                  <a:rect l="T12" t="T13" r="T14" b="T15"/>
                  <a:pathLst>
                    <a:path w="723" h="198">
                      <a:moveTo>
                        <a:pt x="0" y="198"/>
                      </a:moveTo>
                      <a:cubicBezTo>
                        <a:pt x="67" y="168"/>
                        <a:pt x="135" y="138"/>
                        <a:pt x="226" y="108"/>
                      </a:cubicBezTo>
                      <a:cubicBezTo>
                        <a:pt x="317" y="78"/>
                        <a:pt x="461" y="34"/>
                        <a:pt x="544" y="17"/>
                      </a:cubicBezTo>
                      <a:cubicBezTo>
                        <a:pt x="627" y="0"/>
                        <a:pt x="686" y="10"/>
                        <a:pt x="723" y="8"/>
                      </a:cubicBezTo>
                    </a:path>
                  </a:pathLst>
                </a:custGeom>
                <a:noFill/>
                <a:ln w="6350">
                  <a:solidFill>
                    <a:schemeClr val="tx1"/>
                  </a:solidFill>
                  <a:round/>
                  <a:headEnd/>
                  <a:tailEnd/>
                </a:ln>
              </p:spPr>
              <p:txBody>
                <a:bodyPr/>
                <a:lstStyle/>
                <a:p>
                  <a:endParaRPr lang="en-GB" sz="1600">
                    <a:solidFill>
                      <a:prstClr val="black"/>
                    </a:solidFill>
                    <a:latin typeface="Arial" pitchFamily="34" charset="0"/>
                    <a:cs typeface="Arial" pitchFamily="34" charset="0"/>
                  </a:endParaRPr>
                </a:p>
              </p:txBody>
            </p:sp>
            <p:sp>
              <p:nvSpPr>
                <p:cNvPr id="321" name="Freeform 17"/>
                <p:cNvSpPr>
                  <a:spLocks/>
                </p:cNvSpPr>
                <p:nvPr/>
              </p:nvSpPr>
              <p:spPr bwMode="auto">
                <a:xfrm>
                  <a:off x="3910861" y="2781075"/>
                  <a:ext cx="949340" cy="133972"/>
                </a:xfrm>
                <a:custGeom>
                  <a:avLst/>
                  <a:gdLst>
                    <a:gd name="T0" fmla="*/ 0 w 573"/>
                    <a:gd name="T1" fmla="*/ 49 h 95"/>
                    <a:gd name="T2" fmla="*/ 133 w 573"/>
                    <a:gd name="T3" fmla="*/ 7 h 95"/>
                    <a:gd name="T4" fmla="*/ 277 w 573"/>
                    <a:gd name="T5" fmla="*/ 7 h 95"/>
                    <a:gd name="T6" fmla="*/ 453 w 573"/>
                    <a:gd name="T7" fmla="*/ 49 h 95"/>
                    <a:gd name="T8" fmla="*/ 573 w 573"/>
                    <a:gd name="T9" fmla="*/ 95 h 95"/>
                    <a:gd name="T10" fmla="*/ 0 60000 65536"/>
                    <a:gd name="T11" fmla="*/ 0 60000 65536"/>
                    <a:gd name="T12" fmla="*/ 0 60000 65536"/>
                    <a:gd name="T13" fmla="*/ 0 60000 65536"/>
                    <a:gd name="T14" fmla="*/ 0 60000 65536"/>
                    <a:gd name="T15" fmla="*/ 0 w 573"/>
                    <a:gd name="T16" fmla="*/ 0 h 95"/>
                    <a:gd name="T17" fmla="*/ 573 w 573"/>
                    <a:gd name="T18" fmla="*/ 95 h 95"/>
                  </a:gdLst>
                  <a:ahLst/>
                  <a:cxnLst>
                    <a:cxn ang="T10">
                      <a:pos x="T0" y="T1"/>
                    </a:cxn>
                    <a:cxn ang="T11">
                      <a:pos x="T2" y="T3"/>
                    </a:cxn>
                    <a:cxn ang="T12">
                      <a:pos x="T4" y="T5"/>
                    </a:cxn>
                    <a:cxn ang="T13">
                      <a:pos x="T6" y="T7"/>
                    </a:cxn>
                    <a:cxn ang="T14">
                      <a:pos x="T8" y="T9"/>
                    </a:cxn>
                  </a:cxnLst>
                  <a:rect l="T15" t="T16" r="T17" b="T18"/>
                  <a:pathLst>
                    <a:path w="573" h="95">
                      <a:moveTo>
                        <a:pt x="0" y="49"/>
                      </a:moveTo>
                      <a:cubicBezTo>
                        <a:pt x="22" y="42"/>
                        <a:pt x="87" y="14"/>
                        <a:pt x="133" y="7"/>
                      </a:cubicBezTo>
                      <a:cubicBezTo>
                        <a:pt x="179" y="0"/>
                        <a:pt x="224" y="0"/>
                        <a:pt x="277" y="7"/>
                      </a:cubicBezTo>
                      <a:cubicBezTo>
                        <a:pt x="330" y="14"/>
                        <a:pt x="404" y="34"/>
                        <a:pt x="453" y="49"/>
                      </a:cubicBezTo>
                      <a:cubicBezTo>
                        <a:pt x="502" y="64"/>
                        <a:pt x="548" y="85"/>
                        <a:pt x="573" y="95"/>
                      </a:cubicBezTo>
                    </a:path>
                  </a:pathLst>
                </a:custGeom>
                <a:noFill/>
                <a:ln w="6350">
                  <a:solidFill>
                    <a:schemeClr val="tx1"/>
                  </a:solidFill>
                  <a:round/>
                  <a:headEnd/>
                  <a:tailEnd/>
                </a:ln>
              </p:spPr>
              <p:txBody>
                <a:bodyPr/>
                <a:lstStyle/>
                <a:p>
                  <a:endParaRPr lang="en-GB" sz="1600">
                    <a:solidFill>
                      <a:prstClr val="black"/>
                    </a:solidFill>
                    <a:latin typeface="Arial" pitchFamily="34" charset="0"/>
                    <a:cs typeface="Arial" pitchFamily="34" charset="0"/>
                  </a:endParaRPr>
                </a:p>
              </p:txBody>
            </p:sp>
            <p:sp>
              <p:nvSpPr>
                <p:cNvPr id="322" name="Freeform 18"/>
                <p:cNvSpPr>
                  <a:spLocks/>
                </p:cNvSpPr>
                <p:nvPr/>
              </p:nvSpPr>
              <p:spPr bwMode="auto">
                <a:xfrm>
                  <a:off x="3804371" y="2217718"/>
                  <a:ext cx="813868" cy="431892"/>
                </a:xfrm>
                <a:custGeom>
                  <a:avLst/>
                  <a:gdLst>
                    <a:gd name="T0" fmla="*/ 0 w 536"/>
                    <a:gd name="T1" fmla="*/ 320 h 320"/>
                    <a:gd name="T2" fmla="*/ 132 w 536"/>
                    <a:gd name="T3" fmla="*/ 204 h 320"/>
                    <a:gd name="T4" fmla="*/ 352 w 536"/>
                    <a:gd name="T5" fmla="*/ 51 h 320"/>
                    <a:gd name="T6" fmla="*/ 536 w 536"/>
                    <a:gd name="T7" fmla="*/ 0 h 320"/>
                    <a:gd name="T8" fmla="*/ 0 60000 65536"/>
                    <a:gd name="T9" fmla="*/ 0 60000 65536"/>
                    <a:gd name="T10" fmla="*/ 0 60000 65536"/>
                    <a:gd name="T11" fmla="*/ 0 60000 65536"/>
                    <a:gd name="T12" fmla="*/ 0 w 536"/>
                    <a:gd name="T13" fmla="*/ 0 h 320"/>
                    <a:gd name="T14" fmla="*/ 536 w 536"/>
                    <a:gd name="T15" fmla="*/ 320 h 320"/>
                  </a:gdLst>
                  <a:ahLst/>
                  <a:cxnLst>
                    <a:cxn ang="T8">
                      <a:pos x="T0" y="T1"/>
                    </a:cxn>
                    <a:cxn ang="T9">
                      <a:pos x="T2" y="T3"/>
                    </a:cxn>
                    <a:cxn ang="T10">
                      <a:pos x="T4" y="T5"/>
                    </a:cxn>
                    <a:cxn ang="T11">
                      <a:pos x="T6" y="T7"/>
                    </a:cxn>
                  </a:cxnLst>
                  <a:rect l="T12" t="T13" r="T14" b="T15"/>
                  <a:pathLst>
                    <a:path w="536" h="320">
                      <a:moveTo>
                        <a:pt x="0" y="320"/>
                      </a:moveTo>
                      <a:cubicBezTo>
                        <a:pt x="23" y="301"/>
                        <a:pt x="73" y="249"/>
                        <a:pt x="132" y="204"/>
                      </a:cubicBezTo>
                      <a:cubicBezTo>
                        <a:pt x="191" y="159"/>
                        <a:pt x="285" y="85"/>
                        <a:pt x="352" y="51"/>
                      </a:cubicBezTo>
                      <a:cubicBezTo>
                        <a:pt x="419" y="17"/>
                        <a:pt x="498" y="11"/>
                        <a:pt x="536" y="0"/>
                      </a:cubicBezTo>
                    </a:path>
                  </a:pathLst>
                </a:custGeom>
                <a:noFill/>
                <a:ln w="6350">
                  <a:solidFill>
                    <a:schemeClr val="tx1"/>
                  </a:solidFill>
                  <a:round/>
                  <a:headEnd/>
                  <a:tailEnd/>
                </a:ln>
              </p:spPr>
              <p:txBody>
                <a:bodyPr/>
                <a:lstStyle/>
                <a:p>
                  <a:endParaRPr lang="en-GB" sz="1600">
                    <a:solidFill>
                      <a:prstClr val="black"/>
                    </a:solidFill>
                    <a:latin typeface="Arial" pitchFamily="34" charset="0"/>
                    <a:cs typeface="Arial" pitchFamily="34" charset="0"/>
                  </a:endParaRPr>
                </a:p>
              </p:txBody>
            </p:sp>
            <p:sp>
              <p:nvSpPr>
                <p:cNvPr id="323" name="Line 19"/>
                <p:cNvSpPr>
                  <a:spLocks noChangeShapeType="1"/>
                </p:cNvSpPr>
                <p:nvPr/>
              </p:nvSpPr>
              <p:spPr bwMode="auto">
                <a:xfrm flipV="1">
                  <a:off x="3775974" y="2258251"/>
                  <a:ext cx="370715" cy="340708"/>
                </a:xfrm>
                <a:prstGeom prst="line">
                  <a:avLst/>
                </a:prstGeom>
                <a:noFill/>
                <a:ln w="6350">
                  <a:solidFill>
                    <a:schemeClr val="tx1"/>
                  </a:solidFill>
                  <a:round/>
                  <a:headEnd/>
                  <a:tailEnd/>
                </a:ln>
              </p:spPr>
              <p:txBody>
                <a:bodyPr/>
                <a:lstStyle/>
                <a:p>
                  <a:endParaRPr lang="en-GB" sz="1600">
                    <a:solidFill>
                      <a:prstClr val="black"/>
                    </a:solidFill>
                    <a:latin typeface="Arial" pitchFamily="34" charset="0"/>
                    <a:cs typeface="Arial" pitchFamily="34" charset="0"/>
                  </a:endParaRPr>
                </a:p>
              </p:txBody>
            </p:sp>
            <p:sp>
              <p:nvSpPr>
                <p:cNvPr id="324" name="Freeform 20"/>
                <p:cNvSpPr>
                  <a:spLocks/>
                </p:cNvSpPr>
                <p:nvPr/>
              </p:nvSpPr>
              <p:spPr bwMode="auto">
                <a:xfrm>
                  <a:off x="3944851" y="2856099"/>
                  <a:ext cx="915350" cy="218880"/>
                </a:xfrm>
                <a:custGeom>
                  <a:avLst/>
                  <a:gdLst>
                    <a:gd name="T0" fmla="*/ 0 w 614"/>
                    <a:gd name="T1" fmla="*/ 23 h 139"/>
                    <a:gd name="T2" fmla="*/ 189 w 614"/>
                    <a:gd name="T3" fmla="*/ 9 h 139"/>
                    <a:gd name="T4" fmla="*/ 468 w 614"/>
                    <a:gd name="T5" fmla="*/ 79 h 139"/>
                    <a:gd name="T6" fmla="*/ 614 w 614"/>
                    <a:gd name="T7" fmla="*/ 139 h 139"/>
                    <a:gd name="T8" fmla="*/ 0 60000 65536"/>
                    <a:gd name="T9" fmla="*/ 0 60000 65536"/>
                    <a:gd name="T10" fmla="*/ 0 60000 65536"/>
                    <a:gd name="T11" fmla="*/ 0 60000 65536"/>
                    <a:gd name="T12" fmla="*/ 0 w 614"/>
                    <a:gd name="T13" fmla="*/ 0 h 139"/>
                    <a:gd name="T14" fmla="*/ 614 w 614"/>
                    <a:gd name="T15" fmla="*/ 139 h 139"/>
                  </a:gdLst>
                  <a:ahLst/>
                  <a:cxnLst>
                    <a:cxn ang="T8">
                      <a:pos x="T0" y="T1"/>
                    </a:cxn>
                    <a:cxn ang="T9">
                      <a:pos x="T2" y="T3"/>
                    </a:cxn>
                    <a:cxn ang="T10">
                      <a:pos x="T4" y="T5"/>
                    </a:cxn>
                    <a:cxn ang="T11">
                      <a:pos x="T6" y="T7"/>
                    </a:cxn>
                  </a:cxnLst>
                  <a:rect l="T12" t="T13" r="T14" b="T15"/>
                  <a:pathLst>
                    <a:path w="614" h="139">
                      <a:moveTo>
                        <a:pt x="0" y="23"/>
                      </a:moveTo>
                      <a:cubicBezTo>
                        <a:pt x="31" y="21"/>
                        <a:pt x="111" y="0"/>
                        <a:pt x="189" y="9"/>
                      </a:cubicBezTo>
                      <a:cubicBezTo>
                        <a:pt x="267" y="18"/>
                        <a:pt x="397" y="57"/>
                        <a:pt x="468" y="79"/>
                      </a:cubicBezTo>
                      <a:cubicBezTo>
                        <a:pt x="539" y="101"/>
                        <a:pt x="584" y="127"/>
                        <a:pt x="614" y="139"/>
                      </a:cubicBezTo>
                    </a:path>
                  </a:pathLst>
                </a:custGeom>
                <a:noFill/>
                <a:ln w="6350">
                  <a:solidFill>
                    <a:schemeClr val="tx1"/>
                  </a:solidFill>
                  <a:round/>
                  <a:headEnd/>
                  <a:tailEnd/>
                </a:ln>
              </p:spPr>
              <p:txBody>
                <a:bodyPr/>
                <a:lstStyle/>
                <a:p>
                  <a:endParaRPr lang="en-GB" sz="1600">
                    <a:solidFill>
                      <a:prstClr val="black"/>
                    </a:solidFill>
                    <a:latin typeface="Arial" pitchFamily="34" charset="0"/>
                    <a:cs typeface="Arial" pitchFamily="34" charset="0"/>
                  </a:endParaRPr>
                </a:p>
              </p:txBody>
            </p:sp>
            <p:sp>
              <p:nvSpPr>
                <p:cNvPr id="325" name="Freeform 21"/>
                <p:cNvSpPr>
                  <a:spLocks/>
                </p:cNvSpPr>
                <p:nvPr/>
              </p:nvSpPr>
              <p:spPr bwMode="auto">
                <a:xfrm>
                  <a:off x="2069812" y="2528571"/>
                  <a:ext cx="1006785" cy="236672"/>
                </a:xfrm>
                <a:custGeom>
                  <a:avLst/>
                  <a:gdLst>
                    <a:gd name="T0" fmla="*/ 636 w 636"/>
                    <a:gd name="T1" fmla="*/ 198 h 198"/>
                    <a:gd name="T2" fmla="*/ 410 w 636"/>
                    <a:gd name="T3" fmla="*/ 108 h 198"/>
                    <a:gd name="T4" fmla="*/ 92 w 636"/>
                    <a:gd name="T5" fmla="*/ 17 h 198"/>
                    <a:gd name="T6" fmla="*/ 0 w 636"/>
                    <a:gd name="T7" fmla="*/ 3 h 198"/>
                    <a:gd name="T8" fmla="*/ 0 60000 65536"/>
                    <a:gd name="T9" fmla="*/ 0 60000 65536"/>
                    <a:gd name="T10" fmla="*/ 0 60000 65536"/>
                    <a:gd name="T11" fmla="*/ 0 60000 65536"/>
                    <a:gd name="T12" fmla="*/ 0 w 636"/>
                    <a:gd name="T13" fmla="*/ 0 h 198"/>
                    <a:gd name="T14" fmla="*/ 636 w 636"/>
                    <a:gd name="T15" fmla="*/ 198 h 198"/>
                  </a:gdLst>
                  <a:ahLst/>
                  <a:cxnLst>
                    <a:cxn ang="T8">
                      <a:pos x="T0" y="T1"/>
                    </a:cxn>
                    <a:cxn ang="T9">
                      <a:pos x="T2" y="T3"/>
                    </a:cxn>
                    <a:cxn ang="T10">
                      <a:pos x="T4" y="T5"/>
                    </a:cxn>
                    <a:cxn ang="T11">
                      <a:pos x="T6" y="T7"/>
                    </a:cxn>
                  </a:cxnLst>
                  <a:rect l="T12" t="T13" r="T14" b="T15"/>
                  <a:pathLst>
                    <a:path w="636" h="198">
                      <a:moveTo>
                        <a:pt x="636" y="198"/>
                      </a:moveTo>
                      <a:cubicBezTo>
                        <a:pt x="569" y="168"/>
                        <a:pt x="501" y="138"/>
                        <a:pt x="410" y="108"/>
                      </a:cubicBezTo>
                      <a:cubicBezTo>
                        <a:pt x="319" y="78"/>
                        <a:pt x="160" y="34"/>
                        <a:pt x="92" y="17"/>
                      </a:cubicBezTo>
                      <a:cubicBezTo>
                        <a:pt x="24" y="0"/>
                        <a:pt x="19" y="6"/>
                        <a:pt x="0" y="3"/>
                      </a:cubicBezTo>
                    </a:path>
                  </a:pathLst>
                </a:custGeom>
                <a:noFill/>
                <a:ln w="6350">
                  <a:solidFill>
                    <a:schemeClr val="tx1"/>
                  </a:solidFill>
                  <a:round/>
                  <a:headEnd/>
                  <a:tailEnd/>
                </a:ln>
              </p:spPr>
              <p:txBody>
                <a:bodyPr/>
                <a:lstStyle/>
                <a:p>
                  <a:endParaRPr lang="en-GB" sz="1600">
                    <a:solidFill>
                      <a:prstClr val="black"/>
                    </a:solidFill>
                    <a:latin typeface="Arial" pitchFamily="34" charset="0"/>
                    <a:cs typeface="Arial" pitchFamily="34" charset="0"/>
                  </a:endParaRPr>
                </a:p>
              </p:txBody>
            </p:sp>
            <p:sp>
              <p:nvSpPr>
                <p:cNvPr id="326" name="Freeform 22"/>
                <p:cNvSpPr>
                  <a:spLocks/>
                </p:cNvSpPr>
                <p:nvPr/>
              </p:nvSpPr>
              <p:spPr bwMode="auto">
                <a:xfrm>
                  <a:off x="2077637" y="2742854"/>
                  <a:ext cx="924404" cy="131583"/>
                </a:xfrm>
                <a:custGeom>
                  <a:avLst/>
                  <a:gdLst>
                    <a:gd name="T0" fmla="*/ 515 w 515"/>
                    <a:gd name="T1" fmla="*/ 49 h 75"/>
                    <a:gd name="T2" fmla="*/ 382 w 515"/>
                    <a:gd name="T3" fmla="*/ 7 h 75"/>
                    <a:gd name="T4" fmla="*/ 238 w 515"/>
                    <a:gd name="T5" fmla="*/ 7 h 75"/>
                    <a:gd name="T6" fmla="*/ 62 w 515"/>
                    <a:gd name="T7" fmla="*/ 49 h 75"/>
                    <a:gd name="T8" fmla="*/ 0 w 515"/>
                    <a:gd name="T9" fmla="*/ 75 h 75"/>
                    <a:gd name="T10" fmla="*/ 0 60000 65536"/>
                    <a:gd name="T11" fmla="*/ 0 60000 65536"/>
                    <a:gd name="T12" fmla="*/ 0 60000 65536"/>
                    <a:gd name="T13" fmla="*/ 0 60000 65536"/>
                    <a:gd name="T14" fmla="*/ 0 60000 65536"/>
                    <a:gd name="T15" fmla="*/ 0 w 515"/>
                    <a:gd name="T16" fmla="*/ 0 h 75"/>
                    <a:gd name="T17" fmla="*/ 515 w 515"/>
                    <a:gd name="T18" fmla="*/ 75 h 75"/>
                  </a:gdLst>
                  <a:ahLst/>
                  <a:cxnLst>
                    <a:cxn ang="T10">
                      <a:pos x="T0" y="T1"/>
                    </a:cxn>
                    <a:cxn ang="T11">
                      <a:pos x="T2" y="T3"/>
                    </a:cxn>
                    <a:cxn ang="T12">
                      <a:pos x="T4" y="T5"/>
                    </a:cxn>
                    <a:cxn ang="T13">
                      <a:pos x="T6" y="T7"/>
                    </a:cxn>
                    <a:cxn ang="T14">
                      <a:pos x="T8" y="T9"/>
                    </a:cxn>
                  </a:cxnLst>
                  <a:rect l="T15" t="T16" r="T17" b="T18"/>
                  <a:pathLst>
                    <a:path w="515" h="75">
                      <a:moveTo>
                        <a:pt x="515" y="49"/>
                      </a:moveTo>
                      <a:cubicBezTo>
                        <a:pt x="493" y="42"/>
                        <a:pt x="428" y="14"/>
                        <a:pt x="382" y="7"/>
                      </a:cubicBezTo>
                      <a:cubicBezTo>
                        <a:pt x="336" y="0"/>
                        <a:pt x="291" y="0"/>
                        <a:pt x="238" y="7"/>
                      </a:cubicBezTo>
                      <a:cubicBezTo>
                        <a:pt x="185" y="14"/>
                        <a:pt x="102" y="38"/>
                        <a:pt x="62" y="49"/>
                      </a:cubicBezTo>
                      <a:cubicBezTo>
                        <a:pt x="22" y="60"/>
                        <a:pt x="13" y="70"/>
                        <a:pt x="0" y="75"/>
                      </a:cubicBezTo>
                    </a:path>
                  </a:pathLst>
                </a:custGeom>
                <a:noFill/>
                <a:ln w="6350">
                  <a:solidFill>
                    <a:schemeClr val="tx1"/>
                  </a:solidFill>
                  <a:round/>
                  <a:headEnd/>
                  <a:tailEnd/>
                </a:ln>
              </p:spPr>
              <p:txBody>
                <a:bodyPr/>
                <a:lstStyle/>
                <a:p>
                  <a:endParaRPr lang="en-GB" sz="1600">
                    <a:solidFill>
                      <a:prstClr val="black"/>
                    </a:solidFill>
                    <a:latin typeface="Arial" pitchFamily="34" charset="0"/>
                    <a:cs typeface="Arial" pitchFamily="34" charset="0"/>
                  </a:endParaRPr>
                </a:p>
              </p:txBody>
            </p:sp>
            <p:sp>
              <p:nvSpPr>
                <p:cNvPr id="327" name="Freeform 23"/>
                <p:cNvSpPr>
                  <a:spLocks/>
                </p:cNvSpPr>
                <p:nvPr/>
              </p:nvSpPr>
              <p:spPr bwMode="auto">
                <a:xfrm>
                  <a:off x="2469794" y="2351781"/>
                  <a:ext cx="589243" cy="353580"/>
                </a:xfrm>
                <a:custGeom>
                  <a:avLst/>
                  <a:gdLst>
                    <a:gd name="T0" fmla="*/ 398 w 398"/>
                    <a:gd name="T1" fmla="*/ 287 h 287"/>
                    <a:gd name="T2" fmla="*/ 272 w 398"/>
                    <a:gd name="T3" fmla="*/ 144 h 287"/>
                    <a:gd name="T4" fmla="*/ 136 w 398"/>
                    <a:gd name="T5" fmla="*/ 52 h 287"/>
                    <a:gd name="T6" fmla="*/ 0 w 398"/>
                    <a:gd name="T7" fmla="*/ 0 h 287"/>
                    <a:gd name="T8" fmla="*/ 0 60000 65536"/>
                    <a:gd name="T9" fmla="*/ 0 60000 65536"/>
                    <a:gd name="T10" fmla="*/ 0 60000 65536"/>
                    <a:gd name="T11" fmla="*/ 0 60000 65536"/>
                    <a:gd name="T12" fmla="*/ 0 w 398"/>
                    <a:gd name="T13" fmla="*/ 0 h 287"/>
                    <a:gd name="T14" fmla="*/ 398 w 398"/>
                    <a:gd name="T15" fmla="*/ 287 h 287"/>
                  </a:gdLst>
                  <a:ahLst/>
                  <a:cxnLst>
                    <a:cxn ang="T8">
                      <a:pos x="T0" y="T1"/>
                    </a:cxn>
                    <a:cxn ang="T9">
                      <a:pos x="T2" y="T3"/>
                    </a:cxn>
                    <a:cxn ang="T10">
                      <a:pos x="T4" y="T5"/>
                    </a:cxn>
                    <a:cxn ang="T11">
                      <a:pos x="T6" y="T7"/>
                    </a:cxn>
                  </a:cxnLst>
                  <a:rect l="T12" t="T13" r="T14" b="T15"/>
                  <a:pathLst>
                    <a:path w="398" h="287">
                      <a:moveTo>
                        <a:pt x="398" y="287"/>
                      </a:moveTo>
                      <a:cubicBezTo>
                        <a:pt x="377" y="263"/>
                        <a:pt x="316" y="183"/>
                        <a:pt x="272" y="144"/>
                      </a:cubicBezTo>
                      <a:cubicBezTo>
                        <a:pt x="228" y="105"/>
                        <a:pt x="181" y="76"/>
                        <a:pt x="136" y="52"/>
                      </a:cubicBezTo>
                      <a:cubicBezTo>
                        <a:pt x="91" y="28"/>
                        <a:pt x="28" y="11"/>
                        <a:pt x="0" y="0"/>
                      </a:cubicBezTo>
                    </a:path>
                  </a:pathLst>
                </a:custGeom>
                <a:noFill/>
                <a:ln w="6350">
                  <a:solidFill>
                    <a:schemeClr val="tx1"/>
                  </a:solidFill>
                  <a:round/>
                  <a:headEnd/>
                  <a:tailEnd/>
                </a:ln>
              </p:spPr>
              <p:txBody>
                <a:bodyPr/>
                <a:lstStyle/>
                <a:p>
                  <a:endParaRPr lang="en-GB" sz="1600">
                    <a:solidFill>
                      <a:prstClr val="black"/>
                    </a:solidFill>
                    <a:latin typeface="Arial" pitchFamily="34" charset="0"/>
                    <a:cs typeface="Arial" pitchFamily="34" charset="0"/>
                  </a:endParaRPr>
                </a:p>
              </p:txBody>
            </p:sp>
            <p:sp>
              <p:nvSpPr>
                <p:cNvPr id="328" name="Line 24"/>
                <p:cNvSpPr>
                  <a:spLocks noChangeShapeType="1"/>
                </p:cNvSpPr>
                <p:nvPr/>
              </p:nvSpPr>
              <p:spPr bwMode="auto">
                <a:xfrm flipH="1" flipV="1">
                  <a:off x="2751245" y="2244672"/>
                  <a:ext cx="385670" cy="386463"/>
                </a:xfrm>
                <a:prstGeom prst="line">
                  <a:avLst/>
                </a:prstGeom>
                <a:noFill/>
                <a:ln w="6350">
                  <a:solidFill>
                    <a:schemeClr val="tx1"/>
                  </a:solidFill>
                  <a:round/>
                  <a:headEnd/>
                  <a:tailEnd/>
                </a:ln>
              </p:spPr>
              <p:txBody>
                <a:bodyPr/>
                <a:lstStyle/>
                <a:p>
                  <a:endParaRPr lang="en-GB" sz="1600">
                    <a:solidFill>
                      <a:prstClr val="black"/>
                    </a:solidFill>
                    <a:latin typeface="Arial" pitchFamily="34" charset="0"/>
                    <a:cs typeface="Arial" pitchFamily="34" charset="0"/>
                  </a:endParaRPr>
                </a:p>
              </p:txBody>
            </p:sp>
            <p:sp>
              <p:nvSpPr>
                <p:cNvPr id="331" name="Freeform 25"/>
                <p:cNvSpPr>
                  <a:spLocks/>
                </p:cNvSpPr>
                <p:nvPr/>
              </p:nvSpPr>
              <p:spPr bwMode="auto">
                <a:xfrm>
                  <a:off x="2077637" y="2841754"/>
                  <a:ext cx="916282" cy="143636"/>
                </a:xfrm>
                <a:custGeom>
                  <a:avLst/>
                  <a:gdLst>
                    <a:gd name="T0" fmla="*/ 571 w 571"/>
                    <a:gd name="T1" fmla="*/ 23 h 116"/>
                    <a:gd name="T2" fmla="*/ 382 w 571"/>
                    <a:gd name="T3" fmla="*/ 9 h 116"/>
                    <a:gd name="T4" fmla="*/ 103 w 571"/>
                    <a:gd name="T5" fmla="*/ 79 h 116"/>
                    <a:gd name="T6" fmla="*/ 0 w 571"/>
                    <a:gd name="T7" fmla="*/ 116 h 116"/>
                    <a:gd name="T8" fmla="*/ 0 60000 65536"/>
                    <a:gd name="T9" fmla="*/ 0 60000 65536"/>
                    <a:gd name="T10" fmla="*/ 0 60000 65536"/>
                    <a:gd name="T11" fmla="*/ 0 60000 65536"/>
                    <a:gd name="T12" fmla="*/ 0 w 571"/>
                    <a:gd name="T13" fmla="*/ 0 h 116"/>
                    <a:gd name="T14" fmla="*/ 571 w 571"/>
                    <a:gd name="T15" fmla="*/ 116 h 116"/>
                  </a:gdLst>
                  <a:ahLst/>
                  <a:cxnLst>
                    <a:cxn ang="T8">
                      <a:pos x="T0" y="T1"/>
                    </a:cxn>
                    <a:cxn ang="T9">
                      <a:pos x="T2" y="T3"/>
                    </a:cxn>
                    <a:cxn ang="T10">
                      <a:pos x="T4" y="T5"/>
                    </a:cxn>
                    <a:cxn ang="T11">
                      <a:pos x="T6" y="T7"/>
                    </a:cxn>
                  </a:cxnLst>
                  <a:rect l="T12" t="T13" r="T14" b="T15"/>
                  <a:pathLst>
                    <a:path w="571" h="116">
                      <a:moveTo>
                        <a:pt x="571" y="23"/>
                      </a:moveTo>
                      <a:cubicBezTo>
                        <a:pt x="540" y="21"/>
                        <a:pt x="460" y="0"/>
                        <a:pt x="382" y="9"/>
                      </a:cubicBezTo>
                      <a:cubicBezTo>
                        <a:pt x="304" y="18"/>
                        <a:pt x="167" y="61"/>
                        <a:pt x="103" y="79"/>
                      </a:cubicBezTo>
                      <a:cubicBezTo>
                        <a:pt x="39" y="97"/>
                        <a:pt x="21" y="108"/>
                        <a:pt x="0" y="116"/>
                      </a:cubicBezTo>
                    </a:path>
                  </a:pathLst>
                </a:custGeom>
                <a:noFill/>
                <a:ln w="6350">
                  <a:solidFill>
                    <a:schemeClr val="tx1"/>
                  </a:solidFill>
                  <a:round/>
                  <a:headEnd/>
                  <a:tailEnd/>
                </a:ln>
              </p:spPr>
              <p:txBody>
                <a:bodyPr/>
                <a:lstStyle/>
                <a:p>
                  <a:endParaRPr lang="en-GB" sz="1600">
                    <a:solidFill>
                      <a:prstClr val="black"/>
                    </a:solidFill>
                    <a:latin typeface="Arial" pitchFamily="34" charset="0"/>
                    <a:cs typeface="Arial" pitchFamily="34" charset="0"/>
                  </a:endParaRPr>
                </a:p>
              </p:txBody>
            </p:sp>
            <p:sp>
              <p:nvSpPr>
                <p:cNvPr id="332" name="Arc 26"/>
                <p:cNvSpPr>
                  <a:spLocks/>
                </p:cNvSpPr>
                <p:nvPr/>
              </p:nvSpPr>
              <p:spPr bwMode="auto">
                <a:xfrm rot="17997508">
                  <a:off x="2636540" y="3062547"/>
                  <a:ext cx="373857" cy="210179"/>
                </a:xfrm>
                <a:custGeom>
                  <a:avLst/>
                  <a:gdLst>
                    <a:gd name="T0" fmla="*/ 0 w 43200"/>
                    <a:gd name="T1" fmla="*/ 0 h 21600"/>
                    <a:gd name="T2" fmla="*/ 0 w 43200"/>
                    <a:gd name="T3" fmla="*/ 0 h 21600"/>
                    <a:gd name="T4" fmla="*/ 0 w 43200"/>
                    <a:gd name="T5" fmla="*/ 0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0" y="21525"/>
                      </a:moveTo>
                      <a:cubicBezTo>
                        <a:pt x="41" y="9625"/>
                        <a:pt x="9699" y="-1"/>
                        <a:pt x="21600" y="0"/>
                      </a:cubicBezTo>
                      <a:cubicBezTo>
                        <a:pt x="33529" y="0"/>
                        <a:pt x="43200" y="9670"/>
                        <a:pt x="43200" y="21600"/>
                      </a:cubicBezTo>
                    </a:path>
                    <a:path w="43200" h="21600" stroke="0" extrusionOk="0">
                      <a:moveTo>
                        <a:pt x="0" y="21525"/>
                      </a:moveTo>
                      <a:cubicBezTo>
                        <a:pt x="41" y="9625"/>
                        <a:pt x="9699" y="-1"/>
                        <a:pt x="21600" y="0"/>
                      </a:cubicBezTo>
                      <a:cubicBezTo>
                        <a:pt x="33529" y="0"/>
                        <a:pt x="43200" y="9670"/>
                        <a:pt x="43200" y="21600"/>
                      </a:cubicBezTo>
                      <a:lnTo>
                        <a:pt x="21600" y="21600"/>
                      </a:lnTo>
                      <a:lnTo>
                        <a:pt x="0" y="21525"/>
                      </a:lnTo>
                      <a:close/>
                    </a:path>
                  </a:pathLst>
                </a:custGeom>
                <a:noFill/>
                <a:ln w="12700">
                  <a:solidFill>
                    <a:schemeClr val="tx1"/>
                  </a:solidFill>
                  <a:round/>
                  <a:headEnd/>
                  <a:tailEnd/>
                </a:ln>
              </p:spPr>
              <p:txBody>
                <a:bodyPr wrap="none" anchor="ctr"/>
                <a:lstStyle/>
                <a:p>
                  <a:endParaRPr lang="en-GB" sz="1600">
                    <a:solidFill>
                      <a:prstClr val="black"/>
                    </a:solidFill>
                    <a:latin typeface="Arial" pitchFamily="34" charset="0"/>
                    <a:cs typeface="Arial" pitchFamily="34" charset="0"/>
                  </a:endParaRPr>
                </a:p>
              </p:txBody>
            </p:sp>
            <p:sp>
              <p:nvSpPr>
                <p:cNvPr id="333" name="Arc 27"/>
                <p:cNvSpPr>
                  <a:spLocks/>
                </p:cNvSpPr>
                <p:nvPr/>
              </p:nvSpPr>
              <p:spPr bwMode="auto">
                <a:xfrm rot="3630385">
                  <a:off x="3977477" y="3095181"/>
                  <a:ext cx="373747" cy="197066"/>
                </a:xfrm>
                <a:custGeom>
                  <a:avLst/>
                  <a:gdLst>
                    <a:gd name="T0" fmla="*/ 0 w 43200"/>
                    <a:gd name="T1" fmla="*/ 0 h 21600"/>
                    <a:gd name="T2" fmla="*/ 0 w 43200"/>
                    <a:gd name="T3" fmla="*/ 0 h 21600"/>
                    <a:gd name="T4" fmla="*/ 0 w 43200"/>
                    <a:gd name="T5" fmla="*/ 0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0" y="21525"/>
                      </a:moveTo>
                      <a:cubicBezTo>
                        <a:pt x="41" y="9625"/>
                        <a:pt x="9699" y="-1"/>
                        <a:pt x="21600" y="0"/>
                      </a:cubicBezTo>
                      <a:cubicBezTo>
                        <a:pt x="33529" y="0"/>
                        <a:pt x="43200" y="9670"/>
                        <a:pt x="43200" y="21600"/>
                      </a:cubicBezTo>
                    </a:path>
                    <a:path w="43200" h="21600" stroke="0" extrusionOk="0">
                      <a:moveTo>
                        <a:pt x="0" y="21525"/>
                      </a:moveTo>
                      <a:cubicBezTo>
                        <a:pt x="41" y="9625"/>
                        <a:pt x="9699" y="-1"/>
                        <a:pt x="21600" y="0"/>
                      </a:cubicBezTo>
                      <a:cubicBezTo>
                        <a:pt x="33529" y="0"/>
                        <a:pt x="43200" y="9670"/>
                        <a:pt x="43200" y="21600"/>
                      </a:cubicBezTo>
                      <a:lnTo>
                        <a:pt x="21600" y="21600"/>
                      </a:lnTo>
                      <a:lnTo>
                        <a:pt x="0" y="21525"/>
                      </a:lnTo>
                      <a:close/>
                    </a:path>
                  </a:pathLst>
                </a:custGeom>
                <a:noFill/>
                <a:ln w="12700">
                  <a:solidFill>
                    <a:schemeClr val="tx1"/>
                  </a:solidFill>
                  <a:round/>
                  <a:headEnd/>
                  <a:tailEnd/>
                </a:ln>
              </p:spPr>
              <p:txBody>
                <a:bodyPr wrap="none" anchor="ctr"/>
                <a:lstStyle/>
                <a:p>
                  <a:endParaRPr lang="en-GB" sz="1600">
                    <a:solidFill>
                      <a:prstClr val="black"/>
                    </a:solidFill>
                    <a:latin typeface="Arial" pitchFamily="34" charset="0"/>
                    <a:cs typeface="Arial" pitchFamily="34" charset="0"/>
                  </a:endParaRPr>
                </a:p>
              </p:txBody>
            </p:sp>
            <p:sp>
              <p:nvSpPr>
                <p:cNvPr id="334" name="AutoShape 28"/>
                <p:cNvSpPr>
                  <a:spLocks noChangeArrowheads="1"/>
                </p:cNvSpPr>
                <p:nvPr/>
              </p:nvSpPr>
              <p:spPr bwMode="auto">
                <a:xfrm rot="10193123">
                  <a:off x="3889849" y="2996777"/>
                  <a:ext cx="355103" cy="444233"/>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629 w 21600"/>
                    <a:gd name="T13" fmla="*/ 0 h 21600"/>
                    <a:gd name="T14" fmla="*/ 16971 w 21600"/>
                    <a:gd name="T15" fmla="*/ 3699 h 21600"/>
                  </a:gdLst>
                  <a:ahLst/>
                  <a:cxnLst>
                    <a:cxn ang="T8">
                      <a:pos x="T0" y="T1"/>
                    </a:cxn>
                    <a:cxn ang="T9">
                      <a:pos x="T2" y="T3"/>
                    </a:cxn>
                    <a:cxn ang="T10">
                      <a:pos x="T4" y="T5"/>
                    </a:cxn>
                    <a:cxn ang="T11">
                      <a:pos x="T6" y="T7"/>
                    </a:cxn>
                  </a:cxnLst>
                  <a:rect l="T12" t="T13" r="T14" b="T15"/>
                  <a:pathLst>
                    <a:path w="21600" h="21600">
                      <a:moveTo>
                        <a:pt x="7256" y="2955"/>
                      </a:moveTo>
                      <a:cubicBezTo>
                        <a:pt x="8369" y="2452"/>
                        <a:pt x="9577" y="2191"/>
                        <a:pt x="10800" y="2192"/>
                      </a:cubicBezTo>
                      <a:cubicBezTo>
                        <a:pt x="12022" y="2192"/>
                        <a:pt x="13230" y="2452"/>
                        <a:pt x="14343" y="2955"/>
                      </a:cubicBezTo>
                      <a:lnTo>
                        <a:pt x="15246" y="957"/>
                      </a:lnTo>
                      <a:cubicBezTo>
                        <a:pt x="13848" y="326"/>
                        <a:pt x="12333" y="-1"/>
                        <a:pt x="10799" y="0"/>
                      </a:cubicBezTo>
                      <a:cubicBezTo>
                        <a:pt x="9266" y="0"/>
                        <a:pt x="7751" y="326"/>
                        <a:pt x="6353" y="957"/>
                      </a:cubicBezTo>
                      <a:lnTo>
                        <a:pt x="7256" y="2955"/>
                      </a:lnTo>
                      <a:close/>
                    </a:path>
                  </a:pathLst>
                </a:custGeom>
                <a:noFill/>
                <a:ln w="6350">
                  <a:solidFill>
                    <a:schemeClr val="tx1"/>
                  </a:solidFill>
                  <a:miter lim="800000"/>
                  <a:headEnd/>
                  <a:tailEnd/>
                </a:ln>
              </p:spPr>
              <p:txBody>
                <a:bodyPr rot="10800000" wrap="none" anchor="ctr"/>
                <a:lstStyle/>
                <a:p>
                  <a:endParaRPr lang="en-GB" sz="1600">
                    <a:solidFill>
                      <a:prstClr val="black"/>
                    </a:solidFill>
                    <a:latin typeface="Arial" pitchFamily="34" charset="0"/>
                    <a:cs typeface="Arial" pitchFamily="34" charset="0"/>
                  </a:endParaRPr>
                </a:p>
              </p:txBody>
            </p:sp>
            <p:sp>
              <p:nvSpPr>
                <p:cNvPr id="343" name="AutoShape 29"/>
                <p:cNvSpPr>
                  <a:spLocks noChangeArrowheads="1"/>
                </p:cNvSpPr>
                <p:nvPr/>
              </p:nvSpPr>
              <p:spPr bwMode="auto">
                <a:xfrm rot="6207964" flipH="1">
                  <a:off x="2725970" y="3043375"/>
                  <a:ext cx="375810" cy="35315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10621 h 21600"/>
                  </a:gdLst>
                  <a:ahLst/>
                  <a:cxnLst>
                    <a:cxn ang="T8">
                      <a:pos x="T0" y="T1"/>
                    </a:cxn>
                    <a:cxn ang="T9">
                      <a:pos x="T2" y="T3"/>
                    </a:cxn>
                    <a:cxn ang="T10">
                      <a:pos x="T4" y="T5"/>
                    </a:cxn>
                    <a:cxn ang="T11">
                      <a:pos x="T6" y="T7"/>
                    </a:cxn>
                  </a:cxnLst>
                  <a:rect l="T12" t="T13" r="T14" b="T15"/>
                  <a:pathLst>
                    <a:path w="21600" h="21600">
                      <a:moveTo>
                        <a:pt x="2489" y="8351"/>
                      </a:moveTo>
                      <a:cubicBezTo>
                        <a:pt x="3575" y="4665"/>
                        <a:pt x="6958" y="2135"/>
                        <a:pt x="10800" y="2136"/>
                      </a:cubicBezTo>
                      <a:cubicBezTo>
                        <a:pt x="14641" y="2136"/>
                        <a:pt x="18024" y="4665"/>
                        <a:pt x="19110" y="8351"/>
                      </a:cubicBezTo>
                      <a:lnTo>
                        <a:pt x="21159" y="7747"/>
                      </a:lnTo>
                      <a:cubicBezTo>
                        <a:pt x="19805" y="3153"/>
                        <a:pt x="15588" y="-1"/>
                        <a:pt x="10799" y="0"/>
                      </a:cubicBezTo>
                      <a:cubicBezTo>
                        <a:pt x="6011" y="0"/>
                        <a:pt x="1794" y="3153"/>
                        <a:pt x="440" y="7747"/>
                      </a:cubicBezTo>
                      <a:lnTo>
                        <a:pt x="2489" y="8351"/>
                      </a:lnTo>
                      <a:close/>
                    </a:path>
                  </a:pathLst>
                </a:custGeom>
                <a:solidFill>
                  <a:schemeClr val="bg1"/>
                </a:solidFill>
                <a:ln w="6350">
                  <a:solidFill>
                    <a:schemeClr val="tx1"/>
                  </a:solidFill>
                  <a:miter lim="800000"/>
                  <a:headEnd/>
                  <a:tailEnd/>
                </a:ln>
              </p:spPr>
              <p:txBody>
                <a:bodyPr rot="10800000" vert="eaVert" wrap="none" anchor="ctr"/>
                <a:lstStyle/>
                <a:p>
                  <a:endParaRPr lang="en-GB" sz="1600">
                    <a:solidFill>
                      <a:prstClr val="black"/>
                    </a:solidFill>
                    <a:latin typeface="Arial" pitchFamily="34" charset="0"/>
                    <a:cs typeface="Arial" pitchFamily="34" charset="0"/>
                  </a:endParaRPr>
                </a:p>
              </p:txBody>
            </p:sp>
            <p:sp>
              <p:nvSpPr>
                <p:cNvPr id="344" name="Oval 30"/>
                <p:cNvSpPr>
                  <a:spLocks noChangeArrowheads="1"/>
                </p:cNvSpPr>
                <p:nvPr/>
              </p:nvSpPr>
              <p:spPr bwMode="auto">
                <a:xfrm rot="1634323">
                  <a:off x="2796035" y="3771516"/>
                  <a:ext cx="370715" cy="251920"/>
                </a:xfrm>
                <a:prstGeom prst="ellipse">
                  <a:avLst/>
                </a:prstGeom>
                <a:solidFill>
                  <a:srgbClr val="88C9CE"/>
                </a:solidFill>
                <a:ln w="6350">
                  <a:solidFill>
                    <a:schemeClr val="tx1"/>
                  </a:solidFill>
                  <a:round/>
                  <a:headEnd/>
                  <a:tailEnd/>
                </a:ln>
              </p:spPr>
              <p:txBody>
                <a:bodyPr wrap="none" anchor="ctr"/>
                <a:lstStyle/>
                <a:p>
                  <a:endParaRPr lang="en-US" sz="1600">
                    <a:solidFill>
                      <a:srgbClr val="000000"/>
                    </a:solidFill>
                    <a:latin typeface="Arial" pitchFamily="34" charset="0"/>
                    <a:cs typeface="Arial" pitchFamily="34" charset="0"/>
                  </a:endParaRPr>
                </a:p>
              </p:txBody>
            </p:sp>
            <p:sp>
              <p:nvSpPr>
                <p:cNvPr id="346" name="Oval 31"/>
                <p:cNvSpPr>
                  <a:spLocks noChangeArrowheads="1"/>
                </p:cNvSpPr>
                <p:nvPr/>
              </p:nvSpPr>
              <p:spPr bwMode="auto">
                <a:xfrm rot="1698045">
                  <a:off x="2881885" y="3812815"/>
                  <a:ext cx="136579" cy="117699"/>
                </a:xfrm>
                <a:prstGeom prst="ellipse">
                  <a:avLst/>
                </a:prstGeom>
                <a:solidFill>
                  <a:srgbClr val="FF0000"/>
                </a:solidFill>
                <a:ln w="6350">
                  <a:solidFill>
                    <a:schemeClr val="tx1"/>
                  </a:solidFill>
                  <a:round/>
                  <a:headEnd/>
                  <a:tailEnd/>
                </a:ln>
              </p:spPr>
              <p:txBody>
                <a:bodyPr wrap="none" anchor="ctr"/>
                <a:lstStyle/>
                <a:p>
                  <a:endParaRPr lang="en-US" sz="1600">
                    <a:solidFill>
                      <a:srgbClr val="000000"/>
                    </a:solidFill>
                    <a:latin typeface="Arial" pitchFamily="34" charset="0"/>
                    <a:cs typeface="Arial" pitchFamily="34" charset="0"/>
                  </a:endParaRPr>
                </a:p>
              </p:txBody>
            </p:sp>
            <p:sp>
              <p:nvSpPr>
                <p:cNvPr id="347" name="Line 33"/>
                <p:cNvSpPr>
                  <a:spLocks noChangeShapeType="1"/>
                </p:cNvSpPr>
                <p:nvPr/>
              </p:nvSpPr>
              <p:spPr bwMode="auto">
                <a:xfrm flipH="1">
                  <a:off x="2915817" y="3933071"/>
                  <a:ext cx="33716" cy="785115"/>
                </a:xfrm>
                <a:prstGeom prst="line">
                  <a:avLst/>
                </a:prstGeom>
                <a:noFill/>
                <a:ln w="6350">
                  <a:solidFill>
                    <a:srgbClr val="FF0000"/>
                  </a:solidFill>
                  <a:round/>
                  <a:headEnd/>
                  <a:tailEnd/>
                </a:ln>
              </p:spPr>
              <p:txBody>
                <a:bodyPr/>
                <a:lstStyle/>
                <a:p>
                  <a:endParaRPr lang="en-GB" sz="1600">
                    <a:solidFill>
                      <a:prstClr val="black"/>
                    </a:solidFill>
                    <a:latin typeface="Arial" pitchFamily="34" charset="0"/>
                    <a:cs typeface="Arial" pitchFamily="34" charset="0"/>
                  </a:endParaRPr>
                </a:p>
              </p:txBody>
            </p:sp>
            <p:grpSp>
              <p:nvGrpSpPr>
                <p:cNvPr id="348" name="Group 347"/>
                <p:cNvGrpSpPr>
                  <a:grpSpLocks/>
                </p:cNvGrpSpPr>
                <p:nvPr/>
              </p:nvGrpSpPr>
              <p:grpSpPr bwMode="auto">
                <a:xfrm>
                  <a:off x="2566770" y="4412577"/>
                  <a:ext cx="816156" cy="780954"/>
                  <a:chOff x="1526" y="2145"/>
                  <a:chExt cx="596" cy="541"/>
                </a:xfrm>
              </p:grpSpPr>
              <p:sp>
                <p:nvSpPr>
                  <p:cNvPr id="349" name="Freeform 37"/>
                  <p:cNvSpPr>
                    <a:spLocks/>
                  </p:cNvSpPr>
                  <p:nvPr/>
                </p:nvSpPr>
                <p:spPr bwMode="auto">
                  <a:xfrm>
                    <a:off x="1526" y="2145"/>
                    <a:ext cx="596" cy="541"/>
                  </a:xfrm>
                  <a:custGeom>
                    <a:avLst/>
                    <a:gdLst>
                      <a:gd name="T0" fmla="*/ 18 w 596"/>
                      <a:gd name="T1" fmla="*/ 217 h 541"/>
                      <a:gd name="T2" fmla="*/ 84 w 596"/>
                      <a:gd name="T3" fmla="*/ 115 h 541"/>
                      <a:gd name="T4" fmla="*/ 162 w 596"/>
                      <a:gd name="T5" fmla="*/ 45 h 541"/>
                      <a:gd name="T6" fmla="*/ 228 w 596"/>
                      <a:gd name="T7" fmla="*/ 7 h 541"/>
                      <a:gd name="T8" fmla="*/ 320 w 596"/>
                      <a:gd name="T9" fmla="*/ 11 h 541"/>
                      <a:gd name="T10" fmla="*/ 400 w 596"/>
                      <a:gd name="T11" fmla="*/ 73 h 541"/>
                      <a:gd name="T12" fmla="*/ 510 w 596"/>
                      <a:gd name="T13" fmla="*/ 209 h 541"/>
                      <a:gd name="T14" fmla="*/ 578 w 596"/>
                      <a:gd name="T15" fmla="*/ 301 h 541"/>
                      <a:gd name="T16" fmla="*/ 592 w 596"/>
                      <a:gd name="T17" fmla="*/ 387 h 541"/>
                      <a:gd name="T18" fmla="*/ 554 w 596"/>
                      <a:gd name="T19" fmla="*/ 471 h 541"/>
                      <a:gd name="T20" fmla="*/ 494 w 596"/>
                      <a:gd name="T21" fmla="*/ 511 h 541"/>
                      <a:gd name="T22" fmla="*/ 394 w 596"/>
                      <a:gd name="T23" fmla="*/ 539 h 541"/>
                      <a:gd name="T24" fmla="*/ 316 w 596"/>
                      <a:gd name="T25" fmla="*/ 521 h 541"/>
                      <a:gd name="T26" fmla="*/ 244 w 596"/>
                      <a:gd name="T27" fmla="*/ 471 h 541"/>
                      <a:gd name="T28" fmla="*/ 176 w 596"/>
                      <a:gd name="T29" fmla="*/ 435 h 541"/>
                      <a:gd name="T30" fmla="*/ 76 w 596"/>
                      <a:gd name="T31" fmla="*/ 387 h 541"/>
                      <a:gd name="T32" fmla="*/ 10 w 596"/>
                      <a:gd name="T33" fmla="*/ 303 h 541"/>
                      <a:gd name="T34" fmla="*/ 18 w 596"/>
                      <a:gd name="T35" fmla="*/ 217 h 54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6"/>
                      <a:gd name="T55" fmla="*/ 0 h 541"/>
                      <a:gd name="T56" fmla="*/ 596 w 596"/>
                      <a:gd name="T57" fmla="*/ 541 h 54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6" h="541">
                        <a:moveTo>
                          <a:pt x="18" y="217"/>
                        </a:moveTo>
                        <a:cubicBezTo>
                          <a:pt x="32" y="187"/>
                          <a:pt x="60" y="144"/>
                          <a:pt x="84" y="115"/>
                        </a:cubicBezTo>
                        <a:cubicBezTo>
                          <a:pt x="108" y="86"/>
                          <a:pt x="138" y="63"/>
                          <a:pt x="162" y="45"/>
                        </a:cubicBezTo>
                        <a:cubicBezTo>
                          <a:pt x="186" y="27"/>
                          <a:pt x="202" y="13"/>
                          <a:pt x="228" y="7"/>
                        </a:cubicBezTo>
                        <a:cubicBezTo>
                          <a:pt x="254" y="1"/>
                          <a:pt x="291" y="0"/>
                          <a:pt x="320" y="11"/>
                        </a:cubicBezTo>
                        <a:cubicBezTo>
                          <a:pt x="349" y="22"/>
                          <a:pt x="368" y="40"/>
                          <a:pt x="400" y="73"/>
                        </a:cubicBezTo>
                        <a:cubicBezTo>
                          <a:pt x="432" y="106"/>
                          <a:pt x="480" y="171"/>
                          <a:pt x="510" y="209"/>
                        </a:cubicBezTo>
                        <a:cubicBezTo>
                          <a:pt x="540" y="247"/>
                          <a:pt x="564" y="271"/>
                          <a:pt x="578" y="301"/>
                        </a:cubicBezTo>
                        <a:cubicBezTo>
                          <a:pt x="592" y="331"/>
                          <a:pt x="596" y="359"/>
                          <a:pt x="592" y="387"/>
                        </a:cubicBezTo>
                        <a:cubicBezTo>
                          <a:pt x="588" y="415"/>
                          <a:pt x="570" y="450"/>
                          <a:pt x="554" y="471"/>
                        </a:cubicBezTo>
                        <a:cubicBezTo>
                          <a:pt x="538" y="492"/>
                          <a:pt x="521" y="500"/>
                          <a:pt x="494" y="511"/>
                        </a:cubicBezTo>
                        <a:cubicBezTo>
                          <a:pt x="467" y="522"/>
                          <a:pt x="424" y="537"/>
                          <a:pt x="394" y="539"/>
                        </a:cubicBezTo>
                        <a:cubicBezTo>
                          <a:pt x="364" y="541"/>
                          <a:pt x="341" y="532"/>
                          <a:pt x="316" y="521"/>
                        </a:cubicBezTo>
                        <a:cubicBezTo>
                          <a:pt x="291" y="510"/>
                          <a:pt x="267" y="485"/>
                          <a:pt x="244" y="471"/>
                        </a:cubicBezTo>
                        <a:cubicBezTo>
                          <a:pt x="221" y="457"/>
                          <a:pt x="204" y="449"/>
                          <a:pt x="176" y="435"/>
                        </a:cubicBezTo>
                        <a:cubicBezTo>
                          <a:pt x="148" y="421"/>
                          <a:pt x="104" y="409"/>
                          <a:pt x="76" y="387"/>
                        </a:cubicBezTo>
                        <a:cubicBezTo>
                          <a:pt x="48" y="365"/>
                          <a:pt x="20" y="331"/>
                          <a:pt x="10" y="303"/>
                        </a:cubicBezTo>
                        <a:cubicBezTo>
                          <a:pt x="0" y="275"/>
                          <a:pt x="16" y="235"/>
                          <a:pt x="18" y="217"/>
                        </a:cubicBezTo>
                        <a:close/>
                      </a:path>
                    </a:pathLst>
                  </a:custGeom>
                  <a:solidFill>
                    <a:srgbClr val="88C9CE"/>
                  </a:solidFill>
                  <a:ln w="6350">
                    <a:solidFill>
                      <a:schemeClr val="tx1"/>
                    </a:solidFill>
                    <a:round/>
                    <a:headEnd/>
                    <a:tailEnd/>
                  </a:ln>
                </p:spPr>
                <p:txBody>
                  <a:bodyPr/>
                  <a:lstStyle/>
                  <a:p>
                    <a:endParaRPr lang="en-GB" sz="1600">
                      <a:solidFill>
                        <a:prstClr val="black"/>
                      </a:solidFill>
                      <a:latin typeface="Arial" pitchFamily="34" charset="0"/>
                      <a:cs typeface="Arial" pitchFamily="34" charset="0"/>
                    </a:endParaRPr>
                  </a:p>
                </p:txBody>
              </p:sp>
              <p:sp>
                <p:nvSpPr>
                  <p:cNvPr id="350" name="Freeform 38" descr="Trellis"/>
                  <p:cNvSpPr>
                    <a:spLocks/>
                  </p:cNvSpPr>
                  <p:nvPr/>
                </p:nvSpPr>
                <p:spPr bwMode="auto">
                  <a:xfrm>
                    <a:off x="1531" y="2151"/>
                    <a:ext cx="323" cy="430"/>
                  </a:xfrm>
                  <a:custGeom>
                    <a:avLst/>
                    <a:gdLst>
                      <a:gd name="T0" fmla="*/ 18 w 323"/>
                      <a:gd name="T1" fmla="*/ 221 h 449"/>
                      <a:gd name="T2" fmla="*/ 84 w 323"/>
                      <a:gd name="T3" fmla="*/ 119 h 449"/>
                      <a:gd name="T4" fmla="*/ 162 w 323"/>
                      <a:gd name="T5" fmla="*/ 49 h 449"/>
                      <a:gd name="T6" fmla="*/ 228 w 323"/>
                      <a:gd name="T7" fmla="*/ 11 h 449"/>
                      <a:gd name="T8" fmla="*/ 313 w 323"/>
                      <a:gd name="T9" fmla="*/ 21 h 449"/>
                      <a:gd name="T10" fmla="*/ 289 w 323"/>
                      <a:gd name="T11" fmla="*/ 137 h 449"/>
                      <a:gd name="T12" fmla="*/ 257 w 323"/>
                      <a:gd name="T13" fmla="*/ 243 h 449"/>
                      <a:gd name="T14" fmla="*/ 257 w 323"/>
                      <a:gd name="T15" fmla="*/ 325 h 449"/>
                      <a:gd name="T16" fmla="*/ 233 w 323"/>
                      <a:gd name="T17" fmla="*/ 403 h 449"/>
                      <a:gd name="T18" fmla="*/ 195 w 323"/>
                      <a:gd name="T19" fmla="*/ 443 h 449"/>
                      <a:gd name="T20" fmla="*/ 177 w 323"/>
                      <a:gd name="T21" fmla="*/ 437 h 449"/>
                      <a:gd name="T22" fmla="*/ 76 w 323"/>
                      <a:gd name="T23" fmla="*/ 391 h 449"/>
                      <a:gd name="T24" fmla="*/ 10 w 323"/>
                      <a:gd name="T25" fmla="*/ 307 h 449"/>
                      <a:gd name="T26" fmla="*/ 18 w 323"/>
                      <a:gd name="T27" fmla="*/ 221 h 4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3"/>
                      <a:gd name="T43" fmla="*/ 0 h 449"/>
                      <a:gd name="T44" fmla="*/ 323 w 323"/>
                      <a:gd name="T45" fmla="*/ 449 h 4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3" h="449">
                        <a:moveTo>
                          <a:pt x="18" y="221"/>
                        </a:moveTo>
                        <a:cubicBezTo>
                          <a:pt x="32" y="191"/>
                          <a:pt x="60" y="148"/>
                          <a:pt x="84" y="119"/>
                        </a:cubicBezTo>
                        <a:cubicBezTo>
                          <a:pt x="108" y="90"/>
                          <a:pt x="138" y="67"/>
                          <a:pt x="162" y="49"/>
                        </a:cubicBezTo>
                        <a:cubicBezTo>
                          <a:pt x="186" y="31"/>
                          <a:pt x="203" y="16"/>
                          <a:pt x="228" y="11"/>
                        </a:cubicBezTo>
                        <a:cubicBezTo>
                          <a:pt x="253" y="6"/>
                          <a:pt x="303" y="0"/>
                          <a:pt x="313" y="21"/>
                        </a:cubicBezTo>
                        <a:cubicBezTo>
                          <a:pt x="323" y="42"/>
                          <a:pt x="298" y="100"/>
                          <a:pt x="289" y="137"/>
                        </a:cubicBezTo>
                        <a:cubicBezTo>
                          <a:pt x="280" y="174"/>
                          <a:pt x="262" y="212"/>
                          <a:pt x="257" y="243"/>
                        </a:cubicBezTo>
                        <a:cubicBezTo>
                          <a:pt x="252" y="274"/>
                          <a:pt x="261" y="298"/>
                          <a:pt x="257" y="325"/>
                        </a:cubicBezTo>
                        <a:cubicBezTo>
                          <a:pt x="253" y="352"/>
                          <a:pt x="243" y="383"/>
                          <a:pt x="233" y="403"/>
                        </a:cubicBezTo>
                        <a:cubicBezTo>
                          <a:pt x="223" y="423"/>
                          <a:pt x="204" y="437"/>
                          <a:pt x="195" y="443"/>
                        </a:cubicBezTo>
                        <a:cubicBezTo>
                          <a:pt x="186" y="449"/>
                          <a:pt x="197" y="446"/>
                          <a:pt x="177" y="437"/>
                        </a:cubicBezTo>
                        <a:cubicBezTo>
                          <a:pt x="157" y="428"/>
                          <a:pt x="104" y="413"/>
                          <a:pt x="76" y="391"/>
                        </a:cubicBezTo>
                        <a:cubicBezTo>
                          <a:pt x="48" y="369"/>
                          <a:pt x="20" y="335"/>
                          <a:pt x="10" y="307"/>
                        </a:cubicBezTo>
                        <a:cubicBezTo>
                          <a:pt x="0" y="279"/>
                          <a:pt x="16" y="239"/>
                          <a:pt x="18" y="221"/>
                        </a:cubicBezTo>
                        <a:close/>
                      </a:path>
                    </a:pathLst>
                  </a:custGeom>
                  <a:pattFill prst="trellis">
                    <a:fgClr>
                      <a:srgbClr val="88C9CE"/>
                    </a:fgClr>
                    <a:bgClr>
                      <a:srgbClr val="FF0000"/>
                    </a:bgClr>
                  </a:pattFill>
                  <a:ln w="6350">
                    <a:solidFill>
                      <a:schemeClr val="tx1"/>
                    </a:solidFill>
                    <a:round/>
                    <a:headEnd/>
                    <a:tailEnd/>
                  </a:ln>
                </p:spPr>
                <p:txBody>
                  <a:bodyPr/>
                  <a:lstStyle/>
                  <a:p>
                    <a:endParaRPr lang="en-GB" sz="1600">
                      <a:solidFill>
                        <a:prstClr val="black"/>
                      </a:solidFill>
                      <a:latin typeface="Arial" pitchFamily="34" charset="0"/>
                      <a:cs typeface="Arial" pitchFamily="34" charset="0"/>
                    </a:endParaRPr>
                  </a:p>
                </p:txBody>
              </p:sp>
            </p:grpSp>
          </p:grpSp>
          <p:grpSp>
            <p:nvGrpSpPr>
              <p:cNvPr id="309" name="Group 38"/>
              <p:cNvGrpSpPr/>
              <p:nvPr/>
            </p:nvGrpSpPr>
            <p:grpSpPr>
              <a:xfrm rot="7669947">
                <a:off x="1696970" y="1059656"/>
                <a:ext cx="273015" cy="446635"/>
                <a:chOff x="-724125" y="1854844"/>
                <a:chExt cx="363633" cy="594879"/>
              </a:xfrm>
            </p:grpSpPr>
            <p:cxnSp>
              <p:nvCxnSpPr>
                <p:cNvPr id="311" name="Straight Connector 310"/>
                <p:cNvCxnSpPr/>
                <p:nvPr/>
              </p:nvCxnSpPr>
              <p:spPr>
                <a:xfrm rot="19295630">
                  <a:off x="-515843" y="1854844"/>
                  <a:ext cx="138737" cy="577159"/>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p:cNvCxnSpPr/>
                <p:nvPr/>
              </p:nvCxnSpPr>
              <p:spPr>
                <a:xfrm rot="19295630">
                  <a:off x="-606433" y="1936693"/>
                  <a:ext cx="245941" cy="51303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p:cNvCxnSpPr/>
                <p:nvPr/>
              </p:nvCxnSpPr>
              <p:spPr>
                <a:xfrm rot="13930053" flipV="1">
                  <a:off x="-849985" y="1985245"/>
                  <a:ext cx="393242" cy="141521"/>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0" name="Oval 309"/>
              <p:cNvSpPr/>
              <p:nvPr/>
            </p:nvSpPr>
            <p:spPr>
              <a:xfrm rot="15533930">
                <a:off x="1949458" y="1211945"/>
                <a:ext cx="98357" cy="64293"/>
              </a:xfrm>
              <a:prstGeom prst="ellipse">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sp>
          <p:nvSpPr>
            <p:cNvPr id="307" name="TextBox 306"/>
            <p:cNvSpPr txBox="1"/>
            <p:nvPr/>
          </p:nvSpPr>
          <p:spPr>
            <a:xfrm>
              <a:off x="869156" y="1042194"/>
              <a:ext cx="293670" cy="200055"/>
            </a:xfrm>
            <a:prstGeom prst="rect">
              <a:avLst/>
            </a:prstGeom>
            <a:noFill/>
          </p:spPr>
          <p:txBody>
            <a:bodyPr wrap="none" rtlCol="0">
              <a:spAutoFit/>
            </a:bodyPr>
            <a:lstStyle/>
            <a:p>
              <a:r>
                <a:rPr lang="en-GB" sz="700" dirty="0">
                  <a:solidFill>
                    <a:prstClr val="black"/>
                  </a:solidFill>
                  <a:latin typeface="Arial" pitchFamily="34" charset="0"/>
                  <a:cs typeface="Arial" pitchFamily="34" charset="0"/>
                </a:rPr>
                <a:t>V1</a:t>
              </a:r>
            </a:p>
          </p:txBody>
        </p:sp>
      </p:grpSp>
      <p:grpSp>
        <p:nvGrpSpPr>
          <p:cNvPr id="14" name="Group 13"/>
          <p:cNvGrpSpPr/>
          <p:nvPr/>
        </p:nvGrpSpPr>
        <p:grpSpPr>
          <a:xfrm>
            <a:off x="6640956" y="4367718"/>
            <a:ext cx="1255244" cy="1702718"/>
            <a:chOff x="5116956" y="4367718"/>
            <a:chExt cx="1255244" cy="1702718"/>
          </a:xfrm>
        </p:grpSpPr>
        <p:grpSp>
          <p:nvGrpSpPr>
            <p:cNvPr id="358" name="Group 353"/>
            <p:cNvGrpSpPr/>
            <p:nvPr/>
          </p:nvGrpSpPr>
          <p:grpSpPr>
            <a:xfrm rot="5400000">
              <a:off x="5831454" y="4403628"/>
              <a:ext cx="537066" cy="465246"/>
              <a:chOff x="1510349" y="1004074"/>
              <a:chExt cx="291048" cy="252127"/>
            </a:xfrm>
          </p:grpSpPr>
          <p:pic>
            <p:nvPicPr>
              <p:cNvPr id="359" name="Picture 394"/>
              <p:cNvPicPr>
                <a:picLocks noChangeAspect="1" noChangeArrowheads="1"/>
              </p:cNvPicPr>
              <p:nvPr/>
            </p:nvPicPr>
            <p:blipFill>
              <a:blip r:embed="rId6" cstate="print"/>
              <a:srcRect l="20220" t="25922" r="24143" b="24217"/>
              <a:stretch>
                <a:fillRect/>
              </a:stretch>
            </p:blipFill>
            <p:spPr bwMode="auto">
              <a:xfrm>
                <a:off x="1521312" y="1004074"/>
                <a:ext cx="277465" cy="248673"/>
              </a:xfrm>
              <a:prstGeom prst="rect">
                <a:avLst/>
              </a:prstGeom>
              <a:noFill/>
              <a:ln w="9525">
                <a:solidFill>
                  <a:schemeClr val="tx1"/>
                </a:solidFill>
                <a:miter lim="800000"/>
                <a:headEnd/>
                <a:tailEnd/>
              </a:ln>
            </p:spPr>
          </p:pic>
          <p:grpSp>
            <p:nvGrpSpPr>
              <p:cNvPr id="360" name="Group 52"/>
              <p:cNvGrpSpPr/>
              <p:nvPr/>
            </p:nvGrpSpPr>
            <p:grpSpPr>
              <a:xfrm rot="5400000">
                <a:off x="1531118" y="985922"/>
                <a:ext cx="249510" cy="291048"/>
                <a:chOff x="4976620" y="2036990"/>
                <a:chExt cx="907925" cy="1019666"/>
              </a:xfrm>
            </p:grpSpPr>
            <p:sp>
              <p:nvSpPr>
                <p:cNvPr id="361" name="Rectangle 360"/>
                <p:cNvSpPr/>
                <p:nvPr/>
              </p:nvSpPr>
              <p:spPr>
                <a:xfrm>
                  <a:off x="5333991" y="2046534"/>
                  <a:ext cx="252000" cy="976499"/>
                </a:xfrm>
                <a:prstGeom prst="rect">
                  <a:avLst/>
                </a:prstGeom>
                <a:solidFill>
                  <a:schemeClr val="tx1">
                    <a:lumMod val="65000"/>
                    <a:lumOff val="35000"/>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62" name="Rectangle 361"/>
                <p:cNvSpPr/>
                <p:nvPr/>
              </p:nvSpPr>
              <p:spPr>
                <a:xfrm>
                  <a:off x="5581640" y="2037012"/>
                  <a:ext cx="252000" cy="976499"/>
                </a:xfrm>
                <a:prstGeom prst="rect">
                  <a:avLst/>
                </a:pr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63" name="Rectangle 362"/>
                <p:cNvSpPr/>
                <p:nvPr/>
              </p:nvSpPr>
              <p:spPr>
                <a:xfrm>
                  <a:off x="5838827" y="2047668"/>
                  <a:ext cx="45718" cy="1008988"/>
                </a:xfrm>
                <a:prstGeom prst="rect">
                  <a:avLst/>
                </a:prstGeom>
                <a:solidFill>
                  <a:schemeClr val="tx1">
                    <a:lumMod val="65000"/>
                    <a:lumOff val="35000"/>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64" name="Rectangle 363"/>
                <p:cNvSpPr/>
                <p:nvPr/>
              </p:nvSpPr>
              <p:spPr>
                <a:xfrm>
                  <a:off x="4976620" y="2036990"/>
                  <a:ext cx="100275" cy="1008987"/>
                </a:xfrm>
                <a:prstGeom prst="rect">
                  <a:avLst/>
                </a:prstGeom>
                <a:solidFill>
                  <a:schemeClr val="tx1">
                    <a:lumMod val="65000"/>
                    <a:lumOff val="35000"/>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65" name="Rectangle 364"/>
                <p:cNvSpPr/>
                <p:nvPr/>
              </p:nvSpPr>
              <p:spPr>
                <a:xfrm>
                  <a:off x="5076817" y="2036992"/>
                  <a:ext cx="252000" cy="976492"/>
                </a:xfrm>
                <a:prstGeom prst="rect">
                  <a:avLst/>
                </a:pr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grpSp>
          <p:nvGrpSpPr>
            <p:cNvPr id="366" name="Group 352"/>
            <p:cNvGrpSpPr/>
            <p:nvPr/>
          </p:nvGrpSpPr>
          <p:grpSpPr>
            <a:xfrm rot="5400000">
              <a:off x="5168657" y="4398797"/>
              <a:ext cx="516833" cy="463703"/>
              <a:chOff x="1201965" y="1001456"/>
              <a:chExt cx="280083" cy="251291"/>
            </a:xfrm>
          </p:grpSpPr>
          <p:pic>
            <p:nvPicPr>
              <p:cNvPr id="367" name="Picture 394"/>
              <p:cNvPicPr>
                <a:picLocks noChangeAspect="1" noChangeArrowheads="1"/>
              </p:cNvPicPr>
              <p:nvPr/>
            </p:nvPicPr>
            <p:blipFill>
              <a:blip r:embed="rId6" cstate="print"/>
              <a:srcRect l="20220" t="25922" r="24143" b="24217"/>
              <a:stretch>
                <a:fillRect/>
              </a:stretch>
            </p:blipFill>
            <p:spPr bwMode="auto">
              <a:xfrm>
                <a:off x="1204583" y="1001456"/>
                <a:ext cx="277465" cy="248673"/>
              </a:xfrm>
              <a:prstGeom prst="rect">
                <a:avLst/>
              </a:prstGeom>
              <a:noFill/>
              <a:ln w="9525">
                <a:solidFill>
                  <a:schemeClr val="tx1"/>
                </a:solidFill>
                <a:miter lim="800000"/>
                <a:headEnd/>
                <a:tailEnd/>
              </a:ln>
            </p:spPr>
          </p:pic>
          <p:grpSp>
            <p:nvGrpSpPr>
              <p:cNvPr id="368" name="Group 51"/>
              <p:cNvGrpSpPr/>
              <p:nvPr/>
            </p:nvGrpSpPr>
            <p:grpSpPr>
              <a:xfrm rot="5400000">
                <a:off x="1216176" y="987246"/>
                <a:ext cx="251290" cy="279712"/>
                <a:chOff x="3833626" y="2019301"/>
                <a:chExt cx="914400" cy="927525"/>
              </a:xfrm>
            </p:grpSpPr>
            <p:sp>
              <p:nvSpPr>
                <p:cNvPr id="369" name="Rectangle 368"/>
                <p:cNvSpPr/>
                <p:nvPr/>
              </p:nvSpPr>
              <p:spPr>
                <a:xfrm>
                  <a:off x="4190999" y="2028824"/>
                  <a:ext cx="252000" cy="918000"/>
                </a:xfrm>
                <a:prstGeom prst="rect">
                  <a:avLst/>
                </a:pr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70" name="Rectangle 369"/>
                <p:cNvSpPr/>
                <p:nvPr/>
              </p:nvSpPr>
              <p:spPr>
                <a:xfrm>
                  <a:off x="4438649" y="2019301"/>
                  <a:ext cx="252000" cy="918000"/>
                </a:xfrm>
                <a:prstGeom prst="rect">
                  <a:avLst/>
                </a:prstGeom>
                <a:solidFill>
                  <a:schemeClr val="tx1">
                    <a:lumMod val="65000"/>
                    <a:lumOff val="35000"/>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71" name="Rectangle 370"/>
                <p:cNvSpPr/>
                <p:nvPr/>
              </p:nvSpPr>
              <p:spPr>
                <a:xfrm>
                  <a:off x="4695824" y="2028826"/>
                  <a:ext cx="52202" cy="918000"/>
                </a:xfrm>
                <a:prstGeom prst="rect">
                  <a:avLst/>
                </a:pr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72" name="Rectangle 371"/>
                <p:cNvSpPr/>
                <p:nvPr/>
              </p:nvSpPr>
              <p:spPr>
                <a:xfrm>
                  <a:off x="3833626" y="2019301"/>
                  <a:ext cx="100274" cy="918000"/>
                </a:xfrm>
                <a:prstGeom prst="rect">
                  <a:avLst/>
                </a:pr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73" name="Rectangle 372"/>
                <p:cNvSpPr/>
                <p:nvPr/>
              </p:nvSpPr>
              <p:spPr>
                <a:xfrm>
                  <a:off x="3933824" y="2019301"/>
                  <a:ext cx="252000" cy="918000"/>
                </a:xfrm>
                <a:prstGeom prst="rect">
                  <a:avLst/>
                </a:prstGeom>
                <a:solidFill>
                  <a:schemeClr val="tx1">
                    <a:lumMod val="65000"/>
                    <a:lumOff val="35000"/>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cxnSp>
          <p:nvCxnSpPr>
            <p:cNvPr id="375" name="Straight Connector 374"/>
            <p:cNvCxnSpPr>
              <a:endCxn id="381" idx="41"/>
            </p:cNvCxnSpPr>
            <p:nvPr/>
          </p:nvCxnSpPr>
          <p:spPr>
            <a:xfrm flipH="1">
              <a:off x="5394522" y="4950382"/>
              <a:ext cx="34967" cy="577255"/>
            </a:xfrm>
            <a:prstGeom prst="line">
              <a:avLst/>
            </a:prstGeom>
            <a:ln w="12700">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6" name="Straight Connector 375"/>
            <p:cNvCxnSpPr>
              <a:stCxn id="359" idx="3"/>
            </p:cNvCxnSpPr>
            <p:nvPr/>
          </p:nvCxnSpPr>
          <p:spPr>
            <a:xfrm flipH="1">
              <a:off x="6080758" y="4899949"/>
              <a:ext cx="22416" cy="663267"/>
            </a:xfrm>
            <a:prstGeom prst="line">
              <a:avLst/>
            </a:prstGeom>
            <a:ln w="12700">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78" name="Group 437"/>
            <p:cNvGrpSpPr/>
            <p:nvPr/>
          </p:nvGrpSpPr>
          <p:grpSpPr>
            <a:xfrm>
              <a:off x="5116956" y="5527629"/>
              <a:ext cx="1255244" cy="542807"/>
              <a:chOff x="2703513" y="4691063"/>
              <a:chExt cx="315912" cy="373062"/>
            </a:xfrm>
          </p:grpSpPr>
          <p:sp>
            <p:nvSpPr>
              <p:cNvPr id="379" name="Freeform 37"/>
              <p:cNvSpPr>
                <a:spLocks/>
              </p:cNvSpPr>
              <p:nvPr/>
            </p:nvSpPr>
            <p:spPr bwMode="auto">
              <a:xfrm>
                <a:off x="2703513" y="4711700"/>
                <a:ext cx="31750" cy="352425"/>
              </a:xfrm>
              <a:custGeom>
                <a:avLst/>
                <a:gdLst/>
                <a:ahLst/>
                <a:cxnLst>
                  <a:cxn ang="0">
                    <a:pos x="1" y="222"/>
                  </a:cxn>
                  <a:cxn ang="0">
                    <a:pos x="1" y="222"/>
                  </a:cxn>
                  <a:cxn ang="0">
                    <a:pos x="2" y="222"/>
                  </a:cxn>
                  <a:cxn ang="0">
                    <a:pos x="2" y="222"/>
                  </a:cxn>
                  <a:cxn ang="0">
                    <a:pos x="3" y="222"/>
                  </a:cxn>
                  <a:cxn ang="0">
                    <a:pos x="4" y="222"/>
                  </a:cxn>
                  <a:cxn ang="0">
                    <a:pos x="4" y="222"/>
                  </a:cxn>
                  <a:cxn ang="0">
                    <a:pos x="5" y="222"/>
                  </a:cxn>
                  <a:cxn ang="0">
                    <a:pos x="5" y="222"/>
                  </a:cxn>
                  <a:cxn ang="0">
                    <a:pos x="6" y="222"/>
                  </a:cxn>
                  <a:cxn ang="0">
                    <a:pos x="6" y="222"/>
                  </a:cxn>
                  <a:cxn ang="0">
                    <a:pos x="7" y="222"/>
                  </a:cxn>
                  <a:cxn ang="0">
                    <a:pos x="7" y="222"/>
                  </a:cxn>
                  <a:cxn ang="0">
                    <a:pos x="8" y="222"/>
                  </a:cxn>
                  <a:cxn ang="0">
                    <a:pos x="9" y="222"/>
                  </a:cxn>
                  <a:cxn ang="0">
                    <a:pos x="9" y="222"/>
                  </a:cxn>
                  <a:cxn ang="0">
                    <a:pos x="10" y="222"/>
                  </a:cxn>
                  <a:cxn ang="0">
                    <a:pos x="10" y="222"/>
                  </a:cxn>
                  <a:cxn ang="0">
                    <a:pos x="10" y="183"/>
                  </a:cxn>
                  <a:cxn ang="0">
                    <a:pos x="11" y="150"/>
                  </a:cxn>
                  <a:cxn ang="0">
                    <a:pos x="11" y="122"/>
                  </a:cxn>
                  <a:cxn ang="0">
                    <a:pos x="11" y="100"/>
                  </a:cxn>
                  <a:cxn ang="0">
                    <a:pos x="12" y="81"/>
                  </a:cxn>
                  <a:cxn ang="0">
                    <a:pos x="12" y="65"/>
                  </a:cxn>
                  <a:cxn ang="0">
                    <a:pos x="12" y="52"/>
                  </a:cxn>
                  <a:cxn ang="0">
                    <a:pos x="13" y="41"/>
                  </a:cxn>
                  <a:cxn ang="0">
                    <a:pos x="13" y="32"/>
                  </a:cxn>
                  <a:cxn ang="0">
                    <a:pos x="13" y="25"/>
                  </a:cxn>
                  <a:cxn ang="0">
                    <a:pos x="14" y="19"/>
                  </a:cxn>
                  <a:cxn ang="0">
                    <a:pos x="14" y="15"/>
                  </a:cxn>
                  <a:cxn ang="0">
                    <a:pos x="14" y="10"/>
                  </a:cxn>
                  <a:cxn ang="0">
                    <a:pos x="14" y="8"/>
                  </a:cxn>
                  <a:cxn ang="0">
                    <a:pos x="15" y="5"/>
                  </a:cxn>
                  <a:cxn ang="0">
                    <a:pos x="15" y="2"/>
                  </a:cxn>
                  <a:cxn ang="0">
                    <a:pos x="16" y="1"/>
                  </a:cxn>
                  <a:cxn ang="0">
                    <a:pos x="16" y="0"/>
                  </a:cxn>
                  <a:cxn ang="0">
                    <a:pos x="17" y="0"/>
                  </a:cxn>
                  <a:cxn ang="0">
                    <a:pos x="17" y="1"/>
                  </a:cxn>
                  <a:cxn ang="0">
                    <a:pos x="18" y="1"/>
                  </a:cxn>
                  <a:cxn ang="0">
                    <a:pos x="19" y="2"/>
                  </a:cxn>
                  <a:cxn ang="0">
                    <a:pos x="19" y="3"/>
                  </a:cxn>
                  <a:cxn ang="0">
                    <a:pos x="20" y="4"/>
                  </a:cxn>
                </a:cxnLst>
                <a:rect l="0" t="0" r="r" b="b"/>
                <a:pathLst>
                  <a:path w="20" h="222">
                    <a:moveTo>
                      <a:pt x="0" y="222"/>
                    </a:moveTo>
                    <a:lnTo>
                      <a:pt x="1" y="222"/>
                    </a:lnTo>
                    <a:lnTo>
                      <a:pt x="1" y="222"/>
                    </a:lnTo>
                    <a:lnTo>
                      <a:pt x="1" y="222"/>
                    </a:lnTo>
                    <a:lnTo>
                      <a:pt x="1" y="222"/>
                    </a:lnTo>
                    <a:lnTo>
                      <a:pt x="1" y="222"/>
                    </a:lnTo>
                    <a:lnTo>
                      <a:pt x="1" y="222"/>
                    </a:lnTo>
                    <a:lnTo>
                      <a:pt x="2" y="222"/>
                    </a:lnTo>
                    <a:lnTo>
                      <a:pt x="2" y="222"/>
                    </a:lnTo>
                    <a:lnTo>
                      <a:pt x="2" y="222"/>
                    </a:lnTo>
                    <a:lnTo>
                      <a:pt x="2" y="222"/>
                    </a:lnTo>
                    <a:lnTo>
                      <a:pt x="2" y="222"/>
                    </a:lnTo>
                    <a:lnTo>
                      <a:pt x="3" y="222"/>
                    </a:lnTo>
                    <a:lnTo>
                      <a:pt x="3" y="222"/>
                    </a:lnTo>
                    <a:lnTo>
                      <a:pt x="3" y="222"/>
                    </a:lnTo>
                    <a:lnTo>
                      <a:pt x="3" y="222"/>
                    </a:lnTo>
                    <a:lnTo>
                      <a:pt x="3" y="222"/>
                    </a:lnTo>
                    <a:lnTo>
                      <a:pt x="4" y="222"/>
                    </a:lnTo>
                    <a:lnTo>
                      <a:pt x="4" y="222"/>
                    </a:lnTo>
                    <a:lnTo>
                      <a:pt x="4" y="222"/>
                    </a:lnTo>
                    <a:lnTo>
                      <a:pt x="4" y="222"/>
                    </a:lnTo>
                    <a:lnTo>
                      <a:pt x="4" y="222"/>
                    </a:lnTo>
                    <a:lnTo>
                      <a:pt x="4" y="222"/>
                    </a:lnTo>
                    <a:lnTo>
                      <a:pt x="5" y="222"/>
                    </a:lnTo>
                    <a:lnTo>
                      <a:pt x="5" y="222"/>
                    </a:lnTo>
                    <a:lnTo>
                      <a:pt x="5" y="222"/>
                    </a:lnTo>
                    <a:lnTo>
                      <a:pt x="5" y="222"/>
                    </a:lnTo>
                    <a:lnTo>
                      <a:pt x="5" y="222"/>
                    </a:lnTo>
                    <a:lnTo>
                      <a:pt x="6" y="222"/>
                    </a:lnTo>
                    <a:lnTo>
                      <a:pt x="6" y="222"/>
                    </a:lnTo>
                    <a:lnTo>
                      <a:pt x="6" y="222"/>
                    </a:lnTo>
                    <a:lnTo>
                      <a:pt x="6" y="222"/>
                    </a:lnTo>
                    <a:lnTo>
                      <a:pt x="6" y="222"/>
                    </a:lnTo>
                    <a:lnTo>
                      <a:pt x="7" y="222"/>
                    </a:lnTo>
                    <a:lnTo>
                      <a:pt x="7" y="222"/>
                    </a:lnTo>
                    <a:lnTo>
                      <a:pt x="7" y="222"/>
                    </a:lnTo>
                    <a:lnTo>
                      <a:pt x="7" y="222"/>
                    </a:lnTo>
                    <a:lnTo>
                      <a:pt x="7" y="222"/>
                    </a:lnTo>
                    <a:lnTo>
                      <a:pt x="7" y="222"/>
                    </a:lnTo>
                    <a:lnTo>
                      <a:pt x="8" y="222"/>
                    </a:lnTo>
                    <a:lnTo>
                      <a:pt x="8" y="222"/>
                    </a:lnTo>
                    <a:lnTo>
                      <a:pt x="8" y="222"/>
                    </a:lnTo>
                    <a:lnTo>
                      <a:pt x="8" y="222"/>
                    </a:lnTo>
                    <a:lnTo>
                      <a:pt x="8" y="222"/>
                    </a:lnTo>
                    <a:lnTo>
                      <a:pt x="9" y="222"/>
                    </a:lnTo>
                    <a:lnTo>
                      <a:pt x="9" y="222"/>
                    </a:lnTo>
                    <a:lnTo>
                      <a:pt x="9" y="222"/>
                    </a:lnTo>
                    <a:lnTo>
                      <a:pt x="9" y="222"/>
                    </a:lnTo>
                    <a:lnTo>
                      <a:pt x="9" y="222"/>
                    </a:lnTo>
                    <a:lnTo>
                      <a:pt x="10" y="222"/>
                    </a:lnTo>
                    <a:lnTo>
                      <a:pt x="10" y="222"/>
                    </a:lnTo>
                    <a:lnTo>
                      <a:pt x="10" y="222"/>
                    </a:lnTo>
                    <a:lnTo>
                      <a:pt x="10" y="222"/>
                    </a:lnTo>
                    <a:lnTo>
                      <a:pt x="10" y="222"/>
                    </a:lnTo>
                    <a:lnTo>
                      <a:pt x="10" y="208"/>
                    </a:lnTo>
                    <a:lnTo>
                      <a:pt x="10" y="196"/>
                    </a:lnTo>
                    <a:lnTo>
                      <a:pt x="10" y="183"/>
                    </a:lnTo>
                    <a:lnTo>
                      <a:pt x="11" y="171"/>
                    </a:lnTo>
                    <a:lnTo>
                      <a:pt x="11" y="160"/>
                    </a:lnTo>
                    <a:lnTo>
                      <a:pt x="11" y="150"/>
                    </a:lnTo>
                    <a:lnTo>
                      <a:pt x="11" y="140"/>
                    </a:lnTo>
                    <a:lnTo>
                      <a:pt x="11" y="131"/>
                    </a:lnTo>
                    <a:lnTo>
                      <a:pt x="11" y="122"/>
                    </a:lnTo>
                    <a:lnTo>
                      <a:pt x="11" y="114"/>
                    </a:lnTo>
                    <a:lnTo>
                      <a:pt x="11" y="107"/>
                    </a:lnTo>
                    <a:lnTo>
                      <a:pt x="11" y="100"/>
                    </a:lnTo>
                    <a:lnTo>
                      <a:pt x="12" y="93"/>
                    </a:lnTo>
                    <a:lnTo>
                      <a:pt x="12" y="86"/>
                    </a:lnTo>
                    <a:lnTo>
                      <a:pt x="12" y="81"/>
                    </a:lnTo>
                    <a:lnTo>
                      <a:pt x="12" y="75"/>
                    </a:lnTo>
                    <a:lnTo>
                      <a:pt x="12" y="70"/>
                    </a:lnTo>
                    <a:lnTo>
                      <a:pt x="12" y="65"/>
                    </a:lnTo>
                    <a:lnTo>
                      <a:pt x="12" y="60"/>
                    </a:lnTo>
                    <a:lnTo>
                      <a:pt x="12" y="56"/>
                    </a:lnTo>
                    <a:lnTo>
                      <a:pt x="12" y="52"/>
                    </a:lnTo>
                    <a:lnTo>
                      <a:pt x="12" y="48"/>
                    </a:lnTo>
                    <a:lnTo>
                      <a:pt x="13" y="45"/>
                    </a:lnTo>
                    <a:lnTo>
                      <a:pt x="13" y="41"/>
                    </a:lnTo>
                    <a:lnTo>
                      <a:pt x="13" y="38"/>
                    </a:lnTo>
                    <a:lnTo>
                      <a:pt x="13" y="35"/>
                    </a:lnTo>
                    <a:lnTo>
                      <a:pt x="13" y="32"/>
                    </a:lnTo>
                    <a:lnTo>
                      <a:pt x="13" y="30"/>
                    </a:lnTo>
                    <a:lnTo>
                      <a:pt x="13" y="27"/>
                    </a:lnTo>
                    <a:lnTo>
                      <a:pt x="13" y="25"/>
                    </a:lnTo>
                    <a:lnTo>
                      <a:pt x="13" y="23"/>
                    </a:lnTo>
                    <a:lnTo>
                      <a:pt x="14" y="21"/>
                    </a:lnTo>
                    <a:lnTo>
                      <a:pt x="14" y="19"/>
                    </a:lnTo>
                    <a:lnTo>
                      <a:pt x="14" y="17"/>
                    </a:lnTo>
                    <a:lnTo>
                      <a:pt x="14" y="16"/>
                    </a:lnTo>
                    <a:lnTo>
                      <a:pt x="14" y="15"/>
                    </a:lnTo>
                    <a:lnTo>
                      <a:pt x="14" y="13"/>
                    </a:lnTo>
                    <a:lnTo>
                      <a:pt x="14" y="12"/>
                    </a:lnTo>
                    <a:lnTo>
                      <a:pt x="14" y="10"/>
                    </a:lnTo>
                    <a:lnTo>
                      <a:pt x="14" y="10"/>
                    </a:lnTo>
                    <a:lnTo>
                      <a:pt x="14" y="8"/>
                    </a:lnTo>
                    <a:lnTo>
                      <a:pt x="14" y="8"/>
                    </a:lnTo>
                    <a:lnTo>
                      <a:pt x="14" y="7"/>
                    </a:lnTo>
                    <a:lnTo>
                      <a:pt x="15" y="6"/>
                    </a:lnTo>
                    <a:lnTo>
                      <a:pt x="15" y="5"/>
                    </a:lnTo>
                    <a:lnTo>
                      <a:pt x="15" y="4"/>
                    </a:lnTo>
                    <a:lnTo>
                      <a:pt x="15" y="3"/>
                    </a:lnTo>
                    <a:lnTo>
                      <a:pt x="15" y="2"/>
                    </a:lnTo>
                    <a:lnTo>
                      <a:pt x="15" y="1"/>
                    </a:lnTo>
                    <a:lnTo>
                      <a:pt x="16" y="1"/>
                    </a:lnTo>
                    <a:lnTo>
                      <a:pt x="16" y="1"/>
                    </a:lnTo>
                    <a:lnTo>
                      <a:pt x="16" y="0"/>
                    </a:lnTo>
                    <a:lnTo>
                      <a:pt x="16" y="0"/>
                    </a:lnTo>
                    <a:lnTo>
                      <a:pt x="16" y="0"/>
                    </a:lnTo>
                    <a:lnTo>
                      <a:pt x="17" y="0"/>
                    </a:lnTo>
                    <a:lnTo>
                      <a:pt x="17" y="0"/>
                    </a:lnTo>
                    <a:lnTo>
                      <a:pt x="17" y="0"/>
                    </a:lnTo>
                    <a:lnTo>
                      <a:pt x="17" y="0"/>
                    </a:lnTo>
                    <a:lnTo>
                      <a:pt x="17" y="0"/>
                    </a:lnTo>
                    <a:lnTo>
                      <a:pt x="17" y="1"/>
                    </a:lnTo>
                    <a:lnTo>
                      <a:pt x="18" y="1"/>
                    </a:lnTo>
                    <a:lnTo>
                      <a:pt x="18" y="1"/>
                    </a:lnTo>
                    <a:lnTo>
                      <a:pt x="18" y="1"/>
                    </a:lnTo>
                    <a:lnTo>
                      <a:pt x="18" y="1"/>
                    </a:lnTo>
                    <a:lnTo>
                      <a:pt x="18" y="2"/>
                    </a:lnTo>
                    <a:lnTo>
                      <a:pt x="19" y="2"/>
                    </a:lnTo>
                    <a:lnTo>
                      <a:pt x="19" y="3"/>
                    </a:lnTo>
                    <a:lnTo>
                      <a:pt x="19" y="3"/>
                    </a:lnTo>
                    <a:lnTo>
                      <a:pt x="19" y="3"/>
                    </a:lnTo>
                    <a:lnTo>
                      <a:pt x="19" y="3"/>
                    </a:lnTo>
                    <a:lnTo>
                      <a:pt x="20" y="4"/>
                    </a:lnTo>
                    <a:lnTo>
                      <a:pt x="20" y="4"/>
                    </a:lnTo>
                    <a:lnTo>
                      <a:pt x="20" y="5"/>
                    </a:lnTo>
                    <a:lnTo>
                      <a:pt x="20" y="5"/>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380" name="Freeform 38"/>
              <p:cNvSpPr>
                <a:spLocks/>
              </p:cNvSpPr>
              <p:nvPr/>
            </p:nvSpPr>
            <p:spPr bwMode="auto">
              <a:xfrm>
                <a:off x="2735263" y="4691063"/>
                <a:ext cx="38100" cy="33338"/>
              </a:xfrm>
              <a:custGeom>
                <a:avLst/>
                <a:gdLst/>
                <a:ahLst/>
                <a:cxnLst>
                  <a:cxn ang="0">
                    <a:pos x="0" y="19"/>
                  </a:cxn>
                  <a:cxn ang="0">
                    <a:pos x="1" y="19"/>
                  </a:cxn>
                  <a:cxn ang="0">
                    <a:pos x="2" y="20"/>
                  </a:cxn>
                  <a:cxn ang="0">
                    <a:pos x="2" y="21"/>
                  </a:cxn>
                  <a:cxn ang="0">
                    <a:pos x="3" y="21"/>
                  </a:cxn>
                  <a:cxn ang="0">
                    <a:pos x="3" y="20"/>
                  </a:cxn>
                  <a:cxn ang="0">
                    <a:pos x="4" y="20"/>
                  </a:cxn>
                  <a:cxn ang="0">
                    <a:pos x="4" y="19"/>
                  </a:cxn>
                  <a:cxn ang="0">
                    <a:pos x="5" y="19"/>
                  </a:cxn>
                  <a:cxn ang="0">
                    <a:pos x="6" y="18"/>
                  </a:cxn>
                  <a:cxn ang="0">
                    <a:pos x="6" y="16"/>
                  </a:cxn>
                  <a:cxn ang="0">
                    <a:pos x="7" y="16"/>
                  </a:cxn>
                  <a:cxn ang="0">
                    <a:pos x="7" y="14"/>
                  </a:cxn>
                  <a:cxn ang="0">
                    <a:pos x="8" y="13"/>
                  </a:cxn>
                  <a:cxn ang="0">
                    <a:pos x="8" y="12"/>
                  </a:cxn>
                  <a:cxn ang="0">
                    <a:pos x="9" y="11"/>
                  </a:cxn>
                  <a:cxn ang="0">
                    <a:pos x="10" y="10"/>
                  </a:cxn>
                  <a:cxn ang="0">
                    <a:pos x="10" y="9"/>
                  </a:cxn>
                  <a:cxn ang="0">
                    <a:pos x="11" y="9"/>
                  </a:cxn>
                  <a:cxn ang="0">
                    <a:pos x="11" y="8"/>
                  </a:cxn>
                  <a:cxn ang="0">
                    <a:pos x="12" y="7"/>
                  </a:cxn>
                  <a:cxn ang="0">
                    <a:pos x="12" y="7"/>
                  </a:cxn>
                  <a:cxn ang="0">
                    <a:pos x="13" y="7"/>
                  </a:cxn>
                  <a:cxn ang="0">
                    <a:pos x="13" y="7"/>
                  </a:cxn>
                  <a:cxn ang="0">
                    <a:pos x="14" y="8"/>
                  </a:cxn>
                  <a:cxn ang="0">
                    <a:pos x="15" y="8"/>
                  </a:cxn>
                  <a:cxn ang="0">
                    <a:pos x="15" y="8"/>
                  </a:cxn>
                  <a:cxn ang="0">
                    <a:pos x="16" y="9"/>
                  </a:cxn>
                  <a:cxn ang="0">
                    <a:pos x="16" y="9"/>
                  </a:cxn>
                  <a:cxn ang="0">
                    <a:pos x="17" y="9"/>
                  </a:cxn>
                  <a:cxn ang="0">
                    <a:pos x="17" y="8"/>
                  </a:cxn>
                  <a:cxn ang="0">
                    <a:pos x="18" y="8"/>
                  </a:cxn>
                  <a:cxn ang="0">
                    <a:pos x="19" y="7"/>
                  </a:cxn>
                  <a:cxn ang="0">
                    <a:pos x="19" y="7"/>
                  </a:cxn>
                  <a:cxn ang="0">
                    <a:pos x="20" y="6"/>
                  </a:cxn>
                  <a:cxn ang="0">
                    <a:pos x="20" y="4"/>
                  </a:cxn>
                  <a:cxn ang="0">
                    <a:pos x="21" y="4"/>
                  </a:cxn>
                  <a:cxn ang="0">
                    <a:pos x="21" y="3"/>
                  </a:cxn>
                  <a:cxn ang="0">
                    <a:pos x="22" y="2"/>
                  </a:cxn>
                  <a:cxn ang="0">
                    <a:pos x="23" y="1"/>
                  </a:cxn>
                  <a:cxn ang="0">
                    <a:pos x="23" y="0"/>
                  </a:cxn>
                  <a:cxn ang="0">
                    <a:pos x="24" y="0"/>
                  </a:cxn>
                </a:cxnLst>
                <a:rect l="0" t="0" r="r" b="b"/>
                <a:pathLst>
                  <a:path w="24" h="21">
                    <a:moveTo>
                      <a:pt x="0" y="18"/>
                    </a:moveTo>
                    <a:lnTo>
                      <a:pt x="0" y="19"/>
                    </a:lnTo>
                    <a:lnTo>
                      <a:pt x="0" y="19"/>
                    </a:lnTo>
                    <a:lnTo>
                      <a:pt x="1" y="19"/>
                    </a:lnTo>
                    <a:lnTo>
                      <a:pt x="1" y="19"/>
                    </a:lnTo>
                    <a:lnTo>
                      <a:pt x="1" y="19"/>
                    </a:lnTo>
                    <a:lnTo>
                      <a:pt x="1" y="20"/>
                    </a:lnTo>
                    <a:lnTo>
                      <a:pt x="1" y="20"/>
                    </a:lnTo>
                    <a:lnTo>
                      <a:pt x="2" y="20"/>
                    </a:lnTo>
                    <a:lnTo>
                      <a:pt x="2" y="20"/>
                    </a:lnTo>
                    <a:lnTo>
                      <a:pt x="2" y="20"/>
                    </a:lnTo>
                    <a:lnTo>
                      <a:pt x="2" y="21"/>
                    </a:lnTo>
                    <a:lnTo>
                      <a:pt x="2" y="21"/>
                    </a:lnTo>
                    <a:lnTo>
                      <a:pt x="3" y="21"/>
                    </a:lnTo>
                    <a:lnTo>
                      <a:pt x="3" y="21"/>
                    </a:lnTo>
                    <a:lnTo>
                      <a:pt x="3" y="21"/>
                    </a:lnTo>
                    <a:lnTo>
                      <a:pt x="3" y="21"/>
                    </a:lnTo>
                    <a:lnTo>
                      <a:pt x="3" y="20"/>
                    </a:lnTo>
                    <a:lnTo>
                      <a:pt x="3" y="20"/>
                    </a:lnTo>
                    <a:lnTo>
                      <a:pt x="4" y="20"/>
                    </a:lnTo>
                    <a:lnTo>
                      <a:pt x="4" y="20"/>
                    </a:lnTo>
                    <a:lnTo>
                      <a:pt x="4" y="20"/>
                    </a:lnTo>
                    <a:lnTo>
                      <a:pt x="4" y="19"/>
                    </a:lnTo>
                    <a:lnTo>
                      <a:pt x="4" y="19"/>
                    </a:lnTo>
                    <a:lnTo>
                      <a:pt x="5" y="19"/>
                    </a:lnTo>
                    <a:lnTo>
                      <a:pt x="5" y="19"/>
                    </a:lnTo>
                    <a:lnTo>
                      <a:pt x="5" y="19"/>
                    </a:lnTo>
                    <a:lnTo>
                      <a:pt x="5" y="19"/>
                    </a:lnTo>
                    <a:lnTo>
                      <a:pt x="5" y="18"/>
                    </a:lnTo>
                    <a:lnTo>
                      <a:pt x="6" y="18"/>
                    </a:lnTo>
                    <a:lnTo>
                      <a:pt x="6" y="17"/>
                    </a:lnTo>
                    <a:lnTo>
                      <a:pt x="6" y="17"/>
                    </a:lnTo>
                    <a:lnTo>
                      <a:pt x="6" y="16"/>
                    </a:lnTo>
                    <a:lnTo>
                      <a:pt x="6" y="16"/>
                    </a:lnTo>
                    <a:lnTo>
                      <a:pt x="7" y="16"/>
                    </a:lnTo>
                    <a:lnTo>
                      <a:pt x="7" y="16"/>
                    </a:lnTo>
                    <a:lnTo>
                      <a:pt x="7" y="15"/>
                    </a:lnTo>
                    <a:lnTo>
                      <a:pt x="7" y="14"/>
                    </a:lnTo>
                    <a:lnTo>
                      <a:pt x="7" y="14"/>
                    </a:lnTo>
                    <a:lnTo>
                      <a:pt x="7" y="14"/>
                    </a:lnTo>
                    <a:lnTo>
                      <a:pt x="8" y="14"/>
                    </a:lnTo>
                    <a:lnTo>
                      <a:pt x="8" y="13"/>
                    </a:lnTo>
                    <a:lnTo>
                      <a:pt x="8" y="13"/>
                    </a:lnTo>
                    <a:lnTo>
                      <a:pt x="8" y="12"/>
                    </a:lnTo>
                    <a:lnTo>
                      <a:pt x="8" y="12"/>
                    </a:lnTo>
                    <a:lnTo>
                      <a:pt x="9" y="12"/>
                    </a:lnTo>
                    <a:lnTo>
                      <a:pt x="9" y="12"/>
                    </a:lnTo>
                    <a:lnTo>
                      <a:pt x="9" y="11"/>
                    </a:lnTo>
                    <a:lnTo>
                      <a:pt x="9" y="11"/>
                    </a:lnTo>
                    <a:lnTo>
                      <a:pt x="9" y="10"/>
                    </a:lnTo>
                    <a:lnTo>
                      <a:pt x="10" y="10"/>
                    </a:lnTo>
                    <a:lnTo>
                      <a:pt x="10" y="10"/>
                    </a:lnTo>
                    <a:lnTo>
                      <a:pt x="10" y="9"/>
                    </a:lnTo>
                    <a:lnTo>
                      <a:pt x="10" y="9"/>
                    </a:lnTo>
                    <a:lnTo>
                      <a:pt x="10" y="9"/>
                    </a:lnTo>
                    <a:lnTo>
                      <a:pt x="10" y="9"/>
                    </a:lnTo>
                    <a:lnTo>
                      <a:pt x="11" y="9"/>
                    </a:lnTo>
                    <a:lnTo>
                      <a:pt x="11" y="8"/>
                    </a:lnTo>
                    <a:lnTo>
                      <a:pt x="11" y="8"/>
                    </a:lnTo>
                    <a:lnTo>
                      <a:pt x="11" y="8"/>
                    </a:lnTo>
                    <a:lnTo>
                      <a:pt x="11" y="8"/>
                    </a:lnTo>
                    <a:lnTo>
                      <a:pt x="12" y="8"/>
                    </a:lnTo>
                    <a:lnTo>
                      <a:pt x="12" y="7"/>
                    </a:lnTo>
                    <a:lnTo>
                      <a:pt x="12" y="7"/>
                    </a:lnTo>
                    <a:lnTo>
                      <a:pt x="12" y="7"/>
                    </a:lnTo>
                    <a:lnTo>
                      <a:pt x="12" y="7"/>
                    </a:lnTo>
                    <a:lnTo>
                      <a:pt x="13" y="7"/>
                    </a:lnTo>
                    <a:lnTo>
                      <a:pt x="13" y="7"/>
                    </a:lnTo>
                    <a:lnTo>
                      <a:pt x="13" y="7"/>
                    </a:lnTo>
                    <a:lnTo>
                      <a:pt x="13" y="7"/>
                    </a:lnTo>
                    <a:lnTo>
                      <a:pt x="13" y="7"/>
                    </a:lnTo>
                    <a:lnTo>
                      <a:pt x="13" y="7"/>
                    </a:lnTo>
                    <a:lnTo>
                      <a:pt x="14" y="7"/>
                    </a:lnTo>
                    <a:lnTo>
                      <a:pt x="14" y="8"/>
                    </a:lnTo>
                    <a:lnTo>
                      <a:pt x="14" y="8"/>
                    </a:lnTo>
                    <a:lnTo>
                      <a:pt x="14" y="8"/>
                    </a:lnTo>
                    <a:lnTo>
                      <a:pt x="14" y="8"/>
                    </a:lnTo>
                    <a:lnTo>
                      <a:pt x="15" y="8"/>
                    </a:lnTo>
                    <a:lnTo>
                      <a:pt x="15" y="8"/>
                    </a:lnTo>
                    <a:lnTo>
                      <a:pt x="15" y="8"/>
                    </a:lnTo>
                    <a:lnTo>
                      <a:pt x="15" y="8"/>
                    </a:lnTo>
                    <a:lnTo>
                      <a:pt x="15" y="9"/>
                    </a:lnTo>
                    <a:lnTo>
                      <a:pt x="16" y="9"/>
                    </a:lnTo>
                    <a:lnTo>
                      <a:pt x="16" y="9"/>
                    </a:lnTo>
                    <a:lnTo>
                      <a:pt x="16" y="9"/>
                    </a:lnTo>
                    <a:lnTo>
                      <a:pt x="16" y="9"/>
                    </a:lnTo>
                    <a:lnTo>
                      <a:pt x="16" y="9"/>
                    </a:lnTo>
                    <a:lnTo>
                      <a:pt x="16" y="9"/>
                    </a:lnTo>
                    <a:lnTo>
                      <a:pt x="17" y="9"/>
                    </a:lnTo>
                    <a:lnTo>
                      <a:pt x="17" y="9"/>
                    </a:lnTo>
                    <a:lnTo>
                      <a:pt x="17" y="9"/>
                    </a:lnTo>
                    <a:lnTo>
                      <a:pt x="17" y="8"/>
                    </a:lnTo>
                    <a:lnTo>
                      <a:pt x="17" y="8"/>
                    </a:lnTo>
                    <a:lnTo>
                      <a:pt x="18" y="8"/>
                    </a:lnTo>
                    <a:lnTo>
                      <a:pt x="18" y="8"/>
                    </a:lnTo>
                    <a:lnTo>
                      <a:pt x="18" y="8"/>
                    </a:lnTo>
                    <a:lnTo>
                      <a:pt x="18" y="7"/>
                    </a:lnTo>
                    <a:lnTo>
                      <a:pt x="18" y="7"/>
                    </a:lnTo>
                    <a:lnTo>
                      <a:pt x="19" y="7"/>
                    </a:lnTo>
                    <a:lnTo>
                      <a:pt x="19" y="7"/>
                    </a:lnTo>
                    <a:lnTo>
                      <a:pt x="19" y="7"/>
                    </a:lnTo>
                    <a:lnTo>
                      <a:pt x="19" y="7"/>
                    </a:lnTo>
                    <a:lnTo>
                      <a:pt x="19" y="6"/>
                    </a:lnTo>
                    <a:lnTo>
                      <a:pt x="19" y="6"/>
                    </a:lnTo>
                    <a:lnTo>
                      <a:pt x="20" y="6"/>
                    </a:lnTo>
                    <a:lnTo>
                      <a:pt x="20" y="5"/>
                    </a:lnTo>
                    <a:lnTo>
                      <a:pt x="20" y="5"/>
                    </a:lnTo>
                    <a:lnTo>
                      <a:pt x="20" y="4"/>
                    </a:lnTo>
                    <a:lnTo>
                      <a:pt x="20" y="4"/>
                    </a:lnTo>
                    <a:lnTo>
                      <a:pt x="21" y="4"/>
                    </a:lnTo>
                    <a:lnTo>
                      <a:pt x="21" y="4"/>
                    </a:lnTo>
                    <a:lnTo>
                      <a:pt x="21" y="4"/>
                    </a:lnTo>
                    <a:lnTo>
                      <a:pt x="21" y="3"/>
                    </a:lnTo>
                    <a:lnTo>
                      <a:pt x="21" y="3"/>
                    </a:lnTo>
                    <a:lnTo>
                      <a:pt x="22" y="2"/>
                    </a:lnTo>
                    <a:lnTo>
                      <a:pt x="22" y="2"/>
                    </a:lnTo>
                    <a:lnTo>
                      <a:pt x="22" y="2"/>
                    </a:lnTo>
                    <a:lnTo>
                      <a:pt x="22" y="2"/>
                    </a:lnTo>
                    <a:lnTo>
                      <a:pt x="22" y="2"/>
                    </a:lnTo>
                    <a:lnTo>
                      <a:pt x="23" y="1"/>
                    </a:lnTo>
                    <a:lnTo>
                      <a:pt x="23" y="1"/>
                    </a:lnTo>
                    <a:lnTo>
                      <a:pt x="23" y="1"/>
                    </a:lnTo>
                    <a:lnTo>
                      <a:pt x="23" y="0"/>
                    </a:lnTo>
                    <a:lnTo>
                      <a:pt x="23" y="0"/>
                    </a:lnTo>
                    <a:lnTo>
                      <a:pt x="23" y="0"/>
                    </a:lnTo>
                    <a:lnTo>
                      <a:pt x="24" y="0"/>
                    </a:lnTo>
                    <a:lnTo>
                      <a:pt x="24" y="0"/>
                    </a:lnTo>
                    <a:lnTo>
                      <a:pt x="24" y="0"/>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381" name="Freeform 39"/>
              <p:cNvSpPr>
                <a:spLocks/>
              </p:cNvSpPr>
              <p:nvPr/>
            </p:nvSpPr>
            <p:spPr bwMode="auto">
              <a:xfrm>
                <a:off x="2773363" y="4691063"/>
                <a:ext cx="38100" cy="31750"/>
              </a:xfrm>
              <a:custGeom>
                <a:avLst/>
                <a:gdLst/>
                <a:ahLst/>
                <a:cxnLst>
                  <a:cxn ang="0">
                    <a:pos x="0" y="0"/>
                  </a:cxn>
                  <a:cxn ang="0">
                    <a:pos x="1" y="0"/>
                  </a:cxn>
                  <a:cxn ang="0">
                    <a:pos x="2" y="0"/>
                  </a:cxn>
                  <a:cxn ang="0">
                    <a:pos x="2" y="0"/>
                  </a:cxn>
                  <a:cxn ang="0">
                    <a:pos x="3" y="1"/>
                  </a:cxn>
                  <a:cxn ang="0">
                    <a:pos x="3" y="2"/>
                  </a:cxn>
                  <a:cxn ang="0">
                    <a:pos x="4" y="3"/>
                  </a:cxn>
                  <a:cxn ang="0">
                    <a:pos x="4" y="4"/>
                  </a:cxn>
                  <a:cxn ang="0">
                    <a:pos x="5" y="6"/>
                  </a:cxn>
                  <a:cxn ang="0">
                    <a:pos x="5" y="8"/>
                  </a:cxn>
                  <a:cxn ang="0">
                    <a:pos x="6" y="9"/>
                  </a:cxn>
                  <a:cxn ang="0">
                    <a:pos x="7" y="11"/>
                  </a:cxn>
                  <a:cxn ang="0">
                    <a:pos x="7" y="12"/>
                  </a:cxn>
                  <a:cxn ang="0">
                    <a:pos x="8" y="14"/>
                  </a:cxn>
                  <a:cxn ang="0">
                    <a:pos x="8" y="16"/>
                  </a:cxn>
                  <a:cxn ang="0">
                    <a:pos x="9" y="17"/>
                  </a:cxn>
                  <a:cxn ang="0">
                    <a:pos x="9" y="18"/>
                  </a:cxn>
                  <a:cxn ang="0">
                    <a:pos x="10" y="19"/>
                  </a:cxn>
                  <a:cxn ang="0">
                    <a:pos x="11" y="20"/>
                  </a:cxn>
                  <a:cxn ang="0">
                    <a:pos x="11" y="20"/>
                  </a:cxn>
                  <a:cxn ang="0">
                    <a:pos x="12" y="20"/>
                  </a:cxn>
                  <a:cxn ang="0">
                    <a:pos x="12" y="20"/>
                  </a:cxn>
                  <a:cxn ang="0">
                    <a:pos x="13" y="20"/>
                  </a:cxn>
                  <a:cxn ang="0">
                    <a:pos x="13" y="19"/>
                  </a:cxn>
                  <a:cxn ang="0">
                    <a:pos x="14" y="19"/>
                  </a:cxn>
                  <a:cxn ang="0">
                    <a:pos x="15" y="18"/>
                  </a:cxn>
                  <a:cxn ang="0">
                    <a:pos x="15" y="17"/>
                  </a:cxn>
                  <a:cxn ang="0">
                    <a:pos x="16" y="16"/>
                  </a:cxn>
                  <a:cxn ang="0">
                    <a:pos x="16" y="14"/>
                  </a:cxn>
                  <a:cxn ang="0">
                    <a:pos x="17" y="14"/>
                  </a:cxn>
                  <a:cxn ang="0">
                    <a:pos x="17" y="12"/>
                  </a:cxn>
                  <a:cxn ang="0">
                    <a:pos x="18" y="11"/>
                  </a:cxn>
                  <a:cxn ang="0">
                    <a:pos x="18" y="10"/>
                  </a:cxn>
                  <a:cxn ang="0">
                    <a:pos x="19" y="9"/>
                  </a:cxn>
                  <a:cxn ang="0">
                    <a:pos x="20" y="9"/>
                  </a:cxn>
                  <a:cxn ang="0">
                    <a:pos x="20" y="8"/>
                  </a:cxn>
                  <a:cxn ang="0">
                    <a:pos x="21" y="8"/>
                  </a:cxn>
                  <a:cxn ang="0">
                    <a:pos x="21" y="7"/>
                  </a:cxn>
                  <a:cxn ang="0">
                    <a:pos x="22" y="7"/>
                  </a:cxn>
                  <a:cxn ang="0">
                    <a:pos x="22" y="7"/>
                  </a:cxn>
                  <a:cxn ang="0">
                    <a:pos x="23" y="8"/>
                  </a:cxn>
                  <a:cxn ang="0">
                    <a:pos x="24" y="8"/>
                  </a:cxn>
                </a:cxnLst>
                <a:rect l="0" t="0" r="r" b="b"/>
                <a:pathLst>
                  <a:path w="24" h="20">
                    <a:moveTo>
                      <a:pt x="0" y="0"/>
                    </a:moveTo>
                    <a:lnTo>
                      <a:pt x="0" y="0"/>
                    </a:lnTo>
                    <a:lnTo>
                      <a:pt x="0" y="0"/>
                    </a:lnTo>
                    <a:lnTo>
                      <a:pt x="1" y="0"/>
                    </a:lnTo>
                    <a:lnTo>
                      <a:pt x="1" y="0"/>
                    </a:lnTo>
                    <a:lnTo>
                      <a:pt x="1" y="0"/>
                    </a:lnTo>
                    <a:lnTo>
                      <a:pt x="1" y="0"/>
                    </a:lnTo>
                    <a:lnTo>
                      <a:pt x="1" y="0"/>
                    </a:lnTo>
                    <a:lnTo>
                      <a:pt x="2" y="0"/>
                    </a:lnTo>
                    <a:lnTo>
                      <a:pt x="2" y="0"/>
                    </a:lnTo>
                    <a:lnTo>
                      <a:pt x="2" y="0"/>
                    </a:lnTo>
                    <a:lnTo>
                      <a:pt x="2" y="0"/>
                    </a:lnTo>
                    <a:lnTo>
                      <a:pt x="2" y="1"/>
                    </a:lnTo>
                    <a:lnTo>
                      <a:pt x="2" y="1"/>
                    </a:lnTo>
                    <a:lnTo>
                      <a:pt x="3" y="1"/>
                    </a:lnTo>
                    <a:lnTo>
                      <a:pt x="3" y="2"/>
                    </a:lnTo>
                    <a:lnTo>
                      <a:pt x="3" y="2"/>
                    </a:lnTo>
                    <a:lnTo>
                      <a:pt x="3" y="2"/>
                    </a:lnTo>
                    <a:lnTo>
                      <a:pt x="3" y="2"/>
                    </a:lnTo>
                    <a:lnTo>
                      <a:pt x="4" y="3"/>
                    </a:lnTo>
                    <a:lnTo>
                      <a:pt x="4" y="3"/>
                    </a:lnTo>
                    <a:lnTo>
                      <a:pt x="4" y="4"/>
                    </a:lnTo>
                    <a:lnTo>
                      <a:pt x="4" y="4"/>
                    </a:lnTo>
                    <a:lnTo>
                      <a:pt x="4" y="4"/>
                    </a:lnTo>
                    <a:lnTo>
                      <a:pt x="5" y="5"/>
                    </a:lnTo>
                    <a:lnTo>
                      <a:pt x="5" y="5"/>
                    </a:lnTo>
                    <a:lnTo>
                      <a:pt x="5" y="6"/>
                    </a:lnTo>
                    <a:lnTo>
                      <a:pt x="5" y="7"/>
                    </a:lnTo>
                    <a:lnTo>
                      <a:pt x="5" y="7"/>
                    </a:lnTo>
                    <a:lnTo>
                      <a:pt x="5" y="8"/>
                    </a:lnTo>
                    <a:lnTo>
                      <a:pt x="6" y="8"/>
                    </a:lnTo>
                    <a:lnTo>
                      <a:pt x="6" y="9"/>
                    </a:lnTo>
                    <a:lnTo>
                      <a:pt x="6" y="9"/>
                    </a:lnTo>
                    <a:lnTo>
                      <a:pt x="6" y="9"/>
                    </a:lnTo>
                    <a:lnTo>
                      <a:pt x="6" y="10"/>
                    </a:lnTo>
                    <a:lnTo>
                      <a:pt x="7" y="11"/>
                    </a:lnTo>
                    <a:lnTo>
                      <a:pt x="7" y="12"/>
                    </a:lnTo>
                    <a:lnTo>
                      <a:pt x="7" y="12"/>
                    </a:lnTo>
                    <a:lnTo>
                      <a:pt x="7" y="12"/>
                    </a:lnTo>
                    <a:lnTo>
                      <a:pt x="7" y="13"/>
                    </a:lnTo>
                    <a:lnTo>
                      <a:pt x="8" y="14"/>
                    </a:lnTo>
                    <a:lnTo>
                      <a:pt x="8" y="14"/>
                    </a:lnTo>
                    <a:lnTo>
                      <a:pt x="8" y="14"/>
                    </a:lnTo>
                    <a:lnTo>
                      <a:pt x="8" y="15"/>
                    </a:lnTo>
                    <a:lnTo>
                      <a:pt x="8" y="16"/>
                    </a:lnTo>
                    <a:lnTo>
                      <a:pt x="8" y="16"/>
                    </a:lnTo>
                    <a:lnTo>
                      <a:pt x="9" y="16"/>
                    </a:lnTo>
                    <a:lnTo>
                      <a:pt x="9" y="17"/>
                    </a:lnTo>
                    <a:lnTo>
                      <a:pt x="9" y="17"/>
                    </a:lnTo>
                    <a:lnTo>
                      <a:pt x="9" y="18"/>
                    </a:lnTo>
                    <a:lnTo>
                      <a:pt x="9" y="18"/>
                    </a:lnTo>
                    <a:lnTo>
                      <a:pt x="10" y="19"/>
                    </a:lnTo>
                    <a:lnTo>
                      <a:pt x="10" y="19"/>
                    </a:lnTo>
                    <a:lnTo>
                      <a:pt x="10" y="19"/>
                    </a:lnTo>
                    <a:lnTo>
                      <a:pt x="10" y="19"/>
                    </a:lnTo>
                    <a:lnTo>
                      <a:pt x="10" y="19"/>
                    </a:lnTo>
                    <a:lnTo>
                      <a:pt x="11" y="20"/>
                    </a:lnTo>
                    <a:lnTo>
                      <a:pt x="11" y="20"/>
                    </a:lnTo>
                    <a:lnTo>
                      <a:pt x="11" y="20"/>
                    </a:lnTo>
                    <a:lnTo>
                      <a:pt x="11" y="20"/>
                    </a:lnTo>
                    <a:lnTo>
                      <a:pt x="11" y="20"/>
                    </a:lnTo>
                    <a:lnTo>
                      <a:pt x="12" y="20"/>
                    </a:lnTo>
                    <a:lnTo>
                      <a:pt x="12" y="20"/>
                    </a:lnTo>
                    <a:lnTo>
                      <a:pt x="12" y="20"/>
                    </a:lnTo>
                    <a:lnTo>
                      <a:pt x="12" y="20"/>
                    </a:lnTo>
                    <a:lnTo>
                      <a:pt x="12" y="20"/>
                    </a:lnTo>
                    <a:lnTo>
                      <a:pt x="12" y="20"/>
                    </a:lnTo>
                    <a:lnTo>
                      <a:pt x="13" y="20"/>
                    </a:lnTo>
                    <a:lnTo>
                      <a:pt x="13" y="20"/>
                    </a:lnTo>
                    <a:lnTo>
                      <a:pt x="13" y="20"/>
                    </a:lnTo>
                    <a:lnTo>
                      <a:pt x="13" y="20"/>
                    </a:lnTo>
                    <a:lnTo>
                      <a:pt x="13" y="19"/>
                    </a:lnTo>
                    <a:lnTo>
                      <a:pt x="14" y="19"/>
                    </a:lnTo>
                    <a:lnTo>
                      <a:pt x="14" y="19"/>
                    </a:lnTo>
                    <a:lnTo>
                      <a:pt x="14" y="19"/>
                    </a:lnTo>
                    <a:lnTo>
                      <a:pt x="14" y="19"/>
                    </a:lnTo>
                    <a:lnTo>
                      <a:pt x="14" y="18"/>
                    </a:lnTo>
                    <a:lnTo>
                      <a:pt x="15" y="18"/>
                    </a:lnTo>
                    <a:lnTo>
                      <a:pt x="15" y="17"/>
                    </a:lnTo>
                    <a:lnTo>
                      <a:pt x="15" y="17"/>
                    </a:lnTo>
                    <a:lnTo>
                      <a:pt x="15" y="17"/>
                    </a:lnTo>
                    <a:lnTo>
                      <a:pt x="15" y="16"/>
                    </a:lnTo>
                    <a:lnTo>
                      <a:pt x="15" y="16"/>
                    </a:lnTo>
                    <a:lnTo>
                      <a:pt x="16" y="16"/>
                    </a:lnTo>
                    <a:lnTo>
                      <a:pt x="16" y="15"/>
                    </a:lnTo>
                    <a:lnTo>
                      <a:pt x="16" y="15"/>
                    </a:lnTo>
                    <a:lnTo>
                      <a:pt x="16" y="14"/>
                    </a:lnTo>
                    <a:lnTo>
                      <a:pt x="16" y="14"/>
                    </a:lnTo>
                    <a:lnTo>
                      <a:pt x="17" y="14"/>
                    </a:lnTo>
                    <a:lnTo>
                      <a:pt x="17" y="14"/>
                    </a:lnTo>
                    <a:lnTo>
                      <a:pt x="17" y="13"/>
                    </a:lnTo>
                    <a:lnTo>
                      <a:pt x="17" y="13"/>
                    </a:lnTo>
                    <a:lnTo>
                      <a:pt x="17" y="12"/>
                    </a:lnTo>
                    <a:lnTo>
                      <a:pt x="18" y="12"/>
                    </a:lnTo>
                    <a:lnTo>
                      <a:pt x="18" y="12"/>
                    </a:lnTo>
                    <a:lnTo>
                      <a:pt x="18" y="11"/>
                    </a:lnTo>
                    <a:lnTo>
                      <a:pt x="18" y="11"/>
                    </a:lnTo>
                    <a:lnTo>
                      <a:pt x="18" y="11"/>
                    </a:lnTo>
                    <a:lnTo>
                      <a:pt x="18" y="10"/>
                    </a:lnTo>
                    <a:lnTo>
                      <a:pt x="19" y="10"/>
                    </a:lnTo>
                    <a:lnTo>
                      <a:pt x="19" y="9"/>
                    </a:lnTo>
                    <a:lnTo>
                      <a:pt x="19" y="9"/>
                    </a:lnTo>
                    <a:lnTo>
                      <a:pt x="19" y="9"/>
                    </a:lnTo>
                    <a:lnTo>
                      <a:pt x="19" y="9"/>
                    </a:lnTo>
                    <a:lnTo>
                      <a:pt x="20" y="9"/>
                    </a:lnTo>
                    <a:lnTo>
                      <a:pt x="20" y="9"/>
                    </a:lnTo>
                    <a:lnTo>
                      <a:pt x="20" y="8"/>
                    </a:lnTo>
                    <a:lnTo>
                      <a:pt x="20" y="8"/>
                    </a:lnTo>
                    <a:lnTo>
                      <a:pt x="20" y="8"/>
                    </a:lnTo>
                    <a:lnTo>
                      <a:pt x="21" y="8"/>
                    </a:lnTo>
                    <a:lnTo>
                      <a:pt x="21" y="8"/>
                    </a:lnTo>
                    <a:lnTo>
                      <a:pt x="21" y="7"/>
                    </a:lnTo>
                    <a:lnTo>
                      <a:pt x="21" y="7"/>
                    </a:lnTo>
                    <a:lnTo>
                      <a:pt x="21" y="7"/>
                    </a:lnTo>
                    <a:lnTo>
                      <a:pt x="21" y="7"/>
                    </a:lnTo>
                    <a:lnTo>
                      <a:pt x="22" y="7"/>
                    </a:lnTo>
                    <a:lnTo>
                      <a:pt x="22" y="7"/>
                    </a:lnTo>
                    <a:lnTo>
                      <a:pt x="22" y="7"/>
                    </a:lnTo>
                    <a:lnTo>
                      <a:pt x="22" y="7"/>
                    </a:lnTo>
                    <a:lnTo>
                      <a:pt x="22" y="7"/>
                    </a:lnTo>
                    <a:lnTo>
                      <a:pt x="23" y="7"/>
                    </a:lnTo>
                    <a:lnTo>
                      <a:pt x="23" y="7"/>
                    </a:lnTo>
                    <a:lnTo>
                      <a:pt x="23" y="8"/>
                    </a:lnTo>
                    <a:lnTo>
                      <a:pt x="23" y="8"/>
                    </a:lnTo>
                    <a:lnTo>
                      <a:pt x="23" y="8"/>
                    </a:lnTo>
                    <a:lnTo>
                      <a:pt x="24" y="8"/>
                    </a:lnTo>
                    <a:lnTo>
                      <a:pt x="24" y="8"/>
                    </a:lnTo>
                    <a:lnTo>
                      <a:pt x="24" y="8"/>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382" name="Freeform 40"/>
              <p:cNvSpPr>
                <a:spLocks/>
              </p:cNvSpPr>
              <p:nvPr/>
            </p:nvSpPr>
            <p:spPr bwMode="auto">
              <a:xfrm>
                <a:off x="2811463" y="4691063"/>
                <a:ext cx="38100" cy="31750"/>
              </a:xfrm>
              <a:custGeom>
                <a:avLst/>
                <a:gdLst/>
                <a:ahLst/>
                <a:cxnLst>
                  <a:cxn ang="0">
                    <a:pos x="0" y="8"/>
                  </a:cxn>
                  <a:cxn ang="0">
                    <a:pos x="1" y="9"/>
                  </a:cxn>
                  <a:cxn ang="0">
                    <a:pos x="1" y="9"/>
                  </a:cxn>
                  <a:cxn ang="0">
                    <a:pos x="2" y="9"/>
                  </a:cxn>
                  <a:cxn ang="0">
                    <a:pos x="3" y="8"/>
                  </a:cxn>
                  <a:cxn ang="0">
                    <a:pos x="3" y="8"/>
                  </a:cxn>
                  <a:cxn ang="0">
                    <a:pos x="4" y="7"/>
                  </a:cxn>
                  <a:cxn ang="0">
                    <a:pos x="4" y="7"/>
                  </a:cxn>
                  <a:cxn ang="0">
                    <a:pos x="5" y="5"/>
                  </a:cxn>
                  <a:cxn ang="0">
                    <a:pos x="5" y="4"/>
                  </a:cxn>
                  <a:cxn ang="0">
                    <a:pos x="6" y="4"/>
                  </a:cxn>
                  <a:cxn ang="0">
                    <a:pos x="7" y="3"/>
                  </a:cxn>
                  <a:cxn ang="0">
                    <a:pos x="7" y="2"/>
                  </a:cxn>
                  <a:cxn ang="0">
                    <a:pos x="8" y="1"/>
                  </a:cxn>
                  <a:cxn ang="0">
                    <a:pos x="8" y="0"/>
                  </a:cxn>
                  <a:cxn ang="0">
                    <a:pos x="9" y="0"/>
                  </a:cxn>
                  <a:cxn ang="0">
                    <a:pos x="9" y="0"/>
                  </a:cxn>
                  <a:cxn ang="0">
                    <a:pos x="10" y="0"/>
                  </a:cxn>
                  <a:cxn ang="0">
                    <a:pos x="10" y="0"/>
                  </a:cxn>
                  <a:cxn ang="0">
                    <a:pos x="11" y="0"/>
                  </a:cxn>
                  <a:cxn ang="0">
                    <a:pos x="12" y="1"/>
                  </a:cxn>
                  <a:cxn ang="0">
                    <a:pos x="12" y="2"/>
                  </a:cxn>
                  <a:cxn ang="0">
                    <a:pos x="13" y="3"/>
                  </a:cxn>
                  <a:cxn ang="0">
                    <a:pos x="13" y="4"/>
                  </a:cxn>
                  <a:cxn ang="0">
                    <a:pos x="14" y="6"/>
                  </a:cxn>
                  <a:cxn ang="0">
                    <a:pos x="14" y="7"/>
                  </a:cxn>
                  <a:cxn ang="0">
                    <a:pos x="15" y="9"/>
                  </a:cxn>
                  <a:cxn ang="0">
                    <a:pos x="16" y="10"/>
                  </a:cxn>
                  <a:cxn ang="0">
                    <a:pos x="16" y="12"/>
                  </a:cxn>
                  <a:cxn ang="0">
                    <a:pos x="17" y="14"/>
                  </a:cxn>
                  <a:cxn ang="0">
                    <a:pos x="17" y="15"/>
                  </a:cxn>
                  <a:cxn ang="0">
                    <a:pos x="18" y="16"/>
                  </a:cxn>
                  <a:cxn ang="0">
                    <a:pos x="18" y="18"/>
                  </a:cxn>
                  <a:cxn ang="0">
                    <a:pos x="19" y="19"/>
                  </a:cxn>
                  <a:cxn ang="0">
                    <a:pos x="20" y="19"/>
                  </a:cxn>
                  <a:cxn ang="0">
                    <a:pos x="20" y="20"/>
                  </a:cxn>
                  <a:cxn ang="0">
                    <a:pos x="21" y="20"/>
                  </a:cxn>
                  <a:cxn ang="0">
                    <a:pos x="21" y="20"/>
                  </a:cxn>
                  <a:cxn ang="0">
                    <a:pos x="22" y="20"/>
                  </a:cxn>
                  <a:cxn ang="0">
                    <a:pos x="22" y="20"/>
                  </a:cxn>
                  <a:cxn ang="0">
                    <a:pos x="23" y="19"/>
                  </a:cxn>
                  <a:cxn ang="0">
                    <a:pos x="23" y="18"/>
                  </a:cxn>
                </a:cxnLst>
                <a:rect l="0" t="0" r="r" b="b"/>
                <a:pathLst>
                  <a:path w="24" h="20">
                    <a:moveTo>
                      <a:pt x="0" y="8"/>
                    </a:moveTo>
                    <a:lnTo>
                      <a:pt x="0" y="8"/>
                    </a:lnTo>
                    <a:lnTo>
                      <a:pt x="0" y="8"/>
                    </a:lnTo>
                    <a:lnTo>
                      <a:pt x="0" y="9"/>
                    </a:lnTo>
                    <a:lnTo>
                      <a:pt x="1" y="9"/>
                    </a:lnTo>
                    <a:lnTo>
                      <a:pt x="1" y="9"/>
                    </a:lnTo>
                    <a:lnTo>
                      <a:pt x="1" y="9"/>
                    </a:lnTo>
                    <a:lnTo>
                      <a:pt x="1" y="9"/>
                    </a:lnTo>
                    <a:lnTo>
                      <a:pt x="1" y="9"/>
                    </a:lnTo>
                    <a:lnTo>
                      <a:pt x="2" y="9"/>
                    </a:lnTo>
                    <a:lnTo>
                      <a:pt x="2" y="9"/>
                    </a:lnTo>
                    <a:lnTo>
                      <a:pt x="2" y="9"/>
                    </a:lnTo>
                    <a:lnTo>
                      <a:pt x="2" y="9"/>
                    </a:lnTo>
                    <a:lnTo>
                      <a:pt x="2" y="8"/>
                    </a:lnTo>
                    <a:lnTo>
                      <a:pt x="3" y="8"/>
                    </a:lnTo>
                    <a:lnTo>
                      <a:pt x="3" y="8"/>
                    </a:lnTo>
                    <a:lnTo>
                      <a:pt x="3" y="8"/>
                    </a:lnTo>
                    <a:lnTo>
                      <a:pt x="3" y="8"/>
                    </a:lnTo>
                    <a:lnTo>
                      <a:pt x="3" y="7"/>
                    </a:lnTo>
                    <a:lnTo>
                      <a:pt x="4" y="7"/>
                    </a:lnTo>
                    <a:lnTo>
                      <a:pt x="4" y="7"/>
                    </a:lnTo>
                    <a:lnTo>
                      <a:pt x="4" y="7"/>
                    </a:lnTo>
                    <a:lnTo>
                      <a:pt x="4" y="7"/>
                    </a:lnTo>
                    <a:lnTo>
                      <a:pt x="4" y="7"/>
                    </a:lnTo>
                    <a:lnTo>
                      <a:pt x="4" y="6"/>
                    </a:lnTo>
                    <a:lnTo>
                      <a:pt x="5" y="6"/>
                    </a:lnTo>
                    <a:lnTo>
                      <a:pt x="5" y="5"/>
                    </a:lnTo>
                    <a:lnTo>
                      <a:pt x="5" y="5"/>
                    </a:lnTo>
                    <a:lnTo>
                      <a:pt x="5" y="5"/>
                    </a:lnTo>
                    <a:lnTo>
                      <a:pt x="5" y="4"/>
                    </a:lnTo>
                    <a:lnTo>
                      <a:pt x="6" y="4"/>
                    </a:lnTo>
                    <a:lnTo>
                      <a:pt x="6" y="4"/>
                    </a:lnTo>
                    <a:lnTo>
                      <a:pt x="6" y="4"/>
                    </a:lnTo>
                    <a:lnTo>
                      <a:pt x="6" y="3"/>
                    </a:lnTo>
                    <a:lnTo>
                      <a:pt x="6" y="3"/>
                    </a:lnTo>
                    <a:lnTo>
                      <a:pt x="7" y="3"/>
                    </a:lnTo>
                    <a:lnTo>
                      <a:pt x="7" y="2"/>
                    </a:lnTo>
                    <a:lnTo>
                      <a:pt x="7" y="2"/>
                    </a:lnTo>
                    <a:lnTo>
                      <a:pt x="7" y="2"/>
                    </a:lnTo>
                    <a:lnTo>
                      <a:pt x="7" y="2"/>
                    </a:lnTo>
                    <a:lnTo>
                      <a:pt x="7" y="2"/>
                    </a:lnTo>
                    <a:lnTo>
                      <a:pt x="8" y="1"/>
                    </a:lnTo>
                    <a:lnTo>
                      <a:pt x="8" y="1"/>
                    </a:lnTo>
                    <a:lnTo>
                      <a:pt x="8" y="1"/>
                    </a:lnTo>
                    <a:lnTo>
                      <a:pt x="8" y="0"/>
                    </a:lnTo>
                    <a:lnTo>
                      <a:pt x="8" y="0"/>
                    </a:lnTo>
                    <a:lnTo>
                      <a:pt x="9" y="0"/>
                    </a:lnTo>
                    <a:lnTo>
                      <a:pt x="9" y="0"/>
                    </a:lnTo>
                    <a:lnTo>
                      <a:pt x="9" y="0"/>
                    </a:lnTo>
                    <a:lnTo>
                      <a:pt x="9" y="0"/>
                    </a:lnTo>
                    <a:lnTo>
                      <a:pt x="9" y="0"/>
                    </a:lnTo>
                    <a:lnTo>
                      <a:pt x="10" y="0"/>
                    </a:lnTo>
                    <a:lnTo>
                      <a:pt x="10" y="0"/>
                    </a:lnTo>
                    <a:lnTo>
                      <a:pt x="10" y="0"/>
                    </a:lnTo>
                    <a:lnTo>
                      <a:pt x="10" y="0"/>
                    </a:lnTo>
                    <a:lnTo>
                      <a:pt x="10" y="0"/>
                    </a:lnTo>
                    <a:lnTo>
                      <a:pt x="10" y="0"/>
                    </a:lnTo>
                    <a:lnTo>
                      <a:pt x="11" y="0"/>
                    </a:lnTo>
                    <a:lnTo>
                      <a:pt x="11" y="0"/>
                    </a:lnTo>
                    <a:lnTo>
                      <a:pt x="11" y="0"/>
                    </a:lnTo>
                    <a:lnTo>
                      <a:pt x="11" y="0"/>
                    </a:lnTo>
                    <a:lnTo>
                      <a:pt x="11" y="1"/>
                    </a:lnTo>
                    <a:lnTo>
                      <a:pt x="12" y="1"/>
                    </a:lnTo>
                    <a:lnTo>
                      <a:pt x="12" y="1"/>
                    </a:lnTo>
                    <a:lnTo>
                      <a:pt x="12" y="2"/>
                    </a:lnTo>
                    <a:lnTo>
                      <a:pt x="12" y="2"/>
                    </a:lnTo>
                    <a:lnTo>
                      <a:pt x="12" y="2"/>
                    </a:lnTo>
                    <a:lnTo>
                      <a:pt x="13" y="2"/>
                    </a:lnTo>
                    <a:lnTo>
                      <a:pt x="13" y="3"/>
                    </a:lnTo>
                    <a:lnTo>
                      <a:pt x="13" y="4"/>
                    </a:lnTo>
                    <a:lnTo>
                      <a:pt x="13" y="4"/>
                    </a:lnTo>
                    <a:lnTo>
                      <a:pt x="13" y="4"/>
                    </a:lnTo>
                    <a:lnTo>
                      <a:pt x="13" y="4"/>
                    </a:lnTo>
                    <a:lnTo>
                      <a:pt x="14" y="5"/>
                    </a:lnTo>
                    <a:lnTo>
                      <a:pt x="14" y="6"/>
                    </a:lnTo>
                    <a:lnTo>
                      <a:pt x="14" y="6"/>
                    </a:lnTo>
                    <a:lnTo>
                      <a:pt x="14" y="7"/>
                    </a:lnTo>
                    <a:lnTo>
                      <a:pt x="14" y="7"/>
                    </a:lnTo>
                    <a:lnTo>
                      <a:pt x="15" y="8"/>
                    </a:lnTo>
                    <a:lnTo>
                      <a:pt x="15" y="9"/>
                    </a:lnTo>
                    <a:lnTo>
                      <a:pt x="15" y="9"/>
                    </a:lnTo>
                    <a:lnTo>
                      <a:pt x="15" y="9"/>
                    </a:lnTo>
                    <a:lnTo>
                      <a:pt x="15" y="10"/>
                    </a:lnTo>
                    <a:lnTo>
                      <a:pt x="16" y="10"/>
                    </a:lnTo>
                    <a:lnTo>
                      <a:pt x="16" y="11"/>
                    </a:lnTo>
                    <a:lnTo>
                      <a:pt x="16" y="12"/>
                    </a:lnTo>
                    <a:lnTo>
                      <a:pt x="16" y="12"/>
                    </a:lnTo>
                    <a:lnTo>
                      <a:pt x="16" y="13"/>
                    </a:lnTo>
                    <a:lnTo>
                      <a:pt x="17" y="14"/>
                    </a:lnTo>
                    <a:lnTo>
                      <a:pt x="17" y="14"/>
                    </a:lnTo>
                    <a:lnTo>
                      <a:pt x="17" y="14"/>
                    </a:lnTo>
                    <a:lnTo>
                      <a:pt x="17" y="14"/>
                    </a:lnTo>
                    <a:lnTo>
                      <a:pt x="17" y="15"/>
                    </a:lnTo>
                    <a:lnTo>
                      <a:pt x="17" y="16"/>
                    </a:lnTo>
                    <a:lnTo>
                      <a:pt x="18" y="16"/>
                    </a:lnTo>
                    <a:lnTo>
                      <a:pt x="18" y="16"/>
                    </a:lnTo>
                    <a:lnTo>
                      <a:pt x="18" y="17"/>
                    </a:lnTo>
                    <a:lnTo>
                      <a:pt x="18" y="17"/>
                    </a:lnTo>
                    <a:lnTo>
                      <a:pt x="18" y="18"/>
                    </a:lnTo>
                    <a:lnTo>
                      <a:pt x="19" y="18"/>
                    </a:lnTo>
                    <a:lnTo>
                      <a:pt x="19" y="19"/>
                    </a:lnTo>
                    <a:lnTo>
                      <a:pt x="19" y="19"/>
                    </a:lnTo>
                    <a:lnTo>
                      <a:pt x="19" y="19"/>
                    </a:lnTo>
                    <a:lnTo>
                      <a:pt x="19" y="19"/>
                    </a:lnTo>
                    <a:lnTo>
                      <a:pt x="20" y="19"/>
                    </a:lnTo>
                    <a:lnTo>
                      <a:pt x="20" y="20"/>
                    </a:lnTo>
                    <a:lnTo>
                      <a:pt x="20" y="20"/>
                    </a:lnTo>
                    <a:lnTo>
                      <a:pt x="20" y="20"/>
                    </a:lnTo>
                    <a:lnTo>
                      <a:pt x="20" y="20"/>
                    </a:lnTo>
                    <a:lnTo>
                      <a:pt x="20" y="20"/>
                    </a:lnTo>
                    <a:lnTo>
                      <a:pt x="21" y="20"/>
                    </a:lnTo>
                    <a:lnTo>
                      <a:pt x="21" y="20"/>
                    </a:lnTo>
                    <a:lnTo>
                      <a:pt x="21" y="20"/>
                    </a:lnTo>
                    <a:lnTo>
                      <a:pt x="21" y="20"/>
                    </a:lnTo>
                    <a:lnTo>
                      <a:pt x="21" y="20"/>
                    </a:lnTo>
                    <a:lnTo>
                      <a:pt x="22" y="20"/>
                    </a:lnTo>
                    <a:lnTo>
                      <a:pt x="22" y="20"/>
                    </a:lnTo>
                    <a:lnTo>
                      <a:pt x="22" y="20"/>
                    </a:lnTo>
                    <a:lnTo>
                      <a:pt x="22" y="20"/>
                    </a:lnTo>
                    <a:lnTo>
                      <a:pt x="22" y="20"/>
                    </a:lnTo>
                    <a:lnTo>
                      <a:pt x="23" y="19"/>
                    </a:lnTo>
                    <a:lnTo>
                      <a:pt x="23" y="19"/>
                    </a:lnTo>
                    <a:lnTo>
                      <a:pt x="23" y="19"/>
                    </a:lnTo>
                    <a:lnTo>
                      <a:pt x="23" y="19"/>
                    </a:lnTo>
                    <a:lnTo>
                      <a:pt x="23" y="19"/>
                    </a:lnTo>
                    <a:lnTo>
                      <a:pt x="23" y="18"/>
                    </a:lnTo>
                    <a:lnTo>
                      <a:pt x="24" y="18"/>
                    </a:lnTo>
                    <a:lnTo>
                      <a:pt x="24" y="17"/>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383" name="Freeform 41"/>
              <p:cNvSpPr>
                <a:spLocks/>
              </p:cNvSpPr>
              <p:nvPr/>
            </p:nvSpPr>
            <p:spPr bwMode="auto">
              <a:xfrm>
                <a:off x="2849563" y="4691063"/>
                <a:ext cx="38100" cy="26988"/>
              </a:xfrm>
              <a:custGeom>
                <a:avLst/>
                <a:gdLst/>
                <a:ahLst/>
                <a:cxnLst>
                  <a:cxn ang="0">
                    <a:pos x="0" y="17"/>
                  </a:cxn>
                  <a:cxn ang="0">
                    <a:pos x="1" y="16"/>
                  </a:cxn>
                  <a:cxn ang="0">
                    <a:pos x="1" y="14"/>
                  </a:cxn>
                  <a:cxn ang="0">
                    <a:pos x="2" y="14"/>
                  </a:cxn>
                  <a:cxn ang="0">
                    <a:pos x="2" y="12"/>
                  </a:cxn>
                  <a:cxn ang="0">
                    <a:pos x="3" y="11"/>
                  </a:cxn>
                  <a:cxn ang="0">
                    <a:pos x="4" y="10"/>
                  </a:cxn>
                  <a:cxn ang="0">
                    <a:pos x="4" y="9"/>
                  </a:cxn>
                  <a:cxn ang="0">
                    <a:pos x="5" y="9"/>
                  </a:cxn>
                  <a:cxn ang="0">
                    <a:pos x="5" y="8"/>
                  </a:cxn>
                  <a:cxn ang="0">
                    <a:pos x="6" y="8"/>
                  </a:cxn>
                  <a:cxn ang="0">
                    <a:pos x="6" y="7"/>
                  </a:cxn>
                  <a:cxn ang="0">
                    <a:pos x="7" y="7"/>
                  </a:cxn>
                  <a:cxn ang="0">
                    <a:pos x="8" y="7"/>
                  </a:cxn>
                  <a:cxn ang="0">
                    <a:pos x="8" y="8"/>
                  </a:cxn>
                  <a:cxn ang="0">
                    <a:pos x="9" y="8"/>
                  </a:cxn>
                  <a:cxn ang="0">
                    <a:pos x="9" y="8"/>
                  </a:cxn>
                  <a:cxn ang="0">
                    <a:pos x="10" y="9"/>
                  </a:cxn>
                  <a:cxn ang="0">
                    <a:pos x="10" y="9"/>
                  </a:cxn>
                  <a:cxn ang="0">
                    <a:pos x="11" y="9"/>
                  </a:cxn>
                  <a:cxn ang="0">
                    <a:pos x="12" y="8"/>
                  </a:cxn>
                  <a:cxn ang="0">
                    <a:pos x="12" y="8"/>
                  </a:cxn>
                  <a:cxn ang="0">
                    <a:pos x="13" y="7"/>
                  </a:cxn>
                  <a:cxn ang="0">
                    <a:pos x="13" y="7"/>
                  </a:cxn>
                  <a:cxn ang="0">
                    <a:pos x="14" y="6"/>
                  </a:cxn>
                  <a:cxn ang="0">
                    <a:pos x="14" y="4"/>
                  </a:cxn>
                  <a:cxn ang="0">
                    <a:pos x="15" y="4"/>
                  </a:cxn>
                  <a:cxn ang="0">
                    <a:pos x="15" y="3"/>
                  </a:cxn>
                  <a:cxn ang="0">
                    <a:pos x="16" y="2"/>
                  </a:cxn>
                  <a:cxn ang="0">
                    <a:pos x="17" y="2"/>
                  </a:cxn>
                  <a:cxn ang="0">
                    <a:pos x="17" y="1"/>
                  </a:cxn>
                  <a:cxn ang="0">
                    <a:pos x="18" y="0"/>
                  </a:cxn>
                  <a:cxn ang="0">
                    <a:pos x="18" y="0"/>
                  </a:cxn>
                  <a:cxn ang="0">
                    <a:pos x="19" y="0"/>
                  </a:cxn>
                  <a:cxn ang="0">
                    <a:pos x="19" y="0"/>
                  </a:cxn>
                  <a:cxn ang="0">
                    <a:pos x="20" y="0"/>
                  </a:cxn>
                  <a:cxn ang="0">
                    <a:pos x="21" y="1"/>
                  </a:cxn>
                  <a:cxn ang="0">
                    <a:pos x="21" y="2"/>
                  </a:cxn>
                  <a:cxn ang="0">
                    <a:pos x="22" y="3"/>
                  </a:cxn>
                  <a:cxn ang="0">
                    <a:pos x="22" y="4"/>
                  </a:cxn>
                  <a:cxn ang="0">
                    <a:pos x="23" y="5"/>
                  </a:cxn>
                  <a:cxn ang="0">
                    <a:pos x="23" y="7"/>
                  </a:cxn>
                </a:cxnLst>
                <a:rect l="0" t="0" r="r" b="b"/>
                <a:pathLst>
                  <a:path w="24" h="17">
                    <a:moveTo>
                      <a:pt x="0" y="17"/>
                    </a:moveTo>
                    <a:lnTo>
                      <a:pt x="0" y="17"/>
                    </a:lnTo>
                    <a:lnTo>
                      <a:pt x="0" y="17"/>
                    </a:lnTo>
                    <a:lnTo>
                      <a:pt x="0" y="16"/>
                    </a:lnTo>
                    <a:lnTo>
                      <a:pt x="1" y="16"/>
                    </a:lnTo>
                    <a:lnTo>
                      <a:pt x="1" y="16"/>
                    </a:lnTo>
                    <a:lnTo>
                      <a:pt x="1" y="15"/>
                    </a:lnTo>
                    <a:lnTo>
                      <a:pt x="1" y="15"/>
                    </a:lnTo>
                    <a:lnTo>
                      <a:pt x="1" y="14"/>
                    </a:lnTo>
                    <a:lnTo>
                      <a:pt x="2" y="14"/>
                    </a:lnTo>
                    <a:lnTo>
                      <a:pt x="2" y="14"/>
                    </a:lnTo>
                    <a:lnTo>
                      <a:pt x="2" y="14"/>
                    </a:lnTo>
                    <a:lnTo>
                      <a:pt x="2" y="13"/>
                    </a:lnTo>
                    <a:lnTo>
                      <a:pt x="2" y="12"/>
                    </a:lnTo>
                    <a:lnTo>
                      <a:pt x="2" y="12"/>
                    </a:lnTo>
                    <a:lnTo>
                      <a:pt x="3" y="12"/>
                    </a:lnTo>
                    <a:lnTo>
                      <a:pt x="3" y="12"/>
                    </a:lnTo>
                    <a:lnTo>
                      <a:pt x="3" y="11"/>
                    </a:lnTo>
                    <a:lnTo>
                      <a:pt x="3" y="11"/>
                    </a:lnTo>
                    <a:lnTo>
                      <a:pt x="3" y="10"/>
                    </a:lnTo>
                    <a:lnTo>
                      <a:pt x="4" y="10"/>
                    </a:lnTo>
                    <a:lnTo>
                      <a:pt x="4" y="10"/>
                    </a:lnTo>
                    <a:lnTo>
                      <a:pt x="4" y="9"/>
                    </a:lnTo>
                    <a:lnTo>
                      <a:pt x="4" y="9"/>
                    </a:lnTo>
                    <a:lnTo>
                      <a:pt x="4" y="9"/>
                    </a:lnTo>
                    <a:lnTo>
                      <a:pt x="5" y="9"/>
                    </a:lnTo>
                    <a:lnTo>
                      <a:pt x="5" y="9"/>
                    </a:lnTo>
                    <a:lnTo>
                      <a:pt x="5" y="9"/>
                    </a:lnTo>
                    <a:lnTo>
                      <a:pt x="5" y="8"/>
                    </a:lnTo>
                    <a:lnTo>
                      <a:pt x="5" y="8"/>
                    </a:lnTo>
                    <a:lnTo>
                      <a:pt x="5" y="8"/>
                    </a:lnTo>
                    <a:lnTo>
                      <a:pt x="6" y="8"/>
                    </a:lnTo>
                    <a:lnTo>
                      <a:pt x="6" y="8"/>
                    </a:lnTo>
                    <a:lnTo>
                      <a:pt x="6" y="7"/>
                    </a:lnTo>
                    <a:lnTo>
                      <a:pt x="6" y="7"/>
                    </a:lnTo>
                    <a:lnTo>
                      <a:pt x="6" y="7"/>
                    </a:lnTo>
                    <a:lnTo>
                      <a:pt x="7" y="7"/>
                    </a:lnTo>
                    <a:lnTo>
                      <a:pt x="7" y="7"/>
                    </a:lnTo>
                    <a:lnTo>
                      <a:pt x="7" y="7"/>
                    </a:lnTo>
                    <a:lnTo>
                      <a:pt x="7" y="7"/>
                    </a:lnTo>
                    <a:lnTo>
                      <a:pt x="7" y="7"/>
                    </a:lnTo>
                    <a:lnTo>
                      <a:pt x="8" y="7"/>
                    </a:lnTo>
                    <a:lnTo>
                      <a:pt x="8" y="7"/>
                    </a:lnTo>
                    <a:lnTo>
                      <a:pt x="8" y="8"/>
                    </a:lnTo>
                    <a:lnTo>
                      <a:pt x="8" y="8"/>
                    </a:lnTo>
                    <a:lnTo>
                      <a:pt x="8" y="8"/>
                    </a:lnTo>
                    <a:lnTo>
                      <a:pt x="9" y="8"/>
                    </a:lnTo>
                    <a:lnTo>
                      <a:pt x="9" y="8"/>
                    </a:lnTo>
                    <a:lnTo>
                      <a:pt x="9" y="8"/>
                    </a:lnTo>
                    <a:lnTo>
                      <a:pt x="9" y="8"/>
                    </a:lnTo>
                    <a:lnTo>
                      <a:pt x="9" y="8"/>
                    </a:lnTo>
                    <a:lnTo>
                      <a:pt x="9" y="9"/>
                    </a:lnTo>
                    <a:lnTo>
                      <a:pt x="10" y="9"/>
                    </a:lnTo>
                    <a:lnTo>
                      <a:pt x="10" y="9"/>
                    </a:lnTo>
                    <a:lnTo>
                      <a:pt x="10" y="9"/>
                    </a:lnTo>
                    <a:lnTo>
                      <a:pt x="10" y="9"/>
                    </a:lnTo>
                    <a:lnTo>
                      <a:pt x="10" y="9"/>
                    </a:lnTo>
                    <a:lnTo>
                      <a:pt x="11" y="9"/>
                    </a:lnTo>
                    <a:lnTo>
                      <a:pt x="11" y="9"/>
                    </a:lnTo>
                    <a:lnTo>
                      <a:pt x="11" y="9"/>
                    </a:lnTo>
                    <a:lnTo>
                      <a:pt x="11" y="9"/>
                    </a:lnTo>
                    <a:lnTo>
                      <a:pt x="11" y="8"/>
                    </a:lnTo>
                    <a:lnTo>
                      <a:pt x="12" y="8"/>
                    </a:lnTo>
                    <a:lnTo>
                      <a:pt x="12" y="8"/>
                    </a:lnTo>
                    <a:lnTo>
                      <a:pt x="12" y="8"/>
                    </a:lnTo>
                    <a:lnTo>
                      <a:pt x="12" y="8"/>
                    </a:lnTo>
                    <a:lnTo>
                      <a:pt x="12" y="7"/>
                    </a:lnTo>
                    <a:lnTo>
                      <a:pt x="12" y="7"/>
                    </a:lnTo>
                    <a:lnTo>
                      <a:pt x="13" y="7"/>
                    </a:lnTo>
                    <a:lnTo>
                      <a:pt x="13" y="7"/>
                    </a:lnTo>
                    <a:lnTo>
                      <a:pt x="13" y="7"/>
                    </a:lnTo>
                    <a:lnTo>
                      <a:pt x="13" y="7"/>
                    </a:lnTo>
                    <a:lnTo>
                      <a:pt x="13" y="7"/>
                    </a:lnTo>
                    <a:lnTo>
                      <a:pt x="14" y="6"/>
                    </a:lnTo>
                    <a:lnTo>
                      <a:pt x="14" y="6"/>
                    </a:lnTo>
                    <a:lnTo>
                      <a:pt x="14" y="5"/>
                    </a:lnTo>
                    <a:lnTo>
                      <a:pt x="14" y="5"/>
                    </a:lnTo>
                    <a:lnTo>
                      <a:pt x="14" y="4"/>
                    </a:lnTo>
                    <a:lnTo>
                      <a:pt x="15" y="4"/>
                    </a:lnTo>
                    <a:lnTo>
                      <a:pt x="15" y="4"/>
                    </a:lnTo>
                    <a:lnTo>
                      <a:pt x="15" y="4"/>
                    </a:lnTo>
                    <a:lnTo>
                      <a:pt x="15" y="4"/>
                    </a:lnTo>
                    <a:lnTo>
                      <a:pt x="15" y="3"/>
                    </a:lnTo>
                    <a:lnTo>
                      <a:pt x="15" y="3"/>
                    </a:lnTo>
                    <a:lnTo>
                      <a:pt x="16" y="2"/>
                    </a:lnTo>
                    <a:lnTo>
                      <a:pt x="16" y="2"/>
                    </a:lnTo>
                    <a:lnTo>
                      <a:pt x="16" y="2"/>
                    </a:lnTo>
                    <a:lnTo>
                      <a:pt x="16" y="2"/>
                    </a:lnTo>
                    <a:lnTo>
                      <a:pt x="16" y="2"/>
                    </a:lnTo>
                    <a:lnTo>
                      <a:pt x="17" y="2"/>
                    </a:lnTo>
                    <a:lnTo>
                      <a:pt x="17" y="1"/>
                    </a:lnTo>
                    <a:lnTo>
                      <a:pt x="17" y="1"/>
                    </a:lnTo>
                    <a:lnTo>
                      <a:pt x="17" y="1"/>
                    </a:lnTo>
                    <a:lnTo>
                      <a:pt x="17" y="0"/>
                    </a:lnTo>
                    <a:lnTo>
                      <a:pt x="18" y="0"/>
                    </a:lnTo>
                    <a:lnTo>
                      <a:pt x="18" y="0"/>
                    </a:lnTo>
                    <a:lnTo>
                      <a:pt x="18" y="0"/>
                    </a:lnTo>
                    <a:lnTo>
                      <a:pt x="18" y="0"/>
                    </a:lnTo>
                    <a:lnTo>
                      <a:pt x="18" y="0"/>
                    </a:lnTo>
                    <a:lnTo>
                      <a:pt x="18" y="0"/>
                    </a:lnTo>
                    <a:lnTo>
                      <a:pt x="19" y="0"/>
                    </a:lnTo>
                    <a:lnTo>
                      <a:pt x="19" y="0"/>
                    </a:lnTo>
                    <a:lnTo>
                      <a:pt x="19" y="0"/>
                    </a:lnTo>
                    <a:lnTo>
                      <a:pt x="19" y="0"/>
                    </a:lnTo>
                    <a:lnTo>
                      <a:pt x="19" y="0"/>
                    </a:lnTo>
                    <a:lnTo>
                      <a:pt x="20" y="0"/>
                    </a:lnTo>
                    <a:lnTo>
                      <a:pt x="20" y="0"/>
                    </a:lnTo>
                    <a:lnTo>
                      <a:pt x="20" y="0"/>
                    </a:lnTo>
                    <a:lnTo>
                      <a:pt x="20" y="0"/>
                    </a:lnTo>
                    <a:lnTo>
                      <a:pt x="20" y="1"/>
                    </a:lnTo>
                    <a:lnTo>
                      <a:pt x="21" y="1"/>
                    </a:lnTo>
                    <a:lnTo>
                      <a:pt x="21" y="1"/>
                    </a:lnTo>
                    <a:lnTo>
                      <a:pt x="21" y="2"/>
                    </a:lnTo>
                    <a:lnTo>
                      <a:pt x="21" y="2"/>
                    </a:lnTo>
                    <a:lnTo>
                      <a:pt x="21" y="2"/>
                    </a:lnTo>
                    <a:lnTo>
                      <a:pt x="22" y="2"/>
                    </a:lnTo>
                    <a:lnTo>
                      <a:pt x="22" y="3"/>
                    </a:lnTo>
                    <a:lnTo>
                      <a:pt x="22" y="3"/>
                    </a:lnTo>
                    <a:lnTo>
                      <a:pt x="22" y="4"/>
                    </a:lnTo>
                    <a:lnTo>
                      <a:pt x="22" y="4"/>
                    </a:lnTo>
                    <a:lnTo>
                      <a:pt x="22" y="4"/>
                    </a:lnTo>
                    <a:lnTo>
                      <a:pt x="23" y="5"/>
                    </a:lnTo>
                    <a:lnTo>
                      <a:pt x="23" y="5"/>
                    </a:lnTo>
                    <a:lnTo>
                      <a:pt x="23" y="6"/>
                    </a:lnTo>
                    <a:lnTo>
                      <a:pt x="23" y="7"/>
                    </a:lnTo>
                    <a:lnTo>
                      <a:pt x="23" y="7"/>
                    </a:lnTo>
                    <a:lnTo>
                      <a:pt x="24" y="7"/>
                    </a:lnTo>
                    <a:lnTo>
                      <a:pt x="24" y="8"/>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385" name="Freeform 42"/>
              <p:cNvSpPr>
                <a:spLocks/>
              </p:cNvSpPr>
              <p:nvPr/>
            </p:nvSpPr>
            <p:spPr bwMode="auto">
              <a:xfrm>
                <a:off x="2887663" y="4697413"/>
                <a:ext cx="38100" cy="25400"/>
              </a:xfrm>
              <a:custGeom>
                <a:avLst/>
                <a:gdLst/>
                <a:ahLst/>
                <a:cxnLst>
                  <a:cxn ang="0">
                    <a:pos x="0" y="5"/>
                  </a:cxn>
                  <a:cxn ang="0">
                    <a:pos x="1" y="7"/>
                  </a:cxn>
                  <a:cxn ang="0">
                    <a:pos x="1" y="8"/>
                  </a:cxn>
                  <a:cxn ang="0">
                    <a:pos x="2" y="10"/>
                  </a:cxn>
                  <a:cxn ang="0">
                    <a:pos x="2" y="11"/>
                  </a:cxn>
                  <a:cxn ang="0">
                    <a:pos x="3" y="12"/>
                  </a:cxn>
                  <a:cxn ang="0">
                    <a:pos x="4" y="14"/>
                  </a:cxn>
                  <a:cxn ang="0">
                    <a:pos x="4" y="15"/>
                  </a:cxn>
                  <a:cxn ang="0">
                    <a:pos x="5" y="15"/>
                  </a:cxn>
                  <a:cxn ang="0">
                    <a:pos x="5" y="16"/>
                  </a:cxn>
                  <a:cxn ang="0">
                    <a:pos x="6" y="16"/>
                  </a:cxn>
                  <a:cxn ang="0">
                    <a:pos x="6" y="16"/>
                  </a:cxn>
                  <a:cxn ang="0">
                    <a:pos x="7" y="16"/>
                  </a:cxn>
                  <a:cxn ang="0">
                    <a:pos x="7" y="15"/>
                  </a:cxn>
                  <a:cxn ang="0">
                    <a:pos x="8" y="15"/>
                  </a:cxn>
                  <a:cxn ang="0">
                    <a:pos x="9" y="14"/>
                  </a:cxn>
                  <a:cxn ang="0">
                    <a:pos x="9" y="13"/>
                  </a:cxn>
                  <a:cxn ang="0">
                    <a:pos x="10" y="12"/>
                  </a:cxn>
                  <a:cxn ang="0">
                    <a:pos x="10" y="10"/>
                  </a:cxn>
                  <a:cxn ang="0">
                    <a:pos x="11" y="10"/>
                  </a:cxn>
                  <a:cxn ang="0">
                    <a:pos x="11" y="8"/>
                  </a:cxn>
                  <a:cxn ang="0">
                    <a:pos x="12" y="8"/>
                  </a:cxn>
                  <a:cxn ang="0">
                    <a:pos x="13" y="6"/>
                  </a:cxn>
                  <a:cxn ang="0">
                    <a:pos x="13" y="5"/>
                  </a:cxn>
                  <a:cxn ang="0">
                    <a:pos x="14" y="5"/>
                  </a:cxn>
                  <a:cxn ang="0">
                    <a:pos x="14" y="4"/>
                  </a:cxn>
                  <a:cxn ang="0">
                    <a:pos x="15" y="4"/>
                  </a:cxn>
                  <a:cxn ang="0">
                    <a:pos x="15" y="3"/>
                  </a:cxn>
                  <a:cxn ang="0">
                    <a:pos x="16" y="3"/>
                  </a:cxn>
                  <a:cxn ang="0">
                    <a:pos x="17" y="3"/>
                  </a:cxn>
                  <a:cxn ang="0">
                    <a:pos x="17" y="4"/>
                  </a:cxn>
                  <a:cxn ang="0">
                    <a:pos x="18" y="4"/>
                  </a:cxn>
                  <a:cxn ang="0">
                    <a:pos x="18" y="4"/>
                  </a:cxn>
                  <a:cxn ang="0">
                    <a:pos x="19" y="5"/>
                  </a:cxn>
                  <a:cxn ang="0">
                    <a:pos x="19" y="5"/>
                  </a:cxn>
                  <a:cxn ang="0">
                    <a:pos x="20" y="5"/>
                  </a:cxn>
                  <a:cxn ang="0">
                    <a:pos x="20" y="4"/>
                  </a:cxn>
                  <a:cxn ang="0">
                    <a:pos x="21" y="4"/>
                  </a:cxn>
                  <a:cxn ang="0">
                    <a:pos x="22" y="3"/>
                  </a:cxn>
                  <a:cxn ang="0">
                    <a:pos x="22" y="3"/>
                  </a:cxn>
                  <a:cxn ang="0">
                    <a:pos x="23" y="2"/>
                  </a:cxn>
                  <a:cxn ang="0">
                    <a:pos x="23" y="1"/>
                  </a:cxn>
                </a:cxnLst>
                <a:rect l="0" t="0" r="r" b="b"/>
                <a:pathLst>
                  <a:path w="24" h="16">
                    <a:moveTo>
                      <a:pt x="0" y="4"/>
                    </a:moveTo>
                    <a:lnTo>
                      <a:pt x="0" y="4"/>
                    </a:lnTo>
                    <a:lnTo>
                      <a:pt x="0" y="5"/>
                    </a:lnTo>
                    <a:lnTo>
                      <a:pt x="0" y="5"/>
                    </a:lnTo>
                    <a:lnTo>
                      <a:pt x="1" y="6"/>
                    </a:lnTo>
                    <a:lnTo>
                      <a:pt x="1" y="7"/>
                    </a:lnTo>
                    <a:lnTo>
                      <a:pt x="1" y="8"/>
                    </a:lnTo>
                    <a:lnTo>
                      <a:pt x="1" y="8"/>
                    </a:lnTo>
                    <a:lnTo>
                      <a:pt x="1" y="8"/>
                    </a:lnTo>
                    <a:lnTo>
                      <a:pt x="1" y="9"/>
                    </a:lnTo>
                    <a:lnTo>
                      <a:pt x="2" y="10"/>
                    </a:lnTo>
                    <a:lnTo>
                      <a:pt x="2" y="10"/>
                    </a:lnTo>
                    <a:lnTo>
                      <a:pt x="2" y="10"/>
                    </a:lnTo>
                    <a:lnTo>
                      <a:pt x="2" y="11"/>
                    </a:lnTo>
                    <a:lnTo>
                      <a:pt x="2" y="11"/>
                    </a:lnTo>
                    <a:lnTo>
                      <a:pt x="3" y="12"/>
                    </a:lnTo>
                    <a:lnTo>
                      <a:pt x="3" y="12"/>
                    </a:lnTo>
                    <a:lnTo>
                      <a:pt x="3" y="12"/>
                    </a:lnTo>
                    <a:lnTo>
                      <a:pt x="3" y="13"/>
                    </a:lnTo>
                    <a:lnTo>
                      <a:pt x="3" y="14"/>
                    </a:lnTo>
                    <a:lnTo>
                      <a:pt x="4" y="14"/>
                    </a:lnTo>
                    <a:lnTo>
                      <a:pt x="4" y="14"/>
                    </a:lnTo>
                    <a:lnTo>
                      <a:pt x="4" y="15"/>
                    </a:lnTo>
                    <a:lnTo>
                      <a:pt x="4" y="15"/>
                    </a:lnTo>
                    <a:lnTo>
                      <a:pt x="4" y="15"/>
                    </a:lnTo>
                    <a:lnTo>
                      <a:pt x="4" y="15"/>
                    </a:lnTo>
                    <a:lnTo>
                      <a:pt x="5" y="15"/>
                    </a:lnTo>
                    <a:lnTo>
                      <a:pt x="5" y="16"/>
                    </a:lnTo>
                    <a:lnTo>
                      <a:pt x="5" y="16"/>
                    </a:lnTo>
                    <a:lnTo>
                      <a:pt x="5" y="16"/>
                    </a:lnTo>
                    <a:lnTo>
                      <a:pt x="5" y="16"/>
                    </a:lnTo>
                    <a:lnTo>
                      <a:pt x="6" y="16"/>
                    </a:lnTo>
                    <a:lnTo>
                      <a:pt x="6" y="16"/>
                    </a:lnTo>
                    <a:lnTo>
                      <a:pt x="6" y="16"/>
                    </a:lnTo>
                    <a:lnTo>
                      <a:pt x="6" y="16"/>
                    </a:lnTo>
                    <a:lnTo>
                      <a:pt x="6" y="16"/>
                    </a:lnTo>
                    <a:lnTo>
                      <a:pt x="7" y="16"/>
                    </a:lnTo>
                    <a:lnTo>
                      <a:pt x="7" y="16"/>
                    </a:lnTo>
                    <a:lnTo>
                      <a:pt x="7" y="16"/>
                    </a:lnTo>
                    <a:lnTo>
                      <a:pt x="7" y="16"/>
                    </a:lnTo>
                    <a:lnTo>
                      <a:pt x="7" y="16"/>
                    </a:lnTo>
                    <a:lnTo>
                      <a:pt x="7" y="15"/>
                    </a:lnTo>
                    <a:lnTo>
                      <a:pt x="8" y="15"/>
                    </a:lnTo>
                    <a:lnTo>
                      <a:pt x="8" y="15"/>
                    </a:lnTo>
                    <a:lnTo>
                      <a:pt x="8" y="15"/>
                    </a:lnTo>
                    <a:lnTo>
                      <a:pt x="8" y="15"/>
                    </a:lnTo>
                    <a:lnTo>
                      <a:pt x="8" y="15"/>
                    </a:lnTo>
                    <a:lnTo>
                      <a:pt x="9" y="14"/>
                    </a:lnTo>
                    <a:lnTo>
                      <a:pt x="9" y="14"/>
                    </a:lnTo>
                    <a:lnTo>
                      <a:pt x="9" y="13"/>
                    </a:lnTo>
                    <a:lnTo>
                      <a:pt x="9" y="13"/>
                    </a:lnTo>
                    <a:lnTo>
                      <a:pt x="9" y="12"/>
                    </a:lnTo>
                    <a:lnTo>
                      <a:pt x="10" y="12"/>
                    </a:lnTo>
                    <a:lnTo>
                      <a:pt x="10" y="12"/>
                    </a:lnTo>
                    <a:lnTo>
                      <a:pt x="10" y="12"/>
                    </a:lnTo>
                    <a:lnTo>
                      <a:pt x="10" y="11"/>
                    </a:lnTo>
                    <a:lnTo>
                      <a:pt x="10" y="10"/>
                    </a:lnTo>
                    <a:lnTo>
                      <a:pt x="10" y="10"/>
                    </a:lnTo>
                    <a:lnTo>
                      <a:pt x="11" y="10"/>
                    </a:lnTo>
                    <a:lnTo>
                      <a:pt x="11" y="10"/>
                    </a:lnTo>
                    <a:lnTo>
                      <a:pt x="11" y="9"/>
                    </a:lnTo>
                    <a:lnTo>
                      <a:pt x="11" y="9"/>
                    </a:lnTo>
                    <a:lnTo>
                      <a:pt x="11" y="8"/>
                    </a:lnTo>
                    <a:lnTo>
                      <a:pt x="12" y="8"/>
                    </a:lnTo>
                    <a:lnTo>
                      <a:pt x="12" y="8"/>
                    </a:lnTo>
                    <a:lnTo>
                      <a:pt x="12" y="8"/>
                    </a:lnTo>
                    <a:lnTo>
                      <a:pt x="12" y="7"/>
                    </a:lnTo>
                    <a:lnTo>
                      <a:pt x="12" y="7"/>
                    </a:lnTo>
                    <a:lnTo>
                      <a:pt x="13" y="6"/>
                    </a:lnTo>
                    <a:lnTo>
                      <a:pt x="13" y="6"/>
                    </a:lnTo>
                    <a:lnTo>
                      <a:pt x="13" y="6"/>
                    </a:lnTo>
                    <a:lnTo>
                      <a:pt x="13" y="5"/>
                    </a:lnTo>
                    <a:lnTo>
                      <a:pt x="13" y="5"/>
                    </a:lnTo>
                    <a:lnTo>
                      <a:pt x="14" y="5"/>
                    </a:lnTo>
                    <a:lnTo>
                      <a:pt x="14" y="5"/>
                    </a:lnTo>
                    <a:lnTo>
                      <a:pt x="14" y="5"/>
                    </a:lnTo>
                    <a:lnTo>
                      <a:pt x="14" y="4"/>
                    </a:lnTo>
                    <a:lnTo>
                      <a:pt x="14" y="4"/>
                    </a:lnTo>
                    <a:lnTo>
                      <a:pt x="14" y="4"/>
                    </a:lnTo>
                    <a:lnTo>
                      <a:pt x="15" y="4"/>
                    </a:lnTo>
                    <a:lnTo>
                      <a:pt x="15" y="4"/>
                    </a:lnTo>
                    <a:lnTo>
                      <a:pt x="15" y="3"/>
                    </a:lnTo>
                    <a:lnTo>
                      <a:pt x="15" y="3"/>
                    </a:lnTo>
                    <a:lnTo>
                      <a:pt x="15" y="3"/>
                    </a:lnTo>
                    <a:lnTo>
                      <a:pt x="16" y="3"/>
                    </a:lnTo>
                    <a:lnTo>
                      <a:pt x="16" y="3"/>
                    </a:lnTo>
                    <a:lnTo>
                      <a:pt x="16" y="3"/>
                    </a:lnTo>
                    <a:lnTo>
                      <a:pt x="16" y="3"/>
                    </a:lnTo>
                    <a:lnTo>
                      <a:pt x="16" y="3"/>
                    </a:lnTo>
                    <a:lnTo>
                      <a:pt x="17" y="3"/>
                    </a:lnTo>
                    <a:lnTo>
                      <a:pt x="17" y="3"/>
                    </a:lnTo>
                    <a:lnTo>
                      <a:pt x="17" y="3"/>
                    </a:lnTo>
                    <a:lnTo>
                      <a:pt x="17" y="4"/>
                    </a:lnTo>
                    <a:lnTo>
                      <a:pt x="17" y="4"/>
                    </a:lnTo>
                    <a:lnTo>
                      <a:pt x="17" y="4"/>
                    </a:lnTo>
                    <a:lnTo>
                      <a:pt x="18" y="4"/>
                    </a:lnTo>
                    <a:lnTo>
                      <a:pt x="18" y="4"/>
                    </a:lnTo>
                    <a:lnTo>
                      <a:pt x="18" y="4"/>
                    </a:lnTo>
                    <a:lnTo>
                      <a:pt x="18" y="4"/>
                    </a:lnTo>
                    <a:lnTo>
                      <a:pt x="18" y="4"/>
                    </a:lnTo>
                    <a:lnTo>
                      <a:pt x="19" y="5"/>
                    </a:lnTo>
                    <a:lnTo>
                      <a:pt x="19" y="5"/>
                    </a:lnTo>
                    <a:lnTo>
                      <a:pt x="19" y="5"/>
                    </a:lnTo>
                    <a:lnTo>
                      <a:pt x="19" y="5"/>
                    </a:lnTo>
                    <a:lnTo>
                      <a:pt x="19" y="5"/>
                    </a:lnTo>
                    <a:lnTo>
                      <a:pt x="20" y="5"/>
                    </a:lnTo>
                    <a:lnTo>
                      <a:pt x="20" y="5"/>
                    </a:lnTo>
                    <a:lnTo>
                      <a:pt x="20" y="5"/>
                    </a:lnTo>
                    <a:lnTo>
                      <a:pt x="20" y="5"/>
                    </a:lnTo>
                    <a:lnTo>
                      <a:pt x="20" y="5"/>
                    </a:lnTo>
                    <a:lnTo>
                      <a:pt x="20" y="4"/>
                    </a:lnTo>
                    <a:lnTo>
                      <a:pt x="21" y="4"/>
                    </a:lnTo>
                    <a:lnTo>
                      <a:pt x="21" y="4"/>
                    </a:lnTo>
                    <a:lnTo>
                      <a:pt x="21" y="4"/>
                    </a:lnTo>
                    <a:lnTo>
                      <a:pt x="21" y="4"/>
                    </a:lnTo>
                    <a:lnTo>
                      <a:pt x="21" y="3"/>
                    </a:lnTo>
                    <a:lnTo>
                      <a:pt x="22" y="3"/>
                    </a:lnTo>
                    <a:lnTo>
                      <a:pt x="22" y="3"/>
                    </a:lnTo>
                    <a:lnTo>
                      <a:pt x="22" y="3"/>
                    </a:lnTo>
                    <a:lnTo>
                      <a:pt x="22" y="3"/>
                    </a:lnTo>
                    <a:lnTo>
                      <a:pt x="22" y="3"/>
                    </a:lnTo>
                    <a:lnTo>
                      <a:pt x="23" y="2"/>
                    </a:lnTo>
                    <a:lnTo>
                      <a:pt x="23" y="2"/>
                    </a:lnTo>
                    <a:lnTo>
                      <a:pt x="23" y="2"/>
                    </a:lnTo>
                    <a:lnTo>
                      <a:pt x="23" y="1"/>
                    </a:lnTo>
                    <a:lnTo>
                      <a:pt x="23" y="1"/>
                    </a:lnTo>
                    <a:lnTo>
                      <a:pt x="23" y="0"/>
                    </a:lnTo>
                    <a:lnTo>
                      <a:pt x="24" y="0"/>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386" name="Freeform 43"/>
              <p:cNvSpPr>
                <a:spLocks/>
              </p:cNvSpPr>
              <p:nvPr/>
            </p:nvSpPr>
            <p:spPr bwMode="auto">
              <a:xfrm>
                <a:off x="2925763" y="4691063"/>
                <a:ext cx="38100" cy="31750"/>
              </a:xfrm>
              <a:custGeom>
                <a:avLst/>
                <a:gdLst/>
                <a:ahLst/>
                <a:cxnLst>
                  <a:cxn ang="0">
                    <a:pos x="0" y="4"/>
                  </a:cxn>
                  <a:cxn ang="0">
                    <a:pos x="1" y="3"/>
                  </a:cxn>
                  <a:cxn ang="0">
                    <a:pos x="1" y="2"/>
                  </a:cxn>
                  <a:cxn ang="0">
                    <a:pos x="2" y="1"/>
                  </a:cxn>
                  <a:cxn ang="0">
                    <a:pos x="2" y="0"/>
                  </a:cxn>
                  <a:cxn ang="0">
                    <a:pos x="3" y="0"/>
                  </a:cxn>
                  <a:cxn ang="0">
                    <a:pos x="3" y="0"/>
                  </a:cxn>
                  <a:cxn ang="0">
                    <a:pos x="4" y="0"/>
                  </a:cxn>
                  <a:cxn ang="0">
                    <a:pos x="5" y="0"/>
                  </a:cxn>
                  <a:cxn ang="0">
                    <a:pos x="5" y="0"/>
                  </a:cxn>
                  <a:cxn ang="0">
                    <a:pos x="6" y="1"/>
                  </a:cxn>
                  <a:cxn ang="0">
                    <a:pos x="6" y="2"/>
                  </a:cxn>
                  <a:cxn ang="0">
                    <a:pos x="7" y="3"/>
                  </a:cxn>
                  <a:cxn ang="0">
                    <a:pos x="7" y="4"/>
                  </a:cxn>
                  <a:cxn ang="0">
                    <a:pos x="8" y="5"/>
                  </a:cxn>
                  <a:cxn ang="0">
                    <a:pos x="9" y="7"/>
                  </a:cxn>
                  <a:cxn ang="0">
                    <a:pos x="9" y="9"/>
                  </a:cxn>
                  <a:cxn ang="0">
                    <a:pos x="10" y="10"/>
                  </a:cxn>
                  <a:cxn ang="0">
                    <a:pos x="10" y="12"/>
                  </a:cxn>
                  <a:cxn ang="0">
                    <a:pos x="11" y="14"/>
                  </a:cxn>
                  <a:cxn ang="0">
                    <a:pos x="11" y="15"/>
                  </a:cxn>
                  <a:cxn ang="0">
                    <a:pos x="12" y="16"/>
                  </a:cxn>
                  <a:cxn ang="0">
                    <a:pos x="12" y="18"/>
                  </a:cxn>
                  <a:cxn ang="0">
                    <a:pos x="13" y="19"/>
                  </a:cxn>
                  <a:cxn ang="0">
                    <a:pos x="14" y="19"/>
                  </a:cxn>
                  <a:cxn ang="0">
                    <a:pos x="14" y="20"/>
                  </a:cxn>
                  <a:cxn ang="0">
                    <a:pos x="15" y="20"/>
                  </a:cxn>
                  <a:cxn ang="0">
                    <a:pos x="15" y="20"/>
                  </a:cxn>
                  <a:cxn ang="0">
                    <a:pos x="16" y="20"/>
                  </a:cxn>
                  <a:cxn ang="0">
                    <a:pos x="16" y="20"/>
                  </a:cxn>
                  <a:cxn ang="0">
                    <a:pos x="17" y="19"/>
                  </a:cxn>
                  <a:cxn ang="0">
                    <a:pos x="18" y="18"/>
                  </a:cxn>
                  <a:cxn ang="0">
                    <a:pos x="18" y="17"/>
                  </a:cxn>
                  <a:cxn ang="0">
                    <a:pos x="19" y="16"/>
                  </a:cxn>
                  <a:cxn ang="0">
                    <a:pos x="19" y="15"/>
                  </a:cxn>
                  <a:cxn ang="0">
                    <a:pos x="20" y="14"/>
                  </a:cxn>
                  <a:cxn ang="0">
                    <a:pos x="20" y="13"/>
                  </a:cxn>
                  <a:cxn ang="0">
                    <a:pos x="21" y="12"/>
                  </a:cxn>
                  <a:cxn ang="0">
                    <a:pos x="22" y="11"/>
                  </a:cxn>
                  <a:cxn ang="0">
                    <a:pos x="22" y="9"/>
                  </a:cxn>
                  <a:cxn ang="0">
                    <a:pos x="23" y="9"/>
                  </a:cxn>
                  <a:cxn ang="0">
                    <a:pos x="23" y="8"/>
                  </a:cxn>
                </a:cxnLst>
                <a:rect l="0" t="0" r="r" b="b"/>
                <a:pathLst>
                  <a:path w="24" h="20">
                    <a:moveTo>
                      <a:pt x="0" y="4"/>
                    </a:moveTo>
                    <a:lnTo>
                      <a:pt x="0" y="4"/>
                    </a:lnTo>
                    <a:lnTo>
                      <a:pt x="0" y="4"/>
                    </a:lnTo>
                    <a:lnTo>
                      <a:pt x="0" y="4"/>
                    </a:lnTo>
                    <a:lnTo>
                      <a:pt x="0" y="3"/>
                    </a:lnTo>
                    <a:lnTo>
                      <a:pt x="1" y="3"/>
                    </a:lnTo>
                    <a:lnTo>
                      <a:pt x="1" y="2"/>
                    </a:lnTo>
                    <a:lnTo>
                      <a:pt x="1" y="2"/>
                    </a:lnTo>
                    <a:lnTo>
                      <a:pt x="1" y="2"/>
                    </a:lnTo>
                    <a:lnTo>
                      <a:pt x="1" y="2"/>
                    </a:lnTo>
                    <a:lnTo>
                      <a:pt x="2" y="2"/>
                    </a:lnTo>
                    <a:lnTo>
                      <a:pt x="2" y="1"/>
                    </a:lnTo>
                    <a:lnTo>
                      <a:pt x="2" y="1"/>
                    </a:lnTo>
                    <a:lnTo>
                      <a:pt x="2" y="1"/>
                    </a:lnTo>
                    <a:lnTo>
                      <a:pt x="2" y="0"/>
                    </a:lnTo>
                    <a:lnTo>
                      <a:pt x="2" y="0"/>
                    </a:lnTo>
                    <a:lnTo>
                      <a:pt x="3" y="0"/>
                    </a:lnTo>
                    <a:lnTo>
                      <a:pt x="3" y="0"/>
                    </a:lnTo>
                    <a:lnTo>
                      <a:pt x="3" y="0"/>
                    </a:lnTo>
                    <a:lnTo>
                      <a:pt x="3" y="0"/>
                    </a:lnTo>
                    <a:lnTo>
                      <a:pt x="3" y="0"/>
                    </a:lnTo>
                    <a:lnTo>
                      <a:pt x="4" y="0"/>
                    </a:lnTo>
                    <a:lnTo>
                      <a:pt x="4" y="0"/>
                    </a:lnTo>
                    <a:lnTo>
                      <a:pt x="4" y="0"/>
                    </a:lnTo>
                    <a:lnTo>
                      <a:pt x="4" y="0"/>
                    </a:lnTo>
                    <a:lnTo>
                      <a:pt x="4" y="0"/>
                    </a:lnTo>
                    <a:lnTo>
                      <a:pt x="5" y="0"/>
                    </a:lnTo>
                    <a:lnTo>
                      <a:pt x="5" y="0"/>
                    </a:lnTo>
                    <a:lnTo>
                      <a:pt x="5" y="0"/>
                    </a:lnTo>
                    <a:lnTo>
                      <a:pt x="5" y="0"/>
                    </a:lnTo>
                    <a:lnTo>
                      <a:pt x="5" y="0"/>
                    </a:lnTo>
                    <a:lnTo>
                      <a:pt x="6" y="1"/>
                    </a:lnTo>
                    <a:lnTo>
                      <a:pt x="6" y="1"/>
                    </a:lnTo>
                    <a:lnTo>
                      <a:pt x="6" y="1"/>
                    </a:lnTo>
                    <a:lnTo>
                      <a:pt x="6" y="2"/>
                    </a:lnTo>
                    <a:lnTo>
                      <a:pt x="6" y="2"/>
                    </a:lnTo>
                    <a:lnTo>
                      <a:pt x="6" y="2"/>
                    </a:lnTo>
                    <a:lnTo>
                      <a:pt x="7" y="2"/>
                    </a:lnTo>
                    <a:lnTo>
                      <a:pt x="7" y="3"/>
                    </a:lnTo>
                    <a:lnTo>
                      <a:pt x="7" y="3"/>
                    </a:lnTo>
                    <a:lnTo>
                      <a:pt x="7" y="4"/>
                    </a:lnTo>
                    <a:lnTo>
                      <a:pt x="7" y="4"/>
                    </a:lnTo>
                    <a:lnTo>
                      <a:pt x="8" y="4"/>
                    </a:lnTo>
                    <a:lnTo>
                      <a:pt x="8" y="5"/>
                    </a:lnTo>
                    <a:lnTo>
                      <a:pt x="8" y="5"/>
                    </a:lnTo>
                    <a:lnTo>
                      <a:pt x="8" y="6"/>
                    </a:lnTo>
                    <a:lnTo>
                      <a:pt x="8" y="7"/>
                    </a:lnTo>
                    <a:lnTo>
                      <a:pt x="9" y="7"/>
                    </a:lnTo>
                    <a:lnTo>
                      <a:pt x="9" y="8"/>
                    </a:lnTo>
                    <a:lnTo>
                      <a:pt x="9" y="8"/>
                    </a:lnTo>
                    <a:lnTo>
                      <a:pt x="9" y="9"/>
                    </a:lnTo>
                    <a:lnTo>
                      <a:pt x="9" y="9"/>
                    </a:lnTo>
                    <a:lnTo>
                      <a:pt x="9" y="9"/>
                    </a:lnTo>
                    <a:lnTo>
                      <a:pt x="10" y="10"/>
                    </a:lnTo>
                    <a:lnTo>
                      <a:pt x="10" y="11"/>
                    </a:lnTo>
                    <a:lnTo>
                      <a:pt x="10" y="12"/>
                    </a:lnTo>
                    <a:lnTo>
                      <a:pt x="10" y="12"/>
                    </a:lnTo>
                    <a:lnTo>
                      <a:pt x="10" y="12"/>
                    </a:lnTo>
                    <a:lnTo>
                      <a:pt x="11" y="13"/>
                    </a:lnTo>
                    <a:lnTo>
                      <a:pt x="11" y="14"/>
                    </a:lnTo>
                    <a:lnTo>
                      <a:pt x="11" y="14"/>
                    </a:lnTo>
                    <a:lnTo>
                      <a:pt x="11" y="14"/>
                    </a:lnTo>
                    <a:lnTo>
                      <a:pt x="11" y="15"/>
                    </a:lnTo>
                    <a:lnTo>
                      <a:pt x="12" y="16"/>
                    </a:lnTo>
                    <a:lnTo>
                      <a:pt x="12" y="16"/>
                    </a:lnTo>
                    <a:lnTo>
                      <a:pt x="12" y="16"/>
                    </a:lnTo>
                    <a:lnTo>
                      <a:pt x="12" y="17"/>
                    </a:lnTo>
                    <a:lnTo>
                      <a:pt x="12" y="17"/>
                    </a:lnTo>
                    <a:lnTo>
                      <a:pt x="12" y="18"/>
                    </a:lnTo>
                    <a:lnTo>
                      <a:pt x="13" y="18"/>
                    </a:lnTo>
                    <a:lnTo>
                      <a:pt x="13" y="19"/>
                    </a:lnTo>
                    <a:lnTo>
                      <a:pt x="13" y="19"/>
                    </a:lnTo>
                    <a:lnTo>
                      <a:pt x="13" y="19"/>
                    </a:lnTo>
                    <a:lnTo>
                      <a:pt x="13" y="19"/>
                    </a:lnTo>
                    <a:lnTo>
                      <a:pt x="14" y="19"/>
                    </a:lnTo>
                    <a:lnTo>
                      <a:pt x="14" y="20"/>
                    </a:lnTo>
                    <a:lnTo>
                      <a:pt x="14" y="20"/>
                    </a:lnTo>
                    <a:lnTo>
                      <a:pt x="14" y="20"/>
                    </a:lnTo>
                    <a:lnTo>
                      <a:pt x="14" y="20"/>
                    </a:lnTo>
                    <a:lnTo>
                      <a:pt x="15" y="20"/>
                    </a:lnTo>
                    <a:lnTo>
                      <a:pt x="15" y="20"/>
                    </a:lnTo>
                    <a:lnTo>
                      <a:pt x="15" y="20"/>
                    </a:lnTo>
                    <a:lnTo>
                      <a:pt x="15" y="20"/>
                    </a:lnTo>
                    <a:lnTo>
                      <a:pt x="15" y="20"/>
                    </a:lnTo>
                    <a:lnTo>
                      <a:pt x="15" y="20"/>
                    </a:lnTo>
                    <a:lnTo>
                      <a:pt x="16" y="20"/>
                    </a:lnTo>
                    <a:lnTo>
                      <a:pt x="16" y="20"/>
                    </a:lnTo>
                    <a:lnTo>
                      <a:pt x="16" y="20"/>
                    </a:lnTo>
                    <a:lnTo>
                      <a:pt x="16" y="20"/>
                    </a:lnTo>
                    <a:lnTo>
                      <a:pt x="16" y="20"/>
                    </a:lnTo>
                    <a:lnTo>
                      <a:pt x="17" y="19"/>
                    </a:lnTo>
                    <a:lnTo>
                      <a:pt x="17" y="19"/>
                    </a:lnTo>
                    <a:lnTo>
                      <a:pt x="17" y="19"/>
                    </a:lnTo>
                    <a:lnTo>
                      <a:pt x="17" y="19"/>
                    </a:lnTo>
                    <a:lnTo>
                      <a:pt x="17" y="19"/>
                    </a:lnTo>
                    <a:lnTo>
                      <a:pt x="18" y="18"/>
                    </a:lnTo>
                    <a:lnTo>
                      <a:pt x="18" y="18"/>
                    </a:lnTo>
                    <a:lnTo>
                      <a:pt x="18" y="17"/>
                    </a:lnTo>
                    <a:lnTo>
                      <a:pt x="18" y="17"/>
                    </a:lnTo>
                    <a:lnTo>
                      <a:pt x="18" y="17"/>
                    </a:lnTo>
                    <a:lnTo>
                      <a:pt x="19" y="16"/>
                    </a:lnTo>
                    <a:lnTo>
                      <a:pt x="19" y="16"/>
                    </a:lnTo>
                    <a:lnTo>
                      <a:pt x="19" y="16"/>
                    </a:lnTo>
                    <a:lnTo>
                      <a:pt x="19" y="15"/>
                    </a:lnTo>
                    <a:lnTo>
                      <a:pt x="19" y="15"/>
                    </a:lnTo>
                    <a:lnTo>
                      <a:pt x="19" y="14"/>
                    </a:lnTo>
                    <a:lnTo>
                      <a:pt x="20" y="14"/>
                    </a:lnTo>
                    <a:lnTo>
                      <a:pt x="20" y="14"/>
                    </a:lnTo>
                    <a:lnTo>
                      <a:pt x="20" y="14"/>
                    </a:lnTo>
                    <a:lnTo>
                      <a:pt x="20" y="13"/>
                    </a:lnTo>
                    <a:lnTo>
                      <a:pt x="20" y="13"/>
                    </a:lnTo>
                    <a:lnTo>
                      <a:pt x="21" y="12"/>
                    </a:lnTo>
                    <a:lnTo>
                      <a:pt x="21" y="12"/>
                    </a:lnTo>
                    <a:lnTo>
                      <a:pt x="21" y="12"/>
                    </a:lnTo>
                    <a:lnTo>
                      <a:pt x="21" y="11"/>
                    </a:lnTo>
                    <a:lnTo>
                      <a:pt x="21" y="11"/>
                    </a:lnTo>
                    <a:lnTo>
                      <a:pt x="22" y="11"/>
                    </a:lnTo>
                    <a:lnTo>
                      <a:pt x="22" y="10"/>
                    </a:lnTo>
                    <a:lnTo>
                      <a:pt x="22" y="10"/>
                    </a:lnTo>
                    <a:lnTo>
                      <a:pt x="22" y="9"/>
                    </a:lnTo>
                    <a:lnTo>
                      <a:pt x="22" y="9"/>
                    </a:lnTo>
                    <a:lnTo>
                      <a:pt x="22" y="9"/>
                    </a:lnTo>
                    <a:lnTo>
                      <a:pt x="23" y="9"/>
                    </a:lnTo>
                    <a:lnTo>
                      <a:pt x="23" y="9"/>
                    </a:lnTo>
                    <a:lnTo>
                      <a:pt x="23" y="9"/>
                    </a:lnTo>
                    <a:lnTo>
                      <a:pt x="23" y="8"/>
                    </a:lnTo>
                    <a:lnTo>
                      <a:pt x="23" y="8"/>
                    </a:lnTo>
                    <a:lnTo>
                      <a:pt x="24" y="8"/>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387" name="Freeform 44"/>
              <p:cNvSpPr>
                <a:spLocks/>
              </p:cNvSpPr>
              <p:nvPr/>
            </p:nvSpPr>
            <p:spPr bwMode="auto">
              <a:xfrm>
                <a:off x="2963863" y="4691063"/>
                <a:ext cx="30163" cy="369888"/>
              </a:xfrm>
              <a:custGeom>
                <a:avLst/>
                <a:gdLst/>
                <a:ahLst/>
                <a:cxnLst>
                  <a:cxn ang="0">
                    <a:pos x="0" y="8"/>
                  </a:cxn>
                  <a:cxn ang="0">
                    <a:pos x="1" y="7"/>
                  </a:cxn>
                  <a:cxn ang="0">
                    <a:pos x="1" y="7"/>
                  </a:cxn>
                  <a:cxn ang="0">
                    <a:pos x="2" y="7"/>
                  </a:cxn>
                  <a:cxn ang="0">
                    <a:pos x="2" y="8"/>
                  </a:cxn>
                  <a:cxn ang="0">
                    <a:pos x="3" y="8"/>
                  </a:cxn>
                  <a:cxn ang="0">
                    <a:pos x="3" y="8"/>
                  </a:cxn>
                  <a:cxn ang="0">
                    <a:pos x="4" y="9"/>
                  </a:cxn>
                  <a:cxn ang="0">
                    <a:pos x="4" y="9"/>
                  </a:cxn>
                  <a:cxn ang="0">
                    <a:pos x="5" y="9"/>
                  </a:cxn>
                  <a:cxn ang="0">
                    <a:pos x="6" y="8"/>
                  </a:cxn>
                  <a:cxn ang="0">
                    <a:pos x="6" y="8"/>
                  </a:cxn>
                  <a:cxn ang="0">
                    <a:pos x="7" y="7"/>
                  </a:cxn>
                  <a:cxn ang="0">
                    <a:pos x="7" y="7"/>
                  </a:cxn>
                  <a:cxn ang="0">
                    <a:pos x="8" y="6"/>
                  </a:cxn>
                  <a:cxn ang="0">
                    <a:pos x="8" y="5"/>
                  </a:cxn>
                  <a:cxn ang="0">
                    <a:pos x="9" y="4"/>
                  </a:cxn>
                  <a:cxn ang="0">
                    <a:pos x="10" y="3"/>
                  </a:cxn>
                  <a:cxn ang="0">
                    <a:pos x="10" y="2"/>
                  </a:cxn>
                  <a:cxn ang="0">
                    <a:pos x="11" y="2"/>
                  </a:cxn>
                  <a:cxn ang="0">
                    <a:pos x="11" y="1"/>
                  </a:cxn>
                  <a:cxn ang="0">
                    <a:pos x="12" y="14"/>
                  </a:cxn>
                  <a:cxn ang="0">
                    <a:pos x="12" y="52"/>
                  </a:cxn>
                  <a:cxn ang="0">
                    <a:pos x="12" y="82"/>
                  </a:cxn>
                  <a:cxn ang="0">
                    <a:pos x="13" y="108"/>
                  </a:cxn>
                  <a:cxn ang="0">
                    <a:pos x="13" y="130"/>
                  </a:cxn>
                  <a:cxn ang="0">
                    <a:pos x="13" y="148"/>
                  </a:cxn>
                  <a:cxn ang="0">
                    <a:pos x="14" y="162"/>
                  </a:cxn>
                  <a:cxn ang="0">
                    <a:pos x="14" y="175"/>
                  </a:cxn>
                  <a:cxn ang="0">
                    <a:pos x="14" y="185"/>
                  </a:cxn>
                  <a:cxn ang="0">
                    <a:pos x="14" y="193"/>
                  </a:cxn>
                  <a:cxn ang="0">
                    <a:pos x="15" y="200"/>
                  </a:cxn>
                  <a:cxn ang="0">
                    <a:pos x="15" y="207"/>
                  </a:cxn>
                  <a:cxn ang="0">
                    <a:pos x="15" y="212"/>
                  </a:cxn>
                  <a:cxn ang="0">
                    <a:pos x="16" y="216"/>
                  </a:cxn>
                  <a:cxn ang="0">
                    <a:pos x="16" y="219"/>
                  </a:cxn>
                  <a:cxn ang="0">
                    <a:pos x="16" y="222"/>
                  </a:cxn>
                  <a:cxn ang="0">
                    <a:pos x="17" y="224"/>
                  </a:cxn>
                  <a:cxn ang="0">
                    <a:pos x="17" y="226"/>
                  </a:cxn>
                  <a:cxn ang="0">
                    <a:pos x="17" y="229"/>
                  </a:cxn>
                  <a:cxn ang="0">
                    <a:pos x="18" y="231"/>
                  </a:cxn>
                  <a:cxn ang="0">
                    <a:pos x="18" y="233"/>
                  </a:cxn>
                </a:cxnLst>
                <a:rect l="0" t="0" r="r" b="b"/>
                <a:pathLst>
                  <a:path w="19" h="233">
                    <a:moveTo>
                      <a:pt x="0" y="8"/>
                    </a:moveTo>
                    <a:lnTo>
                      <a:pt x="0" y="8"/>
                    </a:lnTo>
                    <a:lnTo>
                      <a:pt x="0" y="8"/>
                    </a:lnTo>
                    <a:lnTo>
                      <a:pt x="0" y="7"/>
                    </a:lnTo>
                    <a:lnTo>
                      <a:pt x="0" y="7"/>
                    </a:lnTo>
                    <a:lnTo>
                      <a:pt x="1" y="7"/>
                    </a:lnTo>
                    <a:lnTo>
                      <a:pt x="1" y="7"/>
                    </a:lnTo>
                    <a:lnTo>
                      <a:pt x="1" y="7"/>
                    </a:lnTo>
                    <a:lnTo>
                      <a:pt x="1" y="7"/>
                    </a:lnTo>
                    <a:lnTo>
                      <a:pt x="1" y="7"/>
                    </a:lnTo>
                    <a:lnTo>
                      <a:pt x="1" y="7"/>
                    </a:lnTo>
                    <a:lnTo>
                      <a:pt x="2" y="7"/>
                    </a:lnTo>
                    <a:lnTo>
                      <a:pt x="2" y="7"/>
                    </a:lnTo>
                    <a:lnTo>
                      <a:pt x="2" y="7"/>
                    </a:lnTo>
                    <a:lnTo>
                      <a:pt x="2" y="8"/>
                    </a:lnTo>
                    <a:lnTo>
                      <a:pt x="2" y="8"/>
                    </a:lnTo>
                    <a:lnTo>
                      <a:pt x="3" y="8"/>
                    </a:lnTo>
                    <a:lnTo>
                      <a:pt x="3" y="8"/>
                    </a:lnTo>
                    <a:lnTo>
                      <a:pt x="3" y="8"/>
                    </a:lnTo>
                    <a:lnTo>
                      <a:pt x="3" y="8"/>
                    </a:lnTo>
                    <a:lnTo>
                      <a:pt x="3" y="8"/>
                    </a:lnTo>
                    <a:lnTo>
                      <a:pt x="4" y="8"/>
                    </a:lnTo>
                    <a:lnTo>
                      <a:pt x="4" y="9"/>
                    </a:lnTo>
                    <a:lnTo>
                      <a:pt x="4" y="9"/>
                    </a:lnTo>
                    <a:lnTo>
                      <a:pt x="4" y="9"/>
                    </a:lnTo>
                    <a:lnTo>
                      <a:pt x="4" y="9"/>
                    </a:lnTo>
                    <a:lnTo>
                      <a:pt x="4" y="9"/>
                    </a:lnTo>
                    <a:lnTo>
                      <a:pt x="5" y="9"/>
                    </a:lnTo>
                    <a:lnTo>
                      <a:pt x="5" y="9"/>
                    </a:lnTo>
                    <a:lnTo>
                      <a:pt x="5" y="9"/>
                    </a:lnTo>
                    <a:lnTo>
                      <a:pt x="5" y="9"/>
                    </a:lnTo>
                    <a:lnTo>
                      <a:pt x="5" y="9"/>
                    </a:lnTo>
                    <a:lnTo>
                      <a:pt x="6" y="8"/>
                    </a:lnTo>
                    <a:lnTo>
                      <a:pt x="6" y="8"/>
                    </a:lnTo>
                    <a:lnTo>
                      <a:pt x="6" y="8"/>
                    </a:lnTo>
                    <a:lnTo>
                      <a:pt x="6" y="8"/>
                    </a:lnTo>
                    <a:lnTo>
                      <a:pt x="6" y="8"/>
                    </a:lnTo>
                    <a:lnTo>
                      <a:pt x="7" y="7"/>
                    </a:lnTo>
                    <a:lnTo>
                      <a:pt x="7" y="7"/>
                    </a:lnTo>
                    <a:lnTo>
                      <a:pt x="7" y="7"/>
                    </a:lnTo>
                    <a:lnTo>
                      <a:pt x="7" y="7"/>
                    </a:lnTo>
                    <a:lnTo>
                      <a:pt x="7" y="7"/>
                    </a:lnTo>
                    <a:lnTo>
                      <a:pt x="7" y="7"/>
                    </a:lnTo>
                    <a:lnTo>
                      <a:pt x="8" y="6"/>
                    </a:lnTo>
                    <a:lnTo>
                      <a:pt x="8" y="6"/>
                    </a:lnTo>
                    <a:lnTo>
                      <a:pt x="8" y="5"/>
                    </a:lnTo>
                    <a:lnTo>
                      <a:pt x="8" y="5"/>
                    </a:lnTo>
                    <a:lnTo>
                      <a:pt x="8" y="5"/>
                    </a:lnTo>
                    <a:lnTo>
                      <a:pt x="9" y="4"/>
                    </a:lnTo>
                    <a:lnTo>
                      <a:pt x="9" y="4"/>
                    </a:lnTo>
                    <a:lnTo>
                      <a:pt x="9" y="4"/>
                    </a:lnTo>
                    <a:lnTo>
                      <a:pt x="9" y="4"/>
                    </a:lnTo>
                    <a:lnTo>
                      <a:pt x="9" y="3"/>
                    </a:lnTo>
                    <a:lnTo>
                      <a:pt x="10" y="3"/>
                    </a:lnTo>
                    <a:lnTo>
                      <a:pt x="10" y="3"/>
                    </a:lnTo>
                    <a:lnTo>
                      <a:pt x="10" y="2"/>
                    </a:lnTo>
                    <a:lnTo>
                      <a:pt x="10" y="2"/>
                    </a:lnTo>
                    <a:lnTo>
                      <a:pt x="10" y="2"/>
                    </a:lnTo>
                    <a:lnTo>
                      <a:pt x="11" y="2"/>
                    </a:lnTo>
                    <a:lnTo>
                      <a:pt x="11" y="2"/>
                    </a:lnTo>
                    <a:lnTo>
                      <a:pt x="11" y="1"/>
                    </a:lnTo>
                    <a:lnTo>
                      <a:pt x="11" y="1"/>
                    </a:lnTo>
                    <a:lnTo>
                      <a:pt x="11" y="1"/>
                    </a:lnTo>
                    <a:lnTo>
                      <a:pt x="11" y="0"/>
                    </a:lnTo>
                    <a:lnTo>
                      <a:pt x="12" y="0"/>
                    </a:lnTo>
                    <a:lnTo>
                      <a:pt x="12" y="14"/>
                    </a:lnTo>
                    <a:lnTo>
                      <a:pt x="12" y="28"/>
                    </a:lnTo>
                    <a:lnTo>
                      <a:pt x="12" y="40"/>
                    </a:lnTo>
                    <a:lnTo>
                      <a:pt x="12" y="52"/>
                    </a:lnTo>
                    <a:lnTo>
                      <a:pt x="12" y="63"/>
                    </a:lnTo>
                    <a:lnTo>
                      <a:pt x="12" y="73"/>
                    </a:lnTo>
                    <a:lnTo>
                      <a:pt x="12" y="82"/>
                    </a:lnTo>
                    <a:lnTo>
                      <a:pt x="12" y="92"/>
                    </a:lnTo>
                    <a:lnTo>
                      <a:pt x="12" y="101"/>
                    </a:lnTo>
                    <a:lnTo>
                      <a:pt x="13" y="108"/>
                    </a:lnTo>
                    <a:lnTo>
                      <a:pt x="13" y="116"/>
                    </a:lnTo>
                    <a:lnTo>
                      <a:pt x="13" y="123"/>
                    </a:lnTo>
                    <a:lnTo>
                      <a:pt x="13" y="130"/>
                    </a:lnTo>
                    <a:lnTo>
                      <a:pt x="13" y="136"/>
                    </a:lnTo>
                    <a:lnTo>
                      <a:pt x="13" y="142"/>
                    </a:lnTo>
                    <a:lnTo>
                      <a:pt x="13" y="148"/>
                    </a:lnTo>
                    <a:lnTo>
                      <a:pt x="13" y="153"/>
                    </a:lnTo>
                    <a:lnTo>
                      <a:pt x="13" y="158"/>
                    </a:lnTo>
                    <a:lnTo>
                      <a:pt x="14" y="162"/>
                    </a:lnTo>
                    <a:lnTo>
                      <a:pt x="14" y="167"/>
                    </a:lnTo>
                    <a:lnTo>
                      <a:pt x="14" y="171"/>
                    </a:lnTo>
                    <a:lnTo>
                      <a:pt x="14" y="175"/>
                    </a:lnTo>
                    <a:lnTo>
                      <a:pt x="14" y="179"/>
                    </a:lnTo>
                    <a:lnTo>
                      <a:pt x="14" y="182"/>
                    </a:lnTo>
                    <a:lnTo>
                      <a:pt x="14" y="185"/>
                    </a:lnTo>
                    <a:lnTo>
                      <a:pt x="14" y="188"/>
                    </a:lnTo>
                    <a:lnTo>
                      <a:pt x="14" y="191"/>
                    </a:lnTo>
                    <a:lnTo>
                      <a:pt x="14" y="193"/>
                    </a:lnTo>
                    <a:lnTo>
                      <a:pt x="14" y="196"/>
                    </a:lnTo>
                    <a:lnTo>
                      <a:pt x="15" y="198"/>
                    </a:lnTo>
                    <a:lnTo>
                      <a:pt x="15" y="200"/>
                    </a:lnTo>
                    <a:lnTo>
                      <a:pt x="15" y="202"/>
                    </a:lnTo>
                    <a:lnTo>
                      <a:pt x="15" y="205"/>
                    </a:lnTo>
                    <a:lnTo>
                      <a:pt x="15" y="207"/>
                    </a:lnTo>
                    <a:lnTo>
                      <a:pt x="15" y="208"/>
                    </a:lnTo>
                    <a:lnTo>
                      <a:pt x="15" y="210"/>
                    </a:lnTo>
                    <a:lnTo>
                      <a:pt x="15" y="212"/>
                    </a:lnTo>
                    <a:lnTo>
                      <a:pt x="15" y="213"/>
                    </a:lnTo>
                    <a:lnTo>
                      <a:pt x="15" y="214"/>
                    </a:lnTo>
                    <a:lnTo>
                      <a:pt x="16" y="216"/>
                    </a:lnTo>
                    <a:lnTo>
                      <a:pt x="16" y="216"/>
                    </a:lnTo>
                    <a:lnTo>
                      <a:pt x="16" y="218"/>
                    </a:lnTo>
                    <a:lnTo>
                      <a:pt x="16" y="219"/>
                    </a:lnTo>
                    <a:lnTo>
                      <a:pt x="16" y="220"/>
                    </a:lnTo>
                    <a:lnTo>
                      <a:pt x="16" y="221"/>
                    </a:lnTo>
                    <a:lnTo>
                      <a:pt x="16" y="222"/>
                    </a:lnTo>
                    <a:lnTo>
                      <a:pt x="16" y="223"/>
                    </a:lnTo>
                    <a:lnTo>
                      <a:pt x="16" y="223"/>
                    </a:lnTo>
                    <a:lnTo>
                      <a:pt x="17" y="224"/>
                    </a:lnTo>
                    <a:lnTo>
                      <a:pt x="17" y="225"/>
                    </a:lnTo>
                    <a:lnTo>
                      <a:pt x="17" y="226"/>
                    </a:lnTo>
                    <a:lnTo>
                      <a:pt x="17" y="226"/>
                    </a:lnTo>
                    <a:lnTo>
                      <a:pt x="17" y="227"/>
                    </a:lnTo>
                    <a:lnTo>
                      <a:pt x="17" y="228"/>
                    </a:lnTo>
                    <a:lnTo>
                      <a:pt x="17" y="229"/>
                    </a:lnTo>
                    <a:lnTo>
                      <a:pt x="17" y="230"/>
                    </a:lnTo>
                    <a:lnTo>
                      <a:pt x="18" y="231"/>
                    </a:lnTo>
                    <a:lnTo>
                      <a:pt x="18" y="231"/>
                    </a:lnTo>
                    <a:lnTo>
                      <a:pt x="18" y="232"/>
                    </a:lnTo>
                    <a:lnTo>
                      <a:pt x="18" y="232"/>
                    </a:lnTo>
                    <a:lnTo>
                      <a:pt x="18" y="233"/>
                    </a:lnTo>
                    <a:lnTo>
                      <a:pt x="19" y="233"/>
                    </a:lnTo>
                    <a:lnTo>
                      <a:pt x="19" y="233"/>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388" name="Freeform 45"/>
              <p:cNvSpPr>
                <a:spLocks/>
              </p:cNvSpPr>
              <p:nvPr/>
            </p:nvSpPr>
            <p:spPr bwMode="auto">
              <a:xfrm>
                <a:off x="2994025" y="5060950"/>
                <a:ext cx="25400" cy="3175"/>
              </a:xfrm>
              <a:custGeom>
                <a:avLst/>
                <a:gdLst/>
                <a:ahLst/>
                <a:cxnLst>
                  <a:cxn ang="0">
                    <a:pos x="0" y="0"/>
                  </a:cxn>
                  <a:cxn ang="0">
                    <a:pos x="0" y="1"/>
                  </a:cxn>
                  <a:cxn ang="0">
                    <a:pos x="1" y="1"/>
                  </a:cxn>
                  <a:cxn ang="0">
                    <a:pos x="1" y="2"/>
                  </a:cxn>
                  <a:cxn ang="0">
                    <a:pos x="1" y="2"/>
                  </a:cxn>
                  <a:cxn ang="0">
                    <a:pos x="2" y="2"/>
                  </a:cxn>
                  <a:cxn ang="0">
                    <a:pos x="2" y="2"/>
                  </a:cxn>
                  <a:cxn ang="0">
                    <a:pos x="3" y="2"/>
                  </a:cxn>
                  <a:cxn ang="0">
                    <a:pos x="3" y="2"/>
                  </a:cxn>
                  <a:cxn ang="0">
                    <a:pos x="3" y="2"/>
                  </a:cxn>
                  <a:cxn ang="0">
                    <a:pos x="4" y="2"/>
                  </a:cxn>
                  <a:cxn ang="0">
                    <a:pos x="4" y="2"/>
                  </a:cxn>
                  <a:cxn ang="0">
                    <a:pos x="5" y="2"/>
                  </a:cxn>
                  <a:cxn ang="0">
                    <a:pos x="5" y="2"/>
                  </a:cxn>
                  <a:cxn ang="0">
                    <a:pos x="5" y="2"/>
                  </a:cxn>
                  <a:cxn ang="0">
                    <a:pos x="6" y="2"/>
                  </a:cxn>
                  <a:cxn ang="0">
                    <a:pos x="6" y="2"/>
                  </a:cxn>
                  <a:cxn ang="0">
                    <a:pos x="6" y="2"/>
                  </a:cxn>
                  <a:cxn ang="0">
                    <a:pos x="7" y="2"/>
                  </a:cxn>
                  <a:cxn ang="0">
                    <a:pos x="7" y="2"/>
                  </a:cxn>
                  <a:cxn ang="0">
                    <a:pos x="8" y="2"/>
                  </a:cxn>
                  <a:cxn ang="0">
                    <a:pos x="8" y="2"/>
                  </a:cxn>
                  <a:cxn ang="0">
                    <a:pos x="8" y="2"/>
                  </a:cxn>
                  <a:cxn ang="0">
                    <a:pos x="9" y="2"/>
                  </a:cxn>
                  <a:cxn ang="0">
                    <a:pos x="9" y="2"/>
                  </a:cxn>
                  <a:cxn ang="0">
                    <a:pos x="9" y="2"/>
                  </a:cxn>
                  <a:cxn ang="0">
                    <a:pos x="10" y="2"/>
                  </a:cxn>
                  <a:cxn ang="0">
                    <a:pos x="10" y="2"/>
                  </a:cxn>
                  <a:cxn ang="0">
                    <a:pos x="11" y="2"/>
                  </a:cxn>
                  <a:cxn ang="0">
                    <a:pos x="11" y="2"/>
                  </a:cxn>
                  <a:cxn ang="0">
                    <a:pos x="11" y="2"/>
                  </a:cxn>
                  <a:cxn ang="0">
                    <a:pos x="12" y="2"/>
                  </a:cxn>
                  <a:cxn ang="0">
                    <a:pos x="12" y="2"/>
                  </a:cxn>
                  <a:cxn ang="0">
                    <a:pos x="12" y="2"/>
                  </a:cxn>
                  <a:cxn ang="0">
                    <a:pos x="13" y="2"/>
                  </a:cxn>
                  <a:cxn ang="0">
                    <a:pos x="13" y="2"/>
                  </a:cxn>
                  <a:cxn ang="0">
                    <a:pos x="14" y="2"/>
                  </a:cxn>
                  <a:cxn ang="0">
                    <a:pos x="14" y="2"/>
                  </a:cxn>
                  <a:cxn ang="0">
                    <a:pos x="14" y="2"/>
                  </a:cxn>
                  <a:cxn ang="0">
                    <a:pos x="15" y="2"/>
                  </a:cxn>
                  <a:cxn ang="0">
                    <a:pos x="15" y="2"/>
                  </a:cxn>
                  <a:cxn ang="0">
                    <a:pos x="15" y="2"/>
                  </a:cxn>
                  <a:cxn ang="0">
                    <a:pos x="16" y="2"/>
                  </a:cxn>
                </a:cxnLst>
                <a:rect l="0" t="0" r="r" b="b"/>
                <a:pathLst>
                  <a:path w="16" h="2">
                    <a:moveTo>
                      <a:pt x="0" y="0"/>
                    </a:moveTo>
                    <a:lnTo>
                      <a:pt x="0" y="0"/>
                    </a:lnTo>
                    <a:lnTo>
                      <a:pt x="0" y="1"/>
                    </a:lnTo>
                    <a:lnTo>
                      <a:pt x="0" y="1"/>
                    </a:lnTo>
                    <a:lnTo>
                      <a:pt x="1" y="1"/>
                    </a:lnTo>
                    <a:lnTo>
                      <a:pt x="1" y="1"/>
                    </a:lnTo>
                    <a:lnTo>
                      <a:pt x="1" y="2"/>
                    </a:lnTo>
                    <a:lnTo>
                      <a:pt x="1" y="2"/>
                    </a:lnTo>
                    <a:lnTo>
                      <a:pt x="1" y="2"/>
                    </a:lnTo>
                    <a:lnTo>
                      <a:pt x="1" y="2"/>
                    </a:lnTo>
                    <a:lnTo>
                      <a:pt x="2" y="2"/>
                    </a:lnTo>
                    <a:lnTo>
                      <a:pt x="2" y="2"/>
                    </a:lnTo>
                    <a:lnTo>
                      <a:pt x="2" y="2"/>
                    </a:lnTo>
                    <a:lnTo>
                      <a:pt x="2" y="2"/>
                    </a:lnTo>
                    <a:lnTo>
                      <a:pt x="2" y="2"/>
                    </a:lnTo>
                    <a:lnTo>
                      <a:pt x="3" y="2"/>
                    </a:lnTo>
                    <a:lnTo>
                      <a:pt x="3" y="2"/>
                    </a:lnTo>
                    <a:lnTo>
                      <a:pt x="3" y="2"/>
                    </a:lnTo>
                    <a:lnTo>
                      <a:pt x="3" y="2"/>
                    </a:lnTo>
                    <a:lnTo>
                      <a:pt x="3" y="2"/>
                    </a:lnTo>
                    <a:lnTo>
                      <a:pt x="4" y="2"/>
                    </a:lnTo>
                    <a:lnTo>
                      <a:pt x="4" y="2"/>
                    </a:lnTo>
                    <a:lnTo>
                      <a:pt x="4" y="2"/>
                    </a:lnTo>
                    <a:lnTo>
                      <a:pt x="4" y="2"/>
                    </a:lnTo>
                    <a:lnTo>
                      <a:pt x="4" y="2"/>
                    </a:lnTo>
                    <a:lnTo>
                      <a:pt x="5" y="2"/>
                    </a:lnTo>
                    <a:lnTo>
                      <a:pt x="5" y="2"/>
                    </a:lnTo>
                    <a:lnTo>
                      <a:pt x="5" y="2"/>
                    </a:lnTo>
                    <a:lnTo>
                      <a:pt x="5" y="2"/>
                    </a:lnTo>
                    <a:lnTo>
                      <a:pt x="5" y="2"/>
                    </a:lnTo>
                    <a:lnTo>
                      <a:pt x="5" y="2"/>
                    </a:lnTo>
                    <a:lnTo>
                      <a:pt x="6" y="2"/>
                    </a:lnTo>
                    <a:lnTo>
                      <a:pt x="6" y="2"/>
                    </a:lnTo>
                    <a:lnTo>
                      <a:pt x="6" y="2"/>
                    </a:lnTo>
                    <a:lnTo>
                      <a:pt x="6" y="2"/>
                    </a:lnTo>
                    <a:lnTo>
                      <a:pt x="6" y="2"/>
                    </a:lnTo>
                    <a:lnTo>
                      <a:pt x="7" y="2"/>
                    </a:lnTo>
                    <a:lnTo>
                      <a:pt x="7" y="2"/>
                    </a:lnTo>
                    <a:lnTo>
                      <a:pt x="7" y="2"/>
                    </a:lnTo>
                    <a:lnTo>
                      <a:pt x="7" y="2"/>
                    </a:lnTo>
                    <a:lnTo>
                      <a:pt x="7" y="2"/>
                    </a:lnTo>
                    <a:lnTo>
                      <a:pt x="8" y="2"/>
                    </a:lnTo>
                    <a:lnTo>
                      <a:pt x="8" y="2"/>
                    </a:lnTo>
                    <a:lnTo>
                      <a:pt x="8" y="2"/>
                    </a:lnTo>
                    <a:lnTo>
                      <a:pt x="8" y="2"/>
                    </a:lnTo>
                    <a:lnTo>
                      <a:pt x="8" y="2"/>
                    </a:lnTo>
                    <a:lnTo>
                      <a:pt x="8" y="2"/>
                    </a:lnTo>
                    <a:lnTo>
                      <a:pt x="9" y="2"/>
                    </a:lnTo>
                    <a:lnTo>
                      <a:pt x="9" y="2"/>
                    </a:lnTo>
                    <a:lnTo>
                      <a:pt x="9" y="2"/>
                    </a:lnTo>
                    <a:lnTo>
                      <a:pt x="9" y="2"/>
                    </a:lnTo>
                    <a:lnTo>
                      <a:pt x="9" y="2"/>
                    </a:lnTo>
                    <a:lnTo>
                      <a:pt x="10" y="2"/>
                    </a:lnTo>
                    <a:lnTo>
                      <a:pt x="10" y="2"/>
                    </a:lnTo>
                    <a:lnTo>
                      <a:pt x="10" y="2"/>
                    </a:lnTo>
                    <a:lnTo>
                      <a:pt x="10" y="2"/>
                    </a:lnTo>
                    <a:lnTo>
                      <a:pt x="10" y="2"/>
                    </a:lnTo>
                    <a:lnTo>
                      <a:pt x="11" y="2"/>
                    </a:lnTo>
                    <a:lnTo>
                      <a:pt x="11" y="2"/>
                    </a:lnTo>
                    <a:lnTo>
                      <a:pt x="11" y="2"/>
                    </a:lnTo>
                    <a:lnTo>
                      <a:pt x="11" y="2"/>
                    </a:lnTo>
                    <a:lnTo>
                      <a:pt x="11" y="2"/>
                    </a:lnTo>
                    <a:lnTo>
                      <a:pt x="11" y="2"/>
                    </a:lnTo>
                    <a:lnTo>
                      <a:pt x="12" y="2"/>
                    </a:lnTo>
                    <a:lnTo>
                      <a:pt x="12" y="2"/>
                    </a:lnTo>
                    <a:lnTo>
                      <a:pt x="12" y="2"/>
                    </a:lnTo>
                    <a:lnTo>
                      <a:pt x="12" y="2"/>
                    </a:lnTo>
                    <a:lnTo>
                      <a:pt x="12" y="2"/>
                    </a:lnTo>
                    <a:lnTo>
                      <a:pt x="13" y="2"/>
                    </a:lnTo>
                    <a:lnTo>
                      <a:pt x="13" y="2"/>
                    </a:lnTo>
                    <a:lnTo>
                      <a:pt x="13" y="2"/>
                    </a:lnTo>
                    <a:lnTo>
                      <a:pt x="13" y="2"/>
                    </a:lnTo>
                    <a:lnTo>
                      <a:pt x="13" y="2"/>
                    </a:lnTo>
                    <a:lnTo>
                      <a:pt x="14" y="2"/>
                    </a:lnTo>
                    <a:lnTo>
                      <a:pt x="14" y="2"/>
                    </a:lnTo>
                    <a:lnTo>
                      <a:pt x="14" y="2"/>
                    </a:lnTo>
                    <a:lnTo>
                      <a:pt x="14" y="2"/>
                    </a:lnTo>
                    <a:lnTo>
                      <a:pt x="14" y="2"/>
                    </a:lnTo>
                    <a:lnTo>
                      <a:pt x="14" y="2"/>
                    </a:lnTo>
                    <a:lnTo>
                      <a:pt x="15" y="2"/>
                    </a:lnTo>
                    <a:lnTo>
                      <a:pt x="15" y="2"/>
                    </a:lnTo>
                    <a:lnTo>
                      <a:pt x="15" y="2"/>
                    </a:lnTo>
                    <a:lnTo>
                      <a:pt x="15" y="2"/>
                    </a:lnTo>
                    <a:lnTo>
                      <a:pt x="15" y="2"/>
                    </a:lnTo>
                    <a:lnTo>
                      <a:pt x="16" y="2"/>
                    </a:lnTo>
                    <a:lnTo>
                      <a:pt x="16" y="2"/>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grpSp>
      </p:grpSp>
      <p:grpSp>
        <p:nvGrpSpPr>
          <p:cNvPr id="13" name="Group 12"/>
          <p:cNvGrpSpPr/>
          <p:nvPr/>
        </p:nvGrpSpPr>
        <p:grpSpPr>
          <a:xfrm>
            <a:off x="2282682" y="4365105"/>
            <a:ext cx="3617686" cy="1698886"/>
            <a:chOff x="758682" y="4365105"/>
            <a:chExt cx="3617686" cy="1698886"/>
          </a:xfrm>
        </p:grpSpPr>
        <p:cxnSp>
          <p:nvCxnSpPr>
            <p:cNvPr id="389" name="Straight Connector 4"/>
            <p:cNvCxnSpPr>
              <a:stCxn id="401" idx="3"/>
            </p:cNvCxnSpPr>
            <p:nvPr/>
          </p:nvCxnSpPr>
          <p:spPr>
            <a:xfrm>
              <a:off x="3313203" y="4877106"/>
              <a:ext cx="87820" cy="317987"/>
            </a:xfrm>
            <a:prstGeom prst="line">
              <a:avLst/>
            </a:prstGeom>
            <a:ln w="12700">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0" name="Straight Connector 5"/>
            <p:cNvCxnSpPr/>
            <p:nvPr/>
          </p:nvCxnSpPr>
          <p:spPr>
            <a:xfrm flipH="1">
              <a:off x="3927496" y="4900477"/>
              <a:ext cx="117788" cy="765863"/>
            </a:xfrm>
            <a:prstGeom prst="line">
              <a:avLst/>
            </a:prstGeom>
            <a:ln w="12700">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92" name="Group 351"/>
            <p:cNvGrpSpPr/>
            <p:nvPr/>
          </p:nvGrpSpPr>
          <p:grpSpPr>
            <a:xfrm rot="5400000">
              <a:off x="3796726" y="4403649"/>
              <a:ext cx="523299" cy="470357"/>
              <a:chOff x="719516" y="1004074"/>
              <a:chExt cx="283587" cy="254897"/>
            </a:xfrm>
          </p:grpSpPr>
          <p:pic>
            <p:nvPicPr>
              <p:cNvPr id="393" name="Picture 394"/>
              <p:cNvPicPr>
                <a:picLocks noChangeAspect="1" noChangeArrowheads="1"/>
              </p:cNvPicPr>
              <p:nvPr/>
            </p:nvPicPr>
            <p:blipFill>
              <a:blip r:embed="rId6" cstate="print"/>
              <a:srcRect l="20220" t="25922" r="24143" b="24217"/>
              <a:stretch>
                <a:fillRect/>
              </a:stretch>
            </p:blipFill>
            <p:spPr bwMode="auto">
              <a:xfrm>
                <a:off x="719516" y="1004074"/>
                <a:ext cx="277465" cy="248673"/>
              </a:xfrm>
              <a:prstGeom prst="rect">
                <a:avLst/>
              </a:prstGeom>
              <a:noFill/>
              <a:ln w="9525">
                <a:solidFill>
                  <a:schemeClr val="tx1"/>
                </a:solidFill>
                <a:miter lim="800000"/>
                <a:headEnd/>
                <a:tailEnd/>
              </a:ln>
            </p:spPr>
          </p:pic>
          <p:grpSp>
            <p:nvGrpSpPr>
              <p:cNvPr id="394" name="Group 31"/>
              <p:cNvGrpSpPr/>
              <p:nvPr/>
            </p:nvGrpSpPr>
            <p:grpSpPr>
              <a:xfrm>
                <a:off x="719516" y="1004074"/>
                <a:ext cx="283587" cy="254897"/>
                <a:chOff x="2447925" y="2038351"/>
                <a:chExt cx="1031924" cy="927523"/>
              </a:xfrm>
            </p:grpSpPr>
            <p:sp>
              <p:nvSpPr>
                <p:cNvPr id="395" name="Rectangle 394"/>
                <p:cNvSpPr/>
                <p:nvPr/>
              </p:nvSpPr>
              <p:spPr>
                <a:xfrm>
                  <a:off x="2867024" y="2047874"/>
                  <a:ext cx="252000" cy="918000"/>
                </a:xfrm>
                <a:prstGeom prst="rect">
                  <a:avLst/>
                </a:prstGeom>
                <a:solidFill>
                  <a:schemeClr val="tx1">
                    <a:lumMod val="65000"/>
                    <a:lumOff val="35000"/>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96" name="Rectangle 395"/>
                <p:cNvSpPr/>
                <p:nvPr/>
              </p:nvSpPr>
              <p:spPr>
                <a:xfrm>
                  <a:off x="3114674" y="2038351"/>
                  <a:ext cx="252000" cy="918000"/>
                </a:xfrm>
                <a:prstGeom prst="rect">
                  <a:avLst/>
                </a:pr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97" name="Rectangle 396"/>
                <p:cNvSpPr/>
                <p:nvPr/>
              </p:nvSpPr>
              <p:spPr>
                <a:xfrm>
                  <a:off x="3371849" y="2047876"/>
                  <a:ext cx="108000" cy="900000"/>
                </a:xfrm>
                <a:prstGeom prst="rect">
                  <a:avLst/>
                </a:prstGeom>
                <a:solidFill>
                  <a:schemeClr val="tx1">
                    <a:lumMod val="65000"/>
                    <a:lumOff val="35000"/>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98" name="Rectangle 397"/>
                <p:cNvSpPr/>
                <p:nvPr/>
              </p:nvSpPr>
              <p:spPr>
                <a:xfrm>
                  <a:off x="2447925" y="2038351"/>
                  <a:ext cx="162000" cy="918000"/>
                </a:xfrm>
                <a:prstGeom prst="rect">
                  <a:avLst/>
                </a:prstGeom>
                <a:solidFill>
                  <a:schemeClr val="tx1">
                    <a:lumMod val="65000"/>
                    <a:lumOff val="35000"/>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99" name="Rectangle 30"/>
                <p:cNvSpPr/>
                <p:nvPr/>
              </p:nvSpPr>
              <p:spPr>
                <a:xfrm>
                  <a:off x="2609849" y="2038351"/>
                  <a:ext cx="252000" cy="918000"/>
                </a:xfrm>
                <a:prstGeom prst="rect">
                  <a:avLst/>
                </a:pr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grpSp>
          <p:nvGrpSpPr>
            <p:cNvPr id="400" name="Group 350"/>
            <p:cNvGrpSpPr/>
            <p:nvPr/>
          </p:nvGrpSpPr>
          <p:grpSpPr>
            <a:xfrm rot="5400000">
              <a:off x="3048225" y="4393989"/>
              <a:ext cx="528128" cy="470359"/>
              <a:chOff x="402787" y="998839"/>
              <a:chExt cx="286204" cy="254898"/>
            </a:xfrm>
          </p:grpSpPr>
          <p:pic>
            <p:nvPicPr>
              <p:cNvPr id="401" name="Picture 394"/>
              <p:cNvPicPr>
                <a:picLocks noChangeAspect="1" noChangeArrowheads="1"/>
              </p:cNvPicPr>
              <p:nvPr/>
            </p:nvPicPr>
            <p:blipFill>
              <a:blip r:embed="rId6" cstate="print"/>
              <a:srcRect l="20220" t="25922" r="24143" b="24217"/>
              <a:stretch>
                <a:fillRect/>
              </a:stretch>
            </p:blipFill>
            <p:spPr bwMode="auto">
              <a:xfrm>
                <a:off x="402787" y="1001456"/>
                <a:ext cx="277465" cy="248673"/>
              </a:xfrm>
              <a:prstGeom prst="rect">
                <a:avLst/>
              </a:prstGeom>
              <a:noFill/>
              <a:ln w="9525">
                <a:solidFill>
                  <a:schemeClr val="tx1"/>
                </a:solidFill>
                <a:miter lim="800000"/>
                <a:headEnd/>
                <a:tailEnd/>
              </a:ln>
            </p:spPr>
          </p:pic>
          <p:sp>
            <p:nvSpPr>
              <p:cNvPr id="402" name="Rectangle 401"/>
              <p:cNvSpPr/>
              <p:nvPr/>
            </p:nvSpPr>
            <p:spPr>
              <a:xfrm>
                <a:off x="520579" y="1001456"/>
                <a:ext cx="69253" cy="252280"/>
              </a:xfrm>
              <a:prstGeom prst="rect">
                <a:avLst/>
              </a:pr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03" name="Rectangle 402"/>
              <p:cNvSpPr/>
              <p:nvPr/>
            </p:nvSpPr>
            <p:spPr>
              <a:xfrm>
                <a:off x="588636" y="998839"/>
                <a:ext cx="69253" cy="252280"/>
              </a:xfrm>
              <a:prstGeom prst="rect">
                <a:avLst/>
              </a:prstGeom>
              <a:solidFill>
                <a:schemeClr val="tx1">
                  <a:lumMod val="65000"/>
                  <a:lumOff val="35000"/>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04" name="Rectangle 403"/>
              <p:cNvSpPr/>
              <p:nvPr/>
            </p:nvSpPr>
            <p:spPr>
              <a:xfrm>
                <a:off x="659311" y="1001457"/>
                <a:ext cx="29680" cy="252280"/>
              </a:xfrm>
              <a:prstGeom prst="rect">
                <a:avLst/>
              </a:pr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05" name="Rectangle 404"/>
              <p:cNvSpPr/>
              <p:nvPr/>
            </p:nvSpPr>
            <p:spPr>
              <a:xfrm>
                <a:off x="405405" y="998839"/>
                <a:ext cx="44520" cy="252280"/>
              </a:xfrm>
              <a:prstGeom prst="rect">
                <a:avLst/>
              </a:pr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06" name="Rectangle 24"/>
              <p:cNvSpPr/>
              <p:nvPr/>
            </p:nvSpPr>
            <p:spPr>
              <a:xfrm>
                <a:off x="449903" y="998839"/>
                <a:ext cx="69253" cy="252280"/>
              </a:xfrm>
              <a:prstGeom prst="rect">
                <a:avLst/>
              </a:prstGeom>
              <a:solidFill>
                <a:schemeClr val="tx1">
                  <a:lumMod val="65000"/>
                  <a:lumOff val="35000"/>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408" name="Group 435"/>
            <p:cNvGrpSpPr/>
            <p:nvPr/>
          </p:nvGrpSpPr>
          <p:grpSpPr>
            <a:xfrm>
              <a:off x="3121121" y="5237062"/>
              <a:ext cx="1255247" cy="826916"/>
              <a:chOff x="1874838" y="4497388"/>
              <a:chExt cx="315913" cy="568325"/>
            </a:xfrm>
          </p:grpSpPr>
          <p:sp>
            <p:nvSpPr>
              <p:cNvPr id="409" name="Freeform 63"/>
              <p:cNvSpPr>
                <a:spLocks/>
              </p:cNvSpPr>
              <p:nvPr/>
            </p:nvSpPr>
            <p:spPr bwMode="auto">
              <a:xfrm>
                <a:off x="1874838" y="4530725"/>
                <a:ext cx="28575" cy="533400"/>
              </a:xfrm>
              <a:custGeom>
                <a:avLst/>
                <a:gdLst/>
                <a:ahLst/>
                <a:cxnLst>
                  <a:cxn ang="0">
                    <a:pos x="1" y="336"/>
                  </a:cxn>
                  <a:cxn ang="0">
                    <a:pos x="1" y="336"/>
                  </a:cxn>
                  <a:cxn ang="0">
                    <a:pos x="2" y="336"/>
                  </a:cxn>
                  <a:cxn ang="0">
                    <a:pos x="2" y="336"/>
                  </a:cxn>
                  <a:cxn ang="0">
                    <a:pos x="3" y="336"/>
                  </a:cxn>
                  <a:cxn ang="0">
                    <a:pos x="4" y="336"/>
                  </a:cxn>
                  <a:cxn ang="0">
                    <a:pos x="4" y="336"/>
                  </a:cxn>
                  <a:cxn ang="0">
                    <a:pos x="5" y="336"/>
                  </a:cxn>
                  <a:cxn ang="0">
                    <a:pos x="5" y="336"/>
                  </a:cxn>
                  <a:cxn ang="0">
                    <a:pos x="6" y="336"/>
                  </a:cxn>
                  <a:cxn ang="0">
                    <a:pos x="6" y="336"/>
                  </a:cxn>
                  <a:cxn ang="0">
                    <a:pos x="7" y="336"/>
                  </a:cxn>
                  <a:cxn ang="0">
                    <a:pos x="7" y="336"/>
                  </a:cxn>
                  <a:cxn ang="0">
                    <a:pos x="8" y="336"/>
                  </a:cxn>
                  <a:cxn ang="0">
                    <a:pos x="9" y="336"/>
                  </a:cxn>
                  <a:cxn ang="0">
                    <a:pos x="9" y="336"/>
                  </a:cxn>
                  <a:cxn ang="0">
                    <a:pos x="10" y="336"/>
                  </a:cxn>
                  <a:cxn ang="0">
                    <a:pos x="10" y="336"/>
                  </a:cxn>
                  <a:cxn ang="0">
                    <a:pos x="10" y="277"/>
                  </a:cxn>
                  <a:cxn ang="0">
                    <a:pos x="11" y="228"/>
                  </a:cxn>
                  <a:cxn ang="0">
                    <a:pos x="11" y="186"/>
                  </a:cxn>
                  <a:cxn ang="0">
                    <a:pos x="11" y="150"/>
                  </a:cxn>
                  <a:cxn ang="0">
                    <a:pos x="12" y="120"/>
                  </a:cxn>
                  <a:cxn ang="0">
                    <a:pos x="12" y="96"/>
                  </a:cxn>
                  <a:cxn ang="0">
                    <a:pos x="12" y="75"/>
                  </a:cxn>
                  <a:cxn ang="0">
                    <a:pos x="13" y="58"/>
                  </a:cxn>
                  <a:cxn ang="0">
                    <a:pos x="13" y="43"/>
                  </a:cxn>
                  <a:cxn ang="0">
                    <a:pos x="13" y="32"/>
                  </a:cxn>
                  <a:cxn ang="0">
                    <a:pos x="14" y="22"/>
                  </a:cxn>
                  <a:cxn ang="0">
                    <a:pos x="14" y="15"/>
                  </a:cxn>
                  <a:cxn ang="0">
                    <a:pos x="14" y="9"/>
                  </a:cxn>
                  <a:cxn ang="0">
                    <a:pos x="14" y="5"/>
                  </a:cxn>
                  <a:cxn ang="0">
                    <a:pos x="15" y="2"/>
                  </a:cxn>
                  <a:cxn ang="0">
                    <a:pos x="15" y="0"/>
                  </a:cxn>
                  <a:cxn ang="0">
                    <a:pos x="16" y="2"/>
                  </a:cxn>
                  <a:cxn ang="0">
                    <a:pos x="16" y="4"/>
                  </a:cxn>
                  <a:cxn ang="0">
                    <a:pos x="17" y="7"/>
                  </a:cxn>
                  <a:cxn ang="0">
                    <a:pos x="17" y="10"/>
                  </a:cxn>
                  <a:cxn ang="0">
                    <a:pos x="17" y="14"/>
                  </a:cxn>
                  <a:cxn ang="0">
                    <a:pos x="17" y="18"/>
                  </a:cxn>
                  <a:cxn ang="0">
                    <a:pos x="18" y="22"/>
                  </a:cxn>
                  <a:cxn ang="0">
                    <a:pos x="18" y="27"/>
                  </a:cxn>
                </a:cxnLst>
                <a:rect l="0" t="0" r="r" b="b"/>
                <a:pathLst>
                  <a:path w="18" h="336">
                    <a:moveTo>
                      <a:pt x="0" y="336"/>
                    </a:moveTo>
                    <a:lnTo>
                      <a:pt x="1" y="336"/>
                    </a:lnTo>
                    <a:lnTo>
                      <a:pt x="1" y="336"/>
                    </a:lnTo>
                    <a:lnTo>
                      <a:pt x="1" y="336"/>
                    </a:lnTo>
                    <a:lnTo>
                      <a:pt x="1" y="336"/>
                    </a:lnTo>
                    <a:lnTo>
                      <a:pt x="1" y="336"/>
                    </a:lnTo>
                    <a:lnTo>
                      <a:pt x="1" y="336"/>
                    </a:lnTo>
                    <a:lnTo>
                      <a:pt x="2" y="336"/>
                    </a:lnTo>
                    <a:lnTo>
                      <a:pt x="2" y="336"/>
                    </a:lnTo>
                    <a:lnTo>
                      <a:pt x="2" y="336"/>
                    </a:lnTo>
                    <a:lnTo>
                      <a:pt x="2" y="336"/>
                    </a:lnTo>
                    <a:lnTo>
                      <a:pt x="2" y="336"/>
                    </a:lnTo>
                    <a:lnTo>
                      <a:pt x="3" y="336"/>
                    </a:lnTo>
                    <a:lnTo>
                      <a:pt x="3" y="336"/>
                    </a:lnTo>
                    <a:lnTo>
                      <a:pt x="3" y="336"/>
                    </a:lnTo>
                    <a:lnTo>
                      <a:pt x="3" y="336"/>
                    </a:lnTo>
                    <a:lnTo>
                      <a:pt x="3" y="336"/>
                    </a:lnTo>
                    <a:lnTo>
                      <a:pt x="4" y="336"/>
                    </a:lnTo>
                    <a:lnTo>
                      <a:pt x="4" y="336"/>
                    </a:lnTo>
                    <a:lnTo>
                      <a:pt x="4" y="336"/>
                    </a:lnTo>
                    <a:lnTo>
                      <a:pt x="4" y="336"/>
                    </a:lnTo>
                    <a:lnTo>
                      <a:pt x="4" y="336"/>
                    </a:lnTo>
                    <a:lnTo>
                      <a:pt x="4" y="336"/>
                    </a:lnTo>
                    <a:lnTo>
                      <a:pt x="5" y="336"/>
                    </a:lnTo>
                    <a:lnTo>
                      <a:pt x="5" y="336"/>
                    </a:lnTo>
                    <a:lnTo>
                      <a:pt x="5" y="336"/>
                    </a:lnTo>
                    <a:lnTo>
                      <a:pt x="5" y="336"/>
                    </a:lnTo>
                    <a:lnTo>
                      <a:pt x="5" y="336"/>
                    </a:lnTo>
                    <a:lnTo>
                      <a:pt x="6" y="336"/>
                    </a:lnTo>
                    <a:lnTo>
                      <a:pt x="6" y="336"/>
                    </a:lnTo>
                    <a:lnTo>
                      <a:pt x="6" y="336"/>
                    </a:lnTo>
                    <a:lnTo>
                      <a:pt x="6" y="336"/>
                    </a:lnTo>
                    <a:lnTo>
                      <a:pt x="6" y="336"/>
                    </a:lnTo>
                    <a:lnTo>
                      <a:pt x="7" y="336"/>
                    </a:lnTo>
                    <a:lnTo>
                      <a:pt x="7" y="336"/>
                    </a:lnTo>
                    <a:lnTo>
                      <a:pt x="7" y="336"/>
                    </a:lnTo>
                    <a:lnTo>
                      <a:pt x="7" y="336"/>
                    </a:lnTo>
                    <a:lnTo>
                      <a:pt x="7" y="336"/>
                    </a:lnTo>
                    <a:lnTo>
                      <a:pt x="7" y="336"/>
                    </a:lnTo>
                    <a:lnTo>
                      <a:pt x="8" y="336"/>
                    </a:lnTo>
                    <a:lnTo>
                      <a:pt x="8" y="336"/>
                    </a:lnTo>
                    <a:lnTo>
                      <a:pt x="8" y="336"/>
                    </a:lnTo>
                    <a:lnTo>
                      <a:pt x="8" y="336"/>
                    </a:lnTo>
                    <a:lnTo>
                      <a:pt x="8" y="336"/>
                    </a:lnTo>
                    <a:lnTo>
                      <a:pt x="9" y="336"/>
                    </a:lnTo>
                    <a:lnTo>
                      <a:pt x="9" y="336"/>
                    </a:lnTo>
                    <a:lnTo>
                      <a:pt x="9" y="336"/>
                    </a:lnTo>
                    <a:lnTo>
                      <a:pt x="9" y="336"/>
                    </a:lnTo>
                    <a:lnTo>
                      <a:pt x="9" y="336"/>
                    </a:lnTo>
                    <a:lnTo>
                      <a:pt x="10" y="336"/>
                    </a:lnTo>
                    <a:lnTo>
                      <a:pt x="10" y="336"/>
                    </a:lnTo>
                    <a:lnTo>
                      <a:pt x="10" y="336"/>
                    </a:lnTo>
                    <a:lnTo>
                      <a:pt x="10" y="336"/>
                    </a:lnTo>
                    <a:lnTo>
                      <a:pt x="10" y="336"/>
                    </a:lnTo>
                    <a:lnTo>
                      <a:pt x="10" y="316"/>
                    </a:lnTo>
                    <a:lnTo>
                      <a:pt x="10" y="296"/>
                    </a:lnTo>
                    <a:lnTo>
                      <a:pt x="10" y="277"/>
                    </a:lnTo>
                    <a:lnTo>
                      <a:pt x="11" y="260"/>
                    </a:lnTo>
                    <a:lnTo>
                      <a:pt x="11" y="243"/>
                    </a:lnTo>
                    <a:lnTo>
                      <a:pt x="11" y="228"/>
                    </a:lnTo>
                    <a:lnTo>
                      <a:pt x="11" y="212"/>
                    </a:lnTo>
                    <a:lnTo>
                      <a:pt x="11" y="198"/>
                    </a:lnTo>
                    <a:lnTo>
                      <a:pt x="11" y="186"/>
                    </a:lnTo>
                    <a:lnTo>
                      <a:pt x="11" y="173"/>
                    </a:lnTo>
                    <a:lnTo>
                      <a:pt x="11" y="161"/>
                    </a:lnTo>
                    <a:lnTo>
                      <a:pt x="11" y="150"/>
                    </a:lnTo>
                    <a:lnTo>
                      <a:pt x="12" y="139"/>
                    </a:lnTo>
                    <a:lnTo>
                      <a:pt x="12" y="129"/>
                    </a:lnTo>
                    <a:lnTo>
                      <a:pt x="12" y="120"/>
                    </a:lnTo>
                    <a:lnTo>
                      <a:pt x="12" y="112"/>
                    </a:lnTo>
                    <a:lnTo>
                      <a:pt x="12" y="103"/>
                    </a:lnTo>
                    <a:lnTo>
                      <a:pt x="12" y="96"/>
                    </a:lnTo>
                    <a:lnTo>
                      <a:pt x="12" y="88"/>
                    </a:lnTo>
                    <a:lnTo>
                      <a:pt x="12" y="81"/>
                    </a:lnTo>
                    <a:lnTo>
                      <a:pt x="12" y="75"/>
                    </a:lnTo>
                    <a:lnTo>
                      <a:pt x="12" y="68"/>
                    </a:lnTo>
                    <a:lnTo>
                      <a:pt x="13" y="63"/>
                    </a:lnTo>
                    <a:lnTo>
                      <a:pt x="13" y="58"/>
                    </a:lnTo>
                    <a:lnTo>
                      <a:pt x="13" y="52"/>
                    </a:lnTo>
                    <a:lnTo>
                      <a:pt x="13" y="48"/>
                    </a:lnTo>
                    <a:lnTo>
                      <a:pt x="13" y="43"/>
                    </a:lnTo>
                    <a:lnTo>
                      <a:pt x="13" y="39"/>
                    </a:lnTo>
                    <a:lnTo>
                      <a:pt x="13" y="35"/>
                    </a:lnTo>
                    <a:lnTo>
                      <a:pt x="13" y="32"/>
                    </a:lnTo>
                    <a:lnTo>
                      <a:pt x="13" y="28"/>
                    </a:lnTo>
                    <a:lnTo>
                      <a:pt x="14" y="25"/>
                    </a:lnTo>
                    <a:lnTo>
                      <a:pt x="14" y="22"/>
                    </a:lnTo>
                    <a:lnTo>
                      <a:pt x="14" y="20"/>
                    </a:lnTo>
                    <a:lnTo>
                      <a:pt x="14" y="17"/>
                    </a:lnTo>
                    <a:lnTo>
                      <a:pt x="14" y="15"/>
                    </a:lnTo>
                    <a:lnTo>
                      <a:pt x="14" y="13"/>
                    </a:lnTo>
                    <a:lnTo>
                      <a:pt x="14" y="11"/>
                    </a:lnTo>
                    <a:lnTo>
                      <a:pt x="14" y="9"/>
                    </a:lnTo>
                    <a:lnTo>
                      <a:pt x="14" y="8"/>
                    </a:lnTo>
                    <a:lnTo>
                      <a:pt x="14" y="7"/>
                    </a:lnTo>
                    <a:lnTo>
                      <a:pt x="14" y="5"/>
                    </a:lnTo>
                    <a:lnTo>
                      <a:pt x="14" y="4"/>
                    </a:lnTo>
                    <a:lnTo>
                      <a:pt x="15" y="3"/>
                    </a:lnTo>
                    <a:lnTo>
                      <a:pt x="15" y="2"/>
                    </a:lnTo>
                    <a:lnTo>
                      <a:pt x="15" y="2"/>
                    </a:lnTo>
                    <a:lnTo>
                      <a:pt x="15" y="1"/>
                    </a:lnTo>
                    <a:lnTo>
                      <a:pt x="15" y="0"/>
                    </a:lnTo>
                    <a:lnTo>
                      <a:pt x="15" y="0"/>
                    </a:lnTo>
                    <a:lnTo>
                      <a:pt x="16" y="1"/>
                    </a:lnTo>
                    <a:lnTo>
                      <a:pt x="16" y="2"/>
                    </a:lnTo>
                    <a:lnTo>
                      <a:pt x="16" y="2"/>
                    </a:lnTo>
                    <a:lnTo>
                      <a:pt x="16" y="3"/>
                    </a:lnTo>
                    <a:lnTo>
                      <a:pt x="16" y="4"/>
                    </a:lnTo>
                    <a:lnTo>
                      <a:pt x="16" y="5"/>
                    </a:lnTo>
                    <a:lnTo>
                      <a:pt x="16" y="6"/>
                    </a:lnTo>
                    <a:lnTo>
                      <a:pt x="17" y="7"/>
                    </a:lnTo>
                    <a:lnTo>
                      <a:pt x="17" y="8"/>
                    </a:lnTo>
                    <a:lnTo>
                      <a:pt x="17" y="9"/>
                    </a:lnTo>
                    <a:lnTo>
                      <a:pt x="17" y="10"/>
                    </a:lnTo>
                    <a:lnTo>
                      <a:pt x="17" y="11"/>
                    </a:lnTo>
                    <a:lnTo>
                      <a:pt x="17" y="12"/>
                    </a:lnTo>
                    <a:lnTo>
                      <a:pt x="17" y="14"/>
                    </a:lnTo>
                    <a:lnTo>
                      <a:pt x="17" y="15"/>
                    </a:lnTo>
                    <a:lnTo>
                      <a:pt x="17" y="16"/>
                    </a:lnTo>
                    <a:lnTo>
                      <a:pt x="17" y="18"/>
                    </a:lnTo>
                    <a:lnTo>
                      <a:pt x="17" y="19"/>
                    </a:lnTo>
                    <a:lnTo>
                      <a:pt x="18" y="21"/>
                    </a:lnTo>
                    <a:lnTo>
                      <a:pt x="18" y="22"/>
                    </a:lnTo>
                    <a:lnTo>
                      <a:pt x="18" y="23"/>
                    </a:lnTo>
                    <a:lnTo>
                      <a:pt x="18" y="25"/>
                    </a:lnTo>
                    <a:lnTo>
                      <a:pt x="18" y="27"/>
                    </a:lnTo>
                    <a:lnTo>
                      <a:pt x="18" y="28"/>
                    </a:lnTo>
                    <a:lnTo>
                      <a:pt x="18" y="30"/>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410" name="Freeform 64"/>
              <p:cNvSpPr>
                <a:spLocks/>
              </p:cNvSpPr>
              <p:nvPr/>
            </p:nvSpPr>
            <p:spPr bwMode="auto">
              <a:xfrm>
                <a:off x="1903413" y="4578350"/>
                <a:ext cx="25400" cy="217488"/>
              </a:xfrm>
              <a:custGeom>
                <a:avLst/>
                <a:gdLst/>
                <a:ahLst/>
                <a:cxnLst>
                  <a:cxn ang="0">
                    <a:pos x="0" y="3"/>
                  </a:cxn>
                  <a:cxn ang="0">
                    <a:pos x="1" y="9"/>
                  </a:cxn>
                  <a:cxn ang="0">
                    <a:pos x="1" y="14"/>
                  </a:cxn>
                  <a:cxn ang="0">
                    <a:pos x="1" y="20"/>
                  </a:cxn>
                  <a:cxn ang="0">
                    <a:pos x="2" y="26"/>
                  </a:cxn>
                  <a:cxn ang="0">
                    <a:pos x="2" y="31"/>
                  </a:cxn>
                  <a:cxn ang="0">
                    <a:pos x="2" y="37"/>
                  </a:cxn>
                  <a:cxn ang="0">
                    <a:pos x="2" y="42"/>
                  </a:cxn>
                  <a:cxn ang="0">
                    <a:pos x="3" y="48"/>
                  </a:cxn>
                  <a:cxn ang="0">
                    <a:pos x="3" y="54"/>
                  </a:cxn>
                  <a:cxn ang="0">
                    <a:pos x="3" y="59"/>
                  </a:cxn>
                  <a:cxn ang="0">
                    <a:pos x="4" y="64"/>
                  </a:cxn>
                  <a:cxn ang="0">
                    <a:pos x="4" y="69"/>
                  </a:cxn>
                  <a:cxn ang="0">
                    <a:pos x="4" y="74"/>
                  </a:cxn>
                  <a:cxn ang="0">
                    <a:pos x="5" y="79"/>
                  </a:cxn>
                  <a:cxn ang="0">
                    <a:pos x="5" y="84"/>
                  </a:cxn>
                  <a:cxn ang="0">
                    <a:pos x="5" y="88"/>
                  </a:cxn>
                  <a:cxn ang="0">
                    <a:pos x="5" y="92"/>
                  </a:cxn>
                  <a:cxn ang="0">
                    <a:pos x="6" y="97"/>
                  </a:cxn>
                  <a:cxn ang="0">
                    <a:pos x="6" y="100"/>
                  </a:cxn>
                  <a:cxn ang="0">
                    <a:pos x="6" y="104"/>
                  </a:cxn>
                  <a:cxn ang="0">
                    <a:pos x="7" y="107"/>
                  </a:cxn>
                  <a:cxn ang="0">
                    <a:pos x="7" y="110"/>
                  </a:cxn>
                  <a:cxn ang="0">
                    <a:pos x="7" y="113"/>
                  </a:cxn>
                  <a:cxn ang="0">
                    <a:pos x="8" y="115"/>
                  </a:cxn>
                  <a:cxn ang="0">
                    <a:pos x="8" y="118"/>
                  </a:cxn>
                  <a:cxn ang="0">
                    <a:pos x="8" y="120"/>
                  </a:cxn>
                  <a:cxn ang="0">
                    <a:pos x="9" y="123"/>
                  </a:cxn>
                  <a:cxn ang="0">
                    <a:pos x="9" y="125"/>
                  </a:cxn>
                  <a:cxn ang="0">
                    <a:pos x="9" y="127"/>
                  </a:cxn>
                  <a:cxn ang="0">
                    <a:pos x="9" y="130"/>
                  </a:cxn>
                  <a:cxn ang="0">
                    <a:pos x="10" y="132"/>
                  </a:cxn>
                  <a:cxn ang="0">
                    <a:pos x="11" y="134"/>
                  </a:cxn>
                  <a:cxn ang="0">
                    <a:pos x="11" y="136"/>
                  </a:cxn>
                  <a:cxn ang="0">
                    <a:pos x="12" y="137"/>
                  </a:cxn>
                  <a:cxn ang="0">
                    <a:pos x="12" y="137"/>
                  </a:cxn>
                  <a:cxn ang="0">
                    <a:pos x="13" y="137"/>
                  </a:cxn>
                  <a:cxn ang="0">
                    <a:pos x="13" y="137"/>
                  </a:cxn>
                  <a:cxn ang="0">
                    <a:pos x="14" y="136"/>
                  </a:cxn>
                  <a:cxn ang="0">
                    <a:pos x="15" y="134"/>
                  </a:cxn>
                  <a:cxn ang="0">
                    <a:pos x="15" y="132"/>
                  </a:cxn>
                  <a:cxn ang="0">
                    <a:pos x="16" y="130"/>
                  </a:cxn>
                </a:cxnLst>
                <a:rect l="0" t="0" r="r" b="b"/>
                <a:pathLst>
                  <a:path w="16" h="137">
                    <a:moveTo>
                      <a:pt x="0" y="0"/>
                    </a:moveTo>
                    <a:lnTo>
                      <a:pt x="0" y="2"/>
                    </a:lnTo>
                    <a:lnTo>
                      <a:pt x="0" y="3"/>
                    </a:lnTo>
                    <a:lnTo>
                      <a:pt x="0" y="5"/>
                    </a:lnTo>
                    <a:lnTo>
                      <a:pt x="1" y="7"/>
                    </a:lnTo>
                    <a:lnTo>
                      <a:pt x="1" y="9"/>
                    </a:lnTo>
                    <a:lnTo>
                      <a:pt x="1" y="11"/>
                    </a:lnTo>
                    <a:lnTo>
                      <a:pt x="1" y="12"/>
                    </a:lnTo>
                    <a:lnTo>
                      <a:pt x="1" y="14"/>
                    </a:lnTo>
                    <a:lnTo>
                      <a:pt x="1" y="16"/>
                    </a:lnTo>
                    <a:lnTo>
                      <a:pt x="1" y="18"/>
                    </a:lnTo>
                    <a:lnTo>
                      <a:pt x="1" y="20"/>
                    </a:lnTo>
                    <a:lnTo>
                      <a:pt x="1" y="21"/>
                    </a:lnTo>
                    <a:lnTo>
                      <a:pt x="2" y="24"/>
                    </a:lnTo>
                    <a:lnTo>
                      <a:pt x="2" y="26"/>
                    </a:lnTo>
                    <a:lnTo>
                      <a:pt x="2" y="27"/>
                    </a:lnTo>
                    <a:lnTo>
                      <a:pt x="2" y="29"/>
                    </a:lnTo>
                    <a:lnTo>
                      <a:pt x="2" y="31"/>
                    </a:lnTo>
                    <a:lnTo>
                      <a:pt x="2" y="33"/>
                    </a:lnTo>
                    <a:lnTo>
                      <a:pt x="2" y="35"/>
                    </a:lnTo>
                    <a:lnTo>
                      <a:pt x="2" y="37"/>
                    </a:lnTo>
                    <a:lnTo>
                      <a:pt x="2" y="38"/>
                    </a:lnTo>
                    <a:lnTo>
                      <a:pt x="2" y="40"/>
                    </a:lnTo>
                    <a:lnTo>
                      <a:pt x="2" y="42"/>
                    </a:lnTo>
                    <a:lnTo>
                      <a:pt x="3" y="44"/>
                    </a:lnTo>
                    <a:lnTo>
                      <a:pt x="3" y="46"/>
                    </a:lnTo>
                    <a:lnTo>
                      <a:pt x="3" y="48"/>
                    </a:lnTo>
                    <a:lnTo>
                      <a:pt x="3" y="50"/>
                    </a:lnTo>
                    <a:lnTo>
                      <a:pt x="3" y="52"/>
                    </a:lnTo>
                    <a:lnTo>
                      <a:pt x="3" y="54"/>
                    </a:lnTo>
                    <a:lnTo>
                      <a:pt x="3" y="55"/>
                    </a:lnTo>
                    <a:lnTo>
                      <a:pt x="3" y="57"/>
                    </a:lnTo>
                    <a:lnTo>
                      <a:pt x="3" y="59"/>
                    </a:lnTo>
                    <a:lnTo>
                      <a:pt x="3" y="61"/>
                    </a:lnTo>
                    <a:lnTo>
                      <a:pt x="4" y="62"/>
                    </a:lnTo>
                    <a:lnTo>
                      <a:pt x="4" y="64"/>
                    </a:lnTo>
                    <a:lnTo>
                      <a:pt x="4" y="66"/>
                    </a:lnTo>
                    <a:lnTo>
                      <a:pt x="4" y="68"/>
                    </a:lnTo>
                    <a:lnTo>
                      <a:pt x="4" y="69"/>
                    </a:lnTo>
                    <a:lnTo>
                      <a:pt x="4" y="71"/>
                    </a:lnTo>
                    <a:lnTo>
                      <a:pt x="4" y="73"/>
                    </a:lnTo>
                    <a:lnTo>
                      <a:pt x="4" y="74"/>
                    </a:lnTo>
                    <a:lnTo>
                      <a:pt x="4" y="76"/>
                    </a:lnTo>
                    <a:lnTo>
                      <a:pt x="5" y="78"/>
                    </a:lnTo>
                    <a:lnTo>
                      <a:pt x="5" y="79"/>
                    </a:lnTo>
                    <a:lnTo>
                      <a:pt x="5" y="80"/>
                    </a:lnTo>
                    <a:lnTo>
                      <a:pt x="5" y="82"/>
                    </a:lnTo>
                    <a:lnTo>
                      <a:pt x="5" y="84"/>
                    </a:lnTo>
                    <a:lnTo>
                      <a:pt x="5" y="85"/>
                    </a:lnTo>
                    <a:lnTo>
                      <a:pt x="5" y="87"/>
                    </a:lnTo>
                    <a:lnTo>
                      <a:pt x="5" y="88"/>
                    </a:lnTo>
                    <a:lnTo>
                      <a:pt x="5" y="90"/>
                    </a:lnTo>
                    <a:lnTo>
                      <a:pt x="5" y="91"/>
                    </a:lnTo>
                    <a:lnTo>
                      <a:pt x="5" y="92"/>
                    </a:lnTo>
                    <a:lnTo>
                      <a:pt x="5" y="94"/>
                    </a:lnTo>
                    <a:lnTo>
                      <a:pt x="6" y="95"/>
                    </a:lnTo>
                    <a:lnTo>
                      <a:pt x="6" y="97"/>
                    </a:lnTo>
                    <a:lnTo>
                      <a:pt x="6" y="97"/>
                    </a:lnTo>
                    <a:lnTo>
                      <a:pt x="6" y="99"/>
                    </a:lnTo>
                    <a:lnTo>
                      <a:pt x="6" y="100"/>
                    </a:lnTo>
                    <a:lnTo>
                      <a:pt x="6" y="101"/>
                    </a:lnTo>
                    <a:lnTo>
                      <a:pt x="6" y="102"/>
                    </a:lnTo>
                    <a:lnTo>
                      <a:pt x="6" y="104"/>
                    </a:lnTo>
                    <a:lnTo>
                      <a:pt x="6" y="105"/>
                    </a:lnTo>
                    <a:lnTo>
                      <a:pt x="7" y="106"/>
                    </a:lnTo>
                    <a:lnTo>
                      <a:pt x="7" y="107"/>
                    </a:lnTo>
                    <a:lnTo>
                      <a:pt x="7" y="108"/>
                    </a:lnTo>
                    <a:lnTo>
                      <a:pt x="7" y="109"/>
                    </a:lnTo>
                    <a:lnTo>
                      <a:pt x="7" y="110"/>
                    </a:lnTo>
                    <a:lnTo>
                      <a:pt x="7" y="111"/>
                    </a:lnTo>
                    <a:lnTo>
                      <a:pt x="7" y="112"/>
                    </a:lnTo>
                    <a:lnTo>
                      <a:pt x="7" y="113"/>
                    </a:lnTo>
                    <a:lnTo>
                      <a:pt x="7" y="114"/>
                    </a:lnTo>
                    <a:lnTo>
                      <a:pt x="7" y="115"/>
                    </a:lnTo>
                    <a:lnTo>
                      <a:pt x="8" y="115"/>
                    </a:lnTo>
                    <a:lnTo>
                      <a:pt x="8" y="117"/>
                    </a:lnTo>
                    <a:lnTo>
                      <a:pt x="8" y="118"/>
                    </a:lnTo>
                    <a:lnTo>
                      <a:pt x="8" y="118"/>
                    </a:lnTo>
                    <a:lnTo>
                      <a:pt x="8" y="119"/>
                    </a:lnTo>
                    <a:lnTo>
                      <a:pt x="8" y="120"/>
                    </a:lnTo>
                    <a:lnTo>
                      <a:pt x="8" y="120"/>
                    </a:lnTo>
                    <a:lnTo>
                      <a:pt x="8" y="122"/>
                    </a:lnTo>
                    <a:lnTo>
                      <a:pt x="8" y="123"/>
                    </a:lnTo>
                    <a:lnTo>
                      <a:pt x="9" y="123"/>
                    </a:lnTo>
                    <a:lnTo>
                      <a:pt x="9" y="124"/>
                    </a:lnTo>
                    <a:lnTo>
                      <a:pt x="9" y="125"/>
                    </a:lnTo>
                    <a:lnTo>
                      <a:pt x="9" y="125"/>
                    </a:lnTo>
                    <a:lnTo>
                      <a:pt x="9" y="126"/>
                    </a:lnTo>
                    <a:lnTo>
                      <a:pt x="9" y="127"/>
                    </a:lnTo>
                    <a:lnTo>
                      <a:pt x="9" y="127"/>
                    </a:lnTo>
                    <a:lnTo>
                      <a:pt x="9" y="128"/>
                    </a:lnTo>
                    <a:lnTo>
                      <a:pt x="9" y="129"/>
                    </a:lnTo>
                    <a:lnTo>
                      <a:pt x="9" y="130"/>
                    </a:lnTo>
                    <a:lnTo>
                      <a:pt x="10" y="130"/>
                    </a:lnTo>
                    <a:lnTo>
                      <a:pt x="10" y="131"/>
                    </a:lnTo>
                    <a:lnTo>
                      <a:pt x="10" y="132"/>
                    </a:lnTo>
                    <a:lnTo>
                      <a:pt x="10" y="132"/>
                    </a:lnTo>
                    <a:lnTo>
                      <a:pt x="10" y="133"/>
                    </a:lnTo>
                    <a:lnTo>
                      <a:pt x="11" y="134"/>
                    </a:lnTo>
                    <a:lnTo>
                      <a:pt x="11" y="134"/>
                    </a:lnTo>
                    <a:lnTo>
                      <a:pt x="11" y="135"/>
                    </a:lnTo>
                    <a:lnTo>
                      <a:pt x="11" y="136"/>
                    </a:lnTo>
                    <a:lnTo>
                      <a:pt x="11" y="136"/>
                    </a:lnTo>
                    <a:lnTo>
                      <a:pt x="12" y="137"/>
                    </a:lnTo>
                    <a:lnTo>
                      <a:pt x="12" y="137"/>
                    </a:lnTo>
                    <a:lnTo>
                      <a:pt x="12" y="137"/>
                    </a:lnTo>
                    <a:lnTo>
                      <a:pt x="12" y="137"/>
                    </a:lnTo>
                    <a:lnTo>
                      <a:pt x="12" y="137"/>
                    </a:lnTo>
                    <a:lnTo>
                      <a:pt x="12" y="137"/>
                    </a:lnTo>
                    <a:lnTo>
                      <a:pt x="13" y="137"/>
                    </a:lnTo>
                    <a:lnTo>
                      <a:pt x="13" y="137"/>
                    </a:lnTo>
                    <a:lnTo>
                      <a:pt x="13" y="137"/>
                    </a:lnTo>
                    <a:lnTo>
                      <a:pt x="13" y="137"/>
                    </a:lnTo>
                    <a:lnTo>
                      <a:pt x="13" y="137"/>
                    </a:lnTo>
                    <a:lnTo>
                      <a:pt x="14" y="137"/>
                    </a:lnTo>
                    <a:lnTo>
                      <a:pt x="14" y="137"/>
                    </a:lnTo>
                    <a:lnTo>
                      <a:pt x="14" y="136"/>
                    </a:lnTo>
                    <a:lnTo>
                      <a:pt x="14" y="136"/>
                    </a:lnTo>
                    <a:lnTo>
                      <a:pt x="14" y="135"/>
                    </a:lnTo>
                    <a:lnTo>
                      <a:pt x="15" y="134"/>
                    </a:lnTo>
                    <a:lnTo>
                      <a:pt x="15" y="134"/>
                    </a:lnTo>
                    <a:lnTo>
                      <a:pt x="15" y="133"/>
                    </a:lnTo>
                    <a:lnTo>
                      <a:pt x="15" y="132"/>
                    </a:lnTo>
                    <a:lnTo>
                      <a:pt x="15" y="132"/>
                    </a:lnTo>
                    <a:lnTo>
                      <a:pt x="16" y="131"/>
                    </a:lnTo>
                    <a:lnTo>
                      <a:pt x="16" y="130"/>
                    </a:lnTo>
                    <a:lnTo>
                      <a:pt x="16" y="130"/>
                    </a:lnTo>
                    <a:lnTo>
                      <a:pt x="16" y="129"/>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411" name="Freeform 65"/>
              <p:cNvSpPr>
                <a:spLocks/>
              </p:cNvSpPr>
              <p:nvPr/>
            </p:nvSpPr>
            <p:spPr bwMode="auto">
              <a:xfrm>
                <a:off x="1928813" y="4497388"/>
                <a:ext cx="20638" cy="285750"/>
              </a:xfrm>
              <a:custGeom>
                <a:avLst/>
                <a:gdLst/>
                <a:ahLst/>
                <a:cxnLst>
                  <a:cxn ang="0">
                    <a:pos x="0" y="178"/>
                  </a:cxn>
                  <a:cxn ang="0">
                    <a:pos x="0" y="176"/>
                  </a:cxn>
                  <a:cxn ang="0">
                    <a:pos x="1" y="174"/>
                  </a:cxn>
                  <a:cxn ang="0">
                    <a:pos x="1" y="172"/>
                  </a:cxn>
                  <a:cxn ang="0">
                    <a:pos x="1" y="169"/>
                  </a:cxn>
                  <a:cxn ang="0">
                    <a:pos x="2" y="166"/>
                  </a:cxn>
                  <a:cxn ang="0">
                    <a:pos x="2" y="163"/>
                  </a:cxn>
                  <a:cxn ang="0">
                    <a:pos x="2" y="160"/>
                  </a:cxn>
                  <a:cxn ang="0">
                    <a:pos x="2" y="157"/>
                  </a:cxn>
                  <a:cxn ang="0">
                    <a:pos x="3" y="153"/>
                  </a:cxn>
                  <a:cxn ang="0">
                    <a:pos x="3" y="149"/>
                  </a:cxn>
                  <a:cxn ang="0">
                    <a:pos x="3" y="145"/>
                  </a:cxn>
                  <a:cxn ang="0">
                    <a:pos x="4" y="141"/>
                  </a:cxn>
                  <a:cxn ang="0">
                    <a:pos x="4" y="136"/>
                  </a:cxn>
                  <a:cxn ang="0">
                    <a:pos x="4" y="131"/>
                  </a:cxn>
                  <a:cxn ang="0">
                    <a:pos x="5" y="126"/>
                  </a:cxn>
                  <a:cxn ang="0">
                    <a:pos x="5" y="121"/>
                  </a:cxn>
                  <a:cxn ang="0">
                    <a:pos x="5" y="116"/>
                  </a:cxn>
                  <a:cxn ang="0">
                    <a:pos x="5" y="110"/>
                  </a:cxn>
                  <a:cxn ang="0">
                    <a:pos x="6" y="105"/>
                  </a:cxn>
                  <a:cxn ang="0">
                    <a:pos x="6" y="99"/>
                  </a:cxn>
                  <a:cxn ang="0">
                    <a:pos x="6" y="93"/>
                  </a:cxn>
                  <a:cxn ang="0">
                    <a:pos x="7" y="87"/>
                  </a:cxn>
                  <a:cxn ang="0">
                    <a:pos x="7" y="81"/>
                  </a:cxn>
                  <a:cxn ang="0">
                    <a:pos x="7" y="75"/>
                  </a:cxn>
                  <a:cxn ang="0">
                    <a:pos x="8" y="69"/>
                  </a:cxn>
                  <a:cxn ang="0">
                    <a:pos x="8" y="63"/>
                  </a:cxn>
                  <a:cxn ang="0">
                    <a:pos x="8" y="56"/>
                  </a:cxn>
                  <a:cxn ang="0">
                    <a:pos x="9" y="51"/>
                  </a:cxn>
                  <a:cxn ang="0">
                    <a:pos x="9" y="44"/>
                  </a:cxn>
                  <a:cxn ang="0">
                    <a:pos x="9" y="39"/>
                  </a:cxn>
                  <a:cxn ang="0">
                    <a:pos x="9" y="34"/>
                  </a:cxn>
                  <a:cxn ang="0">
                    <a:pos x="10" y="28"/>
                  </a:cxn>
                  <a:cxn ang="0">
                    <a:pos x="10" y="24"/>
                  </a:cxn>
                  <a:cxn ang="0">
                    <a:pos x="10" y="19"/>
                  </a:cxn>
                  <a:cxn ang="0">
                    <a:pos x="11" y="16"/>
                  </a:cxn>
                  <a:cxn ang="0">
                    <a:pos x="11" y="12"/>
                  </a:cxn>
                  <a:cxn ang="0">
                    <a:pos x="11" y="9"/>
                  </a:cxn>
                  <a:cxn ang="0">
                    <a:pos x="12" y="6"/>
                  </a:cxn>
                  <a:cxn ang="0">
                    <a:pos x="12" y="3"/>
                  </a:cxn>
                  <a:cxn ang="0">
                    <a:pos x="12" y="1"/>
                  </a:cxn>
                  <a:cxn ang="0">
                    <a:pos x="13" y="1"/>
                  </a:cxn>
                </a:cxnLst>
                <a:rect l="0" t="0" r="r" b="b"/>
                <a:pathLst>
                  <a:path w="13" h="180">
                    <a:moveTo>
                      <a:pt x="0" y="180"/>
                    </a:moveTo>
                    <a:lnTo>
                      <a:pt x="0" y="179"/>
                    </a:lnTo>
                    <a:lnTo>
                      <a:pt x="0" y="178"/>
                    </a:lnTo>
                    <a:lnTo>
                      <a:pt x="0" y="178"/>
                    </a:lnTo>
                    <a:lnTo>
                      <a:pt x="0" y="177"/>
                    </a:lnTo>
                    <a:lnTo>
                      <a:pt x="0" y="176"/>
                    </a:lnTo>
                    <a:lnTo>
                      <a:pt x="1" y="176"/>
                    </a:lnTo>
                    <a:lnTo>
                      <a:pt x="1" y="175"/>
                    </a:lnTo>
                    <a:lnTo>
                      <a:pt x="1" y="174"/>
                    </a:lnTo>
                    <a:lnTo>
                      <a:pt x="1" y="174"/>
                    </a:lnTo>
                    <a:lnTo>
                      <a:pt x="1" y="173"/>
                    </a:lnTo>
                    <a:lnTo>
                      <a:pt x="1" y="172"/>
                    </a:lnTo>
                    <a:lnTo>
                      <a:pt x="1" y="171"/>
                    </a:lnTo>
                    <a:lnTo>
                      <a:pt x="1" y="170"/>
                    </a:lnTo>
                    <a:lnTo>
                      <a:pt x="1" y="169"/>
                    </a:lnTo>
                    <a:lnTo>
                      <a:pt x="2" y="169"/>
                    </a:lnTo>
                    <a:lnTo>
                      <a:pt x="2" y="167"/>
                    </a:lnTo>
                    <a:lnTo>
                      <a:pt x="2" y="166"/>
                    </a:lnTo>
                    <a:lnTo>
                      <a:pt x="2" y="165"/>
                    </a:lnTo>
                    <a:lnTo>
                      <a:pt x="2" y="164"/>
                    </a:lnTo>
                    <a:lnTo>
                      <a:pt x="2" y="163"/>
                    </a:lnTo>
                    <a:lnTo>
                      <a:pt x="2" y="162"/>
                    </a:lnTo>
                    <a:lnTo>
                      <a:pt x="2" y="161"/>
                    </a:lnTo>
                    <a:lnTo>
                      <a:pt x="2" y="160"/>
                    </a:lnTo>
                    <a:lnTo>
                      <a:pt x="2" y="159"/>
                    </a:lnTo>
                    <a:lnTo>
                      <a:pt x="2" y="157"/>
                    </a:lnTo>
                    <a:lnTo>
                      <a:pt x="2" y="157"/>
                    </a:lnTo>
                    <a:lnTo>
                      <a:pt x="3" y="155"/>
                    </a:lnTo>
                    <a:lnTo>
                      <a:pt x="3" y="154"/>
                    </a:lnTo>
                    <a:lnTo>
                      <a:pt x="3" y="153"/>
                    </a:lnTo>
                    <a:lnTo>
                      <a:pt x="3" y="152"/>
                    </a:lnTo>
                    <a:lnTo>
                      <a:pt x="3" y="150"/>
                    </a:lnTo>
                    <a:lnTo>
                      <a:pt x="3" y="149"/>
                    </a:lnTo>
                    <a:lnTo>
                      <a:pt x="3" y="148"/>
                    </a:lnTo>
                    <a:lnTo>
                      <a:pt x="3" y="146"/>
                    </a:lnTo>
                    <a:lnTo>
                      <a:pt x="3" y="145"/>
                    </a:lnTo>
                    <a:lnTo>
                      <a:pt x="4" y="143"/>
                    </a:lnTo>
                    <a:lnTo>
                      <a:pt x="4" y="142"/>
                    </a:lnTo>
                    <a:lnTo>
                      <a:pt x="4" y="141"/>
                    </a:lnTo>
                    <a:lnTo>
                      <a:pt x="4" y="139"/>
                    </a:lnTo>
                    <a:lnTo>
                      <a:pt x="4" y="138"/>
                    </a:lnTo>
                    <a:lnTo>
                      <a:pt x="4" y="136"/>
                    </a:lnTo>
                    <a:lnTo>
                      <a:pt x="4" y="134"/>
                    </a:lnTo>
                    <a:lnTo>
                      <a:pt x="4" y="133"/>
                    </a:lnTo>
                    <a:lnTo>
                      <a:pt x="4" y="131"/>
                    </a:lnTo>
                    <a:lnTo>
                      <a:pt x="4" y="129"/>
                    </a:lnTo>
                    <a:lnTo>
                      <a:pt x="5" y="128"/>
                    </a:lnTo>
                    <a:lnTo>
                      <a:pt x="5" y="126"/>
                    </a:lnTo>
                    <a:lnTo>
                      <a:pt x="5" y="124"/>
                    </a:lnTo>
                    <a:lnTo>
                      <a:pt x="5" y="123"/>
                    </a:lnTo>
                    <a:lnTo>
                      <a:pt x="5" y="121"/>
                    </a:lnTo>
                    <a:lnTo>
                      <a:pt x="5" y="119"/>
                    </a:lnTo>
                    <a:lnTo>
                      <a:pt x="5" y="117"/>
                    </a:lnTo>
                    <a:lnTo>
                      <a:pt x="5" y="116"/>
                    </a:lnTo>
                    <a:lnTo>
                      <a:pt x="5" y="114"/>
                    </a:lnTo>
                    <a:lnTo>
                      <a:pt x="5" y="112"/>
                    </a:lnTo>
                    <a:lnTo>
                      <a:pt x="5" y="110"/>
                    </a:lnTo>
                    <a:lnTo>
                      <a:pt x="6" y="108"/>
                    </a:lnTo>
                    <a:lnTo>
                      <a:pt x="6" y="107"/>
                    </a:lnTo>
                    <a:lnTo>
                      <a:pt x="6" y="105"/>
                    </a:lnTo>
                    <a:lnTo>
                      <a:pt x="6" y="103"/>
                    </a:lnTo>
                    <a:lnTo>
                      <a:pt x="6" y="101"/>
                    </a:lnTo>
                    <a:lnTo>
                      <a:pt x="6" y="99"/>
                    </a:lnTo>
                    <a:lnTo>
                      <a:pt x="6" y="97"/>
                    </a:lnTo>
                    <a:lnTo>
                      <a:pt x="6" y="95"/>
                    </a:lnTo>
                    <a:lnTo>
                      <a:pt x="6" y="93"/>
                    </a:lnTo>
                    <a:lnTo>
                      <a:pt x="6" y="91"/>
                    </a:lnTo>
                    <a:lnTo>
                      <a:pt x="7" y="89"/>
                    </a:lnTo>
                    <a:lnTo>
                      <a:pt x="7" y="87"/>
                    </a:lnTo>
                    <a:lnTo>
                      <a:pt x="7" y="85"/>
                    </a:lnTo>
                    <a:lnTo>
                      <a:pt x="7" y="83"/>
                    </a:lnTo>
                    <a:lnTo>
                      <a:pt x="7" y="81"/>
                    </a:lnTo>
                    <a:lnTo>
                      <a:pt x="7" y="79"/>
                    </a:lnTo>
                    <a:lnTo>
                      <a:pt x="7" y="77"/>
                    </a:lnTo>
                    <a:lnTo>
                      <a:pt x="7" y="75"/>
                    </a:lnTo>
                    <a:lnTo>
                      <a:pt x="7" y="72"/>
                    </a:lnTo>
                    <a:lnTo>
                      <a:pt x="8" y="70"/>
                    </a:lnTo>
                    <a:lnTo>
                      <a:pt x="8" y="69"/>
                    </a:lnTo>
                    <a:lnTo>
                      <a:pt x="8" y="67"/>
                    </a:lnTo>
                    <a:lnTo>
                      <a:pt x="8" y="65"/>
                    </a:lnTo>
                    <a:lnTo>
                      <a:pt x="8" y="63"/>
                    </a:lnTo>
                    <a:lnTo>
                      <a:pt x="8" y="61"/>
                    </a:lnTo>
                    <a:lnTo>
                      <a:pt x="8" y="58"/>
                    </a:lnTo>
                    <a:lnTo>
                      <a:pt x="8" y="56"/>
                    </a:lnTo>
                    <a:lnTo>
                      <a:pt x="8" y="54"/>
                    </a:lnTo>
                    <a:lnTo>
                      <a:pt x="8" y="52"/>
                    </a:lnTo>
                    <a:lnTo>
                      <a:pt x="9" y="51"/>
                    </a:lnTo>
                    <a:lnTo>
                      <a:pt x="9" y="49"/>
                    </a:lnTo>
                    <a:lnTo>
                      <a:pt x="9" y="46"/>
                    </a:lnTo>
                    <a:lnTo>
                      <a:pt x="9" y="44"/>
                    </a:lnTo>
                    <a:lnTo>
                      <a:pt x="9" y="43"/>
                    </a:lnTo>
                    <a:lnTo>
                      <a:pt x="9" y="41"/>
                    </a:lnTo>
                    <a:lnTo>
                      <a:pt x="9" y="39"/>
                    </a:lnTo>
                    <a:lnTo>
                      <a:pt x="9" y="37"/>
                    </a:lnTo>
                    <a:lnTo>
                      <a:pt x="9" y="35"/>
                    </a:lnTo>
                    <a:lnTo>
                      <a:pt x="9" y="34"/>
                    </a:lnTo>
                    <a:lnTo>
                      <a:pt x="9" y="32"/>
                    </a:lnTo>
                    <a:lnTo>
                      <a:pt x="10" y="30"/>
                    </a:lnTo>
                    <a:lnTo>
                      <a:pt x="10" y="28"/>
                    </a:lnTo>
                    <a:lnTo>
                      <a:pt x="10" y="27"/>
                    </a:lnTo>
                    <a:lnTo>
                      <a:pt x="10" y="25"/>
                    </a:lnTo>
                    <a:lnTo>
                      <a:pt x="10" y="24"/>
                    </a:lnTo>
                    <a:lnTo>
                      <a:pt x="10" y="23"/>
                    </a:lnTo>
                    <a:lnTo>
                      <a:pt x="10" y="20"/>
                    </a:lnTo>
                    <a:lnTo>
                      <a:pt x="10" y="19"/>
                    </a:lnTo>
                    <a:lnTo>
                      <a:pt x="10" y="18"/>
                    </a:lnTo>
                    <a:lnTo>
                      <a:pt x="11" y="17"/>
                    </a:lnTo>
                    <a:lnTo>
                      <a:pt x="11" y="16"/>
                    </a:lnTo>
                    <a:lnTo>
                      <a:pt x="11" y="14"/>
                    </a:lnTo>
                    <a:lnTo>
                      <a:pt x="11" y="13"/>
                    </a:lnTo>
                    <a:lnTo>
                      <a:pt x="11" y="12"/>
                    </a:lnTo>
                    <a:lnTo>
                      <a:pt x="11" y="11"/>
                    </a:lnTo>
                    <a:lnTo>
                      <a:pt x="11" y="10"/>
                    </a:lnTo>
                    <a:lnTo>
                      <a:pt x="11" y="9"/>
                    </a:lnTo>
                    <a:lnTo>
                      <a:pt x="11" y="8"/>
                    </a:lnTo>
                    <a:lnTo>
                      <a:pt x="11" y="7"/>
                    </a:lnTo>
                    <a:lnTo>
                      <a:pt x="12" y="6"/>
                    </a:lnTo>
                    <a:lnTo>
                      <a:pt x="12" y="5"/>
                    </a:lnTo>
                    <a:lnTo>
                      <a:pt x="12" y="4"/>
                    </a:lnTo>
                    <a:lnTo>
                      <a:pt x="12" y="3"/>
                    </a:lnTo>
                    <a:lnTo>
                      <a:pt x="12" y="2"/>
                    </a:lnTo>
                    <a:lnTo>
                      <a:pt x="12" y="2"/>
                    </a:lnTo>
                    <a:lnTo>
                      <a:pt x="12" y="1"/>
                    </a:lnTo>
                    <a:lnTo>
                      <a:pt x="13" y="1"/>
                    </a:lnTo>
                    <a:lnTo>
                      <a:pt x="13" y="0"/>
                    </a:lnTo>
                    <a:lnTo>
                      <a:pt x="13" y="1"/>
                    </a:lnTo>
                    <a:lnTo>
                      <a:pt x="13" y="1"/>
                    </a:lnTo>
                    <a:lnTo>
                      <a:pt x="13" y="2"/>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412" name="Freeform 66"/>
              <p:cNvSpPr>
                <a:spLocks/>
              </p:cNvSpPr>
              <p:nvPr/>
            </p:nvSpPr>
            <p:spPr bwMode="auto">
              <a:xfrm>
                <a:off x="1949450" y="4500563"/>
                <a:ext cx="20638" cy="280988"/>
              </a:xfrm>
              <a:custGeom>
                <a:avLst/>
                <a:gdLst/>
                <a:ahLst/>
                <a:cxnLst>
                  <a:cxn ang="0">
                    <a:pos x="1" y="1"/>
                  </a:cxn>
                  <a:cxn ang="0">
                    <a:pos x="1" y="3"/>
                  </a:cxn>
                  <a:cxn ang="0">
                    <a:pos x="2" y="6"/>
                  </a:cxn>
                  <a:cxn ang="0">
                    <a:pos x="2" y="9"/>
                  </a:cxn>
                  <a:cxn ang="0">
                    <a:pos x="2" y="12"/>
                  </a:cxn>
                  <a:cxn ang="0">
                    <a:pos x="2" y="16"/>
                  </a:cxn>
                  <a:cxn ang="0">
                    <a:pos x="3" y="20"/>
                  </a:cxn>
                  <a:cxn ang="0">
                    <a:pos x="3" y="24"/>
                  </a:cxn>
                  <a:cxn ang="0">
                    <a:pos x="3" y="29"/>
                  </a:cxn>
                  <a:cxn ang="0">
                    <a:pos x="4" y="34"/>
                  </a:cxn>
                  <a:cxn ang="0">
                    <a:pos x="4" y="39"/>
                  </a:cxn>
                  <a:cxn ang="0">
                    <a:pos x="4" y="44"/>
                  </a:cxn>
                  <a:cxn ang="0">
                    <a:pos x="4" y="50"/>
                  </a:cxn>
                  <a:cxn ang="0">
                    <a:pos x="5" y="56"/>
                  </a:cxn>
                  <a:cxn ang="0">
                    <a:pos x="5" y="61"/>
                  </a:cxn>
                  <a:cxn ang="0">
                    <a:pos x="5" y="67"/>
                  </a:cxn>
                  <a:cxn ang="0">
                    <a:pos x="6" y="73"/>
                  </a:cxn>
                  <a:cxn ang="0">
                    <a:pos x="6" y="79"/>
                  </a:cxn>
                  <a:cxn ang="0">
                    <a:pos x="6" y="84"/>
                  </a:cxn>
                  <a:cxn ang="0">
                    <a:pos x="6" y="90"/>
                  </a:cxn>
                  <a:cxn ang="0">
                    <a:pos x="7" y="96"/>
                  </a:cxn>
                  <a:cxn ang="0">
                    <a:pos x="7" y="101"/>
                  </a:cxn>
                  <a:cxn ang="0">
                    <a:pos x="7" y="107"/>
                  </a:cxn>
                  <a:cxn ang="0">
                    <a:pos x="8" y="113"/>
                  </a:cxn>
                  <a:cxn ang="0">
                    <a:pos x="8" y="117"/>
                  </a:cxn>
                  <a:cxn ang="0">
                    <a:pos x="8" y="122"/>
                  </a:cxn>
                  <a:cxn ang="0">
                    <a:pos x="9" y="127"/>
                  </a:cxn>
                  <a:cxn ang="0">
                    <a:pos x="9" y="132"/>
                  </a:cxn>
                  <a:cxn ang="0">
                    <a:pos x="9" y="136"/>
                  </a:cxn>
                  <a:cxn ang="0">
                    <a:pos x="9" y="141"/>
                  </a:cxn>
                  <a:cxn ang="0">
                    <a:pos x="10" y="145"/>
                  </a:cxn>
                  <a:cxn ang="0">
                    <a:pos x="10" y="148"/>
                  </a:cxn>
                  <a:cxn ang="0">
                    <a:pos x="10" y="152"/>
                  </a:cxn>
                  <a:cxn ang="0">
                    <a:pos x="11" y="155"/>
                  </a:cxn>
                  <a:cxn ang="0">
                    <a:pos x="11" y="159"/>
                  </a:cxn>
                  <a:cxn ang="0">
                    <a:pos x="11" y="162"/>
                  </a:cxn>
                  <a:cxn ang="0">
                    <a:pos x="12" y="164"/>
                  </a:cxn>
                  <a:cxn ang="0">
                    <a:pos x="12" y="167"/>
                  </a:cxn>
                  <a:cxn ang="0">
                    <a:pos x="12" y="169"/>
                  </a:cxn>
                  <a:cxn ang="0">
                    <a:pos x="12" y="172"/>
                  </a:cxn>
                  <a:cxn ang="0">
                    <a:pos x="13" y="174"/>
                  </a:cxn>
                  <a:cxn ang="0">
                    <a:pos x="13" y="176"/>
                  </a:cxn>
                </a:cxnLst>
                <a:rect l="0" t="0" r="r" b="b"/>
                <a:pathLst>
                  <a:path w="13" h="177">
                    <a:moveTo>
                      <a:pt x="0" y="0"/>
                    </a:moveTo>
                    <a:lnTo>
                      <a:pt x="1" y="0"/>
                    </a:lnTo>
                    <a:lnTo>
                      <a:pt x="1" y="1"/>
                    </a:lnTo>
                    <a:lnTo>
                      <a:pt x="1" y="2"/>
                    </a:lnTo>
                    <a:lnTo>
                      <a:pt x="1" y="2"/>
                    </a:lnTo>
                    <a:lnTo>
                      <a:pt x="1" y="3"/>
                    </a:lnTo>
                    <a:lnTo>
                      <a:pt x="1" y="4"/>
                    </a:lnTo>
                    <a:lnTo>
                      <a:pt x="1" y="5"/>
                    </a:lnTo>
                    <a:lnTo>
                      <a:pt x="2" y="6"/>
                    </a:lnTo>
                    <a:lnTo>
                      <a:pt x="2" y="7"/>
                    </a:lnTo>
                    <a:lnTo>
                      <a:pt x="2" y="8"/>
                    </a:lnTo>
                    <a:lnTo>
                      <a:pt x="2" y="9"/>
                    </a:lnTo>
                    <a:lnTo>
                      <a:pt x="2" y="10"/>
                    </a:lnTo>
                    <a:lnTo>
                      <a:pt x="2" y="11"/>
                    </a:lnTo>
                    <a:lnTo>
                      <a:pt x="2" y="12"/>
                    </a:lnTo>
                    <a:lnTo>
                      <a:pt x="2" y="14"/>
                    </a:lnTo>
                    <a:lnTo>
                      <a:pt x="2" y="14"/>
                    </a:lnTo>
                    <a:lnTo>
                      <a:pt x="2" y="16"/>
                    </a:lnTo>
                    <a:lnTo>
                      <a:pt x="2" y="17"/>
                    </a:lnTo>
                    <a:lnTo>
                      <a:pt x="2" y="18"/>
                    </a:lnTo>
                    <a:lnTo>
                      <a:pt x="3" y="20"/>
                    </a:lnTo>
                    <a:lnTo>
                      <a:pt x="3" y="21"/>
                    </a:lnTo>
                    <a:lnTo>
                      <a:pt x="3" y="23"/>
                    </a:lnTo>
                    <a:lnTo>
                      <a:pt x="3" y="24"/>
                    </a:lnTo>
                    <a:lnTo>
                      <a:pt x="3" y="26"/>
                    </a:lnTo>
                    <a:lnTo>
                      <a:pt x="3" y="28"/>
                    </a:lnTo>
                    <a:lnTo>
                      <a:pt x="3" y="29"/>
                    </a:lnTo>
                    <a:lnTo>
                      <a:pt x="3" y="30"/>
                    </a:lnTo>
                    <a:lnTo>
                      <a:pt x="3" y="32"/>
                    </a:lnTo>
                    <a:lnTo>
                      <a:pt x="4" y="34"/>
                    </a:lnTo>
                    <a:lnTo>
                      <a:pt x="4" y="35"/>
                    </a:lnTo>
                    <a:lnTo>
                      <a:pt x="4" y="37"/>
                    </a:lnTo>
                    <a:lnTo>
                      <a:pt x="4" y="39"/>
                    </a:lnTo>
                    <a:lnTo>
                      <a:pt x="4" y="41"/>
                    </a:lnTo>
                    <a:lnTo>
                      <a:pt x="4" y="42"/>
                    </a:lnTo>
                    <a:lnTo>
                      <a:pt x="4" y="44"/>
                    </a:lnTo>
                    <a:lnTo>
                      <a:pt x="4" y="46"/>
                    </a:lnTo>
                    <a:lnTo>
                      <a:pt x="4" y="48"/>
                    </a:lnTo>
                    <a:lnTo>
                      <a:pt x="4" y="50"/>
                    </a:lnTo>
                    <a:lnTo>
                      <a:pt x="5" y="51"/>
                    </a:lnTo>
                    <a:lnTo>
                      <a:pt x="5" y="54"/>
                    </a:lnTo>
                    <a:lnTo>
                      <a:pt x="5" y="56"/>
                    </a:lnTo>
                    <a:lnTo>
                      <a:pt x="5" y="57"/>
                    </a:lnTo>
                    <a:lnTo>
                      <a:pt x="5" y="59"/>
                    </a:lnTo>
                    <a:lnTo>
                      <a:pt x="5" y="61"/>
                    </a:lnTo>
                    <a:lnTo>
                      <a:pt x="5" y="63"/>
                    </a:lnTo>
                    <a:lnTo>
                      <a:pt x="5" y="65"/>
                    </a:lnTo>
                    <a:lnTo>
                      <a:pt x="5" y="67"/>
                    </a:lnTo>
                    <a:lnTo>
                      <a:pt x="5" y="69"/>
                    </a:lnTo>
                    <a:lnTo>
                      <a:pt x="5" y="71"/>
                    </a:lnTo>
                    <a:lnTo>
                      <a:pt x="6" y="73"/>
                    </a:lnTo>
                    <a:lnTo>
                      <a:pt x="6" y="75"/>
                    </a:lnTo>
                    <a:lnTo>
                      <a:pt x="6" y="77"/>
                    </a:lnTo>
                    <a:lnTo>
                      <a:pt x="6" y="79"/>
                    </a:lnTo>
                    <a:lnTo>
                      <a:pt x="6" y="80"/>
                    </a:lnTo>
                    <a:lnTo>
                      <a:pt x="6" y="82"/>
                    </a:lnTo>
                    <a:lnTo>
                      <a:pt x="6" y="84"/>
                    </a:lnTo>
                    <a:lnTo>
                      <a:pt x="6" y="87"/>
                    </a:lnTo>
                    <a:lnTo>
                      <a:pt x="6" y="88"/>
                    </a:lnTo>
                    <a:lnTo>
                      <a:pt x="6" y="90"/>
                    </a:lnTo>
                    <a:lnTo>
                      <a:pt x="7" y="92"/>
                    </a:lnTo>
                    <a:lnTo>
                      <a:pt x="7" y="94"/>
                    </a:lnTo>
                    <a:lnTo>
                      <a:pt x="7" y="96"/>
                    </a:lnTo>
                    <a:lnTo>
                      <a:pt x="7" y="98"/>
                    </a:lnTo>
                    <a:lnTo>
                      <a:pt x="7" y="100"/>
                    </a:lnTo>
                    <a:lnTo>
                      <a:pt x="7" y="101"/>
                    </a:lnTo>
                    <a:lnTo>
                      <a:pt x="7" y="103"/>
                    </a:lnTo>
                    <a:lnTo>
                      <a:pt x="7" y="105"/>
                    </a:lnTo>
                    <a:lnTo>
                      <a:pt x="7" y="107"/>
                    </a:lnTo>
                    <a:lnTo>
                      <a:pt x="8" y="109"/>
                    </a:lnTo>
                    <a:lnTo>
                      <a:pt x="8" y="110"/>
                    </a:lnTo>
                    <a:lnTo>
                      <a:pt x="8" y="113"/>
                    </a:lnTo>
                    <a:lnTo>
                      <a:pt x="8" y="114"/>
                    </a:lnTo>
                    <a:lnTo>
                      <a:pt x="8" y="116"/>
                    </a:lnTo>
                    <a:lnTo>
                      <a:pt x="8" y="117"/>
                    </a:lnTo>
                    <a:lnTo>
                      <a:pt x="8" y="119"/>
                    </a:lnTo>
                    <a:lnTo>
                      <a:pt x="8" y="121"/>
                    </a:lnTo>
                    <a:lnTo>
                      <a:pt x="8" y="122"/>
                    </a:lnTo>
                    <a:lnTo>
                      <a:pt x="9" y="124"/>
                    </a:lnTo>
                    <a:lnTo>
                      <a:pt x="9" y="126"/>
                    </a:lnTo>
                    <a:lnTo>
                      <a:pt x="9" y="127"/>
                    </a:lnTo>
                    <a:lnTo>
                      <a:pt x="9" y="129"/>
                    </a:lnTo>
                    <a:lnTo>
                      <a:pt x="9" y="131"/>
                    </a:lnTo>
                    <a:lnTo>
                      <a:pt x="9" y="132"/>
                    </a:lnTo>
                    <a:lnTo>
                      <a:pt x="9" y="134"/>
                    </a:lnTo>
                    <a:lnTo>
                      <a:pt x="9" y="135"/>
                    </a:lnTo>
                    <a:lnTo>
                      <a:pt x="9" y="136"/>
                    </a:lnTo>
                    <a:lnTo>
                      <a:pt x="9" y="138"/>
                    </a:lnTo>
                    <a:lnTo>
                      <a:pt x="9" y="139"/>
                    </a:lnTo>
                    <a:lnTo>
                      <a:pt x="9" y="141"/>
                    </a:lnTo>
                    <a:lnTo>
                      <a:pt x="10" y="142"/>
                    </a:lnTo>
                    <a:lnTo>
                      <a:pt x="10" y="143"/>
                    </a:lnTo>
                    <a:lnTo>
                      <a:pt x="10" y="145"/>
                    </a:lnTo>
                    <a:lnTo>
                      <a:pt x="10" y="146"/>
                    </a:lnTo>
                    <a:lnTo>
                      <a:pt x="10" y="148"/>
                    </a:lnTo>
                    <a:lnTo>
                      <a:pt x="10" y="148"/>
                    </a:lnTo>
                    <a:lnTo>
                      <a:pt x="10" y="150"/>
                    </a:lnTo>
                    <a:lnTo>
                      <a:pt x="10" y="151"/>
                    </a:lnTo>
                    <a:lnTo>
                      <a:pt x="10" y="152"/>
                    </a:lnTo>
                    <a:lnTo>
                      <a:pt x="11" y="153"/>
                    </a:lnTo>
                    <a:lnTo>
                      <a:pt x="11" y="155"/>
                    </a:lnTo>
                    <a:lnTo>
                      <a:pt x="11" y="155"/>
                    </a:lnTo>
                    <a:lnTo>
                      <a:pt x="11" y="157"/>
                    </a:lnTo>
                    <a:lnTo>
                      <a:pt x="11" y="157"/>
                    </a:lnTo>
                    <a:lnTo>
                      <a:pt x="11" y="159"/>
                    </a:lnTo>
                    <a:lnTo>
                      <a:pt x="11" y="160"/>
                    </a:lnTo>
                    <a:lnTo>
                      <a:pt x="11" y="161"/>
                    </a:lnTo>
                    <a:lnTo>
                      <a:pt x="11" y="162"/>
                    </a:lnTo>
                    <a:lnTo>
                      <a:pt x="11" y="162"/>
                    </a:lnTo>
                    <a:lnTo>
                      <a:pt x="12" y="164"/>
                    </a:lnTo>
                    <a:lnTo>
                      <a:pt x="12" y="164"/>
                    </a:lnTo>
                    <a:lnTo>
                      <a:pt x="12" y="165"/>
                    </a:lnTo>
                    <a:lnTo>
                      <a:pt x="12" y="166"/>
                    </a:lnTo>
                    <a:lnTo>
                      <a:pt x="12" y="167"/>
                    </a:lnTo>
                    <a:lnTo>
                      <a:pt x="12" y="168"/>
                    </a:lnTo>
                    <a:lnTo>
                      <a:pt x="12" y="169"/>
                    </a:lnTo>
                    <a:lnTo>
                      <a:pt x="12" y="169"/>
                    </a:lnTo>
                    <a:lnTo>
                      <a:pt x="12" y="170"/>
                    </a:lnTo>
                    <a:lnTo>
                      <a:pt x="12" y="171"/>
                    </a:lnTo>
                    <a:lnTo>
                      <a:pt x="12" y="172"/>
                    </a:lnTo>
                    <a:lnTo>
                      <a:pt x="13" y="172"/>
                    </a:lnTo>
                    <a:lnTo>
                      <a:pt x="13" y="173"/>
                    </a:lnTo>
                    <a:lnTo>
                      <a:pt x="13" y="174"/>
                    </a:lnTo>
                    <a:lnTo>
                      <a:pt x="13" y="174"/>
                    </a:lnTo>
                    <a:lnTo>
                      <a:pt x="13" y="175"/>
                    </a:lnTo>
                    <a:lnTo>
                      <a:pt x="13" y="176"/>
                    </a:lnTo>
                    <a:lnTo>
                      <a:pt x="13" y="176"/>
                    </a:lnTo>
                    <a:lnTo>
                      <a:pt x="13" y="177"/>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413" name="Freeform 67"/>
              <p:cNvSpPr>
                <a:spLocks/>
              </p:cNvSpPr>
              <p:nvPr/>
            </p:nvSpPr>
            <p:spPr bwMode="auto">
              <a:xfrm>
                <a:off x="1970088" y="4564063"/>
                <a:ext cx="25400" cy="231775"/>
              </a:xfrm>
              <a:custGeom>
                <a:avLst/>
                <a:gdLst/>
                <a:ahLst/>
                <a:cxnLst>
                  <a:cxn ang="0">
                    <a:pos x="1" y="139"/>
                  </a:cxn>
                  <a:cxn ang="0">
                    <a:pos x="1" y="140"/>
                  </a:cxn>
                  <a:cxn ang="0">
                    <a:pos x="2" y="143"/>
                  </a:cxn>
                  <a:cxn ang="0">
                    <a:pos x="2" y="144"/>
                  </a:cxn>
                  <a:cxn ang="0">
                    <a:pos x="3" y="146"/>
                  </a:cxn>
                  <a:cxn ang="0">
                    <a:pos x="3" y="146"/>
                  </a:cxn>
                  <a:cxn ang="0">
                    <a:pos x="4" y="146"/>
                  </a:cxn>
                  <a:cxn ang="0">
                    <a:pos x="4" y="146"/>
                  </a:cxn>
                  <a:cxn ang="0">
                    <a:pos x="5" y="146"/>
                  </a:cxn>
                  <a:cxn ang="0">
                    <a:pos x="5" y="144"/>
                  </a:cxn>
                  <a:cxn ang="0">
                    <a:pos x="6" y="142"/>
                  </a:cxn>
                  <a:cxn ang="0">
                    <a:pos x="7" y="140"/>
                  </a:cxn>
                  <a:cxn ang="0">
                    <a:pos x="7" y="138"/>
                  </a:cxn>
                  <a:cxn ang="0">
                    <a:pos x="8" y="135"/>
                  </a:cxn>
                  <a:cxn ang="0">
                    <a:pos x="8" y="132"/>
                  </a:cxn>
                  <a:cxn ang="0">
                    <a:pos x="8" y="130"/>
                  </a:cxn>
                  <a:cxn ang="0">
                    <a:pos x="8" y="127"/>
                  </a:cxn>
                  <a:cxn ang="0">
                    <a:pos x="9" y="124"/>
                  </a:cxn>
                  <a:cxn ang="0">
                    <a:pos x="9" y="122"/>
                  </a:cxn>
                  <a:cxn ang="0">
                    <a:pos x="9" y="118"/>
                  </a:cxn>
                  <a:cxn ang="0">
                    <a:pos x="10" y="115"/>
                  </a:cxn>
                  <a:cxn ang="0">
                    <a:pos x="10" y="111"/>
                  </a:cxn>
                  <a:cxn ang="0">
                    <a:pos x="10" y="108"/>
                  </a:cxn>
                  <a:cxn ang="0">
                    <a:pos x="11" y="103"/>
                  </a:cxn>
                  <a:cxn ang="0">
                    <a:pos x="11" y="99"/>
                  </a:cxn>
                  <a:cxn ang="0">
                    <a:pos x="11" y="94"/>
                  </a:cxn>
                  <a:cxn ang="0">
                    <a:pos x="11" y="89"/>
                  </a:cxn>
                  <a:cxn ang="0">
                    <a:pos x="12" y="84"/>
                  </a:cxn>
                  <a:cxn ang="0">
                    <a:pos x="12" y="80"/>
                  </a:cxn>
                  <a:cxn ang="0">
                    <a:pos x="12" y="75"/>
                  </a:cxn>
                  <a:cxn ang="0">
                    <a:pos x="13" y="69"/>
                  </a:cxn>
                  <a:cxn ang="0">
                    <a:pos x="13" y="63"/>
                  </a:cxn>
                  <a:cxn ang="0">
                    <a:pos x="13" y="58"/>
                  </a:cxn>
                  <a:cxn ang="0">
                    <a:pos x="13" y="51"/>
                  </a:cxn>
                  <a:cxn ang="0">
                    <a:pos x="14" y="46"/>
                  </a:cxn>
                  <a:cxn ang="0">
                    <a:pos x="14" y="40"/>
                  </a:cxn>
                  <a:cxn ang="0">
                    <a:pos x="14" y="33"/>
                  </a:cxn>
                  <a:cxn ang="0">
                    <a:pos x="15" y="27"/>
                  </a:cxn>
                  <a:cxn ang="0">
                    <a:pos x="15" y="21"/>
                  </a:cxn>
                  <a:cxn ang="0">
                    <a:pos x="15" y="15"/>
                  </a:cxn>
                  <a:cxn ang="0">
                    <a:pos x="15" y="9"/>
                  </a:cxn>
                  <a:cxn ang="0">
                    <a:pos x="16" y="3"/>
                  </a:cxn>
                </a:cxnLst>
                <a:rect l="0" t="0" r="r" b="b"/>
                <a:pathLst>
                  <a:path w="16" h="146">
                    <a:moveTo>
                      <a:pt x="0" y="137"/>
                    </a:moveTo>
                    <a:lnTo>
                      <a:pt x="0" y="138"/>
                    </a:lnTo>
                    <a:lnTo>
                      <a:pt x="1" y="139"/>
                    </a:lnTo>
                    <a:lnTo>
                      <a:pt x="1" y="140"/>
                    </a:lnTo>
                    <a:lnTo>
                      <a:pt x="1" y="140"/>
                    </a:lnTo>
                    <a:lnTo>
                      <a:pt x="1" y="140"/>
                    </a:lnTo>
                    <a:lnTo>
                      <a:pt x="1" y="141"/>
                    </a:lnTo>
                    <a:lnTo>
                      <a:pt x="1" y="142"/>
                    </a:lnTo>
                    <a:lnTo>
                      <a:pt x="2" y="143"/>
                    </a:lnTo>
                    <a:lnTo>
                      <a:pt x="2" y="143"/>
                    </a:lnTo>
                    <a:lnTo>
                      <a:pt x="2" y="143"/>
                    </a:lnTo>
                    <a:lnTo>
                      <a:pt x="2" y="144"/>
                    </a:lnTo>
                    <a:lnTo>
                      <a:pt x="2" y="145"/>
                    </a:lnTo>
                    <a:lnTo>
                      <a:pt x="2" y="145"/>
                    </a:lnTo>
                    <a:lnTo>
                      <a:pt x="3" y="146"/>
                    </a:lnTo>
                    <a:lnTo>
                      <a:pt x="3" y="146"/>
                    </a:lnTo>
                    <a:lnTo>
                      <a:pt x="3" y="146"/>
                    </a:lnTo>
                    <a:lnTo>
                      <a:pt x="3" y="146"/>
                    </a:lnTo>
                    <a:lnTo>
                      <a:pt x="3" y="146"/>
                    </a:lnTo>
                    <a:lnTo>
                      <a:pt x="4" y="146"/>
                    </a:lnTo>
                    <a:lnTo>
                      <a:pt x="4" y="146"/>
                    </a:lnTo>
                    <a:lnTo>
                      <a:pt x="4" y="146"/>
                    </a:lnTo>
                    <a:lnTo>
                      <a:pt x="4" y="146"/>
                    </a:lnTo>
                    <a:lnTo>
                      <a:pt x="4" y="146"/>
                    </a:lnTo>
                    <a:lnTo>
                      <a:pt x="5" y="146"/>
                    </a:lnTo>
                    <a:lnTo>
                      <a:pt x="5" y="146"/>
                    </a:lnTo>
                    <a:lnTo>
                      <a:pt x="5" y="146"/>
                    </a:lnTo>
                    <a:lnTo>
                      <a:pt x="5" y="145"/>
                    </a:lnTo>
                    <a:lnTo>
                      <a:pt x="5" y="145"/>
                    </a:lnTo>
                    <a:lnTo>
                      <a:pt x="5" y="144"/>
                    </a:lnTo>
                    <a:lnTo>
                      <a:pt x="6" y="143"/>
                    </a:lnTo>
                    <a:lnTo>
                      <a:pt x="6" y="143"/>
                    </a:lnTo>
                    <a:lnTo>
                      <a:pt x="6" y="142"/>
                    </a:lnTo>
                    <a:lnTo>
                      <a:pt x="6" y="141"/>
                    </a:lnTo>
                    <a:lnTo>
                      <a:pt x="6" y="141"/>
                    </a:lnTo>
                    <a:lnTo>
                      <a:pt x="7" y="140"/>
                    </a:lnTo>
                    <a:lnTo>
                      <a:pt x="7" y="139"/>
                    </a:lnTo>
                    <a:lnTo>
                      <a:pt x="7" y="139"/>
                    </a:lnTo>
                    <a:lnTo>
                      <a:pt x="7" y="138"/>
                    </a:lnTo>
                    <a:lnTo>
                      <a:pt x="7" y="137"/>
                    </a:lnTo>
                    <a:lnTo>
                      <a:pt x="7" y="136"/>
                    </a:lnTo>
                    <a:lnTo>
                      <a:pt x="8" y="135"/>
                    </a:lnTo>
                    <a:lnTo>
                      <a:pt x="8" y="134"/>
                    </a:lnTo>
                    <a:lnTo>
                      <a:pt x="8" y="133"/>
                    </a:lnTo>
                    <a:lnTo>
                      <a:pt x="8" y="132"/>
                    </a:lnTo>
                    <a:lnTo>
                      <a:pt x="8" y="132"/>
                    </a:lnTo>
                    <a:lnTo>
                      <a:pt x="8" y="131"/>
                    </a:lnTo>
                    <a:lnTo>
                      <a:pt x="8" y="130"/>
                    </a:lnTo>
                    <a:lnTo>
                      <a:pt x="8" y="129"/>
                    </a:lnTo>
                    <a:lnTo>
                      <a:pt x="8" y="129"/>
                    </a:lnTo>
                    <a:lnTo>
                      <a:pt x="8" y="127"/>
                    </a:lnTo>
                    <a:lnTo>
                      <a:pt x="8" y="127"/>
                    </a:lnTo>
                    <a:lnTo>
                      <a:pt x="9" y="126"/>
                    </a:lnTo>
                    <a:lnTo>
                      <a:pt x="9" y="124"/>
                    </a:lnTo>
                    <a:lnTo>
                      <a:pt x="9" y="124"/>
                    </a:lnTo>
                    <a:lnTo>
                      <a:pt x="9" y="122"/>
                    </a:lnTo>
                    <a:lnTo>
                      <a:pt x="9" y="122"/>
                    </a:lnTo>
                    <a:lnTo>
                      <a:pt x="9" y="120"/>
                    </a:lnTo>
                    <a:lnTo>
                      <a:pt x="9" y="120"/>
                    </a:lnTo>
                    <a:lnTo>
                      <a:pt x="9" y="118"/>
                    </a:lnTo>
                    <a:lnTo>
                      <a:pt x="9" y="117"/>
                    </a:lnTo>
                    <a:lnTo>
                      <a:pt x="9" y="116"/>
                    </a:lnTo>
                    <a:lnTo>
                      <a:pt x="10" y="115"/>
                    </a:lnTo>
                    <a:lnTo>
                      <a:pt x="10" y="114"/>
                    </a:lnTo>
                    <a:lnTo>
                      <a:pt x="10" y="113"/>
                    </a:lnTo>
                    <a:lnTo>
                      <a:pt x="10" y="111"/>
                    </a:lnTo>
                    <a:lnTo>
                      <a:pt x="10" y="110"/>
                    </a:lnTo>
                    <a:lnTo>
                      <a:pt x="10" y="108"/>
                    </a:lnTo>
                    <a:lnTo>
                      <a:pt x="10" y="108"/>
                    </a:lnTo>
                    <a:lnTo>
                      <a:pt x="10" y="106"/>
                    </a:lnTo>
                    <a:lnTo>
                      <a:pt x="10" y="105"/>
                    </a:lnTo>
                    <a:lnTo>
                      <a:pt x="11" y="103"/>
                    </a:lnTo>
                    <a:lnTo>
                      <a:pt x="11" y="102"/>
                    </a:lnTo>
                    <a:lnTo>
                      <a:pt x="11" y="101"/>
                    </a:lnTo>
                    <a:lnTo>
                      <a:pt x="11" y="99"/>
                    </a:lnTo>
                    <a:lnTo>
                      <a:pt x="11" y="97"/>
                    </a:lnTo>
                    <a:lnTo>
                      <a:pt x="11" y="96"/>
                    </a:lnTo>
                    <a:lnTo>
                      <a:pt x="11" y="94"/>
                    </a:lnTo>
                    <a:lnTo>
                      <a:pt x="11" y="93"/>
                    </a:lnTo>
                    <a:lnTo>
                      <a:pt x="11" y="92"/>
                    </a:lnTo>
                    <a:lnTo>
                      <a:pt x="11" y="89"/>
                    </a:lnTo>
                    <a:lnTo>
                      <a:pt x="12" y="88"/>
                    </a:lnTo>
                    <a:lnTo>
                      <a:pt x="12" y="87"/>
                    </a:lnTo>
                    <a:lnTo>
                      <a:pt x="12" y="84"/>
                    </a:lnTo>
                    <a:lnTo>
                      <a:pt x="12" y="83"/>
                    </a:lnTo>
                    <a:lnTo>
                      <a:pt x="12" y="82"/>
                    </a:lnTo>
                    <a:lnTo>
                      <a:pt x="12" y="80"/>
                    </a:lnTo>
                    <a:lnTo>
                      <a:pt x="12" y="78"/>
                    </a:lnTo>
                    <a:lnTo>
                      <a:pt x="12" y="76"/>
                    </a:lnTo>
                    <a:lnTo>
                      <a:pt x="12" y="75"/>
                    </a:lnTo>
                    <a:lnTo>
                      <a:pt x="12" y="73"/>
                    </a:lnTo>
                    <a:lnTo>
                      <a:pt x="12" y="71"/>
                    </a:lnTo>
                    <a:lnTo>
                      <a:pt x="13" y="69"/>
                    </a:lnTo>
                    <a:lnTo>
                      <a:pt x="13" y="67"/>
                    </a:lnTo>
                    <a:lnTo>
                      <a:pt x="13" y="66"/>
                    </a:lnTo>
                    <a:lnTo>
                      <a:pt x="13" y="63"/>
                    </a:lnTo>
                    <a:lnTo>
                      <a:pt x="13" y="61"/>
                    </a:lnTo>
                    <a:lnTo>
                      <a:pt x="13" y="59"/>
                    </a:lnTo>
                    <a:lnTo>
                      <a:pt x="13" y="58"/>
                    </a:lnTo>
                    <a:lnTo>
                      <a:pt x="13" y="56"/>
                    </a:lnTo>
                    <a:lnTo>
                      <a:pt x="13" y="54"/>
                    </a:lnTo>
                    <a:lnTo>
                      <a:pt x="13" y="51"/>
                    </a:lnTo>
                    <a:lnTo>
                      <a:pt x="14" y="49"/>
                    </a:lnTo>
                    <a:lnTo>
                      <a:pt x="14" y="48"/>
                    </a:lnTo>
                    <a:lnTo>
                      <a:pt x="14" y="46"/>
                    </a:lnTo>
                    <a:lnTo>
                      <a:pt x="14" y="44"/>
                    </a:lnTo>
                    <a:lnTo>
                      <a:pt x="14" y="42"/>
                    </a:lnTo>
                    <a:lnTo>
                      <a:pt x="14" y="40"/>
                    </a:lnTo>
                    <a:lnTo>
                      <a:pt x="14" y="37"/>
                    </a:lnTo>
                    <a:lnTo>
                      <a:pt x="14" y="35"/>
                    </a:lnTo>
                    <a:lnTo>
                      <a:pt x="14" y="33"/>
                    </a:lnTo>
                    <a:lnTo>
                      <a:pt x="15" y="31"/>
                    </a:lnTo>
                    <a:lnTo>
                      <a:pt x="15" y="29"/>
                    </a:lnTo>
                    <a:lnTo>
                      <a:pt x="15" y="27"/>
                    </a:lnTo>
                    <a:lnTo>
                      <a:pt x="15" y="26"/>
                    </a:lnTo>
                    <a:lnTo>
                      <a:pt x="15" y="23"/>
                    </a:lnTo>
                    <a:lnTo>
                      <a:pt x="15" y="21"/>
                    </a:lnTo>
                    <a:lnTo>
                      <a:pt x="15" y="19"/>
                    </a:lnTo>
                    <a:lnTo>
                      <a:pt x="15" y="17"/>
                    </a:lnTo>
                    <a:lnTo>
                      <a:pt x="15" y="15"/>
                    </a:lnTo>
                    <a:lnTo>
                      <a:pt x="15" y="13"/>
                    </a:lnTo>
                    <a:lnTo>
                      <a:pt x="15" y="11"/>
                    </a:lnTo>
                    <a:lnTo>
                      <a:pt x="15" y="9"/>
                    </a:lnTo>
                    <a:lnTo>
                      <a:pt x="16" y="7"/>
                    </a:lnTo>
                    <a:lnTo>
                      <a:pt x="16" y="5"/>
                    </a:lnTo>
                    <a:lnTo>
                      <a:pt x="16" y="3"/>
                    </a:lnTo>
                    <a:lnTo>
                      <a:pt x="16" y="1"/>
                    </a:lnTo>
                    <a:lnTo>
                      <a:pt x="16" y="0"/>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414" name="Freeform 68"/>
              <p:cNvSpPr>
                <a:spLocks/>
              </p:cNvSpPr>
              <p:nvPr/>
            </p:nvSpPr>
            <p:spPr bwMode="auto">
              <a:xfrm>
                <a:off x="1995488" y="4497388"/>
                <a:ext cx="22225" cy="225425"/>
              </a:xfrm>
              <a:custGeom>
                <a:avLst/>
                <a:gdLst/>
                <a:ahLst/>
                <a:cxnLst>
                  <a:cxn ang="0">
                    <a:pos x="0" y="38"/>
                  </a:cxn>
                  <a:cxn ang="0">
                    <a:pos x="1" y="32"/>
                  </a:cxn>
                  <a:cxn ang="0">
                    <a:pos x="1" y="28"/>
                  </a:cxn>
                  <a:cxn ang="0">
                    <a:pos x="1" y="23"/>
                  </a:cxn>
                  <a:cxn ang="0">
                    <a:pos x="2" y="18"/>
                  </a:cxn>
                  <a:cxn ang="0">
                    <a:pos x="2" y="15"/>
                  </a:cxn>
                  <a:cxn ang="0">
                    <a:pos x="2" y="11"/>
                  </a:cxn>
                  <a:cxn ang="0">
                    <a:pos x="2" y="8"/>
                  </a:cxn>
                  <a:cxn ang="0">
                    <a:pos x="3" y="6"/>
                  </a:cxn>
                  <a:cxn ang="0">
                    <a:pos x="3" y="4"/>
                  </a:cxn>
                  <a:cxn ang="0">
                    <a:pos x="3" y="2"/>
                  </a:cxn>
                  <a:cxn ang="0">
                    <a:pos x="4" y="1"/>
                  </a:cxn>
                  <a:cxn ang="0">
                    <a:pos x="4" y="1"/>
                  </a:cxn>
                  <a:cxn ang="0">
                    <a:pos x="5" y="4"/>
                  </a:cxn>
                  <a:cxn ang="0">
                    <a:pos x="5" y="6"/>
                  </a:cxn>
                  <a:cxn ang="0">
                    <a:pos x="6" y="9"/>
                  </a:cxn>
                  <a:cxn ang="0">
                    <a:pos x="6" y="11"/>
                  </a:cxn>
                  <a:cxn ang="0">
                    <a:pos x="6" y="15"/>
                  </a:cxn>
                  <a:cxn ang="0">
                    <a:pos x="6" y="18"/>
                  </a:cxn>
                  <a:cxn ang="0">
                    <a:pos x="7" y="23"/>
                  </a:cxn>
                  <a:cxn ang="0">
                    <a:pos x="7" y="28"/>
                  </a:cxn>
                  <a:cxn ang="0">
                    <a:pos x="7" y="32"/>
                  </a:cxn>
                  <a:cxn ang="0">
                    <a:pos x="8" y="37"/>
                  </a:cxn>
                  <a:cxn ang="0">
                    <a:pos x="8" y="42"/>
                  </a:cxn>
                  <a:cxn ang="0">
                    <a:pos x="8" y="47"/>
                  </a:cxn>
                  <a:cxn ang="0">
                    <a:pos x="9" y="53"/>
                  </a:cxn>
                  <a:cxn ang="0">
                    <a:pos x="9" y="58"/>
                  </a:cxn>
                  <a:cxn ang="0">
                    <a:pos x="9" y="65"/>
                  </a:cxn>
                  <a:cxn ang="0">
                    <a:pos x="9" y="70"/>
                  </a:cxn>
                  <a:cxn ang="0">
                    <a:pos x="10" y="76"/>
                  </a:cxn>
                  <a:cxn ang="0">
                    <a:pos x="10" y="82"/>
                  </a:cxn>
                  <a:cxn ang="0">
                    <a:pos x="10" y="88"/>
                  </a:cxn>
                  <a:cxn ang="0">
                    <a:pos x="11" y="93"/>
                  </a:cxn>
                  <a:cxn ang="0">
                    <a:pos x="11" y="99"/>
                  </a:cxn>
                  <a:cxn ang="0">
                    <a:pos x="11" y="105"/>
                  </a:cxn>
                  <a:cxn ang="0">
                    <a:pos x="12" y="110"/>
                  </a:cxn>
                  <a:cxn ang="0">
                    <a:pos x="12" y="115"/>
                  </a:cxn>
                  <a:cxn ang="0">
                    <a:pos x="12" y="121"/>
                  </a:cxn>
                  <a:cxn ang="0">
                    <a:pos x="12" y="126"/>
                  </a:cxn>
                  <a:cxn ang="0">
                    <a:pos x="13" y="131"/>
                  </a:cxn>
                  <a:cxn ang="0">
                    <a:pos x="13" y="135"/>
                  </a:cxn>
                  <a:cxn ang="0">
                    <a:pos x="13" y="139"/>
                  </a:cxn>
                </a:cxnLst>
                <a:rect l="0" t="0" r="r" b="b"/>
                <a:pathLst>
                  <a:path w="14" h="142">
                    <a:moveTo>
                      <a:pt x="0" y="42"/>
                    </a:moveTo>
                    <a:lnTo>
                      <a:pt x="0" y="39"/>
                    </a:lnTo>
                    <a:lnTo>
                      <a:pt x="0" y="38"/>
                    </a:lnTo>
                    <a:lnTo>
                      <a:pt x="0" y="36"/>
                    </a:lnTo>
                    <a:lnTo>
                      <a:pt x="0" y="34"/>
                    </a:lnTo>
                    <a:lnTo>
                      <a:pt x="1" y="32"/>
                    </a:lnTo>
                    <a:lnTo>
                      <a:pt x="1" y="31"/>
                    </a:lnTo>
                    <a:lnTo>
                      <a:pt x="1" y="29"/>
                    </a:lnTo>
                    <a:lnTo>
                      <a:pt x="1" y="28"/>
                    </a:lnTo>
                    <a:lnTo>
                      <a:pt x="1" y="26"/>
                    </a:lnTo>
                    <a:lnTo>
                      <a:pt x="1" y="24"/>
                    </a:lnTo>
                    <a:lnTo>
                      <a:pt x="1" y="23"/>
                    </a:lnTo>
                    <a:lnTo>
                      <a:pt x="1" y="21"/>
                    </a:lnTo>
                    <a:lnTo>
                      <a:pt x="1" y="20"/>
                    </a:lnTo>
                    <a:lnTo>
                      <a:pt x="2" y="18"/>
                    </a:lnTo>
                    <a:lnTo>
                      <a:pt x="2" y="17"/>
                    </a:lnTo>
                    <a:lnTo>
                      <a:pt x="2" y="16"/>
                    </a:lnTo>
                    <a:lnTo>
                      <a:pt x="2" y="15"/>
                    </a:lnTo>
                    <a:lnTo>
                      <a:pt x="2" y="13"/>
                    </a:lnTo>
                    <a:lnTo>
                      <a:pt x="2" y="12"/>
                    </a:lnTo>
                    <a:lnTo>
                      <a:pt x="2" y="11"/>
                    </a:lnTo>
                    <a:lnTo>
                      <a:pt x="2" y="10"/>
                    </a:lnTo>
                    <a:lnTo>
                      <a:pt x="2" y="9"/>
                    </a:lnTo>
                    <a:lnTo>
                      <a:pt x="2" y="8"/>
                    </a:lnTo>
                    <a:lnTo>
                      <a:pt x="2" y="7"/>
                    </a:lnTo>
                    <a:lnTo>
                      <a:pt x="2" y="6"/>
                    </a:lnTo>
                    <a:lnTo>
                      <a:pt x="3" y="6"/>
                    </a:lnTo>
                    <a:lnTo>
                      <a:pt x="3" y="5"/>
                    </a:lnTo>
                    <a:lnTo>
                      <a:pt x="3" y="4"/>
                    </a:lnTo>
                    <a:lnTo>
                      <a:pt x="3" y="4"/>
                    </a:lnTo>
                    <a:lnTo>
                      <a:pt x="3" y="2"/>
                    </a:lnTo>
                    <a:lnTo>
                      <a:pt x="3" y="2"/>
                    </a:lnTo>
                    <a:lnTo>
                      <a:pt x="3" y="2"/>
                    </a:lnTo>
                    <a:lnTo>
                      <a:pt x="3" y="2"/>
                    </a:lnTo>
                    <a:lnTo>
                      <a:pt x="4" y="1"/>
                    </a:lnTo>
                    <a:lnTo>
                      <a:pt x="4" y="1"/>
                    </a:lnTo>
                    <a:lnTo>
                      <a:pt x="4" y="0"/>
                    </a:lnTo>
                    <a:lnTo>
                      <a:pt x="4" y="1"/>
                    </a:lnTo>
                    <a:lnTo>
                      <a:pt x="4" y="1"/>
                    </a:lnTo>
                    <a:lnTo>
                      <a:pt x="5" y="2"/>
                    </a:lnTo>
                    <a:lnTo>
                      <a:pt x="5" y="3"/>
                    </a:lnTo>
                    <a:lnTo>
                      <a:pt x="5" y="4"/>
                    </a:lnTo>
                    <a:lnTo>
                      <a:pt x="5" y="4"/>
                    </a:lnTo>
                    <a:lnTo>
                      <a:pt x="5" y="5"/>
                    </a:lnTo>
                    <a:lnTo>
                      <a:pt x="5" y="6"/>
                    </a:lnTo>
                    <a:lnTo>
                      <a:pt x="5" y="6"/>
                    </a:lnTo>
                    <a:lnTo>
                      <a:pt x="5" y="8"/>
                    </a:lnTo>
                    <a:lnTo>
                      <a:pt x="6" y="9"/>
                    </a:lnTo>
                    <a:lnTo>
                      <a:pt x="6" y="9"/>
                    </a:lnTo>
                    <a:lnTo>
                      <a:pt x="6" y="11"/>
                    </a:lnTo>
                    <a:lnTo>
                      <a:pt x="6" y="11"/>
                    </a:lnTo>
                    <a:lnTo>
                      <a:pt x="6" y="13"/>
                    </a:lnTo>
                    <a:lnTo>
                      <a:pt x="6" y="13"/>
                    </a:lnTo>
                    <a:lnTo>
                      <a:pt x="6" y="15"/>
                    </a:lnTo>
                    <a:lnTo>
                      <a:pt x="6" y="16"/>
                    </a:lnTo>
                    <a:lnTo>
                      <a:pt x="6" y="18"/>
                    </a:lnTo>
                    <a:lnTo>
                      <a:pt x="6" y="18"/>
                    </a:lnTo>
                    <a:lnTo>
                      <a:pt x="7" y="20"/>
                    </a:lnTo>
                    <a:lnTo>
                      <a:pt x="7" y="21"/>
                    </a:lnTo>
                    <a:lnTo>
                      <a:pt x="7" y="23"/>
                    </a:lnTo>
                    <a:lnTo>
                      <a:pt x="7" y="24"/>
                    </a:lnTo>
                    <a:lnTo>
                      <a:pt x="7" y="25"/>
                    </a:lnTo>
                    <a:lnTo>
                      <a:pt x="7" y="28"/>
                    </a:lnTo>
                    <a:lnTo>
                      <a:pt x="7" y="29"/>
                    </a:lnTo>
                    <a:lnTo>
                      <a:pt x="7" y="30"/>
                    </a:lnTo>
                    <a:lnTo>
                      <a:pt x="7" y="32"/>
                    </a:lnTo>
                    <a:lnTo>
                      <a:pt x="8" y="34"/>
                    </a:lnTo>
                    <a:lnTo>
                      <a:pt x="8" y="35"/>
                    </a:lnTo>
                    <a:lnTo>
                      <a:pt x="8" y="37"/>
                    </a:lnTo>
                    <a:lnTo>
                      <a:pt x="8" y="39"/>
                    </a:lnTo>
                    <a:lnTo>
                      <a:pt x="8" y="40"/>
                    </a:lnTo>
                    <a:lnTo>
                      <a:pt x="8" y="42"/>
                    </a:lnTo>
                    <a:lnTo>
                      <a:pt x="8" y="44"/>
                    </a:lnTo>
                    <a:lnTo>
                      <a:pt x="8" y="46"/>
                    </a:lnTo>
                    <a:lnTo>
                      <a:pt x="8" y="47"/>
                    </a:lnTo>
                    <a:lnTo>
                      <a:pt x="8" y="49"/>
                    </a:lnTo>
                    <a:lnTo>
                      <a:pt x="9" y="51"/>
                    </a:lnTo>
                    <a:lnTo>
                      <a:pt x="9" y="53"/>
                    </a:lnTo>
                    <a:lnTo>
                      <a:pt x="9" y="55"/>
                    </a:lnTo>
                    <a:lnTo>
                      <a:pt x="9" y="57"/>
                    </a:lnTo>
                    <a:lnTo>
                      <a:pt x="9" y="58"/>
                    </a:lnTo>
                    <a:lnTo>
                      <a:pt x="9" y="61"/>
                    </a:lnTo>
                    <a:lnTo>
                      <a:pt x="9" y="63"/>
                    </a:lnTo>
                    <a:lnTo>
                      <a:pt x="9" y="65"/>
                    </a:lnTo>
                    <a:lnTo>
                      <a:pt x="9" y="66"/>
                    </a:lnTo>
                    <a:lnTo>
                      <a:pt x="9" y="68"/>
                    </a:lnTo>
                    <a:lnTo>
                      <a:pt x="9" y="70"/>
                    </a:lnTo>
                    <a:lnTo>
                      <a:pt x="10" y="72"/>
                    </a:lnTo>
                    <a:lnTo>
                      <a:pt x="10" y="74"/>
                    </a:lnTo>
                    <a:lnTo>
                      <a:pt x="10" y="76"/>
                    </a:lnTo>
                    <a:lnTo>
                      <a:pt x="10" y="78"/>
                    </a:lnTo>
                    <a:lnTo>
                      <a:pt x="10" y="80"/>
                    </a:lnTo>
                    <a:lnTo>
                      <a:pt x="10" y="82"/>
                    </a:lnTo>
                    <a:lnTo>
                      <a:pt x="10" y="84"/>
                    </a:lnTo>
                    <a:lnTo>
                      <a:pt x="10" y="86"/>
                    </a:lnTo>
                    <a:lnTo>
                      <a:pt x="10" y="88"/>
                    </a:lnTo>
                    <a:lnTo>
                      <a:pt x="10" y="89"/>
                    </a:lnTo>
                    <a:lnTo>
                      <a:pt x="11" y="91"/>
                    </a:lnTo>
                    <a:lnTo>
                      <a:pt x="11" y="93"/>
                    </a:lnTo>
                    <a:lnTo>
                      <a:pt x="11" y="96"/>
                    </a:lnTo>
                    <a:lnTo>
                      <a:pt x="11" y="97"/>
                    </a:lnTo>
                    <a:lnTo>
                      <a:pt x="11" y="99"/>
                    </a:lnTo>
                    <a:lnTo>
                      <a:pt x="11" y="101"/>
                    </a:lnTo>
                    <a:lnTo>
                      <a:pt x="11" y="103"/>
                    </a:lnTo>
                    <a:lnTo>
                      <a:pt x="11" y="105"/>
                    </a:lnTo>
                    <a:lnTo>
                      <a:pt x="11" y="107"/>
                    </a:lnTo>
                    <a:lnTo>
                      <a:pt x="12" y="108"/>
                    </a:lnTo>
                    <a:lnTo>
                      <a:pt x="12" y="110"/>
                    </a:lnTo>
                    <a:lnTo>
                      <a:pt x="12" y="112"/>
                    </a:lnTo>
                    <a:lnTo>
                      <a:pt x="12" y="114"/>
                    </a:lnTo>
                    <a:lnTo>
                      <a:pt x="12" y="115"/>
                    </a:lnTo>
                    <a:lnTo>
                      <a:pt x="12" y="117"/>
                    </a:lnTo>
                    <a:lnTo>
                      <a:pt x="12" y="119"/>
                    </a:lnTo>
                    <a:lnTo>
                      <a:pt x="12" y="121"/>
                    </a:lnTo>
                    <a:lnTo>
                      <a:pt x="12" y="122"/>
                    </a:lnTo>
                    <a:lnTo>
                      <a:pt x="12" y="124"/>
                    </a:lnTo>
                    <a:lnTo>
                      <a:pt x="12" y="126"/>
                    </a:lnTo>
                    <a:lnTo>
                      <a:pt x="13" y="127"/>
                    </a:lnTo>
                    <a:lnTo>
                      <a:pt x="13" y="129"/>
                    </a:lnTo>
                    <a:lnTo>
                      <a:pt x="13" y="131"/>
                    </a:lnTo>
                    <a:lnTo>
                      <a:pt x="13" y="132"/>
                    </a:lnTo>
                    <a:lnTo>
                      <a:pt x="13" y="134"/>
                    </a:lnTo>
                    <a:lnTo>
                      <a:pt x="13" y="135"/>
                    </a:lnTo>
                    <a:lnTo>
                      <a:pt x="13" y="136"/>
                    </a:lnTo>
                    <a:lnTo>
                      <a:pt x="13" y="138"/>
                    </a:lnTo>
                    <a:lnTo>
                      <a:pt x="13" y="139"/>
                    </a:lnTo>
                    <a:lnTo>
                      <a:pt x="13" y="141"/>
                    </a:lnTo>
                    <a:lnTo>
                      <a:pt x="14" y="142"/>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415" name="Freeform 69"/>
              <p:cNvSpPr>
                <a:spLocks/>
              </p:cNvSpPr>
              <p:nvPr/>
            </p:nvSpPr>
            <p:spPr bwMode="auto">
              <a:xfrm>
                <a:off x="2017713" y="4683125"/>
                <a:ext cx="23813" cy="112713"/>
              </a:xfrm>
              <a:custGeom>
                <a:avLst/>
                <a:gdLst/>
                <a:ahLst/>
                <a:cxnLst>
                  <a:cxn ang="0">
                    <a:pos x="0" y="28"/>
                  </a:cxn>
                  <a:cxn ang="0">
                    <a:pos x="0" y="32"/>
                  </a:cxn>
                  <a:cxn ang="0">
                    <a:pos x="0" y="35"/>
                  </a:cxn>
                  <a:cxn ang="0">
                    <a:pos x="1" y="39"/>
                  </a:cxn>
                  <a:cxn ang="0">
                    <a:pos x="1" y="42"/>
                  </a:cxn>
                  <a:cxn ang="0">
                    <a:pos x="1" y="45"/>
                  </a:cxn>
                  <a:cxn ang="0">
                    <a:pos x="1" y="48"/>
                  </a:cxn>
                  <a:cxn ang="0">
                    <a:pos x="2" y="51"/>
                  </a:cxn>
                  <a:cxn ang="0">
                    <a:pos x="2" y="54"/>
                  </a:cxn>
                  <a:cxn ang="0">
                    <a:pos x="2" y="56"/>
                  </a:cxn>
                  <a:cxn ang="0">
                    <a:pos x="3" y="58"/>
                  </a:cxn>
                  <a:cxn ang="0">
                    <a:pos x="3" y="60"/>
                  </a:cxn>
                  <a:cxn ang="0">
                    <a:pos x="3" y="62"/>
                  </a:cxn>
                  <a:cxn ang="0">
                    <a:pos x="4" y="64"/>
                  </a:cxn>
                  <a:cxn ang="0">
                    <a:pos x="4" y="66"/>
                  </a:cxn>
                  <a:cxn ang="0">
                    <a:pos x="5" y="68"/>
                  </a:cxn>
                  <a:cxn ang="0">
                    <a:pos x="5" y="70"/>
                  </a:cxn>
                  <a:cxn ang="0">
                    <a:pos x="6" y="71"/>
                  </a:cxn>
                  <a:cxn ang="0">
                    <a:pos x="7" y="71"/>
                  </a:cxn>
                  <a:cxn ang="0">
                    <a:pos x="7" y="71"/>
                  </a:cxn>
                  <a:cxn ang="0">
                    <a:pos x="8" y="71"/>
                  </a:cxn>
                  <a:cxn ang="0">
                    <a:pos x="8" y="70"/>
                  </a:cxn>
                  <a:cxn ang="0">
                    <a:pos x="9" y="68"/>
                  </a:cxn>
                  <a:cxn ang="0">
                    <a:pos x="9" y="66"/>
                  </a:cxn>
                  <a:cxn ang="0">
                    <a:pos x="10" y="64"/>
                  </a:cxn>
                  <a:cxn ang="0">
                    <a:pos x="10" y="61"/>
                  </a:cxn>
                  <a:cxn ang="0">
                    <a:pos x="11" y="59"/>
                  </a:cxn>
                  <a:cxn ang="0">
                    <a:pos x="11" y="57"/>
                  </a:cxn>
                  <a:cxn ang="0">
                    <a:pos x="11" y="54"/>
                  </a:cxn>
                  <a:cxn ang="0">
                    <a:pos x="12" y="52"/>
                  </a:cxn>
                  <a:cxn ang="0">
                    <a:pos x="12" y="49"/>
                  </a:cxn>
                  <a:cxn ang="0">
                    <a:pos x="12" y="46"/>
                  </a:cxn>
                  <a:cxn ang="0">
                    <a:pos x="12" y="42"/>
                  </a:cxn>
                  <a:cxn ang="0">
                    <a:pos x="13" y="39"/>
                  </a:cxn>
                  <a:cxn ang="0">
                    <a:pos x="13" y="35"/>
                  </a:cxn>
                  <a:cxn ang="0">
                    <a:pos x="13" y="31"/>
                  </a:cxn>
                  <a:cxn ang="0">
                    <a:pos x="14" y="27"/>
                  </a:cxn>
                  <a:cxn ang="0">
                    <a:pos x="14" y="23"/>
                  </a:cxn>
                  <a:cxn ang="0">
                    <a:pos x="14" y="19"/>
                  </a:cxn>
                  <a:cxn ang="0">
                    <a:pos x="14" y="14"/>
                  </a:cxn>
                  <a:cxn ang="0">
                    <a:pos x="15" y="9"/>
                  </a:cxn>
                  <a:cxn ang="0">
                    <a:pos x="15" y="4"/>
                  </a:cxn>
                </a:cxnLst>
                <a:rect l="0" t="0" r="r" b="b"/>
                <a:pathLst>
                  <a:path w="15" h="71">
                    <a:moveTo>
                      <a:pt x="0" y="25"/>
                    </a:moveTo>
                    <a:lnTo>
                      <a:pt x="0" y="26"/>
                    </a:lnTo>
                    <a:lnTo>
                      <a:pt x="0" y="28"/>
                    </a:lnTo>
                    <a:lnTo>
                      <a:pt x="0" y="29"/>
                    </a:lnTo>
                    <a:lnTo>
                      <a:pt x="0" y="31"/>
                    </a:lnTo>
                    <a:lnTo>
                      <a:pt x="0" y="32"/>
                    </a:lnTo>
                    <a:lnTo>
                      <a:pt x="0" y="33"/>
                    </a:lnTo>
                    <a:lnTo>
                      <a:pt x="0" y="34"/>
                    </a:lnTo>
                    <a:lnTo>
                      <a:pt x="0" y="35"/>
                    </a:lnTo>
                    <a:lnTo>
                      <a:pt x="1" y="37"/>
                    </a:lnTo>
                    <a:lnTo>
                      <a:pt x="1" y="38"/>
                    </a:lnTo>
                    <a:lnTo>
                      <a:pt x="1" y="39"/>
                    </a:lnTo>
                    <a:lnTo>
                      <a:pt x="1" y="40"/>
                    </a:lnTo>
                    <a:lnTo>
                      <a:pt x="1" y="41"/>
                    </a:lnTo>
                    <a:lnTo>
                      <a:pt x="1" y="42"/>
                    </a:lnTo>
                    <a:lnTo>
                      <a:pt x="1" y="43"/>
                    </a:lnTo>
                    <a:lnTo>
                      <a:pt x="1" y="45"/>
                    </a:lnTo>
                    <a:lnTo>
                      <a:pt x="1" y="45"/>
                    </a:lnTo>
                    <a:lnTo>
                      <a:pt x="1" y="47"/>
                    </a:lnTo>
                    <a:lnTo>
                      <a:pt x="1" y="47"/>
                    </a:lnTo>
                    <a:lnTo>
                      <a:pt x="1" y="48"/>
                    </a:lnTo>
                    <a:lnTo>
                      <a:pt x="2" y="49"/>
                    </a:lnTo>
                    <a:lnTo>
                      <a:pt x="2" y="50"/>
                    </a:lnTo>
                    <a:lnTo>
                      <a:pt x="2" y="51"/>
                    </a:lnTo>
                    <a:lnTo>
                      <a:pt x="2" y="52"/>
                    </a:lnTo>
                    <a:lnTo>
                      <a:pt x="2" y="52"/>
                    </a:lnTo>
                    <a:lnTo>
                      <a:pt x="2" y="54"/>
                    </a:lnTo>
                    <a:lnTo>
                      <a:pt x="2" y="54"/>
                    </a:lnTo>
                    <a:lnTo>
                      <a:pt x="2" y="55"/>
                    </a:lnTo>
                    <a:lnTo>
                      <a:pt x="2" y="56"/>
                    </a:lnTo>
                    <a:lnTo>
                      <a:pt x="3" y="57"/>
                    </a:lnTo>
                    <a:lnTo>
                      <a:pt x="3" y="57"/>
                    </a:lnTo>
                    <a:lnTo>
                      <a:pt x="3" y="58"/>
                    </a:lnTo>
                    <a:lnTo>
                      <a:pt x="3" y="59"/>
                    </a:lnTo>
                    <a:lnTo>
                      <a:pt x="3" y="59"/>
                    </a:lnTo>
                    <a:lnTo>
                      <a:pt x="3" y="60"/>
                    </a:lnTo>
                    <a:lnTo>
                      <a:pt x="3" y="61"/>
                    </a:lnTo>
                    <a:lnTo>
                      <a:pt x="3" y="61"/>
                    </a:lnTo>
                    <a:lnTo>
                      <a:pt x="3" y="62"/>
                    </a:lnTo>
                    <a:lnTo>
                      <a:pt x="4" y="63"/>
                    </a:lnTo>
                    <a:lnTo>
                      <a:pt x="4" y="64"/>
                    </a:lnTo>
                    <a:lnTo>
                      <a:pt x="4" y="64"/>
                    </a:lnTo>
                    <a:lnTo>
                      <a:pt x="4" y="65"/>
                    </a:lnTo>
                    <a:lnTo>
                      <a:pt x="4" y="66"/>
                    </a:lnTo>
                    <a:lnTo>
                      <a:pt x="4" y="66"/>
                    </a:lnTo>
                    <a:lnTo>
                      <a:pt x="4" y="67"/>
                    </a:lnTo>
                    <a:lnTo>
                      <a:pt x="5" y="68"/>
                    </a:lnTo>
                    <a:lnTo>
                      <a:pt x="5" y="68"/>
                    </a:lnTo>
                    <a:lnTo>
                      <a:pt x="5" y="69"/>
                    </a:lnTo>
                    <a:lnTo>
                      <a:pt x="5" y="69"/>
                    </a:lnTo>
                    <a:lnTo>
                      <a:pt x="5" y="70"/>
                    </a:lnTo>
                    <a:lnTo>
                      <a:pt x="6" y="71"/>
                    </a:lnTo>
                    <a:lnTo>
                      <a:pt x="6" y="71"/>
                    </a:lnTo>
                    <a:lnTo>
                      <a:pt x="6" y="71"/>
                    </a:lnTo>
                    <a:lnTo>
                      <a:pt x="6" y="71"/>
                    </a:lnTo>
                    <a:lnTo>
                      <a:pt x="6" y="71"/>
                    </a:lnTo>
                    <a:lnTo>
                      <a:pt x="7" y="71"/>
                    </a:lnTo>
                    <a:lnTo>
                      <a:pt x="7" y="71"/>
                    </a:lnTo>
                    <a:lnTo>
                      <a:pt x="7" y="71"/>
                    </a:lnTo>
                    <a:lnTo>
                      <a:pt x="7" y="71"/>
                    </a:lnTo>
                    <a:lnTo>
                      <a:pt x="7" y="71"/>
                    </a:lnTo>
                    <a:lnTo>
                      <a:pt x="7" y="71"/>
                    </a:lnTo>
                    <a:lnTo>
                      <a:pt x="8" y="71"/>
                    </a:lnTo>
                    <a:lnTo>
                      <a:pt x="8" y="71"/>
                    </a:lnTo>
                    <a:lnTo>
                      <a:pt x="8" y="71"/>
                    </a:lnTo>
                    <a:lnTo>
                      <a:pt x="8" y="70"/>
                    </a:lnTo>
                    <a:lnTo>
                      <a:pt x="8" y="69"/>
                    </a:lnTo>
                    <a:lnTo>
                      <a:pt x="9" y="69"/>
                    </a:lnTo>
                    <a:lnTo>
                      <a:pt x="9" y="68"/>
                    </a:lnTo>
                    <a:lnTo>
                      <a:pt x="9" y="68"/>
                    </a:lnTo>
                    <a:lnTo>
                      <a:pt x="9" y="67"/>
                    </a:lnTo>
                    <a:lnTo>
                      <a:pt x="9" y="66"/>
                    </a:lnTo>
                    <a:lnTo>
                      <a:pt x="10" y="66"/>
                    </a:lnTo>
                    <a:lnTo>
                      <a:pt x="10" y="65"/>
                    </a:lnTo>
                    <a:lnTo>
                      <a:pt x="10" y="64"/>
                    </a:lnTo>
                    <a:lnTo>
                      <a:pt x="10" y="64"/>
                    </a:lnTo>
                    <a:lnTo>
                      <a:pt x="10" y="62"/>
                    </a:lnTo>
                    <a:lnTo>
                      <a:pt x="10" y="61"/>
                    </a:lnTo>
                    <a:lnTo>
                      <a:pt x="11" y="61"/>
                    </a:lnTo>
                    <a:lnTo>
                      <a:pt x="11" y="60"/>
                    </a:lnTo>
                    <a:lnTo>
                      <a:pt x="11" y="59"/>
                    </a:lnTo>
                    <a:lnTo>
                      <a:pt x="11" y="59"/>
                    </a:lnTo>
                    <a:lnTo>
                      <a:pt x="11" y="58"/>
                    </a:lnTo>
                    <a:lnTo>
                      <a:pt x="11" y="57"/>
                    </a:lnTo>
                    <a:lnTo>
                      <a:pt x="11" y="57"/>
                    </a:lnTo>
                    <a:lnTo>
                      <a:pt x="11" y="55"/>
                    </a:lnTo>
                    <a:lnTo>
                      <a:pt x="11" y="54"/>
                    </a:lnTo>
                    <a:lnTo>
                      <a:pt x="11" y="54"/>
                    </a:lnTo>
                    <a:lnTo>
                      <a:pt x="11" y="53"/>
                    </a:lnTo>
                    <a:lnTo>
                      <a:pt x="12" y="52"/>
                    </a:lnTo>
                    <a:lnTo>
                      <a:pt x="12" y="51"/>
                    </a:lnTo>
                    <a:lnTo>
                      <a:pt x="12" y="50"/>
                    </a:lnTo>
                    <a:lnTo>
                      <a:pt x="12" y="49"/>
                    </a:lnTo>
                    <a:lnTo>
                      <a:pt x="12" y="48"/>
                    </a:lnTo>
                    <a:lnTo>
                      <a:pt x="12" y="47"/>
                    </a:lnTo>
                    <a:lnTo>
                      <a:pt x="12" y="46"/>
                    </a:lnTo>
                    <a:lnTo>
                      <a:pt x="12" y="45"/>
                    </a:lnTo>
                    <a:lnTo>
                      <a:pt x="12" y="44"/>
                    </a:lnTo>
                    <a:lnTo>
                      <a:pt x="12" y="42"/>
                    </a:lnTo>
                    <a:lnTo>
                      <a:pt x="13" y="42"/>
                    </a:lnTo>
                    <a:lnTo>
                      <a:pt x="13" y="40"/>
                    </a:lnTo>
                    <a:lnTo>
                      <a:pt x="13" y="39"/>
                    </a:lnTo>
                    <a:lnTo>
                      <a:pt x="13" y="38"/>
                    </a:lnTo>
                    <a:lnTo>
                      <a:pt x="13" y="37"/>
                    </a:lnTo>
                    <a:lnTo>
                      <a:pt x="13" y="35"/>
                    </a:lnTo>
                    <a:lnTo>
                      <a:pt x="13" y="34"/>
                    </a:lnTo>
                    <a:lnTo>
                      <a:pt x="13" y="33"/>
                    </a:lnTo>
                    <a:lnTo>
                      <a:pt x="13" y="31"/>
                    </a:lnTo>
                    <a:lnTo>
                      <a:pt x="14" y="30"/>
                    </a:lnTo>
                    <a:lnTo>
                      <a:pt x="14" y="28"/>
                    </a:lnTo>
                    <a:lnTo>
                      <a:pt x="14" y="27"/>
                    </a:lnTo>
                    <a:lnTo>
                      <a:pt x="14" y="26"/>
                    </a:lnTo>
                    <a:lnTo>
                      <a:pt x="14" y="24"/>
                    </a:lnTo>
                    <a:lnTo>
                      <a:pt x="14" y="23"/>
                    </a:lnTo>
                    <a:lnTo>
                      <a:pt x="14" y="21"/>
                    </a:lnTo>
                    <a:lnTo>
                      <a:pt x="14" y="20"/>
                    </a:lnTo>
                    <a:lnTo>
                      <a:pt x="14" y="19"/>
                    </a:lnTo>
                    <a:lnTo>
                      <a:pt x="14" y="17"/>
                    </a:lnTo>
                    <a:lnTo>
                      <a:pt x="14" y="15"/>
                    </a:lnTo>
                    <a:lnTo>
                      <a:pt x="14" y="14"/>
                    </a:lnTo>
                    <a:lnTo>
                      <a:pt x="15" y="12"/>
                    </a:lnTo>
                    <a:lnTo>
                      <a:pt x="15" y="10"/>
                    </a:lnTo>
                    <a:lnTo>
                      <a:pt x="15" y="9"/>
                    </a:lnTo>
                    <a:lnTo>
                      <a:pt x="15" y="7"/>
                    </a:lnTo>
                    <a:lnTo>
                      <a:pt x="15" y="5"/>
                    </a:lnTo>
                    <a:lnTo>
                      <a:pt x="15" y="4"/>
                    </a:lnTo>
                    <a:lnTo>
                      <a:pt x="15" y="2"/>
                    </a:lnTo>
                    <a:lnTo>
                      <a:pt x="15" y="0"/>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416" name="Freeform 70"/>
              <p:cNvSpPr>
                <a:spLocks/>
              </p:cNvSpPr>
              <p:nvPr/>
            </p:nvSpPr>
            <p:spPr bwMode="auto">
              <a:xfrm>
                <a:off x="2041525" y="4497388"/>
                <a:ext cx="22225" cy="185738"/>
              </a:xfrm>
              <a:custGeom>
                <a:avLst/>
                <a:gdLst/>
                <a:ahLst/>
                <a:cxnLst>
                  <a:cxn ang="0">
                    <a:pos x="1" y="113"/>
                  </a:cxn>
                  <a:cxn ang="0">
                    <a:pos x="1" y="108"/>
                  </a:cxn>
                  <a:cxn ang="0">
                    <a:pos x="1" y="102"/>
                  </a:cxn>
                  <a:cxn ang="0">
                    <a:pos x="1" y="96"/>
                  </a:cxn>
                  <a:cxn ang="0">
                    <a:pos x="2" y="91"/>
                  </a:cxn>
                  <a:cxn ang="0">
                    <a:pos x="2" y="84"/>
                  </a:cxn>
                  <a:cxn ang="0">
                    <a:pos x="2" y="78"/>
                  </a:cxn>
                  <a:cxn ang="0">
                    <a:pos x="3" y="72"/>
                  </a:cxn>
                  <a:cxn ang="0">
                    <a:pos x="3" y="66"/>
                  </a:cxn>
                  <a:cxn ang="0">
                    <a:pos x="3" y="60"/>
                  </a:cxn>
                  <a:cxn ang="0">
                    <a:pos x="3" y="53"/>
                  </a:cxn>
                  <a:cxn ang="0">
                    <a:pos x="4" y="48"/>
                  </a:cxn>
                  <a:cxn ang="0">
                    <a:pos x="4" y="42"/>
                  </a:cxn>
                  <a:cxn ang="0">
                    <a:pos x="4" y="37"/>
                  </a:cxn>
                  <a:cxn ang="0">
                    <a:pos x="5" y="31"/>
                  </a:cxn>
                  <a:cxn ang="0">
                    <a:pos x="5" y="26"/>
                  </a:cxn>
                  <a:cxn ang="0">
                    <a:pos x="5" y="22"/>
                  </a:cxn>
                  <a:cxn ang="0">
                    <a:pos x="6" y="18"/>
                  </a:cxn>
                  <a:cxn ang="0">
                    <a:pos x="6" y="13"/>
                  </a:cxn>
                  <a:cxn ang="0">
                    <a:pos x="6" y="11"/>
                  </a:cxn>
                  <a:cxn ang="0">
                    <a:pos x="6" y="8"/>
                  </a:cxn>
                  <a:cxn ang="0">
                    <a:pos x="7" y="5"/>
                  </a:cxn>
                  <a:cxn ang="0">
                    <a:pos x="7" y="2"/>
                  </a:cxn>
                  <a:cxn ang="0">
                    <a:pos x="8" y="1"/>
                  </a:cxn>
                  <a:cxn ang="0">
                    <a:pos x="8" y="1"/>
                  </a:cxn>
                  <a:cxn ang="0">
                    <a:pos x="9" y="3"/>
                  </a:cxn>
                  <a:cxn ang="0">
                    <a:pos x="9" y="5"/>
                  </a:cxn>
                  <a:cxn ang="0">
                    <a:pos x="10" y="7"/>
                  </a:cxn>
                  <a:cxn ang="0">
                    <a:pos x="10" y="10"/>
                  </a:cxn>
                  <a:cxn ang="0">
                    <a:pos x="10" y="13"/>
                  </a:cxn>
                  <a:cxn ang="0">
                    <a:pos x="10" y="17"/>
                  </a:cxn>
                  <a:cxn ang="0">
                    <a:pos x="11" y="21"/>
                  </a:cxn>
                  <a:cxn ang="0">
                    <a:pos x="11" y="25"/>
                  </a:cxn>
                  <a:cxn ang="0">
                    <a:pos x="11" y="30"/>
                  </a:cxn>
                  <a:cxn ang="0">
                    <a:pos x="12" y="35"/>
                  </a:cxn>
                  <a:cxn ang="0">
                    <a:pos x="12" y="39"/>
                  </a:cxn>
                  <a:cxn ang="0">
                    <a:pos x="12" y="45"/>
                  </a:cxn>
                  <a:cxn ang="0">
                    <a:pos x="12" y="51"/>
                  </a:cxn>
                  <a:cxn ang="0">
                    <a:pos x="13" y="56"/>
                  </a:cxn>
                  <a:cxn ang="0">
                    <a:pos x="13" y="62"/>
                  </a:cxn>
                  <a:cxn ang="0">
                    <a:pos x="13" y="68"/>
                  </a:cxn>
                  <a:cxn ang="0">
                    <a:pos x="14" y="73"/>
                  </a:cxn>
                </a:cxnLst>
                <a:rect l="0" t="0" r="r" b="b"/>
                <a:pathLst>
                  <a:path w="14" h="117">
                    <a:moveTo>
                      <a:pt x="0" y="117"/>
                    </a:moveTo>
                    <a:lnTo>
                      <a:pt x="0" y="115"/>
                    </a:lnTo>
                    <a:lnTo>
                      <a:pt x="1" y="113"/>
                    </a:lnTo>
                    <a:lnTo>
                      <a:pt x="1" y="112"/>
                    </a:lnTo>
                    <a:lnTo>
                      <a:pt x="1" y="110"/>
                    </a:lnTo>
                    <a:lnTo>
                      <a:pt x="1" y="108"/>
                    </a:lnTo>
                    <a:lnTo>
                      <a:pt x="1" y="106"/>
                    </a:lnTo>
                    <a:lnTo>
                      <a:pt x="1" y="104"/>
                    </a:lnTo>
                    <a:lnTo>
                      <a:pt x="1" y="102"/>
                    </a:lnTo>
                    <a:lnTo>
                      <a:pt x="1" y="101"/>
                    </a:lnTo>
                    <a:lnTo>
                      <a:pt x="1" y="98"/>
                    </a:lnTo>
                    <a:lnTo>
                      <a:pt x="1" y="96"/>
                    </a:lnTo>
                    <a:lnTo>
                      <a:pt x="2" y="94"/>
                    </a:lnTo>
                    <a:lnTo>
                      <a:pt x="2" y="92"/>
                    </a:lnTo>
                    <a:lnTo>
                      <a:pt x="2" y="91"/>
                    </a:lnTo>
                    <a:lnTo>
                      <a:pt x="2" y="89"/>
                    </a:lnTo>
                    <a:lnTo>
                      <a:pt x="2" y="86"/>
                    </a:lnTo>
                    <a:lnTo>
                      <a:pt x="2" y="84"/>
                    </a:lnTo>
                    <a:lnTo>
                      <a:pt x="2" y="82"/>
                    </a:lnTo>
                    <a:lnTo>
                      <a:pt x="2" y="80"/>
                    </a:lnTo>
                    <a:lnTo>
                      <a:pt x="2" y="78"/>
                    </a:lnTo>
                    <a:lnTo>
                      <a:pt x="2" y="76"/>
                    </a:lnTo>
                    <a:lnTo>
                      <a:pt x="2" y="74"/>
                    </a:lnTo>
                    <a:lnTo>
                      <a:pt x="3" y="72"/>
                    </a:lnTo>
                    <a:lnTo>
                      <a:pt x="3" y="70"/>
                    </a:lnTo>
                    <a:lnTo>
                      <a:pt x="3" y="68"/>
                    </a:lnTo>
                    <a:lnTo>
                      <a:pt x="3" y="66"/>
                    </a:lnTo>
                    <a:lnTo>
                      <a:pt x="3" y="64"/>
                    </a:lnTo>
                    <a:lnTo>
                      <a:pt x="3" y="62"/>
                    </a:lnTo>
                    <a:lnTo>
                      <a:pt x="3" y="60"/>
                    </a:lnTo>
                    <a:lnTo>
                      <a:pt x="3" y="58"/>
                    </a:lnTo>
                    <a:lnTo>
                      <a:pt x="3" y="56"/>
                    </a:lnTo>
                    <a:lnTo>
                      <a:pt x="3" y="53"/>
                    </a:lnTo>
                    <a:lnTo>
                      <a:pt x="4" y="51"/>
                    </a:lnTo>
                    <a:lnTo>
                      <a:pt x="4" y="50"/>
                    </a:lnTo>
                    <a:lnTo>
                      <a:pt x="4" y="48"/>
                    </a:lnTo>
                    <a:lnTo>
                      <a:pt x="4" y="46"/>
                    </a:lnTo>
                    <a:lnTo>
                      <a:pt x="4" y="44"/>
                    </a:lnTo>
                    <a:lnTo>
                      <a:pt x="4" y="42"/>
                    </a:lnTo>
                    <a:lnTo>
                      <a:pt x="4" y="40"/>
                    </a:lnTo>
                    <a:lnTo>
                      <a:pt x="4" y="38"/>
                    </a:lnTo>
                    <a:lnTo>
                      <a:pt x="4" y="37"/>
                    </a:lnTo>
                    <a:lnTo>
                      <a:pt x="5" y="35"/>
                    </a:lnTo>
                    <a:lnTo>
                      <a:pt x="5" y="33"/>
                    </a:lnTo>
                    <a:lnTo>
                      <a:pt x="5" y="31"/>
                    </a:lnTo>
                    <a:lnTo>
                      <a:pt x="5" y="30"/>
                    </a:lnTo>
                    <a:lnTo>
                      <a:pt x="5" y="28"/>
                    </a:lnTo>
                    <a:lnTo>
                      <a:pt x="5" y="26"/>
                    </a:lnTo>
                    <a:lnTo>
                      <a:pt x="5" y="25"/>
                    </a:lnTo>
                    <a:lnTo>
                      <a:pt x="5" y="23"/>
                    </a:lnTo>
                    <a:lnTo>
                      <a:pt x="5" y="22"/>
                    </a:lnTo>
                    <a:lnTo>
                      <a:pt x="5" y="20"/>
                    </a:lnTo>
                    <a:lnTo>
                      <a:pt x="5" y="19"/>
                    </a:lnTo>
                    <a:lnTo>
                      <a:pt x="6" y="18"/>
                    </a:lnTo>
                    <a:lnTo>
                      <a:pt x="6" y="16"/>
                    </a:lnTo>
                    <a:lnTo>
                      <a:pt x="6" y="15"/>
                    </a:lnTo>
                    <a:lnTo>
                      <a:pt x="6" y="13"/>
                    </a:lnTo>
                    <a:lnTo>
                      <a:pt x="6" y="13"/>
                    </a:lnTo>
                    <a:lnTo>
                      <a:pt x="6" y="11"/>
                    </a:lnTo>
                    <a:lnTo>
                      <a:pt x="6" y="11"/>
                    </a:lnTo>
                    <a:lnTo>
                      <a:pt x="6" y="9"/>
                    </a:lnTo>
                    <a:lnTo>
                      <a:pt x="6" y="9"/>
                    </a:lnTo>
                    <a:lnTo>
                      <a:pt x="6" y="8"/>
                    </a:lnTo>
                    <a:lnTo>
                      <a:pt x="7" y="6"/>
                    </a:lnTo>
                    <a:lnTo>
                      <a:pt x="7" y="6"/>
                    </a:lnTo>
                    <a:lnTo>
                      <a:pt x="7" y="5"/>
                    </a:lnTo>
                    <a:lnTo>
                      <a:pt x="7" y="4"/>
                    </a:lnTo>
                    <a:lnTo>
                      <a:pt x="7" y="3"/>
                    </a:lnTo>
                    <a:lnTo>
                      <a:pt x="7" y="2"/>
                    </a:lnTo>
                    <a:lnTo>
                      <a:pt x="7" y="2"/>
                    </a:lnTo>
                    <a:lnTo>
                      <a:pt x="8" y="1"/>
                    </a:lnTo>
                    <a:lnTo>
                      <a:pt x="8" y="1"/>
                    </a:lnTo>
                    <a:lnTo>
                      <a:pt x="8" y="0"/>
                    </a:lnTo>
                    <a:lnTo>
                      <a:pt x="8" y="1"/>
                    </a:lnTo>
                    <a:lnTo>
                      <a:pt x="8" y="1"/>
                    </a:lnTo>
                    <a:lnTo>
                      <a:pt x="9" y="2"/>
                    </a:lnTo>
                    <a:lnTo>
                      <a:pt x="9" y="2"/>
                    </a:lnTo>
                    <a:lnTo>
                      <a:pt x="9" y="3"/>
                    </a:lnTo>
                    <a:lnTo>
                      <a:pt x="9" y="4"/>
                    </a:lnTo>
                    <a:lnTo>
                      <a:pt x="9" y="4"/>
                    </a:lnTo>
                    <a:lnTo>
                      <a:pt x="9" y="5"/>
                    </a:lnTo>
                    <a:lnTo>
                      <a:pt x="9" y="6"/>
                    </a:lnTo>
                    <a:lnTo>
                      <a:pt x="9" y="6"/>
                    </a:lnTo>
                    <a:lnTo>
                      <a:pt x="10" y="7"/>
                    </a:lnTo>
                    <a:lnTo>
                      <a:pt x="10" y="8"/>
                    </a:lnTo>
                    <a:lnTo>
                      <a:pt x="10" y="9"/>
                    </a:lnTo>
                    <a:lnTo>
                      <a:pt x="10" y="10"/>
                    </a:lnTo>
                    <a:lnTo>
                      <a:pt x="10" y="11"/>
                    </a:lnTo>
                    <a:lnTo>
                      <a:pt x="10" y="12"/>
                    </a:lnTo>
                    <a:lnTo>
                      <a:pt x="10" y="13"/>
                    </a:lnTo>
                    <a:lnTo>
                      <a:pt x="10" y="14"/>
                    </a:lnTo>
                    <a:lnTo>
                      <a:pt x="10" y="16"/>
                    </a:lnTo>
                    <a:lnTo>
                      <a:pt x="10" y="17"/>
                    </a:lnTo>
                    <a:lnTo>
                      <a:pt x="11" y="18"/>
                    </a:lnTo>
                    <a:lnTo>
                      <a:pt x="11" y="20"/>
                    </a:lnTo>
                    <a:lnTo>
                      <a:pt x="11" y="21"/>
                    </a:lnTo>
                    <a:lnTo>
                      <a:pt x="11" y="23"/>
                    </a:lnTo>
                    <a:lnTo>
                      <a:pt x="11" y="24"/>
                    </a:lnTo>
                    <a:lnTo>
                      <a:pt x="11" y="25"/>
                    </a:lnTo>
                    <a:lnTo>
                      <a:pt x="11" y="27"/>
                    </a:lnTo>
                    <a:lnTo>
                      <a:pt x="11" y="28"/>
                    </a:lnTo>
                    <a:lnTo>
                      <a:pt x="11" y="30"/>
                    </a:lnTo>
                    <a:lnTo>
                      <a:pt x="12" y="32"/>
                    </a:lnTo>
                    <a:lnTo>
                      <a:pt x="12" y="33"/>
                    </a:lnTo>
                    <a:lnTo>
                      <a:pt x="12" y="35"/>
                    </a:lnTo>
                    <a:lnTo>
                      <a:pt x="12" y="37"/>
                    </a:lnTo>
                    <a:lnTo>
                      <a:pt x="12" y="38"/>
                    </a:lnTo>
                    <a:lnTo>
                      <a:pt x="12" y="39"/>
                    </a:lnTo>
                    <a:lnTo>
                      <a:pt x="12" y="42"/>
                    </a:lnTo>
                    <a:lnTo>
                      <a:pt x="12" y="43"/>
                    </a:lnTo>
                    <a:lnTo>
                      <a:pt x="12" y="45"/>
                    </a:lnTo>
                    <a:lnTo>
                      <a:pt x="12" y="47"/>
                    </a:lnTo>
                    <a:lnTo>
                      <a:pt x="12" y="49"/>
                    </a:lnTo>
                    <a:lnTo>
                      <a:pt x="12" y="51"/>
                    </a:lnTo>
                    <a:lnTo>
                      <a:pt x="13" y="52"/>
                    </a:lnTo>
                    <a:lnTo>
                      <a:pt x="13" y="54"/>
                    </a:lnTo>
                    <a:lnTo>
                      <a:pt x="13" y="56"/>
                    </a:lnTo>
                    <a:lnTo>
                      <a:pt x="13" y="58"/>
                    </a:lnTo>
                    <a:lnTo>
                      <a:pt x="13" y="60"/>
                    </a:lnTo>
                    <a:lnTo>
                      <a:pt x="13" y="62"/>
                    </a:lnTo>
                    <a:lnTo>
                      <a:pt x="13" y="64"/>
                    </a:lnTo>
                    <a:lnTo>
                      <a:pt x="13" y="65"/>
                    </a:lnTo>
                    <a:lnTo>
                      <a:pt x="13" y="68"/>
                    </a:lnTo>
                    <a:lnTo>
                      <a:pt x="14" y="70"/>
                    </a:lnTo>
                    <a:lnTo>
                      <a:pt x="14" y="72"/>
                    </a:lnTo>
                    <a:lnTo>
                      <a:pt x="14" y="73"/>
                    </a:lnTo>
                    <a:lnTo>
                      <a:pt x="14" y="75"/>
                    </a:lnTo>
                    <a:lnTo>
                      <a:pt x="14" y="77"/>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417" name="Freeform 71"/>
              <p:cNvSpPr>
                <a:spLocks/>
              </p:cNvSpPr>
              <p:nvPr/>
            </p:nvSpPr>
            <p:spPr bwMode="auto">
              <a:xfrm>
                <a:off x="2063750" y="4619625"/>
                <a:ext cx="25400" cy="176213"/>
              </a:xfrm>
              <a:custGeom>
                <a:avLst/>
                <a:gdLst/>
                <a:ahLst/>
                <a:cxnLst>
                  <a:cxn ang="0">
                    <a:pos x="0" y="5"/>
                  </a:cxn>
                  <a:cxn ang="0">
                    <a:pos x="0" y="10"/>
                  </a:cxn>
                  <a:cxn ang="0">
                    <a:pos x="1" y="16"/>
                  </a:cxn>
                  <a:cxn ang="0">
                    <a:pos x="1" y="21"/>
                  </a:cxn>
                  <a:cxn ang="0">
                    <a:pos x="1" y="27"/>
                  </a:cxn>
                  <a:cxn ang="0">
                    <a:pos x="2" y="33"/>
                  </a:cxn>
                  <a:cxn ang="0">
                    <a:pos x="2" y="38"/>
                  </a:cxn>
                  <a:cxn ang="0">
                    <a:pos x="2" y="43"/>
                  </a:cxn>
                  <a:cxn ang="0">
                    <a:pos x="2" y="48"/>
                  </a:cxn>
                  <a:cxn ang="0">
                    <a:pos x="3" y="53"/>
                  </a:cxn>
                  <a:cxn ang="0">
                    <a:pos x="3" y="57"/>
                  </a:cxn>
                  <a:cxn ang="0">
                    <a:pos x="3" y="62"/>
                  </a:cxn>
                  <a:cxn ang="0">
                    <a:pos x="4" y="66"/>
                  </a:cxn>
                  <a:cxn ang="0">
                    <a:pos x="4" y="70"/>
                  </a:cxn>
                  <a:cxn ang="0">
                    <a:pos x="4" y="74"/>
                  </a:cxn>
                  <a:cxn ang="0">
                    <a:pos x="5" y="78"/>
                  </a:cxn>
                  <a:cxn ang="0">
                    <a:pos x="5" y="81"/>
                  </a:cxn>
                  <a:cxn ang="0">
                    <a:pos x="5" y="84"/>
                  </a:cxn>
                  <a:cxn ang="0">
                    <a:pos x="5" y="87"/>
                  </a:cxn>
                  <a:cxn ang="0">
                    <a:pos x="6" y="89"/>
                  </a:cxn>
                  <a:cxn ang="0">
                    <a:pos x="6" y="92"/>
                  </a:cxn>
                  <a:cxn ang="0">
                    <a:pos x="6" y="94"/>
                  </a:cxn>
                  <a:cxn ang="0">
                    <a:pos x="7" y="97"/>
                  </a:cxn>
                  <a:cxn ang="0">
                    <a:pos x="7" y="99"/>
                  </a:cxn>
                  <a:cxn ang="0">
                    <a:pos x="7" y="101"/>
                  </a:cxn>
                  <a:cxn ang="0">
                    <a:pos x="8" y="104"/>
                  </a:cxn>
                  <a:cxn ang="0">
                    <a:pos x="8" y="106"/>
                  </a:cxn>
                  <a:cxn ang="0">
                    <a:pos x="9" y="108"/>
                  </a:cxn>
                  <a:cxn ang="0">
                    <a:pos x="9" y="110"/>
                  </a:cxn>
                  <a:cxn ang="0">
                    <a:pos x="10" y="111"/>
                  </a:cxn>
                  <a:cxn ang="0">
                    <a:pos x="11" y="111"/>
                  </a:cxn>
                  <a:cxn ang="0">
                    <a:pos x="11" y="111"/>
                  </a:cxn>
                  <a:cxn ang="0">
                    <a:pos x="12" y="111"/>
                  </a:cxn>
                  <a:cxn ang="0">
                    <a:pos x="12" y="110"/>
                  </a:cxn>
                  <a:cxn ang="0">
                    <a:pos x="13" y="108"/>
                  </a:cxn>
                  <a:cxn ang="0">
                    <a:pos x="13" y="106"/>
                  </a:cxn>
                  <a:cxn ang="0">
                    <a:pos x="14" y="104"/>
                  </a:cxn>
                  <a:cxn ang="0">
                    <a:pos x="14" y="102"/>
                  </a:cxn>
                  <a:cxn ang="0">
                    <a:pos x="15" y="100"/>
                  </a:cxn>
                  <a:cxn ang="0">
                    <a:pos x="15" y="98"/>
                  </a:cxn>
                  <a:cxn ang="0">
                    <a:pos x="15" y="96"/>
                  </a:cxn>
                  <a:cxn ang="0">
                    <a:pos x="16" y="93"/>
                  </a:cxn>
                </a:cxnLst>
                <a:rect l="0" t="0" r="r" b="b"/>
                <a:pathLst>
                  <a:path w="16" h="111">
                    <a:moveTo>
                      <a:pt x="0" y="0"/>
                    </a:moveTo>
                    <a:lnTo>
                      <a:pt x="0" y="2"/>
                    </a:lnTo>
                    <a:lnTo>
                      <a:pt x="0" y="5"/>
                    </a:lnTo>
                    <a:lnTo>
                      <a:pt x="0" y="6"/>
                    </a:lnTo>
                    <a:lnTo>
                      <a:pt x="0" y="8"/>
                    </a:lnTo>
                    <a:lnTo>
                      <a:pt x="0" y="10"/>
                    </a:lnTo>
                    <a:lnTo>
                      <a:pt x="1" y="12"/>
                    </a:lnTo>
                    <a:lnTo>
                      <a:pt x="1" y="14"/>
                    </a:lnTo>
                    <a:lnTo>
                      <a:pt x="1" y="16"/>
                    </a:lnTo>
                    <a:lnTo>
                      <a:pt x="1" y="18"/>
                    </a:lnTo>
                    <a:lnTo>
                      <a:pt x="1" y="19"/>
                    </a:lnTo>
                    <a:lnTo>
                      <a:pt x="1" y="21"/>
                    </a:lnTo>
                    <a:lnTo>
                      <a:pt x="1" y="24"/>
                    </a:lnTo>
                    <a:lnTo>
                      <a:pt x="1" y="25"/>
                    </a:lnTo>
                    <a:lnTo>
                      <a:pt x="1" y="27"/>
                    </a:lnTo>
                    <a:lnTo>
                      <a:pt x="1" y="29"/>
                    </a:lnTo>
                    <a:lnTo>
                      <a:pt x="1" y="31"/>
                    </a:lnTo>
                    <a:lnTo>
                      <a:pt x="2" y="33"/>
                    </a:lnTo>
                    <a:lnTo>
                      <a:pt x="2" y="34"/>
                    </a:lnTo>
                    <a:lnTo>
                      <a:pt x="2" y="36"/>
                    </a:lnTo>
                    <a:lnTo>
                      <a:pt x="2" y="38"/>
                    </a:lnTo>
                    <a:lnTo>
                      <a:pt x="2" y="40"/>
                    </a:lnTo>
                    <a:lnTo>
                      <a:pt x="2" y="41"/>
                    </a:lnTo>
                    <a:lnTo>
                      <a:pt x="2" y="43"/>
                    </a:lnTo>
                    <a:lnTo>
                      <a:pt x="2" y="45"/>
                    </a:lnTo>
                    <a:lnTo>
                      <a:pt x="2" y="47"/>
                    </a:lnTo>
                    <a:lnTo>
                      <a:pt x="2" y="48"/>
                    </a:lnTo>
                    <a:lnTo>
                      <a:pt x="3" y="49"/>
                    </a:lnTo>
                    <a:lnTo>
                      <a:pt x="3" y="52"/>
                    </a:lnTo>
                    <a:lnTo>
                      <a:pt x="3" y="53"/>
                    </a:lnTo>
                    <a:lnTo>
                      <a:pt x="3" y="54"/>
                    </a:lnTo>
                    <a:lnTo>
                      <a:pt x="3" y="56"/>
                    </a:lnTo>
                    <a:lnTo>
                      <a:pt x="3" y="57"/>
                    </a:lnTo>
                    <a:lnTo>
                      <a:pt x="3" y="59"/>
                    </a:lnTo>
                    <a:lnTo>
                      <a:pt x="3" y="61"/>
                    </a:lnTo>
                    <a:lnTo>
                      <a:pt x="3" y="62"/>
                    </a:lnTo>
                    <a:lnTo>
                      <a:pt x="4" y="64"/>
                    </a:lnTo>
                    <a:lnTo>
                      <a:pt x="4" y="65"/>
                    </a:lnTo>
                    <a:lnTo>
                      <a:pt x="4" y="66"/>
                    </a:lnTo>
                    <a:lnTo>
                      <a:pt x="4" y="68"/>
                    </a:lnTo>
                    <a:lnTo>
                      <a:pt x="4" y="69"/>
                    </a:lnTo>
                    <a:lnTo>
                      <a:pt x="4" y="70"/>
                    </a:lnTo>
                    <a:lnTo>
                      <a:pt x="4" y="71"/>
                    </a:lnTo>
                    <a:lnTo>
                      <a:pt x="4" y="73"/>
                    </a:lnTo>
                    <a:lnTo>
                      <a:pt x="4" y="74"/>
                    </a:lnTo>
                    <a:lnTo>
                      <a:pt x="4" y="75"/>
                    </a:lnTo>
                    <a:lnTo>
                      <a:pt x="4" y="76"/>
                    </a:lnTo>
                    <a:lnTo>
                      <a:pt x="5" y="78"/>
                    </a:lnTo>
                    <a:lnTo>
                      <a:pt x="5" y="79"/>
                    </a:lnTo>
                    <a:lnTo>
                      <a:pt x="5" y="80"/>
                    </a:lnTo>
                    <a:lnTo>
                      <a:pt x="5" y="81"/>
                    </a:lnTo>
                    <a:lnTo>
                      <a:pt x="5" y="82"/>
                    </a:lnTo>
                    <a:lnTo>
                      <a:pt x="5" y="83"/>
                    </a:lnTo>
                    <a:lnTo>
                      <a:pt x="5" y="84"/>
                    </a:lnTo>
                    <a:lnTo>
                      <a:pt x="5" y="85"/>
                    </a:lnTo>
                    <a:lnTo>
                      <a:pt x="5" y="86"/>
                    </a:lnTo>
                    <a:lnTo>
                      <a:pt x="5" y="87"/>
                    </a:lnTo>
                    <a:lnTo>
                      <a:pt x="6" y="88"/>
                    </a:lnTo>
                    <a:lnTo>
                      <a:pt x="6" y="89"/>
                    </a:lnTo>
                    <a:lnTo>
                      <a:pt x="6" y="89"/>
                    </a:lnTo>
                    <a:lnTo>
                      <a:pt x="6" y="91"/>
                    </a:lnTo>
                    <a:lnTo>
                      <a:pt x="6" y="92"/>
                    </a:lnTo>
                    <a:lnTo>
                      <a:pt x="6" y="92"/>
                    </a:lnTo>
                    <a:lnTo>
                      <a:pt x="6" y="93"/>
                    </a:lnTo>
                    <a:lnTo>
                      <a:pt x="6" y="94"/>
                    </a:lnTo>
                    <a:lnTo>
                      <a:pt x="6" y="94"/>
                    </a:lnTo>
                    <a:lnTo>
                      <a:pt x="7" y="96"/>
                    </a:lnTo>
                    <a:lnTo>
                      <a:pt x="7" y="97"/>
                    </a:lnTo>
                    <a:lnTo>
                      <a:pt x="7" y="97"/>
                    </a:lnTo>
                    <a:lnTo>
                      <a:pt x="7" y="98"/>
                    </a:lnTo>
                    <a:lnTo>
                      <a:pt x="7" y="99"/>
                    </a:lnTo>
                    <a:lnTo>
                      <a:pt x="7" y="99"/>
                    </a:lnTo>
                    <a:lnTo>
                      <a:pt x="7" y="100"/>
                    </a:lnTo>
                    <a:lnTo>
                      <a:pt x="7" y="101"/>
                    </a:lnTo>
                    <a:lnTo>
                      <a:pt x="7" y="101"/>
                    </a:lnTo>
                    <a:lnTo>
                      <a:pt x="7" y="102"/>
                    </a:lnTo>
                    <a:lnTo>
                      <a:pt x="8" y="103"/>
                    </a:lnTo>
                    <a:lnTo>
                      <a:pt x="8" y="104"/>
                    </a:lnTo>
                    <a:lnTo>
                      <a:pt x="8" y="104"/>
                    </a:lnTo>
                    <a:lnTo>
                      <a:pt x="8" y="105"/>
                    </a:lnTo>
                    <a:lnTo>
                      <a:pt x="8" y="106"/>
                    </a:lnTo>
                    <a:lnTo>
                      <a:pt x="8" y="106"/>
                    </a:lnTo>
                    <a:lnTo>
                      <a:pt x="9" y="107"/>
                    </a:lnTo>
                    <a:lnTo>
                      <a:pt x="9" y="108"/>
                    </a:lnTo>
                    <a:lnTo>
                      <a:pt x="9" y="108"/>
                    </a:lnTo>
                    <a:lnTo>
                      <a:pt x="9" y="109"/>
                    </a:lnTo>
                    <a:lnTo>
                      <a:pt x="9" y="110"/>
                    </a:lnTo>
                    <a:lnTo>
                      <a:pt x="10" y="110"/>
                    </a:lnTo>
                    <a:lnTo>
                      <a:pt x="10" y="111"/>
                    </a:lnTo>
                    <a:lnTo>
                      <a:pt x="10" y="111"/>
                    </a:lnTo>
                    <a:lnTo>
                      <a:pt x="10" y="111"/>
                    </a:lnTo>
                    <a:lnTo>
                      <a:pt x="10" y="111"/>
                    </a:lnTo>
                    <a:lnTo>
                      <a:pt x="11" y="111"/>
                    </a:lnTo>
                    <a:lnTo>
                      <a:pt x="11" y="111"/>
                    </a:lnTo>
                    <a:lnTo>
                      <a:pt x="11" y="111"/>
                    </a:lnTo>
                    <a:lnTo>
                      <a:pt x="11" y="111"/>
                    </a:lnTo>
                    <a:lnTo>
                      <a:pt x="11" y="111"/>
                    </a:lnTo>
                    <a:lnTo>
                      <a:pt x="11" y="111"/>
                    </a:lnTo>
                    <a:lnTo>
                      <a:pt x="12" y="111"/>
                    </a:lnTo>
                    <a:lnTo>
                      <a:pt x="12" y="111"/>
                    </a:lnTo>
                    <a:lnTo>
                      <a:pt x="12" y="111"/>
                    </a:lnTo>
                    <a:lnTo>
                      <a:pt x="12" y="110"/>
                    </a:lnTo>
                    <a:lnTo>
                      <a:pt x="12" y="110"/>
                    </a:lnTo>
                    <a:lnTo>
                      <a:pt x="13" y="109"/>
                    </a:lnTo>
                    <a:lnTo>
                      <a:pt x="13" y="108"/>
                    </a:lnTo>
                    <a:lnTo>
                      <a:pt x="13" y="108"/>
                    </a:lnTo>
                    <a:lnTo>
                      <a:pt x="13" y="107"/>
                    </a:lnTo>
                    <a:lnTo>
                      <a:pt x="13" y="106"/>
                    </a:lnTo>
                    <a:lnTo>
                      <a:pt x="14" y="106"/>
                    </a:lnTo>
                    <a:lnTo>
                      <a:pt x="14" y="105"/>
                    </a:lnTo>
                    <a:lnTo>
                      <a:pt x="14" y="104"/>
                    </a:lnTo>
                    <a:lnTo>
                      <a:pt x="14" y="104"/>
                    </a:lnTo>
                    <a:lnTo>
                      <a:pt x="14" y="103"/>
                    </a:lnTo>
                    <a:lnTo>
                      <a:pt x="14" y="102"/>
                    </a:lnTo>
                    <a:lnTo>
                      <a:pt x="14" y="101"/>
                    </a:lnTo>
                    <a:lnTo>
                      <a:pt x="14" y="101"/>
                    </a:lnTo>
                    <a:lnTo>
                      <a:pt x="15" y="100"/>
                    </a:lnTo>
                    <a:lnTo>
                      <a:pt x="15" y="99"/>
                    </a:lnTo>
                    <a:lnTo>
                      <a:pt x="15" y="99"/>
                    </a:lnTo>
                    <a:lnTo>
                      <a:pt x="15" y="98"/>
                    </a:lnTo>
                    <a:lnTo>
                      <a:pt x="15" y="97"/>
                    </a:lnTo>
                    <a:lnTo>
                      <a:pt x="15" y="97"/>
                    </a:lnTo>
                    <a:lnTo>
                      <a:pt x="15" y="96"/>
                    </a:lnTo>
                    <a:lnTo>
                      <a:pt x="15" y="95"/>
                    </a:lnTo>
                    <a:lnTo>
                      <a:pt x="15" y="94"/>
                    </a:lnTo>
                    <a:lnTo>
                      <a:pt x="16" y="93"/>
                    </a:lnTo>
                    <a:lnTo>
                      <a:pt x="16" y="92"/>
                    </a:lnTo>
                    <a:lnTo>
                      <a:pt x="16" y="92"/>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418" name="Freeform 72"/>
              <p:cNvSpPr>
                <a:spLocks/>
              </p:cNvSpPr>
              <p:nvPr/>
            </p:nvSpPr>
            <p:spPr bwMode="auto">
              <a:xfrm>
                <a:off x="2089150" y="4497388"/>
                <a:ext cx="20638" cy="268288"/>
              </a:xfrm>
              <a:custGeom>
                <a:avLst/>
                <a:gdLst/>
                <a:ahLst/>
                <a:cxnLst>
                  <a:cxn ang="0">
                    <a:pos x="0" y="166"/>
                  </a:cxn>
                  <a:cxn ang="0">
                    <a:pos x="0" y="163"/>
                  </a:cxn>
                  <a:cxn ang="0">
                    <a:pos x="1" y="160"/>
                  </a:cxn>
                  <a:cxn ang="0">
                    <a:pos x="1" y="157"/>
                  </a:cxn>
                  <a:cxn ang="0">
                    <a:pos x="1" y="153"/>
                  </a:cxn>
                  <a:cxn ang="0">
                    <a:pos x="1" y="149"/>
                  </a:cxn>
                  <a:cxn ang="0">
                    <a:pos x="2" y="145"/>
                  </a:cxn>
                  <a:cxn ang="0">
                    <a:pos x="2" y="141"/>
                  </a:cxn>
                  <a:cxn ang="0">
                    <a:pos x="2" y="136"/>
                  </a:cxn>
                  <a:cxn ang="0">
                    <a:pos x="3" y="131"/>
                  </a:cxn>
                  <a:cxn ang="0">
                    <a:pos x="3" y="126"/>
                  </a:cxn>
                  <a:cxn ang="0">
                    <a:pos x="3" y="121"/>
                  </a:cxn>
                  <a:cxn ang="0">
                    <a:pos x="4" y="116"/>
                  </a:cxn>
                  <a:cxn ang="0">
                    <a:pos x="4" y="110"/>
                  </a:cxn>
                  <a:cxn ang="0">
                    <a:pos x="4" y="105"/>
                  </a:cxn>
                  <a:cxn ang="0">
                    <a:pos x="4" y="99"/>
                  </a:cxn>
                  <a:cxn ang="0">
                    <a:pos x="5" y="93"/>
                  </a:cxn>
                  <a:cxn ang="0">
                    <a:pos x="5" y="87"/>
                  </a:cxn>
                  <a:cxn ang="0">
                    <a:pos x="5" y="81"/>
                  </a:cxn>
                  <a:cxn ang="0">
                    <a:pos x="6" y="75"/>
                  </a:cxn>
                  <a:cxn ang="0">
                    <a:pos x="6" y="69"/>
                  </a:cxn>
                  <a:cxn ang="0">
                    <a:pos x="6" y="63"/>
                  </a:cxn>
                  <a:cxn ang="0">
                    <a:pos x="6" y="56"/>
                  </a:cxn>
                  <a:cxn ang="0">
                    <a:pos x="7" y="51"/>
                  </a:cxn>
                  <a:cxn ang="0">
                    <a:pos x="7" y="44"/>
                  </a:cxn>
                  <a:cxn ang="0">
                    <a:pos x="7" y="39"/>
                  </a:cxn>
                  <a:cxn ang="0">
                    <a:pos x="8" y="34"/>
                  </a:cxn>
                  <a:cxn ang="0">
                    <a:pos x="8" y="28"/>
                  </a:cxn>
                  <a:cxn ang="0">
                    <a:pos x="8" y="24"/>
                  </a:cxn>
                  <a:cxn ang="0">
                    <a:pos x="8" y="19"/>
                  </a:cxn>
                  <a:cxn ang="0">
                    <a:pos x="9" y="16"/>
                  </a:cxn>
                  <a:cxn ang="0">
                    <a:pos x="9" y="12"/>
                  </a:cxn>
                  <a:cxn ang="0">
                    <a:pos x="9" y="9"/>
                  </a:cxn>
                  <a:cxn ang="0">
                    <a:pos x="10" y="6"/>
                  </a:cxn>
                  <a:cxn ang="0">
                    <a:pos x="10" y="3"/>
                  </a:cxn>
                  <a:cxn ang="0">
                    <a:pos x="11" y="1"/>
                  </a:cxn>
                  <a:cxn ang="0">
                    <a:pos x="11" y="1"/>
                  </a:cxn>
                  <a:cxn ang="0">
                    <a:pos x="12" y="2"/>
                  </a:cxn>
                  <a:cxn ang="0">
                    <a:pos x="12" y="4"/>
                  </a:cxn>
                  <a:cxn ang="0">
                    <a:pos x="13" y="7"/>
                  </a:cxn>
                  <a:cxn ang="0">
                    <a:pos x="13" y="10"/>
                  </a:cxn>
                  <a:cxn ang="0">
                    <a:pos x="13" y="13"/>
                  </a:cxn>
                </a:cxnLst>
                <a:rect l="0" t="0" r="r" b="b"/>
                <a:pathLst>
                  <a:path w="13" h="169">
                    <a:moveTo>
                      <a:pt x="0" y="169"/>
                    </a:moveTo>
                    <a:lnTo>
                      <a:pt x="0" y="167"/>
                    </a:lnTo>
                    <a:lnTo>
                      <a:pt x="0" y="166"/>
                    </a:lnTo>
                    <a:lnTo>
                      <a:pt x="0" y="165"/>
                    </a:lnTo>
                    <a:lnTo>
                      <a:pt x="0" y="164"/>
                    </a:lnTo>
                    <a:lnTo>
                      <a:pt x="0" y="163"/>
                    </a:lnTo>
                    <a:lnTo>
                      <a:pt x="0" y="162"/>
                    </a:lnTo>
                    <a:lnTo>
                      <a:pt x="0" y="161"/>
                    </a:lnTo>
                    <a:lnTo>
                      <a:pt x="1" y="160"/>
                    </a:lnTo>
                    <a:lnTo>
                      <a:pt x="1" y="159"/>
                    </a:lnTo>
                    <a:lnTo>
                      <a:pt x="1" y="157"/>
                    </a:lnTo>
                    <a:lnTo>
                      <a:pt x="1" y="157"/>
                    </a:lnTo>
                    <a:lnTo>
                      <a:pt x="1" y="155"/>
                    </a:lnTo>
                    <a:lnTo>
                      <a:pt x="1" y="154"/>
                    </a:lnTo>
                    <a:lnTo>
                      <a:pt x="1" y="153"/>
                    </a:lnTo>
                    <a:lnTo>
                      <a:pt x="1" y="152"/>
                    </a:lnTo>
                    <a:lnTo>
                      <a:pt x="1" y="150"/>
                    </a:lnTo>
                    <a:lnTo>
                      <a:pt x="1" y="149"/>
                    </a:lnTo>
                    <a:lnTo>
                      <a:pt x="1" y="148"/>
                    </a:lnTo>
                    <a:lnTo>
                      <a:pt x="2" y="146"/>
                    </a:lnTo>
                    <a:lnTo>
                      <a:pt x="2" y="145"/>
                    </a:lnTo>
                    <a:lnTo>
                      <a:pt x="2" y="143"/>
                    </a:lnTo>
                    <a:lnTo>
                      <a:pt x="2" y="142"/>
                    </a:lnTo>
                    <a:lnTo>
                      <a:pt x="2" y="141"/>
                    </a:lnTo>
                    <a:lnTo>
                      <a:pt x="2" y="139"/>
                    </a:lnTo>
                    <a:lnTo>
                      <a:pt x="2" y="138"/>
                    </a:lnTo>
                    <a:lnTo>
                      <a:pt x="2" y="136"/>
                    </a:lnTo>
                    <a:lnTo>
                      <a:pt x="2" y="134"/>
                    </a:lnTo>
                    <a:lnTo>
                      <a:pt x="2" y="133"/>
                    </a:lnTo>
                    <a:lnTo>
                      <a:pt x="3" y="131"/>
                    </a:lnTo>
                    <a:lnTo>
                      <a:pt x="3" y="129"/>
                    </a:lnTo>
                    <a:lnTo>
                      <a:pt x="3" y="128"/>
                    </a:lnTo>
                    <a:lnTo>
                      <a:pt x="3" y="126"/>
                    </a:lnTo>
                    <a:lnTo>
                      <a:pt x="3" y="124"/>
                    </a:lnTo>
                    <a:lnTo>
                      <a:pt x="3" y="123"/>
                    </a:lnTo>
                    <a:lnTo>
                      <a:pt x="3" y="121"/>
                    </a:lnTo>
                    <a:lnTo>
                      <a:pt x="3" y="119"/>
                    </a:lnTo>
                    <a:lnTo>
                      <a:pt x="3" y="117"/>
                    </a:lnTo>
                    <a:lnTo>
                      <a:pt x="4" y="116"/>
                    </a:lnTo>
                    <a:lnTo>
                      <a:pt x="4" y="114"/>
                    </a:lnTo>
                    <a:lnTo>
                      <a:pt x="4" y="112"/>
                    </a:lnTo>
                    <a:lnTo>
                      <a:pt x="4" y="110"/>
                    </a:lnTo>
                    <a:lnTo>
                      <a:pt x="4" y="108"/>
                    </a:lnTo>
                    <a:lnTo>
                      <a:pt x="4" y="107"/>
                    </a:lnTo>
                    <a:lnTo>
                      <a:pt x="4" y="105"/>
                    </a:lnTo>
                    <a:lnTo>
                      <a:pt x="4" y="103"/>
                    </a:lnTo>
                    <a:lnTo>
                      <a:pt x="4" y="101"/>
                    </a:lnTo>
                    <a:lnTo>
                      <a:pt x="4" y="99"/>
                    </a:lnTo>
                    <a:lnTo>
                      <a:pt x="4" y="97"/>
                    </a:lnTo>
                    <a:lnTo>
                      <a:pt x="4" y="95"/>
                    </a:lnTo>
                    <a:lnTo>
                      <a:pt x="5" y="93"/>
                    </a:lnTo>
                    <a:lnTo>
                      <a:pt x="5" y="91"/>
                    </a:lnTo>
                    <a:lnTo>
                      <a:pt x="5" y="89"/>
                    </a:lnTo>
                    <a:lnTo>
                      <a:pt x="5" y="87"/>
                    </a:lnTo>
                    <a:lnTo>
                      <a:pt x="5" y="85"/>
                    </a:lnTo>
                    <a:lnTo>
                      <a:pt x="5" y="83"/>
                    </a:lnTo>
                    <a:lnTo>
                      <a:pt x="5" y="81"/>
                    </a:lnTo>
                    <a:lnTo>
                      <a:pt x="5" y="79"/>
                    </a:lnTo>
                    <a:lnTo>
                      <a:pt x="5" y="77"/>
                    </a:lnTo>
                    <a:lnTo>
                      <a:pt x="6" y="75"/>
                    </a:lnTo>
                    <a:lnTo>
                      <a:pt x="6" y="72"/>
                    </a:lnTo>
                    <a:lnTo>
                      <a:pt x="6" y="70"/>
                    </a:lnTo>
                    <a:lnTo>
                      <a:pt x="6" y="69"/>
                    </a:lnTo>
                    <a:lnTo>
                      <a:pt x="6" y="67"/>
                    </a:lnTo>
                    <a:lnTo>
                      <a:pt x="6" y="65"/>
                    </a:lnTo>
                    <a:lnTo>
                      <a:pt x="6" y="63"/>
                    </a:lnTo>
                    <a:lnTo>
                      <a:pt x="6" y="61"/>
                    </a:lnTo>
                    <a:lnTo>
                      <a:pt x="6" y="58"/>
                    </a:lnTo>
                    <a:lnTo>
                      <a:pt x="6" y="56"/>
                    </a:lnTo>
                    <a:lnTo>
                      <a:pt x="7" y="54"/>
                    </a:lnTo>
                    <a:lnTo>
                      <a:pt x="7" y="52"/>
                    </a:lnTo>
                    <a:lnTo>
                      <a:pt x="7" y="51"/>
                    </a:lnTo>
                    <a:lnTo>
                      <a:pt x="7" y="49"/>
                    </a:lnTo>
                    <a:lnTo>
                      <a:pt x="7" y="46"/>
                    </a:lnTo>
                    <a:lnTo>
                      <a:pt x="7" y="44"/>
                    </a:lnTo>
                    <a:lnTo>
                      <a:pt x="7" y="43"/>
                    </a:lnTo>
                    <a:lnTo>
                      <a:pt x="7" y="41"/>
                    </a:lnTo>
                    <a:lnTo>
                      <a:pt x="7" y="39"/>
                    </a:lnTo>
                    <a:lnTo>
                      <a:pt x="7" y="37"/>
                    </a:lnTo>
                    <a:lnTo>
                      <a:pt x="7" y="35"/>
                    </a:lnTo>
                    <a:lnTo>
                      <a:pt x="8" y="34"/>
                    </a:lnTo>
                    <a:lnTo>
                      <a:pt x="8" y="32"/>
                    </a:lnTo>
                    <a:lnTo>
                      <a:pt x="8" y="30"/>
                    </a:lnTo>
                    <a:lnTo>
                      <a:pt x="8" y="28"/>
                    </a:lnTo>
                    <a:lnTo>
                      <a:pt x="8" y="27"/>
                    </a:lnTo>
                    <a:lnTo>
                      <a:pt x="8" y="25"/>
                    </a:lnTo>
                    <a:lnTo>
                      <a:pt x="8" y="24"/>
                    </a:lnTo>
                    <a:lnTo>
                      <a:pt x="8" y="23"/>
                    </a:lnTo>
                    <a:lnTo>
                      <a:pt x="8" y="20"/>
                    </a:lnTo>
                    <a:lnTo>
                      <a:pt x="8" y="19"/>
                    </a:lnTo>
                    <a:lnTo>
                      <a:pt x="9" y="18"/>
                    </a:lnTo>
                    <a:lnTo>
                      <a:pt x="9" y="17"/>
                    </a:lnTo>
                    <a:lnTo>
                      <a:pt x="9" y="16"/>
                    </a:lnTo>
                    <a:lnTo>
                      <a:pt x="9" y="14"/>
                    </a:lnTo>
                    <a:lnTo>
                      <a:pt x="9" y="13"/>
                    </a:lnTo>
                    <a:lnTo>
                      <a:pt x="9" y="12"/>
                    </a:lnTo>
                    <a:lnTo>
                      <a:pt x="9" y="11"/>
                    </a:lnTo>
                    <a:lnTo>
                      <a:pt x="9" y="10"/>
                    </a:lnTo>
                    <a:lnTo>
                      <a:pt x="9" y="9"/>
                    </a:lnTo>
                    <a:lnTo>
                      <a:pt x="10" y="8"/>
                    </a:lnTo>
                    <a:lnTo>
                      <a:pt x="10" y="7"/>
                    </a:lnTo>
                    <a:lnTo>
                      <a:pt x="10" y="6"/>
                    </a:lnTo>
                    <a:lnTo>
                      <a:pt x="10" y="5"/>
                    </a:lnTo>
                    <a:lnTo>
                      <a:pt x="10" y="4"/>
                    </a:lnTo>
                    <a:lnTo>
                      <a:pt x="10" y="3"/>
                    </a:lnTo>
                    <a:lnTo>
                      <a:pt x="10" y="2"/>
                    </a:lnTo>
                    <a:lnTo>
                      <a:pt x="11" y="2"/>
                    </a:lnTo>
                    <a:lnTo>
                      <a:pt x="11" y="1"/>
                    </a:lnTo>
                    <a:lnTo>
                      <a:pt x="11" y="1"/>
                    </a:lnTo>
                    <a:lnTo>
                      <a:pt x="11" y="0"/>
                    </a:lnTo>
                    <a:lnTo>
                      <a:pt x="11" y="1"/>
                    </a:lnTo>
                    <a:lnTo>
                      <a:pt x="11" y="1"/>
                    </a:lnTo>
                    <a:lnTo>
                      <a:pt x="12" y="2"/>
                    </a:lnTo>
                    <a:lnTo>
                      <a:pt x="12" y="2"/>
                    </a:lnTo>
                    <a:lnTo>
                      <a:pt x="12" y="3"/>
                    </a:lnTo>
                    <a:lnTo>
                      <a:pt x="12" y="4"/>
                    </a:lnTo>
                    <a:lnTo>
                      <a:pt x="12" y="4"/>
                    </a:lnTo>
                    <a:lnTo>
                      <a:pt x="12" y="5"/>
                    </a:lnTo>
                    <a:lnTo>
                      <a:pt x="13" y="6"/>
                    </a:lnTo>
                    <a:lnTo>
                      <a:pt x="13" y="7"/>
                    </a:lnTo>
                    <a:lnTo>
                      <a:pt x="13" y="8"/>
                    </a:lnTo>
                    <a:lnTo>
                      <a:pt x="13" y="9"/>
                    </a:lnTo>
                    <a:lnTo>
                      <a:pt x="13" y="10"/>
                    </a:lnTo>
                    <a:lnTo>
                      <a:pt x="13" y="11"/>
                    </a:lnTo>
                    <a:lnTo>
                      <a:pt x="13" y="12"/>
                    </a:lnTo>
                    <a:lnTo>
                      <a:pt x="13" y="13"/>
                    </a:lnTo>
                    <a:lnTo>
                      <a:pt x="13" y="14"/>
                    </a:lnTo>
                    <a:lnTo>
                      <a:pt x="13" y="16"/>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419" name="Freeform 73"/>
              <p:cNvSpPr>
                <a:spLocks/>
              </p:cNvSpPr>
              <p:nvPr/>
            </p:nvSpPr>
            <p:spPr bwMode="auto">
              <a:xfrm>
                <a:off x="2109788" y="4522788"/>
                <a:ext cx="22225" cy="273050"/>
              </a:xfrm>
              <a:custGeom>
                <a:avLst/>
                <a:gdLst/>
                <a:ahLst/>
                <a:cxnLst>
                  <a:cxn ang="0">
                    <a:pos x="1" y="2"/>
                  </a:cxn>
                  <a:cxn ang="0">
                    <a:pos x="1" y="6"/>
                  </a:cxn>
                  <a:cxn ang="0">
                    <a:pos x="1" y="10"/>
                  </a:cxn>
                  <a:cxn ang="0">
                    <a:pos x="1" y="15"/>
                  </a:cxn>
                  <a:cxn ang="0">
                    <a:pos x="2" y="20"/>
                  </a:cxn>
                  <a:cxn ang="0">
                    <a:pos x="2" y="25"/>
                  </a:cxn>
                  <a:cxn ang="0">
                    <a:pos x="2" y="30"/>
                  </a:cxn>
                  <a:cxn ang="0">
                    <a:pos x="3" y="36"/>
                  </a:cxn>
                  <a:cxn ang="0">
                    <a:pos x="3" y="42"/>
                  </a:cxn>
                  <a:cxn ang="0">
                    <a:pos x="3" y="47"/>
                  </a:cxn>
                  <a:cxn ang="0">
                    <a:pos x="4" y="53"/>
                  </a:cxn>
                  <a:cxn ang="0">
                    <a:pos x="4" y="59"/>
                  </a:cxn>
                  <a:cxn ang="0">
                    <a:pos x="4" y="65"/>
                  </a:cxn>
                  <a:cxn ang="0">
                    <a:pos x="4" y="70"/>
                  </a:cxn>
                  <a:cxn ang="0">
                    <a:pos x="5" y="76"/>
                  </a:cxn>
                  <a:cxn ang="0">
                    <a:pos x="5" y="82"/>
                  </a:cxn>
                  <a:cxn ang="0">
                    <a:pos x="5" y="87"/>
                  </a:cxn>
                  <a:cxn ang="0">
                    <a:pos x="6" y="93"/>
                  </a:cxn>
                  <a:cxn ang="0">
                    <a:pos x="6" y="99"/>
                  </a:cxn>
                  <a:cxn ang="0">
                    <a:pos x="6" y="103"/>
                  </a:cxn>
                  <a:cxn ang="0">
                    <a:pos x="7" y="108"/>
                  </a:cxn>
                  <a:cxn ang="0">
                    <a:pos x="7" y="113"/>
                  </a:cxn>
                  <a:cxn ang="0">
                    <a:pos x="7" y="118"/>
                  </a:cxn>
                  <a:cxn ang="0">
                    <a:pos x="7" y="122"/>
                  </a:cxn>
                  <a:cxn ang="0">
                    <a:pos x="8" y="127"/>
                  </a:cxn>
                  <a:cxn ang="0">
                    <a:pos x="8" y="131"/>
                  </a:cxn>
                  <a:cxn ang="0">
                    <a:pos x="8" y="134"/>
                  </a:cxn>
                  <a:cxn ang="0">
                    <a:pos x="9" y="138"/>
                  </a:cxn>
                  <a:cxn ang="0">
                    <a:pos x="9" y="141"/>
                  </a:cxn>
                  <a:cxn ang="0">
                    <a:pos x="9" y="145"/>
                  </a:cxn>
                  <a:cxn ang="0">
                    <a:pos x="10" y="148"/>
                  </a:cxn>
                  <a:cxn ang="0">
                    <a:pos x="10" y="150"/>
                  </a:cxn>
                  <a:cxn ang="0">
                    <a:pos x="10" y="153"/>
                  </a:cxn>
                  <a:cxn ang="0">
                    <a:pos x="11" y="155"/>
                  </a:cxn>
                  <a:cxn ang="0">
                    <a:pos x="11" y="158"/>
                  </a:cxn>
                  <a:cxn ang="0">
                    <a:pos x="11" y="160"/>
                  </a:cxn>
                  <a:cxn ang="0">
                    <a:pos x="11" y="162"/>
                  </a:cxn>
                  <a:cxn ang="0">
                    <a:pos x="12" y="164"/>
                  </a:cxn>
                  <a:cxn ang="0">
                    <a:pos x="12" y="166"/>
                  </a:cxn>
                  <a:cxn ang="0">
                    <a:pos x="13" y="168"/>
                  </a:cxn>
                  <a:cxn ang="0">
                    <a:pos x="13" y="169"/>
                  </a:cxn>
                  <a:cxn ang="0">
                    <a:pos x="14" y="171"/>
                  </a:cxn>
                </a:cxnLst>
                <a:rect l="0" t="0" r="r" b="b"/>
                <a:pathLst>
                  <a:path w="14" h="172">
                    <a:moveTo>
                      <a:pt x="0" y="0"/>
                    </a:moveTo>
                    <a:lnTo>
                      <a:pt x="1" y="0"/>
                    </a:lnTo>
                    <a:lnTo>
                      <a:pt x="1" y="2"/>
                    </a:lnTo>
                    <a:lnTo>
                      <a:pt x="1" y="3"/>
                    </a:lnTo>
                    <a:lnTo>
                      <a:pt x="1" y="4"/>
                    </a:lnTo>
                    <a:lnTo>
                      <a:pt x="1" y="6"/>
                    </a:lnTo>
                    <a:lnTo>
                      <a:pt x="1" y="7"/>
                    </a:lnTo>
                    <a:lnTo>
                      <a:pt x="1" y="9"/>
                    </a:lnTo>
                    <a:lnTo>
                      <a:pt x="1" y="10"/>
                    </a:lnTo>
                    <a:lnTo>
                      <a:pt x="1" y="12"/>
                    </a:lnTo>
                    <a:lnTo>
                      <a:pt x="1" y="14"/>
                    </a:lnTo>
                    <a:lnTo>
                      <a:pt x="1" y="15"/>
                    </a:lnTo>
                    <a:lnTo>
                      <a:pt x="2" y="16"/>
                    </a:lnTo>
                    <a:lnTo>
                      <a:pt x="2" y="18"/>
                    </a:lnTo>
                    <a:lnTo>
                      <a:pt x="2" y="20"/>
                    </a:lnTo>
                    <a:lnTo>
                      <a:pt x="2" y="21"/>
                    </a:lnTo>
                    <a:lnTo>
                      <a:pt x="2" y="23"/>
                    </a:lnTo>
                    <a:lnTo>
                      <a:pt x="2" y="25"/>
                    </a:lnTo>
                    <a:lnTo>
                      <a:pt x="2" y="27"/>
                    </a:lnTo>
                    <a:lnTo>
                      <a:pt x="2" y="28"/>
                    </a:lnTo>
                    <a:lnTo>
                      <a:pt x="2" y="30"/>
                    </a:lnTo>
                    <a:lnTo>
                      <a:pt x="2" y="32"/>
                    </a:lnTo>
                    <a:lnTo>
                      <a:pt x="3" y="34"/>
                    </a:lnTo>
                    <a:lnTo>
                      <a:pt x="3" y="36"/>
                    </a:lnTo>
                    <a:lnTo>
                      <a:pt x="3" y="37"/>
                    </a:lnTo>
                    <a:lnTo>
                      <a:pt x="3" y="40"/>
                    </a:lnTo>
                    <a:lnTo>
                      <a:pt x="3" y="42"/>
                    </a:lnTo>
                    <a:lnTo>
                      <a:pt x="3" y="43"/>
                    </a:lnTo>
                    <a:lnTo>
                      <a:pt x="3" y="45"/>
                    </a:lnTo>
                    <a:lnTo>
                      <a:pt x="3" y="47"/>
                    </a:lnTo>
                    <a:lnTo>
                      <a:pt x="3" y="49"/>
                    </a:lnTo>
                    <a:lnTo>
                      <a:pt x="4" y="51"/>
                    </a:lnTo>
                    <a:lnTo>
                      <a:pt x="4" y="53"/>
                    </a:lnTo>
                    <a:lnTo>
                      <a:pt x="4" y="55"/>
                    </a:lnTo>
                    <a:lnTo>
                      <a:pt x="4" y="57"/>
                    </a:lnTo>
                    <a:lnTo>
                      <a:pt x="4" y="59"/>
                    </a:lnTo>
                    <a:lnTo>
                      <a:pt x="4" y="61"/>
                    </a:lnTo>
                    <a:lnTo>
                      <a:pt x="4" y="63"/>
                    </a:lnTo>
                    <a:lnTo>
                      <a:pt x="4" y="65"/>
                    </a:lnTo>
                    <a:lnTo>
                      <a:pt x="4" y="66"/>
                    </a:lnTo>
                    <a:lnTo>
                      <a:pt x="4" y="68"/>
                    </a:lnTo>
                    <a:lnTo>
                      <a:pt x="4" y="70"/>
                    </a:lnTo>
                    <a:lnTo>
                      <a:pt x="4" y="73"/>
                    </a:lnTo>
                    <a:lnTo>
                      <a:pt x="5" y="74"/>
                    </a:lnTo>
                    <a:lnTo>
                      <a:pt x="5" y="76"/>
                    </a:lnTo>
                    <a:lnTo>
                      <a:pt x="5" y="78"/>
                    </a:lnTo>
                    <a:lnTo>
                      <a:pt x="5" y="80"/>
                    </a:lnTo>
                    <a:lnTo>
                      <a:pt x="5" y="82"/>
                    </a:lnTo>
                    <a:lnTo>
                      <a:pt x="5" y="84"/>
                    </a:lnTo>
                    <a:lnTo>
                      <a:pt x="5" y="86"/>
                    </a:lnTo>
                    <a:lnTo>
                      <a:pt x="5" y="87"/>
                    </a:lnTo>
                    <a:lnTo>
                      <a:pt x="5" y="89"/>
                    </a:lnTo>
                    <a:lnTo>
                      <a:pt x="6" y="91"/>
                    </a:lnTo>
                    <a:lnTo>
                      <a:pt x="6" y="93"/>
                    </a:lnTo>
                    <a:lnTo>
                      <a:pt x="6" y="95"/>
                    </a:lnTo>
                    <a:lnTo>
                      <a:pt x="6" y="96"/>
                    </a:lnTo>
                    <a:lnTo>
                      <a:pt x="6" y="99"/>
                    </a:lnTo>
                    <a:lnTo>
                      <a:pt x="6" y="100"/>
                    </a:lnTo>
                    <a:lnTo>
                      <a:pt x="6" y="102"/>
                    </a:lnTo>
                    <a:lnTo>
                      <a:pt x="6" y="103"/>
                    </a:lnTo>
                    <a:lnTo>
                      <a:pt x="6" y="105"/>
                    </a:lnTo>
                    <a:lnTo>
                      <a:pt x="6" y="107"/>
                    </a:lnTo>
                    <a:lnTo>
                      <a:pt x="7" y="108"/>
                    </a:lnTo>
                    <a:lnTo>
                      <a:pt x="7" y="110"/>
                    </a:lnTo>
                    <a:lnTo>
                      <a:pt x="7" y="112"/>
                    </a:lnTo>
                    <a:lnTo>
                      <a:pt x="7" y="113"/>
                    </a:lnTo>
                    <a:lnTo>
                      <a:pt x="7" y="115"/>
                    </a:lnTo>
                    <a:lnTo>
                      <a:pt x="7" y="117"/>
                    </a:lnTo>
                    <a:lnTo>
                      <a:pt x="7" y="118"/>
                    </a:lnTo>
                    <a:lnTo>
                      <a:pt x="7" y="120"/>
                    </a:lnTo>
                    <a:lnTo>
                      <a:pt x="7" y="121"/>
                    </a:lnTo>
                    <a:lnTo>
                      <a:pt x="7" y="122"/>
                    </a:lnTo>
                    <a:lnTo>
                      <a:pt x="7" y="124"/>
                    </a:lnTo>
                    <a:lnTo>
                      <a:pt x="8" y="125"/>
                    </a:lnTo>
                    <a:lnTo>
                      <a:pt x="8" y="127"/>
                    </a:lnTo>
                    <a:lnTo>
                      <a:pt x="8" y="128"/>
                    </a:lnTo>
                    <a:lnTo>
                      <a:pt x="8" y="129"/>
                    </a:lnTo>
                    <a:lnTo>
                      <a:pt x="8" y="131"/>
                    </a:lnTo>
                    <a:lnTo>
                      <a:pt x="8" y="132"/>
                    </a:lnTo>
                    <a:lnTo>
                      <a:pt x="8" y="134"/>
                    </a:lnTo>
                    <a:lnTo>
                      <a:pt x="8" y="134"/>
                    </a:lnTo>
                    <a:lnTo>
                      <a:pt x="8" y="136"/>
                    </a:lnTo>
                    <a:lnTo>
                      <a:pt x="9" y="137"/>
                    </a:lnTo>
                    <a:lnTo>
                      <a:pt x="9" y="138"/>
                    </a:lnTo>
                    <a:lnTo>
                      <a:pt x="9" y="139"/>
                    </a:lnTo>
                    <a:lnTo>
                      <a:pt x="9" y="141"/>
                    </a:lnTo>
                    <a:lnTo>
                      <a:pt x="9" y="141"/>
                    </a:lnTo>
                    <a:lnTo>
                      <a:pt x="9" y="143"/>
                    </a:lnTo>
                    <a:lnTo>
                      <a:pt x="9" y="143"/>
                    </a:lnTo>
                    <a:lnTo>
                      <a:pt x="9" y="145"/>
                    </a:lnTo>
                    <a:lnTo>
                      <a:pt x="9" y="146"/>
                    </a:lnTo>
                    <a:lnTo>
                      <a:pt x="9" y="147"/>
                    </a:lnTo>
                    <a:lnTo>
                      <a:pt x="10" y="148"/>
                    </a:lnTo>
                    <a:lnTo>
                      <a:pt x="10" y="148"/>
                    </a:lnTo>
                    <a:lnTo>
                      <a:pt x="10" y="150"/>
                    </a:lnTo>
                    <a:lnTo>
                      <a:pt x="10" y="150"/>
                    </a:lnTo>
                    <a:lnTo>
                      <a:pt x="10" y="151"/>
                    </a:lnTo>
                    <a:lnTo>
                      <a:pt x="10" y="152"/>
                    </a:lnTo>
                    <a:lnTo>
                      <a:pt x="10" y="153"/>
                    </a:lnTo>
                    <a:lnTo>
                      <a:pt x="10" y="154"/>
                    </a:lnTo>
                    <a:lnTo>
                      <a:pt x="10" y="155"/>
                    </a:lnTo>
                    <a:lnTo>
                      <a:pt x="11" y="155"/>
                    </a:lnTo>
                    <a:lnTo>
                      <a:pt x="11" y="156"/>
                    </a:lnTo>
                    <a:lnTo>
                      <a:pt x="11" y="157"/>
                    </a:lnTo>
                    <a:lnTo>
                      <a:pt x="11" y="158"/>
                    </a:lnTo>
                    <a:lnTo>
                      <a:pt x="11" y="158"/>
                    </a:lnTo>
                    <a:lnTo>
                      <a:pt x="11" y="159"/>
                    </a:lnTo>
                    <a:lnTo>
                      <a:pt x="11" y="160"/>
                    </a:lnTo>
                    <a:lnTo>
                      <a:pt x="11" y="160"/>
                    </a:lnTo>
                    <a:lnTo>
                      <a:pt x="11" y="161"/>
                    </a:lnTo>
                    <a:lnTo>
                      <a:pt x="11" y="162"/>
                    </a:lnTo>
                    <a:lnTo>
                      <a:pt x="11" y="162"/>
                    </a:lnTo>
                    <a:lnTo>
                      <a:pt x="12" y="163"/>
                    </a:lnTo>
                    <a:lnTo>
                      <a:pt x="12" y="164"/>
                    </a:lnTo>
                    <a:lnTo>
                      <a:pt x="12" y="165"/>
                    </a:lnTo>
                    <a:lnTo>
                      <a:pt x="12" y="166"/>
                    </a:lnTo>
                    <a:lnTo>
                      <a:pt x="12" y="166"/>
                    </a:lnTo>
                    <a:lnTo>
                      <a:pt x="12" y="166"/>
                    </a:lnTo>
                    <a:lnTo>
                      <a:pt x="13" y="167"/>
                    </a:lnTo>
                    <a:lnTo>
                      <a:pt x="13" y="168"/>
                    </a:lnTo>
                    <a:lnTo>
                      <a:pt x="13" y="169"/>
                    </a:lnTo>
                    <a:lnTo>
                      <a:pt x="13" y="169"/>
                    </a:lnTo>
                    <a:lnTo>
                      <a:pt x="13" y="169"/>
                    </a:lnTo>
                    <a:lnTo>
                      <a:pt x="13" y="170"/>
                    </a:lnTo>
                    <a:lnTo>
                      <a:pt x="14" y="171"/>
                    </a:lnTo>
                    <a:lnTo>
                      <a:pt x="14" y="171"/>
                    </a:lnTo>
                    <a:lnTo>
                      <a:pt x="14" y="172"/>
                    </a:lnTo>
                    <a:lnTo>
                      <a:pt x="14" y="172"/>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420" name="Freeform 74"/>
              <p:cNvSpPr>
                <a:spLocks/>
              </p:cNvSpPr>
              <p:nvPr/>
            </p:nvSpPr>
            <p:spPr bwMode="auto">
              <a:xfrm>
                <a:off x="2132013" y="4554538"/>
                <a:ext cx="23813" cy="266700"/>
              </a:xfrm>
              <a:custGeom>
                <a:avLst/>
                <a:gdLst/>
                <a:ahLst/>
                <a:cxnLst>
                  <a:cxn ang="0">
                    <a:pos x="0" y="152"/>
                  </a:cxn>
                  <a:cxn ang="0">
                    <a:pos x="1" y="152"/>
                  </a:cxn>
                  <a:cxn ang="0">
                    <a:pos x="2" y="152"/>
                  </a:cxn>
                  <a:cxn ang="0">
                    <a:pos x="2" y="152"/>
                  </a:cxn>
                  <a:cxn ang="0">
                    <a:pos x="3" y="150"/>
                  </a:cxn>
                  <a:cxn ang="0">
                    <a:pos x="3" y="148"/>
                  </a:cxn>
                  <a:cxn ang="0">
                    <a:pos x="4" y="146"/>
                  </a:cxn>
                  <a:cxn ang="0">
                    <a:pos x="4" y="144"/>
                  </a:cxn>
                  <a:cxn ang="0">
                    <a:pos x="5" y="141"/>
                  </a:cxn>
                  <a:cxn ang="0">
                    <a:pos x="5" y="138"/>
                  </a:cxn>
                  <a:cxn ang="0">
                    <a:pos x="5" y="136"/>
                  </a:cxn>
                  <a:cxn ang="0">
                    <a:pos x="6" y="133"/>
                  </a:cxn>
                  <a:cxn ang="0">
                    <a:pos x="6" y="130"/>
                  </a:cxn>
                  <a:cxn ang="0">
                    <a:pos x="6" y="128"/>
                  </a:cxn>
                  <a:cxn ang="0">
                    <a:pos x="6" y="124"/>
                  </a:cxn>
                  <a:cxn ang="0">
                    <a:pos x="7" y="121"/>
                  </a:cxn>
                  <a:cxn ang="0">
                    <a:pos x="7" y="117"/>
                  </a:cxn>
                  <a:cxn ang="0">
                    <a:pos x="7" y="114"/>
                  </a:cxn>
                  <a:cxn ang="0">
                    <a:pos x="8" y="109"/>
                  </a:cxn>
                  <a:cxn ang="0">
                    <a:pos x="8" y="105"/>
                  </a:cxn>
                  <a:cxn ang="0">
                    <a:pos x="8" y="100"/>
                  </a:cxn>
                  <a:cxn ang="0">
                    <a:pos x="9" y="95"/>
                  </a:cxn>
                  <a:cxn ang="0">
                    <a:pos x="9" y="90"/>
                  </a:cxn>
                  <a:cxn ang="0">
                    <a:pos x="9" y="86"/>
                  </a:cxn>
                  <a:cxn ang="0">
                    <a:pos x="9" y="81"/>
                  </a:cxn>
                  <a:cxn ang="0">
                    <a:pos x="10" y="75"/>
                  </a:cxn>
                  <a:cxn ang="0">
                    <a:pos x="10" y="69"/>
                  </a:cxn>
                  <a:cxn ang="0">
                    <a:pos x="10" y="64"/>
                  </a:cxn>
                  <a:cxn ang="0">
                    <a:pos x="11" y="57"/>
                  </a:cxn>
                  <a:cxn ang="0">
                    <a:pos x="11" y="52"/>
                  </a:cxn>
                  <a:cxn ang="0">
                    <a:pos x="11" y="46"/>
                  </a:cxn>
                  <a:cxn ang="0">
                    <a:pos x="12" y="39"/>
                  </a:cxn>
                  <a:cxn ang="0">
                    <a:pos x="12" y="33"/>
                  </a:cxn>
                  <a:cxn ang="0">
                    <a:pos x="12" y="27"/>
                  </a:cxn>
                  <a:cxn ang="0">
                    <a:pos x="13" y="21"/>
                  </a:cxn>
                  <a:cxn ang="0">
                    <a:pos x="13" y="15"/>
                  </a:cxn>
                  <a:cxn ang="0">
                    <a:pos x="13" y="9"/>
                  </a:cxn>
                  <a:cxn ang="0">
                    <a:pos x="13" y="3"/>
                  </a:cxn>
                  <a:cxn ang="0">
                    <a:pos x="14" y="19"/>
                  </a:cxn>
                  <a:cxn ang="0">
                    <a:pos x="14" y="70"/>
                  </a:cxn>
                  <a:cxn ang="0">
                    <a:pos x="14" y="112"/>
                  </a:cxn>
                  <a:cxn ang="0">
                    <a:pos x="15" y="147"/>
                  </a:cxn>
                </a:cxnLst>
                <a:rect l="0" t="0" r="r" b="b"/>
                <a:pathLst>
                  <a:path w="15" h="168">
                    <a:moveTo>
                      <a:pt x="0" y="152"/>
                    </a:moveTo>
                    <a:lnTo>
                      <a:pt x="0" y="152"/>
                    </a:lnTo>
                    <a:lnTo>
                      <a:pt x="0" y="152"/>
                    </a:lnTo>
                    <a:lnTo>
                      <a:pt x="1" y="152"/>
                    </a:lnTo>
                    <a:lnTo>
                      <a:pt x="1" y="152"/>
                    </a:lnTo>
                    <a:lnTo>
                      <a:pt x="1" y="152"/>
                    </a:lnTo>
                    <a:lnTo>
                      <a:pt x="1" y="152"/>
                    </a:lnTo>
                    <a:lnTo>
                      <a:pt x="1" y="152"/>
                    </a:lnTo>
                    <a:lnTo>
                      <a:pt x="2" y="152"/>
                    </a:lnTo>
                    <a:lnTo>
                      <a:pt x="2" y="152"/>
                    </a:lnTo>
                    <a:lnTo>
                      <a:pt x="2" y="152"/>
                    </a:lnTo>
                    <a:lnTo>
                      <a:pt x="2" y="152"/>
                    </a:lnTo>
                    <a:lnTo>
                      <a:pt x="2" y="151"/>
                    </a:lnTo>
                    <a:lnTo>
                      <a:pt x="3" y="151"/>
                    </a:lnTo>
                    <a:lnTo>
                      <a:pt x="3" y="150"/>
                    </a:lnTo>
                    <a:lnTo>
                      <a:pt x="3" y="149"/>
                    </a:lnTo>
                    <a:lnTo>
                      <a:pt x="3" y="149"/>
                    </a:lnTo>
                    <a:lnTo>
                      <a:pt x="3" y="148"/>
                    </a:lnTo>
                    <a:lnTo>
                      <a:pt x="3" y="147"/>
                    </a:lnTo>
                    <a:lnTo>
                      <a:pt x="4" y="147"/>
                    </a:lnTo>
                    <a:lnTo>
                      <a:pt x="4" y="146"/>
                    </a:lnTo>
                    <a:lnTo>
                      <a:pt x="4" y="145"/>
                    </a:lnTo>
                    <a:lnTo>
                      <a:pt x="4" y="145"/>
                    </a:lnTo>
                    <a:lnTo>
                      <a:pt x="4" y="144"/>
                    </a:lnTo>
                    <a:lnTo>
                      <a:pt x="4" y="143"/>
                    </a:lnTo>
                    <a:lnTo>
                      <a:pt x="4" y="142"/>
                    </a:lnTo>
                    <a:lnTo>
                      <a:pt x="5" y="141"/>
                    </a:lnTo>
                    <a:lnTo>
                      <a:pt x="5" y="140"/>
                    </a:lnTo>
                    <a:lnTo>
                      <a:pt x="5" y="139"/>
                    </a:lnTo>
                    <a:lnTo>
                      <a:pt x="5" y="138"/>
                    </a:lnTo>
                    <a:lnTo>
                      <a:pt x="5" y="138"/>
                    </a:lnTo>
                    <a:lnTo>
                      <a:pt x="5" y="137"/>
                    </a:lnTo>
                    <a:lnTo>
                      <a:pt x="5" y="136"/>
                    </a:lnTo>
                    <a:lnTo>
                      <a:pt x="5" y="135"/>
                    </a:lnTo>
                    <a:lnTo>
                      <a:pt x="6" y="135"/>
                    </a:lnTo>
                    <a:lnTo>
                      <a:pt x="6" y="133"/>
                    </a:lnTo>
                    <a:lnTo>
                      <a:pt x="6" y="133"/>
                    </a:lnTo>
                    <a:lnTo>
                      <a:pt x="6" y="132"/>
                    </a:lnTo>
                    <a:lnTo>
                      <a:pt x="6" y="130"/>
                    </a:lnTo>
                    <a:lnTo>
                      <a:pt x="6" y="130"/>
                    </a:lnTo>
                    <a:lnTo>
                      <a:pt x="6" y="128"/>
                    </a:lnTo>
                    <a:lnTo>
                      <a:pt x="6" y="128"/>
                    </a:lnTo>
                    <a:lnTo>
                      <a:pt x="6" y="126"/>
                    </a:lnTo>
                    <a:lnTo>
                      <a:pt x="6" y="126"/>
                    </a:lnTo>
                    <a:lnTo>
                      <a:pt x="6" y="124"/>
                    </a:lnTo>
                    <a:lnTo>
                      <a:pt x="7" y="123"/>
                    </a:lnTo>
                    <a:lnTo>
                      <a:pt x="7" y="122"/>
                    </a:lnTo>
                    <a:lnTo>
                      <a:pt x="7" y="121"/>
                    </a:lnTo>
                    <a:lnTo>
                      <a:pt x="7" y="120"/>
                    </a:lnTo>
                    <a:lnTo>
                      <a:pt x="7" y="119"/>
                    </a:lnTo>
                    <a:lnTo>
                      <a:pt x="7" y="117"/>
                    </a:lnTo>
                    <a:lnTo>
                      <a:pt x="7" y="116"/>
                    </a:lnTo>
                    <a:lnTo>
                      <a:pt x="7" y="114"/>
                    </a:lnTo>
                    <a:lnTo>
                      <a:pt x="7" y="114"/>
                    </a:lnTo>
                    <a:lnTo>
                      <a:pt x="8" y="112"/>
                    </a:lnTo>
                    <a:lnTo>
                      <a:pt x="8" y="111"/>
                    </a:lnTo>
                    <a:lnTo>
                      <a:pt x="8" y="109"/>
                    </a:lnTo>
                    <a:lnTo>
                      <a:pt x="8" y="108"/>
                    </a:lnTo>
                    <a:lnTo>
                      <a:pt x="8" y="107"/>
                    </a:lnTo>
                    <a:lnTo>
                      <a:pt x="8" y="105"/>
                    </a:lnTo>
                    <a:lnTo>
                      <a:pt x="8" y="103"/>
                    </a:lnTo>
                    <a:lnTo>
                      <a:pt x="8" y="102"/>
                    </a:lnTo>
                    <a:lnTo>
                      <a:pt x="8" y="100"/>
                    </a:lnTo>
                    <a:lnTo>
                      <a:pt x="8" y="99"/>
                    </a:lnTo>
                    <a:lnTo>
                      <a:pt x="9" y="98"/>
                    </a:lnTo>
                    <a:lnTo>
                      <a:pt x="9" y="95"/>
                    </a:lnTo>
                    <a:lnTo>
                      <a:pt x="9" y="94"/>
                    </a:lnTo>
                    <a:lnTo>
                      <a:pt x="9" y="93"/>
                    </a:lnTo>
                    <a:lnTo>
                      <a:pt x="9" y="90"/>
                    </a:lnTo>
                    <a:lnTo>
                      <a:pt x="9" y="89"/>
                    </a:lnTo>
                    <a:lnTo>
                      <a:pt x="9" y="88"/>
                    </a:lnTo>
                    <a:lnTo>
                      <a:pt x="9" y="86"/>
                    </a:lnTo>
                    <a:lnTo>
                      <a:pt x="9" y="84"/>
                    </a:lnTo>
                    <a:lnTo>
                      <a:pt x="9" y="82"/>
                    </a:lnTo>
                    <a:lnTo>
                      <a:pt x="9" y="81"/>
                    </a:lnTo>
                    <a:lnTo>
                      <a:pt x="10" y="79"/>
                    </a:lnTo>
                    <a:lnTo>
                      <a:pt x="10" y="77"/>
                    </a:lnTo>
                    <a:lnTo>
                      <a:pt x="10" y="75"/>
                    </a:lnTo>
                    <a:lnTo>
                      <a:pt x="10" y="73"/>
                    </a:lnTo>
                    <a:lnTo>
                      <a:pt x="10" y="72"/>
                    </a:lnTo>
                    <a:lnTo>
                      <a:pt x="10" y="69"/>
                    </a:lnTo>
                    <a:lnTo>
                      <a:pt x="10" y="67"/>
                    </a:lnTo>
                    <a:lnTo>
                      <a:pt x="10" y="65"/>
                    </a:lnTo>
                    <a:lnTo>
                      <a:pt x="10" y="64"/>
                    </a:lnTo>
                    <a:lnTo>
                      <a:pt x="10" y="62"/>
                    </a:lnTo>
                    <a:lnTo>
                      <a:pt x="11" y="60"/>
                    </a:lnTo>
                    <a:lnTo>
                      <a:pt x="11" y="57"/>
                    </a:lnTo>
                    <a:lnTo>
                      <a:pt x="11" y="55"/>
                    </a:lnTo>
                    <a:lnTo>
                      <a:pt x="11" y="54"/>
                    </a:lnTo>
                    <a:lnTo>
                      <a:pt x="11" y="52"/>
                    </a:lnTo>
                    <a:lnTo>
                      <a:pt x="11" y="50"/>
                    </a:lnTo>
                    <a:lnTo>
                      <a:pt x="11" y="48"/>
                    </a:lnTo>
                    <a:lnTo>
                      <a:pt x="11" y="46"/>
                    </a:lnTo>
                    <a:lnTo>
                      <a:pt x="11" y="43"/>
                    </a:lnTo>
                    <a:lnTo>
                      <a:pt x="12" y="41"/>
                    </a:lnTo>
                    <a:lnTo>
                      <a:pt x="12" y="39"/>
                    </a:lnTo>
                    <a:lnTo>
                      <a:pt x="12" y="37"/>
                    </a:lnTo>
                    <a:lnTo>
                      <a:pt x="12" y="35"/>
                    </a:lnTo>
                    <a:lnTo>
                      <a:pt x="12" y="33"/>
                    </a:lnTo>
                    <a:lnTo>
                      <a:pt x="12" y="32"/>
                    </a:lnTo>
                    <a:lnTo>
                      <a:pt x="12" y="29"/>
                    </a:lnTo>
                    <a:lnTo>
                      <a:pt x="12" y="27"/>
                    </a:lnTo>
                    <a:lnTo>
                      <a:pt x="12" y="25"/>
                    </a:lnTo>
                    <a:lnTo>
                      <a:pt x="12" y="23"/>
                    </a:lnTo>
                    <a:lnTo>
                      <a:pt x="13" y="21"/>
                    </a:lnTo>
                    <a:lnTo>
                      <a:pt x="13" y="19"/>
                    </a:lnTo>
                    <a:lnTo>
                      <a:pt x="13" y="17"/>
                    </a:lnTo>
                    <a:lnTo>
                      <a:pt x="13" y="15"/>
                    </a:lnTo>
                    <a:lnTo>
                      <a:pt x="13" y="13"/>
                    </a:lnTo>
                    <a:lnTo>
                      <a:pt x="13" y="11"/>
                    </a:lnTo>
                    <a:lnTo>
                      <a:pt x="13" y="9"/>
                    </a:lnTo>
                    <a:lnTo>
                      <a:pt x="13" y="7"/>
                    </a:lnTo>
                    <a:lnTo>
                      <a:pt x="13" y="6"/>
                    </a:lnTo>
                    <a:lnTo>
                      <a:pt x="13" y="3"/>
                    </a:lnTo>
                    <a:lnTo>
                      <a:pt x="13" y="2"/>
                    </a:lnTo>
                    <a:lnTo>
                      <a:pt x="14" y="0"/>
                    </a:lnTo>
                    <a:lnTo>
                      <a:pt x="14" y="19"/>
                    </a:lnTo>
                    <a:lnTo>
                      <a:pt x="14" y="37"/>
                    </a:lnTo>
                    <a:lnTo>
                      <a:pt x="14" y="54"/>
                    </a:lnTo>
                    <a:lnTo>
                      <a:pt x="14" y="70"/>
                    </a:lnTo>
                    <a:lnTo>
                      <a:pt x="14" y="85"/>
                    </a:lnTo>
                    <a:lnTo>
                      <a:pt x="14" y="99"/>
                    </a:lnTo>
                    <a:lnTo>
                      <a:pt x="14" y="112"/>
                    </a:lnTo>
                    <a:lnTo>
                      <a:pt x="14" y="125"/>
                    </a:lnTo>
                    <a:lnTo>
                      <a:pt x="14" y="137"/>
                    </a:lnTo>
                    <a:lnTo>
                      <a:pt x="15" y="147"/>
                    </a:lnTo>
                    <a:lnTo>
                      <a:pt x="15" y="158"/>
                    </a:lnTo>
                    <a:lnTo>
                      <a:pt x="15" y="168"/>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421" name="Freeform 75"/>
              <p:cNvSpPr>
                <a:spLocks/>
              </p:cNvSpPr>
              <p:nvPr/>
            </p:nvSpPr>
            <p:spPr bwMode="auto">
              <a:xfrm>
                <a:off x="2155825" y="4821238"/>
                <a:ext cx="30163" cy="242888"/>
              </a:xfrm>
              <a:custGeom>
                <a:avLst/>
                <a:gdLst/>
                <a:ahLst/>
                <a:cxnLst>
                  <a:cxn ang="0">
                    <a:pos x="0" y="17"/>
                  </a:cxn>
                  <a:cxn ang="0">
                    <a:pos x="0" y="40"/>
                  </a:cxn>
                  <a:cxn ang="0">
                    <a:pos x="1" y="59"/>
                  </a:cxn>
                  <a:cxn ang="0">
                    <a:pos x="1" y="76"/>
                  </a:cxn>
                  <a:cxn ang="0">
                    <a:pos x="1" y="89"/>
                  </a:cxn>
                  <a:cxn ang="0">
                    <a:pos x="1" y="99"/>
                  </a:cxn>
                  <a:cxn ang="0">
                    <a:pos x="2" y="109"/>
                  </a:cxn>
                  <a:cxn ang="0">
                    <a:pos x="2" y="116"/>
                  </a:cxn>
                  <a:cxn ang="0">
                    <a:pos x="2" y="123"/>
                  </a:cxn>
                  <a:cxn ang="0">
                    <a:pos x="3" y="127"/>
                  </a:cxn>
                  <a:cxn ang="0">
                    <a:pos x="3" y="132"/>
                  </a:cxn>
                  <a:cxn ang="0">
                    <a:pos x="3" y="136"/>
                  </a:cxn>
                  <a:cxn ang="0">
                    <a:pos x="4" y="139"/>
                  </a:cxn>
                  <a:cxn ang="0">
                    <a:pos x="4" y="141"/>
                  </a:cxn>
                  <a:cxn ang="0">
                    <a:pos x="4" y="144"/>
                  </a:cxn>
                  <a:cxn ang="0">
                    <a:pos x="4" y="146"/>
                  </a:cxn>
                  <a:cxn ang="0">
                    <a:pos x="5" y="149"/>
                  </a:cxn>
                  <a:cxn ang="0">
                    <a:pos x="5" y="149"/>
                  </a:cxn>
                  <a:cxn ang="0">
                    <a:pos x="6" y="151"/>
                  </a:cxn>
                  <a:cxn ang="0">
                    <a:pos x="7" y="151"/>
                  </a:cxn>
                  <a:cxn ang="0">
                    <a:pos x="7" y="152"/>
                  </a:cxn>
                  <a:cxn ang="0">
                    <a:pos x="8" y="153"/>
                  </a:cxn>
                  <a:cxn ang="0">
                    <a:pos x="8" y="153"/>
                  </a:cxn>
                  <a:cxn ang="0">
                    <a:pos x="9" y="153"/>
                  </a:cxn>
                  <a:cxn ang="0">
                    <a:pos x="9" y="153"/>
                  </a:cxn>
                  <a:cxn ang="0">
                    <a:pos x="10" y="153"/>
                  </a:cxn>
                  <a:cxn ang="0">
                    <a:pos x="11" y="153"/>
                  </a:cxn>
                  <a:cxn ang="0">
                    <a:pos x="11" y="153"/>
                  </a:cxn>
                  <a:cxn ang="0">
                    <a:pos x="12" y="153"/>
                  </a:cxn>
                  <a:cxn ang="0">
                    <a:pos x="12" y="153"/>
                  </a:cxn>
                  <a:cxn ang="0">
                    <a:pos x="13" y="153"/>
                  </a:cxn>
                  <a:cxn ang="0">
                    <a:pos x="13" y="153"/>
                  </a:cxn>
                  <a:cxn ang="0">
                    <a:pos x="14" y="153"/>
                  </a:cxn>
                  <a:cxn ang="0">
                    <a:pos x="14" y="153"/>
                  </a:cxn>
                  <a:cxn ang="0">
                    <a:pos x="15" y="153"/>
                  </a:cxn>
                  <a:cxn ang="0">
                    <a:pos x="16" y="153"/>
                  </a:cxn>
                  <a:cxn ang="0">
                    <a:pos x="16" y="153"/>
                  </a:cxn>
                  <a:cxn ang="0">
                    <a:pos x="17" y="153"/>
                  </a:cxn>
                  <a:cxn ang="0">
                    <a:pos x="17" y="153"/>
                  </a:cxn>
                  <a:cxn ang="0">
                    <a:pos x="18" y="153"/>
                  </a:cxn>
                  <a:cxn ang="0">
                    <a:pos x="18" y="153"/>
                  </a:cxn>
                  <a:cxn ang="0">
                    <a:pos x="19" y="153"/>
                  </a:cxn>
                </a:cxnLst>
                <a:rect l="0" t="0" r="r" b="b"/>
                <a:pathLst>
                  <a:path w="19" h="153">
                    <a:moveTo>
                      <a:pt x="0" y="0"/>
                    </a:moveTo>
                    <a:lnTo>
                      <a:pt x="0" y="9"/>
                    </a:lnTo>
                    <a:lnTo>
                      <a:pt x="0" y="17"/>
                    </a:lnTo>
                    <a:lnTo>
                      <a:pt x="0" y="26"/>
                    </a:lnTo>
                    <a:lnTo>
                      <a:pt x="0" y="33"/>
                    </a:lnTo>
                    <a:lnTo>
                      <a:pt x="0" y="40"/>
                    </a:lnTo>
                    <a:lnTo>
                      <a:pt x="0" y="47"/>
                    </a:lnTo>
                    <a:lnTo>
                      <a:pt x="1" y="54"/>
                    </a:lnTo>
                    <a:lnTo>
                      <a:pt x="1" y="59"/>
                    </a:lnTo>
                    <a:lnTo>
                      <a:pt x="1" y="65"/>
                    </a:lnTo>
                    <a:lnTo>
                      <a:pt x="1" y="71"/>
                    </a:lnTo>
                    <a:lnTo>
                      <a:pt x="1" y="76"/>
                    </a:lnTo>
                    <a:lnTo>
                      <a:pt x="1" y="80"/>
                    </a:lnTo>
                    <a:lnTo>
                      <a:pt x="1" y="85"/>
                    </a:lnTo>
                    <a:lnTo>
                      <a:pt x="1" y="89"/>
                    </a:lnTo>
                    <a:lnTo>
                      <a:pt x="1" y="92"/>
                    </a:lnTo>
                    <a:lnTo>
                      <a:pt x="1" y="96"/>
                    </a:lnTo>
                    <a:lnTo>
                      <a:pt x="1" y="99"/>
                    </a:lnTo>
                    <a:lnTo>
                      <a:pt x="2" y="103"/>
                    </a:lnTo>
                    <a:lnTo>
                      <a:pt x="2" y="106"/>
                    </a:lnTo>
                    <a:lnTo>
                      <a:pt x="2" y="109"/>
                    </a:lnTo>
                    <a:lnTo>
                      <a:pt x="2" y="111"/>
                    </a:lnTo>
                    <a:lnTo>
                      <a:pt x="2" y="114"/>
                    </a:lnTo>
                    <a:lnTo>
                      <a:pt x="2" y="116"/>
                    </a:lnTo>
                    <a:lnTo>
                      <a:pt x="2" y="118"/>
                    </a:lnTo>
                    <a:lnTo>
                      <a:pt x="2" y="120"/>
                    </a:lnTo>
                    <a:lnTo>
                      <a:pt x="2" y="123"/>
                    </a:lnTo>
                    <a:lnTo>
                      <a:pt x="2" y="125"/>
                    </a:lnTo>
                    <a:lnTo>
                      <a:pt x="3" y="126"/>
                    </a:lnTo>
                    <a:lnTo>
                      <a:pt x="3" y="127"/>
                    </a:lnTo>
                    <a:lnTo>
                      <a:pt x="3" y="130"/>
                    </a:lnTo>
                    <a:lnTo>
                      <a:pt x="3" y="131"/>
                    </a:lnTo>
                    <a:lnTo>
                      <a:pt x="3" y="132"/>
                    </a:lnTo>
                    <a:lnTo>
                      <a:pt x="3" y="134"/>
                    </a:lnTo>
                    <a:lnTo>
                      <a:pt x="3" y="134"/>
                    </a:lnTo>
                    <a:lnTo>
                      <a:pt x="3" y="136"/>
                    </a:lnTo>
                    <a:lnTo>
                      <a:pt x="3" y="137"/>
                    </a:lnTo>
                    <a:lnTo>
                      <a:pt x="4" y="138"/>
                    </a:lnTo>
                    <a:lnTo>
                      <a:pt x="4" y="139"/>
                    </a:lnTo>
                    <a:lnTo>
                      <a:pt x="4" y="139"/>
                    </a:lnTo>
                    <a:lnTo>
                      <a:pt x="4" y="141"/>
                    </a:lnTo>
                    <a:lnTo>
                      <a:pt x="4" y="141"/>
                    </a:lnTo>
                    <a:lnTo>
                      <a:pt x="4" y="142"/>
                    </a:lnTo>
                    <a:lnTo>
                      <a:pt x="4" y="143"/>
                    </a:lnTo>
                    <a:lnTo>
                      <a:pt x="4" y="144"/>
                    </a:lnTo>
                    <a:lnTo>
                      <a:pt x="4" y="144"/>
                    </a:lnTo>
                    <a:lnTo>
                      <a:pt x="4" y="145"/>
                    </a:lnTo>
                    <a:lnTo>
                      <a:pt x="4" y="146"/>
                    </a:lnTo>
                    <a:lnTo>
                      <a:pt x="5" y="146"/>
                    </a:lnTo>
                    <a:lnTo>
                      <a:pt x="5" y="147"/>
                    </a:lnTo>
                    <a:lnTo>
                      <a:pt x="5" y="149"/>
                    </a:lnTo>
                    <a:lnTo>
                      <a:pt x="5" y="149"/>
                    </a:lnTo>
                    <a:lnTo>
                      <a:pt x="5" y="149"/>
                    </a:lnTo>
                    <a:lnTo>
                      <a:pt x="5" y="149"/>
                    </a:lnTo>
                    <a:lnTo>
                      <a:pt x="6" y="150"/>
                    </a:lnTo>
                    <a:lnTo>
                      <a:pt x="6" y="150"/>
                    </a:lnTo>
                    <a:lnTo>
                      <a:pt x="6" y="151"/>
                    </a:lnTo>
                    <a:lnTo>
                      <a:pt x="6" y="151"/>
                    </a:lnTo>
                    <a:lnTo>
                      <a:pt x="6" y="151"/>
                    </a:lnTo>
                    <a:lnTo>
                      <a:pt x="7" y="151"/>
                    </a:lnTo>
                    <a:lnTo>
                      <a:pt x="7" y="152"/>
                    </a:lnTo>
                    <a:lnTo>
                      <a:pt x="7" y="152"/>
                    </a:lnTo>
                    <a:lnTo>
                      <a:pt x="7" y="152"/>
                    </a:lnTo>
                    <a:lnTo>
                      <a:pt x="7" y="152"/>
                    </a:lnTo>
                    <a:lnTo>
                      <a:pt x="7" y="153"/>
                    </a:lnTo>
                    <a:lnTo>
                      <a:pt x="8" y="153"/>
                    </a:lnTo>
                    <a:lnTo>
                      <a:pt x="8" y="153"/>
                    </a:lnTo>
                    <a:lnTo>
                      <a:pt x="8" y="153"/>
                    </a:lnTo>
                    <a:lnTo>
                      <a:pt x="8" y="153"/>
                    </a:lnTo>
                    <a:lnTo>
                      <a:pt x="8" y="153"/>
                    </a:lnTo>
                    <a:lnTo>
                      <a:pt x="9" y="153"/>
                    </a:lnTo>
                    <a:lnTo>
                      <a:pt x="9" y="153"/>
                    </a:lnTo>
                    <a:lnTo>
                      <a:pt x="9" y="153"/>
                    </a:lnTo>
                    <a:lnTo>
                      <a:pt x="9" y="153"/>
                    </a:lnTo>
                    <a:lnTo>
                      <a:pt x="9" y="153"/>
                    </a:lnTo>
                    <a:lnTo>
                      <a:pt x="10" y="153"/>
                    </a:lnTo>
                    <a:lnTo>
                      <a:pt x="10" y="153"/>
                    </a:lnTo>
                    <a:lnTo>
                      <a:pt x="10" y="153"/>
                    </a:lnTo>
                    <a:lnTo>
                      <a:pt x="10" y="153"/>
                    </a:lnTo>
                    <a:lnTo>
                      <a:pt x="10" y="153"/>
                    </a:lnTo>
                    <a:lnTo>
                      <a:pt x="11" y="153"/>
                    </a:lnTo>
                    <a:lnTo>
                      <a:pt x="11" y="153"/>
                    </a:lnTo>
                    <a:lnTo>
                      <a:pt x="11" y="153"/>
                    </a:lnTo>
                    <a:lnTo>
                      <a:pt x="11" y="153"/>
                    </a:lnTo>
                    <a:lnTo>
                      <a:pt x="11" y="153"/>
                    </a:lnTo>
                    <a:lnTo>
                      <a:pt x="11" y="153"/>
                    </a:lnTo>
                    <a:lnTo>
                      <a:pt x="12" y="153"/>
                    </a:lnTo>
                    <a:lnTo>
                      <a:pt x="12" y="153"/>
                    </a:lnTo>
                    <a:lnTo>
                      <a:pt x="12" y="153"/>
                    </a:lnTo>
                    <a:lnTo>
                      <a:pt x="12" y="153"/>
                    </a:lnTo>
                    <a:lnTo>
                      <a:pt x="12" y="153"/>
                    </a:lnTo>
                    <a:lnTo>
                      <a:pt x="13" y="153"/>
                    </a:lnTo>
                    <a:lnTo>
                      <a:pt x="13" y="153"/>
                    </a:lnTo>
                    <a:lnTo>
                      <a:pt x="13" y="153"/>
                    </a:lnTo>
                    <a:lnTo>
                      <a:pt x="13" y="153"/>
                    </a:lnTo>
                    <a:lnTo>
                      <a:pt x="13" y="153"/>
                    </a:lnTo>
                    <a:lnTo>
                      <a:pt x="14" y="153"/>
                    </a:lnTo>
                    <a:lnTo>
                      <a:pt x="14" y="153"/>
                    </a:lnTo>
                    <a:lnTo>
                      <a:pt x="14" y="153"/>
                    </a:lnTo>
                    <a:lnTo>
                      <a:pt x="14" y="153"/>
                    </a:lnTo>
                    <a:lnTo>
                      <a:pt x="14" y="153"/>
                    </a:lnTo>
                    <a:lnTo>
                      <a:pt x="14" y="153"/>
                    </a:lnTo>
                    <a:lnTo>
                      <a:pt x="15" y="153"/>
                    </a:lnTo>
                    <a:lnTo>
                      <a:pt x="15" y="153"/>
                    </a:lnTo>
                    <a:lnTo>
                      <a:pt x="15" y="153"/>
                    </a:lnTo>
                    <a:lnTo>
                      <a:pt x="15" y="153"/>
                    </a:lnTo>
                    <a:lnTo>
                      <a:pt x="15" y="153"/>
                    </a:lnTo>
                    <a:lnTo>
                      <a:pt x="16" y="153"/>
                    </a:lnTo>
                    <a:lnTo>
                      <a:pt x="16" y="153"/>
                    </a:lnTo>
                    <a:lnTo>
                      <a:pt x="16" y="153"/>
                    </a:lnTo>
                    <a:lnTo>
                      <a:pt x="16" y="153"/>
                    </a:lnTo>
                    <a:lnTo>
                      <a:pt x="16" y="153"/>
                    </a:lnTo>
                    <a:lnTo>
                      <a:pt x="17" y="153"/>
                    </a:lnTo>
                    <a:lnTo>
                      <a:pt x="17" y="153"/>
                    </a:lnTo>
                    <a:lnTo>
                      <a:pt x="17" y="153"/>
                    </a:lnTo>
                    <a:lnTo>
                      <a:pt x="17" y="153"/>
                    </a:lnTo>
                    <a:lnTo>
                      <a:pt x="17" y="153"/>
                    </a:lnTo>
                    <a:lnTo>
                      <a:pt x="17" y="153"/>
                    </a:lnTo>
                    <a:lnTo>
                      <a:pt x="18" y="153"/>
                    </a:lnTo>
                    <a:lnTo>
                      <a:pt x="18" y="153"/>
                    </a:lnTo>
                    <a:lnTo>
                      <a:pt x="18" y="153"/>
                    </a:lnTo>
                    <a:lnTo>
                      <a:pt x="18" y="153"/>
                    </a:lnTo>
                    <a:lnTo>
                      <a:pt x="18" y="153"/>
                    </a:lnTo>
                    <a:lnTo>
                      <a:pt x="19" y="153"/>
                    </a:lnTo>
                    <a:lnTo>
                      <a:pt x="19" y="153"/>
                    </a:lnTo>
                    <a:lnTo>
                      <a:pt x="19" y="153"/>
                    </a:lnTo>
                    <a:lnTo>
                      <a:pt x="19" y="153"/>
                    </a:lnTo>
                    <a:lnTo>
                      <a:pt x="19" y="153"/>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422" name="Freeform 76"/>
              <p:cNvSpPr>
                <a:spLocks/>
              </p:cNvSpPr>
              <p:nvPr/>
            </p:nvSpPr>
            <p:spPr bwMode="auto">
              <a:xfrm>
                <a:off x="2185988" y="5064125"/>
                <a:ext cx="4763" cy="1588"/>
              </a:xfrm>
              <a:custGeom>
                <a:avLst/>
                <a:gdLst/>
                <a:ahLst/>
                <a:cxnLst>
                  <a:cxn ang="0">
                    <a:pos x="0" y="0"/>
                  </a:cxn>
                  <a:cxn ang="0">
                    <a:pos x="1" y="0"/>
                  </a:cxn>
                  <a:cxn ang="0">
                    <a:pos x="1" y="0"/>
                  </a:cxn>
                  <a:cxn ang="0">
                    <a:pos x="1" y="0"/>
                  </a:cxn>
                  <a:cxn ang="0">
                    <a:pos x="1" y="0"/>
                  </a:cxn>
                  <a:cxn ang="0">
                    <a:pos x="1" y="0"/>
                  </a:cxn>
                  <a:cxn ang="0">
                    <a:pos x="1" y="0"/>
                  </a:cxn>
                  <a:cxn ang="0">
                    <a:pos x="2" y="0"/>
                  </a:cxn>
                  <a:cxn ang="0">
                    <a:pos x="2" y="0"/>
                  </a:cxn>
                  <a:cxn ang="0">
                    <a:pos x="2" y="0"/>
                  </a:cxn>
                  <a:cxn ang="0">
                    <a:pos x="2" y="0"/>
                  </a:cxn>
                  <a:cxn ang="0">
                    <a:pos x="2" y="0"/>
                  </a:cxn>
                  <a:cxn ang="0">
                    <a:pos x="3" y="0"/>
                  </a:cxn>
                  <a:cxn ang="0">
                    <a:pos x="3" y="0"/>
                  </a:cxn>
                </a:cxnLst>
                <a:rect l="0" t="0" r="r" b="b"/>
                <a:pathLst>
                  <a:path w="3">
                    <a:moveTo>
                      <a:pt x="0" y="0"/>
                    </a:moveTo>
                    <a:lnTo>
                      <a:pt x="1" y="0"/>
                    </a:lnTo>
                    <a:lnTo>
                      <a:pt x="1" y="0"/>
                    </a:lnTo>
                    <a:lnTo>
                      <a:pt x="1" y="0"/>
                    </a:lnTo>
                    <a:lnTo>
                      <a:pt x="1" y="0"/>
                    </a:lnTo>
                    <a:lnTo>
                      <a:pt x="1" y="0"/>
                    </a:lnTo>
                    <a:lnTo>
                      <a:pt x="1" y="0"/>
                    </a:lnTo>
                    <a:lnTo>
                      <a:pt x="2" y="0"/>
                    </a:lnTo>
                    <a:lnTo>
                      <a:pt x="2" y="0"/>
                    </a:lnTo>
                    <a:lnTo>
                      <a:pt x="2" y="0"/>
                    </a:lnTo>
                    <a:lnTo>
                      <a:pt x="2" y="0"/>
                    </a:lnTo>
                    <a:lnTo>
                      <a:pt x="2" y="0"/>
                    </a:lnTo>
                    <a:lnTo>
                      <a:pt x="3" y="0"/>
                    </a:lnTo>
                    <a:lnTo>
                      <a:pt x="3" y="0"/>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grpSp>
        <p:grpSp>
          <p:nvGrpSpPr>
            <p:cNvPr id="423" name="Group 338"/>
            <p:cNvGrpSpPr/>
            <p:nvPr/>
          </p:nvGrpSpPr>
          <p:grpSpPr>
            <a:xfrm>
              <a:off x="3016746" y="5495653"/>
              <a:ext cx="84365" cy="568338"/>
              <a:chOff x="409575" y="2360092"/>
              <a:chExt cx="66660" cy="238136"/>
            </a:xfrm>
          </p:grpSpPr>
          <p:cxnSp>
            <p:nvCxnSpPr>
              <p:cNvPr id="424" name="Straight Connector 423"/>
              <p:cNvCxnSpPr/>
              <p:nvPr/>
            </p:nvCxnSpPr>
            <p:spPr>
              <a:xfrm>
                <a:off x="414337" y="2360096"/>
                <a:ext cx="0" cy="238127"/>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p:cNvCxnSpPr/>
              <p:nvPr/>
            </p:nvCxnSpPr>
            <p:spPr>
              <a:xfrm>
                <a:off x="409575" y="2360092"/>
                <a:ext cx="61912"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26" name="Straight Connector 425"/>
              <p:cNvCxnSpPr/>
              <p:nvPr/>
            </p:nvCxnSpPr>
            <p:spPr>
              <a:xfrm>
                <a:off x="414323" y="2598228"/>
                <a:ext cx="61912"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27" name="Rectangle 405"/>
            <p:cNvSpPr>
              <a:spLocks noChangeArrowheads="1"/>
            </p:cNvSpPr>
            <p:nvPr/>
          </p:nvSpPr>
          <p:spPr bwMode="auto">
            <a:xfrm>
              <a:off x="977343" y="5687417"/>
              <a:ext cx="1987724" cy="215444"/>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algn="r"/>
              <a:r>
                <a:rPr lang="en-US" sz="1400" dirty="0">
                  <a:solidFill>
                    <a:prstClr val="black"/>
                  </a:solidFill>
                  <a:latin typeface="Arial" pitchFamily="34" charset="0"/>
                  <a:cs typeface="Arial" pitchFamily="34" charset="0"/>
                </a:rPr>
                <a:t>Mean </a:t>
              </a:r>
              <a:r>
                <a:rPr lang="en-US" sz="1400" dirty="0" err="1">
                  <a:solidFill>
                    <a:prstClr val="black"/>
                  </a:solidFill>
                  <a:latin typeface="Arial" pitchFamily="34" charset="0"/>
                  <a:cs typeface="Arial" pitchFamily="34" charset="0"/>
                </a:rPr>
                <a:t>depolarisation</a:t>
              </a:r>
              <a:r>
                <a:rPr lang="en-US" sz="1400" dirty="0">
                  <a:solidFill>
                    <a:prstClr val="black"/>
                  </a:solidFill>
                  <a:latin typeface="Arial" pitchFamily="34" charset="0"/>
                  <a:cs typeface="Arial" pitchFamily="34" charset="0"/>
                </a:rPr>
                <a:t> (F0)</a:t>
              </a:r>
            </a:p>
          </p:txBody>
        </p:sp>
        <p:grpSp>
          <p:nvGrpSpPr>
            <p:cNvPr id="428" name="Group 342"/>
            <p:cNvGrpSpPr/>
            <p:nvPr/>
          </p:nvGrpSpPr>
          <p:grpSpPr>
            <a:xfrm>
              <a:off x="2884070" y="5249490"/>
              <a:ext cx="84365" cy="399273"/>
              <a:chOff x="409575" y="2400300"/>
              <a:chExt cx="66660" cy="238134"/>
            </a:xfrm>
          </p:grpSpPr>
          <p:cxnSp>
            <p:nvCxnSpPr>
              <p:cNvPr id="429" name="Straight Connector 428"/>
              <p:cNvCxnSpPr/>
              <p:nvPr/>
            </p:nvCxnSpPr>
            <p:spPr>
              <a:xfrm>
                <a:off x="414338" y="2400300"/>
                <a:ext cx="0" cy="238125"/>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30" name="Straight Connector 429"/>
              <p:cNvCxnSpPr/>
              <p:nvPr/>
            </p:nvCxnSpPr>
            <p:spPr>
              <a:xfrm>
                <a:off x="409575" y="2400300"/>
                <a:ext cx="61913"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31" name="Straight Connector 430"/>
              <p:cNvCxnSpPr/>
              <p:nvPr/>
            </p:nvCxnSpPr>
            <p:spPr>
              <a:xfrm>
                <a:off x="414322" y="2638434"/>
                <a:ext cx="61913"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32" name="Rectangle 405"/>
            <p:cNvSpPr>
              <a:spLocks noChangeArrowheads="1"/>
            </p:cNvSpPr>
            <p:nvPr/>
          </p:nvSpPr>
          <p:spPr bwMode="auto">
            <a:xfrm>
              <a:off x="758682" y="5315241"/>
              <a:ext cx="2077492" cy="215444"/>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algn="r"/>
              <a:r>
                <a:rPr lang="en-US" sz="1400" dirty="0">
                  <a:solidFill>
                    <a:prstClr val="black"/>
                  </a:solidFill>
                  <a:latin typeface="Arial" pitchFamily="34" charset="0"/>
                  <a:cs typeface="Arial" pitchFamily="34" charset="0"/>
                </a:rPr>
                <a:t>Modulation amplitude (F1)</a:t>
              </a:r>
            </a:p>
          </p:txBody>
        </p:sp>
      </p:grpSp>
      <p:sp>
        <p:nvSpPr>
          <p:cNvPr id="3" name="TextBox 2">
            <a:extLst>
              <a:ext uri="{FF2B5EF4-FFF2-40B4-BE49-F238E27FC236}">
                <a16:creationId xmlns:a16="http://schemas.microsoft.com/office/drawing/2014/main" id="{8B6BFF3A-A139-4C28-871E-447CB10BBB97}"/>
              </a:ext>
            </a:extLst>
          </p:cNvPr>
          <p:cNvSpPr txBox="1"/>
          <p:nvPr/>
        </p:nvSpPr>
        <p:spPr>
          <a:xfrm>
            <a:off x="9778543" y="6273209"/>
            <a:ext cx="1812099" cy="369332"/>
          </a:xfrm>
          <a:prstGeom prst="rect">
            <a:avLst/>
          </a:prstGeom>
          <a:noFill/>
        </p:spPr>
        <p:txBody>
          <a:bodyPr wrap="none" rtlCol="0">
            <a:spAutoFit/>
          </a:bodyPr>
          <a:lstStyle/>
          <a:p>
            <a:r>
              <a:rPr lang="en-GB" dirty="0"/>
              <a:t>Cossell et al 2015</a:t>
            </a:r>
          </a:p>
        </p:txBody>
      </p:sp>
    </p:spTree>
    <p:extLst>
      <p:ext uri="{BB962C8B-B14F-4D97-AF65-F5344CB8AC3E}">
        <p14:creationId xmlns:p14="http://schemas.microsoft.com/office/powerpoint/2010/main" val="2739947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5999" fill="hold"/>
                                        <p:tgtEl>
                                          <p:spTgt spid="6"/>
                                        </p:tgtEl>
                                      </p:cBhvr>
                                    </p:cmd>
                                  </p:childTnLst>
                                </p:cTn>
                              </p:par>
                            </p:childTnLst>
                          </p:cTn>
                        </p:par>
                        <p:par>
                          <p:cTn id="7" fill="hold">
                            <p:stCondLst>
                              <p:cond delay="15999"/>
                            </p:stCondLst>
                            <p:childTnLst>
                              <p:par>
                                <p:cTn id="8" presetID="2" presetClass="mediacall" presetSubtype="0" fill="hold" nodeType="afterEffect">
                                  <p:stCondLst>
                                    <p:cond delay="0"/>
                                  </p:stCondLst>
                                  <p:childTnLst>
                                    <p:cmd type="call" cmd="togglePause">
                                      <p:cBhvr>
                                        <p:cTn id="9" dur="1" fill="hold"/>
                                        <p:tgtEl>
                                          <p:spTgt spid="6"/>
                                        </p:tgtEl>
                                      </p:cBhvr>
                                    </p:cmd>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0"/>
                                          </p:stCondLst>
                                        </p:cTn>
                                        <p:tgtEl>
                                          <p:spTgt spid="581"/>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342"/>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13"/>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video>
              <p:cMediaNode>
                <p:cTn id="26" fill="hold" display="0">
                  <p:stCondLst>
                    <p:cond delay="indefinite"/>
                  </p:stCondLst>
                </p:cTn>
                <p:tgtEl>
                  <p:spTgt spid="6"/>
                </p:tgtEl>
              </p:cMediaNode>
            </p:video>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Episodic.avi">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cstate="print"/>
          <a:stretch>
            <a:fillRect/>
          </a:stretch>
        </p:blipFill>
        <p:spPr>
          <a:xfrm>
            <a:off x="3341086" y="1006129"/>
            <a:ext cx="1458771" cy="1045867"/>
          </a:xfrm>
          <a:prstGeom prst="rect">
            <a:avLst/>
          </a:prstGeom>
          <a:ln>
            <a:solidFill>
              <a:schemeClr val="tx1"/>
            </a:solidFill>
          </a:ln>
        </p:spPr>
      </p:pic>
      <p:sp>
        <p:nvSpPr>
          <p:cNvPr id="114" name="TextBox 113"/>
          <p:cNvSpPr txBox="1"/>
          <p:nvPr/>
        </p:nvSpPr>
        <p:spPr>
          <a:xfrm>
            <a:off x="3385404" y="720949"/>
            <a:ext cx="1486460" cy="307777"/>
          </a:xfrm>
          <a:prstGeom prst="rect">
            <a:avLst/>
          </a:prstGeom>
          <a:noFill/>
        </p:spPr>
        <p:txBody>
          <a:bodyPr wrap="square" rtlCol="0">
            <a:spAutoFit/>
          </a:bodyPr>
          <a:lstStyle/>
          <a:p>
            <a:r>
              <a:rPr lang="en-GB" sz="1400" dirty="0">
                <a:solidFill>
                  <a:prstClr val="black"/>
                </a:solidFill>
                <a:latin typeface="Arial" pitchFamily="34" charset="0"/>
                <a:cs typeface="Arial" pitchFamily="34" charset="0"/>
              </a:rPr>
              <a:t>Drifting gratings</a:t>
            </a:r>
          </a:p>
        </p:txBody>
      </p:sp>
      <p:sp>
        <p:nvSpPr>
          <p:cNvPr id="115" name="TextBox 114"/>
          <p:cNvSpPr txBox="1"/>
          <p:nvPr/>
        </p:nvSpPr>
        <p:spPr>
          <a:xfrm>
            <a:off x="5591944" y="744960"/>
            <a:ext cx="4004622" cy="307777"/>
          </a:xfrm>
          <a:prstGeom prst="rect">
            <a:avLst/>
          </a:prstGeom>
          <a:noFill/>
        </p:spPr>
        <p:txBody>
          <a:bodyPr wrap="none" rtlCol="0">
            <a:spAutoFit/>
          </a:bodyPr>
          <a:lstStyle/>
          <a:p>
            <a:r>
              <a:rPr lang="en-GB" sz="1400" i="1" dirty="0">
                <a:solidFill>
                  <a:prstClr val="black"/>
                </a:solidFill>
                <a:latin typeface="Arial" pitchFamily="34" charset="0"/>
                <a:cs typeface="Arial" pitchFamily="34" charset="0"/>
              </a:rPr>
              <a:t>In vivo </a:t>
            </a:r>
            <a:r>
              <a:rPr lang="en-GB" sz="1400" dirty="0">
                <a:solidFill>
                  <a:prstClr val="black"/>
                </a:solidFill>
                <a:latin typeface="Arial" pitchFamily="34" charset="0"/>
                <a:cs typeface="Arial" pitchFamily="34" charset="0"/>
              </a:rPr>
              <a:t>whole-cell recording (L2/3 pyramidal cell)</a:t>
            </a:r>
            <a:endParaRPr lang="en-GB" sz="1400" i="1" dirty="0">
              <a:solidFill>
                <a:prstClr val="black"/>
              </a:solidFill>
              <a:latin typeface="Arial" pitchFamily="34" charset="0"/>
              <a:cs typeface="Arial" pitchFamily="34" charset="0"/>
            </a:endParaRPr>
          </a:p>
        </p:txBody>
      </p:sp>
      <p:grpSp>
        <p:nvGrpSpPr>
          <p:cNvPr id="131" name="Group 130"/>
          <p:cNvGrpSpPr/>
          <p:nvPr/>
        </p:nvGrpSpPr>
        <p:grpSpPr>
          <a:xfrm>
            <a:off x="5256622" y="1454509"/>
            <a:ext cx="4393364" cy="669091"/>
            <a:chOff x="1050926" y="2006601"/>
            <a:chExt cx="6753225" cy="3011488"/>
          </a:xfrm>
        </p:grpSpPr>
        <p:sp>
          <p:nvSpPr>
            <p:cNvPr id="132" name="Freeform 5"/>
            <p:cNvSpPr>
              <a:spLocks/>
            </p:cNvSpPr>
            <p:nvPr/>
          </p:nvSpPr>
          <p:spPr bwMode="auto">
            <a:xfrm>
              <a:off x="7550151" y="4557713"/>
              <a:ext cx="49213" cy="231775"/>
            </a:xfrm>
            <a:custGeom>
              <a:avLst/>
              <a:gdLst>
                <a:gd name="T0" fmla="*/ 1 w 31"/>
                <a:gd name="T1" fmla="*/ 2 h 146"/>
                <a:gd name="T2" fmla="*/ 1 w 31"/>
                <a:gd name="T3" fmla="*/ 26 h 146"/>
                <a:gd name="T4" fmla="*/ 3 w 31"/>
                <a:gd name="T5" fmla="*/ 48 h 146"/>
                <a:gd name="T6" fmla="*/ 3 w 31"/>
                <a:gd name="T7" fmla="*/ 49 h 146"/>
                <a:gd name="T8" fmla="*/ 3 w 31"/>
                <a:gd name="T9" fmla="*/ 68 h 146"/>
                <a:gd name="T10" fmla="*/ 4 w 31"/>
                <a:gd name="T11" fmla="*/ 69 h 146"/>
                <a:gd name="T12" fmla="*/ 4 w 31"/>
                <a:gd name="T13" fmla="*/ 70 h 146"/>
                <a:gd name="T14" fmla="*/ 4 w 31"/>
                <a:gd name="T15" fmla="*/ 82 h 146"/>
                <a:gd name="T16" fmla="*/ 5 w 31"/>
                <a:gd name="T17" fmla="*/ 95 h 146"/>
                <a:gd name="T18" fmla="*/ 5 w 31"/>
                <a:gd name="T19" fmla="*/ 76 h 146"/>
                <a:gd name="T20" fmla="*/ 6 w 31"/>
                <a:gd name="T21" fmla="*/ 84 h 146"/>
                <a:gd name="T22" fmla="*/ 6 w 31"/>
                <a:gd name="T23" fmla="*/ 60 h 146"/>
                <a:gd name="T24" fmla="*/ 6 w 31"/>
                <a:gd name="T25" fmla="*/ 78 h 146"/>
                <a:gd name="T26" fmla="*/ 8 w 31"/>
                <a:gd name="T27" fmla="*/ 80 h 146"/>
                <a:gd name="T28" fmla="*/ 8 w 31"/>
                <a:gd name="T29" fmla="*/ 69 h 146"/>
                <a:gd name="T30" fmla="*/ 8 w 31"/>
                <a:gd name="T31" fmla="*/ 84 h 146"/>
                <a:gd name="T32" fmla="*/ 9 w 31"/>
                <a:gd name="T33" fmla="*/ 85 h 146"/>
                <a:gd name="T34" fmla="*/ 9 w 31"/>
                <a:gd name="T35" fmla="*/ 93 h 146"/>
                <a:gd name="T36" fmla="*/ 10 w 31"/>
                <a:gd name="T37" fmla="*/ 98 h 146"/>
                <a:gd name="T38" fmla="*/ 10 w 31"/>
                <a:gd name="T39" fmla="*/ 101 h 146"/>
                <a:gd name="T40" fmla="*/ 10 w 31"/>
                <a:gd name="T41" fmla="*/ 102 h 146"/>
                <a:gd name="T42" fmla="*/ 12 w 31"/>
                <a:gd name="T43" fmla="*/ 104 h 146"/>
                <a:gd name="T44" fmla="*/ 12 w 31"/>
                <a:gd name="T45" fmla="*/ 112 h 146"/>
                <a:gd name="T46" fmla="*/ 12 w 31"/>
                <a:gd name="T47" fmla="*/ 90 h 146"/>
                <a:gd name="T48" fmla="*/ 13 w 31"/>
                <a:gd name="T49" fmla="*/ 78 h 146"/>
                <a:gd name="T50" fmla="*/ 13 w 31"/>
                <a:gd name="T51" fmla="*/ 99 h 146"/>
                <a:gd name="T52" fmla="*/ 14 w 31"/>
                <a:gd name="T53" fmla="*/ 65 h 146"/>
                <a:gd name="T54" fmla="*/ 14 w 31"/>
                <a:gd name="T55" fmla="*/ 91 h 146"/>
                <a:gd name="T56" fmla="*/ 16 w 31"/>
                <a:gd name="T57" fmla="*/ 69 h 146"/>
                <a:gd name="T58" fmla="*/ 16 w 31"/>
                <a:gd name="T59" fmla="*/ 90 h 146"/>
                <a:gd name="T60" fmla="*/ 16 w 31"/>
                <a:gd name="T61" fmla="*/ 86 h 146"/>
                <a:gd name="T62" fmla="*/ 17 w 31"/>
                <a:gd name="T63" fmla="*/ 101 h 146"/>
                <a:gd name="T64" fmla="*/ 17 w 31"/>
                <a:gd name="T65" fmla="*/ 102 h 146"/>
                <a:gd name="T66" fmla="*/ 17 w 31"/>
                <a:gd name="T67" fmla="*/ 111 h 146"/>
                <a:gd name="T68" fmla="*/ 18 w 31"/>
                <a:gd name="T69" fmla="*/ 121 h 146"/>
                <a:gd name="T70" fmla="*/ 18 w 31"/>
                <a:gd name="T71" fmla="*/ 95 h 146"/>
                <a:gd name="T72" fmla="*/ 20 w 31"/>
                <a:gd name="T73" fmla="*/ 99 h 146"/>
                <a:gd name="T74" fmla="*/ 20 w 31"/>
                <a:gd name="T75" fmla="*/ 97 h 146"/>
                <a:gd name="T76" fmla="*/ 20 w 31"/>
                <a:gd name="T77" fmla="*/ 104 h 146"/>
                <a:gd name="T78" fmla="*/ 21 w 31"/>
                <a:gd name="T79" fmla="*/ 84 h 146"/>
                <a:gd name="T80" fmla="*/ 21 w 31"/>
                <a:gd name="T81" fmla="*/ 111 h 146"/>
                <a:gd name="T82" fmla="*/ 21 w 31"/>
                <a:gd name="T83" fmla="*/ 78 h 146"/>
                <a:gd name="T84" fmla="*/ 22 w 31"/>
                <a:gd name="T85" fmla="*/ 85 h 146"/>
                <a:gd name="T86" fmla="*/ 22 w 31"/>
                <a:gd name="T87" fmla="*/ 94 h 146"/>
                <a:gd name="T88" fmla="*/ 23 w 31"/>
                <a:gd name="T89" fmla="*/ 95 h 146"/>
                <a:gd name="T90" fmla="*/ 23 w 31"/>
                <a:gd name="T91" fmla="*/ 111 h 146"/>
                <a:gd name="T92" fmla="*/ 23 w 31"/>
                <a:gd name="T93" fmla="*/ 103 h 146"/>
                <a:gd name="T94" fmla="*/ 25 w 31"/>
                <a:gd name="T95" fmla="*/ 121 h 146"/>
                <a:gd name="T96" fmla="*/ 25 w 31"/>
                <a:gd name="T97" fmla="*/ 128 h 146"/>
                <a:gd name="T98" fmla="*/ 25 w 31"/>
                <a:gd name="T99" fmla="*/ 121 h 146"/>
                <a:gd name="T100" fmla="*/ 26 w 31"/>
                <a:gd name="T101" fmla="*/ 121 h 146"/>
                <a:gd name="T102" fmla="*/ 26 w 31"/>
                <a:gd name="T103" fmla="*/ 140 h 146"/>
                <a:gd name="T104" fmla="*/ 27 w 31"/>
                <a:gd name="T105" fmla="*/ 142 h 146"/>
                <a:gd name="T106" fmla="*/ 27 w 31"/>
                <a:gd name="T107" fmla="*/ 125 h 146"/>
                <a:gd name="T108" fmla="*/ 29 w 31"/>
                <a:gd name="T109" fmla="*/ 77 h 146"/>
                <a:gd name="T110" fmla="*/ 29 w 31"/>
                <a:gd name="T111" fmla="*/ 102 h 146"/>
                <a:gd name="T112" fmla="*/ 29 w 31"/>
                <a:gd name="T113" fmla="*/ 107 h 146"/>
                <a:gd name="T114" fmla="*/ 30 w 31"/>
                <a:gd name="T115" fmla="*/ 108 h 146"/>
                <a:gd name="T116" fmla="*/ 30 w 31"/>
                <a:gd name="T117" fmla="*/ 133 h 146"/>
                <a:gd name="T118" fmla="*/ 31 w 31"/>
                <a:gd name="T119" fmla="*/ 11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146">
                  <a:moveTo>
                    <a:pt x="0" y="18"/>
                  </a:moveTo>
                  <a:lnTo>
                    <a:pt x="1" y="18"/>
                  </a:lnTo>
                  <a:lnTo>
                    <a:pt x="1" y="26"/>
                  </a:lnTo>
                  <a:lnTo>
                    <a:pt x="1" y="0"/>
                  </a:lnTo>
                  <a:lnTo>
                    <a:pt x="1" y="2"/>
                  </a:lnTo>
                  <a:lnTo>
                    <a:pt x="1" y="4"/>
                  </a:lnTo>
                  <a:lnTo>
                    <a:pt x="1" y="40"/>
                  </a:lnTo>
                  <a:lnTo>
                    <a:pt x="1" y="34"/>
                  </a:lnTo>
                  <a:lnTo>
                    <a:pt x="1" y="36"/>
                  </a:lnTo>
                  <a:lnTo>
                    <a:pt x="1" y="26"/>
                  </a:lnTo>
                  <a:lnTo>
                    <a:pt x="1" y="44"/>
                  </a:lnTo>
                  <a:lnTo>
                    <a:pt x="3" y="44"/>
                  </a:lnTo>
                  <a:lnTo>
                    <a:pt x="3" y="59"/>
                  </a:lnTo>
                  <a:lnTo>
                    <a:pt x="3" y="35"/>
                  </a:lnTo>
                  <a:lnTo>
                    <a:pt x="3" y="48"/>
                  </a:lnTo>
                  <a:lnTo>
                    <a:pt x="3" y="51"/>
                  </a:lnTo>
                  <a:lnTo>
                    <a:pt x="3" y="73"/>
                  </a:lnTo>
                  <a:lnTo>
                    <a:pt x="3" y="72"/>
                  </a:lnTo>
                  <a:lnTo>
                    <a:pt x="3" y="77"/>
                  </a:lnTo>
                  <a:lnTo>
                    <a:pt x="3" y="49"/>
                  </a:lnTo>
                  <a:lnTo>
                    <a:pt x="3" y="76"/>
                  </a:lnTo>
                  <a:lnTo>
                    <a:pt x="3" y="74"/>
                  </a:lnTo>
                  <a:lnTo>
                    <a:pt x="3" y="76"/>
                  </a:lnTo>
                  <a:lnTo>
                    <a:pt x="3" y="53"/>
                  </a:lnTo>
                  <a:lnTo>
                    <a:pt x="3" y="68"/>
                  </a:lnTo>
                  <a:lnTo>
                    <a:pt x="4" y="73"/>
                  </a:lnTo>
                  <a:lnTo>
                    <a:pt x="4" y="87"/>
                  </a:lnTo>
                  <a:lnTo>
                    <a:pt x="4" y="70"/>
                  </a:lnTo>
                  <a:lnTo>
                    <a:pt x="4" y="82"/>
                  </a:lnTo>
                  <a:lnTo>
                    <a:pt x="4" y="69"/>
                  </a:lnTo>
                  <a:lnTo>
                    <a:pt x="4" y="97"/>
                  </a:lnTo>
                  <a:lnTo>
                    <a:pt x="4" y="94"/>
                  </a:lnTo>
                  <a:lnTo>
                    <a:pt x="4" y="94"/>
                  </a:lnTo>
                  <a:lnTo>
                    <a:pt x="4" y="95"/>
                  </a:lnTo>
                  <a:lnTo>
                    <a:pt x="4" y="70"/>
                  </a:lnTo>
                  <a:lnTo>
                    <a:pt x="4" y="87"/>
                  </a:lnTo>
                  <a:lnTo>
                    <a:pt x="4" y="90"/>
                  </a:lnTo>
                  <a:lnTo>
                    <a:pt x="4" y="101"/>
                  </a:lnTo>
                  <a:lnTo>
                    <a:pt x="4" y="77"/>
                  </a:lnTo>
                  <a:lnTo>
                    <a:pt x="4" y="82"/>
                  </a:lnTo>
                  <a:lnTo>
                    <a:pt x="5" y="84"/>
                  </a:lnTo>
                  <a:lnTo>
                    <a:pt x="5" y="104"/>
                  </a:lnTo>
                  <a:lnTo>
                    <a:pt x="5" y="95"/>
                  </a:lnTo>
                  <a:lnTo>
                    <a:pt x="5" y="93"/>
                  </a:lnTo>
                  <a:lnTo>
                    <a:pt x="5" y="95"/>
                  </a:lnTo>
                  <a:lnTo>
                    <a:pt x="5" y="76"/>
                  </a:lnTo>
                  <a:lnTo>
                    <a:pt x="5" y="87"/>
                  </a:lnTo>
                  <a:lnTo>
                    <a:pt x="5" y="93"/>
                  </a:lnTo>
                  <a:lnTo>
                    <a:pt x="5" y="98"/>
                  </a:lnTo>
                  <a:lnTo>
                    <a:pt x="5" y="76"/>
                  </a:lnTo>
                  <a:lnTo>
                    <a:pt x="5" y="82"/>
                  </a:lnTo>
                  <a:lnTo>
                    <a:pt x="6" y="90"/>
                  </a:lnTo>
                  <a:lnTo>
                    <a:pt x="6" y="99"/>
                  </a:lnTo>
                  <a:lnTo>
                    <a:pt x="6" y="82"/>
                  </a:lnTo>
                  <a:lnTo>
                    <a:pt x="6" y="84"/>
                  </a:lnTo>
                  <a:lnTo>
                    <a:pt x="6" y="80"/>
                  </a:lnTo>
                  <a:lnTo>
                    <a:pt x="6" y="81"/>
                  </a:lnTo>
                  <a:lnTo>
                    <a:pt x="6" y="59"/>
                  </a:lnTo>
                  <a:lnTo>
                    <a:pt x="6" y="59"/>
                  </a:lnTo>
                  <a:lnTo>
                    <a:pt x="6" y="60"/>
                  </a:lnTo>
                  <a:lnTo>
                    <a:pt x="6" y="64"/>
                  </a:lnTo>
                  <a:lnTo>
                    <a:pt x="6" y="43"/>
                  </a:lnTo>
                  <a:lnTo>
                    <a:pt x="6" y="53"/>
                  </a:lnTo>
                  <a:lnTo>
                    <a:pt x="6" y="59"/>
                  </a:lnTo>
                  <a:lnTo>
                    <a:pt x="6" y="78"/>
                  </a:lnTo>
                  <a:lnTo>
                    <a:pt x="6" y="55"/>
                  </a:lnTo>
                  <a:lnTo>
                    <a:pt x="8" y="65"/>
                  </a:lnTo>
                  <a:lnTo>
                    <a:pt x="8" y="64"/>
                  </a:lnTo>
                  <a:lnTo>
                    <a:pt x="8" y="78"/>
                  </a:lnTo>
                  <a:lnTo>
                    <a:pt x="8" y="80"/>
                  </a:lnTo>
                  <a:lnTo>
                    <a:pt x="8" y="66"/>
                  </a:lnTo>
                  <a:lnTo>
                    <a:pt x="8" y="93"/>
                  </a:lnTo>
                  <a:lnTo>
                    <a:pt x="8" y="95"/>
                  </a:lnTo>
                  <a:lnTo>
                    <a:pt x="8" y="102"/>
                  </a:lnTo>
                  <a:lnTo>
                    <a:pt x="8" y="69"/>
                  </a:lnTo>
                  <a:lnTo>
                    <a:pt x="8" y="76"/>
                  </a:lnTo>
                  <a:lnTo>
                    <a:pt x="8" y="78"/>
                  </a:lnTo>
                  <a:lnTo>
                    <a:pt x="8" y="87"/>
                  </a:lnTo>
                  <a:lnTo>
                    <a:pt x="8" y="76"/>
                  </a:lnTo>
                  <a:lnTo>
                    <a:pt x="8" y="84"/>
                  </a:lnTo>
                  <a:lnTo>
                    <a:pt x="9" y="81"/>
                  </a:lnTo>
                  <a:lnTo>
                    <a:pt x="9" y="87"/>
                  </a:lnTo>
                  <a:lnTo>
                    <a:pt x="9" y="65"/>
                  </a:lnTo>
                  <a:lnTo>
                    <a:pt x="9" y="86"/>
                  </a:lnTo>
                  <a:lnTo>
                    <a:pt x="9" y="85"/>
                  </a:lnTo>
                  <a:lnTo>
                    <a:pt x="9" y="93"/>
                  </a:lnTo>
                  <a:lnTo>
                    <a:pt x="9" y="66"/>
                  </a:lnTo>
                  <a:lnTo>
                    <a:pt x="9" y="80"/>
                  </a:lnTo>
                  <a:lnTo>
                    <a:pt x="9" y="81"/>
                  </a:lnTo>
                  <a:lnTo>
                    <a:pt x="9" y="93"/>
                  </a:lnTo>
                  <a:lnTo>
                    <a:pt x="9" y="90"/>
                  </a:lnTo>
                  <a:lnTo>
                    <a:pt x="10" y="82"/>
                  </a:lnTo>
                  <a:lnTo>
                    <a:pt x="10" y="102"/>
                  </a:lnTo>
                  <a:lnTo>
                    <a:pt x="10" y="72"/>
                  </a:lnTo>
                  <a:lnTo>
                    <a:pt x="10" y="98"/>
                  </a:lnTo>
                  <a:lnTo>
                    <a:pt x="10" y="97"/>
                  </a:lnTo>
                  <a:lnTo>
                    <a:pt x="10" y="70"/>
                  </a:lnTo>
                  <a:lnTo>
                    <a:pt x="10" y="99"/>
                  </a:lnTo>
                  <a:lnTo>
                    <a:pt x="10" y="97"/>
                  </a:lnTo>
                  <a:lnTo>
                    <a:pt x="10" y="101"/>
                  </a:lnTo>
                  <a:lnTo>
                    <a:pt x="10" y="80"/>
                  </a:lnTo>
                  <a:lnTo>
                    <a:pt x="10" y="90"/>
                  </a:lnTo>
                  <a:lnTo>
                    <a:pt x="10" y="87"/>
                  </a:lnTo>
                  <a:lnTo>
                    <a:pt x="10" y="84"/>
                  </a:lnTo>
                  <a:lnTo>
                    <a:pt x="10" y="102"/>
                  </a:lnTo>
                  <a:lnTo>
                    <a:pt x="12" y="101"/>
                  </a:lnTo>
                  <a:lnTo>
                    <a:pt x="12" y="104"/>
                  </a:lnTo>
                  <a:lnTo>
                    <a:pt x="12" y="81"/>
                  </a:lnTo>
                  <a:lnTo>
                    <a:pt x="12" y="102"/>
                  </a:lnTo>
                  <a:lnTo>
                    <a:pt x="12" y="104"/>
                  </a:lnTo>
                  <a:lnTo>
                    <a:pt x="12" y="104"/>
                  </a:lnTo>
                  <a:lnTo>
                    <a:pt x="12" y="84"/>
                  </a:lnTo>
                  <a:lnTo>
                    <a:pt x="12" y="93"/>
                  </a:lnTo>
                  <a:lnTo>
                    <a:pt x="12" y="93"/>
                  </a:lnTo>
                  <a:lnTo>
                    <a:pt x="12" y="112"/>
                  </a:lnTo>
                  <a:lnTo>
                    <a:pt x="12" y="104"/>
                  </a:lnTo>
                  <a:lnTo>
                    <a:pt x="12" y="104"/>
                  </a:lnTo>
                  <a:lnTo>
                    <a:pt x="12" y="107"/>
                  </a:lnTo>
                  <a:lnTo>
                    <a:pt x="12" y="81"/>
                  </a:lnTo>
                  <a:lnTo>
                    <a:pt x="12" y="90"/>
                  </a:lnTo>
                  <a:lnTo>
                    <a:pt x="13" y="87"/>
                  </a:lnTo>
                  <a:lnTo>
                    <a:pt x="13" y="89"/>
                  </a:lnTo>
                  <a:lnTo>
                    <a:pt x="13" y="66"/>
                  </a:lnTo>
                  <a:lnTo>
                    <a:pt x="13" y="74"/>
                  </a:lnTo>
                  <a:lnTo>
                    <a:pt x="13" y="78"/>
                  </a:lnTo>
                  <a:lnTo>
                    <a:pt x="13" y="95"/>
                  </a:lnTo>
                  <a:lnTo>
                    <a:pt x="13" y="85"/>
                  </a:lnTo>
                  <a:lnTo>
                    <a:pt x="13" y="78"/>
                  </a:lnTo>
                  <a:lnTo>
                    <a:pt x="13" y="102"/>
                  </a:lnTo>
                  <a:lnTo>
                    <a:pt x="13" y="99"/>
                  </a:lnTo>
                  <a:lnTo>
                    <a:pt x="14" y="102"/>
                  </a:lnTo>
                  <a:lnTo>
                    <a:pt x="14" y="77"/>
                  </a:lnTo>
                  <a:lnTo>
                    <a:pt x="14" y="89"/>
                  </a:lnTo>
                  <a:lnTo>
                    <a:pt x="14" y="90"/>
                  </a:lnTo>
                  <a:lnTo>
                    <a:pt x="14" y="65"/>
                  </a:lnTo>
                  <a:lnTo>
                    <a:pt x="14" y="76"/>
                  </a:lnTo>
                  <a:lnTo>
                    <a:pt x="14" y="78"/>
                  </a:lnTo>
                  <a:lnTo>
                    <a:pt x="14" y="97"/>
                  </a:lnTo>
                  <a:lnTo>
                    <a:pt x="14" y="90"/>
                  </a:lnTo>
                  <a:lnTo>
                    <a:pt x="14" y="91"/>
                  </a:lnTo>
                  <a:lnTo>
                    <a:pt x="14" y="70"/>
                  </a:lnTo>
                  <a:lnTo>
                    <a:pt x="14" y="87"/>
                  </a:lnTo>
                  <a:lnTo>
                    <a:pt x="16" y="91"/>
                  </a:lnTo>
                  <a:lnTo>
                    <a:pt x="16" y="94"/>
                  </a:lnTo>
                  <a:lnTo>
                    <a:pt x="16" y="69"/>
                  </a:lnTo>
                  <a:lnTo>
                    <a:pt x="16" y="84"/>
                  </a:lnTo>
                  <a:lnTo>
                    <a:pt x="16" y="86"/>
                  </a:lnTo>
                  <a:lnTo>
                    <a:pt x="16" y="95"/>
                  </a:lnTo>
                  <a:lnTo>
                    <a:pt x="16" y="85"/>
                  </a:lnTo>
                  <a:lnTo>
                    <a:pt x="16" y="90"/>
                  </a:lnTo>
                  <a:lnTo>
                    <a:pt x="16" y="86"/>
                  </a:lnTo>
                  <a:lnTo>
                    <a:pt x="16" y="93"/>
                  </a:lnTo>
                  <a:lnTo>
                    <a:pt x="16" y="70"/>
                  </a:lnTo>
                  <a:lnTo>
                    <a:pt x="16" y="87"/>
                  </a:lnTo>
                  <a:lnTo>
                    <a:pt x="16" y="86"/>
                  </a:lnTo>
                  <a:lnTo>
                    <a:pt x="16" y="91"/>
                  </a:lnTo>
                  <a:lnTo>
                    <a:pt x="16" y="72"/>
                  </a:lnTo>
                  <a:lnTo>
                    <a:pt x="16" y="87"/>
                  </a:lnTo>
                  <a:lnTo>
                    <a:pt x="17" y="89"/>
                  </a:lnTo>
                  <a:lnTo>
                    <a:pt x="17" y="101"/>
                  </a:lnTo>
                  <a:lnTo>
                    <a:pt x="17" y="85"/>
                  </a:lnTo>
                  <a:lnTo>
                    <a:pt x="17" y="87"/>
                  </a:lnTo>
                  <a:lnTo>
                    <a:pt x="17" y="86"/>
                  </a:lnTo>
                  <a:lnTo>
                    <a:pt x="17" y="108"/>
                  </a:lnTo>
                  <a:lnTo>
                    <a:pt x="17" y="102"/>
                  </a:lnTo>
                  <a:lnTo>
                    <a:pt x="17" y="106"/>
                  </a:lnTo>
                  <a:lnTo>
                    <a:pt x="17" y="112"/>
                  </a:lnTo>
                  <a:lnTo>
                    <a:pt x="17" y="87"/>
                  </a:lnTo>
                  <a:lnTo>
                    <a:pt x="17" y="107"/>
                  </a:lnTo>
                  <a:lnTo>
                    <a:pt x="17" y="111"/>
                  </a:lnTo>
                  <a:lnTo>
                    <a:pt x="17" y="119"/>
                  </a:lnTo>
                  <a:lnTo>
                    <a:pt x="17" y="99"/>
                  </a:lnTo>
                  <a:lnTo>
                    <a:pt x="17" y="107"/>
                  </a:lnTo>
                  <a:lnTo>
                    <a:pt x="18" y="107"/>
                  </a:lnTo>
                  <a:lnTo>
                    <a:pt x="18" y="121"/>
                  </a:lnTo>
                  <a:lnTo>
                    <a:pt x="18" y="104"/>
                  </a:lnTo>
                  <a:lnTo>
                    <a:pt x="18" y="116"/>
                  </a:lnTo>
                  <a:lnTo>
                    <a:pt x="18" y="116"/>
                  </a:lnTo>
                  <a:lnTo>
                    <a:pt x="18" y="118"/>
                  </a:lnTo>
                  <a:lnTo>
                    <a:pt x="18" y="95"/>
                  </a:lnTo>
                  <a:lnTo>
                    <a:pt x="18" y="112"/>
                  </a:lnTo>
                  <a:lnTo>
                    <a:pt x="18" y="112"/>
                  </a:lnTo>
                  <a:lnTo>
                    <a:pt x="18" y="118"/>
                  </a:lnTo>
                  <a:lnTo>
                    <a:pt x="18" y="99"/>
                  </a:lnTo>
                  <a:lnTo>
                    <a:pt x="20" y="99"/>
                  </a:lnTo>
                  <a:lnTo>
                    <a:pt x="20" y="111"/>
                  </a:lnTo>
                  <a:lnTo>
                    <a:pt x="20" y="95"/>
                  </a:lnTo>
                  <a:lnTo>
                    <a:pt x="20" y="76"/>
                  </a:lnTo>
                  <a:lnTo>
                    <a:pt x="20" y="98"/>
                  </a:lnTo>
                  <a:lnTo>
                    <a:pt x="20" y="97"/>
                  </a:lnTo>
                  <a:lnTo>
                    <a:pt x="20" y="95"/>
                  </a:lnTo>
                  <a:lnTo>
                    <a:pt x="20" y="82"/>
                  </a:lnTo>
                  <a:lnTo>
                    <a:pt x="20" y="101"/>
                  </a:lnTo>
                  <a:lnTo>
                    <a:pt x="20" y="102"/>
                  </a:lnTo>
                  <a:lnTo>
                    <a:pt x="20" y="104"/>
                  </a:lnTo>
                  <a:lnTo>
                    <a:pt x="20" y="73"/>
                  </a:lnTo>
                  <a:lnTo>
                    <a:pt x="20" y="81"/>
                  </a:lnTo>
                  <a:lnTo>
                    <a:pt x="21" y="85"/>
                  </a:lnTo>
                  <a:lnTo>
                    <a:pt x="21" y="102"/>
                  </a:lnTo>
                  <a:lnTo>
                    <a:pt x="21" y="84"/>
                  </a:lnTo>
                  <a:lnTo>
                    <a:pt x="21" y="97"/>
                  </a:lnTo>
                  <a:lnTo>
                    <a:pt x="21" y="101"/>
                  </a:lnTo>
                  <a:lnTo>
                    <a:pt x="21" y="85"/>
                  </a:lnTo>
                  <a:lnTo>
                    <a:pt x="21" y="112"/>
                  </a:lnTo>
                  <a:lnTo>
                    <a:pt x="21" y="111"/>
                  </a:lnTo>
                  <a:lnTo>
                    <a:pt x="21" y="70"/>
                  </a:lnTo>
                  <a:lnTo>
                    <a:pt x="21" y="82"/>
                  </a:lnTo>
                  <a:lnTo>
                    <a:pt x="21" y="84"/>
                  </a:lnTo>
                  <a:lnTo>
                    <a:pt x="21" y="89"/>
                  </a:lnTo>
                  <a:lnTo>
                    <a:pt x="21" y="78"/>
                  </a:lnTo>
                  <a:lnTo>
                    <a:pt x="22" y="77"/>
                  </a:lnTo>
                  <a:lnTo>
                    <a:pt x="22" y="87"/>
                  </a:lnTo>
                  <a:lnTo>
                    <a:pt x="22" y="66"/>
                  </a:lnTo>
                  <a:lnTo>
                    <a:pt x="22" y="84"/>
                  </a:lnTo>
                  <a:lnTo>
                    <a:pt x="22" y="85"/>
                  </a:lnTo>
                  <a:lnTo>
                    <a:pt x="22" y="87"/>
                  </a:lnTo>
                  <a:lnTo>
                    <a:pt x="22" y="61"/>
                  </a:lnTo>
                  <a:lnTo>
                    <a:pt x="22" y="78"/>
                  </a:lnTo>
                  <a:lnTo>
                    <a:pt x="22" y="82"/>
                  </a:lnTo>
                  <a:lnTo>
                    <a:pt x="22" y="94"/>
                  </a:lnTo>
                  <a:lnTo>
                    <a:pt x="22" y="69"/>
                  </a:lnTo>
                  <a:lnTo>
                    <a:pt x="22" y="72"/>
                  </a:lnTo>
                  <a:lnTo>
                    <a:pt x="23" y="72"/>
                  </a:lnTo>
                  <a:lnTo>
                    <a:pt x="23" y="97"/>
                  </a:lnTo>
                  <a:lnTo>
                    <a:pt x="23" y="95"/>
                  </a:lnTo>
                  <a:lnTo>
                    <a:pt x="23" y="102"/>
                  </a:lnTo>
                  <a:lnTo>
                    <a:pt x="23" y="76"/>
                  </a:lnTo>
                  <a:lnTo>
                    <a:pt x="23" y="102"/>
                  </a:lnTo>
                  <a:lnTo>
                    <a:pt x="23" y="99"/>
                  </a:lnTo>
                  <a:lnTo>
                    <a:pt x="23" y="111"/>
                  </a:lnTo>
                  <a:lnTo>
                    <a:pt x="23" y="97"/>
                  </a:lnTo>
                  <a:lnTo>
                    <a:pt x="23" y="104"/>
                  </a:lnTo>
                  <a:lnTo>
                    <a:pt x="23" y="106"/>
                  </a:lnTo>
                  <a:lnTo>
                    <a:pt x="23" y="118"/>
                  </a:lnTo>
                  <a:lnTo>
                    <a:pt x="23" y="103"/>
                  </a:lnTo>
                  <a:lnTo>
                    <a:pt x="23" y="116"/>
                  </a:lnTo>
                  <a:lnTo>
                    <a:pt x="25" y="116"/>
                  </a:lnTo>
                  <a:lnTo>
                    <a:pt x="25" y="124"/>
                  </a:lnTo>
                  <a:lnTo>
                    <a:pt x="25" y="99"/>
                  </a:lnTo>
                  <a:lnTo>
                    <a:pt x="25" y="121"/>
                  </a:lnTo>
                  <a:lnTo>
                    <a:pt x="25" y="127"/>
                  </a:lnTo>
                  <a:lnTo>
                    <a:pt x="25" y="106"/>
                  </a:lnTo>
                  <a:lnTo>
                    <a:pt x="25" y="112"/>
                  </a:lnTo>
                  <a:lnTo>
                    <a:pt x="25" y="118"/>
                  </a:lnTo>
                  <a:lnTo>
                    <a:pt x="25" y="128"/>
                  </a:lnTo>
                  <a:lnTo>
                    <a:pt x="25" y="115"/>
                  </a:lnTo>
                  <a:lnTo>
                    <a:pt x="25" y="124"/>
                  </a:lnTo>
                  <a:lnTo>
                    <a:pt x="25" y="114"/>
                  </a:lnTo>
                  <a:lnTo>
                    <a:pt x="25" y="102"/>
                  </a:lnTo>
                  <a:lnTo>
                    <a:pt x="25" y="121"/>
                  </a:lnTo>
                  <a:lnTo>
                    <a:pt x="26" y="119"/>
                  </a:lnTo>
                  <a:lnTo>
                    <a:pt x="26" y="125"/>
                  </a:lnTo>
                  <a:lnTo>
                    <a:pt x="26" y="103"/>
                  </a:lnTo>
                  <a:lnTo>
                    <a:pt x="26" y="124"/>
                  </a:lnTo>
                  <a:lnTo>
                    <a:pt x="26" y="121"/>
                  </a:lnTo>
                  <a:lnTo>
                    <a:pt x="26" y="129"/>
                  </a:lnTo>
                  <a:lnTo>
                    <a:pt x="26" y="103"/>
                  </a:lnTo>
                  <a:lnTo>
                    <a:pt x="26" y="111"/>
                  </a:lnTo>
                  <a:lnTo>
                    <a:pt x="26" y="111"/>
                  </a:lnTo>
                  <a:lnTo>
                    <a:pt x="26" y="140"/>
                  </a:lnTo>
                  <a:lnTo>
                    <a:pt x="26" y="133"/>
                  </a:lnTo>
                  <a:lnTo>
                    <a:pt x="27" y="139"/>
                  </a:lnTo>
                  <a:lnTo>
                    <a:pt x="27" y="118"/>
                  </a:lnTo>
                  <a:lnTo>
                    <a:pt x="27" y="146"/>
                  </a:lnTo>
                  <a:lnTo>
                    <a:pt x="27" y="142"/>
                  </a:lnTo>
                  <a:lnTo>
                    <a:pt x="27" y="112"/>
                  </a:lnTo>
                  <a:lnTo>
                    <a:pt x="27" y="128"/>
                  </a:lnTo>
                  <a:lnTo>
                    <a:pt x="27" y="129"/>
                  </a:lnTo>
                  <a:lnTo>
                    <a:pt x="27" y="139"/>
                  </a:lnTo>
                  <a:lnTo>
                    <a:pt x="27" y="125"/>
                  </a:lnTo>
                  <a:lnTo>
                    <a:pt x="27" y="125"/>
                  </a:lnTo>
                  <a:lnTo>
                    <a:pt x="27" y="104"/>
                  </a:lnTo>
                  <a:lnTo>
                    <a:pt x="27" y="112"/>
                  </a:lnTo>
                  <a:lnTo>
                    <a:pt x="29" y="111"/>
                  </a:lnTo>
                  <a:lnTo>
                    <a:pt x="29" y="77"/>
                  </a:lnTo>
                  <a:lnTo>
                    <a:pt x="29" y="94"/>
                  </a:lnTo>
                  <a:lnTo>
                    <a:pt x="29" y="103"/>
                  </a:lnTo>
                  <a:lnTo>
                    <a:pt x="29" y="121"/>
                  </a:lnTo>
                  <a:lnTo>
                    <a:pt x="29" y="102"/>
                  </a:lnTo>
                  <a:lnTo>
                    <a:pt x="29" y="102"/>
                  </a:lnTo>
                  <a:lnTo>
                    <a:pt x="29" y="107"/>
                  </a:lnTo>
                  <a:lnTo>
                    <a:pt x="29" y="129"/>
                  </a:lnTo>
                  <a:lnTo>
                    <a:pt x="29" y="129"/>
                  </a:lnTo>
                  <a:lnTo>
                    <a:pt x="29" y="133"/>
                  </a:lnTo>
                  <a:lnTo>
                    <a:pt x="29" y="107"/>
                  </a:lnTo>
                  <a:lnTo>
                    <a:pt x="29" y="118"/>
                  </a:lnTo>
                  <a:lnTo>
                    <a:pt x="30" y="119"/>
                  </a:lnTo>
                  <a:lnTo>
                    <a:pt x="30" y="125"/>
                  </a:lnTo>
                  <a:lnTo>
                    <a:pt x="30" y="104"/>
                  </a:lnTo>
                  <a:lnTo>
                    <a:pt x="30" y="108"/>
                  </a:lnTo>
                  <a:lnTo>
                    <a:pt x="30" y="115"/>
                  </a:lnTo>
                  <a:lnTo>
                    <a:pt x="30" y="111"/>
                  </a:lnTo>
                  <a:lnTo>
                    <a:pt x="30" y="133"/>
                  </a:lnTo>
                  <a:lnTo>
                    <a:pt x="30" y="132"/>
                  </a:lnTo>
                  <a:lnTo>
                    <a:pt x="30" y="133"/>
                  </a:lnTo>
                  <a:lnTo>
                    <a:pt x="30" y="107"/>
                  </a:lnTo>
                  <a:lnTo>
                    <a:pt x="30" y="133"/>
                  </a:lnTo>
                  <a:lnTo>
                    <a:pt x="31" y="128"/>
                  </a:lnTo>
                  <a:lnTo>
                    <a:pt x="31" y="132"/>
                  </a:lnTo>
                  <a:lnTo>
                    <a:pt x="31" y="11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33" name="Freeform 6"/>
            <p:cNvSpPr>
              <a:spLocks/>
            </p:cNvSpPr>
            <p:nvPr/>
          </p:nvSpPr>
          <p:spPr bwMode="auto">
            <a:xfrm>
              <a:off x="7502526" y="4203701"/>
              <a:ext cx="47625" cy="474663"/>
            </a:xfrm>
            <a:custGeom>
              <a:avLst/>
              <a:gdLst>
                <a:gd name="T0" fmla="*/ 0 w 30"/>
                <a:gd name="T1" fmla="*/ 124 h 299"/>
                <a:gd name="T2" fmla="*/ 0 w 30"/>
                <a:gd name="T3" fmla="*/ 100 h 299"/>
                <a:gd name="T4" fmla="*/ 1 w 30"/>
                <a:gd name="T5" fmla="*/ 14 h 299"/>
                <a:gd name="T6" fmla="*/ 1 w 30"/>
                <a:gd name="T7" fmla="*/ 59 h 299"/>
                <a:gd name="T8" fmla="*/ 2 w 30"/>
                <a:gd name="T9" fmla="*/ 92 h 299"/>
                <a:gd name="T10" fmla="*/ 2 w 30"/>
                <a:gd name="T11" fmla="*/ 100 h 299"/>
                <a:gd name="T12" fmla="*/ 4 w 30"/>
                <a:gd name="T13" fmla="*/ 37 h 299"/>
                <a:gd name="T14" fmla="*/ 4 w 30"/>
                <a:gd name="T15" fmla="*/ 39 h 299"/>
                <a:gd name="T16" fmla="*/ 4 w 30"/>
                <a:gd name="T17" fmla="*/ 42 h 299"/>
                <a:gd name="T18" fmla="*/ 5 w 30"/>
                <a:gd name="T19" fmla="*/ 58 h 299"/>
                <a:gd name="T20" fmla="*/ 5 w 30"/>
                <a:gd name="T21" fmla="*/ 83 h 299"/>
                <a:gd name="T22" fmla="*/ 5 w 30"/>
                <a:gd name="T23" fmla="*/ 106 h 299"/>
                <a:gd name="T24" fmla="*/ 6 w 30"/>
                <a:gd name="T25" fmla="*/ 88 h 299"/>
                <a:gd name="T26" fmla="*/ 6 w 30"/>
                <a:gd name="T27" fmla="*/ 60 h 299"/>
                <a:gd name="T28" fmla="*/ 8 w 30"/>
                <a:gd name="T29" fmla="*/ 66 h 299"/>
                <a:gd name="T30" fmla="*/ 8 w 30"/>
                <a:gd name="T31" fmla="*/ 100 h 299"/>
                <a:gd name="T32" fmla="*/ 8 w 30"/>
                <a:gd name="T33" fmla="*/ 71 h 299"/>
                <a:gd name="T34" fmla="*/ 9 w 30"/>
                <a:gd name="T35" fmla="*/ 63 h 299"/>
                <a:gd name="T36" fmla="*/ 9 w 30"/>
                <a:gd name="T37" fmla="*/ 63 h 299"/>
                <a:gd name="T38" fmla="*/ 9 w 30"/>
                <a:gd name="T39" fmla="*/ 35 h 299"/>
                <a:gd name="T40" fmla="*/ 10 w 30"/>
                <a:gd name="T41" fmla="*/ 81 h 299"/>
                <a:gd name="T42" fmla="*/ 12 w 30"/>
                <a:gd name="T43" fmla="*/ 111 h 299"/>
                <a:gd name="T44" fmla="*/ 12 w 30"/>
                <a:gd name="T45" fmla="*/ 75 h 299"/>
                <a:gd name="T46" fmla="*/ 12 w 30"/>
                <a:gd name="T47" fmla="*/ 69 h 299"/>
                <a:gd name="T48" fmla="*/ 13 w 30"/>
                <a:gd name="T49" fmla="*/ 157 h 299"/>
                <a:gd name="T50" fmla="*/ 13 w 30"/>
                <a:gd name="T51" fmla="*/ 160 h 299"/>
                <a:gd name="T52" fmla="*/ 13 w 30"/>
                <a:gd name="T53" fmla="*/ 197 h 299"/>
                <a:gd name="T54" fmla="*/ 14 w 30"/>
                <a:gd name="T55" fmla="*/ 194 h 299"/>
                <a:gd name="T56" fmla="*/ 14 w 30"/>
                <a:gd name="T57" fmla="*/ 216 h 299"/>
                <a:gd name="T58" fmla="*/ 16 w 30"/>
                <a:gd name="T59" fmla="*/ 210 h 299"/>
                <a:gd name="T60" fmla="*/ 16 w 30"/>
                <a:gd name="T61" fmla="*/ 212 h 299"/>
                <a:gd name="T62" fmla="*/ 17 w 30"/>
                <a:gd name="T63" fmla="*/ 181 h 299"/>
                <a:gd name="T64" fmla="*/ 17 w 30"/>
                <a:gd name="T65" fmla="*/ 168 h 299"/>
                <a:gd name="T66" fmla="*/ 17 w 30"/>
                <a:gd name="T67" fmla="*/ 143 h 299"/>
                <a:gd name="T68" fmla="*/ 18 w 30"/>
                <a:gd name="T69" fmla="*/ 164 h 299"/>
                <a:gd name="T70" fmla="*/ 18 w 30"/>
                <a:gd name="T71" fmla="*/ 149 h 299"/>
                <a:gd name="T72" fmla="*/ 18 w 30"/>
                <a:gd name="T73" fmla="*/ 174 h 299"/>
                <a:gd name="T74" fmla="*/ 19 w 30"/>
                <a:gd name="T75" fmla="*/ 162 h 299"/>
                <a:gd name="T76" fmla="*/ 19 w 30"/>
                <a:gd name="T77" fmla="*/ 145 h 299"/>
                <a:gd name="T78" fmla="*/ 21 w 30"/>
                <a:gd name="T79" fmla="*/ 177 h 299"/>
                <a:gd name="T80" fmla="*/ 21 w 30"/>
                <a:gd name="T81" fmla="*/ 164 h 299"/>
                <a:gd name="T82" fmla="*/ 21 w 30"/>
                <a:gd name="T83" fmla="*/ 186 h 299"/>
                <a:gd name="T84" fmla="*/ 22 w 30"/>
                <a:gd name="T85" fmla="*/ 195 h 299"/>
                <a:gd name="T86" fmla="*/ 22 w 30"/>
                <a:gd name="T87" fmla="*/ 168 h 299"/>
                <a:gd name="T88" fmla="*/ 22 w 30"/>
                <a:gd name="T89" fmla="*/ 139 h 299"/>
                <a:gd name="T90" fmla="*/ 23 w 30"/>
                <a:gd name="T91" fmla="*/ 109 h 299"/>
                <a:gd name="T92" fmla="*/ 23 w 30"/>
                <a:gd name="T93" fmla="*/ 128 h 299"/>
                <a:gd name="T94" fmla="*/ 25 w 30"/>
                <a:gd name="T95" fmla="*/ 189 h 299"/>
                <a:gd name="T96" fmla="*/ 25 w 30"/>
                <a:gd name="T97" fmla="*/ 198 h 299"/>
                <a:gd name="T98" fmla="*/ 25 w 30"/>
                <a:gd name="T99" fmla="*/ 225 h 299"/>
                <a:gd name="T100" fmla="*/ 26 w 30"/>
                <a:gd name="T101" fmla="*/ 249 h 299"/>
                <a:gd name="T102" fmla="*/ 26 w 30"/>
                <a:gd name="T103" fmla="*/ 269 h 299"/>
                <a:gd name="T104" fmla="*/ 27 w 30"/>
                <a:gd name="T105" fmla="*/ 288 h 299"/>
                <a:gd name="T106" fmla="*/ 27 w 30"/>
                <a:gd name="T107" fmla="*/ 250 h 299"/>
                <a:gd name="T108" fmla="*/ 29 w 30"/>
                <a:gd name="T109" fmla="*/ 253 h 299"/>
                <a:gd name="T110" fmla="*/ 29 w 30"/>
                <a:gd name="T111" fmla="*/ 249 h 299"/>
                <a:gd name="T112" fmla="*/ 29 w 30"/>
                <a:gd name="T113" fmla="*/ 278 h 299"/>
                <a:gd name="T114" fmla="*/ 30 w 30"/>
                <a:gd name="T115" fmla="*/ 296 h 299"/>
                <a:gd name="T116" fmla="*/ 30 w 30"/>
                <a:gd name="T117" fmla="*/ 287 h 299"/>
                <a:gd name="T118" fmla="*/ 30 w 30"/>
                <a:gd name="T119" fmla="*/ 24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299">
                  <a:moveTo>
                    <a:pt x="0" y="101"/>
                  </a:moveTo>
                  <a:lnTo>
                    <a:pt x="0" y="104"/>
                  </a:lnTo>
                  <a:lnTo>
                    <a:pt x="0" y="142"/>
                  </a:lnTo>
                  <a:lnTo>
                    <a:pt x="0" y="122"/>
                  </a:lnTo>
                  <a:lnTo>
                    <a:pt x="0" y="124"/>
                  </a:lnTo>
                  <a:lnTo>
                    <a:pt x="0" y="147"/>
                  </a:lnTo>
                  <a:lnTo>
                    <a:pt x="0" y="134"/>
                  </a:lnTo>
                  <a:lnTo>
                    <a:pt x="0" y="130"/>
                  </a:lnTo>
                  <a:lnTo>
                    <a:pt x="0" y="132"/>
                  </a:lnTo>
                  <a:lnTo>
                    <a:pt x="0" y="100"/>
                  </a:lnTo>
                  <a:lnTo>
                    <a:pt x="1" y="101"/>
                  </a:lnTo>
                  <a:lnTo>
                    <a:pt x="1" y="39"/>
                  </a:lnTo>
                  <a:lnTo>
                    <a:pt x="1" y="42"/>
                  </a:lnTo>
                  <a:lnTo>
                    <a:pt x="1" y="45"/>
                  </a:lnTo>
                  <a:lnTo>
                    <a:pt x="1" y="14"/>
                  </a:lnTo>
                  <a:lnTo>
                    <a:pt x="1" y="14"/>
                  </a:lnTo>
                  <a:lnTo>
                    <a:pt x="1" y="0"/>
                  </a:lnTo>
                  <a:lnTo>
                    <a:pt x="1" y="42"/>
                  </a:lnTo>
                  <a:lnTo>
                    <a:pt x="1" y="41"/>
                  </a:lnTo>
                  <a:lnTo>
                    <a:pt x="1" y="59"/>
                  </a:lnTo>
                  <a:lnTo>
                    <a:pt x="1" y="39"/>
                  </a:lnTo>
                  <a:lnTo>
                    <a:pt x="1" y="56"/>
                  </a:lnTo>
                  <a:lnTo>
                    <a:pt x="2" y="58"/>
                  </a:lnTo>
                  <a:lnTo>
                    <a:pt x="2" y="96"/>
                  </a:lnTo>
                  <a:lnTo>
                    <a:pt x="2" y="92"/>
                  </a:lnTo>
                  <a:lnTo>
                    <a:pt x="2" y="80"/>
                  </a:lnTo>
                  <a:lnTo>
                    <a:pt x="2" y="100"/>
                  </a:lnTo>
                  <a:lnTo>
                    <a:pt x="2" y="80"/>
                  </a:lnTo>
                  <a:lnTo>
                    <a:pt x="2" y="96"/>
                  </a:lnTo>
                  <a:lnTo>
                    <a:pt x="2" y="100"/>
                  </a:lnTo>
                  <a:lnTo>
                    <a:pt x="2" y="106"/>
                  </a:lnTo>
                  <a:lnTo>
                    <a:pt x="2" y="63"/>
                  </a:lnTo>
                  <a:lnTo>
                    <a:pt x="2" y="64"/>
                  </a:lnTo>
                  <a:lnTo>
                    <a:pt x="4" y="66"/>
                  </a:lnTo>
                  <a:lnTo>
                    <a:pt x="4" y="37"/>
                  </a:lnTo>
                  <a:lnTo>
                    <a:pt x="4" y="38"/>
                  </a:lnTo>
                  <a:lnTo>
                    <a:pt x="4" y="39"/>
                  </a:lnTo>
                  <a:lnTo>
                    <a:pt x="4" y="46"/>
                  </a:lnTo>
                  <a:lnTo>
                    <a:pt x="4" y="34"/>
                  </a:lnTo>
                  <a:lnTo>
                    <a:pt x="4" y="39"/>
                  </a:lnTo>
                  <a:lnTo>
                    <a:pt x="4" y="39"/>
                  </a:lnTo>
                  <a:lnTo>
                    <a:pt x="4" y="55"/>
                  </a:lnTo>
                  <a:lnTo>
                    <a:pt x="4" y="32"/>
                  </a:lnTo>
                  <a:lnTo>
                    <a:pt x="4" y="37"/>
                  </a:lnTo>
                  <a:lnTo>
                    <a:pt x="4" y="42"/>
                  </a:lnTo>
                  <a:lnTo>
                    <a:pt x="4" y="43"/>
                  </a:lnTo>
                  <a:lnTo>
                    <a:pt x="4" y="22"/>
                  </a:lnTo>
                  <a:lnTo>
                    <a:pt x="4" y="26"/>
                  </a:lnTo>
                  <a:lnTo>
                    <a:pt x="5" y="26"/>
                  </a:lnTo>
                  <a:lnTo>
                    <a:pt x="5" y="58"/>
                  </a:lnTo>
                  <a:lnTo>
                    <a:pt x="5" y="56"/>
                  </a:lnTo>
                  <a:lnTo>
                    <a:pt x="5" y="55"/>
                  </a:lnTo>
                  <a:lnTo>
                    <a:pt x="5" y="87"/>
                  </a:lnTo>
                  <a:lnTo>
                    <a:pt x="5" y="39"/>
                  </a:lnTo>
                  <a:lnTo>
                    <a:pt x="5" y="83"/>
                  </a:lnTo>
                  <a:lnTo>
                    <a:pt x="5" y="89"/>
                  </a:lnTo>
                  <a:lnTo>
                    <a:pt x="5" y="104"/>
                  </a:lnTo>
                  <a:lnTo>
                    <a:pt x="5" y="83"/>
                  </a:lnTo>
                  <a:lnTo>
                    <a:pt x="5" y="104"/>
                  </a:lnTo>
                  <a:lnTo>
                    <a:pt x="5" y="106"/>
                  </a:lnTo>
                  <a:lnTo>
                    <a:pt x="5" y="135"/>
                  </a:lnTo>
                  <a:lnTo>
                    <a:pt x="5" y="105"/>
                  </a:lnTo>
                  <a:lnTo>
                    <a:pt x="6" y="111"/>
                  </a:lnTo>
                  <a:lnTo>
                    <a:pt x="6" y="118"/>
                  </a:lnTo>
                  <a:lnTo>
                    <a:pt x="6" y="88"/>
                  </a:lnTo>
                  <a:lnTo>
                    <a:pt x="6" y="85"/>
                  </a:lnTo>
                  <a:lnTo>
                    <a:pt x="6" y="87"/>
                  </a:lnTo>
                  <a:lnTo>
                    <a:pt x="6" y="51"/>
                  </a:lnTo>
                  <a:lnTo>
                    <a:pt x="6" y="60"/>
                  </a:lnTo>
                  <a:lnTo>
                    <a:pt x="6" y="60"/>
                  </a:lnTo>
                  <a:lnTo>
                    <a:pt x="6" y="66"/>
                  </a:lnTo>
                  <a:lnTo>
                    <a:pt x="6" y="33"/>
                  </a:lnTo>
                  <a:lnTo>
                    <a:pt x="6" y="43"/>
                  </a:lnTo>
                  <a:lnTo>
                    <a:pt x="8" y="46"/>
                  </a:lnTo>
                  <a:lnTo>
                    <a:pt x="8" y="66"/>
                  </a:lnTo>
                  <a:lnTo>
                    <a:pt x="8" y="67"/>
                  </a:lnTo>
                  <a:lnTo>
                    <a:pt x="8" y="55"/>
                  </a:lnTo>
                  <a:lnTo>
                    <a:pt x="8" y="92"/>
                  </a:lnTo>
                  <a:lnTo>
                    <a:pt x="8" y="92"/>
                  </a:lnTo>
                  <a:lnTo>
                    <a:pt x="8" y="100"/>
                  </a:lnTo>
                  <a:lnTo>
                    <a:pt x="8" y="75"/>
                  </a:lnTo>
                  <a:lnTo>
                    <a:pt x="8" y="88"/>
                  </a:lnTo>
                  <a:lnTo>
                    <a:pt x="8" y="88"/>
                  </a:lnTo>
                  <a:lnTo>
                    <a:pt x="8" y="94"/>
                  </a:lnTo>
                  <a:lnTo>
                    <a:pt x="8" y="71"/>
                  </a:lnTo>
                  <a:lnTo>
                    <a:pt x="9" y="64"/>
                  </a:lnTo>
                  <a:lnTo>
                    <a:pt x="9" y="71"/>
                  </a:lnTo>
                  <a:lnTo>
                    <a:pt x="9" y="54"/>
                  </a:lnTo>
                  <a:lnTo>
                    <a:pt x="9" y="68"/>
                  </a:lnTo>
                  <a:lnTo>
                    <a:pt x="9" y="63"/>
                  </a:lnTo>
                  <a:lnTo>
                    <a:pt x="9" y="73"/>
                  </a:lnTo>
                  <a:lnTo>
                    <a:pt x="9" y="47"/>
                  </a:lnTo>
                  <a:lnTo>
                    <a:pt x="9" y="50"/>
                  </a:lnTo>
                  <a:lnTo>
                    <a:pt x="9" y="46"/>
                  </a:lnTo>
                  <a:lnTo>
                    <a:pt x="9" y="63"/>
                  </a:lnTo>
                  <a:lnTo>
                    <a:pt x="9" y="37"/>
                  </a:lnTo>
                  <a:lnTo>
                    <a:pt x="9" y="43"/>
                  </a:lnTo>
                  <a:lnTo>
                    <a:pt x="9" y="42"/>
                  </a:lnTo>
                  <a:lnTo>
                    <a:pt x="9" y="43"/>
                  </a:lnTo>
                  <a:lnTo>
                    <a:pt x="9" y="35"/>
                  </a:lnTo>
                  <a:lnTo>
                    <a:pt x="10" y="38"/>
                  </a:lnTo>
                  <a:lnTo>
                    <a:pt x="10" y="17"/>
                  </a:lnTo>
                  <a:lnTo>
                    <a:pt x="10" y="66"/>
                  </a:lnTo>
                  <a:lnTo>
                    <a:pt x="10" y="62"/>
                  </a:lnTo>
                  <a:lnTo>
                    <a:pt x="10" y="81"/>
                  </a:lnTo>
                  <a:lnTo>
                    <a:pt x="10" y="71"/>
                  </a:lnTo>
                  <a:lnTo>
                    <a:pt x="10" y="73"/>
                  </a:lnTo>
                  <a:lnTo>
                    <a:pt x="10" y="98"/>
                  </a:lnTo>
                  <a:lnTo>
                    <a:pt x="12" y="97"/>
                  </a:lnTo>
                  <a:lnTo>
                    <a:pt x="12" y="111"/>
                  </a:lnTo>
                  <a:lnTo>
                    <a:pt x="12" y="80"/>
                  </a:lnTo>
                  <a:lnTo>
                    <a:pt x="12" y="109"/>
                  </a:lnTo>
                  <a:lnTo>
                    <a:pt x="12" y="102"/>
                  </a:lnTo>
                  <a:lnTo>
                    <a:pt x="12" y="107"/>
                  </a:lnTo>
                  <a:lnTo>
                    <a:pt x="12" y="75"/>
                  </a:lnTo>
                  <a:lnTo>
                    <a:pt x="12" y="83"/>
                  </a:lnTo>
                  <a:lnTo>
                    <a:pt x="12" y="77"/>
                  </a:lnTo>
                  <a:lnTo>
                    <a:pt x="12" y="90"/>
                  </a:lnTo>
                  <a:lnTo>
                    <a:pt x="12" y="75"/>
                  </a:lnTo>
                  <a:lnTo>
                    <a:pt x="12" y="69"/>
                  </a:lnTo>
                  <a:lnTo>
                    <a:pt x="12" y="130"/>
                  </a:lnTo>
                  <a:lnTo>
                    <a:pt x="12" y="124"/>
                  </a:lnTo>
                  <a:lnTo>
                    <a:pt x="13" y="126"/>
                  </a:lnTo>
                  <a:lnTo>
                    <a:pt x="13" y="118"/>
                  </a:lnTo>
                  <a:lnTo>
                    <a:pt x="13" y="157"/>
                  </a:lnTo>
                  <a:lnTo>
                    <a:pt x="13" y="162"/>
                  </a:lnTo>
                  <a:lnTo>
                    <a:pt x="13" y="178"/>
                  </a:lnTo>
                  <a:lnTo>
                    <a:pt x="13" y="152"/>
                  </a:lnTo>
                  <a:lnTo>
                    <a:pt x="13" y="157"/>
                  </a:lnTo>
                  <a:lnTo>
                    <a:pt x="13" y="160"/>
                  </a:lnTo>
                  <a:lnTo>
                    <a:pt x="13" y="183"/>
                  </a:lnTo>
                  <a:lnTo>
                    <a:pt x="13" y="186"/>
                  </a:lnTo>
                  <a:lnTo>
                    <a:pt x="13" y="202"/>
                  </a:lnTo>
                  <a:lnTo>
                    <a:pt x="13" y="176"/>
                  </a:lnTo>
                  <a:lnTo>
                    <a:pt x="13" y="197"/>
                  </a:lnTo>
                  <a:lnTo>
                    <a:pt x="14" y="197"/>
                  </a:lnTo>
                  <a:lnTo>
                    <a:pt x="14" y="159"/>
                  </a:lnTo>
                  <a:lnTo>
                    <a:pt x="14" y="172"/>
                  </a:lnTo>
                  <a:lnTo>
                    <a:pt x="14" y="174"/>
                  </a:lnTo>
                  <a:lnTo>
                    <a:pt x="14" y="194"/>
                  </a:lnTo>
                  <a:lnTo>
                    <a:pt x="14" y="174"/>
                  </a:lnTo>
                  <a:lnTo>
                    <a:pt x="14" y="186"/>
                  </a:lnTo>
                  <a:lnTo>
                    <a:pt x="14" y="195"/>
                  </a:lnTo>
                  <a:lnTo>
                    <a:pt x="14" y="182"/>
                  </a:lnTo>
                  <a:lnTo>
                    <a:pt x="14" y="216"/>
                  </a:lnTo>
                  <a:lnTo>
                    <a:pt x="16" y="214"/>
                  </a:lnTo>
                  <a:lnTo>
                    <a:pt x="16" y="221"/>
                  </a:lnTo>
                  <a:lnTo>
                    <a:pt x="16" y="200"/>
                  </a:lnTo>
                  <a:lnTo>
                    <a:pt x="16" y="206"/>
                  </a:lnTo>
                  <a:lnTo>
                    <a:pt x="16" y="210"/>
                  </a:lnTo>
                  <a:lnTo>
                    <a:pt x="16" y="185"/>
                  </a:lnTo>
                  <a:lnTo>
                    <a:pt x="16" y="191"/>
                  </a:lnTo>
                  <a:lnTo>
                    <a:pt x="16" y="215"/>
                  </a:lnTo>
                  <a:lnTo>
                    <a:pt x="16" y="190"/>
                  </a:lnTo>
                  <a:lnTo>
                    <a:pt x="16" y="212"/>
                  </a:lnTo>
                  <a:lnTo>
                    <a:pt x="16" y="210"/>
                  </a:lnTo>
                  <a:lnTo>
                    <a:pt x="16" y="176"/>
                  </a:lnTo>
                  <a:lnTo>
                    <a:pt x="16" y="178"/>
                  </a:lnTo>
                  <a:lnTo>
                    <a:pt x="17" y="178"/>
                  </a:lnTo>
                  <a:lnTo>
                    <a:pt x="17" y="181"/>
                  </a:lnTo>
                  <a:lnTo>
                    <a:pt x="17" y="159"/>
                  </a:lnTo>
                  <a:lnTo>
                    <a:pt x="17" y="161"/>
                  </a:lnTo>
                  <a:lnTo>
                    <a:pt x="17" y="165"/>
                  </a:lnTo>
                  <a:lnTo>
                    <a:pt x="17" y="182"/>
                  </a:lnTo>
                  <a:lnTo>
                    <a:pt x="17" y="168"/>
                  </a:lnTo>
                  <a:lnTo>
                    <a:pt x="17" y="168"/>
                  </a:lnTo>
                  <a:lnTo>
                    <a:pt x="17" y="169"/>
                  </a:lnTo>
                  <a:lnTo>
                    <a:pt x="17" y="139"/>
                  </a:lnTo>
                  <a:lnTo>
                    <a:pt x="17" y="140"/>
                  </a:lnTo>
                  <a:lnTo>
                    <a:pt x="17" y="143"/>
                  </a:lnTo>
                  <a:lnTo>
                    <a:pt x="17" y="145"/>
                  </a:lnTo>
                  <a:lnTo>
                    <a:pt x="17" y="128"/>
                  </a:lnTo>
                  <a:lnTo>
                    <a:pt x="17" y="144"/>
                  </a:lnTo>
                  <a:lnTo>
                    <a:pt x="18" y="149"/>
                  </a:lnTo>
                  <a:lnTo>
                    <a:pt x="18" y="164"/>
                  </a:lnTo>
                  <a:lnTo>
                    <a:pt x="18" y="153"/>
                  </a:lnTo>
                  <a:lnTo>
                    <a:pt x="18" y="135"/>
                  </a:lnTo>
                  <a:lnTo>
                    <a:pt x="18" y="153"/>
                  </a:lnTo>
                  <a:lnTo>
                    <a:pt x="18" y="152"/>
                  </a:lnTo>
                  <a:lnTo>
                    <a:pt x="18" y="149"/>
                  </a:lnTo>
                  <a:lnTo>
                    <a:pt x="18" y="161"/>
                  </a:lnTo>
                  <a:lnTo>
                    <a:pt x="18" y="143"/>
                  </a:lnTo>
                  <a:lnTo>
                    <a:pt x="18" y="161"/>
                  </a:lnTo>
                  <a:lnTo>
                    <a:pt x="18" y="162"/>
                  </a:lnTo>
                  <a:lnTo>
                    <a:pt x="18" y="174"/>
                  </a:lnTo>
                  <a:lnTo>
                    <a:pt x="18" y="152"/>
                  </a:lnTo>
                  <a:lnTo>
                    <a:pt x="18" y="157"/>
                  </a:lnTo>
                  <a:lnTo>
                    <a:pt x="19" y="164"/>
                  </a:lnTo>
                  <a:lnTo>
                    <a:pt x="19" y="187"/>
                  </a:lnTo>
                  <a:lnTo>
                    <a:pt x="19" y="162"/>
                  </a:lnTo>
                  <a:lnTo>
                    <a:pt x="19" y="170"/>
                  </a:lnTo>
                  <a:lnTo>
                    <a:pt x="19" y="166"/>
                  </a:lnTo>
                  <a:lnTo>
                    <a:pt x="19" y="123"/>
                  </a:lnTo>
                  <a:lnTo>
                    <a:pt x="19" y="145"/>
                  </a:lnTo>
                  <a:lnTo>
                    <a:pt x="19" y="145"/>
                  </a:lnTo>
                  <a:lnTo>
                    <a:pt x="19" y="156"/>
                  </a:lnTo>
                  <a:lnTo>
                    <a:pt x="19" y="135"/>
                  </a:lnTo>
                  <a:lnTo>
                    <a:pt x="19" y="153"/>
                  </a:lnTo>
                  <a:lnTo>
                    <a:pt x="21" y="157"/>
                  </a:lnTo>
                  <a:lnTo>
                    <a:pt x="21" y="177"/>
                  </a:lnTo>
                  <a:lnTo>
                    <a:pt x="21" y="152"/>
                  </a:lnTo>
                  <a:lnTo>
                    <a:pt x="21" y="176"/>
                  </a:lnTo>
                  <a:lnTo>
                    <a:pt x="21" y="177"/>
                  </a:lnTo>
                  <a:lnTo>
                    <a:pt x="21" y="191"/>
                  </a:lnTo>
                  <a:lnTo>
                    <a:pt x="21" y="164"/>
                  </a:lnTo>
                  <a:lnTo>
                    <a:pt x="21" y="183"/>
                  </a:lnTo>
                  <a:lnTo>
                    <a:pt x="21" y="186"/>
                  </a:lnTo>
                  <a:lnTo>
                    <a:pt x="21" y="191"/>
                  </a:lnTo>
                  <a:lnTo>
                    <a:pt x="21" y="166"/>
                  </a:lnTo>
                  <a:lnTo>
                    <a:pt x="21" y="186"/>
                  </a:lnTo>
                  <a:lnTo>
                    <a:pt x="21" y="190"/>
                  </a:lnTo>
                  <a:lnTo>
                    <a:pt x="21" y="207"/>
                  </a:lnTo>
                  <a:lnTo>
                    <a:pt x="21" y="179"/>
                  </a:lnTo>
                  <a:lnTo>
                    <a:pt x="22" y="185"/>
                  </a:lnTo>
                  <a:lnTo>
                    <a:pt x="22" y="195"/>
                  </a:lnTo>
                  <a:lnTo>
                    <a:pt x="22" y="182"/>
                  </a:lnTo>
                  <a:lnTo>
                    <a:pt x="22" y="191"/>
                  </a:lnTo>
                  <a:lnTo>
                    <a:pt x="22" y="190"/>
                  </a:lnTo>
                  <a:lnTo>
                    <a:pt x="22" y="193"/>
                  </a:lnTo>
                  <a:lnTo>
                    <a:pt x="22" y="168"/>
                  </a:lnTo>
                  <a:lnTo>
                    <a:pt x="22" y="189"/>
                  </a:lnTo>
                  <a:lnTo>
                    <a:pt x="22" y="189"/>
                  </a:lnTo>
                  <a:lnTo>
                    <a:pt x="22" y="193"/>
                  </a:lnTo>
                  <a:lnTo>
                    <a:pt x="22" y="142"/>
                  </a:lnTo>
                  <a:lnTo>
                    <a:pt x="22" y="139"/>
                  </a:lnTo>
                  <a:lnTo>
                    <a:pt x="22" y="123"/>
                  </a:lnTo>
                  <a:lnTo>
                    <a:pt x="22" y="126"/>
                  </a:lnTo>
                  <a:lnTo>
                    <a:pt x="23" y="126"/>
                  </a:lnTo>
                  <a:lnTo>
                    <a:pt x="23" y="128"/>
                  </a:lnTo>
                  <a:lnTo>
                    <a:pt x="23" y="109"/>
                  </a:lnTo>
                  <a:lnTo>
                    <a:pt x="23" y="126"/>
                  </a:lnTo>
                  <a:lnTo>
                    <a:pt x="23" y="127"/>
                  </a:lnTo>
                  <a:lnTo>
                    <a:pt x="23" y="131"/>
                  </a:lnTo>
                  <a:lnTo>
                    <a:pt x="23" y="109"/>
                  </a:lnTo>
                  <a:lnTo>
                    <a:pt x="23" y="128"/>
                  </a:lnTo>
                  <a:lnTo>
                    <a:pt x="23" y="132"/>
                  </a:lnTo>
                  <a:lnTo>
                    <a:pt x="23" y="173"/>
                  </a:lnTo>
                  <a:lnTo>
                    <a:pt x="25" y="169"/>
                  </a:lnTo>
                  <a:lnTo>
                    <a:pt x="25" y="152"/>
                  </a:lnTo>
                  <a:lnTo>
                    <a:pt x="25" y="189"/>
                  </a:lnTo>
                  <a:lnTo>
                    <a:pt x="25" y="190"/>
                  </a:lnTo>
                  <a:lnTo>
                    <a:pt x="25" y="194"/>
                  </a:lnTo>
                  <a:lnTo>
                    <a:pt x="25" y="172"/>
                  </a:lnTo>
                  <a:lnTo>
                    <a:pt x="25" y="193"/>
                  </a:lnTo>
                  <a:lnTo>
                    <a:pt x="25" y="198"/>
                  </a:lnTo>
                  <a:lnTo>
                    <a:pt x="25" y="206"/>
                  </a:lnTo>
                  <a:lnTo>
                    <a:pt x="25" y="178"/>
                  </a:lnTo>
                  <a:lnTo>
                    <a:pt x="25" y="193"/>
                  </a:lnTo>
                  <a:lnTo>
                    <a:pt x="25" y="187"/>
                  </a:lnTo>
                  <a:lnTo>
                    <a:pt x="25" y="225"/>
                  </a:lnTo>
                  <a:lnTo>
                    <a:pt x="26" y="224"/>
                  </a:lnTo>
                  <a:lnTo>
                    <a:pt x="26" y="216"/>
                  </a:lnTo>
                  <a:lnTo>
                    <a:pt x="26" y="244"/>
                  </a:lnTo>
                  <a:lnTo>
                    <a:pt x="26" y="242"/>
                  </a:lnTo>
                  <a:lnTo>
                    <a:pt x="26" y="249"/>
                  </a:lnTo>
                  <a:lnTo>
                    <a:pt x="26" y="231"/>
                  </a:lnTo>
                  <a:lnTo>
                    <a:pt x="26" y="242"/>
                  </a:lnTo>
                  <a:lnTo>
                    <a:pt x="26" y="241"/>
                  </a:lnTo>
                  <a:lnTo>
                    <a:pt x="26" y="270"/>
                  </a:lnTo>
                  <a:lnTo>
                    <a:pt x="26" y="269"/>
                  </a:lnTo>
                  <a:lnTo>
                    <a:pt x="26" y="270"/>
                  </a:lnTo>
                  <a:lnTo>
                    <a:pt x="26" y="287"/>
                  </a:lnTo>
                  <a:lnTo>
                    <a:pt x="26" y="255"/>
                  </a:lnTo>
                  <a:lnTo>
                    <a:pt x="26" y="282"/>
                  </a:lnTo>
                  <a:lnTo>
                    <a:pt x="27" y="288"/>
                  </a:lnTo>
                  <a:lnTo>
                    <a:pt x="27" y="258"/>
                  </a:lnTo>
                  <a:lnTo>
                    <a:pt x="27" y="276"/>
                  </a:lnTo>
                  <a:lnTo>
                    <a:pt x="27" y="279"/>
                  </a:lnTo>
                  <a:lnTo>
                    <a:pt x="27" y="283"/>
                  </a:lnTo>
                  <a:lnTo>
                    <a:pt x="27" y="250"/>
                  </a:lnTo>
                  <a:lnTo>
                    <a:pt x="27" y="248"/>
                  </a:lnTo>
                  <a:lnTo>
                    <a:pt x="27" y="253"/>
                  </a:lnTo>
                  <a:lnTo>
                    <a:pt x="27" y="245"/>
                  </a:lnTo>
                  <a:lnTo>
                    <a:pt x="27" y="250"/>
                  </a:lnTo>
                  <a:lnTo>
                    <a:pt x="29" y="253"/>
                  </a:lnTo>
                  <a:lnTo>
                    <a:pt x="29" y="229"/>
                  </a:lnTo>
                  <a:lnTo>
                    <a:pt x="29" y="250"/>
                  </a:lnTo>
                  <a:lnTo>
                    <a:pt x="29" y="255"/>
                  </a:lnTo>
                  <a:lnTo>
                    <a:pt x="29" y="265"/>
                  </a:lnTo>
                  <a:lnTo>
                    <a:pt x="29" y="249"/>
                  </a:lnTo>
                  <a:lnTo>
                    <a:pt x="29" y="253"/>
                  </a:lnTo>
                  <a:lnTo>
                    <a:pt x="29" y="254"/>
                  </a:lnTo>
                  <a:lnTo>
                    <a:pt x="29" y="282"/>
                  </a:lnTo>
                  <a:lnTo>
                    <a:pt x="29" y="279"/>
                  </a:lnTo>
                  <a:lnTo>
                    <a:pt x="29" y="278"/>
                  </a:lnTo>
                  <a:lnTo>
                    <a:pt x="29" y="291"/>
                  </a:lnTo>
                  <a:lnTo>
                    <a:pt x="29" y="261"/>
                  </a:lnTo>
                  <a:lnTo>
                    <a:pt x="29" y="289"/>
                  </a:lnTo>
                  <a:lnTo>
                    <a:pt x="30" y="288"/>
                  </a:lnTo>
                  <a:lnTo>
                    <a:pt x="30" y="296"/>
                  </a:lnTo>
                  <a:lnTo>
                    <a:pt x="30" y="282"/>
                  </a:lnTo>
                  <a:lnTo>
                    <a:pt x="30" y="288"/>
                  </a:lnTo>
                  <a:lnTo>
                    <a:pt x="30" y="284"/>
                  </a:lnTo>
                  <a:lnTo>
                    <a:pt x="30" y="299"/>
                  </a:lnTo>
                  <a:lnTo>
                    <a:pt x="30" y="287"/>
                  </a:lnTo>
                  <a:lnTo>
                    <a:pt x="30" y="286"/>
                  </a:lnTo>
                  <a:lnTo>
                    <a:pt x="30" y="258"/>
                  </a:lnTo>
                  <a:lnTo>
                    <a:pt x="30" y="257"/>
                  </a:lnTo>
                  <a:lnTo>
                    <a:pt x="30" y="225"/>
                  </a:lnTo>
                  <a:lnTo>
                    <a:pt x="30" y="24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34" name="Freeform 7"/>
            <p:cNvSpPr>
              <a:spLocks/>
            </p:cNvSpPr>
            <p:nvPr/>
          </p:nvSpPr>
          <p:spPr bwMode="auto">
            <a:xfrm>
              <a:off x="7450138" y="3787776"/>
              <a:ext cx="52388" cy="698500"/>
            </a:xfrm>
            <a:custGeom>
              <a:avLst/>
              <a:gdLst>
                <a:gd name="T0" fmla="*/ 1 w 33"/>
                <a:gd name="T1" fmla="*/ 396 h 440"/>
                <a:gd name="T2" fmla="*/ 1 w 33"/>
                <a:gd name="T3" fmla="*/ 400 h 440"/>
                <a:gd name="T4" fmla="*/ 1 w 33"/>
                <a:gd name="T5" fmla="*/ 407 h 440"/>
                <a:gd name="T6" fmla="*/ 3 w 33"/>
                <a:gd name="T7" fmla="*/ 423 h 440"/>
                <a:gd name="T8" fmla="*/ 3 w 33"/>
                <a:gd name="T9" fmla="*/ 428 h 440"/>
                <a:gd name="T10" fmla="*/ 4 w 33"/>
                <a:gd name="T11" fmla="*/ 419 h 440"/>
                <a:gd name="T12" fmla="*/ 4 w 33"/>
                <a:gd name="T13" fmla="*/ 427 h 440"/>
                <a:gd name="T14" fmla="*/ 4 w 33"/>
                <a:gd name="T15" fmla="*/ 405 h 440"/>
                <a:gd name="T16" fmla="*/ 5 w 33"/>
                <a:gd name="T17" fmla="*/ 347 h 440"/>
                <a:gd name="T18" fmla="*/ 5 w 33"/>
                <a:gd name="T19" fmla="*/ 335 h 440"/>
                <a:gd name="T20" fmla="*/ 5 w 33"/>
                <a:gd name="T21" fmla="*/ 358 h 440"/>
                <a:gd name="T22" fmla="*/ 7 w 33"/>
                <a:gd name="T23" fmla="*/ 313 h 440"/>
                <a:gd name="T24" fmla="*/ 7 w 33"/>
                <a:gd name="T25" fmla="*/ 282 h 440"/>
                <a:gd name="T26" fmla="*/ 8 w 33"/>
                <a:gd name="T27" fmla="*/ 267 h 440"/>
                <a:gd name="T28" fmla="*/ 8 w 33"/>
                <a:gd name="T29" fmla="*/ 325 h 440"/>
                <a:gd name="T30" fmla="*/ 9 w 33"/>
                <a:gd name="T31" fmla="*/ 349 h 440"/>
                <a:gd name="T32" fmla="*/ 9 w 33"/>
                <a:gd name="T33" fmla="*/ 351 h 440"/>
                <a:gd name="T34" fmla="*/ 9 w 33"/>
                <a:gd name="T35" fmla="*/ 305 h 440"/>
                <a:gd name="T36" fmla="*/ 11 w 33"/>
                <a:gd name="T37" fmla="*/ 304 h 440"/>
                <a:gd name="T38" fmla="*/ 11 w 33"/>
                <a:gd name="T39" fmla="*/ 291 h 440"/>
                <a:gd name="T40" fmla="*/ 12 w 33"/>
                <a:gd name="T41" fmla="*/ 276 h 440"/>
                <a:gd name="T42" fmla="*/ 12 w 33"/>
                <a:gd name="T43" fmla="*/ 329 h 440"/>
                <a:gd name="T44" fmla="*/ 12 w 33"/>
                <a:gd name="T45" fmla="*/ 308 h 440"/>
                <a:gd name="T46" fmla="*/ 13 w 33"/>
                <a:gd name="T47" fmla="*/ 278 h 440"/>
                <a:gd name="T48" fmla="*/ 13 w 33"/>
                <a:gd name="T49" fmla="*/ 308 h 440"/>
                <a:gd name="T50" fmla="*/ 14 w 33"/>
                <a:gd name="T51" fmla="*/ 279 h 440"/>
                <a:gd name="T52" fmla="*/ 14 w 33"/>
                <a:gd name="T53" fmla="*/ 266 h 440"/>
                <a:gd name="T54" fmla="*/ 14 w 33"/>
                <a:gd name="T55" fmla="*/ 258 h 440"/>
                <a:gd name="T56" fmla="*/ 16 w 33"/>
                <a:gd name="T57" fmla="*/ 295 h 440"/>
                <a:gd name="T58" fmla="*/ 16 w 33"/>
                <a:gd name="T59" fmla="*/ 207 h 440"/>
                <a:gd name="T60" fmla="*/ 17 w 33"/>
                <a:gd name="T61" fmla="*/ 193 h 440"/>
                <a:gd name="T62" fmla="*/ 17 w 33"/>
                <a:gd name="T63" fmla="*/ 130 h 440"/>
                <a:gd name="T64" fmla="*/ 17 w 33"/>
                <a:gd name="T65" fmla="*/ 104 h 440"/>
                <a:gd name="T66" fmla="*/ 18 w 33"/>
                <a:gd name="T67" fmla="*/ 3 h 440"/>
                <a:gd name="T68" fmla="*/ 18 w 33"/>
                <a:gd name="T69" fmla="*/ 98 h 440"/>
                <a:gd name="T70" fmla="*/ 20 w 33"/>
                <a:gd name="T71" fmla="*/ 210 h 440"/>
                <a:gd name="T72" fmla="*/ 20 w 33"/>
                <a:gd name="T73" fmla="*/ 227 h 440"/>
                <a:gd name="T74" fmla="*/ 21 w 33"/>
                <a:gd name="T75" fmla="*/ 193 h 440"/>
                <a:gd name="T76" fmla="*/ 21 w 33"/>
                <a:gd name="T77" fmla="*/ 214 h 440"/>
                <a:gd name="T78" fmla="*/ 21 w 33"/>
                <a:gd name="T79" fmla="*/ 232 h 440"/>
                <a:gd name="T80" fmla="*/ 22 w 33"/>
                <a:gd name="T81" fmla="*/ 210 h 440"/>
                <a:gd name="T82" fmla="*/ 22 w 33"/>
                <a:gd name="T83" fmla="*/ 215 h 440"/>
                <a:gd name="T84" fmla="*/ 22 w 33"/>
                <a:gd name="T85" fmla="*/ 195 h 440"/>
                <a:gd name="T86" fmla="*/ 24 w 33"/>
                <a:gd name="T87" fmla="*/ 96 h 440"/>
                <a:gd name="T88" fmla="*/ 24 w 33"/>
                <a:gd name="T89" fmla="*/ 85 h 440"/>
                <a:gd name="T90" fmla="*/ 25 w 33"/>
                <a:gd name="T91" fmla="*/ 94 h 440"/>
                <a:gd name="T92" fmla="*/ 25 w 33"/>
                <a:gd name="T93" fmla="*/ 47 h 440"/>
                <a:gd name="T94" fmla="*/ 25 w 33"/>
                <a:gd name="T95" fmla="*/ 76 h 440"/>
                <a:gd name="T96" fmla="*/ 26 w 33"/>
                <a:gd name="T97" fmla="*/ 55 h 440"/>
                <a:gd name="T98" fmla="*/ 26 w 33"/>
                <a:gd name="T99" fmla="*/ 17 h 440"/>
                <a:gd name="T100" fmla="*/ 28 w 33"/>
                <a:gd name="T101" fmla="*/ 41 h 440"/>
                <a:gd name="T102" fmla="*/ 28 w 33"/>
                <a:gd name="T103" fmla="*/ 101 h 440"/>
                <a:gd name="T104" fmla="*/ 29 w 33"/>
                <a:gd name="T105" fmla="*/ 105 h 440"/>
                <a:gd name="T106" fmla="*/ 29 w 33"/>
                <a:gd name="T107" fmla="*/ 185 h 440"/>
                <a:gd name="T108" fmla="*/ 29 w 33"/>
                <a:gd name="T109" fmla="*/ 253 h 440"/>
                <a:gd name="T110" fmla="*/ 30 w 33"/>
                <a:gd name="T111" fmla="*/ 311 h 440"/>
                <a:gd name="T112" fmla="*/ 30 w 33"/>
                <a:gd name="T113" fmla="*/ 273 h 440"/>
                <a:gd name="T114" fmla="*/ 31 w 33"/>
                <a:gd name="T115" fmla="*/ 305 h 440"/>
                <a:gd name="T116" fmla="*/ 31 w 33"/>
                <a:gd name="T117" fmla="*/ 318 h 440"/>
                <a:gd name="T118" fmla="*/ 33 w 33"/>
                <a:gd name="T119" fmla="*/ 363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440">
                  <a:moveTo>
                    <a:pt x="0" y="373"/>
                  </a:moveTo>
                  <a:lnTo>
                    <a:pt x="0" y="354"/>
                  </a:lnTo>
                  <a:lnTo>
                    <a:pt x="0" y="367"/>
                  </a:lnTo>
                  <a:lnTo>
                    <a:pt x="1" y="369"/>
                  </a:lnTo>
                  <a:lnTo>
                    <a:pt x="1" y="396"/>
                  </a:lnTo>
                  <a:lnTo>
                    <a:pt x="1" y="367"/>
                  </a:lnTo>
                  <a:lnTo>
                    <a:pt x="1" y="394"/>
                  </a:lnTo>
                  <a:lnTo>
                    <a:pt x="1" y="402"/>
                  </a:lnTo>
                  <a:lnTo>
                    <a:pt x="1" y="417"/>
                  </a:lnTo>
                  <a:lnTo>
                    <a:pt x="1" y="400"/>
                  </a:lnTo>
                  <a:lnTo>
                    <a:pt x="1" y="405"/>
                  </a:lnTo>
                  <a:lnTo>
                    <a:pt x="1" y="418"/>
                  </a:lnTo>
                  <a:lnTo>
                    <a:pt x="1" y="417"/>
                  </a:lnTo>
                  <a:lnTo>
                    <a:pt x="1" y="419"/>
                  </a:lnTo>
                  <a:lnTo>
                    <a:pt x="1" y="407"/>
                  </a:lnTo>
                  <a:lnTo>
                    <a:pt x="1" y="434"/>
                  </a:lnTo>
                  <a:lnTo>
                    <a:pt x="3" y="434"/>
                  </a:lnTo>
                  <a:lnTo>
                    <a:pt x="3" y="440"/>
                  </a:lnTo>
                  <a:lnTo>
                    <a:pt x="3" y="414"/>
                  </a:lnTo>
                  <a:lnTo>
                    <a:pt x="3" y="423"/>
                  </a:lnTo>
                  <a:lnTo>
                    <a:pt x="3" y="419"/>
                  </a:lnTo>
                  <a:lnTo>
                    <a:pt x="3" y="431"/>
                  </a:lnTo>
                  <a:lnTo>
                    <a:pt x="3" y="418"/>
                  </a:lnTo>
                  <a:lnTo>
                    <a:pt x="3" y="419"/>
                  </a:lnTo>
                  <a:lnTo>
                    <a:pt x="3" y="428"/>
                  </a:lnTo>
                  <a:lnTo>
                    <a:pt x="3" y="402"/>
                  </a:lnTo>
                  <a:lnTo>
                    <a:pt x="3" y="427"/>
                  </a:lnTo>
                  <a:lnTo>
                    <a:pt x="4" y="427"/>
                  </a:lnTo>
                  <a:lnTo>
                    <a:pt x="4" y="440"/>
                  </a:lnTo>
                  <a:lnTo>
                    <a:pt x="4" y="419"/>
                  </a:lnTo>
                  <a:lnTo>
                    <a:pt x="4" y="432"/>
                  </a:lnTo>
                  <a:lnTo>
                    <a:pt x="4" y="428"/>
                  </a:lnTo>
                  <a:lnTo>
                    <a:pt x="4" y="431"/>
                  </a:lnTo>
                  <a:lnTo>
                    <a:pt x="4" y="423"/>
                  </a:lnTo>
                  <a:lnTo>
                    <a:pt x="4" y="427"/>
                  </a:lnTo>
                  <a:lnTo>
                    <a:pt x="4" y="415"/>
                  </a:lnTo>
                  <a:lnTo>
                    <a:pt x="4" y="419"/>
                  </a:lnTo>
                  <a:lnTo>
                    <a:pt x="4" y="404"/>
                  </a:lnTo>
                  <a:lnTo>
                    <a:pt x="4" y="406"/>
                  </a:lnTo>
                  <a:lnTo>
                    <a:pt x="4" y="405"/>
                  </a:lnTo>
                  <a:lnTo>
                    <a:pt x="4" y="380"/>
                  </a:lnTo>
                  <a:lnTo>
                    <a:pt x="4" y="383"/>
                  </a:lnTo>
                  <a:lnTo>
                    <a:pt x="5" y="379"/>
                  </a:lnTo>
                  <a:lnTo>
                    <a:pt x="5" y="342"/>
                  </a:lnTo>
                  <a:lnTo>
                    <a:pt x="5" y="347"/>
                  </a:lnTo>
                  <a:lnTo>
                    <a:pt x="5" y="347"/>
                  </a:lnTo>
                  <a:lnTo>
                    <a:pt x="5" y="345"/>
                  </a:lnTo>
                  <a:lnTo>
                    <a:pt x="5" y="362"/>
                  </a:lnTo>
                  <a:lnTo>
                    <a:pt x="5" y="359"/>
                  </a:lnTo>
                  <a:lnTo>
                    <a:pt x="5" y="335"/>
                  </a:lnTo>
                  <a:lnTo>
                    <a:pt x="5" y="360"/>
                  </a:lnTo>
                  <a:lnTo>
                    <a:pt x="5" y="356"/>
                  </a:lnTo>
                  <a:lnTo>
                    <a:pt x="5" y="366"/>
                  </a:lnTo>
                  <a:lnTo>
                    <a:pt x="5" y="349"/>
                  </a:lnTo>
                  <a:lnTo>
                    <a:pt x="5" y="358"/>
                  </a:lnTo>
                  <a:lnTo>
                    <a:pt x="7" y="356"/>
                  </a:lnTo>
                  <a:lnTo>
                    <a:pt x="7" y="359"/>
                  </a:lnTo>
                  <a:lnTo>
                    <a:pt x="7" y="313"/>
                  </a:lnTo>
                  <a:lnTo>
                    <a:pt x="7" y="309"/>
                  </a:lnTo>
                  <a:lnTo>
                    <a:pt x="7" y="313"/>
                  </a:lnTo>
                  <a:lnTo>
                    <a:pt x="7" y="291"/>
                  </a:lnTo>
                  <a:lnTo>
                    <a:pt x="7" y="311"/>
                  </a:lnTo>
                  <a:lnTo>
                    <a:pt x="7" y="308"/>
                  </a:lnTo>
                  <a:lnTo>
                    <a:pt x="7" y="308"/>
                  </a:lnTo>
                  <a:lnTo>
                    <a:pt x="7" y="282"/>
                  </a:lnTo>
                  <a:lnTo>
                    <a:pt x="7" y="282"/>
                  </a:lnTo>
                  <a:lnTo>
                    <a:pt x="8" y="282"/>
                  </a:lnTo>
                  <a:lnTo>
                    <a:pt x="8" y="284"/>
                  </a:lnTo>
                  <a:lnTo>
                    <a:pt x="8" y="262"/>
                  </a:lnTo>
                  <a:lnTo>
                    <a:pt x="8" y="267"/>
                  </a:lnTo>
                  <a:lnTo>
                    <a:pt x="8" y="312"/>
                  </a:lnTo>
                  <a:lnTo>
                    <a:pt x="8" y="305"/>
                  </a:lnTo>
                  <a:lnTo>
                    <a:pt x="8" y="296"/>
                  </a:lnTo>
                  <a:lnTo>
                    <a:pt x="8" y="325"/>
                  </a:lnTo>
                  <a:lnTo>
                    <a:pt x="8" y="325"/>
                  </a:lnTo>
                  <a:lnTo>
                    <a:pt x="8" y="341"/>
                  </a:lnTo>
                  <a:lnTo>
                    <a:pt x="8" y="322"/>
                  </a:lnTo>
                  <a:lnTo>
                    <a:pt x="8" y="328"/>
                  </a:lnTo>
                  <a:lnTo>
                    <a:pt x="9" y="326"/>
                  </a:lnTo>
                  <a:lnTo>
                    <a:pt x="9" y="349"/>
                  </a:lnTo>
                  <a:lnTo>
                    <a:pt x="9" y="346"/>
                  </a:lnTo>
                  <a:lnTo>
                    <a:pt x="9" y="354"/>
                  </a:lnTo>
                  <a:lnTo>
                    <a:pt x="9" y="337"/>
                  </a:lnTo>
                  <a:lnTo>
                    <a:pt x="9" y="346"/>
                  </a:lnTo>
                  <a:lnTo>
                    <a:pt x="9" y="351"/>
                  </a:lnTo>
                  <a:lnTo>
                    <a:pt x="9" y="314"/>
                  </a:lnTo>
                  <a:lnTo>
                    <a:pt x="9" y="320"/>
                  </a:lnTo>
                  <a:lnTo>
                    <a:pt x="9" y="322"/>
                  </a:lnTo>
                  <a:lnTo>
                    <a:pt x="9" y="322"/>
                  </a:lnTo>
                  <a:lnTo>
                    <a:pt x="9" y="305"/>
                  </a:lnTo>
                  <a:lnTo>
                    <a:pt x="9" y="309"/>
                  </a:lnTo>
                  <a:lnTo>
                    <a:pt x="11" y="308"/>
                  </a:lnTo>
                  <a:lnTo>
                    <a:pt x="11" y="309"/>
                  </a:lnTo>
                  <a:lnTo>
                    <a:pt x="11" y="299"/>
                  </a:lnTo>
                  <a:lnTo>
                    <a:pt x="11" y="304"/>
                  </a:lnTo>
                  <a:lnTo>
                    <a:pt x="11" y="304"/>
                  </a:lnTo>
                  <a:lnTo>
                    <a:pt x="11" y="309"/>
                  </a:lnTo>
                  <a:lnTo>
                    <a:pt x="11" y="282"/>
                  </a:lnTo>
                  <a:lnTo>
                    <a:pt x="11" y="294"/>
                  </a:lnTo>
                  <a:lnTo>
                    <a:pt x="11" y="291"/>
                  </a:lnTo>
                  <a:lnTo>
                    <a:pt x="11" y="301"/>
                  </a:lnTo>
                  <a:lnTo>
                    <a:pt x="11" y="274"/>
                  </a:lnTo>
                  <a:lnTo>
                    <a:pt x="11" y="276"/>
                  </a:lnTo>
                  <a:lnTo>
                    <a:pt x="12" y="279"/>
                  </a:lnTo>
                  <a:lnTo>
                    <a:pt x="12" y="276"/>
                  </a:lnTo>
                  <a:lnTo>
                    <a:pt x="12" y="305"/>
                  </a:lnTo>
                  <a:lnTo>
                    <a:pt x="12" y="305"/>
                  </a:lnTo>
                  <a:lnTo>
                    <a:pt x="12" y="296"/>
                  </a:lnTo>
                  <a:lnTo>
                    <a:pt x="12" y="328"/>
                  </a:lnTo>
                  <a:lnTo>
                    <a:pt x="12" y="329"/>
                  </a:lnTo>
                  <a:lnTo>
                    <a:pt x="12" y="330"/>
                  </a:lnTo>
                  <a:lnTo>
                    <a:pt x="12" y="295"/>
                  </a:lnTo>
                  <a:lnTo>
                    <a:pt x="12" y="301"/>
                  </a:lnTo>
                  <a:lnTo>
                    <a:pt x="12" y="297"/>
                  </a:lnTo>
                  <a:lnTo>
                    <a:pt x="12" y="308"/>
                  </a:lnTo>
                  <a:lnTo>
                    <a:pt x="12" y="292"/>
                  </a:lnTo>
                  <a:lnTo>
                    <a:pt x="12" y="295"/>
                  </a:lnTo>
                  <a:lnTo>
                    <a:pt x="13" y="290"/>
                  </a:lnTo>
                  <a:lnTo>
                    <a:pt x="13" y="267"/>
                  </a:lnTo>
                  <a:lnTo>
                    <a:pt x="13" y="278"/>
                  </a:lnTo>
                  <a:lnTo>
                    <a:pt x="13" y="286"/>
                  </a:lnTo>
                  <a:lnTo>
                    <a:pt x="13" y="304"/>
                  </a:lnTo>
                  <a:lnTo>
                    <a:pt x="13" y="279"/>
                  </a:lnTo>
                  <a:lnTo>
                    <a:pt x="13" y="303"/>
                  </a:lnTo>
                  <a:lnTo>
                    <a:pt x="13" y="308"/>
                  </a:lnTo>
                  <a:lnTo>
                    <a:pt x="13" y="328"/>
                  </a:lnTo>
                  <a:lnTo>
                    <a:pt x="13" y="303"/>
                  </a:lnTo>
                  <a:lnTo>
                    <a:pt x="13" y="294"/>
                  </a:lnTo>
                  <a:lnTo>
                    <a:pt x="13" y="276"/>
                  </a:lnTo>
                  <a:lnTo>
                    <a:pt x="14" y="279"/>
                  </a:lnTo>
                  <a:lnTo>
                    <a:pt x="14" y="280"/>
                  </a:lnTo>
                  <a:lnTo>
                    <a:pt x="14" y="253"/>
                  </a:lnTo>
                  <a:lnTo>
                    <a:pt x="14" y="256"/>
                  </a:lnTo>
                  <a:lnTo>
                    <a:pt x="14" y="259"/>
                  </a:lnTo>
                  <a:lnTo>
                    <a:pt x="14" y="266"/>
                  </a:lnTo>
                  <a:lnTo>
                    <a:pt x="14" y="249"/>
                  </a:lnTo>
                  <a:lnTo>
                    <a:pt x="14" y="257"/>
                  </a:lnTo>
                  <a:lnTo>
                    <a:pt x="14" y="259"/>
                  </a:lnTo>
                  <a:lnTo>
                    <a:pt x="14" y="287"/>
                  </a:lnTo>
                  <a:lnTo>
                    <a:pt x="14" y="258"/>
                  </a:lnTo>
                  <a:lnTo>
                    <a:pt x="14" y="284"/>
                  </a:lnTo>
                  <a:lnTo>
                    <a:pt x="16" y="288"/>
                  </a:lnTo>
                  <a:lnTo>
                    <a:pt x="16" y="296"/>
                  </a:lnTo>
                  <a:lnTo>
                    <a:pt x="16" y="273"/>
                  </a:lnTo>
                  <a:lnTo>
                    <a:pt x="16" y="295"/>
                  </a:lnTo>
                  <a:lnTo>
                    <a:pt x="16" y="292"/>
                  </a:lnTo>
                  <a:lnTo>
                    <a:pt x="16" y="299"/>
                  </a:lnTo>
                  <a:lnTo>
                    <a:pt x="16" y="242"/>
                  </a:lnTo>
                  <a:lnTo>
                    <a:pt x="16" y="237"/>
                  </a:lnTo>
                  <a:lnTo>
                    <a:pt x="16" y="207"/>
                  </a:lnTo>
                  <a:lnTo>
                    <a:pt x="16" y="210"/>
                  </a:lnTo>
                  <a:lnTo>
                    <a:pt x="16" y="207"/>
                  </a:lnTo>
                  <a:lnTo>
                    <a:pt x="16" y="193"/>
                  </a:lnTo>
                  <a:lnTo>
                    <a:pt x="17" y="191"/>
                  </a:lnTo>
                  <a:lnTo>
                    <a:pt x="17" y="193"/>
                  </a:lnTo>
                  <a:lnTo>
                    <a:pt x="17" y="157"/>
                  </a:lnTo>
                  <a:lnTo>
                    <a:pt x="17" y="166"/>
                  </a:lnTo>
                  <a:lnTo>
                    <a:pt x="17" y="170"/>
                  </a:lnTo>
                  <a:lnTo>
                    <a:pt x="17" y="176"/>
                  </a:lnTo>
                  <a:lnTo>
                    <a:pt x="17" y="130"/>
                  </a:lnTo>
                  <a:lnTo>
                    <a:pt x="17" y="129"/>
                  </a:lnTo>
                  <a:lnTo>
                    <a:pt x="17" y="130"/>
                  </a:lnTo>
                  <a:lnTo>
                    <a:pt x="17" y="108"/>
                  </a:lnTo>
                  <a:lnTo>
                    <a:pt x="17" y="101"/>
                  </a:lnTo>
                  <a:lnTo>
                    <a:pt x="17" y="104"/>
                  </a:lnTo>
                  <a:lnTo>
                    <a:pt x="17" y="55"/>
                  </a:lnTo>
                  <a:lnTo>
                    <a:pt x="18" y="51"/>
                  </a:lnTo>
                  <a:lnTo>
                    <a:pt x="18" y="54"/>
                  </a:lnTo>
                  <a:lnTo>
                    <a:pt x="18" y="3"/>
                  </a:lnTo>
                  <a:lnTo>
                    <a:pt x="18" y="3"/>
                  </a:lnTo>
                  <a:lnTo>
                    <a:pt x="18" y="0"/>
                  </a:lnTo>
                  <a:lnTo>
                    <a:pt x="18" y="45"/>
                  </a:lnTo>
                  <a:lnTo>
                    <a:pt x="18" y="43"/>
                  </a:lnTo>
                  <a:lnTo>
                    <a:pt x="18" y="36"/>
                  </a:lnTo>
                  <a:lnTo>
                    <a:pt x="18" y="98"/>
                  </a:lnTo>
                  <a:lnTo>
                    <a:pt x="20" y="96"/>
                  </a:lnTo>
                  <a:lnTo>
                    <a:pt x="20" y="142"/>
                  </a:lnTo>
                  <a:lnTo>
                    <a:pt x="20" y="144"/>
                  </a:lnTo>
                  <a:lnTo>
                    <a:pt x="20" y="211"/>
                  </a:lnTo>
                  <a:lnTo>
                    <a:pt x="20" y="210"/>
                  </a:lnTo>
                  <a:lnTo>
                    <a:pt x="20" y="214"/>
                  </a:lnTo>
                  <a:lnTo>
                    <a:pt x="20" y="229"/>
                  </a:lnTo>
                  <a:lnTo>
                    <a:pt x="20" y="198"/>
                  </a:lnTo>
                  <a:lnTo>
                    <a:pt x="20" y="227"/>
                  </a:lnTo>
                  <a:lnTo>
                    <a:pt x="20" y="227"/>
                  </a:lnTo>
                  <a:lnTo>
                    <a:pt x="20" y="228"/>
                  </a:lnTo>
                  <a:lnTo>
                    <a:pt x="20" y="189"/>
                  </a:lnTo>
                  <a:lnTo>
                    <a:pt x="20" y="190"/>
                  </a:lnTo>
                  <a:lnTo>
                    <a:pt x="21" y="191"/>
                  </a:lnTo>
                  <a:lnTo>
                    <a:pt x="21" y="193"/>
                  </a:lnTo>
                  <a:lnTo>
                    <a:pt x="21" y="169"/>
                  </a:lnTo>
                  <a:lnTo>
                    <a:pt x="21" y="173"/>
                  </a:lnTo>
                  <a:lnTo>
                    <a:pt x="21" y="178"/>
                  </a:lnTo>
                  <a:lnTo>
                    <a:pt x="21" y="214"/>
                  </a:lnTo>
                  <a:lnTo>
                    <a:pt x="21" y="214"/>
                  </a:lnTo>
                  <a:lnTo>
                    <a:pt x="21" y="229"/>
                  </a:lnTo>
                  <a:lnTo>
                    <a:pt x="21" y="198"/>
                  </a:lnTo>
                  <a:lnTo>
                    <a:pt x="21" y="229"/>
                  </a:lnTo>
                  <a:lnTo>
                    <a:pt x="21" y="229"/>
                  </a:lnTo>
                  <a:lnTo>
                    <a:pt x="21" y="232"/>
                  </a:lnTo>
                  <a:lnTo>
                    <a:pt x="21" y="201"/>
                  </a:lnTo>
                  <a:lnTo>
                    <a:pt x="21" y="212"/>
                  </a:lnTo>
                  <a:lnTo>
                    <a:pt x="22" y="210"/>
                  </a:lnTo>
                  <a:lnTo>
                    <a:pt x="22" y="221"/>
                  </a:lnTo>
                  <a:lnTo>
                    <a:pt x="22" y="210"/>
                  </a:lnTo>
                  <a:lnTo>
                    <a:pt x="22" y="208"/>
                  </a:lnTo>
                  <a:lnTo>
                    <a:pt x="22" y="225"/>
                  </a:lnTo>
                  <a:lnTo>
                    <a:pt x="22" y="186"/>
                  </a:lnTo>
                  <a:lnTo>
                    <a:pt x="22" y="215"/>
                  </a:lnTo>
                  <a:lnTo>
                    <a:pt x="22" y="215"/>
                  </a:lnTo>
                  <a:lnTo>
                    <a:pt x="22" y="218"/>
                  </a:lnTo>
                  <a:lnTo>
                    <a:pt x="22" y="190"/>
                  </a:lnTo>
                  <a:lnTo>
                    <a:pt x="22" y="191"/>
                  </a:lnTo>
                  <a:lnTo>
                    <a:pt x="22" y="190"/>
                  </a:lnTo>
                  <a:lnTo>
                    <a:pt x="22" y="195"/>
                  </a:lnTo>
                  <a:lnTo>
                    <a:pt x="22" y="147"/>
                  </a:lnTo>
                  <a:lnTo>
                    <a:pt x="24" y="148"/>
                  </a:lnTo>
                  <a:lnTo>
                    <a:pt x="24" y="126"/>
                  </a:lnTo>
                  <a:lnTo>
                    <a:pt x="24" y="129"/>
                  </a:lnTo>
                  <a:lnTo>
                    <a:pt x="24" y="96"/>
                  </a:lnTo>
                  <a:lnTo>
                    <a:pt x="24" y="118"/>
                  </a:lnTo>
                  <a:lnTo>
                    <a:pt x="24" y="118"/>
                  </a:lnTo>
                  <a:lnTo>
                    <a:pt x="24" y="126"/>
                  </a:lnTo>
                  <a:lnTo>
                    <a:pt x="24" y="83"/>
                  </a:lnTo>
                  <a:lnTo>
                    <a:pt x="24" y="85"/>
                  </a:lnTo>
                  <a:lnTo>
                    <a:pt x="25" y="87"/>
                  </a:lnTo>
                  <a:lnTo>
                    <a:pt x="25" y="104"/>
                  </a:lnTo>
                  <a:lnTo>
                    <a:pt x="25" y="84"/>
                  </a:lnTo>
                  <a:lnTo>
                    <a:pt x="25" y="94"/>
                  </a:lnTo>
                  <a:lnTo>
                    <a:pt x="25" y="94"/>
                  </a:lnTo>
                  <a:lnTo>
                    <a:pt x="25" y="71"/>
                  </a:lnTo>
                  <a:lnTo>
                    <a:pt x="25" y="85"/>
                  </a:lnTo>
                  <a:lnTo>
                    <a:pt x="25" y="83"/>
                  </a:lnTo>
                  <a:lnTo>
                    <a:pt x="25" y="85"/>
                  </a:lnTo>
                  <a:lnTo>
                    <a:pt x="25" y="47"/>
                  </a:lnTo>
                  <a:lnTo>
                    <a:pt x="25" y="58"/>
                  </a:lnTo>
                  <a:lnTo>
                    <a:pt x="25" y="58"/>
                  </a:lnTo>
                  <a:lnTo>
                    <a:pt x="25" y="77"/>
                  </a:lnTo>
                  <a:lnTo>
                    <a:pt x="25" y="55"/>
                  </a:lnTo>
                  <a:lnTo>
                    <a:pt x="25" y="76"/>
                  </a:lnTo>
                  <a:lnTo>
                    <a:pt x="26" y="74"/>
                  </a:lnTo>
                  <a:lnTo>
                    <a:pt x="26" y="46"/>
                  </a:lnTo>
                  <a:lnTo>
                    <a:pt x="26" y="49"/>
                  </a:lnTo>
                  <a:lnTo>
                    <a:pt x="26" y="49"/>
                  </a:lnTo>
                  <a:lnTo>
                    <a:pt x="26" y="55"/>
                  </a:lnTo>
                  <a:lnTo>
                    <a:pt x="26" y="34"/>
                  </a:lnTo>
                  <a:lnTo>
                    <a:pt x="26" y="46"/>
                  </a:lnTo>
                  <a:lnTo>
                    <a:pt x="26" y="46"/>
                  </a:lnTo>
                  <a:lnTo>
                    <a:pt x="26" y="49"/>
                  </a:lnTo>
                  <a:lnTo>
                    <a:pt x="26" y="17"/>
                  </a:lnTo>
                  <a:lnTo>
                    <a:pt x="26" y="21"/>
                  </a:lnTo>
                  <a:lnTo>
                    <a:pt x="26" y="20"/>
                  </a:lnTo>
                  <a:lnTo>
                    <a:pt x="26" y="46"/>
                  </a:lnTo>
                  <a:lnTo>
                    <a:pt x="26" y="43"/>
                  </a:lnTo>
                  <a:lnTo>
                    <a:pt x="28" y="41"/>
                  </a:lnTo>
                  <a:lnTo>
                    <a:pt x="28" y="28"/>
                  </a:lnTo>
                  <a:lnTo>
                    <a:pt x="28" y="79"/>
                  </a:lnTo>
                  <a:lnTo>
                    <a:pt x="28" y="80"/>
                  </a:lnTo>
                  <a:lnTo>
                    <a:pt x="28" y="105"/>
                  </a:lnTo>
                  <a:lnTo>
                    <a:pt x="28" y="101"/>
                  </a:lnTo>
                  <a:lnTo>
                    <a:pt x="28" y="102"/>
                  </a:lnTo>
                  <a:lnTo>
                    <a:pt x="28" y="121"/>
                  </a:lnTo>
                  <a:lnTo>
                    <a:pt x="28" y="118"/>
                  </a:lnTo>
                  <a:lnTo>
                    <a:pt x="29" y="119"/>
                  </a:lnTo>
                  <a:lnTo>
                    <a:pt x="29" y="105"/>
                  </a:lnTo>
                  <a:lnTo>
                    <a:pt x="29" y="153"/>
                  </a:lnTo>
                  <a:lnTo>
                    <a:pt x="29" y="156"/>
                  </a:lnTo>
                  <a:lnTo>
                    <a:pt x="29" y="152"/>
                  </a:lnTo>
                  <a:lnTo>
                    <a:pt x="29" y="180"/>
                  </a:lnTo>
                  <a:lnTo>
                    <a:pt x="29" y="185"/>
                  </a:lnTo>
                  <a:lnTo>
                    <a:pt x="29" y="214"/>
                  </a:lnTo>
                  <a:lnTo>
                    <a:pt x="29" y="203"/>
                  </a:lnTo>
                  <a:lnTo>
                    <a:pt x="29" y="206"/>
                  </a:lnTo>
                  <a:lnTo>
                    <a:pt x="29" y="204"/>
                  </a:lnTo>
                  <a:lnTo>
                    <a:pt x="29" y="253"/>
                  </a:lnTo>
                  <a:lnTo>
                    <a:pt x="30" y="253"/>
                  </a:lnTo>
                  <a:lnTo>
                    <a:pt x="30" y="245"/>
                  </a:lnTo>
                  <a:lnTo>
                    <a:pt x="30" y="284"/>
                  </a:lnTo>
                  <a:lnTo>
                    <a:pt x="30" y="291"/>
                  </a:lnTo>
                  <a:lnTo>
                    <a:pt x="30" y="311"/>
                  </a:lnTo>
                  <a:lnTo>
                    <a:pt x="30" y="274"/>
                  </a:lnTo>
                  <a:lnTo>
                    <a:pt x="30" y="283"/>
                  </a:lnTo>
                  <a:lnTo>
                    <a:pt x="30" y="279"/>
                  </a:lnTo>
                  <a:lnTo>
                    <a:pt x="30" y="270"/>
                  </a:lnTo>
                  <a:lnTo>
                    <a:pt x="30" y="273"/>
                  </a:lnTo>
                  <a:lnTo>
                    <a:pt x="30" y="270"/>
                  </a:lnTo>
                  <a:lnTo>
                    <a:pt x="30" y="261"/>
                  </a:lnTo>
                  <a:lnTo>
                    <a:pt x="30" y="299"/>
                  </a:lnTo>
                  <a:lnTo>
                    <a:pt x="31" y="296"/>
                  </a:lnTo>
                  <a:lnTo>
                    <a:pt x="31" y="305"/>
                  </a:lnTo>
                  <a:lnTo>
                    <a:pt x="31" y="286"/>
                  </a:lnTo>
                  <a:lnTo>
                    <a:pt x="31" y="294"/>
                  </a:lnTo>
                  <a:lnTo>
                    <a:pt x="31" y="291"/>
                  </a:lnTo>
                  <a:lnTo>
                    <a:pt x="31" y="317"/>
                  </a:lnTo>
                  <a:lnTo>
                    <a:pt x="31" y="318"/>
                  </a:lnTo>
                  <a:lnTo>
                    <a:pt x="31" y="337"/>
                  </a:lnTo>
                  <a:lnTo>
                    <a:pt x="31" y="304"/>
                  </a:lnTo>
                  <a:lnTo>
                    <a:pt x="31" y="335"/>
                  </a:lnTo>
                  <a:lnTo>
                    <a:pt x="33" y="339"/>
                  </a:lnTo>
                  <a:lnTo>
                    <a:pt x="33" y="36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35" name="Freeform 8"/>
            <p:cNvSpPr>
              <a:spLocks/>
            </p:cNvSpPr>
            <p:nvPr/>
          </p:nvSpPr>
          <p:spPr bwMode="auto">
            <a:xfrm>
              <a:off x="7397751" y="3771901"/>
              <a:ext cx="52388" cy="738188"/>
            </a:xfrm>
            <a:custGeom>
              <a:avLst/>
              <a:gdLst>
                <a:gd name="T0" fmla="*/ 2 w 33"/>
                <a:gd name="T1" fmla="*/ 398 h 465"/>
                <a:gd name="T2" fmla="*/ 2 w 33"/>
                <a:gd name="T3" fmla="*/ 431 h 465"/>
                <a:gd name="T4" fmla="*/ 3 w 33"/>
                <a:gd name="T5" fmla="*/ 446 h 465"/>
                <a:gd name="T6" fmla="*/ 3 w 33"/>
                <a:gd name="T7" fmla="*/ 434 h 465"/>
                <a:gd name="T8" fmla="*/ 4 w 33"/>
                <a:gd name="T9" fmla="*/ 419 h 465"/>
                <a:gd name="T10" fmla="*/ 4 w 33"/>
                <a:gd name="T11" fmla="*/ 288 h 465"/>
                <a:gd name="T12" fmla="*/ 4 w 33"/>
                <a:gd name="T13" fmla="*/ 205 h 465"/>
                <a:gd name="T14" fmla="*/ 6 w 33"/>
                <a:gd name="T15" fmla="*/ 205 h 465"/>
                <a:gd name="T16" fmla="*/ 6 w 33"/>
                <a:gd name="T17" fmla="*/ 184 h 465"/>
                <a:gd name="T18" fmla="*/ 7 w 33"/>
                <a:gd name="T19" fmla="*/ 203 h 465"/>
                <a:gd name="T20" fmla="*/ 7 w 33"/>
                <a:gd name="T21" fmla="*/ 252 h 465"/>
                <a:gd name="T22" fmla="*/ 7 w 33"/>
                <a:gd name="T23" fmla="*/ 272 h 465"/>
                <a:gd name="T24" fmla="*/ 8 w 33"/>
                <a:gd name="T25" fmla="*/ 277 h 465"/>
                <a:gd name="T26" fmla="*/ 8 w 33"/>
                <a:gd name="T27" fmla="*/ 314 h 465"/>
                <a:gd name="T28" fmla="*/ 9 w 33"/>
                <a:gd name="T29" fmla="*/ 313 h 465"/>
                <a:gd name="T30" fmla="*/ 9 w 33"/>
                <a:gd name="T31" fmla="*/ 349 h 465"/>
                <a:gd name="T32" fmla="*/ 9 w 33"/>
                <a:gd name="T33" fmla="*/ 344 h 465"/>
                <a:gd name="T34" fmla="*/ 11 w 33"/>
                <a:gd name="T35" fmla="*/ 318 h 465"/>
                <a:gd name="T36" fmla="*/ 11 w 33"/>
                <a:gd name="T37" fmla="*/ 179 h 465"/>
                <a:gd name="T38" fmla="*/ 12 w 33"/>
                <a:gd name="T39" fmla="*/ 27 h 465"/>
                <a:gd name="T40" fmla="*/ 12 w 33"/>
                <a:gd name="T41" fmla="*/ 23 h 465"/>
                <a:gd name="T42" fmla="*/ 13 w 33"/>
                <a:gd name="T43" fmla="*/ 27 h 465"/>
                <a:gd name="T44" fmla="*/ 13 w 33"/>
                <a:gd name="T45" fmla="*/ 53 h 465"/>
                <a:gd name="T46" fmla="*/ 13 w 33"/>
                <a:gd name="T47" fmla="*/ 9 h 465"/>
                <a:gd name="T48" fmla="*/ 15 w 33"/>
                <a:gd name="T49" fmla="*/ 30 h 465"/>
                <a:gd name="T50" fmla="*/ 15 w 33"/>
                <a:gd name="T51" fmla="*/ 99 h 465"/>
                <a:gd name="T52" fmla="*/ 16 w 33"/>
                <a:gd name="T53" fmla="*/ 119 h 465"/>
                <a:gd name="T54" fmla="*/ 16 w 33"/>
                <a:gd name="T55" fmla="*/ 149 h 465"/>
                <a:gd name="T56" fmla="*/ 16 w 33"/>
                <a:gd name="T57" fmla="*/ 180 h 465"/>
                <a:gd name="T58" fmla="*/ 17 w 33"/>
                <a:gd name="T59" fmla="*/ 204 h 465"/>
                <a:gd name="T60" fmla="*/ 17 w 33"/>
                <a:gd name="T61" fmla="*/ 216 h 465"/>
                <a:gd name="T62" fmla="*/ 19 w 33"/>
                <a:gd name="T63" fmla="*/ 207 h 465"/>
                <a:gd name="T64" fmla="*/ 19 w 33"/>
                <a:gd name="T65" fmla="*/ 163 h 465"/>
                <a:gd name="T66" fmla="*/ 20 w 33"/>
                <a:gd name="T67" fmla="*/ 141 h 465"/>
                <a:gd name="T68" fmla="*/ 20 w 33"/>
                <a:gd name="T69" fmla="*/ 149 h 465"/>
                <a:gd name="T70" fmla="*/ 20 w 33"/>
                <a:gd name="T71" fmla="*/ 129 h 465"/>
                <a:gd name="T72" fmla="*/ 21 w 33"/>
                <a:gd name="T73" fmla="*/ 200 h 465"/>
                <a:gd name="T74" fmla="*/ 21 w 33"/>
                <a:gd name="T75" fmla="*/ 196 h 465"/>
                <a:gd name="T76" fmla="*/ 23 w 33"/>
                <a:gd name="T77" fmla="*/ 242 h 465"/>
                <a:gd name="T78" fmla="*/ 23 w 33"/>
                <a:gd name="T79" fmla="*/ 243 h 465"/>
                <a:gd name="T80" fmla="*/ 23 w 33"/>
                <a:gd name="T81" fmla="*/ 233 h 465"/>
                <a:gd name="T82" fmla="*/ 24 w 33"/>
                <a:gd name="T83" fmla="*/ 238 h 465"/>
                <a:gd name="T84" fmla="*/ 24 w 33"/>
                <a:gd name="T85" fmla="*/ 258 h 465"/>
                <a:gd name="T86" fmla="*/ 24 w 33"/>
                <a:gd name="T87" fmla="*/ 258 h 465"/>
                <a:gd name="T88" fmla="*/ 25 w 33"/>
                <a:gd name="T89" fmla="*/ 205 h 465"/>
                <a:gd name="T90" fmla="*/ 25 w 33"/>
                <a:gd name="T91" fmla="*/ 183 h 465"/>
                <a:gd name="T92" fmla="*/ 27 w 33"/>
                <a:gd name="T93" fmla="*/ 284 h 465"/>
                <a:gd name="T94" fmla="*/ 27 w 33"/>
                <a:gd name="T95" fmla="*/ 321 h 465"/>
                <a:gd name="T96" fmla="*/ 28 w 33"/>
                <a:gd name="T97" fmla="*/ 322 h 465"/>
                <a:gd name="T98" fmla="*/ 28 w 33"/>
                <a:gd name="T99" fmla="*/ 234 h 465"/>
                <a:gd name="T100" fmla="*/ 29 w 33"/>
                <a:gd name="T101" fmla="*/ 294 h 465"/>
                <a:gd name="T102" fmla="*/ 29 w 33"/>
                <a:gd name="T103" fmla="*/ 309 h 465"/>
                <a:gd name="T104" fmla="*/ 29 w 33"/>
                <a:gd name="T105" fmla="*/ 334 h 465"/>
                <a:gd name="T106" fmla="*/ 30 w 33"/>
                <a:gd name="T107" fmla="*/ 343 h 465"/>
                <a:gd name="T108" fmla="*/ 30 w 33"/>
                <a:gd name="T109" fmla="*/ 330 h 465"/>
                <a:gd name="T110" fmla="*/ 32 w 33"/>
                <a:gd name="T111" fmla="*/ 373 h 465"/>
                <a:gd name="T112" fmla="*/ 32 w 33"/>
                <a:gd name="T113" fmla="*/ 402 h 465"/>
                <a:gd name="T114" fmla="*/ 33 w 33"/>
                <a:gd name="T115" fmla="*/ 373 h 465"/>
                <a:gd name="T116" fmla="*/ 33 w 33"/>
                <a:gd name="T117" fmla="*/ 373 h 465"/>
                <a:gd name="T118" fmla="*/ 33 w 33"/>
                <a:gd name="T119" fmla="*/ 383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465">
                  <a:moveTo>
                    <a:pt x="0" y="390"/>
                  </a:moveTo>
                  <a:lnTo>
                    <a:pt x="2" y="390"/>
                  </a:lnTo>
                  <a:lnTo>
                    <a:pt x="2" y="378"/>
                  </a:lnTo>
                  <a:lnTo>
                    <a:pt x="2" y="396"/>
                  </a:lnTo>
                  <a:lnTo>
                    <a:pt x="2" y="398"/>
                  </a:lnTo>
                  <a:lnTo>
                    <a:pt x="2" y="416"/>
                  </a:lnTo>
                  <a:lnTo>
                    <a:pt x="2" y="414"/>
                  </a:lnTo>
                  <a:lnTo>
                    <a:pt x="2" y="411"/>
                  </a:lnTo>
                  <a:lnTo>
                    <a:pt x="2" y="428"/>
                  </a:lnTo>
                  <a:lnTo>
                    <a:pt x="2" y="431"/>
                  </a:lnTo>
                  <a:lnTo>
                    <a:pt x="2" y="419"/>
                  </a:lnTo>
                  <a:lnTo>
                    <a:pt x="2" y="450"/>
                  </a:lnTo>
                  <a:lnTo>
                    <a:pt x="3" y="449"/>
                  </a:lnTo>
                  <a:lnTo>
                    <a:pt x="3" y="459"/>
                  </a:lnTo>
                  <a:lnTo>
                    <a:pt x="3" y="446"/>
                  </a:lnTo>
                  <a:lnTo>
                    <a:pt x="3" y="457"/>
                  </a:lnTo>
                  <a:lnTo>
                    <a:pt x="3" y="461"/>
                  </a:lnTo>
                  <a:lnTo>
                    <a:pt x="3" y="465"/>
                  </a:lnTo>
                  <a:lnTo>
                    <a:pt x="3" y="446"/>
                  </a:lnTo>
                  <a:lnTo>
                    <a:pt x="3" y="434"/>
                  </a:lnTo>
                  <a:lnTo>
                    <a:pt x="3" y="441"/>
                  </a:lnTo>
                  <a:lnTo>
                    <a:pt x="3" y="419"/>
                  </a:lnTo>
                  <a:lnTo>
                    <a:pt x="3" y="421"/>
                  </a:lnTo>
                  <a:lnTo>
                    <a:pt x="4" y="417"/>
                  </a:lnTo>
                  <a:lnTo>
                    <a:pt x="4" y="419"/>
                  </a:lnTo>
                  <a:lnTo>
                    <a:pt x="4" y="362"/>
                  </a:lnTo>
                  <a:lnTo>
                    <a:pt x="4" y="362"/>
                  </a:lnTo>
                  <a:lnTo>
                    <a:pt x="4" y="286"/>
                  </a:lnTo>
                  <a:lnTo>
                    <a:pt x="4" y="294"/>
                  </a:lnTo>
                  <a:lnTo>
                    <a:pt x="4" y="288"/>
                  </a:lnTo>
                  <a:lnTo>
                    <a:pt x="4" y="290"/>
                  </a:lnTo>
                  <a:lnTo>
                    <a:pt x="4" y="243"/>
                  </a:lnTo>
                  <a:lnTo>
                    <a:pt x="4" y="238"/>
                  </a:lnTo>
                  <a:lnTo>
                    <a:pt x="4" y="199"/>
                  </a:lnTo>
                  <a:lnTo>
                    <a:pt x="4" y="205"/>
                  </a:lnTo>
                  <a:lnTo>
                    <a:pt x="6" y="205"/>
                  </a:lnTo>
                  <a:lnTo>
                    <a:pt x="6" y="214"/>
                  </a:lnTo>
                  <a:lnTo>
                    <a:pt x="6" y="196"/>
                  </a:lnTo>
                  <a:lnTo>
                    <a:pt x="6" y="205"/>
                  </a:lnTo>
                  <a:lnTo>
                    <a:pt x="6" y="205"/>
                  </a:lnTo>
                  <a:lnTo>
                    <a:pt x="6" y="208"/>
                  </a:lnTo>
                  <a:lnTo>
                    <a:pt x="6" y="196"/>
                  </a:lnTo>
                  <a:lnTo>
                    <a:pt x="6" y="191"/>
                  </a:lnTo>
                  <a:lnTo>
                    <a:pt x="6" y="196"/>
                  </a:lnTo>
                  <a:lnTo>
                    <a:pt x="6" y="184"/>
                  </a:lnTo>
                  <a:lnTo>
                    <a:pt x="6" y="191"/>
                  </a:lnTo>
                  <a:lnTo>
                    <a:pt x="6" y="188"/>
                  </a:lnTo>
                  <a:lnTo>
                    <a:pt x="6" y="171"/>
                  </a:lnTo>
                  <a:lnTo>
                    <a:pt x="6" y="199"/>
                  </a:lnTo>
                  <a:lnTo>
                    <a:pt x="7" y="203"/>
                  </a:lnTo>
                  <a:lnTo>
                    <a:pt x="7" y="228"/>
                  </a:lnTo>
                  <a:lnTo>
                    <a:pt x="7" y="200"/>
                  </a:lnTo>
                  <a:lnTo>
                    <a:pt x="7" y="217"/>
                  </a:lnTo>
                  <a:lnTo>
                    <a:pt x="7" y="226"/>
                  </a:lnTo>
                  <a:lnTo>
                    <a:pt x="7" y="252"/>
                  </a:lnTo>
                  <a:lnTo>
                    <a:pt x="7" y="250"/>
                  </a:lnTo>
                  <a:lnTo>
                    <a:pt x="7" y="254"/>
                  </a:lnTo>
                  <a:lnTo>
                    <a:pt x="7" y="277"/>
                  </a:lnTo>
                  <a:lnTo>
                    <a:pt x="7" y="249"/>
                  </a:lnTo>
                  <a:lnTo>
                    <a:pt x="7" y="272"/>
                  </a:lnTo>
                  <a:lnTo>
                    <a:pt x="8" y="275"/>
                  </a:lnTo>
                  <a:lnTo>
                    <a:pt x="8" y="286"/>
                  </a:lnTo>
                  <a:lnTo>
                    <a:pt x="8" y="272"/>
                  </a:lnTo>
                  <a:lnTo>
                    <a:pt x="8" y="277"/>
                  </a:lnTo>
                  <a:lnTo>
                    <a:pt x="8" y="277"/>
                  </a:lnTo>
                  <a:lnTo>
                    <a:pt x="8" y="272"/>
                  </a:lnTo>
                  <a:lnTo>
                    <a:pt x="8" y="286"/>
                  </a:lnTo>
                  <a:lnTo>
                    <a:pt x="8" y="290"/>
                  </a:lnTo>
                  <a:lnTo>
                    <a:pt x="8" y="280"/>
                  </a:lnTo>
                  <a:lnTo>
                    <a:pt x="8" y="314"/>
                  </a:lnTo>
                  <a:lnTo>
                    <a:pt x="8" y="315"/>
                  </a:lnTo>
                  <a:lnTo>
                    <a:pt x="8" y="323"/>
                  </a:lnTo>
                  <a:lnTo>
                    <a:pt x="8" y="297"/>
                  </a:lnTo>
                  <a:lnTo>
                    <a:pt x="9" y="293"/>
                  </a:lnTo>
                  <a:lnTo>
                    <a:pt x="9" y="313"/>
                  </a:lnTo>
                  <a:lnTo>
                    <a:pt x="9" y="301"/>
                  </a:lnTo>
                  <a:lnTo>
                    <a:pt x="9" y="351"/>
                  </a:lnTo>
                  <a:lnTo>
                    <a:pt x="9" y="298"/>
                  </a:lnTo>
                  <a:lnTo>
                    <a:pt x="9" y="349"/>
                  </a:lnTo>
                  <a:lnTo>
                    <a:pt x="9" y="349"/>
                  </a:lnTo>
                  <a:lnTo>
                    <a:pt x="9" y="352"/>
                  </a:lnTo>
                  <a:lnTo>
                    <a:pt x="9" y="332"/>
                  </a:lnTo>
                  <a:lnTo>
                    <a:pt x="9" y="340"/>
                  </a:lnTo>
                  <a:lnTo>
                    <a:pt x="9" y="338"/>
                  </a:lnTo>
                  <a:lnTo>
                    <a:pt x="9" y="344"/>
                  </a:lnTo>
                  <a:lnTo>
                    <a:pt x="9" y="326"/>
                  </a:lnTo>
                  <a:lnTo>
                    <a:pt x="9" y="338"/>
                  </a:lnTo>
                  <a:lnTo>
                    <a:pt x="11" y="339"/>
                  </a:lnTo>
                  <a:lnTo>
                    <a:pt x="11" y="347"/>
                  </a:lnTo>
                  <a:lnTo>
                    <a:pt x="11" y="318"/>
                  </a:lnTo>
                  <a:lnTo>
                    <a:pt x="11" y="314"/>
                  </a:lnTo>
                  <a:lnTo>
                    <a:pt x="11" y="317"/>
                  </a:lnTo>
                  <a:lnTo>
                    <a:pt x="11" y="266"/>
                  </a:lnTo>
                  <a:lnTo>
                    <a:pt x="11" y="264"/>
                  </a:lnTo>
                  <a:lnTo>
                    <a:pt x="11" y="179"/>
                  </a:lnTo>
                  <a:lnTo>
                    <a:pt x="11" y="182"/>
                  </a:lnTo>
                  <a:lnTo>
                    <a:pt x="12" y="174"/>
                  </a:lnTo>
                  <a:lnTo>
                    <a:pt x="12" y="81"/>
                  </a:lnTo>
                  <a:lnTo>
                    <a:pt x="12" y="78"/>
                  </a:lnTo>
                  <a:lnTo>
                    <a:pt x="12" y="27"/>
                  </a:lnTo>
                  <a:lnTo>
                    <a:pt x="12" y="30"/>
                  </a:lnTo>
                  <a:lnTo>
                    <a:pt x="12" y="30"/>
                  </a:lnTo>
                  <a:lnTo>
                    <a:pt x="12" y="11"/>
                  </a:lnTo>
                  <a:lnTo>
                    <a:pt x="12" y="22"/>
                  </a:lnTo>
                  <a:lnTo>
                    <a:pt x="12" y="23"/>
                  </a:lnTo>
                  <a:lnTo>
                    <a:pt x="12" y="32"/>
                  </a:lnTo>
                  <a:lnTo>
                    <a:pt x="12" y="4"/>
                  </a:lnTo>
                  <a:lnTo>
                    <a:pt x="12" y="10"/>
                  </a:lnTo>
                  <a:lnTo>
                    <a:pt x="13" y="10"/>
                  </a:lnTo>
                  <a:lnTo>
                    <a:pt x="13" y="27"/>
                  </a:lnTo>
                  <a:lnTo>
                    <a:pt x="13" y="22"/>
                  </a:lnTo>
                  <a:lnTo>
                    <a:pt x="13" y="26"/>
                  </a:lnTo>
                  <a:lnTo>
                    <a:pt x="13" y="22"/>
                  </a:lnTo>
                  <a:lnTo>
                    <a:pt x="13" y="56"/>
                  </a:lnTo>
                  <a:lnTo>
                    <a:pt x="13" y="53"/>
                  </a:lnTo>
                  <a:lnTo>
                    <a:pt x="13" y="64"/>
                  </a:lnTo>
                  <a:lnTo>
                    <a:pt x="13" y="27"/>
                  </a:lnTo>
                  <a:lnTo>
                    <a:pt x="13" y="23"/>
                  </a:lnTo>
                  <a:lnTo>
                    <a:pt x="13" y="26"/>
                  </a:lnTo>
                  <a:lnTo>
                    <a:pt x="13" y="9"/>
                  </a:lnTo>
                  <a:lnTo>
                    <a:pt x="13" y="10"/>
                  </a:lnTo>
                  <a:lnTo>
                    <a:pt x="15" y="11"/>
                  </a:lnTo>
                  <a:lnTo>
                    <a:pt x="15" y="32"/>
                  </a:lnTo>
                  <a:lnTo>
                    <a:pt x="15" y="0"/>
                  </a:lnTo>
                  <a:lnTo>
                    <a:pt x="15" y="30"/>
                  </a:lnTo>
                  <a:lnTo>
                    <a:pt x="15" y="30"/>
                  </a:lnTo>
                  <a:lnTo>
                    <a:pt x="15" y="65"/>
                  </a:lnTo>
                  <a:lnTo>
                    <a:pt x="15" y="64"/>
                  </a:lnTo>
                  <a:lnTo>
                    <a:pt x="15" y="65"/>
                  </a:lnTo>
                  <a:lnTo>
                    <a:pt x="15" y="99"/>
                  </a:lnTo>
                  <a:lnTo>
                    <a:pt x="16" y="99"/>
                  </a:lnTo>
                  <a:lnTo>
                    <a:pt x="16" y="121"/>
                  </a:lnTo>
                  <a:lnTo>
                    <a:pt x="16" y="86"/>
                  </a:lnTo>
                  <a:lnTo>
                    <a:pt x="16" y="119"/>
                  </a:lnTo>
                  <a:lnTo>
                    <a:pt x="16" y="119"/>
                  </a:lnTo>
                  <a:lnTo>
                    <a:pt x="16" y="165"/>
                  </a:lnTo>
                  <a:lnTo>
                    <a:pt x="16" y="159"/>
                  </a:lnTo>
                  <a:lnTo>
                    <a:pt x="16" y="169"/>
                  </a:lnTo>
                  <a:lnTo>
                    <a:pt x="16" y="176"/>
                  </a:lnTo>
                  <a:lnTo>
                    <a:pt x="16" y="149"/>
                  </a:lnTo>
                  <a:lnTo>
                    <a:pt x="16" y="154"/>
                  </a:lnTo>
                  <a:lnTo>
                    <a:pt x="16" y="162"/>
                  </a:lnTo>
                  <a:lnTo>
                    <a:pt x="16" y="184"/>
                  </a:lnTo>
                  <a:lnTo>
                    <a:pt x="16" y="161"/>
                  </a:lnTo>
                  <a:lnTo>
                    <a:pt x="16" y="180"/>
                  </a:lnTo>
                  <a:lnTo>
                    <a:pt x="17" y="176"/>
                  </a:lnTo>
                  <a:lnTo>
                    <a:pt x="17" y="205"/>
                  </a:lnTo>
                  <a:lnTo>
                    <a:pt x="17" y="167"/>
                  </a:lnTo>
                  <a:lnTo>
                    <a:pt x="17" y="204"/>
                  </a:lnTo>
                  <a:lnTo>
                    <a:pt x="17" y="204"/>
                  </a:lnTo>
                  <a:lnTo>
                    <a:pt x="17" y="208"/>
                  </a:lnTo>
                  <a:lnTo>
                    <a:pt x="17" y="191"/>
                  </a:lnTo>
                  <a:lnTo>
                    <a:pt x="17" y="203"/>
                  </a:lnTo>
                  <a:lnTo>
                    <a:pt x="17" y="203"/>
                  </a:lnTo>
                  <a:lnTo>
                    <a:pt x="17" y="216"/>
                  </a:lnTo>
                  <a:lnTo>
                    <a:pt x="17" y="214"/>
                  </a:lnTo>
                  <a:lnTo>
                    <a:pt x="17" y="217"/>
                  </a:lnTo>
                  <a:lnTo>
                    <a:pt x="17" y="205"/>
                  </a:lnTo>
                  <a:lnTo>
                    <a:pt x="17" y="208"/>
                  </a:lnTo>
                  <a:lnTo>
                    <a:pt x="19" y="207"/>
                  </a:lnTo>
                  <a:lnTo>
                    <a:pt x="19" y="171"/>
                  </a:lnTo>
                  <a:lnTo>
                    <a:pt x="19" y="176"/>
                  </a:lnTo>
                  <a:lnTo>
                    <a:pt x="19" y="178"/>
                  </a:lnTo>
                  <a:lnTo>
                    <a:pt x="19" y="186"/>
                  </a:lnTo>
                  <a:lnTo>
                    <a:pt x="19" y="163"/>
                  </a:lnTo>
                  <a:lnTo>
                    <a:pt x="19" y="165"/>
                  </a:lnTo>
                  <a:lnTo>
                    <a:pt x="19" y="170"/>
                  </a:lnTo>
                  <a:lnTo>
                    <a:pt x="19" y="161"/>
                  </a:lnTo>
                  <a:lnTo>
                    <a:pt x="20" y="162"/>
                  </a:lnTo>
                  <a:lnTo>
                    <a:pt x="20" y="141"/>
                  </a:lnTo>
                  <a:lnTo>
                    <a:pt x="20" y="167"/>
                  </a:lnTo>
                  <a:lnTo>
                    <a:pt x="20" y="169"/>
                  </a:lnTo>
                  <a:lnTo>
                    <a:pt x="20" y="170"/>
                  </a:lnTo>
                  <a:lnTo>
                    <a:pt x="20" y="148"/>
                  </a:lnTo>
                  <a:lnTo>
                    <a:pt x="20" y="149"/>
                  </a:lnTo>
                  <a:lnTo>
                    <a:pt x="20" y="150"/>
                  </a:lnTo>
                  <a:lnTo>
                    <a:pt x="20" y="139"/>
                  </a:lnTo>
                  <a:lnTo>
                    <a:pt x="20" y="144"/>
                  </a:lnTo>
                  <a:lnTo>
                    <a:pt x="20" y="140"/>
                  </a:lnTo>
                  <a:lnTo>
                    <a:pt x="20" y="129"/>
                  </a:lnTo>
                  <a:lnTo>
                    <a:pt x="20" y="186"/>
                  </a:lnTo>
                  <a:lnTo>
                    <a:pt x="21" y="190"/>
                  </a:lnTo>
                  <a:lnTo>
                    <a:pt x="21" y="182"/>
                  </a:lnTo>
                  <a:lnTo>
                    <a:pt x="21" y="196"/>
                  </a:lnTo>
                  <a:lnTo>
                    <a:pt x="21" y="200"/>
                  </a:lnTo>
                  <a:lnTo>
                    <a:pt x="21" y="214"/>
                  </a:lnTo>
                  <a:lnTo>
                    <a:pt x="21" y="200"/>
                  </a:lnTo>
                  <a:lnTo>
                    <a:pt x="21" y="211"/>
                  </a:lnTo>
                  <a:lnTo>
                    <a:pt x="21" y="211"/>
                  </a:lnTo>
                  <a:lnTo>
                    <a:pt x="21" y="196"/>
                  </a:lnTo>
                  <a:lnTo>
                    <a:pt x="21" y="231"/>
                  </a:lnTo>
                  <a:lnTo>
                    <a:pt x="21" y="228"/>
                  </a:lnTo>
                  <a:lnTo>
                    <a:pt x="21" y="226"/>
                  </a:lnTo>
                  <a:lnTo>
                    <a:pt x="21" y="246"/>
                  </a:lnTo>
                  <a:lnTo>
                    <a:pt x="23" y="242"/>
                  </a:lnTo>
                  <a:lnTo>
                    <a:pt x="23" y="249"/>
                  </a:lnTo>
                  <a:lnTo>
                    <a:pt x="23" y="226"/>
                  </a:lnTo>
                  <a:lnTo>
                    <a:pt x="23" y="231"/>
                  </a:lnTo>
                  <a:lnTo>
                    <a:pt x="23" y="231"/>
                  </a:lnTo>
                  <a:lnTo>
                    <a:pt x="23" y="243"/>
                  </a:lnTo>
                  <a:lnTo>
                    <a:pt x="23" y="225"/>
                  </a:lnTo>
                  <a:lnTo>
                    <a:pt x="23" y="228"/>
                  </a:lnTo>
                  <a:lnTo>
                    <a:pt x="23" y="237"/>
                  </a:lnTo>
                  <a:lnTo>
                    <a:pt x="23" y="216"/>
                  </a:lnTo>
                  <a:lnTo>
                    <a:pt x="23" y="233"/>
                  </a:lnTo>
                  <a:lnTo>
                    <a:pt x="24" y="234"/>
                  </a:lnTo>
                  <a:lnTo>
                    <a:pt x="24" y="245"/>
                  </a:lnTo>
                  <a:lnTo>
                    <a:pt x="24" y="226"/>
                  </a:lnTo>
                  <a:lnTo>
                    <a:pt x="24" y="235"/>
                  </a:lnTo>
                  <a:lnTo>
                    <a:pt x="24" y="238"/>
                  </a:lnTo>
                  <a:lnTo>
                    <a:pt x="24" y="272"/>
                  </a:lnTo>
                  <a:lnTo>
                    <a:pt x="24" y="268"/>
                  </a:lnTo>
                  <a:lnTo>
                    <a:pt x="24" y="268"/>
                  </a:lnTo>
                  <a:lnTo>
                    <a:pt x="24" y="276"/>
                  </a:lnTo>
                  <a:lnTo>
                    <a:pt x="24" y="258"/>
                  </a:lnTo>
                  <a:lnTo>
                    <a:pt x="24" y="272"/>
                  </a:lnTo>
                  <a:lnTo>
                    <a:pt x="24" y="272"/>
                  </a:lnTo>
                  <a:lnTo>
                    <a:pt x="24" y="273"/>
                  </a:lnTo>
                  <a:lnTo>
                    <a:pt x="24" y="238"/>
                  </a:lnTo>
                  <a:lnTo>
                    <a:pt x="24" y="258"/>
                  </a:lnTo>
                  <a:lnTo>
                    <a:pt x="25" y="255"/>
                  </a:lnTo>
                  <a:lnTo>
                    <a:pt x="25" y="264"/>
                  </a:lnTo>
                  <a:lnTo>
                    <a:pt x="25" y="207"/>
                  </a:lnTo>
                  <a:lnTo>
                    <a:pt x="25" y="204"/>
                  </a:lnTo>
                  <a:lnTo>
                    <a:pt x="25" y="205"/>
                  </a:lnTo>
                  <a:lnTo>
                    <a:pt x="25" y="176"/>
                  </a:lnTo>
                  <a:lnTo>
                    <a:pt x="25" y="179"/>
                  </a:lnTo>
                  <a:lnTo>
                    <a:pt x="25" y="157"/>
                  </a:lnTo>
                  <a:lnTo>
                    <a:pt x="25" y="180"/>
                  </a:lnTo>
                  <a:lnTo>
                    <a:pt x="25" y="183"/>
                  </a:lnTo>
                  <a:lnTo>
                    <a:pt x="25" y="222"/>
                  </a:lnTo>
                  <a:lnTo>
                    <a:pt x="27" y="226"/>
                  </a:lnTo>
                  <a:lnTo>
                    <a:pt x="27" y="280"/>
                  </a:lnTo>
                  <a:lnTo>
                    <a:pt x="27" y="277"/>
                  </a:lnTo>
                  <a:lnTo>
                    <a:pt x="27" y="284"/>
                  </a:lnTo>
                  <a:lnTo>
                    <a:pt x="27" y="277"/>
                  </a:lnTo>
                  <a:lnTo>
                    <a:pt x="27" y="319"/>
                  </a:lnTo>
                  <a:lnTo>
                    <a:pt x="27" y="321"/>
                  </a:lnTo>
                  <a:lnTo>
                    <a:pt x="27" y="338"/>
                  </a:lnTo>
                  <a:lnTo>
                    <a:pt x="27" y="321"/>
                  </a:lnTo>
                  <a:lnTo>
                    <a:pt x="27" y="336"/>
                  </a:lnTo>
                  <a:lnTo>
                    <a:pt x="27" y="340"/>
                  </a:lnTo>
                  <a:lnTo>
                    <a:pt x="27" y="345"/>
                  </a:lnTo>
                  <a:lnTo>
                    <a:pt x="27" y="326"/>
                  </a:lnTo>
                  <a:lnTo>
                    <a:pt x="28" y="322"/>
                  </a:lnTo>
                  <a:lnTo>
                    <a:pt x="28" y="283"/>
                  </a:lnTo>
                  <a:lnTo>
                    <a:pt x="28" y="280"/>
                  </a:lnTo>
                  <a:lnTo>
                    <a:pt x="28" y="233"/>
                  </a:lnTo>
                  <a:lnTo>
                    <a:pt x="28" y="234"/>
                  </a:lnTo>
                  <a:lnTo>
                    <a:pt x="28" y="234"/>
                  </a:lnTo>
                  <a:lnTo>
                    <a:pt x="28" y="254"/>
                  </a:lnTo>
                  <a:lnTo>
                    <a:pt x="28" y="250"/>
                  </a:lnTo>
                  <a:lnTo>
                    <a:pt x="29" y="249"/>
                  </a:lnTo>
                  <a:lnTo>
                    <a:pt x="29" y="294"/>
                  </a:lnTo>
                  <a:lnTo>
                    <a:pt x="29" y="294"/>
                  </a:lnTo>
                  <a:lnTo>
                    <a:pt x="29" y="297"/>
                  </a:lnTo>
                  <a:lnTo>
                    <a:pt x="29" y="309"/>
                  </a:lnTo>
                  <a:lnTo>
                    <a:pt x="29" y="286"/>
                  </a:lnTo>
                  <a:lnTo>
                    <a:pt x="29" y="305"/>
                  </a:lnTo>
                  <a:lnTo>
                    <a:pt x="29" y="309"/>
                  </a:lnTo>
                  <a:lnTo>
                    <a:pt x="29" y="323"/>
                  </a:lnTo>
                  <a:lnTo>
                    <a:pt x="29" y="323"/>
                  </a:lnTo>
                  <a:lnTo>
                    <a:pt x="29" y="324"/>
                  </a:lnTo>
                  <a:lnTo>
                    <a:pt x="29" y="341"/>
                  </a:lnTo>
                  <a:lnTo>
                    <a:pt x="29" y="334"/>
                  </a:lnTo>
                  <a:lnTo>
                    <a:pt x="30" y="335"/>
                  </a:lnTo>
                  <a:lnTo>
                    <a:pt x="30" y="322"/>
                  </a:lnTo>
                  <a:lnTo>
                    <a:pt x="30" y="340"/>
                  </a:lnTo>
                  <a:lnTo>
                    <a:pt x="30" y="341"/>
                  </a:lnTo>
                  <a:lnTo>
                    <a:pt x="30" y="343"/>
                  </a:lnTo>
                  <a:lnTo>
                    <a:pt x="30" y="315"/>
                  </a:lnTo>
                  <a:lnTo>
                    <a:pt x="30" y="323"/>
                  </a:lnTo>
                  <a:lnTo>
                    <a:pt x="30" y="323"/>
                  </a:lnTo>
                  <a:lnTo>
                    <a:pt x="30" y="340"/>
                  </a:lnTo>
                  <a:lnTo>
                    <a:pt x="30" y="330"/>
                  </a:lnTo>
                  <a:lnTo>
                    <a:pt x="30" y="326"/>
                  </a:lnTo>
                  <a:lnTo>
                    <a:pt x="30" y="345"/>
                  </a:lnTo>
                  <a:lnTo>
                    <a:pt x="32" y="347"/>
                  </a:lnTo>
                  <a:lnTo>
                    <a:pt x="32" y="340"/>
                  </a:lnTo>
                  <a:lnTo>
                    <a:pt x="32" y="373"/>
                  </a:lnTo>
                  <a:lnTo>
                    <a:pt x="32" y="376"/>
                  </a:lnTo>
                  <a:lnTo>
                    <a:pt x="32" y="390"/>
                  </a:lnTo>
                  <a:lnTo>
                    <a:pt x="32" y="383"/>
                  </a:lnTo>
                  <a:lnTo>
                    <a:pt x="32" y="387"/>
                  </a:lnTo>
                  <a:lnTo>
                    <a:pt x="32" y="402"/>
                  </a:lnTo>
                  <a:lnTo>
                    <a:pt x="32" y="386"/>
                  </a:lnTo>
                  <a:lnTo>
                    <a:pt x="32" y="400"/>
                  </a:lnTo>
                  <a:lnTo>
                    <a:pt x="33" y="395"/>
                  </a:lnTo>
                  <a:lnTo>
                    <a:pt x="33" y="398"/>
                  </a:lnTo>
                  <a:lnTo>
                    <a:pt x="33" y="373"/>
                  </a:lnTo>
                  <a:lnTo>
                    <a:pt x="33" y="381"/>
                  </a:lnTo>
                  <a:lnTo>
                    <a:pt x="33" y="378"/>
                  </a:lnTo>
                  <a:lnTo>
                    <a:pt x="33" y="381"/>
                  </a:lnTo>
                  <a:lnTo>
                    <a:pt x="33" y="364"/>
                  </a:lnTo>
                  <a:lnTo>
                    <a:pt x="33" y="373"/>
                  </a:lnTo>
                  <a:lnTo>
                    <a:pt x="33" y="376"/>
                  </a:lnTo>
                  <a:lnTo>
                    <a:pt x="33" y="387"/>
                  </a:lnTo>
                  <a:lnTo>
                    <a:pt x="33" y="374"/>
                  </a:lnTo>
                  <a:lnTo>
                    <a:pt x="33" y="383"/>
                  </a:lnTo>
                  <a:lnTo>
                    <a:pt x="33" y="3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36" name="Freeform 9"/>
            <p:cNvSpPr>
              <a:spLocks/>
            </p:cNvSpPr>
            <p:nvPr/>
          </p:nvSpPr>
          <p:spPr bwMode="auto">
            <a:xfrm>
              <a:off x="7348538" y="3690938"/>
              <a:ext cx="49213" cy="839788"/>
            </a:xfrm>
            <a:custGeom>
              <a:avLst/>
              <a:gdLst>
                <a:gd name="T0" fmla="*/ 1 w 31"/>
                <a:gd name="T1" fmla="*/ 66 h 529"/>
                <a:gd name="T2" fmla="*/ 1 w 31"/>
                <a:gd name="T3" fmla="*/ 55 h 529"/>
                <a:gd name="T4" fmla="*/ 3 w 31"/>
                <a:gd name="T5" fmla="*/ 93 h 529"/>
                <a:gd name="T6" fmla="*/ 3 w 31"/>
                <a:gd name="T7" fmla="*/ 154 h 529"/>
                <a:gd name="T8" fmla="*/ 4 w 31"/>
                <a:gd name="T9" fmla="*/ 165 h 529"/>
                <a:gd name="T10" fmla="*/ 4 w 31"/>
                <a:gd name="T11" fmla="*/ 234 h 529"/>
                <a:gd name="T12" fmla="*/ 4 w 31"/>
                <a:gd name="T13" fmla="*/ 214 h 529"/>
                <a:gd name="T14" fmla="*/ 5 w 31"/>
                <a:gd name="T15" fmla="*/ 220 h 529"/>
                <a:gd name="T16" fmla="*/ 5 w 31"/>
                <a:gd name="T17" fmla="*/ 233 h 529"/>
                <a:gd name="T18" fmla="*/ 6 w 31"/>
                <a:gd name="T19" fmla="*/ 288 h 529"/>
                <a:gd name="T20" fmla="*/ 6 w 31"/>
                <a:gd name="T21" fmla="*/ 218 h 529"/>
                <a:gd name="T22" fmla="*/ 6 w 31"/>
                <a:gd name="T23" fmla="*/ 190 h 529"/>
                <a:gd name="T24" fmla="*/ 8 w 31"/>
                <a:gd name="T25" fmla="*/ 259 h 529"/>
                <a:gd name="T26" fmla="*/ 8 w 31"/>
                <a:gd name="T27" fmla="*/ 294 h 529"/>
                <a:gd name="T28" fmla="*/ 9 w 31"/>
                <a:gd name="T29" fmla="*/ 267 h 529"/>
                <a:gd name="T30" fmla="*/ 9 w 31"/>
                <a:gd name="T31" fmla="*/ 273 h 529"/>
                <a:gd name="T32" fmla="*/ 10 w 31"/>
                <a:gd name="T33" fmla="*/ 282 h 529"/>
                <a:gd name="T34" fmla="*/ 10 w 31"/>
                <a:gd name="T35" fmla="*/ 315 h 529"/>
                <a:gd name="T36" fmla="*/ 10 w 31"/>
                <a:gd name="T37" fmla="*/ 314 h 529"/>
                <a:gd name="T38" fmla="*/ 12 w 31"/>
                <a:gd name="T39" fmla="*/ 305 h 529"/>
                <a:gd name="T40" fmla="*/ 12 w 31"/>
                <a:gd name="T41" fmla="*/ 288 h 529"/>
                <a:gd name="T42" fmla="*/ 12 w 31"/>
                <a:gd name="T43" fmla="*/ 311 h 529"/>
                <a:gd name="T44" fmla="*/ 13 w 31"/>
                <a:gd name="T45" fmla="*/ 336 h 529"/>
                <a:gd name="T46" fmla="*/ 13 w 31"/>
                <a:gd name="T47" fmla="*/ 379 h 529"/>
                <a:gd name="T48" fmla="*/ 14 w 31"/>
                <a:gd name="T49" fmla="*/ 361 h 529"/>
                <a:gd name="T50" fmla="*/ 14 w 31"/>
                <a:gd name="T51" fmla="*/ 368 h 529"/>
                <a:gd name="T52" fmla="*/ 16 w 31"/>
                <a:gd name="T53" fmla="*/ 398 h 529"/>
                <a:gd name="T54" fmla="*/ 16 w 31"/>
                <a:gd name="T55" fmla="*/ 429 h 529"/>
                <a:gd name="T56" fmla="*/ 16 w 31"/>
                <a:gd name="T57" fmla="*/ 446 h 529"/>
                <a:gd name="T58" fmla="*/ 17 w 31"/>
                <a:gd name="T59" fmla="*/ 446 h 529"/>
                <a:gd name="T60" fmla="*/ 17 w 31"/>
                <a:gd name="T61" fmla="*/ 442 h 529"/>
                <a:gd name="T62" fmla="*/ 18 w 31"/>
                <a:gd name="T63" fmla="*/ 455 h 529"/>
                <a:gd name="T64" fmla="*/ 18 w 31"/>
                <a:gd name="T65" fmla="*/ 451 h 529"/>
                <a:gd name="T66" fmla="*/ 20 w 31"/>
                <a:gd name="T67" fmla="*/ 463 h 529"/>
                <a:gd name="T68" fmla="*/ 20 w 31"/>
                <a:gd name="T69" fmla="*/ 451 h 529"/>
                <a:gd name="T70" fmla="*/ 20 w 31"/>
                <a:gd name="T71" fmla="*/ 470 h 529"/>
                <a:gd name="T72" fmla="*/ 21 w 31"/>
                <a:gd name="T73" fmla="*/ 484 h 529"/>
                <a:gd name="T74" fmla="*/ 21 w 31"/>
                <a:gd name="T75" fmla="*/ 509 h 529"/>
                <a:gd name="T76" fmla="*/ 22 w 31"/>
                <a:gd name="T77" fmla="*/ 525 h 529"/>
                <a:gd name="T78" fmla="*/ 22 w 31"/>
                <a:gd name="T79" fmla="*/ 520 h 529"/>
                <a:gd name="T80" fmla="*/ 22 w 31"/>
                <a:gd name="T81" fmla="*/ 484 h 529"/>
                <a:gd name="T82" fmla="*/ 22 w 31"/>
                <a:gd name="T83" fmla="*/ 510 h 529"/>
                <a:gd name="T84" fmla="*/ 23 w 31"/>
                <a:gd name="T85" fmla="*/ 506 h 529"/>
                <a:gd name="T86" fmla="*/ 23 w 31"/>
                <a:gd name="T87" fmla="*/ 495 h 529"/>
                <a:gd name="T88" fmla="*/ 25 w 31"/>
                <a:gd name="T89" fmla="*/ 484 h 529"/>
                <a:gd name="T90" fmla="*/ 25 w 31"/>
                <a:gd name="T91" fmla="*/ 468 h 529"/>
                <a:gd name="T92" fmla="*/ 26 w 31"/>
                <a:gd name="T93" fmla="*/ 458 h 529"/>
                <a:gd name="T94" fmla="*/ 26 w 31"/>
                <a:gd name="T95" fmla="*/ 446 h 529"/>
                <a:gd name="T96" fmla="*/ 26 w 31"/>
                <a:gd name="T97" fmla="*/ 442 h 529"/>
                <a:gd name="T98" fmla="*/ 27 w 31"/>
                <a:gd name="T99" fmla="*/ 427 h 529"/>
                <a:gd name="T100" fmla="*/ 27 w 31"/>
                <a:gd name="T101" fmla="*/ 396 h 529"/>
                <a:gd name="T102" fmla="*/ 27 w 31"/>
                <a:gd name="T103" fmla="*/ 399 h 529"/>
                <a:gd name="T104" fmla="*/ 29 w 31"/>
                <a:gd name="T105" fmla="*/ 432 h 529"/>
                <a:gd name="T106" fmla="*/ 29 w 31"/>
                <a:gd name="T107" fmla="*/ 436 h 529"/>
                <a:gd name="T108" fmla="*/ 29 w 31"/>
                <a:gd name="T109" fmla="*/ 455 h 529"/>
                <a:gd name="T110" fmla="*/ 30 w 31"/>
                <a:gd name="T111" fmla="*/ 478 h 529"/>
                <a:gd name="T112" fmla="*/ 30 w 31"/>
                <a:gd name="T113" fmla="*/ 487 h 529"/>
                <a:gd name="T114" fmla="*/ 31 w 31"/>
                <a:gd name="T115" fmla="*/ 472 h 529"/>
                <a:gd name="T116" fmla="*/ 31 w 31"/>
                <a:gd name="T117" fmla="*/ 472 h 529"/>
                <a:gd name="T118" fmla="*/ 31 w 31"/>
                <a:gd name="T119" fmla="*/ 441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529">
                  <a:moveTo>
                    <a:pt x="0" y="0"/>
                  </a:moveTo>
                  <a:lnTo>
                    <a:pt x="0" y="4"/>
                  </a:lnTo>
                  <a:lnTo>
                    <a:pt x="0" y="43"/>
                  </a:lnTo>
                  <a:lnTo>
                    <a:pt x="1" y="44"/>
                  </a:lnTo>
                  <a:lnTo>
                    <a:pt x="1" y="66"/>
                  </a:lnTo>
                  <a:lnTo>
                    <a:pt x="1" y="31"/>
                  </a:lnTo>
                  <a:lnTo>
                    <a:pt x="1" y="62"/>
                  </a:lnTo>
                  <a:lnTo>
                    <a:pt x="1" y="64"/>
                  </a:lnTo>
                  <a:lnTo>
                    <a:pt x="1" y="72"/>
                  </a:lnTo>
                  <a:lnTo>
                    <a:pt x="1" y="55"/>
                  </a:lnTo>
                  <a:lnTo>
                    <a:pt x="1" y="64"/>
                  </a:lnTo>
                  <a:lnTo>
                    <a:pt x="1" y="62"/>
                  </a:lnTo>
                  <a:lnTo>
                    <a:pt x="1" y="102"/>
                  </a:lnTo>
                  <a:lnTo>
                    <a:pt x="3" y="102"/>
                  </a:lnTo>
                  <a:lnTo>
                    <a:pt x="3" y="93"/>
                  </a:lnTo>
                  <a:lnTo>
                    <a:pt x="3" y="148"/>
                  </a:lnTo>
                  <a:lnTo>
                    <a:pt x="3" y="149"/>
                  </a:lnTo>
                  <a:lnTo>
                    <a:pt x="3" y="138"/>
                  </a:lnTo>
                  <a:lnTo>
                    <a:pt x="3" y="154"/>
                  </a:lnTo>
                  <a:lnTo>
                    <a:pt x="3" y="154"/>
                  </a:lnTo>
                  <a:lnTo>
                    <a:pt x="3" y="161"/>
                  </a:lnTo>
                  <a:lnTo>
                    <a:pt x="3" y="141"/>
                  </a:lnTo>
                  <a:lnTo>
                    <a:pt x="3" y="148"/>
                  </a:lnTo>
                  <a:lnTo>
                    <a:pt x="3" y="166"/>
                  </a:lnTo>
                  <a:lnTo>
                    <a:pt x="4" y="165"/>
                  </a:lnTo>
                  <a:lnTo>
                    <a:pt x="4" y="163"/>
                  </a:lnTo>
                  <a:lnTo>
                    <a:pt x="4" y="213"/>
                  </a:lnTo>
                  <a:lnTo>
                    <a:pt x="4" y="214"/>
                  </a:lnTo>
                  <a:lnTo>
                    <a:pt x="4" y="246"/>
                  </a:lnTo>
                  <a:lnTo>
                    <a:pt x="4" y="234"/>
                  </a:lnTo>
                  <a:lnTo>
                    <a:pt x="4" y="239"/>
                  </a:lnTo>
                  <a:lnTo>
                    <a:pt x="4" y="256"/>
                  </a:lnTo>
                  <a:lnTo>
                    <a:pt x="4" y="234"/>
                  </a:lnTo>
                  <a:lnTo>
                    <a:pt x="4" y="235"/>
                  </a:lnTo>
                  <a:lnTo>
                    <a:pt x="4" y="214"/>
                  </a:lnTo>
                  <a:lnTo>
                    <a:pt x="4" y="230"/>
                  </a:lnTo>
                  <a:lnTo>
                    <a:pt x="5" y="229"/>
                  </a:lnTo>
                  <a:lnTo>
                    <a:pt x="5" y="234"/>
                  </a:lnTo>
                  <a:lnTo>
                    <a:pt x="5" y="214"/>
                  </a:lnTo>
                  <a:lnTo>
                    <a:pt x="5" y="220"/>
                  </a:lnTo>
                  <a:lnTo>
                    <a:pt x="5" y="222"/>
                  </a:lnTo>
                  <a:lnTo>
                    <a:pt x="5" y="243"/>
                  </a:lnTo>
                  <a:lnTo>
                    <a:pt x="5" y="221"/>
                  </a:lnTo>
                  <a:lnTo>
                    <a:pt x="5" y="242"/>
                  </a:lnTo>
                  <a:lnTo>
                    <a:pt x="5" y="233"/>
                  </a:lnTo>
                  <a:lnTo>
                    <a:pt x="5" y="285"/>
                  </a:lnTo>
                  <a:lnTo>
                    <a:pt x="5" y="231"/>
                  </a:lnTo>
                  <a:lnTo>
                    <a:pt x="5" y="284"/>
                  </a:lnTo>
                  <a:lnTo>
                    <a:pt x="6" y="285"/>
                  </a:lnTo>
                  <a:lnTo>
                    <a:pt x="6" y="288"/>
                  </a:lnTo>
                  <a:lnTo>
                    <a:pt x="6" y="268"/>
                  </a:lnTo>
                  <a:lnTo>
                    <a:pt x="6" y="276"/>
                  </a:lnTo>
                  <a:lnTo>
                    <a:pt x="6" y="275"/>
                  </a:lnTo>
                  <a:lnTo>
                    <a:pt x="6" y="221"/>
                  </a:lnTo>
                  <a:lnTo>
                    <a:pt x="6" y="218"/>
                  </a:lnTo>
                  <a:lnTo>
                    <a:pt x="6" y="187"/>
                  </a:lnTo>
                  <a:lnTo>
                    <a:pt x="6" y="190"/>
                  </a:lnTo>
                  <a:lnTo>
                    <a:pt x="6" y="184"/>
                  </a:lnTo>
                  <a:lnTo>
                    <a:pt x="6" y="159"/>
                  </a:lnTo>
                  <a:lnTo>
                    <a:pt x="6" y="190"/>
                  </a:lnTo>
                  <a:lnTo>
                    <a:pt x="8" y="190"/>
                  </a:lnTo>
                  <a:lnTo>
                    <a:pt x="8" y="224"/>
                  </a:lnTo>
                  <a:lnTo>
                    <a:pt x="8" y="218"/>
                  </a:lnTo>
                  <a:lnTo>
                    <a:pt x="8" y="221"/>
                  </a:lnTo>
                  <a:lnTo>
                    <a:pt x="8" y="259"/>
                  </a:lnTo>
                  <a:lnTo>
                    <a:pt x="8" y="258"/>
                  </a:lnTo>
                  <a:lnTo>
                    <a:pt x="8" y="294"/>
                  </a:lnTo>
                  <a:lnTo>
                    <a:pt x="8" y="251"/>
                  </a:lnTo>
                  <a:lnTo>
                    <a:pt x="8" y="293"/>
                  </a:lnTo>
                  <a:lnTo>
                    <a:pt x="8" y="294"/>
                  </a:lnTo>
                  <a:lnTo>
                    <a:pt x="8" y="297"/>
                  </a:lnTo>
                  <a:lnTo>
                    <a:pt x="8" y="260"/>
                  </a:lnTo>
                  <a:lnTo>
                    <a:pt x="8" y="262"/>
                  </a:lnTo>
                  <a:lnTo>
                    <a:pt x="9" y="263"/>
                  </a:lnTo>
                  <a:lnTo>
                    <a:pt x="9" y="267"/>
                  </a:lnTo>
                  <a:lnTo>
                    <a:pt x="9" y="248"/>
                  </a:lnTo>
                  <a:lnTo>
                    <a:pt x="9" y="247"/>
                  </a:lnTo>
                  <a:lnTo>
                    <a:pt x="9" y="280"/>
                  </a:lnTo>
                  <a:lnTo>
                    <a:pt x="9" y="276"/>
                  </a:lnTo>
                  <a:lnTo>
                    <a:pt x="9" y="273"/>
                  </a:lnTo>
                  <a:lnTo>
                    <a:pt x="9" y="268"/>
                  </a:lnTo>
                  <a:lnTo>
                    <a:pt x="9" y="294"/>
                  </a:lnTo>
                  <a:lnTo>
                    <a:pt x="10" y="290"/>
                  </a:lnTo>
                  <a:lnTo>
                    <a:pt x="10" y="300"/>
                  </a:lnTo>
                  <a:lnTo>
                    <a:pt x="10" y="282"/>
                  </a:lnTo>
                  <a:lnTo>
                    <a:pt x="10" y="292"/>
                  </a:lnTo>
                  <a:lnTo>
                    <a:pt x="10" y="293"/>
                  </a:lnTo>
                  <a:lnTo>
                    <a:pt x="10" y="323"/>
                  </a:lnTo>
                  <a:lnTo>
                    <a:pt x="10" y="315"/>
                  </a:lnTo>
                  <a:lnTo>
                    <a:pt x="10" y="315"/>
                  </a:lnTo>
                  <a:lnTo>
                    <a:pt x="10" y="322"/>
                  </a:lnTo>
                  <a:lnTo>
                    <a:pt x="10" y="302"/>
                  </a:lnTo>
                  <a:lnTo>
                    <a:pt x="10" y="319"/>
                  </a:lnTo>
                  <a:lnTo>
                    <a:pt x="10" y="319"/>
                  </a:lnTo>
                  <a:lnTo>
                    <a:pt x="10" y="314"/>
                  </a:lnTo>
                  <a:lnTo>
                    <a:pt x="10" y="339"/>
                  </a:lnTo>
                  <a:lnTo>
                    <a:pt x="12" y="337"/>
                  </a:lnTo>
                  <a:lnTo>
                    <a:pt x="12" y="339"/>
                  </a:lnTo>
                  <a:lnTo>
                    <a:pt x="12" y="305"/>
                  </a:lnTo>
                  <a:lnTo>
                    <a:pt x="12" y="305"/>
                  </a:lnTo>
                  <a:lnTo>
                    <a:pt x="12" y="293"/>
                  </a:lnTo>
                  <a:lnTo>
                    <a:pt x="12" y="300"/>
                  </a:lnTo>
                  <a:lnTo>
                    <a:pt x="12" y="302"/>
                  </a:lnTo>
                  <a:lnTo>
                    <a:pt x="12" y="305"/>
                  </a:lnTo>
                  <a:lnTo>
                    <a:pt x="12" y="288"/>
                  </a:lnTo>
                  <a:lnTo>
                    <a:pt x="12" y="302"/>
                  </a:lnTo>
                  <a:lnTo>
                    <a:pt x="12" y="309"/>
                  </a:lnTo>
                  <a:lnTo>
                    <a:pt x="12" y="323"/>
                  </a:lnTo>
                  <a:lnTo>
                    <a:pt x="12" y="305"/>
                  </a:lnTo>
                  <a:lnTo>
                    <a:pt x="12" y="311"/>
                  </a:lnTo>
                  <a:lnTo>
                    <a:pt x="13" y="313"/>
                  </a:lnTo>
                  <a:lnTo>
                    <a:pt x="13" y="351"/>
                  </a:lnTo>
                  <a:lnTo>
                    <a:pt x="13" y="348"/>
                  </a:lnTo>
                  <a:lnTo>
                    <a:pt x="13" y="348"/>
                  </a:lnTo>
                  <a:lnTo>
                    <a:pt x="13" y="336"/>
                  </a:lnTo>
                  <a:lnTo>
                    <a:pt x="13" y="377"/>
                  </a:lnTo>
                  <a:lnTo>
                    <a:pt x="13" y="377"/>
                  </a:lnTo>
                  <a:lnTo>
                    <a:pt x="13" y="389"/>
                  </a:lnTo>
                  <a:lnTo>
                    <a:pt x="13" y="372"/>
                  </a:lnTo>
                  <a:lnTo>
                    <a:pt x="13" y="379"/>
                  </a:lnTo>
                  <a:lnTo>
                    <a:pt x="14" y="382"/>
                  </a:lnTo>
                  <a:lnTo>
                    <a:pt x="14" y="398"/>
                  </a:lnTo>
                  <a:lnTo>
                    <a:pt x="14" y="385"/>
                  </a:lnTo>
                  <a:lnTo>
                    <a:pt x="14" y="381"/>
                  </a:lnTo>
                  <a:lnTo>
                    <a:pt x="14" y="361"/>
                  </a:lnTo>
                  <a:lnTo>
                    <a:pt x="14" y="370"/>
                  </a:lnTo>
                  <a:lnTo>
                    <a:pt x="14" y="366"/>
                  </a:lnTo>
                  <a:lnTo>
                    <a:pt x="14" y="372"/>
                  </a:lnTo>
                  <a:lnTo>
                    <a:pt x="14" y="355"/>
                  </a:lnTo>
                  <a:lnTo>
                    <a:pt x="14" y="368"/>
                  </a:lnTo>
                  <a:lnTo>
                    <a:pt x="14" y="370"/>
                  </a:lnTo>
                  <a:lnTo>
                    <a:pt x="14" y="385"/>
                  </a:lnTo>
                  <a:lnTo>
                    <a:pt x="14" y="377"/>
                  </a:lnTo>
                  <a:lnTo>
                    <a:pt x="16" y="366"/>
                  </a:lnTo>
                  <a:lnTo>
                    <a:pt x="16" y="398"/>
                  </a:lnTo>
                  <a:lnTo>
                    <a:pt x="16" y="403"/>
                  </a:lnTo>
                  <a:lnTo>
                    <a:pt x="16" y="400"/>
                  </a:lnTo>
                  <a:lnTo>
                    <a:pt x="16" y="427"/>
                  </a:lnTo>
                  <a:lnTo>
                    <a:pt x="16" y="429"/>
                  </a:lnTo>
                  <a:lnTo>
                    <a:pt x="16" y="429"/>
                  </a:lnTo>
                  <a:lnTo>
                    <a:pt x="16" y="412"/>
                  </a:lnTo>
                  <a:lnTo>
                    <a:pt x="16" y="427"/>
                  </a:lnTo>
                  <a:lnTo>
                    <a:pt x="16" y="427"/>
                  </a:lnTo>
                  <a:lnTo>
                    <a:pt x="16" y="449"/>
                  </a:lnTo>
                  <a:lnTo>
                    <a:pt x="16" y="446"/>
                  </a:lnTo>
                  <a:lnTo>
                    <a:pt x="17" y="444"/>
                  </a:lnTo>
                  <a:lnTo>
                    <a:pt x="17" y="449"/>
                  </a:lnTo>
                  <a:lnTo>
                    <a:pt x="17" y="434"/>
                  </a:lnTo>
                  <a:lnTo>
                    <a:pt x="17" y="445"/>
                  </a:lnTo>
                  <a:lnTo>
                    <a:pt x="17" y="446"/>
                  </a:lnTo>
                  <a:lnTo>
                    <a:pt x="17" y="451"/>
                  </a:lnTo>
                  <a:lnTo>
                    <a:pt x="17" y="434"/>
                  </a:lnTo>
                  <a:lnTo>
                    <a:pt x="17" y="444"/>
                  </a:lnTo>
                  <a:lnTo>
                    <a:pt x="17" y="444"/>
                  </a:lnTo>
                  <a:lnTo>
                    <a:pt x="17" y="442"/>
                  </a:lnTo>
                  <a:lnTo>
                    <a:pt x="17" y="449"/>
                  </a:lnTo>
                  <a:lnTo>
                    <a:pt x="18" y="444"/>
                  </a:lnTo>
                  <a:lnTo>
                    <a:pt x="18" y="429"/>
                  </a:lnTo>
                  <a:lnTo>
                    <a:pt x="18" y="458"/>
                  </a:lnTo>
                  <a:lnTo>
                    <a:pt x="18" y="455"/>
                  </a:lnTo>
                  <a:lnTo>
                    <a:pt x="18" y="449"/>
                  </a:lnTo>
                  <a:lnTo>
                    <a:pt x="18" y="472"/>
                  </a:lnTo>
                  <a:lnTo>
                    <a:pt x="18" y="478"/>
                  </a:lnTo>
                  <a:lnTo>
                    <a:pt x="18" y="480"/>
                  </a:lnTo>
                  <a:lnTo>
                    <a:pt x="18" y="451"/>
                  </a:lnTo>
                  <a:lnTo>
                    <a:pt x="18" y="458"/>
                  </a:lnTo>
                  <a:lnTo>
                    <a:pt x="18" y="446"/>
                  </a:lnTo>
                  <a:lnTo>
                    <a:pt x="18" y="449"/>
                  </a:lnTo>
                  <a:lnTo>
                    <a:pt x="20" y="446"/>
                  </a:lnTo>
                  <a:lnTo>
                    <a:pt x="20" y="463"/>
                  </a:lnTo>
                  <a:lnTo>
                    <a:pt x="20" y="438"/>
                  </a:lnTo>
                  <a:lnTo>
                    <a:pt x="20" y="462"/>
                  </a:lnTo>
                  <a:lnTo>
                    <a:pt x="20" y="461"/>
                  </a:lnTo>
                  <a:lnTo>
                    <a:pt x="20" y="466"/>
                  </a:lnTo>
                  <a:lnTo>
                    <a:pt x="20" y="451"/>
                  </a:lnTo>
                  <a:lnTo>
                    <a:pt x="20" y="454"/>
                  </a:lnTo>
                  <a:lnTo>
                    <a:pt x="20" y="451"/>
                  </a:lnTo>
                  <a:lnTo>
                    <a:pt x="20" y="472"/>
                  </a:lnTo>
                  <a:lnTo>
                    <a:pt x="20" y="468"/>
                  </a:lnTo>
                  <a:lnTo>
                    <a:pt x="20" y="470"/>
                  </a:lnTo>
                  <a:lnTo>
                    <a:pt x="20" y="480"/>
                  </a:lnTo>
                  <a:lnTo>
                    <a:pt x="20" y="457"/>
                  </a:lnTo>
                  <a:lnTo>
                    <a:pt x="20" y="480"/>
                  </a:lnTo>
                  <a:lnTo>
                    <a:pt x="21" y="484"/>
                  </a:lnTo>
                  <a:lnTo>
                    <a:pt x="21" y="484"/>
                  </a:lnTo>
                  <a:lnTo>
                    <a:pt x="21" y="472"/>
                  </a:lnTo>
                  <a:lnTo>
                    <a:pt x="21" y="483"/>
                  </a:lnTo>
                  <a:lnTo>
                    <a:pt x="21" y="484"/>
                  </a:lnTo>
                  <a:lnTo>
                    <a:pt x="21" y="483"/>
                  </a:lnTo>
                  <a:lnTo>
                    <a:pt x="21" y="509"/>
                  </a:lnTo>
                  <a:lnTo>
                    <a:pt x="21" y="506"/>
                  </a:lnTo>
                  <a:lnTo>
                    <a:pt x="21" y="526"/>
                  </a:lnTo>
                  <a:lnTo>
                    <a:pt x="21" y="492"/>
                  </a:lnTo>
                  <a:lnTo>
                    <a:pt x="21" y="523"/>
                  </a:lnTo>
                  <a:lnTo>
                    <a:pt x="22" y="525"/>
                  </a:lnTo>
                  <a:lnTo>
                    <a:pt x="22" y="529"/>
                  </a:lnTo>
                  <a:lnTo>
                    <a:pt x="22" y="513"/>
                  </a:lnTo>
                  <a:lnTo>
                    <a:pt x="22" y="514"/>
                  </a:lnTo>
                  <a:lnTo>
                    <a:pt x="22" y="510"/>
                  </a:lnTo>
                  <a:lnTo>
                    <a:pt x="22" y="520"/>
                  </a:lnTo>
                  <a:lnTo>
                    <a:pt x="22" y="478"/>
                  </a:lnTo>
                  <a:lnTo>
                    <a:pt x="22" y="480"/>
                  </a:lnTo>
                  <a:lnTo>
                    <a:pt x="22" y="484"/>
                  </a:lnTo>
                  <a:lnTo>
                    <a:pt x="22" y="499"/>
                  </a:lnTo>
                  <a:lnTo>
                    <a:pt x="22" y="484"/>
                  </a:lnTo>
                  <a:lnTo>
                    <a:pt x="22" y="495"/>
                  </a:lnTo>
                  <a:lnTo>
                    <a:pt x="22" y="497"/>
                  </a:lnTo>
                  <a:lnTo>
                    <a:pt x="22" y="513"/>
                  </a:lnTo>
                  <a:lnTo>
                    <a:pt x="22" y="489"/>
                  </a:lnTo>
                  <a:lnTo>
                    <a:pt x="22" y="510"/>
                  </a:lnTo>
                  <a:lnTo>
                    <a:pt x="23" y="509"/>
                  </a:lnTo>
                  <a:lnTo>
                    <a:pt x="23" y="514"/>
                  </a:lnTo>
                  <a:lnTo>
                    <a:pt x="23" y="499"/>
                  </a:lnTo>
                  <a:lnTo>
                    <a:pt x="23" y="505"/>
                  </a:lnTo>
                  <a:lnTo>
                    <a:pt x="23" y="506"/>
                  </a:lnTo>
                  <a:lnTo>
                    <a:pt x="23" y="484"/>
                  </a:lnTo>
                  <a:lnTo>
                    <a:pt x="23" y="485"/>
                  </a:lnTo>
                  <a:lnTo>
                    <a:pt x="23" y="496"/>
                  </a:lnTo>
                  <a:lnTo>
                    <a:pt x="23" y="475"/>
                  </a:lnTo>
                  <a:lnTo>
                    <a:pt x="23" y="495"/>
                  </a:lnTo>
                  <a:lnTo>
                    <a:pt x="23" y="495"/>
                  </a:lnTo>
                  <a:lnTo>
                    <a:pt x="23" y="462"/>
                  </a:lnTo>
                  <a:lnTo>
                    <a:pt x="23" y="472"/>
                  </a:lnTo>
                  <a:lnTo>
                    <a:pt x="25" y="474"/>
                  </a:lnTo>
                  <a:lnTo>
                    <a:pt x="25" y="484"/>
                  </a:lnTo>
                  <a:lnTo>
                    <a:pt x="25" y="462"/>
                  </a:lnTo>
                  <a:lnTo>
                    <a:pt x="25" y="462"/>
                  </a:lnTo>
                  <a:lnTo>
                    <a:pt x="25" y="472"/>
                  </a:lnTo>
                  <a:lnTo>
                    <a:pt x="25" y="468"/>
                  </a:lnTo>
                  <a:lnTo>
                    <a:pt x="25" y="468"/>
                  </a:lnTo>
                  <a:lnTo>
                    <a:pt x="25" y="472"/>
                  </a:lnTo>
                  <a:lnTo>
                    <a:pt x="25" y="451"/>
                  </a:lnTo>
                  <a:lnTo>
                    <a:pt x="25" y="455"/>
                  </a:lnTo>
                  <a:lnTo>
                    <a:pt x="26" y="455"/>
                  </a:lnTo>
                  <a:lnTo>
                    <a:pt x="26" y="458"/>
                  </a:lnTo>
                  <a:lnTo>
                    <a:pt x="26" y="444"/>
                  </a:lnTo>
                  <a:lnTo>
                    <a:pt x="26" y="450"/>
                  </a:lnTo>
                  <a:lnTo>
                    <a:pt x="26" y="458"/>
                  </a:lnTo>
                  <a:lnTo>
                    <a:pt x="26" y="461"/>
                  </a:lnTo>
                  <a:lnTo>
                    <a:pt x="26" y="446"/>
                  </a:lnTo>
                  <a:lnTo>
                    <a:pt x="26" y="450"/>
                  </a:lnTo>
                  <a:lnTo>
                    <a:pt x="26" y="445"/>
                  </a:lnTo>
                  <a:lnTo>
                    <a:pt x="26" y="450"/>
                  </a:lnTo>
                  <a:lnTo>
                    <a:pt x="26" y="429"/>
                  </a:lnTo>
                  <a:lnTo>
                    <a:pt x="26" y="442"/>
                  </a:lnTo>
                  <a:lnTo>
                    <a:pt x="26" y="442"/>
                  </a:lnTo>
                  <a:lnTo>
                    <a:pt x="26" y="446"/>
                  </a:lnTo>
                  <a:lnTo>
                    <a:pt x="26" y="423"/>
                  </a:lnTo>
                  <a:lnTo>
                    <a:pt x="26" y="428"/>
                  </a:lnTo>
                  <a:lnTo>
                    <a:pt x="27" y="427"/>
                  </a:lnTo>
                  <a:lnTo>
                    <a:pt x="27" y="430"/>
                  </a:lnTo>
                  <a:lnTo>
                    <a:pt x="27" y="411"/>
                  </a:lnTo>
                  <a:lnTo>
                    <a:pt x="27" y="410"/>
                  </a:lnTo>
                  <a:lnTo>
                    <a:pt x="27" y="391"/>
                  </a:lnTo>
                  <a:lnTo>
                    <a:pt x="27" y="396"/>
                  </a:lnTo>
                  <a:lnTo>
                    <a:pt x="27" y="398"/>
                  </a:lnTo>
                  <a:lnTo>
                    <a:pt x="27" y="402"/>
                  </a:lnTo>
                  <a:lnTo>
                    <a:pt x="27" y="386"/>
                  </a:lnTo>
                  <a:lnTo>
                    <a:pt x="27" y="398"/>
                  </a:lnTo>
                  <a:lnTo>
                    <a:pt x="27" y="399"/>
                  </a:lnTo>
                  <a:lnTo>
                    <a:pt x="27" y="407"/>
                  </a:lnTo>
                  <a:lnTo>
                    <a:pt x="27" y="398"/>
                  </a:lnTo>
                  <a:lnTo>
                    <a:pt x="27" y="399"/>
                  </a:lnTo>
                  <a:lnTo>
                    <a:pt x="29" y="399"/>
                  </a:lnTo>
                  <a:lnTo>
                    <a:pt x="29" y="432"/>
                  </a:lnTo>
                  <a:lnTo>
                    <a:pt x="29" y="427"/>
                  </a:lnTo>
                  <a:lnTo>
                    <a:pt x="29" y="434"/>
                  </a:lnTo>
                  <a:lnTo>
                    <a:pt x="29" y="417"/>
                  </a:lnTo>
                  <a:lnTo>
                    <a:pt x="29" y="432"/>
                  </a:lnTo>
                  <a:lnTo>
                    <a:pt x="29" y="436"/>
                  </a:lnTo>
                  <a:lnTo>
                    <a:pt x="29" y="449"/>
                  </a:lnTo>
                  <a:lnTo>
                    <a:pt x="29" y="427"/>
                  </a:lnTo>
                  <a:lnTo>
                    <a:pt x="29" y="434"/>
                  </a:lnTo>
                  <a:lnTo>
                    <a:pt x="29" y="433"/>
                  </a:lnTo>
                  <a:lnTo>
                    <a:pt x="29" y="455"/>
                  </a:lnTo>
                  <a:lnTo>
                    <a:pt x="29" y="454"/>
                  </a:lnTo>
                  <a:lnTo>
                    <a:pt x="30" y="455"/>
                  </a:lnTo>
                  <a:lnTo>
                    <a:pt x="30" y="446"/>
                  </a:lnTo>
                  <a:lnTo>
                    <a:pt x="30" y="478"/>
                  </a:lnTo>
                  <a:lnTo>
                    <a:pt x="30" y="478"/>
                  </a:lnTo>
                  <a:lnTo>
                    <a:pt x="30" y="492"/>
                  </a:lnTo>
                  <a:lnTo>
                    <a:pt x="30" y="474"/>
                  </a:lnTo>
                  <a:lnTo>
                    <a:pt x="30" y="485"/>
                  </a:lnTo>
                  <a:lnTo>
                    <a:pt x="30" y="483"/>
                  </a:lnTo>
                  <a:lnTo>
                    <a:pt x="30" y="487"/>
                  </a:lnTo>
                  <a:lnTo>
                    <a:pt x="30" y="471"/>
                  </a:lnTo>
                  <a:lnTo>
                    <a:pt x="31" y="462"/>
                  </a:lnTo>
                  <a:lnTo>
                    <a:pt x="31" y="479"/>
                  </a:lnTo>
                  <a:lnTo>
                    <a:pt x="31" y="461"/>
                  </a:lnTo>
                  <a:lnTo>
                    <a:pt x="31" y="472"/>
                  </a:lnTo>
                  <a:lnTo>
                    <a:pt x="31" y="468"/>
                  </a:lnTo>
                  <a:lnTo>
                    <a:pt x="31" y="457"/>
                  </a:lnTo>
                  <a:lnTo>
                    <a:pt x="31" y="471"/>
                  </a:lnTo>
                  <a:lnTo>
                    <a:pt x="31" y="470"/>
                  </a:lnTo>
                  <a:lnTo>
                    <a:pt x="31" y="472"/>
                  </a:lnTo>
                  <a:lnTo>
                    <a:pt x="31" y="441"/>
                  </a:lnTo>
                  <a:lnTo>
                    <a:pt x="31" y="446"/>
                  </a:lnTo>
                  <a:lnTo>
                    <a:pt x="31" y="447"/>
                  </a:lnTo>
                  <a:lnTo>
                    <a:pt x="31" y="449"/>
                  </a:lnTo>
                  <a:lnTo>
                    <a:pt x="31" y="44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37" name="Freeform 10"/>
            <p:cNvSpPr>
              <a:spLocks/>
            </p:cNvSpPr>
            <p:nvPr/>
          </p:nvSpPr>
          <p:spPr bwMode="auto">
            <a:xfrm>
              <a:off x="7296151" y="3503613"/>
              <a:ext cx="52388" cy="1001713"/>
            </a:xfrm>
            <a:custGeom>
              <a:avLst/>
              <a:gdLst>
                <a:gd name="T0" fmla="*/ 0 w 33"/>
                <a:gd name="T1" fmla="*/ 418 h 631"/>
                <a:gd name="T2" fmla="*/ 0 w 33"/>
                <a:gd name="T3" fmla="*/ 420 h 631"/>
                <a:gd name="T4" fmla="*/ 1 w 33"/>
                <a:gd name="T5" fmla="*/ 399 h 631"/>
                <a:gd name="T6" fmla="*/ 1 w 33"/>
                <a:gd name="T7" fmla="*/ 432 h 631"/>
                <a:gd name="T8" fmla="*/ 3 w 33"/>
                <a:gd name="T9" fmla="*/ 461 h 631"/>
                <a:gd name="T10" fmla="*/ 3 w 33"/>
                <a:gd name="T11" fmla="*/ 487 h 631"/>
                <a:gd name="T12" fmla="*/ 3 w 33"/>
                <a:gd name="T13" fmla="*/ 528 h 631"/>
                <a:gd name="T14" fmla="*/ 4 w 33"/>
                <a:gd name="T15" fmla="*/ 584 h 631"/>
                <a:gd name="T16" fmla="*/ 4 w 33"/>
                <a:gd name="T17" fmla="*/ 581 h 631"/>
                <a:gd name="T18" fmla="*/ 5 w 33"/>
                <a:gd name="T19" fmla="*/ 594 h 631"/>
                <a:gd name="T20" fmla="*/ 5 w 33"/>
                <a:gd name="T21" fmla="*/ 602 h 631"/>
                <a:gd name="T22" fmla="*/ 5 w 33"/>
                <a:gd name="T23" fmla="*/ 609 h 631"/>
                <a:gd name="T24" fmla="*/ 7 w 33"/>
                <a:gd name="T25" fmla="*/ 620 h 631"/>
                <a:gd name="T26" fmla="*/ 7 w 33"/>
                <a:gd name="T27" fmla="*/ 627 h 631"/>
                <a:gd name="T28" fmla="*/ 7 w 33"/>
                <a:gd name="T29" fmla="*/ 560 h 631"/>
                <a:gd name="T30" fmla="*/ 8 w 33"/>
                <a:gd name="T31" fmla="*/ 537 h 631"/>
                <a:gd name="T32" fmla="*/ 8 w 33"/>
                <a:gd name="T33" fmla="*/ 521 h 631"/>
                <a:gd name="T34" fmla="*/ 9 w 33"/>
                <a:gd name="T35" fmla="*/ 533 h 631"/>
                <a:gd name="T36" fmla="*/ 9 w 33"/>
                <a:gd name="T37" fmla="*/ 579 h 631"/>
                <a:gd name="T38" fmla="*/ 11 w 33"/>
                <a:gd name="T39" fmla="*/ 602 h 631"/>
                <a:gd name="T40" fmla="*/ 11 w 33"/>
                <a:gd name="T41" fmla="*/ 592 h 631"/>
                <a:gd name="T42" fmla="*/ 11 w 33"/>
                <a:gd name="T43" fmla="*/ 466 h 631"/>
                <a:gd name="T44" fmla="*/ 12 w 33"/>
                <a:gd name="T45" fmla="*/ 458 h 631"/>
                <a:gd name="T46" fmla="*/ 12 w 33"/>
                <a:gd name="T47" fmla="*/ 501 h 631"/>
                <a:gd name="T48" fmla="*/ 12 w 33"/>
                <a:gd name="T49" fmla="*/ 550 h 631"/>
                <a:gd name="T50" fmla="*/ 13 w 33"/>
                <a:gd name="T51" fmla="*/ 597 h 631"/>
                <a:gd name="T52" fmla="*/ 13 w 33"/>
                <a:gd name="T53" fmla="*/ 605 h 631"/>
                <a:gd name="T54" fmla="*/ 15 w 33"/>
                <a:gd name="T55" fmla="*/ 613 h 631"/>
                <a:gd name="T56" fmla="*/ 15 w 33"/>
                <a:gd name="T57" fmla="*/ 626 h 631"/>
                <a:gd name="T58" fmla="*/ 16 w 33"/>
                <a:gd name="T59" fmla="*/ 605 h 631"/>
                <a:gd name="T60" fmla="*/ 16 w 33"/>
                <a:gd name="T61" fmla="*/ 579 h 631"/>
                <a:gd name="T62" fmla="*/ 16 w 33"/>
                <a:gd name="T63" fmla="*/ 559 h 631"/>
                <a:gd name="T64" fmla="*/ 17 w 33"/>
                <a:gd name="T65" fmla="*/ 598 h 631"/>
                <a:gd name="T66" fmla="*/ 17 w 33"/>
                <a:gd name="T67" fmla="*/ 603 h 631"/>
                <a:gd name="T68" fmla="*/ 18 w 33"/>
                <a:gd name="T69" fmla="*/ 579 h 631"/>
                <a:gd name="T70" fmla="*/ 18 w 33"/>
                <a:gd name="T71" fmla="*/ 512 h 631"/>
                <a:gd name="T72" fmla="*/ 20 w 33"/>
                <a:gd name="T73" fmla="*/ 466 h 631"/>
                <a:gd name="T74" fmla="*/ 20 w 33"/>
                <a:gd name="T75" fmla="*/ 478 h 631"/>
                <a:gd name="T76" fmla="*/ 20 w 33"/>
                <a:gd name="T77" fmla="*/ 499 h 631"/>
                <a:gd name="T78" fmla="*/ 21 w 33"/>
                <a:gd name="T79" fmla="*/ 475 h 631"/>
                <a:gd name="T80" fmla="*/ 21 w 33"/>
                <a:gd name="T81" fmla="*/ 483 h 631"/>
                <a:gd name="T82" fmla="*/ 22 w 33"/>
                <a:gd name="T83" fmla="*/ 343 h 631"/>
                <a:gd name="T84" fmla="*/ 22 w 33"/>
                <a:gd name="T85" fmla="*/ 310 h 631"/>
                <a:gd name="T86" fmla="*/ 24 w 33"/>
                <a:gd name="T87" fmla="*/ 323 h 631"/>
                <a:gd name="T88" fmla="*/ 24 w 33"/>
                <a:gd name="T89" fmla="*/ 314 h 631"/>
                <a:gd name="T90" fmla="*/ 25 w 33"/>
                <a:gd name="T91" fmla="*/ 332 h 631"/>
                <a:gd name="T92" fmla="*/ 25 w 33"/>
                <a:gd name="T93" fmla="*/ 418 h 631"/>
                <a:gd name="T94" fmla="*/ 26 w 33"/>
                <a:gd name="T95" fmla="*/ 394 h 631"/>
                <a:gd name="T96" fmla="*/ 26 w 33"/>
                <a:gd name="T97" fmla="*/ 377 h 631"/>
                <a:gd name="T98" fmla="*/ 28 w 33"/>
                <a:gd name="T99" fmla="*/ 429 h 631"/>
                <a:gd name="T100" fmla="*/ 28 w 33"/>
                <a:gd name="T101" fmla="*/ 408 h 631"/>
                <a:gd name="T102" fmla="*/ 28 w 33"/>
                <a:gd name="T103" fmla="*/ 382 h 631"/>
                <a:gd name="T104" fmla="*/ 29 w 33"/>
                <a:gd name="T105" fmla="*/ 336 h 631"/>
                <a:gd name="T106" fmla="*/ 29 w 33"/>
                <a:gd name="T107" fmla="*/ 279 h 631"/>
                <a:gd name="T108" fmla="*/ 30 w 33"/>
                <a:gd name="T109" fmla="*/ 253 h 631"/>
                <a:gd name="T110" fmla="*/ 30 w 33"/>
                <a:gd name="T111" fmla="*/ 258 h 631"/>
                <a:gd name="T112" fmla="*/ 30 w 33"/>
                <a:gd name="T113" fmla="*/ 175 h 631"/>
                <a:gd name="T114" fmla="*/ 32 w 33"/>
                <a:gd name="T115" fmla="*/ 34 h 631"/>
                <a:gd name="T116" fmla="*/ 33 w 33"/>
                <a:gd name="T117" fmla="*/ 0 h 631"/>
                <a:gd name="T118" fmla="*/ 33 w 33"/>
                <a:gd name="T119" fmla="*/ 118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631">
                  <a:moveTo>
                    <a:pt x="0" y="459"/>
                  </a:moveTo>
                  <a:lnTo>
                    <a:pt x="0" y="438"/>
                  </a:lnTo>
                  <a:lnTo>
                    <a:pt x="0" y="441"/>
                  </a:lnTo>
                  <a:lnTo>
                    <a:pt x="0" y="436"/>
                  </a:lnTo>
                  <a:lnTo>
                    <a:pt x="0" y="418"/>
                  </a:lnTo>
                  <a:lnTo>
                    <a:pt x="0" y="419"/>
                  </a:lnTo>
                  <a:lnTo>
                    <a:pt x="0" y="420"/>
                  </a:lnTo>
                  <a:lnTo>
                    <a:pt x="0" y="427"/>
                  </a:lnTo>
                  <a:lnTo>
                    <a:pt x="0" y="408"/>
                  </a:lnTo>
                  <a:lnTo>
                    <a:pt x="0" y="420"/>
                  </a:lnTo>
                  <a:lnTo>
                    <a:pt x="1" y="424"/>
                  </a:lnTo>
                  <a:lnTo>
                    <a:pt x="1" y="407"/>
                  </a:lnTo>
                  <a:lnTo>
                    <a:pt x="1" y="408"/>
                  </a:lnTo>
                  <a:lnTo>
                    <a:pt x="1" y="411"/>
                  </a:lnTo>
                  <a:lnTo>
                    <a:pt x="1" y="399"/>
                  </a:lnTo>
                  <a:lnTo>
                    <a:pt x="1" y="408"/>
                  </a:lnTo>
                  <a:lnTo>
                    <a:pt x="1" y="406"/>
                  </a:lnTo>
                  <a:lnTo>
                    <a:pt x="1" y="398"/>
                  </a:lnTo>
                  <a:lnTo>
                    <a:pt x="1" y="435"/>
                  </a:lnTo>
                  <a:lnTo>
                    <a:pt x="1" y="432"/>
                  </a:lnTo>
                  <a:lnTo>
                    <a:pt x="1" y="444"/>
                  </a:lnTo>
                  <a:lnTo>
                    <a:pt x="1" y="432"/>
                  </a:lnTo>
                  <a:lnTo>
                    <a:pt x="1" y="438"/>
                  </a:lnTo>
                  <a:lnTo>
                    <a:pt x="3" y="440"/>
                  </a:lnTo>
                  <a:lnTo>
                    <a:pt x="3" y="461"/>
                  </a:lnTo>
                  <a:lnTo>
                    <a:pt x="3" y="459"/>
                  </a:lnTo>
                  <a:lnTo>
                    <a:pt x="3" y="459"/>
                  </a:lnTo>
                  <a:lnTo>
                    <a:pt x="3" y="449"/>
                  </a:lnTo>
                  <a:lnTo>
                    <a:pt x="3" y="487"/>
                  </a:lnTo>
                  <a:lnTo>
                    <a:pt x="3" y="487"/>
                  </a:lnTo>
                  <a:lnTo>
                    <a:pt x="3" y="525"/>
                  </a:lnTo>
                  <a:lnTo>
                    <a:pt x="3" y="487"/>
                  </a:lnTo>
                  <a:lnTo>
                    <a:pt x="3" y="524"/>
                  </a:lnTo>
                  <a:lnTo>
                    <a:pt x="3" y="529"/>
                  </a:lnTo>
                  <a:lnTo>
                    <a:pt x="3" y="528"/>
                  </a:lnTo>
                  <a:lnTo>
                    <a:pt x="3" y="559"/>
                  </a:lnTo>
                  <a:lnTo>
                    <a:pt x="4" y="560"/>
                  </a:lnTo>
                  <a:lnTo>
                    <a:pt x="4" y="548"/>
                  </a:lnTo>
                  <a:lnTo>
                    <a:pt x="4" y="580"/>
                  </a:lnTo>
                  <a:lnTo>
                    <a:pt x="4" y="584"/>
                  </a:lnTo>
                  <a:lnTo>
                    <a:pt x="4" y="575"/>
                  </a:lnTo>
                  <a:lnTo>
                    <a:pt x="4" y="590"/>
                  </a:lnTo>
                  <a:lnTo>
                    <a:pt x="4" y="593"/>
                  </a:lnTo>
                  <a:lnTo>
                    <a:pt x="4" y="603"/>
                  </a:lnTo>
                  <a:lnTo>
                    <a:pt x="4" y="581"/>
                  </a:lnTo>
                  <a:lnTo>
                    <a:pt x="4" y="583"/>
                  </a:lnTo>
                  <a:lnTo>
                    <a:pt x="4" y="581"/>
                  </a:lnTo>
                  <a:lnTo>
                    <a:pt x="4" y="593"/>
                  </a:lnTo>
                  <a:lnTo>
                    <a:pt x="4" y="592"/>
                  </a:lnTo>
                  <a:lnTo>
                    <a:pt x="5" y="594"/>
                  </a:lnTo>
                  <a:lnTo>
                    <a:pt x="5" y="600"/>
                  </a:lnTo>
                  <a:lnTo>
                    <a:pt x="5" y="584"/>
                  </a:lnTo>
                  <a:lnTo>
                    <a:pt x="5" y="598"/>
                  </a:lnTo>
                  <a:lnTo>
                    <a:pt x="5" y="596"/>
                  </a:lnTo>
                  <a:lnTo>
                    <a:pt x="5" y="602"/>
                  </a:lnTo>
                  <a:lnTo>
                    <a:pt x="5" y="584"/>
                  </a:lnTo>
                  <a:lnTo>
                    <a:pt x="5" y="590"/>
                  </a:lnTo>
                  <a:lnTo>
                    <a:pt x="5" y="593"/>
                  </a:lnTo>
                  <a:lnTo>
                    <a:pt x="5" y="610"/>
                  </a:lnTo>
                  <a:lnTo>
                    <a:pt x="5" y="609"/>
                  </a:lnTo>
                  <a:lnTo>
                    <a:pt x="7" y="610"/>
                  </a:lnTo>
                  <a:lnTo>
                    <a:pt x="7" y="622"/>
                  </a:lnTo>
                  <a:lnTo>
                    <a:pt x="7" y="598"/>
                  </a:lnTo>
                  <a:lnTo>
                    <a:pt x="7" y="617"/>
                  </a:lnTo>
                  <a:lnTo>
                    <a:pt x="7" y="620"/>
                  </a:lnTo>
                  <a:lnTo>
                    <a:pt x="7" y="631"/>
                  </a:lnTo>
                  <a:lnTo>
                    <a:pt x="7" y="613"/>
                  </a:lnTo>
                  <a:lnTo>
                    <a:pt x="7" y="624"/>
                  </a:lnTo>
                  <a:lnTo>
                    <a:pt x="7" y="622"/>
                  </a:lnTo>
                  <a:lnTo>
                    <a:pt x="7" y="627"/>
                  </a:lnTo>
                  <a:lnTo>
                    <a:pt x="7" y="584"/>
                  </a:lnTo>
                  <a:lnTo>
                    <a:pt x="7" y="571"/>
                  </a:lnTo>
                  <a:lnTo>
                    <a:pt x="7" y="576"/>
                  </a:lnTo>
                  <a:lnTo>
                    <a:pt x="7" y="559"/>
                  </a:lnTo>
                  <a:lnTo>
                    <a:pt x="7" y="560"/>
                  </a:lnTo>
                  <a:lnTo>
                    <a:pt x="8" y="558"/>
                  </a:lnTo>
                  <a:lnTo>
                    <a:pt x="8" y="559"/>
                  </a:lnTo>
                  <a:lnTo>
                    <a:pt x="8" y="530"/>
                  </a:lnTo>
                  <a:lnTo>
                    <a:pt x="8" y="533"/>
                  </a:lnTo>
                  <a:lnTo>
                    <a:pt x="8" y="537"/>
                  </a:lnTo>
                  <a:lnTo>
                    <a:pt x="8" y="495"/>
                  </a:lnTo>
                  <a:lnTo>
                    <a:pt x="8" y="499"/>
                  </a:lnTo>
                  <a:lnTo>
                    <a:pt x="8" y="497"/>
                  </a:lnTo>
                  <a:lnTo>
                    <a:pt x="8" y="524"/>
                  </a:lnTo>
                  <a:lnTo>
                    <a:pt x="8" y="521"/>
                  </a:lnTo>
                  <a:lnTo>
                    <a:pt x="8" y="525"/>
                  </a:lnTo>
                  <a:lnTo>
                    <a:pt x="8" y="533"/>
                  </a:lnTo>
                  <a:lnTo>
                    <a:pt x="8" y="503"/>
                  </a:lnTo>
                  <a:lnTo>
                    <a:pt x="8" y="531"/>
                  </a:lnTo>
                  <a:lnTo>
                    <a:pt x="9" y="533"/>
                  </a:lnTo>
                  <a:lnTo>
                    <a:pt x="9" y="564"/>
                  </a:lnTo>
                  <a:lnTo>
                    <a:pt x="9" y="560"/>
                  </a:lnTo>
                  <a:lnTo>
                    <a:pt x="9" y="562"/>
                  </a:lnTo>
                  <a:lnTo>
                    <a:pt x="9" y="581"/>
                  </a:lnTo>
                  <a:lnTo>
                    <a:pt x="9" y="579"/>
                  </a:lnTo>
                  <a:lnTo>
                    <a:pt x="9" y="581"/>
                  </a:lnTo>
                  <a:lnTo>
                    <a:pt x="9" y="606"/>
                  </a:lnTo>
                  <a:lnTo>
                    <a:pt x="9" y="573"/>
                  </a:lnTo>
                  <a:lnTo>
                    <a:pt x="9" y="603"/>
                  </a:lnTo>
                  <a:lnTo>
                    <a:pt x="11" y="602"/>
                  </a:lnTo>
                  <a:lnTo>
                    <a:pt x="11" y="605"/>
                  </a:lnTo>
                  <a:lnTo>
                    <a:pt x="11" y="583"/>
                  </a:lnTo>
                  <a:lnTo>
                    <a:pt x="11" y="588"/>
                  </a:lnTo>
                  <a:lnTo>
                    <a:pt x="11" y="590"/>
                  </a:lnTo>
                  <a:lnTo>
                    <a:pt x="11" y="592"/>
                  </a:lnTo>
                  <a:lnTo>
                    <a:pt x="11" y="528"/>
                  </a:lnTo>
                  <a:lnTo>
                    <a:pt x="11" y="533"/>
                  </a:lnTo>
                  <a:lnTo>
                    <a:pt x="11" y="495"/>
                  </a:lnTo>
                  <a:lnTo>
                    <a:pt x="11" y="490"/>
                  </a:lnTo>
                  <a:lnTo>
                    <a:pt x="11" y="466"/>
                  </a:lnTo>
                  <a:lnTo>
                    <a:pt x="11" y="473"/>
                  </a:lnTo>
                  <a:lnTo>
                    <a:pt x="12" y="473"/>
                  </a:lnTo>
                  <a:lnTo>
                    <a:pt x="12" y="480"/>
                  </a:lnTo>
                  <a:lnTo>
                    <a:pt x="12" y="450"/>
                  </a:lnTo>
                  <a:lnTo>
                    <a:pt x="12" y="458"/>
                  </a:lnTo>
                  <a:lnTo>
                    <a:pt x="12" y="461"/>
                  </a:lnTo>
                  <a:lnTo>
                    <a:pt x="12" y="500"/>
                  </a:lnTo>
                  <a:lnTo>
                    <a:pt x="12" y="458"/>
                  </a:lnTo>
                  <a:lnTo>
                    <a:pt x="12" y="499"/>
                  </a:lnTo>
                  <a:lnTo>
                    <a:pt x="12" y="501"/>
                  </a:lnTo>
                  <a:lnTo>
                    <a:pt x="12" y="499"/>
                  </a:lnTo>
                  <a:lnTo>
                    <a:pt x="12" y="534"/>
                  </a:lnTo>
                  <a:lnTo>
                    <a:pt x="12" y="533"/>
                  </a:lnTo>
                  <a:lnTo>
                    <a:pt x="12" y="552"/>
                  </a:lnTo>
                  <a:lnTo>
                    <a:pt x="12" y="550"/>
                  </a:lnTo>
                  <a:lnTo>
                    <a:pt x="13" y="550"/>
                  </a:lnTo>
                  <a:lnTo>
                    <a:pt x="13" y="579"/>
                  </a:lnTo>
                  <a:lnTo>
                    <a:pt x="13" y="576"/>
                  </a:lnTo>
                  <a:lnTo>
                    <a:pt x="13" y="576"/>
                  </a:lnTo>
                  <a:lnTo>
                    <a:pt x="13" y="597"/>
                  </a:lnTo>
                  <a:lnTo>
                    <a:pt x="13" y="567"/>
                  </a:lnTo>
                  <a:lnTo>
                    <a:pt x="13" y="593"/>
                  </a:lnTo>
                  <a:lnTo>
                    <a:pt x="13" y="596"/>
                  </a:lnTo>
                  <a:lnTo>
                    <a:pt x="13" y="590"/>
                  </a:lnTo>
                  <a:lnTo>
                    <a:pt x="13" y="605"/>
                  </a:lnTo>
                  <a:lnTo>
                    <a:pt x="15" y="607"/>
                  </a:lnTo>
                  <a:lnTo>
                    <a:pt x="15" y="623"/>
                  </a:lnTo>
                  <a:lnTo>
                    <a:pt x="15" y="607"/>
                  </a:lnTo>
                  <a:lnTo>
                    <a:pt x="15" y="613"/>
                  </a:lnTo>
                  <a:lnTo>
                    <a:pt x="15" y="613"/>
                  </a:lnTo>
                  <a:lnTo>
                    <a:pt x="15" y="627"/>
                  </a:lnTo>
                  <a:lnTo>
                    <a:pt x="15" y="622"/>
                  </a:lnTo>
                  <a:lnTo>
                    <a:pt x="15" y="620"/>
                  </a:lnTo>
                  <a:lnTo>
                    <a:pt x="15" y="610"/>
                  </a:lnTo>
                  <a:lnTo>
                    <a:pt x="15" y="626"/>
                  </a:lnTo>
                  <a:lnTo>
                    <a:pt x="15" y="627"/>
                  </a:lnTo>
                  <a:lnTo>
                    <a:pt x="15" y="631"/>
                  </a:lnTo>
                  <a:lnTo>
                    <a:pt x="15" y="602"/>
                  </a:lnTo>
                  <a:lnTo>
                    <a:pt x="15" y="607"/>
                  </a:lnTo>
                  <a:lnTo>
                    <a:pt x="16" y="605"/>
                  </a:lnTo>
                  <a:lnTo>
                    <a:pt x="16" y="620"/>
                  </a:lnTo>
                  <a:lnTo>
                    <a:pt x="16" y="611"/>
                  </a:lnTo>
                  <a:lnTo>
                    <a:pt x="16" y="613"/>
                  </a:lnTo>
                  <a:lnTo>
                    <a:pt x="16" y="615"/>
                  </a:lnTo>
                  <a:lnTo>
                    <a:pt x="16" y="579"/>
                  </a:lnTo>
                  <a:lnTo>
                    <a:pt x="16" y="584"/>
                  </a:lnTo>
                  <a:lnTo>
                    <a:pt x="16" y="579"/>
                  </a:lnTo>
                  <a:lnTo>
                    <a:pt x="16" y="550"/>
                  </a:lnTo>
                  <a:lnTo>
                    <a:pt x="16" y="556"/>
                  </a:lnTo>
                  <a:lnTo>
                    <a:pt x="16" y="559"/>
                  </a:lnTo>
                  <a:lnTo>
                    <a:pt x="16" y="585"/>
                  </a:lnTo>
                  <a:lnTo>
                    <a:pt x="17" y="571"/>
                  </a:lnTo>
                  <a:lnTo>
                    <a:pt x="17" y="597"/>
                  </a:lnTo>
                  <a:lnTo>
                    <a:pt x="17" y="596"/>
                  </a:lnTo>
                  <a:lnTo>
                    <a:pt x="17" y="598"/>
                  </a:lnTo>
                  <a:lnTo>
                    <a:pt x="17" y="596"/>
                  </a:lnTo>
                  <a:lnTo>
                    <a:pt x="17" y="619"/>
                  </a:lnTo>
                  <a:lnTo>
                    <a:pt x="17" y="615"/>
                  </a:lnTo>
                  <a:lnTo>
                    <a:pt x="17" y="623"/>
                  </a:lnTo>
                  <a:lnTo>
                    <a:pt x="17" y="603"/>
                  </a:lnTo>
                  <a:lnTo>
                    <a:pt x="17" y="609"/>
                  </a:lnTo>
                  <a:lnTo>
                    <a:pt x="18" y="607"/>
                  </a:lnTo>
                  <a:lnTo>
                    <a:pt x="18" y="611"/>
                  </a:lnTo>
                  <a:lnTo>
                    <a:pt x="18" y="581"/>
                  </a:lnTo>
                  <a:lnTo>
                    <a:pt x="18" y="579"/>
                  </a:lnTo>
                  <a:lnTo>
                    <a:pt x="18" y="535"/>
                  </a:lnTo>
                  <a:lnTo>
                    <a:pt x="18" y="534"/>
                  </a:lnTo>
                  <a:lnTo>
                    <a:pt x="18" y="507"/>
                  </a:lnTo>
                  <a:lnTo>
                    <a:pt x="18" y="509"/>
                  </a:lnTo>
                  <a:lnTo>
                    <a:pt x="18" y="512"/>
                  </a:lnTo>
                  <a:lnTo>
                    <a:pt x="18" y="490"/>
                  </a:lnTo>
                  <a:lnTo>
                    <a:pt x="20" y="492"/>
                  </a:lnTo>
                  <a:lnTo>
                    <a:pt x="20" y="466"/>
                  </a:lnTo>
                  <a:lnTo>
                    <a:pt x="20" y="469"/>
                  </a:lnTo>
                  <a:lnTo>
                    <a:pt x="20" y="466"/>
                  </a:lnTo>
                  <a:lnTo>
                    <a:pt x="20" y="454"/>
                  </a:lnTo>
                  <a:lnTo>
                    <a:pt x="20" y="487"/>
                  </a:lnTo>
                  <a:lnTo>
                    <a:pt x="20" y="487"/>
                  </a:lnTo>
                  <a:lnTo>
                    <a:pt x="20" y="495"/>
                  </a:lnTo>
                  <a:lnTo>
                    <a:pt x="20" y="478"/>
                  </a:lnTo>
                  <a:lnTo>
                    <a:pt x="20" y="479"/>
                  </a:lnTo>
                  <a:lnTo>
                    <a:pt x="20" y="482"/>
                  </a:lnTo>
                  <a:lnTo>
                    <a:pt x="20" y="501"/>
                  </a:lnTo>
                  <a:lnTo>
                    <a:pt x="20" y="479"/>
                  </a:lnTo>
                  <a:lnTo>
                    <a:pt x="20" y="499"/>
                  </a:lnTo>
                  <a:lnTo>
                    <a:pt x="21" y="496"/>
                  </a:lnTo>
                  <a:lnTo>
                    <a:pt x="21" y="499"/>
                  </a:lnTo>
                  <a:lnTo>
                    <a:pt x="21" y="466"/>
                  </a:lnTo>
                  <a:lnTo>
                    <a:pt x="21" y="473"/>
                  </a:lnTo>
                  <a:lnTo>
                    <a:pt x="21" y="475"/>
                  </a:lnTo>
                  <a:lnTo>
                    <a:pt x="21" y="486"/>
                  </a:lnTo>
                  <a:lnTo>
                    <a:pt x="21" y="474"/>
                  </a:lnTo>
                  <a:lnTo>
                    <a:pt x="21" y="480"/>
                  </a:lnTo>
                  <a:lnTo>
                    <a:pt x="21" y="480"/>
                  </a:lnTo>
                  <a:lnTo>
                    <a:pt x="21" y="483"/>
                  </a:lnTo>
                  <a:lnTo>
                    <a:pt x="21" y="427"/>
                  </a:lnTo>
                  <a:lnTo>
                    <a:pt x="22" y="420"/>
                  </a:lnTo>
                  <a:lnTo>
                    <a:pt x="22" y="376"/>
                  </a:lnTo>
                  <a:lnTo>
                    <a:pt x="22" y="376"/>
                  </a:lnTo>
                  <a:lnTo>
                    <a:pt x="22" y="343"/>
                  </a:lnTo>
                  <a:lnTo>
                    <a:pt x="22" y="348"/>
                  </a:lnTo>
                  <a:lnTo>
                    <a:pt x="22" y="352"/>
                  </a:lnTo>
                  <a:lnTo>
                    <a:pt x="22" y="336"/>
                  </a:lnTo>
                  <a:lnTo>
                    <a:pt x="22" y="328"/>
                  </a:lnTo>
                  <a:lnTo>
                    <a:pt x="22" y="310"/>
                  </a:lnTo>
                  <a:lnTo>
                    <a:pt x="22" y="313"/>
                  </a:lnTo>
                  <a:lnTo>
                    <a:pt x="24" y="313"/>
                  </a:lnTo>
                  <a:lnTo>
                    <a:pt x="24" y="297"/>
                  </a:lnTo>
                  <a:lnTo>
                    <a:pt x="24" y="317"/>
                  </a:lnTo>
                  <a:lnTo>
                    <a:pt x="24" y="323"/>
                  </a:lnTo>
                  <a:lnTo>
                    <a:pt x="24" y="323"/>
                  </a:lnTo>
                  <a:lnTo>
                    <a:pt x="24" y="288"/>
                  </a:lnTo>
                  <a:lnTo>
                    <a:pt x="24" y="292"/>
                  </a:lnTo>
                  <a:lnTo>
                    <a:pt x="24" y="294"/>
                  </a:lnTo>
                  <a:lnTo>
                    <a:pt x="24" y="314"/>
                  </a:lnTo>
                  <a:lnTo>
                    <a:pt x="24" y="311"/>
                  </a:lnTo>
                  <a:lnTo>
                    <a:pt x="24" y="340"/>
                  </a:lnTo>
                  <a:lnTo>
                    <a:pt x="25" y="340"/>
                  </a:lnTo>
                  <a:lnTo>
                    <a:pt x="25" y="353"/>
                  </a:lnTo>
                  <a:lnTo>
                    <a:pt x="25" y="332"/>
                  </a:lnTo>
                  <a:lnTo>
                    <a:pt x="25" y="340"/>
                  </a:lnTo>
                  <a:lnTo>
                    <a:pt x="25" y="340"/>
                  </a:lnTo>
                  <a:lnTo>
                    <a:pt x="25" y="368"/>
                  </a:lnTo>
                  <a:lnTo>
                    <a:pt x="25" y="369"/>
                  </a:lnTo>
                  <a:lnTo>
                    <a:pt x="25" y="418"/>
                  </a:lnTo>
                  <a:lnTo>
                    <a:pt x="25" y="365"/>
                  </a:lnTo>
                  <a:lnTo>
                    <a:pt x="25" y="414"/>
                  </a:lnTo>
                  <a:lnTo>
                    <a:pt x="26" y="416"/>
                  </a:lnTo>
                  <a:lnTo>
                    <a:pt x="26" y="421"/>
                  </a:lnTo>
                  <a:lnTo>
                    <a:pt x="26" y="394"/>
                  </a:lnTo>
                  <a:lnTo>
                    <a:pt x="26" y="400"/>
                  </a:lnTo>
                  <a:lnTo>
                    <a:pt x="26" y="400"/>
                  </a:lnTo>
                  <a:lnTo>
                    <a:pt x="26" y="406"/>
                  </a:lnTo>
                  <a:lnTo>
                    <a:pt x="26" y="374"/>
                  </a:lnTo>
                  <a:lnTo>
                    <a:pt x="26" y="377"/>
                  </a:lnTo>
                  <a:lnTo>
                    <a:pt x="26" y="420"/>
                  </a:lnTo>
                  <a:lnTo>
                    <a:pt x="26" y="420"/>
                  </a:lnTo>
                  <a:lnTo>
                    <a:pt x="26" y="415"/>
                  </a:lnTo>
                  <a:lnTo>
                    <a:pt x="26" y="435"/>
                  </a:lnTo>
                  <a:lnTo>
                    <a:pt x="28" y="429"/>
                  </a:lnTo>
                  <a:lnTo>
                    <a:pt x="28" y="436"/>
                  </a:lnTo>
                  <a:lnTo>
                    <a:pt x="28" y="400"/>
                  </a:lnTo>
                  <a:lnTo>
                    <a:pt x="28" y="404"/>
                  </a:lnTo>
                  <a:lnTo>
                    <a:pt x="28" y="406"/>
                  </a:lnTo>
                  <a:lnTo>
                    <a:pt x="28" y="408"/>
                  </a:lnTo>
                  <a:lnTo>
                    <a:pt x="28" y="398"/>
                  </a:lnTo>
                  <a:lnTo>
                    <a:pt x="28" y="399"/>
                  </a:lnTo>
                  <a:lnTo>
                    <a:pt x="28" y="398"/>
                  </a:lnTo>
                  <a:lnTo>
                    <a:pt x="28" y="402"/>
                  </a:lnTo>
                  <a:lnTo>
                    <a:pt x="28" y="382"/>
                  </a:lnTo>
                  <a:lnTo>
                    <a:pt x="28" y="395"/>
                  </a:lnTo>
                  <a:lnTo>
                    <a:pt x="28" y="394"/>
                  </a:lnTo>
                  <a:lnTo>
                    <a:pt x="28" y="398"/>
                  </a:lnTo>
                  <a:lnTo>
                    <a:pt x="28" y="340"/>
                  </a:lnTo>
                  <a:lnTo>
                    <a:pt x="29" y="336"/>
                  </a:lnTo>
                  <a:lnTo>
                    <a:pt x="29" y="294"/>
                  </a:lnTo>
                  <a:lnTo>
                    <a:pt x="29" y="290"/>
                  </a:lnTo>
                  <a:lnTo>
                    <a:pt x="29" y="272"/>
                  </a:lnTo>
                  <a:lnTo>
                    <a:pt x="29" y="277"/>
                  </a:lnTo>
                  <a:lnTo>
                    <a:pt x="29" y="279"/>
                  </a:lnTo>
                  <a:lnTo>
                    <a:pt x="29" y="268"/>
                  </a:lnTo>
                  <a:lnTo>
                    <a:pt x="29" y="281"/>
                  </a:lnTo>
                  <a:lnTo>
                    <a:pt x="30" y="285"/>
                  </a:lnTo>
                  <a:lnTo>
                    <a:pt x="30" y="289"/>
                  </a:lnTo>
                  <a:lnTo>
                    <a:pt x="30" y="253"/>
                  </a:lnTo>
                  <a:lnTo>
                    <a:pt x="30" y="262"/>
                  </a:lnTo>
                  <a:lnTo>
                    <a:pt x="30" y="258"/>
                  </a:lnTo>
                  <a:lnTo>
                    <a:pt x="30" y="267"/>
                  </a:lnTo>
                  <a:lnTo>
                    <a:pt x="30" y="256"/>
                  </a:lnTo>
                  <a:lnTo>
                    <a:pt x="30" y="258"/>
                  </a:lnTo>
                  <a:lnTo>
                    <a:pt x="30" y="224"/>
                  </a:lnTo>
                  <a:lnTo>
                    <a:pt x="30" y="225"/>
                  </a:lnTo>
                  <a:lnTo>
                    <a:pt x="30" y="225"/>
                  </a:lnTo>
                  <a:lnTo>
                    <a:pt x="30" y="173"/>
                  </a:lnTo>
                  <a:lnTo>
                    <a:pt x="30" y="175"/>
                  </a:lnTo>
                  <a:lnTo>
                    <a:pt x="32" y="179"/>
                  </a:lnTo>
                  <a:lnTo>
                    <a:pt x="32" y="108"/>
                  </a:lnTo>
                  <a:lnTo>
                    <a:pt x="32" y="103"/>
                  </a:lnTo>
                  <a:lnTo>
                    <a:pt x="32" y="38"/>
                  </a:lnTo>
                  <a:lnTo>
                    <a:pt x="32" y="34"/>
                  </a:lnTo>
                  <a:lnTo>
                    <a:pt x="32" y="1"/>
                  </a:lnTo>
                  <a:lnTo>
                    <a:pt x="32" y="0"/>
                  </a:lnTo>
                  <a:lnTo>
                    <a:pt x="32" y="17"/>
                  </a:lnTo>
                  <a:lnTo>
                    <a:pt x="32" y="8"/>
                  </a:lnTo>
                  <a:lnTo>
                    <a:pt x="33" y="0"/>
                  </a:lnTo>
                  <a:lnTo>
                    <a:pt x="33" y="48"/>
                  </a:lnTo>
                  <a:lnTo>
                    <a:pt x="33" y="51"/>
                  </a:lnTo>
                  <a:lnTo>
                    <a:pt x="33" y="94"/>
                  </a:lnTo>
                  <a:lnTo>
                    <a:pt x="33" y="95"/>
                  </a:lnTo>
                  <a:lnTo>
                    <a:pt x="33" y="11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38" name="Freeform 11"/>
            <p:cNvSpPr>
              <a:spLocks/>
            </p:cNvSpPr>
            <p:nvPr/>
          </p:nvSpPr>
          <p:spPr bwMode="auto">
            <a:xfrm>
              <a:off x="7242176" y="2136776"/>
              <a:ext cx="53975" cy="2327275"/>
            </a:xfrm>
            <a:custGeom>
              <a:avLst/>
              <a:gdLst>
                <a:gd name="T0" fmla="*/ 0 w 34"/>
                <a:gd name="T1" fmla="*/ 1458 h 1466"/>
                <a:gd name="T2" fmla="*/ 0 w 34"/>
                <a:gd name="T3" fmla="*/ 1461 h 1466"/>
                <a:gd name="T4" fmla="*/ 1 w 34"/>
                <a:gd name="T5" fmla="*/ 1429 h 1466"/>
                <a:gd name="T6" fmla="*/ 1 w 34"/>
                <a:gd name="T7" fmla="*/ 1392 h 1466"/>
                <a:gd name="T8" fmla="*/ 3 w 34"/>
                <a:gd name="T9" fmla="*/ 1382 h 1466"/>
                <a:gd name="T10" fmla="*/ 3 w 34"/>
                <a:gd name="T11" fmla="*/ 1385 h 1466"/>
                <a:gd name="T12" fmla="*/ 3 w 34"/>
                <a:gd name="T13" fmla="*/ 1377 h 1466"/>
                <a:gd name="T14" fmla="*/ 4 w 34"/>
                <a:gd name="T15" fmla="*/ 1374 h 1466"/>
                <a:gd name="T16" fmla="*/ 4 w 34"/>
                <a:gd name="T17" fmla="*/ 1394 h 1466"/>
                <a:gd name="T18" fmla="*/ 4 w 34"/>
                <a:gd name="T19" fmla="*/ 1381 h 1466"/>
                <a:gd name="T20" fmla="*/ 5 w 34"/>
                <a:gd name="T21" fmla="*/ 1408 h 1466"/>
                <a:gd name="T22" fmla="*/ 5 w 34"/>
                <a:gd name="T23" fmla="*/ 1407 h 1466"/>
                <a:gd name="T24" fmla="*/ 7 w 34"/>
                <a:gd name="T25" fmla="*/ 1299 h 1466"/>
                <a:gd name="T26" fmla="*/ 7 w 34"/>
                <a:gd name="T27" fmla="*/ 1279 h 1466"/>
                <a:gd name="T28" fmla="*/ 8 w 34"/>
                <a:gd name="T29" fmla="*/ 1269 h 1466"/>
                <a:gd name="T30" fmla="*/ 8 w 34"/>
                <a:gd name="T31" fmla="*/ 1213 h 1466"/>
                <a:gd name="T32" fmla="*/ 9 w 34"/>
                <a:gd name="T33" fmla="*/ 1196 h 1466"/>
                <a:gd name="T34" fmla="*/ 9 w 34"/>
                <a:gd name="T35" fmla="*/ 1218 h 1466"/>
                <a:gd name="T36" fmla="*/ 9 w 34"/>
                <a:gd name="T37" fmla="*/ 1204 h 1466"/>
                <a:gd name="T38" fmla="*/ 11 w 34"/>
                <a:gd name="T39" fmla="*/ 1284 h 1466"/>
                <a:gd name="T40" fmla="*/ 11 w 34"/>
                <a:gd name="T41" fmla="*/ 1293 h 1466"/>
                <a:gd name="T42" fmla="*/ 12 w 34"/>
                <a:gd name="T43" fmla="*/ 1290 h 1466"/>
                <a:gd name="T44" fmla="*/ 12 w 34"/>
                <a:gd name="T45" fmla="*/ 1255 h 1466"/>
                <a:gd name="T46" fmla="*/ 13 w 34"/>
                <a:gd name="T47" fmla="*/ 1339 h 1466"/>
                <a:gd name="T48" fmla="*/ 13 w 34"/>
                <a:gd name="T49" fmla="*/ 1415 h 1466"/>
                <a:gd name="T50" fmla="*/ 15 w 34"/>
                <a:gd name="T51" fmla="*/ 1381 h 1466"/>
                <a:gd name="T52" fmla="*/ 15 w 34"/>
                <a:gd name="T53" fmla="*/ 1322 h 1466"/>
                <a:gd name="T54" fmla="*/ 16 w 34"/>
                <a:gd name="T55" fmla="*/ 1281 h 1466"/>
                <a:gd name="T56" fmla="*/ 16 w 34"/>
                <a:gd name="T57" fmla="*/ 1233 h 1466"/>
                <a:gd name="T58" fmla="*/ 16 w 34"/>
                <a:gd name="T59" fmla="*/ 1201 h 1466"/>
                <a:gd name="T60" fmla="*/ 17 w 34"/>
                <a:gd name="T61" fmla="*/ 1095 h 1466"/>
                <a:gd name="T62" fmla="*/ 18 w 34"/>
                <a:gd name="T63" fmla="*/ 899 h 1466"/>
                <a:gd name="T64" fmla="*/ 18 w 34"/>
                <a:gd name="T65" fmla="*/ 937 h 1466"/>
                <a:gd name="T66" fmla="*/ 20 w 34"/>
                <a:gd name="T67" fmla="*/ 878 h 1466"/>
                <a:gd name="T68" fmla="*/ 20 w 34"/>
                <a:gd name="T69" fmla="*/ 666 h 1466"/>
                <a:gd name="T70" fmla="*/ 21 w 34"/>
                <a:gd name="T71" fmla="*/ 541 h 1466"/>
                <a:gd name="T72" fmla="*/ 21 w 34"/>
                <a:gd name="T73" fmla="*/ 946 h 1466"/>
                <a:gd name="T74" fmla="*/ 22 w 34"/>
                <a:gd name="T75" fmla="*/ 1060 h 1466"/>
                <a:gd name="T76" fmla="*/ 22 w 34"/>
                <a:gd name="T77" fmla="*/ 1125 h 1466"/>
                <a:gd name="T78" fmla="*/ 24 w 34"/>
                <a:gd name="T79" fmla="*/ 1112 h 1466"/>
                <a:gd name="T80" fmla="*/ 24 w 34"/>
                <a:gd name="T81" fmla="*/ 1176 h 1466"/>
                <a:gd name="T82" fmla="*/ 25 w 34"/>
                <a:gd name="T83" fmla="*/ 1201 h 1466"/>
                <a:gd name="T84" fmla="*/ 25 w 34"/>
                <a:gd name="T85" fmla="*/ 1268 h 1466"/>
                <a:gd name="T86" fmla="*/ 25 w 34"/>
                <a:gd name="T87" fmla="*/ 1276 h 1466"/>
                <a:gd name="T88" fmla="*/ 26 w 34"/>
                <a:gd name="T89" fmla="*/ 1225 h 1466"/>
                <a:gd name="T90" fmla="*/ 26 w 34"/>
                <a:gd name="T91" fmla="*/ 1191 h 1466"/>
                <a:gd name="T92" fmla="*/ 28 w 34"/>
                <a:gd name="T93" fmla="*/ 1204 h 1466"/>
                <a:gd name="T94" fmla="*/ 28 w 34"/>
                <a:gd name="T95" fmla="*/ 1244 h 1466"/>
                <a:gd name="T96" fmla="*/ 28 w 34"/>
                <a:gd name="T97" fmla="*/ 1247 h 1466"/>
                <a:gd name="T98" fmla="*/ 29 w 34"/>
                <a:gd name="T99" fmla="*/ 1271 h 1466"/>
                <a:gd name="T100" fmla="*/ 29 w 34"/>
                <a:gd name="T101" fmla="*/ 1275 h 1466"/>
                <a:gd name="T102" fmla="*/ 29 w 34"/>
                <a:gd name="T103" fmla="*/ 1261 h 1466"/>
                <a:gd name="T104" fmla="*/ 30 w 34"/>
                <a:gd name="T105" fmla="*/ 1334 h 1466"/>
                <a:gd name="T106" fmla="*/ 30 w 34"/>
                <a:gd name="T107" fmla="*/ 1330 h 1466"/>
                <a:gd name="T108" fmla="*/ 32 w 34"/>
                <a:gd name="T109" fmla="*/ 1288 h 1466"/>
                <a:gd name="T110" fmla="*/ 32 w 34"/>
                <a:gd name="T111" fmla="*/ 1305 h 1466"/>
                <a:gd name="T112" fmla="*/ 33 w 34"/>
                <a:gd name="T113" fmla="*/ 1353 h 1466"/>
                <a:gd name="T114" fmla="*/ 33 w 34"/>
                <a:gd name="T115" fmla="*/ 1357 h 1466"/>
                <a:gd name="T116" fmla="*/ 33 w 34"/>
                <a:gd name="T117" fmla="*/ 1348 h 1466"/>
                <a:gd name="T118" fmla="*/ 34 w 34"/>
                <a:gd name="T119" fmla="*/ 1320 h 1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1466">
                  <a:moveTo>
                    <a:pt x="0" y="1438"/>
                  </a:moveTo>
                  <a:lnTo>
                    <a:pt x="0" y="1423"/>
                  </a:lnTo>
                  <a:lnTo>
                    <a:pt x="0" y="1428"/>
                  </a:lnTo>
                  <a:lnTo>
                    <a:pt x="0" y="1432"/>
                  </a:lnTo>
                  <a:lnTo>
                    <a:pt x="0" y="1458"/>
                  </a:lnTo>
                  <a:lnTo>
                    <a:pt x="0" y="1454"/>
                  </a:lnTo>
                  <a:lnTo>
                    <a:pt x="0" y="1445"/>
                  </a:lnTo>
                  <a:lnTo>
                    <a:pt x="0" y="1466"/>
                  </a:lnTo>
                  <a:lnTo>
                    <a:pt x="0" y="1459"/>
                  </a:lnTo>
                  <a:lnTo>
                    <a:pt x="0" y="1461"/>
                  </a:lnTo>
                  <a:lnTo>
                    <a:pt x="0" y="1437"/>
                  </a:lnTo>
                  <a:lnTo>
                    <a:pt x="0" y="1449"/>
                  </a:lnTo>
                  <a:lnTo>
                    <a:pt x="1" y="1451"/>
                  </a:lnTo>
                  <a:lnTo>
                    <a:pt x="1" y="1455"/>
                  </a:lnTo>
                  <a:lnTo>
                    <a:pt x="1" y="1429"/>
                  </a:lnTo>
                  <a:lnTo>
                    <a:pt x="1" y="1434"/>
                  </a:lnTo>
                  <a:lnTo>
                    <a:pt x="1" y="1434"/>
                  </a:lnTo>
                  <a:lnTo>
                    <a:pt x="1" y="1437"/>
                  </a:lnTo>
                  <a:lnTo>
                    <a:pt x="1" y="1390"/>
                  </a:lnTo>
                  <a:lnTo>
                    <a:pt x="1" y="1392"/>
                  </a:lnTo>
                  <a:lnTo>
                    <a:pt x="1" y="1365"/>
                  </a:lnTo>
                  <a:lnTo>
                    <a:pt x="1" y="1366"/>
                  </a:lnTo>
                  <a:lnTo>
                    <a:pt x="3" y="1365"/>
                  </a:lnTo>
                  <a:lnTo>
                    <a:pt x="3" y="1385"/>
                  </a:lnTo>
                  <a:lnTo>
                    <a:pt x="3" y="1382"/>
                  </a:lnTo>
                  <a:lnTo>
                    <a:pt x="3" y="1382"/>
                  </a:lnTo>
                  <a:lnTo>
                    <a:pt x="3" y="1395"/>
                  </a:lnTo>
                  <a:lnTo>
                    <a:pt x="3" y="1391"/>
                  </a:lnTo>
                  <a:lnTo>
                    <a:pt x="3" y="1396"/>
                  </a:lnTo>
                  <a:lnTo>
                    <a:pt x="3" y="1385"/>
                  </a:lnTo>
                  <a:lnTo>
                    <a:pt x="3" y="1389"/>
                  </a:lnTo>
                  <a:lnTo>
                    <a:pt x="3" y="1385"/>
                  </a:lnTo>
                  <a:lnTo>
                    <a:pt x="3" y="1387"/>
                  </a:lnTo>
                  <a:lnTo>
                    <a:pt x="3" y="1357"/>
                  </a:lnTo>
                  <a:lnTo>
                    <a:pt x="3" y="1377"/>
                  </a:lnTo>
                  <a:lnTo>
                    <a:pt x="4" y="1378"/>
                  </a:lnTo>
                  <a:lnTo>
                    <a:pt x="4" y="1386"/>
                  </a:lnTo>
                  <a:lnTo>
                    <a:pt x="4" y="1370"/>
                  </a:lnTo>
                  <a:lnTo>
                    <a:pt x="4" y="1373"/>
                  </a:lnTo>
                  <a:lnTo>
                    <a:pt x="4" y="1374"/>
                  </a:lnTo>
                  <a:lnTo>
                    <a:pt x="4" y="1387"/>
                  </a:lnTo>
                  <a:lnTo>
                    <a:pt x="4" y="1371"/>
                  </a:lnTo>
                  <a:lnTo>
                    <a:pt x="4" y="1382"/>
                  </a:lnTo>
                  <a:lnTo>
                    <a:pt x="4" y="1383"/>
                  </a:lnTo>
                  <a:lnTo>
                    <a:pt x="4" y="1394"/>
                  </a:lnTo>
                  <a:lnTo>
                    <a:pt x="4" y="1377"/>
                  </a:lnTo>
                  <a:lnTo>
                    <a:pt x="4" y="1392"/>
                  </a:lnTo>
                  <a:lnTo>
                    <a:pt x="4" y="1395"/>
                  </a:lnTo>
                  <a:lnTo>
                    <a:pt x="4" y="1398"/>
                  </a:lnTo>
                  <a:lnTo>
                    <a:pt x="4" y="1381"/>
                  </a:lnTo>
                  <a:lnTo>
                    <a:pt x="4" y="1389"/>
                  </a:lnTo>
                  <a:lnTo>
                    <a:pt x="5" y="1390"/>
                  </a:lnTo>
                  <a:lnTo>
                    <a:pt x="5" y="1407"/>
                  </a:lnTo>
                  <a:lnTo>
                    <a:pt x="5" y="1402"/>
                  </a:lnTo>
                  <a:lnTo>
                    <a:pt x="5" y="1408"/>
                  </a:lnTo>
                  <a:lnTo>
                    <a:pt x="5" y="1412"/>
                  </a:lnTo>
                  <a:lnTo>
                    <a:pt x="5" y="1391"/>
                  </a:lnTo>
                  <a:lnTo>
                    <a:pt x="5" y="1400"/>
                  </a:lnTo>
                  <a:lnTo>
                    <a:pt x="5" y="1402"/>
                  </a:lnTo>
                  <a:lnTo>
                    <a:pt x="5" y="1407"/>
                  </a:lnTo>
                  <a:lnTo>
                    <a:pt x="5" y="1392"/>
                  </a:lnTo>
                  <a:lnTo>
                    <a:pt x="7" y="1394"/>
                  </a:lnTo>
                  <a:lnTo>
                    <a:pt x="7" y="1365"/>
                  </a:lnTo>
                  <a:lnTo>
                    <a:pt x="7" y="1360"/>
                  </a:lnTo>
                  <a:lnTo>
                    <a:pt x="7" y="1299"/>
                  </a:lnTo>
                  <a:lnTo>
                    <a:pt x="7" y="1298"/>
                  </a:lnTo>
                  <a:lnTo>
                    <a:pt x="7" y="1252"/>
                  </a:lnTo>
                  <a:lnTo>
                    <a:pt x="7" y="1263"/>
                  </a:lnTo>
                  <a:lnTo>
                    <a:pt x="7" y="1261"/>
                  </a:lnTo>
                  <a:lnTo>
                    <a:pt x="7" y="1279"/>
                  </a:lnTo>
                  <a:lnTo>
                    <a:pt x="7" y="1271"/>
                  </a:lnTo>
                  <a:lnTo>
                    <a:pt x="8" y="1276"/>
                  </a:lnTo>
                  <a:lnTo>
                    <a:pt x="8" y="1290"/>
                  </a:lnTo>
                  <a:lnTo>
                    <a:pt x="8" y="1271"/>
                  </a:lnTo>
                  <a:lnTo>
                    <a:pt x="8" y="1269"/>
                  </a:lnTo>
                  <a:lnTo>
                    <a:pt x="8" y="1230"/>
                  </a:lnTo>
                  <a:lnTo>
                    <a:pt x="8" y="1237"/>
                  </a:lnTo>
                  <a:lnTo>
                    <a:pt x="8" y="1231"/>
                  </a:lnTo>
                  <a:lnTo>
                    <a:pt x="8" y="1206"/>
                  </a:lnTo>
                  <a:lnTo>
                    <a:pt x="8" y="1213"/>
                  </a:lnTo>
                  <a:lnTo>
                    <a:pt x="8" y="1212"/>
                  </a:lnTo>
                  <a:lnTo>
                    <a:pt x="8" y="1213"/>
                  </a:lnTo>
                  <a:lnTo>
                    <a:pt x="8" y="1195"/>
                  </a:lnTo>
                  <a:lnTo>
                    <a:pt x="8" y="1196"/>
                  </a:lnTo>
                  <a:lnTo>
                    <a:pt x="9" y="1196"/>
                  </a:lnTo>
                  <a:lnTo>
                    <a:pt x="9" y="1222"/>
                  </a:lnTo>
                  <a:lnTo>
                    <a:pt x="9" y="1182"/>
                  </a:lnTo>
                  <a:lnTo>
                    <a:pt x="9" y="1220"/>
                  </a:lnTo>
                  <a:lnTo>
                    <a:pt x="9" y="1217"/>
                  </a:lnTo>
                  <a:lnTo>
                    <a:pt x="9" y="1218"/>
                  </a:lnTo>
                  <a:lnTo>
                    <a:pt x="9" y="1197"/>
                  </a:lnTo>
                  <a:lnTo>
                    <a:pt x="9" y="1210"/>
                  </a:lnTo>
                  <a:lnTo>
                    <a:pt x="9" y="1213"/>
                  </a:lnTo>
                  <a:lnTo>
                    <a:pt x="9" y="1216"/>
                  </a:lnTo>
                  <a:lnTo>
                    <a:pt x="9" y="1204"/>
                  </a:lnTo>
                  <a:lnTo>
                    <a:pt x="9" y="1206"/>
                  </a:lnTo>
                  <a:lnTo>
                    <a:pt x="9" y="1261"/>
                  </a:lnTo>
                  <a:lnTo>
                    <a:pt x="11" y="1264"/>
                  </a:lnTo>
                  <a:lnTo>
                    <a:pt x="11" y="1261"/>
                  </a:lnTo>
                  <a:lnTo>
                    <a:pt x="11" y="1284"/>
                  </a:lnTo>
                  <a:lnTo>
                    <a:pt x="11" y="1288"/>
                  </a:lnTo>
                  <a:lnTo>
                    <a:pt x="11" y="1315"/>
                  </a:lnTo>
                  <a:lnTo>
                    <a:pt x="11" y="1314"/>
                  </a:lnTo>
                  <a:lnTo>
                    <a:pt x="11" y="1324"/>
                  </a:lnTo>
                  <a:lnTo>
                    <a:pt x="11" y="1293"/>
                  </a:lnTo>
                  <a:lnTo>
                    <a:pt x="12" y="1288"/>
                  </a:lnTo>
                  <a:lnTo>
                    <a:pt x="12" y="1293"/>
                  </a:lnTo>
                  <a:lnTo>
                    <a:pt x="12" y="1268"/>
                  </a:lnTo>
                  <a:lnTo>
                    <a:pt x="12" y="1288"/>
                  </a:lnTo>
                  <a:lnTo>
                    <a:pt x="12" y="1290"/>
                  </a:lnTo>
                  <a:lnTo>
                    <a:pt x="12" y="1271"/>
                  </a:lnTo>
                  <a:lnTo>
                    <a:pt x="12" y="1279"/>
                  </a:lnTo>
                  <a:lnTo>
                    <a:pt x="12" y="1276"/>
                  </a:lnTo>
                  <a:lnTo>
                    <a:pt x="12" y="1280"/>
                  </a:lnTo>
                  <a:lnTo>
                    <a:pt x="12" y="1255"/>
                  </a:lnTo>
                  <a:lnTo>
                    <a:pt x="12" y="1255"/>
                  </a:lnTo>
                  <a:lnTo>
                    <a:pt x="12" y="1243"/>
                  </a:lnTo>
                  <a:lnTo>
                    <a:pt x="12" y="1288"/>
                  </a:lnTo>
                  <a:lnTo>
                    <a:pt x="13" y="1288"/>
                  </a:lnTo>
                  <a:lnTo>
                    <a:pt x="13" y="1339"/>
                  </a:lnTo>
                  <a:lnTo>
                    <a:pt x="13" y="1341"/>
                  </a:lnTo>
                  <a:lnTo>
                    <a:pt x="13" y="1386"/>
                  </a:lnTo>
                  <a:lnTo>
                    <a:pt x="13" y="1379"/>
                  </a:lnTo>
                  <a:lnTo>
                    <a:pt x="13" y="1382"/>
                  </a:lnTo>
                  <a:lnTo>
                    <a:pt x="13" y="1415"/>
                  </a:lnTo>
                  <a:lnTo>
                    <a:pt x="13" y="1411"/>
                  </a:lnTo>
                  <a:lnTo>
                    <a:pt x="13" y="1411"/>
                  </a:lnTo>
                  <a:lnTo>
                    <a:pt x="13" y="1412"/>
                  </a:lnTo>
                  <a:lnTo>
                    <a:pt x="13" y="1382"/>
                  </a:lnTo>
                  <a:lnTo>
                    <a:pt x="15" y="1381"/>
                  </a:lnTo>
                  <a:lnTo>
                    <a:pt x="15" y="1382"/>
                  </a:lnTo>
                  <a:lnTo>
                    <a:pt x="15" y="1353"/>
                  </a:lnTo>
                  <a:lnTo>
                    <a:pt x="15" y="1361"/>
                  </a:lnTo>
                  <a:lnTo>
                    <a:pt x="15" y="1356"/>
                  </a:lnTo>
                  <a:lnTo>
                    <a:pt x="15" y="1322"/>
                  </a:lnTo>
                  <a:lnTo>
                    <a:pt x="15" y="1318"/>
                  </a:lnTo>
                  <a:lnTo>
                    <a:pt x="15" y="1302"/>
                  </a:lnTo>
                  <a:lnTo>
                    <a:pt x="15" y="1302"/>
                  </a:lnTo>
                  <a:lnTo>
                    <a:pt x="16" y="1306"/>
                  </a:lnTo>
                  <a:lnTo>
                    <a:pt x="16" y="1281"/>
                  </a:lnTo>
                  <a:lnTo>
                    <a:pt x="16" y="1296"/>
                  </a:lnTo>
                  <a:lnTo>
                    <a:pt x="16" y="1293"/>
                  </a:lnTo>
                  <a:lnTo>
                    <a:pt x="16" y="1293"/>
                  </a:lnTo>
                  <a:lnTo>
                    <a:pt x="16" y="1235"/>
                  </a:lnTo>
                  <a:lnTo>
                    <a:pt x="16" y="1233"/>
                  </a:lnTo>
                  <a:lnTo>
                    <a:pt x="16" y="1197"/>
                  </a:lnTo>
                  <a:lnTo>
                    <a:pt x="16" y="1200"/>
                  </a:lnTo>
                  <a:lnTo>
                    <a:pt x="16" y="1197"/>
                  </a:lnTo>
                  <a:lnTo>
                    <a:pt x="16" y="1178"/>
                  </a:lnTo>
                  <a:lnTo>
                    <a:pt x="16" y="1201"/>
                  </a:lnTo>
                  <a:lnTo>
                    <a:pt x="17" y="1204"/>
                  </a:lnTo>
                  <a:lnTo>
                    <a:pt x="17" y="1155"/>
                  </a:lnTo>
                  <a:lnTo>
                    <a:pt x="17" y="1157"/>
                  </a:lnTo>
                  <a:lnTo>
                    <a:pt x="17" y="1095"/>
                  </a:lnTo>
                  <a:lnTo>
                    <a:pt x="17" y="1095"/>
                  </a:lnTo>
                  <a:lnTo>
                    <a:pt x="17" y="1011"/>
                  </a:lnTo>
                  <a:lnTo>
                    <a:pt x="17" y="1006"/>
                  </a:lnTo>
                  <a:lnTo>
                    <a:pt x="17" y="925"/>
                  </a:lnTo>
                  <a:lnTo>
                    <a:pt x="18" y="925"/>
                  </a:lnTo>
                  <a:lnTo>
                    <a:pt x="18" y="899"/>
                  </a:lnTo>
                  <a:lnTo>
                    <a:pt x="18" y="903"/>
                  </a:lnTo>
                  <a:lnTo>
                    <a:pt x="18" y="901"/>
                  </a:lnTo>
                  <a:lnTo>
                    <a:pt x="18" y="891"/>
                  </a:lnTo>
                  <a:lnTo>
                    <a:pt x="18" y="938"/>
                  </a:lnTo>
                  <a:lnTo>
                    <a:pt x="18" y="937"/>
                  </a:lnTo>
                  <a:lnTo>
                    <a:pt x="18" y="909"/>
                  </a:lnTo>
                  <a:lnTo>
                    <a:pt x="18" y="917"/>
                  </a:lnTo>
                  <a:lnTo>
                    <a:pt x="20" y="916"/>
                  </a:lnTo>
                  <a:lnTo>
                    <a:pt x="20" y="924"/>
                  </a:lnTo>
                  <a:lnTo>
                    <a:pt x="20" y="878"/>
                  </a:lnTo>
                  <a:lnTo>
                    <a:pt x="20" y="880"/>
                  </a:lnTo>
                  <a:lnTo>
                    <a:pt x="20" y="108"/>
                  </a:lnTo>
                  <a:lnTo>
                    <a:pt x="20" y="519"/>
                  </a:lnTo>
                  <a:lnTo>
                    <a:pt x="20" y="536"/>
                  </a:lnTo>
                  <a:lnTo>
                    <a:pt x="20" y="666"/>
                  </a:lnTo>
                  <a:lnTo>
                    <a:pt x="20" y="44"/>
                  </a:lnTo>
                  <a:lnTo>
                    <a:pt x="20" y="16"/>
                  </a:lnTo>
                  <a:lnTo>
                    <a:pt x="20" y="0"/>
                  </a:lnTo>
                  <a:lnTo>
                    <a:pt x="20" y="528"/>
                  </a:lnTo>
                  <a:lnTo>
                    <a:pt x="21" y="541"/>
                  </a:lnTo>
                  <a:lnTo>
                    <a:pt x="21" y="734"/>
                  </a:lnTo>
                  <a:lnTo>
                    <a:pt x="21" y="739"/>
                  </a:lnTo>
                  <a:lnTo>
                    <a:pt x="21" y="854"/>
                  </a:lnTo>
                  <a:lnTo>
                    <a:pt x="21" y="862"/>
                  </a:lnTo>
                  <a:lnTo>
                    <a:pt x="21" y="946"/>
                  </a:lnTo>
                  <a:lnTo>
                    <a:pt x="21" y="945"/>
                  </a:lnTo>
                  <a:lnTo>
                    <a:pt x="21" y="949"/>
                  </a:lnTo>
                  <a:lnTo>
                    <a:pt x="21" y="1013"/>
                  </a:lnTo>
                  <a:lnTo>
                    <a:pt x="22" y="1005"/>
                  </a:lnTo>
                  <a:lnTo>
                    <a:pt x="22" y="1060"/>
                  </a:lnTo>
                  <a:lnTo>
                    <a:pt x="22" y="1060"/>
                  </a:lnTo>
                  <a:lnTo>
                    <a:pt x="22" y="1060"/>
                  </a:lnTo>
                  <a:lnTo>
                    <a:pt x="22" y="1110"/>
                  </a:lnTo>
                  <a:lnTo>
                    <a:pt x="22" y="1110"/>
                  </a:lnTo>
                  <a:lnTo>
                    <a:pt x="22" y="1125"/>
                  </a:lnTo>
                  <a:lnTo>
                    <a:pt x="22" y="1108"/>
                  </a:lnTo>
                  <a:lnTo>
                    <a:pt x="22" y="1112"/>
                  </a:lnTo>
                  <a:lnTo>
                    <a:pt x="24" y="1115"/>
                  </a:lnTo>
                  <a:lnTo>
                    <a:pt x="24" y="1120"/>
                  </a:lnTo>
                  <a:lnTo>
                    <a:pt x="24" y="1112"/>
                  </a:lnTo>
                  <a:lnTo>
                    <a:pt x="24" y="1117"/>
                  </a:lnTo>
                  <a:lnTo>
                    <a:pt x="24" y="1116"/>
                  </a:lnTo>
                  <a:lnTo>
                    <a:pt x="24" y="1158"/>
                  </a:lnTo>
                  <a:lnTo>
                    <a:pt x="24" y="1161"/>
                  </a:lnTo>
                  <a:lnTo>
                    <a:pt x="24" y="1176"/>
                  </a:lnTo>
                  <a:lnTo>
                    <a:pt x="24" y="1170"/>
                  </a:lnTo>
                  <a:lnTo>
                    <a:pt x="24" y="1169"/>
                  </a:lnTo>
                  <a:lnTo>
                    <a:pt x="24" y="1205"/>
                  </a:lnTo>
                  <a:lnTo>
                    <a:pt x="25" y="1208"/>
                  </a:lnTo>
                  <a:lnTo>
                    <a:pt x="25" y="1201"/>
                  </a:lnTo>
                  <a:lnTo>
                    <a:pt x="25" y="1248"/>
                  </a:lnTo>
                  <a:lnTo>
                    <a:pt x="25" y="1246"/>
                  </a:lnTo>
                  <a:lnTo>
                    <a:pt x="25" y="1244"/>
                  </a:lnTo>
                  <a:lnTo>
                    <a:pt x="25" y="1268"/>
                  </a:lnTo>
                  <a:lnTo>
                    <a:pt x="25" y="1268"/>
                  </a:lnTo>
                  <a:lnTo>
                    <a:pt x="25" y="1279"/>
                  </a:lnTo>
                  <a:lnTo>
                    <a:pt x="25" y="1265"/>
                  </a:lnTo>
                  <a:lnTo>
                    <a:pt x="25" y="1267"/>
                  </a:lnTo>
                  <a:lnTo>
                    <a:pt x="25" y="1264"/>
                  </a:lnTo>
                  <a:lnTo>
                    <a:pt x="25" y="1276"/>
                  </a:lnTo>
                  <a:lnTo>
                    <a:pt x="25" y="1263"/>
                  </a:lnTo>
                  <a:lnTo>
                    <a:pt x="25" y="1264"/>
                  </a:lnTo>
                  <a:lnTo>
                    <a:pt x="26" y="1260"/>
                  </a:lnTo>
                  <a:lnTo>
                    <a:pt x="26" y="1261"/>
                  </a:lnTo>
                  <a:lnTo>
                    <a:pt x="26" y="1225"/>
                  </a:lnTo>
                  <a:lnTo>
                    <a:pt x="26" y="1227"/>
                  </a:lnTo>
                  <a:lnTo>
                    <a:pt x="26" y="1230"/>
                  </a:lnTo>
                  <a:lnTo>
                    <a:pt x="26" y="1180"/>
                  </a:lnTo>
                  <a:lnTo>
                    <a:pt x="26" y="1187"/>
                  </a:lnTo>
                  <a:lnTo>
                    <a:pt x="26" y="1191"/>
                  </a:lnTo>
                  <a:lnTo>
                    <a:pt x="26" y="1213"/>
                  </a:lnTo>
                  <a:lnTo>
                    <a:pt x="26" y="1210"/>
                  </a:lnTo>
                  <a:lnTo>
                    <a:pt x="28" y="1212"/>
                  </a:lnTo>
                  <a:lnTo>
                    <a:pt x="28" y="1224"/>
                  </a:lnTo>
                  <a:lnTo>
                    <a:pt x="28" y="1204"/>
                  </a:lnTo>
                  <a:lnTo>
                    <a:pt x="28" y="1221"/>
                  </a:lnTo>
                  <a:lnTo>
                    <a:pt x="28" y="1226"/>
                  </a:lnTo>
                  <a:lnTo>
                    <a:pt x="28" y="1225"/>
                  </a:lnTo>
                  <a:lnTo>
                    <a:pt x="28" y="1241"/>
                  </a:lnTo>
                  <a:lnTo>
                    <a:pt x="28" y="1244"/>
                  </a:lnTo>
                  <a:lnTo>
                    <a:pt x="28" y="1267"/>
                  </a:lnTo>
                  <a:lnTo>
                    <a:pt x="28" y="1242"/>
                  </a:lnTo>
                  <a:lnTo>
                    <a:pt x="28" y="1265"/>
                  </a:lnTo>
                  <a:lnTo>
                    <a:pt x="28" y="1259"/>
                  </a:lnTo>
                  <a:lnTo>
                    <a:pt x="28" y="1247"/>
                  </a:lnTo>
                  <a:lnTo>
                    <a:pt x="28" y="1267"/>
                  </a:lnTo>
                  <a:lnTo>
                    <a:pt x="29" y="1269"/>
                  </a:lnTo>
                  <a:lnTo>
                    <a:pt x="29" y="1279"/>
                  </a:lnTo>
                  <a:lnTo>
                    <a:pt x="29" y="1259"/>
                  </a:lnTo>
                  <a:lnTo>
                    <a:pt x="29" y="1271"/>
                  </a:lnTo>
                  <a:lnTo>
                    <a:pt x="29" y="1277"/>
                  </a:lnTo>
                  <a:lnTo>
                    <a:pt x="29" y="1294"/>
                  </a:lnTo>
                  <a:lnTo>
                    <a:pt x="29" y="1275"/>
                  </a:lnTo>
                  <a:lnTo>
                    <a:pt x="29" y="1276"/>
                  </a:lnTo>
                  <a:lnTo>
                    <a:pt x="29" y="1275"/>
                  </a:lnTo>
                  <a:lnTo>
                    <a:pt x="29" y="1282"/>
                  </a:lnTo>
                  <a:lnTo>
                    <a:pt x="29" y="1271"/>
                  </a:lnTo>
                  <a:lnTo>
                    <a:pt x="29" y="1279"/>
                  </a:lnTo>
                  <a:lnTo>
                    <a:pt x="29" y="1277"/>
                  </a:lnTo>
                  <a:lnTo>
                    <a:pt x="29" y="1261"/>
                  </a:lnTo>
                  <a:lnTo>
                    <a:pt x="29" y="1289"/>
                  </a:lnTo>
                  <a:lnTo>
                    <a:pt x="30" y="1289"/>
                  </a:lnTo>
                  <a:lnTo>
                    <a:pt x="30" y="1319"/>
                  </a:lnTo>
                  <a:lnTo>
                    <a:pt x="30" y="1322"/>
                  </a:lnTo>
                  <a:lnTo>
                    <a:pt x="30" y="1334"/>
                  </a:lnTo>
                  <a:lnTo>
                    <a:pt x="30" y="1315"/>
                  </a:lnTo>
                  <a:lnTo>
                    <a:pt x="30" y="1316"/>
                  </a:lnTo>
                  <a:lnTo>
                    <a:pt x="30" y="1331"/>
                  </a:lnTo>
                  <a:lnTo>
                    <a:pt x="30" y="1299"/>
                  </a:lnTo>
                  <a:lnTo>
                    <a:pt x="30" y="1330"/>
                  </a:lnTo>
                  <a:lnTo>
                    <a:pt x="32" y="1336"/>
                  </a:lnTo>
                  <a:lnTo>
                    <a:pt x="32" y="1341"/>
                  </a:lnTo>
                  <a:lnTo>
                    <a:pt x="32" y="1309"/>
                  </a:lnTo>
                  <a:lnTo>
                    <a:pt x="32" y="1305"/>
                  </a:lnTo>
                  <a:lnTo>
                    <a:pt x="32" y="1288"/>
                  </a:lnTo>
                  <a:lnTo>
                    <a:pt x="32" y="1292"/>
                  </a:lnTo>
                  <a:lnTo>
                    <a:pt x="32" y="1290"/>
                  </a:lnTo>
                  <a:lnTo>
                    <a:pt x="32" y="1306"/>
                  </a:lnTo>
                  <a:lnTo>
                    <a:pt x="32" y="1273"/>
                  </a:lnTo>
                  <a:lnTo>
                    <a:pt x="32" y="1305"/>
                  </a:lnTo>
                  <a:lnTo>
                    <a:pt x="32" y="1305"/>
                  </a:lnTo>
                  <a:lnTo>
                    <a:pt x="32" y="1302"/>
                  </a:lnTo>
                  <a:lnTo>
                    <a:pt x="32" y="1334"/>
                  </a:lnTo>
                  <a:lnTo>
                    <a:pt x="33" y="1336"/>
                  </a:lnTo>
                  <a:lnTo>
                    <a:pt x="33" y="1353"/>
                  </a:lnTo>
                  <a:lnTo>
                    <a:pt x="33" y="1335"/>
                  </a:lnTo>
                  <a:lnTo>
                    <a:pt x="33" y="1341"/>
                  </a:lnTo>
                  <a:lnTo>
                    <a:pt x="33" y="1347"/>
                  </a:lnTo>
                  <a:lnTo>
                    <a:pt x="33" y="1365"/>
                  </a:lnTo>
                  <a:lnTo>
                    <a:pt x="33" y="1357"/>
                  </a:lnTo>
                  <a:lnTo>
                    <a:pt x="33" y="1358"/>
                  </a:lnTo>
                  <a:lnTo>
                    <a:pt x="33" y="1362"/>
                  </a:lnTo>
                  <a:lnTo>
                    <a:pt x="33" y="1344"/>
                  </a:lnTo>
                  <a:lnTo>
                    <a:pt x="33" y="1352"/>
                  </a:lnTo>
                  <a:lnTo>
                    <a:pt x="33" y="1348"/>
                  </a:lnTo>
                  <a:lnTo>
                    <a:pt x="33" y="1352"/>
                  </a:lnTo>
                  <a:lnTo>
                    <a:pt x="33" y="1316"/>
                  </a:lnTo>
                  <a:lnTo>
                    <a:pt x="33" y="1319"/>
                  </a:lnTo>
                  <a:lnTo>
                    <a:pt x="34" y="1319"/>
                  </a:lnTo>
                  <a:lnTo>
                    <a:pt x="34" y="132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39" name="Freeform 12"/>
            <p:cNvSpPr>
              <a:spLocks/>
            </p:cNvSpPr>
            <p:nvPr/>
          </p:nvSpPr>
          <p:spPr bwMode="auto">
            <a:xfrm>
              <a:off x="7189788" y="3563938"/>
              <a:ext cx="52388" cy="942975"/>
            </a:xfrm>
            <a:custGeom>
              <a:avLst/>
              <a:gdLst>
                <a:gd name="T0" fmla="*/ 0 w 33"/>
                <a:gd name="T1" fmla="*/ 348 h 594"/>
                <a:gd name="T2" fmla="*/ 2 w 33"/>
                <a:gd name="T3" fmla="*/ 241 h 594"/>
                <a:gd name="T4" fmla="*/ 3 w 33"/>
                <a:gd name="T5" fmla="*/ 250 h 594"/>
                <a:gd name="T6" fmla="*/ 3 w 33"/>
                <a:gd name="T7" fmla="*/ 144 h 594"/>
                <a:gd name="T8" fmla="*/ 3 w 33"/>
                <a:gd name="T9" fmla="*/ 152 h 594"/>
                <a:gd name="T10" fmla="*/ 4 w 33"/>
                <a:gd name="T11" fmla="*/ 81 h 594"/>
                <a:gd name="T12" fmla="*/ 4 w 33"/>
                <a:gd name="T13" fmla="*/ 65 h 594"/>
                <a:gd name="T14" fmla="*/ 6 w 33"/>
                <a:gd name="T15" fmla="*/ 119 h 594"/>
                <a:gd name="T16" fmla="*/ 6 w 33"/>
                <a:gd name="T17" fmla="*/ 187 h 594"/>
                <a:gd name="T18" fmla="*/ 7 w 33"/>
                <a:gd name="T19" fmla="*/ 124 h 594"/>
                <a:gd name="T20" fmla="*/ 7 w 33"/>
                <a:gd name="T21" fmla="*/ 25 h 594"/>
                <a:gd name="T22" fmla="*/ 8 w 33"/>
                <a:gd name="T23" fmla="*/ 5 h 594"/>
                <a:gd name="T24" fmla="*/ 8 w 33"/>
                <a:gd name="T25" fmla="*/ 64 h 594"/>
                <a:gd name="T26" fmla="*/ 8 w 33"/>
                <a:gd name="T27" fmla="*/ 145 h 594"/>
                <a:gd name="T28" fmla="*/ 10 w 33"/>
                <a:gd name="T29" fmla="*/ 178 h 594"/>
                <a:gd name="T30" fmla="*/ 10 w 33"/>
                <a:gd name="T31" fmla="*/ 195 h 594"/>
                <a:gd name="T32" fmla="*/ 11 w 33"/>
                <a:gd name="T33" fmla="*/ 187 h 594"/>
                <a:gd name="T34" fmla="*/ 11 w 33"/>
                <a:gd name="T35" fmla="*/ 234 h 594"/>
                <a:gd name="T36" fmla="*/ 12 w 33"/>
                <a:gd name="T37" fmla="*/ 199 h 594"/>
                <a:gd name="T38" fmla="*/ 12 w 33"/>
                <a:gd name="T39" fmla="*/ 199 h 594"/>
                <a:gd name="T40" fmla="*/ 12 w 33"/>
                <a:gd name="T41" fmla="*/ 216 h 594"/>
                <a:gd name="T42" fmla="*/ 13 w 33"/>
                <a:gd name="T43" fmla="*/ 221 h 594"/>
                <a:gd name="T44" fmla="*/ 13 w 33"/>
                <a:gd name="T45" fmla="*/ 245 h 594"/>
                <a:gd name="T46" fmla="*/ 15 w 33"/>
                <a:gd name="T47" fmla="*/ 298 h 594"/>
                <a:gd name="T48" fmla="*/ 15 w 33"/>
                <a:gd name="T49" fmla="*/ 307 h 594"/>
                <a:gd name="T50" fmla="*/ 15 w 33"/>
                <a:gd name="T51" fmla="*/ 340 h 594"/>
                <a:gd name="T52" fmla="*/ 16 w 33"/>
                <a:gd name="T53" fmla="*/ 340 h 594"/>
                <a:gd name="T54" fmla="*/ 16 w 33"/>
                <a:gd name="T55" fmla="*/ 361 h 594"/>
                <a:gd name="T56" fmla="*/ 17 w 33"/>
                <a:gd name="T57" fmla="*/ 326 h 594"/>
                <a:gd name="T58" fmla="*/ 17 w 33"/>
                <a:gd name="T59" fmla="*/ 351 h 594"/>
                <a:gd name="T60" fmla="*/ 17 w 33"/>
                <a:gd name="T61" fmla="*/ 356 h 594"/>
                <a:gd name="T62" fmla="*/ 19 w 33"/>
                <a:gd name="T63" fmla="*/ 370 h 594"/>
                <a:gd name="T64" fmla="*/ 19 w 33"/>
                <a:gd name="T65" fmla="*/ 398 h 594"/>
                <a:gd name="T66" fmla="*/ 20 w 33"/>
                <a:gd name="T67" fmla="*/ 403 h 594"/>
                <a:gd name="T68" fmla="*/ 20 w 33"/>
                <a:gd name="T69" fmla="*/ 417 h 594"/>
                <a:gd name="T70" fmla="*/ 20 w 33"/>
                <a:gd name="T71" fmla="*/ 403 h 594"/>
                <a:gd name="T72" fmla="*/ 20 w 33"/>
                <a:gd name="T73" fmla="*/ 442 h 594"/>
                <a:gd name="T74" fmla="*/ 21 w 33"/>
                <a:gd name="T75" fmla="*/ 444 h 594"/>
                <a:gd name="T76" fmla="*/ 21 w 33"/>
                <a:gd name="T77" fmla="*/ 452 h 594"/>
                <a:gd name="T78" fmla="*/ 21 w 33"/>
                <a:gd name="T79" fmla="*/ 472 h 594"/>
                <a:gd name="T80" fmla="*/ 23 w 33"/>
                <a:gd name="T81" fmla="*/ 490 h 594"/>
                <a:gd name="T82" fmla="*/ 23 w 33"/>
                <a:gd name="T83" fmla="*/ 444 h 594"/>
                <a:gd name="T84" fmla="*/ 24 w 33"/>
                <a:gd name="T85" fmla="*/ 449 h 594"/>
                <a:gd name="T86" fmla="*/ 24 w 33"/>
                <a:gd name="T87" fmla="*/ 441 h 594"/>
                <a:gd name="T88" fmla="*/ 24 w 33"/>
                <a:gd name="T89" fmla="*/ 435 h 594"/>
                <a:gd name="T90" fmla="*/ 25 w 33"/>
                <a:gd name="T91" fmla="*/ 452 h 594"/>
                <a:gd name="T92" fmla="*/ 25 w 33"/>
                <a:gd name="T93" fmla="*/ 483 h 594"/>
                <a:gd name="T94" fmla="*/ 27 w 33"/>
                <a:gd name="T95" fmla="*/ 543 h 594"/>
                <a:gd name="T96" fmla="*/ 27 w 33"/>
                <a:gd name="T97" fmla="*/ 564 h 594"/>
                <a:gd name="T98" fmla="*/ 28 w 33"/>
                <a:gd name="T99" fmla="*/ 529 h 594"/>
                <a:gd name="T100" fmla="*/ 28 w 33"/>
                <a:gd name="T101" fmla="*/ 534 h 594"/>
                <a:gd name="T102" fmla="*/ 29 w 33"/>
                <a:gd name="T103" fmla="*/ 577 h 594"/>
                <a:gd name="T104" fmla="*/ 29 w 33"/>
                <a:gd name="T105" fmla="*/ 577 h 594"/>
                <a:gd name="T106" fmla="*/ 29 w 33"/>
                <a:gd name="T107" fmla="*/ 594 h 594"/>
                <a:gd name="T108" fmla="*/ 30 w 33"/>
                <a:gd name="T109" fmla="*/ 534 h 594"/>
                <a:gd name="T110" fmla="*/ 30 w 33"/>
                <a:gd name="T111" fmla="*/ 529 h 594"/>
                <a:gd name="T112" fmla="*/ 32 w 33"/>
                <a:gd name="T113" fmla="*/ 512 h 594"/>
                <a:gd name="T114" fmla="*/ 32 w 33"/>
                <a:gd name="T115" fmla="*/ 491 h 594"/>
                <a:gd name="T116" fmla="*/ 32 w 33"/>
                <a:gd name="T117" fmla="*/ 509 h 594"/>
                <a:gd name="T118" fmla="*/ 33 w 33"/>
                <a:gd name="T119" fmla="*/ 539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594">
                  <a:moveTo>
                    <a:pt x="0" y="322"/>
                  </a:moveTo>
                  <a:lnTo>
                    <a:pt x="0" y="325"/>
                  </a:lnTo>
                  <a:lnTo>
                    <a:pt x="0" y="327"/>
                  </a:lnTo>
                  <a:lnTo>
                    <a:pt x="0" y="313"/>
                  </a:lnTo>
                  <a:lnTo>
                    <a:pt x="0" y="348"/>
                  </a:lnTo>
                  <a:lnTo>
                    <a:pt x="2" y="348"/>
                  </a:lnTo>
                  <a:lnTo>
                    <a:pt x="2" y="356"/>
                  </a:lnTo>
                  <a:lnTo>
                    <a:pt x="2" y="322"/>
                  </a:lnTo>
                  <a:lnTo>
                    <a:pt x="2" y="322"/>
                  </a:lnTo>
                  <a:lnTo>
                    <a:pt x="2" y="241"/>
                  </a:lnTo>
                  <a:lnTo>
                    <a:pt x="2" y="245"/>
                  </a:lnTo>
                  <a:lnTo>
                    <a:pt x="2" y="268"/>
                  </a:lnTo>
                  <a:lnTo>
                    <a:pt x="2" y="241"/>
                  </a:lnTo>
                  <a:lnTo>
                    <a:pt x="2" y="254"/>
                  </a:lnTo>
                  <a:lnTo>
                    <a:pt x="3" y="250"/>
                  </a:lnTo>
                  <a:lnTo>
                    <a:pt x="3" y="215"/>
                  </a:lnTo>
                  <a:lnTo>
                    <a:pt x="3" y="211"/>
                  </a:lnTo>
                  <a:lnTo>
                    <a:pt x="3" y="136"/>
                  </a:lnTo>
                  <a:lnTo>
                    <a:pt x="3" y="142"/>
                  </a:lnTo>
                  <a:lnTo>
                    <a:pt x="3" y="144"/>
                  </a:lnTo>
                  <a:lnTo>
                    <a:pt x="3" y="157"/>
                  </a:lnTo>
                  <a:lnTo>
                    <a:pt x="3" y="135"/>
                  </a:lnTo>
                  <a:lnTo>
                    <a:pt x="3" y="149"/>
                  </a:lnTo>
                  <a:lnTo>
                    <a:pt x="3" y="149"/>
                  </a:lnTo>
                  <a:lnTo>
                    <a:pt x="3" y="152"/>
                  </a:lnTo>
                  <a:lnTo>
                    <a:pt x="3" y="98"/>
                  </a:lnTo>
                  <a:lnTo>
                    <a:pt x="4" y="91"/>
                  </a:lnTo>
                  <a:lnTo>
                    <a:pt x="4" y="94"/>
                  </a:lnTo>
                  <a:lnTo>
                    <a:pt x="4" y="70"/>
                  </a:lnTo>
                  <a:lnTo>
                    <a:pt x="4" y="81"/>
                  </a:lnTo>
                  <a:lnTo>
                    <a:pt x="4" y="82"/>
                  </a:lnTo>
                  <a:lnTo>
                    <a:pt x="4" y="89"/>
                  </a:lnTo>
                  <a:lnTo>
                    <a:pt x="4" y="78"/>
                  </a:lnTo>
                  <a:lnTo>
                    <a:pt x="4" y="73"/>
                  </a:lnTo>
                  <a:lnTo>
                    <a:pt x="4" y="65"/>
                  </a:lnTo>
                  <a:lnTo>
                    <a:pt x="4" y="76"/>
                  </a:lnTo>
                  <a:lnTo>
                    <a:pt x="4" y="77"/>
                  </a:lnTo>
                  <a:lnTo>
                    <a:pt x="4" y="76"/>
                  </a:lnTo>
                  <a:lnTo>
                    <a:pt x="4" y="118"/>
                  </a:lnTo>
                  <a:lnTo>
                    <a:pt x="6" y="119"/>
                  </a:lnTo>
                  <a:lnTo>
                    <a:pt x="6" y="175"/>
                  </a:lnTo>
                  <a:lnTo>
                    <a:pt x="6" y="175"/>
                  </a:lnTo>
                  <a:lnTo>
                    <a:pt x="6" y="178"/>
                  </a:lnTo>
                  <a:lnTo>
                    <a:pt x="6" y="197"/>
                  </a:lnTo>
                  <a:lnTo>
                    <a:pt x="6" y="187"/>
                  </a:lnTo>
                  <a:lnTo>
                    <a:pt x="6" y="183"/>
                  </a:lnTo>
                  <a:lnTo>
                    <a:pt x="6" y="161"/>
                  </a:lnTo>
                  <a:lnTo>
                    <a:pt x="6" y="162"/>
                  </a:lnTo>
                  <a:lnTo>
                    <a:pt x="7" y="165"/>
                  </a:lnTo>
                  <a:lnTo>
                    <a:pt x="7" y="124"/>
                  </a:lnTo>
                  <a:lnTo>
                    <a:pt x="7" y="124"/>
                  </a:lnTo>
                  <a:lnTo>
                    <a:pt x="7" y="124"/>
                  </a:lnTo>
                  <a:lnTo>
                    <a:pt x="7" y="76"/>
                  </a:lnTo>
                  <a:lnTo>
                    <a:pt x="7" y="74"/>
                  </a:lnTo>
                  <a:lnTo>
                    <a:pt x="7" y="25"/>
                  </a:lnTo>
                  <a:lnTo>
                    <a:pt x="7" y="22"/>
                  </a:lnTo>
                  <a:lnTo>
                    <a:pt x="7" y="23"/>
                  </a:lnTo>
                  <a:lnTo>
                    <a:pt x="7" y="0"/>
                  </a:lnTo>
                  <a:lnTo>
                    <a:pt x="7" y="5"/>
                  </a:lnTo>
                  <a:lnTo>
                    <a:pt x="8" y="5"/>
                  </a:lnTo>
                  <a:lnTo>
                    <a:pt x="8" y="17"/>
                  </a:lnTo>
                  <a:lnTo>
                    <a:pt x="8" y="13"/>
                  </a:lnTo>
                  <a:lnTo>
                    <a:pt x="8" y="9"/>
                  </a:lnTo>
                  <a:lnTo>
                    <a:pt x="8" y="67"/>
                  </a:lnTo>
                  <a:lnTo>
                    <a:pt x="8" y="64"/>
                  </a:lnTo>
                  <a:lnTo>
                    <a:pt x="8" y="63"/>
                  </a:lnTo>
                  <a:lnTo>
                    <a:pt x="8" y="60"/>
                  </a:lnTo>
                  <a:lnTo>
                    <a:pt x="8" y="106"/>
                  </a:lnTo>
                  <a:lnTo>
                    <a:pt x="8" y="108"/>
                  </a:lnTo>
                  <a:lnTo>
                    <a:pt x="8" y="145"/>
                  </a:lnTo>
                  <a:lnTo>
                    <a:pt x="8" y="144"/>
                  </a:lnTo>
                  <a:lnTo>
                    <a:pt x="10" y="153"/>
                  </a:lnTo>
                  <a:lnTo>
                    <a:pt x="10" y="182"/>
                  </a:lnTo>
                  <a:lnTo>
                    <a:pt x="10" y="175"/>
                  </a:lnTo>
                  <a:lnTo>
                    <a:pt x="10" y="178"/>
                  </a:lnTo>
                  <a:lnTo>
                    <a:pt x="10" y="158"/>
                  </a:lnTo>
                  <a:lnTo>
                    <a:pt x="10" y="173"/>
                  </a:lnTo>
                  <a:lnTo>
                    <a:pt x="10" y="175"/>
                  </a:lnTo>
                  <a:lnTo>
                    <a:pt x="10" y="200"/>
                  </a:lnTo>
                  <a:lnTo>
                    <a:pt x="10" y="195"/>
                  </a:lnTo>
                  <a:lnTo>
                    <a:pt x="11" y="196"/>
                  </a:lnTo>
                  <a:lnTo>
                    <a:pt x="11" y="208"/>
                  </a:lnTo>
                  <a:lnTo>
                    <a:pt x="11" y="186"/>
                  </a:lnTo>
                  <a:lnTo>
                    <a:pt x="11" y="187"/>
                  </a:lnTo>
                  <a:lnTo>
                    <a:pt x="11" y="187"/>
                  </a:lnTo>
                  <a:lnTo>
                    <a:pt x="11" y="175"/>
                  </a:lnTo>
                  <a:lnTo>
                    <a:pt x="11" y="207"/>
                  </a:lnTo>
                  <a:lnTo>
                    <a:pt x="11" y="211"/>
                  </a:lnTo>
                  <a:lnTo>
                    <a:pt x="11" y="207"/>
                  </a:lnTo>
                  <a:lnTo>
                    <a:pt x="11" y="234"/>
                  </a:lnTo>
                  <a:lnTo>
                    <a:pt x="11" y="238"/>
                  </a:lnTo>
                  <a:lnTo>
                    <a:pt x="11" y="251"/>
                  </a:lnTo>
                  <a:lnTo>
                    <a:pt x="11" y="224"/>
                  </a:lnTo>
                  <a:lnTo>
                    <a:pt x="12" y="224"/>
                  </a:lnTo>
                  <a:lnTo>
                    <a:pt x="12" y="199"/>
                  </a:lnTo>
                  <a:lnTo>
                    <a:pt x="12" y="200"/>
                  </a:lnTo>
                  <a:lnTo>
                    <a:pt x="12" y="199"/>
                  </a:lnTo>
                  <a:lnTo>
                    <a:pt x="12" y="200"/>
                  </a:lnTo>
                  <a:lnTo>
                    <a:pt x="12" y="183"/>
                  </a:lnTo>
                  <a:lnTo>
                    <a:pt x="12" y="199"/>
                  </a:lnTo>
                  <a:lnTo>
                    <a:pt x="12" y="200"/>
                  </a:lnTo>
                  <a:lnTo>
                    <a:pt x="12" y="218"/>
                  </a:lnTo>
                  <a:lnTo>
                    <a:pt x="12" y="207"/>
                  </a:lnTo>
                  <a:lnTo>
                    <a:pt x="12" y="204"/>
                  </a:lnTo>
                  <a:lnTo>
                    <a:pt x="12" y="216"/>
                  </a:lnTo>
                  <a:lnTo>
                    <a:pt x="12" y="209"/>
                  </a:lnTo>
                  <a:lnTo>
                    <a:pt x="13" y="208"/>
                  </a:lnTo>
                  <a:lnTo>
                    <a:pt x="13" y="222"/>
                  </a:lnTo>
                  <a:lnTo>
                    <a:pt x="13" y="191"/>
                  </a:lnTo>
                  <a:lnTo>
                    <a:pt x="13" y="221"/>
                  </a:lnTo>
                  <a:lnTo>
                    <a:pt x="13" y="221"/>
                  </a:lnTo>
                  <a:lnTo>
                    <a:pt x="13" y="245"/>
                  </a:lnTo>
                  <a:lnTo>
                    <a:pt x="13" y="241"/>
                  </a:lnTo>
                  <a:lnTo>
                    <a:pt x="13" y="247"/>
                  </a:lnTo>
                  <a:lnTo>
                    <a:pt x="13" y="245"/>
                  </a:lnTo>
                  <a:lnTo>
                    <a:pt x="13" y="280"/>
                  </a:lnTo>
                  <a:lnTo>
                    <a:pt x="15" y="271"/>
                  </a:lnTo>
                  <a:lnTo>
                    <a:pt x="15" y="298"/>
                  </a:lnTo>
                  <a:lnTo>
                    <a:pt x="15" y="266"/>
                  </a:lnTo>
                  <a:lnTo>
                    <a:pt x="15" y="298"/>
                  </a:lnTo>
                  <a:lnTo>
                    <a:pt x="15" y="298"/>
                  </a:lnTo>
                  <a:lnTo>
                    <a:pt x="15" y="307"/>
                  </a:lnTo>
                  <a:lnTo>
                    <a:pt x="15" y="290"/>
                  </a:lnTo>
                  <a:lnTo>
                    <a:pt x="15" y="306"/>
                  </a:lnTo>
                  <a:lnTo>
                    <a:pt x="15" y="307"/>
                  </a:lnTo>
                  <a:lnTo>
                    <a:pt x="15" y="322"/>
                  </a:lnTo>
                  <a:lnTo>
                    <a:pt x="15" y="305"/>
                  </a:lnTo>
                  <a:lnTo>
                    <a:pt x="15" y="314"/>
                  </a:lnTo>
                  <a:lnTo>
                    <a:pt x="15" y="317"/>
                  </a:lnTo>
                  <a:lnTo>
                    <a:pt x="15" y="340"/>
                  </a:lnTo>
                  <a:lnTo>
                    <a:pt x="16" y="340"/>
                  </a:lnTo>
                  <a:lnTo>
                    <a:pt x="16" y="347"/>
                  </a:lnTo>
                  <a:lnTo>
                    <a:pt x="16" y="327"/>
                  </a:lnTo>
                  <a:lnTo>
                    <a:pt x="16" y="342"/>
                  </a:lnTo>
                  <a:lnTo>
                    <a:pt x="16" y="340"/>
                  </a:lnTo>
                  <a:lnTo>
                    <a:pt x="16" y="348"/>
                  </a:lnTo>
                  <a:lnTo>
                    <a:pt x="16" y="334"/>
                  </a:lnTo>
                  <a:lnTo>
                    <a:pt x="16" y="347"/>
                  </a:lnTo>
                  <a:lnTo>
                    <a:pt x="16" y="344"/>
                  </a:lnTo>
                  <a:lnTo>
                    <a:pt x="16" y="361"/>
                  </a:lnTo>
                  <a:lnTo>
                    <a:pt x="16" y="336"/>
                  </a:lnTo>
                  <a:lnTo>
                    <a:pt x="16" y="336"/>
                  </a:lnTo>
                  <a:lnTo>
                    <a:pt x="16" y="319"/>
                  </a:lnTo>
                  <a:lnTo>
                    <a:pt x="16" y="326"/>
                  </a:lnTo>
                  <a:lnTo>
                    <a:pt x="17" y="326"/>
                  </a:lnTo>
                  <a:lnTo>
                    <a:pt x="17" y="327"/>
                  </a:lnTo>
                  <a:lnTo>
                    <a:pt x="17" y="309"/>
                  </a:lnTo>
                  <a:lnTo>
                    <a:pt x="17" y="325"/>
                  </a:lnTo>
                  <a:lnTo>
                    <a:pt x="17" y="322"/>
                  </a:lnTo>
                  <a:lnTo>
                    <a:pt x="17" y="351"/>
                  </a:lnTo>
                  <a:lnTo>
                    <a:pt x="17" y="339"/>
                  </a:lnTo>
                  <a:lnTo>
                    <a:pt x="17" y="343"/>
                  </a:lnTo>
                  <a:lnTo>
                    <a:pt x="17" y="357"/>
                  </a:lnTo>
                  <a:lnTo>
                    <a:pt x="17" y="351"/>
                  </a:lnTo>
                  <a:lnTo>
                    <a:pt x="17" y="356"/>
                  </a:lnTo>
                  <a:lnTo>
                    <a:pt x="17" y="342"/>
                  </a:lnTo>
                  <a:lnTo>
                    <a:pt x="17" y="374"/>
                  </a:lnTo>
                  <a:lnTo>
                    <a:pt x="19" y="376"/>
                  </a:lnTo>
                  <a:lnTo>
                    <a:pt x="19" y="391"/>
                  </a:lnTo>
                  <a:lnTo>
                    <a:pt x="19" y="370"/>
                  </a:lnTo>
                  <a:lnTo>
                    <a:pt x="19" y="378"/>
                  </a:lnTo>
                  <a:lnTo>
                    <a:pt x="19" y="381"/>
                  </a:lnTo>
                  <a:lnTo>
                    <a:pt x="19" y="400"/>
                  </a:lnTo>
                  <a:lnTo>
                    <a:pt x="19" y="380"/>
                  </a:lnTo>
                  <a:lnTo>
                    <a:pt x="19" y="398"/>
                  </a:lnTo>
                  <a:lnTo>
                    <a:pt x="19" y="399"/>
                  </a:lnTo>
                  <a:lnTo>
                    <a:pt x="19" y="406"/>
                  </a:lnTo>
                  <a:lnTo>
                    <a:pt x="19" y="385"/>
                  </a:lnTo>
                  <a:lnTo>
                    <a:pt x="19" y="400"/>
                  </a:lnTo>
                  <a:lnTo>
                    <a:pt x="20" y="403"/>
                  </a:lnTo>
                  <a:lnTo>
                    <a:pt x="20" y="414"/>
                  </a:lnTo>
                  <a:lnTo>
                    <a:pt x="20" y="400"/>
                  </a:lnTo>
                  <a:lnTo>
                    <a:pt x="20" y="404"/>
                  </a:lnTo>
                  <a:lnTo>
                    <a:pt x="20" y="406"/>
                  </a:lnTo>
                  <a:lnTo>
                    <a:pt x="20" y="417"/>
                  </a:lnTo>
                  <a:lnTo>
                    <a:pt x="20" y="403"/>
                  </a:lnTo>
                  <a:lnTo>
                    <a:pt x="20" y="416"/>
                  </a:lnTo>
                  <a:lnTo>
                    <a:pt x="20" y="417"/>
                  </a:lnTo>
                  <a:lnTo>
                    <a:pt x="20" y="435"/>
                  </a:lnTo>
                  <a:lnTo>
                    <a:pt x="20" y="403"/>
                  </a:lnTo>
                  <a:lnTo>
                    <a:pt x="20" y="432"/>
                  </a:lnTo>
                  <a:lnTo>
                    <a:pt x="20" y="436"/>
                  </a:lnTo>
                  <a:lnTo>
                    <a:pt x="20" y="449"/>
                  </a:lnTo>
                  <a:lnTo>
                    <a:pt x="20" y="432"/>
                  </a:lnTo>
                  <a:lnTo>
                    <a:pt x="20" y="442"/>
                  </a:lnTo>
                  <a:lnTo>
                    <a:pt x="21" y="445"/>
                  </a:lnTo>
                  <a:lnTo>
                    <a:pt x="21" y="455"/>
                  </a:lnTo>
                  <a:lnTo>
                    <a:pt x="21" y="436"/>
                  </a:lnTo>
                  <a:lnTo>
                    <a:pt x="21" y="442"/>
                  </a:lnTo>
                  <a:lnTo>
                    <a:pt x="21" y="444"/>
                  </a:lnTo>
                  <a:lnTo>
                    <a:pt x="21" y="466"/>
                  </a:lnTo>
                  <a:lnTo>
                    <a:pt x="21" y="442"/>
                  </a:lnTo>
                  <a:lnTo>
                    <a:pt x="21" y="457"/>
                  </a:lnTo>
                  <a:lnTo>
                    <a:pt x="21" y="455"/>
                  </a:lnTo>
                  <a:lnTo>
                    <a:pt x="21" y="452"/>
                  </a:lnTo>
                  <a:lnTo>
                    <a:pt x="21" y="486"/>
                  </a:lnTo>
                  <a:lnTo>
                    <a:pt x="21" y="486"/>
                  </a:lnTo>
                  <a:lnTo>
                    <a:pt x="21" y="488"/>
                  </a:lnTo>
                  <a:lnTo>
                    <a:pt x="21" y="458"/>
                  </a:lnTo>
                  <a:lnTo>
                    <a:pt x="21" y="472"/>
                  </a:lnTo>
                  <a:lnTo>
                    <a:pt x="23" y="469"/>
                  </a:lnTo>
                  <a:lnTo>
                    <a:pt x="23" y="466"/>
                  </a:lnTo>
                  <a:lnTo>
                    <a:pt x="23" y="480"/>
                  </a:lnTo>
                  <a:lnTo>
                    <a:pt x="23" y="472"/>
                  </a:lnTo>
                  <a:lnTo>
                    <a:pt x="23" y="490"/>
                  </a:lnTo>
                  <a:lnTo>
                    <a:pt x="23" y="459"/>
                  </a:lnTo>
                  <a:lnTo>
                    <a:pt x="23" y="483"/>
                  </a:lnTo>
                  <a:lnTo>
                    <a:pt x="23" y="484"/>
                  </a:lnTo>
                  <a:lnTo>
                    <a:pt x="23" y="486"/>
                  </a:lnTo>
                  <a:lnTo>
                    <a:pt x="23" y="444"/>
                  </a:lnTo>
                  <a:lnTo>
                    <a:pt x="23" y="449"/>
                  </a:lnTo>
                  <a:lnTo>
                    <a:pt x="24" y="449"/>
                  </a:lnTo>
                  <a:lnTo>
                    <a:pt x="24" y="462"/>
                  </a:lnTo>
                  <a:lnTo>
                    <a:pt x="24" y="459"/>
                  </a:lnTo>
                  <a:lnTo>
                    <a:pt x="24" y="449"/>
                  </a:lnTo>
                  <a:lnTo>
                    <a:pt x="24" y="470"/>
                  </a:lnTo>
                  <a:lnTo>
                    <a:pt x="24" y="448"/>
                  </a:lnTo>
                  <a:lnTo>
                    <a:pt x="24" y="465"/>
                  </a:lnTo>
                  <a:lnTo>
                    <a:pt x="24" y="465"/>
                  </a:lnTo>
                  <a:lnTo>
                    <a:pt x="24" y="441"/>
                  </a:lnTo>
                  <a:lnTo>
                    <a:pt x="24" y="454"/>
                  </a:lnTo>
                  <a:lnTo>
                    <a:pt x="24" y="457"/>
                  </a:lnTo>
                  <a:lnTo>
                    <a:pt x="24" y="459"/>
                  </a:lnTo>
                  <a:lnTo>
                    <a:pt x="24" y="431"/>
                  </a:lnTo>
                  <a:lnTo>
                    <a:pt x="24" y="435"/>
                  </a:lnTo>
                  <a:lnTo>
                    <a:pt x="25" y="435"/>
                  </a:lnTo>
                  <a:lnTo>
                    <a:pt x="25" y="449"/>
                  </a:lnTo>
                  <a:lnTo>
                    <a:pt x="25" y="442"/>
                  </a:lnTo>
                  <a:lnTo>
                    <a:pt x="25" y="438"/>
                  </a:lnTo>
                  <a:lnTo>
                    <a:pt x="25" y="452"/>
                  </a:lnTo>
                  <a:lnTo>
                    <a:pt x="25" y="425"/>
                  </a:lnTo>
                  <a:lnTo>
                    <a:pt x="25" y="449"/>
                  </a:lnTo>
                  <a:lnTo>
                    <a:pt x="25" y="450"/>
                  </a:lnTo>
                  <a:lnTo>
                    <a:pt x="25" y="480"/>
                  </a:lnTo>
                  <a:lnTo>
                    <a:pt x="25" y="483"/>
                  </a:lnTo>
                  <a:lnTo>
                    <a:pt x="25" y="522"/>
                  </a:lnTo>
                  <a:lnTo>
                    <a:pt x="27" y="524"/>
                  </a:lnTo>
                  <a:lnTo>
                    <a:pt x="27" y="543"/>
                  </a:lnTo>
                  <a:lnTo>
                    <a:pt x="27" y="509"/>
                  </a:lnTo>
                  <a:lnTo>
                    <a:pt x="27" y="543"/>
                  </a:lnTo>
                  <a:lnTo>
                    <a:pt x="27" y="545"/>
                  </a:lnTo>
                  <a:lnTo>
                    <a:pt x="27" y="539"/>
                  </a:lnTo>
                  <a:lnTo>
                    <a:pt x="27" y="558"/>
                  </a:lnTo>
                  <a:lnTo>
                    <a:pt x="27" y="558"/>
                  </a:lnTo>
                  <a:lnTo>
                    <a:pt x="27" y="564"/>
                  </a:lnTo>
                  <a:lnTo>
                    <a:pt x="27" y="535"/>
                  </a:lnTo>
                  <a:lnTo>
                    <a:pt x="28" y="542"/>
                  </a:lnTo>
                  <a:lnTo>
                    <a:pt x="28" y="526"/>
                  </a:lnTo>
                  <a:lnTo>
                    <a:pt x="28" y="524"/>
                  </a:lnTo>
                  <a:lnTo>
                    <a:pt x="28" y="529"/>
                  </a:lnTo>
                  <a:lnTo>
                    <a:pt x="28" y="510"/>
                  </a:lnTo>
                  <a:lnTo>
                    <a:pt x="28" y="524"/>
                  </a:lnTo>
                  <a:lnTo>
                    <a:pt x="28" y="521"/>
                  </a:lnTo>
                  <a:lnTo>
                    <a:pt x="28" y="535"/>
                  </a:lnTo>
                  <a:lnTo>
                    <a:pt x="28" y="534"/>
                  </a:lnTo>
                  <a:lnTo>
                    <a:pt x="28" y="541"/>
                  </a:lnTo>
                  <a:lnTo>
                    <a:pt x="28" y="562"/>
                  </a:lnTo>
                  <a:lnTo>
                    <a:pt x="28" y="560"/>
                  </a:lnTo>
                  <a:lnTo>
                    <a:pt x="29" y="560"/>
                  </a:lnTo>
                  <a:lnTo>
                    <a:pt x="29" y="577"/>
                  </a:lnTo>
                  <a:lnTo>
                    <a:pt x="29" y="554"/>
                  </a:lnTo>
                  <a:lnTo>
                    <a:pt x="29" y="572"/>
                  </a:lnTo>
                  <a:lnTo>
                    <a:pt x="29" y="571"/>
                  </a:lnTo>
                  <a:lnTo>
                    <a:pt x="29" y="555"/>
                  </a:lnTo>
                  <a:lnTo>
                    <a:pt x="29" y="577"/>
                  </a:lnTo>
                  <a:lnTo>
                    <a:pt x="29" y="577"/>
                  </a:lnTo>
                  <a:lnTo>
                    <a:pt x="29" y="586"/>
                  </a:lnTo>
                  <a:lnTo>
                    <a:pt x="29" y="585"/>
                  </a:lnTo>
                  <a:lnTo>
                    <a:pt x="29" y="585"/>
                  </a:lnTo>
                  <a:lnTo>
                    <a:pt x="29" y="594"/>
                  </a:lnTo>
                  <a:lnTo>
                    <a:pt x="29" y="575"/>
                  </a:lnTo>
                  <a:lnTo>
                    <a:pt x="29" y="581"/>
                  </a:lnTo>
                  <a:lnTo>
                    <a:pt x="30" y="577"/>
                  </a:lnTo>
                  <a:lnTo>
                    <a:pt x="30" y="580"/>
                  </a:lnTo>
                  <a:lnTo>
                    <a:pt x="30" y="534"/>
                  </a:lnTo>
                  <a:lnTo>
                    <a:pt x="30" y="535"/>
                  </a:lnTo>
                  <a:lnTo>
                    <a:pt x="30" y="507"/>
                  </a:lnTo>
                  <a:lnTo>
                    <a:pt x="30" y="510"/>
                  </a:lnTo>
                  <a:lnTo>
                    <a:pt x="30" y="512"/>
                  </a:lnTo>
                  <a:lnTo>
                    <a:pt x="30" y="529"/>
                  </a:lnTo>
                  <a:lnTo>
                    <a:pt x="30" y="510"/>
                  </a:lnTo>
                  <a:lnTo>
                    <a:pt x="30" y="524"/>
                  </a:lnTo>
                  <a:lnTo>
                    <a:pt x="32" y="524"/>
                  </a:lnTo>
                  <a:lnTo>
                    <a:pt x="32" y="530"/>
                  </a:lnTo>
                  <a:lnTo>
                    <a:pt x="32" y="512"/>
                  </a:lnTo>
                  <a:lnTo>
                    <a:pt x="32" y="524"/>
                  </a:lnTo>
                  <a:lnTo>
                    <a:pt x="32" y="521"/>
                  </a:lnTo>
                  <a:lnTo>
                    <a:pt x="32" y="524"/>
                  </a:lnTo>
                  <a:lnTo>
                    <a:pt x="32" y="490"/>
                  </a:lnTo>
                  <a:lnTo>
                    <a:pt x="32" y="491"/>
                  </a:lnTo>
                  <a:lnTo>
                    <a:pt x="32" y="492"/>
                  </a:lnTo>
                  <a:lnTo>
                    <a:pt x="32" y="509"/>
                  </a:lnTo>
                  <a:lnTo>
                    <a:pt x="32" y="490"/>
                  </a:lnTo>
                  <a:lnTo>
                    <a:pt x="32" y="509"/>
                  </a:lnTo>
                  <a:lnTo>
                    <a:pt x="32" y="509"/>
                  </a:lnTo>
                  <a:lnTo>
                    <a:pt x="32" y="529"/>
                  </a:lnTo>
                  <a:lnTo>
                    <a:pt x="32" y="496"/>
                  </a:lnTo>
                  <a:lnTo>
                    <a:pt x="32" y="527"/>
                  </a:lnTo>
                  <a:lnTo>
                    <a:pt x="33" y="529"/>
                  </a:lnTo>
                  <a:lnTo>
                    <a:pt x="33" y="53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40" name="Freeform 13"/>
            <p:cNvSpPr>
              <a:spLocks/>
            </p:cNvSpPr>
            <p:nvPr/>
          </p:nvSpPr>
          <p:spPr bwMode="auto">
            <a:xfrm>
              <a:off x="7138988" y="3821113"/>
              <a:ext cx="50800" cy="579438"/>
            </a:xfrm>
            <a:custGeom>
              <a:avLst/>
              <a:gdLst>
                <a:gd name="T0" fmla="*/ 0 w 32"/>
                <a:gd name="T1" fmla="*/ 232 h 365"/>
                <a:gd name="T2" fmla="*/ 1 w 32"/>
                <a:gd name="T3" fmla="*/ 216 h 365"/>
                <a:gd name="T4" fmla="*/ 1 w 32"/>
                <a:gd name="T5" fmla="*/ 210 h 365"/>
                <a:gd name="T6" fmla="*/ 2 w 32"/>
                <a:gd name="T7" fmla="*/ 202 h 365"/>
                <a:gd name="T8" fmla="*/ 2 w 32"/>
                <a:gd name="T9" fmla="*/ 193 h 365"/>
                <a:gd name="T10" fmla="*/ 2 w 32"/>
                <a:gd name="T11" fmla="*/ 114 h 365"/>
                <a:gd name="T12" fmla="*/ 4 w 32"/>
                <a:gd name="T13" fmla="*/ 110 h 365"/>
                <a:gd name="T14" fmla="*/ 4 w 32"/>
                <a:gd name="T15" fmla="*/ 148 h 365"/>
                <a:gd name="T16" fmla="*/ 5 w 32"/>
                <a:gd name="T17" fmla="*/ 160 h 365"/>
                <a:gd name="T18" fmla="*/ 5 w 32"/>
                <a:gd name="T19" fmla="*/ 105 h 365"/>
                <a:gd name="T20" fmla="*/ 6 w 32"/>
                <a:gd name="T21" fmla="*/ 126 h 365"/>
                <a:gd name="T22" fmla="*/ 6 w 32"/>
                <a:gd name="T23" fmla="*/ 153 h 365"/>
                <a:gd name="T24" fmla="*/ 6 w 32"/>
                <a:gd name="T25" fmla="*/ 130 h 365"/>
                <a:gd name="T26" fmla="*/ 7 w 32"/>
                <a:gd name="T27" fmla="*/ 160 h 365"/>
                <a:gd name="T28" fmla="*/ 7 w 32"/>
                <a:gd name="T29" fmla="*/ 170 h 365"/>
                <a:gd name="T30" fmla="*/ 7 w 32"/>
                <a:gd name="T31" fmla="*/ 249 h 365"/>
                <a:gd name="T32" fmla="*/ 9 w 32"/>
                <a:gd name="T33" fmla="*/ 242 h 365"/>
                <a:gd name="T34" fmla="*/ 9 w 32"/>
                <a:gd name="T35" fmla="*/ 223 h 365"/>
                <a:gd name="T36" fmla="*/ 10 w 32"/>
                <a:gd name="T37" fmla="*/ 252 h 365"/>
                <a:gd name="T38" fmla="*/ 10 w 32"/>
                <a:gd name="T39" fmla="*/ 259 h 365"/>
                <a:gd name="T40" fmla="*/ 10 w 32"/>
                <a:gd name="T41" fmla="*/ 191 h 365"/>
                <a:gd name="T42" fmla="*/ 11 w 32"/>
                <a:gd name="T43" fmla="*/ 241 h 365"/>
                <a:gd name="T44" fmla="*/ 11 w 32"/>
                <a:gd name="T45" fmla="*/ 242 h 365"/>
                <a:gd name="T46" fmla="*/ 11 w 32"/>
                <a:gd name="T47" fmla="*/ 235 h 365"/>
                <a:gd name="T48" fmla="*/ 13 w 32"/>
                <a:gd name="T49" fmla="*/ 321 h 365"/>
                <a:gd name="T50" fmla="*/ 14 w 32"/>
                <a:gd name="T51" fmla="*/ 324 h 365"/>
                <a:gd name="T52" fmla="*/ 14 w 32"/>
                <a:gd name="T53" fmla="*/ 249 h 365"/>
                <a:gd name="T54" fmla="*/ 15 w 32"/>
                <a:gd name="T55" fmla="*/ 258 h 365"/>
                <a:gd name="T56" fmla="*/ 15 w 32"/>
                <a:gd name="T57" fmla="*/ 241 h 365"/>
                <a:gd name="T58" fmla="*/ 15 w 32"/>
                <a:gd name="T59" fmla="*/ 235 h 365"/>
                <a:gd name="T60" fmla="*/ 17 w 32"/>
                <a:gd name="T61" fmla="*/ 178 h 365"/>
                <a:gd name="T62" fmla="*/ 17 w 32"/>
                <a:gd name="T63" fmla="*/ 191 h 365"/>
                <a:gd name="T64" fmla="*/ 18 w 32"/>
                <a:gd name="T65" fmla="*/ 233 h 365"/>
                <a:gd name="T66" fmla="*/ 18 w 32"/>
                <a:gd name="T67" fmla="*/ 250 h 365"/>
                <a:gd name="T68" fmla="*/ 19 w 32"/>
                <a:gd name="T69" fmla="*/ 263 h 365"/>
                <a:gd name="T70" fmla="*/ 19 w 32"/>
                <a:gd name="T71" fmla="*/ 296 h 365"/>
                <a:gd name="T72" fmla="*/ 19 w 32"/>
                <a:gd name="T73" fmla="*/ 261 h 365"/>
                <a:gd name="T74" fmla="*/ 21 w 32"/>
                <a:gd name="T75" fmla="*/ 269 h 365"/>
                <a:gd name="T76" fmla="*/ 21 w 32"/>
                <a:gd name="T77" fmla="*/ 255 h 365"/>
                <a:gd name="T78" fmla="*/ 21 w 32"/>
                <a:gd name="T79" fmla="*/ 286 h 365"/>
                <a:gd name="T80" fmla="*/ 22 w 32"/>
                <a:gd name="T81" fmla="*/ 290 h 365"/>
                <a:gd name="T82" fmla="*/ 22 w 32"/>
                <a:gd name="T83" fmla="*/ 290 h 365"/>
                <a:gd name="T84" fmla="*/ 23 w 32"/>
                <a:gd name="T85" fmla="*/ 227 h 365"/>
                <a:gd name="T86" fmla="*/ 23 w 32"/>
                <a:gd name="T87" fmla="*/ 242 h 365"/>
                <a:gd name="T88" fmla="*/ 25 w 32"/>
                <a:gd name="T89" fmla="*/ 240 h 365"/>
                <a:gd name="T90" fmla="*/ 25 w 32"/>
                <a:gd name="T91" fmla="*/ 198 h 365"/>
                <a:gd name="T92" fmla="*/ 26 w 32"/>
                <a:gd name="T93" fmla="*/ 189 h 365"/>
                <a:gd name="T94" fmla="*/ 26 w 32"/>
                <a:gd name="T95" fmla="*/ 200 h 365"/>
                <a:gd name="T96" fmla="*/ 27 w 32"/>
                <a:gd name="T97" fmla="*/ 189 h 365"/>
                <a:gd name="T98" fmla="*/ 27 w 32"/>
                <a:gd name="T99" fmla="*/ 186 h 365"/>
                <a:gd name="T100" fmla="*/ 27 w 32"/>
                <a:gd name="T101" fmla="*/ 125 h 365"/>
                <a:gd name="T102" fmla="*/ 28 w 32"/>
                <a:gd name="T103" fmla="*/ 35 h 365"/>
                <a:gd name="T104" fmla="*/ 28 w 32"/>
                <a:gd name="T105" fmla="*/ 38 h 365"/>
                <a:gd name="T106" fmla="*/ 28 w 32"/>
                <a:gd name="T107" fmla="*/ 22 h 365"/>
                <a:gd name="T108" fmla="*/ 30 w 32"/>
                <a:gd name="T109" fmla="*/ 35 h 365"/>
                <a:gd name="T110" fmla="*/ 31 w 32"/>
                <a:gd name="T111" fmla="*/ 97 h 365"/>
                <a:gd name="T112" fmla="*/ 31 w 32"/>
                <a:gd name="T113" fmla="*/ 132 h 365"/>
                <a:gd name="T114" fmla="*/ 31 w 32"/>
                <a:gd name="T115" fmla="*/ 169 h 365"/>
                <a:gd name="T116" fmla="*/ 32 w 32"/>
                <a:gd name="T117" fmla="*/ 170 h 365"/>
                <a:gd name="T118" fmla="*/ 32 w 32"/>
                <a:gd name="T119" fmla="*/ 16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365">
                  <a:moveTo>
                    <a:pt x="0" y="255"/>
                  </a:moveTo>
                  <a:lnTo>
                    <a:pt x="0" y="253"/>
                  </a:lnTo>
                  <a:lnTo>
                    <a:pt x="0" y="257"/>
                  </a:lnTo>
                  <a:lnTo>
                    <a:pt x="0" y="228"/>
                  </a:lnTo>
                  <a:lnTo>
                    <a:pt x="0" y="232"/>
                  </a:lnTo>
                  <a:lnTo>
                    <a:pt x="0" y="197"/>
                  </a:lnTo>
                  <a:lnTo>
                    <a:pt x="0" y="200"/>
                  </a:lnTo>
                  <a:lnTo>
                    <a:pt x="1" y="197"/>
                  </a:lnTo>
                  <a:lnTo>
                    <a:pt x="1" y="189"/>
                  </a:lnTo>
                  <a:lnTo>
                    <a:pt x="1" y="216"/>
                  </a:lnTo>
                  <a:lnTo>
                    <a:pt x="1" y="216"/>
                  </a:lnTo>
                  <a:lnTo>
                    <a:pt x="1" y="223"/>
                  </a:lnTo>
                  <a:lnTo>
                    <a:pt x="1" y="203"/>
                  </a:lnTo>
                  <a:lnTo>
                    <a:pt x="1" y="208"/>
                  </a:lnTo>
                  <a:lnTo>
                    <a:pt x="1" y="210"/>
                  </a:lnTo>
                  <a:lnTo>
                    <a:pt x="1" y="218"/>
                  </a:lnTo>
                  <a:lnTo>
                    <a:pt x="1" y="191"/>
                  </a:lnTo>
                  <a:lnTo>
                    <a:pt x="2" y="190"/>
                  </a:lnTo>
                  <a:lnTo>
                    <a:pt x="2" y="177"/>
                  </a:lnTo>
                  <a:lnTo>
                    <a:pt x="2" y="202"/>
                  </a:lnTo>
                  <a:lnTo>
                    <a:pt x="2" y="199"/>
                  </a:lnTo>
                  <a:lnTo>
                    <a:pt x="2" y="203"/>
                  </a:lnTo>
                  <a:lnTo>
                    <a:pt x="2" y="191"/>
                  </a:lnTo>
                  <a:lnTo>
                    <a:pt x="2" y="194"/>
                  </a:lnTo>
                  <a:lnTo>
                    <a:pt x="2" y="193"/>
                  </a:lnTo>
                  <a:lnTo>
                    <a:pt x="2" y="114"/>
                  </a:lnTo>
                  <a:lnTo>
                    <a:pt x="2" y="119"/>
                  </a:lnTo>
                  <a:lnTo>
                    <a:pt x="2" y="117"/>
                  </a:lnTo>
                  <a:lnTo>
                    <a:pt x="2" y="135"/>
                  </a:lnTo>
                  <a:lnTo>
                    <a:pt x="2" y="114"/>
                  </a:lnTo>
                  <a:lnTo>
                    <a:pt x="2" y="121"/>
                  </a:lnTo>
                  <a:lnTo>
                    <a:pt x="4" y="117"/>
                  </a:lnTo>
                  <a:lnTo>
                    <a:pt x="4" y="100"/>
                  </a:lnTo>
                  <a:lnTo>
                    <a:pt x="4" y="114"/>
                  </a:lnTo>
                  <a:lnTo>
                    <a:pt x="4" y="110"/>
                  </a:lnTo>
                  <a:lnTo>
                    <a:pt x="4" y="128"/>
                  </a:lnTo>
                  <a:lnTo>
                    <a:pt x="4" y="130"/>
                  </a:lnTo>
                  <a:lnTo>
                    <a:pt x="4" y="157"/>
                  </a:lnTo>
                  <a:lnTo>
                    <a:pt x="4" y="152"/>
                  </a:lnTo>
                  <a:lnTo>
                    <a:pt x="4" y="148"/>
                  </a:lnTo>
                  <a:lnTo>
                    <a:pt x="4" y="157"/>
                  </a:lnTo>
                  <a:lnTo>
                    <a:pt x="4" y="136"/>
                  </a:lnTo>
                  <a:lnTo>
                    <a:pt x="4" y="153"/>
                  </a:lnTo>
                  <a:lnTo>
                    <a:pt x="5" y="157"/>
                  </a:lnTo>
                  <a:lnTo>
                    <a:pt x="5" y="160"/>
                  </a:lnTo>
                  <a:lnTo>
                    <a:pt x="5" y="115"/>
                  </a:lnTo>
                  <a:lnTo>
                    <a:pt x="5" y="117"/>
                  </a:lnTo>
                  <a:lnTo>
                    <a:pt x="5" y="119"/>
                  </a:lnTo>
                  <a:lnTo>
                    <a:pt x="5" y="123"/>
                  </a:lnTo>
                  <a:lnTo>
                    <a:pt x="5" y="105"/>
                  </a:lnTo>
                  <a:lnTo>
                    <a:pt x="5" y="102"/>
                  </a:lnTo>
                  <a:lnTo>
                    <a:pt x="5" y="131"/>
                  </a:lnTo>
                  <a:lnTo>
                    <a:pt x="5" y="101"/>
                  </a:lnTo>
                  <a:lnTo>
                    <a:pt x="5" y="127"/>
                  </a:lnTo>
                  <a:lnTo>
                    <a:pt x="6" y="126"/>
                  </a:lnTo>
                  <a:lnTo>
                    <a:pt x="6" y="111"/>
                  </a:lnTo>
                  <a:lnTo>
                    <a:pt x="6" y="136"/>
                  </a:lnTo>
                  <a:lnTo>
                    <a:pt x="6" y="136"/>
                  </a:lnTo>
                  <a:lnTo>
                    <a:pt x="6" y="159"/>
                  </a:lnTo>
                  <a:lnTo>
                    <a:pt x="6" y="153"/>
                  </a:lnTo>
                  <a:lnTo>
                    <a:pt x="6" y="153"/>
                  </a:lnTo>
                  <a:lnTo>
                    <a:pt x="6" y="169"/>
                  </a:lnTo>
                  <a:lnTo>
                    <a:pt x="6" y="159"/>
                  </a:lnTo>
                  <a:lnTo>
                    <a:pt x="6" y="157"/>
                  </a:lnTo>
                  <a:lnTo>
                    <a:pt x="6" y="130"/>
                  </a:lnTo>
                  <a:lnTo>
                    <a:pt x="6" y="160"/>
                  </a:lnTo>
                  <a:lnTo>
                    <a:pt x="7" y="155"/>
                  </a:lnTo>
                  <a:lnTo>
                    <a:pt x="7" y="164"/>
                  </a:lnTo>
                  <a:lnTo>
                    <a:pt x="7" y="152"/>
                  </a:lnTo>
                  <a:lnTo>
                    <a:pt x="7" y="160"/>
                  </a:lnTo>
                  <a:lnTo>
                    <a:pt x="7" y="157"/>
                  </a:lnTo>
                  <a:lnTo>
                    <a:pt x="7" y="176"/>
                  </a:lnTo>
                  <a:lnTo>
                    <a:pt x="7" y="155"/>
                  </a:lnTo>
                  <a:lnTo>
                    <a:pt x="7" y="169"/>
                  </a:lnTo>
                  <a:lnTo>
                    <a:pt x="7" y="170"/>
                  </a:lnTo>
                  <a:lnTo>
                    <a:pt x="7" y="225"/>
                  </a:lnTo>
                  <a:lnTo>
                    <a:pt x="7" y="163"/>
                  </a:lnTo>
                  <a:lnTo>
                    <a:pt x="7" y="220"/>
                  </a:lnTo>
                  <a:lnTo>
                    <a:pt x="7" y="227"/>
                  </a:lnTo>
                  <a:lnTo>
                    <a:pt x="7" y="249"/>
                  </a:lnTo>
                  <a:lnTo>
                    <a:pt x="7" y="225"/>
                  </a:lnTo>
                  <a:lnTo>
                    <a:pt x="7" y="241"/>
                  </a:lnTo>
                  <a:lnTo>
                    <a:pt x="9" y="244"/>
                  </a:lnTo>
                  <a:lnTo>
                    <a:pt x="9" y="270"/>
                  </a:lnTo>
                  <a:lnTo>
                    <a:pt x="9" y="242"/>
                  </a:lnTo>
                  <a:lnTo>
                    <a:pt x="9" y="257"/>
                  </a:lnTo>
                  <a:lnTo>
                    <a:pt x="9" y="263"/>
                  </a:lnTo>
                  <a:lnTo>
                    <a:pt x="9" y="269"/>
                  </a:lnTo>
                  <a:lnTo>
                    <a:pt x="9" y="223"/>
                  </a:lnTo>
                  <a:lnTo>
                    <a:pt x="9" y="223"/>
                  </a:lnTo>
                  <a:lnTo>
                    <a:pt x="9" y="244"/>
                  </a:lnTo>
                  <a:lnTo>
                    <a:pt x="9" y="215"/>
                  </a:lnTo>
                  <a:lnTo>
                    <a:pt x="9" y="241"/>
                  </a:lnTo>
                  <a:lnTo>
                    <a:pt x="10" y="246"/>
                  </a:lnTo>
                  <a:lnTo>
                    <a:pt x="10" y="252"/>
                  </a:lnTo>
                  <a:lnTo>
                    <a:pt x="10" y="236"/>
                  </a:lnTo>
                  <a:lnTo>
                    <a:pt x="10" y="250"/>
                  </a:lnTo>
                  <a:lnTo>
                    <a:pt x="10" y="248"/>
                  </a:lnTo>
                  <a:lnTo>
                    <a:pt x="10" y="265"/>
                  </a:lnTo>
                  <a:lnTo>
                    <a:pt x="10" y="259"/>
                  </a:lnTo>
                  <a:lnTo>
                    <a:pt x="10" y="257"/>
                  </a:lnTo>
                  <a:lnTo>
                    <a:pt x="10" y="258"/>
                  </a:lnTo>
                  <a:lnTo>
                    <a:pt x="10" y="227"/>
                  </a:lnTo>
                  <a:lnTo>
                    <a:pt x="10" y="224"/>
                  </a:lnTo>
                  <a:lnTo>
                    <a:pt x="10" y="191"/>
                  </a:lnTo>
                  <a:lnTo>
                    <a:pt x="10" y="212"/>
                  </a:lnTo>
                  <a:lnTo>
                    <a:pt x="11" y="220"/>
                  </a:lnTo>
                  <a:lnTo>
                    <a:pt x="11" y="242"/>
                  </a:lnTo>
                  <a:lnTo>
                    <a:pt x="11" y="218"/>
                  </a:lnTo>
                  <a:lnTo>
                    <a:pt x="11" y="241"/>
                  </a:lnTo>
                  <a:lnTo>
                    <a:pt x="11" y="236"/>
                  </a:lnTo>
                  <a:lnTo>
                    <a:pt x="11" y="250"/>
                  </a:lnTo>
                  <a:lnTo>
                    <a:pt x="11" y="231"/>
                  </a:lnTo>
                  <a:lnTo>
                    <a:pt x="11" y="244"/>
                  </a:lnTo>
                  <a:lnTo>
                    <a:pt x="11" y="242"/>
                  </a:lnTo>
                  <a:lnTo>
                    <a:pt x="11" y="218"/>
                  </a:lnTo>
                  <a:lnTo>
                    <a:pt x="11" y="227"/>
                  </a:lnTo>
                  <a:lnTo>
                    <a:pt x="11" y="227"/>
                  </a:lnTo>
                  <a:lnTo>
                    <a:pt x="11" y="241"/>
                  </a:lnTo>
                  <a:lnTo>
                    <a:pt x="11" y="235"/>
                  </a:lnTo>
                  <a:lnTo>
                    <a:pt x="13" y="235"/>
                  </a:lnTo>
                  <a:lnTo>
                    <a:pt x="13" y="267"/>
                  </a:lnTo>
                  <a:lnTo>
                    <a:pt x="13" y="269"/>
                  </a:lnTo>
                  <a:lnTo>
                    <a:pt x="13" y="318"/>
                  </a:lnTo>
                  <a:lnTo>
                    <a:pt x="13" y="321"/>
                  </a:lnTo>
                  <a:lnTo>
                    <a:pt x="13" y="320"/>
                  </a:lnTo>
                  <a:lnTo>
                    <a:pt x="13" y="352"/>
                  </a:lnTo>
                  <a:lnTo>
                    <a:pt x="14" y="352"/>
                  </a:lnTo>
                  <a:lnTo>
                    <a:pt x="14" y="365"/>
                  </a:lnTo>
                  <a:lnTo>
                    <a:pt x="14" y="324"/>
                  </a:lnTo>
                  <a:lnTo>
                    <a:pt x="14" y="321"/>
                  </a:lnTo>
                  <a:lnTo>
                    <a:pt x="14" y="273"/>
                  </a:lnTo>
                  <a:lnTo>
                    <a:pt x="14" y="270"/>
                  </a:lnTo>
                  <a:lnTo>
                    <a:pt x="14" y="244"/>
                  </a:lnTo>
                  <a:lnTo>
                    <a:pt x="14" y="249"/>
                  </a:lnTo>
                  <a:lnTo>
                    <a:pt x="14" y="249"/>
                  </a:lnTo>
                  <a:lnTo>
                    <a:pt x="14" y="261"/>
                  </a:lnTo>
                  <a:lnTo>
                    <a:pt x="14" y="244"/>
                  </a:lnTo>
                  <a:lnTo>
                    <a:pt x="15" y="242"/>
                  </a:lnTo>
                  <a:lnTo>
                    <a:pt x="15" y="258"/>
                  </a:lnTo>
                  <a:lnTo>
                    <a:pt x="15" y="238"/>
                  </a:lnTo>
                  <a:lnTo>
                    <a:pt x="15" y="235"/>
                  </a:lnTo>
                  <a:lnTo>
                    <a:pt x="15" y="221"/>
                  </a:lnTo>
                  <a:lnTo>
                    <a:pt x="15" y="244"/>
                  </a:lnTo>
                  <a:lnTo>
                    <a:pt x="15" y="241"/>
                  </a:lnTo>
                  <a:lnTo>
                    <a:pt x="15" y="253"/>
                  </a:lnTo>
                  <a:lnTo>
                    <a:pt x="15" y="225"/>
                  </a:lnTo>
                  <a:lnTo>
                    <a:pt x="15" y="229"/>
                  </a:lnTo>
                  <a:lnTo>
                    <a:pt x="15" y="233"/>
                  </a:lnTo>
                  <a:lnTo>
                    <a:pt x="15" y="235"/>
                  </a:lnTo>
                  <a:lnTo>
                    <a:pt x="15" y="202"/>
                  </a:lnTo>
                  <a:lnTo>
                    <a:pt x="17" y="202"/>
                  </a:lnTo>
                  <a:lnTo>
                    <a:pt x="17" y="174"/>
                  </a:lnTo>
                  <a:lnTo>
                    <a:pt x="17" y="182"/>
                  </a:lnTo>
                  <a:lnTo>
                    <a:pt x="17" y="178"/>
                  </a:lnTo>
                  <a:lnTo>
                    <a:pt x="17" y="147"/>
                  </a:lnTo>
                  <a:lnTo>
                    <a:pt x="17" y="166"/>
                  </a:lnTo>
                  <a:lnTo>
                    <a:pt x="17" y="165"/>
                  </a:lnTo>
                  <a:lnTo>
                    <a:pt x="17" y="195"/>
                  </a:lnTo>
                  <a:lnTo>
                    <a:pt x="17" y="191"/>
                  </a:lnTo>
                  <a:lnTo>
                    <a:pt x="18" y="191"/>
                  </a:lnTo>
                  <a:lnTo>
                    <a:pt x="18" y="183"/>
                  </a:lnTo>
                  <a:lnTo>
                    <a:pt x="18" y="212"/>
                  </a:lnTo>
                  <a:lnTo>
                    <a:pt x="18" y="208"/>
                  </a:lnTo>
                  <a:lnTo>
                    <a:pt x="18" y="233"/>
                  </a:lnTo>
                  <a:lnTo>
                    <a:pt x="18" y="236"/>
                  </a:lnTo>
                  <a:lnTo>
                    <a:pt x="18" y="249"/>
                  </a:lnTo>
                  <a:lnTo>
                    <a:pt x="18" y="233"/>
                  </a:lnTo>
                  <a:lnTo>
                    <a:pt x="18" y="244"/>
                  </a:lnTo>
                  <a:lnTo>
                    <a:pt x="18" y="250"/>
                  </a:lnTo>
                  <a:lnTo>
                    <a:pt x="18" y="275"/>
                  </a:lnTo>
                  <a:lnTo>
                    <a:pt x="18" y="246"/>
                  </a:lnTo>
                  <a:lnTo>
                    <a:pt x="18" y="266"/>
                  </a:lnTo>
                  <a:lnTo>
                    <a:pt x="19" y="266"/>
                  </a:lnTo>
                  <a:lnTo>
                    <a:pt x="19" y="263"/>
                  </a:lnTo>
                  <a:lnTo>
                    <a:pt x="19" y="299"/>
                  </a:lnTo>
                  <a:lnTo>
                    <a:pt x="19" y="300"/>
                  </a:lnTo>
                  <a:lnTo>
                    <a:pt x="19" y="310"/>
                  </a:lnTo>
                  <a:lnTo>
                    <a:pt x="19" y="293"/>
                  </a:lnTo>
                  <a:lnTo>
                    <a:pt x="19" y="296"/>
                  </a:lnTo>
                  <a:lnTo>
                    <a:pt x="19" y="299"/>
                  </a:lnTo>
                  <a:lnTo>
                    <a:pt x="19" y="258"/>
                  </a:lnTo>
                  <a:lnTo>
                    <a:pt x="19" y="261"/>
                  </a:lnTo>
                  <a:lnTo>
                    <a:pt x="19" y="259"/>
                  </a:lnTo>
                  <a:lnTo>
                    <a:pt x="19" y="261"/>
                  </a:lnTo>
                  <a:lnTo>
                    <a:pt x="19" y="240"/>
                  </a:lnTo>
                  <a:lnTo>
                    <a:pt x="19" y="259"/>
                  </a:lnTo>
                  <a:lnTo>
                    <a:pt x="21" y="259"/>
                  </a:lnTo>
                  <a:lnTo>
                    <a:pt x="21" y="275"/>
                  </a:lnTo>
                  <a:lnTo>
                    <a:pt x="21" y="269"/>
                  </a:lnTo>
                  <a:lnTo>
                    <a:pt x="21" y="267"/>
                  </a:lnTo>
                  <a:lnTo>
                    <a:pt x="21" y="274"/>
                  </a:lnTo>
                  <a:lnTo>
                    <a:pt x="21" y="258"/>
                  </a:lnTo>
                  <a:lnTo>
                    <a:pt x="21" y="259"/>
                  </a:lnTo>
                  <a:lnTo>
                    <a:pt x="21" y="255"/>
                  </a:lnTo>
                  <a:lnTo>
                    <a:pt x="21" y="244"/>
                  </a:lnTo>
                  <a:lnTo>
                    <a:pt x="21" y="275"/>
                  </a:lnTo>
                  <a:lnTo>
                    <a:pt x="21" y="275"/>
                  </a:lnTo>
                  <a:lnTo>
                    <a:pt x="21" y="287"/>
                  </a:lnTo>
                  <a:lnTo>
                    <a:pt x="21" y="286"/>
                  </a:lnTo>
                  <a:lnTo>
                    <a:pt x="22" y="288"/>
                  </a:lnTo>
                  <a:lnTo>
                    <a:pt x="22" y="300"/>
                  </a:lnTo>
                  <a:lnTo>
                    <a:pt x="22" y="284"/>
                  </a:lnTo>
                  <a:lnTo>
                    <a:pt x="22" y="288"/>
                  </a:lnTo>
                  <a:lnTo>
                    <a:pt x="22" y="290"/>
                  </a:lnTo>
                  <a:lnTo>
                    <a:pt x="22" y="297"/>
                  </a:lnTo>
                  <a:lnTo>
                    <a:pt x="22" y="291"/>
                  </a:lnTo>
                  <a:lnTo>
                    <a:pt x="22" y="291"/>
                  </a:lnTo>
                  <a:lnTo>
                    <a:pt x="22" y="276"/>
                  </a:lnTo>
                  <a:lnTo>
                    <a:pt x="22" y="290"/>
                  </a:lnTo>
                  <a:lnTo>
                    <a:pt x="23" y="287"/>
                  </a:lnTo>
                  <a:lnTo>
                    <a:pt x="23" y="257"/>
                  </a:lnTo>
                  <a:lnTo>
                    <a:pt x="23" y="261"/>
                  </a:lnTo>
                  <a:lnTo>
                    <a:pt x="23" y="255"/>
                  </a:lnTo>
                  <a:lnTo>
                    <a:pt x="23" y="227"/>
                  </a:lnTo>
                  <a:lnTo>
                    <a:pt x="23" y="228"/>
                  </a:lnTo>
                  <a:lnTo>
                    <a:pt x="23" y="227"/>
                  </a:lnTo>
                  <a:lnTo>
                    <a:pt x="23" y="219"/>
                  </a:lnTo>
                  <a:lnTo>
                    <a:pt x="23" y="241"/>
                  </a:lnTo>
                  <a:lnTo>
                    <a:pt x="23" y="242"/>
                  </a:lnTo>
                  <a:lnTo>
                    <a:pt x="23" y="237"/>
                  </a:lnTo>
                  <a:lnTo>
                    <a:pt x="23" y="257"/>
                  </a:lnTo>
                  <a:lnTo>
                    <a:pt x="25" y="254"/>
                  </a:lnTo>
                  <a:lnTo>
                    <a:pt x="25" y="263"/>
                  </a:lnTo>
                  <a:lnTo>
                    <a:pt x="25" y="240"/>
                  </a:lnTo>
                  <a:lnTo>
                    <a:pt x="25" y="244"/>
                  </a:lnTo>
                  <a:lnTo>
                    <a:pt x="25" y="207"/>
                  </a:lnTo>
                  <a:lnTo>
                    <a:pt x="25" y="212"/>
                  </a:lnTo>
                  <a:lnTo>
                    <a:pt x="25" y="181"/>
                  </a:lnTo>
                  <a:lnTo>
                    <a:pt x="25" y="198"/>
                  </a:lnTo>
                  <a:lnTo>
                    <a:pt x="25" y="198"/>
                  </a:lnTo>
                  <a:lnTo>
                    <a:pt x="25" y="165"/>
                  </a:lnTo>
                  <a:lnTo>
                    <a:pt x="25" y="176"/>
                  </a:lnTo>
                  <a:lnTo>
                    <a:pt x="26" y="174"/>
                  </a:lnTo>
                  <a:lnTo>
                    <a:pt x="26" y="189"/>
                  </a:lnTo>
                  <a:lnTo>
                    <a:pt x="26" y="185"/>
                  </a:lnTo>
                  <a:lnTo>
                    <a:pt x="26" y="185"/>
                  </a:lnTo>
                  <a:lnTo>
                    <a:pt x="26" y="200"/>
                  </a:lnTo>
                  <a:lnTo>
                    <a:pt x="26" y="172"/>
                  </a:lnTo>
                  <a:lnTo>
                    <a:pt x="26" y="200"/>
                  </a:lnTo>
                  <a:lnTo>
                    <a:pt x="26" y="200"/>
                  </a:lnTo>
                  <a:lnTo>
                    <a:pt x="26" y="203"/>
                  </a:lnTo>
                  <a:lnTo>
                    <a:pt x="26" y="182"/>
                  </a:lnTo>
                  <a:lnTo>
                    <a:pt x="26" y="187"/>
                  </a:lnTo>
                  <a:lnTo>
                    <a:pt x="27" y="189"/>
                  </a:lnTo>
                  <a:lnTo>
                    <a:pt x="27" y="191"/>
                  </a:lnTo>
                  <a:lnTo>
                    <a:pt x="27" y="180"/>
                  </a:lnTo>
                  <a:lnTo>
                    <a:pt x="27" y="186"/>
                  </a:lnTo>
                  <a:lnTo>
                    <a:pt x="27" y="183"/>
                  </a:lnTo>
                  <a:lnTo>
                    <a:pt x="27" y="186"/>
                  </a:lnTo>
                  <a:lnTo>
                    <a:pt x="27" y="163"/>
                  </a:lnTo>
                  <a:lnTo>
                    <a:pt x="27" y="168"/>
                  </a:lnTo>
                  <a:lnTo>
                    <a:pt x="27" y="164"/>
                  </a:lnTo>
                  <a:lnTo>
                    <a:pt x="27" y="119"/>
                  </a:lnTo>
                  <a:lnTo>
                    <a:pt x="27" y="125"/>
                  </a:lnTo>
                  <a:lnTo>
                    <a:pt x="27" y="50"/>
                  </a:lnTo>
                  <a:lnTo>
                    <a:pt x="27" y="54"/>
                  </a:lnTo>
                  <a:lnTo>
                    <a:pt x="28" y="54"/>
                  </a:lnTo>
                  <a:lnTo>
                    <a:pt x="28" y="59"/>
                  </a:lnTo>
                  <a:lnTo>
                    <a:pt x="28" y="35"/>
                  </a:lnTo>
                  <a:lnTo>
                    <a:pt x="28" y="33"/>
                  </a:lnTo>
                  <a:lnTo>
                    <a:pt x="28" y="0"/>
                  </a:lnTo>
                  <a:lnTo>
                    <a:pt x="28" y="16"/>
                  </a:lnTo>
                  <a:lnTo>
                    <a:pt x="28" y="20"/>
                  </a:lnTo>
                  <a:lnTo>
                    <a:pt x="28" y="38"/>
                  </a:lnTo>
                  <a:lnTo>
                    <a:pt x="28" y="20"/>
                  </a:lnTo>
                  <a:lnTo>
                    <a:pt x="28" y="32"/>
                  </a:lnTo>
                  <a:lnTo>
                    <a:pt x="28" y="30"/>
                  </a:lnTo>
                  <a:lnTo>
                    <a:pt x="28" y="33"/>
                  </a:lnTo>
                  <a:lnTo>
                    <a:pt x="28" y="22"/>
                  </a:lnTo>
                  <a:lnTo>
                    <a:pt x="28" y="26"/>
                  </a:lnTo>
                  <a:lnTo>
                    <a:pt x="30" y="25"/>
                  </a:lnTo>
                  <a:lnTo>
                    <a:pt x="30" y="8"/>
                  </a:lnTo>
                  <a:lnTo>
                    <a:pt x="30" y="37"/>
                  </a:lnTo>
                  <a:lnTo>
                    <a:pt x="30" y="35"/>
                  </a:lnTo>
                  <a:lnTo>
                    <a:pt x="30" y="66"/>
                  </a:lnTo>
                  <a:lnTo>
                    <a:pt x="30" y="70"/>
                  </a:lnTo>
                  <a:lnTo>
                    <a:pt x="30" y="105"/>
                  </a:lnTo>
                  <a:lnTo>
                    <a:pt x="30" y="104"/>
                  </a:lnTo>
                  <a:lnTo>
                    <a:pt x="31" y="97"/>
                  </a:lnTo>
                  <a:lnTo>
                    <a:pt x="31" y="121"/>
                  </a:lnTo>
                  <a:lnTo>
                    <a:pt x="31" y="119"/>
                  </a:lnTo>
                  <a:lnTo>
                    <a:pt x="31" y="102"/>
                  </a:lnTo>
                  <a:lnTo>
                    <a:pt x="31" y="128"/>
                  </a:lnTo>
                  <a:lnTo>
                    <a:pt x="31" y="132"/>
                  </a:lnTo>
                  <a:lnTo>
                    <a:pt x="31" y="157"/>
                  </a:lnTo>
                  <a:lnTo>
                    <a:pt x="31" y="153"/>
                  </a:lnTo>
                  <a:lnTo>
                    <a:pt x="31" y="157"/>
                  </a:lnTo>
                  <a:lnTo>
                    <a:pt x="31" y="185"/>
                  </a:lnTo>
                  <a:lnTo>
                    <a:pt x="31" y="169"/>
                  </a:lnTo>
                  <a:lnTo>
                    <a:pt x="32" y="169"/>
                  </a:lnTo>
                  <a:lnTo>
                    <a:pt x="32" y="172"/>
                  </a:lnTo>
                  <a:lnTo>
                    <a:pt x="32" y="148"/>
                  </a:lnTo>
                  <a:lnTo>
                    <a:pt x="32" y="169"/>
                  </a:lnTo>
                  <a:lnTo>
                    <a:pt x="32" y="170"/>
                  </a:lnTo>
                  <a:lnTo>
                    <a:pt x="32" y="187"/>
                  </a:lnTo>
                  <a:lnTo>
                    <a:pt x="32" y="177"/>
                  </a:lnTo>
                  <a:lnTo>
                    <a:pt x="32" y="176"/>
                  </a:lnTo>
                  <a:lnTo>
                    <a:pt x="32" y="181"/>
                  </a:lnTo>
                  <a:lnTo>
                    <a:pt x="32" y="16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41" name="Freeform 14"/>
            <p:cNvSpPr>
              <a:spLocks/>
            </p:cNvSpPr>
            <p:nvPr/>
          </p:nvSpPr>
          <p:spPr bwMode="auto">
            <a:xfrm>
              <a:off x="7086601" y="4225926"/>
              <a:ext cx="52388" cy="628650"/>
            </a:xfrm>
            <a:custGeom>
              <a:avLst/>
              <a:gdLst>
                <a:gd name="T0" fmla="*/ 0 w 33"/>
                <a:gd name="T1" fmla="*/ 211 h 396"/>
                <a:gd name="T2" fmla="*/ 1 w 33"/>
                <a:gd name="T3" fmla="*/ 215 h 396"/>
                <a:gd name="T4" fmla="*/ 1 w 33"/>
                <a:gd name="T5" fmla="*/ 220 h 396"/>
                <a:gd name="T6" fmla="*/ 3 w 33"/>
                <a:gd name="T7" fmla="*/ 220 h 396"/>
                <a:gd name="T8" fmla="*/ 3 w 33"/>
                <a:gd name="T9" fmla="*/ 210 h 396"/>
                <a:gd name="T10" fmla="*/ 3 w 33"/>
                <a:gd name="T11" fmla="*/ 235 h 396"/>
                <a:gd name="T12" fmla="*/ 4 w 33"/>
                <a:gd name="T13" fmla="*/ 184 h 396"/>
                <a:gd name="T14" fmla="*/ 4 w 33"/>
                <a:gd name="T15" fmla="*/ 194 h 396"/>
                <a:gd name="T16" fmla="*/ 5 w 33"/>
                <a:gd name="T17" fmla="*/ 219 h 396"/>
                <a:gd name="T18" fmla="*/ 5 w 33"/>
                <a:gd name="T19" fmla="*/ 184 h 396"/>
                <a:gd name="T20" fmla="*/ 6 w 33"/>
                <a:gd name="T21" fmla="*/ 230 h 396"/>
                <a:gd name="T22" fmla="*/ 6 w 33"/>
                <a:gd name="T23" fmla="*/ 224 h 396"/>
                <a:gd name="T24" fmla="*/ 6 w 33"/>
                <a:gd name="T25" fmla="*/ 235 h 396"/>
                <a:gd name="T26" fmla="*/ 8 w 33"/>
                <a:gd name="T27" fmla="*/ 248 h 396"/>
                <a:gd name="T28" fmla="*/ 8 w 33"/>
                <a:gd name="T29" fmla="*/ 294 h 396"/>
                <a:gd name="T30" fmla="*/ 8 w 33"/>
                <a:gd name="T31" fmla="*/ 312 h 396"/>
                <a:gd name="T32" fmla="*/ 9 w 33"/>
                <a:gd name="T33" fmla="*/ 315 h 396"/>
                <a:gd name="T34" fmla="*/ 9 w 33"/>
                <a:gd name="T35" fmla="*/ 328 h 396"/>
                <a:gd name="T36" fmla="*/ 10 w 33"/>
                <a:gd name="T37" fmla="*/ 329 h 396"/>
                <a:gd name="T38" fmla="*/ 10 w 33"/>
                <a:gd name="T39" fmla="*/ 363 h 396"/>
                <a:gd name="T40" fmla="*/ 12 w 33"/>
                <a:gd name="T41" fmla="*/ 372 h 396"/>
                <a:gd name="T42" fmla="*/ 12 w 33"/>
                <a:gd name="T43" fmla="*/ 389 h 396"/>
                <a:gd name="T44" fmla="*/ 12 w 33"/>
                <a:gd name="T45" fmla="*/ 383 h 396"/>
                <a:gd name="T46" fmla="*/ 13 w 33"/>
                <a:gd name="T47" fmla="*/ 371 h 396"/>
                <a:gd name="T48" fmla="*/ 13 w 33"/>
                <a:gd name="T49" fmla="*/ 337 h 396"/>
                <a:gd name="T50" fmla="*/ 13 w 33"/>
                <a:gd name="T51" fmla="*/ 338 h 396"/>
                <a:gd name="T52" fmla="*/ 14 w 33"/>
                <a:gd name="T53" fmla="*/ 338 h 396"/>
                <a:gd name="T54" fmla="*/ 14 w 33"/>
                <a:gd name="T55" fmla="*/ 379 h 396"/>
                <a:gd name="T56" fmla="*/ 16 w 33"/>
                <a:gd name="T57" fmla="*/ 351 h 396"/>
                <a:gd name="T58" fmla="*/ 16 w 33"/>
                <a:gd name="T59" fmla="*/ 283 h 396"/>
                <a:gd name="T60" fmla="*/ 16 w 33"/>
                <a:gd name="T61" fmla="*/ 258 h 396"/>
                <a:gd name="T62" fmla="*/ 17 w 33"/>
                <a:gd name="T63" fmla="*/ 296 h 396"/>
                <a:gd name="T64" fmla="*/ 17 w 33"/>
                <a:gd name="T65" fmla="*/ 316 h 396"/>
                <a:gd name="T66" fmla="*/ 18 w 33"/>
                <a:gd name="T67" fmla="*/ 350 h 396"/>
                <a:gd name="T68" fmla="*/ 18 w 33"/>
                <a:gd name="T69" fmla="*/ 320 h 396"/>
                <a:gd name="T70" fmla="*/ 20 w 33"/>
                <a:gd name="T71" fmla="*/ 349 h 396"/>
                <a:gd name="T72" fmla="*/ 20 w 33"/>
                <a:gd name="T73" fmla="*/ 351 h 396"/>
                <a:gd name="T74" fmla="*/ 20 w 33"/>
                <a:gd name="T75" fmla="*/ 350 h 396"/>
                <a:gd name="T76" fmla="*/ 21 w 33"/>
                <a:gd name="T77" fmla="*/ 371 h 396"/>
                <a:gd name="T78" fmla="*/ 21 w 33"/>
                <a:gd name="T79" fmla="*/ 363 h 396"/>
                <a:gd name="T80" fmla="*/ 22 w 33"/>
                <a:gd name="T81" fmla="*/ 337 h 396"/>
                <a:gd name="T82" fmla="*/ 22 w 33"/>
                <a:gd name="T83" fmla="*/ 340 h 396"/>
                <a:gd name="T84" fmla="*/ 22 w 33"/>
                <a:gd name="T85" fmla="*/ 337 h 396"/>
                <a:gd name="T86" fmla="*/ 23 w 33"/>
                <a:gd name="T87" fmla="*/ 382 h 396"/>
                <a:gd name="T88" fmla="*/ 23 w 33"/>
                <a:gd name="T89" fmla="*/ 389 h 396"/>
                <a:gd name="T90" fmla="*/ 25 w 33"/>
                <a:gd name="T91" fmla="*/ 392 h 396"/>
                <a:gd name="T92" fmla="*/ 25 w 33"/>
                <a:gd name="T93" fmla="*/ 385 h 396"/>
                <a:gd name="T94" fmla="*/ 25 w 33"/>
                <a:gd name="T95" fmla="*/ 321 h 396"/>
                <a:gd name="T96" fmla="*/ 26 w 33"/>
                <a:gd name="T97" fmla="*/ 308 h 396"/>
                <a:gd name="T98" fmla="*/ 26 w 33"/>
                <a:gd name="T99" fmla="*/ 334 h 396"/>
                <a:gd name="T100" fmla="*/ 27 w 33"/>
                <a:gd name="T101" fmla="*/ 328 h 396"/>
                <a:gd name="T102" fmla="*/ 27 w 33"/>
                <a:gd name="T103" fmla="*/ 287 h 396"/>
                <a:gd name="T104" fmla="*/ 29 w 33"/>
                <a:gd name="T105" fmla="*/ 20 h 396"/>
                <a:gd name="T106" fmla="*/ 29 w 33"/>
                <a:gd name="T107" fmla="*/ 69 h 396"/>
                <a:gd name="T108" fmla="*/ 30 w 33"/>
                <a:gd name="T109" fmla="*/ 103 h 396"/>
                <a:gd name="T110" fmla="*/ 30 w 33"/>
                <a:gd name="T111" fmla="*/ 80 h 396"/>
                <a:gd name="T112" fmla="*/ 31 w 33"/>
                <a:gd name="T113" fmla="*/ 80 h 396"/>
                <a:gd name="T114" fmla="*/ 31 w 33"/>
                <a:gd name="T115" fmla="*/ 128 h 396"/>
                <a:gd name="T116" fmla="*/ 33 w 33"/>
                <a:gd name="T117" fmla="*/ 104 h 396"/>
                <a:gd name="T118" fmla="*/ 33 w 33"/>
                <a:gd name="T119" fmla="*/ 0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96">
                  <a:moveTo>
                    <a:pt x="0" y="230"/>
                  </a:moveTo>
                  <a:lnTo>
                    <a:pt x="0" y="252"/>
                  </a:lnTo>
                  <a:lnTo>
                    <a:pt x="0" y="251"/>
                  </a:lnTo>
                  <a:lnTo>
                    <a:pt x="0" y="256"/>
                  </a:lnTo>
                  <a:lnTo>
                    <a:pt x="0" y="211"/>
                  </a:lnTo>
                  <a:lnTo>
                    <a:pt x="0" y="217"/>
                  </a:lnTo>
                  <a:lnTo>
                    <a:pt x="0" y="213"/>
                  </a:lnTo>
                  <a:lnTo>
                    <a:pt x="0" y="179"/>
                  </a:lnTo>
                  <a:lnTo>
                    <a:pt x="1" y="181"/>
                  </a:lnTo>
                  <a:lnTo>
                    <a:pt x="1" y="215"/>
                  </a:lnTo>
                  <a:lnTo>
                    <a:pt x="1" y="210"/>
                  </a:lnTo>
                  <a:lnTo>
                    <a:pt x="1" y="186"/>
                  </a:lnTo>
                  <a:lnTo>
                    <a:pt x="1" y="201"/>
                  </a:lnTo>
                  <a:lnTo>
                    <a:pt x="1" y="200"/>
                  </a:lnTo>
                  <a:lnTo>
                    <a:pt x="1" y="220"/>
                  </a:lnTo>
                  <a:lnTo>
                    <a:pt x="1" y="215"/>
                  </a:lnTo>
                  <a:lnTo>
                    <a:pt x="3" y="222"/>
                  </a:lnTo>
                  <a:lnTo>
                    <a:pt x="3" y="239"/>
                  </a:lnTo>
                  <a:lnTo>
                    <a:pt x="3" y="218"/>
                  </a:lnTo>
                  <a:lnTo>
                    <a:pt x="3" y="220"/>
                  </a:lnTo>
                  <a:lnTo>
                    <a:pt x="3" y="198"/>
                  </a:lnTo>
                  <a:lnTo>
                    <a:pt x="3" y="227"/>
                  </a:lnTo>
                  <a:lnTo>
                    <a:pt x="3" y="227"/>
                  </a:lnTo>
                  <a:lnTo>
                    <a:pt x="3" y="228"/>
                  </a:lnTo>
                  <a:lnTo>
                    <a:pt x="3" y="210"/>
                  </a:lnTo>
                  <a:lnTo>
                    <a:pt x="3" y="215"/>
                  </a:lnTo>
                  <a:lnTo>
                    <a:pt x="3" y="222"/>
                  </a:lnTo>
                  <a:lnTo>
                    <a:pt x="3" y="239"/>
                  </a:lnTo>
                  <a:lnTo>
                    <a:pt x="3" y="219"/>
                  </a:lnTo>
                  <a:lnTo>
                    <a:pt x="3" y="235"/>
                  </a:lnTo>
                  <a:lnTo>
                    <a:pt x="4" y="234"/>
                  </a:lnTo>
                  <a:lnTo>
                    <a:pt x="4" y="239"/>
                  </a:lnTo>
                  <a:lnTo>
                    <a:pt x="4" y="220"/>
                  </a:lnTo>
                  <a:lnTo>
                    <a:pt x="4" y="220"/>
                  </a:lnTo>
                  <a:lnTo>
                    <a:pt x="4" y="184"/>
                  </a:lnTo>
                  <a:lnTo>
                    <a:pt x="4" y="189"/>
                  </a:lnTo>
                  <a:lnTo>
                    <a:pt x="4" y="190"/>
                  </a:lnTo>
                  <a:lnTo>
                    <a:pt x="4" y="207"/>
                  </a:lnTo>
                  <a:lnTo>
                    <a:pt x="4" y="188"/>
                  </a:lnTo>
                  <a:lnTo>
                    <a:pt x="4" y="194"/>
                  </a:lnTo>
                  <a:lnTo>
                    <a:pt x="4" y="196"/>
                  </a:lnTo>
                  <a:lnTo>
                    <a:pt x="4" y="232"/>
                  </a:lnTo>
                  <a:lnTo>
                    <a:pt x="4" y="223"/>
                  </a:lnTo>
                  <a:lnTo>
                    <a:pt x="5" y="218"/>
                  </a:lnTo>
                  <a:lnTo>
                    <a:pt x="5" y="219"/>
                  </a:lnTo>
                  <a:lnTo>
                    <a:pt x="5" y="190"/>
                  </a:lnTo>
                  <a:lnTo>
                    <a:pt x="5" y="198"/>
                  </a:lnTo>
                  <a:lnTo>
                    <a:pt x="5" y="198"/>
                  </a:lnTo>
                  <a:lnTo>
                    <a:pt x="5" y="202"/>
                  </a:lnTo>
                  <a:lnTo>
                    <a:pt x="5" y="184"/>
                  </a:lnTo>
                  <a:lnTo>
                    <a:pt x="5" y="198"/>
                  </a:lnTo>
                  <a:lnTo>
                    <a:pt x="5" y="201"/>
                  </a:lnTo>
                  <a:lnTo>
                    <a:pt x="5" y="227"/>
                  </a:lnTo>
                  <a:lnTo>
                    <a:pt x="5" y="224"/>
                  </a:lnTo>
                  <a:lnTo>
                    <a:pt x="6" y="230"/>
                  </a:lnTo>
                  <a:lnTo>
                    <a:pt x="6" y="213"/>
                  </a:lnTo>
                  <a:lnTo>
                    <a:pt x="6" y="235"/>
                  </a:lnTo>
                  <a:lnTo>
                    <a:pt x="6" y="234"/>
                  </a:lnTo>
                  <a:lnTo>
                    <a:pt x="6" y="247"/>
                  </a:lnTo>
                  <a:lnTo>
                    <a:pt x="6" y="224"/>
                  </a:lnTo>
                  <a:lnTo>
                    <a:pt x="6" y="236"/>
                  </a:lnTo>
                  <a:lnTo>
                    <a:pt x="6" y="239"/>
                  </a:lnTo>
                  <a:lnTo>
                    <a:pt x="6" y="253"/>
                  </a:lnTo>
                  <a:lnTo>
                    <a:pt x="6" y="238"/>
                  </a:lnTo>
                  <a:lnTo>
                    <a:pt x="6" y="235"/>
                  </a:lnTo>
                  <a:lnTo>
                    <a:pt x="6" y="248"/>
                  </a:lnTo>
                  <a:lnTo>
                    <a:pt x="6" y="243"/>
                  </a:lnTo>
                  <a:lnTo>
                    <a:pt x="8" y="239"/>
                  </a:lnTo>
                  <a:lnTo>
                    <a:pt x="8" y="220"/>
                  </a:lnTo>
                  <a:lnTo>
                    <a:pt x="8" y="248"/>
                  </a:lnTo>
                  <a:lnTo>
                    <a:pt x="8" y="251"/>
                  </a:lnTo>
                  <a:lnTo>
                    <a:pt x="8" y="266"/>
                  </a:lnTo>
                  <a:lnTo>
                    <a:pt x="8" y="256"/>
                  </a:lnTo>
                  <a:lnTo>
                    <a:pt x="8" y="256"/>
                  </a:lnTo>
                  <a:lnTo>
                    <a:pt x="8" y="294"/>
                  </a:lnTo>
                  <a:lnTo>
                    <a:pt x="8" y="289"/>
                  </a:lnTo>
                  <a:lnTo>
                    <a:pt x="8" y="290"/>
                  </a:lnTo>
                  <a:lnTo>
                    <a:pt x="8" y="313"/>
                  </a:lnTo>
                  <a:lnTo>
                    <a:pt x="8" y="281"/>
                  </a:lnTo>
                  <a:lnTo>
                    <a:pt x="8" y="312"/>
                  </a:lnTo>
                  <a:lnTo>
                    <a:pt x="9" y="319"/>
                  </a:lnTo>
                  <a:lnTo>
                    <a:pt x="9" y="321"/>
                  </a:lnTo>
                  <a:lnTo>
                    <a:pt x="9" y="304"/>
                  </a:lnTo>
                  <a:lnTo>
                    <a:pt x="9" y="316"/>
                  </a:lnTo>
                  <a:lnTo>
                    <a:pt x="9" y="315"/>
                  </a:lnTo>
                  <a:lnTo>
                    <a:pt x="9" y="344"/>
                  </a:lnTo>
                  <a:lnTo>
                    <a:pt x="9" y="340"/>
                  </a:lnTo>
                  <a:lnTo>
                    <a:pt x="9" y="342"/>
                  </a:lnTo>
                  <a:lnTo>
                    <a:pt x="9" y="345"/>
                  </a:lnTo>
                  <a:lnTo>
                    <a:pt x="9" y="328"/>
                  </a:lnTo>
                  <a:lnTo>
                    <a:pt x="9" y="337"/>
                  </a:lnTo>
                  <a:lnTo>
                    <a:pt x="10" y="338"/>
                  </a:lnTo>
                  <a:lnTo>
                    <a:pt x="10" y="341"/>
                  </a:lnTo>
                  <a:lnTo>
                    <a:pt x="10" y="321"/>
                  </a:lnTo>
                  <a:lnTo>
                    <a:pt x="10" y="329"/>
                  </a:lnTo>
                  <a:lnTo>
                    <a:pt x="10" y="330"/>
                  </a:lnTo>
                  <a:lnTo>
                    <a:pt x="10" y="342"/>
                  </a:lnTo>
                  <a:lnTo>
                    <a:pt x="10" y="325"/>
                  </a:lnTo>
                  <a:lnTo>
                    <a:pt x="10" y="324"/>
                  </a:lnTo>
                  <a:lnTo>
                    <a:pt x="10" y="363"/>
                  </a:lnTo>
                  <a:lnTo>
                    <a:pt x="10" y="362"/>
                  </a:lnTo>
                  <a:lnTo>
                    <a:pt x="10" y="362"/>
                  </a:lnTo>
                  <a:lnTo>
                    <a:pt x="10" y="349"/>
                  </a:lnTo>
                  <a:lnTo>
                    <a:pt x="10" y="371"/>
                  </a:lnTo>
                  <a:lnTo>
                    <a:pt x="12" y="372"/>
                  </a:lnTo>
                  <a:lnTo>
                    <a:pt x="12" y="378"/>
                  </a:lnTo>
                  <a:lnTo>
                    <a:pt x="12" y="354"/>
                  </a:lnTo>
                  <a:lnTo>
                    <a:pt x="12" y="365"/>
                  </a:lnTo>
                  <a:lnTo>
                    <a:pt x="12" y="365"/>
                  </a:lnTo>
                  <a:lnTo>
                    <a:pt x="12" y="389"/>
                  </a:lnTo>
                  <a:lnTo>
                    <a:pt x="12" y="388"/>
                  </a:lnTo>
                  <a:lnTo>
                    <a:pt x="12" y="389"/>
                  </a:lnTo>
                  <a:lnTo>
                    <a:pt x="12" y="392"/>
                  </a:lnTo>
                  <a:lnTo>
                    <a:pt x="12" y="374"/>
                  </a:lnTo>
                  <a:lnTo>
                    <a:pt x="12" y="383"/>
                  </a:lnTo>
                  <a:lnTo>
                    <a:pt x="12" y="379"/>
                  </a:lnTo>
                  <a:lnTo>
                    <a:pt x="12" y="383"/>
                  </a:lnTo>
                  <a:lnTo>
                    <a:pt x="12" y="357"/>
                  </a:lnTo>
                  <a:lnTo>
                    <a:pt x="12" y="371"/>
                  </a:lnTo>
                  <a:lnTo>
                    <a:pt x="13" y="371"/>
                  </a:lnTo>
                  <a:lnTo>
                    <a:pt x="13" y="383"/>
                  </a:lnTo>
                  <a:lnTo>
                    <a:pt x="13" y="354"/>
                  </a:lnTo>
                  <a:lnTo>
                    <a:pt x="13" y="338"/>
                  </a:lnTo>
                  <a:lnTo>
                    <a:pt x="13" y="345"/>
                  </a:lnTo>
                  <a:lnTo>
                    <a:pt x="13" y="337"/>
                  </a:lnTo>
                  <a:lnTo>
                    <a:pt x="13" y="342"/>
                  </a:lnTo>
                  <a:lnTo>
                    <a:pt x="13" y="341"/>
                  </a:lnTo>
                  <a:lnTo>
                    <a:pt x="13" y="348"/>
                  </a:lnTo>
                  <a:lnTo>
                    <a:pt x="13" y="325"/>
                  </a:lnTo>
                  <a:lnTo>
                    <a:pt x="13" y="338"/>
                  </a:lnTo>
                  <a:lnTo>
                    <a:pt x="14" y="341"/>
                  </a:lnTo>
                  <a:lnTo>
                    <a:pt x="14" y="350"/>
                  </a:lnTo>
                  <a:lnTo>
                    <a:pt x="14" y="333"/>
                  </a:lnTo>
                  <a:lnTo>
                    <a:pt x="14" y="337"/>
                  </a:lnTo>
                  <a:lnTo>
                    <a:pt x="14" y="338"/>
                  </a:lnTo>
                  <a:lnTo>
                    <a:pt x="14" y="371"/>
                  </a:lnTo>
                  <a:lnTo>
                    <a:pt x="14" y="370"/>
                  </a:lnTo>
                  <a:lnTo>
                    <a:pt x="14" y="372"/>
                  </a:lnTo>
                  <a:lnTo>
                    <a:pt x="14" y="354"/>
                  </a:lnTo>
                  <a:lnTo>
                    <a:pt x="14" y="379"/>
                  </a:lnTo>
                  <a:lnTo>
                    <a:pt x="14" y="378"/>
                  </a:lnTo>
                  <a:lnTo>
                    <a:pt x="14" y="380"/>
                  </a:lnTo>
                  <a:lnTo>
                    <a:pt x="14" y="350"/>
                  </a:lnTo>
                  <a:lnTo>
                    <a:pt x="14" y="351"/>
                  </a:lnTo>
                  <a:lnTo>
                    <a:pt x="16" y="351"/>
                  </a:lnTo>
                  <a:lnTo>
                    <a:pt x="16" y="355"/>
                  </a:lnTo>
                  <a:lnTo>
                    <a:pt x="16" y="328"/>
                  </a:lnTo>
                  <a:lnTo>
                    <a:pt x="16" y="325"/>
                  </a:lnTo>
                  <a:lnTo>
                    <a:pt x="16" y="282"/>
                  </a:lnTo>
                  <a:lnTo>
                    <a:pt x="16" y="283"/>
                  </a:lnTo>
                  <a:lnTo>
                    <a:pt x="16" y="279"/>
                  </a:lnTo>
                  <a:lnTo>
                    <a:pt x="16" y="282"/>
                  </a:lnTo>
                  <a:lnTo>
                    <a:pt x="16" y="253"/>
                  </a:lnTo>
                  <a:lnTo>
                    <a:pt x="16" y="256"/>
                  </a:lnTo>
                  <a:lnTo>
                    <a:pt x="16" y="258"/>
                  </a:lnTo>
                  <a:lnTo>
                    <a:pt x="16" y="269"/>
                  </a:lnTo>
                  <a:lnTo>
                    <a:pt x="16" y="264"/>
                  </a:lnTo>
                  <a:lnTo>
                    <a:pt x="17" y="252"/>
                  </a:lnTo>
                  <a:lnTo>
                    <a:pt x="17" y="296"/>
                  </a:lnTo>
                  <a:lnTo>
                    <a:pt x="17" y="296"/>
                  </a:lnTo>
                  <a:lnTo>
                    <a:pt x="17" y="291"/>
                  </a:lnTo>
                  <a:lnTo>
                    <a:pt x="17" y="312"/>
                  </a:lnTo>
                  <a:lnTo>
                    <a:pt x="17" y="316"/>
                  </a:lnTo>
                  <a:lnTo>
                    <a:pt x="17" y="332"/>
                  </a:lnTo>
                  <a:lnTo>
                    <a:pt x="17" y="316"/>
                  </a:lnTo>
                  <a:lnTo>
                    <a:pt x="17" y="330"/>
                  </a:lnTo>
                  <a:lnTo>
                    <a:pt x="18" y="329"/>
                  </a:lnTo>
                  <a:lnTo>
                    <a:pt x="18" y="351"/>
                  </a:lnTo>
                  <a:lnTo>
                    <a:pt x="18" y="328"/>
                  </a:lnTo>
                  <a:lnTo>
                    <a:pt x="18" y="350"/>
                  </a:lnTo>
                  <a:lnTo>
                    <a:pt x="18" y="350"/>
                  </a:lnTo>
                  <a:lnTo>
                    <a:pt x="18" y="354"/>
                  </a:lnTo>
                  <a:lnTo>
                    <a:pt x="18" y="342"/>
                  </a:lnTo>
                  <a:lnTo>
                    <a:pt x="18" y="344"/>
                  </a:lnTo>
                  <a:lnTo>
                    <a:pt x="18" y="320"/>
                  </a:lnTo>
                  <a:lnTo>
                    <a:pt x="18" y="329"/>
                  </a:lnTo>
                  <a:lnTo>
                    <a:pt x="18" y="328"/>
                  </a:lnTo>
                  <a:lnTo>
                    <a:pt x="18" y="338"/>
                  </a:lnTo>
                  <a:lnTo>
                    <a:pt x="20" y="337"/>
                  </a:lnTo>
                  <a:lnTo>
                    <a:pt x="20" y="349"/>
                  </a:lnTo>
                  <a:lnTo>
                    <a:pt x="20" y="327"/>
                  </a:lnTo>
                  <a:lnTo>
                    <a:pt x="20" y="346"/>
                  </a:lnTo>
                  <a:lnTo>
                    <a:pt x="20" y="349"/>
                  </a:lnTo>
                  <a:lnTo>
                    <a:pt x="20" y="329"/>
                  </a:lnTo>
                  <a:lnTo>
                    <a:pt x="20" y="351"/>
                  </a:lnTo>
                  <a:lnTo>
                    <a:pt x="20" y="350"/>
                  </a:lnTo>
                  <a:lnTo>
                    <a:pt x="20" y="362"/>
                  </a:lnTo>
                  <a:lnTo>
                    <a:pt x="20" y="344"/>
                  </a:lnTo>
                  <a:lnTo>
                    <a:pt x="20" y="349"/>
                  </a:lnTo>
                  <a:lnTo>
                    <a:pt x="20" y="350"/>
                  </a:lnTo>
                  <a:lnTo>
                    <a:pt x="20" y="374"/>
                  </a:lnTo>
                  <a:lnTo>
                    <a:pt x="20" y="371"/>
                  </a:lnTo>
                  <a:lnTo>
                    <a:pt x="21" y="374"/>
                  </a:lnTo>
                  <a:lnTo>
                    <a:pt x="21" y="351"/>
                  </a:lnTo>
                  <a:lnTo>
                    <a:pt x="21" y="371"/>
                  </a:lnTo>
                  <a:lnTo>
                    <a:pt x="21" y="372"/>
                  </a:lnTo>
                  <a:lnTo>
                    <a:pt x="21" y="378"/>
                  </a:lnTo>
                  <a:lnTo>
                    <a:pt x="21" y="358"/>
                  </a:lnTo>
                  <a:lnTo>
                    <a:pt x="21" y="366"/>
                  </a:lnTo>
                  <a:lnTo>
                    <a:pt x="21" y="363"/>
                  </a:lnTo>
                  <a:lnTo>
                    <a:pt x="21" y="368"/>
                  </a:lnTo>
                  <a:lnTo>
                    <a:pt x="21" y="355"/>
                  </a:lnTo>
                  <a:lnTo>
                    <a:pt x="21" y="361"/>
                  </a:lnTo>
                  <a:lnTo>
                    <a:pt x="22" y="361"/>
                  </a:lnTo>
                  <a:lnTo>
                    <a:pt x="22" y="337"/>
                  </a:lnTo>
                  <a:lnTo>
                    <a:pt x="22" y="366"/>
                  </a:lnTo>
                  <a:lnTo>
                    <a:pt x="22" y="367"/>
                  </a:lnTo>
                  <a:lnTo>
                    <a:pt x="22" y="337"/>
                  </a:lnTo>
                  <a:lnTo>
                    <a:pt x="22" y="338"/>
                  </a:lnTo>
                  <a:lnTo>
                    <a:pt x="22" y="340"/>
                  </a:lnTo>
                  <a:lnTo>
                    <a:pt x="22" y="338"/>
                  </a:lnTo>
                  <a:lnTo>
                    <a:pt x="22" y="350"/>
                  </a:lnTo>
                  <a:lnTo>
                    <a:pt x="22" y="342"/>
                  </a:lnTo>
                  <a:lnTo>
                    <a:pt x="22" y="371"/>
                  </a:lnTo>
                  <a:lnTo>
                    <a:pt x="22" y="337"/>
                  </a:lnTo>
                  <a:lnTo>
                    <a:pt x="22" y="371"/>
                  </a:lnTo>
                  <a:lnTo>
                    <a:pt x="23" y="371"/>
                  </a:lnTo>
                  <a:lnTo>
                    <a:pt x="23" y="366"/>
                  </a:lnTo>
                  <a:lnTo>
                    <a:pt x="23" y="383"/>
                  </a:lnTo>
                  <a:lnTo>
                    <a:pt x="23" y="382"/>
                  </a:lnTo>
                  <a:lnTo>
                    <a:pt x="23" y="387"/>
                  </a:lnTo>
                  <a:lnTo>
                    <a:pt x="23" y="371"/>
                  </a:lnTo>
                  <a:lnTo>
                    <a:pt x="23" y="379"/>
                  </a:lnTo>
                  <a:lnTo>
                    <a:pt x="23" y="379"/>
                  </a:lnTo>
                  <a:lnTo>
                    <a:pt x="23" y="389"/>
                  </a:lnTo>
                  <a:lnTo>
                    <a:pt x="23" y="387"/>
                  </a:lnTo>
                  <a:lnTo>
                    <a:pt x="23" y="389"/>
                  </a:lnTo>
                  <a:lnTo>
                    <a:pt x="23" y="376"/>
                  </a:lnTo>
                  <a:lnTo>
                    <a:pt x="23" y="393"/>
                  </a:lnTo>
                  <a:lnTo>
                    <a:pt x="25" y="392"/>
                  </a:lnTo>
                  <a:lnTo>
                    <a:pt x="25" y="396"/>
                  </a:lnTo>
                  <a:lnTo>
                    <a:pt x="25" y="371"/>
                  </a:lnTo>
                  <a:lnTo>
                    <a:pt x="25" y="383"/>
                  </a:lnTo>
                  <a:lnTo>
                    <a:pt x="25" y="380"/>
                  </a:lnTo>
                  <a:lnTo>
                    <a:pt x="25" y="385"/>
                  </a:lnTo>
                  <a:lnTo>
                    <a:pt x="25" y="367"/>
                  </a:lnTo>
                  <a:lnTo>
                    <a:pt x="25" y="370"/>
                  </a:lnTo>
                  <a:lnTo>
                    <a:pt x="25" y="325"/>
                  </a:lnTo>
                  <a:lnTo>
                    <a:pt x="25" y="321"/>
                  </a:lnTo>
                  <a:lnTo>
                    <a:pt x="25" y="321"/>
                  </a:lnTo>
                  <a:lnTo>
                    <a:pt x="25" y="293"/>
                  </a:lnTo>
                  <a:lnTo>
                    <a:pt x="25" y="308"/>
                  </a:lnTo>
                  <a:lnTo>
                    <a:pt x="26" y="312"/>
                  </a:lnTo>
                  <a:lnTo>
                    <a:pt x="26" y="324"/>
                  </a:lnTo>
                  <a:lnTo>
                    <a:pt x="26" y="308"/>
                  </a:lnTo>
                  <a:lnTo>
                    <a:pt x="26" y="312"/>
                  </a:lnTo>
                  <a:lnTo>
                    <a:pt x="26" y="337"/>
                  </a:lnTo>
                  <a:lnTo>
                    <a:pt x="26" y="330"/>
                  </a:lnTo>
                  <a:lnTo>
                    <a:pt x="26" y="330"/>
                  </a:lnTo>
                  <a:lnTo>
                    <a:pt x="26" y="334"/>
                  </a:lnTo>
                  <a:lnTo>
                    <a:pt x="26" y="315"/>
                  </a:lnTo>
                  <a:lnTo>
                    <a:pt x="26" y="333"/>
                  </a:lnTo>
                  <a:lnTo>
                    <a:pt x="27" y="334"/>
                  </a:lnTo>
                  <a:lnTo>
                    <a:pt x="27" y="344"/>
                  </a:lnTo>
                  <a:lnTo>
                    <a:pt x="27" y="328"/>
                  </a:lnTo>
                  <a:lnTo>
                    <a:pt x="27" y="333"/>
                  </a:lnTo>
                  <a:lnTo>
                    <a:pt x="27" y="330"/>
                  </a:lnTo>
                  <a:lnTo>
                    <a:pt x="27" y="333"/>
                  </a:lnTo>
                  <a:lnTo>
                    <a:pt x="27" y="289"/>
                  </a:lnTo>
                  <a:lnTo>
                    <a:pt x="27" y="287"/>
                  </a:lnTo>
                  <a:lnTo>
                    <a:pt x="27" y="184"/>
                  </a:lnTo>
                  <a:lnTo>
                    <a:pt x="27" y="184"/>
                  </a:lnTo>
                  <a:lnTo>
                    <a:pt x="27" y="69"/>
                  </a:lnTo>
                  <a:lnTo>
                    <a:pt x="29" y="70"/>
                  </a:lnTo>
                  <a:lnTo>
                    <a:pt x="29" y="20"/>
                  </a:lnTo>
                  <a:lnTo>
                    <a:pt x="29" y="23"/>
                  </a:lnTo>
                  <a:lnTo>
                    <a:pt x="29" y="8"/>
                  </a:lnTo>
                  <a:lnTo>
                    <a:pt x="29" y="27"/>
                  </a:lnTo>
                  <a:lnTo>
                    <a:pt x="29" y="28"/>
                  </a:lnTo>
                  <a:lnTo>
                    <a:pt x="29" y="69"/>
                  </a:lnTo>
                  <a:lnTo>
                    <a:pt x="29" y="73"/>
                  </a:lnTo>
                  <a:lnTo>
                    <a:pt x="29" y="95"/>
                  </a:lnTo>
                  <a:lnTo>
                    <a:pt x="29" y="84"/>
                  </a:lnTo>
                  <a:lnTo>
                    <a:pt x="30" y="86"/>
                  </a:lnTo>
                  <a:lnTo>
                    <a:pt x="30" y="103"/>
                  </a:lnTo>
                  <a:lnTo>
                    <a:pt x="30" y="96"/>
                  </a:lnTo>
                  <a:lnTo>
                    <a:pt x="30" y="103"/>
                  </a:lnTo>
                  <a:lnTo>
                    <a:pt x="30" y="78"/>
                  </a:lnTo>
                  <a:lnTo>
                    <a:pt x="30" y="80"/>
                  </a:lnTo>
                  <a:lnTo>
                    <a:pt x="30" y="80"/>
                  </a:lnTo>
                  <a:lnTo>
                    <a:pt x="30" y="82"/>
                  </a:lnTo>
                  <a:lnTo>
                    <a:pt x="30" y="54"/>
                  </a:lnTo>
                  <a:lnTo>
                    <a:pt x="30" y="63"/>
                  </a:lnTo>
                  <a:lnTo>
                    <a:pt x="31" y="63"/>
                  </a:lnTo>
                  <a:lnTo>
                    <a:pt x="31" y="80"/>
                  </a:lnTo>
                  <a:lnTo>
                    <a:pt x="31" y="79"/>
                  </a:lnTo>
                  <a:lnTo>
                    <a:pt x="31" y="67"/>
                  </a:lnTo>
                  <a:lnTo>
                    <a:pt x="31" y="103"/>
                  </a:lnTo>
                  <a:lnTo>
                    <a:pt x="31" y="97"/>
                  </a:lnTo>
                  <a:lnTo>
                    <a:pt x="31" y="128"/>
                  </a:lnTo>
                  <a:lnTo>
                    <a:pt x="31" y="126"/>
                  </a:lnTo>
                  <a:lnTo>
                    <a:pt x="31" y="125"/>
                  </a:lnTo>
                  <a:lnTo>
                    <a:pt x="31" y="129"/>
                  </a:lnTo>
                  <a:lnTo>
                    <a:pt x="31" y="104"/>
                  </a:lnTo>
                  <a:lnTo>
                    <a:pt x="33" y="104"/>
                  </a:lnTo>
                  <a:lnTo>
                    <a:pt x="33" y="109"/>
                  </a:lnTo>
                  <a:lnTo>
                    <a:pt x="33" y="74"/>
                  </a:lnTo>
                  <a:lnTo>
                    <a:pt x="33" y="75"/>
                  </a:lnTo>
                  <a:lnTo>
                    <a:pt x="33" y="0"/>
                  </a:lnTo>
                  <a:lnTo>
                    <a:pt x="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42" name="Freeform 15"/>
            <p:cNvSpPr>
              <a:spLocks/>
            </p:cNvSpPr>
            <p:nvPr/>
          </p:nvSpPr>
          <p:spPr bwMode="auto">
            <a:xfrm>
              <a:off x="7038976" y="4532313"/>
              <a:ext cx="47625" cy="290513"/>
            </a:xfrm>
            <a:custGeom>
              <a:avLst/>
              <a:gdLst>
                <a:gd name="T0" fmla="*/ 0 w 30"/>
                <a:gd name="T1" fmla="*/ 119 h 183"/>
                <a:gd name="T2" fmla="*/ 0 w 30"/>
                <a:gd name="T3" fmla="*/ 86 h 183"/>
                <a:gd name="T4" fmla="*/ 0 w 30"/>
                <a:gd name="T5" fmla="*/ 100 h 183"/>
                <a:gd name="T6" fmla="*/ 1 w 30"/>
                <a:gd name="T7" fmla="*/ 152 h 183"/>
                <a:gd name="T8" fmla="*/ 1 w 30"/>
                <a:gd name="T9" fmla="*/ 157 h 183"/>
                <a:gd name="T10" fmla="*/ 2 w 30"/>
                <a:gd name="T11" fmla="*/ 101 h 183"/>
                <a:gd name="T12" fmla="*/ 2 w 30"/>
                <a:gd name="T13" fmla="*/ 29 h 183"/>
                <a:gd name="T14" fmla="*/ 4 w 30"/>
                <a:gd name="T15" fmla="*/ 16 h 183"/>
                <a:gd name="T16" fmla="*/ 4 w 30"/>
                <a:gd name="T17" fmla="*/ 71 h 183"/>
                <a:gd name="T18" fmla="*/ 4 w 30"/>
                <a:gd name="T19" fmla="*/ 113 h 183"/>
                <a:gd name="T20" fmla="*/ 5 w 30"/>
                <a:gd name="T21" fmla="*/ 144 h 183"/>
                <a:gd name="T22" fmla="*/ 5 w 30"/>
                <a:gd name="T23" fmla="*/ 157 h 183"/>
                <a:gd name="T24" fmla="*/ 6 w 30"/>
                <a:gd name="T25" fmla="*/ 86 h 183"/>
                <a:gd name="T26" fmla="*/ 6 w 30"/>
                <a:gd name="T27" fmla="*/ 120 h 183"/>
                <a:gd name="T28" fmla="*/ 8 w 30"/>
                <a:gd name="T29" fmla="*/ 173 h 183"/>
                <a:gd name="T30" fmla="*/ 8 w 30"/>
                <a:gd name="T31" fmla="*/ 157 h 183"/>
                <a:gd name="T32" fmla="*/ 8 w 30"/>
                <a:gd name="T33" fmla="*/ 169 h 183"/>
                <a:gd name="T34" fmla="*/ 9 w 30"/>
                <a:gd name="T35" fmla="*/ 149 h 183"/>
                <a:gd name="T36" fmla="*/ 9 w 30"/>
                <a:gd name="T37" fmla="*/ 152 h 183"/>
                <a:gd name="T38" fmla="*/ 9 w 30"/>
                <a:gd name="T39" fmla="*/ 166 h 183"/>
                <a:gd name="T40" fmla="*/ 10 w 30"/>
                <a:gd name="T41" fmla="*/ 164 h 183"/>
                <a:gd name="T42" fmla="*/ 10 w 30"/>
                <a:gd name="T43" fmla="*/ 182 h 183"/>
                <a:gd name="T44" fmla="*/ 12 w 30"/>
                <a:gd name="T45" fmla="*/ 173 h 183"/>
                <a:gd name="T46" fmla="*/ 12 w 30"/>
                <a:gd name="T47" fmla="*/ 156 h 183"/>
                <a:gd name="T48" fmla="*/ 13 w 30"/>
                <a:gd name="T49" fmla="*/ 149 h 183"/>
                <a:gd name="T50" fmla="*/ 13 w 30"/>
                <a:gd name="T51" fmla="*/ 181 h 183"/>
                <a:gd name="T52" fmla="*/ 13 w 30"/>
                <a:gd name="T53" fmla="*/ 175 h 183"/>
                <a:gd name="T54" fmla="*/ 14 w 30"/>
                <a:gd name="T55" fmla="*/ 173 h 183"/>
                <a:gd name="T56" fmla="*/ 14 w 30"/>
                <a:gd name="T57" fmla="*/ 149 h 183"/>
                <a:gd name="T58" fmla="*/ 14 w 30"/>
                <a:gd name="T59" fmla="*/ 128 h 183"/>
                <a:gd name="T60" fmla="*/ 15 w 30"/>
                <a:gd name="T61" fmla="*/ 132 h 183"/>
                <a:gd name="T62" fmla="*/ 15 w 30"/>
                <a:gd name="T63" fmla="*/ 111 h 183"/>
                <a:gd name="T64" fmla="*/ 15 w 30"/>
                <a:gd name="T65" fmla="*/ 135 h 183"/>
                <a:gd name="T66" fmla="*/ 17 w 30"/>
                <a:gd name="T67" fmla="*/ 145 h 183"/>
                <a:gd name="T68" fmla="*/ 17 w 30"/>
                <a:gd name="T69" fmla="*/ 160 h 183"/>
                <a:gd name="T70" fmla="*/ 18 w 30"/>
                <a:gd name="T71" fmla="*/ 166 h 183"/>
                <a:gd name="T72" fmla="*/ 18 w 30"/>
                <a:gd name="T73" fmla="*/ 101 h 183"/>
                <a:gd name="T74" fmla="*/ 19 w 30"/>
                <a:gd name="T75" fmla="*/ 127 h 183"/>
                <a:gd name="T76" fmla="*/ 19 w 30"/>
                <a:gd name="T77" fmla="*/ 132 h 183"/>
                <a:gd name="T78" fmla="*/ 19 w 30"/>
                <a:gd name="T79" fmla="*/ 152 h 183"/>
                <a:gd name="T80" fmla="*/ 21 w 30"/>
                <a:gd name="T81" fmla="*/ 153 h 183"/>
                <a:gd name="T82" fmla="*/ 21 w 30"/>
                <a:gd name="T83" fmla="*/ 152 h 183"/>
                <a:gd name="T84" fmla="*/ 21 w 30"/>
                <a:gd name="T85" fmla="*/ 130 h 183"/>
                <a:gd name="T86" fmla="*/ 22 w 30"/>
                <a:gd name="T87" fmla="*/ 122 h 183"/>
                <a:gd name="T88" fmla="*/ 22 w 30"/>
                <a:gd name="T89" fmla="*/ 137 h 183"/>
                <a:gd name="T90" fmla="*/ 23 w 30"/>
                <a:gd name="T91" fmla="*/ 149 h 183"/>
                <a:gd name="T92" fmla="*/ 23 w 30"/>
                <a:gd name="T93" fmla="*/ 109 h 183"/>
                <a:gd name="T94" fmla="*/ 23 w 30"/>
                <a:gd name="T95" fmla="*/ 127 h 183"/>
                <a:gd name="T96" fmla="*/ 25 w 30"/>
                <a:gd name="T97" fmla="*/ 63 h 183"/>
                <a:gd name="T98" fmla="*/ 25 w 30"/>
                <a:gd name="T99" fmla="*/ 56 h 183"/>
                <a:gd name="T100" fmla="*/ 25 w 30"/>
                <a:gd name="T101" fmla="*/ 86 h 183"/>
                <a:gd name="T102" fmla="*/ 26 w 30"/>
                <a:gd name="T103" fmla="*/ 65 h 183"/>
                <a:gd name="T104" fmla="*/ 26 w 30"/>
                <a:gd name="T105" fmla="*/ 94 h 183"/>
                <a:gd name="T106" fmla="*/ 27 w 30"/>
                <a:gd name="T107" fmla="*/ 71 h 183"/>
                <a:gd name="T108" fmla="*/ 27 w 30"/>
                <a:gd name="T109" fmla="*/ 77 h 183"/>
                <a:gd name="T110" fmla="*/ 27 w 30"/>
                <a:gd name="T111" fmla="*/ 69 h 183"/>
                <a:gd name="T112" fmla="*/ 29 w 30"/>
                <a:gd name="T113" fmla="*/ 55 h 183"/>
                <a:gd name="T114" fmla="*/ 29 w 30"/>
                <a:gd name="T115" fmla="*/ 20 h 183"/>
                <a:gd name="T116" fmla="*/ 30 w 30"/>
                <a:gd name="T117" fmla="*/ 21 h 183"/>
                <a:gd name="T118" fmla="*/ 30 w 30"/>
                <a:gd name="T119" fmla="*/ 3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183">
                  <a:moveTo>
                    <a:pt x="0" y="127"/>
                  </a:moveTo>
                  <a:lnTo>
                    <a:pt x="0" y="141"/>
                  </a:lnTo>
                  <a:lnTo>
                    <a:pt x="0" y="111"/>
                  </a:lnTo>
                  <a:lnTo>
                    <a:pt x="0" y="115"/>
                  </a:lnTo>
                  <a:lnTo>
                    <a:pt x="0" y="119"/>
                  </a:lnTo>
                  <a:lnTo>
                    <a:pt x="0" y="106"/>
                  </a:lnTo>
                  <a:lnTo>
                    <a:pt x="0" y="109"/>
                  </a:lnTo>
                  <a:lnTo>
                    <a:pt x="0" y="106"/>
                  </a:lnTo>
                  <a:lnTo>
                    <a:pt x="0" y="111"/>
                  </a:lnTo>
                  <a:lnTo>
                    <a:pt x="0" y="86"/>
                  </a:lnTo>
                  <a:lnTo>
                    <a:pt x="0" y="101"/>
                  </a:lnTo>
                  <a:lnTo>
                    <a:pt x="0" y="103"/>
                  </a:lnTo>
                  <a:lnTo>
                    <a:pt x="0" y="106"/>
                  </a:lnTo>
                  <a:lnTo>
                    <a:pt x="0" y="92"/>
                  </a:lnTo>
                  <a:lnTo>
                    <a:pt x="0" y="100"/>
                  </a:lnTo>
                  <a:lnTo>
                    <a:pt x="1" y="103"/>
                  </a:lnTo>
                  <a:lnTo>
                    <a:pt x="1" y="135"/>
                  </a:lnTo>
                  <a:lnTo>
                    <a:pt x="1" y="132"/>
                  </a:lnTo>
                  <a:lnTo>
                    <a:pt x="1" y="122"/>
                  </a:lnTo>
                  <a:lnTo>
                    <a:pt x="1" y="152"/>
                  </a:lnTo>
                  <a:lnTo>
                    <a:pt x="1" y="156"/>
                  </a:lnTo>
                  <a:lnTo>
                    <a:pt x="1" y="162"/>
                  </a:lnTo>
                  <a:lnTo>
                    <a:pt x="1" y="149"/>
                  </a:lnTo>
                  <a:lnTo>
                    <a:pt x="1" y="157"/>
                  </a:lnTo>
                  <a:lnTo>
                    <a:pt x="1" y="157"/>
                  </a:lnTo>
                  <a:lnTo>
                    <a:pt x="1" y="158"/>
                  </a:lnTo>
                  <a:lnTo>
                    <a:pt x="1" y="126"/>
                  </a:lnTo>
                  <a:lnTo>
                    <a:pt x="1" y="127"/>
                  </a:lnTo>
                  <a:lnTo>
                    <a:pt x="2" y="124"/>
                  </a:lnTo>
                  <a:lnTo>
                    <a:pt x="2" y="101"/>
                  </a:lnTo>
                  <a:lnTo>
                    <a:pt x="2" y="109"/>
                  </a:lnTo>
                  <a:lnTo>
                    <a:pt x="2" y="103"/>
                  </a:lnTo>
                  <a:lnTo>
                    <a:pt x="2" y="26"/>
                  </a:lnTo>
                  <a:lnTo>
                    <a:pt x="2" y="30"/>
                  </a:lnTo>
                  <a:lnTo>
                    <a:pt x="2" y="29"/>
                  </a:lnTo>
                  <a:lnTo>
                    <a:pt x="2" y="35"/>
                  </a:lnTo>
                  <a:lnTo>
                    <a:pt x="2" y="13"/>
                  </a:lnTo>
                  <a:lnTo>
                    <a:pt x="4" y="17"/>
                  </a:lnTo>
                  <a:lnTo>
                    <a:pt x="4" y="31"/>
                  </a:lnTo>
                  <a:lnTo>
                    <a:pt x="4" y="16"/>
                  </a:lnTo>
                  <a:lnTo>
                    <a:pt x="4" y="30"/>
                  </a:lnTo>
                  <a:lnTo>
                    <a:pt x="4" y="31"/>
                  </a:lnTo>
                  <a:lnTo>
                    <a:pt x="4" y="22"/>
                  </a:lnTo>
                  <a:lnTo>
                    <a:pt x="4" y="67"/>
                  </a:lnTo>
                  <a:lnTo>
                    <a:pt x="4" y="71"/>
                  </a:lnTo>
                  <a:lnTo>
                    <a:pt x="4" y="96"/>
                  </a:lnTo>
                  <a:lnTo>
                    <a:pt x="4" y="89"/>
                  </a:lnTo>
                  <a:lnTo>
                    <a:pt x="4" y="92"/>
                  </a:lnTo>
                  <a:lnTo>
                    <a:pt x="4" y="90"/>
                  </a:lnTo>
                  <a:lnTo>
                    <a:pt x="4" y="113"/>
                  </a:lnTo>
                  <a:lnTo>
                    <a:pt x="5" y="107"/>
                  </a:lnTo>
                  <a:lnTo>
                    <a:pt x="5" y="100"/>
                  </a:lnTo>
                  <a:lnTo>
                    <a:pt x="5" y="135"/>
                  </a:lnTo>
                  <a:lnTo>
                    <a:pt x="5" y="135"/>
                  </a:lnTo>
                  <a:lnTo>
                    <a:pt x="5" y="144"/>
                  </a:lnTo>
                  <a:lnTo>
                    <a:pt x="5" y="127"/>
                  </a:lnTo>
                  <a:lnTo>
                    <a:pt x="5" y="140"/>
                  </a:lnTo>
                  <a:lnTo>
                    <a:pt x="5" y="143"/>
                  </a:lnTo>
                  <a:lnTo>
                    <a:pt x="5" y="164"/>
                  </a:lnTo>
                  <a:lnTo>
                    <a:pt x="5" y="157"/>
                  </a:lnTo>
                  <a:lnTo>
                    <a:pt x="5" y="143"/>
                  </a:lnTo>
                  <a:lnTo>
                    <a:pt x="5" y="144"/>
                  </a:lnTo>
                  <a:lnTo>
                    <a:pt x="5" y="111"/>
                  </a:lnTo>
                  <a:lnTo>
                    <a:pt x="6" y="114"/>
                  </a:lnTo>
                  <a:lnTo>
                    <a:pt x="6" y="86"/>
                  </a:lnTo>
                  <a:lnTo>
                    <a:pt x="6" y="106"/>
                  </a:lnTo>
                  <a:lnTo>
                    <a:pt x="6" y="111"/>
                  </a:lnTo>
                  <a:lnTo>
                    <a:pt x="6" y="130"/>
                  </a:lnTo>
                  <a:lnTo>
                    <a:pt x="6" y="110"/>
                  </a:lnTo>
                  <a:lnTo>
                    <a:pt x="6" y="120"/>
                  </a:lnTo>
                  <a:lnTo>
                    <a:pt x="6" y="126"/>
                  </a:lnTo>
                  <a:lnTo>
                    <a:pt x="6" y="157"/>
                  </a:lnTo>
                  <a:lnTo>
                    <a:pt x="8" y="157"/>
                  </a:lnTo>
                  <a:lnTo>
                    <a:pt x="8" y="140"/>
                  </a:lnTo>
                  <a:lnTo>
                    <a:pt x="8" y="173"/>
                  </a:lnTo>
                  <a:lnTo>
                    <a:pt x="8" y="169"/>
                  </a:lnTo>
                  <a:lnTo>
                    <a:pt x="8" y="173"/>
                  </a:lnTo>
                  <a:lnTo>
                    <a:pt x="8" y="155"/>
                  </a:lnTo>
                  <a:lnTo>
                    <a:pt x="8" y="156"/>
                  </a:lnTo>
                  <a:lnTo>
                    <a:pt x="8" y="157"/>
                  </a:lnTo>
                  <a:lnTo>
                    <a:pt x="8" y="168"/>
                  </a:lnTo>
                  <a:lnTo>
                    <a:pt x="8" y="156"/>
                  </a:lnTo>
                  <a:lnTo>
                    <a:pt x="8" y="164"/>
                  </a:lnTo>
                  <a:lnTo>
                    <a:pt x="8" y="161"/>
                  </a:lnTo>
                  <a:lnTo>
                    <a:pt x="8" y="169"/>
                  </a:lnTo>
                  <a:lnTo>
                    <a:pt x="8" y="144"/>
                  </a:lnTo>
                  <a:lnTo>
                    <a:pt x="8" y="165"/>
                  </a:lnTo>
                  <a:lnTo>
                    <a:pt x="9" y="168"/>
                  </a:lnTo>
                  <a:lnTo>
                    <a:pt x="9" y="170"/>
                  </a:lnTo>
                  <a:lnTo>
                    <a:pt x="9" y="149"/>
                  </a:lnTo>
                  <a:lnTo>
                    <a:pt x="9" y="161"/>
                  </a:lnTo>
                  <a:lnTo>
                    <a:pt x="9" y="162"/>
                  </a:lnTo>
                  <a:lnTo>
                    <a:pt x="9" y="173"/>
                  </a:lnTo>
                  <a:lnTo>
                    <a:pt x="9" y="147"/>
                  </a:lnTo>
                  <a:lnTo>
                    <a:pt x="9" y="152"/>
                  </a:lnTo>
                  <a:lnTo>
                    <a:pt x="9" y="152"/>
                  </a:lnTo>
                  <a:lnTo>
                    <a:pt x="9" y="177"/>
                  </a:lnTo>
                  <a:lnTo>
                    <a:pt x="9" y="179"/>
                  </a:lnTo>
                  <a:lnTo>
                    <a:pt x="9" y="156"/>
                  </a:lnTo>
                  <a:lnTo>
                    <a:pt x="9" y="166"/>
                  </a:lnTo>
                  <a:lnTo>
                    <a:pt x="10" y="162"/>
                  </a:lnTo>
                  <a:lnTo>
                    <a:pt x="10" y="174"/>
                  </a:lnTo>
                  <a:lnTo>
                    <a:pt x="10" y="155"/>
                  </a:lnTo>
                  <a:lnTo>
                    <a:pt x="10" y="164"/>
                  </a:lnTo>
                  <a:lnTo>
                    <a:pt x="10" y="164"/>
                  </a:lnTo>
                  <a:lnTo>
                    <a:pt x="10" y="183"/>
                  </a:lnTo>
                  <a:lnTo>
                    <a:pt x="10" y="178"/>
                  </a:lnTo>
                  <a:lnTo>
                    <a:pt x="10" y="174"/>
                  </a:lnTo>
                  <a:lnTo>
                    <a:pt x="10" y="162"/>
                  </a:lnTo>
                  <a:lnTo>
                    <a:pt x="10" y="182"/>
                  </a:lnTo>
                  <a:lnTo>
                    <a:pt x="12" y="178"/>
                  </a:lnTo>
                  <a:lnTo>
                    <a:pt x="12" y="181"/>
                  </a:lnTo>
                  <a:lnTo>
                    <a:pt x="12" y="157"/>
                  </a:lnTo>
                  <a:lnTo>
                    <a:pt x="12" y="172"/>
                  </a:lnTo>
                  <a:lnTo>
                    <a:pt x="12" y="173"/>
                  </a:lnTo>
                  <a:lnTo>
                    <a:pt x="12" y="181"/>
                  </a:lnTo>
                  <a:lnTo>
                    <a:pt x="12" y="162"/>
                  </a:lnTo>
                  <a:lnTo>
                    <a:pt x="12" y="161"/>
                  </a:lnTo>
                  <a:lnTo>
                    <a:pt x="12" y="144"/>
                  </a:lnTo>
                  <a:lnTo>
                    <a:pt x="12" y="156"/>
                  </a:lnTo>
                  <a:lnTo>
                    <a:pt x="12" y="153"/>
                  </a:lnTo>
                  <a:lnTo>
                    <a:pt x="12" y="157"/>
                  </a:lnTo>
                  <a:lnTo>
                    <a:pt x="12" y="130"/>
                  </a:lnTo>
                  <a:lnTo>
                    <a:pt x="12" y="145"/>
                  </a:lnTo>
                  <a:lnTo>
                    <a:pt x="13" y="149"/>
                  </a:lnTo>
                  <a:lnTo>
                    <a:pt x="13" y="165"/>
                  </a:lnTo>
                  <a:lnTo>
                    <a:pt x="13" y="147"/>
                  </a:lnTo>
                  <a:lnTo>
                    <a:pt x="13" y="149"/>
                  </a:lnTo>
                  <a:lnTo>
                    <a:pt x="13" y="155"/>
                  </a:lnTo>
                  <a:lnTo>
                    <a:pt x="13" y="181"/>
                  </a:lnTo>
                  <a:lnTo>
                    <a:pt x="13" y="178"/>
                  </a:lnTo>
                  <a:lnTo>
                    <a:pt x="13" y="178"/>
                  </a:lnTo>
                  <a:lnTo>
                    <a:pt x="13" y="178"/>
                  </a:lnTo>
                  <a:lnTo>
                    <a:pt x="13" y="156"/>
                  </a:lnTo>
                  <a:lnTo>
                    <a:pt x="13" y="175"/>
                  </a:lnTo>
                  <a:lnTo>
                    <a:pt x="13" y="175"/>
                  </a:lnTo>
                  <a:lnTo>
                    <a:pt x="13" y="181"/>
                  </a:lnTo>
                  <a:lnTo>
                    <a:pt x="13" y="164"/>
                  </a:lnTo>
                  <a:lnTo>
                    <a:pt x="13" y="169"/>
                  </a:lnTo>
                  <a:lnTo>
                    <a:pt x="14" y="173"/>
                  </a:lnTo>
                  <a:lnTo>
                    <a:pt x="14" y="182"/>
                  </a:lnTo>
                  <a:lnTo>
                    <a:pt x="14" y="170"/>
                  </a:lnTo>
                  <a:lnTo>
                    <a:pt x="14" y="174"/>
                  </a:lnTo>
                  <a:lnTo>
                    <a:pt x="14" y="174"/>
                  </a:lnTo>
                  <a:lnTo>
                    <a:pt x="14" y="149"/>
                  </a:lnTo>
                  <a:lnTo>
                    <a:pt x="14" y="157"/>
                  </a:lnTo>
                  <a:lnTo>
                    <a:pt x="14" y="157"/>
                  </a:lnTo>
                  <a:lnTo>
                    <a:pt x="14" y="161"/>
                  </a:lnTo>
                  <a:lnTo>
                    <a:pt x="14" y="127"/>
                  </a:lnTo>
                  <a:lnTo>
                    <a:pt x="14" y="128"/>
                  </a:lnTo>
                  <a:lnTo>
                    <a:pt x="15" y="132"/>
                  </a:lnTo>
                  <a:lnTo>
                    <a:pt x="15" y="144"/>
                  </a:lnTo>
                  <a:lnTo>
                    <a:pt x="15" y="139"/>
                  </a:lnTo>
                  <a:lnTo>
                    <a:pt x="15" y="119"/>
                  </a:lnTo>
                  <a:lnTo>
                    <a:pt x="15" y="132"/>
                  </a:lnTo>
                  <a:lnTo>
                    <a:pt x="15" y="118"/>
                  </a:lnTo>
                  <a:lnTo>
                    <a:pt x="15" y="126"/>
                  </a:lnTo>
                  <a:lnTo>
                    <a:pt x="15" y="126"/>
                  </a:lnTo>
                  <a:lnTo>
                    <a:pt x="15" y="130"/>
                  </a:lnTo>
                  <a:lnTo>
                    <a:pt x="15" y="111"/>
                  </a:lnTo>
                  <a:lnTo>
                    <a:pt x="15" y="128"/>
                  </a:lnTo>
                  <a:lnTo>
                    <a:pt x="15" y="132"/>
                  </a:lnTo>
                  <a:lnTo>
                    <a:pt x="15" y="144"/>
                  </a:lnTo>
                  <a:lnTo>
                    <a:pt x="15" y="120"/>
                  </a:lnTo>
                  <a:lnTo>
                    <a:pt x="15" y="135"/>
                  </a:lnTo>
                  <a:lnTo>
                    <a:pt x="17" y="135"/>
                  </a:lnTo>
                  <a:lnTo>
                    <a:pt x="17" y="158"/>
                  </a:lnTo>
                  <a:lnTo>
                    <a:pt x="17" y="160"/>
                  </a:lnTo>
                  <a:lnTo>
                    <a:pt x="17" y="174"/>
                  </a:lnTo>
                  <a:lnTo>
                    <a:pt x="17" y="145"/>
                  </a:lnTo>
                  <a:lnTo>
                    <a:pt x="17" y="172"/>
                  </a:lnTo>
                  <a:lnTo>
                    <a:pt x="17" y="170"/>
                  </a:lnTo>
                  <a:lnTo>
                    <a:pt x="17" y="173"/>
                  </a:lnTo>
                  <a:lnTo>
                    <a:pt x="17" y="148"/>
                  </a:lnTo>
                  <a:lnTo>
                    <a:pt x="17" y="160"/>
                  </a:lnTo>
                  <a:lnTo>
                    <a:pt x="17" y="160"/>
                  </a:lnTo>
                  <a:lnTo>
                    <a:pt x="17" y="173"/>
                  </a:lnTo>
                  <a:lnTo>
                    <a:pt x="17" y="157"/>
                  </a:lnTo>
                  <a:lnTo>
                    <a:pt x="17" y="172"/>
                  </a:lnTo>
                  <a:lnTo>
                    <a:pt x="18" y="166"/>
                  </a:lnTo>
                  <a:lnTo>
                    <a:pt x="18" y="149"/>
                  </a:lnTo>
                  <a:lnTo>
                    <a:pt x="18" y="147"/>
                  </a:lnTo>
                  <a:lnTo>
                    <a:pt x="18" y="98"/>
                  </a:lnTo>
                  <a:lnTo>
                    <a:pt x="18" y="103"/>
                  </a:lnTo>
                  <a:lnTo>
                    <a:pt x="18" y="101"/>
                  </a:lnTo>
                  <a:lnTo>
                    <a:pt x="18" y="115"/>
                  </a:lnTo>
                  <a:lnTo>
                    <a:pt x="18" y="94"/>
                  </a:lnTo>
                  <a:lnTo>
                    <a:pt x="18" y="97"/>
                  </a:lnTo>
                  <a:lnTo>
                    <a:pt x="19" y="98"/>
                  </a:lnTo>
                  <a:lnTo>
                    <a:pt x="19" y="127"/>
                  </a:lnTo>
                  <a:lnTo>
                    <a:pt x="19" y="118"/>
                  </a:lnTo>
                  <a:lnTo>
                    <a:pt x="19" y="120"/>
                  </a:lnTo>
                  <a:lnTo>
                    <a:pt x="19" y="100"/>
                  </a:lnTo>
                  <a:lnTo>
                    <a:pt x="19" y="132"/>
                  </a:lnTo>
                  <a:lnTo>
                    <a:pt x="19" y="132"/>
                  </a:lnTo>
                  <a:lnTo>
                    <a:pt x="19" y="144"/>
                  </a:lnTo>
                  <a:lnTo>
                    <a:pt x="19" y="126"/>
                  </a:lnTo>
                  <a:lnTo>
                    <a:pt x="19" y="134"/>
                  </a:lnTo>
                  <a:lnTo>
                    <a:pt x="19" y="132"/>
                  </a:lnTo>
                  <a:lnTo>
                    <a:pt x="19" y="152"/>
                  </a:lnTo>
                  <a:lnTo>
                    <a:pt x="19" y="151"/>
                  </a:lnTo>
                  <a:lnTo>
                    <a:pt x="21" y="152"/>
                  </a:lnTo>
                  <a:lnTo>
                    <a:pt x="21" y="132"/>
                  </a:lnTo>
                  <a:lnTo>
                    <a:pt x="21" y="161"/>
                  </a:lnTo>
                  <a:lnTo>
                    <a:pt x="21" y="153"/>
                  </a:lnTo>
                  <a:lnTo>
                    <a:pt x="21" y="158"/>
                  </a:lnTo>
                  <a:lnTo>
                    <a:pt x="21" y="137"/>
                  </a:lnTo>
                  <a:lnTo>
                    <a:pt x="21" y="140"/>
                  </a:lnTo>
                  <a:lnTo>
                    <a:pt x="21" y="141"/>
                  </a:lnTo>
                  <a:lnTo>
                    <a:pt x="21" y="152"/>
                  </a:lnTo>
                  <a:lnTo>
                    <a:pt x="21" y="137"/>
                  </a:lnTo>
                  <a:lnTo>
                    <a:pt x="21" y="143"/>
                  </a:lnTo>
                  <a:lnTo>
                    <a:pt x="21" y="140"/>
                  </a:lnTo>
                  <a:lnTo>
                    <a:pt x="21" y="145"/>
                  </a:lnTo>
                  <a:lnTo>
                    <a:pt x="21" y="130"/>
                  </a:lnTo>
                  <a:lnTo>
                    <a:pt x="21" y="140"/>
                  </a:lnTo>
                  <a:lnTo>
                    <a:pt x="22" y="140"/>
                  </a:lnTo>
                  <a:lnTo>
                    <a:pt x="22" y="140"/>
                  </a:lnTo>
                  <a:lnTo>
                    <a:pt x="22" y="107"/>
                  </a:lnTo>
                  <a:lnTo>
                    <a:pt x="22" y="122"/>
                  </a:lnTo>
                  <a:lnTo>
                    <a:pt x="22" y="123"/>
                  </a:lnTo>
                  <a:lnTo>
                    <a:pt x="22" y="140"/>
                  </a:lnTo>
                  <a:lnTo>
                    <a:pt x="22" y="123"/>
                  </a:lnTo>
                  <a:lnTo>
                    <a:pt x="22" y="127"/>
                  </a:lnTo>
                  <a:lnTo>
                    <a:pt x="22" y="137"/>
                  </a:lnTo>
                  <a:lnTo>
                    <a:pt x="22" y="160"/>
                  </a:lnTo>
                  <a:lnTo>
                    <a:pt x="22" y="131"/>
                  </a:lnTo>
                  <a:lnTo>
                    <a:pt x="22" y="148"/>
                  </a:lnTo>
                  <a:lnTo>
                    <a:pt x="23" y="145"/>
                  </a:lnTo>
                  <a:lnTo>
                    <a:pt x="23" y="149"/>
                  </a:lnTo>
                  <a:lnTo>
                    <a:pt x="23" y="124"/>
                  </a:lnTo>
                  <a:lnTo>
                    <a:pt x="23" y="135"/>
                  </a:lnTo>
                  <a:lnTo>
                    <a:pt x="23" y="135"/>
                  </a:lnTo>
                  <a:lnTo>
                    <a:pt x="23" y="139"/>
                  </a:lnTo>
                  <a:lnTo>
                    <a:pt x="23" y="109"/>
                  </a:lnTo>
                  <a:lnTo>
                    <a:pt x="23" y="118"/>
                  </a:lnTo>
                  <a:lnTo>
                    <a:pt x="23" y="115"/>
                  </a:lnTo>
                  <a:lnTo>
                    <a:pt x="23" y="130"/>
                  </a:lnTo>
                  <a:lnTo>
                    <a:pt x="23" y="126"/>
                  </a:lnTo>
                  <a:lnTo>
                    <a:pt x="23" y="127"/>
                  </a:lnTo>
                  <a:lnTo>
                    <a:pt x="23" y="128"/>
                  </a:lnTo>
                  <a:lnTo>
                    <a:pt x="23" y="111"/>
                  </a:lnTo>
                  <a:lnTo>
                    <a:pt x="23" y="123"/>
                  </a:lnTo>
                  <a:lnTo>
                    <a:pt x="25" y="118"/>
                  </a:lnTo>
                  <a:lnTo>
                    <a:pt x="25" y="63"/>
                  </a:lnTo>
                  <a:lnTo>
                    <a:pt x="25" y="65"/>
                  </a:lnTo>
                  <a:lnTo>
                    <a:pt x="25" y="71"/>
                  </a:lnTo>
                  <a:lnTo>
                    <a:pt x="25" y="51"/>
                  </a:lnTo>
                  <a:lnTo>
                    <a:pt x="25" y="58"/>
                  </a:lnTo>
                  <a:lnTo>
                    <a:pt x="25" y="56"/>
                  </a:lnTo>
                  <a:lnTo>
                    <a:pt x="25" y="90"/>
                  </a:lnTo>
                  <a:lnTo>
                    <a:pt x="25" y="89"/>
                  </a:lnTo>
                  <a:lnTo>
                    <a:pt x="25" y="96"/>
                  </a:lnTo>
                  <a:lnTo>
                    <a:pt x="25" y="75"/>
                  </a:lnTo>
                  <a:lnTo>
                    <a:pt x="25" y="86"/>
                  </a:lnTo>
                  <a:lnTo>
                    <a:pt x="26" y="86"/>
                  </a:lnTo>
                  <a:lnTo>
                    <a:pt x="26" y="88"/>
                  </a:lnTo>
                  <a:lnTo>
                    <a:pt x="26" y="59"/>
                  </a:lnTo>
                  <a:lnTo>
                    <a:pt x="26" y="63"/>
                  </a:lnTo>
                  <a:lnTo>
                    <a:pt x="26" y="65"/>
                  </a:lnTo>
                  <a:lnTo>
                    <a:pt x="26" y="63"/>
                  </a:lnTo>
                  <a:lnTo>
                    <a:pt x="26" y="80"/>
                  </a:lnTo>
                  <a:lnTo>
                    <a:pt x="26" y="77"/>
                  </a:lnTo>
                  <a:lnTo>
                    <a:pt x="26" y="60"/>
                  </a:lnTo>
                  <a:lnTo>
                    <a:pt x="26" y="94"/>
                  </a:lnTo>
                  <a:lnTo>
                    <a:pt x="26" y="89"/>
                  </a:lnTo>
                  <a:lnTo>
                    <a:pt x="26" y="92"/>
                  </a:lnTo>
                  <a:lnTo>
                    <a:pt x="26" y="69"/>
                  </a:lnTo>
                  <a:lnTo>
                    <a:pt x="26" y="72"/>
                  </a:lnTo>
                  <a:lnTo>
                    <a:pt x="27" y="71"/>
                  </a:lnTo>
                  <a:lnTo>
                    <a:pt x="27" y="80"/>
                  </a:lnTo>
                  <a:lnTo>
                    <a:pt x="27" y="64"/>
                  </a:lnTo>
                  <a:lnTo>
                    <a:pt x="27" y="65"/>
                  </a:lnTo>
                  <a:lnTo>
                    <a:pt x="27" y="65"/>
                  </a:lnTo>
                  <a:lnTo>
                    <a:pt x="27" y="77"/>
                  </a:lnTo>
                  <a:lnTo>
                    <a:pt x="27" y="46"/>
                  </a:lnTo>
                  <a:lnTo>
                    <a:pt x="27" y="75"/>
                  </a:lnTo>
                  <a:lnTo>
                    <a:pt x="27" y="77"/>
                  </a:lnTo>
                  <a:lnTo>
                    <a:pt x="27" y="54"/>
                  </a:lnTo>
                  <a:lnTo>
                    <a:pt x="27" y="69"/>
                  </a:lnTo>
                  <a:lnTo>
                    <a:pt x="29" y="71"/>
                  </a:lnTo>
                  <a:lnTo>
                    <a:pt x="29" y="77"/>
                  </a:lnTo>
                  <a:lnTo>
                    <a:pt x="29" y="47"/>
                  </a:lnTo>
                  <a:lnTo>
                    <a:pt x="29" y="52"/>
                  </a:lnTo>
                  <a:lnTo>
                    <a:pt x="29" y="55"/>
                  </a:lnTo>
                  <a:lnTo>
                    <a:pt x="29" y="58"/>
                  </a:lnTo>
                  <a:lnTo>
                    <a:pt x="29" y="47"/>
                  </a:lnTo>
                  <a:lnTo>
                    <a:pt x="29" y="47"/>
                  </a:lnTo>
                  <a:lnTo>
                    <a:pt x="29" y="12"/>
                  </a:lnTo>
                  <a:lnTo>
                    <a:pt x="29" y="20"/>
                  </a:lnTo>
                  <a:lnTo>
                    <a:pt x="29" y="24"/>
                  </a:lnTo>
                  <a:lnTo>
                    <a:pt x="29" y="25"/>
                  </a:lnTo>
                  <a:lnTo>
                    <a:pt x="29" y="0"/>
                  </a:lnTo>
                  <a:lnTo>
                    <a:pt x="29" y="13"/>
                  </a:lnTo>
                  <a:lnTo>
                    <a:pt x="30" y="21"/>
                  </a:lnTo>
                  <a:lnTo>
                    <a:pt x="30" y="20"/>
                  </a:lnTo>
                  <a:lnTo>
                    <a:pt x="30" y="47"/>
                  </a:lnTo>
                  <a:lnTo>
                    <a:pt x="30" y="47"/>
                  </a:lnTo>
                  <a:lnTo>
                    <a:pt x="30" y="64"/>
                  </a:lnTo>
                  <a:lnTo>
                    <a:pt x="30" y="3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43" name="Freeform 16"/>
            <p:cNvSpPr>
              <a:spLocks/>
            </p:cNvSpPr>
            <p:nvPr/>
          </p:nvSpPr>
          <p:spPr bwMode="auto">
            <a:xfrm>
              <a:off x="6988176" y="4452938"/>
              <a:ext cx="50800" cy="366713"/>
            </a:xfrm>
            <a:custGeom>
              <a:avLst/>
              <a:gdLst>
                <a:gd name="T0" fmla="*/ 0 w 32"/>
                <a:gd name="T1" fmla="*/ 7 h 231"/>
                <a:gd name="T2" fmla="*/ 2 w 32"/>
                <a:gd name="T3" fmla="*/ 62 h 231"/>
                <a:gd name="T4" fmla="*/ 2 w 32"/>
                <a:gd name="T5" fmla="*/ 57 h 231"/>
                <a:gd name="T6" fmla="*/ 3 w 32"/>
                <a:gd name="T7" fmla="*/ 105 h 231"/>
                <a:gd name="T8" fmla="*/ 3 w 32"/>
                <a:gd name="T9" fmla="*/ 118 h 231"/>
                <a:gd name="T10" fmla="*/ 3 w 32"/>
                <a:gd name="T11" fmla="*/ 77 h 231"/>
                <a:gd name="T12" fmla="*/ 4 w 32"/>
                <a:gd name="T13" fmla="*/ 109 h 231"/>
                <a:gd name="T14" fmla="*/ 4 w 32"/>
                <a:gd name="T15" fmla="*/ 108 h 231"/>
                <a:gd name="T16" fmla="*/ 6 w 32"/>
                <a:gd name="T17" fmla="*/ 119 h 231"/>
                <a:gd name="T18" fmla="*/ 6 w 32"/>
                <a:gd name="T19" fmla="*/ 129 h 231"/>
                <a:gd name="T20" fmla="*/ 6 w 32"/>
                <a:gd name="T21" fmla="*/ 135 h 231"/>
                <a:gd name="T22" fmla="*/ 7 w 32"/>
                <a:gd name="T23" fmla="*/ 142 h 231"/>
                <a:gd name="T24" fmla="*/ 7 w 32"/>
                <a:gd name="T25" fmla="*/ 132 h 231"/>
                <a:gd name="T26" fmla="*/ 8 w 32"/>
                <a:gd name="T27" fmla="*/ 168 h 231"/>
                <a:gd name="T28" fmla="*/ 8 w 32"/>
                <a:gd name="T29" fmla="*/ 176 h 231"/>
                <a:gd name="T30" fmla="*/ 8 w 32"/>
                <a:gd name="T31" fmla="*/ 194 h 231"/>
                <a:gd name="T32" fmla="*/ 10 w 32"/>
                <a:gd name="T33" fmla="*/ 190 h 231"/>
                <a:gd name="T34" fmla="*/ 10 w 32"/>
                <a:gd name="T35" fmla="*/ 115 h 231"/>
                <a:gd name="T36" fmla="*/ 11 w 32"/>
                <a:gd name="T37" fmla="*/ 118 h 231"/>
                <a:gd name="T38" fmla="*/ 11 w 32"/>
                <a:gd name="T39" fmla="*/ 106 h 231"/>
                <a:gd name="T40" fmla="*/ 11 w 32"/>
                <a:gd name="T41" fmla="*/ 132 h 231"/>
                <a:gd name="T42" fmla="*/ 12 w 32"/>
                <a:gd name="T43" fmla="*/ 168 h 231"/>
                <a:gd name="T44" fmla="*/ 12 w 32"/>
                <a:gd name="T45" fmla="*/ 173 h 231"/>
                <a:gd name="T46" fmla="*/ 12 w 32"/>
                <a:gd name="T47" fmla="*/ 115 h 231"/>
                <a:gd name="T48" fmla="*/ 13 w 32"/>
                <a:gd name="T49" fmla="*/ 118 h 231"/>
                <a:gd name="T50" fmla="*/ 13 w 32"/>
                <a:gd name="T51" fmla="*/ 134 h 231"/>
                <a:gd name="T52" fmla="*/ 15 w 32"/>
                <a:gd name="T53" fmla="*/ 178 h 231"/>
                <a:gd name="T54" fmla="*/ 15 w 32"/>
                <a:gd name="T55" fmla="*/ 173 h 231"/>
                <a:gd name="T56" fmla="*/ 15 w 32"/>
                <a:gd name="T57" fmla="*/ 178 h 231"/>
                <a:gd name="T58" fmla="*/ 16 w 32"/>
                <a:gd name="T59" fmla="*/ 184 h 231"/>
                <a:gd name="T60" fmla="*/ 16 w 32"/>
                <a:gd name="T61" fmla="*/ 178 h 231"/>
                <a:gd name="T62" fmla="*/ 17 w 32"/>
                <a:gd name="T63" fmla="*/ 190 h 231"/>
                <a:gd name="T64" fmla="*/ 17 w 32"/>
                <a:gd name="T65" fmla="*/ 203 h 231"/>
                <a:gd name="T66" fmla="*/ 19 w 32"/>
                <a:gd name="T67" fmla="*/ 199 h 231"/>
                <a:gd name="T68" fmla="*/ 19 w 32"/>
                <a:gd name="T69" fmla="*/ 195 h 231"/>
                <a:gd name="T70" fmla="*/ 19 w 32"/>
                <a:gd name="T71" fmla="*/ 165 h 231"/>
                <a:gd name="T72" fmla="*/ 20 w 32"/>
                <a:gd name="T73" fmla="*/ 153 h 231"/>
                <a:gd name="T74" fmla="*/ 20 w 32"/>
                <a:gd name="T75" fmla="*/ 173 h 231"/>
                <a:gd name="T76" fmla="*/ 20 w 32"/>
                <a:gd name="T77" fmla="*/ 168 h 231"/>
                <a:gd name="T78" fmla="*/ 21 w 32"/>
                <a:gd name="T79" fmla="*/ 182 h 231"/>
                <a:gd name="T80" fmla="*/ 21 w 32"/>
                <a:gd name="T81" fmla="*/ 216 h 231"/>
                <a:gd name="T82" fmla="*/ 23 w 32"/>
                <a:gd name="T83" fmla="*/ 214 h 231"/>
                <a:gd name="T84" fmla="*/ 23 w 32"/>
                <a:gd name="T85" fmla="*/ 156 h 231"/>
                <a:gd name="T86" fmla="*/ 23 w 32"/>
                <a:gd name="T87" fmla="*/ 170 h 231"/>
                <a:gd name="T88" fmla="*/ 24 w 32"/>
                <a:gd name="T89" fmla="*/ 178 h 231"/>
                <a:gd name="T90" fmla="*/ 24 w 32"/>
                <a:gd name="T91" fmla="*/ 190 h 231"/>
                <a:gd name="T92" fmla="*/ 24 w 32"/>
                <a:gd name="T93" fmla="*/ 189 h 231"/>
                <a:gd name="T94" fmla="*/ 25 w 32"/>
                <a:gd name="T95" fmla="*/ 151 h 231"/>
                <a:gd name="T96" fmla="*/ 25 w 32"/>
                <a:gd name="T97" fmla="*/ 118 h 231"/>
                <a:gd name="T98" fmla="*/ 27 w 32"/>
                <a:gd name="T99" fmla="*/ 84 h 231"/>
                <a:gd name="T100" fmla="*/ 27 w 32"/>
                <a:gd name="T101" fmla="*/ 121 h 231"/>
                <a:gd name="T102" fmla="*/ 27 w 32"/>
                <a:gd name="T103" fmla="*/ 181 h 231"/>
                <a:gd name="T104" fmla="*/ 28 w 32"/>
                <a:gd name="T105" fmla="*/ 178 h 231"/>
                <a:gd name="T106" fmla="*/ 28 w 32"/>
                <a:gd name="T107" fmla="*/ 176 h 231"/>
                <a:gd name="T108" fmla="*/ 29 w 32"/>
                <a:gd name="T109" fmla="*/ 167 h 231"/>
                <a:gd name="T110" fmla="*/ 29 w 32"/>
                <a:gd name="T111" fmla="*/ 185 h 231"/>
                <a:gd name="T112" fmla="*/ 29 w 32"/>
                <a:gd name="T113" fmla="*/ 194 h 231"/>
                <a:gd name="T114" fmla="*/ 30 w 32"/>
                <a:gd name="T115" fmla="*/ 156 h 231"/>
                <a:gd name="T116" fmla="*/ 30 w 32"/>
                <a:gd name="T117" fmla="*/ 176 h 231"/>
                <a:gd name="T118" fmla="*/ 32 w 32"/>
                <a:gd name="T119" fmla="*/ 177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231">
                  <a:moveTo>
                    <a:pt x="0" y="45"/>
                  </a:moveTo>
                  <a:lnTo>
                    <a:pt x="0" y="41"/>
                  </a:lnTo>
                  <a:lnTo>
                    <a:pt x="0" y="0"/>
                  </a:lnTo>
                  <a:lnTo>
                    <a:pt x="0" y="7"/>
                  </a:lnTo>
                  <a:lnTo>
                    <a:pt x="0" y="7"/>
                  </a:lnTo>
                  <a:lnTo>
                    <a:pt x="0" y="22"/>
                  </a:lnTo>
                  <a:lnTo>
                    <a:pt x="0" y="17"/>
                  </a:lnTo>
                  <a:lnTo>
                    <a:pt x="2" y="21"/>
                  </a:lnTo>
                  <a:lnTo>
                    <a:pt x="2" y="63"/>
                  </a:lnTo>
                  <a:lnTo>
                    <a:pt x="2" y="62"/>
                  </a:lnTo>
                  <a:lnTo>
                    <a:pt x="2" y="67"/>
                  </a:lnTo>
                  <a:lnTo>
                    <a:pt x="2" y="45"/>
                  </a:lnTo>
                  <a:lnTo>
                    <a:pt x="2" y="63"/>
                  </a:lnTo>
                  <a:lnTo>
                    <a:pt x="2" y="64"/>
                  </a:lnTo>
                  <a:lnTo>
                    <a:pt x="2" y="57"/>
                  </a:lnTo>
                  <a:lnTo>
                    <a:pt x="2" y="71"/>
                  </a:lnTo>
                  <a:lnTo>
                    <a:pt x="3" y="72"/>
                  </a:lnTo>
                  <a:lnTo>
                    <a:pt x="3" y="108"/>
                  </a:lnTo>
                  <a:lnTo>
                    <a:pt x="3" y="104"/>
                  </a:lnTo>
                  <a:lnTo>
                    <a:pt x="3" y="105"/>
                  </a:lnTo>
                  <a:lnTo>
                    <a:pt x="3" y="113"/>
                  </a:lnTo>
                  <a:lnTo>
                    <a:pt x="3" y="84"/>
                  </a:lnTo>
                  <a:lnTo>
                    <a:pt x="3" y="110"/>
                  </a:lnTo>
                  <a:lnTo>
                    <a:pt x="3" y="110"/>
                  </a:lnTo>
                  <a:lnTo>
                    <a:pt x="3" y="118"/>
                  </a:lnTo>
                  <a:lnTo>
                    <a:pt x="3" y="101"/>
                  </a:lnTo>
                  <a:lnTo>
                    <a:pt x="3" y="104"/>
                  </a:lnTo>
                  <a:lnTo>
                    <a:pt x="3" y="102"/>
                  </a:lnTo>
                  <a:lnTo>
                    <a:pt x="3" y="110"/>
                  </a:lnTo>
                  <a:lnTo>
                    <a:pt x="3" y="77"/>
                  </a:lnTo>
                  <a:lnTo>
                    <a:pt x="4" y="81"/>
                  </a:lnTo>
                  <a:lnTo>
                    <a:pt x="4" y="110"/>
                  </a:lnTo>
                  <a:lnTo>
                    <a:pt x="4" y="80"/>
                  </a:lnTo>
                  <a:lnTo>
                    <a:pt x="4" y="108"/>
                  </a:lnTo>
                  <a:lnTo>
                    <a:pt x="4" y="109"/>
                  </a:lnTo>
                  <a:lnTo>
                    <a:pt x="4" y="101"/>
                  </a:lnTo>
                  <a:lnTo>
                    <a:pt x="4" y="136"/>
                  </a:lnTo>
                  <a:lnTo>
                    <a:pt x="4" y="132"/>
                  </a:lnTo>
                  <a:lnTo>
                    <a:pt x="4" y="138"/>
                  </a:lnTo>
                  <a:lnTo>
                    <a:pt x="4" y="108"/>
                  </a:lnTo>
                  <a:lnTo>
                    <a:pt x="4" y="117"/>
                  </a:lnTo>
                  <a:lnTo>
                    <a:pt x="4" y="114"/>
                  </a:lnTo>
                  <a:lnTo>
                    <a:pt x="4" y="125"/>
                  </a:lnTo>
                  <a:lnTo>
                    <a:pt x="4" y="118"/>
                  </a:lnTo>
                  <a:lnTo>
                    <a:pt x="6" y="119"/>
                  </a:lnTo>
                  <a:lnTo>
                    <a:pt x="6" y="127"/>
                  </a:lnTo>
                  <a:lnTo>
                    <a:pt x="6" y="108"/>
                  </a:lnTo>
                  <a:lnTo>
                    <a:pt x="6" y="127"/>
                  </a:lnTo>
                  <a:lnTo>
                    <a:pt x="6" y="126"/>
                  </a:lnTo>
                  <a:lnTo>
                    <a:pt x="6" y="129"/>
                  </a:lnTo>
                  <a:lnTo>
                    <a:pt x="6" y="105"/>
                  </a:lnTo>
                  <a:lnTo>
                    <a:pt x="6" y="119"/>
                  </a:lnTo>
                  <a:lnTo>
                    <a:pt x="6" y="121"/>
                  </a:lnTo>
                  <a:lnTo>
                    <a:pt x="6" y="119"/>
                  </a:lnTo>
                  <a:lnTo>
                    <a:pt x="6" y="135"/>
                  </a:lnTo>
                  <a:lnTo>
                    <a:pt x="7" y="121"/>
                  </a:lnTo>
                  <a:lnTo>
                    <a:pt x="7" y="148"/>
                  </a:lnTo>
                  <a:lnTo>
                    <a:pt x="7" y="142"/>
                  </a:lnTo>
                  <a:lnTo>
                    <a:pt x="7" y="140"/>
                  </a:lnTo>
                  <a:lnTo>
                    <a:pt x="7" y="142"/>
                  </a:lnTo>
                  <a:lnTo>
                    <a:pt x="7" y="117"/>
                  </a:lnTo>
                  <a:lnTo>
                    <a:pt x="7" y="136"/>
                  </a:lnTo>
                  <a:lnTo>
                    <a:pt x="7" y="136"/>
                  </a:lnTo>
                  <a:lnTo>
                    <a:pt x="7" y="147"/>
                  </a:lnTo>
                  <a:lnTo>
                    <a:pt x="7" y="132"/>
                  </a:lnTo>
                  <a:lnTo>
                    <a:pt x="7" y="138"/>
                  </a:lnTo>
                  <a:lnTo>
                    <a:pt x="7" y="138"/>
                  </a:lnTo>
                  <a:lnTo>
                    <a:pt x="7" y="170"/>
                  </a:lnTo>
                  <a:lnTo>
                    <a:pt x="7" y="165"/>
                  </a:lnTo>
                  <a:lnTo>
                    <a:pt x="8" y="168"/>
                  </a:lnTo>
                  <a:lnTo>
                    <a:pt x="8" y="150"/>
                  </a:lnTo>
                  <a:lnTo>
                    <a:pt x="8" y="185"/>
                  </a:lnTo>
                  <a:lnTo>
                    <a:pt x="8" y="185"/>
                  </a:lnTo>
                  <a:lnTo>
                    <a:pt x="8" y="191"/>
                  </a:lnTo>
                  <a:lnTo>
                    <a:pt x="8" y="176"/>
                  </a:lnTo>
                  <a:lnTo>
                    <a:pt x="8" y="184"/>
                  </a:lnTo>
                  <a:lnTo>
                    <a:pt x="8" y="184"/>
                  </a:lnTo>
                  <a:lnTo>
                    <a:pt x="8" y="198"/>
                  </a:lnTo>
                  <a:lnTo>
                    <a:pt x="8" y="194"/>
                  </a:lnTo>
                  <a:lnTo>
                    <a:pt x="8" y="194"/>
                  </a:lnTo>
                  <a:lnTo>
                    <a:pt x="8" y="198"/>
                  </a:lnTo>
                  <a:lnTo>
                    <a:pt x="8" y="177"/>
                  </a:lnTo>
                  <a:lnTo>
                    <a:pt x="8" y="185"/>
                  </a:lnTo>
                  <a:lnTo>
                    <a:pt x="10" y="185"/>
                  </a:lnTo>
                  <a:lnTo>
                    <a:pt x="10" y="190"/>
                  </a:lnTo>
                  <a:lnTo>
                    <a:pt x="10" y="168"/>
                  </a:lnTo>
                  <a:lnTo>
                    <a:pt x="10" y="170"/>
                  </a:lnTo>
                  <a:lnTo>
                    <a:pt x="10" y="172"/>
                  </a:lnTo>
                  <a:lnTo>
                    <a:pt x="10" y="178"/>
                  </a:lnTo>
                  <a:lnTo>
                    <a:pt x="10" y="115"/>
                  </a:lnTo>
                  <a:lnTo>
                    <a:pt x="10" y="119"/>
                  </a:lnTo>
                  <a:lnTo>
                    <a:pt x="10" y="127"/>
                  </a:lnTo>
                  <a:lnTo>
                    <a:pt x="10" y="117"/>
                  </a:lnTo>
                  <a:lnTo>
                    <a:pt x="10" y="119"/>
                  </a:lnTo>
                  <a:lnTo>
                    <a:pt x="11" y="118"/>
                  </a:lnTo>
                  <a:lnTo>
                    <a:pt x="11" y="119"/>
                  </a:lnTo>
                  <a:lnTo>
                    <a:pt x="11" y="91"/>
                  </a:lnTo>
                  <a:lnTo>
                    <a:pt x="11" y="97"/>
                  </a:lnTo>
                  <a:lnTo>
                    <a:pt x="11" y="104"/>
                  </a:lnTo>
                  <a:lnTo>
                    <a:pt x="11" y="106"/>
                  </a:lnTo>
                  <a:lnTo>
                    <a:pt x="11" y="84"/>
                  </a:lnTo>
                  <a:lnTo>
                    <a:pt x="11" y="96"/>
                  </a:lnTo>
                  <a:lnTo>
                    <a:pt x="11" y="101"/>
                  </a:lnTo>
                  <a:lnTo>
                    <a:pt x="11" y="130"/>
                  </a:lnTo>
                  <a:lnTo>
                    <a:pt x="11" y="132"/>
                  </a:lnTo>
                  <a:lnTo>
                    <a:pt x="11" y="161"/>
                  </a:lnTo>
                  <a:lnTo>
                    <a:pt x="11" y="119"/>
                  </a:lnTo>
                  <a:lnTo>
                    <a:pt x="11" y="159"/>
                  </a:lnTo>
                  <a:lnTo>
                    <a:pt x="12" y="160"/>
                  </a:lnTo>
                  <a:lnTo>
                    <a:pt x="12" y="168"/>
                  </a:lnTo>
                  <a:lnTo>
                    <a:pt x="12" y="150"/>
                  </a:lnTo>
                  <a:lnTo>
                    <a:pt x="12" y="163"/>
                  </a:lnTo>
                  <a:lnTo>
                    <a:pt x="12" y="161"/>
                  </a:lnTo>
                  <a:lnTo>
                    <a:pt x="12" y="185"/>
                  </a:lnTo>
                  <a:lnTo>
                    <a:pt x="12" y="173"/>
                  </a:lnTo>
                  <a:lnTo>
                    <a:pt x="12" y="170"/>
                  </a:lnTo>
                  <a:lnTo>
                    <a:pt x="12" y="142"/>
                  </a:lnTo>
                  <a:lnTo>
                    <a:pt x="12" y="142"/>
                  </a:lnTo>
                  <a:lnTo>
                    <a:pt x="12" y="143"/>
                  </a:lnTo>
                  <a:lnTo>
                    <a:pt x="12" y="115"/>
                  </a:lnTo>
                  <a:lnTo>
                    <a:pt x="13" y="115"/>
                  </a:lnTo>
                  <a:lnTo>
                    <a:pt x="13" y="131"/>
                  </a:lnTo>
                  <a:lnTo>
                    <a:pt x="13" y="113"/>
                  </a:lnTo>
                  <a:lnTo>
                    <a:pt x="13" y="115"/>
                  </a:lnTo>
                  <a:lnTo>
                    <a:pt x="13" y="118"/>
                  </a:lnTo>
                  <a:lnTo>
                    <a:pt x="13" y="117"/>
                  </a:lnTo>
                  <a:lnTo>
                    <a:pt x="13" y="143"/>
                  </a:lnTo>
                  <a:lnTo>
                    <a:pt x="13" y="142"/>
                  </a:lnTo>
                  <a:lnTo>
                    <a:pt x="13" y="168"/>
                  </a:lnTo>
                  <a:lnTo>
                    <a:pt x="13" y="134"/>
                  </a:lnTo>
                  <a:lnTo>
                    <a:pt x="13" y="165"/>
                  </a:lnTo>
                  <a:lnTo>
                    <a:pt x="15" y="167"/>
                  </a:lnTo>
                  <a:lnTo>
                    <a:pt x="15" y="187"/>
                  </a:lnTo>
                  <a:lnTo>
                    <a:pt x="15" y="177"/>
                  </a:lnTo>
                  <a:lnTo>
                    <a:pt x="15" y="178"/>
                  </a:lnTo>
                  <a:lnTo>
                    <a:pt x="15" y="199"/>
                  </a:lnTo>
                  <a:lnTo>
                    <a:pt x="15" y="195"/>
                  </a:lnTo>
                  <a:lnTo>
                    <a:pt x="15" y="195"/>
                  </a:lnTo>
                  <a:lnTo>
                    <a:pt x="15" y="201"/>
                  </a:lnTo>
                  <a:lnTo>
                    <a:pt x="15" y="173"/>
                  </a:lnTo>
                  <a:lnTo>
                    <a:pt x="15" y="194"/>
                  </a:lnTo>
                  <a:lnTo>
                    <a:pt x="15" y="195"/>
                  </a:lnTo>
                  <a:lnTo>
                    <a:pt x="15" y="197"/>
                  </a:lnTo>
                  <a:lnTo>
                    <a:pt x="15" y="173"/>
                  </a:lnTo>
                  <a:lnTo>
                    <a:pt x="15" y="178"/>
                  </a:lnTo>
                  <a:lnTo>
                    <a:pt x="16" y="177"/>
                  </a:lnTo>
                  <a:lnTo>
                    <a:pt x="16" y="190"/>
                  </a:lnTo>
                  <a:lnTo>
                    <a:pt x="16" y="173"/>
                  </a:lnTo>
                  <a:lnTo>
                    <a:pt x="16" y="157"/>
                  </a:lnTo>
                  <a:lnTo>
                    <a:pt x="16" y="184"/>
                  </a:lnTo>
                  <a:lnTo>
                    <a:pt x="16" y="177"/>
                  </a:lnTo>
                  <a:lnTo>
                    <a:pt x="16" y="173"/>
                  </a:lnTo>
                  <a:lnTo>
                    <a:pt x="16" y="153"/>
                  </a:lnTo>
                  <a:lnTo>
                    <a:pt x="16" y="180"/>
                  </a:lnTo>
                  <a:lnTo>
                    <a:pt x="16" y="178"/>
                  </a:lnTo>
                  <a:lnTo>
                    <a:pt x="16" y="187"/>
                  </a:lnTo>
                  <a:lnTo>
                    <a:pt x="16" y="157"/>
                  </a:lnTo>
                  <a:lnTo>
                    <a:pt x="16" y="168"/>
                  </a:lnTo>
                  <a:lnTo>
                    <a:pt x="17" y="170"/>
                  </a:lnTo>
                  <a:lnTo>
                    <a:pt x="17" y="190"/>
                  </a:lnTo>
                  <a:lnTo>
                    <a:pt x="17" y="170"/>
                  </a:lnTo>
                  <a:lnTo>
                    <a:pt x="17" y="187"/>
                  </a:lnTo>
                  <a:lnTo>
                    <a:pt x="17" y="187"/>
                  </a:lnTo>
                  <a:lnTo>
                    <a:pt x="17" y="173"/>
                  </a:lnTo>
                  <a:lnTo>
                    <a:pt x="17" y="203"/>
                  </a:lnTo>
                  <a:lnTo>
                    <a:pt x="17" y="201"/>
                  </a:lnTo>
                  <a:lnTo>
                    <a:pt x="17" y="208"/>
                  </a:lnTo>
                  <a:lnTo>
                    <a:pt x="17" y="187"/>
                  </a:lnTo>
                  <a:lnTo>
                    <a:pt x="17" y="205"/>
                  </a:lnTo>
                  <a:lnTo>
                    <a:pt x="19" y="199"/>
                  </a:lnTo>
                  <a:lnTo>
                    <a:pt x="19" y="218"/>
                  </a:lnTo>
                  <a:lnTo>
                    <a:pt x="19" y="215"/>
                  </a:lnTo>
                  <a:lnTo>
                    <a:pt x="19" y="214"/>
                  </a:lnTo>
                  <a:lnTo>
                    <a:pt x="19" y="216"/>
                  </a:lnTo>
                  <a:lnTo>
                    <a:pt x="19" y="195"/>
                  </a:lnTo>
                  <a:lnTo>
                    <a:pt x="19" y="207"/>
                  </a:lnTo>
                  <a:lnTo>
                    <a:pt x="19" y="207"/>
                  </a:lnTo>
                  <a:lnTo>
                    <a:pt x="19" y="165"/>
                  </a:lnTo>
                  <a:lnTo>
                    <a:pt x="19" y="168"/>
                  </a:lnTo>
                  <a:lnTo>
                    <a:pt x="19" y="165"/>
                  </a:lnTo>
                  <a:lnTo>
                    <a:pt x="19" y="172"/>
                  </a:lnTo>
                  <a:lnTo>
                    <a:pt x="19" y="150"/>
                  </a:lnTo>
                  <a:lnTo>
                    <a:pt x="19" y="151"/>
                  </a:lnTo>
                  <a:lnTo>
                    <a:pt x="20" y="155"/>
                  </a:lnTo>
                  <a:lnTo>
                    <a:pt x="20" y="153"/>
                  </a:lnTo>
                  <a:lnTo>
                    <a:pt x="20" y="178"/>
                  </a:lnTo>
                  <a:lnTo>
                    <a:pt x="20" y="177"/>
                  </a:lnTo>
                  <a:lnTo>
                    <a:pt x="20" y="178"/>
                  </a:lnTo>
                  <a:lnTo>
                    <a:pt x="20" y="156"/>
                  </a:lnTo>
                  <a:lnTo>
                    <a:pt x="20" y="173"/>
                  </a:lnTo>
                  <a:lnTo>
                    <a:pt x="20" y="174"/>
                  </a:lnTo>
                  <a:lnTo>
                    <a:pt x="20" y="180"/>
                  </a:lnTo>
                  <a:lnTo>
                    <a:pt x="20" y="165"/>
                  </a:lnTo>
                  <a:lnTo>
                    <a:pt x="20" y="170"/>
                  </a:lnTo>
                  <a:lnTo>
                    <a:pt x="20" y="168"/>
                  </a:lnTo>
                  <a:lnTo>
                    <a:pt x="20" y="202"/>
                  </a:lnTo>
                  <a:lnTo>
                    <a:pt x="20" y="197"/>
                  </a:lnTo>
                  <a:lnTo>
                    <a:pt x="21" y="197"/>
                  </a:lnTo>
                  <a:lnTo>
                    <a:pt x="21" y="215"/>
                  </a:lnTo>
                  <a:lnTo>
                    <a:pt x="21" y="182"/>
                  </a:lnTo>
                  <a:lnTo>
                    <a:pt x="21" y="214"/>
                  </a:lnTo>
                  <a:lnTo>
                    <a:pt x="21" y="214"/>
                  </a:lnTo>
                  <a:lnTo>
                    <a:pt x="21" y="223"/>
                  </a:lnTo>
                  <a:lnTo>
                    <a:pt x="21" y="205"/>
                  </a:lnTo>
                  <a:lnTo>
                    <a:pt x="21" y="216"/>
                  </a:lnTo>
                  <a:lnTo>
                    <a:pt x="21" y="214"/>
                  </a:lnTo>
                  <a:lnTo>
                    <a:pt x="21" y="231"/>
                  </a:lnTo>
                  <a:lnTo>
                    <a:pt x="21" y="211"/>
                  </a:lnTo>
                  <a:lnTo>
                    <a:pt x="21" y="228"/>
                  </a:lnTo>
                  <a:lnTo>
                    <a:pt x="23" y="214"/>
                  </a:lnTo>
                  <a:lnTo>
                    <a:pt x="23" y="190"/>
                  </a:lnTo>
                  <a:lnTo>
                    <a:pt x="23" y="191"/>
                  </a:lnTo>
                  <a:lnTo>
                    <a:pt x="23" y="187"/>
                  </a:lnTo>
                  <a:lnTo>
                    <a:pt x="23" y="193"/>
                  </a:lnTo>
                  <a:lnTo>
                    <a:pt x="23" y="156"/>
                  </a:lnTo>
                  <a:lnTo>
                    <a:pt x="23" y="169"/>
                  </a:lnTo>
                  <a:lnTo>
                    <a:pt x="23" y="176"/>
                  </a:lnTo>
                  <a:lnTo>
                    <a:pt x="23" y="181"/>
                  </a:lnTo>
                  <a:lnTo>
                    <a:pt x="23" y="161"/>
                  </a:lnTo>
                  <a:lnTo>
                    <a:pt x="23" y="170"/>
                  </a:lnTo>
                  <a:lnTo>
                    <a:pt x="23" y="170"/>
                  </a:lnTo>
                  <a:lnTo>
                    <a:pt x="23" y="180"/>
                  </a:lnTo>
                  <a:lnTo>
                    <a:pt x="23" y="165"/>
                  </a:lnTo>
                  <a:lnTo>
                    <a:pt x="23" y="178"/>
                  </a:lnTo>
                  <a:lnTo>
                    <a:pt x="24" y="178"/>
                  </a:lnTo>
                  <a:lnTo>
                    <a:pt x="24" y="168"/>
                  </a:lnTo>
                  <a:lnTo>
                    <a:pt x="24" y="202"/>
                  </a:lnTo>
                  <a:lnTo>
                    <a:pt x="24" y="201"/>
                  </a:lnTo>
                  <a:lnTo>
                    <a:pt x="24" y="216"/>
                  </a:lnTo>
                  <a:lnTo>
                    <a:pt x="24" y="190"/>
                  </a:lnTo>
                  <a:lnTo>
                    <a:pt x="24" y="203"/>
                  </a:lnTo>
                  <a:lnTo>
                    <a:pt x="24" y="205"/>
                  </a:lnTo>
                  <a:lnTo>
                    <a:pt x="24" y="207"/>
                  </a:lnTo>
                  <a:lnTo>
                    <a:pt x="24" y="187"/>
                  </a:lnTo>
                  <a:lnTo>
                    <a:pt x="24" y="189"/>
                  </a:lnTo>
                  <a:lnTo>
                    <a:pt x="24" y="174"/>
                  </a:lnTo>
                  <a:lnTo>
                    <a:pt x="24" y="177"/>
                  </a:lnTo>
                  <a:lnTo>
                    <a:pt x="25" y="176"/>
                  </a:lnTo>
                  <a:lnTo>
                    <a:pt x="25" y="150"/>
                  </a:lnTo>
                  <a:lnTo>
                    <a:pt x="25" y="151"/>
                  </a:lnTo>
                  <a:lnTo>
                    <a:pt x="25" y="150"/>
                  </a:lnTo>
                  <a:lnTo>
                    <a:pt x="25" y="152"/>
                  </a:lnTo>
                  <a:lnTo>
                    <a:pt x="25" y="104"/>
                  </a:lnTo>
                  <a:lnTo>
                    <a:pt x="25" y="108"/>
                  </a:lnTo>
                  <a:lnTo>
                    <a:pt x="25" y="118"/>
                  </a:lnTo>
                  <a:lnTo>
                    <a:pt x="25" y="98"/>
                  </a:lnTo>
                  <a:lnTo>
                    <a:pt x="25" y="110"/>
                  </a:lnTo>
                  <a:lnTo>
                    <a:pt x="27" y="106"/>
                  </a:lnTo>
                  <a:lnTo>
                    <a:pt x="27" y="110"/>
                  </a:lnTo>
                  <a:lnTo>
                    <a:pt x="27" y="84"/>
                  </a:lnTo>
                  <a:lnTo>
                    <a:pt x="27" y="108"/>
                  </a:lnTo>
                  <a:lnTo>
                    <a:pt x="27" y="109"/>
                  </a:lnTo>
                  <a:lnTo>
                    <a:pt x="27" y="131"/>
                  </a:lnTo>
                  <a:lnTo>
                    <a:pt x="27" y="122"/>
                  </a:lnTo>
                  <a:lnTo>
                    <a:pt x="27" y="121"/>
                  </a:lnTo>
                  <a:lnTo>
                    <a:pt x="27" y="161"/>
                  </a:lnTo>
                  <a:lnTo>
                    <a:pt x="27" y="159"/>
                  </a:lnTo>
                  <a:lnTo>
                    <a:pt x="27" y="159"/>
                  </a:lnTo>
                  <a:lnTo>
                    <a:pt x="27" y="136"/>
                  </a:lnTo>
                  <a:lnTo>
                    <a:pt x="27" y="181"/>
                  </a:lnTo>
                  <a:lnTo>
                    <a:pt x="28" y="185"/>
                  </a:lnTo>
                  <a:lnTo>
                    <a:pt x="28" y="190"/>
                  </a:lnTo>
                  <a:lnTo>
                    <a:pt x="28" y="176"/>
                  </a:lnTo>
                  <a:lnTo>
                    <a:pt x="28" y="181"/>
                  </a:lnTo>
                  <a:lnTo>
                    <a:pt x="28" y="178"/>
                  </a:lnTo>
                  <a:lnTo>
                    <a:pt x="28" y="202"/>
                  </a:lnTo>
                  <a:lnTo>
                    <a:pt x="28" y="195"/>
                  </a:lnTo>
                  <a:lnTo>
                    <a:pt x="28" y="195"/>
                  </a:lnTo>
                  <a:lnTo>
                    <a:pt x="28" y="174"/>
                  </a:lnTo>
                  <a:lnTo>
                    <a:pt x="28" y="176"/>
                  </a:lnTo>
                  <a:lnTo>
                    <a:pt x="28" y="177"/>
                  </a:lnTo>
                  <a:lnTo>
                    <a:pt x="28" y="152"/>
                  </a:lnTo>
                  <a:lnTo>
                    <a:pt x="28" y="159"/>
                  </a:lnTo>
                  <a:lnTo>
                    <a:pt x="29" y="159"/>
                  </a:lnTo>
                  <a:lnTo>
                    <a:pt x="29" y="167"/>
                  </a:lnTo>
                  <a:lnTo>
                    <a:pt x="29" y="146"/>
                  </a:lnTo>
                  <a:lnTo>
                    <a:pt x="29" y="153"/>
                  </a:lnTo>
                  <a:lnTo>
                    <a:pt x="29" y="153"/>
                  </a:lnTo>
                  <a:lnTo>
                    <a:pt x="29" y="187"/>
                  </a:lnTo>
                  <a:lnTo>
                    <a:pt x="29" y="185"/>
                  </a:lnTo>
                  <a:lnTo>
                    <a:pt x="29" y="186"/>
                  </a:lnTo>
                  <a:lnTo>
                    <a:pt x="29" y="198"/>
                  </a:lnTo>
                  <a:lnTo>
                    <a:pt x="29" y="176"/>
                  </a:lnTo>
                  <a:lnTo>
                    <a:pt x="29" y="195"/>
                  </a:lnTo>
                  <a:lnTo>
                    <a:pt x="29" y="194"/>
                  </a:lnTo>
                  <a:lnTo>
                    <a:pt x="29" y="150"/>
                  </a:lnTo>
                  <a:lnTo>
                    <a:pt x="29" y="159"/>
                  </a:lnTo>
                  <a:lnTo>
                    <a:pt x="30" y="161"/>
                  </a:lnTo>
                  <a:lnTo>
                    <a:pt x="30" y="169"/>
                  </a:lnTo>
                  <a:lnTo>
                    <a:pt x="30" y="156"/>
                  </a:lnTo>
                  <a:lnTo>
                    <a:pt x="30" y="165"/>
                  </a:lnTo>
                  <a:lnTo>
                    <a:pt x="30" y="165"/>
                  </a:lnTo>
                  <a:lnTo>
                    <a:pt x="30" y="177"/>
                  </a:lnTo>
                  <a:lnTo>
                    <a:pt x="30" y="150"/>
                  </a:lnTo>
                  <a:lnTo>
                    <a:pt x="30" y="176"/>
                  </a:lnTo>
                  <a:lnTo>
                    <a:pt x="30" y="173"/>
                  </a:lnTo>
                  <a:lnTo>
                    <a:pt x="30" y="185"/>
                  </a:lnTo>
                  <a:lnTo>
                    <a:pt x="30" y="164"/>
                  </a:lnTo>
                  <a:lnTo>
                    <a:pt x="30" y="176"/>
                  </a:lnTo>
                  <a:lnTo>
                    <a:pt x="32" y="17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44" name="Freeform 17"/>
            <p:cNvSpPr>
              <a:spLocks/>
            </p:cNvSpPr>
            <p:nvPr/>
          </p:nvSpPr>
          <p:spPr bwMode="auto">
            <a:xfrm>
              <a:off x="6937376" y="4075113"/>
              <a:ext cx="50800" cy="758825"/>
            </a:xfrm>
            <a:custGeom>
              <a:avLst/>
              <a:gdLst>
                <a:gd name="T0" fmla="*/ 0 w 32"/>
                <a:gd name="T1" fmla="*/ 477 h 478"/>
                <a:gd name="T2" fmla="*/ 1 w 32"/>
                <a:gd name="T3" fmla="*/ 456 h 478"/>
                <a:gd name="T4" fmla="*/ 1 w 32"/>
                <a:gd name="T5" fmla="*/ 443 h 478"/>
                <a:gd name="T6" fmla="*/ 2 w 32"/>
                <a:gd name="T7" fmla="*/ 452 h 478"/>
                <a:gd name="T8" fmla="*/ 2 w 32"/>
                <a:gd name="T9" fmla="*/ 414 h 478"/>
                <a:gd name="T10" fmla="*/ 2 w 32"/>
                <a:gd name="T11" fmla="*/ 399 h 478"/>
                <a:gd name="T12" fmla="*/ 4 w 32"/>
                <a:gd name="T13" fmla="*/ 411 h 478"/>
                <a:gd name="T14" fmla="*/ 4 w 32"/>
                <a:gd name="T15" fmla="*/ 420 h 478"/>
                <a:gd name="T16" fmla="*/ 5 w 32"/>
                <a:gd name="T17" fmla="*/ 427 h 478"/>
                <a:gd name="T18" fmla="*/ 5 w 32"/>
                <a:gd name="T19" fmla="*/ 441 h 478"/>
                <a:gd name="T20" fmla="*/ 6 w 32"/>
                <a:gd name="T21" fmla="*/ 397 h 478"/>
                <a:gd name="T22" fmla="*/ 6 w 32"/>
                <a:gd name="T23" fmla="*/ 403 h 478"/>
                <a:gd name="T24" fmla="*/ 6 w 32"/>
                <a:gd name="T25" fmla="*/ 363 h 478"/>
                <a:gd name="T26" fmla="*/ 7 w 32"/>
                <a:gd name="T27" fmla="*/ 406 h 478"/>
                <a:gd name="T28" fmla="*/ 7 w 32"/>
                <a:gd name="T29" fmla="*/ 380 h 478"/>
                <a:gd name="T30" fmla="*/ 7 w 32"/>
                <a:gd name="T31" fmla="*/ 359 h 478"/>
                <a:gd name="T32" fmla="*/ 9 w 32"/>
                <a:gd name="T33" fmla="*/ 370 h 478"/>
                <a:gd name="T34" fmla="*/ 9 w 32"/>
                <a:gd name="T35" fmla="*/ 363 h 478"/>
                <a:gd name="T36" fmla="*/ 10 w 32"/>
                <a:gd name="T37" fmla="*/ 391 h 478"/>
                <a:gd name="T38" fmla="*/ 10 w 32"/>
                <a:gd name="T39" fmla="*/ 357 h 478"/>
                <a:gd name="T40" fmla="*/ 11 w 32"/>
                <a:gd name="T41" fmla="*/ 322 h 478"/>
                <a:gd name="T42" fmla="*/ 11 w 32"/>
                <a:gd name="T43" fmla="*/ 233 h 478"/>
                <a:gd name="T44" fmla="*/ 11 w 32"/>
                <a:gd name="T45" fmla="*/ 224 h 478"/>
                <a:gd name="T46" fmla="*/ 13 w 32"/>
                <a:gd name="T47" fmla="*/ 223 h 478"/>
                <a:gd name="T48" fmla="*/ 13 w 32"/>
                <a:gd name="T49" fmla="*/ 219 h 478"/>
                <a:gd name="T50" fmla="*/ 14 w 32"/>
                <a:gd name="T51" fmla="*/ 168 h 478"/>
                <a:gd name="T52" fmla="*/ 14 w 32"/>
                <a:gd name="T53" fmla="*/ 225 h 478"/>
                <a:gd name="T54" fmla="*/ 15 w 32"/>
                <a:gd name="T55" fmla="*/ 212 h 478"/>
                <a:gd name="T56" fmla="*/ 15 w 32"/>
                <a:gd name="T57" fmla="*/ 143 h 478"/>
                <a:gd name="T58" fmla="*/ 15 w 32"/>
                <a:gd name="T59" fmla="*/ 168 h 478"/>
                <a:gd name="T60" fmla="*/ 17 w 32"/>
                <a:gd name="T61" fmla="*/ 161 h 478"/>
                <a:gd name="T62" fmla="*/ 18 w 32"/>
                <a:gd name="T63" fmla="*/ 130 h 478"/>
                <a:gd name="T64" fmla="*/ 18 w 32"/>
                <a:gd name="T65" fmla="*/ 76 h 478"/>
                <a:gd name="T66" fmla="*/ 18 w 32"/>
                <a:gd name="T67" fmla="*/ 52 h 478"/>
                <a:gd name="T68" fmla="*/ 18 w 32"/>
                <a:gd name="T69" fmla="*/ 95 h 478"/>
                <a:gd name="T70" fmla="*/ 19 w 32"/>
                <a:gd name="T71" fmla="*/ 119 h 478"/>
                <a:gd name="T72" fmla="*/ 19 w 32"/>
                <a:gd name="T73" fmla="*/ 65 h 478"/>
                <a:gd name="T74" fmla="*/ 21 w 32"/>
                <a:gd name="T75" fmla="*/ 23 h 478"/>
                <a:gd name="T76" fmla="*/ 21 w 32"/>
                <a:gd name="T77" fmla="*/ 90 h 478"/>
                <a:gd name="T78" fmla="*/ 22 w 32"/>
                <a:gd name="T79" fmla="*/ 120 h 478"/>
                <a:gd name="T80" fmla="*/ 22 w 32"/>
                <a:gd name="T81" fmla="*/ 133 h 478"/>
                <a:gd name="T82" fmla="*/ 23 w 32"/>
                <a:gd name="T83" fmla="*/ 78 h 478"/>
                <a:gd name="T84" fmla="*/ 23 w 32"/>
                <a:gd name="T85" fmla="*/ 97 h 478"/>
                <a:gd name="T86" fmla="*/ 23 w 32"/>
                <a:gd name="T87" fmla="*/ 97 h 478"/>
                <a:gd name="T88" fmla="*/ 24 w 32"/>
                <a:gd name="T89" fmla="*/ 132 h 478"/>
                <a:gd name="T90" fmla="*/ 24 w 32"/>
                <a:gd name="T91" fmla="*/ 145 h 478"/>
                <a:gd name="T92" fmla="*/ 26 w 32"/>
                <a:gd name="T93" fmla="*/ 228 h 478"/>
                <a:gd name="T94" fmla="*/ 26 w 32"/>
                <a:gd name="T95" fmla="*/ 251 h 478"/>
                <a:gd name="T96" fmla="*/ 27 w 32"/>
                <a:gd name="T97" fmla="*/ 246 h 478"/>
                <a:gd name="T98" fmla="*/ 27 w 32"/>
                <a:gd name="T99" fmla="*/ 225 h 478"/>
                <a:gd name="T100" fmla="*/ 27 w 32"/>
                <a:gd name="T101" fmla="*/ 271 h 478"/>
                <a:gd name="T102" fmla="*/ 28 w 32"/>
                <a:gd name="T103" fmla="*/ 280 h 478"/>
                <a:gd name="T104" fmla="*/ 28 w 32"/>
                <a:gd name="T105" fmla="*/ 292 h 478"/>
                <a:gd name="T106" fmla="*/ 30 w 32"/>
                <a:gd name="T107" fmla="*/ 340 h 478"/>
                <a:gd name="T108" fmla="*/ 30 w 32"/>
                <a:gd name="T109" fmla="*/ 333 h 478"/>
                <a:gd name="T110" fmla="*/ 31 w 32"/>
                <a:gd name="T111" fmla="*/ 318 h 478"/>
                <a:gd name="T112" fmla="*/ 31 w 32"/>
                <a:gd name="T113" fmla="*/ 305 h 478"/>
                <a:gd name="T114" fmla="*/ 31 w 32"/>
                <a:gd name="T115" fmla="*/ 280 h 478"/>
                <a:gd name="T116" fmla="*/ 32 w 32"/>
                <a:gd name="T117" fmla="*/ 325 h 478"/>
                <a:gd name="T118" fmla="*/ 32 w 32"/>
                <a:gd name="T119" fmla="*/ 283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478">
                  <a:moveTo>
                    <a:pt x="0" y="452"/>
                  </a:moveTo>
                  <a:lnTo>
                    <a:pt x="0" y="466"/>
                  </a:lnTo>
                  <a:lnTo>
                    <a:pt x="0" y="469"/>
                  </a:lnTo>
                  <a:lnTo>
                    <a:pt x="0" y="453"/>
                  </a:lnTo>
                  <a:lnTo>
                    <a:pt x="0" y="477"/>
                  </a:lnTo>
                  <a:lnTo>
                    <a:pt x="1" y="475"/>
                  </a:lnTo>
                  <a:lnTo>
                    <a:pt x="1" y="478"/>
                  </a:lnTo>
                  <a:lnTo>
                    <a:pt x="1" y="450"/>
                  </a:lnTo>
                  <a:lnTo>
                    <a:pt x="1" y="454"/>
                  </a:lnTo>
                  <a:lnTo>
                    <a:pt x="1" y="456"/>
                  </a:lnTo>
                  <a:lnTo>
                    <a:pt x="1" y="463"/>
                  </a:lnTo>
                  <a:lnTo>
                    <a:pt x="1" y="437"/>
                  </a:lnTo>
                  <a:lnTo>
                    <a:pt x="1" y="431"/>
                  </a:lnTo>
                  <a:lnTo>
                    <a:pt x="1" y="444"/>
                  </a:lnTo>
                  <a:lnTo>
                    <a:pt x="1" y="443"/>
                  </a:lnTo>
                  <a:lnTo>
                    <a:pt x="1" y="446"/>
                  </a:lnTo>
                  <a:lnTo>
                    <a:pt x="1" y="425"/>
                  </a:lnTo>
                  <a:lnTo>
                    <a:pt x="1" y="443"/>
                  </a:lnTo>
                  <a:lnTo>
                    <a:pt x="2" y="445"/>
                  </a:lnTo>
                  <a:lnTo>
                    <a:pt x="2" y="452"/>
                  </a:lnTo>
                  <a:lnTo>
                    <a:pt x="2" y="433"/>
                  </a:lnTo>
                  <a:lnTo>
                    <a:pt x="2" y="433"/>
                  </a:lnTo>
                  <a:lnTo>
                    <a:pt x="2" y="441"/>
                  </a:lnTo>
                  <a:lnTo>
                    <a:pt x="2" y="411"/>
                  </a:lnTo>
                  <a:lnTo>
                    <a:pt x="2" y="414"/>
                  </a:lnTo>
                  <a:lnTo>
                    <a:pt x="2" y="408"/>
                  </a:lnTo>
                  <a:lnTo>
                    <a:pt x="2" y="408"/>
                  </a:lnTo>
                  <a:lnTo>
                    <a:pt x="2" y="381"/>
                  </a:lnTo>
                  <a:lnTo>
                    <a:pt x="2" y="398"/>
                  </a:lnTo>
                  <a:lnTo>
                    <a:pt x="2" y="399"/>
                  </a:lnTo>
                  <a:lnTo>
                    <a:pt x="2" y="402"/>
                  </a:lnTo>
                  <a:lnTo>
                    <a:pt x="2" y="384"/>
                  </a:lnTo>
                  <a:lnTo>
                    <a:pt x="2" y="394"/>
                  </a:lnTo>
                  <a:lnTo>
                    <a:pt x="4" y="393"/>
                  </a:lnTo>
                  <a:lnTo>
                    <a:pt x="4" y="411"/>
                  </a:lnTo>
                  <a:lnTo>
                    <a:pt x="4" y="415"/>
                  </a:lnTo>
                  <a:lnTo>
                    <a:pt x="4" y="394"/>
                  </a:lnTo>
                  <a:lnTo>
                    <a:pt x="4" y="432"/>
                  </a:lnTo>
                  <a:lnTo>
                    <a:pt x="4" y="431"/>
                  </a:lnTo>
                  <a:lnTo>
                    <a:pt x="4" y="420"/>
                  </a:lnTo>
                  <a:lnTo>
                    <a:pt x="4" y="440"/>
                  </a:lnTo>
                  <a:lnTo>
                    <a:pt x="4" y="440"/>
                  </a:lnTo>
                  <a:lnTo>
                    <a:pt x="4" y="449"/>
                  </a:lnTo>
                  <a:lnTo>
                    <a:pt x="4" y="422"/>
                  </a:lnTo>
                  <a:lnTo>
                    <a:pt x="5" y="427"/>
                  </a:lnTo>
                  <a:lnTo>
                    <a:pt x="5" y="449"/>
                  </a:lnTo>
                  <a:lnTo>
                    <a:pt x="5" y="440"/>
                  </a:lnTo>
                  <a:lnTo>
                    <a:pt x="5" y="437"/>
                  </a:lnTo>
                  <a:lnTo>
                    <a:pt x="5" y="418"/>
                  </a:lnTo>
                  <a:lnTo>
                    <a:pt x="5" y="441"/>
                  </a:lnTo>
                  <a:lnTo>
                    <a:pt x="5" y="437"/>
                  </a:lnTo>
                  <a:lnTo>
                    <a:pt x="5" y="441"/>
                  </a:lnTo>
                  <a:lnTo>
                    <a:pt x="5" y="394"/>
                  </a:lnTo>
                  <a:lnTo>
                    <a:pt x="5" y="398"/>
                  </a:lnTo>
                  <a:lnTo>
                    <a:pt x="6" y="397"/>
                  </a:lnTo>
                  <a:lnTo>
                    <a:pt x="6" y="403"/>
                  </a:lnTo>
                  <a:lnTo>
                    <a:pt x="6" y="394"/>
                  </a:lnTo>
                  <a:lnTo>
                    <a:pt x="6" y="401"/>
                  </a:lnTo>
                  <a:lnTo>
                    <a:pt x="6" y="399"/>
                  </a:lnTo>
                  <a:lnTo>
                    <a:pt x="6" y="403"/>
                  </a:lnTo>
                  <a:lnTo>
                    <a:pt x="6" y="380"/>
                  </a:lnTo>
                  <a:lnTo>
                    <a:pt x="6" y="382"/>
                  </a:lnTo>
                  <a:lnTo>
                    <a:pt x="6" y="382"/>
                  </a:lnTo>
                  <a:lnTo>
                    <a:pt x="6" y="348"/>
                  </a:lnTo>
                  <a:lnTo>
                    <a:pt x="6" y="363"/>
                  </a:lnTo>
                  <a:lnTo>
                    <a:pt x="6" y="363"/>
                  </a:lnTo>
                  <a:lnTo>
                    <a:pt x="6" y="382"/>
                  </a:lnTo>
                  <a:lnTo>
                    <a:pt x="6" y="377"/>
                  </a:lnTo>
                  <a:lnTo>
                    <a:pt x="7" y="364"/>
                  </a:lnTo>
                  <a:lnTo>
                    <a:pt x="7" y="406"/>
                  </a:lnTo>
                  <a:lnTo>
                    <a:pt x="7" y="398"/>
                  </a:lnTo>
                  <a:lnTo>
                    <a:pt x="7" y="402"/>
                  </a:lnTo>
                  <a:lnTo>
                    <a:pt x="7" y="370"/>
                  </a:lnTo>
                  <a:lnTo>
                    <a:pt x="7" y="380"/>
                  </a:lnTo>
                  <a:lnTo>
                    <a:pt x="7" y="380"/>
                  </a:lnTo>
                  <a:lnTo>
                    <a:pt x="7" y="388"/>
                  </a:lnTo>
                  <a:lnTo>
                    <a:pt x="7" y="359"/>
                  </a:lnTo>
                  <a:lnTo>
                    <a:pt x="7" y="363"/>
                  </a:lnTo>
                  <a:lnTo>
                    <a:pt x="7" y="368"/>
                  </a:lnTo>
                  <a:lnTo>
                    <a:pt x="7" y="359"/>
                  </a:lnTo>
                  <a:lnTo>
                    <a:pt x="7" y="364"/>
                  </a:lnTo>
                  <a:lnTo>
                    <a:pt x="9" y="363"/>
                  </a:lnTo>
                  <a:lnTo>
                    <a:pt x="9" y="373"/>
                  </a:lnTo>
                  <a:lnTo>
                    <a:pt x="9" y="348"/>
                  </a:lnTo>
                  <a:lnTo>
                    <a:pt x="9" y="370"/>
                  </a:lnTo>
                  <a:lnTo>
                    <a:pt x="9" y="372"/>
                  </a:lnTo>
                  <a:lnTo>
                    <a:pt x="9" y="377"/>
                  </a:lnTo>
                  <a:lnTo>
                    <a:pt x="9" y="355"/>
                  </a:lnTo>
                  <a:lnTo>
                    <a:pt x="9" y="364"/>
                  </a:lnTo>
                  <a:lnTo>
                    <a:pt x="9" y="363"/>
                  </a:lnTo>
                  <a:lnTo>
                    <a:pt x="9" y="391"/>
                  </a:lnTo>
                  <a:lnTo>
                    <a:pt x="10" y="393"/>
                  </a:lnTo>
                  <a:lnTo>
                    <a:pt x="10" y="397"/>
                  </a:lnTo>
                  <a:lnTo>
                    <a:pt x="10" y="372"/>
                  </a:lnTo>
                  <a:lnTo>
                    <a:pt x="10" y="391"/>
                  </a:lnTo>
                  <a:lnTo>
                    <a:pt x="10" y="391"/>
                  </a:lnTo>
                  <a:lnTo>
                    <a:pt x="10" y="391"/>
                  </a:lnTo>
                  <a:lnTo>
                    <a:pt x="10" y="350"/>
                  </a:lnTo>
                  <a:lnTo>
                    <a:pt x="10" y="352"/>
                  </a:lnTo>
                  <a:lnTo>
                    <a:pt x="10" y="357"/>
                  </a:lnTo>
                  <a:lnTo>
                    <a:pt x="10" y="308"/>
                  </a:lnTo>
                  <a:lnTo>
                    <a:pt x="10" y="310"/>
                  </a:lnTo>
                  <a:lnTo>
                    <a:pt x="10" y="308"/>
                  </a:lnTo>
                  <a:lnTo>
                    <a:pt x="10" y="326"/>
                  </a:lnTo>
                  <a:lnTo>
                    <a:pt x="11" y="322"/>
                  </a:lnTo>
                  <a:lnTo>
                    <a:pt x="11" y="330"/>
                  </a:lnTo>
                  <a:lnTo>
                    <a:pt x="11" y="312"/>
                  </a:lnTo>
                  <a:lnTo>
                    <a:pt x="11" y="319"/>
                  </a:lnTo>
                  <a:lnTo>
                    <a:pt x="11" y="313"/>
                  </a:lnTo>
                  <a:lnTo>
                    <a:pt x="11" y="233"/>
                  </a:lnTo>
                  <a:lnTo>
                    <a:pt x="11" y="234"/>
                  </a:lnTo>
                  <a:lnTo>
                    <a:pt x="11" y="240"/>
                  </a:lnTo>
                  <a:lnTo>
                    <a:pt x="11" y="224"/>
                  </a:lnTo>
                  <a:lnTo>
                    <a:pt x="11" y="225"/>
                  </a:lnTo>
                  <a:lnTo>
                    <a:pt x="11" y="224"/>
                  </a:lnTo>
                  <a:lnTo>
                    <a:pt x="11" y="229"/>
                  </a:lnTo>
                  <a:lnTo>
                    <a:pt x="11" y="208"/>
                  </a:lnTo>
                  <a:lnTo>
                    <a:pt x="11" y="226"/>
                  </a:lnTo>
                  <a:lnTo>
                    <a:pt x="13" y="225"/>
                  </a:lnTo>
                  <a:lnTo>
                    <a:pt x="13" y="223"/>
                  </a:lnTo>
                  <a:lnTo>
                    <a:pt x="13" y="241"/>
                  </a:lnTo>
                  <a:lnTo>
                    <a:pt x="13" y="240"/>
                  </a:lnTo>
                  <a:lnTo>
                    <a:pt x="13" y="243"/>
                  </a:lnTo>
                  <a:lnTo>
                    <a:pt x="13" y="223"/>
                  </a:lnTo>
                  <a:lnTo>
                    <a:pt x="13" y="219"/>
                  </a:lnTo>
                  <a:lnTo>
                    <a:pt x="13" y="226"/>
                  </a:lnTo>
                  <a:lnTo>
                    <a:pt x="13" y="204"/>
                  </a:lnTo>
                  <a:lnTo>
                    <a:pt x="14" y="202"/>
                  </a:lnTo>
                  <a:lnTo>
                    <a:pt x="14" y="152"/>
                  </a:lnTo>
                  <a:lnTo>
                    <a:pt x="14" y="168"/>
                  </a:lnTo>
                  <a:lnTo>
                    <a:pt x="14" y="165"/>
                  </a:lnTo>
                  <a:lnTo>
                    <a:pt x="14" y="181"/>
                  </a:lnTo>
                  <a:lnTo>
                    <a:pt x="14" y="175"/>
                  </a:lnTo>
                  <a:lnTo>
                    <a:pt x="14" y="181"/>
                  </a:lnTo>
                  <a:lnTo>
                    <a:pt x="14" y="225"/>
                  </a:lnTo>
                  <a:lnTo>
                    <a:pt x="14" y="224"/>
                  </a:lnTo>
                  <a:lnTo>
                    <a:pt x="14" y="226"/>
                  </a:lnTo>
                  <a:lnTo>
                    <a:pt x="14" y="204"/>
                  </a:lnTo>
                  <a:lnTo>
                    <a:pt x="14" y="216"/>
                  </a:lnTo>
                  <a:lnTo>
                    <a:pt x="15" y="212"/>
                  </a:lnTo>
                  <a:lnTo>
                    <a:pt x="15" y="220"/>
                  </a:lnTo>
                  <a:lnTo>
                    <a:pt x="15" y="174"/>
                  </a:lnTo>
                  <a:lnTo>
                    <a:pt x="15" y="175"/>
                  </a:lnTo>
                  <a:lnTo>
                    <a:pt x="15" y="139"/>
                  </a:lnTo>
                  <a:lnTo>
                    <a:pt x="15" y="143"/>
                  </a:lnTo>
                  <a:lnTo>
                    <a:pt x="15" y="123"/>
                  </a:lnTo>
                  <a:lnTo>
                    <a:pt x="15" y="152"/>
                  </a:lnTo>
                  <a:lnTo>
                    <a:pt x="15" y="154"/>
                  </a:lnTo>
                  <a:lnTo>
                    <a:pt x="15" y="150"/>
                  </a:lnTo>
                  <a:lnTo>
                    <a:pt x="15" y="168"/>
                  </a:lnTo>
                  <a:lnTo>
                    <a:pt x="17" y="170"/>
                  </a:lnTo>
                  <a:lnTo>
                    <a:pt x="17" y="196"/>
                  </a:lnTo>
                  <a:lnTo>
                    <a:pt x="17" y="170"/>
                  </a:lnTo>
                  <a:lnTo>
                    <a:pt x="17" y="161"/>
                  </a:lnTo>
                  <a:lnTo>
                    <a:pt x="17" y="161"/>
                  </a:lnTo>
                  <a:lnTo>
                    <a:pt x="17" y="175"/>
                  </a:lnTo>
                  <a:lnTo>
                    <a:pt x="17" y="173"/>
                  </a:lnTo>
                  <a:lnTo>
                    <a:pt x="17" y="173"/>
                  </a:lnTo>
                  <a:lnTo>
                    <a:pt x="17" y="133"/>
                  </a:lnTo>
                  <a:lnTo>
                    <a:pt x="18" y="130"/>
                  </a:lnTo>
                  <a:lnTo>
                    <a:pt x="18" y="130"/>
                  </a:lnTo>
                  <a:lnTo>
                    <a:pt x="18" y="64"/>
                  </a:lnTo>
                  <a:lnTo>
                    <a:pt x="18" y="69"/>
                  </a:lnTo>
                  <a:lnTo>
                    <a:pt x="18" y="67"/>
                  </a:lnTo>
                  <a:lnTo>
                    <a:pt x="18" y="76"/>
                  </a:lnTo>
                  <a:lnTo>
                    <a:pt x="18" y="65"/>
                  </a:lnTo>
                  <a:lnTo>
                    <a:pt x="18" y="67"/>
                  </a:lnTo>
                  <a:lnTo>
                    <a:pt x="18" y="68"/>
                  </a:lnTo>
                  <a:lnTo>
                    <a:pt x="18" y="88"/>
                  </a:lnTo>
                  <a:lnTo>
                    <a:pt x="18" y="52"/>
                  </a:lnTo>
                  <a:lnTo>
                    <a:pt x="18" y="86"/>
                  </a:lnTo>
                  <a:lnTo>
                    <a:pt x="18" y="89"/>
                  </a:lnTo>
                  <a:lnTo>
                    <a:pt x="18" y="103"/>
                  </a:lnTo>
                  <a:lnTo>
                    <a:pt x="18" y="84"/>
                  </a:lnTo>
                  <a:lnTo>
                    <a:pt x="18" y="95"/>
                  </a:lnTo>
                  <a:lnTo>
                    <a:pt x="19" y="94"/>
                  </a:lnTo>
                  <a:lnTo>
                    <a:pt x="19" y="130"/>
                  </a:lnTo>
                  <a:lnTo>
                    <a:pt x="19" y="124"/>
                  </a:lnTo>
                  <a:lnTo>
                    <a:pt x="19" y="110"/>
                  </a:lnTo>
                  <a:lnTo>
                    <a:pt x="19" y="119"/>
                  </a:lnTo>
                  <a:lnTo>
                    <a:pt x="19" y="119"/>
                  </a:lnTo>
                  <a:lnTo>
                    <a:pt x="19" y="123"/>
                  </a:lnTo>
                  <a:lnTo>
                    <a:pt x="19" y="64"/>
                  </a:lnTo>
                  <a:lnTo>
                    <a:pt x="19" y="63"/>
                  </a:lnTo>
                  <a:lnTo>
                    <a:pt x="19" y="65"/>
                  </a:lnTo>
                  <a:lnTo>
                    <a:pt x="19" y="1"/>
                  </a:lnTo>
                  <a:lnTo>
                    <a:pt x="19" y="5"/>
                  </a:lnTo>
                  <a:lnTo>
                    <a:pt x="21" y="4"/>
                  </a:lnTo>
                  <a:lnTo>
                    <a:pt x="21" y="0"/>
                  </a:lnTo>
                  <a:lnTo>
                    <a:pt x="21" y="23"/>
                  </a:lnTo>
                  <a:lnTo>
                    <a:pt x="21" y="21"/>
                  </a:lnTo>
                  <a:lnTo>
                    <a:pt x="21" y="12"/>
                  </a:lnTo>
                  <a:lnTo>
                    <a:pt x="21" y="64"/>
                  </a:lnTo>
                  <a:lnTo>
                    <a:pt x="21" y="64"/>
                  </a:lnTo>
                  <a:lnTo>
                    <a:pt x="21" y="90"/>
                  </a:lnTo>
                  <a:lnTo>
                    <a:pt x="21" y="85"/>
                  </a:lnTo>
                  <a:lnTo>
                    <a:pt x="22" y="89"/>
                  </a:lnTo>
                  <a:lnTo>
                    <a:pt x="22" y="88"/>
                  </a:lnTo>
                  <a:lnTo>
                    <a:pt x="22" y="116"/>
                  </a:lnTo>
                  <a:lnTo>
                    <a:pt x="22" y="120"/>
                  </a:lnTo>
                  <a:lnTo>
                    <a:pt x="22" y="102"/>
                  </a:lnTo>
                  <a:lnTo>
                    <a:pt x="22" y="135"/>
                  </a:lnTo>
                  <a:lnTo>
                    <a:pt x="22" y="139"/>
                  </a:lnTo>
                  <a:lnTo>
                    <a:pt x="22" y="153"/>
                  </a:lnTo>
                  <a:lnTo>
                    <a:pt x="22" y="133"/>
                  </a:lnTo>
                  <a:lnTo>
                    <a:pt x="22" y="141"/>
                  </a:lnTo>
                  <a:lnTo>
                    <a:pt x="22" y="139"/>
                  </a:lnTo>
                  <a:lnTo>
                    <a:pt x="22" y="144"/>
                  </a:lnTo>
                  <a:lnTo>
                    <a:pt x="22" y="93"/>
                  </a:lnTo>
                  <a:lnTo>
                    <a:pt x="23" y="78"/>
                  </a:lnTo>
                  <a:lnTo>
                    <a:pt x="23" y="68"/>
                  </a:lnTo>
                  <a:lnTo>
                    <a:pt x="23" y="69"/>
                  </a:lnTo>
                  <a:lnTo>
                    <a:pt x="23" y="72"/>
                  </a:lnTo>
                  <a:lnTo>
                    <a:pt x="23" y="69"/>
                  </a:lnTo>
                  <a:lnTo>
                    <a:pt x="23" y="97"/>
                  </a:lnTo>
                  <a:lnTo>
                    <a:pt x="23" y="101"/>
                  </a:lnTo>
                  <a:lnTo>
                    <a:pt x="23" y="107"/>
                  </a:lnTo>
                  <a:lnTo>
                    <a:pt x="23" y="86"/>
                  </a:lnTo>
                  <a:lnTo>
                    <a:pt x="23" y="92"/>
                  </a:lnTo>
                  <a:lnTo>
                    <a:pt x="23" y="97"/>
                  </a:lnTo>
                  <a:lnTo>
                    <a:pt x="23" y="115"/>
                  </a:lnTo>
                  <a:lnTo>
                    <a:pt x="23" y="114"/>
                  </a:lnTo>
                  <a:lnTo>
                    <a:pt x="24" y="115"/>
                  </a:lnTo>
                  <a:lnTo>
                    <a:pt x="24" y="105"/>
                  </a:lnTo>
                  <a:lnTo>
                    <a:pt x="24" y="132"/>
                  </a:lnTo>
                  <a:lnTo>
                    <a:pt x="24" y="132"/>
                  </a:lnTo>
                  <a:lnTo>
                    <a:pt x="24" y="149"/>
                  </a:lnTo>
                  <a:lnTo>
                    <a:pt x="24" y="123"/>
                  </a:lnTo>
                  <a:lnTo>
                    <a:pt x="24" y="144"/>
                  </a:lnTo>
                  <a:lnTo>
                    <a:pt x="24" y="145"/>
                  </a:lnTo>
                  <a:lnTo>
                    <a:pt x="24" y="186"/>
                  </a:lnTo>
                  <a:lnTo>
                    <a:pt x="26" y="185"/>
                  </a:lnTo>
                  <a:lnTo>
                    <a:pt x="26" y="170"/>
                  </a:lnTo>
                  <a:lnTo>
                    <a:pt x="26" y="229"/>
                  </a:lnTo>
                  <a:lnTo>
                    <a:pt x="26" y="228"/>
                  </a:lnTo>
                  <a:lnTo>
                    <a:pt x="26" y="237"/>
                  </a:lnTo>
                  <a:lnTo>
                    <a:pt x="26" y="219"/>
                  </a:lnTo>
                  <a:lnTo>
                    <a:pt x="26" y="230"/>
                  </a:lnTo>
                  <a:lnTo>
                    <a:pt x="26" y="236"/>
                  </a:lnTo>
                  <a:lnTo>
                    <a:pt x="26" y="251"/>
                  </a:lnTo>
                  <a:lnTo>
                    <a:pt x="26" y="232"/>
                  </a:lnTo>
                  <a:lnTo>
                    <a:pt x="26" y="234"/>
                  </a:lnTo>
                  <a:lnTo>
                    <a:pt x="26" y="260"/>
                  </a:lnTo>
                  <a:lnTo>
                    <a:pt x="26" y="242"/>
                  </a:lnTo>
                  <a:lnTo>
                    <a:pt x="27" y="246"/>
                  </a:lnTo>
                  <a:lnTo>
                    <a:pt x="27" y="215"/>
                  </a:lnTo>
                  <a:lnTo>
                    <a:pt x="27" y="240"/>
                  </a:lnTo>
                  <a:lnTo>
                    <a:pt x="27" y="245"/>
                  </a:lnTo>
                  <a:lnTo>
                    <a:pt x="27" y="246"/>
                  </a:lnTo>
                  <a:lnTo>
                    <a:pt x="27" y="225"/>
                  </a:lnTo>
                  <a:lnTo>
                    <a:pt x="27" y="232"/>
                  </a:lnTo>
                  <a:lnTo>
                    <a:pt x="27" y="233"/>
                  </a:lnTo>
                  <a:lnTo>
                    <a:pt x="27" y="255"/>
                  </a:lnTo>
                  <a:lnTo>
                    <a:pt x="27" y="259"/>
                  </a:lnTo>
                  <a:lnTo>
                    <a:pt x="27" y="271"/>
                  </a:lnTo>
                  <a:lnTo>
                    <a:pt x="27" y="246"/>
                  </a:lnTo>
                  <a:lnTo>
                    <a:pt x="27" y="271"/>
                  </a:lnTo>
                  <a:lnTo>
                    <a:pt x="28" y="271"/>
                  </a:lnTo>
                  <a:lnTo>
                    <a:pt x="28" y="267"/>
                  </a:lnTo>
                  <a:lnTo>
                    <a:pt x="28" y="280"/>
                  </a:lnTo>
                  <a:lnTo>
                    <a:pt x="28" y="281"/>
                  </a:lnTo>
                  <a:lnTo>
                    <a:pt x="28" y="308"/>
                  </a:lnTo>
                  <a:lnTo>
                    <a:pt x="28" y="310"/>
                  </a:lnTo>
                  <a:lnTo>
                    <a:pt x="28" y="323"/>
                  </a:lnTo>
                  <a:lnTo>
                    <a:pt x="28" y="292"/>
                  </a:lnTo>
                  <a:lnTo>
                    <a:pt x="28" y="322"/>
                  </a:lnTo>
                  <a:lnTo>
                    <a:pt x="30" y="327"/>
                  </a:lnTo>
                  <a:lnTo>
                    <a:pt x="30" y="318"/>
                  </a:lnTo>
                  <a:lnTo>
                    <a:pt x="30" y="342"/>
                  </a:lnTo>
                  <a:lnTo>
                    <a:pt x="30" y="340"/>
                  </a:lnTo>
                  <a:lnTo>
                    <a:pt x="30" y="344"/>
                  </a:lnTo>
                  <a:lnTo>
                    <a:pt x="30" y="317"/>
                  </a:lnTo>
                  <a:lnTo>
                    <a:pt x="30" y="326"/>
                  </a:lnTo>
                  <a:lnTo>
                    <a:pt x="30" y="322"/>
                  </a:lnTo>
                  <a:lnTo>
                    <a:pt x="30" y="333"/>
                  </a:lnTo>
                  <a:lnTo>
                    <a:pt x="30" y="314"/>
                  </a:lnTo>
                  <a:lnTo>
                    <a:pt x="30" y="313"/>
                  </a:lnTo>
                  <a:lnTo>
                    <a:pt x="30" y="291"/>
                  </a:lnTo>
                  <a:lnTo>
                    <a:pt x="30" y="314"/>
                  </a:lnTo>
                  <a:lnTo>
                    <a:pt x="31" y="318"/>
                  </a:lnTo>
                  <a:lnTo>
                    <a:pt x="31" y="319"/>
                  </a:lnTo>
                  <a:lnTo>
                    <a:pt x="31" y="288"/>
                  </a:lnTo>
                  <a:lnTo>
                    <a:pt x="31" y="292"/>
                  </a:lnTo>
                  <a:lnTo>
                    <a:pt x="31" y="293"/>
                  </a:lnTo>
                  <a:lnTo>
                    <a:pt x="31" y="305"/>
                  </a:lnTo>
                  <a:lnTo>
                    <a:pt x="31" y="291"/>
                  </a:lnTo>
                  <a:lnTo>
                    <a:pt x="31" y="300"/>
                  </a:lnTo>
                  <a:lnTo>
                    <a:pt x="31" y="300"/>
                  </a:lnTo>
                  <a:lnTo>
                    <a:pt x="31" y="308"/>
                  </a:lnTo>
                  <a:lnTo>
                    <a:pt x="31" y="280"/>
                  </a:lnTo>
                  <a:lnTo>
                    <a:pt x="31" y="300"/>
                  </a:lnTo>
                  <a:lnTo>
                    <a:pt x="31" y="304"/>
                  </a:lnTo>
                  <a:lnTo>
                    <a:pt x="31" y="297"/>
                  </a:lnTo>
                  <a:lnTo>
                    <a:pt x="31" y="321"/>
                  </a:lnTo>
                  <a:lnTo>
                    <a:pt x="32" y="325"/>
                  </a:lnTo>
                  <a:lnTo>
                    <a:pt x="32" y="343"/>
                  </a:lnTo>
                  <a:lnTo>
                    <a:pt x="32" y="308"/>
                  </a:lnTo>
                  <a:lnTo>
                    <a:pt x="32" y="302"/>
                  </a:lnTo>
                  <a:lnTo>
                    <a:pt x="32" y="309"/>
                  </a:lnTo>
                  <a:lnTo>
                    <a:pt x="32" y="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45" name="Freeform 18"/>
            <p:cNvSpPr>
              <a:spLocks/>
            </p:cNvSpPr>
            <p:nvPr/>
          </p:nvSpPr>
          <p:spPr bwMode="auto">
            <a:xfrm>
              <a:off x="6888163" y="4613276"/>
              <a:ext cx="49213" cy="214313"/>
            </a:xfrm>
            <a:custGeom>
              <a:avLst/>
              <a:gdLst>
                <a:gd name="T0" fmla="*/ 0 w 31"/>
                <a:gd name="T1" fmla="*/ 66 h 135"/>
                <a:gd name="T2" fmla="*/ 2 w 31"/>
                <a:gd name="T3" fmla="*/ 66 h 135"/>
                <a:gd name="T4" fmla="*/ 2 w 31"/>
                <a:gd name="T5" fmla="*/ 60 h 135"/>
                <a:gd name="T6" fmla="*/ 2 w 31"/>
                <a:gd name="T7" fmla="*/ 88 h 135"/>
                <a:gd name="T8" fmla="*/ 3 w 31"/>
                <a:gd name="T9" fmla="*/ 81 h 135"/>
                <a:gd name="T10" fmla="*/ 3 w 31"/>
                <a:gd name="T11" fmla="*/ 42 h 135"/>
                <a:gd name="T12" fmla="*/ 3 w 31"/>
                <a:gd name="T13" fmla="*/ 68 h 135"/>
                <a:gd name="T14" fmla="*/ 4 w 31"/>
                <a:gd name="T15" fmla="*/ 69 h 135"/>
                <a:gd name="T16" fmla="*/ 4 w 31"/>
                <a:gd name="T17" fmla="*/ 105 h 135"/>
                <a:gd name="T18" fmla="*/ 6 w 31"/>
                <a:gd name="T19" fmla="*/ 94 h 135"/>
                <a:gd name="T20" fmla="*/ 6 w 31"/>
                <a:gd name="T21" fmla="*/ 75 h 135"/>
                <a:gd name="T22" fmla="*/ 6 w 31"/>
                <a:gd name="T23" fmla="*/ 85 h 135"/>
                <a:gd name="T24" fmla="*/ 7 w 31"/>
                <a:gd name="T25" fmla="*/ 88 h 135"/>
                <a:gd name="T26" fmla="*/ 7 w 31"/>
                <a:gd name="T27" fmla="*/ 58 h 135"/>
                <a:gd name="T28" fmla="*/ 7 w 31"/>
                <a:gd name="T29" fmla="*/ 77 h 135"/>
                <a:gd name="T30" fmla="*/ 8 w 31"/>
                <a:gd name="T31" fmla="*/ 94 h 135"/>
                <a:gd name="T32" fmla="*/ 8 w 31"/>
                <a:gd name="T33" fmla="*/ 81 h 135"/>
                <a:gd name="T34" fmla="*/ 8 w 31"/>
                <a:gd name="T35" fmla="*/ 105 h 135"/>
                <a:gd name="T36" fmla="*/ 10 w 31"/>
                <a:gd name="T37" fmla="*/ 64 h 135"/>
                <a:gd name="T38" fmla="*/ 10 w 31"/>
                <a:gd name="T39" fmla="*/ 63 h 135"/>
                <a:gd name="T40" fmla="*/ 11 w 31"/>
                <a:gd name="T41" fmla="*/ 110 h 135"/>
                <a:gd name="T42" fmla="*/ 11 w 31"/>
                <a:gd name="T43" fmla="*/ 89 h 135"/>
                <a:gd name="T44" fmla="*/ 12 w 31"/>
                <a:gd name="T45" fmla="*/ 98 h 135"/>
                <a:gd name="T46" fmla="*/ 12 w 31"/>
                <a:gd name="T47" fmla="*/ 84 h 135"/>
                <a:gd name="T48" fmla="*/ 12 w 31"/>
                <a:gd name="T49" fmla="*/ 94 h 135"/>
                <a:gd name="T50" fmla="*/ 14 w 31"/>
                <a:gd name="T51" fmla="*/ 101 h 135"/>
                <a:gd name="T52" fmla="*/ 14 w 31"/>
                <a:gd name="T53" fmla="*/ 113 h 135"/>
                <a:gd name="T54" fmla="*/ 14 w 31"/>
                <a:gd name="T55" fmla="*/ 77 h 135"/>
                <a:gd name="T56" fmla="*/ 15 w 31"/>
                <a:gd name="T57" fmla="*/ 84 h 135"/>
                <a:gd name="T58" fmla="*/ 15 w 31"/>
                <a:gd name="T59" fmla="*/ 96 h 135"/>
                <a:gd name="T60" fmla="*/ 16 w 31"/>
                <a:gd name="T61" fmla="*/ 83 h 135"/>
                <a:gd name="T62" fmla="*/ 16 w 31"/>
                <a:gd name="T63" fmla="*/ 105 h 135"/>
                <a:gd name="T64" fmla="*/ 16 w 31"/>
                <a:gd name="T65" fmla="*/ 115 h 135"/>
                <a:gd name="T66" fmla="*/ 18 w 31"/>
                <a:gd name="T67" fmla="*/ 93 h 135"/>
                <a:gd name="T68" fmla="*/ 18 w 31"/>
                <a:gd name="T69" fmla="*/ 97 h 135"/>
                <a:gd name="T70" fmla="*/ 18 w 31"/>
                <a:gd name="T71" fmla="*/ 98 h 135"/>
                <a:gd name="T72" fmla="*/ 19 w 31"/>
                <a:gd name="T73" fmla="*/ 124 h 135"/>
                <a:gd name="T74" fmla="*/ 19 w 31"/>
                <a:gd name="T75" fmla="*/ 101 h 135"/>
                <a:gd name="T76" fmla="*/ 20 w 31"/>
                <a:gd name="T77" fmla="*/ 113 h 135"/>
                <a:gd name="T78" fmla="*/ 20 w 31"/>
                <a:gd name="T79" fmla="*/ 111 h 135"/>
                <a:gd name="T80" fmla="*/ 21 w 31"/>
                <a:gd name="T81" fmla="*/ 113 h 135"/>
                <a:gd name="T82" fmla="*/ 21 w 31"/>
                <a:gd name="T83" fmla="*/ 77 h 135"/>
                <a:gd name="T84" fmla="*/ 21 w 31"/>
                <a:gd name="T85" fmla="*/ 96 h 135"/>
                <a:gd name="T86" fmla="*/ 23 w 31"/>
                <a:gd name="T87" fmla="*/ 109 h 135"/>
                <a:gd name="T88" fmla="*/ 23 w 31"/>
                <a:gd name="T89" fmla="*/ 88 h 135"/>
                <a:gd name="T90" fmla="*/ 24 w 31"/>
                <a:gd name="T91" fmla="*/ 77 h 135"/>
                <a:gd name="T92" fmla="*/ 24 w 31"/>
                <a:gd name="T93" fmla="*/ 89 h 135"/>
                <a:gd name="T94" fmla="*/ 24 w 31"/>
                <a:gd name="T95" fmla="*/ 31 h 135"/>
                <a:gd name="T96" fmla="*/ 25 w 31"/>
                <a:gd name="T97" fmla="*/ 34 h 135"/>
                <a:gd name="T98" fmla="*/ 25 w 31"/>
                <a:gd name="T99" fmla="*/ 0 h 135"/>
                <a:gd name="T100" fmla="*/ 25 w 31"/>
                <a:gd name="T101" fmla="*/ 13 h 135"/>
                <a:gd name="T102" fmla="*/ 27 w 31"/>
                <a:gd name="T103" fmla="*/ 60 h 135"/>
                <a:gd name="T104" fmla="*/ 27 w 31"/>
                <a:gd name="T105" fmla="*/ 75 h 135"/>
                <a:gd name="T106" fmla="*/ 28 w 31"/>
                <a:gd name="T107" fmla="*/ 114 h 135"/>
                <a:gd name="T108" fmla="*/ 28 w 31"/>
                <a:gd name="T109" fmla="*/ 122 h 135"/>
                <a:gd name="T110" fmla="*/ 28 w 31"/>
                <a:gd name="T111" fmla="*/ 126 h 135"/>
                <a:gd name="T112" fmla="*/ 29 w 31"/>
                <a:gd name="T113" fmla="*/ 115 h 135"/>
                <a:gd name="T114" fmla="*/ 29 w 31"/>
                <a:gd name="T115" fmla="*/ 134 h 135"/>
                <a:gd name="T116" fmla="*/ 31 w 31"/>
                <a:gd name="T117" fmla="*/ 135 h 135"/>
                <a:gd name="T118" fmla="*/ 31 w 31"/>
                <a:gd name="T119" fmla="*/ 11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135">
                  <a:moveTo>
                    <a:pt x="0" y="60"/>
                  </a:moveTo>
                  <a:lnTo>
                    <a:pt x="0" y="49"/>
                  </a:lnTo>
                  <a:lnTo>
                    <a:pt x="0" y="69"/>
                  </a:lnTo>
                  <a:lnTo>
                    <a:pt x="0" y="64"/>
                  </a:lnTo>
                  <a:lnTo>
                    <a:pt x="0" y="66"/>
                  </a:lnTo>
                  <a:lnTo>
                    <a:pt x="0" y="68"/>
                  </a:lnTo>
                  <a:lnTo>
                    <a:pt x="0" y="43"/>
                  </a:lnTo>
                  <a:lnTo>
                    <a:pt x="0" y="56"/>
                  </a:lnTo>
                  <a:lnTo>
                    <a:pt x="2" y="55"/>
                  </a:lnTo>
                  <a:lnTo>
                    <a:pt x="2" y="66"/>
                  </a:lnTo>
                  <a:lnTo>
                    <a:pt x="2" y="52"/>
                  </a:lnTo>
                  <a:lnTo>
                    <a:pt x="2" y="58"/>
                  </a:lnTo>
                  <a:lnTo>
                    <a:pt x="2" y="63"/>
                  </a:lnTo>
                  <a:lnTo>
                    <a:pt x="2" y="89"/>
                  </a:lnTo>
                  <a:lnTo>
                    <a:pt x="2" y="60"/>
                  </a:lnTo>
                  <a:lnTo>
                    <a:pt x="2" y="81"/>
                  </a:lnTo>
                  <a:lnTo>
                    <a:pt x="2" y="85"/>
                  </a:lnTo>
                  <a:lnTo>
                    <a:pt x="2" y="92"/>
                  </a:lnTo>
                  <a:lnTo>
                    <a:pt x="2" y="66"/>
                  </a:lnTo>
                  <a:lnTo>
                    <a:pt x="2" y="88"/>
                  </a:lnTo>
                  <a:lnTo>
                    <a:pt x="3" y="89"/>
                  </a:lnTo>
                  <a:lnTo>
                    <a:pt x="3" y="93"/>
                  </a:lnTo>
                  <a:lnTo>
                    <a:pt x="3" y="71"/>
                  </a:lnTo>
                  <a:lnTo>
                    <a:pt x="3" y="81"/>
                  </a:lnTo>
                  <a:lnTo>
                    <a:pt x="3" y="81"/>
                  </a:lnTo>
                  <a:lnTo>
                    <a:pt x="3" y="93"/>
                  </a:lnTo>
                  <a:lnTo>
                    <a:pt x="3" y="64"/>
                  </a:lnTo>
                  <a:lnTo>
                    <a:pt x="3" y="64"/>
                  </a:lnTo>
                  <a:lnTo>
                    <a:pt x="3" y="68"/>
                  </a:lnTo>
                  <a:lnTo>
                    <a:pt x="3" y="42"/>
                  </a:lnTo>
                  <a:lnTo>
                    <a:pt x="3" y="66"/>
                  </a:lnTo>
                  <a:lnTo>
                    <a:pt x="3" y="67"/>
                  </a:lnTo>
                  <a:lnTo>
                    <a:pt x="3" y="75"/>
                  </a:lnTo>
                  <a:lnTo>
                    <a:pt x="3" y="52"/>
                  </a:lnTo>
                  <a:lnTo>
                    <a:pt x="3" y="68"/>
                  </a:lnTo>
                  <a:lnTo>
                    <a:pt x="4" y="69"/>
                  </a:lnTo>
                  <a:lnTo>
                    <a:pt x="4" y="88"/>
                  </a:lnTo>
                  <a:lnTo>
                    <a:pt x="4" y="64"/>
                  </a:lnTo>
                  <a:lnTo>
                    <a:pt x="4" y="72"/>
                  </a:lnTo>
                  <a:lnTo>
                    <a:pt x="4" y="69"/>
                  </a:lnTo>
                  <a:lnTo>
                    <a:pt x="4" y="102"/>
                  </a:lnTo>
                  <a:lnTo>
                    <a:pt x="4" y="102"/>
                  </a:lnTo>
                  <a:lnTo>
                    <a:pt x="4" y="105"/>
                  </a:lnTo>
                  <a:lnTo>
                    <a:pt x="4" y="86"/>
                  </a:lnTo>
                  <a:lnTo>
                    <a:pt x="4" y="105"/>
                  </a:lnTo>
                  <a:lnTo>
                    <a:pt x="4" y="110"/>
                  </a:lnTo>
                  <a:lnTo>
                    <a:pt x="4" y="79"/>
                  </a:lnTo>
                  <a:lnTo>
                    <a:pt x="4" y="84"/>
                  </a:lnTo>
                  <a:lnTo>
                    <a:pt x="6" y="86"/>
                  </a:lnTo>
                  <a:lnTo>
                    <a:pt x="6" y="94"/>
                  </a:lnTo>
                  <a:lnTo>
                    <a:pt x="6" y="84"/>
                  </a:lnTo>
                  <a:lnTo>
                    <a:pt x="6" y="93"/>
                  </a:lnTo>
                  <a:lnTo>
                    <a:pt x="6" y="93"/>
                  </a:lnTo>
                  <a:lnTo>
                    <a:pt x="6" y="104"/>
                  </a:lnTo>
                  <a:lnTo>
                    <a:pt x="6" y="75"/>
                  </a:lnTo>
                  <a:lnTo>
                    <a:pt x="6" y="101"/>
                  </a:lnTo>
                  <a:lnTo>
                    <a:pt x="6" y="101"/>
                  </a:lnTo>
                  <a:lnTo>
                    <a:pt x="6" y="105"/>
                  </a:lnTo>
                  <a:lnTo>
                    <a:pt x="6" y="77"/>
                  </a:lnTo>
                  <a:lnTo>
                    <a:pt x="6" y="85"/>
                  </a:lnTo>
                  <a:lnTo>
                    <a:pt x="6" y="86"/>
                  </a:lnTo>
                  <a:lnTo>
                    <a:pt x="6" y="101"/>
                  </a:lnTo>
                  <a:lnTo>
                    <a:pt x="6" y="88"/>
                  </a:lnTo>
                  <a:lnTo>
                    <a:pt x="7" y="80"/>
                  </a:lnTo>
                  <a:lnTo>
                    <a:pt x="7" y="88"/>
                  </a:lnTo>
                  <a:lnTo>
                    <a:pt x="7" y="72"/>
                  </a:lnTo>
                  <a:lnTo>
                    <a:pt x="7" y="76"/>
                  </a:lnTo>
                  <a:lnTo>
                    <a:pt x="7" y="77"/>
                  </a:lnTo>
                  <a:lnTo>
                    <a:pt x="7" y="80"/>
                  </a:lnTo>
                  <a:lnTo>
                    <a:pt x="7" y="58"/>
                  </a:lnTo>
                  <a:lnTo>
                    <a:pt x="7" y="76"/>
                  </a:lnTo>
                  <a:lnTo>
                    <a:pt x="7" y="77"/>
                  </a:lnTo>
                  <a:lnTo>
                    <a:pt x="7" y="93"/>
                  </a:lnTo>
                  <a:lnTo>
                    <a:pt x="7" y="73"/>
                  </a:lnTo>
                  <a:lnTo>
                    <a:pt x="7" y="77"/>
                  </a:lnTo>
                  <a:lnTo>
                    <a:pt x="8" y="79"/>
                  </a:lnTo>
                  <a:lnTo>
                    <a:pt x="8" y="100"/>
                  </a:lnTo>
                  <a:lnTo>
                    <a:pt x="8" y="93"/>
                  </a:lnTo>
                  <a:lnTo>
                    <a:pt x="8" y="94"/>
                  </a:lnTo>
                  <a:lnTo>
                    <a:pt x="8" y="94"/>
                  </a:lnTo>
                  <a:lnTo>
                    <a:pt x="8" y="71"/>
                  </a:lnTo>
                  <a:lnTo>
                    <a:pt x="8" y="92"/>
                  </a:lnTo>
                  <a:lnTo>
                    <a:pt x="8" y="94"/>
                  </a:lnTo>
                  <a:lnTo>
                    <a:pt x="8" y="98"/>
                  </a:lnTo>
                  <a:lnTo>
                    <a:pt x="8" y="81"/>
                  </a:lnTo>
                  <a:lnTo>
                    <a:pt x="8" y="92"/>
                  </a:lnTo>
                  <a:lnTo>
                    <a:pt x="8" y="93"/>
                  </a:lnTo>
                  <a:lnTo>
                    <a:pt x="8" y="111"/>
                  </a:lnTo>
                  <a:lnTo>
                    <a:pt x="8" y="90"/>
                  </a:lnTo>
                  <a:lnTo>
                    <a:pt x="8" y="105"/>
                  </a:lnTo>
                  <a:lnTo>
                    <a:pt x="10" y="109"/>
                  </a:lnTo>
                  <a:lnTo>
                    <a:pt x="10" y="83"/>
                  </a:lnTo>
                  <a:lnTo>
                    <a:pt x="10" y="88"/>
                  </a:lnTo>
                  <a:lnTo>
                    <a:pt x="10" y="93"/>
                  </a:lnTo>
                  <a:lnTo>
                    <a:pt x="10" y="64"/>
                  </a:lnTo>
                  <a:lnTo>
                    <a:pt x="10" y="72"/>
                  </a:lnTo>
                  <a:lnTo>
                    <a:pt x="10" y="72"/>
                  </a:lnTo>
                  <a:lnTo>
                    <a:pt x="10" y="84"/>
                  </a:lnTo>
                  <a:lnTo>
                    <a:pt x="10" y="68"/>
                  </a:lnTo>
                  <a:lnTo>
                    <a:pt x="10" y="63"/>
                  </a:lnTo>
                  <a:lnTo>
                    <a:pt x="10" y="101"/>
                  </a:lnTo>
                  <a:lnTo>
                    <a:pt x="10" y="98"/>
                  </a:lnTo>
                  <a:lnTo>
                    <a:pt x="11" y="100"/>
                  </a:lnTo>
                  <a:lnTo>
                    <a:pt x="11" y="86"/>
                  </a:lnTo>
                  <a:lnTo>
                    <a:pt x="11" y="110"/>
                  </a:lnTo>
                  <a:lnTo>
                    <a:pt x="11" y="107"/>
                  </a:lnTo>
                  <a:lnTo>
                    <a:pt x="11" y="110"/>
                  </a:lnTo>
                  <a:lnTo>
                    <a:pt x="11" y="79"/>
                  </a:lnTo>
                  <a:lnTo>
                    <a:pt x="11" y="89"/>
                  </a:lnTo>
                  <a:lnTo>
                    <a:pt x="11" y="89"/>
                  </a:lnTo>
                  <a:lnTo>
                    <a:pt x="11" y="98"/>
                  </a:lnTo>
                  <a:lnTo>
                    <a:pt x="11" y="93"/>
                  </a:lnTo>
                  <a:lnTo>
                    <a:pt x="12" y="90"/>
                  </a:lnTo>
                  <a:lnTo>
                    <a:pt x="12" y="75"/>
                  </a:lnTo>
                  <a:lnTo>
                    <a:pt x="12" y="98"/>
                  </a:lnTo>
                  <a:lnTo>
                    <a:pt x="12" y="94"/>
                  </a:lnTo>
                  <a:lnTo>
                    <a:pt x="12" y="96"/>
                  </a:lnTo>
                  <a:lnTo>
                    <a:pt x="12" y="67"/>
                  </a:lnTo>
                  <a:lnTo>
                    <a:pt x="12" y="81"/>
                  </a:lnTo>
                  <a:lnTo>
                    <a:pt x="12" y="84"/>
                  </a:lnTo>
                  <a:lnTo>
                    <a:pt x="12" y="94"/>
                  </a:lnTo>
                  <a:lnTo>
                    <a:pt x="12" y="77"/>
                  </a:lnTo>
                  <a:lnTo>
                    <a:pt x="12" y="80"/>
                  </a:lnTo>
                  <a:lnTo>
                    <a:pt x="12" y="76"/>
                  </a:lnTo>
                  <a:lnTo>
                    <a:pt x="12" y="94"/>
                  </a:lnTo>
                  <a:lnTo>
                    <a:pt x="12" y="66"/>
                  </a:lnTo>
                  <a:lnTo>
                    <a:pt x="12" y="93"/>
                  </a:lnTo>
                  <a:lnTo>
                    <a:pt x="14" y="88"/>
                  </a:lnTo>
                  <a:lnTo>
                    <a:pt x="14" y="81"/>
                  </a:lnTo>
                  <a:lnTo>
                    <a:pt x="14" y="101"/>
                  </a:lnTo>
                  <a:lnTo>
                    <a:pt x="14" y="104"/>
                  </a:lnTo>
                  <a:lnTo>
                    <a:pt x="14" y="113"/>
                  </a:lnTo>
                  <a:lnTo>
                    <a:pt x="14" y="94"/>
                  </a:lnTo>
                  <a:lnTo>
                    <a:pt x="14" y="97"/>
                  </a:lnTo>
                  <a:lnTo>
                    <a:pt x="14" y="113"/>
                  </a:lnTo>
                  <a:lnTo>
                    <a:pt x="14" y="100"/>
                  </a:lnTo>
                  <a:lnTo>
                    <a:pt x="14" y="97"/>
                  </a:lnTo>
                  <a:lnTo>
                    <a:pt x="14" y="98"/>
                  </a:lnTo>
                  <a:lnTo>
                    <a:pt x="14" y="71"/>
                  </a:lnTo>
                  <a:lnTo>
                    <a:pt x="14" y="77"/>
                  </a:lnTo>
                  <a:lnTo>
                    <a:pt x="15" y="76"/>
                  </a:lnTo>
                  <a:lnTo>
                    <a:pt x="15" y="89"/>
                  </a:lnTo>
                  <a:lnTo>
                    <a:pt x="15" y="76"/>
                  </a:lnTo>
                  <a:lnTo>
                    <a:pt x="15" y="81"/>
                  </a:lnTo>
                  <a:lnTo>
                    <a:pt x="15" y="84"/>
                  </a:lnTo>
                  <a:lnTo>
                    <a:pt x="15" y="101"/>
                  </a:lnTo>
                  <a:lnTo>
                    <a:pt x="15" y="81"/>
                  </a:lnTo>
                  <a:lnTo>
                    <a:pt x="15" y="94"/>
                  </a:lnTo>
                  <a:lnTo>
                    <a:pt x="15" y="90"/>
                  </a:lnTo>
                  <a:lnTo>
                    <a:pt x="15" y="96"/>
                  </a:lnTo>
                  <a:lnTo>
                    <a:pt x="15" y="67"/>
                  </a:lnTo>
                  <a:lnTo>
                    <a:pt x="15" y="94"/>
                  </a:lnTo>
                  <a:lnTo>
                    <a:pt x="16" y="101"/>
                  </a:lnTo>
                  <a:lnTo>
                    <a:pt x="16" y="72"/>
                  </a:lnTo>
                  <a:lnTo>
                    <a:pt x="16" y="83"/>
                  </a:lnTo>
                  <a:lnTo>
                    <a:pt x="16" y="81"/>
                  </a:lnTo>
                  <a:lnTo>
                    <a:pt x="16" y="102"/>
                  </a:lnTo>
                  <a:lnTo>
                    <a:pt x="16" y="101"/>
                  </a:lnTo>
                  <a:lnTo>
                    <a:pt x="16" y="94"/>
                  </a:lnTo>
                  <a:lnTo>
                    <a:pt x="16" y="105"/>
                  </a:lnTo>
                  <a:lnTo>
                    <a:pt x="16" y="79"/>
                  </a:lnTo>
                  <a:lnTo>
                    <a:pt x="16" y="105"/>
                  </a:lnTo>
                  <a:lnTo>
                    <a:pt x="16" y="105"/>
                  </a:lnTo>
                  <a:lnTo>
                    <a:pt x="16" y="93"/>
                  </a:lnTo>
                  <a:lnTo>
                    <a:pt x="16" y="115"/>
                  </a:lnTo>
                  <a:lnTo>
                    <a:pt x="18" y="115"/>
                  </a:lnTo>
                  <a:lnTo>
                    <a:pt x="18" y="118"/>
                  </a:lnTo>
                  <a:lnTo>
                    <a:pt x="18" y="89"/>
                  </a:lnTo>
                  <a:lnTo>
                    <a:pt x="18" y="93"/>
                  </a:lnTo>
                  <a:lnTo>
                    <a:pt x="18" y="93"/>
                  </a:lnTo>
                  <a:lnTo>
                    <a:pt x="18" y="115"/>
                  </a:lnTo>
                  <a:lnTo>
                    <a:pt x="18" y="111"/>
                  </a:lnTo>
                  <a:lnTo>
                    <a:pt x="18" y="109"/>
                  </a:lnTo>
                  <a:lnTo>
                    <a:pt x="18" y="114"/>
                  </a:lnTo>
                  <a:lnTo>
                    <a:pt x="18" y="97"/>
                  </a:lnTo>
                  <a:lnTo>
                    <a:pt x="18" y="110"/>
                  </a:lnTo>
                  <a:lnTo>
                    <a:pt x="18" y="110"/>
                  </a:lnTo>
                  <a:lnTo>
                    <a:pt x="18" y="113"/>
                  </a:lnTo>
                  <a:lnTo>
                    <a:pt x="18" y="92"/>
                  </a:lnTo>
                  <a:lnTo>
                    <a:pt x="18" y="98"/>
                  </a:lnTo>
                  <a:lnTo>
                    <a:pt x="19" y="100"/>
                  </a:lnTo>
                  <a:lnTo>
                    <a:pt x="19" y="118"/>
                  </a:lnTo>
                  <a:lnTo>
                    <a:pt x="19" y="115"/>
                  </a:lnTo>
                  <a:lnTo>
                    <a:pt x="19" y="117"/>
                  </a:lnTo>
                  <a:lnTo>
                    <a:pt x="19" y="124"/>
                  </a:lnTo>
                  <a:lnTo>
                    <a:pt x="19" y="100"/>
                  </a:lnTo>
                  <a:lnTo>
                    <a:pt x="19" y="121"/>
                  </a:lnTo>
                  <a:lnTo>
                    <a:pt x="19" y="122"/>
                  </a:lnTo>
                  <a:lnTo>
                    <a:pt x="19" y="127"/>
                  </a:lnTo>
                  <a:lnTo>
                    <a:pt x="19" y="101"/>
                  </a:lnTo>
                  <a:lnTo>
                    <a:pt x="19" y="118"/>
                  </a:lnTo>
                  <a:lnTo>
                    <a:pt x="20" y="126"/>
                  </a:lnTo>
                  <a:lnTo>
                    <a:pt x="20" y="134"/>
                  </a:lnTo>
                  <a:lnTo>
                    <a:pt x="20" y="107"/>
                  </a:lnTo>
                  <a:lnTo>
                    <a:pt x="20" y="113"/>
                  </a:lnTo>
                  <a:lnTo>
                    <a:pt x="20" y="134"/>
                  </a:lnTo>
                  <a:lnTo>
                    <a:pt x="20" y="127"/>
                  </a:lnTo>
                  <a:lnTo>
                    <a:pt x="20" y="128"/>
                  </a:lnTo>
                  <a:lnTo>
                    <a:pt x="20" y="130"/>
                  </a:lnTo>
                  <a:lnTo>
                    <a:pt x="20" y="111"/>
                  </a:lnTo>
                  <a:lnTo>
                    <a:pt x="20" y="128"/>
                  </a:lnTo>
                  <a:lnTo>
                    <a:pt x="20" y="127"/>
                  </a:lnTo>
                  <a:lnTo>
                    <a:pt x="20" y="109"/>
                  </a:lnTo>
                  <a:lnTo>
                    <a:pt x="20" y="113"/>
                  </a:lnTo>
                  <a:lnTo>
                    <a:pt x="21" y="113"/>
                  </a:lnTo>
                  <a:lnTo>
                    <a:pt x="21" y="114"/>
                  </a:lnTo>
                  <a:lnTo>
                    <a:pt x="21" y="97"/>
                  </a:lnTo>
                  <a:lnTo>
                    <a:pt x="21" y="98"/>
                  </a:lnTo>
                  <a:lnTo>
                    <a:pt x="21" y="101"/>
                  </a:lnTo>
                  <a:lnTo>
                    <a:pt x="21" y="77"/>
                  </a:lnTo>
                  <a:lnTo>
                    <a:pt x="21" y="94"/>
                  </a:lnTo>
                  <a:lnTo>
                    <a:pt x="21" y="98"/>
                  </a:lnTo>
                  <a:lnTo>
                    <a:pt x="21" y="106"/>
                  </a:lnTo>
                  <a:lnTo>
                    <a:pt x="21" y="88"/>
                  </a:lnTo>
                  <a:lnTo>
                    <a:pt x="21" y="96"/>
                  </a:lnTo>
                  <a:lnTo>
                    <a:pt x="21" y="104"/>
                  </a:lnTo>
                  <a:lnTo>
                    <a:pt x="21" y="115"/>
                  </a:lnTo>
                  <a:lnTo>
                    <a:pt x="21" y="101"/>
                  </a:lnTo>
                  <a:lnTo>
                    <a:pt x="21" y="110"/>
                  </a:lnTo>
                  <a:lnTo>
                    <a:pt x="23" y="109"/>
                  </a:lnTo>
                  <a:lnTo>
                    <a:pt x="23" y="113"/>
                  </a:lnTo>
                  <a:lnTo>
                    <a:pt x="23" y="89"/>
                  </a:lnTo>
                  <a:lnTo>
                    <a:pt x="23" y="107"/>
                  </a:lnTo>
                  <a:lnTo>
                    <a:pt x="23" y="110"/>
                  </a:lnTo>
                  <a:lnTo>
                    <a:pt x="23" y="88"/>
                  </a:lnTo>
                  <a:lnTo>
                    <a:pt x="23" y="98"/>
                  </a:lnTo>
                  <a:lnTo>
                    <a:pt x="23" y="101"/>
                  </a:lnTo>
                  <a:lnTo>
                    <a:pt x="23" y="101"/>
                  </a:lnTo>
                  <a:lnTo>
                    <a:pt x="23" y="73"/>
                  </a:lnTo>
                  <a:lnTo>
                    <a:pt x="24" y="77"/>
                  </a:lnTo>
                  <a:lnTo>
                    <a:pt x="24" y="89"/>
                  </a:lnTo>
                  <a:lnTo>
                    <a:pt x="24" y="76"/>
                  </a:lnTo>
                  <a:lnTo>
                    <a:pt x="24" y="85"/>
                  </a:lnTo>
                  <a:lnTo>
                    <a:pt x="24" y="88"/>
                  </a:lnTo>
                  <a:lnTo>
                    <a:pt x="24" y="89"/>
                  </a:lnTo>
                  <a:lnTo>
                    <a:pt x="24" y="69"/>
                  </a:lnTo>
                  <a:lnTo>
                    <a:pt x="24" y="67"/>
                  </a:lnTo>
                  <a:lnTo>
                    <a:pt x="24" y="20"/>
                  </a:lnTo>
                  <a:lnTo>
                    <a:pt x="24" y="29"/>
                  </a:lnTo>
                  <a:lnTo>
                    <a:pt x="24" y="31"/>
                  </a:lnTo>
                  <a:lnTo>
                    <a:pt x="24" y="39"/>
                  </a:lnTo>
                  <a:lnTo>
                    <a:pt x="24" y="21"/>
                  </a:lnTo>
                  <a:lnTo>
                    <a:pt x="24" y="22"/>
                  </a:lnTo>
                  <a:lnTo>
                    <a:pt x="25" y="20"/>
                  </a:lnTo>
                  <a:lnTo>
                    <a:pt x="25" y="34"/>
                  </a:lnTo>
                  <a:lnTo>
                    <a:pt x="25" y="5"/>
                  </a:lnTo>
                  <a:lnTo>
                    <a:pt x="25" y="29"/>
                  </a:lnTo>
                  <a:lnTo>
                    <a:pt x="25" y="29"/>
                  </a:lnTo>
                  <a:lnTo>
                    <a:pt x="25" y="31"/>
                  </a:lnTo>
                  <a:lnTo>
                    <a:pt x="25" y="0"/>
                  </a:lnTo>
                  <a:lnTo>
                    <a:pt x="25" y="25"/>
                  </a:lnTo>
                  <a:lnTo>
                    <a:pt x="25" y="28"/>
                  </a:lnTo>
                  <a:lnTo>
                    <a:pt x="25" y="33"/>
                  </a:lnTo>
                  <a:lnTo>
                    <a:pt x="25" y="13"/>
                  </a:lnTo>
                  <a:lnTo>
                    <a:pt x="25" y="13"/>
                  </a:lnTo>
                  <a:lnTo>
                    <a:pt x="25" y="43"/>
                  </a:lnTo>
                  <a:lnTo>
                    <a:pt x="27" y="51"/>
                  </a:lnTo>
                  <a:lnTo>
                    <a:pt x="27" y="33"/>
                  </a:lnTo>
                  <a:lnTo>
                    <a:pt x="27" y="63"/>
                  </a:lnTo>
                  <a:lnTo>
                    <a:pt x="27" y="60"/>
                  </a:lnTo>
                  <a:lnTo>
                    <a:pt x="27" y="81"/>
                  </a:lnTo>
                  <a:lnTo>
                    <a:pt x="27" y="73"/>
                  </a:lnTo>
                  <a:lnTo>
                    <a:pt x="27" y="76"/>
                  </a:lnTo>
                  <a:lnTo>
                    <a:pt x="27" y="110"/>
                  </a:lnTo>
                  <a:lnTo>
                    <a:pt x="27" y="75"/>
                  </a:lnTo>
                  <a:lnTo>
                    <a:pt x="27" y="101"/>
                  </a:lnTo>
                  <a:lnTo>
                    <a:pt x="28" y="109"/>
                  </a:lnTo>
                  <a:lnTo>
                    <a:pt x="28" y="89"/>
                  </a:lnTo>
                  <a:lnTo>
                    <a:pt x="28" y="115"/>
                  </a:lnTo>
                  <a:lnTo>
                    <a:pt x="28" y="114"/>
                  </a:lnTo>
                  <a:lnTo>
                    <a:pt x="28" y="118"/>
                  </a:lnTo>
                  <a:lnTo>
                    <a:pt x="28" y="97"/>
                  </a:lnTo>
                  <a:lnTo>
                    <a:pt x="28" y="106"/>
                  </a:lnTo>
                  <a:lnTo>
                    <a:pt x="28" y="109"/>
                  </a:lnTo>
                  <a:lnTo>
                    <a:pt x="28" y="122"/>
                  </a:lnTo>
                  <a:lnTo>
                    <a:pt x="28" y="121"/>
                  </a:lnTo>
                  <a:lnTo>
                    <a:pt x="28" y="119"/>
                  </a:lnTo>
                  <a:lnTo>
                    <a:pt x="28" y="130"/>
                  </a:lnTo>
                  <a:lnTo>
                    <a:pt x="28" y="102"/>
                  </a:lnTo>
                  <a:lnTo>
                    <a:pt x="28" y="126"/>
                  </a:lnTo>
                  <a:lnTo>
                    <a:pt x="29" y="121"/>
                  </a:lnTo>
                  <a:lnTo>
                    <a:pt x="29" y="124"/>
                  </a:lnTo>
                  <a:lnTo>
                    <a:pt x="29" y="100"/>
                  </a:lnTo>
                  <a:lnTo>
                    <a:pt x="29" y="109"/>
                  </a:lnTo>
                  <a:lnTo>
                    <a:pt x="29" y="115"/>
                  </a:lnTo>
                  <a:lnTo>
                    <a:pt x="29" y="122"/>
                  </a:lnTo>
                  <a:lnTo>
                    <a:pt x="29" y="98"/>
                  </a:lnTo>
                  <a:lnTo>
                    <a:pt x="29" y="102"/>
                  </a:lnTo>
                  <a:lnTo>
                    <a:pt x="29" y="101"/>
                  </a:lnTo>
                  <a:lnTo>
                    <a:pt x="29" y="134"/>
                  </a:lnTo>
                  <a:lnTo>
                    <a:pt x="29" y="127"/>
                  </a:lnTo>
                  <a:lnTo>
                    <a:pt x="29" y="135"/>
                  </a:lnTo>
                  <a:lnTo>
                    <a:pt x="29" y="113"/>
                  </a:lnTo>
                  <a:lnTo>
                    <a:pt x="29" y="135"/>
                  </a:lnTo>
                  <a:lnTo>
                    <a:pt x="31" y="135"/>
                  </a:lnTo>
                  <a:lnTo>
                    <a:pt x="31" y="106"/>
                  </a:lnTo>
                  <a:lnTo>
                    <a:pt x="31" y="113"/>
                  </a:lnTo>
                  <a:lnTo>
                    <a:pt x="31" y="115"/>
                  </a:lnTo>
                  <a:lnTo>
                    <a:pt x="31" y="130"/>
                  </a:lnTo>
                  <a:lnTo>
                    <a:pt x="31" y="11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46" name="Freeform 19"/>
            <p:cNvSpPr>
              <a:spLocks/>
            </p:cNvSpPr>
            <p:nvPr/>
          </p:nvSpPr>
          <p:spPr bwMode="auto">
            <a:xfrm>
              <a:off x="6840538" y="4600576"/>
              <a:ext cx="47625" cy="180975"/>
            </a:xfrm>
            <a:custGeom>
              <a:avLst/>
              <a:gdLst>
                <a:gd name="T0" fmla="*/ 0 w 30"/>
                <a:gd name="T1" fmla="*/ 46 h 114"/>
                <a:gd name="T2" fmla="*/ 2 w 30"/>
                <a:gd name="T3" fmla="*/ 51 h 114"/>
                <a:gd name="T4" fmla="*/ 2 w 30"/>
                <a:gd name="T5" fmla="*/ 20 h 114"/>
                <a:gd name="T6" fmla="*/ 2 w 30"/>
                <a:gd name="T7" fmla="*/ 37 h 114"/>
                <a:gd name="T8" fmla="*/ 3 w 30"/>
                <a:gd name="T9" fmla="*/ 62 h 114"/>
                <a:gd name="T10" fmla="*/ 4 w 30"/>
                <a:gd name="T11" fmla="*/ 60 h 114"/>
                <a:gd name="T12" fmla="*/ 4 w 30"/>
                <a:gd name="T13" fmla="*/ 49 h 114"/>
                <a:gd name="T14" fmla="*/ 4 w 30"/>
                <a:gd name="T15" fmla="*/ 59 h 114"/>
                <a:gd name="T16" fmla="*/ 6 w 30"/>
                <a:gd name="T17" fmla="*/ 49 h 114"/>
                <a:gd name="T18" fmla="*/ 6 w 30"/>
                <a:gd name="T19" fmla="*/ 75 h 114"/>
                <a:gd name="T20" fmla="*/ 6 w 30"/>
                <a:gd name="T21" fmla="*/ 68 h 114"/>
                <a:gd name="T22" fmla="*/ 7 w 30"/>
                <a:gd name="T23" fmla="*/ 76 h 114"/>
                <a:gd name="T24" fmla="*/ 7 w 30"/>
                <a:gd name="T25" fmla="*/ 43 h 114"/>
                <a:gd name="T26" fmla="*/ 7 w 30"/>
                <a:gd name="T27" fmla="*/ 60 h 114"/>
                <a:gd name="T28" fmla="*/ 8 w 30"/>
                <a:gd name="T29" fmla="*/ 75 h 114"/>
                <a:gd name="T30" fmla="*/ 8 w 30"/>
                <a:gd name="T31" fmla="*/ 53 h 114"/>
                <a:gd name="T32" fmla="*/ 8 w 30"/>
                <a:gd name="T33" fmla="*/ 75 h 114"/>
                <a:gd name="T34" fmla="*/ 10 w 30"/>
                <a:gd name="T35" fmla="*/ 76 h 114"/>
                <a:gd name="T36" fmla="*/ 10 w 30"/>
                <a:gd name="T37" fmla="*/ 34 h 114"/>
                <a:gd name="T38" fmla="*/ 11 w 30"/>
                <a:gd name="T39" fmla="*/ 59 h 114"/>
                <a:gd name="T40" fmla="*/ 11 w 30"/>
                <a:gd name="T41" fmla="*/ 57 h 114"/>
                <a:gd name="T42" fmla="*/ 11 w 30"/>
                <a:gd name="T43" fmla="*/ 84 h 114"/>
                <a:gd name="T44" fmla="*/ 12 w 30"/>
                <a:gd name="T45" fmla="*/ 92 h 114"/>
                <a:gd name="T46" fmla="*/ 12 w 30"/>
                <a:gd name="T47" fmla="*/ 79 h 114"/>
                <a:gd name="T48" fmla="*/ 13 w 30"/>
                <a:gd name="T49" fmla="*/ 85 h 114"/>
                <a:gd name="T50" fmla="*/ 13 w 30"/>
                <a:gd name="T51" fmla="*/ 83 h 114"/>
                <a:gd name="T52" fmla="*/ 13 w 30"/>
                <a:gd name="T53" fmla="*/ 70 h 114"/>
                <a:gd name="T54" fmla="*/ 15 w 30"/>
                <a:gd name="T55" fmla="*/ 81 h 114"/>
                <a:gd name="T56" fmla="*/ 15 w 30"/>
                <a:gd name="T57" fmla="*/ 97 h 114"/>
                <a:gd name="T58" fmla="*/ 15 w 30"/>
                <a:gd name="T59" fmla="*/ 80 h 114"/>
                <a:gd name="T60" fmla="*/ 16 w 30"/>
                <a:gd name="T61" fmla="*/ 74 h 114"/>
                <a:gd name="T62" fmla="*/ 16 w 30"/>
                <a:gd name="T63" fmla="*/ 77 h 114"/>
                <a:gd name="T64" fmla="*/ 17 w 30"/>
                <a:gd name="T65" fmla="*/ 88 h 114"/>
                <a:gd name="T66" fmla="*/ 17 w 30"/>
                <a:gd name="T67" fmla="*/ 71 h 114"/>
                <a:gd name="T68" fmla="*/ 17 w 30"/>
                <a:gd name="T69" fmla="*/ 49 h 114"/>
                <a:gd name="T70" fmla="*/ 17 w 30"/>
                <a:gd name="T71" fmla="*/ 57 h 114"/>
                <a:gd name="T72" fmla="*/ 19 w 30"/>
                <a:gd name="T73" fmla="*/ 50 h 114"/>
                <a:gd name="T74" fmla="*/ 19 w 30"/>
                <a:gd name="T75" fmla="*/ 33 h 114"/>
                <a:gd name="T76" fmla="*/ 20 w 30"/>
                <a:gd name="T77" fmla="*/ 66 h 114"/>
                <a:gd name="T78" fmla="*/ 20 w 30"/>
                <a:gd name="T79" fmla="*/ 85 h 114"/>
                <a:gd name="T80" fmla="*/ 21 w 30"/>
                <a:gd name="T81" fmla="*/ 85 h 114"/>
                <a:gd name="T82" fmla="*/ 21 w 30"/>
                <a:gd name="T83" fmla="*/ 68 h 114"/>
                <a:gd name="T84" fmla="*/ 21 w 30"/>
                <a:gd name="T85" fmla="*/ 70 h 114"/>
                <a:gd name="T86" fmla="*/ 23 w 30"/>
                <a:gd name="T87" fmla="*/ 64 h 114"/>
                <a:gd name="T88" fmla="*/ 23 w 30"/>
                <a:gd name="T89" fmla="*/ 64 h 114"/>
                <a:gd name="T90" fmla="*/ 23 w 30"/>
                <a:gd name="T91" fmla="*/ 75 h 114"/>
                <a:gd name="T92" fmla="*/ 24 w 30"/>
                <a:gd name="T93" fmla="*/ 85 h 114"/>
                <a:gd name="T94" fmla="*/ 24 w 30"/>
                <a:gd name="T95" fmla="*/ 68 h 114"/>
                <a:gd name="T96" fmla="*/ 25 w 30"/>
                <a:gd name="T97" fmla="*/ 80 h 114"/>
                <a:gd name="T98" fmla="*/ 25 w 30"/>
                <a:gd name="T99" fmla="*/ 97 h 114"/>
                <a:gd name="T100" fmla="*/ 25 w 30"/>
                <a:gd name="T101" fmla="*/ 84 h 114"/>
                <a:gd name="T102" fmla="*/ 27 w 30"/>
                <a:gd name="T103" fmla="*/ 112 h 114"/>
                <a:gd name="T104" fmla="*/ 27 w 30"/>
                <a:gd name="T105" fmla="*/ 109 h 114"/>
                <a:gd name="T106" fmla="*/ 27 w 30"/>
                <a:gd name="T107" fmla="*/ 60 h 114"/>
                <a:gd name="T108" fmla="*/ 28 w 30"/>
                <a:gd name="T109" fmla="*/ 60 h 114"/>
                <a:gd name="T110" fmla="*/ 28 w 30"/>
                <a:gd name="T111" fmla="*/ 96 h 114"/>
                <a:gd name="T112" fmla="*/ 29 w 30"/>
                <a:gd name="T113" fmla="*/ 114 h 114"/>
                <a:gd name="T114" fmla="*/ 29 w 30"/>
                <a:gd name="T115" fmla="*/ 110 h 114"/>
                <a:gd name="T116" fmla="*/ 30 w 30"/>
                <a:gd name="T117" fmla="*/ 113 h 114"/>
                <a:gd name="T118" fmla="*/ 30 w 30"/>
                <a:gd name="T119" fmla="*/ 6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114">
                  <a:moveTo>
                    <a:pt x="0" y="20"/>
                  </a:moveTo>
                  <a:lnTo>
                    <a:pt x="0" y="22"/>
                  </a:lnTo>
                  <a:lnTo>
                    <a:pt x="0" y="47"/>
                  </a:lnTo>
                  <a:lnTo>
                    <a:pt x="0" y="20"/>
                  </a:lnTo>
                  <a:lnTo>
                    <a:pt x="0" y="46"/>
                  </a:lnTo>
                  <a:lnTo>
                    <a:pt x="0" y="50"/>
                  </a:lnTo>
                  <a:lnTo>
                    <a:pt x="0" y="29"/>
                  </a:lnTo>
                  <a:lnTo>
                    <a:pt x="0" y="55"/>
                  </a:lnTo>
                  <a:lnTo>
                    <a:pt x="2" y="51"/>
                  </a:lnTo>
                  <a:lnTo>
                    <a:pt x="2" y="51"/>
                  </a:lnTo>
                  <a:lnTo>
                    <a:pt x="2" y="11"/>
                  </a:lnTo>
                  <a:lnTo>
                    <a:pt x="2" y="12"/>
                  </a:lnTo>
                  <a:lnTo>
                    <a:pt x="2" y="9"/>
                  </a:lnTo>
                  <a:lnTo>
                    <a:pt x="2" y="22"/>
                  </a:lnTo>
                  <a:lnTo>
                    <a:pt x="2" y="20"/>
                  </a:lnTo>
                  <a:lnTo>
                    <a:pt x="2" y="0"/>
                  </a:lnTo>
                  <a:lnTo>
                    <a:pt x="2" y="28"/>
                  </a:lnTo>
                  <a:lnTo>
                    <a:pt x="2" y="28"/>
                  </a:lnTo>
                  <a:lnTo>
                    <a:pt x="2" y="21"/>
                  </a:lnTo>
                  <a:lnTo>
                    <a:pt x="2" y="37"/>
                  </a:lnTo>
                  <a:lnTo>
                    <a:pt x="3" y="41"/>
                  </a:lnTo>
                  <a:lnTo>
                    <a:pt x="3" y="53"/>
                  </a:lnTo>
                  <a:lnTo>
                    <a:pt x="3" y="49"/>
                  </a:lnTo>
                  <a:lnTo>
                    <a:pt x="3" y="34"/>
                  </a:lnTo>
                  <a:lnTo>
                    <a:pt x="3" y="62"/>
                  </a:lnTo>
                  <a:lnTo>
                    <a:pt x="3" y="55"/>
                  </a:lnTo>
                  <a:lnTo>
                    <a:pt x="3" y="58"/>
                  </a:lnTo>
                  <a:lnTo>
                    <a:pt x="3" y="41"/>
                  </a:lnTo>
                  <a:lnTo>
                    <a:pt x="3" y="60"/>
                  </a:lnTo>
                  <a:lnTo>
                    <a:pt x="4" y="60"/>
                  </a:lnTo>
                  <a:lnTo>
                    <a:pt x="4" y="63"/>
                  </a:lnTo>
                  <a:lnTo>
                    <a:pt x="4" y="22"/>
                  </a:lnTo>
                  <a:lnTo>
                    <a:pt x="4" y="36"/>
                  </a:lnTo>
                  <a:lnTo>
                    <a:pt x="4" y="32"/>
                  </a:lnTo>
                  <a:lnTo>
                    <a:pt x="4" y="49"/>
                  </a:lnTo>
                  <a:lnTo>
                    <a:pt x="4" y="46"/>
                  </a:lnTo>
                  <a:lnTo>
                    <a:pt x="4" y="46"/>
                  </a:lnTo>
                  <a:lnTo>
                    <a:pt x="4" y="63"/>
                  </a:lnTo>
                  <a:lnTo>
                    <a:pt x="4" y="37"/>
                  </a:lnTo>
                  <a:lnTo>
                    <a:pt x="4" y="59"/>
                  </a:lnTo>
                  <a:lnTo>
                    <a:pt x="4" y="60"/>
                  </a:lnTo>
                  <a:lnTo>
                    <a:pt x="4" y="62"/>
                  </a:lnTo>
                  <a:lnTo>
                    <a:pt x="4" y="38"/>
                  </a:lnTo>
                  <a:lnTo>
                    <a:pt x="4" y="49"/>
                  </a:lnTo>
                  <a:lnTo>
                    <a:pt x="6" y="49"/>
                  </a:lnTo>
                  <a:lnTo>
                    <a:pt x="6" y="75"/>
                  </a:lnTo>
                  <a:lnTo>
                    <a:pt x="6" y="64"/>
                  </a:lnTo>
                  <a:lnTo>
                    <a:pt x="6" y="79"/>
                  </a:lnTo>
                  <a:lnTo>
                    <a:pt x="6" y="57"/>
                  </a:lnTo>
                  <a:lnTo>
                    <a:pt x="6" y="75"/>
                  </a:lnTo>
                  <a:lnTo>
                    <a:pt x="6" y="74"/>
                  </a:lnTo>
                  <a:lnTo>
                    <a:pt x="6" y="77"/>
                  </a:lnTo>
                  <a:lnTo>
                    <a:pt x="6" y="54"/>
                  </a:lnTo>
                  <a:lnTo>
                    <a:pt x="6" y="68"/>
                  </a:lnTo>
                  <a:lnTo>
                    <a:pt x="6" y="68"/>
                  </a:lnTo>
                  <a:lnTo>
                    <a:pt x="6" y="80"/>
                  </a:lnTo>
                  <a:lnTo>
                    <a:pt x="6" y="60"/>
                  </a:lnTo>
                  <a:lnTo>
                    <a:pt x="6" y="60"/>
                  </a:lnTo>
                  <a:lnTo>
                    <a:pt x="7" y="63"/>
                  </a:lnTo>
                  <a:lnTo>
                    <a:pt x="7" y="76"/>
                  </a:lnTo>
                  <a:lnTo>
                    <a:pt x="7" y="60"/>
                  </a:lnTo>
                  <a:lnTo>
                    <a:pt x="7" y="67"/>
                  </a:lnTo>
                  <a:lnTo>
                    <a:pt x="7" y="66"/>
                  </a:lnTo>
                  <a:lnTo>
                    <a:pt x="7" y="68"/>
                  </a:lnTo>
                  <a:lnTo>
                    <a:pt x="7" y="43"/>
                  </a:lnTo>
                  <a:lnTo>
                    <a:pt x="7" y="64"/>
                  </a:lnTo>
                  <a:lnTo>
                    <a:pt x="7" y="70"/>
                  </a:lnTo>
                  <a:lnTo>
                    <a:pt x="7" y="77"/>
                  </a:lnTo>
                  <a:lnTo>
                    <a:pt x="7" y="57"/>
                  </a:lnTo>
                  <a:lnTo>
                    <a:pt x="7" y="60"/>
                  </a:lnTo>
                  <a:lnTo>
                    <a:pt x="7" y="70"/>
                  </a:lnTo>
                  <a:lnTo>
                    <a:pt x="7" y="60"/>
                  </a:lnTo>
                  <a:lnTo>
                    <a:pt x="7" y="66"/>
                  </a:lnTo>
                  <a:lnTo>
                    <a:pt x="8" y="67"/>
                  </a:lnTo>
                  <a:lnTo>
                    <a:pt x="8" y="75"/>
                  </a:lnTo>
                  <a:lnTo>
                    <a:pt x="8" y="47"/>
                  </a:lnTo>
                  <a:lnTo>
                    <a:pt x="8" y="70"/>
                  </a:lnTo>
                  <a:lnTo>
                    <a:pt x="8" y="71"/>
                  </a:lnTo>
                  <a:lnTo>
                    <a:pt x="8" y="72"/>
                  </a:lnTo>
                  <a:lnTo>
                    <a:pt x="8" y="53"/>
                  </a:lnTo>
                  <a:lnTo>
                    <a:pt x="8" y="68"/>
                  </a:lnTo>
                  <a:lnTo>
                    <a:pt x="8" y="72"/>
                  </a:lnTo>
                  <a:lnTo>
                    <a:pt x="8" y="80"/>
                  </a:lnTo>
                  <a:lnTo>
                    <a:pt x="8" y="71"/>
                  </a:lnTo>
                  <a:lnTo>
                    <a:pt x="8" y="75"/>
                  </a:lnTo>
                  <a:lnTo>
                    <a:pt x="10" y="60"/>
                  </a:lnTo>
                  <a:lnTo>
                    <a:pt x="10" y="80"/>
                  </a:lnTo>
                  <a:lnTo>
                    <a:pt x="10" y="51"/>
                  </a:lnTo>
                  <a:lnTo>
                    <a:pt x="10" y="77"/>
                  </a:lnTo>
                  <a:lnTo>
                    <a:pt x="10" y="76"/>
                  </a:lnTo>
                  <a:lnTo>
                    <a:pt x="10" y="80"/>
                  </a:lnTo>
                  <a:lnTo>
                    <a:pt x="10" y="60"/>
                  </a:lnTo>
                  <a:lnTo>
                    <a:pt x="10" y="66"/>
                  </a:lnTo>
                  <a:lnTo>
                    <a:pt x="10" y="67"/>
                  </a:lnTo>
                  <a:lnTo>
                    <a:pt x="10" y="34"/>
                  </a:lnTo>
                  <a:lnTo>
                    <a:pt x="10" y="37"/>
                  </a:lnTo>
                  <a:lnTo>
                    <a:pt x="10" y="39"/>
                  </a:lnTo>
                  <a:lnTo>
                    <a:pt x="10" y="63"/>
                  </a:lnTo>
                  <a:lnTo>
                    <a:pt x="10" y="60"/>
                  </a:lnTo>
                  <a:lnTo>
                    <a:pt x="11" y="59"/>
                  </a:lnTo>
                  <a:lnTo>
                    <a:pt x="11" y="43"/>
                  </a:lnTo>
                  <a:lnTo>
                    <a:pt x="11" y="77"/>
                  </a:lnTo>
                  <a:lnTo>
                    <a:pt x="11" y="77"/>
                  </a:lnTo>
                  <a:lnTo>
                    <a:pt x="11" y="80"/>
                  </a:lnTo>
                  <a:lnTo>
                    <a:pt x="11" y="57"/>
                  </a:lnTo>
                  <a:lnTo>
                    <a:pt x="11" y="68"/>
                  </a:lnTo>
                  <a:lnTo>
                    <a:pt x="11" y="68"/>
                  </a:lnTo>
                  <a:lnTo>
                    <a:pt x="11" y="92"/>
                  </a:lnTo>
                  <a:lnTo>
                    <a:pt x="11" y="85"/>
                  </a:lnTo>
                  <a:lnTo>
                    <a:pt x="11" y="84"/>
                  </a:lnTo>
                  <a:lnTo>
                    <a:pt x="11" y="94"/>
                  </a:lnTo>
                  <a:lnTo>
                    <a:pt x="11" y="70"/>
                  </a:lnTo>
                  <a:lnTo>
                    <a:pt x="11" y="89"/>
                  </a:lnTo>
                  <a:lnTo>
                    <a:pt x="12" y="91"/>
                  </a:lnTo>
                  <a:lnTo>
                    <a:pt x="12" y="92"/>
                  </a:lnTo>
                  <a:lnTo>
                    <a:pt x="12" y="74"/>
                  </a:lnTo>
                  <a:lnTo>
                    <a:pt x="12" y="89"/>
                  </a:lnTo>
                  <a:lnTo>
                    <a:pt x="12" y="94"/>
                  </a:lnTo>
                  <a:lnTo>
                    <a:pt x="12" y="98"/>
                  </a:lnTo>
                  <a:lnTo>
                    <a:pt x="12" y="79"/>
                  </a:lnTo>
                  <a:lnTo>
                    <a:pt x="12" y="83"/>
                  </a:lnTo>
                  <a:lnTo>
                    <a:pt x="12" y="89"/>
                  </a:lnTo>
                  <a:lnTo>
                    <a:pt x="12" y="75"/>
                  </a:lnTo>
                  <a:lnTo>
                    <a:pt x="12" y="83"/>
                  </a:lnTo>
                  <a:lnTo>
                    <a:pt x="13" y="85"/>
                  </a:lnTo>
                  <a:lnTo>
                    <a:pt x="13" y="88"/>
                  </a:lnTo>
                  <a:lnTo>
                    <a:pt x="13" y="60"/>
                  </a:lnTo>
                  <a:lnTo>
                    <a:pt x="13" y="74"/>
                  </a:lnTo>
                  <a:lnTo>
                    <a:pt x="13" y="77"/>
                  </a:lnTo>
                  <a:lnTo>
                    <a:pt x="13" y="83"/>
                  </a:lnTo>
                  <a:lnTo>
                    <a:pt x="13" y="66"/>
                  </a:lnTo>
                  <a:lnTo>
                    <a:pt x="13" y="71"/>
                  </a:lnTo>
                  <a:lnTo>
                    <a:pt x="13" y="72"/>
                  </a:lnTo>
                  <a:lnTo>
                    <a:pt x="13" y="84"/>
                  </a:lnTo>
                  <a:lnTo>
                    <a:pt x="13" y="70"/>
                  </a:lnTo>
                  <a:lnTo>
                    <a:pt x="13" y="77"/>
                  </a:lnTo>
                  <a:lnTo>
                    <a:pt x="13" y="75"/>
                  </a:lnTo>
                  <a:lnTo>
                    <a:pt x="13" y="57"/>
                  </a:lnTo>
                  <a:lnTo>
                    <a:pt x="13" y="84"/>
                  </a:lnTo>
                  <a:lnTo>
                    <a:pt x="15" y="81"/>
                  </a:lnTo>
                  <a:lnTo>
                    <a:pt x="15" y="85"/>
                  </a:lnTo>
                  <a:lnTo>
                    <a:pt x="15" y="66"/>
                  </a:lnTo>
                  <a:lnTo>
                    <a:pt x="15" y="79"/>
                  </a:lnTo>
                  <a:lnTo>
                    <a:pt x="15" y="79"/>
                  </a:lnTo>
                  <a:lnTo>
                    <a:pt x="15" y="97"/>
                  </a:lnTo>
                  <a:lnTo>
                    <a:pt x="15" y="94"/>
                  </a:lnTo>
                  <a:lnTo>
                    <a:pt x="15" y="92"/>
                  </a:lnTo>
                  <a:lnTo>
                    <a:pt x="15" y="72"/>
                  </a:lnTo>
                  <a:lnTo>
                    <a:pt x="15" y="81"/>
                  </a:lnTo>
                  <a:lnTo>
                    <a:pt x="15" y="80"/>
                  </a:lnTo>
                  <a:lnTo>
                    <a:pt x="15" y="81"/>
                  </a:lnTo>
                  <a:lnTo>
                    <a:pt x="15" y="55"/>
                  </a:lnTo>
                  <a:lnTo>
                    <a:pt x="15" y="68"/>
                  </a:lnTo>
                  <a:lnTo>
                    <a:pt x="16" y="68"/>
                  </a:lnTo>
                  <a:lnTo>
                    <a:pt x="16" y="74"/>
                  </a:lnTo>
                  <a:lnTo>
                    <a:pt x="16" y="47"/>
                  </a:lnTo>
                  <a:lnTo>
                    <a:pt x="16" y="49"/>
                  </a:lnTo>
                  <a:lnTo>
                    <a:pt x="16" y="51"/>
                  </a:lnTo>
                  <a:lnTo>
                    <a:pt x="16" y="79"/>
                  </a:lnTo>
                  <a:lnTo>
                    <a:pt x="16" y="77"/>
                  </a:lnTo>
                  <a:lnTo>
                    <a:pt x="16" y="80"/>
                  </a:lnTo>
                  <a:lnTo>
                    <a:pt x="16" y="88"/>
                  </a:lnTo>
                  <a:lnTo>
                    <a:pt x="16" y="66"/>
                  </a:lnTo>
                  <a:lnTo>
                    <a:pt x="16" y="87"/>
                  </a:lnTo>
                  <a:lnTo>
                    <a:pt x="17" y="88"/>
                  </a:lnTo>
                  <a:lnTo>
                    <a:pt x="17" y="89"/>
                  </a:lnTo>
                  <a:lnTo>
                    <a:pt x="17" y="54"/>
                  </a:lnTo>
                  <a:lnTo>
                    <a:pt x="17" y="60"/>
                  </a:lnTo>
                  <a:lnTo>
                    <a:pt x="17" y="63"/>
                  </a:lnTo>
                  <a:lnTo>
                    <a:pt x="17" y="71"/>
                  </a:lnTo>
                  <a:lnTo>
                    <a:pt x="17" y="60"/>
                  </a:lnTo>
                  <a:lnTo>
                    <a:pt x="17" y="66"/>
                  </a:lnTo>
                  <a:lnTo>
                    <a:pt x="17" y="68"/>
                  </a:lnTo>
                  <a:lnTo>
                    <a:pt x="17" y="72"/>
                  </a:lnTo>
                  <a:lnTo>
                    <a:pt x="17" y="49"/>
                  </a:lnTo>
                  <a:lnTo>
                    <a:pt x="17" y="68"/>
                  </a:lnTo>
                  <a:lnTo>
                    <a:pt x="17" y="68"/>
                  </a:lnTo>
                  <a:lnTo>
                    <a:pt x="17" y="71"/>
                  </a:lnTo>
                  <a:lnTo>
                    <a:pt x="17" y="47"/>
                  </a:lnTo>
                  <a:lnTo>
                    <a:pt x="17" y="57"/>
                  </a:lnTo>
                  <a:lnTo>
                    <a:pt x="19" y="58"/>
                  </a:lnTo>
                  <a:lnTo>
                    <a:pt x="19" y="60"/>
                  </a:lnTo>
                  <a:lnTo>
                    <a:pt x="19" y="34"/>
                  </a:lnTo>
                  <a:lnTo>
                    <a:pt x="19" y="38"/>
                  </a:lnTo>
                  <a:lnTo>
                    <a:pt x="19" y="50"/>
                  </a:lnTo>
                  <a:lnTo>
                    <a:pt x="19" y="36"/>
                  </a:lnTo>
                  <a:lnTo>
                    <a:pt x="19" y="47"/>
                  </a:lnTo>
                  <a:lnTo>
                    <a:pt x="19" y="49"/>
                  </a:lnTo>
                  <a:lnTo>
                    <a:pt x="19" y="55"/>
                  </a:lnTo>
                  <a:lnTo>
                    <a:pt x="19" y="33"/>
                  </a:lnTo>
                  <a:lnTo>
                    <a:pt x="19" y="54"/>
                  </a:lnTo>
                  <a:lnTo>
                    <a:pt x="19" y="57"/>
                  </a:lnTo>
                  <a:lnTo>
                    <a:pt x="19" y="71"/>
                  </a:lnTo>
                  <a:lnTo>
                    <a:pt x="19" y="63"/>
                  </a:lnTo>
                  <a:lnTo>
                    <a:pt x="20" y="66"/>
                  </a:lnTo>
                  <a:lnTo>
                    <a:pt x="20" y="94"/>
                  </a:lnTo>
                  <a:lnTo>
                    <a:pt x="20" y="91"/>
                  </a:lnTo>
                  <a:lnTo>
                    <a:pt x="20" y="91"/>
                  </a:lnTo>
                  <a:lnTo>
                    <a:pt x="20" y="66"/>
                  </a:lnTo>
                  <a:lnTo>
                    <a:pt x="20" y="85"/>
                  </a:lnTo>
                  <a:lnTo>
                    <a:pt x="20" y="84"/>
                  </a:lnTo>
                  <a:lnTo>
                    <a:pt x="20" y="57"/>
                  </a:lnTo>
                  <a:lnTo>
                    <a:pt x="20" y="68"/>
                  </a:lnTo>
                  <a:lnTo>
                    <a:pt x="21" y="72"/>
                  </a:lnTo>
                  <a:lnTo>
                    <a:pt x="21" y="85"/>
                  </a:lnTo>
                  <a:lnTo>
                    <a:pt x="21" y="71"/>
                  </a:lnTo>
                  <a:lnTo>
                    <a:pt x="21" y="79"/>
                  </a:lnTo>
                  <a:lnTo>
                    <a:pt x="21" y="77"/>
                  </a:lnTo>
                  <a:lnTo>
                    <a:pt x="21" y="59"/>
                  </a:lnTo>
                  <a:lnTo>
                    <a:pt x="21" y="68"/>
                  </a:lnTo>
                  <a:lnTo>
                    <a:pt x="21" y="68"/>
                  </a:lnTo>
                  <a:lnTo>
                    <a:pt x="21" y="76"/>
                  </a:lnTo>
                  <a:lnTo>
                    <a:pt x="21" y="55"/>
                  </a:lnTo>
                  <a:lnTo>
                    <a:pt x="21" y="68"/>
                  </a:lnTo>
                  <a:lnTo>
                    <a:pt x="21" y="70"/>
                  </a:lnTo>
                  <a:lnTo>
                    <a:pt x="21" y="76"/>
                  </a:lnTo>
                  <a:lnTo>
                    <a:pt x="21" y="42"/>
                  </a:lnTo>
                  <a:lnTo>
                    <a:pt x="21" y="50"/>
                  </a:lnTo>
                  <a:lnTo>
                    <a:pt x="23" y="49"/>
                  </a:lnTo>
                  <a:lnTo>
                    <a:pt x="23" y="64"/>
                  </a:lnTo>
                  <a:lnTo>
                    <a:pt x="23" y="60"/>
                  </a:lnTo>
                  <a:lnTo>
                    <a:pt x="23" y="66"/>
                  </a:lnTo>
                  <a:lnTo>
                    <a:pt x="23" y="46"/>
                  </a:lnTo>
                  <a:lnTo>
                    <a:pt x="23" y="64"/>
                  </a:lnTo>
                  <a:lnTo>
                    <a:pt x="23" y="64"/>
                  </a:lnTo>
                  <a:lnTo>
                    <a:pt x="23" y="41"/>
                  </a:lnTo>
                  <a:lnTo>
                    <a:pt x="23" y="55"/>
                  </a:lnTo>
                  <a:lnTo>
                    <a:pt x="23" y="55"/>
                  </a:lnTo>
                  <a:lnTo>
                    <a:pt x="23" y="81"/>
                  </a:lnTo>
                  <a:lnTo>
                    <a:pt x="23" y="75"/>
                  </a:lnTo>
                  <a:lnTo>
                    <a:pt x="24" y="77"/>
                  </a:lnTo>
                  <a:lnTo>
                    <a:pt x="24" y="87"/>
                  </a:lnTo>
                  <a:lnTo>
                    <a:pt x="24" y="64"/>
                  </a:lnTo>
                  <a:lnTo>
                    <a:pt x="24" y="83"/>
                  </a:lnTo>
                  <a:lnTo>
                    <a:pt x="24" y="85"/>
                  </a:lnTo>
                  <a:lnTo>
                    <a:pt x="24" y="88"/>
                  </a:lnTo>
                  <a:lnTo>
                    <a:pt x="24" y="60"/>
                  </a:lnTo>
                  <a:lnTo>
                    <a:pt x="24" y="60"/>
                  </a:lnTo>
                  <a:lnTo>
                    <a:pt x="24" y="58"/>
                  </a:lnTo>
                  <a:lnTo>
                    <a:pt x="24" y="68"/>
                  </a:lnTo>
                  <a:lnTo>
                    <a:pt x="24" y="49"/>
                  </a:lnTo>
                  <a:lnTo>
                    <a:pt x="25" y="49"/>
                  </a:lnTo>
                  <a:lnTo>
                    <a:pt x="25" y="83"/>
                  </a:lnTo>
                  <a:lnTo>
                    <a:pt x="25" y="80"/>
                  </a:lnTo>
                  <a:lnTo>
                    <a:pt x="25" y="80"/>
                  </a:lnTo>
                  <a:lnTo>
                    <a:pt x="25" y="89"/>
                  </a:lnTo>
                  <a:lnTo>
                    <a:pt x="25" y="70"/>
                  </a:lnTo>
                  <a:lnTo>
                    <a:pt x="25" y="88"/>
                  </a:lnTo>
                  <a:lnTo>
                    <a:pt x="25" y="89"/>
                  </a:lnTo>
                  <a:lnTo>
                    <a:pt x="25" y="97"/>
                  </a:lnTo>
                  <a:lnTo>
                    <a:pt x="25" y="77"/>
                  </a:lnTo>
                  <a:lnTo>
                    <a:pt x="25" y="81"/>
                  </a:lnTo>
                  <a:lnTo>
                    <a:pt x="25" y="88"/>
                  </a:lnTo>
                  <a:lnTo>
                    <a:pt x="25" y="102"/>
                  </a:lnTo>
                  <a:lnTo>
                    <a:pt x="25" y="84"/>
                  </a:lnTo>
                  <a:lnTo>
                    <a:pt x="25" y="101"/>
                  </a:lnTo>
                  <a:lnTo>
                    <a:pt x="27" y="101"/>
                  </a:lnTo>
                  <a:lnTo>
                    <a:pt x="27" y="83"/>
                  </a:lnTo>
                  <a:lnTo>
                    <a:pt x="27" y="109"/>
                  </a:lnTo>
                  <a:lnTo>
                    <a:pt x="27" y="112"/>
                  </a:lnTo>
                  <a:lnTo>
                    <a:pt x="27" y="114"/>
                  </a:lnTo>
                  <a:lnTo>
                    <a:pt x="27" y="97"/>
                  </a:lnTo>
                  <a:lnTo>
                    <a:pt x="27" y="101"/>
                  </a:lnTo>
                  <a:lnTo>
                    <a:pt x="27" y="101"/>
                  </a:lnTo>
                  <a:lnTo>
                    <a:pt x="27" y="109"/>
                  </a:lnTo>
                  <a:lnTo>
                    <a:pt x="27" y="80"/>
                  </a:lnTo>
                  <a:lnTo>
                    <a:pt x="27" y="84"/>
                  </a:lnTo>
                  <a:lnTo>
                    <a:pt x="27" y="75"/>
                  </a:lnTo>
                  <a:lnTo>
                    <a:pt x="27" y="50"/>
                  </a:lnTo>
                  <a:lnTo>
                    <a:pt x="27" y="60"/>
                  </a:lnTo>
                  <a:lnTo>
                    <a:pt x="28" y="59"/>
                  </a:lnTo>
                  <a:lnTo>
                    <a:pt x="28" y="60"/>
                  </a:lnTo>
                  <a:lnTo>
                    <a:pt x="28" y="42"/>
                  </a:lnTo>
                  <a:lnTo>
                    <a:pt x="28" y="57"/>
                  </a:lnTo>
                  <a:lnTo>
                    <a:pt x="28" y="60"/>
                  </a:lnTo>
                  <a:lnTo>
                    <a:pt x="28" y="77"/>
                  </a:lnTo>
                  <a:lnTo>
                    <a:pt x="28" y="57"/>
                  </a:lnTo>
                  <a:lnTo>
                    <a:pt x="28" y="64"/>
                  </a:lnTo>
                  <a:lnTo>
                    <a:pt x="28" y="64"/>
                  </a:lnTo>
                  <a:lnTo>
                    <a:pt x="28" y="96"/>
                  </a:lnTo>
                  <a:lnTo>
                    <a:pt x="29" y="93"/>
                  </a:lnTo>
                  <a:lnTo>
                    <a:pt x="29" y="89"/>
                  </a:lnTo>
                  <a:lnTo>
                    <a:pt x="29" y="106"/>
                  </a:lnTo>
                  <a:lnTo>
                    <a:pt x="29" y="108"/>
                  </a:lnTo>
                  <a:lnTo>
                    <a:pt x="29" y="114"/>
                  </a:lnTo>
                  <a:lnTo>
                    <a:pt x="29" y="91"/>
                  </a:lnTo>
                  <a:lnTo>
                    <a:pt x="29" y="101"/>
                  </a:lnTo>
                  <a:lnTo>
                    <a:pt x="29" y="101"/>
                  </a:lnTo>
                  <a:lnTo>
                    <a:pt x="29" y="114"/>
                  </a:lnTo>
                  <a:lnTo>
                    <a:pt x="29" y="110"/>
                  </a:lnTo>
                  <a:lnTo>
                    <a:pt x="29" y="109"/>
                  </a:lnTo>
                  <a:lnTo>
                    <a:pt x="29" y="114"/>
                  </a:lnTo>
                  <a:lnTo>
                    <a:pt x="29" y="94"/>
                  </a:lnTo>
                  <a:lnTo>
                    <a:pt x="29" y="108"/>
                  </a:lnTo>
                  <a:lnTo>
                    <a:pt x="30" y="113"/>
                  </a:lnTo>
                  <a:lnTo>
                    <a:pt x="30" y="63"/>
                  </a:lnTo>
                  <a:lnTo>
                    <a:pt x="30" y="68"/>
                  </a:lnTo>
                  <a:lnTo>
                    <a:pt x="30" y="72"/>
                  </a:lnTo>
                  <a:lnTo>
                    <a:pt x="30" y="83"/>
                  </a:lnTo>
                  <a:lnTo>
                    <a:pt x="30" y="6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47" name="Freeform 20"/>
            <p:cNvSpPr>
              <a:spLocks/>
            </p:cNvSpPr>
            <p:nvPr/>
          </p:nvSpPr>
          <p:spPr bwMode="auto">
            <a:xfrm>
              <a:off x="6789738" y="3714751"/>
              <a:ext cx="50800" cy="965200"/>
            </a:xfrm>
            <a:custGeom>
              <a:avLst/>
              <a:gdLst>
                <a:gd name="T0" fmla="*/ 0 w 32"/>
                <a:gd name="T1" fmla="*/ 340 h 608"/>
                <a:gd name="T2" fmla="*/ 1 w 32"/>
                <a:gd name="T3" fmla="*/ 319 h 608"/>
                <a:gd name="T4" fmla="*/ 1 w 32"/>
                <a:gd name="T5" fmla="*/ 308 h 608"/>
                <a:gd name="T6" fmla="*/ 1 w 32"/>
                <a:gd name="T7" fmla="*/ 319 h 608"/>
                <a:gd name="T8" fmla="*/ 2 w 32"/>
                <a:gd name="T9" fmla="*/ 296 h 608"/>
                <a:gd name="T10" fmla="*/ 2 w 32"/>
                <a:gd name="T11" fmla="*/ 305 h 608"/>
                <a:gd name="T12" fmla="*/ 4 w 32"/>
                <a:gd name="T13" fmla="*/ 257 h 608"/>
                <a:gd name="T14" fmla="*/ 4 w 32"/>
                <a:gd name="T15" fmla="*/ 308 h 608"/>
                <a:gd name="T16" fmla="*/ 5 w 32"/>
                <a:gd name="T17" fmla="*/ 148 h 608"/>
                <a:gd name="T18" fmla="*/ 5 w 32"/>
                <a:gd name="T19" fmla="*/ 193 h 608"/>
                <a:gd name="T20" fmla="*/ 5 w 32"/>
                <a:gd name="T21" fmla="*/ 184 h 608"/>
                <a:gd name="T22" fmla="*/ 6 w 32"/>
                <a:gd name="T23" fmla="*/ 203 h 608"/>
                <a:gd name="T24" fmla="*/ 6 w 32"/>
                <a:gd name="T25" fmla="*/ 164 h 608"/>
                <a:gd name="T26" fmla="*/ 7 w 32"/>
                <a:gd name="T27" fmla="*/ 235 h 608"/>
                <a:gd name="T28" fmla="*/ 7 w 32"/>
                <a:gd name="T29" fmla="*/ 274 h 608"/>
                <a:gd name="T30" fmla="*/ 7 w 32"/>
                <a:gd name="T31" fmla="*/ 244 h 608"/>
                <a:gd name="T32" fmla="*/ 9 w 32"/>
                <a:gd name="T33" fmla="*/ 270 h 608"/>
                <a:gd name="T34" fmla="*/ 9 w 32"/>
                <a:gd name="T35" fmla="*/ 241 h 608"/>
                <a:gd name="T36" fmla="*/ 10 w 32"/>
                <a:gd name="T37" fmla="*/ 157 h 608"/>
                <a:gd name="T38" fmla="*/ 10 w 32"/>
                <a:gd name="T39" fmla="*/ 256 h 608"/>
                <a:gd name="T40" fmla="*/ 11 w 32"/>
                <a:gd name="T41" fmla="*/ 223 h 608"/>
                <a:gd name="T42" fmla="*/ 11 w 32"/>
                <a:gd name="T43" fmla="*/ 224 h 608"/>
                <a:gd name="T44" fmla="*/ 11 w 32"/>
                <a:gd name="T45" fmla="*/ 227 h 608"/>
                <a:gd name="T46" fmla="*/ 13 w 32"/>
                <a:gd name="T47" fmla="*/ 51 h 608"/>
                <a:gd name="T48" fmla="*/ 13 w 32"/>
                <a:gd name="T49" fmla="*/ 44 h 608"/>
                <a:gd name="T50" fmla="*/ 14 w 32"/>
                <a:gd name="T51" fmla="*/ 50 h 608"/>
                <a:gd name="T52" fmla="*/ 14 w 32"/>
                <a:gd name="T53" fmla="*/ 54 h 608"/>
                <a:gd name="T54" fmla="*/ 15 w 32"/>
                <a:gd name="T55" fmla="*/ 24 h 608"/>
                <a:gd name="T56" fmla="*/ 15 w 32"/>
                <a:gd name="T57" fmla="*/ 20 h 608"/>
                <a:gd name="T58" fmla="*/ 17 w 32"/>
                <a:gd name="T59" fmla="*/ 24 h 608"/>
                <a:gd name="T60" fmla="*/ 17 w 32"/>
                <a:gd name="T61" fmla="*/ 84 h 608"/>
                <a:gd name="T62" fmla="*/ 17 w 32"/>
                <a:gd name="T63" fmla="*/ 172 h 608"/>
                <a:gd name="T64" fmla="*/ 18 w 32"/>
                <a:gd name="T65" fmla="*/ 273 h 608"/>
                <a:gd name="T66" fmla="*/ 18 w 32"/>
                <a:gd name="T67" fmla="*/ 300 h 608"/>
                <a:gd name="T68" fmla="*/ 19 w 32"/>
                <a:gd name="T69" fmla="*/ 330 h 608"/>
                <a:gd name="T70" fmla="*/ 19 w 32"/>
                <a:gd name="T71" fmla="*/ 330 h 608"/>
                <a:gd name="T72" fmla="*/ 21 w 32"/>
                <a:gd name="T73" fmla="*/ 385 h 608"/>
                <a:gd name="T74" fmla="*/ 21 w 32"/>
                <a:gd name="T75" fmla="*/ 374 h 608"/>
                <a:gd name="T76" fmla="*/ 21 w 32"/>
                <a:gd name="T77" fmla="*/ 414 h 608"/>
                <a:gd name="T78" fmla="*/ 22 w 32"/>
                <a:gd name="T79" fmla="*/ 451 h 608"/>
                <a:gd name="T80" fmla="*/ 22 w 32"/>
                <a:gd name="T81" fmla="*/ 457 h 608"/>
                <a:gd name="T82" fmla="*/ 23 w 32"/>
                <a:gd name="T83" fmla="*/ 443 h 608"/>
                <a:gd name="T84" fmla="*/ 23 w 32"/>
                <a:gd name="T85" fmla="*/ 495 h 608"/>
                <a:gd name="T86" fmla="*/ 25 w 32"/>
                <a:gd name="T87" fmla="*/ 484 h 608"/>
                <a:gd name="T88" fmla="*/ 25 w 32"/>
                <a:gd name="T89" fmla="*/ 506 h 608"/>
                <a:gd name="T90" fmla="*/ 25 w 32"/>
                <a:gd name="T91" fmla="*/ 486 h 608"/>
                <a:gd name="T92" fmla="*/ 26 w 32"/>
                <a:gd name="T93" fmla="*/ 493 h 608"/>
                <a:gd name="T94" fmla="*/ 26 w 32"/>
                <a:gd name="T95" fmla="*/ 545 h 608"/>
                <a:gd name="T96" fmla="*/ 26 w 32"/>
                <a:gd name="T97" fmla="*/ 578 h 608"/>
                <a:gd name="T98" fmla="*/ 27 w 32"/>
                <a:gd name="T99" fmla="*/ 556 h 608"/>
                <a:gd name="T100" fmla="*/ 27 w 32"/>
                <a:gd name="T101" fmla="*/ 552 h 608"/>
                <a:gd name="T102" fmla="*/ 28 w 32"/>
                <a:gd name="T103" fmla="*/ 580 h 608"/>
                <a:gd name="T104" fmla="*/ 28 w 32"/>
                <a:gd name="T105" fmla="*/ 569 h 608"/>
                <a:gd name="T106" fmla="*/ 30 w 32"/>
                <a:gd name="T107" fmla="*/ 608 h 608"/>
                <a:gd name="T108" fmla="*/ 30 w 32"/>
                <a:gd name="T109" fmla="*/ 577 h 608"/>
                <a:gd name="T110" fmla="*/ 30 w 32"/>
                <a:gd name="T111" fmla="*/ 584 h 608"/>
                <a:gd name="T112" fmla="*/ 31 w 32"/>
                <a:gd name="T113" fmla="*/ 562 h 608"/>
                <a:gd name="T114" fmla="*/ 31 w 32"/>
                <a:gd name="T115" fmla="*/ 563 h 608"/>
                <a:gd name="T116" fmla="*/ 32 w 32"/>
                <a:gd name="T117" fmla="*/ 558 h 608"/>
                <a:gd name="T118" fmla="*/ 32 w 32"/>
                <a:gd name="T119" fmla="*/ 578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608">
                  <a:moveTo>
                    <a:pt x="0" y="342"/>
                  </a:moveTo>
                  <a:lnTo>
                    <a:pt x="0" y="340"/>
                  </a:lnTo>
                  <a:lnTo>
                    <a:pt x="0" y="359"/>
                  </a:lnTo>
                  <a:lnTo>
                    <a:pt x="0" y="342"/>
                  </a:lnTo>
                  <a:lnTo>
                    <a:pt x="0" y="340"/>
                  </a:lnTo>
                  <a:lnTo>
                    <a:pt x="0" y="311"/>
                  </a:lnTo>
                  <a:lnTo>
                    <a:pt x="0" y="312"/>
                  </a:lnTo>
                  <a:lnTo>
                    <a:pt x="1" y="316"/>
                  </a:lnTo>
                  <a:lnTo>
                    <a:pt x="1" y="294"/>
                  </a:lnTo>
                  <a:lnTo>
                    <a:pt x="1" y="319"/>
                  </a:lnTo>
                  <a:lnTo>
                    <a:pt x="1" y="313"/>
                  </a:lnTo>
                  <a:lnTo>
                    <a:pt x="1" y="324"/>
                  </a:lnTo>
                  <a:lnTo>
                    <a:pt x="1" y="302"/>
                  </a:lnTo>
                  <a:lnTo>
                    <a:pt x="1" y="305"/>
                  </a:lnTo>
                  <a:lnTo>
                    <a:pt x="1" y="308"/>
                  </a:lnTo>
                  <a:lnTo>
                    <a:pt x="1" y="330"/>
                  </a:lnTo>
                  <a:lnTo>
                    <a:pt x="1" y="307"/>
                  </a:lnTo>
                  <a:lnTo>
                    <a:pt x="1" y="315"/>
                  </a:lnTo>
                  <a:lnTo>
                    <a:pt x="1" y="317"/>
                  </a:lnTo>
                  <a:lnTo>
                    <a:pt x="1" y="319"/>
                  </a:lnTo>
                  <a:lnTo>
                    <a:pt x="1" y="287"/>
                  </a:lnTo>
                  <a:lnTo>
                    <a:pt x="1" y="308"/>
                  </a:lnTo>
                  <a:lnTo>
                    <a:pt x="2" y="309"/>
                  </a:lnTo>
                  <a:lnTo>
                    <a:pt x="2" y="313"/>
                  </a:lnTo>
                  <a:lnTo>
                    <a:pt x="2" y="296"/>
                  </a:lnTo>
                  <a:lnTo>
                    <a:pt x="2" y="305"/>
                  </a:lnTo>
                  <a:lnTo>
                    <a:pt x="2" y="307"/>
                  </a:lnTo>
                  <a:lnTo>
                    <a:pt x="2" y="321"/>
                  </a:lnTo>
                  <a:lnTo>
                    <a:pt x="2" y="308"/>
                  </a:lnTo>
                  <a:lnTo>
                    <a:pt x="2" y="305"/>
                  </a:lnTo>
                  <a:lnTo>
                    <a:pt x="2" y="278"/>
                  </a:lnTo>
                  <a:lnTo>
                    <a:pt x="4" y="275"/>
                  </a:lnTo>
                  <a:lnTo>
                    <a:pt x="4" y="278"/>
                  </a:lnTo>
                  <a:lnTo>
                    <a:pt x="4" y="244"/>
                  </a:lnTo>
                  <a:lnTo>
                    <a:pt x="4" y="257"/>
                  </a:lnTo>
                  <a:lnTo>
                    <a:pt x="4" y="265"/>
                  </a:lnTo>
                  <a:lnTo>
                    <a:pt x="4" y="294"/>
                  </a:lnTo>
                  <a:lnTo>
                    <a:pt x="4" y="290"/>
                  </a:lnTo>
                  <a:lnTo>
                    <a:pt x="4" y="271"/>
                  </a:lnTo>
                  <a:lnTo>
                    <a:pt x="4" y="308"/>
                  </a:lnTo>
                  <a:lnTo>
                    <a:pt x="4" y="275"/>
                  </a:lnTo>
                  <a:lnTo>
                    <a:pt x="4" y="270"/>
                  </a:lnTo>
                  <a:lnTo>
                    <a:pt x="4" y="182"/>
                  </a:lnTo>
                  <a:lnTo>
                    <a:pt x="5" y="184"/>
                  </a:lnTo>
                  <a:lnTo>
                    <a:pt x="5" y="148"/>
                  </a:lnTo>
                  <a:lnTo>
                    <a:pt x="5" y="157"/>
                  </a:lnTo>
                  <a:lnTo>
                    <a:pt x="5" y="159"/>
                  </a:lnTo>
                  <a:lnTo>
                    <a:pt x="5" y="156"/>
                  </a:lnTo>
                  <a:lnTo>
                    <a:pt x="5" y="193"/>
                  </a:lnTo>
                  <a:lnTo>
                    <a:pt x="5" y="193"/>
                  </a:lnTo>
                  <a:lnTo>
                    <a:pt x="5" y="184"/>
                  </a:lnTo>
                  <a:lnTo>
                    <a:pt x="5" y="210"/>
                  </a:lnTo>
                  <a:lnTo>
                    <a:pt x="5" y="207"/>
                  </a:lnTo>
                  <a:lnTo>
                    <a:pt x="5" y="212"/>
                  </a:lnTo>
                  <a:lnTo>
                    <a:pt x="5" y="184"/>
                  </a:lnTo>
                  <a:lnTo>
                    <a:pt x="5" y="199"/>
                  </a:lnTo>
                  <a:lnTo>
                    <a:pt x="6" y="195"/>
                  </a:lnTo>
                  <a:lnTo>
                    <a:pt x="6" y="212"/>
                  </a:lnTo>
                  <a:lnTo>
                    <a:pt x="6" y="195"/>
                  </a:lnTo>
                  <a:lnTo>
                    <a:pt x="6" y="203"/>
                  </a:lnTo>
                  <a:lnTo>
                    <a:pt x="6" y="201"/>
                  </a:lnTo>
                  <a:lnTo>
                    <a:pt x="6" y="181"/>
                  </a:lnTo>
                  <a:lnTo>
                    <a:pt x="6" y="189"/>
                  </a:lnTo>
                  <a:lnTo>
                    <a:pt x="6" y="184"/>
                  </a:lnTo>
                  <a:lnTo>
                    <a:pt x="6" y="164"/>
                  </a:lnTo>
                  <a:lnTo>
                    <a:pt x="6" y="193"/>
                  </a:lnTo>
                  <a:lnTo>
                    <a:pt x="7" y="198"/>
                  </a:lnTo>
                  <a:lnTo>
                    <a:pt x="7" y="241"/>
                  </a:lnTo>
                  <a:lnTo>
                    <a:pt x="7" y="198"/>
                  </a:lnTo>
                  <a:lnTo>
                    <a:pt x="7" y="235"/>
                  </a:lnTo>
                  <a:lnTo>
                    <a:pt x="7" y="233"/>
                  </a:lnTo>
                  <a:lnTo>
                    <a:pt x="7" y="271"/>
                  </a:lnTo>
                  <a:lnTo>
                    <a:pt x="7" y="265"/>
                  </a:lnTo>
                  <a:lnTo>
                    <a:pt x="7" y="261"/>
                  </a:lnTo>
                  <a:lnTo>
                    <a:pt x="7" y="274"/>
                  </a:lnTo>
                  <a:lnTo>
                    <a:pt x="7" y="232"/>
                  </a:lnTo>
                  <a:lnTo>
                    <a:pt x="7" y="270"/>
                  </a:lnTo>
                  <a:lnTo>
                    <a:pt x="7" y="275"/>
                  </a:lnTo>
                  <a:lnTo>
                    <a:pt x="7" y="240"/>
                  </a:lnTo>
                  <a:lnTo>
                    <a:pt x="7" y="244"/>
                  </a:lnTo>
                  <a:lnTo>
                    <a:pt x="9" y="245"/>
                  </a:lnTo>
                  <a:lnTo>
                    <a:pt x="9" y="244"/>
                  </a:lnTo>
                  <a:lnTo>
                    <a:pt x="9" y="266"/>
                  </a:lnTo>
                  <a:lnTo>
                    <a:pt x="9" y="262"/>
                  </a:lnTo>
                  <a:lnTo>
                    <a:pt x="9" y="270"/>
                  </a:lnTo>
                  <a:lnTo>
                    <a:pt x="9" y="245"/>
                  </a:lnTo>
                  <a:lnTo>
                    <a:pt x="9" y="267"/>
                  </a:lnTo>
                  <a:lnTo>
                    <a:pt x="9" y="267"/>
                  </a:lnTo>
                  <a:lnTo>
                    <a:pt x="9" y="271"/>
                  </a:lnTo>
                  <a:lnTo>
                    <a:pt x="9" y="241"/>
                  </a:lnTo>
                  <a:lnTo>
                    <a:pt x="9" y="236"/>
                  </a:lnTo>
                  <a:lnTo>
                    <a:pt x="9" y="182"/>
                  </a:lnTo>
                  <a:lnTo>
                    <a:pt x="9" y="185"/>
                  </a:lnTo>
                  <a:lnTo>
                    <a:pt x="10" y="171"/>
                  </a:lnTo>
                  <a:lnTo>
                    <a:pt x="10" y="157"/>
                  </a:lnTo>
                  <a:lnTo>
                    <a:pt x="10" y="180"/>
                  </a:lnTo>
                  <a:lnTo>
                    <a:pt x="10" y="182"/>
                  </a:lnTo>
                  <a:lnTo>
                    <a:pt x="10" y="223"/>
                  </a:lnTo>
                  <a:lnTo>
                    <a:pt x="10" y="227"/>
                  </a:lnTo>
                  <a:lnTo>
                    <a:pt x="10" y="256"/>
                  </a:lnTo>
                  <a:lnTo>
                    <a:pt x="10" y="241"/>
                  </a:lnTo>
                  <a:lnTo>
                    <a:pt x="11" y="239"/>
                  </a:lnTo>
                  <a:lnTo>
                    <a:pt x="11" y="240"/>
                  </a:lnTo>
                  <a:lnTo>
                    <a:pt x="11" y="222"/>
                  </a:lnTo>
                  <a:lnTo>
                    <a:pt x="11" y="223"/>
                  </a:lnTo>
                  <a:lnTo>
                    <a:pt x="11" y="219"/>
                  </a:lnTo>
                  <a:lnTo>
                    <a:pt x="11" y="227"/>
                  </a:lnTo>
                  <a:lnTo>
                    <a:pt x="11" y="202"/>
                  </a:lnTo>
                  <a:lnTo>
                    <a:pt x="11" y="224"/>
                  </a:lnTo>
                  <a:lnTo>
                    <a:pt x="11" y="224"/>
                  </a:lnTo>
                  <a:lnTo>
                    <a:pt x="11" y="236"/>
                  </a:lnTo>
                  <a:lnTo>
                    <a:pt x="11" y="215"/>
                  </a:lnTo>
                  <a:lnTo>
                    <a:pt x="11" y="226"/>
                  </a:lnTo>
                  <a:lnTo>
                    <a:pt x="11" y="227"/>
                  </a:lnTo>
                  <a:lnTo>
                    <a:pt x="11" y="227"/>
                  </a:lnTo>
                  <a:lnTo>
                    <a:pt x="11" y="195"/>
                  </a:lnTo>
                  <a:lnTo>
                    <a:pt x="13" y="194"/>
                  </a:lnTo>
                  <a:lnTo>
                    <a:pt x="13" y="116"/>
                  </a:lnTo>
                  <a:lnTo>
                    <a:pt x="13" y="113"/>
                  </a:lnTo>
                  <a:lnTo>
                    <a:pt x="13" y="51"/>
                  </a:lnTo>
                  <a:lnTo>
                    <a:pt x="13" y="54"/>
                  </a:lnTo>
                  <a:lnTo>
                    <a:pt x="13" y="10"/>
                  </a:lnTo>
                  <a:lnTo>
                    <a:pt x="13" y="11"/>
                  </a:lnTo>
                  <a:lnTo>
                    <a:pt x="13" y="13"/>
                  </a:lnTo>
                  <a:lnTo>
                    <a:pt x="13" y="44"/>
                  </a:lnTo>
                  <a:lnTo>
                    <a:pt x="13" y="12"/>
                  </a:lnTo>
                  <a:lnTo>
                    <a:pt x="13" y="41"/>
                  </a:lnTo>
                  <a:lnTo>
                    <a:pt x="14" y="42"/>
                  </a:lnTo>
                  <a:lnTo>
                    <a:pt x="14" y="24"/>
                  </a:lnTo>
                  <a:lnTo>
                    <a:pt x="14" y="50"/>
                  </a:lnTo>
                  <a:lnTo>
                    <a:pt x="14" y="55"/>
                  </a:lnTo>
                  <a:lnTo>
                    <a:pt x="14" y="25"/>
                  </a:lnTo>
                  <a:lnTo>
                    <a:pt x="14" y="34"/>
                  </a:lnTo>
                  <a:lnTo>
                    <a:pt x="14" y="34"/>
                  </a:lnTo>
                  <a:lnTo>
                    <a:pt x="14" y="54"/>
                  </a:lnTo>
                  <a:lnTo>
                    <a:pt x="14" y="44"/>
                  </a:lnTo>
                  <a:lnTo>
                    <a:pt x="14" y="40"/>
                  </a:lnTo>
                  <a:lnTo>
                    <a:pt x="14" y="11"/>
                  </a:lnTo>
                  <a:lnTo>
                    <a:pt x="14" y="23"/>
                  </a:lnTo>
                  <a:lnTo>
                    <a:pt x="15" y="24"/>
                  </a:lnTo>
                  <a:lnTo>
                    <a:pt x="15" y="0"/>
                  </a:lnTo>
                  <a:lnTo>
                    <a:pt x="15" y="8"/>
                  </a:lnTo>
                  <a:lnTo>
                    <a:pt x="15" y="4"/>
                  </a:lnTo>
                  <a:lnTo>
                    <a:pt x="15" y="28"/>
                  </a:lnTo>
                  <a:lnTo>
                    <a:pt x="15" y="20"/>
                  </a:lnTo>
                  <a:lnTo>
                    <a:pt x="15" y="30"/>
                  </a:lnTo>
                  <a:lnTo>
                    <a:pt x="15" y="7"/>
                  </a:lnTo>
                  <a:lnTo>
                    <a:pt x="15" y="28"/>
                  </a:lnTo>
                  <a:lnTo>
                    <a:pt x="17" y="29"/>
                  </a:lnTo>
                  <a:lnTo>
                    <a:pt x="17" y="24"/>
                  </a:lnTo>
                  <a:lnTo>
                    <a:pt x="17" y="61"/>
                  </a:lnTo>
                  <a:lnTo>
                    <a:pt x="17" y="61"/>
                  </a:lnTo>
                  <a:lnTo>
                    <a:pt x="17" y="91"/>
                  </a:lnTo>
                  <a:lnTo>
                    <a:pt x="17" y="80"/>
                  </a:lnTo>
                  <a:lnTo>
                    <a:pt x="17" y="84"/>
                  </a:lnTo>
                  <a:lnTo>
                    <a:pt x="17" y="123"/>
                  </a:lnTo>
                  <a:lnTo>
                    <a:pt x="17" y="123"/>
                  </a:lnTo>
                  <a:lnTo>
                    <a:pt x="17" y="126"/>
                  </a:lnTo>
                  <a:lnTo>
                    <a:pt x="17" y="118"/>
                  </a:lnTo>
                  <a:lnTo>
                    <a:pt x="17" y="172"/>
                  </a:lnTo>
                  <a:lnTo>
                    <a:pt x="18" y="172"/>
                  </a:lnTo>
                  <a:lnTo>
                    <a:pt x="18" y="224"/>
                  </a:lnTo>
                  <a:lnTo>
                    <a:pt x="18" y="224"/>
                  </a:lnTo>
                  <a:lnTo>
                    <a:pt x="18" y="277"/>
                  </a:lnTo>
                  <a:lnTo>
                    <a:pt x="18" y="273"/>
                  </a:lnTo>
                  <a:lnTo>
                    <a:pt x="18" y="277"/>
                  </a:lnTo>
                  <a:lnTo>
                    <a:pt x="18" y="304"/>
                  </a:lnTo>
                  <a:lnTo>
                    <a:pt x="18" y="265"/>
                  </a:lnTo>
                  <a:lnTo>
                    <a:pt x="18" y="302"/>
                  </a:lnTo>
                  <a:lnTo>
                    <a:pt x="18" y="300"/>
                  </a:lnTo>
                  <a:lnTo>
                    <a:pt x="18" y="304"/>
                  </a:lnTo>
                  <a:lnTo>
                    <a:pt x="18" y="278"/>
                  </a:lnTo>
                  <a:lnTo>
                    <a:pt x="18" y="299"/>
                  </a:lnTo>
                  <a:lnTo>
                    <a:pt x="19" y="303"/>
                  </a:lnTo>
                  <a:lnTo>
                    <a:pt x="19" y="330"/>
                  </a:lnTo>
                  <a:lnTo>
                    <a:pt x="19" y="302"/>
                  </a:lnTo>
                  <a:lnTo>
                    <a:pt x="19" y="315"/>
                  </a:lnTo>
                  <a:lnTo>
                    <a:pt x="19" y="319"/>
                  </a:lnTo>
                  <a:lnTo>
                    <a:pt x="19" y="337"/>
                  </a:lnTo>
                  <a:lnTo>
                    <a:pt x="19" y="330"/>
                  </a:lnTo>
                  <a:lnTo>
                    <a:pt x="19" y="332"/>
                  </a:lnTo>
                  <a:lnTo>
                    <a:pt x="19" y="321"/>
                  </a:lnTo>
                  <a:lnTo>
                    <a:pt x="19" y="359"/>
                  </a:lnTo>
                  <a:lnTo>
                    <a:pt x="21" y="358"/>
                  </a:lnTo>
                  <a:lnTo>
                    <a:pt x="21" y="385"/>
                  </a:lnTo>
                  <a:lnTo>
                    <a:pt x="21" y="371"/>
                  </a:lnTo>
                  <a:lnTo>
                    <a:pt x="21" y="374"/>
                  </a:lnTo>
                  <a:lnTo>
                    <a:pt x="21" y="381"/>
                  </a:lnTo>
                  <a:lnTo>
                    <a:pt x="21" y="371"/>
                  </a:lnTo>
                  <a:lnTo>
                    <a:pt x="21" y="374"/>
                  </a:lnTo>
                  <a:lnTo>
                    <a:pt x="21" y="374"/>
                  </a:lnTo>
                  <a:lnTo>
                    <a:pt x="21" y="366"/>
                  </a:lnTo>
                  <a:lnTo>
                    <a:pt x="21" y="408"/>
                  </a:lnTo>
                  <a:lnTo>
                    <a:pt x="21" y="402"/>
                  </a:lnTo>
                  <a:lnTo>
                    <a:pt x="21" y="414"/>
                  </a:lnTo>
                  <a:lnTo>
                    <a:pt x="21" y="412"/>
                  </a:lnTo>
                  <a:lnTo>
                    <a:pt x="22" y="412"/>
                  </a:lnTo>
                  <a:lnTo>
                    <a:pt x="22" y="443"/>
                  </a:lnTo>
                  <a:lnTo>
                    <a:pt x="22" y="440"/>
                  </a:lnTo>
                  <a:lnTo>
                    <a:pt x="22" y="451"/>
                  </a:lnTo>
                  <a:lnTo>
                    <a:pt x="22" y="419"/>
                  </a:lnTo>
                  <a:lnTo>
                    <a:pt x="22" y="443"/>
                  </a:lnTo>
                  <a:lnTo>
                    <a:pt x="22" y="443"/>
                  </a:lnTo>
                  <a:lnTo>
                    <a:pt x="22" y="430"/>
                  </a:lnTo>
                  <a:lnTo>
                    <a:pt x="22" y="457"/>
                  </a:lnTo>
                  <a:lnTo>
                    <a:pt x="22" y="457"/>
                  </a:lnTo>
                  <a:lnTo>
                    <a:pt x="22" y="465"/>
                  </a:lnTo>
                  <a:lnTo>
                    <a:pt x="22" y="440"/>
                  </a:lnTo>
                  <a:lnTo>
                    <a:pt x="22" y="444"/>
                  </a:lnTo>
                  <a:lnTo>
                    <a:pt x="23" y="443"/>
                  </a:lnTo>
                  <a:lnTo>
                    <a:pt x="23" y="467"/>
                  </a:lnTo>
                  <a:lnTo>
                    <a:pt x="23" y="469"/>
                  </a:lnTo>
                  <a:lnTo>
                    <a:pt x="23" y="497"/>
                  </a:lnTo>
                  <a:lnTo>
                    <a:pt x="23" y="463"/>
                  </a:lnTo>
                  <a:lnTo>
                    <a:pt x="23" y="495"/>
                  </a:lnTo>
                  <a:lnTo>
                    <a:pt x="23" y="494"/>
                  </a:lnTo>
                  <a:lnTo>
                    <a:pt x="23" y="503"/>
                  </a:lnTo>
                  <a:lnTo>
                    <a:pt x="23" y="480"/>
                  </a:lnTo>
                  <a:lnTo>
                    <a:pt x="23" y="485"/>
                  </a:lnTo>
                  <a:lnTo>
                    <a:pt x="25" y="484"/>
                  </a:lnTo>
                  <a:lnTo>
                    <a:pt x="25" y="487"/>
                  </a:lnTo>
                  <a:lnTo>
                    <a:pt x="25" y="472"/>
                  </a:lnTo>
                  <a:lnTo>
                    <a:pt x="25" y="477"/>
                  </a:lnTo>
                  <a:lnTo>
                    <a:pt x="25" y="477"/>
                  </a:lnTo>
                  <a:lnTo>
                    <a:pt x="25" y="506"/>
                  </a:lnTo>
                  <a:lnTo>
                    <a:pt x="25" y="460"/>
                  </a:lnTo>
                  <a:lnTo>
                    <a:pt x="25" y="501"/>
                  </a:lnTo>
                  <a:lnTo>
                    <a:pt x="25" y="506"/>
                  </a:lnTo>
                  <a:lnTo>
                    <a:pt x="25" y="508"/>
                  </a:lnTo>
                  <a:lnTo>
                    <a:pt x="25" y="486"/>
                  </a:lnTo>
                  <a:lnTo>
                    <a:pt x="25" y="506"/>
                  </a:lnTo>
                  <a:lnTo>
                    <a:pt x="25" y="505"/>
                  </a:lnTo>
                  <a:lnTo>
                    <a:pt x="25" y="514"/>
                  </a:lnTo>
                  <a:lnTo>
                    <a:pt x="25" y="493"/>
                  </a:lnTo>
                  <a:lnTo>
                    <a:pt x="26" y="493"/>
                  </a:lnTo>
                  <a:lnTo>
                    <a:pt x="26" y="523"/>
                  </a:lnTo>
                  <a:lnTo>
                    <a:pt x="26" y="523"/>
                  </a:lnTo>
                  <a:lnTo>
                    <a:pt x="26" y="508"/>
                  </a:lnTo>
                  <a:lnTo>
                    <a:pt x="26" y="542"/>
                  </a:lnTo>
                  <a:lnTo>
                    <a:pt x="26" y="545"/>
                  </a:lnTo>
                  <a:lnTo>
                    <a:pt x="26" y="566"/>
                  </a:lnTo>
                  <a:lnTo>
                    <a:pt x="26" y="561"/>
                  </a:lnTo>
                  <a:lnTo>
                    <a:pt x="26" y="561"/>
                  </a:lnTo>
                  <a:lnTo>
                    <a:pt x="26" y="583"/>
                  </a:lnTo>
                  <a:lnTo>
                    <a:pt x="26" y="578"/>
                  </a:lnTo>
                  <a:lnTo>
                    <a:pt x="27" y="573"/>
                  </a:lnTo>
                  <a:lnTo>
                    <a:pt x="27" y="542"/>
                  </a:lnTo>
                  <a:lnTo>
                    <a:pt x="27" y="556"/>
                  </a:lnTo>
                  <a:lnTo>
                    <a:pt x="27" y="553"/>
                  </a:lnTo>
                  <a:lnTo>
                    <a:pt x="27" y="556"/>
                  </a:lnTo>
                  <a:lnTo>
                    <a:pt x="27" y="535"/>
                  </a:lnTo>
                  <a:lnTo>
                    <a:pt x="27" y="537"/>
                  </a:lnTo>
                  <a:lnTo>
                    <a:pt x="27" y="537"/>
                  </a:lnTo>
                  <a:lnTo>
                    <a:pt x="27" y="554"/>
                  </a:lnTo>
                  <a:lnTo>
                    <a:pt x="27" y="552"/>
                  </a:lnTo>
                  <a:lnTo>
                    <a:pt x="28" y="557"/>
                  </a:lnTo>
                  <a:lnTo>
                    <a:pt x="28" y="533"/>
                  </a:lnTo>
                  <a:lnTo>
                    <a:pt x="28" y="571"/>
                  </a:lnTo>
                  <a:lnTo>
                    <a:pt x="28" y="571"/>
                  </a:lnTo>
                  <a:lnTo>
                    <a:pt x="28" y="580"/>
                  </a:lnTo>
                  <a:lnTo>
                    <a:pt x="28" y="561"/>
                  </a:lnTo>
                  <a:lnTo>
                    <a:pt x="28" y="570"/>
                  </a:lnTo>
                  <a:lnTo>
                    <a:pt x="28" y="571"/>
                  </a:lnTo>
                  <a:lnTo>
                    <a:pt x="28" y="592"/>
                  </a:lnTo>
                  <a:lnTo>
                    <a:pt x="28" y="569"/>
                  </a:lnTo>
                  <a:lnTo>
                    <a:pt x="28" y="580"/>
                  </a:lnTo>
                  <a:lnTo>
                    <a:pt x="28" y="580"/>
                  </a:lnTo>
                  <a:lnTo>
                    <a:pt x="28" y="603"/>
                  </a:lnTo>
                  <a:lnTo>
                    <a:pt x="30" y="603"/>
                  </a:lnTo>
                  <a:lnTo>
                    <a:pt x="30" y="608"/>
                  </a:lnTo>
                  <a:lnTo>
                    <a:pt x="30" y="590"/>
                  </a:lnTo>
                  <a:lnTo>
                    <a:pt x="30" y="607"/>
                  </a:lnTo>
                  <a:lnTo>
                    <a:pt x="30" y="604"/>
                  </a:lnTo>
                  <a:lnTo>
                    <a:pt x="30" y="567"/>
                  </a:lnTo>
                  <a:lnTo>
                    <a:pt x="30" y="577"/>
                  </a:lnTo>
                  <a:lnTo>
                    <a:pt x="30" y="573"/>
                  </a:lnTo>
                  <a:lnTo>
                    <a:pt x="30" y="586"/>
                  </a:lnTo>
                  <a:lnTo>
                    <a:pt x="30" y="586"/>
                  </a:lnTo>
                  <a:lnTo>
                    <a:pt x="30" y="583"/>
                  </a:lnTo>
                  <a:lnTo>
                    <a:pt x="30" y="584"/>
                  </a:lnTo>
                  <a:lnTo>
                    <a:pt x="30" y="563"/>
                  </a:lnTo>
                  <a:lnTo>
                    <a:pt x="30" y="583"/>
                  </a:lnTo>
                  <a:lnTo>
                    <a:pt x="31" y="582"/>
                  </a:lnTo>
                  <a:lnTo>
                    <a:pt x="31" y="583"/>
                  </a:lnTo>
                  <a:lnTo>
                    <a:pt x="31" y="562"/>
                  </a:lnTo>
                  <a:lnTo>
                    <a:pt x="31" y="579"/>
                  </a:lnTo>
                  <a:lnTo>
                    <a:pt x="31" y="578"/>
                  </a:lnTo>
                  <a:lnTo>
                    <a:pt x="31" y="594"/>
                  </a:lnTo>
                  <a:lnTo>
                    <a:pt x="31" y="575"/>
                  </a:lnTo>
                  <a:lnTo>
                    <a:pt x="31" y="563"/>
                  </a:lnTo>
                  <a:lnTo>
                    <a:pt x="31" y="582"/>
                  </a:lnTo>
                  <a:lnTo>
                    <a:pt x="31" y="562"/>
                  </a:lnTo>
                  <a:lnTo>
                    <a:pt x="31" y="580"/>
                  </a:lnTo>
                  <a:lnTo>
                    <a:pt x="32" y="580"/>
                  </a:lnTo>
                  <a:lnTo>
                    <a:pt x="32" y="558"/>
                  </a:lnTo>
                  <a:lnTo>
                    <a:pt x="32" y="584"/>
                  </a:lnTo>
                  <a:lnTo>
                    <a:pt x="32" y="588"/>
                  </a:lnTo>
                  <a:lnTo>
                    <a:pt x="32" y="596"/>
                  </a:lnTo>
                  <a:lnTo>
                    <a:pt x="32" y="573"/>
                  </a:lnTo>
                  <a:lnTo>
                    <a:pt x="32" y="57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48" name="Freeform 21"/>
            <p:cNvSpPr>
              <a:spLocks/>
            </p:cNvSpPr>
            <p:nvPr/>
          </p:nvSpPr>
          <p:spPr bwMode="auto">
            <a:xfrm>
              <a:off x="6735763" y="3597276"/>
              <a:ext cx="53975" cy="815975"/>
            </a:xfrm>
            <a:custGeom>
              <a:avLst/>
              <a:gdLst>
                <a:gd name="T0" fmla="*/ 1 w 34"/>
                <a:gd name="T1" fmla="*/ 385 h 514"/>
                <a:gd name="T2" fmla="*/ 1 w 34"/>
                <a:gd name="T3" fmla="*/ 407 h 514"/>
                <a:gd name="T4" fmla="*/ 2 w 34"/>
                <a:gd name="T5" fmla="*/ 411 h 514"/>
                <a:gd name="T6" fmla="*/ 2 w 34"/>
                <a:gd name="T7" fmla="*/ 450 h 514"/>
                <a:gd name="T8" fmla="*/ 2 w 34"/>
                <a:gd name="T9" fmla="*/ 434 h 514"/>
                <a:gd name="T10" fmla="*/ 4 w 34"/>
                <a:gd name="T11" fmla="*/ 421 h 514"/>
                <a:gd name="T12" fmla="*/ 4 w 34"/>
                <a:gd name="T13" fmla="*/ 395 h 514"/>
                <a:gd name="T14" fmla="*/ 5 w 34"/>
                <a:gd name="T15" fmla="*/ 391 h 514"/>
                <a:gd name="T16" fmla="*/ 5 w 34"/>
                <a:gd name="T17" fmla="*/ 431 h 514"/>
                <a:gd name="T18" fmla="*/ 6 w 34"/>
                <a:gd name="T19" fmla="*/ 472 h 514"/>
                <a:gd name="T20" fmla="*/ 6 w 34"/>
                <a:gd name="T21" fmla="*/ 471 h 514"/>
                <a:gd name="T22" fmla="*/ 6 w 34"/>
                <a:gd name="T23" fmla="*/ 465 h 514"/>
                <a:gd name="T24" fmla="*/ 7 w 34"/>
                <a:gd name="T25" fmla="*/ 457 h 514"/>
                <a:gd name="T26" fmla="*/ 7 w 34"/>
                <a:gd name="T27" fmla="*/ 449 h 514"/>
                <a:gd name="T28" fmla="*/ 9 w 34"/>
                <a:gd name="T29" fmla="*/ 474 h 514"/>
                <a:gd name="T30" fmla="*/ 9 w 34"/>
                <a:gd name="T31" fmla="*/ 442 h 514"/>
                <a:gd name="T32" fmla="*/ 9 w 34"/>
                <a:gd name="T33" fmla="*/ 454 h 514"/>
                <a:gd name="T34" fmla="*/ 10 w 34"/>
                <a:gd name="T35" fmla="*/ 471 h 514"/>
                <a:gd name="T36" fmla="*/ 10 w 34"/>
                <a:gd name="T37" fmla="*/ 491 h 514"/>
                <a:gd name="T38" fmla="*/ 10 w 34"/>
                <a:gd name="T39" fmla="*/ 514 h 514"/>
                <a:gd name="T40" fmla="*/ 11 w 34"/>
                <a:gd name="T41" fmla="*/ 491 h 514"/>
                <a:gd name="T42" fmla="*/ 11 w 34"/>
                <a:gd name="T43" fmla="*/ 307 h 514"/>
                <a:gd name="T44" fmla="*/ 13 w 34"/>
                <a:gd name="T45" fmla="*/ 260 h 514"/>
                <a:gd name="T46" fmla="*/ 13 w 34"/>
                <a:gd name="T47" fmla="*/ 238 h 514"/>
                <a:gd name="T48" fmla="*/ 14 w 34"/>
                <a:gd name="T49" fmla="*/ 251 h 514"/>
                <a:gd name="T50" fmla="*/ 14 w 34"/>
                <a:gd name="T51" fmla="*/ 262 h 514"/>
                <a:gd name="T52" fmla="*/ 14 w 34"/>
                <a:gd name="T53" fmla="*/ 235 h 514"/>
                <a:gd name="T54" fmla="*/ 15 w 34"/>
                <a:gd name="T55" fmla="*/ 237 h 514"/>
                <a:gd name="T56" fmla="*/ 15 w 34"/>
                <a:gd name="T57" fmla="*/ 254 h 514"/>
                <a:gd name="T58" fmla="*/ 17 w 34"/>
                <a:gd name="T59" fmla="*/ 197 h 514"/>
                <a:gd name="T60" fmla="*/ 17 w 34"/>
                <a:gd name="T61" fmla="*/ 0 h 514"/>
                <a:gd name="T62" fmla="*/ 18 w 34"/>
                <a:gd name="T63" fmla="*/ 46 h 514"/>
                <a:gd name="T64" fmla="*/ 18 w 34"/>
                <a:gd name="T65" fmla="*/ 65 h 514"/>
                <a:gd name="T66" fmla="*/ 18 w 34"/>
                <a:gd name="T67" fmla="*/ 48 h 514"/>
                <a:gd name="T68" fmla="*/ 19 w 34"/>
                <a:gd name="T69" fmla="*/ 104 h 514"/>
                <a:gd name="T70" fmla="*/ 19 w 34"/>
                <a:gd name="T71" fmla="*/ 146 h 514"/>
                <a:gd name="T72" fmla="*/ 21 w 34"/>
                <a:gd name="T73" fmla="*/ 194 h 514"/>
                <a:gd name="T74" fmla="*/ 21 w 34"/>
                <a:gd name="T75" fmla="*/ 211 h 514"/>
                <a:gd name="T76" fmla="*/ 22 w 34"/>
                <a:gd name="T77" fmla="*/ 174 h 514"/>
                <a:gd name="T78" fmla="*/ 22 w 34"/>
                <a:gd name="T79" fmla="*/ 218 h 514"/>
                <a:gd name="T80" fmla="*/ 22 w 34"/>
                <a:gd name="T81" fmla="*/ 292 h 514"/>
                <a:gd name="T82" fmla="*/ 23 w 34"/>
                <a:gd name="T83" fmla="*/ 355 h 514"/>
                <a:gd name="T84" fmla="*/ 23 w 34"/>
                <a:gd name="T85" fmla="*/ 254 h 514"/>
                <a:gd name="T86" fmla="*/ 24 w 34"/>
                <a:gd name="T87" fmla="*/ 247 h 514"/>
                <a:gd name="T88" fmla="*/ 26 w 34"/>
                <a:gd name="T89" fmla="*/ 306 h 514"/>
                <a:gd name="T90" fmla="*/ 26 w 34"/>
                <a:gd name="T91" fmla="*/ 415 h 514"/>
                <a:gd name="T92" fmla="*/ 27 w 34"/>
                <a:gd name="T93" fmla="*/ 369 h 514"/>
                <a:gd name="T94" fmla="*/ 27 w 34"/>
                <a:gd name="T95" fmla="*/ 326 h 514"/>
                <a:gd name="T96" fmla="*/ 27 w 34"/>
                <a:gd name="T97" fmla="*/ 311 h 514"/>
                <a:gd name="T98" fmla="*/ 28 w 34"/>
                <a:gd name="T99" fmla="*/ 275 h 514"/>
                <a:gd name="T100" fmla="*/ 28 w 34"/>
                <a:gd name="T101" fmla="*/ 310 h 514"/>
                <a:gd name="T102" fmla="*/ 30 w 34"/>
                <a:gd name="T103" fmla="*/ 324 h 514"/>
                <a:gd name="T104" fmla="*/ 30 w 34"/>
                <a:gd name="T105" fmla="*/ 306 h 514"/>
                <a:gd name="T106" fmla="*/ 30 w 34"/>
                <a:gd name="T107" fmla="*/ 285 h 514"/>
                <a:gd name="T108" fmla="*/ 31 w 34"/>
                <a:gd name="T109" fmla="*/ 289 h 514"/>
                <a:gd name="T110" fmla="*/ 31 w 34"/>
                <a:gd name="T111" fmla="*/ 382 h 514"/>
                <a:gd name="T112" fmla="*/ 32 w 34"/>
                <a:gd name="T113" fmla="*/ 462 h 514"/>
                <a:gd name="T114" fmla="*/ 32 w 34"/>
                <a:gd name="T115" fmla="*/ 356 h 514"/>
                <a:gd name="T116" fmla="*/ 34 w 34"/>
                <a:gd name="T117" fmla="*/ 385 h 514"/>
                <a:gd name="T118" fmla="*/ 34 w 34"/>
                <a:gd name="T119" fmla="*/ 416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514">
                  <a:moveTo>
                    <a:pt x="0" y="341"/>
                  </a:moveTo>
                  <a:lnTo>
                    <a:pt x="1" y="339"/>
                  </a:lnTo>
                  <a:lnTo>
                    <a:pt x="1" y="383"/>
                  </a:lnTo>
                  <a:lnTo>
                    <a:pt x="1" y="387"/>
                  </a:lnTo>
                  <a:lnTo>
                    <a:pt x="1" y="385"/>
                  </a:lnTo>
                  <a:lnTo>
                    <a:pt x="1" y="416"/>
                  </a:lnTo>
                  <a:lnTo>
                    <a:pt x="1" y="419"/>
                  </a:lnTo>
                  <a:lnTo>
                    <a:pt x="1" y="428"/>
                  </a:lnTo>
                  <a:lnTo>
                    <a:pt x="1" y="402"/>
                  </a:lnTo>
                  <a:lnTo>
                    <a:pt x="1" y="407"/>
                  </a:lnTo>
                  <a:lnTo>
                    <a:pt x="1" y="412"/>
                  </a:lnTo>
                  <a:lnTo>
                    <a:pt x="1" y="411"/>
                  </a:lnTo>
                  <a:lnTo>
                    <a:pt x="1" y="428"/>
                  </a:lnTo>
                  <a:lnTo>
                    <a:pt x="2" y="424"/>
                  </a:lnTo>
                  <a:lnTo>
                    <a:pt x="2" y="411"/>
                  </a:lnTo>
                  <a:lnTo>
                    <a:pt x="2" y="428"/>
                  </a:lnTo>
                  <a:lnTo>
                    <a:pt x="2" y="427"/>
                  </a:lnTo>
                  <a:lnTo>
                    <a:pt x="2" y="445"/>
                  </a:lnTo>
                  <a:lnTo>
                    <a:pt x="2" y="446"/>
                  </a:lnTo>
                  <a:lnTo>
                    <a:pt x="2" y="450"/>
                  </a:lnTo>
                  <a:lnTo>
                    <a:pt x="2" y="428"/>
                  </a:lnTo>
                  <a:lnTo>
                    <a:pt x="2" y="429"/>
                  </a:lnTo>
                  <a:lnTo>
                    <a:pt x="2" y="431"/>
                  </a:lnTo>
                  <a:lnTo>
                    <a:pt x="2" y="414"/>
                  </a:lnTo>
                  <a:lnTo>
                    <a:pt x="2" y="434"/>
                  </a:lnTo>
                  <a:lnTo>
                    <a:pt x="4" y="440"/>
                  </a:lnTo>
                  <a:lnTo>
                    <a:pt x="4" y="415"/>
                  </a:lnTo>
                  <a:lnTo>
                    <a:pt x="4" y="419"/>
                  </a:lnTo>
                  <a:lnTo>
                    <a:pt x="4" y="417"/>
                  </a:lnTo>
                  <a:lnTo>
                    <a:pt x="4" y="421"/>
                  </a:lnTo>
                  <a:lnTo>
                    <a:pt x="4" y="398"/>
                  </a:lnTo>
                  <a:lnTo>
                    <a:pt x="4" y="400"/>
                  </a:lnTo>
                  <a:lnTo>
                    <a:pt x="4" y="398"/>
                  </a:lnTo>
                  <a:lnTo>
                    <a:pt x="4" y="411"/>
                  </a:lnTo>
                  <a:lnTo>
                    <a:pt x="4" y="395"/>
                  </a:lnTo>
                  <a:lnTo>
                    <a:pt x="4" y="404"/>
                  </a:lnTo>
                  <a:lnTo>
                    <a:pt x="5" y="403"/>
                  </a:lnTo>
                  <a:lnTo>
                    <a:pt x="5" y="377"/>
                  </a:lnTo>
                  <a:lnTo>
                    <a:pt x="5" y="386"/>
                  </a:lnTo>
                  <a:lnTo>
                    <a:pt x="5" y="391"/>
                  </a:lnTo>
                  <a:lnTo>
                    <a:pt x="5" y="398"/>
                  </a:lnTo>
                  <a:lnTo>
                    <a:pt x="5" y="383"/>
                  </a:lnTo>
                  <a:lnTo>
                    <a:pt x="5" y="393"/>
                  </a:lnTo>
                  <a:lnTo>
                    <a:pt x="5" y="393"/>
                  </a:lnTo>
                  <a:lnTo>
                    <a:pt x="5" y="431"/>
                  </a:lnTo>
                  <a:lnTo>
                    <a:pt x="5" y="431"/>
                  </a:lnTo>
                  <a:lnTo>
                    <a:pt x="5" y="416"/>
                  </a:lnTo>
                  <a:lnTo>
                    <a:pt x="5" y="453"/>
                  </a:lnTo>
                  <a:lnTo>
                    <a:pt x="6" y="453"/>
                  </a:lnTo>
                  <a:lnTo>
                    <a:pt x="6" y="472"/>
                  </a:lnTo>
                  <a:lnTo>
                    <a:pt x="6" y="449"/>
                  </a:lnTo>
                  <a:lnTo>
                    <a:pt x="6" y="469"/>
                  </a:lnTo>
                  <a:lnTo>
                    <a:pt x="6" y="471"/>
                  </a:lnTo>
                  <a:lnTo>
                    <a:pt x="6" y="483"/>
                  </a:lnTo>
                  <a:lnTo>
                    <a:pt x="6" y="471"/>
                  </a:lnTo>
                  <a:lnTo>
                    <a:pt x="6" y="454"/>
                  </a:lnTo>
                  <a:lnTo>
                    <a:pt x="6" y="469"/>
                  </a:lnTo>
                  <a:lnTo>
                    <a:pt x="6" y="453"/>
                  </a:lnTo>
                  <a:lnTo>
                    <a:pt x="6" y="466"/>
                  </a:lnTo>
                  <a:lnTo>
                    <a:pt x="6" y="465"/>
                  </a:lnTo>
                  <a:lnTo>
                    <a:pt x="6" y="471"/>
                  </a:lnTo>
                  <a:lnTo>
                    <a:pt x="6" y="449"/>
                  </a:lnTo>
                  <a:lnTo>
                    <a:pt x="6" y="454"/>
                  </a:lnTo>
                  <a:lnTo>
                    <a:pt x="7" y="455"/>
                  </a:lnTo>
                  <a:lnTo>
                    <a:pt x="7" y="457"/>
                  </a:lnTo>
                  <a:lnTo>
                    <a:pt x="7" y="432"/>
                  </a:lnTo>
                  <a:lnTo>
                    <a:pt x="7" y="444"/>
                  </a:lnTo>
                  <a:lnTo>
                    <a:pt x="7" y="442"/>
                  </a:lnTo>
                  <a:lnTo>
                    <a:pt x="7" y="448"/>
                  </a:lnTo>
                  <a:lnTo>
                    <a:pt x="7" y="449"/>
                  </a:lnTo>
                  <a:lnTo>
                    <a:pt x="7" y="474"/>
                  </a:lnTo>
                  <a:lnTo>
                    <a:pt x="7" y="440"/>
                  </a:lnTo>
                  <a:lnTo>
                    <a:pt x="7" y="471"/>
                  </a:lnTo>
                  <a:lnTo>
                    <a:pt x="9" y="471"/>
                  </a:lnTo>
                  <a:lnTo>
                    <a:pt x="9" y="474"/>
                  </a:lnTo>
                  <a:lnTo>
                    <a:pt x="9" y="445"/>
                  </a:lnTo>
                  <a:lnTo>
                    <a:pt x="9" y="453"/>
                  </a:lnTo>
                  <a:lnTo>
                    <a:pt x="9" y="457"/>
                  </a:lnTo>
                  <a:lnTo>
                    <a:pt x="9" y="458"/>
                  </a:lnTo>
                  <a:lnTo>
                    <a:pt x="9" y="442"/>
                  </a:lnTo>
                  <a:lnTo>
                    <a:pt x="9" y="445"/>
                  </a:lnTo>
                  <a:lnTo>
                    <a:pt x="9" y="444"/>
                  </a:lnTo>
                  <a:lnTo>
                    <a:pt x="9" y="457"/>
                  </a:lnTo>
                  <a:lnTo>
                    <a:pt x="9" y="428"/>
                  </a:lnTo>
                  <a:lnTo>
                    <a:pt x="9" y="454"/>
                  </a:lnTo>
                  <a:lnTo>
                    <a:pt x="9" y="454"/>
                  </a:lnTo>
                  <a:lnTo>
                    <a:pt x="9" y="441"/>
                  </a:lnTo>
                  <a:lnTo>
                    <a:pt x="9" y="463"/>
                  </a:lnTo>
                  <a:lnTo>
                    <a:pt x="10" y="465"/>
                  </a:lnTo>
                  <a:lnTo>
                    <a:pt x="10" y="471"/>
                  </a:lnTo>
                  <a:lnTo>
                    <a:pt x="10" y="449"/>
                  </a:lnTo>
                  <a:lnTo>
                    <a:pt x="10" y="454"/>
                  </a:lnTo>
                  <a:lnTo>
                    <a:pt x="10" y="455"/>
                  </a:lnTo>
                  <a:lnTo>
                    <a:pt x="10" y="492"/>
                  </a:lnTo>
                  <a:lnTo>
                    <a:pt x="10" y="491"/>
                  </a:lnTo>
                  <a:lnTo>
                    <a:pt x="10" y="489"/>
                  </a:lnTo>
                  <a:lnTo>
                    <a:pt x="10" y="475"/>
                  </a:lnTo>
                  <a:lnTo>
                    <a:pt x="10" y="505"/>
                  </a:lnTo>
                  <a:lnTo>
                    <a:pt x="10" y="506"/>
                  </a:lnTo>
                  <a:lnTo>
                    <a:pt x="10" y="514"/>
                  </a:lnTo>
                  <a:lnTo>
                    <a:pt x="10" y="491"/>
                  </a:lnTo>
                  <a:lnTo>
                    <a:pt x="10" y="495"/>
                  </a:lnTo>
                  <a:lnTo>
                    <a:pt x="11" y="493"/>
                  </a:lnTo>
                  <a:lnTo>
                    <a:pt x="11" y="503"/>
                  </a:lnTo>
                  <a:lnTo>
                    <a:pt x="11" y="491"/>
                  </a:lnTo>
                  <a:lnTo>
                    <a:pt x="11" y="497"/>
                  </a:lnTo>
                  <a:lnTo>
                    <a:pt x="11" y="497"/>
                  </a:lnTo>
                  <a:lnTo>
                    <a:pt x="11" y="404"/>
                  </a:lnTo>
                  <a:lnTo>
                    <a:pt x="11" y="399"/>
                  </a:lnTo>
                  <a:lnTo>
                    <a:pt x="11" y="307"/>
                  </a:lnTo>
                  <a:lnTo>
                    <a:pt x="11" y="310"/>
                  </a:lnTo>
                  <a:lnTo>
                    <a:pt x="13" y="310"/>
                  </a:lnTo>
                  <a:lnTo>
                    <a:pt x="13" y="317"/>
                  </a:lnTo>
                  <a:lnTo>
                    <a:pt x="13" y="269"/>
                  </a:lnTo>
                  <a:lnTo>
                    <a:pt x="13" y="260"/>
                  </a:lnTo>
                  <a:lnTo>
                    <a:pt x="13" y="245"/>
                  </a:lnTo>
                  <a:lnTo>
                    <a:pt x="13" y="246"/>
                  </a:lnTo>
                  <a:lnTo>
                    <a:pt x="13" y="246"/>
                  </a:lnTo>
                  <a:lnTo>
                    <a:pt x="13" y="220"/>
                  </a:lnTo>
                  <a:lnTo>
                    <a:pt x="13" y="238"/>
                  </a:lnTo>
                  <a:lnTo>
                    <a:pt x="13" y="241"/>
                  </a:lnTo>
                  <a:lnTo>
                    <a:pt x="13" y="256"/>
                  </a:lnTo>
                  <a:lnTo>
                    <a:pt x="13" y="238"/>
                  </a:lnTo>
                  <a:lnTo>
                    <a:pt x="13" y="246"/>
                  </a:lnTo>
                  <a:lnTo>
                    <a:pt x="14" y="251"/>
                  </a:lnTo>
                  <a:lnTo>
                    <a:pt x="14" y="273"/>
                  </a:lnTo>
                  <a:lnTo>
                    <a:pt x="14" y="277"/>
                  </a:lnTo>
                  <a:lnTo>
                    <a:pt x="14" y="260"/>
                  </a:lnTo>
                  <a:lnTo>
                    <a:pt x="14" y="266"/>
                  </a:lnTo>
                  <a:lnTo>
                    <a:pt x="14" y="262"/>
                  </a:lnTo>
                  <a:lnTo>
                    <a:pt x="14" y="263"/>
                  </a:lnTo>
                  <a:lnTo>
                    <a:pt x="14" y="230"/>
                  </a:lnTo>
                  <a:lnTo>
                    <a:pt x="14" y="233"/>
                  </a:lnTo>
                  <a:lnTo>
                    <a:pt x="14" y="237"/>
                  </a:lnTo>
                  <a:lnTo>
                    <a:pt x="14" y="235"/>
                  </a:lnTo>
                  <a:lnTo>
                    <a:pt x="14" y="246"/>
                  </a:lnTo>
                  <a:lnTo>
                    <a:pt x="15" y="247"/>
                  </a:lnTo>
                  <a:lnTo>
                    <a:pt x="15" y="234"/>
                  </a:lnTo>
                  <a:lnTo>
                    <a:pt x="15" y="235"/>
                  </a:lnTo>
                  <a:lnTo>
                    <a:pt x="15" y="237"/>
                  </a:lnTo>
                  <a:lnTo>
                    <a:pt x="15" y="239"/>
                  </a:lnTo>
                  <a:lnTo>
                    <a:pt x="15" y="207"/>
                  </a:lnTo>
                  <a:lnTo>
                    <a:pt x="15" y="226"/>
                  </a:lnTo>
                  <a:lnTo>
                    <a:pt x="15" y="222"/>
                  </a:lnTo>
                  <a:lnTo>
                    <a:pt x="15" y="254"/>
                  </a:lnTo>
                  <a:lnTo>
                    <a:pt x="15" y="237"/>
                  </a:lnTo>
                  <a:lnTo>
                    <a:pt x="17" y="237"/>
                  </a:lnTo>
                  <a:lnTo>
                    <a:pt x="17" y="238"/>
                  </a:lnTo>
                  <a:lnTo>
                    <a:pt x="17" y="200"/>
                  </a:lnTo>
                  <a:lnTo>
                    <a:pt x="17" y="197"/>
                  </a:lnTo>
                  <a:lnTo>
                    <a:pt x="17" y="108"/>
                  </a:lnTo>
                  <a:lnTo>
                    <a:pt x="17" y="107"/>
                  </a:lnTo>
                  <a:lnTo>
                    <a:pt x="17" y="11"/>
                  </a:lnTo>
                  <a:lnTo>
                    <a:pt x="17" y="11"/>
                  </a:lnTo>
                  <a:lnTo>
                    <a:pt x="17" y="0"/>
                  </a:lnTo>
                  <a:lnTo>
                    <a:pt x="17" y="22"/>
                  </a:lnTo>
                  <a:lnTo>
                    <a:pt x="18" y="22"/>
                  </a:lnTo>
                  <a:lnTo>
                    <a:pt x="18" y="10"/>
                  </a:lnTo>
                  <a:lnTo>
                    <a:pt x="18" y="44"/>
                  </a:lnTo>
                  <a:lnTo>
                    <a:pt x="18" y="46"/>
                  </a:lnTo>
                  <a:lnTo>
                    <a:pt x="18" y="69"/>
                  </a:lnTo>
                  <a:lnTo>
                    <a:pt x="18" y="43"/>
                  </a:lnTo>
                  <a:lnTo>
                    <a:pt x="18" y="63"/>
                  </a:lnTo>
                  <a:lnTo>
                    <a:pt x="18" y="60"/>
                  </a:lnTo>
                  <a:lnTo>
                    <a:pt x="18" y="65"/>
                  </a:lnTo>
                  <a:lnTo>
                    <a:pt x="18" y="42"/>
                  </a:lnTo>
                  <a:lnTo>
                    <a:pt x="18" y="46"/>
                  </a:lnTo>
                  <a:lnTo>
                    <a:pt x="18" y="44"/>
                  </a:lnTo>
                  <a:lnTo>
                    <a:pt x="18" y="19"/>
                  </a:lnTo>
                  <a:lnTo>
                    <a:pt x="18" y="48"/>
                  </a:lnTo>
                  <a:lnTo>
                    <a:pt x="19" y="48"/>
                  </a:lnTo>
                  <a:lnTo>
                    <a:pt x="19" y="34"/>
                  </a:lnTo>
                  <a:lnTo>
                    <a:pt x="19" y="60"/>
                  </a:lnTo>
                  <a:lnTo>
                    <a:pt x="19" y="65"/>
                  </a:lnTo>
                  <a:lnTo>
                    <a:pt x="19" y="104"/>
                  </a:lnTo>
                  <a:lnTo>
                    <a:pt x="19" y="94"/>
                  </a:lnTo>
                  <a:lnTo>
                    <a:pt x="19" y="97"/>
                  </a:lnTo>
                  <a:lnTo>
                    <a:pt x="19" y="162"/>
                  </a:lnTo>
                  <a:lnTo>
                    <a:pt x="19" y="162"/>
                  </a:lnTo>
                  <a:lnTo>
                    <a:pt x="19" y="146"/>
                  </a:lnTo>
                  <a:lnTo>
                    <a:pt x="19" y="179"/>
                  </a:lnTo>
                  <a:lnTo>
                    <a:pt x="21" y="183"/>
                  </a:lnTo>
                  <a:lnTo>
                    <a:pt x="21" y="199"/>
                  </a:lnTo>
                  <a:lnTo>
                    <a:pt x="21" y="182"/>
                  </a:lnTo>
                  <a:lnTo>
                    <a:pt x="21" y="194"/>
                  </a:lnTo>
                  <a:lnTo>
                    <a:pt x="21" y="195"/>
                  </a:lnTo>
                  <a:lnTo>
                    <a:pt x="21" y="209"/>
                  </a:lnTo>
                  <a:lnTo>
                    <a:pt x="21" y="209"/>
                  </a:lnTo>
                  <a:lnTo>
                    <a:pt x="21" y="208"/>
                  </a:lnTo>
                  <a:lnTo>
                    <a:pt x="21" y="211"/>
                  </a:lnTo>
                  <a:lnTo>
                    <a:pt x="21" y="191"/>
                  </a:lnTo>
                  <a:lnTo>
                    <a:pt x="21" y="205"/>
                  </a:lnTo>
                  <a:lnTo>
                    <a:pt x="22" y="204"/>
                  </a:lnTo>
                  <a:lnTo>
                    <a:pt x="22" y="162"/>
                  </a:lnTo>
                  <a:lnTo>
                    <a:pt x="22" y="174"/>
                  </a:lnTo>
                  <a:lnTo>
                    <a:pt x="22" y="186"/>
                  </a:lnTo>
                  <a:lnTo>
                    <a:pt x="22" y="229"/>
                  </a:lnTo>
                  <a:lnTo>
                    <a:pt x="22" y="182"/>
                  </a:lnTo>
                  <a:lnTo>
                    <a:pt x="22" y="214"/>
                  </a:lnTo>
                  <a:lnTo>
                    <a:pt x="22" y="218"/>
                  </a:lnTo>
                  <a:lnTo>
                    <a:pt x="22" y="277"/>
                  </a:lnTo>
                  <a:lnTo>
                    <a:pt x="22" y="275"/>
                  </a:lnTo>
                  <a:lnTo>
                    <a:pt x="22" y="293"/>
                  </a:lnTo>
                  <a:lnTo>
                    <a:pt x="22" y="271"/>
                  </a:lnTo>
                  <a:lnTo>
                    <a:pt x="22" y="292"/>
                  </a:lnTo>
                  <a:lnTo>
                    <a:pt x="23" y="293"/>
                  </a:lnTo>
                  <a:lnTo>
                    <a:pt x="23" y="292"/>
                  </a:lnTo>
                  <a:lnTo>
                    <a:pt x="23" y="317"/>
                  </a:lnTo>
                  <a:lnTo>
                    <a:pt x="23" y="315"/>
                  </a:lnTo>
                  <a:lnTo>
                    <a:pt x="23" y="355"/>
                  </a:lnTo>
                  <a:lnTo>
                    <a:pt x="23" y="351"/>
                  </a:lnTo>
                  <a:lnTo>
                    <a:pt x="23" y="356"/>
                  </a:lnTo>
                  <a:lnTo>
                    <a:pt x="23" y="319"/>
                  </a:lnTo>
                  <a:lnTo>
                    <a:pt x="23" y="322"/>
                  </a:lnTo>
                  <a:lnTo>
                    <a:pt x="23" y="254"/>
                  </a:lnTo>
                  <a:lnTo>
                    <a:pt x="24" y="249"/>
                  </a:lnTo>
                  <a:lnTo>
                    <a:pt x="24" y="221"/>
                  </a:lnTo>
                  <a:lnTo>
                    <a:pt x="24" y="218"/>
                  </a:lnTo>
                  <a:lnTo>
                    <a:pt x="24" y="197"/>
                  </a:lnTo>
                  <a:lnTo>
                    <a:pt x="24" y="247"/>
                  </a:lnTo>
                  <a:lnTo>
                    <a:pt x="24" y="247"/>
                  </a:lnTo>
                  <a:lnTo>
                    <a:pt x="24" y="296"/>
                  </a:lnTo>
                  <a:lnTo>
                    <a:pt x="26" y="300"/>
                  </a:lnTo>
                  <a:lnTo>
                    <a:pt x="26" y="330"/>
                  </a:lnTo>
                  <a:lnTo>
                    <a:pt x="26" y="306"/>
                  </a:lnTo>
                  <a:lnTo>
                    <a:pt x="26" y="315"/>
                  </a:lnTo>
                  <a:lnTo>
                    <a:pt x="26" y="369"/>
                  </a:lnTo>
                  <a:lnTo>
                    <a:pt x="26" y="372"/>
                  </a:lnTo>
                  <a:lnTo>
                    <a:pt x="26" y="369"/>
                  </a:lnTo>
                  <a:lnTo>
                    <a:pt x="26" y="415"/>
                  </a:lnTo>
                  <a:lnTo>
                    <a:pt x="26" y="414"/>
                  </a:lnTo>
                  <a:lnTo>
                    <a:pt x="26" y="417"/>
                  </a:lnTo>
                  <a:lnTo>
                    <a:pt x="26" y="370"/>
                  </a:lnTo>
                  <a:lnTo>
                    <a:pt x="26" y="370"/>
                  </a:lnTo>
                  <a:lnTo>
                    <a:pt x="27" y="369"/>
                  </a:lnTo>
                  <a:lnTo>
                    <a:pt x="27" y="348"/>
                  </a:lnTo>
                  <a:lnTo>
                    <a:pt x="27" y="347"/>
                  </a:lnTo>
                  <a:lnTo>
                    <a:pt x="27" y="348"/>
                  </a:lnTo>
                  <a:lnTo>
                    <a:pt x="27" y="318"/>
                  </a:lnTo>
                  <a:lnTo>
                    <a:pt x="27" y="326"/>
                  </a:lnTo>
                  <a:lnTo>
                    <a:pt x="27" y="326"/>
                  </a:lnTo>
                  <a:lnTo>
                    <a:pt x="27" y="327"/>
                  </a:lnTo>
                  <a:lnTo>
                    <a:pt x="27" y="301"/>
                  </a:lnTo>
                  <a:lnTo>
                    <a:pt x="27" y="306"/>
                  </a:lnTo>
                  <a:lnTo>
                    <a:pt x="27" y="311"/>
                  </a:lnTo>
                  <a:lnTo>
                    <a:pt x="27" y="314"/>
                  </a:lnTo>
                  <a:lnTo>
                    <a:pt x="27" y="290"/>
                  </a:lnTo>
                  <a:lnTo>
                    <a:pt x="28" y="280"/>
                  </a:lnTo>
                  <a:lnTo>
                    <a:pt x="28" y="286"/>
                  </a:lnTo>
                  <a:lnTo>
                    <a:pt x="28" y="275"/>
                  </a:lnTo>
                  <a:lnTo>
                    <a:pt x="28" y="280"/>
                  </a:lnTo>
                  <a:lnTo>
                    <a:pt x="28" y="280"/>
                  </a:lnTo>
                  <a:lnTo>
                    <a:pt x="28" y="272"/>
                  </a:lnTo>
                  <a:lnTo>
                    <a:pt x="28" y="306"/>
                  </a:lnTo>
                  <a:lnTo>
                    <a:pt x="28" y="310"/>
                  </a:lnTo>
                  <a:lnTo>
                    <a:pt x="28" y="341"/>
                  </a:lnTo>
                  <a:lnTo>
                    <a:pt x="28" y="326"/>
                  </a:lnTo>
                  <a:lnTo>
                    <a:pt x="30" y="327"/>
                  </a:lnTo>
                  <a:lnTo>
                    <a:pt x="30" y="335"/>
                  </a:lnTo>
                  <a:lnTo>
                    <a:pt x="30" y="324"/>
                  </a:lnTo>
                  <a:lnTo>
                    <a:pt x="30" y="332"/>
                  </a:lnTo>
                  <a:lnTo>
                    <a:pt x="30" y="332"/>
                  </a:lnTo>
                  <a:lnTo>
                    <a:pt x="30" y="332"/>
                  </a:lnTo>
                  <a:lnTo>
                    <a:pt x="30" y="305"/>
                  </a:lnTo>
                  <a:lnTo>
                    <a:pt x="30" y="306"/>
                  </a:lnTo>
                  <a:lnTo>
                    <a:pt x="30" y="305"/>
                  </a:lnTo>
                  <a:lnTo>
                    <a:pt x="30" y="306"/>
                  </a:lnTo>
                  <a:lnTo>
                    <a:pt x="30" y="273"/>
                  </a:lnTo>
                  <a:lnTo>
                    <a:pt x="30" y="285"/>
                  </a:lnTo>
                  <a:lnTo>
                    <a:pt x="30" y="285"/>
                  </a:lnTo>
                  <a:lnTo>
                    <a:pt x="30" y="310"/>
                  </a:lnTo>
                  <a:lnTo>
                    <a:pt x="30" y="284"/>
                  </a:lnTo>
                  <a:lnTo>
                    <a:pt x="30" y="306"/>
                  </a:lnTo>
                  <a:lnTo>
                    <a:pt x="31" y="307"/>
                  </a:lnTo>
                  <a:lnTo>
                    <a:pt x="31" y="289"/>
                  </a:lnTo>
                  <a:lnTo>
                    <a:pt x="31" y="343"/>
                  </a:lnTo>
                  <a:lnTo>
                    <a:pt x="31" y="343"/>
                  </a:lnTo>
                  <a:lnTo>
                    <a:pt x="31" y="341"/>
                  </a:lnTo>
                  <a:lnTo>
                    <a:pt x="31" y="373"/>
                  </a:lnTo>
                  <a:lnTo>
                    <a:pt x="31" y="382"/>
                  </a:lnTo>
                  <a:lnTo>
                    <a:pt x="31" y="434"/>
                  </a:lnTo>
                  <a:lnTo>
                    <a:pt x="31" y="415"/>
                  </a:lnTo>
                  <a:lnTo>
                    <a:pt x="31" y="414"/>
                  </a:lnTo>
                  <a:lnTo>
                    <a:pt x="31" y="459"/>
                  </a:lnTo>
                  <a:lnTo>
                    <a:pt x="32" y="462"/>
                  </a:lnTo>
                  <a:lnTo>
                    <a:pt x="32" y="463"/>
                  </a:lnTo>
                  <a:lnTo>
                    <a:pt x="32" y="433"/>
                  </a:lnTo>
                  <a:lnTo>
                    <a:pt x="32" y="429"/>
                  </a:lnTo>
                  <a:lnTo>
                    <a:pt x="32" y="356"/>
                  </a:lnTo>
                  <a:lnTo>
                    <a:pt x="32" y="356"/>
                  </a:lnTo>
                  <a:lnTo>
                    <a:pt x="32" y="357"/>
                  </a:lnTo>
                  <a:lnTo>
                    <a:pt x="32" y="378"/>
                  </a:lnTo>
                  <a:lnTo>
                    <a:pt x="32" y="356"/>
                  </a:lnTo>
                  <a:lnTo>
                    <a:pt x="32" y="376"/>
                  </a:lnTo>
                  <a:lnTo>
                    <a:pt x="34" y="385"/>
                  </a:lnTo>
                  <a:lnTo>
                    <a:pt x="34" y="370"/>
                  </a:lnTo>
                  <a:lnTo>
                    <a:pt x="34" y="403"/>
                  </a:lnTo>
                  <a:lnTo>
                    <a:pt x="34" y="404"/>
                  </a:lnTo>
                  <a:lnTo>
                    <a:pt x="34" y="393"/>
                  </a:lnTo>
                  <a:lnTo>
                    <a:pt x="34" y="41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49" name="Freeform 22"/>
            <p:cNvSpPr>
              <a:spLocks/>
            </p:cNvSpPr>
            <p:nvPr/>
          </p:nvSpPr>
          <p:spPr bwMode="auto">
            <a:xfrm>
              <a:off x="6683376" y="3956051"/>
              <a:ext cx="52388" cy="449263"/>
            </a:xfrm>
            <a:custGeom>
              <a:avLst/>
              <a:gdLst>
                <a:gd name="T0" fmla="*/ 0 w 33"/>
                <a:gd name="T1" fmla="*/ 113 h 283"/>
                <a:gd name="T2" fmla="*/ 0 w 33"/>
                <a:gd name="T3" fmla="*/ 118 h 283"/>
                <a:gd name="T4" fmla="*/ 1 w 33"/>
                <a:gd name="T5" fmla="*/ 144 h 283"/>
                <a:gd name="T6" fmla="*/ 1 w 33"/>
                <a:gd name="T7" fmla="*/ 152 h 283"/>
                <a:gd name="T8" fmla="*/ 2 w 33"/>
                <a:gd name="T9" fmla="*/ 134 h 283"/>
                <a:gd name="T10" fmla="*/ 2 w 33"/>
                <a:gd name="T11" fmla="*/ 130 h 283"/>
                <a:gd name="T12" fmla="*/ 2 w 33"/>
                <a:gd name="T13" fmla="*/ 176 h 283"/>
                <a:gd name="T14" fmla="*/ 4 w 33"/>
                <a:gd name="T15" fmla="*/ 250 h 283"/>
                <a:gd name="T16" fmla="*/ 4 w 33"/>
                <a:gd name="T17" fmla="*/ 267 h 283"/>
                <a:gd name="T18" fmla="*/ 5 w 33"/>
                <a:gd name="T19" fmla="*/ 177 h 283"/>
                <a:gd name="T20" fmla="*/ 5 w 33"/>
                <a:gd name="T21" fmla="*/ 92 h 283"/>
                <a:gd name="T22" fmla="*/ 6 w 33"/>
                <a:gd name="T23" fmla="*/ 97 h 283"/>
                <a:gd name="T24" fmla="*/ 6 w 33"/>
                <a:gd name="T25" fmla="*/ 123 h 283"/>
                <a:gd name="T26" fmla="*/ 8 w 33"/>
                <a:gd name="T27" fmla="*/ 92 h 283"/>
                <a:gd name="T28" fmla="*/ 8 w 33"/>
                <a:gd name="T29" fmla="*/ 81 h 283"/>
                <a:gd name="T30" fmla="*/ 9 w 33"/>
                <a:gd name="T31" fmla="*/ 87 h 283"/>
                <a:gd name="T32" fmla="*/ 9 w 33"/>
                <a:gd name="T33" fmla="*/ 95 h 283"/>
                <a:gd name="T34" fmla="*/ 10 w 33"/>
                <a:gd name="T35" fmla="*/ 97 h 283"/>
                <a:gd name="T36" fmla="*/ 10 w 33"/>
                <a:gd name="T37" fmla="*/ 87 h 283"/>
                <a:gd name="T38" fmla="*/ 10 w 33"/>
                <a:gd name="T39" fmla="*/ 115 h 283"/>
                <a:gd name="T40" fmla="*/ 12 w 33"/>
                <a:gd name="T41" fmla="*/ 143 h 283"/>
                <a:gd name="T42" fmla="*/ 12 w 33"/>
                <a:gd name="T43" fmla="*/ 159 h 283"/>
                <a:gd name="T44" fmla="*/ 13 w 33"/>
                <a:gd name="T45" fmla="*/ 140 h 283"/>
                <a:gd name="T46" fmla="*/ 13 w 33"/>
                <a:gd name="T47" fmla="*/ 104 h 283"/>
                <a:gd name="T48" fmla="*/ 13 w 33"/>
                <a:gd name="T49" fmla="*/ 76 h 283"/>
                <a:gd name="T50" fmla="*/ 14 w 33"/>
                <a:gd name="T51" fmla="*/ 106 h 283"/>
                <a:gd name="T52" fmla="*/ 14 w 33"/>
                <a:gd name="T53" fmla="*/ 118 h 283"/>
                <a:gd name="T54" fmla="*/ 14 w 33"/>
                <a:gd name="T55" fmla="*/ 126 h 283"/>
                <a:gd name="T56" fmla="*/ 16 w 33"/>
                <a:gd name="T57" fmla="*/ 75 h 283"/>
                <a:gd name="T58" fmla="*/ 17 w 33"/>
                <a:gd name="T59" fmla="*/ 55 h 283"/>
                <a:gd name="T60" fmla="*/ 17 w 33"/>
                <a:gd name="T61" fmla="*/ 46 h 283"/>
                <a:gd name="T62" fmla="*/ 17 w 33"/>
                <a:gd name="T63" fmla="*/ 80 h 283"/>
                <a:gd name="T64" fmla="*/ 18 w 33"/>
                <a:gd name="T65" fmla="*/ 75 h 283"/>
                <a:gd name="T66" fmla="*/ 18 w 33"/>
                <a:gd name="T67" fmla="*/ 9 h 283"/>
                <a:gd name="T68" fmla="*/ 19 w 33"/>
                <a:gd name="T69" fmla="*/ 19 h 283"/>
                <a:gd name="T70" fmla="*/ 19 w 33"/>
                <a:gd name="T71" fmla="*/ 113 h 283"/>
                <a:gd name="T72" fmla="*/ 21 w 33"/>
                <a:gd name="T73" fmla="*/ 146 h 283"/>
                <a:gd name="T74" fmla="*/ 21 w 33"/>
                <a:gd name="T75" fmla="*/ 150 h 283"/>
                <a:gd name="T76" fmla="*/ 22 w 33"/>
                <a:gd name="T77" fmla="*/ 173 h 283"/>
                <a:gd name="T78" fmla="*/ 22 w 33"/>
                <a:gd name="T79" fmla="*/ 198 h 283"/>
                <a:gd name="T80" fmla="*/ 22 w 33"/>
                <a:gd name="T81" fmla="*/ 186 h 283"/>
                <a:gd name="T82" fmla="*/ 22 w 33"/>
                <a:gd name="T83" fmla="*/ 211 h 283"/>
                <a:gd name="T84" fmla="*/ 23 w 33"/>
                <a:gd name="T85" fmla="*/ 216 h 283"/>
                <a:gd name="T86" fmla="*/ 23 w 33"/>
                <a:gd name="T87" fmla="*/ 244 h 283"/>
                <a:gd name="T88" fmla="*/ 25 w 33"/>
                <a:gd name="T89" fmla="*/ 222 h 283"/>
                <a:gd name="T90" fmla="*/ 25 w 33"/>
                <a:gd name="T91" fmla="*/ 210 h 283"/>
                <a:gd name="T92" fmla="*/ 26 w 33"/>
                <a:gd name="T93" fmla="*/ 143 h 283"/>
                <a:gd name="T94" fmla="*/ 26 w 33"/>
                <a:gd name="T95" fmla="*/ 109 h 283"/>
                <a:gd name="T96" fmla="*/ 27 w 33"/>
                <a:gd name="T97" fmla="*/ 109 h 283"/>
                <a:gd name="T98" fmla="*/ 27 w 33"/>
                <a:gd name="T99" fmla="*/ 156 h 283"/>
                <a:gd name="T100" fmla="*/ 27 w 33"/>
                <a:gd name="T101" fmla="*/ 139 h 283"/>
                <a:gd name="T102" fmla="*/ 29 w 33"/>
                <a:gd name="T103" fmla="*/ 157 h 283"/>
                <a:gd name="T104" fmla="*/ 29 w 33"/>
                <a:gd name="T105" fmla="*/ 173 h 283"/>
                <a:gd name="T106" fmla="*/ 30 w 33"/>
                <a:gd name="T107" fmla="*/ 142 h 283"/>
                <a:gd name="T108" fmla="*/ 30 w 33"/>
                <a:gd name="T109" fmla="*/ 98 h 283"/>
                <a:gd name="T110" fmla="*/ 31 w 33"/>
                <a:gd name="T111" fmla="*/ 32 h 283"/>
                <a:gd name="T112" fmla="*/ 31 w 33"/>
                <a:gd name="T113" fmla="*/ 33 h 283"/>
                <a:gd name="T114" fmla="*/ 31 w 33"/>
                <a:gd name="T115" fmla="*/ 12 h 283"/>
                <a:gd name="T116" fmla="*/ 33 w 33"/>
                <a:gd name="T117" fmla="*/ 75 h 283"/>
                <a:gd name="T118" fmla="*/ 33 w 33"/>
                <a:gd name="T119" fmla="*/ 115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283">
                  <a:moveTo>
                    <a:pt x="0" y="173"/>
                  </a:moveTo>
                  <a:lnTo>
                    <a:pt x="0" y="174"/>
                  </a:lnTo>
                  <a:lnTo>
                    <a:pt x="0" y="142"/>
                  </a:lnTo>
                  <a:lnTo>
                    <a:pt x="0" y="140"/>
                  </a:lnTo>
                  <a:lnTo>
                    <a:pt x="0" y="113"/>
                  </a:lnTo>
                  <a:lnTo>
                    <a:pt x="0" y="126"/>
                  </a:lnTo>
                  <a:lnTo>
                    <a:pt x="0" y="125"/>
                  </a:lnTo>
                  <a:lnTo>
                    <a:pt x="0" y="131"/>
                  </a:lnTo>
                  <a:lnTo>
                    <a:pt x="0" y="112"/>
                  </a:lnTo>
                  <a:lnTo>
                    <a:pt x="0" y="118"/>
                  </a:lnTo>
                  <a:lnTo>
                    <a:pt x="1" y="123"/>
                  </a:lnTo>
                  <a:lnTo>
                    <a:pt x="1" y="142"/>
                  </a:lnTo>
                  <a:lnTo>
                    <a:pt x="1" y="122"/>
                  </a:lnTo>
                  <a:lnTo>
                    <a:pt x="1" y="140"/>
                  </a:lnTo>
                  <a:lnTo>
                    <a:pt x="1" y="144"/>
                  </a:lnTo>
                  <a:lnTo>
                    <a:pt x="1" y="127"/>
                  </a:lnTo>
                  <a:lnTo>
                    <a:pt x="1" y="138"/>
                  </a:lnTo>
                  <a:lnTo>
                    <a:pt x="1" y="140"/>
                  </a:lnTo>
                  <a:lnTo>
                    <a:pt x="1" y="136"/>
                  </a:lnTo>
                  <a:lnTo>
                    <a:pt x="1" y="152"/>
                  </a:lnTo>
                  <a:lnTo>
                    <a:pt x="1" y="146"/>
                  </a:lnTo>
                  <a:lnTo>
                    <a:pt x="1" y="163"/>
                  </a:lnTo>
                  <a:lnTo>
                    <a:pt x="1" y="139"/>
                  </a:lnTo>
                  <a:lnTo>
                    <a:pt x="2" y="130"/>
                  </a:lnTo>
                  <a:lnTo>
                    <a:pt x="2" y="134"/>
                  </a:lnTo>
                  <a:lnTo>
                    <a:pt x="2" y="101"/>
                  </a:lnTo>
                  <a:lnTo>
                    <a:pt x="2" y="108"/>
                  </a:lnTo>
                  <a:lnTo>
                    <a:pt x="2" y="106"/>
                  </a:lnTo>
                  <a:lnTo>
                    <a:pt x="2" y="97"/>
                  </a:lnTo>
                  <a:lnTo>
                    <a:pt x="2" y="130"/>
                  </a:lnTo>
                  <a:lnTo>
                    <a:pt x="2" y="130"/>
                  </a:lnTo>
                  <a:lnTo>
                    <a:pt x="2" y="178"/>
                  </a:lnTo>
                  <a:lnTo>
                    <a:pt x="2" y="177"/>
                  </a:lnTo>
                  <a:lnTo>
                    <a:pt x="2" y="177"/>
                  </a:lnTo>
                  <a:lnTo>
                    <a:pt x="2" y="176"/>
                  </a:lnTo>
                  <a:lnTo>
                    <a:pt x="2" y="210"/>
                  </a:lnTo>
                  <a:lnTo>
                    <a:pt x="4" y="212"/>
                  </a:lnTo>
                  <a:lnTo>
                    <a:pt x="4" y="254"/>
                  </a:lnTo>
                  <a:lnTo>
                    <a:pt x="4" y="211"/>
                  </a:lnTo>
                  <a:lnTo>
                    <a:pt x="4" y="250"/>
                  </a:lnTo>
                  <a:lnTo>
                    <a:pt x="4" y="252"/>
                  </a:lnTo>
                  <a:lnTo>
                    <a:pt x="4" y="275"/>
                  </a:lnTo>
                  <a:lnTo>
                    <a:pt x="4" y="277"/>
                  </a:lnTo>
                  <a:lnTo>
                    <a:pt x="4" y="283"/>
                  </a:lnTo>
                  <a:lnTo>
                    <a:pt x="4" y="267"/>
                  </a:lnTo>
                  <a:lnTo>
                    <a:pt x="5" y="266"/>
                  </a:lnTo>
                  <a:lnTo>
                    <a:pt x="5" y="239"/>
                  </a:lnTo>
                  <a:lnTo>
                    <a:pt x="5" y="237"/>
                  </a:lnTo>
                  <a:lnTo>
                    <a:pt x="5" y="180"/>
                  </a:lnTo>
                  <a:lnTo>
                    <a:pt x="5" y="177"/>
                  </a:lnTo>
                  <a:lnTo>
                    <a:pt x="5" y="106"/>
                  </a:lnTo>
                  <a:lnTo>
                    <a:pt x="5" y="109"/>
                  </a:lnTo>
                  <a:lnTo>
                    <a:pt x="5" y="109"/>
                  </a:lnTo>
                  <a:lnTo>
                    <a:pt x="5" y="113"/>
                  </a:lnTo>
                  <a:lnTo>
                    <a:pt x="5" y="92"/>
                  </a:lnTo>
                  <a:lnTo>
                    <a:pt x="5" y="95"/>
                  </a:lnTo>
                  <a:lnTo>
                    <a:pt x="6" y="97"/>
                  </a:lnTo>
                  <a:lnTo>
                    <a:pt x="6" y="127"/>
                  </a:lnTo>
                  <a:lnTo>
                    <a:pt x="6" y="129"/>
                  </a:lnTo>
                  <a:lnTo>
                    <a:pt x="6" y="97"/>
                  </a:lnTo>
                  <a:lnTo>
                    <a:pt x="6" y="104"/>
                  </a:lnTo>
                  <a:lnTo>
                    <a:pt x="6" y="102"/>
                  </a:lnTo>
                  <a:lnTo>
                    <a:pt x="6" y="121"/>
                  </a:lnTo>
                  <a:lnTo>
                    <a:pt x="6" y="118"/>
                  </a:lnTo>
                  <a:lnTo>
                    <a:pt x="6" y="123"/>
                  </a:lnTo>
                  <a:lnTo>
                    <a:pt x="6" y="139"/>
                  </a:lnTo>
                  <a:lnTo>
                    <a:pt x="6" y="112"/>
                  </a:lnTo>
                  <a:lnTo>
                    <a:pt x="6" y="136"/>
                  </a:lnTo>
                  <a:lnTo>
                    <a:pt x="8" y="135"/>
                  </a:lnTo>
                  <a:lnTo>
                    <a:pt x="8" y="92"/>
                  </a:lnTo>
                  <a:lnTo>
                    <a:pt x="8" y="91"/>
                  </a:lnTo>
                  <a:lnTo>
                    <a:pt x="8" y="63"/>
                  </a:lnTo>
                  <a:lnTo>
                    <a:pt x="8" y="67"/>
                  </a:lnTo>
                  <a:lnTo>
                    <a:pt x="8" y="54"/>
                  </a:lnTo>
                  <a:lnTo>
                    <a:pt x="8" y="81"/>
                  </a:lnTo>
                  <a:lnTo>
                    <a:pt x="8" y="72"/>
                  </a:lnTo>
                  <a:lnTo>
                    <a:pt x="9" y="72"/>
                  </a:lnTo>
                  <a:lnTo>
                    <a:pt x="9" y="60"/>
                  </a:lnTo>
                  <a:lnTo>
                    <a:pt x="9" y="87"/>
                  </a:lnTo>
                  <a:lnTo>
                    <a:pt x="9" y="87"/>
                  </a:lnTo>
                  <a:lnTo>
                    <a:pt x="9" y="104"/>
                  </a:lnTo>
                  <a:lnTo>
                    <a:pt x="9" y="92"/>
                  </a:lnTo>
                  <a:lnTo>
                    <a:pt x="9" y="96"/>
                  </a:lnTo>
                  <a:lnTo>
                    <a:pt x="9" y="101"/>
                  </a:lnTo>
                  <a:lnTo>
                    <a:pt x="9" y="95"/>
                  </a:lnTo>
                  <a:lnTo>
                    <a:pt x="9" y="95"/>
                  </a:lnTo>
                  <a:lnTo>
                    <a:pt x="9" y="70"/>
                  </a:lnTo>
                  <a:lnTo>
                    <a:pt x="9" y="80"/>
                  </a:lnTo>
                  <a:lnTo>
                    <a:pt x="10" y="81"/>
                  </a:lnTo>
                  <a:lnTo>
                    <a:pt x="10" y="97"/>
                  </a:lnTo>
                  <a:lnTo>
                    <a:pt x="10" y="75"/>
                  </a:lnTo>
                  <a:lnTo>
                    <a:pt x="10" y="89"/>
                  </a:lnTo>
                  <a:lnTo>
                    <a:pt x="10" y="88"/>
                  </a:lnTo>
                  <a:lnTo>
                    <a:pt x="10" y="96"/>
                  </a:lnTo>
                  <a:lnTo>
                    <a:pt x="10" y="87"/>
                  </a:lnTo>
                  <a:lnTo>
                    <a:pt x="10" y="89"/>
                  </a:lnTo>
                  <a:lnTo>
                    <a:pt x="10" y="89"/>
                  </a:lnTo>
                  <a:lnTo>
                    <a:pt x="10" y="78"/>
                  </a:lnTo>
                  <a:lnTo>
                    <a:pt x="10" y="114"/>
                  </a:lnTo>
                  <a:lnTo>
                    <a:pt x="10" y="115"/>
                  </a:lnTo>
                  <a:lnTo>
                    <a:pt x="10" y="109"/>
                  </a:lnTo>
                  <a:lnTo>
                    <a:pt x="10" y="127"/>
                  </a:lnTo>
                  <a:lnTo>
                    <a:pt x="12" y="126"/>
                  </a:lnTo>
                  <a:lnTo>
                    <a:pt x="12" y="150"/>
                  </a:lnTo>
                  <a:lnTo>
                    <a:pt x="12" y="143"/>
                  </a:lnTo>
                  <a:lnTo>
                    <a:pt x="12" y="148"/>
                  </a:lnTo>
                  <a:lnTo>
                    <a:pt x="12" y="167"/>
                  </a:lnTo>
                  <a:lnTo>
                    <a:pt x="12" y="147"/>
                  </a:lnTo>
                  <a:lnTo>
                    <a:pt x="12" y="156"/>
                  </a:lnTo>
                  <a:lnTo>
                    <a:pt x="12" y="159"/>
                  </a:lnTo>
                  <a:lnTo>
                    <a:pt x="12" y="136"/>
                  </a:lnTo>
                  <a:lnTo>
                    <a:pt x="12" y="148"/>
                  </a:lnTo>
                  <a:lnTo>
                    <a:pt x="13" y="146"/>
                  </a:lnTo>
                  <a:lnTo>
                    <a:pt x="13" y="155"/>
                  </a:lnTo>
                  <a:lnTo>
                    <a:pt x="13" y="140"/>
                  </a:lnTo>
                  <a:lnTo>
                    <a:pt x="13" y="144"/>
                  </a:lnTo>
                  <a:lnTo>
                    <a:pt x="13" y="144"/>
                  </a:lnTo>
                  <a:lnTo>
                    <a:pt x="13" y="148"/>
                  </a:lnTo>
                  <a:lnTo>
                    <a:pt x="13" y="104"/>
                  </a:lnTo>
                  <a:lnTo>
                    <a:pt x="13" y="104"/>
                  </a:lnTo>
                  <a:lnTo>
                    <a:pt x="13" y="80"/>
                  </a:lnTo>
                  <a:lnTo>
                    <a:pt x="13" y="89"/>
                  </a:lnTo>
                  <a:lnTo>
                    <a:pt x="13" y="93"/>
                  </a:lnTo>
                  <a:lnTo>
                    <a:pt x="13" y="96"/>
                  </a:lnTo>
                  <a:lnTo>
                    <a:pt x="13" y="76"/>
                  </a:lnTo>
                  <a:lnTo>
                    <a:pt x="13" y="91"/>
                  </a:lnTo>
                  <a:lnTo>
                    <a:pt x="14" y="93"/>
                  </a:lnTo>
                  <a:lnTo>
                    <a:pt x="14" y="119"/>
                  </a:lnTo>
                  <a:lnTo>
                    <a:pt x="14" y="115"/>
                  </a:lnTo>
                  <a:lnTo>
                    <a:pt x="14" y="106"/>
                  </a:lnTo>
                  <a:lnTo>
                    <a:pt x="14" y="123"/>
                  </a:lnTo>
                  <a:lnTo>
                    <a:pt x="14" y="98"/>
                  </a:lnTo>
                  <a:lnTo>
                    <a:pt x="14" y="121"/>
                  </a:lnTo>
                  <a:lnTo>
                    <a:pt x="14" y="122"/>
                  </a:lnTo>
                  <a:lnTo>
                    <a:pt x="14" y="118"/>
                  </a:lnTo>
                  <a:lnTo>
                    <a:pt x="14" y="139"/>
                  </a:lnTo>
                  <a:lnTo>
                    <a:pt x="14" y="140"/>
                  </a:lnTo>
                  <a:lnTo>
                    <a:pt x="14" y="143"/>
                  </a:lnTo>
                  <a:lnTo>
                    <a:pt x="14" y="123"/>
                  </a:lnTo>
                  <a:lnTo>
                    <a:pt x="14" y="126"/>
                  </a:lnTo>
                  <a:lnTo>
                    <a:pt x="16" y="130"/>
                  </a:lnTo>
                  <a:lnTo>
                    <a:pt x="16" y="95"/>
                  </a:lnTo>
                  <a:lnTo>
                    <a:pt x="16" y="95"/>
                  </a:lnTo>
                  <a:lnTo>
                    <a:pt x="16" y="68"/>
                  </a:lnTo>
                  <a:lnTo>
                    <a:pt x="16" y="75"/>
                  </a:lnTo>
                  <a:lnTo>
                    <a:pt x="16" y="75"/>
                  </a:lnTo>
                  <a:lnTo>
                    <a:pt x="16" y="80"/>
                  </a:lnTo>
                  <a:lnTo>
                    <a:pt x="16" y="45"/>
                  </a:lnTo>
                  <a:lnTo>
                    <a:pt x="16" y="47"/>
                  </a:lnTo>
                  <a:lnTo>
                    <a:pt x="17" y="55"/>
                  </a:lnTo>
                  <a:lnTo>
                    <a:pt x="17" y="58"/>
                  </a:lnTo>
                  <a:lnTo>
                    <a:pt x="17" y="49"/>
                  </a:lnTo>
                  <a:lnTo>
                    <a:pt x="17" y="55"/>
                  </a:lnTo>
                  <a:lnTo>
                    <a:pt x="17" y="60"/>
                  </a:lnTo>
                  <a:lnTo>
                    <a:pt x="17" y="46"/>
                  </a:lnTo>
                  <a:lnTo>
                    <a:pt x="17" y="89"/>
                  </a:lnTo>
                  <a:lnTo>
                    <a:pt x="17" y="89"/>
                  </a:lnTo>
                  <a:lnTo>
                    <a:pt x="17" y="100"/>
                  </a:lnTo>
                  <a:lnTo>
                    <a:pt x="17" y="78"/>
                  </a:lnTo>
                  <a:lnTo>
                    <a:pt x="17" y="80"/>
                  </a:lnTo>
                  <a:lnTo>
                    <a:pt x="17" y="50"/>
                  </a:lnTo>
                  <a:lnTo>
                    <a:pt x="18" y="50"/>
                  </a:lnTo>
                  <a:lnTo>
                    <a:pt x="18" y="80"/>
                  </a:lnTo>
                  <a:lnTo>
                    <a:pt x="18" y="74"/>
                  </a:lnTo>
                  <a:lnTo>
                    <a:pt x="18" y="75"/>
                  </a:lnTo>
                  <a:lnTo>
                    <a:pt x="18" y="76"/>
                  </a:lnTo>
                  <a:lnTo>
                    <a:pt x="18" y="46"/>
                  </a:lnTo>
                  <a:lnTo>
                    <a:pt x="18" y="46"/>
                  </a:lnTo>
                  <a:lnTo>
                    <a:pt x="18" y="0"/>
                  </a:lnTo>
                  <a:lnTo>
                    <a:pt x="18" y="9"/>
                  </a:lnTo>
                  <a:lnTo>
                    <a:pt x="18" y="5"/>
                  </a:lnTo>
                  <a:lnTo>
                    <a:pt x="18" y="26"/>
                  </a:lnTo>
                  <a:lnTo>
                    <a:pt x="19" y="25"/>
                  </a:lnTo>
                  <a:lnTo>
                    <a:pt x="19" y="53"/>
                  </a:lnTo>
                  <a:lnTo>
                    <a:pt x="19" y="19"/>
                  </a:lnTo>
                  <a:lnTo>
                    <a:pt x="19" y="49"/>
                  </a:lnTo>
                  <a:lnTo>
                    <a:pt x="19" y="50"/>
                  </a:lnTo>
                  <a:lnTo>
                    <a:pt x="19" y="80"/>
                  </a:lnTo>
                  <a:lnTo>
                    <a:pt x="19" y="79"/>
                  </a:lnTo>
                  <a:lnTo>
                    <a:pt x="19" y="113"/>
                  </a:lnTo>
                  <a:lnTo>
                    <a:pt x="19" y="109"/>
                  </a:lnTo>
                  <a:lnTo>
                    <a:pt x="21" y="108"/>
                  </a:lnTo>
                  <a:lnTo>
                    <a:pt x="21" y="95"/>
                  </a:lnTo>
                  <a:lnTo>
                    <a:pt x="21" y="144"/>
                  </a:lnTo>
                  <a:lnTo>
                    <a:pt x="21" y="146"/>
                  </a:lnTo>
                  <a:lnTo>
                    <a:pt x="21" y="133"/>
                  </a:lnTo>
                  <a:lnTo>
                    <a:pt x="21" y="168"/>
                  </a:lnTo>
                  <a:lnTo>
                    <a:pt x="21" y="170"/>
                  </a:lnTo>
                  <a:lnTo>
                    <a:pt x="21" y="181"/>
                  </a:lnTo>
                  <a:lnTo>
                    <a:pt x="21" y="150"/>
                  </a:lnTo>
                  <a:lnTo>
                    <a:pt x="21" y="156"/>
                  </a:lnTo>
                  <a:lnTo>
                    <a:pt x="21" y="153"/>
                  </a:lnTo>
                  <a:lnTo>
                    <a:pt x="21" y="181"/>
                  </a:lnTo>
                  <a:lnTo>
                    <a:pt x="21" y="174"/>
                  </a:lnTo>
                  <a:lnTo>
                    <a:pt x="22" y="173"/>
                  </a:lnTo>
                  <a:lnTo>
                    <a:pt x="22" y="189"/>
                  </a:lnTo>
                  <a:lnTo>
                    <a:pt x="22" y="164"/>
                  </a:lnTo>
                  <a:lnTo>
                    <a:pt x="22" y="188"/>
                  </a:lnTo>
                  <a:lnTo>
                    <a:pt x="22" y="185"/>
                  </a:lnTo>
                  <a:lnTo>
                    <a:pt x="22" y="198"/>
                  </a:lnTo>
                  <a:lnTo>
                    <a:pt x="22" y="180"/>
                  </a:lnTo>
                  <a:lnTo>
                    <a:pt x="22" y="188"/>
                  </a:lnTo>
                  <a:lnTo>
                    <a:pt x="22" y="190"/>
                  </a:lnTo>
                  <a:lnTo>
                    <a:pt x="22" y="198"/>
                  </a:lnTo>
                  <a:lnTo>
                    <a:pt x="22" y="186"/>
                  </a:lnTo>
                  <a:lnTo>
                    <a:pt x="22" y="195"/>
                  </a:lnTo>
                  <a:lnTo>
                    <a:pt x="22" y="193"/>
                  </a:lnTo>
                  <a:lnTo>
                    <a:pt x="22" y="216"/>
                  </a:lnTo>
                  <a:lnTo>
                    <a:pt x="22" y="180"/>
                  </a:lnTo>
                  <a:lnTo>
                    <a:pt x="22" y="211"/>
                  </a:lnTo>
                  <a:lnTo>
                    <a:pt x="23" y="214"/>
                  </a:lnTo>
                  <a:lnTo>
                    <a:pt x="23" y="224"/>
                  </a:lnTo>
                  <a:lnTo>
                    <a:pt x="23" y="205"/>
                  </a:lnTo>
                  <a:lnTo>
                    <a:pt x="23" y="215"/>
                  </a:lnTo>
                  <a:lnTo>
                    <a:pt x="23" y="216"/>
                  </a:lnTo>
                  <a:lnTo>
                    <a:pt x="23" y="214"/>
                  </a:lnTo>
                  <a:lnTo>
                    <a:pt x="23" y="227"/>
                  </a:lnTo>
                  <a:lnTo>
                    <a:pt x="23" y="219"/>
                  </a:lnTo>
                  <a:lnTo>
                    <a:pt x="23" y="246"/>
                  </a:lnTo>
                  <a:lnTo>
                    <a:pt x="23" y="244"/>
                  </a:lnTo>
                  <a:lnTo>
                    <a:pt x="23" y="222"/>
                  </a:lnTo>
                  <a:lnTo>
                    <a:pt x="23" y="246"/>
                  </a:lnTo>
                  <a:lnTo>
                    <a:pt x="25" y="244"/>
                  </a:lnTo>
                  <a:lnTo>
                    <a:pt x="25" y="248"/>
                  </a:lnTo>
                  <a:lnTo>
                    <a:pt x="25" y="222"/>
                  </a:lnTo>
                  <a:lnTo>
                    <a:pt x="25" y="227"/>
                  </a:lnTo>
                  <a:lnTo>
                    <a:pt x="25" y="223"/>
                  </a:lnTo>
                  <a:lnTo>
                    <a:pt x="25" y="212"/>
                  </a:lnTo>
                  <a:lnTo>
                    <a:pt x="25" y="216"/>
                  </a:lnTo>
                  <a:lnTo>
                    <a:pt x="25" y="210"/>
                  </a:lnTo>
                  <a:lnTo>
                    <a:pt x="25" y="178"/>
                  </a:lnTo>
                  <a:lnTo>
                    <a:pt x="25" y="180"/>
                  </a:lnTo>
                  <a:lnTo>
                    <a:pt x="26" y="181"/>
                  </a:lnTo>
                  <a:lnTo>
                    <a:pt x="26" y="143"/>
                  </a:lnTo>
                  <a:lnTo>
                    <a:pt x="26" y="143"/>
                  </a:lnTo>
                  <a:lnTo>
                    <a:pt x="26" y="144"/>
                  </a:lnTo>
                  <a:lnTo>
                    <a:pt x="26" y="127"/>
                  </a:lnTo>
                  <a:lnTo>
                    <a:pt x="26" y="130"/>
                  </a:lnTo>
                  <a:lnTo>
                    <a:pt x="26" y="129"/>
                  </a:lnTo>
                  <a:lnTo>
                    <a:pt x="26" y="109"/>
                  </a:lnTo>
                  <a:lnTo>
                    <a:pt x="26" y="113"/>
                  </a:lnTo>
                  <a:lnTo>
                    <a:pt x="26" y="91"/>
                  </a:lnTo>
                  <a:lnTo>
                    <a:pt x="26" y="106"/>
                  </a:lnTo>
                  <a:lnTo>
                    <a:pt x="27" y="108"/>
                  </a:lnTo>
                  <a:lnTo>
                    <a:pt x="27" y="109"/>
                  </a:lnTo>
                  <a:lnTo>
                    <a:pt x="27" y="87"/>
                  </a:lnTo>
                  <a:lnTo>
                    <a:pt x="27" y="89"/>
                  </a:lnTo>
                  <a:lnTo>
                    <a:pt x="27" y="147"/>
                  </a:lnTo>
                  <a:lnTo>
                    <a:pt x="27" y="151"/>
                  </a:lnTo>
                  <a:lnTo>
                    <a:pt x="27" y="156"/>
                  </a:lnTo>
                  <a:lnTo>
                    <a:pt x="27" y="142"/>
                  </a:lnTo>
                  <a:lnTo>
                    <a:pt x="27" y="156"/>
                  </a:lnTo>
                  <a:lnTo>
                    <a:pt x="27" y="152"/>
                  </a:lnTo>
                  <a:lnTo>
                    <a:pt x="27" y="159"/>
                  </a:lnTo>
                  <a:lnTo>
                    <a:pt x="27" y="139"/>
                  </a:lnTo>
                  <a:lnTo>
                    <a:pt x="27" y="148"/>
                  </a:lnTo>
                  <a:lnTo>
                    <a:pt x="29" y="147"/>
                  </a:lnTo>
                  <a:lnTo>
                    <a:pt x="29" y="144"/>
                  </a:lnTo>
                  <a:lnTo>
                    <a:pt x="29" y="159"/>
                  </a:lnTo>
                  <a:lnTo>
                    <a:pt x="29" y="157"/>
                  </a:lnTo>
                  <a:lnTo>
                    <a:pt x="29" y="152"/>
                  </a:lnTo>
                  <a:lnTo>
                    <a:pt x="29" y="185"/>
                  </a:lnTo>
                  <a:lnTo>
                    <a:pt x="29" y="185"/>
                  </a:lnTo>
                  <a:lnTo>
                    <a:pt x="29" y="193"/>
                  </a:lnTo>
                  <a:lnTo>
                    <a:pt x="29" y="173"/>
                  </a:lnTo>
                  <a:lnTo>
                    <a:pt x="29" y="178"/>
                  </a:lnTo>
                  <a:lnTo>
                    <a:pt x="30" y="176"/>
                  </a:lnTo>
                  <a:lnTo>
                    <a:pt x="30" y="177"/>
                  </a:lnTo>
                  <a:lnTo>
                    <a:pt x="30" y="150"/>
                  </a:lnTo>
                  <a:lnTo>
                    <a:pt x="30" y="142"/>
                  </a:lnTo>
                  <a:lnTo>
                    <a:pt x="30" y="102"/>
                  </a:lnTo>
                  <a:lnTo>
                    <a:pt x="30" y="105"/>
                  </a:lnTo>
                  <a:lnTo>
                    <a:pt x="30" y="104"/>
                  </a:lnTo>
                  <a:lnTo>
                    <a:pt x="30" y="78"/>
                  </a:lnTo>
                  <a:lnTo>
                    <a:pt x="30" y="98"/>
                  </a:lnTo>
                  <a:lnTo>
                    <a:pt x="30" y="95"/>
                  </a:lnTo>
                  <a:lnTo>
                    <a:pt x="30" y="55"/>
                  </a:lnTo>
                  <a:lnTo>
                    <a:pt x="30" y="60"/>
                  </a:lnTo>
                  <a:lnTo>
                    <a:pt x="31" y="62"/>
                  </a:lnTo>
                  <a:lnTo>
                    <a:pt x="31" y="32"/>
                  </a:lnTo>
                  <a:lnTo>
                    <a:pt x="31" y="34"/>
                  </a:lnTo>
                  <a:lnTo>
                    <a:pt x="31" y="29"/>
                  </a:lnTo>
                  <a:lnTo>
                    <a:pt x="31" y="36"/>
                  </a:lnTo>
                  <a:lnTo>
                    <a:pt x="31" y="9"/>
                  </a:lnTo>
                  <a:lnTo>
                    <a:pt x="31" y="33"/>
                  </a:lnTo>
                  <a:lnTo>
                    <a:pt x="31" y="40"/>
                  </a:lnTo>
                  <a:lnTo>
                    <a:pt x="31" y="3"/>
                  </a:lnTo>
                  <a:lnTo>
                    <a:pt x="31" y="15"/>
                  </a:lnTo>
                  <a:lnTo>
                    <a:pt x="31" y="17"/>
                  </a:lnTo>
                  <a:lnTo>
                    <a:pt x="31" y="12"/>
                  </a:lnTo>
                  <a:lnTo>
                    <a:pt x="31" y="24"/>
                  </a:lnTo>
                  <a:lnTo>
                    <a:pt x="33" y="23"/>
                  </a:lnTo>
                  <a:lnTo>
                    <a:pt x="33" y="75"/>
                  </a:lnTo>
                  <a:lnTo>
                    <a:pt x="33" y="12"/>
                  </a:lnTo>
                  <a:lnTo>
                    <a:pt x="33" y="75"/>
                  </a:lnTo>
                  <a:lnTo>
                    <a:pt x="33" y="78"/>
                  </a:lnTo>
                  <a:lnTo>
                    <a:pt x="33" y="105"/>
                  </a:lnTo>
                  <a:lnTo>
                    <a:pt x="33" y="106"/>
                  </a:lnTo>
                  <a:lnTo>
                    <a:pt x="33" y="123"/>
                  </a:lnTo>
                  <a:lnTo>
                    <a:pt x="33" y="11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50" name="Freeform 23"/>
            <p:cNvSpPr>
              <a:spLocks/>
            </p:cNvSpPr>
            <p:nvPr/>
          </p:nvSpPr>
          <p:spPr bwMode="auto">
            <a:xfrm>
              <a:off x="6630988" y="3859213"/>
              <a:ext cx="52388" cy="587375"/>
            </a:xfrm>
            <a:custGeom>
              <a:avLst/>
              <a:gdLst>
                <a:gd name="T0" fmla="*/ 1 w 33"/>
                <a:gd name="T1" fmla="*/ 133 h 370"/>
                <a:gd name="T2" fmla="*/ 1 w 33"/>
                <a:gd name="T3" fmla="*/ 1 h 370"/>
                <a:gd name="T4" fmla="*/ 1 w 33"/>
                <a:gd name="T5" fmla="*/ 5 h 370"/>
                <a:gd name="T6" fmla="*/ 3 w 33"/>
                <a:gd name="T7" fmla="*/ 30 h 370"/>
                <a:gd name="T8" fmla="*/ 3 w 33"/>
                <a:gd name="T9" fmla="*/ 80 h 370"/>
                <a:gd name="T10" fmla="*/ 3 w 33"/>
                <a:gd name="T11" fmla="*/ 136 h 370"/>
                <a:gd name="T12" fmla="*/ 4 w 33"/>
                <a:gd name="T13" fmla="*/ 153 h 370"/>
                <a:gd name="T14" fmla="*/ 4 w 33"/>
                <a:gd name="T15" fmla="*/ 156 h 370"/>
                <a:gd name="T16" fmla="*/ 5 w 33"/>
                <a:gd name="T17" fmla="*/ 169 h 370"/>
                <a:gd name="T18" fmla="*/ 5 w 33"/>
                <a:gd name="T19" fmla="*/ 116 h 370"/>
                <a:gd name="T20" fmla="*/ 7 w 33"/>
                <a:gd name="T21" fmla="*/ 61 h 370"/>
                <a:gd name="T22" fmla="*/ 7 w 33"/>
                <a:gd name="T23" fmla="*/ 97 h 370"/>
                <a:gd name="T24" fmla="*/ 7 w 33"/>
                <a:gd name="T25" fmla="*/ 139 h 370"/>
                <a:gd name="T26" fmla="*/ 8 w 33"/>
                <a:gd name="T27" fmla="*/ 196 h 370"/>
                <a:gd name="T28" fmla="*/ 8 w 33"/>
                <a:gd name="T29" fmla="*/ 231 h 370"/>
                <a:gd name="T30" fmla="*/ 9 w 33"/>
                <a:gd name="T31" fmla="*/ 222 h 370"/>
                <a:gd name="T32" fmla="*/ 9 w 33"/>
                <a:gd name="T33" fmla="*/ 242 h 370"/>
                <a:gd name="T34" fmla="*/ 9 w 33"/>
                <a:gd name="T35" fmla="*/ 239 h 370"/>
                <a:gd name="T36" fmla="*/ 11 w 33"/>
                <a:gd name="T37" fmla="*/ 235 h 370"/>
                <a:gd name="T38" fmla="*/ 11 w 33"/>
                <a:gd name="T39" fmla="*/ 211 h 370"/>
                <a:gd name="T40" fmla="*/ 11 w 33"/>
                <a:gd name="T41" fmla="*/ 211 h 370"/>
                <a:gd name="T42" fmla="*/ 12 w 33"/>
                <a:gd name="T43" fmla="*/ 165 h 370"/>
                <a:gd name="T44" fmla="*/ 13 w 33"/>
                <a:gd name="T45" fmla="*/ 150 h 370"/>
                <a:gd name="T46" fmla="*/ 13 w 33"/>
                <a:gd name="T47" fmla="*/ 146 h 370"/>
                <a:gd name="T48" fmla="*/ 15 w 33"/>
                <a:gd name="T49" fmla="*/ 141 h 370"/>
                <a:gd name="T50" fmla="*/ 15 w 33"/>
                <a:gd name="T51" fmla="*/ 145 h 370"/>
                <a:gd name="T52" fmla="*/ 15 w 33"/>
                <a:gd name="T53" fmla="*/ 139 h 370"/>
                <a:gd name="T54" fmla="*/ 16 w 33"/>
                <a:gd name="T55" fmla="*/ 149 h 370"/>
                <a:gd name="T56" fmla="*/ 16 w 33"/>
                <a:gd name="T57" fmla="*/ 124 h 370"/>
                <a:gd name="T58" fmla="*/ 17 w 33"/>
                <a:gd name="T59" fmla="*/ 174 h 370"/>
                <a:gd name="T60" fmla="*/ 17 w 33"/>
                <a:gd name="T61" fmla="*/ 174 h 370"/>
                <a:gd name="T62" fmla="*/ 18 w 33"/>
                <a:gd name="T63" fmla="*/ 216 h 370"/>
                <a:gd name="T64" fmla="*/ 18 w 33"/>
                <a:gd name="T65" fmla="*/ 293 h 370"/>
                <a:gd name="T66" fmla="*/ 18 w 33"/>
                <a:gd name="T67" fmla="*/ 247 h 370"/>
                <a:gd name="T68" fmla="*/ 20 w 33"/>
                <a:gd name="T69" fmla="*/ 224 h 370"/>
                <a:gd name="T70" fmla="*/ 20 w 33"/>
                <a:gd name="T71" fmla="*/ 208 h 370"/>
                <a:gd name="T72" fmla="*/ 21 w 33"/>
                <a:gd name="T73" fmla="*/ 237 h 370"/>
                <a:gd name="T74" fmla="*/ 21 w 33"/>
                <a:gd name="T75" fmla="*/ 245 h 370"/>
                <a:gd name="T76" fmla="*/ 21 w 33"/>
                <a:gd name="T77" fmla="*/ 231 h 370"/>
                <a:gd name="T78" fmla="*/ 22 w 33"/>
                <a:gd name="T79" fmla="*/ 216 h 370"/>
                <a:gd name="T80" fmla="*/ 22 w 33"/>
                <a:gd name="T81" fmla="*/ 205 h 370"/>
                <a:gd name="T82" fmla="*/ 24 w 33"/>
                <a:gd name="T83" fmla="*/ 163 h 370"/>
                <a:gd name="T84" fmla="*/ 24 w 33"/>
                <a:gd name="T85" fmla="*/ 179 h 370"/>
                <a:gd name="T86" fmla="*/ 25 w 33"/>
                <a:gd name="T87" fmla="*/ 243 h 370"/>
                <a:gd name="T88" fmla="*/ 25 w 33"/>
                <a:gd name="T89" fmla="*/ 250 h 370"/>
                <a:gd name="T90" fmla="*/ 26 w 33"/>
                <a:gd name="T91" fmla="*/ 280 h 370"/>
                <a:gd name="T92" fmla="*/ 26 w 33"/>
                <a:gd name="T93" fmla="*/ 326 h 370"/>
                <a:gd name="T94" fmla="*/ 26 w 33"/>
                <a:gd name="T95" fmla="*/ 340 h 370"/>
                <a:gd name="T96" fmla="*/ 28 w 33"/>
                <a:gd name="T97" fmla="*/ 300 h 370"/>
                <a:gd name="T98" fmla="*/ 28 w 33"/>
                <a:gd name="T99" fmla="*/ 313 h 370"/>
                <a:gd name="T100" fmla="*/ 28 w 33"/>
                <a:gd name="T101" fmla="*/ 341 h 370"/>
                <a:gd name="T102" fmla="*/ 29 w 33"/>
                <a:gd name="T103" fmla="*/ 334 h 370"/>
                <a:gd name="T104" fmla="*/ 29 w 33"/>
                <a:gd name="T105" fmla="*/ 347 h 370"/>
                <a:gd name="T106" fmla="*/ 30 w 33"/>
                <a:gd name="T107" fmla="*/ 357 h 370"/>
                <a:gd name="T108" fmla="*/ 30 w 33"/>
                <a:gd name="T109" fmla="*/ 349 h 370"/>
                <a:gd name="T110" fmla="*/ 30 w 33"/>
                <a:gd name="T111" fmla="*/ 359 h 370"/>
                <a:gd name="T112" fmla="*/ 32 w 33"/>
                <a:gd name="T113" fmla="*/ 355 h 370"/>
                <a:gd name="T114" fmla="*/ 32 w 33"/>
                <a:gd name="T115" fmla="*/ 339 h 370"/>
                <a:gd name="T116" fmla="*/ 32 w 33"/>
                <a:gd name="T117" fmla="*/ 284 h 370"/>
                <a:gd name="T118" fmla="*/ 33 w 33"/>
                <a:gd name="T119"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70">
                  <a:moveTo>
                    <a:pt x="0" y="192"/>
                  </a:moveTo>
                  <a:lnTo>
                    <a:pt x="0" y="213"/>
                  </a:lnTo>
                  <a:lnTo>
                    <a:pt x="0" y="213"/>
                  </a:lnTo>
                  <a:lnTo>
                    <a:pt x="0" y="137"/>
                  </a:lnTo>
                  <a:lnTo>
                    <a:pt x="1" y="133"/>
                  </a:lnTo>
                  <a:lnTo>
                    <a:pt x="1" y="21"/>
                  </a:lnTo>
                  <a:lnTo>
                    <a:pt x="1" y="21"/>
                  </a:lnTo>
                  <a:lnTo>
                    <a:pt x="1" y="18"/>
                  </a:lnTo>
                  <a:lnTo>
                    <a:pt x="1" y="19"/>
                  </a:lnTo>
                  <a:lnTo>
                    <a:pt x="1" y="1"/>
                  </a:lnTo>
                  <a:lnTo>
                    <a:pt x="1" y="5"/>
                  </a:lnTo>
                  <a:lnTo>
                    <a:pt x="1" y="2"/>
                  </a:lnTo>
                  <a:lnTo>
                    <a:pt x="1" y="11"/>
                  </a:lnTo>
                  <a:lnTo>
                    <a:pt x="1" y="0"/>
                  </a:lnTo>
                  <a:lnTo>
                    <a:pt x="1" y="5"/>
                  </a:lnTo>
                  <a:lnTo>
                    <a:pt x="1" y="6"/>
                  </a:lnTo>
                  <a:lnTo>
                    <a:pt x="1" y="38"/>
                  </a:lnTo>
                  <a:lnTo>
                    <a:pt x="1" y="34"/>
                  </a:lnTo>
                  <a:lnTo>
                    <a:pt x="3" y="32"/>
                  </a:lnTo>
                  <a:lnTo>
                    <a:pt x="3" y="30"/>
                  </a:lnTo>
                  <a:lnTo>
                    <a:pt x="3" y="65"/>
                  </a:lnTo>
                  <a:lnTo>
                    <a:pt x="3" y="64"/>
                  </a:lnTo>
                  <a:lnTo>
                    <a:pt x="3" y="49"/>
                  </a:lnTo>
                  <a:lnTo>
                    <a:pt x="3" y="76"/>
                  </a:lnTo>
                  <a:lnTo>
                    <a:pt x="3" y="80"/>
                  </a:lnTo>
                  <a:lnTo>
                    <a:pt x="3" y="104"/>
                  </a:lnTo>
                  <a:lnTo>
                    <a:pt x="3" y="103"/>
                  </a:lnTo>
                  <a:lnTo>
                    <a:pt x="3" y="107"/>
                  </a:lnTo>
                  <a:lnTo>
                    <a:pt x="3" y="144"/>
                  </a:lnTo>
                  <a:lnTo>
                    <a:pt x="3" y="136"/>
                  </a:lnTo>
                  <a:lnTo>
                    <a:pt x="4" y="125"/>
                  </a:lnTo>
                  <a:lnTo>
                    <a:pt x="4" y="162"/>
                  </a:lnTo>
                  <a:lnTo>
                    <a:pt x="4" y="161"/>
                  </a:lnTo>
                  <a:lnTo>
                    <a:pt x="4" y="170"/>
                  </a:lnTo>
                  <a:lnTo>
                    <a:pt x="4" y="153"/>
                  </a:lnTo>
                  <a:lnTo>
                    <a:pt x="4" y="166"/>
                  </a:lnTo>
                  <a:lnTo>
                    <a:pt x="4" y="165"/>
                  </a:lnTo>
                  <a:lnTo>
                    <a:pt x="4" y="174"/>
                  </a:lnTo>
                  <a:lnTo>
                    <a:pt x="4" y="153"/>
                  </a:lnTo>
                  <a:lnTo>
                    <a:pt x="4" y="156"/>
                  </a:lnTo>
                  <a:lnTo>
                    <a:pt x="5" y="162"/>
                  </a:lnTo>
                  <a:lnTo>
                    <a:pt x="5" y="176"/>
                  </a:lnTo>
                  <a:lnTo>
                    <a:pt x="5" y="161"/>
                  </a:lnTo>
                  <a:lnTo>
                    <a:pt x="5" y="173"/>
                  </a:lnTo>
                  <a:lnTo>
                    <a:pt x="5" y="169"/>
                  </a:lnTo>
                  <a:lnTo>
                    <a:pt x="5" y="174"/>
                  </a:lnTo>
                  <a:lnTo>
                    <a:pt x="5" y="145"/>
                  </a:lnTo>
                  <a:lnTo>
                    <a:pt x="5" y="144"/>
                  </a:lnTo>
                  <a:lnTo>
                    <a:pt x="5" y="107"/>
                  </a:lnTo>
                  <a:lnTo>
                    <a:pt x="5" y="116"/>
                  </a:lnTo>
                  <a:lnTo>
                    <a:pt x="5" y="116"/>
                  </a:lnTo>
                  <a:lnTo>
                    <a:pt x="5" y="123"/>
                  </a:lnTo>
                  <a:lnTo>
                    <a:pt x="5" y="104"/>
                  </a:lnTo>
                  <a:lnTo>
                    <a:pt x="7" y="99"/>
                  </a:lnTo>
                  <a:lnTo>
                    <a:pt x="7" y="61"/>
                  </a:lnTo>
                  <a:lnTo>
                    <a:pt x="7" y="70"/>
                  </a:lnTo>
                  <a:lnTo>
                    <a:pt x="7" y="74"/>
                  </a:lnTo>
                  <a:lnTo>
                    <a:pt x="7" y="70"/>
                  </a:lnTo>
                  <a:lnTo>
                    <a:pt x="7" y="99"/>
                  </a:lnTo>
                  <a:lnTo>
                    <a:pt x="7" y="97"/>
                  </a:lnTo>
                  <a:lnTo>
                    <a:pt x="7" y="124"/>
                  </a:lnTo>
                  <a:lnTo>
                    <a:pt x="7" y="95"/>
                  </a:lnTo>
                  <a:lnTo>
                    <a:pt x="7" y="115"/>
                  </a:lnTo>
                  <a:lnTo>
                    <a:pt x="7" y="118"/>
                  </a:lnTo>
                  <a:lnTo>
                    <a:pt x="7" y="139"/>
                  </a:lnTo>
                  <a:lnTo>
                    <a:pt x="7" y="137"/>
                  </a:lnTo>
                  <a:lnTo>
                    <a:pt x="8" y="141"/>
                  </a:lnTo>
                  <a:lnTo>
                    <a:pt x="8" y="136"/>
                  </a:lnTo>
                  <a:lnTo>
                    <a:pt x="8" y="191"/>
                  </a:lnTo>
                  <a:lnTo>
                    <a:pt x="8" y="196"/>
                  </a:lnTo>
                  <a:lnTo>
                    <a:pt x="8" y="196"/>
                  </a:lnTo>
                  <a:lnTo>
                    <a:pt x="8" y="233"/>
                  </a:lnTo>
                  <a:lnTo>
                    <a:pt x="8" y="239"/>
                  </a:lnTo>
                  <a:lnTo>
                    <a:pt x="8" y="254"/>
                  </a:lnTo>
                  <a:lnTo>
                    <a:pt x="8" y="231"/>
                  </a:lnTo>
                  <a:lnTo>
                    <a:pt x="8" y="234"/>
                  </a:lnTo>
                  <a:lnTo>
                    <a:pt x="9" y="231"/>
                  </a:lnTo>
                  <a:lnTo>
                    <a:pt x="9" y="233"/>
                  </a:lnTo>
                  <a:lnTo>
                    <a:pt x="9" y="211"/>
                  </a:lnTo>
                  <a:lnTo>
                    <a:pt x="9" y="222"/>
                  </a:lnTo>
                  <a:lnTo>
                    <a:pt x="9" y="225"/>
                  </a:lnTo>
                  <a:lnTo>
                    <a:pt x="9" y="212"/>
                  </a:lnTo>
                  <a:lnTo>
                    <a:pt x="9" y="230"/>
                  </a:lnTo>
                  <a:lnTo>
                    <a:pt x="9" y="228"/>
                  </a:lnTo>
                  <a:lnTo>
                    <a:pt x="9" y="242"/>
                  </a:lnTo>
                  <a:lnTo>
                    <a:pt x="9" y="226"/>
                  </a:lnTo>
                  <a:lnTo>
                    <a:pt x="9" y="234"/>
                  </a:lnTo>
                  <a:lnTo>
                    <a:pt x="9" y="226"/>
                  </a:lnTo>
                  <a:lnTo>
                    <a:pt x="9" y="213"/>
                  </a:lnTo>
                  <a:lnTo>
                    <a:pt x="9" y="239"/>
                  </a:lnTo>
                  <a:lnTo>
                    <a:pt x="11" y="242"/>
                  </a:lnTo>
                  <a:lnTo>
                    <a:pt x="11" y="249"/>
                  </a:lnTo>
                  <a:lnTo>
                    <a:pt x="11" y="234"/>
                  </a:lnTo>
                  <a:lnTo>
                    <a:pt x="11" y="237"/>
                  </a:lnTo>
                  <a:lnTo>
                    <a:pt x="11" y="235"/>
                  </a:lnTo>
                  <a:lnTo>
                    <a:pt x="11" y="205"/>
                  </a:lnTo>
                  <a:lnTo>
                    <a:pt x="11" y="212"/>
                  </a:lnTo>
                  <a:lnTo>
                    <a:pt x="11" y="211"/>
                  </a:lnTo>
                  <a:lnTo>
                    <a:pt x="11" y="231"/>
                  </a:lnTo>
                  <a:lnTo>
                    <a:pt x="11" y="211"/>
                  </a:lnTo>
                  <a:lnTo>
                    <a:pt x="11" y="218"/>
                  </a:lnTo>
                  <a:lnTo>
                    <a:pt x="11" y="216"/>
                  </a:lnTo>
                  <a:lnTo>
                    <a:pt x="11" y="221"/>
                  </a:lnTo>
                  <a:lnTo>
                    <a:pt x="11" y="203"/>
                  </a:lnTo>
                  <a:lnTo>
                    <a:pt x="11" y="211"/>
                  </a:lnTo>
                  <a:lnTo>
                    <a:pt x="12" y="214"/>
                  </a:lnTo>
                  <a:lnTo>
                    <a:pt x="12" y="178"/>
                  </a:lnTo>
                  <a:lnTo>
                    <a:pt x="12" y="186"/>
                  </a:lnTo>
                  <a:lnTo>
                    <a:pt x="12" y="184"/>
                  </a:lnTo>
                  <a:lnTo>
                    <a:pt x="12" y="165"/>
                  </a:lnTo>
                  <a:lnTo>
                    <a:pt x="12" y="169"/>
                  </a:lnTo>
                  <a:lnTo>
                    <a:pt x="12" y="149"/>
                  </a:lnTo>
                  <a:lnTo>
                    <a:pt x="13" y="145"/>
                  </a:lnTo>
                  <a:lnTo>
                    <a:pt x="13" y="132"/>
                  </a:lnTo>
                  <a:lnTo>
                    <a:pt x="13" y="150"/>
                  </a:lnTo>
                  <a:lnTo>
                    <a:pt x="13" y="153"/>
                  </a:lnTo>
                  <a:lnTo>
                    <a:pt x="13" y="157"/>
                  </a:lnTo>
                  <a:lnTo>
                    <a:pt x="13" y="133"/>
                  </a:lnTo>
                  <a:lnTo>
                    <a:pt x="13" y="132"/>
                  </a:lnTo>
                  <a:lnTo>
                    <a:pt x="13" y="146"/>
                  </a:lnTo>
                  <a:lnTo>
                    <a:pt x="13" y="140"/>
                  </a:lnTo>
                  <a:lnTo>
                    <a:pt x="13" y="144"/>
                  </a:lnTo>
                  <a:lnTo>
                    <a:pt x="13" y="127"/>
                  </a:lnTo>
                  <a:lnTo>
                    <a:pt x="13" y="141"/>
                  </a:lnTo>
                  <a:lnTo>
                    <a:pt x="15" y="141"/>
                  </a:lnTo>
                  <a:lnTo>
                    <a:pt x="15" y="154"/>
                  </a:lnTo>
                  <a:lnTo>
                    <a:pt x="15" y="139"/>
                  </a:lnTo>
                  <a:lnTo>
                    <a:pt x="15" y="142"/>
                  </a:lnTo>
                  <a:lnTo>
                    <a:pt x="15" y="145"/>
                  </a:lnTo>
                  <a:lnTo>
                    <a:pt x="15" y="145"/>
                  </a:lnTo>
                  <a:lnTo>
                    <a:pt x="15" y="128"/>
                  </a:lnTo>
                  <a:lnTo>
                    <a:pt x="15" y="135"/>
                  </a:lnTo>
                  <a:lnTo>
                    <a:pt x="15" y="128"/>
                  </a:lnTo>
                  <a:lnTo>
                    <a:pt x="15" y="110"/>
                  </a:lnTo>
                  <a:lnTo>
                    <a:pt x="15" y="139"/>
                  </a:lnTo>
                  <a:lnTo>
                    <a:pt x="15" y="141"/>
                  </a:lnTo>
                  <a:lnTo>
                    <a:pt x="15" y="152"/>
                  </a:lnTo>
                  <a:lnTo>
                    <a:pt x="15" y="136"/>
                  </a:lnTo>
                  <a:lnTo>
                    <a:pt x="15" y="150"/>
                  </a:lnTo>
                  <a:lnTo>
                    <a:pt x="16" y="149"/>
                  </a:lnTo>
                  <a:lnTo>
                    <a:pt x="16" y="162"/>
                  </a:lnTo>
                  <a:lnTo>
                    <a:pt x="16" y="139"/>
                  </a:lnTo>
                  <a:lnTo>
                    <a:pt x="16" y="136"/>
                  </a:lnTo>
                  <a:lnTo>
                    <a:pt x="16" y="115"/>
                  </a:lnTo>
                  <a:lnTo>
                    <a:pt x="16" y="124"/>
                  </a:lnTo>
                  <a:lnTo>
                    <a:pt x="16" y="121"/>
                  </a:lnTo>
                  <a:lnTo>
                    <a:pt x="16" y="116"/>
                  </a:lnTo>
                  <a:lnTo>
                    <a:pt x="16" y="145"/>
                  </a:lnTo>
                  <a:lnTo>
                    <a:pt x="17" y="148"/>
                  </a:lnTo>
                  <a:lnTo>
                    <a:pt x="17" y="174"/>
                  </a:lnTo>
                  <a:lnTo>
                    <a:pt x="17" y="162"/>
                  </a:lnTo>
                  <a:lnTo>
                    <a:pt x="17" y="165"/>
                  </a:lnTo>
                  <a:lnTo>
                    <a:pt x="17" y="176"/>
                  </a:lnTo>
                  <a:lnTo>
                    <a:pt x="17" y="173"/>
                  </a:lnTo>
                  <a:lnTo>
                    <a:pt x="17" y="174"/>
                  </a:lnTo>
                  <a:lnTo>
                    <a:pt x="17" y="159"/>
                  </a:lnTo>
                  <a:lnTo>
                    <a:pt x="17" y="188"/>
                  </a:lnTo>
                  <a:lnTo>
                    <a:pt x="17" y="191"/>
                  </a:lnTo>
                  <a:lnTo>
                    <a:pt x="17" y="213"/>
                  </a:lnTo>
                  <a:lnTo>
                    <a:pt x="18" y="216"/>
                  </a:lnTo>
                  <a:lnTo>
                    <a:pt x="18" y="256"/>
                  </a:lnTo>
                  <a:lnTo>
                    <a:pt x="18" y="256"/>
                  </a:lnTo>
                  <a:lnTo>
                    <a:pt x="18" y="246"/>
                  </a:lnTo>
                  <a:lnTo>
                    <a:pt x="18" y="289"/>
                  </a:lnTo>
                  <a:lnTo>
                    <a:pt x="18" y="293"/>
                  </a:lnTo>
                  <a:lnTo>
                    <a:pt x="18" y="298"/>
                  </a:lnTo>
                  <a:lnTo>
                    <a:pt x="18" y="277"/>
                  </a:lnTo>
                  <a:lnTo>
                    <a:pt x="18" y="285"/>
                  </a:lnTo>
                  <a:lnTo>
                    <a:pt x="18" y="283"/>
                  </a:lnTo>
                  <a:lnTo>
                    <a:pt x="18" y="247"/>
                  </a:lnTo>
                  <a:lnTo>
                    <a:pt x="20" y="237"/>
                  </a:lnTo>
                  <a:lnTo>
                    <a:pt x="20" y="239"/>
                  </a:lnTo>
                  <a:lnTo>
                    <a:pt x="20" y="225"/>
                  </a:lnTo>
                  <a:lnTo>
                    <a:pt x="20" y="221"/>
                  </a:lnTo>
                  <a:lnTo>
                    <a:pt x="20" y="224"/>
                  </a:lnTo>
                  <a:lnTo>
                    <a:pt x="20" y="201"/>
                  </a:lnTo>
                  <a:lnTo>
                    <a:pt x="20" y="212"/>
                  </a:lnTo>
                  <a:lnTo>
                    <a:pt x="20" y="209"/>
                  </a:lnTo>
                  <a:lnTo>
                    <a:pt x="20" y="220"/>
                  </a:lnTo>
                  <a:lnTo>
                    <a:pt x="20" y="208"/>
                  </a:lnTo>
                  <a:lnTo>
                    <a:pt x="20" y="216"/>
                  </a:lnTo>
                  <a:lnTo>
                    <a:pt x="21" y="217"/>
                  </a:lnTo>
                  <a:lnTo>
                    <a:pt x="21" y="239"/>
                  </a:lnTo>
                  <a:lnTo>
                    <a:pt x="21" y="234"/>
                  </a:lnTo>
                  <a:lnTo>
                    <a:pt x="21" y="237"/>
                  </a:lnTo>
                  <a:lnTo>
                    <a:pt x="21" y="239"/>
                  </a:lnTo>
                  <a:lnTo>
                    <a:pt x="21" y="220"/>
                  </a:lnTo>
                  <a:lnTo>
                    <a:pt x="21" y="235"/>
                  </a:lnTo>
                  <a:lnTo>
                    <a:pt x="21" y="238"/>
                  </a:lnTo>
                  <a:lnTo>
                    <a:pt x="21" y="245"/>
                  </a:lnTo>
                  <a:lnTo>
                    <a:pt x="21" y="225"/>
                  </a:lnTo>
                  <a:lnTo>
                    <a:pt x="21" y="234"/>
                  </a:lnTo>
                  <a:lnTo>
                    <a:pt x="21" y="237"/>
                  </a:lnTo>
                  <a:lnTo>
                    <a:pt x="21" y="251"/>
                  </a:lnTo>
                  <a:lnTo>
                    <a:pt x="21" y="231"/>
                  </a:lnTo>
                  <a:lnTo>
                    <a:pt x="22" y="230"/>
                  </a:lnTo>
                  <a:lnTo>
                    <a:pt x="22" y="211"/>
                  </a:lnTo>
                  <a:lnTo>
                    <a:pt x="22" y="216"/>
                  </a:lnTo>
                  <a:lnTo>
                    <a:pt x="22" y="214"/>
                  </a:lnTo>
                  <a:lnTo>
                    <a:pt x="22" y="216"/>
                  </a:lnTo>
                  <a:lnTo>
                    <a:pt x="22" y="191"/>
                  </a:lnTo>
                  <a:lnTo>
                    <a:pt x="22" y="205"/>
                  </a:lnTo>
                  <a:lnTo>
                    <a:pt x="22" y="205"/>
                  </a:lnTo>
                  <a:lnTo>
                    <a:pt x="22" y="221"/>
                  </a:lnTo>
                  <a:lnTo>
                    <a:pt x="22" y="205"/>
                  </a:lnTo>
                  <a:lnTo>
                    <a:pt x="22" y="211"/>
                  </a:lnTo>
                  <a:lnTo>
                    <a:pt x="22" y="213"/>
                  </a:lnTo>
                  <a:lnTo>
                    <a:pt x="22" y="187"/>
                  </a:lnTo>
                  <a:lnTo>
                    <a:pt x="24" y="184"/>
                  </a:lnTo>
                  <a:lnTo>
                    <a:pt x="24" y="163"/>
                  </a:lnTo>
                  <a:lnTo>
                    <a:pt x="24" y="173"/>
                  </a:lnTo>
                  <a:lnTo>
                    <a:pt x="24" y="173"/>
                  </a:lnTo>
                  <a:lnTo>
                    <a:pt x="24" y="179"/>
                  </a:lnTo>
                  <a:lnTo>
                    <a:pt x="24" y="163"/>
                  </a:lnTo>
                  <a:lnTo>
                    <a:pt x="24" y="179"/>
                  </a:lnTo>
                  <a:lnTo>
                    <a:pt x="24" y="176"/>
                  </a:lnTo>
                  <a:lnTo>
                    <a:pt x="24" y="209"/>
                  </a:lnTo>
                  <a:lnTo>
                    <a:pt x="25" y="211"/>
                  </a:lnTo>
                  <a:lnTo>
                    <a:pt x="25" y="208"/>
                  </a:lnTo>
                  <a:lnTo>
                    <a:pt x="25" y="243"/>
                  </a:lnTo>
                  <a:lnTo>
                    <a:pt x="25" y="242"/>
                  </a:lnTo>
                  <a:lnTo>
                    <a:pt x="25" y="254"/>
                  </a:lnTo>
                  <a:lnTo>
                    <a:pt x="25" y="234"/>
                  </a:lnTo>
                  <a:lnTo>
                    <a:pt x="25" y="254"/>
                  </a:lnTo>
                  <a:lnTo>
                    <a:pt x="25" y="250"/>
                  </a:lnTo>
                  <a:lnTo>
                    <a:pt x="25" y="263"/>
                  </a:lnTo>
                  <a:lnTo>
                    <a:pt x="25" y="251"/>
                  </a:lnTo>
                  <a:lnTo>
                    <a:pt x="25" y="281"/>
                  </a:lnTo>
                  <a:lnTo>
                    <a:pt x="25" y="280"/>
                  </a:lnTo>
                  <a:lnTo>
                    <a:pt x="26" y="280"/>
                  </a:lnTo>
                  <a:lnTo>
                    <a:pt x="26" y="304"/>
                  </a:lnTo>
                  <a:lnTo>
                    <a:pt x="26" y="275"/>
                  </a:lnTo>
                  <a:lnTo>
                    <a:pt x="26" y="302"/>
                  </a:lnTo>
                  <a:lnTo>
                    <a:pt x="26" y="305"/>
                  </a:lnTo>
                  <a:lnTo>
                    <a:pt x="26" y="326"/>
                  </a:lnTo>
                  <a:lnTo>
                    <a:pt x="26" y="321"/>
                  </a:lnTo>
                  <a:lnTo>
                    <a:pt x="26" y="326"/>
                  </a:lnTo>
                  <a:lnTo>
                    <a:pt x="26" y="349"/>
                  </a:lnTo>
                  <a:lnTo>
                    <a:pt x="26" y="345"/>
                  </a:lnTo>
                  <a:lnTo>
                    <a:pt x="26" y="340"/>
                  </a:lnTo>
                  <a:lnTo>
                    <a:pt x="26" y="343"/>
                  </a:lnTo>
                  <a:lnTo>
                    <a:pt x="26" y="324"/>
                  </a:lnTo>
                  <a:lnTo>
                    <a:pt x="26" y="335"/>
                  </a:lnTo>
                  <a:lnTo>
                    <a:pt x="28" y="332"/>
                  </a:lnTo>
                  <a:lnTo>
                    <a:pt x="28" y="300"/>
                  </a:lnTo>
                  <a:lnTo>
                    <a:pt x="28" y="313"/>
                  </a:lnTo>
                  <a:lnTo>
                    <a:pt x="28" y="311"/>
                  </a:lnTo>
                  <a:lnTo>
                    <a:pt x="28" y="319"/>
                  </a:lnTo>
                  <a:lnTo>
                    <a:pt x="28" y="310"/>
                  </a:lnTo>
                  <a:lnTo>
                    <a:pt x="28" y="313"/>
                  </a:lnTo>
                  <a:lnTo>
                    <a:pt x="28" y="315"/>
                  </a:lnTo>
                  <a:lnTo>
                    <a:pt x="28" y="341"/>
                  </a:lnTo>
                  <a:lnTo>
                    <a:pt x="28" y="298"/>
                  </a:lnTo>
                  <a:lnTo>
                    <a:pt x="28" y="340"/>
                  </a:lnTo>
                  <a:lnTo>
                    <a:pt x="28" y="341"/>
                  </a:lnTo>
                  <a:lnTo>
                    <a:pt x="28" y="323"/>
                  </a:lnTo>
                  <a:lnTo>
                    <a:pt x="28" y="334"/>
                  </a:lnTo>
                  <a:lnTo>
                    <a:pt x="29" y="336"/>
                  </a:lnTo>
                  <a:lnTo>
                    <a:pt x="29" y="355"/>
                  </a:lnTo>
                  <a:lnTo>
                    <a:pt x="29" y="334"/>
                  </a:lnTo>
                  <a:lnTo>
                    <a:pt x="29" y="341"/>
                  </a:lnTo>
                  <a:lnTo>
                    <a:pt x="29" y="341"/>
                  </a:lnTo>
                  <a:lnTo>
                    <a:pt x="29" y="352"/>
                  </a:lnTo>
                  <a:lnTo>
                    <a:pt x="29" y="345"/>
                  </a:lnTo>
                  <a:lnTo>
                    <a:pt x="29" y="347"/>
                  </a:lnTo>
                  <a:lnTo>
                    <a:pt x="29" y="356"/>
                  </a:lnTo>
                  <a:lnTo>
                    <a:pt x="29" y="335"/>
                  </a:lnTo>
                  <a:lnTo>
                    <a:pt x="29" y="352"/>
                  </a:lnTo>
                  <a:lnTo>
                    <a:pt x="30" y="355"/>
                  </a:lnTo>
                  <a:lnTo>
                    <a:pt x="30" y="357"/>
                  </a:lnTo>
                  <a:lnTo>
                    <a:pt x="30" y="332"/>
                  </a:lnTo>
                  <a:lnTo>
                    <a:pt x="30" y="349"/>
                  </a:lnTo>
                  <a:lnTo>
                    <a:pt x="30" y="352"/>
                  </a:lnTo>
                  <a:lnTo>
                    <a:pt x="30" y="370"/>
                  </a:lnTo>
                  <a:lnTo>
                    <a:pt x="30" y="349"/>
                  </a:lnTo>
                  <a:lnTo>
                    <a:pt x="30" y="369"/>
                  </a:lnTo>
                  <a:lnTo>
                    <a:pt x="30" y="366"/>
                  </a:lnTo>
                  <a:lnTo>
                    <a:pt x="30" y="369"/>
                  </a:lnTo>
                  <a:lnTo>
                    <a:pt x="30" y="356"/>
                  </a:lnTo>
                  <a:lnTo>
                    <a:pt x="30" y="359"/>
                  </a:lnTo>
                  <a:lnTo>
                    <a:pt x="30" y="362"/>
                  </a:lnTo>
                  <a:lnTo>
                    <a:pt x="30" y="370"/>
                  </a:lnTo>
                  <a:lnTo>
                    <a:pt x="30" y="347"/>
                  </a:lnTo>
                  <a:lnTo>
                    <a:pt x="30" y="356"/>
                  </a:lnTo>
                  <a:lnTo>
                    <a:pt x="32" y="355"/>
                  </a:lnTo>
                  <a:lnTo>
                    <a:pt x="32" y="355"/>
                  </a:lnTo>
                  <a:lnTo>
                    <a:pt x="32" y="340"/>
                  </a:lnTo>
                  <a:lnTo>
                    <a:pt x="32" y="343"/>
                  </a:lnTo>
                  <a:lnTo>
                    <a:pt x="32" y="336"/>
                  </a:lnTo>
                  <a:lnTo>
                    <a:pt x="32" y="339"/>
                  </a:lnTo>
                  <a:lnTo>
                    <a:pt x="32" y="332"/>
                  </a:lnTo>
                  <a:lnTo>
                    <a:pt x="32" y="332"/>
                  </a:lnTo>
                  <a:lnTo>
                    <a:pt x="32" y="330"/>
                  </a:lnTo>
                  <a:lnTo>
                    <a:pt x="32" y="331"/>
                  </a:lnTo>
                  <a:lnTo>
                    <a:pt x="32" y="284"/>
                  </a:lnTo>
                  <a:lnTo>
                    <a:pt x="32" y="286"/>
                  </a:lnTo>
                  <a:lnTo>
                    <a:pt x="32" y="285"/>
                  </a:lnTo>
                  <a:lnTo>
                    <a:pt x="32" y="288"/>
                  </a:lnTo>
                  <a:lnTo>
                    <a:pt x="32" y="234"/>
                  </a:lnTo>
                  <a:lnTo>
                    <a:pt x="33" y="23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51" name="Freeform 24"/>
            <p:cNvSpPr>
              <a:spLocks/>
            </p:cNvSpPr>
            <p:nvPr/>
          </p:nvSpPr>
          <p:spPr bwMode="auto">
            <a:xfrm>
              <a:off x="6581776" y="4021138"/>
              <a:ext cx="49213" cy="396875"/>
            </a:xfrm>
            <a:custGeom>
              <a:avLst/>
              <a:gdLst>
                <a:gd name="T0" fmla="*/ 0 w 31"/>
                <a:gd name="T1" fmla="*/ 89 h 250"/>
                <a:gd name="T2" fmla="*/ 0 w 31"/>
                <a:gd name="T3" fmla="*/ 57 h 250"/>
                <a:gd name="T4" fmla="*/ 1 w 31"/>
                <a:gd name="T5" fmla="*/ 55 h 250"/>
                <a:gd name="T6" fmla="*/ 1 w 31"/>
                <a:gd name="T7" fmla="*/ 90 h 250"/>
                <a:gd name="T8" fmla="*/ 1 w 31"/>
                <a:gd name="T9" fmla="*/ 97 h 250"/>
                <a:gd name="T10" fmla="*/ 2 w 31"/>
                <a:gd name="T11" fmla="*/ 144 h 250"/>
                <a:gd name="T12" fmla="*/ 2 w 31"/>
                <a:gd name="T13" fmla="*/ 194 h 250"/>
                <a:gd name="T14" fmla="*/ 4 w 31"/>
                <a:gd name="T15" fmla="*/ 196 h 250"/>
                <a:gd name="T16" fmla="*/ 4 w 31"/>
                <a:gd name="T17" fmla="*/ 250 h 250"/>
                <a:gd name="T18" fmla="*/ 4 w 31"/>
                <a:gd name="T19" fmla="*/ 152 h 250"/>
                <a:gd name="T20" fmla="*/ 5 w 31"/>
                <a:gd name="T21" fmla="*/ 154 h 250"/>
                <a:gd name="T22" fmla="*/ 5 w 31"/>
                <a:gd name="T23" fmla="*/ 184 h 250"/>
                <a:gd name="T24" fmla="*/ 5 w 31"/>
                <a:gd name="T25" fmla="*/ 245 h 250"/>
                <a:gd name="T26" fmla="*/ 6 w 31"/>
                <a:gd name="T27" fmla="*/ 245 h 250"/>
                <a:gd name="T28" fmla="*/ 6 w 31"/>
                <a:gd name="T29" fmla="*/ 152 h 250"/>
                <a:gd name="T30" fmla="*/ 8 w 31"/>
                <a:gd name="T31" fmla="*/ 106 h 250"/>
                <a:gd name="T32" fmla="*/ 8 w 31"/>
                <a:gd name="T33" fmla="*/ 152 h 250"/>
                <a:gd name="T34" fmla="*/ 9 w 31"/>
                <a:gd name="T35" fmla="*/ 157 h 250"/>
                <a:gd name="T36" fmla="*/ 9 w 31"/>
                <a:gd name="T37" fmla="*/ 152 h 250"/>
                <a:gd name="T38" fmla="*/ 10 w 31"/>
                <a:gd name="T39" fmla="*/ 112 h 250"/>
                <a:gd name="T40" fmla="*/ 10 w 31"/>
                <a:gd name="T41" fmla="*/ 111 h 250"/>
                <a:gd name="T42" fmla="*/ 11 w 31"/>
                <a:gd name="T43" fmla="*/ 128 h 250"/>
                <a:gd name="T44" fmla="*/ 11 w 31"/>
                <a:gd name="T45" fmla="*/ 166 h 250"/>
                <a:gd name="T46" fmla="*/ 11 w 31"/>
                <a:gd name="T47" fmla="*/ 215 h 250"/>
                <a:gd name="T48" fmla="*/ 13 w 31"/>
                <a:gd name="T49" fmla="*/ 220 h 250"/>
                <a:gd name="T50" fmla="*/ 13 w 31"/>
                <a:gd name="T51" fmla="*/ 184 h 250"/>
                <a:gd name="T52" fmla="*/ 14 w 31"/>
                <a:gd name="T53" fmla="*/ 127 h 250"/>
                <a:gd name="T54" fmla="*/ 14 w 31"/>
                <a:gd name="T55" fmla="*/ 118 h 250"/>
                <a:gd name="T56" fmla="*/ 15 w 31"/>
                <a:gd name="T57" fmla="*/ 99 h 250"/>
                <a:gd name="T58" fmla="*/ 15 w 31"/>
                <a:gd name="T59" fmla="*/ 92 h 250"/>
                <a:gd name="T60" fmla="*/ 15 w 31"/>
                <a:gd name="T61" fmla="*/ 102 h 250"/>
                <a:gd name="T62" fmla="*/ 17 w 31"/>
                <a:gd name="T63" fmla="*/ 50 h 250"/>
                <a:gd name="T64" fmla="*/ 17 w 31"/>
                <a:gd name="T65" fmla="*/ 48 h 250"/>
                <a:gd name="T66" fmla="*/ 17 w 31"/>
                <a:gd name="T67" fmla="*/ 51 h 250"/>
                <a:gd name="T68" fmla="*/ 18 w 31"/>
                <a:gd name="T69" fmla="*/ 38 h 250"/>
                <a:gd name="T70" fmla="*/ 18 w 31"/>
                <a:gd name="T71" fmla="*/ 57 h 250"/>
                <a:gd name="T72" fmla="*/ 19 w 31"/>
                <a:gd name="T73" fmla="*/ 56 h 250"/>
                <a:gd name="T74" fmla="*/ 19 w 31"/>
                <a:gd name="T75" fmla="*/ 35 h 250"/>
                <a:gd name="T76" fmla="*/ 19 w 31"/>
                <a:gd name="T77" fmla="*/ 50 h 250"/>
                <a:gd name="T78" fmla="*/ 21 w 31"/>
                <a:gd name="T79" fmla="*/ 80 h 250"/>
                <a:gd name="T80" fmla="*/ 21 w 31"/>
                <a:gd name="T81" fmla="*/ 118 h 250"/>
                <a:gd name="T82" fmla="*/ 22 w 31"/>
                <a:gd name="T83" fmla="*/ 128 h 250"/>
                <a:gd name="T84" fmla="*/ 22 w 31"/>
                <a:gd name="T85" fmla="*/ 123 h 250"/>
                <a:gd name="T86" fmla="*/ 23 w 31"/>
                <a:gd name="T87" fmla="*/ 178 h 250"/>
                <a:gd name="T88" fmla="*/ 23 w 31"/>
                <a:gd name="T89" fmla="*/ 156 h 250"/>
                <a:gd name="T90" fmla="*/ 23 w 31"/>
                <a:gd name="T91" fmla="*/ 98 h 250"/>
                <a:gd name="T92" fmla="*/ 25 w 31"/>
                <a:gd name="T93" fmla="*/ 103 h 250"/>
                <a:gd name="T94" fmla="*/ 25 w 31"/>
                <a:gd name="T95" fmla="*/ 77 h 250"/>
                <a:gd name="T96" fmla="*/ 26 w 31"/>
                <a:gd name="T97" fmla="*/ 103 h 250"/>
                <a:gd name="T98" fmla="*/ 26 w 31"/>
                <a:gd name="T99" fmla="*/ 129 h 250"/>
                <a:gd name="T100" fmla="*/ 26 w 31"/>
                <a:gd name="T101" fmla="*/ 133 h 250"/>
                <a:gd name="T102" fmla="*/ 27 w 31"/>
                <a:gd name="T103" fmla="*/ 128 h 250"/>
                <a:gd name="T104" fmla="*/ 27 w 31"/>
                <a:gd name="T105" fmla="*/ 109 h 250"/>
                <a:gd name="T106" fmla="*/ 27 w 31"/>
                <a:gd name="T107" fmla="*/ 85 h 250"/>
                <a:gd name="T108" fmla="*/ 28 w 31"/>
                <a:gd name="T109" fmla="*/ 0 h 250"/>
                <a:gd name="T110" fmla="*/ 28 w 31"/>
                <a:gd name="T111" fmla="*/ 21 h 250"/>
                <a:gd name="T112" fmla="*/ 30 w 31"/>
                <a:gd name="T113" fmla="*/ 35 h 250"/>
                <a:gd name="T114" fmla="*/ 30 w 31"/>
                <a:gd name="T115" fmla="*/ 86 h 250"/>
                <a:gd name="T116" fmla="*/ 31 w 31"/>
                <a:gd name="T117" fmla="*/ 86 h 250"/>
                <a:gd name="T118" fmla="*/ 31 w 31"/>
                <a:gd name="T119" fmla="*/ 9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250">
                  <a:moveTo>
                    <a:pt x="0" y="111"/>
                  </a:moveTo>
                  <a:lnTo>
                    <a:pt x="0" y="112"/>
                  </a:lnTo>
                  <a:lnTo>
                    <a:pt x="0" y="88"/>
                  </a:lnTo>
                  <a:lnTo>
                    <a:pt x="0" y="85"/>
                  </a:lnTo>
                  <a:lnTo>
                    <a:pt x="0" y="89"/>
                  </a:lnTo>
                  <a:lnTo>
                    <a:pt x="0" y="80"/>
                  </a:lnTo>
                  <a:lnTo>
                    <a:pt x="0" y="85"/>
                  </a:lnTo>
                  <a:lnTo>
                    <a:pt x="0" y="82"/>
                  </a:lnTo>
                  <a:lnTo>
                    <a:pt x="0" y="86"/>
                  </a:lnTo>
                  <a:lnTo>
                    <a:pt x="0" y="57"/>
                  </a:lnTo>
                  <a:lnTo>
                    <a:pt x="0" y="61"/>
                  </a:lnTo>
                  <a:lnTo>
                    <a:pt x="1" y="60"/>
                  </a:lnTo>
                  <a:lnTo>
                    <a:pt x="1" y="65"/>
                  </a:lnTo>
                  <a:lnTo>
                    <a:pt x="1" y="48"/>
                  </a:lnTo>
                  <a:lnTo>
                    <a:pt x="1" y="55"/>
                  </a:lnTo>
                  <a:lnTo>
                    <a:pt x="1" y="54"/>
                  </a:lnTo>
                  <a:lnTo>
                    <a:pt x="1" y="94"/>
                  </a:lnTo>
                  <a:lnTo>
                    <a:pt x="1" y="54"/>
                  </a:lnTo>
                  <a:lnTo>
                    <a:pt x="1" y="92"/>
                  </a:lnTo>
                  <a:lnTo>
                    <a:pt x="1" y="90"/>
                  </a:lnTo>
                  <a:lnTo>
                    <a:pt x="1" y="78"/>
                  </a:lnTo>
                  <a:lnTo>
                    <a:pt x="1" y="116"/>
                  </a:lnTo>
                  <a:lnTo>
                    <a:pt x="1" y="118"/>
                  </a:lnTo>
                  <a:lnTo>
                    <a:pt x="1" y="119"/>
                  </a:lnTo>
                  <a:lnTo>
                    <a:pt x="1" y="97"/>
                  </a:lnTo>
                  <a:lnTo>
                    <a:pt x="1" y="106"/>
                  </a:lnTo>
                  <a:lnTo>
                    <a:pt x="2" y="107"/>
                  </a:lnTo>
                  <a:lnTo>
                    <a:pt x="2" y="149"/>
                  </a:lnTo>
                  <a:lnTo>
                    <a:pt x="2" y="105"/>
                  </a:lnTo>
                  <a:lnTo>
                    <a:pt x="2" y="144"/>
                  </a:lnTo>
                  <a:lnTo>
                    <a:pt x="2" y="147"/>
                  </a:lnTo>
                  <a:lnTo>
                    <a:pt x="2" y="137"/>
                  </a:lnTo>
                  <a:lnTo>
                    <a:pt x="2" y="177"/>
                  </a:lnTo>
                  <a:lnTo>
                    <a:pt x="2" y="175"/>
                  </a:lnTo>
                  <a:lnTo>
                    <a:pt x="2" y="194"/>
                  </a:lnTo>
                  <a:lnTo>
                    <a:pt x="2" y="166"/>
                  </a:lnTo>
                  <a:lnTo>
                    <a:pt x="2" y="191"/>
                  </a:lnTo>
                  <a:lnTo>
                    <a:pt x="4" y="198"/>
                  </a:lnTo>
                  <a:lnTo>
                    <a:pt x="4" y="216"/>
                  </a:lnTo>
                  <a:lnTo>
                    <a:pt x="4" y="196"/>
                  </a:lnTo>
                  <a:lnTo>
                    <a:pt x="4" y="204"/>
                  </a:lnTo>
                  <a:lnTo>
                    <a:pt x="4" y="200"/>
                  </a:lnTo>
                  <a:lnTo>
                    <a:pt x="4" y="247"/>
                  </a:lnTo>
                  <a:lnTo>
                    <a:pt x="4" y="250"/>
                  </a:lnTo>
                  <a:lnTo>
                    <a:pt x="4" y="250"/>
                  </a:lnTo>
                  <a:lnTo>
                    <a:pt x="4" y="215"/>
                  </a:lnTo>
                  <a:lnTo>
                    <a:pt x="4" y="216"/>
                  </a:lnTo>
                  <a:lnTo>
                    <a:pt x="4" y="213"/>
                  </a:lnTo>
                  <a:lnTo>
                    <a:pt x="4" y="216"/>
                  </a:lnTo>
                  <a:lnTo>
                    <a:pt x="4" y="152"/>
                  </a:lnTo>
                  <a:lnTo>
                    <a:pt x="4" y="154"/>
                  </a:lnTo>
                  <a:lnTo>
                    <a:pt x="5" y="149"/>
                  </a:lnTo>
                  <a:lnTo>
                    <a:pt x="5" y="154"/>
                  </a:lnTo>
                  <a:lnTo>
                    <a:pt x="5" y="144"/>
                  </a:lnTo>
                  <a:lnTo>
                    <a:pt x="5" y="154"/>
                  </a:lnTo>
                  <a:lnTo>
                    <a:pt x="5" y="149"/>
                  </a:lnTo>
                  <a:lnTo>
                    <a:pt x="5" y="183"/>
                  </a:lnTo>
                  <a:lnTo>
                    <a:pt x="5" y="144"/>
                  </a:lnTo>
                  <a:lnTo>
                    <a:pt x="5" y="183"/>
                  </a:lnTo>
                  <a:lnTo>
                    <a:pt x="5" y="184"/>
                  </a:lnTo>
                  <a:lnTo>
                    <a:pt x="5" y="225"/>
                  </a:lnTo>
                  <a:lnTo>
                    <a:pt x="5" y="183"/>
                  </a:lnTo>
                  <a:lnTo>
                    <a:pt x="5" y="222"/>
                  </a:lnTo>
                  <a:lnTo>
                    <a:pt x="5" y="224"/>
                  </a:lnTo>
                  <a:lnTo>
                    <a:pt x="5" y="245"/>
                  </a:lnTo>
                  <a:lnTo>
                    <a:pt x="5" y="243"/>
                  </a:lnTo>
                  <a:lnTo>
                    <a:pt x="6" y="241"/>
                  </a:lnTo>
                  <a:lnTo>
                    <a:pt x="6" y="249"/>
                  </a:lnTo>
                  <a:lnTo>
                    <a:pt x="6" y="233"/>
                  </a:lnTo>
                  <a:lnTo>
                    <a:pt x="6" y="245"/>
                  </a:lnTo>
                  <a:lnTo>
                    <a:pt x="6" y="250"/>
                  </a:lnTo>
                  <a:lnTo>
                    <a:pt x="6" y="195"/>
                  </a:lnTo>
                  <a:lnTo>
                    <a:pt x="6" y="195"/>
                  </a:lnTo>
                  <a:lnTo>
                    <a:pt x="6" y="150"/>
                  </a:lnTo>
                  <a:lnTo>
                    <a:pt x="6" y="152"/>
                  </a:lnTo>
                  <a:lnTo>
                    <a:pt x="8" y="154"/>
                  </a:lnTo>
                  <a:lnTo>
                    <a:pt x="8" y="157"/>
                  </a:lnTo>
                  <a:lnTo>
                    <a:pt x="8" y="137"/>
                  </a:lnTo>
                  <a:lnTo>
                    <a:pt x="8" y="139"/>
                  </a:lnTo>
                  <a:lnTo>
                    <a:pt x="8" y="106"/>
                  </a:lnTo>
                  <a:lnTo>
                    <a:pt x="8" y="112"/>
                  </a:lnTo>
                  <a:lnTo>
                    <a:pt x="8" y="111"/>
                  </a:lnTo>
                  <a:lnTo>
                    <a:pt x="8" y="132"/>
                  </a:lnTo>
                  <a:lnTo>
                    <a:pt x="8" y="129"/>
                  </a:lnTo>
                  <a:lnTo>
                    <a:pt x="8" y="152"/>
                  </a:lnTo>
                  <a:lnTo>
                    <a:pt x="8" y="148"/>
                  </a:lnTo>
                  <a:lnTo>
                    <a:pt x="9" y="150"/>
                  </a:lnTo>
                  <a:lnTo>
                    <a:pt x="9" y="161"/>
                  </a:lnTo>
                  <a:lnTo>
                    <a:pt x="9" y="132"/>
                  </a:lnTo>
                  <a:lnTo>
                    <a:pt x="9" y="157"/>
                  </a:lnTo>
                  <a:lnTo>
                    <a:pt x="9" y="158"/>
                  </a:lnTo>
                  <a:lnTo>
                    <a:pt x="9" y="136"/>
                  </a:lnTo>
                  <a:lnTo>
                    <a:pt x="9" y="147"/>
                  </a:lnTo>
                  <a:lnTo>
                    <a:pt x="9" y="147"/>
                  </a:lnTo>
                  <a:lnTo>
                    <a:pt x="9" y="152"/>
                  </a:lnTo>
                  <a:lnTo>
                    <a:pt x="9" y="140"/>
                  </a:lnTo>
                  <a:lnTo>
                    <a:pt x="9" y="129"/>
                  </a:lnTo>
                  <a:lnTo>
                    <a:pt x="9" y="132"/>
                  </a:lnTo>
                  <a:lnTo>
                    <a:pt x="9" y="114"/>
                  </a:lnTo>
                  <a:lnTo>
                    <a:pt x="10" y="112"/>
                  </a:lnTo>
                  <a:lnTo>
                    <a:pt x="10" y="90"/>
                  </a:lnTo>
                  <a:lnTo>
                    <a:pt x="10" y="102"/>
                  </a:lnTo>
                  <a:lnTo>
                    <a:pt x="10" y="101"/>
                  </a:lnTo>
                  <a:lnTo>
                    <a:pt x="10" y="116"/>
                  </a:lnTo>
                  <a:lnTo>
                    <a:pt x="10" y="111"/>
                  </a:lnTo>
                  <a:lnTo>
                    <a:pt x="10" y="114"/>
                  </a:lnTo>
                  <a:lnTo>
                    <a:pt x="10" y="132"/>
                  </a:lnTo>
                  <a:lnTo>
                    <a:pt x="10" y="112"/>
                  </a:lnTo>
                  <a:lnTo>
                    <a:pt x="10" y="129"/>
                  </a:lnTo>
                  <a:lnTo>
                    <a:pt x="11" y="128"/>
                  </a:lnTo>
                  <a:lnTo>
                    <a:pt x="11" y="120"/>
                  </a:lnTo>
                  <a:lnTo>
                    <a:pt x="11" y="144"/>
                  </a:lnTo>
                  <a:lnTo>
                    <a:pt x="11" y="147"/>
                  </a:lnTo>
                  <a:lnTo>
                    <a:pt x="11" y="169"/>
                  </a:lnTo>
                  <a:lnTo>
                    <a:pt x="11" y="166"/>
                  </a:lnTo>
                  <a:lnTo>
                    <a:pt x="11" y="200"/>
                  </a:lnTo>
                  <a:lnTo>
                    <a:pt x="11" y="200"/>
                  </a:lnTo>
                  <a:lnTo>
                    <a:pt x="11" y="216"/>
                  </a:lnTo>
                  <a:lnTo>
                    <a:pt x="11" y="191"/>
                  </a:lnTo>
                  <a:lnTo>
                    <a:pt x="11" y="215"/>
                  </a:lnTo>
                  <a:lnTo>
                    <a:pt x="13" y="209"/>
                  </a:lnTo>
                  <a:lnTo>
                    <a:pt x="13" y="220"/>
                  </a:lnTo>
                  <a:lnTo>
                    <a:pt x="13" y="194"/>
                  </a:lnTo>
                  <a:lnTo>
                    <a:pt x="13" y="216"/>
                  </a:lnTo>
                  <a:lnTo>
                    <a:pt x="13" y="220"/>
                  </a:lnTo>
                  <a:lnTo>
                    <a:pt x="13" y="230"/>
                  </a:lnTo>
                  <a:lnTo>
                    <a:pt x="13" y="204"/>
                  </a:lnTo>
                  <a:lnTo>
                    <a:pt x="13" y="203"/>
                  </a:lnTo>
                  <a:lnTo>
                    <a:pt x="13" y="205"/>
                  </a:lnTo>
                  <a:lnTo>
                    <a:pt x="13" y="184"/>
                  </a:lnTo>
                  <a:lnTo>
                    <a:pt x="13" y="184"/>
                  </a:lnTo>
                  <a:lnTo>
                    <a:pt x="13" y="162"/>
                  </a:lnTo>
                  <a:lnTo>
                    <a:pt x="13" y="166"/>
                  </a:lnTo>
                  <a:lnTo>
                    <a:pt x="14" y="170"/>
                  </a:lnTo>
                  <a:lnTo>
                    <a:pt x="14" y="127"/>
                  </a:lnTo>
                  <a:lnTo>
                    <a:pt x="14" y="129"/>
                  </a:lnTo>
                  <a:lnTo>
                    <a:pt x="14" y="127"/>
                  </a:lnTo>
                  <a:lnTo>
                    <a:pt x="14" y="128"/>
                  </a:lnTo>
                  <a:lnTo>
                    <a:pt x="14" y="115"/>
                  </a:lnTo>
                  <a:lnTo>
                    <a:pt x="14" y="118"/>
                  </a:lnTo>
                  <a:lnTo>
                    <a:pt x="14" y="118"/>
                  </a:lnTo>
                  <a:lnTo>
                    <a:pt x="14" y="120"/>
                  </a:lnTo>
                  <a:lnTo>
                    <a:pt x="14" y="99"/>
                  </a:lnTo>
                  <a:lnTo>
                    <a:pt x="14" y="101"/>
                  </a:lnTo>
                  <a:lnTo>
                    <a:pt x="15" y="99"/>
                  </a:lnTo>
                  <a:lnTo>
                    <a:pt x="15" y="110"/>
                  </a:lnTo>
                  <a:lnTo>
                    <a:pt x="15" y="97"/>
                  </a:lnTo>
                  <a:lnTo>
                    <a:pt x="15" y="99"/>
                  </a:lnTo>
                  <a:lnTo>
                    <a:pt x="15" y="102"/>
                  </a:lnTo>
                  <a:lnTo>
                    <a:pt x="15" y="92"/>
                  </a:lnTo>
                  <a:lnTo>
                    <a:pt x="15" y="94"/>
                  </a:lnTo>
                  <a:lnTo>
                    <a:pt x="15" y="90"/>
                  </a:lnTo>
                  <a:lnTo>
                    <a:pt x="15" y="110"/>
                  </a:lnTo>
                  <a:lnTo>
                    <a:pt x="15" y="77"/>
                  </a:lnTo>
                  <a:lnTo>
                    <a:pt x="15" y="102"/>
                  </a:lnTo>
                  <a:lnTo>
                    <a:pt x="15" y="109"/>
                  </a:lnTo>
                  <a:lnTo>
                    <a:pt x="15" y="92"/>
                  </a:lnTo>
                  <a:lnTo>
                    <a:pt x="17" y="89"/>
                  </a:lnTo>
                  <a:lnTo>
                    <a:pt x="17" y="90"/>
                  </a:lnTo>
                  <a:lnTo>
                    <a:pt x="17" y="50"/>
                  </a:lnTo>
                  <a:lnTo>
                    <a:pt x="17" y="48"/>
                  </a:lnTo>
                  <a:lnTo>
                    <a:pt x="17" y="51"/>
                  </a:lnTo>
                  <a:lnTo>
                    <a:pt x="17" y="39"/>
                  </a:lnTo>
                  <a:lnTo>
                    <a:pt x="17" y="50"/>
                  </a:lnTo>
                  <a:lnTo>
                    <a:pt x="17" y="48"/>
                  </a:lnTo>
                  <a:lnTo>
                    <a:pt x="17" y="57"/>
                  </a:lnTo>
                  <a:lnTo>
                    <a:pt x="17" y="47"/>
                  </a:lnTo>
                  <a:lnTo>
                    <a:pt x="17" y="52"/>
                  </a:lnTo>
                  <a:lnTo>
                    <a:pt x="17" y="50"/>
                  </a:lnTo>
                  <a:lnTo>
                    <a:pt x="17" y="51"/>
                  </a:lnTo>
                  <a:lnTo>
                    <a:pt x="17" y="26"/>
                  </a:lnTo>
                  <a:lnTo>
                    <a:pt x="17" y="38"/>
                  </a:lnTo>
                  <a:lnTo>
                    <a:pt x="18" y="39"/>
                  </a:lnTo>
                  <a:lnTo>
                    <a:pt x="18" y="50"/>
                  </a:lnTo>
                  <a:lnTo>
                    <a:pt x="18" y="38"/>
                  </a:lnTo>
                  <a:lnTo>
                    <a:pt x="18" y="43"/>
                  </a:lnTo>
                  <a:lnTo>
                    <a:pt x="18" y="43"/>
                  </a:lnTo>
                  <a:lnTo>
                    <a:pt x="18" y="59"/>
                  </a:lnTo>
                  <a:lnTo>
                    <a:pt x="18" y="31"/>
                  </a:lnTo>
                  <a:lnTo>
                    <a:pt x="18" y="57"/>
                  </a:lnTo>
                  <a:lnTo>
                    <a:pt x="18" y="59"/>
                  </a:lnTo>
                  <a:lnTo>
                    <a:pt x="18" y="65"/>
                  </a:lnTo>
                  <a:lnTo>
                    <a:pt x="18" y="50"/>
                  </a:lnTo>
                  <a:lnTo>
                    <a:pt x="18" y="55"/>
                  </a:lnTo>
                  <a:lnTo>
                    <a:pt x="19" y="56"/>
                  </a:lnTo>
                  <a:lnTo>
                    <a:pt x="19" y="65"/>
                  </a:lnTo>
                  <a:lnTo>
                    <a:pt x="19" y="38"/>
                  </a:lnTo>
                  <a:lnTo>
                    <a:pt x="19" y="42"/>
                  </a:lnTo>
                  <a:lnTo>
                    <a:pt x="19" y="43"/>
                  </a:lnTo>
                  <a:lnTo>
                    <a:pt x="19" y="35"/>
                  </a:lnTo>
                  <a:lnTo>
                    <a:pt x="19" y="39"/>
                  </a:lnTo>
                  <a:lnTo>
                    <a:pt x="19" y="37"/>
                  </a:lnTo>
                  <a:lnTo>
                    <a:pt x="19" y="19"/>
                  </a:lnTo>
                  <a:lnTo>
                    <a:pt x="19" y="50"/>
                  </a:lnTo>
                  <a:lnTo>
                    <a:pt x="19" y="50"/>
                  </a:lnTo>
                  <a:lnTo>
                    <a:pt x="19" y="57"/>
                  </a:lnTo>
                  <a:lnTo>
                    <a:pt x="19" y="35"/>
                  </a:lnTo>
                  <a:lnTo>
                    <a:pt x="19" y="40"/>
                  </a:lnTo>
                  <a:lnTo>
                    <a:pt x="21" y="42"/>
                  </a:lnTo>
                  <a:lnTo>
                    <a:pt x="21" y="80"/>
                  </a:lnTo>
                  <a:lnTo>
                    <a:pt x="21" y="77"/>
                  </a:lnTo>
                  <a:lnTo>
                    <a:pt x="21" y="122"/>
                  </a:lnTo>
                  <a:lnTo>
                    <a:pt x="21" y="123"/>
                  </a:lnTo>
                  <a:lnTo>
                    <a:pt x="21" y="135"/>
                  </a:lnTo>
                  <a:lnTo>
                    <a:pt x="21" y="118"/>
                  </a:lnTo>
                  <a:lnTo>
                    <a:pt x="21" y="123"/>
                  </a:lnTo>
                  <a:lnTo>
                    <a:pt x="21" y="120"/>
                  </a:lnTo>
                  <a:lnTo>
                    <a:pt x="21" y="129"/>
                  </a:lnTo>
                  <a:lnTo>
                    <a:pt x="21" y="126"/>
                  </a:lnTo>
                  <a:lnTo>
                    <a:pt x="22" y="128"/>
                  </a:lnTo>
                  <a:lnTo>
                    <a:pt x="22" y="132"/>
                  </a:lnTo>
                  <a:lnTo>
                    <a:pt x="22" y="115"/>
                  </a:lnTo>
                  <a:lnTo>
                    <a:pt x="22" y="132"/>
                  </a:lnTo>
                  <a:lnTo>
                    <a:pt x="22" y="133"/>
                  </a:lnTo>
                  <a:lnTo>
                    <a:pt x="22" y="123"/>
                  </a:lnTo>
                  <a:lnTo>
                    <a:pt x="22" y="152"/>
                  </a:lnTo>
                  <a:lnTo>
                    <a:pt x="22" y="153"/>
                  </a:lnTo>
                  <a:lnTo>
                    <a:pt x="22" y="188"/>
                  </a:lnTo>
                  <a:lnTo>
                    <a:pt x="22" y="173"/>
                  </a:lnTo>
                  <a:lnTo>
                    <a:pt x="23" y="178"/>
                  </a:lnTo>
                  <a:lnTo>
                    <a:pt x="23" y="202"/>
                  </a:lnTo>
                  <a:lnTo>
                    <a:pt x="23" y="186"/>
                  </a:lnTo>
                  <a:lnTo>
                    <a:pt x="23" y="183"/>
                  </a:lnTo>
                  <a:lnTo>
                    <a:pt x="23" y="184"/>
                  </a:lnTo>
                  <a:lnTo>
                    <a:pt x="23" y="156"/>
                  </a:lnTo>
                  <a:lnTo>
                    <a:pt x="23" y="154"/>
                  </a:lnTo>
                  <a:lnTo>
                    <a:pt x="23" y="105"/>
                  </a:lnTo>
                  <a:lnTo>
                    <a:pt x="23" y="106"/>
                  </a:lnTo>
                  <a:lnTo>
                    <a:pt x="23" y="111"/>
                  </a:lnTo>
                  <a:lnTo>
                    <a:pt x="23" y="98"/>
                  </a:lnTo>
                  <a:lnTo>
                    <a:pt x="23" y="106"/>
                  </a:lnTo>
                  <a:lnTo>
                    <a:pt x="25" y="105"/>
                  </a:lnTo>
                  <a:lnTo>
                    <a:pt x="25" y="110"/>
                  </a:lnTo>
                  <a:lnTo>
                    <a:pt x="25" y="94"/>
                  </a:lnTo>
                  <a:lnTo>
                    <a:pt x="25" y="103"/>
                  </a:lnTo>
                  <a:lnTo>
                    <a:pt x="25" y="103"/>
                  </a:lnTo>
                  <a:lnTo>
                    <a:pt x="25" y="56"/>
                  </a:lnTo>
                  <a:lnTo>
                    <a:pt x="25" y="59"/>
                  </a:lnTo>
                  <a:lnTo>
                    <a:pt x="25" y="57"/>
                  </a:lnTo>
                  <a:lnTo>
                    <a:pt x="25" y="77"/>
                  </a:lnTo>
                  <a:lnTo>
                    <a:pt x="25" y="73"/>
                  </a:lnTo>
                  <a:lnTo>
                    <a:pt x="25" y="65"/>
                  </a:lnTo>
                  <a:lnTo>
                    <a:pt x="25" y="103"/>
                  </a:lnTo>
                  <a:lnTo>
                    <a:pt x="25" y="102"/>
                  </a:lnTo>
                  <a:lnTo>
                    <a:pt x="26" y="103"/>
                  </a:lnTo>
                  <a:lnTo>
                    <a:pt x="26" y="99"/>
                  </a:lnTo>
                  <a:lnTo>
                    <a:pt x="26" y="132"/>
                  </a:lnTo>
                  <a:lnTo>
                    <a:pt x="26" y="133"/>
                  </a:lnTo>
                  <a:lnTo>
                    <a:pt x="26" y="145"/>
                  </a:lnTo>
                  <a:lnTo>
                    <a:pt x="26" y="129"/>
                  </a:lnTo>
                  <a:lnTo>
                    <a:pt x="26" y="139"/>
                  </a:lnTo>
                  <a:lnTo>
                    <a:pt x="26" y="137"/>
                  </a:lnTo>
                  <a:lnTo>
                    <a:pt x="26" y="141"/>
                  </a:lnTo>
                  <a:lnTo>
                    <a:pt x="26" y="131"/>
                  </a:lnTo>
                  <a:lnTo>
                    <a:pt x="26" y="133"/>
                  </a:lnTo>
                  <a:lnTo>
                    <a:pt x="27" y="135"/>
                  </a:lnTo>
                  <a:lnTo>
                    <a:pt x="27" y="136"/>
                  </a:lnTo>
                  <a:lnTo>
                    <a:pt x="27" y="118"/>
                  </a:lnTo>
                  <a:lnTo>
                    <a:pt x="27" y="129"/>
                  </a:lnTo>
                  <a:lnTo>
                    <a:pt x="27" y="128"/>
                  </a:lnTo>
                  <a:lnTo>
                    <a:pt x="27" y="129"/>
                  </a:lnTo>
                  <a:lnTo>
                    <a:pt x="27" y="97"/>
                  </a:lnTo>
                  <a:lnTo>
                    <a:pt x="27" y="103"/>
                  </a:lnTo>
                  <a:lnTo>
                    <a:pt x="27" y="107"/>
                  </a:lnTo>
                  <a:lnTo>
                    <a:pt x="27" y="109"/>
                  </a:lnTo>
                  <a:lnTo>
                    <a:pt x="27" y="95"/>
                  </a:lnTo>
                  <a:lnTo>
                    <a:pt x="27" y="97"/>
                  </a:lnTo>
                  <a:lnTo>
                    <a:pt x="27" y="94"/>
                  </a:lnTo>
                  <a:lnTo>
                    <a:pt x="27" y="74"/>
                  </a:lnTo>
                  <a:lnTo>
                    <a:pt x="27" y="85"/>
                  </a:lnTo>
                  <a:lnTo>
                    <a:pt x="28" y="80"/>
                  </a:lnTo>
                  <a:lnTo>
                    <a:pt x="28" y="82"/>
                  </a:lnTo>
                  <a:lnTo>
                    <a:pt x="28" y="48"/>
                  </a:lnTo>
                  <a:lnTo>
                    <a:pt x="28" y="50"/>
                  </a:lnTo>
                  <a:lnTo>
                    <a:pt x="28" y="0"/>
                  </a:lnTo>
                  <a:lnTo>
                    <a:pt x="28" y="1"/>
                  </a:lnTo>
                  <a:lnTo>
                    <a:pt x="28" y="27"/>
                  </a:lnTo>
                  <a:lnTo>
                    <a:pt x="28" y="22"/>
                  </a:lnTo>
                  <a:lnTo>
                    <a:pt x="28" y="50"/>
                  </a:lnTo>
                  <a:lnTo>
                    <a:pt x="28" y="21"/>
                  </a:lnTo>
                  <a:lnTo>
                    <a:pt x="28" y="47"/>
                  </a:lnTo>
                  <a:lnTo>
                    <a:pt x="30" y="47"/>
                  </a:lnTo>
                  <a:lnTo>
                    <a:pt x="30" y="22"/>
                  </a:lnTo>
                  <a:lnTo>
                    <a:pt x="30" y="31"/>
                  </a:lnTo>
                  <a:lnTo>
                    <a:pt x="30" y="35"/>
                  </a:lnTo>
                  <a:lnTo>
                    <a:pt x="30" y="56"/>
                  </a:lnTo>
                  <a:lnTo>
                    <a:pt x="30" y="54"/>
                  </a:lnTo>
                  <a:lnTo>
                    <a:pt x="30" y="54"/>
                  </a:lnTo>
                  <a:lnTo>
                    <a:pt x="30" y="47"/>
                  </a:lnTo>
                  <a:lnTo>
                    <a:pt x="30" y="86"/>
                  </a:lnTo>
                  <a:lnTo>
                    <a:pt x="30" y="89"/>
                  </a:lnTo>
                  <a:lnTo>
                    <a:pt x="30" y="95"/>
                  </a:lnTo>
                  <a:lnTo>
                    <a:pt x="30" y="80"/>
                  </a:lnTo>
                  <a:lnTo>
                    <a:pt x="30" y="90"/>
                  </a:lnTo>
                  <a:lnTo>
                    <a:pt x="31" y="86"/>
                  </a:lnTo>
                  <a:lnTo>
                    <a:pt x="31" y="103"/>
                  </a:lnTo>
                  <a:lnTo>
                    <a:pt x="31" y="101"/>
                  </a:lnTo>
                  <a:lnTo>
                    <a:pt x="31" y="102"/>
                  </a:lnTo>
                  <a:lnTo>
                    <a:pt x="31" y="114"/>
                  </a:lnTo>
                  <a:lnTo>
                    <a:pt x="31" y="9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52" name="Freeform 25"/>
            <p:cNvSpPr>
              <a:spLocks/>
            </p:cNvSpPr>
            <p:nvPr/>
          </p:nvSpPr>
          <p:spPr bwMode="auto">
            <a:xfrm>
              <a:off x="6529388" y="3919538"/>
              <a:ext cx="52388" cy="530225"/>
            </a:xfrm>
            <a:custGeom>
              <a:avLst/>
              <a:gdLst>
                <a:gd name="T0" fmla="*/ 0 w 33"/>
                <a:gd name="T1" fmla="*/ 314 h 334"/>
                <a:gd name="T2" fmla="*/ 0 w 33"/>
                <a:gd name="T3" fmla="*/ 319 h 334"/>
                <a:gd name="T4" fmla="*/ 1 w 33"/>
                <a:gd name="T5" fmla="*/ 296 h 334"/>
                <a:gd name="T6" fmla="*/ 1 w 33"/>
                <a:gd name="T7" fmla="*/ 245 h 334"/>
                <a:gd name="T8" fmla="*/ 3 w 33"/>
                <a:gd name="T9" fmla="*/ 220 h 334"/>
                <a:gd name="T10" fmla="*/ 3 w 33"/>
                <a:gd name="T11" fmla="*/ 228 h 334"/>
                <a:gd name="T12" fmla="*/ 3 w 33"/>
                <a:gd name="T13" fmla="*/ 258 h 334"/>
                <a:gd name="T14" fmla="*/ 4 w 33"/>
                <a:gd name="T15" fmla="*/ 250 h 334"/>
                <a:gd name="T16" fmla="*/ 4 w 33"/>
                <a:gd name="T17" fmla="*/ 237 h 334"/>
                <a:gd name="T18" fmla="*/ 5 w 33"/>
                <a:gd name="T19" fmla="*/ 250 h 334"/>
                <a:gd name="T20" fmla="*/ 5 w 33"/>
                <a:gd name="T21" fmla="*/ 226 h 334"/>
                <a:gd name="T22" fmla="*/ 5 w 33"/>
                <a:gd name="T23" fmla="*/ 144 h 334"/>
                <a:gd name="T24" fmla="*/ 6 w 33"/>
                <a:gd name="T25" fmla="*/ 138 h 334"/>
                <a:gd name="T26" fmla="*/ 6 w 33"/>
                <a:gd name="T27" fmla="*/ 116 h 334"/>
                <a:gd name="T28" fmla="*/ 8 w 33"/>
                <a:gd name="T29" fmla="*/ 157 h 334"/>
                <a:gd name="T30" fmla="*/ 8 w 33"/>
                <a:gd name="T31" fmla="*/ 197 h 334"/>
                <a:gd name="T32" fmla="*/ 9 w 33"/>
                <a:gd name="T33" fmla="*/ 169 h 334"/>
                <a:gd name="T34" fmla="*/ 9 w 33"/>
                <a:gd name="T35" fmla="*/ 209 h 334"/>
                <a:gd name="T36" fmla="*/ 10 w 33"/>
                <a:gd name="T37" fmla="*/ 213 h 334"/>
                <a:gd name="T38" fmla="*/ 10 w 33"/>
                <a:gd name="T39" fmla="*/ 239 h 334"/>
                <a:gd name="T40" fmla="*/ 12 w 33"/>
                <a:gd name="T41" fmla="*/ 220 h 334"/>
                <a:gd name="T42" fmla="*/ 12 w 33"/>
                <a:gd name="T43" fmla="*/ 161 h 334"/>
                <a:gd name="T44" fmla="*/ 12 w 33"/>
                <a:gd name="T45" fmla="*/ 167 h 334"/>
                <a:gd name="T46" fmla="*/ 13 w 33"/>
                <a:gd name="T47" fmla="*/ 191 h 334"/>
                <a:gd name="T48" fmla="*/ 13 w 33"/>
                <a:gd name="T49" fmla="*/ 156 h 334"/>
                <a:gd name="T50" fmla="*/ 13 w 33"/>
                <a:gd name="T51" fmla="*/ 98 h 334"/>
                <a:gd name="T52" fmla="*/ 14 w 33"/>
                <a:gd name="T53" fmla="*/ 106 h 334"/>
                <a:gd name="T54" fmla="*/ 14 w 33"/>
                <a:gd name="T55" fmla="*/ 93 h 334"/>
                <a:gd name="T56" fmla="*/ 16 w 33"/>
                <a:gd name="T57" fmla="*/ 112 h 334"/>
                <a:gd name="T58" fmla="*/ 16 w 33"/>
                <a:gd name="T59" fmla="*/ 115 h 334"/>
                <a:gd name="T60" fmla="*/ 17 w 33"/>
                <a:gd name="T61" fmla="*/ 35 h 334"/>
                <a:gd name="T62" fmla="*/ 17 w 33"/>
                <a:gd name="T63" fmla="*/ 6 h 334"/>
                <a:gd name="T64" fmla="*/ 17 w 33"/>
                <a:gd name="T65" fmla="*/ 35 h 334"/>
                <a:gd name="T66" fmla="*/ 18 w 33"/>
                <a:gd name="T67" fmla="*/ 18 h 334"/>
                <a:gd name="T68" fmla="*/ 18 w 33"/>
                <a:gd name="T69" fmla="*/ 49 h 334"/>
                <a:gd name="T70" fmla="*/ 20 w 33"/>
                <a:gd name="T71" fmla="*/ 6 h 334"/>
                <a:gd name="T72" fmla="*/ 20 w 33"/>
                <a:gd name="T73" fmla="*/ 23 h 334"/>
                <a:gd name="T74" fmla="*/ 20 w 33"/>
                <a:gd name="T75" fmla="*/ 2 h 334"/>
                <a:gd name="T76" fmla="*/ 21 w 33"/>
                <a:gd name="T77" fmla="*/ 89 h 334"/>
                <a:gd name="T78" fmla="*/ 21 w 33"/>
                <a:gd name="T79" fmla="*/ 140 h 334"/>
                <a:gd name="T80" fmla="*/ 22 w 33"/>
                <a:gd name="T81" fmla="*/ 131 h 334"/>
                <a:gd name="T82" fmla="*/ 22 w 33"/>
                <a:gd name="T83" fmla="*/ 141 h 334"/>
                <a:gd name="T84" fmla="*/ 24 w 33"/>
                <a:gd name="T85" fmla="*/ 140 h 334"/>
                <a:gd name="T86" fmla="*/ 24 w 33"/>
                <a:gd name="T87" fmla="*/ 201 h 334"/>
                <a:gd name="T88" fmla="*/ 24 w 33"/>
                <a:gd name="T89" fmla="*/ 162 h 334"/>
                <a:gd name="T90" fmla="*/ 25 w 33"/>
                <a:gd name="T91" fmla="*/ 133 h 334"/>
                <a:gd name="T92" fmla="*/ 25 w 33"/>
                <a:gd name="T93" fmla="*/ 99 h 334"/>
                <a:gd name="T94" fmla="*/ 26 w 33"/>
                <a:gd name="T95" fmla="*/ 101 h 334"/>
                <a:gd name="T96" fmla="*/ 26 w 33"/>
                <a:gd name="T97" fmla="*/ 146 h 334"/>
                <a:gd name="T98" fmla="*/ 27 w 33"/>
                <a:gd name="T99" fmla="*/ 161 h 334"/>
                <a:gd name="T100" fmla="*/ 27 w 33"/>
                <a:gd name="T101" fmla="*/ 136 h 334"/>
                <a:gd name="T102" fmla="*/ 27 w 33"/>
                <a:gd name="T103" fmla="*/ 176 h 334"/>
                <a:gd name="T104" fmla="*/ 29 w 33"/>
                <a:gd name="T105" fmla="*/ 221 h 334"/>
                <a:gd name="T106" fmla="*/ 29 w 33"/>
                <a:gd name="T107" fmla="*/ 273 h 334"/>
                <a:gd name="T108" fmla="*/ 30 w 33"/>
                <a:gd name="T109" fmla="*/ 266 h 334"/>
                <a:gd name="T110" fmla="*/ 30 w 33"/>
                <a:gd name="T111" fmla="*/ 273 h 334"/>
                <a:gd name="T112" fmla="*/ 31 w 33"/>
                <a:gd name="T113" fmla="*/ 283 h 334"/>
                <a:gd name="T114" fmla="*/ 31 w 33"/>
                <a:gd name="T115" fmla="*/ 184 h 334"/>
                <a:gd name="T116" fmla="*/ 31 w 33"/>
                <a:gd name="T117" fmla="*/ 196 h 334"/>
                <a:gd name="T118" fmla="*/ 33 w 33"/>
                <a:gd name="T119" fmla="*/ 17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34">
                  <a:moveTo>
                    <a:pt x="0" y="311"/>
                  </a:moveTo>
                  <a:lnTo>
                    <a:pt x="0" y="311"/>
                  </a:lnTo>
                  <a:lnTo>
                    <a:pt x="0" y="324"/>
                  </a:lnTo>
                  <a:lnTo>
                    <a:pt x="0" y="302"/>
                  </a:lnTo>
                  <a:lnTo>
                    <a:pt x="0" y="314"/>
                  </a:lnTo>
                  <a:lnTo>
                    <a:pt x="0" y="317"/>
                  </a:lnTo>
                  <a:lnTo>
                    <a:pt x="0" y="314"/>
                  </a:lnTo>
                  <a:lnTo>
                    <a:pt x="0" y="334"/>
                  </a:lnTo>
                  <a:lnTo>
                    <a:pt x="0" y="331"/>
                  </a:lnTo>
                  <a:lnTo>
                    <a:pt x="0" y="319"/>
                  </a:lnTo>
                  <a:lnTo>
                    <a:pt x="0" y="332"/>
                  </a:lnTo>
                  <a:lnTo>
                    <a:pt x="1" y="328"/>
                  </a:lnTo>
                  <a:lnTo>
                    <a:pt x="1" y="334"/>
                  </a:lnTo>
                  <a:lnTo>
                    <a:pt x="1" y="294"/>
                  </a:lnTo>
                  <a:lnTo>
                    <a:pt x="1" y="296"/>
                  </a:lnTo>
                  <a:lnTo>
                    <a:pt x="1" y="290"/>
                  </a:lnTo>
                  <a:lnTo>
                    <a:pt x="1" y="294"/>
                  </a:lnTo>
                  <a:lnTo>
                    <a:pt x="1" y="237"/>
                  </a:lnTo>
                  <a:lnTo>
                    <a:pt x="1" y="239"/>
                  </a:lnTo>
                  <a:lnTo>
                    <a:pt x="1" y="245"/>
                  </a:lnTo>
                  <a:lnTo>
                    <a:pt x="1" y="230"/>
                  </a:lnTo>
                  <a:lnTo>
                    <a:pt x="3" y="228"/>
                  </a:lnTo>
                  <a:lnTo>
                    <a:pt x="3" y="208"/>
                  </a:lnTo>
                  <a:lnTo>
                    <a:pt x="3" y="224"/>
                  </a:lnTo>
                  <a:lnTo>
                    <a:pt x="3" y="220"/>
                  </a:lnTo>
                  <a:lnTo>
                    <a:pt x="3" y="233"/>
                  </a:lnTo>
                  <a:lnTo>
                    <a:pt x="3" y="228"/>
                  </a:lnTo>
                  <a:lnTo>
                    <a:pt x="3" y="230"/>
                  </a:lnTo>
                  <a:lnTo>
                    <a:pt x="3" y="247"/>
                  </a:lnTo>
                  <a:lnTo>
                    <a:pt x="3" y="228"/>
                  </a:lnTo>
                  <a:lnTo>
                    <a:pt x="3" y="242"/>
                  </a:lnTo>
                  <a:lnTo>
                    <a:pt x="3" y="246"/>
                  </a:lnTo>
                  <a:lnTo>
                    <a:pt x="3" y="259"/>
                  </a:lnTo>
                  <a:lnTo>
                    <a:pt x="3" y="230"/>
                  </a:lnTo>
                  <a:lnTo>
                    <a:pt x="3" y="258"/>
                  </a:lnTo>
                  <a:lnTo>
                    <a:pt x="4" y="260"/>
                  </a:lnTo>
                  <a:lnTo>
                    <a:pt x="4" y="266"/>
                  </a:lnTo>
                  <a:lnTo>
                    <a:pt x="4" y="245"/>
                  </a:lnTo>
                  <a:lnTo>
                    <a:pt x="4" y="251"/>
                  </a:lnTo>
                  <a:lnTo>
                    <a:pt x="4" y="250"/>
                  </a:lnTo>
                  <a:lnTo>
                    <a:pt x="4" y="255"/>
                  </a:lnTo>
                  <a:lnTo>
                    <a:pt x="4" y="222"/>
                  </a:lnTo>
                  <a:lnTo>
                    <a:pt x="4" y="225"/>
                  </a:lnTo>
                  <a:lnTo>
                    <a:pt x="4" y="208"/>
                  </a:lnTo>
                  <a:lnTo>
                    <a:pt x="4" y="237"/>
                  </a:lnTo>
                  <a:lnTo>
                    <a:pt x="4" y="237"/>
                  </a:lnTo>
                  <a:lnTo>
                    <a:pt x="4" y="268"/>
                  </a:lnTo>
                  <a:lnTo>
                    <a:pt x="5" y="268"/>
                  </a:lnTo>
                  <a:lnTo>
                    <a:pt x="5" y="289"/>
                  </a:lnTo>
                  <a:lnTo>
                    <a:pt x="5" y="250"/>
                  </a:lnTo>
                  <a:lnTo>
                    <a:pt x="5" y="254"/>
                  </a:lnTo>
                  <a:lnTo>
                    <a:pt x="5" y="258"/>
                  </a:lnTo>
                  <a:lnTo>
                    <a:pt x="5" y="259"/>
                  </a:lnTo>
                  <a:lnTo>
                    <a:pt x="5" y="230"/>
                  </a:lnTo>
                  <a:lnTo>
                    <a:pt x="5" y="226"/>
                  </a:lnTo>
                  <a:lnTo>
                    <a:pt x="5" y="165"/>
                  </a:lnTo>
                  <a:lnTo>
                    <a:pt x="5" y="167"/>
                  </a:lnTo>
                  <a:lnTo>
                    <a:pt x="5" y="165"/>
                  </a:lnTo>
                  <a:lnTo>
                    <a:pt x="5" y="171"/>
                  </a:lnTo>
                  <a:lnTo>
                    <a:pt x="5" y="144"/>
                  </a:lnTo>
                  <a:lnTo>
                    <a:pt x="5" y="167"/>
                  </a:lnTo>
                  <a:lnTo>
                    <a:pt x="6" y="167"/>
                  </a:lnTo>
                  <a:lnTo>
                    <a:pt x="6" y="175"/>
                  </a:lnTo>
                  <a:lnTo>
                    <a:pt x="6" y="141"/>
                  </a:lnTo>
                  <a:lnTo>
                    <a:pt x="6" y="138"/>
                  </a:lnTo>
                  <a:lnTo>
                    <a:pt x="6" y="138"/>
                  </a:lnTo>
                  <a:lnTo>
                    <a:pt x="6" y="115"/>
                  </a:lnTo>
                  <a:lnTo>
                    <a:pt x="6" y="121"/>
                  </a:lnTo>
                  <a:lnTo>
                    <a:pt x="6" y="119"/>
                  </a:lnTo>
                  <a:lnTo>
                    <a:pt x="6" y="116"/>
                  </a:lnTo>
                  <a:lnTo>
                    <a:pt x="6" y="141"/>
                  </a:lnTo>
                  <a:lnTo>
                    <a:pt x="8" y="138"/>
                  </a:lnTo>
                  <a:lnTo>
                    <a:pt x="8" y="170"/>
                  </a:lnTo>
                  <a:lnTo>
                    <a:pt x="8" y="165"/>
                  </a:lnTo>
                  <a:lnTo>
                    <a:pt x="8" y="157"/>
                  </a:lnTo>
                  <a:lnTo>
                    <a:pt x="8" y="150"/>
                  </a:lnTo>
                  <a:lnTo>
                    <a:pt x="8" y="170"/>
                  </a:lnTo>
                  <a:lnTo>
                    <a:pt x="8" y="170"/>
                  </a:lnTo>
                  <a:lnTo>
                    <a:pt x="8" y="193"/>
                  </a:lnTo>
                  <a:lnTo>
                    <a:pt x="8" y="197"/>
                  </a:lnTo>
                  <a:lnTo>
                    <a:pt x="8" y="207"/>
                  </a:lnTo>
                  <a:lnTo>
                    <a:pt x="8" y="175"/>
                  </a:lnTo>
                  <a:lnTo>
                    <a:pt x="9" y="175"/>
                  </a:lnTo>
                  <a:lnTo>
                    <a:pt x="9" y="182"/>
                  </a:lnTo>
                  <a:lnTo>
                    <a:pt x="9" y="169"/>
                  </a:lnTo>
                  <a:lnTo>
                    <a:pt x="9" y="169"/>
                  </a:lnTo>
                  <a:lnTo>
                    <a:pt x="9" y="150"/>
                  </a:lnTo>
                  <a:lnTo>
                    <a:pt x="9" y="179"/>
                  </a:lnTo>
                  <a:lnTo>
                    <a:pt x="9" y="180"/>
                  </a:lnTo>
                  <a:lnTo>
                    <a:pt x="9" y="209"/>
                  </a:lnTo>
                  <a:lnTo>
                    <a:pt x="9" y="204"/>
                  </a:lnTo>
                  <a:lnTo>
                    <a:pt x="9" y="205"/>
                  </a:lnTo>
                  <a:lnTo>
                    <a:pt x="9" y="201"/>
                  </a:lnTo>
                  <a:lnTo>
                    <a:pt x="9" y="216"/>
                  </a:lnTo>
                  <a:lnTo>
                    <a:pt x="10" y="213"/>
                  </a:lnTo>
                  <a:lnTo>
                    <a:pt x="10" y="207"/>
                  </a:lnTo>
                  <a:lnTo>
                    <a:pt x="10" y="254"/>
                  </a:lnTo>
                  <a:lnTo>
                    <a:pt x="10" y="252"/>
                  </a:lnTo>
                  <a:lnTo>
                    <a:pt x="10" y="259"/>
                  </a:lnTo>
                  <a:lnTo>
                    <a:pt x="10" y="239"/>
                  </a:lnTo>
                  <a:lnTo>
                    <a:pt x="10" y="245"/>
                  </a:lnTo>
                  <a:lnTo>
                    <a:pt x="10" y="243"/>
                  </a:lnTo>
                  <a:lnTo>
                    <a:pt x="10" y="247"/>
                  </a:lnTo>
                  <a:lnTo>
                    <a:pt x="10" y="216"/>
                  </a:lnTo>
                  <a:lnTo>
                    <a:pt x="12" y="220"/>
                  </a:lnTo>
                  <a:lnTo>
                    <a:pt x="12" y="221"/>
                  </a:lnTo>
                  <a:lnTo>
                    <a:pt x="12" y="195"/>
                  </a:lnTo>
                  <a:lnTo>
                    <a:pt x="12" y="200"/>
                  </a:lnTo>
                  <a:lnTo>
                    <a:pt x="12" y="158"/>
                  </a:lnTo>
                  <a:lnTo>
                    <a:pt x="12" y="161"/>
                  </a:lnTo>
                  <a:lnTo>
                    <a:pt x="12" y="163"/>
                  </a:lnTo>
                  <a:lnTo>
                    <a:pt x="12" y="167"/>
                  </a:lnTo>
                  <a:lnTo>
                    <a:pt x="12" y="153"/>
                  </a:lnTo>
                  <a:lnTo>
                    <a:pt x="12" y="165"/>
                  </a:lnTo>
                  <a:lnTo>
                    <a:pt x="12" y="167"/>
                  </a:lnTo>
                  <a:lnTo>
                    <a:pt x="12" y="175"/>
                  </a:lnTo>
                  <a:lnTo>
                    <a:pt x="12" y="166"/>
                  </a:lnTo>
                  <a:lnTo>
                    <a:pt x="12" y="169"/>
                  </a:lnTo>
                  <a:lnTo>
                    <a:pt x="13" y="169"/>
                  </a:lnTo>
                  <a:lnTo>
                    <a:pt x="13" y="191"/>
                  </a:lnTo>
                  <a:lnTo>
                    <a:pt x="13" y="162"/>
                  </a:lnTo>
                  <a:lnTo>
                    <a:pt x="13" y="188"/>
                  </a:lnTo>
                  <a:lnTo>
                    <a:pt x="13" y="191"/>
                  </a:lnTo>
                  <a:lnTo>
                    <a:pt x="13" y="149"/>
                  </a:lnTo>
                  <a:lnTo>
                    <a:pt x="13" y="156"/>
                  </a:lnTo>
                  <a:lnTo>
                    <a:pt x="13" y="158"/>
                  </a:lnTo>
                  <a:lnTo>
                    <a:pt x="13" y="101"/>
                  </a:lnTo>
                  <a:lnTo>
                    <a:pt x="13" y="99"/>
                  </a:lnTo>
                  <a:lnTo>
                    <a:pt x="13" y="83"/>
                  </a:lnTo>
                  <a:lnTo>
                    <a:pt x="13" y="98"/>
                  </a:lnTo>
                  <a:lnTo>
                    <a:pt x="14" y="95"/>
                  </a:lnTo>
                  <a:lnTo>
                    <a:pt x="14" y="78"/>
                  </a:lnTo>
                  <a:lnTo>
                    <a:pt x="14" y="103"/>
                  </a:lnTo>
                  <a:lnTo>
                    <a:pt x="14" y="102"/>
                  </a:lnTo>
                  <a:lnTo>
                    <a:pt x="14" y="106"/>
                  </a:lnTo>
                  <a:lnTo>
                    <a:pt x="14" y="69"/>
                  </a:lnTo>
                  <a:lnTo>
                    <a:pt x="14" y="73"/>
                  </a:lnTo>
                  <a:lnTo>
                    <a:pt x="14" y="76"/>
                  </a:lnTo>
                  <a:lnTo>
                    <a:pt x="14" y="72"/>
                  </a:lnTo>
                  <a:lnTo>
                    <a:pt x="14" y="93"/>
                  </a:lnTo>
                  <a:lnTo>
                    <a:pt x="16" y="94"/>
                  </a:lnTo>
                  <a:lnTo>
                    <a:pt x="16" y="119"/>
                  </a:lnTo>
                  <a:lnTo>
                    <a:pt x="16" y="90"/>
                  </a:lnTo>
                  <a:lnTo>
                    <a:pt x="16" y="115"/>
                  </a:lnTo>
                  <a:lnTo>
                    <a:pt x="16" y="112"/>
                  </a:lnTo>
                  <a:lnTo>
                    <a:pt x="16" y="114"/>
                  </a:lnTo>
                  <a:lnTo>
                    <a:pt x="16" y="98"/>
                  </a:lnTo>
                  <a:lnTo>
                    <a:pt x="16" y="110"/>
                  </a:lnTo>
                  <a:lnTo>
                    <a:pt x="16" y="110"/>
                  </a:lnTo>
                  <a:lnTo>
                    <a:pt x="16" y="115"/>
                  </a:lnTo>
                  <a:lnTo>
                    <a:pt x="16" y="81"/>
                  </a:lnTo>
                  <a:lnTo>
                    <a:pt x="16" y="77"/>
                  </a:lnTo>
                  <a:lnTo>
                    <a:pt x="16" y="35"/>
                  </a:lnTo>
                  <a:lnTo>
                    <a:pt x="17" y="32"/>
                  </a:lnTo>
                  <a:lnTo>
                    <a:pt x="17" y="35"/>
                  </a:lnTo>
                  <a:lnTo>
                    <a:pt x="17" y="10"/>
                  </a:lnTo>
                  <a:lnTo>
                    <a:pt x="17" y="15"/>
                  </a:lnTo>
                  <a:lnTo>
                    <a:pt x="17" y="14"/>
                  </a:lnTo>
                  <a:lnTo>
                    <a:pt x="17" y="17"/>
                  </a:lnTo>
                  <a:lnTo>
                    <a:pt x="17" y="6"/>
                  </a:lnTo>
                  <a:lnTo>
                    <a:pt x="17" y="11"/>
                  </a:lnTo>
                  <a:lnTo>
                    <a:pt x="17" y="0"/>
                  </a:lnTo>
                  <a:lnTo>
                    <a:pt x="17" y="38"/>
                  </a:lnTo>
                  <a:lnTo>
                    <a:pt x="17" y="36"/>
                  </a:lnTo>
                  <a:lnTo>
                    <a:pt x="17" y="35"/>
                  </a:lnTo>
                  <a:lnTo>
                    <a:pt x="17" y="35"/>
                  </a:lnTo>
                  <a:lnTo>
                    <a:pt x="17" y="13"/>
                  </a:lnTo>
                  <a:lnTo>
                    <a:pt x="17" y="23"/>
                  </a:lnTo>
                  <a:lnTo>
                    <a:pt x="18" y="25"/>
                  </a:lnTo>
                  <a:lnTo>
                    <a:pt x="18" y="18"/>
                  </a:lnTo>
                  <a:lnTo>
                    <a:pt x="18" y="30"/>
                  </a:lnTo>
                  <a:lnTo>
                    <a:pt x="18" y="30"/>
                  </a:lnTo>
                  <a:lnTo>
                    <a:pt x="18" y="52"/>
                  </a:lnTo>
                  <a:lnTo>
                    <a:pt x="18" y="49"/>
                  </a:lnTo>
                  <a:lnTo>
                    <a:pt x="18" y="49"/>
                  </a:lnTo>
                  <a:lnTo>
                    <a:pt x="18" y="52"/>
                  </a:lnTo>
                  <a:lnTo>
                    <a:pt x="18" y="36"/>
                  </a:lnTo>
                  <a:lnTo>
                    <a:pt x="18" y="40"/>
                  </a:lnTo>
                  <a:lnTo>
                    <a:pt x="20" y="42"/>
                  </a:lnTo>
                  <a:lnTo>
                    <a:pt x="20" y="6"/>
                  </a:lnTo>
                  <a:lnTo>
                    <a:pt x="20" y="14"/>
                  </a:lnTo>
                  <a:lnTo>
                    <a:pt x="20" y="15"/>
                  </a:lnTo>
                  <a:lnTo>
                    <a:pt x="20" y="28"/>
                  </a:lnTo>
                  <a:lnTo>
                    <a:pt x="20" y="23"/>
                  </a:lnTo>
                  <a:lnTo>
                    <a:pt x="20" y="23"/>
                  </a:lnTo>
                  <a:lnTo>
                    <a:pt x="20" y="26"/>
                  </a:lnTo>
                  <a:lnTo>
                    <a:pt x="20" y="6"/>
                  </a:lnTo>
                  <a:lnTo>
                    <a:pt x="20" y="14"/>
                  </a:lnTo>
                  <a:lnTo>
                    <a:pt x="20" y="13"/>
                  </a:lnTo>
                  <a:lnTo>
                    <a:pt x="20" y="2"/>
                  </a:lnTo>
                  <a:lnTo>
                    <a:pt x="20" y="34"/>
                  </a:lnTo>
                  <a:lnTo>
                    <a:pt x="21" y="35"/>
                  </a:lnTo>
                  <a:lnTo>
                    <a:pt x="21" y="90"/>
                  </a:lnTo>
                  <a:lnTo>
                    <a:pt x="21" y="85"/>
                  </a:lnTo>
                  <a:lnTo>
                    <a:pt x="21" y="89"/>
                  </a:lnTo>
                  <a:lnTo>
                    <a:pt x="21" y="127"/>
                  </a:lnTo>
                  <a:lnTo>
                    <a:pt x="21" y="124"/>
                  </a:lnTo>
                  <a:lnTo>
                    <a:pt x="21" y="121"/>
                  </a:lnTo>
                  <a:lnTo>
                    <a:pt x="21" y="144"/>
                  </a:lnTo>
                  <a:lnTo>
                    <a:pt x="21" y="140"/>
                  </a:lnTo>
                  <a:lnTo>
                    <a:pt x="21" y="146"/>
                  </a:lnTo>
                  <a:lnTo>
                    <a:pt x="21" y="131"/>
                  </a:lnTo>
                  <a:lnTo>
                    <a:pt x="21" y="140"/>
                  </a:lnTo>
                  <a:lnTo>
                    <a:pt x="22" y="140"/>
                  </a:lnTo>
                  <a:lnTo>
                    <a:pt x="22" y="131"/>
                  </a:lnTo>
                  <a:lnTo>
                    <a:pt x="22" y="132"/>
                  </a:lnTo>
                  <a:lnTo>
                    <a:pt x="22" y="131"/>
                  </a:lnTo>
                  <a:lnTo>
                    <a:pt x="22" y="125"/>
                  </a:lnTo>
                  <a:lnTo>
                    <a:pt x="22" y="144"/>
                  </a:lnTo>
                  <a:lnTo>
                    <a:pt x="22" y="141"/>
                  </a:lnTo>
                  <a:lnTo>
                    <a:pt x="22" y="150"/>
                  </a:lnTo>
                  <a:lnTo>
                    <a:pt x="22" y="115"/>
                  </a:lnTo>
                  <a:lnTo>
                    <a:pt x="24" y="118"/>
                  </a:lnTo>
                  <a:lnTo>
                    <a:pt x="24" y="115"/>
                  </a:lnTo>
                  <a:lnTo>
                    <a:pt x="24" y="140"/>
                  </a:lnTo>
                  <a:lnTo>
                    <a:pt x="24" y="144"/>
                  </a:lnTo>
                  <a:lnTo>
                    <a:pt x="24" y="132"/>
                  </a:lnTo>
                  <a:lnTo>
                    <a:pt x="24" y="190"/>
                  </a:lnTo>
                  <a:lnTo>
                    <a:pt x="24" y="184"/>
                  </a:lnTo>
                  <a:lnTo>
                    <a:pt x="24" y="201"/>
                  </a:lnTo>
                  <a:lnTo>
                    <a:pt x="24" y="182"/>
                  </a:lnTo>
                  <a:lnTo>
                    <a:pt x="24" y="199"/>
                  </a:lnTo>
                  <a:lnTo>
                    <a:pt x="24" y="204"/>
                  </a:lnTo>
                  <a:lnTo>
                    <a:pt x="24" y="208"/>
                  </a:lnTo>
                  <a:lnTo>
                    <a:pt x="24" y="162"/>
                  </a:lnTo>
                  <a:lnTo>
                    <a:pt x="24" y="165"/>
                  </a:lnTo>
                  <a:lnTo>
                    <a:pt x="25" y="170"/>
                  </a:lnTo>
                  <a:lnTo>
                    <a:pt x="25" y="173"/>
                  </a:lnTo>
                  <a:lnTo>
                    <a:pt x="25" y="135"/>
                  </a:lnTo>
                  <a:lnTo>
                    <a:pt x="25" y="133"/>
                  </a:lnTo>
                  <a:lnTo>
                    <a:pt x="25" y="91"/>
                  </a:lnTo>
                  <a:lnTo>
                    <a:pt x="25" y="90"/>
                  </a:lnTo>
                  <a:lnTo>
                    <a:pt x="25" y="86"/>
                  </a:lnTo>
                  <a:lnTo>
                    <a:pt x="25" y="98"/>
                  </a:lnTo>
                  <a:lnTo>
                    <a:pt x="25" y="99"/>
                  </a:lnTo>
                  <a:lnTo>
                    <a:pt x="25" y="124"/>
                  </a:lnTo>
                  <a:lnTo>
                    <a:pt x="25" y="116"/>
                  </a:lnTo>
                  <a:lnTo>
                    <a:pt x="26" y="118"/>
                  </a:lnTo>
                  <a:lnTo>
                    <a:pt x="26" y="98"/>
                  </a:lnTo>
                  <a:lnTo>
                    <a:pt x="26" y="101"/>
                  </a:lnTo>
                  <a:lnTo>
                    <a:pt x="26" y="106"/>
                  </a:lnTo>
                  <a:lnTo>
                    <a:pt x="26" y="101"/>
                  </a:lnTo>
                  <a:lnTo>
                    <a:pt x="26" y="131"/>
                  </a:lnTo>
                  <a:lnTo>
                    <a:pt x="26" y="129"/>
                  </a:lnTo>
                  <a:lnTo>
                    <a:pt x="26" y="146"/>
                  </a:lnTo>
                  <a:lnTo>
                    <a:pt x="26" y="135"/>
                  </a:lnTo>
                  <a:lnTo>
                    <a:pt x="27" y="137"/>
                  </a:lnTo>
                  <a:lnTo>
                    <a:pt x="27" y="174"/>
                  </a:lnTo>
                  <a:lnTo>
                    <a:pt x="27" y="163"/>
                  </a:lnTo>
                  <a:lnTo>
                    <a:pt x="27" y="161"/>
                  </a:lnTo>
                  <a:lnTo>
                    <a:pt x="27" y="135"/>
                  </a:lnTo>
                  <a:lnTo>
                    <a:pt x="27" y="152"/>
                  </a:lnTo>
                  <a:lnTo>
                    <a:pt x="27" y="152"/>
                  </a:lnTo>
                  <a:lnTo>
                    <a:pt x="27" y="153"/>
                  </a:lnTo>
                  <a:lnTo>
                    <a:pt x="27" y="136"/>
                  </a:lnTo>
                  <a:lnTo>
                    <a:pt x="27" y="145"/>
                  </a:lnTo>
                  <a:lnTo>
                    <a:pt x="27" y="150"/>
                  </a:lnTo>
                  <a:lnTo>
                    <a:pt x="27" y="178"/>
                  </a:lnTo>
                  <a:lnTo>
                    <a:pt x="27" y="148"/>
                  </a:lnTo>
                  <a:lnTo>
                    <a:pt x="27" y="176"/>
                  </a:lnTo>
                  <a:lnTo>
                    <a:pt x="29" y="179"/>
                  </a:lnTo>
                  <a:lnTo>
                    <a:pt x="29" y="175"/>
                  </a:lnTo>
                  <a:lnTo>
                    <a:pt x="29" y="225"/>
                  </a:lnTo>
                  <a:lnTo>
                    <a:pt x="29" y="225"/>
                  </a:lnTo>
                  <a:lnTo>
                    <a:pt x="29" y="221"/>
                  </a:lnTo>
                  <a:lnTo>
                    <a:pt x="29" y="247"/>
                  </a:lnTo>
                  <a:lnTo>
                    <a:pt x="29" y="250"/>
                  </a:lnTo>
                  <a:lnTo>
                    <a:pt x="29" y="276"/>
                  </a:lnTo>
                  <a:lnTo>
                    <a:pt x="29" y="247"/>
                  </a:lnTo>
                  <a:lnTo>
                    <a:pt x="29" y="273"/>
                  </a:lnTo>
                  <a:lnTo>
                    <a:pt x="29" y="266"/>
                  </a:lnTo>
                  <a:lnTo>
                    <a:pt x="29" y="269"/>
                  </a:lnTo>
                  <a:lnTo>
                    <a:pt x="29" y="252"/>
                  </a:lnTo>
                  <a:lnTo>
                    <a:pt x="29" y="266"/>
                  </a:lnTo>
                  <a:lnTo>
                    <a:pt x="30" y="266"/>
                  </a:lnTo>
                  <a:lnTo>
                    <a:pt x="30" y="267"/>
                  </a:lnTo>
                  <a:lnTo>
                    <a:pt x="30" y="245"/>
                  </a:lnTo>
                  <a:lnTo>
                    <a:pt x="30" y="250"/>
                  </a:lnTo>
                  <a:lnTo>
                    <a:pt x="30" y="254"/>
                  </a:lnTo>
                  <a:lnTo>
                    <a:pt x="30" y="273"/>
                  </a:lnTo>
                  <a:lnTo>
                    <a:pt x="30" y="259"/>
                  </a:lnTo>
                  <a:lnTo>
                    <a:pt x="30" y="262"/>
                  </a:lnTo>
                  <a:lnTo>
                    <a:pt x="30" y="289"/>
                  </a:lnTo>
                  <a:lnTo>
                    <a:pt x="30" y="285"/>
                  </a:lnTo>
                  <a:lnTo>
                    <a:pt x="31" y="283"/>
                  </a:lnTo>
                  <a:lnTo>
                    <a:pt x="31" y="216"/>
                  </a:lnTo>
                  <a:lnTo>
                    <a:pt x="31" y="216"/>
                  </a:lnTo>
                  <a:lnTo>
                    <a:pt x="31" y="216"/>
                  </a:lnTo>
                  <a:lnTo>
                    <a:pt x="31" y="182"/>
                  </a:lnTo>
                  <a:lnTo>
                    <a:pt x="31" y="184"/>
                  </a:lnTo>
                  <a:lnTo>
                    <a:pt x="31" y="184"/>
                  </a:lnTo>
                  <a:lnTo>
                    <a:pt x="31" y="175"/>
                  </a:lnTo>
                  <a:lnTo>
                    <a:pt x="31" y="180"/>
                  </a:lnTo>
                  <a:lnTo>
                    <a:pt x="31" y="182"/>
                  </a:lnTo>
                  <a:lnTo>
                    <a:pt x="31" y="196"/>
                  </a:lnTo>
                  <a:lnTo>
                    <a:pt x="31" y="174"/>
                  </a:lnTo>
                  <a:lnTo>
                    <a:pt x="31" y="193"/>
                  </a:lnTo>
                  <a:lnTo>
                    <a:pt x="33" y="196"/>
                  </a:lnTo>
                  <a:lnTo>
                    <a:pt x="33" y="167"/>
                  </a:lnTo>
                  <a:lnTo>
                    <a:pt x="33" y="17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53" name="Freeform 26"/>
            <p:cNvSpPr>
              <a:spLocks/>
            </p:cNvSpPr>
            <p:nvPr/>
          </p:nvSpPr>
          <p:spPr bwMode="auto">
            <a:xfrm>
              <a:off x="6477001" y="3840163"/>
              <a:ext cx="52388" cy="573088"/>
            </a:xfrm>
            <a:custGeom>
              <a:avLst/>
              <a:gdLst>
                <a:gd name="T0" fmla="*/ 0 w 33"/>
                <a:gd name="T1" fmla="*/ 194 h 361"/>
                <a:gd name="T2" fmla="*/ 2 w 33"/>
                <a:gd name="T3" fmla="*/ 126 h 361"/>
                <a:gd name="T4" fmla="*/ 2 w 33"/>
                <a:gd name="T5" fmla="*/ 158 h 361"/>
                <a:gd name="T6" fmla="*/ 3 w 33"/>
                <a:gd name="T7" fmla="*/ 188 h 361"/>
                <a:gd name="T8" fmla="*/ 3 w 33"/>
                <a:gd name="T9" fmla="*/ 177 h 361"/>
                <a:gd name="T10" fmla="*/ 3 w 33"/>
                <a:gd name="T11" fmla="*/ 137 h 361"/>
                <a:gd name="T12" fmla="*/ 4 w 33"/>
                <a:gd name="T13" fmla="*/ 88 h 361"/>
                <a:gd name="T14" fmla="*/ 4 w 33"/>
                <a:gd name="T15" fmla="*/ 71 h 361"/>
                <a:gd name="T16" fmla="*/ 4 w 33"/>
                <a:gd name="T17" fmla="*/ 33 h 361"/>
                <a:gd name="T18" fmla="*/ 5 w 33"/>
                <a:gd name="T19" fmla="*/ 44 h 361"/>
                <a:gd name="T20" fmla="*/ 5 w 33"/>
                <a:gd name="T21" fmla="*/ 105 h 361"/>
                <a:gd name="T22" fmla="*/ 7 w 33"/>
                <a:gd name="T23" fmla="*/ 88 h 361"/>
                <a:gd name="T24" fmla="*/ 7 w 33"/>
                <a:gd name="T25" fmla="*/ 99 h 361"/>
                <a:gd name="T26" fmla="*/ 8 w 33"/>
                <a:gd name="T27" fmla="*/ 166 h 361"/>
                <a:gd name="T28" fmla="*/ 8 w 33"/>
                <a:gd name="T29" fmla="*/ 186 h 361"/>
                <a:gd name="T30" fmla="*/ 8 w 33"/>
                <a:gd name="T31" fmla="*/ 111 h 361"/>
                <a:gd name="T32" fmla="*/ 9 w 33"/>
                <a:gd name="T33" fmla="*/ 115 h 361"/>
                <a:gd name="T34" fmla="*/ 9 w 33"/>
                <a:gd name="T35" fmla="*/ 182 h 361"/>
                <a:gd name="T36" fmla="*/ 11 w 33"/>
                <a:gd name="T37" fmla="*/ 157 h 361"/>
                <a:gd name="T38" fmla="*/ 11 w 33"/>
                <a:gd name="T39" fmla="*/ 115 h 361"/>
                <a:gd name="T40" fmla="*/ 12 w 33"/>
                <a:gd name="T41" fmla="*/ 162 h 361"/>
                <a:gd name="T42" fmla="*/ 12 w 33"/>
                <a:gd name="T43" fmla="*/ 203 h 361"/>
                <a:gd name="T44" fmla="*/ 12 w 33"/>
                <a:gd name="T45" fmla="*/ 223 h 361"/>
                <a:gd name="T46" fmla="*/ 13 w 33"/>
                <a:gd name="T47" fmla="*/ 182 h 361"/>
                <a:gd name="T48" fmla="*/ 13 w 33"/>
                <a:gd name="T49" fmla="*/ 182 h 361"/>
                <a:gd name="T50" fmla="*/ 13 w 33"/>
                <a:gd name="T51" fmla="*/ 183 h 361"/>
                <a:gd name="T52" fmla="*/ 15 w 33"/>
                <a:gd name="T53" fmla="*/ 173 h 361"/>
                <a:gd name="T54" fmla="*/ 15 w 33"/>
                <a:gd name="T55" fmla="*/ 207 h 361"/>
                <a:gd name="T56" fmla="*/ 16 w 33"/>
                <a:gd name="T57" fmla="*/ 207 h 361"/>
                <a:gd name="T58" fmla="*/ 16 w 33"/>
                <a:gd name="T59" fmla="*/ 211 h 361"/>
                <a:gd name="T60" fmla="*/ 16 w 33"/>
                <a:gd name="T61" fmla="*/ 202 h 361"/>
                <a:gd name="T62" fmla="*/ 17 w 33"/>
                <a:gd name="T63" fmla="*/ 212 h 361"/>
                <a:gd name="T64" fmla="*/ 17 w 33"/>
                <a:gd name="T65" fmla="*/ 179 h 361"/>
                <a:gd name="T66" fmla="*/ 19 w 33"/>
                <a:gd name="T67" fmla="*/ 165 h 361"/>
                <a:gd name="T68" fmla="*/ 19 w 33"/>
                <a:gd name="T69" fmla="*/ 34 h 361"/>
                <a:gd name="T70" fmla="*/ 20 w 33"/>
                <a:gd name="T71" fmla="*/ 16 h 361"/>
                <a:gd name="T72" fmla="*/ 20 w 33"/>
                <a:gd name="T73" fmla="*/ 6 h 361"/>
                <a:gd name="T74" fmla="*/ 20 w 33"/>
                <a:gd name="T75" fmla="*/ 5 h 361"/>
                <a:gd name="T76" fmla="*/ 21 w 33"/>
                <a:gd name="T77" fmla="*/ 61 h 361"/>
                <a:gd name="T78" fmla="*/ 21 w 33"/>
                <a:gd name="T79" fmla="*/ 173 h 361"/>
                <a:gd name="T80" fmla="*/ 22 w 33"/>
                <a:gd name="T81" fmla="*/ 217 h 361"/>
                <a:gd name="T82" fmla="*/ 22 w 33"/>
                <a:gd name="T83" fmla="*/ 310 h 361"/>
                <a:gd name="T84" fmla="*/ 24 w 33"/>
                <a:gd name="T85" fmla="*/ 339 h 361"/>
                <a:gd name="T86" fmla="*/ 24 w 33"/>
                <a:gd name="T87" fmla="*/ 329 h 361"/>
                <a:gd name="T88" fmla="*/ 24 w 33"/>
                <a:gd name="T89" fmla="*/ 306 h 361"/>
                <a:gd name="T90" fmla="*/ 25 w 33"/>
                <a:gd name="T91" fmla="*/ 309 h 361"/>
                <a:gd name="T92" fmla="*/ 25 w 33"/>
                <a:gd name="T93" fmla="*/ 336 h 361"/>
                <a:gd name="T94" fmla="*/ 26 w 33"/>
                <a:gd name="T95" fmla="*/ 241 h 361"/>
                <a:gd name="T96" fmla="*/ 26 w 33"/>
                <a:gd name="T97" fmla="*/ 217 h 361"/>
                <a:gd name="T98" fmla="*/ 28 w 33"/>
                <a:gd name="T99" fmla="*/ 226 h 361"/>
                <a:gd name="T100" fmla="*/ 28 w 33"/>
                <a:gd name="T101" fmla="*/ 242 h 361"/>
                <a:gd name="T102" fmla="*/ 28 w 33"/>
                <a:gd name="T103" fmla="*/ 232 h 361"/>
                <a:gd name="T104" fmla="*/ 29 w 33"/>
                <a:gd name="T105" fmla="*/ 215 h 361"/>
                <a:gd name="T106" fmla="*/ 29 w 33"/>
                <a:gd name="T107" fmla="*/ 168 h 361"/>
                <a:gd name="T108" fmla="*/ 29 w 33"/>
                <a:gd name="T109" fmla="*/ 183 h 361"/>
                <a:gd name="T110" fmla="*/ 30 w 33"/>
                <a:gd name="T111" fmla="*/ 187 h 361"/>
                <a:gd name="T112" fmla="*/ 30 w 33"/>
                <a:gd name="T113" fmla="*/ 182 h 361"/>
                <a:gd name="T114" fmla="*/ 32 w 33"/>
                <a:gd name="T115" fmla="*/ 174 h 361"/>
                <a:gd name="T116" fmla="*/ 32 w 33"/>
                <a:gd name="T117" fmla="*/ 266 h 361"/>
                <a:gd name="T118" fmla="*/ 33 w 33"/>
                <a:gd name="T119" fmla="*/ 36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61">
                  <a:moveTo>
                    <a:pt x="0" y="224"/>
                  </a:moveTo>
                  <a:lnTo>
                    <a:pt x="0" y="258"/>
                  </a:lnTo>
                  <a:lnTo>
                    <a:pt x="0" y="257"/>
                  </a:lnTo>
                  <a:lnTo>
                    <a:pt x="0" y="261"/>
                  </a:lnTo>
                  <a:lnTo>
                    <a:pt x="0" y="194"/>
                  </a:lnTo>
                  <a:lnTo>
                    <a:pt x="0" y="206"/>
                  </a:lnTo>
                  <a:lnTo>
                    <a:pt x="0" y="204"/>
                  </a:lnTo>
                  <a:lnTo>
                    <a:pt x="0" y="157"/>
                  </a:lnTo>
                  <a:lnTo>
                    <a:pt x="2" y="157"/>
                  </a:lnTo>
                  <a:lnTo>
                    <a:pt x="2" y="126"/>
                  </a:lnTo>
                  <a:lnTo>
                    <a:pt x="2" y="133"/>
                  </a:lnTo>
                  <a:lnTo>
                    <a:pt x="2" y="137"/>
                  </a:lnTo>
                  <a:lnTo>
                    <a:pt x="2" y="133"/>
                  </a:lnTo>
                  <a:lnTo>
                    <a:pt x="2" y="153"/>
                  </a:lnTo>
                  <a:lnTo>
                    <a:pt x="2" y="158"/>
                  </a:lnTo>
                  <a:lnTo>
                    <a:pt x="2" y="174"/>
                  </a:lnTo>
                  <a:lnTo>
                    <a:pt x="2" y="156"/>
                  </a:lnTo>
                  <a:lnTo>
                    <a:pt x="2" y="174"/>
                  </a:lnTo>
                  <a:lnTo>
                    <a:pt x="3" y="175"/>
                  </a:lnTo>
                  <a:lnTo>
                    <a:pt x="3" y="188"/>
                  </a:lnTo>
                  <a:lnTo>
                    <a:pt x="3" y="162"/>
                  </a:lnTo>
                  <a:lnTo>
                    <a:pt x="3" y="183"/>
                  </a:lnTo>
                  <a:lnTo>
                    <a:pt x="3" y="183"/>
                  </a:lnTo>
                  <a:lnTo>
                    <a:pt x="3" y="161"/>
                  </a:lnTo>
                  <a:lnTo>
                    <a:pt x="3" y="177"/>
                  </a:lnTo>
                  <a:lnTo>
                    <a:pt x="3" y="175"/>
                  </a:lnTo>
                  <a:lnTo>
                    <a:pt x="3" y="188"/>
                  </a:lnTo>
                  <a:lnTo>
                    <a:pt x="3" y="136"/>
                  </a:lnTo>
                  <a:lnTo>
                    <a:pt x="3" y="139"/>
                  </a:lnTo>
                  <a:lnTo>
                    <a:pt x="3" y="137"/>
                  </a:lnTo>
                  <a:lnTo>
                    <a:pt x="3" y="140"/>
                  </a:lnTo>
                  <a:lnTo>
                    <a:pt x="3" y="107"/>
                  </a:lnTo>
                  <a:lnTo>
                    <a:pt x="4" y="105"/>
                  </a:lnTo>
                  <a:lnTo>
                    <a:pt x="4" y="107"/>
                  </a:lnTo>
                  <a:lnTo>
                    <a:pt x="4" y="88"/>
                  </a:lnTo>
                  <a:lnTo>
                    <a:pt x="4" y="96"/>
                  </a:lnTo>
                  <a:lnTo>
                    <a:pt x="4" y="90"/>
                  </a:lnTo>
                  <a:lnTo>
                    <a:pt x="4" y="96"/>
                  </a:lnTo>
                  <a:lnTo>
                    <a:pt x="4" y="71"/>
                  </a:lnTo>
                  <a:lnTo>
                    <a:pt x="4" y="71"/>
                  </a:lnTo>
                  <a:lnTo>
                    <a:pt x="4" y="67"/>
                  </a:lnTo>
                  <a:lnTo>
                    <a:pt x="4" y="68"/>
                  </a:lnTo>
                  <a:lnTo>
                    <a:pt x="4" y="31"/>
                  </a:lnTo>
                  <a:lnTo>
                    <a:pt x="4" y="34"/>
                  </a:lnTo>
                  <a:lnTo>
                    <a:pt x="4" y="33"/>
                  </a:lnTo>
                  <a:lnTo>
                    <a:pt x="4" y="16"/>
                  </a:lnTo>
                  <a:lnTo>
                    <a:pt x="4" y="25"/>
                  </a:lnTo>
                  <a:lnTo>
                    <a:pt x="5" y="25"/>
                  </a:lnTo>
                  <a:lnTo>
                    <a:pt x="5" y="47"/>
                  </a:lnTo>
                  <a:lnTo>
                    <a:pt x="5" y="44"/>
                  </a:lnTo>
                  <a:lnTo>
                    <a:pt x="5" y="47"/>
                  </a:lnTo>
                  <a:lnTo>
                    <a:pt x="5" y="67"/>
                  </a:lnTo>
                  <a:lnTo>
                    <a:pt x="5" y="64"/>
                  </a:lnTo>
                  <a:lnTo>
                    <a:pt x="5" y="67"/>
                  </a:lnTo>
                  <a:lnTo>
                    <a:pt x="5" y="105"/>
                  </a:lnTo>
                  <a:lnTo>
                    <a:pt x="5" y="54"/>
                  </a:lnTo>
                  <a:lnTo>
                    <a:pt x="5" y="102"/>
                  </a:lnTo>
                  <a:lnTo>
                    <a:pt x="7" y="98"/>
                  </a:lnTo>
                  <a:lnTo>
                    <a:pt x="7" y="109"/>
                  </a:lnTo>
                  <a:lnTo>
                    <a:pt x="7" y="88"/>
                  </a:lnTo>
                  <a:lnTo>
                    <a:pt x="7" y="105"/>
                  </a:lnTo>
                  <a:lnTo>
                    <a:pt x="7" y="102"/>
                  </a:lnTo>
                  <a:lnTo>
                    <a:pt x="7" y="103"/>
                  </a:lnTo>
                  <a:lnTo>
                    <a:pt x="7" y="90"/>
                  </a:lnTo>
                  <a:lnTo>
                    <a:pt x="7" y="99"/>
                  </a:lnTo>
                  <a:lnTo>
                    <a:pt x="7" y="102"/>
                  </a:lnTo>
                  <a:lnTo>
                    <a:pt x="7" y="152"/>
                  </a:lnTo>
                  <a:lnTo>
                    <a:pt x="7" y="151"/>
                  </a:lnTo>
                  <a:lnTo>
                    <a:pt x="7" y="170"/>
                  </a:lnTo>
                  <a:lnTo>
                    <a:pt x="8" y="166"/>
                  </a:lnTo>
                  <a:lnTo>
                    <a:pt x="8" y="175"/>
                  </a:lnTo>
                  <a:lnTo>
                    <a:pt x="8" y="157"/>
                  </a:lnTo>
                  <a:lnTo>
                    <a:pt x="8" y="169"/>
                  </a:lnTo>
                  <a:lnTo>
                    <a:pt x="8" y="166"/>
                  </a:lnTo>
                  <a:lnTo>
                    <a:pt x="8" y="186"/>
                  </a:lnTo>
                  <a:lnTo>
                    <a:pt x="8" y="165"/>
                  </a:lnTo>
                  <a:lnTo>
                    <a:pt x="8" y="168"/>
                  </a:lnTo>
                  <a:lnTo>
                    <a:pt x="8" y="151"/>
                  </a:lnTo>
                  <a:lnTo>
                    <a:pt x="8" y="148"/>
                  </a:lnTo>
                  <a:lnTo>
                    <a:pt x="8" y="111"/>
                  </a:lnTo>
                  <a:lnTo>
                    <a:pt x="8" y="119"/>
                  </a:lnTo>
                  <a:lnTo>
                    <a:pt x="9" y="119"/>
                  </a:lnTo>
                  <a:lnTo>
                    <a:pt x="9" y="133"/>
                  </a:lnTo>
                  <a:lnTo>
                    <a:pt x="9" y="109"/>
                  </a:lnTo>
                  <a:lnTo>
                    <a:pt x="9" y="115"/>
                  </a:lnTo>
                  <a:lnTo>
                    <a:pt x="9" y="157"/>
                  </a:lnTo>
                  <a:lnTo>
                    <a:pt x="9" y="157"/>
                  </a:lnTo>
                  <a:lnTo>
                    <a:pt x="9" y="185"/>
                  </a:lnTo>
                  <a:lnTo>
                    <a:pt x="9" y="153"/>
                  </a:lnTo>
                  <a:lnTo>
                    <a:pt x="9" y="182"/>
                  </a:lnTo>
                  <a:lnTo>
                    <a:pt x="9" y="183"/>
                  </a:lnTo>
                  <a:lnTo>
                    <a:pt x="9" y="186"/>
                  </a:lnTo>
                  <a:lnTo>
                    <a:pt x="9" y="158"/>
                  </a:lnTo>
                  <a:lnTo>
                    <a:pt x="9" y="161"/>
                  </a:lnTo>
                  <a:lnTo>
                    <a:pt x="11" y="157"/>
                  </a:lnTo>
                  <a:lnTo>
                    <a:pt x="11" y="162"/>
                  </a:lnTo>
                  <a:lnTo>
                    <a:pt x="11" y="132"/>
                  </a:lnTo>
                  <a:lnTo>
                    <a:pt x="11" y="130"/>
                  </a:lnTo>
                  <a:lnTo>
                    <a:pt x="11" y="143"/>
                  </a:lnTo>
                  <a:lnTo>
                    <a:pt x="11" y="115"/>
                  </a:lnTo>
                  <a:lnTo>
                    <a:pt x="11" y="141"/>
                  </a:lnTo>
                  <a:lnTo>
                    <a:pt x="11" y="139"/>
                  </a:lnTo>
                  <a:lnTo>
                    <a:pt x="11" y="157"/>
                  </a:lnTo>
                  <a:lnTo>
                    <a:pt x="11" y="157"/>
                  </a:lnTo>
                  <a:lnTo>
                    <a:pt x="12" y="162"/>
                  </a:lnTo>
                  <a:lnTo>
                    <a:pt x="12" y="185"/>
                  </a:lnTo>
                  <a:lnTo>
                    <a:pt x="12" y="186"/>
                  </a:lnTo>
                  <a:lnTo>
                    <a:pt x="12" y="203"/>
                  </a:lnTo>
                  <a:lnTo>
                    <a:pt x="12" y="174"/>
                  </a:lnTo>
                  <a:lnTo>
                    <a:pt x="12" y="203"/>
                  </a:lnTo>
                  <a:lnTo>
                    <a:pt x="12" y="203"/>
                  </a:lnTo>
                  <a:lnTo>
                    <a:pt x="12" y="191"/>
                  </a:lnTo>
                  <a:lnTo>
                    <a:pt x="12" y="212"/>
                  </a:lnTo>
                  <a:lnTo>
                    <a:pt x="12" y="211"/>
                  </a:lnTo>
                  <a:lnTo>
                    <a:pt x="12" y="223"/>
                  </a:lnTo>
                  <a:lnTo>
                    <a:pt x="12" y="194"/>
                  </a:lnTo>
                  <a:lnTo>
                    <a:pt x="12" y="202"/>
                  </a:lnTo>
                  <a:lnTo>
                    <a:pt x="13" y="196"/>
                  </a:lnTo>
                  <a:lnTo>
                    <a:pt x="13" y="203"/>
                  </a:lnTo>
                  <a:lnTo>
                    <a:pt x="13" y="182"/>
                  </a:lnTo>
                  <a:lnTo>
                    <a:pt x="13" y="185"/>
                  </a:lnTo>
                  <a:lnTo>
                    <a:pt x="13" y="182"/>
                  </a:lnTo>
                  <a:lnTo>
                    <a:pt x="13" y="188"/>
                  </a:lnTo>
                  <a:lnTo>
                    <a:pt x="13" y="171"/>
                  </a:lnTo>
                  <a:lnTo>
                    <a:pt x="13" y="182"/>
                  </a:lnTo>
                  <a:lnTo>
                    <a:pt x="13" y="182"/>
                  </a:lnTo>
                  <a:lnTo>
                    <a:pt x="13" y="151"/>
                  </a:lnTo>
                  <a:lnTo>
                    <a:pt x="13" y="162"/>
                  </a:lnTo>
                  <a:lnTo>
                    <a:pt x="13" y="164"/>
                  </a:lnTo>
                  <a:lnTo>
                    <a:pt x="13" y="183"/>
                  </a:lnTo>
                  <a:lnTo>
                    <a:pt x="13" y="162"/>
                  </a:lnTo>
                  <a:lnTo>
                    <a:pt x="13" y="182"/>
                  </a:lnTo>
                  <a:lnTo>
                    <a:pt x="15" y="182"/>
                  </a:lnTo>
                  <a:lnTo>
                    <a:pt x="15" y="202"/>
                  </a:lnTo>
                  <a:lnTo>
                    <a:pt x="15" y="173"/>
                  </a:lnTo>
                  <a:lnTo>
                    <a:pt x="15" y="198"/>
                  </a:lnTo>
                  <a:lnTo>
                    <a:pt x="15" y="199"/>
                  </a:lnTo>
                  <a:lnTo>
                    <a:pt x="15" y="215"/>
                  </a:lnTo>
                  <a:lnTo>
                    <a:pt x="15" y="195"/>
                  </a:lnTo>
                  <a:lnTo>
                    <a:pt x="15" y="207"/>
                  </a:lnTo>
                  <a:lnTo>
                    <a:pt x="15" y="206"/>
                  </a:lnTo>
                  <a:lnTo>
                    <a:pt x="15" y="220"/>
                  </a:lnTo>
                  <a:lnTo>
                    <a:pt x="15" y="206"/>
                  </a:lnTo>
                  <a:lnTo>
                    <a:pt x="15" y="208"/>
                  </a:lnTo>
                  <a:lnTo>
                    <a:pt x="16" y="207"/>
                  </a:lnTo>
                  <a:lnTo>
                    <a:pt x="16" y="225"/>
                  </a:lnTo>
                  <a:lnTo>
                    <a:pt x="16" y="225"/>
                  </a:lnTo>
                  <a:lnTo>
                    <a:pt x="16" y="224"/>
                  </a:lnTo>
                  <a:lnTo>
                    <a:pt x="16" y="228"/>
                  </a:lnTo>
                  <a:lnTo>
                    <a:pt x="16" y="211"/>
                  </a:lnTo>
                  <a:lnTo>
                    <a:pt x="16" y="225"/>
                  </a:lnTo>
                  <a:lnTo>
                    <a:pt x="16" y="221"/>
                  </a:lnTo>
                  <a:lnTo>
                    <a:pt x="16" y="223"/>
                  </a:lnTo>
                  <a:lnTo>
                    <a:pt x="16" y="196"/>
                  </a:lnTo>
                  <a:lnTo>
                    <a:pt x="16" y="202"/>
                  </a:lnTo>
                  <a:lnTo>
                    <a:pt x="16" y="200"/>
                  </a:lnTo>
                  <a:lnTo>
                    <a:pt x="16" y="223"/>
                  </a:lnTo>
                  <a:lnTo>
                    <a:pt x="17" y="217"/>
                  </a:lnTo>
                  <a:lnTo>
                    <a:pt x="17" y="224"/>
                  </a:lnTo>
                  <a:lnTo>
                    <a:pt x="17" y="212"/>
                  </a:lnTo>
                  <a:lnTo>
                    <a:pt x="17" y="215"/>
                  </a:lnTo>
                  <a:lnTo>
                    <a:pt x="17" y="182"/>
                  </a:lnTo>
                  <a:lnTo>
                    <a:pt x="17" y="191"/>
                  </a:lnTo>
                  <a:lnTo>
                    <a:pt x="17" y="194"/>
                  </a:lnTo>
                  <a:lnTo>
                    <a:pt x="17" y="179"/>
                  </a:lnTo>
                  <a:lnTo>
                    <a:pt x="17" y="179"/>
                  </a:lnTo>
                  <a:lnTo>
                    <a:pt x="17" y="182"/>
                  </a:lnTo>
                  <a:lnTo>
                    <a:pt x="17" y="164"/>
                  </a:lnTo>
                  <a:lnTo>
                    <a:pt x="17" y="165"/>
                  </a:lnTo>
                  <a:lnTo>
                    <a:pt x="19" y="165"/>
                  </a:lnTo>
                  <a:lnTo>
                    <a:pt x="19" y="76"/>
                  </a:lnTo>
                  <a:lnTo>
                    <a:pt x="19" y="71"/>
                  </a:lnTo>
                  <a:lnTo>
                    <a:pt x="19" y="16"/>
                  </a:lnTo>
                  <a:lnTo>
                    <a:pt x="19" y="23"/>
                  </a:lnTo>
                  <a:lnTo>
                    <a:pt x="19" y="34"/>
                  </a:lnTo>
                  <a:lnTo>
                    <a:pt x="19" y="21"/>
                  </a:lnTo>
                  <a:lnTo>
                    <a:pt x="19" y="33"/>
                  </a:lnTo>
                  <a:lnTo>
                    <a:pt x="20" y="31"/>
                  </a:lnTo>
                  <a:lnTo>
                    <a:pt x="20" y="33"/>
                  </a:lnTo>
                  <a:lnTo>
                    <a:pt x="20" y="16"/>
                  </a:lnTo>
                  <a:lnTo>
                    <a:pt x="20" y="25"/>
                  </a:lnTo>
                  <a:lnTo>
                    <a:pt x="20" y="23"/>
                  </a:lnTo>
                  <a:lnTo>
                    <a:pt x="20" y="37"/>
                  </a:lnTo>
                  <a:lnTo>
                    <a:pt x="20" y="1"/>
                  </a:lnTo>
                  <a:lnTo>
                    <a:pt x="20" y="6"/>
                  </a:lnTo>
                  <a:lnTo>
                    <a:pt x="20" y="4"/>
                  </a:lnTo>
                  <a:lnTo>
                    <a:pt x="20" y="9"/>
                  </a:lnTo>
                  <a:lnTo>
                    <a:pt x="20" y="0"/>
                  </a:lnTo>
                  <a:lnTo>
                    <a:pt x="20" y="5"/>
                  </a:lnTo>
                  <a:lnTo>
                    <a:pt x="20" y="5"/>
                  </a:lnTo>
                  <a:lnTo>
                    <a:pt x="20" y="0"/>
                  </a:lnTo>
                  <a:lnTo>
                    <a:pt x="20" y="37"/>
                  </a:lnTo>
                  <a:lnTo>
                    <a:pt x="21" y="37"/>
                  </a:lnTo>
                  <a:lnTo>
                    <a:pt x="21" y="61"/>
                  </a:lnTo>
                  <a:lnTo>
                    <a:pt x="21" y="61"/>
                  </a:lnTo>
                  <a:lnTo>
                    <a:pt x="21" y="61"/>
                  </a:lnTo>
                  <a:lnTo>
                    <a:pt x="21" y="111"/>
                  </a:lnTo>
                  <a:lnTo>
                    <a:pt x="21" y="106"/>
                  </a:lnTo>
                  <a:lnTo>
                    <a:pt x="21" y="105"/>
                  </a:lnTo>
                  <a:lnTo>
                    <a:pt x="21" y="173"/>
                  </a:lnTo>
                  <a:lnTo>
                    <a:pt x="21" y="174"/>
                  </a:lnTo>
                  <a:lnTo>
                    <a:pt x="21" y="215"/>
                  </a:lnTo>
                  <a:lnTo>
                    <a:pt x="22" y="220"/>
                  </a:lnTo>
                  <a:lnTo>
                    <a:pt x="22" y="263"/>
                  </a:lnTo>
                  <a:lnTo>
                    <a:pt x="22" y="217"/>
                  </a:lnTo>
                  <a:lnTo>
                    <a:pt x="22" y="263"/>
                  </a:lnTo>
                  <a:lnTo>
                    <a:pt x="22" y="267"/>
                  </a:lnTo>
                  <a:lnTo>
                    <a:pt x="22" y="309"/>
                  </a:lnTo>
                  <a:lnTo>
                    <a:pt x="22" y="308"/>
                  </a:lnTo>
                  <a:lnTo>
                    <a:pt x="22" y="310"/>
                  </a:lnTo>
                  <a:lnTo>
                    <a:pt x="22" y="330"/>
                  </a:lnTo>
                  <a:lnTo>
                    <a:pt x="22" y="305"/>
                  </a:lnTo>
                  <a:lnTo>
                    <a:pt x="22" y="327"/>
                  </a:lnTo>
                  <a:lnTo>
                    <a:pt x="24" y="333"/>
                  </a:lnTo>
                  <a:lnTo>
                    <a:pt x="24" y="339"/>
                  </a:lnTo>
                  <a:lnTo>
                    <a:pt x="24" y="325"/>
                  </a:lnTo>
                  <a:lnTo>
                    <a:pt x="24" y="338"/>
                  </a:lnTo>
                  <a:lnTo>
                    <a:pt x="24" y="336"/>
                  </a:lnTo>
                  <a:lnTo>
                    <a:pt x="24" y="356"/>
                  </a:lnTo>
                  <a:lnTo>
                    <a:pt x="24" y="329"/>
                  </a:lnTo>
                  <a:lnTo>
                    <a:pt x="24" y="330"/>
                  </a:lnTo>
                  <a:lnTo>
                    <a:pt x="24" y="326"/>
                  </a:lnTo>
                  <a:lnTo>
                    <a:pt x="24" y="300"/>
                  </a:lnTo>
                  <a:lnTo>
                    <a:pt x="24" y="301"/>
                  </a:lnTo>
                  <a:lnTo>
                    <a:pt x="24" y="306"/>
                  </a:lnTo>
                  <a:lnTo>
                    <a:pt x="24" y="291"/>
                  </a:lnTo>
                  <a:lnTo>
                    <a:pt x="24" y="301"/>
                  </a:lnTo>
                  <a:lnTo>
                    <a:pt x="25" y="309"/>
                  </a:lnTo>
                  <a:lnTo>
                    <a:pt x="25" y="327"/>
                  </a:lnTo>
                  <a:lnTo>
                    <a:pt x="25" y="309"/>
                  </a:lnTo>
                  <a:lnTo>
                    <a:pt x="25" y="319"/>
                  </a:lnTo>
                  <a:lnTo>
                    <a:pt x="25" y="313"/>
                  </a:lnTo>
                  <a:lnTo>
                    <a:pt x="25" y="340"/>
                  </a:lnTo>
                  <a:lnTo>
                    <a:pt x="25" y="335"/>
                  </a:lnTo>
                  <a:lnTo>
                    <a:pt x="25" y="336"/>
                  </a:lnTo>
                  <a:lnTo>
                    <a:pt x="25" y="295"/>
                  </a:lnTo>
                  <a:lnTo>
                    <a:pt x="25" y="292"/>
                  </a:lnTo>
                  <a:lnTo>
                    <a:pt x="25" y="232"/>
                  </a:lnTo>
                  <a:lnTo>
                    <a:pt x="26" y="238"/>
                  </a:lnTo>
                  <a:lnTo>
                    <a:pt x="26" y="241"/>
                  </a:lnTo>
                  <a:lnTo>
                    <a:pt x="26" y="221"/>
                  </a:lnTo>
                  <a:lnTo>
                    <a:pt x="26" y="220"/>
                  </a:lnTo>
                  <a:lnTo>
                    <a:pt x="26" y="200"/>
                  </a:lnTo>
                  <a:lnTo>
                    <a:pt x="26" y="217"/>
                  </a:lnTo>
                  <a:lnTo>
                    <a:pt x="26" y="217"/>
                  </a:lnTo>
                  <a:lnTo>
                    <a:pt x="26" y="211"/>
                  </a:lnTo>
                  <a:lnTo>
                    <a:pt x="26" y="228"/>
                  </a:lnTo>
                  <a:lnTo>
                    <a:pt x="28" y="228"/>
                  </a:lnTo>
                  <a:lnTo>
                    <a:pt x="28" y="246"/>
                  </a:lnTo>
                  <a:lnTo>
                    <a:pt x="28" y="226"/>
                  </a:lnTo>
                  <a:lnTo>
                    <a:pt x="28" y="241"/>
                  </a:lnTo>
                  <a:lnTo>
                    <a:pt x="28" y="241"/>
                  </a:lnTo>
                  <a:lnTo>
                    <a:pt x="28" y="243"/>
                  </a:lnTo>
                  <a:lnTo>
                    <a:pt x="28" y="228"/>
                  </a:lnTo>
                  <a:lnTo>
                    <a:pt x="28" y="242"/>
                  </a:lnTo>
                  <a:lnTo>
                    <a:pt x="28" y="245"/>
                  </a:lnTo>
                  <a:lnTo>
                    <a:pt x="28" y="246"/>
                  </a:lnTo>
                  <a:lnTo>
                    <a:pt x="28" y="221"/>
                  </a:lnTo>
                  <a:lnTo>
                    <a:pt x="28" y="232"/>
                  </a:lnTo>
                  <a:lnTo>
                    <a:pt x="28" y="232"/>
                  </a:lnTo>
                  <a:lnTo>
                    <a:pt x="28" y="233"/>
                  </a:lnTo>
                  <a:lnTo>
                    <a:pt x="28" y="211"/>
                  </a:lnTo>
                  <a:lnTo>
                    <a:pt x="28" y="213"/>
                  </a:lnTo>
                  <a:lnTo>
                    <a:pt x="29" y="211"/>
                  </a:lnTo>
                  <a:lnTo>
                    <a:pt x="29" y="215"/>
                  </a:lnTo>
                  <a:lnTo>
                    <a:pt x="29" y="186"/>
                  </a:lnTo>
                  <a:lnTo>
                    <a:pt x="29" y="188"/>
                  </a:lnTo>
                  <a:lnTo>
                    <a:pt x="29" y="182"/>
                  </a:lnTo>
                  <a:lnTo>
                    <a:pt x="29" y="194"/>
                  </a:lnTo>
                  <a:lnTo>
                    <a:pt x="29" y="168"/>
                  </a:lnTo>
                  <a:lnTo>
                    <a:pt x="29" y="190"/>
                  </a:lnTo>
                  <a:lnTo>
                    <a:pt x="29" y="191"/>
                  </a:lnTo>
                  <a:lnTo>
                    <a:pt x="29" y="169"/>
                  </a:lnTo>
                  <a:lnTo>
                    <a:pt x="29" y="185"/>
                  </a:lnTo>
                  <a:lnTo>
                    <a:pt x="29" y="183"/>
                  </a:lnTo>
                  <a:lnTo>
                    <a:pt x="29" y="202"/>
                  </a:lnTo>
                  <a:lnTo>
                    <a:pt x="29" y="200"/>
                  </a:lnTo>
                  <a:lnTo>
                    <a:pt x="30" y="199"/>
                  </a:lnTo>
                  <a:lnTo>
                    <a:pt x="30" y="211"/>
                  </a:lnTo>
                  <a:lnTo>
                    <a:pt x="30" y="187"/>
                  </a:lnTo>
                  <a:lnTo>
                    <a:pt x="30" y="211"/>
                  </a:lnTo>
                  <a:lnTo>
                    <a:pt x="30" y="208"/>
                  </a:lnTo>
                  <a:lnTo>
                    <a:pt x="30" y="216"/>
                  </a:lnTo>
                  <a:lnTo>
                    <a:pt x="30" y="185"/>
                  </a:lnTo>
                  <a:lnTo>
                    <a:pt x="30" y="182"/>
                  </a:lnTo>
                  <a:lnTo>
                    <a:pt x="30" y="188"/>
                  </a:lnTo>
                  <a:lnTo>
                    <a:pt x="30" y="179"/>
                  </a:lnTo>
                  <a:lnTo>
                    <a:pt x="32" y="166"/>
                  </a:lnTo>
                  <a:lnTo>
                    <a:pt x="32" y="158"/>
                  </a:lnTo>
                  <a:lnTo>
                    <a:pt x="32" y="174"/>
                  </a:lnTo>
                  <a:lnTo>
                    <a:pt x="32" y="175"/>
                  </a:lnTo>
                  <a:lnTo>
                    <a:pt x="32" y="217"/>
                  </a:lnTo>
                  <a:lnTo>
                    <a:pt x="32" y="224"/>
                  </a:lnTo>
                  <a:lnTo>
                    <a:pt x="32" y="270"/>
                  </a:lnTo>
                  <a:lnTo>
                    <a:pt x="32" y="266"/>
                  </a:lnTo>
                  <a:lnTo>
                    <a:pt x="32" y="267"/>
                  </a:lnTo>
                  <a:lnTo>
                    <a:pt x="32" y="318"/>
                  </a:lnTo>
                  <a:lnTo>
                    <a:pt x="33" y="323"/>
                  </a:lnTo>
                  <a:lnTo>
                    <a:pt x="33" y="316"/>
                  </a:lnTo>
                  <a:lnTo>
                    <a:pt x="33" y="36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54" name="Freeform 27"/>
            <p:cNvSpPr>
              <a:spLocks/>
            </p:cNvSpPr>
            <p:nvPr/>
          </p:nvSpPr>
          <p:spPr bwMode="auto">
            <a:xfrm>
              <a:off x="6424613" y="3846513"/>
              <a:ext cx="52388" cy="522288"/>
            </a:xfrm>
            <a:custGeom>
              <a:avLst/>
              <a:gdLst>
                <a:gd name="T0" fmla="*/ 0 w 33"/>
                <a:gd name="T1" fmla="*/ 232 h 329"/>
                <a:gd name="T2" fmla="*/ 0 w 33"/>
                <a:gd name="T3" fmla="*/ 247 h 329"/>
                <a:gd name="T4" fmla="*/ 2 w 33"/>
                <a:gd name="T5" fmla="*/ 259 h 329"/>
                <a:gd name="T6" fmla="*/ 2 w 33"/>
                <a:gd name="T7" fmla="*/ 262 h 329"/>
                <a:gd name="T8" fmla="*/ 3 w 33"/>
                <a:gd name="T9" fmla="*/ 215 h 329"/>
                <a:gd name="T10" fmla="*/ 3 w 33"/>
                <a:gd name="T11" fmla="*/ 257 h 329"/>
                <a:gd name="T12" fmla="*/ 3 w 33"/>
                <a:gd name="T13" fmla="*/ 156 h 329"/>
                <a:gd name="T14" fmla="*/ 4 w 33"/>
                <a:gd name="T15" fmla="*/ 147 h 329"/>
                <a:gd name="T16" fmla="*/ 4 w 33"/>
                <a:gd name="T17" fmla="*/ 118 h 329"/>
                <a:gd name="T18" fmla="*/ 6 w 33"/>
                <a:gd name="T19" fmla="*/ 43 h 329"/>
                <a:gd name="T20" fmla="*/ 6 w 33"/>
                <a:gd name="T21" fmla="*/ 69 h 329"/>
                <a:gd name="T22" fmla="*/ 7 w 33"/>
                <a:gd name="T23" fmla="*/ 139 h 329"/>
                <a:gd name="T24" fmla="*/ 7 w 33"/>
                <a:gd name="T25" fmla="*/ 110 h 329"/>
                <a:gd name="T26" fmla="*/ 8 w 33"/>
                <a:gd name="T27" fmla="*/ 12 h 329"/>
                <a:gd name="T28" fmla="*/ 8 w 33"/>
                <a:gd name="T29" fmla="*/ 9 h 329"/>
                <a:gd name="T30" fmla="*/ 8 w 33"/>
                <a:gd name="T31" fmla="*/ 93 h 329"/>
                <a:gd name="T32" fmla="*/ 10 w 33"/>
                <a:gd name="T33" fmla="*/ 74 h 329"/>
                <a:gd name="T34" fmla="*/ 10 w 33"/>
                <a:gd name="T35" fmla="*/ 69 h 329"/>
                <a:gd name="T36" fmla="*/ 11 w 33"/>
                <a:gd name="T37" fmla="*/ 120 h 329"/>
                <a:gd name="T38" fmla="*/ 11 w 33"/>
                <a:gd name="T39" fmla="*/ 129 h 329"/>
                <a:gd name="T40" fmla="*/ 11 w 33"/>
                <a:gd name="T41" fmla="*/ 164 h 329"/>
                <a:gd name="T42" fmla="*/ 12 w 33"/>
                <a:gd name="T43" fmla="*/ 156 h 329"/>
                <a:gd name="T44" fmla="*/ 12 w 33"/>
                <a:gd name="T45" fmla="*/ 186 h 329"/>
                <a:gd name="T46" fmla="*/ 12 w 33"/>
                <a:gd name="T47" fmla="*/ 107 h 329"/>
                <a:gd name="T48" fmla="*/ 14 w 33"/>
                <a:gd name="T49" fmla="*/ 44 h 329"/>
                <a:gd name="T50" fmla="*/ 14 w 33"/>
                <a:gd name="T51" fmla="*/ 48 h 329"/>
                <a:gd name="T52" fmla="*/ 15 w 33"/>
                <a:gd name="T53" fmla="*/ 84 h 329"/>
                <a:gd name="T54" fmla="*/ 15 w 33"/>
                <a:gd name="T55" fmla="*/ 133 h 329"/>
                <a:gd name="T56" fmla="*/ 16 w 33"/>
                <a:gd name="T57" fmla="*/ 131 h 329"/>
                <a:gd name="T58" fmla="*/ 16 w 33"/>
                <a:gd name="T59" fmla="*/ 107 h 329"/>
                <a:gd name="T60" fmla="*/ 16 w 33"/>
                <a:gd name="T61" fmla="*/ 175 h 329"/>
                <a:gd name="T62" fmla="*/ 17 w 33"/>
                <a:gd name="T63" fmla="*/ 171 h 329"/>
                <a:gd name="T64" fmla="*/ 17 w 33"/>
                <a:gd name="T65" fmla="*/ 183 h 329"/>
                <a:gd name="T66" fmla="*/ 19 w 33"/>
                <a:gd name="T67" fmla="*/ 173 h 329"/>
                <a:gd name="T68" fmla="*/ 19 w 33"/>
                <a:gd name="T69" fmla="*/ 199 h 329"/>
                <a:gd name="T70" fmla="*/ 20 w 33"/>
                <a:gd name="T71" fmla="*/ 219 h 329"/>
                <a:gd name="T72" fmla="*/ 20 w 33"/>
                <a:gd name="T73" fmla="*/ 242 h 329"/>
                <a:gd name="T74" fmla="*/ 20 w 33"/>
                <a:gd name="T75" fmla="*/ 262 h 329"/>
                <a:gd name="T76" fmla="*/ 21 w 33"/>
                <a:gd name="T77" fmla="*/ 250 h 329"/>
                <a:gd name="T78" fmla="*/ 21 w 33"/>
                <a:gd name="T79" fmla="*/ 280 h 329"/>
                <a:gd name="T80" fmla="*/ 21 w 33"/>
                <a:gd name="T81" fmla="*/ 270 h 329"/>
                <a:gd name="T82" fmla="*/ 23 w 33"/>
                <a:gd name="T83" fmla="*/ 287 h 329"/>
                <a:gd name="T84" fmla="*/ 23 w 33"/>
                <a:gd name="T85" fmla="*/ 300 h 329"/>
                <a:gd name="T86" fmla="*/ 24 w 33"/>
                <a:gd name="T87" fmla="*/ 237 h 329"/>
                <a:gd name="T88" fmla="*/ 24 w 33"/>
                <a:gd name="T89" fmla="*/ 158 h 329"/>
                <a:gd name="T90" fmla="*/ 25 w 33"/>
                <a:gd name="T91" fmla="*/ 183 h 329"/>
                <a:gd name="T92" fmla="*/ 25 w 33"/>
                <a:gd name="T93" fmla="*/ 171 h 329"/>
                <a:gd name="T94" fmla="*/ 25 w 33"/>
                <a:gd name="T95" fmla="*/ 139 h 329"/>
                <a:gd name="T96" fmla="*/ 27 w 33"/>
                <a:gd name="T97" fmla="*/ 165 h 329"/>
                <a:gd name="T98" fmla="*/ 28 w 33"/>
                <a:gd name="T99" fmla="*/ 262 h 329"/>
                <a:gd name="T100" fmla="*/ 28 w 33"/>
                <a:gd name="T101" fmla="*/ 276 h 329"/>
                <a:gd name="T102" fmla="*/ 28 w 33"/>
                <a:gd name="T103" fmla="*/ 274 h 329"/>
                <a:gd name="T104" fmla="*/ 29 w 33"/>
                <a:gd name="T105" fmla="*/ 263 h 329"/>
                <a:gd name="T106" fmla="*/ 29 w 33"/>
                <a:gd name="T107" fmla="*/ 217 h 329"/>
                <a:gd name="T108" fmla="*/ 31 w 33"/>
                <a:gd name="T109" fmla="*/ 200 h 329"/>
                <a:gd name="T110" fmla="*/ 31 w 33"/>
                <a:gd name="T111" fmla="*/ 224 h 329"/>
                <a:gd name="T112" fmla="*/ 32 w 33"/>
                <a:gd name="T113" fmla="*/ 167 h 329"/>
                <a:gd name="T114" fmla="*/ 32 w 33"/>
                <a:gd name="T115" fmla="*/ 82 h 329"/>
                <a:gd name="T116" fmla="*/ 32 w 33"/>
                <a:gd name="T117" fmla="*/ 173 h 329"/>
                <a:gd name="T118" fmla="*/ 33 w 33"/>
                <a:gd name="T119" fmla="*/ 22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29">
                  <a:moveTo>
                    <a:pt x="0" y="209"/>
                  </a:moveTo>
                  <a:lnTo>
                    <a:pt x="0" y="245"/>
                  </a:lnTo>
                  <a:lnTo>
                    <a:pt x="0" y="242"/>
                  </a:lnTo>
                  <a:lnTo>
                    <a:pt x="0" y="253"/>
                  </a:lnTo>
                  <a:lnTo>
                    <a:pt x="0" y="232"/>
                  </a:lnTo>
                  <a:lnTo>
                    <a:pt x="0" y="249"/>
                  </a:lnTo>
                  <a:lnTo>
                    <a:pt x="0" y="246"/>
                  </a:lnTo>
                  <a:lnTo>
                    <a:pt x="0" y="254"/>
                  </a:lnTo>
                  <a:lnTo>
                    <a:pt x="0" y="242"/>
                  </a:lnTo>
                  <a:lnTo>
                    <a:pt x="0" y="247"/>
                  </a:lnTo>
                  <a:lnTo>
                    <a:pt x="0" y="250"/>
                  </a:lnTo>
                  <a:lnTo>
                    <a:pt x="0" y="267"/>
                  </a:lnTo>
                  <a:lnTo>
                    <a:pt x="0" y="249"/>
                  </a:lnTo>
                  <a:lnTo>
                    <a:pt x="0" y="254"/>
                  </a:lnTo>
                  <a:lnTo>
                    <a:pt x="2" y="259"/>
                  </a:lnTo>
                  <a:lnTo>
                    <a:pt x="2" y="271"/>
                  </a:lnTo>
                  <a:lnTo>
                    <a:pt x="2" y="258"/>
                  </a:lnTo>
                  <a:lnTo>
                    <a:pt x="2" y="264"/>
                  </a:lnTo>
                  <a:lnTo>
                    <a:pt x="2" y="262"/>
                  </a:lnTo>
                  <a:lnTo>
                    <a:pt x="2" y="262"/>
                  </a:lnTo>
                  <a:lnTo>
                    <a:pt x="2" y="229"/>
                  </a:lnTo>
                  <a:lnTo>
                    <a:pt x="2" y="229"/>
                  </a:lnTo>
                  <a:lnTo>
                    <a:pt x="2" y="207"/>
                  </a:lnTo>
                  <a:lnTo>
                    <a:pt x="2" y="215"/>
                  </a:lnTo>
                  <a:lnTo>
                    <a:pt x="3" y="215"/>
                  </a:lnTo>
                  <a:lnTo>
                    <a:pt x="3" y="236"/>
                  </a:lnTo>
                  <a:lnTo>
                    <a:pt x="3" y="233"/>
                  </a:lnTo>
                  <a:lnTo>
                    <a:pt x="3" y="234"/>
                  </a:lnTo>
                  <a:lnTo>
                    <a:pt x="3" y="224"/>
                  </a:lnTo>
                  <a:lnTo>
                    <a:pt x="3" y="257"/>
                  </a:lnTo>
                  <a:lnTo>
                    <a:pt x="3" y="257"/>
                  </a:lnTo>
                  <a:lnTo>
                    <a:pt x="3" y="259"/>
                  </a:lnTo>
                  <a:lnTo>
                    <a:pt x="3" y="232"/>
                  </a:lnTo>
                  <a:lnTo>
                    <a:pt x="3" y="233"/>
                  </a:lnTo>
                  <a:lnTo>
                    <a:pt x="3" y="156"/>
                  </a:lnTo>
                  <a:lnTo>
                    <a:pt x="4" y="147"/>
                  </a:lnTo>
                  <a:lnTo>
                    <a:pt x="4" y="148"/>
                  </a:lnTo>
                  <a:lnTo>
                    <a:pt x="4" y="141"/>
                  </a:lnTo>
                  <a:lnTo>
                    <a:pt x="4" y="143"/>
                  </a:lnTo>
                  <a:lnTo>
                    <a:pt x="4" y="147"/>
                  </a:lnTo>
                  <a:lnTo>
                    <a:pt x="4" y="120"/>
                  </a:lnTo>
                  <a:lnTo>
                    <a:pt x="4" y="141"/>
                  </a:lnTo>
                  <a:lnTo>
                    <a:pt x="4" y="139"/>
                  </a:lnTo>
                  <a:lnTo>
                    <a:pt x="4" y="147"/>
                  </a:lnTo>
                  <a:lnTo>
                    <a:pt x="4" y="118"/>
                  </a:lnTo>
                  <a:lnTo>
                    <a:pt x="4" y="118"/>
                  </a:lnTo>
                  <a:lnTo>
                    <a:pt x="4" y="123"/>
                  </a:lnTo>
                  <a:lnTo>
                    <a:pt x="4" y="80"/>
                  </a:lnTo>
                  <a:lnTo>
                    <a:pt x="6" y="76"/>
                  </a:lnTo>
                  <a:lnTo>
                    <a:pt x="6" y="43"/>
                  </a:lnTo>
                  <a:lnTo>
                    <a:pt x="6" y="44"/>
                  </a:lnTo>
                  <a:lnTo>
                    <a:pt x="6" y="50"/>
                  </a:lnTo>
                  <a:lnTo>
                    <a:pt x="6" y="43"/>
                  </a:lnTo>
                  <a:lnTo>
                    <a:pt x="6" y="69"/>
                  </a:lnTo>
                  <a:lnTo>
                    <a:pt x="6" y="69"/>
                  </a:lnTo>
                  <a:lnTo>
                    <a:pt x="6" y="118"/>
                  </a:lnTo>
                  <a:lnTo>
                    <a:pt x="7" y="124"/>
                  </a:lnTo>
                  <a:lnTo>
                    <a:pt x="7" y="144"/>
                  </a:lnTo>
                  <a:lnTo>
                    <a:pt x="7" y="115"/>
                  </a:lnTo>
                  <a:lnTo>
                    <a:pt x="7" y="139"/>
                  </a:lnTo>
                  <a:lnTo>
                    <a:pt x="7" y="143"/>
                  </a:lnTo>
                  <a:lnTo>
                    <a:pt x="7" y="120"/>
                  </a:lnTo>
                  <a:lnTo>
                    <a:pt x="7" y="133"/>
                  </a:lnTo>
                  <a:lnTo>
                    <a:pt x="7" y="143"/>
                  </a:lnTo>
                  <a:lnTo>
                    <a:pt x="7" y="110"/>
                  </a:lnTo>
                  <a:lnTo>
                    <a:pt x="7" y="102"/>
                  </a:lnTo>
                  <a:lnTo>
                    <a:pt x="7" y="110"/>
                  </a:lnTo>
                  <a:lnTo>
                    <a:pt x="7" y="72"/>
                  </a:lnTo>
                  <a:lnTo>
                    <a:pt x="8" y="71"/>
                  </a:lnTo>
                  <a:lnTo>
                    <a:pt x="8" y="12"/>
                  </a:lnTo>
                  <a:lnTo>
                    <a:pt x="8" y="13"/>
                  </a:lnTo>
                  <a:lnTo>
                    <a:pt x="8" y="12"/>
                  </a:lnTo>
                  <a:lnTo>
                    <a:pt x="8" y="14"/>
                  </a:lnTo>
                  <a:lnTo>
                    <a:pt x="8" y="0"/>
                  </a:lnTo>
                  <a:lnTo>
                    <a:pt x="8" y="9"/>
                  </a:lnTo>
                  <a:lnTo>
                    <a:pt x="8" y="14"/>
                  </a:lnTo>
                  <a:lnTo>
                    <a:pt x="8" y="57"/>
                  </a:lnTo>
                  <a:lnTo>
                    <a:pt x="8" y="55"/>
                  </a:lnTo>
                  <a:lnTo>
                    <a:pt x="8" y="97"/>
                  </a:lnTo>
                  <a:lnTo>
                    <a:pt x="8" y="93"/>
                  </a:lnTo>
                  <a:lnTo>
                    <a:pt x="10" y="93"/>
                  </a:lnTo>
                  <a:lnTo>
                    <a:pt x="10" y="95"/>
                  </a:lnTo>
                  <a:lnTo>
                    <a:pt x="10" y="69"/>
                  </a:lnTo>
                  <a:lnTo>
                    <a:pt x="10" y="76"/>
                  </a:lnTo>
                  <a:lnTo>
                    <a:pt x="10" y="74"/>
                  </a:lnTo>
                  <a:lnTo>
                    <a:pt x="10" y="80"/>
                  </a:lnTo>
                  <a:lnTo>
                    <a:pt x="10" y="67"/>
                  </a:lnTo>
                  <a:lnTo>
                    <a:pt x="10" y="78"/>
                  </a:lnTo>
                  <a:lnTo>
                    <a:pt x="10" y="78"/>
                  </a:lnTo>
                  <a:lnTo>
                    <a:pt x="10" y="69"/>
                  </a:lnTo>
                  <a:lnTo>
                    <a:pt x="10" y="114"/>
                  </a:lnTo>
                  <a:lnTo>
                    <a:pt x="11" y="112"/>
                  </a:lnTo>
                  <a:lnTo>
                    <a:pt x="11" y="126"/>
                  </a:lnTo>
                  <a:lnTo>
                    <a:pt x="11" y="112"/>
                  </a:lnTo>
                  <a:lnTo>
                    <a:pt x="11" y="120"/>
                  </a:lnTo>
                  <a:lnTo>
                    <a:pt x="11" y="124"/>
                  </a:lnTo>
                  <a:lnTo>
                    <a:pt x="11" y="136"/>
                  </a:lnTo>
                  <a:lnTo>
                    <a:pt x="11" y="123"/>
                  </a:lnTo>
                  <a:lnTo>
                    <a:pt x="11" y="124"/>
                  </a:lnTo>
                  <a:lnTo>
                    <a:pt x="11" y="129"/>
                  </a:lnTo>
                  <a:lnTo>
                    <a:pt x="11" y="161"/>
                  </a:lnTo>
                  <a:lnTo>
                    <a:pt x="11" y="128"/>
                  </a:lnTo>
                  <a:lnTo>
                    <a:pt x="11" y="160"/>
                  </a:lnTo>
                  <a:lnTo>
                    <a:pt x="11" y="158"/>
                  </a:lnTo>
                  <a:lnTo>
                    <a:pt x="11" y="164"/>
                  </a:lnTo>
                  <a:lnTo>
                    <a:pt x="11" y="136"/>
                  </a:lnTo>
                  <a:lnTo>
                    <a:pt x="11" y="164"/>
                  </a:lnTo>
                  <a:lnTo>
                    <a:pt x="12" y="167"/>
                  </a:lnTo>
                  <a:lnTo>
                    <a:pt x="12" y="173"/>
                  </a:lnTo>
                  <a:lnTo>
                    <a:pt x="12" y="156"/>
                  </a:lnTo>
                  <a:lnTo>
                    <a:pt x="12" y="164"/>
                  </a:lnTo>
                  <a:lnTo>
                    <a:pt x="12" y="165"/>
                  </a:lnTo>
                  <a:lnTo>
                    <a:pt x="12" y="188"/>
                  </a:lnTo>
                  <a:lnTo>
                    <a:pt x="12" y="161"/>
                  </a:lnTo>
                  <a:lnTo>
                    <a:pt x="12" y="186"/>
                  </a:lnTo>
                  <a:lnTo>
                    <a:pt x="12" y="184"/>
                  </a:lnTo>
                  <a:lnTo>
                    <a:pt x="12" y="170"/>
                  </a:lnTo>
                  <a:lnTo>
                    <a:pt x="12" y="178"/>
                  </a:lnTo>
                  <a:lnTo>
                    <a:pt x="12" y="178"/>
                  </a:lnTo>
                  <a:lnTo>
                    <a:pt x="12" y="107"/>
                  </a:lnTo>
                  <a:lnTo>
                    <a:pt x="14" y="106"/>
                  </a:lnTo>
                  <a:lnTo>
                    <a:pt x="14" y="107"/>
                  </a:lnTo>
                  <a:lnTo>
                    <a:pt x="14" y="57"/>
                  </a:lnTo>
                  <a:lnTo>
                    <a:pt x="14" y="59"/>
                  </a:lnTo>
                  <a:lnTo>
                    <a:pt x="14" y="44"/>
                  </a:lnTo>
                  <a:lnTo>
                    <a:pt x="14" y="39"/>
                  </a:lnTo>
                  <a:lnTo>
                    <a:pt x="14" y="64"/>
                  </a:lnTo>
                  <a:lnTo>
                    <a:pt x="14" y="57"/>
                  </a:lnTo>
                  <a:lnTo>
                    <a:pt x="14" y="63"/>
                  </a:lnTo>
                  <a:lnTo>
                    <a:pt x="14" y="48"/>
                  </a:lnTo>
                  <a:lnTo>
                    <a:pt x="14" y="61"/>
                  </a:lnTo>
                  <a:lnTo>
                    <a:pt x="15" y="63"/>
                  </a:lnTo>
                  <a:lnTo>
                    <a:pt x="15" y="88"/>
                  </a:lnTo>
                  <a:lnTo>
                    <a:pt x="15" y="85"/>
                  </a:lnTo>
                  <a:lnTo>
                    <a:pt x="15" y="84"/>
                  </a:lnTo>
                  <a:lnTo>
                    <a:pt x="15" y="120"/>
                  </a:lnTo>
                  <a:lnTo>
                    <a:pt x="15" y="118"/>
                  </a:lnTo>
                  <a:lnTo>
                    <a:pt x="15" y="120"/>
                  </a:lnTo>
                  <a:lnTo>
                    <a:pt x="15" y="115"/>
                  </a:lnTo>
                  <a:lnTo>
                    <a:pt x="15" y="133"/>
                  </a:lnTo>
                  <a:lnTo>
                    <a:pt x="15" y="133"/>
                  </a:lnTo>
                  <a:lnTo>
                    <a:pt x="15" y="139"/>
                  </a:lnTo>
                  <a:lnTo>
                    <a:pt x="15" y="120"/>
                  </a:lnTo>
                  <a:lnTo>
                    <a:pt x="15" y="126"/>
                  </a:lnTo>
                  <a:lnTo>
                    <a:pt x="16" y="131"/>
                  </a:lnTo>
                  <a:lnTo>
                    <a:pt x="16" y="133"/>
                  </a:lnTo>
                  <a:lnTo>
                    <a:pt x="16" y="115"/>
                  </a:lnTo>
                  <a:lnTo>
                    <a:pt x="16" y="116"/>
                  </a:lnTo>
                  <a:lnTo>
                    <a:pt x="16" y="101"/>
                  </a:lnTo>
                  <a:lnTo>
                    <a:pt x="16" y="107"/>
                  </a:lnTo>
                  <a:lnTo>
                    <a:pt x="16" y="109"/>
                  </a:lnTo>
                  <a:lnTo>
                    <a:pt x="16" y="107"/>
                  </a:lnTo>
                  <a:lnTo>
                    <a:pt x="16" y="135"/>
                  </a:lnTo>
                  <a:lnTo>
                    <a:pt x="16" y="133"/>
                  </a:lnTo>
                  <a:lnTo>
                    <a:pt x="16" y="175"/>
                  </a:lnTo>
                  <a:lnTo>
                    <a:pt x="16" y="161"/>
                  </a:lnTo>
                  <a:lnTo>
                    <a:pt x="17" y="161"/>
                  </a:lnTo>
                  <a:lnTo>
                    <a:pt x="17" y="177"/>
                  </a:lnTo>
                  <a:lnTo>
                    <a:pt x="17" y="173"/>
                  </a:lnTo>
                  <a:lnTo>
                    <a:pt x="17" y="171"/>
                  </a:lnTo>
                  <a:lnTo>
                    <a:pt x="17" y="141"/>
                  </a:lnTo>
                  <a:lnTo>
                    <a:pt x="17" y="164"/>
                  </a:lnTo>
                  <a:lnTo>
                    <a:pt x="17" y="164"/>
                  </a:lnTo>
                  <a:lnTo>
                    <a:pt x="17" y="190"/>
                  </a:lnTo>
                  <a:lnTo>
                    <a:pt x="17" y="183"/>
                  </a:lnTo>
                  <a:lnTo>
                    <a:pt x="17" y="190"/>
                  </a:lnTo>
                  <a:lnTo>
                    <a:pt x="17" y="182"/>
                  </a:lnTo>
                  <a:lnTo>
                    <a:pt x="17" y="184"/>
                  </a:lnTo>
                  <a:lnTo>
                    <a:pt x="19" y="186"/>
                  </a:lnTo>
                  <a:lnTo>
                    <a:pt x="19" y="173"/>
                  </a:lnTo>
                  <a:lnTo>
                    <a:pt x="19" y="196"/>
                  </a:lnTo>
                  <a:lnTo>
                    <a:pt x="19" y="196"/>
                  </a:lnTo>
                  <a:lnTo>
                    <a:pt x="19" y="207"/>
                  </a:lnTo>
                  <a:lnTo>
                    <a:pt x="19" y="190"/>
                  </a:lnTo>
                  <a:lnTo>
                    <a:pt x="19" y="199"/>
                  </a:lnTo>
                  <a:lnTo>
                    <a:pt x="19" y="198"/>
                  </a:lnTo>
                  <a:lnTo>
                    <a:pt x="19" y="232"/>
                  </a:lnTo>
                  <a:lnTo>
                    <a:pt x="20" y="232"/>
                  </a:lnTo>
                  <a:lnTo>
                    <a:pt x="20" y="245"/>
                  </a:lnTo>
                  <a:lnTo>
                    <a:pt x="20" y="219"/>
                  </a:lnTo>
                  <a:lnTo>
                    <a:pt x="20" y="239"/>
                  </a:lnTo>
                  <a:lnTo>
                    <a:pt x="20" y="238"/>
                  </a:lnTo>
                  <a:lnTo>
                    <a:pt x="20" y="224"/>
                  </a:lnTo>
                  <a:lnTo>
                    <a:pt x="20" y="242"/>
                  </a:lnTo>
                  <a:lnTo>
                    <a:pt x="20" y="242"/>
                  </a:lnTo>
                  <a:lnTo>
                    <a:pt x="20" y="271"/>
                  </a:lnTo>
                  <a:lnTo>
                    <a:pt x="20" y="259"/>
                  </a:lnTo>
                  <a:lnTo>
                    <a:pt x="20" y="264"/>
                  </a:lnTo>
                  <a:lnTo>
                    <a:pt x="20" y="279"/>
                  </a:lnTo>
                  <a:lnTo>
                    <a:pt x="20" y="262"/>
                  </a:lnTo>
                  <a:lnTo>
                    <a:pt x="20" y="266"/>
                  </a:lnTo>
                  <a:lnTo>
                    <a:pt x="21" y="262"/>
                  </a:lnTo>
                  <a:lnTo>
                    <a:pt x="21" y="239"/>
                  </a:lnTo>
                  <a:lnTo>
                    <a:pt x="21" y="253"/>
                  </a:lnTo>
                  <a:lnTo>
                    <a:pt x="21" y="250"/>
                  </a:lnTo>
                  <a:lnTo>
                    <a:pt x="21" y="271"/>
                  </a:lnTo>
                  <a:lnTo>
                    <a:pt x="21" y="247"/>
                  </a:lnTo>
                  <a:lnTo>
                    <a:pt x="21" y="257"/>
                  </a:lnTo>
                  <a:lnTo>
                    <a:pt x="21" y="259"/>
                  </a:lnTo>
                  <a:lnTo>
                    <a:pt x="21" y="280"/>
                  </a:lnTo>
                  <a:lnTo>
                    <a:pt x="21" y="257"/>
                  </a:lnTo>
                  <a:lnTo>
                    <a:pt x="21" y="279"/>
                  </a:lnTo>
                  <a:lnTo>
                    <a:pt x="21" y="279"/>
                  </a:lnTo>
                  <a:lnTo>
                    <a:pt x="21" y="293"/>
                  </a:lnTo>
                  <a:lnTo>
                    <a:pt x="21" y="270"/>
                  </a:lnTo>
                  <a:lnTo>
                    <a:pt x="21" y="291"/>
                  </a:lnTo>
                  <a:lnTo>
                    <a:pt x="23" y="289"/>
                  </a:lnTo>
                  <a:lnTo>
                    <a:pt x="23" y="292"/>
                  </a:lnTo>
                  <a:lnTo>
                    <a:pt x="23" y="267"/>
                  </a:lnTo>
                  <a:lnTo>
                    <a:pt x="23" y="287"/>
                  </a:lnTo>
                  <a:lnTo>
                    <a:pt x="23" y="288"/>
                  </a:lnTo>
                  <a:lnTo>
                    <a:pt x="23" y="309"/>
                  </a:lnTo>
                  <a:lnTo>
                    <a:pt x="23" y="288"/>
                  </a:lnTo>
                  <a:lnTo>
                    <a:pt x="23" y="297"/>
                  </a:lnTo>
                  <a:lnTo>
                    <a:pt x="23" y="300"/>
                  </a:lnTo>
                  <a:lnTo>
                    <a:pt x="23" y="329"/>
                  </a:lnTo>
                  <a:lnTo>
                    <a:pt x="23" y="317"/>
                  </a:lnTo>
                  <a:lnTo>
                    <a:pt x="24" y="309"/>
                  </a:lnTo>
                  <a:lnTo>
                    <a:pt x="24" y="241"/>
                  </a:lnTo>
                  <a:lnTo>
                    <a:pt x="24" y="237"/>
                  </a:lnTo>
                  <a:lnTo>
                    <a:pt x="24" y="170"/>
                  </a:lnTo>
                  <a:lnTo>
                    <a:pt x="24" y="171"/>
                  </a:lnTo>
                  <a:lnTo>
                    <a:pt x="24" y="157"/>
                  </a:lnTo>
                  <a:lnTo>
                    <a:pt x="24" y="160"/>
                  </a:lnTo>
                  <a:lnTo>
                    <a:pt x="24" y="158"/>
                  </a:lnTo>
                  <a:lnTo>
                    <a:pt x="24" y="147"/>
                  </a:lnTo>
                  <a:lnTo>
                    <a:pt x="24" y="169"/>
                  </a:lnTo>
                  <a:lnTo>
                    <a:pt x="25" y="169"/>
                  </a:lnTo>
                  <a:lnTo>
                    <a:pt x="25" y="166"/>
                  </a:lnTo>
                  <a:lnTo>
                    <a:pt x="25" y="183"/>
                  </a:lnTo>
                  <a:lnTo>
                    <a:pt x="25" y="186"/>
                  </a:lnTo>
                  <a:lnTo>
                    <a:pt x="25" y="199"/>
                  </a:lnTo>
                  <a:lnTo>
                    <a:pt x="25" y="173"/>
                  </a:lnTo>
                  <a:lnTo>
                    <a:pt x="25" y="175"/>
                  </a:lnTo>
                  <a:lnTo>
                    <a:pt x="25" y="171"/>
                  </a:lnTo>
                  <a:lnTo>
                    <a:pt x="25" y="150"/>
                  </a:lnTo>
                  <a:lnTo>
                    <a:pt x="25" y="157"/>
                  </a:lnTo>
                  <a:lnTo>
                    <a:pt x="25" y="156"/>
                  </a:lnTo>
                  <a:lnTo>
                    <a:pt x="25" y="162"/>
                  </a:lnTo>
                  <a:lnTo>
                    <a:pt x="25" y="139"/>
                  </a:lnTo>
                  <a:lnTo>
                    <a:pt x="25" y="156"/>
                  </a:lnTo>
                  <a:lnTo>
                    <a:pt x="27" y="152"/>
                  </a:lnTo>
                  <a:lnTo>
                    <a:pt x="27" y="171"/>
                  </a:lnTo>
                  <a:lnTo>
                    <a:pt x="27" y="165"/>
                  </a:lnTo>
                  <a:lnTo>
                    <a:pt x="27" y="165"/>
                  </a:lnTo>
                  <a:lnTo>
                    <a:pt x="27" y="225"/>
                  </a:lnTo>
                  <a:lnTo>
                    <a:pt x="27" y="230"/>
                  </a:lnTo>
                  <a:lnTo>
                    <a:pt x="27" y="226"/>
                  </a:lnTo>
                  <a:lnTo>
                    <a:pt x="27" y="262"/>
                  </a:lnTo>
                  <a:lnTo>
                    <a:pt x="28" y="262"/>
                  </a:lnTo>
                  <a:lnTo>
                    <a:pt x="28" y="279"/>
                  </a:lnTo>
                  <a:lnTo>
                    <a:pt x="28" y="276"/>
                  </a:lnTo>
                  <a:lnTo>
                    <a:pt x="28" y="277"/>
                  </a:lnTo>
                  <a:lnTo>
                    <a:pt x="28" y="289"/>
                  </a:lnTo>
                  <a:lnTo>
                    <a:pt x="28" y="276"/>
                  </a:lnTo>
                  <a:lnTo>
                    <a:pt x="28" y="285"/>
                  </a:lnTo>
                  <a:lnTo>
                    <a:pt x="28" y="289"/>
                  </a:lnTo>
                  <a:lnTo>
                    <a:pt x="28" y="270"/>
                  </a:lnTo>
                  <a:lnTo>
                    <a:pt x="28" y="271"/>
                  </a:lnTo>
                  <a:lnTo>
                    <a:pt x="28" y="274"/>
                  </a:lnTo>
                  <a:lnTo>
                    <a:pt x="28" y="281"/>
                  </a:lnTo>
                  <a:lnTo>
                    <a:pt x="28" y="259"/>
                  </a:lnTo>
                  <a:lnTo>
                    <a:pt x="28" y="262"/>
                  </a:lnTo>
                  <a:lnTo>
                    <a:pt x="29" y="262"/>
                  </a:lnTo>
                  <a:lnTo>
                    <a:pt x="29" y="263"/>
                  </a:lnTo>
                  <a:lnTo>
                    <a:pt x="29" y="246"/>
                  </a:lnTo>
                  <a:lnTo>
                    <a:pt x="29" y="236"/>
                  </a:lnTo>
                  <a:lnTo>
                    <a:pt x="29" y="238"/>
                  </a:lnTo>
                  <a:lnTo>
                    <a:pt x="29" y="219"/>
                  </a:lnTo>
                  <a:lnTo>
                    <a:pt x="29" y="217"/>
                  </a:lnTo>
                  <a:lnTo>
                    <a:pt x="29" y="173"/>
                  </a:lnTo>
                  <a:lnTo>
                    <a:pt x="29" y="175"/>
                  </a:lnTo>
                  <a:lnTo>
                    <a:pt x="29" y="175"/>
                  </a:lnTo>
                  <a:lnTo>
                    <a:pt x="29" y="196"/>
                  </a:lnTo>
                  <a:lnTo>
                    <a:pt x="31" y="200"/>
                  </a:lnTo>
                  <a:lnTo>
                    <a:pt x="31" y="247"/>
                  </a:lnTo>
                  <a:lnTo>
                    <a:pt x="31" y="246"/>
                  </a:lnTo>
                  <a:lnTo>
                    <a:pt x="31" y="247"/>
                  </a:lnTo>
                  <a:lnTo>
                    <a:pt x="31" y="221"/>
                  </a:lnTo>
                  <a:lnTo>
                    <a:pt x="31" y="224"/>
                  </a:lnTo>
                  <a:lnTo>
                    <a:pt x="31" y="216"/>
                  </a:lnTo>
                  <a:lnTo>
                    <a:pt x="31" y="219"/>
                  </a:lnTo>
                  <a:lnTo>
                    <a:pt x="31" y="167"/>
                  </a:lnTo>
                  <a:lnTo>
                    <a:pt x="31" y="167"/>
                  </a:lnTo>
                  <a:lnTo>
                    <a:pt x="32" y="167"/>
                  </a:lnTo>
                  <a:lnTo>
                    <a:pt x="32" y="170"/>
                  </a:lnTo>
                  <a:lnTo>
                    <a:pt x="32" y="119"/>
                  </a:lnTo>
                  <a:lnTo>
                    <a:pt x="32" y="122"/>
                  </a:lnTo>
                  <a:lnTo>
                    <a:pt x="32" y="116"/>
                  </a:lnTo>
                  <a:lnTo>
                    <a:pt x="32" y="82"/>
                  </a:lnTo>
                  <a:lnTo>
                    <a:pt x="32" y="92"/>
                  </a:lnTo>
                  <a:lnTo>
                    <a:pt x="32" y="92"/>
                  </a:lnTo>
                  <a:lnTo>
                    <a:pt x="32" y="135"/>
                  </a:lnTo>
                  <a:lnTo>
                    <a:pt x="32" y="136"/>
                  </a:lnTo>
                  <a:lnTo>
                    <a:pt x="32" y="173"/>
                  </a:lnTo>
                  <a:lnTo>
                    <a:pt x="32" y="171"/>
                  </a:lnTo>
                  <a:lnTo>
                    <a:pt x="33" y="161"/>
                  </a:lnTo>
                  <a:lnTo>
                    <a:pt x="33" y="224"/>
                  </a:lnTo>
                  <a:lnTo>
                    <a:pt x="33" y="225"/>
                  </a:lnTo>
                  <a:lnTo>
                    <a:pt x="33" y="22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55" name="Freeform 28"/>
            <p:cNvSpPr>
              <a:spLocks/>
            </p:cNvSpPr>
            <p:nvPr/>
          </p:nvSpPr>
          <p:spPr bwMode="auto">
            <a:xfrm>
              <a:off x="6370638" y="3913188"/>
              <a:ext cx="53975" cy="960438"/>
            </a:xfrm>
            <a:custGeom>
              <a:avLst/>
              <a:gdLst>
                <a:gd name="T0" fmla="*/ 0 w 34"/>
                <a:gd name="T1" fmla="*/ 576 h 605"/>
                <a:gd name="T2" fmla="*/ 0 w 34"/>
                <a:gd name="T3" fmla="*/ 601 h 605"/>
                <a:gd name="T4" fmla="*/ 2 w 34"/>
                <a:gd name="T5" fmla="*/ 585 h 605"/>
                <a:gd name="T6" fmla="*/ 2 w 34"/>
                <a:gd name="T7" fmla="*/ 573 h 605"/>
                <a:gd name="T8" fmla="*/ 2 w 34"/>
                <a:gd name="T9" fmla="*/ 562 h 605"/>
                <a:gd name="T10" fmla="*/ 3 w 34"/>
                <a:gd name="T11" fmla="*/ 551 h 605"/>
                <a:gd name="T12" fmla="*/ 3 w 34"/>
                <a:gd name="T13" fmla="*/ 539 h 605"/>
                <a:gd name="T14" fmla="*/ 4 w 34"/>
                <a:gd name="T15" fmla="*/ 495 h 605"/>
                <a:gd name="T16" fmla="*/ 4 w 34"/>
                <a:gd name="T17" fmla="*/ 501 h 605"/>
                <a:gd name="T18" fmla="*/ 4 w 34"/>
                <a:gd name="T19" fmla="*/ 508 h 605"/>
                <a:gd name="T20" fmla="*/ 6 w 34"/>
                <a:gd name="T21" fmla="*/ 525 h 605"/>
                <a:gd name="T22" fmla="*/ 6 w 34"/>
                <a:gd name="T23" fmla="*/ 516 h 605"/>
                <a:gd name="T24" fmla="*/ 7 w 34"/>
                <a:gd name="T25" fmla="*/ 505 h 605"/>
                <a:gd name="T26" fmla="*/ 7 w 34"/>
                <a:gd name="T27" fmla="*/ 471 h 605"/>
                <a:gd name="T28" fmla="*/ 8 w 34"/>
                <a:gd name="T29" fmla="*/ 465 h 605"/>
                <a:gd name="T30" fmla="*/ 8 w 34"/>
                <a:gd name="T31" fmla="*/ 448 h 605"/>
                <a:gd name="T32" fmla="*/ 8 w 34"/>
                <a:gd name="T33" fmla="*/ 428 h 605"/>
                <a:gd name="T34" fmla="*/ 10 w 34"/>
                <a:gd name="T35" fmla="*/ 421 h 605"/>
                <a:gd name="T36" fmla="*/ 10 w 34"/>
                <a:gd name="T37" fmla="*/ 406 h 605"/>
                <a:gd name="T38" fmla="*/ 11 w 34"/>
                <a:gd name="T39" fmla="*/ 436 h 605"/>
                <a:gd name="T40" fmla="*/ 11 w 34"/>
                <a:gd name="T41" fmla="*/ 370 h 605"/>
                <a:gd name="T42" fmla="*/ 12 w 34"/>
                <a:gd name="T43" fmla="*/ 293 h 605"/>
                <a:gd name="T44" fmla="*/ 12 w 34"/>
                <a:gd name="T45" fmla="*/ 249 h 605"/>
                <a:gd name="T46" fmla="*/ 13 w 34"/>
                <a:gd name="T47" fmla="*/ 53 h 605"/>
                <a:gd name="T48" fmla="*/ 13 w 34"/>
                <a:gd name="T49" fmla="*/ 26 h 605"/>
                <a:gd name="T50" fmla="*/ 15 w 34"/>
                <a:gd name="T51" fmla="*/ 78 h 605"/>
                <a:gd name="T52" fmla="*/ 15 w 34"/>
                <a:gd name="T53" fmla="*/ 149 h 605"/>
                <a:gd name="T54" fmla="*/ 16 w 34"/>
                <a:gd name="T55" fmla="*/ 76 h 605"/>
                <a:gd name="T56" fmla="*/ 16 w 34"/>
                <a:gd name="T57" fmla="*/ 68 h 605"/>
                <a:gd name="T58" fmla="*/ 17 w 34"/>
                <a:gd name="T59" fmla="*/ 78 h 605"/>
                <a:gd name="T60" fmla="*/ 17 w 34"/>
                <a:gd name="T61" fmla="*/ 131 h 605"/>
                <a:gd name="T62" fmla="*/ 19 w 34"/>
                <a:gd name="T63" fmla="*/ 131 h 605"/>
                <a:gd name="T64" fmla="*/ 19 w 34"/>
                <a:gd name="T65" fmla="*/ 102 h 605"/>
                <a:gd name="T66" fmla="*/ 20 w 34"/>
                <a:gd name="T67" fmla="*/ 129 h 605"/>
                <a:gd name="T68" fmla="*/ 20 w 34"/>
                <a:gd name="T69" fmla="*/ 142 h 605"/>
                <a:gd name="T70" fmla="*/ 20 w 34"/>
                <a:gd name="T71" fmla="*/ 119 h 605"/>
                <a:gd name="T72" fmla="*/ 21 w 34"/>
                <a:gd name="T73" fmla="*/ 114 h 605"/>
                <a:gd name="T74" fmla="*/ 21 w 34"/>
                <a:gd name="T75" fmla="*/ 85 h 605"/>
                <a:gd name="T76" fmla="*/ 21 w 34"/>
                <a:gd name="T77" fmla="*/ 68 h 605"/>
                <a:gd name="T78" fmla="*/ 23 w 34"/>
                <a:gd name="T79" fmla="*/ 55 h 605"/>
                <a:gd name="T80" fmla="*/ 23 w 34"/>
                <a:gd name="T81" fmla="*/ 44 h 605"/>
                <a:gd name="T82" fmla="*/ 23 w 34"/>
                <a:gd name="T83" fmla="*/ 59 h 605"/>
                <a:gd name="T84" fmla="*/ 24 w 34"/>
                <a:gd name="T85" fmla="*/ 42 h 605"/>
                <a:gd name="T86" fmla="*/ 24 w 34"/>
                <a:gd name="T87" fmla="*/ 56 h 605"/>
                <a:gd name="T88" fmla="*/ 25 w 34"/>
                <a:gd name="T89" fmla="*/ 136 h 605"/>
                <a:gd name="T90" fmla="*/ 25 w 34"/>
                <a:gd name="T91" fmla="*/ 160 h 605"/>
                <a:gd name="T92" fmla="*/ 27 w 34"/>
                <a:gd name="T93" fmla="*/ 127 h 605"/>
                <a:gd name="T94" fmla="*/ 27 w 34"/>
                <a:gd name="T95" fmla="*/ 61 h 605"/>
                <a:gd name="T96" fmla="*/ 27 w 34"/>
                <a:gd name="T97" fmla="*/ 70 h 605"/>
                <a:gd name="T98" fmla="*/ 28 w 34"/>
                <a:gd name="T99" fmla="*/ 85 h 605"/>
                <a:gd name="T100" fmla="*/ 29 w 34"/>
                <a:gd name="T101" fmla="*/ 36 h 605"/>
                <a:gd name="T102" fmla="*/ 29 w 34"/>
                <a:gd name="T103" fmla="*/ 32 h 605"/>
                <a:gd name="T104" fmla="*/ 31 w 34"/>
                <a:gd name="T105" fmla="*/ 107 h 605"/>
                <a:gd name="T106" fmla="*/ 31 w 34"/>
                <a:gd name="T107" fmla="*/ 162 h 605"/>
                <a:gd name="T108" fmla="*/ 32 w 34"/>
                <a:gd name="T109" fmla="*/ 135 h 605"/>
                <a:gd name="T110" fmla="*/ 32 w 34"/>
                <a:gd name="T111" fmla="*/ 122 h 605"/>
                <a:gd name="T112" fmla="*/ 33 w 34"/>
                <a:gd name="T113" fmla="*/ 118 h 605"/>
                <a:gd name="T114" fmla="*/ 33 w 34"/>
                <a:gd name="T115" fmla="*/ 125 h 605"/>
                <a:gd name="T116" fmla="*/ 33 w 34"/>
                <a:gd name="T117" fmla="*/ 161 h 605"/>
                <a:gd name="T118" fmla="*/ 34 w 34"/>
                <a:gd name="T119" fmla="*/ 16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605">
                  <a:moveTo>
                    <a:pt x="0" y="588"/>
                  </a:moveTo>
                  <a:lnTo>
                    <a:pt x="0" y="590"/>
                  </a:lnTo>
                  <a:lnTo>
                    <a:pt x="0" y="567"/>
                  </a:lnTo>
                  <a:lnTo>
                    <a:pt x="0" y="576"/>
                  </a:lnTo>
                  <a:lnTo>
                    <a:pt x="0" y="576"/>
                  </a:lnTo>
                  <a:lnTo>
                    <a:pt x="0" y="594"/>
                  </a:lnTo>
                  <a:lnTo>
                    <a:pt x="0" y="592"/>
                  </a:lnTo>
                  <a:lnTo>
                    <a:pt x="0" y="581"/>
                  </a:lnTo>
                  <a:lnTo>
                    <a:pt x="0" y="605"/>
                  </a:lnTo>
                  <a:lnTo>
                    <a:pt x="0" y="601"/>
                  </a:lnTo>
                  <a:lnTo>
                    <a:pt x="0" y="597"/>
                  </a:lnTo>
                  <a:lnTo>
                    <a:pt x="0" y="601"/>
                  </a:lnTo>
                  <a:lnTo>
                    <a:pt x="0" y="575"/>
                  </a:lnTo>
                  <a:lnTo>
                    <a:pt x="0" y="580"/>
                  </a:lnTo>
                  <a:lnTo>
                    <a:pt x="2" y="585"/>
                  </a:lnTo>
                  <a:lnTo>
                    <a:pt x="2" y="592"/>
                  </a:lnTo>
                  <a:lnTo>
                    <a:pt x="2" y="562"/>
                  </a:lnTo>
                  <a:lnTo>
                    <a:pt x="2" y="563"/>
                  </a:lnTo>
                  <a:lnTo>
                    <a:pt x="2" y="562"/>
                  </a:lnTo>
                  <a:lnTo>
                    <a:pt x="2" y="573"/>
                  </a:lnTo>
                  <a:lnTo>
                    <a:pt x="2" y="560"/>
                  </a:lnTo>
                  <a:lnTo>
                    <a:pt x="2" y="568"/>
                  </a:lnTo>
                  <a:lnTo>
                    <a:pt x="2" y="571"/>
                  </a:lnTo>
                  <a:lnTo>
                    <a:pt x="2" y="548"/>
                  </a:lnTo>
                  <a:lnTo>
                    <a:pt x="2" y="562"/>
                  </a:lnTo>
                  <a:lnTo>
                    <a:pt x="2" y="563"/>
                  </a:lnTo>
                  <a:lnTo>
                    <a:pt x="2" y="531"/>
                  </a:lnTo>
                  <a:lnTo>
                    <a:pt x="3" y="533"/>
                  </a:lnTo>
                  <a:lnTo>
                    <a:pt x="3" y="531"/>
                  </a:lnTo>
                  <a:lnTo>
                    <a:pt x="3" y="551"/>
                  </a:lnTo>
                  <a:lnTo>
                    <a:pt x="3" y="551"/>
                  </a:lnTo>
                  <a:lnTo>
                    <a:pt x="3" y="551"/>
                  </a:lnTo>
                  <a:lnTo>
                    <a:pt x="3" y="530"/>
                  </a:lnTo>
                  <a:lnTo>
                    <a:pt x="3" y="534"/>
                  </a:lnTo>
                  <a:lnTo>
                    <a:pt x="3" y="539"/>
                  </a:lnTo>
                  <a:lnTo>
                    <a:pt x="3" y="517"/>
                  </a:lnTo>
                  <a:lnTo>
                    <a:pt x="3" y="517"/>
                  </a:lnTo>
                  <a:lnTo>
                    <a:pt x="4" y="525"/>
                  </a:lnTo>
                  <a:lnTo>
                    <a:pt x="4" y="527"/>
                  </a:lnTo>
                  <a:lnTo>
                    <a:pt x="4" y="495"/>
                  </a:lnTo>
                  <a:lnTo>
                    <a:pt x="4" y="497"/>
                  </a:lnTo>
                  <a:lnTo>
                    <a:pt x="4" y="513"/>
                  </a:lnTo>
                  <a:lnTo>
                    <a:pt x="4" y="510"/>
                  </a:lnTo>
                  <a:lnTo>
                    <a:pt x="4" y="510"/>
                  </a:lnTo>
                  <a:lnTo>
                    <a:pt x="4" y="501"/>
                  </a:lnTo>
                  <a:lnTo>
                    <a:pt x="4" y="521"/>
                  </a:lnTo>
                  <a:lnTo>
                    <a:pt x="4" y="517"/>
                  </a:lnTo>
                  <a:lnTo>
                    <a:pt x="4" y="522"/>
                  </a:lnTo>
                  <a:lnTo>
                    <a:pt x="4" y="497"/>
                  </a:lnTo>
                  <a:lnTo>
                    <a:pt x="4" y="508"/>
                  </a:lnTo>
                  <a:lnTo>
                    <a:pt x="6" y="508"/>
                  </a:lnTo>
                  <a:lnTo>
                    <a:pt x="6" y="529"/>
                  </a:lnTo>
                  <a:lnTo>
                    <a:pt x="6" y="507"/>
                  </a:lnTo>
                  <a:lnTo>
                    <a:pt x="6" y="525"/>
                  </a:lnTo>
                  <a:lnTo>
                    <a:pt x="6" y="525"/>
                  </a:lnTo>
                  <a:lnTo>
                    <a:pt x="6" y="513"/>
                  </a:lnTo>
                  <a:lnTo>
                    <a:pt x="6" y="534"/>
                  </a:lnTo>
                  <a:lnTo>
                    <a:pt x="6" y="533"/>
                  </a:lnTo>
                  <a:lnTo>
                    <a:pt x="6" y="539"/>
                  </a:lnTo>
                  <a:lnTo>
                    <a:pt x="6" y="516"/>
                  </a:lnTo>
                  <a:lnTo>
                    <a:pt x="6" y="525"/>
                  </a:lnTo>
                  <a:lnTo>
                    <a:pt x="6" y="526"/>
                  </a:lnTo>
                  <a:lnTo>
                    <a:pt x="6" y="527"/>
                  </a:lnTo>
                  <a:lnTo>
                    <a:pt x="6" y="512"/>
                  </a:lnTo>
                  <a:lnTo>
                    <a:pt x="7" y="505"/>
                  </a:lnTo>
                  <a:lnTo>
                    <a:pt x="7" y="505"/>
                  </a:lnTo>
                  <a:lnTo>
                    <a:pt x="7" y="491"/>
                  </a:lnTo>
                  <a:lnTo>
                    <a:pt x="7" y="491"/>
                  </a:lnTo>
                  <a:lnTo>
                    <a:pt x="7" y="467"/>
                  </a:lnTo>
                  <a:lnTo>
                    <a:pt x="7" y="471"/>
                  </a:lnTo>
                  <a:lnTo>
                    <a:pt x="7" y="469"/>
                  </a:lnTo>
                  <a:lnTo>
                    <a:pt x="7" y="475"/>
                  </a:lnTo>
                  <a:lnTo>
                    <a:pt x="7" y="461"/>
                  </a:lnTo>
                  <a:lnTo>
                    <a:pt x="7" y="465"/>
                  </a:lnTo>
                  <a:lnTo>
                    <a:pt x="8" y="465"/>
                  </a:lnTo>
                  <a:lnTo>
                    <a:pt x="8" y="469"/>
                  </a:lnTo>
                  <a:lnTo>
                    <a:pt x="8" y="461"/>
                  </a:lnTo>
                  <a:lnTo>
                    <a:pt x="8" y="462"/>
                  </a:lnTo>
                  <a:lnTo>
                    <a:pt x="8" y="467"/>
                  </a:lnTo>
                  <a:lnTo>
                    <a:pt x="8" y="448"/>
                  </a:lnTo>
                  <a:lnTo>
                    <a:pt x="8" y="459"/>
                  </a:lnTo>
                  <a:lnTo>
                    <a:pt x="8" y="455"/>
                  </a:lnTo>
                  <a:lnTo>
                    <a:pt x="8" y="431"/>
                  </a:lnTo>
                  <a:lnTo>
                    <a:pt x="8" y="431"/>
                  </a:lnTo>
                  <a:lnTo>
                    <a:pt x="8" y="428"/>
                  </a:lnTo>
                  <a:lnTo>
                    <a:pt x="8" y="410"/>
                  </a:lnTo>
                  <a:lnTo>
                    <a:pt x="10" y="410"/>
                  </a:lnTo>
                  <a:lnTo>
                    <a:pt x="10" y="424"/>
                  </a:lnTo>
                  <a:lnTo>
                    <a:pt x="10" y="395"/>
                  </a:lnTo>
                  <a:lnTo>
                    <a:pt x="10" y="421"/>
                  </a:lnTo>
                  <a:lnTo>
                    <a:pt x="10" y="424"/>
                  </a:lnTo>
                  <a:lnTo>
                    <a:pt x="10" y="424"/>
                  </a:lnTo>
                  <a:lnTo>
                    <a:pt x="10" y="393"/>
                  </a:lnTo>
                  <a:lnTo>
                    <a:pt x="10" y="393"/>
                  </a:lnTo>
                  <a:lnTo>
                    <a:pt x="10" y="406"/>
                  </a:lnTo>
                  <a:lnTo>
                    <a:pt x="10" y="390"/>
                  </a:lnTo>
                  <a:lnTo>
                    <a:pt x="10" y="386"/>
                  </a:lnTo>
                  <a:lnTo>
                    <a:pt x="10" y="424"/>
                  </a:lnTo>
                  <a:lnTo>
                    <a:pt x="11" y="419"/>
                  </a:lnTo>
                  <a:lnTo>
                    <a:pt x="11" y="436"/>
                  </a:lnTo>
                  <a:lnTo>
                    <a:pt x="11" y="435"/>
                  </a:lnTo>
                  <a:lnTo>
                    <a:pt x="11" y="444"/>
                  </a:lnTo>
                  <a:lnTo>
                    <a:pt x="11" y="415"/>
                  </a:lnTo>
                  <a:lnTo>
                    <a:pt x="11" y="417"/>
                  </a:lnTo>
                  <a:lnTo>
                    <a:pt x="11" y="370"/>
                  </a:lnTo>
                  <a:lnTo>
                    <a:pt x="12" y="369"/>
                  </a:lnTo>
                  <a:lnTo>
                    <a:pt x="12" y="373"/>
                  </a:lnTo>
                  <a:lnTo>
                    <a:pt x="12" y="355"/>
                  </a:lnTo>
                  <a:lnTo>
                    <a:pt x="12" y="356"/>
                  </a:lnTo>
                  <a:lnTo>
                    <a:pt x="12" y="293"/>
                  </a:lnTo>
                  <a:lnTo>
                    <a:pt x="12" y="290"/>
                  </a:lnTo>
                  <a:lnTo>
                    <a:pt x="12" y="270"/>
                  </a:lnTo>
                  <a:lnTo>
                    <a:pt x="12" y="271"/>
                  </a:lnTo>
                  <a:lnTo>
                    <a:pt x="12" y="270"/>
                  </a:lnTo>
                  <a:lnTo>
                    <a:pt x="12" y="249"/>
                  </a:lnTo>
                  <a:lnTo>
                    <a:pt x="13" y="249"/>
                  </a:lnTo>
                  <a:lnTo>
                    <a:pt x="13" y="116"/>
                  </a:lnTo>
                  <a:lnTo>
                    <a:pt x="13" y="110"/>
                  </a:lnTo>
                  <a:lnTo>
                    <a:pt x="13" y="50"/>
                  </a:lnTo>
                  <a:lnTo>
                    <a:pt x="13" y="53"/>
                  </a:lnTo>
                  <a:lnTo>
                    <a:pt x="13" y="56"/>
                  </a:lnTo>
                  <a:lnTo>
                    <a:pt x="13" y="56"/>
                  </a:lnTo>
                  <a:lnTo>
                    <a:pt x="13" y="42"/>
                  </a:lnTo>
                  <a:lnTo>
                    <a:pt x="13" y="44"/>
                  </a:lnTo>
                  <a:lnTo>
                    <a:pt x="13" y="26"/>
                  </a:lnTo>
                  <a:lnTo>
                    <a:pt x="13" y="51"/>
                  </a:lnTo>
                  <a:lnTo>
                    <a:pt x="15" y="56"/>
                  </a:lnTo>
                  <a:lnTo>
                    <a:pt x="15" y="47"/>
                  </a:lnTo>
                  <a:lnTo>
                    <a:pt x="15" y="78"/>
                  </a:lnTo>
                  <a:lnTo>
                    <a:pt x="15" y="78"/>
                  </a:lnTo>
                  <a:lnTo>
                    <a:pt x="15" y="115"/>
                  </a:lnTo>
                  <a:lnTo>
                    <a:pt x="15" y="112"/>
                  </a:lnTo>
                  <a:lnTo>
                    <a:pt x="15" y="112"/>
                  </a:lnTo>
                  <a:lnTo>
                    <a:pt x="15" y="105"/>
                  </a:lnTo>
                  <a:lnTo>
                    <a:pt x="15" y="149"/>
                  </a:lnTo>
                  <a:lnTo>
                    <a:pt x="16" y="149"/>
                  </a:lnTo>
                  <a:lnTo>
                    <a:pt x="16" y="157"/>
                  </a:lnTo>
                  <a:lnTo>
                    <a:pt x="16" y="128"/>
                  </a:lnTo>
                  <a:lnTo>
                    <a:pt x="16" y="124"/>
                  </a:lnTo>
                  <a:lnTo>
                    <a:pt x="16" y="76"/>
                  </a:lnTo>
                  <a:lnTo>
                    <a:pt x="16" y="63"/>
                  </a:lnTo>
                  <a:lnTo>
                    <a:pt x="16" y="84"/>
                  </a:lnTo>
                  <a:lnTo>
                    <a:pt x="16" y="80"/>
                  </a:lnTo>
                  <a:lnTo>
                    <a:pt x="16" y="82"/>
                  </a:lnTo>
                  <a:lnTo>
                    <a:pt x="16" y="68"/>
                  </a:lnTo>
                  <a:lnTo>
                    <a:pt x="16" y="78"/>
                  </a:lnTo>
                  <a:lnTo>
                    <a:pt x="17" y="82"/>
                  </a:lnTo>
                  <a:lnTo>
                    <a:pt x="17" y="89"/>
                  </a:lnTo>
                  <a:lnTo>
                    <a:pt x="17" y="73"/>
                  </a:lnTo>
                  <a:lnTo>
                    <a:pt x="17" y="78"/>
                  </a:lnTo>
                  <a:lnTo>
                    <a:pt x="17" y="78"/>
                  </a:lnTo>
                  <a:lnTo>
                    <a:pt x="17" y="122"/>
                  </a:lnTo>
                  <a:lnTo>
                    <a:pt x="17" y="122"/>
                  </a:lnTo>
                  <a:lnTo>
                    <a:pt x="17" y="136"/>
                  </a:lnTo>
                  <a:lnTo>
                    <a:pt x="17" y="131"/>
                  </a:lnTo>
                  <a:lnTo>
                    <a:pt x="17" y="132"/>
                  </a:lnTo>
                  <a:lnTo>
                    <a:pt x="17" y="142"/>
                  </a:lnTo>
                  <a:lnTo>
                    <a:pt x="17" y="124"/>
                  </a:lnTo>
                  <a:lnTo>
                    <a:pt x="17" y="129"/>
                  </a:lnTo>
                  <a:lnTo>
                    <a:pt x="19" y="131"/>
                  </a:lnTo>
                  <a:lnTo>
                    <a:pt x="19" y="139"/>
                  </a:lnTo>
                  <a:lnTo>
                    <a:pt x="19" y="116"/>
                  </a:lnTo>
                  <a:lnTo>
                    <a:pt x="19" y="120"/>
                  </a:lnTo>
                  <a:lnTo>
                    <a:pt x="19" y="116"/>
                  </a:lnTo>
                  <a:lnTo>
                    <a:pt x="19" y="102"/>
                  </a:lnTo>
                  <a:lnTo>
                    <a:pt x="19" y="106"/>
                  </a:lnTo>
                  <a:lnTo>
                    <a:pt x="19" y="107"/>
                  </a:lnTo>
                  <a:lnTo>
                    <a:pt x="19" y="103"/>
                  </a:lnTo>
                  <a:lnTo>
                    <a:pt x="19" y="123"/>
                  </a:lnTo>
                  <a:lnTo>
                    <a:pt x="20" y="129"/>
                  </a:lnTo>
                  <a:lnTo>
                    <a:pt x="20" y="139"/>
                  </a:lnTo>
                  <a:lnTo>
                    <a:pt x="20" y="125"/>
                  </a:lnTo>
                  <a:lnTo>
                    <a:pt x="20" y="128"/>
                  </a:lnTo>
                  <a:lnTo>
                    <a:pt x="20" y="133"/>
                  </a:lnTo>
                  <a:lnTo>
                    <a:pt x="20" y="142"/>
                  </a:lnTo>
                  <a:lnTo>
                    <a:pt x="20" y="131"/>
                  </a:lnTo>
                  <a:lnTo>
                    <a:pt x="20" y="132"/>
                  </a:lnTo>
                  <a:lnTo>
                    <a:pt x="20" y="133"/>
                  </a:lnTo>
                  <a:lnTo>
                    <a:pt x="20" y="111"/>
                  </a:lnTo>
                  <a:lnTo>
                    <a:pt x="20" y="119"/>
                  </a:lnTo>
                  <a:lnTo>
                    <a:pt x="20" y="118"/>
                  </a:lnTo>
                  <a:lnTo>
                    <a:pt x="20" y="124"/>
                  </a:lnTo>
                  <a:lnTo>
                    <a:pt x="20" y="105"/>
                  </a:lnTo>
                  <a:lnTo>
                    <a:pt x="20" y="112"/>
                  </a:lnTo>
                  <a:lnTo>
                    <a:pt x="21" y="114"/>
                  </a:lnTo>
                  <a:lnTo>
                    <a:pt x="21" y="127"/>
                  </a:lnTo>
                  <a:lnTo>
                    <a:pt x="21" y="107"/>
                  </a:lnTo>
                  <a:lnTo>
                    <a:pt x="21" y="108"/>
                  </a:lnTo>
                  <a:lnTo>
                    <a:pt x="21" y="111"/>
                  </a:lnTo>
                  <a:lnTo>
                    <a:pt x="21" y="85"/>
                  </a:lnTo>
                  <a:lnTo>
                    <a:pt x="21" y="89"/>
                  </a:lnTo>
                  <a:lnTo>
                    <a:pt x="21" y="86"/>
                  </a:lnTo>
                  <a:lnTo>
                    <a:pt x="21" y="87"/>
                  </a:lnTo>
                  <a:lnTo>
                    <a:pt x="21" y="68"/>
                  </a:lnTo>
                  <a:lnTo>
                    <a:pt x="21" y="68"/>
                  </a:lnTo>
                  <a:lnTo>
                    <a:pt x="21" y="38"/>
                  </a:lnTo>
                  <a:lnTo>
                    <a:pt x="23" y="29"/>
                  </a:lnTo>
                  <a:lnTo>
                    <a:pt x="23" y="21"/>
                  </a:lnTo>
                  <a:lnTo>
                    <a:pt x="23" y="53"/>
                  </a:lnTo>
                  <a:lnTo>
                    <a:pt x="23" y="55"/>
                  </a:lnTo>
                  <a:lnTo>
                    <a:pt x="23" y="56"/>
                  </a:lnTo>
                  <a:lnTo>
                    <a:pt x="23" y="39"/>
                  </a:lnTo>
                  <a:lnTo>
                    <a:pt x="23" y="43"/>
                  </a:lnTo>
                  <a:lnTo>
                    <a:pt x="23" y="43"/>
                  </a:lnTo>
                  <a:lnTo>
                    <a:pt x="23" y="44"/>
                  </a:lnTo>
                  <a:lnTo>
                    <a:pt x="23" y="0"/>
                  </a:lnTo>
                  <a:lnTo>
                    <a:pt x="23" y="4"/>
                  </a:lnTo>
                  <a:lnTo>
                    <a:pt x="23" y="8"/>
                  </a:lnTo>
                  <a:lnTo>
                    <a:pt x="23" y="61"/>
                  </a:lnTo>
                  <a:lnTo>
                    <a:pt x="23" y="59"/>
                  </a:lnTo>
                  <a:lnTo>
                    <a:pt x="24" y="59"/>
                  </a:lnTo>
                  <a:lnTo>
                    <a:pt x="24" y="65"/>
                  </a:lnTo>
                  <a:lnTo>
                    <a:pt x="24" y="42"/>
                  </a:lnTo>
                  <a:lnTo>
                    <a:pt x="24" y="42"/>
                  </a:lnTo>
                  <a:lnTo>
                    <a:pt x="24" y="42"/>
                  </a:lnTo>
                  <a:lnTo>
                    <a:pt x="24" y="23"/>
                  </a:lnTo>
                  <a:lnTo>
                    <a:pt x="24" y="32"/>
                  </a:lnTo>
                  <a:lnTo>
                    <a:pt x="24" y="32"/>
                  </a:lnTo>
                  <a:lnTo>
                    <a:pt x="24" y="30"/>
                  </a:lnTo>
                  <a:lnTo>
                    <a:pt x="24" y="56"/>
                  </a:lnTo>
                  <a:lnTo>
                    <a:pt x="25" y="55"/>
                  </a:lnTo>
                  <a:lnTo>
                    <a:pt x="25" y="44"/>
                  </a:lnTo>
                  <a:lnTo>
                    <a:pt x="25" y="89"/>
                  </a:lnTo>
                  <a:lnTo>
                    <a:pt x="25" y="90"/>
                  </a:lnTo>
                  <a:lnTo>
                    <a:pt x="25" y="136"/>
                  </a:lnTo>
                  <a:lnTo>
                    <a:pt x="25" y="137"/>
                  </a:lnTo>
                  <a:lnTo>
                    <a:pt x="25" y="169"/>
                  </a:lnTo>
                  <a:lnTo>
                    <a:pt x="25" y="136"/>
                  </a:lnTo>
                  <a:lnTo>
                    <a:pt x="25" y="157"/>
                  </a:lnTo>
                  <a:lnTo>
                    <a:pt x="25" y="160"/>
                  </a:lnTo>
                  <a:lnTo>
                    <a:pt x="25" y="192"/>
                  </a:lnTo>
                  <a:lnTo>
                    <a:pt x="25" y="191"/>
                  </a:lnTo>
                  <a:lnTo>
                    <a:pt x="27" y="191"/>
                  </a:lnTo>
                  <a:lnTo>
                    <a:pt x="27" y="125"/>
                  </a:lnTo>
                  <a:lnTo>
                    <a:pt x="27" y="127"/>
                  </a:lnTo>
                  <a:lnTo>
                    <a:pt x="27" y="59"/>
                  </a:lnTo>
                  <a:lnTo>
                    <a:pt x="27" y="65"/>
                  </a:lnTo>
                  <a:lnTo>
                    <a:pt x="27" y="63"/>
                  </a:lnTo>
                  <a:lnTo>
                    <a:pt x="27" y="76"/>
                  </a:lnTo>
                  <a:lnTo>
                    <a:pt x="27" y="61"/>
                  </a:lnTo>
                  <a:lnTo>
                    <a:pt x="27" y="72"/>
                  </a:lnTo>
                  <a:lnTo>
                    <a:pt x="27" y="70"/>
                  </a:lnTo>
                  <a:lnTo>
                    <a:pt x="27" y="72"/>
                  </a:lnTo>
                  <a:lnTo>
                    <a:pt x="27" y="53"/>
                  </a:lnTo>
                  <a:lnTo>
                    <a:pt x="27" y="70"/>
                  </a:lnTo>
                  <a:lnTo>
                    <a:pt x="28" y="70"/>
                  </a:lnTo>
                  <a:lnTo>
                    <a:pt x="28" y="102"/>
                  </a:lnTo>
                  <a:lnTo>
                    <a:pt x="28" y="99"/>
                  </a:lnTo>
                  <a:lnTo>
                    <a:pt x="28" y="111"/>
                  </a:lnTo>
                  <a:lnTo>
                    <a:pt x="28" y="85"/>
                  </a:lnTo>
                  <a:lnTo>
                    <a:pt x="28" y="82"/>
                  </a:lnTo>
                  <a:lnTo>
                    <a:pt x="28" y="56"/>
                  </a:lnTo>
                  <a:lnTo>
                    <a:pt x="29" y="51"/>
                  </a:lnTo>
                  <a:lnTo>
                    <a:pt x="29" y="31"/>
                  </a:lnTo>
                  <a:lnTo>
                    <a:pt x="29" y="36"/>
                  </a:lnTo>
                  <a:lnTo>
                    <a:pt x="29" y="36"/>
                  </a:lnTo>
                  <a:lnTo>
                    <a:pt x="29" y="46"/>
                  </a:lnTo>
                  <a:lnTo>
                    <a:pt x="29" y="25"/>
                  </a:lnTo>
                  <a:lnTo>
                    <a:pt x="29" y="32"/>
                  </a:lnTo>
                  <a:lnTo>
                    <a:pt x="29" y="32"/>
                  </a:lnTo>
                  <a:lnTo>
                    <a:pt x="29" y="70"/>
                  </a:lnTo>
                  <a:lnTo>
                    <a:pt x="29" y="70"/>
                  </a:lnTo>
                  <a:lnTo>
                    <a:pt x="29" y="69"/>
                  </a:lnTo>
                  <a:lnTo>
                    <a:pt x="29" y="102"/>
                  </a:lnTo>
                  <a:lnTo>
                    <a:pt x="31" y="107"/>
                  </a:lnTo>
                  <a:lnTo>
                    <a:pt x="31" y="157"/>
                  </a:lnTo>
                  <a:lnTo>
                    <a:pt x="31" y="163"/>
                  </a:lnTo>
                  <a:lnTo>
                    <a:pt x="31" y="175"/>
                  </a:lnTo>
                  <a:lnTo>
                    <a:pt x="31" y="161"/>
                  </a:lnTo>
                  <a:lnTo>
                    <a:pt x="31" y="162"/>
                  </a:lnTo>
                  <a:lnTo>
                    <a:pt x="31" y="149"/>
                  </a:lnTo>
                  <a:lnTo>
                    <a:pt x="31" y="157"/>
                  </a:lnTo>
                  <a:lnTo>
                    <a:pt x="31" y="157"/>
                  </a:lnTo>
                  <a:lnTo>
                    <a:pt x="31" y="136"/>
                  </a:lnTo>
                  <a:lnTo>
                    <a:pt x="32" y="135"/>
                  </a:lnTo>
                  <a:lnTo>
                    <a:pt x="32" y="149"/>
                  </a:lnTo>
                  <a:lnTo>
                    <a:pt x="32" y="128"/>
                  </a:lnTo>
                  <a:lnTo>
                    <a:pt x="32" y="122"/>
                  </a:lnTo>
                  <a:lnTo>
                    <a:pt x="32" y="133"/>
                  </a:lnTo>
                  <a:lnTo>
                    <a:pt x="32" y="122"/>
                  </a:lnTo>
                  <a:lnTo>
                    <a:pt x="32" y="128"/>
                  </a:lnTo>
                  <a:lnTo>
                    <a:pt x="32" y="128"/>
                  </a:lnTo>
                  <a:lnTo>
                    <a:pt x="32" y="107"/>
                  </a:lnTo>
                  <a:lnTo>
                    <a:pt x="32" y="114"/>
                  </a:lnTo>
                  <a:lnTo>
                    <a:pt x="33" y="118"/>
                  </a:lnTo>
                  <a:lnTo>
                    <a:pt x="33" y="123"/>
                  </a:lnTo>
                  <a:lnTo>
                    <a:pt x="33" y="102"/>
                  </a:lnTo>
                  <a:lnTo>
                    <a:pt x="33" y="105"/>
                  </a:lnTo>
                  <a:lnTo>
                    <a:pt x="33" y="102"/>
                  </a:lnTo>
                  <a:lnTo>
                    <a:pt x="33" y="125"/>
                  </a:lnTo>
                  <a:lnTo>
                    <a:pt x="33" y="99"/>
                  </a:lnTo>
                  <a:lnTo>
                    <a:pt x="33" y="123"/>
                  </a:lnTo>
                  <a:lnTo>
                    <a:pt x="33" y="123"/>
                  </a:lnTo>
                  <a:lnTo>
                    <a:pt x="33" y="114"/>
                  </a:lnTo>
                  <a:lnTo>
                    <a:pt x="33" y="161"/>
                  </a:lnTo>
                  <a:lnTo>
                    <a:pt x="33" y="160"/>
                  </a:lnTo>
                  <a:lnTo>
                    <a:pt x="33" y="169"/>
                  </a:lnTo>
                  <a:lnTo>
                    <a:pt x="33" y="156"/>
                  </a:lnTo>
                  <a:lnTo>
                    <a:pt x="33" y="162"/>
                  </a:lnTo>
                  <a:lnTo>
                    <a:pt x="34" y="16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56" name="Freeform 29"/>
            <p:cNvSpPr>
              <a:spLocks/>
            </p:cNvSpPr>
            <p:nvPr/>
          </p:nvSpPr>
          <p:spPr bwMode="auto">
            <a:xfrm>
              <a:off x="6321426" y="4691063"/>
              <a:ext cx="49213" cy="215900"/>
            </a:xfrm>
            <a:custGeom>
              <a:avLst/>
              <a:gdLst>
                <a:gd name="T0" fmla="*/ 0 w 31"/>
                <a:gd name="T1" fmla="*/ 99 h 136"/>
                <a:gd name="T2" fmla="*/ 1 w 31"/>
                <a:gd name="T3" fmla="*/ 119 h 136"/>
                <a:gd name="T4" fmla="*/ 1 w 31"/>
                <a:gd name="T5" fmla="*/ 89 h 136"/>
                <a:gd name="T6" fmla="*/ 3 w 31"/>
                <a:gd name="T7" fmla="*/ 98 h 136"/>
                <a:gd name="T8" fmla="*/ 3 w 31"/>
                <a:gd name="T9" fmla="*/ 103 h 136"/>
                <a:gd name="T10" fmla="*/ 3 w 31"/>
                <a:gd name="T11" fmla="*/ 81 h 136"/>
                <a:gd name="T12" fmla="*/ 4 w 31"/>
                <a:gd name="T13" fmla="*/ 75 h 136"/>
                <a:gd name="T14" fmla="*/ 4 w 31"/>
                <a:gd name="T15" fmla="*/ 110 h 136"/>
                <a:gd name="T16" fmla="*/ 5 w 31"/>
                <a:gd name="T17" fmla="*/ 92 h 136"/>
                <a:gd name="T18" fmla="*/ 5 w 31"/>
                <a:gd name="T19" fmla="*/ 87 h 136"/>
                <a:gd name="T20" fmla="*/ 5 w 31"/>
                <a:gd name="T21" fmla="*/ 92 h 136"/>
                <a:gd name="T22" fmla="*/ 7 w 31"/>
                <a:gd name="T23" fmla="*/ 96 h 136"/>
                <a:gd name="T24" fmla="*/ 7 w 31"/>
                <a:gd name="T25" fmla="*/ 86 h 136"/>
                <a:gd name="T26" fmla="*/ 8 w 31"/>
                <a:gd name="T27" fmla="*/ 91 h 136"/>
                <a:gd name="T28" fmla="*/ 8 w 31"/>
                <a:gd name="T29" fmla="*/ 86 h 136"/>
                <a:gd name="T30" fmla="*/ 8 w 31"/>
                <a:gd name="T31" fmla="*/ 64 h 136"/>
                <a:gd name="T32" fmla="*/ 9 w 31"/>
                <a:gd name="T33" fmla="*/ 55 h 136"/>
                <a:gd name="T34" fmla="*/ 9 w 31"/>
                <a:gd name="T35" fmla="*/ 17 h 136"/>
                <a:gd name="T36" fmla="*/ 10 w 31"/>
                <a:gd name="T37" fmla="*/ 45 h 136"/>
                <a:gd name="T38" fmla="*/ 10 w 31"/>
                <a:gd name="T39" fmla="*/ 82 h 136"/>
                <a:gd name="T40" fmla="*/ 10 w 31"/>
                <a:gd name="T41" fmla="*/ 99 h 136"/>
                <a:gd name="T42" fmla="*/ 12 w 31"/>
                <a:gd name="T43" fmla="*/ 95 h 136"/>
                <a:gd name="T44" fmla="*/ 12 w 31"/>
                <a:gd name="T45" fmla="*/ 89 h 136"/>
                <a:gd name="T46" fmla="*/ 12 w 31"/>
                <a:gd name="T47" fmla="*/ 49 h 136"/>
                <a:gd name="T48" fmla="*/ 13 w 31"/>
                <a:gd name="T49" fmla="*/ 56 h 136"/>
                <a:gd name="T50" fmla="*/ 13 w 31"/>
                <a:gd name="T51" fmla="*/ 61 h 136"/>
                <a:gd name="T52" fmla="*/ 14 w 31"/>
                <a:gd name="T53" fmla="*/ 102 h 136"/>
                <a:gd name="T54" fmla="*/ 14 w 31"/>
                <a:gd name="T55" fmla="*/ 103 h 136"/>
                <a:gd name="T56" fmla="*/ 16 w 31"/>
                <a:gd name="T57" fmla="*/ 128 h 136"/>
                <a:gd name="T58" fmla="*/ 16 w 31"/>
                <a:gd name="T59" fmla="*/ 53 h 136"/>
                <a:gd name="T60" fmla="*/ 16 w 31"/>
                <a:gd name="T61" fmla="*/ 65 h 136"/>
                <a:gd name="T62" fmla="*/ 17 w 31"/>
                <a:gd name="T63" fmla="*/ 92 h 136"/>
                <a:gd name="T64" fmla="*/ 17 w 31"/>
                <a:gd name="T65" fmla="*/ 98 h 136"/>
                <a:gd name="T66" fmla="*/ 18 w 31"/>
                <a:gd name="T67" fmla="*/ 119 h 136"/>
                <a:gd name="T68" fmla="*/ 18 w 31"/>
                <a:gd name="T69" fmla="*/ 110 h 136"/>
                <a:gd name="T70" fmla="*/ 20 w 31"/>
                <a:gd name="T71" fmla="*/ 113 h 136"/>
                <a:gd name="T72" fmla="*/ 20 w 31"/>
                <a:gd name="T73" fmla="*/ 129 h 136"/>
                <a:gd name="T74" fmla="*/ 20 w 31"/>
                <a:gd name="T75" fmla="*/ 121 h 136"/>
                <a:gd name="T76" fmla="*/ 21 w 31"/>
                <a:gd name="T77" fmla="*/ 102 h 136"/>
                <a:gd name="T78" fmla="*/ 21 w 31"/>
                <a:gd name="T79" fmla="*/ 115 h 136"/>
                <a:gd name="T80" fmla="*/ 21 w 31"/>
                <a:gd name="T81" fmla="*/ 95 h 136"/>
                <a:gd name="T82" fmla="*/ 22 w 31"/>
                <a:gd name="T83" fmla="*/ 102 h 136"/>
                <a:gd name="T84" fmla="*/ 22 w 31"/>
                <a:gd name="T85" fmla="*/ 90 h 136"/>
                <a:gd name="T86" fmla="*/ 22 w 31"/>
                <a:gd name="T87" fmla="*/ 98 h 136"/>
                <a:gd name="T88" fmla="*/ 24 w 31"/>
                <a:gd name="T89" fmla="*/ 113 h 136"/>
                <a:gd name="T90" fmla="*/ 24 w 31"/>
                <a:gd name="T91" fmla="*/ 94 h 136"/>
                <a:gd name="T92" fmla="*/ 24 w 31"/>
                <a:gd name="T93" fmla="*/ 103 h 136"/>
                <a:gd name="T94" fmla="*/ 25 w 31"/>
                <a:gd name="T95" fmla="*/ 106 h 136"/>
                <a:gd name="T96" fmla="*/ 25 w 31"/>
                <a:gd name="T97" fmla="*/ 111 h 136"/>
                <a:gd name="T98" fmla="*/ 25 w 31"/>
                <a:gd name="T99" fmla="*/ 95 h 136"/>
                <a:gd name="T100" fmla="*/ 26 w 31"/>
                <a:gd name="T101" fmla="*/ 116 h 136"/>
                <a:gd name="T102" fmla="*/ 26 w 31"/>
                <a:gd name="T103" fmla="*/ 90 h 136"/>
                <a:gd name="T104" fmla="*/ 27 w 31"/>
                <a:gd name="T105" fmla="*/ 106 h 136"/>
                <a:gd name="T106" fmla="*/ 27 w 31"/>
                <a:gd name="T107" fmla="*/ 102 h 136"/>
                <a:gd name="T108" fmla="*/ 27 w 31"/>
                <a:gd name="T109" fmla="*/ 108 h 136"/>
                <a:gd name="T110" fmla="*/ 29 w 31"/>
                <a:gd name="T111" fmla="*/ 106 h 136"/>
                <a:gd name="T112" fmla="*/ 29 w 31"/>
                <a:gd name="T113" fmla="*/ 115 h 136"/>
                <a:gd name="T114" fmla="*/ 30 w 31"/>
                <a:gd name="T115" fmla="*/ 113 h 136"/>
                <a:gd name="T116" fmla="*/ 30 w 31"/>
                <a:gd name="T117" fmla="*/ 104 h 136"/>
                <a:gd name="T118" fmla="*/ 31 w 31"/>
                <a:gd name="T119" fmla="*/ 9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136">
                  <a:moveTo>
                    <a:pt x="0" y="87"/>
                  </a:moveTo>
                  <a:lnTo>
                    <a:pt x="0" y="89"/>
                  </a:lnTo>
                  <a:lnTo>
                    <a:pt x="0" y="103"/>
                  </a:lnTo>
                  <a:lnTo>
                    <a:pt x="0" y="98"/>
                  </a:lnTo>
                  <a:lnTo>
                    <a:pt x="0" y="99"/>
                  </a:lnTo>
                  <a:lnTo>
                    <a:pt x="0" y="108"/>
                  </a:lnTo>
                  <a:lnTo>
                    <a:pt x="0" y="82"/>
                  </a:lnTo>
                  <a:lnTo>
                    <a:pt x="0" y="103"/>
                  </a:lnTo>
                  <a:lnTo>
                    <a:pt x="1" y="111"/>
                  </a:lnTo>
                  <a:lnTo>
                    <a:pt x="1" y="119"/>
                  </a:lnTo>
                  <a:lnTo>
                    <a:pt x="1" y="100"/>
                  </a:lnTo>
                  <a:lnTo>
                    <a:pt x="1" y="110"/>
                  </a:lnTo>
                  <a:lnTo>
                    <a:pt x="1" y="108"/>
                  </a:lnTo>
                  <a:lnTo>
                    <a:pt x="1" y="110"/>
                  </a:lnTo>
                  <a:lnTo>
                    <a:pt x="1" y="89"/>
                  </a:lnTo>
                  <a:lnTo>
                    <a:pt x="1" y="86"/>
                  </a:lnTo>
                  <a:lnTo>
                    <a:pt x="1" y="94"/>
                  </a:lnTo>
                  <a:lnTo>
                    <a:pt x="1" y="69"/>
                  </a:lnTo>
                  <a:lnTo>
                    <a:pt x="1" y="92"/>
                  </a:lnTo>
                  <a:lnTo>
                    <a:pt x="3" y="98"/>
                  </a:lnTo>
                  <a:lnTo>
                    <a:pt x="3" y="78"/>
                  </a:lnTo>
                  <a:lnTo>
                    <a:pt x="3" y="85"/>
                  </a:lnTo>
                  <a:lnTo>
                    <a:pt x="3" y="90"/>
                  </a:lnTo>
                  <a:lnTo>
                    <a:pt x="3" y="89"/>
                  </a:lnTo>
                  <a:lnTo>
                    <a:pt x="3" y="103"/>
                  </a:lnTo>
                  <a:lnTo>
                    <a:pt x="3" y="102"/>
                  </a:lnTo>
                  <a:lnTo>
                    <a:pt x="3" y="85"/>
                  </a:lnTo>
                  <a:lnTo>
                    <a:pt x="3" y="106"/>
                  </a:lnTo>
                  <a:lnTo>
                    <a:pt x="3" y="103"/>
                  </a:lnTo>
                  <a:lnTo>
                    <a:pt x="3" y="81"/>
                  </a:lnTo>
                  <a:lnTo>
                    <a:pt x="3" y="89"/>
                  </a:lnTo>
                  <a:lnTo>
                    <a:pt x="4" y="92"/>
                  </a:lnTo>
                  <a:lnTo>
                    <a:pt x="4" y="100"/>
                  </a:lnTo>
                  <a:lnTo>
                    <a:pt x="4" y="72"/>
                  </a:lnTo>
                  <a:lnTo>
                    <a:pt x="4" y="75"/>
                  </a:lnTo>
                  <a:lnTo>
                    <a:pt x="4" y="74"/>
                  </a:lnTo>
                  <a:lnTo>
                    <a:pt x="4" y="103"/>
                  </a:lnTo>
                  <a:lnTo>
                    <a:pt x="4" y="98"/>
                  </a:lnTo>
                  <a:lnTo>
                    <a:pt x="4" y="90"/>
                  </a:lnTo>
                  <a:lnTo>
                    <a:pt x="4" y="110"/>
                  </a:lnTo>
                  <a:lnTo>
                    <a:pt x="4" y="108"/>
                  </a:lnTo>
                  <a:lnTo>
                    <a:pt x="4" y="113"/>
                  </a:lnTo>
                  <a:lnTo>
                    <a:pt x="4" y="83"/>
                  </a:lnTo>
                  <a:lnTo>
                    <a:pt x="4" y="95"/>
                  </a:lnTo>
                  <a:lnTo>
                    <a:pt x="5" y="92"/>
                  </a:lnTo>
                  <a:lnTo>
                    <a:pt x="5" y="103"/>
                  </a:lnTo>
                  <a:lnTo>
                    <a:pt x="5" y="100"/>
                  </a:lnTo>
                  <a:lnTo>
                    <a:pt x="5" y="99"/>
                  </a:lnTo>
                  <a:lnTo>
                    <a:pt x="5" y="112"/>
                  </a:lnTo>
                  <a:lnTo>
                    <a:pt x="5" y="87"/>
                  </a:lnTo>
                  <a:lnTo>
                    <a:pt x="5" y="111"/>
                  </a:lnTo>
                  <a:lnTo>
                    <a:pt x="5" y="107"/>
                  </a:lnTo>
                  <a:lnTo>
                    <a:pt x="5" y="107"/>
                  </a:lnTo>
                  <a:lnTo>
                    <a:pt x="5" y="87"/>
                  </a:lnTo>
                  <a:lnTo>
                    <a:pt x="5" y="92"/>
                  </a:lnTo>
                  <a:lnTo>
                    <a:pt x="7" y="96"/>
                  </a:lnTo>
                  <a:lnTo>
                    <a:pt x="7" y="116"/>
                  </a:lnTo>
                  <a:lnTo>
                    <a:pt x="7" y="95"/>
                  </a:lnTo>
                  <a:lnTo>
                    <a:pt x="7" y="103"/>
                  </a:lnTo>
                  <a:lnTo>
                    <a:pt x="7" y="96"/>
                  </a:lnTo>
                  <a:lnTo>
                    <a:pt x="7" y="120"/>
                  </a:lnTo>
                  <a:lnTo>
                    <a:pt x="7" y="113"/>
                  </a:lnTo>
                  <a:lnTo>
                    <a:pt x="7" y="111"/>
                  </a:lnTo>
                  <a:lnTo>
                    <a:pt x="7" y="70"/>
                  </a:lnTo>
                  <a:lnTo>
                    <a:pt x="7" y="86"/>
                  </a:lnTo>
                  <a:lnTo>
                    <a:pt x="7" y="86"/>
                  </a:lnTo>
                  <a:lnTo>
                    <a:pt x="7" y="95"/>
                  </a:lnTo>
                  <a:lnTo>
                    <a:pt x="7" y="81"/>
                  </a:lnTo>
                  <a:lnTo>
                    <a:pt x="7" y="92"/>
                  </a:lnTo>
                  <a:lnTo>
                    <a:pt x="8" y="91"/>
                  </a:lnTo>
                  <a:lnTo>
                    <a:pt x="8" y="107"/>
                  </a:lnTo>
                  <a:lnTo>
                    <a:pt x="8" y="83"/>
                  </a:lnTo>
                  <a:lnTo>
                    <a:pt x="8" y="87"/>
                  </a:lnTo>
                  <a:lnTo>
                    <a:pt x="8" y="83"/>
                  </a:lnTo>
                  <a:lnTo>
                    <a:pt x="8" y="86"/>
                  </a:lnTo>
                  <a:lnTo>
                    <a:pt x="8" y="58"/>
                  </a:lnTo>
                  <a:lnTo>
                    <a:pt x="8" y="85"/>
                  </a:lnTo>
                  <a:lnTo>
                    <a:pt x="8" y="81"/>
                  </a:lnTo>
                  <a:lnTo>
                    <a:pt x="8" y="87"/>
                  </a:lnTo>
                  <a:lnTo>
                    <a:pt x="8" y="64"/>
                  </a:lnTo>
                  <a:lnTo>
                    <a:pt x="8" y="65"/>
                  </a:lnTo>
                  <a:lnTo>
                    <a:pt x="8" y="69"/>
                  </a:lnTo>
                  <a:lnTo>
                    <a:pt x="8" y="52"/>
                  </a:lnTo>
                  <a:lnTo>
                    <a:pt x="8" y="53"/>
                  </a:lnTo>
                  <a:lnTo>
                    <a:pt x="9" y="55"/>
                  </a:lnTo>
                  <a:lnTo>
                    <a:pt x="9" y="35"/>
                  </a:lnTo>
                  <a:lnTo>
                    <a:pt x="9" y="32"/>
                  </a:lnTo>
                  <a:lnTo>
                    <a:pt x="9" y="3"/>
                  </a:lnTo>
                  <a:lnTo>
                    <a:pt x="9" y="11"/>
                  </a:lnTo>
                  <a:lnTo>
                    <a:pt x="9" y="17"/>
                  </a:lnTo>
                  <a:lnTo>
                    <a:pt x="9" y="23"/>
                  </a:lnTo>
                  <a:lnTo>
                    <a:pt x="9" y="0"/>
                  </a:lnTo>
                  <a:lnTo>
                    <a:pt x="10" y="6"/>
                  </a:lnTo>
                  <a:lnTo>
                    <a:pt x="10" y="49"/>
                  </a:lnTo>
                  <a:lnTo>
                    <a:pt x="10" y="45"/>
                  </a:lnTo>
                  <a:lnTo>
                    <a:pt x="10" y="47"/>
                  </a:lnTo>
                  <a:lnTo>
                    <a:pt x="10" y="35"/>
                  </a:lnTo>
                  <a:lnTo>
                    <a:pt x="10" y="65"/>
                  </a:lnTo>
                  <a:lnTo>
                    <a:pt x="10" y="69"/>
                  </a:lnTo>
                  <a:lnTo>
                    <a:pt x="10" y="82"/>
                  </a:lnTo>
                  <a:lnTo>
                    <a:pt x="10" y="64"/>
                  </a:lnTo>
                  <a:lnTo>
                    <a:pt x="10" y="74"/>
                  </a:lnTo>
                  <a:lnTo>
                    <a:pt x="10" y="73"/>
                  </a:lnTo>
                  <a:lnTo>
                    <a:pt x="10" y="104"/>
                  </a:lnTo>
                  <a:lnTo>
                    <a:pt x="10" y="99"/>
                  </a:lnTo>
                  <a:lnTo>
                    <a:pt x="12" y="100"/>
                  </a:lnTo>
                  <a:lnTo>
                    <a:pt x="12" y="106"/>
                  </a:lnTo>
                  <a:lnTo>
                    <a:pt x="12" y="90"/>
                  </a:lnTo>
                  <a:lnTo>
                    <a:pt x="12" y="98"/>
                  </a:lnTo>
                  <a:lnTo>
                    <a:pt x="12" y="95"/>
                  </a:lnTo>
                  <a:lnTo>
                    <a:pt x="12" y="96"/>
                  </a:lnTo>
                  <a:lnTo>
                    <a:pt x="12" y="65"/>
                  </a:lnTo>
                  <a:lnTo>
                    <a:pt x="12" y="81"/>
                  </a:lnTo>
                  <a:lnTo>
                    <a:pt x="12" y="77"/>
                  </a:lnTo>
                  <a:lnTo>
                    <a:pt x="12" y="89"/>
                  </a:lnTo>
                  <a:lnTo>
                    <a:pt x="12" y="66"/>
                  </a:lnTo>
                  <a:lnTo>
                    <a:pt x="12" y="69"/>
                  </a:lnTo>
                  <a:lnTo>
                    <a:pt x="12" y="56"/>
                  </a:lnTo>
                  <a:lnTo>
                    <a:pt x="12" y="61"/>
                  </a:lnTo>
                  <a:lnTo>
                    <a:pt x="12" y="49"/>
                  </a:lnTo>
                  <a:lnTo>
                    <a:pt x="12" y="58"/>
                  </a:lnTo>
                  <a:lnTo>
                    <a:pt x="13" y="56"/>
                  </a:lnTo>
                  <a:lnTo>
                    <a:pt x="13" y="57"/>
                  </a:lnTo>
                  <a:lnTo>
                    <a:pt x="13" y="36"/>
                  </a:lnTo>
                  <a:lnTo>
                    <a:pt x="13" y="56"/>
                  </a:lnTo>
                  <a:lnTo>
                    <a:pt x="13" y="55"/>
                  </a:lnTo>
                  <a:lnTo>
                    <a:pt x="13" y="69"/>
                  </a:lnTo>
                  <a:lnTo>
                    <a:pt x="13" y="53"/>
                  </a:lnTo>
                  <a:lnTo>
                    <a:pt x="13" y="56"/>
                  </a:lnTo>
                  <a:lnTo>
                    <a:pt x="13" y="61"/>
                  </a:lnTo>
                  <a:lnTo>
                    <a:pt x="13" y="91"/>
                  </a:lnTo>
                  <a:lnTo>
                    <a:pt x="13" y="85"/>
                  </a:lnTo>
                  <a:lnTo>
                    <a:pt x="14" y="90"/>
                  </a:lnTo>
                  <a:lnTo>
                    <a:pt x="14" y="73"/>
                  </a:lnTo>
                  <a:lnTo>
                    <a:pt x="14" y="102"/>
                  </a:lnTo>
                  <a:lnTo>
                    <a:pt x="14" y="103"/>
                  </a:lnTo>
                  <a:lnTo>
                    <a:pt x="14" y="110"/>
                  </a:lnTo>
                  <a:lnTo>
                    <a:pt x="14" y="95"/>
                  </a:lnTo>
                  <a:lnTo>
                    <a:pt x="14" y="107"/>
                  </a:lnTo>
                  <a:lnTo>
                    <a:pt x="14" y="103"/>
                  </a:lnTo>
                  <a:lnTo>
                    <a:pt x="14" y="127"/>
                  </a:lnTo>
                  <a:lnTo>
                    <a:pt x="14" y="127"/>
                  </a:lnTo>
                  <a:lnTo>
                    <a:pt x="14" y="107"/>
                  </a:lnTo>
                  <a:lnTo>
                    <a:pt x="14" y="130"/>
                  </a:lnTo>
                  <a:lnTo>
                    <a:pt x="16" y="128"/>
                  </a:lnTo>
                  <a:lnTo>
                    <a:pt x="16" y="136"/>
                  </a:lnTo>
                  <a:lnTo>
                    <a:pt x="16" y="98"/>
                  </a:lnTo>
                  <a:lnTo>
                    <a:pt x="16" y="96"/>
                  </a:lnTo>
                  <a:lnTo>
                    <a:pt x="16" y="100"/>
                  </a:lnTo>
                  <a:lnTo>
                    <a:pt x="16" y="53"/>
                  </a:lnTo>
                  <a:lnTo>
                    <a:pt x="16" y="53"/>
                  </a:lnTo>
                  <a:lnTo>
                    <a:pt x="16" y="75"/>
                  </a:lnTo>
                  <a:lnTo>
                    <a:pt x="16" y="73"/>
                  </a:lnTo>
                  <a:lnTo>
                    <a:pt x="16" y="74"/>
                  </a:lnTo>
                  <a:lnTo>
                    <a:pt x="16" y="65"/>
                  </a:lnTo>
                  <a:lnTo>
                    <a:pt x="16" y="89"/>
                  </a:lnTo>
                  <a:lnTo>
                    <a:pt x="17" y="95"/>
                  </a:lnTo>
                  <a:lnTo>
                    <a:pt x="17" y="103"/>
                  </a:lnTo>
                  <a:lnTo>
                    <a:pt x="17" y="82"/>
                  </a:lnTo>
                  <a:lnTo>
                    <a:pt x="17" y="92"/>
                  </a:lnTo>
                  <a:lnTo>
                    <a:pt x="17" y="94"/>
                  </a:lnTo>
                  <a:lnTo>
                    <a:pt x="17" y="119"/>
                  </a:lnTo>
                  <a:lnTo>
                    <a:pt x="17" y="111"/>
                  </a:lnTo>
                  <a:lnTo>
                    <a:pt x="17" y="113"/>
                  </a:lnTo>
                  <a:lnTo>
                    <a:pt x="17" y="98"/>
                  </a:lnTo>
                  <a:lnTo>
                    <a:pt x="17" y="124"/>
                  </a:lnTo>
                  <a:lnTo>
                    <a:pt x="18" y="127"/>
                  </a:lnTo>
                  <a:lnTo>
                    <a:pt x="18" y="110"/>
                  </a:lnTo>
                  <a:lnTo>
                    <a:pt x="18" y="115"/>
                  </a:lnTo>
                  <a:lnTo>
                    <a:pt x="18" y="119"/>
                  </a:lnTo>
                  <a:lnTo>
                    <a:pt x="18" y="130"/>
                  </a:lnTo>
                  <a:lnTo>
                    <a:pt x="18" y="127"/>
                  </a:lnTo>
                  <a:lnTo>
                    <a:pt x="18" y="123"/>
                  </a:lnTo>
                  <a:lnTo>
                    <a:pt x="18" y="127"/>
                  </a:lnTo>
                  <a:lnTo>
                    <a:pt x="18" y="110"/>
                  </a:lnTo>
                  <a:lnTo>
                    <a:pt x="18" y="120"/>
                  </a:lnTo>
                  <a:lnTo>
                    <a:pt x="18" y="121"/>
                  </a:lnTo>
                  <a:lnTo>
                    <a:pt x="18" y="98"/>
                  </a:lnTo>
                  <a:lnTo>
                    <a:pt x="18" y="112"/>
                  </a:lnTo>
                  <a:lnTo>
                    <a:pt x="20" y="113"/>
                  </a:lnTo>
                  <a:lnTo>
                    <a:pt x="20" y="125"/>
                  </a:lnTo>
                  <a:lnTo>
                    <a:pt x="20" y="103"/>
                  </a:lnTo>
                  <a:lnTo>
                    <a:pt x="20" y="110"/>
                  </a:lnTo>
                  <a:lnTo>
                    <a:pt x="20" y="108"/>
                  </a:lnTo>
                  <a:lnTo>
                    <a:pt x="20" y="129"/>
                  </a:lnTo>
                  <a:lnTo>
                    <a:pt x="20" y="124"/>
                  </a:lnTo>
                  <a:lnTo>
                    <a:pt x="20" y="124"/>
                  </a:lnTo>
                  <a:lnTo>
                    <a:pt x="20" y="127"/>
                  </a:lnTo>
                  <a:lnTo>
                    <a:pt x="20" y="103"/>
                  </a:lnTo>
                  <a:lnTo>
                    <a:pt x="20" y="121"/>
                  </a:lnTo>
                  <a:lnTo>
                    <a:pt x="20" y="120"/>
                  </a:lnTo>
                  <a:lnTo>
                    <a:pt x="20" y="124"/>
                  </a:lnTo>
                  <a:lnTo>
                    <a:pt x="20" y="103"/>
                  </a:lnTo>
                  <a:lnTo>
                    <a:pt x="20" y="103"/>
                  </a:lnTo>
                  <a:lnTo>
                    <a:pt x="21" y="102"/>
                  </a:lnTo>
                  <a:lnTo>
                    <a:pt x="21" y="108"/>
                  </a:lnTo>
                  <a:lnTo>
                    <a:pt x="21" y="98"/>
                  </a:lnTo>
                  <a:lnTo>
                    <a:pt x="21" y="104"/>
                  </a:lnTo>
                  <a:lnTo>
                    <a:pt x="21" y="107"/>
                  </a:lnTo>
                  <a:lnTo>
                    <a:pt x="21" y="115"/>
                  </a:lnTo>
                  <a:lnTo>
                    <a:pt x="21" y="91"/>
                  </a:lnTo>
                  <a:lnTo>
                    <a:pt x="21" y="115"/>
                  </a:lnTo>
                  <a:lnTo>
                    <a:pt x="21" y="113"/>
                  </a:lnTo>
                  <a:lnTo>
                    <a:pt x="21" y="120"/>
                  </a:lnTo>
                  <a:lnTo>
                    <a:pt x="21" y="95"/>
                  </a:lnTo>
                  <a:lnTo>
                    <a:pt x="21" y="103"/>
                  </a:lnTo>
                  <a:lnTo>
                    <a:pt x="22" y="106"/>
                  </a:lnTo>
                  <a:lnTo>
                    <a:pt x="22" y="117"/>
                  </a:lnTo>
                  <a:lnTo>
                    <a:pt x="22" y="98"/>
                  </a:lnTo>
                  <a:lnTo>
                    <a:pt x="22" y="102"/>
                  </a:lnTo>
                  <a:lnTo>
                    <a:pt x="22" y="94"/>
                  </a:lnTo>
                  <a:lnTo>
                    <a:pt x="22" y="81"/>
                  </a:lnTo>
                  <a:lnTo>
                    <a:pt x="22" y="106"/>
                  </a:lnTo>
                  <a:lnTo>
                    <a:pt x="22" y="104"/>
                  </a:lnTo>
                  <a:lnTo>
                    <a:pt x="22" y="90"/>
                  </a:lnTo>
                  <a:lnTo>
                    <a:pt x="22" y="110"/>
                  </a:lnTo>
                  <a:lnTo>
                    <a:pt x="22" y="111"/>
                  </a:lnTo>
                  <a:lnTo>
                    <a:pt x="22" y="119"/>
                  </a:lnTo>
                  <a:lnTo>
                    <a:pt x="22" y="91"/>
                  </a:lnTo>
                  <a:lnTo>
                    <a:pt x="22" y="98"/>
                  </a:lnTo>
                  <a:lnTo>
                    <a:pt x="24" y="102"/>
                  </a:lnTo>
                  <a:lnTo>
                    <a:pt x="24" y="117"/>
                  </a:lnTo>
                  <a:lnTo>
                    <a:pt x="24" y="99"/>
                  </a:lnTo>
                  <a:lnTo>
                    <a:pt x="24" y="116"/>
                  </a:lnTo>
                  <a:lnTo>
                    <a:pt x="24" y="113"/>
                  </a:lnTo>
                  <a:lnTo>
                    <a:pt x="24" y="98"/>
                  </a:lnTo>
                  <a:lnTo>
                    <a:pt x="24" y="117"/>
                  </a:lnTo>
                  <a:lnTo>
                    <a:pt x="24" y="119"/>
                  </a:lnTo>
                  <a:lnTo>
                    <a:pt x="24" y="121"/>
                  </a:lnTo>
                  <a:lnTo>
                    <a:pt x="24" y="94"/>
                  </a:lnTo>
                  <a:lnTo>
                    <a:pt x="24" y="103"/>
                  </a:lnTo>
                  <a:lnTo>
                    <a:pt x="24" y="103"/>
                  </a:lnTo>
                  <a:lnTo>
                    <a:pt x="24" y="113"/>
                  </a:lnTo>
                  <a:lnTo>
                    <a:pt x="24" y="102"/>
                  </a:lnTo>
                  <a:lnTo>
                    <a:pt x="24" y="103"/>
                  </a:lnTo>
                  <a:lnTo>
                    <a:pt x="25" y="107"/>
                  </a:lnTo>
                  <a:lnTo>
                    <a:pt x="25" y="111"/>
                  </a:lnTo>
                  <a:lnTo>
                    <a:pt x="25" y="90"/>
                  </a:lnTo>
                  <a:lnTo>
                    <a:pt x="25" y="108"/>
                  </a:lnTo>
                  <a:lnTo>
                    <a:pt x="25" y="106"/>
                  </a:lnTo>
                  <a:lnTo>
                    <a:pt x="25" y="111"/>
                  </a:lnTo>
                  <a:lnTo>
                    <a:pt x="25" y="90"/>
                  </a:lnTo>
                  <a:lnTo>
                    <a:pt x="25" y="98"/>
                  </a:lnTo>
                  <a:lnTo>
                    <a:pt x="25" y="103"/>
                  </a:lnTo>
                  <a:lnTo>
                    <a:pt x="25" y="111"/>
                  </a:lnTo>
                  <a:lnTo>
                    <a:pt x="25" y="83"/>
                  </a:lnTo>
                  <a:lnTo>
                    <a:pt x="25" y="85"/>
                  </a:lnTo>
                  <a:lnTo>
                    <a:pt x="25" y="98"/>
                  </a:lnTo>
                  <a:lnTo>
                    <a:pt x="25" y="83"/>
                  </a:lnTo>
                  <a:lnTo>
                    <a:pt x="25" y="95"/>
                  </a:lnTo>
                  <a:lnTo>
                    <a:pt x="26" y="96"/>
                  </a:lnTo>
                  <a:lnTo>
                    <a:pt x="26" y="81"/>
                  </a:lnTo>
                  <a:lnTo>
                    <a:pt x="26" y="103"/>
                  </a:lnTo>
                  <a:lnTo>
                    <a:pt x="26" y="103"/>
                  </a:lnTo>
                  <a:lnTo>
                    <a:pt x="26" y="116"/>
                  </a:lnTo>
                  <a:lnTo>
                    <a:pt x="26" y="92"/>
                  </a:lnTo>
                  <a:lnTo>
                    <a:pt x="26" y="96"/>
                  </a:lnTo>
                  <a:lnTo>
                    <a:pt x="26" y="95"/>
                  </a:lnTo>
                  <a:lnTo>
                    <a:pt x="26" y="108"/>
                  </a:lnTo>
                  <a:lnTo>
                    <a:pt x="26" y="90"/>
                  </a:lnTo>
                  <a:lnTo>
                    <a:pt x="26" y="103"/>
                  </a:lnTo>
                  <a:lnTo>
                    <a:pt x="27" y="106"/>
                  </a:lnTo>
                  <a:lnTo>
                    <a:pt x="27" y="107"/>
                  </a:lnTo>
                  <a:lnTo>
                    <a:pt x="27" y="86"/>
                  </a:lnTo>
                  <a:lnTo>
                    <a:pt x="27" y="106"/>
                  </a:lnTo>
                  <a:lnTo>
                    <a:pt x="27" y="108"/>
                  </a:lnTo>
                  <a:lnTo>
                    <a:pt x="27" y="115"/>
                  </a:lnTo>
                  <a:lnTo>
                    <a:pt x="27" y="96"/>
                  </a:lnTo>
                  <a:lnTo>
                    <a:pt x="27" y="103"/>
                  </a:lnTo>
                  <a:lnTo>
                    <a:pt x="27" y="102"/>
                  </a:lnTo>
                  <a:lnTo>
                    <a:pt x="27" y="121"/>
                  </a:lnTo>
                  <a:lnTo>
                    <a:pt x="27" y="116"/>
                  </a:lnTo>
                  <a:lnTo>
                    <a:pt x="27" y="121"/>
                  </a:lnTo>
                  <a:lnTo>
                    <a:pt x="27" y="99"/>
                  </a:lnTo>
                  <a:lnTo>
                    <a:pt x="27" y="108"/>
                  </a:lnTo>
                  <a:lnTo>
                    <a:pt x="29" y="107"/>
                  </a:lnTo>
                  <a:lnTo>
                    <a:pt x="29" y="110"/>
                  </a:lnTo>
                  <a:lnTo>
                    <a:pt x="29" y="94"/>
                  </a:lnTo>
                  <a:lnTo>
                    <a:pt x="29" y="108"/>
                  </a:lnTo>
                  <a:lnTo>
                    <a:pt x="29" y="106"/>
                  </a:lnTo>
                  <a:lnTo>
                    <a:pt x="29" y="116"/>
                  </a:lnTo>
                  <a:lnTo>
                    <a:pt x="29" y="95"/>
                  </a:lnTo>
                  <a:lnTo>
                    <a:pt x="29" y="103"/>
                  </a:lnTo>
                  <a:lnTo>
                    <a:pt x="29" y="99"/>
                  </a:lnTo>
                  <a:lnTo>
                    <a:pt x="29" y="115"/>
                  </a:lnTo>
                  <a:lnTo>
                    <a:pt x="29" y="111"/>
                  </a:lnTo>
                  <a:lnTo>
                    <a:pt x="29" y="110"/>
                  </a:lnTo>
                  <a:lnTo>
                    <a:pt x="29" y="92"/>
                  </a:lnTo>
                  <a:lnTo>
                    <a:pt x="29" y="113"/>
                  </a:lnTo>
                  <a:lnTo>
                    <a:pt x="30" y="113"/>
                  </a:lnTo>
                  <a:lnTo>
                    <a:pt x="30" y="115"/>
                  </a:lnTo>
                  <a:lnTo>
                    <a:pt x="30" y="81"/>
                  </a:lnTo>
                  <a:lnTo>
                    <a:pt x="30" y="90"/>
                  </a:lnTo>
                  <a:lnTo>
                    <a:pt x="30" y="92"/>
                  </a:lnTo>
                  <a:lnTo>
                    <a:pt x="30" y="104"/>
                  </a:lnTo>
                  <a:lnTo>
                    <a:pt x="30" y="92"/>
                  </a:lnTo>
                  <a:lnTo>
                    <a:pt x="30" y="92"/>
                  </a:lnTo>
                  <a:lnTo>
                    <a:pt x="30" y="77"/>
                  </a:lnTo>
                  <a:lnTo>
                    <a:pt x="30" y="102"/>
                  </a:lnTo>
                  <a:lnTo>
                    <a:pt x="31" y="9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57" name="Freeform 30"/>
            <p:cNvSpPr>
              <a:spLocks/>
            </p:cNvSpPr>
            <p:nvPr/>
          </p:nvSpPr>
          <p:spPr bwMode="auto">
            <a:xfrm>
              <a:off x="6273801" y="4675188"/>
              <a:ext cx="47625" cy="233363"/>
            </a:xfrm>
            <a:custGeom>
              <a:avLst/>
              <a:gdLst>
                <a:gd name="T0" fmla="*/ 1 w 30"/>
                <a:gd name="T1" fmla="*/ 113 h 147"/>
                <a:gd name="T2" fmla="*/ 1 w 30"/>
                <a:gd name="T3" fmla="*/ 106 h 147"/>
                <a:gd name="T4" fmla="*/ 1 w 30"/>
                <a:gd name="T5" fmla="*/ 83 h 147"/>
                <a:gd name="T6" fmla="*/ 1 w 30"/>
                <a:gd name="T7" fmla="*/ 102 h 147"/>
                <a:gd name="T8" fmla="*/ 2 w 30"/>
                <a:gd name="T9" fmla="*/ 126 h 147"/>
                <a:gd name="T10" fmla="*/ 2 w 30"/>
                <a:gd name="T11" fmla="*/ 122 h 147"/>
                <a:gd name="T12" fmla="*/ 4 w 30"/>
                <a:gd name="T13" fmla="*/ 113 h 147"/>
                <a:gd name="T14" fmla="*/ 4 w 30"/>
                <a:gd name="T15" fmla="*/ 93 h 147"/>
                <a:gd name="T16" fmla="*/ 5 w 30"/>
                <a:gd name="T17" fmla="*/ 85 h 147"/>
                <a:gd name="T18" fmla="*/ 5 w 30"/>
                <a:gd name="T19" fmla="*/ 114 h 147"/>
                <a:gd name="T20" fmla="*/ 5 w 30"/>
                <a:gd name="T21" fmla="*/ 108 h 147"/>
                <a:gd name="T22" fmla="*/ 6 w 30"/>
                <a:gd name="T23" fmla="*/ 116 h 147"/>
                <a:gd name="T24" fmla="*/ 6 w 30"/>
                <a:gd name="T25" fmla="*/ 95 h 147"/>
                <a:gd name="T26" fmla="*/ 6 w 30"/>
                <a:gd name="T27" fmla="*/ 108 h 147"/>
                <a:gd name="T28" fmla="*/ 8 w 30"/>
                <a:gd name="T29" fmla="*/ 109 h 147"/>
                <a:gd name="T30" fmla="*/ 8 w 30"/>
                <a:gd name="T31" fmla="*/ 120 h 147"/>
                <a:gd name="T32" fmla="*/ 9 w 30"/>
                <a:gd name="T33" fmla="*/ 71 h 147"/>
                <a:gd name="T34" fmla="*/ 9 w 30"/>
                <a:gd name="T35" fmla="*/ 96 h 147"/>
                <a:gd name="T36" fmla="*/ 9 w 30"/>
                <a:gd name="T37" fmla="*/ 105 h 147"/>
                <a:gd name="T38" fmla="*/ 10 w 30"/>
                <a:gd name="T39" fmla="*/ 125 h 147"/>
                <a:gd name="T40" fmla="*/ 10 w 30"/>
                <a:gd name="T41" fmla="*/ 108 h 147"/>
                <a:gd name="T42" fmla="*/ 10 w 30"/>
                <a:gd name="T43" fmla="*/ 120 h 147"/>
                <a:gd name="T44" fmla="*/ 12 w 30"/>
                <a:gd name="T45" fmla="*/ 108 h 147"/>
                <a:gd name="T46" fmla="*/ 12 w 30"/>
                <a:gd name="T47" fmla="*/ 110 h 147"/>
                <a:gd name="T48" fmla="*/ 12 w 30"/>
                <a:gd name="T49" fmla="*/ 83 h 147"/>
                <a:gd name="T50" fmla="*/ 13 w 30"/>
                <a:gd name="T51" fmla="*/ 78 h 147"/>
                <a:gd name="T52" fmla="*/ 13 w 30"/>
                <a:gd name="T53" fmla="*/ 67 h 147"/>
                <a:gd name="T54" fmla="*/ 13 w 30"/>
                <a:gd name="T55" fmla="*/ 67 h 147"/>
                <a:gd name="T56" fmla="*/ 14 w 30"/>
                <a:gd name="T57" fmla="*/ 21 h 147"/>
                <a:gd name="T58" fmla="*/ 14 w 30"/>
                <a:gd name="T59" fmla="*/ 3 h 147"/>
                <a:gd name="T60" fmla="*/ 16 w 30"/>
                <a:gd name="T61" fmla="*/ 55 h 147"/>
                <a:gd name="T62" fmla="*/ 16 w 30"/>
                <a:gd name="T63" fmla="*/ 80 h 147"/>
                <a:gd name="T64" fmla="*/ 16 w 30"/>
                <a:gd name="T65" fmla="*/ 84 h 147"/>
                <a:gd name="T66" fmla="*/ 17 w 30"/>
                <a:gd name="T67" fmla="*/ 89 h 147"/>
                <a:gd name="T68" fmla="*/ 17 w 30"/>
                <a:gd name="T69" fmla="*/ 83 h 147"/>
                <a:gd name="T70" fmla="*/ 18 w 30"/>
                <a:gd name="T71" fmla="*/ 75 h 147"/>
                <a:gd name="T72" fmla="*/ 18 w 30"/>
                <a:gd name="T73" fmla="*/ 87 h 147"/>
                <a:gd name="T74" fmla="*/ 19 w 30"/>
                <a:gd name="T75" fmla="*/ 79 h 147"/>
                <a:gd name="T76" fmla="*/ 19 w 30"/>
                <a:gd name="T77" fmla="*/ 101 h 147"/>
                <a:gd name="T78" fmla="*/ 19 w 30"/>
                <a:gd name="T79" fmla="*/ 109 h 147"/>
                <a:gd name="T80" fmla="*/ 21 w 30"/>
                <a:gd name="T81" fmla="*/ 125 h 147"/>
                <a:gd name="T82" fmla="*/ 21 w 30"/>
                <a:gd name="T83" fmla="*/ 109 h 147"/>
                <a:gd name="T84" fmla="*/ 21 w 30"/>
                <a:gd name="T85" fmla="*/ 88 h 147"/>
                <a:gd name="T86" fmla="*/ 22 w 30"/>
                <a:gd name="T87" fmla="*/ 110 h 147"/>
                <a:gd name="T88" fmla="*/ 22 w 30"/>
                <a:gd name="T89" fmla="*/ 120 h 147"/>
                <a:gd name="T90" fmla="*/ 23 w 30"/>
                <a:gd name="T91" fmla="*/ 133 h 147"/>
                <a:gd name="T92" fmla="*/ 23 w 30"/>
                <a:gd name="T93" fmla="*/ 106 h 147"/>
                <a:gd name="T94" fmla="*/ 23 w 30"/>
                <a:gd name="T95" fmla="*/ 89 h 147"/>
                <a:gd name="T96" fmla="*/ 25 w 30"/>
                <a:gd name="T97" fmla="*/ 95 h 147"/>
                <a:gd name="T98" fmla="*/ 25 w 30"/>
                <a:gd name="T99" fmla="*/ 123 h 147"/>
                <a:gd name="T100" fmla="*/ 25 w 30"/>
                <a:gd name="T101" fmla="*/ 130 h 147"/>
                <a:gd name="T102" fmla="*/ 26 w 30"/>
                <a:gd name="T103" fmla="*/ 137 h 147"/>
                <a:gd name="T104" fmla="*/ 26 w 30"/>
                <a:gd name="T105" fmla="*/ 125 h 147"/>
                <a:gd name="T106" fmla="*/ 27 w 30"/>
                <a:gd name="T107" fmla="*/ 127 h 147"/>
                <a:gd name="T108" fmla="*/ 27 w 30"/>
                <a:gd name="T109" fmla="*/ 112 h 147"/>
                <a:gd name="T110" fmla="*/ 29 w 30"/>
                <a:gd name="T111" fmla="*/ 134 h 147"/>
                <a:gd name="T112" fmla="*/ 29 w 30"/>
                <a:gd name="T113" fmla="*/ 120 h 147"/>
                <a:gd name="T114" fmla="*/ 29 w 30"/>
                <a:gd name="T115" fmla="*/ 134 h 147"/>
                <a:gd name="T116" fmla="*/ 30 w 30"/>
                <a:gd name="T117" fmla="*/ 117 h 147"/>
                <a:gd name="T118" fmla="*/ 30 w 30"/>
                <a:gd name="T119" fmla="*/ 9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147">
                  <a:moveTo>
                    <a:pt x="0" y="114"/>
                  </a:moveTo>
                  <a:lnTo>
                    <a:pt x="0" y="117"/>
                  </a:lnTo>
                  <a:lnTo>
                    <a:pt x="0" y="89"/>
                  </a:lnTo>
                  <a:lnTo>
                    <a:pt x="0" y="113"/>
                  </a:lnTo>
                  <a:lnTo>
                    <a:pt x="1" y="113"/>
                  </a:lnTo>
                  <a:lnTo>
                    <a:pt x="1" y="113"/>
                  </a:lnTo>
                  <a:lnTo>
                    <a:pt x="1" y="88"/>
                  </a:lnTo>
                  <a:lnTo>
                    <a:pt x="1" y="96"/>
                  </a:lnTo>
                  <a:lnTo>
                    <a:pt x="1" y="97"/>
                  </a:lnTo>
                  <a:lnTo>
                    <a:pt x="1" y="106"/>
                  </a:lnTo>
                  <a:lnTo>
                    <a:pt x="1" y="95"/>
                  </a:lnTo>
                  <a:lnTo>
                    <a:pt x="1" y="102"/>
                  </a:lnTo>
                  <a:lnTo>
                    <a:pt x="1" y="102"/>
                  </a:lnTo>
                  <a:lnTo>
                    <a:pt x="1" y="106"/>
                  </a:lnTo>
                  <a:lnTo>
                    <a:pt x="1" y="83"/>
                  </a:lnTo>
                  <a:lnTo>
                    <a:pt x="1" y="101"/>
                  </a:lnTo>
                  <a:lnTo>
                    <a:pt x="1" y="102"/>
                  </a:lnTo>
                  <a:lnTo>
                    <a:pt x="1" y="104"/>
                  </a:lnTo>
                  <a:lnTo>
                    <a:pt x="1" y="84"/>
                  </a:lnTo>
                  <a:lnTo>
                    <a:pt x="1" y="102"/>
                  </a:lnTo>
                  <a:lnTo>
                    <a:pt x="2" y="100"/>
                  </a:lnTo>
                  <a:lnTo>
                    <a:pt x="2" y="116"/>
                  </a:lnTo>
                  <a:lnTo>
                    <a:pt x="2" y="100"/>
                  </a:lnTo>
                  <a:lnTo>
                    <a:pt x="2" y="96"/>
                  </a:lnTo>
                  <a:lnTo>
                    <a:pt x="2" y="126"/>
                  </a:lnTo>
                  <a:lnTo>
                    <a:pt x="2" y="120"/>
                  </a:lnTo>
                  <a:lnTo>
                    <a:pt x="2" y="121"/>
                  </a:lnTo>
                  <a:lnTo>
                    <a:pt x="2" y="126"/>
                  </a:lnTo>
                  <a:lnTo>
                    <a:pt x="2" y="106"/>
                  </a:lnTo>
                  <a:lnTo>
                    <a:pt x="2" y="122"/>
                  </a:lnTo>
                  <a:lnTo>
                    <a:pt x="4" y="125"/>
                  </a:lnTo>
                  <a:lnTo>
                    <a:pt x="4" y="96"/>
                  </a:lnTo>
                  <a:lnTo>
                    <a:pt x="4" y="108"/>
                  </a:lnTo>
                  <a:lnTo>
                    <a:pt x="4" y="106"/>
                  </a:lnTo>
                  <a:lnTo>
                    <a:pt x="4" y="113"/>
                  </a:lnTo>
                  <a:lnTo>
                    <a:pt x="4" y="102"/>
                  </a:lnTo>
                  <a:lnTo>
                    <a:pt x="4" y="106"/>
                  </a:lnTo>
                  <a:lnTo>
                    <a:pt x="4" y="106"/>
                  </a:lnTo>
                  <a:lnTo>
                    <a:pt x="4" y="84"/>
                  </a:lnTo>
                  <a:lnTo>
                    <a:pt x="4" y="93"/>
                  </a:lnTo>
                  <a:lnTo>
                    <a:pt x="4" y="93"/>
                  </a:lnTo>
                  <a:lnTo>
                    <a:pt x="4" y="95"/>
                  </a:lnTo>
                  <a:lnTo>
                    <a:pt x="4" y="71"/>
                  </a:lnTo>
                  <a:lnTo>
                    <a:pt x="4" y="82"/>
                  </a:lnTo>
                  <a:lnTo>
                    <a:pt x="5" y="85"/>
                  </a:lnTo>
                  <a:lnTo>
                    <a:pt x="5" y="102"/>
                  </a:lnTo>
                  <a:lnTo>
                    <a:pt x="5" y="84"/>
                  </a:lnTo>
                  <a:lnTo>
                    <a:pt x="5" y="91"/>
                  </a:lnTo>
                  <a:lnTo>
                    <a:pt x="5" y="88"/>
                  </a:lnTo>
                  <a:lnTo>
                    <a:pt x="5" y="114"/>
                  </a:lnTo>
                  <a:lnTo>
                    <a:pt x="5" y="112"/>
                  </a:lnTo>
                  <a:lnTo>
                    <a:pt x="5" y="112"/>
                  </a:lnTo>
                  <a:lnTo>
                    <a:pt x="5" y="117"/>
                  </a:lnTo>
                  <a:lnTo>
                    <a:pt x="5" y="95"/>
                  </a:lnTo>
                  <a:lnTo>
                    <a:pt x="5" y="108"/>
                  </a:lnTo>
                  <a:lnTo>
                    <a:pt x="5" y="108"/>
                  </a:lnTo>
                  <a:lnTo>
                    <a:pt x="5" y="112"/>
                  </a:lnTo>
                  <a:lnTo>
                    <a:pt x="5" y="99"/>
                  </a:lnTo>
                  <a:lnTo>
                    <a:pt x="6" y="105"/>
                  </a:lnTo>
                  <a:lnTo>
                    <a:pt x="6" y="116"/>
                  </a:lnTo>
                  <a:lnTo>
                    <a:pt x="6" y="100"/>
                  </a:lnTo>
                  <a:lnTo>
                    <a:pt x="6" y="109"/>
                  </a:lnTo>
                  <a:lnTo>
                    <a:pt x="6" y="112"/>
                  </a:lnTo>
                  <a:lnTo>
                    <a:pt x="6" y="116"/>
                  </a:lnTo>
                  <a:lnTo>
                    <a:pt x="6" y="95"/>
                  </a:lnTo>
                  <a:lnTo>
                    <a:pt x="6" y="114"/>
                  </a:lnTo>
                  <a:lnTo>
                    <a:pt x="6" y="114"/>
                  </a:lnTo>
                  <a:lnTo>
                    <a:pt x="6" y="120"/>
                  </a:lnTo>
                  <a:lnTo>
                    <a:pt x="6" y="102"/>
                  </a:lnTo>
                  <a:lnTo>
                    <a:pt x="6" y="108"/>
                  </a:lnTo>
                  <a:lnTo>
                    <a:pt x="8" y="108"/>
                  </a:lnTo>
                  <a:lnTo>
                    <a:pt x="8" y="123"/>
                  </a:lnTo>
                  <a:lnTo>
                    <a:pt x="8" y="108"/>
                  </a:lnTo>
                  <a:lnTo>
                    <a:pt x="8" y="112"/>
                  </a:lnTo>
                  <a:lnTo>
                    <a:pt x="8" y="109"/>
                  </a:lnTo>
                  <a:lnTo>
                    <a:pt x="8" y="117"/>
                  </a:lnTo>
                  <a:lnTo>
                    <a:pt x="8" y="92"/>
                  </a:lnTo>
                  <a:lnTo>
                    <a:pt x="8" y="116"/>
                  </a:lnTo>
                  <a:lnTo>
                    <a:pt x="8" y="117"/>
                  </a:lnTo>
                  <a:lnTo>
                    <a:pt x="8" y="120"/>
                  </a:lnTo>
                  <a:lnTo>
                    <a:pt x="8" y="84"/>
                  </a:lnTo>
                  <a:lnTo>
                    <a:pt x="8" y="87"/>
                  </a:lnTo>
                  <a:lnTo>
                    <a:pt x="8" y="96"/>
                  </a:lnTo>
                  <a:lnTo>
                    <a:pt x="8" y="75"/>
                  </a:lnTo>
                  <a:lnTo>
                    <a:pt x="9" y="71"/>
                  </a:lnTo>
                  <a:lnTo>
                    <a:pt x="9" y="105"/>
                  </a:lnTo>
                  <a:lnTo>
                    <a:pt x="9" y="102"/>
                  </a:lnTo>
                  <a:lnTo>
                    <a:pt x="9" y="105"/>
                  </a:lnTo>
                  <a:lnTo>
                    <a:pt x="9" y="113"/>
                  </a:lnTo>
                  <a:lnTo>
                    <a:pt x="9" y="96"/>
                  </a:lnTo>
                  <a:lnTo>
                    <a:pt x="9" y="112"/>
                  </a:lnTo>
                  <a:lnTo>
                    <a:pt x="9" y="112"/>
                  </a:lnTo>
                  <a:lnTo>
                    <a:pt x="9" y="117"/>
                  </a:lnTo>
                  <a:lnTo>
                    <a:pt x="9" y="95"/>
                  </a:lnTo>
                  <a:lnTo>
                    <a:pt x="9" y="105"/>
                  </a:lnTo>
                  <a:lnTo>
                    <a:pt x="9" y="104"/>
                  </a:lnTo>
                  <a:lnTo>
                    <a:pt x="9" y="121"/>
                  </a:lnTo>
                  <a:lnTo>
                    <a:pt x="9" y="113"/>
                  </a:lnTo>
                  <a:lnTo>
                    <a:pt x="10" y="120"/>
                  </a:lnTo>
                  <a:lnTo>
                    <a:pt x="10" y="125"/>
                  </a:lnTo>
                  <a:lnTo>
                    <a:pt x="10" y="102"/>
                  </a:lnTo>
                  <a:lnTo>
                    <a:pt x="10" y="123"/>
                  </a:lnTo>
                  <a:lnTo>
                    <a:pt x="10" y="125"/>
                  </a:lnTo>
                  <a:lnTo>
                    <a:pt x="10" y="126"/>
                  </a:lnTo>
                  <a:lnTo>
                    <a:pt x="10" y="108"/>
                  </a:lnTo>
                  <a:lnTo>
                    <a:pt x="10" y="113"/>
                  </a:lnTo>
                  <a:lnTo>
                    <a:pt x="10" y="114"/>
                  </a:lnTo>
                  <a:lnTo>
                    <a:pt x="10" y="129"/>
                  </a:lnTo>
                  <a:lnTo>
                    <a:pt x="10" y="113"/>
                  </a:lnTo>
                  <a:lnTo>
                    <a:pt x="10" y="120"/>
                  </a:lnTo>
                  <a:lnTo>
                    <a:pt x="12" y="108"/>
                  </a:lnTo>
                  <a:lnTo>
                    <a:pt x="12" y="120"/>
                  </a:lnTo>
                  <a:lnTo>
                    <a:pt x="12" y="106"/>
                  </a:lnTo>
                  <a:lnTo>
                    <a:pt x="12" y="109"/>
                  </a:lnTo>
                  <a:lnTo>
                    <a:pt x="12" y="108"/>
                  </a:lnTo>
                  <a:lnTo>
                    <a:pt x="12" y="113"/>
                  </a:lnTo>
                  <a:lnTo>
                    <a:pt x="12" y="92"/>
                  </a:lnTo>
                  <a:lnTo>
                    <a:pt x="12" y="106"/>
                  </a:lnTo>
                  <a:lnTo>
                    <a:pt x="12" y="108"/>
                  </a:lnTo>
                  <a:lnTo>
                    <a:pt x="12" y="110"/>
                  </a:lnTo>
                  <a:lnTo>
                    <a:pt x="12" y="83"/>
                  </a:lnTo>
                  <a:lnTo>
                    <a:pt x="12" y="87"/>
                  </a:lnTo>
                  <a:lnTo>
                    <a:pt x="12" y="87"/>
                  </a:lnTo>
                  <a:lnTo>
                    <a:pt x="12" y="96"/>
                  </a:lnTo>
                  <a:lnTo>
                    <a:pt x="12" y="83"/>
                  </a:lnTo>
                  <a:lnTo>
                    <a:pt x="12" y="91"/>
                  </a:lnTo>
                  <a:lnTo>
                    <a:pt x="13" y="88"/>
                  </a:lnTo>
                  <a:lnTo>
                    <a:pt x="13" y="92"/>
                  </a:lnTo>
                  <a:lnTo>
                    <a:pt x="13" y="74"/>
                  </a:lnTo>
                  <a:lnTo>
                    <a:pt x="13" y="78"/>
                  </a:lnTo>
                  <a:lnTo>
                    <a:pt x="13" y="82"/>
                  </a:lnTo>
                  <a:lnTo>
                    <a:pt x="13" y="85"/>
                  </a:lnTo>
                  <a:lnTo>
                    <a:pt x="13" y="59"/>
                  </a:lnTo>
                  <a:lnTo>
                    <a:pt x="13" y="67"/>
                  </a:lnTo>
                  <a:lnTo>
                    <a:pt x="13" y="67"/>
                  </a:lnTo>
                  <a:lnTo>
                    <a:pt x="13" y="79"/>
                  </a:lnTo>
                  <a:lnTo>
                    <a:pt x="13" y="63"/>
                  </a:lnTo>
                  <a:lnTo>
                    <a:pt x="13" y="66"/>
                  </a:lnTo>
                  <a:lnTo>
                    <a:pt x="13" y="66"/>
                  </a:lnTo>
                  <a:lnTo>
                    <a:pt x="13" y="67"/>
                  </a:lnTo>
                  <a:lnTo>
                    <a:pt x="13" y="45"/>
                  </a:lnTo>
                  <a:lnTo>
                    <a:pt x="13" y="55"/>
                  </a:lnTo>
                  <a:lnTo>
                    <a:pt x="14" y="51"/>
                  </a:lnTo>
                  <a:lnTo>
                    <a:pt x="14" y="54"/>
                  </a:lnTo>
                  <a:lnTo>
                    <a:pt x="14" y="21"/>
                  </a:lnTo>
                  <a:lnTo>
                    <a:pt x="14" y="32"/>
                  </a:lnTo>
                  <a:lnTo>
                    <a:pt x="14" y="37"/>
                  </a:lnTo>
                  <a:lnTo>
                    <a:pt x="14" y="51"/>
                  </a:lnTo>
                  <a:lnTo>
                    <a:pt x="14" y="20"/>
                  </a:lnTo>
                  <a:lnTo>
                    <a:pt x="14" y="3"/>
                  </a:lnTo>
                  <a:lnTo>
                    <a:pt x="14" y="0"/>
                  </a:lnTo>
                  <a:lnTo>
                    <a:pt x="14" y="21"/>
                  </a:lnTo>
                  <a:lnTo>
                    <a:pt x="16" y="16"/>
                  </a:lnTo>
                  <a:lnTo>
                    <a:pt x="16" y="54"/>
                  </a:lnTo>
                  <a:lnTo>
                    <a:pt x="16" y="55"/>
                  </a:lnTo>
                  <a:lnTo>
                    <a:pt x="16" y="67"/>
                  </a:lnTo>
                  <a:lnTo>
                    <a:pt x="16" y="47"/>
                  </a:lnTo>
                  <a:lnTo>
                    <a:pt x="16" y="59"/>
                  </a:lnTo>
                  <a:lnTo>
                    <a:pt x="16" y="55"/>
                  </a:lnTo>
                  <a:lnTo>
                    <a:pt x="16" y="80"/>
                  </a:lnTo>
                  <a:lnTo>
                    <a:pt x="16" y="74"/>
                  </a:lnTo>
                  <a:lnTo>
                    <a:pt x="16" y="75"/>
                  </a:lnTo>
                  <a:lnTo>
                    <a:pt x="16" y="84"/>
                  </a:lnTo>
                  <a:lnTo>
                    <a:pt x="16" y="62"/>
                  </a:lnTo>
                  <a:lnTo>
                    <a:pt x="16" y="84"/>
                  </a:lnTo>
                  <a:lnTo>
                    <a:pt x="17" y="83"/>
                  </a:lnTo>
                  <a:lnTo>
                    <a:pt x="17" y="91"/>
                  </a:lnTo>
                  <a:lnTo>
                    <a:pt x="17" y="74"/>
                  </a:lnTo>
                  <a:lnTo>
                    <a:pt x="17" y="87"/>
                  </a:lnTo>
                  <a:lnTo>
                    <a:pt x="17" y="89"/>
                  </a:lnTo>
                  <a:lnTo>
                    <a:pt x="17" y="102"/>
                  </a:lnTo>
                  <a:lnTo>
                    <a:pt x="17" y="97"/>
                  </a:lnTo>
                  <a:lnTo>
                    <a:pt x="17" y="96"/>
                  </a:lnTo>
                  <a:lnTo>
                    <a:pt x="17" y="113"/>
                  </a:lnTo>
                  <a:lnTo>
                    <a:pt x="17" y="83"/>
                  </a:lnTo>
                  <a:lnTo>
                    <a:pt x="17" y="101"/>
                  </a:lnTo>
                  <a:lnTo>
                    <a:pt x="17" y="100"/>
                  </a:lnTo>
                  <a:lnTo>
                    <a:pt x="17" y="66"/>
                  </a:lnTo>
                  <a:lnTo>
                    <a:pt x="17" y="67"/>
                  </a:lnTo>
                  <a:lnTo>
                    <a:pt x="18" y="75"/>
                  </a:lnTo>
                  <a:lnTo>
                    <a:pt x="18" y="89"/>
                  </a:lnTo>
                  <a:lnTo>
                    <a:pt x="18" y="71"/>
                  </a:lnTo>
                  <a:lnTo>
                    <a:pt x="18" y="74"/>
                  </a:lnTo>
                  <a:lnTo>
                    <a:pt x="18" y="75"/>
                  </a:lnTo>
                  <a:lnTo>
                    <a:pt x="18" y="87"/>
                  </a:lnTo>
                  <a:lnTo>
                    <a:pt x="18" y="83"/>
                  </a:lnTo>
                  <a:lnTo>
                    <a:pt x="18" y="85"/>
                  </a:lnTo>
                  <a:lnTo>
                    <a:pt x="18" y="59"/>
                  </a:lnTo>
                  <a:lnTo>
                    <a:pt x="18" y="79"/>
                  </a:lnTo>
                  <a:lnTo>
                    <a:pt x="19" y="79"/>
                  </a:lnTo>
                  <a:lnTo>
                    <a:pt x="19" y="85"/>
                  </a:lnTo>
                  <a:lnTo>
                    <a:pt x="19" y="72"/>
                  </a:lnTo>
                  <a:lnTo>
                    <a:pt x="19" y="79"/>
                  </a:lnTo>
                  <a:lnTo>
                    <a:pt x="19" y="79"/>
                  </a:lnTo>
                  <a:lnTo>
                    <a:pt x="19" y="101"/>
                  </a:lnTo>
                  <a:lnTo>
                    <a:pt x="19" y="96"/>
                  </a:lnTo>
                  <a:lnTo>
                    <a:pt x="19" y="95"/>
                  </a:lnTo>
                  <a:lnTo>
                    <a:pt x="19" y="76"/>
                  </a:lnTo>
                  <a:lnTo>
                    <a:pt x="19" y="108"/>
                  </a:lnTo>
                  <a:lnTo>
                    <a:pt x="19" y="109"/>
                  </a:lnTo>
                  <a:lnTo>
                    <a:pt x="19" y="120"/>
                  </a:lnTo>
                  <a:lnTo>
                    <a:pt x="19" y="108"/>
                  </a:lnTo>
                  <a:lnTo>
                    <a:pt x="19" y="114"/>
                  </a:lnTo>
                  <a:lnTo>
                    <a:pt x="21" y="116"/>
                  </a:lnTo>
                  <a:lnTo>
                    <a:pt x="21" y="125"/>
                  </a:lnTo>
                  <a:lnTo>
                    <a:pt x="21" y="120"/>
                  </a:lnTo>
                  <a:lnTo>
                    <a:pt x="21" y="112"/>
                  </a:lnTo>
                  <a:lnTo>
                    <a:pt x="21" y="118"/>
                  </a:lnTo>
                  <a:lnTo>
                    <a:pt x="21" y="100"/>
                  </a:lnTo>
                  <a:lnTo>
                    <a:pt x="21" y="109"/>
                  </a:lnTo>
                  <a:lnTo>
                    <a:pt x="21" y="105"/>
                  </a:lnTo>
                  <a:lnTo>
                    <a:pt x="21" y="109"/>
                  </a:lnTo>
                  <a:lnTo>
                    <a:pt x="21" y="79"/>
                  </a:lnTo>
                  <a:lnTo>
                    <a:pt x="21" y="85"/>
                  </a:lnTo>
                  <a:lnTo>
                    <a:pt x="21" y="88"/>
                  </a:lnTo>
                  <a:lnTo>
                    <a:pt x="21" y="97"/>
                  </a:lnTo>
                  <a:lnTo>
                    <a:pt x="21" y="74"/>
                  </a:lnTo>
                  <a:lnTo>
                    <a:pt x="21" y="83"/>
                  </a:lnTo>
                  <a:lnTo>
                    <a:pt x="22" y="83"/>
                  </a:lnTo>
                  <a:lnTo>
                    <a:pt x="22" y="110"/>
                  </a:lnTo>
                  <a:lnTo>
                    <a:pt x="22" y="105"/>
                  </a:lnTo>
                  <a:lnTo>
                    <a:pt x="22" y="108"/>
                  </a:lnTo>
                  <a:lnTo>
                    <a:pt x="22" y="97"/>
                  </a:lnTo>
                  <a:lnTo>
                    <a:pt x="22" y="118"/>
                  </a:lnTo>
                  <a:lnTo>
                    <a:pt x="22" y="120"/>
                  </a:lnTo>
                  <a:lnTo>
                    <a:pt x="22" y="125"/>
                  </a:lnTo>
                  <a:lnTo>
                    <a:pt x="22" y="102"/>
                  </a:lnTo>
                  <a:lnTo>
                    <a:pt x="22" y="117"/>
                  </a:lnTo>
                  <a:lnTo>
                    <a:pt x="23" y="123"/>
                  </a:lnTo>
                  <a:lnTo>
                    <a:pt x="23" y="133"/>
                  </a:lnTo>
                  <a:lnTo>
                    <a:pt x="23" y="116"/>
                  </a:lnTo>
                  <a:lnTo>
                    <a:pt x="23" y="130"/>
                  </a:lnTo>
                  <a:lnTo>
                    <a:pt x="23" y="131"/>
                  </a:lnTo>
                  <a:lnTo>
                    <a:pt x="23" y="105"/>
                  </a:lnTo>
                  <a:lnTo>
                    <a:pt x="23" y="106"/>
                  </a:lnTo>
                  <a:lnTo>
                    <a:pt x="23" y="112"/>
                  </a:lnTo>
                  <a:lnTo>
                    <a:pt x="23" y="74"/>
                  </a:lnTo>
                  <a:lnTo>
                    <a:pt x="23" y="83"/>
                  </a:lnTo>
                  <a:lnTo>
                    <a:pt x="23" y="83"/>
                  </a:lnTo>
                  <a:lnTo>
                    <a:pt x="23" y="89"/>
                  </a:lnTo>
                  <a:lnTo>
                    <a:pt x="23" y="71"/>
                  </a:lnTo>
                  <a:lnTo>
                    <a:pt x="25" y="78"/>
                  </a:lnTo>
                  <a:lnTo>
                    <a:pt x="25" y="101"/>
                  </a:lnTo>
                  <a:lnTo>
                    <a:pt x="25" y="74"/>
                  </a:lnTo>
                  <a:lnTo>
                    <a:pt x="25" y="95"/>
                  </a:lnTo>
                  <a:lnTo>
                    <a:pt x="25" y="96"/>
                  </a:lnTo>
                  <a:lnTo>
                    <a:pt x="25" y="84"/>
                  </a:lnTo>
                  <a:lnTo>
                    <a:pt x="25" y="108"/>
                  </a:lnTo>
                  <a:lnTo>
                    <a:pt x="25" y="112"/>
                  </a:lnTo>
                  <a:lnTo>
                    <a:pt x="25" y="123"/>
                  </a:lnTo>
                  <a:lnTo>
                    <a:pt x="25" y="105"/>
                  </a:lnTo>
                  <a:lnTo>
                    <a:pt x="25" y="112"/>
                  </a:lnTo>
                  <a:lnTo>
                    <a:pt x="25" y="110"/>
                  </a:lnTo>
                  <a:lnTo>
                    <a:pt x="25" y="133"/>
                  </a:lnTo>
                  <a:lnTo>
                    <a:pt x="25" y="130"/>
                  </a:lnTo>
                  <a:lnTo>
                    <a:pt x="26" y="130"/>
                  </a:lnTo>
                  <a:lnTo>
                    <a:pt x="26" y="137"/>
                  </a:lnTo>
                  <a:lnTo>
                    <a:pt x="26" y="113"/>
                  </a:lnTo>
                  <a:lnTo>
                    <a:pt x="26" y="134"/>
                  </a:lnTo>
                  <a:lnTo>
                    <a:pt x="26" y="137"/>
                  </a:lnTo>
                  <a:lnTo>
                    <a:pt x="26" y="112"/>
                  </a:lnTo>
                  <a:lnTo>
                    <a:pt x="26" y="118"/>
                  </a:lnTo>
                  <a:lnTo>
                    <a:pt x="26" y="121"/>
                  </a:lnTo>
                  <a:lnTo>
                    <a:pt x="26" y="134"/>
                  </a:lnTo>
                  <a:lnTo>
                    <a:pt x="26" y="125"/>
                  </a:lnTo>
                  <a:lnTo>
                    <a:pt x="26" y="129"/>
                  </a:lnTo>
                  <a:lnTo>
                    <a:pt x="26" y="105"/>
                  </a:lnTo>
                  <a:lnTo>
                    <a:pt x="26" y="126"/>
                  </a:lnTo>
                  <a:lnTo>
                    <a:pt x="27" y="123"/>
                  </a:lnTo>
                  <a:lnTo>
                    <a:pt x="27" y="127"/>
                  </a:lnTo>
                  <a:lnTo>
                    <a:pt x="27" y="109"/>
                  </a:lnTo>
                  <a:lnTo>
                    <a:pt x="27" y="122"/>
                  </a:lnTo>
                  <a:lnTo>
                    <a:pt x="27" y="123"/>
                  </a:lnTo>
                  <a:lnTo>
                    <a:pt x="27" y="131"/>
                  </a:lnTo>
                  <a:lnTo>
                    <a:pt x="27" y="112"/>
                  </a:lnTo>
                  <a:lnTo>
                    <a:pt x="27" y="113"/>
                  </a:lnTo>
                  <a:lnTo>
                    <a:pt x="27" y="116"/>
                  </a:lnTo>
                  <a:lnTo>
                    <a:pt x="27" y="137"/>
                  </a:lnTo>
                  <a:lnTo>
                    <a:pt x="27" y="134"/>
                  </a:lnTo>
                  <a:lnTo>
                    <a:pt x="29" y="134"/>
                  </a:lnTo>
                  <a:lnTo>
                    <a:pt x="29" y="125"/>
                  </a:lnTo>
                  <a:lnTo>
                    <a:pt x="29" y="147"/>
                  </a:lnTo>
                  <a:lnTo>
                    <a:pt x="29" y="143"/>
                  </a:lnTo>
                  <a:lnTo>
                    <a:pt x="29" y="146"/>
                  </a:lnTo>
                  <a:lnTo>
                    <a:pt x="29" y="120"/>
                  </a:lnTo>
                  <a:lnTo>
                    <a:pt x="29" y="130"/>
                  </a:lnTo>
                  <a:lnTo>
                    <a:pt x="29" y="131"/>
                  </a:lnTo>
                  <a:lnTo>
                    <a:pt x="29" y="144"/>
                  </a:lnTo>
                  <a:lnTo>
                    <a:pt x="29" y="131"/>
                  </a:lnTo>
                  <a:lnTo>
                    <a:pt x="29" y="134"/>
                  </a:lnTo>
                  <a:lnTo>
                    <a:pt x="29" y="137"/>
                  </a:lnTo>
                  <a:lnTo>
                    <a:pt x="29" y="109"/>
                  </a:lnTo>
                  <a:lnTo>
                    <a:pt x="29" y="118"/>
                  </a:lnTo>
                  <a:lnTo>
                    <a:pt x="30" y="116"/>
                  </a:lnTo>
                  <a:lnTo>
                    <a:pt x="30" y="117"/>
                  </a:lnTo>
                  <a:lnTo>
                    <a:pt x="30" y="91"/>
                  </a:lnTo>
                  <a:lnTo>
                    <a:pt x="30" y="100"/>
                  </a:lnTo>
                  <a:lnTo>
                    <a:pt x="30" y="101"/>
                  </a:lnTo>
                  <a:lnTo>
                    <a:pt x="30" y="117"/>
                  </a:lnTo>
                  <a:lnTo>
                    <a:pt x="30" y="9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58" name="Freeform 31"/>
            <p:cNvSpPr>
              <a:spLocks/>
            </p:cNvSpPr>
            <p:nvPr/>
          </p:nvSpPr>
          <p:spPr bwMode="auto">
            <a:xfrm>
              <a:off x="6227763" y="4733926"/>
              <a:ext cx="46038" cy="139700"/>
            </a:xfrm>
            <a:custGeom>
              <a:avLst/>
              <a:gdLst>
                <a:gd name="T0" fmla="*/ 0 w 29"/>
                <a:gd name="T1" fmla="*/ 22 h 88"/>
                <a:gd name="T2" fmla="*/ 0 w 29"/>
                <a:gd name="T3" fmla="*/ 17 h 88"/>
                <a:gd name="T4" fmla="*/ 1 w 29"/>
                <a:gd name="T5" fmla="*/ 29 h 88"/>
                <a:gd name="T6" fmla="*/ 1 w 29"/>
                <a:gd name="T7" fmla="*/ 35 h 88"/>
                <a:gd name="T8" fmla="*/ 3 w 29"/>
                <a:gd name="T9" fmla="*/ 45 h 88"/>
                <a:gd name="T10" fmla="*/ 3 w 29"/>
                <a:gd name="T11" fmla="*/ 54 h 88"/>
                <a:gd name="T12" fmla="*/ 3 w 29"/>
                <a:gd name="T13" fmla="*/ 22 h 88"/>
                <a:gd name="T14" fmla="*/ 4 w 29"/>
                <a:gd name="T15" fmla="*/ 38 h 88"/>
                <a:gd name="T16" fmla="*/ 4 w 29"/>
                <a:gd name="T17" fmla="*/ 58 h 88"/>
                <a:gd name="T18" fmla="*/ 4 w 29"/>
                <a:gd name="T19" fmla="*/ 42 h 88"/>
                <a:gd name="T20" fmla="*/ 5 w 29"/>
                <a:gd name="T21" fmla="*/ 63 h 88"/>
                <a:gd name="T22" fmla="*/ 5 w 29"/>
                <a:gd name="T23" fmla="*/ 63 h 88"/>
                <a:gd name="T24" fmla="*/ 5 w 29"/>
                <a:gd name="T25" fmla="*/ 30 h 88"/>
                <a:gd name="T26" fmla="*/ 7 w 29"/>
                <a:gd name="T27" fmla="*/ 38 h 88"/>
                <a:gd name="T28" fmla="*/ 7 w 29"/>
                <a:gd name="T29" fmla="*/ 24 h 88"/>
                <a:gd name="T30" fmla="*/ 8 w 29"/>
                <a:gd name="T31" fmla="*/ 31 h 88"/>
                <a:gd name="T32" fmla="*/ 8 w 29"/>
                <a:gd name="T33" fmla="*/ 0 h 88"/>
                <a:gd name="T34" fmla="*/ 9 w 29"/>
                <a:gd name="T35" fmla="*/ 54 h 88"/>
                <a:gd name="T36" fmla="*/ 9 w 29"/>
                <a:gd name="T37" fmla="*/ 35 h 88"/>
                <a:gd name="T38" fmla="*/ 9 w 29"/>
                <a:gd name="T39" fmla="*/ 45 h 88"/>
                <a:gd name="T40" fmla="*/ 11 w 29"/>
                <a:gd name="T41" fmla="*/ 63 h 88"/>
                <a:gd name="T42" fmla="*/ 11 w 29"/>
                <a:gd name="T43" fmla="*/ 47 h 88"/>
                <a:gd name="T44" fmla="*/ 11 w 29"/>
                <a:gd name="T45" fmla="*/ 56 h 88"/>
                <a:gd name="T46" fmla="*/ 12 w 29"/>
                <a:gd name="T47" fmla="*/ 54 h 88"/>
                <a:gd name="T48" fmla="*/ 12 w 29"/>
                <a:gd name="T49" fmla="*/ 75 h 88"/>
                <a:gd name="T50" fmla="*/ 12 w 29"/>
                <a:gd name="T51" fmla="*/ 67 h 88"/>
                <a:gd name="T52" fmla="*/ 13 w 29"/>
                <a:gd name="T53" fmla="*/ 75 h 88"/>
                <a:gd name="T54" fmla="*/ 13 w 29"/>
                <a:gd name="T55" fmla="*/ 80 h 88"/>
                <a:gd name="T56" fmla="*/ 14 w 29"/>
                <a:gd name="T57" fmla="*/ 68 h 88"/>
                <a:gd name="T58" fmla="*/ 14 w 29"/>
                <a:gd name="T59" fmla="*/ 64 h 88"/>
                <a:gd name="T60" fmla="*/ 16 w 29"/>
                <a:gd name="T61" fmla="*/ 75 h 88"/>
                <a:gd name="T62" fmla="*/ 16 w 29"/>
                <a:gd name="T63" fmla="*/ 56 h 88"/>
                <a:gd name="T64" fmla="*/ 16 w 29"/>
                <a:gd name="T65" fmla="*/ 59 h 88"/>
                <a:gd name="T66" fmla="*/ 17 w 29"/>
                <a:gd name="T67" fmla="*/ 60 h 88"/>
                <a:gd name="T68" fmla="*/ 17 w 29"/>
                <a:gd name="T69" fmla="*/ 73 h 88"/>
                <a:gd name="T70" fmla="*/ 17 w 29"/>
                <a:gd name="T71" fmla="*/ 62 h 88"/>
                <a:gd name="T72" fmla="*/ 18 w 29"/>
                <a:gd name="T73" fmla="*/ 60 h 88"/>
                <a:gd name="T74" fmla="*/ 18 w 29"/>
                <a:gd name="T75" fmla="*/ 58 h 88"/>
                <a:gd name="T76" fmla="*/ 18 w 29"/>
                <a:gd name="T77" fmla="*/ 69 h 88"/>
                <a:gd name="T78" fmla="*/ 20 w 29"/>
                <a:gd name="T79" fmla="*/ 51 h 88"/>
                <a:gd name="T80" fmla="*/ 20 w 29"/>
                <a:gd name="T81" fmla="*/ 76 h 88"/>
                <a:gd name="T82" fmla="*/ 20 w 29"/>
                <a:gd name="T83" fmla="*/ 39 h 88"/>
                <a:gd name="T84" fmla="*/ 21 w 29"/>
                <a:gd name="T85" fmla="*/ 68 h 88"/>
                <a:gd name="T86" fmla="*/ 21 w 29"/>
                <a:gd name="T87" fmla="*/ 81 h 88"/>
                <a:gd name="T88" fmla="*/ 21 w 29"/>
                <a:gd name="T89" fmla="*/ 47 h 88"/>
                <a:gd name="T90" fmla="*/ 22 w 29"/>
                <a:gd name="T91" fmla="*/ 51 h 88"/>
                <a:gd name="T92" fmla="*/ 22 w 29"/>
                <a:gd name="T93" fmla="*/ 37 h 88"/>
                <a:gd name="T94" fmla="*/ 24 w 29"/>
                <a:gd name="T95" fmla="*/ 43 h 88"/>
                <a:gd name="T96" fmla="*/ 24 w 29"/>
                <a:gd name="T97" fmla="*/ 54 h 88"/>
                <a:gd name="T98" fmla="*/ 24 w 29"/>
                <a:gd name="T99" fmla="*/ 72 h 88"/>
                <a:gd name="T100" fmla="*/ 25 w 29"/>
                <a:gd name="T101" fmla="*/ 77 h 88"/>
                <a:gd name="T102" fmla="*/ 25 w 29"/>
                <a:gd name="T103" fmla="*/ 73 h 88"/>
                <a:gd name="T104" fmla="*/ 25 w 29"/>
                <a:gd name="T105" fmla="*/ 63 h 88"/>
                <a:gd name="T106" fmla="*/ 26 w 29"/>
                <a:gd name="T107" fmla="*/ 77 h 88"/>
                <a:gd name="T108" fmla="*/ 26 w 29"/>
                <a:gd name="T109" fmla="*/ 84 h 88"/>
                <a:gd name="T110" fmla="*/ 28 w 29"/>
                <a:gd name="T111" fmla="*/ 83 h 88"/>
                <a:gd name="T112" fmla="*/ 28 w 29"/>
                <a:gd name="T113" fmla="*/ 71 h 88"/>
                <a:gd name="T114" fmla="*/ 29 w 29"/>
                <a:gd name="T115" fmla="*/ 75 h 88"/>
                <a:gd name="T116" fmla="*/ 29 w 29"/>
                <a:gd name="T117" fmla="*/ 60 h 88"/>
                <a:gd name="T118" fmla="*/ 29 w 29"/>
                <a:gd name="T119" fmla="*/ 7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88">
                  <a:moveTo>
                    <a:pt x="0" y="37"/>
                  </a:moveTo>
                  <a:lnTo>
                    <a:pt x="0" y="39"/>
                  </a:lnTo>
                  <a:lnTo>
                    <a:pt x="0" y="46"/>
                  </a:lnTo>
                  <a:lnTo>
                    <a:pt x="0" y="20"/>
                  </a:lnTo>
                  <a:lnTo>
                    <a:pt x="0" y="22"/>
                  </a:lnTo>
                  <a:lnTo>
                    <a:pt x="0" y="42"/>
                  </a:lnTo>
                  <a:lnTo>
                    <a:pt x="0" y="30"/>
                  </a:lnTo>
                  <a:lnTo>
                    <a:pt x="0" y="34"/>
                  </a:lnTo>
                  <a:lnTo>
                    <a:pt x="0" y="38"/>
                  </a:lnTo>
                  <a:lnTo>
                    <a:pt x="0" y="17"/>
                  </a:lnTo>
                  <a:lnTo>
                    <a:pt x="0" y="37"/>
                  </a:lnTo>
                  <a:lnTo>
                    <a:pt x="1" y="39"/>
                  </a:lnTo>
                  <a:lnTo>
                    <a:pt x="1" y="17"/>
                  </a:lnTo>
                  <a:lnTo>
                    <a:pt x="1" y="26"/>
                  </a:lnTo>
                  <a:lnTo>
                    <a:pt x="1" y="29"/>
                  </a:lnTo>
                  <a:lnTo>
                    <a:pt x="1" y="52"/>
                  </a:lnTo>
                  <a:lnTo>
                    <a:pt x="1" y="47"/>
                  </a:lnTo>
                  <a:lnTo>
                    <a:pt x="1" y="58"/>
                  </a:lnTo>
                  <a:lnTo>
                    <a:pt x="1" y="63"/>
                  </a:lnTo>
                  <a:lnTo>
                    <a:pt x="1" y="35"/>
                  </a:lnTo>
                  <a:lnTo>
                    <a:pt x="1" y="58"/>
                  </a:lnTo>
                  <a:lnTo>
                    <a:pt x="1" y="59"/>
                  </a:lnTo>
                  <a:lnTo>
                    <a:pt x="1" y="30"/>
                  </a:lnTo>
                  <a:lnTo>
                    <a:pt x="1" y="39"/>
                  </a:lnTo>
                  <a:lnTo>
                    <a:pt x="3" y="45"/>
                  </a:lnTo>
                  <a:lnTo>
                    <a:pt x="3" y="54"/>
                  </a:lnTo>
                  <a:lnTo>
                    <a:pt x="3" y="42"/>
                  </a:lnTo>
                  <a:lnTo>
                    <a:pt x="3" y="46"/>
                  </a:lnTo>
                  <a:lnTo>
                    <a:pt x="3" y="43"/>
                  </a:lnTo>
                  <a:lnTo>
                    <a:pt x="3" y="54"/>
                  </a:lnTo>
                  <a:lnTo>
                    <a:pt x="3" y="33"/>
                  </a:lnTo>
                  <a:lnTo>
                    <a:pt x="3" y="46"/>
                  </a:lnTo>
                  <a:lnTo>
                    <a:pt x="3" y="46"/>
                  </a:lnTo>
                  <a:lnTo>
                    <a:pt x="3" y="50"/>
                  </a:lnTo>
                  <a:lnTo>
                    <a:pt x="3" y="22"/>
                  </a:lnTo>
                  <a:lnTo>
                    <a:pt x="3" y="42"/>
                  </a:lnTo>
                  <a:lnTo>
                    <a:pt x="4" y="47"/>
                  </a:lnTo>
                  <a:lnTo>
                    <a:pt x="4" y="52"/>
                  </a:lnTo>
                  <a:lnTo>
                    <a:pt x="4" y="34"/>
                  </a:lnTo>
                  <a:lnTo>
                    <a:pt x="4" y="38"/>
                  </a:lnTo>
                  <a:lnTo>
                    <a:pt x="4" y="35"/>
                  </a:lnTo>
                  <a:lnTo>
                    <a:pt x="4" y="34"/>
                  </a:lnTo>
                  <a:lnTo>
                    <a:pt x="4" y="51"/>
                  </a:lnTo>
                  <a:lnTo>
                    <a:pt x="4" y="50"/>
                  </a:lnTo>
                  <a:lnTo>
                    <a:pt x="4" y="58"/>
                  </a:lnTo>
                  <a:lnTo>
                    <a:pt x="4" y="29"/>
                  </a:lnTo>
                  <a:lnTo>
                    <a:pt x="4" y="54"/>
                  </a:lnTo>
                  <a:lnTo>
                    <a:pt x="4" y="54"/>
                  </a:lnTo>
                  <a:lnTo>
                    <a:pt x="4" y="59"/>
                  </a:lnTo>
                  <a:lnTo>
                    <a:pt x="4" y="42"/>
                  </a:lnTo>
                  <a:lnTo>
                    <a:pt x="4" y="48"/>
                  </a:lnTo>
                  <a:lnTo>
                    <a:pt x="5" y="48"/>
                  </a:lnTo>
                  <a:lnTo>
                    <a:pt x="5" y="65"/>
                  </a:lnTo>
                  <a:lnTo>
                    <a:pt x="5" y="47"/>
                  </a:lnTo>
                  <a:lnTo>
                    <a:pt x="5" y="63"/>
                  </a:lnTo>
                  <a:lnTo>
                    <a:pt x="5" y="65"/>
                  </a:lnTo>
                  <a:lnTo>
                    <a:pt x="5" y="67"/>
                  </a:lnTo>
                  <a:lnTo>
                    <a:pt x="5" y="45"/>
                  </a:lnTo>
                  <a:lnTo>
                    <a:pt x="5" y="63"/>
                  </a:lnTo>
                  <a:lnTo>
                    <a:pt x="5" y="63"/>
                  </a:lnTo>
                  <a:lnTo>
                    <a:pt x="5" y="47"/>
                  </a:lnTo>
                  <a:lnTo>
                    <a:pt x="5" y="55"/>
                  </a:lnTo>
                  <a:lnTo>
                    <a:pt x="5" y="58"/>
                  </a:lnTo>
                  <a:lnTo>
                    <a:pt x="5" y="64"/>
                  </a:lnTo>
                  <a:lnTo>
                    <a:pt x="5" y="30"/>
                  </a:lnTo>
                  <a:lnTo>
                    <a:pt x="7" y="17"/>
                  </a:lnTo>
                  <a:lnTo>
                    <a:pt x="7" y="46"/>
                  </a:lnTo>
                  <a:lnTo>
                    <a:pt x="7" y="37"/>
                  </a:lnTo>
                  <a:lnTo>
                    <a:pt x="7" y="34"/>
                  </a:lnTo>
                  <a:lnTo>
                    <a:pt x="7" y="38"/>
                  </a:lnTo>
                  <a:lnTo>
                    <a:pt x="7" y="24"/>
                  </a:lnTo>
                  <a:lnTo>
                    <a:pt x="7" y="35"/>
                  </a:lnTo>
                  <a:lnTo>
                    <a:pt x="7" y="39"/>
                  </a:lnTo>
                  <a:lnTo>
                    <a:pt x="7" y="46"/>
                  </a:lnTo>
                  <a:lnTo>
                    <a:pt x="7" y="24"/>
                  </a:lnTo>
                  <a:lnTo>
                    <a:pt x="7" y="30"/>
                  </a:lnTo>
                  <a:lnTo>
                    <a:pt x="8" y="30"/>
                  </a:lnTo>
                  <a:lnTo>
                    <a:pt x="8" y="47"/>
                  </a:lnTo>
                  <a:lnTo>
                    <a:pt x="8" y="30"/>
                  </a:lnTo>
                  <a:lnTo>
                    <a:pt x="8" y="31"/>
                  </a:lnTo>
                  <a:lnTo>
                    <a:pt x="8" y="33"/>
                  </a:lnTo>
                  <a:lnTo>
                    <a:pt x="8" y="7"/>
                  </a:lnTo>
                  <a:lnTo>
                    <a:pt x="8" y="25"/>
                  </a:lnTo>
                  <a:lnTo>
                    <a:pt x="8" y="25"/>
                  </a:lnTo>
                  <a:lnTo>
                    <a:pt x="8" y="0"/>
                  </a:lnTo>
                  <a:lnTo>
                    <a:pt x="8" y="9"/>
                  </a:lnTo>
                  <a:lnTo>
                    <a:pt x="8" y="14"/>
                  </a:lnTo>
                  <a:lnTo>
                    <a:pt x="8" y="37"/>
                  </a:lnTo>
                  <a:lnTo>
                    <a:pt x="9" y="35"/>
                  </a:lnTo>
                  <a:lnTo>
                    <a:pt x="9" y="54"/>
                  </a:lnTo>
                  <a:lnTo>
                    <a:pt x="9" y="22"/>
                  </a:lnTo>
                  <a:lnTo>
                    <a:pt x="9" y="54"/>
                  </a:lnTo>
                  <a:lnTo>
                    <a:pt x="9" y="54"/>
                  </a:lnTo>
                  <a:lnTo>
                    <a:pt x="9" y="58"/>
                  </a:lnTo>
                  <a:lnTo>
                    <a:pt x="9" y="35"/>
                  </a:lnTo>
                  <a:lnTo>
                    <a:pt x="9" y="51"/>
                  </a:lnTo>
                  <a:lnTo>
                    <a:pt x="9" y="54"/>
                  </a:lnTo>
                  <a:lnTo>
                    <a:pt x="9" y="63"/>
                  </a:lnTo>
                  <a:lnTo>
                    <a:pt x="9" y="42"/>
                  </a:lnTo>
                  <a:lnTo>
                    <a:pt x="9" y="45"/>
                  </a:lnTo>
                  <a:lnTo>
                    <a:pt x="9" y="47"/>
                  </a:lnTo>
                  <a:lnTo>
                    <a:pt x="9" y="69"/>
                  </a:lnTo>
                  <a:lnTo>
                    <a:pt x="9" y="47"/>
                  </a:lnTo>
                  <a:lnTo>
                    <a:pt x="9" y="65"/>
                  </a:lnTo>
                  <a:lnTo>
                    <a:pt x="11" y="63"/>
                  </a:lnTo>
                  <a:lnTo>
                    <a:pt x="11" y="68"/>
                  </a:lnTo>
                  <a:lnTo>
                    <a:pt x="11" y="47"/>
                  </a:lnTo>
                  <a:lnTo>
                    <a:pt x="11" y="64"/>
                  </a:lnTo>
                  <a:lnTo>
                    <a:pt x="11" y="67"/>
                  </a:lnTo>
                  <a:lnTo>
                    <a:pt x="11" y="47"/>
                  </a:lnTo>
                  <a:lnTo>
                    <a:pt x="11" y="52"/>
                  </a:lnTo>
                  <a:lnTo>
                    <a:pt x="11" y="58"/>
                  </a:lnTo>
                  <a:lnTo>
                    <a:pt x="11" y="60"/>
                  </a:lnTo>
                  <a:lnTo>
                    <a:pt x="11" y="52"/>
                  </a:lnTo>
                  <a:lnTo>
                    <a:pt x="11" y="56"/>
                  </a:lnTo>
                  <a:lnTo>
                    <a:pt x="12" y="58"/>
                  </a:lnTo>
                  <a:lnTo>
                    <a:pt x="12" y="58"/>
                  </a:lnTo>
                  <a:lnTo>
                    <a:pt x="12" y="35"/>
                  </a:lnTo>
                  <a:lnTo>
                    <a:pt x="12" y="56"/>
                  </a:lnTo>
                  <a:lnTo>
                    <a:pt x="12" y="54"/>
                  </a:lnTo>
                  <a:lnTo>
                    <a:pt x="12" y="62"/>
                  </a:lnTo>
                  <a:lnTo>
                    <a:pt x="12" y="46"/>
                  </a:lnTo>
                  <a:lnTo>
                    <a:pt x="12" y="54"/>
                  </a:lnTo>
                  <a:lnTo>
                    <a:pt x="12" y="56"/>
                  </a:lnTo>
                  <a:lnTo>
                    <a:pt x="12" y="75"/>
                  </a:lnTo>
                  <a:lnTo>
                    <a:pt x="12" y="69"/>
                  </a:lnTo>
                  <a:lnTo>
                    <a:pt x="12" y="51"/>
                  </a:lnTo>
                  <a:lnTo>
                    <a:pt x="12" y="71"/>
                  </a:lnTo>
                  <a:lnTo>
                    <a:pt x="12" y="47"/>
                  </a:lnTo>
                  <a:lnTo>
                    <a:pt x="12" y="67"/>
                  </a:lnTo>
                  <a:lnTo>
                    <a:pt x="13" y="68"/>
                  </a:lnTo>
                  <a:lnTo>
                    <a:pt x="13" y="75"/>
                  </a:lnTo>
                  <a:lnTo>
                    <a:pt x="13" y="52"/>
                  </a:lnTo>
                  <a:lnTo>
                    <a:pt x="13" y="71"/>
                  </a:lnTo>
                  <a:lnTo>
                    <a:pt x="13" y="75"/>
                  </a:lnTo>
                  <a:lnTo>
                    <a:pt x="13" y="80"/>
                  </a:lnTo>
                  <a:lnTo>
                    <a:pt x="13" y="54"/>
                  </a:lnTo>
                  <a:lnTo>
                    <a:pt x="13" y="63"/>
                  </a:lnTo>
                  <a:lnTo>
                    <a:pt x="13" y="59"/>
                  </a:lnTo>
                  <a:lnTo>
                    <a:pt x="13" y="80"/>
                  </a:lnTo>
                  <a:lnTo>
                    <a:pt x="13" y="72"/>
                  </a:lnTo>
                  <a:lnTo>
                    <a:pt x="13" y="73"/>
                  </a:lnTo>
                  <a:lnTo>
                    <a:pt x="13" y="54"/>
                  </a:lnTo>
                  <a:lnTo>
                    <a:pt x="13" y="67"/>
                  </a:lnTo>
                  <a:lnTo>
                    <a:pt x="14" y="68"/>
                  </a:lnTo>
                  <a:lnTo>
                    <a:pt x="14" y="34"/>
                  </a:lnTo>
                  <a:lnTo>
                    <a:pt x="14" y="48"/>
                  </a:lnTo>
                  <a:lnTo>
                    <a:pt x="14" y="46"/>
                  </a:lnTo>
                  <a:lnTo>
                    <a:pt x="14" y="65"/>
                  </a:lnTo>
                  <a:lnTo>
                    <a:pt x="14" y="64"/>
                  </a:lnTo>
                  <a:lnTo>
                    <a:pt x="14" y="72"/>
                  </a:lnTo>
                  <a:lnTo>
                    <a:pt x="14" y="48"/>
                  </a:lnTo>
                  <a:lnTo>
                    <a:pt x="14" y="69"/>
                  </a:lnTo>
                  <a:lnTo>
                    <a:pt x="16" y="71"/>
                  </a:lnTo>
                  <a:lnTo>
                    <a:pt x="16" y="75"/>
                  </a:lnTo>
                  <a:lnTo>
                    <a:pt x="16" y="54"/>
                  </a:lnTo>
                  <a:lnTo>
                    <a:pt x="16" y="65"/>
                  </a:lnTo>
                  <a:lnTo>
                    <a:pt x="16" y="65"/>
                  </a:lnTo>
                  <a:lnTo>
                    <a:pt x="16" y="75"/>
                  </a:lnTo>
                  <a:lnTo>
                    <a:pt x="16" y="56"/>
                  </a:lnTo>
                  <a:lnTo>
                    <a:pt x="16" y="58"/>
                  </a:lnTo>
                  <a:lnTo>
                    <a:pt x="16" y="62"/>
                  </a:lnTo>
                  <a:lnTo>
                    <a:pt x="16" y="65"/>
                  </a:lnTo>
                  <a:lnTo>
                    <a:pt x="16" y="58"/>
                  </a:lnTo>
                  <a:lnTo>
                    <a:pt x="16" y="59"/>
                  </a:lnTo>
                  <a:lnTo>
                    <a:pt x="16" y="59"/>
                  </a:lnTo>
                  <a:lnTo>
                    <a:pt x="16" y="63"/>
                  </a:lnTo>
                  <a:lnTo>
                    <a:pt x="16" y="37"/>
                  </a:lnTo>
                  <a:lnTo>
                    <a:pt x="16" y="60"/>
                  </a:lnTo>
                  <a:lnTo>
                    <a:pt x="17" y="60"/>
                  </a:lnTo>
                  <a:lnTo>
                    <a:pt x="17" y="68"/>
                  </a:lnTo>
                  <a:lnTo>
                    <a:pt x="17" y="48"/>
                  </a:lnTo>
                  <a:lnTo>
                    <a:pt x="17" y="56"/>
                  </a:lnTo>
                  <a:lnTo>
                    <a:pt x="17" y="58"/>
                  </a:lnTo>
                  <a:lnTo>
                    <a:pt x="17" y="73"/>
                  </a:lnTo>
                  <a:lnTo>
                    <a:pt x="17" y="56"/>
                  </a:lnTo>
                  <a:lnTo>
                    <a:pt x="17" y="71"/>
                  </a:lnTo>
                  <a:lnTo>
                    <a:pt x="17" y="68"/>
                  </a:lnTo>
                  <a:lnTo>
                    <a:pt x="17" y="45"/>
                  </a:lnTo>
                  <a:lnTo>
                    <a:pt x="17" y="62"/>
                  </a:lnTo>
                  <a:lnTo>
                    <a:pt x="17" y="60"/>
                  </a:lnTo>
                  <a:lnTo>
                    <a:pt x="17" y="65"/>
                  </a:lnTo>
                  <a:lnTo>
                    <a:pt x="17" y="47"/>
                  </a:lnTo>
                  <a:lnTo>
                    <a:pt x="17" y="59"/>
                  </a:lnTo>
                  <a:lnTo>
                    <a:pt x="18" y="60"/>
                  </a:lnTo>
                  <a:lnTo>
                    <a:pt x="18" y="76"/>
                  </a:lnTo>
                  <a:lnTo>
                    <a:pt x="18" y="75"/>
                  </a:lnTo>
                  <a:lnTo>
                    <a:pt x="18" y="75"/>
                  </a:lnTo>
                  <a:lnTo>
                    <a:pt x="18" y="84"/>
                  </a:lnTo>
                  <a:lnTo>
                    <a:pt x="18" y="58"/>
                  </a:lnTo>
                  <a:lnTo>
                    <a:pt x="18" y="80"/>
                  </a:lnTo>
                  <a:lnTo>
                    <a:pt x="18" y="75"/>
                  </a:lnTo>
                  <a:lnTo>
                    <a:pt x="18" y="77"/>
                  </a:lnTo>
                  <a:lnTo>
                    <a:pt x="18" y="58"/>
                  </a:lnTo>
                  <a:lnTo>
                    <a:pt x="18" y="69"/>
                  </a:lnTo>
                  <a:lnTo>
                    <a:pt x="20" y="69"/>
                  </a:lnTo>
                  <a:lnTo>
                    <a:pt x="20" y="73"/>
                  </a:lnTo>
                  <a:lnTo>
                    <a:pt x="20" y="43"/>
                  </a:lnTo>
                  <a:lnTo>
                    <a:pt x="20" y="47"/>
                  </a:lnTo>
                  <a:lnTo>
                    <a:pt x="20" y="51"/>
                  </a:lnTo>
                  <a:lnTo>
                    <a:pt x="20" y="75"/>
                  </a:lnTo>
                  <a:lnTo>
                    <a:pt x="20" y="47"/>
                  </a:lnTo>
                  <a:lnTo>
                    <a:pt x="20" y="68"/>
                  </a:lnTo>
                  <a:lnTo>
                    <a:pt x="20" y="68"/>
                  </a:lnTo>
                  <a:lnTo>
                    <a:pt x="20" y="76"/>
                  </a:lnTo>
                  <a:lnTo>
                    <a:pt x="20" y="52"/>
                  </a:lnTo>
                  <a:lnTo>
                    <a:pt x="20" y="75"/>
                  </a:lnTo>
                  <a:lnTo>
                    <a:pt x="20" y="73"/>
                  </a:lnTo>
                  <a:lnTo>
                    <a:pt x="20" y="75"/>
                  </a:lnTo>
                  <a:lnTo>
                    <a:pt x="20" y="39"/>
                  </a:lnTo>
                  <a:lnTo>
                    <a:pt x="20" y="47"/>
                  </a:lnTo>
                  <a:lnTo>
                    <a:pt x="21" y="51"/>
                  </a:lnTo>
                  <a:lnTo>
                    <a:pt x="21" y="68"/>
                  </a:lnTo>
                  <a:lnTo>
                    <a:pt x="21" y="68"/>
                  </a:lnTo>
                  <a:lnTo>
                    <a:pt x="21" y="68"/>
                  </a:lnTo>
                  <a:lnTo>
                    <a:pt x="21" y="81"/>
                  </a:lnTo>
                  <a:lnTo>
                    <a:pt x="21" y="48"/>
                  </a:lnTo>
                  <a:lnTo>
                    <a:pt x="21" y="72"/>
                  </a:lnTo>
                  <a:lnTo>
                    <a:pt x="21" y="75"/>
                  </a:lnTo>
                  <a:lnTo>
                    <a:pt x="21" y="81"/>
                  </a:lnTo>
                  <a:lnTo>
                    <a:pt x="21" y="58"/>
                  </a:lnTo>
                  <a:lnTo>
                    <a:pt x="21" y="69"/>
                  </a:lnTo>
                  <a:lnTo>
                    <a:pt x="21" y="75"/>
                  </a:lnTo>
                  <a:lnTo>
                    <a:pt x="21" y="79"/>
                  </a:lnTo>
                  <a:lnTo>
                    <a:pt x="21" y="47"/>
                  </a:lnTo>
                  <a:lnTo>
                    <a:pt x="22" y="48"/>
                  </a:lnTo>
                  <a:lnTo>
                    <a:pt x="22" y="58"/>
                  </a:lnTo>
                  <a:lnTo>
                    <a:pt x="22" y="42"/>
                  </a:lnTo>
                  <a:lnTo>
                    <a:pt x="22" y="47"/>
                  </a:lnTo>
                  <a:lnTo>
                    <a:pt x="22" y="51"/>
                  </a:lnTo>
                  <a:lnTo>
                    <a:pt x="22" y="25"/>
                  </a:lnTo>
                  <a:lnTo>
                    <a:pt x="22" y="51"/>
                  </a:lnTo>
                  <a:lnTo>
                    <a:pt x="22" y="50"/>
                  </a:lnTo>
                  <a:lnTo>
                    <a:pt x="22" y="54"/>
                  </a:lnTo>
                  <a:lnTo>
                    <a:pt x="22" y="37"/>
                  </a:lnTo>
                  <a:lnTo>
                    <a:pt x="22" y="39"/>
                  </a:lnTo>
                  <a:lnTo>
                    <a:pt x="24" y="38"/>
                  </a:lnTo>
                  <a:lnTo>
                    <a:pt x="24" y="52"/>
                  </a:lnTo>
                  <a:lnTo>
                    <a:pt x="24" y="39"/>
                  </a:lnTo>
                  <a:lnTo>
                    <a:pt x="24" y="43"/>
                  </a:lnTo>
                  <a:lnTo>
                    <a:pt x="24" y="54"/>
                  </a:lnTo>
                  <a:lnTo>
                    <a:pt x="24" y="25"/>
                  </a:lnTo>
                  <a:lnTo>
                    <a:pt x="24" y="50"/>
                  </a:lnTo>
                  <a:lnTo>
                    <a:pt x="24" y="51"/>
                  </a:lnTo>
                  <a:lnTo>
                    <a:pt x="24" y="54"/>
                  </a:lnTo>
                  <a:lnTo>
                    <a:pt x="24" y="38"/>
                  </a:lnTo>
                  <a:lnTo>
                    <a:pt x="24" y="51"/>
                  </a:lnTo>
                  <a:lnTo>
                    <a:pt x="24" y="51"/>
                  </a:lnTo>
                  <a:lnTo>
                    <a:pt x="24" y="75"/>
                  </a:lnTo>
                  <a:lnTo>
                    <a:pt x="24" y="72"/>
                  </a:lnTo>
                  <a:lnTo>
                    <a:pt x="25" y="72"/>
                  </a:lnTo>
                  <a:lnTo>
                    <a:pt x="25" y="80"/>
                  </a:lnTo>
                  <a:lnTo>
                    <a:pt x="25" y="51"/>
                  </a:lnTo>
                  <a:lnTo>
                    <a:pt x="25" y="75"/>
                  </a:lnTo>
                  <a:lnTo>
                    <a:pt x="25" y="77"/>
                  </a:lnTo>
                  <a:lnTo>
                    <a:pt x="25" y="80"/>
                  </a:lnTo>
                  <a:lnTo>
                    <a:pt x="25" y="58"/>
                  </a:lnTo>
                  <a:lnTo>
                    <a:pt x="25" y="65"/>
                  </a:lnTo>
                  <a:lnTo>
                    <a:pt x="25" y="68"/>
                  </a:lnTo>
                  <a:lnTo>
                    <a:pt x="25" y="73"/>
                  </a:lnTo>
                  <a:lnTo>
                    <a:pt x="25" y="50"/>
                  </a:lnTo>
                  <a:lnTo>
                    <a:pt x="25" y="52"/>
                  </a:lnTo>
                  <a:lnTo>
                    <a:pt x="25" y="56"/>
                  </a:lnTo>
                  <a:lnTo>
                    <a:pt x="25" y="71"/>
                  </a:lnTo>
                  <a:lnTo>
                    <a:pt x="25" y="63"/>
                  </a:lnTo>
                  <a:lnTo>
                    <a:pt x="26" y="63"/>
                  </a:lnTo>
                  <a:lnTo>
                    <a:pt x="26" y="47"/>
                  </a:lnTo>
                  <a:lnTo>
                    <a:pt x="26" y="71"/>
                  </a:lnTo>
                  <a:lnTo>
                    <a:pt x="26" y="72"/>
                  </a:lnTo>
                  <a:lnTo>
                    <a:pt x="26" y="77"/>
                  </a:lnTo>
                  <a:lnTo>
                    <a:pt x="26" y="54"/>
                  </a:lnTo>
                  <a:lnTo>
                    <a:pt x="26" y="65"/>
                  </a:lnTo>
                  <a:lnTo>
                    <a:pt x="26" y="65"/>
                  </a:lnTo>
                  <a:lnTo>
                    <a:pt x="26" y="64"/>
                  </a:lnTo>
                  <a:lnTo>
                    <a:pt x="26" y="84"/>
                  </a:lnTo>
                  <a:lnTo>
                    <a:pt x="26" y="83"/>
                  </a:lnTo>
                  <a:lnTo>
                    <a:pt x="26" y="88"/>
                  </a:lnTo>
                  <a:lnTo>
                    <a:pt x="26" y="68"/>
                  </a:lnTo>
                  <a:lnTo>
                    <a:pt x="26" y="84"/>
                  </a:lnTo>
                  <a:lnTo>
                    <a:pt x="28" y="83"/>
                  </a:lnTo>
                  <a:lnTo>
                    <a:pt x="28" y="83"/>
                  </a:lnTo>
                  <a:lnTo>
                    <a:pt x="28" y="59"/>
                  </a:lnTo>
                  <a:lnTo>
                    <a:pt x="28" y="63"/>
                  </a:lnTo>
                  <a:lnTo>
                    <a:pt x="28" y="65"/>
                  </a:lnTo>
                  <a:lnTo>
                    <a:pt x="28" y="71"/>
                  </a:lnTo>
                  <a:lnTo>
                    <a:pt x="28" y="51"/>
                  </a:lnTo>
                  <a:lnTo>
                    <a:pt x="28" y="51"/>
                  </a:lnTo>
                  <a:lnTo>
                    <a:pt x="28" y="76"/>
                  </a:lnTo>
                  <a:lnTo>
                    <a:pt x="29" y="71"/>
                  </a:lnTo>
                  <a:lnTo>
                    <a:pt x="29" y="75"/>
                  </a:lnTo>
                  <a:lnTo>
                    <a:pt x="29" y="51"/>
                  </a:lnTo>
                  <a:lnTo>
                    <a:pt x="29" y="68"/>
                  </a:lnTo>
                  <a:lnTo>
                    <a:pt x="29" y="68"/>
                  </a:lnTo>
                  <a:lnTo>
                    <a:pt x="29" y="75"/>
                  </a:lnTo>
                  <a:lnTo>
                    <a:pt x="29" y="60"/>
                  </a:lnTo>
                  <a:lnTo>
                    <a:pt x="29" y="63"/>
                  </a:lnTo>
                  <a:lnTo>
                    <a:pt x="29" y="69"/>
                  </a:lnTo>
                  <a:lnTo>
                    <a:pt x="29" y="84"/>
                  </a:lnTo>
                  <a:lnTo>
                    <a:pt x="29" y="64"/>
                  </a:lnTo>
                  <a:lnTo>
                    <a:pt x="29" y="7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59" name="Freeform 32"/>
            <p:cNvSpPr>
              <a:spLocks/>
            </p:cNvSpPr>
            <p:nvPr/>
          </p:nvSpPr>
          <p:spPr bwMode="auto">
            <a:xfrm>
              <a:off x="6178551" y="4519613"/>
              <a:ext cx="49213" cy="317500"/>
            </a:xfrm>
            <a:custGeom>
              <a:avLst/>
              <a:gdLst>
                <a:gd name="T0" fmla="*/ 1 w 31"/>
                <a:gd name="T1" fmla="*/ 80 h 200"/>
                <a:gd name="T2" fmla="*/ 1 w 31"/>
                <a:gd name="T3" fmla="*/ 83 h 200"/>
                <a:gd name="T4" fmla="*/ 2 w 31"/>
                <a:gd name="T5" fmla="*/ 96 h 200"/>
                <a:gd name="T6" fmla="*/ 2 w 31"/>
                <a:gd name="T7" fmla="*/ 85 h 200"/>
                <a:gd name="T8" fmla="*/ 2 w 31"/>
                <a:gd name="T9" fmla="*/ 66 h 200"/>
                <a:gd name="T10" fmla="*/ 4 w 31"/>
                <a:gd name="T11" fmla="*/ 60 h 200"/>
                <a:gd name="T12" fmla="*/ 4 w 31"/>
                <a:gd name="T13" fmla="*/ 87 h 200"/>
                <a:gd name="T14" fmla="*/ 4 w 31"/>
                <a:gd name="T15" fmla="*/ 59 h 200"/>
                <a:gd name="T16" fmla="*/ 5 w 31"/>
                <a:gd name="T17" fmla="*/ 88 h 200"/>
                <a:gd name="T18" fmla="*/ 6 w 31"/>
                <a:gd name="T19" fmla="*/ 110 h 200"/>
                <a:gd name="T20" fmla="*/ 6 w 31"/>
                <a:gd name="T21" fmla="*/ 97 h 200"/>
                <a:gd name="T22" fmla="*/ 6 w 31"/>
                <a:gd name="T23" fmla="*/ 123 h 200"/>
                <a:gd name="T24" fmla="*/ 7 w 31"/>
                <a:gd name="T25" fmla="*/ 97 h 200"/>
                <a:gd name="T26" fmla="*/ 7 w 31"/>
                <a:gd name="T27" fmla="*/ 56 h 200"/>
                <a:gd name="T28" fmla="*/ 7 w 31"/>
                <a:gd name="T29" fmla="*/ 16 h 200"/>
                <a:gd name="T30" fmla="*/ 9 w 31"/>
                <a:gd name="T31" fmla="*/ 58 h 200"/>
                <a:gd name="T32" fmla="*/ 9 w 31"/>
                <a:gd name="T33" fmla="*/ 33 h 200"/>
                <a:gd name="T34" fmla="*/ 10 w 31"/>
                <a:gd name="T35" fmla="*/ 45 h 200"/>
                <a:gd name="T36" fmla="*/ 10 w 31"/>
                <a:gd name="T37" fmla="*/ 39 h 200"/>
                <a:gd name="T38" fmla="*/ 10 w 31"/>
                <a:gd name="T39" fmla="*/ 25 h 200"/>
                <a:gd name="T40" fmla="*/ 11 w 31"/>
                <a:gd name="T41" fmla="*/ 54 h 200"/>
                <a:gd name="T42" fmla="*/ 11 w 31"/>
                <a:gd name="T43" fmla="*/ 58 h 200"/>
                <a:gd name="T44" fmla="*/ 11 w 31"/>
                <a:gd name="T45" fmla="*/ 100 h 200"/>
                <a:gd name="T46" fmla="*/ 13 w 31"/>
                <a:gd name="T47" fmla="*/ 98 h 200"/>
                <a:gd name="T48" fmla="*/ 13 w 31"/>
                <a:gd name="T49" fmla="*/ 56 h 200"/>
                <a:gd name="T50" fmla="*/ 14 w 31"/>
                <a:gd name="T51" fmla="*/ 71 h 200"/>
                <a:gd name="T52" fmla="*/ 14 w 31"/>
                <a:gd name="T53" fmla="*/ 77 h 200"/>
                <a:gd name="T54" fmla="*/ 14 w 31"/>
                <a:gd name="T55" fmla="*/ 100 h 200"/>
                <a:gd name="T56" fmla="*/ 15 w 31"/>
                <a:gd name="T57" fmla="*/ 130 h 200"/>
                <a:gd name="T58" fmla="*/ 15 w 31"/>
                <a:gd name="T59" fmla="*/ 148 h 200"/>
                <a:gd name="T60" fmla="*/ 17 w 31"/>
                <a:gd name="T61" fmla="*/ 140 h 200"/>
                <a:gd name="T62" fmla="*/ 17 w 31"/>
                <a:gd name="T63" fmla="*/ 131 h 200"/>
                <a:gd name="T64" fmla="*/ 18 w 31"/>
                <a:gd name="T65" fmla="*/ 166 h 200"/>
                <a:gd name="T66" fmla="*/ 18 w 31"/>
                <a:gd name="T67" fmla="*/ 172 h 200"/>
                <a:gd name="T68" fmla="*/ 18 w 31"/>
                <a:gd name="T69" fmla="*/ 170 h 200"/>
                <a:gd name="T70" fmla="*/ 19 w 31"/>
                <a:gd name="T71" fmla="*/ 183 h 200"/>
                <a:gd name="T72" fmla="*/ 19 w 31"/>
                <a:gd name="T73" fmla="*/ 155 h 200"/>
                <a:gd name="T74" fmla="*/ 19 w 31"/>
                <a:gd name="T75" fmla="*/ 172 h 200"/>
                <a:gd name="T76" fmla="*/ 21 w 31"/>
                <a:gd name="T77" fmla="*/ 181 h 200"/>
                <a:gd name="T78" fmla="*/ 21 w 31"/>
                <a:gd name="T79" fmla="*/ 189 h 200"/>
                <a:gd name="T80" fmla="*/ 22 w 31"/>
                <a:gd name="T81" fmla="*/ 161 h 200"/>
                <a:gd name="T82" fmla="*/ 22 w 31"/>
                <a:gd name="T83" fmla="*/ 149 h 200"/>
                <a:gd name="T84" fmla="*/ 22 w 31"/>
                <a:gd name="T85" fmla="*/ 134 h 200"/>
                <a:gd name="T86" fmla="*/ 23 w 31"/>
                <a:gd name="T87" fmla="*/ 115 h 200"/>
                <a:gd name="T88" fmla="*/ 23 w 31"/>
                <a:gd name="T89" fmla="*/ 111 h 200"/>
                <a:gd name="T90" fmla="*/ 23 w 31"/>
                <a:gd name="T91" fmla="*/ 108 h 200"/>
                <a:gd name="T92" fmla="*/ 24 w 31"/>
                <a:gd name="T93" fmla="*/ 102 h 200"/>
                <a:gd name="T94" fmla="*/ 24 w 31"/>
                <a:gd name="T95" fmla="*/ 159 h 200"/>
                <a:gd name="T96" fmla="*/ 26 w 31"/>
                <a:gd name="T97" fmla="*/ 142 h 200"/>
                <a:gd name="T98" fmla="*/ 26 w 31"/>
                <a:gd name="T99" fmla="*/ 165 h 200"/>
                <a:gd name="T100" fmla="*/ 26 w 31"/>
                <a:gd name="T101" fmla="*/ 172 h 200"/>
                <a:gd name="T102" fmla="*/ 27 w 31"/>
                <a:gd name="T103" fmla="*/ 181 h 200"/>
                <a:gd name="T104" fmla="*/ 27 w 31"/>
                <a:gd name="T105" fmla="*/ 200 h 200"/>
                <a:gd name="T106" fmla="*/ 28 w 31"/>
                <a:gd name="T107" fmla="*/ 193 h 200"/>
                <a:gd name="T108" fmla="*/ 28 w 31"/>
                <a:gd name="T109" fmla="*/ 186 h 200"/>
                <a:gd name="T110" fmla="*/ 28 w 31"/>
                <a:gd name="T111" fmla="*/ 165 h 200"/>
                <a:gd name="T112" fmla="*/ 30 w 31"/>
                <a:gd name="T113" fmla="*/ 186 h 200"/>
                <a:gd name="T114" fmla="*/ 30 w 31"/>
                <a:gd name="T115" fmla="*/ 180 h 200"/>
                <a:gd name="T116" fmla="*/ 30 w 31"/>
                <a:gd name="T117" fmla="*/ 143 h 200"/>
                <a:gd name="T118" fmla="*/ 31 w 31"/>
                <a:gd name="T119" fmla="*/ 17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200">
                  <a:moveTo>
                    <a:pt x="0" y="83"/>
                  </a:moveTo>
                  <a:lnTo>
                    <a:pt x="0" y="64"/>
                  </a:lnTo>
                  <a:lnTo>
                    <a:pt x="0" y="77"/>
                  </a:lnTo>
                  <a:lnTo>
                    <a:pt x="1" y="76"/>
                  </a:lnTo>
                  <a:lnTo>
                    <a:pt x="1" y="80"/>
                  </a:lnTo>
                  <a:lnTo>
                    <a:pt x="1" y="45"/>
                  </a:lnTo>
                  <a:lnTo>
                    <a:pt x="1" y="55"/>
                  </a:lnTo>
                  <a:lnTo>
                    <a:pt x="1" y="60"/>
                  </a:lnTo>
                  <a:lnTo>
                    <a:pt x="1" y="85"/>
                  </a:lnTo>
                  <a:lnTo>
                    <a:pt x="1" y="83"/>
                  </a:lnTo>
                  <a:lnTo>
                    <a:pt x="1" y="89"/>
                  </a:lnTo>
                  <a:lnTo>
                    <a:pt x="1" y="97"/>
                  </a:lnTo>
                  <a:lnTo>
                    <a:pt x="1" y="73"/>
                  </a:lnTo>
                  <a:lnTo>
                    <a:pt x="1" y="94"/>
                  </a:lnTo>
                  <a:lnTo>
                    <a:pt x="2" y="96"/>
                  </a:lnTo>
                  <a:lnTo>
                    <a:pt x="2" y="67"/>
                  </a:lnTo>
                  <a:lnTo>
                    <a:pt x="2" y="77"/>
                  </a:lnTo>
                  <a:lnTo>
                    <a:pt x="2" y="77"/>
                  </a:lnTo>
                  <a:lnTo>
                    <a:pt x="2" y="96"/>
                  </a:lnTo>
                  <a:lnTo>
                    <a:pt x="2" y="85"/>
                  </a:lnTo>
                  <a:lnTo>
                    <a:pt x="2" y="83"/>
                  </a:lnTo>
                  <a:lnTo>
                    <a:pt x="2" y="59"/>
                  </a:lnTo>
                  <a:lnTo>
                    <a:pt x="2" y="60"/>
                  </a:lnTo>
                  <a:lnTo>
                    <a:pt x="2" y="60"/>
                  </a:lnTo>
                  <a:lnTo>
                    <a:pt x="2" y="66"/>
                  </a:lnTo>
                  <a:lnTo>
                    <a:pt x="2" y="45"/>
                  </a:lnTo>
                  <a:lnTo>
                    <a:pt x="2" y="56"/>
                  </a:lnTo>
                  <a:lnTo>
                    <a:pt x="4" y="56"/>
                  </a:lnTo>
                  <a:lnTo>
                    <a:pt x="4" y="76"/>
                  </a:lnTo>
                  <a:lnTo>
                    <a:pt x="4" y="60"/>
                  </a:lnTo>
                  <a:lnTo>
                    <a:pt x="4" y="62"/>
                  </a:lnTo>
                  <a:lnTo>
                    <a:pt x="4" y="89"/>
                  </a:lnTo>
                  <a:lnTo>
                    <a:pt x="4" y="84"/>
                  </a:lnTo>
                  <a:lnTo>
                    <a:pt x="4" y="84"/>
                  </a:lnTo>
                  <a:lnTo>
                    <a:pt x="4" y="87"/>
                  </a:lnTo>
                  <a:lnTo>
                    <a:pt x="4" y="60"/>
                  </a:lnTo>
                  <a:lnTo>
                    <a:pt x="4" y="83"/>
                  </a:lnTo>
                  <a:lnTo>
                    <a:pt x="4" y="81"/>
                  </a:lnTo>
                  <a:lnTo>
                    <a:pt x="4" y="85"/>
                  </a:lnTo>
                  <a:lnTo>
                    <a:pt x="4" y="59"/>
                  </a:lnTo>
                  <a:lnTo>
                    <a:pt x="4" y="68"/>
                  </a:lnTo>
                  <a:lnTo>
                    <a:pt x="5" y="70"/>
                  </a:lnTo>
                  <a:lnTo>
                    <a:pt x="5" y="105"/>
                  </a:lnTo>
                  <a:lnTo>
                    <a:pt x="5" y="106"/>
                  </a:lnTo>
                  <a:lnTo>
                    <a:pt x="5" y="88"/>
                  </a:lnTo>
                  <a:lnTo>
                    <a:pt x="5" y="128"/>
                  </a:lnTo>
                  <a:lnTo>
                    <a:pt x="5" y="126"/>
                  </a:lnTo>
                  <a:lnTo>
                    <a:pt x="5" y="131"/>
                  </a:lnTo>
                  <a:lnTo>
                    <a:pt x="5" y="109"/>
                  </a:lnTo>
                  <a:lnTo>
                    <a:pt x="6" y="110"/>
                  </a:lnTo>
                  <a:lnTo>
                    <a:pt x="6" y="117"/>
                  </a:lnTo>
                  <a:lnTo>
                    <a:pt x="6" y="76"/>
                  </a:lnTo>
                  <a:lnTo>
                    <a:pt x="6" y="63"/>
                  </a:lnTo>
                  <a:lnTo>
                    <a:pt x="6" y="62"/>
                  </a:lnTo>
                  <a:lnTo>
                    <a:pt x="6" y="97"/>
                  </a:lnTo>
                  <a:lnTo>
                    <a:pt x="6" y="94"/>
                  </a:lnTo>
                  <a:lnTo>
                    <a:pt x="6" y="87"/>
                  </a:lnTo>
                  <a:lnTo>
                    <a:pt x="6" y="111"/>
                  </a:lnTo>
                  <a:lnTo>
                    <a:pt x="6" y="119"/>
                  </a:lnTo>
                  <a:lnTo>
                    <a:pt x="6" y="123"/>
                  </a:lnTo>
                  <a:lnTo>
                    <a:pt x="6" y="98"/>
                  </a:lnTo>
                  <a:lnTo>
                    <a:pt x="6" y="102"/>
                  </a:lnTo>
                  <a:lnTo>
                    <a:pt x="7" y="102"/>
                  </a:lnTo>
                  <a:lnTo>
                    <a:pt x="7" y="108"/>
                  </a:lnTo>
                  <a:lnTo>
                    <a:pt x="7" y="97"/>
                  </a:lnTo>
                  <a:lnTo>
                    <a:pt x="7" y="97"/>
                  </a:lnTo>
                  <a:lnTo>
                    <a:pt x="7" y="97"/>
                  </a:lnTo>
                  <a:lnTo>
                    <a:pt x="7" y="51"/>
                  </a:lnTo>
                  <a:lnTo>
                    <a:pt x="7" y="53"/>
                  </a:lnTo>
                  <a:lnTo>
                    <a:pt x="7" y="56"/>
                  </a:lnTo>
                  <a:lnTo>
                    <a:pt x="7" y="3"/>
                  </a:lnTo>
                  <a:lnTo>
                    <a:pt x="7" y="1"/>
                  </a:lnTo>
                  <a:lnTo>
                    <a:pt x="7" y="17"/>
                  </a:lnTo>
                  <a:lnTo>
                    <a:pt x="7" y="0"/>
                  </a:lnTo>
                  <a:lnTo>
                    <a:pt x="7" y="16"/>
                  </a:lnTo>
                  <a:lnTo>
                    <a:pt x="9" y="15"/>
                  </a:lnTo>
                  <a:lnTo>
                    <a:pt x="9" y="0"/>
                  </a:lnTo>
                  <a:lnTo>
                    <a:pt x="9" y="37"/>
                  </a:lnTo>
                  <a:lnTo>
                    <a:pt x="9" y="39"/>
                  </a:lnTo>
                  <a:lnTo>
                    <a:pt x="9" y="58"/>
                  </a:lnTo>
                  <a:lnTo>
                    <a:pt x="9" y="32"/>
                  </a:lnTo>
                  <a:lnTo>
                    <a:pt x="9" y="50"/>
                  </a:lnTo>
                  <a:lnTo>
                    <a:pt x="9" y="51"/>
                  </a:lnTo>
                  <a:lnTo>
                    <a:pt x="9" y="55"/>
                  </a:lnTo>
                  <a:lnTo>
                    <a:pt x="9" y="33"/>
                  </a:lnTo>
                  <a:lnTo>
                    <a:pt x="9" y="39"/>
                  </a:lnTo>
                  <a:lnTo>
                    <a:pt x="10" y="37"/>
                  </a:lnTo>
                  <a:lnTo>
                    <a:pt x="10" y="50"/>
                  </a:lnTo>
                  <a:lnTo>
                    <a:pt x="10" y="45"/>
                  </a:lnTo>
                  <a:lnTo>
                    <a:pt x="10" y="45"/>
                  </a:lnTo>
                  <a:lnTo>
                    <a:pt x="10" y="54"/>
                  </a:lnTo>
                  <a:lnTo>
                    <a:pt x="10" y="30"/>
                  </a:lnTo>
                  <a:lnTo>
                    <a:pt x="10" y="43"/>
                  </a:lnTo>
                  <a:lnTo>
                    <a:pt x="10" y="38"/>
                  </a:lnTo>
                  <a:lnTo>
                    <a:pt x="10" y="39"/>
                  </a:lnTo>
                  <a:lnTo>
                    <a:pt x="10" y="13"/>
                  </a:lnTo>
                  <a:lnTo>
                    <a:pt x="10" y="24"/>
                  </a:lnTo>
                  <a:lnTo>
                    <a:pt x="10" y="28"/>
                  </a:lnTo>
                  <a:lnTo>
                    <a:pt x="10" y="49"/>
                  </a:lnTo>
                  <a:lnTo>
                    <a:pt x="10" y="25"/>
                  </a:lnTo>
                  <a:lnTo>
                    <a:pt x="10" y="45"/>
                  </a:lnTo>
                  <a:lnTo>
                    <a:pt x="11" y="49"/>
                  </a:lnTo>
                  <a:lnTo>
                    <a:pt x="11" y="59"/>
                  </a:lnTo>
                  <a:lnTo>
                    <a:pt x="11" y="25"/>
                  </a:lnTo>
                  <a:lnTo>
                    <a:pt x="11" y="54"/>
                  </a:lnTo>
                  <a:lnTo>
                    <a:pt x="11" y="55"/>
                  </a:lnTo>
                  <a:lnTo>
                    <a:pt x="11" y="56"/>
                  </a:lnTo>
                  <a:lnTo>
                    <a:pt x="11" y="37"/>
                  </a:lnTo>
                  <a:lnTo>
                    <a:pt x="11" y="54"/>
                  </a:lnTo>
                  <a:lnTo>
                    <a:pt x="11" y="58"/>
                  </a:lnTo>
                  <a:lnTo>
                    <a:pt x="11" y="56"/>
                  </a:lnTo>
                  <a:lnTo>
                    <a:pt x="11" y="88"/>
                  </a:lnTo>
                  <a:lnTo>
                    <a:pt x="11" y="75"/>
                  </a:lnTo>
                  <a:lnTo>
                    <a:pt x="11" y="66"/>
                  </a:lnTo>
                  <a:lnTo>
                    <a:pt x="11" y="100"/>
                  </a:lnTo>
                  <a:lnTo>
                    <a:pt x="13" y="101"/>
                  </a:lnTo>
                  <a:lnTo>
                    <a:pt x="13" y="106"/>
                  </a:lnTo>
                  <a:lnTo>
                    <a:pt x="13" y="85"/>
                  </a:lnTo>
                  <a:lnTo>
                    <a:pt x="13" y="94"/>
                  </a:lnTo>
                  <a:lnTo>
                    <a:pt x="13" y="98"/>
                  </a:lnTo>
                  <a:lnTo>
                    <a:pt x="13" y="100"/>
                  </a:lnTo>
                  <a:lnTo>
                    <a:pt x="13" y="56"/>
                  </a:lnTo>
                  <a:lnTo>
                    <a:pt x="13" y="64"/>
                  </a:lnTo>
                  <a:lnTo>
                    <a:pt x="13" y="60"/>
                  </a:lnTo>
                  <a:lnTo>
                    <a:pt x="13" y="56"/>
                  </a:lnTo>
                  <a:lnTo>
                    <a:pt x="13" y="68"/>
                  </a:lnTo>
                  <a:lnTo>
                    <a:pt x="14" y="66"/>
                  </a:lnTo>
                  <a:lnTo>
                    <a:pt x="14" y="72"/>
                  </a:lnTo>
                  <a:lnTo>
                    <a:pt x="14" y="51"/>
                  </a:lnTo>
                  <a:lnTo>
                    <a:pt x="14" y="71"/>
                  </a:lnTo>
                  <a:lnTo>
                    <a:pt x="14" y="71"/>
                  </a:lnTo>
                  <a:lnTo>
                    <a:pt x="14" y="87"/>
                  </a:lnTo>
                  <a:lnTo>
                    <a:pt x="14" y="66"/>
                  </a:lnTo>
                  <a:lnTo>
                    <a:pt x="14" y="79"/>
                  </a:lnTo>
                  <a:lnTo>
                    <a:pt x="14" y="77"/>
                  </a:lnTo>
                  <a:lnTo>
                    <a:pt x="14" y="110"/>
                  </a:lnTo>
                  <a:lnTo>
                    <a:pt x="14" y="108"/>
                  </a:lnTo>
                  <a:lnTo>
                    <a:pt x="14" y="111"/>
                  </a:lnTo>
                  <a:lnTo>
                    <a:pt x="14" y="131"/>
                  </a:lnTo>
                  <a:lnTo>
                    <a:pt x="14" y="100"/>
                  </a:lnTo>
                  <a:lnTo>
                    <a:pt x="14" y="123"/>
                  </a:lnTo>
                  <a:lnTo>
                    <a:pt x="15" y="126"/>
                  </a:lnTo>
                  <a:lnTo>
                    <a:pt x="15" y="131"/>
                  </a:lnTo>
                  <a:lnTo>
                    <a:pt x="15" y="111"/>
                  </a:lnTo>
                  <a:lnTo>
                    <a:pt x="15" y="130"/>
                  </a:lnTo>
                  <a:lnTo>
                    <a:pt x="15" y="128"/>
                  </a:lnTo>
                  <a:lnTo>
                    <a:pt x="15" y="145"/>
                  </a:lnTo>
                  <a:lnTo>
                    <a:pt x="15" y="131"/>
                  </a:lnTo>
                  <a:lnTo>
                    <a:pt x="15" y="130"/>
                  </a:lnTo>
                  <a:lnTo>
                    <a:pt x="15" y="148"/>
                  </a:lnTo>
                  <a:lnTo>
                    <a:pt x="15" y="139"/>
                  </a:lnTo>
                  <a:lnTo>
                    <a:pt x="15" y="143"/>
                  </a:lnTo>
                  <a:lnTo>
                    <a:pt x="15" y="117"/>
                  </a:lnTo>
                  <a:lnTo>
                    <a:pt x="15" y="136"/>
                  </a:lnTo>
                  <a:lnTo>
                    <a:pt x="17" y="140"/>
                  </a:lnTo>
                  <a:lnTo>
                    <a:pt x="17" y="143"/>
                  </a:lnTo>
                  <a:lnTo>
                    <a:pt x="17" y="125"/>
                  </a:lnTo>
                  <a:lnTo>
                    <a:pt x="17" y="130"/>
                  </a:lnTo>
                  <a:lnTo>
                    <a:pt x="17" y="132"/>
                  </a:lnTo>
                  <a:lnTo>
                    <a:pt x="17" y="131"/>
                  </a:lnTo>
                  <a:lnTo>
                    <a:pt x="17" y="157"/>
                  </a:lnTo>
                  <a:lnTo>
                    <a:pt x="17" y="155"/>
                  </a:lnTo>
                  <a:lnTo>
                    <a:pt x="17" y="136"/>
                  </a:lnTo>
                  <a:lnTo>
                    <a:pt x="17" y="166"/>
                  </a:lnTo>
                  <a:lnTo>
                    <a:pt x="18" y="166"/>
                  </a:lnTo>
                  <a:lnTo>
                    <a:pt x="18" y="172"/>
                  </a:lnTo>
                  <a:lnTo>
                    <a:pt x="18" y="153"/>
                  </a:lnTo>
                  <a:lnTo>
                    <a:pt x="18" y="160"/>
                  </a:lnTo>
                  <a:lnTo>
                    <a:pt x="18" y="159"/>
                  </a:lnTo>
                  <a:lnTo>
                    <a:pt x="18" y="172"/>
                  </a:lnTo>
                  <a:lnTo>
                    <a:pt x="18" y="166"/>
                  </a:lnTo>
                  <a:lnTo>
                    <a:pt x="18" y="164"/>
                  </a:lnTo>
                  <a:lnTo>
                    <a:pt x="18" y="148"/>
                  </a:lnTo>
                  <a:lnTo>
                    <a:pt x="18" y="177"/>
                  </a:lnTo>
                  <a:lnTo>
                    <a:pt x="18" y="170"/>
                  </a:lnTo>
                  <a:lnTo>
                    <a:pt x="18" y="182"/>
                  </a:lnTo>
                  <a:lnTo>
                    <a:pt x="18" y="161"/>
                  </a:lnTo>
                  <a:lnTo>
                    <a:pt x="18" y="176"/>
                  </a:lnTo>
                  <a:lnTo>
                    <a:pt x="19" y="177"/>
                  </a:lnTo>
                  <a:lnTo>
                    <a:pt x="19" y="183"/>
                  </a:lnTo>
                  <a:lnTo>
                    <a:pt x="19" y="148"/>
                  </a:lnTo>
                  <a:lnTo>
                    <a:pt x="19" y="152"/>
                  </a:lnTo>
                  <a:lnTo>
                    <a:pt x="19" y="148"/>
                  </a:lnTo>
                  <a:lnTo>
                    <a:pt x="19" y="164"/>
                  </a:lnTo>
                  <a:lnTo>
                    <a:pt x="19" y="155"/>
                  </a:lnTo>
                  <a:lnTo>
                    <a:pt x="19" y="169"/>
                  </a:lnTo>
                  <a:lnTo>
                    <a:pt x="19" y="145"/>
                  </a:lnTo>
                  <a:lnTo>
                    <a:pt x="19" y="166"/>
                  </a:lnTo>
                  <a:lnTo>
                    <a:pt x="19" y="169"/>
                  </a:lnTo>
                  <a:lnTo>
                    <a:pt x="19" y="172"/>
                  </a:lnTo>
                  <a:lnTo>
                    <a:pt x="19" y="151"/>
                  </a:lnTo>
                  <a:lnTo>
                    <a:pt x="19" y="161"/>
                  </a:lnTo>
                  <a:lnTo>
                    <a:pt x="21" y="160"/>
                  </a:lnTo>
                  <a:lnTo>
                    <a:pt x="21" y="182"/>
                  </a:lnTo>
                  <a:lnTo>
                    <a:pt x="21" y="181"/>
                  </a:lnTo>
                  <a:lnTo>
                    <a:pt x="21" y="180"/>
                  </a:lnTo>
                  <a:lnTo>
                    <a:pt x="21" y="165"/>
                  </a:lnTo>
                  <a:lnTo>
                    <a:pt x="21" y="182"/>
                  </a:lnTo>
                  <a:lnTo>
                    <a:pt x="21" y="181"/>
                  </a:lnTo>
                  <a:lnTo>
                    <a:pt x="21" y="189"/>
                  </a:lnTo>
                  <a:lnTo>
                    <a:pt x="21" y="163"/>
                  </a:lnTo>
                  <a:lnTo>
                    <a:pt x="21" y="173"/>
                  </a:lnTo>
                  <a:lnTo>
                    <a:pt x="22" y="172"/>
                  </a:lnTo>
                  <a:lnTo>
                    <a:pt x="22" y="181"/>
                  </a:lnTo>
                  <a:lnTo>
                    <a:pt x="22" y="161"/>
                  </a:lnTo>
                  <a:lnTo>
                    <a:pt x="22" y="163"/>
                  </a:lnTo>
                  <a:lnTo>
                    <a:pt x="22" y="160"/>
                  </a:lnTo>
                  <a:lnTo>
                    <a:pt x="22" y="169"/>
                  </a:lnTo>
                  <a:lnTo>
                    <a:pt x="22" y="148"/>
                  </a:lnTo>
                  <a:lnTo>
                    <a:pt x="22" y="149"/>
                  </a:lnTo>
                  <a:lnTo>
                    <a:pt x="22" y="152"/>
                  </a:lnTo>
                  <a:lnTo>
                    <a:pt x="22" y="121"/>
                  </a:lnTo>
                  <a:lnTo>
                    <a:pt x="22" y="132"/>
                  </a:lnTo>
                  <a:lnTo>
                    <a:pt x="22" y="127"/>
                  </a:lnTo>
                  <a:lnTo>
                    <a:pt x="22" y="134"/>
                  </a:lnTo>
                  <a:lnTo>
                    <a:pt x="22" y="109"/>
                  </a:lnTo>
                  <a:lnTo>
                    <a:pt x="22" y="113"/>
                  </a:lnTo>
                  <a:lnTo>
                    <a:pt x="23" y="118"/>
                  </a:lnTo>
                  <a:lnTo>
                    <a:pt x="23" y="139"/>
                  </a:lnTo>
                  <a:lnTo>
                    <a:pt x="23" y="115"/>
                  </a:lnTo>
                  <a:lnTo>
                    <a:pt x="23" y="135"/>
                  </a:lnTo>
                  <a:lnTo>
                    <a:pt x="23" y="138"/>
                  </a:lnTo>
                  <a:lnTo>
                    <a:pt x="23" y="139"/>
                  </a:lnTo>
                  <a:lnTo>
                    <a:pt x="23" y="108"/>
                  </a:lnTo>
                  <a:lnTo>
                    <a:pt x="23" y="111"/>
                  </a:lnTo>
                  <a:lnTo>
                    <a:pt x="23" y="111"/>
                  </a:lnTo>
                  <a:lnTo>
                    <a:pt x="23" y="114"/>
                  </a:lnTo>
                  <a:lnTo>
                    <a:pt x="23" y="94"/>
                  </a:lnTo>
                  <a:lnTo>
                    <a:pt x="23" y="105"/>
                  </a:lnTo>
                  <a:lnTo>
                    <a:pt x="23" y="108"/>
                  </a:lnTo>
                  <a:lnTo>
                    <a:pt x="23" y="123"/>
                  </a:lnTo>
                  <a:lnTo>
                    <a:pt x="23" y="106"/>
                  </a:lnTo>
                  <a:lnTo>
                    <a:pt x="23" y="121"/>
                  </a:lnTo>
                  <a:lnTo>
                    <a:pt x="24" y="122"/>
                  </a:lnTo>
                  <a:lnTo>
                    <a:pt x="24" y="102"/>
                  </a:lnTo>
                  <a:lnTo>
                    <a:pt x="24" y="148"/>
                  </a:lnTo>
                  <a:lnTo>
                    <a:pt x="24" y="147"/>
                  </a:lnTo>
                  <a:lnTo>
                    <a:pt x="24" y="138"/>
                  </a:lnTo>
                  <a:lnTo>
                    <a:pt x="24" y="159"/>
                  </a:lnTo>
                  <a:lnTo>
                    <a:pt x="24" y="159"/>
                  </a:lnTo>
                  <a:lnTo>
                    <a:pt x="24" y="164"/>
                  </a:lnTo>
                  <a:lnTo>
                    <a:pt x="24" y="134"/>
                  </a:lnTo>
                  <a:lnTo>
                    <a:pt x="26" y="132"/>
                  </a:lnTo>
                  <a:lnTo>
                    <a:pt x="26" y="147"/>
                  </a:lnTo>
                  <a:lnTo>
                    <a:pt x="26" y="142"/>
                  </a:lnTo>
                  <a:lnTo>
                    <a:pt x="26" y="143"/>
                  </a:lnTo>
                  <a:lnTo>
                    <a:pt x="26" y="135"/>
                  </a:lnTo>
                  <a:lnTo>
                    <a:pt x="26" y="159"/>
                  </a:lnTo>
                  <a:lnTo>
                    <a:pt x="26" y="160"/>
                  </a:lnTo>
                  <a:lnTo>
                    <a:pt x="26" y="165"/>
                  </a:lnTo>
                  <a:lnTo>
                    <a:pt x="26" y="143"/>
                  </a:lnTo>
                  <a:lnTo>
                    <a:pt x="26" y="152"/>
                  </a:lnTo>
                  <a:lnTo>
                    <a:pt x="26" y="148"/>
                  </a:lnTo>
                  <a:lnTo>
                    <a:pt x="26" y="176"/>
                  </a:lnTo>
                  <a:lnTo>
                    <a:pt x="26" y="172"/>
                  </a:lnTo>
                  <a:lnTo>
                    <a:pt x="27" y="172"/>
                  </a:lnTo>
                  <a:lnTo>
                    <a:pt x="27" y="182"/>
                  </a:lnTo>
                  <a:lnTo>
                    <a:pt x="27" y="160"/>
                  </a:lnTo>
                  <a:lnTo>
                    <a:pt x="27" y="182"/>
                  </a:lnTo>
                  <a:lnTo>
                    <a:pt x="27" y="181"/>
                  </a:lnTo>
                  <a:lnTo>
                    <a:pt x="27" y="186"/>
                  </a:lnTo>
                  <a:lnTo>
                    <a:pt x="27" y="165"/>
                  </a:lnTo>
                  <a:lnTo>
                    <a:pt x="27" y="181"/>
                  </a:lnTo>
                  <a:lnTo>
                    <a:pt x="27" y="183"/>
                  </a:lnTo>
                  <a:lnTo>
                    <a:pt x="27" y="200"/>
                  </a:lnTo>
                  <a:lnTo>
                    <a:pt x="27" y="177"/>
                  </a:lnTo>
                  <a:lnTo>
                    <a:pt x="27" y="174"/>
                  </a:lnTo>
                  <a:lnTo>
                    <a:pt x="27" y="195"/>
                  </a:lnTo>
                  <a:lnTo>
                    <a:pt x="27" y="191"/>
                  </a:lnTo>
                  <a:lnTo>
                    <a:pt x="28" y="193"/>
                  </a:lnTo>
                  <a:lnTo>
                    <a:pt x="28" y="194"/>
                  </a:lnTo>
                  <a:lnTo>
                    <a:pt x="28" y="170"/>
                  </a:lnTo>
                  <a:lnTo>
                    <a:pt x="28" y="182"/>
                  </a:lnTo>
                  <a:lnTo>
                    <a:pt x="28" y="186"/>
                  </a:lnTo>
                  <a:lnTo>
                    <a:pt x="28" y="186"/>
                  </a:lnTo>
                  <a:lnTo>
                    <a:pt x="28" y="161"/>
                  </a:lnTo>
                  <a:lnTo>
                    <a:pt x="28" y="165"/>
                  </a:lnTo>
                  <a:lnTo>
                    <a:pt x="28" y="168"/>
                  </a:lnTo>
                  <a:lnTo>
                    <a:pt x="28" y="186"/>
                  </a:lnTo>
                  <a:lnTo>
                    <a:pt x="28" y="165"/>
                  </a:lnTo>
                  <a:lnTo>
                    <a:pt x="28" y="177"/>
                  </a:lnTo>
                  <a:lnTo>
                    <a:pt x="28" y="181"/>
                  </a:lnTo>
                  <a:lnTo>
                    <a:pt x="28" y="160"/>
                  </a:lnTo>
                  <a:lnTo>
                    <a:pt x="28" y="186"/>
                  </a:lnTo>
                  <a:lnTo>
                    <a:pt x="30" y="186"/>
                  </a:lnTo>
                  <a:lnTo>
                    <a:pt x="30" y="190"/>
                  </a:lnTo>
                  <a:lnTo>
                    <a:pt x="30" y="164"/>
                  </a:lnTo>
                  <a:lnTo>
                    <a:pt x="30" y="165"/>
                  </a:lnTo>
                  <a:lnTo>
                    <a:pt x="30" y="165"/>
                  </a:lnTo>
                  <a:lnTo>
                    <a:pt x="30" y="180"/>
                  </a:lnTo>
                  <a:lnTo>
                    <a:pt x="30" y="163"/>
                  </a:lnTo>
                  <a:lnTo>
                    <a:pt x="30" y="165"/>
                  </a:lnTo>
                  <a:lnTo>
                    <a:pt x="30" y="165"/>
                  </a:lnTo>
                  <a:lnTo>
                    <a:pt x="30" y="169"/>
                  </a:lnTo>
                  <a:lnTo>
                    <a:pt x="30" y="143"/>
                  </a:lnTo>
                  <a:lnTo>
                    <a:pt x="30" y="168"/>
                  </a:lnTo>
                  <a:lnTo>
                    <a:pt x="31" y="165"/>
                  </a:lnTo>
                  <a:lnTo>
                    <a:pt x="31" y="174"/>
                  </a:lnTo>
                  <a:lnTo>
                    <a:pt x="31" y="160"/>
                  </a:lnTo>
                  <a:lnTo>
                    <a:pt x="31" y="17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60" name="Freeform 33"/>
            <p:cNvSpPr>
              <a:spLocks/>
            </p:cNvSpPr>
            <p:nvPr/>
          </p:nvSpPr>
          <p:spPr bwMode="auto">
            <a:xfrm>
              <a:off x="6129338" y="4357688"/>
              <a:ext cx="49213" cy="355600"/>
            </a:xfrm>
            <a:custGeom>
              <a:avLst/>
              <a:gdLst>
                <a:gd name="T0" fmla="*/ 0 w 31"/>
                <a:gd name="T1" fmla="*/ 127 h 224"/>
                <a:gd name="T2" fmla="*/ 0 w 31"/>
                <a:gd name="T3" fmla="*/ 113 h 224"/>
                <a:gd name="T4" fmla="*/ 2 w 31"/>
                <a:gd name="T5" fmla="*/ 96 h 224"/>
                <a:gd name="T6" fmla="*/ 2 w 31"/>
                <a:gd name="T7" fmla="*/ 77 h 224"/>
                <a:gd name="T8" fmla="*/ 3 w 31"/>
                <a:gd name="T9" fmla="*/ 86 h 224"/>
                <a:gd name="T10" fmla="*/ 3 w 31"/>
                <a:gd name="T11" fmla="*/ 90 h 224"/>
                <a:gd name="T12" fmla="*/ 4 w 31"/>
                <a:gd name="T13" fmla="*/ 89 h 224"/>
                <a:gd name="T14" fmla="*/ 4 w 31"/>
                <a:gd name="T15" fmla="*/ 72 h 224"/>
                <a:gd name="T16" fmla="*/ 4 w 31"/>
                <a:gd name="T17" fmla="*/ 77 h 224"/>
                <a:gd name="T18" fmla="*/ 6 w 31"/>
                <a:gd name="T19" fmla="*/ 60 h 224"/>
                <a:gd name="T20" fmla="*/ 6 w 31"/>
                <a:gd name="T21" fmla="*/ 48 h 224"/>
                <a:gd name="T22" fmla="*/ 6 w 31"/>
                <a:gd name="T23" fmla="*/ 10 h 224"/>
                <a:gd name="T24" fmla="*/ 7 w 31"/>
                <a:gd name="T25" fmla="*/ 34 h 224"/>
                <a:gd name="T26" fmla="*/ 8 w 31"/>
                <a:gd name="T27" fmla="*/ 13 h 224"/>
                <a:gd name="T28" fmla="*/ 8 w 31"/>
                <a:gd name="T29" fmla="*/ 18 h 224"/>
                <a:gd name="T30" fmla="*/ 8 w 31"/>
                <a:gd name="T31" fmla="*/ 3 h 224"/>
                <a:gd name="T32" fmla="*/ 8 w 31"/>
                <a:gd name="T33" fmla="*/ 12 h 224"/>
                <a:gd name="T34" fmla="*/ 10 w 31"/>
                <a:gd name="T35" fmla="*/ 81 h 224"/>
                <a:gd name="T36" fmla="*/ 10 w 31"/>
                <a:gd name="T37" fmla="*/ 88 h 224"/>
                <a:gd name="T38" fmla="*/ 11 w 31"/>
                <a:gd name="T39" fmla="*/ 89 h 224"/>
                <a:gd name="T40" fmla="*/ 11 w 31"/>
                <a:gd name="T41" fmla="*/ 136 h 224"/>
                <a:gd name="T42" fmla="*/ 12 w 31"/>
                <a:gd name="T43" fmla="*/ 115 h 224"/>
                <a:gd name="T44" fmla="*/ 12 w 31"/>
                <a:gd name="T45" fmla="*/ 106 h 224"/>
                <a:gd name="T46" fmla="*/ 14 w 31"/>
                <a:gd name="T47" fmla="*/ 79 h 224"/>
                <a:gd name="T48" fmla="*/ 14 w 31"/>
                <a:gd name="T49" fmla="*/ 77 h 224"/>
                <a:gd name="T50" fmla="*/ 14 w 31"/>
                <a:gd name="T51" fmla="*/ 75 h 224"/>
                <a:gd name="T52" fmla="*/ 15 w 31"/>
                <a:gd name="T53" fmla="*/ 79 h 224"/>
                <a:gd name="T54" fmla="*/ 15 w 31"/>
                <a:gd name="T55" fmla="*/ 65 h 224"/>
                <a:gd name="T56" fmla="*/ 16 w 31"/>
                <a:gd name="T57" fmla="*/ 46 h 224"/>
                <a:gd name="T58" fmla="*/ 16 w 31"/>
                <a:gd name="T59" fmla="*/ 48 h 224"/>
                <a:gd name="T60" fmla="*/ 16 w 31"/>
                <a:gd name="T61" fmla="*/ 63 h 224"/>
                <a:gd name="T62" fmla="*/ 18 w 31"/>
                <a:gd name="T63" fmla="*/ 76 h 224"/>
                <a:gd name="T64" fmla="*/ 18 w 31"/>
                <a:gd name="T65" fmla="*/ 48 h 224"/>
                <a:gd name="T66" fmla="*/ 18 w 31"/>
                <a:gd name="T67" fmla="*/ 52 h 224"/>
                <a:gd name="T68" fmla="*/ 19 w 31"/>
                <a:gd name="T69" fmla="*/ 54 h 224"/>
                <a:gd name="T70" fmla="*/ 19 w 31"/>
                <a:gd name="T71" fmla="*/ 55 h 224"/>
                <a:gd name="T72" fmla="*/ 19 w 31"/>
                <a:gd name="T73" fmla="*/ 60 h 224"/>
                <a:gd name="T74" fmla="*/ 20 w 31"/>
                <a:gd name="T75" fmla="*/ 38 h 224"/>
                <a:gd name="T76" fmla="*/ 20 w 31"/>
                <a:gd name="T77" fmla="*/ 89 h 224"/>
                <a:gd name="T78" fmla="*/ 21 w 31"/>
                <a:gd name="T79" fmla="*/ 96 h 224"/>
                <a:gd name="T80" fmla="*/ 21 w 31"/>
                <a:gd name="T81" fmla="*/ 119 h 224"/>
                <a:gd name="T82" fmla="*/ 21 w 31"/>
                <a:gd name="T83" fmla="*/ 144 h 224"/>
                <a:gd name="T84" fmla="*/ 23 w 31"/>
                <a:gd name="T85" fmla="*/ 174 h 224"/>
                <a:gd name="T86" fmla="*/ 23 w 31"/>
                <a:gd name="T87" fmla="*/ 131 h 224"/>
                <a:gd name="T88" fmla="*/ 24 w 31"/>
                <a:gd name="T89" fmla="*/ 139 h 224"/>
                <a:gd name="T90" fmla="*/ 24 w 31"/>
                <a:gd name="T91" fmla="*/ 173 h 224"/>
                <a:gd name="T92" fmla="*/ 25 w 31"/>
                <a:gd name="T93" fmla="*/ 216 h 224"/>
                <a:gd name="T94" fmla="*/ 25 w 31"/>
                <a:gd name="T95" fmla="*/ 220 h 224"/>
                <a:gd name="T96" fmla="*/ 25 w 31"/>
                <a:gd name="T97" fmla="*/ 194 h 224"/>
                <a:gd name="T98" fmla="*/ 27 w 31"/>
                <a:gd name="T99" fmla="*/ 173 h 224"/>
                <a:gd name="T100" fmla="*/ 27 w 31"/>
                <a:gd name="T101" fmla="*/ 162 h 224"/>
                <a:gd name="T102" fmla="*/ 28 w 31"/>
                <a:gd name="T103" fmla="*/ 157 h 224"/>
                <a:gd name="T104" fmla="*/ 28 w 31"/>
                <a:gd name="T105" fmla="*/ 165 h 224"/>
                <a:gd name="T106" fmla="*/ 28 w 31"/>
                <a:gd name="T107" fmla="*/ 152 h 224"/>
                <a:gd name="T108" fmla="*/ 29 w 31"/>
                <a:gd name="T109" fmla="*/ 185 h 224"/>
                <a:gd name="T110" fmla="*/ 29 w 31"/>
                <a:gd name="T111" fmla="*/ 187 h 224"/>
                <a:gd name="T112" fmla="*/ 29 w 31"/>
                <a:gd name="T113" fmla="*/ 189 h 224"/>
                <a:gd name="T114" fmla="*/ 31 w 31"/>
                <a:gd name="T115" fmla="*/ 203 h 224"/>
                <a:gd name="T116" fmla="*/ 31 w 31"/>
                <a:gd name="T117" fmla="*/ 168 h 224"/>
                <a:gd name="T118" fmla="*/ 31 w 31"/>
                <a:gd name="T119" fmla="*/ 185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224">
                  <a:moveTo>
                    <a:pt x="0" y="127"/>
                  </a:moveTo>
                  <a:lnTo>
                    <a:pt x="0" y="106"/>
                  </a:lnTo>
                  <a:lnTo>
                    <a:pt x="0" y="113"/>
                  </a:lnTo>
                  <a:lnTo>
                    <a:pt x="0" y="113"/>
                  </a:lnTo>
                  <a:lnTo>
                    <a:pt x="0" y="127"/>
                  </a:lnTo>
                  <a:lnTo>
                    <a:pt x="0" y="122"/>
                  </a:lnTo>
                  <a:lnTo>
                    <a:pt x="0" y="124"/>
                  </a:lnTo>
                  <a:lnTo>
                    <a:pt x="0" y="127"/>
                  </a:lnTo>
                  <a:lnTo>
                    <a:pt x="0" y="106"/>
                  </a:lnTo>
                  <a:lnTo>
                    <a:pt x="0" y="113"/>
                  </a:lnTo>
                  <a:lnTo>
                    <a:pt x="2" y="118"/>
                  </a:lnTo>
                  <a:lnTo>
                    <a:pt x="2" y="84"/>
                  </a:lnTo>
                  <a:lnTo>
                    <a:pt x="2" y="90"/>
                  </a:lnTo>
                  <a:lnTo>
                    <a:pt x="2" y="89"/>
                  </a:lnTo>
                  <a:lnTo>
                    <a:pt x="2" y="96"/>
                  </a:lnTo>
                  <a:lnTo>
                    <a:pt x="2" y="81"/>
                  </a:lnTo>
                  <a:lnTo>
                    <a:pt x="2" y="77"/>
                  </a:lnTo>
                  <a:lnTo>
                    <a:pt x="2" y="79"/>
                  </a:lnTo>
                  <a:lnTo>
                    <a:pt x="2" y="67"/>
                  </a:lnTo>
                  <a:lnTo>
                    <a:pt x="2" y="77"/>
                  </a:lnTo>
                  <a:lnTo>
                    <a:pt x="2" y="82"/>
                  </a:lnTo>
                  <a:lnTo>
                    <a:pt x="2" y="63"/>
                  </a:lnTo>
                  <a:lnTo>
                    <a:pt x="2" y="77"/>
                  </a:lnTo>
                  <a:lnTo>
                    <a:pt x="3" y="81"/>
                  </a:lnTo>
                  <a:lnTo>
                    <a:pt x="3" y="86"/>
                  </a:lnTo>
                  <a:lnTo>
                    <a:pt x="3" y="64"/>
                  </a:lnTo>
                  <a:lnTo>
                    <a:pt x="3" y="64"/>
                  </a:lnTo>
                  <a:lnTo>
                    <a:pt x="3" y="68"/>
                  </a:lnTo>
                  <a:lnTo>
                    <a:pt x="3" y="98"/>
                  </a:lnTo>
                  <a:lnTo>
                    <a:pt x="3" y="90"/>
                  </a:lnTo>
                  <a:lnTo>
                    <a:pt x="3" y="93"/>
                  </a:lnTo>
                  <a:lnTo>
                    <a:pt x="3" y="64"/>
                  </a:lnTo>
                  <a:lnTo>
                    <a:pt x="3" y="90"/>
                  </a:lnTo>
                  <a:lnTo>
                    <a:pt x="4" y="89"/>
                  </a:lnTo>
                  <a:lnTo>
                    <a:pt x="4" y="89"/>
                  </a:lnTo>
                  <a:lnTo>
                    <a:pt x="4" y="55"/>
                  </a:lnTo>
                  <a:lnTo>
                    <a:pt x="4" y="62"/>
                  </a:lnTo>
                  <a:lnTo>
                    <a:pt x="4" y="62"/>
                  </a:lnTo>
                  <a:lnTo>
                    <a:pt x="4" y="75"/>
                  </a:lnTo>
                  <a:lnTo>
                    <a:pt x="4" y="72"/>
                  </a:lnTo>
                  <a:lnTo>
                    <a:pt x="4" y="75"/>
                  </a:lnTo>
                  <a:lnTo>
                    <a:pt x="4" y="55"/>
                  </a:lnTo>
                  <a:lnTo>
                    <a:pt x="4" y="75"/>
                  </a:lnTo>
                  <a:lnTo>
                    <a:pt x="4" y="72"/>
                  </a:lnTo>
                  <a:lnTo>
                    <a:pt x="4" y="77"/>
                  </a:lnTo>
                  <a:lnTo>
                    <a:pt x="4" y="60"/>
                  </a:lnTo>
                  <a:lnTo>
                    <a:pt x="4" y="69"/>
                  </a:lnTo>
                  <a:lnTo>
                    <a:pt x="6" y="72"/>
                  </a:lnTo>
                  <a:lnTo>
                    <a:pt x="6" y="84"/>
                  </a:lnTo>
                  <a:lnTo>
                    <a:pt x="6" y="60"/>
                  </a:lnTo>
                  <a:lnTo>
                    <a:pt x="6" y="43"/>
                  </a:lnTo>
                  <a:lnTo>
                    <a:pt x="6" y="48"/>
                  </a:lnTo>
                  <a:lnTo>
                    <a:pt x="6" y="41"/>
                  </a:lnTo>
                  <a:lnTo>
                    <a:pt x="6" y="42"/>
                  </a:lnTo>
                  <a:lnTo>
                    <a:pt x="6" y="48"/>
                  </a:lnTo>
                  <a:lnTo>
                    <a:pt x="6" y="35"/>
                  </a:lnTo>
                  <a:lnTo>
                    <a:pt x="6" y="39"/>
                  </a:lnTo>
                  <a:lnTo>
                    <a:pt x="6" y="41"/>
                  </a:lnTo>
                  <a:lnTo>
                    <a:pt x="6" y="0"/>
                  </a:lnTo>
                  <a:lnTo>
                    <a:pt x="6" y="10"/>
                  </a:lnTo>
                  <a:lnTo>
                    <a:pt x="7" y="7"/>
                  </a:lnTo>
                  <a:lnTo>
                    <a:pt x="7" y="18"/>
                  </a:lnTo>
                  <a:lnTo>
                    <a:pt x="7" y="21"/>
                  </a:lnTo>
                  <a:lnTo>
                    <a:pt x="7" y="3"/>
                  </a:lnTo>
                  <a:lnTo>
                    <a:pt x="7" y="34"/>
                  </a:lnTo>
                  <a:lnTo>
                    <a:pt x="7" y="34"/>
                  </a:lnTo>
                  <a:lnTo>
                    <a:pt x="7" y="39"/>
                  </a:lnTo>
                  <a:lnTo>
                    <a:pt x="7" y="8"/>
                  </a:lnTo>
                  <a:lnTo>
                    <a:pt x="7" y="13"/>
                  </a:lnTo>
                  <a:lnTo>
                    <a:pt x="8" y="13"/>
                  </a:lnTo>
                  <a:lnTo>
                    <a:pt x="8" y="22"/>
                  </a:lnTo>
                  <a:lnTo>
                    <a:pt x="8" y="12"/>
                  </a:lnTo>
                  <a:lnTo>
                    <a:pt x="8" y="13"/>
                  </a:lnTo>
                  <a:lnTo>
                    <a:pt x="8" y="16"/>
                  </a:lnTo>
                  <a:lnTo>
                    <a:pt x="8" y="18"/>
                  </a:lnTo>
                  <a:lnTo>
                    <a:pt x="8" y="0"/>
                  </a:lnTo>
                  <a:lnTo>
                    <a:pt x="8" y="14"/>
                  </a:lnTo>
                  <a:lnTo>
                    <a:pt x="8" y="16"/>
                  </a:lnTo>
                  <a:lnTo>
                    <a:pt x="8" y="24"/>
                  </a:lnTo>
                  <a:lnTo>
                    <a:pt x="8" y="3"/>
                  </a:lnTo>
                  <a:lnTo>
                    <a:pt x="8" y="12"/>
                  </a:lnTo>
                  <a:lnTo>
                    <a:pt x="8" y="10"/>
                  </a:lnTo>
                  <a:lnTo>
                    <a:pt x="8" y="20"/>
                  </a:lnTo>
                  <a:lnTo>
                    <a:pt x="8" y="7"/>
                  </a:lnTo>
                  <a:lnTo>
                    <a:pt x="8" y="12"/>
                  </a:lnTo>
                  <a:lnTo>
                    <a:pt x="10" y="14"/>
                  </a:lnTo>
                  <a:lnTo>
                    <a:pt x="10" y="50"/>
                  </a:lnTo>
                  <a:lnTo>
                    <a:pt x="10" y="58"/>
                  </a:lnTo>
                  <a:lnTo>
                    <a:pt x="10" y="47"/>
                  </a:lnTo>
                  <a:lnTo>
                    <a:pt x="10" y="81"/>
                  </a:lnTo>
                  <a:lnTo>
                    <a:pt x="10" y="81"/>
                  </a:lnTo>
                  <a:lnTo>
                    <a:pt x="10" y="93"/>
                  </a:lnTo>
                  <a:lnTo>
                    <a:pt x="10" y="77"/>
                  </a:lnTo>
                  <a:lnTo>
                    <a:pt x="10" y="86"/>
                  </a:lnTo>
                  <a:lnTo>
                    <a:pt x="10" y="88"/>
                  </a:lnTo>
                  <a:lnTo>
                    <a:pt x="10" y="113"/>
                  </a:lnTo>
                  <a:lnTo>
                    <a:pt x="10" y="106"/>
                  </a:lnTo>
                  <a:lnTo>
                    <a:pt x="11" y="107"/>
                  </a:lnTo>
                  <a:lnTo>
                    <a:pt x="11" y="135"/>
                  </a:lnTo>
                  <a:lnTo>
                    <a:pt x="11" y="89"/>
                  </a:lnTo>
                  <a:lnTo>
                    <a:pt x="11" y="134"/>
                  </a:lnTo>
                  <a:lnTo>
                    <a:pt x="11" y="137"/>
                  </a:lnTo>
                  <a:lnTo>
                    <a:pt x="11" y="144"/>
                  </a:lnTo>
                  <a:lnTo>
                    <a:pt x="11" y="124"/>
                  </a:lnTo>
                  <a:lnTo>
                    <a:pt x="11" y="136"/>
                  </a:lnTo>
                  <a:lnTo>
                    <a:pt x="11" y="137"/>
                  </a:lnTo>
                  <a:lnTo>
                    <a:pt x="11" y="148"/>
                  </a:lnTo>
                  <a:lnTo>
                    <a:pt x="11" y="143"/>
                  </a:lnTo>
                  <a:lnTo>
                    <a:pt x="12" y="136"/>
                  </a:lnTo>
                  <a:lnTo>
                    <a:pt x="12" y="115"/>
                  </a:lnTo>
                  <a:lnTo>
                    <a:pt x="12" y="115"/>
                  </a:lnTo>
                  <a:lnTo>
                    <a:pt x="12" y="118"/>
                  </a:lnTo>
                  <a:lnTo>
                    <a:pt x="12" y="93"/>
                  </a:lnTo>
                  <a:lnTo>
                    <a:pt x="12" y="103"/>
                  </a:lnTo>
                  <a:lnTo>
                    <a:pt x="12" y="106"/>
                  </a:lnTo>
                  <a:lnTo>
                    <a:pt x="12" y="54"/>
                  </a:lnTo>
                  <a:lnTo>
                    <a:pt x="12" y="60"/>
                  </a:lnTo>
                  <a:lnTo>
                    <a:pt x="12" y="55"/>
                  </a:lnTo>
                  <a:lnTo>
                    <a:pt x="12" y="81"/>
                  </a:lnTo>
                  <a:lnTo>
                    <a:pt x="14" y="79"/>
                  </a:lnTo>
                  <a:lnTo>
                    <a:pt x="14" y="84"/>
                  </a:lnTo>
                  <a:lnTo>
                    <a:pt x="14" y="60"/>
                  </a:lnTo>
                  <a:lnTo>
                    <a:pt x="14" y="76"/>
                  </a:lnTo>
                  <a:lnTo>
                    <a:pt x="14" y="73"/>
                  </a:lnTo>
                  <a:lnTo>
                    <a:pt x="14" y="77"/>
                  </a:lnTo>
                  <a:lnTo>
                    <a:pt x="14" y="58"/>
                  </a:lnTo>
                  <a:lnTo>
                    <a:pt x="14" y="72"/>
                  </a:lnTo>
                  <a:lnTo>
                    <a:pt x="14" y="75"/>
                  </a:lnTo>
                  <a:lnTo>
                    <a:pt x="14" y="96"/>
                  </a:lnTo>
                  <a:lnTo>
                    <a:pt x="14" y="75"/>
                  </a:lnTo>
                  <a:lnTo>
                    <a:pt x="14" y="90"/>
                  </a:lnTo>
                  <a:lnTo>
                    <a:pt x="14" y="93"/>
                  </a:lnTo>
                  <a:lnTo>
                    <a:pt x="14" y="71"/>
                  </a:lnTo>
                  <a:lnTo>
                    <a:pt x="14" y="77"/>
                  </a:lnTo>
                  <a:lnTo>
                    <a:pt x="15" y="79"/>
                  </a:lnTo>
                  <a:lnTo>
                    <a:pt x="15" y="81"/>
                  </a:lnTo>
                  <a:lnTo>
                    <a:pt x="15" y="50"/>
                  </a:lnTo>
                  <a:lnTo>
                    <a:pt x="15" y="62"/>
                  </a:lnTo>
                  <a:lnTo>
                    <a:pt x="15" y="63"/>
                  </a:lnTo>
                  <a:lnTo>
                    <a:pt x="15" y="65"/>
                  </a:lnTo>
                  <a:lnTo>
                    <a:pt x="15" y="33"/>
                  </a:lnTo>
                  <a:lnTo>
                    <a:pt x="15" y="33"/>
                  </a:lnTo>
                  <a:lnTo>
                    <a:pt x="15" y="58"/>
                  </a:lnTo>
                  <a:lnTo>
                    <a:pt x="16" y="55"/>
                  </a:lnTo>
                  <a:lnTo>
                    <a:pt x="16" y="46"/>
                  </a:lnTo>
                  <a:lnTo>
                    <a:pt x="16" y="64"/>
                  </a:lnTo>
                  <a:lnTo>
                    <a:pt x="16" y="62"/>
                  </a:lnTo>
                  <a:lnTo>
                    <a:pt x="16" y="64"/>
                  </a:lnTo>
                  <a:lnTo>
                    <a:pt x="16" y="46"/>
                  </a:lnTo>
                  <a:lnTo>
                    <a:pt x="16" y="48"/>
                  </a:lnTo>
                  <a:lnTo>
                    <a:pt x="16" y="48"/>
                  </a:lnTo>
                  <a:lnTo>
                    <a:pt x="16" y="65"/>
                  </a:lnTo>
                  <a:lnTo>
                    <a:pt x="16" y="47"/>
                  </a:lnTo>
                  <a:lnTo>
                    <a:pt x="16" y="64"/>
                  </a:lnTo>
                  <a:lnTo>
                    <a:pt x="16" y="63"/>
                  </a:lnTo>
                  <a:lnTo>
                    <a:pt x="16" y="68"/>
                  </a:lnTo>
                  <a:lnTo>
                    <a:pt x="16" y="41"/>
                  </a:lnTo>
                  <a:lnTo>
                    <a:pt x="16" y="65"/>
                  </a:lnTo>
                  <a:lnTo>
                    <a:pt x="18" y="67"/>
                  </a:lnTo>
                  <a:lnTo>
                    <a:pt x="18" y="76"/>
                  </a:lnTo>
                  <a:lnTo>
                    <a:pt x="18" y="60"/>
                  </a:lnTo>
                  <a:lnTo>
                    <a:pt x="18" y="68"/>
                  </a:lnTo>
                  <a:lnTo>
                    <a:pt x="18" y="69"/>
                  </a:lnTo>
                  <a:lnTo>
                    <a:pt x="18" y="69"/>
                  </a:lnTo>
                  <a:lnTo>
                    <a:pt x="18" y="48"/>
                  </a:lnTo>
                  <a:lnTo>
                    <a:pt x="18" y="48"/>
                  </a:lnTo>
                  <a:lnTo>
                    <a:pt x="18" y="46"/>
                  </a:lnTo>
                  <a:lnTo>
                    <a:pt x="18" y="54"/>
                  </a:lnTo>
                  <a:lnTo>
                    <a:pt x="18" y="25"/>
                  </a:lnTo>
                  <a:lnTo>
                    <a:pt x="18" y="52"/>
                  </a:lnTo>
                  <a:lnTo>
                    <a:pt x="18" y="54"/>
                  </a:lnTo>
                  <a:lnTo>
                    <a:pt x="18" y="65"/>
                  </a:lnTo>
                  <a:lnTo>
                    <a:pt x="18" y="43"/>
                  </a:lnTo>
                  <a:lnTo>
                    <a:pt x="18" y="52"/>
                  </a:lnTo>
                  <a:lnTo>
                    <a:pt x="19" y="54"/>
                  </a:lnTo>
                  <a:lnTo>
                    <a:pt x="19" y="56"/>
                  </a:lnTo>
                  <a:lnTo>
                    <a:pt x="19" y="37"/>
                  </a:lnTo>
                  <a:lnTo>
                    <a:pt x="19" y="41"/>
                  </a:lnTo>
                  <a:lnTo>
                    <a:pt x="19" y="41"/>
                  </a:lnTo>
                  <a:lnTo>
                    <a:pt x="19" y="55"/>
                  </a:lnTo>
                  <a:lnTo>
                    <a:pt x="19" y="52"/>
                  </a:lnTo>
                  <a:lnTo>
                    <a:pt x="19" y="54"/>
                  </a:lnTo>
                  <a:lnTo>
                    <a:pt x="19" y="62"/>
                  </a:lnTo>
                  <a:lnTo>
                    <a:pt x="19" y="38"/>
                  </a:lnTo>
                  <a:lnTo>
                    <a:pt x="19" y="60"/>
                  </a:lnTo>
                  <a:lnTo>
                    <a:pt x="20" y="59"/>
                  </a:lnTo>
                  <a:lnTo>
                    <a:pt x="20" y="60"/>
                  </a:lnTo>
                  <a:lnTo>
                    <a:pt x="20" y="26"/>
                  </a:lnTo>
                  <a:lnTo>
                    <a:pt x="20" y="35"/>
                  </a:lnTo>
                  <a:lnTo>
                    <a:pt x="20" y="38"/>
                  </a:lnTo>
                  <a:lnTo>
                    <a:pt x="20" y="77"/>
                  </a:lnTo>
                  <a:lnTo>
                    <a:pt x="20" y="75"/>
                  </a:lnTo>
                  <a:lnTo>
                    <a:pt x="20" y="75"/>
                  </a:lnTo>
                  <a:lnTo>
                    <a:pt x="20" y="63"/>
                  </a:lnTo>
                  <a:lnTo>
                    <a:pt x="20" y="89"/>
                  </a:lnTo>
                  <a:lnTo>
                    <a:pt x="20" y="82"/>
                  </a:lnTo>
                  <a:lnTo>
                    <a:pt x="20" y="101"/>
                  </a:lnTo>
                  <a:lnTo>
                    <a:pt x="20" y="80"/>
                  </a:lnTo>
                  <a:lnTo>
                    <a:pt x="20" y="92"/>
                  </a:lnTo>
                  <a:lnTo>
                    <a:pt x="21" y="96"/>
                  </a:lnTo>
                  <a:lnTo>
                    <a:pt x="21" y="109"/>
                  </a:lnTo>
                  <a:lnTo>
                    <a:pt x="21" y="101"/>
                  </a:lnTo>
                  <a:lnTo>
                    <a:pt x="21" y="86"/>
                  </a:lnTo>
                  <a:lnTo>
                    <a:pt x="21" y="122"/>
                  </a:lnTo>
                  <a:lnTo>
                    <a:pt x="21" y="119"/>
                  </a:lnTo>
                  <a:lnTo>
                    <a:pt x="21" y="119"/>
                  </a:lnTo>
                  <a:lnTo>
                    <a:pt x="21" y="101"/>
                  </a:lnTo>
                  <a:lnTo>
                    <a:pt x="21" y="126"/>
                  </a:lnTo>
                  <a:lnTo>
                    <a:pt x="21" y="130"/>
                  </a:lnTo>
                  <a:lnTo>
                    <a:pt x="21" y="144"/>
                  </a:lnTo>
                  <a:lnTo>
                    <a:pt x="21" y="127"/>
                  </a:lnTo>
                  <a:lnTo>
                    <a:pt x="21" y="139"/>
                  </a:lnTo>
                  <a:lnTo>
                    <a:pt x="23" y="139"/>
                  </a:lnTo>
                  <a:lnTo>
                    <a:pt x="23" y="175"/>
                  </a:lnTo>
                  <a:lnTo>
                    <a:pt x="23" y="174"/>
                  </a:lnTo>
                  <a:lnTo>
                    <a:pt x="23" y="179"/>
                  </a:lnTo>
                  <a:lnTo>
                    <a:pt x="23" y="156"/>
                  </a:lnTo>
                  <a:lnTo>
                    <a:pt x="23" y="161"/>
                  </a:lnTo>
                  <a:lnTo>
                    <a:pt x="23" y="158"/>
                  </a:lnTo>
                  <a:lnTo>
                    <a:pt x="23" y="131"/>
                  </a:lnTo>
                  <a:lnTo>
                    <a:pt x="23" y="135"/>
                  </a:lnTo>
                  <a:lnTo>
                    <a:pt x="24" y="136"/>
                  </a:lnTo>
                  <a:lnTo>
                    <a:pt x="24" y="140"/>
                  </a:lnTo>
                  <a:lnTo>
                    <a:pt x="24" y="132"/>
                  </a:lnTo>
                  <a:lnTo>
                    <a:pt x="24" y="139"/>
                  </a:lnTo>
                  <a:lnTo>
                    <a:pt x="24" y="135"/>
                  </a:lnTo>
                  <a:lnTo>
                    <a:pt x="24" y="118"/>
                  </a:lnTo>
                  <a:lnTo>
                    <a:pt x="24" y="151"/>
                  </a:lnTo>
                  <a:lnTo>
                    <a:pt x="24" y="151"/>
                  </a:lnTo>
                  <a:lnTo>
                    <a:pt x="24" y="173"/>
                  </a:lnTo>
                  <a:lnTo>
                    <a:pt x="24" y="178"/>
                  </a:lnTo>
                  <a:lnTo>
                    <a:pt x="24" y="199"/>
                  </a:lnTo>
                  <a:lnTo>
                    <a:pt x="24" y="178"/>
                  </a:lnTo>
                  <a:lnTo>
                    <a:pt x="25" y="186"/>
                  </a:lnTo>
                  <a:lnTo>
                    <a:pt x="25" y="216"/>
                  </a:lnTo>
                  <a:lnTo>
                    <a:pt x="25" y="185"/>
                  </a:lnTo>
                  <a:lnTo>
                    <a:pt x="25" y="213"/>
                  </a:lnTo>
                  <a:lnTo>
                    <a:pt x="25" y="217"/>
                  </a:lnTo>
                  <a:lnTo>
                    <a:pt x="25" y="199"/>
                  </a:lnTo>
                  <a:lnTo>
                    <a:pt x="25" y="220"/>
                  </a:lnTo>
                  <a:lnTo>
                    <a:pt x="25" y="223"/>
                  </a:lnTo>
                  <a:lnTo>
                    <a:pt x="25" y="224"/>
                  </a:lnTo>
                  <a:lnTo>
                    <a:pt x="25" y="187"/>
                  </a:lnTo>
                  <a:lnTo>
                    <a:pt x="25" y="192"/>
                  </a:lnTo>
                  <a:lnTo>
                    <a:pt x="25" y="194"/>
                  </a:lnTo>
                  <a:lnTo>
                    <a:pt x="25" y="200"/>
                  </a:lnTo>
                  <a:lnTo>
                    <a:pt x="25" y="191"/>
                  </a:lnTo>
                  <a:lnTo>
                    <a:pt x="27" y="190"/>
                  </a:lnTo>
                  <a:lnTo>
                    <a:pt x="27" y="194"/>
                  </a:lnTo>
                  <a:lnTo>
                    <a:pt x="27" y="173"/>
                  </a:lnTo>
                  <a:lnTo>
                    <a:pt x="27" y="187"/>
                  </a:lnTo>
                  <a:lnTo>
                    <a:pt x="27" y="185"/>
                  </a:lnTo>
                  <a:lnTo>
                    <a:pt x="27" y="190"/>
                  </a:lnTo>
                  <a:lnTo>
                    <a:pt x="27" y="156"/>
                  </a:lnTo>
                  <a:lnTo>
                    <a:pt x="27" y="162"/>
                  </a:lnTo>
                  <a:lnTo>
                    <a:pt x="27" y="168"/>
                  </a:lnTo>
                  <a:lnTo>
                    <a:pt x="27" y="173"/>
                  </a:lnTo>
                  <a:lnTo>
                    <a:pt x="27" y="164"/>
                  </a:lnTo>
                  <a:lnTo>
                    <a:pt x="27" y="165"/>
                  </a:lnTo>
                  <a:lnTo>
                    <a:pt x="28" y="157"/>
                  </a:lnTo>
                  <a:lnTo>
                    <a:pt x="28" y="162"/>
                  </a:lnTo>
                  <a:lnTo>
                    <a:pt x="28" y="148"/>
                  </a:lnTo>
                  <a:lnTo>
                    <a:pt x="28" y="161"/>
                  </a:lnTo>
                  <a:lnTo>
                    <a:pt x="28" y="160"/>
                  </a:lnTo>
                  <a:lnTo>
                    <a:pt x="28" y="165"/>
                  </a:lnTo>
                  <a:lnTo>
                    <a:pt x="28" y="135"/>
                  </a:lnTo>
                  <a:lnTo>
                    <a:pt x="28" y="161"/>
                  </a:lnTo>
                  <a:lnTo>
                    <a:pt x="28" y="161"/>
                  </a:lnTo>
                  <a:lnTo>
                    <a:pt x="28" y="172"/>
                  </a:lnTo>
                  <a:lnTo>
                    <a:pt x="28" y="152"/>
                  </a:lnTo>
                  <a:lnTo>
                    <a:pt x="28" y="161"/>
                  </a:lnTo>
                  <a:lnTo>
                    <a:pt x="28" y="160"/>
                  </a:lnTo>
                  <a:lnTo>
                    <a:pt x="28" y="191"/>
                  </a:lnTo>
                  <a:lnTo>
                    <a:pt x="28" y="182"/>
                  </a:lnTo>
                  <a:lnTo>
                    <a:pt x="29" y="185"/>
                  </a:lnTo>
                  <a:lnTo>
                    <a:pt x="29" y="190"/>
                  </a:lnTo>
                  <a:lnTo>
                    <a:pt x="29" y="162"/>
                  </a:lnTo>
                  <a:lnTo>
                    <a:pt x="29" y="181"/>
                  </a:lnTo>
                  <a:lnTo>
                    <a:pt x="29" y="183"/>
                  </a:lnTo>
                  <a:lnTo>
                    <a:pt x="29" y="187"/>
                  </a:lnTo>
                  <a:lnTo>
                    <a:pt x="29" y="162"/>
                  </a:lnTo>
                  <a:lnTo>
                    <a:pt x="29" y="169"/>
                  </a:lnTo>
                  <a:lnTo>
                    <a:pt x="29" y="170"/>
                  </a:lnTo>
                  <a:lnTo>
                    <a:pt x="29" y="190"/>
                  </a:lnTo>
                  <a:lnTo>
                    <a:pt x="29" y="189"/>
                  </a:lnTo>
                  <a:lnTo>
                    <a:pt x="29" y="203"/>
                  </a:lnTo>
                  <a:lnTo>
                    <a:pt x="29" y="166"/>
                  </a:lnTo>
                  <a:lnTo>
                    <a:pt x="29" y="199"/>
                  </a:lnTo>
                  <a:lnTo>
                    <a:pt x="31" y="202"/>
                  </a:lnTo>
                  <a:lnTo>
                    <a:pt x="31" y="203"/>
                  </a:lnTo>
                  <a:lnTo>
                    <a:pt x="31" y="185"/>
                  </a:lnTo>
                  <a:lnTo>
                    <a:pt x="31" y="199"/>
                  </a:lnTo>
                  <a:lnTo>
                    <a:pt x="31" y="199"/>
                  </a:lnTo>
                  <a:lnTo>
                    <a:pt x="31" y="210"/>
                  </a:lnTo>
                  <a:lnTo>
                    <a:pt x="31" y="168"/>
                  </a:lnTo>
                  <a:lnTo>
                    <a:pt x="31" y="165"/>
                  </a:lnTo>
                  <a:lnTo>
                    <a:pt x="31" y="181"/>
                  </a:lnTo>
                  <a:lnTo>
                    <a:pt x="31" y="178"/>
                  </a:lnTo>
                  <a:lnTo>
                    <a:pt x="31" y="179"/>
                  </a:lnTo>
                  <a:lnTo>
                    <a:pt x="31" y="18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61" name="Freeform 34"/>
            <p:cNvSpPr>
              <a:spLocks/>
            </p:cNvSpPr>
            <p:nvPr/>
          </p:nvSpPr>
          <p:spPr bwMode="auto">
            <a:xfrm>
              <a:off x="6081713" y="4425951"/>
              <a:ext cx="47625" cy="309563"/>
            </a:xfrm>
            <a:custGeom>
              <a:avLst/>
              <a:gdLst>
                <a:gd name="T0" fmla="*/ 0 w 30"/>
                <a:gd name="T1" fmla="*/ 50 h 195"/>
                <a:gd name="T2" fmla="*/ 2 w 30"/>
                <a:gd name="T3" fmla="*/ 60 h 195"/>
                <a:gd name="T4" fmla="*/ 2 w 30"/>
                <a:gd name="T5" fmla="*/ 77 h 195"/>
                <a:gd name="T6" fmla="*/ 2 w 30"/>
                <a:gd name="T7" fmla="*/ 63 h 195"/>
                <a:gd name="T8" fmla="*/ 3 w 30"/>
                <a:gd name="T9" fmla="*/ 113 h 195"/>
                <a:gd name="T10" fmla="*/ 3 w 30"/>
                <a:gd name="T11" fmla="*/ 91 h 195"/>
                <a:gd name="T12" fmla="*/ 3 w 30"/>
                <a:gd name="T13" fmla="*/ 67 h 195"/>
                <a:gd name="T14" fmla="*/ 3 w 30"/>
                <a:gd name="T15" fmla="*/ 96 h 195"/>
                <a:gd name="T16" fmla="*/ 4 w 30"/>
                <a:gd name="T17" fmla="*/ 108 h 195"/>
                <a:gd name="T18" fmla="*/ 6 w 30"/>
                <a:gd name="T19" fmla="*/ 121 h 195"/>
                <a:gd name="T20" fmla="*/ 6 w 30"/>
                <a:gd name="T21" fmla="*/ 118 h 195"/>
                <a:gd name="T22" fmla="*/ 6 w 30"/>
                <a:gd name="T23" fmla="*/ 101 h 195"/>
                <a:gd name="T24" fmla="*/ 7 w 30"/>
                <a:gd name="T25" fmla="*/ 92 h 195"/>
                <a:gd name="T26" fmla="*/ 7 w 30"/>
                <a:gd name="T27" fmla="*/ 113 h 195"/>
                <a:gd name="T28" fmla="*/ 7 w 30"/>
                <a:gd name="T29" fmla="*/ 119 h 195"/>
                <a:gd name="T30" fmla="*/ 8 w 30"/>
                <a:gd name="T31" fmla="*/ 127 h 195"/>
                <a:gd name="T32" fmla="*/ 8 w 30"/>
                <a:gd name="T33" fmla="*/ 115 h 195"/>
                <a:gd name="T34" fmla="*/ 10 w 30"/>
                <a:gd name="T35" fmla="*/ 94 h 195"/>
                <a:gd name="T36" fmla="*/ 10 w 30"/>
                <a:gd name="T37" fmla="*/ 72 h 195"/>
                <a:gd name="T38" fmla="*/ 10 w 30"/>
                <a:gd name="T39" fmla="*/ 130 h 195"/>
                <a:gd name="T40" fmla="*/ 11 w 30"/>
                <a:gd name="T41" fmla="*/ 134 h 195"/>
                <a:gd name="T42" fmla="*/ 11 w 30"/>
                <a:gd name="T43" fmla="*/ 109 h 195"/>
                <a:gd name="T44" fmla="*/ 12 w 30"/>
                <a:gd name="T45" fmla="*/ 125 h 195"/>
                <a:gd name="T46" fmla="*/ 12 w 30"/>
                <a:gd name="T47" fmla="*/ 113 h 195"/>
                <a:gd name="T48" fmla="*/ 13 w 30"/>
                <a:gd name="T49" fmla="*/ 144 h 195"/>
                <a:gd name="T50" fmla="*/ 13 w 30"/>
                <a:gd name="T51" fmla="*/ 144 h 195"/>
                <a:gd name="T52" fmla="*/ 13 w 30"/>
                <a:gd name="T53" fmla="*/ 153 h 195"/>
                <a:gd name="T54" fmla="*/ 15 w 30"/>
                <a:gd name="T55" fmla="*/ 170 h 195"/>
                <a:gd name="T56" fmla="*/ 15 w 30"/>
                <a:gd name="T57" fmla="*/ 155 h 195"/>
                <a:gd name="T58" fmla="*/ 15 w 30"/>
                <a:gd name="T59" fmla="*/ 160 h 195"/>
                <a:gd name="T60" fmla="*/ 16 w 30"/>
                <a:gd name="T61" fmla="*/ 182 h 195"/>
                <a:gd name="T62" fmla="*/ 16 w 30"/>
                <a:gd name="T63" fmla="*/ 173 h 195"/>
                <a:gd name="T64" fmla="*/ 17 w 30"/>
                <a:gd name="T65" fmla="*/ 184 h 195"/>
                <a:gd name="T66" fmla="*/ 17 w 30"/>
                <a:gd name="T67" fmla="*/ 163 h 195"/>
                <a:gd name="T68" fmla="*/ 17 w 30"/>
                <a:gd name="T69" fmla="*/ 167 h 195"/>
                <a:gd name="T70" fmla="*/ 19 w 30"/>
                <a:gd name="T71" fmla="*/ 149 h 195"/>
                <a:gd name="T72" fmla="*/ 19 w 30"/>
                <a:gd name="T73" fmla="*/ 187 h 195"/>
                <a:gd name="T74" fmla="*/ 19 w 30"/>
                <a:gd name="T75" fmla="*/ 176 h 195"/>
                <a:gd name="T76" fmla="*/ 20 w 30"/>
                <a:gd name="T77" fmla="*/ 117 h 195"/>
                <a:gd name="T78" fmla="*/ 20 w 30"/>
                <a:gd name="T79" fmla="*/ 115 h 195"/>
                <a:gd name="T80" fmla="*/ 21 w 30"/>
                <a:gd name="T81" fmla="*/ 115 h 195"/>
                <a:gd name="T82" fmla="*/ 21 w 30"/>
                <a:gd name="T83" fmla="*/ 127 h 195"/>
                <a:gd name="T84" fmla="*/ 21 w 30"/>
                <a:gd name="T85" fmla="*/ 157 h 195"/>
                <a:gd name="T86" fmla="*/ 23 w 30"/>
                <a:gd name="T87" fmla="*/ 170 h 195"/>
                <a:gd name="T88" fmla="*/ 23 w 30"/>
                <a:gd name="T89" fmla="*/ 176 h 195"/>
                <a:gd name="T90" fmla="*/ 23 w 30"/>
                <a:gd name="T91" fmla="*/ 184 h 195"/>
                <a:gd name="T92" fmla="*/ 24 w 30"/>
                <a:gd name="T93" fmla="*/ 180 h 195"/>
                <a:gd name="T94" fmla="*/ 24 w 30"/>
                <a:gd name="T95" fmla="*/ 195 h 195"/>
                <a:gd name="T96" fmla="*/ 25 w 30"/>
                <a:gd name="T97" fmla="*/ 181 h 195"/>
                <a:gd name="T98" fmla="*/ 25 w 30"/>
                <a:gd name="T99" fmla="*/ 142 h 195"/>
                <a:gd name="T100" fmla="*/ 25 w 30"/>
                <a:gd name="T101" fmla="*/ 113 h 195"/>
                <a:gd name="T102" fmla="*/ 27 w 30"/>
                <a:gd name="T103" fmla="*/ 85 h 195"/>
                <a:gd name="T104" fmla="*/ 27 w 30"/>
                <a:gd name="T105" fmla="*/ 49 h 195"/>
                <a:gd name="T106" fmla="*/ 27 w 30"/>
                <a:gd name="T107" fmla="*/ 51 h 195"/>
                <a:gd name="T108" fmla="*/ 28 w 30"/>
                <a:gd name="T109" fmla="*/ 108 h 195"/>
                <a:gd name="T110" fmla="*/ 28 w 30"/>
                <a:gd name="T111" fmla="*/ 101 h 195"/>
                <a:gd name="T112" fmla="*/ 29 w 30"/>
                <a:gd name="T113" fmla="*/ 108 h 195"/>
                <a:gd name="T114" fmla="*/ 29 w 30"/>
                <a:gd name="T115" fmla="*/ 83 h 195"/>
                <a:gd name="T116" fmla="*/ 30 w 30"/>
                <a:gd name="T117" fmla="*/ 79 h 195"/>
                <a:gd name="T118" fmla="*/ 30 w 30"/>
                <a:gd name="T119" fmla="*/ 8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195">
                  <a:moveTo>
                    <a:pt x="0" y="0"/>
                  </a:moveTo>
                  <a:lnTo>
                    <a:pt x="0" y="21"/>
                  </a:lnTo>
                  <a:lnTo>
                    <a:pt x="0" y="22"/>
                  </a:lnTo>
                  <a:lnTo>
                    <a:pt x="0" y="55"/>
                  </a:lnTo>
                  <a:lnTo>
                    <a:pt x="0" y="50"/>
                  </a:lnTo>
                  <a:lnTo>
                    <a:pt x="0" y="49"/>
                  </a:lnTo>
                  <a:lnTo>
                    <a:pt x="0" y="60"/>
                  </a:lnTo>
                  <a:lnTo>
                    <a:pt x="0" y="33"/>
                  </a:lnTo>
                  <a:lnTo>
                    <a:pt x="0" y="58"/>
                  </a:lnTo>
                  <a:lnTo>
                    <a:pt x="2" y="60"/>
                  </a:lnTo>
                  <a:lnTo>
                    <a:pt x="2" y="71"/>
                  </a:lnTo>
                  <a:lnTo>
                    <a:pt x="2" y="50"/>
                  </a:lnTo>
                  <a:lnTo>
                    <a:pt x="2" y="67"/>
                  </a:lnTo>
                  <a:lnTo>
                    <a:pt x="2" y="68"/>
                  </a:lnTo>
                  <a:lnTo>
                    <a:pt x="2" y="77"/>
                  </a:lnTo>
                  <a:lnTo>
                    <a:pt x="2" y="58"/>
                  </a:lnTo>
                  <a:lnTo>
                    <a:pt x="2" y="60"/>
                  </a:lnTo>
                  <a:lnTo>
                    <a:pt x="2" y="64"/>
                  </a:lnTo>
                  <a:lnTo>
                    <a:pt x="2" y="101"/>
                  </a:lnTo>
                  <a:lnTo>
                    <a:pt x="2" y="63"/>
                  </a:lnTo>
                  <a:lnTo>
                    <a:pt x="2" y="98"/>
                  </a:lnTo>
                  <a:lnTo>
                    <a:pt x="2" y="104"/>
                  </a:lnTo>
                  <a:lnTo>
                    <a:pt x="2" y="87"/>
                  </a:lnTo>
                  <a:lnTo>
                    <a:pt x="2" y="109"/>
                  </a:lnTo>
                  <a:lnTo>
                    <a:pt x="3" y="113"/>
                  </a:lnTo>
                  <a:lnTo>
                    <a:pt x="3" y="118"/>
                  </a:lnTo>
                  <a:lnTo>
                    <a:pt x="3" y="76"/>
                  </a:lnTo>
                  <a:lnTo>
                    <a:pt x="3" y="79"/>
                  </a:lnTo>
                  <a:lnTo>
                    <a:pt x="3" y="81"/>
                  </a:lnTo>
                  <a:lnTo>
                    <a:pt x="3" y="91"/>
                  </a:lnTo>
                  <a:lnTo>
                    <a:pt x="3" y="75"/>
                  </a:lnTo>
                  <a:lnTo>
                    <a:pt x="3" y="88"/>
                  </a:lnTo>
                  <a:lnTo>
                    <a:pt x="3" y="92"/>
                  </a:lnTo>
                  <a:lnTo>
                    <a:pt x="3" y="97"/>
                  </a:lnTo>
                  <a:lnTo>
                    <a:pt x="3" y="67"/>
                  </a:lnTo>
                  <a:lnTo>
                    <a:pt x="3" y="94"/>
                  </a:lnTo>
                  <a:lnTo>
                    <a:pt x="3" y="96"/>
                  </a:lnTo>
                  <a:lnTo>
                    <a:pt x="3" y="106"/>
                  </a:lnTo>
                  <a:lnTo>
                    <a:pt x="3" y="87"/>
                  </a:lnTo>
                  <a:lnTo>
                    <a:pt x="3" y="96"/>
                  </a:lnTo>
                  <a:lnTo>
                    <a:pt x="4" y="96"/>
                  </a:lnTo>
                  <a:lnTo>
                    <a:pt x="4" y="104"/>
                  </a:lnTo>
                  <a:lnTo>
                    <a:pt x="4" y="100"/>
                  </a:lnTo>
                  <a:lnTo>
                    <a:pt x="4" y="81"/>
                  </a:lnTo>
                  <a:lnTo>
                    <a:pt x="4" y="108"/>
                  </a:lnTo>
                  <a:lnTo>
                    <a:pt x="4" y="108"/>
                  </a:lnTo>
                  <a:lnTo>
                    <a:pt x="4" y="122"/>
                  </a:lnTo>
                  <a:lnTo>
                    <a:pt x="4" y="100"/>
                  </a:lnTo>
                  <a:lnTo>
                    <a:pt x="4" y="118"/>
                  </a:lnTo>
                  <a:lnTo>
                    <a:pt x="6" y="121"/>
                  </a:lnTo>
                  <a:lnTo>
                    <a:pt x="6" y="122"/>
                  </a:lnTo>
                  <a:lnTo>
                    <a:pt x="6" y="96"/>
                  </a:lnTo>
                  <a:lnTo>
                    <a:pt x="6" y="98"/>
                  </a:lnTo>
                  <a:lnTo>
                    <a:pt x="6" y="105"/>
                  </a:lnTo>
                  <a:lnTo>
                    <a:pt x="6" y="118"/>
                  </a:lnTo>
                  <a:lnTo>
                    <a:pt x="6" y="102"/>
                  </a:lnTo>
                  <a:lnTo>
                    <a:pt x="6" y="115"/>
                  </a:lnTo>
                  <a:lnTo>
                    <a:pt x="6" y="115"/>
                  </a:lnTo>
                  <a:lnTo>
                    <a:pt x="6" y="121"/>
                  </a:lnTo>
                  <a:lnTo>
                    <a:pt x="6" y="101"/>
                  </a:lnTo>
                  <a:lnTo>
                    <a:pt x="6" y="110"/>
                  </a:lnTo>
                  <a:lnTo>
                    <a:pt x="6" y="110"/>
                  </a:lnTo>
                  <a:lnTo>
                    <a:pt x="6" y="79"/>
                  </a:lnTo>
                  <a:lnTo>
                    <a:pt x="6" y="92"/>
                  </a:lnTo>
                  <a:lnTo>
                    <a:pt x="7" y="92"/>
                  </a:lnTo>
                  <a:lnTo>
                    <a:pt x="7" y="93"/>
                  </a:lnTo>
                  <a:lnTo>
                    <a:pt x="7" y="83"/>
                  </a:lnTo>
                  <a:lnTo>
                    <a:pt x="7" y="84"/>
                  </a:lnTo>
                  <a:lnTo>
                    <a:pt x="7" y="84"/>
                  </a:lnTo>
                  <a:lnTo>
                    <a:pt x="7" y="113"/>
                  </a:lnTo>
                  <a:lnTo>
                    <a:pt x="7" y="70"/>
                  </a:lnTo>
                  <a:lnTo>
                    <a:pt x="7" y="109"/>
                  </a:lnTo>
                  <a:lnTo>
                    <a:pt x="7" y="113"/>
                  </a:lnTo>
                  <a:lnTo>
                    <a:pt x="7" y="94"/>
                  </a:lnTo>
                  <a:lnTo>
                    <a:pt x="7" y="119"/>
                  </a:lnTo>
                  <a:lnTo>
                    <a:pt x="7" y="119"/>
                  </a:lnTo>
                  <a:lnTo>
                    <a:pt x="7" y="127"/>
                  </a:lnTo>
                  <a:lnTo>
                    <a:pt x="7" y="104"/>
                  </a:lnTo>
                  <a:lnTo>
                    <a:pt x="8" y="108"/>
                  </a:lnTo>
                  <a:lnTo>
                    <a:pt x="8" y="127"/>
                  </a:lnTo>
                  <a:lnTo>
                    <a:pt x="8" y="105"/>
                  </a:lnTo>
                  <a:lnTo>
                    <a:pt x="8" y="123"/>
                  </a:lnTo>
                  <a:lnTo>
                    <a:pt x="8" y="121"/>
                  </a:lnTo>
                  <a:lnTo>
                    <a:pt x="8" y="101"/>
                  </a:lnTo>
                  <a:lnTo>
                    <a:pt x="8" y="115"/>
                  </a:lnTo>
                  <a:lnTo>
                    <a:pt x="8" y="113"/>
                  </a:lnTo>
                  <a:lnTo>
                    <a:pt x="8" y="115"/>
                  </a:lnTo>
                  <a:lnTo>
                    <a:pt x="8" y="88"/>
                  </a:lnTo>
                  <a:lnTo>
                    <a:pt x="8" y="96"/>
                  </a:lnTo>
                  <a:lnTo>
                    <a:pt x="10" y="94"/>
                  </a:lnTo>
                  <a:lnTo>
                    <a:pt x="10" y="104"/>
                  </a:lnTo>
                  <a:lnTo>
                    <a:pt x="10" y="93"/>
                  </a:lnTo>
                  <a:lnTo>
                    <a:pt x="10" y="94"/>
                  </a:lnTo>
                  <a:lnTo>
                    <a:pt x="10" y="96"/>
                  </a:lnTo>
                  <a:lnTo>
                    <a:pt x="10" y="72"/>
                  </a:lnTo>
                  <a:lnTo>
                    <a:pt x="10" y="94"/>
                  </a:lnTo>
                  <a:lnTo>
                    <a:pt x="10" y="92"/>
                  </a:lnTo>
                  <a:lnTo>
                    <a:pt x="10" y="113"/>
                  </a:lnTo>
                  <a:lnTo>
                    <a:pt x="10" y="113"/>
                  </a:lnTo>
                  <a:lnTo>
                    <a:pt x="10" y="130"/>
                  </a:lnTo>
                  <a:lnTo>
                    <a:pt x="11" y="127"/>
                  </a:lnTo>
                  <a:lnTo>
                    <a:pt x="11" y="138"/>
                  </a:lnTo>
                  <a:lnTo>
                    <a:pt x="11" y="105"/>
                  </a:lnTo>
                  <a:lnTo>
                    <a:pt x="11" y="136"/>
                  </a:lnTo>
                  <a:lnTo>
                    <a:pt x="11" y="134"/>
                  </a:lnTo>
                  <a:lnTo>
                    <a:pt x="11" y="121"/>
                  </a:lnTo>
                  <a:lnTo>
                    <a:pt x="11" y="146"/>
                  </a:lnTo>
                  <a:lnTo>
                    <a:pt x="11" y="147"/>
                  </a:lnTo>
                  <a:lnTo>
                    <a:pt x="11" y="104"/>
                  </a:lnTo>
                  <a:lnTo>
                    <a:pt x="11" y="109"/>
                  </a:lnTo>
                  <a:lnTo>
                    <a:pt x="11" y="108"/>
                  </a:lnTo>
                  <a:lnTo>
                    <a:pt x="11" y="114"/>
                  </a:lnTo>
                  <a:lnTo>
                    <a:pt x="11" y="113"/>
                  </a:lnTo>
                  <a:lnTo>
                    <a:pt x="12" y="110"/>
                  </a:lnTo>
                  <a:lnTo>
                    <a:pt x="12" y="125"/>
                  </a:lnTo>
                  <a:lnTo>
                    <a:pt x="12" y="96"/>
                  </a:lnTo>
                  <a:lnTo>
                    <a:pt x="12" y="121"/>
                  </a:lnTo>
                  <a:lnTo>
                    <a:pt x="12" y="123"/>
                  </a:lnTo>
                  <a:lnTo>
                    <a:pt x="12" y="132"/>
                  </a:lnTo>
                  <a:lnTo>
                    <a:pt x="12" y="113"/>
                  </a:lnTo>
                  <a:lnTo>
                    <a:pt x="12" y="129"/>
                  </a:lnTo>
                  <a:lnTo>
                    <a:pt x="12" y="130"/>
                  </a:lnTo>
                  <a:lnTo>
                    <a:pt x="12" y="149"/>
                  </a:lnTo>
                  <a:lnTo>
                    <a:pt x="12" y="147"/>
                  </a:lnTo>
                  <a:lnTo>
                    <a:pt x="13" y="144"/>
                  </a:lnTo>
                  <a:lnTo>
                    <a:pt x="13" y="129"/>
                  </a:lnTo>
                  <a:lnTo>
                    <a:pt x="13" y="168"/>
                  </a:lnTo>
                  <a:lnTo>
                    <a:pt x="13" y="165"/>
                  </a:lnTo>
                  <a:lnTo>
                    <a:pt x="13" y="170"/>
                  </a:lnTo>
                  <a:lnTo>
                    <a:pt x="13" y="144"/>
                  </a:lnTo>
                  <a:lnTo>
                    <a:pt x="13" y="161"/>
                  </a:lnTo>
                  <a:lnTo>
                    <a:pt x="13" y="161"/>
                  </a:lnTo>
                  <a:lnTo>
                    <a:pt x="13" y="174"/>
                  </a:lnTo>
                  <a:lnTo>
                    <a:pt x="13" y="155"/>
                  </a:lnTo>
                  <a:lnTo>
                    <a:pt x="13" y="153"/>
                  </a:lnTo>
                  <a:lnTo>
                    <a:pt x="13" y="173"/>
                  </a:lnTo>
                  <a:lnTo>
                    <a:pt x="13" y="151"/>
                  </a:lnTo>
                  <a:lnTo>
                    <a:pt x="13" y="169"/>
                  </a:lnTo>
                  <a:lnTo>
                    <a:pt x="15" y="170"/>
                  </a:lnTo>
                  <a:lnTo>
                    <a:pt x="15" y="170"/>
                  </a:lnTo>
                  <a:lnTo>
                    <a:pt x="15" y="144"/>
                  </a:lnTo>
                  <a:lnTo>
                    <a:pt x="15" y="161"/>
                  </a:lnTo>
                  <a:lnTo>
                    <a:pt x="15" y="161"/>
                  </a:lnTo>
                  <a:lnTo>
                    <a:pt x="15" y="174"/>
                  </a:lnTo>
                  <a:lnTo>
                    <a:pt x="15" y="155"/>
                  </a:lnTo>
                  <a:lnTo>
                    <a:pt x="15" y="156"/>
                  </a:lnTo>
                  <a:lnTo>
                    <a:pt x="15" y="155"/>
                  </a:lnTo>
                  <a:lnTo>
                    <a:pt x="15" y="165"/>
                  </a:lnTo>
                  <a:lnTo>
                    <a:pt x="15" y="152"/>
                  </a:lnTo>
                  <a:lnTo>
                    <a:pt x="15" y="160"/>
                  </a:lnTo>
                  <a:lnTo>
                    <a:pt x="15" y="161"/>
                  </a:lnTo>
                  <a:lnTo>
                    <a:pt x="15" y="146"/>
                  </a:lnTo>
                  <a:lnTo>
                    <a:pt x="15" y="169"/>
                  </a:lnTo>
                  <a:lnTo>
                    <a:pt x="16" y="170"/>
                  </a:lnTo>
                  <a:lnTo>
                    <a:pt x="16" y="182"/>
                  </a:lnTo>
                  <a:lnTo>
                    <a:pt x="16" y="165"/>
                  </a:lnTo>
                  <a:lnTo>
                    <a:pt x="16" y="181"/>
                  </a:lnTo>
                  <a:lnTo>
                    <a:pt x="16" y="176"/>
                  </a:lnTo>
                  <a:lnTo>
                    <a:pt x="16" y="191"/>
                  </a:lnTo>
                  <a:lnTo>
                    <a:pt x="16" y="173"/>
                  </a:lnTo>
                  <a:lnTo>
                    <a:pt x="16" y="184"/>
                  </a:lnTo>
                  <a:lnTo>
                    <a:pt x="16" y="187"/>
                  </a:lnTo>
                  <a:lnTo>
                    <a:pt x="16" y="163"/>
                  </a:lnTo>
                  <a:lnTo>
                    <a:pt x="16" y="177"/>
                  </a:lnTo>
                  <a:lnTo>
                    <a:pt x="17" y="184"/>
                  </a:lnTo>
                  <a:lnTo>
                    <a:pt x="17" y="156"/>
                  </a:lnTo>
                  <a:lnTo>
                    <a:pt x="17" y="173"/>
                  </a:lnTo>
                  <a:lnTo>
                    <a:pt x="17" y="178"/>
                  </a:lnTo>
                  <a:lnTo>
                    <a:pt x="17" y="186"/>
                  </a:lnTo>
                  <a:lnTo>
                    <a:pt x="17" y="163"/>
                  </a:lnTo>
                  <a:lnTo>
                    <a:pt x="17" y="165"/>
                  </a:lnTo>
                  <a:lnTo>
                    <a:pt x="17" y="165"/>
                  </a:lnTo>
                  <a:lnTo>
                    <a:pt x="17" y="178"/>
                  </a:lnTo>
                  <a:lnTo>
                    <a:pt x="17" y="167"/>
                  </a:lnTo>
                  <a:lnTo>
                    <a:pt x="17" y="167"/>
                  </a:lnTo>
                  <a:lnTo>
                    <a:pt x="17" y="147"/>
                  </a:lnTo>
                  <a:lnTo>
                    <a:pt x="17" y="170"/>
                  </a:lnTo>
                  <a:lnTo>
                    <a:pt x="19" y="170"/>
                  </a:lnTo>
                  <a:lnTo>
                    <a:pt x="19" y="176"/>
                  </a:lnTo>
                  <a:lnTo>
                    <a:pt x="19" y="149"/>
                  </a:lnTo>
                  <a:lnTo>
                    <a:pt x="19" y="164"/>
                  </a:lnTo>
                  <a:lnTo>
                    <a:pt x="19" y="167"/>
                  </a:lnTo>
                  <a:lnTo>
                    <a:pt x="19" y="190"/>
                  </a:lnTo>
                  <a:lnTo>
                    <a:pt x="19" y="186"/>
                  </a:lnTo>
                  <a:lnTo>
                    <a:pt x="19" y="187"/>
                  </a:lnTo>
                  <a:lnTo>
                    <a:pt x="19" y="190"/>
                  </a:lnTo>
                  <a:lnTo>
                    <a:pt x="19" y="173"/>
                  </a:lnTo>
                  <a:lnTo>
                    <a:pt x="19" y="176"/>
                  </a:lnTo>
                  <a:lnTo>
                    <a:pt x="19" y="170"/>
                  </a:lnTo>
                  <a:lnTo>
                    <a:pt x="19" y="176"/>
                  </a:lnTo>
                  <a:lnTo>
                    <a:pt x="19" y="132"/>
                  </a:lnTo>
                  <a:lnTo>
                    <a:pt x="19" y="134"/>
                  </a:lnTo>
                  <a:lnTo>
                    <a:pt x="20" y="135"/>
                  </a:lnTo>
                  <a:lnTo>
                    <a:pt x="20" y="136"/>
                  </a:lnTo>
                  <a:lnTo>
                    <a:pt x="20" y="117"/>
                  </a:lnTo>
                  <a:lnTo>
                    <a:pt x="20" y="108"/>
                  </a:lnTo>
                  <a:lnTo>
                    <a:pt x="20" y="119"/>
                  </a:lnTo>
                  <a:lnTo>
                    <a:pt x="20" y="104"/>
                  </a:lnTo>
                  <a:lnTo>
                    <a:pt x="20" y="118"/>
                  </a:lnTo>
                  <a:lnTo>
                    <a:pt x="20" y="115"/>
                  </a:lnTo>
                  <a:lnTo>
                    <a:pt x="20" y="118"/>
                  </a:lnTo>
                  <a:lnTo>
                    <a:pt x="20" y="92"/>
                  </a:lnTo>
                  <a:lnTo>
                    <a:pt x="20" y="109"/>
                  </a:lnTo>
                  <a:lnTo>
                    <a:pt x="21" y="110"/>
                  </a:lnTo>
                  <a:lnTo>
                    <a:pt x="21" y="115"/>
                  </a:lnTo>
                  <a:lnTo>
                    <a:pt x="21" y="89"/>
                  </a:lnTo>
                  <a:lnTo>
                    <a:pt x="21" y="94"/>
                  </a:lnTo>
                  <a:lnTo>
                    <a:pt x="21" y="97"/>
                  </a:lnTo>
                  <a:lnTo>
                    <a:pt x="21" y="96"/>
                  </a:lnTo>
                  <a:lnTo>
                    <a:pt x="21" y="127"/>
                  </a:lnTo>
                  <a:lnTo>
                    <a:pt x="21" y="123"/>
                  </a:lnTo>
                  <a:lnTo>
                    <a:pt x="21" y="109"/>
                  </a:lnTo>
                  <a:lnTo>
                    <a:pt x="21" y="147"/>
                  </a:lnTo>
                  <a:lnTo>
                    <a:pt x="21" y="148"/>
                  </a:lnTo>
                  <a:lnTo>
                    <a:pt x="21" y="157"/>
                  </a:lnTo>
                  <a:lnTo>
                    <a:pt x="21" y="138"/>
                  </a:lnTo>
                  <a:lnTo>
                    <a:pt x="21" y="148"/>
                  </a:lnTo>
                  <a:lnTo>
                    <a:pt x="23" y="151"/>
                  </a:lnTo>
                  <a:lnTo>
                    <a:pt x="23" y="170"/>
                  </a:lnTo>
                  <a:lnTo>
                    <a:pt x="23" y="170"/>
                  </a:lnTo>
                  <a:lnTo>
                    <a:pt x="23" y="170"/>
                  </a:lnTo>
                  <a:lnTo>
                    <a:pt x="23" y="176"/>
                  </a:lnTo>
                  <a:lnTo>
                    <a:pt x="23" y="148"/>
                  </a:lnTo>
                  <a:lnTo>
                    <a:pt x="23" y="174"/>
                  </a:lnTo>
                  <a:lnTo>
                    <a:pt x="23" y="176"/>
                  </a:lnTo>
                  <a:lnTo>
                    <a:pt x="23" y="182"/>
                  </a:lnTo>
                  <a:lnTo>
                    <a:pt x="23" y="161"/>
                  </a:lnTo>
                  <a:lnTo>
                    <a:pt x="23" y="170"/>
                  </a:lnTo>
                  <a:lnTo>
                    <a:pt x="23" y="173"/>
                  </a:lnTo>
                  <a:lnTo>
                    <a:pt x="23" y="184"/>
                  </a:lnTo>
                  <a:lnTo>
                    <a:pt x="23" y="153"/>
                  </a:lnTo>
                  <a:lnTo>
                    <a:pt x="24" y="157"/>
                  </a:lnTo>
                  <a:lnTo>
                    <a:pt x="24" y="182"/>
                  </a:lnTo>
                  <a:lnTo>
                    <a:pt x="24" y="180"/>
                  </a:lnTo>
                  <a:lnTo>
                    <a:pt x="24" y="180"/>
                  </a:lnTo>
                  <a:lnTo>
                    <a:pt x="24" y="187"/>
                  </a:lnTo>
                  <a:lnTo>
                    <a:pt x="24" y="163"/>
                  </a:lnTo>
                  <a:lnTo>
                    <a:pt x="24" y="186"/>
                  </a:lnTo>
                  <a:lnTo>
                    <a:pt x="24" y="187"/>
                  </a:lnTo>
                  <a:lnTo>
                    <a:pt x="24" y="195"/>
                  </a:lnTo>
                  <a:lnTo>
                    <a:pt x="24" y="170"/>
                  </a:lnTo>
                  <a:lnTo>
                    <a:pt x="24" y="182"/>
                  </a:lnTo>
                  <a:lnTo>
                    <a:pt x="25" y="182"/>
                  </a:lnTo>
                  <a:lnTo>
                    <a:pt x="25" y="187"/>
                  </a:lnTo>
                  <a:lnTo>
                    <a:pt x="25" y="181"/>
                  </a:lnTo>
                  <a:lnTo>
                    <a:pt x="25" y="182"/>
                  </a:lnTo>
                  <a:lnTo>
                    <a:pt x="25" y="181"/>
                  </a:lnTo>
                  <a:lnTo>
                    <a:pt x="25" y="182"/>
                  </a:lnTo>
                  <a:lnTo>
                    <a:pt x="25" y="147"/>
                  </a:lnTo>
                  <a:lnTo>
                    <a:pt x="25" y="142"/>
                  </a:lnTo>
                  <a:lnTo>
                    <a:pt x="25" y="143"/>
                  </a:lnTo>
                  <a:lnTo>
                    <a:pt x="25" y="100"/>
                  </a:lnTo>
                  <a:lnTo>
                    <a:pt x="25" y="102"/>
                  </a:lnTo>
                  <a:lnTo>
                    <a:pt x="25" y="104"/>
                  </a:lnTo>
                  <a:lnTo>
                    <a:pt x="25" y="113"/>
                  </a:lnTo>
                  <a:lnTo>
                    <a:pt x="25" y="101"/>
                  </a:lnTo>
                  <a:lnTo>
                    <a:pt x="25" y="102"/>
                  </a:lnTo>
                  <a:lnTo>
                    <a:pt x="27" y="93"/>
                  </a:lnTo>
                  <a:lnTo>
                    <a:pt x="27" y="98"/>
                  </a:lnTo>
                  <a:lnTo>
                    <a:pt x="27" y="85"/>
                  </a:lnTo>
                  <a:lnTo>
                    <a:pt x="27" y="93"/>
                  </a:lnTo>
                  <a:lnTo>
                    <a:pt x="27" y="92"/>
                  </a:lnTo>
                  <a:lnTo>
                    <a:pt x="27" y="96"/>
                  </a:lnTo>
                  <a:lnTo>
                    <a:pt x="27" y="45"/>
                  </a:lnTo>
                  <a:lnTo>
                    <a:pt x="27" y="49"/>
                  </a:lnTo>
                  <a:lnTo>
                    <a:pt x="27" y="46"/>
                  </a:lnTo>
                  <a:lnTo>
                    <a:pt x="27" y="62"/>
                  </a:lnTo>
                  <a:lnTo>
                    <a:pt x="27" y="42"/>
                  </a:lnTo>
                  <a:lnTo>
                    <a:pt x="27" y="46"/>
                  </a:lnTo>
                  <a:lnTo>
                    <a:pt x="27" y="51"/>
                  </a:lnTo>
                  <a:lnTo>
                    <a:pt x="27" y="98"/>
                  </a:lnTo>
                  <a:lnTo>
                    <a:pt x="27" y="94"/>
                  </a:lnTo>
                  <a:lnTo>
                    <a:pt x="28" y="96"/>
                  </a:lnTo>
                  <a:lnTo>
                    <a:pt x="28" y="77"/>
                  </a:lnTo>
                  <a:lnTo>
                    <a:pt x="28" y="108"/>
                  </a:lnTo>
                  <a:lnTo>
                    <a:pt x="28" y="104"/>
                  </a:lnTo>
                  <a:lnTo>
                    <a:pt x="28" y="110"/>
                  </a:lnTo>
                  <a:lnTo>
                    <a:pt x="28" y="87"/>
                  </a:lnTo>
                  <a:lnTo>
                    <a:pt x="28" y="102"/>
                  </a:lnTo>
                  <a:lnTo>
                    <a:pt x="28" y="101"/>
                  </a:lnTo>
                  <a:lnTo>
                    <a:pt x="28" y="130"/>
                  </a:lnTo>
                  <a:lnTo>
                    <a:pt x="28" y="129"/>
                  </a:lnTo>
                  <a:lnTo>
                    <a:pt x="29" y="125"/>
                  </a:lnTo>
                  <a:lnTo>
                    <a:pt x="29" y="98"/>
                  </a:lnTo>
                  <a:lnTo>
                    <a:pt x="29" y="108"/>
                  </a:lnTo>
                  <a:lnTo>
                    <a:pt x="29" y="106"/>
                  </a:lnTo>
                  <a:lnTo>
                    <a:pt x="29" y="113"/>
                  </a:lnTo>
                  <a:lnTo>
                    <a:pt x="29" y="79"/>
                  </a:lnTo>
                  <a:lnTo>
                    <a:pt x="29" y="81"/>
                  </a:lnTo>
                  <a:lnTo>
                    <a:pt x="29" y="83"/>
                  </a:lnTo>
                  <a:lnTo>
                    <a:pt x="29" y="96"/>
                  </a:lnTo>
                  <a:lnTo>
                    <a:pt x="29" y="72"/>
                  </a:lnTo>
                  <a:lnTo>
                    <a:pt x="29" y="60"/>
                  </a:lnTo>
                  <a:lnTo>
                    <a:pt x="29" y="81"/>
                  </a:lnTo>
                  <a:lnTo>
                    <a:pt x="30" y="79"/>
                  </a:lnTo>
                  <a:lnTo>
                    <a:pt x="30" y="85"/>
                  </a:lnTo>
                  <a:lnTo>
                    <a:pt x="30" y="63"/>
                  </a:lnTo>
                  <a:lnTo>
                    <a:pt x="30" y="79"/>
                  </a:lnTo>
                  <a:lnTo>
                    <a:pt x="30" y="79"/>
                  </a:lnTo>
                  <a:lnTo>
                    <a:pt x="3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62" name="Freeform 35"/>
            <p:cNvSpPr>
              <a:spLocks/>
            </p:cNvSpPr>
            <p:nvPr/>
          </p:nvSpPr>
          <p:spPr bwMode="auto">
            <a:xfrm>
              <a:off x="6030913" y="4062413"/>
              <a:ext cx="50800" cy="492125"/>
            </a:xfrm>
            <a:custGeom>
              <a:avLst/>
              <a:gdLst>
                <a:gd name="T0" fmla="*/ 0 w 32"/>
                <a:gd name="T1" fmla="*/ 266 h 310"/>
                <a:gd name="T2" fmla="*/ 1 w 32"/>
                <a:gd name="T3" fmla="*/ 270 h 310"/>
                <a:gd name="T4" fmla="*/ 1 w 32"/>
                <a:gd name="T5" fmla="*/ 272 h 310"/>
                <a:gd name="T6" fmla="*/ 1 w 32"/>
                <a:gd name="T7" fmla="*/ 195 h 310"/>
                <a:gd name="T8" fmla="*/ 2 w 32"/>
                <a:gd name="T9" fmla="*/ 186 h 310"/>
                <a:gd name="T10" fmla="*/ 2 w 32"/>
                <a:gd name="T11" fmla="*/ 211 h 310"/>
                <a:gd name="T12" fmla="*/ 4 w 32"/>
                <a:gd name="T13" fmla="*/ 179 h 310"/>
                <a:gd name="T14" fmla="*/ 4 w 32"/>
                <a:gd name="T15" fmla="*/ 157 h 310"/>
                <a:gd name="T16" fmla="*/ 4 w 32"/>
                <a:gd name="T17" fmla="*/ 98 h 310"/>
                <a:gd name="T18" fmla="*/ 5 w 32"/>
                <a:gd name="T19" fmla="*/ 100 h 310"/>
                <a:gd name="T20" fmla="*/ 5 w 32"/>
                <a:gd name="T21" fmla="*/ 110 h 310"/>
                <a:gd name="T22" fmla="*/ 6 w 32"/>
                <a:gd name="T23" fmla="*/ 155 h 310"/>
                <a:gd name="T24" fmla="*/ 6 w 32"/>
                <a:gd name="T25" fmla="*/ 211 h 310"/>
                <a:gd name="T26" fmla="*/ 6 w 32"/>
                <a:gd name="T27" fmla="*/ 227 h 310"/>
                <a:gd name="T28" fmla="*/ 7 w 32"/>
                <a:gd name="T29" fmla="*/ 210 h 310"/>
                <a:gd name="T30" fmla="*/ 7 w 32"/>
                <a:gd name="T31" fmla="*/ 207 h 310"/>
                <a:gd name="T32" fmla="*/ 9 w 32"/>
                <a:gd name="T33" fmla="*/ 186 h 310"/>
                <a:gd name="T34" fmla="*/ 9 w 32"/>
                <a:gd name="T35" fmla="*/ 164 h 310"/>
                <a:gd name="T36" fmla="*/ 9 w 32"/>
                <a:gd name="T37" fmla="*/ 158 h 310"/>
                <a:gd name="T38" fmla="*/ 10 w 32"/>
                <a:gd name="T39" fmla="*/ 77 h 310"/>
                <a:gd name="T40" fmla="*/ 10 w 32"/>
                <a:gd name="T41" fmla="*/ 38 h 310"/>
                <a:gd name="T42" fmla="*/ 11 w 32"/>
                <a:gd name="T43" fmla="*/ 33 h 310"/>
                <a:gd name="T44" fmla="*/ 11 w 32"/>
                <a:gd name="T45" fmla="*/ 48 h 310"/>
                <a:gd name="T46" fmla="*/ 13 w 32"/>
                <a:gd name="T47" fmla="*/ 7 h 310"/>
                <a:gd name="T48" fmla="*/ 13 w 32"/>
                <a:gd name="T49" fmla="*/ 68 h 310"/>
                <a:gd name="T50" fmla="*/ 13 w 32"/>
                <a:gd name="T51" fmla="*/ 143 h 310"/>
                <a:gd name="T52" fmla="*/ 14 w 32"/>
                <a:gd name="T53" fmla="*/ 203 h 310"/>
                <a:gd name="T54" fmla="*/ 14 w 32"/>
                <a:gd name="T55" fmla="*/ 138 h 310"/>
                <a:gd name="T56" fmla="*/ 15 w 32"/>
                <a:gd name="T57" fmla="*/ 123 h 310"/>
                <a:gd name="T58" fmla="*/ 15 w 32"/>
                <a:gd name="T59" fmla="*/ 143 h 310"/>
                <a:gd name="T60" fmla="*/ 17 w 32"/>
                <a:gd name="T61" fmla="*/ 161 h 310"/>
                <a:gd name="T62" fmla="*/ 17 w 32"/>
                <a:gd name="T63" fmla="*/ 152 h 310"/>
                <a:gd name="T64" fmla="*/ 17 w 32"/>
                <a:gd name="T65" fmla="*/ 217 h 310"/>
                <a:gd name="T66" fmla="*/ 18 w 32"/>
                <a:gd name="T67" fmla="*/ 236 h 310"/>
                <a:gd name="T68" fmla="*/ 18 w 32"/>
                <a:gd name="T69" fmla="*/ 208 h 310"/>
                <a:gd name="T70" fmla="*/ 19 w 32"/>
                <a:gd name="T71" fmla="*/ 172 h 310"/>
                <a:gd name="T72" fmla="*/ 19 w 32"/>
                <a:gd name="T73" fmla="*/ 170 h 310"/>
                <a:gd name="T74" fmla="*/ 21 w 32"/>
                <a:gd name="T75" fmla="*/ 224 h 310"/>
                <a:gd name="T76" fmla="*/ 21 w 32"/>
                <a:gd name="T77" fmla="*/ 234 h 310"/>
                <a:gd name="T78" fmla="*/ 22 w 32"/>
                <a:gd name="T79" fmla="*/ 246 h 310"/>
                <a:gd name="T80" fmla="*/ 22 w 32"/>
                <a:gd name="T81" fmla="*/ 253 h 310"/>
                <a:gd name="T82" fmla="*/ 22 w 32"/>
                <a:gd name="T83" fmla="*/ 194 h 310"/>
                <a:gd name="T84" fmla="*/ 23 w 32"/>
                <a:gd name="T85" fmla="*/ 196 h 310"/>
                <a:gd name="T86" fmla="*/ 23 w 32"/>
                <a:gd name="T87" fmla="*/ 162 h 310"/>
                <a:gd name="T88" fmla="*/ 25 w 32"/>
                <a:gd name="T89" fmla="*/ 189 h 310"/>
                <a:gd name="T90" fmla="*/ 25 w 32"/>
                <a:gd name="T91" fmla="*/ 204 h 310"/>
                <a:gd name="T92" fmla="*/ 25 w 32"/>
                <a:gd name="T93" fmla="*/ 210 h 310"/>
                <a:gd name="T94" fmla="*/ 26 w 32"/>
                <a:gd name="T95" fmla="*/ 183 h 310"/>
                <a:gd name="T96" fmla="*/ 26 w 32"/>
                <a:gd name="T97" fmla="*/ 207 h 310"/>
                <a:gd name="T98" fmla="*/ 27 w 32"/>
                <a:gd name="T99" fmla="*/ 195 h 310"/>
                <a:gd name="T100" fmla="*/ 27 w 32"/>
                <a:gd name="T101" fmla="*/ 140 h 310"/>
                <a:gd name="T102" fmla="*/ 28 w 32"/>
                <a:gd name="T103" fmla="*/ 111 h 310"/>
                <a:gd name="T104" fmla="*/ 28 w 32"/>
                <a:gd name="T105" fmla="*/ 143 h 310"/>
                <a:gd name="T106" fmla="*/ 28 w 32"/>
                <a:gd name="T107" fmla="*/ 157 h 310"/>
                <a:gd name="T108" fmla="*/ 30 w 32"/>
                <a:gd name="T109" fmla="*/ 195 h 310"/>
                <a:gd name="T110" fmla="*/ 30 w 32"/>
                <a:gd name="T111" fmla="*/ 219 h 310"/>
                <a:gd name="T112" fmla="*/ 30 w 32"/>
                <a:gd name="T113" fmla="*/ 229 h 310"/>
                <a:gd name="T114" fmla="*/ 31 w 32"/>
                <a:gd name="T115" fmla="*/ 259 h 310"/>
                <a:gd name="T116" fmla="*/ 31 w 32"/>
                <a:gd name="T117" fmla="*/ 266 h 310"/>
                <a:gd name="T118" fmla="*/ 32 w 32"/>
                <a:gd name="T119" fmla="*/ 229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310">
                  <a:moveTo>
                    <a:pt x="0" y="287"/>
                  </a:moveTo>
                  <a:lnTo>
                    <a:pt x="0" y="288"/>
                  </a:lnTo>
                  <a:lnTo>
                    <a:pt x="0" y="258"/>
                  </a:lnTo>
                  <a:lnTo>
                    <a:pt x="0" y="262"/>
                  </a:lnTo>
                  <a:lnTo>
                    <a:pt x="0" y="266"/>
                  </a:lnTo>
                  <a:lnTo>
                    <a:pt x="0" y="287"/>
                  </a:lnTo>
                  <a:lnTo>
                    <a:pt x="0" y="282"/>
                  </a:lnTo>
                  <a:lnTo>
                    <a:pt x="1" y="282"/>
                  </a:lnTo>
                  <a:lnTo>
                    <a:pt x="1" y="303"/>
                  </a:lnTo>
                  <a:lnTo>
                    <a:pt x="1" y="270"/>
                  </a:lnTo>
                  <a:lnTo>
                    <a:pt x="1" y="301"/>
                  </a:lnTo>
                  <a:lnTo>
                    <a:pt x="1" y="299"/>
                  </a:lnTo>
                  <a:lnTo>
                    <a:pt x="1" y="310"/>
                  </a:lnTo>
                  <a:lnTo>
                    <a:pt x="1" y="266"/>
                  </a:lnTo>
                  <a:lnTo>
                    <a:pt x="1" y="272"/>
                  </a:lnTo>
                  <a:lnTo>
                    <a:pt x="1" y="270"/>
                  </a:lnTo>
                  <a:lnTo>
                    <a:pt x="1" y="271"/>
                  </a:lnTo>
                  <a:lnTo>
                    <a:pt x="1" y="248"/>
                  </a:lnTo>
                  <a:lnTo>
                    <a:pt x="1" y="244"/>
                  </a:lnTo>
                  <a:lnTo>
                    <a:pt x="1" y="195"/>
                  </a:lnTo>
                  <a:lnTo>
                    <a:pt x="1" y="198"/>
                  </a:lnTo>
                  <a:lnTo>
                    <a:pt x="2" y="196"/>
                  </a:lnTo>
                  <a:lnTo>
                    <a:pt x="2" y="176"/>
                  </a:lnTo>
                  <a:lnTo>
                    <a:pt x="2" y="185"/>
                  </a:lnTo>
                  <a:lnTo>
                    <a:pt x="2" y="186"/>
                  </a:lnTo>
                  <a:lnTo>
                    <a:pt x="2" y="195"/>
                  </a:lnTo>
                  <a:lnTo>
                    <a:pt x="2" y="179"/>
                  </a:lnTo>
                  <a:lnTo>
                    <a:pt x="2" y="182"/>
                  </a:lnTo>
                  <a:lnTo>
                    <a:pt x="2" y="183"/>
                  </a:lnTo>
                  <a:lnTo>
                    <a:pt x="2" y="211"/>
                  </a:lnTo>
                  <a:lnTo>
                    <a:pt x="2" y="208"/>
                  </a:lnTo>
                  <a:lnTo>
                    <a:pt x="4" y="207"/>
                  </a:lnTo>
                  <a:lnTo>
                    <a:pt x="4" y="176"/>
                  </a:lnTo>
                  <a:lnTo>
                    <a:pt x="4" y="178"/>
                  </a:lnTo>
                  <a:lnTo>
                    <a:pt x="4" y="179"/>
                  </a:lnTo>
                  <a:lnTo>
                    <a:pt x="4" y="182"/>
                  </a:lnTo>
                  <a:lnTo>
                    <a:pt x="4" y="149"/>
                  </a:lnTo>
                  <a:lnTo>
                    <a:pt x="4" y="152"/>
                  </a:lnTo>
                  <a:lnTo>
                    <a:pt x="4" y="149"/>
                  </a:lnTo>
                  <a:lnTo>
                    <a:pt x="4" y="157"/>
                  </a:lnTo>
                  <a:lnTo>
                    <a:pt x="4" y="127"/>
                  </a:lnTo>
                  <a:lnTo>
                    <a:pt x="4" y="126"/>
                  </a:lnTo>
                  <a:lnTo>
                    <a:pt x="4" y="128"/>
                  </a:lnTo>
                  <a:lnTo>
                    <a:pt x="4" y="93"/>
                  </a:lnTo>
                  <a:lnTo>
                    <a:pt x="4" y="98"/>
                  </a:lnTo>
                  <a:lnTo>
                    <a:pt x="5" y="93"/>
                  </a:lnTo>
                  <a:lnTo>
                    <a:pt x="5" y="100"/>
                  </a:lnTo>
                  <a:lnTo>
                    <a:pt x="5" y="79"/>
                  </a:lnTo>
                  <a:lnTo>
                    <a:pt x="5" y="97"/>
                  </a:lnTo>
                  <a:lnTo>
                    <a:pt x="5" y="100"/>
                  </a:lnTo>
                  <a:lnTo>
                    <a:pt x="5" y="126"/>
                  </a:lnTo>
                  <a:lnTo>
                    <a:pt x="5" y="124"/>
                  </a:lnTo>
                  <a:lnTo>
                    <a:pt x="5" y="127"/>
                  </a:lnTo>
                  <a:lnTo>
                    <a:pt x="5" y="152"/>
                  </a:lnTo>
                  <a:lnTo>
                    <a:pt x="5" y="110"/>
                  </a:lnTo>
                  <a:lnTo>
                    <a:pt x="5" y="143"/>
                  </a:lnTo>
                  <a:lnTo>
                    <a:pt x="5" y="145"/>
                  </a:lnTo>
                  <a:lnTo>
                    <a:pt x="5" y="123"/>
                  </a:lnTo>
                  <a:lnTo>
                    <a:pt x="5" y="149"/>
                  </a:lnTo>
                  <a:lnTo>
                    <a:pt x="6" y="155"/>
                  </a:lnTo>
                  <a:lnTo>
                    <a:pt x="6" y="164"/>
                  </a:lnTo>
                  <a:lnTo>
                    <a:pt x="6" y="143"/>
                  </a:lnTo>
                  <a:lnTo>
                    <a:pt x="6" y="149"/>
                  </a:lnTo>
                  <a:lnTo>
                    <a:pt x="6" y="157"/>
                  </a:lnTo>
                  <a:lnTo>
                    <a:pt x="6" y="211"/>
                  </a:lnTo>
                  <a:lnTo>
                    <a:pt x="6" y="211"/>
                  </a:lnTo>
                  <a:lnTo>
                    <a:pt x="6" y="227"/>
                  </a:lnTo>
                  <a:lnTo>
                    <a:pt x="6" y="198"/>
                  </a:lnTo>
                  <a:lnTo>
                    <a:pt x="6" y="224"/>
                  </a:lnTo>
                  <a:lnTo>
                    <a:pt x="6" y="227"/>
                  </a:lnTo>
                  <a:lnTo>
                    <a:pt x="6" y="240"/>
                  </a:lnTo>
                  <a:lnTo>
                    <a:pt x="6" y="215"/>
                  </a:lnTo>
                  <a:lnTo>
                    <a:pt x="6" y="224"/>
                  </a:lnTo>
                  <a:lnTo>
                    <a:pt x="7" y="227"/>
                  </a:lnTo>
                  <a:lnTo>
                    <a:pt x="7" y="210"/>
                  </a:lnTo>
                  <a:lnTo>
                    <a:pt x="7" y="211"/>
                  </a:lnTo>
                  <a:lnTo>
                    <a:pt x="7" y="210"/>
                  </a:lnTo>
                  <a:lnTo>
                    <a:pt x="7" y="211"/>
                  </a:lnTo>
                  <a:lnTo>
                    <a:pt x="7" y="194"/>
                  </a:lnTo>
                  <a:lnTo>
                    <a:pt x="7" y="207"/>
                  </a:lnTo>
                  <a:lnTo>
                    <a:pt x="7" y="206"/>
                  </a:lnTo>
                  <a:lnTo>
                    <a:pt x="7" y="210"/>
                  </a:lnTo>
                  <a:lnTo>
                    <a:pt x="7" y="179"/>
                  </a:lnTo>
                  <a:lnTo>
                    <a:pt x="7" y="186"/>
                  </a:lnTo>
                  <a:lnTo>
                    <a:pt x="9" y="186"/>
                  </a:lnTo>
                  <a:lnTo>
                    <a:pt x="9" y="193"/>
                  </a:lnTo>
                  <a:lnTo>
                    <a:pt x="9" y="157"/>
                  </a:lnTo>
                  <a:lnTo>
                    <a:pt x="9" y="166"/>
                  </a:lnTo>
                  <a:lnTo>
                    <a:pt x="9" y="176"/>
                  </a:lnTo>
                  <a:lnTo>
                    <a:pt x="9" y="164"/>
                  </a:lnTo>
                  <a:lnTo>
                    <a:pt x="9" y="172"/>
                  </a:lnTo>
                  <a:lnTo>
                    <a:pt x="9" y="174"/>
                  </a:lnTo>
                  <a:lnTo>
                    <a:pt x="9" y="143"/>
                  </a:lnTo>
                  <a:lnTo>
                    <a:pt x="9" y="155"/>
                  </a:lnTo>
                  <a:lnTo>
                    <a:pt x="9" y="158"/>
                  </a:lnTo>
                  <a:lnTo>
                    <a:pt x="9" y="109"/>
                  </a:lnTo>
                  <a:lnTo>
                    <a:pt x="9" y="113"/>
                  </a:lnTo>
                  <a:lnTo>
                    <a:pt x="10" y="113"/>
                  </a:lnTo>
                  <a:lnTo>
                    <a:pt x="10" y="80"/>
                  </a:lnTo>
                  <a:lnTo>
                    <a:pt x="10" y="77"/>
                  </a:lnTo>
                  <a:lnTo>
                    <a:pt x="10" y="48"/>
                  </a:lnTo>
                  <a:lnTo>
                    <a:pt x="10" y="66"/>
                  </a:lnTo>
                  <a:lnTo>
                    <a:pt x="10" y="69"/>
                  </a:lnTo>
                  <a:lnTo>
                    <a:pt x="10" y="75"/>
                  </a:lnTo>
                  <a:lnTo>
                    <a:pt x="10" y="38"/>
                  </a:lnTo>
                  <a:lnTo>
                    <a:pt x="10" y="39"/>
                  </a:lnTo>
                  <a:lnTo>
                    <a:pt x="10" y="39"/>
                  </a:lnTo>
                  <a:lnTo>
                    <a:pt x="10" y="46"/>
                  </a:lnTo>
                  <a:lnTo>
                    <a:pt x="10" y="34"/>
                  </a:lnTo>
                  <a:lnTo>
                    <a:pt x="11" y="33"/>
                  </a:lnTo>
                  <a:lnTo>
                    <a:pt x="11" y="16"/>
                  </a:lnTo>
                  <a:lnTo>
                    <a:pt x="11" y="60"/>
                  </a:lnTo>
                  <a:lnTo>
                    <a:pt x="11" y="63"/>
                  </a:lnTo>
                  <a:lnTo>
                    <a:pt x="11" y="68"/>
                  </a:lnTo>
                  <a:lnTo>
                    <a:pt x="11" y="48"/>
                  </a:lnTo>
                  <a:lnTo>
                    <a:pt x="11" y="48"/>
                  </a:lnTo>
                  <a:lnTo>
                    <a:pt x="11" y="48"/>
                  </a:lnTo>
                  <a:lnTo>
                    <a:pt x="11" y="0"/>
                  </a:lnTo>
                  <a:lnTo>
                    <a:pt x="11" y="7"/>
                  </a:lnTo>
                  <a:lnTo>
                    <a:pt x="13" y="7"/>
                  </a:lnTo>
                  <a:lnTo>
                    <a:pt x="13" y="37"/>
                  </a:lnTo>
                  <a:lnTo>
                    <a:pt x="13" y="35"/>
                  </a:lnTo>
                  <a:lnTo>
                    <a:pt x="13" y="38"/>
                  </a:lnTo>
                  <a:lnTo>
                    <a:pt x="13" y="26"/>
                  </a:lnTo>
                  <a:lnTo>
                    <a:pt x="13" y="68"/>
                  </a:lnTo>
                  <a:lnTo>
                    <a:pt x="13" y="71"/>
                  </a:lnTo>
                  <a:lnTo>
                    <a:pt x="13" y="101"/>
                  </a:lnTo>
                  <a:lnTo>
                    <a:pt x="13" y="106"/>
                  </a:lnTo>
                  <a:lnTo>
                    <a:pt x="13" y="144"/>
                  </a:lnTo>
                  <a:lnTo>
                    <a:pt x="13" y="143"/>
                  </a:lnTo>
                  <a:lnTo>
                    <a:pt x="14" y="143"/>
                  </a:lnTo>
                  <a:lnTo>
                    <a:pt x="14" y="135"/>
                  </a:lnTo>
                  <a:lnTo>
                    <a:pt x="14" y="183"/>
                  </a:lnTo>
                  <a:lnTo>
                    <a:pt x="14" y="190"/>
                  </a:lnTo>
                  <a:lnTo>
                    <a:pt x="14" y="203"/>
                  </a:lnTo>
                  <a:lnTo>
                    <a:pt x="14" y="185"/>
                  </a:lnTo>
                  <a:lnTo>
                    <a:pt x="14" y="198"/>
                  </a:lnTo>
                  <a:lnTo>
                    <a:pt x="14" y="202"/>
                  </a:lnTo>
                  <a:lnTo>
                    <a:pt x="14" y="143"/>
                  </a:lnTo>
                  <a:lnTo>
                    <a:pt x="14" y="138"/>
                  </a:lnTo>
                  <a:lnTo>
                    <a:pt x="14" y="156"/>
                  </a:lnTo>
                  <a:lnTo>
                    <a:pt x="14" y="155"/>
                  </a:lnTo>
                  <a:lnTo>
                    <a:pt x="15" y="152"/>
                  </a:lnTo>
                  <a:lnTo>
                    <a:pt x="15" y="111"/>
                  </a:lnTo>
                  <a:lnTo>
                    <a:pt x="15" y="123"/>
                  </a:lnTo>
                  <a:lnTo>
                    <a:pt x="15" y="128"/>
                  </a:lnTo>
                  <a:lnTo>
                    <a:pt x="15" y="144"/>
                  </a:lnTo>
                  <a:lnTo>
                    <a:pt x="15" y="128"/>
                  </a:lnTo>
                  <a:lnTo>
                    <a:pt x="15" y="139"/>
                  </a:lnTo>
                  <a:lnTo>
                    <a:pt x="15" y="143"/>
                  </a:lnTo>
                  <a:lnTo>
                    <a:pt x="15" y="186"/>
                  </a:lnTo>
                  <a:lnTo>
                    <a:pt x="15" y="185"/>
                  </a:lnTo>
                  <a:lnTo>
                    <a:pt x="17" y="186"/>
                  </a:lnTo>
                  <a:lnTo>
                    <a:pt x="17" y="189"/>
                  </a:lnTo>
                  <a:lnTo>
                    <a:pt x="17" y="161"/>
                  </a:lnTo>
                  <a:lnTo>
                    <a:pt x="17" y="166"/>
                  </a:lnTo>
                  <a:lnTo>
                    <a:pt x="17" y="165"/>
                  </a:lnTo>
                  <a:lnTo>
                    <a:pt x="17" y="134"/>
                  </a:lnTo>
                  <a:lnTo>
                    <a:pt x="17" y="152"/>
                  </a:lnTo>
                  <a:lnTo>
                    <a:pt x="17" y="152"/>
                  </a:lnTo>
                  <a:lnTo>
                    <a:pt x="17" y="193"/>
                  </a:lnTo>
                  <a:lnTo>
                    <a:pt x="17" y="190"/>
                  </a:lnTo>
                  <a:lnTo>
                    <a:pt x="17" y="189"/>
                  </a:lnTo>
                  <a:lnTo>
                    <a:pt x="17" y="176"/>
                  </a:lnTo>
                  <a:lnTo>
                    <a:pt x="17" y="217"/>
                  </a:lnTo>
                  <a:lnTo>
                    <a:pt x="18" y="213"/>
                  </a:lnTo>
                  <a:lnTo>
                    <a:pt x="18" y="206"/>
                  </a:lnTo>
                  <a:lnTo>
                    <a:pt x="18" y="224"/>
                  </a:lnTo>
                  <a:lnTo>
                    <a:pt x="18" y="225"/>
                  </a:lnTo>
                  <a:lnTo>
                    <a:pt x="18" y="236"/>
                  </a:lnTo>
                  <a:lnTo>
                    <a:pt x="18" y="206"/>
                  </a:lnTo>
                  <a:lnTo>
                    <a:pt x="18" y="207"/>
                  </a:lnTo>
                  <a:lnTo>
                    <a:pt x="18" y="220"/>
                  </a:lnTo>
                  <a:lnTo>
                    <a:pt x="18" y="211"/>
                  </a:lnTo>
                  <a:lnTo>
                    <a:pt x="18" y="208"/>
                  </a:lnTo>
                  <a:lnTo>
                    <a:pt x="18" y="211"/>
                  </a:lnTo>
                  <a:lnTo>
                    <a:pt x="18" y="169"/>
                  </a:lnTo>
                  <a:lnTo>
                    <a:pt x="18" y="172"/>
                  </a:lnTo>
                  <a:lnTo>
                    <a:pt x="19" y="169"/>
                  </a:lnTo>
                  <a:lnTo>
                    <a:pt x="19" y="172"/>
                  </a:lnTo>
                  <a:lnTo>
                    <a:pt x="19" y="143"/>
                  </a:lnTo>
                  <a:lnTo>
                    <a:pt x="19" y="153"/>
                  </a:lnTo>
                  <a:lnTo>
                    <a:pt x="19" y="155"/>
                  </a:lnTo>
                  <a:lnTo>
                    <a:pt x="19" y="172"/>
                  </a:lnTo>
                  <a:lnTo>
                    <a:pt x="19" y="170"/>
                  </a:lnTo>
                  <a:lnTo>
                    <a:pt x="19" y="160"/>
                  </a:lnTo>
                  <a:lnTo>
                    <a:pt x="19" y="203"/>
                  </a:lnTo>
                  <a:lnTo>
                    <a:pt x="21" y="203"/>
                  </a:lnTo>
                  <a:lnTo>
                    <a:pt x="21" y="228"/>
                  </a:lnTo>
                  <a:lnTo>
                    <a:pt x="21" y="224"/>
                  </a:lnTo>
                  <a:lnTo>
                    <a:pt x="21" y="240"/>
                  </a:lnTo>
                  <a:lnTo>
                    <a:pt x="21" y="229"/>
                  </a:lnTo>
                  <a:lnTo>
                    <a:pt x="21" y="215"/>
                  </a:lnTo>
                  <a:lnTo>
                    <a:pt x="21" y="238"/>
                  </a:lnTo>
                  <a:lnTo>
                    <a:pt x="21" y="234"/>
                  </a:lnTo>
                  <a:lnTo>
                    <a:pt x="21" y="238"/>
                  </a:lnTo>
                  <a:lnTo>
                    <a:pt x="21" y="212"/>
                  </a:lnTo>
                  <a:lnTo>
                    <a:pt x="21" y="236"/>
                  </a:lnTo>
                  <a:lnTo>
                    <a:pt x="22" y="240"/>
                  </a:lnTo>
                  <a:lnTo>
                    <a:pt x="22" y="246"/>
                  </a:lnTo>
                  <a:lnTo>
                    <a:pt x="22" y="229"/>
                  </a:lnTo>
                  <a:lnTo>
                    <a:pt x="22" y="241"/>
                  </a:lnTo>
                  <a:lnTo>
                    <a:pt x="22" y="238"/>
                  </a:lnTo>
                  <a:lnTo>
                    <a:pt x="22" y="257"/>
                  </a:lnTo>
                  <a:lnTo>
                    <a:pt x="22" y="253"/>
                  </a:lnTo>
                  <a:lnTo>
                    <a:pt x="22" y="251"/>
                  </a:lnTo>
                  <a:lnTo>
                    <a:pt x="22" y="253"/>
                  </a:lnTo>
                  <a:lnTo>
                    <a:pt x="22" y="220"/>
                  </a:lnTo>
                  <a:lnTo>
                    <a:pt x="22" y="217"/>
                  </a:lnTo>
                  <a:lnTo>
                    <a:pt x="22" y="194"/>
                  </a:lnTo>
                  <a:lnTo>
                    <a:pt x="22" y="198"/>
                  </a:lnTo>
                  <a:lnTo>
                    <a:pt x="23" y="203"/>
                  </a:lnTo>
                  <a:lnTo>
                    <a:pt x="23" y="195"/>
                  </a:lnTo>
                  <a:lnTo>
                    <a:pt x="23" y="195"/>
                  </a:lnTo>
                  <a:lnTo>
                    <a:pt x="23" y="196"/>
                  </a:lnTo>
                  <a:lnTo>
                    <a:pt x="23" y="166"/>
                  </a:lnTo>
                  <a:lnTo>
                    <a:pt x="23" y="174"/>
                  </a:lnTo>
                  <a:lnTo>
                    <a:pt x="23" y="176"/>
                  </a:lnTo>
                  <a:lnTo>
                    <a:pt x="23" y="182"/>
                  </a:lnTo>
                  <a:lnTo>
                    <a:pt x="23" y="162"/>
                  </a:lnTo>
                  <a:lnTo>
                    <a:pt x="23" y="181"/>
                  </a:lnTo>
                  <a:lnTo>
                    <a:pt x="25" y="182"/>
                  </a:lnTo>
                  <a:lnTo>
                    <a:pt x="25" y="210"/>
                  </a:lnTo>
                  <a:lnTo>
                    <a:pt x="25" y="186"/>
                  </a:lnTo>
                  <a:lnTo>
                    <a:pt x="25" y="189"/>
                  </a:lnTo>
                  <a:lnTo>
                    <a:pt x="25" y="233"/>
                  </a:lnTo>
                  <a:lnTo>
                    <a:pt x="25" y="229"/>
                  </a:lnTo>
                  <a:lnTo>
                    <a:pt x="25" y="228"/>
                  </a:lnTo>
                  <a:lnTo>
                    <a:pt x="25" y="229"/>
                  </a:lnTo>
                  <a:lnTo>
                    <a:pt x="25" y="204"/>
                  </a:lnTo>
                  <a:lnTo>
                    <a:pt x="25" y="221"/>
                  </a:lnTo>
                  <a:lnTo>
                    <a:pt x="25" y="220"/>
                  </a:lnTo>
                  <a:lnTo>
                    <a:pt x="25" y="225"/>
                  </a:lnTo>
                  <a:lnTo>
                    <a:pt x="25" y="200"/>
                  </a:lnTo>
                  <a:lnTo>
                    <a:pt x="25" y="210"/>
                  </a:lnTo>
                  <a:lnTo>
                    <a:pt x="26" y="211"/>
                  </a:lnTo>
                  <a:lnTo>
                    <a:pt x="26" y="232"/>
                  </a:lnTo>
                  <a:lnTo>
                    <a:pt x="26" y="225"/>
                  </a:lnTo>
                  <a:lnTo>
                    <a:pt x="26" y="225"/>
                  </a:lnTo>
                  <a:lnTo>
                    <a:pt x="26" y="183"/>
                  </a:lnTo>
                  <a:lnTo>
                    <a:pt x="26" y="185"/>
                  </a:lnTo>
                  <a:lnTo>
                    <a:pt x="26" y="169"/>
                  </a:lnTo>
                  <a:lnTo>
                    <a:pt x="26" y="193"/>
                  </a:lnTo>
                  <a:lnTo>
                    <a:pt x="26" y="193"/>
                  </a:lnTo>
                  <a:lnTo>
                    <a:pt x="26" y="207"/>
                  </a:lnTo>
                  <a:lnTo>
                    <a:pt x="26" y="196"/>
                  </a:lnTo>
                  <a:lnTo>
                    <a:pt x="27" y="195"/>
                  </a:lnTo>
                  <a:lnTo>
                    <a:pt x="27" y="211"/>
                  </a:lnTo>
                  <a:lnTo>
                    <a:pt x="27" y="187"/>
                  </a:lnTo>
                  <a:lnTo>
                    <a:pt x="27" y="195"/>
                  </a:lnTo>
                  <a:lnTo>
                    <a:pt x="27" y="189"/>
                  </a:lnTo>
                  <a:lnTo>
                    <a:pt x="27" y="189"/>
                  </a:lnTo>
                  <a:lnTo>
                    <a:pt x="27" y="140"/>
                  </a:lnTo>
                  <a:lnTo>
                    <a:pt x="27" y="143"/>
                  </a:lnTo>
                  <a:lnTo>
                    <a:pt x="27" y="140"/>
                  </a:lnTo>
                  <a:lnTo>
                    <a:pt x="27" y="141"/>
                  </a:lnTo>
                  <a:lnTo>
                    <a:pt x="27" y="107"/>
                  </a:lnTo>
                  <a:lnTo>
                    <a:pt x="27" y="111"/>
                  </a:lnTo>
                  <a:lnTo>
                    <a:pt x="28" y="113"/>
                  </a:lnTo>
                  <a:lnTo>
                    <a:pt x="28" y="111"/>
                  </a:lnTo>
                  <a:lnTo>
                    <a:pt x="28" y="157"/>
                  </a:lnTo>
                  <a:lnTo>
                    <a:pt x="28" y="153"/>
                  </a:lnTo>
                  <a:lnTo>
                    <a:pt x="28" y="155"/>
                  </a:lnTo>
                  <a:lnTo>
                    <a:pt x="28" y="126"/>
                  </a:lnTo>
                  <a:lnTo>
                    <a:pt x="28" y="143"/>
                  </a:lnTo>
                  <a:lnTo>
                    <a:pt x="28" y="141"/>
                  </a:lnTo>
                  <a:lnTo>
                    <a:pt x="28" y="156"/>
                  </a:lnTo>
                  <a:lnTo>
                    <a:pt x="28" y="140"/>
                  </a:lnTo>
                  <a:lnTo>
                    <a:pt x="28" y="153"/>
                  </a:lnTo>
                  <a:lnTo>
                    <a:pt x="28" y="157"/>
                  </a:lnTo>
                  <a:lnTo>
                    <a:pt x="28" y="185"/>
                  </a:lnTo>
                  <a:lnTo>
                    <a:pt x="28" y="157"/>
                  </a:lnTo>
                  <a:lnTo>
                    <a:pt x="28" y="183"/>
                  </a:lnTo>
                  <a:lnTo>
                    <a:pt x="30" y="185"/>
                  </a:lnTo>
                  <a:lnTo>
                    <a:pt x="30" y="195"/>
                  </a:lnTo>
                  <a:lnTo>
                    <a:pt x="30" y="166"/>
                  </a:lnTo>
                  <a:lnTo>
                    <a:pt x="30" y="195"/>
                  </a:lnTo>
                  <a:lnTo>
                    <a:pt x="30" y="195"/>
                  </a:lnTo>
                  <a:lnTo>
                    <a:pt x="30" y="219"/>
                  </a:lnTo>
                  <a:lnTo>
                    <a:pt x="30" y="219"/>
                  </a:lnTo>
                  <a:lnTo>
                    <a:pt x="30" y="241"/>
                  </a:lnTo>
                  <a:lnTo>
                    <a:pt x="30" y="224"/>
                  </a:lnTo>
                  <a:lnTo>
                    <a:pt x="30" y="213"/>
                  </a:lnTo>
                  <a:lnTo>
                    <a:pt x="30" y="229"/>
                  </a:lnTo>
                  <a:lnTo>
                    <a:pt x="30" y="229"/>
                  </a:lnTo>
                  <a:lnTo>
                    <a:pt x="31" y="227"/>
                  </a:lnTo>
                  <a:lnTo>
                    <a:pt x="31" y="204"/>
                  </a:lnTo>
                  <a:lnTo>
                    <a:pt x="31" y="232"/>
                  </a:lnTo>
                  <a:lnTo>
                    <a:pt x="31" y="232"/>
                  </a:lnTo>
                  <a:lnTo>
                    <a:pt x="31" y="259"/>
                  </a:lnTo>
                  <a:lnTo>
                    <a:pt x="31" y="248"/>
                  </a:lnTo>
                  <a:lnTo>
                    <a:pt x="31" y="257"/>
                  </a:lnTo>
                  <a:lnTo>
                    <a:pt x="31" y="278"/>
                  </a:lnTo>
                  <a:lnTo>
                    <a:pt x="31" y="253"/>
                  </a:lnTo>
                  <a:lnTo>
                    <a:pt x="31" y="266"/>
                  </a:lnTo>
                  <a:lnTo>
                    <a:pt x="32" y="262"/>
                  </a:lnTo>
                  <a:lnTo>
                    <a:pt x="32" y="234"/>
                  </a:lnTo>
                  <a:lnTo>
                    <a:pt x="32" y="241"/>
                  </a:lnTo>
                  <a:lnTo>
                    <a:pt x="32" y="241"/>
                  </a:lnTo>
                  <a:lnTo>
                    <a:pt x="32" y="22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63" name="Freeform 36"/>
            <p:cNvSpPr>
              <a:spLocks/>
            </p:cNvSpPr>
            <p:nvPr/>
          </p:nvSpPr>
          <p:spPr bwMode="auto">
            <a:xfrm>
              <a:off x="5978526" y="3987801"/>
              <a:ext cx="52388" cy="577850"/>
            </a:xfrm>
            <a:custGeom>
              <a:avLst/>
              <a:gdLst>
                <a:gd name="T0" fmla="*/ 0 w 33"/>
                <a:gd name="T1" fmla="*/ 168 h 364"/>
                <a:gd name="T2" fmla="*/ 1 w 33"/>
                <a:gd name="T3" fmla="*/ 240 h 364"/>
                <a:gd name="T4" fmla="*/ 1 w 33"/>
                <a:gd name="T5" fmla="*/ 264 h 364"/>
                <a:gd name="T6" fmla="*/ 3 w 33"/>
                <a:gd name="T7" fmla="*/ 250 h 364"/>
                <a:gd name="T8" fmla="*/ 3 w 33"/>
                <a:gd name="T9" fmla="*/ 251 h 364"/>
                <a:gd name="T10" fmla="*/ 4 w 33"/>
                <a:gd name="T11" fmla="*/ 245 h 364"/>
                <a:gd name="T12" fmla="*/ 4 w 33"/>
                <a:gd name="T13" fmla="*/ 255 h 364"/>
                <a:gd name="T14" fmla="*/ 4 w 33"/>
                <a:gd name="T15" fmla="*/ 240 h 364"/>
                <a:gd name="T16" fmla="*/ 5 w 33"/>
                <a:gd name="T17" fmla="*/ 179 h 364"/>
                <a:gd name="T18" fmla="*/ 5 w 33"/>
                <a:gd name="T19" fmla="*/ 120 h 364"/>
                <a:gd name="T20" fmla="*/ 6 w 33"/>
                <a:gd name="T21" fmla="*/ 61 h 364"/>
                <a:gd name="T22" fmla="*/ 6 w 33"/>
                <a:gd name="T23" fmla="*/ 101 h 364"/>
                <a:gd name="T24" fmla="*/ 8 w 33"/>
                <a:gd name="T25" fmla="*/ 128 h 364"/>
                <a:gd name="T26" fmla="*/ 8 w 33"/>
                <a:gd name="T27" fmla="*/ 161 h 364"/>
                <a:gd name="T28" fmla="*/ 9 w 33"/>
                <a:gd name="T29" fmla="*/ 173 h 364"/>
                <a:gd name="T30" fmla="*/ 9 w 33"/>
                <a:gd name="T31" fmla="*/ 200 h 364"/>
                <a:gd name="T32" fmla="*/ 9 w 33"/>
                <a:gd name="T33" fmla="*/ 220 h 364"/>
                <a:gd name="T34" fmla="*/ 10 w 33"/>
                <a:gd name="T35" fmla="*/ 185 h 364"/>
                <a:gd name="T36" fmla="*/ 10 w 33"/>
                <a:gd name="T37" fmla="*/ 170 h 364"/>
                <a:gd name="T38" fmla="*/ 10 w 33"/>
                <a:gd name="T39" fmla="*/ 82 h 364"/>
                <a:gd name="T40" fmla="*/ 12 w 33"/>
                <a:gd name="T41" fmla="*/ 77 h 364"/>
                <a:gd name="T42" fmla="*/ 12 w 33"/>
                <a:gd name="T43" fmla="*/ 37 h 364"/>
                <a:gd name="T44" fmla="*/ 13 w 33"/>
                <a:gd name="T45" fmla="*/ 0 h 364"/>
                <a:gd name="T46" fmla="*/ 13 w 33"/>
                <a:gd name="T47" fmla="*/ 135 h 364"/>
                <a:gd name="T48" fmla="*/ 14 w 33"/>
                <a:gd name="T49" fmla="*/ 136 h 364"/>
                <a:gd name="T50" fmla="*/ 14 w 33"/>
                <a:gd name="T51" fmla="*/ 130 h 364"/>
                <a:gd name="T52" fmla="*/ 14 w 33"/>
                <a:gd name="T53" fmla="*/ 132 h 364"/>
                <a:gd name="T54" fmla="*/ 16 w 33"/>
                <a:gd name="T55" fmla="*/ 71 h 364"/>
                <a:gd name="T56" fmla="*/ 16 w 33"/>
                <a:gd name="T57" fmla="*/ 67 h 364"/>
                <a:gd name="T58" fmla="*/ 17 w 33"/>
                <a:gd name="T59" fmla="*/ 60 h 364"/>
                <a:gd name="T60" fmla="*/ 17 w 33"/>
                <a:gd name="T61" fmla="*/ 107 h 364"/>
                <a:gd name="T62" fmla="*/ 18 w 33"/>
                <a:gd name="T63" fmla="*/ 111 h 364"/>
                <a:gd name="T64" fmla="*/ 18 w 33"/>
                <a:gd name="T65" fmla="*/ 137 h 364"/>
                <a:gd name="T66" fmla="*/ 18 w 33"/>
                <a:gd name="T67" fmla="*/ 139 h 364"/>
                <a:gd name="T68" fmla="*/ 20 w 33"/>
                <a:gd name="T69" fmla="*/ 169 h 364"/>
                <a:gd name="T70" fmla="*/ 20 w 33"/>
                <a:gd name="T71" fmla="*/ 105 h 364"/>
                <a:gd name="T72" fmla="*/ 21 w 33"/>
                <a:gd name="T73" fmla="*/ 139 h 364"/>
                <a:gd name="T74" fmla="*/ 21 w 33"/>
                <a:gd name="T75" fmla="*/ 170 h 364"/>
                <a:gd name="T76" fmla="*/ 21 w 33"/>
                <a:gd name="T77" fmla="*/ 191 h 364"/>
                <a:gd name="T78" fmla="*/ 22 w 33"/>
                <a:gd name="T79" fmla="*/ 187 h 364"/>
                <a:gd name="T80" fmla="*/ 22 w 33"/>
                <a:gd name="T81" fmla="*/ 161 h 364"/>
                <a:gd name="T82" fmla="*/ 23 w 33"/>
                <a:gd name="T83" fmla="*/ 190 h 364"/>
                <a:gd name="T84" fmla="*/ 23 w 33"/>
                <a:gd name="T85" fmla="*/ 251 h 364"/>
                <a:gd name="T86" fmla="*/ 25 w 33"/>
                <a:gd name="T87" fmla="*/ 258 h 364"/>
                <a:gd name="T88" fmla="*/ 25 w 33"/>
                <a:gd name="T89" fmla="*/ 230 h 364"/>
                <a:gd name="T90" fmla="*/ 25 w 33"/>
                <a:gd name="T91" fmla="*/ 226 h 364"/>
                <a:gd name="T92" fmla="*/ 26 w 33"/>
                <a:gd name="T93" fmla="*/ 228 h 364"/>
                <a:gd name="T94" fmla="*/ 26 w 33"/>
                <a:gd name="T95" fmla="*/ 204 h 364"/>
                <a:gd name="T96" fmla="*/ 26 w 33"/>
                <a:gd name="T97" fmla="*/ 242 h 364"/>
                <a:gd name="T98" fmla="*/ 27 w 33"/>
                <a:gd name="T99" fmla="*/ 271 h 364"/>
                <a:gd name="T100" fmla="*/ 27 w 33"/>
                <a:gd name="T101" fmla="*/ 284 h 364"/>
                <a:gd name="T102" fmla="*/ 29 w 33"/>
                <a:gd name="T103" fmla="*/ 274 h 364"/>
                <a:gd name="T104" fmla="*/ 29 w 33"/>
                <a:gd name="T105" fmla="*/ 272 h 364"/>
                <a:gd name="T106" fmla="*/ 29 w 33"/>
                <a:gd name="T107" fmla="*/ 268 h 364"/>
                <a:gd name="T108" fmla="*/ 30 w 33"/>
                <a:gd name="T109" fmla="*/ 310 h 364"/>
                <a:gd name="T110" fmla="*/ 30 w 33"/>
                <a:gd name="T111" fmla="*/ 348 h 364"/>
                <a:gd name="T112" fmla="*/ 31 w 33"/>
                <a:gd name="T113" fmla="*/ 319 h 364"/>
                <a:gd name="T114" fmla="*/ 31 w 33"/>
                <a:gd name="T115" fmla="*/ 344 h 364"/>
                <a:gd name="T116" fmla="*/ 33 w 33"/>
                <a:gd name="T117" fmla="*/ 297 h 364"/>
                <a:gd name="T118" fmla="*/ 33 w 33"/>
                <a:gd name="T119" fmla="*/ 33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64">
                  <a:moveTo>
                    <a:pt x="0" y="215"/>
                  </a:moveTo>
                  <a:lnTo>
                    <a:pt x="0" y="182"/>
                  </a:lnTo>
                  <a:lnTo>
                    <a:pt x="0" y="182"/>
                  </a:lnTo>
                  <a:lnTo>
                    <a:pt x="0" y="187"/>
                  </a:lnTo>
                  <a:lnTo>
                    <a:pt x="0" y="168"/>
                  </a:lnTo>
                  <a:lnTo>
                    <a:pt x="1" y="157"/>
                  </a:lnTo>
                  <a:lnTo>
                    <a:pt x="1" y="215"/>
                  </a:lnTo>
                  <a:lnTo>
                    <a:pt x="1" y="211"/>
                  </a:lnTo>
                  <a:lnTo>
                    <a:pt x="1" y="234"/>
                  </a:lnTo>
                  <a:lnTo>
                    <a:pt x="1" y="240"/>
                  </a:lnTo>
                  <a:lnTo>
                    <a:pt x="1" y="254"/>
                  </a:lnTo>
                  <a:lnTo>
                    <a:pt x="1" y="238"/>
                  </a:lnTo>
                  <a:lnTo>
                    <a:pt x="1" y="251"/>
                  </a:lnTo>
                  <a:lnTo>
                    <a:pt x="1" y="258"/>
                  </a:lnTo>
                  <a:lnTo>
                    <a:pt x="1" y="264"/>
                  </a:lnTo>
                  <a:lnTo>
                    <a:pt x="1" y="254"/>
                  </a:lnTo>
                  <a:lnTo>
                    <a:pt x="1" y="257"/>
                  </a:lnTo>
                  <a:lnTo>
                    <a:pt x="3" y="260"/>
                  </a:lnTo>
                  <a:lnTo>
                    <a:pt x="3" y="236"/>
                  </a:lnTo>
                  <a:lnTo>
                    <a:pt x="3" y="250"/>
                  </a:lnTo>
                  <a:lnTo>
                    <a:pt x="3" y="247"/>
                  </a:lnTo>
                  <a:lnTo>
                    <a:pt x="3" y="259"/>
                  </a:lnTo>
                  <a:lnTo>
                    <a:pt x="3" y="236"/>
                  </a:lnTo>
                  <a:lnTo>
                    <a:pt x="3" y="251"/>
                  </a:lnTo>
                  <a:lnTo>
                    <a:pt x="3" y="251"/>
                  </a:lnTo>
                  <a:lnTo>
                    <a:pt x="3" y="262"/>
                  </a:lnTo>
                  <a:lnTo>
                    <a:pt x="3" y="247"/>
                  </a:lnTo>
                  <a:lnTo>
                    <a:pt x="3" y="260"/>
                  </a:lnTo>
                  <a:lnTo>
                    <a:pt x="4" y="259"/>
                  </a:lnTo>
                  <a:lnTo>
                    <a:pt x="4" y="245"/>
                  </a:lnTo>
                  <a:lnTo>
                    <a:pt x="4" y="262"/>
                  </a:lnTo>
                  <a:lnTo>
                    <a:pt x="4" y="259"/>
                  </a:lnTo>
                  <a:lnTo>
                    <a:pt x="4" y="260"/>
                  </a:lnTo>
                  <a:lnTo>
                    <a:pt x="4" y="245"/>
                  </a:lnTo>
                  <a:lnTo>
                    <a:pt x="4" y="255"/>
                  </a:lnTo>
                  <a:lnTo>
                    <a:pt x="4" y="254"/>
                  </a:lnTo>
                  <a:lnTo>
                    <a:pt x="4" y="255"/>
                  </a:lnTo>
                  <a:lnTo>
                    <a:pt x="4" y="236"/>
                  </a:lnTo>
                  <a:lnTo>
                    <a:pt x="4" y="240"/>
                  </a:lnTo>
                  <a:lnTo>
                    <a:pt x="4" y="240"/>
                  </a:lnTo>
                  <a:lnTo>
                    <a:pt x="4" y="246"/>
                  </a:lnTo>
                  <a:lnTo>
                    <a:pt x="4" y="215"/>
                  </a:lnTo>
                  <a:lnTo>
                    <a:pt x="5" y="211"/>
                  </a:lnTo>
                  <a:lnTo>
                    <a:pt x="5" y="178"/>
                  </a:lnTo>
                  <a:lnTo>
                    <a:pt x="5" y="179"/>
                  </a:lnTo>
                  <a:lnTo>
                    <a:pt x="5" y="182"/>
                  </a:lnTo>
                  <a:lnTo>
                    <a:pt x="5" y="165"/>
                  </a:lnTo>
                  <a:lnTo>
                    <a:pt x="5" y="162"/>
                  </a:lnTo>
                  <a:lnTo>
                    <a:pt x="5" y="118"/>
                  </a:lnTo>
                  <a:lnTo>
                    <a:pt x="5" y="120"/>
                  </a:lnTo>
                  <a:lnTo>
                    <a:pt x="5" y="115"/>
                  </a:lnTo>
                  <a:lnTo>
                    <a:pt x="5" y="92"/>
                  </a:lnTo>
                  <a:lnTo>
                    <a:pt x="5" y="110"/>
                  </a:lnTo>
                  <a:lnTo>
                    <a:pt x="6" y="105"/>
                  </a:lnTo>
                  <a:lnTo>
                    <a:pt x="6" y="61"/>
                  </a:lnTo>
                  <a:lnTo>
                    <a:pt x="6" y="75"/>
                  </a:lnTo>
                  <a:lnTo>
                    <a:pt x="6" y="72"/>
                  </a:lnTo>
                  <a:lnTo>
                    <a:pt x="6" y="103"/>
                  </a:lnTo>
                  <a:lnTo>
                    <a:pt x="6" y="102"/>
                  </a:lnTo>
                  <a:lnTo>
                    <a:pt x="6" y="101"/>
                  </a:lnTo>
                  <a:lnTo>
                    <a:pt x="6" y="93"/>
                  </a:lnTo>
                  <a:lnTo>
                    <a:pt x="6" y="118"/>
                  </a:lnTo>
                  <a:lnTo>
                    <a:pt x="8" y="119"/>
                  </a:lnTo>
                  <a:lnTo>
                    <a:pt x="8" y="106"/>
                  </a:lnTo>
                  <a:lnTo>
                    <a:pt x="8" y="128"/>
                  </a:lnTo>
                  <a:lnTo>
                    <a:pt x="8" y="130"/>
                  </a:lnTo>
                  <a:lnTo>
                    <a:pt x="8" y="148"/>
                  </a:lnTo>
                  <a:lnTo>
                    <a:pt x="8" y="137"/>
                  </a:lnTo>
                  <a:lnTo>
                    <a:pt x="8" y="141"/>
                  </a:lnTo>
                  <a:lnTo>
                    <a:pt x="8" y="161"/>
                  </a:lnTo>
                  <a:lnTo>
                    <a:pt x="8" y="158"/>
                  </a:lnTo>
                  <a:lnTo>
                    <a:pt x="8" y="154"/>
                  </a:lnTo>
                  <a:lnTo>
                    <a:pt x="8" y="144"/>
                  </a:lnTo>
                  <a:lnTo>
                    <a:pt x="8" y="175"/>
                  </a:lnTo>
                  <a:lnTo>
                    <a:pt x="9" y="173"/>
                  </a:lnTo>
                  <a:lnTo>
                    <a:pt x="9" y="204"/>
                  </a:lnTo>
                  <a:lnTo>
                    <a:pt x="9" y="202"/>
                  </a:lnTo>
                  <a:lnTo>
                    <a:pt x="9" y="203"/>
                  </a:lnTo>
                  <a:lnTo>
                    <a:pt x="9" y="223"/>
                  </a:lnTo>
                  <a:lnTo>
                    <a:pt x="9" y="200"/>
                  </a:lnTo>
                  <a:lnTo>
                    <a:pt x="9" y="220"/>
                  </a:lnTo>
                  <a:lnTo>
                    <a:pt x="9" y="219"/>
                  </a:lnTo>
                  <a:lnTo>
                    <a:pt x="9" y="233"/>
                  </a:lnTo>
                  <a:lnTo>
                    <a:pt x="9" y="209"/>
                  </a:lnTo>
                  <a:lnTo>
                    <a:pt x="9" y="220"/>
                  </a:lnTo>
                  <a:lnTo>
                    <a:pt x="9" y="220"/>
                  </a:lnTo>
                  <a:lnTo>
                    <a:pt x="9" y="173"/>
                  </a:lnTo>
                  <a:lnTo>
                    <a:pt x="9" y="182"/>
                  </a:lnTo>
                  <a:lnTo>
                    <a:pt x="10" y="178"/>
                  </a:lnTo>
                  <a:lnTo>
                    <a:pt x="10" y="185"/>
                  </a:lnTo>
                  <a:lnTo>
                    <a:pt x="10" y="173"/>
                  </a:lnTo>
                  <a:lnTo>
                    <a:pt x="10" y="175"/>
                  </a:lnTo>
                  <a:lnTo>
                    <a:pt x="10" y="185"/>
                  </a:lnTo>
                  <a:lnTo>
                    <a:pt x="10" y="173"/>
                  </a:lnTo>
                  <a:lnTo>
                    <a:pt x="10" y="170"/>
                  </a:lnTo>
                  <a:lnTo>
                    <a:pt x="10" y="171"/>
                  </a:lnTo>
                  <a:lnTo>
                    <a:pt x="10" y="111"/>
                  </a:lnTo>
                  <a:lnTo>
                    <a:pt x="10" y="110"/>
                  </a:lnTo>
                  <a:lnTo>
                    <a:pt x="10" y="113"/>
                  </a:lnTo>
                  <a:lnTo>
                    <a:pt x="10" y="82"/>
                  </a:lnTo>
                  <a:lnTo>
                    <a:pt x="10" y="94"/>
                  </a:lnTo>
                  <a:lnTo>
                    <a:pt x="12" y="94"/>
                  </a:lnTo>
                  <a:lnTo>
                    <a:pt x="12" y="103"/>
                  </a:lnTo>
                  <a:lnTo>
                    <a:pt x="12" y="78"/>
                  </a:lnTo>
                  <a:lnTo>
                    <a:pt x="12" y="77"/>
                  </a:lnTo>
                  <a:lnTo>
                    <a:pt x="12" y="46"/>
                  </a:lnTo>
                  <a:lnTo>
                    <a:pt x="12" y="52"/>
                  </a:lnTo>
                  <a:lnTo>
                    <a:pt x="12" y="55"/>
                  </a:lnTo>
                  <a:lnTo>
                    <a:pt x="12" y="33"/>
                  </a:lnTo>
                  <a:lnTo>
                    <a:pt x="12" y="37"/>
                  </a:lnTo>
                  <a:lnTo>
                    <a:pt x="13" y="35"/>
                  </a:lnTo>
                  <a:lnTo>
                    <a:pt x="13" y="35"/>
                  </a:lnTo>
                  <a:lnTo>
                    <a:pt x="13" y="10"/>
                  </a:lnTo>
                  <a:lnTo>
                    <a:pt x="13" y="14"/>
                  </a:lnTo>
                  <a:lnTo>
                    <a:pt x="13" y="0"/>
                  </a:lnTo>
                  <a:lnTo>
                    <a:pt x="13" y="42"/>
                  </a:lnTo>
                  <a:lnTo>
                    <a:pt x="13" y="51"/>
                  </a:lnTo>
                  <a:lnTo>
                    <a:pt x="13" y="85"/>
                  </a:lnTo>
                  <a:lnTo>
                    <a:pt x="13" y="90"/>
                  </a:lnTo>
                  <a:lnTo>
                    <a:pt x="13" y="135"/>
                  </a:lnTo>
                  <a:lnTo>
                    <a:pt x="13" y="128"/>
                  </a:lnTo>
                  <a:lnTo>
                    <a:pt x="14" y="131"/>
                  </a:lnTo>
                  <a:lnTo>
                    <a:pt x="14" y="143"/>
                  </a:lnTo>
                  <a:lnTo>
                    <a:pt x="14" y="126"/>
                  </a:lnTo>
                  <a:lnTo>
                    <a:pt x="14" y="136"/>
                  </a:lnTo>
                  <a:lnTo>
                    <a:pt x="14" y="132"/>
                  </a:lnTo>
                  <a:lnTo>
                    <a:pt x="14" y="135"/>
                  </a:lnTo>
                  <a:lnTo>
                    <a:pt x="14" y="118"/>
                  </a:lnTo>
                  <a:lnTo>
                    <a:pt x="14" y="127"/>
                  </a:lnTo>
                  <a:lnTo>
                    <a:pt x="14" y="130"/>
                  </a:lnTo>
                  <a:lnTo>
                    <a:pt x="14" y="135"/>
                  </a:lnTo>
                  <a:lnTo>
                    <a:pt x="14" y="119"/>
                  </a:lnTo>
                  <a:lnTo>
                    <a:pt x="14" y="130"/>
                  </a:lnTo>
                  <a:lnTo>
                    <a:pt x="14" y="130"/>
                  </a:lnTo>
                  <a:lnTo>
                    <a:pt x="14" y="132"/>
                  </a:lnTo>
                  <a:lnTo>
                    <a:pt x="14" y="98"/>
                  </a:lnTo>
                  <a:lnTo>
                    <a:pt x="16" y="95"/>
                  </a:lnTo>
                  <a:lnTo>
                    <a:pt x="16" y="69"/>
                  </a:lnTo>
                  <a:lnTo>
                    <a:pt x="16" y="72"/>
                  </a:lnTo>
                  <a:lnTo>
                    <a:pt x="16" y="71"/>
                  </a:lnTo>
                  <a:lnTo>
                    <a:pt x="16" y="55"/>
                  </a:lnTo>
                  <a:lnTo>
                    <a:pt x="16" y="76"/>
                  </a:lnTo>
                  <a:lnTo>
                    <a:pt x="16" y="77"/>
                  </a:lnTo>
                  <a:lnTo>
                    <a:pt x="16" y="94"/>
                  </a:lnTo>
                  <a:lnTo>
                    <a:pt x="16" y="67"/>
                  </a:lnTo>
                  <a:lnTo>
                    <a:pt x="17" y="69"/>
                  </a:lnTo>
                  <a:lnTo>
                    <a:pt x="17" y="89"/>
                  </a:lnTo>
                  <a:lnTo>
                    <a:pt x="17" y="85"/>
                  </a:lnTo>
                  <a:lnTo>
                    <a:pt x="17" y="88"/>
                  </a:lnTo>
                  <a:lnTo>
                    <a:pt x="17" y="60"/>
                  </a:lnTo>
                  <a:lnTo>
                    <a:pt x="17" y="86"/>
                  </a:lnTo>
                  <a:lnTo>
                    <a:pt x="17" y="88"/>
                  </a:lnTo>
                  <a:lnTo>
                    <a:pt x="17" y="113"/>
                  </a:lnTo>
                  <a:lnTo>
                    <a:pt x="17" y="103"/>
                  </a:lnTo>
                  <a:lnTo>
                    <a:pt x="17" y="107"/>
                  </a:lnTo>
                  <a:lnTo>
                    <a:pt x="17" y="106"/>
                  </a:lnTo>
                  <a:lnTo>
                    <a:pt x="17" y="130"/>
                  </a:lnTo>
                  <a:lnTo>
                    <a:pt x="18" y="127"/>
                  </a:lnTo>
                  <a:lnTo>
                    <a:pt x="18" y="136"/>
                  </a:lnTo>
                  <a:lnTo>
                    <a:pt x="18" y="111"/>
                  </a:lnTo>
                  <a:lnTo>
                    <a:pt x="18" y="136"/>
                  </a:lnTo>
                  <a:lnTo>
                    <a:pt x="18" y="135"/>
                  </a:lnTo>
                  <a:lnTo>
                    <a:pt x="18" y="139"/>
                  </a:lnTo>
                  <a:lnTo>
                    <a:pt x="18" y="122"/>
                  </a:lnTo>
                  <a:lnTo>
                    <a:pt x="18" y="137"/>
                  </a:lnTo>
                  <a:lnTo>
                    <a:pt x="18" y="139"/>
                  </a:lnTo>
                  <a:lnTo>
                    <a:pt x="18" y="158"/>
                  </a:lnTo>
                  <a:lnTo>
                    <a:pt x="18" y="156"/>
                  </a:lnTo>
                  <a:lnTo>
                    <a:pt x="18" y="156"/>
                  </a:lnTo>
                  <a:lnTo>
                    <a:pt x="18" y="139"/>
                  </a:lnTo>
                  <a:lnTo>
                    <a:pt x="18" y="187"/>
                  </a:lnTo>
                  <a:lnTo>
                    <a:pt x="20" y="192"/>
                  </a:lnTo>
                  <a:lnTo>
                    <a:pt x="20" y="195"/>
                  </a:lnTo>
                  <a:lnTo>
                    <a:pt x="20" y="165"/>
                  </a:lnTo>
                  <a:lnTo>
                    <a:pt x="20" y="169"/>
                  </a:lnTo>
                  <a:lnTo>
                    <a:pt x="20" y="169"/>
                  </a:lnTo>
                  <a:lnTo>
                    <a:pt x="20" y="170"/>
                  </a:lnTo>
                  <a:lnTo>
                    <a:pt x="20" y="105"/>
                  </a:lnTo>
                  <a:lnTo>
                    <a:pt x="20" y="107"/>
                  </a:lnTo>
                  <a:lnTo>
                    <a:pt x="20" y="105"/>
                  </a:lnTo>
                  <a:lnTo>
                    <a:pt x="20" y="127"/>
                  </a:lnTo>
                  <a:lnTo>
                    <a:pt x="21" y="122"/>
                  </a:lnTo>
                  <a:lnTo>
                    <a:pt x="21" y="101"/>
                  </a:lnTo>
                  <a:lnTo>
                    <a:pt x="21" y="141"/>
                  </a:lnTo>
                  <a:lnTo>
                    <a:pt x="21" y="139"/>
                  </a:lnTo>
                  <a:lnTo>
                    <a:pt x="21" y="150"/>
                  </a:lnTo>
                  <a:lnTo>
                    <a:pt x="21" y="132"/>
                  </a:lnTo>
                  <a:lnTo>
                    <a:pt x="21" y="147"/>
                  </a:lnTo>
                  <a:lnTo>
                    <a:pt x="21" y="153"/>
                  </a:lnTo>
                  <a:lnTo>
                    <a:pt x="21" y="170"/>
                  </a:lnTo>
                  <a:lnTo>
                    <a:pt x="21" y="153"/>
                  </a:lnTo>
                  <a:lnTo>
                    <a:pt x="21" y="165"/>
                  </a:lnTo>
                  <a:lnTo>
                    <a:pt x="21" y="165"/>
                  </a:lnTo>
                  <a:lnTo>
                    <a:pt x="21" y="148"/>
                  </a:lnTo>
                  <a:lnTo>
                    <a:pt x="21" y="191"/>
                  </a:lnTo>
                  <a:lnTo>
                    <a:pt x="22" y="190"/>
                  </a:lnTo>
                  <a:lnTo>
                    <a:pt x="22" y="196"/>
                  </a:lnTo>
                  <a:lnTo>
                    <a:pt x="22" y="171"/>
                  </a:lnTo>
                  <a:lnTo>
                    <a:pt x="22" y="185"/>
                  </a:lnTo>
                  <a:lnTo>
                    <a:pt x="22" y="187"/>
                  </a:lnTo>
                  <a:lnTo>
                    <a:pt x="22" y="198"/>
                  </a:lnTo>
                  <a:lnTo>
                    <a:pt x="22" y="173"/>
                  </a:lnTo>
                  <a:lnTo>
                    <a:pt x="22" y="164"/>
                  </a:lnTo>
                  <a:lnTo>
                    <a:pt x="22" y="168"/>
                  </a:lnTo>
                  <a:lnTo>
                    <a:pt x="22" y="161"/>
                  </a:lnTo>
                  <a:lnTo>
                    <a:pt x="22" y="162"/>
                  </a:lnTo>
                  <a:lnTo>
                    <a:pt x="22" y="166"/>
                  </a:lnTo>
                  <a:lnTo>
                    <a:pt x="22" y="147"/>
                  </a:lnTo>
                  <a:lnTo>
                    <a:pt x="22" y="187"/>
                  </a:lnTo>
                  <a:lnTo>
                    <a:pt x="23" y="190"/>
                  </a:lnTo>
                  <a:lnTo>
                    <a:pt x="23" y="223"/>
                  </a:lnTo>
                  <a:lnTo>
                    <a:pt x="23" y="219"/>
                  </a:lnTo>
                  <a:lnTo>
                    <a:pt x="23" y="221"/>
                  </a:lnTo>
                  <a:lnTo>
                    <a:pt x="23" y="253"/>
                  </a:lnTo>
                  <a:lnTo>
                    <a:pt x="23" y="251"/>
                  </a:lnTo>
                  <a:lnTo>
                    <a:pt x="23" y="255"/>
                  </a:lnTo>
                  <a:lnTo>
                    <a:pt x="23" y="233"/>
                  </a:lnTo>
                  <a:lnTo>
                    <a:pt x="23" y="257"/>
                  </a:lnTo>
                  <a:lnTo>
                    <a:pt x="25" y="254"/>
                  </a:lnTo>
                  <a:lnTo>
                    <a:pt x="25" y="258"/>
                  </a:lnTo>
                  <a:lnTo>
                    <a:pt x="25" y="215"/>
                  </a:lnTo>
                  <a:lnTo>
                    <a:pt x="25" y="223"/>
                  </a:lnTo>
                  <a:lnTo>
                    <a:pt x="25" y="217"/>
                  </a:lnTo>
                  <a:lnTo>
                    <a:pt x="25" y="232"/>
                  </a:lnTo>
                  <a:lnTo>
                    <a:pt x="25" y="230"/>
                  </a:lnTo>
                  <a:lnTo>
                    <a:pt x="25" y="228"/>
                  </a:lnTo>
                  <a:lnTo>
                    <a:pt x="25" y="230"/>
                  </a:lnTo>
                  <a:lnTo>
                    <a:pt x="25" y="212"/>
                  </a:lnTo>
                  <a:lnTo>
                    <a:pt x="25" y="226"/>
                  </a:lnTo>
                  <a:lnTo>
                    <a:pt x="25" y="226"/>
                  </a:lnTo>
                  <a:lnTo>
                    <a:pt x="25" y="236"/>
                  </a:lnTo>
                  <a:lnTo>
                    <a:pt x="25" y="213"/>
                  </a:lnTo>
                  <a:lnTo>
                    <a:pt x="25" y="221"/>
                  </a:lnTo>
                  <a:lnTo>
                    <a:pt x="26" y="223"/>
                  </a:lnTo>
                  <a:lnTo>
                    <a:pt x="26" y="228"/>
                  </a:lnTo>
                  <a:lnTo>
                    <a:pt x="26" y="198"/>
                  </a:lnTo>
                  <a:lnTo>
                    <a:pt x="26" y="202"/>
                  </a:lnTo>
                  <a:lnTo>
                    <a:pt x="26" y="209"/>
                  </a:lnTo>
                  <a:lnTo>
                    <a:pt x="26" y="205"/>
                  </a:lnTo>
                  <a:lnTo>
                    <a:pt x="26" y="204"/>
                  </a:lnTo>
                  <a:lnTo>
                    <a:pt x="26" y="187"/>
                  </a:lnTo>
                  <a:lnTo>
                    <a:pt x="26" y="223"/>
                  </a:lnTo>
                  <a:lnTo>
                    <a:pt x="26" y="225"/>
                  </a:lnTo>
                  <a:lnTo>
                    <a:pt x="26" y="247"/>
                  </a:lnTo>
                  <a:lnTo>
                    <a:pt x="26" y="242"/>
                  </a:lnTo>
                  <a:lnTo>
                    <a:pt x="27" y="245"/>
                  </a:lnTo>
                  <a:lnTo>
                    <a:pt x="27" y="271"/>
                  </a:lnTo>
                  <a:lnTo>
                    <a:pt x="27" y="243"/>
                  </a:lnTo>
                  <a:lnTo>
                    <a:pt x="27" y="270"/>
                  </a:lnTo>
                  <a:lnTo>
                    <a:pt x="27" y="271"/>
                  </a:lnTo>
                  <a:lnTo>
                    <a:pt x="27" y="284"/>
                  </a:lnTo>
                  <a:lnTo>
                    <a:pt x="27" y="253"/>
                  </a:lnTo>
                  <a:lnTo>
                    <a:pt x="27" y="283"/>
                  </a:lnTo>
                  <a:lnTo>
                    <a:pt x="27" y="281"/>
                  </a:lnTo>
                  <a:lnTo>
                    <a:pt x="27" y="284"/>
                  </a:lnTo>
                  <a:lnTo>
                    <a:pt x="27" y="259"/>
                  </a:lnTo>
                  <a:lnTo>
                    <a:pt x="27" y="274"/>
                  </a:lnTo>
                  <a:lnTo>
                    <a:pt x="29" y="276"/>
                  </a:lnTo>
                  <a:lnTo>
                    <a:pt x="29" y="293"/>
                  </a:lnTo>
                  <a:lnTo>
                    <a:pt x="29" y="274"/>
                  </a:lnTo>
                  <a:lnTo>
                    <a:pt x="29" y="283"/>
                  </a:lnTo>
                  <a:lnTo>
                    <a:pt x="29" y="281"/>
                  </a:lnTo>
                  <a:lnTo>
                    <a:pt x="29" y="268"/>
                  </a:lnTo>
                  <a:lnTo>
                    <a:pt x="29" y="272"/>
                  </a:lnTo>
                  <a:lnTo>
                    <a:pt x="29" y="272"/>
                  </a:lnTo>
                  <a:lnTo>
                    <a:pt x="29" y="262"/>
                  </a:lnTo>
                  <a:lnTo>
                    <a:pt x="29" y="292"/>
                  </a:lnTo>
                  <a:lnTo>
                    <a:pt x="29" y="288"/>
                  </a:lnTo>
                  <a:lnTo>
                    <a:pt x="29" y="297"/>
                  </a:lnTo>
                  <a:lnTo>
                    <a:pt x="29" y="268"/>
                  </a:lnTo>
                  <a:lnTo>
                    <a:pt x="29" y="276"/>
                  </a:lnTo>
                  <a:lnTo>
                    <a:pt x="30" y="276"/>
                  </a:lnTo>
                  <a:lnTo>
                    <a:pt x="30" y="313"/>
                  </a:lnTo>
                  <a:lnTo>
                    <a:pt x="30" y="312"/>
                  </a:lnTo>
                  <a:lnTo>
                    <a:pt x="30" y="310"/>
                  </a:lnTo>
                  <a:lnTo>
                    <a:pt x="30" y="293"/>
                  </a:lnTo>
                  <a:lnTo>
                    <a:pt x="30" y="331"/>
                  </a:lnTo>
                  <a:lnTo>
                    <a:pt x="30" y="334"/>
                  </a:lnTo>
                  <a:lnTo>
                    <a:pt x="30" y="348"/>
                  </a:lnTo>
                  <a:lnTo>
                    <a:pt x="30" y="348"/>
                  </a:lnTo>
                  <a:lnTo>
                    <a:pt x="30" y="364"/>
                  </a:lnTo>
                  <a:lnTo>
                    <a:pt x="30" y="342"/>
                  </a:lnTo>
                  <a:lnTo>
                    <a:pt x="31" y="339"/>
                  </a:lnTo>
                  <a:lnTo>
                    <a:pt x="31" y="340"/>
                  </a:lnTo>
                  <a:lnTo>
                    <a:pt x="31" y="319"/>
                  </a:lnTo>
                  <a:lnTo>
                    <a:pt x="31" y="336"/>
                  </a:lnTo>
                  <a:lnTo>
                    <a:pt x="31" y="343"/>
                  </a:lnTo>
                  <a:lnTo>
                    <a:pt x="31" y="331"/>
                  </a:lnTo>
                  <a:lnTo>
                    <a:pt x="31" y="347"/>
                  </a:lnTo>
                  <a:lnTo>
                    <a:pt x="31" y="344"/>
                  </a:lnTo>
                  <a:lnTo>
                    <a:pt x="31" y="352"/>
                  </a:lnTo>
                  <a:lnTo>
                    <a:pt x="31" y="323"/>
                  </a:lnTo>
                  <a:lnTo>
                    <a:pt x="33" y="310"/>
                  </a:lnTo>
                  <a:lnTo>
                    <a:pt x="33" y="326"/>
                  </a:lnTo>
                  <a:lnTo>
                    <a:pt x="33" y="297"/>
                  </a:lnTo>
                  <a:lnTo>
                    <a:pt x="33" y="322"/>
                  </a:lnTo>
                  <a:lnTo>
                    <a:pt x="33" y="323"/>
                  </a:lnTo>
                  <a:lnTo>
                    <a:pt x="33" y="335"/>
                  </a:lnTo>
                  <a:lnTo>
                    <a:pt x="33" y="308"/>
                  </a:lnTo>
                  <a:lnTo>
                    <a:pt x="33" y="33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64" name="Freeform 37"/>
            <p:cNvSpPr>
              <a:spLocks/>
            </p:cNvSpPr>
            <p:nvPr/>
          </p:nvSpPr>
          <p:spPr bwMode="auto">
            <a:xfrm>
              <a:off x="5926138" y="3875088"/>
              <a:ext cx="52388" cy="501650"/>
            </a:xfrm>
            <a:custGeom>
              <a:avLst/>
              <a:gdLst>
                <a:gd name="T0" fmla="*/ 0 w 33"/>
                <a:gd name="T1" fmla="*/ 165 h 316"/>
                <a:gd name="T2" fmla="*/ 1 w 33"/>
                <a:gd name="T3" fmla="*/ 253 h 316"/>
                <a:gd name="T4" fmla="*/ 1 w 33"/>
                <a:gd name="T5" fmla="*/ 212 h 316"/>
                <a:gd name="T6" fmla="*/ 1 w 33"/>
                <a:gd name="T7" fmla="*/ 259 h 316"/>
                <a:gd name="T8" fmla="*/ 3 w 33"/>
                <a:gd name="T9" fmla="*/ 276 h 316"/>
                <a:gd name="T10" fmla="*/ 3 w 33"/>
                <a:gd name="T11" fmla="*/ 225 h 316"/>
                <a:gd name="T12" fmla="*/ 4 w 33"/>
                <a:gd name="T13" fmla="*/ 135 h 316"/>
                <a:gd name="T14" fmla="*/ 4 w 33"/>
                <a:gd name="T15" fmla="*/ 74 h 316"/>
                <a:gd name="T16" fmla="*/ 5 w 33"/>
                <a:gd name="T17" fmla="*/ 0 h 316"/>
                <a:gd name="T18" fmla="*/ 5 w 33"/>
                <a:gd name="T19" fmla="*/ 117 h 316"/>
                <a:gd name="T20" fmla="*/ 7 w 33"/>
                <a:gd name="T21" fmla="*/ 119 h 316"/>
                <a:gd name="T22" fmla="*/ 7 w 33"/>
                <a:gd name="T23" fmla="*/ 118 h 316"/>
                <a:gd name="T24" fmla="*/ 8 w 33"/>
                <a:gd name="T25" fmla="*/ 129 h 316"/>
                <a:gd name="T26" fmla="*/ 8 w 33"/>
                <a:gd name="T27" fmla="*/ 134 h 316"/>
                <a:gd name="T28" fmla="*/ 8 w 33"/>
                <a:gd name="T29" fmla="*/ 164 h 316"/>
                <a:gd name="T30" fmla="*/ 9 w 33"/>
                <a:gd name="T31" fmla="*/ 211 h 316"/>
                <a:gd name="T32" fmla="*/ 9 w 33"/>
                <a:gd name="T33" fmla="*/ 219 h 316"/>
                <a:gd name="T34" fmla="*/ 11 w 33"/>
                <a:gd name="T35" fmla="*/ 259 h 316"/>
                <a:gd name="T36" fmla="*/ 11 w 33"/>
                <a:gd name="T37" fmla="*/ 292 h 316"/>
                <a:gd name="T38" fmla="*/ 12 w 33"/>
                <a:gd name="T39" fmla="*/ 297 h 316"/>
                <a:gd name="T40" fmla="*/ 12 w 33"/>
                <a:gd name="T41" fmla="*/ 278 h 316"/>
                <a:gd name="T42" fmla="*/ 12 w 33"/>
                <a:gd name="T43" fmla="*/ 259 h 316"/>
                <a:gd name="T44" fmla="*/ 13 w 33"/>
                <a:gd name="T45" fmla="*/ 263 h 316"/>
                <a:gd name="T46" fmla="*/ 13 w 33"/>
                <a:gd name="T47" fmla="*/ 284 h 316"/>
                <a:gd name="T48" fmla="*/ 13 w 33"/>
                <a:gd name="T49" fmla="*/ 271 h 316"/>
                <a:gd name="T50" fmla="*/ 15 w 33"/>
                <a:gd name="T51" fmla="*/ 235 h 316"/>
                <a:gd name="T52" fmla="*/ 15 w 33"/>
                <a:gd name="T53" fmla="*/ 173 h 316"/>
                <a:gd name="T54" fmla="*/ 16 w 33"/>
                <a:gd name="T55" fmla="*/ 143 h 316"/>
                <a:gd name="T56" fmla="*/ 16 w 33"/>
                <a:gd name="T57" fmla="*/ 156 h 316"/>
                <a:gd name="T58" fmla="*/ 17 w 33"/>
                <a:gd name="T59" fmla="*/ 198 h 316"/>
                <a:gd name="T60" fmla="*/ 17 w 33"/>
                <a:gd name="T61" fmla="*/ 223 h 316"/>
                <a:gd name="T62" fmla="*/ 18 w 33"/>
                <a:gd name="T63" fmla="*/ 245 h 316"/>
                <a:gd name="T64" fmla="*/ 18 w 33"/>
                <a:gd name="T65" fmla="*/ 244 h 316"/>
                <a:gd name="T66" fmla="*/ 18 w 33"/>
                <a:gd name="T67" fmla="*/ 253 h 316"/>
                <a:gd name="T68" fmla="*/ 20 w 33"/>
                <a:gd name="T69" fmla="*/ 278 h 316"/>
                <a:gd name="T70" fmla="*/ 20 w 33"/>
                <a:gd name="T71" fmla="*/ 267 h 316"/>
                <a:gd name="T72" fmla="*/ 21 w 33"/>
                <a:gd name="T73" fmla="*/ 300 h 316"/>
                <a:gd name="T74" fmla="*/ 21 w 33"/>
                <a:gd name="T75" fmla="*/ 295 h 316"/>
                <a:gd name="T76" fmla="*/ 21 w 33"/>
                <a:gd name="T77" fmla="*/ 275 h 316"/>
                <a:gd name="T78" fmla="*/ 22 w 33"/>
                <a:gd name="T79" fmla="*/ 271 h 316"/>
                <a:gd name="T80" fmla="*/ 22 w 33"/>
                <a:gd name="T81" fmla="*/ 253 h 316"/>
                <a:gd name="T82" fmla="*/ 22 w 33"/>
                <a:gd name="T83" fmla="*/ 236 h 316"/>
                <a:gd name="T84" fmla="*/ 24 w 33"/>
                <a:gd name="T85" fmla="*/ 228 h 316"/>
                <a:gd name="T86" fmla="*/ 25 w 33"/>
                <a:gd name="T87" fmla="*/ 223 h 316"/>
                <a:gd name="T88" fmla="*/ 25 w 33"/>
                <a:gd name="T89" fmla="*/ 248 h 316"/>
                <a:gd name="T90" fmla="*/ 25 w 33"/>
                <a:gd name="T91" fmla="*/ 215 h 316"/>
                <a:gd name="T92" fmla="*/ 26 w 33"/>
                <a:gd name="T93" fmla="*/ 176 h 316"/>
                <a:gd name="T94" fmla="*/ 26 w 33"/>
                <a:gd name="T95" fmla="*/ 198 h 316"/>
                <a:gd name="T96" fmla="*/ 26 w 33"/>
                <a:gd name="T97" fmla="*/ 201 h 316"/>
                <a:gd name="T98" fmla="*/ 28 w 33"/>
                <a:gd name="T99" fmla="*/ 227 h 316"/>
                <a:gd name="T100" fmla="*/ 28 w 33"/>
                <a:gd name="T101" fmla="*/ 215 h 316"/>
                <a:gd name="T102" fmla="*/ 29 w 33"/>
                <a:gd name="T103" fmla="*/ 177 h 316"/>
                <a:gd name="T104" fmla="*/ 29 w 33"/>
                <a:gd name="T105" fmla="*/ 181 h 316"/>
                <a:gd name="T106" fmla="*/ 30 w 33"/>
                <a:gd name="T107" fmla="*/ 189 h 316"/>
                <a:gd name="T108" fmla="*/ 30 w 33"/>
                <a:gd name="T109" fmla="*/ 207 h 316"/>
                <a:gd name="T110" fmla="*/ 30 w 33"/>
                <a:gd name="T111" fmla="*/ 239 h 316"/>
                <a:gd name="T112" fmla="*/ 32 w 33"/>
                <a:gd name="T113" fmla="*/ 271 h 316"/>
                <a:gd name="T114" fmla="*/ 32 w 33"/>
                <a:gd name="T115" fmla="*/ 278 h 316"/>
                <a:gd name="T116" fmla="*/ 33 w 33"/>
                <a:gd name="T117" fmla="*/ 273 h 316"/>
                <a:gd name="T118" fmla="*/ 33 w 33"/>
                <a:gd name="T119" fmla="*/ 286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16">
                  <a:moveTo>
                    <a:pt x="0" y="181"/>
                  </a:moveTo>
                  <a:lnTo>
                    <a:pt x="0" y="176"/>
                  </a:lnTo>
                  <a:lnTo>
                    <a:pt x="0" y="173"/>
                  </a:lnTo>
                  <a:lnTo>
                    <a:pt x="0" y="208"/>
                  </a:lnTo>
                  <a:lnTo>
                    <a:pt x="0" y="165"/>
                  </a:lnTo>
                  <a:lnTo>
                    <a:pt x="0" y="207"/>
                  </a:lnTo>
                  <a:lnTo>
                    <a:pt x="0" y="212"/>
                  </a:lnTo>
                  <a:lnTo>
                    <a:pt x="0" y="248"/>
                  </a:lnTo>
                  <a:lnTo>
                    <a:pt x="1" y="248"/>
                  </a:lnTo>
                  <a:lnTo>
                    <a:pt x="1" y="253"/>
                  </a:lnTo>
                  <a:lnTo>
                    <a:pt x="1" y="232"/>
                  </a:lnTo>
                  <a:lnTo>
                    <a:pt x="1" y="236"/>
                  </a:lnTo>
                  <a:lnTo>
                    <a:pt x="1" y="236"/>
                  </a:lnTo>
                  <a:lnTo>
                    <a:pt x="1" y="206"/>
                  </a:lnTo>
                  <a:lnTo>
                    <a:pt x="1" y="212"/>
                  </a:lnTo>
                  <a:lnTo>
                    <a:pt x="1" y="211"/>
                  </a:lnTo>
                  <a:lnTo>
                    <a:pt x="1" y="197"/>
                  </a:lnTo>
                  <a:lnTo>
                    <a:pt x="1" y="223"/>
                  </a:lnTo>
                  <a:lnTo>
                    <a:pt x="1" y="228"/>
                  </a:lnTo>
                  <a:lnTo>
                    <a:pt x="1" y="259"/>
                  </a:lnTo>
                  <a:lnTo>
                    <a:pt x="1" y="225"/>
                  </a:lnTo>
                  <a:lnTo>
                    <a:pt x="1" y="244"/>
                  </a:lnTo>
                  <a:lnTo>
                    <a:pt x="3" y="244"/>
                  </a:lnTo>
                  <a:lnTo>
                    <a:pt x="3" y="278"/>
                  </a:lnTo>
                  <a:lnTo>
                    <a:pt x="3" y="276"/>
                  </a:lnTo>
                  <a:lnTo>
                    <a:pt x="3" y="278"/>
                  </a:lnTo>
                  <a:lnTo>
                    <a:pt x="3" y="265"/>
                  </a:lnTo>
                  <a:lnTo>
                    <a:pt x="3" y="273"/>
                  </a:lnTo>
                  <a:lnTo>
                    <a:pt x="3" y="273"/>
                  </a:lnTo>
                  <a:lnTo>
                    <a:pt x="3" y="225"/>
                  </a:lnTo>
                  <a:lnTo>
                    <a:pt x="3" y="227"/>
                  </a:lnTo>
                  <a:lnTo>
                    <a:pt x="4" y="227"/>
                  </a:lnTo>
                  <a:lnTo>
                    <a:pt x="4" y="178"/>
                  </a:lnTo>
                  <a:lnTo>
                    <a:pt x="4" y="177"/>
                  </a:lnTo>
                  <a:lnTo>
                    <a:pt x="4" y="135"/>
                  </a:lnTo>
                  <a:lnTo>
                    <a:pt x="4" y="135"/>
                  </a:lnTo>
                  <a:lnTo>
                    <a:pt x="4" y="88"/>
                  </a:lnTo>
                  <a:lnTo>
                    <a:pt x="4" y="89"/>
                  </a:lnTo>
                  <a:lnTo>
                    <a:pt x="4" y="70"/>
                  </a:lnTo>
                  <a:lnTo>
                    <a:pt x="4" y="74"/>
                  </a:lnTo>
                  <a:lnTo>
                    <a:pt x="5" y="63"/>
                  </a:lnTo>
                  <a:lnTo>
                    <a:pt x="5" y="74"/>
                  </a:lnTo>
                  <a:lnTo>
                    <a:pt x="5" y="39"/>
                  </a:lnTo>
                  <a:lnTo>
                    <a:pt x="5" y="37"/>
                  </a:lnTo>
                  <a:lnTo>
                    <a:pt x="5" y="0"/>
                  </a:lnTo>
                  <a:lnTo>
                    <a:pt x="5" y="17"/>
                  </a:lnTo>
                  <a:lnTo>
                    <a:pt x="5" y="19"/>
                  </a:lnTo>
                  <a:lnTo>
                    <a:pt x="5" y="49"/>
                  </a:lnTo>
                  <a:lnTo>
                    <a:pt x="5" y="49"/>
                  </a:lnTo>
                  <a:lnTo>
                    <a:pt x="5" y="117"/>
                  </a:lnTo>
                  <a:lnTo>
                    <a:pt x="5" y="114"/>
                  </a:lnTo>
                  <a:lnTo>
                    <a:pt x="7" y="118"/>
                  </a:lnTo>
                  <a:lnTo>
                    <a:pt x="7" y="126"/>
                  </a:lnTo>
                  <a:lnTo>
                    <a:pt x="7" y="108"/>
                  </a:lnTo>
                  <a:lnTo>
                    <a:pt x="7" y="119"/>
                  </a:lnTo>
                  <a:lnTo>
                    <a:pt x="7" y="117"/>
                  </a:lnTo>
                  <a:lnTo>
                    <a:pt x="7" y="89"/>
                  </a:lnTo>
                  <a:lnTo>
                    <a:pt x="7" y="100"/>
                  </a:lnTo>
                  <a:lnTo>
                    <a:pt x="7" y="98"/>
                  </a:lnTo>
                  <a:lnTo>
                    <a:pt x="7" y="118"/>
                  </a:lnTo>
                  <a:lnTo>
                    <a:pt x="7" y="97"/>
                  </a:lnTo>
                  <a:lnTo>
                    <a:pt x="7" y="117"/>
                  </a:lnTo>
                  <a:lnTo>
                    <a:pt x="8" y="118"/>
                  </a:lnTo>
                  <a:lnTo>
                    <a:pt x="8" y="100"/>
                  </a:lnTo>
                  <a:lnTo>
                    <a:pt x="8" y="129"/>
                  </a:lnTo>
                  <a:lnTo>
                    <a:pt x="8" y="127"/>
                  </a:lnTo>
                  <a:lnTo>
                    <a:pt x="8" y="136"/>
                  </a:lnTo>
                  <a:lnTo>
                    <a:pt x="8" y="123"/>
                  </a:lnTo>
                  <a:lnTo>
                    <a:pt x="8" y="135"/>
                  </a:lnTo>
                  <a:lnTo>
                    <a:pt x="8" y="134"/>
                  </a:lnTo>
                  <a:lnTo>
                    <a:pt x="8" y="155"/>
                  </a:lnTo>
                  <a:lnTo>
                    <a:pt x="8" y="139"/>
                  </a:lnTo>
                  <a:lnTo>
                    <a:pt x="8" y="143"/>
                  </a:lnTo>
                  <a:lnTo>
                    <a:pt x="8" y="139"/>
                  </a:lnTo>
                  <a:lnTo>
                    <a:pt x="8" y="164"/>
                  </a:lnTo>
                  <a:lnTo>
                    <a:pt x="9" y="164"/>
                  </a:lnTo>
                  <a:lnTo>
                    <a:pt x="9" y="155"/>
                  </a:lnTo>
                  <a:lnTo>
                    <a:pt x="9" y="182"/>
                  </a:lnTo>
                  <a:lnTo>
                    <a:pt x="9" y="181"/>
                  </a:lnTo>
                  <a:lnTo>
                    <a:pt x="9" y="211"/>
                  </a:lnTo>
                  <a:lnTo>
                    <a:pt x="9" y="218"/>
                  </a:lnTo>
                  <a:lnTo>
                    <a:pt x="9" y="224"/>
                  </a:lnTo>
                  <a:lnTo>
                    <a:pt x="9" y="212"/>
                  </a:lnTo>
                  <a:lnTo>
                    <a:pt x="9" y="219"/>
                  </a:lnTo>
                  <a:lnTo>
                    <a:pt x="9" y="219"/>
                  </a:lnTo>
                  <a:lnTo>
                    <a:pt x="9" y="207"/>
                  </a:lnTo>
                  <a:lnTo>
                    <a:pt x="9" y="227"/>
                  </a:lnTo>
                  <a:lnTo>
                    <a:pt x="11" y="223"/>
                  </a:lnTo>
                  <a:lnTo>
                    <a:pt x="11" y="257"/>
                  </a:lnTo>
                  <a:lnTo>
                    <a:pt x="11" y="259"/>
                  </a:lnTo>
                  <a:lnTo>
                    <a:pt x="11" y="308"/>
                  </a:lnTo>
                  <a:lnTo>
                    <a:pt x="11" y="301"/>
                  </a:lnTo>
                  <a:lnTo>
                    <a:pt x="11" y="304"/>
                  </a:lnTo>
                  <a:lnTo>
                    <a:pt x="11" y="316"/>
                  </a:lnTo>
                  <a:lnTo>
                    <a:pt x="11" y="292"/>
                  </a:lnTo>
                  <a:lnTo>
                    <a:pt x="11" y="299"/>
                  </a:lnTo>
                  <a:lnTo>
                    <a:pt x="12" y="295"/>
                  </a:lnTo>
                  <a:lnTo>
                    <a:pt x="12" y="301"/>
                  </a:lnTo>
                  <a:lnTo>
                    <a:pt x="12" y="280"/>
                  </a:lnTo>
                  <a:lnTo>
                    <a:pt x="12" y="297"/>
                  </a:lnTo>
                  <a:lnTo>
                    <a:pt x="12" y="297"/>
                  </a:lnTo>
                  <a:lnTo>
                    <a:pt x="12" y="301"/>
                  </a:lnTo>
                  <a:lnTo>
                    <a:pt x="12" y="273"/>
                  </a:lnTo>
                  <a:lnTo>
                    <a:pt x="12" y="275"/>
                  </a:lnTo>
                  <a:lnTo>
                    <a:pt x="12" y="278"/>
                  </a:lnTo>
                  <a:lnTo>
                    <a:pt x="12" y="283"/>
                  </a:lnTo>
                  <a:lnTo>
                    <a:pt x="12" y="274"/>
                  </a:lnTo>
                  <a:lnTo>
                    <a:pt x="12" y="275"/>
                  </a:lnTo>
                  <a:lnTo>
                    <a:pt x="12" y="278"/>
                  </a:lnTo>
                  <a:lnTo>
                    <a:pt x="12" y="259"/>
                  </a:lnTo>
                  <a:lnTo>
                    <a:pt x="12" y="262"/>
                  </a:lnTo>
                  <a:lnTo>
                    <a:pt x="13" y="261"/>
                  </a:lnTo>
                  <a:lnTo>
                    <a:pt x="13" y="269"/>
                  </a:lnTo>
                  <a:lnTo>
                    <a:pt x="13" y="253"/>
                  </a:lnTo>
                  <a:lnTo>
                    <a:pt x="13" y="263"/>
                  </a:lnTo>
                  <a:lnTo>
                    <a:pt x="13" y="265"/>
                  </a:lnTo>
                  <a:lnTo>
                    <a:pt x="13" y="287"/>
                  </a:lnTo>
                  <a:lnTo>
                    <a:pt x="13" y="262"/>
                  </a:lnTo>
                  <a:lnTo>
                    <a:pt x="13" y="283"/>
                  </a:lnTo>
                  <a:lnTo>
                    <a:pt x="13" y="284"/>
                  </a:lnTo>
                  <a:lnTo>
                    <a:pt x="13" y="267"/>
                  </a:lnTo>
                  <a:lnTo>
                    <a:pt x="13" y="287"/>
                  </a:lnTo>
                  <a:lnTo>
                    <a:pt x="13" y="290"/>
                  </a:lnTo>
                  <a:lnTo>
                    <a:pt x="13" y="292"/>
                  </a:lnTo>
                  <a:lnTo>
                    <a:pt x="13" y="271"/>
                  </a:lnTo>
                  <a:lnTo>
                    <a:pt x="13" y="274"/>
                  </a:lnTo>
                  <a:lnTo>
                    <a:pt x="15" y="273"/>
                  </a:lnTo>
                  <a:lnTo>
                    <a:pt x="15" y="275"/>
                  </a:lnTo>
                  <a:lnTo>
                    <a:pt x="15" y="249"/>
                  </a:lnTo>
                  <a:lnTo>
                    <a:pt x="15" y="235"/>
                  </a:lnTo>
                  <a:lnTo>
                    <a:pt x="15" y="242"/>
                  </a:lnTo>
                  <a:lnTo>
                    <a:pt x="15" y="202"/>
                  </a:lnTo>
                  <a:lnTo>
                    <a:pt x="15" y="203"/>
                  </a:lnTo>
                  <a:lnTo>
                    <a:pt x="15" y="172"/>
                  </a:lnTo>
                  <a:lnTo>
                    <a:pt x="15" y="173"/>
                  </a:lnTo>
                  <a:lnTo>
                    <a:pt x="15" y="123"/>
                  </a:lnTo>
                  <a:lnTo>
                    <a:pt x="15" y="140"/>
                  </a:lnTo>
                  <a:lnTo>
                    <a:pt x="16" y="140"/>
                  </a:lnTo>
                  <a:lnTo>
                    <a:pt x="16" y="152"/>
                  </a:lnTo>
                  <a:lnTo>
                    <a:pt x="16" y="143"/>
                  </a:lnTo>
                  <a:lnTo>
                    <a:pt x="16" y="142"/>
                  </a:lnTo>
                  <a:lnTo>
                    <a:pt x="16" y="155"/>
                  </a:lnTo>
                  <a:lnTo>
                    <a:pt x="16" y="131"/>
                  </a:lnTo>
                  <a:lnTo>
                    <a:pt x="16" y="153"/>
                  </a:lnTo>
                  <a:lnTo>
                    <a:pt x="16" y="156"/>
                  </a:lnTo>
                  <a:lnTo>
                    <a:pt x="16" y="151"/>
                  </a:lnTo>
                  <a:lnTo>
                    <a:pt x="16" y="169"/>
                  </a:lnTo>
                  <a:lnTo>
                    <a:pt x="17" y="169"/>
                  </a:lnTo>
                  <a:lnTo>
                    <a:pt x="17" y="198"/>
                  </a:lnTo>
                  <a:lnTo>
                    <a:pt x="17" y="198"/>
                  </a:lnTo>
                  <a:lnTo>
                    <a:pt x="17" y="185"/>
                  </a:lnTo>
                  <a:lnTo>
                    <a:pt x="17" y="224"/>
                  </a:lnTo>
                  <a:lnTo>
                    <a:pt x="17" y="224"/>
                  </a:lnTo>
                  <a:lnTo>
                    <a:pt x="17" y="233"/>
                  </a:lnTo>
                  <a:lnTo>
                    <a:pt x="17" y="223"/>
                  </a:lnTo>
                  <a:lnTo>
                    <a:pt x="17" y="231"/>
                  </a:lnTo>
                  <a:lnTo>
                    <a:pt x="17" y="229"/>
                  </a:lnTo>
                  <a:lnTo>
                    <a:pt x="17" y="248"/>
                  </a:lnTo>
                  <a:lnTo>
                    <a:pt x="17" y="241"/>
                  </a:lnTo>
                  <a:lnTo>
                    <a:pt x="18" y="245"/>
                  </a:lnTo>
                  <a:lnTo>
                    <a:pt x="18" y="267"/>
                  </a:lnTo>
                  <a:lnTo>
                    <a:pt x="18" y="267"/>
                  </a:lnTo>
                  <a:lnTo>
                    <a:pt x="18" y="270"/>
                  </a:lnTo>
                  <a:lnTo>
                    <a:pt x="18" y="273"/>
                  </a:lnTo>
                  <a:lnTo>
                    <a:pt x="18" y="244"/>
                  </a:lnTo>
                  <a:lnTo>
                    <a:pt x="18" y="258"/>
                  </a:lnTo>
                  <a:lnTo>
                    <a:pt x="18" y="258"/>
                  </a:lnTo>
                  <a:lnTo>
                    <a:pt x="18" y="267"/>
                  </a:lnTo>
                  <a:lnTo>
                    <a:pt x="18" y="246"/>
                  </a:lnTo>
                  <a:lnTo>
                    <a:pt x="18" y="253"/>
                  </a:lnTo>
                  <a:lnTo>
                    <a:pt x="18" y="257"/>
                  </a:lnTo>
                  <a:lnTo>
                    <a:pt x="18" y="245"/>
                  </a:lnTo>
                  <a:lnTo>
                    <a:pt x="18" y="261"/>
                  </a:lnTo>
                  <a:lnTo>
                    <a:pt x="20" y="261"/>
                  </a:lnTo>
                  <a:lnTo>
                    <a:pt x="20" y="278"/>
                  </a:lnTo>
                  <a:lnTo>
                    <a:pt x="20" y="250"/>
                  </a:lnTo>
                  <a:lnTo>
                    <a:pt x="20" y="276"/>
                  </a:lnTo>
                  <a:lnTo>
                    <a:pt x="20" y="275"/>
                  </a:lnTo>
                  <a:lnTo>
                    <a:pt x="20" y="287"/>
                  </a:lnTo>
                  <a:lnTo>
                    <a:pt x="20" y="267"/>
                  </a:lnTo>
                  <a:lnTo>
                    <a:pt x="20" y="286"/>
                  </a:lnTo>
                  <a:lnTo>
                    <a:pt x="20" y="287"/>
                  </a:lnTo>
                  <a:lnTo>
                    <a:pt x="20" y="307"/>
                  </a:lnTo>
                  <a:lnTo>
                    <a:pt x="20" y="303"/>
                  </a:lnTo>
                  <a:lnTo>
                    <a:pt x="21" y="300"/>
                  </a:lnTo>
                  <a:lnTo>
                    <a:pt x="21" y="287"/>
                  </a:lnTo>
                  <a:lnTo>
                    <a:pt x="21" y="316"/>
                  </a:lnTo>
                  <a:lnTo>
                    <a:pt x="21" y="316"/>
                  </a:lnTo>
                  <a:lnTo>
                    <a:pt x="21" y="294"/>
                  </a:lnTo>
                  <a:lnTo>
                    <a:pt x="21" y="295"/>
                  </a:lnTo>
                  <a:lnTo>
                    <a:pt x="21" y="294"/>
                  </a:lnTo>
                  <a:lnTo>
                    <a:pt x="21" y="299"/>
                  </a:lnTo>
                  <a:lnTo>
                    <a:pt x="21" y="270"/>
                  </a:lnTo>
                  <a:lnTo>
                    <a:pt x="21" y="275"/>
                  </a:lnTo>
                  <a:lnTo>
                    <a:pt x="21" y="275"/>
                  </a:lnTo>
                  <a:lnTo>
                    <a:pt x="21" y="291"/>
                  </a:lnTo>
                  <a:lnTo>
                    <a:pt x="21" y="284"/>
                  </a:lnTo>
                  <a:lnTo>
                    <a:pt x="22" y="282"/>
                  </a:lnTo>
                  <a:lnTo>
                    <a:pt x="22" y="265"/>
                  </a:lnTo>
                  <a:lnTo>
                    <a:pt x="22" y="271"/>
                  </a:lnTo>
                  <a:lnTo>
                    <a:pt x="22" y="270"/>
                  </a:lnTo>
                  <a:lnTo>
                    <a:pt x="22" y="239"/>
                  </a:lnTo>
                  <a:lnTo>
                    <a:pt x="22" y="250"/>
                  </a:lnTo>
                  <a:lnTo>
                    <a:pt x="22" y="252"/>
                  </a:lnTo>
                  <a:lnTo>
                    <a:pt x="22" y="253"/>
                  </a:lnTo>
                  <a:lnTo>
                    <a:pt x="22" y="244"/>
                  </a:lnTo>
                  <a:lnTo>
                    <a:pt x="22" y="245"/>
                  </a:lnTo>
                  <a:lnTo>
                    <a:pt x="22" y="248"/>
                  </a:lnTo>
                  <a:lnTo>
                    <a:pt x="22" y="253"/>
                  </a:lnTo>
                  <a:lnTo>
                    <a:pt x="22" y="236"/>
                  </a:lnTo>
                  <a:lnTo>
                    <a:pt x="22" y="246"/>
                  </a:lnTo>
                  <a:lnTo>
                    <a:pt x="24" y="253"/>
                  </a:lnTo>
                  <a:lnTo>
                    <a:pt x="24" y="224"/>
                  </a:lnTo>
                  <a:lnTo>
                    <a:pt x="24" y="231"/>
                  </a:lnTo>
                  <a:lnTo>
                    <a:pt x="24" y="228"/>
                  </a:lnTo>
                  <a:lnTo>
                    <a:pt x="24" y="232"/>
                  </a:lnTo>
                  <a:lnTo>
                    <a:pt x="24" y="197"/>
                  </a:lnTo>
                  <a:lnTo>
                    <a:pt x="24" y="198"/>
                  </a:lnTo>
                  <a:lnTo>
                    <a:pt x="24" y="221"/>
                  </a:lnTo>
                  <a:lnTo>
                    <a:pt x="25" y="223"/>
                  </a:lnTo>
                  <a:lnTo>
                    <a:pt x="25" y="212"/>
                  </a:lnTo>
                  <a:lnTo>
                    <a:pt x="25" y="246"/>
                  </a:lnTo>
                  <a:lnTo>
                    <a:pt x="25" y="249"/>
                  </a:lnTo>
                  <a:lnTo>
                    <a:pt x="25" y="261"/>
                  </a:lnTo>
                  <a:lnTo>
                    <a:pt x="25" y="248"/>
                  </a:lnTo>
                  <a:lnTo>
                    <a:pt x="25" y="249"/>
                  </a:lnTo>
                  <a:lnTo>
                    <a:pt x="25" y="246"/>
                  </a:lnTo>
                  <a:lnTo>
                    <a:pt x="25" y="253"/>
                  </a:lnTo>
                  <a:lnTo>
                    <a:pt x="25" y="216"/>
                  </a:lnTo>
                  <a:lnTo>
                    <a:pt x="25" y="215"/>
                  </a:lnTo>
                  <a:lnTo>
                    <a:pt x="25" y="189"/>
                  </a:lnTo>
                  <a:lnTo>
                    <a:pt x="25" y="206"/>
                  </a:lnTo>
                  <a:lnTo>
                    <a:pt x="26" y="203"/>
                  </a:lnTo>
                  <a:lnTo>
                    <a:pt x="26" y="206"/>
                  </a:lnTo>
                  <a:lnTo>
                    <a:pt x="26" y="176"/>
                  </a:lnTo>
                  <a:lnTo>
                    <a:pt x="26" y="186"/>
                  </a:lnTo>
                  <a:lnTo>
                    <a:pt x="26" y="184"/>
                  </a:lnTo>
                  <a:lnTo>
                    <a:pt x="26" y="198"/>
                  </a:lnTo>
                  <a:lnTo>
                    <a:pt x="26" y="198"/>
                  </a:lnTo>
                  <a:lnTo>
                    <a:pt x="26" y="198"/>
                  </a:lnTo>
                  <a:lnTo>
                    <a:pt x="26" y="184"/>
                  </a:lnTo>
                  <a:lnTo>
                    <a:pt x="26" y="186"/>
                  </a:lnTo>
                  <a:lnTo>
                    <a:pt x="26" y="185"/>
                  </a:lnTo>
                  <a:lnTo>
                    <a:pt x="26" y="181"/>
                  </a:lnTo>
                  <a:lnTo>
                    <a:pt x="26" y="201"/>
                  </a:lnTo>
                  <a:lnTo>
                    <a:pt x="28" y="206"/>
                  </a:lnTo>
                  <a:lnTo>
                    <a:pt x="28" y="218"/>
                  </a:lnTo>
                  <a:lnTo>
                    <a:pt x="28" y="199"/>
                  </a:lnTo>
                  <a:lnTo>
                    <a:pt x="28" y="207"/>
                  </a:lnTo>
                  <a:lnTo>
                    <a:pt x="28" y="227"/>
                  </a:lnTo>
                  <a:lnTo>
                    <a:pt x="28" y="207"/>
                  </a:lnTo>
                  <a:lnTo>
                    <a:pt x="28" y="225"/>
                  </a:lnTo>
                  <a:lnTo>
                    <a:pt x="28" y="227"/>
                  </a:lnTo>
                  <a:lnTo>
                    <a:pt x="28" y="231"/>
                  </a:lnTo>
                  <a:lnTo>
                    <a:pt x="28" y="215"/>
                  </a:lnTo>
                  <a:lnTo>
                    <a:pt x="29" y="215"/>
                  </a:lnTo>
                  <a:lnTo>
                    <a:pt x="29" y="180"/>
                  </a:lnTo>
                  <a:lnTo>
                    <a:pt x="29" y="184"/>
                  </a:lnTo>
                  <a:lnTo>
                    <a:pt x="29" y="186"/>
                  </a:lnTo>
                  <a:lnTo>
                    <a:pt x="29" y="177"/>
                  </a:lnTo>
                  <a:lnTo>
                    <a:pt x="29" y="189"/>
                  </a:lnTo>
                  <a:lnTo>
                    <a:pt x="29" y="184"/>
                  </a:lnTo>
                  <a:lnTo>
                    <a:pt x="29" y="169"/>
                  </a:lnTo>
                  <a:lnTo>
                    <a:pt x="29" y="186"/>
                  </a:lnTo>
                  <a:lnTo>
                    <a:pt x="29" y="181"/>
                  </a:lnTo>
                  <a:lnTo>
                    <a:pt x="29" y="181"/>
                  </a:lnTo>
                  <a:lnTo>
                    <a:pt x="29" y="157"/>
                  </a:lnTo>
                  <a:lnTo>
                    <a:pt x="29" y="164"/>
                  </a:lnTo>
                  <a:lnTo>
                    <a:pt x="30" y="166"/>
                  </a:lnTo>
                  <a:lnTo>
                    <a:pt x="30" y="189"/>
                  </a:lnTo>
                  <a:lnTo>
                    <a:pt x="30" y="186"/>
                  </a:lnTo>
                  <a:lnTo>
                    <a:pt x="30" y="178"/>
                  </a:lnTo>
                  <a:lnTo>
                    <a:pt x="30" y="169"/>
                  </a:lnTo>
                  <a:lnTo>
                    <a:pt x="30" y="207"/>
                  </a:lnTo>
                  <a:lnTo>
                    <a:pt x="30" y="207"/>
                  </a:lnTo>
                  <a:lnTo>
                    <a:pt x="30" y="225"/>
                  </a:lnTo>
                  <a:lnTo>
                    <a:pt x="30" y="198"/>
                  </a:lnTo>
                  <a:lnTo>
                    <a:pt x="30" y="221"/>
                  </a:lnTo>
                  <a:lnTo>
                    <a:pt x="30" y="229"/>
                  </a:lnTo>
                  <a:lnTo>
                    <a:pt x="30" y="239"/>
                  </a:lnTo>
                  <a:lnTo>
                    <a:pt x="30" y="223"/>
                  </a:lnTo>
                  <a:lnTo>
                    <a:pt x="30" y="235"/>
                  </a:lnTo>
                  <a:lnTo>
                    <a:pt x="32" y="239"/>
                  </a:lnTo>
                  <a:lnTo>
                    <a:pt x="32" y="275"/>
                  </a:lnTo>
                  <a:lnTo>
                    <a:pt x="32" y="271"/>
                  </a:lnTo>
                  <a:lnTo>
                    <a:pt x="32" y="274"/>
                  </a:lnTo>
                  <a:lnTo>
                    <a:pt x="32" y="253"/>
                  </a:lnTo>
                  <a:lnTo>
                    <a:pt x="32" y="263"/>
                  </a:lnTo>
                  <a:lnTo>
                    <a:pt x="32" y="262"/>
                  </a:lnTo>
                  <a:lnTo>
                    <a:pt x="32" y="278"/>
                  </a:lnTo>
                  <a:lnTo>
                    <a:pt x="32" y="275"/>
                  </a:lnTo>
                  <a:lnTo>
                    <a:pt x="33" y="276"/>
                  </a:lnTo>
                  <a:lnTo>
                    <a:pt x="33" y="288"/>
                  </a:lnTo>
                  <a:lnTo>
                    <a:pt x="33" y="273"/>
                  </a:lnTo>
                  <a:lnTo>
                    <a:pt x="33" y="273"/>
                  </a:lnTo>
                  <a:lnTo>
                    <a:pt x="33" y="290"/>
                  </a:lnTo>
                  <a:lnTo>
                    <a:pt x="33" y="257"/>
                  </a:lnTo>
                  <a:lnTo>
                    <a:pt x="33" y="290"/>
                  </a:lnTo>
                  <a:lnTo>
                    <a:pt x="33" y="284"/>
                  </a:lnTo>
                  <a:lnTo>
                    <a:pt x="33" y="28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65" name="Freeform 38"/>
            <p:cNvSpPr>
              <a:spLocks/>
            </p:cNvSpPr>
            <p:nvPr/>
          </p:nvSpPr>
          <p:spPr bwMode="auto">
            <a:xfrm>
              <a:off x="5873751" y="4022726"/>
              <a:ext cx="52388" cy="395288"/>
            </a:xfrm>
            <a:custGeom>
              <a:avLst/>
              <a:gdLst>
                <a:gd name="T0" fmla="*/ 2 w 33"/>
                <a:gd name="T1" fmla="*/ 203 h 249"/>
                <a:gd name="T2" fmla="*/ 2 w 33"/>
                <a:gd name="T3" fmla="*/ 214 h 249"/>
                <a:gd name="T4" fmla="*/ 2 w 33"/>
                <a:gd name="T5" fmla="*/ 221 h 249"/>
                <a:gd name="T6" fmla="*/ 3 w 33"/>
                <a:gd name="T7" fmla="*/ 214 h 249"/>
                <a:gd name="T8" fmla="*/ 3 w 33"/>
                <a:gd name="T9" fmla="*/ 198 h 249"/>
                <a:gd name="T10" fmla="*/ 4 w 33"/>
                <a:gd name="T11" fmla="*/ 151 h 249"/>
                <a:gd name="T12" fmla="*/ 4 w 33"/>
                <a:gd name="T13" fmla="*/ 166 h 249"/>
                <a:gd name="T14" fmla="*/ 4 w 33"/>
                <a:gd name="T15" fmla="*/ 182 h 249"/>
                <a:gd name="T16" fmla="*/ 6 w 33"/>
                <a:gd name="T17" fmla="*/ 223 h 249"/>
                <a:gd name="T18" fmla="*/ 6 w 33"/>
                <a:gd name="T19" fmla="*/ 197 h 249"/>
                <a:gd name="T20" fmla="*/ 7 w 33"/>
                <a:gd name="T21" fmla="*/ 223 h 249"/>
                <a:gd name="T22" fmla="*/ 7 w 33"/>
                <a:gd name="T23" fmla="*/ 194 h 249"/>
                <a:gd name="T24" fmla="*/ 8 w 33"/>
                <a:gd name="T25" fmla="*/ 176 h 249"/>
                <a:gd name="T26" fmla="*/ 8 w 33"/>
                <a:gd name="T27" fmla="*/ 135 h 249"/>
                <a:gd name="T28" fmla="*/ 8 w 33"/>
                <a:gd name="T29" fmla="*/ 81 h 249"/>
                <a:gd name="T30" fmla="*/ 10 w 33"/>
                <a:gd name="T31" fmla="*/ 38 h 249"/>
                <a:gd name="T32" fmla="*/ 10 w 33"/>
                <a:gd name="T33" fmla="*/ 92 h 249"/>
                <a:gd name="T34" fmla="*/ 11 w 33"/>
                <a:gd name="T35" fmla="*/ 117 h 249"/>
                <a:gd name="T36" fmla="*/ 11 w 33"/>
                <a:gd name="T37" fmla="*/ 94 h 249"/>
                <a:gd name="T38" fmla="*/ 12 w 33"/>
                <a:gd name="T39" fmla="*/ 119 h 249"/>
                <a:gd name="T40" fmla="*/ 12 w 33"/>
                <a:gd name="T41" fmla="*/ 134 h 249"/>
                <a:gd name="T42" fmla="*/ 12 w 33"/>
                <a:gd name="T43" fmla="*/ 111 h 249"/>
                <a:gd name="T44" fmla="*/ 14 w 33"/>
                <a:gd name="T45" fmla="*/ 130 h 249"/>
                <a:gd name="T46" fmla="*/ 14 w 33"/>
                <a:gd name="T47" fmla="*/ 89 h 249"/>
                <a:gd name="T48" fmla="*/ 14 w 33"/>
                <a:gd name="T49" fmla="*/ 93 h 249"/>
                <a:gd name="T50" fmla="*/ 15 w 33"/>
                <a:gd name="T51" fmla="*/ 142 h 249"/>
                <a:gd name="T52" fmla="*/ 15 w 33"/>
                <a:gd name="T53" fmla="*/ 127 h 249"/>
                <a:gd name="T54" fmla="*/ 16 w 33"/>
                <a:gd name="T55" fmla="*/ 172 h 249"/>
                <a:gd name="T56" fmla="*/ 16 w 33"/>
                <a:gd name="T57" fmla="*/ 146 h 249"/>
                <a:gd name="T58" fmla="*/ 16 w 33"/>
                <a:gd name="T59" fmla="*/ 121 h 249"/>
                <a:gd name="T60" fmla="*/ 17 w 33"/>
                <a:gd name="T61" fmla="*/ 94 h 249"/>
                <a:gd name="T62" fmla="*/ 17 w 33"/>
                <a:gd name="T63" fmla="*/ 28 h 249"/>
                <a:gd name="T64" fmla="*/ 19 w 33"/>
                <a:gd name="T65" fmla="*/ 32 h 249"/>
                <a:gd name="T66" fmla="*/ 19 w 33"/>
                <a:gd name="T67" fmla="*/ 30 h 249"/>
                <a:gd name="T68" fmla="*/ 20 w 33"/>
                <a:gd name="T69" fmla="*/ 30 h 249"/>
                <a:gd name="T70" fmla="*/ 20 w 33"/>
                <a:gd name="T71" fmla="*/ 47 h 249"/>
                <a:gd name="T72" fmla="*/ 21 w 33"/>
                <a:gd name="T73" fmla="*/ 172 h 249"/>
                <a:gd name="T74" fmla="*/ 21 w 33"/>
                <a:gd name="T75" fmla="*/ 201 h 249"/>
                <a:gd name="T76" fmla="*/ 21 w 33"/>
                <a:gd name="T77" fmla="*/ 185 h 249"/>
                <a:gd name="T78" fmla="*/ 23 w 33"/>
                <a:gd name="T79" fmla="*/ 189 h 249"/>
                <a:gd name="T80" fmla="*/ 23 w 33"/>
                <a:gd name="T81" fmla="*/ 160 h 249"/>
                <a:gd name="T82" fmla="*/ 24 w 33"/>
                <a:gd name="T83" fmla="*/ 185 h 249"/>
                <a:gd name="T84" fmla="*/ 24 w 33"/>
                <a:gd name="T85" fmla="*/ 180 h 249"/>
                <a:gd name="T86" fmla="*/ 24 w 33"/>
                <a:gd name="T87" fmla="*/ 151 h 249"/>
                <a:gd name="T88" fmla="*/ 25 w 33"/>
                <a:gd name="T89" fmla="*/ 180 h 249"/>
                <a:gd name="T90" fmla="*/ 25 w 33"/>
                <a:gd name="T91" fmla="*/ 201 h 249"/>
                <a:gd name="T92" fmla="*/ 25 w 33"/>
                <a:gd name="T93" fmla="*/ 208 h 249"/>
                <a:gd name="T94" fmla="*/ 27 w 33"/>
                <a:gd name="T95" fmla="*/ 218 h 249"/>
                <a:gd name="T96" fmla="*/ 27 w 33"/>
                <a:gd name="T97" fmla="*/ 214 h 249"/>
                <a:gd name="T98" fmla="*/ 28 w 33"/>
                <a:gd name="T99" fmla="*/ 105 h 249"/>
                <a:gd name="T100" fmla="*/ 28 w 33"/>
                <a:gd name="T101" fmla="*/ 123 h 249"/>
                <a:gd name="T102" fmla="*/ 29 w 33"/>
                <a:gd name="T103" fmla="*/ 88 h 249"/>
                <a:gd name="T104" fmla="*/ 29 w 33"/>
                <a:gd name="T105" fmla="*/ 77 h 249"/>
                <a:gd name="T106" fmla="*/ 29 w 33"/>
                <a:gd name="T107" fmla="*/ 56 h 249"/>
                <a:gd name="T108" fmla="*/ 31 w 33"/>
                <a:gd name="T109" fmla="*/ 49 h 249"/>
                <a:gd name="T110" fmla="*/ 31 w 33"/>
                <a:gd name="T111" fmla="*/ 15 h 249"/>
                <a:gd name="T112" fmla="*/ 31 w 33"/>
                <a:gd name="T113" fmla="*/ 7 h 249"/>
                <a:gd name="T114" fmla="*/ 32 w 33"/>
                <a:gd name="T115" fmla="*/ 15 h 249"/>
                <a:gd name="T116" fmla="*/ 32 w 33"/>
                <a:gd name="T117" fmla="*/ 76 h 249"/>
                <a:gd name="T118" fmla="*/ 33 w 33"/>
                <a:gd name="T119" fmla="*/ 8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249">
                  <a:moveTo>
                    <a:pt x="0" y="249"/>
                  </a:moveTo>
                  <a:lnTo>
                    <a:pt x="0" y="210"/>
                  </a:lnTo>
                  <a:lnTo>
                    <a:pt x="2" y="208"/>
                  </a:lnTo>
                  <a:lnTo>
                    <a:pt x="2" y="189"/>
                  </a:lnTo>
                  <a:lnTo>
                    <a:pt x="2" y="203"/>
                  </a:lnTo>
                  <a:lnTo>
                    <a:pt x="2" y="206"/>
                  </a:lnTo>
                  <a:lnTo>
                    <a:pt x="2" y="218"/>
                  </a:lnTo>
                  <a:lnTo>
                    <a:pt x="2" y="201"/>
                  </a:lnTo>
                  <a:lnTo>
                    <a:pt x="2" y="214"/>
                  </a:lnTo>
                  <a:lnTo>
                    <a:pt x="2" y="214"/>
                  </a:lnTo>
                  <a:lnTo>
                    <a:pt x="2" y="214"/>
                  </a:lnTo>
                  <a:lnTo>
                    <a:pt x="2" y="191"/>
                  </a:lnTo>
                  <a:lnTo>
                    <a:pt x="2" y="214"/>
                  </a:lnTo>
                  <a:lnTo>
                    <a:pt x="2" y="214"/>
                  </a:lnTo>
                  <a:lnTo>
                    <a:pt x="2" y="221"/>
                  </a:lnTo>
                  <a:lnTo>
                    <a:pt x="2" y="203"/>
                  </a:lnTo>
                  <a:lnTo>
                    <a:pt x="2" y="220"/>
                  </a:lnTo>
                  <a:lnTo>
                    <a:pt x="3" y="220"/>
                  </a:lnTo>
                  <a:lnTo>
                    <a:pt x="3" y="225"/>
                  </a:lnTo>
                  <a:lnTo>
                    <a:pt x="3" y="214"/>
                  </a:lnTo>
                  <a:lnTo>
                    <a:pt x="3" y="214"/>
                  </a:lnTo>
                  <a:lnTo>
                    <a:pt x="3" y="215"/>
                  </a:lnTo>
                  <a:lnTo>
                    <a:pt x="3" y="197"/>
                  </a:lnTo>
                  <a:lnTo>
                    <a:pt x="3" y="197"/>
                  </a:lnTo>
                  <a:lnTo>
                    <a:pt x="3" y="198"/>
                  </a:lnTo>
                  <a:lnTo>
                    <a:pt x="3" y="168"/>
                  </a:lnTo>
                  <a:lnTo>
                    <a:pt x="3" y="174"/>
                  </a:lnTo>
                  <a:lnTo>
                    <a:pt x="4" y="172"/>
                  </a:lnTo>
                  <a:lnTo>
                    <a:pt x="4" y="185"/>
                  </a:lnTo>
                  <a:lnTo>
                    <a:pt x="4" y="151"/>
                  </a:lnTo>
                  <a:lnTo>
                    <a:pt x="4" y="152"/>
                  </a:lnTo>
                  <a:lnTo>
                    <a:pt x="4" y="155"/>
                  </a:lnTo>
                  <a:lnTo>
                    <a:pt x="4" y="151"/>
                  </a:lnTo>
                  <a:lnTo>
                    <a:pt x="4" y="166"/>
                  </a:lnTo>
                  <a:lnTo>
                    <a:pt x="4" y="166"/>
                  </a:lnTo>
                  <a:lnTo>
                    <a:pt x="4" y="160"/>
                  </a:lnTo>
                  <a:lnTo>
                    <a:pt x="4" y="195"/>
                  </a:lnTo>
                  <a:lnTo>
                    <a:pt x="4" y="191"/>
                  </a:lnTo>
                  <a:lnTo>
                    <a:pt x="4" y="208"/>
                  </a:lnTo>
                  <a:lnTo>
                    <a:pt x="4" y="182"/>
                  </a:lnTo>
                  <a:lnTo>
                    <a:pt x="4" y="203"/>
                  </a:lnTo>
                  <a:lnTo>
                    <a:pt x="6" y="206"/>
                  </a:lnTo>
                  <a:lnTo>
                    <a:pt x="6" y="224"/>
                  </a:lnTo>
                  <a:lnTo>
                    <a:pt x="6" y="219"/>
                  </a:lnTo>
                  <a:lnTo>
                    <a:pt x="6" y="223"/>
                  </a:lnTo>
                  <a:lnTo>
                    <a:pt x="6" y="206"/>
                  </a:lnTo>
                  <a:lnTo>
                    <a:pt x="6" y="211"/>
                  </a:lnTo>
                  <a:lnTo>
                    <a:pt x="6" y="210"/>
                  </a:lnTo>
                  <a:lnTo>
                    <a:pt x="6" y="181"/>
                  </a:lnTo>
                  <a:lnTo>
                    <a:pt x="6" y="197"/>
                  </a:lnTo>
                  <a:lnTo>
                    <a:pt x="6" y="198"/>
                  </a:lnTo>
                  <a:lnTo>
                    <a:pt x="6" y="215"/>
                  </a:lnTo>
                  <a:lnTo>
                    <a:pt x="6" y="201"/>
                  </a:lnTo>
                  <a:lnTo>
                    <a:pt x="7" y="201"/>
                  </a:lnTo>
                  <a:lnTo>
                    <a:pt x="7" y="223"/>
                  </a:lnTo>
                  <a:lnTo>
                    <a:pt x="7" y="219"/>
                  </a:lnTo>
                  <a:lnTo>
                    <a:pt x="7" y="214"/>
                  </a:lnTo>
                  <a:lnTo>
                    <a:pt x="7" y="218"/>
                  </a:lnTo>
                  <a:lnTo>
                    <a:pt x="7" y="193"/>
                  </a:lnTo>
                  <a:lnTo>
                    <a:pt x="7" y="194"/>
                  </a:lnTo>
                  <a:lnTo>
                    <a:pt x="7" y="193"/>
                  </a:lnTo>
                  <a:lnTo>
                    <a:pt x="7" y="197"/>
                  </a:lnTo>
                  <a:lnTo>
                    <a:pt x="7" y="168"/>
                  </a:lnTo>
                  <a:lnTo>
                    <a:pt x="7" y="173"/>
                  </a:lnTo>
                  <a:lnTo>
                    <a:pt x="8" y="176"/>
                  </a:lnTo>
                  <a:lnTo>
                    <a:pt x="8" y="160"/>
                  </a:lnTo>
                  <a:lnTo>
                    <a:pt x="8" y="164"/>
                  </a:lnTo>
                  <a:lnTo>
                    <a:pt x="8" y="134"/>
                  </a:lnTo>
                  <a:lnTo>
                    <a:pt x="8" y="134"/>
                  </a:lnTo>
                  <a:lnTo>
                    <a:pt x="8" y="135"/>
                  </a:lnTo>
                  <a:lnTo>
                    <a:pt x="8" y="102"/>
                  </a:lnTo>
                  <a:lnTo>
                    <a:pt x="8" y="105"/>
                  </a:lnTo>
                  <a:lnTo>
                    <a:pt x="8" y="104"/>
                  </a:lnTo>
                  <a:lnTo>
                    <a:pt x="8" y="105"/>
                  </a:lnTo>
                  <a:lnTo>
                    <a:pt x="8" y="81"/>
                  </a:lnTo>
                  <a:lnTo>
                    <a:pt x="10" y="81"/>
                  </a:lnTo>
                  <a:lnTo>
                    <a:pt x="10" y="50"/>
                  </a:lnTo>
                  <a:lnTo>
                    <a:pt x="10" y="50"/>
                  </a:lnTo>
                  <a:lnTo>
                    <a:pt x="10" y="50"/>
                  </a:lnTo>
                  <a:lnTo>
                    <a:pt x="10" y="38"/>
                  </a:lnTo>
                  <a:lnTo>
                    <a:pt x="10" y="64"/>
                  </a:lnTo>
                  <a:lnTo>
                    <a:pt x="10" y="66"/>
                  </a:lnTo>
                  <a:lnTo>
                    <a:pt x="10" y="102"/>
                  </a:lnTo>
                  <a:lnTo>
                    <a:pt x="10" y="64"/>
                  </a:lnTo>
                  <a:lnTo>
                    <a:pt x="10" y="92"/>
                  </a:lnTo>
                  <a:lnTo>
                    <a:pt x="10" y="93"/>
                  </a:lnTo>
                  <a:lnTo>
                    <a:pt x="10" y="119"/>
                  </a:lnTo>
                  <a:lnTo>
                    <a:pt x="10" y="118"/>
                  </a:lnTo>
                  <a:lnTo>
                    <a:pt x="11" y="115"/>
                  </a:lnTo>
                  <a:lnTo>
                    <a:pt x="11" y="117"/>
                  </a:lnTo>
                  <a:lnTo>
                    <a:pt x="11" y="102"/>
                  </a:lnTo>
                  <a:lnTo>
                    <a:pt x="11" y="111"/>
                  </a:lnTo>
                  <a:lnTo>
                    <a:pt x="11" y="115"/>
                  </a:lnTo>
                  <a:lnTo>
                    <a:pt x="11" y="119"/>
                  </a:lnTo>
                  <a:lnTo>
                    <a:pt x="11" y="94"/>
                  </a:lnTo>
                  <a:lnTo>
                    <a:pt x="11" y="109"/>
                  </a:lnTo>
                  <a:lnTo>
                    <a:pt x="11" y="108"/>
                  </a:lnTo>
                  <a:lnTo>
                    <a:pt x="11" y="119"/>
                  </a:lnTo>
                  <a:lnTo>
                    <a:pt x="11" y="115"/>
                  </a:lnTo>
                  <a:lnTo>
                    <a:pt x="12" y="119"/>
                  </a:lnTo>
                  <a:lnTo>
                    <a:pt x="12" y="128"/>
                  </a:lnTo>
                  <a:lnTo>
                    <a:pt x="12" y="108"/>
                  </a:lnTo>
                  <a:lnTo>
                    <a:pt x="12" y="126"/>
                  </a:lnTo>
                  <a:lnTo>
                    <a:pt x="12" y="126"/>
                  </a:lnTo>
                  <a:lnTo>
                    <a:pt x="12" y="134"/>
                  </a:lnTo>
                  <a:lnTo>
                    <a:pt x="12" y="115"/>
                  </a:lnTo>
                  <a:lnTo>
                    <a:pt x="12" y="128"/>
                  </a:lnTo>
                  <a:lnTo>
                    <a:pt x="12" y="122"/>
                  </a:lnTo>
                  <a:lnTo>
                    <a:pt x="12" y="125"/>
                  </a:lnTo>
                  <a:lnTo>
                    <a:pt x="12" y="111"/>
                  </a:lnTo>
                  <a:lnTo>
                    <a:pt x="12" y="113"/>
                  </a:lnTo>
                  <a:lnTo>
                    <a:pt x="12" y="102"/>
                  </a:lnTo>
                  <a:lnTo>
                    <a:pt x="12" y="132"/>
                  </a:lnTo>
                  <a:lnTo>
                    <a:pt x="12" y="131"/>
                  </a:lnTo>
                  <a:lnTo>
                    <a:pt x="14" y="130"/>
                  </a:lnTo>
                  <a:lnTo>
                    <a:pt x="14" y="122"/>
                  </a:lnTo>
                  <a:lnTo>
                    <a:pt x="14" y="147"/>
                  </a:lnTo>
                  <a:lnTo>
                    <a:pt x="14" y="148"/>
                  </a:lnTo>
                  <a:lnTo>
                    <a:pt x="14" y="152"/>
                  </a:lnTo>
                  <a:lnTo>
                    <a:pt x="14" y="89"/>
                  </a:lnTo>
                  <a:lnTo>
                    <a:pt x="14" y="92"/>
                  </a:lnTo>
                  <a:lnTo>
                    <a:pt x="14" y="88"/>
                  </a:lnTo>
                  <a:lnTo>
                    <a:pt x="14" y="108"/>
                  </a:lnTo>
                  <a:lnTo>
                    <a:pt x="14" y="108"/>
                  </a:lnTo>
                  <a:lnTo>
                    <a:pt x="14" y="93"/>
                  </a:lnTo>
                  <a:lnTo>
                    <a:pt x="14" y="134"/>
                  </a:lnTo>
                  <a:lnTo>
                    <a:pt x="15" y="136"/>
                  </a:lnTo>
                  <a:lnTo>
                    <a:pt x="15" y="146"/>
                  </a:lnTo>
                  <a:lnTo>
                    <a:pt x="15" y="125"/>
                  </a:lnTo>
                  <a:lnTo>
                    <a:pt x="15" y="142"/>
                  </a:lnTo>
                  <a:lnTo>
                    <a:pt x="15" y="139"/>
                  </a:lnTo>
                  <a:lnTo>
                    <a:pt x="15" y="152"/>
                  </a:lnTo>
                  <a:lnTo>
                    <a:pt x="15" y="146"/>
                  </a:lnTo>
                  <a:lnTo>
                    <a:pt x="15" y="146"/>
                  </a:lnTo>
                  <a:lnTo>
                    <a:pt x="15" y="127"/>
                  </a:lnTo>
                  <a:lnTo>
                    <a:pt x="15" y="161"/>
                  </a:lnTo>
                  <a:lnTo>
                    <a:pt x="16" y="166"/>
                  </a:lnTo>
                  <a:lnTo>
                    <a:pt x="16" y="172"/>
                  </a:lnTo>
                  <a:lnTo>
                    <a:pt x="16" y="149"/>
                  </a:lnTo>
                  <a:lnTo>
                    <a:pt x="16" y="172"/>
                  </a:lnTo>
                  <a:lnTo>
                    <a:pt x="16" y="176"/>
                  </a:lnTo>
                  <a:lnTo>
                    <a:pt x="16" y="181"/>
                  </a:lnTo>
                  <a:lnTo>
                    <a:pt x="16" y="136"/>
                  </a:lnTo>
                  <a:lnTo>
                    <a:pt x="16" y="139"/>
                  </a:lnTo>
                  <a:lnTo>
                    <a:pt x="16" y="146"/>
                  </a:lnTo>
                  <a:lnTo>
                    <a:pt x="16" y="131"/>
                  </a:lnTo>
                  <a:lnTo>
                    <a:pt x="16" y="138"/>
                  </a:lnTo>
                  <a:lnTo>
                    <a:pt x="16" y="146"/>
                  </a:lnTo>
                  <a:lnTo>
                    <a:pt x="16" y="118"/>
                  </a:lnTo>
                  <a:lnTo>
                    <a:pt x="16" y="121"/>
                  </a:lnTo>
                  <a:lnTo>
                    <a:pt x="17" y="121"/>
                  </a:lnTo>
                  <a:lnTo>
                    <a:pt x="17" y="122"/>
                  </a:lnTo>
                  <a:lnTo>
                    <a:pt x="17" y="93"/>
                  </a:lnTo>
                  <a:lnTo>
                    <a:pt x="17" y="96"/>
                  </a:lnTo>
                  <a:lnTo>
                    <a:pt x="17" y="94"/>
                  </a:lnTo>
                  <a:lnTo>
                    <a:pt x="17" y="32"/>
                  </a:lnTo>
                  <a:lnTo>
                    <a:pt x="17" y="30"/>
                  </a:lnTo>
                  <a:lnTo>
                    <a:pt x="17" y="34"/>
                  </a:lnTo>
                  <a:lnTo>
                    <a:pt x="17" y="17"/>
                  </a:lnTo>
                  <a:lnTo>
                    <a:pt x="17" y="28"/>
                  </a:lnTo>
                  <a:lnTo>
                    <a:pt x="17" y="32"/>
                  </a:lnTo>
                  <a:lnTo>
                    <a:pt x="17" y="1"/>
                  </a:lnTo>
                  <a:lnTo>
                    <a:pt x="17" y="15"/>
                  </a:lnTo>
                  <a:lnTo>
                    <a:pt x="19" y="16"/>
                  </a:lnTo>
                  <a:lnTo>
                    <a:pt x="19" y="32"/>
                  </a:lnTo>
                  <a:lnTo>
                    <a:pt x="19" y="21"/>
                  </a:lnTo>
                  <a:lnTo>
                    <a:pt x="19" y="16"/>
                  </a:lnTo>
                  <a:lnTo>
                    <a:pt x="19" y="7"/>
                  </a:lnTo>
                  <a:lnTo>
                    <a:pt x="19" y="30"/>
                  </a:lnTo>
                  <a:lnTo>
                    <a:pt x="19" y="30"/>
                  </a:lnTo>
                  <a:lnTo>
                    <a:pt x="19" y="20"/>
                  </a:lnTo>
                  <a:lnTo>
                    <a:pt x="19" y="53"/>
                  </a:lnTo>
                  <a:lnTo>
                    <a:pt x="20" y="54"/>
                  </a:lnTo>
                  <a:lnTo>
                    <a:pt x="20" y="64"/>
                  </a:lnTo>
                  <a:lnTo>
                    <a:pt x="20" y="30"/>
                  </a:lnTo>
                  <a:lnTo>
                    <a:pt x="20" y="32"/>
                  </a:lnTo>
                  <a:lnTo>
                    <a:pt x="20" y="32"/>
                  </a:lnTo>
                  <a:lnTo>
                    <a:pt x="20" y="49"/>
                  </a:lnTo>
                  <a:lnTo>
                    <a:pt x="20" y="51"/>
                  </a:lnTo>
                  <a:lnTo>
                    <a:pt x="20" y="47"/>
                  </a:lnTo>
                  <a:lnTo>
                    <a:pt x="20" y="98"/>
                  </a:lnTo>
                  <a:lnTo>
                    <a:pt x="20" y="96"/>
                  </a:lnTo>
                  <a:lnTo>
                    <a:pt x="20" y="134"/>
                  </a:lnTo>
                  <a:lnTo>
                    <a:pt x="21" y="139"/>
                  </a:lnTo>
                  <a:lnTo>
                    <a:pt x="21" y="172"/>
                  </a:lnTo>
                  <a:lnTo>
                    <a:pt x="21" y="170"/>
                  </a:lnTo>
                  <a:lnTo>
                    <a:pt x="21" y="173"/>
                  </a:lnTo>
                  <a:lnTo>
                    <a:pt x="21" y="160"/>
                  </a:lnTo>
                  <a:lnTo>
                    <a:pt x="21" y="203"/>
                  </a:lnTo>
                  <a:lnTo>
                    <a:pt x="21" y="201"/>
                  </a:lnTo>
                  <a:lnTo>
                    <a:pt x="21" y="203"/>
                  </a:lnTo>
                  <a:lnTo>
                    <a:pt x="21" y="153"/>
                  </a:lnTo>
                  <a:lnTo>
                    <a:pt x="21" y="156"/>
                  </a:lnTo>
                  <a:lnTo>
                    <a:pt x="21" y="155"/>
                  </a:lnTo>
                  <a:lnTo>
                    <a:pt x="21" y="185"/>
                  </a:lnTo>
                  <a:lnTo>
                    <a:pt x="21" y="174"/>
                  </a:lnTo>
                  <a:lnTo>
                    <a:pt x="23" y="163"/>
                  </a:lnTo>
                  <a:lnTo>
                    <a:pt x="23" y="189"/>
                  </a:lnTo>
                  <a:lnTo>
                    <a:pt x="23" y="183"/>
                  </a:lnTo>
                  <a:lnTo>
                    <a:pt x="23" y="189"/>
                  </a:lnTo>
                  <a:lnTo>
                    <a:pt x="23" y="170"/>
                  </a:lnTo>
                  <a:lnTo>
                    <a:pt x="23" y="182"/>
                  </a:lnTo>
                  <a:lnTo>
                    <a:pt x="23" y="177"/>
                  </a:lnTo>
                  <a:lnTo>
                    <a:pt x="23" y="182"/>
                  </a:lnTo>
                  <a:lnTo>
                    <a:pt x="23" y="160"/>
                  </a:lnTo>
                  <a:lnTo>
                    <a:pt x="23" y="169"/>
                  </a:lnTo>
                  <a:lnTo>
                    <a:pt x="23" y="173"/>
                  </a:lnTo>
                  <a:lnTo>
                    <a:pt x="23" y="189"/>
                  </a:lnTo>
                  <a:lnTo>
                    <a:pt x="23" y="185"/>
                  </a:lnTo>
                  <a:lnTo>
                    <a:pt x="24" y="185"/>
                  </a:lnTo>
                  <a:lnTo>
                    <a:pt x="24" y="189"/>
                  </a:lnTo>
                  <a:lnTo>
                    <a:pt x="24" y="174"/>
                  </a:lnTo>
                  <a:lnTo>
                    <a:pt x="24" y="181"/>
                  </a:lnTo>
                  <a:lnTo>
                    <a:pt x="24" y="177"/>
                  </a:lnTo>
                  <a:lnTo>
                    <a:pt x="24" y="180"/>
                  </a:lnTo>
                  <a:lnTo>
                    <a:pt x="24" y="151"/>
                  </a:lnTo>
                  <a:lnTo>
                    <a:pt x="24" y="153"/>
                  </a:lnTo>
                  <a:lnTo>
                    <a:pt x="24" y="153"/>
                  </a:lnTo>
                  <a:lnTo>
                    <a:pt x="24" y="172"/>
                  </a:lnTo>
                  <a:lnTo>
                    <a:pt x="24" y="151"/>
                  </a:lnTo>
                  <a:lnTo>
                    <a:pt x="24" y="168"/>
                  </a:lnTo>
                  <a:lnTo>
                    <a:pt x="25" y="168"/>
                  </a:lnTo>
                  <a:lnTo>
                    <a:pt x="25" y="180"/>
                  </a:lnTo>
                  <a:lnTo>
                    <a:pt x="25" y="159"/>
                  </a:lnTo>
                  <a:lnTo>
                    <a:pt x="25" y="180"/>
                  </a:lnTo>
                  <a:lnTo>
                    <a:pt x="25" y="180"/>
                  </a:lnTo>
                  <a:lnTo>
                    <a:pt x="25" y="197"/>
                  </a:lnTo>
                  <a:lnTo>
                    <a:pt x="25" y="172"/>
                  </a:lnTo>
                  <a:lnTo>
                    <a:pt x="25" y="195"/>
                  </a:lnTo>
                  <a:lnTo>
                    <a:pt x="25" y="201"/>
                  </a:lnTo>
                  <a:lnTo>
                    <a:pt x="25" y="212"/>
                  </a:lnTo>
                  <a:lnTo>
                    <a:pt x="25" y="195"/>
                  </a:lnTo>
                  <a:lnTo>
                    <a:pt x="25" y="199"/>
                  </a:lnTo>
                  <a:lnTo>
                    <a:pt x="25" y="210"/>
                  </a:lnTo>
                  <a:lnTo>
                    <a:pt x="25" y="208"/>
                  </a:lnTo>
                  <a:lnTo>
                    <a:pt x="27" y="206"/>
                  </a:lnTo>
                  <a:lnTo>
                    <a:pt x="27" y="218"/>
                  </a:lnTo>
                  <a:lnTo>
                    <a:pt x="27" y="191"/>
                  </a:lnTo>
                  <a:lnTo>
                    <a:pt x="27" y="218"/>
                  </a:lnTo>
                  <a:lnTo>
                    <a:pt x="27" y="218"/>
                  </a:lnTo>
                  <a:lnTo>
                    <a:pt x="27" y="229"/>
                  </a:lnTo>
                  <a:lnTo>
                    <a:pt x="27" y="208"/>
                  </a:lnTo>
                  <a:lnTo>
                    <a:pt x="27" y="214"/>
                  </a:lnTo>
                  <a:lnTo>
                    <a:pt x="27" y="211"/>
                  </a:lnTo>
                  <a:lnTo>
                    <a:pt x="27" y="214"/>
                  </a:lnTo>
                  <a:lnTo>
                    <a:pt x="27" y="163"/>
                  </a:lnTo>
                  <a:lnTo>
                    <a:pt x="27" y="157"/>
                  </a:lnTo>
                  <a:lnTo>
                    <a:pt x="27" y="128"/>
                  </a:lnTo>
                  <a:lnTo>
                    <a:pt x="28" y="128"/>
                  </a:lnTo>
                  <a:lnTo>
                    <a:pt x="28" y="105"/>
                  </a:lnTo>
                  <a:lnTo>
                    <a:pt x="28" y="113"/>
                  </a:lnTo>
                  <a:lnTo>
                    <a:pt x="28" y="117"/>
                  </a:lnTo>
                  <a:lnTo>
                    <a:pt x="28" y="128"/>
                  </a:lnTo>
                  <a:lnTo>
                    <a:pt x="28" y="127"/>
                  </a:lnTo>
                  <a:lnTo>
                    <a:pt x="28" y="123"/>
                  </a:lnTo>
                  <a:lnTo>
                    <a:pt x="28" y="108"/>
                  </a:lnTo>
                  <a:lnTo>
                    <a:pt x="28" y="118"/>
                  </a:lnTo>
                  <a:lnTo>
                    <a:pt x="29" y="118"/>
                  </a:lnTo>
                  <a:lnTo>
                    <a:pt x="29" y="122"/>
                  </a:lnTo>
                  <a:lnTo>
                    <a:pt x="29" y="88"/>
                  </a:lnTo>
                  <a:lnTo>
                    <a:pt x="29" y="89"/>
                  </a:lnTo>
                  <a:lnTo>
                    <a:pt x="29" y="88"/>
                  </a:lnTo>
                  <a:lnTo>
                    <a:pt x="29" y="101"/>
                  </a:lnTo>
                  <a:lnTo>
                    <a:pt x="29" y="76"/>
                  </a:lnTo>
                  <a:lnTo>
                    <a:pt x="29" y="77"/>
                  </a:lnTo>
                  <a:lnTo>
                    <a:pt x="29" y="79"/>
                  </a:lnTo>
                  <a:lnTo>
                    <a:pt x="29" y="85"/>
                  </a:lnTo>
                  <a:lnTo>
                    <a:pt x="29" y="72"/>
                  </a:lnTo>
                  <a:lnTo>
                    <a:pt x="29" y="72"/>
                  </a:lnTo>
                  <a:lnTo>
                    <a:pt x="29" y="56"/>
                  </a:lnTo>
                  <a:lnTo>
                    <a:pt x="29" y="58"/>
                  </a:lnTo>
                  <a:lnTo>
                    <a:pt x="31" y="58"/>
                  </a:lnTo>
                  <a:lnTo>
                    <a:pt x="31" y="59"/>
                  </a:lnTo>
                  <a:lnTo>
                    <a:pt x="31" y="30"/>
                  </a:lnTo>
                  <a:lnTo>
                    <a:pt x="31" y="49"/>
                  </a:lnTo>
                  <a:lnTo>
                    <a:pt x="31" y="53"/>
                  </a:lnTo>
                  <a:lnTo>
                    <a:pt x="31" y="59"/>
                  </a:lnTo>
                  <a:lnTo>
                    <a:pt x="31" y="39"/>
                  </a:lnTo>
                  <a:lnTo>
                    <a:pt x="31" y="39"/>
                  </a:lnTo>
                  <a:lnTo>
                    <a:pt x="31" y="15"/>
                  </a:lnTo>
                  <a:lnTo>
                    <a:pt x="31" y="25"/>
                  </a:lnTo>
                  <a:lnTo>
                    <a:pt x="31" y="20"/>
                  </a:lnTo>
                  <a:lnTo>
                    <a:pt x="31" y="22"/>
                  </a:lnTo>
                  <a:lnTo>
                    <a:pt x="31" y="0"/>
                  </a:lnTo>
                  <a:lnTo>
                    <a:pt x="31" y="7"/>
                  </a:lnTo>
                  <a:lnTo>
                    <a:pt x="32" y="11"/>
                  </a:lnTo>
                  <a:lnTo>
                    <a:pt x="32" y="28"/>
                  </a:lnTo>
                  <a:lnTo>
                    <a:pt x="32" y="5"/>
                  </a:lnTo>
                  <a:lnTo>
                    <a:pt x="32" y="15"/>
                  </a:lnTo>
                  <a:lnTo>
                    <a:pt x="32" y="15"/>
                  </a:lnTo>
                  <a:lnTo>
                    <a:pt x="32" y="55"/>
                  </a:lnTo>
                  <a:lnTo>
                    <a:pt x="32" y="56"/>
                  </a:lnTo>
                  <a:lnTo>
                    <a:pt x="32" y="81"/>
                  </a:lnTo>
                  <a:lnTo>
                    <a:pt x="32" y="56"/>
                  </a:lnTo>
                  <a:lnTo>
                    <a:pt x="32" y="76"/>
                  </a:lnTo>
                  <a:lnTo>
                    <a:pt x="33" y="73"/>
                  </a:lnTo>
                  <a:lnTo>
                    <a:pt x="33" y="49"/>
                  </a:lnTo>
                  <a:lnTo>
                    <a:pt x="33" y="56"/>
                  </a:lnTo>
                  <a:lnTo>
                    <a:pt x="33" y="59"/>
                  </a:lnTo>
                  <a:lnTo>
                    <a:pt x="33" y="8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66" name="Freeform 39"/>
            <p:cNvSpPr>
              <a:spLocks/>
            </p:cNvSpPr>
            <p:nvPr/>
          </p:nvSpPr>
          <p:spPr bwMode="auto">
            <a:xfrm>
              <a:off x="5822951" y="3956051"/>
              <a:ext cx="50800" cy="474663"/>
            </a:xfrm>
            <a:custGeom>
              <a:avLst/>
              <a:gdLst>
                <a:gd name="T0" fmla="*/ 1 w 32"/>
                <a:gd name="T1" fmla="*/ 139 h 299"/>
                <a:gd name="T2" fmla="*/ 1 w 32"/>
                <a:gd name="T3" fmla="*/ 148 h 299"/>
                <a:gd name="T4" fmla="*/ 1 w 32"/>
                <a:gd name="T5" fmla="*/ 190 h 299"/>
                <a:gd name="T6" fmla="*/ 2 w 32"/>
                <a:gd name="T7" fmla="*/ 165 h 299"/>
                <a:gd name="T8" fmla="*/ 2 w 32"/>
                <a:gd name="T9" fmla="*/ 151 h 299"/>
                <a:gd name="T10" fmla="*/ 4 w 32"/>
                <a:gd name="T11" fmla="*/ 105 h 299"/>
                <a:gd name="T12" fmla="*/ 4 w 32"/>
                <a:gd name="T13" fmla="*/ 106 h 299"/>
                <a:gd name="T14" fmla="*/ 5 w 32"/>
                <a:gd name="T15" fmla="*/ 109 h 299"/>
                <a:gd name="T16" fmla="*/ 5 w 32"/>
                <a:gd name="T17" fmla="*/ 199 h 299"/>
                <a:gd name="T18" fmla="*/ 5 w 32"/>
                <a:gd name="T19" fmla="*/ 215 h 299"/>
                <a:gd name="T20" fmla="*/ 6 w 32"/>
                <a:gd name="T21" fmla="*/ 180 h 299"/>
                <a:gd name="T22" fmla="*/ 6 w 32"/>
                <a:gd name="T23" fmla="*/ 178 h 299"/>
                <a:gd name="T24" fmla="*/ 8 w 32"/>
                <a:gd name="T25" fmla="*/ 188 h 299"/>
                <a:gd name="T26" fmla="*/ 8 w 32"/>
                <a:gd name="T27" fmla="*/ 157 h 299"/>
                <a:gd name="T28" fmla="*/ 8 w 32"/>
                <a:gd name="T29" fmla="*/ 150 h 299"/>
                <a:gd name="T30" fmla="*/ 9 w 32"/>
                <a:gd name="T31" fmla="*/ 156 h 299"/>
                <a:gd name="T32" fmla="*/ 9 w 32"/>
                <a:gd name="T33" fmla="*/ 123 h 299"/>
                <a:gd name="T34" fmla="*/ 10 w 32"/>
                <a:gd name="T35" fmla="*/ 156 h 299"/>
                <a:gd name="T36" fmla="*/ 10 w 32"/>
                <a:gd name="T37" fmla="*/ 205 h 299"/>
                <a:gd name="T38" fmla="*/ 11 w 32"/>
                <a:gd name="T39" fmla="*/ 191 h 299"/>
                <a:gd name="T40" fmla="*/ 11 w 32"/>
                <a:gd name="T41" fmla="*/ 189 h 299"/>
                <a:gd name="T42" fmla="*/ 11 w 32"/>
                <a:gd name="T43" fmla="*/ 210 h 299"/>
                <a:gd name="T44" fmla="*/ 13 w 32"/>
                <a:gd name="T45" fmla="*/ 208 h 299"/>
                <a:gd name="T46" fmla="*/ 13 w 32"/>
                <a:gd name="T47" fmla="*/ 142 h 299"/>
                <a:gd name="T48" fmla="*/ 13 w 32"/>
                <a:gd name="T49" fmla="*/ 157 h 299"/>
                <a:gd name="T50" fmla="*/ 14 w 32"/>
                <a:gd name="T51" fmla="*/ 104 h 299"/>
                <a:gd name="T52" fmla="*/ 15 w 32"/>
                <a:gd name="T53" fmla="*/ 127 h 299"/>
                <a:gd name="T54" fmla="*/ 15 w 32"/>
                <a:gd name="T55" fmla="*/ 165 h 299"/>
                <a:gd name="T56" fmla="*/ 15 w 32"/>
                <a:gd name="T57" fmla="*/ 123 h 299"/>
                <a:gd name="T58" fmla="*/ 17 w 32"/>
                <a:gd name="T59" fmla="*/ 101 h 299"/>
                <a:gd name="T60" fmla="*/ 17 w 32"/>
                <a:gd name="T61" fmla="*/ 104 h 299"/>
                <a:gd name="T62" fmla="*/ 18 w 32"/>
                <a:gd name="T63" fmla="*/ 101 h 299"/>
                <a:gd name="T64" fmla="*/ 18 w 32"/>
                <a:gd name="T65" fmla="*/ 106 h 299"/>
                <a:gd name="T66" fmla="*/ 19 w 32"/>
                <a:gd name="T67" fmla="*/ 133 h 299"/>
                <a:gd name="T68" fmla="*/ 19 w 32"/>
                <a:gd name="T69" fmla="*/ 129 h 299"/>
                <a:gd name="T70" fmla="*/ 19 w 32"/>
                <a:gd name="T71" fmla="*/ 142 h 299"/>
                <a:gd name="T72" fmla="*/ 21 w 32"/>
                <a:gd name="T73" fmla="*/ 198 h 299"/>
                <a:gd name="T74" fmla="*/ 21 w 32"/>
                <a:gd name="T75" fmla="*/ 225 h 299"/>
                <a:gd name="T76" fmla="*/ 21 w 32"/>
                <a:gd name="T77" fmla="*/ 203 h 299"/>
                <a:gd name="T78" fmla="*/ 22 w 32"/>
                <a:gd name="T79" fmla="*/ 185 h 299"/>
                <a:gd name="T80" fmla="*/ 22 w 32"/>
                <a:gd name="T81" fmla="*/ 228 h 299"/>
                <a:gd name="T82" fmla="*/ 23 w 32"/>
                <a:gd name="T83" fmla="*/ 225 h 299"/>
                <a:gd name="T84" fmla="*/ 23 w 32"/>
                <a:gd name="T85" fmla="*/ 202 h 299"/>
                <a:gd name="T86" fmla="*/ 25 w 32"/>
                <a:gd name="T87" fmla="*/ 185 h 299"/>
                <a:gd name="T88" fmla="*/ 25 w 32"/>
                <a:gd name="T89" fmla="*/ 101 h 299"/>
                <a:gd name="T90" fmla="*/ 26 w 32"/>
                <a:gd name="T91" fmla="*/ 43 h 299"/>
                <a:gd name="T92" fmla="*/ 26 w 32"/>
                <a:gd name="T93" fmla="*/ 26 h 299"/>
                <a:gd name="T94" fmla="*/ 26 w 32"/>
                <a:gd name="T95" fmla="*/ 9 h 299"/>
                <a:gd name="T96" fmla="*/ 27 w 32"/>
                <a:gd name="T97" fmla="*/ 79 h 299"/>
                <a:gd name="T98" fmla="*/ 27 w 32"/>
                <a:gd name="T99" fmla="*/ 17 h 299"/>
                <a:gd name="T100" fmla="*/ 28 w 32"/>
                <a:gd name="T101" fmla="*/ 29 h 299"/>
                <a:gd name="T102" fmla="*/ 28 w 32"/>
                <a:gd name="T103" fmla="*/ 34 h 299"/>
                <a:gd name="T104" fmla="*/ 28 w 32"/>
                <a:gd name="T105" fmla="*/ 109 h 299"/>
                <a:gd name="T106" fmla="*/ 30 w 32"/>
                <a:gd name="T107" fmla="*/ 142 h 299"/>
                <a:gd name="T108" fmla="*/ 30 w 32"/>
                <a:gd name="T109" fmla="*/ 133 h 299"/>
                <a:gd name="T110" fmla="*/ 30 w 32"/>
                <a:gd name="T111" fmla="*/ 172 h 299"/>
                <a:gd name="T112" fmla="*/ 31 w 32"/>
                <a:gd name="T113" fmla="*/ 219 h 299"/>
                <a:gd name="T114" fmla="*/ 31 w 32"/>
                <a:gd name="T115" fmla="*/ 245 h 299"/>
                <a:gd name="T116" fmla="*/ 32 w 32"/>
                <a:gd name="T117" fmla="*/ 299 h 299"/>
                <a:gd name="T118" fmla="*/ 32 w 32"/>
                <a:gd name="T119" fmla="*/ 29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299">
                  <a:moveTo>
                    <a:pt x="0" y="150"/>
                  </a:moveTo>
                  <a:lnTo>
                    <a:pt x="0" y="152"/>
                  </a:lnTo>
                  <a:lnTo>
                    <a:pt x="0" y="138"/>
                  </a:lnTo>
                  <a:lnTo>
                    <a:pt x="0" y="139"/>
                  </a:lnTo>
                  <a:lnTo>
                    <a:pt x="1" y="139"/>
                  </a:lnTo>
                  <a:lnTo>
                    <a:pt x="1" y="122"/>
                  </a:lnTo>
                  <a:lnTo>
                    <a:pt x="1" y="150"/>
                  </a:lnTo>
                  <a:lnTo>
                    <a:pt x="1" y="150"/>
                  </a:lnTo>
                  <a:lnTo>
                    <a:pt x="1" y="167"/>
                  </a:lnTo>
                  <a:lnTo>
                    <a:pt x="1" y="148"/>
                  </a:lnTo>
                  <a:lnTo>
                    <a:pt x="1" y="152"/>
                  </a:lnTo>
                  <a:lnTo>
                    <a:pt x="1" y="152"/>
                  </a:lnTo>
                  <a:lnTo>
                    <a:pt x="1" y="188"/>
                  </a:lnTo>
                  <a:lnTo>
                    <a:pt x="1" y="185"/>
                  </a:lnTo>
                  <a:lnTo>
                    <a:pt x="1" y="190"/>
                  </a:lnTo>
                  <a:lnTo>
                    <a:pt x="1" y="168"/>
                  </a:lnTo>
                  <a:lnTo>
                    <a:pt x="1" y="185"/>
                  </a:lnTo>
                  <a:lnTo>
                    <a:pt x="2" y="186"/>
                  </a:lnTo>
                  <a:lnTo>
                    <a:pt x="2" y="190"/>
                  </a:lnTo>
                  <a:lnTo>
                    <a:pt x="2" y="165"/>
                  </a:lnTo>
                  <a:lnTo>
                    <a:pt x="2" y="176"/>
                  </a:lnTo>
                  <a:lnTo>
                    <a:pt x="2" y="176"/>
                  </a:lnTo>
                  <a:lnTo>
                    <a:pt x="2" y="180"/>
                  </a:lnTo>
                  <a:lnTo>
                    <a:pt x="2" y="152"/>
                  </a:lnTo>
                  <a:lnTo>
                    <a:pt x="2" y="151"/>
                  </a:lnTo>
                  <a:lnTo>
                    <a:pt x="2" y="106"/>
                  </a:lnTo>
                  <a:lnTo>
                    <a:pt x="4" y="112"/>
                  </a:lnTo>
                  <a:lnTo>
                    <a:pt x="4" y="95"/>
                  </a:lnTo>
                  <a:lnTo>
                    <a:pt x="4" y="106"/>
                  </a:lnTo>
                  <a:lnTo>
                    <a:pt x="4" y="105"/>
                  </a:lnTo>
                  <a:lnTo>
                    <a:pt x="4" y="108"/>
                  </a:lnTo>
                  <a:lnTo>
                    <a:pt x="4" y="87"/>
                  </a:lnTo>
                  <a:lnTo>
                    <a:pt x="4" y="80"/>
                  </a:lnTo>
                  <a:lnTo>
                    <a:pt x="4" y="109"/>
                  </a:lnTo>
                  <a:lnTo>
                    <a:pt x="4" y="106"/>
                  </a:lnTo>
                  <a:lnTo>
                    <a:pt x="4" y="106"/>
                  </a:lnTo>
                  <a:lnTo>
                    <a:pt x="4" y="83"/>
                  </a:lnTo>
                  <a:lnTo>
                    <a:pt x="4" y="106"/>
                  </a:lnTo>
                  <a:lnTo>
                    <a:pt x="5" y="113"/>
                  </a:lnTo>
                  <a:lnTo>
                    <a:pt x="5" y="109"/>
                  </a:lnTo>
                  <a:lnTo>
                    <a:pt x="5" y="143"/>
                  </a:lnTo>
                  <a:lnTo>
                    <a:pt x="5" y="144"/>
                  </a:lnTo>
                  <a:lnTo>
                    <a:pt x="5" y="203"/>
                  </a:lnTo>
                  <a:lnTo>
                    <a:pt x="5" y="198"/>
                  </a:lnTo>
                  <a:lnTo>
                    <a:pt x="5" y="199"/>
                  </a:lnTo>
                  <a:lnTo>
                    <a:pt x="5" y="216"/>
                  </a:lnTo>
                  <a:lnTo>
                    <a:pt x="5" y="190"/>
                  </a:lnTo>
                  <a:lnTo>
                    <a:pt x="5" y="214"/>
                  </a:lnTo>
                  <a:lnTo>
                    <a:pt x="5" y="212"/>
                  </a:lnTo>
                  <a:lnTo>
                    <a:pt x="5" y="215"/>
                  </a:lnTo>
                  <a:lnTo>
                    <a:pt x="5" y="184"/>
                  </a:lnTo>
                  <a:lnTo>
                    <a:pt x="5" y="193"/>
                  </a:lnTo>
                  <a:lnTo>
                    <a:pt x="6" y="193"/>
                  </a:lnTo>
                  <a:lnTo>
                    <a:pt x="6" y="197"/>
                  </a:lnTo>
                  <a:lnTo>
                    <a:pt x="6" y="180"/>
                  </a:lnTo>
                  <a:lnTo>
                    <a:pt x="6" y="177"/>
                  </a:lnTo>
                  <a:lnTo>
                    <a:pt x="6" y="181"/>
                  </a:lnTo>
                  <a:lnTo>
                    <a:pt x="6" y="160"/>
                  </a:lnTo>
                  <a:lnTo>
                    <a:pt x="6" y="178"/>
                  </a:lnTo>
                  <a:lnTo>
                    <a:pt x="6" y="178"/>
                  </a:lnTo>
                  <a:lnTo>
                    <a:pt x="6" y="193"/>
                  </a:lnTo>
                  <a:lnTo>
                    <a:pt x="6" y="173"/>
                  </a:lnTo>
                  <a:lnTo>
                    <a:pt x="6" y="182"/>
                  </a:lnTo>
                  <a:lnTo>
                    <a:pt x="8" y="185"/>
                  </a:lnTo>
                  <a:lnTo>
                    <a:pt x="8" y="188"/>
                  </a:lnTo>
                  <a:lnTo>
                    <a:pt x="8" y="156"/>
                  </a:lnTo>
                  <a:lnTo>
                    <a:pt x="8" y="159"/>
                  </a:lnTo>
                  <a:lnTo>
                    <a:pt x="8" y="161"/>
                  </a:lnTo>
                  <a:lnTo>
                    <a:pt x="8" y="167"/>
                  </a:lnTo>
                  <a:lnTo>
                    <a:pt x="8" y="157"/>
                  </a:lnTo>
                  <a:lnTo>
                    <a:pt x="8" y="159"/>
                  </a:lnTo>
                  <a:lnTo>
                    <a:pt x="8" y="164"/>
                  </a:lnTo>
                  <a:lnTo>
                    <a:pt x="8" y="148"/>
                  </a:lnTo>
                  <a:lnTo>
                    <a:pt x="8" y="156"/>
                  </a:lnTo>
                  <a:lnTo>
                    <a:pt x="8" y="150"/>
                  </a:lnTo>
                  <a:lnTo>
                    <a:pt x="8" y="121"/>
                  </a:lnTo>
                  <a:lnTo>
                    <a:pt x="8" y="133"/>
                  </a:lnTo>
                  <a:lnTo>
                    <a:pt x="9" y="133"/>
                  </a:lnTo>
                  <a:lnTo>
                    <a:pt x="9" y="161"/>
                  </a:lnTo>
                  <a:lnTo>
                    <a:pt x="9" y="156"/>
                  </a:lnTo>
                  <a:lnTo>
                    <a:pt x="9" y="152"/>
                  </a:lnTo>
                  <a:lnTo>
                    <a:pt x="9" y="156"/>
                  </a:lnTo>
                  <a:lnTo>
                    <a:pt x="9" y="135"/>
                  </a:lnTo>
                  <a:lnTo>
                    <a:pt x="9" y="134"/>
                  </a:lnTo>
                  <a:lnTo>
                    <a:pt x="9" y="123"/>
                  </a:lnTo>
                  <a:lnTo>
                    <a:pt x="9" y="142"/>
                  </a:lnTo>
                  <a:lnTo>
                    <a:pt x="9" y="143"/>
                  </a:lnTo>
                  <a:lnTo>
                    <a:pt x="9" y="165"/>
                  </a:lnTo>
                  <a:lnTo>
                    <a:pt x="9" y="161"/>
                  </a:lnTo>
                  <a:lnTo>
                    <a:pt x="10" y="156"/>
                  </a:lnTo>
                  <a:lnTo>
                    <a:pt x="10" y="147"/>
                  </a:lnTo>
                  <a:lnTo>
                    <a:pt x="10" y="188"/>
                  </a:lnTo>
                  <a:lnTo>
                    <a:pt x="10" y="186"/>
                  </a:lnTo>
                  <a:lnTo>
                    <a:pt x="10" y="205"/>
                  </a:lnTo>
                  <a:lnTo>
                    <a:pt x="10" y="205"/>
                  </a:lnTo>
                  <a:lnTo>
                    <a:pt x="10" y="205"/>
                  </a:lnTo>
                  <a:lnTo>
                    <a:pt x="10" y="210"/>
                  </a:lnTo>
                  <a:lnTo>
                    <a:pt x="10" y="180"/>
                  </a:lnTo>
                  <a:lnTo>
                    <a:pt x="10" y="181"/>
                  </a:lnTo>
                  <a:lnTo>
                    <a:pt x="11" y="191"/>
                  </a:lnTo>
                  <a:lnTo>
                    <a:pt x="11" y="201"/>
                  </a:lnTo>
                  <a:lnTo>
                    <a:pt x="11" y="188"/>
                  </a:lnTo>
                  <a:lnTo>
                    <a:pt x="11" y="194"/>
                  </a:lnTo>
                  <a:lnTo>
                    <a:pt x="11" y="198"/>
                  </a:lnTo>
                  <a:lnTo>
                    <a:pt x="11" y="189"/>
                  </a:lnTo>
                  <a:lnTo>
                    <a:pt x="11" y="218"/>
                  </a:lnTo>
                  <a:lnTo>
                    <a:pt x="11" y="215"/>
                  </a:lnTo>
                  <a:lnTo>
                    <a:pt x="11" y="224"/>
                  </a:lnTo>
                  <a:lnTo>
                    <a:pt x="11" y="198"/>
                  </a:lnTo>
                  <a:lnTo>
                    <a:pt x="11" y="210"/>
                  </a:lnTo>
                  <a:lnTo>
                    <a:pt x="11" y="212"/>
                  </a:lnTo>
                  <a:lnTo>
                    <a:pt x="11" y="224"/>
                  </a:lnTo>
                  <a:lnTo>
                    <a:pt x="11" y="211"/>
                  </a:lnTo>
                  <a:lnTo>
                    <a:pt x="13" y="207"/>
                  </a:lnTo>
                  <a:lnTo>
                    <a:pt x="13" y="208"/>
                  </a:lnTo>
                  <a:lnTo>
                    <a:pt x="13" y="178"/>
                  </a:lnTo>
                  <a:lnTo>
                    <a:pt x="13" y="178"/>
                  </a:lnTo>
                  <a:lnTo>
                    <a:pt x="13" y="139"/>
                  </a:lnTo>
                  <a:lnTo>
                    <a:pt x="13" y="142"/>
                  </a:lnTo>
                  <a:lnTo>
                    <a:pt x="13" y="142"/>
                  </a:lnTo>
                  <a:lnTo>
                    <a:pt x="13" y="151"/>
                  </a:lnTo>
                  <a:lnTo>
                    <a:pt x="13" y="133"/>
                  </a:lnTo>
                  <a:lnTo>
                    <a:pt x="13" y="135"/>
                  </a:lnTo>
                  <a:lnTo>
                    <a:pt x="13" y="159"/>
                  </a:lnTo>
                  <a:lnTo>
                    <a:pt x="13" y="157"/>
                  </a:lnTo>
                  <a:lnTo>
                    <a:pt x="14" y="159"/>
                  </a:lnTo>
                  <a:lnTo>
                    <a:pt x="14" y="135"/>
                  </a:lnTo>
                  <a:lnTo>
                    <a:pt x="14" y="139"/>
                  </a:lnTo>
                  <a:lnTo>
                    <a:pt x="14" y="139"/>
                  </a:lnTo>
                  <a:lnTo>
                    <a:pt x="14" y="104"/>
                  </a:lnTo>
                  <a:lnTo>
                    <a:pt x="14" y="112"/>
                  </a:lnTo>
                  <a:lnTo>
                    <a:pt x="14" y="113"/>
                  </a:lnTo>
                  <a:lnTo>
                    <a:pt x="14" y="140"/>
                  </a:lnTo>
                  <a:lnTo>
                    <a:pt x="15" y="139"/>
                  </a:lnTo>
                  <a:lnTo>
                    <a:pt x="15" y="127"/>
                  </a:lnTo>
                  <a:lnTo>
                    <a:pt x="15" y="160"/>
                  </a:lnTo>
                  <a:lnTo>
                    <a:pt x="15" y="161"/>
                  </a:lnTo>
                  <a:lnTo>
                    <a:pt x="15" y="169"/>
                  </a:lnTo>
                  <a:lnTo>
                    <a:pt x="15" y="156"/>
                  </a:lnTo>
                  <a:lnTo>
                    <a:pt x="15" y="165"/>
                  </a:lnTo>
                  <a:lnTo>
                    <a:pt x="15" y="170"/>
                  </a:lnTo>
                  <a:lnTo>
                    <a:pt x="15" y="176"/>
                  </a:lnTo>
                  <a:lnTo>
                    <a:pt x="15" y="152"/>
                  </a:lnTo>
                  <a:lnTo>
                    <a:pt x="15" y="148"/>
                  </a:lnTo>
                  <a:lnTo>
                    <a:pt x="15" y="123"/>
                  </a:lnTo>
                  <a:lnTo>
                    <a:pt x="17" y="133"/>
                  </a:lnTo>
                  <a:lnTo>
                    <a:pt x="17" y="92"/>
                  </a:lnTo>
                  <a:lnTo>
                    <a:pt x="17" y="97"/>
                  </a:lnTo>
                  <a:lnTo>
                    <a:pt x="17" y="95"/>
                  </a:lnTo>
                  <a:lnTo>
                    <a:pt x="17" y="101"/>
                  </a:lnTo>
                  <a:lnTo>
                    <a:pt x="17" y="72"/>
                  </a:lnTo>
                  <a:lnTo>
                    <a:pt x="17" y="80"/>
                  </a:lnTo>
                  <a:lnTo>
                    <a:pt x="17" y="106"/>
                  </a:lnTo>
                  <a:lnTo>
                    <a:pt x="17" y="79"/>
                  </a:lnTo>
                  <a:lnTo>
                    <a:pt x="17" y="104"/>
                  </a:lnTo>
                  <a:lnTo>
                    <a:pt x="17" y="104"/>
                  </a:lnTo>
                  <a:lnTo>
                    <a:pt x="17" y="80"/>
                  </a:lnTo>
                  <a:lnTo>
                    <a:pt x="17" y="92"/>
                  </a:lnTo>
                  <a:lnTo>
                    <a:pt x="18" y="95"/>
                  </a:lnTo>
                  <a:lnTo>
                    <a:pt x="18" y="101"/>
                  </a:lnTo>
                  <a:lnTo>
                    <a:pt x="18" y="74"/>
                  </a:lnTo>
                  <a:lnTo>
                    <a:pt x="18" y="78"/>
                  </a:lnTo>
                  <a:lnTo>
                    <a:pt x="18" y="78"/>
                  </a:lnTo>
                  <a:lnTo>
                    <a:pt x="18" y="106"/>
                  </a:lnTo>
                  <a:lnTo>
                    <a:pt x="18" y="106"/>
                  </a:lnTo>
                  <a:lnTo>
                    <a:pt x="18" y="108"/>
                  </a:lnTo>
                  <a:lnTo>
                    <a:pt x="18" y="97"/>
                  </a:lnTo>
                  <a:lnTo>
                    <a:pt x="18" y="130"/>
                  </a:lnTo>
                  <a:lnTo>
                    <a:pt x="19" y="133"/>
                  </a:lnTo>
                  <a:lnTo>
                    <a:pt x="19" y="133"/>
                  </a:lnTo>
                  <a:lnTo>
                    <a:pt x="19" y="108"/>
                  </a:lnTo>
                  <a:lnTo>
                    <a:pt x="19" y="125"/>
                  </a:lnTo>
                  <a:lnTo>
                    <a:pt x="19" y="122"/>
                  </a:lnTo>
                  <a:lnTo>
                    <a:pt x="19" y="130"/>
                  </a:lnTo>
                  <a:lnTo>
                    <a:pt x="19" y="129"/>
                  </a:lnTo>
                  <a:lnTo>
                    <a:pt x="19" y="118"/>
                  </a:lnTo>
                  <a:lnTo>
                    <a:pt x="19" y="114"/>
                  </a:lnTo>
                  <a:lnTo>
                    <a:pt x="19" y="152"/>
                  </a:lnTo>
                  <a:lnTo>
                    <a:pt x="19" y="152"/>
                  </a:lnTo>
                  <a:lnTo>
                    <a:pt x="19" y="142"/>
                  </a:lnTo>
                  <a:lnTo>
                    <a:pt x="19" y="178"/>
                  </a:lnTo>
                  <a:lnTo>
                    <a:pt x="21" y="178"/>
                  </a:lnTo>
                  <a:lnTo>
                    <a:pt x="21" y="198"/>
                  </a:lnTo>
                  <a:lnTo>
                    <a:pt x="21" y="193"/>
                  </a:lnTo>
                  <a:lnTo>
                    <a:pt x="21" y="198"/>
                  </a:lnTo>
                  <a:lnTo>
                    <a:pt x="21" y="197"/>
                  </a:lnTo>
                  <a:lnTo>
                    <a:pt x="21" y="239"/>
                  </a:lnTo>
                  <a:lnTo>
                    <a:pt x="21" y="237"/>
                  </a:lnTo>
                  <a:lnTo>
                    <a:pt x="21" y="243"/>
                  </a:lnTo>
                  <a:lnTo>
                    <a:pt x="21" y="225"/>
                  </a:lnTo>
                  <a:lnTo>
                    <a:pt x="21" y="227"/>
                  </a:lnTo>
                  <a:lnTo>
                    <a:pt x="21" y="225"/>
                  </a:lnTo>
                  <a:lnTo>
                    <a:pt x="21" y="228"/>
                  </a:lnTo>
                  <a:lnTo>
                    <a:pt x="21" y="198"/>
                  </a:lnTo>
                  <a:lnTo>
                    <a:pt x="21" y="203"/>
                  </a:lnTo>
                  <a:lnTo>
                    <a:pt x="22" y="202"/>
                  </a:lnTo>
                  <a:lnTo>
                    <a:pt x="22" y="191"/>
                  </a:lnTo>
                  <a:lnTo>
                    <a:pt x="22" y="195"/>
                  </a:lnTo>
                  <a:lnTo>
                    <a:pt x="22" y="198"/>
                  </a:lnTo>
                  <a:lnTo>
                    <a:pt x="22" y="185"/>
                  </a:lnTo>
                  <a:lnTo>
                    <a:pt x="22" y="227"/>
                  </a:lnTo>
                  <a:lnTo>
                    <a:pt x="22" y="231"/>
                  </a:lnTo>
                  <a:lnTo>
                    <a:pt x="22" y="239"/>
                  </a:lnTo>
                  <a:lnTo>
                    <a:pt x="22" y="214"/>
                  </a:lnTo>
                  <a:lnTo>
                    <a:pt x="22" y="228"/>
                  </a:lnTo>
                  <a:lnTo>
                    <a:pt x="23" y="227"/>
                  </a:lnTo>
                  <a:lnTo>
                    <a:pt x="23" y="233"/>
                  </a:lnTo>
                  <a:lnTo>
                    <a:pt x="23" y="215"/>
                  </a:lnTo>
                  <a:lnTo>
                    <a:pt x="23" y="207"/>
                  </a:lnTo>
                  <a:lnTo>
                    <a:pt x="23" y="225"/>
                  </a:lnTo>
                  <a:lnTo>
                    <a:pt x="23" y="215"/>
                  </a:lnTo>
                  <a:lnTo>
                    <a:pt x="23" y="214"/>
                  </a:lnTo>
                  <a:lnTo>
                    <a:pt x="23" y="216"/>
                  </a:lnTo>
                  <a:lnTo>
                    <a:pt x="23" y="198"/>
                  </a:lnTo>
                  <a:lnTo>
                    <a:pt x="23" y="202"/>
                  </a:lnTo>
                  <a:lnTo>
                    <a:pt x="23" y="205"/>
                  </a:lnTo>
                  <a:lnTo>
                    <a:pt x="23" y="210"/>
                  </a:lnTo>
                  <a:lnTo>
                    <a:pt x="23" y="174"/>
                  </a:lnTo>
                  <a:lnTo>
                    <a:pt x="23" y="181"/>
                  </a:lnTo>
                  <a:lnTo>
                    <a:pt x="25" y="185"/>
                  </a:lnTo>
                  <a:lnTo>
                    <a:pt x="25" y="159"/>
                  </a:lnTo>
                  <a:lnTo>
                    <a:pt x="25" y="160"/>
                  </a:lnTo>
                  <a:lnTo>
                    <a:pt x="25" y="156"/>
                  </a:lnTo>
                  <a:lnTo>
                    <a:pt x="25" y="104"/>
                  </a:lnTo>
                  <a:lnTo>
                    <a:pt x="25" y="101"/>
                  </a:lnTo>
                  <a:lnTo>
                    <a:pt x="25" y="59"/>
                  </a:lnTo>
                  <a:lnTo>
                    <a:pt x="25" y="74"/>
                  </a:lnTo>
                  <a:lnTo>
                    <a:pt x="25" y="75"/>
                  </a:lnTo>
                  <a:lnTo>
                    <a:pt x="25" y="43"/>
                  </a:lnTo>
                  <a:lnTo>
                    <a:pt x="26" y="43"/>
                  </a:lnTo>
                  <a:lnTo>
                    <a:pt x="26" y="33"/>
                  </a:lnTo>
                  <a:lnTo>
                    <a:pt x="26" y="36"/>
                  </a:lnTo>
                  <a:lnTo>
                    <a:pt x="26" y="38"/>
                  </a:lnTo>
                  <a:lnTo>
                    <a:pt x="26" y="46"/>
                  </a:lnTo>
                  <a:lnTo>
                    <a:pt x="26" y="26"/>
                  </a:lnTo>
                  <a:lnTo>
                    <a:pt x="26" y="29"/>
                  </a:lnTo>
                  <a:lnTo>
                    <a:pt x="26" y="34"/>
                  </a:lnTo>
                  <a:lnTo>
                    <a:pt x="26" y="3"/>
                  </a:lnTo>
                  <a:lnTo>
                    <a:pt x="26" y="7"/>
                  </a:lnTo>
                  <a:lnTo>
                    <a:pt x="26" y="9"/>
                  </a:lnTo>
                  <a:lnTo>
                    <a:pt x="26" y="64"/>
                  </a:lnTo>
                  <a:lnTo>
                    <a:pt x="27" y="67"/>
                  </a:lnTo>
                  <a:lnTo>
                    <a:pt x="27" y="81"/>
                  </a:lnTo>
                  <a:lnTo>
                    <a:pt x="27" y="63"/>
                  </a:lnTo>
                  <a:lnTo>
                    <a:pt x="27" y="79"/>
                  </a:lnTo>
                  <a:lnTo>
                    <a:pt x="27" y="76"/>
                  </a:lnTo>
                  <a:lnTo>
                    <a:pt x="27" y="34"/>
                  </a:lnTo>
                  <a:lnTo>
                    <a:pt x="27" y="36"/>
                  </a:lnTo>
                  <a:lnTo>
                    <a:pt x="27" y="40"/>
                  </a:lnTo>
                  <a:lnTo>
                    <a:pt x="27" y="17"/>
                  </a:lnTo>
                  <a:lnTo>
                    <a:pt x="27" y="19"/>
                  </a:lnTo>
                  <a:lnTo>
                    <a:pt x="28" y="15"/>
                  </a:lnTo>
                  <a:lnTo>
                    <a:pt x="28" y="32"/>
                  </a:lnTo>
                  <a:lnTo>
                    <a:pt x="28" y="0"/>
                  </a:lnTo>
                  <a:lnTo>
                    <a:pt x="28" y="29"/>
                  </a:lnTo>
                  <a:lnTo>
                    <a:pt x="28" y="30"/>
                  </a:lnTo>
                  <a:lnTo>
                    <a:pt x="28" y="34"/>
                  </a:lnTo>
                  <a:lnTo>
                    <a:pt x="28" y="12"/>
                  </a:lnTo>
                  <a:lnTo>
                    <a:pt x="28" y="28"/>
                  </a:lnTo>
                  <a:lnTo>
                    <a:pt x="28" y="34"/>
                  </a:lnTo>
                  <a:lnTo>
                    <a:pt x="28" y="75"/>
                  </a:lnTo>
                  <a:lnTo>
                    <a:pt x="28" y="72"/>
                  </a:lnTo>
                  <a:lnTo>
                    <a:pt x="28" y="60"/>
                  </a:lnTo>
                  <a:lnTo>
                    <a:pt x="28" y="110"/>
                  </a:lnTo>
                  <a:lnTo>
                    <a:pt x="28" y="109"/>
                  </a:lnTo>
                  <a:lnTo>
                    <a:pt x="30" y="106"/>
                  </a:lnTo>
                  <a:lnTo>
                    <a:pt x="30" y="104"/>
                  </a:lnTo>
                  <a:lnTo>
                    <a:pt x="30" y="125"/>
                  </a:lnTo>
                  <a:lnTo>
                    <a:pt x="30" y="126"/>
                  </a:lnTo>
                  <a:lnTo>
                    <a:pt x="30" y="142"/>
                  </a:lnTo>
                  <a:lnTo>
                    <a:pt x="30" y="123"/>
                  </a:lnTo>
                  <a:lnTo>
                    <a:pt x="30" y="133"/>
                  </a:lnTo>
                  <a:lnTo>
                    <a:pt x="30" y="134"/>
                  </a:lnTo>
                  <a:lnTo>
                    <a:pt x="30" y="156"/>
                  </a:lnTo>
                  <a:lnTo>
                    <a:pt x="30" y="133"/>
                  </a:lnTo>
                  <a:lnTo>
                    <a:pt x="30" y="153"/>
                  </a:lnTo>
                  <a:lnTo>
                    <a:pt x="30" y="156"/>
                  </a:lnTo>
                  <a:lnTo>
                    <a:pt x="30" y="173"/>
                  </a:lnTo>
                  <a:lnTo>
                    <a:pt x="30" y="143"/>
                  </a:lnTo>
                  <a:lnTo>
                    <a:pt x="30" y="172"/>
                  </a:lnTo>
                  <a:lnTo>
                    <a:pt x="31" y="173"/>
                  </a:lnTo>
                  <a:lnTo>
                    <a:pt x="31" y="172"/>
                  </a:lnTo>
                  <a:lnTo>
                    <a:pt x="31" y="193"/>
                  </a:lnTo>
                  <a:lnTo>
                    <a:pt x="31" y="197"/>
                  </a:lnTo>
                  <a:lnTo>
                    <a:pt x="31" y="219"/>
                  </a:lnTo>
                  <a:lnTo>
                    <a:pt x="31" y="218"/>
                  </a:lnTo>
                  <a:lnTo>
                    <a:pt x="31" y="220"/>
                  </a:lnTo>
                  <a:lnTo>
                    <a:pt x="31" y="246"/>
                  </a:lnTo>
                  <a:lnTo>
                    <a:pt x="31" y="210"/>
                  </a:lnTo>
                  <a:lnTo>
                    <a:pt x="31" y="245"/>
                  </a:lnTo>
                  <a:lnTo>
                    <a:pt x="32" y="250"/>
                  </a:lnTo>
                  <a:lnTo>
                    <a:pt x="32" y="244"/>
                  </a:lnTo>
                  <a:lnTo>
                    <a:pt x="32" y="275"/>
                  </a:lnTo>
                  <a:lnTo>
                    <a:pt x="32" y="278"/>
                  </a:lnTo>
                  <a:lnTo>
                    <a:pt x="32" y="299"/>
                  </a:lnTo>
                  <a:lnTo>
                    <a:pt x="32" y="282"/>
                  </a:lnTo>
                  <a:lnTo>
                    <a:pt x="32" y="282"/>
                  </a:lnTo>
                  <a:lnTo>
                    <a:pt x="32" y="295"/>
                  </a:lnTo>
                  <a:lnTo>
                    <a:pt x="32" y="292"/>
                  </a:lnTo>
                  <a:lnTo>
                    <a:pt x="32" y="29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67" name="Freeform 40"/>
            <p:cNvSpPr>
              <a:spLocks/>
            </p:cNvSpPr>
            <p:nvPr/>
          </p:nvSpPr>
          <p:spPr bwMode="auto">
            <a:xfrm>
              <a:off x="5770563" y="3943351"/>
              <a:ext cx="52388" cy="515938"/>
            </a:xfrm>
            <a:custGeom>
              <a:avLst/>
              <a:gdLst>
                <a:gd name="T0" fmla="*/ 0 w 33"/>
                <a:gd name="T1" fmla="*/ 54 h 325"/>
                <a:gd name="T2" fmla="*/ 1 w 33"/>
                <a:gd name="T3" fmla="*/ 54 h 325"/>
                <a:gd name="T4" fmla="*/ 1 w 33"/>
                <a:gd name="T5" fmla="*/ 3 h 325"/>
                <a:gd name="T6" fmla="*/ 3 w 33"/>
                <a:gd name="T7" fmla="*/ 51 h 325"/>
                <a:gd name="T8" fmla="*/ 3 w 33"/>
                <a:gd name="T9" fmla="*/ 49 h 325"/>
                <a:gd name="T10" fmla="*/ 4 w 33"/>
                <a:gd name="T11" fmla="*/ 75 h 325"/>
                <a:gd name="T12" fmla="*/ 4 w 33"/>
                <a:gd name="T13" fmla="*/ 71 h 325"/>
                <a:gd name="T14" fmla="*/ 4 w 33"/>
                <a:gd name="T15" fmla="*/ 99 h 325"/>
                <a:gd name="T16" fmla="*/ 5 w 33"/>
                <a:gd name="T17" fmla="*/ 152 h 325"/>
                <a:gd name="T18" fmla="*/ 5 w 33"/>
                <a:gd name="T19" fmla="*/ 113 h 325"/>
                <a:gd name="T20" fmla="*/ 5 w 33"/>
                <a:gd name="T21" fmla="*/ 100 h 325"/>
                <a:gd name="T22" fmla="*/ 6 w 33"/>
                <a:gd name="T23" fmla="*/ 154 h 325"/>
                <a:gd name="T24" fmla="*/ 8 w 33"/>
                <a:gd name="T25" fmla="*/ 168 h 325"/>
                <a:gd name="T26" fmla="*/ 8 w 33"/>
                <a:gd name="T27" fmla="*/ 173 h 325"/>
                <a:gd name="T28" fmla="*/ 8 w 33"/>
                <a:gd name="T29" fmla="*/ 138 h 325"/>
                <a:gd name="T30" fmla="*/ 9 w 33"/>
                <a:gd name="T31" fmla="*/ 177 h 325"/>
                <a:gd name="T32" fmla="*/ 9 w 33"/>
                <a:gd name="T33" fmla="*/ 193 h 325"/>
                <a:gd name="T34" fmla="*/ 10 w 33"/>
                <a:gd name="T35" fmla="*/ 185 h 325"/>
                <a:gd name="T36" fmla="*/ 10 w 33"/>
                <a:gd name="T37" fmla="*/ 168 h 325"/>
                <a:gd name="T38" fmla="*/ 10 w 33"/>
                <a:gd name="T39" fmla="*/ 176 h 325"/>
                <a:gd name="T40" fmla="*/ 12 w 33"/>
                <a:gd name="T41" fmla="*/ 210 h 325"/>
                <a:gd name="T42" fmla="*/ 12 w 33"/>
                <a:gd name="T43" fmla="*/ 199 h 325"/>
                <a:gd name="T44" fmla="*/ 13 w 33"/>
                <a:gd name="T45" fmla="*/ 188 h 325"/>
                <a:gd name="T46" fmla="*/ 13 w 33"/>
                <a:gd name="T47" fmla="*/ 165 h 325"/>
                <a:gd name="T48" fmla="*/ 13 w 33"/>
                <a:gd name="T49" fmla="*/ 159 h 325"/>
                <a:gd name="T50" fmla="*/ 14 w 33"/>
                <a:gd name="T51" fmla="*/ 190 h 325"/>
                <a:gd name="T52" fmla="*/ 14 w 33"/>
                <a:gd name="T53" fmla="*/ 147 h 325"/>
                <a:gd name="T54" fmla="*/ 16 w 33"/>
                <a:gd name="T55" fmla="*/ 138 h 325"/>
                <a:gd name="T56" fmla="*/ 16 w 33"/>
                <a:gd name="T57" fmla="*/ 116 h 325"/>
                <a:gd name="T58" fmla="*/ 16 w 33"/>
                <a:gd name="T59" fmla="*/ 89 h 325"/>
                <a:gd name="T60" fmla="*/ 17 w 33"/>
                <a:gd name="T61" fmla="*/ 108 h 325"/>
                <a:gd name="T62" fmla="*/ 17 w 33"/>
                <a:gd name="T63" fmla="*/ 144 h 325"/>
                <a:gd name="T64" fmla="*/ 18 w 33"/>
                <a:gd name="T65" fmla="*/ 190 h 325"/>
                <a:gd name="T66" fmla="*/ 18 w 33"/>
                <a:gd name="T67" fmla="*/ 213 h 325"/>
                <a:gd name="T68" fmla="*/ 20 w 33"/>
                <a:gd name="T69" fmla="*/ 251 h 325"/>
                <a:gd name="T70" fmla="*/ 20 w 33"/>
                <a:gd name="T71" fmla="*/ 232 h 325"/>
                <a:gd name="T72" fmla="*/ 20 w 33"/>
                <a:gd name="T73" fmla="*/ 207 h 325"/>
                <a:gd name="T74" fmla="*/ 21 w 33"/>
                <a:gd name="T75" fmla="*/ 207 h 325"/>
                <a:gd name="T76" fmla="*/ 21 w 33"/>
                <a:gd name="T77" fmla="*/ 189 h 325"/>
                <a:gd name="T78" fmla="*/ 21 w 33"/>
                <a:gd name="T79" fmla="*/ 189 h 325"/>
                <a:gd name="T80" fmla="*/ 22 w 33"/>
                <a:gd name="T81" fmla="*/ 237 h 325"/>
                <a:gd name="T82" fmla="*/ 24 w 33"/>
                <a:gd name="T83" fmla="*/ 224 h 325"/>
                <a:gd name="T84" fmla="*/ 24 w 33"/>
                <a:gd name="T85" fmla="*/ 237 h 325"/>
                <a:gd name="T86" fmla="*/ 24 w 33"/>
                <a:gd name="T87" fmla="*/ 247 h 325"/>
                <a:gd name="T88" fmla="*/ 25 w 33"/>
                <a:gd name="T89" fmla="*/ 253 h 325"/>
                <a:gd name="T90" fmla="*/ 25 w 33"/>
                <a:gd name="T91" fmla="*/ 230 h 325"/>
                <a:gd name="T92" fmla="*/ 25 w 33"/>
                <a:gd name="T93" fmla="*/ 241 h 325"/>
                <a:gd name="T94" fmla="*/ 26 w 33"/>
                <a:gd name="T95" fmla="*/ 296 h 325"/>
                <a:gd name="T96" fmla="*/ 26 w 33"/>
                <a:gd name="T97" fmla="*/ 325 h 325"/>
                <a:gd name="T98" fmla="*/ 27 w 33"/>
                <a:gd name="T99" fmla="*/ 257 h 325"/>
                <a:gd name="T100" fmla="*/ 27 w 33"/>
                <a:gd name="T101" fmla="*/ 273 h 325"/>
                <a:gd name="T102" fmla="*/ 29 w 33"/>
                <a:gd name="T103" fmla="*/ 278 h 325"/>
                <a:gd name="T104" fmla="*/ 29 w 33"/>
                <a:gd name="T105" fmla="*/ 266 h 325"/>
                <a:gd name="T106" fmla="*/ 30 w 33"/>
                <a:gd name="T107" fmla="*/ 164 h 325"/>
                <a:gd name="T108" fmla="*/ 30 w 33"/>
                <a:gd name="T109" fmla="*/ 63 h 325"/>
                <a:gd name="T110" fmla="*/ 30 w 33"/>
                <a:gd name="T111" fmla="*/ 62 h 325"/>
                <a:gd name="T112" fmla="*/ 31 w 33"/>
                <a:gd name="T113" fmla="*/ 87 h 325"/>
                <a:gd name="T114" fmla="*/ 33 w 33"/>
                <a:gd name="T115" fmla="*/ 127 h 325"/>
                <a:gd name="T116" fmla="*/ 33 w 33"/>
                <a:gd name="T117" fmla="*/ 165 h 325"/>
                <a:gd name="T118" fmla="*/ 33 w 33"/>
                <a:gd name="T119" fmla="*/ 158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25">
                  <a:moveTo>
                    <a:pt x="0" y="46"/>
                  </a:moveTo>
                  <a:lnTo>
                    <a:pt x="0" y="59"/>
                  </a:lnTo>
                  <a:lnTo>
                    <a:pt x="0" y="57"/>
                  </a:lnTo>
                  <a:lnTo>
                    <a:pt x="0" y="62"/>
                  </a:lnTo>
                  <a:lnTo>
                    <a:pt x="0" y="54"/>
                  </a:lnTo>
                  <a:lnTo>
                    <a:pt x="1" y="55"/>
                  </a:lnTo>
                  <a:lnTo>
                    <a:pt x="1" y="40"/>
                  </a:lnTo>
                  <a:lnTo>
                    <a:pt x="1" y="51"/>
                  </a:lnTo>
                  <a:lnTo>
                    <a:pt x="1" y="53"/>
                  </a:lnTo>
                  <a:lnTo>
                    <a:pt x="1" y="54"/>
                  </a:lnTo>
                  <a:lnTo>
                    <a:pt x="1" y="10"/>
                  </a:lnTo>
                  <a:lnTo>
                    <a:pt x="1" y="17"/>
                  </a:lnTo>
                  <a:lnTo>
                    <a:pt x="1" y="13"/>
                  </a:lnTo>
                  <a:lnTo>
                    <a:pt x="1" y="20"/>
                  </a:lnTo>
                  <a:lnTo>
                    <a:pt x="1" y="3"/>
                  </a:lnTo>
                  <a:lnTo>
                    <a:pt x="1" y="0"/>
                  </a:lnTo>
                  <a:lnTo>
                    <a:pt x="1" y="34"/>
                  </a:lnTo>
                  <a:lnTo>
                    <a:pt x="3" y="34"/>
                  </a:lnTo>
                  <a:lnTo>
                    <a:pt x="3" y="28"/>
                  </a:lnTo>
                  <a:lnTo>
                    <a:pt x="3" y="51"/>
                  </a:lnTo>
                  <a:lnTo>
                    <a:pt x="3" y="54"/>
                  </a:lnTo>
                  <a:lnTo>
                    <a:pt x="3" y="63"/>
                  </a:lnTo>
                  <a:lnTo>
                    <a:pt x="3" y="40"/>
                  </a:lnTo>
                  <a:lnTo>
                    <a:pt x="3" y="46"/>
                  </a:lnTo>
                  <a:lnTo>
                    <a:pt x="3" y="49"/>
                  </a:lnTo>
                  <a:lnTo>
                    <a:pt x="3" y="61"/>
                  </a:lnTo>
                  <a:lnTo>
                    <a:pt x="3" y="44"/>
                  </a:lnTo>
                  <a:lnTo>
                    <a:pt x="3" y="58"/>
                  </a:lnTo>
                  <a:lnTo>
                    <a:pt x="4" y="62"/>
                  </a:lnTo>
                  <a:lnTo>
                    <a:pt x="4" y="75"/>
                  </a:lnTo>
                  <a:lnTo>
                    <a:pt x="4" y="46"/>
                  </a:lnTo>
                  <a:lnTo>
                    <a:pt x="4" y="71"/>
                  </a:lnTo>
                  <a:lnTo>
                    <a:pt x="4" y="75"/>
                  </a:lnTo>
                  <a:lnTo>
                    <a:pt x="4" y="86"/>
                  </a:lnTo>
                  <a:lnTo>
                    <a:pt x="4" y="71"/>
                  </a:lnTo>
                  <a:lnTo>
                    <a:pt x="4" y="84"/>
                  </a:lnTo>
                  <a:lnTo>
                    <a:pt x="4" y="83"/>
                  </a:lnTo>
                  <a:lnTo>
                    <a:pt x="4" y="106"/>
                  </a:lnTo>
                  <a:lnTo>
                    <a:pt x="4" y="106"/>
                  </a:lnTo>
                  <a:lnTo>
                    <a:pt x="4" y="99"/>
                  </a:lnTo>
                  <a:lnTo>
                    <a:pt x="4" y="150"/>
                  </a:lnTo>
                  <a:lnTo>
                    <a:pt x="5" y="148"/>
                  </a:lnTo>
                  <a:lnTo>
                    <a:pt x="5" y="158"/>
                  </a:lnTo>
                  <a:lnTo>
                    <a:pt x="5" y="141"/>
                  </a:lnTo>
                  <a:lnTo>
                    <a:pt x="5" y="152"/>
                  </a:lnTo>
                  <a:lnTo>
                    <a:pt x="5" y="150"/>
                  </a:lnTo>
                  <a:lnTo>
                    <a:pt x="5" y="152"/>
                  </a:lnTo>
                  <a:lnTo>
                    <a:pt x="5" y="109"/>
                  </a:lnTo>
                  <a:lnTo>
                    <a:pt x="5" y="112"/>
                  </a:lnTo>
                  <a:lnTo>
                    <a:pt x="5" y="113"/>
                  </a:lnTo>
                  <a:lnTo>
                    <a:pt x="5" y="92"/>
                  </a:lnTo>
                  <a:lnTo>
                    <a:pt x="5" y="88"/>
                  </a:lnTo>
                  <a:lnTo>
                    <a:pt x="5" y="104"/>
                  </a:lnTo>
                  <a:lnTo>
                    <a:pt x="5" y="76"/>
                  </a:lnTo>
                  <a:lnTo>
                    <a:pt x="5" y="100"/>
                  </a:lnTo>
                  <a:lnTo>
                    <a:pt x="6" y="104"/>
                  </a:lnTo>
                  <a:lnTo>
                    <a:pt x="6" y="131"/>
                  </a:lnTo>
                  <a:lnTo>
                    <a:pt x="6" y="129"/>
                  </a:lnTo>
                  <a:lnTo>
                    <a:pt x="6" y="130"/>
                  </a:lnTo>
                  <a:lnTo>
                    <a:pt x="6" y="154"/>
                  </a:lnTo>
                  <a:lnTo>
                    <a:pt x="6" y="152"/>
                  </a:lnTo>
                  <a:lnTo>
                    <a:pt x="6" y="151"/>
                  </a:lnTo>
                  <a:lnTo>
                    <a:pt x="6" y="141"/>
                  </a:lnTo>
                  <a:lnTo>
                    <a:pt x="6" y="167"/>
                  </a:lnTo>
                  <a:lnTo>
                    <a:pt x="8" y="168"/>
                  </a:lnTo>
                  <a:lnTo>
                    <a:pt x="8" y="143"/>
                  </a:lnTo>
                  <a:lnTo>
                    <a:pt x="8" y="151"/>
                  </a:lnTo>
                  <a:lnTo>
                    <a:pt x="8" y="152"/>
                  </a:lnTo>
                  <a:lnTo>
                    <a:pt x="8" y="175"/>
                  </a:lnTo>
                  <a:lnTo>
                    <a:pt x="8" y="173"/>
                  </a:lnTo>
                  <a:lnTo>
                    <a:pt x="8" y="163"/>
                  </a:lnTo>
                  <a:lnTo>
                    <a:pt x="8" y="184"/>
                  </a:lnTo>
                  <a:lnTo>
                    <a:pt x="8" y="172"/>
                  </a:lnTo>
                  <a:lnTo>
                    <a:pt x="8" y="169"/>
                  </a:lnTo>
                  <a:lnTo>
                    <a:pt x="8" y="138"/>
                  </a:lnTo>
                  <a:lnTo>
                    <a:pt x="8" y="156"/>
                  </a:lnTo>
                  <a:lnTo>
                    <a:pt x="9" y="158"/>
                  </a:lnTo>
                  <a:lnTo>
                    <a:pt x="9" y="181"/>
                  </a:lnTo>
                  <a:lnTo>
                    <a:pt x="9" y="172"/>
                  </a:lnTo>
                  <a:lnTo>
                    <a:pt x="9" y="177"/>
                  </a:lnTo>
                  <a:lnTo>
                    <a:pt x="9" y="203"/>
                  </a:lnTo>
                  <a:lnTo>
                    <a:pt x="9" y="202"/>
                  </a:lnTo>
                  <a:lnTo>
                    <a:pt x="9" y="209"/>
                  </a:lnTo>
                  <a:lnTo>
                    <a:pt x="9" y="184"/>
                  </a:lnTo>
                  <a:lnTo>
                    <a:pt x="9" y="193"/>
                  </a:lnTo>
                  <a:lnTo>
                    <a:pt x="9" y="190"/>
                  </a:lnTo>
                  <a:lnTo>
                    <a:pt x="9" y="168"/>
                  </a:lnTo>
                  <a:lnTo>
                    <a:pt x="9" y="175"/>
                  </a:lnTo>
                  <a:lnTo>
                    <a:pt x="10" y="175"/>
                  </a:lnTo>
                  <a:lnTo>
                    <a:pt x="10" y="185"/>
                  </a:lnTo>
                  <a:lnTo>
                    <a:pt x="10" y="173"/>
                  </a:lnTo>
                  <a:lnTo>
                    <a:pt x="10" y="180"/>
                  </a:lnTo>
                  <a:lnTo>
                    <a:pt x="10" y="178"/>
                  </a:lnTo>
                  <a:lnTo>
                    <a:pt x="10" y="201"/>
                  </a:lnTo>
                  <a:lnTo>
                    <a:pt x="10" y="168"/>
                  </a:lnTo>
                  <a:lnTo>
                    <a:pt x="10" y="201"/>
                  </a:lnTo>
                  <a:lnTo>
                    <a:pt x="10" y="201"/>
                  </a:lnTo>
                  <a:lnTo>
                    <a:pt x="10" y="206"/>
                  </a:lnTo>
                  <a:lnTo>
                    <a:pt x="10" y="173"/>
                  </a:lnTo>
                  <a:lnTo>
                    <a:pt x="10" y="176"/>
                  </a:lnTo>
                  <a:lnTo>
                    <a:pt x="12" y="177"/>
                  </a:lnTo>
                  <a:lnTo>
                    <a:pt x="12" y="185"/>
                  </a:lnTo>
                  <a:lnTo>
                    <a:pt x="12" y="172"/>
                  </a:lnTo>
                  <a:lnTo>
                    <a:pt x="12" y="175"/>
                  </a:lnTo>
                  <a:lnTo>
                    <a:pt x="12" y="210"/>
                  </a:lnTo>
                  <a:lnTo>
                    <a:pt x="12" y="207"/>
                  </a:lnTo>
                  <a:lnTo>
                    <a:pt x="12" y="206"/>
                  </a:lnTo>
                  <a:lnTo>
                    <a:pt x="12" y="211"/>
                  </a:lnTo>
                  <a:lnTo>
                    <a:pt x="12" y="192"/>
                  </a:lnTo>
                  <a:lnTo>
                    <a:pt x="12" y="199"/>
                  </a:lnTo>
                  <a:lnTo>
                    <a:pt x="12" y="193"/>
                  </a:lnTo>
                  <a:lnTo>
                    <a:pt x="12" y="209"/>
                  </a:lnTo>
                  <a:lnTo>
                    <a:pt x="12" y="184"/>
                  </a:lnTo>
                  <a:lnTo>
                    <a:pt x="12" y="186"/>
                  </a:lnTo>
                  <a:lnTo>
                    <a:pt x="13" y="188"/>
                  </a:lnTo>
                  <a:lnTo>
                    <a:pt x="13" y="203"/>
                  </a:lnTo>
                  <a:lnTo>
                    <a:pt x="13" y="180"/>
                  </a:lnTo>
                  <a:lnTo>
                    <a:pt x="13" y="181"/>
                  </a:lnTo>
                  <a:lnTo>
                    <a:pt x="13" y="158"/>
                  </a:lnTo>
                  <a:lnTo>
                    <a:pt x="13" y="165"/>
                  </a:lnTo>
                  <a:lnTo>
                    <a:pt x="13" y="167"/>
                  </a:lnTo>
                  <a:lnTo>
                    <a:pt x="13" y="169"/>
                  </a:lnTo>
                  <a:lnTo>
                    <a:pt x="13" y="143"/>
                  </a:lnTo>
                  <a:lnTo>
                    <a:pt x="13" y="155"/>
                  </a:lnTo>
                  <a:lnTo>
                    <a:pt x="13" y="159"/>
                  </a:lnTo>
                  <a:lnTo>
                    <a:pt x="13" y="176"/>
                  </a:lnTo>
                  <a:lnTo>
                    <a:pt x="13" y="156"/>
                  </a:lnTo>
                  <a:lnTo>
                    <a:pt x="13" y="175"/>
                  </a:lnTo>
                  <a:lnTo>
                    <a:pt x="14" y="178"/>
                  </a:lnTo>
                  <a:lnTo>
                    <a:pt x="14" y="190"/>
                  </a:lnTo>
                  <a:lnTo>
                    <a:pt x="14" y="163"/>
                  </a:lnTo>
                  <a:lnTo>
                    <a:pt x="14" y="177"/>
                  </a:lnTo>
                  <a:lnTo>
                    <a:pt x="14" y="178"/>
                  </a:lnTo>
                  <a:lnTo>
                    <a:pt x="14" y="141"/>
                  </a:lnTo>
                  <a:lnTo>
                    <a:pt x="14" y="147"/>
                  </a:lnTo>
                  <a:lnTo>
                    <a:pt x="14" y="150"/>
                  </a:lnTo>
                  <a:lnTo>
                    <a:pt x="14" y="118"/>
                  </a:lnTo>
                  <a:lnTo>
                    <a:pt x="14" y="123"/>
                  </a:lnTo>
                  <a:lnTo>
                    <a:pt x="16" y="126"/>
                  </a:lnTo>
                  <a:lnTo>
                    <a:pt x="16" y="138"/>
                  </a:lnTo>
                  <a:lnTo>
                    <a:pt x="16" y="112"/>
                  </a:lnTo>
                  <a:lnTo>
                    <a:pt x="16" y="113"/>
                  </a:lnTo>
                  <a:lnTo>
                    <a:pt x="16" y="88"/>
                  </a:lnTo>
                  <a:lnTo>
                    <a:pt x="16" y="112"/>
                  </a:lnTo>
                  <a:lnTo>
                    <a:pt x="16" y="116"/>
                  </a:lnTo>
                  <a:lnTo>
                    <a:pt x="16" y="121"/>
                  </a:lnTo>
                  <a:lnTo>
                    <a:pt x="16" y="97"/>
                  </a:lnTo>
                  <a:lnTo>
                    <a:pt x="16" y="101"/>
                  </a:lnTo>
                  <a:lnTo>
                    <a:pt x="16" y="103"/>
                  </a:lnTo>
                  <a:lnTo>
                    <a:pt x="16" y="89"/>
                  </a:lnTo>
                  <a:lnTo>
                    <a:pt x="16" y="92"/>
                  </a:lnTo>
                  <a:lnTo>
                    <a:pt x="17" y="91"/>
                  </a:lnTo>
                  <a:lnTo>
                    <a:pt x="17" y="75"/>
                  </a:lnTo>
                  <a:lnTo>
                    <a:pt x="17" y="105"/>
                  </a:lnTo>
                  <a:lnTo>
                    <a:pt x="17" y="108"/>
                  </a:lnTo>
                  <a:lnTo>
                    <a:pt x="17" y="104"/>
                  </a:lnTo>
                  <a:lnTo>
                    <a:pt x="17" y="121"/>
                  </a:lnTo>
                  <a:lnTo>
                    <a:pt x="17" y="122"/>
                  </a:lnTo>
                  <a:lnTo>
                    <a:pt x="17" y="146"/>
                  </a:lnTo>
                  <a:lnTo>
                    <a:pt x="17" y="144"/>
                  </a:lnTo>
                  <a:lnTo>
                    <a:pt x="17" y="131"/>
                  </a:lnTo>
                  <a:lnTo>
                    <a:pt x="17" y="178"/>
                  </a:lnTo>
                  <a:lnTo>
                    <a:pt x="18" y="180"/>
                  </a:lnTo>
                  <a:lnTo>
                    <a:pt x="18" y="167"/>
                  </a:lnTo>
                  <a:lnTo>
                    <a:pt x="18" y="190"/>
                  </a:lnTo>
                  <a:lnTo>
                    <a:pt x="18" y="194"/>
                  </a:lnTo>
                  <a:lnTo>
                    <a:pt x="18" y="213"/>
                  </a:lnTo>
                  <a:lnTo>
                    <a:pt x="18" y="193"/>
                  </a:lnTo>
                  <a:lnTo>
                    <a:pt x="18" y="209"/>
                  </a:lnTo>
                  <a:lnTo>
                    <a:pt x="18" y="213"/>
                  </a:lnTo>
                  <a:lnTo>
                    <a:pt x="18" y="261"/>
                  </a:lnTo>
                  <a:lnTo>
                    <a:pt x="18" y="258"/>
                  </a:lnTo>
                  <a:lnTo>
                    <a:pt x="20" y="257"/>
                  </a:lnTo>
                  <a:lnTo>
                    <a:pt x="20" y="270"/>
                  </a:lnTo>
                  <a:lnTo>
                    <a:pt x="20" y="251"/>
                  </a:lnTo>
                  <a:lnTo>
                    <a:pt x="20" y="269"/>
                  </a:lnTo>
                  <a:lnTo>
                    <a:pt x="20" y="270"/>
                  </a:lnTo>
                  <a:lnTo>
                    <a:pt x="20" y="271"/>
                  </a:lnTo>
                  <a:lnTo>
                    <a:pt x="20" y="231"/>
                  </a:lnTo>
                  <a:lnTo>
                    <a:pt x="20" y="232"/>
                  </a:lnTo>
                  <a:lnTo>
                    <a:pt x="20" y="231"/>
                  </a:lnTo>
                  <a:lnTo>
                    <a:pt x="20" y="232"/>
                  </a:lnTo>
                  <a:lnTo>
                    <a:pt x="20" y="199"/>
                  </a:lnTo>
                  <a:lnTo>
                    <a:pt x="20" y="198"/>
                  </a:lnTo>
                  <a:lnTo>
                    <a:pt x="20" y="207"/>
                  </a:lnTo>
                  <a:lnTo>
                    <a:pt x="20" y="185"/>
                  </a:lnTo>
                  <a:lnTo>
                    <a:pt x="20" y="206"/>
                  </a:lnTo>
                  <a:lnTo>
                    <a:pt x="21" y="209"/>
                  </a:lnTo>
                  <a:lnTo>
                    <a:pt x="21" y="224"/>
                  </a:lnTo>
                  <a:lnTo>
                    <a:pt x="21" y="207"/>
                  </a:lnTo>
                  <a:lnTo>
                    <a:pt x="21" y="219"/>
                  </a:lnTo>
                  <a:lnTo>
                    <a:pt x="21" y="222"/>
                  </a:lnTo>
                  <a:lnTo>
                    <a:pt x="21" y="186"/>
                  </a:lnTo>
                  <a:lnTo>
                    <a:pt x="21" y="192"/>
                  </a:lnTo>
                  <a:lnTo>
                    <a:pt x="21" y="189"/>
                  </a:lnTo>
                  <a:lnTo>
                    <a:pt x="21" y="211"/>
                  </a:lnTo>
                  <a:lnTo>
                    <a:pt x="21" y="210"/>
                  </a:lnTo>
                  <a:lnTo>
                    <a:pt x="21" y="213"/>
                  </a:lnTo>
                  <a:lnTo>
                    <a:pt x="21" y="186"/>
                  </a:lnTo>
                  <a:lnTo>
                    <a:pt x="21" y="189"/>
                  </a:lnTo>
                  <a:lnTo>
                    <a:pt x="22" y="186"/>
                  </a:lnTo>
                  <a:lnTo>
                    <a:pt x="22" y="184"/>
                  </a:lnTo>
                  <a:lnTo>
                    <a:pt x="22" y="201"/>
                  </a:lnTo>
                  <a:lnTo>
                    <a:pt x="22" y="206"/>
                  </a:lnTo>
                  <a:lnTo>
                    <a:pt x="22" y="237"/>
                  </a:lnTo>
                  <a:lnTo>
                    <a:pt x="22" y="233"/>
                  </a:lnTo>
                  <a:lnTo>
                    <a:pt x="22" y="235"/>
                  </a:lnTo>
                  <a:lnTo>
                    <a:pt x="22" y="211"/>
                  </a:lnTo>
                  <a:lnTo>
                    <a:pt x="22" y="224"/>
                  </a:lnTo>
                  <a:lnTo>
                    <a:pt x="24" y="224"/>
                  </a:lnTo>
                  <a:lnTo>
                    <a:pt x="24" y="239"/>
                  </a:lnTo>
                  <a:lnTo>
                    <a:pt x="24" y="218"/>
                  </a:lnTo>
                  <a:lnTo>
                    <a:pt x="24" y="235"/>
                  </a:lnTo>
                  <a:lnTo>
                    <a:pt x="24" y="239"/>
                  </a:lnTo>
                  <a:lnTo>
                    <a:pt x="24" y="237"/>
                  </a:lnTo>
                  <a:lnTo>
                    <a:pt x="24" y="270"/>
                  </a:lnTo>
                  <a:lnTo>
                    <a:pt x="24" y="264"/>
                  </a:lnTo>
                  <a:lnTo>
                    <a:pt x="24" y="268"/>
                  </a:lnTo>
                  <a:lnTo>
                    <a:pt x="24" y="251"/>
                  </a:lnTo>
                  <a:lnTo>
                    <a:pt x="24" y="247"/>
                  </a:lnTo>
                  <a:lnTo>
                    <a:pt x="24" y="249"/>
                  </a:lnTo>
                  <a:lnTo>
                    <a:pt x="24" y="235"/>
                  </a:lnTo>
                  <a:lnTo>
                    <a:pt x="24" y="247"/>
                  </a:lnTo>
                  <a:lnTo>
                    <a:pt x="25" y="248"/>
                  </a:lnTo>
                  <a:lnTo>
                    <a:pt x="25" y="253"/>
                  </a:lnTo>
                  <a:lnTo>
                    <a:pt x="25" y="230"/>
                  </a:lnTo>
                  <a:lnTo>
                    <a:pt x="25" y="239"/>
                  </a:lnTo>
                  <a:lnTo>
                    <a:pt x="25" y="239"/>
                  </a:lnTo>
                  <a:lnTo>
                    <a:pt x="25" y="241"/>
                  </a:lnTo>
                  <a:lnTo>
                    <a:pt x="25" y="230"/>
                  </a:lnTo>
                  <a:lnTo>
                    <a:pt x="25" y="237"/>
                  </a:lnTo>
                  <a:lnTo>
                    <a:pt x="25" y="237"/>
                  </a:lnTo>
                  <a:lnTo>
                    <a:pt x="25" y="244"/>
                  </a:lnTo>
                  <a:lnTo>
                    <a:pt x="25" y="220"/>
                  </a:lnTo>
                  <a:lnTo>
                    <a:pt x="25" y="241"/>
                  </a:lnTo>
                  <a:lnTo>
                    <a:pt x="25" y="241"/>
                  </a:lnTo>
                  <a:lnTo>
                    <a:pt x="25" y="264"/>
                  </a:lnTo>
                  <a:lnTo>
                    <a:pt x="26" y="264"/>
                  </a:lnTo>
                  <a:lnTo>
                    <a:pt x="26" y="296"/>
                  </a:lnTo>
                  <a:lnTo>
                    <a:pt x="26" y="296"/>
                  </a:lnTo>
                  <a:lnTo>
                    <a:pt x="26" y="315"/>
                  </a:lnTo>
                  <a:lnTo>
                    <a:pt x="26" y="290"/>
                  </a:lnTo>
                  <a:lnTo>
                    <a:pt x="26" y="313"/>
                  </a:lnTo>
                  <a:lnTo>
                    <a:pt x="26" y="317"/>
                  </a:lnTo>
                  <a:lnTo>
                    <a:pt x="26" y="325"/>
                  </a:lnTo>
                  <a:lnTo>
                    <a:pt x="26" y="312"/>
                  </a:lnTo>
                  <a:lnTo>
                    <a:pt x="26" y="316"/>
                  </a:lnTo>
                  <a:lnTo>
                    <a:pt x="27" y="317"/>
                  </a:lnTo>
                  <a:lnTo>
                    <a:pt x="27" y="261"/>
                  </a:lnTo>
                  <a:lnTo>
                    <a:pt x="27" y="257"/>
                  </a:lnTo>
                  <a:lnTo>
                    <a:pt x="27" y="253"/>
                  </a:lnTo>
                  <a:lnTo>
                    <a:pt x="27" y="265"/>
                  </a:lnTo>
                  <a:lnTo>
                    <a:pt x="27" y="261"/>
                  </a:lnTo>
                  <a:lnTo>
                    <a:pt x="27" y="244"/>
                  </a:lnTo>
                  <a:lnTo>
                    <a:pt x="27" y="273"/>
                  </a:lnTo>
                  <a:lnTo>
                    <a:pt x="27" y="273"/>
                  </a:lnTo>
                  <a:lnTo>
                    <a:pt x="27" y="299"/>
                  </a:lnTo>
                  <a:lnTo>
                    <a:pt x="27" y="285"/>
                  </a:lnTo>
                  <a:lnTo>
                    <a:pt x="29" y="286"/>
                  </a:lnTo>
                  <a:lnTo>
                    <a:pt x="29" y="278"/>
                  </a:lnTo>
                  <a:lnTo>
                    <a:pt x="29" y="279"/>
                  </a:lnTo>
                  <a:lnTo>
                    <a:pt x="29" y="281"/>
                  </a:lnTo>
                  <a:lnTo>
                    <a:pt x="29" y="254"/>
                  </a:lnTo>
                  <a:lnTo>
                    <a:pt x="29" y="270"/>
                  </a:lnTo>
                  <a:lnTo>
                    <a:pt x="29" y="266"/>
                  </a:lnTo>
                  <a:lnTo>
                    <a:pt x="29" y="268"/>
                  </a:lnTo>
                  <a:lnTo>
                    <a:pt x="29" y="216"/>
                  </a:lnTo>
                  <a:lnTo>
                    <a:pt x="29" y="215"/>
                  </a:lnTo>
                  <a:lnTo>
                    <a:pt x="29" y="164"/>
                  </a:lnTo>
                  <a:lnTo>
                    <a:pt x="30" y="164"/>
                  </a:lnTo>
                  <a:lnTo>
                    <a:pt x="30" y="100"/>
                  </a:lnTo>
                  <a:lnTo>
                    <a:pt x="30" y="97"/>
                  </a:lnTo>
                  <a:lnTo>
                    <a:pt x="30" y="48"/>
                  </a:lnTo>
                  <a:lnTo>
                    <a:pt x="30" y="57"/>
                  </a:lnTo>
                  <a:lnTo>
                    <a:pt x="30" y="63"/>
                  </a:lnTo>
                  <a:lnTo>
                    <a:pt x="30" y="78"/>
                  </a:lnTo>
                  <a:lnTo>
                    <a:pt x="30" y="59"/>
                  </a:lnTo>
                  <a:lnTo>
                    <a:pt x="30" y="66"/>
                  </a:lnTo>
                  <a:lnTo>
                    <a:pt x="30" y="86"/>
                  </a:lnTo>
                  <a:lnTo>
                    <a:pt x="30" y="62"/>
                  </a:lnTo>
                  <a:lnTo>
                    <a:pt x="30" y="83"/>
                  </a:lnTo>
                  <a:lnTo>
                    <a:pt x="31" y="84"/>
                  </a:lnTo>
                  <a:lnTo>
                    <a:pt x="31" y="72"/>
                  </a:lnTo>
                  <a:lnTo>
                    <a:pt x="31" y="92"/>
                  </a:lnTo>
                  <a:lnTo>
                    <a:pt x="31" y="87"/>
                  </a:lnTo>
                  <a:lnTo>
                    <a:pt x="31" y="74"/>
                  </a:lnTo>
                  <a:lnTo>
                    <a:pt x="31" y="93"/>
                  </a:lnTo>
                  <a:lnTo>
                    <a:pt x="31" y="95"/>
                  </a:lnTo>
                  <a:lnTo>
                    <a:pt x="31" y="129"/>
                  </a:lnTo>
                  <a:lnTo>
                    <a:pt x="33" y="127"/>
                  </a:lnTo>
                  <a:lnTo>
                    <a:pt x="33" y="152"/>
                  </a:lnTo>
                  <a:lnTo>
                    <a:pt x="33" y="117"/>
                  </a:lnTo>
                  <a:lnTo>
                    <a:pt x="33" y="151"/>
                  </a:lnTo>
                  <a:lnTo>
                    <a:pt x="33" y="154"/>
                  </a:lnTo>
                  <a:lnTo>
                    <a:pt x="33" y="165"/>
                  </a:lnTo>
                  <a:lnTo>
                    <a:pt x="33" y="137"/>
                  </a:lnTo>
                  <a:lnTo>
                    <a:pt x="33" y="138"/>
                  </a:lnTo>
                  <a:lnTo>
                    <a:pt x="33" y="143"/>
                  </a:lnTo>
                  <a:lnTo>
                    <a:pt x="33" y="164"/>
                  </a:lnTo>
                  <a:lnTo>
                    <a:pt x="33" y="15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68" name="Freeform 41"/>
            <p:cNvSpPr>
              <a:spLocks/>
            </p:cNvSpPr>
            <p:nvPr/>
          </p:nvSpPr>
          <p:spPr bwMode="auto">
            <a:xfrm>
              <a:off x="5718176" y="3987801"/>
              <a:ext cx="52388" cy="403225"/>
            </a:xfrm>
            <a:custGeom>
              <a:avLst/>
              <a:gdLst>
                <a:gd name="T0" fmla="*/ 2 w 33"/>
                <a:gd name="T1" fmla="*/ 93 h 254"/>
                <a:gd name="T2" fmla="*/ 2 w 33"/>
                <a:gd name="T3" fmla="*/ 103 h 254"/>
                <a:gd name="T4" fmla="*/ 3 w 33"/>
                <a:gd name="T5" fmla="*/ 119 h 254"/>
                <a:gd name="T6" fmla="*/ 3 w 33"/>
                <a:gd name="T7" fmla="*/ 119 h 254"/>
                <a:gd name="T8" fmla="*/ 3 w 33"/>
                <a:gd name="T9" fmla="*/ 127 h 254"/>
                <a:gd name="T10" fmla="*/ 4 w 33"/>
                <a:gd name="T11" fmla="*/ 160 h 254"/>
                <a:gd name="T12" fmla="*/ 4 w 33"/>
                <a:gd name="T13" fmla="*/ 156 h 254"/>
                <a:gd name="T14" fmla="*/ 4 w 33"/>
                <a:gd name="T15" fmla="*/ 136 h 254"/>
                <a:gd name="T16" fmla="*/ 5 w 33"/>
                <a:gd name="T17" fmla="*/ 144 h 254"/>
                <a:gd name="T18" fmla="*/ 5 w 33"/>
                <a:gd name="T19" fmla="*/ 164 h 254"/>
                <a:gd name="T20" fmla="*/ 5 w 33"/>
                <a:gd name="T21" fmla="*/ 150 h 254"/>
                <a:gd name="T22" fmla="*/ 7 w 33"/>
                <a:gd name="T23" fmla="*/ 147 h 254"/>
                <a:gd name="T24" fmla="*/ 7 w 33"/>
                <a:gd name="T25" fmla="*/ 98 h 254"/>
                <a:gd name="T26" fmla="*/ 8 w 33"/>
                <a:gd name="T27" fmla="*/ 88 h 254"/>
                <a:gd name="T28" fmla="*/ 8 w 33"/>
                <a:gd name="T29" fmla="*/ 103 h 254"/>
                <a:gd name="T30" fmla="*/ 8 w 33"/>
                <a:gd name="T31" fmla="*/ 130 h 254"/>
                <a:gd name="T32" fmla="*/ 9 w 33"/>
                <a:gd name="T33" fmla="*/ 198 h 254"/>
                <a:gd name="T34" fmla="*/ 9 w 33"/>
                <a:gd name="T35" fmla="*/ 228 h 254"/>
                <a:gd name="T36" fmla="*/ 11 w 33"/>
                <a:gd name="T37" fmla="*/ 195 h 254"/>
                <a:gd name="T38" fmla="*/ 11 w 33"/>
                <a:gd name="T39" fmla="*/ 196 h 254"/>
                <a:gd name="T40" fmla="*/ 12 w 33"/>
                <a:gd name="T41" fmla="*/ 213 h 254"/>
                <a:gd name="T42" fmla="*/ 12 w 33"/>
                <a:gd name="T43" fmla="*/ 202 h 254"/>
                <a:gd name="T44" fmla="*/ 12 w 33"/>
                <a:gd name="T45" fmla="*/ 190 h 254"/>
                <a:gd name="T46" fmla="*/ 13 w 33"/>
                <a:gd name="T47" fmla="*/ 118 h 254"/>
                <a:gd name="T48" fmla="*/ 13 w 33"/>
                <a:gd name="T49" fmla="*/ 113 h 254"/>
                <a:gd name="T50" fmla="*/ 15 w 33"/>
                <a:gd name="T51" fmla="*/ 103 h 254"/>
                <a:gd name="T52" fmla="*/ 15 w 33"/>
                <a:gd name="T53" fmla="*/ 130 h 254"/>
                <a:gd name="T54" fmla="*/ 16 w 33"/>
                <a:gd name="T55" fmla="*/ 113 h 254"/>
                <a:gd name="T56" fmla="*/ 16 w 33"/>
                <a:gd name="T57" fmla="*/ 40 h 254"/>
                <a:gd name="T58" fmla="*/ 16 w 33"/>
                <a:gd name="T59" fmla="*/ 31 h 254"/>
                <a:gd name="T60" fmla="*/ 17 w 33"/>
                <a:gd name="T61" fmla="*/ 150 h 254"/>
                <a:gd name="T62" fmla="*/ 17 w 33"/>
                <a:gd name="T63" fmla="*/ 157 h 254"/>
                <a:gd name="T64" fmla="*/ 19 w 33"/>
                <a:gd name="T65" fmla="*/ 95 h 254"/>
                <a:gd name="T66" fmla="*/ 19 w 33"/>
                <a:gd name="T67" fmla="*/ 113 h 254"/>
                <a:gd name="T68" fmla="*/ 20 w 33"/>
                <a:gd name="T69" fmla="*/ 97 h 254"/>
                <a:gd name="T70" fmla="*/ 20 w 33"/>
                <a:gd name="T71" fmla="*/ 72 h 254"/>
                <a:gd name="T72" fmla="*/ 21 w 33"/>
                <a:gd name="T73" fmla="*/ 140 h 254"/>
                <a:gd name="T74" fmla="*/ 21 w 33"/>
                <a:gd name="T75" fmla="*/ 123 h 254"/>
                <a:gd name="T76" fmla="*/ 22 w 33"/>
                <a:gd name="T77" fmla="*/ 65 h 254"/>
                <a:gd name="T78" fmla="*/ 22 w 33"/>
                <a:gd name="T79" fmla="*/ 50 h 254"/>
                <a:gd name="T80" fmla="*/ 24 w 33"/>
                <a:gd name="T81" fmla="*/ 106 h 254"/>
                <a:gd name="T82" fmla="*/ 24 w 33"/>
                <a:gd name="T83" fmla="*/ 67 h 254"/>
                <a:gd name="T84" fmla="*/ 24 w 33"/>
                <a:gd name="T85" fmla="*/ 85 h 254"/>
                <a:gd name="T86" fmla="*/ 25 w 33"/>
                <a:gd name="T87" fmla="*/ 107 h 254"/>
                <a:gd name="T88" fmla="*/ 25 w 33"/>
                <a:gd name="T89" fmla="*/ 181 h 254"/>
                <a:gd name="T90" fmla="*/ 26 w 33"/>
                <a:gd name="T91" fmla="*/ 207 h 254"/>
                <a:gd name="T92" fmla="*/ 26 w 33"/>
                <a:gd name="T93" fmla="*/ 230 h 254"/>
                <a:gd name="T94" fmla="*/ 26 w 33"/>
                <a:gd name="T95" fmla="*/ 174 h 254"/>
                <a:gd name="T96" fmla="*/ 28 w 33"/>
                <a:gd name="T97" fmla="*/ 170 h 254"/>
                <a:gd name="T98" fmla="*/ 28 w 33"/>
                <a:gd name="T99" fmla="*/ 143 h 254"/>
                <a:gd name="T100" fmla="*/ 28 w 33"/>
                <a:gd name="T101" fmla="*/ 198 h 254"/>
                <a:gd name="T102" fmla="*/ 29 w 33"/>
                <a:gd name="T103" fmla="*/ 249 h 254"/>
                <a:gd name="T104" fmla="*/ 29 w 33"/>
                <a:gd name="T105" fmla="*/ 242 h 254"/>
                <a:gd name="T106" fmla="*/ 30 w 33"/>
                <a:gd name="T107" fmla="*/ 211 h 254"/>
                <a:gd name="T108" fmla="*/ 30 w 33"/>
                <a:gd name="T109" fmla="*/ 178 h 254"/>
                <a:gd name="T110" fmla="*/ 32 w 33"/>
                <a:gd name="T111" fmla="*/ 169 h 254"/>
                <a:gd name="T112" fmla="*/ 32 w 33"/>
                <a:gd name="T113" fmla="*/ 123 h 254"/>
                <a:gd name="T114" fmla="*/ 32 w 33"/>
                <a:gd name="T115" fmla="*/ 89 h 254"/>
                <a:gd name="T116" fmla="*/ 33 w 33"/>
                <a:gd name="T117" fmla="*/ 99 h 254"/>
                <a:gd name="T118" fmla="*/ 33 w 33"/>
                <a:gd name="T119" fmla="*/ 18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254">
                  <a:moveTo>
                    <a:pt x="0" y="64"/>
                  </a:moveTo>
                  <a:lnTo>
                    <a:pt x="0" y="88"/>
                  </a:lnTo>
                  <a:lnTo>
                    <a:pt x="0" y="78"/>
                  </a:lnTo>
                  <a:lnTo>
                    <a:pt x="2" y="80"/>
                  </a:lnTo>
                  <a:lnTo>
                    <a:pt x="2" y="93"/>
                  </a:lnTo>
                  <a:lnTo>
                    <a:pt x="2" y="89"/>
                  </a:lnTo>
                  <a:lnTo>
                    <a:pt x="2" y="89"/>
                  </a:lnTo>
                  <a:lnTo>
                    <a:pt x="2" y="105"/>
                  </a:lnTo>
                  <a:lnTo>
                    <a:pt x="2" y="81"/>
                  </a:lnTo>
                  <a:lnTo>
                    <a:pt x="2" y="103"/>
                  </a:lnTo>
                  <a:lnTo>
                    <a:pt x="2" y="110"/>
                  </a:lnTo>
                  <a:lnTo>
                    <a:pt x="2" y="120"/>
                  </a:lnTo>
                  <a:lnTo>
                    <a:pt x="2" y="103"/>
                  </a:lnTo>
                  <a:lnTo>
                    <a:pt x="2" y="119"/>
                  </a:lnTo>
                  <a:lnTo>
                    <a:pt x="3" y="119"/>
                  </a:lnTo>
                  <a:lnTo>
                    <a:pt x="3" y="136"/>
                  </a:lnTo>
                  <a:lnTo>
                    <a:pt x="3" y="132"/>
                  </a:lnTo>
                  <a:lnTo>
                    <a:pt x="3" y="132"/>
                  </a:lnTo>
                  <a:lnTo>
                    <a:pt x="3" y="135"/>
                  </a:lnTo>
                  <a:lnTo>
                    <a:pt x="3" y="119"/>
                  </a:lnTo>
                  <a:lnTo>
                    <a:pt x="3" y="124"/>
                  </a:lnTo>
                  <a:lnTo>
                    <a:pt x="3" y="124"/>
                  </a:lnTo>
                  <a:lnTo>
                    <a:pt x="3" y="107"/>
                  </a:lnTo>
                  <a:lnTo>
                    <a:pt x="3" y="130"/>
                  </a:lnTo>
                  <a:lnTo>
                    <a:pt x="3" y="127"/>
                  </a:lnTo>
                  <a:lnTo>
                    <a:pt x="3" y="144"/>
                  </a:lnTo>
                  <a:lnTo>
                    <a:pt x="3" y="131"/>
                  </a:lnTo>
                  <a:lnTo>
                    <a:pt x="4" y="132"/>
                  </a:lnTo>
                  <a:lnTo>
                    <a:pt x="4" y="161"/>
                  </a:lnTo>
                  <a:lnTo>
                    <a:pt x="4" y="160"/>
                  </a:lnTo>
                  <a:lnTo>
                    <a:pt x="4" y="161"/>
                  </a:lnTo>
                  <a:lnTo>
                    <a:pt x="4" y="143"/>
                  </a:lnTo>
                  <a:lnTo>
                    <a:pt x="4" y="156"/>
                  </a:lnTo>
                  <a:lnTo>
                    <a:pt x="4" y="156"/>
                  </a:lnTo>
                  <a:lnTo>
                    <a:pt x="4" y="156"/>
                  </a:lnTo>
                  <a:lnTo>
                    <a:pt x="4" y="133"/>
                  </a:lnTo>
                  <a:lnTo>
                    <a:pt x="4" y="145"/>
                  </a:lnTo>
                  <a:lnTo>
                    <a:pt x="4" y="147"/>
                  </a:lnTo>
                  <a:lnTo>
                    <a:pt x="4" y="153"/>
                  </a:lnTo>
                  <a:lnTo>
                    <a:pt x="4" y="136"/>
                  </a:lnTo>
                  <a:lnTo>
                    <a:pt x="4" y="136"/>
                  </a:lnTo>
                  <a:lnTo>
                    <a:pt x="5" y="136"/>
                  </a:lnTo>
                  <a:lnTo>
                    <a:pt x="5" y="120"/>
                  </a:lnTo>
                  <a:lnTo>
                    <a:pt x="5" y="143"/>
                  </a:lnTo>
                  <a:lnTo>
                    <a:pt x="5" y="144"/>
                  </a:lnTo>
                  <a:lnTo>
                    <a:pt x="5" y="150"/>
                  </a:lnTo>
                  <a:lnTo>
                    <a:pt x="5" y="136"/>
                  </a:lnTo>
                  <a:lnTo>
                    <a:pt x="5" y="149"/>
                  </a:lnTo>
                  <a:lnTo>
                    <a:pt x="5" y="152"/>
                  </a:lnTo>
                  <a:lnTo>
                    <a:pt x="5" y="164"/>
                  </a:lnTo>
                  <a:lnTo>
                    <a:pt x="5" y="144"/>
                  </a:lnTo>
                  <a:lnTo>
                    <a:pt x="5" y="158"/>
                  </a:lnTo>
                  <a:lnTo>
                    <a:pt x="5" y="154"/>
                  </a:lnTo>
                  <a:lnTo>
                    <a:pt x="5" y="141"/>
                  </a:lnTo>
                  <a:lnTo>
                    <a:pt x="5" y="150"/>
                  </a:lnTo>
                  <a:lnTo>
                    <a:pt x="7" y="150"/>
                  </a:lnTo>
                  <a:lnTo>
                    <a:pt x="7" y="132"/>
                  </a:lnTo>
                  <a:lnTo>
                    <a:pt x="7" y="141"/>
                  </a:lnTo>
                  <a:lnTo>
                    <a:pt x="7" y="144"/>
                  </a:lnTo>
                  <a:lnTo>
                    <a:pt x="7" y="147"/>
                  </a:lnTo>
                  <a:lnTo>
                    <a:pt x="7" y="103"/>
                  </a:lnTo>
                  <a:lnTo>
                    <a:pt x="7" y="113"/>
                  </a:lnTo>
                  <a:lnTo>
                    <a:pt x="7" y="107"/>
                  </a:lnTo>
                  <a:lnTo>
                    <a:pt x="7" y="115"/>
                  </a:lnTo>
                  <a:lnTo>
                    <a:pt x="7" y="98"/>
                  </a:lnTo>
                  <a:lnTo>
                    <a:pt x="8" y="98"/>
                  </a:lnTo>
                  <a:lnTo>
                    <a:pt x="8" y="101"/>
                  </a:lnTo>
                  <a:lnTo>
                    <a:pt x="8" y="88"/>
                  </a:lnTo>
                  <a:lnTo>
                    <a:pt x="8" y="93"/>
                  </a:lnTo>
                  <a:lnTo>
                    <a:pt x="8" y="88"/>
                  </a:lnTo>
                  <a:lnTo>
                    <a:pt x="8" y="94"/>
                  </a:lnTo>
                  <a:lnTo>
                    <a:pt x="8" y="67"/>
                  </a:lnTo>
                  <a:lnTo>
                    <a:pt x="8" y="82"/>
                  </a:lnTo>
                  <a:lnTo>
                    <a:pt x="8" y="81"/>
                  </a:lnTo>
                  <a:lnTo>
                    <a:pt x="8" y="103"/>
                  </a:lnTo>
                  <a:lnTo>
                    <a:pt x="8" y="81"/>
                  </a:lnTo>
                  <a:lnTo>
                    <a:pt x="8" y="98"/>
                  </a:lnTo>
                  <a:lnTo>
                    <a:pt x="8" y="98"/>
                  </a:lnTo>
                  <a:lnTo>
                    <a:pt x="8" y="88"/>
                  </a:lnTo>
                  <a:lnTo>
                    <a:pt x="8" y="130"/>
                  </a:lnTo>
                  <a:lnTo>
                    <a:pt x="9" y="130"/>
                  </a:lnTo>
                  <a:lnTo>
                    <a:pt x="9" y="175"/>
                  </a:lnTo>
                  <a:lnTo>
                    <a:pt x="9" y="177"/>
                  </a:lnTo>
                  <a:lnTo>
                    <a:pt x="9" y="212"/>
                  </a:lnTo>
                  <a:lnTo>
                    <a:pt x="9" y="198"/>
                  </a:lnTo>
                  <a:lnTo>
                    <a:pt x="9" y="202"/>
                  </a:lnTo>
                  <a:lnTo>
                    <a:pt x="9" y="225"/>
                  </a:lnTo>
                  <a:lnTo>
                    <a:pt x="9" y="223"/>
                  </a:lnTo>
                  <a:lnTo>
                    <a:pt x="9" y="225"/>
                  </a:lnTo>
                  <a:lnTo>
                    <a:pt x="9" y="228"/>
                  </a:lnTo>
                  <a:lnTo>
                    <a:pt x="9" y="207"/>
                  </a:lnTo>
                  <a:lnTo>
                    <a:pt x="11" y="207"/>
                  </a:lnTo>
                  <a:lnTo>
                    <a:pt x="11" y="209"/>
                  </a:lnTo>
                  <a:lnTo>
                    <a:pt x="11" y="187"/>
                  </a:lnTo>
                  <a:lnTo>
                    <a:pt x="11" y="195"/>
                  </a:lnTo>
                  <a:lnTo>
                    <a:pt x="11" y="196"/>
                  </a:lnTo>
                  <a:lnTo>
                    <a:pt x="11" y="216"/>
                  </a:lnTo>
                  <a:lnTo>
                    <a:pt x="11" y="213"/>
                  </a:lnTo>
                  <a:lnTo>
                    <a:pt x="11" y="213"/>
                  </a:lnTo>
                  <a:lnTo>
                    <a:pt x="11" y="196"/>
                  </a:lnTo>
                  <a:lnTo>
                    <a:pt x="11" y="217"/>
                  </a:lnTo>
                  <a:lnTo>
                    <a:pt x="12" y="213"/>
                  </a:lnTo>
                  <a:lnTo>
                    <a:pt x="12" y="219"/>
                  </a:lnTo>
                  <a:lnTo>
                    <a:pt x="12" y="203"/>
                  </a:lnTo>
                  <a:lnTo>
                    <a:pt x="12" y="213"/>
                  </a:lnTo>
                  <a:lnTo>
                    <a:pt x="12" y="213"/>
                  </a:lnTo>
                  <a:lnTo>
                    <a:pt x="12" y="223"/>
                  </a:lnTo>
                  <a:lnTo>
                    <a:pt x="12" y="199"/>
                  </a:lnTo>
                  <a:lnTo>
                    <a:pt x="12" y="198"/>
                  </a:lnTo>
                  <a:lnTo>
                    <a:pt x="12" y="202"/>
                  </a:lnTo>
                  <a:lnTo>
                    <a:pt x="12" y="185"/>
                  </a:lnTo>
                  <a:lnTo>
                    <a:pt x="12" y="199"/>
                  </a:lnTo>
                  <a:lnTo>
                    <a:pt x="12" y="204"/>
                  </a:lnTo>
                  <a:lnTo>
                    <a:pt x="12" y="208"/>
                  </a:lnTo>
                  <a:lnTo>
                    <a:pt x="12" y="190"/>
                  </a:lnTo>
                  <a:lnTo>
                    <a:pt x="13" y="191"/>
                  </a:lnTo>
                  <a:lnTo>
                    <a:pt x="13" y="119"/>
                  </a:lnTo>
                  <a:lnTo>
                    <a:pt x="13" y="122"/>
                  </a:lnTo>
                  <a:lnTo>
                    <a:pt x="13" y="127"/>
                  </a:lnTo>
                  <a:lnTo>
                    <a:pt x="13" y="118"/>
                  </a:lnTo>
                  <a:lnTo>
                    <a:pt x="13" y="120"/>
                  </a:lnTo>
                  <a:lnTo>
                    <a:pt x="13" y="120"/>
                  </a:lnTo>
                  <a:lnTo>
                    <a:pt x="13" y="124"/>
                  </a:lnTo>
                  <a:lnTo>
                    <a:pt x="13" y="106"/>
                  </a:lnTo>
                  <a:lnTo>
                    <a:pt x="13" y="113"/>
                  </a:lnTo>
                  <a:lnTo>
                    <a:pt x="13" y="113"/>
                  </a:lnTo>
                  <a:lnTo>
                    <a:pt x="13" y="71"/>
                  </a:lnTo>
                  <a:lnTo>
                    <a:pt x="13" y="84"/>
                  </a:lnTo>
                  <a:lnTo>
                    <a:pt x="15" y="80"/>
                  </a:lnTo>
                  <a:lnTo>
                    <a:pt x="15" y="103"/>
                  </a:lnTo>
                  <a:lnTo>
                    <a:pt x="15" y="78"/>
                  </a:lnTo>
                  <a:lnTo>
                    <a:pt x="15" y="101"/>
                  </a:lnTo>
                  <a:lnTo>
                    <a:pt x="15" y="101"/>
                  </a:lnTo>
                  <a:lnTo>
                    <a:pt x="15" y="93"/>
                  </a:lnTo>
                  <a:lnTo>
                    <a:pt x="15" y="130"/>
                  </a:lnTo>
                  <a:lnTo>
                    <a:pt x="15" y="131"/>
                  </a:lnTo>
                  <a:lnTo>
                    <a:pt x="15" y="137"/>
                  </a:lnTo>
                  <a:lnTo>
                    <a:pt x="15" y="113"/>
                  </a:lnTo>
                  <a:lnTo>
                    <a:pt x="15" y="114"/>
                  </a:lnTo>
                  <a:lnTo>
                    <a:pt x="16" y="113"/>
                  </a:lnTo>
                  <a:lnTo>
                    <a:pt x="16" y="73"/>
                  </a:lnTo>
                  <a:lnTo>
                    <a:pt x="16" y="68"/>
                  </a:lnTo>
                  <a:lnTo>
                    <a:pt x="16" y="43"/>
                  </a:lnTo>
                  <a:lnTo>
                    <a:pt x="16" y="44"/>
                  </a:lnTo>
                  <a:lnTo>
                    <a:pt x="16" y="40"/>
                  </a:lnTo>
                  <a:lnTo>
                    <a:pt x="16" y="0"/>
                  </a:lnTo>
                  <a:lnTo>
                    <a:pt x="16" y="4"/>
                  </a:lnTo>
                  <a:lnTo>
                    <a:pt x="16" y="4"/>
                  </a:lnTo>
                  <a:lnTo>
                    <a:pt x="16" y="35"/>
                  </a:lnTo>
                  <a:lnTo>
                    <a:pt x="16" y="31"/>
                  </a:lnTo>
                  <a:lnTo>
                    <a:pt x="17" y="37"/>
                  </a:lnTo>
                  <a:lnTo>
                    <a:pt x="17" y="89"/>
                  </a:lnTo>
                  <a:lnTo>
                    <a:pt x="17" y="92"/>
                  </a:lnTo>
                  <a:lnTo>
                    <a:pt x="17" y="90"/>
                  </a:lnTo>
                  <a:lnTo>
                    <a:pt x="17" y="150"/>
                  </a:lnTo>
                  <a:lnTo>
                    <a:pt x="17" y="150"/>
                  </a:lnTo>
                  <a:lnTo>
                    <a:pt x="17" y="168"/>
                  </a:lnTo>
                  <a:lnTo>
                    <a:pt x="17" y="139"/>
                  </a:lnTo>
                  <a:lnTo>
                    <a:pt x="17" y="158"/>
                  </a:lnTo>
                  <a:lnTo>
                    <a:pt x="17" y="157"/>
                  </a:lnTo>
                  <a:lnTo>
                    <a:pt x="17" y="107"/>
                  </a:lnTo>
                  <a:lnTo>
                    <a:pt x="19" y="106"/>
                  </a:lnTo>
                  <a:lnTo>
                    <a:pt x="19" y="107"/>
                  </a:lnTo>
                  <a:lnTo>
                    <a:pt x="19" y="84"/>
                  </a:lnTo>
                  <a:lnTo>
                    <a:pt x="19" y="95"/>
                  </a:lnTo>
                  <a:lnTo>
                    <a:pt x="19" y="95"/>
                  </a:lnTo>
                  <a:lnTo>
                    <a:pt x="19" y="82"/>
                  </a:lnTo>
                  <a:lnTo>
                    <a:pt x="19" y="103"/>
                  </a:lnTo>
                  <a:lnTo>
                    <a:pt x="19" y="110"/>
                  </a:lnTo>
                  <a:lnTo>
                    <a:pt x="19" y="113"/>
                  </a:lnTo>
                  <a:lnTo>
                    <a:pt x="19" y="95"/>
                  </a:lnTo>
                  <a:lnTo>
                    <a:pt x="20" y="86"/>
                  </a:lnTo>
                  <a:lnTo>
                    <a:pt x="20" y="103"/>
                  </a:lnTo>
                  <a:lnTo>
                    <a:pt x="20" y="97"/>
                  </a:lnTo>
                  <a:lnTo>
                    <a:pt x="20" y="97"/>
                  </a:lnTo>
                  <a:lnTo>
                    <a:pt x="20" y="54"/>
                  </a:lnTo>
                  <a:lnTo>
                    <a:pt x="20" y="52"/>
                  </a:lnTo>
                  <a:lnTo>
                    <a:pt x="20" y="47"/>
                  </a:lnTo>
                  <a:lnTo>
                    <a:pt x="20" y="69"/>
                  </a:lnTo>
                  <a:lnTo>
                    <a:pt x="20" y="72"/>
                  </a:lnTo>
                  <a:lnTo>
                    <a:pt x="20" y="128"/>
                  </a:lnTo>
                  <a:lnTo>
                    <a:pt x="21" y="128"/>
                  </a:lnTo>
                  <a:lnTo>
                    <a:pt x="21" y="143"/>
                  </a:lnTo>
                  <a:lnTo>
                    <a:pt x="21" y="122"/>
                  </a:lnTo>
                  <a:lnTo>
                    <a:pt x="21" y="140"/>
                  </a:lnTo>
                  <a:lnTo>
                    <a:pt x="21" y="145"/>
                  </a:lnTo>
                  <a:lnTo>
                    <a:pt x="21" y="119"/>
                  </a:lnTo>
                  <a:lnTo>
                    <a:pt x="21" y="123"/>
                  </a:lnTo>
                  <a:lnTo>
                    <a:pt x="21" y="120"/>
                  </a:lnTo>
                  <a:lnTo>
                    <a:pt x="21" y="123"/>
                  </a:lnTo>
                  <a:lnTo>
                    <a:pt x="21" y="78"/>
                  </a:lnTo>
                  <a:lnTo>
                    <a:pt x="21" y="81"/>
                  </a:lnTo>
                  <a:lnTo>
                    <a:pt x="21" y="64"/>
                  </a:lnTo>
                  <a:lnTo>
                    <a:pt x="21" y="68"/>
                  </a:lnTo>
                  <a:lnTo>
                    <a:pt x="22" y="65"/>
                  </a:lnTo>
                  <a:lnTo>
                    <a:pt x="22" y="72"/>
                  </a:lnTo>
                  <a:lnTo>
                    <a:pt x="22" y="56"/>
                  </a:lnTo>
                  <a:lnTo>
                    <a:pt x="22" y="60"/>
                  </a:lnTo>
                  <a:lnTo>
                    <a:pt x="22" y="64"/>
                  </a:lnTo>
                  <a:lnTo>
                    <a:pt x="22" y="50"/>
                  </a:lnTo>
                  <a:lnTo>
                    <a:pt x="22" y="58"/>
                  </a:lnTo>
                  <a:lnTo>
                    <a:pt x="22" y="130"/>
                  </a:lnTo>
                  <a:lnTo>
                    <a:pt x="24" y="127"/>
                  </a:lnTo>
                  <a:lnTo>
                    <a:pt x="24" y="130"/>
                  </a:lnTo>
                  <a:lnTo>
                    <a:pt x="24" y="106"/>
                  </a:lnTo>
                  <a:lnTo>
                    <a:pt x="24" y="111"/>
                  </a:lnTo>
                  <a:lnTo>
                    <a:pt x="24" y="110"/>
                  </a:lnTo>
                  <a:lnTo>
                    <a:pt x="24" y="60"/>
                  </a:lnTo>
                  <a:lnTo>
                    <a:pt x="24" y="67"/>
                  </a:lnTo>
                  <a:lnTo>
                    <a:pt x="24" y="67"/>
                  </a:lnTo>
                  <a:lnTo>
                    <a:pt x="24" y="89"/>
                  </a:lnTo>
                  <a:lnTo>
                    <a:pt x="24" y="63"/>
                  </a:lnTo>
                  <a:lnTo>
                    <a:pt x="24" y="82"/>
                  </a:lnTo>
                  <a:lnTo>
                    <a:pt x="24" y="84"/>
                  </a:lnTo>
                  <a:lnTo>
                    <a:pt x="24" y="85"/>
                  </a:lnTo>
                  <a:lnTo>
                    <a:pt x="24" y="68"/>
                  </a:lnTo>
                  <a:lnTo>
                    <a:pt x="24" y="84"/>
                  </a:lnTo>
                  <a:lnTo>
                    <a:pt x="25" y="86"/>
                  </a:lnTo>
                  <a:lnTo>
                    <a:pt x="25" y="110"/>
                  </a:lnTo>
                  <a:lnTo>
                    <a:pt x="25" y="107"/>
                  </a:lnTo>
                  <a:lnTo>
                    <a:pt x="25" y="107"/>
                  </a:lnTo>
                  <a:lnTo>
                    <a:pt x="25" y="144"/>
                  </a:lnTo>
                  <a:lnTo>
                    <a:pt x="25" y="139"/>
                  </a:lnTo>
                  <a:lnTo>
                    <a:pt x="25" y="133"/>
                  </a:lnTo>
                  <a:lnTo>
                    <a:pt x="25" y="181"/>
                  </a:lnTo>
                  <a:lnTo>
                    <a:pt x="25" y="182"/>
                  </a:lnTo>
                  <a:lnTo>
                    <a:pt x="25" y="204"/>
                  </a:lnTo>
                  <a:lnTo>
                    <a:pt x="25" y="178"/>
                  </a:lnTo>
                  <a:lnTo>
                    <a:pt x="25" y="203"/>
                  </a:lnTo>
                  <a:lnTo>
                    <a:pt x="26" y="207"/>
                  </a:lnTo>
                  <a:lnTo>
                    <a:pt x="26" y="225"/>
                  </a:lnTo>
                  <a:lnTo>
                    <a:pt x="26" y="199"/>
                  </a:lnTo>
                  <a:lnTo>
                    <a:pt x="26" y="216"/>
                  </a:lnTo>
                  <a:lnTo>
                    <a:pt x="26" y="224"/>
                  </a:lnTo>
                  <a:lnTo>
                    <a:pt x="26" y="230"/>
                  </a:lnTo>
                  <a:lnTo>
                    <a:pt x="26" y="208"/>
                  </a:lnTo>
                  <a:lnTo>
                    <a:pt x="26" y="209"/>
                  </a:lnTo>
                  <a:lnTo>
                    <a:pt x="26" y="204"/>
                  </a:lnTo>
                  <a:lnTo>
                    <a:pt x="26" y="171"/>
                  </a:lnTo>
                  <a:lnTo>
                    <a:pt x="26" y="174"/>
                  </a:lnTo>
                  <a:lnTo>
                    <a:pt x="28" y="170"/>
                  </a:lnTo>
                  <a:lnTo>
                    <a:pt x="28" y="173"/>
                  </a:lnTo>
                  <a:lnTo>
                    <a:pt x="28" y="160"/>
                  </a:lnTo>
                  <a:lnTo>
                    <a:pt x="28" y="170"/>
                  </a:lnTo>
                  <a:lnTo>
                    <a:pt x="28" y="170"/>
                  </a:lnTo>
                  <a:lnTo>
                    <a:pt x="28" y="170"/>
                  </a:lnTo>
                  <a:lnTo>
                    <a:pt x="28" y="156"/>
                  </a:lnTo>
                  <a:lnTo>
                    <a:pt x="28" y="153"/>
                  </a:lnTo>
                  <a:lnTo>
                    <a:pt x="28" y="179"/>
                  </a:lnTo>
                  <a:lnTo>
                    <a:pt x="28" y="143"/>
                  </a:lnTo>
                  <a:lnTo>
                    <a:pt x="28" y="175"/>
                  </a:lnTo>
                  <a:lnTo>
                    <a:pt x="28" y="182"/>
                  </a:lnTo>
                  <a:lnTo>
                    <a:pt x="28" y="204"/>
                  </a:lnTo>
                  <a:lnTo>
                    <a:pt x="28" y="181"/>
                  </a:lnTo>
                  <a:lnTo>
                    <a:pt x="28" y="198"/>
                  </a:lnTo>
                  <a:lnTo>
                    <a:pt x="29" y="199"/>
                  </a:lnTo>
                  <a:lnTo>
                    <a:pt x="29" y="230"/>
                  </a:lnTo>
                  <a:lnTo>
                    <a:pt x="29" y="216"/>
                  </a:lnTo>
                  <a:lnTo>
                    <a:pt x="29" y="223"/>
                  </a:lnTo>
                  <a:lnTo>
                    <a:pt x="29" y="249"/>
                  </a:lnTo>
                  <a:lnTo>
                    <a:pt x="29" y="247"/>
                  </a:lnTo>
                  <a:lnTo>
                    <a:pt x="29" y="254"/>
                  </a:lnTo>
                  <a:lnTo>
                    <a:pt x="29" y="232"/>
                  </a:lnTo>
                  <a:lnTo>
                    <a:pt x="29" y="241"/>
                  </a:lnTo>
                  <a:lnTo>
                    <a:pt x="29" y="242"/>
                  </a:lnTo>
                  <a:lnTo>
                    <a:pt x="29" y="246"/>
                  </a:lnTo>
                  <a:lnTo>
                    <a:pt x="29" y="209"/>
                  </a:lnTo>
                  <a:lnTo>
                    <a:pt x="29" y="212"/>
                  </a:lnTo>
                  <a:lnTo>
                    <a:pt x="30" y="211"/>
                  </a:lnTo>
                  <a:lnTo>
                    <a:pt x="30" y="211"/>
                  </a:lnTo>
                  <a:lnTo>
                    <a:pt x="30" y="192"/>
                  </a:lnTo>
                  <a:lnTo>
                    <a:pt x="30" y="190"/>
                  </a:lnTo>
                  <a:lnTo>
                    <a:pt x="30" y="165"/>
                  </a:lnTo>
                  <a:lnTo>
                    <a:pt x="30" y="177"/>
                  </a:lnTo>
                  <a:lnTo>
                    <a:pt x="30" y="178"/>
                  </a:lnTo>
                  <a:lnTo>
                    <a:pt x="30" y="182"/>
                  </a:lnTo>
                  <a:lnTo>
                    <a:pt x="30" y="153"/>
                  </a:lnTo>
                  <a:lnTo>
                    <a:pt x="30" y="162"/>
                  </a:lnTo>
                  <a:lnTo>
                    <a:pt x="32" y="161"/>
                  </a:lnTo>
                  <a:lnTo>
                    <a:pt x="32" y="169"/>
                  </a:lnTo>
                  <a:lnTo>
                    <a:pt x="32" y="150"/>
                  </a:lnTo>
                  <a:lnTo>
                    <a:pt x="32" y="149"/>
                  </a:lnTo>
                  <a:lnTo>
                    <a:pt x="32" y="122"/>
                  </a:lnTo>
                  <a:lnTo>
                    <a:pt x="32" y="119"/>
                  </a:lnTo>
                  <a:lnTo>
                    <a:pt x="32" y="123"/>
                  </a:lnTo>
                  <a:lnTo>
                    <a:pt x="32" y="102"/>
                  </a:lnTo>
                  <a:lnTo>
                    <a:pt x="32" y="110"/>
                  </a:lnTo>
                  <a:lnTo>
                    <a:pt x="32" y="109"/>
                  </a:lnTo>
                  <a:lnTo>
                    <a:pt x="32" y="110"/>
                  </a:lnTo>
                  <a:lnTo>
                    <a:pt x="32" y="89"/>
                  </a:lnTo>
                  <a:lnTo>
                    <a:pt x="33" y="95"/>
                  </a:lnTo>
                  <a:lnTo>
                    <a:pt x="33" y="102"/>
                  </a:lnTo>
                  <a:lnTo>
                    <a:pt x="33" y="93"/>
                  </a:lnTo>
                  <a:lnTo>
                    <a:pt x="33" y="99"/>
                  </a:lnTo>
                  <a:lnTo>
                    <a:pt x="33" y="99"/>
                  </a:lnTo>
                  <a:lnTo>
                    <a:pt x="33" y="102"/>
                  </a:lnTo>
                  <a:lnTo>
                    <a:pt x="33" y="77"/>
                  </a:lnTo>
                  <a:lnTo>
                    <a:pt x="33" y="78"/>
                  </a:lnTo>
                  <a:lnTo>
                    <a:pt x="33" y="75"/>
                  </a:lnTo>
                  <a:lnTo>
                    <a:pt x="33" y="1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69" name="Freeform 42"/>
            <p:cNvSpPr>
              <a:spLocks/>
            </p:cNvSpPr>
            <p:nvPr/>
          </p:nvSpPr>
          <p:spPr bwMode="auto">
            <a:xfrm>
              <a:off x="5664201" y="3835401"/>
              <a:ext cx="53975" cy="415925"/>
            </a:xfrm>
            <a:custGeom>
              <a:avLst/>
              <a:gdLst>
                <a:gd name="T0" fmla="*/ 1 w 34"/>
                <a:gd name="T1" fmla="*/ 215 h 262"/>
                <a:gd name="T2" fmla="*/ 1 w 34"/>
                <a:gd name="T3" fmla="*/ 139 h 262"/>
                <a:gd name="T4" fmla="*/ 1 w 34"/>
                <a:gd name="T5" fmla="*/ 169 h 262"/>
                <a:gd name="T6" fmla="*/ 3 w 34"/>
                <a:gd name="T7" fmla="*/ 131 h 262"/>
                <a:gd name="T8" fmla="*/ 3 w 34"/>
                <a:gd name="T9" fmla="*/ 146 h 262"/>
                <a:gd name="T10" fmla="*/ 4 w 34"/>
                <a:gd name="T11" fmla="*/ 143 h 262"/>
                <a:gd name="T12" fmla="*/ 4 w 34"/>
                <a:gd name="T13" fmla="*/ 167 h 262"/>
                <a:gd name="T14" fmla="*/ 4 w 34"/>
                <a:gd name="T15" fmla="*/ 150 h 262"/>
                <a:gd name="T16" fmla="*/ 5 w 34"/>
                <a:gd name="T17" fmla="*/ 88 h 262"/>
                <a:gd name="T18" fmla="*/ 5 w 34"/>
                <a:gd name="T19" fmla="*/ 123 h 262"/>
                <a:gd name="T20" fmla="*/ 7 w 34"/>
                <a:gd name="T21" fmla="*/ 160 h 262"/>
                <a:gd name="T22" fmla="*/ 7 w 34"/>
                <a:gd name="T23" fmla="*/ 147 h 262"/>
                <a:gd name="T24" fmla="*/ 8 w 34"/>
                <a:gd name="T25" fmla="*/ 159 h 262"/>
                <a:gd name="T26" fmla="*/ 8 w 34"/>
                <a:gd name="T27" fmla="*/ 209 h 262"/>
                <a:gd name="T28" fmla="*/ 9 w 34"/>
                <a:gd name="T29" fmla="*/ 249 h 262"/>
                <a:gd name="T30" fmla="*/ 9 w 34"/>
                <a:gd name="T31" fmla="*/ 96 h 262"/>
                <a:gd name="T32" fmla="*/ 9 w 34"/>
                <a:gd name="T33" fmla="*/ 59 h 262"/>
                <a:gd name="T34" fmla="*/ 11 w 34"/>
                <a:gd name="T35" fmla="*/ 93 h 262"/>
                <a:gd name="T36" fmla="*/ 11 w 34"/>
                <a:gd name="T37" fmla="*/ 154 h 262"/>
                <a:gd name="T38" fmla="*/ 12 w 34"/>
                <a:gd name="T39" fmla="*/ 167 h 262"/>
                <a:gd name="T40" fmla="*/ 12 w 34"/>
                <a:gd name="T41" fmla="*/ 150 h 262"/>
                <a:gd name="T42" fmla="*/ 13 w 34"/>
                <a:gd name="T43" fmla="*/ 125 h 262"/>
                <a:gd name="T44" fmla="*/ 13 w 34"/>
                <a:gd name="T45" fmla="*/ 64 h 262"/>
                <a:gd name="T46" fmla="*/ 13 w 34"/>
                <a:gd name="T47" fmla="*/ 61 h 262"/>
                <a:gd name="T48" fmla="*/ 15 w 34"/>
                <a:gd name="T49" fmla="*/ 136 h 262"/>
                <a:gd name="T50" fmla="*/ 15 w 34"/>
                <a:gd name="T51" fmla="*/ 136 h 262"/>
                <a:gd name="T52" fmla="*/ 16 w 34"/>
                <a:gd name="T53" fmla="*/ 118 h 262"/>
                <a:gd name="T54" fmla="*/ 16 w 34"/>
                <a:gd name="T55" fmla="*/ 163 h 262"/>
                <a:gd name="T56" fmla="*/ 17 w 34"/>
                <a:gd name="T57" fmla="*/ 262 h 262"/>
                <a:gd name="T58" fmla="*/ 17 w 34"/>
                <a:gd name="T59" fmla="*/ 223 h 262"/>
                <a:gd name="T60" fmla="*/ 18 w 34"/>
                <a:gd name="T61" fmla="*/ 182 h 262"/>
                <a:gd name="T62" fmla="*/ 18 w 34"/>
                <a:gd name="T63" fmla="*/ 131 h 262"/>
                <a:gd name="T64" fmla="*/ 20 w 34"/>
                <a:gd name="T65" fmla="*/ 119 h 262"/>
                <a:gd name="T66" fmla="*/ 20 w 34"/>
                <a:gd name="T67" fmla="*/ 12 h 262"/>
                <a:gd name="T68" fmla="*/ 21 w 34"/>
                <a:gd name="T69" fmla="*/ 63 h 262"/>
                <a:gd name="T70" fmla="*/ 21 w 34"/>
                <a:gd name="T71" fmla="*/ 66 h 262"/>
                <a:gd name="T72" fmla="*/ 22 w 34"/>
                <a:gd name="T73" fmla="*/ 16 h 262"/>
                <a:gd name="T74" fmla="*/ 22 w 34"/>
                <a:gd name="T75" fmla="*/ 30 h 262"/>
                <a:gd name="T76" fmla="*/ 22 w 34"/>
                <a:gd name="T77" fmla="*/ 70 h 262"/>
                <a:gd name="T78" fmla="*/ 24 w 34"/>
                <a:gd name="T79" fmla="*/ 121 h 262"/>
                <a:gd name="T80" fmla="*/ 24 w 34"/>
                <a:gd name="T81" fmla="*/ 76 h 262"/>
                <a:gd name="T82" fmla="*/ 25 w 34"/>
                <a:gd name="T83" fmla="*/ 40 h 262"/>
                <a:gd name="T84" fmla="*/ 25 w 34"/>
                <a:gd name="T85" fmla="*/ 37 h 262"/>
                <a:gd name="T86" fmla="*/ 26 w 34"/>
                <a:gd name="T87" fmla="*/ 54 h 262"/>
                <a:gd name="T88" fmla="*/ 26 w 34"/>
                <a:gd name="T89" fmla="*/ 108 h 262"/>
                <a:gd name="T90" fmla="*/ 26 w 34"/>
                <a:gd name="T91" fmla="*/ 113 h 262"/>
                <a:gd name="T92" fmla="*/ 28 w 34"/>
                <a:gd name="T93" fmla="*/ 136 h 262"/>
                <a:gd name="T94" fmla="*/ 28 w 34"/>
                <a:gd name="T95" fmla="*/ 177 h 262"/>
                <a:gd name="T96" fmla="*/ 29 w 34"/>
                <a:gd name="T97" fmla="*/ 171 h 262"/>
                <a:gd name="T98" fmla="*/ 29 w 34"/>
                <a:gd name="T99" fmla="*/ 233 h 262"/>
                <a:gd name="T100" fmla="*/ 30 w 34"/>
                <a:gd name="T101" fmla="*/ 252 h 262"/>
                <a:gd name="T102" fmla="*/ 30 w 34"/>
                <a:gd name="T103" fmla="*/ 248 h 262"/>
                <a:gd name="T104" fmla="*/ 30 w 34"/>
                <a:gd name="T105" fmla="*/ 64 h 262"/>
                <a:gd name="T106" fmla="*/ 32 w 34"/>
                <a:gd name="T107" fmla="*/ 24 h 262"/>
                <a:gd name="T108" fmla="*/ 32 w 34"/>
                <a:gd name="T109" fmla="*/ 47 h 262"/>
                <a:gd name="T110" fmla="*/ 33 w 34"/>
                <a:gd name="T111" fmla="*/ 50 h 262"/>
                <a:gd name="T112" fmla="*/ 33 w 34"/>
                <a:gd name="T113" fmla="*/ 32 h 262"/>
                <a:gd name="T114" fmla="*/ 33 w 34"/>
                <a:gd name="T115" fmla="*/ 81 h 262"/>
                <a:gd name="T116" fmla="*/ 34 w 34"/>
                <a:gd name="T117" fmla="*/ 92 h 262"/>
                <a:gd name="T118" fmla="*/ 34 w 34"/>
                <a:gd name="T119" fmla="*/ 16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262">
                  <a:moveTo>
                    <a:pt x="0" y="228"/>
                  </a:moveTo>
                  <a:lnTo>
                    <a:pt x="0" y="229"/>
                  </a:lnTo>
                  <a:lnTo>
                    <a:pt x="0" y="209"/>
                  </a:lnTo>
                  <a:lnTo>
                    <a:pt x="0" y="218"/>
                  </a:lnTo>
                  <a:lnTo>
                    <a:pt x="1" y="215"/>
                  </a:lnTo>
                  <a:lnTo>
                    <a:pt x="1" y="218"/>
                  </a:lnTo>
                  <a:lnTo>
                    <a:pt x="1" y="191"/>
                  </a:lnTo>
                  <a:lnTo>
                    <a:pt x="1" y="199"/>
                  </a:lnTo>
                  <a:lnTo>
                    <a:pt x="1" y="194"/>
                  </a:lnTo>
                  <a:lnTo>
                    <a:pt x="1" y="139"/>
                  </a:lnTo>
                  <a:lnTo>
                    <a:pt x="1" y="136"/>
                  </a:lnTo>
                  <a:lnTo>
                    <a:pt x="1" y="119"/>
                  </a:lnTo>
                  <a:lnTo>
                    <a:pt x="1" y="157"/>
                  </a:lnTo>
                  <a:lnTo>
                    <a:pt x="1" y="160"/>
                  </a:lnTo>
                  <a:lnTo>
                    <a:pt x="1" y="169"/>
                  </a:lnTo>
                  <a:lnTo>
                    <a:pt x="1" y="155"/>
                  </a:lnTo>
                  <a:lnTo>
                    <a:pt x="1" y="157"/>
                  </a:lnTo>
                  <a:lnTo>
                    <a:pt x="3" y="163"/>
                  </a:lnTo>
                  <a:lnTo>
                    <a:pt x="3" y="126"/>
                  </a:lnTo>
                  <a:lnTo>
                    <a:pt x="3" y="131"/>
                  </a:lnTo>
                  <a:lnTo>
                    <a:pt x="3" y="152"/>
                  </a:lnTo>
                  <a:lnTo>
                    <a:pt x="3" y="151"/>
                  </a:lnTo>
                  <a:lnTo>
                    <a:pt x="3" y="155"/>
                  </a:lnTo>
                  <a:lnTo>
                    <a:pt x="3" y="139"/>
                  </a:lnTo>
                  <a:lnTo>
                    <a:pt x="3" y="146"/>
                  </a:lnTo>
                  <a:lnTo>
                    <a:pt x="4" y="146"/>
                  </a:lnTo>
                  <a:lnTo>
                    <a:pt x="4" y="159"/>
                  </a:lnTo>
                  <a:lnTo>
                    <a:pt x="4" y="133"/>
                  </a:lnTo>
                  <a:lnTo>
                    <a:pt x="4" y="142"/>
                  </a:lnTo>
                  <a:lnTo>
                    <a:pt x="4" y="143"/>
                  </a:lnTo>
                  <a:lnTo>
                    <a:pt x="4" y="185"/>
                  </a:lnTo>
                  <a:lnTo>
                    <a:pt x="4" y="182"/>
                  </a:lnTo>
                  <a:lnTo>
                    <a:pt x="4" y="182"/>
                  </a:lnTo>
                  <a:lnTo>
                    <a:pt x="4" y="191"/>
                  </a:lnTo>
                  <a:lnTo>
                    <a:pt x="4" y="167"/>
                  </a:lnTo>
                  <a:lnTo>
                    <a:pt x="4" y="191"/>
                  </a:lnTo>
                  <a:lnTo>
                    <a:pt x="4" y="190"/>
                  </a:lnTo>
                  <a:lnTo>
                    <a:pt x="4" y="193"/>
                  </a:lnTo>
                  <a:lnTo>
                    <a:pt x="4" y="148"/>
                  </a:lnTo>
                  <a:lnTo>
                    <a:pt x="4" y="150"/>
                  </a:lnTo>
                  <a:lnTo>
                    <a:pt x="5" y="148"/>
                  </a:lnTo>
                  <a:lnTo>
                    <a:pt x="5" y="148"/>
                  </a:lnTo>
                  <a:lnTo>
                    <a:pt x="5" y="99"/>
                  </a:lnTo>
                  <a:lnTo>
                    <a:pt x="5" y="93"/>
                  </a:lnTo>
                  <a:lnTo>
                    <a:pt x="5" y="88"/>
                  </a:lnTo>
                  <a:lnTo>
                    <a:pt x="5" y="102"/>
                  </a:lnTo>
                  <a:lnTo>
                    <a:pt x="5" y="99"/>
                  </a:lnTo>
                  <a:lnTo>
                    <a:pt x="5" y="91"/>
                  </a:lnTo>
                  <a:lnTo>
                    <a:pt x="5" y="125"/>
                  </a:lnTo>
                  <a:lnTo>
                    <a:pt x="5" y="123"/>
                  </a:lnTo>
                  <a:lnTo>
                    <a:pt x="5" y="157"/>
                  </a:lnTo>
                  <a:lnTo>
                    <a:pt x="5" y="131"/>
                  </a:lnTo>
                  <a:lnTo>
                    <a:pt x="7" y="135"/>
                  </a:lnTo>
                  <a:lnTo>
                    <a:pt x="7" y="134"/>
                  </a:lnTo>
                  <a:lnTo>
                    <a:pt x="7" y="160"/>
                  </a:lnTo>
                  <a:lnTo>
                    <a:pt x="7" y="159"/>
                  </a:lnTo>
                  <a:lnTo>
                    <a:pt x="7" y="163"/>
                  </a:lnTo>
                  <a:lnTo>
                    <a:pt x="7" y="142"/>
                  </a:lnTo>
                  <a:lnTo>
                    <a:pt x="7" y="148"/>
                  </a:lnTo>
                  <a:lnTo>
                    <a:pt x="7" y="147"/>
                  </a:lnTo>
                  <a:lnTo>
                    <a:pt x="7" y="152"/>
                  </a:lnTo>
                  <a:lnTo>
                    <a:pt x="7" y="114"/>
                  </a:lnTo>
                  <a:lnTo>
                    <a:pt x="7" y="129"/>
                  </a:lnTo>
                  <a:lnTo>
                    <a:pt x="8" y="130"/>
                  </a:lnTo>
                  <a:lnTo>
                    <a:pt x="8" y="159"/>
                  </a:lnTo>
                  <a:lnTo>
                    <a:pt x="8" y="156"/>
                  </a:lnTo>
                  <a:lnTo>
                    <a:pt x="8" y="143"/>
                  </a:lnTo>
                  <a:lnTo>
                    <a:pt x="8" y="177"/>
                  </a:lnTo>
                  <a:lnTo>
                    <a:pt x="8" y="182"/>
                  </a:lnTo>
                  <a:lnTo>
                    <a:pt x="8" y="209"/>
                  </a:lnTo>
                  <a:lnTo>
                    <a:pt x="8" y="210"/>
                  </a:lnTo>
                  <a:lnTo>
                    <a:pt x="8" y="256"/>
                  </a:lnTo>
                  <a:lnTo>
                    <a:pt x="8" y="252"/>
                  </a:lnTo>
                  <a:lnTo>
                    <a:pt x="9" y="243"/>
                  </a:lnTo>
                  <a:lnTo>
                    <a:pt x="9" y="249"/>
                  </a:lnTo>
                  <a:lnTo>
                    <a:pt x="9" y="214"/>
                  </a:lnTo>
                  <a:lnTo>
                    <a:pt x="9" y="206"/>
                  </a:lnTo>
                  <a:lnTo>
                    <a:pt x="9" y="96"/>
                  </a:lnTo>
                  <a:lnTo>
                    <a:pt x="9" y="99"/>
                  </a:lnTo>
                  <a:lnTo>
                    <a:pt x="9" y="96"/>
                  </a:lnTo>
                  <a:lnTo>
                    <a:pt x="9" y="53"/>
                  </a:lnTo>
                  <a:lnTo>
                    <a:pt x="9" y="58"/>
                  </a:lnTo>
                  <a:lnTo>
                    <a:pt x="9" y="59"/>
                  </a:lnTo>
                  <a:lnTo>
                    <a:pt x="9" y="79"/>
                  </a:lnTo>
                  <a:lnTo>
                    <a:pt x="9" y="59"/>
                  </a:lnTo>
                  <a:lnTo>
                    <a:pt x="9" y="78"/>
                  </a:lnTo>
                  <a:lnTo>
                    <a:pt x="11" y="76"/>
                  </a:lnTo>
                  <a:lnTo>
                    <a:pt x="11" y="96"/>
                  </a:lnTo>
                  <a:lnTo>
                    <a:pt x="11" y="71"/>
                  </a:lnTo>
                  <a:lnTo>
                    <a:pt x="11" y="93"/>
                  </a:lnTo>
                  <a:lnTo>
                    <a:pt x="11" y="91"/>
                  </a:lnTo>
                  <a:lnTo>
                    <a:pt x="11" y="83"/>
                  </a:lnTo>
                  <a:lnTo>
                    <a:pt x="11" y="108"/>
                  </a:lnTo>
                  <a:lnTo>
                    <a:pt x="11" y="105"/>
                  </a:lnTo>
                  <a:lnTo>
                    <a:pt x="11" y="154"/>
                  </a:lnTo>
                  <a:lnTo>
                    <a:pt x="11" y="151"/>
                  </a:lnTo>
                  <a:lnTo>
                    <a:pt x="11" y="171"/>
                  </a:lnTo>
                  <a:lnTo>
                    <a:pt x="11" y="140"/>
                  </a:lnTo>
                  <a:lnTo>
                    <a:pt x="11" y="165"/>
                  </a:lnTo>
                  <a:lnTo>
                    <a:pt x="12" y="167"/>
                  </a:lnTo>
                  <a:lnTo>
                    <a:pt x="12" y="147"/>
                  </a:lnTo>
                  <a:lnTo>
                    <a:pt x="12" y="168"/>
                  </a:lnTo>
                  <a:lnTo>
                    <a:pt x="12" y="165"/>
                  </a:lnTo>
                  <a:lnTo>
                    <a:pt x="12" y="177"/>
                  </a:lnTo>
                  <a:lnTo>
                    <a:pt x="12" y="150"/>
                  </a:lnTo>
                  <a:lnTo>
                    <a:pt x="12" y="154"/>
                  </a:lnTo>
                  <a:lnTo>
                    <a:pt x="12" y="156"/>
                  </a:lnTo>
                  <a:lnTo>
                    <a:pt x="12" y="163"/>
                  </a:lnTo>
                  <a:lnTo>
                    <a:pt x="12" y="131"/>
                  </a:lnTo>
                  <a:lnTo>
                    <a:pt x="13" y="125"/>
                  </a:lnTo>
                  <a:lnTo>
                    <a:pt x="13" y="57"/>
                  </a:lnTo>
                  <a:lnTo>
                    <a:pt x="13" y="62"/>
                  </a:lnTo>
                  <a:lnTo>
                    <a:pt x="13" y="53"/>
                  </a:lnTo>
                  <a:lnTo>
                    <a:pt x="13" y="67"/>
                  </a:lnTo>
                  <a:lnTo>
                    <a:pt x="13" y="64"/>
                  </a:lnTo>
                  <a:lnTo>
                    <a:pt x="13" y="74"/>
                  </a:lnTo>
                  <a:lnTo>
                    <a:pt x="13" y="62"/>
                  </a:lnTo>
                  <a:lnTo>
                    <a:pt x="13" y="72"/>
                  </a:lnTo>
                  <a:lnTo>
                    <a:pt x="13" y="71"/>
                  </a:lnTo>
                  <a:lnTo>
                    <a:pt x="13" y="61"/>
                  </a:lnTo>
                  <a:lnTo>
                    <a:pt x="13" y="108"/>
                  </a:lnTo>
                  <a:lnTo>
                    <a:pt x="15" y="105"/>
                  </a:lnTo>
                  <a:lnTo>
                    <a:pt x="15" y="131"/>
                  </a:lnTo>
                  <a:lnTo>
                    <a:pt x="15" y="130"/>
                  </a:lnTo>
                  <a:lnTo>
                    <a:pt x="15" y="136"/>
                  </a:lnTo>
                  <a:lnTo>
                    <a:pt x="15" y="126"/>
                  </a:lnTo>
                  <a:lnTo>
                    <a:pt x="15" y="131"/>
                  </a:lnTo>
                  <a:lnTo>
                    <a:pt x="15" y="113"/>
                  </a:lnTo>
                  <a:lnTo>
                    <a:pt x="15" y="134"/>
                  </a:lnTo>
                  <a:lnTo>
                    <a:pt x="15" y="136"/>
                  </a:lnTo>
                  <a:lnTo>
                    <a:pt x="15" y="139"/>
                  </a:lnTo>
                  <a:lnTo>
                    <a:pt x="15" y="119"/>
                  </a:lnTo>
                  <a:lnTo>
                    <a:pt x="16" y="125"/>
                  </a:lnTo>
                  <a:lnTo>
                    <a:pt x="16" y="113"/>
                  </a:lnTo>
                  <a:lnTo>
                    <a:pt x="16" y="118"/>
                  </a:lnTo>
                  <a:lnTo>
                    <a:pt x="16" y="122"/>
                  </a:lnTo>
                  <a:lnTo>
                    <a:pt x="16" y="171"/>
                  </a:lnTo>
                  <a:lnTo>
                    <a:pt x="16" y="169"/>
                  </a:lnTo>
                  <a:lnTo>
                    <a:pt x="16" y="168"/>
                  </a:lnTo>
                  <a:lnTo>
                    <a:pt x="16" y="163"/>
                  </a:lnTo>
                  <a:lnTo>
                    <a:pt x="16" y="207"/>
                  </a:lnTo>
                  <a:lnTo>
                    <a:pt x="17" y="209"/>
                  </a:lnTo>
                  <a:lnTo>
                    <a:pt x="17" y="237"/>
                  </a:lnTo>
                  <a:lnTo>
                    <a:pt x="17" y="246"/>
                  </a:lnTo>
                  <a:lnTo>
                    <a:pt x="17" y="262"/>
                  </a:lnTo>
                  <a:lnTo>
                    <a:pt x="17" y="245"/>
                  </a:lnTo>
                  <a:lnTo>
                    <a:pt x="17" y="258"/>
                  </a:lnTo>
                  <a:lnTo>
                    <a:pt x="17" y="254"/>
                  </a:lnTo>
                  <a:lnTo>
                    <a:pt x="17" y="218"/>
                  </a:lnTo>
                  <a:lnTo>
                    <a:pt x="17" y="223"/>
                  </a:lnTo>
                  <a:lnTo>
                    <a:pt x="17" y="193"/>
                  </a:lnTo>
                  <a:lnTo>
                    <a:pt x="17" y="199"/>
                  </a:lnTo>
                  <a:lnTo>
                    <a:pt x="18" y="202"/>
                  </a:lnTo>
                  <a:lnTo>
                    <a:pt x="18" y="209"/>
                  </a:lnTo>
                  <a:lnTo>
                    <a:pt x="18" y="182"/>
                  </a:lnTo>
                  <a:lnTo>
                    <a:pt x="18" y="185"/>
                  </a:lnTo>
                  <a:lnTo>
                    <a:pt x="18" y="190"/>
                  </a:lnTo>
                  <a:lnTo>
                    <a:pt x="18" y="172"/>
                  </a:lnTo>
                  <a:lnTo>
                    <a:pt x="18" y="172"/>
                  </a:lnTo>
                  <a:lnTo>
                    <a:pt x="18" y="131"/>
                  </a:lnTo>
                  <a:lnTo>
                    <a:pt x="18" y="134"/>
                  </a:lnTo>
                  <a:lnTo>
                    <a:pt x="18" y="139"/>
                  </a:lnTo>
                  <a:lnTo>
                    <a:pt x="18" y="112"/>
                  </a:lnTo>
                  <a:lnTo>
                    <a:pt x="18" y="117"/>
                  </a:lnTo>
                  <a:lnTo>
                    <a:pt x="20" y="119"/>
                  </a:lnTo>
                  <a:lnTo>
                    <a:pt x="20" y="105"/>
                  </a:lnTo>
                  <a:lnTo>
                    <a:pt x="20" y="108"/>
                  </a:lnTo>
                  <a:lnTo>
                    <a:pt x="20" y="45"/>
                  </a:lnTo>
                  <a:lnTo>
                    <a:pt x="20" y="47"/>
                  </a:lnTo>
                  <a:lnTo>
                    <a:pt x="20" y="12"/>
                  </a:lnTo>
                  <a:lnTo>
                    <a:pt x="21" y="13"/>
                  </a:lnTo>
                  <a:lnTo>
                    <a:pt x="21" y="29"/>
                  </a:lnTo>
                  <a:lnTo>
                    <a:pt x="21" y="25"/>
                  </a:lnTo>
                  <a:lnTo>
                    <a:pt x="21" y="24"/>
                  </a:lnTo>
                  <a:lnTo>
                    <a:pt x="21" y="63"/>
                  </a:lnTo>
                  <a:lnTo>
                    <a:pt x="21" y="9"/>
                  </a:lnTo>
                  <a:lnTo>
                    <a:pt x="21" y="59"/>
                  </a:lnTo>
                  <a:lnTo>
                    <a:pt x="21" y="59"/>
                  </a:lnTo>
                  <a:lnTo>
                    <a:pt x="21" y="44"/>
                  </a:lnTo>
                  <a:lnTo>
                    <a:pt x="21" y="66"/>
                  </a:lnTo>
                  <a:lnTo>
                    <a:pt x="21" y="58"/>
                  </a:lnTo>
                  <a:lnTo>
                    <a:pt x="21" y="59"/>
                  </a:lnTo>
                  <a:lnTo>
                    <a:pt x="21" y="12"/>
                  </a:lnTo>
                  <a:lnTo>
                    <a:pt x="21" y="23"/>
                  </a:lnTo>
                  <a:lnTo>
                    <a:pt x="22" y="16"/>
                  </a:lnTo>
                  <a:lnTo>
                    <a:pt x="22" y="33"/>
                  </a:lnTo>
                  <a:lnTo>
                    <a:pt x="22" y="21"/>
                  </a:lnTo>
                  <a:lnTo>
                    <a:pt x="22" y="16"/>
                  </a:lnTo>
                  <a:lnTo>
                    <a:pt x="22" y="4"/>
                  </a:lnTo>
                  <a:lnTo>
                    <a:pt x="22" y="30"/>
                  </a:lnTo>
                  <a:lnTo>
                    <a:pt x="22" y="24"/>
                  </a:lnTo>
                  <a:lnTo>
                    <a:pt x="22" y="49"/>
                  </a:lnTo>
                  <a:lnTo>
                    <a:pt x="22" y="50"/>
                  </a:lnTo>
                  <a:lnTo>
                    <a:pt x="22" y="50"/>
                  </a:lnTo>
                  <a:lnTo>
                    <a:pt x="22" y="70"/>
                  </a:lnTo>
                  <a:lnTo>
                    <a:pt x="24" y="70"/>
                  </a:lnTo>
                  <a:lnTo>
                    <a:pt x="24" y="64"/>
                  </a:lnTo>
                  <a:lnTo>
                    <a:pt x="24" y="114"/>
                  </a:lnTo>
                  <a:lnTo>
                    <a:pt x="24" y="113"/>
                  </a:lnTo>
                  <a:lnTo>
                    <a:pt x="24" y="121"/>
                  </a:lnTo>
                  <a:lnTo>
                    <a:pt x="24" y="99"/>
                  </a:lnTo>
                  <a:lnTo>
                    <a:pt x="24" y="108"/>
                  </a:lnTo>
                  <a:lnTo>
                    <a:pt x="24" y="108"/>
                  </a:lnTo>
                  <a:lnTo>
                    <a:pt x="24" y="110"/>
                  </a:lnTo>
                  <a:lnTo>
                    <a:pt x="24" y="76"/>
                  </a:lnTo>
                  <a:lnTo>
                    <a:pt x="25" y="59"/>
                  </a:lnTo>
                  <a:lnTo>
                    <a:pt x="25" y="66"/>
                  </a:lnTo>
                  <a:lnTo>
                    <a:pt x="25" y="34"/>
                  </a:lnTo>
                  <a:lnTo>
                    <a:pt x="25" y="30"/>
                  </a:lnTo>
                  <a:lnTo>
                    <a:pt x="25" y="40"/>
                  </a:lnTo>
                  <a:lnTo>
                    <a:pt x="25" y="0"/>
                  </a:lnTo>
                  <a:lnTo>
                    <a:pt x="25" y="11"/>
                  </a:lnTo>
                  <a:lnTo>
                    <a:pt x="25" y="8"/>
                  </a:lnTo>
                  <a:lnTo>
                    <a:pt x="25" y="40"/>
                  </a:lnTo>
                  <a:lnTo>
                    <a:pt x="25" y="37"/>
                  </a:lnTo>
                  <a:lnTo>
                    <a:pt x="25" y="41"/>
                  </a:lnTo>
                  <a:lnTo>
                    <a:pt x="25" y="40"/>
                  </a:lnTo>
                  <a:lnTo>
                    <a:pt x="25" y="64"/>
                  </a:lnTo>
                  <a:lnTo>
                    <a:pt x="26" y="64"/>
                  </a:lnTo>
                  <a:lnTo>
                    <a:pt x="26" y="54"/>
                  </a:lnTo>
                  <a:lnTo>
                    <a:pt x="26" y="88"/>
                  </a:lnTo>
                  <a:lnTo>
                    <a:pt x="26" y="92"/>
                  </a:lnTo>
                  <a:lnTo>
                    <a:pt x="26" y="113"/>
                  </a:lnTo>
                  <a:lnTo>
                    <a:pt x="26" y="91"/>
                  </a:lnTo>
                  <a:lnTo>
                    <a:pt x="26" y="108"/>
                  </a:lnTo>
                  <a:lnTo>
                    <a:pt x="26" y="108"/>
                  </a:lnTo>
                  <a:lnTo>
                    <a:pt x="26" y="105"/>
                  </a:lnTo>
                  <a:lnTo>
                    <a:pt x="26" y="122"/>
                  </a:lnTo>
                  <a:lnTo>
                    <a:pt x="26" y="121"/>
                  </a:lnTo>
                  <a:lnTo>
                    <a:pt x="26" y="113"/>
                  </a:lnTo>
                  <a:lnTo>
                    <a:pt x="26" y="142"/>
                  </a:lnTo>
                  <a:lnTo>
                    <a:pt x="28" y="143"/>
                  </a:lnTo>
                  <a:lnTo>
                    <a:pt x="28" y="146"/>
                  </a:lnTo>
                  <a:lnTo>
                    <a:pt x="28" y="127"/>
                  </a:lnTo>
                  <a:lnTo>
                    <a:pt x="28" y="136"/>
                  </a:lnTo>
                  <a:lnTo>
                    <a:pt x="28" y="139"/>
                  </a:lnTo>
                  <a:lnTo>
                    <a:pt x="28" y="143"/>
                  </a:lnTo>
                  <a:lnTo>
                    <a:pt x="28" y="127"/>
                  </a:lnTo>
                  <a:lnTo>
                    <a:pt x="28" y="134"/>
                  </a:lnTo>
                  <a:lnTo>
                    <a:pt x="28" y="177"/>
                  </a:lnTo>
                  <a:lnTo>
                    <a:pt x="28" y="174"/>
                  </a:lnTo>
                  <a:lnTo>
                    <a:pt x="29" y="171"/>
                  </a:lnTo>
                  <a:lnTo>
                    <a:pt x="29" y="173"/>
                  </a:lnTo>
                  <a:lnTo>
                    <a:pt x="29" y="147"/>
                  </a:lnTo>
                  <a:lnTo>
                    <a:pt x="29" y="171"/>
                  </a:lnTo>
                  <a:lnTo>
                    <a:pt x="29" y="167"/>
                  </a:lnTo>
                  <a:lnTo>
                    <a:pt x="29" y="190"/>
                  </a:lnTo>
                  <a:lnTo>
                    <a:pt x="29" y="189"/>
                  </a:lnTo>
                  <a:lnTo>
                    <a:pt x="29" y="236"/>
                  </a:lnTo>
                  <a:lnTo>
                    <a:pt x="29" y="233"/>
                  </a:lnTo>
                  <a:lnTo>
                    <a:pt x="29" y="232"/>
                  </a:lnTo>
                  <a:lnTo>
                    <a:pt x="29" y="249"/>
                  </a:lnTo>
                  <a:lnTo>
                    <a:pt x="29" y="226"/>
                  </a:lnTo>
                  <a:lnTo>
                    <a:pt x="29" y="248"/>
                  </a:lnTo>
                  <a:lnTo>
                    <a:pt x="30" y="252"/>
                  </a:lnTo>
                  <a:lnTo>
                    <a:pt x="30" y="258"/>
                  </a:lnTo>
                  <a:lnTo>
                    <a:pt x="30" y="231"/>
                  </a:lnTo>
                  <a:lnTo>
                    <a:pt x="30" y="243"/>
                  </a:lnTo>
                  <a:lnTo>
                    <a:pt x="30" y="246"/>
                  </a:lnTo>
                  <a:lnTo>
                    <a:pt x="30" y="248"/>
                  </a:lnTo>
                  <a:lnTo>
                    <a:pt x="30" y="210"/>
                  </a:lnTo>
                  <a:lnTo>
                    <a:pt x="30" y="211"/>
                  </a:lnTo>
                  <a:lnTo>
                    <a:pt x="30" y="142"/>
                  </a:lnTo>
                  <a:lnTo>
                    <a:pt x="30" y="143"/>
                  </a:lnTo>
                  <a:lnTo>
                    <a:pt x="30" y="64"/>
                  </a:lnTo>
                  <a:lnTo>
                    <a:pt x="30" y="66"/>
                  </a:lnTo>
                  <a:lnTo>
                    <a:pt x="32" y="62"/>
                  </a:lnTo>
                  <a:lnTo>
                    <a:pt x="32" y="63"/>
                  </a:lnTo>
                  <a:lnTo>
                    <a:pt x="32" y="23"/>
                  </a:lnTo>
                  <a:lnTo>
                    <a:pt x="32" y="24"/>
                  </a:lnTo>
                  <a:lnTo>
                    <a:pt x="32" y="33"/>
                  </a:lnTo>
                  <a:lnTo>
                    <a:pt x="32" y="50"/>
                  </a:lnTo>
                  <a:lnTo>
                    <a:pt x="32" y="30"/>
                  </a:lnTo>
                  <a:lnTo>
                    <a:pt x="32" y="47"/>
                  </a:lnTo>
                  <a:lnTo>
                    <a:pt x="32" y="47"/>
                  </a:lnTo>
                  <a:lnTo>
                    <a:pt x="32" y="51"/>
                  </a:lnTo>
                  <a:lnTo>
                    <a:pt x="32" y="36"/>
                  </a:lnTo>
                  <a:lnTo>
                    <a:pt x="32" y="40"/>
                  </a:lnTo>
                  <a:lnTo>
                    <a:pt x="33" y="37"/>
                  </a:lnTo>
                  <a:lnTo>
                    <a:pt x="33" y="50"/>
                  </a:lnTo>
                  <a:lnTo>
                    <a:pt x="33" y="36"/>
                  </a:lnTo>
                  <a:lnTo>
                    <a:pt x="33" y="44"/>
                  </a:lnTo>
                  <a:lnTo>
                    <a:pt x="33" y="45"/>
                  </a:lnTo>
                  <a:lnTo>
                    <a:pt x="33" y="53"/>
                  </a:lnTo>
                  <a:lnTo>
                    <a:pt x="33" y="32"/>
                  </a:lnTo>
                  <a:lnTo>
                    <a:pt x="33" y="25"/>
                  </a:lnTo>
                  <a:lnTo>
                    <a:pt x="33" y="9"/>
                  </a:lnTo>
                  <a:lnTo>
                    <a:pt x="33" y="55"/>
                  </a:lnTo>
                  <a:lnTo>
                    <a:pt x="33" y="57"/>
                  </a:lnTo>
                  <a:lnTo>
                    <a:pt x="33" y="81"/>
                  </a:lnTo>
                  <a:lnTo>
                    <a:pt x="33" y="79"/>
                  </a:lnTo>
                  <a:lnTo>
                    <a:pt x="34" y="79"/>
                  </a:lnTo>
                  <a:lnTo>
                    <a:pt x="34" y="109"/>
                  </a:lnTo>
                  <a:lnTo>
                    <a:pt x="34" y="104"/>
                  </a:lnTo>
                  <a:lnTo>
                    <a:pt x="34" y="92"/>
                  </a:lnTo>
                  <a:lnTo>
                    <a:pt x="34" y="139"/>
                  </a:lnTo>
                  <a:lnTo>
                    <a:pt x="34" y="136"/>
                  </a:lnTo>
                  <a:lnTo>
                    <a:pt x="34" y="126"/>
                  </a:lnTo>
                  <a:lnTo>
                    <a:pt x="34" y="156"/>
                  </a:lnTo>
                  <a:lnTo>
                    <a:pt x="34" y="16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70" name="Freeform 43"/>
            <p:cNvSpPr>
              <a:spLocks/>
            </p:cNvSpPr>
            <p:nvPr/>
          </p:nvSpPr>
          <p:spPr bwMode="auto">
            <a:xfrm>
              <a:off x="5614988" y="4195763"/>
              <a:ext cx="49213" cy="693738"/>
            </a:xfrm>
            <a:custGeom>
              <a:avLst/>
              <a:gdLst>
                <a:gd name="T0" fmla="*/ 0 w 31"/>
                <a:gd name="T1" fmla="*/ 390 h 437"/>
                <a:gd name="T2" fmla="*/ 1 w 31"/>
                <a:gd name="T3" fmla="*/ 393 h 437"/>
                <a:gd name="T4" fmla="*/ 1 w 31"/>
                <a:gd name="T5" fmla="*/ 410 h 437"/>
                <a:gd name="T6" fmla="*/ 1 w 31"/>
                <a:gd name="T7" fmla="*/ 425 h 437"/>
                <a:gd name="T8" fmla="*/ 2 w 31"/>
                <a:gd name="T9" fmla="*/ 436 h 437"/>
                <a:gd name="T10" fmla="*/ 2 w 31"/>
                <a:gd name="T11" fmla="*/ 435 h 437"/>
                <a:gd name="T12" fmla="*/ 4 w 31"/>
                <a:gd name="T13" fmla="*/ 431 h 437"/>
                <a:gd name="T14" fmla="*/ 4 w 31"/>
                <a:gd name="T15" fmla="*/ 361 h 437"/>
                <a:gd name="T16" fmla="*/ 4 w 31"/>
                <a:gd name="T17" fmla="*/ 385 h 437"/>
                <a:gd name="T18" fmla="*/ 5 w 31"/>
                <a:gd name="T19" fmla="*/ 394 h 437"/>
                <a:gd name="T20" fmla="*/ 5 w 31"/>
                <a:gd name="T21" fmla="*/ 373 h 437"/>
                <a:gd name="T22" fmla="*/ 6 w 31"/>
                <a:gd name="T23" fmla="*/ 393 h 437"/>
                <a:gd name="T24" fmla="*/ 6 w 31"/>
                <a:gd name="T25" fmla="*/ 369 h 437"/>
                <a:gd name="T26" fmla="*/ 6 w 31"/>
                <a:gd name="T27" fmla="*/ 378 h 437"/>
                <a:gd name="T28" fmla="*/ 8 w 31"/>
                <a:gd name="T29" fmla="*/ 376 h 437"/>
                <a:gd name="T30" fmla="*/ 8 w 31"/>
                <a:gd name="T31" fmla="*/ 402 h 437"/>
                <a:gd name="T32" fmla="*/ 9 w 31"/>
                <a:gd name="T33" fmla="*/ 393 h 437"/>
                <a:gd name="T34" fmla="*/ 9 w 31"/>
                <a:gd name="T35" fmla="*/ 386 h 437"/>
                <a:gd name="T36" fmla="*/ 10 w 31"/>
                <a:gd name="T37" fmla="*/ 373 h 437"/>
                <a:gd name="T38" fmla="*/ 10 w 31"/>
                <a:gd name="T39" fmla="*/ 361 h 437"/>
                <a:gd name="T40" fmla="*/ 10 w 31"/>
                <a:gd name="T41" fmla="*/ 323 h 437"/>
                <a:gd name="T42" fmla="*/ 12 w 31"/>
                <a:gd name="T43" fmla="*/ 322 h 437"/>
                <a:gd name="T44" fmla="*/ 12 w 31"/>
                <a:gd name="T45" fmla="*/ 318 h 437"/>
                <a:gd name="T46" fmla="*/ 12 w 31"/>
                <a:gd name="T47" fmla="*/ 287 h 437"/>
                <a:gd name="T48" fmla="*/ 13 w 31"/>
                <a:gd name="T49" fmla="*/ 246 h 437"/>
                <a:gd name="T50" fmla="*/ 13 w 31"/>
                <a:gd name="T51" fmla="*/ 215 h 437"/>
                <a:gd name="T52" fmla="*/ 14 w 31"/>
                <a:gd name="T53" fmla="*/ 236 h 437"/>
                <a:gd name="T54" fmla="*/ 14 w 31"/>
                <a:gd name="T55" fmla="*/ 239 h 437"/>
                <a:gd name="T56" fmla="*/ 14 w 31"/>
                <a:gd name="T57" fmla="*/ 165 h 437"/>
                <a:gd name="T58" fmla="*/ 15 w 31"/>
                <a:gd name="T59" fmla="*/ 59 h 437"/>
                <a:gd name="T60" fmla="*/ 15 w 31"/>
                <a:gd name="T61" fmla="*/ 68 h 437"/>
                <a:gd name="T62" fmla="*/ 17 w 31"/>
                <a:gd name="T63" fmla="*/ 101 h 437"/>
                <a:gd name="T64" fmla="*/ 17 w 31"/>
                <a:gd name="T65" fmla="*/ 114 h 437"/>
                <a:gd name="T66" fmla="*/ 17 w 31"/>
                <a:gd name="T67" fmla="*/ 164 h 437"/>
                <a:gd name="T68" fmla="*/ 18 w 31"/>
                <a:gd name="T69" fmla="*/ 162 h 437"/>
                <a:gd name="T70" fmla="*/ 18 w 31"/>
                <a:gd name="T71" fmla="*/ 198 h 437"/>
                <a:gd name="T72" fmla="*/ 19 w 31"/>
                <a:gd name="T73" fmla="*/ 135 h 437"/>
                <a:gd name="T74" fmla="*/ 19 w 31"/>
                <a:gd name="T75" fmla="*/ 184 h 437"/>
                <a:gd name="T76" fmla="*/ 21 w 31"/>
                <a:gd name="T77" fmla="*/ 200 h 437"/>
                <a:gd name="T78" fmla="*/ 21 w 31"/>
                <a:gd name="T79" fmla="*/ 226 h 437"/>
                <a:gd name="T80" fmla="*/ 21 w 31"/>
                <a:gd name="T81" fmla="*/ 234 h 437"/>
                <a:gd name="T82" fmla="*/ 22 w 31"/>
                <a:gd name="T83" fmla="*/ 243 h 437"/>
                <a:gd name="T84" fmla="*/ 22 w 31"/>
                <a:gd name="T85" fmla="*/ 225 h 437"/>
                <a:gd name="T86" fmla="*/ 23 w 31"/>
                <a:gd name="T87" fmla="*/ 147 h 437"/>
                <a:gd name="T88" fmla="*/ 23 w 31"/>
                <a:gd name="T89" fmla="*/ 122 h 437"/>
                <a:gd name="T90" fmla="*/ 25 w 31"/>
                <a:gd name="T91" fmla="*/ 128 h 437"/>
                <a:gd name="T92" fmla="*/ 25 w 31"/>
                <a:gd name="T93" fmla="*/ 147 h 437"/>
                <a:gd name="T94" fmla="*/ 25 w 31"/>
                <a:gd name="T95" fmla="*/ 136 h 437"/>
                <a:gd name="T96" fmla="*/ 26 w 31"/>
                <a:gd name="T97" fmla="*/ 105 h 437"/>
                <a:gd name="T98" fmla="*/ 26 w 31"/>
                <a:gd name="T99" fmla="*/ 73 h 437"/>
                <a:gd name="T100" fmla="*/ 27 w 31"/>
                <a:gd name="T101" fmla="*/ 51 h 437"/>
                <a:gd name="T102" fmla="*/ 27 w 31"/>
                <a:gd name="T103" fmla="*/ 9 h 437"/>
                <a:gd name="T104" fmla="*/ 27 w 31"/>
                <a:gd name="T105" fmla="*/ 27 h 437"/>
                <a:gd name="T106" fmla="*/ 29 w 31"/>
                <a:gd name="T107" fmla="*/ 10 h 437"/>
                <a:gd name="T108" fmla="*/ 29 w 31"/>
                <a:gd name="T109" fmla="*/ 55 h 437"/>
                <a:gd name="T110" fmla="*/ 29 w 31"/>
                <a:gd name="T111" fmla="*/ 77 h 437"/>
                <a:gd name="T112" fmla="*/ 30 w 31"/>
                <a:gd name="T113" fmla="*/ 47 h 437"/>
                <a:gd name="T114" fmla="*/ 31 w 31"/>
                <a:gd name="T115" fmla="*/ 78 h 437"/>
                <a:gd name="T116" fmla="*/ 31 w 31"/>
                <a:gd name="T117" fmla="*/ 61 h 437"/>
                <a:gd name="T118" fmla="*/ 31 w 31"/>
                <a:gd name="T119" fmla="*/ 1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437">
                  <a:moveTo>
                    <a:pt x="0" y="386"/>
                  </a:moveTo>
                  <a:lnTo>
                    <a:pt x="0" y="391"/>
                  </a:lnTo>
                  <a:lnTo>
                    <a:pt x="0" y="391"/>
                  </a:lnTo>
                  <a:lnTo>
                    <a:pt x="0" y="399"/>
                  </a:lnTo>
                  <a:lnTo>
                    <a:pt x="0" y="390"/>
                  </a:lnTo>
                  <a:lnTo>
                    <a:pt x="0" y="393"/>
                  </a:lnTo>
                  <a:lnTo>
                    <a:pt x="0" y="393"/>
                  </a:lnTo>
                  <a:lnTo>
                    <a:pt x="0" y="370"/>
                  </a:lnTo>
                  <a:lnTo>
                    <a:pt x="0" y="393"/>
                  </a:lnTo>
                  <a:lnTo>
                    <a:pt x="1" y="393"/>
                  </a:lnTo>
                  <a:lnTo>
                    <a:pt x="1" y="397"/>
                  </a:lnTo>
                  <a:lnTo>
                    <a:pt x="1" y="378"/>
                  </a:lnTo>
                  <a:lnTo>
                    <a:pt x="1" y="387"/>
                  </a:lnTo>
                  <a:lnTo>
                    <a:pt x="1" y="394"/>
                  </a:lnTo>
                  <a:lnTo>
                    <a:pt x="1" y="410"/>
                  </a:lnTo>
                  <a:lnTo>
                    <a:pt x="1" y="390"/>
                  </a:lnTo>
                  <a:lnTo>
                    <a:pt x="1" y="407"/>
                  </a:lnTo>
                  <a:lnTo>
                    <a:pt x="1" y="407"/>
                  </a:lnTo>
                  <a:lnTo>
                    <a:pt x="1" y="389"/>
                  </a:lnTo>
                  <a:lnTo>
                    <a:pt x="1" y="425"/>
                  </a:lnTo>
                  <a:lnTo>
                    <a:pt x="2" y="422"/>
                  </a:lnTo>
                  <a:lnTo>
                    <a:pt x="2" y="414"/>
                  </a:lnTo>
                  <a:lnTo>
                    <a:pt x="2" y="436"/>
                  </a:lnTo>
                  <a:lnTo>
                    <a:pt x="2" y="433"/>
                  </a:lnTo>
                  <a:lnTo>
                    <a:pt x="2" y="436"/>
                  </a:lnTo>
                  <a:lnTo>
                    <a:pt x="2" y="412"/>
                  </a:lnTo>
                  <a:lnTo>
                    <a:pt x="2" y="422"/>
                  </a:lnTo>
                  <a:lnTo>
                    <a:pt x="2" y="422"/>
                  </a:lnTo>
                  <a:lnTo>
                    <a:pt x="2" y="437"/>
                  </a:lnTo>
                  <a:lnTo>
                    <a:pt x="2" y="435"/>
                  </a:lnTo>
                  <a:lnTo>
                    <a:pt x="2" y="436"/>
                  </a:lnTo>
                  <a:lnTo>
                    <a:pt x="2" y="418"/>
                  </a:lnTo>
                  <a:lnTo>
                    <a:pt x="2" y="432"/>
                  </a:lnTo>
                  <a:lnTo>
                    <a:pt x="4" y="429"/>
                  </a:lnTo>
                  <a:lnTo>
                    <a:pt x="4" y="431"/>
                  </a:lnTo>
                  <a:lnTo>
                    <a:pt x="4" y="363"/>
                  </a:lnTo>
                  <a:lnTo>
                    <a:pt x="4" y="367"/>
                  </a:lnTo>
                  <a:lnTo>
                    <a:pt x="4" y="369"/>
                  </a:lnTo>
                  <a:lnTo>
                    <a:pt x="4" y="376"/>
                  </a:lnTo>
                  <a:lnTo>
                    <a:pt x="4" y="361"/>
                  </a:lnTo>
                  <a:lnTo>
                    <a:pt x="4" y="369"/>
                  </a:lnTo>
                  <a:lnTo>
                    <a:pt x="4" y="373"/>
                  </a:lnTo>
                  <a:lnTo>
                    <a:pt x="4" y="357"/>
                  </a:lnTo>
                  <a:lnTo>
                    <a:pt x="4" y="381"/>
                  </a:lnTo>
                  <a:lnTo>
                    <a:pt x="4" y="385"/>
                  </a:lnTo>
                  <a:lnTo>
                    <a:pt x="4" y="368"/>
                  </a:lnTo>
                  <a:lnTo>
                    <a:pt x="4" y="381"/>
                  </a:lnTo>
                  <a:lnTo>
                    <a:pt x="5" y="378"/>
                  </a:lnTo>
                  <a:lnTo>
                    <a:pt x="5" y="401"/>
                  </a:lnTo>
                  <a:lnTo>
                    <a:pt x="5" y="394"/>
                  </a:lnTo>
                  <a:lnTo>
                    <a:pt x="5" y="377"/>
                  </a:lnTo>
                  <a:lnTo>
                    <a:pt x="5" y="407"/>
                  </a:lnTo>
                  <a:lnTo>
                    <a:pt x="5" y="403"/>
                  </a:lnTo>
                  <a:lnTo>
                    <a:pt x="5" y="402"/>
                  </a:lnTo>
                  <a:lnTo>
                    <a:pt x="5" y="373"/>
                  </a:lnTo>
                  <a:lnTo>
                    <a:pt x="5" y="391"/>
                  </a:lnTo>
                  <a:lnTo>
                    <a:pt x="6" y="391"/>
                  </a:lnTo>
                  <a:lnTo>
                    <a:pt x="6" y="401"/>
                  </a:lnTo>
                  <a:lnTo>
                    <a:pt x="6" y="384"/>
                  </a:lnTo>
                  <a:lnTo>
                    <a:pt x="6" y="393"/>
                  </a:lnTo>
                  <a:lnTo>
                    <a:pt x="6" y="391"/>
                  </a:lnTo>
                  <a:lnTo>
                    <a:pt x="6" y="404"/>
                  </a:lnTo>
                  <a:lnTo>
                    <a:pt x="6" y="395"/>
                  </a:lnTo>
                  <a:lnTo>
                    <a:pt x="6" y="394"/>
                  </a:lnTo>
                  <a:lnTo>
                    <a:pt x="6" y="369"/>
                  </a:lnTo>
                  <a:lnTo>
                    <a:pt x="6" y="391"/>
                  </a:lnTo>
                  <a:lnTo>
                    <a:pt x="6" y="393"/>
                  </a:lnTo>
                  <a:lnTo>
                    <a:pt x="6" y="397"/>
                  </a:lnTo>
                  <a:lnTo>
                    <a:pt x="6" y="372"/>
                  </a:lnTo>
                  <a:lnTo>
                    <a:pt x="6" y="378"/>
                  </a:lnTo>
                  <a:lnTo>
                    <a:pt x="8" y="381"/>
                  </a:lnTo>
                  <a:lnTo>
                    <a:pt x="8" y="397"/>
                  </a:lnTo>
                  <a:lnTo>
                    <a:pt x="8" y="391"/>
                  </a:lnTo>
                  <a:lnTo>
                    <a:pt x="8" y="397"/>
                  </a:lnTo>
                  <a:lnTo>
                    <a:pt x="8" y="376"/>
                  </a:lnTo>
                  <a:lnTo>
                    <a:pt x="8" y="393"/>
                  </a:lnTo>
                  <a:lnTo>
                    <a:pt x="8" y="393"/>
                  </a:lnTo>
                  <a:lnTo>
                    <a:pt x="8" y="402"/>
                  </a:lnTo>
                  <a:lnTo>
                    <a:pt x="8" y="386"/>
                  </a:lnTo>
                  <a:lnTo>
                    <a:pt x="8" y="402"/>
                  </a:lnTo>
                  <a:lnTo>
                    <a:pt x="8" y="402"/>
                  </a:lnTo>
                  <a:lnTo>
                    <a:pt x="8" y="412"/>
                  </a:lnTo>
                  <a:lnTo>
                    <a:pt x="8" y="385"/>
                  </a:lnTo>
                  <a:lnTo>
                    <a:pt x="9" y="390"/>
                  </a:lnTo>
                  <a:lnTo>
                    <a:pt x="9" y="393"/>
                  </a:lnTo>
                  <a:lnTo>
                    <a:pt x="9" y="378"/>
                  </a:lnTo>
                  <a:lnTo>
                    <a:pt x="9" y="385"/>
                  </a:lnTo>
                  <a:lnTo>
                    <a:pt x="9" y="385"/>
                  </a:lnTo>
                  <a:lnTo>
                    <a:pt x="9" y="369"/>
                  </a:lnTo>
                  <a:lnTo>
                    <a:pt x="9" y="386"/>
                  </a:lnTo>
                  <a:lnTo>
                    <a:pt x="9" y="382"/>
                  </a:lnTo>
                  <a:lnTo>
                    <a:pt x="9" y="390"/>
                  </a:lnTo>
                  <a:lnTo>
                    <a:pt x="9" y="364"/>
                  </a:lnTo>
                  <a:lnTo>
                    <a:pt x="9" y="373"/>
                  </a:lnTo>
                  <a:lnTo>
                    <a:pt x="10" y="373"/>
                  </a:lnTo>
                  <a:lnTo>
                    <a:pt x="10" y="376"/>
                  </a:lnTo>
                  <a:lnTo>
                    <a:pt x="10" y="360"/>
                  </a:lnTo>
                  <a:lnTo>
                    <a:pt x="10" y="361"/>
                  </a:lnTo>
                  <a:lnTo>
                    <a:pt x="10" y="357"/>
                  </a:lnTo>
                  <a:lnTo>
                    <a:pt x="10" y="361"/>
                  </a:lnTo>
                  <a:lnTo>
                    <a:pt x="10" y="339"/>
                  </a:lnTo>
                  <a:lnTo>
                    <a:pt x="10" y="357"/>
                  </a:lnTo>
                  <a:lnTo>
                    <a:pt x="10" y="357"/>
                  </a:lnTo>
                  <a:lnTo>
                    <a:pt x="10" y="318"/>
                  </a:lnTo>
                  <a:lnTo>
                    <a:pt x="10" y="323"/>
                  </a:lnTo>
                  <a:lnTo>
                    <a:pt x="10" y="325"/>
                  </a:lnTo>
                  <a:lnTo>
                    <a:pt x="10" y="344"/>
                  </a:lnTo>
                  <a:lnTo>
                    <a:pt x="10" y="339"/>
                  </a:lnTo>
                  <a:lnTo>
                    <a:pt x="12" y="335"/>
                  </a:lnTo>
                  <a:lnTo>
                    <a:pt x="12" y="322"/>
                  </a:lnTo>
                  <a:lnTo>
                    <a:pt x="12" y="323"/>
                  </a:lnTo>
                  <a:lnTo>
                    <a:pt x="12" y="326"/>
                  </a:lnTo>
                  <a:lnTo>
                    <a:pt x="12" y="327"/>
                  </a:lnTo>
                  <a:lnTo>
                    <a:pt x="12" y="306"/>
                  </a:lnTo>
                  <a:lnTo>
                    <a:pt x="12" y="318"/>
                  </a:lnTo>
                  <a:lnTo>
                    <a:pt x="12" y="319"/>
                  </a:lnTo>
                  <a:lnTo>
                    <a:pt x="12" y="327"/>
                  </a:lnTo>
                  <a:lnTo>
                    <a:pt x="12" y="283"/>
                  </a:lnTo>
                  <a:lnTo>
                    <a:pt x="12" y="285"/>
                  </a:lnTo>
                  <a:lnTo>
                    <a:pt x="12" y="287"/>
                  </a:lnTo>
                  <a:lnTo>
                    <a:pt x="12" y="262"/>
                  </a:lnTo>
                  <a:lnTo>
                    <a:pt x="13" y="263"/>
                  </a:lnTo>
                  <a:lnTo>
                    <a:pt x="13" y="230"/>
                  </a:lnTo>
                  <a:lnTo>
                    <a:pt x="13" y="242"/>
                  </a:lnTo>
                  <a:lnTo>
                    <a:pt x="13" y="246"/>
                  </a:lnTo>
                  <a:lnTo>
                    <a:pt x="13" y="257"/>
                  </a:lnTo>
                  <a:lnTo>
                    <a:pt x="13" y="224"/>
                  </a:lnTo>
                  <a:lnTo>
                    <a:pt x="13" y="224"/>
                  </a:lnTo>
                  <a:lnTo>
                    <a:pt x="13" y="222"/>
                  </a:lnTo>
                  <a:lnTo>
                    <a:pt x="13" y="215"/>
                  </a:lnTo>
                  <a:lnTo>
                    <a:pt x="13" y="224"/>
                  </a:lnTo>
                  <a:lnTo>
                    <a:pt x="13" y="217"/>
                  </a:lnTo>
                  <a:lnTo>
                    <a:pt x="13" y="200"/>
                  </a:lnTo>
                  <a:lnTo>
                    <a:pt x="13" y="234"/>
                  </a:lnTo>
                  <a:lnTo>
                    <a:pt x="14" y="236"/>
                  </a:lnTo>
                  <a:lnTo>
                    <a:pt x="14" y="247"/>
                  </a:lnTo>
                  <a:lnTo>
                    <a:pt x="14" y="229"/>
                  </a:lnTo>
                  <a:lnTo>
                    <a:pt x="14" y="234"/>
                  </a:lnTo>
                  <a:lnTo>
                    <a:pt x="14" y="237"/>
                  </a:lnTo>
                  <a:lnTo>
                    <a:pt x="14" y="239"/>
                  </a:lnTo>
                  <a:lnTo>
                    <a:pt x="14" y="208"/>
                  </a:lnTo>
                  <a:lnTo>
                    <a:pt x="14" y="213"/>
                  </a:lnTo>
                  <a:lnTo>
                    <a:pt x="14" y="192"/>
                  </a:lnTo>
                  <a:lnTo>
                    <a:pt x="14" y="198"/>
                  </a:lnTo>
                  <a:lnTo>
                    <a:pt x="14" y="165"/>
                  </a:lnTo>
                  <a:lnTo>
                    <a:pt x="15" y="162"/>
                  </a:lnTo>
                  <a:lnTo>
                    <a:pt x="15" y="110"/>
                  </a:lnTo>
                  <a:lnTo>
                    <a:pt x="15" y="107"/>
                  </a:lnTo>
                  <a:lnTo>
                    <a:pt x="15" y="110"/>
                  </a:lnTo>
                  <a:lnTo>
                    <a:pt x="15" y="59"/>
                  </a:lnTo>
                  <a:lnTo>
                    <a:pt x="15" y="68"/>
                  </a:lnTo>
                  <a:lnTo>
                    <a:pt x="15" y="69"/>
                  </a:lnTo>
                  <a:lnTo>
                    <a:pt x="15" y="73"/>
                  </a:lnTo>
                  <a:lnTo>
                    <a:pt x="15" y="60"/>
                  </a:lnTo>
                  <a:lnTo>
                    <a:pt x="15" y="68"/>
                  </a:lnTo>
                  <a:lnTo>
                    <a:pt x="15" y="64"/>
                  </a:lnTo>
                  <a:lnTo>
                    <a:pt x="15" y="48"/>
                  </a:lnTo>
                  <a:lnTo>
                    <a:pt x="15" y="89"/>
                  </a:lnTo>
                  <a:lnTo>
                    <a:pt x="17" y="84"/>
                  </a:lnTo>
                  <a:lnTo>
                    <a:pt x="17" y="101"/>
                  </a:lnTo>
                  <a:lnTo>
                    <a:pt x="17" y="97"/>
                  </a:lnTo>
                  <a:lnTo>
                    <a:pt x="17" y="95"/>
                  </a:lnTo>
                  <a:lnTo>
                    <a:pt x="17" y="116"/>
                  </a:lnTo>
                  <a:lnTo>
                    <a:pt x="17" y="94"/>
                  </a:lnTo>
                  <a:lnTo>
                    <a:pt x="17" y="114"/>
                  </a:lnTo>
                  <a:lnTo>
                    <a:pt x="17" y="115"/>
                  </a:lnTo>
                  <a:lnTo>
                    <a:pt x="17" y="103"/>
                  </a:lnTo>
                  <a:lnTo>
                    <a:pt x="17" y="160"/>
                  </a:lnTo>
                  <a:lnTo>
                    <a:pt x="17" y="156"/>
                  </a:lnTo>
                  <a:lnTo>
                    <a:pt x="17" y="164"/>
                  </a:lnTo>
                  <a:lnTo>
                    <a:pt x="17" y="150"/>
                  </a:lnTo>
                  <a:lnTo>
                    <a:pt x="17" y="162"/>
                  </a:lnTo>
                  <a:lnTo>
                    <a:pt x="18" y="164"/>
                  </a:lnTo>
                  <a:lnTo>
                    <a:pt x="18" y="186"/>
                  </a:lnTo>
                  <a:lnTo>
                    <a:pt x="18" y="162"/>
                  </a:lnTo>
                  <a:lnTo>
                    <a:pt x="18" y="177"/>
                  </a:lnTo>
                  <a:lnTo>
                    <a:pt x="18" y="177"/>
                  </a:lnTo>
                  <a:lnTo>
                    <a:pt x="18" y="202"/>
                  </a:lnTo>
                  <a:lnTo>
                    <a:pt x="18" y="199"/>
                  </a:lnTo>
                  <a:lnTo>
                    <a:pt x="18" y="198"/>
                  </a:lnTo>
                  <a:lnTo>
                    <a:pt x="18" y="152"/>
                  </a:lnTo>
                  <a:lnTo>
                    <a:pt x="19" y="153"/>
                  </a:lnTo>
                  <a:lnTo>
                    <a:pt x="19" y="124"/>
                  </a:lnTo>
                  <a:lnTo>
                    <a:pt x="19" y="137"/>
                  </a:lnTo>
                  <a:lnTo>
                    <a:pt x="19" y="135"/>
                  </a:lnTo>
                  <a:lnTo>
                    <a:pt x="19" y="166"/>
                  </a:lnTo>
                  <a:lnTo>
                    <a:pt x="19" y="162"/>
                  </a:lnTo>
                  <a:lnTo>
                    <a:pt x="19" y="150"/>
                  </a:lnTo>
                  <a:lnTo>
                    <a:pt x="19" y="181"/>
                  </a:lnTo>
                  <a:lnTo>
                    <a:pt x="19" y="184"/>
                  </a:lnTo>
                  <a:lnTo>
                    <a:pt x="19" y="179"/>
                  </a:lnTo>
                  <a:lnTo>
                    <a:pt x="19" y="203"/>
                  </a:lnTo>
                  <a:lnTo>
                    <a:pt x="21" y="200"/>
                  </a:lnTo>
                  <a:lnTo>
                    <a:pt x="21" y="215"/>
                  </a:lnTo>
                  <a:lnTo>
                    <a:pt x="21" y="200"/>
                  </a:lnTo>
                  <a:lnTo>
                    <a:pt x="21" y="200"/>
                  </a:lnTo>
                  <a:lnTo>
                    <a:pt x="21" y="224"/>
                  </a:lnTo>
                  <a:lnTo>
                    <a:pt x="21" y="191"/>
                  </a:lnTo>
                  <a:lnTo>
                    <a:pt x="21" y="224"/>
                  </a:lnTo>
                  <a:lnTo>
                    <a:pt x="21" y="226"/>
                  </a:lnTo>
                  <a:lnTo>
                    <a:pt x="21" y="215"/>
                  </a:lnTo>
                  <a:lnTo>
                    <a:pt x="21" y="237"/>
                  </a:lnTo>
                  <a:lnTo>
                    <a:pt x="21" y="237"/>
                  </a:lnTo>
                  <a:lnTo>
                    <a:pt x="21" y="253"/>
                  </a:lnTo>
                  <a:lnTo>
                    <a:pt x="21" y="234"/>
                  </a:lnTo>
                  <a:lnTo>
                    <a:pt x="21" y="238"/>
                  </a:lnTo>
                  <a:lnTo>
                    <a:pt x="22" y="245"/>
                  </a:lnTo>
                  <a:lnTo>
                    <a:pt x="22" y="266"/>
                  </a:lnTo>
                  <a:lnTo>
                    <a:pt x="22" y="263"/>
                  </a:lnTo>
                  <a:lnTo>
                    <a:pt x="22" y="243"/>
                  </a:lnTo>
                  <a:lnTo>
                    <a:pt x="22" y="258"/>
                  </a:lnTo>
                  <a:lnTo>
                    <a:pt x="22" y="254"/>
                  </a:lnTo>
                  <a:lnTo>
                    <a:pt x="22" y="263"/>
                  </a:lnTo>
                  <a:lnTo>
                    <a:pt x="22" y="217"/>
                  </a:lnTo>
                  <a:lnTo>
                    <a:pt x="22" y="225"/>
                  </a:lnTo>
                  <a:lnTo>
                    <a:pt x="23" y="221"/>
                  </a:lnTo>
                  <a:lnTo>
                    <a:pt x="23" y="226"/>
                  </a:lnTo>
                  <a:lnTo>
                    <a:pt x="23" y="177"/>
                  </a:lnTo>
                  <a:lnTo>
                    <a:pt x="23" y="174"/>
                  </a:lnTo>
                  <a:lnTo>
                    <a:pt x="23" y="147"/>
                  </a:lnTo>
                  <a:lnTo>
                    <a:pt x="23" y="148"/>
                  </a:lnTo>
                  <a:lnTo>
                    <a:pt x="23" y="148"/>
                  </a:lnTo>
                  <a:lnTo>
                    <a:pt x="23" y="148"/>
                  </a:lnTo>
                  <a:lnTo>
                    <a:pt x="23" y="111"/>
                  </a:lnTo>
                  <a:lnTo>
                    <a:pt x="23" y="122"/>
                  </a:lnTo>
                  <a:lnTo>
                    <a:pt x="23" y="122"/>
                  </a:lnTo>
                  <a:lnTo>
                    <a:pt x="23" y="137"/>
                  </a:lnTo>
                  <a:lnTo>
                    <a:pt x="23" y="120"/>
                  </a:lnTo>
                  <a:lnTo>
                    <a:pt x="23" y="126"/>
                  </a:lnTo>
                  <a:lnTo>
                    <a:pt x="25" y="128"/>
                  </a:lnTo>
                  <a:lnTo>
                    <a:pt x="25" y="145"/>
                  </a:lnTo>
                  <a:lnTo>
                    <a:pt x="25" y="144"/>
                  </a:lnTo>
                  <a:lnTo>
                    <a:pt x="25" y="154"/>
                  </a:lnTo>
                  <a:lnTo>
                    <a:pt x="25" y="140"/>
                  </a:lnTo>
                  <a:lnTo>
                    <a:pt x="25" y="147"/>
                  </a:lnTo>
                  <a:lnTo>
                    <a:pt x="25" y="147"/>
                  </a:lnTo>
                  <a:lnTo>
                    <a:pt x="25" y="149"/>
                  </a:lnTo>
                  <a:lnTo>
                    <a:pt x="25" y="127"/>
                  </a:lnTo>
                  <a:lnTo>
                    <a:pt x="25" y="136"/>
                  </a:lnTo>
                  <a:lnTo>
                    <a:pt x="25" y="136"/>
                  </a:lnTo>
                  <a:lnTo>
                    <a:pt x="25" y="140"/>
                  </a:lnTo>
                  <a:lnTo>
                    <a:pt x="25" y="123"/>
                  </a:lnTo>
                  <a:lnTo>
                    <a:pt x="26" y="120"/>
                  </a:lnTo>
                  <a:lnTo>
                    <a:pt x="26" y="124"/>
                  </a:lnTo>
                  <a:lnTo>
                    <a:pt x="26" y="105"/>
                  </a:lnTo>
                  <a:lnTo>
                    <a:pt x="26" y="116"/>
                  </a:lnTo>
                  <a:lnTo>
                    <a:pt x="26" y="114"/>
                  </a:lnTo>
                  <a:lnTo>
                    <a:pt x="26" y="69"/>
                  </a:lnTo>
                  <a:lnTo>
                    <a:pt x="26" y="71"/>
                  </a:lnTo>
                  <a:lnTo>
                    <a:pt x="26" y="73"/>
                  </a:lnTo>
                  <a:lnTo>
                    <a:pt x="26" y="80"/>
                  </a:lnTo>
                  <a:lnTo>
                    <a:pt x="26" y="71"/>
                  </a:lnTo>
                  <a:lnTo>
                    <a:pt x="26" y="72"/>
                  </a:lnTo>
                  <a:lnTo>
                    <a:pt x="27" y="71"/>
                  </a:lnTo>
                  <a:lnTo>
                    <a:pt x="27" y="51"/>
                  </a:lnTo>
                  <a:lnTo>
                    <a:pt x="27" y="76"/>
                  </a:lnTo>
                  <a:lnTo>
                    <a:pt x="27" y="73"/>
                  </a:lnTo>
                  <a:lnTo>
                    <a:pt x="27" y="76"/>
                  </a:lnTo>
                  <a:lnTo>
                    <a:pt x="27" y="6"/>
                  </a:lnTo>
                  <a:lnTo>
                    <a:pt x="27" y="9"/>
                  </a:lnTo>
                  <a:lnTo>
                    <a:pt x="27" y="8"/>
                  </a:lnTo>
                  <a:lnTo>
                    <a:pt x="27" y="34"/>
                  </a:lnTo>
                  <a:lnTo>
                    <a:pt x="27" y="17"/>
                  </a:lnTo>
                  <a:lnTo>
                    <a:pt x="27" y="16"/>
                  </a:lnTo>
                  <a:lnTo>
                    <a:pt x="27" y="27"/>
                  </a:lnTo>
                  <a:lnTo>
                    <a:pt x="27" y="16"/>
                  </a:lnTo>
                  <a:lnTo>
                    <a:pt x="27" y="23"/>
                  </a:lnTo>
                  <a:lnTo>
                    <a:pt x="29" y="22"/>
                  </a:lnTo>
                  <a:lnTo>
                    <a:pt x="29" y="34"/>
                  </a:lnTo>
                  <a:lnTo>
                    <a:pt x="29" y="10"/>
                  </a:lnTo>
                  <a:lnTo>
                    <a:pt x="29" y="33"/>
                  </a:lnTo>
                  <a:lnTo>
                    <a:pt x="29" y="35"/>
                  </a:lnTo>
                  <a:lnTo>
                    <a:pt x="29" y="33"/>
                  </a:lnTo>
                  <a:lnTo>
                    <a:pt x="29" y="54"/>
                  </a:lnTo>
                  <a:lnTo>
                    <a:pt x="29" y="55"/>
                  </a:lnTo>
                  <a:lnTo>
                    <a:pt x="29" y="71"/>
                  </a:lnTo>
                  <a:lnTo>
                    <a:pt x="29" y="63"/>
                  </a:lnTo>
                  <a:lnTo>
                    <a:pt x="29" y="63"/>
                  </a:lnTo>
                  <a:lnTo>
                    <a:pt x="29" y="50"/>
                  </a:lnTo>
                  <a:lnTo>
                    <a:pt x="29" y="77"/>
                  </a:lnTo>
                  <a:lnTo>
                    <a:pt x="30" y="77"/>
                  </a:lnTo>
                  <a:lnTo>
                    <a:pt x="30" y="81"/>
                  </a:lnTo>
                  <a:lnTo>
                    <a:pt x="30" y="40"/>
                  </a:lnTo>
                  <a:lnTo>
                    <a:pt x="30" y="46"/>
                  </a:lnTo>
                  <a:lnTo>
                    <a:pt x="30" y="47"/>
                  </a:lnTo>
                  <a:lnTo>
                    <a:pt x="30" y="51"/>
                  </a:lnTo>
                  <a:lnTo>
                    <a:pt x="30" y="43"/>
                  </a:lnTo>
                  <a:lnTo>
                    <a:pt x="30" y="39"/>
                  </a:lnTo>
                  <a:lnTo>
                    <a:pt x="30" y="77"/>
                  </a:lnTo>
                  <a:lnTo>
                    <a:pt x="31" y="78"/>
                  </a:lnTo>
                  <a:lnTo>
                    <a:pt x="31" y="86"/>
                  </a:lnTo>
                  <a:lnTo>
                    <a:pt x="31" y="56"/>
                  </a:lnTo>
                  <a:lnTo>
                    <a:pt x="31" y="61"/>
                  </a:lnTo>
                  <a:lnTo>
                    <a:pt x="31" y="59"/>
                  </a:lnTo>
                  <a:lnTo>
                    <a:pt x="31" y="61"/>
                  </a:lnTo>
                  <a:lnTo>
                    <a:pt x="31" y="25"/>
                  </a:lnTo>
                  <a:lnTo>
                    <a:pt x="31" y="25"/>
                  </a:lnTo>
                  <a:lnTo>
                    <a:pt x="31" y="0"/>
                  </a:lnTo>
                  <a:lnTo>
                    <a:pt x="31" y="1"/>
                  </a:lnTo>
                  <a:lnTo>
                    <a:pt x="31" y="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71" name="Freeform 44"/>
            <p:cNvSpPr>
              <a:spLocks/>
            </p:cNvSpPr>
            <p:nvPr/>
          </p:nvSpPr>
          <p:spPr bwMode="auto">
            <a:xfrm>
              <a:off x="5567363" y="4799013"/>
              <a:ext cx="47625" cy="111125"/>
            </a:xfrm>
            <a:custGeom>
              <a:avLst/>
              <a:gdLst>
                <a:gd name="T0" fmla="*/ 0 w 30"/>
                <a:gd name="T1" fmla="*/ 45 h 70"/>
                <a:gd name="T2" fmla="*/ 1 w 30"/>
                <a:gd name="T3" fmla="*/ 48 h 70"/>
                <a:gd name="T4" fmla="*/ 1 w 30"/>
                <a:gd name="T5" fmla="*/ 39 h 70"/>
                <a:gd name="T6" fmla="*/ 1 w 30"/>
                <a:gd name="T7" fmla="*/ 28 h 70"/>
                <a:gd name="T8" fmla="*/ 2 w 30"/>
                <a:gd name="T9" fmla="*/ 35 h 70"/>
                <a:gd name="T10" fmla="*/ 2 w 30"/>
                <a:gd name="T11" fmla="*/ 47 h 70"/>
                <a:gd name="T12" fmla="*/ 4 w 30"/>
                <a:gd name="T13" fmla="*/ 21 h 70"/>
                <a:gd name="T14" fmla="*/ 4 w 30"/>
                <a:gd name="T15" fmla="*/ 31 h 70"/>
                <a:gd name="T16" fmla="*/ 4 w 30"/>
                <a:gd name="T17" fmla="*/ 39 h 70"/>
                <a:gd name="T18" fmla="*/ 5 w 30"/>
                <a:gd name="T19" fmla="*/ 40 h 70"/>
                <a:gd name="T20" fmla="*/ 5 w 30"/>
                <a:gd name="T21" fmla="*/ 51 h 70"/>
                <a:gd name="T22" fmla="*/ 5 w 30"/>
                <a:gd name="T23" fmla="*/ 31 h 70"/>
                <a:gd name="T24" fmla="*/ 6 w 30"/>
                <a:gd name="T25" fmla="*/ 51 h 70"/>
                <a:gd name="T26" fmla="*/ 6 w 30"/>
                <a:gd name="T27" fmla="*/ 53 h 70"/>
                <a:gd name="T28" fmla="*/ 7 w 30"/>
                <a:gd name="T29" fmla="*/ 36 h 70"/>
                <a:gd name="T30" fmla="*/ 7 w 30"/>
                <a:gd name="T31" fmla="*/ 59 h 70"/>
                <a:gd name="T32" fmla="*/ 7 w 30"/>
                <a:gd name="T33" fmla="*/ 61 h 70"/>
                <a:gd name="T34" fmla="*/ 9 w 30"/>
                <a:gd name="T35" fmla="*/ 56 h 70"/>
                <a:gd name="T36" fmla="*/ 9 w 30"/>
                <a:gd name="T37" fmla="*/ 59 h 70"/>
                <a:gd name="T38" fmla="*/ 9 w 30"/>
                <a:gd name="T39" fmla="*/ 31 h 70"/>
                <a:gd name="T40" fmla="*/ 10 w 30"/>
                <a:gd name="T41" fmla="*/ 51 h 70"/>
                <a:gd name="T42" fmla="*/ 10 w 30"/>
                <a:gd name="T43" fmla="*/ 39 h 70"/>
                <a:gd name="T44" fmla="*/ 11 w 30"/>
                <a:gd name="T45" fmla="*/ 55 h 70"/>
                <a:gd name="T46" fmla="*/ 11 w 30"/>
                <a:gd name="T47" fmla="*/ 62 h 70"/>
                <a:gd name="T48" fmla="*/ 11 w 30"/>
                <a:gd name="T49" fmla="*/ 55 h 70"/>
                <a:gd name="T50" fmla="*/ 13 w 30"/>
                <a:gd name="T51" fmla="*/ 59 h 70"/>
                <a:gd name="T52" fmla="*/ 13 w 30"/>
                <a:gd name="T53" fmla="*/ 69 h 70"/>
                <a:gd name="T54" fmla="*/ 13 w 30"/>
                <a:gd name="T55" fmla="*/ 59 h 70"/>
                <a:gd name="T56" fmla="*/ 14 w 30"/>
                <a:gd name="T57" fmla="*/ 56 h 70"/>
                <a:gd name="T58" fmla="*/ 14 w 30"/>
                <a:gd name="T59" fmla="*/ 69 h 70"/>
                <a:gd name="T60" fmla="*/ 14 w 30"/>
                <a:gd name="T61" fmla="*/ 48 h 70"/>
                <a:gd name="T62" fmla="*/ 15 w 30"/>
                <a:gd name="T63" fmla="*/ 45 h 70"/>
                <a:gd name="T64" fmla="*/ 15 w 30"/>
                <a:gd name="T65" fmla="*/ 57 h 70"/>
                <a:gd name="T66" fmla="*/ 17 w 30"/>
                <a:gd name="T67" fmla="*/ 59 h 70"/>
                <a:gd name="T68" fmla="*/ 17 w 30"/>
                <a:gd name="T69" fmla="*/ 31 h 70"/>
                <a:gd name="T70" fmla="*/ 18 w 30"/>
                <a:gd name="T71" fmla="*/ 39 h 70"/>
                <a:gd name="T72" fmla="*/ 18 w 30"/>
                <a:gd name="T73" fmla="*/ 55 h 70"/>
                <a:gd name="T74" fmla="*/ 18 w 30"/>
                <a:gd name="T75" fmla="*/ 53 h 70"/>
                <a:gd name="T76" fmla="*/ 19 w 30"/>
                <a:gd name="T77" fmla="*/ 42 h 70"/>
                <a:gd name="T78" fmla="*/ 19 w 30"/>
                <a:gd name="T79" fmla="*/ 59 h 70"/>
                <a:gd name="T80" fmla="*/ 21 w 30"/>
                <a:gd name="T81" fmla="*/ 66 h 70"/>
                <a:gd name="T82" fmla="*/ 21 w 30"/>
                <a:gd name="T83" fmla="*/ 62 h 70"/>
                <a:gd name="T84" fmla="*/ 21 w 30"/>
                <a:gd name="T85" fmla="*/ 66 h 70"/>
                <a:gd name="T86" fmla="*/ 22 w 30"/>
                <a:gd name="T87" fmla="*/ 62 h 70"/>
                <a:gd name="T88" fmla="*/ 22 w 30"/>
                <a:gd name="T89" fmla="*/ 43 h 70"/>
                <a:gd name="T90" fmla="*/ 22 w 30"/>
                <a:gd name="T91" fmla="*/ 55 h 70"/>
                <a:gd name="T92" fmla="*/ 23 w 30"/>
                <a:gd name="T93" fmla="*/ 39 h 70"/>
                <a:gd name="T94" fmla="*/ 23 w 30"/>
                <a:gd name="T95" fmla="*/ 35 h 70"/>
                <a:gd name="T96" fmla="*/ 24 w 30"/>
                <a:gd name="T97" fmla="*/ 28 h 70"/>
                <a:gd name="T98" fmla="*/ 24 w 30"/>
                <a:gd name="T99" fmla="*/ 0 h 70"/>
                <a:gd name="T100" fmla="*/ 24 w 30"/>
                <a:gd name="T101" fmla="*/ 17 h 70"/>
                <a:gd name="T102" fmla="*/ 26 w 30"/>
                <a:gd name="T103" fmla="*/ 24 h 70"/>
                <a:gd name="T104" fmla="*/ 26 w 30"/>
                <a:gd name="T105" fmla="*/ 23 h 70"/>
                <a:gd name="T106" fmla="*/ 26 w 30"/>
                <a:gd name="T107" fmla="*/ 48 h 70"/>
                <a:gd name="T108" fmla="*/ 27 w 30"/>
                <a:gd name="T109" fmla="*/ 43 h 70"/>
                <a:gd name="T110" fmla="*/ 27 w 30"/>
                <a:gd name="T111" fmla="*/ 42 h 70"/>
                <a:gd name="T112" fmla="*/ 28 w 30"/>
                <a:gd name="T113" fmla="*/ 55 h 70"/>
                <a:gd name="T114" fmla="*/ 28 w 30"/>
                <a:gd name="T115" fmla="*/ 26 h 70"/>
                <a:gd name="T116" fmla="*/ 30 w 30"/>
                <a:gd name="T117" fmla="*/ 51 h 70"/>
                <a:gd name="T118" fmla="*/ 30 w 30"/>
                <a:gd name="T119"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70">
                  <a:moveTo>
                    <a:pt x="0" y="22"/>
                  </a:moveTo>
                  <a:lnTo>
                    <a:pt x="0" y="34"/>
                  </a:lnTo>
                  <a:lnTo>
                    <a:pt x="0" y="32"/>
                  </a:lnTo>
                  <a:lnTo>
                    <a:pt x="0" y="27"/>
                  </a:lnTo>
                  <a:lnTo>
                    <a:pt x="0" y="45"/>
                  </a:lnTo>
                  <a:lnTo>
                    <a:pt x="0" y="14"/>
                  </a:lnTo>
                  <a:lnTo>
                    <a:pt x="0" y="43"/>
                  </a:lnTo>
                  <a:lnTo>
                    <a:pt x="1" y="42"/>
                  </a:lnTo>
                  <a:lnTo>
                    <a:pt x="1" y="27"/>
                  </a:lnTo>
                  <a:lnTo>
                    <a:pt x="1" y="48"/>
                  </a:lnTo>
                  <a:lnTo>
                    <a:pt x="1" y="49"/>
                  </a:lnTo>
                  <a:lnTo>
                    <a:pt x="1" y="53"/>
                  </a:lnTo>
                  <a:lnTo>
                    <a:pt x="1" y="26"/>
                  </a:lnTo>
                  <a:lnTo>
                    <a:pt x="1" y="32"/>
                  </a:lnTo>
                  <a:lnTo>
                    <a:pt x="1" y="39"/>
                  </a:lnTo>
                  <a:lnTo>
                    <a:pt x="1" y="55"/>
                  </a:lnTo>
                  <a:lnTo>
                    <a:pt x="1" y="48"/>
                  </a:lnTo>
                  <a:lnTo>
                    <a:pt x="1" y="45"/>
                  </a:lnTo>
                  <a:lnTo>
                    <a:pt x="1" y="51"/>
                  </a:lnTo>
                  <a:lnTo>
                    <a:pt x="1" y="28"/>
                  </a:lnTo>
                  <a:lnTo>
                    <a:pt x="1" y="48"/>
                  </a:lnTo>
                  <a:lnTo>
                    <a:pt x="2" y="51"/>
                  </a:lnTo>
                  <a:lnTo>
                    <a:pt x="2" y="23"/>
                  </a:lnTo>
                  <a:lnTo>
                    <a:pt x="2" y="35"/>
                  </a:lnTo>
                  <a:lnTo>
                    <a:pt x="2" y="35"/>
                  </a:lnTo>
                  <a:lnTo>
                    <a:pt x="2" y="43"/>
                  </a:lnTo>
                  <a:lnTo>
                    <a:pt x="2" y="34"/>
                  </a:lnTo>
                  <a:lnTo>
                    <a:pt x="2" y="38"/>
                  </a:lnTo>
                  <a:lnTo>
                    <a:pt x="2" y="36"/>
                  </a:lnTo>
                  <a:lnTo>
                    <a:pt x="2" y="47"/>
                  </a:lnTo>
                  <a:lnTo>
                    <a:pt x="2" y="17"/>
                  </a:lnTo>
                  <a:lnTo>
                    <a:pt x="2" y="42"/>
                  </a:lnTo>
                  <a:lnTo>
                    <a:pt x="4" y="42"/>
                  </a:lnTo>
                  <a:lnTo>
                    <a:pt x="4" y="47"/>
                  </a:lnTo>
                  <a:lnTo>
                    <a:pt x="4" y="21"/>
                  </a:lnTo>
                  <a:lnTo>
                    <a:pt x="4" y="38"/>
                  </a:lnTo>
                  <a:lnTo>
                    <a:pt x="4" y="40"/>
                  </a:lnTo>
                  <a:lnTo>
                    <a:pt x="4" y="52"/>
                  </a:lnTo>
                  <a:lnTo>
                    <a:pt x="4" y="26"/>
                  </a:lnTo>
                  <a:lnTo>
                    <a:pt x="4" y="31"/>
                  </a:lnTo>
                  <a:lnTo>
                    <a:pt x="4" y="56"/>
                  </a:lnTo>
                  <a:lnTo>
                    <a:pt x="4" y="55"/>
                  </a:lnTo>
                  <a:lnTo>
                    <a:pt x="4" y="52"/>
                  </a:lnTo>
                  <a:lnTo>
                    <a:pt x="4" y="59"/>
                  </a:lnTo>
                  <a:lnTo>
                    <a:pt x="4" y="39"/>
                  </a:lnTo>
                  <a:lnTo>
                    <a:pt x="4" y="55"/>
                  </a:lnTo>
                  <a:lnTo>
                    <a:pt x="5" y="49"/>
                  </a:lnTo>
                  <a:lnTo>
                    <a:pt x="5" y="53"/>
                  </a:lnTo>
                  <a:lnTo>
                    <a:pt x="5" y="34"/>
                  </a:lnTo>
                  <a:lnTo>
                    <a:pt x="5" y="40"/>
                  </a:lnTo>
                  <a:lnTo>
                    <a:pt x="5" y="40"/>
                  </a:lnTo>
                  <a:lnTo>
                    <a:pt x="5" y="55"/>
                  </a:lnTo>
                  <a:lnTo>
                    <a:pt x="5" y="39"/>
                  </a:lnTo>
                  <a:lnTo>
                    <a:pt x="5" y="47"/>
                  </a:lnTo>
                  <a:lnTo>
                    <a:pt x="5" y="51"/>
                  </a:lnTo>
                  <a:lnTo>
                    <a:pt x="5" y="28"/>
                  </a:lnTo>
                  <a:lnTo>
                    <a:pt x="5" y="49"/>
                  </a:lnTo>
                  <a:lnTo>
                    <a:pt x="5" y="52"/>
                  </a:lnTo>
                  <a:lnTo>
                    <a:pt x="5" y="59"/>
                  </a:lnTo>
                  <a:lnTo>
                    <a:pt x="5" y="31"/>
                  </a:lnTo>
                  <a:lnTo>
                    <a:pt x="5" y="44"/>
                  </a:lnTo>
                  <a:lnTo>
                    <a:pt x="6" y="42"/>
                  </a:lnTo>
                  <a:lnTo>
                    <a:pt x="6" y="56"/>
                  </a:lnTo>
                  <a:lnTo>
                    <a:pt x="6" y="47"/>
                  </a:lnTo>
                  <a:lnTo>
                    <a:pt x="6" y="51"/>
                  </a:lnTo>
                  <a:lnTo>
                    <a:pt x="6" y="56"/>
                  </a:lnTo>
                  <a:lnTo>
                    <a:pt x="6" y="34"/>
                  </a:lnTo>
                  <a:lnTo>
                    <a:pt x="6" y="55"/>
                  </a:lnTo>
                  <a:lnTo>
                    <a:pt x="6" y="53"/>
                  </a:lnTo>
                  <a:lnTo>
                    <a:pt x="6" y="53"/>
                  </a:lnTo>
                  <a:lnTo>
                    <a:pt x="6" y="35"/>
                  </a:lnTo>
                  <a:lnTo>
                    <a:pt x="6" y="53"/>
                  </a:lnTo>
                  <a:lnTo>
                    <a:pt x="7" y="53"/>
                  </a:lnTo>
                  <a:lnTo>
                    <a:pt x="7" y="68"/>
                  </a:lnTo>
                  <a:lnTo>
                    <a:pt x="7" y="36"/>
                  </a:lnTo>
                  <a:lnTo>
                    <a:pt x="7" y="42"/>
                  </a:lnTo>
                  <a:lnTo>
                    <a:pt x="7" y="47"/>
                  </a:lnTo>
                  <a:lnTo>
                    <a:pt x="7" y="64"/>
                  </a:lnTo>
                  <a:lnTo>
                    <a:pt x="7" y="47"/>
                  </a:lnTo>
                  <a:lnTo>
                    <a:pt x="7" y="59"/>
                  </a:lnTo>
                  <a:lnTo>
                    <a:pt x="7" y="59"/>
                  </a:lnTo>
                  <a:lnTo>
                    <a:pt x="7" y="40"/>
                  </a:lnTo>
                  <a:lnTo>
                    <a:pt x="7" y="56"/>
                  </a:lnTo>
                  <a:lnTo>
                    <a:pt x="7" y="56"/>
                  </a:lnTo>
                  <a:lnTo>
                    <a:pt x="7" y="61"/>
                  </a:lnTo>
                  <a:lnTo>
                    <a:pt x="7" y="35"/>
                  </a:lnTo>
                  <a:lnTo>
                    <a:pt x="7" y="45"/>
                  </a:lnTo>
                  <a:lnTo>
                    <a:pt x="9" y="43"/>
                  </a:lnTo>
                  <a:lnTo>
                    <a:pt x="9" y="60"/>
                  </a:lnTo>
                  <a:lnTo>
                    <a:pt x="9" y="56"/>
                  </a:lnTo>
                  <a:lnTo>
                    <a:pt x="9" y="53"/>
                  </a:lnTo>
                  <a:lnTo>
                    <a:pt x="9" y="39"/>
                  </a:lnTo>
                  <a:lnTo>
                    <a:pt x="9" y="56"/>
                  </a:lnTo>
                  <a:lnTo>
                    <a:pt x="9" y="56"/>
                  </a:lnTo>
                  <a:lnTo>
                    <a:pt x="9" y="59"/>
                  </a:lnTo>
                  <a:lnTo>
                    <a:pt x="9" y="34"/>
                  </a:lnTo>
                  <a:lnTo>
                    <a:pt x="9" y="39"/>
                  </a:lnTo>
                  <a:lnTo>
                    <a:pt x="9" y="39"/>
                  </a:lnTo>
                  <a:lnTo>
                    <a:pt x="9" y="47"/>
                  </a:lnTo>
                  <a:lnTo>
                    <a:pt x="9" y="31"/>
                  </a:lnTo>
                  <a:lnTo>
                    <a:pt x="10" y="27"/>
                  </a:lnTo>
                  <a:lnTo>
                    <a:pt x="10" y="51"/>
                  </a:lnTo>
                  <a:lnTo>
                    <a:pt x="10" y="47"/>
                  </a:lnTo>
                  <a:lnTo>
                    <a:pt x="10" y="45"/>
                  </a:lnTo>
                  <a:lnTo>
                    <a:pt x="10" y="51"/>
                  </a:lnTo>
                  <a:lnTo>
                    <a:pt x="10" y="27"/>
                  </a:lnTo>
                  <a:lnTo>
                    <a:pt x="10" y="48"/>
                  </a:lnTo>
                  <a:lnTo>
                    <a:pt x="10" y="52"/>
                  </a:lnTo>
                  <a:lnTo>
                    <a:pt x="10" y="57"/>
                  </a:lnTo>
                  <a:lnTo>
                    <a:pt x="10" y="39"/>
                  </a:lnTo>
                  <a:lnTo>
                    <a:pt x="10" y="47"/>
                  </a:lnTo>
                  <a:lnTo>
                    <a:pt x="11" y="45"/>
                  </a:lnTo>
                  <a:lnTo>
                    <a:pt x="11" y="62"/>
                  </a:lnTo>
                  <a:lnTo>
                    <a:pt x="11" y="44"/>
                  </a:lnTo>
                  <a:lnTo>
                    <a:pt x="11" y="55"/>
                  </a:lnTo>
                  <a:lnTo>
                    <a:pt x="11" y="57"/>
                  </a:lnTo>
                  <a:lnTo>
                    <a:pt x="11" y="64"/>
                  </a:lnTo>
                  <a:lnTo>
                    <a:pt x="11" y="42"/>
                  </a:lnTo>
                  <a:lnTo>
                    <a:pt x="11" y="60"/>
                  </a:lnTo>
                  <a:lnTo>
                    <a:pt x="11" y="62"/>
                  </a:lnTo>
                  <a:lnTo>
                    <a:pt x="11" y="70"/>
                  </a:lnTo>
                  <a:lnTo>
                    <a:pt x="11" y="39"/>
                  </a:lnTo>
                  <a:lnTo>
                    <a:pt x="11" y="45"/>
                  </a:lnTo>
                  <a:lnTo>
                    <a:pt x="11" y="47"/>
                  </a:lnTo>
                  <a:lnTo>
                    <a:pt x="11" y="55"/>
                  </a:lnTo>
                  <a:lnTo>
                    <a:pt x="11" y="47"/>
                  </a:lnTo>
                  <a:lnTo>
                    <a:pt x="13" y="47"/>
                  </a:lnTo>
                  <a:lnTo>
                    <a:pt x="13" y="27"/>
                  </a:lnTo>
                  <a:lnTo>
                    <a:pt x="13" y="60"/>
                  </a:lnTo>
                  <a:lnTo>
                    <a:pt x="13" y="59"/>
                  </a:lnTo>
                  <a:lnTo>
                    <a:pt x="13" y="60"/>
                  </a:lnTo>
                  <a:lnTo>
                    <a:pt x="13" y="42"/>
                  </a:lnTo>
                  <a:lnTo>
                    <a:pt x="13" y="53"/>
                  </a:lnTo>
                  <a:lnTo>
                    <a:pt x="13" y="56"/>
                  </a:lnTo>
                  <a:lnTo>
                    <a:pt x="13" y="69"/>
                  </a:lnTo>
                  <a:lnTo>
                    <a:pt x="13" y="34"/>
                  </a:lnTo>
                  <a:lnTo>
                    <a:pt x="13" y="42"/>
                  </a:lnTo>
                  <a:lnTo>
                    <a:pt x="13" y="62"/>
                  </a:lnTo>
                  <a:lnTo>
                    <a:pt x="13" y="38"/>
                  </a:lnTo>
                  <a:lnTo>
                    <a:pt x="13" y="59"/>
                  </a:lnTo>
                  <a:lnTo>
                    <a:pt x="14" y="56"/>
                  </a:lnTo>
                  <a:lnTo>
                    <a:pt x="14" y="59"/>
                  </a:lnTo>
                  <a:lnTo>
                    <a:pt x="14" y="40"/>
                  </a:lnTo>
                  <a:lnTo>
                    <a:pt x="14" y="56"/>
                  </a:lnTo>
                  <a:lnTo>
                    <a:pt x="14" y="56"/>
                  </a:lnTo>
                  <a:lnTo>
                    <a:pt x="14" y="69"/>
                  </a:lnTo>
                  <a:lnTo>
                    <a:pt x="14" y="45"/>
                  </a:lnTo>
                  <a:lnTo>
                    <a:pt x="14" y="56"/>
                  </a:lnTo>
                  <a:lnTo>
                    <a:pt x="14" y="59"/>
                  </a:lnTo>
                  <a:lnTo>
                    <a:pt x="14" y="69"/>
                  </a:lnTo>
                  <a:lnTo>
                    <a:pt x="14" y="56"/>
                  </a:lnTo>
                  <a:lnTo>
                    <a:pt x="14" y="57"/>
                  </a:lnTo>
                  <a:lnTo>
                    <a:pt x="14" y="56"/>
                  </a:lnTo>
                  <a:lnTo>
                    <a:pt x="14" y="30"/>
                  </a:lnTo>
                  <a:lnTo>
                    <a:pt x="14" y="48"/>
                  </a:lnTo>
                  <a:lnTo>
                    <a:pt x="15" y="47"/>
                  </a:lnTo>
                  <a:lnTo>
                    <a:pt x="15" y="51"/>
                  </a:lnTo>
                  <a:lnTo>
                    <a:pt x="15" y="34"/>
                  </a:lnTo>
                  <a:lnTo>
                    <a:pt x="15" y="45"/>
                  </a:lnTo>
                  <a:lnTo>
                    <a:pt x="15" y="45"/>
                  </a:lnTo>
                  <a:lnTo>
                    <a:pt x="15" y="56"/>
                  </a:lnTo>
                  <a:lnTo>
                    <a:pt x="15" y="53"/>
                  </a:lnTo>
                  <a:lnTo>
                    <a:pt x="15" y="40"/>
                  </a:lnTo>
                  <a:lnTo>
                    <a:pt x="15" y="59"/>
                  </a:lnTo>
                  <a:lnTo>
                    <a:pt x="15" y="57"/>
                  </a:lnTo>
                  <a:lnTo>
                    <a:pt x="17" y="61"/>
                  </a:lnTo>
                  <a:lnTo>
                    <a:pt x="17" y="32"/>
                  </a:lnTo>
                  <a:lnTo>
                    <a:pt x="17" y="53"/>
                  </a:lnTo>
                  <a:lnTo>
                    <a:pt x="17" y="55"/>
                  </a:lnTo>
                  <a:lnTo>
                    <a:pt x="17" y="59"/>
                  </a:lnTo>
                  <a:lnTo>
                    <a:pt x="17" y="30"/>
                  </a:lnTo>
                  <a:lnTo>
                    <a:pt x="17" y="34"/>
                  </a:lnTo>
                  <a:lnTo>
                    <a:pt x="17" y="32"/>
                  </a:lnTo>
                  <a:lnTo>
                    <a:pt x="17" y="44"/>
                  </a:lnTo>
                  <a:lnTo>
                    <a:pt x="17" y="31"/>
                  </a:lnTo>
                  <a:lnTo>
                    <a:pt x="17" y="36"/>
                  </a:lnTo>
                  <a:lnTo>
                    <a:pt x="17" y="35"/>
                  </a:lnTo>
                  <a:lnTo>
                    <a:pt x="17" y="10"/>
                  </a:lnTo>
                  <a:lnTo>
                    <a:pt x="17" y="32"/>
                  </a:lnTo>
                  <a:lnTo>
                    <a:pt x="18" y="39"/>
                  </a:lnTo>
                  <a:lnTo>
                    <a:pt x="18" y="47"/>
                  </a:lnTo>
                  <a:lnTo>
                    <a:pt x="18" y="26"/>
                  </a:lnTo>
                  <a:lnTo>
                    <a:pt x="18" y="38"/>
                  </a:lnTo>
                  <a:lnTo>
                    <a:pt x="18" y="35"/>
                  </a:lnTo>
                  <a:lnTo>
                    <a:pt x="18" y="55"/>
                  </a:lnTo>
                  <a:lnTo>
                    <a:pt x="18" y="52"/>
                  </a:lnTo>
                  <a:lnTo>
                    <a:pt x="18" y="51"/>
                  </a:lnTo>
                  <a:lnTo>
                    <a:pt x="18" y="55"/>
                  </a:lnTo>
                  <a:lnTo>
                    <a:pt x="18" y="28"/>
                  </a:lnTo>
                  <a:lnTo>
                    <a:pt x="18" y="53"/>
                  </a:lnTo>
                  <a:lnTo>
                    <a:pt x="18" y="59"/>
                  </a:lnTo>
                  <a:lnTo>
                    <a:pt x="18" y="62"/>
                  </a:lnTo>
                  <a:lnTo>
                    <a:pt x="18" y="35"/>
                  </a:lnTo>
                  <a:lnTo>
                    <a:pt x="18" y="45"/>
                  </a:lnTo>
                  <a:lnTo>
                    <a:pt x="19" y="42"/>
                  </a:lnTo>
                  <a:lnTo>
                    <a:pt x="19" y="53"/>
                  </a:lnTo>
                  <a:lnTo>
                    <a:pt x="19" y="35"/>
                  </a:lnTo>
                  <a:lnTo>
                    <a:pt x="19" y="24"/>
                  </a:lnTo>
                  <a:lnTo>
                    <a:pt x="19" y="62"/>
                  </a:lnTo>
                  <a:lnTo>
                    <a:pt x="19" y="59"/>
                  </a:lnTo>
                  <a:lnTo>
                    <a:pt x="19" y="61"/>
                  </a:lnTo>
                  <a:lnTo>
                    <a:pt x="19" y="39"/>
                  </a:lnTo>
                  <a:lnTo>
                    <a:pt x="19" y="57"/>
                  </a:lnTo>
                  <a:lnTo>
                    <a:pt x="21" y="59"/>
                  </a:lnTo>
                  <a:lnTo>
                    <a:pt x="21" y="66"/>
                  </a:lnTo>
                  <a:lnTo>
                    <a:pt x="21" y="40"/>
                  </a:lnTo>
                  <a:lnTo>
                    <a:pt x="21" y="47"/>
                  </a:lnTo>
                  <a:lnTo>
                    <a:pt x="21" y="47"/>
                  </a:lnTo>
                  <a:lnTo>
                    <a:pt x="21" y="68"/>
                  </a:lnTo>
                  <a:lnTo>
                    <a:pt x="21" y="62"/>
                  </a:lnTo>
                  <a:lnTo>
                    <a:pt x="21" y="62"/>
                  </a:lnTo>
                  <a:lnTo>
                    <a:pt x="21" y="69"/>
                  </a:lnTo>
                  <a:lnTo>
                    <a:pt x="21" y="47"/>
                  </a:lnTo>
                  <a:lnTo>
                    <a:pt x="21" y="66"/>
                  </a:lnTo>
                  <a:lnTo>
                    <a:pt x="21" y="66"/>
                  </a:lnTo>
                  <a:lnTo>
                    <a:pt x="21" y="68"/>
                  </a:lnTo>
                  <a:lnTo>
                    <a:pt x="21" y="40"/>
                  </a:lnTo>
                  <a:lnTo>
                    <a:pt x="21" y="53"/>
                  </a:lnTo>
                  <a:lnTo>
                    <a:pt x="22" y="56"/>
                  </a:lnTo>
                  <a:lnTo>
                    <a:pt x="22" y="62"/>
                  </a:lnTo>
                  <a:lnTo>
                    <a:pt x="22" y="53"/>
                  </a:lnTo>
                  <a:lnTo>
                    <a:pt x="22" y="59"/>
                  </a:lnTo>
                  <a:lnTo>
                    <a:pt x="22" y="56"/>
                  </a:lnTo>
                  <a:lnTo>
                    <a:pt x="22" y="65"/>
                  </a:lnTo>
                  <a:lnTo>
                    <a:pt x="22" y="43"/>
                  </a:lnTo>
                  <a:lnTo>
                    <a:pt x="22" y="61"/>
                  </a:lnTo>
                  <a:lnTo>
                    <a:pt x="22" y="60"/>
                  </a:lnTo>
                  <a:lnTo>
                    <a:pt x="22" y="62"/>
                  </a:lnTo>
                  <a:lnTo>
                    <a:pt x="22" y="40"/>
                  </a:lnTo>
                  <a:lnTo>
                    <a:pt x="22" y="55"/>
                  </a:lnTo>
                  <a:lnTo>
                    <a:pt x="22" y="57"/>
                  </a:lnTo>
                  <a:lnTo>
                    <a:pt x="22" y="61"/>
                  </a:lnTo>
                  <a:lnTo>
                    <a:pt x="22" y="34"/>
                  </a:lnTo>
                  <a:lnTo>
                    <a:pt x="22" y="39"/>
                  </a:lnTo>
                  <a:lnTo>
                    <a:pt x="23" y="39"/>
                  </a:lnTo>
                  <a:lnTo>
                    <a:pt x="23" y="45"/>
                  </a:lnTo>
                  <a:lnTo>
                    <a:pt x="23" y="34"/>
                  </a:lnTo>
                  <a:lnTo>
                    <a:pt x="23" y="35"/>
                  </a:lnTo>
                  <a:lnTo>
                    <a:pt x="23" y="10"/>
                  </a:lnTo>
                  <a:lnTo>
                    <a:pt x="23" y="35"/>
                  </a:lnTo>
                  <a:lnTo>
                    <a:pt x="23" y="36"/>
                  </a:lnTo>
                  <a:lnTo>
                    <a:pt x="23" y="47"/>
                  </a:lnTo>
                  <a:lnTo>
                    <a:pt x="23" y="24"/>
                  </a:lnTo>
                  <a:lnTo>
                    <a:pt x="23" y="30"/>
                  </a:lnTo>
                  <a:lnTo>
                    <a:pt x="24" y="28"/>
                  </a:lnTo>
                  <a:lnTo>
                    <a:pt x="24" y="34"/>
                  </a:lnTo>
                  <a:lnTo>
                    <a:pt x="24" y="21"/>
                  </a:lnTo>
                  <a:lnTo>
                    <a:pt x="24" y="23"/>
                  </a:lnTo>
                  <a:lnTo>
                    <a:pt x="24" y="22"/>
                  </a:lnTo>
                  <a:lnTo>
                    <a:pt x="24" y="0"/>
                  </a:lnTo>
                  <a:lnTo>
                    <a:pt x="24" y="24"/>
                  </a:lnTo>
                  <a:lnTo>
                    <a:pt x="24" y="24"/>
                  </a:lnTo>
                  <a:lnTo>
                    <a:pt x="24" y="27"/>
                  </a:lnTo>
                  <a:lnTo>
                    <a:pt x="24" y="6"/>
                  </a:lnTo>
                  <a:lnTo>
                    <a:pt x="24" y="17"/>
                  </a:lnTo>
                  <a:lnTo>
                    <a:pt x="24" y="17"/>
                  </a:lnTo>
                  <a:lnTo>
                    <a:pt x="24" y="30"/>
                  </a:lnTo>
                  <a:lnTo>
                    <a:pt x="24" y="19"/>
                  </a:lnTo>
                  <a:lnTo>
                    <a:pt x="26" y="1"/>
                  </a:lnTo>
                  <a:lnTo>
                    <a:pt x="26" y="24"/>
                  </a:lnTo>
                  <a:lnTo>
                    <a:pt x="26" y="22"/>
                  </a:lnTo>
                  <a:lnTo>
                    <a:pt x="26" y="23"/>
                  </a:lnTo>
                  <a:lnTo>
                    <a:pt x="26" y="0"/>
                  </a:lnTo>
                  <a:lnTo>
                    <a:pt x="26" y="22"/>
                  </a:lnTo>
                  <a:lnTo>
                    <a:pt x="26" y="23"/>
                  </a:lnTo>
                  <a:lnTo>
                    <a:pt x="26" y="35"/>
                  </a:lnTo>
                  <a:lnTo>
                    <a:pt x="26" y="18"/>
                  </a:lnTo>
                  <a:lnTo>
                    <a:pt x="26" y="21"/>
                  </a:lnTo>
                  <a:lnTo>
                    <a:pt x="26" y="27"/>
                  </a:lnTo>
                  <a:lnTo>
                    <a:pt x="26" y="48"/>
                  </a:lnTo>
                  <a:lnTo>
                    <a:pt x="26" y="44"/>
                  </a:lnTo>
                  <a:lnTo>
                    <a:pt x="27" y="48"/>
                  </a:lnTo>
                  <a:lnTo>
                    <a:pt x="27" y="30"/>
                  </a:lnTo>
                  <a:lnTo>
                    <a:pt x="27" y="44"/>
                  </a:lnTo>
                  <a:lnTo>
                    <a:pt x="27" y="43"/>
                  </a:lnTo>
                  <a:lnTo>
                    <a:pt x="27" y="18"/>
                  </a:lnTo>
                  <a:lnTo>
                    <a:pt x="27" y="27"/>
                  </a:lnTo>
                  <a:lnTo>
                    <a:pt x="27" y="28"/>
                  </a:lnTo>
                  <a:lnTo>
                    <a:pt x="27" y="48"/>
                  </a:lnTo>
                  <a:lnTo>
                    <a:pt x="27" y="42"/>
                  </a:lnTo>
                  <a:lnTo>
                    <a:pt x="28" y="45"/>
                  </a:lnTo>
                  <a:lnTo>
                    <a:pt x="28" y="53"/>
                  </a:lnTo>
                  <a:lnTo>
                    <a:pt x="28" y="30"/>
                  </a:lnTo>
                  <a:lnTo>
                    <a:pt x="28" y="51"/>
                  </a:lnTo>
                  <a:lnTo>
                    <a:pt x="28" y="55"/>
                  </a:lnTo>
                  <a:lnTo>
                    <a:pt x="28" y="21"/>
                  </a:lnTo>
                  <a:lnTo>
                    <a:pt x="28" y="34"/>
                  </a:lnTo>
                  <a:lnTo>
                    <a:pt x="28" y="31"/>
                  </a:lnTo>
                  <a:lnTo>
                    <a:pt x="28" y="45"/>
                  </a:lnTo>
                  <a:lnTo>
                    <a:pt x="28" y="26"/>
                  </a:lnTo>
                  <a:lnTo>
                    <a:pt x="28" y="30"/>
                  </a:lnTo>
                  <a:lnTo>
                    <a:pt x="28" y="30"/>
                  </a:lnTo>
                  <a:lnTo>
                    <a:pt x="28" y="51"/>
                  </a:lnTo>
                  <a:lnTo>
                    <a:pt x="28" y="47"/>
                  </a:lnTo>
                  <a:lnTo>
                    <a:pt x="30" y="51"/>
                  </a:lnTo>
                  <a:lnTo>
                    <a:pt x="30" y="19"/>
                  </a:lnTo>
                  <a:lnTo>
                    <a:pt x="30" y="30"/>
                  </a:lnTo>
                  <a:lnTo>
                    <a:pt x="30" y="35"/>
                  </a:lnTo>
                  <a:lnTo>
                    <a:pt x="30" y="39"/>
                  </a:lnTo>
                  <a:lnTo>
                    <a:pt x="30" y="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72" name="Freeform 45"/>
            <p:cNvSpPr>
              <a:spLocks/>
            </p:cNvSpPr>
            <p:nvPr/>
          </p:nvSpPr>
          <p:spPr bwMode="auto">
            <a:xfrm>
              <a:off x="5521326" y="4719638"/>
              <a:ext cx="46038" cy="163513"/>
            </a:xfrm>
            <a:custGeom>
              <a:avLst/>
              <a:gdLst>
                <a:gd name="T0" fmla="*/ 0 w 29"/>
                <a:gd name="T1" fmla="*/ 92 h 103"/>
                <a:gd name="T2" fmla="*/ 0 w 29"/>
                <a:gd name="T3" fmla="*/ 82 h 103"/>
                <a:gd name="T4" fmla="*/ 1 w 29"/>
                <a:gd name="T5" fmla="*/ 72 h 103"/>
                <a:gd name="T6" fmla="*/ 1 w 29"/>
                <a:gd name="T7" fmla="*/ 81 h 103"/>
                <a:gd name="T8" fmla="*/ 1 w 29"/>
                <a:gd name="T9" fmla="*/ 88 h 103"/>
                <a:gd name="T10" fmla="*/ 2 w 29"/>
                <a:gd name="T11" fmla="*/ 93 h 103"/>
                <a:gd name="T12" fmla="*/ 2 w 29"/>
                <a:gd name="T13" fmla="*/ 101 h 103"/>
                <a:gd name="T14" fmla="*/ 4 w 29"/>
                <a:gd name="T15" fmla="*/ 94 h 103"/>
                <a:gd name="T16" fmla="*/ 4 w 29"/>
                <a:gd name="T17" fmla="*/ 92 h 103"/>
                <a:gd name="T18" fmla="*/ 4 w 29"/>
                <a:gd name="T19" fmla="*/ 88 h 103"/>
                <a:gd name="T20" fmla="*/ 5 w 29"/>
                <a:gd name="T21" fmla="*/ 97 h 103"/>
                <a:gd name="T22" fmla="*/ 5 w 29"/>
                <a:gd name="T23" fmla="*/ 74 h 103"/>
                <a:gd name="T24" fmla="*/ 5 w 29"/>
                <a:gd name="T25" fmla="*/ 92 h 103"/>
                <a:gd name="T26" fmla="*/ 6 w 29"/>
                <a:gd name="T27" fmla="*/ 77 h 103"/>
                <a:gd name="T28" fmla="*/ 6 w 29"/>
                <a:gd name="T29" fmla="*/ 89 h 103"/>
                <a:gd name="T30" fmla="*/ 6 w 29"/>
                <a:gd name="T31" fmla="*/ 64 h 103"/>
                <a:gd name="T32" fmla="*/ 8 w 29"/>
                <a:gd name="T33" fmla="*/ 80 h 103"/>
                <a:gd name="T34" fmla="*/ 8 w 29"/>
                <a:gd name="T35" fmla="*/ 68 h 103"/>
                <a:gd name="T36" fmla="*/ 8 w 29"/>
                <a:gd name="T37" fmla="*/ 80 h 103"/>
                <a:gd name="T38" fmla="*/ 9 w 29"/>
                <a:gd name="T39" fmla="*/ 68 h 103"/>
                <a:gd name="T40" fmla="*/ 9 w 29"/>
                <a:gd name="T41" fmla="*/ 77 h 103"/>
                <a:gd name="T42" fmla="*/ 10 w 29"/>
                <a:gd name="T43" fmla="*/ 95 h 103"/>
                <a:gd name="T44" fmla="*/ 10 w 29"/>
                <a:gd name="T45" fmla="*/ 71 h 103"/>
                <a:gd name="T46" fmla="*/ 10 w 29"/>
                <a:gd name="T47" fmla="*/ 73 h 103"/>
                <a:gd name="T48" fmla="*/ 12 w 29"/>
                <a:gd name="T49" fmla="*/ 89 h 103"/>
                <a:gd name="T50" fmla="*/ 12 w 29"/>
                <a:gd name="T51" fmla="*/ 98 h 103"/>
                <a:gd name="T52" fmla="*/ 12 w 29"/>
                <a:gd name="T53" fmla="*/ 72 h 103"/>
                <a:gd name="T54" fmla="*/ 13 w 29"/>
                <a:gd name="T55" fmla="*/ 60 h 103"/>
                <a:gd name="T56" fmla="*/ 13 w 29"/>
                <a:gd name="T57" fmla="*/ 67 h 103"/>
                <a:gd name="T58" fmla="*/ 14 w 29"/>
                <a:gd name="T59" fmla="*/ 84 h 103"/>
                <a:gd name="T60" fmla="*/ 14 w 29"/>
                <a:gd name="T61" fmla="*/ 80 h 103"/>
                <a:gd name="T62" fmla="*/ 14 w 29"/>
                <a:gd name="T63" fmla="*/ 42 h 103"/>
                <a:gd name="T64" fmla="*/ 16 w 29"/>
                <a:gd name="T65" fmla="*/ 56 h 103"/>
                <a:gd name="T66" fmla="*/ 16 w 29"/>
                <a:gd name="T67" fmla="*/ 65 h 103"/>
                <a:gd name="T68" fmla="*/ 16 w 29"/>
                <a:gd name="T69" fmla="*/ 44 h 103"/>
                <a:gd name="T70" fmla="*/ 17 w 29"/>
                <a:gd name="T71" fmla="*/ 74 h 103"/>
                <a:gd name="T72" fmla="*/ 17 w 29"/>
                <a:gd name="T73" fmla="*/ 90 h 103"/>
                <a:gd name="T74" fmla="*/ 18 w 29"/>
                <a:gd name="T75" fmla="*/ 94 h 103"/>
                <a:gd name="T76" fmla="*/ 18 w 29"/>
                <a:gd name="T77" fmla="*/ 103 h 103"/>
                <a:gd name="T78" fmla="*/ 18 w 29"/>
                <a:gd name="T79" fmla="*/ 78 h 103"/>
                <a:gd name="T80" fmla="*/ 19 w 29"/>
                <a:gd name="T81" fmla="*/ 59 h 103"/>
                <a:gd name="T82" fmla="*/ 19 w 29"/>
                <a:gd name="T83" fmla="*/ 55 h 103"/>
                <a:gd name="T84" fmla="*/ 21 w 29"/>
                <a:gd name="T85" fmla="*/ 74 h 103"/>
                <a:gd name="T86" fmla="*/ 21 w 29"/>
                <a:gd name="T87" fmla="*/ 48 h 103"/>
                <a:gd name="T88" fmla="*/ 21 w 29"/>
                <a:gd name="T89" fmla="*/ 18 h 103"/>
                <a:gd name="T90" fmla="*/ 22 w 29"/>
                <a:gd name="T91" fmla="*/ 16 h 103"/>
                <a:gd name="T92" fmla="*/ 22 w 29"/>
                <a:gd name="T93" fmla="*/ 17 h 103"/>
                <a:gd name="T94" fmla="*/ 22 w 29"/>
                <a:gd name="T95" fmla="*/ 61 h 103"/>
                <a:gd name="T96" fmla="*/ 23 w 29"/>
                <a:gd name="T97" fmla="*/ 84 h 103"/>
                <a:gd name="T98" fmla="*/ 23 w 29"/>
                <a:gd name="T99" fmla="*/ 61 h 103"/>
                <a:gd name="T100" fmla="*/ 25 w 29"/>
                <a:gd name="T101" fmla="*/ 14 h 103"/>
                <a:gd name="T102" fmla="*/ 25 w 29"/>
                <a:gd name="T103" fmla="*/ 29 h 103"/>
                <a:gd name="T104" fmla="*/ 25 w 29"/>
                <a:gd name="T105" fmla="*/ 14 h 103"/>
                <a:gd name="T106" fmla="*/ 26 w 29"/>
                <a:gd name="T107" fmla="*/ 27 h 103"/>
                <a:gd name="T108" fmla="*/ 26 w 29"/>
                <a:gd name="T109" fmla="*/ 73 h 103"/>
                <a:gd name="T110" fmla="*/ 26 w 29"/>
                <a:gd name="T111" fmla="*/ 101 h 103"/>
                <a:gd name="T112" fmla="*/ 27 w 29"/>
                <a:gd name="T113" fmla="*/ 92 h 103"/>
                <a:gd name="T114" fmla="*/ 27 w 29"/>
                <a:gd name="T115" fmla="*/ 101 h 103"/>
                <a:gd name="T116" fmla="*/ 29 w 29"/>
                <a:gd name="T117" fmla="*/ 63 h 103"/>
                <a:gd name="T118" fmla="*/ 29 w 29"/>
                <a:gd name="T119" fmla="*/ 7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103">
                  <a:moveTo>
                    <a:pt x="0" y="85"/>
                  </a:moveTo>
                  <a:lnTo>
                    <a:pt x="0" y="68"/>
                  </a:lnTo>
                  <a:lnTo>
                    <a:pt x="0" y="85"/>
                  </a:lnTo>
                  <a:lnTo>
                    <a:pt x="0" y="84"/>
                  </a:lnTo>
                  <a:lnTo>
                    <a:pt x="0" y="92"/>
                  </a:lnTo>
                  <a:lnTo>
                    <a:pt x="0" y="63"/>
                  </a:lnTo>
                  <a:lnTo>
                    <a:pt x="0" y="82"/>
                  </a:lnTo>
                  <a:lnTo>
                    <a:pt x="0" y="84"/>
                  </a:lnTo>
                  <a:lnTo>
                    <a:pt x="0" y="89"/>
                  </a:lnTo>
                  <a:lnTo>
                    <a:pt x="0" y="82"/>
                  </a:lnTo>
                  <a:lnTo>
                    <a:pt x="0" y="88"/>
                  </a:lnTo>
                  <a:lnTo>
                    <a:pt x="0" y="85"/>
                  </a:lnTo>
                  <a:lnTo>
                    <a:pt x="0" y="69"/>
                  </a:lnTo>
                  <a:lnTo>
                    <a:pt x="0" y="77"/>
                  </a:lnTo>
                  <a:lnTo>
                    <a:pt x="1" y="72"/>
                  </a:lnTo>
                  <a:lnTo>
                    <a:pt x="1" y="72"/>
                  </a:lnTo>
                  <a:lnTo>
                    <a:pt x="1" y="48"/>
                  </a:lnTo>
                  <a:lnTo>
                    <a:pt x="1" y="72"/>
                  </a:lnTo>
                  <a:lnTo>
                    <a:pt x="1" y="72"/>
                  </a:lnTo>
                  <a:lnTo>
                    <a:pt x="1" y="81"/>
                  </a:lnTo>
                  <a:lnTo>
                    <a:pt x="1" y="61"/>
                  </a:lnTo>
                  <a:lnTo>
                    <a:pt x="1" y="69"/>
                  </a:lnTo>
                  <a:lnTo>
                    <a:pt x="1" y="72"/>
                  </a:lnTo>
                  <a:lnTo>
                    <a:pt x="1" y="94"/>
                  </a:lnTo>
                  <a:lnTo>
                    <a:pt x="1" y="88"/>
                  </a:lnTo>
                  <a:lnTo>
                    <a:pt x="1" y="92"/>
                  </a:lnTo>
                  <a:lnTo>
                    <a:pt x="1" y="95"/>
                  </a:lnTo>
                  <a:lnTo>
                    <a:pt x="1" y="69"/>
                  </a:lnTo>
                  <a:lnTo>
                    <a:pt x="1" y="94"/>
                  </a:lnTo>
                  <a:lnTo>
                    <a:pt x="2" y="93"/>
                  </a:lnTo>
                  <a:lnTo>
                    <a:pt x="2" y="97"/>
                  </a:lnTo>
                  <a:lnTo>
                    <a:pt x="2" y="74"/>
                  </a:lnTo>
                  <a:lnTo>
                    <a:pt x="2" y="84"/>
                  </a:lnTo>
                  <a:lnTo>
                    <a:pt x="2" y="84"/>
                  </a:lnTo>
                  <a:lnTo>
                    <a:pt x="2" y="101"/>
                  </a:lnTo>
                  <a:lnTo>
                    <a:pt x="2" y="97"/>
                  </a:lnTo>
                  <a:lnTo>
                    <a:pt x="2" y="97"/>
                  </a:lnTo>
                  <a:lnTo>
                    <a:pt x="2" y="71"/>
                  </a:lnTo>
                  <a:lnTo>
                    <a:pt x="2" y="98"/>
                  </a:lnTo>
                  <a:lnTo>
                    <a:pt x="4" y="94"/>
                  </a:lnTo>
                  <a:lnTo>
                    <a:pt x="4" y="97"/>
                  </a:lnTo>
                  <a:lnTo>
                    <a:pt x="4" y="80"/>
                  </a:lnTo>
                  <a:lnTo>
                    <a:pt x="4" y="85"/>
                  </a:lnTo>
                  <a:lnTo>
                    <a:pt x="4" y="82"/>
                  </a:lnTo>
                  <a:lnTo>
                    <a:pt x="4" y="92"/>
                  </a:lnTo>
                  <a:lnTo>
                    <a:pt x="4" y="81"/>
                  </a:lnTo>
                  <a:lnTo>
                    <a:pt x="4" y="67"/>
                  </a:lnTo>
                  <a:lnTo>
                    <a:pt x="4" y="89"/>
                  </a:lnTo>
                  <a:lnTo>
                    <a:pt x="4" y="56"/>
                  </a:lnTo>
                  <a:lnTo>
                    <a:pt x="4" y="88"/>
                  </a:lnTo>
                  <a:lnTo>
                    <a:pt x="4" y="90"/>
                  </a:lnTo>
                  <a:lnTo>
                    <a:pt x="4" y="67"/>
                  </a:lnTo>
                  <a:lnTo>
                    <a:pt x="4" y="89"/>
                  </a:lnTo>
                  <a:lnTo>
                    <a:pt x="5" y="92"/>
                  </a:lnTo>
                  <a:lnTo>
                    <a:pt x="5" y="97"/>
                  </a:lnTo>
                  <a:lnTo>
                    <a:pt x="5" y="71"/>
                  </a:lnTo>
                  <a:lnTo>
                    <a:pt x="5" y="77"/>
                  </a:lnTo>
                  <a:lnTo>
                    <a:pt x="5" y="77"/>
                  </a:lnTo>
                  <a:lnTo>
                    <a:pt x="5" y="94"/>
                  </a:lnTo>
                  <a:lnTo>
                    <a:pt x="5" y="74"/>
                  </a:lnTo>
                  <a:lnTo>
                    <a:pt x="5" y="92"/>
                  </a:lnTo>
                  <a:lnTo>
                    <a:pt x="5" y="93"/>
                  </a:lnTo>
                  <a:lnTo>
                    <a:pt x="5" y="97"/>
                  </a:lnTo>
                  <a:lnTo>
                    <a:pt x="5" y="80"/>
                  </a:lnTo>
                  <a:lnTo>
                    <a:pt x="5" y="92"/>
                  </a:lnTo>
                  <a:lnTo>
                    <a:pt x="5" y="88"/>
                  </a:lnTo>
                  <a:lnTo>
                    <a:pt x="5" y="92"/>
                  </a:lnTo>
                  <a:lnTo>
                    <a:pt x="5" y="59"/>
                  </a:lnTo>
                  <a:lnTo>
                    <a:pt x="5" y="74"/>
                  </a:lnTo>
                  <a:lnTo>
                    <a:pt x="6" y="77"/>
                  </a:lnTo>
                  <a:lnTo>
                    <a:pt x="6" y="88"/>
                  </a:lnTo>
                  <a:lnTo>
                    <a:pt x="6" y="72"/>
                  </a:lnTo>
                  <a:lnTo>
                    <a:pt x="6" y="80"/>
                  </a:lnTo>
                  <a:lnTo>
                    <a:pt x="6" y="77"/>
                  </a:lnTo>
                  <a:lnTo>
                    <a:pt x="6" y="89"/>
                  </a:lnTo>
                  <a:lnTo>
                    <a:pt x="6" y="67"/>
                  </a:lnTo>
                  <a:lnTo>
                    <a:pt x="6" y="82"/>
                  </a:lnTo>
                  <a:lnTo>
                    <a:pt x="6" y="84"/>
                  </a:lnTo>
                  <a:lnTo>
                    <a:pt x="6" y="88"/>
                  </a:lnTo>
                  <a:lnTo>
                    <a:pt x="6" y="64"/>
                  </a:lnTo>
                  <a:lnTo>
                    <a:pt x="6" y="80"/>
                  </a:lnTo>
                  <a:lnTo>
                    <a:pt x="8" y="78"/>
                  </a:lnTo>
                  <a:lnTo>
                    <a:pt x="8" y="97"/>
                  </a:lnTo>
                  <a:lnTo>
                    <a:pt x="8" y="74"/>
                  </a:lnTo>
                  <a:lnTo>
                    <a:pt x="8" y="80"/>
                  </a:lnTo>
                  <a:lnTo>
                    <a:pt x="8" y="80"/>
                  </a:lnTo>
                  <a:lnTo>
                    <a:pt x="8" y="95"/>
                  </a:lnTo>
                  <a:lnTo>
                    <a:pt x="8" y="95"/>
                  </a:lnTo>
                  <a:lnTo>
                    <a:pt x="8" y="95"/>
                  </a:lnTo>
                  <a:lnTo>
                    <a:pt x="8" y="68"/>
                  </a:lnTo>
                  <a:lnTo>
                    <a:pt x="8" y="93"/>
                  </a:lnTo>
                  <a:lnTo>
                    <a:pt x="8" y="93"/>
                  </a:lnTo>
                  <a:lnTo>
                    <a:pt x="8" y="97"/>
                  </a:lnTo>
                  <a:lnTo>
                    <a:pt x="8" y="72"/>
                  </a:lnTo>
                  <a:lnTo>
                    <a:pt x="8" y="80"/>
                  </a:lnTo>
                  <a:lnTo>
                    <a:pt x="9" y="82"/>
                  </a:lnTo>
                  <a:lnTo>
                    <a:pt x="9" y="98"/>
                  </a:lnTo>
                  <a:lnTo>
                    <a:pt x="9" y="92"/>
                  </a:lnTo>
                  <a:lnTo>
                    <a:pt x="9" y="97"/>
                  </a:lnTo>
                  <a:lnTo>
                    <a:pt x="9" y="68"/>
                  </a:lnTo>
                  <a:lnTo>
                    <a:pt x="9" y="88"/>
                  </a:lnTo>
                  <a:lnTo>
                    <a:pt x="9" y="90"/>
                  </a:lnTo>
                  <a:lnTo>
                    <a:pt x="9" y="68"/>
                  </a:lnTo>
                  <a:lnTo>
                    <a:pt x="9" y="78"/>
                  </a:lnTo>
                  <a:lnTo>
                    <a:pt x="9" y="77"/>
                  </a:lnTo>
                  <a:lnTo>
                    <a:pt x="9" y="95"/>
                  </a:lnTo>
                  <a:lnTo>
                    <a:pt x="9" y="77"/>
                  </a:lnTo>
                  <a:lnTo>
                    <a:pt x="9" y="89"/>
                  </a:lnTo>
                  <a:lnTo>
                    <a:pt x="10" y="89"/>
                  </a:lnTo>
                  <a:lnTo>
                    <a:pt x="10" y="95"/>
                  </a:lnTo>
                  <a:lnTo>
                    <a:pt x="10" y="68"/>
                  </a:lnTo>
                  <a:lnTo>
                    <a:pt x="10" y="94"/>
                  </a:lnTo>
                  <a:lnTo>
                    <a:pt x="10" y="95"/>
                  </a:lnTo>
                  <a:lnTo>
                    <a:pt x="10" y="98"/>
                  </a:lnTo>
                  <a:lnTo>
                    <a:pt x="10" y="71"/>
                  </a:lnTo>
                  <a:lnTo>
                    <a:pt x="10" y="80"/>
                  </a:lnTo>
                  <a:lnTo>
                    <a:pt x="10" y="80"/>
                  </a:lnTo>
                  <a:lnTo>
                    <a:pt x="10" y="86"/>
                  </a:lnTo>
                  <a:lnTo>
                    <a:pt x="10" y="69"/>
                  </a:lnTo>
                  <a:lnTo>
                    <a:pt x="10" y="73"/>
                  </a:lnTo>
                  <a:lnTo>
                    <a:pt x="12" y="78"/>
                  </a:lnTo>
                  <a:lnTo>
                    <a:pt x="12" y="92"/>
                  </a:lnTo>
                  <a:lnTo>
                    <a:pt x="12" y="77"/>
                  </a:lnTo>
                  <a:lnTo>
                    <a:pt x="12" y="89"/>
                  </a:lnTo>
                  <a:lnTo>
                    <a:pt x="12" y="89"/>
                  </a:lnTo>
                  <a:lnTo>
                    <a:pt x="12" y="95"/>
                  </a:lnTo>
                  <a:lnTo>
                    <a:pt x="12" y="77"/>
                  </a:lnTo>
                  <a:lnTo>
                    <a:pt x="12" y="94"/>
                  </a:lnTo>
                  <a:lnTo>
                    <a:pt x="12" y="94"/>
                  </a:lnTo>
                  <a:lnTo>
                    <a:pt x="12" y="98"/>
                  </a:lnTo>
                  <a:lnTo>
                    <a:pt x="12" y="68"/>
                  </a:lnTo>
                  <a:lnTo>
                    <a:pt x="12" y="78"/>
                  </a:lnTo>
                  <a:lnTo>
                    <a:pt x="12" y="80"/>
                  </a:lnTo>
                  <a:lnTo>
                    <a:pt x="12" y="85"/>
                  </a:lnTo>
                  <a:lnTo>
                    <a:pt x="12" y="72"/>
                  </a:lnTo>
                  <a:lnTo>
                    <a:pt x="13" y="71"/>
                  </a:lnTo>
                  <a:lnTo>
                    <a:pt x="13" y="72"/>
                  </a:lnTo>
                  <a:lnTo>
                    <a:pt x="13" y="55"/>
                  </a:lnTo>
                  <a:lnTo>
                    <a:pt x="13" y="60"/>
                  </a:lnTo>
                  <a:lnTo>
                    <a:pt x="13" y="60"/>
                  </a:lnTo>
                  <a:lnTo>
                    <a:pt x="13" y="60"/>
                  </a:lnTo>
                  <a:lnTo>
                    <a:pt x="13" y="34"/>
                  </a:lnTo>
                  <a:lnTo>
                    <a:pt x="13" y="50"/>
                  </a:lnTo>
                  <a:lnTo>
                    <a:pt x="13" y="48"/>
                  </a:lnTo>
                  <a:lnTo>
                    <a:pt x="13" y="67"/>
                  </a:lnTo>
                  <a:lnTo>
                    <a:pt x="13" y="47"/>
                  </a:lnTo>
                  <a:lnTo>
                    <a:pt x="13" y="51"/>
                  </a:lnTo>
                  <a:lnTo>
                    <a:pt x="13" y="84"/>
                  </a:lnTo>
                  <a:lnTo>
                    <a:pt x="13" y="82"/>
                  </a:lnTo>
                  <a:lnTo>
                    <a:pt x="14" y="84"/>
                  </a:lnTo>
                  <a:lnTo>
                    <a:pt x="14" y="86"/>
                  </a:lnTo>
                  <a:lnTo>
                    <a:pt x="14" y="63"/>
                  </a:lnTo>
                  <a:lnTo>
                    <a:pt x="14" y="72"/>
                  </a:lnTo>
                  <a:lnTo>
                    <a:pt x="14" y="72"/>
                  </a:lnTo>
                  <a:lnTo>
                    <a:pt x="14" y="80"/>
                  </a:lnTo>
                  <a:lnTo>
                    <a:pt x="14" y="38"/>
                  </a:lnTo>
                  <a:lnTo>
                    <a:pt x="14" y="47"/>
                  </a:lnTo>
                  <a:lnTo>
                    <a:pt x="14" y="46"/>
                  </a:lnTo>
                  <a:lnTo>
                    <a:pt x="14" y="52"/>
                  </a:lnTo>
                  <a:lnTo>
                    <a:pt x="14" y="42"/>
                  </a:lnTo>
                  <a:lnTo>
                    <a:pt x="14" y="50"/>
                  </a:lnTo>
                  <a:lnTo>
                    <a:pt x="16" y="47"/>
                  </a:lnTo>
                  <a:lnTo>
                    <a:pt x="16" y="30"/>
                  </a:lnTo>
                  <a:lnTo>
                    <a:pt x="16" y="55"/>
                  </a:lnTo>
                  <a:lnTo>
                    <a:pt x="16" y="56"/>
                  </a:lnTo>
                  <a:lnTo>
                    <a:pt x="16" y="61"/>
                  </a:lnTo>
                  <a:lnTo>
                    <a:pt x="16" y="37"/>
                  </a:lnTo>
                  <a:lnTo>
                    <a:pt x="16" y="44"/>
                  </a:lnTo>
                  <a:lnTo>
                    <a:pt x="16" y="51"/>
                  </a:lnTo>
                  <a:lnTo>
                    <a:pt x="16" y="65"/>
                  </a:lnTo>
                  <a:lnTo>
                    <a:pt x="16" y="48"/>
                  </a:lnTo>
                  <a:lnTo>
                    <a:pt x="16" y="61"/>
                  </a:lnTo>
                  <a:lnTo>
                    <a:pt x="16" y="61"/>
                  </a:lnTo>
                  <a:lnTo>
                    <a:pt x="16" y="39"/>
                  </a:lnTo>
                  <a:lnTo>
                    <a:pt x="16" y="44"/>
                  </a:lnTo>
                  <a:lnTo>
                    <a:pt x="17" y="46"/>
                  </a:lnTo>
                  <a:lnTo>
                    <a:pt x="17" y="31"/>
                  </a:lnTo>
                  <a:lnTo>
                    <a:pt x="17" y="54"/>
                  </a:lnTo>
                  <a:lnTo>
                    <a:pt x="17" y="60"/>
                  </a:lnTo>
                  <a:lnTo>
                    <a:pt x="17" y="74"/>
                  </a:lnTo>
                  <a:lnTo>
                    <a:pt x="17" y="56"/>
                  </a:lnTo>
                  <a:lnTo>
                    <a:pt x="17" y="63"/>
                  </a:lnTo>
                  <a:lnTo>
                    <a:pt x="17" y="64"/>
                  </a:lnTo>
                  <a:lnTo>
                    <a:pt x="17" y="94"/>
                  </a:lnTo>
                  <a:lnTo>
                    <a:pt x="17" y="90"/>
                  </a:lnTo>
                  <a:lnTo>
                    <a:pt x="17" y="90"/>
                  </a:lnTo>
                  <a:lnTo>
                    <a:pt x="17" y="95"/>
                  </a:lnTo>
                  <a:lnTo>
                    <a:pt x="17" y="77"/>
                  </a:lnTo>
                  <a:lnTo>
                    <a:pt x="17" y="92"/>
                  </a:lnTo>
                  <a:lnTo>
                    <a:pt x="18" y="94"/>
                  </a:lnTo>
                  <a:lnTo>
                    <a:pt x="18" y="101"/>
                  </a:lnTo>
                  <a:lnTo>
                    <a:pt x="18" y="74"/>
                  </a:lnTo>
                  <a:lnTo>
                    <a:pt x="18" y="85"/>
                  </a:lnTo>
                  <a:lnTo>
                    <a:pt x="18" y="89"/>
                  </a:lnTo>
                  <a:lnTo>
                    <a:pt x="18" y="103"/>
                  </a:lnTo>
                  <a:lnTo>
                    <a:pt x="18" y="88"/>
                  </a:lnTo>
                  <a:lnTo>
                    <a:pt x="18" y="98"/>
                  </a:lnTo>
                  <a:lnTo>
                    <a:pt x="18" y="92"/>
                  </a:lnTo>
                  <a:lnTo>
                    <a:pt x="18" y="73"/>
                  </a:lnTo>
                  <a:lnTo>
                    <a:pt x="18" y="78"/>
                  </a:lnTo>
                  <a:lnTo>
                    <a:pt x="18" y="76"/>
                  </a:lnTo>
                  <a:lnTo>
                    <a:pt x="18" y="80"/>
                  </a:lnTo>
                  <a:lnTo>
                    <a:pt x="18" y="46"/>
                  </a:lnTo>
                  <a:lnTo>
                    <a:pt x="18" y="59"/>
                  </a:lnTo>
                  <a:lnTo>
                    <a:pt x="19" y="59"/>
                  </a:lnTo>
                  <a:lnTo>
                    <a:pt x="19" y="72"/>
                  </a:lnTo>
                  <a:lnTo>
                    <a:pt x="19" y="65"/>
                  </a:lnTo>
                  <a:lnTo>
                    <a:pt x="19" y="56"/>
                  </a:lnTo>
                  <a:lnTo>
                    <a:pt x="19" y="77"/>
                  </a:lnTo>
                  <a:lnTo>
                    <a:pt x="19" y="55"/>
                  </a:lnTo>
                  <a:lnTo>
                    <a:pt x="19" y="73"/>
                  </a:lnTo>
                  <a:lnTo>
                    <a:pt x="19" y="80"/>
                  </a:lnTo>
                  <a:lnTo>
                    <a:pt x="19" y="55"/>
                  </a:lnTo>
                  <a:lnTo>
                    <a:pt x="19" y="72"/>
                  </a:lnTo>
                  <a:lnTo>
                    <a:pt x="21" y="74"/>
                  </a:lnTo>
                  <a:lnTo>
                    <a:pt x="21" y="77"/>
                  </a:lnTo>
                  <a:lnTo>
                    <a:pt x="21" y="37"/>
                  </a:lnTo>
                  <a:lnTo>
                    <a:pt x="21" y="40"/>
                  </a:lnTo>
                  <a:lnTo>
                    <a:pt x="21" y="38"/>
                  </a:lnTo>
                  <a:lnTo>
                    <a:pt x="21" y="48"/>
                  </a:lnTo>
                  <a:lnTo>
                    <a:pt x="21" y="37"/>
                  </a:lnTo>
                  <a:lnTo>
                    <a:pt x="21" y="39"/>
                  </a:lnTo>
                  <a:lnTo>
                    <a:pt x="21" y="38"/>
                  </a:lnTo>
                  <a:lnTo>
                    <a:pt x="21" y="4"/>
                  </a:lnTo>
                  <a:lnTo>
                    <a:pt x="21" y="18"/>
                  </a:lnTo>
                  <a:lnTo>
                    <a:pt x="21" y="19"/>
                  </a:lnTo>
                  <a:lnTo>
                    <a:pt x="21" y="27"/>
                  </a:lnTo>
                  <a:lnTo>
                    <a:pt x="21" y="5"/>
                  </a:lnTo>
                  <a:lnTo>
                    <a:pt x="21" y="14"/>
                  </a:lnTo>
                  <a:lnTo>
                    <a:pt x="22" y="16"/>
                  </a:lnTo>
                  <a:lnTo>
                    <a:pt x="22" y="39"/>
                  </a:lnTo>
                  <a:lnTo>
                    <a:pt x="22" y="35"/>
                  </a:lnTo>
                  <a:lnTo>
                    <a:pt x="22" y="35"/>
                  </a:lnTo>
                  <a:lnTo>
                    <a:pt x="22" y="48"/>
                  </a:lnTo>
                  <a:lnTo>
                    <a:pt x="22" y="17"/>
                  </a:lnTo>
                  <a:lnTo>
                    <a:pt x="22" y="47"/>
                  </a:lnTo>
                  <a:lnTo>
                    <a:pt x="22" y="48"/>
                  </a:lnTo>
                  <a:lnTo>
                    <a:pt x="22" y="68"/>
                  </a:lnTo>
                  <a:lnTo>
                    <a:pt x="22" y="43"/>
                  </a:lnTo>
                  <a:lnTo>
                    <a:pt x="22" y="61"/>
                  </a:lnTo>
                  <a:lnTo>
                    <a:pt x="22" y="65"/>
                  </a:lnTo>
                  <a:lnTo>
                    <a:pt x="22" y="84"/>
                  </a:lnTo>
                  <a:lnTo>
                    <a:pt x="22" y="56"/>
                  </a:lnTo>
                  <a:lnTo>
                    <a:pt x="23" y="65"/>
                  </a:lnTo>
                  <a:lnTo>
                    <a:pt x="23" y="84"/>
                  </a:lnTo>
                  <a:lnTo>
                    <a:pt x="23" y="63"/>
                  </a:lnTo>
                  <a:lnTo>
                    <a:pt x="23" y="78"/>
                  </a:lnTo>
                  <a:lnTo>
                    <a:pt x="23" y="80"/>
                  </a:lnTo>
                  <a:lnTo>
                    <a:pt x="23" y="81"/>
                  </a:lnTo>
                  <a:lnTo>
                    <a:pt x="23" y="61"/>
                  </a:lnTo>
                  <a:lnTo>
                    <a:pt x="23" y="60"/>
                  </a:lnTo>
                  <a:lnTo>
                    <a:pt x="23" y="9"/>
                  </a:lnTo>
                  <a:lnTo>
                    <a:pt x="23" y="19"/>
                  </a:lnTo>
                  <a:lnTo>
                    <a:pt x="25" y="18"/>
                  </a:lnTo>
                  <a:lnTo>
                    <a:pt x="25" y="14"/>
                  </a:lnTo>
                  <a:lnTo>
                    <a:pt x="25" y="30"/>
                  </a:lnTo>
                  <a:lnTo>
                    <a:pt x="25" y="26"/>
                  </a:lnTo>
                  <a:lnTo>
                    <a:pt x="25" y="31"/>
                  </a:lnTo>
                  <a:lnTo>
                    <a:pt x="25" y="10"/>
                  </a:lnTo>
                  <a:lnTo>
                    <a:pt x="25" y="29"/>
                  </a:lnTo>
                  <a:lnTo>
                    <a:pt x="25" y="29"/>
                  </a:lnTo>
                  <a:lnTo>
                    <a:pt x="25" y="31"/>
                  </a:lnTo>
                  <a:lnTo>
                    <a:pt x="25" y="0"/>
                  </a:lnTo>
                  <a:lnTo>
                    <a:pt x="25" y="14"/>
                  </a:lnTo>
                  <a:lnTo>
                    <a:pt x="25" y="14"/>
                  </a:lnTo>
                  <a:lnTo>
                    <a:pt x="25" y="46"/>
                  </a:lnTo>
                  <a:lnTo>
                    <a:pt x="25" y="43"/>
                  </a:lnTo>
                  <a:lnTo>
                    <a:pt x="26" y="46"/>
                  </a:lnTo>
                  <a:lnTo>
                    <a:pt x="26" y="63"/>
                  </a:lnTo>
                  <a:lnTo>
                    <a:pt x="26" y="27"/>
                  </a:lnTo>
                  <a:lnTo>
                    <a:pt x="26" y="60"/>
                  </a:lnTo>
                  <a:lnTo>
                    <a:pt x="26" y="63"/>
                  </a:lnTo>
                  <a:lnTo>
                    <a:pt x="26" y="46"/>
                  </a:lnTo>
                  <a:lnTo>
                    <a:pt x="26" y="72"/>
                  </a:lnTo>
                  <a:lnTo>
                    <a:pt x="26" y="73"/>
                  </a:lnTo>
                  <a:lnTo>
                    <a:pt x="26" y="90"/>
                  </a:lnTo>
                  <a:lnTo>
                    <a:pt x="26" y="69"/>
                  </a:lnTo>
                  <a:lnTo>
                    <a:pt x="26" y="72"/>
                  </a:lnTo>
                  <a:lnTo>
                    <a:pt x="26" y="77"/>
                  </a:lnTo>
                  <a:lnTo>
                    <a:pt x="26" y="101"/>
                  </a:lnTo>
                  <a:lnTo>
                    <a:pt x="26" y="95"/>
                  </a:lnTo>
                  <a:lnTo>
                    <a:pt x="27" y="99"/>
                  </a:lnTo>
                  <a:lnTo>
                    <a:pt x="27" y="69"/>
                  </a:lnTo>
                  <a:lnTo>
                    <a:pt x="27" y="92"/>
                  </a:lnTo>
                  <a:lnTo>
                    <a:pt x="27" y="92"/>
                  </a:lnTo>
                  <a:lnTo>
                    <a:pt x="27" y="101"/>
                  </a:lnTo>
                  <a:lnTo>
                    <a:pt x="27" y="85"/>
                  </a:lnTo>
                  <a:lnTo>
                    <a:pt x="27" y="95"/>
                  </a:lnTo>
                  <a:lnTo>
                    <a:pt x="27" y="95"/>
                  </a:lnTo>
                  <a:lnTo>
                    <a:pt x="27" y="101"/>
                  </a:lnTo>
                  <a:lnTo>
                    <a:pt x="27" y="85"/>
                  </a:lnTo>
                  <a:lnTo>
                    <a:pt x="27" y="86"/>
                  </a:lnTo>
                  <a:lnTo>
                    <a:pt x="29" y="85"/>
                  </a:lnTo>
                  <a:lnTo>
                    <a:pt x="29" y="85"/>
                  </a:lnTo>
                  <a:lnTo>
                    <a:pt x="29" y="63"/>
                  </a:lnTo>
                  <a:lnTo>
                    <a:pt x="29" y="82"/>
                  </a:lnTo>
                  <a:lnTo>
                    <a:pt x="29" y="82"/>
                  </a:lnTo>
                  <a:lnTo>
                    <a:pt x="29" y="64"/>
                  </a:lnTo>
                  <a:lnTo>
                    <a:pt x="29" y="73"/>
                  </a:lnTo>
                  <a:lnTo>
                    <a:pt x="29" y="7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73" name="Freeform 46"/>
            <p:cNvSpPr>
              <a:spLocks/>
            </p:cNvSpPr>
            <p:nvPr/>
          </p:nvSpPr>
          <p:spPr bwMode="auto">
            <a:xfrm>
              <a:off x="5470526" y="4633913"/>
              <a:ext cx="50800" cy="231775"/>
            </a:xfrm>
            <a:custGeom>
              <a:avLst/>
              <a:gdLst>
                <a:gd name="T0" fmla="*/ 0 w 32"/>
                <a:gd name="T1" fmla="*/ 108 h 146"/>
                <a:gd name="T2" fmla="*/ 2 w 32"/>
                <a:gd name="T3" fmla="*/ 100 h 146"/>
                <a:gd name="T4" fmla="*/ 2 w 32"/>
                <a:gd name="T5" fmla="*/ 108 h 146"/>
                <a:gd name="T6" fmla="*/ 2 w 32"/>
                <a:gd name="T7" fmla="*/ 97 h 146"/>
                <a:gd name="T8" fmla="*/ 3 w 32"/>
                <a:gd name="T9" fmla="*/ 100 h 146"/>
                <a:gd name="T10" fmla="*/ 3 w 32"/>
                <a:gd name="T11" fmla="*/ 80 h 146"/>
                <a:gd name="T12" fmla="*/ 4 w 32"/>
                <a:gd name="T13" fmla="*/ 97 h 146"/>
                <a:gd name="T14" fmla="*/ 4 w 32"/>
                <a:gd name="T15" fmla="*/ 115 h 146"/>
                <a:gd name="T16" fmla="*/ 4 w 32"/>
                <a:gd name="T17" fmla="*/ 109 h 146"/>
                <a:gd name="T18" fmla="*/ 6 w 32"/>
                <a:gd name="T19" fmla="*/ 91 h 146"/>
                <a:gd name="T20" fmla="*/ 6 w 32"/>
                <a:gd name="T21" fmla="*/ 111 h 146"/>
                <a:gd name="T22" fmla="*/ 7 w 32"/>
                <a:gd name="T23" fmla="*/ 109 h 146"/>
                <a:gd name="T24" fmla="*/ 7 w 32"/>
                <a:gd name="T25" fmla="*/ 117 h 146"/>
                <a:gd name="T26" fmla="*/ 7 w 32"/>
                <a:gd name="T27" fmla="*/ 34 h 146"/>
                <a:gd name="T28" fmla="*/ 8 w 32"/>
                <a:gd name="T29" fmla="*/ 30 h 146"/>
                <a:gd name="T30" fmla="*/ 8 w 32"/>
                <a:gd name="T31" fmla="*/ 37 h 146"/>
                <a:gd name="T32" fmla="*/ 10 w 32"/>
                <a:gd name="T33" fmla="*/ 75 h 146"/>
                <a:gd name="T34" fmla="*/ 10 w 32"/>
                <a:gd name="T35" fmla="*/ 59 h 146"/>
                <a:gd name="T36" fmla="*/ 10 w 32"/>
                <a:gd name="T37" fmla="*/ 85 h 146"/>
                <a:gd name="T38" fmla="*/ 11 w 32"/>
                <a:gd name="T39" fmla="*/ 97 h 146"/>
                <a:gd name="T40" fmla="*/ 11 w 32"/>
                <a:gd name="T41" fmla="*/ 87 h 146"/>
                <a:gd name="T42" fmla="*/ 12 w 32"/>
                <a:gd name="T43" fmla="*/ 72 h 146"/>
                <a:gd name="T44" fmla="*/ 12 w 32"/>
                <a:gd name="T45" fmla="*/ 83 h 146"/>
                <a:gd name="T46" fmla="*/ 12 w 32"/>
                <a:gd name="T47" fmla="*/ 79 h 146"/>
                <a:gd name="T48" fmla="*/ 13 w 32"/>
                <a:gd name="T49" fmla="*/ 77 h 146"/>
                <a:gd name="T50" fmla="*/ 13 w 32"/>
                <a:gd name="T51" fmla="*/ 53 h 146"/>
                <a:gd name="T52" fmla="*/ 15 w 32"/>
                <a:gd name="T53" fmla="*/ 79 h 146"/>
                <a:gd name="T54" fmla="*/ 15 w 32"/>
                <a:gd name="T55" fmla="*/ 71 h 146"/>
                <a:gd name="T56" fmla="*/ 15 w 32"/>
                <a:gd name="T57" fmla="*/ 88 h 146"/>
                <a:gd name="T58" fmla="*/ 16 w 32"/>
                <a:gd name="T59" fmla="*/ 93 h 146"/>
                <a:gd name="T60" fmla="*/ 16 w 32"/>
                <a:gd name="T61" fmla="*/ 97 h 146"/>
                <a:gd name="T62" fmla="*/ 17 w 32"/>
                <a:gd name="T63" fmla="*/ 102 h 146"/>
                <a:gd name="T64" fmla="*/ 17 w 32"/>
                <a:gd name="T65" fmla="*/ 110 h 146"/>
                <a:gd name="T66" fmla="*/ 17 w 32"/>
                <a:gd name="T67" fmla="*/ 110 h 146"/>
                <a:gd name="T68" fmla="*/ 19 w 32"/>
                <a:gd name="T69" fmla="*/ 126 h 146"/>
                <a:gd name="T70" fmla="*/ 19 w 32"/>
                <a:gd name="T71" fmla="*/ 101 h 146"/>
                <a:gd name="T72" fmla="*/ 19 w 32"/>
                <a:gd name="T73" fmla="*/ 114 h 146"/>
                <a:gd name="T74" fmla="*/ 20 w 32"/>
                <a:gd name="T75" fmla="*/ 108 h 146"/>
                <a:gd name="T76" fmla="*/ 20 w 32"/>
                <a:gd name="T77" fmla="*/ 110 h 146"/>
                <a:gd name="T78" fmla="*/ 21 w 32"/>
                <a:gd name="T79" fmla="*/ 102 h 146"/>
                <a:gd name="T80" fmla="*/ 21 w 32"/>
                <a:gd name="T81" fmla="*/ 114 h 146"/>
                <a:gd name="T82" fmla="*/ 21 w 32"/>
                <a:gd name="T83" fmla="*/ 121 h 146"/>
                <a:gd name="T84" fmla="*/ 23 w 32"/>
                <a:gd name="T85" fmla="*/ 121 h 146"/>
                <a:gd name="T86" fmla="*/ 23 w 32"/>
                <a:gd name="T87" fmla="*/ 123 h 146"/>
                <a:gd name="T88" fmla="*/ 24 w 32"/>
                <a:gd name="T89" fmla="*/ 111 h 146"/>
                <a:gd name="T90" fmla="*/ 24 w 32"/>
                <a:gd name="T91" fmla="*/ 121 h 146"/>
                <a:gd name="T92" fmla="*/ 24 w 32"/>
                <a:gd name="T93" fmla="*/ 132 h 146"/>
                <a:gd name="T94" fmla="*/ 25 w 32"/>
                <a:gd name="T95" fmla="*/ 128 h 146"/>
                <a:gd name="T96" fmla="*/ 25 w 32"/>
                <a:gd name="T97" fmla="*/ 127 h 146"/>
                <a:gd name="T98" fmla="*/ 27 w 32"/>
                <a:gd name="T99" fmla="*/ 87 h 146"/>
                <a:gd name="T100" fmla="*/ 27 w 32"/>
                <a:gd name="T101" fmla="*/ 104 h 146"/>
                <a:gd name="T102" fmla="*/ 27 w 32"/>
                <a:gd name="T103" fmla="*/ 91 h 146"/>
                <a:gd name="T104" fmla="*/ 28 w 32"/>
                <a:gd name="T105" fmla="*/ 115 h 146"/>
                <a:gd name="T106" fmla="*/ 28 w 32"/>
                <a:gd name="T107" fmla="*/ 131 h 146"/>
                <a:gd name="T108" fmla="*/ 28 w 32"/>
                <a:gd name="T109" fmla="*/ 143 h 146"/>
                <a:gd name="T110" fmla="*/ 29 w 32"/>
                <a:gd name="T111" fmla="*/ 140 h 146"/>
                <a:gd name="T112" fmla="*/ 29 w 32"/>
                <a:gd name="T113" fmla="*/ 143 h 146"/>
                <a:gd name="T114" fmla="*/ 30 w 32"/>
                <a:gd name="T115" fmla="*/ 134 h 146"/>
                <a:gd name="T116" fmla="*/ 30 w 32"/>
                <a:gd name="T117" fmla="*/ 111 h 146"/>
                <a:gd name="T118" fmla="*/ 32 w 32"/>
                <a:gd name="T119" fmla="*/ 13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146">
                  <a:moveTo>
                    <a:pt x="0" y="114"/>
                  </a:moveTo>
                  <a:lnTo>
                    <a:pt x="0" y="89"/>
                  </a:lnTo>
                  <a:lnTo>
                    <a:pt x="0" y="100"/>
                  </a:lnTo>
                  <a:lnTo>
                    <a:pt x="0" y="102"/>
                  </a:lnTo>
                  <a:lnTo>
                    <a:pt x="0" y="108"/>
                  </a:lnTo>
                  <a:lnTo>
                    <a:pt x="0" y="93"/>
                  </a:lnTo>
                  <a:lnTo>
                    <a:pt x="0" y="84"/>
                  </a:lnTo>
                  <a:lnTo>
                    <a:pt x="0" y="102"/>
                  </a:lnTo>
                  <a:lnTo>
                    <a:pt x="0" y="98"/>
                  </a:lnTo>
                  <a:lnTo>
                    <a:pt x="2" y="100"/>
                  </a:lnTo>
                  <a:lnTo>
                    <a:pt x="2" y="102"/>
                  </a:lnTo>
                  <a:lnTo>
                    <a:pt x="2" y="75"/>
                  </a:lnTo>
                  <a:lnTo>
                    <a:pt x="2" y="97"/>
                  </a:lnTo>
                  <a:lnTo>
                    <a:pt x="2" y="102"/>
                  </a:lnTo>
                  <a:lnTo>
                    <a:pt x="2" y="108"/>
                  </a:lnTo>
                  <a:lnTo>
                    <a:pt x="2" y="89"/>
                  </a:lnTo>
                  <a:lnTo>
                    <a:pt x="2" y="97"/>
                  </a:lnTo>
                  <a:lnTo>
                    <a:pt x="2" y="100"/>
                  </a:lnTo>
                  <a:lnTo>
                    <a:pt x="2" y="121"/>
                  </a:lnTo>
                  <a:lnTo>
                    <a:pt x="2" y="97"/>
                  </a:lnTo>
                  <a:lnTo>
                    <a:pt x="2" y="118"/>
                  </a:lnTo>
                  <a:lnTo>
                    <a:pt x="3" y="118"/>
                  </a:lnTo>
                  <a:lnTo>
                    <a:pt x="3" y="92"/>
                  </a:lnTo>
                  <a:lnTo>
                    <a:pt x="3" y="100"/>
                  </a:lnTo>
                  <a:lnTo>
                    <a:pt x="3" y="100"/>
                  </a:lnTo>
                  <a:lnTo>
                    <a:pt x="3" y="71"/>
                  </a:lnTo>
                  <a:lnTo>
                    <a:pt x="3" y="80"/>
                  </a:lnTo>
                  <a:lnTo>
                    <a:pt x="3" y="80"/>
                  </a:lnTo>
                  <a:lnTo>
                    <a:pt x="3" y="94"/>
                  </a:lnTo>
                  <a:lnTo>
                    <a:pt x="3" y="80"/>
                  </a:lnTo>
                  <a:lnTo>
                    <a:pt x="3" y="87"/>
                  </a:lnTo>
                  <a:lnTo>
                    <a:pt x="3" y="87"/>
                  </a:lnTo>
                  <a:lnTo>
                    <a:pt x="3" y="68"/>
                  </a:lnTo>
                  <a:lnTo>
                    <a:pt x="3" y="100"/>
                  </a:lnTo>
                  <a:lnTo>
                    <a:pt x="4" y="97"/>
                  </a:lnTo>
                  <a:lnTo>
                    <a:pt x="4" y="102"/>
                  </a:lnTo>
                  <a:lnTo>
                    <a:pt x="4" y="87"/>
                  </a:lnTo>
                  <a:lnTo>
                    <a:pt x="4" y="101"/>
                  </a:lnTo>
                  <a:lnTo>
                    <a:pt x="4" y="109"/>
                  </a:lnTo>
                  <a:lnTo>
                    <a:pt x="4" y="115"/>
                  </a:lnTo>
                  <a:lnTo>
                    <a:pt x="4" y="88"/>
                  </a:lnTo>
                  <a:lnTo>
                    <a:pt x="4" y="93"/>
                  </a:lnTo>
                  <a:lnTo>
                    <a:pt x="4" y="113"/>
                  </a:lnTo>
                  <a:lnTo>
                    <a:pt x="4" y="110"/>
                  </a:lnTo>
                  <a:lnTo>
                    <a:pt x="4" y="109"/>
                  </a:lnTo>
                  <a:lnTo>
                    <a:pt x="4" y="92"/>
                  </a:lnTo>
                  <a:lnTo>
                    <a:pt x="4" y="111"/>
                  </a:lnTo>
                  <a:lnTo>
                    <a:pt x="6" y="113"/>
                  </a:lnTo>
                  <a:lnTo>
                    <a:pt x="6" y="117"/>
                  </a:lnTo>
                  <a:lnTo>
                    <a:pt x="6" y="91"/>
                  </a:lnTo>
                  <a:lnTo>
                    <a:pt x="6" y="100"/>
                  </a:lnTo>
                  <a:lnTo>
                    <a:pt x="6" y="104"/>
                  </a:lnTo>
                  <a:lnTo>
                    <a:pt x="6" y="117"/>
                  </a:lnTo>
                  <a:lnTo>
                    <a:pt x="6" y="102"/>
                  </a:lnTo>
                  <a:lnTo>
                    <a:pt x="6" y="111"/>
                  </a:lnTo>
                  <a:lnTo>
                    <a:pt x="6" y="110"/>
                  </a:lnTo>
                  <a:lnTo>
                    <a:pt x="6" y="114"/>
                  </a:lnTo>
                  <a:lnTo>
                    <a:pt x="6" y="100"/>
                  </a:lnTo>
                  <a:lnTo>
                    <a:pt x="6" y="104"/>
                  </a:lnTo>
                  <a:lnTo>
                    <a:pt x="7" y="109"/>
                  </a:lnTo>
                  <a:lnTo>
                    <a:pt x="7" y="110"/>
                  </a:lnTo>
                  <a:lnTo>
                    <a:pt x="7" y="87"/>
                  </a:lnTo>
                  <a:lnTo>
                    <a:pt x="7" y="96"/>
                  </a:lnTo>
                  <a:lnTo>
                    <a:pt x="7" y="97"/>
                  </a:lnTo>
                  <a:lnTo>
                    <a:pt x="7" y="117"/>
                  </a:lnTo>
                  <a:lnTo>
                    <a:pt x="7" y="104"/>
                  </a:lnTo>
                  <a:lnTo>
                    <a:pt x="7" y="94"/>
                  </a:lnTo>
                  <a:lnTo>
                    <a:pt x="7" y="84"/>
                  </a:lnTo>
                  <a:lnTo>
                    <a:pt x="7" y="85"/>
                  </a:lnTo>
                  <a:lnTo>
                    <a:pt x="7" y="34"/>
                  </a:lnTo>
                  <a:lnTo>
                    <a:pt x="8" y="34"/>
                  </a:lnTo>
                  <a:lnTo>
                    <a:pt x="8" y="0"/>
                  </a:lnTo>
                  <a:lnTo>
                    <a:pt x="8" y="5"/>
                  </a:lnTo>
                  <a:lnTo>
                    <a:pt x="8" y="4"/>
                  </a:lnTo>
                  <a:lnTo>
                    <a:pt x="8" y="30"/>
                  </a:lnTo>
                  <a:lnTo>
                    <a:pt x="8" y="29"/>
                  </a:lnTo>
                  <a:lnTo>
                    <a:pt x="8" y="30"/>
                  </a:lnTo>
                  <a:lnTo>
                    <a:pt x="8" y="7"/>
                  </a:lnTo>
                  <a:lnTo>
                    <a:pt x="8" y="41"/>
                  </a:lnTo>
                  <a:lnTo>
                    <a:pt x="8" y="37"/>
                  </a:lnTo>
                  <a:lnTo>
                    <a:pt x="8" y="53"/>
                  </a:lnTo>
                  <a:lnTo>
                    <a:pt x="8" y="34"/>
                  </a:lnTo>
                  <a:lnTo>
                    <a:pt x="8" y="45"/>
                  </a:lnTo>
                  <a:lnTo>
                    <a:pt x="10" y="51"/>
                  </a:lnTo>
                  <a:lnTo>
                    <a:pt x="10" y="75"/>
                  </a:lnTo>
                  <a:lnTo>
                    <a:pt x="10" y="46"/>
                  </a:lnTo>
                  <a:lnTo>
                    <a:pt x="10" y="72"/>
                  </a:lnTo>
                  <a:lnTo>
                    <a:pt x="10" y="73"/>
                  </a:lnTo>
                  <a:lnTo>
                    <a:pt x="10" y="85"/>
                  </a:lnTo>
                  <a:lnTo>
                    <a:pt x="10" y="59"/>
                  </a:lnTo>
                  <a:lnTo>
                    <a:pt x="10" y="84"/>
                  </a:lnTo>
                  <a:lnTo>
                    <a:pt x="10" y="85"/>
                  </a:lnTo>
                  <a:lnTo>
                    <a:pt x="10" y="93"/>
                  </a:lnTo>
                  <a:lnTo>
                    <a:pt x="10" y="76"/>
                  </a:lnTo>
                  <a:lnTo>
                    <a:pt x="10" y="85"/>
                  </a:lnTo>
                  <a:lnTo>
                    <a:pt x="11" y="87"/>
                  </a:lnTo>
                  <a:lnTo>
                    <a:pt x="11" y="100"/>
                  </a:lnTo>
                  <a:lnTo>
                    <a:pt x="11" y="84"/>
                  </a:lnTo>
                  <a:lnTo>
                    <a:pt x="11" y="71"/>
                  </a:lnTo>
                  <a:lnTo>
                    <a:pt x="11" y="97"/>
                  </a:lnTo>
                  <a:lnTo>
                    <a:pt x="11" y="93"/>
                  </a:lnTo>
                  <a:lnTo>
                    <a:pt x="11" y="97"/>
                  </a:lnTo>
                  <a:lnTo>
                    <a:pt x="11" y="76"/>
                  </a:lnTo>
                  <a:lnTo>
                    <a:pt x="11" y="80"/>
                  </a:lnTo>
                  <a:lnTo>
                    <a:pt x="11" y="87"/>
                  </a:lnTo>
                  <a:lnTo>
                    <a:pt x="11" y="59"/>
                  </a:lnTo>
                  <a:lnTo>
                    <a:pt x="11" y="73"/>
                  </a:lnTo>
                  <a:lnTo>
                    <a:pt x="12" y="73"/>
                  </a:lnTo>
                  <a:lnTo>
                    <a:pt x="12" y="80"/>
                  </a:lnTo>
                  <a:lnTo>
                    <a:pt x="12" y="72"/>
                  </a:lnTo>
                  <a:lnTo>
                    <a:pt x="12" y="76"/>
                  </a:lnTo>
                  <a:lnTo>
                    <a:pt x="12" y="76"/>
                  </a:lnTo>
                  <a:lnTo>
                    <a:pt x="12" y="84"/>
                  </a:lnTo>
                  <a:lnTo>
                    <a:pt x="12" y="58"/>
                  </a:lnTo>
                  <a:lnTo>
                    <a:pt x="12" y="83"/>
                  </a:lnTo>
                  <a:lnTo>
                    <a:pt x="12" y="81"/>
                  </a:lnTo>
                  <a:lnTo>
                    <a:pt x="12" y="89"/>
                  </a:lnTo>
                  <a:lnTo>
                    <a:pt x="12" y="63"/>
                  </a:lnTo>
                  <a:lnTo>
                    <a:pt x="12" y="76"/>
                  </a:lnTo>
                  <a:lnTo>
                    <a:pt x="12" y="79"/>
                  </a:lnTo>
                  <a:lnTo>
                    <a:pt x="12" y="100"/>
                  </a:lnTo>
                  <a:lnTo>
                    <a:pt x="12" y="92"/>
                  </a:lnTo>
                  <a:lnTo>
                    <a:pt x="13" y="94"/>
                  </a:lnTo>
                  <a:lnTo>
                    <a:pt x="13" y="101"/>
                  </a:lnTo>
                  <a:lnTo>
                    <a:pt x="13" y="77"/>
                  </a:lnTo>
                  <a:lnTo>
                    <a:pt x="13" y="98"/>
                  </a:lnTo>
                  <a:lnTo>
                    <a:pt x="13" y="94"/>
                  </a:lnTo>
                  <a:lnTo>
                    <a:pt x="13" y="97"/>
                  </a:lnTo>
                  <a:lnTo>
                    <a:pt x="13" y="51"/>
                  </a:lnTo>
                  <a:lnTo>
                    <a:pt x="13" y="53"/>
                  </a:lnTo>
                  <a:lnTo>
                    <a:pt x="13" y="53"/>
                  </a:lnTo>
                  <a:lnTo>
                    <a:pt x="13" y="59"/>
                  </a:lnTo>
                  <a:lnTo>
                    <a:pt x="13" y="39"/>
                  </a:lnTo>
                  <a:lnTo>
                    <a:pt x="15" y="45"/>
                  </a:lnTo>
                  <a:lnTo>
                    <a:pt x="15" y="79"/>
                  </a:lnTo>
                  <a:lnTo>
                    <a:pt x="15" y="73"/>
                  </a:lnTo>
                  <a:lnTo>
                    <a:pt x="15" y="73"/>
                  </a:lnTo>
                  <a:lnTo>
                    <a:pt x="15" y="42"/>
                  </a:lnTo>
                  <a:lnTo>
                    <a:pt x="15" y="68"/>
                  </a:lnTo>
                  <a:lnTo>
                    <a:pt x="15" y="71"/>
                  </a:lnTo>
                  <a:lnTo>
                    <a:pt x="15" y="81"/>
                  </a:lnTo>
                  <a:lnTo>
                    <a:pt x="15" y="63"/>
                  </a:lnTo>
                  <a:lnTo>
                    <a:pt x="15" y="68"/>
                  </a:lnTo>
                  <a:lnTo>
                    <a:pt x="15" y="71"/>
                  </a:lnTo>
                  <a:lnTo>
                    <a:pt x="15" y="88"/>
                  </a:lnTo>
                  <a:lnTo>
                    <a:pt x="16" y="87"/>
                  </a:lnTo>
                  <a:lnTo>
                    <a:pt x="16" y="97"/>
                  </a:lnTo>
                  <a:lnTo>
                    <a:pt x="16" y="68"/>
                  </a:lnTo>
                  <a:lnTo>
                    <a:pt x="16" y="96"/>
                  </a:lnTo>
                  <a:lnTo>
                    <a:pt x="16" y="93"/>
                  </a:lnTo>
                  <a:lnTo>
                    <a:pt x="16" y="100"/>
                  </a:lnTo>
                  <a:lnTo>
                    <a:pt x="16" y="76"/>
                  </a:lnTo>
                  <a:lnTo>
                    <a:pt x="16" y="84"/>
                  </a:lnTo>
                  <a:lnTo>
                    <a:pt x="16" y="84"/>
                  </a:lnTo>
                  <a:lnTo>
                    <a:pt x="16" y="97"/>
                  </a:lnTo>
                  <a:lnTo>
                    <a:pt x="16" y="81"/>
                  </a:lnTo>
                  <a:lnTo>
                    <a:pt x="16" y="105"/>
                  </a:lnTo>
                  <a:lnTo>
                    <a:pt x="16" y="73"/>
                  </a:lnTo>
                  <a:lnTo>
                    <a:pt x="16" y="101"/>
                  </a:lnTo>
                  <a:lnTo>
                    <a:pt x="17" y="102"/>
                  </a:lnTo>
                  <a:lnTo>
                    <a:pt x="17" y="106"/>
                  </a:lnTo>
                  <a:lnTo>
                    <a:pt x="17" y="92"/>
                  </a:lnTo>
                  <a:lnTo>
                    <a:pt x="17" y="102"/>
                  </a:lnTo>
                  <a:lnTo>
                    <a:pt x="17" y="104"/>
                  </a:lnTo>
                  <a:lnTo>
                    <a:pt x="17" y="110"/>
                  </a:lnTo>
                  <a:lnTo>
                    <a:pt x="17" y="83"/>
                  </a:lnTo>
                  <a:lnTo>
                    <a:pt x="17" y="88"/>
                  </a:lnTo>
                  <a:lnTo>
                    <a:pt x="17" y="92"/>
                  </a:lnTo>
                  <a:lnTo>
                    <a:pt x="17" y="114"/>
                  </a:lnTo>
                  <a:lnTo>
                    <a:pt x="17" y="110"/>
                  </a:lnTo>
                  <a:lnTo>
                    <a:pt x="19" y="114"/>
                  </a:lnTo>
                  <a:lnTo>
                    <a:pt x="19" y="119"/>
                  </a:lnTo>
                  <a:lnTo>
                    <a:pt x="19" y="94"/>
                  </a:lnTo>
                  <a:lnTo>
                    <a:pt x="19" y="118"/>
                  </a:lnTo>
                  <a:lnTo>
                    <a:pt x="19" y="126"/>
                  </a:lnTo>
                  <a:lnTo>
                    <a:pt x="19" y="89"/>
                  </a:lnTo>
                  <a:lnTo>
                    <a:pt x="19" y="104"/>
                  </a:lnTo>
                  <a:lnTo>
                    <a:pt x="19" y="102"/>
                  </a:lnTo>
                  <a:lnTo>
                    <a:pt x="19" y="114"/>
                  </a:lnTo>
                  <a:lnTo>
                    <a:pt x="19" y="101"/>
                  </a:lnTo>
                  <a:lnTo>
                    <a:pt x="19" y="109"/>
                  </a:lnTo>
                  <a:lnTo>
                    <a:pt x="19" y="105"/>
                  </a:lnTo>
                  <a:lnTo>
                    <a:pt x="19" y="117"/>
                  </a:lnTo>
                  <a:lnTo>
                    <a:pt x="19" y="88"/>
                  </a:lnTo>
                  <a:lnTo>
                    <a:pt x="19" y="114"/>
                  </a:lnTo>
                  <a:lnTo>
                    <a:pt x="20" y="113"/>
                  </a:lnTo>
                  <a:lnTo>
                    <a:pt x="20" y="114"/>
                  </a:lnTo>
                  <a:lnTo>
                    <a:pt x="20" y="89"/>
                  </a:lnTo>
                  <a:lnTo>
                    <a:pt x="20" y="108"/>
                  </a:lnTo>
                  <a:lnTo>
                    <a:pt x="20" y="108"/>
                  </a:lnTo>
                  <a:lnTo>
                    <a:pt x="20" y="121"/>
                  </a:lnTo>
                  <a:lnTo>
                    <a:pt x="20" y="101"/>
                  </a:lnTo>
                  <a:lnTo>
                    <a:pt x="20" y="97"/>
                  </a:lnTo>
                  <a:lnTo>
                    <a:pt x="20" y="117"/>
                  </a:lnTo>
                  <a:lnTo>
                    <a:pt x="20" y="110"/>
                  </a:lnTo>
                  <a:lnTo>
                    <a:pt x="20" y="111"/>
                  </a:lnTo>
                  <a:lnTo>
                    <a:pt x="20" y="113"/>
                  </a:lnTo>
                  <a:lnTo>
                    <a:pt x="20" y="85"/>
                  </a:lnTo>
                  <a:lnTo>
                    <a:pt x="20" y="102"/>
                  </a:lnTo>
                  <a:lnTo>
                    <a:pt x="21" y="102"/>
                  </a:lnTo>
                  <a:lnTo>
                    <a:pt x="21" y="108"/>
                  </a:lnTo>
                  <a:lnTo>
                    <a:pt x="21" y="91"/>
                  </a:lnTo>
                  <a:lnTo>
                    <a:pt x="21" y="97"/>
                  </a:lnTo>
                  <a:lnTo>
                    <a:pt x="21" y="98"/>
                  </a:lnTo>
                  <a:lnTo>
                    <a:pt x="21" y="114"/>
                  </a:lnTo>
                  <a:lnTo>
                    <a:pt x="21" y="96"/>
                  </a:lnTo>
                  <a:lnTo>
                    <a:pt x="21" y="114"/>
                  </a:lnTo>
                  <a:lnTo>
                    <a:pt x="21" y="114"/>
                  </a:lnTo>
                  <a:lnTo>
                    <a:pt x="21" y="100"/>
                  </a:lnTo>
                  <a:lnTo>
                    <a:pt x="21" y="121"/>
                  </a:lnTo>
                  <a:lnTo>
                    <a:pt x="21" y="119"/>
                  </a:lnTo>
                  <a:lnTo>
                    <a:pt x="21" y="126"/>
                  </a:lnTo>
                  <a:lnTo>
                    <a:pt x="21" y="109"/>
                  </a:lnTo>
                  <a:lnTo>
                    <a:pt x="21" y="121"/>
                  </a:lnTo>
                  <a:lnTo>
                    <a:pt x="23" y="121"/>
                  </a:lnTo>
                  <a:lnTo>
                    <a:pt x="23" y="134"/>
                  </a:lnTo>
                  <a:lnTo>
                    <a:pt x="23" y="130"/>
                  </a:lnTo>
                  <a:lnTo>
                    <a:pt x="23" y="128"/>
                  </a:lnTo>
                  <a:lnTo>
                    <a:pt x="23" y="106"/>
                  </a:lnTo>
                  <a:lnTo>
                    <a:pt x="23" y="123"/>
                  </a:lnTo>
                  <a:lnTo>
                    <a:pt x="23" y="125"/>
                  </a:lnTo>
                  <a:lnTo>
                    <a:pt x="23" y="89"/>
                  </a:lnTo>
                  <a:lnTo>
                    <a:pt x="23" y="101"/>
                  </a:lnTo>
                  <a:lnTo>
                    <a:pt x="24" y="105"/>
                  </a:lnTo>
                  <a:lnTo>
                    <a:pt x="24" y="111"/>
                  </a:lnTo>
                  <a:lnTo>
                    <a:pt x="24" y="84"/>
                  </a:lnTo>
                  <a:lnTo>
                    <a:pt x="24" y="92"/>
                  </a:lnTo>
                  <a:lnTo>
                    <a:pt x="24" y="91"/>
                  </a:lnTo>
                  <a:lnTo>
                    <a:pt x="24" y="121"/>
                  </a:lnTo>
                  <a:lnTo>
                    <a:pt x="24" y="121"/>
                  </a:lnTo>
                  <a:lnTo>
                    <a:pt x="24" y="122"/>
                  </a:lnTo>
                  <a:lnTo>
                    <a:pt x="24" y="104"/>
                  </a:lnTo>
                  <a:lnTo>
                    <a:pt x="24" y="122"/>
                  </a:lnTo>
                  <a:lnTo>
                    <a:pt x="24" y="122"/>
                  </a:lnTo>
                  <a:lnTo>
                    <a:pt x="24" y="132"/>
                  </a:lnTo>
                  <a:lnTo>
                    <a:pt x="24" y="102"/>
                  </a:lnTo>
                  <a:lnTo>
                    <a:pt x="24" y="114"/>
                  </a:lnTo>
                  <a:lnTo>
                    <a:pt x="25" y="114"/>
                  </a:lnTo>
                  <a:lnTo>
                    <a:pt x="25" y="132"/>
                  </a:lnTo>
                  <a:lnTo>
                    <a:pt x="25" y="128"/>
                  </a:lnTo>
                  <a:lnTo>
                    <a:pt x="25" y="126"/>
                  </a:lnTo>
                  <a:lnTo>
                    <a:pt x="25" y="110"/>
                  </a:lnTo>
                  <a:lnTo>
                    <a:pt x="25" y="123"/>
                  </a:lnTo>
                  <a:lnTo>
                    <a:pt x="25" y="123"/>
                  </a:lnTo>
                  <a:lnTo>
                    <a:pt x="25" y="127"/>
                  </a:lnTo>
                  <a:lnTo>
                    <a:pt x="25" y="93"/>
                  </a:lnTo>
                  <a:lnTo>
                    <a:pt x="25" y="88"/>
                  </a:lnTo>
                  <a:lnTo>
                    <a:pt x="25" y="97"/>
                  </a:lnTo>
                  <a:lnTo>
                    <a:pt x="25" y="97"/>
                  </a:lnTo>
                  <a:lnTo>
                    <a:pt x="27" y="87"/>
                  </a:lnTo>
                  <a:lnTo>
                    <a:pt x="27" y="102"/>
                  </a:lnTo>
                  <a:lnTo>
                    <a:pt x="27" y="80"/>
                  </a:lnTo>
                  <a:lnTo>
                    <a:pt x="27" y="100"/>
                  </a:lnTo>
                  <a:lnTo>
                    <a:pt x="27" y="102"/>
                  </a:lnTo>
                  <a:lnTo>
                    <a:pt x="27" y="104"/>
                  </a:lnTo>
                  <a:lnTo>
                    <a:pt x="27" y="76"/>
                  </a:lnTo>
                  <a:lnTo>
                    <a:pt x="27" y="97"/>
                  </a:lnTo>
                  <a:lnTo>
                    <a:pt x="27" y="93"/>
                  </a:lnTo>
                  <a:lnTo>
                    <a:pt x="27" y="106"/>
                  </a:lnTo>
                  <a:lnTo>
                    <a:pt x="27" y="91"/>
                  </a:lnTo>
                  <a:lnTo>
                    <a:pt x="27" y="101"/>
                  </a:lnTo>
                  <a:lnTo>
                    <a:pt x="28" y="104"/>
                  </a:lnTo>
                  <a:lnTo>
                    <a:pt x="28" y="122"/>
                  </a:lnTo>
                  <a:lnTo>
                    <a:pt x="28" y="100"/>
                  </a:lnTo>
                  <a:lnTo>
                    <a:pt x="28" y="115"/>
                  </a:lnTo>
                  <a:lnTo>
                    <a:pt x="28" y="114"/>
                  </a:lnTo>
                  <a:lnTo>
                    <a:pt x="28" y="131"/>
                  </a:lnTo>
                  <a:lnTo>
                    <a:pt x="28" y="98"/>
                  </a:lnTo>
                  <a:lnTo>
                    <a:pt x="28" y="130"/>
                  </a:lnTo>
                  <a:lnTo>
                    <a:pt x="28" y="131"/>
                  </a:lnTo>
                  <a:lnTo>
                    <a:pt x="28" y="138"/>
                  </a:lnTo>
                  <a:lnTo>
                    <a:pt x="28" y="119"/>
                  </a:lnTo>
                  <a:lnTo>
                    <a:pt x="28" y="128"/>
                  </a:lnTo>
                  <a:lnTo>
                    <a:pt x="28" y="130"/>
                  </a:lnTo>
                  <a:lnTo>
                    <a:pt x="28" y="143"/>
                  </a:lnTo>
                  <a:lnTo>
                    <a:pt x="28" y="138"/>
                  </a:lnTo>
                  <a:lnTo>
                    <a:pt x="29" y="134"/>
                  </a:lnTo>
                  <a:lnTo>
                    <a:pt x="29" y="143"/>
                  </a:lnTo>
                  <a:lnTo>
                    <a:pt x="29" y="114"/>
                  </a:lnTo>
                  <a:lnTo>
                    <a:pt x="29" y="140"/>
                  </a:lnTo>
                  <a:lnTo>
                    <a:pt x="29" y="143"/>
                  </a:lnTo>
                  <a:lnTo>
                    <a:pt x="29" y="121"/>
                  </a:lnTo>
                  <a:lnTo>
                    <a:pt x="29" y="127"/>
                  </a:lnTo>
                  <a:lnTo>
                    <a:pt x="29" y="128"/>
                  </a:lnTo>
                  <a:lnTo>
                    <a:pt x="29" y="143"/>
                  </a:lnTo>
                  <a:lnTo>
                    <a:pt x="29" y="117"/>
                  </a:lnTo>
                  <a:lnTo>
                    <a:pt x="29" y="109"/>
                  </a:lnTo>
                  <a:lnTo>
                    <a:pt x="29" y="138"/>
                  </a:lnTo>
                  <a:lnTo>
                    <a:pt x="29" y="134"/>
                  </a:lnTo>
                  <a:lnTo>
                    <a:pt x="30" y="134"/>
                  </a:lnTo>
                  <a:lnTo>
                    <a:pt x="30" y="110"/>
                  </a:lnTo>
                  <a:lnTo>
                    <a:pt x="30" y="130"/>
                  </a:lnTo>
                  <a:lnTo>
                    <a:pt x="30" y="131"/>
                  </a:lnTo>
                  <a:lnTo>
                    <a:pt x="30" y="138"/>
                  </a:lnTo>
                  <a:lnTo>
                    <a:pt x="30" y="111"/>
                  </a:lnTo>
                  <a:lnTo>
                    <a:pt x="30" y="126"/>
                  </a:lnTo>
                  <a:lnTo>
                    <a:pt x="30" y="126"/>
                  </a:lnTo>
                  <a:lnTo>
                    <a:pt x="30" y="146"/>
                  </a:lnTo>
                  <a:lnTo>
                    <a:pt x="30" y="142"/>
                  </a:lnTo>
                  <a:lnTo>
                    <a:pt x="32" y="13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74" name="Freeform 47"/>
            <p:cNvSpPr>
              <a:spLocks/>
            </p:cNvSpPr>
            <p:nvPr/>
          </p:nvSpPr>
          <p:spPr bwMode="auto">
            <a:xfrm>
              <a:off x="5421313" y="4584701"/>
              <a:ext cx="49213" cy="241300"/>
            </a:xfrm>
            <a:custGeom>
              <a:avLst/>
              <a:gdLst>
                <a:gd name="T0" fmla="*/ 1 w 31"/>
                <a:gd name="T1" fmla="*/ 39 h 152"/>
                <a:gd name="T2" fmla="*/ 1 w 31"/>
                <a:gd name="T3" fmla="*/ 55 h 152"/>
                <a:gd name="T4" fmla="*/ 1 w 31"/>
                <a:gd name="T5" fmla="*/ 9 h 152"/>
                <a:gd name="T6" fmla="*/ 3 w 31"/>
                <a:gd name="T7" fmla="*/ 36 h 152"/>
                <a:gd name="T8" fmla="*/ 3 w 31"/>
                <a:gd name="T9" fmla="*/ 55 h 152"/>
                <a:gd name="T10" fmla="*/ 4 w 31"/>
                <a:gd name="T11" fmla="*/ 81 h 152"/>
                <a:gd name="T12" fmla="*/ 4 w 31"/>
                <a:gd name="T13" fmla="*/ 67 h 152"/>
                <a:gd name="T14" fmla="*/ 5 w 31"/>
                <a:gd name="T15" fmla="*/ 104 h 152"/>
                <a:gd name="T16" fmla="*/ 5 w 31"/>
                <a:gd name="T17" fmla="*/ 49 h 152"/>
                <a:gd name="T18" fmla="*/ 5 w 31"/>
                <a:gd name="T19" fmla="*/ 51 h 152"/>
                <a:gd name="T20" fmla="*/ 6 w 31"/>
                <a:gd name="T21" fmla="*/ 53 h 152"/>
                <a:gd name="T22" fmla="*/ 6 w 31"/>
                <a:gd name="T23" fmla="*/ 73 h 152"/>
                <a:gd name="T24" fmla="*/ 6 w 31"/>
                <a:gd name="T25" fmla="*/ 78 h 152"/>
                <a:gd name="T26" fmla="*/ 8 w 31"/>
                <a:gd name="T27" fmla="*/ 97 h 152"/>
                <a:gd name="T28" fmla="*/ 8 w 31"/>
                <a:gd name="T29" fmla="*/ 107 h 152"/>
                <a:gd name="T30" fmla="*/ 9 w 31"/>
                <a:gd name="T31" fmla="*/ 116 h 152"/>
                <a:gd name="T32" fmla="*/ 9 w 31"/>
                <a:gd name="T33" fmla="*/ 86 h 152"/>
                <a:gd name="T34" fmla="*/ 9 w 31"/>
                <a:gd name="T35" fmla="*/ 72 h 152"/>
                <a:gd name="T36" fmla="*/ 10 w 31"/>
                <a:gd name="T37" fmla="*/ 84 h 152"/>
                <a:gd name="T38" fmla="*/ 10 w 31"/>
                <a:gd name="T39" fmla="*/ 85 h 152"/>
                <a:gd name="T40" fmla="*/ 10 w 31"/>
                <a:gd name="T41" fmla="*/ 107 h 152"/>
                <a:gd name="T42" fmla="*/ 12 w 31"/>
                <a:gd name="T43" fmla="*/ 73 h 152"/>
                <a:gd name="T44" fmla="*/ 12 w 31"/>
                <a:gd name="T45" fmla="*/ 73 h 152"/>
                <a:gd name="T46" fmla="*/ 13 w 31"/>
                <a:gd name="T47" fmla="*/ 87 h 152"/>
                <a:gd name="T48" fmla="*/ 13 w 31"/>
                <a:gd name="T49" fmla="*/ 108 h 152"/>
                <a:gd name="T50" fmla="*/ 13 w 31"/>
                <a:gd name="T51" fmla="*/ 102 h 152"/>
                <a:gd name="T52" fmla="*/ 14 w 31"/>
                <a:gd name="T53" fmla="*/ 116 h 152"/>
                <a:gd name="T54" fmla="*/ 14 w 31"/>
                <a:gd name="T55" fmla="*/ 119 h 152"/>
                <a:gd name="T56" fmla="*/ 14 w 31"/>
                <a:gd name="T57" fmla="*/ 108 h 152"/>
                <a:gd name="T58" fmla="*/ 16 w 31"/>
                <a:gd name="T59" fmla="*/ 70 h 152"/>
                <a:gd name="T60" fmla="*/ 17 w 31"/>
                <a:gd name="T61" fmla="*/ 68 h 152"/>
                <a:gd name="T62" fmla="*/ 17 w 31"/>
                <a:gd name="T63" fmla="*/ 119 h 152"/>
                <a:gd name="T64" fmla="*/ 17 w 31"/>
                <a:gd name="T65" fmla="*/ 116 h 152"/>
                <a:gd name="T66" fmla="*/ 18 w 31"/>
                <a:gd name="T67" fmla="*/ 107 h 152"/>
                <a:gd name="T68" fmla="*/ 18 w 31"/>
                <a:gd name="T69" fmla="*/ 106 h 152"/>
                <a:gd name="T70" fmla="*/ 18 w 31"/>
                <a:gd name="T71" fmla="*/ 120 h 152"/>
                <a:gd name="T72" fmla="*/ 20 w 31"/>
                <a:gd name="T73" fmla="*/ 120 h 152"/>
                <a:gd name="T74" fmla="*/ 20 w 31"/>
                <a:gd name="T75" fmla="*/ 128 h 152"/>
                <a:gd name="T76" fmla="*/ 21 w 31"/>
                <a:gd name="T77" fmla="*/ 124 h 152"/>
                <a:gd name="T78" fmla="*/ 21 w 31"/>
                <a:gd name="T79" fmla="*/ 118 h 152"/>
                <a:gd name="T80" fmla="*/ 21 w 31"/>
                <a:gd name="T81" fmla="*/ 132 h 152"/>
                <a:gd name="T82" fmla="*/ 22 w 31"/>
                <a:gd name="T83" fmla="*/ 107 h 152"/>
                <a:gd name="T84" fmla="*/ 22 w 31"/>
                <a:gd name="T85" fmla="*/ 119 h 152"/>
                <a:gd name="T86" fmla="*/ 22 w 31"/>
                <a:gd name="T87" fmla="*/ 111 h 152"/>
                <a:gd name="T88" fmla="*/ 24 w 31"/>
                <a:gd name="T89" fmla="*/ 112 h 152"/>
                <a:gd name="T90" fmla="*/ 24 w 31"/>
                <a:gd name="T91" fmla="*/ 129 h 152"/>
                <a:gd name="T92" fmla="*/ 24 w 31"/>
                <a:gd name="T93" fmla="*/ 110 h 152"/>
                <a:gd name="T94" fmla="*/ 25 w 31"/>
                <a:gd name="T95" fmla="*/ 136 h 152"/>
                <a:gd name="T96" fmla="*/ 25 w 31"/>
                <a:gd name="T97" fmla="*/ 145 h 152"/>
                <a:gd name="T98" fmla="*/ 26 w 31"/>
                <a:gd name="T99" fmla="*/ 129 h 152"/>
                <a:gd name="T100" fmla="*/ 26 w 31"/>
                <a:gd name="T101" fmla="*/ 116 h 152"/>
                <a:gd name="T102" fmla="*/ 26 w 31"/>
                <a:gd name="T103" fmla="*/ 127 h 152"/>
                <a:gd name="T104" fmla="*/ 27 w 31"/>
                <a:gd name="T105" fmla="*/ 142 h 152"/>
                <a:gd name="T106" fmla="*/ 27 w 31"/>
                <a:gd name="T107" fmla="*/ 111 h 152"/>
                <a:gd name="T108" fmla="*/ 29 w 31"/>
                <a:gd name="T109" fmla="*/ 94 h 152"/>
                <a:gd name="T110" fmla="*/ 29 w 31"/>
                <a:gd name="T111" fmla="*/ 61 h 152"/>
                <a:gd name="T112" fmla="*/ 30 w 31"/>
                <a:gd name="T113" fmla="*/ 111 h 152"/>
                <a:gd name="T114" fmla="*/ 30 w 31"/>
                <a:gd name="T115" fmla="*/ 124 h 152"/>
                <a:gd name="T116" fmla="*/ 30 w 31"/>
                <a:gd name="T117" fmla="*/ 132 h 152"/>
                <a:gd name="T118" fmla="*/ 31 w 31"/>
                <a:gd name="T119" fmla="*/ 14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152">
                  <a:moveTo>
                    <a:pt x="0" y="47"/>
                  </a:moveTo>
                  <a:lnTo>
                    <a:pt x="0" y="47"/>
                  </a:lnTo>
                  <a:lnTo>
                    <a:pt x="0" y="56"/>
                  </a:lnTo>
                  <a:lnTo>
                    <a:pt x="0" y="36"/>
                  </a:lnTo>
                  <a:lnTo>
                    <a:pt x="1" y="39"/>
                  </a:lnTo>
                  <a:lnTo>
                    <a:pt x="1" y="65"/>
                  </a:lnTo>
                  <a:lnTo>
                    <a:pt x="1" y="59"/>
                  </a:lnTo>
                  <a:lnTo>
                    <a:pt x="1" y="64"/>
                  </a:lnTo>
                  <a:lnTo>
                    <a:pt x="1" y="30"/>
                  </a:lnTo>
                  <a:lnTo>
                    <a:pt x="1" y="55"/>
                  </a:lnTo>
                  <a:lnTo>
                    <a:pt x="1" y="56"/>
                  </a:lnTo>
                  <a:lnTo>
                    <a:pt x="1" y="59"/>
                  </a:lnTo>
                  <a:lnTo>
                    <a:pt x="1" y="19"/>
                  </a:lnTo>
                  <a:lnTo>
                    <a:pt x="1" y="23"/>
                  </a:lnTo>
                  <a:lnTo>
                    <a:pt x="1" y="9"/>
                  </a:lnTo>
                  <a:lnTo>
                    <a:pt x="1" y="14"/>
                  </a:lnTo>
                  <a:lnTo>
                    <a:pt x="3" y="13"/>
                  </a:lnTo>
                  <a:lnTo>
                    <a:pt x="3" y="0"/>
                  </a:lnTo>
                  <a:lnTo>
                    <a:pt x="3" y="36"/>
                  </a:lnTo>
                  <a:lnTo>
                    <a:pt x="3" y="36"/>
                  </a:lnTo>
                  <a:lnTo>
                    <a:pt x="3" y="43"/>
                  </a:lnTo>
                  <a:lnTo>
                    <a:pt x="3" y="21"/>
                  </a:lnTo>
                  <a:lnTo>
                    <a:pt x="3" y="35"/>
                  </a:lnTo>
                  <a:lnTo>
                    <a:pt x="3" y="30"/>
                  </a:lnTo>
                  <a:lnTo>
                    <a:pt x="3" y="55"/>
                  </a:lnTo>
                  <a:lnTo>
                    <a:pt x="3" y="59"/>
                  </a:lnTo>
                  <a:lnTo>
                    <a:pt x="3" y="36"/>
                  </a:lnTo>
                  <a:lnTo>
                    <a:pt x="3" y="76"/>
                  </a:lnTo>
                  <a:lnTo>
                    <a:pt x="4" y="73"/>
                  </a:lnTo>
                  <a:lnTo>
                    <a:pt x="4" y="81"/>
                  </a:lnTo>
                  <a:lnTo>
                    <a:pt x="4" y="61"/>
                  </a:lnTo>
                  <a:lnTo>
                    <a:pt x="4" y="74"/>
                  </a:lnTo>
                  <a:lnTo>
                    <a:pt x="4" y="78"/>
                  </a:lnTo>
                  <a:lnTo>
                    <a:pt x="4" y="87"/>
                  </a:lnTo>
                  <a:lnTo>
                    <a:pt x="4" y="67"/>
                  </a:lnTo>
                  <a:lnTo>
                    <a:pt x="4" y="70"/>
                  </a:lnTo>
                  <a:lnTo>
                    <a:pt x="4" y="74"/>
                  </a:lnTo>
                  <a:lnTo>
                    <a:pt x="4" y="102"/>
                  </a:lnTo>
                  <a:lnTo>
                    <a:pt x="5" y="103"/>
                  </a:lnTo>
                  <a:lnTo>
                    <a:pt x="5" y="104"/>
                  </a:lnTo>
                  <a:lnTo>
                    <a:pt x="5" y="81"/>
                  </a:lnTo>
                  <a:lnTo>
                    <a:pt x="5" y="89"/>
                  </a:lnTo>
                  <a:lnTo>
                    <a:pt x="5" y="87"/>
                  </a:lnTo>
                  <a:lnTo>
                    <a:pt x="5" y="90"/>
                  </a:lnTo>
                  <a:lnTo>
                    <a:pt x="5" y="49"/>
                  </a:lnTo>
                  <a:lnTo>
                    <a:pt x="5" y="49"/>
                  </a:lnTo>
                  <a:lnTo>
                    <a:pt x="5" y="52"/>
                  </a:lnTo>
                  <a:lnTo>
                    <a:pt x="5" y="57"/>
                  </a:lnTo>
                  <a:lnTo>
                    <a:pt x="5" y="48"/>
                  </a:lnTo>
                  <a:lnTo>
                    <a:pt x="5" y="51"/>
                  </a:lnTo>
                  <a:lnTo>
                    <a:pt x="5" y="51"/>
                  </a:lnTo>
                  <a:lnTo>
                    <a:pt x="5" y="32"/>
                  </a:lnTo>
                  <a:lnTo>
                    <a:pt x="5" y="65"/>
                  </a:lnTo>
                  <a:lnTo>
                    <a:pt x="6" y="65"/>
                  </a:lnTo>
                  <a:lnTo>
                    <a:pt x="6" y="53"/>
                  </a:lnTo>
                  <a:lnTo>
                    <a:pt x="6" y="77"/>
                  </a:lnTo>
                  <a:lnTo>
                    <a:pt x="6" y="78"/>
                  </a:lnTo>
                  <a:lnTo>
                    <a:pt x="6" y="95"/>
                  </a:lnTo>
                  <a:lnTo>
                    <a:pt x="6" y="73"/>
                  </a:lnTo>
                  <a:lnTo>
                    <a:pt x="6" y="73"/>
                  </a:lnTo>
                  <a:lnTo>
                    <a:pt x="6" y="101"/>
                  </a:lnTo>
                  <a:lnTo>
                    <a:pt x="6" y="99"/>
                  </a:lnTo>
                  <a:lnTo>
                    <a:pt x="6" y="99"/>
                  </a:lnTo>
                  <a:lnTo>
                    <a:pt x="6" y="102"/>
                  </a:lnTo>
                  <a:lnTo>
                    <a:pt x="6" y="78"/>
                  </a:lnTo>
                  <a:lnTo>
                    <a:pt x="6" y="95"/>
                  </a:lnTo>
                  <a:lnTo>
                    <a:pt x="8" y="95"/>
                  </a:lnTo>
                  <a:lnTo>
                    <a:pt x="8" y="106"/>
                  </a:lnTo>
                  <a:lnTo>
                    <a:pt x="8" y="91"/>
                  </a:lnTo>
                  <a:lnTo>
                    <a:pt x="8" y="97"/>
                  </a:lnTo>
                  <a:lnTo>
                    <a:pt x="8" y="95"/>
                  </a:lnTo>
                  <a:lnTo>
                    <a:pt x="8" y="112"/>
                  </a:lnTo>
                  <a:lnTo>
                    <a:pt x="8" y="95"/>
                  </a:lnTo>
                  <a:lnTo>
                    <a:pt x="8" y="108"/>
                  </a:lnTo>
                  <a:lnTo>
                    <a:pt x="8" y="107"/>
                  </a:lnTo>
                  <a:lnTo>
                    <a:pt x="8" y="112"/>
                  </a:lnTo>
                  <a:lnTo>
                    <a:pt x="8" y="94"/>
                  </a:lnTo>
                  <a:lnTo>
                    <a:pt x="8" y="111"/>
                  </a:lnTo>
                  <a:lnTo>
                    <a:pt x="9" y="112"/>
                  </a:lnTo>
                  <a:lnTo>
                    <a:pt x="9" y="116"/>
                  </a:lnTo>
                  <a:lnTo>
                    <a:pt x="9" y="103"/>
                  </a:lnTo>
                  <a:lnTo>
                    <a:pt x="9" y="108"/>
                  </a:lnTo>
                  <a:lnTo>
                    <a:pt x="9" y="108"/>
                  </a:lnTo>
                  <a:lnTo>
                    <a:pt x="9" y="116"/>
                  </a:lnTo>
                  <a:lnTo>
                    <a:pt x="9" y="86"/>
                  </a:lnTo>
                  <a:lnTo>
                    <a:pt x="9" y="90"/>
                  </a:lnTo>
                  <a:lnTo>
                    <a:pt x="9" y="85"/>
                  </a:lnTo>
                  <a:lnTo>
                    <a:pt x="9" y="61"/>
                  </a:lnTo>
                  <a:lnTo>
                    <a:pt x="9" y="69"/>
                  </a:lnTo>
                  <a:lnTo>
                    <a:pt x="9" y="72"/>
                  </a:lnTo>
                  <a:lnTo>
                    <a:pt x="9" y="74"/>
                  </a:lnTo>
                  <a:lnTo>
                    <a:pt x="9" y="52"/>
                  </a:lnTo>
                  <a:lnTo>
                    <a:pt x="9" y="72"/>
                  </a:lnTo>
                  <a:lnTo>
                    <a:pt x="10" y="72"/>
                  </a:lnTo>
                  <a:lnTo>
                    <a:pt x="10" y="84"/>
                  </a:lnTo>
                  <a:lnTo>
                    <a:pt x="10" y="47"/>
                  </a:lnTo>
                  <a:lnTo>
                    <a:pt x="10" y="51"/>
                  </a:lnTo>
                  <a:lnTo>
                    <a:pt x="10" y="51"/>
                  </a:lnTo>
                  <a:lnTo>
                    <a:pt x="10" y="87"/>
                  </a:lnTo>
                  <a:lnTo>
                    <a:pt x="10" y="85"/>
                  </a:lnTo>
                  <a:lnTo>
                    <a:pt x="10" y="86"/>
                  </a:lnTo>
                  <a:lnTo>
                    <a:pt x="10" y="72"/>
                  </a:lnTo>
                  <a:lnTo>
                    <a:pt x="10" y="94"/>
                  </a:lnTo>
                  <a:lnTo>
                    <a:pt x="10" y="95"/>
                  </a:lnTo>
                  <a:lnTo>
                    <a:pt x="10" y="107"/>
                  </a:lnTo>
                  <a:lnTo>
                    <a:pt x="10" y="70"/>
                  </a:lnTo>
                  <a:lnTo>
                    <a:pt x="10" y="78"/>
                  </a:lnTo>
                  <a:lnTo>
                    <a:pt x="12" y="78"/>
                  </a:lnTo>
                  <a:lnTo>
                    <a:pt x="12" y="93"/>
                  </a:lnTo>
                  <a:lnTo>
                    <a:pt x="12" y="73"/>
                  </a:lnTo>
                  <a:lnTo>
                    <a:pt x="12" y="73"/>
                  </a:lnTo>
                  <a:lnTo>
                    <a:pt x="12" y="48"/>
                  </a:lnTo>
                  <a:lnTo>
                    <a:pt x="12" y="65"/>
                  </a:lnTo>
                  <a:lnTo>
                    <a:pt x="12" y="70"/>
                  </a:lnTo>
                  <a:lnTo>
                    <a:pt x="12" y="73"/>
                  </a:lnTo>
                  <a:lnTo>
                    <a:pt x="12" y="52"/>
                  </a:lnTo>
                  <a:lnTo>
                    <a:pt x="12" y="70"/>
                  </a:lnTo>
                  <a:lnTo>
                    <a:pt x="13" y="68"/>
                  </a:lnTo>
                  <a:lnTo>
                    <a:pt x="13" y="90"/>
                  </a:lnTo>
                  <a:lnTo>
                    <a:pt x="13" y="87"/>
                  </a:lnTo>
                  <a:lnTo>
                    <a:pt x="13" y="76"/>
                  </a:lnTo>
                  <a:lnTo>
                    <a:pt x="13" y="74"/>
                  </a:lnTo>
                  <a:lnTo>
                    <a:pt x="13" y="99"/>
                  </a:lnTo>
                  <a:lnTo>
                    <a:pt x="13" y="99"/>
                  </a:lnTo>
                  <a:lnTo>
                    <a:pt x="13" y="108"/>
                  </a:lnTo>
                  <a:lnTo>
                    <a:pt x="13" y="89"/>
                  </a:lnTo>
                  <a:lnTo>
                    <a:pt x="13" y="106"/>
                  </a:lnTo>
                  <a:lnTo>
                    <a:pt x="13" y="106"/>
                  </a:lnTo>
                  <a:lnTo>
                    <a:pt x="13" y="119"/>
                  </a:lnTo>
                  <a:lnTo>
                    <a:pt x="13" y="102"/>
                  </a:lnTo>
                  <a:lnTo>
                    <a:pt x="13" y="107"/>
                  </a:lnTo>
                  <a:lnTo>
                    <a:pt x="14" y="111"/>
                  </a:lnTo>
                  <a:lnTo>
                    <a:pt x="14" y="131"/>
                  </a:lnTo>
                  <a:lnTo>
                    <a:pt x="14" y="122"/>
                  </a:lnTo>
                  <a:lnTo>
                    <a:pt x="14" y="116"/>
                  </a:lnTo>
                  <a:lnTo>
                    <a:pt x="14" y="119"/>
                  </a:lnTo>
                  <a:lnTo>
                    <a:pt x="14" y="90"/>
                  </a:lnTo>
                  <a:lnTo>
                    <a:pt x="14" y="111"/>
                  </a:lnTo>
                  <a:lnTo>
                    <a:pt x="14" y="111"/>
                  </a:lnTo>
                  <a:lnTo>
                    <a:pt x="14" y="119"/>
                  </a:lnTo>
                  <a:lnTo>
                    <a:pt x="14" y="93"/>
                  </a:lnTo>
                  <a:lnTo>
                    <a:pt x="14" y="103"/>
                  </a:lnTo>
                  <a:lnTo>
                    <a:pt x="14" y="102"/>
                  </a:lnTo>
                  <a:lnTo>
                    <a:pt x="14" y="116"/>
                  </a:lnTo>
                  <a:lnTo>
                    <a:pt x="14" y="108"/>
                  </a:lnTo>
                  <a:lnTo>
                    <a:pt x="16" y="104"/>
                  </a:lnTo>
                  <a:lnTo>
                    <a:pt x="16" y="82"/>
                  </a:lnTo>
                  <a:lnTo>
                    <a:pt x="16" y="91"/>
                  </a:lnTo>
                  <a:lnTo>
                    <a:pt x="16" y="95"/>
                  </a:lnTo>
                  <a:lnTo>
                    <a:pt x="16" y="70"/>
                  </a:lnTo>
                  <a:lnTo>
                    <a:pt x="16" y="74"/>
                  </a:lnTo>
                  <a:lnTo>
                    <a:pt x="16" y="78"/>
                  </a:lnTo>
                  <a:lnTo>
                    <a:pt x="16" y="94"/>
                  </a:lnTo>
                  <a:lnTo>
                    <a:pt x="16" y="86"/>
                  </a:lnTo>
                  <a:lnTo>
                    <a:pt x="17" y="68"/>
                  </a:lnTo>
                  <a:lnTo>
                    <a:pt x="17" y="102"/>
                  </a:lnTo>
                  <a:lnTo>
                    <a:pt x="17" y="102"/>
                  </a:lnTo>
                  <a:lnTo>
                    <a:pt x="17" y="91"/>
                  </a:lnTo>
                  <a:lnTo>
                    <a:pt x="17" y="119"/>
                  </a:lnTo>
                  <a:lnTo>
                    <a:pt x="17" y="119"/>
                  </a:lnTo>
                  <a:lnTo>
                    <a:pt x="17" y="124"/>
                  </a:lnTo>
                  <a:lnTo>
                    <a:pt x="17" y="102"/>
                  </a:lnTo>
                  <a:lnTo>
                    <a:pt x="17" y="106"/>
                  </a:lnTo>
                  <a:lnTo>
                    <a:pt x="17" y="108"/>
                  </a:lnTo>
                  <a:lnTo>
                    <a:pt x="17" y="116"/>
                  </a:lnTo>
                  <a:lnTo>
                    <a:pt x="17" y="104"/>
                  </a:lnTo>
                  <a:lnTo>
                    <a:pt x="17" y="108"/>
                  </a:lnTo>
                  <a:lnTo>
                    <a:pt x="18" y="108"/>
                  </a:lnTo>
                  <a:lnTo>
                    <a:pt x="18" y="90"/>
                  </a:lnTo>
                  <a:lnTo>
                    <a:pt x="18" y="107"/>
                  </a:lnTo>
                  <a:lnTo>
                    <a:pt x="18" y="103"/>
                  </a:lnTo>
                  <a:lnTo>
                    <a:pt x="18" y="111"/>
                  </a:lnTo>
                  <a:lnTo>
                    <a:pt x="18" y="85"/>
                  </a:lnTo>
                  <a:lnTo>
                    <a:pt x="18" y="106"/>
                  </a:lnTo>
                  <a:lnTo>
                    <a:pt x="18" y="106"/>
                  </a:lnTo>
                  <a:lnTo>
                    <a:pt x="18" y="123"/>
                  </a:lnTo>
                  <a:lnTo>
                    <a:pt x="18" y="116"/>
                  </a:lnTo>
                  <a:lnTo>
                    <a:pt x="18" y="112"/>
                  </a:lnTo>
                  <a:lnTo>
                    <a:pt x="18" y="98"/>
                  </a:lnTo>
                  <a:lnTo>
                    <a:pt x="18" y="120"/>
                  </a:lnTo>
                  <a:lnTo>
                    <a:pt x="20" y="116"/>
                  </a:lnTo>
                  <a:lnTo>
                    <a:pt x="20" y="119"/>
                  </a:lnTo>
                  <a:lnTo>
                    <a:pt x="20" y="97"/>
                  </a:lnTo>
                  <a:lnTo>
                    <a:pt x="20" y="114"/>
                  </a:lnTo>
                  <a:lnTo>
                    <a:pt x="20" y="120"/>
                  </a:lnTo>
                  <a:lnTo>
                    <a:pt x="20" y="124"/>
                  </a:lnTo>
                  <a:lnTo>
                    <a:pt x="20" y="103"/>
                  </a:lnTo>
                  <a:lnTo>
                    <a:pt x="20" y="104"/>
                  </a:lnTo>
                  <a:lnTo>
                    <a:pt x="20" y="104"/>
                  </a:lnTo>
                  <a:lnTo>
                    <a:pt x="20" y="128"/>
                  </a:lnTo>
                  <a:lnTo>
                    <a:pt x="20" y="124"/>
                  </a:lnTo>
                  <a:lnTo>
                    <a:pt x="21" y="124"/>
                  </a:lnTo>
                  <a:lnTo>
                    <a:pt x="21" y="129"/>
                  </a:lnTo>
                  <a:lnTo>
                    <a:pt x="21" y="104"/>
                  </a:lnTo>
                  <a:lnTo>
                    <a:pt x="21" y="124"/>
                  </a:lnTo>
                  <a:lnTo>
                    <a:pt x="21" y="123"/>
                  </a:lnTo>
                  <a:lnTo>
                    <a:pt x="21" y="128"/>
                  </a:lnTo>
                  <a:lnTo>
                    <a:pt x="21" y="104"/>
                  </a:lnTo>
                  <a:lnTo>
                    <a:pt x="21" y="116"/>
                  </a:lnTo>
                  <a:lnTo>
                    <a:pt x="21" y="118"/>
                  </a:lnTo>
                  <a:lnTo>
                    <a:pt x="21" y="133"/>
                  </a:lnTo>
                  <a:lnTo>
                    <a:pt x="21" y="116"/>
                  </a:lnTo>
                  <a:lnTo>
                    <a:pt x="21" y="129"/>
                  </a:lnTo>
                  <a:lnTo>
                    <a:pt x="21" y="128"/>
                  </a:lnTo>
                  <a:lnTo>
                    <a:pt x="21" y="132"/>
                  </a:lnTo>
                  <a:lnTo>
                    <a:pt x="21" y="104"/>
                  </a:lnTo>
                  <a:lnTo>
                    <a:pt x="21" y="128"/>
                  </a:lnTo>
                  <a:lnTo>
                    <a:pt x="22" y="129"/>
                  </a:lnTo>
                  <a:lnTo>
                    <a:pt x="22" y="133"/>
                  </a:lnTo>
                  <a:lnTo>
                    <a:pt x="22" y="107"/>
                  </a:lnTo>
                  <a:lnTo>
                    <a:pt x="22" y="111"/>
                  </a:lnTo>
                  <a:lnTo>
                    <a:pt x="22" y="112"/>
                  </a:lnTo>
                  <a:lnTo>
                    <a:pt x="22" y="128"/>
                  </a:lnTo>
                  <a:lnTo>
                    <a:pt x="22" y="120"/>
                  </a:lnTo>
                  <a:lnTo>
                    <a:pt x="22" y="119"/>
                  </a:lnTo>
                  <a:lnTo>
                    <a:pt x="22" y="128"/>
                  </a:lnTo>
                  <a:lnTo>
                    <a:pt x="22" y="101"/>
                  </a:lnTo>
                  <a:lnTo>
                    <a:pt x="22" y="125"/>
                  </a:lnTo>
                  <a:lnTo>
                    <a:pt x="22" y="124"/>
                  </a:lnTo>
                  <a:lnTo>
                    <a:pt x="22" y="111"/>
                  </a:lnTo>
                  <a:lnTo>
                    <a:pt x="22" y="131"/>
                  </a:lnTo>
                  <a:lnTo>
                    <a:pt x="24" y="131"/>
                  </a:lnTo>
                  <a:lnTo>
                    <a:pt x="24" y="141"/>
                  </a:lnTo>
                  <a:lnTo>
                    <a:pt x="24" y="111"/>
                  </a:lnTo>
                  <a:lnTo>
                    <a:pt x="24" y="112"/>
                  </a:lnTo>
                  <a:lnTo>
                    <a:pt x="24" y="119"/>
                  </a:lnTo>
                  <a:lnTo>
                    <a:pt x="24" y="129"/>
                  </a:lnTo>
                  <a:lnTo>
                    <a:pt x="24" y="127"/>
                  </a:lnTo>
                  <a:lnTo>
                    <a:pt x="24" y="128"/>
                  </a:lnTo>
                  <a:lnTo>
                    <a:pt x="24" y="129"/>
                  </a:lnTo>
                  <a:lnTo>
                    <a:pt x="24" y="107"/>
                  </a:lnTo>
                  <a:lnTo>
                    <a:pt x="24" y="128"/>
                  </a:lnTo>
                  <a:lnTo>
                    <a:pt x="24" y="128"/>
                  </a:lnTo>
                  <a:lnTo>
                    <a:pt x="24" y="132"/>
                  </a:lnTo>
                  <a:lnTo>
                    <a:pt x="24" y="110"/>
                  </a:lnTo>
                  <a:lnTo>
                    <a:pt x="24" y="123"/>
                  </a:lnTo>
                  <a:lnTo>
                    <a:pt x="25" y="123"/>
                  </a:lnTo>
                  <a:lnTo>
                    <a:pt x="25" y="141"/>
                  </a:lnTo>
                  <a:lnTo>
                    <a:pt x="25" y="136"/>
                  </a:lnTo>
                  <a:lnTo>
                    <a:pt x="25" y="136"/>
                  </a:lnTo>
                  <a:lnTo>
                    <a:pt x="25" y="146"/>
                  </a:lnTo>
                  <a:lnTo>
                    <a:pt x="25" y="123"/>
                  </a:lnTo>
                  <a:lnTo>
                    <a:pt x="25" y="144"/>
                  </a:lnTo>
                  <a:lnTo>
                    <a:pt x="25" y="142"/>
                  </a:lnTo>
                  <a:lnTo>
                    <a:pt x="25" y="145"/>
                  </a:lnTo>
                  <a:lnTo>
                    <a:pt x="25" y="122"/>
                  </a:lnTo>
                  <a:lnTo>
                    <a:pt x="25" y="137"/>
                  </a:lnTo>
                  <a:lnTo>
                    <a:pt x="26" y="139"/>
                  </a:lnTo>
                  <a:lnTo>
                    <a:pt x="26" y="152"/>
                  </a:lnTo>
                  <a:lnTo>
                    <a:pt x="26" y="129"/>
                  </a:lnTo>
                  <a:lnTo>
                    <a:pt x="26" y="133"/>
                  </a:lnTo>
                  <a:lnTo>
                    <a:pt x="26" y="145"/>
                  </a:lnTo>
                  <a:lnTo>
                    <a:pt x="26" y="136"/>
                  </a:lnTo>
                  <a:lnTo>
                    <a:pt x="26" y="141"/>
                  </a:lnTo>
                  <a:lnTo>
                    <a:pt x="26" y="116"/>
                  </a:lnTo>
                  <a:lnTo>
                    <a:pt x="26" y="140"/>
                  </a:lnTo>
                  <a:lnTo>
                    <a:pt x="26" y="140"/>
                  </a:lnTo>
                  <a:lnTo>
                    <a:pt x="26" y="148"/>
                  </a:lnTo>
                  <a:lnTo>
                    <a:pt x="26" y="120"/>
                  </a:lnTo>
                  <a:lnTo>
                    <a:pt x="26" y="127"/>
                  </a:lnTo>
                  <a:lnTo>
                    <a:pt x="27" y="128"/>
                  </a:lnTo>
                  <a:lnTo>
                    <a:pt x="27" y="148"/>
                  </a:lnTo>
                  <a:lnTo>
                    <a:pt x="27" y="137"/>
                  </a:lnTo>
                  <a:lnTo>
                    <a:pt x="27" y="140"/>
                  </a:lnTo>
                  <a:lnTo>
                    <a:pt x="27" y="142"/>
                  </a:lnTo>
                  <a:lnTo>
                    <a:pt x="27" y="119"/>
                  </a:lnTo>
                  <a:lnTo>
                    <a:pt x="27" y="129"/>
                  </a:lnTo>
                  <a:lnTo>
                    <a:pt x="27" y="131"/>
                  </a:lnTo>
                  <a:lnTo>
                    <a:pt x="27" y="133"/>
                  </a:lnTo>
                  <a:lnTo>
                    <a:pt x="27" y="111"/>
                  </a:lnTo>
                  <a:lnTo>
                    <a:pt x="27" y="112"/>
                  </a:lnTo>
                  <a:lnTo>
                    <a:pt x="27" y="111"/>
                  </a:lnTo>
                  <a:lnTo>
                    <a:pt x="27" y="124"/>
                  </a:lnTo>
                  <a:lnTo>
                    <a:pt x="27" y="94"/>
                  </a:lnTo>
                  <a:lnTo>
                    <a:pt x="29" y="94"/>
                  </a:lnTo>
                  <a:lnTo>
                    <a:pt x="29" y="70"/>
                  </a:lnTo>
                  <a:lnTo>
                    <a:pt x="29" y="74"/>
                  </a:lnTo>
                  <a:lnTo>
                    <a:pt x="29" y="76"/>
                  </a:lnTo>
                  <a:lnTo>
                    <a:pt x="29" y="47"/>
                  </a:lnTo>
                  <a:lnTo>
                    <a:pt x="29" y="61"/>
                  </a:lnTo>
                  <a:lnTo>
                    <a:pt x="29" y="60"/>
                  </a:lnTo>
                  <a:lnTo>
                    <a:pt x="29" y="77"/>
                  </a:lnTo>
                  <a:lnTo>
                    <a:pt x="29" y="67"/>
                  </a:lnTo>
                  <a:lnTo>
                    <a:pt x="30" y="67"/>
                  </a:lnTo>
                  <a:lnTo>
                    <a:pt x="30" y="111"/>
                  </a:lnTo>
                  <a:lnTo>
                    <a:pt x="30" y="104"/>
                  </a:lnTo>
                  <a:lnTo>
                    <a:pt x="30" y="95"/>
                  </a:lnTo>
                  <a:lnTo>
                    <a:pt x="30" y="119"/>
                  </a:lnTo>
                  <a:lnTo>
                    <a:pt x="30" y="123"/>
                  </a:lnTo>
                  <a:lnTo>
                    <a:pt x="30" y="124"/>
                  </a:lnTo>
                  <a:lnTo>
                    <a:pt x="30" y="101"/>
                  </a:lnTo>
                  <a:lnTo>
                    <a:pt x="30" y="115"/>
                  </a:lnTo>
                  <a:lnTo>
                    <a:pt x="30" y="116"/>
                  </a:lnTo>
                  <a:lnTo>
                    <a:pt x="30" y="136"/>
                  </a:lnTo>
                  <a:lnTo>
                    <a:pt x="30" y="132"/>
                  </a:lnTo>
                  <a:lnTo>
                    <a:pt x="31" y="133"/>
                  </a:lnTo>
                  <a:lnTo>
                    <a:pt x="31" y="120"/>
                  </a:lnTo>
                  <a:lnTo>
                    <a:pt x="31" y="140"/>
                  </a:lnTo>
                  <a:lnTo>
                    <a:pt x="31" y="139"/>
                  </a:lnTo>
                  <a:lnTo>
                    <a:pt x="31" y="14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75" name="Freeform 48"/>
            <p:cNvSpPr>
              <a:spLocks/>
            </p:cNvSpPr>
            <p:nvPr/>
          </p:nvSpPr>
          <p:spPr bwMode="auto">
            <a:xfrm>
              <a:off x="5373688" y="4551363"/>
              <a:ext cx="47625" cy="196850"/>
            </a:xfrm>
            <a:custGeom>
              <a:avLst/>
              <a:gdLst>
                <a:gd name="T0" fmla="*/ 0 w 30"/>
                <a:gd name="T1" fmla="*/ 99 h 124"/>
                <a:gd name="T2" fmla="*/ 1 w 30"/>
                <a:gd name="T3" fmla="*/ 120 h 124"/>
                <a:gd name="T4" fmla="*/ 1 w 30"/>
                <a:gd name="T5" fmla="*/ 97 h 124"/>
                <a:gd name="T6" fmla="*/ 2 w 30"/>
                <a:gd name="T7" fmla="*/ 91 h 124"/>
                <a:gd name="T8" fmla="*/ 2 w 30"/>
                <a:gd name="T9" fmla="*/ 111 h 124"/>
                <a:gd name="T10" fmla="*/ 2 w 30"/>
                <a:gd name="T11" fmla="*/ 85 h 124"/>
                <a:gd name="T12" fmla="*/ 4 w 30"/>
                <a:gd name="T13" fmla="*/ 74 h 124"/>
                <a:gd name="T14" fmla="*/ 4 w 30"/>
                <a:gd name="T15" fmla="*/ 111 h 124"/>
                <a:gd name="T16" fmla="*/ 4 w 30"/>
                <a:gd name="T17" fmla="*/ 115 h 124"/>
                <a:gd name="T18" fmla="*/ 5 w 30"/>
                <a:gd name="T19" fmla="*/ 93 h 124"/>
                <a:gd name="T20" fmla="*/ 5 w 30"/>
                <a:gd name="T21" fmla="*/ 103 h 124"/>
                <a:gd name="T22" fmla="*/ 6 w 30"/>
                <a:gd name="T23" fmla="*/ 95 h 124"/>
                <a:gd name="T24" fmla="*/ 6 w 30"/>
                <a:gd name="T25" fmla="*/ 68 h 124"/>
                <a:gd name="T26" fmla="*/ 6 w 30"/>
                <a:gd name="T27" fmla="*/ 82 h 124"/>
                <a:gd name="T28" fmla="*/ 8 w 30"/>
                <a:gd name="T29" fmla="*/ 97 h 124"/>
                <a:gd name="T30" fmla="*/ 8 w 30"/>
                <a:gd name="T31" fmla="*/ 97 h 124"/>
                <a:gd name="T32" fmla="*/ 8 w 30"/>
                <a:gd name="T33" fmla="*/ 118 h 124"/>
                <a:gd name="T34" fmla="*/ 9 w 30"/>
                <a:gd name="T35" fmla="*/ 90 h 124"/>
                <a:gd name="T36" fmla="*/ 9 w 30"/>
                <a:gd name="T37" fmla="*/ 111 h 124"/>
                <a:gd name="T38" fmla="*/ 10 w 30"/>
                <a:gd name="T39" fmla="*/ 108 h 124"/>
                <a:gd name="T40" fmla="*/ 10 w 30"/>
                <a:gd name="T41" fmla="*/ 107 h 124"/>
                <a:gd name="T42" fmla="*/ 10 w 30"/>
                <a:gd name="T43" fmla="*/ 91 h 124"/>
                <a:gd name="T44" fmla="*/ 12 w 30"/>
                <a:gd name="T45" fmla="*/ 88 h 124"/>
                <a:gd name="T46" fmla="*/ 12 w 30"/>
                <a:gd name="T47" fmla="*/ 88 h 124"/>
                <a:gd name="T48" fmla="*/ 13 w 30"/>
                <a:gd name="T49" fmla="*/ 55 h 124"/>
                <a:gd name="T50" fmla="*/ 13 w 30"/>
                <a:gd name="T51" fmla="*/ 59 h 124"/>
                <a:gd name="T52" fmla="*/ 13 w 30"/>
                <a:gd name="T53" fmla="*/ 18 h 124"/>
                <a:gd name="T54" fmla="*/ 14 w 30"/>
                <a:gd name="T55" fmla="*/ 18 h 124"/>
                <a:gd name="T56" fmla="*/ 14 w 30"/>
                <a:gd name="T57" fmla="*/ 21 h 124"/>
                <a:gd name="T58" fmla="*/ 16 w 30"/>
                <a:gd name="T59" fmla="*/ 29 h 124"/>
                <a:gd name="T60" fmla="*/ 16 w 30"/>
                <a:gd name="T61" fmla="*/ 77 h 124"/>
                <a:gd name="T62" fmla="*/ 16 w 30"/>
                <a:gd name="T63" fmla="*/ 77 h 124"/>
                <a:gd name="T64" fmla="*/ 17 w 30"/>
                <a:gd name="T65" fmla="*/ 78 h 124"/>
                <a:gd name="T66" fmla="*/ 17 w 30"/>
                <a:gd name="T67" fmla="*/ 73 h 124"/>
                <a:gd name="T68" fmla="*/ 18 w 30"/>
                <a:gd name="T69" fmla="*/ 97 h 124"/>
                <a:gd name="T70" fmla="*/ 18 w 30"/>
                <a:gd name="T71" fmla="*/ 51 h 124"/>
                <a:gd name="T72" fmla="*/ 18 w 30"/>
                <a:gd name="T73" fmla="*/ 78 h 124"/>
                <a:gd name="T74" fmla="*/ 19 w 30"/>
                <a:gd name="T75" fmla="*/ 88 h 124"/>
                <a:gd name="T76" fmla="*/ 19 w 30"/>
                <a:gd name="T77" fmla="*/ 70 h 124"/>
                <a:gd name="T78" fmla="*/ 19 w 30"/>
                <a:gd name="T79" fmla="*/ 77 h 124"/>
                <a:gd name="T80" fmla="*/ 21 w 30"/>
                <a:gd name="T81" fmla="*/ 84 h 124"/>
                <a:gd name="T82" fmla="*/ 21 w 30"/>
                <a:gd name="T83" fmla="*/ 72 h 124"/>
                <a:gd name="T84" fmla="*/ 21 w 30"/>
                <a:gd name="T85" fmla="*/ 68 h 124"/>
                <a:gd name="T86" fmla="*/ 22 w 30"/>
                <a:gd name="T87" fmla="*/ 5 h 124"/>
                <a:gd name="T88" fmla="*/ 22 w 30"/>
                <a:gd name="T89" fmla="*/ 18 h 124"/>
                <a:gd name="T90" fmla="*/ 23 w 30"/>
                <a:gd name="T91" fmla="*/ 22 h 124"/>
                <a:gd name="T92" fmla="*/ 23 w 30"/>
                <a:gd name="T93" fmla="*/ 48 h 124"/>
                <a:gd name="T94" fmla="*/ 23 w 30"/>
                <a:gd name="T95" fmla="*/ 59 h 124"/>
                <a:gd name="T96" fmla="*/ 25 w 30"/>
                <a:gd name="T97" fmla="*/ 17 h 124"/>
                <a:gd name="T98" fmla="*/ 25 w 30"/>
                <a:gd name="T99" fmla="*/ 38 h 124"/>
                <a:gd name="T100" fmla="*/ 25 w 30"/>
                <a:gd name="T101" fmla="*/ 23 h 124"/>
                <a:gd name="T102" fmla="*/ 26 w 30"/>
                <a:gd name="T103" fmla="*/ 40 h 124"/>
                <a:gd name="T104" fmla="*/ 26 w 30"/>
                <a:gd name="T105" fmla="*/ 46 h 124"/>
                <a:gd name="T106" fmla="*/ 27 w 30"/>
                <a:gd name="T107" fmla="*/ 33 h 124"/>
                <a:gd name="T108" fmla="*/ 27 w 30"/>
                <a:gd name="T109" fmla="*/ 46 h 124"/>
                <a:gd name="T110" fmla="*/ 27 w 30"/>
                <a:gd name="T111" fmla="*/ 10 h 124"/>
                <a:gd name="T112" fmla="*/ 29 w 30"/>
                <a:gd name="T113" fmla="*/ 22 h 124"/>
                <a:gd name="T114" fmla="*/ 29 w 30"/>
                <a:gd name="T115" fmla="*/ 65 h 124"/>
                <a:gd name="T116" fmla="*/ 30 w 30"/>
                <a:gd name="T117" fmla="*/ 70 h 124"/>
                <a:gd name="T118" fmla="*/ 30 w 30"/>
                <a:gd name="T119" fmla="*/ 6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124">
                  <a:moveTo>
                    <a:pt x="0" y="114"/>
                  </a:moveTo>
                  <a:lnTo>
                    <a:pt x="0" y="114"/>
                  </a:lnTo>
                  <a:lnTo>
                    <a:pt x="0" y="118"/>
                  </a:lnTo>
                  <a:lnTo>
                    <a:pt x="0" y="94"/>
                  </a:lnTo>
                  <a:lnTo>
                    <a:pt x="0" y="99"/>
                  </a:lnTo>
                  <a:lnTo>
                    <a:pt x="0" y="103"/>
                  </a:lnTo>
                  <a:lnTo>
                    <a:pt x="0" y="115"/>
                  </a:lnTo>
                  <a:lnTo>
                    <a:pt x="0" y="107"/>
                  </a:lnTo>
                  <a:lnTo>
                    <a:pt x="1" y="111"/>
                  </a:lnTo>
                  <a:lnTo>
                    <a:pt x="1" y="120"/>
                  </a:lnTo>
                  <a:lnTo>
                    <a:pt x="1" y="88"/>
                  </a:lnTo>
                  <a:lnTo>
                    <a:pt x="1" y="119"/>
                  </a:lnTo>
                  <a:lnTo>
                    <a:pt x="1" y="123"/>
                  </a:lnTo>
                  <a:lnTo>
                    <a:pt x="1" y="124"/>
                  </a:lnTo>
                  <a:lnTo>
                    <a:pt x="1" y="97"/>
                  </a:lnTo>
                  <a:lnTo>
                    <a:pt x="1" y="108"/>
                  </a:lnTo>
                  <a:lnTo>
                    <a:pt x="1" y="106"/>
                  </a:lnTo>
                  <a:lnTo>
                    <a:pt x="1" y="119"/>
                  </a:lnTo>
                  <a:lnTo>
                    <a:pt x="1" y="103"/>
                  </a:lnTo>
                  <a:lnTo>
                    <a:pt x="2" y="91"/>
                  </a:lnTo>
                  <a:lnTo>
                    <a:pt x="2" y="114"/>
                  </a:lnTo>
                  <a:lnTo>
                    <a:pt x="2" y="115"/>
                  </a:lnTo>
                  <a:lnTo>
                    <a:pt x="2" y="118"/>
                  </a:lnTo>
                  <a:lnTo>
                    <a:pt x="2" y="91"/>
                  </a:lnTo>
                  <a:lnTo>
                    <a:pt x="2" y="111"/>
                  </a:lnTo>
                  <a:lnTo>
                    <a:pt x="2" y="112"/>
                  </a:lnTo>
                  <a:lnTo>
                    <a:pt x="2" y="120"/>
                  </a:lnTo>
                  <a:lnTo>
                    <a:pt x="2" y="73"/>
                  </a:lnTo>
                  <a:lnTo>
                    <a:pt x="2" y="76"/>
                  </a:lnTo>
                  <a:lnTo>
                    <a:pt x="2" y="85"/>
                  </a:lnTo>
                  <a:lnTo>
                    <a:pt x="2" y="91"/>
                  </a:lnTo>
                  <a:lnTo>
                    <a:pt x="2" y="78"/>
                  </a:lnTo>
                  <a:lnTo>
                    <a:pt x="2" y="88"/>
                  </a:lnTo>
                  <a:lnTo>
                    <a:pt x="4" y="86"/>
                  </a:lnTo>
                  <a:lnTo>
                    <a:pt x="4" y="74"/>
                  </a:lnTo>
                  <a:lnTo>
                    <a:pt x="4" y="106"/>
                  </a:lnTo>
                  <a:lnTo>
                    <a:pt x="4" y="103"/>
                  </a:lnTo>
                  <a:lnTo>
                    <a:pt x="4" y="120"/>
                  </a:lnTo>
                  <a:lnTo>
                    <a:pt x="4" y="97"/>
                  </a:lnTo>
                  <a:lnTo>
                    <a:pt x="4" y="111"/>
                  </a:lnTo>
                  <a:lnTo>
                    <a:pt x="4" y="112"/>
                  </a:lnTo>
                  <a:lnTo>
                    <a:pt x="4" y="119"/>
                  </a:lnTo>
                  <a:lnTo>
                    <a:pt x="4" y="110"/>
                  </a:lnTo>
                  <a:lnTo>
                    <a:pt x="4" y="112"/>
                  </a:lnTo>
                  <a:lnTo>
                    <a:pt x="4" y="115"/>
                  </a:lnTo>
                  <a:lnTo>
                    <a:pt x="4" y="99"/>
                  </a:lnTo>
                  <a:lnTo>
                    <a:pt x="4" y="116"/>
                  </a:lnTo>
                  <a:lnTo>
                    <a:pt x="5" y="111"/>
                  </a:lnTo>
                  <a:lnTo>
                    <a:pt x="5" y="115"/>
                  </a:lnTo>
                  <a:lnTo>
                    <a:pt x="5" y="93"/>
                  </a:lnTo>
                  <a:lnTo>
                    <a:pt x="5" y="106"/>
                  </a:lnTo>
                  <a:lnTo>
                    <a:pt x="5" y="107"/>
                  </a:lnTo>
                  <a:lnTo>
                    <a:pt x="5" y="118"/>
                  </a:lnTo>
                  <a:lnTo>
                    <a:pt x="5" y="102"/>
                  </a:lnTo>
                  <a:lnTo>
                    <a:pt x="5" y="103"/>
                  </a:lnTo>
                  <a:lnTo>
                    <a:pt x="5" y="107"/>
                  </a:lnTo>
                  <a:lnTo>
                    <a:pt x="5" y="116"/>
                  </a:lnTo>
                  <a:lnTo>
                    <a:pt x="5" y="98"/>
                  </a:lnTo>
                  <a:lnTo>
                    <a:pt x="6" y="94"/>
                  </a:lnTo>
                  <a:lnTo>
                    <a:pt x="6" y="95"/>
                  </a:lnTo>
                  <a:lnTo>
                    <a:pt x="6" y="68"/>
                  </a:lnTo>
                  <a:lnTo>
                    <a:pt x="6" y="84"/>
                  </a:lnTo>
                  <a:lnTo>
                    <a:pt x="6" y="85"/>
                  </a:lnTo>
                  <a:lnTo>
                    <a:pt x="6" y="90"/>
                  </a:lnTo>
                  <a:lnTo>
                    <a:pt x="6" y="68"/>
                  </a:lnTo>
                  <a:lnTo>
                    <a:pt x="6" y="70"/>
                  </a:lnTo>
                  <a:lnTo>
                    <a:pt x="6" y="74"/>
                  </a:lnTo>
                  <a:lnTo>
                    <a:pt x="6" y="94"/>
                  </a:lnTo>
                  <a:lnTo>
                    <a:pt x="6" y="86"/>
                  </a:lnTo>
                  <a:lnTo>
                    <a:pt x="6" y="82"/>
                  </a:lnTo>
                  <a:lnTo>
                    <a:pt x="6" y="94"/>
                  </a:lnTo>
                  <a:lnTo>
                    <a:pt x="6" y="68"/>
                  </a:lnTo>
                  <a:lnTo>
                    <a:pt x="6" y="93"/>
                  </a:lnTo>
                  <a:lnTo>
                    <a:pt x="8" y="90"/>
                  </a:lnTo>
                  <a:lnTo>
                    <a:pt x="8" y="97"/>
                  </a:lnTo>
                  <a:lnTo>
                    <a:pt x="8" y="77"/>
                  </a:lnTo>
                  <a:lnTo>
                    <a:pt x="8" y="85"/>
                  </a:lnTo>
                  <a:lnTo>
                    <a:pt x="8" y="86"/>
                  </a:lnTo>
                  <a:lnTo>
                    <a:pt x="8" y="106"/>
                  </a:lnTo>
                  <a:lnTo>
                    <a:pt x="8" y="97"/>
                  </a:lnTo>
                  <a:lnTo>
                    <a:pt x="8" y="85"/>
                  </a:lnTo>
                  <a:lnTo>
                    <a:pt x="8" y="116"/>
                  </a:lnTo>
                  <a:lnTo>
                    <a:pt x="8" y="115"/>
                  </a:lnTo>
                  <a:lnTo>
                    <a:pt x="8" y="102"/>
                  </a:lnTo>
                  <a:lnTo>
                    <a:pt x="8" y="118"/>
                  </a:lnTo>
                  <a:lnTo>
                    <a:pt x="9" y="118"/>
                  </a:lnTo>
                  <a:lnTo>
                    <a:pt x="9" y="124"/>
                  </a:lnTo>
                  <a:lnTo>
                    <a:pt x="9" y="89"/>
                  </a:lnTo>
                  <a:lnTo>
                    <a:pt x="9" y="97"/>
                  </a:lnTo>
                  <a:lnTo>
                    <a:pt x="9" y="90"/>
                  </a:lnTo>
                  <a:lnTo>
                    <a:pt x="9" y="115"/>
                  </a:lnTo>
                  <a:lnTo>
                    <a:pt x="9" y="108"/>
                  </a:lnTo>
                  <a:lnTo>
                    <a:pt x="9" y="111"/>
                  </a:lnTo>
                  <a:lnTo>
                    <a:pt x="9" y="90"/>
                  </a:lnTo>
                  <a:lnTo>
                    <a:pt x="9" y="111"/>
                  </a:lnTo>
                  <a:lnTo>
                    <a:pt x="10" y="108"/>
                  </a:lnTo>
                  <a:lnTo>
                    <a:pt x="10" y="122"/>
                  </a:lnTo>
                  <a:lnTo>
                    <a:pt x="10" y="99"/>
                  </a:lnTo>
                  <a:lnTo>
                    <a:pt x="10" y="106"/>
                  </a:lnTo>
                  <a:lnTo>
                    <a:pt x="10" y="108"/>
                  </a:lnTo>
                  <a:lnTo>
                    <a:pt x="10" y="118"/>
                  </a:lnTo>
                  <a:lnTo>
                    <a:pt x="10" y="106"/>
                  </a:lnTo>
                  <a:lnTo>
                    <a:pt x="10" y="106"/>
                  </a:lnTo>
                  <a:lnTo>
                    <a:pt x="10" y="102"/>
                  </a:lnTo>
                  <a:lnTo>
                    <a:pt x="10" y="107"/>
                  </a:lnTo>
                  <a:lnTo>
                    <a:pt x="10" y="86"/>
                  </a:lnTo>
                  <a:lnTo>
                    <a:pt x="10" y="101"/>
                  </a:lnTo>
                  <a:lnTo>
                    <a:pt x="10" y="103"/>
                  </a:lnTo>
                  <a:lnTo>
                    <a:pt x="10" y="80"/>
                  </a:lnTo>
                  <a:lnTo>
                    <a:pt x="10" y="91"/>
                  </a:lnTo>
                  <a:lnTo>
                    <a:pt x="12" y="95"/>
                  </a:lnTo>
                  <a:lnTo>
                    <a:pt x="12" y="111"/>
                  </a:lnTo>
                  <a:lnTo>
                    <a:pt x="12" y="93"/>
                  </a:lnTo>
                  <a:lnTo>
                    <a:pt x="12" y="103"/>
                  </a:lnTo>
                  <a:lnTo>
                    <a:pt x="12" y="88"/>
                  </a:lnTo>
                  <a:lnTo>
                    <a:pt x="12" y="120"/>
                  </a:lnTo>
                  <a:lnTo>
                    <a:pt x="12" y="115"/>
                  </a:lnTo>
                  <a:lnTo>
                    <a:pt x="12" y="116"/>
                  </a:lnTo>
                  <a:lnTo>
                    <a:pt x="12" y="116"/>
                  </a:lnTo>
                  <a:lnTo>
                    <a:pt x="12" y="88"/>
                  </a:lnTo>
                  <a:lnTo>
                    <a:pt x="12" y="98"/>
                  </a:lnTo>
                  <a:lnTo>
                    <a:pt x="12" y="97"/>
                  </a:lnTo>
                  <a:lnTo>
                    <a:pt x="12" y="51"/>
                  </a:lnTo>
                  <a:lnTo>
                    <a:pt x="12" y="56"/>
                  </a:lnTo>
                  <a:lnTo>
                    <a:pt x="13" y="55"/>
                  </a:lnTo>
                  <a:lnTo>
                    <a:pt x="13" y="60"/>
                  </a:lnTo>
                  <a:lnTo>
                    <a:pt x="13" y="50"/>
                  </a:lnTo>
                  <a:lnTo>
                    <a:pt x="13" y="56"/>
                  </a:lnTo>
                  <a:lnTo>
                    <a:pt x="13" y="53"/>
                  </a:lnTo>
                  <a:lnTo>
                    <a:pt x="13" y="59"/>
                  </a:lnTo>
                  <a:lnTo>
                    <a:pt x="13" y="30"/>
                  </a:lnTo>
                  <a:lnTo>
                    <a:pt x="13" y="47"/>
                  </a:lnTo>
                  <a:lnTo>
                    <a:pt x="13" y="48"/>
                  </a:lnTo>
                  <a:lnTo>
                    <a:pt x="13" y="51"/>
                  </a:lnTo>
                  <a:lnTo>
                    <a:pt x="13" y="18"/>
                  </a:lnTo>
                  <a:lnTo>
                    <a:pt x="14" y="13"/>
                  </a:lnTo>
                  <a:lnTo>
                    <a:pt x="14" y="25"/>
                  </a:lnTo>
                  <a:lnTo>
                    <a:pt x="14" y="13"/>
                  </a:lnTo>
                  <a:lnTo>
                    <a:pt x="14" y="15"/>
                  </a:lnTo>
                  <a:lnTo>
                    <a:pt x="14" y="18"/>
                  </a:lnTo>
                  <a:lnTo>
                    <a:pt x="14" y="2"/>
                  </a:lnTo>
                  <a:lnTo>
                    <a:pt x="14" y="34"/>
                  </a:lnTo>
                  <a:lnTo>
                    <a:pt x="14" y="39"/>
                  </a:lnTo>
                  <a:lnTo>
                    <a:pt x="14" y="39"/>
                  </a:lnTo>
                  <a:lnTo>
                    <a:pt x="14" y="21"/>
                  </a:lnTo>
                  <a:lnTo>
                    <a:pt x="14" y="34"/>
                  </a:lnTo>
                  <a:lnTo>
                    <a:pt x="14" y="36"/>
                  </a:lnTo>
                  <a:lnTo>
                    <a:pt x="14" y="44"/>
                  </a:lnTo>
                  <a:lnTo>
                    <a:pt x="14" y="21"/>
                  </a:lnTo>
                  <a:lnTo>
                    <a:pt x="16" y="29"/>
                  </a:lnTo>
                  <a:lnTo>
                    <a:pt x="16" y="25"/>
                  </a:lnTo>
                  <a:lnTo>
                    <a:pt x="16" y="65"/>
                  </a:lnTo>
                  <a:lnTo>
                    <a:pt x="16" y="67"/>
                  </a:lnTo>
                  <a:lnTo>
                    <a:pt x="16" y="53"/>
                  </a:lnTo>
                  <a:lnTo>
                    <a:pt x="16" y="77"/>
                  </a:lnTo>
                  <a:lnTo>
                    <a:pt x="16" y="80"/>
                  </a:lnTo>
                  <a:lnTo>
                    <a:pt x="16" y="88"/>
                  </a:lnTo>
                  <a:lnTo>
                    <a:pt x="16" y="68"/>
                  </a:lnTo>
                  <a:lnTo>
                    <a:pt x="16" y="74"/>
                  </a:lnTo>
                  <a:lnTo>
                    <a:pt x="16" y="77"/>
                  </a:lnTo>
                  <a:lnTo>
                    <a:pt x="16" y="91"/>
                  </a:lnTo>
                  <a:lnTo>
                    <a:pt x="16" y="82"/>
                  </a:lnTo>
                  <a:lnTo>
                    <a:pt x="17" y="82"/>
                  </a:lnTo>
                  <a:lnTo>
                    <a:pt x="17" y="63"/>
                  </a:lnTo>
                  <a:lnTo>
                    <a:pt x="17" y="78"/>
                  </a:lnTo>
                  <a:lnTo>
                    <a:pt x="17" y="74"/>
                  </a:lnTo>
                  <a:lnTo>
                    <a:pt x="17" y="84"/>
                  </a:lnTo>
                  <a:lnTo>
                    <a:pt x="17" y="64"/>
                  </a:lnTo>
                  <a:lnTo>
                    <a:pt x="17" y="76"/>
                  </a:lnTo>
                  <a:lnTo>
                    <a:pt x="17" y="73"/>
                  </a:lnTo>
                  <a:lnTo>
                    <a:pt x="17" y="91"/>
                  </a:lnTo>
                  <a:lnTo>
                    <a:pt x="17" y="72"/>
                  </a:lnTo>
                  <a:lnTo>
                    <a:pt x="17" y="90"/>
                  </a:lnTo>
                  <a:lnTo>
                    <a:pt x="18" y="86"/>
                  </a:lnTo>
                  <a:lnTo>
                    <a:pt x="18" y="97"/>
                  </a:lnTo>
                  <a:lnTo>
                    <a:pt x="18" y="77"/>
                  </a:lnTo>
                  <a:lnTo>
                    <a:pt x="18" y="86"/>
                  </a:lnTo>
                  <a:lnTo>
                    <a:pt x="18" y="86"/>
                  </a:lnTo>
                  <a:lnTo>
                    <a:pt x="18" y="88"/>
                  </a:lnTo>
                  <a:lnTo>
                    <a:pt x="18" y="51"/>
                  </a:lnTo>
                  <a:lnTo>
                    <a:pt x="18" y="77"/>
                  </a:lnTo>
                  <a:lnTo>
                    <a:pt x="18" y="82"/>
                  </a:lnTo>
                  <a:lnTo>
                    <a:pt x="18" y="91"/>
                  </a:lnTo>
                  <a:lnTo>
                    <a:pt x="18" y="72"/>
                  </a:lnTo>
                  <a:lnTo>
                    <a:pt x="18" y="78"/>
                  </a:lnTo>
                  <a:lnTo>
                    <a:pt x="18" y="80"/>
                  </a:lnTo>
                  <a:lnTo>
                    <a:pt x="18" y="97"/>
                  </a:lnTo>
                  <a:lnTo>
                    <a:pt x="18" y="78"/>
                  </a:lnTo>
                  <a:lnTo>
                    <a:pt x="18" y="93"/>
                  </a:lnTo>
                  <a:lnTo>
                    <a:pt x="19" y="88"/>
                  </a:lnTo>
                  <a:lnTo>
                    <a:pt x="19" y="90"/>
                  </a:lnTo>
                  <a:lnTo>
                    <a:pt x="19" y="67"/>
                  </a:lnTo>
                  <a:lnTo>
                    <a:pt x="19" y="89"/>
                  </a:lnTo>
                  <a:lnTo>
                    <a:pt x="19" y="91"/>
                  </a:lnTo>
                  <a:lnTo>
                    <a:pt x="19" y="70"/>
                  </a:lnTo>
                  <a:lnTo>
                    <a:pt x="19" y="74"/>
                  </a:lnTo>
                  <a:lnTo>
                    <a:pt x="19" y="77"/>
                  </a:lnTo>
                  <a:lnTo>
                    <a:pt x="19" y="88"/>
                  </a:lnTo>
                  <a:lnTo>
                    <a:pt x="19" y="76"/>
                  </a:lnTo>
                  <a:lnTo>
                    <a:pt x="19" y="77"/>
                  </a:lnTo>
                  <a:lnTo>
                    <a:pt x="19" y="74"/>
                  </a:lnTo>
                  <a:lnTo>
                    <a:pt x="19" y="53"/>
                  </a:lnTo>
                  <a:lnTo>
                    <a:pt x="19" y="77"/>
                  </a:lnTo>
                  <a:lnTo>
                    <a:pt x="21" y="77"/>
                  </a:lnTo>
                  <a:lnTo>
                    <a:pt x="21" y="84"/>
                  </a:lnTo>
                  <a:lnTo>
                    <a:pt x="21" y="61"/>
                  </a:lnTo>
                  <a:lnTo>
                    <a:pt x="21" y="70"/>
                  </a:lnTo>
                  <a:lnTo>
                    <a:pt x="21" y="73"/>
                  </a:lnTo>
                  <a:lnTo>
                    <a:pt x="21" y="89"/>
                  </a:lnTo>
                  <a:lnTo>
                    <a:pt x="21" y="72"/>
                  </a:lnTo>
                  <a:lnTo>
                    <a:pt x="21" y="84"/>
                  </a:lnTo>
                  <a:lnTo>
                    <a:pt x="21" y="70"/>
                  </a:lnTo>
                  <a:lnTo>
                    <a:pt x="21" y="86"/>
                  </a:lnTo>
                  <a:lnTo>
                    <a:pt x="21" y="68"/>
                  </a:lnTo>
                  <a:lnTo>
                    <a:pt x="21" y="68"/>
                  </a:lnTo>
                  <a:lnTo>
                    <a:pt x="22" y="68"/>
                  </a:lnTo>
                  <a:lnTo>
                    <a:pt x="22" y="39"/>
                  </a:lnTo>
                  <a:lnTo>
                    <a:pt x="22" y="39"/>
                  </a:lnTo>
                  <a:lnTo>
                    <a:pt x="22" y="0"/>
                  </a:lnTo>
                  <a:lnTo>
                    <a:pt x="22" y="5"/>
                  </a:lnTo>
                  <a:lnTo>
                    <a:pt x="22" y="6"/>
                  </a:lnTo>
                  <a:lnTo>
                    <a:pt x="22" y="22"/>
                  </a:lnTo>
                  <a:lnTo>
                    <a:pt x="22" y="5"/>
                  </a:lnTo>
                  <a:lnTo>
                    <a:pt x="22" y="18"/>
                  </a:lnTo>
                  <a:lnTo>
                    <a:pt x="22" y="18"/>
                  </a:lnTo>
                  <a:lnTo>
                    <a:pt x="22" y="21"/>
                  </a:lnTo>
                  <a:lnTo>
                    <a:pt x="22" y="1"/>
                  </a:lnTo>
                  <a:lnTo>
                    <a:pt x="22" y="17"/>
                  </a:lnTo>
                  <a:lnTo>
                    <a:pt x="23" y="19"/>
                  </a:lnTo>
                  <a:lnTo>
                    <a:pt x="23" y="22"/>
                  </a:lnTo>
                  <a:lnTo>
                    <a:pt x="23" y="4"/>
                  </a:lnTo>
                  <a:lnTo>
                    <a:pt x="23" y="17"/>
                  </a:lnTo>
                  <a:lnTo>
                    <a:pt x="23" y="21"/>
                  </a:lnTo>
                  <a:lnTo>
                    <a:pt x="23" y="53"/>
                  </a:lnTo>
                  <a:lnTo>
                    <a:pt x="23" y="48"/>
                  </a:lnTo>
                  <a:lnTo>
                    <a:pt x="23" y="51"/>
                  </a:lnTo>
                  <a:lnTo>
                    <a:pt x="23" y="35"/>
                  </a:lnTo>
                  <a:lnTo>
                    <a:pt x="23" y="56"/>
                  </a:lnTo>
                  <a:lnTo>
                    <a:pt x="23" y="52"/>
                  </a:lnTo>
                  <a:lnTo>
                    <a:pt x="23" y="59"/>
                  </a:lnTo>
                  <a:lnTo>
                    <a:pt x="23" y="39"/>
                  </a:lnTo>
                  <a:lnTo>
                    <a:pt x="25" y="39"/>
                  </a:lnTo>
                  <a:lnTo>
                    <a:pt x="25" y="43"/>
                  </a:lnTo>
                  <a:lnTo>
                    <a:pt x="25" y="14"/>
                  </a:lnTo>
                  <a:lnTo>
                    <a:pt x="25" y="17"/>
                  </a:lnTo>
                  <a:lnTo>
                    <a:pt x="25" y="17"/>
                  </a:lnTo>
                  <a:lnTo>
                    <a:pt x="25" y="14"/>
                  </a:lnTo>
                  <a:lnTo>
                    <a:pt x="25" y="39"/>
                  </a:lnTo>
                  <a:lnTo>
                    <a:pt x="25" y="35"/>
                  </a:lnTo>
                  <a:lnTo>
                    <a:pt x="25" y="38"/>
                  </a:lnTo>
                  <a:lnTo>
                    <a:pt x="25" y="18"/>
                  </a:lnTo>
                  <a:lnTo>
                    <a:pt x="25" y="36"/>
                  </a:lnTo>
                  <a:lnTo>
                    <a:pt x="25" y="34"/>
                  </a:lnTo>
                  <a:lnTo>
                    <a:pt x="25" y="43"/>
                  </a:lnTo>
                  <a:lnTo>
                    <a:pt x="25" y="23"/>
                  </a:lnTo>
                  <a:lnTo>
                    <a:pt x="25" y="35"/>
                  </a:lnTo>
                  <a:lnTo>
                    <a:pt x="26" y="35"/>
                  </a:lnTo>
                  <a:lnTo>
                    <a:pt x="26" y="47"/>
                  </a:lnTo>
                  <a:lnTo>
                    <a:pt x="26" y="40"/>
                  </a:lnTo>
                  <a:lnTo>
                    <a:pt x="26" y="40"/>
                  </a:lnTo>
                  <a:lnTo>
                    <a:pt x="26" y="23"/>
                  </a:lnTo>
                  <a:lnTo>
                    <a:pt x="26" y="53"/>
                  </a:lnTo>
                  <a:lnTo>
                    <a:pt x="26" y="57"/>
                  </a:lnTo>
                  <a:lnTo>
                    <a:pt x="26" y="68"/>
                  </a:lnTo>
                  <a:lnTo>
                    <a:pt x="26" y="46"/>
                  </a:lnTo>
                  <a:lnTo>
                    <a:pt x="26" y="47"/>
                  </a:lnTo>
                  <a:lnTo>
                    <a:pt x="27" y="48"/>
                  </a:lnTo>
                  <a:lnTo>
                    <a:pt x="27" y="51"/>
                  </a:lnTo>
                  <a:lnTo>
                    <a:pt x="27" y="36"/>
                  </a:lnTo>
                  <a:lnTo>
                    <a:pt x="27" y="33"/>
                  </a:lnTo>
                  <a:lnTo>
                    <a:pt x="27" y="50"/>
                  </a:lnTo>
                  <a:lnTo>
                    <a:pt x="27" y="18"/>
                  </a:lnTo>
                  <a:lnTo>
                    <a:pt x="27" y="46"/>
                  </a:lnTo>
                  <a:lnTo>
                    <a:pt x="27" y="44"/>
                  </a:lnTo>
                  <a:lnTo>
                    <a:pt x="27" y="46"/>
                  </a:lnTo>
                  <a:lnTo>
                    <a:pt x="27" y="25"/>
                  </a:lnTo>
                  <a:lnTo>
                    <a:pt x="27" y="36"/>
                  </a:lnTo>
                  <a:lnTo>
                    <a:pt x="27" y="39"/>
                  </a:lnTo>
                  <a:lnTo>
                    <a:pt x="27" y="42"/>
                  </a:lnTo>
                  <a:lnTo>
                    <a:pt x="27" y="10"/>
                  </a:lnTo>
                  <a:lnTo>
                    <a:pt x="27" y="13"/>
                  </a:lnTo>
                  <a:lnTo>
                    <a:pt x="29" y="14"/>
                  </a:lnTo>
                  <a:lnTo>
                    <a:pt x="29" y="40"/>
                  </a:lnTo>
                  <a:lnTo>
                    <a:pt x="29" y="35"/>
                  </a:lnTo>
                  <a:lnTo>
                    <a:pt x="29" y="22"/>
                  </a:lnTo>
                  <a:lnTo>
                    <a:pt x="29" y="69"/>
                  </a:lnTo>
                  <a:lnTo>
                    <a:pt x="29" y="69"/>
                  </a:lnTo>
                  <a:lnTo>
                    <a:pt x="29" y="81"/>
                  </a:lnTo>
                  <a:lnTo>
                    <a:pt x="29" y="53"/>
                  </a:lnTo>
                  <a:lnTo>
                    <a:pt x="29" y="65"/>
                  </a:lnTo>
                  <a:lnTo>
                    <a:pt x="29" y="69"/>
                  </a:lnTo>
                  <a:lnTo>
                    <a:pt x="29" y="85"/>
                  </a:lnTo>
                  <a:lnTo>
                    <a:pt x="29" y="68"/>
                  </a:lnTo>
                  <a:lnTo>
                    <a:pt x="29" y="74"/>
                  </a:lnTo>
                  <a:lnTo>
                    <a:pt x="30" y="70"/>
                  </a:lnTo>
                  <a:lnTo>
                    <a:pt x="30" y="56"/>
                  </a:lnTo>
                  <a:lnTo>
                    <a:pt x="30" y="76"/>
                  </a:lnTo>
                  <a:lnTo>
                    <a:pt x="30" y="80"/>
                  </a:lnTo>
                  <a:lnTo>
                    <a:pt x="30" y="53"/>
                  </a:lnTo>
                  <a:lnTo>
                    <a:pt x="30" y="6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76" name="Freeform 49"/>
            <p:cNvSpPr>
              <a:spLocks/>
            </p:cNvSpPr>
            <p:nvPr/>
          </p:nvSpPr>
          <p:spPr bwMode="auto">
            <a:xfrm>
              <a:off x="5326063" y="4543426"/>
              <a:ext cx="47625" cy="217488"/>
            </a:xfrm>
            <a:custGeom>
              <a:avLst/>
              <a:gdLst>
                <a:gd name="T0" fmla="*/ 0 w 30"/>
                <a:gd name="T1" fmla="*/ 32 h 137"/>
                <a:gd name="T2" fmla="*/ 0 w 30"/>
                <a:gd name="T3" fmla="*/ 51 h 137"/>
                <a:gd name="T4" fmla="*/ 1 w 30"/>
                <a:gd name="T5" fmla="*/ 34 h 137"/>
                <a:gd name="T6" fmla="*/ 1 w 30"/>
                <a:gd name="T7" fmla="*/ 31 h 137"/>
                <a:gd name="T8" fmla="*/ 2 w 30"/>
                <a:gd name="T9" fmla="*/ 56 h 137"/>
                <a:gd name="T10" fmla="*/ 2 w 30"/>
                <a:gd name="T11" fmla="*/ 30 h 137"/>
                <a:gd name="T12" fmla="*/ 4 w 30"/>
                <a:gd name="T13" fmla="*/ 74 h 137"/>
                <a:gd name="T14" fmla="*/ 4 w 30"/>
                <a:gd name="T15" fmla="*/ 108 h 137"/>
                <a:gd name="T16" fmla="*/ 4 w 30"/>
                <a:gd name="T17" fmla="*/ 51 h 137"/>
                <a:gd name="T18" fmla="*/ 5 w 30"/>
                <a:gd name="T19" fmla="*/ 51 h 137"/>
                <a:gd name="T20" fmla="*/ 5 w 30"/>
                <a:gd name="T21" fmla="*/ 58 h 137"/>
                <a:gd name="T22" fmla="*/ 5 w 30"/>
                <a:gd name="T23" fmla="*/ 91 h 137"/>
                <a:gd name="T24" fmla="*/ 6 w 30"/>
                <a:gd name="T25" fmla="*/ 85 h 137"/>
                <a:gd name="T26" fmla="*/ 6 w 30"/>
                <a:gd name="T27" fmla="*/ 90 h 137"/>
                <a:gd name="T28" fmla="*/ 8 w 30"/>
                <a:gd name="T29" fmla="*/ 66 h 137"/>
                <a:gd name="T30" fmla="*/ 8 w 30"/>
                <a:gd name="T31" fmla="*/ 31 h 137"/>
                <a:gd name="T32" fmla="*/ 9 w 30"/>
                <a:gd name="T33" fmla="*/ 74 h 137"/>
                <a:gd name="T34" fmla="*/ 9 w 30"/>
                <a:gd name="T35" fmla="*/ 100 h 137"/>
                <a:gd name="T36" fmla="*/ 9 w 30"/>
                <a:gd name="T37" fmla="*/ 98 h 137"/>
                <a:gd name="T38" fmla="*/ 10 w 30"/>
                <a:gd name="T39" fmla="*/ 102 h 137"/>
                <a:gd name="T40" fmla="*/ 10 w 30"/>
                <a:gd name="T41" fmla="*/ 91 h 137"/>
                <a:gd name="T42" fmla="*/ 11 w 30"/>
                <a:gd name="T43" fmla="*/ 85 h 137"/>
                <a:gd name="T44" fmla="*/ 11 w 30"/>
                <a:gd name="T45" fmla="*/ 95 h 137"/>
                <a:gd name="T46" fmla="*/ 11 w 30"/>
                <a:gd name="T47" fmla="*/ 113 h 137"/>
                <a:gd name="T48" fmla="*/ 13 w 30"/>
                <a:gd name="T49" fmla="*/ 107 h 137"/>
                <a:gd name="T50" fmla="*/ 13 w 30"/>
                <a:gd name="T51" fmla="*/ 111 h 137"/>
                <a:gd name="T52" fmla="*/ 13 w 30"/>
                <a:gd name="T53" fmla="*/ 104 h 137"/>
                <a:gd name="T54" fmla="*/ 14 w 30"/>
                <a:gd name="T55" fmla="*/ 110 h 137"/>
                <a:gd name="T56" fmla="*/ 14 w 30"/>
                <a:gd name="T57" fmla="*/ 124 h 137"/>
                <a:gd name="T58" fmla="*/ 15 w 30"/>
                <a:gd name="T59" fmla="*/ 120 h 137"/>
                <a:gd name="T60" fmla="*/ 15 w 30"/>
                <a:gd name="T61" fmla="*/ 107 h 137"/>
                <a:gd name="T62" fmla="*/ 15 w 30"/>
                <a:gd name="T63" fmla="*/ 117 h 137"/>
                <a:gd name="T64" fmla="*/ 17 w 30"/>
                <a:gd name="T65" fmla="*/ 116 h 137"/>
                <a:gd name="T66" fmla="*/ 17 w 30"/>
                <a:gd name="T67" fmla="*/ 87 h 137"/>
                <a:gd name="T68" fmla="*/ 18 w 30"/>
                <a:gd name="T69" fmla="*/ 78 h 137"/>
                <a:gd name="T70" fmla="*/ 18 w 30"/>
                <a:gd name="T71" fmla="*/ 99 h 137"/>
                <a:gd name="T72" fmla="*/ 19 w 30"/>
                <a:gd name="T73" fmla="*/ 108 h 137"/>
                <a:gd name="T74" fmla="*/ 19 w 30"/>
                <a:gd name="T75" fmla="*/ 112 h 137"/>
                <a:gd name="T76" fmla="*/ 19 w 30"/>
                <a:gd name="T77" fmla="*/ 68 h 137"/>
                <a:gd name="T78" fmla="*/ 19 w 30"/>
                <a:gd name="T79" fmla="*/ 75 h 137"/>
                <a:gd name="T80" fmla="*/ 21 w 30"/>
                <a:gd name="T81" fmla="*/ 99 h 137"/>
                <a:gd name="T82" fmla="*/ 21 w 30"/>
                <a:gd name="T83" fmla="*/ 87 h 137"/>
                <a:gd name="T84" fmla="*/ 22 w 30"/>
                <a:gd name="T85" fmla="*/ 99 h 137"/>
                <a:gd name="T86" fmla="*/ 22 w 30"/>
                <a:gd name="T87" fmla="*/ 120 h 137"/>
                <a:gd name="T88" fmla="*/ 23 w 30"/>
                <a:gd name="T89" fmla="*/ 130 h 137"/>
                <a:gd name="T90" fmla="*/ 23 w 30"/>
                <a:gd name="T91" fmla="*/ 132 h 137"/>
                <a:gd name="T92" fmla="*/ 23 w 30"/>
                <a:gd name="T93" fmla="*/ 120 h 137"/>
                <a:gd name="T94" fmla="*/ 25 w 30"/>
                <a:gd name="T95" fmla="*/ 123 h 137"/>
                <a:gd name="T96" fmla="*/ 25 w 30"/>
                <a:gd name="T97" fmla="*/ 137 h 137"/>
                <a:gd name="T98" fmla="*/ 25 w 30"/>
                <a:gd name="T99" fmla="*/ 113 h 137"/>
                <a:gd name="T100" fmla="*/ 26 w 30"/>
                <a:gd name="T101" fmla="*/ 111 h 137"/>
                <a:gd name="T102" fmla="*/ 26 w 30"/>
                <a:gd name="T103" fmla="*/ 93 h 137"/>
                <a:gd name="T104" fmla="*/ 26 w 30"/>
                <a:gd name="T105" fmla="*/ 127 h 137"/>
                <a:gd name="T106" fmla="*/ 27 w 30"/>
                <a:gd name="T107" fmla="*/ 137 h 137"/>
                <a:gd name="T108" fmla="*/ 27 w 30"/>
                <a:gd name="T109" fmla="*/ 116 h 137"/>
                <a:gd name="T110" fmla="*/ 29 w 30"/>
                <a:gd name="T111" fmla="*/ 90 h 137"/>
                <a:gd name="T112" fmla="*/ 29 w 30"/>
                <a:gd name="T113" fmla="*/ 116 h 137"/>
                <a:gd name="T114" fmla="*/ 29 w 30"/>
                <a:gd name="T115" fmla="*/ 121 h 137"/>
                <a:gd name="T116" fmla="*/ 30 w 30"/>
                <a:gd name="T117" fmla="*/ 100 h 137"/>
                <a:gd name="T118" fmla="*/ 30 w 30"/>
                <a:gd name="T119" fmla="*/ 11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137">
                  <a:moveTo>
                    <a:pt x="0" y="11"/>
                  </a:moveTo>
                  <a:lnTo>
                    <a:pt x="0" y="10"/>
                  </a:lnTo>
                  <a:lnTo>
                    <a:pt x="0" y="0"/>
                  </a:lnTo>
                  <a:lnTo>
                    <a:pt x="0" y="30"/>
                  </a:lnTo>
                  <a:lnTo>
                    <a:pt x="0" y="32"/>
                  </a:lnTo>
                  <a:lnTo>
                    <a:pt x="0" y="38"/>
                  </a:lnTo>
                  <a:lnTo>
                    <a:pt x="0" y="19"/>
                  </a:lnTo>
                  <a:lnTo>
                    <a:pt x="0" y="35"/>
                  </a:lnTo>
                  <a:lnTo>
                    <a:pt x="0" y="35"/>
                  </a:lnTo>
                  <a:lnTo>
                    <a:pt x="0" y="51"/>
                  </a:lnTo>
                  <a:lnTo>
                    <a:pt x="0" y="36"/>
                  </a:lnTo>
                  <a:lnTo>
                    <a:pt x="1" y="26"/>
                  </a:lnTo>
                  <a:lnTo>
                    <a:pt x="1" y="44"/>
                  </a:lnTo>
                  <a:lnTo>
                    <a:pt x="1" y="43"/>
                  </a:lnTo>
                  <a:lnTo>
                    <a:pt x="1" y="34"/>
                  </a:lnTo>
                  <a:lnTo>
                    <a:pt x="1" y="51"/>
                  </a:lnTo>
                  <a:lnTo>
                    <a:pt x="1" y="48"/>
                  </a:lnTo>
                  <a:lnTo>
                    <a:pt x="1" y="57"/>
                  </a:lnTo>
                  <a:lnTo>
                    <a:pt x="1" y="24"/>
                  </a:lnTo>
                  <a:lnTo>
                    <a:pt x="1" y="31"/>
                  </a:lnTo>
                  <a:lnTo>
                    <a:pt x="1" y="27"/>
                  </a:lnTo>
                  <a:lnTo>
                    <a:pt x="1" y="41"/>
                  </a:lnTo>
                  <a:lnTo>
                    <a:pt x="1" y="40"/>
                  </a:lnTo>
                  <a:lnTo>
                    <a:pt x="2" y="41"/>
                  </a:lnTo>
                  <a:lnTo>
                    <a:pt x="2" y="56"/>
                  </a:lnTo>
                  <a:lnTo>
                    <a:pt x="2" y="30"/>
                  </a:lnTo>
                  <a:lnTo>
                    <a:pt x="2" y="53"/>
                  </a:lnTo>
                  <a:lnTo>
                    <a:pt x="2" y="52"/>
                  </a:lnTo>
                  <a:lnTo>
                    <a:pt x="2" y="55"/>
                  </a:lnTo>
                  <a:lnTo>
                    <a:pt x="2" y="30"/>
                  </a:lnTo>
                  <a:lnTo>
                    <a:pt x="2" y="48"/>
                  </a:lnTo>
                  <a:lnTo>
                    <a:pt x="2" y="51"/>
                  </a:lnTo>
                  <a:lnTo>
                    <a:pt x="2" y="85"/>
                  </a:lnTo>
                  <a:lnTo>
                    <a:pt x="2" y="81"/>
                  </a:lnTo>
                  <a:lnTo>
                    <a:pt x="4" y="74"/>
                  </a:lnTo>
                  <a:lnTo>
                    <a:pt x="4" y="103"/>
                  </a:lnTo>
                  <a:lnTo>
                    <a:pt x="4" y="69"/>
                  </a:lnTo>
                  <a:lnTo>
                    <a:pt x="4" y="99"/>
                  </a:lnTo>
                  <a:lnTo>
                    <a:pt x="4" y="99"/>
                  </a:lnTo>
                  <a:lnTo>
                    <a:pt x="4" y="108"/>
                  </a:lnTo>
                  <a:lnTo>
                    <a:pt x="4" y="75"/>
                  </a:lnTo>
                  <a:lnTo>
                    <a:pt x="4" y="91"/>
                  </a:lnTo>
                  <a:lnTo>
                    <a:pt x="4" y="98"/>
                  </a:lnTo>
                  <a:lnTo>
                    <a:pt x="4" y="45"/>
                  </a:lnTo>
                  <a:lnTo>
                    <a:pt x="4" y="51"/>
                  </a:lnTo>
                  <a:lnTo>
                    <a:pt x="4" y="39"/>
                  </a:lnTo>
                  <a:lnTo>
                    <a:pt x="4" y="44"/>
                  </a:lnTo>
                  <a:lnTo>
                    <a:pt x="5" y="43"/>
                  </a:lnTo>
                  <a:lnTo>
                    <a:pt x="5" y="22"/>
                  </a:lnTo>
                  <a:lnTo>
                    <a:pt x="5" y="51"/>
                  </a:lnTo>
                  <a:lnTo>
                    <a:pt x="5" y="49"/>
                  </a:lnTo>
                  <a:lnTo>
                    <a:pt x="5" y="64"/>
                  </a:lnTo>
                  <a:lnTo>
                    <a:pt x="5" y="45"/>
                  </a:lnTo>
                  <a:lnTo>
                    <a:pt x="5" y="56"/>
                  </a:lnTo>
                  <a:lnTo>
                    <a:pt x="5" y="58"/>
                  </a:lnTo>
                  <a:lnTo>
                    <a:pt x="5" y="82"/>
                  </a:lnTo>
                  <a:lnTo>
                    <a:pt x="5" y="79"/>
                  </a:lnTo>
                  <a:lnTo>
                    <a:pt x="5" y="82"/>
                  </a:lnTo>
                  <a:lnTo>
                    <a:pt x="5" y="62"/>
                  </a:lnTo>
                  <a:lnTo>
                    <a:pt x="5" y="91"/>
                  </a:lnTo>
                  <a:lnTo>
                    <a:pt x="6" y="87"/>
                  </a:lnTo>
                  <a:lnTo>
                    <a:pt x="6" y="100"/>
                  </a:lnTo>
                  <a:lnTo>
                    <a:pt x="6" y="79"/>
                  </a:lnTo>
                  <a:lnTo>
                    <a:pt x="6" y="85"/>
                  </a:lnTo>
                  <a:lnTo>
                    <a:pt x="6" y="85"/>
                  </a:lnTo>
                  <a:lnTo>
                    <a:pt x="6" y="87"/>
                  </a:lnTo>
                  <a:lnTo>
                    <a:pt x="6" y="81"/>
                  </a:lnTo>
                  <a:lnTo>
                    <a:pt x="6" y="86"/>
                  </a:lnTo>
                  <a:lnTo>
                    <a:pt x="6" y="70"/>
                  </a:lnTo>
                  <a:lnTo>
                    <a:pt x="6" y="90"/>
                  </a:lnTo>
                  <a:lnTo>
                    <a:pt x="6" y="69"/>
                  </a:lnTo>
                  <a:lnTo>
                    <a:pt x="6" y="83"/>
                  </a:lnTo>
                  <a:lnTo>
                    <a:pt x="8" y="82"/>
                  </a:lnTo>
                  <a:lnTo>
                    <a:pt x="8" y="85"/>
                  </a:lnTo>
                  <a:lnTo>
                    <a:pt x="8" y="66"/>
                  </a:lnTo>
                  <a:lnTo>
                    <a:pt x="8" y="68"/>
                  </a:lnTo>
                  <a:lnTo>
                    <a:pt x="8" y="27"/>
                  </a:lnTo>
                  <a:lnTo>
                    <a:pt x="8" y="34"/>
                  </a:lnTo>
                  <a:lnTo>
                    <a:pt x="8" y="34"/>
                  </a:lnTo>
                  <a:lnTo>
                    <a:pt x="8" y="31"/>
                  </a:lnTo>
                  <a:lnTo>
                    <a:pt x="8" y="58"/>
                  </a:lnTo>
                  <a:lnTo>
                    <a:pt x="8" y="61"/>
                  </a:lnTo>
                  <a:lnTo>
                    <a:pt x="8" y="51"/>
                  </a:lnTo>
                  <a:lnTo>
                    <a:pt x="8" y="74"/>
                  </a:lnTo>
                  <a:lnTo>
                    <a:pt x="9" y="74"/>
                  </a:lnTo>
                  <a:lnTo>
                    <a:pt x="9" y="81"/>
                  </a:lnTo>
                  <a:lnTo>
                    <a:pt x="9" y="62"/>
                  </a:lnTo>
                  <a:lnTo>
                    <a:pt x="9" y="78"/>
                  </a:lnTo>
                  <a:lnTo>
                    <a:pt x="9" y="78"/>
                  </a:lnTo>
                  <a:lnTo>
                    <a:pt x="9" y="100"/>
                  </a:lnTo>
                  <a:lnTo>
                    <a:pt x="9" y="96"/>
                  </a:lnTo>
                  <a:lnTo>
                    <a:pt x="9" y="103"/>
                  </a:lnTo>
                  <a:lnTo>
                    <a:pt x="9" y="79"/>
                  </a:lnTo>
                  <a:lnTo>
                    <a:pt x="9" y="99"/>
                  </a:lnTo>
                  <a:lnTo>
                    <a:pt x="9" y="98"/>
                  </a:lnTo>
                  <a:lnTo>
                    <a:pt x="9" y="99"/>
                  </a:lnTo>
                  <a:lnTo>
                    <a:pt x="9" y="74"/>
                  </a:lnTo>
                  <a:lnTo>
                    <a:pt x="9" y="91"/>
                  </a:lnTo>
                  <a:lnTo>
                    <a:pt x="10" y="87"/>
                  </a:lnTo>
                  <a:lnTo>
                    <a:pt x="10" y="102"/>
                  </a:lnTo>
                  <a:lnTo>
                    <a:pt x="10" y="75"/>
                  </a:lnTo>
                  <a:lnTo>
                    <a:pt x="10" y="75"/>
                  </a:lnTo>
                  <a:lnTo>
                    <a:pt x="10" y="96"/>
                  </a:lnTo>
                  <a:lnTo>
                    <a:pt x="10" y="93"/>
                  </a:lnTo>
                  <a:lnTo>
                    <a:pt x="10" y="91"/>
                  </a:lnTo>
                  <a:lnTo>
                    <a:pt x="10" y="93"/>
                  </a:lnTo>
                  <a:lnTo>
                    <a:pt x="10" y="70"/>
                  </a:lnTo>
                  <a:lnTo>
                    <a:pt x="10" y="78"/>
                  </a:lnTo>
                  <a:lnTo>
                    <a:pt x="11" y="81"/>
                  </a:lnTo>
                  <a:lnTo>
                    <a:pt x="11" y="85"/>
                  </a:lnTo>
                  <a:lnTo>
                    <a:pt x="11" y="56"/>
                  </a:lnTo>
                  <a:lnTo>
                    <a:pt x="11" y="62"/>
                  </a:lnTo>
                  <a:lnTo>
                    <a:pt x="11" y="64"/>
                  </a:lnTo>
                  <a:lnTo>
                    <a:pt x="11" y="98"/>
                  </a:lnTo>
                  <a:lnTo>
                    <a:pt x="11" y="95"/>
                  </a:lnTo>
                  <a:lnTo>
                    <a:pt x="11" y="94"/>
                  </a:lnTo>
                  <a:lnTo>
                    <a:pt x="11" y="75"/>
                  </a:lnTo>
                  <a:lnTo>
                    <a:pt x="11" y="102"/>
                  </a:lnTo>
                  <a:lnTo>
                    <a:pt x="11" y="106"/>
                  </a:lnTo>
                  <a:lnTo>
                    <a:pt x="11" y="113"/>
                  </a:lnTo>
                  <a:lnTo>
                    <a:pt x="11" y="94"/>
                  </a:lnTo>
                  <a:lnTo>
                    <a:pt x="11" y="107"/>
                  </a:lnTo>
                  <a:lnTo>
                    <a:pt x="13" y="108"/>
                  </a:lnTo>
                  <a:lnTo>
                    <a:pt x="13" y="119"/>
                  </a:lnTo>
                  <a:lnTo>
                    <a:pt x="13" y="107"/>
                  </a:lnTo>
                  <a:lnTo>
                    <a:pt x="13" y="108"/>
                  </a:lnTo>
                  <a:lnTo>
                    <a:pt x="13" y="110"/>
                  </a:lnTo>
                  <a:lnTo>
                    <a:pt x="13" y="116"/>
                  </a:lnTo>
                  <a:lnTo>
                    <a:pt x="13" y="93"/>
                  </a:lnTo>
                  <a:lnTo>
                    <a:pt x="13" y="111"/>
                  </a:lnTo>
                  <a:lnTo>
                    <a:pt x="13" y="108"/>
                  </a:lnTo>
                  <a:lnTo>
                    <a:pt x="13" y="113"/>
                  </a:lnTo>
                  <a:lnTo>
                    <a:pt x="13" y="98"/>
                  </a:lnTo>
                  <a:lnTo>
                    <a:pt x="13" y="102"/>
                  </a:lnTo>
                  <a:lnTo>
                    <a:pt x="13" y="104"/>
                  </a:lnTo>
                  <a:lnTo>
                    <a:pt x="13" y="110"/>
                  </a:lnTo>
                  <a:lnTo>
                    <a:pt x="13" y="79"/>
                  </a:lnTo>
                  <a:lnTo>
                    <a:pt x="13" y="86"/>
                  </a:lnTo>
                  <a:lnTo>
                    <a:pt x="14" y="86"/>
                  </a:lnTo>
                  <a:lnTo>
                    <a:pt x="14" y="110"/>
                  </a:lnTo>
                  <a:lnTo>
                    <a:pt x="14" y="85"/>
                  </a:lnTo>
                  <a:lnTo>
                    <a:pt x="14" y="106"/>
                  </a:lnTo>
                  <a:lnTo>
                    <a:pt x="14" y="108"/>
                  </a:lnTo>
                  <a:lnTo>
                    <a:pt x="14" y="96"/>
                  </a:lnTo>
                  <a:lnTo>
                    <a:pt x="14" y="124"/>
                  </a:lnTo>
                  <a:lnTo>
                    <a:pt x="14" y="125"/>
                  </a:lnTo>
                  <a:lnTo>
                    <a:pt x="14" y="129"/>
                  </a:lnTo>
                  <a:lnTo>
                    <a:pt x="14" y="106"/>
                  </a:lnTo>
                  <a:lnTo>
                    <a:pt x="14" y="113"/>
                  </a:lnTo>
                  <a:lnTo>
                    <a:pt x="15" y="120"/>
                  </a:lnTo>
                  <a:lnTo>
                    <a:pt x="15" y="128"/>
                  </a:lnTo>
                  <a:lnTo>
                    <a:pt x="15" y="116"/>
                  </a:lnTo>
                  <a:lnTo>
                    <a:pt x="15" y="121"/>
                  </a:lnTo>
                  <a:lnTo>
                    <a:pt x="15" y="129"/>
                  </a:lnTo>
                  <a:lnTo>
                    <a:pt x="15" y="107"/>
                  </a:lnTo>
                  <a:lnTo>
                    <a:pt x="15" y="129"/>
                  </a:lnTo>
                  <a:lnTo>
                    <a:pt x="15" y="130"/>
                  </a:lnTo>
                  <a:lnTo>
                    <a:pt x="15" y="100"/>
                  </a:lnTo>
                  <a:lnTo>
                    <a:pt x="15" y="117"/>
                  </a:lnTo>
                  <a:lnTo>
                    <a:pt x="15" y="117"/>
                  </a:lnTo>
                  <a:lnTo>
                    <a:pt x="15" y="125"/>
                  </a:lnTo>
                  <a:lnTo>
                    <a:pt x="15" y="87"/>
                  </a:lnTo>
                  <a:lnTo>
                    <a:pt x="17" y="87"/>
                  </a:lnTo>
                  <a:lnTo>
                    <a:pt x="17" y="111"/>
                  </a:lnTo>
                  <a:lnTo>
                    <a:pt x="17" y="116"/>
                  </a:lnTo>
                  <a:lnTo>
                    <a:pt x="17" y="87"/>
                  </a:lnTo>
                  <a:lnTo>
                    <a:pt x="17" y="98"/>
                  </a:lnTo>
                  <a:lnTo>
                    <a:pt x="17" y="102"/>
                  </a:lnTo>
                  <a:lnTo>
                    <a:pt x="17" y="111"/>
                  </a:lnTo>
                  <a:lnTo>
                    <a:pt x="17" y="87"/>
                  </a:lnTo>
                  <a:lnTo>
                    <a:pt x="17" y="89"/>
                  </a:lnTo>
                  <a:lnTo>
                    <a:pt x="17" y="89"/>
                  </a:lnTo>
                  <a:lnTo>
                    <a:pt x="17" y="78"/>
                  </a:lnTo>
                  <a:lnTo>
                    <a:pt x="17" y="79"/>
                  </a:lnTo>
                  <a:lnTo>
                    <a:pt x="18" y="78"/>
                  </a:lnTo>
                  <a:lnTo>
                    <a:pt x="18" y="89"/>
                  </a:lnTo>
                  <a:lnTo>
                    <a:pt x="18" y="58"/>
                  </a:lnTo>
                  <a:lnTo>
                    <a:pt x="18" y="87"/>
                  </a:lnTo>
                  <a:lnTo>
                    <a:pt x="18" y="87"/>
                  </a:lnTo>
                  <a:lnTo>
                    <a:pt x="18" y="99"/>
                  </a:lnTo>
                  <a:lnTo>
                    <a:pt x="18" y="82"/>
                  </a:lnTo>
                  <a:lnTo>
                    <a:pt x="18" y="90"/>
                  </a:lnTo>
                  <a:lnTo>
                    <a:pt x="18" y="91"/>
                  </a:lnTo>
                  <a:lnTo>
                    <a:pt x="18" y="108"/>
                  </a:lnTo>
                  <a:lnTo>
                    <a:pt x="19" y="108"/>
                  </a:lnTo>
                  <a:lnTo>
                    <a:pt x="19" y="113"/>
                  </a:lnTo>
                  <a:lnTo>
                    <a:pt x="19" y="93"/>
                  </a:lnTo>
                  <a:lnTo>
                    <a:pt x="19" y="111"/>
                  </a:lnTo>
                  <a:lnTo>
                    <a:pt x="19" y="111"/>
                  </a:lnTo>
                  <a:lnTo>
                    <a:pt x="19" y="112"/>
                  </a:lnTo>
                  <a:lnTo>
                    <a:pt x="19" y="90"/>
                  </a:lnTo>
                  <a:lnTo>
                    <a:pt x="19" y="102"/>
                  </a:lnTo>
                  <a:lnTo>
                    <a:pt x="19" y="102"/>
                  </a:lnTo>
                  <a:lnTo>
                    <a:pt x="19" y="106"/>
                  </a:lnTo>
                  <a:lnTo>
                    <a:pt x="19" y="68"/>
                  </a:lnTo>
                  <a:lnTo>
                    <a:pt x="19" y="72"/>
                  </a:lnTo>
                  <a:lnTo>
                    <a:pt x="19" y="68"/>
                  </a:lnTo>
                  <a:lnTo>
                    <a:pt x="19" y="78"/>
                  </a:lnTo>
                  <a:lnTo>
                    <a:pt x="19" y="64"/>
                  </a:lnTo>
                  <a:lnTo>
                    <a:pt x="19" y="75"/>
                  </a:lnTo>
                  <a:lnTo>
                    <a:pt x="21" y="78"/>
                  </a:lnTo>
                  <a:lnTo>
                    <a:pt x="21" y="62"/>
                  </a:lnTo>
                  <a:lnTo>
                    <a:pt x="21" y="93"/>
                  </a:lnTo>
                  <a:lnTo>
                    <a:pt x="21" y="96"/>
                  </a:lnTo>
                  <a:lnTo>
                    <a:pt x="21" y="99"/>
                  </a:lnTo>
                  <a:lnTo>
                    <a:pt x="21" y="69"/>
                  </a:lnTo>
                  <a:lnTo>
                    <a:pt x="21" y="77"/>
                  </a:lnTo>
                  <a:lnTo>
                    <a:pt x="21" y="79"/>
                  </a:lnTo>
                  <a:lnTo>
                    <a:pt x="21" y="77"/>
                  </a:lnTo>
                  <a:lnTo>
                    <a:pt x="21" y="87"/>
                  </a:lnTo>
                  <a:lnTo>
                    <a:pt x="21" y="87"/>
                  </a:lnTo>
                  <a:lnTo>
                    <a:pt x="21" y="100"/>
                  </a:lnTo>
                  <a:lnTo>
                    <a:pt x="21" y="66"/>
                  </a:lnTo>
                  <a:lnTo>
                    <a:pt x="21" y="96"/>
                  </a:lnTo>
                  <a:lnTo>
                    <a:pt x="22" y="99"/>
                  </a:lnTo>
                  <a:lnTo>
                    <a:pt x="22" y="108"/>
                  </a:lnTo>
                  <a:lnTo>
                    <a:pt x="22" y="87"/>
                  </a:lnTo>
                  <a:lnTo>
                    <a:pt x="22" y="103"/>
                  </a:lnTo>
                  <a:lnTo>
                    <a:pt x="22" y="104"/>
                  </a:lnTo>
                  <a:lnTo>
                    <a:pt x="22" y="120"/>
                  </a:lnTo>
                  <a:lnTo>
                    <a:pt x="22" y="113"/>
                  </a:lnTo>
                  <a:lnTo>
                    <a:pt x="22" y="98"/>
                  </a:lnTo>
                  <a:lnTo>
                    <a:pt x="22" y="125"/>
                  </a:lnTo>
                  <a:lnTo>
                    <a:pt x="22" y="124"/>
                  </a:lnTo>
                  <a:lnTo>
                    <a:pt x="23" y="130"/>
                  </a:lnTo>
                  <a:lnTo>
                    <a:pt x="23" y="133"/>
                  </a:lnTo>
                  <a:lnTo>
                    <a:pt x="23" y="111"/>
                  </a:lnTo>
                  <a:lnTo>
                    <a:pt x="23" y="125"/>
                  </a:lnTo>
                  <a:lnTo>
                    <a:pt x="23" y="124"/>
                  </a:lnTo>
                  <a:lnTo>
                    <a:pt x="23" y="132"/>
                  </a:lnTo>
                  <a:lnTo>
                    <a:pt x="23" y="110"/>
                  </a:lnTo>
                  <a:lnTo>
                    <a:pt x="23" y="117"/>
                  </a:lnTo>
                  <a:lnTo>
                    <a:pt x="23" y="123"/>
                  </a:lnTo>
                  <a:lnTo>
                    <a:pt x="23" y="130"/>
                  </a:lnTo>
                  <a:lnTo>
                    <a:pt x="23" y="120"/>
                  </a:lnTo>
                  <a:lnTo>
                    <a:pt x="23" y="124"/>
                  </a:lnTo>
                  <a:lnTo>
                    <a:pt x="23" y="123"/>
                  </a:lnTo>
                  <a:lnTo>
                    <a:pt x="23" y="102"/>
                  </a:lnTo>
                  <a:lnTo>
                    <a:pt x="23" y="120"/>
                  </a:lnTo>
                  <a:lnTo>
                    <a:pt x="25" y="123"/>
                  </a:lnTo>
                  <a:lnTo>
                    <a:pt x="25" y="128"/>
                  </a:lnTo>
                  <a:lnTo>
                    <a:pt x="25" y="113"/>
                  </a:lnTo>
                  <a:lnTo>
                    <a:pt x="25" y="120"/>
                  </a:lnTo>
                  <a:lnTo>
                    <a:pt x="25" y="124"/>
                  </a:lnTo>
                  <a:lnTo>
                    <a:pt x="25" y="137"/>
                  </a:lnTo>
                  <a:lnTo>
                    <a:pt x="25" y="121"/>
                  </a:lnTo>
                  <a:lnTo>
                    <a:pt x="25" y="133"/>
                  </a:lnTo>
                  <a:lnTo>
                    <a:pt x="25" y="130"/>
                  </a:lnTo>
                  <a:lnTo>
                    <a:pt x="25" y="110"/>
                  </a:lnTo>
                  <a:lnTo>
                    <a:pt x="25" y="113"/>
                  </a:lnTo>
                  <a:lnTo>
                    <a:pt x="25" y="111"/>
                  </a:lnTo>
                  <a:lnTo>
                    <a:pt x="25" y="115"/>
                  </a:lnTo>
                  <a:lnTo>
                    <a:pt x="25" y="93"/>
                  </a:lnTo>
                  <a:lnTo>
                    <a:pt x="25" y="107"/>
                  </a:lnTo>
                  <a:lnTo>
                    <a:pt x="26" y="111"/>
                  </a:lnTo>
                  <a:lnTo>
                    <a:pt x="26" y="116"/>
                  </a:lnTo>
                  <a:lnTo>
                    <a:pt x="26" y="91"/>
                  </a:lnTo>
                  <a:lnTo>
                    <a:pt x="26" y="96"/>
                  </a:lnTo>
                  <a:lnTo>
                    <a:pt x="26" y="121"/>
                  </a:lnTo>
                  <a:lnTo>
                    <a:pt x="26" y="93"/>
                  </a:lnTo>
                  <a:lnTo>
                    <a:pt x="26" y="120"/>
                  </a:lnTo>
                  <a:lnTo>
                    <a:pt x="26" y="120"/>
                  </a:lnTo>
                  <a:lnTo>
                    <a:pt x="26" y="104"/>
                  </a:lnTo>
                  <a:lnTo>
                    <a:pt x="26" y="125"/>
                  </a:lnTo>
                  <a:lnTo>
                    <a:pt x="26" y="127"/>
                  </a:lnTo>
                  <a:lnTo>
                    <a:pt x="26" y="132"/>
                  </a:lnTo>
                  <a:lnTo>
                    <a:pt x="26" y="106"/>
                  </a:lnTo>
                  <a:lnTo>
                    <a:pt x="26" y="115"/>
                  </a:lnTo>
                  <a:lnTo>
                    <a:pt x="27" y="117"/>
                  </a:lnTo>
                  <a:lnTo>
                    <a:pt x="27" y="137"/>
                  </a:lnTo>
                  <a:lnTo>
                    <a:pt x="27" y="132"/>
                  </a:lnTo>
                  <a:lnTo>
                    <a:pt x="27" y="132"/>
                  </a:lnTo>
                  <a:lnTo>
                    <a:pt x="27" y="113"/>
                  </a:lnTo>
                  <a:lnTo>
                    <a:pt x="27" y="115"/>
                  </a:lnTo>
                  <a:lnTo>
                    <a:pt x="27" y="116"/>
                  </a:lnTo>
                  <a:lnTo>
                    <a:pt x="27" y="78"/>
                  </a:lnTo>
                  <a:lnTo>
                    <a:pt x="27" y="90"/>
                  </a:lnTo>
                  <a:lnTo>
                    <a:pt x="29" y="93"/>
                  </a:lnTo>
                  <a:lnTo>
                    <a:pt x="29" y="111"/>
                  </a:lnTo>
                  <a:lnTo>
                    <a:pt x="29" y="90"/>
                  </a:lnTo>
                  <a:lnTo>
                    <a:pt x="29" y="110"/>
                  </a:lnTo>
                  <a:lnTo>
                    <a:pt x="29" y="110"/>
                  </a:lnTo>
                  <a:lnTo>
                    <a:pt x="29" y="119"/>
                  </a:lnTo>
                  <a:lnTo>
                    <a:pt x="29" y="96"/>
                  </a:lnTo>
                  <a:lnTo>
                    <a:pt x="29" y="116"/>
                  </a:lnTo>
                  <a:lnTo>
                    <a:pt x="29" y="124"/>
                  </a:lnTo>
                  <a:lnTo>
                    <a:pt x="29" y="100"/>
                  </a:lnTo>
                  <a:lnTo>
                    <a:pt x="29" y="117"/>
                  </a:lnTo>
                  <a:lnTo>
                    <a:pt x="29" y="119"/>
                  </a:lnTo>
                  <a:lnTo>
                    <a:pt x="29" y="121"/>
                  </a:lnTo>
                  <a:lnTo>
                    <a:pt x="29" y="95"/>
                  </a:lnTo>
                  <a:lnTo>
                    <a:pt x="29" y="102"/>
                  </a:lnTo>
                  <a:lnTo>
                    <a:pt x="30" y="102"/>
                  </a:lnTo>
                  <a:lnTo>
                    <a:pt x="30" y="119"/>
                  </a:lnTo>
                  <a:lnTo>
                    <a:pt x="30" y="100"/>
                  </a:lnTo>
                  <a:lnTo>
                    <a:pt x="30" y="117"/>
                  </a:lnTo>
                  <a:lnTo>
                    <a:pt x="30" y="116"/>
                  </a:lnTo>
                  <a:lnTo>
                    <a:pt x="30" y="120"/>
                  </a:lnTo>
                  <a:lnTo>
                    <a:pt x="30" y="99"/>
                  </a:lnTo>
                  <a:lnTo>
                    <a:pt x="30" y="11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77" name="Freeform 50"/>
            <p:cNvSpPr>
              <a:spLocks/>
            </p:cNvSpPr>
            <p:nvPr/>
          </p:nvSpPr>
          <p:spPr bwMode="auto">
            <a:xfrm>
              <a:off x="5275263" y="3871913"/>
              <a:ext cx="50800" cy="728663"/>
            </a:xfrm>
            <a:custGeom>
              <a:avLst/>
              <a:gdLst>
                <a:gd name="T0" fmla="*/ 0 w 32"/>
                <a:gd name="T1" fmla="*/ 140 h 459"/>
                <a:gd name="T2" fmla="*/ 0 w 32"/>
                <a:gd name="T3" fmla="*/ 145 h 459"/>
                <a:gd name="T4" fmla="*/ 2 w 32"/>
                <a:gd name="T5" fmla="*/ 140 h 459"/>
                <a:gd name="T6" fmla="*/ 2 w 32"/>
                <a:gd name="T7" fmla="*/ 110 h 459"/>
                <a:gd name="T8" fmla="*/ 3 w 32"/>
                <a:gd name="T9" fmla="*/ 81 h 459"/>
                <a:gd name="T10" fmla="*/ 3 w 32"/>
                <a:gd name="T11" fmla="*/ 58 h 459"/>
                <a:gd name="T12" fmla="*/ 3 w 32"/>
                <a:gd name="T13" fmla="*/ 61 h 459"/>
                <a:gd name="T14" fmla="*/ 4 w 32"/>
                <a:gd name="T15" fmla="*/ 30 h 459"/>
                <a:gd name="T16" fmla="*/ 4 w 32"/>
                <a:gd name="T17" fmla="*/ 22 h 459"/>
                <a:gd name="T18" fmla="*/ 6 w 32"/>
                <a:gd name="T19" fmla="*/ 56 h 459"/>
                <a:gd name="T20" fmla="*/ 6 w 32"/>
                <a:gd name="T21" fmla="*/ 62 h 459"/>
                <a:gd name="T22" fmla="*/ 7 w 32"/>
                <a:gd name="T23" fmla="*/ 52 h 459"/>
                <a:gd name="T24" fmla="*/ 7 w 32"/>
                <a:gd name="T25" fmla="*/ 2 h 459"/>
                <a:gd name="T26" fmla="*/ 7 w 32"/>
                <a:gd name="T27" fmla="*/ 24 h 459"/>
                <a:gd name="T28" fmla="*/ 8 w 32"/>
                <a:gd name="T29" fmla="*/ 107 h 459"/>
                <a:gd name="T30" fmla="*/ 8 w 32"/>
                <a:gd name="T31" fmla="*/ 107 h 459"/>
                <a:gd name="T32" fmla="*/ 9 w 32"/>
                <a:gd name="T33" fmla="*/ 151 h 459"/>
                <a:gd name="T34" fmla="*/ 9 w 32"/>
                <a:gd name="T35" fmla="*/ 197 h 459"/>
                <a:gd name="T36" fmla="*/ 9 w 32"/>
                <a:gd name="T37" fmla="*/ 212 h 459"/>
                <a:gd name="T38" fmla="*/ 11 w 32"/>
                <a:gd name="T39" fmla="*/ 191 h 459"/>
                <a:gd name="T40" fmla="*/ 11 w 32"/>
                <a:gd name="T41" fmla="*/ 163 h 459"/>
                <a:gd name="T42" fmla="*/ 11 w 32"/>
                <a:gd name="T43" fmla="*/ 150 h 459"/>
                <a:gd name="T44" fmla="*/ 12 w 32"/>
                <a:gd name="T45" fmla="*/ 180 h 459"/>
                <a:gd name="T46" fmla="*/ 12 w 32"/>
                <a:gd name="T47" fmla="*/ 269 h 459"/>
                <a:gd name="T48" fmla="*/ 13 w 32"/>
                <a:gd name="T49" fmla="*/ 330 h 459"/>
                <a:gd name="T50" fmla="*/ 13 w 32"/>
                <a:gd name="T51" fmla="*/ 305 h 459"/>
                <a:gd name="T52" fmla="*/ 15 w 32"/>
                <a:gd name="T53" fmla="*/ 263 h 459"/>
                <a:gd name="T54" fmla="*/ 15 w 32"/>
                <a:gd name="T55" fmla="*/ 298 h 459"/>
                <a:gd name="T56" fmla="*/ 16 w 32"/>
                <a:gd name="T57" fmla="*/ 320 h 459"/>
                <a:gd name="T58" fmla="*/ 16 w 32"/>
                <a:gd name="T59" fmla="*/ 352 h 459"/>
                <a:gd name="T60" fmla="*/ 16 w 32"/>
                <a:gd name="T61" fmla="*/ 331 h 459"/>
                <a:gd name="T62" fmla="*/ 17 w 32"/>
                <a:gd name="T63" fmla="*/ 286 h 459"/>
                <a:gd name="T64" fmla="*/ 17 w 32"/>
                <a:gd name="T65" fmla="*/ 313 h 459"/>
                <a:gd name="T66" fmla="*/ 19 w 32"/>
                <a:gd name="T67" fmla="*/ 306 h 459"/>
                <a:gd name="T68" fmla="*/ 19 w 32"/>
                <a:gd name="T69" fmla="*/ 347 h 459"/>
                <a:gd name="T70" fmla="*/ 19 w 32"/>
                <a:gd name="T71" fmla="*/ 377 h 459"/>
                <a:gd name="T72" fmla="*/ 20 w 32"/>
                <a:gd name="T73" fmla="*/ 357 h 459"/>
                <a:gd name="T74" fmla="*/ 20 w 32"/>
                <a:gd name="T75" fmla="*/ 349 h 459"/>
                <a:gd name="T76" fmla="*/ 21 w 32"/>
                <a:gd name="T77" fmla="*/ 298 h 459"/>
                <a:gd name="T78" fmla="*/ 21 w 32"/>
                <a:gd name="T79" fmla="*/ 298 h 459"/>
                <a:gd name="T80" fmla="*/ 23 w 32"/>
                <a:gd name="T81" fmla="*/ 330 h 459"/>
                <a:gd name="T82" fmla="*/ 23 w 32"/>
                <a:gd name="T83" fmla="*/ 352 h 459"/>
                <a:gd name="T84" fmla="*/ 23 w 32"/>
                <a:gd name="T85" fmla="*/ 357 h 459"/>
                <a:gd name="T86" fmla="*/ 24 w 32"/>
                <a:gd name="T87" fmla="*/ 364 h 459"/>
                <a:gd name="T88" fmla="*/ 24 w 32"/>
                <a:gd name="T89" fmla="*/ 358 h 459"/>
                <a:gd name="T90" fmla="*/ 24 w 32"/>
                <a:gd name="T91" fmla="*/ 412 h 459"/>
                <a:gd name="T92" fmla="*/ 25 w 32"/>
                <a:gd name="T93" fmla="*/ 392 h 459"/>
                <a:gd name="T94" fmla="*/ 25 w 32"/>
                <a:gd name="T95" fmla="*/ 370 h 459"/>
                <a:gd name="T96" fmla="*/ 26 w 32"/>
                <a:gd name="T97" fmla="*/ 386 h 459"/>
                <a:gd name="T98" fmla="*/ 26 w 32"/>
                <a:gd name="T99" fmla="*/ 383 h 459"/>
                <a:gd name="T100" fmla="*/ 26 w 32"/>
                <a:gd name="T101" fmla="*/ 407 h 459"/>
                <a:gd name="T102" fmla="*/ 28 w 32"/>
                <a:gd name="T103" fmla="*/ 395 h 459"/>
                <a:gd name="T104" fmla="*/ 28 w 32"/>
                <a:gd name="T105" fmla="*/ 391 h 459"/>
                <a:gd name="T106" fmla="*/ 28 w 32"/>
                <a:gd name="T107" fmla="*/ 366 h 459"/>
                <a:gd name="T108" fmla="*/ 29 w 32"/>
                <a:gd name="T109" fmla="*/ 402 h 459"/>
                <a:gd name="T110" fmla="*/ 29 w 32"/>
                <a:gd name="T111" fmla="*/ 428 h 459"/>
                <a:gd name="T112" fmla="*/ 29 w 32"/>
                <a:gd name="T113" fmla="*/ 436 h 459"/>
                <a:gd name="T114" fmla="*/ 30 w 32"/>
                <a:gd name="T115" fmla="*/ 458 h 459"/>
                <a:gd name="T116" fmla="*/ 30 w 32"/>
                <a:gd name="T117" fmla="*/ 423 h 459"/>
                <a:gd name="T118" fmla="*/ 32 w 32"/>
                <a:gd name="T119" fmla="*/ 434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459">
                  <a:moveTo>
                    <a:pt x="0" y="133"/>
                  </a:moveTo>
                  <a:lnTo>
                    <a:pt x="0" y="104"/>
                  </a:lnTo>
                  <a:lnTo>
                    <a:pt x="0" y="131"/>
                  </a:lnTo>
                  <a:lnTo>
                    <a:pt x="0" y="133"/>
                  </a:lnTo>
                  <a:lnTo>
                    <a:pt x="0" y="140"/>
                  </a:lnTo>
                  <a:lnTo>
                    <a:pt x="0" y="116"/>
                  </a:lnTo>
                  <a:lnTo>
                    <a:pt x="0" y="133"/>
                  </a:lnTo>
                  <a:lnTo>
                    <a:pt x="0" y="131"/>
                  </a:lnTo>
                  <a:lnTo>
                    <a:pt x="0" y="125"/>
                  </a:lnTo>
                  <a:lnTo>
                    <a:pt x="0" y="145"/>
                  </a:lnTo>
                  <a:lnTo>
                    <a:pt x="0" y="148"/>
                  </a:lnTo>
                  <a:lnTo>
                    <a:pt x="0" y="159"/>
                  </a:lnTo>
                  <a:lnTo>
                    <a:pt x="0" y="137"/>
                  </a:lnTo>
                  <a:lnTo>
                    <a:pt x="0" y="141"/>
                  </a:lnTo>
                  <a:lnTo>
                    <a:pt x="2" y="140"/>
                  </a:lnTo>
                  <a:lnTo>
                    <a:pt x="2" y="157"/>
                  </a:lnTo>
                  <a:lnTo>
                    <a:pt x="2" y="151"/>
                  </a:lnTo>
                  <a:lnTo>
                    <a:pt x="2" y="151"/>
                  </a:lnTo>
                  <a:lnTo>
                    <a:pt x="2" y="151"/>
                  </a:lnTo>
                  <a:lnTo>
                    <a:pt x="2" y="110"/>
                  </a:lnTo>
                  <a:lnTo>
                    <a:pt x="2" y="116"/>
                  </a:lnTo>
                  <a:lnTo>
                    <a:pt x="2" y="113"/>
                  </a:lnTo>
                  <a:lnTo>
                    <a:pt x="2" y="68"/>
                  </a:lnTo>
                  <a:lnTo>
                    <a:pt x="2" y="79"/>
                  </a:lnTo>
                  <a:lnTo>
                    <a:pt x="3" y="81"/>
                  </a:lnTo>
                  <a:lnTo>
                    <a:pt x="3" y="83"/>
                  </a:lnTo>
                  <a:lnTo>
                    <a:pt x="3" y="70"/>
                  </a:lnTo>
                  <a:lnTo>
                    <a:pt x="3" y="73"/>
                  </a:lnTo>
                  <a:lnTo>
                    <a:pt x="3" y="76"/>
                  </a:lnTo>
                  <a:lnTo>
                    <a:pt x="3" y="58"/>
                  </a:lnTo>
                  <a:lnTo>
                    <a:pt x="3" y="73"/>
                  </a:lnTo>
                  <a:lnTo>
                    <a:pt x="3" y="76"/>
                  </a:lnTo>
                  <a:lnTo>
                    <a:pt x="3" y="79"/>
                  </a:lnTo>
                  <a:lnTo>
                    <a:pt x="3" y="51"/>
                  </a:lnTo>
                  <a:lnTo>
                    <a:pt x="3" y="61"/>
                  </a:lnTo>
                  <a:lnTo>
                    <a:pt x="3" y="58"/>
                  </a:lnTo>
                  <a:lnTo>
                    <a:pt x="3" y="65"/>
                  </a:lnTo>
                  <a:lnTo>
                    <a:pt x="3" y="40"/>
                  </a:lnTo>
                  <a:lnTo>
                    <a:pt x="4" y="24"/>
                  </a:lnTo>
                  <a:lnTo>
                    <a:pt x="4" y="30"/>
                  </a:lnTo>
                  <a:lnTo>
                    <a:pt x="4" y="21"/>
                  </a:lnTo>
                  <a:lnTo>
                    <a:pt x="4" y="19"/>
                  </a:lnTo>
                  <a:lnTo>
                    <a:pt x="4" y="0"/>
                  </a:lnTo>
                  <a:lnTo>
                    <a:pt x="4" y="23"/>
                  </a:lnTo>
                  <a:lnTo>
                    <a:pt x="4" y="22"/>
                  </a:lnTo>
                  <a:lnTo>
                    <a:pt x="4" y="39"/>
                  </a:lnTo>
                  <a:lnTo>
                    <a:pt x="4" y="30"/>
                  </a:lnTo>
                  <a:lnTo>
                    <a:pt x="4" y="28"/>
                  </a:lnTo>
                  <a:lnTo>
                    <a:pt x="4" y="56"/>
                  </a:lnTo>
                  <a:lnTo>
                    <a:pt x="6" y="56"/>
                  </a:lnTo>
                  <a:lnTo>
                    <a:pt x="6" y="56"/>
                  </a:lnTo>
                  <a:lnTo>
                    <a:pt x="6" y="31"/>
                  </a:lnTo>
                  <a:lnTo>
                    <a:pt x="6" y="41"/>
                  </a:lnTo>
                  <a:lnTo>
                    <a:pt x="6" y="39"/>
                  </a:lnTo>
                  <a:lnTo>
                    <a:pt x="6" y="62"/>
                  </a:lnTo>
                  <a:lnTo>
                    <a:pt x="6" y="65"/>
                  </a:lnTo>
                  <a:lnTo>
                    <a:pt x="6" y="68"/>
                  </a:lnTo>
                  <a:lnTo>
                    <a:pt x="6" y="51"/>
                  </a:lnTo>
                  <a:lnTo>
                    <a:pt x="7" y="49"/>
                  </a:lnTo>
                  <a:lnTo>
                    <a:pt x="7" y="52"/>
                  </a:lnTo>
                  <a:lnTo>
                    <a:pt x="7" y="30"/>
                  </a:lnTo>
                  <a:lnTo>
                    <a:pt x="7" y="30"/>
                  </a:lnTo>
                  <a:lnTo>
                    <a:pt x="7" y="27"/>
                  </a:lnTo>
                  <a:lnTo>
                    <a:pt x="7" y="30"/>
                  </a:lnTo>
                  <a:lnTo>
                    <a:pt x="7" y="2"/>
                  </a:lnTo>
                  <a:lnTo>
                    <a:pt x="7" y="18"/>
                  </a:lnTo>
                  <a:lnTo>
                    <a:pt x="7" y="22"/>
                  </a:lnTo>
                  <a:lnTo>
                    <a:pt x="7" y="38"/>
                  </a:lnTo>
                  <a:lnTo>
                    <a:pt x="7" y="21"/>
                  </a:lnTo>
                  <a:lnTo>
                    <a:pt x="7" y="24"/>
                  </a:lnTo>
                  <a:lnTo>
                    <a:pt x="7" y="76"/>
                  </a:lnTo>
                  <a:lnTo>
                    <a:pt x="8" y="73"/>
                  </a:lnTo>
                  <a:lnTo>
                    <a:pt x="8" y="68"/>
                  </a:lnTo>
                  <a:lnTo>
                    <a:pt x="8" y="108"/>
                  </a:lnTo>
                  <a:lnTo>
                    <a:pt x="8" y="107"/>
                  </a:lnTo>
                  <a:lnTo>
                    <a:pt x="8" y="111"/>
                  </a:lnTo>
                  <a:lnTo>
                    <a:pt x="8" y="91"/>
                  </a:lnTo>
                  <a:lnTo>
                    <a:pt x="8" y="103"/>
                  </a:lnTo>
                  <a:lnTo>
                    <a:pt x="8" y="108"/>
                  </a:lnTo>
                  <a:lnTo>
                    <a:pt x="8" y="107"/>
                  </a:lnTo>
                  <a:lnTo>
                    <a:pt x="8" y="128"/>
                  </a:lnTo>
                  <a:lnTo>
                    <a:pt x="8" y="131"/>
                  </a:lnTo>
                  <a:lnTo>
                    <a:pt x="8" y="111"/>
                  </a:lnTo>
                  <a:lnTo>
                    <a:pt x="8" y="148"/>
                  </a:lnTo>
                  <a:lnTo>
                    <a:pt x="9" y="151"/>
                  </a:lnTo>
                  <a:lnTo>
                    <a:pt x="9" y="167"/>
                  </a:lnTo>
                  <a:lnTo>
                    <a:pt x="9" y="145"/>
                  </a:lnTo>
                  <a:lnTo>
                    <a:pt x="9" y="166"/>
                  </a:lnTo>
                  <a:lnTo>
                    <a:pt x="9" y="167"/>
                  </a:lnTo>
                  <a:lnTo>
                    <a:pt x="9" y="197"/>
                  </a:lnTo>
                  <a:lnTo>
                    <a:pt x="9" y="166"/>
                  </a:lnTo>
                  <a:lnTo>
                    <a:pt x="9" y="189"/>
                  </a:lnTo>
                  <a:lnTo>
                    <a:pt x="9" y="191"/>
                  </a:lnTo>
                  <a:lnTo>
                    <a:pt x="9" y="176"/>
                  </a:lnTo>
                  <a:lnTo>
                    <a:pt x="9" y="212"/>
                  </a:lnTo>
                  <a:lnTo>
                    <a:pt x="11" y="208"/>
                  </a:lnTo>
                  <a:lnTo>
                    <a:pt x="11" y="209"/>
                  </a:lnTo>
                  <a:lnTo>
                    <a:pt x="11" y="179"/>
                  </a:lnTo>
                  <a:lnTo>
                    <a:pt x="11" y="191"/>
                  </a:lnTo>
                  <a:lnTo>
                    <a:pt x="11" y="191"/>
                  </a:lnTo>
                  <a:lnTo>
                    <a:pt x="11" y="193"/>
                  </a:lnTo>
                  <a:lnTo>
                    <a:pt x="11" y="154"/>
                  </a:lnTo>
                  <a:lnTo>
                    <a:pt x="11" y="157"/>
                  </a:lnTo>
                  <a:lnTo>
                    <a:pt x="11" y="158"/>
                  </a:lnTo>
                  <a:lnTo>
                    <a:pt x="11" y="163"/>
                  </a:lnTo>
                  <a:lnTo>
                    <a:pt x="11" y="155"/>
                  </a:lnTo>
                  <a:lnTo>
                    <a:pt x="11" y="162"/>
                  </a:lnTo>
                  <a:lnTo>
                    <a:pt x="11" y="163"/>
                  </a:lnTo>
                  <a:lnTo>
                    <a:pt x="11" y="171"/>
                  </a:lnTo>
                  <a:lnTo>
                    <a:pt x="11" y="150"/>
                  </a:lnTo>
                  <a:lnTo>
                    <a:pt x="11" y="170"/>
                  </a:lnTo>
                  <a:lnTo>
                    <a:pt x="12" y="167"/>
                  </a:lnTo>
                  <a:lnTo>
                    <a:pt x="12" y="184"/>
                  </a:lnTo>
                  <a:lnTo>
                    <a:pt x="12" y="166"/>
                  </a:lnTo>
                  <a:lnTo>
                    <a:pt x="12" y="180"/>
                  </a:lnTo>
                  <a:lnTo>
                    <a:pt x="12" y="182"/>
                  </a:lnTo>
                  <a:lnTo>
                    <a:pt x="12" y="223"/>
                  </a:lnTo>
                  <a:lnTo>
                    <a:pt x="12" y="226"/>
                  </a:lnTo>
                  <a:lnTo>
                    <a:pt x="12" y="213"/>
                  </a:lnTo>
                  <a:lnTo>
                    <a:pt x="12" y="269"/>
                  </a:lnTo>
                  <a:lnTo>
                    <a:pt x="12" y="268"/>
                  </a:lnTo>
                  <a:lnTo>
                    <a:pt x="12" y="303"/>
                  </a:lnTo>
                  <a:lnTo>
                    <a:pt x="13" y="305"/>
                  </a:lnTo>
                  <a:lnTo>
                    <a:pt x="13" y="333"/>
                  </a:lnTo>
                  <a:lnTo>
                    <a:pt x="13" y="330"/>
                  </a:lnTo>
                  <a:lnTo>
                    <a:pt x="13" y="314"/>
                  </a:lnTo>
                  <a:lnTo>
                    <a:pt x="13" y="357"/>
                  </a:lnTo>
                  <a:lnTo>
                    <a:pt x="13" y="356"/>
                  </a:lnTo>
                  <a:lnTo>
                    <a:pt x="13" y="357"/>
                  </a:lnTo>
                  <a:lnTo>
                    <a:pt x="13" y="305"/>
                  </a:lnTo>
                  <a:lnTo>
                    <a:pt x="15" y="303"/>
                  </a:lnTo>
                  <a:lnTo>
                    <a:pt x="15" y="235"/>
                  </a:lnTo>
                  <a:lnTo>
                    <a:pt x="15" y="238"/>
                  </a:lnTo>
                  <a:lnTo>
                    <a:pt x="15" y="238"/>
                  </a:lnTo>
                  <a:lnTo>
                    <a:pt x="15" y="263"/>
                  </a:lnTo>
                  <a:lnTo>
                    <a:pt x="15" y="238"/>
                  </a:lnTo>
                  <a:lnTo>
                    <a:pt x="15" y="260"/>
                  </a:lnTo>
                  <a:lnTo>
                    <a:pt x="15" y="264"/>
                  </a:lnTo>
                  <a:lnTo>
                    <a:pt x="15" y="247"/>
                  </a:lnTo>
                  <a:lnTo>
                    <a:pt x="15" y="298"/>
                  </a:lnTo>
                  <a:lnTo>
                    <a:pt x="15" y="299"/>
                  </a:lnTo>
                  <a:lnTo>
                    <a:pt x="15" y="318"/>
                  </a:lnTo>
                  <a:lnTo>
                    <a:pt x="15" y="298"/>
                  </a:lnTo>
                  <a:lnTo>
                    <a:pt x="15" y="315"/>
                  </a:lnTo>
                  <a:lnTo>
                    <a:pt x="16" y="320"/>
                  </a:lnTo>
                  <a:lnTo>
                    <a:pt x="16" y="318"/>
                  </a:lnTo>
                  <a:lnTo>
                    <a:pt x="16" y="341"/>
                  </a:lnTo>
                  <a:lnTo>
                    <a:pt x="16" y="336"/>
                  </a:lnTo>
                  <a:lnTo>
                    <a:pt x="16" y="326"/>
                  </a:lnTo>
                  <a:lnTo>
                    <a:pt x="16" y="352"/>
                  </a:lnTo>
                  <a:lnTo>
                    <a:pt x="16" y="354"/>
                  </a:lnTo>
                  <a:lnTo>
                    <a:pt x="16" y="358"/>
                  </a:lnTo>
                  <a:lnTo>
                    <a:pt x="16" y="330"/>
                  </a:lnTo>
                  <a:lnTo>
                    <a:pt x="16" y="327"/>
                  </a:lnTo>
                  <a:lnTo>
                    <a:pt x="16" y="331"/>
                  </a:lnTo>
                  <a:lnTo>
                    <a:pt x="16" y="272"/>
                  </a:lnTo>
                  <a:lnTo>
                    <a:pt x="16" y="275"/>
                  </a:lnTo>
                  <a:lnTo>
                    <a:pt x="17" y="271"/>
                  </a:lnTo>
                  <a:lnTo>
                    <a:pt x="17" y="288"/>
                  </a:lnTo>
                  <a:lnTo>
                    <a:pt x="17" y="286"/>
                  </a:lnTo>
                  <a:lnTo>
                    <a:pt x="17" y="286"/>
                  </a:lnTo>
                  <a:lnTo>
                    <a:pt x="17" y="269"/>
                  </a:lnTo>
                  <a:lnTo>
                    <a:pt x="17" y="298"/>
                  </a:lnTo>
                  <a:lnTo>
                    <a:pt x="17" y="298"/>
                  </a:lnTo>
                  <a:lnTo>
                    <a:pt x="17" y="313"/>
                  </a:lnTo>
                  <a:lnTo>
                    <a:pt x="17" y="296"/>
                  </a:lnTo>
                  <a:lnTo>
                    <a:pt x="17" y="303"/>
                  </a:lnTo>
                  <a:lnTo>
                    <a:pt x="19" y="309"/>
                  </a:lnTo>
                  <a:lnTo>
                    <a:pt x="19" y="320"/>
                  </a:lnTo>
                  <a:lnTo>
                    <a:pt x="19" y="306"/>
                  </a:lnTo>
                  <a:lnTo>
                    <a:pt x="19" y="319"/>
                  </a:lnTo>
                  <a:lnTo>
                    <a:pt x="19" y="320"/>
                  </a:lnTo>
                  <a:lnTo>
                    <a:pt x="19" y="307"/>
                  </a:lnTo>
                  <a:lnTo>
                    <a:pt x="19" y="347"/>
                  </a:lnTo>
                  <a:lnTo>
                    <a:pt x="19" y="347"/>
                  </a:lnTo>
                  <a:lnTo>
                    <a:pt x="19" y="354"/>
                  </a:lnTo>
                  <a:lnTo>
                    <a:pt x="19" y="337"/>
                  </a:lnTo>
                  <a:lnTo>
                    <a:pt x="19" y="352"/>
                  </a:lnTo>
                  <a:lnTo>
                    <a:pt x="19" y="354"/>
                  </a:lnTo>
                  <a:lnTo>
                    <a:pt x="19" y="377"/>
                  </a:lnTo>
                  <a:lnTo>
                    <a:pt x="19" y="353"/>
                  </a:lnTo>
                  <a:lnTo>
                    <a:pt x="19" y="375"/>
                  </a:lnTo>
                  <a:lnTo>
                    <a:pt x="20" y="375"/>
                  </a:lnTo>
                  <a:lnTo>
                    <a:pt x="20" y="379"/>
                  </a:lnTo>
                  <a:lnTo>
                    <a:pt x="20" y="357"/>
                  </a:lnTo>
                  <a:lnTo>
                    <a:pt x="20" y="378"/>
                  </a:lnTo>
                  <a:lnTo>
                    <a:pt x="20" y="373"/>
                  </a:lnTo>
                  <a:lnTo>
                    <a:pt x="20" y="343"/>
                  </a:lnTo>
                  <a:lnTo>
                    <a:pt x="20" y="347"/>
                  </a:lnTo>
                  <a:lnTo>
                    <a:pt x="20" y="349"/>
                  </a:lnTo>
                  <a:lnTo>
                    <a:pt x="20" y="269"/>
                  </a:lnTo>
                  <a:lnTo>
                    <a:pt x="20" y="275"/>
                  </a:lnTo>
                  <a:lnTo>
                    <a:pt x="20" y="275"/>
                  </a:lnTo>
                  <a:lnTo>
                    <a:pt x="20" y="299"/>
                  </a:lnTo>
                  <a:lnTo>
                    <a:pt x="21" y="298"/>
                  </a:lnTo>
                  <a:lnTo>
                    <a:pt x="21" y="277"/>
                  </a:lnTo>
                  <a:lnTo>
                    <a:pt x="21" y="309"/>
                  </a:lnTo>
                  <a:lnTo>
                    <a:pt x="21" y="307"/>
                  </a:lnTo>
                  <a:lnTo>
                    <a:pt x="21" y="322"/>
                  </a:lnTo>
                  <a:lnTo>
                    <a:pt x="21" y="298"/>
                  </a:lnTo>
                  <a:lnTo>
                    <a:pt x="21" y="303"/>
                  </a:lnTo>
                  <a:lnTo>
                    <a:pt x="21" y="303"/>
                  </a:lnTo>
                  <a:lnTo>
                    <a:pt x="21" y="328"/>
                  </a:lnTo>
                  <a:lnTo>
                    <a:pt x="21" y="327"/>
                  </a:lnTo>
                  <a:lnTo>
                    <a:pt x="23" y="330"/>
                  </a:lnTo>
                  <a:lnTo>
                    <a:pt x="23" y="343"/>
                  </a:lnTo>
                  <a:lnTo>
                    <a:pt x="23" y="310"/>
                  </a:lnTo>
                  <a:lnTo>
                    <a:pt x="23" y="341"/>
                  </a:lnTo>
                  <a:lnTo>
                    <a:pt x="23" y="343"/>
                  </a:lnTo>
                  <a:lnTo>
                    <a:pt x="23" y="352"/>
                  </a:lnTo>
                  <a:lnTo>
                    <a:pt x="23" y="327"/>
                  </a:lnTo>
                  <a:lnTo>
                    <a:pt x="23" y="349"/>
                  </a:lnTo>
                  <a:lnTo>
                    <a:pt x="23" y="352"/>
                  </a:lnTo>
                  <a:lnTo>
                    <a:pt x="23" y="373"/>
                  </a:lnTo>
                  <a:lnTo>
                    <a:pt x="23" y="357"/>
                  </a:lnTo>
                  <a:lnTo>
                    <a:pt x="23" y="361"/>
                  </a:lnTo>
                  <a:lnTo>
                    <a:pt x="23" y="388"/>
                  </a:lnTo>
                  <a:lnTo>
                    <a:pt x="24" y="387"/>
                  </a:lnTo>
                  <a:lnTo>
                    <a:pt x="24" y="352"/>
                  </a:lnTo>
                  <a:lnTo>
                    <a:pt x="24" y="364"/>
                  </a:lnTo>
                  <a:lnTo>
                    <a:pt x="24" y="361"/>
                  </a:lnTo>
                  <a:lnTo>
                    <a:pt x="24" y="366"/>
                  </a:lnTo>
                  <a:lnTo>
                    <a:pt x="24" y="352"/>
                  </a:lnTo>
                  <a:lnTo>
                    <a:pt x="24" y="361"/>
                  </a:lnTo>
                  <a:lnTo>
                    <a:pt x="24" y="358"/>
                  </a:lnTo>
                  <a:lnTo>
                    <a:pt x="24" y="358"/>
                  </a:lnTo>
                  <a:lnTo>
                    <a:pt x="24" y="388"/>
                  </a:lnTo>
                  <a:lnTo>
                    <a:pt x="24" y="390"/>
                  </a:lnTo>
                  <a:lnTo>
                    <a:pt x="24" y="368"/>
                  </a:lnTo>
                  <a:lnTo>
                    <a:pt x="24" y="412"/>
                  </a:lnTo>
                  <a:lnTo>
                    <a:pt x="25" y="412"/>
                  </a:lnTo>
                  <a:lnTo>
                    <a:pt x="25" y="421"/>
                  </a:lnTo>
                  <a:lnTo>
                    <a:pt x="25" y="390"/>
                  </a:lnTo>
                  <a:lnTo>
                    <a:pt x="25" y="391"/>
                  </a:lnTo>
                  <a:lnTo>
                    <a:pt x="25" y="392"/>
                  </a:lnTo>
                  <a:lnTo>
                    <a:pt x="25" y="406"/>
                  </a:lnTo>
                  <a:lnTo>
                    <a:pt x="25" y="390"/>
                  </a:lnTo>
                  <a:lnTo>
                    <a:pt x="25" y="395"/>
                  </a:lnTo>
                  <a:lnTo>
                    <a:pt x="25" y="391"/>
                  </a:lnTo>
                  <a:lnTo>
                    <a:pt x="25" y="370"/>
                  </a:lnTo>
                  <a:lnTo>
                    <a:pt x="25" y="387"/>
                  </a:lnTo>
                  <a:lnTo>
                    <a:pt x="26" y="392"/>
                  </a:lnTo>
                  <a:lnTo>
                    <a:pt x="26" y="392"/>
                  </a:lnTo>
                  <a:lnTo>
                    <a:pt x="26" y="375"/>
                  </a:lnTo>
                  <a:lnTo>
                    <a:pt x="26" y="386"/>
                  </a:lnTo>
                  <a:lnTo>
                    <a:pt x="26" y="390"/>
                  </a:lnTo>
                  <a:lnTo>
                    <a:pt x="26" y="416"/>
                  </a:lnTo>
                  <a:lnTo>
                    <a:pt x="26" y="382"/>
                  </a:lnTo>
                  <a:lnTo>
                    <a:pt x="26" y="385"/>
                  </a:lnTo>
                  <a:lnTo>
                    <a:pt x="26" y="383"/>
                  </a:lnTo>
                  <a:lnTo>
                    <a:pt x="26" y="400"/>
                  </a:lnTo>
                  <a:lnTo>
                    <a:pt x="26" y="381"/>
                  </a:lnTo>
                  <a:lnTo>
                    <a:pt x="26" y="396"/>
                  </a:lnTo>
                  <a:lnTo>
                    <a:pt x="26" y="395"/>
                  </a:lnTo>
                  <a:lnTo>
                    <a:pt x="26" y="407"/>
                  </a:lnTo>
                  <a:lnTo>
                    <a:pt x="26" y="378"/>
                  </a:lnTo>
                  <a:lnTo>
                    <a:pt x="26" y="400"/>
                  </a:lnTo>
                  <a:lnTo>
                    <a:pt x="28" y="402"/>
                  </a:lnTo>
                  <a:lnTo>
                    <a:pt x="28" y="413"/>
                  </a:lnTo>
                  <a:lnTo>
                    <a:pt x="28" y="395"/>
                  </a:lnTo>
                  <a:lnTo>
                    <a:pt x="28" y="406"/>
                  </a:lnTo>
                  <a:lnTo>
                    <a:pt x="28" y="404"/>
                  </a:lnTo>
                  <a:lnTo>
                    <a:pt x="28" y="416"/>
                  </a:lnTo>
                  <a:lnTo>
                    <a:pt x="28" y="391"/>
                  </a:lnTo>
                  <a:lnTo>
                    <a:pt x="28" y="391"/>
                  </a:lnTo>
                  <a:lnTo>
                    <a:pt x="28" y="366"/>
                  </a:lnTo>
                  <a:lnTo>
                    <a:pt x="28" y="374"/>
                  </a:lnTo>
                  <a:lnTo>
                    <a:pt x="28" y="374"/>
                  </a:lnTo>
                  <a:lnTo>
                    <a:pt x="28" y="386"/>
                  </a:lnTo>
                  <a:lnTo>
                    <a:pt x="28" y="366"/>
                  </a:lnTo>
                  <a:lnTo>
                    <a:pt x="28" y="383"/>
                  </a:lnTo>
                  <a:lnTo>
                    <a:pt x="29" y="385"/>
                  </a:lnTo>
                  <a:lnTo>
                    <a:pt x="29" y="412"/>
                  </a:lnTo>
                  <a:lnTo>
                    <a:pt x="29" y="383"/>
                  </a:lnTo>
                  <a:lnTo>
                    <a:pt x="29" y="402"/>
                  </a:lnTo>
                  <a:lnTo>
                    <a:pt x="29" y="396"/>
                  </a:lnTo>
                  <a:lnTo>
                    <a:pt x="29" y="438"/>
                  </a:lnTo>
                  <a:lnTo>
                    <a:pt x="29" y="437"/>
                  </a:lnTo>
                  <a:lnTo>
                    <a:pt x="29" y="441"/>
                  </a:lnTo>
                  <a:lnTo>
                    <a:pt x="29" y="428"/>
                  </a:lnTo>
                  <a:lnTo>
                    <a:pt x="29" y="454"/>
                  </a:lnTo>
                  <a:lnTo>
                    <a:pt x="29" y="451"/>
                  </a:lnTo>
                  <a:lnTo>
                    <a:pt x="29" y="455"/>
                  </a:lnTo>
                  <a:lnTo>
                    <a:pt x="29" y="429"/>
                  </a:lnTo>
                  <a:lnTo>
                    <a:pt x="29" y="436"/>
                  </a:lnTo>
                  <a:lnTo>
                    <a:pt x="30" y="436"/>
                  </a:lnTo>
                  <a:lnTo>
                    <a:pt x="30" y="459"/>
                  </a:lnTo>
                  <a:lnTo>
                    <a:pt x="30" y="454"/>
                  </a:lnTo>
                  <a:lnTo>
                    <a:pt x="30" y="455"/>
                  </a:lnTo>
                  <a:lnTo>
                    <a:pt x="30" y="458"/>
                  </a:lnTo>
                  <a:lnTo>
                    <a:pt x="30" y="432"/>
                  </a:lnTo>
                  <a:lnTo>
                    <a:pt x="30" y="450"/>
                  </a:lnTo>
                  <a:lnTo>
                    <a:pt x="30" y="453"/>
                  </a:lnTo>
                  <a:lnTo>
                    <a:pt x="30" y="455"/>
                  </a:lnTo>
                  <a:lnTo>
                    <a:pt x="30" y="423"/>
                  </a:lnTo>
                  <a:lnTo>
                    <a:pt x="30" y="428"/>
                  </a:lnTo>
                  <a:lnTo>
                    <a:pt x="32" y="428"/>
                  </a:lnTo>
                  <a:lnTo>
                    <a:pt x="32" y="440"/>
                  </a:lnTo>
                  <a:lnTo>
                    <a:pt x="32" y="428"/>
                  </a:lnTo>
                  <a:lnTo>
                    <a:pt x="32" y="43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78" name="Freeform 51"/>
            <p:cNvSpPr>
              <a:spLocks/>
            </p:cNvSpPr>
            <p:nvPr/>
          </p:nvSpPr>
          <p:spPr bwMode="auto">
            <a:xfrm>
              <a:off x="5224463" y="3786188"/>
              <a:ext cx="50800" cy="719138"/>
            </a:xfrm>
            <a:custGeom>
              <a:avLst/>
              <a:gdLst>
                <a:gd name="T0" fmla="*/ 1 w 32"/>
                <a:gd name="T1" fmla="*/ 57 h 453"/>
                <a:gd name="T2" fmla="*/ 1 w 32"/>
                <a:gd name="T3" fmla="*/ 31 h 453"/>
                <a:gd name="T4" fmla="*/ 1 w 32"/>
                <a:gd name="T5" fmla="*/ 116 h 453"/>
                <a:gd name="T6" fmla="*/ 2 w 32"/>
                <a:gd name="T7" fmla="*/ 127 h 453"/>
                <a:gd name="T8" fmla="*/ 2 w 32"/>
                <a:gd name="T9" fmla="*/ 153 h 453"/>
                <a:gd name="T10" fmla="*/ 2 w 32"/>
                <a:gd name="T11" fmla="*/ 126 h 453"/>
                <a:gd name="T12" fmla="*/ 3 w 32"/>
                <a:gd name="T13" fmla="*/ 127 h 453"/>
                <a:gd name="T14" fmla="*/ 3 w 32"/>
                <a:gd name="T15" fmla="*/ 177 h 453"/>
                <a:gd name="T16" fmla="*/ 5 w 32"/>
                <a:gd name="T17" fmla="*/ 191 h 453"/>
                <a:gd name="T18" fmla="*/ 5 w 32"/>
                <a:gd name="T19" fmla="*/ 260 h 453"/>
                <a:gd name="T20" fmla="*/ 6 w 32"/>
                <a:gd name="T21" fmla="*/ 249 h 453"/>
                <a:gd name="T22" fmla="*/ 6 w 32"/>
                <a:gd name="T23" fmla="*/ 281 h 453"/>
                <a:gd name="T24" fmla="*/ 6 w 32"/>
                <a:gd name="T25" fmla="*/ 274 h 453"/>
                <a:gd name="T26" fmla="*/ 7 w 32"/>
                <a:gd name="T27" fmla="*/ 271 h 453"/>
                <a:gd name="T28" fmla="*/ 7 w 32"/>
                <a:gd name="T29" fmla="*/ 262 h 453"/>
                <a:gd name="T30" fmla="*/ 7 w 32"/>
                <a:gd name="T31" fmla="*/ 258 h 453"/>
                <a:gd name="T32" fmla="*/ 9 w 32"/>
                <a:gd name="T33" fmla="*/ 226 h 453"/>
                <a:gd name="T34" fmla="*/ 9 w 32"/>
                <a:gd name="T35" fmla="*/ 279 h 453"/>
                <a:gd name="T36" fmla="*/ 10 w 32"/>
                <a:gd name="T37" fmla="*/ 309 h 453"/>
                <a:gd name="T38" fmla="*/ 10 w 32"/>
                <a:gd name="T39" fmla="*/ 291 h 453"/>
                <a:gd name="T40" fmla="*/ 10 w 32"/>
                <a:gd name="T41" fmla="*/ 315 h 453"/>
                <a:gd name="T42" fmla="*/ 11 w 32"/>
                <a:gd name="T43" fmla="*/ 312 h 453"/>
                <a:gd name="T44" fmla="*/ 11 w 32"/>
                <a:gd name="T45" fmla="*/ 343 h 453"/>
                <a:gd name="T46" fmla="*/ 11 w 32"/>
                <a:gd name="T47" fmla="*/ 331 h 453"/>
                <a:gd name="T48" fmla="*/ 13 w 32"/>
                <a:gd name="T49" fmla="*/ 321 h 453"/>
                <a:gd name="T50" fmla="*/ 13 w 32"/>
                <a:gd name="T51" fmla="*/ 267 h 453"/>
                <a:gd name="T52" fmla="*/ 14 w 32"/>
                <a:gd name="T53" fmla="*/ 257 h 453"/>
                <a:gd name="T54" fmla="*/ 14 w 32"/>
                <a:gd name="T55" fmla="*/ 344 h 453"/>
                <a:gd name="T56" fmla="*/ 15 w 32"/>
                <a:gd name="T57" fmla="*/ 393 h 453"/>
                <a:gd name="T58" fmla="*/ 15 w 32"/>
                <a:gd name="T59" fmla="*/ 403 h 453"/>
                <a:gd name="T60" fmla="*/ 17 w 32"/>
                <a:gd name="T61" fmla="*/ 422 h 453"/>
                <a:gd name="T62" fmla="*/ 17 w 32"/>
                <a:gd name="T63" fmla="*/ 435 h 453"/>
                <a:gd name="T64" fmla="*/ 18 w 32"/>
                <a:gd name="T65" fmla="*/ 439 h 453"/>
                <a:gd name="T66" fmla="*/ 18 w 32"/>
                <a:gd name="T67" fmla="*/ 412 h 453"/>
                <a:gd name="T68" fmla="*/ 18 w 32"/>
                <a:gd name="T69" fmla="*/ 398 h 453"/>
                <a:gd name="T70" fmla="*/ 19 w 32"/>
                <a:gd name="T71" fmla="*/ 380 h 453"/>
                <a:gd name="T72" fmla="*/ 19 w 32"/>
                <a:gd name="T73" fmla="*/ 408 h 453"/>
                <a:gd name="T74" fmla="*/ 19 w 32"/>
                <a:gd name="T75" fmla="*/ 403 h 453"/>
                <a:gd name="T76" fmla="*/ 20 w 32"/>
                <a:gd name="T77" fmla="*/ 423 h 453"/>
                <a:gd name="T78" fmla="*/ 20 w 32"/>
                <a:gd name="T79" fmla="*/ 406 h 453"/>
                <a:gd name="T80" fmla="*/ 22 w 32"/>
                <a:gd name="T81" fmla="*/ 418 h 453"/>
                <a:gd name="T82" fmla="*/ 22 w 32"/>
                <a:gd name="T83" fmla="*/ 384 h 453"/>
                <a:gd name="T84" fmla="*/ 23 w 32"/>
                <a:gd name="T85" fmla="*/ 405 h 453"/>
                <a:gd name="T86" fmla="*/ 23 w 32"/>
                <a:gd name="T87" fmla="*/ 422 h 453"/>
                <a:gd name="T88" fmla="*/ 23 w 32"/>
                <a:gd name="T89" fmla="*/ 441 h 453"/>
                <a:gd name="T90" fmla="*/ 24 w 32"/>
                <a:gd name="T91" fmla="*/ 390 h 453"/>
                <a:gd name="T92" fmla="*/ 24 w 32"/>
                <a:gd name="T93" fmla="*/ 395 h 453"/>
                <a:gd name="T94" fmla="*/ 26 w 32"/>
                <a:gd name="T95" fmla="*/ 415 h 453"/>
                <a:gd name="T96" fmla="*/ 26 w 32"/>
                <a:gd name="T97" fmla="*/ 432 h 453"/>
                <a:gd name="T98" fmla="*/ 26 w 32"/>
                <a:gd name="T99" fmla="*/ 424 h 453"/>
                <a:gd name="T100" fmla="*/ 27 w 32"/>
                <a:gd name="T101" fmla="*/ 428 h 453"/>
                <a:gd name="T102" fmla="*/ 27 w 32"/>
                <a:gd name="T103" fmla="*/ 312 h 453"/>
                <a:gd name="T104" fmla="*/ 28 w 32"/>
                <a:gd name="T105" fmla="*/ 312 h 453"/>
                <a:gd name="T106" fmla="*/ 28 w 32"/>
                <a:gd name="T107" fmla="*/ 297 h 453"/>
                <a:gd name="T108" fmla="*/ 30 w 32"/>
                <a:gd name="T109" fmla="*/ 254 h 453"/>
                <a:gd name="T110" fmla="*/ 30 w 32"/>
                <a:gd name="T111" fmla="*/ 257 h 453"/>
                <a:gd name="T112" fmla="*/ 31 w 32"/>
                <a:gd name="T113" fmla="*/ 179 h 453"/>
                <a:gd name="T114" fmla="*/ 31 w 32"/>
                <a:gd name="T115" fmla="*/ 130 h 453"/>
                <a:gd name="T116" fmla="*/ 31 w 32"/>
                <a:gd name="T117" fmla="*/ 137 h 453"/>
                <a:gd name="T118" fmla="*/ 32 w 32"/>
                <a:gd name="T119" fmla="*/ 18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453">
                  <a:moveTo>
                    <a:pt x="0" y="139"/>
                  </a:moveTo>
                  <a:lnTo>
                    <a:pt x="0" y="118"/>
                  </a:lnTo>
                  <a:lnTo>
                    <a:pt x="0" y="115"/>
                  </a:lnTo>
                  <a:lnTo>
                    <a:pt x="0" y="59"/>
                  </a:lnTo>
                  <a:lnTo>
                    <a:pt x="1" y="57"/>
                  </a:lnTo>
                  <a:lnTo>
                    <a:pt x="1" y="1"/>
                  </a:lnTo>
                  <a:lnTo>
                    <a:pt x="1" y="6"/>
                  </a:lnTo>
                  <a:lnTo>
                    <a:pt x="1" y="5"/>
                  </a:lnTo>
                  <a:lnTo>
                    <a:pt x="1" y="0"/>
                  </a:lnTo>
                  <a:lnTo>
                    <a:pt x="1" y="31"/>
                  </a:lnTo>
                  <a:lnTo>
                    <a:pt x="1" y="26"/>
                  </a:lnTo>
                  <a:lnTo>
                    <a:pt x="1" y="20"/>
                  </a:lnTo>
                  <a:lnTo>
                    <a:pt x="1" y="84"/>
                  </a:lnTo>
                  <a:lnTo>
                    <a:pt x="1" y="81"/>
                  </a:lnTo>
                  <a:lnTo>
                    <a:pt x="1" y="116"/>
                  </a:lnTo>
                  <a:lnTo>
                    <a:pt x="1" y="112"/>
                  </a:lnTo>
                  <a:lnTo>
                    <a:pt x="2" y="119"/>
                  </a:lnTo>
                  <a:lnTo>
                    <a:pt x="2" y="136"/>
                  </a:lnTo>
                  <a:lnTo>
                    <a:pt x="2" y="116"/>
                  </a:lnTo>
                  <a:lnTo>
                    <a:pt x="2" y="127"/>
                  </a:lnTo>
                  <a:lnTo>
                    <a:pt x="2" y="132"/>
                  </a:lnTo>
                  <a:lnTo>
                    <a:pt x="2" y="152"/>
                  </a:lnTo>
                  <a:lnTo>
                    <a:pt x="2" y="147"/>
                  </a:lnTo>
                  <a:lnTo>
                    <a:pt x="2" y="145"/>
                  </a:lnTo>
                  <a:lnTo>
                    <a:pt x="2" y="153"/>
                  </a:lnTo>
                  <a:lnTo>
                    <a:pt x="2" y="136"/>
                  </a:lnTo>
                  <a:lnTo>
                    <a:pt x="2" y="150"/>
                  </a:lnTo>
                  <a:lnTo>
                    <a:pt x="2" y="153"/>
                  </a:lnTo>
                  <a:lnTo>
                    <a:pt x="2" y="124"/>
                  </a:lnTo>
                  <a:lnTo>
                    <a:pt x="2" y="126"/>
                  </a:lnTo>
                  <a:lnTo>
                    <a:pt x="3" y="126"/>
                  </a:lnTo>
                  <a:lnTo>
                    <a:pt x="3" y="123"/>
                  </a:lnTo>
                  <a:lnTo>
                    <a:pt x="3" y="133"/>
                  </a:lnTo>
                  <a:lnTo>
                    <a:pt x="3" y="133"/>
                  </a:lnTo>
                  <a:lnTo>
                    <a:pt x="3" y="127"/>
                  </a:lnTo>
                  <a:lnTo>
                    <a:pt x="3" y="162"/>
                  </a:lnTo>
                  <a:lnTo>
                    <a:pt x="3" y="166"/>
                  </a:lnTo>
                  <a:lnTo>
                    <a:pt x="3" y="178"/>
                  </a:lnTo>
                  <a:lnTo>
                    <a:pt x="3" y="162"/>
                  </a:lnTo>
                  <a:lnTo>
                    <a:pt x="3" y="177"/>
                  </a:lnTo>
                  <a:lnTo>
                    <a:pt x="3" y="177"/>
                  </a:lnTo>
                  <a:lnTo>
                    <a:pt x="3" y="194"/>
                  </a:lnTo>
                  <a:lnTo>
                    <a:pt x="3" y="175"/>
                  </a:lnTo>
                  <a:lnTo>
                    <a:pt x="3" y="185"/>
                  </a:lnTo>
                  <a:lnTo>
                    <a:pt x="5" y="191"/>
                  </a:lnTo>
                  <a:lnTo>
                    <a:pt x="5" y="237"/>
                  </a:lnTo>
                  <a:lnTo>
                    <a:pt x="5" y="237"/>
                  </a:lnTo>
                  <a:lnTo>
                    <a:pt x="5" y="242"/>
                  </a:lnTo>
                  <a:lnTo>
                    <a:pt x="5" y="232"/>
                  </a:lnTo>
                  <a:lnTo>
                    <a:pt x="5" y="260"/>
                  </a:lnTo>
                  <a:lnTo>
                    <a:pt x="5" y="260"/>
                  </a:lnTo>
                  <a:lnTo>
                    <a:pt x="5" y="271"/>
                  </a:lnTo>
                  <a:lnTo>
                    <a:pt x="5" y="245"/>
                  </a:lnTo>
                  <a:lnTo>
                    <a:pt x="5" y="254"/>
                  </a:lnTo>
                  <a:lnTo>
                    <a:pt x="6" y="249"/>
                  </a:lnTo>
                  <a:lnTo>
                    <a:pt x="6" y="251"/>
                  </a:lnTo>
                  <a:lnTo>
                    <a:pt x="6" y="241"/>
                  </a:lnTo>
                  <a:lnTo>
                    <a:pt x="6" y="249"/>
                  </a:lnTo>
                  <a:lnTo>
                    <a:pt x="6" y="251"/>
                  </a:lnTo>
                  <a:lnTo>
                    <a:pt x="6" y="281"/>
                  </a:lnTo>
                  <a:lnTo>
                    <a:pt x="6" y="242"/>
                  </a:lnTo>
                  <a:lnTo>
                    <a:pt x="6" y="280"/>
                  </a:lnTo>
                  <a:lnTo>
                    <a:pt x="6" y="280"/>
                  </a:lnTo>
                  <a:lnTo>
                    <a:pt x="6" y="289"/>
                  </a:lnTo>
                  <a:lnTo>
                    <a:pt x="6" y="274"/>
                  </a:lnTo>
                  <a:lnTo>
                    <a:pt x="6" y="288"/>
                  </a:lnTo>
                  <a:lnTo>
                    <a:pt x="6" y="288"/>
                  </a:lnTo>
                  <a:lnTo>
                    <a:pt x="6" y="293"/>
                  </a:lnTo>
                  <a:lnTo>
                    <a:pt x="6" y="267"/>
                  </a:lnTo>
                  <a:lnTo>
                    <a:pt x="7" y="271"/>
                  </a:lnTo>
                  <a:lnTo>
                    <a:pt x="7" y="277"/>
                  </a:lnTo>
                  <a:lnTo>
                    <a:pt x="7" y="257"/>
                  </a:lnTo>
                  <a:lnTo>
                    <a:pt x="7" y="271"/>
                  </a:lnTo>
                  <a:lnTo>
                    <a:pt x="7" y="271"/>
                  </a:lnTo>
                  <a:lnTo>
                    <a:pt x="7" y="262"/>
                  </a:lnTo>
                  <a:lnTo>
                    <a:pt x="7" y="280"/>
                  </a:lnTo>
                  <a:lnTo>
                    <a:pt x="7" y="280"/>
                  </a:lnTo>
                  <a:lnTo>
                    <a:pt x="7" y="291"/>
                  </a:lnTo>
                  <a:lnTo>
                    <a:pt x="7" y="253"/>
                  </a:lnTo>
                  <a:lnTo>
                    <a:pt x="7" y="258"/>
                  </a:lnTo>
                  <a:lnTo>
                    <a:pt x="7" y="262"/>
                  </a:lnTo>
                  <a:lnTo>
                    <a:pt x="7" y="234"/>
                  </a:lnTo>
                  <a:lnTo>
                    <a:pt x="7" y="243"/>
                  </a:lnTo>
                  <a:lnTo>
                    <a:pt x="9" y="241"/>
                  </a:lnTo>
                  <a:lnTo>
                    <a:pt x="9" y="226"/>
                  </a:lnTo>
                  <a:lnTo>
                    <a:pt x="9" y="259"/>
                  </a:lnTo>
                  <a:lnTo>
                    <a:pt x="9" y="257"/>
                  </a:lnTo>
                  <a:lnTo>
                    <a:pt x="9" y="255"/>
                  </a:lnTo>
                  <a:lnTo>
                    <a:pt x="9" y="276"/>
                  </a:lnTo>
                  <a:lnTo>
                    <a:pt x="9" y="279"/>
                  </a:lnTo>
                  <a:lnTo>
                    <a:pt x="9" y="297"/>
                  </a:lnTo>
                  <a:lnTo>
                    <a:pt x="9" y="277"/>
                  </a:lnTo>
                  <a:lnTo>
                    <a:pt x="9" y="293"/>
                  </a:lnTo>
                  <a:lnTo>
                    <a:pt x="10" y="291"/>
                  </a:lnTo>
                  <a:lnTo>
                    <a:pt x="10" y="309"/>
                  </a:lnTo>
                  <a:lnTo>
                    <a:pt x="10" y="277"/>
                  </a:lnTo>
                  <a:lnTo>
                    <a:pt x="10" y="305"/>
                  </a:lnTo>
                  <a:lnTo>
                    <a:pt x="10" y="305"/>
                  </a:lnTo>
                  <a:lnTo>
                    <a:pt x="10" y="309"/>
                  </a:lnTo>
                  <a:lnTo>
                    <a:pt x="10" y="291"/>
                  </a:lnTo>
                  <a:lnTo>
                    <a:pt x="10" y="306"/>
                  </a:lnTo>
                  <a:lnTo>
                    <a:pt x="10" y="308"/>
                  </a:lnTo>
                  <a:lnTo>
                    <a:pt x="10" y="334"/>
                  </a:lnTo>
                  <a:lnTo>
                    <a:pt x="10" y="323"/>
                  </a:lnTo>
                  <a:lnTo>
                    <a:pt x="10" y="315"/>
                  </a:lnTo>
                  <a:lnTo>
                    <a:pt x="10" y="331"/>
                  </a:lnTo>
                  <a:lnTo>
                    <a:pt x="10" y="327"/>
                  </a:lnTo>
                  <a:lnTo>
                    <a:pt x="11" y="323"/>
                  </a:lnTo>
                  <a:lnTo>
                    <a:pt x="11" y="338"/>
                  </a:lnTo>
                  <a:lnTo>
                    <a:pt x="11" y="312"/>
                  </a:lnTo>
                  <a:lnTo>
                    <a:pt x="11" y="336"/>
                  </a:lnTo>
                  <a:lnTo>
                    <a:pt x="11" y="340"/>
                  </a:lnTo>
                  <a:lnTo>
                    <a:pt x="11" y="348"/>
                  </a:lnTo>
                  <a:lnTo>
                    <a:pt x="11" y="334"/>
                  </a:lnTo>
                  <a:lnTo>
                    <a:pt x="11" y="343"/>
                  </a:lnTo>
                  <a:lnTo>
                    <a:pt x="11" y="346"/>
                  </a:lnTo>
                  <a:lnTo>
                    <a:pt x="11" y="367"/>
                  </a:lnTo>
                  <a:lnTo>
                    <a:pt x="11" y="361"/>
                  </a:lnTo>
                  <a:lnTo>
                    <a:pt x="11" y="357"/>
                  </a:lnTo>
                  <a:lnTo>
                    <a:pt x="11" y="331"/>
                  </a:lnTo>
                  <a:lnTo>
                    <a:pt x="11" y="338"/>
                  </a:lnTo>
                  <a:lnTo>
                    <a:pt x="13" y="335"/>
                  </a:lnTo>
                  <a:lnTo>
                    <a:pt x="13" y="338"/>
                  </a:lnTo>
                  <a:lnTo>
                    <a:pt x="13" y="321"/>
                  </a:lnTo>
                  <a:lnTo>
                    <a:pt x="13" y="321"/>
                  </a:lnTo>
                  <a:lnTo>
                    <a:pt x="13" y="323"/>
                  </a:lnTo>
                  <a:lnTo>
                    <a:pt x="13" y="288"/>
                  </a:lnTo>
                  <a:lnTo>
                    <a:pt x="13" y="288"/>
                  </a:lnTo>
                  <a:lnTo>
                    <a:pt x="13" y="288"/>
                  </a:lnTo>
                  <a:lnTo>
                    <a:pt x="13" y="267"/>
                  </a:lnTo>
                  <a:lnTo>
                    <a:pt x="13" y="272"/>
                  </a:lnTo>
                  <a:lnTo>
                    <a:pt x="14" y="277"/>
                  </a:lnTo>
                  <a:lnTo>
                    <a:pt x="14" y="251"/>
                  </a:lnTo>
                  <a:lnTo>
                    <a:pt x="14" y="257"/>
                  </a:lnTo>
                  <a:lnTo>
                    <a:pt x="14" y="257"/>
                  </a:lnTo>
                  <a:lnTo>
                    <a:pt x="14" y="238"/>
                  </a:lnTo>
                  <a:lnTo>
                    <a:pt x="14" y="246"/>
                  </a:lnTo>
                  <a:lnTo>
                    <a:pt x="14" y="283"/>
                  </a:lnTo>
                  <a:lnTo>
                    <a:pt x="14" y="288"/>
                  </a:lnTo>
                  <a:lnTo>
                    <a:pt x="14" y="344"/>
                  </a:lnTo>
                  <a:lnTo>
                    <a:pt x="15" y="338"/>
                  </a:lnTo>
                  <a:lnTo>
                    <a:pt x="15" y="376"/>
                  </a:lnTo>
                  <a:lnTo>
                    <a:pt x="15" y="378"/>
                  </a:lnTo>
                  <a:lnTo>
                    <a:pt x="15" y="403"/>
                  </a:lnTo>
                  <a:lnTo>
                    <a:pt x="15" y="393"/>
                  </a:lnTo>
                  <a:lnTo>
                    <a:pt x="15" y="397"/>
                  </a:lnTo>
                  <a:lnTo>
                    <a:pt x="15" y="408"/>
                  </a:lnTo>
                  <a:lnTo>
                    <a:pt x="15" y="389"/>
                  </a:lnTo>
                  <a:lnTo>
                    <a:pt x="15" y="407"/>
                  </a:lnTo>
                  <a:lnTo>
                    <a:pt x="15" y="403"/>
                  </a:lnTo>
                  <a:lnTo>
                    <a:pt x="15" y="419"/>
                  </a:lnTo>
                  <a:lnTo>
                    <a:pt x="15" y="401"/>
                  </a:lnTo>
                  <a:lnTo>
                    <a:pt x="15" y="415"/>
                  </a:lnTo>
                  <a:lnTo>
                    <a:pt x="17" y="412"/>
                  </a:lnTo>
                  <a:lnTo>
                    <a:pt x="17" y="422"/>
                  </a:lnTo>
                  <a:lnTo>
                    <a:pt x="17" y="420"/>
                  </a:lnTo>
                  <a:lnTo>
                    <a:pt x="17" y="411"/>
                  </a:lnTo>
                  <a:lnTo>
                    <a:pt x="17" y="408"/>
                  </a:lnTo>
                  <a:lnTo>
                    <a:pt x="17" y="432"/>
                  </a:lnTo>
                  <a:lnTo>
                    <a:pt x="17" y="435"/>
                  </a:lnTo>
                  <a:lnTo>
                    <a:pt x="17" y="416"/>
                  </a:lnTo>
                  <a:lnTo>
                    <a:pt x="17" y="437"/>
                  </a:lnTo>
                  <a:lnTo>
                    <a:pt x="18" y="437"/>
                  </a:lnTo>
                  <a:lnTo>
                    <a:pt x="18" y="453"/>
                  </a:lnTo>
                  <a:lnTo>
                    <a:pt x="18" y="439"/>
                  </a:lnTo>
                  <a:lnTo>
                    <a:pt x="18" y="442"/>
                  </a:lnTo>
                  <a:lnTo>
                    <a:pt x="18" y="452"/>
                  </a:lnTo>
                  <a:lnTo>
                    <a:pt x="18" y="439"/>
                  </a:lnTo>
                  <a:lnTo>
                    <a:pt x="18" y="440"/>
                  </a:lnTo>
                  <a:lnTo>
                    <a:pt x="18" y="412"/>
                  </a:lnTo>
                  <a:lnTo>
                    <a:pt x="18" y="420"/>
                  </a:lnTo>
                  <a:lnTo>
                    <a:pt x="18" y="424"/>
                  </a:lnTo>
                  <a:lnTo>
                    <a:pt x="18" y="427"/>
                  </a:lnTo>
                  <a:lnTo>
                    <a:pt x="18" y="391"/>
                  </a:lnTo>
                  <a:lnTo>
                    <a:pt x="18" y="398"/>
                  </a:lnTo>
                  <a:lnTo>
                    <a:pt x="19" y="395"/>
                  </a:lnTo>
                  <a:lnTo>
                    <a:pt x="19" y="401"/>
                  </a:lnTo>
                  <a:lnTo>
                    <a:pt x="19" y="382"/>
                  </a:lnTo>
                  <a:lnTo>
                    <a:pt x="19" y="384"/>
                  </a:lnTo>
                  <a:lnTo>
                    <a:pt x="19" y="380"/>
                  </a:lnTo>
                  <a:lnTo>
                    <a:pt x="19" y="395"/>
                  </a:lnTo>
                  <a:lnTo>
                    <a:pt x="19" y="367"/>
                  </a:lnTo>
                  <a:lnTo>
                    <a:pt x="19" y="394"/>
                  </a:lnTo>
                  <a:lnTo>
                    <a:pt x="19" y="398"/>
                  </a:lnTo>
                  <a:lnTo>
                    <a:pt x="19" y="408"/>
                  </a:lnTo>
                  <a:lnTo>
                    <a:pt x="19" y="391"/>
                  </a:lnTo>
                  <a:lnTo>
                    <a:pt x="19" y="408"/>
                  </a:lnTo>
                  <a:lnTo>
                    <a:pt x="19" y="408"/>
                  </a:lnTo>
                  <a:lnTo>
                    <a:pt x="19" y="418"/>
                  </a:lnTo>
                  <a:lnTo>
                    <a:pt x="19" y="403"/>
                  </a:lnTo>
                  <a:lnTo>
                    <a:pt x="19" y="406"/>
                  </a:lnTo>
                  <a:lnTo>
                    <a:pt x="20" y="401"/>
                  </a:lnTo>
                  <a:lnTo>
                    <a:pt x="20" y="422"/>
                  </a:lnTo>
                  <a:lnTo>
                    <a:pt x="20" y="420"/>
                  </a:lnTo>
                  <a:lnTo>
                    <a:pt x="20" y="423"/>
                  </a:lnTo>
                  <a:lnTo>
                    <a:pt x="20" y="414"/>
                  </a:lnTo>
                  <a:lnTo>
                    <a:pt x="20" y="431"/>
                  </a:lnTo>
                  <a:lnTo>
                    <a:pt x="20" y="428"/>
                  </a:lnTo>
                  <a:lnTo>
                    <a:pt x="20" y="433"/>
                  </a:lnTo>
                  <a:lnTo>
                    <a:pt x="20" y="406"/>
                  </a:lnTo>
                  <a:lnTo>
                    <a:pt x="20" y="411"/>
                  </a:lnTo>
                  <a:lnTo>
                    <a:pt x="22" y="411"/>
                  </a:lnTo>
                  <a:lnTo>
                    <a:pt x="22" y="418"/>
                  </a:lnTo>
                  <a:lnTo>
                    <a:pt x="22" y="416"/>
                  </a:lnTo>
                  <a:lnTo>
                    <a:pt x="22" y="418"/>
                  </a:lnTo>
                  <a:lnTo>
                    <a:pt x="22" y="419"/>
                  </a:lnTo>
                  <a:lnTo>
                    <a:pt x="22" y="407"/>
                  </a:lnTo>
                  <a:lnTo>
                    <a:pt x="22" y="412"/>
                  </a:lnTo>
                  <a:lnTo>
                    <a:pt x="22" y="414"/>
                  </a:lnTo>
                  <a:lnTo>
                    <a:pt x="22" y="384"/>
                  </a:lnTo>
                  <a:lnTo>
                    <a:pt x="22" y="391"/>
                  </a:lnTo>
                  <a:lnTo>
                    <a:pt x="22" y="393"/>
                  </a:lnTo>
                  <a:lnTo>
                    <a:pt x="22" y="419"/>
                  </a:lnTo>
                  <a:lnTo>
                    <a:pt x="23" y="418"/>
                  </a:lnTo>
                  <a:lnTo>
                    <a:pt x="23" y="405"/>
                  </a:lnTo>
                  <a:lnTo>
                    <a:pt x="23" y="425"/>
                  </a:lnTo>
                  <a:lnTo>
                    <a:pt x="23" y="423"/>
                  </a:lnTo>
                  <a:lnTo>
                    <a:pt x="23" y="425"/>
                  </a:lnTo>
                  <a:lnTo>
                    <a:pt x="23" y="408"/>
                  </a:lnTo>
                  <a:lnTo>
                    <a:pt x="23" y="422"/>
                  </a:lnTo>
                  <a:lnTo>
                    <a:pt x="23" y="423"/>
                  </a:lnTo>
                  <a:lnTo>
                    <a:pt x="23" y="441"/>
                  </a:lnTo>
                  <a:lnTo>
                    <a:pt x="23" y="437"/>
                  </a:lnTo>
                  <a:lnTo>
                    <a:pt x="23" y="437"/>
                  </a:lnTo>
                  <a:lnTo>
                    <a:pt x="23" y="441"/>
                  </a:lnTo>
                  <a:lnTo>
                    <a:pt x="23" y="407"/>
                  </a:lnTo>
                  <a:lnTo>
                    <a:pt x="24" y="405"/>
                  </a:lnTo>
                  <a:lnTo>
                    <a:pt x="24" y="408"/>
                  </a:lnTo>
                  <a:lnTo>
                    <a:pt x="24" y="381"/>
                  </a:lnTo>
                  <a:lnTo>
                    <a:pt x="24" y="390"/>
                  </a:lnTo>
                  <a:lnTo>
                    <a:pt x="24" y="389"/>
                  </a:lnTo>
                  <a:lnTo>
                    <a:pt x="24" y="365"/>
                  </a:lnTo>
                  <a:lnTo>
                    <a:pt x="24" y="374"/>
                  </a:lnTo>
                  <a:lnTo>
                    <a:pt x="24" y="378"/>
                  </a:lnTo>
                  <a:lnTo>
                    <a:pt x="24" y="395"/>
                  </a:lnTo>
                  <a:lnTo>
                    <a:pt x="24" y="393"/>
                  </a:lnTo>
                  <a:lnTo>
                    <a:pt x="26" y="397"/>
                  </a:lnTo>
                  <a:lnTo>
                    <a:pt x="26" y="385"/>
                  </a:lnTo>
                  <a:lnTo>
                    <a:pt x="26" y="418"/>
                  </a:lnTo>
                  <a:lnTo>
                    <a:pt x="26" y="415"/>
                  </a:lnTo>
                  <a:lnTo>
                    <a:pt x="26" y="424"/>
                  </a:lnTo>
                  <a:lnTo>
                    <a:pt x="26" y="408"/>
                  </a:lnTo>
                  <a:lnTo>
                    <a:pt x="26" y="418"/>
                  </a:lnTo>
                  <a:lnTo>
                    <a:pt x="26" y="415"/>
                  </a:lnTo>
                  <a:lnTo>
                    <a:pt x="26" y="432"/>
                  </a:lnTo>
                  <a:lnTo>
                    <a:pt x="26" y="423"/>
                  </a:lnTo>
                  <a:lnTo>
                    <a:pt x="26" y="408"/>
                  </a:lnTo>
                  <a:lnTo>
                    <a:pt x="26" y="432"/>
                  </a:lnTo>
                  <a:lnTo>
                    <a:pt x="26" y="405"/>
                  </a:lnTo>
                  <a:lnTo>
                    <a:pt x="26" y="424"/>
                  </a:lnTo>
                  <a:lnTo>
                    <a:pt x="27" y="424"/>
                  </a:lnTo>
                  <a:lnTo>
                    <a:pt x="27" y="432"/>
                  </a:lnTo>
                  <a:lnTo>
                    <a:pt x="27" y="416"/>
                  </a:lnTo>
                  <a:lnTo>
                    <a:pt x="27" y="429"/>
                  </a:lnTo>
                  <a:lnTo>
                    <a:pt x="27" y="428"/>
                  </a:lnTo>
                  <a:lnTo>
                    <a:pt x="27" y="384"/>
                  </a:lnTo>
                  <a:lnTo>
                    <a:pt x="27" y="384"/>
                  </a:lnTo>
                  <a:lnTo>
                    <a:pt x="27" y="340"/>
                  </a:lnTo>
                  <a:lnTo>
                    <a:pt x="27" y="344"/>
                  </a:lnTo>
                  <a:lnTo>
                    <a:pt x="27" y="312"/>
                  </a:lnTo>
                  <a:lnTo>
                    <a:pt x="27" y="317"/>
                  </a:lnTo>
                  <a:lnTo>
                    <a:pt x="28" y="321"/>
                  </a:lnTo>
                  <a:lnTo>
                    <a:pt x="28" y="323"/>
                  </a:lnTo>
                  <a:lnTo>
                    <a:pt x="28" y="297"/>
                  </a:lnTo>
                  <a:lnTo>
                    <a:pt x="28" y="312"/>
                  </a:lnTo>
                  <a:lnTo>
                    <a:pt x="28" y="308"/>
                  </a:lnTo>
                  <a:lnTo>
                    <a:pt x="28" y="312"/>
                  </a:lnTo>
                  <a:lnTo>
                    <a:pt x="28" y="298"/>
                  </a:lnTo>
                  <a:lnTo>
                    <a:pt x="28" y="295"/>
                  </a:lnTo>
                  <a:lnTo>
                    <a:pt x="28" y="297"/>
                  </a:lnTo>
                  <a:lnTo>
                    <a:pt x="28" y="274"/>
                  </a:lnTo>
                  <a:lnTo>
                    <a:pt x="28" y="280"/>
                  </a:lnTo>
                  <a:lnTo>
                    <a:pt x="30" y="281"/>
                  </a:lnTo>
                  <a:lnTo>
                    <a:pt x="30" y="284"/>
                  </a:lnTo>
                  <a:lnTo>
                    <a:pt x="30" y="254"/>
                  </a:lnTo>
                  <a:lnTo>
                    <a:pt x="30" y="259"/>
                  </a:lnTo>
                  <a:lnTo>
                    <a:pt x="30" y="259"/>
                  </a:lnTo>
                  <a:lnTo>
                    <a:pt x="30" y="277"/>
                  </a:lnTo>
                  <a:lnTo>
                    <a:pt x="30" y="251"/>
                  </a:lnTo>
                  <a:lnTo>
                    <a:pt x="30" y="257"/>
                  </a:lnTo>
                  <a:lnTo>
                    <a:pt x="30" y="259"/>
                  </a:lnTo>
                  <a:lnTo>
                    <a:pt x="30" y="237"/>
                  </a:lnTo>
                  <a:lnTo>
                    <a:pt x="30" y="234"/>
                  </a:lnTo>
                  <a:lnTo>
                    <a:pt x="30" y="179"/>
                  </a:lnTo>
                  <a:lnTo>
                    <a:pt x="31" y="179"/>
                  </a:lnTo>
                  <a:lnTo>
                    <a:pt x="31" y="183"/>
                  </a:lnTo>
                  <a:lnTo>
                    <a:pt x="31" y="130"/>
                  </a:lnTo>
                  <a:lnTo>
                    <a:pt x="31" y="131"/>
                  </a:lnTo>
                  <a:lnTo>
                    <a:pt x="31" y="130"/>
                  </a:lnTo>
                  <a:lnTo>
                    <a:pt x="31" y="130"/>
                  </a:lnTo>
                  <a:lnTo>
                    <a:pt x="31" y="112"/>
                  </a:lnTo>
                  <a:lnTo>
                    <a:pt x="31" y="112"/>
                  </a:lnTo>
                  <a:lnTo>
                    <a:pt x="31" y="139"/>
                  </a:lnTo>
                  <a:lnTo>
                    <a:pt x="31" y="99"/>
                  </a:lnTo>
                  <a:lnTo>
                    <a:pt x="31" y="137"/>
                  </a:lnTo>
                  <a:lnTo>
                    <a:pt x="31" y="141"/>
                  </a:lnTo>
                  <a:lnTo>
                    <a:pt x="31" y="158"/>
                  </a:lnTo>
                  <a:lnTo>
                    <a:pt x="31" y="157"/>
                  </a:lnTo>
                  <a:lnTo>
                    <a:pt x="32" y="158"/>
                  </a:lnTo>
                  <a:lnTo>
                    <a:pt x="32" y="18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79" name="Freeform 52"/>
            <p:cNvSpPr>
              <a:spLocks/>
            </p:cNvSpPr>
            <p:nvPr/>
          </p:nvSpPr>
          <p:spPr bwMode="auto">
            <a:xfrm>
              <a:off x="5172076" y="3660776"/>
              <a:ext cx="52388" cy="933450"/>
            </a:xfrm>
            <a:custGeom>
              <a:avLst/>
              <a:gdLst>
                <a:gd name="T0" fmla="*/ 0 w 33"/>
                <a:gd name="T1" fmla="*/ 519 h 588"/>
                <a:gd name="T2" fmla="*/ 1 w 33"/>
                <a:gd name="T3" fmla="*/ 554 h 588"/>
                <a:gd name="T4" fmla="*/ 1 w 33"/>
                <a:gd name="T5" fmla="*/ 574 h 588"/>
                <a:gd name="T6" fmla="*/ 1 w 33"/>
                <a:gd name="T7" fmla="*/ 586 h 588"/>
                <a:gd name="T8" fmla="*/ 2 w 33"/>
                <a:gd name="T9" fmla="*/ 580 h 588"/>
                <a:gd name="T10" fmla="*/ 2 w 33"/>
                <a:gd name="T11" fmla="*/ 525 h 588"/>
                <a:gd name="T12" fmla="*/ 2 w 33"/>
                <a:gd name="T13" fmla="*/ 520 h 588"/>
                <a:gd name="T14" fmla="*/ 4 w 33"/>
                <a:gd name="T15" fmla="*/ 490 h 588"/>
                <a:gd name="T16" fmla="*/ 4 w 33"/>
                <a:gd name="T17" fmla="*/ 494 h 588"/>
                <a:gd name="T18" fmla="*/ 5 w 33"/>
                <a:gd name="T19" fmla="*/ 469 h 588"/>
                <a:gd name="T20" fmla="*/ 5 w 33"/>
                <a:gd name="T21" fmla="*/ 477 h 588"/>
                <a:gd name="T22" fmla="*/ 5 w 33"/>
                <a:gd name="T23" fmla="*/ 451 h 588"/>
                <a:gd name="T24" fmla="*/ 6 w 33"/>
                <a:gd name="T25" fmla="*/ 464 h 588"/>
                <a:gd name="T26" fmla="*/ 6 w 33"/>
                <a:gd name="T27" fmla="*/ 453 h 588"/>
                <a:gd name="T28" fmla="*/ 6 w 33"/>
                <a:gd name="T29" fmla="*/ 417 h 588"/>
                <a:gd name="T30" fmla="*/ 8 w 33"/>
                <a:gd name="T31" fmla="*/ 384 h 588"/>
                <a:gd name="T32" fmla="*/ 8 w 33"/>
                <a:gd name="T33" fmla="*/ 354 h 588"/>
                <a:gd name="T34" fmla="*/ 9 w 33"/>
                <a:gd name="T35" fmla="*/ 426 h 588"/>
                <a:gd name="T36" fmla="*/ 9 w 33"/>
                <a:gd name="T37" fmla="*/ 478 h 588"/>
                <a:gd name="T38" fmla="*/ 10 w 33"/>
                <a:gd name="T39" fmla="*/ 490 h 588"/>
                <a:gd name="T40" fmla="*/ 10 w 33"/>
                <a:gd name="T41" fmla="*/ 482 h 588"/>
                <a:gd name="T42" fmla="*/ 12 w 33"/>
                <a:gd name="T43" fmla="*/ 487 h 588"/>
                <a:gd name="T44" fmla="*/ 12 w 33"/>
                <a:gd name="T45" fmla="*/ 476 h 588"/>
                <a:gd name="T46" fmla="*/ 12 w 33"/>
                <a:gd name="T47" fmla="*/ 487 h 588"/>
                <a:gd name="T48" fmla="*/ 13 w 33"/>
                <a:gd name="T49" fmla="*/ 470 h 588"/>
                <a:gd name="T50" fmla="*/ 13 w 33"/>
                <a:gd name="T51" fmla="*/ 455 h 588"/>
                <a:gd name="T52" fmla="*/ 14 w 33"/>
                <a:gd name="T53" fmla="*/ 438 h 588"/>
                <a:gd name="T54" fmla="*/ 14 w 33"/>
                <a:gd name="T55" fmla="*/ 436 h 588"/>
                <a:gd name="T56" fmla="*/ 16 w 33"/>
                <a:gd name="T57" fmla="*/ 387 h 588"/>
                <a:gd name="T58" fmla="*/ 16 w 33"/>
                <a:gd name="T59" fmla="*/ 336 h 588"/>
                <a:gd name="T60" fmla="*/ 16 w 33"/>
                <a:gd name="T61" fmla="*/ 353 h 588"/>
                <a:gd name="T62" fmla="*/ 17 w 33"/>
                <a:gd name="T63" fmla="*/ 291 h 588"/>
                <a:gd name="T64" fmla="*/ 17 w 33"/>
                <a:gd name="T65" fmla="*/ 190 h 588"/>
                <a:gd name="T66" fmla="*/ 18 w 33"/>
                <a:gd name="T67" fmla="*/ 185 h 588"/>
                <a:gd name="T68" fmla="*/ 18 w 33"/>
                <a:gd name="T69" fmla="*/ 237 h 588"/>
                <a:gd name="T70" fmla="*/ 19 w 33"/>
                <a:gd name="T71" fmla="*/ 224 h 588"/>
                <a:gd name="T72" fmla="*/ 19 w 33"/>
                <a:gd name="T73" fmla="*/ 201 h 588"/>
                <a:gd name="T74" fmla="*/ 19 w 33"/>
                <a:gd name="T75" fmla="*/ 206 h 588"/>
                <a:gd name="T76" fmla="*/ 21 w 33"/>
                <a:gd name="T77" fmla="*/ 176 h 588"/>
                <a:gd name="T78" fmla="*/ 21 w 33"/>
                <a:gd name="T79" fmla="*/ 168 h 588"/>
                <a:gd name="T80" fmla="*/ 22 w 33"/>
                <a:gd name="T81" fmla="*/ 126 h 588"/>
                <a:gd name="T82" fmla="*/ 22 w 33"/>
                <a:gd name="T83" fmla="*/ 150 h 588"/>
                <a:gd name="T84" fmla="*/ 22 w 33"/>
                <a:gd name="T85" fmla="*/ 66 h 588"/>
                <a:gd name="T86" fmla="*/ 23 w 33"/>
                <a:gd name="T87" fmla="*/ 83 h 588"/>
                <a:gd name="T88" fmla="*/ 23 w 33"/>
                <a:gd name="T89" fmla="*/ 121 h 588"/>
                <a:gd name="T90" fmla="*/ 25 w 33"/>
                <a:gd name="T91" fmla="*/ 143 h 588"/>
                <a:gd name="T92" fmla="*/ 25 w 33"/>
                <a:gd name="T93" fmla="*/ 186 h 588"/>
                <a:gd name="T94" fmla="*/ 26 w 33"/>
                <a:gd name="T95" fmla="*/ 185 h 588"/>
                <a:gd name="T96" fmla="*/ 26 w 33"/>
                <a:gd name="T97" fmla="*/ 188 h 588"/>
                <a:gd name="T98" fmla="*/ 27 w 33"/>
                <a:gd name="T99" fmla="*/ 62 h 588"/>
                <a:gd name="T100" fmla="*/ 27 w 33"/>
                <a:gd name="T101" fmla="*/ 54 h 588"/>
                <a:gd name="T102" fmla="*/ 29 w 33"/>
                <a:gd name="T103" fmla="*/ 55 h 588"/>
                <a:gd name="T104" fmla="*/ 29 w 33"/>
                <a:gd name="T105" fmla="*/ 114 h 588"/>
                <a:gd name="T106" fmla="*/ 30 w 33"/>
                <a:gd name="T107" fmla="*/ 131 h 588"/>
                <a:gd name="T108" fmla="*/ 30 w 33"/>
                <a:gd name="T109" fmla="*/ 146 h 588"/>
                <a:gd name="T110" fmla="*/ 30 w 33"/>
                <a:gd name="T111" fmla="*/ 195 h 588"/>
                <a:gd name="T112" fmla="*/ 31 w 33"/>
                <a:gd name="T113" fmla="*/ 143 h 588"/>
                <a:gd name="T114" fmla="*/ 31 w 33"/>
                <a:gd name="T115" fmla="*/ 122 h 588"/>
                <a:gd name="T116" fmla="*/ 33 w 33"/>
                <a:gd name="T117" fmla="*/ 191 h 588"/>
                <a:gd name="T118" fmla="*/ 33 w 33"/>
                <a:gd name="T119" fmla="*/ 218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588">
                  <a:moveTo>
                    <a:pt x="0" y="506"/>
                  </a:moveTo>
                  <a:lnTo>
                    <a:pt x="0" y="523"/>
                  </a:lnTo>
                  <a:lnTo>
                    <a:pt x="0" y="521"/>
                  </a:lnTo>
                  <a:lnTo>
                    <a:pt x="0" y="532"/>
                  </a:lnTo>
                  <a:lnTo>
                    <a:pt x="0" y="519"/>
                  </a:lnTo>
                  <a:lnTo>
                    <a:pt x="0" y="531"/>
                  </a:lnTo>
                  <a:lnTo>
                    <a:pt x="0" y="531"/>
                  </a:lnTo>
                  <a:lnTo>
                    <a:pt x="0" y="561"/>
                  </a:lnTo>
                  <a:lnTo>
                    <a:pt x="0" y="559"/>
                  </a:lnTo>
                  <a:lnTo>
                    <a:pt x="1" y="554"/>
                  </a:lnTo>
                  <a:lnTo>
                    <a:pt x="1" y="569"/>
                  </a:lnTo>
                  <a:lnTo>
                    <a:pt x="1" y="542"/>
                  </a:lnTo>
                  <a:lnTo>
                    <a:pt x="1" y="562"/>
                  </a:lnTo>
                  <a:lnTo>
                    <a:pt x="1" y="566"/>
                  </a:lnTo>
                  <a:lnTo>
                    <a:pt x="1" y="574"/>
                  </a:lnTo>
                  <a:lnTo>
                    <a:pt x="1" y="561"/>
                  </a:lnTo>
                  <a:lnTo>
                    <a:pt x="1" y="571"/>
                  </a:lnTo>
                  <a:lnTo>
                    <a:pt x="1" y="569"/>
                  </a:lnTo>
                  <a:lnTo>
                    <a:pt x="1" y="588"/>
                  </a:lnTo>
                  <a:lnTo>
                    <a:pt x="1" y="586"/>
                  </a:lnTo>
                  <a:lnTo>
                    <a:pt x="1" y="583"/>
                  </a:lnTo>
                  <a:lnTo>
                    <a:pt x="1" y="586"/>
                  </a:lnTo>
                  <a:lnTo>
                    <a:pt x="1" y="566"/>
                  </a:lnTo>
                  <a:lnTo>
                    <a:pt x="1" y="582"/>
                  </a:lnTo>
                  <a:lnTo>
                    <a:pt x="2" y="580"/>
                  </a:lnTo>
                  <a:lnTo>
                    <a:pt x="2" y="583"/>
                  </a:lnTo>
                  <a:lnTo>
                    <a:pt x="2" y="565"/>
                  </a:lnTo>
                  <a:lnTo>
                    <a:pt x="2" y="574"/>
                  </a:lnTo>
                  <a:lnTo>
                    <a:pt x="2" y="576"/>
                  </a:lnTo>
                  <a:lnTo>
                    <a:pt x="2" y="525"/>
                  </a:lnTo>
                  <a:lnTo>
                    <a:pt x="2" y="524"/>
                  </a:lnTo>
                  <a:lnTo>
                    <a:pt x="2" y="528"/>
                  </a:lnTo>
                  <a:lnTo>
                    <a:pt x="2" y="518"/>
                  </a:lnTo>
                  <a:lnTo>
                    <a:pt x="2" y="523"/>
                  </a:lnTo>
                  <a:lnTo>
                    <a:pt x="2" y="520"/>
                  </a:lnTo>
                  <a:lnTo>
                    <a:pt x="2" y="528"/>
                  </a:lnTo>
                  <a:lnTo>
                    <a:pt x="2" y="514"/>
                  </a:lnTo>
                  <a:lnTo>
                    <a:pt x="2" y="520"/>
                  </a:lnTo>
                  <a:lnTo>
                    <a:pt x="4" y="521"/>
                  </a:lnTo>
                  <a:lnTo>
                    <a:pt x="4" y="490"/>
                  </a:lnTo>
                  <a:lnTo>
                    <a:pt x="4" y="495"/>
                  </a:lnTo>
                  <a:lnTo>
                    <a:pt x="4" y="498"/>
                  </a:lnTo>
                  <a:lnTo>
                    <a:pt x="4" y="510"/>
                  </a:lnTo>
                  <a:lnTo>
                    <a:pt x="4" y="494"/>
                  </a:lnTo>
                  <a:lnTo>
                    <a:pt x="4" y="494"/>
                  </a:lnTo>
                  <a:lnTo>
                    <a:pt x="4" y="474"/>
                  </a:lnTo>
                  <a:lnTo>
                    <a:pt x="4" y="487"/>
                  </a:lnTo>
                  <a:lnTo>
                    <a:pt x="5" y="487"/>
                  </a:lnTo>
                  <a:lnTo>
                    <a:pt x="5" y="487"/>
                  </a:lnTo>
                  <a:lnTo>
                    <a:pt x="5" y="469"/>
                  </a:lnTo>
                  <a:lnTo>
                    <a:pt x="5" y="481"/>
                  </a:lnTo>
                  <a:lnTo>
                    <a:pt x="5" y="482"/>
                  </a:lnTo>
                  <a:lnTo>
                    <a:pt x="5" y="482"/>
                  </a:lnTo>
                  <a:lnTo>
                    <a:pt x="5" y="476"/>
                  </a:lnTo>
                  <a:lnTo>
                    <a:pt x="5" y="477"/>
                  </a:lnTo>
                  <a:lnTo>
                    <a:pt x="5" y="465"/>
                  </a:lnTo>
                  <a:lnTo>
                    <a:pt x="5" y="468"/>
                  </a:lnTo>
                  <a:lnTo>
                    <a:pt x="5" y="468"/>
                  </a:lnTo>
                  <a:lnTo>
                    <a:pt x="5" y="474"/>
                  </a:lnTo>
                  <a:lnTo>
                    <a:pt x="5" y="451"/>
                  </a:lnTo>
                  <a:lnTo>
                    <a:pt x="5" y="473"/>
                  </a:lnTo>
                  <a:lnTo>
                    <a:pt x="6" y="474"/>
                  </a:lnTo>
                  <a:lnTo>
                    <a:pt x="6" y="477"/>
                  </a:lnTo>
                  <a:lnTo>
                    <a:pt x="6" y="463"/>
                  </a:lnTo>
                  <a:lnTo>
                    <a:pt x="6" y="464"/>
                  </a:lnTo>
                  <a:lnTo>
                    <a:pt x="6" y="465"/>
                  </a:lnTo>
                  <a:lnTo>
                    <a:pt x="6" y="474"/>
                  </a:lnTo>
                  <a:lnTo>
                    <a:pt x="6" y="453"/>
                  </a:lnTo>
                  <a:lnTo>
                    <a:pt x="6" y="453"/>
                  </a:lnTo>
                  <a:lnTo>
                    <a:pt x="6" y="453"/>
                  </a:lnTo>
                  <a:lnTo>
                    <a:pt x="6" y="430"/>
                  </a:lnTo>
                  <a:lnTo>
                    <a:pt x="6" y="429"/>
                  </a:lnTo>
                  <a:lnTo>
                    <a:pt x="6" y="436"/>
                  </a:lnTo>
                  <a:lnTo>
                    <a:pt x="6" y="411"/>
                  </a:lnTo>
                  <a:lnTo>
                    <a:pt x="6" y="417"/>
                  </a:lnTo>
                  <a:lnTo>
                    <a:pt x="8" y="414"/>
                  </a:lnTo>
                  <a:lnTo>
                    <a:pt x="8" y="422"/>
                  </a:lnTo>
                  <a:lnTo>
                    <a:pt x="8" y="388"/>
                  </a:lnTo>
                  <a:lnTo>
                    <a:pt x="8" y="391"/>
                  </a:lnTo>
                  <a:lnTo>
                    <a:pt x="8" y="384"/>
                  </a:lnTo>
                  <a:lnTo>
                    <a:pt x="8" y="366"/>
                  </a:lnTo>
                  <a:lnTo>
                    <a:pt x="8" y="377"/>
                  </a:lnTo>
                  <a:lnTo>
                    <a:pt x="8" y="376"/>
                  </a:lnTo>
                  <a:lnTo>
                    <a:pt x="8" y="349"/>
                  </a:lnTo>
                  <a:lnTo>
                    <a:pt x="8" y="354"/>
                  </a:lnTo>
                  <a:lnTo>
                    <a:pt x="8" y="353"/>
                  </a:lnTo>
                  <a:lnTo>
                    <a:pt x="8" y="377"/>
                  </a:lnTo>
                  <a:lnTo>
                    <a:pt x="9" y="363"/>
                  </a:lnTo>
                  <a:lnTo>
                    <a:pt x="9" y="426"/>
                  </a:lnTo>
                  <a:lnTo>
                    <a:pt x="9" y="426"/>
                  </a:lnTo>
                  <a:lnTo>
                    <a:pt x="9" y="419"/>
                  </a:lnTo>
                  <a:lnTo>
                    <a:pt x="9" y="453"/>
                  </a:lnTo>
                  <a:lnTo>
                    <a:pt x="9" y="456"/>
                  </a:lnTo>
                  <a:lnTo>
                    <a:pt x="9" y="453"/>
                  </a:lnTo>
                  <a:lnTo>
                    <a:pt x="9" y="478"/>
                  </a:lnTo>
                  <a:lnTo>
                    <a:pt x="10" y="482"/>
                  </a:lnTo>
                  <a:lnTo>
                    <a:pt x="10" y="506"/>
                  </a:lnTo>
                  <a:lnTo>
                    <a:pt x="10" y="503"/>
                  </a:lnTo>
                  <a:lnTo>
                    <a:pt x="10" y="487"/>
                  </a:lnTo>
                  <a:lnTo>
                    <a:pt x="10" y="490"/>
                  </a:lnTo>
                  <a:lnTo>
                    <a:pt x="10" y="487"/>
                  </a:lnTo>
                  <a:lnTo>
                    <a:pt x="10" y="494"/>
                  </a:lnTo>
                  <a:lnTo>
                    <a:pt x="10" y="470"/>
                  </a:lnTo>
                  <a:lnTo>
                    <a:pt x="10" y="477"/>
                  </a:lnTo>
                  <a:lnTo>
                    <a:pt x="10" y="482"/>
                  </a:lnTo>
                  <a:lnTo>
                    <a:pt x="10" y="493"/>
                  </a:lnTo>
                  <a:lnTo>
                    <a:pt x="10" y="477"/>
                  </a:lnTo>
                  <a:lnTo>
                    <a:pt x="10" y="489"/>
                  </a:lnTo>
                  <a:lnTo>
                    <a:pt x="12" y="486"/>
                  </a:lnTo>
                  <a:lnTo>
                    <a:pt x="12" y="487"/>
                  </a:lnTo>
                  <a:lnTo>
                    <a:pt x="12" y="470"/>
                  </a:lnTo>
                  <a:lnTo>
                    <a:pt x="12" y="485"/>
                  </a:lnTo>
                  <a:lnTo>
                    <a:pt x="12" y="491"/>
                  </a:lnTo>
                  <a:lnTo>
                    <a:pt x="12" y="497"/>
                  </a:lnTo>
                  <a:lnTo>
                    <a:pt x="12" y="476"/>
                  </a:lnTo>
                  <a:lnTo>
                    <a:pt x="12" y="495"/>
                  </a:lnTo>
                  <a:lnTo>
                    <a:pt x="12" y="499"/>
                  </a:lnTo>
                  <a:lnTo>
                    <a:pt x="12" y="484"/>
                  </a:lnTo>
                  <a:lnTo>
                    <a:pt x="12" y="487"/>
                  </a:lnTo>
                  <a:lnTo>
                    <a:pt x="12" y="487"/>
                  </a:lnTo>
                  <a:lnTo>
                    <a:pt x="12" y="506"/>
                  </a:lnTo>
                  <a:lnTo>
                    <a:pt x="13" y="503"/>
                  </a:lnTo>
                  <a:lnTo>
                    <a:pt x="13" y="504"/>
                  </a:lnTo>
                  <a:lnTo>
                    <a:pt x="13" y="468"/>
                  </a:lnTo>
                  <a:lnTo>
                    <a:pt x="13" y="470"/>
                  </a:lnTo>
                  <a:lnTo>
                    <a:pt x="13" y="468"/>
                  </a:lnTo>
                  <a:lnTo>
                    <a:pt x="13" y="440"/>
                  </a:lnTo>
                  <a:lnTo>
                    <a:pt x="13" y="444"/>
                  </a:lnTo>
                  <a:lnTo>
                    <a:pt x="13" y="446"/>
                  </a:lnTo>
                  <a:lnTo>
                    <a:pt x="13" y="455"/>
                  </a:lnTo>
                  <a:lnTo>
                    <a:pt x="13" y="446"/>
                  </a:lnTo>
                  <a:lnTo>
                    <a:pt x="14" y="446"/>
                  </a:lnTo>
                  <a:lnTo>
                    <a:pt x="14" y="422"/>
                  </a:lnTo>
                  <a:lnTo>
                    <a:pt x="14" y="439"/>
                  </a:lnTo>
                  <a:lnTo>
                    <a:pt x="14" y="438"/>
                  </a:lnTo>
                  <a:lnTo>
                    <a:pt x="14" y="443"/>
                  </a:lnTo>
                  <a:lnTo>
                    <a:pt x="14" y="429"/>
                  </a:lnTo>
                  <a:lnTo>
                    <a:pt x="14" y="439"/>
                  </a:lnTo>
                  <a:lnTo>
                    <a:pt x="14" y="431"/>
                  </a:lnTo>
                  <a:lnTo>
                    <a:pt x="14" y="436"/>
                  </a:lnTo>
                  <a:lnTo>
                    <a:pt x="14" y="422"/>
                  </a:lnTo>
                  <a:lnTo>
                    <a:pt x="14" y="423"/>
                  </a:lnTo>
                  <a:lnTo>
                    <a:pt x="14" y="387"/>
                  </a:lnTo>
                  <a:lnTo>
                    <a:pt x="16" y="383"/>
                  </a:lnTo>
                  <a:lnTo>
                    <a:pt x="16" y="387"/>
                  </a:lnTo>
                  <a:lnTo>
                    <a:pt x="16" y="368"/>
                  </a:lnTo>
                  <a:lnTo>
                    <a:pt x="16" y="376"/>
                  </a:lnTo>
                  <a:lnTo>
                    <a:pt x="16" y="370"/>
                  </a:lnTo>
                  <a:lnTo>
                    <a:pt x="16" y="374"/>
                  </a:lnTo>
                  <a:lnTo>
                    <a:pt x="16" y="336"/>
                  </a:lnTo>
                  <a:lnTo>
                    <a:pt x="16" y="343"/>
                  </a:lnTo>
                  <a:lnTo>
                    <a:pt x="16" y="346"/>
                  </a:lnTo>
                  <a:lnTo>
                    <a:pt x="16" y="355"/>
                  </a:lnTo>
                  <a:lnTo>
                    <a:pt x="16" y="351"/>
                  </a:lnTo>
                  <a:lnTo>
                    <a:pt x="16" y="353"/>
                  </a:lnTo>
                  <a:lnTo>
                    <a:pt x="16" y="330"/>
                  </a:lnTo>
                  <a:lnTo>
                    <a:pt x="16" y="332"/>
                  </a:lnTo>
                  <a:lnTo>
                    <a:pt x="17" y="326"/>
                  </a:lnTo>
                  <a:lnTo>
                    <a:pt x="17" y="287"/>
                  </a:lnTo>
                  <a:lnTo>
                    <a:pt x="17" y="291"/>
                  </a:lnTo>
                  <a:lnTo>
                    <a:pt x="17" y="292"/>
                  </a:lnTo>
                  <a:lnTo>
                    <a:pt x="17" y="295"/>
                  </a:lnTo>
                  <a:lnTo>
                    <a:pt x="17" y="248"/>
                  </a:lnTo>
                  <a:lnTo>
                    <a:pt x="17" y="244"/>
                  </a:lnTo>
                  <a:lnTo>
                    <a:pt x="17" y="190"/>
                  </a:lnTo>
                  <a:lnTo>
                    <a:pt x="18" y="189"/>
                  </a:lnTo>
                  <a:lnTo>
                    <a:pt x="18" y="193"/>
                  </a:lnTo>
                  <a:lnTo>
                    <a:pt x="18" y="168"/>
                  </a:lnTo>
                  <a:lnTo>
                    <a:pt x="18" y="169"/>
                  </a:lnTo>
                  <a:lnTo>
                    <a:pt x="18" y="185"/>
                  </a:lnTo>
                  <a:lnTo>
                    <a:pt x="18" y="167"/>
                  </a:lnTo>
                  <a:lnTo>
                    <a:pt x="18" y="171"/>
                  </a:lnTo>
                  <a:lnTo>
                    <a:pt x="18" y="205"/>
                  </a:lnTo>
                  <a:lnTo>
                    <a:pt x="18" y="203"/>
                  </a:lnTo>
                  <a:lnTo>
                    <a:pt x="18" y="237"/>
                  </a:lnTo>
                  <a:lnTo>
                    <a:pt x="18" y="235"/>
                  </a:lnTo>
                  <a:lnTo>
                    <a:pt x="19" y="235"/>
                  </a:lnTo>
                  <a:lnTo>
                    <a:pt x="19" y="241"/>
                  </a:lnTo>
                  <a:lnTo>
                    <a:pt x="19" y="219"/>
                  </a:lnTo>
                  <a:lnTo>
                    <a:pt x="19" y="224"/>
                  </a:lnTo>
                  <a:lnTo>
                    <a:pt x="19" y="223"/>
                  </a:lnTo>
                  <a:lnTo>
                    <a:pt x="19" y="227"/>
                  </a:lnTo>
                  <a:lnTo>
                    <a:pt x="19" y="201"/>
                  </a:lnTo>
                  <a:lnTo>
                    <a:pt x="19" y="205"/>
                  </a:lnTo>
                  <a:lnTo>
                    <a:pt x="19" y="201"/>
                  </a:lnTo>
                  <a:lnTo>
                    <a:pt x="19" y="210"/>
                  </a:lnTo>
                  <a:lnTo>
                    <a:pt x="19" y="189"/>
                  </a:lnTo>
                  <a:lnTo>
                    <a:pt x="19" y="203"/>
                  </a:lnTo>
                  <a:lnTo>
                    <a:pt x="19" y="205"/>
                  </a:lnTo>
                  <a:lnTo>
                    <a:pt x="19" y="206"/>
                  </a:lnTo>
                  <a:lnTo>
                    <a:pt x="19" y="172"/>
                  </a:lnTo>
                  <a:lnTo>
                    <a:pt x="19" y="180"/>
                  </a:lnTo>
                  <a:lnTo>
                    <a:pt x="21" y="181"/>
                  </a:lnTo>
                  <a:lnTo>
                    <a:pt x="21" y="186"/>
                  </a:lnTo>
                  <a:lnTo>
                    <a:pt x="21" y="176"/>
                  </a:lnTo>
                  <a:lnTo>
                    <a:pt x="21" y="177"/>
                  </a:lnTo>
                  <a:lnTo>
                    <a:pt x="21" y="174"/>
                  </a:lnTo>
                  <a:lnTo>
                    <a:pt x="21" y="157"/>
                  </a:lnTo>
                  <a:lnTo>
                    <a:pt x="21" y="169"/>
                  </a:lnTo>
                  <a:lnTo>
                    <a:pt x="21" y="168"/>
                  </a:lnTo>
                  <a:lnTo>
                    <a:pt x="21" y="143"/>
                  </a:lnTo>
                  <a:lnTo>
                    <a:pt x="21" y="150"/>
                  </a:lnTo>
                  <a:lnTo>
                    <a:pt x="22" y="155"/>
                  </a:lnTo>
                  <a:lnTo>
                    <a:pt x="22" y="157"/>
                  </a:lnTo>
                  <a:lnTo>
                    <a:pt x="22" y="126"/>
                  </a:lnTo>
                  <a:lnTo>
                    <a:pt x="22" y="129"/>
                  </a:lnTo>
                  <a:lnTo>
                    <a:pt x="22" y="127"/>
                  </a:lnTo>
                  <a:lnTo>
                    <a:pt x="22" y="147"/>
                  </a:lnTo>
                  <a:lnTo>
                    <a:pt x="22" y="147"/>
                  </a:lnTo>
                  <a:lnTo>
                    <a:pt x="22" y="150"/>
                  </a:lnTo>
                  <a:lnTo>
                    <a:pt x="22" y="104"/>
                  </a:lnTo>
                  <a:lnTo>
                    <a:pt x="22" y="102"/>
                  </a:lnTo>
                  <a:lnTo>
                    <a:pt x="22" y="102"/>
                  </a:lnTo>
                  <a:lnTo>
                    <a:pt x="22" y="57"/>
                  </a:lnTo>
                  <a:lnTo>
                    <a:pt x="22" y="66"/>
                  </a:lnTo>
                  <a:lnTo>
                    <a:pt x="23" y="61"/>
                  </a:lnTo>
                  <a:lnTo>
                    <a:pt x="23" y="91"/>
                  </a:lnTo>
                  <a:lnTo>
                    <a:pt x="23" y="88"/>
                  </a:lnTo>
                  <a:lnTo>
                    <a:pt x="23" y="102"/>
                  </a:lnTo>
                  <a:lnTo>
                    <a:pt x="23" y="83"/>
                  </a:lnTo>
                  <a:lnTo>
                    <a:pt x="23" y="100"/>
                  </a:lnTo>
                  <a:lnTo>
                    <a:pt x="23" y="104"/>
                  </a:lnTo>
                  <a:lnTo>
                    <a:pt x="23" y="100"/>
                  </a:lnTo>
                  <a:lnTo>
                    <a:pt x="23" y="121"/>
                  </a:lnTo>
                  <a:lnTo>
                    <a:pt x="23" y="121"/>
                  </a:lnTo>
                  <a:lnTo>
                    <a:pt x="23" y="140"/>
                  </a:lnTo>
                  <a:lnTo>
                    <a:pt x="23" y="133"/>
                  </a:lnTo>
                  <a:lnTo>
                    <a:pt x="25" y="126"/>
                  </a:lnTo>
                  <a:lnTo>
                    <a:pt x="25" y="151"/>
                  </a:lnTo>
                  <a:lnTo>
                    <a:pt x="25" y="143"/>
                  </a:lnTo>
                  <a:lnTo>
                    <a:pt x="25" y="148"/>
                  </a:lnTo>
                  <a:lnTo>
                    <a:pt x="25" y="131"/>
                  </a:lnTo>
                  <a:lnTo>
                    <a:pt x="25" y="163"/>
                  </a:lnTo>
                  <a:lnTo>
                    <a:pt x="25" y="161"/>
                  </a:lnTo>
                  <a:lnTo>
                    <a:pt x="25" y="186"/>
                  </a:lnTo>
                  <a:lnTo>
                    <a:pt x="25" y="177"/>
                  </a:lnTo>
                  <a:lnTo>
                    <a:pt x="26" y="180"/>
                  </a:lnTo>
                  <a:lnTo>
                    <a:pt x="26" y="198"/>
                  </a:lnTo>
                  <a:lnTo>
                    <a:pt x="26" y="188"/>
                  </a:lnTo>
                  <a:lnTo>
                    <a:pt x="26" y="185"/>
                  </a:lnTo>
                  <a:lnTo>
                    <a:pt x="26" y="189"/>
                  </a:lnTo>
                  <a:lnTo>
                    <a:pt x="26" y="165"/>
                  </a:lnTo>
                  <a:lnTo>
                    <a:pt x="26" y="184"/>
                  </a:lnTo>
                  <a:lnTo>
                    <a:pt x="26" y="186"/>
                  </a:lnTo>
                  <a:lnTo>
                    <a:pt x="26" y="188"/>
                  </a:lnTo>
                  <a:lnTo>
                    <a:pt x="26" y="146"/>
                  </a:lnTo>
                  <a:lnTo>
                    <a:pt x="26" y="146"/>
                  </a:lnTo>
                  <a:lnTo>
                    <a:pt x="26" y="92"/>
                  </a:lnTo>
                  <a:lnTo>
                    <a:pt x="27" y="89"/>
                  </a:lnTo>
                  <a:lnTo>
                    <a:pt x="27" y="62"/>
                  </a:lnTo>
                  <a:lnTo>
                    <a:pt x="27" y="66"/>
                  </a:lnTo>
                  <a:lnTo>
                    <a:pt x="27" y="66"/>
                  </a:lnTo>
                  <a:lnTo>
                    <a:pt x="27" y="72"/>
                  </a:lnTo>
                  <a:lnTo>
                    <a:pt x="27" y="53"/>
                  </a:lnTo>
                  <a:lnTo>
                    <a:pt x="27" y="54"/>
                  </a:lnTo>
                  <a:lnTo>
                    <a:pt x="27" y="57"/>
                  </a:lnTo>
                  <a:lnTo>
                    <a:pt x="27" y="7"/>
                  </a:lnTo>
                  <a:lnTo>
                    <a:pt x="27" y="0"/>
                  </a:lnTo>
                  <a:lnTo>
                    <a:pt x="27" y="51"/>
                  </a:lnTo>
                  <a:lnTo>
                    <a:pt x="29" y="55"/>
                  </a:lnTo>
                  <a:lnTo>
                    <a:pt x="29" y="47"/>
                  </a:lnTo>
                  <a:lnTo>
                    <a:pt x="29" y="92"/>
                  </a:lnTo>
                  <a:lnTo>
                    <a:pt x="29" y="93"/>
                  </a:lnTo>
                  <a:lnTo>
                    <a:pt x="29" y="122"/>
                  </a:lnTo>
                  <a:lnTo>
                    <a:pt x="29" y="114"/>
                  </a:lnTo>
                  <a:lnTo>
                    <a:pt x="29" y="114"/>
                  </a:lnTo>
                  <a:lnTo>
                    <a:pt x="29" y="140"/>
                  </a:lnTo>
                  <a:lnTo>
                    <a:pt x="29" y="113"/>
                  </a:lnTo>
                  <a:lnTo>
                    <a:pt x="29" y="138"/>
                  </a:lnTo>
                  <a:lnTo>
                    <a:pt x="30" y="131"/>
                  </a:lnTo>
                  <a:lnTo>
                    <a:pt x="30" y="121"/>
                  </a:lnTo>
                  <a:lnTo>
                    <a:pt x="30" y="156"/>
                  </a:lnTo>
                  <a:lnTo>
                    <a:pt x="30" y="151"/>
                  </a:lnTo>
                  <a:lnTo>
                    <a:pt x="30" y="165"/>
                  </a:lnTo>
                  <a:lnTo>
                    <a:pt x="30" y="146"/>
                  </a:lnTo>
                  <a:lnTo>
                    <a:pt x="30" y="164"/>
                  </a:lnTo>
                  <a:lnTo>
                    <a:pt x="30" y="164"/>
                  </a:lnTo>
                  <a:lnTo>
                    <a:pt x="30" y="201"/>
                  </a:lnTo>
                  <a:lnTo>
                    <a:pt x="30" y="193"/>
                  </a:lnTo>
                  <a:lnTo>
                    <a:pt x="30" y="195"/>
                  </a:lnTo>
                  <a:lnTo>
                    <a:pt x="30" y="201"/>
                  </a:lnTo>
                  <a:lnTo>
                    <a:pt x="30" y="184"/>
                  </a:lnTo>
                  <a:lnTo>
                    <a:pt x="31" y="180"/>
                  </a:lnTo>
                  <a:lnTo>
                    <a:pt x="31" y="182"/>
                  </a:lnTo>
                  <a:lnTo>
                    <a:pt x="31" y="143"/>
                  </a:lnTo>
                  <a:lnTo>
                    <a:pt x="31" y="140"/>
                  </a:lnTo>
                  <a:lnTo>
                    <a:pt x="31" y="142"/>
                  </a:lnTo>
                  <a:lnTo>
                    <a:pt x="31" y="121"/>
                  </a:lnTo>
                  <a:lnTo>
                    <a:pt x="31" y="122"/>
                  </a:lnTo>
                  <a:lnTo>
                    <a:pt x="31" y="122"/>
                  </a:lnTo>
                  <a:lnTo>
                    <a:pt x="31" y="159"/>
                  </a:lnTo>
                  <a:lnTo>
                    <a:pt x="31" y="160"/>
                  </a:lnTo>
                  <a:lnTo>
                    <a:pt x="31" y="197"/>
                  </a:lnTo>
                  <a:lnTo>
                    <a:pt x="31" y="191"/>
                  </a:lnTo>
                  <a:lnTo>
                    <a:pt x="33" y="191"/>
                  </a:lnTo>
                  <a:lnTo>
                    <a:pt x="33" y="212"/>
                  </a:lnTo>
                  <a:lnTo>
                    <a:pt x="33" y="191"/>
                  </a:lnTo>
                  <a:lnTo>
                    <a:pt x="33" y="209"/>
                  </a:lnTo>
                  <a:lnTo>
                    <a:pt x="33" y="209"/>
                  </a:lnTo>
                  <a:lnTo>
                    <a:pt x="33" y="21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80" name="Freeform 53"/>
            <p:cNvSpPr>
              <a:spLocks/>
            </p:cNvSpPr>
            <p:nvPr/>
          </p:nvSpPr>
          <p:spPr bwMode="auto">
            <a:xfrm>
              <a:off x="5118101" y="3795713"/>
              <a:ext cx="53975" cy="696913"/>
            </a:xfrm>
            <a:custGeom>
              <a:avLst/>
              <a:gdLst>
                <a:gd name="T0" fmla="*/ 0 w 34"/>
                <a:gd name="T1" fmla="*/ 426 h 439"/>
                <a:gd name="T2" fmla="*/ 0 w 34"/>
                <a:gd name="T3" fmla="*/ 389 h 439"/>
                <a:gd name="T4" fmla="*/ 1 w 34"/>
                <a:gd name="T5" fmla="*/ 268 h 439"/>
                <a:gd name="T6" fmla="*/ 1 w 34"/>
                <a:gd name="T7" fmla="*/ 193 h 439"/>
                <a:gd name="T8" fmla="*/ 2 w 34"/>
                <a:gd name="T9" fmla="*/ 181 h 439"/>
                <a:gd name="T10" fmla="*/ 2 w 34"/>
                <a:gd name="T11" fmla="*/ 199 h 439"/>
                <a:gd name="T12" fmla="*/ 4 w 34"/>
                <a:gd name="T13" fmla="*/ 247 h 439"/>
                <a:gd name="T14" fmla="*/ 4 w 34"/>
                <a:gd name="T15" fmla="*/ 240 h 439"/>
                <a:gd name="T16" fmla="*/ 5 w 34"/>
                <a:gd name="T17" fmla="*/ 124 h 439"/>
                <a:gd name="T18" fmla="*/ 5 w 34"/>
                <a:gd name="T19" fmla="*/ 69 h 439"/>
                <a:gd name="T20" fmla="*/ 6 w 34"/>
                <a:gd name="T21" fmla="*/ 70 h 439"/>
                <a:gd name="T22" fmla="*/ 6 w 34"/>
                <a:gd name="T23" fmla="*/ 58 h 439"/>
                <a:gd name="T24" fmla="*/ 6 w 34"/>
                <a:gd name="T25" fmla="*/ 106 h 439"/>
                <a:gd name="T26" fmla="*/ 8 w 34"/>
                <a:gd name="T27" fmla="*/ 159 h 439"/>
                <a:gd name="T28" fmla="*/ 8 w 34"/>
                <a:gd name="T29" fmla="*/ 253 h 439"/>
                <a:gd name="T30" fmla="*/ 9 w 34"/>
                <a:gd name="T31" fmla="*/ 210 h 439"/>
                <a:gd name="T32" fmla="*/ 9 w 34"/>
                <a:gd name="T33" fmla="*/ 151 h 439"/>
                <a:gd name="T34" fmla="*/ 10 w 34"/>
                <a:gd name="T35" fmla="*/ 190 h 439"/>
                <a:gd name="T36" fmla="*/ 10 w 34"/>
                <a:gd name="T37" fmla="*/ 173 h 439"/>
                <a:gd name="T38" fmla="*/ 12 w 34"/>
                <a:gd name="T39" fmla="*/ 168 h 439"/>
                <a:gd name="T40" fmla="*/ 12 w 34"/>
                <a:gd name="T41" fmla="*/ 142 h 439"/>
                <a:gd name="T42" fmla="*/ 13 w 34"/>
                <a:gd name="T43" fmla="*/ 69 h 439"/>
                <a:gd name="T44" fmla="*/ 13 w 34"/>
                <a:gd name="T45" fmla="*/ 79 h 439"/>
                <a:gd name="T46" fmla="*/ 14 w 34"/>
                <a:gd name="T47" fmla="*/ 108 h 439"/>
                <a:gd name="T48" fmla="*/ 14 w 34"/>
                <a:gd name="T49" fmla="*/ 120 h 439"/>
                <a:gd name="T50" fmla="*/ 14 w 34"/>
                <a:gd name="T51" fmla="*/ 151 h 439"/>
                <a:gd name="T52" fmla="*/ 15 w 34"/>
                <a:gd name="T53" fmla="*/ 202 h 439"/>
                <a:gd name="T54" fmla="*/ 15 w 34"/>
                <a:gd name="T55" fmla="*/ 118 h 439"/>
                <a:gd name="T56" fmla="*/ 17 w 34"/>
                <a:gd name="T57" fmla="*/ 103 h 439"/>
                <a:gd name="T58" fmla="*/ 17 w 34"/>
                <a:gd name="T59" fmla="*/ 78 h 439"/>
                <a:gd name="T60" fmla="*/ 18 w 34"/>
                <a:gd name="T61" fmla="*/ 97 h 439"/>
                <a:gd name="T62" fmla="*/ 18 w 34"/>
                <a:gd name="T63" fmla="*/ 75 h 439"/>
                <a:gd name="T64" fmla="*/ 18 w 34"/>
                <a:gd name="T65" fmla="*/ 88 h 439"/>
                <a:gd name="T66" fmla="*/ 19 w 34"/>
                <a:gd name="T67" fmla="*/ 72 h 439"/>
                <a:gd name="T68" fmla="*/ 19 w 34"/>
                <a:gd name="T69" fmla="*/ 59 h 439"/>
                <a:gd name="T70" fmla="*/ 21 w 34"/>
                <a:gd name="T71" fmla="*/ 0 h 439"/>
                <a:gd name="T72" fmla="*/ 21 w 34"/>
                <a:gd name="T73" fmla="*/ 12 h 439"/>
                <a:gd name="T74" fmla="*/ 21 w 34"/>
                <a:gd name="T75" fmla="*/ 58 h 439"/>
                <a:gd name="T76" fmla="*/ 22 w 34"/>
                <a:gd name="T77" fmla="*/ 131 h 439"/>
                <a:gd name="T78" fmla="*/ 22 w 34"/>
                <a:gd name="T79" fmla="*/ 141 h 439"/>
                <a:gd name="T80" fmla="*/ 23 w 34"/>
                <a:gd name="T81" fmla="*/ 220 h 439"/>
                <a:gd name="T82" fmla="*/ 23 w 34"/>
                <a:gd name="T83" fmla="*/ 206 h 439"/>
                <a:gd name="T84" fmla="*/ 23 w 34"/>
                <a:gd name="T85" fmla="*/ 219 h 439"/>
                <a:gd name="T86" fmla="*/ 25 w 34"/>
                <a:gd name="T87" fmla="*/ 206 h 439"/>
                <a:gd name="T88" fmla="*/ 25 w 34"/>
                <a:gd name="T89" fmla="*/ 185 h 439"/>
                <a:gd name="T90" fmla="*/ 25 w 34"/>
                <a:gd name="T91" fmla="*/ 206 h 439"/>
                <a:gd name="T92" fmla="*/ 26 w 34"/>
                <a:gd name="T93" fmla="*/ 286 h 439"/>
                <a:gd name="T94" fmla="*/ 26 w 34"/>
                <a:gd name="T95" fmla="*/ 298 h 439"/>
                <a:gd name="T96" fmla="*/ 27 w 34"/>
                <a:gd name="T97" fmla="*/ 330 h 439"/>
                <a:gd name="T98" fmla="*/ 27 w 34"/>
                <a:gd name="T99" fmla="*/ 312 h 439"/>
                <a:gd name="T100" fmla="*/ 29 w 34"/>
                <a:gd name="T101" fmla="*/ 350 h 439"/>
                <a:gd name="T102" fmla="*/ 29 w 34"/>
                <a:gd name="T103" fmla="*/ 366 h 439"/>
                <a:gd name="T104" fmla="*/ 29 w 34"/>
                <a:gd name="T105" fmla="*/ 357 h 439"/>
                <a:gd name="T106" fmla="*/ 30 w 34"/>
                <a:gd name="T107" fmla="*/ 334 h 439"/>
                <a:gd name="T108" fmla="*/ 30 w 34"/>
                <a:gd name="T109" fmla="*/ 309 h 439"/>
                <a:gd name="T110" fmla="*/ 31 w 34"/>
                <a:gd name="T111" fmla="*/ 324 h 439"/>
                <a:gd name="T112" fmla="*/ 31 w 34"/>
                <a:gd name="T113" fmla="*/ 375 h 439"/>
                <a:gd name="T114" fmla="*/ 32 w 34"/>
                <a:gd name="T115" fmla="*/ 395 h 439"/>
                <a:gd name="T116" fmla="*/ 32 w 34"/>
                <a:gd name="T117" fmla="*/ 419 h 439"/>
                <a:gd name="T118" fmla="*/ 34 w 34"/>
                <a:gd name="T119" fmla="*/ 421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439">
                  <a:moveTo>
                    <a:pt x="0" y="396"/>
                  </a:moveTo>
                  <a:lnTo>
                    <a:pt x="0" y="429"/>
                  </a:lnTo>
                  <a:lnTo>
                    <a:pt x="0" y="427"/>
                  </a:lnTo>
                  <a:lnTo>
                    <a:pt x="0" y="426"/>
                  </a:lnTo>
                  <a:lnTo>
                    <a:pt x="0" y="426"/>
                  </a:lnTo>
                  <a:lnTo>
                    <a:pt x="0" y="409"/>
                  </a:lnTo>
                  <a:lnTo>
                    <a:pt x="0" y="419"/>
                  </a:lnTo>
                  <a:lnTo>
                    <a:pt x="0" y="421"/>
                  </a:lnTo>
                  <a:lnTo>
                    <a:pt x="0" y="385"/>
                  </a:lnTo>
                  <a:lnTo>
                    <a:pt x="0" y="389"/>
                  </a:lnTo>
                  <a:lnTo>
                    <a:pt x="0" y="392"/>
                  </a:lnTo>
                  <a:lnTo>
                    <a:pt x="0" y="347"/>
                  </a:lnTo>
                  <a:lnTo>
                    <a:pt x="1" y="346"/>
                  </a:lnTo>
                  <a:lnTo>
                    <a:pt x="1" y="270"/>
                  </a:lnTo>
                  <a:lnTo>
                    <a:pt x="1" y="268"/>
                  </a:lnTo>
                  <a:lnTo>
                    <a:pt x="1" y="207"/>
                  </a:lnTo>
                  <a:lnTo>
                    <a:pt x="1" y="213"/>
                  </a:lnTo>
                  <a:lnTo>
                    <a:pt x="1" y="207"/>
                  </a:lnTo>
                  <a:lnTo>
                    <a:pt x="1" y="210"/>
                  </a:lnTo>
                  <a:lnTo>
                    <a:pt x="1" y="193"/>
                  </a:lnTo>
                  <a:lnTo>
                    <a:pt x="2" y="190"/>
                  </a:lnTo>
                  <a:lnTo>
                    <a:pt x="2" y="196"/>
                  </a:lnTo>
                  <a:lnTo>
                    <a:pt x="2" y="168"/>
                  </a:lnTo>
                  <a:lnTo>
                    <a:pt x="2" y="172"/>
                  </a:lnTo>
                  <a:lnTo>
                    <a:pt x="2" y="181"/>
                  </a:lnTo>
                  <a:lnTo>
                    <a:pt x="2" y="156"/>
                  </a:lnTo>
                  <a:lnTo>
                    <a:pt x="2" y="180"/>
                  </a:lnTo>
                  <a:lnTo>
                    <a:pt x="2" y="179"/>
                  </a:lnTo>
                  <a:lnTo>
                    <a:pt x="2" y="199"/>
                  </a:lnTo>
                  <a:lnTo>
                    <a:pt x="2" y="199"/>
                  </a:lnTo>
                  <a:lnTo>
                    <a:pt x="2" y="230"/>
                  </a:lnTo>
                  <a:lnTo>
                    <a:pt x="4" y="228"/>
                  </a:lnTo>
                  <a:lnTo>
                    <a:pt x="4" y="248"/>
                  </a:lnTo>
                  <a:lnTo>
                    <a:pt x="4" y="222"/>
                  </a:lnTo>
                  <a:lnTo>
                    <a:pt x="4" y="247"/>
                  </a:lnTo>
                  <a:lnTo>
                    <a:pt x="4" y="251"/>
                  </a:lnTo>
                  <a:lnTo>
                    <a:pt x="4" y="257"/>
                  </a:lnTo>
                  <a:lnTo>
                    <a:pt x="4" y="232"/>
                  </a:lnTo>
                  <a:lnTo>
                    <a:pt x="4" y="237"/>
                  </a:lnTo>
                  <a:lnTo>
                    <a:pt x="4" y="240"/>
                  </a:lnTo>
                  <a:lnTo>
                    <a:pt x="4" y="206"/>
                  </a:lnTo>
                  <a:lnTo>
                    <a:pt x="4" y="203"/>
                  </a:lnTo>
                  <a:lnTo>
                    <a:pt x="4" y="205"/>
                  </a:lnTo>
                  <a:lnTo>
                    <a:pt x="4" y="124"/>
                  </a:lnTo>
                  <a:lnTo>
                    <a:pt x="5" y="124"/>
                  </a:lnTo>
                  <a:lnTo>
                    <a:pt x="5" y="84"/>
                  </a:lnTo>
                  <a:lnTo>
                    <a:pt x="5" y="84"/>
                  </a:lnTo>
                  <a:lnTo>
                    <a:pt x="5" y="84"/>
                  </a:lnTo>
                  <a:lnTo>
                    <a:pt x="5" y="93"/>
                  </a:lnTo>
                  <a:lnTo>
                    <a:pt x="5" y="69"/>
                  </a:lnTo>
                  <a:lnTo>
                    <a:pt x="5" y="72"/>
                  </a:lnTo>
                  <a:lnTo>
                    <a:pt x="5" y="70"/>
                  </a:lnTo>
                  <a:lnTo>
                    <a:pt x="5" y="82"/>
                  </a:lnTo>
                  <a:lnTo>
                    <a:pt x="5" y="70"/>
                  </a:lnTo>
                  <a:lnTo>
                    <a:pt x="6" y="70"/>
                  </a:lnTo>
                  <a:lnTo>
                    <a:pt x="6" y="28"/>
                  </a:lnTo>
                  <a:lnTo>
                    <a:pt x="6" y="31"/>
                  </a:lnTo>
                  <a:lnTo>
                    <a:pt x="6" y="31"/>
                  </a:lnTo>
                  <a:lnTo>
                    <a:pt x="6" y="29"/>
                  </a:lnTo>
                  <a:lnTo>
                    <a:pt x="6" y="58"/>
                  </a:lnTo>
                  <a:lnTo>
                    <a:pt x="6" y="61"/>
                  </a:lnTo>
                  <a:lnTo>
                    <a:pt x="6" y="92"/>
                  </a:lnTo>
                  <a:lnTo>
                    <a:pt x="6" y="89"/>
                  </a:lnTo>
                  <a:lnTo>
                    <a:pt x="6" y="89"/>
                  </a:lnTo>
                  <a:lnTo>
                    <a:pt x="6" y="106"/>
                  </a:lnTo>
                  <a:lnTo>
                    <a:pt x="6" y="79"/>
                  </a:lnTo>
                  <a:lnTo>
                    <a:pt x="6" y="104"/>
                  </a:lnTo>
                  <a:lnTo>
                    <a:pt x="8" y="105"/>
                  </a:lnTo>
                  <a:lnTo>
                    <a:pt x="8" y="154"/>
                  </a:lnTo>
                  <a:lnTo>
                    <a:pt x="8" y="159"/>
                  </a:lnTo>
                  <a:lnTo>
                    <a:pt x="8" y="219"/>
                  </a:lnTo>
                  <a:lnTo>
                    <a:pt x="8" y="214"/>
                  </a:lnTo>
                  <a:lnTo>
                    <a:pt x="8" y="207"/>
                  </a:lnTo>
                  <a:lnTo>
                    <a:pt x="8" y="256"/>
                  </a:lnTo>
                  <a:lnTo>
                    <a:pt x="8" y="253"/>
                  </a:lnTo>
                  <a:lnTo>
                    <a:pt x="8" y="268"/>
                  </a:lnTo>
                  <a:lnTo>
                    <a:pt x="8" y="247"/>
                  </a:lnTo>
                  <a:lnTo>
                    <a:pt x="8" y="261"/>
                  </a:lnTo>
                  <a:lnTo>
                    <a:pt x="9" y="257"/>
                  </a:lnTo>
                  <a:lnTo>
                    <a:pt x="9" y="210"/>
                  </a:lnTo>
                  <a:lnTo>
                    <a:pt x="9" y="210"/>
                  </a:lnTo>
                  <a:lnTo>
                    <a:pt x="9" y="176"/>
                  </a:lnTo>
                  <a:lnTo>
                    <a:pt x="9" y="173"/>
                  </a:lnTo>
                  <a:lnTo>
                    <a:pt x="9" y="179"/>
                  </a:lnTo>
                  <a:lnTo>
                    <a:pt x="9" y="151"/>
                  </a:lnTo>
                  <a:lnTo>
                    <a:pt x="9" y="176"/>
                  </a:lnTo>
                  <a:lnTo>
                    <a:pt x="10" y="180"/>
                  </a:lnTo>
                  <a:lnTo>
                    <a:pt x="10" y="198"/>
                  </a:lnTo>
                  <a:lnTo>
                    <a:pt x="10" y="192"/>
                  </a:lnTo>
                  <a:lnTo>
                    <a:pt x="10" y="190"/>
                  </a:lnTo>
                  <a:lnTo>
                    <a:pt x="10" y="199"/>
                  </a:lnTo>
                  <a:lnTo>
                    <a:pt x="10" y="188"/>
                  </a:lnTo>
                  <a:lnTo>
                    <a:pt x="10" y="193"/>
                  </a:lnTo>
                  <a:lnTo>
                    <a:pt x="10" y="196"/>
                  </a:lnTo>
                  <a:lnTo>
                    <a:pt x="10" y="173"/>
                  </a:lnTo>
                  <a:lnTo>
                    <a:pt x="10" y="173"/>
                  </a:lnTo>
                  <a:lnTo>
                    <a:pt x="10" y="152"/>
                  </a:lnTo>
                  <a:lnTo>
                    <a:pt x="10" y="164"/>
                  </a:lnTo>
                  <a:lnTo>
                    <a:pt x="12" y="161"/>
                  </a:lnTo>
                  <a:lnTo>
                    <a:pt x="12" y="168"/>
                  </a:lnTo>
                  <a:lnTo>
                    <a:pt x="12" y="144"/>
                  </a:lnTo>
                  <a:lnTo>
                    <a:pt x="12" y="147"/>
                  </a:lnTo>
                  <a:lnTo>
                    <a:pt x="12" y="156"/>
                  </a:lnTo>
                  <a:lnTo>
                    <a:pt x="12" y="143"/>
                  </a:lnTo>
                  <a:lnTo>
                    <a:pt x="12" y="142"/>
                  </a:lnTo>
                  <a:lnTo>
                    <a:pt x="12" y="79"/>
                  </a:lnTo>
                  <a:lnTo>
                    <a:pt x="12" y="76"/>
                  </a:lnTo>
                  <a:lnTo>
                    <a:pt x="12" y="50"/>
                  </a:lnTo>
                  <a:lnTo>
                    <a:pt x="12" y="65"/>
                  </a:lnTo>
                  <a:lnTo>
                    <a:pt x="13" y="69"/>
                  </a:lnTo>
                  <a:lnTo>
                    <a:pt x="13" y="87"/>
                  </a:lnTo>
                  <a:lnTo>
                    <a:pt x="13" y="66"/>
                  </a:lnTo>
                  <a:lnTo>
                    <a:pt x="13" y="86"/>
                  </a:lnTo>
                  <a:lnTo>
                    <a:pt x="13" y="87"/>
                  </a:lnTo>
                  <a:lnTo>
                    <a:pt x="13" y="79"/>
                  </a:lnTo>
                  <a:lnTo>
                    <a:pt x="13" y="97"/>
                  </a:lnTo>
                  <a:lnTo>
                    <a:pt x="13" y="95"/>
                  </a:lnTo>
                  <a:lnTo>
                    <a:pt x="13" y="109"/>
                  </a:lnTo>
                  <a:lnTo>
                    <a:pt x="13" y="108"/>
                  </a:lnTo>
                  <a:lnTo>
                    <a:pt x="14" y="108"/>
                  </a:lnTo>
                  <a:lnTo>
                    <a:pt x="14" y="126"/>
                  </a:lnTo>
                  <a:lnTo>
                    <a:pt x="14" y="125"/>
                  </a:lnTo>
                  <a:lnTo>
                    <a:pt x="14" y="127"/>
                  </a:lnTo>
                  <a:lnTo>
                    <a:pt x="14" y="144"/>
                  </a:lnTo>
                  <a:lnTo>
                    <a:pt x="14" y="120"/>
                  </a:lnTo>
                  <a:lnTo>
                    <a:pt x="14" y="143"/>
                  </a:lnTo>
                  <a:lnTo>
                    <a:pt x="14" y="147"/>
                  </a:lnTo>
                  <a:lnTo>
                    <a:pt x="14" y="127"/>
                  </a:lnTo>
                  <a:lnTo>
                    <a:pt x="14" y="151"/>
                  </a:lnTo>
                  <a:lnTo>
                    <a:pt x="14" y="151"/>
                  </a:lnTo>
                  <a:lnTo>
                    <a:pt x="14" y="175"/>
                  </a:lnTo>
                  <a:lnTo>
                    <a:pt x="14" y="169"/>
                  </a:lnTo>
                  <a:lnTo>
                    <a:pt x="15" y="179"/>
                  </a:lnTo>
                  <a:lnTo>
                    <a:pt x="15" y="201"/>
                  </a:lnTo>
                  <a:lnTo>
                    <a:pt x="15" y="202"/>
                  </a:lnTo>
                  <a:lnTo>
                    <a:pt x="15" y="165"/>
                  </a:lnTo>
                  <a:lnTo>
                    <a:pt x="15" y="160"/>
                  </a:lnTo>
                  <a:lnTo>
                    <a:pt x="15" y="118"/>
                  </a:lnTo>
                  <a:lnTo>
                    <a:pt x="15" y="118"/>
                  </a:lnTo>
                  <a:lnTo>
                    <a:pt x="15" y="118"/>
                  </a:lnTo>
                  <a:lnTo>
                    <a:pt x="15" y="88"/>
                  </a:lnTo>
                  <a:lnTo>
                    <a:pt x="15" y="92"/>
                  </a:lnTo>
                  <a:lnTo>
                    <a:pt x="17" y="89"/>
                  </a:lnTo>
                  <a:lnTo>
                    <a:pt x="17" y="75"/>
                  </a:lnTo>
                  <a:lnTo>
                    <a:pt x="17" y="103"/>
                  </a:lnTo>
                  <a:lnTo>
                    <a:pt x="17" y="104"/>
                  </a:lnTo>
                  <a:lnTo>
                    <a:pt x="17" y="106"/>
                  </a:lnTo>
                  <a:lnTo>
                    <a:pt x="17" y="78"/>
                  </a:lnTo>
                  <a:lnTo>
                    <a:pt x="17" y="78"/>
                  </a:lnTo>
                  <a:lnTo>
                    <a:pt x="17" y="78"/>
                  </a:lnTo>
                  <a:lnTo>
                    <a:pt x="17" y="65"/>
                  </a:lnTo>
                  <a:lnTo>
                    <a:pt x="17" y="55"/>
                  </a:lnTo>
                  <a:lnTo>
                    <a:pt x="17" y="95"/>
                  </a:lnTo>
                  <a:lnTo>
                    <a:pt x="18" y="92"/>
                  </a:lnTo>
                  <a:lnTo>
                    <a:pt x="18" y="97"/>
                  </a:lnTo>
                  <a:lnTo>
                    <a:pt x="18" y="80"/>
                  </a:lnTo>
                  <a:lnTo>
                    <a:pt x="18" y="87"/>
                  </a:lnTo>
                  <a:lnTo>
                    <a:pt x="18" y="87"/>
                  </a:lnTo>
                  <a:lnTo>
                    <a:pt x="18" y="96"/>
                  </a:lnTo>
                  <a:lnTo>
                    <a:pt x="18" y="75"/>
                  </a:lnTo>
                  <a:lnTo>
                    <a:pt x="18" y="84"/>
                  </a:lnTo>
                  <a:lnTo>
                    <a:pt x="18" y="88"/>
                  </a:lnTo>
                  <a:lnTo>
                    <a:pt x="18" y="106"/>
                  </a:lnTo>
                  <a:lnTo>
                    <a:pt x="18" y="86"/>
                  </a:lnTo>
                  <a:lnTo>
                    <a:pt x="18" y="88"/>
                  </a:lnTo>
                  <a:lnTo>
                    <a:pt x="19" y="89"/>
                  </a:lnTo>
                  <a:lnTo>
                    <a:pt x="19" y="55"/>
                  </a:lnTo>
                  <a:lnTo>
                    <a:pt x="19" y="58"/>
                  </a:lnTo>
                  <a:lnTo>
                    <a:pt x="19" y="58"/>
                  </a:lnTo>
                  <a:lnTo>
                    <a:pt x="19" y="72"/>
                  </a:lnTo>
                  <a:lnTo>
                    <a:pt x="19" y="53"/>
                  </a:lnTo>
                  <a:lnTo>
                    <a:pt x="19" y="69"/>
                  </a:lnTo>
                  <a:lnTo>
                    <a:pt x="19" y="70"/>
                  </a:lnTo>
                  <a:lnTo>
                    <a:pt x="19" y="71"/>
                  </a:lnTo>
                  <a:lnTo>
                    <a:pt x="19" y="59"/>
                  </a:lnTo>
                  <a:lnTo>
                    <a:pt x="19" y="66"/>
                  </a:lnTo>
                  <a:lnTo>
                    <a:pt x="19" y="70"/>
                  </a:lnTo>
                  <a:lnTo>
                    <a:pt x="19" y="37"/>
                  </a:lnTo>
                  <a:lnTo>
                    <a:pt x="21" y="38"/>
                  </a:lnTo>
                  <a:lnTo>
                    <a:pt x="21" y="0"/>
                  </a:lnTo>
                  <a:lnTo>
                    <a:pt x="21" y="14"/>
                  </a:lnTo>
                  <a:lnTo>
                    <a:pt x="21" y="14"/>
                  </a:lnTo>
                  <a:lnTo>
                    <a:pt x="21" y="21"/>
                  </a:lnTo>
                  <a:lnTo>
                    <a:pt x="21" y="10"/>
                  </a:lnTo>
                  <a:lnTo>
                    <a:pt x="21" y="12"/>
                  </a:lnTo>
                  <a:lnTo>
                    <a:pt x="21" y="59"/>
                  </a:lnTo>
                  <a:lnTo>
                    <a:pt x="21" y="59"/>
                  </a:lnTo>
                  <a:lnTo>
                    <a:pt x="21" y="70"/>
                  </a:lnTo>
                  <a:lnTo>
                    <a:pt x="21" y="49"/>
                  </a:lnTo>
                  <a:lnTo>
                    <a:pt x="21" y="58"/>
                  </a:lnTo>
                  <a:lnTo>
                    <a:pt x="22" y="55"/>
                  </a:lnTo>
                  <a:lnTo>
                    <a:pt x="22" y="53"/>
                  </a:lnTo>
                  <a:lnTo>
                    <a:pt x="22" y="87"/>
                  </a:lnTo>
                  <a:lnTo>
                    <a:pt x="22" y="89"/>
                  </a:lnTo>
                  <a:lnTo>
                    <a:pt x="22" y="131"/>
                  </a:lnTo>
                  <a:lnTo>
                    <a:pt x="22" y="129"/>
                  </a:lnTo>
                  <a:lnTo>
                    <a:pt x="22" y="127"/>
                  </a:lnTo>
                  <a:lnTo>
                    <a:pt x="22" y="143"/>
                  </a:lnTo>
                  <a:lnTo>
                    <a:pt x="22" y="117"/>
                  </a:lnTo>
                  <a:lnTo>
                    <a:pt x="22" y="141"/>
                  </a:lnTo>
                  <a:lnTo>
                    <a:pt x="23" y="148"/>
                  </a:lnTo>
                  <a:lnTo>
                    <a:pt x="23" y="144"/>
                  </a:lnTo>
                  <a:lnTo>
                    <a:pt x="23" y="176"/>
                  </a:lnTo>
                  <a:lnTo>
                    <a:pt x="23" y="180"/>
                  </a:lnTo>
                  <a:lnTo>
                    <a:pt x="23" y="220"/>
                  </a:lnTo>
                  <a:lnTo>
                    <a:pt x="23" y="179"/>
                  </a:lnTo>
                  <a:lnTo>
                    <a:pt x="23" y="219"/>
                  </a:lnTo>
                  <a:lnTo>
                    <a:pt x="23" y="209"/>
                  </a:lnTo>
                  <a:lnTo>
                    <a:pt x="23" y="224"/>
                  </a:lnTo>
                  <a:lnTo>
                    <a:pt x="23" y="206"/>
                  </a:lnTo>
                  <a:lnTo>
                    <a:pt x="23" y="220"/>
                  </a:lnTo>
                  <a:lnTo>
                    <a:pt x="23" y="219"/>
                  </a:lnTo>
                  <a:lnTo>
                    <a:pt x="23" y="222"/>
                  </a:lnTo>
                  <a:lnTo>
                    <a:pt x="23" y="203"/>
                  </a:lnTo>
                  <a:lnTo>
                    <a:pt x="23" y="219"/>
                  </a:lnTo>
                  <a:lnTo>
                    <a:pt x="25" y="224"/>
                  </a:lnTo>
                  <a:lnTo>
                    <a:pt x="25" y="232"/>
                  </a:lnTo>
                  <a:lnTo>
                    <a:pt x="25" y="198"/>
                  </a:lnTo>
                  <a:lnTo>
                    <a:pt x="25" y="205"/>
                  </a:lnTo>
                  <a:lnTo>
                    <a:pt x="25" y="206"/>
                  </a:lnTo>
                  <a:lnTo>
                    <a:pt x="25" y="209"/>
                  </a:lnTo>
                  <a:lnTo>
                    <a:pt x="25" y="193"/>
                  </a:lnTo>
                  <a:lnTo>
                    <a:pt x="25" y="199"/>
                  </a:lnTo>
                  <a:lnTo>
                    <a:pt x="25" y="198"/>
                  </a:lnTo>
                  <a:lnTo>
                    <a:pt x="25" y="185"/>
                  </a:lnTo>
                  <a:lnTo>
                    <a:pt x="25" y="209"/>
                  </a:lnTo>
                  <a:lnTo>
                    <a:pt x="25" y="205"/>
                  </a:lnTo>
                  <a:lnTo>
                    <a:pt x="25" y="214"/>
                  </a:lnTo>
                  <a:lnTo>
                    <a:pt x="25" y="192"/>
                  </a:lnTo>
                  <a:lnTo>
                    <a:pt x="25" y="206"/>
                  </a:lnTo>
                  <a:lnTo>
                    <a:pt x="26" y="207"/>
                  </a:lnTo>
                  <a:lnTo>
                    <a:pt x="26" y="248"/>
                  </a:lnTo>
                  <a:lnTo>
                    <a:pt x="26" y="245"/>
                  </a:lnTo>
                  <a:lnTo>
                    <a:pt x="26" y="248"/>
                  </a:lnTo>
                  <a:lnTo>
                    <a:pt x="26" y="286"/>
                  </a:lnTo>
                  <a:lnTo>
                    <a:pt x="26" y="243"/>
                  </a:lnTo>
                  <a:lnTo>
                    <a:pt x="26" y="283"/>
                  </a:lnTo>
                  <a:lnTo>
                    <a:pt x="26" y="283"/>
                  </a:lnTo>
                  <a:lnTo>
                    <a:pt x="26" y="271"/>
                  </a:lnTo>
                  <a:lnTo>
                    <a:pt x="26" y="298"/>
                  </a:lnTo>
                  <a:lnTo>
                    <a:pt x="27" y="294"/>
                  </a:lnTo>
                  <a:lnTo>
                    <a:pt x="27" y="324"/>
                  </a:lnTo>
                  <a:lnTo>
                    <a:pt x="27" y="311"/>
                  </a:lnTo>
                  <a:lnTo>
                    <a:pt x="27" y="308"/>
                  </a:lnTo>
                  <a:lnTo>
                    <a:pt x="27" y="330"/>
                  </a:lnTo>
                  <a:lnTo>
                    <a:pt x="27" y="332"/>
                  </a:lnTo>
                  <a:lnTo>
                    <a:pt x="27" y="334"/>
                  </a:lnTo>
                  <a:lnTo>
                    <a:pt x="27" y="308"/>
                  </a:lnTo>
                  <a:lnTo>
                    <a:pt x="27" y="315"/>
                  </a:lnTo>
                  <a:lnTo>
                    <a:pt x="27" y="312"/>
                  </a:lnTo>
                  <a:lnTo>
                    <a:pt x="27" y="328"/>
                  </a:lnTo>
                  <a:lnTo>
                    <a:pt x="27" y="323"/>
                  </a:lnTo>
                  <a:lnTo>
                    <a:pt x="29" y="323"/>
                  </a:lnTo>
                  <a:lnTo>
                    <a:pt x="29" y="346"/>
                  </a:lnTo>
                  <a:lnTo>
                    <a:pt x="29" y="350"/>
                  </a:lnTo>
                  <a:lnTo>
                    <a:pt x="29" y="338"/>
                  </a:lnTo>
                  <a:lnTo>
                    <a:pt x="29" y="375"/>
                  </a:lnTo>
                  <a:lnTo>
                    <a:pt x="29" y="378"/>
                  </a:lnTo>
                  <a:lnTo>
                    <a:pt x="29" y="383"/>
                  </a:lnTo>
                  <a:lnTo>
                    <a:pt x="29" y="366"/>
                  </a:lnTo>
                  <a:lnTo>
                    <a:pt x="29" y="375"/>
                  </a:lnTo>
                  <a:lnTo>
                    <a:pt x="29" y="378"/>
                  </a:lnTo>
                  <a:lnTo>
                    <a:pt x="29" y="379"/>
                  </a:lnTo>
                  <a:lnTo>
                    <a:pt x="29" y="354"/>
                  </a:lnTo>
                  <a:lnTo>
                    <a:pt x="29" y="357"/>
                  </a:lnTo>
                  <a:lnTo>
                    <a:pt x="30" y="351"/>
                  </a:lnTo>
                  <a:lnTo>
                    <a:pt x="30" y="325"/>
                  </a:lnTo>
                  <a:lnTo>
                    <a:pt x="30" y="334"/>
                  </a:lnTo>
                  <a:lnTo>
                    <a:pt x="30" y="332"/>
                  </a:lnTo>
                  <a:lnTo>
                    <a:pt x="30" y="334"/>
                  </a:lnTo>
                  <a:lnTo>
                    <a:pt x="30" y="317"/>
                  </a:lnTo>
                  <a:lnTo>
                    <a:pt x="30" y="323"/>
                  </a:lnTo>
                  <a:lnTo>
                    <a:pt x="30" y="321"/>
                  </a:lnTo>
                  <a:lnTo>
                    <a:pt x="30" y="326"/>
                  </a:lnTo>
                  <a:lnTo>
                    <a:pt x="30" y="309"/>
                  </a:lnTo>
                  <a:lnTo>
                    <a:pt x="31" y="319"/>
                  </a:lnTo>
                  <a:lnTo>
                    <a:pt x="31" y="317"/>
                  </a:lnTo>
                  <a:lnTo>
                    <a:pt x="31" y="336"/>
                  </a:lnTo>
                  <a:lnTo>
                    <a:pt x="31" y="332"/>
                  </a:lnTo>
                  <a:lnTo>
                    <a:pt x="31" y="324"/>
                  </a:lnTo>
                  <a:lnTo>
                    <a:pt x="31" y="361"/>
                  </a:lnTo>
                  <a:lnTo>
                    <a:pt x="31" y="361"/>
                  </a:lnTo>
                  <a:lnTo>
                    <a:pt x="31" y="376"/>
                  </a:lnTo>
                  <a:lnTo>
                    <a:pt x="31" y="375"/>
                  </a:lnTo>
                  <a:lnTo>
                    <a:pt x="31" y="375"/>
                  </a:lnTo>
                  <a:lnTo>
                    <a:pt x="31" y="405"/>
                  </a:lnTo>
                  <a:lnTo>
                    <a:pt x="31" y="402"/>
                  </a:lnTo>
                  <a:lnTo>
                    <a:pt x="32" y="406"/>
                  </a:lnTo>
                  <a:lnTo>
                    <a:pt x="32" y="392"/>
                  </a:lnTo>
                  <a:lnTo>
                    <a:pt x="32" y="395"/>
                  </a:lnTo>
                  <a:lnTo>
                    <a:pt x="32" y="397"/>
                  </a:lnTo>
                  <a:lnTo>
                    <a:pt x="32" y="383"/>
                  </a:lnTo>
                  <a:lnTo>
                    <a:pt x="32" y="408"/>
                  </a:lnTo>
                  <a:lnTo>
                    <a:pt x="32" y="404"/>
                  </a:lnTo>
                  <a:lnTo>
                    <a:pt x="32" y="419"/>
                  </a:lnTo>
                  <a:lnTo>
                    <a:pt x="32" y="402"/>
                  </a:lnTo>
                  <a:lnTo>
                    <a:pt x="32" y="431"/>
                  </a:lnTo>
                  <a:lnTo>
                    <a:pt x="34" y="431"/>
                  </a:lnTo>
                  <a:lnTo>
                    <a:pt x="34" y="439"/>
                  </a:lnTo>
                  <a:lnTo>
                    <a:pt x="34" y="42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81" name="Freeform 54"/>
            <p:cNvSpPr>
              <a:spLocks/>
            </p:cNvSpPr>
            <p:nvPr/>
          </p:nvSpPr>
          <p:spPr bwMode="auto">
            <a:xfrm>
              <a:off x="5065713" y="3621088"/>
              <a:ext cx="52388" cy="930275"/>
            </a:xfrm>
            <a:custGeom>
              <a:avLst/>
              <a:gdLst>
                <a:gd name="T0" fmla="*/ 0 w 33"/>
                <a:gd name="T1" fmla="*/ 249 h 586"/>
                <a:gd name="T2" fmla="*/ 0 w 33"/>
                <a:gd name="T3" fmla="*/ 252 h 586"/>
                <a:gd name="T4" fmla="*/ 1 w 33"/>
                <a:gd name="T5" fmla="*/ 203 h 586"/>
                <a:gd name="T6" fmla="*/ 1 w 33"/>
                <a:gd name="T7" fmla="*/ 175 h 586"/>
                <a:gd name="T8" fmla="*/ 3 w 33"/>
                <a:gd name="T9" fmla="*/ 12 h 586"/>
                <a:gd name="T10" fmla="*/ 3 w 33"/>
                <a:gd name="T11" fmla="*/ 25 h 586"/>
                <a:gd name="T12" fmla="*/ 4 w 33"/>
                <a:gd name="T13" fmla="*/ 143 h 586"/>
                <a:gd name="T14" fmla="*/ 4 w 33"/>
                <a:gd name="T15" fmla="*/ 234 h 586"/>
                <a:gd name="T16" fmla="*/ 5 w 33"/>
                <a:gd name="T17" fmla="*/ 245 h 586"/>
                <a:gd name="T18" fmla="*/ 5 w 33"/>
                <a:gd name="T19" fmla="*/ 93 h 586"/>
                <a:gd name="T20" fmla="*/ 7 w 33"/>
                <a:gd name="T21" fmla="*/ 101 h 586"/>
                <a:gd name="T22" fmla="*/ 7 w 33"/>
                <a:gd name="T23" fmla="*/ 142 h 586"/>
                <a:gd name="T24" fmla="*/ 8 w 33"/>
                <a:gd name="T25" fmla="*/ 87 h 586"/>
                <a:gd name="T26" fmla="*/ 8 w 33"/>
                <a:gd name="T27" fmla="*/ 62 h 586"/>
                <a:gd name="T28" fmla="*/ 8 w 33"/>
                <a:gd name="T29" fmla="*/ 154 h 586"/>
                <a:gd name="T30" fmla="*/ 9 w 33"/>
                <a:gd name="T31" fmla="*/ 214 h 586"/>
                <a:gd name="T32" fmla="*/ 9 w 33"/>
                <a:gd name="T33" fmla="*/ 252 h 586"/>
                <a:gd name="T34" fmla="*/ 10 w 33"/>
                <a:gd name="T35" fmla="*/ 333 h 586"/>
                <a:gd name="T36" fmla="*/ 10 w 33"/>
                <a:gd name="T37" fmla="*/ 353 h 586"/>
                <a:gd name="T38" fmla="*/ 12 w 33"/>
                <a:gd name="T39" fmla="*/ 334 h 586"/>
                <a:gd name="T40" fmla="*/ 12 w 33"/>
                <a:gd name="T41" fmla="*/ 325 h 586"/>
                <a:gd name="T42" fmla="*/ 12 w 33"/>
                <a:gd name="T43" fmla="*/ 363 h 586"/>
                <a:gd name="T44" fmla="*/ 13 w 33"/>
                <a:gd name="T45" fmla="*/ 396 h 586"/>
                <a:gd name="T46" fmla="*/ 13 w 33"/>
                <a:gd name="T47" fmla="*/ 452 h 586"/>
                <a:gd name="T48" fmla="*/ 14 w 33"/>
                <a:gd name="T49" fmla="*/ 454 h 586"/>
                <a:gd name="T50" fmla="*/ 14 w 33"/>
                <a:gd name="T51" fmla="*/ 481 h 586"/>
                <a:gd name="T52" fmla="*/ 14 w 33"/>
                <a:gd name="T53" fmla="*/ 421 h 586"/>
                <a:gd name="T54" fmla="*/ 16 w 33"/>
                <a:gd name="T55" fmla="*/ 463 h 586"/>
                <a:gd name="T56" fmla="*/ 16 w 33"/>
                <a:gd name="T57" fmla="*/ 490 h 586"/>
                <a:gd name="T58" fmla="*/ 17 w 33"/>
                <a:gd name="T59" fmla="*/ 499 h 586"/>
                <a:gd name="T60" fmla="*/ 17 w 33"/>
                <a:gd name="T61" fmla="*/ 471 h 586"/>
                <a:gd name="T62" fmla="*/ 18 w 33"/>
                <a:gd name="T63" fmla="*/ 472 h 586"/>
                <a:gd name="T64" fmla="*/ 18 w 33"/>
                <a:gd name="T65" fmla="*/ 464 h 586"/>
                <a:gd name="T66" fmla="*/ 18 w 33"/>
                <a:gd name="T67" fmla="*/ 495 h 586"/>
                <a:gd name="T68" fmla="*/ 20 w 33"/>
                <a:gd name="T69" fmla="*/ 505 h 586"/>
                <a:gd name="T70" fmla="*/ 20 w 33"/>
                <a:gd name="T71" fmla="*/ 485 h 586"/>
                <a:gd name="T72" fmla="*/ 21 w 33"/>
                <a:gd name="T73" fmla="*/ 493 h 586"/>
                <a:gd name="T74" fmla="*/ 21 w 33"/>
                <a:gd name="T75" fmla="*/ 481 h 586"/>
                <a:gd name="T76" fmla="*/ 21 w 33"/>
                <a:gd name="T77" fmla="*/ 536 h 586"/>
                <a:gd name="T78" fmla="*/ 22 w 33"/>
                <a:gd name="T79" fmla="*/ 560 h 586"/>
                <a:gd name="T80" fmla="*/ 22 w 33"/>
                <a:gd name="T81" fmla="*/ 569 h 586"/>
                <a:gd name="T82" fmla="*/ 24 w 33"/>
                <a:gd name="T83" fmla="*/ 583 h 586"/>
                <a:gd name="T84" fmla="*/ 24 w 33"/>
                <a:gd name="T85" fmla="*/ 539 h 586"/>
                <a:gd name="T86" fmla="*/ 24 w 33"/>
                <a:gd name="T87" fmla="*/ 541 h 586"/>
                <a:gd name="T88" fmla="*/ 25 w 33"/>
                <a:gd name="T89" fmla="*/ 543 h 586"/>
                <a:gd name="T90" fmla="*/ 25 w 33"/>
                <a:gd name="T91" fmla="*/ 557 h 586"/>
                <a:gd name="T92" fmla="*/ 25 w 33"/>
                <a:gd name="T93" fmla="*/ 550 h 586"/>
                <a:gd name="T94" fmla="*/ 26 w 33"/>
                <a:gd name="T95" fmla="*/ 509 h 586"/>
                <a:gd name="T96" fmla="*/ 26 w 33"/>
                <a:gd name="T97" fmla="*/ 505 h 586"/>
                <a:gd name="T98" fmla="*/ 28 w 33"/>
                <a:gd name="T99" fmla="*/ 522 h 586"/>
                <a:gd name="T100" fmla="*/ 28 w 33"/>
                <a:gd name="T101" fmla="*/ 531 h 586"/>
                <a:gd name="T102" fmla="*/ 28 w 33"/>
                <a:gd name="T103" fmla="*/ 552 h 586"/>
                <a:gd name="T104" fmla="*/ 29 w 33"/>
                <a:gd name="T105" fmla="*/ 541 h 586"/>
                <a:gd name="T106" fmla="*/ 29 w 33"/>
                <a:gd name="T107" fmla="*/ 527 h 586"/>
                <a:gd name="T108" fmla="*/ 29 w 33"/>
                <a:gd name="T109" fmla="*/ 536 h 586"/>
                <a:gd name="T110" fmla="*/ 30 w 33"/>
                <a:gd name="T111" fmla="*/ 529 h 586"/>
                <a:gd name="T112" fmla="*/ 30 w 33"/>
                <a:gd name="T113" fmla="*/ 524 h 586"/>
                <a:gd name="T114" fmla="*/ 31 w 33"/>
                <a:gd name="T115" fmla="*/ 553 h 586"/>
                <a:gd name="T116" fmla="*/ 31 w 33"/>
                <a:gd name="T117" fmla="*/ 516 h 586"/>
                <a:gd name="T118" fmla="*/ 33 w 33"/>
                <a:gd name="T119" fmla="*/ 50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586">
                  <a:moveTo>
                    <a:pt x="0" y="254"/>
                  </a:moveTo>
                  <a:lnTo>
                    <a:pt x="0" y="262"/>
                  </a:lnTo>
                  <a:lnTo>
                    <a:pt x="0" y="251"/>
                  </a:lnTo>
                  <a:lnTo>
                    <a:pt x="0" y="252"/>
                  </a:lnTo>
                  <a:lnTo>
                    <a:pt x="0" y="249"/>
                  </a:lnTo>
                  <a:lnTo>
                    <a:pt x="0" y="252"/>
                  </a:lnTo>
                  <a:lnTo>
                    <a:pt x="0" y="234"/>
                  </a:lnTo>
                  <a:lnTo>
                    <a:pt x="0" y="249"/>
                  </a:lnTo>
                  <a:lnTo>
                    <a:pt x="0" y="249"/>
                  </a:lnTo>
                  <a:lnTo>
                    <a:pt x="0" y="252"/>
                  </a:lnTo>
                  <a:lnTo>
                    <a:pt x="0" y="223"/>
                  </a:lnTo>
                  <a:lnTo>
                    <a:pt x="0" y="234"/>
                  </a:lnTo>
                  <a:lnTo>
                    <a:pt x="1" y="232"/>
                  </a:lnTo>
                  <a:lnTo>
                    <a:pt x="1" y="235"/>
                  </a:lnTo>
                  <a:lnTo>
                    <a:pt x="1" y="203"/>
                  </a:lnTo>
                  <a:lnTo>
                    <a:pt x="1" y="201"/>
                  </a:lnTo>
                  <a:lnTo>
                    <a:pt x="1" y="165"/>
                  </a:lnTo>
                  <a:lnTo>
                    <a:pt x="1" y="169"/>
                  </a:lnTo>
                  <a:lnTo>
                    <a:pt x="1" y="168"/>
                  </a:lnTo>
                  <a:lnTo>
                    <a:pt x="1" y="175"/>
                  </a:lnTo>
                  <a:lnTo>
                    <a:pt x="1" y="108"/>
                  </a:lnTo>
                  <a:lnTo>
                    <a:pt x="3" y="108"/>
                  </a:lnTo>
                  <a:lnTo>
                    <a:pt x="3" y="49"/>
                  </a:lnTo>
                  <a:lnTo>
                    <a:pt x="3" y="50"/>
                  </a:lnTo>
                  <a:lnTo>
                    <a:pt x="3" y="12"/>
                  </a:lnTo>
                  <a:lnTo>
                    <a:pt x="3" y="16"/>
                  </a:lnTo>
                  <a:lnTo>
                    <a:pt x="3" y="17"/>
                  </a:lnTo>
                  <a:lnTo>
                    <a:pt x="3" y="27"/>
                  </a:lnTo>
                  <a:lnTo>
                    <a:pt x="3" y="0"/>
                  </a:lnTo>
                  <a:lnTo>
                    <a:pt x="3" y="25"/>
                  </a:lnTo>
                  <a:lnTo>
                    <a:pt x="3" y="24"/>
                  </a:lnTo>
                  <a:lnTo>
                    <a:pt x="3" y="61"/>
                  </a:lnTo>
                  <a:lnTo>
                    <a:pt x="4" y="62"/>
                  </a:lnTo>
                  <a:lnTo>
                    <a:pt x="4" y="142"/>
                  </a:lnTo>
                  <a:lnTo>
                    <a:pt x="4" y="143"/>
                  </a:lnTo>
                  <a:lnTo>
                    <a:pt x="4" y="199"/>
                  </a:lnTo>
                  <a:lnTo>
                    <a:pt x="4" y="197"/>
                  </a:lnTo>
                  <a:lnTo>
                    <a:pt x="4" y="198"/>
                  </a:lnTo>
                  <a:lnTo>
                    <a:pt x="4" y="231"/>
                  </a:lnTo>
                  <a:lnTo>
                    <a:pt x="4" y="234"/>
                  </a:lnTo>
                  <a:lnTo>
                    <a:pt x="4" y="253"/>
                  </a:lnTo>
                  <a:lnTo>
                    <a:pt x="4" y="231"/>
                  </a:lnTo>
                  <a:lnTo>
                    <a:pt x="4" y="245"/>
                  </a:lnTo>
                  <a:lnTo>
                    <a:pt x="5" y="245"/>
                  </a:lnTo>
                  <a:lnTo>
                    <a:pt x="5" y="245"/>
                  </a:lnTo>
                  <a:lnTo>
                    <a:pt x="5" y="168"/>
                  </a:lnTo>
                  <a:lnTo>
                    <a:pt x="5" y="164"/>
                  </a:lnTo>
                  <a:lnTo>
                    <a:pt x="5" y="91"/>
                  </a:lnTo>
                  <a:lnTo>
                    <a:pt x="5" y="89"/>
                  </a:lnTo>
                  <a:lnTo>
                    <a:pt x="5" y="93"/>
                  </a:lnTo>
                  <a:lnTo>
                    <a:pt x="5" y="84"/>
                  </a:lnTo>
                  <a:lnTo>
                    <a:pt x="5" y="88"/>
                  </a:lnTo>
                  <a:lnTo>
                    <a:pt x="7" y="84"/>
                  </a:lnTo>
                  <a:lnTo>
                    <a:pt x="7" y="71"/>
                  </a:lnTo>
                  <a:lnTo>
                    <a:pt x="7" y="101"/>
                  </a:lnTo>
                  <a:lnTo>
                    <a:pt x="7" y="105"/>
                  </a:lnTo>
                  <a:lnTo>
                    <a:pt x="7" y="133"/>
                  </a:lnTo>
                  <a:lnTo>
                    <a:pt x="7" y="95"/>
                  </a:lnTo>
                  <a:lnTo>
                    <a:pt x="7" y="131"/>
                  </a:lnTo>
                  <a:lnTo>
                    <a:pt x="7" y="142"/>
                  </a:lnTo>
                  <a:lnTo>
                    <a:pt x="7" y="154"/>
                  </a:lnTo>
                  <a:lnTo>
                    <a:pt x="7" y="113"/>
                  </a:lnTo>
                  <a:lnTo>
                    <a:pt x="7" y="116"/>
                  </a:lnTo>
                  <a:lnTo>
                    <a:pt x="7" y="89"/>
                  </a:lnTo>
                  <a:lnTo>
                    <a:pt x="8" y="87"/>
                  </a:lnTo>
                  <a:lnTo>
                    <a:pt x="8" y="92"/>
                  </a:lnTo>
                  <a:lnTo>
                    <a:pt x="8" y="72"/>
                  </a:lnTo>
                  <a:lnTo>
                    <a:pt x="8" y="74"/>
                  </a:lnTo>
                  <a:lnTo>
                    <a:pt x="8" y="70"/>
                  </a:lnTo>
                  <a:lnTo>
                    <a:pt x="8" y="62"/>
                  </a:lnTo>
                  <a:lnTo>
                    <a:pt x="8" y="88"/>
                  </a:lnTo>
                  <a:lnTo>
                    <a:pt x="8" y="88"/>
                  </a:lnTo>
                  <a:lnTo>
                    <a:pt x="8" y="156"/>
                  </a:lnTo>
                  <a:lnTo>
                    <a:pt x="8" y="155"/>
                  </a:lnTo>
                  <a:lnTo>
                    <a:pt x="8" y="154"/>
                  </a:lnTo>
                  <a:lnTo>
                    <a:pt x="8" y="154"/>
                  </a:lnTo>
                  <a:lnTo>
                    <a:pt x="8" y="211"/>
                  </a:lnTo>
                  <a:lnTo>
                    <a:pt x="9" y="215"/>
                  </a:lnTo>
                  <a:lnTo>
                    <a:pt x="9" y="237"/>
                  </a:lnTo>
                  <a:lnTo>
                    <a:pt x="9" y="214"/>
                  </a:lnTo>
                  <a:lnTo>
                    <a:pt x="9" y="234"/>
                  </a:lnTo>
                  <a:lnTo>
                    <a:pt x="9" y="234"/>
                  </a:lnTo>
                  <a:lnTo>
                    <a:pt x="9" y="264"/>
                  </a:lnTo>
                  <a:lnTo>
                    <a:pt x="9" y="232"/>
                  </a:lnTo>
                  <a:lnTo>
                    <a:pt x="9" y="252"/>
                  </a:lnTo>
                  <a:lnTo>
                    <a:pt x="9" y="258"/>
                  </a:lnTo>
                  <a:lnTo>
                    <a:pt x="9" y="298"/>
                  </a:lnTo>
                  <a:lnTo>
                    <a:pt x="10" y="302"/>
                  </a:lnTo>
                  <a:lnTo>
                    <a:pt x="10" y="298"/>
                  </a:lnTo>
                  <a:lnTo>
                    <a:pt x="10" y="333"/>
                  </a:lnTo>
                  <a:lnTo>
                    <a:pt x="10" y="332"/>
                  </a:lnTo>
                  <a:lnTo>
                    <a:pt x="10" y="354"/>
                  </a:lnTo>
                  <a:lnTo>
                    <a:pt x="10" y="353"/>
                  </a:lnTo>
                  <a:lnTo>
                    <a:pt x="10" y="353"/>
                  </a:lnTo>
                  <a:lnTo>
                    <a:pt x="10" y="353"/>
                  </a:lnTo>
                  <a:lnTo>
                    <a:pt x="10" y="372"/>
                  </a:lnTo>
                  <a:lnTo>
                    <a:pt x="10" y="372"/>
                  </a:lnTo>
                  <a:lnTo>
                    <a:pt x="10" y="372"/>
                  </a:lnTo>
                  <a:lnTo>
                    <a:pt x="10" y="337"/>
                  </a:lnTo>
                  <a:lnTo>
                    <a:pt x="12" y="334"/>
                  </a:lnTo>
                  <a:lnTo>
                    <a:pt x="12" y="309"/>
                  </a:lnTo>
                  <a:lnTo>
                    <a:pt x="12" y="329"/>
                  </a:lnTo>
                  <a:lnTo>
                    <a:pt x="12" y="329"/>
                  </a:lnTo>
                  <a:lnTo>
                    <a:pt x="12" y="334"/>
                  </a:lnTo>
                  <a:lnTo>
                    <a:pt x="12" y="325"/>
                  </a:lnTo>
                  <a:lnTo>
                    <a:pt x="12" y="326"/>
                  </a:lnTo>
                  <a:lnTo>
                    <a:pt x="12" y="326"/>
                  </a:lnTo>
                  <a:lnTo>
                    <a:pt x="12" y="311"/>
                  </a:lnTo>
                  <a:lnTo>
                    <a:pt x="12" y="361"/>
                  </a:lnTo>
                  <a:lnTo>
                    <a:pt x="12" y="363"/>
                  </a:lnTo>
                  <a:lnTo>
                    <a:pt x="12" y="396"/>
                  </a:lnTo>
                  <a:lnTo>
                    <a:pt x="13" y="399"/>
                  </a:lnTo>
                  <a:lnTo>
                    <a:pt x="13" y="416"/>
                  </a:lnTo>
                  <a:lnTo>
                    <a:pt x="13" y="392"/>
                  </a:lnTo>
                  <a:lnTo>
                    <a:pt x="13" y="396"/>
                  </a:lnTo>
                  <a:lnTo>
                    <a:pt x="13" y="393"/>
                  </a:lnTo>
                  <a:lnTo>
                    <a:pt x="13" y="429"/>
                  </a:lnTo>
                  <a:lnTo>
                    <a:pt x="13" y="425"/>
                  </a:lnTo>
                  <a:lnTo>
                    <a:pt x="13" y="425"/>
                  </a:lnTo>
                  <a:lnTo>
                    <a:pt x="13" y="452"/>
                  </a:lnTo>
                  <a:lnTo>
                    <a:pt x="13" y="416"/>
                  </a:lnTo>
                  <a:lnTo>
                    <a:pt x="13" y="450"/>
                  </a:lnTo>
                  <a:lnTo>
                    <a:pt x="14" y="455"/>
                  </a:lnTo>
                  <a:lnTo>
                    <a:pt x="14" y="468"/>
                  </a:lnTo>
                  <a:lnTo>
                    <a:pt x="14" y="454"/>
                  </a:lnTo>
                  <a:lnTo>
                    <a:pt x="14" y="464"/>
                  </a:lnTo>
                  <a:lnTo>
                    <a:pt x="14" y="467"/>
                  </a:lnTo>
                  <a:lnTo>
                    <a:pt x="14" y="484"/>
                  </a:lnTo>
                  <a:lnTo>
                    <a:pt x="14" y="481"/>
                  </a:lnTo>
                  <a:lnTo>
                    <a:pt x="14" y="481"/>
                  </a:lnTo>
                  <a:lnTo>
                    <a:pt x="14" y="482"/>
                  </a:lnTo>
                  <a:lnTo>
                    <a:pt x="14" y="434"/>
                  </a:lnTo>
                  <a:lnTo>
                    <a:pt x="14" y="435"/>
                  </a:lnTo>
                  <a:lnTo>
                    <a:pt x="14" y="406"/>
                  </a:lnTo>
                  <a:lnTo>
                    <a:pt x="14" y="421"/>
                  </a:lnTo>
                  <a:lnTo>
                    <a:pt x="16" y="417"/>
                  </a:lnTo>
                  <a:lnTo>
                    <a:pt x="16" y="438"/>
                  </a:lnTo>
                  <a:lnTo>
                    <a:pt x="16" y="433"/>
                  </a:lnTo>
                  <a:lnTo>
                    <a:pt x="16" y="427"/>
                  </a:lnTo>
                  <a:lnTo>
                    <a:pt x="16" y="463"/>
                  </a:lnTo>
                  <a:lnTo>
                    <a:pt x="16" y="469"/>
                  </a:lnTo>
                  <a:lnTo>
                    <a:pt x="16" y="490"/>
                  </a:lnTo>
                  <a:lnTo>
                    <a:pt x="16" y="459"/>
                  </a:lnTo>
                  <a:lnTo>
                    <a:pt x="16" y="489"/>
                  </a:lnTo>
                  <a:lnTo>
                    <a:pt x="16" y="490"/>
                  </a:lnTo>
                  <a:lnTo>
                    <a:pt x="16" y="512"/>
                  </a:lnTo>
                  <a:lnTo>
                    <a:pt x="16" y="490"/>
                  </a:lnTo>
                  <a:lnTo>
                    <a:pt x="16" y="495"/>
                  </a:lnTo>
                  <a:lnTo>
                    <a:pt x="17" y="493"/>
                  </a:lnTo>
                  <a:lnTo>
                    <a:pt x="17" y="499"/>
                  </a:lnTo>
                  <a:lnTo>
                    <a:pt x="17" y="482"/>
                  </a:lnTo>
                  <a:lnTo>
                    <a:pt x="17" y="482"/>
                  </a:lnTo>
                  <a:lnTo>
                    <a:pt x="17" y="455"/>
                  </a:lnTo>
                  <a:lnTo>
                    <a:pt x="17" y="469"/>
                  </a:lnTo>
                  <a:lnTo>
                    <a:pt x="17" y="471"/>
                  </a:lnTo>
                  <a:lnTo>
                    <a:pt x="17" y="478"/>
                  </a:lnTo>
                  <a:lnTo>
                    <a:pt x="17" y="443"/>
                  </a:lnTo>
                  <a:lnTo>
                    <a:pt x="17" y="450"/>
                  </a:lnTo>
                  <a:lnTo>
                    <a:pt x="18" y="450"/>
                  </a:lnTo>
                  <a:lnTo>
                    <a:pt x="18" y="472"/>
                  </a:lnTo>
                  <a:lnTo>
                    <a:pt x="18" y="448"/>
                  </a:lnTo>
                  <a:lnTo>
                    <a:pt x="18" y="468"/>
                  </a:lnTo>
                  <a:lnTo>
                    <a:pt x="18" y="469"/>
                  </a:lnTo>
                  <a:lnTo>
                    <a:pt x="18" y="450"/>
                  </a:lnTo>
                  <a:lnTo>
                    <a:pt x="18" y="464"/>
                  </a:lnTo>
                  <a:lnTo>
                    <a:pt x="18" y="465"/>
                  </a:lnTo>
                  <a:lnTo>
                    <a:pt x="18" y="460"/>
                  </a:lnTo>
                  <a:lnTo>
                    <a:pt x="18" y="482"/>
                  </a:lnTo>
                  <a:lnTo>
                    <a:pt x="18" y="485"/>
                  </a:lnTo>
                  <a:lnTo>
                    <a:pt x="18" y="495"/>
                  </a:lnTo>
                  <a:lnTo>
                    <a:pt x="18" y="488"/>
                  </a:lnTo>
                  <a:lnTo>
                    <a:pt x="20" y="477"/>
                  </a:lnTo>
                  <a:lnTo>
                    <a:pt x="20" y="502"/>
                  </a:lnTo>
                  <a:lnTo>
                    <a:pt x="20" y="501"/>
                  </a:lnTo>
                  <a:lnTo>
                    <a:pt x="20" y="505"/>
                  </a:lnTo>
                  <a:lnTo>
                    <a:pt x="20" y="491"/>
                  </a:lnTo>
                  <a:lnTo>
                    <a:pt x="20" y="499"/>
                  </a:lnTo>
                  <a:lnTo>
                    <a:pt x="20" y="498"/>
                  </a:lnTo>
                  <a:lnTo>
                    <a:pt x="20" y="471"/>
                  </a:lnTo>
                  <a:lnTo>
                    <a:pt x="20" y="485"/>
                  </a:lnTo>
                  <a:lnTo>
                    <a:pt x="20" y="488"/>
                  </a:lnTo>
                  <a:lnTo>
                    <a:pt x="20" y="499"/>
                  </a:lnTo>
                  <a:lnTo>
                    <a:pt x="20" y="493"/>
                  </a:lnTo>
                  <a:lnTo>
                    <a:pt x="21" y="490"/>
                  </a:lnTo>
                  <a:lnTo>
                    <a:pt x="21" y="493"/>
                  </a:lnTo>
                  <a:lnTo>
                    <a:pt x="21" y="476"/>
                  </a:lnTo>
                  <a:lnTo>
                    <a:pt x="21" y="485"/>
                  </a:lnTo>
                  <a:lnTo>
                    <a:pt x="21" y="482"/>
                  </a:lnTo>
                  <a:lnTo>
                    <a:pt x="21" y="502"/>
                  </a:lnTo>
                  <a:lnTo>
                    <a:pt x="21" y="481"/>
                  </a:lnTo>
                  <a:lnTo>
                    <a:pt x="21" y="502"/>
                  </a:lnTo>
                  <a:lnTo>
                    <a:pt x="21" y="505"/>
                  </a:lnTo>
                  <a:lnTo>
                    <a:pt x="21" y="541"/>
                  </a:lnTo>
                  <a:lnTo>
                    <a:pt x="21" y="503"/>
                  </a:lnTo>
                  <a:lnTo>
                    <a:pt x="21" y="536"/>
                  </a:lnTo>
                  <a:lnTo>
                    <a:pt x="21" y="533"/>
                  </a:lnTo>
                  <a:lnTo>
                    <a:pt x="21" y="557"/>
                  </a:lnTo>
                  <a:lnTo>
                    <a:pt x="21" y="524"/>
                  </a:lnTo>
                  <a:lnTo>
                    <a:pt x="21" y="557"/>
                  </a:lnTo>
                  <a:lnTo>
                    <a:pt x="22" y="560"/>
                  </a:lnTo>
                  <a:lnTo>
                    <a:pt x="22" y="564"/>
                  </a:lnTo>
                  <a:lnTo>
                    <a:pt x="22" y="548"/>
                  </a:lnTo>
                  <a:lnTo>
                    <a:pt x="22" y="562"/>
                  </a:lnTo>
                  <a:lnTo>
                    <a:pt x="22" y="564"/>
                  </a:lnTo>
                  <a:lnTo>
                    <a:pt x="22" y="569"/>
                  </a:lnTo>
                  <a:lnTo>
                    <a:pt x="22" y="554"/>
                  </a:lnTo>
                  <a:lnTo>
                    <a:pt x="22" y="557"/>
                  </a:lnTo>
                  <a:lnTo>
                    <a:pt x="22" y="556"/>
                  </a:lnTo>
                  <a:lnTo>
                    <a:pt x="22" y="586"/>
                  </a:lnTo>
                  <a:lnTo>
                    <a:pt x="24" y="583"/>
                  </a:lnTo>
                  <a:lnTo>
                    <a:pt x="24" y="560"/>
                  </a:lnTo>
                  <a:lnTo>
                    <a:pt x="24" y="565"/>
                  </a:lnTo>
                  <a:lnTo>
                    <a:pt x="24" y="565"/>
                  </a:lnTo>
                  <a:lnTo>
                    <a:pt x="24" y="536"/>
                  </a:lnTo>
                  <a:lnTo>
                    <a:pt x="24" y="539"/>
                  </a:lnTo>
                  <a:lnTo>
                    <a:pt x="24" y="536"/>
                  </a:lnTo>
                  <a:lnTo>
                    <a:pt x="24" y="545"/>
                  </a:lnTo>
                  <a:lnTo>
                    <a:pt x="24" y="536"/>
                  </a:lnTo>
                  <a:lnTo>
                    <a:pt x="24" y="537"/>
                  </a:lnTo>
                  <a:lnTo>
                    <a:pt x="24" y="541"/>
                  </a:lnTo>
                  <a:lnTo>
                    <a:pt x="24" y="520"/>
                  </a:lnTo>
                  <a:lnTo>
                    <a:pt x="24" y="546"/>
                  </a:lnTo>
                  <a:lnTo>
                    <a:pt x="25" y="549"/>
                  </a:lnTo>
                  <a:lnTo>
                    <a:pt x="25" y="557"/>
                  </a:lnTo>
                  <a:lnTo>
                    <a:pt x="25" y="543"/>
                  </a:lnTo>
                  <a:lnTo>
                    <a:pt x="25" y="554"/>
                  </a:lnTo>
                  <a:lnTo>
                    <a:pt x="25" y="550"/>
                  </a:lnTo>
                  <a:lnTo>
                    <a:pt x="25" y="565"/>
                  </a:lnTo>
                  <a:lnTo>
                    <a:pt x="25" y="560"/>
                  </a:lnTo>
                  <a:lnTo>
                    <a:pt x="25" y="557"/>
                  </a:lnTo>
                  <a:lnTo>
                    <a:pt x="25" y="560"/>
                  </a:lnTo>
                  <a:lnTo>
                    <a:pt x="25" y="545"/>
                  </a:lnTo>
                  <a:lnTo>
                    <a:pt x="25" y="549"/>
                  </a:lnTo>
                  <a:lnTo>
                    <a:pt x="25" y="549"/>
                  </a:lnTo>
                  <a:lnTo>
                    <a:pt x="25" y="550"/>
                  </a:lnTo>
                  <a:lnTo>
                    <a:pt x="25" y="532"/>
                  </a:lnTo>
                  <a:lnTo>
                    <a:pt x="25" y="533"/>
                  </a:lnTo>
                  <a:lnTo>
                    <a:pt x="26" y="533"/>
                  </a:lnTo>
                  <a:lnTo>
                    <a:pt x="26" y="505"/>
                  </a:lnTo>
                  <a:lnTo>
                    <a:pt x="26" y="509"/>
                  </a:lnTo>
                  <a:lnTo>
                    <a:pt x="26" y="515"/>
                  </a:lnTo>
                  <a:lnTo>
                    <a:pt x="26" y="519"/>
                  </a:lnTo>
                  <a:lnTo>
                    <a:pt x="26" y="503"/>
                  </a:lnTo>
                  <a:lnTo>
                    <a:pt x="26" y="505"/>
                  </a:lnTo>
                  <a:lnTo>
                    <a:pt x="26" y="505"/>
                  </a:lnTo>
                  <a:lnTo>
                    <a:pt x="26" y="490"/>
                  </a:lnTo>
                  <a:lnTo>
                    <a:pt x="26" y="510"/>
                  </a:lnTo>
                  <a:lnTo>
                    <a:pt x="28" y="505"/>
                  </a:lnTo>
                  <a:lnTo>
                    <a:pt x="28" y="524"/>
                  </a:lnTo>
                  <a:lnTo>
                    <a:pt x="28" y="522"/>
                  </a:lnTo>
                  <a:lnTo>
                    <a:pt x="28" y="545"/>
                  </a:lnTo>
                  <a:lnTo>
                    <a:pt x="28" y="522"/>
                  </a:lnTo>
                  <a:lnTo>
                    <a:pt x="28" y="544"/>
                  </a:lnTo>
                  <a:lnTo>
                    <a:pt x="28" y="544"/>
                  </a:lnTo>
                  <a:lnTo>
                    <a:pt x="28" y="531"/>
                  </a:lnTo>
                  <a:lnTo>
                    <a:pt x="28" y="556"/>
                  </a:lnTo>
                  <a:lnTo>
                    <a:pt x="28" y="552"/>
                  </a:lnTo>
                  <a:lnTo>
                    <a:pt x="28" y="556"/>
                  </a:lnTo>
                  <a:lnTo>
                    <a:pt x="28" y="535"/>
                  </a:lnTo>
                  <a:lnTo>
                    <a:pt x="28" y="552"/>
                  </a:lnTo>
                  <a:lnTo>
                    <a:pt x="29" y="552"/>
                  </a:lnTo>
                  <a:lnTo>
                    <a:pt x="29" y="557"/>
                  </a:lnTo>
                  <a:lnTo>
                    <a:pt x="29" y="527"/>
                  </a:lnTo>
                  <a:lnTo>
                    <a:pt x="29" y="532"/>
                  </a:lnTo>
                  <a:lnTo>
                    <a:pt x="29" y="541"/>
                  </a:lnTo>
                  <a:lnTo>
                    <a:pt x="29" y="531"/>
                  </a:lnTo>
                  <a:lnTo>
                    <a:pt x="29" y="537"/>
                  </a:lnTo>
                  <a:lnTo>
                    <a:pt x="29" y="539"/>
                  </a:lnTo>
                  <a:lnTo>
                    <a:pt x="29" y="554"/>
                  </a:lnTo>
                  <a:lnTo>
                    <a:pt x="29" y="527"/>
                  </a:lnTo>
                  <a:lnTo>
                    <a:pt x="29" y="549"/>
                  </a:lnTo>
                  <a:lnTo>
                    <a:pt x="29" y="550"/>
                  </a:lnTo>
                  <a:lnTo>
                    <a:pt x="29" y="552"/>
                  </a:lnTo>
                  <a:lnTo>
                    <a:pt x="29" y="524"/>
                  </a:lnTo>
                  <a:lnTo>
                    <a:pt x="29" y="536"/>
                  </a:lnTo>
                  <a:lnTo>
                    <a:pt x="30" y="533"/>
                  </a:lnTo>
                  <a:lnTo>
                    <a:pt x="30" y="536"/>
                  </a:lnTo>
                  <a:lnTo>
                    <a:pt x="30" y="528"/>
                  </a:lnTo>
                  <a:lnTo>
                    <a:pt x="30" y="531"/>
                  </a:lnTo>
                  <a:lnTo>
                    <a:pt x="30" y="529"/>
                  </a:lnTo>
                  <a:lnTo>
                    <a:pt x="30" y="516"/>
                  </a:lnTo>
                  <a:lnTo>
                    <a:pt x="30" y="524"/>
                  </a:lnTo>
                  <a:lnTo>
                    <a:pt x="30" y="528"/>
                  </a:lnTo>
                  <a:lnTo>
                    <a:pt x="30" y="553"/>
                  </a:lnTo>
                  <a:lnTo>
                    <a:pt x="30" y="524"/>
                  </a:lnTo>
                  <a:lnTo>
                    <a:pt x="30" y="552"/>
                  </a:lnTo>
                  <a:lnTo>
                    <a:pt x="31" y="550"/>
                  </a:lnTo>
                  <a:lnTo>
                    <a:pt x="31" y="574"/>
                  </a:lnTo>
                  <a:lnTo>
                    <a:pt x="31" y="557"/>
                  </a:lnTo>
                  <a:lnTo>
                    <a:pt x="31" y="553"/>
                  </a:lnTo>
                  <a:lnTo>
                    <a:pt x="31" y="515"/>
                  </a:lnTo>
                  <a:lnTo>
                    <a:pt x="31" y="519"/>
                  </a:lnTo>
                  <a:lnTo>
                    <a:pt x="31" y="523"/>
                  </a:lnTo>
                  <a:lnTo>
                    <a:pt x="31" y="506"/>
                  </a:lnTo>
                  <a:lnTo>
                    <a:pt x="31" y="516"/>
                  </a:lnTo>
                  <a:lnTo>
                    <a:pt x="31" y="516"/>
                  </a:lnTo>
                  <a:lnTo>
                    <a:pt x="31" y="518"/>
                  </a:lnTo>
                  <a:lnTo>
                    <a:pt x="31" y="495"/>
                  </a:lnTo>
                  <a:lnTo>
                    <a:pt x="31" y="505"/>
                  </a:lnTo>
                  <a:lnTo>
                    <a:pt x="33" y="50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82" name="Freeform 55"/>
            <p:cNvSpPr>
              <a:spLocks/>
            </p:cNvSpPr>
            <p:nvPr/>
          </p:nvSpPr>
          <p:spPr bwMode="auto">
            <a:xfrm>
              <a:off x="5016501" y="4003676"/>
              <a:ext cx="49213" cy="487363"/>
            </a:xfrm>
            <a:custGeom>
              <a:avLst/>
              <a:gdLst>
                <a:gd name="T0" fmla="*/ 0 w 31"/>
                <a:gd name="T1" fmla="*/ 230 h 307"/>
                <a:gd name="T2" fmla="*/ 1 w 31"/>
                <a:gd name="T3" fmla="*/ 202 h 307"/>
                <a:gd name="T4" fmla="*/ 1 w 31"/>
                <a:gd name="T5" fmla="*/ 173 h 307"/>
                <a:gd name="T6" fmla="*/ 2 w 31"/>
                <a:gd name="T7" fmla="*/ 202 h 307"/>
                <a:gd name="T8" fmla="*/ 2 w 31"/>
                <a:gd name="T9" fmla="*/ 209 h 307"/>
                <a:gd name="T10" fmla="*/ 2 w 31"/>
                <a:gd name="T11" fmla="*/ 213 h 307"/>
                <a:gd name="T12" fmla="*/ 3 w 31"/>
                <a:gd name="T13" fmla="*/ 184 h 307"/>
                <a:gd name="T14" fmla="*/ 3 w 31"/>
                <a:gd name="T15" fmla="*/ 176 h 307"/>
                <a:gd name="T16" fmla="*/ 5 w 31"/>
                <a:gd name="T17" fmla="*/ 222 h 307"/>
                <a:gd name="T18" fmla="*/ 5 w 31"/>
                <a:gd name="T19" fmla="*/ 218 h 307"/>
                <a:gd name="T20" fmla="*/ 5 w 31"/>
                <a:gd name="T21" fmla="*/ 226 h 307"/>
                <a:gd name="T22" fmla="*/ 6 w 31"/>
                <a:gd name="T23" fmla="*/ 247 h 307"/>
                <a:gd name="T24" fmla="*/ 6 w 31"/>
                <a:gd name="T25" fmla="*/ 194 h 307"/>
                <a:gd name="T26" fmla="*/ 7 w 31"/>
                <a:gd name="T27" fmla="*/ 210 h 307"/>
                <a:gd name="T28" fmla="*/ 7 w 31"/>
                <a:gd name="T29" fmla="*/ 249 h 307"/>
                <a:gd name="T30" fmla="*/ 7 w 31"/>
                <a:gd name="T31" fmla="*/ 264 h 307"/>
                <a:gd name="T32" fmla="*/ 9 w 31"/>
                <a:gd name="T33" fmla="*/ 271 h 307"/>
                <a:gd name="T34" fmla="*/ 9 w 31"/>
                <a:gd name="T35" fmla="*/ 241 h 307"/>
                <a:gd name="T36" fmla="*/ 10 w 31"/>
                <a:gd name="T37" fmla="*/ 227 h 307"/>
                <a:gd name="T38" fmla="*/ 10 w 31"/>
                <a:gd name="T39" fmla="*/ 252 h 307"/>
                <a:gd name="T40" fmla="*/ 10 w 31"/>
                <a:gd name="T41" fmla="*/ 278 h 307"/>
                <a:gd name="T42" fmla="*/ 11 w 31"/>
                <a:gd name="T43" fmla="*/ 275 h 307"/>
                <a:gd name="T44" fmla="*/ 11 w 31"/>
                <a:gd name="T45" fmla="*/ 290 h 307"/>
                <a:gd name="T46" fmla="*/ 11 w 31"/>
                <a:gd name="T47" fmla="*/ 294 h 307"/>
                <a:gd name="T48" fmla="*/ 13 w 31"/>
                <a:gd name="T49" fmla="*/ 281 h 307"/>
                <a:gd name="T50" fmla="*/ 13 w 31"/>
                <a:gd name="T51" fmla="*/ 288 h 307"/>
                <a:gd name="T52" fmla="*/ 13 w 31"/>
                <a:gd name="T53" fmla="*/ 285 h 307"/>
                <a:gd name="T54" fmla="*/ 14 w 31"/>
                <a:gd name="T55" fmla="*/ 287 h 307"/>
                <a:gd name="T56" fmla="*/ 14 w 31"/>
                <a:gd name="T57" fmla="*/ 295 h 307"/>
                <a:gd name="T58" fmla="*/ 15 w 31"/>
                <a:gd name="T59" fmla="*/ 299 h 307"/>
                <a:gd name="T60" fmla="*/ 15 w 31"/>
                <a:gd name="T61" fmla="*/ 296 h 307"/>
                <a:gd name="T62" fmla="*/ 17 w 31"/>
                <a:gd name="T63" fmla="*/ 288 h 307"/>
                <a:gd name="T64" fmla="*/ 17 w 31"/>
                <a:gd name="T65" fmla="*/ 273 h 307"/>
                <a:gd name="T66" fmla="*/ 17 w 31"/>
                <a:gd name="T67" fmla="*/ 257 h 307"/>
                <a:gd name="T68" fmla="*/ 18 w 31"/>
                <a:gd name="T69" fmla="*/ 203 h 307"/>
                <a:gd name="T70" fmla="*/ 18 w 31"/>
                <a:gd name="T71" fmla="*/ 220 h 307"/>
                <a:gd name="T72" fmla="*/ 18 w 31"/>
                <a:gd name="T73" fmla="*/ 227 h 307"/>
                <a:gd name="T74" fmla="*/ 19 w 31"/>
                <a:gd name="T75" fmla="*/ 252 h 307"/>
                <a:gd name="T76" fmla="*/ 19 w 31"/>
                <a:gd name="T77" fmla="*/ 292 h 307"/>
                <a:gd name="T78" fmla="*/ 21 w 31"/>
                <a:gd name="T79" fmla="*/ 303 h 307"/>
                <a:gd name="T80" fmla="*/ 21 w 31"/>
                <a:gd name="T81" fmla="*/ 268 h 307"/>
                <a:gd name="T82" fmla="*/ 22 w 31"/>
                <a:gd name="T83" fmla="*/ 227 h 307"/>
                <a:gd name="T84" fmla="*/ 22 w 31"/>
                <a:gd name="T85" fmla="*/ 140 h 307"/>
                <a:gd name="T86" fmla="*/ 22 w 31"/>
                <a:gd name="T87" fmla="*/ 122 h 307"/>
                <a:gd name="T88" fmla="*/ 23 w 31"/>
                <a:gd name="T89" fmla="*/ 117 h 307"/>
                <a:gd name="T90" fmla="*/ 23 w 31"/>
                <a:gd name="T91" fmla="*/ 97 h 307"/>
                <a:gd name="T92" fmla="*/ 23 w 31"/>
                <a:gd name="T93" fmla="*/ 127 h 307"/>
                <a:gd name="T94" fmla="*/ 24 w 31"/>
                <a:gd name="T95" fmla="*/ 140 h 307"/>
                <a:gd name="T96" fmla="*/ 24 w 31"/>
                <a:gd name="T97" fmla="*/ 105 h 307"/>
                <a:gd name="T98" fmla="*/ 26 w 31"/>
                <a:gd name="T99" fmla="*/ 67 h 307"/>
                <a:gd name="T100" fmla="*/ 26 w 31"/>
                <a:gd name="T101" fmla="*/ 38 h 307"/>
                <a:gd name="T102" fmla="*/ 26 w 31"/>
                <a:gd name="T103" fmla="*/ 19 h 307"/>
                <a:gd name="T104" fmla="*/ 27 w 31"/>
                <a:gd name="T105" fmla="*/ 34 h 307"/>
                <a:gd name="T106" fmla="*/ 27 w 31"/>
                <a:gd name="T107" fmla="*/ 40 h 307"/>
                <a:gd name="T108" fmla="*/ 28 w 31"/>
                <a:gd name="T109" fmla="*/ 0 h 307"/>
                <a:gd name="T110" fmla="*/ 28 w 31"/>
                <a:gd name="T111" fmla="*/ 88 h 307"/>
                <a:gd name="T112" fmla="*/ 30 w 31"/>
                <a:gd name="T113" fmla="*/ 93 h 307"/>
                <a:gd name="T114" fmla="*/ 30 w 31"/>
                <a:gd name="T115" fmla="*/ 51 h 307"/>
                <a:gd name="T116" fmla="*/ 30 w 31"/>
                <a:gd name="T117" fmla="*/ 40 h 307"/>
                <a:gd name="T118" fmla="*/ 31 w 31"/>
                <a:gd name="T119" fmla="*/ 1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307">
                  <a:moveTo>
                    <a:pt x="0" y="169"/>
                  </a:moveTo>
                  <a:lnTo>
                    <a:pt x="0" y="194"/>
                  </a:lnTo>
                  <a:lnTo>
                    <a:pt x="0" y="198"/>
                  </a:lnTo>
                  <a:lnTo>
                    <a:pt x="0" y="195"/>
                  </a:lnTo>
                  <a:lnTo>
                    <a:pt x="0" y="230"/>
                  </a:lnTo>
                  <a:lnTo>
                    <a:pt x="1" y="227"/>
                  </a:lnTo>
                  <a:lnTo>
                    <a:pt x="1" y="232"/>
                  </a:lnTo>
                  <a:lnTo>
                    <a:pt x="1" y="198"/>
                  </a:lnTo>
                  <a:lnTo>
                    <a:pt x="1" y="203"/>
                  </a:lnTo>
                  <a:lnTo>
                    <a:pt x="1" y="202"/>
                  </a:lnTo>
                  <a:lnTo>
                    <a:pt x="1" y="206"/>
                  </a:lnTo>
                  <a:lnTo>
                    <a:pt x="1" y="190"/>
                  </a:lnTo>
                  <a:lnTo>
                    <a:pt x="1" y="192"/>
                  </a:lnTo>
                  <a:lnTo>
                    <a:pt x="1" y="172"/>
                  </a:lnTo>
                  <a:lnTo>
                    <a:pt x="1" y="173"/>
                  </a:lnTo>
                  <a:lnTo>
                    <a:pt x="1" y="175"/>
                  </a:lnTo>
                  <a:lnTo>
                    <a:pt x="1" y="160"/>
                  </a:lnTo>
                  <a:lnTo>
                    <a:pt x="1" y="182"/>
                  </a:lnTo>
                  <a:lnTo>
                    <a:pt x="2" y="184"/>
                  </a:lnTo>
                  <a:lnTo>
                    <a:pt x="2" y="202"/>
                  </a:lnTo>
                  <a:lnTo>
                    <a:pt x="2" y="194"/>
                  </a:lnTo>
                  <a:lnTo>
                    <a:pt x="2" y="186"/>
                  </a:lnTo>
                  <a:lnTo>
                    <a:pt x="2" y="181"/>
                  </a:lnTo>
                  <a:lnTo>
                    <a:pt x="2" y="206"/>
                  </a:lnTo>
                  <a:lnTo>
                    <a:pt x="2" y="209"/>
                  </a:lnTo>
                  <a:lnTo>
                    <a:pt x="2" y="215"/>
                  </a:lnTo>
                  <a:lnTo>
                    <a:pt x="2" y="197"/>
                  </a:lnTo>
                  <a:lnTo>
                    <a:pt x="2" y="211"/>
                  </a:lnTo>
                  <a:lnTo>
                    <a:pt x="2" y="210"/>
                  </a:lnTo>
                  <a:lnTo>
                    <a:pt x="2" y="213"/>
                  </a:lnTo>
                  <a:lnTo>
                    <a:pt x="2" y="189"/>
                  </a:lnTo>
                  <a:lnTo>
                    <a:pt x="2" y="197"/>
                  </a:lnTo>
                  <a:lnTo>
                    <a:pt x="3" y="199"/>
                  </a:lnTo>
                  <a:lnTo>
                    <a:pt x="3" y="178"/>
                  </a:lnTo>
                  <a:lnTo>
                    <a:pt x="3" y="184"/>
                  </a:lnTo>
                  <a:lnTo>
                    <a:pt x="3" y="160"/>
                  </a:lnTo>
                  <a:lnTo>
                    <a:pt x="3" y="177"/>
                  </a:lnTo>
                  <a:lnTo>
                    <a:pt x="3" y="177"/>
                  </a:lnTo>
                  <a:lnTo>
                    <a:pt x="3" y="188"/>
                  </a:lnTo>
                  <a:lnTo>
                    <a:pt x="3" y="176"/>
                  </a:lnTo>
                  <a:lnTo>
                    <a:pt x="3" y="186"/>
                  </a:lnTo>
                  <a:lnTo>
                    <a:pt x="5" y="192"/>
                  </a:lnTo>
                  <a:lnTo>
                    <a:pt x="5" y="223"/>
                  </a:lnTo>
                  <a:lnTo>
                    <a:pt x="5" y="189"/>
                  </a:lnTo>
                  <a:lnTo>
                    <a:pt x="5" y="222"/>
                  </a:lnTo>
                  <a:lnTo>
                    <a:pt x="5" y="219"/>
                  </a:lnTo>
                  <a:lnTo>
                    <a:pt x="5" y="220"/>
                  </a:lnTo>
                  <a:lnTo>
                    <a:pt x="5" y="206"/>
                  </a:lnTo>
                  <a:lnTo>
                    <a:pt x="5" y="220"/>
                  </a:lnTo>
                  <a:lnTo>
                    <a:pt x="5" y="218"/>
                  </a:lnTo>
                  <a:lnTo>
                    <a:pt x="5" y="219"/>
                  </a:lnTo>
                  <a:lnTo>
                    <a:pt x="5" y="193"/>
                  </a:lnTo>
                  <a:lnTo>
                    <a:pt x="5" y="209"/>
                  </a:lnTo>
                  <a:lnTo>
                    <a:pt x="5" y="209"/>
                  </a:lnTo>
                  <a:lnTo>
                    <a:pt x="5" y="226"/>
                  </a:lnTo>
                  <a:lnTo>
                    <a:pt x="5" y="215"/>
                  </a:lnTo>
                  <a:lnTo>
                    <a:pt x="6" y="209"/>
                  </a:lnTo>
                  <a:lnTo>
                    <a:pt x="6" y="250"/>
                  </a:lnTo>
                  <a:lnTo>
                    <a:pt x="6" y="247"/>
                  </a:lnTo>
                  <a:lnTo>
                    <a:pt x="6" y="247"/>
                  </a:lnTo>
                  <a:lnTo>
                    <a:pt x="6" y="206"/>
                  </a:lnTo>
                  <a:lnTo>
                    <a:pt x="6" y="207"/>
                  </a:lnTo>
                  <a:lnTo>
                    <a:pt x="6" y="207"/>
                  </a:lnTo>
                  <a:lnTo>
                    <a:pt x="6" y="218"/>
                  </a:lnTo>
                  <a:lnTo>
                    <a:pt x="6" y="194"/>
                  </a:lnTo>
                  <a:lnTo>
                    <a:pt x="6" y="199"/>
                  </a:lnTo>
                  <a:lnTo>
                    <a:pt x="6" y="203"/>
                  </a:lnTo>
                  <a:lnTo>
                    <a:pt x="6" y="201"/>
                  </a:lnTo>
                  <a:lnTo>
                    <a:pt x="6" y="209"/>
                  </a:lnTo>
                  <a:lnTo>
                    <a:pt x="7" y="210"/>
                  </a:lnTo>
                  <a:lnTo>
                    <a:pt x="7" y="230"/>
                  </a:lnTo>
                  <a:lnTo>
                    <a:pt x="7" y="201"/>
                  </a:lnTo>
                  <a:lnTo>
                    <a:pt x="7" y="226"/>
                  </a:lnTo>
                  <a:lnTo>
                    <a:pt x="7" y="232"/>
                  </a:lnTo>
                  <a:lnTo>
                    <a:pt x="7" y="249"/>
                  </a:lnTo>
                  <a:lnTo>
                    <a:pt x="7" y="227"/>
                  </a:lnTo>
                  <a:lnTo>
                    <a:pt x="7" y="249"/>
                  </a:lnTo>
                  <a:lnTo>
                    <a:pt x="7" y="252"/>
                  </a:lnTo>
                  <a:lnTo>
                    <a:pt x="7" y="266"/>
                  </a:lnTo>
                  <a:lnTo>
                    <a:pt x="7" y="264"/>
                  </a:lnTo>
                  <a:lnTo>
                    <a:pt x="9" y="266"/>
                  </a:lnTo>
                  <a:lnTo>
                    <a:pt x="9" y="269"/>
                  </a:lnTo>
                  <a:lnTo>
                    <a:pt x="9" y="250"/>
                  </a:lnTo>
                  <a:lnTo>
                    <a:pt x="9" y="268"/>
                  </a:lnTo>
                  <a:lnTo>
                    <a:pt x="9" y="271"/>
                  </a:lnTo>
                  <a:lnTo>
                    <a:pt x="9" y="252"/>
                  </a:lnTo>
                  <a:lnTo>
                    <a:pt x="9" y="264"/>
                  </a:lnTo>
                  <a:lnTo>
                    <a:pt x="9" y="269"/>
                  </a:lnTo>
                  <a:lnTo>
                    <a:pt x="9" y="271"/>
                  </a:lnTo>
                  <a:lnTo>
                    <a:pt x="9" y="241"/>
                  </a:lnTo>
                  <a:lnTo>
                    <a:pt x="9" y="248"/>
                  </a:lnTo>
                  <a:lnTo>
                    <a:pt x="9" y="247"/>
                  </a:lnTo>
                  <a:lnTo>
                    <a:pt x="9" y="226"/>
                  </a:lnTo>
                  <a:lnTo>
                    <a:pt x="9" y="226"/>
                  </a:lnTo>
                  <a:lnTo>
                    <a:pt x="10" y="227"/>
                  </a:lnTo>
                  <a:lnTo>
                    <a:pt x="10" y="220"/>
                  </a:lnTo>
                  <a:lnTo>
                    <a:pt x="10" y="257"/>
                  </a:lnTo>
                  <a:lnTo>
                    <a:pt x="10" y="254"/>
                  </a:lnTo>
                  <a:lnTo>
                    <a:pt x="10" y="268"/>
                  </a:lnTo>
                  <a:lnTo>
                    <a:pt x="10" y="252"/>
                  </a:lnTo>
                  <a:lnTo>
                    <a:pt x="10" y="258"/>
                  </a:lnTo>
                  <a:lnTo>
                    <a:pt x="10" y="261"/>
                  </a:lnTo>
                  <a:lnTo>
                    <a:pt x="10" y="282"/>
                  </a:lnTo>
                  <a:lnTo>
                    <a:pt x="10" y="258"/>
                  </a:lnTo>
                  <a:lnTo>
                    <a:pt x="10" y="278"/>
                  </a:lnTo>
                  <a:lnTo>
                    <a:pt x="10" y="281"/>
                  </a:lnTo>
                  <a:lnTo>
                    <a:pt x="10" y="285"/>
                  </a:lnTo>
                  <a:lnTo>
                    <a:pt x="10" y="270"/>
                  </a:lnTo>
                  <a:lnTo>
                    <a:pt x="10" y="277"/>
                  </a:lnTo>
                  <a:lnTo>
                    <a:pt x="11" y="275"/>
                  </a:lnTo>
                  <a:lnTo>
                    <a:pt x="11" y="275"/>
                  </a:lnTo>
                  <a:lnTo>
                    <a:pt x="11" y="249"/>
                  </a:lnTo>
                  <a:lnTo>
                    <a:pt x="11" y="264"/>
                  </a:lnTo>
                  <a:lnTo>
                    <a:pt x="11" y="264"/>
                  </a:lnTo>
                  <a:lnTo>
                    <a:pt x="11" y="290"/>
                  </a:lnTo>
                  <a:lnTo>
                    <a:pt x="11" y="287"/>
                  </a:lnTo>
                  <a:lnTo>
                    <a:pt x="11" y="279"/>
                  </a:lnTo>
                  <a:lnTo>
                    <a:pt x="11" y="295"/>
                  </a:lnTo>
                  <a:lnTo>
                    <a:pt x="11" y="271"/>
                  </a:lnTo>
                  <a:lnTo>
                    <a:pt x="11" y="294"/>
                  </a:lnTo>
                  <a:lnTo>
                    <a:pt x="13" y="291"/>
                  </a:lnTo>
                  <a:lnTo>
                    <a:pt x="13" y="292"/>
                  </a:lnTo>
                  <a:lnTo>
                    <a:pt x="13" y="271"/>
                  </a:lnTo>
                  <a:lnTo>
                    <a:pt x="13" y="281"/>
                  </a:lnTo>
                  <a:lnTo>
                    <a:pt x="13" y="281"/>
                  </a:lnTo>
                  <a:lnTo>
                    <a:pt x="13" y="283"/>
                  </a:lnTo>
                  <a:lnTo>
                    <a:pt x="13" y="252"/>
                  </a:lnTo>
                  <a:lnTo>
                    <a:pt x="13" y="254"/>
                  </a:lnTo>
                  <a:lnTo>
                    <a:pt x="13" y="256"/>
                  </a:lnTo>
                  <a:lnTo>
                    <a:pt x="13" y="288"/>
                  </a:lnTo>
                  <a:lnTo>
                    <a:pt x="13" y="286"/>
                  </a:lnTo>
                  <a:lnTo>
                    <a:pt x="13" y="281"/>
                  </a:lnTo>
                  <a:lnTo>
                    <a:pt x="13" y="287"/>
                  </a:lnTo>
                  <a:lnTo>
                    <a:pt x="13" y="269"/>
                  </a:lnTo>
                  <a:lnTo>
                    <a:pt x="13" y="285"/>
                  </a:lnTo>
                  <a:lnTo>
                    <a:pt x="14" y="283"/>
                  </a:lnTo>
                  <a:lnTo>
                    <a:pt x="14" y="296"/>
                  </a:lnTo>
                  <a:lnTo>
                    <a:pt x="14" y="275"/>
                  </a:lnTo>
                  <a:lnTo>
                    <a:pt x="14" y="283"/>
                  </a:lnTo>
                  <a:lnTo>
                    <a:pt x="14" y="287"/>
                  </a:lnTo>
                  <a:lnTo>
                    <a:pt x="14" y="281"/>
                  </a:lnTo>
                  <a:lnTo>
                    <a:pt x="14" y="292"/>
                  </a:lnTo>
                  <a:lnTo>
                    <a:pt x="14" y="288"/>
                  </a:lnTo>
                  <a:lnTo>
                    <a:pt x="14" y="278"/>
                  </a:lnTo>
                  <a:lnTo>
                    <a:pt x="14" y="295"/>
                  </a:lnTo>
                  <a:lnTo>
                    <a:pt x="14" y="290"/>
                  </a:lnTo>
                  <a:lnTo>
                    <a:pt x="14" y="302"/>
                  </a:lnTo>
                  <a:lnTo>
                    <a:pt x="14" y="279"/>
                  </a:lnTo>
                  <a:lnTo>
                    <a:pt x="14" y="298"/>
                  </a:lnTo>
                  <a:lnTo>
                    <a:pt x="15" y="299"/>
                  </a:lnTo>
                  <a:lnTo>
                    <a:pt x="15" y="307"/>
                  </a:lnTo>
                  <a:lnTo>
                    <a:pt x="15" y="291"/>
                  </a:lnTo>
                  <a:lnTo>
                    <a:pt x="15" y="291"/>
                  </a:lnTo>
                  <a:lnTo>
                    <a:pt x="15" y="290"/>
                  </a:lnTo>
                  <a:lnTo>
                    <a:pt x="15" y="296"/>
                  </a:lnTo>
                  <a:lnTo>
                    <a:pt x="15" y="294"/>
                  </a:lnTo>
                  <a:lnTo>
                    <a:pt x="15" y="296"/>
                  </a:lnTo>
                  <a:lnTo>
                    <a:pt x="15" y="275"/>
                  </a:lnTo>
                  <a:lnTo>
                    <a:pt x="15" y="288"/>
                  </a:lnTo>
                  <a:lnTo>
                    <a:pt x="17" y="288"/>
                  </a:lnTo>
                  <a:lnTo>
                    <a:pt x="17" y="292"/>
                  </a:lnTo>
                  <a:lnTo>
                    <a:pt x="17" y="264"/>
                  </a:lnTo>
                  <a:lnTo>
                    <a:pt x="17" y="271"/>
                  </a:lnTo>
                  <a:lnTo>
                    <a:pt x="17" y="270"/>
                  </a:lnTo>
                  <a:lnTo>
                    <a:pt x="17" y="273"/>
                  </a:lnTo>
                  <a:lnTo>
                    <a:pt x="17" y="257"/>
                  </a:lnTo>
                  <a:lnTo>
                    <a:pt x="17" y="260"/>
                  </a:lnTo>
                  <a:lnTo>
                    <a:pt x="17" y="264"/>
                  </a:lnTo>
                  <a:lnTo>
                    <a:pt x="17" y="248"/>
                  </a:lnTo>
                  <a:lnTo>
                    <a:pt x="17" y="257"/>
                  </a:lnTo>
                  <a:lnTo>
                    <a:pt x="17" y="258"/>
                  </a:lnTo>
                  <a:lnTo>
                    <a:pt x="17" y="206"/>
                  </a:lnTo>
                  <a:lnTo>
                    <a:pt x="18" y="209"/>
                  </a:lnTo>
                  <a:lnTo>
                    <a:pt x="18" y="214"/>
                  </a:lnTo>
                  <a:lnTo>
                    <a:pt x="18" y="203"/>
                  </a:lnTo>
                  <a:lnTo>
                    <a:pt x="18" y="210"/>
                  </a:lnTo>
                  <a:lnTo>
                    <a:pt x="18" y="210"/>
                  </a:lnTo>
                  <a:lnTo>
                    <a:pt x="18" y="197"/>
                  </a:lnTo>
                  <a:lnTo>
                    <a:pt x="18" y="220"/>
                  </a:lnTo>
                  <a:lnTo>
                    <a:pt x="18" y="220"/>
                  </a:lnTo>
                  <a:lnTo>
                    <a:pt x="18" y="223"/>
                  </a:lnTo>
                  <a:lnTo>
                    <a:pt x="18" y="198"/>
                  </a:lnTo>
                  <a:lnTo>
                    <a:pt x="18" y="213"/>
                  </a:lnTo>
                  <a:lnTo>
                    <a:pt x="18" y="215"/>
                  </a:lnTo>
                  <a:lnTo>
                    <a:pt x="18" y="227"/>
                  </a:lnTo>
                  <a:lnTo>
                    <a:pt x="18" y="207"/>
                  </a:lnTo>
                  <a:lnTo>
                    <a:pt x="19" y="214"/>
                  </a:lnTo>
                  <a:lnTo>
                    <a:pt x="19" y="248"/>
                  </a:lnTo>
                  <a:lnTo>
                    <a:pt x="19" y="247"/>
                  </a:lnTo>
                  <a:lnTo>
                    <a:pt x="19" y="252"/>
                  </a:lnTo>
                  <a:lnTo>
                    <a:pt x="19" y="241"/>
                  </a:lnTo>
                  <a:lnTo>
                    <a:pt x="19" y="268"/>
                  </a:lnTo>
                  <a:lnTo>
                    <a:pt x="19" y="269"/>
                  </a:lnTo>
                  <a:lnTo>
                    <a:pt x="19" y="292"/>
                  </a:lnTo>
                  <a:lnTo>
                    <a:pt x="19" y="292"/>
                  </a:lnTo>
                  <a:lnTo>
                    <a:pt x="21" y="295"/>
                  </a:lnTo>
                  <a:lnTo>
                    <a:pt x="21" y="307"/>
                  </a:lnTo>
                  <a:lnTo>
                    <a:pt x="21" y="292"/>
                  </a:lnTo>
                  <a:lnTo>
                    <a:pt x="21" y="304"/>
                  </a:lnTo>
                  <a:lnTo>
                    <a:pt x="21" y="303"/>
                  </a:lnTo>
                  <a:lnTo>
                    <a:pt x="21" y="286"/>
                  </a:lnTo>
                  <a:lnTo>
                    <a:pt x="21" y="290"/>
                  </a:lnTo>
                  <a:lnTo>
                    <a:pt x="21" y="292"/>
                  </a:lnTo>
                  <a:lnTo>
                    <a:pt x="21" y="258"/>
                  </a:lnTo>
                  <a:lnTo>
                    <a:pt x="21" y="268"/>
                  </a:lnTo>
                  <a:lnTo>
                    <a:pt x="21" y="265"/>
                  </a:lnTo>
                  <a:lnTo>
                    <a:pt x="21" y="266"/>
                  </a:lnTo>
                  <a:lnTo>
                    <a:pt x="21" y="237"/>
                  </a:lnTo>
                  <a:lnTo>
                    <a:pt x="21" y="237"/>
                  </a:lnTo>
                  <a:lnTo>
                    <a:pt x="22" y="227"/>
                  </a:lnTo>
                  <a:lnTo>
                    <a:pt x="22" y="197"/>
                  </a:lnTo>
                  <a:lnTo>
                    <a:pt x="22" y="197"/>
                  </a:lnTo>
                  <a:lnTo>
                    <a:pt x="22" y="193"/>
                  </a:lnTo>
                  <a:lnTo>
                    <a:pt x="22" y="194"/>
                  </a:lnTo>
                  <a:lnTo>
                    <a:pt x="22" y="140"/>
                  </a:lnTo>
                  <a:lnTo>
                    <a:pt x="22" y="142"/>
                  </a:lnTo>
                  <a:lnTo>
                    <a:pt x="22" y="140"/>
                  </a:lnTo>
                  <a:lnTo>
                    <a:pt x="22" y="144"/>
                  </a:lnTo>
                  <a:lnTo>
                    <a:pt x="22" y="120"/>
                  </a:lnTo>
                  <a:lnTo>
                    <a:pt x="22" y="122"/>
                  </a:lnTo>
                  <a:lnTo>
                    <a:pt x="22" y="122"/>
                  </a:lnTo>
                  <a:lnTo>
                    <a:pt x="22" y="126"/>
                  </a:lnTo>
                  <a:lnTo>
                    <a:pt x="22" y="116"/>
                  </a:lnTo>
                  <a:lnTo>
                    <a:pt x="22" y="117"/>
                  </a:lnTo>
                  <a:lnTo>
                    <a:pt x="23" y="117"/>
                  </a:lnTo>
                  <a:lnTo>
                    <a:pt x="23" y="117"/>
                  </a:lnTo>
                  <a:lnTo>
                    <a:pt x="23" y="100"/>
                  </a:lnTo>
                  <a:lnTo>
                    <a:pt x="23" y="100"/>
                  </a:lnTo>
                  <a:lnTo>
                    <a:pt x="23" y="103"/>
                  </a:lnTo>
                  <a:lnTo>
                    <a:pt x="23" y="97"/>
                  </a:lnTo>
                  <a:lnTo>
                    <a:pt x="23" y="113"/>
                  </a:lnTo>
                  <a:lnTo>
                    <a:pt x="23" y="108"/>
                  </a:lnTo>
                  <a:lnTo>
                    <a:pt x="23" y="130"/>
                  </a:lnTo>
                  <a:lnTo>
                    <a:pt x="23" y="126"/>
                  </a:lnTo>
                  <a:lnTo>
                    <a:pt x="23" y="127"/>
                  </a:lnTo>
                  <a:lnTo>
                    <a:pt x="23" y="114"/>
                  </a:lnTo>
                  <a:lnTo>
                    <a:pt x="23" y="151"/>
                  </a:lnTo>
                  <a:lnTo>
                    <a:pt x="24" y="151"/>
                  </a:lnTo>
                  <a:lnTo>
                    <a:pt x="24" y="158"/>
                  </a:lnTo>
                  <a:lnTo>
                    <a:pt x="24" y="140"/>
                  </a:lnTo>
                  <a:lnTo>
                    <a:pt x="24" y="144"/>
                  </a:lnTo>
                  <a:lnTo>
                    <a:pt x="24" y="143"/>
                  </a:lnTo>
                  <a:lnTo>
                    <a:pt x="24" y="146"/>
                  </a:lnTo>
                  <a:lnTo>
                    <a:pt x="24" y="108"/>
                  </a:lnTo>
                  <a:lnTo>
                    <a:pt x="24" y="105"/>
                  </a:lnTo>
                  <a:lnTo>
                    <a:pt x="24" y="114"/>
                  </a:lnTo>
                  <a:lnTo>
                    <a:pt x="24" y="108"/>
                  </a:lnTo>
                  <a:lnTo>
                    <a:pt x="26" y="103"/>
                  </a:lnTo>
                  <a:lnTo>
                    <a:pt x="26" y="68"/>
                  </a:lnTo>
                  <a:lnTo>
                    <a:pt x="26" y="67"/>
                  </a:lnTo>
                  <a:lnTo>
                    <a:pt x="26" y="37"/>
                  </a:lnTo>
                  <a:lnTo>
                    <a:pt x="26" y="41"/>
                  </a:lnTo>
                  <a:lnTo>
                    <a:pt x="26" y="45"/>
                  </a:lnTo>
                  <a:lnTo>
                    <a:pt x="26" y="54"/>
                  </a:lnTo>
                  <a:lnTo>
                    <a:pt x="26" y="38"/>
                  </a:lnTo>
                  <a:lnTo>
                    <a:pt x="26" y="42"/>
                  </a:lnTo>
                  <a:lnTo>
                    <a:pt x="26" y="40"/>
                  </a:lnTo>
                  <a:lnTo>
                    <a:pt x="26" y="40"/>
                  </a:lnTo>
                  <a:lnTo>
                    <a:pt x="26" y="13"/>
                  </a:lnTo>
                  <a:lnTo>
                    <a:pt x="26" y="19"/>
                  </a:lnTo>
                  <a:lnTo>
                    <a:pt x="27" y="19"/>
                  </a:lnTo>
                  <a:lnTo>
                    <a:pt x="27" y="34"/>
                  </a:lnTo>
                  <a:lnTo>
                    <a:pt x="27" y="13"/>
                  </a:lnTo>
                  <a:lnTo>
                    <a:pt x="27" y="33"/>
                  </a:lnTo>
                  <a:lnTo>
                    <a:pt x="27" y="34"/>
                  </a:lnTo>
                  <a:lnTo>
                    <a:pt x="27" y="53"/>
                  </a:lnTo>
                  <a:lnTo>
                    <a:pt x="27" y="49"/>
                  </a:lnTo>
                  <a:lnTo>
                    <a:pt x="27" y="45"/>
                  </a:lnTo>
                  <a:lnTo>
                    <a:pt x="27" y="30"/>
                  </a:lnTo>
                  <a:lnTo>
                    <a:pt x="27" y="40"/>
                  </a:lnTo>
                  <a:lnTo>
                    <a:pt x="27" y="40"/>
                  </a:lnTo>
                  <a:lnTo>
                    <a:pt x="27" y="11"/>
                  </a:lnTo>
                  <a:lnTo>
                    <a:pt x="28" y="13"/>
                  </a:lnTo>
                  <a:lnTo>
                    <a:pt x="28" y="16"/>
                  </a:lnTo>
                  <a:lnTo>
                    <a:pt x="28" y="0"/>
                  </a:lnTo>
                  <a:lnTo>
                    <a:pt x="28" y="4"/>
                  </a:lnTo>
                  <a:lnTo>
                    <a:pt x="28" y="6"/>
                  </a:lnTo>
                  <a:lnTo>
                    <a:pt x="28" y="45"/>
                  </a:lnTo>
                  <a:lnTo>
                    <a:pt x="28" y="45"/>
                  </a:lnTo>
                  <a:lnTo>
                    <a:pt x="28" y="88"/>
                  </a:lnTo>
                  <a:lnTo>
                    <a:pt x="28" y="85"/>
                  </a:lnTo>
                  <a:lnTo>
                    <a:pt x="30" y="85"/>
                  </a:lnTo>
                  <a:lnTo>
                    <a:pt x="30" y="83"/>
                  </a:lnTo>
                  <a:lnTo>
                    <a:pt x="30" y="92"/>
                  </a:lnTo>
                  <a:lnTo>
                    <a:pt x="30" y="93"/>
                  </a:lnTo>
                  <a:lnTo>
                    <a:pt x="30" y="95"/>
                  </a:lnTo>
                  <a:lnTo>
                    <a:pt x="30" y="67"/>
                  </a:lnTo>
                  <a:lnTo>
                    <a:pt x="30" y="68"/>
                  </a:lnTo>
                  <a:lnTo>
                    <a:pt x="30" y="70"/>
                  </a:lnTo>
                  <a:lnTo>
                    <a:pt x="30" y="51"/>
                  </a:lnTo>
                  <a:lnTo>
                    <a:pt x="30" y="59"/>
                  </a:lnTo>
                  <a:lnTo>
                    <a:pt x="30" y="59"/>
                  </a:lnTo>
                  <a:lnTo>
                    <a:pt x="30" y="63"/>
                  </a:lnTo>
                  <a:lnTo>
                    <a:pt x="30" y="37"/>
                  </a:lnTo>
                  <a:lnTo>
                    <a:pt x="30" y="40"/>
                  </a:lnTo>
                  <a:lnTo>
                    <a:pt x="31" y="34"/>
                  </a:lnTo>
                  <a:lnTo>
                    <a:pt x="31" y="45"/>
                  </a:lnTo>
                  <a:lnTo>
                    <a:pt x="31" y="24"/>
                  </a:lnTo>
                  <a:lnTo>
                    <a:pt x="31" y="25"/>
                  </a:lnTo>
                  <a:lnTo>
                    <a:pt x="31" y="1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83" name="Freeform 56"/>
            <p:cNvSpPr>
              <a:spLocks/>
            </p:cNvSpPr>
            <p:nvPr/>
          </p:nvSpPr>
          <p:spPr bwMode="auto">
            <a:xfrm>
              <a:off x="4964113" y="3735388"/>
              <a:ext cx="52388" cy="660400"/>
            </a:xfrm>
            <a:custGeom>
              <a:avLst/>
              <a:gdLst>
                <a:gd name="T0" fmla="*/ 0 w 33"/>
                <a:gd name="T1" fmla="*/ 332 h 416"/>
                <a:gd name="T2" fmla="*/ 1 w 33"/>
                <a:gd name="T3" fmla="*/ 332 h 416"/>
                <a:gd name="T4" fmla="*/ 1 w 33"/>
                <a:gd name="T5" fmla="*/ 395 h 416"/>
                <a:gd name="T6" fmla="*/ 1 w 33"/>
                <a:gd name="T7" fmla="*/ 412 h 416"/>
                <a:gd name="T8" fmla="*/ 2 w 33"/>
                <a:gd name="T9" fmla="*/ 395 h 416"/>
                <a:gd name="T10" fmla="*/ 2 w 33"/>
                <a:gd name="T11" fmla="*/ 409 h 416"/>
                <a:gd name="T12" fmla="*/ 4 w 33"/>
                <a:gd name="T13" fmla="*/ 404 h 416"/>
                <a:gd name="T14" fmla="*/ 4 w 33"/>
                <a:gd name="T15" fmla="*/ 406 h 416"/>
                <a:gd name="T16" fmla="*/ 5 w 33"/>
                <a:gd name="T17" fmla="*/ 412 h 416"/>
                <a:gd name="T18" fmla="*/ 5 w 33"/>
                <a:gd name="T19" fmla="*/ 402 h 416"/>
                <a:gd name="T20" fmla="*/ 5 w 33"/>
                <a:gd name="T21" fmla="*/ 383 h 416"/>
                <a:gd name="T22" fmla="*/ 6 w 33"/>
                <a:gd name="T23" fmla="*/ 349 h 416"/>
                <a:gd name="T24" fmla="*/ 6 w 33"/>
                <a:gd name="T25" fmla="*/ 226 h 416"/>
                <a:gd name="T26" fmla="*/ 8 w 33"/>
                <a:gd name="T27" fmla="*/ 211 h 416"/>
                <a:gd name="T28" fmla="*/ 8 w 33"/>
                <a:gd name="T29" fmla="*/ 108 h 416"/>
                <a:gd name="T30" fmla="*/ 9 w 33"/>
                <a:gd name="T31" fmla="*/ 112 h 416"/>
                <a:gd name="T32" fmla="*/ 9 w 33"/>
                <a:gd name="T33" fmla="*/ 179 h 416"/>
                <a:gd name="T34" fmla="*/ 10 w 33"/>
                <a:gd name="T35" fmla="*/ 156 h 416"/>
                <a:gd name="T36" fmla="*/ 10 w 33"/>
                <a:gd name="T37" fmla="*/ 96 h 416"/>
                <a:gd name="T38" fmla="*/ 10 w 33"/>
                <a:gd name="T39" fmla="*/ 89 h 416"/>
                <a:gd name="T40" fmla="*/ 12 w 33"/>
                <a:gd name="T41" fmla="*/ 108 h 416"/>
                <a:gd name="T42" fmla="*/ 12 w 33"/>
                <a:gd name="T43" fmla="*/ 147 h 416"/>
                <a:gd name="T44" fmla="*/ 13 w 33"/>
                <a:gd name="T45" fmla="*/ 190 h 416"/>
                <a:gd name="T46" fmla="*/ 13 w 33"/>
                <a:gd name="T47" fmla="*/ 228 h 416"/>
                <a:gd name="T48" fmla="*/ 14 w 33"/>
                <a:gd name="T49" fmla="*/ 185 h 416"/>
                <a:gd name="T50" fmla="*/ 14 w 33"/>
                <a:gd name="T51" fmla="*/ 143 h 416"/>
                <a:gd name="T52" fmla="*/ 14 w 33"/>
                <a:gd name="T53" fmla="*/ 160 h 416"/>
                <a:gd name="T54" fmla="*/ 16 w 33"/>
                <a:gd name="T55" fmla="*/ 194 h 416"/>
                <a:gd name="T56" fmla="*/ 16 w 33"/>
                <a:gd name="T57" fmla="*/ 182 h 416"/>
                <a:gd name="T58" fmla="*/ 17 w 33"/>
                <a:gd name="T59" fmla="*/ 206 h 416"/>
                <a:gd name="T60" fmla="*/ 17 w 33"/>
                <a:gd name="T61" fmla="*/ 186 h 416"/>
                <a:gd name="T62" fmla="*/ 17 w 33"/>
                <a:gd name="T63" fmla="*/ 133 h 416"/>
                <a:gd name="T64" fmla="*/ 18 w 33"/>
                <a:gd name="T65" fmla="*/ 120 h 416"/>
                <a:gd name="T66" fmla="*/ 18 w 33"/>
                <a:gd name="T67" fmla="*/ 79 h 416"/>
                <a:gd name="T68" fmla="*/ 19 w 33"/>
                <a:gd name="T69" fmla="*/ 79 h 416"/>
                <a:gd name="T70" fmla="*/ 19 w 33"/>
                <a:gd name="T71" fmla="*/ 91 h 416"/>
                <a:gd name="T72" fmla="*/ 21 w 33"/>
                <a:gd name="T73" fmla="*/ 138 h 416"/>
                <a:gd name="T74" fmla="*/ 21 w 33"/>
                <a:gd name="T75" fmla="*/ 154 h 416"/>
                <a:gd name="T76" fmla="*/ 21 w 33"/>
                <a:gd name="T77" fmla="*/ 79 h 416"/>
                <a:gd name="T78" fmla="*/ 22 w 33"/>
                <a:gd name="T79" fmla="*/ 101 h 416"/>
                <a:gd name="T80" fmla="*/ 22 w 33"/>
                <a:gd name="T81" fmla="*/ 159 h 416"/>
                <a:gd name="T82" fmla="*/ 23 w 33"/>
                <a:gd name="T83" fmla="*/ 135 h 416"/>
                <a:gd name="T84" fmla="*/ 23 w 33"/>
                <a:gd name="T85" fmla="*/ 99 h 416"/>
                <a:gd name="T86" fmla="*/ 25 w 33"/>
                <a:gd name="T87" fmla="*/ 59 h 416"/>
                <a:gd name="T88" fmla="*/ 25 w 33"/>
                <a:gd name="T89" fmla="*/ 0 h 416"/>
                <a:gd name="T90" fmla="*/ 26 w 33"/>
                <a:gd name="T91" fmla="*/ 44 h 416"/>
                <a:gd name="T92" fmla="*/ 26 w 33"/>
                <a:gd name="T93" fmla="*/ 55 h 416"/>
                <a:gd name="T94" fmla="*/ 26 w 33"/>
                <a:gd name="T95" fmla="*/ 44 h 416"/>
                <a:gd name="T96" fmla="*/ 27 w 33"/>
                <a:gd name="T97" fmla="*/ 91 h 416"/>
                <a:gd name="T98" fmla="*/ 27 w 33"/>
                <a:gd name="T99" fmla="*/ 103 h 416"/>
                <a:gd name="T100" fmla="*/ 27 w 33"/>
                <a:gd name="T101" fmla="*/ 162 h 416"/>
                <a:gd name="T102" fmla="*/ 29 w 33"/>
                <a:gd name="T103" fmla="*/ 215 h 416"/>
                <a:gd name="T104" fmla="*/ 29 w 33"/>
                <a:gd name="T105" fmla="*/ 219 h 416"/>
                <a:gd name="T106" fmla="*/ 30 w 33"/>
                <a:gd name="T107" fmla="*/ 240 h 416"/>
                <a:gd name="T108" fmla="*/ 30 w 33"/>
                <a:gd name="T109" fmla="*/ 257 h 416"/>
                <a:gd name="T110" fmla="*/ 31 w 33"/>
                <a:gd name="T111" fmla="*/ 298 h 416"/>
                <a:gd name="T112" fmla="*/ 31 w 33"/>
                <a:gd name="T113" fmla="*/ 300 h 416"/>
                <a:gd name="T114" fmla="*/ 31 w 33"/>
                <a:gd name="T115" fmla="*/ 299 h 416"/>
                <a:gd name="T116" fmla="*/ 33 w 33"/>
                <a:gd name="T117" fmla="*/ 347 h 416"/>
                <a:gd name="T118" fmla="*/ 33 w 33"/>
                <a:gd name="T119" fmla="*/ 338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416">
                  <a:moveTo>
                    <a:pt x="0" y="327"/>
                  </a:moveTo>
                  <a:lnTo>
                    <a:pt x="0" y="345"/>
                  </a:lnTo>
                  <a:lnTo>
                    <a:pt x="0" y="346"/>
                  </a:lnTo>
                  <a:lnTo>
                    <a:pt x="0" y="354"/>
                  </a:lnTo>
                  <a:lnTo>
                    <a:pt x="0" y="332"/>
                  </a:lnTo>
                  <a:lnTo>
                    <a:pt x="0" y="351"/>
                  </a:lnTo>
                  <a:lnTo>
                    <a:pt x="1" y="349"/>
                  </a:lnTo>
                  <a:lnTo>
                    <a:pt x="1" y="353"/>
                  </a:lnTo>
                  <a:lnTo>
                    <a:pt x="1" y="323"/>
                  </a:lnTo>
                  <a:lnTo>
                    <a:pt x="1" y="332"/>
                  </a:lnTo>
                  <a:lnTo>
                    <a:pt x="1" y="332"/>
                  </a:lnTo>
                  <a:lnTo>
                    <a:pt x="1" y="366"/>
                  </a:lnTo>
                  <a:lnTo>
                    <a:pt x="1" y="359"/>
                  </a:lnTo>
                  <a:lnTo>
                    <a:pt x="1" y="361"/>
                  </a:lnTo>
                  <a:lnTo>
                    <a:pt x="1" y="395"/>
                  </a:lnTo>
                  <a:lnTo>
                    <a:pt x="1" y="393"/>
                  </a:lnTo>
                  <a:lnTo>
                    <a:pt x="1" y="392"/>
                  </a:lnTo>
                  <a:lnTo>
                    <a:pt x="1" y="413"/>
                  </a:lnTo>
                  <a:lnTo>
                    <a:pt x="1" y="389"/>
                  </a:lnTo>
                  <a:lnTo>
                    <a:pt x="1" y="412"/>
                  </a:lnTo>
                  <a:lnTo>
                    <a:pt x="2" y="410"/>
                  </a:lnTo>
                  <a:lnTo>
                    <a:pt x="2" y="416"/>
                  </a:lnTo>
                  <a:lnTo>
                    <a:pt x="2" y="387"/>
                  </a:lnTo>
                  <a:lnTo>
                    <a:pt x="2" y="392"/>
                  </a:lnTo>
                  <a:lnTo>
                    <a:pt x="2" y="395"/>
                  </a:lnTo>
                  <a:lnTo>
                    <a:pt x="2" y="401"/>
                  </a:lnTo>
                  <a:lnTo>
                    <a:pt x="2" y="395"/>
                  </a:lnTo>
                  <a:lnTo>
                    <a:pt x="2" y="396"/>
                  </a:lnTo>
                  <a:lnTo>
                    <a:pt x="2" y="385"/>
                  </a:lnTo>
                  <a:lnTo>
                    <a:pt x="2" y="409"/>
                  </a:lnTo>
                  <a:lnTo>
                    <a:pt x="2" y="408"/>
                  </a:lnTo>
                  <a:lnTo>
                    <a:pt x="2" y="412"/>
                  </a:lnTo>
                  <a:lnTo>
                    <a:pt x="2" y="396"/>
                  </a:lnTo>
                  <a:lnTo>
                    <a:pt x="2" y="406"/>
                  </a:lnTo>
                  <a:lnTo>
                    <a:pt x="4" y="404"/>
                  </a:lnTo>
                  <a:lnTo>
                    <a:pt x="4" y="374"/>
                  </a:lnTo>
                  <a:lnTo>
                    <a:pt x="4" y="375"/>
                  </a:lnTo>
                  <a:lnTo>
                    <a:pt x="4" y="408"/>
                  </a:lnTo>
                  <a:lnTo>
                    <a:pt x="4" y="406"/>
                  </a:lnTo>
                  <a:lnTo>
                    <a:pt x="4" y="406"/>
                  </a:lnTo>
                  <a:lnTo>
                    <a:pt x="4" y="410"/>
                  </a:lnTo>
                  <a:lnTo>
                    <a:pt x="4" y="392"/>
                  </a:lnTo>
                  <a:lnTo>
                    <a:pt x="4" y="401"/>
                  </a:lnTo>
                  <a:lnTo>
                    <a:pt x="5" y="404"/>
                  </a:lnTo>
                  <a:lnTo>
                    <a:pt x="5" y="412"/>
                  </a:lnTo>
                  <a:lnTo>
                    <a:pt x="5" y="399"/>
                  </a:lnTo>
                  <a:lnTo>
                    <a:pt x="5" y="401"/>
                  </a:lnTo>
                  <a:lnTo>
                    <a:pt x="5" y="401"/>
                  </a:lnTo>
                  <a:lnTo>
                    <a:pt x="5" y="413"/>
                  </a:lnTo>
                  <a:lnTo>
                    <a:pt x="5" y="402"/>
                  </a:lnTo>
                  <a:lnTo>
                    <a:pt x="5" y="401"/>
                  </a:lnTo>
                  <a:lnTo>
                    <a:pt x="5" y="376"/>
                  </a:lnTo>
                  <a:lnTo>
                    <a:pt x="5" y="382"/>
                  </a:lnTo>
                  <a:lnTo>
                    <a:pt x="5" y="380"/>
                  </a:lnTo>
                  <a:lnTo>
                    <a:pt x="5" y="383"/>
                  </a:lnTo>
                  <a:lnTo>
                    <a:pt x="5" y="355"/>
                  </a:lnTo>
                  <a:lnTo>
                    <a:pt x="6" y="354"/>
                  </a:lnTo>
                  <a:lnTo>
                    <a:pt x="6" y="358"/>
                  </a:lnTo>
                  <a:lnTo>
                    <a:pt x="6" y="345"/>
                  </a:lnTo>
                  <a:lnTo>
                    <a:pt x="6" y="349"/>
                  </a:lnTo>
                  <a:lnTo>
                    <a:pt x="6" y="346"/>
                  </a:lnTo>
                  <a:lnTo>
                    <a:pt x="6" y="346"/>
                  </a:lnTo>
                  <a:lnTo>
                    <a:pt x="6" y="281"/>
                  </a:lnTo>
                  <a:lnTo>
                    <a:pt x="6" y="279"/>
                  </a:lnTo>
                  <a:lnTo>
                    <a:pt x="6" y="226"/>
                  </a:lnTo>
                  <a:lnTo>
                    <a:pt x="6" y="230"/>
                  </a:lnTo>
                  <a:lnTo>
                    <a:pt x="6" y="226"/>
                  </a:lnTo>
                  <a:lnTo>
                    <a:pt x="6" y="197"/>
                  </a:lnTo>
                  <a:lnTo>
                    <a:pt x="8" y="199"/>
                  </a:lnTo>
                  <a:lnTo>
                    <a:pt x="8" y="211"/>
                  </a:lnTo>
                  <a:lnTo>
                    <a:pt x="8" y="192"/>
                  </a:lnTo>
                  <a:lnTo>
                    <a:pt x="8" y="188"/>
                  </a:lnTo>
                  <a:lnTo>
                    <a:pt x="8" y="160"/>
                  </a:lnTo>
                  <a:lnTo>
                    <a:pt x="8" y="163"/>
                  </a:lnTo>
                  <a:lnTo>
                    <a:pt x="8" y="108"/>
                  </a:lnTo>
                  <a:lnTo>
                    <a:pt x="8" y="110"/>
                  </a:lnTo>
                  <a:lnTo>
                    <a:pt x="9" y="108"/>
                  </a:lnTo>
                  <a:lnTo>
                    <a:pt x="9" y="96"/>
                  </a:lnTo>
                  <a:lnTo>
                    <a:pt x="9" y="110"/>
                  </a:lnTo>
                  <a:lnTo>
                    <a:pt x="9" y="112"/>
                  </a:lnTo>
                  <a:lnTo>
                    <a:pt x="9" y="110"/>
                  </a:lnTo>
                  <a:lnTo>
                    <a:pt x="9" y="156"/>
                  </a:lnTo>
                  <a:lnTo>
                    <a:pt x="9" y="159"/>
                  </a:lnTo>
                  <a:lnTo>
                    <a:pt x="9" y="188"/>
                  </a:lnTo>
                  <a:lnTo>
                    <a:pt x="9" y="179"/>
                  </a:lnTo>
                  <a:lnTo>
                    <a:pt x="9" y="180"/>
                  </a:lnTo>
                  <a:lnTo>
                    <a:pt x="9" y="155"/>
                  </a:lnTo>
                  <a:lnTo>
                    <a:pt x="9" y="156"/>
                  </a:lnTo>
                  <a:lnTo>
                    <a:pt x="10" y="142"/>
                  </a:lnTo>
                  <a:lnTo>
                    <a:pt x="10" y="156"/>
                  </a:lnTo>
                  <a:lnTo>
                    <a:pt x="10" y="148"/>
                  </a:lnTo>
                  <a:lnTo>
                    <a:pt x="10" y="142"/>
                  </a:lnTo>
                  <a:lnTo>
                    <a:pt x="10" y="143"/>
                  </a:lnTo>
                  <a:lnTo>
                    <a:pt x="10" y="96"/>
                  </a:lnTo>
                  <a:lnTo>
                    <a:pt x="10" y="96"/>
                  </a:lnTo>
                  <a:lnTo>
                    <a:pt x="10" y="91"/>
                  </a:lnTo>
                  <a:lnTo>
                    <a:pt x="10" y="93"/>
                  </a:lnTo>
                  <a:lnTo>
                    <a:pt x="10" y="76"/>
                  </a:lnTo>
                  <a:lnTo>
                    <a:pt x="10" y="84"/>
                  </a:lnTo>
                  <a:lnTo>
                    <a:pt x="10" y="89"/>
                  </a:lnTo>
                  <a:lnTo>
                    <a:pt x="10" y="92"/>
                  </a:lnTo>
                  <a:lnTo>
                    <a:pt x="10" y="83"/>
                  </a:lnTo>
                  <a:lnTo>
                    <a:pt x="10" y="84"/>
                  </a:lnTo>
                  <a:lnTo>
                    <a:pt x="12" y="87"/>
                  </a:lnTo>
                  <a:lnTo>
                    <a:pt x="12" y="108"/>
                  </a:lnTo>
                  <a:lnTo>
                    <a:pt x="12" y="76"/>
                  </a:lnTo>
                  <a:lnTo>
                    <a:pt x="12" y="107"/>
                  </a:lnTo>
                  <a:lnTo>
                    <a:pt x="12" y="108"/>
                  </a:lnTo>
                  <a:lnTo>
                    <a:pt x="12" y="144"/>
                  </a:lnTo>
                  <a:lnTo>
                    <a:pt x="12" y="147"/>
                  </a:lnTo>
                  <a:lnTo>
                    <a:pt x="12" y="203"/>
                  </a:lnTo>
                  <a:lnTo>
                    <a:pt x="12" y="199"/>
                  </a:lnTo>
                  <a:lnTo>
                    <a:pt x="13" y="202"/>
                  </a:lnTo>
                  <a:lnTo>
                    <a:pt x="13" y="227"/>
                  </a:lnTo>
                  <a:lnTo>
                    <a:pt x="13" y="190"/>
                  </a:lnTo>
                  <a:lnTo>
                    <a:pt x="13" y="223"/>
                  </a:lnTo>
                  <a:lnTo>
                    <a:pt x="13" y="228"/>
                  </a:lnTo>
                  <a:lnTo>
                    <a:pt x="13" y="240"/>
                  </a:lnTo>
                  <a:lnTo>
                    <a:pt x="13" y="226"/>
                  </a:lnTo>
                  <a:lnTo>
                    <a:pt x="13" y="228"/>
                  </a:lnTo>
                  <a:lnTo>
                    <a:pt x="13" y="193"/>
                  </a:lnTo>
                  <a:lnTo>
                    <a:pt x="13" y="180"/>
                  </a:lnTo>
                  <a:lnTo>
                    <a:pt x="13" y="203"/>
                  </a:lnTo>
                  <a:lnTo>
                    <a:pt x="13" y="185"/>
                  </a:lnTo>
                  <a:lnTo>
                    <a:pt x="14" y="185"/>
                  </a:lnTo>
                  <a:lnTo>
                    <a:pt x="14" y="154"/>
                  </a:lnTo>
                  <a:lnTo>
                    <a:pt x="14" y="159"/>
                  </a:lnTo>
                  <a:lnTo>
                    <a:pt x="14" y="159"/>
                  </a:lnTo>
                  <a:lnTo>
                    <a:pt x="14" y="162"/>
                  </a:lnTo>
                  <a:lnTo>
                    <a:pt x="14" y="143"/>
                  </a:lnTo>
                  <a:lnTo>
                    <a:pt x="14" y="154"/>
                  </a:lnTo>
                  <a:lnTo>
                    <a:pt x="14" y="154"/>
                  </a:lnTo>
                  <a:lnTo>
                    <a:pt x="14" y="168"/>
                  </a:lnTo>
                  <a:lnTo>
                    <a:pt x="14" y="162"/>
                  </a:lnTo>
                  <a:lnTo>
                    <a:pt x="14" y="160"/>
                  </a:lnTo>
                  <a:lnTo>
                    <a:pt x="14" y="162"/>
                  </a:lnTo>
                  <a:lnTo>
                    <a:pt x="14" y="144"/>
                  </a:lnTo>
                  <a:lnTo>
                    <a:pt x="14" y="160"/>
                  </a:lnTo>
                  <a:lnTo>
                    <a:pt x="16" y="164"/>
                  </a:lnTo>
                  <a:lnTo>
                    <a:pt x="16" y="194"/>
                  </a:lnTo>
                  <a:lnTo>
                    <a:pt x="16" y="196"/>
                  </a:lnTo>
                  <a:lnTo>
                    <a:pt x="16" y="211"/>
                  </a:lnTo>
                  <a:lnTo>
                    <a:pt x="16" y="197"/>
                  </a:lnTo>
                  <a:lnTo>
                    <a:pt x="16" y="197"/>
                  </a:lnTo>
                  <a:lnTo>
                    <a:pt x="16" y="182"/>
                  </a:lnTo>
                  <a:lnTo>
                    <a:pt x="16" y="192"/>
                  </a:lnTo>
                  <a:lnTo>
                    <a:pt x="17" y="192"/>
                  </a:lnTo>
                  <a:lnTo>
                    <a:pt x="17" y="206"/>
                  </a:lnTo>
                  <a:lnTo>
                    <a:pt x="17" y="182"/>
                  </a:lnTo>
                  <a:lnTo>
                    <a:pt x="17" y="206"/>
                  </a:lnTo>
                  <a:lnTo>
                    <a:pt x="17" y="209"/>
                  </a:lnTo>
                  <a:lnTo>
                    <a:pt x="17" y="214"/>
                  </a:lnTo>
                  <a:lnTo>
                    <a:pt x="17" y="188"/>
                  </a:lnTo>
                  <a:lnTo>
                    <a:pt x="17" y="189"/>
                  </a:lnTo>
                  <a:lnTo>
                    <a:pt x="17" y="186"/>
                  </a:lnTo>
                  <a:lnTo>
                    <a:pt x="17" y="117"/>
                  </a:lnTo>
                  <a:lnTo>
                    <a:pt x="17" y="116"/>
                  </a:lnTo>
                  <a:lnTo>
                    <a:pt x="17" y="138"/>
                  </a:lnTo>
                  <a:lnTo>
                    <a:pt x="17" y="105"/>
                  </a:lnTo>
                  <a:lnTo>
                    <a:pt x="17" y="133"/>
                  </a:lnTo>
                  <a:lnTo>
                    <a:pt x="18" y="134"/>
                  </a:lnTo>
                  <a:lnTo>
                    <a:pt x="18" y="137"/>
                  </a:lnTo>
                  <a:lnTo>
                    <a:pt x="18" y="110"/>
                  </a:lnTo>
                  <a:lnTo>
                    <a:pt x="18" y="120"/>
                  </a:lnTo>
                  <a:lnTo>
                    <a:pt x="18" y="120"/>
                  </a:lnTo>
                  <a:lnTo>
                    <a:pt x="18" y="122"/>
                  </a:lnTo>
                  <a:lnTo>
                    <a:pt x="18" y="104"/>
                  </a:lnTo>
                  <a:lnTo>
                    <a:pt x="18" y="103"/>
                  </a:lnTo>
                  <a:lnTo>
                    <a:pt x="18" y="104"/>
                  </a:lnTo>
                  <a:lnTo>
                    <a:pt x="18" y="79"/>
                  </a:lnTo>
                  <a:lnTo>
                    <a:pt x="18" y="74"/>
                  </a:lnTo>
                  <a:lnTo>
                    <a:pt x="18" y="41"/>
                  </a:lnTo>
                  <a:lnTo>
                    <a:pt x="18" y="53"/>
                  </a:lnTo>
                  <a:lnTo>
                    <a:pt x="19" y="54"/>
                  </a:lnTo>
                  <a:lnTo>
                    <a:pt x="19" y="79"/>
                  </a:lnTo>
                  <a:lnTo>
                    <a:pt x="19" y="71"/>
                  </a:lnTo>
                  <a:lnTo>
                    <a:pt x="19" y="93"/>
                  </a:lnTo>
                  <a:lnTo>
                    <a:pt x="19" y="61"/>
                  </a:lnTo>
                  <a:lnTo>
                    <a:pt x="19" y="91"/>
                  </a:lnTo>
                  <a:lnTo>
                    <a:pt x="19" y="91"/>
                  </a:lnTo>
                  <a:lnTo>
                    <a:pt x="19" y="87"/>
                  </a:lnTo>
                  <a:lnTo>
                    <a:pt x="19" y="113"/>
                  </a:lnTo>
                  <a:lnTo>
                    <a:pt x="21" y="121"/>
                  </a:lnTo>
                  <a:lnTo>
                    <a:pt x="21" y="151"/>
                  </a:lnTo>
                  <a:lnTo>
                    <a:pt x="21" y="138"/>
                  </a:lnTo>
                  <a:lnTo>
                    <a:pt x="21" y="143"/>
                  </a:lnTo>
                  <a:lnTo>
                    <a:pt x="21" y="154"/>
                  </a:lnTo>
                  <a:lnTo>
                    <a:pt x="21" y="137"/>
                  </a:lnTo>
                  <a:lnTo>
                    <a:pt x="21" y="152"/>
                  </a:lnTo>
                  <a:lnTo>
                    <a:pt x="21" y="154"/>
                  </a:lnTo>
                  <a:lnTo>
                    <a:pt x="21" y="155"/>
                  </a:lnTo>
                  <a:lnTo>
                    <a:pt x="21" y="139"/>
                  </a:lnTo>
                  <a:lnTo>
                    <a:pt x="21" y="142"/>
                  </a:lnTo>
                  <a:lnTo>
                    <a:pt x="21" y="146"/>
                  </a:lnTo>
                  <a:lnTo>
                    <a:pt x="21" y="79"/>
                  </a:lnTo>
                  <a:lnTo>
                    <a:pt x="22" y="78"/>
                  </a:lnTo>
                  <a:lnTo>
                    <a:pt x="22" y="63"/>
                  </a:lnTo>
                  <a:lnTo>
                    <a:pt x="22" y="63"/>
                  </a:lnTo>
                  <a:lnTo>
                    <a:pt x="22" y="52"/>
                  </a:lnTo>
                  <a:lnTo>
                    <a:pt x="22" y="101"/>
                  </a:lnTo>
                  <a:lnTo>
                    <a:pt x="22" y="99"/>
                  </a:lnTo>
                  <a:lnTo>
                    <a:pt x="22" y="96"/>
                  </a:lnTo>
                  <a:lnTo>
                    <a:pt x="22" y="131"/>
                  </a:lnTo>
                  <a:lnTo>
                    <a:pt x="22" y="130"/>
                  </a:lnTo>
                  <a:lnTo>
                    <a:pt x="22" y="159"/>
                  </a:lnTo>
                  <a:lnTo>
                    <a:pt x="22" y="137"/>
                  </a:lnTo>
                  <a:lnTo>
                    <a:pt x="23" y="147"/>
                  </a:lnTo>
                  <a:lnTo>
                    <a:pt x="23" y="162"/>
                  </a:lnTo>
                  <a:lnTo>
                    <a:pt x="23" y="138"/>
                  </a:lnTo>
                  <a:lnTo>
                    <a:pt x="23" y="135"/>
                  </a:lnTo>
                  <a:lnTo>
                    <a:pt x="23" y="112"/>
                  </a:lnTo>
                  <a:lnTo>
                    <a:pt x="23" y="124"/>
                  </a:lnTo>
                  <a:lnTo>
                    <a:pt x="23" y="120"/>
                  </a:lnTo>
                  <a:lnTo>
                    <a:pt x="23" y="126"/>
                  </a:lnTo>
                  <a:lnTo>
                    <a:pt x="23" y="99"/>
                  </a:lnTo>
                  <a:lnTo>
                    <a:pt x="23" y="103"/>
                  </a:lnTo>
                  <a:lnTo>
                    <a:pt x="25" y="103"/>
                  </a:lnTo>
                  <a:lnTo>
                    <a:pt x="25" y="103"/>
                  </a:lnTo>
                  <a:lnTo>
                    <a:pt x="25" y="61"/>
                  </a:lnTo>
                  <a:lnTo>
                    <a:pt x="25" y="59"/>
                  </a:lnTo>
                  <a:lnTo>
                    <a:pt x="25" y="21"/>
                  </a:lnTo>
                  <a:lnTo>
                    <a:pt x="25" y="28"/>
                  </a:lnTo>
                  <a:lnTo>
                    <a:pt x="25" y="28"/>
                  </a:lnTo>
                  <a:lnTo>
                    <a:pt x="25" y="31"/>
                  </a:lnTo>
                  <a:lnTo>
                    <a:pt x="25" y="0"/>
                  </a:lnTo>
                  <a:lnTo>
                    <a:pt x="25" y="7"/>
                  </a:lnTo>
                  <a:lnTo>
                    <a:pt x="25" y="7"/>
                  </a:lnTo>
                  <a:lnTo>
                    <a:pt x="25" y="42"/>
                  </a:lnTo>
                  <a:lnTo>
                    <a:pt x="25" y="41"/>
                  </a:lnTo>
                  <a:lnTo>
                    <a:pt x="26" y="44"/>
                  </a:lnTo>
                  <a:lnTo>
                    <a:pt x="26" y="50"/>
                  </a:lnTo>
                  <a:lnTo>
                    <a:pt x="26" y="27"/>
                  </a:lnTo>
                  <a:lnTo>
                    <a:pt x="26" y="50"/>
                  </a:lnTo>
                  <a:lnTo>
                    <a:pt x="26" y="49"/>
                  </a:lnTo>
                  <a:lnTo>
                    <a:pt x="26" y="55"/>
                  </a:lnTo>
                  <a:lnTo>
                    <a:pt x="26" y="29"/>
                  </a:lnTo>
                  <a:lnTo>
                    <a:pt x="26" y="46"/>
                  </a:lnTo>
                  <a:lnTo>
                    <a:pt x="26" y="46"/>
                  </a:lnTo>
                  <a:lnTo>
                    <a:pt x="26" y="70"/>
                  </a:lnTo>
                  <a:lnTo>
                    <a:pt x="26" y="44"/>
                  </a:lnTo>
                  <a:lnTo>
                    <a:pt x="26" y="50"/>
                  </a:lnTo>
                  <a:lnTo>
                    <a:pt x="26" y="49"/>
                  </a:lnTo>
                  <a:lnTo>
                    <a:pt x="26" y="89"/>
                  </a:lnTo>
                  <a:lnTo>
                    <a:pt x="26" y="87"/>
                  </a:lnTo>
                  <a:lnTo>
                    <a:pt x="27" y="91"/>
                  </a:lnTo>
                  <a:lnTo>
                    <a:pt x="27" y="105"/>
                  </a:lnTo>
                  <a:lnTo>
                    <a:pt x="27" y="82"/>
                  </a:lnTo>
                  <a:lnTo>
                    <a:pt x="27" y="103"/>
                  </a:lnTo>
                  <a:lnTo>
                    <a:pt x="27" y="103"/>
                  </a:lnTo>
                  <a:lnTo>
                    <a:pt x="27" y="103"/>
                  </a:lnTo>
                  <a:lnTo>
                    <a:pt x="27" y="125"/>
                  </a:lnTo>
                  <a:lnTo>
                    <a:pt x="27" y="125"/>
                  </a:lnTo>
                  <a:lnTo>
                    <a:pt x="27" y="163"/>
                  </a:lnTo>
                  <a:lnTo>
                    <a:pt x="27" y="162"/>
                  </a:lnTo>
                  <a:lnTo>
                    <a:pt x="27" y="162"/>
                  </a:lnTo>
                  <a:lnTo>
                    <a:pt x="27" y="158"/>
                  </a:lnTo>
                  <a:lnTo>
                    <a:pt x="27" y="218"/>
                  </a:lnTo>
                  <a:lnTo>
                    <a:pt x="29" y="222"/>
                  </a:lnTo>
                  <a:lnTo>
                    <a:pt x="29" y="236"/>
                  </a:lnTo>
                  <a:lnTo>
                    <a:pt x="29" y="215"/>
                  </a:lnTo>
                  <a:lnTo>
                    <a:pt x="29" y="231"/>
                  </a:lnTo>
                  <a:lnTo>
                    <a:pt x="29" y="230"/>
                  </a:lnTo>
                  <a:lnTo>
                    <a:pt x="29" y="247"/>
                  </a:lnTo>
                  <a:lnTo>
                    <a:pt x="29" y="226"/>
                  </a:lnTo>
                  <a:lnTo>
                    <a:pt x="29" y="219"/>
                  </a:lnTo>
                  <a:lnTo>
                    <a:pt x="29" y="231"/>
                  </a:lnTo>
                  <a:lnTo>
                    <a:pt x="30" y="228"/>
                  </a:lnTo>
                  <a:lnTo>
                    <a:pt x="30" y="244"/>
                  </a:lnTo>
                  <a:lnTo>
                    <a:pt x="30" y="226"/>
                  </a:lnTo>
                  <a:lnTo>
                    <a:pt x="30" y="240"/>
                  </a:lnTo>
                  <a:lnTo>
                    <a:pt x="30" y="240"/>
                  </a:lnTo>
                  <a:lnTo>
                    <a:pt x="30" y="217"/>
                  </a:lnTo>
                  <a:lnTo>
                    <a:pt x="30" y="223"/>
                  </a:lnTo>
                  <a:lnTo>
                    <a:pt x="30" y="224"/>
                  </a:lnTo>
                  <a:lnTo>
                    <a:pt x="30" y="257"/>
                  </a:lnTo>
                  <a:lnTo>
                    <a:pt x="30" y="264"/>
                  </a:lnTo>
                  <a:lnTo>
                    <a:pt x="30" y="304"/>
                  </a:lnTo>
                  <a:lnTo>
                    <a:pt x="30" y="258"/>
                  </a:lnTo>
                  <a:lnTo>
                    <a:pt x="30" y="300"/>
                  </a:lnTo>
                  <a:lnTo>
                    <a:pt x="31" y="298"/>
                  </a:lnTo>
                  <a:lnTo>
                    <a:pt x="31" y="299"/>
                  </a:lnTo>
                  <a:lnTo>
                    <a:pt x="31" y="279"/>
                  </a:lnTo>
                  <a:lnTo>
                    <a:pt x="31" y="289"/>
                  </a:lnTo>
                  <a:lnTo>
                    <a:pt x="31" y="291"/>
                  </a:lnTo>
                  <a:lnTo>
                    <a:pt x="31" y="300"/>
                  </a:lnTo>
                  <a:lnTo>
                    <a:pt x="31" y="285"/>
                  </a:lnTo>
                  <a:lnTo>
                    <a:pt x="31" y="289"/>
                  </a:lnTo>
                  <a:lnTo>
                    <a:pt x="31" y="283"/>
                  </a:lnTo>
                  <a:lnTo>
                    <a:pt x="31" y="264"/>
                  </a:lnTo>
                  <a:lnTo>
                    <a:pt x="31" y="299"/>
                  </a:lnTo>
                  <a:lnTo>
                    <a:pt x="31" y="300"/>
                  </a:lnTo>
                  <a:lnTo>
                    <a:pt x="31" y="294"/>
                  </a:lnTo>
                  <a:lnTo>
                    <a:pt x="31" y="317"/>
                  </a:lnTo>
                  <a:lnTo>
                    <a:pt x="33" y="320"/>
                  </a:lnTo>
                  <a:lnTo>
                    <a:pt x="33" y="347"/>
                  </a:lnTo>
                  <a:lnTo>
                    <a:pt x="33" y="317"/>
                  </a:lnTo>
                  <a:lnTo>
                    <a:pt x="33" y="334"/>
                  </a:lnTo>
                  <a:lnTo>
                    <a:pt x="33" y="341"/>
                  </a:lnTo>
                  <a:lnTo>
                    <a:pt x="33" y="366"/>
                  </a:lnTo>
                  <a:lnTo>
                    <a:pt x="33" y="33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84" name="Freeform 57"/>
            <p:cNvSpPr>
              <a:spLocks/>
            </p:cNvSpPr>
            <p:nvPr/>
          </p:nvSpPr>
          <p:spPr bwMode="auto">
            <a:xfrm>
              <a:off x="4913313" y="3614738"/>
              <a:ext cx="50800" cy="720725"/>
            </a:xfrm>
            <a:custGeom>
              <a:avLst/>
              <a:gdLst>
                <a:gd name="T0" fmla="*/ 0 w 32"/>
                <a:gd name="T1" fmla="*/ 404 h 454"/>
                <a:gd name="T2" fmla="*/ 2 w 32"/>
                <a:gd name="T3" fmla="*/ 357 h 454"/>
                <a:gd name="T4" fmla="*/ 2 w 32"/>
                <a:gd name="T5" fmla="*/ 269 h 454"/>
                <a:gd name="T6" fmla="*/ 3 w 32"/>
                <a:gd name="T7" fmla="*/ 73 h 454"/>
                <a:gd name="T8" fmla="*/ 3 w 32"/>
                <a:gd name="T9" fmla="*/ 28 h 454"/>
                <a:gd name="T10" fmla="*/ 4 w 32"/>
                <a:gd name="T11" fmla="*/ 0 h 454"/>
                <a:gd name="T12" fmla="*/ 4 w 32"/>
                <a:gd name="T13" fmla="*/ 57 h 454"/>
                <a:gd name="T14" fmla="*/ 4 w 32"/>
                <a:gd name="T15" fmla="*/ 121 h 454"/>
                <a:gd name="T16" fmla="*/ 6 w 32"/>
                <a:gd name="T17" fmla="*/ 143 h 454"/>
                <a:gd name="T18" fmla="*/ 6 w 32"/>
                <a:gd name="T19" fmla="*/ 151 h 454"/>
                <a:gd name="T20" fmla="*/ 6 w 32"/>
                <a:gd name="T21" fmla="*/ 160 h 454"/>
                <a:gd name="T22" fmla="*/ 7 w 32"/>
                <a:gd name="T23" fmla="*/ 118 h 454"/>
                <a:gd name="T24" fmla="*/ 7 w 32"/>
                <a:gd name="T25" fmla="*/ 118 h 454"/>
                <a:gd name="T26" fmla="*/ 8 w 32"/>
                <a:gd name="T27" fmla="*/ 133 h 454"/>
                <a:gd name="T28" fmla="*/ 8 w 32"/>
                <a:gd name="T29" fmla="*/ 150 h 454"/>
                <a:gd name="T30" fmla="*/ 8 w 32"/>
                <a:gd name="T31" fmla="*/ 223 h 454"/>
                <a:gd name="T32" fmla="*/ 10 w 32"/>
                <a:gd name="T33" fmla="*/ 192 h 454"/>
                <a:gd name="T34" fmla="*/ 10 w 32"/>
                <a:gd name="T35" fmla="*/ 167 h 454"/>
                <a:gd name="T36" fmla="*/ 11 w 32"/>
                <a:gd name="T37" fmla="*/ 224 h 454"/>
                <a:gd name="T38" fmla="*/ 11 w 32"/>
                <a:gd name="T39" fmla="*/ 247 h 454"/>
                <a:gd name="T40" fmla="*/ 12 w 32"/>
                <a:gd name="T41" fmla="*/ 238 h 454"/>
                <a:gd name="T42" fmla="*/ 12 w 32"/>
                <a:gd name="T43" fmla="*/ 253 h 454"/>
                <a:gd name="T44" fmla="*/ 12 w 32"/>
                <a:gd name="T45" fmla="*/ 298 h 454"/>
                <a:gd name="T46" fmla="*/ 13 w 32"/>
                <a:gd name="T47" fmla="*/ 329 h 454"/>
                <a:gd name="T48" fmla="*/ 13 w 32"/>
                <a:gd name="T49" fmla="*/ 296 h 454"/>
                <a:gd name="T50" fmla="*/ 15 w 32"/>
                <a:gd name="T51" fmla="*/ 340 h 454"/>
                <a:gd name="T52" fmla="*/ 15 w 32"/>
                <a:gd name="T53" fmla="*/ 313 h 454"/>
                <a:gd name="T54" fmla="*/ 16 w 32"/>
                <a:gd name="T55" fmla="*/ 354 h 454"/>
                <a:gd name="T56" fmla="*/ 16 w 32"/>
                <a:gd name="T57" fmla="*/ 379 h 454"/>
                <a:gd name="T58" fmla="*/ 16 w 32"/>
                <a:gd name="T59" fmla="*/ 405 h 454"/>
                <a:gd name="T60" fmla="*/ 17 w 32"/>
                <a:gd name="T61" fmla="*/ 405 h 454"/>
                <a:gd name="T62" fmla="*/ 17 w 32"/>
                <a:gd name="T63" fmla="*/ 316 h 454"/>
                <a:gd name="T64" fmla="*/ 17 w 32"/>
                <a:gd name="T65" fmla="*/ 313 h 454"/>
                <a:gd name="T66" fmla="*/ 19 w 32"/>
                <a:gd name="T67" fmla="*/ 340 h 454"/>
                <a:gd name="T68" fmla="*/ 19 w 32"/>
                <a:gd name="T69" fmla="*/ 355 h 454"/>
                <a:gd name="T70" fmla="*/ 20 w 32"/>
                <a:gd name="T71" fmla="*/ 357 h 454"/>
                <a:gd name="T72" fmla="*/ 20 w 32"/>
                <a:gd name="T73" fmla="*/ 310 h 454"/>
                <a:gd name="T74" fmla="*/ 20 w 32"/>
                <a:gd name="T75" fmla="*/ 293 h 454"/>
                <a:gd name="T76" fmla="*/ 21 w 32"/>
                <a:gd name="T77" fmla="*/ 295 h 454"/>
                <a:gd name="T78" fmla="*/ 21 w 32"/>
                <a:gd name="T79" fmla="*/ 346 h 454"/>
                <a:gd name="T80" fmla="*/ 21 w 32"/>
                <a:gd name="T81" fmla="*/ 316 h 454"/>
                <a:gd name="T82" fmla="*/ 23 w 32"/>
                <a:gd name="T83" fmla="*/ 317 h 454"/>
                <a:gd name="T84" fmla="*/ 23 w 32"/>
                <a:gd name="T85" fmla="*/ 300 h 454"/>
                <a:gd name="T86" fmla="*/ 24 w 32"/>
                <a:gd name="T87" fmla="*/ 342 h 454"/>
                <a:gd name="T88" fmla="*/ 24 w 32"/>
                <a:gd name="T89" fmla="*/ 400 h 454"/>
                <a:gd name="T90" fmla="*/ 25 w 32"/>
                <a:gd name="T91" fmla="*/ 440 h 454"/>
                <a:gd name="T92" fmla="*/ 25 w 32"/>
                <a:gd name="T93" fmla="*/ 420 h 454"/>
                <a:gd name="T94" fmla="*/ 25 w 32"/>
                <a:gd name="T95" fmla="*/ 372 h 454"/>
                <a:gd name="T96" fmla="*/ 27 w 32"/>
                <a:gd name="T97" fmla="*/ 380 h 454"/>
                <a:gd name="T98" fmla="*/ 27 w 32"/>
                <a:gd name="T99" fmla="*/ 430 h 454"/>
                <a:gd name="T100" fmla="*/ 28 w 32"/>
                <a:gd name="T101" fmla="*/ 447 h 454"/>
                <a:gd name="T102" fmla="*/ 28 w 32"/>
                <a:gd name="T103" fmla="*/ 410 h 454"/>
                <a:gd name="T104" fmla="*/ 28 w 32"/>
                <a:gd name="T105" fmla="*/ 421 h 454"/>
                <a:gd name="T106" fmla="*/ 29 w 32"/>
                <a:gd name="T107" fmla="*/ 451 h 454"/>
                <a:gd name="T108" fmla="*/ 29 w 32"/>
                <a:gd name="T109" fmla="*/ 405 h 454"/>
                <a:gd name="T110" fmla="*/ 31 w 32"/>
                <a:gd name="T111" fmla="*/ 403 h 454"/>
                <a:gd name="T112" fmla="*/ 31 w 32"/>
                <a:gd name="T113" fmla="*/ 392 h 454"/>
                <a:gd name="T114" fmla="*/ 31 w 32"/>
                <a:gd name="T115" fmla="*/ 399 h 454"/>
                <a:gd name="T116" fmla="*/ 32 w 32"/>
                <a:gd name="T117" fmla="*/ 409 h 454"/>
                <a:gd name="T118" fmla="*/ 32 w 32"/>
                <a:gd name="T119" fmla="*/ 403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454">
                  <a:moveTo>
                    <a:pt x="0" y="427"/>
                  </a:moveTo>
                  <a:lnTo>
                    <a:pt x="0" y="431"/>
                  </a:lnTo>
                  <a:lnTo>
                    <a:pt x="0" y="409"/>
                  </a:lnTo>
                  <a:lnTo>
                    <a:pt x="0" y="399"/>
                  </a:lnTo>
                  <a:lnTo>
                    <a:pt x="0" y="404"/>
                  </a:lnTo>
                  <a:lnTo>
                    <a:pt x="0" y="372"/>
                  </a:lnTo>
                  <a:lnTo>
                    <a:pt x="0" y="375"/>
                  </a:lnTo>
                  <a:lnTo>
                    <a:pt x="2" y="372"/>
                  </a:lnTo>
                  <a:lnTo>
                    <a:pt x="2" y="348"/>
                  </a:lnTo>
                  <a:lnTo>
                    <a:pt x="2" y="357"/>
                  </a:lnTo>
                  <a:lnTo>
                    <a:pt x="2" y="353"/>
                  </a:lnTo>
                  <a:lnTo>
                    <a:pt x="2" y="269"/>
                  </a:lnTo>
                  <a:lnTo>
                    <a:pt x="2" y="273"/>
                  </a:lnTo>
                  <a:lnTo>
                    <a:pt x="2" y="268"/>
                  </a:lnTo>
                  <a:lnTo>
                    <a:pt x="2" y="269"/>
                  </a:lnTo>
                  <a:lnTo>
                    <a:pt x="2" y="190"/>
                  </a:lnTo>
                  <a:lnTo>
                    <a:pt x="2" y="186"/>
                  </a:lnTo>
                  <a:lnTo>
                    <a:pt x="2" y="130"/>
                  </a:lnTo>
                  <a:lnTo>
                    <a:pt x="3" y="128"/>
                  </a:lnTo>
                  <a:lnTo>
                    <a:pt x="3" y="73"/>
                  </a:lnTo>
                  <a:lnTo>
                    <a:pt x="3" y="69"/>
                  </a:lnTo>
                  <a:lnTo>
                    <a:pt x="3" y="69"/>
                  </a:lnTo>
                  <a:lnTo>
                    <a:pt x="3" y="28"/>
                  </a:lnTo>
                  <a:lnTo>
                    <a:pt x="3" y="29"/>
                  </a:lnTo>
                  <a:lnTo>
                    <a:pt x="3" y="28"/>
                  </a:lnTo>
                  <a:lnTo>
                    <a:pt x="3" y="7"/>
                  </a:lnTo>
                  <a:lnTo>
                    <a:pt x="3" y="23"/>
                  </a:lnTo>
                  <a:lnTo>
                    <a:pt x="4" y="23"/>
                  </a:lnTo>
                  <a:lnTo>
                    <a:pt x="4" y="23"/>
                  </a:lnTo>
                  <a:lnTo>
                    <a:pt x="4" y="0"/>
                  </a:lnTo>
                  <a:lnTo>
                    <a:pt x="4" y="21"/>
                  </a:lnTo>
                  <a:lnTo>
                    <a:pt x="4" y="23"/>
                  </a:lnTo>
                  <a:lnTo>
                    <a:pt x="4" y="63"/>
                  </a:lnTo>
                  <a:lnTo>
                    <a:pt x="4" y="54"/>
                  </a:lnTo>
                  <a:lnTo>
                    <a:pt x="4" y="57"/>
                  </a:lnTo>
                  <a:lnTo>
                    <a:pt x="4" y="129"/>
                  </a:lnTo>
                  <a:lnTo>
                    <a:pt x="4" y="122"/>
                  </a:lnTo>
                  <a:lnTo>
                    <a:pt x="4" y="122"/>
                  </a:lnTo>
                  <a:lnTo>
                    <a:pt x="4" y="148"/>
                  </a:lnTo>
                  <a:lnTo>
                    <a:pt x="4" y="121"/>
                  </a:lnTo>
                  <a:lnTo>
                    <a:pt x="4" y="147"/>
                  </a:lnTo>
                  <a:lnTo>
                    <a:pt x="6" y="148"/>
                  </a:lnTo>
                  <a:lnTo>
                    <a:pt x="6" y="158"/>
                  </a:lnTo>
                  <a:lnTo>
                    <a:pt x="6" y="138"/>
                  </a:lnTo>
                  <a:lnTo>
                    <a:pt x="6" y="143"/>
                  </a:lnTo>
                  <a:lnTo>
                    <a:pt x="6" y="145"/>
                  </a:lnTo>
                  <a:lnTo>
                    <a:pt x="6" y="158"/>
                  </a:lnTo>
                  <a:lnTo>
                    <a:pt x="6" y="135"/>
                  </a:lnTo>
                  <a:lnTo>
                    <a:pt x="6" y="156"/>
                  </a:lnTo>
                  <a:lnTo>
                    <a:pt x="6" y="151"/>
                  </a:lnTo>
                  <a:lnTo>
                    <a:pt x="6" y="160"/>
                  </a:lnTo>
                  <a:lnTo>
                    <a:pt x="6" y="141"/>
                  </a:lnTo>
                  <a:lnTo>
                    <a:pt x="6" y="156"/>
                  </a:lnTo>
                  <a:lnTo>
                    <a:pt x="6" y="155"/>
                  </a:lnTo>
                  <a:lnTo>
                    <a:pt x="6" y="160"/>
                  </a:lnTo>
                  <a:lnTo>
                    <a:pt x="6" y="125"/>
                  </a:lnTo>
                  <a:lnTo>
                    <a:pt x="7" y="122"/>
                  </a:lnTo>
                  <a:lnTo>
                    <a:pt x="7" y="134"/>
                  </a:lnTo>
                  <a:lnTo>
                    <a:pt x="7" y="129"/>
                  </a:lnTo>
                  <a:lnTo>
                    <a:pt x="7" y="118"/>
                  </a:lnTo>
                  <a:lnTo>
                    <a:pt x="7" y="131"/>
                  </a:lnTo>
                  <a:lnTo>
                    <a:pt x="7" y="112"/>
                  </a:lnTo>
                  <a:lnTo>
                    <a:pt x="7" y="121"/>
                  </a:lnTo>
                  <a:lnTo>
                    <a:pt x="7" y="122"/>
                  </a:lnTo>
                  <a:lnTo>
                    <a:pt x="7" y="118"/>
                  </a:lnTo>
                  <a:lnTo>
                    <a:pt x="7" y="148"/>
                  </a:lnTo>
                  <a:lnTo>
                    <a:pt x="8" y="150"/>
                  </a:lnTo>
                  <a:lnTo>
                    <a:pt x="8" y="159"/>
                  </a:lnTo>
                  <a:lnTo>
                    <a:pt x="8" y="124"/>
                  </a:lnTo>
                  <a:lnTo>
                    <a:pt x="8" y="133"/>
                  </a:lnTo>
                  <a:lnTo>
                    <a:pt x="8" y="129"/>
                  </a:lnTo>
                  <a:lnTo>
                    <a:pt x="8" y="152"/>
                  </a:lnTo>
                  <a:lnTo>
                    <a:pt x="8" y="147"/>
                  </a:lnTo>
                  <a:lnTo>
                    <a:pt x="8" y="154"/>
                  </a:lnTo>
                  <a:lnTo>
                    <a:pt x="8" y="150"/>
                  </a:lnTo>
                  <a:lnTo>
                    <a:pt x="8" y="190"/>
                  </a:lnTo>
                  <a:lnTo>
                    <a:pt x="8" y="192"/>
                  </a:lnTo>
                  <a:lnTo>
                    <a:pt x="8" y="224"/>
                  </a:lnTo>
                  <a:lnTo>
                    <a:pt x="8" y="192"/>
                  </a:lnTo>
                  <a:lnTo>
                    <a:pt x="8" y="223"/>
                  </a:lnTo>
                  <a:lnTo>
                    <a:pt x="10" y="227"/>
                  </a:lnTo>
                  <a:lnTo>
                    <a:pt x="10" y="230"/>
                  </a:lnTo>
                  <a:lnTo>
                    <a:pt x="10" y="206"/>
                  </a:lnTo>
                  <a:lnTo>
                    <a:pt x="10" y="207"/>
                  </a:lnTo>
                  <a:lnTo>
                    <a:pt x="10" y="192"/>
                  </a:lnTo>
                  <a:lnTo>
                    <a:pt x="10" y="193"/>
                  </a:lnTo>
                  <a:lnTo>
                    <a:pt x="10" y="196"/>
                  </a:lnTo>
                  <a:lnTo>
                    <a:pt x="10" y="163"/>
                  </a:lnTo>
                  <a:lnTo>
                    <a:pt x="10" y="167"/>
                  </a:lnTo>
                  <a:lnTo>
                    <a:pt x="10" y="167"/>
                  </a:lnTo>
                  <a:lnTo>
                    <a:pt x="10" y="175"/>
                  </a:lnTo>
                  <a:lnTo>
                    <a:pt x="10" y="167"/>
                  </a:lnTo>
                  <a:lnTo>
                    <a:pt x="10" y="169"/>
                  </a:lnTo>
                  <a:lnTo>
                    <a:pt x="11" y="171"/>
                  </a:lnTo>
                  <a:lnTo>
                    <a:pt x="11" y="224"/>
                  </a:lnTo>
                  <a:lnTo>
                    <a:pt x="11" y="223"/>
                  </a:lnTo>
                  <a:lnTo>
                    <a:pt x="11" y="220"/>
                  </a:lnTo>
                  <a:lnTo>
                    <a:pt x="11" y="247"/>
                  </a:lnTo>
                  <a:lnTo>
                    <a:pt x="11" y="211"/>
                  </a:lnTo>
                  <a:lnTo>
                    <a:pt x="11" y="247"/>
                  </a:lnTo>
                  <a:lnTo>
                    <a:pt x="11" y="248"/>
                  </a:lnTo>
                  <a:lnTo>
                    <a:pt x="11" y="270"/>
                  </a:lnTo>
                  <a:lnTo>
                    <a:pt x="11" y="236"/>
                  </a:lnTo>
                  <a:lnTo>
                    <a:pt x="12" y="238"/>
                  </a:lnTo>
                  <a:lnTo>
                    <a:pt x="12" y="238"/>
                  </a:lnTo>
                  <a:lnTo>
                    <a:pt x="12" y="209"/>
                  </a:lnTo>
                  <a:lnTo>
                    <a:pt x="12" y="211"/>
                  </a:lnTo>
                  <a:lnTo>
                    <a:pt x="12" y="200"/>
                  </a:lnTo>
                  <a:lnTo>
                    <a:pt x="12" y="251"/>
                  </a:lnTo>
                  <a:lnTo>
                    <a:pt x="12" y="253"/>
                  </a:lnTo>
                  <a:lnTo>
                    <a:pt x="12" y="268"/>
                  </a:lnTo>
                  <a:lnTo>
                    <a:pt x="12" y="266"/>
                  </a:lnTo>
                  <a:lnTo>
                    <a:pt x="12" y="270"/>
                  </a:lnTo>
                  <a:lnTo>
                    <a:pt x="12" y="300"/>
                  </a:lnTo>
                  <a:lnTo>
                    <a:pt x="12" y="298"/>
                  </a:lnTo>
                  <a:lnTo>
                    <a:pt x="13" y="299"/>
                  </a:lnTo>
                  <a:lnTo>
                    <a:pt x="13" y="287"/>
                  </a:lnTo>
                  <a:lnTo>
                    <a:pt x="13" y="319"/>
                  </a:lnTo>
                  <a:lnTo>
                    <a:pt x="13" y="320"/>
                  </a:lnTo>
                  <a:lnTo>
                    <a:pt x="13" y="329"/>
                  </a:lnTo>
                  <a:lnTo>
                    <a:pt x="13" y="311"/>
                  </a:lnTo>
                  <a:lnTo>
                    <a:pt x="13" y="316"/>
                  </a:lnTo>
                  <a:lnTo>
                    <a:pt x="13" y="311"/>
                  </a:lnTo>
                  <a:lnTo>
                    <a:pt x="13" y="315"/>
                  </a:lnTo>
                  <a:lnTo>
                    <a:pt x="13" y="296"/>
                  </a:lnTo>
                  <a:lnTo>
                    <a:pt x="13" y="302"/>
                  </a:lnTo>
                  <a:lnTo>
                    <a:pt x="13" y="338"/>
                  </a:lnTo>
                  <a:lnTo>
                    <a:pt x="13" y="332"/>
                  </a:lnTo>
                  <a:lnTo>
                    <a:pt x="15" y="333"/>
                  </a:lnTo>
                  <a:lnTo>
                    <a:pt x="15" y="340"/>
                  </a:lnTo>
                  <a:lnTo>
                    <a:pt x="15" y="321"/>
                  </a:lnTo>
                  <a:lnTo>
                    <a:pt x="15" y="333"/>
                  </a:lnTo>
                  <a:lnTo>
                    <a:pt x="15" y="333"/>
                  </a:lnTo>
                  <a:lnTo>
                    <a:pt x="15" y="334"/>
                  </a:lnTo>
                  <a:lnTo>
                    <a:pt x="15" y="313"/>
                  </a:lnTo>
                  <a:lnTo>
                    <a:pt x="15" y="327"/>
                  </a:lnTo>
                  <a:lnTo>
                    <a:pt x="15" y="324"/>
                  </a:lnTo>
                  <a:lnTo>
                    <a:pt x="15" y="355"/>
                  </a:lnTo>
                  <a:lnTo>
                    <a:pt x="15" y="353"/>
                  </a:lnTo>
                  <a:lnTo>
                    <a:pt x="16" y="354"/>
                  </a:lnTo>
                  <a:lnTo>
                    <a:pt x="16" y="379"/>
                  </a:lnTo>
                  <a:lnTo>
                    <a:pt x="16" y="348"/>
                  </a:lnTo>
                  <a:lnTo>
                    <a:pt x="16" y="376"/>
                  </a:lnTo>
                  <a:lnTo>
                    <a:pt x="16" y="374"/>
                  </a:lnTo>
                  <a:lnTo>
                    <a:pt x="16" y="379"/>
                  </a:lnTo>
                  <a:lnTo>
                    <a:pt x="16" y="358"/>
                  </a:lnTo>
                  <a:lnTo>
                    <a:pt x="16" y="376"/>
                  </a:lnTo>
                  <a:lnTo>
                    <a:pt x="16" y="378"/>
                  </a:lnTo>
                  <a:lnTo>
                    <a:pt x="16" y="408"/>
                  </a:lnTo>
                  <a:lnTo>
                    <a:pt x="16" y="405"/>
                  </a:lnTo>
                  <a:lnTo>
                    <a:pt x="16" y="400"/>
                  </a:lnTo>
                  <a:lnTo>
                    <a:pt x="16" y="417"/>
                  </a:lnTo>
                  <a:lnTo>
                    <a:pt x="16" y="393"/>
                  </a:lnTo>
                  <a:lnTo>
                    <a:pt x="16" y="408"/>
                  </a:lnTo>
                  <a:lnTo>
                    <a:pt x="17" y="405"/>
                  </a:lnTo>
                  <a:lnTo>
                    <a:pt x="17" y="406"/>
                  </a:lnTo>
                  <a:lnTo>
                    <a:pt x="17" y="372"/>
                  </a:lnTo>
                  <a:lnTo>
                    <a:pt x="17" y="371"/>
                  </a:lnTo>
                  <a:lnTo>
                    <a:pt x="17" y="313"/>
                  </a:lnTo>
                  <a:lnTo>
                    <a:pt x="17" y="316"/>
                  </a:lnTo>
                  <a:lnTo>
                    <a:pt x="17" y="316"/>
                  </a:lnTo>
                  <a:lnTo>
                    <a:pt x="17" y="316"/>
                  </a:lnTo>
                  <a:lnTo>
                    <a:pt x="17" y="300"/>
                  </a:lnTo>
                  <a:lnTo>
                    <a:pt x="17" y="316"/>
                  </a:lnTo>
                  <a:lnTo>
                    <a:pt x="17" y="313"/>
                  </a:lnTo>
                  <a:lnTo>
                    <a:pt x="17" y="298"/>
                  </a:lnTo>
                  <a:lnTo>
                    <a:pt x="17" y="328"/>
                  </a:lnTo>
                  <a:lnTo>
                    <a:pt x="19" y="327"/>
                  </a:lnTo>
                  <a:lnTo>
                    <a:pt x="19" y="346"/>
                  </a:lnTo>
                  <a:lnTo>
                    <a:pt x="19" y="340"/>
                  </a:lnTo>
                  <a:lnTo>
                    <a:pt x="19" y="345"/>
                  </a:lnTo>
                  <a:lnTo>
                    <a:pt x="19" y="371"/>
                  </a:lnTo>
                  <a:lnTo>
                    <a:pt x="19" y="371"/>
                  </a:lnTo>
                  <a:lnTo>
                    <a:pt x="19" y="375"/>
                  </a:lnTo>
                  <a:lnTo>
                    <a:pt x="19" y="355"/>
                  </a:lnTo>
                  <a:lnTo>
                    <a:pt x="19" y="374"/>
                  </a:lnTo>
                  <a:lnTo>
                    <a:pt x="20" y="374"/>
                  </a:lnTo>
                  <a:lnTo>
                    <a:pt x="20" y="379"/>
                  </a:lnTo>
                  <a:lnTo>
                    <a:pt x="20" y="357"/>
                  </a:lnTo>
                  <a:lnTo>
                    <a:pt x="20" y="357"/>
                  </a:lnTo>
                  <a:lnTo>
                    <a:pt x="20" y="358"/>
                  </a:lnTo>
                  <a:lnTo>
                    <a:pt x="20" y="336"/>
                  </a:lnTo>
                  <a:lnTo>
                    <a:pt x="20" y="324"/>
                  </a:lnTo>
                  <a:lnTo>
                    <a:pt x="20" y="336"/>
                  </a:lnTo>
                  <a:lnTo>
                    <a:pt x="20" y="310"/>
                  </a:lnTo>
                  <a:lnTo>
                    <a:pt x="20" y="311"/>
                  </a:lnTo>
                  <a:lnTo>
                    <a:pt x="20" y="307"/>
                  </a:lnTo>
                  <a:lnTo>
                    <a:pt x="20" y="308"/>
                  </a:lnTo>
                  <a:lnTo>
                    <a:pt x="20" y="291"/>
                  </a:lnTo>
                  <a:lnTo>
                    <a:pt x="20" y="293"/>
                  </a:lnTo>
                  <a:lnTo>
                    <a:pt x="21" y="294"/>
                  </a:lnTo>
                  <a:lnTo>
                    <a:pt x="21" y="302"/>
                  </a:lnTo>
                  <a:lnTo>
                    <a:pt x="21" y="282"/>
                  </a:lnTo>
                  <a:lnTo>
                    <a:pt x="21" y="294"/>
                  </a:lnTo>
                  <a:lnTo>
                    <a:pt x="21" y="295"/>
                  </a:lnTo>
                  <a:lnTo>
                    <a:pt x="21" y="319"/>
                  </a:lnTo>
                  <a:lnTo>
                    <a:pt x="21" y="294"/>
                  </a:lnTo>
                  <a:lnTo>
                    <a:pt x="21" y="316"/>
                  </a:lnTo>
                  <a:lnTo>
                    <a:pt x="21" y="315"/>
                  </a:lnTo>
                  <a:lnTo>
                    <a:pt x="21" y="346"/>
                  </a:lnTo>
                  <a:lnTo>
                    <a:pt x="21" y="311"/>
                  </a:lnTo>
                  <a:lnTo>
                    <a:pt x="21" y="342"/>
                  </a:lnTo>
                  <a:lnTo>
                    <a:pt x="21" y="342"/>
                  </a:lnTo>
                  <a:lnTo>
                    <a:pt x="21" y="351"/>
                  </a:lnTo>
                  <a:lnTo>
                    <a:pt x="21" y="316"/>
                  </a:lnTo>
                  <a:lnTo>
                    <a:pt x="21" y="332"/>
                  </a:lnTo>
                  <a:lnTo>
                    <a:pt x="23" y="328"/>
                  </a:lnTo>
                  <a:lnTo>
                    <a:pt x="23" y="337"/>
                  </a:lnTo>
                  <a:lnTo>
                    <a:pt x="23" y="319"/>
                  </a:lnTo>
                  <a:lnTo>
                    <a:pt x="23" y="317"/>
                  </a:lnTo>
                  <a:lnTo>
                    <a:pt x="23" y="319"/>
                  </a:lnTo>
                  <a:lnTo>
                    <a:pt x="23" y="304"/>
                  </a:lnTo>
                  <a:lnTo>
                    <a:pt x="23" y="311"/>
                  </a:lnTo>
                  <a:lnTo>
                    <a:pt x="23" y="310"/>
                  </a:lnTo>
                  <a:lnTo>
                    <a:pt x="23" y="300"/>
                  </a:lnTo>
                  <a:lnTo>
                    <a:pt x="23" y="321"/>
                  </a:lnTo>
                  <a:lnTo>
                    <a:pt x="24" y="324"/>
                  </a:lnTo>
                  <a:lnTo>
                    <a:pt x="24" y="353"/>
                  </a:lnTo>
                  <a:lnTo>
                    <a:pt x="24" y="323"/>
                  </a:lnTo>
                  <a:lnTo>
                    <a:pt x="24" y="342"/>
                  </a:lnTo>
                  <a:lnTo>
                    <a:pt x="24" y="345"/>
                  </a:lnTo>
                  <a:lnTo>
                    <a:pt x="24" y="365"/>
                  </a:lnTo>
                  <a:lnTo>
                    <a:pt x="24" y="365"/>
                  </a:lnTo>
                  <a:lnTo>
                    <a:pt x="24" y="362"/>
                  </a:lnTo>
                  <a:lnTo>
                    <a:pt x="24" y="400"/>
                  </a:lnTo>
                  <a:lnTo>
                    <a:pt x="24" y="400"/>
                  </a:lnTo>
                  <a:lnTo>
                    <a:pt x="24" y="431"/>
                  </a:lnTo>
                  <a:lnTo>
                    <a:pt x="25" y="431"/>
                  </a:lnTo>
                  <a:lnTo>
                    <a:pt x="25" y="452"/>
                  </a:lnTo>
                  <a:lnTo>
                    <a:pt x="25" y="440"/>
                  </a:lnTo>
                  <a:lnTo>
                    <a:pt x="25" y="440"/>
                  </a:lnTo>
                  <a:lnTo>
                    <a:pt x="25" y="442"/>
                  </a:lnTo>
                  <a:lnTo>
                    <a:pt x="25" y="421"/>
                  </a:lnTo>
                  <a:lnTo>
                    <a:pt x="25" y="423"/>
                  </a:lnTo>
                  <a:lnTo>
                    <a:pt x="25" y="420"/>
                  </a:lnTo>
                  <a:lnTo>
                    <a:pt x="25" y="429"/>
                  </a:lnTo>
                  <a:lnTo>
                    <a:pt x="25" y="399"/>
                  </a:lnTo>
                  <a:lnTo>
                    <a:pt x="25" y="396"/>
                  </a:lnTo>
                  <a:lnTo>
                    <a:pt x="25" y="370"/>
                  </a:lnTo>
                  <a:lnTo>
                    <a:pt x="25" y="372"/>
                  </a:lnTo>
                  <a:lnTo>
                    <a:pt x="27" y="365"/>
                  </a:lnTo>
                  <a:lnTo>
                    <a:pt x="27" y="384"/>
                  </a:lnTo>
                  <a:lnTo>
                    <a:pt x="27" y="359"/>
                  </a:lnTo>
                  <a:lnTo>
                    <a:pt x="27" y="379"/>
                  </a:lnTo>
                  <a:lnTo>
                    <a:pt x="27" y="380"/>
                  </a:lnTo>
                  <a:lnTo>
                    <a:pt x="27" y="409"/>
                  </a:lnTo>
                  <a:lnTo>
                    <a:pt x="27" y="376"/>
                  </a:lnTo>
                  <a:lnTo>
                    <a:pt x="27" y="406"/>
                  </a:lnTo>
                  <a:lnTo>
                    <a:pt x="27" y="410"/>
                  </a:lnTo>
                  <a:lnTo>
                    <a:pt x="27" y="430"/>
                  </a:lnTo>
                  <a:lnTo>
                    <a:pt x="27" y="423"/>
                  </a:lnTo>
                  <a:lnTo>
                    <a:pt x="28" y="426"/>
                  </a:lnTo>
                  <a:lnTo>
                    <a:pt x="28" y="454"/>
                  </a:lnTo>
                  <a:lnTo>
                    <a:pt x="28" y="447"/>
                  </a:lnTo>
                  <a:lnTo>
                    <a:pt x="28" y="447"/>
                  </a:lnTo>
                  <a:lnTo>
                    <a:pt x="28" y="420"/>
                  </a:lnTo>
                  <a:lnTo>
                    <a:pt x="28" y="421"/>
                  </a:lnTo>
                  <a:lnTo>
                    <a:pt x="28" y="420"/>
                  </a:lnTo>
                  <a:lnTo>
                    <a:pt x="28" y="425"/>
                  </a:lnTo>
                  <a:lnTo>
                    <a:pt x="28" y="410"/>
                  </a:lnTo>
                  <a:lnTo>
                    <a:pt x="28" y="423"/>
                  </a:lnTo>
                  <a:lnTo>
                    <a:pt x="28" y="422"/>
                  </a:lnTo>
                  <a:lnTo>
                    <a:pt x="28" y="425"/>
                  </a:lnTo>
                  <a:lnTo>
                    <a:pt x="28" y="410"/>
                  </a:lnTo>
                  <a:lnTo>
                    <a:pt x="28" y="421"/>
                  </a:lnTo>
                  <a:lnTo>
                    <a:pt x="29" y="422"/>
                  </a:lnTo>
                  <a:lnTo>
                    <a:pt x="29" y="452"/>
                  </a:lnTo>
                  <a:lnTo>
                    <a:pt x="29" y="417"/>
                  </a:lnTo>
                  <a:lnTo>
                    <a:pt x="29" y="447"/>
                  </a:lnTo>
                  <a:lnTo>
                    <a:pt x="29" y="451"/>
                  </a:lnTo>
                  <a:lnTo>
                    <a:pt x="29" y="420"/>
                  </a:lnTo>
                  <a:lnTo>
                    <a:pt x="29" y="422"/>
                  </a:lnTo>
                  <a:lnTo>
                    <a:pt x="29" y="422"/>
                  </a:lnTo>
                  <a:lnTo>
                    <a:pt x="29" y="430"/>
                  </a:lnTo>
                  <a:lnTo>
                    <a:pt x="29" y="405"/>
                  </a:lnTo>
                  <a:lnTo>
                    <a:pt x="29" y="405"/>
                  </a:lnTo>
                  <a:lnTo>
                    <a:pt x="29" y="414"/>
                  </a:lnTo>
                  <a:lnTo>
                    <a:pt x="29" y="403"/>
                  </a:lnTo>
                  <a:lnTo>
                    <a:pt x="29" y="404"/>
                  </a:lnTo>
                  <a:lnTo>
                    <a:pt x="31" y="403"/>
                  </a:lnTo>
                  <a:lnTo>
                    <a:pt x="31" y="403"/>
                  </a:lnTo>
                  <a:lnTo>
                    <a:pt x="31" y="385"/>
                  </a:lnTo>
                  <a:lnTo>
                    <a:pt x="31" y="391"/>
                  </a:lnTo>
                  <a:lnTo>
                    <a:pt x="31" y="388"/>
                  </a:lnTo>
                  <a:lnTo>
                    <a:pt x="31" y="392"/>
                  </a:lnTo>
                  <a:lnTo>
                    <a:pt x="31" y="379"/>
                  </a:lnTo>
                  <a:lnTo>
                    <a:pt x="31" y="382"/>
                  </a:lnTo>
                  <a:lnTo>
                    <a:pt x="31" y="382"/>
                  </a:lnTo>
                  <a:lnTo>
                    <a:pt x="31" y="405"/>
                  </a:lnTo>
                  <a:lnTo>
                    <a:pt x="31" y="399"/>
                  </a:lnTo>
                  <a:lnTo>
                    <a:pt x="31" y="399"/>
                  </a:lnTo>
                  <a:lnTo>
                    <a:pt x="31" y="406"/>
                  </a:lnTo>
                  <a:lnTo>
                    <a:pt x="31" y="379"/>
                  </a:lnTo>
                  <a:lnTo>
                    <a:pt x="31" y="405"/>
                  </a:lnTo>
                  <a:lnTo>
                    <a:pt x="32" y="409"/>
                  </a:lnTo>
                  <a:lnTo>
                    <a:pt x="32" y="412"/>
                  </a:lnTo>
                  <a:lnTo>
                    <a:pt x="32" y="391"/>
                  </a:lnTo>
                  <a:lnTo>
                    <a:pt x="32" y="405"/>
                  </a:lnTo>
                  <a:lnTo>
                    <a:pt x="32" y="404"/>
                  </a:lnTo>
                  <a:lnTo>
                    <a:pt x="32" y="40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85" name="Freeform 58"/>
            <p:cNvSpPr>
              <a:spLocks/>
            </p:cNvSpPr>
            <p:nvPr/>
          </p:nvSpPr>
          <p:spPr bwMode="auto">
            <a:xfrm>
              <a:off x="4864101" y="4229101"/>
              <a:ext cx="49213" cy="533400"/>
            </a:xfrm>
            <a:custGeom>
              <a:avLst/>
              <a:gdLst>
                <a:gd name="T0" fmla="*/ 0 w 31"/>
                <a:gd name="T1" fmla="*/ 336 h 336"/>
                <a:gd name="T2" fmla="*/ 0 w 31"/>
                <a:gd name="T3" fmla="*/ 284 h 336"/>
                <a:gd name="T4" fmla="*/ 1 w 31"/>
                <a:gd name="T5" fmla="*/ 310 h 336"/>
                <a:gd name="T6" fmla="*/ 1 w 31"/>
                <a:gd name="T7" fmla="*/ 259 h 336"/>
                <a:gd name="T8" fmla="*/ 3 w 31"/>
                <a:gd name="T9" fmla="*/ 199 h 336"/>
                <a:gd name="T10" fmla="*/ 3 w 31"/>
                <a:gd name="T11" fmla="*/ 144 h 336"/>
                <a:gd name="T12" fmla="*/ 3 w 31"/>
                <a:gd name="T13" fmla="*/ 171 h 336"/>
                <a:gd name="T14" fmla="*/ 4 w 31"/>
                <a:gd name="T15" fmla="*/ 136 h 336"/>
                <a:gd name="T16" fmla="*/ 4 w 31"/>
                <a:gd name="T17" fmla="*/ 116 h 336"/>
                <a:gd name="T18" fmla="*/ 4 w 31"/>
                <a:gd name="T19" fmla="*/ 112 h 336"/>
                <a:gd name="T20" fmla="*/ 5 w 31"/>
                <a:gd name="T21" fmla="*/ 162 h 336"/>
                <a:gd name="T22" fmla="*/ 5 w 31"/>
                <a:gd name="T23" fmla="*/ 211 h 336"/>
                <a:gd name="T24" fmla="*/ 7 w 31"/>
                <a:gd name="T25" fmla="*/ 198 h 336"/>
                <a:gd name="T26" fmla="*/ 7 w 31"/>
                <a:gd name="T27" fmla="*/ 184 h 336"/>
                <a:gd name="T28" fmla="*/ 8 w 31"/>
                <a:gd name="T29" fmla="*/ 174 h 336"/>
                <a:gd name="T30" fmla="*/ 8 w 31"/>
                <a:gd name="T31" fmla="*/ 78 h 336"/>
                <a:gd name="T32" fmla="*/ 8 w 31"/>
                <a:gd name="T33" fmla="*/ 47 h 336"/>
                <a:gd name="T34" fmla="*/ 9 w 31"/>
                <a:gd name="T35" fmla="*/ 1 h 336"/>
                <a:gd name="T36" fmla="*/ 9 w 31"/>
                <a:gd name="T37" fmla="*/ 73 h 336"/>
                <a:gd name="T38" fmla="*/ 10 w 31"/>
                <a:gd name="T39" fmla="*/ 158 h 336"/>
                <a:gd name="T40" fmla="*/ 10 w 31"/>
                <a:gd name="T41" fmla="*/ 174 h 336"/>
                <a:gd name="T42" fmla="*/ 12 w 31"/>
                <a:gd name="T43" fmla="*/ 279 h 336"/>
                <a:gd name="T44" fmla="*/ 12 w 31"/>
                <a:gd name="T45" fmla="*/ 294 h 336"/>
                <a:gd name="T46" fmla="*/ 12 w 31"/>
                <a:gd name="T47" fmla="*/ 283 h 336"/>
                <a:gd name="T48" fmla="*/ 13 w 31"/>
                <a:gd name="T49" fmla="*/ 271 h 336"/>
                <a:gd name="T50" fmla="*/ 13 w 31"/>
                <a:gd name="T51" fmla="*/ 291 h 336"/>
                <a:gd name="T52" fmla="*/ 14 w 31"/>
                <a:gd name="T53" fmla="*/ 256 h 336"/>
                <a:gd name="T54" fmla="*/ 14 w 31"/>
                <a:gd name="T55" fmla="*/ 263 h 336"/>
                <a:gd name="T56" fmla="*/ 14 w 31"/>
                <a:gd name="T57" fmla="*/ 284 h 336"/>
                <a:gd name="T58" fmla="*/ 16 w 31"/>
                <a:gd name="T59" fmla="*/ 255 h 336"/>
                <a:gd name="T60" fmla="*/ 16 w 31"/>
                <a:gd name="T61" fmla="*/ 239 h 336"/>
                <a:gd name="T62" fmla="*/ 17 w 31"/>
                <a:gd name="T63" fmla="*/ 256 h 336"/>
                <a:gd name="T64" fmla="*/ 17 w 31"/>
                <a:gd name="T65" fmla="*/ 239 h 336"/>
                <a:gd name="T66" fmla="*/ 17 w 31"/>
                <a:gd name="T67" fmla="*/ 249 h 336"/>
                <a:gd name="T68" fmla="*/ 18 w 31"/>
                <a:gd name="T69" fmla="*/ 259 h 336"/>
                <a:gd name="T70" fmla="*/ 18 w 31"/>
                <a:gd name="T71" fmla="*/ 229 h 336"/>
                <a:gd name="T72" fmla="*/ 20 w 31"/>
                <a:gd name="T73" fmla="*/ 242 h 336"/>
                <a:gd name="T74" fmla="*/ 20 w 31"/>
                <a:gd name="T75" fmla="*/ 242 h 336"/>
                <a:gd name="T76" fmla="*/ 20 w 31"/>
                <a:gd name="T77" fmla="*/ 273 h 336"/>
                <a:gd name="T78" fmla="*/ 21 w 31"/>
                <a:gd name="T79" fmla="*/ 279 h 336"/>
                <a:gd name="T80" fmla="*/ 21 w 31"/>
                <a:gd name="T81" fmla="*/ 268 h 336"/>
                <a:gd name="T82" fmla="*/ 21 w 31"/>
                <a:gd name="T83" fmla="*/ 267 h 336"/>
                <a:gd name="T84" fmla="*/ 22 w 31"/>
                <a:gd name="T85" fmla="*/ 249 h 336"/>
                <a:gd name="T86" fmla="*/ 22 w 31"/>
                <a:gd name="T87" fmla="*/ 241 h 336"/>
                <a:gd name="T88" fmla="*/ 24 w 31"/>
                <a:gd name="T89" fmla="*/ 224 h 336"/>
                <a:gd name="T90" fmla="*/ 24 w 31"/>
                <a:gd name="T91" fmla="*/ 229 h 336"/>
                <a:gd name="T92" fmla="*/ 24 w 31"/>
                <a:gd name="T93" fmla="*/ 224 h 336"/>
                <a:gd name="T94" fmla="*/ 25 w 31"/>
                <a:gd name="T95" fmla="*/ 236 h 336"/>
                <a:gd name="T96" fmla="*/ 26 w 31"/>
                <a:gd name="T97" fmla="*/ 268 h 336"/>
                <a:gd name="T98" fmla="*/ 26 w 31"/>
                <a:gd name="T99" fmla="*/ 256 h 336"/>
                <a:gd name="T100" fmla="*/ 26 w 31"/>
                <a:gd name="T101" fmla="*/ 256 h 336"/>
                <a:gd name="T102" fmla="*/ 27 w 31"/>
                <a:gd name="T103" fmla="*/ 229 h 336"/>
                <a:gd name="T104" fmla="*/ 27 w 31"/>
                <a:gd name="T105" fmla="*/ 238 h 336"/>
                <a:gd name="T106" fmla="*/ 27 w 31"/>
                <a:gd name="T107" fmla="*/ 256 h 336"/>
                <a:gd name="T108" fmla="*/ 29 w 31"/>
                <a:gd name="T109" fmla="*/ 296 h 336"/>
                <a:gd name="T110" fmla="*/ 29 w 31"/>
                <a:gd name="T111" fmla="*/ 318 h 336"/>
                <a:gd name="T112" fmla="*/ 30 w 31"/>
                <a:gd name="T113" fmla="*/ 297 h 336"/>
                <a:gd name="T114" fmla="*/ 30 w 31"/>
                <a:gd name="T115" fmla="*/ 201 h 336"/>
                <a:gd name="T116" fmla="*/ 30 w 31"/>
                <a:gd name="T117" fmla="*/ 186 h 336"/>
                <a:gd name="T118" fmla="*/ 31 w 31"/>
                <a:gd name="T119" fmla="*/ 4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336">
                  <a:moveTo>
                    <a:pt x="0" y="318"/>
                  </a:moveTo>
                  <a:lnTo>
                    <a:pt x="0" y="298"/>
                  </a:lnTo>
                  <a:lnTo>
                    <a:pt x="0" y="331"/>
                  </a:lnTo>
                  <a:lnTo>
                    <a:pt x="0" y="331"/>
                  </a:lnTo>
                  <a:lnTo>
                    <a:pt x="0" y="336"/>
                  </a:lnTo>
                  <a:lnTo>
                    <a:pt x="0" y="313"/>
                  </a:lnTo>
                  <a:lnTo>
                    <a:pt x="0" y="314"/>
                  </a:lnTo>
                  <a:lnTo>
                    <a:pt x="0" y="317"/>
                  </a:lnTo>
                  <a:lnTo>
                    <a:pt x="0" y="319"/>
                  </a:lnTo>
                  <a:lnTo>
                    <a:pt x="0" y="284"/>
                  </a:lnTo>
                  <a:lnTo>
                    <a:pt x="1" y="281"/>
                  </a:lnTo>
                  <a:lnTo>
                    <a:pt x="1" y="311"/>
                  </a:lnTo>
                  <a:lnTo>
                    <a:pt x="1" y="306"/>
                  </a:lnTo>
                  <a:lnTo>
                    <a:pt x="1" y="308"/>
                  </a:lnTo>
                  <a:lnTo>
                    <a:pt x="1" y="310"/>
                  </a:lnTo>
                  <a:lnTo>
                    <a:pt x="1" y="288"/>
                  </a:lnTo>
                  <a:lnTo>
                    <a:pt x="1" y="300"/>
                  </a:lnTo>
                  <a:lnTo>
                    <a:pt x="1" y="300"/>
                  </a:lnTo>
                  <a:lnTo>
                    <a:pt x="1" y="302"/>
                  </a:lnTo>
                  <a:lnTo>
                    <a:pt x="1" y="259"/>
                  </a:lnTo>
                  <a:lnTo>
                    <a:pt x="1" y="266"/>
                  </a:lnTo>
                  <a:lnTo>
                    <a:pt x="1" y="260"/>
                  </a:lnTo>
                  <a:lnTo>
                    <a:pt x="1" y="264"/>
                  </a:lnTo>
                  <a:lnTo>
                    <a:pt x="1" y="199"/>
                  </a:lnTo>
                  <a:lnTo>
                    <a:pt x="3" y="199"/>
                  </a:lnTo>
                  <a:lnTo>
                    <a:pt x="3" y="169"/>
                  </a:lnTo>
                  <a:lnTo>
                    <a:pt x="3" y="179"/>
                  </a:lnTo>
                  <a:lnTo>
                    <a:pt x="3" y="178"/>
                  </a:lnTo>
                  <a:lnTo>
                    <a:pt x="3" y="182"/>
                  </a:lnTo>
                  <a:lnTo>
                    <a:pt x="3" y="144"/>
                  </a:lnTo>
                  <a:lnTo>
                    <a:pt x="3" y="153"/>
                  </a:lnTo>
                  <a:lnTo>
                    <a:pt x="3" y="150"/>
                  </a:lnTo>
                  <a:lnTo>
                    <a:pt x="3" y="174"/>
                  </a:lnTo>
                  <a:lnTo>
                    <a:pt x="3" y="162"/>
                  </a:lnTo>
                  <a:lnTo>
                    <a:pt x="3" y="171"/>
                  </a:lnTo>
                  <a:lnTo>
                    <a:pt x="3" y="158"/>
                  </a:lnTo>
                  <a:lnTo>
                    <a:pt x="4" y="158"/>
                  </a:lnTo>
                  <a:lnTo>
                    <a:pt x="4" y="165"/>
                  </a:lnTo>
                  <a:lnTo>
                    <a:pt x="4" y="127"/>
                  </a:lnTo>
                  <a:lnTo>
                    <a:pt x="4" y="136"/>
                  </a:lnTo>
                  <a:lnTo>
                    <a:pt x="4" y="136"/>
                  </a:lnTo>
                  <a:lnTo>
                    <a:pt x="4" y="141"/>
                  </a:lnTo>
                  <a:lnTo>
                    <a:pt x="4" y="107"/>
                  </a:lnTo>
                  <a:lnTo>
                    <a:pt x="4" y="110"/>
                  </a:lnTo>
                  <a:lnTo>
                    <a:pt x="4" y="116"/>
                  </a:lnTo>
                  <a:lnTo>
                    <a:pt x="4" y="135"/>
                  </a:lnTo>
                  <a:lnTo>
                    <a:pt x="4" y="112"/>
                  </a:lnTo>
                  <a:lnTo>
                    <a:pt x="4" y="129"/>
                  </a:lnTo>
                  <a:lnTo>
                    <a:pt x="4" y="131"/>
                  </a:lnTo>
                  <a:lnTo>
                    <a:pt x="4" y="112"/>
                  </a:lnTo>
                  <a:lnTo>
                    <a:pt x="4" y="139"/>
                  </a:lnTo>
                  <a:lnTo>
                    <a:pt x="5" y="139"/>
                  </a:lnTo>
                  <a:lnTo>
                    <a:pt x="5" y="162"/>
                  </a:lnTo>
                  <a:lnTo>
                    <a:pt x="5" y="165"/>
                  </a:lnTo>
                  <a:lnTo>
                    <a:pt x="5" y="162"/>
                  </a:lnTo>
                  <a:lnTo>
                    <a:pt x="5" y="204"/>
                  </a:lnTo>
                  <a:lnTo>
                    <a:pt x="5" y="203"/>
                  </a:lnTo>
                  <a:lnTo>
                    <a:pt x="5" y="212"/>
                  </a:lnTo>
                  <a:lnTo>
                    <a:pt x="5" y="182"/>
                  </a:lnTo>
                  <a:lnTo>
                    <a:pt x="5" y="211"/>
                  </a:lnTo>
                  <a:lnTo>
                    <a:pt x="7" y="211"/>
                  </a:lnTo>
                  <a:lnTo>
                    <a:pt x="7" y="215"/>
                  </a:lnTo>
                  <a:lnTo>
                    <a:pt x="7" y="187"/>
                  </a:lnTo>
                  <a:lnTo>
                    <a:pt x="7" y="195"/>
                  </a:lnTo>
                  <a:lnTo>
                    <a:pt x="7" y="198"/>
                  </a:lnTo>
                  <a:lnTo>
                    <a:pt x="7" y="209"/>
                  </a:lnTo>
                  <a:lnTo>
                    <a:pt x="7" y="201"/>
                  </a:lnTo>
                  <a:lnTo>
                    <a:pt x="7" y="187"/>
                  </a:lnTo>
                  <a:lnTo>
                    <a:pt x="7" y="209"/>
                  </a:lnTo>
                  <a:lnTo>
                    <a:pt x="7" y="184"/>
                  </a:lnTo>
                  <a:lnTo>
                    <a:pt x="7" y="207"/>
                  </a:lnTo>
                  <a:lnTo>
                    <a:pt x="7" y="204"/>
                  </a:lnTo>
                  <a:lnTo>
                    <a:pt x="7" y="167"/>
                  </a:lnTo>
                  <a:lnTo>
                    <a:pt x="7" y="174"/>
                  </a:lnTo>
                  <a:lnTo>
                    <a:pt x="8" y="174"/>
                  </a:lnTo>
                  <a:lnTo>
                    <a:pt x="8" y="174"/>
                  </a:lnTo>
                  <a:lnTo>
                    <a:pt x="8" y="105"/>
                  </a:lnTo>
                  <a:lnTo>
                    <a:pt x="8" y="107"/>
                  </a:lnTo>
                  <a:lnTo>
                    <a:pt x="8" y="107"/>
                  </a:lnTo>
                  <a:lnTo>
                    <a:pt x="8" y="78"/>
                  </a:lnTo>
                  <a:lnTo>
                    <a:pt x="8" y="76"/>
                  </a:lnTo>
                  <a:lnTo>
                    <a:pt x="8" y="36"/>
                  </a:lnTo>
                  <a:lnTo>
                    <a:pt x="8" y="42"/>
                  </a:lnTo>
                  <a:lnTo>
                    <a:pt x="8" y="44"/>
                  </a:lnTo>
                  <a:lnTo>
                    <a:pt x="8" y="47"/>
                  </a:lnTo>
                  <a:lnTo>
                    <a:pt x="8" y="0"/>
                  </a:lnTo>
                  <a:lnTo>
                    <a:pt x="8" y="4"/>
                  </a:lnTo>
                  <a:lnTo>
                    <a:pt x="9" y="1"/>
                  </a:lnTo>
                  <a:lnTo>
                    <a:pt x="9" y="19"/>
                  </a:lnTo>
                  <a:lnTo>
                    <a:pt x="9" y="1"/>
                  </a:lnTo>
                  <a:lnTo>
                    <a:pt x="9" y="18"/>
                  </a:lnTo>
                  <a:lnTo>
                    <a:pt x="9" y="22"/>
                  </a:lnTo>
                  <a:lnTo>
                    <a:pt x="9" y="9"/>
                  </a:lnTo>
                  <a:lnTo>
                    <a:pt x="9" y="72"/>
                  </a:lnTo>
                  <a:lnTo>
                    <a:pt x="9" y="73"/>
                  </a:lnTo>
                  <a:lnTo>
                    <a:pt x="9" y="116"/>
                  </a:lnTo>
                  <a:lnTo>
                    <a:pt x="10" y="120"/>
                  </a:lnTo>
                  <a:lnTo>
                    <a:pt x="10" y="162"/>
                  </a:lnTo>
                  <a:lnTo>
                    <a:pt x="10" y="119"/>
                  </a:lnTo>
                  <a:lnTo>
                    <a:pt x="10" y="158"/>
                  </a:lnTo>
                  <a:lnTo>
                    <a:pt x="10" y="157"/>
                  </a:lnTo>
                  <a:lnTo>
                    <a:pt x="10" y="184"/>
                  </a:lnTo>
                  <a:lnTo>
                    <a:pt x="10" y="182"/>
                  </a:lnTo>
                  <a:lnTo>
                    <a:pt x="10" y="182"/>
                  </a:lnTo>
                  <a:lnTo>
                    <a:pt x="10" y="174"/>
                  </a:lnTo>
                  <a:lnTo>
                    <a:pt x="10" y="211"/>
                  </a:lnTo>
                  <a:lnTo>
                    <a:pt x="10" y="215"/>
                  </a:lnTo>
                  <a:lnTo>
                    <a:pt x="10" y="251"/>
                  </a:lnTo>
                  <a:lnTo>
                    <a:pt x="12" y="251"/>
                  </a:lnTo>
                  <a:lnTo>
                    <a:pt x="12" y="279"/>
                  </a:lnTo>
                  <a:lnTo>
                    <a:pt x="12" y="250"/>
                  </a:lnTo>
                  <a:lnTo>
                    <a:pt x="12" y="271"/>
                  </a:lnTo>
                  <a:lnTo>
                    <a:pt x="12" y="275"/>
                  </a:lnTo>
                  <a:lnTo>
                    <a:pt x="12" y="258"/>
                  </a:lnTo>
                  <a:lnTo>
                    <a:pt x="12" y="294"/>
                  </a:lnTo>
                  <a:lnTo>
                    <a:pt x="12" y="296"/>
                  </a:lnTo>
                  <a:lnTo>
                    <a:pt x="12" y="301"/>
                  </a:lnTo>
                  <a:lnTo>
                    <a:pt x="12" y="276"/>
                  </a:lnTo>
                  <a:lnTo>
                    <a:pt x="12" y="283"/>
                  </a:lnTo>
                  <a:lnTo>
                    <a:pt x="12" y="283"/>
                  </a:lnTo>
                  <a:lnTo>
                    <a:pt x="12" y="297"/>
                  </a:lnTo>
                  <a:lnTo>
                    <a:pt x="12" y="281"/>
                  </a:lnTo>
                  <a:lnTo>
                    <a:pt x="12" y="288"/>
                  </a:lnTo>
                  <a:lnTo>
                    <a:pt x="13" y="291"/>
                  </a:lnTo>
                  <a:lnTo>
                    <a:pt x="13" y="271"/>
                  </a:lnTo>
                  <a:lnTo>
                    <a:pt x="13" y="287"/>
                  </a:lnTo>
                  <a:lnTo>
                    <a:pt x="13" y="289"/>
                  </a:lnTo>
                  <a:lnTo>
                    <a:pt x="13" y="293"/>
                  </a:lnTo>
                  <a:lnTo>
                    <a:pt x="13" y="277"/>
                  </a:lnTo>
                  <a:lnTo>
                    <a:pt x="13" y="291"/>
                  </a:lnTo>
                  <a:lnTo>
                    <a:pt x="13" y="294"/>
                  </a:lnTo>
                  <a:lnTo>
                    <a:pt x="13" y="296"/>
                  </a:lnTo>
                  <a:lnTo>
                    <a:pt x="13" y="245"/>
                  </a:lnTo>
                  <a:lnTo>
                    <a:pt x="13" y="251"/>
                  </a:lnTo>
                  <a:lnTo>
                    <a:pt x="14" y="256"/>
                  </a:lnTo>
                  <a:lnTo>
                    <a:pt x="14" y="275"/>
                  </a:lnTo>
                  <a:lnTo>
                    <a:pt x="14" y="254"/>
                  </a:lnTo>
                  <a:lnTo>
                    <a:pt x="14" y="268"/>
                  </a:lnTo>
                  <a:lnTo>
                    <a:pt x="14" y="273"/>
                  </a:lnTo>
                  <a:lnTo>
                    <a:pt x="14" y="263"/>
                  </a:lnTo>
                  <a:lnTo>
                    <a:pt x="14" y="296"/>
                  </a:lnTo>
                  <a:lnTo>
                    <a:pt x="14" y="296"/>
                  </a:lnTo>
                  <a:lnTo>
                    <a:pt x="14" y="302"/>
                  </a:lnTo>
                  <a:lnTo>
                    <a:pt x="14" y="280"/>
                  </a:lnTo>
                  <a:lnTo>
                    <a:pt x="14" y="284"/>
                  </a:lnTo>
                  <a:lnTo>
                    <a:pt x="14" y="284"/>
                  </a:lnTo>
                  <a:lnTo>
                    <a:pt x="14" y="267"/>
                  </a:lnTo>
                  <a:lnTo>
                    <a:pt x="14" y="273"/>
                  </a:lnTo>
                  <a:lnTo>
                    <a:pt x="16" y="270"/>
                  </a:lnTo>
                  <a:lnTo>
                    <a:pt x="16" y="255"/>
                  </a:lnTo>
                  <a:lnTo>
                    <a:pt x="16" y="259"/>
                  </a:lnTo>
                  <a:lnTo>
                    <a:pt x="16" y="262"/>
                  </a:lnTo>
                  <a:lnTo>
                    <a:pt x="16" y="228"/>
                  </a:lnTo>
                  <a:lnTo>
                    <a:pt x="16" y="237"/>
                  </a:lnTo>
                  <a:lnTo>
                    <a:pt x="16" y="239"/>
                  </a:lnTo>
                  <a:lnTo>
                    <a:pt x="16" y="247"/>
                  </a:lnTo>
                  <a:lnTo>
                    <a:pt x="16" y="222"/>
                  </a:lnTo>
                  <a:lnTo>
                    <a:pt x="16" y="225"/>
                  </a:lnTo>
                  <a:lnTo>
                    <a:pt x="16" y="258"/>
                  </a:lnTo>
                  <a:lnTo>
                    <a:pt x="17" y="256"/>
                  </a:lnTo>
                  <a:lnTo>
                    <a:pt x="17" y="238"/>
                  </a:lnTo>
                  <a:lnTo>
                    <a:pt x="17" y="254"/>
                  </a:lnTo>
                  <a:lnTo>
                    <a:pt x="17" y="254"/>
                  </a:lnTo>
                  <a:lnTo>
                    <a:pt x="17" y="262"/>
                  </a:lnTo>
                  <a:lnTo>
                    <a:pt x="17" y="239"/>
                  </a:lnTo>
                  <a:lnTo>
                    <a:pt x="17" y="245"/>
                  </a:lnTo>
                  <a:lnTo>
                    <a:pt x="17" y="243"/>
                  </a:lnTo>
                  <a:lnTo>
                    <a:pt x="17" y="256"/>
                  </a:lnTo>
                  <a:lnTo>
                    <a:pt x="17" y="241"/>
                  </a:lnTo>
                  <a:lnTo>
                    <a:pt x="17" y="249"/>
                  </a:lnTo>
                  <a:lnTo>
                    <a:pt x="18" y="249"/>
                  </a:lnTo>
                  <a:lnTo>
                    <a:pt x="18" y="229"/>
                  </a:lnTo>
                  <a:lnTo>
                    <a:pt x="18" y="254"/>
                  </a:lnTo>
                  <a:lnTo>
                    <a:pt x="18" y="254"/>
                  </a:lnTo>
                  <a:lnTo>
                    <a:pt x="18" y="259"/>
                  </a:lnTo>
                  <a:lnTo>
                    <a:pt x="18" y="228"/>
                  </a:lnTo>
                  <a:lnTo>
                    <a:pt x="18" y="232"/>
                  </a:lnTo>
                  <a:lnTo>
                    <a:pt x="18" y="233"/>
                  </a:lnTo>
                  <a:lnTo>
                    <a:pt x="18" y="225"/>
                  </a:lnTo>
                  <a:lnTo>
                    <a:pt x="18" y="229"/>
                  </a:lnTo>
                  <a:lnTo>
                    <a:pt x="18" y="229"/>
                  </a:lnTo>
                  <a:lnTo>
                    <a:pt x="18" y="239"/>
                  </a:lnTo>
                  <a:lnTo>
                    <a:pt x="18" y="211"/>
                  </a:lnTo>
                  <a:lnTo>
                    <a:pt x="18" y="237"/>
                  </a:lnTo>
                  <a:lnTo>
                    <a:pt x="20" y="242"/>
                  </a:lnTo>
                  <a:lnTo>
                    <a:pt x="20" y="225"/>
                  </a:lnTo>
                  <a:lnTo>
                    <a:pt x="20" y="245"/>
                  </a:lnTo>
                  <a:lnTo>
                    <a:pt x="20" y="246"/>
                  </a:lnTo>
                  <a:lnTo>
                    <a:pt x="20" y="256"/>
                  </a:lnTo>
                  <a:lnTo>
                    <a:pt x="20" y="242"/>
                  </a:lnTo>
                  <a:lnTo>
                    <a:pt x="20" y="249"/>
                  </a:lnTo>
                  <a:lnTo>
                    <a:pt x="20" y="251"/>
                  </a:lnTo>
                  <a:lnTo>
                    <a:pt x="20" y="271"/>
                  </a:lnTo>
                  <a:lnTo>
                    <a:pt x="20" y="268"/>
                  </a:lnTo>
                  <a:lnTo>
                    <a:pt x="20" y="273"/>
                  </a:lnTo>
                  <a:lnTo>
                    <a:pt x="20" y="277"/>
                  </a:lnTo>
                  <a:lnTo>
                    <a:pt x="20" y="262"/>
                  </a:lnTo>
                  <a:lnTo>
                    <a:pt x="20" y="276"/>
                  </a:lnTo>
                  <a:lnTo>
                    <a:pt x="21" y="275"/>
                  </a:lnTo>
                  <a:lnTo>
                    <a:pt x="21" y="279"/>
                  </a:lnTo>
                  <a:lnTo>
                    <a:pt x="21" y="258"/>
                  </a:lnTo>
                  <a:lnTo>
                    <a:pt x="21" y="270"/>
                  </a:lnTo>
                  <a:lnTo>
                    <a:pt x="21" y="270"/>
                  </a:lnTo>
                  <a:lnTo>
                    <a:pt x="21" y="276"/>
                  </a:lnTo>
                  <a:lnTo>
                    <a:pt x="21" y="268"/>
                  </a:lnTo>
                  <a:lnTo>
                    <a:pt x="21" y="273"/>
                  </a:lnTo>
                  <a:lnTo>
                    <a:pt x="21" y="271"/>
                  </a:lnTo>
                  <a:lnTo>
                    <a:pt x="21" y="272"/>
                  </a:lnTo>
                  <a:lnTo>
                    <a:pt x="21" y="256"/>
                  </a:lnTo>
                  <a:lnTo>
                    <a:pt x="21" y="267"/>
                  </a:lnTo>
                  <a:lnTo>
                    <a:pt x="22" y="266"/>
                  </a:lnTo>
                  <a:lnTo>
                    <a:pt x="22" y="225"/>
                  </a:lnTo>
                  <a:lnTo>
                    <a:pt x="22" y="226"/>
                  </a:lnTo>
                  <a:lnTo>
                    <a:pt x="22" y="224"/>
                  </a:lnTo>
                  <a:lnTo>
                    <a:pt x="22" y="249"/>
                  </a:lnTo>
                  <a:lnTo>
                    <a:pt x="22" y="242"/>
                  </a:lnTo>
                  <a:lnTo>
                    <a:pt x="22" y="236"/>
                  </a:lnTo>
                  <a:lnTo>
                    <a:pt x="22" y="247"/>
                  </a:lnTo>
                  <a:lnTo>
                    <a:pt x="22" y="239"/>
                  </a:lnTo>
                  <a:lnTo>
                    <a:pt x="22" y="241"/>
                  </a:lnTo>
                  <a:lnTo>
                    <a:pt x="22" y="220"/>
                  </a:lnTo>
                  <a:lnTo>
                    <a:pt x="22" y="238"/>
                  </a:lnTo>
                  <a:lnTo>
                    <a:pt x="24" y="237"/>
                  </a:lnTo>
                  <a:lnTo>
                    <a:pt x="24" y="238"/>
                  </a:lnTo>
                  <a:lnTo>
                    <a:pt x="24" y="224"/>
                  </a:lnTo>
                  <a:lnTo>
                    <a:pt x="24" y="225"/>
                  </a:lnTo>
                  <a:lnTo>
                    <a:pt x="24" y="230"/>
                  </a:lnTo>
                  <a:lnTo>
                    <a:pt x="24" y="239"/>
                  </a:lnTo>
                  <a:lnTo>
                    <a:pt x="24" y="226"/>
                  </a:lnTo>
                  <a:lnTo>
                    <a:pt x="24" y="229"/>
                  </a:lnTo>
                  <a:lnTo>
                    <a:pt x="24" y="234"/>
                  </a:lnTo>
                  <a:lnTo>
                    <a:pt x="24" y="209"/>
                  </a:lnTo>
                  <a:lnTo>
                    <a:pt x="24" y="232"/>
                  </a:lnTo>
                  <a:lnTo>
                    <a:pt x="24" y="233"/>
                  </a:lnTo>
                  <a:lnTo>
                    <a:pt x="24" y="224"/>
                  </a:lnTo>
                  <a:lnTo>
                    <a:pt x="24" y="241"/>
                  </a:lnTo>
                  <a:lnTo>
                    <a:pt x="25" y="241"/>
                  </a:lnTo>
                  <a:lnTo>
                    <a:pt x="25" y="243"/>
                  </a:lnTo>
                  <a:lnTo>
                    <a:pt x="25" y="236"/>
                  </a:lnTo>
                  <a:lnTo>
                    <a:pt x="25" y="236"/>
                  </a:lnTo>
                  <a:lnTo>
                    <a:pt x="25" y="221"/>
                  </a:lnTo>
                  <a:lnTo>
                    <a:pt x="25" y="246"/>
                  </a:lnTo>
                  <a:lnTo>
                    <a:pt x="25" y="245"/>
                  </a:lnTo>
                  <a:lnTo>
                    <a:pt x="25" y="268"/>
                  </a:lnTo>
                  <a:lnTo>
                    <a:pt x="26" y="268"/>
                  </a:lnTo>
                  <a:lnTo>
                    <a:pt x="26" y="281"/>
                  </a:lnTo>
                  <a:lnTo>
                    <a:pt x="26" y="256"/>
                  </a:lnTo>
                  <a:lnTo>
                    <a:pt x="26" y="262"/>
                  </a:lnTo>
                  <a:lnTo>
                    <a:pt x="26" y="254"/>
                  </a:lnTo>
                  <a:lnTo>
                    <a:pt x="26" y="256"/>
                  </a:lnTo>
                  <a:lnTo>
                    <a:pt x="26" y="253"/>
                  </a:lnTo>
                  <a:lnTo>
                    <a:pt x="26" y="238"/>
                  </a:lnTo>
                  <a:lnTo>
                    <a:pt x="26" y="256"/>
                  </a:lnTo>
                  <a:lnTo>
                    <a:pt x="26" y="253"/>
                  </a:lnTo>
                  <a:lnTo>
                    <a:pt x="26" y="256"/>
                  </a:lnTo>
                  <a:lnTo>
                    <a:pt x="26" y="222"/>
                  </a:lnTo>
                  <a:lnTo>
                    <a:pt x="26" y="230"/>
                  </a:lnTo>
                  <a:lnTo>
                    <a:pt x="27" y="232"/>
                  </a:lnTo>
                  <a:lnTo>
                    <a:pt x="27" y="239"/>
                  </a:lnTo>
                  <a:lnTo>
                    <a:pt x="27" y="229"/>
                  </a:lnTo>
                  <a:lnTo>
                    <a:pt x="27" y="237"/>
                  </a:lnTo>
                  <a:lnTo>
                    <a:pt x="27" y="239"/>
                  </a:lnTo>
                  <a:lnTo>
                    <a:pt x="27" y="242"/>
                  </a:lnTo>
                  <a:lnTo>
                    <a:pt x="27" y="224"/>
                  </a:lnTo>
                  <a:lnTo>
                    <a:pt x="27" y="238"/>
                  </a:lnTo>
                  <a:lnTo>
                    <a:pt x="27" y="243"/>
                  </a:lnTo>
                  <a:lnTo>
                    <a:pt x="27" y="259"/>
                  </a:lnTo>
                  <a:lnTo>
                    <a:pt x="27" y="256"/>
                  </a:lnTo>
                  <a:lnTo>
                    <a:pt x="27" y="256"/>
                  </a:lnTo>
                  <a:lnTo>
                    <a:pt x="27" y="256"/>
                  </a:lnTo>
                  <a:lnTo>
                    <a:pt x="27" y="287"/>
                  </a:lnTo>
                  <a:lnTo>
                    <a:pt x="29" y="280"/>
                  </a:lnTo>
                  <a:lnTo>
                    <a:pt x="29" y="271"/>
                  </a:lnTo>
                  <a:lnTo>
                    <a:pt x="29" y="296"/>
                  </a:lnTo>
                  <a:lnTo>
                    <a:pt x="29" y="296"/>
                  </a:lnTo>
                  <a:lnTo>
                    <a:pt x="29" y="302"/>
                  </a:lnTo>
                  <a:lnTo>
                    <a:pt x="29" y="281"/>
                  </a:lnTo>
                  <a:lnTo>
                    <a:pt x="29" y="302"/>
                  </a:lnTo>
                  <a:lnTo>
                    <a:pt x="29" y="306"/>
                  </a:lnTo>
                  <a:lnTo>
                    <a:pt x="29" y="318"/>
                  </a:lnTo>
                  <a:lnTo>
                    <a:pt x="29" y="294"/>
                  </a:lnTo>
                  <a:lnTo>
                    <a:pt x="29" y="297"/>
                  </a:lnTo>
                  <a:lnTo>
                    <a:pt x="30" y="301"/>
                  </a:lnTo>
                  <a:lnTo>
                    <a:pt x="30" y="309"/>
                  </a:lnTo>
                  <a:lnTo>
                    <a:pt x="30" y="297"/>
                  </a:lnTo>
                  <a:lnTo>
                    <a:pt x="30" y="306"/>
                  </a:lnTo>
                  <a:lnTo>
                    <a:pt x="30" y="302"/>
                  </a:lnTo>
                  <a:lnTo>
                    <a:pt x="30" y="262"/>
                  </a:lnTo>
                  <a:lnTo>
                    <a:pt x="30" y="258"/>
                  </a:lnTo>
                  <a:lnTo>
                    <a:pt x="30" y="201"/>
                  </a:lnTo>
                  <a:lnTo>
                    <a:pt x="30" y="205"/>
                  </a:lnTo>
                  <a:lnTo>
                    <a:pt x="30" y="205"/>
                  </a:lnTo>
                  <a:lnTo>
                    <a:pt x="30" y="208"/>
                  </a:lnTo>
                  <a:lnTo>
                    <a:pt x="30" y="183"/>
                  </a:lnTo>
                  <a:lnTo>
                    <a:pt x="30" y="186"/>
                  </a:lnTo>
                  <a:lnTo>
                    <a:pt x="31" y="182"/>
                  </a:lnTo>
                  <a:lnTo>
                    <a:pt x="31" y="183"/>
                  </a:lnTo>
                  <a:lnTo>
                    <a:pt x="31" y="102"/>
                  </a:lnTo>
                  <a:lnTo>
                    <a:pt x="31" y="99"/>
                  </a:lnTo>
                  <a:lnTo>
                    <a:pt x="31" y="4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86" name="Freeform 59"/>
            <p:cNvSpPr>
              <a:spLocks/>
            </p:cNvSpPr>
            <p:nvPr/>
          </p:nvSpPr>
          <p:spPr bwMode="auto">
            <a:xfrm>
              <a:off x="4814888" y="4608513"/>
              <a:ext cx="49213" cy="265113"/>
            </a:xfrm>
            <a:custGeom>
              <a:avLst/>
              <a:gdLst>
                <a:gd name="T0" fmla="*/ 0 w 31"/>
                <a:gd name="T1" fmla="*/ 101 h 167"/>
                <a:gd name="T2" fmla="*/ 0 w 31"/>
                <a:gd name="T3" fmla="*/ 101 h 167"/>
                <a:gd name="T4" fmla="*/ 1 w 31"/>
                <a:gd name="T5" fmla="*/ 118 h 167"/>
                <a:gd name="T6" fmla="*/ 1 w 31"/>
                <a:gd name="T7" fmla="*/ 117 h 167"/>
                <a:gd name="T8" fmla="*/ 1 w 31"/>
                <a:gd name="T9" fmla="*/ 130 h 167"/>
                <a:gd name="T10" fmla="*/ 2 w 31"/>
                <a:gd name="T11" fmla="*/ 150 h 167"/>
                <a:gd name="T12" fmla="*/ 2 w 31"/>
                <a:gd name="T13" fmla="*/ 162 h 167"/>
                <a:gd name="T14" fmla="*/ 3 w 31"/>
                <a:gd name="T15" fmla="*/ 126 h 167"/>
                <a:gd name="T16" fmla="*/ 3 w 31"/>
                <a:gd name="T17" fmla="*/ 126 h 167"/>
                <a:gd name="T18" fmla="*/ 3 w 31"/>
                <a:gd name="T19" fmla="*/ 125 h 167"/>
                <a:gd name="T20" fmla="*/ 5 w 31"/>
                <a:gd name="T21" fmla="*/ 118 h 167"/>
                <a:gd name="T22" fmla="*/ 5 w 31"/>
                <a:gd name="T23" fmla="*/ 87 h 167"/>
                <a:gd name="T24" fmla="*/ 6 w 31"/>
                <a:gd name="T25" fmla="*/ 117 h 167"/>
                <a:gd name="T26" fmla="*/ 6 w 31"/>
                <a:gd name="T27" fmla="*/ 101 h 167"/>
                <a:gd name="T28" fmla="*/ 6 w 31"/>
                <a:gd name="T29" fmla="*/ 141 h 167"/>
                <a:gd name="T30" fmla="*/ 7 w 31"/>
                <a:gd name="T31" fmla="*/ 104 h 167"/>
                <a:gd name="T32" fmla="*/ 7 w 31"/>
                <a:gd name="T33" fmla="*/ 125 h 167"/>
                <a:gd name="T34" fmla="*/ 9 w 31"/>
                <a:gd name="T35" fmla="*/ 131 h 167"/>
                <a:gd name="T36" fmla="*/ 9 w 31"/>
                <a:gd name="T37" fmla="*/ 151 h 167"/>
                <a:gd name="T38" fmla="*/ 9 w 31"/>
                <a:gd name="T39" fmla="*/ 148 h 167"/>
                <a:gd name="T40" fmla="*/ 10 w 31"/>
                <a:gd name="T41" fmla="*/ 105 h 167"/>
                <a:gd name="T42" fmla="*/ 10 w 31"/>
                <a:gd name="T43" fmla="*/ 118 h 167"/>
                <a:gd name="T44" fmla="*/ 10 w 31"/>
                <a:gd name="T45" fmla="*/ 133 h 167"/>
                <a:gd name="T46" fmla="*/ 11 w 31"/>
                <a:gd name="T47" fmla="*/ 150 h 167"/>
                <a:gd name="T48" fmla="*/ 11 w 31"/>
                <a:gd name="T49" fmla="*/ 164 h 167"/>
                <a:gd name="T50" fmla="*/ 13 w 31"/>
                <a:gd name="T51" fmla="*/ 150 h 167"/>
                <a:gd name="T52" fmla="*/ 13 w 31"/>
                <a:gd name="T53" fmla="*/ 87 h 167"/>
                <a:gd name="T54" fmla="*/ 13 w 31"/>
                <a:gd name="T55" fmla="*/ 84 h 167"/>
                <a:gd name="T56" fmla="*/ 14 w 31"/>
                <a:gd name="T57" fmla="*/ 109 h 167"/>
                <a:gd name="T58" fmla="*/ 14 w 31"/>
                <a:gd name="T59" fmla="*/ 130 h 167"/>
                <a:gd name="T60" fmla="*/ 15 w 31"/>
                <a:gd name="T61" fmla="*/ 101 h 167"/>
                <a:gd name="T62" fmla="*/ 15 w 31"/>
                <a:gd name="T63" fmla="*/ 87 h 167"/>
                <a:gd name="T64" fmla="*/ 17 w 31"/>
                <a:gd name="T65" fmla="*/ 126 h 167"/>
                <a:gd name="T66" fmla="*/ 17 w 31"/>
                <a:gd name="T67" fmla="*/ 142 h 167"/>
                <a:gd name="T68" fmla="*/ 17 w 31"/>
                <a:gd name="T69" fmla="*/ 151 h 167"/>
                <a:gd name="T70" fmla="*/ 18 w 31"/>
                <a:gd name="T71" fmla="*/ 158 h 167"/>
                <a:gd name="T72" fmla="*/ 18 w 31"/>
                <a:gd name="T73" fmla="*/ 150 h 167"/>
                <a:gd name="T74" fmla="*/ 19 w 31"/>
                <a:gd name="T75" fmla="*/ 88 h 167"/>
                <a:gd name="T76" fmla="*/ 19 w 31"/>
                <a:gd name="T77" fmla="*/ 89 h 167"/>
                <a:gd name="T78" fmla="*/ 20 w 31"/>
                <a:gd name="T79" fmla="*/ 105 h 167"/>
                <a:gd name="T80" fmla="*/ 20 w 31"/>
                <a:gd name="T81" fmla="*/ 86 h 167"/>
                <a:gd name="T82" fmla="*/ 20 w 31"/>
                <a:gd name="T83" fmla="*/ 87 h 167"/>
                <a:gd name="T84" fmla="*/ 22 w 31"/>
                <a:gd name="T85" fmla="*/ 52 h 167"/>
                <a:gd name="T86" fmla="*/ 22 w 31"/>
                <a:gd name="T87" fmla="*/ 41 h 167"/>
                <a:gd name="T88" fmla="*/ 22 w 31"/>
                <a:gd name="T89" fmla="*/ 42 h 167"/>
                <a:gd name="T90" fmla="*/ 23 w 31"/>
                <a:gd name="T91" fmla="*/ 41 h 167"/>
                <a:gd name="T92" fmla="*/ 23 w 31"/>
                <a:gd name="T93" fmla="*/ 61 h 167"/>
                <a:gd name="T94" fmla="*/ 24 w 31"/>
                <a:gd name="T95" fmla="*/ 92 h 167"/>
                <a:gd name="T96" fmla="*/ 24 w 31"/>
                <a:gd name="T97" fmla="*/ 37 h 167"/>
                <a:gd name="T98" fmla="*/ 24 w 31"/>
                <a:gd name="T99" fmla="*/ 46 h 167"/>
                <a:gd name="T100" fmla="*/ 26 w 31"/>
                <a:gd name="T101" fmla="*/ 70 h 167"/>
                <a:gd name="T102" fmla="*/ 26 w 31"/>
                <a:gd name="T103" fmla="*/ 79 h 167"/>
                <a:gd name="T104" fmla="*/ 27 w 31"/>
                <a:gd name="T105" fmla="*/ 75 h 167"/>
                <a:gd name="T106" fmla="*/ 27 w 31"/>
                <a:gd name="T107" fmla="*/ 72 h 167"/>
                <a:gd name="T108" fmla="*/ 28 w 31"/>
                <a:gd name="T109" fmla="*/ 70 h 167"/>
                <a:gd name="T110" fmla="*/ 28 w 31"/>
                <a:gd name="T111" fmla="*/ 34 h 167"/>
                <a:gd name="T112" fmla="*/ 28 w 31"/>
                <a:gd name="T113" fmla="*/ 0 h 167"/>
                <a:gd name="T114" fmla="*/ 30 w 31"/>
                <a:gd name="T115" fmla="*/ 52 h 167"/>
                <a:gd name="T116" fmla="*/ 30 w 31"/>
                <a:gd name="T117" fmla="*/ 46 h 167"/>
                <a:gd name="T118" fmla="*/ 31 w 31"/>
                <a:gd name="T119" fmla="*/ 7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167">
                  <a:moveTo>
                    <a:pt x="0" y="114"/>
                  </a:moveTo>
                  <a:lnTo>
                    <a:pt x="0" y="125"/>
                  </a:lnTo>
                  <a:lnTo>
                    <a:pt x="0" y="124"/>
                  </a:lnTo>
                  <a:lnTo>
                    <a:pt x="0" y="130"/>
                  </a:lnTo>
                  <a:lnTo>
                    <a:pt x="0" y="101"/>
                  </a:lnTo>
                  <a:lnTo>
                    <a:pt x="0" y="107"/>
                  </a:lnTo>
                  <a:lnTo>
                    <a:pt x="0" y="105"/>
                  </a:lnTo>
                  <a:lnTo>
                    <a:pt x="0" y="117"/>
                  </a:lnTo>
                  <a:lnTo>
                    <a:pt x="0" y="95"/>
                  </a:lnTo>
                  <a:lnTo>
                    <a:pt x="0" y="101"/>
                  </a:lnTo>
                  <a:lnTo>
                    <a:pt x="1" y="100"/>
                  </a:lnTo>
                  <a:lnTo>
                    <a:pt x="1" y="121"/>
                  </a:lnTo>
                  <a:lnTo>
                    <a:pt x="1" y="97"/>
                  </a:lnTo>
                  <a:lnTo>
                    <a:pt x="1" y="121"/>
                  </a:lnTo>
                  <a:lnTo>
                    <a:pt x="1" y="118"/>
                  </a:lnTo>
                  <a:lnTo>
                    <a:pt x="1" y="125"/>
                  </a:lnTo>
                  <a:lnTo>
                    <a:pt x="1" y="104"/>
                  </a:lnTo>
                  <a:lnTo>
                    <a:pt x="1" y="114"/>
                  </a:lnTo>
                  <a:lnTo>
                    <a:pt x="1" y="116"/>
                  </a:lnTo>
                  <a:lnTo>
                    <a:pt x="1" y="117"/>
                  </a:lnTo>
                  <a:lnTo>
                    <a:pt x="1" y="104"/>
                  </a:lnTo>
                  <a:lnTo>
                    <a:pt x="1" y="113"/>
                  </a:lnTo>
                  <a:lnTo>
                    <a:pt x="1" y="110"/>
                  </a:lnTo>
                  <a:lnTo>
                    <a:pt x="1" y="137"/>
                  </a:lnTo>
                  <a:lnTo>
                    <a:pt x="1" y="130"/>
                  </a:lnTo>
                  <a:lnTo>
                    <a:pt x="2" y="127"/>
                  </a:lnTo>
                  <a:lnTo>
                    <a:pt x="2" y="151"/>
                  </a:lnTo>
                  <a:lnTo>
                    <a:pt x="2" y="120"/>
                  </a:lnTo>
                  <a:lnTo>
                    <a:pt x="2" y="150"/>
                  </a:lnTo>
                  <a:lnTo>
                    <a:pt x="2" y="150"/>
                  </a:lnTo>
                  <a:lnTo>
                    <a:pt x="2" y="154"/>
                  </a:lnTo>
                  <a:lnTo>
                    <a:pt x="2" y="130"/>
                  </a:lnTo>
                  <a:lnTo>
                    <a:pt x="2" y="142"/>
                  </a:lnTo>
                  <a:lnTo>
                    <a:pt x="2" y="147"/>
                  </a:lnTo>
                  <a:lnTo>
                    <a:pt x="2" y="162"/>
                  </a:lnTo>
                  <a:lnTo>
                    <a:pt x="2" y="155"/>
                  </a:lnTo>
                  <a:lnTo>
                    <a:pt x="3" y="147"/>
                  </a:lnTo>
                  <a:lnTo>
                    <a:pt x="3" y="148"/>
                  </a:lnTo>
                  <a:lnTo>
                    <a:pt x="3" y="126"/>
                  </a:lnTo>
                  <a:lnTo>
                    <a:pt x="3" y="126"/>
                  </a:lnTo>
                  <a:lnTo>
                    <a:pt x="3" y="130"/>
                  </a:lnTo>
                  <a:lnTo>
                    <a:pt x="3" y="108"/>
                  </a:lnTo>
                  <a:lnTo>
                    <a:pt x="3" y="118"/>
                  </a:lnTo>
                  <a:lnTo>
                    <a:pt x="3" y="120"/>
                  </a:lnTo>
                  <a:lnTo>
                    <a:pt x="3" y="126"/>
                  </a:lnTo>
                  <a:lnTo>
                    <a:pt x="3" y="103"/>
                  </a:lnTo>
                  <a:lnTo>
                    <a:pt x="3" y="108"/>
                  </a:lnTo>
                  <a:lnTo>
                    <a:pt x="3" y="105"/>
                  </a:lnTo>
                  <a:lnTo>
                    <a:pt x="3" y="131"/>
                  </a:lnTo>
                  <a:lnTo>
                    <a:pt x="3" y="125"/>
                  </a:lnTo>
                  <a:lnTo>
                    <a:pt x="5" y="125"/>
                  </a:lnTo>
                  <a:lnTo>
                    <a:pt x="5" y="126"/>
                  </a:lnTo>
                  <a:lnTo>
                    <a:pt x="5" y="103"/>
                  </a:lnTo>
                  <a:lnTo>
                    <a:pt x="5" y="116"/>
                  </a:lnTo>
                  <a:lnTo>
                    <a:pt x="5" y="118"/>
                  </a:lnTo>
                  <a:lnTo>
                    <a:pt x="5" y="124"/>
                  </a:lnTo>
                  <a:lnTo>
                    <a:pt x="5" y="92"/>
                  </a:lnTo>
                  <a:lnTo>
                    <a:pt x="5" y="95"/>
                  </a:lnTo>
                  <a:lnTo>
                    <a:pt x="5" y="100"/>
                  </a:lnTo>
                  <a:lnTo>
                    <a:pt x="5" y="87"/>
                  </a:lnTo>
                  <a:lnTo>
                    <a:pt x="5" y="89"/>
                  </a:lnTo>
                  <a:lnTo>
                    <a:pt x="5" y="89"/>
                  </a:lnTo>
                  <a:lnTo>
                    <a:pt x="5" y="71"/>
                  </a:lnTo>
                  <a:lnTo>
                    <a:pt x="5" y="113"/>
                  </a:lnTo>
                  <a:lnTo>
                    <a:pt x="6" y="117"/>
                  </a:lnTo>
                  <a:lnTo>
                    <a:pt x="6" y="109"/>
                  </a:lnTo>
                  <a:lnTo>
                    <a:pt x="6" y="124"/>
                  </a:lnTo>
                  <a:lnTo>
                    <a:pt x="6" y="126"/>
                  </a:lnTo>
                  <a:lnTo>
                    <a:pt x="6" y="129"/>
                  </a:lnTo>
                  <a:lnTo>
                    <a:pt x="6" y="101"/>
                  </a:lnTo>
                  <a:lnTo>
                    <a:pt x="6" y="109"/>
                  </a:lnTo>
                  <a:lnTo>
                    <a:pt x="6" y="130"/>
                  </a:lnTo>
                  <a:lnTo>
                    <a:pt x="6" y="125"/>
                  </a:lnTo>
                  <a:lnTo>
                    <a:pt x="6" y="126"/>
                  </a:lnTo>
                  <a:lnTo>
                    <a:pt x="6" y="141"/>
                  </a:lnTo>
                  <a:lnTo>
                    <a:pt x="6" y="117"/>
                  </a:lnTo>
                  <a:lnTo>
                    <a:pt x="6" y="137"/>
                  </a:lnTo>
                  <a:lnTo>
                    <a:pt x="7" y="135"/>
                  </a:lnTo>
                  <a:lnTo>
                    <a:pt x="7" y="137"/>
                  </a:lnTo>
                  <a:lnTo>
                    <a:pt x="7" y="104"/>
                  </a:lnTo>
                  <a:lnTo>
                    <a:pt x="7" y="114"/>
                  </a:lnTo>
                  <a:lnTo>
                    <a:pt x="7" y="116"/>
                  </a:lnTo>
                  <a:lnTo>
                    <a:pt x="7" y="130"/>
                  </a:lnTo>
                  <a:lnTo>
                    <a:pt x="7" y="125"/>
                  </a:lnTo>
                  <a:lnTo>
                    <a:pt x="7" y="125"/>
                  </a:lnTo>
                  <a:lnTo>
                    <a:pt x="7" y="126"/>
                  </a:lnTo>
                  <a:lnTo>
                    <a:pt x="7" y="105"/>
                  </a:lnTo>
                  <a:lnTo>
                    <a:pt x="7" y="124"/>
                  </a:lnTo>
                  <a:lnTo>
                    <a:pt x="9" y="125"/>
                  </a:lnTo>
                  <a:lnTo>
                    <a:pt x="9" y="131"/>
                  </a:lnTo>
                  <a:lnTo>
                    <a:pt x="9" y="112"/>
                  </a:lnTo>
                  <a:lnTo>
                    <a:pt x="9" y="125"/>
                  </a:lnTo>
                  <a:lnTo>
                    <a:pt x="9" y="126"/>
                  </a:lnTo>
                  <a:lnTo>
                    <a:pt x="9" y="154"/>
                  </a:lnTo>
                  <a:lnTo>
                    <a:pt x="9" y="151"/>
                  </a:lnTo>
                  <a:lnTo>
                    <a:pt x="9" y="144"/>
                  </a:lnTo>
                  <a:lnTo>
                    <a:pt x="9" y="158"/>
                  </a:lnTo>
                  <a:lnTo>
                    <a:pt x="9" y="131"/>
                  </a:lnTo>
                  <a:lnTo>
                    <a:pt x="9" y="147"/>
                  </a:lnTo>
                  <a:lnTo>
                    <a:pt x="9" y="148"/>
                  </a:lnTo>
                  <a:lnTo>
                    <a:pt x="9" y="113"/>
                  </a:lnTo>
                  <a:lnTo>
                    <a:pt x="9" y="116"/>
                  </a:lnTo>
                  <a:lnTo>
                    <a:pt x="10" y="118"/>
                  </a:lnTo>
                  <a:lnTo>
                    <a:pt x="10" y="126"/>
                  </a:lnTo>
                  <a:lnTo>
                    <a:pt x="10" y="105"/>
                  </a:lnTo>
                  <a:lnTo>
                    <a:pt x="10" y="108"/>
                  </a:lnTo>
                  <a:lnTo>
                    <a:pt x="10" y="108"/>
                  </a:lnTo>
                  <a:lnTo>
                    <a:pt x="10" y="122"/>
                  </a:lnTo>
                  <a:lnTo>
                    <a:pt x="10" y="116"/>
                  </a:lnTo>
                  <a:lnTo>
                    <a:pt x="10" y="118"/>
                  </a:lnTo>
                  <a:lnTo>
                    <a:pt x="10" y="124"/>
                  </a:lnTo>
                  <a:lnTo>
                    <a:pt x="10" y="99"/>
                  </a:lnTo>
                  <a:lnTo>
                    <a:pt x="10" y="121"/>
                  </a:lnTo>
                  <a:lnTo>
                    <a:pt x="10" y="121"/>
                  </a:lnTo>
                  <a:lnTo>
                    <a:pt x="10" y="133"/>
                  </a:lnTo>
                  <a:lnTo>
                    <a:pt x="10" y="117"/>
                  </a:lnTo>
                  <a:lnTo>
                    <a:pt x="10" y="130"/>
                  </a:lnTo>
                  <a:lnTo>
                    <a:pt x="11" y="126"/>
                  </a:lnTo>
                  <a:lnTo>
                    <a:pt x="11" y="154"/>
                  </a:lnTo>
                  <a:lnTo>
                    <a:pt x="11" y="150"/>
                  </a:lnTo>
                  <a:lnTo>
                    <a:pt x="11" y="148"/>
                  </a:lnTo>
                  <a:lnTo>
                    <a:pt x="11" y="164"/>
                  </a:lnTo>
                  <a:lnTo>
                    <a:pt x="11" y="130"/>
                  </a:lnTo>
                  <a:lnTo>
                    <a:pt x="11" y="162"/>
                  </a:lnTo>
                  <a:lnTo>
                    <a:pt x="11" y="164"/>
                  </a:lnTo>
                  <a:lnTo>
                    <a:pt x="11" y="167"/>
                  </a:lnTo>
                  <a:lnTo>
                    <a:pt x="11" y="142"/>
                  </a:lnTo>
                  <a:lnTo>
                    <a:pt x="11" y="143"/>
                  </a:lnTo>
                  <a:lnTo>
                    <a:pt x="13" y="144"/>
                  </a:lnTo>
                  <a:lnTo>
                    <a:pt x="13" y="150"/>
                  </a:lnTo>
                  <a:lnTo>
                    <a:pt x="13" y="125"/>
                  </a:lnTo>
                  <a:lnTo>
                    <a:pt x="13" y="109"/>
                  </a:lnTo>
                  <a:lnTo>
                    <a:pt x="13" y="116"/>
                  </a:lnTo>
                  <a:lnTo>
                    <a:pt x="13" y="89"/>
                  </a:lnTo>
                  <a:lnTo>
                    <a:pt x="13" y="87"/>
                  </a:lnTo>
                  <a:lnTo>
                    <a:pt x="13" y="88"/>
                  </a:lnTo>
                  <a:lnTo>
                    <a:pt x="13" y="53"/>
                  </a:lnTo>
                  <a:lnTo>
                    <a:pt x="13" y="61"/>
                  </a:lnTo>
                  <a:lnTo>
                    <a:pt x="13" y="62"/>
                  </a:lnTo>
                  <a:lnTo>
                    <a:pt x="13" y="84"/>
                  </a:lnTo>
                  <a:lnTo>
                    <a:pt x="13" y="79"/>
                  </a:lnTo>
                  <a:lnTo>
                    <a:pt x="14" y="82"/>
                  </a:lnTo>
                  <a:lnTo>
                    <a:pt x="14" y="122"/>
                  </a:lnTo>
                  <a:lnTo>
                    <a:pt x="14" y="125"/>
                  </a:lnTo>
                  <a:lnTo>
                    <a:pt x="14" y="109"/>
                  </a:lnTo>
                  <a:lnTo>
                    <a:pt x="14" y="135"/>
                  </a:lnTo>
                  <a:lnTo>
                    <a:pt x="14" y="134"/>
                  </a:lnTo>
                  <a:lnTo>
                    <a:pt x="14" y="144"/>
                  </a:lnTo>
                  <a:lnTo>
                    <a:pt x="14" y="121"/>
                  </a:lnTo>
                  <a:lnTo>
                    <a:pt x="14" y="130"/>
                  </a:lnTo>
                  <a:lnTo>
                    <a:pt x="14" y="135"/>
                  </a:lnTo>
                  <a:lnTo>
                    <a:pt x="14" y="138"/>
                  </a:lnTo>
                  <a:lnTo>
                    <a:pt x="14" y="121"/>
                  </a:lnTo>
                  <a:lnTo>
                    <a:pt x="15" y="125"/>
                  </a:lnTo>
                  <a:lnTo>
                    <a:pt x="15" y="101"/>
                  </a:lnTo>
                  <a:lnTo>
                    <a:pt x="15" y="101"/>
                  </a:lnTo>
                  <a:lnTo>
                    <a:pt x="15" y="104"/>
                  </a:lnTo>
                  <a:lnTo>
                    <a:pt x="15" y="74"/>
                  </a:lnTo>
                  <a:lnTo>
                    <a:pt x="15" y="87"/>
                  </a:lnTo>
                  <a:lnTo>
                    <a:pt x="15" y="87"/>
                  </a:lnTo>
                  <a:lnTo>
                    <a:pt x="15" y="112"/>
                  </a:lnTo>
                  <a:lnTo>
                    <a:pt x="15" y="101"/>
                  </a:lnTo>
                  <a:lnTo>
                    <a:pt x="17" y="104"/>
                  </a:lnTo>
                  <a:lnTo>
                    <a:pt x="17" y="130"/>
                  </a:lnTo>
                  <a:lnTo>
                    <a:pt x="17" y="126"/>
                  </a:lnTo>
                  <a:lnTo>
                    <a:pt x="17" y="126"/>
                  </a:lnTo>
                  <a:lnTo>
                    <a:pt x="17" y="141"/>
                  </a:lnTo>
                  <a:lnTo>
                    <a:pt x="17" y="116"/>
                  </a:lnTo>
                  <a:lnTo>
                    <a:pt x="17" y="139"/>
                  </a:lnTo>
                  <a:lnTo>
                    <a:pt x="17" y="142"/>
                  </a:lnTo>
                  <a:lnTo>
                    <a:pt x="17" y="148"/>
                  </a:lnTo>
                  <a:lnTo>
                    <a:pt x="17" y="118"/>
                  </a:lnTo>
                  <a:lnTo>
                    <a:pt x="17" y="127"/>
                  </a:lnTo>
                  <a:lnTo>
                    <a:pt x="17" y="130"/>
                  </a:lnTo>
                  <a:lnTo>
                    <a:pt x="17" y="151"/>
                  </a:lnTo>
                  <a:lnTo>
                    <a:pt x="17" y="126"/>
                  </a:lnTo>
                  <a:lnTo>
                    <a:pt x="17" y="144"/>
                  </a:lnTo>
                  <a:lnTo>
                    <a:pt x="18" y="144"/>
                  </a:lnTo>
                  <a:lnTo>
                    <a:pt x="18" y="130"/>
                  </a:lnTo>
                  <a:lnTo>
                    <a:pt x="18" y="158"/>
                  </a:lnTo>
                  <a:lnTo>
                    <a:pt x="18" y="155"/>
                  </a:lnTo>
                  <a:lnTo>
                    <a:pt x="18" y="131"/>
                  </a:lnTo>
                  <a:lnTo>
                    <a:pt x="18" y="138"/>
                  </a:lnTo>
                  <a:lnTo>
                    <a:pt x="18" y="143"/>
                  </a:lnTo>
                  <a:lnTo>
                    <a:pt x="18" y="150"/>
                  </a:lnTo>
                  <a:lnTo>
                    <a:pt x="18" y="142"/>
                  </a:lnTo>
                  <a:lnTo>
                    <a:pt x="18" y="134"/>
                  </a:lnTo>
                  <a:lnTo>
                    <a:pt x="18" y="109"/>
                  </a:lnTo>
                  <a:lnTo>
                    <a:pt x="19" y="110"/>
                  </a:lnTo>
                  <a:lnTo>
                    <a:pt x="19" y="88"/>
                  </a:lnTo>
                  <a:lnTo>
                    <a:pt x="19" y="92"/>
                  </a:lnTo>
                  <a:lnTo>
                    <a:pt x="19" y="97"/>
                  </a:lnTo>
                  <a:lnTo>
                    <a:pt x="19" y="104"/>
                  </a:lnTo>
                  <a:lnTo>
                    <a:pt x="19" y="83"/>
                  </a:lnTo>
                  <a:lnTo>
                    <a:pt x="19" y="89"/>
                  </a:lnTo>
                  <a:lnTo>
                    <a:pt x="19" y="92"/>
                  </a:lnTo>
                  <a:lnTo>
                    <a:pt x="19" y="109"/>
                  </a:lnTo>
                  <a:lnTo>
                    <a:pt x="19" y="104"/>
                  </a:lnTo>
                  <a:lnTo>
                    <a:pt x="20" y="103"/>
                  </a:lnTo>
                  <a:lnTo>
                    <a:pt x="20" y="105"/>
                  </a:lnTo>
                  <a:lnTo>
                    <a:pt x="20" y="87"/>
                  </a:lnTo>
                  <a:lnTo>
                    <a:pt x="20" y="96"/>
                  </a:lnTo>
                  <a:lnTo>
                    <a:pt x="20" y="97"/>
                  </a:lnTo>
                  <a:lnTo>
                    <a:pt x="20" y="72"/>
                  </a:lnTo>
                  <a:lnTo>
                    <a:pt x="20" y="86"/>
                  </a:lnTo>
                  <a:lnTo>
                    <a:pt x="20" y="91"/>
                  </a:lnTo>
                  <a:lnTo>
                    <a:pt x="20" y="99"/>
                  </a:lnTo>
                  <a:lnTo>
                    <a:pt x="20" y="87"/>
                  </a:lnTo>
                  <a:lnTo>
                    <a:pt x="20" y="89"/>
                  </a:lnTo>
                  <a:lnTo>
                    <a:pt x="20" y="87"/>
                  </a:lnTo>
                  <a:lnTo>
                    <a:pt x="20" y="70"/>
                  </a:lnTo>
                  <a:lnTo>
                    <a:pt x="20" y="79"/>
                  </a:lnTo>
                  <a:lnTo>
                    <a:pt x="22" y="75"/>
                  </a:lnTo>
                  <a:lnTo>
                    <a:pt x="22" y="78"/>
                  </a:lnTo>
                  <a:lnTo>
                    <a:pt x="22" y="52"/>
                  </a:lnTo>
                  <a:lnTo>
                    <a:pt x="22" y="62"/>
                  </a:lnTo>
                  <a:lnTo>
                    <a:pt x="22" y="61"/>
                  </a:lnTo>
                  <a:lnTo>
                    <a:pt x="22" y="66"/>
                  </a:lnTo>
                  <a:lnTo>
                    <a:pt x="22" y="38"/>
                  </a:lnTo>
                  <a:lnTo>
                    <a:pt x="22" y="41"/>
                  </a:lnTo>
                  <a:lnTo>
                    <a:pt x="22" y="63"/>
                  </a:lnTo>
                  <a:lnTo>
                    <a:pt x="22" y="38"/>
                  </a:lnTo>
                  <a:lnTo>
                    <a:pt x="22" y="55"/>
                  </a:lnTo>
                  <a:lnTo>
                    <a:pt x="22" y="55"/>
                  </a:lnTo>
                  <a:lnTo>
                    <a:pt x="22" y="42"/>
                  </a:lnTo>
                  <a:lnTo>
                    <a:pt x="22" y="61"/>
                  </a:lnTo>
                  <a:lnTo>
                    <a:pt x="23" y="59"/>
                  </a:lnTo>
                  <a:lnTo>
                    <a:pt x="23" y="63"/>
                  </a:lnTo>
                  <a:lnTo>
                    <a:pt x="23" y="36"/>
                  </a:lnTo>
                  <a:lnTo>
                    <a:pt x="23" y="41"/>
                  </a:lnTo>
                  <a:lnTo>
                    <a:pt x="23" y="44"/>
                  </a:lnTo>
                  <a:lnTo>
                    <a:pt x="23" y="63"/>
                  </a:lnTo>
                  <a:lnTo>
                    <a:pt x="23" y="41"/>
                  </a:lnTo>
                  <a:lnTo>
                    <a:pt x="23" y="61"/>
                  </a:lnTo>
                  <a:lnTo>
                    <a:pt x="23" y="61"/>
                  </a:lnTo>
                  <a:lnTo>
                    <a:pt x="23" y="49"/>
                  </a:lnTo>
                  <a:lnTo>
                    <a:pt x="23" y="80"/>
                  </a:lnTo>
                  <a:lnTo>
                    <a:pt x="24" y="83"/>
                  </a:lnTo>
                  <a:lnTo>
                    <a:pt x="24" y="75"/>
                  </a:lnTo>
                  <a:lnTo>
                    <a:pt x="24" y="92"/>
                  </a:lnTo>
                  <a:lnTo>
                    <a:pt x="24" y="89"/>
                  </a:lnTo>
                  <a:lnTo>
                    <a:pt x="24" y="97"/>
                  </a:lnTo>
                  <a:lnTo>
                    <a:pt x="24" y="58"/>
                  </a:lnTo>
                  <a:lnTo>
                    <a:pt x="24" y="55"/>
                  </a:lnTo>
                  <a:lnTo>
                    <a:pt x="24" y="37"/>
                  </a:lnTo>
                  <a:lnTo>
                    <a:pt x="24" y="57"/>
                  </a:lnTo>
                  <a:lnTo>
                    <a:pt x="24" y="58"/>
                  </a:lnTo>
                  <a:lnTo>
                    <a:pt x="24" y="61"/>
                  </a:lnTo>
                  <a:lnTo>
                    <a:pt x="24" y="44"/>
                  </a:lnTo>
                  <a:lnTo>
                    <a:pt x="24" y="46"/>
                  </a:lnTo>
                  <a:lnTo>
                    <a:pt x="26" y="46"/>
                  </a:lnTo>
                  <a:lnTo>
                    <a:pt x="26" y="55"/>
                  </a:lnTo>
                  <a:lnTo>
                    <a:pt x="26" y="33"/>
                  </a:lnTo>
                  <a:lnTo>
                    <a:pt x="26" y="38"/>
                  </a:lnTo>
                  <a:lnTo>
                    <a:pt x="26" y="70"/>
                  </a:lnTo>
                  <a:lnTo>
                    <a:pt x="26" y="63"/>
                  </a:lnTo>
                  <a:lnTo>
                    <a:pt x="26" y="67"/>
                  </a:lnTo>
                  <a:lnTo>
                    <a:pt x="26" y="53"/>
                  </a:lnTo>
                  <a:lnTo>
                    <a:pt x="26" y="80"/>
                  </a:lnTo>
                  <a:lnTo>
                    <a:pt x="26" y="79"/>
                  </a:lnTo>
                  <a:lnTo>
                    <a:pt x="26" y="89"/>
                  </a:lnTo>
                  <a:lnTo>
                    <a:pt x="26" y="54"/>
                  </a:lnTo>
                  <a:lnTo>
                    <a:pt x="26" y="63"/>
                  </a:lnTo>
                  <a:lnTo>
                    <a:pt x="27" y="63"/>
                  </a:lnTo>
                  <a:lnTo>
                    <a:pt x="27" y="75"/>
                  </a:lnTo>
                  <a:lnTo>
                    <a:pt x="27" y="66"/>
                  </a:lnTo>
                  <a:lnTo>
                    <a:pt x="27" y="65"/>
                  </a:lnTo>
                  <a:lnTo>
                    <a:pt x="27" y="48"/>
                  </a:lnTo>
                  <a:lnTo>
                    <a:pt x="27" y="71"/>
                  </a:lnTo>
                  <a:lnTo>
                    <a:pt x="27" y="72"/>
                  </a:lnTo>
                  <a:lnTo>
                    <a:pt x="27" y="74"/>
                  </a:lnTo>
                  <a:lnTo>
                    <a:pt x="27" y="52"/>
                  </a:lnTo>
                  <a:lnTo>
                    <a:pt x="27" y="62"/>
                  </a:lnTo>
                  <a:lnTo>
                    <a:pt x="28" y="58"/>
                  </a:lnTo>
                  <a:lnTo>
                    <a:pt x="28" y="70"/>
                  </a:lnTo>
                  <a:lnTo>
                    <a:pt x="28" y="41"/>
                  </a:lnTo>
                  <a:lnTo>
                    <a:pt x="28" y="33"/>
                  </a:lnTo>
                  <a:lnTo>
                    <a:pt x="28" y="46"/>
                  </a:lnTo>
                  <a:lnTo>
                    <a:pt x="28" y="38"/>
                  </a:lnTo>
                  <a:lnTo>
                    <a:pt x="28" y="34"/>
                  </a:lnTo>
                  <a:lnTo>
                    <a:pt x="28" y="10"/>
                  </a:lnTo>
                  <a:lnTo>
                    <a:pt x="28" y="16"/>
                  </a:lnTo>
                  <a:lnTo>
                    <a:pt x="28" y="17"/>
                  </a:lnTo>
                  <a:lnTo>
                    <a:pt x="28" y="19"/>
                  </a:lnTo>
                  <a:lnTo>
                    <a:pt x="28" y="0"/>
                  </a:lnTo>
                  <a:lnTo>
                    <a:pt x="28" y="10"/>
                  </a:lnTo>
                  <a:lnTo>
                    <a:pt x="30" y="11"/>
                  </a:lnTo>
                  <a:lnTo>
                    <a:pt x="30" y="36"/>
                  </a:lnTo>
                  <a:lnTo>
                    <a:pt x="30" y="34"/>
                  </a:lnTo>
                  <a:lnTo>
                    <a:pt x="30" y="52"/>
                  </a:lnTo>
                  <a:lnTo>
                    <a:pt x="30" y="19"/>
                  </a:lnTo>
                  <a:lnTo>
                    <a:pt x="30" y="50"/>
                  </a:lnTo>
                  <a:lnTo>
                    <a:pt x="30" y="55"/>
                  </a:lnTo>
                  <a:lnTo>
                    <a:pt x="30" y="65"/>
                  </a:lnTo>
                  <a:lnTo>
                    <a:pt x="30" y="46"/>
                  </a:lnTo>
                  <a:lnTo>
                    <a:pt x="30" y="58"/>
                  </a:lnTo>
                  <a:lnTo>
                    <a:pt x="30" y="63"/>
                  </a:lnTo>
                  <a:lnTo>
                    <a:pt x="30" y="80"/>
                  </a:lnTo>
                  <a:lnTo>
                    <a:pt x="30" y="79"/>
                  </a:lnTo>
                  <a:lnTo>
                    <a:pt x="31" y="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87" name="Freeform 60"/>
            <p:cNvSpPr>
              <a:spLocks/>
            </p:cNvSpPr>
            <p:nvPr/>
          </p:nvSpPr>
          <p:spPr bwMode="auto">
            <a:xfrm>
              <a:off x="4765676" y="4773613"/>
              <a:ext cx="49213" cy="146050"/>
            </a:xfrm>
            <a:custGeom>
              <a:avLst/>
              <a:gdLst>
                <a:gd name="T0" fmla="*/ 2 w 31"/>
                <a:gd name="T1" fmla="*/ 16 h 92"/>
                <a:gd name="T2" fmla="*/ 2 w 31"/>
                <a:gd name="T3" fmla="*/ 40 h 92"/>
                <a:gd name="T4" fmla="*/ 2 w 31"/>
                <a:gd name="T5" fmla="*/ 51 h 92"/>
                <a:gd name="T6" fmla="*/ 3 w 31"/>
                <a:gd name="T7" fmla="*/ 54 h 92"/>
                <a:gd name="T8" fmla="*/ 3 w 31"/>
                <a:gd name="T9" fmla="*/ 40 h 92"/>
                <a:gd name="T10" fmla="*/ 3 w 31"/>
                <a:gd name="T11" fmla="*/ 63 h 92"/>
                <a:gd name="T12" fmla="*/ 4 w 31"/>
                <a:gd name="T13" fmla="*/ 68 h 92"/>
                <a:gd name="T14" fmla="*/ 4 w 31"/>
                <a:gd name="T15" fmla="*/ 77 h 92"/>
                <a:gd name="T16" fmla="*/ 6 w 31"/>
                <a:gd name="T17" fmla="*/ 75 h 92"/>
                <a:gd name="T18" fmla="*/ 6 w 31"/>
                <a:gd name="T19" fmla="*/ 63 h 92"/>
                <a:gd name="T20" fmla="*/ 6 w 31"/>
                <a:gd name="T21" fmla="*/ 72 h 92"/>
                <a:gd name="T22" fmla="*/ 7 w 31"/>
                <a:gd name="T23" fmla="*/ 55 h 92"/>
                <a:gd name="T24" fmla="*/ 7 w 31"/>
                <a:gd name="T25" fmla="*/ 54 h 92"/>
                <a:gd name="T26" fmla="*/ 7 w 31"/>
                <a:gd name="T27" fmla="*/ 54 h 92"/>
                <a:gd name="T28" fmla="*/ 8 w 31"/>
                <a:gd name="T29" fmla="*/ 72 h 92"/>
                <a:gd name="T30" fmla="*/ 8 w 31"/>
                <a:gd name="T31" fmla="*/ 55 h 92"/>
                <a:gd name="T32" fmla="*/ 8 w 31"/>
                <a:gd name="T33" fmla="*/ 34 h 92"/>
                <a:gd name="T34" fmla="*/ 10 w 31"/>
                <a:gd name="T35" fmla="*/ 21 h 92"/>
                <a:gd name="T36" fmla="*/ 10 w 31"/>
                <a:gd name="T37" fmla="*/ 25 h 92"/>
                <a:gd name="T38" fmla="*/ 11 w 31"/>
                <a:gd name="T39" fmla="*/ 48 h 92"/>
                <a:gd name="T40" fmla="*/ 11 w 31"/>
                <a:gd name="T41" fmla="*/ 67 h 92"/>
                <a:gd name="T42" fmla="*/ 11 w 31"/>
                <a:gd name="T43" fmla="*/ 78 h 92"/>
                <a:gd name="T44" fmla="*/ 12 w 31"/>
                <a:gd name="T45" fmla="*/ 52 h 92"/>
                <a:gd name="T46" fmla="*/ 12 w 31"/>
                <a:gd name="T47" fmla="*/ 65 h 92"/>
                <a:gd name="T48" fmla="*/ 12 w 31"/>
                <a:gd name="T49" fmla="*/ 34 h 92"/>
                <a:gd name="T50" fmla="*/ 14 w 31"/>
                <a:gd name="T51" fmla="*/ 60 h 92"/>
                <a:gd name="T52" fmla="*/ 14 w 31"/>
                <a:gd name="T53" fmla="*/ 78 h 92"/>
                <a:gd name="T54" fmla="*/ 15 w 31"/>
                <a:gd name="T55" fmla="*/ 81 h 92"/>
                <a:gd name="T56" fmla="*/ 15 w 31"/>
                <a:gd name="T57" fmla="*/ 81 h 92"/>
                <a:gd name="T58" fmla="*/ 15 w 31"/>
                <a:gd name="T59" fmla="*/ 69 h 92"/>
                <a:gd name="T60" fmla="*/ 16 w 31"/>
                <a:gd name="T61" fmla="*/ 80 h 92"/>
                <a:gd name="T62" fmla="*/ 16 w 31"/>
                <a:gd name="T63" fmla="*/ 58 h 92"/>
                <a:gd name="T64" fmla="*/ 16 w 31"/>
                <a:gd name="T65" fmla="*/ 68 h 92"/>
                <a:gd name="T66" fmla="*/ 17 w 31"/>
                <a:gd name="T67" fmla="*/ 60 h 92"/>
                <a:gd name="T68" fmla="*/ 17 w 31"/>
                <a:gd name="T69" fmla="*/ 78 h 92"/>
                <a:gd name="T70" fmla="*/ 19 w 31"/>
                <a:gd name="T71" fmla="*/ 84 h 92"/>
                <a:gd name="T72" fmla="*/ 19 w 31"/>
                <a:gd name="T73" fmla="*/ 69 h 92"/>
                <a:gd name="T74" fmla="*/ 19 w 31"/>
                <a:gd name="T75" fmla="*/ 58 h 92"/>
                <a:gd name="T76" fmla="*/ 20 w 31"/>
                <a:gd name="T77" fmla="*/ 61 h 92"/>
                <a:gd name="T78" fmla="*/ 20 w 31"/>
                <a:gd name="T79" fmla="*/ 38 h 92"/>
                <a:gd name="T80" fmla="*/ 21 w 31"/>
                <a:gd name="T81" fmla="*/ 38 h 92"/>
                <a:gd name="T82" fmla="*/ 21 w 31"/>
                <a:gd name="T83" fmla="*/ 40 h 92"/>
                <a:gd name="T84" fmla="*/ 21 w 31"/>
                <a:gd name="T85" fmla="*/ 34 h 92"/>
                <a:gd name="T86" fmla="*/ 23 w 31"/>
                <a:gd name="T87" fmla="*/ 43 h 92"/>
                <a:gd name="T88" fmla="*/ 23 w 31"/>
                <a:gd name="T89" fmla="*/ 31 h 92"/>
                <a:gd name="T90" fmla="*/ 24 w 31"/>
                <a:gd name="T91" fmla="*/ 54 h 92"/>
                <a:gd name="T92" fmla="*/ 24 w 31"/>
                <a:gd name="T93" fmla="*/ 75 h 92"/>
                <a:gd name="T94" fmla="*/ 24 w 31"/>
                <a:gd name="T95" fmla="*/ 44 h 92"/>
                <a:gd name="T96" fmla="*/ 24 w 31"/>
                <a:gd name="T97" fmla="*/ 50 h 92"/>
                <a:gd name="T98" fmla="*/ 25 w 31"/>
                <a:gd name="T99" fmla="*/ 43 h 92"/>
                <a:gd name="T100" fmla="*/ 25 w 31"/>
                <a:gd name="T101" fmla="*/ 22 h 92"/>
                <a:gd name="T102" fmla="*/ 27 w 31"/>
                <a:gd name="T103" fmla="*/ 16 h 92"/>
                <a:gd name="T104" fmla="*/ 27 w 31"/>
                <a:gd name="T105" fmla="*/ 25 h 92"/>
                <a:gd name="T106" fmla="*/ 28 w 31"/>
                <a:gd name="T107" fmla="*/ 38 h 92"/>
                <a:gd name="T108" fmla="*/ 28 w 31"/>
                <a:gd name="T109" fmla="*/ 27 h 92"/>
                <a:gd name="T110" fmla="*/ 28 w 31"/>
                <a:gd name="T111" fmla="*/ 23 h 92"/>
                <a:gd name="T112" fmla="*/ 29 w 31"/>
                <a:gd name="T113" fmla="*/ 50 h 92"/>
                <a:gd name="T114" fmla="*/ 29 w 31"/>
                <a:gd name="T115" fmla="*/ 46 h 92"/>
                <a:gd name="T116" fmla="*/ 31 w 31"/>
                <a:gd name="T117" fmla="*/ 38 h 92"/>
                <a:gd name="T118" fmla="*/ 31 w 31"/>
                <a:gd name="T119" fmla="*/ 1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92">
                  <a:moveTo>
                    <a:pt x="0" y="8"/>
                  </a:moveTo>
                  <a:lnTo>
                    <a:pt x="0" y="14"/>
                  </a:lnTo>
                  <a:lnTo>
                    <a:pt x="2" y="17"/>
                  </a:lnTo>
                  <a:lnTo>
                    <a:pt x="2" y="35"/>
                  </a:lnTo>
                  <a:lnTo>
                    <a:pt x="2" y="16"/>
                  </a:lnTo>
                  <a:lnTo>
                    <a:pt x="2" y="29"/>
                  </a:lnTo>
                  <a:lnTo>
                    <a:pt x="2" y="31"/>
                  </a:lnTo>
                  <a:lnTo>
                    <a:pt x="2" y="12"/>
                  </a:lnTo>
                  <a:lnTo>
                    <a:pt x="2" y="40"/>
                  </a:lnTo>
                  <a:lnTo>
                    <a:pt x="2" y="40"/>
                  </a:lnTo>
                  <a:lnTo>
                    <a:pt x="2" y="42"/>
                  </a:lnTo>
                  <a:lnTo>
                    <a:pt x="2" y="20"/>
                  </a:lnTo>
                  <a:lnTo>
                    <a:pt x="2" y="38"/>
                  </a:lnTo>
                  <a:lnTo>
                    <a:pt x="2" y="38"/>
                  </a:lnTo>
                  <a:lnTo>
                    <a:pt x="2" y="51"/>
                  </a:lnTo>
                  <a:lnTo>
                    <a:pt x="2" y="35"/>
                  </a:lnTo>
                  <a:lnTo>
                    <a:pt x="3" y="39"/>
                  </a:lnTo>
                  <a:lnTo>
                    <a:pt x="3" y="59"/>
                  </a:lnTo>
                  <a:lnTo>
                    <a:pt x="3" y="51"/>
                  </a:lnTo>
                  <a:lnTo>
                    <a:pt x="3" y="54"/>
                  </a:lnTo>
                  <a:lnTo>
                    <a:pt x="3" y="34"/>
                  </a:lnTo>
                  <a:lnTo>
                    <a:pt x="3" y="60"/>
                  </a:lnTo>
                  <a:lnTo>
                    <a:pt x="3" y="58"/>
                  </a:lnTo>
                  <a:lnTo>
                    <a:pt x="3" y="64"/>
                  </a:lnTo>
                  <a:lnTo>
                    <a:pt x="3" y="40"/>
                  </a:lnTo>
                  <a:lnTo>
                    <a:pt x="3" y="48"/>
                  </a:lnTo>
                  <a:lnTo>
                    <a:pt x="3" y="50"/>
                  </a:lnTo>
                  <a:lnTo>
                    <a:pt x="3" y="68"/>
                  </a:lnTo>
                  <a:lnTo>
                    <a:pt x="3" y="50"/>
                  </a:lnTo>
                  <a:lnTo>
                    <a:pt x="3" y="63"/>
                  </a:lnTo>
                  <a:lnTo>
                    <a:pt x="4" y="61"/>
                  </a:lnTo>
                  <a:lnTo>
                    <a:pt x="4" y="67"/>
                  </a:lnTo>
                  <a:lnTo>
                    <a:pt x="4" y="46"/>
                  </a:lnTo>
                  <a:lnTo>
                    <a:pt x="4" y="63"/>
                  </a:lnTo>
                  <a:lnTo>
                    <a:pt x="4" y="68"/>
                  </a:lnTo>
                  <a:lnTo>
                    <a:pt x="4" y="78"/>
                  </a:lnTo>
                  <a:lnTo>
                    <a:pt x="4" y="58"/>
                  </a:lnTo>
                  <a:lnTo>
                    <a:pt x="4" y="63"/>
                  </a:lnTo>
                  <a:lnTo>
                    <a:pt x="4" y="67"/>
                  </a:lnTo>
                  <a:lnTo>
                    <a:pt x="4" y="77"/>
                  </a:lnTo>
                  <a:lnTo>
                    <a:pt x="4" y="65"/>
                  </a:lnTo>
                  <a:lnTo>
                    <a:pt x="6" y="67"/>
                  </a:lnTo>
                  <a:lnTo>
                    <a:pt x="6" y="76"/>
                  </a:lnTo>
                  <a:lnTo>
                    <a:pt x="6" y="50"/>
                  </a:lnTo>
                  <a:lnTo>
                    <a:pt x="6" y="75"/>
                  </a:lnTo>
                  <a:lnTo>
                    <a:pt x="6" y="75"/>
                  </a:lnTo>
                  <a:lnTo>
                    <a:pt x="6" y="76"/>
                  </a:lnTo>
                  <a:lnTo>
                    <a:pt x="6" y="52"/>
                  </a:lnTo>
                  <a:lnTo>
                    <a:pt x="6" y="61"/>
                  </a:lnTo>
                  <a:lnTo>
                    <a:pt x="6" y="63"/>
                  </a:lnTo>
                  <a:lnTo>
                    <a:pt x="6" y="69"/>
                  </a:lnTo>
                  <a:lnTo>
                    <a:pt x="6" y="48"/>
                  </a:lnTo>
                  <a:lnTo>
                    <a:pt x="6" y="56"/>
                  </a:lnTo>
                  <a:lnTo>
                    <a:pt x="6" y="54"/>
                  </a:lnTo>
                  <a:lnTo>
                    <a:pt x="6" y="72"/>
                  </a:lnTo>
                  <a:lnTo>
                    <a:pt x="6" y="47"/>
                  </a:lnTo>
                  <a:lnTo>
                    <a:pt x="6" y="67"/>
                  </a:lnTo>
                  <a:lnTo>
                    <a:pt x="7" y="69"/>
                  </a:lnTo>
                  <a:lnTo>
                    <a:pt x="7" y="72"/>
                  </a:lnTo>
                  <a:lnTo>
                    <a:pt x="7" y="55"/>
                  </a:lnTo>
                  <a:lnTo>
                    <a:pt x="7" y="69"/>
                  </a:lnTo>
                  <a:lnTo>
                    <a:pt x="7" y="69"/>
                  </a:lnTo>
                  <a:lnTo>
                    <a:pt x="7" y="73"/>
                  </a:lnTo>
                  <a:lnTo>
                    <a:pt x="7" y="43"/>
                  </a:lnTo>
                  <a:lnTo>
                    <a:pt x="7" y="54"/>
                  </a:lnTo>
                  <a:lnTo>
                    <a:pt x="7" y="55"/>
                  </a:lnTo>
                  <a:lnTo>
                    <a:pt x="7" y="76"/>
                  </a:lnTo>
                  <a:lnTo>
                    <a:pt x="7" y="72"/>
                  </a:lnTo>
                  <a:lnTo>
                    <a:pt x="7" y="69"/>
                  </a:lnTo>
                  <a:lnTo>
                    <a:pt x="7" y="54"/>
                  </a:lnTo>
                  <a:lnTo>
                    <a:pt x="7" y="78"/>
                  </a:lnTo>
                  <a:lnTo>
                    <a:pt x="8" y="76"/>
                  </a:lnTo>
                  <a:lnTo>
                    <a:pt x="8" y="80"/>
                  </a:lnTo>
                  <a:lnTo>
                    <a:pt x="8" y="59"/>
                  </a:lnTo>
                  <a:lnTo>
                    <a:pt x="8" y="72"/>
                  </a:lnTo>
                  <a:lnTo>
                    <a:pt x="8" y="72"/>
                  </a:lnTo>
                  <a:lnTo>
                    <a:pt x="8" y="80"/>
                  </a:lnTo>
                  <a:lnTo>
                    <a:pt x="8" y="56"/>
                  </a:lnTo>
                  <a:lnTo>
                    <a:pt x="8" y="51"/>
                  </a:lnTo>
                  <a:lnTo>
                    <a:pt x="8" y="55"/>
                  </a:lnTo>
                  <a:lnTo>
                    <a:pt x="8" y="47"/>
                  </a:lnTo>
                  <a:lnTo>
                    <a:pt x="8" y="51"/>
                  </a:lnTo>
                  <a:lnTo>
                    <a:pt x="8" y="50"/>
                  </a:lnTo>
                  <a:lnTo>
                    <a:pt x="8" y="14"/>
                  </a:lnTo>
                  <a:lnTo>
                    <a:pt x="8" y="34"/>
                  </a:lnTo>
                  <a:lnTo>
                    <a:pt x="10" y="34"/>
                  </a:lnTo>
                  <a:lnTo>
                    <a:pt x="10" y="42"/>
                  </a:lnTo>
                  <a:lnTo>
                    <a:pt x="10" y="12"/>
                  </a:lnTo>
                  <a:lnTo>
                    <a:pt x="10" y="16"/>
                  </a:lnTo>
                  <a:lnTo>
                    <a:pt x="10" y="21"/>
                  </a:lnTo>
                  <a:lnTo>
                    <a:pt x="10" y="17"/>
                  </a:lnTo>
                  <a:lnTo>
                    <a:pt x="10" y="38"/>
                  </a:lnTo>
                  <a:lnTo>
                    <a:pt x="10" y="35"/>
                  </a:lnTo>
                  <a:lnTo>
                    <a:pt x="10" y="54"/>
                  </a:lnTo>
                  <a:lnTo>
                    <a:pt x="10" y="25"/>
                  </a:lnTo>
                  <a:lnTo>
                    <a:pt x="10" y="52"/>
                  </a:lnTo>
                  <a:lnTo>
                    <a:pt x="11" y="55"/>
                  </a:lnTo>
                  <a:lnTo>
                    <a:pt x="11" y="58"/>
                  </a:lnTo>
                  <a:lnTo>
                    <a:pt x="11" y="43"/>
                  </a:lnTo>
                  <a:lnTo>
                    <a:pt x="11" y="48"/>
                  </a:lnTo>
                  <a:lnTo>
                    <a:pt x="11" y="50"/>
                  </a:lnTo>
                  <a:lnTo>
                    <a:pt x="11" y="71"/>
                  </a:lnTo>
                  <a:lnTo>
                    <a:pt x="11" y="48"/>
                  </a:lnTo>
                  <a:lnTo>
                    <a:pt x="11" y="69"/>
                  </a:lnTo>
                  <a:lnTo>
                    <a:pt x="11" y="67"/>
                  </a:lnTo>
                  <a:lnTo>
                    <a:pt x="11" y="77"/>
                  </a:lnTo>
                  <a:lnTo>
                    <a:pt x="11" y="46"/>
                  </a:lnTo>
                  <a:lnTo>
                    <a:pt x="11" y="75"/>
                  </a:lnTo>
                  <a:lnTo>
                    <a:pt x="11" y="73"/>
                  </a:lnTo>
                  <a:lnTo>
                    <a:pt x="11" y="78"/>
                  </a:lnTo>
                  <a:lnTo>
                    <a:pt x="11" y="59"/>
                  </a:lnTo>
                  <a:lnTo>
                    <a:pt x="11" y="61"/>
                  </a:lnTo>
                  <a:lnTo>
                    <a:pt x="12" y="61"/>
                  </a:lnTo>
                  <a:lnTo>
                    <a:pt x="12" y="77"/>
                  </a:lnTo>
                  <a:lnTo>
                    <a:pt x="12" y="52"/>
                  </a:lnTo>
                  <a:lnTo>
                    <a:pt x="12" y="61"/>
                  </a:lnTo>
                  <a:lnTo>
                    <a:pt x="12" y="75"/>
                  </a:lnTo>
                  <a:lnTo>
                    <a:pt x="12" y="59"/>
                  </a:lnTo>
                  <a:lnTo>
                    <a:pt x="12" y="64"/>
                  </a:lnTo>
                  <a:lnTo>
                    <a:pt x="12" y="65"/>
                  </a:lnTo>
                  <a:lnTo>
                    <a:pt x="12" y="71"/>
                  </a:lnTo>
                  <a:lnTo>
                    <a:pt x="12" y="46"/>
                  </a:lnTo>
                  <a:lnTo>
                    <a:pt x="12" y="67"/>
                  </a:lnTo>
                  <a:lnTo>
                    <a:pt x="12" y="67"/>
                  </a:lnTo>
                  <a:lnTo>
                    <a:pt x="12" y="34"/>
                  </a:lnTo>
                  <a:lnTo>
                    <a:pt x="12" y="51"/>
                  </a:lnTo>
                  <a:lnTo>
                    <a:pt x="14" y="51"/>
                  </a:lnTo>
                  <a:lnTo>
                    <a:pt x="14" y="64"/>
                  </a:lnTo>
                  <a:lnTo>
                    <a:pt x="14" y="50"/>
                  </a:lnTo>
                  <a:lnTo>
                    <a:pt x="14" y="60"/>
                  </a:lnTo>
                  <a:lnTo>
                    <a:pt x="14" y="67"/>
                  </a:lnTo>
                  <a:lnTo>
                    <a:pt x="14" y="77"/>
                  </a:lnTo>
                  <a:lnTo>
                    <a:pt x="14" y="50"/>
                  </a:lnTo>
                  <a:lnTo>
                    <a:pt x="14" y="75"/>
                  </a:lnTo>
                  <a:lnTo>
                    <a:pt x="14" y="78"/>
                  </a:lnTo>
                  <a:lnTo>
                    <a:pt x="14" y="80"/>
                  </a:lnTo>
                  <a:lnTo>
                    <a:pt x="14" y="56"/>
                  </a:lnTo>
                  <a:lnTo>
                    <a:pt x="14" y="69"/>
                  </a:lnTo>
                  <a:lnTo>
                    <a:pt x="15" y="67"/>
                  </a:lnTo>
                  <a:lnTo>
                    <a:pt x="15" y="81"/>
                  </a:lnTo>
                  <a:lnTo>
                    <a:pt x="15" y="73"/>
                  </a:lnTo>
                  <a:lnTo>
                    <a:pt x="15" y="67"/>
                  </a:lnTo>
                  <a:lnTo>
                    <a:pt x="15" y="84"/>
                  </a:lnTo>
                  <a:lnTo>
                    <a:pt x="15" y="61"/>
                  </a:lnTo>
                  <a:lnTo>
                    <a:pt x="15" y="81"/>
                  </a:lnTo>
                  <a:lnTo>
                    <a:pt x="15" y="76"/>
                  </a:lnTo>
                  <a:lnTo>
                    <a:pt x="15" y="80"/>
                  </a:lnTo>
                  <a:lnTo>
                    <a:pt x="15" y="58"/>
                  </a:lnTo>
                  <a:lnTo>
                    <a:pt x="15" y="72"/>
                  </a:lnTo>
                  <a:lnTo>
                    <a:pt x="15" y="69"/>
                  </a:lnTo>
                  <a:lnTo>
                    <a:pt x="15" y="73"/>
                  </a:lnTo>
                  <a:lnTo>
                    <a:pt x="15" y="52"/>
                  </a:lnTo>
                  <a:lnTo>
                    <a:pt x="15" y="60"/>
                  </a:lnTo>
                  <a:lnTo>
                    <a:pt x="16" y="63"/>
                  </a:lnTo>
                  <a:lnTo>
                    <a:pt x="16" y="80"/>
                  </a:lnTo>
                  <a:lnTo>
                    <a:pt x="16" y="61"/>
                  </a:lnTo>
                  <a:lnTo>
                    <a:pt x="16" y="72"/>
                  </a:lnTo>
                  <a:lnTo>
                    <a:pt x="16" y="72"/>
                  </a:lnTo>
                  <a:lnTo>
                    <a:pt x="16" y="78"/>
                  </a:lnTo>
                  <a:lnTo>
                    <a:pt x="16" y="58"/>
                  </a:lnTo>
                  <a:lnTo>
                    <a:pt x="16" y="76"/>
                  </a:lnTo>
                  <a:lnTo>
                    <a:pt x="16" y="76"/>
                  </a:lnTo>
                  <a:lnTo>
                    <a:pt x="16" y="82"/>
                  </a:lnTo>
                  <a:lnTo>
                    <a:pt x="16" y="61"/>
                  </a:lnTo>
                  <a:lnTo>
                    <a:pt x="16" y="68"/>
                  </a:lnTo>
                  <a:lnTo>
                    <a:pt x="16" y="67"/>
                  </a:lnTo>
                  <a:lnTo>
                    <a:pt x="16" y="85"/>
                  </a:lnTo>
                  <a:lnTo>
                    <a:pt x="16" y="80"/>
                  </a:lnTo>
                  <a:lnTo>
                    <a:pt x="17" y="82"/>
                  </a:lnTo>
                  <a:lnTo>
                    <a:pt x="17" y="60"/>
                  </a:lnTo>
                  <a:lnTo>
                    <a:pt x="17" y="84"/>
                  </a:lnTo>
                  <a:lnTo>
                    <a:pt x="17" y="82"/>
                  </a:lnTo>
                  <a:lnTo>
                    <a:pt x="17" y="88"/>
                  </a:lnTo>
                  <a:lnTo>
                    <a:pt x="17" y="68"/>
                  </a:lnTo>
                  <a:lnTo>
                    <a:pt x="17" y="78"/>
                  </a:lnTo>
                  <a:lnTo>
                    <a:pt x="17" y="77"/>
                  </a:lnTo>
                  <a:lnTo>
                    <a:pt x="17" y="92"/>
                  </a:lnTo>
                  <a:lnTo>
                    <a:pt x="17" y="75"/>
                  </a:lnTo>
                  <a:lnTo>
                    <a:pt x="19" y="61"/>
                  </a:lnTo>
                  <a:lnTo>
                    <a:pt x="19" y="84"/>
                  </a:lnTo>
                  <a:lnTo>
                    <a:pt x="19" y="78"/>
                  </a:lnTo>
                  <a:lnTo>
                    <a:pt x="19" y="80"/>
                  </a:lnTo>
                  <a:lnTo>
                    <a:pt x="19" y="56"/>
                  </a:lnTo>
                  <a:lnTo>
                    <a:pt x="19" y="65"/>
                  </a:lnTo>
                  <a:lnTo>
                    <a:pt x="19" y="69"/>
                  </a:lnTo>
                  <a:lnTo>
                    <a:pt x="19" y="44"/>
                  </a:lnTo>
                  <a:lnTo>
                    <a:pt x="19" y="46"/>
                  </a:lnTo>
                  <a:lnTo>
                    <a:pt x="19" y="51"/>
                  </a:lnTo>
                  <a:lnTo>
                    <a:pt x="19" y="63"/>
                  </a:lnTo>
                  <a:lnTo>
                    <a:pt x="19" y="58"/>
                  </a:lnTo>
                  <a:lnTo>
                    <a:pt x="20" y="55"/>
                  </a:lnTo>
                  <a:lnTo>
                    <a:pt x="20" y="63"/>
                  </a:lnTo>
                  <a:lnTo>
                    <a:pt x="20" y="39"/>
                  </a:lnTo>
                  <a:lnTo>
                    <a:pt x="20" y="61"/>
                  </a:lnTo>
                  <a:lnTo>
                    <a:pt x="20" y="61"/>
                  </a:lnTo>
                  <a:lnTo>
                    <a:pt x="20" y="29"/>
                  </a:lnTo>
                  <a:lnTo>
                    <a:pt x="20" y="40"/>
                  </a:lnTo>
                  <a:lnTo>
                    <a:pt x="20" y="40"/>
                  </a:lnTo>
                  <a:lnTo>
                    <a:pt x="20" y="48"/>
                  </a:lnTo>
                  <a:lnTo>
                    <a:pt x="20" y="38"/>
                  </a:lnTo>
                  <a:lnTo>
                    <a:pt x="20" y="39"/>
                  </a:lnTo>
                  <a:lnTo>
                    <a:pt x="20" y="40"/>
                  </a:lnTo>
                  <a:lnTo>
                    <a:pt x="20" y="26"/>
                  </a:lnTo>
                  <a:lnTo>
                    <a:pt x="20" y="42"/>
                  </a:lnTo>
                  <a:lnTo>
                    <a:pt x="21" y="38"/>
                  </a:lnTo>
                  <a:lnTo>
                    <a:pt x="21" y="42"/>
                  </a:lnTo>
                  <a:lnTo>
                    <a:pt x="21" y="18"/>
                  </a:lnTo>
                  <a:lnTo>
                    <a:pt x="21" y="33"/>
                  </a:lnTo>
                  <a:lnTo>
                    <a:pt x="21" y="33"/>
                  </a:lnTo>
                  <a:lnTo>
                    <a:pt x="21" y="40"/>
                  </a:lnTo>
                  <a:lnTo>
                    <a:pt x="21" y="20"/>
                  </a:lnTo>
                  <a:lnTo>
                    <a:pt x="21" y="26"/>
                  </a:lnTo>
                  <a:lnTo>
                    <a:pt x="21" y="35"/>
                  </a:lnTo>
                  <a:lnTo>
                    <a:pt x="21" y="25"/>
                  </a:lnTo>
                  <a:lnTo>
                    <a:pt x="21" y="34"/>
                  </a:lnTo>
                  <a:lnTo>
                    <a:pt x="23" y="34"/>
                  </a:lnTo>
                  <a:lnTo>
                    <a:pt x="23" y="17"/>
                  </a:lnTo>
                  <a:lnTo>
                    <a:pt x="23" y="38"/>
                  </a:lnTo>
                  <a:lnTo>
                    <a:pt x="23" y="38"/>
                  </a:lnTo>
                  <a:lnTo>
                    <a:pt x="23" y="43"/>
                  </a:lnTo>
                  <a:lnTo>
                    <a:pt x="23" y="25"/>
                  </a:lnTo>
                  <a:lnTo>
                    <a:pt x="23" y="33"/>
                  </a:lnTo>
                  <a:lnTo>
                    <a:pt x="23" y="34"/>
                  </a:lnTo>
                  <a:lnTo>
                    <a:pt x="23" y="52"/>
                  </a:lnTo>
                  <a:lnTo>
                    <a:pt x="23" y="31"/>
                  </a:lnTo>
                  <a:lnTo>
                    <a:pt x="23" y="51"/>
                  </a:lnTo>
                  <a:lnTo>
                    <a:pt x="23" y="51"/>
                  </a:lnTo>
                  <a:lnTo>
                    <a:pt x="23" y="29"/>
                  </a:lnTo>
                  <a:lnTo>
                    <a:pt x="23" y="55"/>
                  </a:lnTo>
                  <a:lnTo>
                    <a:pt x="24" y="54"/>
                  </a:lnTo>
                  <a:lnTo>
                    <a:pt x="24" y="58"/>
                  </a:lnTo>
                  <a:lnTo>
                    <a:pt x="24" y="40"/>
                  </a:lnTo>
                  <a:lnTo>
                    <a:pt x="24" y="55"/>
                  </a:lnTo>
                  <a:lnTo>
                    <a:pt x="24" y="59"/>
                  </a:lnTo>
                  <a:lnTo>
                    <a:pt x="24" y="75"/>
                  </a:lnTo>
                  <a:lnTo>
                    <a:pt x="24" y="56"/>
                  </a:lnTo>
                  <a:lnTo>
                    <a:pt x="24" y="67"/>
                  </a:lnTo>
                  <a:lnTo>
                    <a:pt x="24" y="55"/>
                  </a:lnTo>
                  <a:lnTo>
                    <a:pt x="24" y="64"/>
                  </a:lnTo>
                  <a:lnTo>
                    <a:pt x="24" y="44"/>
                  </a:lnTo>
                  <a:lnTo>
                    <a:pt x="24" y="63"/>
                  </a:lnTo>
                  <a:lnTo>
                    <a:pt x="24" y="61"/>
                  </a:lnTo>
                  <a:lnTo>
                    <a:pt x="24" y="67"/>
                  </a:lnTo>
                  <a:lnTo>
                    <a:pt x="24" y="38"/>
                  </a:lnTo>
                  <a:lnTo>
                    <a:pt x="24" y="50"/>
                  </a:lnTo>
                  <a:lnTo>
                    <a:pt x="25" y="52"/>
                  </a:lnTo>
                  <a:lnTo>
                    <a:pt x="25" y="60"/>
                  </a:lnTo>
                  <a:lnTo>
                    <a:pt x="25" y="42"/>
                  </a:lnTo>
                  <a:lnTo>
                    <a:pt x="25" y="43"/>
                  </a:lnTo>
                  <a:lnTo>
                    <a:pt x="25" y="43"/>
                  </a:lnTo>
                  <a:lnTo>
                    <a:pt x="25" y="52"/>
                  </a:lnTo>
                  <a:lnTo>
                    <a:pt x="25" y="50"/>
                  </a:lnTo>
                  <a:lnTo>
                    <a:pt x="25" y="43"/>
                  </a:lnTo>
                  <a:lnTo>
                    <a:pt x="25" y="50"/>
                  </a:lnTo>
                  <a:lnTo>
                    <a:pt x="25" y="22"/>
                  </a:lnTo>
                  <a:lnTo>
                    <a:pt x="25" y="34"/>
                  </a:lnTo>
                  <a:lnTo>
                    <a:pt x="27" y="34"/>
                  </a:lnTo>
                  <a:lnTo>
                    <a:pt x="27" y="34"/>
                  </a:lnTo>
                  <a:lnTo>
                    <a:pt x="27" y="0"/>
                  </a:lnTo>
                  <a:lnTo>
                    <a:pt x="27" y="16"/>
                  </a:lnTo>
                  <a:lnTo>
                    <a:pt x="27" y="16"/>
                  </a:lnTo>
                  <a:lnTo>
                    <a:pt x="27" y="40"/>
                  </a:lnTo>
                  <a:lnTo>
                    <a:pt x="27" y="35"/>
                  </a:lnTo>
                  <a:lnTo>
                    <a:pt x="27" y="43"/>
                  </a:lnTo>
                  <a:lnTo>
                    <a:pt x="27" y="25"/>
                  </a:lnTo>
                  <a:lnTo>
                    <a:pt x="27" y="39"/>
                  </a:lnTo>
                  <a:lnTo>
                    <a:pt x="27" y="40"/>
                  </a:lnTo>
                  <a:lnTo>
                    <a:pt x="27" y="14"/>
                  </a:lnTo>
                  <a:lnTo>
                    <a:pt x="27" y="38"/>
                  </a:lnTo>
                  <a:lnTo>
                    <a:pt x="28" y="38"/>
                  </a:lnTo>
                  <a:lnTo>
                    <a:pt x="28" y="59"/>
                  </a:lnTo>
                  <a:lnTo>
                    <a:pt x="28" y="43"/>
                  </a:lnTo>
                  <a:lnTo>
                    <a:pt x="28" y="40"/>
                  </a:lnTo>
                  <a:lnTo>
                    <a:pt x="28" y="50"/>
                  </a:lnTo>
                  <a:lnTo>
                    <a:pt x="28" y="27"/>
                  </a:lnTo>
                  <a:lnTo>
                    <a:pt x="28" y="29"/>
                  </a:lnTo>
                  <a:lnTo>
                    <a:pt x="28" y="27"/>
                  </a:lnTo>
                  <a:lnTo>
                    <a:pt x="28" y="6"/>
                  </a:lnTo>
                  <a:lnTo>
                    <a:pt x="28" y="21"/>
                  </a:lnTo>
                  <a:lnTo>
                    <a:pt x="28" y="23"/>
                  </a:lnTo>
                  <a:lnTo>
                    <a:pt x="28" y="38"/>
                  </a:lnTo>
                  <a:lnTo>
                    <a:pt x="28" y="21"/>
                  </a:lnTo>
                  <a:lnTo>
                    <a:pt x="28" y="30"/>
                  </a:lnTo>
                  <a:lnTo>
                    <a:pt x="29" y="26"/>
                  </a:lnTo>
                  <a:lnTo>
                    <a:pt x="29" y="50"/>
                  </a:lnTo>
                  <a:lnTo>
                    <a:pt x="29" y="25"/>
                  </a:lnTo>
                  <a:lnTo>
                    <a:pt x="29" y="48"/>
                  </a:lnTo>
                  <a:lnTo>
                    <a:pt x="29" y="50"/>
                  </a:lnTo>
                  <a:lnTo>
                    <a:pt x="29" y="22"/>
                  </a:lnTo>
                  <a:lnTo>
                    <a:pt x="29" y="46"/>
                  </a:lnTo>
                  <a:lnTo>
                    <a:pt x="29" y="50"/>
                  </a:lnTo>
                  <a:lnTo>
                    <a:pt x="29" y="52"/>
                  </a:lnTo>
                  <a:lnTo>
                    <a:pt x="29" y="30"/>
                  </a:lnTo>
                  <a:lnTo>
                    <a:pt x="29" y="38"/>
                  </a:lnTo>
                  <a:lnTo>
                    <a:pt x="31" y="38"/>
                  </a:lnTo>
                  <a:lnTo>
                    <a:pt x="31" y="43"/>
                  </a:lnTo>
                  <a:lnTo>
                    <a:pt x="31" y="29"/>
                  </a:lnTo>
                  <a:lnTo>
                    <a:pt x="31" y="33"/>
                  </a:lnTo>
                  <a:lnTo>
                    <a:pt x="31" y="29"/>
                  </a:lnTo>
                  <a:lnTo>
                    <a:pt x="31" y="1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88" name="Freeform 61"/>
            <p:cNvSpPr>
              <a:spLocks/>
            </p:cNvSpPr>
            <p:nvPr/>
          </p:nvSpPr>
          <p:spPr bwMode="auto">
            <a:xfrm>
              <a:off x="4721226" y="4762501"/>
              <a:ext cx="44450" cy="119063"/>
            </a:xfrm>
            <a:custGeom>
              <a:avLst/>
              <a:gdLst>
                <a:gd name="T0" fmla="*/ 1 w 28"/>
                <a:gd name="T1" fmla="*/ 24 h 75"/>
                <a:gd name="T2" fmla="*/ 1 w 28"/>
                <a:gd name="T3" fmla="*/ 21 h 75"/>
                <a:gd name="T4" fmla="*/ 1 w 28"/>
                <a:gd name="T5" fmla="*/ 45 h 75"/>
                <a:gd name="T6" fmla="*/ 2 w 28"/>
                <a:gd name="T7" fmla="*/ 58 h 75"/>
                <a:gd name="T8" fmla="*/ 2 w 28"/>
                <a:gd name="T9" fmla="*/ 38 h 75"/>
                <a:gd name="T10" fmla="*/ 2 w 28"/>
                <a:gd name="T11" fmla="*/ 24 h 75"/>
                <a:gd name="T12" fmla="*/ 4 w 28"/>
                <a:gd name="T13" fmla="*/ 37 h 75"/>
                <a:gd name="T14" fmla="*/ 4 w 28"/>
                <a:gd name="T15" fmla="*/ 24 h 75"/>
                <a:gd name="T16" fmla="*/ 5 w 28"/>
                <a:gd name="T17" fmla="*/ 40 h 75"/>
                <a:gd name="T18" fmla="*/ 5 w 28"/>
                <a:gd name="T19" fmla="*/ 21 h 75"/>
                <a:gd name="T20" fmla="*/ 5 w 28"/>
                <a:gd name="T21" fmla="*/ 34 h 75"/>
                <a:gd name="T22" fmla="*/ 6 w 28"/>
                <a:gd name="T23" fmla="*/ 10 h 75"/>
                <a:gd name="T24" fmla="*/ 6 w 28"/>
                <a:gd name="T25" fmla="*/ 21 h 75"/>
                <a:gd name="T26" fmla="*/ 6 w 28"/>
                <a:gd name="T27" fmla="*/ 49 h 75"/>
                <a:gd name="T28" fmla="*/ 7 w 28"/>
                <a:gd name="T29" fmla="*/ 27 h 75"/>
                <a:gd name="T30" fmla="*/ 7 w 28"/>
                <a:gd name="T31" fmla="*/ 47 h 75"/>
                <a:gd name="T32" fmla="*/ 7 w 28"/>
                <a:gd name="T33" fmla="*/ 41 h 75"/>
                <a:gd name="T34" fmla="*/ 9 w 28"/>
                <a:gd name="T35" fmla="*/ 20 h 75"/>
                <a:gd name="T36" fmla="*/ 9 w 28"/>
                <a:gd name="T37" fmla="*/ 40 h 75"/>
                <a:gd name="T38" fmla="*/ 10 w 28"/>
                <a:gd name="T39" fmla="*/ 53 h 75"/>
                <a:gd name="T40" fmla="*/ 10 w 28"/>
                <a:gd name="T41" fmla="*/ 54 h 75"/>
                <a:gd name="T42" fmla="*/ 10 w 28"/>
                <a:gd name="T43" fmla="*/ 36 h 75"/>
                <a:gd name="T44" fmla="*/ 11 w 28"/>
                <a:gd name="T45" fmla="*/ 40 h 75"/>
                <a:gd name="T46" fmla="*/ 11 w 28"/>
                <a:gd name="T47" fmla="*/ 34 h 75"/>
                <a:gd name="T48" fmla="*/ 11 w 28"/>
                <a:gd name="T49" fmla="*/ 28 h 75"/>
                <a:gd name="T50" fmla="*/ 13 w 28"/>
                <a:gd name="T51" fmla="*/ 50 h 75"/>
                <a:gd name="T52" fmla="*/ 13 w 28"/>
                <a:gd name="T53" fmla="*/ 50 h 75"/>
                <a:gd name="T54" fmla="*/ 14 w 28"/>
                <a:gd name="T55" fmla="*/ 44 h 75"/>
                <a:gd name="T56" fmla="*/ 14 w 28"/>
                <a:gd name="T57" fmla="*/ 62 h 75"/>
                <a:gd name="T58" fmla="*/ 14 w 28"/>
                <a:gd name="T59" fmla="*/ 47 h 75"/>
                <a:gd name="T60" fmla="*/ 15 w 28"/>
                <a:gd name="T61" fmla="*/ 34 h 75"/>
                <a:gd name="T62" fmla="*/ 15 w 28"/>
                <a:gd name="T63" fmla="*/ 30 h 75"/>
                <a:gd name="T64" fmla="*/ 15 w 28"/>
                <a:gd name="T65" fmla="*/ 44 h 75"/>
                <a:gd name="T66" fmla="*/ 17 w 28"/>
                <a:gd name="T67" fmla="*/ 53 h 75"/>
                <a:gd name="T68" fmla="*/ 17 w 28"/>
                <a:gd name="T69" fmla="*/ 4 h 75"/>
                <a:gd name="T70" fmla="*/ 18 w 28"/>
                <a:gd name="T71" fmla="*/ 8 h 75"/>
                <a:gd name="T72" fmla="*/ 18 w 28"/>
                <a:gd name="T73" fmla="*/ 0 h 75"/>
                <a:gd name="T74" fmla="*/ 18 w 28"/>
                <a:gd name="T75" fmla="*/ 40 h 75"/>
                <a:gd name="T76" fmla="*/ 19 w 28"/>
                <a:gd name="T77" fmla="*/ 57 h 75"/>
                <a:gd name="T78" fmla="*/ 19 w 28"/>
                <a:gd name="T79" fmla="*/ 65 h 75"/>
                <a:gd name="T80" fmla="*/ 19 w 28"/>
                <a:gd name="T81" fmla="*/ 58 h 75"/>
                <a:gd name="T82" fmla="*/ 21 w 28"/>
                <a:gd name="T83" fmla="*/ 62 h 75"/>
                <a:gd name="T84" fmla="*/ 21 w 28"/>
                <a:gd name="T85" fmla="*/ 67 h 75"/>
                <a:gd name="T86" fmla="*/ 22 w 28"/>
                <a:gd name="T87" fmla="*/ 71 h 75"/>
                <a:gd name="T88" fmla="*/ 22 w 28"/>
                <a:gd name="T89" fmla="*/ 63 h 75"/>
                <a:gd name="T90" fmla="*/ 22 w 28"/>
                <a:gd name="T91" fmla="*/ 51 h 75"/>
                <a:gd name="T92" fmla="*/ 23 w 28"/>
                <a:gd name="T93" fmla="*/ 55 h 75"/>
                <a:gd name="T94" fmla="*/ 23 w 28"/>
                <a:gd name="T95" fmla="*/ 59 h 75"/>
                <a:gd name="T96" fmla="*/ 23 w 28"/>
                <a:gd name="T97" fmla="*/ 58 h 75"/>
                <a:gd name="T98" fmla="*/ 24 w 28"/>
                <a:gd name="T99" fmla="*/ 65 h 75"/>
                <a:gd name="T100" fmla="*/ 24 w 28"/>
                <a:gd name="T101" fmla="*/ 62 h 75"/>
                <a:gd name="T102" fmla="*/ 26 w 28"/>
                <a:gd name="T103" fmla="*/ 53 h 75"/>
                <a:gd name="T104" fmla="*/ 26 w 28"/>
                <a:gd name="T105" fmla="*/ 51 h 75"/>
                <a:gd name="T106" fmla="*/ 26 w 28"/>
                <a:gd name="T107" fmla="*/ 41 h 75"/>
                <a:gd name="T108" fmla="*/ 27 w 28"/>
                <a:gd name="T109" fmla="*/ 29 h 75"/>
                <a:gd name="T110" fmla="*/ 27 w 28"/>
                <a:gd name="T111" fmla="*/ 24 h 75"/>
                <a:gd name="T112" fmla="*/ 27 w 28"/>
                <a:gd name="T113" fmla="*/ 40 h 75"/>
                <a:gd name="T114" fmla="*/ 28 w 28"/>
                <a:gd name="T115" fmla="*/ 33 h 75"/>
                <a:gd name="T116" fmla="*/ 28 w 28"/>
                <a:gd name="T117" fmla="*/ 34 h 75"/>
                <a:gd name="T118" fmla="*/ 28 w 28"/>
                <a:gd name="T119" fmla="*/ 1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 h="75">
                  <a:moveTo>
                    <a:pt x="0" y="33"/>
                  </a:moveTo>
                  <a:lnTo>
                    <a:pt x="0" y="37"/>
                  </a:lnTo>
                  <a:lnTo>
                    <a:pt x="0" y="20"/>
                  </a:lnTo>
                  <a:lnTo>
                    <a:pt x="0" y="27"/>
                  </a:lnTo>
                  <a:lnTo>
                    <a:pt x="1" y="24"/>
                  </a:lnTo>
                  <a:lnTo>
                    <a:pt x="1" y="50"/>
                  </a:lnTo>
                  <a:lnTo>
                    <a:pt x="1" y="47"/>
                  </a:lnTo>
                  <a:lnTo>
                    <a:pt x="1" y="44"/>
                  </a:lnTo>
                  <a:lnTo>
                    <a:pt x="1" y="47"/>
                  </a:lnTo>
                  <a:lnTo>
                    <a:pt x="1" y="21"/>
                  </a:lnTo>
                  <a:lnTo>
                    <a:pt x="1" y="45"/>
                  </a:lnTo>
                  <a:lnTo>
                    <a:pt x="1" y="47"/>
                  </a:lnTo>
                  <a:lnTo>
                    <a:pt x="1" y="58"/>
                  </a:lnTo>
                  <a:lnTo>
                    <a:pt x="1" y="38"/>
                  </a:lnTo>
                  <a:lnTo>
                    <a:pt x="1" y="45"/>
                  </a:lnTo>
                  <a:lnTo>
                    <a:pt x="1" y="45"/>
                  </a:lnTo>
                  <a:lnTo>
                    <a:pt x="1" y="63"/>
                  </a:lnTo>
                  <a:lnTo>
                    <a:pt x="1" y="49"/>
                  </a:lnTo>
                  <a:lnTo>
                    <a:pt x="2" y="36"/>
                  </a:lnTo>
                  <a:lnTo>
                    <a:pt x="2" y="58"/>
                  </a:lnTo>
                  <a:lnTo>
                    <a:pt x="2" y="28"/>
                  </a:lnTo>
                  <a:lnTo>
                    <a:pt x="2" y="57"/>
                  </a:lnTo>
                  <a:lnTo>
                    <a:pt x="2" y="57"/>
                  </a:lnTo>
                  <a:lnTo>
                    <a:pt x="2" y="58"/>
                  </a:lnTo>
                  <a:lnTo>
                    <a:pt x="2" y="38"/>
                  </a:lnTo>
                  <a:lnTo>
                    <a:pt x="2" y="44"/>
                  </a:lnTo>
                  <a:lnTo>
                    <a:pt x="2" y="47"/>
                  </a:lnTo>
                  <a:lnTo>
                    <a:pt x="2" y="20"/>
                  </a:lnTo>
                  <a:lnTo>
                    <a:pt x="2" y="25"/>
                  </a:lnTo>
                  <a:lnTo>
                    <a:pt x="2" y="24"/>
                  </a:lnTo>
                  <a:lnTo>
                    <a:pt x="2" y="42"/>
                  </a:lnTo>
                  <a:lnTo>
                    <a:pt x="2" y="41"/>
                  </a:lnTo>
                  <a:lnTo>
                    <a:pt x="4" y="44"/>
                  </a:lnTo>
                  <a:lnTo>
                    <a:pt x="4" y="25"/>
                  </a:lnTo>
                  <a:lnTo>
                    <a:pt x="4" y="37"/>
                  </a:lnTo>
                  <a:lnTo>
                    <a:pt x="4" y="40"/>
                  </a:lnTo>
                  <a:lnTo>
                    <a:pt x="4" y="40"/>
                  </a:lnTo>
                  <a:lnTo>
                    <a:pt x="4" y="8"/>
                  </a:lnTo>
                  <a:lnTo>
                    <a:pt x="4" y="21"/>
                  </a:lnTo>
                  <a:lnTo>
                    <a:pt x="4" y="24"/>
                  </a:lnTo>
                  <a:lnTo>
                    <a:pt x="4" y="47"/>
                  </a:lnTo>
                  <a:lnTo>
                    <a:pt x="5" y="42"/>
                  </a:lnTo>
                  <a:lnTo>
                    <a:pt x="5" y="44"/>
                  </a:lnTo>
                  <a:lnTo>
                    <a:pt x="5" y="29"/>
                  </a:lnTo>
                  <a:lnTo>
                    <a:pt x="5" y="40"/>
                  </a:lnTo>
                  <a:lnTo>
                    <a:pt x="5" y="41"/>
                  </a:lnTo>
                  <a:lnTo>
                    <a:pt x="5" y="41"/>
                  </a:lnTo>
                  <a:lnTo>
                    <a:pt x="5" y="11"/>
                  </a:lnTo>
                  <a:lnTo>
                    <a:pt x="5" y="21"/>
                  </a:lnTo>
                  <a:lnTo>
                    <a:pt x="5" y="21"/>
                  </a:lnTo>
                  <a:lnTo>
                    <a:pt x="5" y="28"/>
                  </a:lnTo>
                  <a:lnTo>
                    <a:pt x="5" y="7"/>
                  </a:lnTo>
                  <a:lnTo>
                    <a:pt x="5" y="11"/>
                  </a:lnTo>
                  <a:lnTo>
                    <a:pt x="5" y="12"/>
                  </a:lnTo>
                  <a:lnTo>
                    <a:pt x="5" y="34"/>
                  </a:lnTo>
                  <a:lnTo>
                    <a:pt x="5" y="12"/>
                  </a:lnTo>
                  <a:lnTo>
                    <a:pt x="5" y="28"/>
                  </a:lnTo>
                  <a:lnTo>
                    <a:pt x="6" y="33"/>
                  </a:lnTo>
                  <a:lnTo>
                    <a:pt x="6" y="33"/>
                  </a:lnTo>
                  <a:lnTo>
                    <a:pt x="6" y="10"/>
                  </a:lnTo>
                  <a:lnTo>
                    <a:pt x="6" y="28"/>
                  </a:lnTo>
                  <a:lnTo>
                    <a:pt x="6" y="29"/>
                  </a:lnTo>
                  <a:lnTo>
                    <a:pt x="6" y="29"/>
                  </a:lnTo>
                  <a:lnTo>
                    <a:pt x="6" y="16"/>
                  </a:lnTo>
                  <a:lnTo>
                    <a:pt x="6" y="21"/>
                  </a:lnTo>
                  <a:lnTo>
                    <a:pt x="6" y="21"/>
                  </a:lnTo>
                  <a:lnTo>
                    <a:pt x="6" y="19"/>
                  </a:lnTo>
                  <a:lnTo>
                    <a:pt x="6" y="47"/>
                  </a:lnTo>
                  <a:lnTo>
                    <a:pt x="6" y="46"/>
                  </a:lnTo>
                  <a:lnTo>
                    <a:pt x="6" y="49"/>
                  </a:lnTo>
                  <a:lnTo>
                    <a:pt x="6" y="21"/>
                  </a:lnTo>
                  <a:lnTo>
                    <a:pt x="6" y="46"/>
                  </a:lnTo>
                  <a:lnTo>
                    <a:pt x="7" y="47"/>
                  </a:lnTo>
                  <a:lnTo>
                    <a:pt x="7" y="50"/>
                  </a:lnTo>
                  <a:lnTo>
                    <a:pt x="7" y="27"/>
                  </a:lnTo>
                  <a:lnTo>
                    <a:pt x="7" y="36"/>
                  </a:lnTo>
                  <a:lnTo>
                    <a:pt x="7" y="40"/>
                  </a:lnTo>
                  <a:lnTo>
                    <a:pt x="7" y="58"/>
                  </a:lnTo>
                  <a:lnTo>
                    <a:pt x="7" y="37"/>
                  </a:lnTo>
                  <a:lnTo>
                    <a:pt x="7" y="47"/>
                  </a:lnTo>
                  <a:lnTo>
                    <a:pt x="7" y="47"/>
                  </a:lnTo>
                  <a:lnTo>
                    <a:pt x="7" y="28"/>
                  </a:lnTo>
                  <a:lnTo>
                    <a:pt x="7" y="40"/>
                  </a:lnTo>
                  <a:lnTo>
                    <a:pt x="7" y="37"/>
                  </a:lnTo>
                  <a:lnTo>
                    <a:pt x="7" y="41"/>
                  </a:lnTo>
                  <a:lnTo>
                    <a:pt x="7" y="19"/>
                  </a:lnTo>
                  <a:lnTo>
                    <a:pt x="7" y="33"/>
                  </a:lnTo>
                  <a:lnTo>
                    <a:pt x="9" y="34"/>
                  </a:lnTo>
                  <a:lnTo>
                    <a:pt x="9" y="41"/>
                  </a:lnTo>
                  <a:lnTo>
                    <a:pt x="9" y="20"/>
                  </a:lnTo>
                  <a:lnTo>
                    <a:pt x="9" y="24"/>
                  </a:lnTo>
                  <a:lnTo>
                    <a:pt x="9" y="29"/>
                  </a:lnTo>
                  <a:lnTo>
                    <a:pt x="9" y="47"/>
                  </a:lnTo>
                  <a:lnTo>
                    <a:pt x="9" y="25"/>
                  </a:lnTo>
                  <a:lnTo>
                    <a:pt x="9" y="40"/>
                  </a:lnTo>
                  <a:lnTo>
                    <a:pt x="9" y="40"/>
                  </a:lnTo>
                  <a:lnTo>
                    <a:pt x="9" y="57"/>
                  </a:lnTo>
                  <a:lnTo>
                    <a:pt x="9" y="30"/>
                  </a:lnTo>
                  <a:lnTo>
                    <a:pt x="9" y="53"/>
                  </a:lnTo>
                  <a:lnTo>
                    <a:pt x="10" y="53"/>
                  </a:lnTo>
                  <a:lnTo>
                    <a:pt x="10" y="54"/>
                  </a:lnTo>
                  <a:lnTo>
                    <a:pt x="10" y="34"/>
                  </a:lnTo>
                  <a:lnTo>
                    <a:pt x="10" y="42"/>
                  </a:lnTo>
                  <a:lnTo>
                    <a:pt x="10" y="45"/>
                  </a:lnTo>
                  <a:lnTo>
                    <a:pt x="10" y="54"/>
                  </a:lnTo>
                  <a:lnTo>
                    <a:pt x="10" y="44"/>
                  </a:lnTo>
                  <a:lnTo>
                    <a:pt x="10" y="51"/>
                  </a:lnTo>
                  <a:lnTo>
                    <a:pt x="10" y="49"/>
                  </a:lnTo>
                  <a:lnTo>
                    <a:pt x="10" y="53"/>
                  </a:lnTo>
                  <a:lnTo>
                    <a:pt x="10" y="36"/>
                  </a:lnTo>
                  <a:lnTo>
                    <a:pt x="10" y="50"/>
                  </a:lnTo>
                  <a:lnTo>
                    <a:pt x="10" y="51"/>
                  </a:lnTo>
                  <a:lnTo>
                    <a:pt x="10" y="33"/>
                  </a:lnTo>
                  <a:lnTo>
                    <a:pt x="10" y="36"/>
                  </a:lnTo>
                  <a:lnTo>
                    <a:pt x="11" y="40"/>
                  </a:lnTo>
                  <a:lnTo>
                    <a:pt x="11" y="45"/>
                  </a:lnTo>
                  <a:lnTo>
                    <a:pt x="11" y="19"/>
                  </a:lnTo>
                  <a:lnTo>
                    <a:pt x="11" y="20"/>
                  </a:lnTo>
                  <a:lnTo>
                    <a:pt x="11" y="44"/>
                  </a:lnTo>
                  <a:lnTo>
                    <a:pt x="11" y="34"/>
                  </a:lnTo>
                  <a:lnTo>
                    <a:pt x="11" y="36"/>
                  </a:lnTo>
                  <a:lnTo>
                    <a:pt x="11" y="37"/>
                  </a:lnTo>
                  <a:lnTo>
                    <a:pt x="11" y="11"/>
                  </a:lnTo>
                  <a:lnTo>
                    <a:pt x="11" y="21"/>
                  </a:lnTo>
                  <a:lnTo>
                    <a:pt x="11" y="28"/>
                  </a:lnTo>
                  <a:lnTo>
                    <a:pt x="11" y="40"/>
                  </a:lnTo>
                  <a:lnTo>
                    <a:pt x="11" y="20"/>
                  </a:lnTo>
                  <a:lnTo>
                    <a:pt x="11" y="29"/>
                  </a:lnTo>
                  <a:lnTo>
                    <a:pt x="13" y="28"/>
                  </a:lnTo>
                  <a:lnTo>
                    <a:pt x="13" y="50"/>
                  </a:lnTo>
                  <a:lnTo>
                    <a:pt x="13" y="45"/>
                  </a:lnTo>
                  <a:lnTo>
                    <a:pt x="13" y="47"/>
                  </a:lnTo>
                  <a:lnTo>
                    <a:pt x="13" y="51"/>
                  </a:lnTo>
                  <a:lnTo>
                    <a:pt x="13" y="21"/>
                  </a:lnTo>
                  <a:lnTo>
                    <a:pt x="13" y="50"/>
                  </a:lnTo>
                  <a:lnTo>
                    <a:pt x="13" y="53"/>
                  </a:lnTo>
                  <a:lnTo>
                    <a:pt x="13" y="55"/>
                  </a:lnTo>
                  <a:lnTo>
                    <a:pt x="13" y="34"/>
                  </a:lnTo>
                  <a:lnTo>
                    <a:pt x="13" y="47"/>
                  </a:lnTo>
                  <a:lnTo>
                    <a:pt x="14" y="44"/>
                  </a:lnTo>
                  <a:lnTo>
                    <a:pt x="14" y="62"/>
                  </a:lnTo>
                  <a:lnTo>
                    <a:pt x="14" y="42"/>
                  </a:lnTo>
                  <a:lnTo>
                    <a:pt x="14" y="57"/>
                  </a:lnTo>
                  <a:lnTo>
                    <a:pt x="14" y="54"/>
                  </a:lnTo>
                  <a:lnTo>
                    <a:pt x="14" y="62"/>
                  </a:lnTo>
                  <a:lnTo>
                    <a:pt x="14" y="36"/>
                  </a:lnTo>
                  <a:lnTo>
                    <a:pt x="14" y="53"/>
                  </a:lnTo>
                  <a:lnTo>
                    <a:pt x="14" y="57"/>
                  </a:lnTo>
                  <a:lnTo>
                    <a:pt x="14" y="62"/>
                  </a:lnTo>
                  <a:lnTo>
                    <a:pt x="14" y="47"/>
                  </a:lnTo>
                  <a:lnTo>
                    <a:pt x="14" y="58"/>
                  </a:lnTo>
                  <a:lnTo>
                    <a:pt x="14" y="58"/>
                  </a:lnTo>
                  <a:lnTo>
                    <a:pt x="14" y="68"/>
                  </a:lnTo>
                  <a:lnTo>
                    <a:pt x="14" y="29"/>
                  </a:lnTo>
                  <a:lnTo>
                    <a:pt x="15" y="34"/>
                  </a:lnTo>
                  <a:lnTo>
                    <a:pt x="15" y="47"/>
                  </a:lnTo>
                  <a:lnTo>
                    <a:pt x="15" y="41"/>
                  </a:lnTo>
                  <a:lnTo>
                    <a:pt x="15" y="44"/>
                  </a:lnTo>
                  <a:lnTo>
                    <a:pt x="15" y="57"/>
                  </a:lnTo>
                  <a:lnTo>
                    <a:pt x="15" y="30"/>
                  </a:lnTo>
                  <a:lnTo>
                    <a:pt x="15" y="53"/>
                  </a:lnTo>
                  <a:lnTo>
                    <a:pt x="15" y="53"/>
                  </a:lnTo>
                  <a:lnTo>
                    <a:pt x="15" y="58"/>
                  </a:lnTo>
                  <a:lnTo>
                    <a:pt x="15" y="32"/>
                  </a:lnTo>
                  <a:lnTo>
                    <a:pt x="15" y="44"/>
                  </a:lnTo>
                  <a:lnTo>
                    <a:pt x="15" y="44"/>
                  </a:lnTo>
                  <a:lnTo>
                    <a:pt x="15" y="59"/>
                  </a:lnTo>
                  <a:lnTo>
                    <a:pt x="15" y="53"/>
                  </a:lnTo>
                  <a:lnTo>
                    <a:pt x="17" y="53"/>
                  </a:lnTo>
                  <a:lnTo>
                    <a:pt x="17" y="53"/>
                  </a:lnTo>
                  <a:lnTo>
                    <a:pt x="17" y="34"/>
                  </a:lnTo>
                  <a:lnTo>
                    <a:pt x="17" y="40"/>
                  </a:lnTo>
                  <a:lnTo>
                    <a:pt x="17" y="36"/>
                  </a:lnTo>
                  <a:lnTo>
                    <a:pt x="17" y="38"/>
                  </a:lnTo>
                  <a:lnTo>
                    <a:pt x="17" y="4"/>
                  </a:lnTo>
                  <a:lnTo>
                    <a:pt x="17" y="16"/>
                  </a:lnTo>
                  <a:lnTo>
                    <a:pt x="17" y="20"/>
                  </a:lnTo>
                  <a:lnTo>
                    <a:pt x="17" y="34"/>
                  </a:lnTo>
                  <a:lnTo>
                    <a:pt x="17" y="19"/>
                  </a:lnTo>
                  <a:lnTo>
                    <a:pt x="18" y="8"/>
                  </a:lnTo>
                  <a:lnTo>
                    <a:pt x="18" y="21"/>
                  </a:lnTo>
                  <a:lnTo>
                    <a:pt x="18" y="7"/>
                  </a:lnTo>
                  <a:lnTo>
                    <a:pt x="18" y="17"/>
                  </a:lnTo>
                  <a:lnTo>
                    <a:pt x="18" y="16"/>
                  </a:lnTo>
                  <a:lnTo>
                    <a:pt x="18" y="0"/>
                  </a:lnTo>
                  <a:lnTo>
                    <a:pt x="18" y="40"/>
                  </a:lnTo>
                  <a:lnTo>
                    <a:pt x="18" y="41"/>
                  </a:lnTo>
                  <a:lnTo>
                    <a:pt x="18" y="58"/>
                  </a:lnTo>
                  <a:lnTo>
                    <a:pt x="18" y="37"/>
                  </a:lnTo>
                  <a:lnTo>
                    <a:pt x="18" y="40"/>
                  </a:lnTo>
                  <a:lnTo>
                    <a:pt x="18" y="45"/>
                  </a:lnTo>
                  <a:lnTo>
                    <a:pt x="18" y="63"/>
                  </a:lnTo>
                  <a:lnTo>
                    <a:pt x="18" y="44"/>
                  </a:lnTo>
                  <a:lnTo>
                    <a:pt x="18" y="55"/>
                  </a:lnTo>
                  <a:lnTo>
                    <a:pt x="19" y="57"/>
                  </a:lnTo>
                  <a:lnTo>
                    <a:pt x="19" y="59"/>
                  </a:lnTo>
                  <a:lnTo>
                    <a:pt x="19" y="33"/>
                  </a:lnTo>
                  <a:lnTo>
                    <a:pt x="19" y="57"/>
                  </a:lnTo>
                  <a:lnTo>
                    <a:pt x="19" y="58"/>
                  </a:lnTo>
                  <a:lnTo>
                    <a:pt x="19" y="65"/>
                  </a:lnTo>
                  <a:lnTo>
                    <a:pt x="19" y="37"/>
                  </a:lnTo>
                  <a:lnTo>
                    <a:pt x="19" y="45"/>
                  </a:lnTo>
                  <a:lnTo>
                    <a:pt x="19" y="47"/>
                  </a:lnTo>
                  <a:lnTo>
                    <a:pt x="19" y="42"/>
                  </a:lnTo>
                  <a:lnTo>
                    <a:pt x="19" y="58"/>
                  </a:lnTo>
                  <a:lnTo>
                    <a:pt x="19" y="59"/>
                  </a:lnTo>
                  <a:lnTo>
                    <a:pt x="19" y="62"/>
                  </a:lnTo>
                  <a:lnTo>
                    <a:pt x="19" y="36"/>
                  </a:lnTo>
                  <a:lnTo>
                    <a:pt x="19" y="62"/>
                  </a:lnTo>
                  <a:lnTo>
                    <a:pt x="21" y="62"/>
                  </a:lnTo>
                  <a:lnTo>
                    <a:pt x="21" y="62"/>
                  </a:lnTo>
                  <a:lnTo>
                    <a:pt x="21" y="36"/>
                  </a:lnTo>
                  <a:lnTo>
                    <a:pt x="21" y="57"/>
                  </a:lnTo>
                  <a:lnTo>
                    <a:pt x="21" y="58"/>
                  </a:lnTo>
                  <a:lnTo>
                    <a:pt x="21" y="67"/>
                  </a:lnTo>
                  <a:lnTo>
                    <a:pt x="21" y="58"/>
                  </a:lnTo>
                  <a:lnTo>
                    <a:pt x="21" y="45"/>
                  </a:lnTo>
                  <a:lnTo>
                    <a:pt x="21" y="68"/>
                  </a:lnTo>
                  <a:lnTo>
                    <a:pt x="21" y="66"/>
                  </a:lnTo>
                  <a:lnTo>
                    <a:pt x="22" y="71"/>
                  </a:lnTo>
                  <a:lnTo>
                    <a:pt x="22" y="75"/>
                  </a:lnTo>
                  <a:lnTo>
                    <a:pt x="22" y="55"/>
                  </a:lnTo>
                  <a:lnTo>
                    <a:pt x="22" y="62"/>
                  </a:lnTo>
                  <a:lnTo>
                    <a:pt x="22" y="62"/>
                  </a:lnTo>
                  <a:lnTo>
                    <a:pt x="22" y="63"/>
                  </a:lnTo>
                  <a:lnTo>
                    <a:pt x="22" y="28"/>
                  </a:lnTo>
                  <a:lnTo>
                    <a:pt x="22" y="40"/>
                  </a:lnTo>
                  <a:lnTo>
                    <a:pt x="22" y="36"/>
                  </a:lnTo>
                  <a:lnTo>
                    <a:pt x="22" y="54"/>
                  </a:lnTo>
                  <a:lnTo>
                    <a:pt x="22" y="51"/>
                  </a:lnTo>
                  <a:lnTo>
                    <a:pt x="22" y="49"/>
                  </a:lnTo>
                  <a:lnTo>
                    <a:pt x="22" y="55"/>
                  </a:lnTo>
                  <a:lnTo>
                    <a:pt x="22" y="33"/>
                  </a:lnTo>
                  <a:lnTo>
                    <a:pt x="22" y="54"/>
                  </a:lnTo>
                  <a:lnTo>
                    <a:pt x="23" y="55"/>
                  </a:lnTo>
                  <a:lnTo>
                    <a:pt x="23" y="59"/>
                  </a:lnTo>
                  <a:lnTo>
                    <a:pt x="23" y="34"/>
                  </a:lnTo>
                  <a:lnTo>
                    <a:pt x="23" y="44"/>
                  </a:lnTo>
                  <a:lnTo>
                    <a:pt x="23" y="44"/>
                  </a:lnTo>
                  <a:lnTo>
                    <a:pt x="23" y="59"/>
                  </a:lnTo>
                  <a:lnTo>
                    <a:pt x="23" y="54"/>
                  </a:lnTo>
                  <a:lnTo>
                    <a:pt x="23" y="55"/>
                  </a:lnTo>
                  <a:lnTo>
                    <a:pt x="23" y="62"/>
                  </a:lnTo>
                  <a:lnTo>
                    <a:pt x="23" y="40"/>
                  </a:lnTo>
                  <a:lnTo>
                    <a:pt x="23" y="58"/>
                  </a:lnTo>
                  <a:lnTo>
                    <a:pt x="23" y="62"/>
                  </a:lnTo>
                  <a:lnTo>
                    <a:pt x="23" y="34"/>
                  </a:lnTo>
                  <a:lnTo>
                    <a:pt x="23" y="53"/>
                  </a:lnTo>
                  <a:lnTo>
                    <a:pt x="24" y="55"/>
                  </a:lnTo>
                  <a:lnTo>
                    <a:pt x="24" y="65"/>
                  </a:lnTo>
                  <a:lnTo>
                    <a:pt x="24" y="44"/>
                  </a:lnTo>
                  <a:lnTo>
                    <a:pt x="24" y="45"/>
                  </a:lnTo>
                  <a:lnTo>
                    <a:pt x="24" y="47"/>
                  </a:lnTo>
                  <a:lnTo>
                    <a:pt x="24" y="66"/>
                  </a:lnTo>
                  <a:lnTo>
                    <a:pt x="24" y="62"/>
                  </a:lnTo>
                  <a:lnTo>
                    <a:pt x="24" y="61"/>
                  </a:lnTo>
                  <a:lnTo>
                    <a:pt x="24" y="65"/>
                  </a:lnTo>
                  <a:lnTo>
                    <a:pt x="24" y="37"/>
                  </a:lnTo>
                  <a:lnTo>
                    <a:pt x="24" y="53"/>
                  </a:lnTo>
                  <a:lnTo>
                    <a:pt x="26" y="53"/>
                  </a:lnTo>
                  <a:lnTo>
                    <a:pt x="26" y="54"/>
                  </a:lnTo>
                  <a:lnTo>
                    <a:pt x="26" y="33"/>
                  </a:lnTo>
                  <a:lnTo>
                    <a:pt x="26" y="36"/>
                  </a:lnTo>
                  <a:lnTo>
                    <a:pt x="26" y="37"/>
                  </a:lnTo>
                  <a:lnTo>
                    <a:pt x="26" y="51"/>
                  </a:lnTo>
                  <a:lnTo>
                    <a:pt x="26" y="36"/>
                  </a:lnTo>
                  <a:lnTo>
                    <a:pt x="26" y="40"/>
                  </a:lnTo>
                  <a:lnTo>
                    <a:pt x="26" y="37"/>
                  </a:lnTo>
                  <a:lnTo>
                    <a:pt x="26" y="16"/>
                  </a:lnTo>
                  <a:lnTo>
                    <a:pt x="26" y="41"/>
                  </a:lnTo>
                  <a:lnTo>
                    <a:pt x="26" y="41"/>
                  </a:lnTo>
                  <a:lnTo>
                    <a:pt x="26" y="41"/>
                  </a:lnTo>
                  <a:lnTo>
                    <a:pt x="26" y="25"/>
                  </a:lnTo>
                  <a:lnTo>
                    <a:pt x="26" y="32"/>
                  </a:lnTo>
                  <a:lnTo>
                    <a:pt x="27" y="29"/>
                  </a:lnTo>
                  <a:lnTo>
                    <a:pt x="27" y="49"/>
                  </a:lnTo>
                  <a:lnTo>
                    <a:pt x="27" y="42"/>
                  </a:lnTo>
                  <a:lnTo>
                    <a:pt x="27" y="37"/>
                  </a:lnTo>
                  <a:lnTo>
                    <a:pt x="27" y="53"/>
                  </a:lnTo>
                  <a:lnTo>
                    <a:pt x="27" y="24"/>
                  </a:lnTo>
                  <a:lnTo>
                    <a:pt x="27" y="53"/>
                  </a:lnTo>
                  <a:lnTo>
                    <a:pt x="27" y="50"/>
                  </a:lnTo>
                  <a:lnTo>
                    <a:pt x="27" y="57"/>
                  </a:lnTo>
                  <a:lnTo>
                    <a:pt x="27" y="32"/>
                  </a:lnTo>
                  <a:lnTo>
                    <a:pt x="27" y="40"/>
                  </a:lnTo>
                  <a:lnTo>
                    <a:pt x="27" y="45"/>
                  </a:lnTo>
                  <a:lnTo>
                    <a:pt x="27" y="51"/>
                  </a:lnTo>
                  <a:lnTo>
                    <a:pt x="27" y="20"/>
                  </a:lnTo>
                  <a:lnTo>
                    <a:pt x="27" y="28"/>
                  </a:lnTo>
                  <a:lnTo>
                    <a:pt x="28" y="33"/>
                  </a:lnTo>
                  <a:lnTo>
                    <a:pt x="28" y="40"/>
                  </a:lnTo>
                  <a:lnTo>
                    <a:pt x="28" y="30"/>
                  </a:lnTo>
                  <a:lnTo>
                    <a:pt x="28" y="33"/>
                  </a:lnTo>
                  <a:lnTo>
                    <a:pt x="28" y="33"/>
                  </a:lnTo>
                  <a:lnTo>
                    <a:pt x="28" y="34"/>
                  </a:lnTo>
                  <a:lnTo>
                    <a:pt x="28" y="17"/>
                  </a:lnTo>
                  <a:lnTo>
                    <a:pt x="28" y="29"/>
                  </a:lnTo>
                  <a:lnTo>
                    <a:pt x="28" y="30"/>
                  </a:lnTo>
                  <a:lnTo>
                    <a:pt x="28" y="40"/>
                  </a:lnTo>
                  <a:lnTo>
                    <a:pt x="28" y="1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89" name="Freeform 62"/>
            <p:cNvSpPr>
              <a:spLocks/>
            </p:cNvSpPr>
            <p:nvPr/>
          </p:nvSpPr>
          <p:spPr bwMode="auto">
            <a:xfrm>
              <a:off x="4675188" y="4695826"/>
              <a:ext cx="46038" cy="146050"/>
            </a:xfrm>
            <a:custGeom>
              <a:avLst/>
              <a:gdLst>
                <a:gd name="T0" fmla="*/ 0 w 29"/>
                <a:gd name="T1" fmla="*/ 71 h 92"/>
                <a:gd name="T2" fmla="*/ 0 w 29"/>
                <a:gd name="T3" fmla="*/ 32 h 92"/>
                <a:gd name="T4" fmla="*/ 1 w 29"/>
                <a:gd name="T5" fmla="*/ 32 h 92"/>
                <a:gd name="T6" fmla="*/ 1 w 29"/>
                <a:gd name="T7" fmla="*/ 29 h 92"/>
                <a:gd name="T8" fmla="*/ 1 w 29"/>
                <a:gd name="T9" fmla="*/ 11 h 92"/>
                <a:gd name="T10" fmla="*/ 2 w 29"/>
                <a:gd name="T11" fmla="*/ 29 h 92"/>
                <a:gd name="T12" fmla="*/ 2 w 29"/>
                <a:gd name="T13" fmla="*/ 48 h 92"/>
                <a:gd name="T14" fmla="*/ 2 w 29"/>
                <a:gd name="T15" fmla="*/ 78 h 92"/>
                <a:gd name="T16" fmla="*/ 4 w 29"/>
                <a:gd name="T17" fmla="*/ 70 h 92"/>
                <a:gd name="T18" fmla="*/ 4 w 29"/>
                <a:gd name="T19" fmla="*/ 67 h 92"/>
                <a:gd name="T20" fmla="*/ 5 w 29"/>
                <a:gd name="T21" fmla="*/ 71 h 92"/>
                <a:gd name="T22" fmla="*/ 5 w 29"/>
                <a:gd name="T23" fmla="*/ 46 h 92"/>
                <a:gd name="T24" fmla="*/ 5 w 29"/>
                <a:gd name="T25" fmla="*/ 67 h 92"/>
                <a:gd name="T26" fmla="*/ 6 w 29"/>
                <a:gd name="T27" fmla="*/ 61 h 92"/>
                <a:gd name="T28" fmla="*/ 6 w 29"/>
                <a:gd name="T29" fmla="*/ 61 h 92"/>
                <a:gd name="T30" fmla="*/ 6 w 29"/>
                <a:gd name="T31" fmla="*/ 82 h 92"/>
                <a:gd name="T32" fmla="*/ 8 w 29"/>
                <a:gd name="T33" fmla="*/ 61 h 92"/>
                <a:gd name="T34" fmla="*/ 8 w 29"/>
                <a:gd name="T35" fmla="*/ 28 h 92"/>
                <a:gd name="T36" fmla="*/ 9 w 29"/>
                <a:gd name="T37" fmla="*/ 32 h 92"/>
                <a:gd name="T38" fmla="*/ 9 w 29"/>
                <a:gd name="T39" fmla="*/ 58 h 92"/>
                <a:gd name="T40" fmla="*/ 10 w 29"/>
                <a:gd name="T41" fmla="*/ 66 h 92"/>
                <a:gd name="T42" fmla="*/ 10 w 29"/>
                <a:gd name="T43" fmla="*/ 76 h 92"/>
                <a:gd name="T44" fmla="*/ 10 w 29"/>
                <a:gd name="T45" fmla="*/ 69 h 92"/>
                <a:gd name="T46" fmla="*/ 12 w 29"/>
                <a:gd name="T47" fmla="*/ 61 h 92"/>
                <a:gd name="T48" fmla="*/ 12 w 29"/>
                <a:gd name="T49" fmla="*/ 70 h 92"/>
                <a:gd name="T50" fmla="*/ 12 w 29"/>
                <a:gd name="T51" fmla="*/ 63 h 92"/>
                <a:gd name="T52" fmla="*/ 13 w 29"/>
                <a:gd name="T53" fmla="*/ 75 h 92"/>
                <a:gd name="T54" fmla="*/ 13 w 29"/>
                <a:gd name="T55" fmla="*/ 70 h 92"/>
                <a:gd name="T56" fmla="*/ 14 w 29"/>
                <a:gd name="T57" fmla="*/ 70 h 92"/>
                <a:gd name="T58" fmla="*/ 14 w 29"/>
                <a:gd name="T59" fmla="*/ 70 h 92"/>
                <a:gd name="T60" fmla="*/ 14 w 29"/>
                <a:gd name="T61" fmla="*/ 65 h 92"/>
                <a:gd name="T62" fmla="*/ 16 w 29"/>
                <a:gd name="T63" fmla="*/ 75 h 92"/>
                <a:gd name="T64" fmla="*/ 16 w 29"/>
                <a:gd name="T65" fmla="*/ 79 h 92"/>
                <a:gd name="T66" fmla="*/ 16 w 29"/>
                <a:gd name="T67" fmla="*/ 86 h 92"/>
                <a:gd name="T68" fmla="*/ 17 w 29"/>
                <a:gd name="T69" fmla="*/ 75 h 92"/>
                <a:gd name="T70" fmla="*/ 17 w 29"/>
                <a:gd name="T71" fmla="*/ 63 h 92"/>
                <a:gd name="T72" fmla="*/ 18 w 29"/>
                <a:gd name="T73" fmla="*/ 46 h 92"/>
                <a:gd name="T74" fmla="*/ 18 w 29"/>
                <a:gd name="T75" fmla="*/ 75 h 92"/>
                <a:gd name="T76" fmla="*/ 18 w 29"/>
                <a:gd name="T77" fmla="*/ 80 h 92"/>
                <a:gd name="T78" fmla="*/ 19 w 29"/>
                <a:gd name="T79" fmla="*/ 63 h 92"/>
                <a:gd name="T80" fmla="*/ 19 w 29"/>
                <a:gd name="T81" fmla="*/ 46 h 92"/>
                <a:gd name="T82" fmla="*/ 19 w 29"/>
                <a:gd name="T83" fmla="*/ 46 h 92"/>
                <a:gd name="T84" fmla="*/ 21 w 29"/>
                <a:gd name="T85" fmla="*/ 61 h 92"/>
                <a:gd name="T86" fmla="*/ 21 w 29"/>
                <a:gd name="T87" fmla="*/ 69 h 92"/>
                <a:gd name="T88" fmla="*/ 22 w 29"/>
                <a:gd name="T89" fmla="*/ 50 h 92"/>
                <a:gd name="T90" fmla="*/ 22 w 29"/>
                <a:gd name="T91" fmla="*/ 69 h 92"/>
                <a:gd name="T92" fmla="*/ 22 w 29"/>
                <a:gd name="T93" fmla="*/ 71 h 92"/>
                <a:gd name="T94" fmla="*/ 23 w 29"/>
                <a:gd name="T95" fmla="*/ 71 h 92"/>
                <a:gd name="T96" fmla="*/ 23 w 29"/>
                <a:gd name="T97" fmla="*/ 72 h 92"/>
                <a:gd name="T98" fmla="*/ 23 w 29"/>
                <a:gd name="T99" fmla="*/ 70 h 92"/>
                <a:gd name="T100" fmla="*/ 25 w 29"/>
                <a:gd name="T101" fmla="*/ 82 h 92"/>
                <a:gd name="T102" fmla="*/ 25 w 29"/>
                <a:gd name="T103" fmla="*/ 86 h 92"/>
                <a:gd name="T104" fmla="*/ 26 w 29"/>
                <a:gd name="T105" fmla="*/ 29 h 92"/>
                <a:gd name="T106" fmla="*/ 26 w 29"/>
                <a:gd name="T107" fmla="*/ 29 h 92"/>
                <a:gd name="T108" fmla="*/ 26 w 29"/>
                <a:gd name="T109" fmla="*/ 48 h 92"/>
                <a:gd name="T110" fmla="*/ 27 w 29"/>
                <a:gd name="T111" fmla="*/ 69 h 92"/>
                <a:gd name="T112" fmla="*/ 27 w 29"/>
                <a:gd name="T113" fmla="*/ 82 h 92"/>
                <a:gd name="T114" fmla="*/ 27 w 29"/>
                <a:gd name="T115" fmla="*/ 74 h 92"/>
                <a:gd name="T116" fmla="*/ 29 w 29"/>
                <a:gd name="T117" fmla="*/ 92 h 92"/>
                <a:gd name="T118" fmla="*/ 29 w 29"/>
                <a:gd name="T119" fmla="*/ 7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92">
                  <a:moveTo>
                    <a:pt x="0" y="66"/>
                  </a:moveTo>
                  <a:lnTo>
                    <a:pt x="0" y="42"/>
                  </a:lnTo>
                  <a:lnTo>
                    <a:pt x="0" y="61"/>
                  </a:lnTo>
                  <a:lnTo>
                    <a:pt x="0" y="62"/>
                  </a:lnTo>
                  <a:lnTo>
                    <a:pt x="0" y="71"/>
                  </a:lnTo>
                  <a:lnTo>
                    <a:pt x="0" y="53"/>
                  </a:lnTo>
                  <a:lnTo>
                    <a:pt x="0" y="65"/>
                  </a:lnTo>
                  <a:lnTo>
                    <a:pt x="0" y="69"/>
                  </a:lnTo>
                  <a:lnTo>
                    <a:pt x="0" y="24"/>
                  </a:lnTo>
                  <a:lnTo>
                    <a:pt x="0" y="32"/>
                  </a:lnTo>
                  <a:lnTo>
                    <a:pt x="1" y="32"/>
                  </a:lnTo>
                  <a:lnTo>
                    <a:pt x="1" y="46"/>
                  </a:lnTo>
                  <a:lnTo>
                    <a:pt x="1" y="29"/>
                  </a:lnTo>
                  <a:lnTo>
                    <a:pt x="1" y="32"/>
                  </a:lnTo>
                  <a:lnTo>
                    <a:pt x="1" y="32"/>
                  </a:lnTo>
                  <a:lnTo>
                    <a:pt x="1" y="37"/>
                  </a:lnTo>
                  <a:lnTo>
                    <a:pt x="1" y="17"/>
                  </a:lnTo>
                  <a:lnTo>
                    <a:pt x="1" y="29"/>
                  </a:lnTo>
                  <a:lnTo>
                    <a:pt x="1" y="29"/>
                  </a:lnTo>
                  <a:lnTo>
                    <a:pt x="1" y="29"/>
                  </a:lnTo>
                  <a:lnTo>
                    <a:pt x="1" y="0"/>
                  </a:lnTo>
                  <a:lnTo>
                    <a:pt x="1" y="14"/>
                  </a:lnTo>
                  <a:lnTo>
                    <a:pt x="1" y="16"/>
                  </a:lnTo>
                  <a:lnTo>
                    <a:pt x="1" y="21"/>
                  </a:lnTo>
                  <a:lnTo>
                    <a:pt x="1" y="11"/>
                  </a:lnTo>
                  <a:lnTo>
                    <a:pt x="1" y="14"/>
                  </a:lnTo>
                  <a:lnTo>
                    <a:pt x="2" y="11"/>
                  </a:lnTo>
                  <a:lnTo>
                    <a:pt x="2" y="31"/>
                  </a:lnTo>
                  <a:lnTo>
                    <a:pt x="2" y="0"/>
                  </a:lnTo>
                  <a:lnTo>
                    <a:pt x="2" y="29"/>
                  </a:lnTo>
                  <a:lnTo>
                    <a:pt x="2" y="31"/>
                  </a:lnTo>
                  <a:lnTo>
                    <a:pt x="2" y="42"/>
                  </a:lnTo>
                  <a:lnTo>
                    <a:pt x="2" y="19"/>
                  </a:lnTo>
                  <a:lnTo>
                    <a:pt x="2" y="38"/>
                  </a:lnTo>
                  <a:lnTo>
                    <a:pt x="2" y="48"/>
                  </a:lnTo>
                  <a:lnTo>
                    <a:pt x="2" y="58"/>
                  </a:lnTo>
                  <a:lnTo>
                    <a:pt x="2" y="41"/>
                  </a:lnTo>
                  <a:lnTo>
                    <a:pt x="2" y="46"/>
                  </a:lnTo>
                  <a:lnTo>
                    <a:pt x="2" y="49"/>
                  </a:lnTo>
                  <a:lnTo>
                    <a:pt x="2" y="78"/>
                  </a:lnTo>
                  <a:lnTo>
                    <a:pt x="2" y="49"/>
                  </a:lnTo>
                  <a:lnTo>
                    <a:pt x="2" y="67"/>
                  </a:lnTo>
                  <a:lnTo>
                    <a:pt x="4" y="72"/>
                  </a:lnTo>
                  <a:lnTo>
                    <a:pt x="4" y="49"/>
                  </a:lnTo>
                  <a:lnTo>
                    <a:pt x="4" y="70"/>
                  </a:lnTo>
                  <a:lnTo>
                    <a:pt x="4" y="71"/>
                  </a:lnTo>
                  <a:lnTo>
                    <a:pt x="4" y="75"/>
                  </a:lnTo>
                  <a:lnTo>
                    <a:pt x="4" y="55"/>
                  </a:lnTo>
                  <a:lnTo>
                    <a:pt x="4" y="66"/>
                  </a:lnTo>
                  <a:lnTo>
                    <a:pt x="4" y="67"/>
                  </a:lnTo>
                  <a:lnTo>
                    <a:pt x="4" y="71"/>
                  </a:lnTo>
                  <a:lnTo>
                    <a:pt x="4" y="63"/>
                  </a:lnTo>
                  <a:lnTo>
                    <a:pt x="4" y="70"/>
                  </a:lnTo>
                  <a:lnTo>
                    <a:pt x="5" y="70"/>
                  </a:lnTo>
                  <a:lnTo>
                    <a:pt x="5" y="71"/>
                  </a:lnTo>
                  <a:lnTo>
                    <a:pt x="5" y="46"/>
                  </a:lnTo>
                  <a:lnTo>
                    <a:pt x="5" y="61"/>
                  </a:lnTo>
                  <a:lnTo>
                    <a:pt x="5" y="61"/>
                  </a:lnTo>
                  <a:lnTo>
                    <a:pt x="5" y="33"/>
                  </a:lnTo>
                  <a:lnTo>
                    <a:pt x="5" y="46"/>
                  </a:lnTo>
                  <a:lnTo>
                    <a:pt x="5" y="46"/>
                  </a:lnTo>
                  <a:lnTo>
                    <a:pt x="5" y="70"/>
                  </a:lnTo>
                  <a:lnTo>
                    <a:pt x="5" y="63"/>
                  </a:lnTo>
                  <a:lnTo>
                    <a:pt x="5" y="48"/>
                  </a:lnTo>
                  <a:lnTo>
                    <a:pt x="5" y="67"/>
                  </a:lnTo>
                  <a:lnTo>
                    <a:pt x="5" y="59"/>
                  </a:lnTo>
                  <a:lnTo>
                    <a:pt x="6" y="57"/>
                  </a:lnTo>
                  <a:lnTo>
                    <a:pt x="6" y="63"/>
                  </a:lnTo>
                  <a:lnTo>
                    <a:pt x="6" y="46"/>
                  </a:lnTo>
                  <a:lnTo>
                    <a:pt x="6" y="61"/>
                  </a:lnTo>
                  <a:lnTo>
                    <a:pt x="6" y="66"/>
                  </a:lnTo>
                  <a:lnTo>
                    <a:pt x="6" y="70"/>
                  </a:lnTo>
                  <a:lnTo>
                    <a:pt x="6" y="49"/>
                  </a:lnTo>
                  <a:lnTo>
                    <a:pt x="6" y="53"/>
                  </a:lnTo>
                  <a:lnTo>
                    <a:pt x="6" y="61"/>
                  </a:lnTo>
                  <a:lnTo>
                    <a:pt x="6" y="59"/>
                  </a:lnTo>
                  <a:lnTo>
                    <a:pt x="6" y="79"/>
                  </a:lnTo>
                  <a:lnTo>
                    <a:pt x="6" y="79"/>
                  </a:lnTo>
                  <a:lnTo>
                    <a:pt x="6" y="63"/>
                  </a:lnTo>
                  <a:lnTo>
                    <a:pt x="6" y="82"/>
                  </a:lnTo>
                  <a:lnTo>
                    <a:pt x="8" y="79"/>
                  </a:lnTo>
                  <a:lnTo>
                    <a:pt x="8" y="87"/>
                  </a:lnTo>
                  <a:lnTo>
                    <a:pt x="8" y="62"/>
                  </a:lnTo>
                  <a:lnTo>
                    <a:pt x="8" y="69"/>
                  </a:lnTo>
                  <a:lnTo>
                    <a:pt x="8" y="61"/>
                  </a:lnTo>
                  <a:lnTo>
                    <a:pt x="8" y="32"/>
                  </a:lnTo>
                  <a:lnTo>
                    <a:pt x="8" y="32"/>
                  </a:lnTo>
                  <a:lnTo>
                    <a:pt x="8" y="33"/>
                  </a:lnTo>
                  <a:lnTo>
                    <a:pt x="8" y="15"/>
                  </a:lnTo>
                  <a:lnTo>
                    <a:pt x="8" y="28"/>
                  </a:lnTo>
                  <a:lnTo>
                    <a:pt x="8" y="29"/>
                  </a:lnTo>
                  <a:lnTo>
                    <a:pt x="8" y="34"/>
                  </a:lnTo>
                  <a:lnTo>
                    <a:pt x="8" y="11"/>
                  </a:lnTo>
                  <a:lnTo>
                    <a:pt x="8" y="33"/>
                  </a:lnTo>
                  <a:lnTo>
                    <a:pt x="9" y="32"/>
                  </a:lnTo>
                  <a:lnTo>
                    <a:pt x="9" y="54"/>
                  </a:lnTo>
                  <a:lnTo>
                    <a:pt x="9" y="40"/>
                  </a:lnTo>
                  <a:lnTo>
                    <a:pt x="9" y="37"/>
                  </a:lnTo>
                  <a:lnTo>
                    <a:pt x="9" y="63"/>
                  </a:lnTo>
                  <a:lnTo>
                    <a:pt x="9" y="58"/>
                  </a:lnTo>
                  <a:lnTo>
                    <a:pt x="9" y="58"/>
                  </a:lnTo>
                  <a:lnTo>
                    <a:pt x="9" y="66"/>
                  </a:lnTo>
                  <a:lnTo>
                    <a:pt x="9" y="42"/>
                  </a:lnTo>
                  <a:lnTo>
                    <a:pt x="9" y="59"/>
                  </a:lnTo>
                  <a:lnTo>
                    <a:pt x="10" y="66"/>
                  </a:lnTo>
                  <a:lnTo>
                    <a:pt x="10" y="71"/>
                  </a:lnTo>
                  <a:lnTo>
                    <a:pt x="10" y="54"/>
                  </a:lnTo>
                  <a:lnTo>
                    <a:pt x="10" y="58"/>
                  </a:lnTo>
                  <a:lnTo>
                    <a:pt x="10" y="58"/>
                  </a:lnTo>
                  <a:lnTo>
                    <a:pt x="10" y="76"/>
                  </a:lnTo>
                  <a:lnTo>
                    <a:pt x="10" y="61"/>
                  </a:lnTo>
                  <a:lnTo>
                    <a:pt x="10" y="66"/>
                  </a:lnTo>
                  <a:lnTo>
                    <a:pt x="10" y="71"/>
                  </a:lnTo>
                  <a:lnTo>
                    <a:pt x="10" y="44"/>
                  </a:lnTo>
                  <a:lnTo>
                    <a:pt x="10" y="69"/>
                  </a:lnTo>
                  <a:lnTo>
                    <a:pt x="10" y="74"/>
                  </a:lnTo>
                  <a:lnTo>
                    <a:pt x="10" y="75"/>
                  </a:lnTo>
                  <a:lnTo>
                    <a:pt x="10" y="58"/>
                  </a:lnTo>
                  <a:lnTo>
                    <a:pt x="10" y="59"/>
                  </a:lnTo>
                  <a:lnTo>
                    <a:pt x="12" y="61"/>
                  </a:lnTo>
                  <a:lnTo>
                    <a:pt x="12" y="74"/>
                  </a:lnTo>
                  <a:lnTo>
                    <a:pt x="12" y="67"/>
                  </a:lnTo>
                  <a:lnTo>
                    <a:pt x="12" y="65"/>
                  </a:lnTo>
                  <a:lnTo>
                    <a:pt x="12" y="49"/>
                  </a:lnTo>
                  <a:lnTo>
                    <a:pt x="12" y="70"/>
                  </a:lnTo>
                  <a:lnTo>
                    <a:pt x="12" y="65"/>
                  </a:lnTo>
                  <a:lnTo>
                    <a:pt x="12" y="66"/>
                  </a:lnTo>
                  <a:lnTo>
                    <a:pt x="12" y="44"/>
                  </a:lnTo>
                  <a:lnTo>
                    <a:pt x="12" y="63"/>
                  </a:lnTo>
                  <a:lnTo>
                    <a:pt x="12" y="63"/>
                  </a:lnTo>
                  <a:lnTo>
                    <a:pt x="12" y="72"/>
                  </a:lnTo>
                  <a:lnTo>
                    <a:pt x="12" y="49"/>
                  </a:lnTo>
                  <a:lnTo>
                    <a:pt x="12" y="54"/>
                  </a:lnTo>
                  <a:lnTo>
                    <a:pt x="13" y="53"/>
                  </a:lnTo>
                  <a:lnTo>
                    <a:pt x="13" y="75"/>
                  </a:lnTo>
                  <a:lnTo>
                    <a:pt x="13" y="70"/>
                  </a:lnTo>
                  <a:lnTo>
                    <a:pt x="13" y="71"/>
                  </a:lnTo>
                  <a:lnTo>
                    <a:pt x="13" y="75"/>
                  </a:lnTo>
                  <a:lnTo>
                    <a:pt x="13" y="55"/>
                  </a:lnTo>
                  <a:lnTo>
                    <a:pt x="13" y="70"/>
                  </a:lnTo>
                  <a:lnTo>
                    <a:pt x="13" y="75"/>
                  </a:lnTo>
                  <a:lnTo>
                    <a:pt x="13" y="80"/>
                  </a:lnTo>
                  <a:lnTo>
                    <a:pt x="13" y="61"/>
                  </a:lnTo>
                  <a:lnTo>
                    <a:pt x="14" y="61"/>
                  </a:lnTo>
                  <a:lnTo>
                    <a:pt x="14" y="70"/>
                  </a:lnTo>
                  <a:lnTo>
                    <a:pt x="14" y="57"/>
                  </a:lnTo>
                  <a:lnTo>
                    <a:pt x="14" y="59"/>
                  </a:lnTo>
                  <a:lnTo>
                    <a:pt x="14" y="61"/>
                  </a:lnTo>
                  <a:lnTo>
                    <a:pt x="14" y="42"/>
                  </a:lnTo>
                  <a:lnTo>
                    <a:pt x="14" y="70"/>
                  </a:lnTo>
                  <a:lnTo>
                    <a:pt x="14" y="67"/>
                  </a:lnTo>
                  <a:lnTo>
                    <a:pt x="14" y="71"/>
                  </a:lnTo>
                  <a:lnTo>
                    <a:pt x="14" y="50"/>
                  </a:lnTo>
                  <a:lnTo>
                    <a:pt x="14" y="63"/>
                  </a:lnTo>
                  <a:lnTo>
                    <a:pt x="14" y="65"/>
                  </a:lnTo>
                  <a:lnTo>
                    <a:pt x="14" y="76"/>
                  </a:lnTo>
                  <a:lnTo>
                    <a:pt x="14" y="63"/>
                  </a:lnTo>
                  <a:lnTo>
                    <a:pt x="14" y="66"/>
                  </a:lnTo>
                  <a:lnTo>
                    <a:pt x="16" y="53"/>
                  </a:lnTo>
                  <a:lnTo>
                    <a:pt x="16" y="75"/>
                  </a:lnTo>
                  <a:lnTo>
                    <a:pt x="16" y="72"/>
                  </a:lnTo>
                  <a:lnTo>
                    <a:pt x="16" y="78"/>
                  </a:lnTo>
                  <a:lnTo>
                    <a:pt x="16" y="61"/>
                  </a:lnTo>
                  <a:lnTo>
                    <a:pt x="16" y="72"/>
                  </a:lnTo>
                  <a:lnTo>
                    <a:pt x="16" y="79"/>
                  </a:lnTo>
                  <a:lnTo>
                    <a:pt x="16" y="80"/>
                  </a:lnTo>
                  <a:lnTo>
                    <a:pt x="16" y="61"/>
                  </a:lnTo>
                  <a:lnTo>
                    <a:pt x="16" y="69"/>
                  </a:lnTo>
                  <a:lnTo>
                    <a:pt x="16" y="71"/>
                  </a:lnTo>
                  <a:lnTo>
                    <a:pt x="16" y="86"/>
                  </a:lnTo>
                  <a:lnTo>
                    <a:pt x="16" y="67"/>
                  </a:lnTo>
                  <a:lnTo>
                    <a:pt x="16" y="82"/>
                  </a:lnTo>
                  <a:lnTo>
                    <a:pt x="17" y="88"/>
                  </a:lnTo>
                  <a:lnTo>
                    <a:pt x="17" y="63"/>
                  </a:lnTo>
                  <a:lnTo>
                    <a:pt x="17" y="75"/>
                  </a:lnTo>
                  <a:lnTo>
                    <a:pt x="17" y="72"/>
                  </a:lnTo>
                  <a:lnTo>
                    <a:pt x="17" y="79"/>
                  </a:lnTo>
                  <a:lnTo>
                    <a:pt x="17" y="61"/>
                  </a:lnTo>
                  <a:lnTo>
                    <a:pt x="17" y="62"/>
                  </a:lnTo>
                  <a:lnTo>
                    <a:pt x="17" y="63"/>
                  </a:lnTo>
                  <a:lnTo>
                    <a:pt x="17" y="78"/>
                  </a:lnTo>
                  <a:lnTo>
                    <a:pt x="17" y="70"/>
                  </a:lnTo>
                  <a:lnTo>
                    <a:pt x="18" y="71"/>
                  </a:lnTo>
                  <a:lnTo>
                    <a:pt x="18" y="79"/>
                  </a:lnTo>
                  <a:lnTo>
                    <a:pt x="18" y="46"/>
                  </a:lnTo>
                  <a:lnTo>
                    <a:pt x="18" y="74"/>
                  </a:lnTo>
                  <a:lnTo>
                    <a:pt x="18" y="76"/>
                  </a:lnTo>
                  <a:lnTo>
                    <a:pt x="18" y="79"/>
                  </a:lnTo>
                  <a:lnTo>
                    <a:pt x="18" y="61"/>
                  </a:lnTo>
                  <a:lnTo>
                    <a:pt x="18" y="75"/>
                  </a:lnTo>
                  <a:lnTo>
                    <a:pt x="18" y="79"/>
                  </a:lnTo>
                  <a:lnTo>
                    <a:pt x="18" y="88"/>
                  </a:lnTo>
                  <a:lnTo>
                    <a:pt x="18" y="61"/>
                  </a:lnTo>
                  <a:lnTo>
                    <a:pt x="18" y="66"/>
                  </a:lnTo>
                  <a:lnTo>
                    <a:pt x="18" y="80"/>
                  </a:lnTo>
                  <a:lnTo>
                    <a:pt x="18" y="61"/>
                  </a:lnTo>
                  <a:lnTo>
                    <a:pt x="18" y="78"/>
                  </a:lnTo>
                  <a:lnTo>
                    <a:pt x="19" y="79"/>
                  </a:lnTo>
                  <a:lnTo>
                    <a:pt x="19" y="82"/>
                  </a:lnTo>
                  <a:lnTo>
                    <a:pt x="19" y="63"/>
                  </a:lnTo>
                  <a:lnTo>
                    <a:pt x="19" y="71"/>
                  </a:lnTo>
                  <a:lnTo>
                    <a:pt x="19" y="76"/>
                  </a:lnTo>
                  <a:lnTo>
                    <a:pt x="19" y="33"/>
                  </a:lnTo>
                  <a:lnTo>
                    <a:pt x="19" y="42"/>
                  </a:lnTo>
                  <a:lnTo>
                    <a:pt x="19" y="46"/>
                  </a:lnTo>
                  <a:lnTo>
                    <a:pt x="19" y="67"/>
                  </a:lnTo>
                  <a:lnTo>
                    <a:pt x="19" y="66"/>
                  </a:lnTo>
                  <a:lnTo>
                    <a:pt x="19" y="69"/>
                  </a:lnTo>
                  <a:lnTo>
                    <a:pt x="19" y="70"/>
                  </a:lnTo>
                  <a:lnTo>
                    <a:pt x="19" y="46"/>
                  </a:lnTo>
                  <a:lnTo>
                    <a:pt x="19" y="69"/>
                  </a:lnTo>
                  <a:lnTo>
                    <a:pt x="21" y="72"/>
                  </a:lnTo>
                  <a:lnTo>
                    <a:pt x="21" y="75"/>
                  </a:lnTo>
                  <a:lnTo>
                    <a:pt x="21" y="53"/>
                  </a:lnTo>
                  <a:lnTo>
                    <a:pt x="21" y="61"/>
                  </a:lnTo>
                  <a:lnTo>
                    <a:pt x="21" y="66"/>
                  </a:lnTo>
                  <a:lnTo>
                    <a:pt x="21" y="76"/>
                  </a:lnTo>
                  <a:lnTo>
                    <a:pt x="21" y="66"/>
                  </a:lnTo>
                  <a:lnTo>
                    <a:pt x="21" y="74"/>
                  </a:lnTo>
                  <a:lnTo>
                    <a:pt x="21" y="69"/>
                  </a:lnTo>
                  <a:lnTo>
                    <a:pt x="21" y="75"/>
                  </a:lnTo>
                  <a:lnTo>
                    <a:pt x="21" y="58"/>
                  </a:lnTo>
                  <a:lnTo>
                    <a:pt x="21" y="70"/>
                  </a:lnTo>
                  <a:lnTo>
                    <a:pt x="22" y="70"/>
                  </a:lnTo>
                  <a:lnTo>
                    <a:pt x="22" y="50"/>
                  </a:lnTo>
                  <a:lnTo>
                    <a:pt x="22" y="69"/>
                  </a:lnTo>
                  <a:lnTo>
                    <a:pt x="22" y="70"/>
                  </a:lnTo>
                  <a:lnTo>
                    <a:pt x="22" y="80"/>
                  </a:lnTo>
                  <a:lnTo>
                    <a:pt x="22" y="65"/>
                  </a:lnTo>
                  <a:lnTo>
                    <a:pt x="22" y="69"/>
                  </a:lnTo>
                  <a:lnTo>
                    <a:pt x="22" y="70"/>
                  </a:lnTo>
                  <a:lnTo>
                    <a:pt x="22" y="79"/>
                  </a:lnTo>
                  <a:lnTo>
                    <a:pt x="22" y="65"/>
                  </a:lnTo>
                  <a:lnTo>
                    <a:pt x="22" y="71"/>
                  </a:lnTo>
                  <a:lnTo>
                    <a:pt x="22" y="71"/>
                  </a:lnTo>
                  <a:lnTo>
                    <a:pt x="22" y="74"/>
                  </a:lnTo>
                  <a:lnTo>
                    <a:pt x="22" y="49"/>
                  </a:lnTo>
                  <a:lnTo>
                    <a:pt x="22" y="63"/>
                  </a:lnTo>
                  <a:lnTo>
                    <a:pt x="23" y="66"/>
                  </a:lnTo>
                  <a:lnTo>
                    <a:pt x="23" y="71"/>
                  </a:lnTo>
                  <a:lnTo>
                    <a:pt x="23" y="55"/>
                  </a:lnTo>
                  <a:lnTo>
                    <a:pt x="23" y="59"/>
                  </a:lnTo>
                  <a:lnTo>
                    <a:pt x="23" y="59"/>
                  </a:lnTo>
                  <a:lnTo>
                    <a:pt x="23" y="78"/>
                  </a:lnTo>
                  <a:lnTo>
                    <a:pt x="23" y="72"/>
                  </a:lnTo>
                  <a:lnTo>
                    <a:pt x="23" y="70"/>
                  </a:lnTo>
                  <a:lnTo>
                    <a:pt x="23" y="74"/>
                  </a:lnTo>
                  <a:lnTo>
                    <a:pt x="23" y="53"/>
                  </a:lnTo>
                  <a:lnTo>
                    <a:pt x="23" y="72"/>
                  </a:lnTo>
                  <a:lnTo>
                    <a:pt x="23" y="70"/>
                  </a:lnTo>
                  <a:lnTo>
                    <a:pt x="23" y="78"/>
                  </a:lnTo>
                  <a:lnTo>
                    <a:pt x="23" y="58"/>
                  </a:lnTo>
                  <a:lnTo>
                    <a:pt x="23" y="59"/>
                  </a:lnTo>
                  <a:lnTo>
                    <a:pt x="25" y="59"/>
                  </a:lnTo>
                  <a:lnTo>
                    <a:pt x="25" y="82"/>
                  </a:lnTo>
                  <a:lnTo>
                    <a:pt x="25" y="65"/>
                  </a:lnTo>
                  <a:lnTo>
                    <a:pt x="25" y="59"/>
                  </a:lnTo>
                  <a:lnTo>
                    <a:pt x="25" y="84"/>
                  </a:lnTo>
                  <a:lnTo>
                    <a:pt x="25" y="83"/>
                  </a:lnTo>
                  <a:lnTo>
                    <a:pt x="25" y="86"/>
                  </a:lnTo>
                  <a:lnTo>
                    <a:pt x="25" y="62"/>
                  </a:lnTo>
                  <a:lnTo>
                    <a:pt x="25" y="86"/>
                  </a:lnTo>
                  <a:lnTo>
                    <a:pt x="26" y="84"/>
                  </a:lnTo>
                  <a:lnTo>
                    <a:pt x="26" y="87"/>
                  </a:lnTo>
                  <a:lnTo>
                    <a:pt x="26" y="29"/>
                  </a:lnTo>
                  <a:lnTo>
                    <a:pt x="26" y="31"/>
                  </a:lnTo>
                  <a:lnTo>
                    <a:pt x="26" y="29"/>
                  </a:lnTo>
                  <a:lnTo>
                    <a:pt x="26" y="32"/>
                  </a:lnTo>
                  <a:lnTo>
                    <a:pt x="26" y="24"/>
                  </a:lnTo>
                  <a:lnTo>
                    <a:pt x="26" y="29"/>
                  </a:lnTo>
                  <a:lnTo>
                    <a:pt x="26" y="27"/>
                  </a:lnTo>
                  <a:lnTo>
                    <a:pt x="26" y="46"/>
                  </a:lnTo>
                  <a:lnTo>
                    <a:pt x="26" y="15"/>
                  </a:lnTo>
                  <a:lnTo>
                    <a:pt x="26" y="44"/>
                  </a:lnTo>
                  <a:lnTo>
                    <a:pt x="26" y="48"/>
                  </a:lnTo>
                  <a:lnTo>
                    <a:pt x="26" y="55"/>
                  </a:lnTo>
                  <a:lnTo>
                    <a:pt x="26" y="34"/>
                  </a:lnTo>
                  <a:lnTo>
                    <a:pt x="26" y="54"/>
                  </a:lnTo>
                  <a:lnTo>
                    <a:pt x="27" y="52"/>
                  </a:lnTo>
                  <a:lnTo>
                    <a:pt x="27" y="69"/>
                  </a:lnTo>
                  <a:lnTo>
                    <a:pt x="27" y="63"/>
                  </a:lnTo>
                  <a:lnTo>
                    <a:pt x="27" y="61"/>
                  </a:lnTo>
                  <a:lnTo>
                    <a:pt x="27" y="83"/>
                  </a:lnTo>
                  <a:lnTo>
                    <a:pt x="27" y="54"/>
                  </a:lnTo>
                  <a:lnTo>
                    <a:pt x="27" y="82"/>
                  </a:lnTo>
                  <a:lnTo>
                    <a:pt x="27" y="78"/>
                  </a:lnTo>
                  <a:lnTo>
                    <a:pt x="27" y="82"/>
                  </a:lnTo>
                  <a:lnTo>
                    <a:pt x="27" y="58"/>
                  </a:lnTo>
                  <a:lnTo>
                    <a:pt x="27" y="75"/>
                  </a:lnTo>
                  <a:lnTo>
                    <a:pt x="27" y="74"/>
                  </a:lnTo>
                  <a:lnTo>
                    <a:pt x="27" y="83"/>
                  </a:lnTo>
                  <a:lnTo>
                    <a:pt x="27" y="67"/>
                  </a:lnTo>
                  <a:lnTo>
                    <a:pt x="27" y="75"/>
                  </a:lnTo>
                  <a:lnTo>
                    <a:pt x="29" y="71"/>
                  </a:lnTo>
                  <a:lnTo>
                    <a:pt x="29" y="92"/>
                  </a:lnTo>
                  <a:lnTo>
                    <a:pt x="29" y="89"/>
                  </a:lnTo>
                  <a:lnTo>
                    <a:pt x="29" y="88"/>
                  </a:lnTo>
                  <a:lnTo>
                    <a:pt x="29" y="58"/>
                  </a:lnTo>
                  <a:lnTo>
                    <a:pt x="29" y="74"/>
                  </a:lnTo>
                  <a:lnTo>
                    <a:pt x="29" y="7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90" name="Freeform 63"/>
            <p:cNvSpPr>
              <a:spLocks/>
            </p:cNvSpPr>
            <p:nvPr/>
          </p:nvSpPr>
          <p:spPr bwMode="auto">
            <a:xfrm>
              <a:off x="4627563" y="4559301"/>
              <a:ext cx="47625" cy="257175"/>
            </a:xfrm>
            <a:custGeom>
              <a:avLst/>
              <a:gdLst>
                <a:gd name="T0" fmla="*/ 0 w 30"/>
                <a:gd name="T1" fmla="*/ 50 h 162"/>
                <a:gd name="T2" fmla="*/ 0 w 30"/>
                <a:gd name="T3" fmla="*/ 30 h 162"/>
                <a:gd name="T4" fmla="*/ 1 w 30"/>
                <a:gd name="T5" fmla="*/ 25 h 162"/>
                <a:gd name="T6" fmla="*/ 1 w 30"/>
                <a:gd name="T7" fmla="*/ 29 h 162"/>
                <a:gd name="T8" fmla="*/ 1 w 30"/>
                <a:gd name="T9" fmla="*/ 10 h 162"/>
                <a:gd name="T10" fmla="*/ 2 w 30"/>
                <a:gd name="T11" fmla="*/ 47 h 162"/>
                <a:gd name="T12" fmla="*/ 2 w 30"/>
                <a:gd name="T13" fmla="*/ 22 h 162"/>
                <a:gd name="T14" fmla="*/ 4 w 30"/>
                <a:gd name="T15" fmla="*/ 48 h 162"/>
                <a:gd name="T16" fmla="*/ 4 w 30"/>
                <a:gd name="T17" fmla="*/ 50 h 162"/>
                <a:gd name="T18" fmla="*/ 4 w 30"/>
                <a:gd name="T19" fmla="*/ 58 h 162"/>
                <a:gd name="T20" fmla="*/ 5 w 30"/>
                <a:gd name="T21" fmla="*/ 58 h 162"/>
                <a:gd name="T22" fmla="*/ 5 w 30"/>
                <a:gd name="T23" fmla="*/ 25 h 162"/>
                <a:gd name="T24" fmla="*/ 6 w 30"/>
                <a:gd name="T25" fmla="*/ 0 h 162"/>
                <a:gd name="T26" fmla="*/ 6 w 30"/>
                <a:gd name="T27" fmla="*/ 39 h 162"/>
                <a:gd name="T28" fmla="*/ 6 w 30"/>
                <a:gd name="T29" fmla="*/ 89 h 162"/>
                <a:gd name="T30" fmla="*/ 8 w 30"/>
                <a:gd name="T31" fmla="*/ 97 h 162"/>
                <a:gd name="T32" fmla="*/ 8 w 30"/>
                <a:gd name="T33" fmla="*/ 94 h 162"/>
                <a:gd name="T34" fmla="*/ 8 w 30"/>
                <a:gd name="T35" fmla="*/ 97 h 162"/>
                <a:gd name="T36" fmla="*/ 9 w 30"/>
                <a:gd name="T37" fmla="*/ 85 h 162"/>
                <a:gd name="T38" fmla="*/ 9 w 30"/>
                <a:gd name="T39" fmla="*/ 102 h 162"/>
                <a:gd name="T40" fmla="*/ 10 w 30"/>
                <a:gd name="T41" fmla="*/ 84 h 162"/>
                <a:gd name="T42" fmla="*/ 10 w 30"/>
                <a:gd name="T43" fmla="*/ 92 h 162"/>
                <a:gd name="T44" fmla="*/ 10 w 30"/>
                <a:gd name="T45" fmla="*/ 92 h 162"/>
                <a:gd name="T46" fmla="*/ 11 w 30"/>
                <a:gd name="T47" fmla="*/ 105 h 162"/>
                <a:gd name="T48" fmla="*/ 11 w 30"/>
                <a:gd name="T49" fmla="*/ 114 h 162"/>
                <a:gd name="T50" fmla="*/ 11 w 30"/>
                <a:gd name="T51" fmla="*/ 97 h 162"/>
                <a:gd name="T52" fmla="*/ 13 w 30"/>
                <a:gd name="T53" fmla="*/ 118 h 162"/>
                <a:gd name="T54" fmla="*/ 13 w 30"/>
                <a:gd name="T55" fmla="*/ 92 h 162"/>
                <a:gd name="T56" fmla="*/ 14 w 30"/>
                <a:gd name="T57" fmla="*/ 98 h 162"/>
                <a:gd name="T58" fmla="*/ 14 w 30"/>
                <a:gd name="T59" fmla="*/ 92 h 162"/>
                <a:gd name="T60" fmla="*/ 14 w 30"/>
                <a:gd name="T61" fmla="*/ 100 h 162"/>
                <a:gd name="T62" fmla="*/ 15 w 30"/>
                <a:gd name="T63" fmla="*/ 101 h 162"/>
                <a:gd name="T64" fmla="*/ 15 w 30"/>
                <a:gd name="T65" fmla="*/ 109 h 162"/>
                <a:gd name="T66" fmla="*/ 17 w 30"/>
                <a:gd name="T67" fmla="*/ 43 h 162"/>
                <a:gd name="T68" fmla="*/ 17 w 30"/>
                <a:gd name="T69" fmla="*/ 69 h 162"/>
                <a:gd name="T70" fmla="*/ 18 w 30"/>
                <a:gd name="T71" fmla="*/ 94 h 162"/>
                <a:gd name="T72" fmla="*/ 18 w 30"/>
                <a:gd name="T73" fmla="*/ 75 h 162"/>
                <a:gd name="T74" fmla="*/ 19 w 30"/>
                <a:gd name="T75" fmla="*/ 106 h 162"/>
                <a:gd name="T76" fmla="*/ 19 w 30"/>
                <a:gd name="T77" fmla="*/ 86 h 162"/>
                <a:gd name="T78" fmla="*/ 19 w 30"/>
                <a:gd name="T79" fmla="*/ 100 h 162"/>
                <a:gd name="T80" fmla="*/ 21 w 30"/>
                <a:gd name="T81" fmla="*/ 106 h 162"/>
                <a:gd name="T82" fmla="*/ 21 w 30"/>
                <a:gd name="T83" fmla="*/ 90 h 162"/>
                <a:gd name="T84" fmla="*/ 21 w 30"/>
                <a:gd name="T85" fmla="*/ 126 h 162"/>
                <a:gd name="T86" fmla="*/ 22 w 30"/>
                <a:gd name="T87" fmla="*/ 111 h 162"/>
                <a:gd name="T88" fmla="*/ 22 w 30"/>
                <a:gd name="T89" fmla="*/ 131 h 162"/>
                <a:gd name="T90" fmla="*/ 23 w 30"/>
                <a:gd name="T91" fmla="*/ 139 h 162"/>
                <a:gd name="T92" fmla="*/ 23 w 30"/>
                <a:gd name="T93" fmla="*/ 114 h 162"/>
                <a:gd name="T94" fmla="*/ 23 w 30"/>
                <a:gd name="T95" fmla="*/ 127 h 162"/>
                <a:gd name="T96" fmla="*/ 25 w 30"/>
                <a:gd name="T97" fmla="*/ 149 h 162"/>
                <a:gd name="T98" fmla="*/ 25 w 30"/>
                <a:gd name="T99" fmla="*/ 135 h 162"/>
                <a:gd name="T100" fmla="*/ 25 w 30"/>
                <a:gd name="T101" fmla="*/ 147 h 162"/>
                <a:gd name="T102" fmla="*/ 26 w 30"/>
                <a:gd name="T103" fmla="*/ 153 h 162"/>
                <a:gd name="T104" fmla="*/ 26 w 30"/>
                <a:gd name="T105" fmla="*/ 145 h 162"/>
                <a:gd name="T106" fmla="*/ 27 w 30"/>
                <a:gd name="T107" fmla="*/ 155 h 162"/>
                <a:gd name="T108" fmla="*/ 27 w 30"/>
                <a:gd name="T109" fmla="*/ 157 h 162"/>
                <a:gd name="T110" fmla="*/ 27 w 30"/>
                <a:gd name="T111" fmla="*/ 158 h 162"/>
                <a:gd name="T112" fmla="*/ 28 w 30"/>
                <a:gd name="T113" fmla="*/ 152 h 162"/>
                <a:gd name="T114" fmla="*/ 28 w 30"/>
                <a:gd name="T115" fmla="*/ 132 h 162"/>
                <a:gd name="T116" fmla="*/ 28 w 30"/>
                <a:gd name="T117" fmla="*/ 135 h 162"/>
                <a:gd name="T118" fmla="*/ 30 w 30"/>
                <a:gd name="T119" fmla="*/ 15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162">
                  <a:moveTo>
                    <a:pt x="0" y="50"/>
                  </a:moveTo>
                  <a:lnTo>
                    <a:pt x="0" y="58"/>
                  </a:lnTo>
                  <a:lnTo>
                    <a:pt x="0" y="48"/>
                  </a:lnTo>
                  <a:lnTo>
                    <a:pt x="0" y="47"/>
                  </a:lnTo>
                  <a:lnTo>
                    <a:pt x="0" y="50"/>
                  </a:lnTo>
                  <a:lnTo>
                    <a:pt x="0" y="30"/>
                  </a:lnTo>
                  <a:lnTo>
                    <a:pt x="0" y="46"/>
                  </a:lnTo>
                  <a:lnTo>
                    <a:pt x="0" y="48"/>
                  </a:lnTo>
                  <a:lnTo>
                    <a:pt x="0" y="54"/>
                  </a:lnTo>
                  <a:lnTo>
                    <a:pt x="0" y="30"/>
                  </a:lnTo>
                  <a:lnTo>
                    <a:pt x="0" y="41"/>
                  </a:lnTo>
                  <a:lnTo>
                    <a:pt x="0" y="41"/>
                  </a:lnTo>
                  <a:lnTo>
                    <a:pt x="0" y="51"/>
                  </a:lnTo>
                  <a:lnTo>
                    <a:pt x="0" y="31"/>
                  </a:lnTo>
                  <a:lnTo>
                    <a:pt x="1" y="25"/>
                  </a:lnTo>
                  <a:lnTo>
                    <a:pt x="1" y="33"/>
                  </a:lnTo>
                  <a:lnTo>
                    <a:pt x="1" y="24"/>
                  </a:lnTo>
                  <a:lnTo>
                    <a:pt x="1" y="28"/>
                  </a:lnTo>
                  <a:lnTo>
                    <a:pt x="1" y="28"/>
                  </a:lnTo>
                  <a:lnTo>
                    <a:pt x="1" y="29"/>
                  </a:lnTo>
                  <a:lnTo>
                    <a:pt x="1" y="8"/>
                  </a:lnTo>
                  <a:lnTo>
                    <a:pt x="1" y="24"/>
                  </a:lnTo>
                  <a:lnTo>
                    <a:pt x="1" y="21"/>
                  </a:lnTo>
                  <a:lnTo>
                    <a:pt x="1" y="28"/>
                  </a:lnTo>
                  <a:lnTo>
                    <a:pt x="1" y="10"/>
                  </a:lnTo>
                  <a:lnTo>
                    <a:pt x="1" y="24"/>
                  </a:lnTo>
                  <a:lnTo>
                    <a:pt x="2" y="20"/>
                  </a:lnTo>
                  <a:lnTo>
                    <a:pt x="2" y="51"/>
                  </a:lnTo>
                  <a:lnTo>
                    <a:pt x="2" y="46"/>
                  </a:lnTo>
                  <a:lnTo>
                    <a:pt x="2" y="47"/>
                  </a:lnTo>
                  <a:lnTo>
                    <a:pt x="2" y="28"/>
                  </a:lnTo>
                  <a:lnTo>
                    <a:pt x="2" y="31"/>
                  </a:lnTo>
                  <a:lnTo>
                    <a:pt x="2" y="34"/>
                  </a:lnTo>
                  <a:lnTo>
                    <a:pt x="2" y="38"/>
                  </a:lnTo>
                  <a:lnTo>
                    <a:pt x="2" y="22"/>
                  </a:lnTo>
                  <a:lnTo>
                    <a:pt x="2" y="31"/>
                  </a:lnTo>
                  <a:lnTo>
                    <a:pt x="2" y="31"/>
                  </a:lnTo>
                  <a:lnTo>
                    <a:pt x="2" y="55"/>
                  </a:lnTo>
                  <a:lnTo>
                    <a:pt x="2" y="48"/>
                  </a:lnTo>
                  <a:lnTo>
                    <a:pt x="4" y="48"/>
                  </a:lnTo>
                  <a:lnTo>
                    <a:pt x="4" y="34"/>
                  </a:lnTo>
                  <a:lnTo>
                    <a:pt x="4" y="64"/>
                  </a:lnTo>
                  <a:lnTo>
                    <a:pt x="4" y="62"/>
                  </a:lnTo>
                  <a:lnTo>
                    <a:pt x="4" y="71"/>
                  </a:lnTo>
                  <a:lnTo>
                    <a:pt x="4" y="50"/>
                  </a:lnTo>
                  <a:lnTo>
                    <a:pt x="4" y="68"/>
                  </a:lnTo>
                  <a:lnTo>
                    <a:pt x="4" y="72"/>
                  </a:lnTo>
                  <a:lnTo>
                    <a:pt x="4" y="83"/>
                  </a:lnTo>
                  <a:lnTo>
                    <a:pt x="4" y="64"/>
                  </a:lnTo>
                  <a:lnTo>
                    <a:pt x="4" y="58"/>
                  </a:lnTo>
                  <a:lnTo>
                    <a:pt x="4" y="72"/>
                  </a:lnTo>
                  <a:lnTo>
                    <a:pt x="4" y="68"/>
                  </a:lnTo>
                  <a:lnTo>
                    <a:pt x="5" y="69"/>
                  </a:lnTo>
                  <a:lnTo>
                    <a:pt x="5" y="46"/>
                  </a:lnTo>
                  <a:lnTo>
                    <a:pt x="5" y="58"/>
                  </a:lnTo>
                  <a:lnTo>
                    <a:pt x="5" y="58"/>
                  </a:lnTo>
                  <a:lnTo>
                    <a:pt x="5" y="59"/>
                  </a:lnTo>
                  <a:lnTo>
                    <a:pt x="5" y="20"/>
                  </a:lnTo>
                  <a:lnTo>
                    <a:pt x="5" y="25"/>
                  </a:lnTo>
                  <a:lnTo>
                    <a:pt x="5" y="25"/>
                  </a:lnTo>
                  <a:lnTo>
                    <a:pt x="5" y="37"/>
                  </a:lnTo>
                  <a:lnTo>
                    <a:pt x="5" y="24"/>
                  </a:lnTo>
                  <a:lnTo>
                    <a:pt x="5" y="25"/>
                  </a:lnTo>
                  <a:lnTo>
                    <a:pt x="6" y="25"/>
                  </a:lnTo>
                  <a:lnTo>
                    <a:pt x="6" y="0"/>
                  </a:lnTo>
                  <a:lnTo>
                    <a:pt x="6" y="20"/>
                  </a:lnTo>
                  <a:lnTo>
                    <a:pt x="6" y="18"/>
                  </a:lnTo>
                  <a:lnTo>
                    <a:pt x="6" y="13"/>
                  </a:lnTo>
                  <a:lnTo>
                    <a:pt x="6" y="38"/>
                  </a:lnTo>
                  <a:lnTo>
                    <a:pt x="6" y="39"/>
                  </a:lnTo>
                  <a:lnTo>
                    <a:pt x="6" y="75"/>
                  </a:lnTo>
                  <a:lnTo>
                    <a:pt x="6" y="79"/>
                  </a:lnTo>
                  <a:lnTo>
                    <a:pt x="6" y="96"/>
                  </a:lnTo>
                  <a:lnTo>
                    <a:pt x="6" y="63"/>
                  </a:lnTo>
                  <a:lnTo>
                    <a:pt x="6" y="89"/>
                  </a:lnTo>
                  <a:lnTo>
                    <a:pt x="8" y="89"/>
                  </a:lnTo>
                  <a:lnTo>
                    <a:pt x="8" y="98"/>
                  </a:lnTo>
                  <a:lnTo>
                    <a:pt x="8" y="79"/>
                  </a:lnTo>
                  <a:lnTo>
                    <a:pt x="8" y="96"/>
                  </a:lnTo>
                  <a:lnTo>
                    <a:pt x="8" y="97"/>
                  </a:lnTo>
                  <a:lnTo>
                    <a:pt x="8" y="109"/>
                  </a:lnTo>
                  <a:lnTo>
                    <a:pt x="8" y="89"/>
                  </a:lnTo>
                  <a:lnTo>
                    <a:pt x="8" y="97"/>
                  </a:lnTo>
                  <a:lnTo>
                    <a:pt x="8" y="106"/>
                  </a:lnTo>
                  <a:lnTo>
                    <a:pt x="8" y="94"/>
                  </a:lnTo>
                  <a:lnTo>
                    <a:pt x="8" y="98"/>
                  </a:lnTo>
                  <a:lnTo>
                    <a:pt x="8" y="101"/>
                  </a:lnTo>
                  <a:lnTo>
                    <a:pt x="8" y="106"/>
                  </a:lnTo>
                  <a:lnTo>
                    <a:pt x="8" y="84"/>
                  </a:lnTo>
                  <a:lnTo>
                    <a:pt x="8" y="97"/>
                  </a:lnTo>
                  <a:lnTo>
                    <a:pt x="9" y="98"/>
                  </a:lnTo>
                  <a:lnTo>
                    <a:pt x="9" y="103"/>
                  </a:lnTo>
                  <a:lnTo>
                    <a:pt x="9" y="79"/>
                  </a:lnTo>
                  <a:lnTo>
                    <a:pt x="9" y="84"/>
                  </a:lnTo>
                  <a:lnTo>
                    <a:pt x="9" y="85"/>
                  </a:lnTo>
                  <a:lnTo>
                    <a:pt x="9" y="102"/>
                  </a:lnTo>
                  <a:lnTo>
                    <a:pt x="9" y="81"/>
                  </a:lnTo>
                  <a:lnTo>
                    <a:pt x="9" y="96"/>
                  </a:lnTo>
                  <a:lnTo>
                    <a:pt x="9" y="94"/>
                  </a:lnTo>
                  <a:lnTo>
                    <a:pt x="9" y="102"/>
                  </a:lnTo>
                  <a:lnTo>
                    <a:pt x="9" y="80"/>
                  </a:lnTo>
                  <a:lnTo>
                    <a:pt x="9" y="100"/>
                  </a:lnTo>
                  <a:lnTo>
                    <a:pt x="10" y="100"/>
                  </a:lnTo>
                  <a:lnTo>
                    <a:pt x="10" y="102"/>
                  </a:lnTo>
                  <a:lnTo>
                    <a:pt x="10" y="84"/>
                  </a:lnTo>
                  <a:lnTo>
                    <a:pt x="10" y="89"/>
                  </a:lnTo>
                  <a:lnTo>
                    <a:pt x="10" y="89"/>
                  </a:lnTo>
                  <a:lnTo>
                    <a:pt x="10" y="110"/>
                  </a:lnTo>
                  <a:lnTo>
                    <a:pt x="10" y="107"/>
                  </a:lnTo>
                  <a:lnTo>
                    <a:pt x="10" y="92"/>
                  </a:lnTo>
                  <a:lnTo>
                    <a:pt x="10" y="115"/>
                  </a:lnTo>
                  <a:lnTo>
                    <a:pt x="10" y="114"/>
                  </a:lnTo>
                  <a:lnTo>
                    <a:pt x="10" y="113"/>
                  </a:lnTo>
                  <a:lnTo>
                    <a:pt x="10" y="114"/>
                  </a:lnTo>
                  <a:lnTo>
                    <a:pt x="10" y="92"/>
                  </a:lnTo>
                  <a:lnTo>
                    <a:pt x="10" y="113"/>
                  </a:lnTo>
                  <a:lnTo>
                    <a:pt x="11" y="114"/>
                  </a:lnTo>
                  <a:lnTo>
                    <a:pt x="11" y="123"/>
                  </a:lnTo>
                  <a:lnTo>
                    <a:pt x="11" y="101"/>
                  </a:lnTo>
                  <a:lnTo>
                    <a:pt x="11" y="105"/>
                  </a:lnTo>
                  <a:lnTo>
                    <a:pt x="11" y="111"/>
                  </a:lnTo>
                  <a:lnTo>
                    <a:pt x="11" y="101"/>
                  </a:lnTo>
                  <a:lnTo>
                    <a:pt x="11" y="105"/>
                  </a:lnTo>
                  <a:lnTo>
                    <a:pt x="11" y="107"/>
                  </a:lnTo>
                  <a:lnTo>
                    <a:pt x="11" y="114"/>
                  </a:lnTo>
                  <a:lnTo>
                    <a:pt x="11" y="89"/>
                  </a:lnTo>
                  <a:lnTo>
                    <a:pt x="11" y="111"/>
                  </a:lnTo>
                  <a:lnTo>
                    <a:pt x="11" y="114"/>
                  </a:lnTo>
                  <a:lnTo>
                    <a:pt x="11" y="86"/>
                  </a:lnTo>
                  <a:lnTo>
                    <a:pt x="11" y="97"/>
                  </a:lnTo>
                  <a:lnTo>
                    <a:pt x="13" y="100"/>
                  </a:lnTo>
                  <a:lnTo>
                    <a:pt x="13" y="111"/>
                  </a:lnTo>
                  <a:lnTo>
                    <a:pt x="13" y="105"/>
                  </a:lnTo>
                  <a:lnTo>
                    <a:pt x="13" y="101"/>
                  </a:lnTo>
                  <a:lnTo>
                    <a:pt x="13" y="118"/>
                  </a:lnTo>
                  <a:lnTo>
                    <a:pt x="13" y="92"/>
                  </a:lnTo>
                  <a:lnTo>
                    <a:pt x="13" y="111"/>
                  </a:lnTo>
                  <a:lnTo>
                    <a:pt x="13" y="109"/>
                  </a:lnTo>
                  <a:lnTo>
                    <a:pt x="13" y="114"/>
                  </a:lnTo>
                  <a:lnTo>
                    <a:pt x="13" y="92"/>
                  </a:lnTo>
                  <a:lnTo>
                    <a:pt x="13" y="110"/>
                  </a:lnTo>
                  <a:lnTo>
                    <a:pt x="13" y="113"/>
                  </a:lnTo>
                  <a:lnTo>
                    <a:pt x="13" y="118"/>
                  </a:lnTo>
                  <a:lnTo>
                    <a:pt x="13" y="101"/>
                  </a:lnTo>
                  <a:lnTo>
                    <a:pt x="14" y="98"/>
                  </a:lnTo>
                  <a:lnTo>
                    <a:pt x="14" y="118"/>
                  </a:lnTo>
                  <a:lnTo>
                    <a:pt x="14" y="114"/>
                  </a:lnTo>
                  <a:lnTo>
                    <a:pt x="14" y="110"/>
                  </a:lnTo>
                  <a:lnTo>
                    <a:pt x="14" y="117"/>
                  </a:lnTo>
                  <a:lnTo>
                    <a:pt x="14" y="92"/>
                  </a:lnTo>
                  <a:lnTo>
                    <a:pt x="14" y="106"/>
                  </a:lnTo>
                  <a:lnTo>
                    <a:pt x="14" y="103"/>
                  </a:lnTo>
                  <a:lnTo>
                    <a:pt x="14" y="113"/>
                  </a:lnTo>
                  <a:lnTo>
                    <a:pt x="14" y="94"/>
                  </a:lnTo>
                  <a:lnTo>
                    <a:pt x="14" y="100"/>
                  </a:lnTo>
                  <a:lnTo>
                    <a:pt x="15" y="101"/>
                  </a:lnTo>
                  <a:lnTo>
                    <a:pt x="15" y="98"/>
                  </a:lnTo>
                  <a:lnTo>
                    <a:pt x="15" y="123"/>
                  </a:lnTo>
                  <a:lnTo>
                    <a:pt x="15" y="119"/>
                  </a:lnTo>
                  <a:lnTo>
                    <a:pt x="15" y="101"/>
                  </a:lnTo>
                  <a:lnTo>
                    <a:pt x="15" y="120"/>
                  </a:lnTo>
                  <a:lnTo>
                    <a:pt x="15" y="123"/>
                  </a:lnTo>
                  <a:lnTo>
                    <a:pt x="15" y="101"/>
                  </a:lnTo>
                  <a:lnTo>
                    <a:pt x="15" y="103"/>
                  </a:lnTo>
                  <a:lnTo>
                    <a:pt x="15" y="109"/>
                  </a:lnTo>
                  <a:lnTo>
                    <a:pt x="15" y="111"/>
                  </a:lnTo>
                  <a:lnTo>
                    <a:pt x="15" y="71"/>
                  </a:lnTo>
                  <a:lnTo>
                    <a:pt x="15" y="73"/>
                  </a:lnTo>
                  <a:lnTo>
                    <a:pt x="17" y="69"/>
                  </a:lnTo>
                  <a:lnTo>
                    <a:pt x="17" y="43"/>
                  </a:lnTo>
                  <a:lnTo>
                    <a:pt x="17" y="41"/>
                  </a:lnTo>
                  <a:lnTo>
                    <a:pt x="17" y="28"/>
                  </a:lnTo>
                  <a:lnTo>
                    <a:pt x="17" y="46"/>
                  </a:lnTo>
                  <a:lnTo>
                    <a:pt x="17" y="46"/>
                  </a:lnTo>
                  <a:lnTo>
                    <a:pt x="17" y="69"/>
                  </a:lnTo>
                  <a:lnTo>
                    <a:pt x="17" y="59"/>
                  </a:lnTo>
                  <a:lnTo>
                    <a:pt x="17" y="62"/>
                  </a:lnTo>
                  <a:lnTo>
                    <a:pt x="17" y="92"/>
                  </a:lnTo>
                  <a:lnTo>
                    <a:pt x="18" y="89"/>
                  </a:lnTo>
                  <a:lnTo>
                    <a:pt x="18" y="94"/>
                  </a:lnTo>
                  <a:lnTo>
                    <a:pt x="18" y="75"/>
                  </a:lnTo>
                  <a:lnTo>
                    <a:pt x="18" y="89"/>
                  </a:lnTo>
                  <a:lnTo>
                    <a:pt x="18" y="88"/>
                  </a:lnTo>
                  <a:lnTo>
                    <a:pt x="18" y="89"/>
                  </a:lnTo>
                  <a:lnTo>
                    <a:pt x="18" y="75"/>
                  </a:lnTo>
                  <a:lnTo>
                    <a:pt x="18" y="83"/>
                  </a:lnTo>
                  <a:lnTo>
                    <a:pt x="18" y="81"/>
                  </a:lnTo>
                  <a:lnTo>
                    <a:pt x="18" y="110"/>
                  </a:lnTo>
                  <a:lnTo>
                    <a:pt x="19" y="106"/>
                  </a:lnTo>
                  <a:lnTo>
                    <a:pt x="19" y="106"/>
                  </a:lnTo>
                  <a:lnTo>
                    <a:pt x="19" y="88"/>
                  </a:lnTo>
                  <a:lnTo>
                    <a:pt x="19" y="101"/>
                  </a:lnTo>
                  <a:lnTo>
                    <a:pt x="19" y="100"/>
                  </a:lnTo>
                  <a:lnTo>
                    <a:pt x="19" y="106"/>
                  </a:lnTo>
                  <a:lnTo>
                    <a:pt x="19" y="86"/>
                  </a:lnTo>
                  <a:lnTo>
                    <a:pt x="19" y="97"/>
                  </a:lnTo>
                  <a:lnTo>
                    <a:pt x="19" y="101"/>
                  </a:lnTo>
                  <a:lnTo>
                    <a:pt x="19" y="111"/>
                  </a:lnTo>
                  <a:lnTo>
                    <a:pt x="19" y="93"/>
                  </a:lnTo>
                  <a:lnTo>
                    <a:pt x="19" y="100"/>
                  </a:lnTo>
                  <a:lnTo>
                    <a:pt x="19" y="103"/>
                  </a:lnTo>
                  <a:lnTo>
                    <a:pt x="19" y="89"/>
                  </a:lnTo>
                  <a:lnTo>
                    <a:pt x="19" y="97"/>
                  </a:lnTo>
                  <a:lnTo>
                    <a:pt x="21" y="102"/>
                  </a:lnTo>
                  <a:lnTo>
                    <a:pt x="21" y="106"/>
                  </a:lnTo>
                  <a:lnTo>
                    <a:pt x="21" y="77"/>
                  </a:lnTo>
                  <a:lnTo>
                    <a:pt x="21" y="98"/>
                  </a:lnTo>
                  <a:lnTo>
                    <a:pt x="21" y="100"/>
                  </a:lnTo>
                  <a:lnTo>
                    <a:pt x="21" y="105"/>
                  </a:lnTo>
                  <a:lnTo>
                    <a:pt x="21" y="90"/>
                  </a:lnTo>
                  <a:lnTo>
                    <a:pt x="21" y="93"/>
                  </a:lnTo>
                  <a:lnTo>
                    <a:pt x="21" y="94"/>
                  </a:lnTo>
                  <a:lnTo>
                    <a:pt x="21" y="127"/>
                  </a:lnTo>
                  <a:lnTo>
                    <a:pt x="21" y="123"/>
                  </a:lnTo>
                  <a:lnTo>
                    <a:pt x="21" y="126"/>
                  </a:lnTo>
                  <a:lnTo>
                    <a:pt x="21" y="107"/>
                  </a:lnTo>
                  <a:lnTo>
                    <a:pt x="21" y="131"/>
                  </a:lnTo>
                  <a:lnTo>
                    <a:pt x="22" y="126"/>
                  </a:lnTo>
                  <a:lnTo>
                    <a:pt x="22" y="132"/>
                  </a:lnTo>
                  <a:lnTo>
                    <a:pt x="22" y="111"/>
                  </a:lnTo>
                  <a:lnTo>
                    <a:pt x="22" y="117"/>
                  </a:lnTo>
                  <a:lnTo>
                    <a:pt x="22" y="122"/>
                  </a:lnTo>
                  <a:lnTo>
                    <a:pt x="22" y="139"/>
                  </a:lnTo>
                  <a:lnTo>
                    <a:pt x="22" y="118"/>
                  </a:lnTo>
                  <a:lnTo>
                    <a:pt x="22" y="131"/>
                  </a:lnTo>
                  <a:lnTo>
                    <a:pt x="22" y="134"/>
                  </a:lnTo>
                  <a:lnTo>
                    <a:pt x="22" y="115"/>
                  </a:lnTo>
                  <a:lnTo>
                    <a:pt x="22" y="138"/>
                  </a:lnTo>
                  <a:lnTo>
                    <a:pt x="23" y="135"/>
                  </a:lnTo>
                  <a:lnTo>
                    <a:pt x="23" y="139"/>
                  </a:lnTo>
                  <a:lnTo>
                    <a:pt x="23" y="118"/>
                  </a:lnTo>
                  <a:lnTo>
                    <a:pt x="23" y="126"/>
                  </a:lnTo>
                  <a:lnTo>
                    <a:pt x="23" y="127"/>
                  </a:lnTo>
                  <a:lnTo>
                    <a:pt x="23" y="132"/>
                  </a:lnTo>
                  <a:lnTo>
                    <a:pt x="23" y="114"/>
                  </a:lnTo>
                  <a:lnTo>
                    <a:pt x="23" y="118"/>
                  </a:lnTo>
                  <a:lnTo>
                    <a:pt x="23" y="118"/>
                  </a:lnTo>
                  <a:lnTo>
                    <a:pt x="23" y="136"/>
                  </a:lnTo>
                  <a:lnTo>
                    <a:pt x="23" y="117"/>
                  </a:lnTo>
                  <a:lnTo>
                    <a:pt x="23" y="127"/>
                  </a:lnTo>
                  <a:lnTo>
                    <a:pt x="23" y="128"/>
                  </a:lnTo>
                  <a:lnTo>
                    <a:pt x="23" y="120"/>
                  </a:lnTo>
                  <a:lnTo>
                    <a:pt x="23" y="144"/>
                  </a:lnTo>
                  <a:lnTo>
                    <a:pt x="25" y="144"/>
                  </a:lnTo>
                  <a:lnTo>
                    <a:pt x="25" y="149"/>
                  </a:lnTo>
                  <a:lnTo>
                    <a:pt x="25" y="124"/>
                  </a:lnTo>
                  <a:lnTo>
                    <a:pt x="25" y="135"/>
                  </a:lnTo>
                  <a:lnTo>
                    <a:pt x="25" y="136"/>
                  </a:lnTo>
                  <a:lnTo>
                    <a:pt x="25" y="144"/>
                  </a:lnTo>
                  <a:lnTo>
                    <a:pt x="25" y="135"/>
                  </a:lnTo>
                  <a:lnTo>
                    <a:pt x="25" y="143"/>
                  </a:lnTo>
                  <a:lnTo>
                    <a:pt x="25" y="148"/>
                  </a:lnTo>
                  <a:lnTo>
                    <a:pt x="25" y="130"/>
                  </a:lnTo>
                  <a:lnTo>
                    <a:pt x="25" y="144"/>
                  </a:lnTo>
                  <a:lnTo>
                    <a:pt x="25" y="147"/>
                  </a:lnTo>
                  <a:lnTo>
                    <a:pt x="25" y="147"/>
                  </a:lnTo>
                  <a:lnTo>
                    <a:pt x="25" y="124"/>
                  </a:lnTo>
                  <a:lnTo>
                    <a:pt x="25" y="132"/>
                  </a:lnTo>
                  <a:lnTo>
                    <a:pt x="26" y="131"/>
                  </a:lnTo>
                  <a:lnTo>
                    <a:pt x="26" y="153"/>
                  </a:lnTo>
                  <a:lnTo>
                    <a:pt x="26" y="147"/>
                  </a:lnTo>
                  <a:lnTo>
                    <a:pt x="26" y="134"/>
                  </a:lnTo>
                  <a:lnTo>
                    <a:pt x="26" y="160"/>
                  </a:lnTo>
                  <a:lnTo>
                    <a:pt x="26" y="149"/>
                  </a:lnTo>
                  <a:lnTo>
                    <a:pt x="26" y="145"/>
                  </a:lnTo>
                  <a:lnTo>
                    <a:pt x="26" y="151"/>
                  </a:lnTo>
                  <a:lnTo>
                    <a:pt x="26" y="124"/>
                  </a:lnTo>
                  <a:lnTo>
                    <a:pt x="26" y="132"/>
                  </a:lnTo>
                  <a:lnTo>
                    <a:pt x="27" y="136"/>
                  </a:lnTo>
                  <a:lnTo>
                    <a:pt x="27" y="155"/>
                  </a:lnTo>
                  <a:lnTo>
                    <a:pt x="27" y="144"/>
                  </a:lnTo>
                  <a:lnTo>
                    <a:pt x="27" y="145"/>
                  </a:lnTo>
                  <a:lnTo>
                    <a:pt x="27" y="162"/>
                  </a:lnTo>
                  <a:lnTo>
                    <a:pt x="27" y="143"/>
                  </a:lnTo>
                  <a:lnTo>
                    <a:pt x="27" y="157"/>
                  </a:lnTo>
                  <a:lnTo>
                    <a:pt x="27" y="158"/>
                  </a:lnTo>
                  <a:lnTo>
                    <a:pt x="27" y="161"/>
                  </a:lnTo>
                  <a:lnTo>
                    <a:pt x="27" y="138"/>
                  </a:lnTo>
                  <a:lnTo>
                    <a:pt x="27" y="156"/>
                  </a:lnTo>
                  <a:lnTo>
                    <a:pt x="27" y="158"/>
                  </a:lnTo>
                  <a:lnTo>
                    <a:pt x="27" y="161"/>
                  </a:lnTo>
                  <a:lnTo>
                    <a:pt x="27" y="141"/>
                  </a:lnTo>
                  <a:lnTo>
                    <a:pt x="27" y="147"/>
                  </a:lnTo>
                  <a:lnTo>
                    <a:pt x="28" y="147"/>
                  </a:lnTo>
                  <a:lnTo>
                    <a:pt x="28" y="152"/>
                  </a:lnTo>
                  <a:lnTo>
                    <a:pt x="28" y="143"/>
                  </a:lnTo>
                  <a:lnTo>
                    <a:pt x="28" y="144"/>
                  </a:lnTo>
                  <a:lnTo>
                    <a:pt x="28" y="149"/>
                  </a:lnTo>
                  <a:lnTo>
                    <a:pt x="28" y="152"/>
                  </a:lnTo>
                  <a:lnTo>
                    <a:pt x="28" y="132"/>
                  </a:lnTo>
                  <a:lnTo>
                    <a:pt x="28" y="145"/>
                  </a:lnTo>
                  <a:lnTo>
                    <a:pt x="28" y="149"/>
                  </a:lnTo>
                  <a:lnTo>
                    <a:pt x="28" y="152"/>
                  </a:lnTo>
                  <a:lnTo>
                    <a:pt x="28" y="132"/>
                  </a:lnTo>
                  <a:lnTo>
                    <a:pt x="28" y="135"/>
                  </a:lnTo>
                  <a:lnTo>
                    <a:pt x="28" y="136"/>
                  </a:lnTo>
                  <a:lnTo>
                    <a:pt x="28" y="147"/>
                  </a:lnTo>
                  <a:lnTo>
                    <a:pt x="28" y="122"/>
                  </a:lnTo>
                  <a:lnTo>
                    <a:pt x="30" y="130"/>
                  </a:lnTo>
                  <a:lnTo>
                    <a:pt x="30" y="15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91" name="Freeform 64"/>
            <p:cNvSpPr>
              <a:spLocks/>
            </p:cNvSpPr>
            <p:nvPr/>
          </p:nvSpPr>
          <p:spPr bwMode="auto">
            <a:xfrm>
              <a:off x="4575176" y="3927476"/>
              <a:ext cx="52388" cy="763588"/>
            </a:xfrm>
            <a:custGeom>
              <a:avLst/>
              <a:gdLst>
                <a:gd name="T0" fmla="*/ 1 w 33"/>
                <a:gd name="T1" fmla="*/ 6 h 481"/>
                <a:gd name="T2" fmla="*/ 1 w 33"/>
                <a:gd name="T3" fmla="*/ 33 h 481"/>
                <a:gd name="T4" fmla="*/ 3 w 33"/>
                <a:gd name="T5" fmla="*/ 96 h 481"/>
                <a:gd name="T6" fmla="*/ 3 w 33"/>
                <a:gd name="T7" fmla="*/ 165 h 481"/>
                <a:gd name="T8" fmla="*/ 3 w 33"/>
                <a:gd name="T9" fmla="*/ 186 h 481"/>
                <a:gd name="T10" fmla="*/ 4 w 33"/>
                <a:gd name="T11" fmla="*/ 242 h 481"/>
                <a:gd name="T12" fmla="*/ 4 w 33"/>
                <a:gd name="T13" fmla="*/ 229 h 481"/>
                <a:gd name="T14" fmla="*/ 5 w 33"/>
                <a:gd name="T15" fmla="*/ 240 h 481"/>
                <a:gd name="T16" fmla="*/ 5 w 33"/>
                <a:gd name="T17" fmla="*/ 232 h 481"/>
                <a:gd name="T18" fmla="*/ 6 w 33"/>
                <a:gd name="T19" fmla="*/ 229 h 481"/>
                <a:gd name="T20" fmla="*/ 6 w 33"/>
                <a:gd name="T21" fmla="*/ 225 h 481"/>
                <a:gd name="T22" fmla="*/ 6 w 33"/>
                <a:gd name="T23" fmla="*/ 225 h 481"/>
                <a:gd name="T24" fmla="*/ 8 w 33"/>
                <a:gd name="T25" fmla="*/ 191 h 481"/>
                <a:gd name="T26" fmla="*/ 8 w 33"/>
                <a:gd name="T27" fmla="*/ 254 h 481"/>
                <a:gd name="T28" fmla="*/ 8 w 33"/>
                <a:gd name="T29" fmla="*/ 242 h 481"/>
                <a:gd name="T30" fmla="*/ 9 w 33"/>
                <a:gd name="T31" fmla="*/ 242 h 481"/>
                <a:gd name="T32" fmla="*/ 9 w 33"/>
                <a:gd name="T33" fmla="*/ 226 h 481"/>
                <a:gd name="T34" fmla="*/ 10 w 33"/>
                <a:gd name="T35" fmla="*/ 209 h 481"/>
                <a:gd name="T36" fmla="*/ 10 w 33"/>
                <a:gd name="T37" fmla="*/ 264 h 481"/>
                <a:gd name="T38" fmla="*/ 12 w 33"/>
                <a:gd name="T39" fmla="*/ 312 h 481"/>
                <a:gd name="T40" fmla="*/ 12 w 33"/>
                <a:gd name="T41" fmla="*/ 343 h 481"/>
                <a:gd name="T42" fmla="*/ 12 w 33"/>
                <a:gd name="T43" fmla="*/ 350 h 481"/>
                <a:gd name="T44" fmla="*/ 13 w 33"/>
                <a:gd name="T45" fmla="*/ 335 h 481"/>
                <a:gd name="T46" fmla="*/ 13 w 33"/>
                <a:gd name="T47" fmla="*/ 355 h 481"/>
                <a:gd name="T48" fmla="*/ 14 w 33"/>
                <a:gd name="T49" fmla="*/ 314 h 481"/>
                <a:gd name="T50" fmla="*/ 14 w 33"/>
                <a:gd name="T51" fmla="*/ 312 h 481"/>
                <a:gd name="T52" fmla="*/ 14 w 33"/>
                <a:gd name="T53" fmla="*/ 336 h 481"/>
                <a:gd name="T54" fmla="*/ 16 w 33"/>
                <a:gd name="T55" fmla="*/ 367 h 481"/>
                <a:gd name="T56" fmla="*/ 16 w 33"/>
                <a:gd name="T57" fmla="*/ 398 h 481"/>
                <a:gd name="T58" fmla="*/ 17 w 33"/>
                <a:gd name="T59" fmla="*/ 384 h 481"/>
                <a:gd name="T60" fmla="*/ 17 w 33"/>
                <a:gd name="T61" fmla="*/ 380 h 481"/>
                <a:gd name="T62" fmla="*/ 17 w 33"/>
                <a:gd name="T63" fmla="*/ 426 h 481"/>
                <a:gd name="T64" fmla="*/ 18 w 33"/>
                <a:gd name="T65" fmla="*/ 436 h 481"/>
                <a:gd name="T66" fmla="*/ 18 w 33"/>
                <a:gd name="T67" fmla="*/ 439 h 481"/>
                <a:gd name="T68" fmla="*/ 20 w 33"/>
                <a:gd name="T69" fmla="*/ 458 h 481"/>
                <a:gd name="T70" fmla="*/ 20 w 33"/>
                <a:gd name="T71" fmla="*/ 471 h 481"/>
                <a:gd name="T72" fmla="*/ 20 w 33"/>
                <a:gd name="T73" fmla="*/ 435 h 481"/>
                <a:gd name="T74" fmla="*/ 21 w 33"/>
                <a:gd name="T75" fmla="*/ 439 h 481"/>
                <a:gd name="T76" fmla="*/ 21 w 33"/>
                <a:gd name="T77" fmla="*/ 412 h 481"/>
                <a:gd name="T78" fmla="*/ 22 w 33"/>
                <a:gd name="T79" fmla="*/ 441 h 481"/>
                <a:gd name="T80" fmla="*/ 22 w 33"/>
                <a:gd name="T81" fmla="*/ 445 h 481"/>
                <a:gd name="T82" fmla="*/ 24 w 33"/>
                <a:gd name="T83" fmla="*/ 465 h 481"/>
                <a:gd name="T84" fmla="*/ 24 w 33"/>
                <a:gd name="T85" fmla="*/ 456 h 481"/>
                <a:gd name="T86" fmla="*/ 24 w 33"/>
                <a:gd name="T87" fmla="*/ 437 h 481"/>
                <a:gd name="T88" fmla="*/ 24 w 33"/>
                <a:gd name="T89" fmla="*/ 439 h 481"/>
                <a:gd name="T90" fmla="*/ 25 w 33"/>
                <a:gd name="T91" fmla="*/ 420 h 481"/>
                <a:gd name="T92" fmla="*/ 25 w 33"/>
                <a:gd name="T93" fmla="*/ 415 h 481"/>
                <a:gd name="T94" fmla="*/ 26 w 33"/>
                <a:gd name="T95" fmla="*/ 446 h 481"/>
                <a:gd name="T96" fmla="*/ 26 w 33"/>
                <a:gd name="T97" fmla="*/ 439 h 481"/>
                <a:gd name="T98" fmla="*/ 26 w 33"/>
                <a:gd name="T99" fmla="*/ 445 h 481"/>
                <a:gd name="T100" fmla="*/ 27 w 33"/>
                <a:gd name="T101" fmla="*/ 429 h 481"/>
                <a:gd name="T102" fmla="*/ 27 w 33"/>
                <a:gd name="T103" fmla="*/ 458 h 481"/>
                <a:gd name="T104" fmla="*/ 29 w 33"/>
                <a:gd name="T105" fmla="*/ 470 h 481"/>
                <a:gd name="T106" fmla="*/ 29 w 33"/>
                <a:gd name="T107" fmla="*/ 429 h 481"/>
                <a:gd name="T108" fmla="*/ 29 w 33"/>
                <a:gd name="T109" fmla="*/ 399 h 481"/>
                <a:gd name="T110" fmla="*/ 30 w 33"/>
                <a:gd name="T111" fmla="*/ 426 h 481"/>
                <a:gd name="T112" fmla="*/ 30 w 33"/>
                <a:gd name="T113" fmla="*/ 422 h 481"/>
                <a:gd name="T114" fmla="*/ 31 w 33"/>
                <a:gd name="T115" fmla="*/ 439 h 481"/>
                <a:gd name="T116" fmla="*/ 31 w 33"/>
                <a:gd name="T117" fmla="*/ 456 h 481"/>
                <a:gd name="T118" fmla="*/ 33 w 33"/>
                <a:gd name="T119" fmla="*/ 44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481">
                  <a:moveTo>
                    <a:pt x="0" y="80"/>
                  </a:moveTo>
                  <a:lnTo>
                    <a:pt x="0" y="60"/>
                  </a:lnTo>
                  <a:lnTo>
                    <a:pt x="0" y="63"/>
                  </a:lnTo>
                  <a:lnTo>
                    <a:pt x="0" y="0"/>
                  </a:lnTo>
                  <a:lnTo>
                    <a:pt x="1" y="6"/>
                  </a:lnTo>
                  <a:lnTo>
                    <a:pt x="1" y="3"/>
                  </a:lnTo>
                  <a:lnTo>
                    <a:pt x="1" y="35"/>
                  </a:lnTo>
                  <a:lnTo>
                    <a:pt x="1" y="34"/>
                  </a:lnTo>
                  <a:lnTo>
                    <a:pt x="1" y="71"/>
                  </a:lnTo>
                  <a:lnTo>
                    <a:pt x="1" y="33"/>
                  </a:lnTo>
                  <a:lnTo>
                    <a:pt x="1" y="67"/>
                  </a:lnTo>
                  <a:lnTo>
                    <a:pt x="1" y="68"/>
                  </a:lnTo>
                  <a:lnTo>
                    <a:pt x="1" y="61"/>
                  </a:lnTo>
                  <a:lnTo>
                    <a:pt x="1" y="92"/>
                  </a:lnTo>
                  <a:lnTo>
                    <a:pt x="3" y="96"/>
                  </a:lnTo>
                  <a:lnTo>
                    <a:pt x="3" y="140"/>
                  </a:lnTo>
                  <a:lnTo>
                    <a:pt x="3" y="124"/>
                  </a:lnTo>
                  <a:lnTo>
                    <a:pt x="3" y="124"/>
                  </a:lnTo>
                  <a:lnTo>
                    <a:pt x="3" y="164"/>
                  </a:lnTo>
                  <a:lnTo>
                    <a:pt x="3" y="165"/>
                  </a:lnTo>
                  <a:lnTo>
                    <a:pt x="3" y="145"/>
                  </a:lnTo>
                  <a:lnTo>
                    <a:pt x="3" y="185"/>
                  </a:lnTo>
                  <a:lnTo>
                    <a:pt x="3" y="188"/>
                  </a:lnTo>
                  <a:lnTo>
                    <a:pt x="3" y="208"/>
                  </a:lnTo>
                  <a:lnTo>
                    <a:pt x="3" y="186"/>
                  </a:lnTo>
                  <a:lnTo>
                    <a:pt x="3" y="192"/>
                  </a:lnTo>
                  <a:lnTo>
                    <a:pt x="4" y="186"/>
                  </a:lnTo>
                  <a:lnTo>
                    <a:pt x="4" y="216"/>
                  </a:lnTo>
                  <a:lnTo>
                    <a:pt x="4" y="215"/>
                  </a:lnTo>
                  <a:lnTo>
                    <a:pt x="4" y="242"/>
                  </a:lnTo>
                  <a:lnTo>
                    <a:pt x="4" y="196"/>
                  </a:lnTo>
                  <a:lnTo>
                    <a:pt x="4" y="242"/>
                  </a:lnTo>
                  <a:lnTo>
                    <a:pt x="4" y="247"/>
                  </a:lnTo>
                  <a:lnTo>
                    <a:pt x="4" y="263"/>
                  </a:lnTo>
                  <a:lnTo>
                    <a:pt x="4" y="229"/>
                  </a:lnTo>
                  <a:lnTo>
                    <a:pt x="4" y="230"/>
                  </a:lnTo>
                  <a:lnTo>
                    <a:pt x="4" y="243"/>
                  </a:lnTo>
                  <a:lnTo>
                    <a:pt x="4" y="229"/>
                  </a:lnTo>
                  <a:lnTo>
                    <a:pt x="5" y="232"/>
                  </a:lnTo>
                  <a:lnTo>
                    <a:pt x="5" y="240"/>
                  </a:lnTo>
                  <a:lnTo>
                    <a:pt x="5" y="212"/>
                  </a:lnTo>
                  <a:lnTo>
                    <a:pt x="5" y="228"/>
                  </a:lnTo>
                  <a:lnTo>
                    <a:pt x="5" y="234"/>
                  </a:lnTo>
                  <a:lnTo>
                    <a:pt x="5" y="217"/>
                  </a:lnTo>
                  <a:lnTo>
                    <a:pt x="5" y="232"/>
                  </a:lnTo>
                  <a:lnTo>
                    <a:pt x="5" y="236"/>
                  </a:lnTo>
                  <a:lnTo>
                    <a:pt x="5" y="247"/>
                  </a:lnTo>
                  <a:lnTo>
                    <a:pt x="5" y="228"/>
                  </a:lnTo>
                  <a:lnTo>
                    <a:pt x="6" y="230"/>
                  </a:lnTo>
                  <a:lnTo>
                    <a:pt x="6" y="229"/>
                  </a:lnTo>
                  <a:lnTo>
                    <a:pt x="6" y="251"/>
                  </a:lnTo>
                  <a:lnTo>
                    <a:pt x="6" y="251"/>
                  </a:lnTo>
                  <a:lnTo>
                    <a:pt x="6" y="253"/>
                  </a:lnTo>
                  <a:lnTo>
                    <a:pt x="6" y="211"/>
                  </a:lnTo>
                  <a:lnTo>
                    <a:pt x="6" y="225"/>
                  </a:lnTo>
                  <a:lnTo>
                    <a:pt x="6" y="225"/>
                  </a:lnTo>
                  <a:lnTo>
                    <a:pt x="6" y="236"/>
                  </a:lnTo>
                  <a:lnTo>
                    <a:pt x="6" y="216"/>
                  </a:lnTo>
                  <a:lnTo>
                    <a:pt x="6" y="221"/>
                  </a:lnTo>
                  <a:lnTo>
                    <a:pt x="6" y="225"/>
                  </a:lnTo>
                  <a:lnTo>
                    <a:pt x="6" y="228"/>
                  </a:lnTo>
                  <a:lnTo>
                    <a:pt x="6" y="203"/>
                  </a:lnTo>
                  <a:lnTo>
                    <a:pt x="8" y="207"/>
                  </a:lnTo>
                  <a:lnTo>
                    <a:pt x="8" y="220"/>
                  </a:lnTo>
                  <a:lnTo>
                    <a:pt x="8" y="191"/>
                  </a:lnTo>
                  <a:lnTo>
                    <a:pt x="8" y="219"/>
                  </a:lnTo>
                  <a:lnTo>
                    <a:pt x="8" y="221"/>
                  </a:lnTo>
                  <a:lnTo>
                    <a:pt x="8" y="253"/>
                  </a:lnTo>
                  <a:lnTo>
                    <a:pt x="8" y="249"/>
                  </a:lnTo>
                  <a:lnTo>
                    <a:pt x="8" y="254"/>
                  </a:lnTo>
                  <a:lnTo>
                    <a:pt x="8" y="268"/>
                  </a:lnTo>
                  <a:lnTo>
                    <a:pt x="8" y="253"/>
                  </a:lnTo>
                  <a:lnTo>
                    <a:pt x="8" y="261"/>
                  </a:lnTo>
                  <a:lnTo>
                    <a:pt x="8" y="242"/>
                  </a:lnTo>
                  <a:lnTo>
                    <a:pt x="8" y="242"/>
                  </a:lnTo>
                  <a:lnTo>
                    <a:pt x="8" y="257"/>
                  </a:lnTo>
                  <a:lnTo>
                    <a:pt x="9" y="259"/>
                  </a:lnTo>
                  <a:lnTo>
                    <a:pt x="9" y="261"/>
                  </a:lnTo>
                  <a:lnTo>
                    <a:pt x="9" y="238"/>
                  </a:lnTo>
                  <a:lnTo>
                    <a:pt x="9" y="242"/>
                  </a:lnTo>
                  <a:lnTo>
                    <a:pt x="9" y="245"/>
                  </a:lnTo>
                  <a:lnTo>
                    <a:pt x="9" y="207"/>
                  </a:lnTo>
                  <a:lnTo>
                    <a:pt x="9" y="209"/>
                  </a:lnTo>
                  <a:lnTo>
                    <a:pt x="9" y="207"/>
                  </a:lnTo>
                  <a:lnTo>
                    <a:pt x="9" y="226"/>
                  </a:lnTo>
                  <a:lnTo>
                    <a:pt x="10" y="225"/>
                  </a:lnTo>
                  <a:lnTo>
                    <a:pt x="10" y="195"/>
                  </a:lnTo>
                  <a:lnTo>
                    <a:pt x="10" y="207"/>
                  </a:lnTo>
                  <a:lnTo>
                    <a:pt x="10" y="211"/>
                  </a:lnTo>
                  <a:lnTo>
                    <a:pt x="10" y="209"/>
                  </a:lnTo>
                  <a:lnTo>
                    <a:pt x="10" y="234"/>
                  </a:lnTo>
                  <a:lnTo>
                    <a:pt x="10" y="233"/>
                  </a:lnTo>
                  <a:lnTo>
                    <a:pt x="10" y="278"/>
                  </a:lnTo>
                  <a:lnTo>
                    <a:pt x="10" y="278"/>
                  </a:lnTo>
                  <a:lnTo>
                    <a:pt x="10" y="264"/>
                  </a:lnTo>
                  <a:lnTo>
                    <a:pt x="10" y="317"/>
                  </a:lnTo>
                  <a:lnTo>
                    <a:pt x="12" y="316"/>
                  </a:lnTo>
                  <a:lnTo>
                    <a:pt x="12" y="321"/>
                  </a:lnTo>
                  <a:lnTo>
                    <a:pt x="12" y="300"/>
                  </a:lnTo>
                  <a:lnTo>
                    <a:pt x="12" y="312"/>
                  </a:lnTo>
                  <a:lnTo>
                    <a:pt x="12" y="313"/>
                  </a:lnTo>
                  <a:lnTo>
                    <a:pt x="12" y="338"/>
                  </a:lnTo>
                  <a:lnTo>
                    <a:pt x="12" y="317"/>
                  </a:lnTo>
                  <a:lnTo>
                    <a:pt x="12" y="319"/>
                  </a:lnTo>
                  <a:lnTo>
                    <a:pt x="12" y="343"/>
                  </a:lnTo>
                  <a:lnTo>
                    <a:pt x="12" y="319"/>
                  </a:lnTo>
                  <a:lnTo>
                    <a:pt x="12" y="334"/>
                  </a:lnTo>
                  <a:lnTo>
                    <a:pt x="12" y="330"/>
                  </a:lnTo>
                  <a:lnTo>
                    <a:pt x="12" y="319"/>
                  </a:lnTo>
                  <a:lnTo>
                    <a:pt x="12" y="350"/>
                  </a:lnTo>
                  <a:lnTo>
                    <a:pt x="13" y="350"/>
                  </a:lnTo>
                  <a:lnTo>
                    <a:pt x="13" y="356"/>
                  </a:lnTo>
                  <a:lnTo>
                    <a:pt x="13" y="326"/>
                  </a:lnTo>
                  <a:lnTo>
                    <a:pt x="13" y="333"/>
                  </a:lnTo>
                  <a:lnTo>
                    <a:pt x="13" y="335"/>
                  </a:lnTo>
                  <a:lnTo>
                    <a:pt x="13" y="350"/>
                  </a:lnTo>
                  <a:lnTo>
                    <a:pt x="13" y="348"/>
                  </a:lnTo>
                  <a:lnTo>
                    <a:pt x="13" y="357"/>
                  </a:lnTo>
                  <a:lnTo>
                    <a:pt x="13" y="338"/>
                  </a:lnTo>
                  <a:lnTo>
                    <a:pt x="13" y="355"/>
                  </a:lnTo>
                  <a:lnTo>
                    <a:pt x="14" y="353"/>
                  </a:lnTo>
                  <a:lnTo>
                    <a:pt x="14" y="356"/>
                  </a:lnTo>
                  <a:lnTo>
                    <a:pt x="14" y="312"/>
                  </a:lnTo>
                  <a:lnTo>
                    <a:pt x="14" y="316"/>
                  </a:lnTo>
                  <a:lnTo>
                    <a:pt x="14" y="314"/>
                  </a:lnTo>
                  <a:lnTo>
                    <a:pt x="14" y="336"/>
                  </a:lnTo>
                  <a:lnTo>
                    <a:pt x="14" y="329"/>
                  </a:lnTo>
                  <a:lnTo>
                    <a:pt x="14" y="326"/>
                  </a:lnTo>
                  <a:lnTo>
                    <a:pt x="14" y="342"/>
                  </a:lnTo>
                  <a:lnTo>
                    <a:pt x="14" y="312"/>
                  </a:lnTo>
                  <a:lnTo>
                    <a:pt x="14" y="340"/>
                  </a:lnTo>
                  <a:lnTo>
                    <a:pt x="14" y="339"/>
                  </a:lnTo>
                  <a:lnTo>
                    <a:pt x="14" y="343"/>
                  </a:lnTo>
                  <a:lnTo>
                    <a:pt x="14" y="322"/>
                  </a:lnTo>
                  <a:lnTo>
                    <a:pt x="14" y="336"/>
                  </a:lnTo>
                  <a:lnTo>
                    <a:pt x="16" y="339"/>
                  </a:lnTo>
                  <a:lnTo>
                    <a:pt x="16" y="372"/>
                  </a:lnTo>
                  <a:lnTo>
                    <a:pt x="16" y="364"/>
                  </a:lnTo>
                  <a:lnTo>
                    <a:pt x="16" y="367"/>
                  </a:lnTo>
                  <a:lnTo>
                    <a:pt x="16" y="367"/>
                  </a:lnTo>
                  <a:lnTo>
                    <a:pt x="16" y="399"/>
                  </a:lnTo>
                  <a:lnTo>
                    <a:pt x="16" y="398"/>
                  </a:lnTo>
                  <a:lnTo>
                    <a:pt x="16" y="401"/>
                  </a:lnTo>
                  <a:lnTo>
                    <a:pt x="16" y="374"/>
                  </a:lnTo>
                  <a:lnTo>
                    <a:pt x="16" y="398"/>
                  </a:lnTo>
                  <a:lnTo>
                    <a:pt x="16" y="399"/>
                  </a:lnTo>
                  <a:lnTo>
                    <a:pt x="16" y="402"/>
                  </a:lnTo>
                  <a:lnTo>
                    <a:pt x="16" y="378"/>
                  </a:lnTo>
                  <a:lnTo>
                    <a:pt x="16" y="384"/>
                  </a:lnTo>
                  <a:lnTo>
                    <a:pt x="17" y="384"/>
                  </a:lnTo>
                  <a:lnTo>
                    <a:pt x="17" y="398"/>
                  </a:lnTo>
                  <a:lnTo>
                    <a:pt x="17" y="390"/>
                  </a:lnTo>
                  <a:lnTo>
                    <a:pt x="17" y="388"/>
                  </a:lnTo>
                  <a:lnTo>
                    <a:pt x="17" y="364"/>
                  </a:lnTo>
                  <a:lnTo>
                    <a:pt x="17" y="380"/>
                  </a:lnTo>
                  <a:lnTo>
                    <a:pt x="17" y="377"/>
                  </a:lnTo>
                  <a:lnTo>
                    <a:pt x="17" y="373"/>
                  </a:lnTo>
                  <a:lnTo>
                    <a:pt x="17" y="393"/>
                  </a:lnTo>
                  <a:lnTo>
                    <a:pt x="17" y="393"/>
                  </a:lnTo>
                  <a:lnTo>
                    <a:pt x="17" y="426"/>
                  </a:lnTo>
                  <a:lnTo>
                    <a:pt x="17" y="422"/>
                  </a:lnTo>
                  <a:lnTo>
                    <a:pt x="18" y="407"/>
                  </a:lnTo>
                  <a:lnTo>
                    <a:pt x="18" y="439"/>
                  </a:lnTo>
                  <a:lnTo>
                    <a:pt x="18" y="435"/>
                  </a:lnTo>
                  <a:lnTo>
                    <a:pt x="18" y="436"/>
                  </a:lnTo>
                  <a:lnTo>
                    <a:pt x="18" y="429"/>
                  </a:lnTo>
                  <a:lnTo>
                    <a:pt x="18" y="450"/>
                  </a:lnTo>
                  <a:lnTo>
                    <a:pt x="18" y="450"/>
                  </a:lnTo>
                  <a:lnTo>
                    <a:pt x="18" y="461"/>
                  </a:lnTo>
                  <a:lnTo>
                    <a:pt x="18" y="439"/>
                  </a:lnTo>
                  <a:lnTo>
                    <a:pt x="18" y="450"/>
                  </a:lnTo>
                  <a:lnTo>
                    <a:pt x="20" y="448"/>
                  </a:lnTo>
                  <a:lnTo>
                    <a:pt x="20" y="467"/>
                  </a:lnTo>
                  <a:lnTo>
                    <a:pt x="20" y="456"/>
                  </a:lnTo>
                  <a:lnTo>
                    <a:pt x="20" y="458"/>
                  </a:lnTo>
                  <a:lnTo>
                    <a:pt x="20" y="469"/>
                  </a:lnTo>
                  <a:lnTo>
                    <a:pt x="20" y="441"/>
                  </a:lnTo>
                  <a:lnTo>
                    <a:pt x="20" y="467"/>
                  </a:lnTo>
                  <a:lnTo>
                    <a:pt x="20" y="465"/>
                  </a:lnTo>
                  <a:lnTo>
                    <a:pt x="20" y="471"/>
                  </a:lnTo>
                  <a:lnTo>
                    <a:pt x="20" y="449"/>
                  </a:lnTo>
                  <a:lnTo>
                    <a:pt x="20" y="456"/>
                  </a:lnTo>
                  <a:lnTo>
                    <a:pt x="20" y="457"/>
                  </a:lnTo>
                  <a:lnTo>
                    <a:pt x="20" y="467"/>
                  </a:lnTo>
                  <a:lnTo>
                    <a:pt x="20" y="435"/>
                  </a:lnTo>
                  <a:lnTo>
                    <a:pt x="21" y="435"/>
                  </a:lnTo>
                  <a:lnTo>
                    <a:pt x="21" y="407"/>
                  </a:lnTo>
                  <a:lnTo>
                    <a:pt x="21" y="426"/>
                  </a:lnTo>
                  <a:lnTo>
                    <a:pt x="21" y="427"/>
                  </a:lnTo>
                  <a:lnTo>
                    <a:pt x="21" y="439"/>
                  </a:lnTo>
                  <a:lnTo>
                    <a:pt x="21" y="415"/>
                  </a:lnTo>
                  <a:lnTo>
                    <a:pt x="21" y="428"/>
                  </a:lnTo>
                  <a:lnTo>
                    <a:pt x="21" y="431"/>
                  </a:lnTo>
                  <a:lnTo>
                    <a:pt x="21" y="435"/>
                  </a:lnTo>
                  <a:lnTo>
                    <a:pt x="21" y="412"/>
                  </a:lnTo>
                  <a:lnTo>
                    <a:pt x="21" y="418"/>
                  </a:lnTo>
                  <a:lnTo>
                    <a:pt x="21" y="419"/>
                  </a:lnTo>
                  <a:lnTo>
                    <a:pt x="21" y="444"/>
                  </a:lnTo>
                  <a:lnTo>
                    <a:pt x="21" y="440"/>
                  </a:lnTo>
                  <a:lnTo>
                    <a:pt x="22" y="441"/>
                  </a:lnTo>
                  <a:lnTo>
                    <a:pt x="22" y="414"/>
                  </a:lnTo>
                  <a:lnTo>
                    <a:pt x="22" y="441"/>
                  </a:lnTo>
                  <a:lnTo>
                    <a:pt x="22" y="446"/>
                  </a:lnTo>
                  <a:lnTo>
                    <a:pt x="22" y="461"/>
                  </a:lnTo>
                  <a:lnTo>
                    <a:pt x="22" y="445"/>
                  </a:lnTo>
                  <a:lnTo>
                    <a:pt x="22" y="452"/>
                  </a:lnTo>
                  <a:lnTo>
                    <a:pt x="22" y="454"/>
                  </a:lnTo>
                  <a:lnTo>
                    <a:pt x="22" y="471"/>
                  </a:lnTo>
                  <a:lnTo>
                    <a:pt x="22" y="469"/>
                  </a:lnTo>
                  <a:lnTo>
                    <a:pt x="24" y="465"/>
                  </a:lnTo>
                  <a:lnTo>
                    <a:pt x="24" y="467"/>
                  </a:lnTo>
                  <a:lnTo>
                    <a:pt x="24" y="445"/>
                  </a:lnTo>
                  <a:lnTo>
                    <a:pt x="24" y="458"/>
                  </a:lnTo>
                  <a:lnTo>
                    <a:pt x="24" y="456"/>
                  </a:lnTo>
                  <a:lnTo>
                    <a:pt x="24" y="456"/>
                  </a:lnTo>
                  <a:lnTo>
                    <a:pt x="24" y="435"/>
                  </a:lnTo>
                  <a:lnTo>
                    <a:pt x="24" y="441"/>
                  </a:lnTo>
                  <a:lnTo>
                    <a:pt x="24" y="441"/>
                  </a:lnTo>
                  <a:lnTo>
                    <a:pt x="24" y="446"/>
                  </a:lnTo>
                  <a:lnTo>
                    <a:pt x="24" y="437"/>
                  </a:lnTo>
                  <a:lnTo>
                    <a:pt x="24" y="444"/>
                  </a:lnTo>
                  <a:lnTo>
                    <a:pt x="24" y="439"/>
                  </a:lnTo>
                  <a:lnTo>
                    <a:pt x="24" y="444"/>
                  </a:lnTo>
                  <a:lnTo>
                    <a:pt x="24" y="423"/>
                  </a:lnTo>
                  <a:lnTo>
                    <a:pt x="24" y="439"/>
                  </a:lnTo>
                  <a:lnTo>
                    <a:pt x="25" y="439"/>
                  </a:lnTo>
                  <a:lnTo>
                    <a:pt x="25" y="441"/>
                  </a:lnTo>
                  <a:lnTo>
                    <a:pt x="25" y="415"/>
                  </a:lnTo>
                  <a:lnTo>
                    <a:pt x="25" y="418"/>
                  </a:lnTo>
                  <a:lnTo>
                    <a:pt x="25" y="420"/>
                  </a:lnTo>
                  <a:lnTo>
                    <a:pt x="25" y="389"/>
                  </a:lnTo>
                  <a:lnTo>
                    <a:pt x="25" y="395"/>
                  </a:lnTo>
                  <a:lnTo>
                    <a:pt x="25" y="398"/>
                  </a:lnTo>
                  <a:lnTo>
                    <a:pt x="25" y="415"/>
                  </a:lnTo>
                  <a:lnTo>
                    <a:pt x="25" y="415"/>
                  </a:lnTo>
                  <a:lnTo>
                    <a:pt x="25" y="418"/>
                  </a:lnTo>
                  <a:lnTo>
                    <a:pt x="25" y="406"/>
                  </a:lnTo>
                  <a:lnTo>
                    <a:pt x="25" y="441"/>
                  </a:lnTo>
                  <a:lnTo>
                    <a:pt x="26" y="439"/>
                  </a:lnTo>
                  <a:lnTo>
                    <a:pt x="26" y="446"/>
                  </a:lnTo>
                  <a:lnTo>
                    <a:pt x="26" y="432"/>
                  </a:lnTo>
                  <a:lnTo>
                    <a:pt x="26" y="439"/>
                  </a:lnTo>
                  <a:lnTo>
                    <a:pt x="26" y="440"/>
                  </a:lnTo>
                  <a:lnTo>
                    <a:pt x="26" y="450"/>
                  </a:lnTo>
                  <a:lnTo>
                    <a:pt x="26" y="439"/>
                  </a:lnTo>
                  <a:lnTo>
                    <a:pt x="26" y="439"/>
                  </a:lnTo>
                  <a:lnTo>
                    <a:pt x="26" y="444"/>
                  </a:lnTo>
                  <a:lnTo>
                    <a:pt x="26" y="449"/>
                  </a:lnTo>
                  <a:lnTo>
                    <a:pt x="26" y="426"/>
                  </a:lnTo>
                  <a:lnTo>
                    <a:pt x="26" y="445"/>
                  </a:lnTo>
                  <a:lnTo>
                    <a:pt x="27" y="446"/>
                  </a:lnTo>
                  <a:lnTo>
                    <a:pt x="27" y="450"/>
                  </a:lnTo>
                  <a:lnTo>
                    <a:pt x="27" y="411"/>
                  </a:lnTo>
                  <a:lnTo>
                    <a:pt x="27" y="429"/>
                  </a:lnTo>
                  <a:lnTo>
                    <a:pt x="27" y="429"/>
                  </a:lnTo>
                  <a:lnTo>
                    <a:pt x="27" y="450"/>
                  </a:lnTo>
                  <a:lnTo>
                    <a:pt x="27" y="432"/>
                  </a:lnTo>
                  <a:lnTo>
                    <a:pt x="27" y="435"/>
                  </a:lnTo>
                  <a:lnTo>
                    <a:pt x="27" y="460"/>
                  </a:lnTo>
                  <a:lnTo>
                    <a:pt x="27" y="458"/>
                  </a:lnTo>
                  <a:lnTo>
                    <a:pt x="27" y="456"/>
                  </a:lnTo>
                  <a:lnTo>
                    <a:pt x="27" y="470"/>
                  </a:lnTo>
                  <a:lnTo>
                    <a:pt x="27" y="441"/>
                  </a:lnTo>
                  <a:lnTo>
                    <a:pt x="27" y="470"/>
                  </a:lnTo>
                  <a:lnTo>
                    <a:pt x="29" y="470"/>
                  </a:lnTo>
                  <a:lnTo>
                    <a:pt x="29" y="481"/>
                  </a:lnTo>
                  <a:lnTo>
                    <a:pt x="29" y="446"/>
                  </a:lnTo>
                  <a:lnTo>
                    <a:pt x="29" y="448"/>
                  </a:lnTo>
                  <a:lnTo>
                    <a:pt x="29" y="460"/>
                  </a:lnTo>
                  <a:lnTo>
                    <a:pt x="29" y="429"/>
                  </a:lnTo>
                  <a:lnTo>
                    <a:pt x="29" y="427"/>
                  </a:lnTo>
                  <a:lnTo>
                    <a:pt x="29" y="394"/>
                  </a:lnTo>
                  <a:lnTo>
                    <a:pt x="29" y="395"/>
                  </a:lnTo>
                  <a:lnTo>
                    <a:pt x="29" y="393"/>
                  </a:lnTo>
                  <a:lnTo>
                    <a:pt x="29" y="399"/>
                  </a:lnTo>
                  <a:lnTo>
                    <a:pt x="29" y="385"/>
                  </a:lnTo>
                  <a:lnTo>
                    <a:pt x="29" y="398"/>
                  </a:lnTo>
                  <a:lnTo>
                    <a:pt x="30" y="399"/>
                  </a:lnTo>
                  <a:lnTo>
                    <a:pt x="30" y="427"/>
                  </a:lnTo>
                  <a:lnTo>
                    <a:pt x="30" y="426"/>
                  </a:lnTo>
                  <a:lnTo>
                    <a:pt x="30" y="423"/>
                  </a:lnTo>
                  <a:lnTo>
                    <a:pt x="30" y="406"/>
                  </a:lnTo>
                  <a:lnTo>
                    <a:pt x="30" y="428"/>
                  </a:lnTo>
                  <a:lnTo>
                    <a:pt x="30" y="427"/>
                  </a:lnTo>
                  <a:lnTo>
                    <a:pt x="30" y="422"/>
                  </a:lnTo>
                  <a:lnTo>
                    <a:pt x="30" y="445"/>
                  </a:lnTo>
                  <a:lnTo>
                    <a:pt x="31" y="444"/>
                  </a:lnTo>
                  <a:lnTo>
                    <a:pt x="31" y="454"/>
                  </a:lnTo>
                  <a:lnTo>
                    <a:pt x="31" y="435"/>
                  </a:lnTo>
                  <a:lnTo>
                    <a:pt x="31" y="439"/>
                  </a:lnTo>
                  <a:lnTo>
                    <a:pt x="31" y="467"/>
                  </a:lnTo>
                  <a:lnTo>
                    <a:pt x="31" y="467"/>
                  </a:lnTo>
                  <a:lnTo>
                    <a:pt x="31" y="467"/>
                  </a:lnTo>
                  <a:lnTo>
                    <a:pt x="31" y="474"/>
                  </a:lnTo>
                  <a:lnTo>
                    <a:pt x="31" y="456"/>
                  </a:lnTo>
                  <a:lnTo>
                    <a:pt x="31" y="470"/>
                  </a:lnTo>
                  <a:lnTo>
                    <a:pt x="31" y="471"/>
                  </a:lnTo>
                  <a:lnTo>
                    <a:pt x="31" y="444"/>
                  </a:lnTo>
                  <a:lnTo>
                    <a:pt x="31" y="446"/>
                  </a:lnTo>
                  <a:lnTo>
                    <a:pt x="33" y="44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92" name="Freeform 65"/>
            <p:cNvSpPr>
              <a:spLocks/>
            </p:cNvSpPr>
            <p:nvPr/>
          </p:nvSpPr>
          <p:spPr bwMode="auto">
            <a:xfrm>
              <a:off x="4522788" y="3894138"/>
              <a:ext cx="52388" cy="665163"/>
            </a:xfrm>
            <a:custGeom>
              <a:avLst/>
              <a:gdLst>
                <a:gd name="T0" fmla="*/ 0 w 33"/>
                <a:gd name="T1" fmla="*/ 361 h 419"/>
                <a:gd name="T2" fmla="*/ 2 w 33"/>
                <a:gd name="T3" fmla="*/ 411 h 419"/>
                <a:gd name="T4" fmla="*/ 2 w 33"/>
                <a:gd name="T5" fmla="*/ 414 h 419"/>
                <a:gd name="T6" fmla="*/ 3 w 33"/>
                <a:gd name="T7" fmla="*/ 293 h 419"/>
                <a:gd name="T8" fmla="*/ 3 w 33"/>
                <a:gd name="T9" fmla="*/ 284 h 419"/>
                <a:gd name="T10" fmla="*/ 3 w 33"/>
                <a:gd name="T11" fmla="*/ 280 h 419"/>
                <a:gd name="T12" fmla="*/ 4 w 33"/>
                <a:gd name="T13" fmla="*/ 284 h 419"/>
                <a:gd name="T14" fmla="*/ 4 w 33"/>
                <a:gd name="T15" fmla="*/ 299 h 419"/>
                <a:gd name="T16" fmla="*/ 5 w 33"/>
                <a:gd name="T17" fmla="*/ 253 h 419"/>
                <a:gd name="T18" fmla="*/ 5 w 33"/>
                <a:gd name="T19" fmla="*/ 291 h 419"/>
                <a:gd name="T20" fmla="*/ 7 w 33"/>
                <a:gd name="T21" fmla="*/ 329 h 419"/>
                <a:gd name="T22" fmla="*/ 7 w 33"/>
                <a:gd name="T23" fmla="*/ 340 h 419"/>
                <a:gd name="T24" fmla="*/ 8 w 33"/>
                <a:gd name="T25" fmla="*/ 293 h 419"/>
                <a:gd name="T26" fmla="*/ 8 w 33"/>
                <a:gd name="T27" fmla="*/ 203 h 419"/>
                <a:gd name="T28" fmla="*/ 8 w 33"/>
                <a:gd name="T29" fmla="*/ 187 h 419"/>
                <a:gd name="T30" fmla="*/ 9 w 33"/>
                <a:gd name="T31" fmla="*/ 221 h 419"/>
                <a:gd name="T32" fmla="*/ 11 w 33"/>
                <a:gd name="T33" fmla="*/ 233 h 419"/>
                <a:gd name="T34" fmla="*/ 11 w 33"/>
                <a:gd name="T35" fmla="*/ 242 h 419"/>
                <a:gd name="T36" fmla="*/ 11 w 33"/>
                <a:gd name="T37" fmla="*/ 247 h 419"/>
                <a:gd name="T38" fmla="*/ 12 w 33"/>
                <a:gd name="T39" fmla="*/ 190 h 419"/>
                <a:gd name="T40" fmla="*/ 12 w 33"/>
                <a:gd name="T41" fmla="*/ 131 h 419"/>
                <a:gd name="T42" fmla="*/ 13 w 33"/>
                <a:gd name="T43" fmla="*/ 126 h 419"/>
                <a:gd name="T44" fmla="*/ 13 w 33"/>
                <a:gd name="T45" fmla="*/ 77 h 419"/>
                <a:gd name="T46" fmla="*/ 15 w 33"/>
                <a:gd name="T47" fmla="*/ 58 h 419"/>
                <a:gd name="T48" fmla="*/ 15 w 33"/>
                <a:gd name="T49" fmla="*/ 14 h 419"/>
                <a:gd name="T50" fmla="*/ 15 w 33"/>
                <a:gd name="T51" fmla="*/ 7 h 419"/>
                <a:gd name="T52" fmla="*/ 16 w 33"/>
                <a:gd name="T53" fmla="*/ 29 h 419"/>
                <a:gd name="T54" fmla="*/ 16 w 33"/>
                <a:gd name="T55" fmla="*/ 60 h 419"/>
                <a:gd name="T56" fmla="*/ 17 w 33"/>
                <a:gd name="T57" fmla="*/ 128 h 419"/>
                <a:gd name="T58" fmla="*/ 17 w 33"/>
                <a:gd name="T59" fmla="*/ 65 h 419"/>
                <a:gd name="T60" fmla="*/ 19 w 33"/>
                <a:gd name="T61" fmla="*/ 34 h 419"/>
                <a:gd name="T62" fmla="*/ 19 w 33"/>
                <a:gd name="T63" fmla="*/ 99 h 419"/>
                <a:gd name="T64" fmla="*/ 19 w 33"/>
                <a:gd name="T65" fmla="*/ 56 h 419"/>
                <a:gd name="T66" fmla="*/ 20 w 33"/>
                <a:gd name="T67" fmla="*/ 56 h 419"/>
                <a:gd name="T68" fmla="*/ 20 w 33"/>
                <a:gd name="T69" fmla="*/ 20 h 419"/>
                <a:gd name="T70" fmla="*/ 21 w 33"/>
                <a:gd name="T71" fmla="*/ 8 h 419"/>
                <a:gd name="T72" fmla="*/ 21 w 33"/>
                <a:gd name="T73" fmla="*/ 62 h 419"/>
                <a:gd name="T74" fmla="*/ 21 w 33"/>
                <a:gd name="T75" fmla="*/ 68 h 419"/>
                <a:gd name="T76" fmla="*/ 22 w 33"/>
                <a:gd name="T77" fmla="*/ 86 h 419"/>
                <a:gd name="T78" fmla="*/ 22 w 33"/>
                <a:gd name="T79" fmla="*/ 85 h 419"/>
                <a:gd name="T80" fmla="*/ 24 w 33"/>
                <a:gd name="T81" fmla="*/ 84 h 419"/>
                <a:gd name="T82" fmla="*/ 24 w 33"/>
                <a:gd name="T83" fmla="*/ 59 h 419"/>
                <a:gd name="T84" fmla="*/ 24 w 33"/>
                <a:gd name="T85" fmla="*/ 85 h 419"/>
                <a:gd name="T86" fmla="*/ 25 w 33"/>
                <a:gd name="T87" fmla="*/ 166 h 419"/>
                <a:gd name="T88" fmla="*/ 25 w 33"/>
                <a:gd name="T89" fmla="*/ 192 h 419"/>
                <a:gd name="T90" fmla="*/ 26 w 33"/>
                <a:gd name="T91" fmla="*/ 168 h 419"/>
                <a:gd name="T92" fmla="*/ 26 w 33"/>
                <a:gd name="T93" fmla="*/ 113 h 419"/>
                <a:gd name="T94" fmla="*/ 26 w 33"/>
                <a:gd name="T95" fmla="*/ 132 h 419"/>
                <a:gd name="T96" fmla="*/ 28 w 33"/>
                <a:gd name="T97" fmla="*/ 140 h 419"/>
                <a:gd name="T98" fmla="*/ 28 w 33"/>
                <a:gd name="T99" fmla="*/ 154 h 419"/>
                <a:gd name="T100" fmla="*/ 29 w 33"/>
                <a:gd name="T101" fmla="*/ 98 h 419"/>
                <a:gd name="T102" fmla="*/ 29 w 33"/>
                <a:gd name="T103" fmla="*/ 128 h 419"/>
                <a:gd name="T104" fmla="*/ 29 w 33"/>
                <a:gd name="T105" fmla="*/ 157 h 419"/>
                <a:gd name="T106" fmla="*/ 30 w 33"/>
                <a:gd name="T107" fmla="*/ 185 h 419"/>
                <a:gd name="T108" fmla="*/ 30 w 33"/>
                <a:gd name="T109" fmla="*/ 191 h 419"/>
                <a:gd name="T110" fmla="*/ 32 w 33"/>
                <a:gd name="T111" fmla="*/ 145 h 419"/>
                <a:gd name="T112" fmla="*/ 32 w 33"/>
                <a:gd name="T113" fmla="*/ 151 h 419"/>
                <a:gd name="T114" fmla="*/ 32 w 33"/>
                <a:gd name="T115" fmla="*/ 80 h 419"/>
                <a:gd name="T116" fmla="*/ 33 w 33"/>
                <a:gd name="T117" fmla="*/ 97 h 419"/>
                <a:gd name="T118" fmla="*/ 33 w 33"/>
                <a:gd name="T119" fmla="*/ 101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419">
                  <a:moveTo>
                    <a:pt x="0" y="378"/>
                  </a:moveTo>
                  <a:lnTo>
                    <a:pt x="0" y="381"/>
                  </a:lnTo>
                  <a:lnTo>
                    <a:pt x="0" y="369"/>
                  </a:lnTo>
                  <a:lnTo>
                    <a:pt x="0" y="373"/>
                  </a:lnTo>
                  <a:lnTo>
                    <a:pt x="0" y="361"/>
                  </a:lnTo>
                  <a:lnTo>
                    <a:pt x="0" y="378"/>
                  </a:lnTo>
                  <a:lnTo>
                    <a:pt x="0" y="377"/>
                  </a:lnTo>
                  <a:lnTo>
                    <a:pt x="0" y="380"/>
                  </a:lnTo>
                  <a:lnTo>
                    <a:pt x="0" y="407"/>
                  </a:lnTo>
                  <a:lnTo>
                    <a:pt x="2" y="411"/>
                  </a:lnTo>
                  <a:lnTo>
                    <a:pt x="2" y="419"/>
                  </a:lnTo>
                  <a:lnTo>
                    <a:pt x="2" y="399"/>
                  </a:lnTo>
                  <a:lnTo>
                    <a:pt x="2" y="410"/>
                  </a:lnTo>
                  <a:lnTo>
                    <a:pt x="2" y="409"/>
                  </a:lnTo>
                  <a:lnTo>
                    <a:pt x="2" y="414"/>
                  </a:lnTo>
                  <a:lnTo>
                    <a:pt x="2" y="369"/>
                  </a:lnTo>
                  <a:lnTo>
                    <a:pt x="2" y="374"/>
                  </a:lnTo>
                  <a:lnTo>
                    <a:pt x="2" y="372"/>
                  </a:lnTo>
                  <a:lnTo>
                    <a:pt x="2" y="299"/>
                  </a:lnTo>
                  <a:lnTo>
                    <a:pt x="3" y="293"/>
                  </a:lnTo>
                  <a:lnTo>
                    <a:pt x="3" y="261"/>
                  </a:lnTo>
                  <a:lnTo>
                    <a:pt x="3" y="271"/>
                  </a:lnTo>
                  <a:lnTo>
                    <a:pt x="3" y="272"/>
                  </a:lnTo>
                  <a:lnTo>
                    <a:pt x="3" y="295"/>
                  </a:lnTo>
                  <a:lnTo>
                    <a:pt x="3" y="284"/>
                  </a:lnTo>
                  <a:lnTo>
                    <a:pt x="3" y="288"/>
                  </a:lnTo>
                  <a:lnTo>
                    <a:pt x="3" y="263"/>
                  </a:lnTo>
                  <a:lnTo>
                    <a:pt x="3" y="275"/>
                  </a:lnTo>
                  <a:lnTo>
                    <a:pt x="3" y="276"/>
                  </a:lnTo>
                  <a:lnTo>
                    <a:pt x="3" y="280"/>
                  </a:lnTo>
                  <a:lnTo>
                    <a:pt x="3" y="264"/>
                  </a:lnTo>
                  <a:lnTo>
                    <a:pt x="3" y="279"/>
                  </a:lnTo>
                  <a:lnTo>
                    <a:pt x="4" y="280"/>
                  </a:lnTo>
                  <a:lnTo>
                    <a:pt x="4" y="295"/>
                  </a:lnTo>
                  <a:lnTo>
                    <a:pt x="4" y="284"/>
                  </a:lnTo>
                  <a:lnTo>
                    <a:pt x="4" y="289"/>
                  </a:lnTo>
                  <a:lnTo>
                    <a:pt x="4" y="289"/>
                  </a:lnTo>
                  <a:lnTo>
                    <a:pt x="4" y="323"/>
                  </a:lnTo>
                  <a:lnTo>
                    <a:pt x="4" y="325"/>
                  </a:lnTo>
                  <a:lnTo>
                    <a:pt x="4" y="299"/>
                  </a:lnTo>
                  <a:lnTo>
                    <a:pt x="4" y="292"/>
                  </a:lnTo>
                  <a:lnTo>
                    <a:pt x="4" y="255"/>
                  </a:lnTo>
                  <a:lnTo>
                    <a:pt x="4" y="258"/>
                  </a:lnTo>
                  <a:lnTo>
                    <a:pt x="5" y="261"/>
                  </a:lnTo>
                  <a:lnTo>
                    <a:pt x="5" y="253"/>
                  </a:lnTo>
                  <a:lnTo>
                    <a:pt x="5" y="284"/>
                  </a:lnTo>
                  <a:lnTo>
                    <a:pt x="5" y="285"/>
                  </a:lnTo>
                  <a:lnTo>
                    <a:pt x="5" y="266"/>
                  </a:lnTo>
                  <a:lnTo>
                    <a:pt x="5" y="293"/>
                  </a:lnTo>
                  <a:lnTo>
                    <a:pt x="5" y="291"/>
                  </a:lnTo>
                  <a:lnTo>
                    <a:pt x="5" y="284"/>
                  </a:lnTo>
                  <a:lnTo>
                    <a:pt x="5" y="304"/>
                  </a:lnTo>
                  <a:lnTo>
                    <a:pt x="7" y="304"/>
                  </a:lnTo>
                  <a:lnTo>
                    <a:pt x="7" y="337"/>
                  </a:lnTo>
                  <a:lnTo>
                    <a:pt x="7" y="329"/>
                  </a:lnTo>
                  <a:lnTo>
                    <a:pt x="7" y="318"/>
                  </a:lnTo>
                  <a:lnTo>
                    <a:pt x="7" y="367"/>
                  </a:lnTo>
                  <a:lnTo>
                    <a:pt x="7" y="371"/>
                  </a:lnTo>
                  <a:lnTo>
                    <a:pt x="7" y="376"/>
                  </a:lnTo>
                  <a:lnTo>
                    <a:pt x="7" y="340"/>
                  </a:lnTo>
                  <a:lnTo>
                    <a:pt x="7" y="347"/>
                  </a:lnTo>
                  <a:lnTo>
                    <a:pt x="7" y="291"/>
                  </a:lnTo>
                  <a:lnTo>
                    <a:pt x="7" y="292"/>
                  </a:lnTo>
                  <a:lnTo>
                    <a:pt x="8" y="292"/>
                  </a:lnTo>
                  <a:lnTo>
                    <a:pt x="8" y="293"/>
                  </a:lnTo>
                  <a:lnTo>
                    <a:pt x="8" y="250"/>
                  </a:lnTo>
                  <a:lnTo>
                    <a:pt x="8" y="249"/>
                  </a:lnTo>
                  <a:lnTo>
                    <a:pt x="8" y="203"/>
                  </a:lnTo>
                  <a:lnTo>
                    <a:pt x="8" y="203"/>
                  </a:lnTo>
                  <a:lnTo>
                    <a:pt x="8" y="203"/>
                  </a:lnTo>
                  <a:lnTo>
                    <a:pt x="8" y="174"/>
                  </a:lnTo>
                  <a:lnTo>
                    <a:pt x="8" y="177"/>
                  </a:lnTo>
                  <a:lnTo>
                    <a:pt x="8" y="181"/>
                  </a:lnTo>
                  <a:lnTo>
                    <a:pt x="8" y="189"/>
                  </a:lnTo>
                  <a:lnTo>
                    <a:pt x="8" y="187"/>
                  </a:lnTo>
                  <a:lnTo>
                    <a:pt x="9" y="186"/>
                  </a:lnTo>
                  <a:lnTo>
                    <a:pt x="9" y="173"/>
                  </a:lnTo>
                  <a:lnTo>
                    <a:pt x="9" y="229"/>
                  </a:lnTo>
                  <a:lnTo>
                    <a:pt x="9" y="229"/>
                  </a:lnTo>
                  <a:lnTo>
                    <a:pt x="9" y="221"/>
                  </a:lnTo>
                  <a:lnTo>
                    <a:pt x="9" y="246"/>
                  </a:lnTo>
                  <a:lnTo>
                    <a:pt x="9" y="242"/>
                  </a:lnTo>
                  <a:lnTo>
                    <a:pt x="9" y="255"/>
                  </a:lnTo>
                  <a:lnTo>
                    <a:pt x="9" y="228"/>
                  </a:lnTo>
                  <a:lnTo>
                    <a:pt x="11" y="233"/>
                  </a:lnTo>
                  <a:lnTo>
                    <a:pt x="11" y="263"/>
                  </a:lnTo>
                  <a:lnTo>
                    <a:pt x="11" y="263"/>
                  </a:lnTo>
                  <a:lnTo>
                    <a:pt x="11" y="262"/>
                  </a:lnTo>
                  <a:lnTo>
                    <a:pt x="11" y="268"/>
                  </a:lnTo>
                  <a:lnTo>
                    <a:pt x="11" y="242"/>
                  </a:lnTo>
                  <a:lnTo>
                    <a:pt x="11" y="258"/>
                  </a:lnTo>
                  <a:lnTo>
                    <a:pt x="11" y="261"/>
                  </a:lnTo>
                  <a:lnTo>
                    <a:pt x="11" y="267"/>
                  </a:lnTo>
                  <a:lnTo>
                    <a:pt x="11" y="242"/>
                  </a:lnTo>
                  <a:lnTo>
                    <a:pt x="11" y="247"/>
                  </a:lnTo>
                  <a:lnTo>
                    <a:pt x="11" y="257"/>
                  </a:lnTo>
                  <a:lnTo>
                    <a:pt x="11" y="244"/>
                  </a:lnTo>
                  <a:lnTo>
                    <a:pt x="11" y="249"/>
                  </a:lnTo>
                  <a:lnTo>
                    <a:pt x="12" y="249"/>
                  </a:lnTo>
                  <a:lnTo>
                    <a:pt x="12" y="190"/>
                  </a:lnTo>
                  <a:lnTo>
                    <a:pt x="12" y="192"/>
                  </a:lnTo>
                  <a:lnTo>
                    <a:pt x="12" y="131"/>
                  </a:lnTo>
                  <a:lnTo>
                    <a:pt x="12" y="136"/>
                  </a:lnTo>
                  <a:lnTo>
                    <a:pt x="12" y="147"/>
                  </a:lnTo>
                  <a:lnTo>
                    <a:pt x="12" y="131"/>
                  </a:lnTo>
                  <a:lnTo>
                    <a:pt x="12" y="131"/>
                  </a:lnTo>
                  <a:lnTo>
                    <a:pt x="12" y="109"/>
                  </a:lnTo>
                  <a:lnTo>
                    <a:pt x="12" y="119"/>
                  </a:lnTo>
                  <a:lnTo>
                    <a:pt x="13" y="123"/>
                  </a:lnTo>
                  <a:lnTo>
                    <a:pt x="13" y="126"/>
                  </a:lnTo>
                  <a:lnTo>
                    <a:pt x="13" y="109"/>
                  </a:lnTo>
                  <a:lnTo>
                    <a:pt x="13" y="115"/>
                  </a:lnTo>
                  <a:lnTo>
                    <a:pt x="13" y="118"/>
                  </a:lnTo>
                  <a:lnTo>
                    <a:pt x="13" y="119"/>
                  </a:lnTo>
                  <a:lnTo>
                    <a:pt x="13" y="77"/>
                  </a:lnTo>
                  <a:lnTo>
                    <a:pt x="13" y="80"/>
                  </a:lnTo>
                  <a:lnTo>
                    <a:pt x="13" y="79"/>
                  </a:lnTo>
                  <a:lnTo>
                    <a:pt x="13" y="84"/>
                  </a:lnTo>
                  <a:lnTo>
                    <a:pt x="13" y="60"/>
                  </a:lnTo>
                  <a:lnTo>
                    <a:pt x="15" y="58"/>
                  </a:lnTo>
                  <a:lnTo>
                    <a:pt x="15" y="27"/>
                  </a:lnTo>
                  <a:lnTo>
                    <a:pt x="15" y="34"/>
                  </a:lnTo>
                  <a:lnTo>
                    <a:pt x="15" y="34"/>
                  </a:lnTo>
                  <a:lnTo>
                    <a:pt x="15" y="4"/>
                  </a:lnTo>
                  <a:lnTo>
                    <a:pt x="15" y="14"/>
                  </a:lnTo>
                  <a:lnTo>
                    <a:pt x="15" y="16"/>
                  </a:lnTo>
                  <a:lnTo>
                    <a:pt x="15" y="39"/>
                  </a:lnTo>
                  <a:lnTo>
                    <a:pt x="15" y="27"/>
                  </a:lnTo>
                  <a:lnTo>
                    <a:pt x="15" y="27"/>
                  </a:lnTo>
                  <a:lnTo>
                    <a:pt x="15" y="7"/>
                  </a:lnTo>
                  <a:lnTo>
                    <a:pt x="15" y="25"/>
                  </a:lnTo>
                  <a:lnTo>
                    <a:pt x="16" y="20"/>
                  </a:lnTo>
                  <a:lnTo>
                    <a:pt x="16" y="4"/>
                  </a:lnTo>
                  <a:lnTo>
                    <a:pt x="16" y="27"/>
                  </a:lnTo>
                  <a:lnTo>
                    <a:pt x="16" y="29"/>
                  </a:lnTo>
                  <a:lnTo>
                    <a:pt x="16" y="73"/>
                  </a:lnTo>
                  <a:lnTo>
                    <a:pt x="16" y="62"/>
                  </a:lnTo>
                  <a:lnTo>
                    <a:pt x="16" y="62"/>
                  </a:lnTo>
                  <a:lnTo>
                    <a:pt x="16" y="105"/>
                  </a:lnTo>
                  <a:lnTo>
                    <a:pt x="16" y="60"/>
                  </a:lnTo>
                  <a:lnTo>
                    <a:pt x="16" y="101"/>
                  </a:lnTo>
                  <a:lnTo>
                    <a:pt x="16" y="105"/>
                  </a:lnTo>
                  <a:lnTo>
                    <a:pt x="16" y="128"/>
                  </a:lnTo>
                  <a:lnTo>
                    <a:pt x="17" y="124"/>
                  </a:lnTo>
                  <a:lnTo>
                    <a:pt x="17" y="128"/>
                  </a:lnTo>
                  <a:lnTo>
                    <a:pt x="17" y="56"/>
                  </a:lnTo>
                  <a:lnTo>
                    <a:pt x="17" y="59"/>
                  </a:lnTo>
                  <a:lnTo>
                    <a:pt x="17" y="62"/>
                  </a:lnTo>
                  <a:lnTo>
                    <a:pt x="17" y="79"/>
                  </a:lnTo>
                  <a:lnTo>
                    <a:pt x="17" y="65"/>
                  </a:lnTo>
                  <a:lnTo>
                    <a:pt x="17" y="67"/>
                  </a:lnTo>
                  <a:lnTo>
                    <a:pt x="17" y="42"/>
                  </a:lnTo>
                  <a:lnTo>
                    <a:pt x="19" y="42"/>
                  </a:lnTo>
                  <a:lnTo>
                    <a:pt x="19" y="52"/>
                  </a:lnTo>
                  <a:lnTo>
                    <a:pt x="19" y="34"/>
                  </a:lnTo>
                  <a:lnTo>
                    <a:pt x="19" y="50"/>
                  </a:lnTo>
                  <a:lnTo>
                    <a:pt x="19" y="59"/>
                  </a:lnTo>
                  <a:lnTo>
                    <a:pt x="19" y="55"/>
                  </a:lnTo>
                  <a:lnTo>
                    <a:pt x="19" y="101"/>
                  </a:lnTo>
                  <a:lnTo>
                    <a:pt x="19" y="99"/>
                  </a:lnTo>
                  <a:lnTo>
                    <a:pt x="19" y="101"/>
                  </a:lnTo>
                  <a:lnTo>
                    <a:pt x="19" y="77"/>
                  </a:lnTo>
                  <a:lnTo>
                    <a:pt x="19" y="88"/>
                  </a:lnTo>
                  <a:lnTo>
                    <a:pt x="19" y="85"/>
                  </a:lnTo>
                  <a:lnTo>
                    <a:pt x="19" y="56"/>
                  </a:lnTo>
                  <a:lnTo>
                    <a:pt x="19" y="67"/>
                  </a:lnTo>
                  <a:lnTo>
                    <a:pt x="20" y="71"/>
                  </a:lnTo>
                  <a:lnTo>
                    <a:pt x="20" y="77"/>
                  </a:lnTo>
                  <a:lnTo>
                    <a:pt x="20" y="55"/>
                  </a:lnTo>
                  <a:lnTo>
                    <a:pt x="20" y="56"/>
                  </a:lnTo>
                  <a:lnTo>
                    <a:pt x="20" y="76"/>
                  </a:lnTo>
                  <a:lnTo>
                    <a:pt x="20" y="62"/>
                  </a:lnTo>
                  <a:lnTo>
                    <a:pt x="20" y="58"/>
                  </a:lnTo>
                  <a:lnTo>
                    <a:pt x="20" y="59"/>
                  </a:lnTo>
                  <a:lnTo>
                    <a:pt x="20" y="20"/>
                  </a:lnTo>
                  <a:lnTo>
                    <a:pt x="20" y="21"/>
                  </a:lnTo>
                  <a:lnTo>
                    <a:pt x="20" y="22"/>
                  </a:lnTo>
                  <a:lnTo>
                    <a:pt x="20" y="0"/>
                  </a:lnTo>
                  <a:lnTo>
                    <a:pt x="20" y="7"/>
                  </a:lnTo>
                  <a:lnTo>
                    <a:pt x="21" y="8"/>
                  </a:lnTo>
                  <a:lnTo>
                    <a:pt x="21" y="51"/>
                  </a:lnTo>
                  <a:lnTo>
                    <a:pt x="21" y="43"/>
                  </a:lnTo>
                  <a:lnTo>
                    <a:pt x="21" y="46"/>
                  </a:lnTo>
                  <a:lnTo>
                    <a:pt x="21" y="26"/>
                  </a:lnTo>
                  <a:lnTo>
                    <a:pt x="21" y="62"/>
                  </a:lnTo>
                  <a:lnTo>
                    <a:pt x="21" y="56"/>
                  </a:lnTo>
                  <a:lnTo>
                    <a:pt x="21" y="77"/>
                  </a:lnTo>
                  <a:lnTo>
                    <a:pt x="21" y="55"/>
                  </a:lnTo>
                  <a:lnTo>
                    <a:pt x="21" y="71"/>
                  </a:lnTo>
                  <a:lnTo>
                    <a:pt x="21" y="68"/>
                  </a:lnTo>
                  <a:lnTo>
                    <a:pt x="21" y="76"/>
                  </a:lnTo>
                  <a:lnTo>
                    <a:pt x="21" y="65"/>
                  </a:lnTo>
                  <a:lnTo>
                    <a:pt x="21" y="75"/>
                  </a:lnTo>
                  <a:lnTo>
                    <a:pt x="22" y="62"/>
                  </a:lnTo>
                  <a:lnTo>
                    <a:pt x="22" y="86"/>
                  </a:lnTo>
                  <a:lnTo>
                    <a:pt x="22" y="85"/>
                  </a:lnTo>
                  <a:lnTo>
                    <a:pt x="22" y="84"/>
                  </a:lnTo>
                  <a:lnTo>
                    <a:pt x="22" y="101"/>
                  </a:lnTo>
                  <a:lnTo>
                    <a:pt x="22" y="77"/>
                  </a:lnTo>
                  <a:lnTo>
                    <a:pt x="22" y="85"/>
                  </a:lnTo>
                  <a:lnTo>
                    <a:pt x="22" y="88"/>
                  </a:lnTo>
                  <a:lnTo>
                    <a:pt x="22" y="63"/>
                  </a:lnTo>
                  <a:lnTo>
                    <a:pt x="22" y="69"/>
                  </a:lnTo>
                  <a:lnTo>
                    <a:pt x="24" y="71"/>
                  </a:lnTo>
                  <a:lnTo>
                    <a:pt x="24" y="84"/>
                  </a:lnTo>
                  <a:lnTo>
                    <a:pt x="24" y="71"/>
                  </a:lnTo>
                  <a:lnTo>
                    <a:pt x="24" y="80"/>
                  </a:lnTo>
                  <a:lnTo>
                    <a:pt x="24" y="82"/>
                  </a:lnTo>
                  <a:lnTo>
                    <a:pt x="24" y="86"/>
                  </a:lnTo>
                  <a:lnTo>
                    <a:pt x="24" y="59"/>
                  </a:lnTo>
                  <a:lnTo>
                    <a:pt x="24" y="77"/>
                  </a:lnTo>
                  <a:lnTo>
                    <a:pt x="24" y="79"/>
                  </a:lnTo>
                  <a:lnTo>
                    <a:pt x="24" y="88"/>
                  </a:lnTo>
                  <a:lnTo>
                    <a:pt x="24" y="71"/>
                  </a:lnTo>
                  <a:lnTo>
                    <a:pt x="24" y="85"/>
                  </a:lnTo>
                  <a:lnTo>
                    <a:pt x="24" y="85"/>
                  </a:lnTo>
                  <a:lnTo>
                    <a:pt x="24" y="131"/>
                  </a:lnTo>
                  <a:lnTo>
                    <a:pt x="25" y="134"/>
                  </a:lnTo>
                  <a:lnTo>
                    <a:pt x="25" y="118"/>
                  </a:lnTo>
                  <a:lnTo>
                    <a:pt x="25" y="166"/>
                  </a:lnTo>
                  <a:lnTo>
                    <a:pt x="25" y="166"/>
                  </a:lnTo>
                  <a:lnTo>
                    <a:pt x="25" y="191"/>
                  </a:lnTo>
                  <a:lnTo>
                    <a:pt x="25" y="189"/>
                  </a:lnTo>
                  <a:lnTo>
                    <a:pt x="25" y="189"/>
                  </a:lnTo>
                  <a:lnTo>
                    <a:pt x="25" y="192"/>
                  </a:lnTo>
                  <a:lnTo>
                    <a:pt x="25" y="164"/>
                  </a:lnTo>
                  <a:lnTo>
                    <a:pt x="25" y="162"/>
                  </a:lnTo>
                  <a:lnTo>
                    <a:pt x="25" y="182"/>
                  </a:lnTo>
                  <a:lnTo>
                    <a:pt x="25" y="169"/>
                  </a:lnTo>
                  <a:lnTo>
                    <a:pt x="26" y="168"/>
                  </a:lnTo>
                  <a:lnTo>
                    <a:pt x="26" y="169"/>
                  </a:lnTo>
                  <a:lnTo>
                    <a:pt x="26" y="137"/>
                  </a:lnTo>
                  <a:lnTo>
                    <a:pt x="26" y="136"/>
                  </a:lnTo>
                  <a:lnTo>
                    <a:pt x="26" y="137"/>
                  </a:lnTo>
                  <a:lnTo>
                    <a:pt x="26" y="113"/>
                  </a:lnTo>
                  <a:lnTo>
                    <a:pt x="26" y="119"/>
                  </a:lnTo>
                  <a:lnTo>
                    <a:pt x="26" y="123"/>
                  </a:lnTo>
                  <a:lnTo>
                    <a:pt x="26" y="134"/>
                  </a:lnTo>
                  <a:lnTo>
                    <a:pt x="26" y="120"/>
                  </a:lnTo>
                  <a:lnTo>
                    <a:pt x="26" y="132"/>
                  </a:lnTo>
                  <a:lnTo>
                    <a:pt x="28" y="131"/>
                  </a:lnTo>
                  <a:lnTo>
                    <a:pt x="28" y="141"/>
                  </a:lnTo>
                  <a:lnTo>
                    <a:pt x="28" y="117"/>
                  </a:lnTo>
                  <a:lnTo>
                    <a:pt x="28" y="140"/>
                  </a:lnTo>
                  <a:lnTo>
                    <a:pt x="28" y="140"/>
                  </a:lnTo>
                  <a:lnTo>
                    <a:pt x="28" y="149"/>
                  </a:lnTo>
                  <a:lnTo>
                    <a:pt x="28" y="128"/>
                  </a:lnTo>
                  <a:lnTo>
                    <a:pt x="28" y="140"/>
                  </a:lnTo>
                  <a:lnTo>
                    <a:pt x="28" y="141"/>
                  </a:lnTo>
                  <a:lnTo>
                    <a:pt x="28" y="154"/>
                  </a:lnTo>
                  <a:lnTo>
                    <a:pt x="28" y="140"/>
                  </a:lnTo>
                  <a:lnTo>
                    <a:pt x="28" y="145"/>
                  </a:lnTo>
                  <a:lnTo>
                    <a:pt x="28" y="145"/>
                  </a:lnTo>
                  <a:lnTo>
                    <a:pt x="28" y="101"/>
                  </a:lnTo>
                  <a:lnTo>
                    <a:pt x="29" y="98"/>
                  </a:lnTo>
                  <a:lnTo>
                    <a:pt x="29" y="90"/>
                  </a:lnTo>
                  <a:lnTo>
                    <a:pt x="29" y="117"/>
                  </a:lnTo>
                  <a:lnTo>
                    <a:pt x="29" y="117"/>
                  </a:lnTo>
                  <a:lnTo>
                    <a:pt x="29" y="145"/>
                  </a:lnTo>
                  <a:lnTo>
                    <a:pt x="29" y="128"/>
                  </a:lnTo>
                  <a:lnTo>
                    <a:pt x="29" y="131"/>
                  </a:lnTo>
                  <a:lnTo>
                    <a:pt x="29" y="170"/>
                  </a:lnTo>
                  <a:lnTo>
                    <a:pt x="29" y="174"/>
                  </a:lnTo>
                  <a:lnTo>
                    <a:pt x="29" y="189"/>
                  </a:lnTo>
                  <a:lnTo>
                    <a:pt x="29" y="157"/>
                  </a:lnTo>
                  <a:lnTo>
                    <a:pt x="29" y="187"/>
                  </a:lnTo>
                  <a:lnTo>
                    <a:pt x="30" y="186"/>
                  </a:lnTo>
                  <a:lnTo>
                    <a:pt x="30" y="195"/>
                  </a:lnTo>
                  <a:lnTo>
                    <a:pt x="30" y="179"/>
                  </a:lnTo>
                  <a:lnTo>
                    <a:pt x="30" y="185"/>
                  </a:lnTo>
                  <a:lnTo>
                    <a:pt x="30" y="183"/>
                  </a:lnTo>
                  <a:lnTo>
                    <a:pt x="30" y="196"/>
                  </a:lnTo>
                  <a:lnTo>
                    <a:pt x="30" y="182"/>
                  </a:lnTo>
                  <a:lnTo>
                    <a:pt x="30" y="192"/>
                  </a:lnTo>
                  <a:lnTo>
                    <a:pt x="30" y="191"/>
                  </a:lnTo>
                  <a:lnTo>
                    <a:pt x="30" y="165"/>
                  </a:lnTo>
                  <a:lnTo>
                    <a:pt x="30" y="168"/>
                  </a:lnTo>
                  <a:lnTo>
                    <a:pt x="32" y="170"/>
                  </a:lnTo>
                  <a:lnTo>
                    <a:pt x="32" y="172"/>
                  </a:lnTo>
                  <a:lnTo>
                    <a:pt x="32" y="145"/>
                  </a:lnTo>
                  <a:lnTo>
                    <a:pt x="32" y="147"/>
                  </a:lnTo>
                  <a:lnTo>
                    <a:pt x="32" y="149"/>
                  </a:lnTo>
                  <a:lnTo>
                    <a:pt x="32" y="170"/>
                  </a:lnTo>
                  <a:lnTo>
                    <a:pt x="32" y="162"/>
                  </a:lnTo>
                  <a:lnTo>
                    <a:pt x="32" y="151"/>
                  </a:lnTo>
                  <a:lnTo>
                    <a:pt x="32" y="118"/>
                  </a:lnTo>
                  <a:lnTo>
                    <a:pt x="32" y="119"/>
                  </a:lnTo>
                  <a:lnTo>
                    <a:pt x="32" y="114"/>
                  </a:lnTo>
                  <a:lnTo>
                    <a:pt x="32" y="117"/>
                  </a:lnTo>
                  <a:lnTo>
                    <a:pt x="32" y="80"/>
                  </a:lnTo>
                  <a:lnTo>
                    <a:pt x="32" y="99"/>
                  </a:lnTo>
                  <a:lnTo>
                    <a:pt x="33" y="101"/>
                  </a:lnTo>
                  <a:lnTo>
                    <a:pt x="33" y="115"/>
                  </a:lnTo>
                  <a:lnTo>
                    <a:pt x="33" y="93"/>
                  </a:lnTo>
                  <a:lnTo>
                    <a:pt x="33" y="97"/>
                  </a:lnTo>
                  <a:lnTo>
                    <a:pt x="33" y="94"/>
                  </a:lnTo>
                  <a:lnTo>
                    <a:pt x="33" y="88"/>
                  </a:lnTo>
                  <a:lnTo>
                    <a:pt x="33" y="101"/>
                  </a:lnTo>
                  <a:lnTo>
                    <a:pt x="33" y="97"/>
                  </a:lnTo>
                  <a:lnTo>
                    <a:pt x="33" y="10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93" name="Freeform 66"/>
            <p:cNvSpPr>
              <a:spLocks/>
            </p:cNvSpPr>
            <p:nvPr/>
          </p:nvSpPr>
          <p:spPr bwMode="auto">
            <a:xfrm>
              <a:off x="4468813" y="3762376"/>
              <a:ext cx="53975" cy="817563"/>
            </a:xfrm>
            <a:custGeom>
              <a:avLst/>
              <a:gdLst>
                <a:gd name="T0" fmla="*/ 1 w 34"/>
                <a:gd name="T1" fmla="*/ 168 h 515"/>
                <a:gd name="T2" fmla="*/ 1 w 34"/>
                <a:gd name="T3" fmla="*/ 99 h 515"/>
                <a:gd name="T4" fmla="*/ 3 w 34"/>
                <a:gd name="T5" fmla="*/ 112 h 515"/>
                <a:gd name="T6" fmla="*/ 3 w 34"/>
                <a:gd name="T7" fmla="*/ 173 h 515"/>
                <a:gd name="T8" fmla="*/ 4 w 34"/>
                <a:gd name="T9" fmla="*/ 142 h 515"/>
                <a:gd name="T10" fmla="*/ 4 w 34"/>
                <a:gd name="T11" fmla="*/ 141 h 515"/>
                <a:gd name="T12" fmla="*/ 4 w 34"/>
                <a:gd name="T13" fmla="*/ 151 h 515"/>
                <a:gd name="T14" fmla="*/ 5 w 34"/>
                <a:gd name="T15" fmla="*/ 122 h 515"/>
                <a:gd name="T16" fmla="*/ 5 w 34"/>
                <a:gd name="T17" fmla="*/ 82 h 515"/>
                <a:gd name="T18" fmla="*/ 5 w 34"/>
                <a:gd name="T19" fmla="*/ 74 h 515"/>
                <a:gd name="T20" fmla="*/ 7 w 34"/>
                <a:gd name="T21" fmla="*/ 91 h 515"/>
                <a:gd name="T22" fmla="*/ 7 w 34"/>
                <a:gd name="T23" fmla="*/ 105 h 515"/>
                <a:gd name="T24" fmla="*/ 8 w 34"/>
                <a:gd name="T25" fmla="*/ 82 h 515"/>
                <a:gd name="T26" fmla="*/ 8 w 34"/>
                <a:gd name="T27" fmla="*/ 57 h 515"/>
                <a:gd name="T28" fmla="*/ 9 w 34"/>
                <a:gd name="T29" fmla="*/ 72 h 515"/>
                <a:gd name="T30" fmla="*/ 9 w 34"/>
                <a:gd name="T31" fmla="*/ 65 h 515"/>
                <a:gd name="T32" fmla="*/ 9 w 34"/>
                <a:gd name="T33" fmla="*/ 36 h 515"/>
                <a:gd name="T34" fmla="*/ 11 w 34"/>
                <a:gd name="T35" fmla="*/ 0 h 515"/>
                <a:gd name="T36" fmla="*/ 11 w 34"/>
                <a:gd name="T37" fmla="*/ 27 h 515"/>
                <a:gd name="T38" fmla="*/ 12 w 34"/>
                <a:gd name="T39" fmla="*/ 12 h 515"/>
                <a:gd name="T40" fmla="*/ 12 w 34"/>
                <a:gd name="T41" fmla="*/ 83 h 515"/>
                <a:gd name="T42" fmla="*/ 13 w 34"/>
                <a:gd name="T43" fmla="*/ 90 h 515"/>
                <a:gd name="T44" fmla="*/ 13 w 34"/>
                <a:gd name="T45" fmla="*/ 40 h 515"/>
                <a:gd name="T46" fmla="*/ 13 w 34"/>
                <a:gd name="T47" fmla="*/ 32 h 515"/>
                <a:gd name="T48" fmla="*/ 15 w 34"/>
                <a:gd name="T49" fmla="*/ 28 h 515"/>
                <a:gd name="T50" fmla="*/ 16 w 34"/>
                <a:gd name="T51" fmla="*/ 25 h 515"/>
                <a:gd name="T52" fmla="*/ 16 w 34"/>
                <a:gd name="T53" fmla="*/ 118 h 515"/>
                <a:gd name="T54" fmla="*/ 16 w 34"/>
                <a:gd name="T55" fmla="*/ 141 h 515"/>
                <a:gd name="T56" fmla="*/ 17 w 34"/>
                <a:gd name="T57" fmla="*/ 124 h 515"/>
                <a:gd name="T58" fmla="*/ 17 w 34"/>
                <a:gd name="T59" fmla="*/ 96 h 515"/>
                <a:gd name="T60" fmla="*/ 18 w 34"/>
                <a:gd name="T61" fmla="*/ 112 h 515"/>
                <a:gd name="T62" fmla="*/ 18 w 34"/>
                <a:gd name="T63" fmla="*/ 237 h 515"/>
                <a:gd name="T64" fmla="*/ 20 w 34"/>
                <a:gd name="T65" fmla="*/ 237 h 515"/>
                <a:gd name="T66" fmla="*/ 20 w 34"/>
                <a:gd name="T67" fmla="*/ 217 h 515"/>
                <a:gd name="T68" fmla="*/ 21 w 34"/>
                <a:gd name="T69" fmla="*/ 185 h 515"/>
                <a:gd name="T70" fmla="*/ 21 w 34"/>
                <a:gd name="T71" fmla="*/ 194 h 515"/>
                <a:gd name="T72" fmla="*/ 21 w 34"/>
                <a:gd name="T73" fmla="*/ 220 h 515"/>
                <a:gd name="T74" fmla="*/ 22 w 34"/>
                <a:gd name="T75" fmla="*/ 227 h 515"/>
                <a:gd name="T76" fmla="*/ 22 w 34"/>
                <a:gd name="T77" fmla="*/ 234 h 515"/>
                <a:gd name="T78" fmla="*/ 24 w 34"/>
                <a:gd name="T79" fmla="*/ 249 h 515"/>
                <a:gd name="T80" fmla="*/ 24 w 34"/>
                <a:gd name="T81" fmla="*/ 274 h 515"/>
                <a:gd name="T82" fmla="*/ 24 w 34"/>
                <a:gd name="T83" fmla="*/ 310 h 515"/>
                <a:gd name="T84" fmla="*/ 25 w 34"/>
                <a:gd name="T85" fmla="*/ 310 h 515"/>
                <a:gd name="T86" fmla="*/ 25 w 34"/>
                <a:gd name="T87" fmla="*/ 260 h 515"/>
                <a:gd name="T88" fmla="*/ 26 w 34"/>
                <a:gd name="T89" fmla="*/ 332 h 515"/>
                <a:gd name="T90" fmla="*/ 26 w 34"/>
                <a:gd name="T91" fmla="*/ 406 h 515"/>
                <a:gd name="T92" fmla="*/ 28 w 34"/>
                <a:gd name="T93" fmla="*/ 385 h 515"/>
                <a:gd name="T94" fmla="*/ 28 w 34"/>
                <a:gd name="T95" fmla="*/ 392 h 515"/>
                <a:gd name="T96" fmla="*/ 29 w 34"/>
                <a:gd name="T97" fmla="*/ 344 h 515"/>
                <a:gd name="T98" fmla="*/ 29 w 34"/>
                <a:gd name="T99" fmla="*/ 312 h 515"/>
                <a:gd name="T100" fmla="*/ 29 w 34"/>
                <a:gd name="T101" fmla="*/ 363 h 515"/>
                <a:gd name="T102" fmla="*/ 30 w 34"/>
                <a:gd name="T103" fmla="*/ 372 h 515"/>
                <a:gd name="T104" fmla="*/ 30 w 34"/>
                <a:gd name="T105" fmla="*/ 389 h 515"/>
                <a:gd name="T106" fmla="*/ 30 w 34"/>
                <a:gd name="T107" fmla="*/ 378 h 515"/>
                <a:gd name="T108" fmla="*/ 32 w 34"/>
                <a:gd name="T109" fmla="*/ 397 h 515"/>
                <a:gd name="T110" fmla="*/ 32 w 34"/>
                <a:gd name="T111" fmla="*/ 476 h 515"/>
                <a:gd name="T112" fmla="*/ 33 w 34"/>
                <a:gd name="T113" fmla="*/ 498 h 515"/>
                <a:gd name="T114" fmla="*/ 33 w 34"/>
                <a:gd name="T115" fmla="*/ 499 h 515"/>
                <a:gd name="T116" fmla="*/ 33 w 34"/>
                <a:gd name="T117" fmla="*/ 471 h 515"/>
                <a:gd name="T118" fmla="*/ 34 w 34"/>
                <a:gd name="T119" fmla="*/ 461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515">
                  <a:moveTo>
                    <a:pt x="0" y="209"/>
                  </a:moveTo>
                  <a:lnTo>
                    <a:pt x="1" y="205"/>
                  </a:lnTo>
                  <a:lnTo>
                    <a:pt x="1" y="210"/>
                  </a:lnTo>
                  <a:lnTo>
                    <a:pt x="1" y="172"/>
                  </a:lnTo>
                  <a:lnTo>
                    <a:pt x="1" y="168"/>
                  </a:lnTo>
                  <a:lnTo>
                    <a:pt x="1" y="127"/>
                  </a:lnTo>
                  <a:lnTo>
                    <a:pt x="1" y="134"/>
                  </a:lnTo>
                  <a:lnTo>
                    <a:pt x="1" y="134"/>
                  </a:lnTo>
                  <a:lnTo>
                    <a:pt x="1" y="96"/>
                  </a:lnTo>
                  <a:lnTo>
                    <a:pt x="1" y="99"/>
                  </a:lnTo>
                  <a:lnTo>
                    <a:pt x="1" y="79"/>
                  </a:lnTo>
                  <a:lnTo>
                    <a:pt x="1" y="109"/>
                  </a:lnTo>
                  <a:lnTo>
                    <a:pt x="3" y="113"/>
                  </a:lnTo>
                  <a:lnTo>
                    <a:pt x="3" y="137"/>
                  </a:lnTo>
                  <a:lnTo>
                    <a:pt x="3" y="112"/>
                  </a:lnTo>
                  <a:lnTo>
                    <a:pt x="3" y="137"/>
                  </a:lnTo>
                  <a:lnTo>
                    <a:pt x="3" y="141"/>
                  </a:lnTo>
                  <a:lnTo>
                    <a:pt x="3" y="180"/>
                  </a:lnTo>
                  <a:lnTo>
                    <a:pt x="3" y="168"/>
                  </a:lnTo>
                  <a:lnTo>
                    <a:pt x="3" y="173"/>
                  </a:lnTo>
                  <a:lnTo>
                    <a:pt x="3" y="185"/>
                  </a:lnTo>
                  <a:lnTo>
                    <a:pt x="3" y="169"/>
                  </a:lnTo>
                  <a:lnTo>
                    <a:pt x="3" y="171"/>
                  </a:lnTo>
                  <a:lnTo>
                    <a:pt x="4" y="169"/>
                  </a:lnTo>
                  <a:lnTo>
                    <a:pt x="4" y="142"/>
                  </a:lnTo>
                  <a:lnTo>
                    <a:pt x="4" y="145"/>
                  </a:lnTo>
                  <a:lnTo>
                    <a:pt x="4" y="145"/>
                  </a:lnTo>
                  <a:lnTo>
                    <a:pt x="4" y="152"/>
                  </a:lnTo>
                  <a:lnTo>
                    <a:pt x="4" y="133"/>
                  </a:lnTo>
                  <a:lnTo>
                    <a:pt x="4" y="141"/>
                  </a:lnTo>
                  <a:lnTo>
                    <a:pt x="4" y="141"/>
                  </a:lnTo>
                  <a:lnTo>
                    <a:pt x="4" y="156"/>
                  </a:lnTo>
                  <a:lnTo>
                    <a:pt x="4" y="145"/>
                  </a:lnTo>
                  <a:lnTo>
                    <a:pt x="4" y="147"/>
                  </a:lnTo>
                  <a:lnTo>
                    <a:pt x="4" y="151"/>
                  </a:lnTo>
                  <a:lnTo>
                    <a:pt x="4" y="127"/>
                  </a:lnTo>
                  <a:lnTo>
                    <a:pt x="4" y="133"/>
                  </a:lnTo>
                  <a:lnTo>
                    <a:pt x="5" y="137"/>
                  </a:lnTo>
                  <a:lnTo>
                    <a:pt x="5" y="148"/>
                  </a:lnTo>
                  <a:lnTo>
                    <a:pt x="5" y="122"/>
                  </a:lnTo>
                  <a:lnTo>
                    <a:pt x="5" y="137"/>
                  </a:lnTo>
                  <a:lnTo>
                    <a:pt x="5" y="134"/>
                  </a:lnTo>
                  <a:lnTo>
                    <a:pt x="5" y="137"/>
                  </a:lnTo>
                  <a:lnTo>
                    <a:pt x="5" y="88"/>
                  </a:lnTo>
                  <a:lnTo>
                    <a:pt x="5" y="82"/>
                  </a:lnTo>
                  <a:lnTo>
                    <a:pt x="5" y="91"/>
                  </a:lnTo>
                  <a:lnTo>
                    <a:pt x="5" y="74"/>
                  </a:lnTo>
                  <a:lnTo>
                    <a:pt x="5" y="84"/>
                  </a:lnTo>
                  <a:lnTo>
                    <a:pt x="5" y="84"/>
                  </a:lnTo>
                  <a:lnTo>
                    <a:pt x="5" y="74"/>
                  </a:lnTo>
                  <a:lnTo>
                    <a:pt x="5" y="108"/>
                  </a:lnTo>
                  <a:lnTo>
                    <a:pt x="7" y="113"/>
                  </a:lnTo>
                  <a:lnTo>
                    <a:pt x="7" y="113"/>
                  </a:lnTo>
                  <a:lnTo>
                    <a:pt x="7" y="87"/>
                  </a:lnTo>
                  <a:lnTo>
                    <a:pt x="7" y="91"/>
                  </a:lnTo>
                  <a:lnTo>
                    <a:pt x="7" y="91"/>
                  </a:lnTo>
                  <a:lnTo>
                    <a:pt x="7" y="105"/>
                  </a:lnTo>
                  <a:lnTo>
                    <a:pt x="7" y="87"/>
                  </a:lnTo>
                  <a:lnTo>
                    <a:pt x="7" y="103"/>
                  </a:lnTo>
                  <a:lnTo>
                    <a:pt x="7" y="105"/>
                  </a:lnTo>
                  <a:lnTo>
                    <a:pt x="7" y="108"/>
                  </a:lnTo>
                  <a:lnTo>
                    <a:pt x="7" y="87"/>
                  </a:lnTo>
                  <a:lnTo>
                    <a:pt x="7" y="105"/>
                  </a:lnTo>
                  <a:lnTo>
                    <a:pt x="8" y="104"/>
                  </a:lnTo>
                  <a:lnTo>
                    <a:pt x="8" y="82"/>
                  </a:lnTo>
                  <a:lnTo>
                    <a:pt x="8" y="93"/>
                  </a:lnTo>
                  <a:lnTo>
                    <a:pt x="8" y="93"/>
                  </a:lnTo>
                  <a:lnTo>
                    <a:pt x="8" y="80"/>
                  </a:lnTo>
                  <a:lnTo>
                    <a:pt x="8" y="79"/>
                  </a:lnTo>
                  <a:lnTo>
                    <a:pt x="8" y="57"/>
                  </a:lnTo>
                  <a:lnTo>
                    <a:pt x="8" y="57"/>
                  </a:lnTo>
                  <a:lnTo>
                    <a:pt x="8" y="45"/>
                  </a:lnTo>
                  <a:lnTo>
                    <a:pt x="8" y="54"/>
                  </a:lnTo>
                  <a:lnTo>
                    <a:pt x="9" y="57"/>
                  </a:lnTo>
                  <a:lnTo>
                    <a:pt x="9" y="72"/>
                  </a:lnTo>
                  <a:lnTo>
                    <a:pt x="9" y="61"/>
                  </a:lnTo>
                  <a:lnTo>
                    <a:pt x="9" y="53"/>
                  </a:lnTo>
                  <a:lnTo>
                    <a:pt x="9" y="63"/>
                  </a:lnTo>
                  <a:lnTo>
                    <a:pt x="9" y="59"/>
                  </a:lnTo>
                  <a:lnTo>
                    <a:pt x="9" y="65"/>
                  </a:lnTo>
                  <a:lnTo>
                    <a:pt x="9" y="41"/>
                  </a:lnTo>
                  <a:lnTo>
                    <a:pt x="9" y="46"/>
                  </a:lnTo>
                  <a:lnTo>
                    <a:pt x="9" y="50"/>
                  </a:lnTo>
                  <a:lnTo>
                    <a:pt x="9" y="27"/>
                  </a:lnTo>
                  <a:lnTo>
                    <a:pt x="9" y="36"/>
                  </a:lnTo>
                  <a:lnTo>
                    <a:pt x="11" y="33"/>
                  </a:lnTo>
                  <a:lnTo>
                    <a:pt x="11" y="7"/>
                  </a:lnTo>
                  <a:lnTo>
                    <a:pt x="11" y="7"/>
                  </a:lnTo>
                  <a:lnTo>
                    <a:pt x="11" y="17"/>
                  </a:lnTo>
                  <a:lnTo>
                    <a:pt x="11" y="0"/>
                  </a:lnTo>
                  <a:lnTo>
                    <a:pt x="11" y="12"/>
                  </a:lnTo>
                  <a:lnTo>
                    <a:pt x="11" y="15"/>
                  </a:lnTo>
                  <a:lnTo>
                    <a:pt x="11" y="28"/>
                  </a:lnTo>
                  <a:lnTo>
                    <a:pt x="11" y="12"/>
                  </a:lnTo>
                  <a:lnTo>
                    <a:pt x="11" y="27"/>
                  </a:lnTo>
                  <a:lnTo>
                    <a:pt x="12" y="24"/>
                  </a:lnTo>
                  <a:lnTo>
                    <a:pt x="12" y="41"/>
                  </a:lnTo>
                  <a:lnTo>
                    <a:pt x="12" y="41"/>
                  </a:lnTo>
                  <a:lnTo>
                    <a:pt x="12" y="40"/>
                  </a:lnTo>
                  <a:lnTo>
                    <a:pt x="12" y="12"/>
                  </a:lnTo>
                  <a:lnTo>
                    <a:pt x="12" y="15"/>
                  </a:lnTo>
                  <a:lnTo>
                    <a:pt x="12" y="16"/>
                  </a:lnTo>
                  <a:lnTo>
                    <a:pt x="12" y="50"/>
                  </a:lnTo>
                  <a:lnTo>
                    <a:pt x="12" y="53"/>
                  </a:lnTo>
                  <a:lnTo>
                    <a:pt x="12" y="83"/>
                  </a:lnTo>
                  <a:lnTo>
                    <a:pt x="12" y="72"/>
                  </a:lnTo>
                  <a:lnTo>
                    <a:pt x="13" y="70"/>
                  </a:lnTo>
                  <a:lnTo>
                    <a:pt x="13" y="93"/>
                  </a:lnTo>
                  <a:lnTo>
                    <a:pt x="13" y="90"/>
                  </a:lnTo>
                  <a:lnTo>
                    <a:pt x="13" y="90"/>
                  </a:lnTo>
                  <a:lnTo>
                    <a:pt x="13" y="50"/>
                  </a:lnTo>
                  <a:lnTo>
                    <a:pt x="13" y="52"/>
                  </a:lnTo>
                  <a:lnTo>
                    <a:pt x="13" y="53"/>
                  </a:lnTo>
                  <a:lnTo>
                    <a:pt x="13" y="55"/>
                  </a:lnTo>
                  <a:lnTo>
                    <a:pt x="13" y="40"/>
                  </a:lnTo>
                  <a:lnTo>
                    <a:pt x="13" y="41"/>
                  </a:lnTo>
                  <a:lnTo>
                    <a:pt x="13" y="41"/>
                  </a:lnTo>
                  <a:lnTo>
                    <a:pt x="13" y="53"/>
                  </a:lnTo>
                  <a:lnTo>
                    <a:pt x="13" y="29"/>
                  </a:lnTo>
                  <a:lnTo>
                    <a:pt x="13" y="32"/>
                  </a:lnTo>
                  <a:lnTo>
                    <a:pt x="15" y="35"/>
                  </a:lnTo>
                  <a:lnTo>
                    <a:pt x="15" y="15"/>
                  </a:lnTo>
                  <a:lnTo>
                    <a:pt x="15" y="24"/>
                  </a:lnTo>
                  <a:lnTo>
                    <a:pt x="15" y="20"/>
                  </a:lnTo>
                  <a:lnTo>
                    <a:pt x="15" y="28"/>
                  </a:lnTo>
                  <a:lnTo>
                    <a:pt x="15" y="8"/>
                  </a:lnTo>
                  <a:lnTo>
                    <a:pt x="15" y="15"/>
                  </a:lnTo>
                  <a:lnTo>
                    <a:pt x="15" y="16"/>
                  </a:lnTo>
                  <a:lnTo>
                    <a:pt x="15" y="31"/>
                  </a:lnTo>
                  <a:lnTo>
                    <a:pt x="16" y="25"/>
                  </a:lnTo>
                  <a:lnTo>
                    <a:pt x="16" y="21"/>
                  </a:lnTo>
                  <a:lnTo>
                    <a:pt x="16" y="79"/>
                  </a:lnTo>
                  <a:lnTo>
                    <a:pt x="16" y="83"/>
                  </a:lnTo>
                  <a:lnTo>
                    <a:pt x="16" y="120"/>
                  </a:lnTo>
                  <a:lnTo>
                    <a:pt x="16" y="118"/>
                  </a:lnTo>
                  <a:lnTo>
                    <a:pt x="16" y="125"/>
                  </a:lnTo>
                  <a:lnTo>
                    <a:pt x="16" y="142"/>
                  </a:lnTo>
                  <a:lnTo>
                    <a:pt x="16" y="120"/>
                  </a:lnTo>
                  <a:lnTo>
                    <a:pt x="16" y="135"/>
                  </a:lnTo>
                  <a:lnTo>
                    <a:pt x="16" y="141"/>
                  </a:lnTo>
                  <a:lnTo>
                    <a:pt x="16" y="162"/>
                  </a:lnTo>
                  <a:lnTo>
                    <a:pt x="16" y="154"/>
                  </a:lnTo>
                  <a:lnTo>
                    <a:pt x="17" y="156"/>
                  </a:lnTo>
                  <a:lnTo>
                    <a:pt x="17" y="127"/>
                  </a:lnTo>
                  <a:lnTo>
                    <a:pt x="17" y="124"/>
                  </a:lnTo>
                  <a:lnTo>
                    <a:pt x="17" y="91"/>
                  </a:lnTo>
                  <a:lnTo>
                    <a:pt x="17" y="101"/>
                  </a:lnTo>
                  <a:lnTo>
                    <a:pt x="17" y="104"/>
                  </a:lnTo>
                  <a:lnTo>
                    <a:pt x="17" y="108"/>
                  </a:lnTo>
                  <a:lnTo>
                    <a:pt x="17" y="96"/>
                  </a:lnTo>
                  <a:lnTo>
                    <a:pt x="17" y="96"/>
                  </a:lnTo>
                  <a:lnTo>
                    <a:pt x="17" y="113"/>
                  </a:lnTo>
                  <a:lnTo>
                    <a:pt x="17" y="80"/>
                  </a:lnTo>
                  <a:lnTo>
                    <a:pt x="17" y="109"/>
                  </a:lnTo>
                  <a:lnTo>
                    <a:pt x="18" y="112"/>
                  </a:lnTo>
                  <a:lnTo>
                    <a:pt x="18" y="189"/>
                  </a:lnTo>
                  <a:lnTo>
                    <a:pt x="18" y="189"/>
                  </a:lnTo>
                  <a:lnTo>
                    <a:pt x="18" y="237"/>
                  </a:lnTo>
                  <a:lnTo>
                    <a:pt x="18" y="230"/>
                  </a:lnTo>
                  <a:lnTo>
                    <a:pt x="18" y="237"/>
                  </a:lnTo>
                  <a:lnTo>
                    <a:pt x="18" y="255"/>
                  </a:lnTo>
                  <a:lnTo>
                    <a:pt x="20" y="252"/>
                  </a:lnTo>
                  <a:lnTo>
                    <a:pt x="20" y="257"/>
                  </a:lnTo>
                  <a:lnTo>
                    <a:pt x="20" y="231"/>
                  </a:lnTo>
                  <a:lnTo>
                    <a:pt x="20" y="237"/>
                  </a:lnTo>
                  <a:lnTo>
                    <a:pt x="20" y="240"/>
                  </a:lnTo>
                  <a:lnTo>
                    <a:pt x="20" y="196"/>
                  </a:lnTo>
                  <a:lnTo>
                    <a:pt x="20" y="202"/>
                  </a:lnTo>
                  <a:lnTo>
                    <a:pt x="20" y="198"/>
                  </a:lnTo>
                  <a:lnTo>
                    <a:pt x="20" y="217"/>
                  </a:lnTo>
                  <a:lnTo>
                    <a:pt x="20" y="205"/>
                  </a:lnTo>
                  <a:lnTo>
                    <a:pt x="20" y="211"/>
                  </a:lnTo>
                  <a:lnTo>
                    <a:pt x="20" y="177"/>
                  </a:lnTo>
                  <a:lnTo>
                    <a:pt x="20" y="192"/>
                  </a:lnTo>
                  <a:lnTo>
                    <a:pt x="21" y="185"/>
                  </a:lnTo>
                  <a:lnTo>
                    <a:pt x="21" y="167"/>
                  </a:lnTo>
                  <a:lnTo>
                    <a:pt x="21" y="180"/>
                  </a:lnTo>
                  <a:lnTo>
                    <a:pt x="21" y="180"/>
                  </a:lnTo>
                  <a:lnTo>
                    <a:pt x="21" y="198"/>
                  </a:lnTo>
                  <a:lnTo>
                    <a:pt x="21" y="194"/>
                  </a:lnTo>
                  <a:lnTo>
                    <a:pt x="21" y="201"/>
                  </a:lnTo>
                  <a:lnTo>
                    <a:pt x="21" y="173"/>
                  </a:lnTo>
                  <a:lnTo>
                    <a:pt x="21" y="188"/>
                  </a:lnTo>
                  <a:lnTo>
                    <a:pt x="21" y="184"/>
                  </a:lnTo>
                  <a:lnTo>
                    <a:pt x="21" y="220"/>
                  </a:lnTo>
                  <a:lnTo>
                    <a:pt x="22" y="220"/>
                  </a:lnTo>
                  <a:lnTo>
                    <a:pt x="22" y="232"/>
                  </a:lnTo>
                  <a:lnTo>
                    <a:pt x="22" y="218"/>
                  </a:lnTo>
                  <a:lnTo>
                    <a:pt x="22" y="228"/>
                  </a:lnTo>
                  <a:lnTo>
                    <a:pt x="22" y="227"/>
                  </a:lnTo>
                  <a:lnTo>
                    <a:pt x="22" y="244"/>
                  </a:lnTo>
                  <a:lnTo>
                    <a:pt x="22" y="243"/>
                  </a:lnTo>
                  <a:lnTo>
                    <a:pt x="22" y="245"/>
                  </a:lnTo>
                  <a:lnTo>
                    <a:pt x="22" y="257"/>
                  </a:lnTo>
                  <a:lnTo>
                    <a:pt x="22" y="234"/>
                  </a:lnTo>
                  <a:lnTo>
                    <a:pt x="22" y="255"/>
                  </a:lnTo>
                  <a:lnTo>
                    <a:pt x="24" y="257"/>
                  </a:lnTo>
                  <a:lnTo>
                    <a:pt x="24" y="230"/>
                  </a:lnTo>
                  <a:lnTo>
                    <a:pt x="24" y="245"/>
                  </a:lnTo>
                  <a:lnTo>
                    <a:pt x="24" y="249"/>
                  </a:lnTo>
                  <a:lnTo>
                    <a:pt x="24" y="281"/>
                  </a:lnTo>
                  <a:lnTo>
                    <a:pt x="24" y="247"/>
                  </a:lnTo>
                  <a:lnTo>
                    <a:pt x="24" y="281"/>
                  </a:lnTo>
                  <a:lnTo>
                    <a:pt x="24" y="282"/>
                  </a:lnTo>
                  <a:lnTo>
                    <a:pt x="24" y="274"/>
                  </a:lnTo>
                  <a:lnTo>
                    <a:pt x="24" y="303"/>
                  </a:lnTo>
                  <a:lnTo>
                    <a:pt x="24" y="299"/>
                  </a:lnTo>
                  <a:lnTo>
                    <a:pt x="24" y="313"/>
                  </a:lnTo>
                  <a:lnTo>
                    <a:pt x="24" y="295"/>
                  </a:lnTo>
                  <a:lnTo>
                    <a:pt x="24" y="310"/>
                  </a:lnTo>
                  <a:lnTo>
                    <a:pt x="25" y="311"/>
                  </a:lnTo>
                  <a:lnTo>
                    <a:pt x="25" y="327"/>
                  </a:lnTo>
                  <a:lnTo>
                    <a:pt x="25" y="308"/>
                  </a:lnTo>
                  <a:lnTo>
                    <a:pt x="25" y="313"/>
                  </a:lnTo>
                  <a:lnTo>
                    <a:pt x="25" y="310"/>
                  </a:lnTo>
                  <a:lnTo>
                    <a:pt x="25" y="317"/>
                  </a:lnTo>
                  <a:lnTo>
                    <a:pt x="25" y="295"/>
                  </a:lnTo>
                  <a:lnTo>
                    <a:pt x="25" y="294"/>
                  </a:lnTo>
                  <a:lnTo>
                    <a:pt x="25" y="249"/>
                  </a:lnTo>
                  <a:lnTo>
                    <a:pt x="25" y="260"/>
                  </a:lnTo>
                  <a:lnTo>
                    <a:pt x="25" y="260"/>
                  </a:lnTo>
                  <a:lnTo>
                    <a:pt x="25" y="274"/>
                  </a:lnTo>
                  <a:lnTo>
                    <a:pt x="25" y="269"/>
                  </a:lnTo>
                  <a:lnTo>
                    <a:pt x="26" y="268"/>
                  </a:lnTo>
                  <a:lnTo>
                    <a:pt x="26" y="332"/>
                  </a:lnTo>
                  <a:lnTo>
                    <a:pt x="26" y="336"/>
                  </a:lnTo>
                  <a:lnTo>
                    <a:pt x="26" y="330"/>
                  </a:lnTo>
                  <a:lnTo>
                    <a:pt x="26" y="384"/>
                  </a:lnTo>
                  <a:lnTo>
                    <a:pt x="26" y="382"/>
                  </a:lnTo>
                  <a:lnTo>
                    <a:pt x="26" y="406"/>
                  </a:lnTo>
                  <a:lnTo>
                    <a:pt x="26" y="389"/>
                  </a:lnTo>
                  <a:lnTo>
                    <a:pt x="26" y="387"/>
                  </a:lnTo>
                  <a:lnTo>
                    <a:pt x="26" y="396"/>
                  </a:lnTo>
                  <a:lnTo>
                    <a:pt x="26" y="387"/>
                  </a:lnTo>
                  <a:lnTo>
                    <a:pt x="28" y="385"/>
                  </a:lnTo>
                  <a:lnTo>
                    <a:pt x="28" y="396"/>
                  </a:lnTo>
                  <a:lnTo>
                    <a:pt x="28" y="371"/>
                  </a:lnTo>
                  <a:lnTo>
                    <a:pt x="28" y="388"/>
                  </a:lnTo>
                  <a:lnTo>
                    <a:pt x="28" y="389"/>
                  </a:lnTo>
                  <a:lnTo>
                    <a:pt x="28" y="392"/>
                  </a:lnTo>
                  <a:lnTo>
                    <a:pt x="28" y="368"/>
                  </a:lnTo>
                  <a:lnTo>
                    <a:pt x="28" y="370"/>
                  </a:lnTo>
                  <a:lnTo>
                    <a:pt x="28" y="371"/>
                  </a:lnTo>
                  <a:lnTo>
                    <a:pt x="28" y="336"/>
                  </a:lnTo>
                  <a:lnTo>
                    <a:pt x="29" y="344"/>
                  </a:lnTo>
                  <a:lnTo>
                    <a:pt x="29" y="371"/>
                  </a:lnTo>
                  <a:lnTo>
                    <a:pt x="29" y="363"/>
                  </a:lnTo>
                  <a:lnTo>
                    <a:pt x="29" y="361"/>
                  </a:lnTo>
                  <a:lnTo>
                    <a:pt x="29" y="312"/>
                  </a:lnTo>
                  <a:lnTo>
                    <a:pt x="29" y="312"/>
                  </a:lnTo>
                  <a:lnTo>
                    <a:pt x="29" y="289"/>
                  </a:lnTo>
                  <a:lnTo>
                    <a:pt x="29" y="304"/>
                  </a:lnTo>
                  <a:lnTo>
                    <a:pt x="29" y="303"/>
                  </a:lnTo>
                  <a:lnTo>
                    <a:pt x="29" y="365"/>
                  </a:lnTo>
                  <a:lnTo>
                    <a:pt x="29" y="363"/>
                  </a:lnTo>
                  <a:lnTo>
                    <a:pt x="30" y="365"/>
                  </a:lnTo>
                  <a:lnTo>
                    <a:pt x="30" y="378"/>
                  </a:lnTo>
                  <a:lnTo>
                    <a:pt x="30" y="353"/>
                  </a:lnTo>
                  <a:lnTo>
                    <a:pt x="30" y="375"/>
                  </a:lnTo>
                  <a:lnTo>
                    <a:pt x="30" y="372"/>
                  </a:lnTo>
                  <a:lnTo>
                    <a:pt x="30" y="380"/>
                  </a:lnTo>
                  <a:lnTo>
                    <a:pt x="30" y="363"/>
                  </a:lnTo>
                  <a:lnTo>
                    <a:pt x="30" y="378"/>
                  </a:lnTo>
                  <a:lnTo>
                    <a:pt x="30" y="378"/>
                  </a:lnTo>
                  <a:lnTo>
                    <a:pt x="30" y="389"/>
                  </a:lnTo>
                  <a:lnTo>
                    <a:pt x="30" y="378"/>
                  </a:lnTo>
                  <a:lnTo>
                    <a:pt x="30" y="371"/>
                  </a:lnTo>
                  <a:lnTo>
                    <a:pt x="30" y="387"/>
                  </a:lnTo>
                  <a:lnTo>
                    <a:pt x="30" y="368"/>
                  </a:lnTo>
                  <a:lnTo>
                    <a:pt x="30" y="378"/>
                  </a:lnTo>
                  <a:lnTo>
                    <a:pt x="32" y="378"/>
                  </a:lnTo>
                  <a:lnTo>
                    <a:pt x="32" y="396"/>
                  </a:lnTo>
                  <a:lnTo>
                    <a:pt x="32" y="363"/>
                  </a:lnTo>
                  <a:lnTo>
                    <a:pt x="32" y="393"/>
                  </a:lnTo>
                  <a:lnTo>
                    <a:pt x="32" y="397"/>
                  </a:lnTo>
                  <a:lnTo>
                    <a:pt x="32" y="427"/>
                  </a:lnTo>
                  <a:lnTo>
                    <a:pt x="32" y="395"/>
                  </a:lnTo>
                  <a:lnTo>
                    <a:pt x="32" y="418"/>
                  </a:lnTo>
                  <a:lnTo>
                    <a:pt x="32" y="423"/>
                  </a:lnTo>
                  <a:lnTo>
                    <a:pt x="32" y="476"/>
                  </a:lnTo>
                  <a:lnTo>
                    <a:pt x="32" y="475"/>
                  </a:lnTo>
                  <a:lnTo>
                    <a:pt x="33" y="480"/>
                  </a:lnTo>
                  <a:lnTo>
                    <a:pt x="33" y="501"/>
                  </a:lnTo>
                  <a:lnTo>
                    <a:pt x="33" y="471"/>
                  </a:lnTo>
                  <a:lnTo>
                    <a:pt x="33" y="498"/>
                  </a:lnTo>
                  <a:lnTo>
                    <a:pt x="33" y="499"/>
                  </a:lnTo>
                  <a:lnTo>
                    <a:pt x="33" y="514"/>
                  </a:lnTo>
                  <a:lnTo>
                    <a:pt x="33" y="495"/>
                  </a:lnTo>
                  <a:lnTo>
                    <a:pt x="33" y="502"/>
                  </a:lnTo>
                  <a:lnTo>
                    <a:pt x="33" y="499"/>
                  </a:lnTo>
                  <a:lnTo>
                    <a:pt x="33" y="515"/>
                  </a:lnTo>
                  <a:lnTo>
                    <a:pt x="33" y="494"/>
                  </a:lnTo>
                  <a:lnTo>
                    <a:pt x="33" y="492"/>
                  </a:lnTo>
                  <a:lnTo>
                    <a:pt x="33" y="468"/>
                  </a:lnTo>
                  <a:lnTo>
                    <a:pt x="33" y="471"/>
                  </a:lnTo>
                  <a:lnTo>
                    <a:pt x="34" y="467"/>
                  </a:lnTo>
                  <a:lnTo>
                    <a:pt x="34" y="469"/>
                  </a:lnTo>
                  <a:lnTo>
                    <a:pt x="34" y="448"/>
                  </a:lnTo>
                  <a:lnTo>
                    <a:pt x="34" y="459"/>
                  </a:lnTo>
                  <a:lnTo>
                    <a:pt x="34" y="46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94" name="Freeform 67"/>
            <p:cNvSpPr>
              <a:spLocks/>
            </p:cNvSpPr>
            <p:nvPr/>
          </p:nvSpPr>
          <p:spPr bwMode="auto">
            <a:xfrm>
              <a:off x="4416426" y="3613151"/>
              <a:ext cx="52388" cy="866775"/>
            </a:xfrm>
            <a:custGeom>
              <a:avLst/>
              <a:gdLst>
                <a:gd name="T0" fmla="*/ 2 w 33"/>
                <a:gd name="T1" fmla="*/ 170 h 546"/>
                <a:gd name="T2" fmla="*/ 2 w 33"/>
                <a:gd name="T3" fmla="*/ 284 h 546"/>
                <a:gd name="T4" fmla="*/ 3 w 33"/>
                <a:gd name="T5" fmla="*/ 301 h 546"/>
                <a:gd name="T6" fmla="*/ 3 w 33"/>
                <a:gd name="T7" fmla="*/ 254 h 546"/>
                <a:gd name="T8" fmla="*/ 4 w 33"/>
                <a:gd name="T9" fmla="*/ 219 h 546"/>
                <a:gd name="T10" fmla="*/ 4 w 33"/>
                <a:gd name="T11" fmla="*/ 227 h 546"/>
                <a:gd name="T12" fmla="*/ 4 w 33"/>
                <a:gd name="T13" fmla="*/ 254 h 546"/>
                <a:gd name="T14" fmla="*/ 6 w 33"/>
                <a:gd name="T15" fmla="*/ 134 h 546"/>
                <a:gd name="T16" fmla="*/ 6 w 33"/>
                <a:gd name="T17" fmla="*/ 41 h 546"/>
                <a:gd name="T18" fmla="*/ 7 w 33"/>
                <a:gd name="T19" fmla="*/ 12 h 546"/>
                <a:gd name="T20" fmla="*/ 8 w 33"/>
                <a:gd name="T21" fmla="*/ 101 h 546"/>
                <a:gd name="T22" fmla="*/ 8 w 33"/>
                <a:gd name="T23" fmla="*/ 210 h 546"/>
                <a:gd name="T24" fmla="*/ 10 w 33"/>
                <a:gd name="T25" fmla="*/ 227 h 546"/>
                <a:gd name="T26" fmla="*/ 10 w 33"/>
                <a:gd name="T27" fmla="*/ 262 h 546"/>
                <a:gd name="T28" fmla="*/ 10 w 33"/>
                <a:gd name="T29" fmla="*/ 291 h 546"/>
                <a:gd name="T30" fmla="*/ 11 w 33"/>
                <a:gd name="T31" fmla="*/ 280 h 546"/>
                <a:gd name="T32" fmla="*/ 11 w 33"/>
                <a:gd name="T33" fmla="*/ 301 h 546"/>
                <a:gd name="T34" fmla="*/ 12 w 33"/>
                <a:gd name="T35" fmla="*/ 296 h 546"/>
                <a:gd name="T36" fmla="*/ 12 w 33"/>
                <a:gd name="T37" fmla="*/ 317 h 546"/>
                <a:gd name="T38" fmla="*/ 12 w 33"/>
                <a:gd name="T39" fmla="*/ 339 h 546"/>
                <a:gd name="T40" fmla="*/ 14 w 33"/>
                <a:gd name="T41" fmla="*/ 312 h 546"/>
                <a:gd name="T42" fmla="*/ 14 w 33"/>
                <a:gd name="T43" fmla="*/ 303 h 546"/>
                <a:gd name="T44" fmla="*/ 14 w 33"/>
                <a:gd name="T45" fmla="*/ 288 h 546"/>
                <a:gd name="T46" fmla="*/ 15 w 33"/>
                <a:gd name="T47" fmla="*/ 322 h 546"/>
                <a:gd name="T48" fmla="*/ 16 w 33"/>
                <a:gd name="T49" fmla="*/ 427 h 546"/>
                <a:gd name="T50" fmla="*/ 16 w 33"/>
                <a:gd name="T51" fmla="*/ 489 h 546"/>
                <a:gd name="T52" fmla="*/ 16 w 33"/>
                <a:gd name="T53" fmla="*/ 500 h 546"/>
                <a:gd name="T54" fmla="*/ 17 w 33"/>
                <a:gd name="T55" fmla="*/ 495 h 546"/>
                <a:gd name="T56" fmla="*/ 17 w 33"/>
                <a:gd name="T57" fmla="*/ 483 h 546"/>
                <a:gd name="T58" fmla="*/ 17 w 33"/>
                <a:gd name="T59" fmla="*/ 474 h 546"/>
                <a:gd name="T60" fmla="*/ 19 w 33"/>
                <a:gd name="T61" fmla="*/ 521 h 546"/>
                <a:gd name="T62" fmla="*/ 19 w 33"/>
                <a:gd name="T63" fmla="*/ 490 h 546"/>
                <a:gd name="T64" fmla="*/ 20 w 33"/>
                <a:gd name="T65" fmla="*/ 460 h 546"/>
                <a:gd name="T66" fmla="*/ 20 w 33"/>
                <a:gd name="T67" fmla="*/ 464 h 546"/>
                <a:gd name="T68" fmla="*/ 20 w 33"/>
                <a:gd name="T69" fmla="*/ 461 h 546"/>
                <a:gd name="T70" fmla="*/ 21 w 33"/>
                <a:gd name="T71" fmla="*/ 503 h 546"/>
                <a:gd name="T72" fmla="*/ 21 w 33"/>
                <a:gd name="T73" fmla="*/ 491 h 546"/>
                <a:gd name="T74" fmla="*/ 21 w 33"/>
                <a:gd name="T75" fmla="*/ 469 h 546"/>
                <a:gd name="T76" fmla="*/ 23 w 33"/>
                <a:gd name="T77" fmla="*/ 472 h 546"/>
                <a:gd name="T78" fmla="*/ 23 w 33"/>
                <a:gd name="T79" fmla="*/ 476 h 546"/>
                <a:gd name="T80" fmla="*/ 24 w 33"/>
                <a:gd name="T81" fmla="*/ 546 h 546"/>
                <a:gd name="T82" fmla="*/ 24 w 33"/>
                <a:gd name="T83" fmla="*/ 512 h 546"/>
                <a:gd name="T84" fmla="*/ 24 w 33"/>
                <a:gd name="T85" fmla="*/ 508 h 546"/>
                <a:gd name="T86" fmla="*/ 25 w 33"/>
                <a:gd name="T87" fmla="*/ 457 h 546"/>
                <a:gd name="T88" fmla="*/ 25 w 33"/>
                <a:gd name="T89" fmla="*/ 443 h 546"/>
                <a:gd name="T90" fmla="*/ 27 w 33"/>
                <a:gd name="T91" fmla="*/ 503 h 546"/>
                <a:gd name="T92" fmla="*/ 27 w 33"/>
                <a:gd name="T93" fmla="*/ 510 h 546"/>
                <a:gd name="T94" fmla="*/ 27 w 33"/>
                <a:gd name="T95" fmla="*/ 507 h 546"/>
                <a:gd name="T96" fmla="*/ 28 w 33"/>
                <a:gd name="T97" fmla="*/ 487 h 546"/>
                <a:gd name="T98" fmla="*/ 28 w 33"/>
                <a:gd name="T99" fmla="*/ 447 h 546"/>
                <a:gd name="T100" fmla="*/ 29 w 33"/>
                <a:gd name="T101" fmla="*/ 440 h 546"/>
                <a:gd name="T102" fmla="*/ 29 w 33"/>
                <a:gd name="T103" fmla="*/ 326 h 546"/>
                <a:gd name="T104" fmla="*/ 29 w 33"/>
                <a:gd name="T105" fmla="*/ 307 h 546"/>
                <a:gd name="T106" fmla="*/ 31 w 33"/>
                <a:gd name="T107" fmla="*/ 324 h 546"/>
                <a:gd name="T108" fmla="*/ 31 w 33"/>
                <a:gd name="T109" fmla="*/ 371 h 546"/>
                <a:gd name="T110" fmla="*/ 32 w 33"/>
                <a:gd name="T111" fmla="*/ 358 h 546"/>
                <a:gd name="T112" fmla="*/ 32 w 33"/>
                <a:gd name="T113" fmla="*/ 333 h 546"/>
                <a:gd name="T114" fmla="*/ 33 w 33"/>
                <a:gd name="T115" fmla="*/ 317 h 546"/>
                <a:gd name="T116" fmla="*/ 33 w 33"/>
                <a:gd name="T117" fmla="*/ 321 h 546"/>
                <a:gd name="T118" fmla="*/ 33 w 33"/>
                <a:gd name="T119" fmla="*/ 303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546">
                  <a:moveTo>
                    <a:pt x="0" y="92"/>
                  </a:moveTo>
                  <a:lnTo>
                    <a:pt x="2" y="94"/>
                  </a:lnTo>
                  <a:lnTo>
                    <a:pt x="2" y="168"/>
                  </a:lnTo>
                  <a:lnTo>
                    <a:pt x="2" y="165"/>
                  </a:lnTo>
                  <a:lnTo>
                    <a:pt x="2" y="170"/>
                  </a:lnTo>
                  <a:lnTo>
                    <a:pt x="2" y="221"/>
                  </a:lnTo>
                  <a:lnTo>
                    <a:pt x="2" y="224"/>
                  </a:lnTo>
                  <a:lnTo>
                    <a:pt x="2" y="223"/>
                  </a:lnTo>
                  <a:lnTo>
                    <a:pt x="2" y="284"/>
                  </a:lnTo>
                  <a:lnTo>
                    <a:pt x="2" y="284"/>
                  </a:lnTo>
                  <a:lnTo>
                    <a:pt x="2" y="328"/>
                  </a:lnTo>
                  <a:lnTo>
                    <a:pt x="2" y="314"/>
                  </a:lnTo>
                  <a:lnTo>
                    <a:pt x="3" y="314"/>
                  </a:lnTo>
                  <a:lnTo>
                    <a:pt x="3" y="286"/>
                  </a:lnTo>
                  <a:lnTo>
                    <a:pt x="3" y="301"/>
                  </a:lnTo>
                  <a:lnTo>
                    <a:pt x="3" y="299"/>
                  </a:lnTo>
                  <a:lnTo>
                    <a:pt x="3" y="305"/>
                  </a:lnTo>
                  <a:lnTo>
                    <a:pt x="3" y="252"/>
                  </a:lnTo>
                  <a:lnTo>
                    <a:pt x="3" y="254"/>
                  </a:lnTo>
                  <a:lnTo>
                    <a:pt x="3" y="254"/>
                  </a:lnTo>
                  <a:lnTo>
                    <a:pt x="3" y="176"/>
                  </a:lnTo>
                  <a:lnTo>
                    <a:pt x="4" y="169"/>
                  </a:lnTo>
                  <a:lnTo>
                    <a:pt x="4" y="163"/>
                  </a:lnTo>
                  <a:lnTo>
                    <a:pt x="4" y="219"/>
                  </a:lnTo>
                  <a:lnTo>
                    <a:pt x="4" y="219"/>
                  </a:lnTo>
                  <a:lnTo>
                    <a:pt x="4" y="225"/>
                  </a:lnTo>
                  <a:lnTo>
                    <a:pt x="4" y="202"/>
                  </a:lnTo>
                  <a:lnTo>
                    <a:pt x="4" y="207"/>
                  </a:lnTo>
                  <a:lnTo>
                    <a:pt x="4" y="206"/>
                  </a:lnTo>
                  <a:lnTo>
                    <a:pt x="4" y="227"/>
                  </a:lnTo>
                  <a:lnTo>
                    <a:pt x="4" y="204"/>
                  </a:lnTo>
                  <a:lnTo>
                    <a:pt x="4" y="221"/>
                  </a:lnTo>
                  <a:lnTo>
                    <a:pt x="4" y="219"/>
                  </a:lnTo>
                  <a:lnTo>
                    <a:pt x="4" y="257"/>
                  </a:lnTo>
                  <a:lnTo>
                    <a:pt x="4" y="254"/>
                  </a:lnTo>
                  <a:lnTo>
                    <a:pt x="6" y="256"/>
                  </a:lnTo>
                  <a:lnTo>
                    <a:pt x="6" y="259"/>
                  </a:lnTo>
                  <a:lnTo>
                    <a:pt x="6" y="204"/>
                  </a:lnTo>
                  <a:lnTo>
                    <a:pt x="6" y="199"/>
                  </a:lnTo>
                  <a:lnTo>
                    <a:pt x="6" y="134"/>
                  </a:lnTo>
                  <a:lnTo>
                    <a:pt x="6" y="138"/>
                  </a:lnTo>
                  <a:lnTo>
                    <a:pt x="6" y="140"/>
                  </a:lnTo>
                  <a:lnTo>
                    <a:pt x="6" y="89"/>
                  </a:lnTo>
                  <a:lnTo>
                    <a:pt x="6" y="89"/>
                  </a:lnTo>
                  <a:lnTo>
                    <a:pt x="6" y="41"/>
                  </a:lnTo>
                  <a:lnTo>
                    <a:pt x="6" y="43"/>
                  </a:lnTo>
                  <a:lnTo>
                    <a:pt x="7" y="36"/>
                  </a:lnTo>
                  <a:lnTo>
                    <a:pt x="7" y="0"/>
                  </a:lnTo>
                  <a:lnTo>
                    <a:pt x="7" y="11"/>
                  </a:lnTo>
                  <a:lnTo>
                    <a:pt x="7" y="12"/>
                  </a:lnTo>
                  <a:lnTo>
                    <a:pt x="7" y="5"/>
                  </a:lnTo>
                  <a:lnTo>
                    <a:pt x="7" y="34"/>
                  </a:lnTo>
                  <a:lnTo>
                    <a:pt x="7" y="26"/>
                  </a:lnTo>
                  <a:lnTo>
                    <a:pt x="7" y="98"/>
                  </a:lnTo>
                  <a:lnTo>
                    <a:pt x="8" y="101"/>
                  </a:lnTo>
                  <a:lnTo>
                    <a:pt x="8" y="172"/>
                  </a:lnTo>
                  <a:lnTo>
                    <a:pt x="8" y="177"/>
                  </a:lnTo>
                  <a:lnTo>
                    <a:pt x="8" y="212"/>
                  </a:lnTo>
                  <a:lnTo>
                    <a:pt x="8" y="208"/>
                  </a:lnTo>
                  <a:lnTo>
                    <a:pt x="8" y="210"/>
                  </a:lnTo>
                  <a:lnTo>
                    <a:pt x="8" y="259"/>
                  </a:lnTo>
                  <a:lnTo>
                    <a:pt x="8" y="265"/>
                  </a:lnTo>
                  <a:lnTo>
                    <a:pt x="8" y="228"/>
                  </a:lnTo>
                  <a:lnTo>
                    <a:pt x="10" y="225"/>
                  </a:lnTo>
                  <a:lnTo>
                    <a:pt x="10" y="227"/>
                  </a:lnTo>
                  <a:lnTo>
                    <a:pt x="10" y="207"/>
                  </a:lnTo>
                  <a:lnTo>
                    <a:pt x="10" y="219"/>
                  </a:lnTo>
                  <a:lnTo>
                    <a:pt x="10" y="220"/>
                  </a:lnTo>
                  <a:lnTo>
                    <a:pt x="10" y="262"/>
                  </a:lnTo>
                  <a:lnTo>
                    <a:pt x="10" y="262"/>
                  </a:lnTo>
                  <a:lnTo>
                    <a:pt x="10" y="263"/>
                  </a:lnTo>
                  <a:lnTo>
                    <a:pt x="10" y="250"/>
                  </a:lnTo>
                  <a:lnTo>
                    <a:pt x="10" y="279"/>
                  </a:lnTo>
                  <a:lnTo>
                    <a:pt x="10" y="276"/>
                  </a:lnTo>
                  <a:lnTo>
                    <a:pt x="10" y="291"/>
                  </a:lnTo>
                  <a:lnTo>
                    <a:pt x="10" y="265"/>
                  </a:lnTo>
                  <a:lnTo>
                    <a:pt x="10" y="290"/>
                  </a:lnTo>
                  <a:lnTo>
                    <a:pt x="11" y="291"/>
                  </a:lnTo>
                  <a:lnTo>
                    <a:pt x="11" y="300"/>
                  </a:lnTo>
                  <a:lnTo>
                    <a:pt x="11" y="280"/>
                  </a:lnTo>
                  <a:lnTo>
                    <a:pt x="11" y="284"/>
                  </a:lnTo>
                  <a:lnTo>
                    <a:pt x="11" y="276"/>
                  </a:lnTo>
                  <a:lnTo>
                    <a:pt x="11" y="288"/>
                  </a:lnTo>
                  <a:lnTo>
                    <a:pt x="11" y="288"/>
                  </a:lnTo>
                  <a:lnTo>
                    <a:pt x="11" y="301"/>
                  </a:lnTo>
                  <a:lnTo>
                    <a:pt x="11" y="278"/>
                  </a:lnTo>
                  <a:lnTo>
                    <a:pt x="11" y="299"/>
                  </a:lnTo>
                  <a:lnTo>
                    <a:pt x="12" y="299"/>
                  </a:lnTo>
                  <a:lnTo>
                    <a:pt x="12" y="312"/>
                  </a:lnTo>
                  <a:lnTo>
                    <a:pt x="12" y="296"/>
                  </a:lnTo>
                  <a:lnTo>
                    <a:pt x="12" y="305"/>
                  </a:lnTo>
                  <a:lnTo>
                    <a:pt x="12" y="308"/>
                  </a:lnTo>
                  <a:lnTo>
                    <a:pt x="12" y="317"/>
                  </a:lnTo>
                  <a:lnTo>
                    <a:pt x="12" y="312"/>
                  </a:lnTo>
                  <a:lnTo>
                    <a:pt x="12" y="317"/>
                  </a:lnTo>
                  <a:lnTo>
                    <a:pt x="12" y="334"/>
                  </a:lnTo>
                  <a:lnTo>
                    <a:pt x="12" y="297"/>
                  </a:lnTo>
                  <a:lnTo>
                    <a:pt x="12" y="330"/>
                  </a:lnTo>
                  <a:lnTo>
                    <a:pt x="12" y="333"/>
                  </a:lnTo>
                  <a:lnTo>
                    <a:pt x="12" y="339"/>
                  </a:lnTo>
                  <a:lnTo>
                    <a:pt x="12" y="312"/>
                  </a:lnTo>
                  <a:lnTo>
                    <a:pt x="12" y="317"/>
                  </a:lnTo>
                  <a:lnTo>
                    <a:pt x="14" y="317"/>
                  </a:lnTo>
                  <a:lnTo>
                    <a:pt x="14" y="324"/>
                  </a:lnTo>
                  <a:lnTo>
                    <a:pt x="14" y="312"/>
                  </a:lnTo>
                  <a:lnTo>
                    <a:pt x="14" y="316"/>
                  </a:lnTo>
                  <a:lnTo>
                    <a:pt x="14" y="311"/>
                  </a:lnTo>
                  <a:lnTo>
                    <a:pt x="14" y="312"/>
                  </a:lnTo>
                  <a:lnTo>
                    <a:pt x="14" y="301"/>
                  </a:lnTo>
                  <a:lnTo>
                    <a:pt x="14" y="303"/>
                  </a:lnTo>
                  <a:lnTo>
                    <a:pt x="14" y="303"/>
                  </a:lnTo>
                  <a:lnTo>
                    <a:pt x="14" y="280"/>
                  </a:lnTo>
                  <a:lnTo>
                    <a:pt x="14" y="284"/>
                  </a:lnTo>
                  <a:lnTo>
                    <a:pt x="14" y="286"/>
                  </a:lnTo>
                  <a:lnTo>
                    <a:pt x="14" y="288"/>
                  </a:lnTo>
                  <a:lnTo>
                    <a:pt x="14" y="276"/>
                  </a:lnTo>
                  <a:lnTo>
                    <a:pt x="14" y="286"/>
                  </a:lnTo>
                  <a:lnTo>
                    <a:pt x="15" y="287"/>
                  </a:lnTo>
                  <a:lnTo>
                    <a:pt x="15" y="318"/>
                  </a:lnTo>
                  <a:lnTo>
                    <a:pt x="15" y="322"/>
                  </a:lnTo>
                  <a:lnTo>
                    <a:pt x="15" y="318"/>
                  </a:lnTo>
                  <a:lnTo>
                    <a:pt x="15" y="377"/>
                  </a:lnTo>
                  <a:lnTo>
                    <a:pt x="15" y="379"/>
                  </a:lnTo>
                  <a:lnTo>
                    <a:pt x="15" y="424"/>
                  </a:lnTo>
                  <a:lnTo>
                    <a:pt x="16" y="427"/>
                  </a:lnTo>
                  <a:lnTo>
                    <a:pt x="16" y="462"/>
                  </a:lnTo>
                  <a:lnTo>
                    <a:pt x="16" y="457"/>
                  </a:lnTo>
                  <a:lnTo>
                    <a:pt x="16" y="490"/>
                  </a:lnTo>
                  <a:lnTo>
                    <a:pt x="16" y="447"/>
                  </a:lnTo>
                  <a:lnTo>
                    <a:pt x="16" y="489"/>
                  </a:lnTo>
                  <a:lnTo>
                    <a:pt x="16" y="490"/>
                  </a:lnTo>
                  <a:lnTo>
                    <a:pt x="16" y="500"/>
                  </a:lnTo>
                  <a:lnTo>
                    <a:pt x="16" y="487"/>
                  </a:lnTo>
                  <a:lnTo>
                    <a:pt x="16" y="499"/>
                  </a:lnTo>
                  <a:lnTo>
                    <a:pt x="16" y="500"/>
                  </a:lnTo>
                  <a:lnTo>
                    <a:pt x="16" y="507"/>
                  </a:lnTo>
                  <a:lnTo>
                    <a:pt x="16" y="482"/>
                  </a:lnTo>
                  <a:lnTo>
                    <a:pt x="17" y="477"/>
                  </a:lnTo>
                  <a:lnTo>
                    <a:pt x="17" y="495"/>
                  </a:lnTo>
                  <a:lnTo>
                    <a:pt x="17" y="495"/>
                  </a:lnTo>
                  <a:lnTo>
                    <a:pt x="17" y="495"/>
                  </a:lnTo>
                  <a:lnTo>
                    <a:pt x="17" y="499"/>
                  </a:lnTo>
                  <a:lnTo>
                    <a:pt x="17" y="482"/>
                  </a:lnTo>
                  <a:lnTo>
                    <a:pt x="17" y="489"/>
                  </a:lnTo>
                  <a:lnTo>
                    <a:pt x="17" y="483"/>
                  </a:lnTo>
                  <a:lnTo>
                    <a:pt x="17" y="485"/>
                  </a:lnTo>
                  <a:lnTo>
                    <a:pt x="17" y="459"/>
                  </a:lnTo>
                  <a:lnTo>
                    <a:pt x="17" y="466"/>
                  </a:lnTo>
                  <a:lnTo>
                    <a:pt x="17" y="476"/>
                  </a:lnTo>
                  <a:lnTo>
                    <a:pt x="17" y="474"/>
                  </a:lnTo>
                  <a:lnTo>
                    <a:pt x="17" y="519"/>
                  </a:lnTo>
                  <a:lnTo>
                    <a:pt x="19" y="517"/>
                  </a:lnTo>
                  <a:lnTo>
                    <a:pt x="19" y="527"/>
                  </a:lnTo>
                  <a:lnTo>
                    <a:pt x="19" y="507"/>
                  </a:lnTo>
                  <a:lnTo>
                    <a:pt x="19" y="521"/>
                  </a:lnTo>
                  <a:lnTo>
                    <a:pt x="19" y="517"/>
                  </a:lnTo>
                  <a:lnTo>
                    <a:pt x="19" y="525"/>
                  </a:lnTo>
                  <a:lnTo>
                    <a:pt x="19" y="489"/>
                  </a:lnTo>
                  <a:lnTo>
                    <a:pt x="19" y="490"/>
                  </a:lnTo>
                  <a:lnTo>
                    <a:pt x="19" y="490"/>
                  </a:lnTo>
                  <a:lnTo>
                    <a:pt x="19" y="491"/>
                  </a:lnTo>
                  <a:lnTo>
                    <a:pt x="19" y="476"/>
                  </a:lnTo>
                  <a:lnTo>
                    <a:pt x="19" y="476"/>
                  </a:lnTo>
                  <a:lnTo>
                    <a:pt x="20" y="474"/>
                  </a:lnTo>
                  <a:lnTo>
                    <a:pt x="20" y="460"/>
                  </a:lnTo>
                  <a:lnTo>
                    <a:pt x="20" y="462"/>
                  </a:lnTo>
                  <a:lnTo>
                    <a:pt x="20" y="459"/>
                  </a:lnTo>
                  <a:lnTo>
                    <a:pt x="20" y="466"/>
                  </a:lnTo>
                  <a:lnTo>
                    <a:pt x="20" y="447"/>
                  </a:lnTo>
                  <a:lnTo>
                    <a:pt x="20" y="464"/>
                  </a:lnTo>
                  <a:lnTo>
                    <a:pt x="20" y="462"/>
                  </a:lnTo>
                  <a:lnTo>
                    <a:pt x="20" y="472"/>
                  </a:lnTo>
                  <a:lnTo>
                    <a:pt x="20" y="456"/>
                  </a:lnTo>
                  <a:lnTo>
                    <a:pt x="20" y="461"/>
                  </a:lnTo>
                  <a:lnTo>
                    <a:pt x="20" y="461"/>
                  </a:lnTo>
                  <a:lnTo>
                    <a:pt x="20" y="506"/>
                  </a:lnTo>
                  <a:lnTo>
                    <a:pt x="21" y="503"/>
                  </a:lnTo>
                  <a:lnTo>
                    <a:pt x="21" y="507"/>
                  </a:lnTo>
                  <a:lnTo>
                    <a:pt x="21" y="489"/>
                  </a:lnTo>
                  <a:lnTo>
                    <a:pt x="21" y="503"/>
                  </a:lnTo>
                  <a:lnTo>
                    <a:pt x="21" y="504"/>
                  </a:lnTo>
                  <a:lnTo>
                    <a:pt x="21" y="510"/>
                  </a:lnTo>
                  <a:lnTo>
                    <a:pt x="21" y="486"/>
                  </a:lnTo>
                  <a:lnTo>
                    <a:pt x="21" y="491"/>
                  </a:lnTo>
                  <a:lnTo>
                    <a:pt x="21" y="491"/>
                  </a:lnTo>
                  <a:lnTo>
                    <a:pt x="21" y="504"/>
                  </a:lnTo>
                  <a:lnTo>
                    <a:pt x="21" y="487"/>
                  </a:lnTo>
                  <a:lnTo>
                    <a:pt x="21" y="487"/>
                  </a:lnTo>
                  <a:lnTo>
                    <a:pt x="21" y="490"/>
                  </a:lnTo>
                  <a:lnTo>
                    <a:pt x="21" y="469"/>
                  </a:lnTo>
                  <a:lnTo>
                    <a:pt x="21" y="483"/>
                  </a:lnTo>
                  <a:lnTo>
                    <a:pt x="23" y="481"/>
                  </a:lnTo>
                  <a:lnTo>
                    <a:pt x="23" y="495"/>
                  </a:lnTo>
                  <a:lnTo>
                    <a:pt x="23" y="469"/>
                  </a:lnTo>
                  <a:lnTo>
                    <a:pt x="23" y="472"/>
                  </a:lnTo>
                  <a:lnTo>
                    <a:pt x="23" y="474"/>
                  </a:lnTo>
                  <a:lnTo>
                    <a:pt x="23" y="487"/>
                  </a:lnTo>
                  <a:lnTo>
                    <a:pt x="23" y="473"/>
                  </a:lnTo>
                  <a:lnTo>
                    <a:pt x="23" y="483"/>
                  </a:lnTo>
                  <a:lnTo>
                    <a:pt x="23" y="476"/>
                  </a:lnTo>
                  <a:lnTo>
                    <a:pt x="23" y="515"/>
                  </a:lnTo>
                  <a:lnTo>
                    <a:pt x="24" y="517"/>
                  </a:lnTo>
                  <a:lnTo>
                    <a:pt x="24" y="545"/>
                  </a:lnTo>
                  <a:lnTo>
                    <a:pt x="24" y="545"/>
                  </a:lnTo>
                  <a:lnTo>
                    <a:pt x="24" y="546"/>
                  </a:lnTo>
                  <a:lnTo>
                    <a:pt x="24" y="517"/>
                  </a:lnTo>
                  <a:lnTo>
                    <a:pt x="24" y="521"/>
                  </a:lnTo>
                  <a:lnTo>
                    <a:pt x="24" y="525"/>
                  </a:lnTo>
                  <a:lnTo>
                    <a:pt x="24" y="527"/>
                  </a:lnTo>
                  <a:lnTo>
                    <a:pt x="24" y="512"/>
                  </a:lnTo>
                  <a:lnTo>
                    <a:pt x="24" y="517"/>
                  </a:lnTo>
                  <a:lnTo>
                    <a:pt x="24" y="517"/>
                  </a:lnTo>
                  <a:lnTo>
                    <a:pt x="24" y="520"/>
                  </a:lnTo>
                  <a:lnTo>
                    <a:pt x="24" y="504"/>
                  </a:lnTo>
                  <a:lnTo>
                    <a:pt x="24" y="508"/>
                  </a:lnTo>
                  <a:lnTo>
                    <a:pt x="25" y="508"/>
                  </a:lnTo>
                  <a:lnTo>
                    <a:pt x="25" y="451"/>
                  </a:lnTo>
                  <a:lnTo>
                    <a:pt x="25" y="452"/>
                  </a:lnTo>
                  <a:lnTo>
                    <a:pt x="25" y="455"/>
                  </a:lnTo>
                  <a:lnTo>
                    <a:pt x="25" y="457"/>
                  </a:lnTo>
                  <a:lnTo>
                    <a:pt x="25" y="447"/>
                  </a:lnTo>
                  <a:lnTo>
                    <a:pt x="25" y="453"/>
                  </a:lnTo>
                  <a:lnTo>
                    <a:pt x="25" y="452"/>
                  </a:lnTo>
                  <a:lnTo>
                    <a:pt x="25" y="472"/>
                  </a:lnTo>
                  <a:lnTo>
                    <a:pt x="25" y="443"/>
                  </a:lnTo>
                  <a:lnTo>
                    <a:pt x="25" y="469"/>
                  </a:lnTo>
                  <a:lnTo>
                    <a:pt x="25" y="473"/>
                  </a:lnTo>
                  <a:lnTo>
                    <a:pt x="25" y="472"/>
                  </a:lnTo>
                  <a:lnTo>
                    <a:pt x="25" y="500"/>
                  </a:lnTo>
                  <a:lnTo>
                    <a:pt x="27" y="503"/>
                  </a:lnTo>
                  <a:lnTo>
                    <a:pt x="27" y="532"/>
                  </a:lnTo>
                  <a:lnTo>
                    <a:pt x="27" y="517"/>
                  </a:lnTo>
                  <a:lnTo>
                    <a:pt x="27" y="521"/>
                  </a:lnTo>
                  <a:lnTo>
                    <a:pt x="27" y="524"/>
                  </a:lnTo>
                  <a:lnTo>
                    <a:pt x="27" y="510"/>
                  </a:lnTo>
                  <a:lnTo>
                    <a:pt x="27" y="517"/>
                  </a:lnTo>
                  <a:lnTo>
                    <a:pt x="27" y="512"/>
                  </a:lnTo>
                  <a:lnTo>
                    <a:pt x="27" y="517"/>
                  </a:lnTo>
                  <a:lnTo>
                    <a:pt x="27" y="498"/>
                  </a:lnTo>
                  <a:lnTo>
                    <a:pt x="27" y="507"/>
                  </a:lnTo>
                  <a:lnTo>
                    <a:pt x="28" y="504"/>
                  </a:lnTo>
                  <a:lnTo>
                    <a:pt x="28" y="483"/>
                  </a:lnTo>
                  <a:lnTo>
                    <a:pt x="28" y="487"/>
                  </a:lnTo>
                  <a:lnTo>
                    <a:pt x="28" y="486"/>
                  </a:lnTo>
                  <a:lnTo>
                    <a:pt x="28" y="487"/>
                  </a:lnTo>
                  <a:lnTo>
                    <a:pt x="28" y="464"/>
                  </a:lnTo>
                  <a:lnTo>
                    <a:pt x="28" y="464"/>
                  </a:lnTo>
                  <a:lnTo>
                    <a:pt x="28" y="462"/>
                  </a:lnTo>
                  <a:lnTo>
                    <a:pt x="28" y="464"/>
                  </a:lnTo>
                  <a:lnTo>
                    <a:pt x="28" y="447"/>
                  </a:lnTo>
                  <a:lnTo>
                    <a:pt x="28" y="455"/>
                  </a:lnTo>
                  <a:lnTo>
                    <a:pt x="28" y="455"/>
                  </a:lnTo>
                  <a:lnTo>
                    <a:pt x="28" y="436"/>
                  </a:lnTo>
                  <a:lnTo>
                    <a:pt x="28" y="439"/>
                  </a:lnTo>
                  <a:lnTo>
                    <a:pt x="29" y="440"/>
                  </a:lnTo>
                  <a:lnTo>
                    <a:pt x="29" y="419"/>
                  </a:lnTo>
                  <a:lnTo>
                    <a:pt x="29" y="414"/>
                  </a:lnTo>
                  <a:lnTo>
                    <a:pt x="29" y="330"/>
                  </a:lnTo>
                  <a:lnTo>
                    <a:pt x="29" y="325"/>
                  </a:lnTo>
                  <a:lnTo>
                    <a:pt x="29" y="326"/>
                  </a:lnTo>
                  <a:lnTo>
                    <a:pt x="29" y="304"/>
                  </a:lnTo>
                  <a:lnTo>
                    <a:pt x="29" y="317"/>
                  </a:lnTo>
                  <a:lnTo>
                    <a:pt x="29" y="320"/>
                  </a:lnTo>
                  <a:lnTo>
                    <a:pt x="29" y="328"/>
                  </a:lnTo>
                  <a:lnTo>
                    <a:pt x="29" y="307"/>
                  </a:lnTo>
                  <a:lnTo>
                    <a:pt x="29" y="317"/>
                  </a:lnTo>
                  <a:lnTo>
                    <a:pt x="31" y="311"/>
                  </a:lnTo>
                  <a:lnTo>
                    <a:pt x="31" y="329"/>
                  </a:lnTo>
                  <a:lnTo>
                    <a:pt x="31" y="325"/>
                  </a:lnTo>
                  <a:lnTo>
                    <a:pt x="31" y="324"/>
                  </a:lnTo>
                  <a:lnTo>
                    <a:pt x="31" y="363"/>
                  </a:lnTo>
                  <a:lnTo>
                    <a:pt x="31" y="364"/>
                  </a:lnTo>
                  <a:lnTo>
                    <a:pt x="31" y="380"/>
                  </a:lnTo>
                  <a:lnTo>
                    <a:pt x="31" y="360"/>
                  </a:lnTo>
                  <a:lnTo>
                    <a:pt x="31" y="371"/>
                  </a:lnTo>
                  <a:lnTo>
                    <a:pt x="31" y="368"/>
                  </a:lnTo>
                  <a:lnTo>
                    <a:pt x="31" y="372"/>
                  </a:lnTo>
                  <a:lnTo>
                    <a:pt x="31" y="349"/>
                  </a:lnTo>
                  <a:lnTo>
                    <a:pt x="32" y="349"/>
                  </a:lnTo>
                  <a:lnTo>
                    <a:pt x="32" y="358"/>
                  </a:lnTo>
                  <a:lnTo>
                    <a:pt x="32" y="331"/>
                  </a:lnTo>
                  <a:lnTo>
                    <a:pt x="32" y="351"/>
                  </a:lnTo>
                  <a:lnTo>
                    <a:pt x="32" y="351"/>
                  </a:lnTo>
                  <a:lnTo>
                    <a:pt x="32" y="362"/>
                  </a:lnTo>
                  <a:lnTo>
                    <a:pt x="32" y="333"/>
                  </a:lnTo>
                  <a:lnTo>
                    <a:pt x="32" y="337"/>
                  </a:lnTo>
                  <a:lnTo>
                    <a:pt x="32" y="296"/>
                  </a:lnTo>
                  <a:lnTo>
                    <a:pt x="33" y="290"/>
                  </a:lnTo>
                  <a:lnTo>
                    <a:pt x="33" y="316"/>
                  </a:lnTo>
                  <a:lnTo>
                    <a:pt x="33" y="317"/>
                  </a:lnTo>
                  <a:lnTo>
                    <a:pt x="33" y="320"/>
                  </a:lnTo>
                  <a:lnTo>
                    <a:pt x="33" y="299"/>
                  </a:lnTo>
                  <a:lnTo>
                    <a:pt x="33" y="314"/>
                  </a:lnTo>
                  <a:lnTo>
                    <a:pt x="33" y="317"/>
                  </a:lnTo>
                  <a:lnTo>
                    <a:pt x="33" y="321"/>
                  </a:lnTo>
                  <a:lnTo>
                    <a:pt x="33" y="291"/>
                  </a:lnTo>
                  <a:lnTo>
                    <a:pt x="33" y="294"/>
                  </a:lnTo>
                  <a:lnTo>
                    <a:pt x="33" y="296"/>
                  </a:lnTo>
                  <a:lnTo>
                    <a:pt x="33" y="308"/>
                  </a:lnTo>
                  <a:lnTo>
                    <a:pt x="33" y="30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95" name="Freeform 68"/>
            <p:cNvSpPr>
              <a:spLocks/>
            </p:cNvSpPr>
            <p:nvPr/>
          </p:nvSpPr>
          <p:spPr bwMode="auto">
            <a:xfrm>
              <a:off x="4362451" y="2116138"/>
              <a:ext cx="53975" cy="2328863"/>
            </a:xfrm>
            <a:custGeom>
              <a:avLst/>
              <a:gdLst>
                <a:gd name="T0" fmla="*/ 2 w 34"/>
                <a:gd name="T1" fmla="*/ 1315 h 1467"/>
                <a:gd name="T2" fmla="*/ 2 w 34"/>
                <a:gd name="T3" fmla="*/ 1357 h 1467"/>
                <a:gd name="T4" fmla="*/ 3 w 34"/>
                <a:gd name="T5" fmla="*/ 1430 h 1467"/>
                <a:gd name="T6" fmla="*/ 3 w 34"/>
                <a:gd name="T7" fmla="*/ 1361 h 1467"/>
                <a:gd name="T8" fmla="*/ 4 w 34"/>
                <a:gd name="T9" fmla="*/ 1301 h 1467"/>
                <a:gd name="T10" fmla="*/ 4 w 34"/>
                <a:gd name="T11" fmla="*/ 1312 h 1467"/>
                <a:gd name="T12" fmla="*/ 4 w 34"/>
                <a:gd name="T13" fmla="*/ 1315 h 1467"/>
                <a:gd name="T14" fmla="*/ 6 w 34"/>
                <a:gd name="T15" fmla="*/ 1318 h 1467"/>
                <a:gd name="T16" fmla="*/ 6 w 34"/>
                <a:gd name="T17" fmla="*/ 1311 h 1467"/>
                <a:gd name="T18" fmla="*/ 6 w 34"/>
                <a:gd name="T19" fmla="*/ 1302 h 1467"/>
                <a:gd name="T20" fmla="*/ 7 w 34"/>
                <a:gd name="T21" fmla="*/ 1367 h 1467"/>
                <a:gd name="T22" fmla="*/ 7 w 34"/>
                <a:gd name="T23" fmla="*/ 1411 h 1467"/>
                <a:gd name="T24" fmla="*/ 7 w 34"/>
                <a:gd name="T25" fmla="*/ 1392 h 1467"/>
                <a:gd name="T26" fmla="*/ 8 w 34"/>
                <a:gd name="T27" fmla="*/ 1378 h 1467"/>
                <a:gd name="T28" fmla="*/ 10 w 34"/>
                <a:gd name="T29" fmla="*/ 1403 h 1467"/>
                <a:gd name="T30" fmla="*/ 10 w 34"/>
                <a:gd name="T31" fmla="*/ 1447 h 1467"/>
                <a:gd name="T32" fmla="*/ 10 w 34"/>
                <a:gd name="T33" fmla="*/ 1436 h 1467"/>
                <a:gd name="T34" fmla="*/ 11 w 34"/>
                <a:gd name="T35" fmla="*/ 1404 h 1467"/>
                <a:gd name="T36" fmla="*/ 11 w 34"/>
                <a:gd name="T37" fmla="*/ 1421 h 1467"/>
                <a:gd name="T38" fmla="*/ 11 w 34"/>
                <a:gd name="T39" fmla="*/ 1402 h 1467"/>
                <a:gd name="T40" fmla="*/ 12 w 34"/>
                <a:gd name="T41" fmla="*/ 1420 h 1467"/>
                <a:gd name="T42" fmla="*/ 12 w 34"/>
                <a:gd name="T43" fmla="*/ 1404 h 1467"/>
                <a:gd name="T44" fmla="*/ 13 w 34"/>
                <a:gd name="T45" fmla="*/ 1402 h 1467"/>
                <a:gd name="T46" fmla="*/ 13 w 34"/>
                <a:gd name="T47" fmla="*/ 1409 h 1467"/>
                <a:gd name="T48" fmla="*/ 13 w 34"/>
                <a:gd name="T49" fmla="*/ 1390 h 1467"/>
                <a:gd name="T50" fmla="*/ 15 w 34"/>
                <a:gd name="T51" fmla="*/ 1402 h 1467"/>
                <a:gd name="T52" fmla="*/ 15 w 34"/>
                <a:gd name="T53" fmla="*/ 1408 h 1467"/>
                <a:gd name="T54" fmla="*/ 16 w 34"/>
                <a:gd name="T55" fmla="*/ 1467 h 1467"/>
                <a:gd name="T56" fmla="*/ 16 w 34"/>
                <a:gd name="T57" fmla="*/ 1432 h 1467"/>
                <a:gd name="T58" fmla="*/ 17 w 34"/>
                <a:gd name="T59" fmla="*/ 1328 h 1467"/>
                <a:gd name="T60" fmla="*/ 17 w 34"/>
                <a:gd name="T61" fmla="*/ 1326 h 1467"/>
                <a:gd name="T62" fmla="*/ 19 w 34"/>
                <a:gd name="T63" fmla="*/ 1233 h 1467"/>
                <a:gd name="T64" fmla="*/ 19 w 34"/>
                <a:gd name="T65" fmla="*/ 1255 h 1467"/>
                <a:gd name="T66" fmla="*/ 20 w 34"/>
                <a:gd name="T67" fmla="*/ 1257 h 1467"/>
                <a:gd name="T68" fmla="*/ 20 w 34"/>
                <a:gd name="T69" fmla="*/ 1329 h 1467"/>
                <a:gd name="T70" fmla="*/ 21 w 34"/>
                <a:gd name="T71" fmla="*/ 1310 h 1467"/>
                <a:gd name="T72" fmla="*/ 21 w 34"/>
                <a:gd name="T73" fmla="*/ 1142 h 1467"/>
                <a:gd name="T74" fmla="*/ 23 w 34"/>
                <a:gd name="T75" fmla="*/ 1163 h 1467"/>
                <a:gd name="T76" fmla="*/ 23 w 34"/>
                <a:gd name="T77" fmla="*/ 1127 h 1467"/>
                <a:gd name="T78" fmla="*/ 24 w 34"/>
                <a:gd name="T79" fmla="*/ 1013 h 1467"/>
                <a:gd name="T80" fmla="*/ 24 w 34"/>
                <a:gd name="T81" fmla="*/ 999 h 1467"/>
                <a:gd name="T82" fmla="*/ 25 w 34"/>
                <a:gd name="T83" fmla="*/ 1028 h 1467"/>
                <a:gd name="T84" fmla="*/ 25 w 34"/>
                <a:gd name="T85" fmla="*/ 1031 h 1467"/>
                <a:gd name="T86" fmla="*/ 25 w 34"/>
                <a:gd name="T87" fmla="*/ 986 h 1467"/>
                <a:gd name="T88" fmla="*/ 27 w 34"/>
                <a:gd name="T89" fmla="*/ 1003 h 1467"/>
                <a:gd name="T90" fmla="*/ 27 w 34"/>
                <a:gd name="T91" fmla="*/ 1024 h 1467"/>
                <a:gd name="T92" fmla="*/ 27 w 34"/>
                <a:gd name="T93" fmla="*/ 1011 h 1467"/>
                <a:gd name="T94" fmla="*/ 28 w 34"/>
                <a:gd name="T95" fmla="*/ 1002 h 1467"/>
                <a:gd name="T96" fmla="*/ 28 w 34"/>
                <a:gd name="T97" fmla="*/ 926 h 1467"/>
                <a:gd name="T98" fmla="*/ 29 w 34"/>
                <a:gd name="T99" fmla="*/ 929 h 1467"/>
                <a:gd name="T100" fmla="*/ 29 w 34"/>
                <a:gd name="T101" fmla="*/ 67 h 1467"/>
                <a:gd name="T102" fmla="*/ 30 w 34"/>
                <a:gd name="T103" fmla="*/ 739 h 1467"/>
                <a:gd name="T104" fmla="*/ 30 w 34"/>
                <a:gd name="T105" fmla="*/ 834 h 1467"/>
                <a:gd name="T106" fmla="*/ 30 w 34"/>
                <a:gd name="T107" fmla="*/ 858 h 1467"/>
                <a:gd name="T108" fmla="*/ 32 w 34"/>
                <a:gd name="T109" fmla="*/ 834 h 1467"/>
                <a:gd name="T110" fmla="*/ 33 w 34"/>
                <a:gd name="T111" fmla="*/ 519 h 1467"/>
                <a:gd name="T112" fmla="*/ 33 w 34"/>
                <a:gd name="T113" fmla="*/ 836 h 1467"/>
                <a:gd name="T114" fmla="*/ 34 w 34"/>
                <a:gd name="T115" fmla="*/ 867 h 1467"/>
                <a:gd name="T116" fmla="*/ 34 w 34"/>
                <a:gd name="T117" fmla="*/ 904 h 1467"/>
                <a:gd name="T118" fmla="*/ 34 w 34"/>
                <a:gd name="T119" fmla="*/ 1035 h 1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1467">
                  <a:moveTo>
                    <a:pt x="0" y="1367"/>
                  </a:moveTo>
                  <a:lnTo>
                    <a:pt x="0" y="1347"/>
                  </a:lnTo>
                  <a:lnTo>
                    <a:pt x="0" y="1354"/>
                  </a:lnTo>
                  <a:lnTo>
                    <a:pt x="2" y="1352"/>
                  </a:lnTo>
                  <a:lnTo>
                    <a:pt x="2" y="1315"/>
                  </a:lnTo>
                  <a:lnTo>
                    <a:pt x="2" y="1322"/>
                  </a:lnTo>
                  <a:lnTo>
                    <a:pt x="2" y="1326"/>
                  </a:lnTo>
                  <a:lnTo>
                    <a:pt x="2" y="1360"/>
                  </a:lnTo>
                  <a:lnTo>
                    <a:pt x="2" y="1356"/>
                  </a:lnTo>
                  <a:lnTo>
                    <a:pt x="2" y="1357"/>
                  </a:lnTo>
                  <a:lnTo>
                    <a:pt x="2" y="1352"/>
                  </a:lnTo>
                  <a:lnTo>
                    <a:pt x="2" y="1395"/>
                  </a:lnTo>
                  <a:lnTo>
                    <a:pt x="2" y="1396"/>
                  </a:lnTo>
                  <a:lnTo>
                    <a:pt x="2" y="1430"/>
                  </a:lnTo>
                  <a:lnTo>
                    <a:pt x="3" y="1430"/>
                  </a:lnTo>
                  <a:lnTo>
                    <a:pt x="3" y="1390"/>
                  </a:lnTo>
                  <a:lnTo>
                    <a:pt x="3" y="1390"/>
                  </a:lnTo>
                  <a:lnTo>
                    <a:pt x="3" y="1353"/>
                  </a:lnTo>
                  <a:lnTo>
                    <a:pt x="3" y="1354"/>
                  </a:lnTo>
                  <a:lnTo>
                    <a:pt x="3" y="1361"/>
                  </a:lnTo>
                  <a:lnTo>
                    <a:pt x="3" y="1340"/>
                  </a:lnTo>
                  <a:lnTo>
                    <a:pt x="3" y="1354"/>
                  </a:lnTo>
                  <a:lnTo>
                    <a:pt x="4" y="1353"/>
                  </a:lnTo>
                  <a:lnTo>
                    <a:pt x="4" y="1297"/>
                  </a:lnTo>
                  <a:lnTo>
                    <a:pt x="4" y="1301"/>
                  </a:lnTo>
                  <a:lnTo>
                    <a:pt x="4" y="1302"/>
                  </a:lnTo>
                  <a:lnTo>
                    <a:pt x="4" y="1314"/>
                  </a:lnTo>
                  <a:lnTo>
                    <a:pt x="4" y="1301"/>
                  </a:lnTo>
                  <a:lnTo>
                    <a:pt x="4" y="1311"/>
                  </a:lnTo>
                  <a:lnTo>
                    <a:pt x="4" y="1312"/>
                  </a:lnTo>
                  <a:lnTo>
                    <a:pt x="4" y="1318"/>
                  </a:lnTo>
                  <a:lnTo>
                    <a:pt x="4" y="1298"/>
                  </a:lnTo>
                  <a:lnTo>
                    <a:pt x="4" y="1309"/>
                  </a:lnTo>
                  <a:lnTo>
                    <a:pt x="4" y="1306"/>
                  </a:lnTo>
                  <a:lnTo>
                    <a:pt x="4" y="1315"/>
                  </a:lnTo>
                  <a:lnTo>
                    <a:pt x="4" y="1301"/>
                  </a:lnTo>
                  <a:lnTo>
                    <a:pt x="4" y="1311"/>
                  </a:lnTo>
                  <a:lnTo>
                    <a:pt x="6" y="1311"/>
                  </a:lnTo>
                  <a:lnTo>
                    <a:pt x="6" y="1324"/>
                  </a:lnTo>
                  <a:lnTo>
                    <a:pt x="6" y="1318"/>
                  </a:lnTo>
                  <a:lnTo>
                    <a:pt x="6" y="1319"/>
                  </a:lnTo>
                  <a:lnTo>
                    <a:pt x="6" y="1322"/>
                  </a:lnTo>
                  <a:lnTo>
                    <a:pt x="6" y="1303"/>
                  </a:lnTo>
                  <a:lnTo>
                    <a:pt x="6" y="1311"/>
                  </a:lnTo>
                  <a:lnTo>
                    <a:pt x="6" y="1311"/>
                  </a:lnTo>
                  <a:lnTo>
                    <a:pt x="6" y="1314"/>
                  </a:lnTo>
                  <a:lnTo>
                    <a:pt x="6" y="1289"/>
                  </a:lnTo>
                  <a:lnTo>
                    <a:pt x="6" y="1303"/>
                  </a:lnTo>
                  <a:lnTo>
                    <a:pt x="6" y="1303"/>
                  </a:lnTo>
                  <a:lnTo>
                    <a:pt x="6" y="1302"/>
                  </a:lnTo>
                  <a:lnTo>
                    <a:pt x="6" y="1331"/>
                  </a:lnTo>
                  <a:lnTo>
                    <a:pt x="7" y="1329"/>
                  </a:lnTo>
                  <a:lnTo>
                    <a:pt x="7" y="1322"/>
                  </a:lnTo>
                  <a:lnTo>
                    <a:pt x="7" y="1367"/>
                  </a:lnTo>
                  <a:lnTo>
                    <a:pt x="7" y="1367"/>
                  </a:lnTo>
                  <a:lnTo>
                    <a:pt x="7" y="1383"/>
                  </a:lnTo>
                  <a:lnTo>
                    <a:pt x="7" y="1358"/>
                  </a:lnTo>
                  <a:lnTo>
                    <a:pt x="7" y="1382"/>
                  </a:lnTo>
                  <a:lnTo>
                    <a:pt x="7" y="1390"/>
                  </a:lnTo>
                  <a:lnTo>
                    <a:pt x="7" y="1411"/>
                  </a:lnTo>
                  <a:lnTo>
                    <a:pt x="7" y="1386"/>
                  </a:lnTo>
                  <a:lnTo>
                    <a:pt x="7" y="1400"/>
                  </a:lnTo>
                  <a:lnTo>
                    <a:pt x="7" y="1407"/>
                  </a:lnTo>
                  <a:lnTo>
                    <a:pt x="7" y="1411"/>
                  </a:lnTo>
                  <a:lnTo>
                    <a:pt x="7" y="1392"/>
                  </a:lnTo>
                  <a:lnTo>
                    <a:pt x="8" y="1392"/>
                  </a:lnTo>
                  <a:lnTo>
                    <a:pt x="8" y="1374"/>
                  </a:lnTo>
                  <a:lnTo>
                    <a:pt x="8" y="1386"/>
                  </a:lnTo>
                  <a:lnTo>
                    <a:pt x="8" y="1387"/>
                  </a:lnTo>
                  <a:lnTo>
                    <a:pt x="8" y="1378"/>
                  </a:lnTo>
                  <a:lnTo>
                    <a:pt x="8" y="1396"/>
                  </a:lnTo>
                  <a:lnTo>
                    <a:pt x="8" y="1396"/>
                  </a:lnTo>
                  <a:lnTo>
                    <a:pt x="8" y="1408"/>
                  </a:lnTo>
                  <a:lnTo>
                    <a:pt x="8" y="1405"/>
                  </a:lnTo>
                  <a:lnTo>
                    <a:pt x="10" y="1403"/>
                  </a:lnTo>
                  <a:lnTo>
                    <a:pt x="10" y="1420"/>
                  </a:lnTo>
                  <a:lnTo>
                    <a:pt x="10" y="1391"/>
                  </a:lnTo>
                  <a:lnTo>
                    <a:pt x="10" y="1419"/>
                  </a:lnTo>
                  <a:lnTo>
                    <a:pt x="10" y="1420"/>
                  </a:lnTo>
                  <a:lnTo>
                    <a:pt x="10" y="1447"/>
                  </a:lnTo>
                  <a:lnTo>
                    <a:pt x="10" y="1442"/>
                  </a:lnTo>
                  <a:lnTo>
                    <a:pt x="10" y="1442"/>
                  </a:lnTo>
                  <a:lnTo>
                    <a:pt x="10" y="1451"/>
                  </a:lnTo>
                  <a:lnTo>
                    <a:pt x="10" y="1437"/>
                  </a:lnTo>
                  <a:lnTo>
                    <a:pt x="10" y="1436"/>
                  </a:lnTo>
                  <a:lnTo>
                    <a:pt x="10" y="1439"/>
                  </a:lnTo>
                  <a:lnTo>
                    <a:pt x="10" y="1422"/>
                  </a:lnTo>
                  <a:lnTo>
                    <a:pt x="11" y="1424"/>
                  </a:lnTo>
                  <a:lnTo>
                    <a:pt x="11" y="1426"/>
                  </a:lnTo>
                  <a:lnTo>
                    <a:pt x="11" y="1404"/>
                  </a:lnTo>
                  <a:lnTo>
                    <a:pt x="11" y="1424"/>
                  </a:lnTo>
                  <a:lnTo>
                    <a:pt x="11" y="1425"/>
                  </a:lnTo>
                  <a:lnTo>
                    <a:pt x="11" y="1437"/>
                  </a:lnTo>
                  <a:lnTo>
                    <a:pt x="11" y="1409"/>
                  </a:lnTo>
                  <a:lnTo>
                    <a:pt x="11" y="1421"/>
                  </a:lnTo>
                  <a:lnTo>
                    <a:pt x="11" y="1420"/>
                  </a:lnTo>
                  <a:lnTo>
                    <a:pt x="11" y="1455"/>
                  </a:lnTo>
                  <a:lnTo>
                    <a:pt x="11" y="1446"/>
                  </a:lnTo>
                  <a:lnTo>
                    <a:pt x="11" y="1437"/>
                  </a:lnTo>
                  <a:lnTo>
                    <a:pt x="11" y="1402"/>
                  </a:lnTo>
                  <a:lnTo>
                    <a:pt x="11" y="1407"/>
                  </a:lnTo>
                  <a:lnTo>
                    <a:pt x="12" y="1404"/>
                  </a:lnTo>
                  <a:lnTo>
                    <a:pt x="12" y="1404"/>
                  </a:lnTo>
                  <a:lnTo>
                    <a:pt x="12" y="1419"/>
                  </a:lnTo>
                  <a:lnTo>
                    <a:pt x="12" y="1420"/>
                  </a:lnTo>
                  <a:lnTo>
                    <a:pt x="12" y="1442"/>
                  </a:lnTo>
                  <a:lnTo>
                    <a:pt x="12" y="1419"/>
                  </a:lnTo>
                  <a:lnTo>
                    <a:pt x="12" y="1439"/>
                  </a:lnTo>
                  <a:lnTo>
                    <a:pt x="12" y="1436"/>
                  </a:lnTo>
                  <a:lnTo>
                    <a:pt x="12" y="1404"/>
                  </a:lnTo>
                  <a:lnTo>
                    <a:pt x="12" y="1408"/>
                  </a:lnTo>
                  <a:lnTo>
                    <a:pt x="13" y="1405"/>
                  </a:lnTo>
                  <a:lnTo>
                    <a:pt x="13" y="1407"/>
                  </a:lnTo>
                  <a:lnTo>
                    <a:pt x="13" y="1390"/>
                  </a:lnTo>
                  <a:lnTo>
                    <a:pt x="13" y="1402"/>
                  </a:lnTo>
                  <a:lnTo>
                    <a:pt x="13" y="1398"/>
                  </a:lnTo>
                  <a:lnTo>
                    <a:pt x="13" y="1415"/>
                  </a:lnTo>
                  <a:lnTo>
                    <a:pt x="13" y="1398"/>
                  </a:lnTo>
                  <a:lnTo>
                    <a:pt x="13" y="1404"/>
                  </a:lnTo>
                  <a:lnTo>
                    <a:pt x="13" y="1409"/>
                  </a:lnTo>
                  <a:lnTo>
                    <a:pt x="13" y="1429"/>
                  </a:lnTo>
                  <a:lnTo>
                    <a:pt x="13" y="1420"/>
                  </a:lnTo>
                  <a:lnTo>
                    <a:pt x="13" y="1424"/>
                  </a:lnTo>
                  <a:lnTo>
                    <a:pt x="13" y="1388"/>
                  </a:lnTo>
                  <a:lnTo>
                    <a:pt x="13" y="1390"/>
                  </a:lnTo>
                  <a:lnTo>
                    <a:pt x="15" y="1390"/>
                  </a:lnTo>
                  <a:lnTo>
                    <a:pt x="15" y="1400"/>
                  </a:lnTo>
                  <a:lnTo>
                    <a:pt x="15" y="1384"/>
                  </a:lnTo>
                  <a:lnTo>
                    <a:pt x="15" y="1399"/>
                  </a:lnTo>
                  <a:lnTo>
                    <a:pt x="15" y="1402"/>
                  </a:lnTo>
                  <a:lnTo>
                    <a:pt x="15" y="1439"/>
                  </a:lnTo>
                  <a:lnTo>
                    <a:pt x="15" y="1433"/>
                  </a:lnTo>
                  <a:lnTo>
                    <a:pt x="15" y="1436"/>
                  </a:lnTo>
                  <a:lnTo>
                    <a:pt x="15" y="1404"/>
                  </a:lnTo>
                  <a:lnTo>
                    <a:pt x="15" y="1408"/>
                  </a:lnTo>
                  <a:lnTo>
                    <a:pt x="15" y="1409"/>
                  </a:lnTo>
                  <a:lnTo>
                    <a:pt x="15" y="1407"/>
                  </a:lnTo>
                  <a:lnTo>
                    <a:pt x="15" y="1438"/>
                  </a:lnTo>
                  <a:lnTo>
                    <a:pt x="16" y="1442"/>
                  </a:lnTo>
                  <a:lnTo>
                    <a:pt x="16" y="1467"/>
                  </a:lnTo>
                  <a:lnTo>
                    <a:pt x="16" y="1458"/>
                  </a:lnTo>
                  <a:lnTo>
                    <a:pt x="16" y="1457"/>
                  </a:lnTo>
                  <a:lnTo>
                    <a:pt x="16" y="1459"/>
                  </a:lnTo>
                  <a:lnTo>
                    <a:pt x="16" y="1436"/>
                  </a:lnTo>
                  <a:lnTo>
                    <a:pt x="16" y="1432"/>
                  </a:lnTo>
                  <a:lnTo>
                    <a:pt x="16" y="1364"/>
                  </a:lnTo>
                  <a:lnTo>
                    <a:pt x="17" y="1364"/>
                  </a:lnTo>
                  <a:lnTo>
                    <a:pt x="17" y="1326"/>
                  </a:lnTo>
                  <a:lnTo>
                    <a:pt x="17" y="1328"/>
                  </a:lnTo>
                  <a:lnTo>
                    <a:pt x="17" y="1328"/>
                  </a:lnTo>
                  <a:lnTo>
                    <a:pt x="17" y="1344"/>
                  </a:lnTo>
                  <a:lnTo>
                    <a:pt x="17" y="1340"/>
                  </a:lnTo>
                  <a:lnTo>
                    <a:pt x="17" y="1344"/>
                  </a:lnTo>
                  <a:lnTo>
                    <a:pt x="17" y="1319"/>
                  </a:lnTo>
                  <a:lnTo>
                    <a:pt x="17" y="1326"/>
                  </a:lnTo>
                  <a:lnTo>
                    <a:pt x="17" y="1327"/>
                  </a:lnTo>
                  <a:lnTo>
                    <a:pt x="17" y="1331"/>
                  </a:lnTo>
                  <a:lnTo>
                    <a:pt x="17" y="1274"/>
                  </a:lnTo>
                  <a:lnTo>
                    <a:pt x="19" y="1277"/>
                  </a:lnTo>
                  <a:lnTo>
                    <a:pt x="19" y="1233"/>
                  </a:lnTo>
                  <a:lnTo>
                    <a:pt x="19" y="1231"/>
                  </a:lnTo>
                  <a:lnTo>
                    <a:pt x="19" y="1210"/>
                  </a:lnTo>
                  <a:lnTo>
                    <a:pt x="19" y="1233"/>
                  </a:lnTo>
                  <a:lnTo>
                    <a:pt x="19" y="1234"/>
                  </a:lnTo>
                  <a:lnTo>
                    <a:pt x="19" y="1255"/>
                  </a:lnTo>
                  <a:lnTo>
                    <a:pt x="19" y="1250"/>
                  </a:lnTo>
                  <a:lnTo>
                    <a:pt x="19" y="1257"/>
                  </a:lnTo>
                  <a:lnTo>
                    <a:pt x="19" y="1237"/>
                  </a:lnTo>
                  <a:lnTo>
                    <a:pt x="20" y="1230"/>
                  </a:lnTo>
                  <a:lnTo>
                    <a:pt x="20" y="1257"/>
                  </a:lnTo>
                  <a:lnTo>
                    <a:pt x="20" y="1260"/>
                  </a:lnTo>
                  <a:lnTo>
                    <a:pt x="20" y="1259"/>
                  </a:lnTo>
                  <a:lnTo>
                    <a:pt x="20" y="1294"/>
                  </a:lnTo>
                  <a:lnTo>
                    <a:pt x="20" y="1298"/>
                  </a:lnTo>
                  <a:lnTo>
                    <a:pt x="20" y="1329"/>
                  </a:lnTo>
                  <a:lnTo>
                    <a:pt x="20" y="1320"/>
                  </a:lnTo>
                  <a:lnTo>
                    <a:pt x="21" y="1319"/>
                  </a:lnTo>
                  <a:lnTo>
                    <a:pt x="21" y="1328"/>
                  </a:lnTo>
                  <a:lnTo>
                    <a:pt x="21" y="1307"/>
                  </a:lnTo>
                  <a:lnTo>
                    <a:pt x="21" y="1310"/>
                  </a:lnTo>
                  <a:lnTo>
                    <a:pt x="21" y="1246"/>
                  </a:lnTo>
                  <a:lnTo>
                    <a:pt x="21" y="1242"/>
                  </a:lnTo>
                  <a:lnTo>
                    <a:pt x="21" y="1168"/>
                  </a:lnTo>
                  <a:lnTo>
                    <a:pt x="21" y="1170"/>
                  </a:lnTo>
                  <a:lnTo>
                    <a:pt x="21" y="1142"/>
                  </a:lnTo>
                  <a:lnTo>
                    <a:pt x="23" y="1132"/>
                  </a:lnTo>
                  <a:lnTo>
                    <a:pt x="23" y="1129"/>
                  </a:lnTo>
                  <a:lnTo>
                    <a:pt x="23" y="1157"/>
                  </a:lnTo>
                  <a:lnTo>
                    <a:pt x="23" y="1159"/>
                  </a:lnTo>
                  <a:lnTo>
                    <a:pt x="23" y="1163"/>
                  </a:lnTo>
                  <a:lnTo>
                    <a:pt x="23" y="1142"/>
                  </a:lnTo>
                  <a:lnTo>
                    <a:pt x="23" y="1153"/>
                  </a:lnTo>
                  <a:lnTo>
                    <a:pt x="23" y="1155"/>
                  </a:lnTo>
                  <a:lnTo>
                    <a:pt x="23" y="1159"/>
                  </a:lnTo>
                  <a:lnTo>
                    <a:pt x="23" y="1127"/>
                  </a:lnTo>
                  <a:lnTo>
                    <a:pt x="23" y="1125"/>
                  </a:lnTo>
                  <a:lnTo>
                    <a:pt x="23" y="1077"/>
                  </a:lnTo>
                  <a:lnTo>
                    <a:pt x="24" y="1077"/>
                  </a:lnTo>
                  <a:lnTo>
                    <a:pt x="24" y="1009"/>
                  </a:lnTo>
                  <a:lnTo>
                    <a:pt x="24" y="1013"/>
                  </a:lnTo>
                  <a:lnTo>
                    <a:pt x="24" y="1006"/>
                  </a:lnTo>
                  <a:lnTo>
                    <a:pt x="24" y="984"/>
                  </a:lnTo>
                  <a:lnTo>
                    <a:pt x="24" y="996"/>
                  </a:lnTo>
                  <a:lnTo>
                    <a:pt x="24" y="996"/>
                  </a:lnTo>
                  <a:lnTo>
                    <a:pt x="24" y="999"/>
                  </a:lnTo>
                  <a:lnTo>
                    <a:pt x="24" y="990"/>
                  </a:lnTo>
                  <a:lnTo>
                    <a:pt x="24" y="997"/>
                  </a:lnTo>
                  <a:lnTo>
                    <a:pt x="25" y="997"/>
                  </a:lnTo>
                  <a:lnTo>
                    <a:pt x="25" y="984"/>
                  </a:lnTo>
                  <a:lnTo>
                    <a:pt x="25" y="1028"/>
                  </a:lnTo>
                  <a:lnTo>
                    <a:pt x="25" y="1024"/>
                  </a:lnTo>
                  <a:lnTo>
                    <a:pt x="25" y="1034"/>
                  </a:lnTo>
                  <a:lnTo>
                    <a:pt x="25" y="1015"/>
                  </a:lnTo>
                  <a:lnTo>
                    <a:pt x="25" y="1032"/>
                  </a:lnTo>
                  <a:lnTo>
                    <a:pt x="25" y="1031"/>
                  </a:lnTo>
                  <a:lnTo>
                    <a:pt x="25" y="1034"/>
                  </a:lnTo>
                  <a:lnTo>
                    <a:pt x="25" y="998"/>
                  </a:lnTo>
                  <a:lnTo>
                    <a:pt x="25" y="988"/>
                  </a:lnTo>
                  <a:lnTo>
                    <a:pt x="25" y="1009"/>
                  </a:lnTo>
                  <a:lnTo>
                    <a:pt x="25" y="986"/>
                  </a:lnTo>
                  <a:lnTo>
                    <a:pt x="25" y="1001"/>
                  </a:lnTo>
                  <a:lnTo>
                    <a:pt x="27" y="1001"/>
                  </a:lnTo>
                  <a:lnTo>
                    <a:pt x="27" y="1015"/>
                  </a:lnTo>
                  <a:lnTo>
                    <a:pt x="27" y="1001"/>
                  </a:lnTo>
                  <a:lnTo>
                    <a:pt x="27" y="1003"/>
                  </a:lnTo>
                  <a:lnTo>
                    <a:pt x="27" y="1003"/>
                  </a:lnTo>
                  <a:lnTo>
                    <a:pt x="27" y="1028"/>
                  </a:lnTo>
                  <a:lnTo>
                    <a:pt x="27" y="998"/>
                  </a:lnTo>
                  <a:lnTo>
                    <a:pt x="27" y="1024"/>
                  </a:lnTo>
                  <a:lnTo>
                    <a:pt x="27" y="1024"/>
                  </a:lnTo>
                  <a:lnTo>
                    <a:pt x="27" y="1040"/>
                  </a:lnTo>
                  <a:lnTo>
                    <a:pt x="27" y="1020"/>
                  </a:lnTo>
                  <a:lnTo>
                    <a:pt x="27" y="1023"/>
                  </a:lnTo>
                  <a:lnTo>
                    <a:pt x="27" y="1026"/>
                  </a:lnTo>
                  <a:lnTo>
                    <a:pt x="27" y="1011"/>
                  </a:lnTo>
                  <a:lnTo>
                    <a:pt x="27" y="1023"/>
                  </a:lnTo>
                  <a:lnTo>
                    <a:pt x="28" y="1026"/>
                  </a:lnTo>
                  <a:lnTo>
                    <a:pt x="28" y="1032"/>
                  </a:lnTo>
                  <a:lnTo>
                    <a:pt x="28" y="998"/>
                  </a:lnTo>
                  <a:lnTo>
                    <a:pt x="28" y="1002"/>
                  </a:lnTo>
                  <a:lnTo>
                    <a:pt x="28" y="999"/>
                  </a:lnTo>
                  <a:lnTo>
                    <a:pt x="28" y="1001"/>
                  </a:lnTo>
                  <a:lnTo>
                    <a:pt x="28" y="950"/>
                  </a:lnTo>
                  <a:lnTo>
                    <a:pt x="28" y="946"/>
                  </a:lnTo>
                  <a:lnTo>
                    <a:pt x="28" y="926"/>
                  </a:lnTo>
                  <a:lnTo>
                    <a:pt x="28" y="937"/>
                  </a:lnTo>
                  <a:lnTo>
                    <a:pt x="29" y="937"/>
                  </a:lnTo>
                  <a:lnTo>
                    <a:pt x="29" y="948"/>
                  </a:lnTo>
                  <a:lnTo>
                    <a:pt x="29" y="931"/>
                  </a:lnTo>
                  <a:lnTo>
                    <a:pt x="29" y="929"/>
                  </a:lnTo>
                  <a:lnTo>
                    <a:pt x="29" y="933"/>
                  </a:lnTo>
                  <a:lnTo>
                    <a:pt x="29" y="859"/>
                  </a:lnTo>
                  <a:lnTo>
                    <a:pt x="29" y="861"/>
                  </a:lnTo>
                  <a:lnTo>
                    <a:pt x="29" y="862"/>
                  </a:lnTo>
                  <a:lnTo>
                    <a:pt x="29" y="67"/>
                  </a:lnTo>
                  <a:lnTo>
                    <a:pt x="29" y="78"/>
                  </a:lnTo>
                  <a:lnTo>
                    <a:pt x="29" y="105"/>
                  </a:lnTo>
                  <a:lnTo>
                    <a:pt x="29" y="630"/>
                  </a:lnTo>
                  <a:lnTo>
                    <a:pt x="30" y="635"/>
                  </a:lnTo>
                  <a:lnTo>
                    <a:pt x="30" y="739"/>
                  </a:lnTo>
                  <a:lnTo>
                    <a:pt x="30" y="743"/>
                  </a:lnTo>
                  <a:lnTo>
                    <a:pt x="30" y="842"/>
                  </a:lnTo>
                  <a:lnTo>
                    <a:pt x="30" y="845"/>
                  </a:lnTo>
                  <a:lnTo>
                    <a:pt x="30" y="874"/>
                  </a:lnTo>
                  <a:lnTo>
                    <a:pt x="30" y="834"/>
                  </a:lnTo>
                  <a:lnTo>
                    <a:pt x="30" y="872"/>
                  </a:lnTo>
                  <a:lnTo>
                    <a:pt x="30" y="871"/>
                  </a:lnTo>
                  <a:lnTo>
                    <a:pt x="30" y="875"/>
                  </a:lnTo>
                  <a:lnTo>
                    <a:pt x="30" y="848"/>
                  </a:lnTo>
                  <a:lnTo>
                    <a:pt x="30" y="858"/>
                  </a:lnTo>
                  <a:lnTo>
                    <a:pt x="32" y="859"/>
                  </a:lnTo>
                  <a:lnTo>
                    <a:pt x="32" y="875"/>
                  </a:lnTo>
                  <a:lnTo>
                    <a:pt x="32" y="855"/>
                  </a:lnTo>
                  <a:lnTo>
                    <a:pt x="32" y="857"/>
                  </a:lnTo>
                  <a:lnTo>
                    <a:pt x="32" y="834"/>
                  </a:lnTo>
                  <a:lnTo>
                    <a:pt x="32" y="829"/>
                  </a:lnTo>
                  <a:lnTo>
                    <a:pt x="32" y="831"/>
                  </a:lnTo>
                  <a:lnTo>
                    <a:pt x="32" y="0"/>
                  </a:lnTo>
                  <a:lnTo>
                    <a:pt x="33" y="13"/>
                  </a:lnTo>
                  <a:lnTo>
                    <a:pt x="33" y="519"/>
                  </a:lnTo>
                  <a:lnTo>
                    <a:pt x="33" y="536"/>
                  </a:lnTo>
                  <a:lnTo>
                    <a:pt x="33" y="727"/>
                  </a:lnTo>
                  <a:lnTo>
                    <a:pt x="33" y="731"/>
                  </a:lnTo>
                  <a:lnTo>
                    <a:pt x="33" y="828"/>
                  </a:lnTo>
                  <a:lnTo>
                    <a:pt x="33" y="836"/>
                  </a:lnTo>
                  <a:lnTo>
                    <a:pt x="33" y="867"/>
                  </a:lnTo>
                  <a:lnTo>
                    <a:pt x="33" y="834"/>
                  </a:lnTo>
                  <a:lnTo>
                    <a:pt x="33" y="865"/>
                  </a:lnTo>
                  <a:lnTo>
                    <a:pt x="34" y="863"/>
                  </a:lnTo>
                  <a:lnTo>
                    <a:pt x="34" y="867"/>
                  </a:lnTo>
                  <a:lnTo>
                    <a:pt x="34" y="859"/>
                  </a:lnTo>
                  <a:lnTo>
                    <a:pt x="34" y="865"/>
                  </a:lnTo>
                  <a:lnTo>
                    <a:pt x="34" y="869"/>
                  </a:lnTo>
                  <a:lnTo>
                    <a:pt x="34" y="862"/>
                  </a:lnTo>
                  <a:lnTo>
                    <a:pt x="34" y="904"/>
                  </a:lnTo>
                  <a:lnTo>
                    <a:pt x="34" y="905"/>
                  </a:lnTo>
                  <a:lnTo>
                    <a:pt x="34" y="958"/>
                  </a:lnTo>
                  <a:lnTo>
                    <a:pt x="34" y="964"/>
                  </a:lnTo>
                  <a:lnTo>
                    <a:pt x="34" y="1040"/>
                  </a:lnTo>
                  <a:lnTo>
                    <a:pt x="34" y="103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96" name="Freeform 69"/>
            <p:cNvSpPr>
              <a:spLocks/>
            </p:cNvSpPr>
            <p:nvPr/>
          </p:nvSpPr>
          <p:spPr bwMode="auto">
            <a:xfrm>
              <a:off x="4308476" y="2095501"/>
              <a:ext cx="53975" cy="2351088"/>
            </a:xfrm>
            <a:custGeom>
              <a:avLst/>
              <a:gdLst>
                <a:gd name="T0" fmla="*/ 0 w 34"/>
                <a:gd name="T1" fmla="*/ 1388 h 1481"/>
                <a:gd name="T2" fmla="*/ 2 w 34"/>
                <a:gd name="T3" fmla="*/ 1433 h 1481"/>
                <a:gd name="T4" fmla="*/ 2 w 34"/>
                <a:gd name="T5" fmla="*/ 1449 h 1481"/>
                <a:gd name="T6" fmla="*/ 2 w 34"/>
                <a:gd name="T7" fmla="*/ 1475 h 1481"/>
                <a:gd name="T8" fmla="*/ 3 w 34"/>
                <a:gd name="T9" fmla="*/ 1375 h 1481"/>
                <a:gd name="T10" fmla="*/ 3 w 34"/>
                <a:gd name="T11" fmla="*/ 1358 h 1481"/>
                <a:gd name="T12" fmla="*/ 4 w 34"/>
                <a:gd name="T13" fmla="*/ 1374 h 1481"/>
                <a:gd name="T14" fmla="*/ 4 w 34"/>
                <a:gd name="T15" fmla="*/ 1310 h 1481"/>
                <a:gd name="T16" fmla="*/ 6 w 34"/>
                <a:gd name="T17" fmla="*/ 1287 h 1481"/>
                <a:gd name="T18" fmla="*/ 6 w 34"/>
                <a:gd name="T19" fmla="*/ 1214 h 1481"/>
                <a:gd name="T20" fmla="*/ 7 w 34"/>
                <a:gd name="T21" fmla="*/ 1189 h 1481"/>
                <a:gd name="T22" fmla="*/ 7 w 34"/>
                <a:gd name="T23" fmla="*/ 1257 h 1481"/>
                <a:gd name="T24" fmla="*/ 7 w 34"/>
                <a:gd name="T25" fmla="*/ 1282 h 1481"/>
                <a:gd name="T26" fmla="*/ 8 w 34"/>
                <a:gd name="T27" fmla="*/ 1278 h 1481"/>
                <a:gd name="T28" fmla="*/ 8 w 34"/>
                <a:gd name="T29" fmla="*/ 1281 h 1481"/>
                <a:gd name="T30" fmla="*/ 9 w 34"/>
                <a:gd name="T31" fmla="*/ 1287 h 1481"/>
                <a:gd name="T32" fmla="*/ 9 w 34"/>
                <a:gd name="T33" fmla="*/ 1303 h 1481"/>
                <a:gd name="T34" fmla="*/ 9 w 34"/>
                <a:gd name="T35" fmla="*/ 1314 h 1481"/>
                <a:gd name="T36" fmla="*/ 11 w 34"/>
                <a:gd name="T37" fmla="*/ 1315 h 1481"/>
                <a:gd name="T38" fmla="*/ 11 w 34"/>
                <a:gd name="T39" fmla="*/ 1290 h 1481"/>
                <a:gd name="T40" fmla="*/ 12 w 34"/>
                <a:gd name="T41" fmla="*/ 1168 h 1481"/>
                <a:gd name="T42" fmla="*/ 12 w 34"/>
                <a:gd name="T43" fmla="*/ 1090 h 1481"/>
                <a:gd name="T44" fmla="*/ 12 w 34"/>
                <a:gd name="T45" fmla="*/ 1061 h 1481"/>
                <a:gd name="T46" fmla="*/ 13 w 34"/>
                <a:gd name="T47" fmla="*/ 1037 h 1481"/>
                <a:gd name="T48" fmla="*/ 13 w 34"/>
                <a:gd name="T49" fmla="*/ 1070 h 1481"/>
                <a:gd name="T50" fmla="*/ 15 w 34"/>
                <a:gd name="T51" fmla="*/ 1054 h 1481"/>
                <a:gd name="T52" fmla="*/ 15 w 34"/>
                <a:gd name="T53" fmla="*/ 1183 h 1481"/>
                <a:gd name="T54" fmla="*/ 16 w 34"/>
                <a:gd name="T55" fmla="*/ 1180 h 1481"/>
                <a:gd name="T56" fmla="*/ 16 w 34"/>
                <a:gd name="T57" fmla="*/ 1120 h 1481"/>
                <a:gd name="T58" fmla="*/ 17 w 34"/>
                <a:gd name="T59" fmla="*/ 1132 h 1481"/>
                <a:gd name="T60" fmla="*/ 17 w 34"/>
                <a:gd name="T61" fmla="*/ 1145 h 1481"/>
                <a:gd name="T62" fmla="*/ 19 w 34"/>
                <a:gd name="T63" fmla="*/ 1155 h 1481"/>
                <a:gd name="T64" fmla="*/ 19 w 34"/>
                <a:gd name="T65" fmla="*/ 1099 h 1481"/>
                <a:gd name="T66" fmla="*/ 19 w 34"/>
                <a:gd name="T67" fmla="*/ 1036 h 1481"/>
                <a:gd name="T68" fmla="*/ 20 w 34"/>
                <a:gd name="T69" fmla="*/ 1003 h 1481"/>
                <a:gd name="T70" fmla="*/ 20 w 34"/>
                <a:gd name="T71" fmla="*/ 942 h 1481"/>
                <a:gd name="T72" fmla="*/ 21 w 34"/>
                <a:gd name="T73" fmla="*/ 194 h 1481"/>
                <a:gd name="T74" fmla="*/ 21 w 34"/>
                <a:gd name="T75" fmla="*/ 418 h 1481"/>
                <a:gd name="T76" fmla="*/ 23 w 34"/>
                <a:gd name="T77" fmla="*/ 836 h 1481"/>
                <a:gd name="T78" fmla="*/ 23 w 34"/>
                <a:gd name="T79" fmla="*/ 1124 h 1481"/>
                <a:gd name="T80" fmla="*/ 24 w 34"/>
                <a:gd name="T81" fmla="*/ 1143 h 1481"/>
                <a:gd name="T82" fmla="*/ 24 w 34"/>
                <a:gd name="T83" fmla="*/ 1120 h 1481"/>
                <a:gd name="T84" fmla="*/ 25 w 34"/>
                <a:gd name="T85" fmla="*/ 1164 h 1481"/>
                <a:gd name="T86" fmla="*/ 25 w 34"/>
                <a:gd name="T87" fmla="*/ 1244 h 1481"/>
                <a:gd name="T88" fmla="*/ 27 w 34"/>
                <a:gd name="T89" fmla="*/ 1200 h 1481"/>
                <a:gd name="T90" fmla="*/ 27 w 34"/>
                <a:gd name="T91" fmla="*/ 1117 h 1481"/>
                <a:gd name="T92" fmla="*/ 28 w 34"/>
                <a:gd name="T93" fmla="*/ 1086 h 1481"/>
                <a:gd name="T94" fmla="*/ 28 w 34"/>
                <a:gd name="T95" fmla="*/ 1062 h 1481"/>
                <a:gd name="T96" fmla="*/ 28 w 34"/>
                <a:gd name="T97" fmla="*/ 1079 h 1481"/>
                <a:gd name="T98" fmla="*/ 29 w 34"/>
                <a:gd name="T99" fmla="*/ 1154 h 1481"/>
                <a:gd name="T100" fmla="*/ 30 w 34"/>
                <a:gd name="T101" fmla="*/ 1187 h 1481"/>
                <a:gd name="T102" fmla="*/ 30 w 34"/>
                <a:gd name="T103" fmla="*/ 1289 h 1481"/>
                <a:gd name="T104" fmla="*/ 30 w 34"/>
                <a:gd name="T105" fmla="*/ 1294 h 1481"/>
                <a:gd name="T106" fmla="*/ 32 w 34"/>
                <a:gd name="T107" fmla="*/ 1303 h 1481"/>
                <a:gd name="T108" fmla="*/ 32 w 34"/>
                <a:gd name="T109" fmla="*/ 1322 h 1481"/>
                <a:gd name="T110" fmla="*/ 33 w 34"/>
                <a:gd name="T111" fmla="*/ 1277 h 1481"/>
                <a:gd name="T112" fmla="*/ 33 w 34"/>
                <a:gd name="T113" fmla="*/ 1324 h 1481"/>
                <a:gd name="T114" fmla="*/ 34 w 34"/>
                <a:gd name="T115" fmla="*/ 1353 h 1481"/>
                <a:gd name="T116" fmla="*/ 34 w 34"/>
                <a:gd name="T117" fmla="*/ 1357 h 1481"/>
                <a:gd name="T118" fmla="*/ 34 w 34"/>
                <a:gd name="T119" fmla="*/ 1380 h 1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1481">
                  <a:moveTo>
                    <a:pt x="0" y="1387"/>
                  </a:moveTo>
                  <a:lnTo>
                    <a:pt x="0" y="1388"/>
                  </a:lnTo>
                  <a:lnTo>
                    <a:pt x="0" y="1394"/>
                  </a:lnTo>
                  <a:lnTo>
                    <a:pt x="0" y="1411"/>
                  </a:lnTo>
                  <a:lnTo>
                    <a:pt x="0" y="1388"/>
                  </a:lnTo>
                  <a:lnTo>
                    <a:pt x="0" y="1409"/>
                  </a:lnTo>
                  <a:lnTo>
                    <a:pt x="2" y="1413"/>
                  </a:lnTo>
                  <a:lnTo>
                    <a:pt x="2" y="1403"/>
                  </a:lnTo>
                  <a:lnTo>
                    <a:pt x="2" y="1432"/>
                  </a:lnTo>
                  <a:lnTo>
                    <a:pt x="2" y="1433"/>
                  </a:lnTo>
                  <a:lnTo>
                    <a:pt x="2" y="1454"/>
                  </a:lnTo>
                  <a:lnTo>
                    <a:pt x="2" y="1452"/>
                  </a:lnTo>
                  <a:lnTo>
                    <a:pt x="2" y="1455"/>
                  </a:lnTo>
                  <a:lnTo>
                    <a:pt x="2" y="1463"/>
                  </a:lnTo>
                  <a:lnTo>
                    <a:pt x="2" y="1449"/>
                  </a:lnTo>
                  <a:lnTo>
                    <a:pt x="2" y="1463"/>
                  </a:lnTo>
                  <a:lnTo>
                    <a:pt x="2" y="1464"/>
                  </a:lnTo>
                  <a:lnTo>
                    <a:pt x="2" y="1481"/>
                  </a:lnTo>
                  <a:lnTo>
                    <a:pt x="2" y="1449"/>
                  </a:lnTo>
                  <a:lnTo>
                    <a:pt x="2" y="1475"/>
                  </a:lnTo>
                  <a:lnTo>
                    <a:pt x="3" y="1480"/>
                  </a:lnTo>
                  <a:lnTo>
                    <a:pt x="3" y="1438"/>
                  </a:lnTo>
                  <a:lnTo>
                    <a:pt x="3" y="1441"/>
                  </a:lnTo>
                  <a:lnTo>
                    <a:pt x="3" y="1370"/>
                  </a:lnTo>
                  <a:lnTo>
                    <a:pt x="3" y="1375"/>
                  </a:lnTo>
                  <a:lnTo>
                    <a:pt x="3" y="1370"/>
                  </a:lnTo>
                  <a:lnTo>
                    <a:pt x="3" y="1374"/>
                  </a:lnTo>
                  <a:lnTo>
                    <a:pt x="3" y="1354"/>
                  </a:lnTo>
                  <a:lnTo>
                    <a:pt x="3" y="1361"/>
                  </a:lnTo>
                  <a:lnTo>
                    <a:pt x="3" y="1358"/>
                  </a:lnTo>
                  <a:lnTo>
                    <a:pt x="3" y="1342"/>
                  </a:lnTo>
                  <a:lnTo>
                    <a:pt x="3" y="1362"/>
                  </a:lnTo>
                  <a:lnTo>
                    <a:pt x="4" y="1358"/>
                  </a:lnTo>
                  <a:lnTo>
                    <a:pt x="4" y="1375"/>
                  </a:lnTo>
                  <a:lnTo>
                    <a:pt x="4" y="1374"/>
                  </a:lnTo>
                  <a:lnTo>
                    <a:pt x="4" y="1377"/>
                  </a:lnTo>
                  <a:lnTo>
                    <a:pt x="4" y="1383"/>
                  </a:lnTo>
                  <a:lnTo>
                    <a:pt x="4" y="1357"/>
                  </a:lnTo>
                  <a:lnTo>
                    <a:pt x="4" y="1353"/>
                  </a:lnTo>
                  <a:lnTo>
                    <a:pt x="4" y="1310"/>
                  </a:lnTo>
                  <a:lnTo>
                    <a:pt x="4" y="1311"/>
                  </a:lnTo>
                  <a:lnTo>
                    <a:pt x="6" y="1307"/>
                  </a:lnTo>
                  <a:lnTo>
                    <a:pt x="6" y="1273"/>
                  </a:lnTo>
                  <a:lnTo>
                    <a:pt x="6" y="1287"/>
                  </a:lnTo>
                  <a:lnTo>
                    <a:pt x="6" y="1287"/>
                  </a:lnTo>
                  <a:lnTo>
                    <a:pt x="6" y="1291"/>
                  </a:lnTo>
                  <a:lnTo>
                    <a:pt x="6" y="1256"/>
                  </a:lnTo>
                  <a:lnTo>
                    <a:pt x="6" y="1248"/>
                  </a:lnTo>
                  <a:lnTo>
                    <a:pt x="6" y="1213"/>
                  </a:lnTo>
                  <a:lnTo>
                    <a:pt x="6" y="1214"/>
                  </a:lnTo>
                  <a:lnTo>
                    <a:pt x="6" y="1181"/>
                  </a:lnTo>
                  <a:lnTo>
                    <a:pt x="6" y="1192"/>
                  </a:lnTo>
                  <a:lnTo>
                    <a:pt x="7" y="1191"/>
                  </a:lnTo>
                  <a:lnTo>
                    <a:pt x="7" y="1206"/>
                  </a:lnTo>
                  <a:lnTo>
                    <a:pt x="7" y="1189"/>
                  </a:lnTo>
                  <a:lnTo>
                    <a:pt x="7" y="1200"/>
                  </a:lnTo>
                  <a:lnTo>
                    <a:pt x="7" y="1200"/>
                  </a:lnTo>
                  <a:lnTo>
                    <a:pt x="7" y="1257"/>
                  </a:lnTo>
                  <a:lnTo>
                    <a:pt x="7" y="1256"/>
                  </a:lnTo>
                  <a:lnTo>
                    <a:pt x="7" y="1257"/>
                  </a:lnTo>
                  <a:lnTo>
                    <a:pt x="7" y="1278"/>
                  </a:lnTo>
                  <a:lnTo>
                    <a:pt x="7" y="1251"/>
                  </a:lnTo>
                  <a:lnTo>
                    <a:pt x="7" y="1276"/>
                  </a:lnTo>
                  <a:lnTo>
                    <a:pt x="7" y="1278"/>
                  </a:lnTo>
                  <a:lnTo>
                    <a:pt x="7" y="1282"/>
                  </a:lnTo>
                  <a:lnTo>
                    <a:pt x="7" y="1259"/>
                  </a:lnTo>
                  <a:lnTo>
                    <a:pt x="7" y="1264"/>
                  </a:lnTo>
                  <a:lnTo>
                    <a:pt x="8" y="1264"/>
                  </a:lnTo>
                  <a:lnTo>
                    <a:pt x="8" y="1281"/>
                  </a:lnTo>
                  <a:lnTo>
                    <a:pt x="8" y="1278"/>
                  </a:lnTo>
                  <a:lnTo>
                    <a:pt x="8" y="1280"/>
                  </a:lnTo>
                  <a:lnTo>
                    <a:pt x="8" y="1282"/>
                  </a:lnTo>
                  <a:lnTo>
                    <a:pt x="8" y="1264"/>
                  </a:lnTo>
                  <a:lnTo>
                    <a:pt x="8" y="1278"/>
                  </a:lnTo>
                  <a:lnTo>
                    <a:pt x="8" y="1281"/>
                  </a:lnTo>
                  <a:lnTo>
                    <a:pt x="8" y="1285"/>
                  </a:lnTo>
                  <a:lnTo>
                    <a:pt x="8" y="1260"/>
                  </a:lnTo>
                  <a:lnTo>
                    <a:pt x="8" y="1267"/>
                  </a:lnTo>
                  <a:lnTo>
                    <a:pt x="9" y="1269"/>
                  </a:lnTo>
                  <a:lnTo>
                    <a:pt x="9" y="1287"/>
                  </a:lnTo>
                  <a:lnTo>
                    <a:pt x="9" y="1265"/>
                  </a:lnTo>
                  <a:lnTo>
                    <a:pt x="9" y="1274"/>
                  </a:lnTo>
                  <a:lnTo>
                    <a:pt x="9" y="1280"/>
                  </a:lnTo>
                  <a:lnTo>
                    <a:pt x="9" y="1307"/>
                  </a:lnTo>
                  <a:lnTo>
                    <a:pt x="9" y="1303"/>
                  </a:lnTo>
                  <a:lnTo>
                    <a:pt x="9" y="1303"/>
                  </a:lnTo>
                  <a:lnTo>
                    <a:pt x="9" y="1318"/>
                  </a:lnTo>
                  <a:lnTo>
                    <a:pt x="9" y="1295"/>
                  </a:lnTo>
                  <a:lnTo>
                    <a:pt x="9" y="1315"/>
                  </a:lnTo>
                  <a:lnTo>
                    <a:pt x="9" y="1314"/>
                  </a:lnTo>
                  <a:lnTo>
                    <a:pt x="9" y="1319"/>
                  </a:lnTo>
                  <a:lnTo>
                    <a:pt x="9" y="1293"/>
                  </a:lnTo>
                  <a:lnTo>
                    <a:pt x="9" y="1301"/>
                  </a:lnTo>
                  <a:lnTo>
                    <a:pt x="11" y="1299"/>
                  </a:lnTo>
                  <a:lnTo>
                    <a:pt x="11" y="1315"/>
                  </a:lnTo>
                  <a:lnTo>
                    <a:pt x="11" y="1311"/>
                  </a:lnTo>
                  <a:lnTo>
                    <a:pt x="11" y="1310"/>
                  </a:lnTo>
                  <a:lnTo>
                    <a:pt x="11" y="1311"/>
                  </a:lnTo>
                  <a:lnTo>
                    <a:pt x="11" y="1290"/>
                  </a:lnTo>
                  <a:lnTo>
                    <a:pt x="11" y="1290"/>
                  </a:lnTo>
                  <a:lnTo>
                    <a:pt x="11" y="1291"/>
                  </a:lnTo>
                  <a:lnTo>
                    <a:pt x="11" y="1227"/>
                  </a:lnTo>
                  <a:lnTo>
                    <a:pt x="11" y="1223"/>
                  </a:lnTo>
                  <a:lnTo>
                    <a:pt x="11" y="1170"/>
                  </a:lnTo>
                  <a:lnTo>
                    <a:pt x="12" y="1168"/>
                  </a:lnTo>
                  <a:lnTo>
                    <a:pt x="12" y="1107"/>
                  </a:lnTo>
                  <a:lnTo>
                    <a:pt x="12" y="1107"/>
                  </a:lnTo>
                  <a:lnTo>
                    <a:pt x="12" y="1109"/>
                  </a:lnTo>
                  <a:lnTo>
                    <a:pt x="12" y="1079"/>
                  </a:lnTo>
                  <a:lnTo>
                    <a:pt x="12" y="1090"/>
                  </a:lnTo>
                  <a:lnTo>
                    <a:pt x="12" y="1091"/>
                  </a:lnTo>
                  <a:lnTo>
                    <a:pt x="12" y="1095"/>
                  </a:lnTo>
                  <a:lnTo>
                    <a:pt x="12" y="1057"/>
                  </a:lnTo>
                  <a:lnTo>
                    <a:pt x="12" y="1064"/>
                  </a:lnTo>
                  <a:lnTo>
                    <a:pt x="12" y="1061"/>
                  </a:lnTo>
                  <a:lnTo>
                    <a:pt x="12" y="1069"/>
                  </a:lnTo>
                  <a:lnTo>
                    <a:pt x="12" y="1060"/>
                  </a:lnTo>
                  <a:lnTo>
                    <a:pt x="13" y="1060"/>
                  </a:lnTo>
                  <a:lnTo>
                    <a:pt x="13" y="1066"/>
                  </a:lnTo>
                  <a:lnTo>
                    <a:pt x="13" y="1037"/>
                  </a:lnTo>
                  <a:lnTo>
                    <a:pt x="13" y="1065"/>
                  </a:lnTo>
                  <a:lnTo>
                    <a:pt x="13" y="1066"/>
                  </a:lnTo>
                  <a:lnTo>
                    <a:pt x="13" y="1078"/>
                  </a:lnTo>
                  <a:lnTo>
                    <a:pt x="13" y="1061"/>
                  </a:lnTo>
                  <a:lnTo>
                    <a:pt x="13" y="1070"/>
                  </a:lnTo>
                  <a:lnTo>
                    <a:pt x="13" y="1069"/>
                  </a:lnTo>
                  <a:lnTo>
                    <a:pt x="13" y="1086"/>
                  </a:lnTo>
                  <a:lnTo>
                    <a:pt x="13" y="1069"/>
                  </a:lnTo>
                  <a:lnTo>
                    <a:pt x="15" y="1067"/>
                  </a:lnTo>
                  <a:lnTo>
                    <a:pt x="15" y="1054"/>
                  </a:lnTo>
                  <a:lnTo>
                    <a:pt x="15" y="1078"/>
                  </a:lnTo>
                  <a:lnTo>
                    <a:pt x="15" y="1079"/>
                  </a:lnTo>
                  <a:lnTo>
                    <a:pt x="15" y="1132"/>
                  </a:lnTo>
                  <a:lnTo>
                    <a:pt x="15" y="1136"/>
                  </a:lnTo>
                  <a:lnTo>
                    <a:pt x="15" y="1183"/>
                  </a:lnTo>
                  <a:lnTo>
                    <a:pt x="15" y="1170"/>
                  </a:lnTo>
                  <a:lnTo>
                    <a:pt x="15" y="1225"/>
                  </a:lnTo>
                  <a:lnTo>
                    <a:pt x="16" y="1222"/>
                  </a:lnTo>
                  <a:lnTo>
                    <a:pt x="16" y="1226"/>
                  </a:lnTo>
                  <a:lnTo>
                    <a:pt x="16" y="1180"/>
                  </a:lnTo>
                  <a:lnTo>
                    <a:pt x="16" y="1180"/>
                  </a:lnTo>
                  <a:lnTo>
                    <a:pt x="16" y="1122"/>
                  </a:lnTo>
                  <a:lnTo>
                    <a:pt x="16" y="1128"/>
                  </a:lnTo>
                  <a:lnTo>
                    <a:pt x="16" y="1136"/>
                  </a:lnTo>
                  <a:lnTo>
                    <a:pt x="16" y="1120"/>
                  </a:lnTo>
                  <a:lnTo>
                    <a:pt x="16" y="1119"/>
                  </a:lnTo>
                  <a:lnTo>
                    <a:pt x="16" y="1100"/>
                  </a:lnTo>
                  <a:lnTo>
                    <a:pt x="16" y="1137"/>
                  </a:lnTo>
                  <a:lnTo>
                    <a:pt x="17" y="1141"/>
                  </a:lnTo>
                  <a:lnTo>
                    <a:pt x="17" y="1132"/>
                  </a:lnTo>
                  <a:lnTo>
                    <a:pt x="17" y="1160"/>
                  </a:lnTo>
                  <a:lnTo>
                    <a:pt x="17" y="1160"/>
                  </a:lnTo>
                  <a:lnTo>
                    <a:pt x="17" y="1164"/>
                  </a:lnTo>
                  <a:lnTo>
                    <a:pt x="17" y="1145"/>
                  </a:lnTo>
                  <a:lnTo>
                    <a:pt x="17" y="1145"/>
                  </a:lnTo>
                  <a:lnTo>
                    <a:pt x="17" y="1133"/>
                  </a:lnTo>
                  <a:lnTo>
                    <a:pt x="17" y="1162"/>
                  </a:lnTo>
                  <a:lnTo>
                    <a:pt x="19" y="1159"/>
                  </a:lnTo>
                  <a:lnTo>
                    <a:pt x="19" y="1175"/>
                  </a:lnTo>
                  <a:lnTo>
                    <a:pt x="19" y="1155"/>
                  </a:lnTo>
                  <a:lnTo>
                    <a:pt x="19" y="1160"/>
                  </a:lnTo>
                  <a:lnTo>
                    <a:pt x="19" y="1158"/>
                  </a:lnTo>
                  <a:lnTo>
                    <a:pt x="19" y="1162"/>
                  </a:lnTo>
                  <a:lnTo>
                    <a:pt x="19" y="1100"/>
                  </a:lnTo>
                  <a:lnTo>
                    <a:pt x="19" y="1099"/>
                  </a:lnTo>
                  <a:lnTo>
                    <a:pt x="19" y="1102"/>
                  </a:lnTo>
                  <a:lnTo>
                    <a:pt x="19" y="1074"/>
                  </a:lnTo>
                  <a:lnTo>
                    <a:pt x="19" y="1070"/>
                  </a:lnTo>
                  <a:lnTo>
                    <a:pt x="19" y="1071"/>
                  </a:lnTo>
                  <a:lnTo>
                    <a:pt x="19" y="1036"/>
                  </a:lnTo>
                  <a:lnTo>
                    <a:pt x="20" y="1033"/>
                  </a:lnTo>
                  <a:lnTo>
                    <a:pt x="20" y="1037"/>
                  </a:lnTo>
                  <a:lnTo>
                    <a:pt x="20" y="1003"/>
                  </a:lnTo>
                  <a:lnTo>
                    <a:pt x="20" y="1009"/>
                  </a:lnTo>
                  <a:lnTo>
                    <a:pt x="20" y="1003"/>
                  </a:lnTo>
                  <a:lnTo>
                    <a:pt x="20" y="1005"/>
                  </a:lnTo>
                  <a:lnTo>
                    <a:pt x="20" y="967"/>
                  </a:lnTo>
                  <a:lnTo>
                    <a:pt x="20" y="968"/>
                  </a:lnTo>
                  <a:lnTo>
                    <a:pt x="20" y="968"/>
                  </a:lnTo>
                  <a:lnTo>
                    <a:pt x="20" y="942"/>
                  </a:lnTo>
                  <a:lnTo>
                    <a:pt x="20" y="952"/>
                  </a:lnTo>
                  <a:lnTo>
                    <a:pt x="20" y="952"/>
                  </a:lnTo>
                  <a:lnTo>
                    <a:pt x="20" y="144"/>
                  </a:lnTo>
                  <a:lnTo>
                    <a:pt x="20" y="165"/>
                  </a:lnTo>
                  <a:lnTo>
                    <a:pt x="21" y="194"/>
                  </a:lnTo>
                  <a:lnTo>
                    <a:pt x="21" y="686"/>
                  </a:lnTo>
                  <a:lnTo>
                    <a:pt x="21" y="684"/>
                  </a:lnTo>
                  <a:lnTo>
                    <a:pt x="21" y="633"/>
                  </a:lnTo>
                  <a:lnTo>
                    <a:pt x="21" y="0"/>
                  </a:lnTo>
                  <a:lnTo>
                    <a:pt x="21" y="418"/>
                  </a:lnTo>
                  <a:lnTo>
                    <a:pt x="21" y="431"/>
                  </a:lnTo>
                  <a:lnTo>
                    <a:pt x="21" y="673"/>
                  </a:lnTo>
                  <a:lnTo>
                    <a:pt x="23" y="679"/>
                  </a:lnTo>
                  <a:lnTo>
                    <a:pt x="23" y="832"/>
                  </a:lnTo>
                  <a:lnTo>
                    <a:pt x="23" y="836"/>
                  </a:lnTo>
                  <a:lnTo>
                    <a:pt x="23" y="980"/>
                  </a:lnTo>
                  <a:lnTo>
                    <a:pt x="23" y="984"/>
                  </a:lnTo>
                  <a:lnTo>
                    <a:pt x="23" y="1091"/>
                  </a:lnTo>
                  <a:lnTo>
                    <a:pt x="23" y="1091"/>
                  </a:lnTo>
                  <a:lnTo>
                    <a:pt x="23" y="1124"/>
                  </a:lnTo>
                  <a:lnTo>
                    <a:pt x="24" y="1130"/>
                  </a:lnTo>
                  <a:lnTo>
                    <a:pt x="24" y="1129"/>
                  </a:lnTo>
                  <a:lnTo>
                    <a:pt x="24" y="1170"/>
                  </a:lnTo>
                  <a:lnTo>
                    <a:pt x="24" y="1167"/>
                  </a:lnTo>
                  <a:lnTo>
                    <a:pt x="24" y="1143"/>
                  </a:lnTo>
                  <a:lnTo>
                    <a:pt x="24" y="1146"/>
                  </a:lnTo>
                  <a:lnTo>
                    <a:pt x="24" y="1143"/>
                  </a:lnTo>
                  <a:lnTo>
                    <a:pt x="24" y="1103"/>
                  </a:lnTo>
                  <a:lnTo>
                    <a:pt x="24" y="1120"/>
                  </a:lnTo>
                  <a:lnTo>
                    <a:pt x="24" y="1120"/>
                  </a:lnTo>
                  <a:lnTo>
                    <a:pt x="24" y="1147"/>
                  </a:lnTo>
                  <a:lnTo>
                    <a:pt x="24" y="1140"/>
                  </a:lnTo>
                  <a:lnTo>
                    <a:pt x="25" y="1136"/>
                  </a:lnTo>
                  <a:lnTo>
                    <a:pt x="25" y="1160"/>
                  </a:lnTo>
                  <a:lnTo>
                    <a:pt x="25" y="1164"/>
                  </a:lnTo>
                  <a:lnTo>
                    <a:pt x="25" y="1163"/>
                  </a:lnTo>
                  <a:lnTo>
                    <a:pt x="25" y="1219"/>
                  </a:lnTo>
                  <a:lnTo>
                    <a:pt x="25" y="1217"/>
                  </a:lnTo>
                  <a:lnTo>
                    <a:pt x="25" y="1264"/>
                  </a:lnTo>
                  <a:lnTo>
                    <a:pt x="25" y="1244"/>
                  </a:lnTo>
                  <a:lnTo>
                    <a:pt x="27" y="1244"/>
                  </a:lnTo>
                  <a:lnTo>
                    <a:pt x="27" y="1246"/>
                  </a:lnTo>
                  <a:lnTo>
                    <a:pt x="27" y="1192"/>
                  </a:lnTo>
                  <a:lnTo>
                    <a:pt x="27" y="1200"/>
                  </a:lnTo>
                  <a:lnTo>
                    <a:pt x="27" y="1200"/>
                  </a:lnTo>
                  <a:lnTo>
                    <a:pt x="27" y="1137"/>
                  </a:lnTo>
                  <a:lnTo>
                    <a:pt x="27" y="1141"/>
                  </a:lnTo>
                  <a:lnTo>
                    <a:pt x="27" y="1141"/>
                  </a:lnTo>
                  <a:lnTo>
                    <a:pt x="27" y="1149"/>
                  </a:lnTo>
                  <a:lnTo>
                    <a:pt x="27" y="1117"/>
                  </a:lnTo>
                  <a:lnTo>
                    <a:pt x="27" y="1117"/>
                  </a:lnTo>
                  <a:lnTo>
                    <a:pt x="27" y="1086"/>
                  </a:lnTo>
                  <a:lnTo>
                    <a:pt x="27" y="1087"/>
                  </a:lnTo>
                  <a:lnTo>
                    <a:pt x="28" y="1082"/>
                  </a:lnTo>
                  <a:lnTo>
                    <a:pt x="28" y="1086"/>
                  </a:lnTo>
                  <a:lnTo>
                    <a:pt x="28" y="1066"/>
                  </a:lnTo>
                  <a:lnTo>
                    <a:pt x="28" y="1086"/>
                  </a:lnTo>
                  <a:lnTo>
                    <a:pt x="28" y="1091"/>
                  </a:lnTo>
                  <a:lnTo>
                    <a:pt x="28" y="1091"/>
                  </a:lnTo>
                  <a:lnTo>
                    <a:pt x="28" y="1062"/>
                  </a:lnTo>
                  <a:lnTo>
                    <a:pt x="28" y="1064"/>
                  </a:lnTo>
                  <a:lnTo>
                    <a:pt x="28" y="1028"/>
                  </a:lnTo>
                  <a:lnTo>
                    <a:pt x="28" y="1037"/>
                  </a:lnTo>
                  <a:lnTo>
                    <a:pt x="28" y="1036"/>
                  </a:lnTo>
                  <a:lnTo>
                    <a:pt x="28" y="1079"/>
                  </a:lnTo>
                  <a:lnTo>
                    <a:pt x="29" y="1078"/>
                  </a:lnTo>
                  <a:lnTo>
                    <a:pt x="29" y="1074"/>
                  </a:lnTo>
                  <a:lnTo>
                    <a:pt x="29" y="1099"/>
                  </a:lnTo>
                  <a:lnTo>
                    <a:pt x="29" y="1103"/>
                  </a:lnTo>
                  <a:lnTo>
                    <a:pt x="29" y="1154"/>
                  </a:lnTo>
                  <a:lnTo>
                    <a:pt x="29" y="1160"/>
                  </a:lnTo>
                  <a:lnTo>
                    <a:pt x="29" y="1192"/>
                  </a:lnTo>
                  <a:lnTo>
                    <a:pt x="29" y="1189"/>
                  </a:lnTo>
                  <a:lnTo>
                    <a:pt x="30" y="1198"/>
                  </a:lnTo>
                  <a:lnTo>
                    <a:pt x="30" y="1187"/>
                  </a:lnTo>
                  <a:lnTo>
                    <a:pt x="30" y="1236"/>
                  </a:lnTo>
                  <a:lnTo>
                    <a:pt x="30" y="1242"/>
                  </a:lnTo>
                  <a:lnTo>
                    <a:pt x="30" y="1280"/>
                  </a:lnTo>
                  <a:lnTo>
                    <a:pt x="30" y="1282"/>
                  </a:lnTo>
                  <a:lnTo>
                    <a:pt x="30" y="1289"/>
                  </a:lnTo>
                  <a:lnTo>
                    <a:pt x="30" y="1281"/>
                  </a:lnTo>
                  <a:lnTo>
                    <a:pt x="30" y="1284"/>
                  </a:lnTo>
                  <a:lnTo>
                    <a:pt x="30" y="1281"/>
                  </a:lnTo>
                  <a:lnTo>
                    <a:pt x="30" y="1272"/>
                  </a:lnTo>
                  <a:lnTo>
                    <a:pt x="30" y="1294"/>
                  </a:lnTo>
                  <a:lnTo>
                    <a:pt x="32" y="1293"/>
                  </a:lnTo>
                  <a:lnTo>
                    <a:pt x="32" y="1302"/>
                  </a:lnTo>
                  <a:lnTo>
                    <a:pt x="32" y="1276"/>
                  </a:lnTo>
                  <a:lnTo>
                    <a:pt x="32" y="1299"/>
                  </a:lnTo>
                  <a:lnTo>
                    <a:pt x="32" y="1303"/>
                  </a:lnTo>
                  <a:lnTo>
                    <a:pt x="32" y="1312"/>
                  </a:lnTo>
                  <a:lnTo>
                    <a:pt x="32" y="1290"/>
                  </a:lnTo>
                  <a:lnTo>
                    <a:pt x="32" y="1297"/>
                  </a:lnTo>
                  <a:lnTo>
                    <a:pt x="32" y="1299"/>
                  </a:lnTo>
                  <a:lnTo>
                    <a:pt x="32" y="1322"/>
                  </a:lnTo>
                  <a:lnTo>
                    <a:pt x="32" y="1299"/>
                  </a:lnTo>
                  <a:lnTo>
                    <a:pt x="32" y="1299"/>
                  </a:lnTo>
                  <a:lnTo>
                    <a:pt x="32" y="1264"/>
                  </a:lnTo>
                  <a:lnTo>
                    <a:pt x="32" y="1273"/>
                  </a:lnTo>
                  <a:lnTo>
                    <a:pt x="33" y="1277"/>
                  </a:lnTo>
                  <a:lnTo>
                    <a:pt x="33" y="1293"/>
                  </a:lnTo>
                  <a:lnTo>
                    <a:pt x="33" y="1273"/>
                  </a:lnTo>
                  <a:lnTo>
                    <a:pt x="33" y="1281"/>
                  </a:lnTo>
                  <a:lnTo>
                    <a:pt x="33" y="1286"/>
                  </a:lnTo>
                  <a:lnTo>
                    <a:pt x="33" y="1324"/>
                  </a:lnTo>
                  <a:lnTo>
                    <a:pt x="33" y="1328"/>
                  </a:lnTo>
                  <a:lnTo>
                    <a:pt x="33" y="1353"/>
                  </a:lnTo>
                  <a:lnTo>
                    <a:pt x="33" y="1316"/>
                  </a:lnTo>
                  <a:lnTo>
                    <a:pt x="33" y="1350"/>
                  </a:lnTo>
                  <a:lnTo>
                    <a:pt x="34" y="1353"/>
                  </a:lnTo>
                  <a:lnTo>
                    <a:pt x="34" y="1357"/>
                  </a:lnTo>
                  <a:lnTo>
                    <a:pt x="34" y="1336"/>
                  </a:lnTo>
                  <a:lnTo>
                    <a:pt x="34" y="1345"/>
                  </a:lnTo>
                  <a:lnTo>
                    <a:pt x="34" y="1348"/>
                  </a:lnTo>
                  <a:lnTo>
                    <a:pt x="34" y="1357"/>
                  </a:lnTo>
                  <a:lnTo>
                    <a:pt x="34" y="1342"/>
                  </a:lnTo>
                  <a:lnTo>
                    <a:pt x="34" y="1331"/>
                  </a:lnTo>
                  <a:lnTo>
                    <a:pt x="34" y="1382"/>
                  </a:lnTo>
                  <a:lnTo>
                    <a:pt x="34" y="1379"/>
                  </a:lnTo>
                  <a:lnTo>
                    <a:pt x="34" y="138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97" name="Freeform 70"/>
            <p:cNvSpPr>
              <a:spLocks/>
            </p:cNvSpPr>
            <p:nvPr/>
          </p:nvSpPr>
          <p:spPr bwMode="auto">
            <a:xfrm>
              <a:off x="4257676" y="2095501"/>
              <a:ext cx="50800" cy="2403475"/>
            </a:xfrm>
            <a:custGeom>
              <a:avLst/>
              <a:gdLst>
                <a:gd name="T0" fmla="*/ 0 w 32"/>
                <a:gd name="T1" fmla="*/ 1091 h 1514"/>
                <a:gd name="T2" fmla="*/ 1 w 32"/>
                <a:gd name="T3" fmla="*/ 942 h 1514"/>
                <a:gd name="T4" fmla="*/ 1 w 32"/>
                <a:gd name="T5" fmla="*/ 935 h 1514"/>
                <a:gd name="T6" fmla="*/ 1 w 32"/>
                <a:gd name="T7" fmla="*/ 956 h 1514"/>
                <a:gd name="T8" fmla="*/ 2 w 32"/>
                <a:gd name="T9" fmla="*/ 954 h 1514"/>
                <a:gd name="T10" fmla="*/ 2 w 32"/>
                <a:gd name="T11" fmla="*/ 968 h 1514"/>
                <a:gd name="T12" fmla="*/ 4 w 32"/>
                <a:gd name="T13" fmla="*/ 960 h 1514"/>
                <a:gd name="T14" fmla="*/ 4 w 32"/>
                <a:gd name="T15" fmla="*/ 913 h 1514"/>
                <a:gd name="T16" fmla="*/ 5 w 32"/>
                <a:gd name="T17" fmla="*/ 929 h 1514"/>
                <a:gd name="T18" fmla="*/ 5 w 32"/>
                <a:gd name="T19" fmla="*/ 920 h 1514"/>
                <a:gd name="T20" fmla="*/ 5 w 32"/>
                <a:gd name="T21" fmla="*/ 956 h 1514"/>
                <a:gd name="T22" fmla="*/ 6 w 32"/>
                <a:gd name="T23" fmla="*/ 892 h 1514"/>
                <a:gd name="T24" fmla="*/ 6 w 32"/>
                <a:gd name="T25" fmla="*/ 845 h 1514"/>
                <a:gd name="T26" fmla="*/ 6 w 32"/>
                <a:gd name="T27" fmla="*/ 899 h 1514"/>
                <a:gd name="T28" fmla="*/ 7 w 32"/>
                <a:gd name="T29" fmla="*/ 893 h 1514"/>
                <a:gd name="T30" fmla="*/ 7 w 32"/>
                <a:gd name="T31" fmla="*/ 135 h 1514"/>
                <a:gd name="T32" fmla="*/ 9 w 32"/>
                <a:gd name="T33" fmla="*/ 0 h 1514"/>
                <a:gd name="T34" fmla="*/ 9 w 32"/>
                <a:gd name="T35" fmla="*/ 931 h 1514"/>
                <a:gd name="T36" fmla="*/ 10 w 32"/>
                <a:gd name="T37" fmla="*/ 1121 h 1514"/>
                <a:gd name="T38" fmla="*/ 11 w 32"/>
                <a:gd name="T39" fmla="*/ 1188 h 1514"/>
                <a:gd name="T40" fmla="*/ 11 w 32"/>
                <a:gd name="T41" fmla="*/ 1250 h 1514"/>
                <a:gd name="T42" fmla="*/ 13 w 32"/>
                <a:gd name="T43" fmla="*/ 1268 h 1514"/>
                <a:gd name="T44" fmla="*/ 13 w 32"/>
                <a:gd name="T45" fmla="*/ 1327 h 1514"/>
                <a:gd name="T46" fmla="*/ 13 w 32"/>
                <a:gd name="T47" fmla="*/ 1350 h 1514"/>
                <a:gd name="T48" fmla="*/ 14 w 32"/>
                <a:gd name="T49" fmla="*/ 1250 h 1514"/>
                <a:gd name="T50" fmla="*/ 14 w 32"/>
                <a:gd name="T51" fmla="*/ 1136 h 1514"/>
                <a:gd name="T52" fmla="*/ 15 w 32"/>
                <a:gd name="T53" fmla="*/ 1153 h 1514"/>
                <a:gd name="T54" fmla="*/ 15 w 32"/>
                <a:gd name="T55" fmla="*/ 1195 h 1514"/>
                <a:gd name="T56" fmla="*/ 15 w 32"/>
                <a:gd name="T57" fmla="*/ 1284 h 1514"/>
                <a:gd name="T58" fmla="*/ 17 w 32"/>
                <a:gd name="T59" fmla="*/ 1318 h 1514"/>
                <a:gd name="T60" fmla="*/ 17 w 32"/>
                <a:gd name="T61" fmla="*/ 1332 h 1514"/>
                <a:gd name="T62" fmla="*/ 18 w 32"/>
                <a:gd name="T63" fmla="*/ 1350 h 1514"/>
                <a:gd name="T64" fmla="*/ 18 w 32"/>
                <a:gd name="T65" fmla="*/ 1378 h 1514"/>
                <a:gd name="T66" fmla="*/ 19 w 32"/>
                <a:gd name="T67" fmla="*/ 1405 h 1514"/>
                <a:gd name="T68" fmla="*/ 19 w 32"/>
                <a:gd name="T69" fmla="*/ 1404 h 1514"/>
                <a:gd name="T70" fmla="*/ 19 w 32"/>
                <a:gd name="T71" fmla="*/ 1378 h 1514"/>
                <a:gd name="T72" fmla="*/ 21 w 32"/>
                <a:gd name="T73" fmla="*/ 1353 h 1514"/>
                <a:gd name="T74" fmla="*/ 21 w 32"/>
                <a:gd name="T75" fmla="*/ 1339 h 1514"/>
                <a:gd name="T76" fmla="*/ 22 w 32"/>
                <a:gd name="T77" fmla="*/ 1332 h 1514"/>
                <a:gd name="T78" fmla="*/ 22 w 32"/>
                <a:gd name="T79" fmla="*/ 1370 h 1514"/>
                <a:gd name="T80" fmla="*/ 22 w 32"/>
                <a:gd name="T81" fmla="*/ 1360 h 1514"/>
                <a:gd name="T82" fmla="*/ 23 w 32"/>
                <a:gd name="T83" fmla="*/ 1370 h 1514"/>
                <a:gd name="T84" fmla="*/ 23 w 32"/>
                <a:gd name="T85" fmla="*/ 1403 h 1514"/>
                <a:gd name="T86" fmla="*/ 24 w 32"/>
                <a:gd name="T87" fmla="*/ 1422 h 1514"/>
                <a:gd name="T88" fmla="*/ 24 w 32"/>
                <a:gd name="T89" fmla="*/ 1396 h 1514"/>
                <a:gd name="T90" fmla="*/ 26 w 32"/>
                <a:gd name="T91" fmla="*/ 1435 h 1514"/>
                <a:gd name="T92" fmla="*/ 26 w 32"/>
                <a:gd name="T93" fmla="*/ 1460 h 1514"/>
                <a:gd name="T94" fmla="*/ 26 w 32"/>
                <a:gd name="T95" fmla="*/ 1470 h 1514"/>
                <a:gd name="T96" fmla="*/ 27 w 32"/>
                <a:gd name="T97" fmla="*/ 1494 h 1514"/>
                <a:gd name="T98" fmla="*/ 27 w 32"/>
                <a:gd name="T99" fmla="*/ 1480 h 1514"/>
                <a:gd name="T100" fmla="*/ 27 w 32"/>
                <a:gd name="T101" fmla="*/ 1497 h 1514"/>
                <a:gd name="T102" fmla="*/ 28 w 32"/>
                <a:gd name="T103" fmla="*/ 1425 h 1514"/>
                <a:gd name="T104" fmla="*/ 28 w 32"/>
                <a:gd name="T105" fmla="*/ 1366 h 1514"/>
                <a:gd name="T106" fmla="*/ 30 w 32"/>
                <a:gd name="T107" fmla="*/ 1411 h 1514"/>
                <a:gd name="T108" fmla="*/ 30 w 32"/>
                <a:gd name="T109" fmla="*/ 1411 h 1514"/>
                <a:gd name="T110" fmla="*/ 30 w 32"/>
                <a:gd name="T111" fmla="*/ 1362 h 1514"/>
                <a:gd name="T112" fmla="*/ 31 w 32"/>
                <a:gd name="T113" fmla="*/ 1378 h 1514"/>
                <a:gd name="T114" fmla="*/ 31 w 32"/>
                <a:gd name="T115" fmla="*/ 1407 h 1514"/>
                <a:gd name="T116" fmla="*/ 32 w 32"/>
                <a:gd name="T117" fmla="*/ 1429 h 1514"/>
                <a:gd name="T118" fmla="*/ 32 w 32"/>
                <a:gd name="T119" fmla="*/ 1387 h 1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1514">
                  <a:moveTo>
                    <a:pt x="0" y="1128"/>
                  </a:moveTo>
                  <a:lnTo>
                    <a:pt x="0" y="1129"/>
                  </a:lnTo>
                  <a:lnTo>
                    <a:pt x="0" y="1126"/>
                  </a:lnTo>
                  <a:lnTo>
                    <a:pt x="0" y="1128"/>
                  </a:lnTo>
                  <a:lnTo>
                    <a:pt x="0" y="1091"/>
                  </a:lnTo>
                  <a:lnTo>
                    <a:pt x="0" y="1090"/>
                  </a:lnTo>
                  <a:lnTo>
                    <a:pt x="0" y="1009"/>
                  </a:lnTo>
                  <a:lnTo>
                    <a:pt x="1" y="1009"/>
                  </a:lnTo>
                  <a:lnTo>
                    <a:pt x="1" y="939"/>
                  </a:lnTo>
                  <a:lnTo>
                    <a:pt x="1" y="942"/>
                  </a:lnTo>
                  <a:lnTo>
                    <a:pt x="1" y="939"/>
                  </a:lnTo>
                  <a:lnTo>
                    <a:pt x="1" y="939"/>
                  </a:lnTo>
                  <a:lnTo>
                    <a:pt x="1" y="917"/>
                  </a:lnTo>
                  <a:lnTo>
                    <a:pt x="1" y="939"/>
                  </a:lnTo>
                  <a:lnTo>
                    <a:pt x="1" y="935"/>
                  </a:lnTo>
                  <a:lnTo>
                    <a:pt x="1" y="933"/>
                  </a:lnTo>
                  <a:lnTo>
                    <a:pt x="1" y="965"/>
                  </a:lnTo>
                  <a:lnTo>
                    <a:pt x="1" y="964"/>
                  </a:lnTo>
                  <a:lnTo>
                    <a:pt x="1" y="971"/>
                  </a:lnTo>
                  <a:lnTo>
                    <a:pt x="1" y="956"/>
                  </a:lnTo>
                  <a:lnTo>
                    <a:pt x="2" y="956"/>
                  </a:lnTo>
                  <a:lnTo>
                    <a:pt x="2" y="957"/>
                  </a:lnTo>
                  <a:lnTo>
                    <a:pt x="2" y="942"/>
                  </a:lnTo>
                  <a:lnTo>
                    <a:pt x="2" y="954"/>
                  </a:lnTo>
                  <a:lnTo>
                    <a:pt x="2" y="954"/>
                  </a:lnTo>
                  <a:lnTo>
                    <a:pt x="2" y="963"/>
                  </a:lnTo>
                  <a:lnTo>
                    <a:pt x="2" y="951"/>
                  </a:lnTo>
                  <a:lnTo>
                    <a:pt x="2" y="959"/>
                  </a:lnTo>
                  <a:lnTo>
                    <a:pt x="2" y="959"/>
                  </a:lnTo>
                  <a:lnTo>
                    <a:pt x="2" y="968"/>
                  </a:lnTo>
                  <a:lnTo>
                    <a:pt x="2" y="942"/>
                  </a:lnTo>
                  <a:lnTo>
                    <a:pt x="2" y="943"/>
                  </a:lnTo>
                  <a:lnTo>
                    <a:pt x="2" y="927"/>
                  </a:lnTo>
                  <a:lnTo>
                    <a:pt x="2" y="963"/>
                  </a:lnTo>
                  <a:lnTo>
                    <a:pt x="4" y="960"/>
                  </a:lnTo>
                  <a:lnTo>
                    <a:pt x="4" y="965"/>
                  </a:lnTo>
                  <a:lnTo>
                    <a:pt x="4" y="935"/>
                  </a:lnTo>
                  <a:lnTo>
                    <a:pt x="4" y="944"/>
                  </a:lnTo>
                  <a:lnTo>
                    <a:pt x="4" y="947"/>
                  </a:lnTo>
                  <a:lnTo>
                    <a:pt x="4" y="913"/>
                  </a:lnTo>
                  <a:lnTo>
                    <a:pt x="4" y="917"/>
                  </a:lnTo>
                  <a:lnTo>
                    <a:pt x="4" y="918"/>
                  </a:lnTo>
                  <a:lnTo>
                    <a:pt x="4" y="940"/>
                  </a:lnTo>
                  <a:lnTo>
                    <a:pt x="4" y="927"/>
                  </a:lnTo>
                  <a:lnTo>
                    <a:pt x="5" y="929"/>
                  </a:lnTo>
                  <a:lnTo>
                    <a:pt x="5" y="931"/>
                  </a:lnTo>
                  <a:lnTo>
                    <a:pt x="5" y="913"/>
                  </a:lnTo>
                  <a:lnTo>
                    <a:pt x="5" y="922"/>
                  </a:lnTo>
                  <a:lnTo>
                    <a:pt x="5" y="925"/>
                  </a:lnTo>
                  <a:lnTo>
                    <a:pt x="5" y="920"/>
                  </a:lnTo>
                  <a:lnTo>
                    <a:pt x="5" y="938"/>
                  </a:lnTo>
                  <a:lnTo>
                    <a:pt x="5" y="942"/>
                  </a:lnTo>
                  <a:lnTo>
                    <a:pt x="5" y="959"/>
                  </a:lnTo>
                  <a:lnTo>
                    <a:pt x="5" y="939"/>
                  </a:lnTo>
                  <a:lnTo>
                    <a:pt x="5" y="956"/>
                  </a:lnTo>
                  <a:lnTo>
                    <a:pt x="5" y="957"/>
                  </a:lnTo>
                  <a:lnTo>
                    <a:pt x="5" y="927"/>
                  </a:lnTo>
                  <a:lnTo>
                    <a:pt x="6" y="927"/>
                  </a:lnTo>
                  <a:lnTo>
                    <a:pt x="6" y="929"/>
                  </a:lnTo>
                  <a:lnTo>
                    <a:pt x="6" y="892"/>
                  </a:lnTo>
                  <a:lnTo>
                    <a:pt x="6" y="893"/>
                  </a:lnTo>
                  <a:lnTo>
                    <a:pt x="6" y="889"/>
                  </a:lnTo>
                  <a:lnTo>
                    <a:pt x="6" y="891"/>
                  </a:lnTo>
                  <a:lnTo>
                    <a:pt x="6" y="849"/>
                  </a:lnTo>
                  <a:lnTo>
                    <a:pt x="6" y="845"/>
                  </a:lnTo>
                  <a:lnTo>
                    <a:pt x="6" y="865"/>
                  </a:lnTo>
                  <a:lnTo>
                    <a:pt x="6" y="859"/>
                  </a:lnTo>
                  <a:lnTo>
                    <a:pt x="6" y="863"/>
                  </a:lnTo>
                  <a:lnTo>
                    <a:pt x="6" y="854"/>
                  </a:lnTo>
                  <a:lnTo>
                    <a:pt x="6" y="899"/>
                  </a:lnTo>
                  <a:lnTo>
                    <a:pt x="7" y="900"/>
                  </a:lnTo>
                  <a:lnTo>
                    <a:pt x="7" y="913"/>
                  </a:lnTo>
                  <a:lnTo>
                    <a:pt x="7" y="893"/>
                  </a:lnTo>
                  <a:lnTo>
                    <a:pt x="7" y="896"/>
                  </a:lnTo>
                  <a:lnTo>
                    <a:pt x="7" y="893"/>
                  </a:lnTo>
                  <a:lnTo>
                    <a:pt x="7" y="887"/>
                  </a:lnTo>
                  <a:lnTo>
                    <a:pt x="7" y="905"/>
                  </a:lnTo>
                  <a:lnTo>
                    <a:pt x="7" y="902"/>
                  </a:lnTo>
                  <a:lnTo>
                    <a:pt x="7" y="77"/>
                  </a:lnTo>
                  <a:lnTo>
                    <a:pt x="7" y="135"/>
                  </a:lnTo>
                  <a:lnTo>
                    <a:pt x="9" y="170"/>
                  </a:lnTo>
                  <a:lnTo>
                    <a:pt x="9" y="593"/>
                  </a:lnTo>
                  <a:lnTo>
                    <a:pt x="9" y="96"/>
                  </a:lnTo>
                  <a:lnTo>
                    <a:pt x="9" y="47"/>
                  </a:lnTo>
                  <a:lnTo>
                    <a:pt x="9" y="0"/>
                  </a:lnTo>
                  <a:lnTo>
                    <a:pt x="9" y="528"/>
                  </a:lnTo>
                  <a:lnTo>
                    <a:pt x="9" y="542"/>
                  </a:lnTo>
                  <a:lnTo>
                    <a:pt x="9" y="786"/>
                  </a:lnTo>
                  <a:lnTo>
                    <a:pt x="9" y="792"/>
                  </a:lnTo>
                  <a:lnTo>
                    <a:pt x="9" y="931"/>
                  </a:lnTo>
                  <a:lnTo>
                    <a:pt x="10" y="931"/>
                  </a:lnTo>
                  <a:lnTo>
                    <a:pt x="10" y="1019"/>
                  </a:lnTo>
                  <a:lnTo>
                    <a:pt x="10" y="1020"/>
                  </a:lnTo>
                  <a:lnTo>
                    <a:pt x="10" y="1122"/>
                  </a:lnTo>
                  <a:lnTo>
                    <a:pt x="10" y="1121"/>
                  </a:lnTo>
                  <a:lnTo>
                    <a:pt x="10" y="1120"/>
                  </a:lnTo>
                  <a:lnTo>
                    <a:pt x="10" y="1155"/>
                  </a:lnTo>
                  <a:lnTo>
                    <a:pt x="10" y="1155"/>
                  </a:lnTo>
                  <a:lnTo>
                    <a:pt x="10" y="1188"/>
                  </a:lnTo>
                  <a:lnTo>
                    <a:pt x="11" y="1188"/>
                  </a:lnTo>
                  <a:lnTo>
                    <a:pt x="11" y="1244"/>
                  </a:lnTo>
                  <a:lnTo>
                    <a:pt x="11" y="1243"/>
                  </a:lnTo>
                  <a:lnTo>
                    <a:pt x="11" y="1253"/>
                  </a:lnTo>
                  <a:lnTo>
                    <a:pt x="11" y="1238"/>
                  </a:lnTo>
                  <a:lnTo>
                    <a:pt x="11" y="1250"/>
                  </a:lnTo>
                  <a:lnTo>
                    <a:pt x="11" y="1252"/>
                  </a:lnTo>
                  <a:lnTo>
                    <a:pt x="11" y="1278"/>
                  </a:lnTo>
                  <a:lnTo>
                    <a:pt x="11" y="1247"/>
                  </a:lnTo>
                  <a:lnTo>
                    <a:pt x="11" y="1272"/>
                  </a:lnTo>
                  <a:lnTo>
                    <a:pt x="13" y="1268"/>
                  </a:lnTo>
                  <a:lnTo>
                    <a:pt x="13" y="1302"/>
                  </a:lnTo>
                  <a:lnTo>
                    <a:pt x="13" y="1293"/>
                  </a:lnTo>
                  <a:lnTo>
                    <a:pt x="13" y="1290"/>
                  </a:lnTo>
                  <a:lnTo>
                    <a:pt x="13" y="1331"/>
                  </a:lnTo>
                  <a:lnTo>
                    <a:pt x="13" y="1327"/>
                  </a:lnTo>
                  <a:lnTo>
                    <a:pt x="13" y="1328"/>
                  </a:lnTo>
                  <a:lnTo>
                    <a:pt x="13" y="1353"/>
                  </a:lnTo>
                  <a:lnTo>
                    <a:pt x="13" y="1322"/>
                  </a:lnTo>
                  <a:lnTo>
                    <a:pt x="13" y="1350"/>
                  </a:lnTo>
                  <a:lnTo>
                    <a:pt x="13" y="1350"/>
                  </a:lnTo>
                  <a:lnTo>
                    <a:pt x="13" y="1360"/>
                  </a:lnTo>
                  <a:lnTo>
                    <a:pt x="13" y="1332"/>
                  </a:lnTo>
                  <a:lnTo>
                    <a:pt x="13" y="1333"/>
                  </a:lnTo>
                  <a:lnTo>
                    <a:pt x="14" y="1335"/>
                  </a:lnTo>
                  <a:lnTo>
                    <a:pt x="14" y="1250"/>
                  </a:lnTo>
                  <a:lnTo>
                    <a:pt x="14" y="1248"/>
                  </a:lnTo>
                  <a:lnTo>
                    <a:pt x="14" y="1179"/>
                  </a:lnTo>
                  <a:lnTo>
                    <a:pt x="14" y="1180"/>
                  </a:lnTo>
                  <a:lnTo>
                    <a:pt x="14" y="1180"/>
                  </a:lnTo>
                  <a:lnTo>
                    <a:pt x="14" y="1136"/>
                  </a:lnTo>
                  <a:lnTo>
                    <a:pt x="14" y="1141"/>
                  </a:lnTo>
                  <a:lnTo>
                    <a:pt x="14" y="1134"/>
                  </a:lnTo>
                  <a:lnTo>
                    <a:pt x="14" y="1126"/>
                  </a:lnTo>
                  <a:lnTo>
                    <a:pt x="14" y="1149"/>
                  </a:lnTo>
                  <a:lnTo>
                    <a:pt x="15" y="1153"/>
                  </a:lnTo>
                  <a:lnTo>
                    <a:pt x="15" y="1138"/>
                  </a:lnTo>
                  <a:lnTo>
                    <a:pt x="15" y="1183"/>
                  </a:lnTo>
                  <a:lnTo>
                    <a:pt x="15" y="1181"/>
                  </a:lnTo>
                  <a:lnTo>
                    <a:pt x="15" y="1174"/>
                  </a:lnTo>
                  <a:lnTo>
                    <a:pt x="15" y="1195"/>
                  </a:lnTo>
                  <a:lnTo>
                    <a:pt x="15" y="1192"/>
                  </a:lnTo>
                  <a:lnTo>
                    <a:pt x="15" y="1225"/>
                  </a:lnTo>
                  <a:lnTo>
                    <a:pt x="15" y="1221"/>
                  </a:lnTo>
                  <a:lnTo>
                    <a:pt x="15" y="1218"/>
                  </a:lnTo>
                  <a:lnTo>
                    <a:pt x="15" y="1284"/>
                  </a:lnTo>
                  <a:lnTo>
                    <a:pt x="17" y="1287"/>
                  </a:lnTo>
                  <a:lnTo>
                    <a:pt x="17" y="1281"/>
                  </a:lnTo>
                  <a:lnTo>
                    <a:pt x="17" y="1298"/>
                  </a:lnTo>
                  <a:lnTo>
                    <a:pt x="17" y="1299"/>
                  </a:lnTo>
                  <a:lnTo>
                    <a:pt x="17" y="1318"/>
                  </a:lnTo>
                  <a:lnTo>
                    <a:pt x="17" y="1298"/>
                  </a:lnTo>
                  <a:lnTo>
                    <a:pt x="17" y="1315"/>
                  </a:lnTo>
                  <a:lnTo>
                    <a:pt x="17" y="1319"/>
                  </a:lnTo>
                  <a:lnTo>
                    <a:pt x="17" y="1335"/>
                  </a:lnTo>
                  <a:lnTo>
                    <a:pt x="17" y="1332"/>
                  </a:lnTo>
                  <a:lnTo>
                    <a:pt x="18" y="1331"/>
                  </a:lnTo>
                  <a:lnTo>
                    <a:pt x="18" y="1350"/>
                  </a:lnTo>
                  <a:lnTo>
                    <a:pt x="18" y="1322"/>
                  </a:lnTo>
                  <a:lnTo>
                    <a:pt x="18" y="1350"/>
                  </a:lnTo>
                  <a:lnTo>
                    <a:pt x="18" y="1350"/>
                  </a:lnTo>
                  <a:lnTo>
                    <a:pt x="18" y="1378"/>
                  </a:lnTo>
                  <a:lnTo>
                    <a:pt x="18" y="1379"/>
                  </a:lnTo>
                  <a:lnTo>
                    <a:pt x="18" y="1391"/>
                  </a:lnTo>
                  <a:lnTo>
                    <a:pt x="18" y="1377"/>
                  </a:lnTo>
                  <a:lnTo>
                    <a:pt x="18" y="1378"/>
                  </a:lnTo>
                  <a:lnTo>
                    <a:pt x="18" y="1378"/>
                  </a:lnTo>
                  <a:lnTo>
                    <a:pt x="18" y="1404"/>
                  </a:lnTo>
                  <a:lnTo>
                    <a:pt x="18" y="1370"/>
                  </a:lnTo>
                  <a:lnTo>
                    <a:pt x="18" y="1401"/>
                  </a:lnTo>
                  <a:lnTo>
                    <a:pt x="19" y="1405"/>
                  </a:lnTo>
                  <a:lnTo>
                    <a:pt x="19" y="1382"/>
                  </a:lnTo>
                  <a:lnTo>
                    <a:pt x="19" y="1408"/>
                  </a:lnTo>
                  <a:lnTo>
                    <a:pt x="19" y="1411"/>
                  </a:lnTo>
                  <a:lnTo>
                    <a:pt x="19" y="1425"/>
                  </a:lnTo>
                  <a:lnTo>
                    <a:pt x="19" y="1404"/>
                  </a:lnTo>
                  <a:lnTo>
                    <a:pt x="19" y="1411"/>
                  </a:lnTo>
                  <a:lnTo>
                    <a:pt x="19" y="1408"/>
                  </a:lnTo>
                  <a:lnTo>
                    <a:pt x="19" y="1411"/>
                  </a:lnTo>
                  <a:lnTo>
                    <a:pt x="19" y="1377"/>
                  </a:lnTo>
                  <a:lnTo>
                    <a:pt x="19" y="1378"/>
                  </a:lnTo>
                  <a:lnTo>
                    <a:pt x="19" y="1362"/>
                  </a:lnTo>
                  <a:lnTo>
                    <a:pt x="19" y="1384"/>
                  </a:lnTo>
                  <a:lnTo>
                    <a:pt x="21" y="1382"/>
                  </a:lnTo>
                  <a:lnTo>
                    <a:pt x="21" y="1386"/>
                  </a:lnTo>
                  <a:lnTo>
                    <a:pt x="21" y="1353"/>
                  </a:lnTo>
                  <a:lnTo>
                    <a:pt x="21" y="1357"/>
                  </a:lnTo>
                  <a:lnTo>
                    <a:pt x="21" y="1353"/>
                  </a:lnTo>
                  <a:lnTo>
                    <a:pt x="21" y="1336"/>
                  </a:lnTo>
                  <a:lnTo>
                    <a:pt x="21" y="1342"/>
                  </a:lnTo>
                  <a:lnTo>
                    <a:pt x="21" y="1339"/>
                  </a:lnTo>
                  <a:lnTo>
                    <a:pt x="21" y="1345"/>
                  </a:lnTo>
                  <a:lnTo>
                    <a:pt x="21" y="1324"/>
                  </a:lnTo>
                  <a:lnTo>
                    <a:pt x="21" y="1342"/>
                  </a:lnTo>
                  <a:lnTo>
                    <a:pt x="22" y="1352"/>
                  </a:lnTo>
                  <a:lnTo>
                    <a:pt x="22" y="1332"/>
                  </a:lnTo>
                  <a:lnTo>
                    <a:pt x="22" y="1356"/>
                  </a:lnTo>
                  <a:lnTo>
                    <a:pt x="22" y="1356"/>
                  </a:lnTo>
                  <a:lnTo>
                    <a:pt x="22" y="1380"/>
                  </a:lnTo>
                  <a:lnTo>
                    <a:pt x="22" y="1377"/>
                  </a:lnTo>
                  <a:lnTo>
                    <a:pt x="22" y="1370"/>
                  </a:lnTo>
                  <a:lnTo>
                    <a:pt x="22" y="1386"/>
                  </a:lnTo>
                  <a:lnTo>
                    <a:pt x="22" y="1365"/>
                  </a:lnTo>
                  <a:lnTo>
                    <a:pt x="22" y="1377"/>
                  </a:lnTo>
                  <a:lnTo>
                    <a:pt x="22" y="1374"/>
                  </a:lnTo>
                  <a:lnTo>
                    <a:pt x="22" y="1360"/>
                  </a:lnTo>
                  <a:lnTo>
                    <a:pt x="22" y="1366"/>
                  </a:lnTo>
                  <a:lnTo>
                    <a:pt x="23" y="1370"/>
                  </a:lnTo>
                  <a:lnTo>
                    <a:pt x="23" y="1386"/>
                  </a:lnTo>
                  <a:lnTo>
                    <a:pt x="23" y="1367"/>
                  </a:lnTo>
                  <a:lnTo>
                    <a:pt x="23" y="1370"/>
                  </a:lnTo>
                  <a:lnTo>
                    <a:pt x="23" y="1377"/>
                  </a:lnTo>
                  <a:lnTo>
                    <a:pt x="23" y="1404"/>
                  </a:lnTo>
                  <a:lnTo>
                    <a:pt x="23" y="1400"/>
                  </a:lnTo>
                  <a:lnTo>
                    <a:pt x="23" y="1386"/>
                  </a:lnTo>
                  <a:lnTo>
                    <a:pt x="23" y="1403"/>
                  </a:lnTo>
                  <a:lnTo>
                    <a:pt x="23" y="1400"/>
                  </a:lnTo>
                  <a:lnTo>
                    <a:pt x="23" y="1392"/>
                  </a:lnTo>
                  <a:lnTo>
                    <a:pt x="23" y="1411"/>
                  </a:lnTo>
                  <a:lnTo>
                    <a:pt x="24" y="1413"/>
                  </a:lnTo>
                  <a:lnTo>
                    <a:pt x="24" y="1422"/>
                  </a:lnTo>
                  <a:lnTo>
                    <a:pt x="24" y="1409"/>
                  </a:lnTo>
                  <a:lnTo>
                    <a:pt x="24" y="1411"/>
                  </a:lnTo>
                  <a:lnTo>
                    <a:pt x="24" y="1405"/>
                  </a:lnTo>
                  <a:lnTo>
                    <a:pt x="24" y="1413"/>
                  </a:lnTo>
                  <a:lnTo>
                    <a:pt x="24" y="1396"/>
                  </a:lnTo>
                  <a:lnTo>
                    <a:pt x="24" y="1412"/>
                  </a:lnTo>
                  <a:lnTo>
                    <a:pt x="24" y="1412"/>
                  </a:lnTo>
                  <a:lnTo>
                    <a:pt x="24" y="1399"/>
                  </a:lnTo>
                  <a:lnTo>
                    <a:pt x="24" y="1433"/>
                  </a:lnTo>
                  <a:lnTo>
                    <a:pt x="26" y="1435"/>
                  </a:lnTo>
                  <a:lnTo>
                    <a:pt x="26" y="1458"/>
                  </a:lnTo>
                  <a:lnTo>
                    <a:pt x="26" y="1434"/>
                  </a:lnTo>
                  <a:lnTo>
                    <a:pt x="26" y="1443"/>
                  </a:lnTo>
                  <a:lnTo>
                    <a:pt x="26" y="1445"/>
                  </a:lnTo>
                  <a:lnTo>
                    <a:pt x="26" y="1460"/>
                  </a:lnTo>
                  <a:lnTo>
                    <a:pt x="26" y="1460"/>
                  </a:lnTo>
                  <a:lnTo>
                    <a:pt x="26" y="1475"/>
                  </a:lnTo>
                  <a:lnTo>
                    <a:pt x="26" y="1455"/>
                  </a:lnTo>
                  <a:lnTo>
                    <a:pt x="26" y="1471"/>
                  </a:lnTo>
                  <a:lnTo>
                    <a:pt x="26" y="1470"/>
                  </a:lnTo>
                  <a:lnTo>
                    <a:pt x="26" y="1480"/>
                  </a:lnTo>
                  <a:lnTo>
                    <a:pt x="26" y="1467"/>
                  </a:lnTo>
                  <a:lnTo>
                    <a:pt x="26" y="1476"/>
                  </a:lnTo>
                  <a:lnTo>
                    <a:pt x="27" y="1475"/>
                  </a:lnTo>
                  <a:lnTo>
                    <a:pt x="27" y="1494"/>
                  </a:lnTo>
                  <a:lnTo>
                    <a:pt x="27" y="1473"/>
                  </a:lnTo>
                  <a:lnTo>
                    <a:pt x="27" y="1492"/>
                  </a:lnTo>
                  <a:lnTo>
                    <a:pt x="27" y="1489"/>
                  </a:lnTo>
                  <a:lnTo>
                    <a:pt x="27" y="1511"/>
                  </a:lnTo>
                  <a:lnTo>
                    <a:pt x="27" y="1480"/>
                  </a:lnTo>
                  <a:lnTo>
                    <a:pt x="27" y="1509"/>
                  </a:lnTo>
                  <a:lnTo>
                    <a:pt x="27" y="1510"/>
                  </a:lnTo>
                  <a:lnTo>
                    <a:pt x="27" y="1514"/>
                  </a:lnTo>
                  <a:lnTo>
                    <a:pt x="27" y="1488"/>
                  </a:lnTo>
                  <a:lnTo>
                    <a:pt x="27" y="1497"/>
                  </a:lnTo>
                  <a:lnTo>
                    <a:pt x="27" y="1498"/>
                  </a:lnTo>
                  <a:lnTo>
                    <a:pt x="27" y="1467"/>
                  </a:lnTo>
                  <a:lnTo>
                    <a:pt x="28" y="1467"/>
                  </a:lnTo>
                  <a:lnTo>
                    <a:pt x="28" y="1426"/>
                  </a:lnTo>
                  <a:lnTo>
                    <a:pt x="28" y="1425"/>
                  </a:lnTo>
                  <a:lnTo>
                    <a:pt x="28" y="1377"/>
                  </a:lnTo>
                  <a:lnTo>
                    <a:pt x="28" y="1377"/>
                  </a:lnTo>
                  <a:lnTo>
                    <a:pt x="28" y="1378"/>
                  </a:lnTo>
                  <a:lnTo>
                    <a:pt x="28" y="1386"/>
                  </a:lnTo>
                  <a:lnTo>
                    <a:pt x="28" y="1366"/>
                  </a:lnTo>
                  <a:lnTo>
                    <a:pt x="28" y="1379"/>
                  </a:lnTo>
                  <a:lnTo>
                    <a:pt x="30" y="1375"/>
                  </a:lnTo>
                  <a:lnTo>
                    <a:pt x="30" y="1413"/>
                  </a:lnTo>
                  <a:lnTo>
                    <a:pt x="30" y="1411"/>
                  </a:lnTo>
                  <a:lnTo>
                    <a:pt x="30" y="1411"/>
                  </a:lnTo>
                  <a:lnTo>
                    <a:pt x="30" y="1417"/>
                  </a:lnTo>
                  <a:lnTo>
                    <a:pt x="30" y="1403"/>
                  </a:lnTo>
                  <a:lnTo>
                    <a:pt x="30" y="1407"/>
                  </a:lnTo>
                  <a:lnTo>
                    <a:pt x="30" y="1404"/>
                  </a:lnTo>
                  <a:lnTo>
                    <a:pt x="30" y="1411"/>
                  </a:lnTo>
                  <a:lnTo>
                    <a:pt x="30" y="1384"/>
                  </a:lnTo>
                  <a:lnTo>
                    <a:pt x="30" y="1392"/>
                  </a:lnTo>
                  <a:lnTo>
                    <a:pt x="30" y="1390"/>
                  </a:lnTo>
                  <a:lnTo>
                    <a:pt x="30" y="1391"/>
                  </a:lnTo>
                  <a:lnTo>
                    <a:pt x="30" y="1362"/>
                  </a:lnTo>
                  <a:lnTo>
                    <a:pt x="31" y="1365"/>
                  </a:lnTo>
                  <a:lnTo>
                    <a:pt x="31" y="1377"/>
                  </a:lnTo>
                  <a:lnTo>
                    <a:pt x="31" y="1350"/>
                  </a:lnTo>
                  <a:lnTo>
                    <a:pt x="31" y="1377"/>
                  </a:lnTo>
                  <a:lnTo>
                    <a:pt x="31" y="1378"/>
                  </a:lnTo>
                  <a:lnTo>
                    <a:pt x="31" y="1395"/>
                  </a:lnTo>
                  <a:lnTo>
                    <a:pt x="31" y="1371"/>
                  </a:lnTo>
                  <a:lnTo>
                    <a:pt x="31" y="1394"/>
                  </a:lnTo>
                  <a:lnTo>
                    <a:pt x="31" y="1395"/>
                  </a:lnTo>
                  <a:lnTo>
                    <a:pt x="31" y="1407"/>
                  </a:lnTo>
                  <a:lnTo>
                    <a:pt x="31" y="1390"/>
                  </a:lnTo>
                  <a:lnTo>
                    <a:pt x="31" y="1391"/>
                  </a:lnTo>
                  <a:lnTo>
                    <a:pt x="31" y="1421"/>
                  </a:lnTo>
                  <a:lnTo>
                    <a:pt x="32" y="1421"/>
                  </a:lnTo>
                  <a:lnTo>
                    <a:pt x="32" y="1429"/>
                  </a:lnTo>
                  <a:lnTo>
                    <a:pt x="32" y="1405"/>
                  </a:lnTo>
                  <a:lnTo>
                    <a:pt x="32" y="1424"/>
                  </a:lnTo>
                  <a:lnTo>
                    <a:pt x="32" y="1424"/>
                  </a:lnTo>
                  <a:lnTo>
                    <a:pt x="32" y="1429"/>
                  </a:lnTo>
                  <a:lnTo>
                    <a:pt x="32" y="138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98" name="Freeform 71"/>
            <p:cNvSpPr>
              <a:spLocks/>
            </p:cNvSpPr>
            <p:nvPr/>
          </p:nvSpPr>
          <p:spPr bwMode="auto">
            <a:xfrm>
              <a:off x="4200526" y="3498851"/>
              <a:ext cx="57150" cy="885825"/>
            </a:xfrm>
            <a:custGeom>
              <a:avLst/>
              <a:gdLst>
                <a:gd name="T0" fmla="*/ 2 w 36"/>
                <a:gd name="T1" fmla="*/ 275 h 558"/>
                <a:gd name="T2" fmla="*/ 2 w 36"/>
                <a:gd name="T3" fmla="*/ 161 h 558"/>
                <a:gd name="T4" fmla="*/ 3 w 36"/>
                <a:gd name="T5" fmla="*/ 17 h 558"/>
                <a:gd name="T6" fmla="*/ 3 w 36"/>
                <a:gd name="T7" fmla="*/ 46 h 558"/>
                <a:gd name="T8" fmla="*/ 4 w 36"/>
                <a:gd name="T9" fmla="*/ 98 h 558"/>
                <a:gd name="T10" fmla="*/ 4 w 36"/>
                <a:gd name="T11" fmla="*/ 111 h 558"/>
                <a:gd name="T12" fmla="*/ 4 w 36"/>
                <a:gd name="T13" fmla="*/ 113 h 558"/>
                <a:gd name="T14" fmla="*/ 5 w 36"/>
                <a:gd name="T15" fmla="*/ 127 h 558"/>
                <a:gd name="T16" fmla="*/ 5 w 36"/>
                <a:gd name="T17" fmla="*/ 157 h 558"/>
                <a:gd name="T18" fmla="*/ 7 w 36"/>
                <a:gd name="T19" fmla="*/ 215 h 558"/>
                <a:gd name="T20" fmla="*/ 7 w 36"/>
                <a:gd name="T21" fmla="*/ 207 h 558"/>
                <a:gd name="T22" fmla="*/ 8 w 36"/>
                <a:gd name="T23" fmla="*/ 163 h 558"/>
                <a:gd name="T24" fmla="*/ 8 w 36"/>
                <a:gd name="T25" fmla="*/ 211 h 558"/>
                <a:gd name="T26" fmla="*/ 9 w 36"/>
                <a:gd name="T27" fmla="*/ 329 h 558"/>
                <a:gd name="T28" fmla="*/ 9 w 36"/>
                <a:gd name="T29" fmla="*/ 331 h 558"/>
                <a:gd name="T30" fmla="*/ 9 w 36"/>
                <a:gd name="T31" fmla="*/ 317 h 558"/>
                <a:gd name="T32" fmla="*/ 11 w 36"/>
                <a:gd name="T33" fmla="*/ 244 h 558"/>
                <a:gd name="T34" fmla="*/ 11 w 36"/>
                <a:gd name="T35" fmla="*/ 269 h 558"/>
                <a:gd name="T36" fmla="*/ 12 w 36"/>
                <a:gd name="T37" fmla="*/ 362 h 558"/>
                <a:gd name="T38" fmla="*/ 12 w 36"/>
                <a:gd name="T39" fmla="*/ 418 h 558"/>
                <a:gd name="T40" fmla="*/ 13 w 36"/>
                <a:gd name="T41" fmla="*/ 348 h 558"/>
                <a:gd name="T42" fmla="*/ 13 w 36"/>
                <a:gd name="T43" fmla="*/ 363 h 558"/>
                <a:gd name="T44" fmla="*/ 15 w 36"/>
                <a:gd name="T45" fmla="*/ 375 h 558"/>
                <a:gd name="T46" fmla="*/ 15 w 36"/>
                <a:gd name="T47" fmla="*/ 415 h 558"/>
                <a:gd name="T48" fmla="*/ 16 w 36"/>
                <a:gd name="T49" fmla="*/ 405 h 558"/>
                <a:gd name="T50" fmla="*/ 16 w 36"/>
                <a:gd name="T51" fmla="*/ 422 h 558"/>
                <a:gd name="T52" fmla="*/ 16 w 36"/>
                <a:gd name="T53" fmla="*/ 413 h 558"/>
                <a:gd name="T54" fmla="*/ 17 w 36"/>
                <a:gd name="T55" fmla="*/ 430 h 558"/>
                <a:gd name="T56" fmla="*/ 17 w 36"/>
                <a:gd name="T57" fmla="*/ 444 h 558"/>
                <a:gd name="T58" fmla="*/ 19 w 36"/>
                <a:gd name="T59" fmla="*/ 521 h 558"/>
                <a:gd name="T60" fmla="*/ 19 w 36"/>
                <a:gd name="T61" fmla="*/ 548 h 558"/>
                <a:gd name="T62" fmla="*/ 20 w 36"/>
                <a:gd name="T63" fmla="*/ 558 h 558"/>
                <a:gd name="T64" fmla="*/ 20 w 36"/>
                <a:gd name="T65" fmla="*/ 508 h 558"/>
                <a:gd name="T66" fmla="*/ 20 w 36"/>
                <a:gd name="T67" fmla="*/ 542 h 558"/>
                <a:gd name="T68" fmla="*/ 21 w 36"/>
                <a:gd name="T69" fmla="*/ 536 h 558"/>
                <a:gd name="T70" fmla="*/ 21 w 36"/>
                <a:gd name="T71" fmla="*/ 549 h 558"/>
                <a:gd name="T72" fmla="*/ 21 w 36"/>
                <a:gd name="T73" fmla="*/ 531 h 558"/>
                <a:gd name="T74" fmla="*/ 22 w 36"/>
                <a:gd name="T75" fmla="*/ 520 h 558"/>
                <a:gd name="T76" fmla="*/ 22 w 36"/>
                <a:gd name="T77" fmla="*/ 536 h 558"/>
                <a:gd name="T78" fmla="*/ 24 w 36"/>
                <a:gd name="T79" fmla="*/ 525 h 558"/>
                <a:gd name="T80" fmla="*/ 24 w 36"/>
                <a:gd name="T81" fmla="*/ 444 h 558"/>
                <a:gd name="T82" fmla="*/ 25 w 36"/>
                <a:gd name="T83" fmla="*/ 434 h 558"/>
                <a:gd name="T84" fmla="*/ 25 w 36"/>
                <a:gd name="T85" fmla="*/ 430 h 558"/>
                <a:gd name="T86" fmla="*/ 25 w 36"/>
                <a:gd name="T87" fmla="*/ 443 h 558"/>
                <a:gd name="T88" fmla="*/ 26 w 36"/>
                <a:gd name="T89" fmla="*/ 403 h 558"/>
                <a:gd name="T90" fmla="*/ 26 w 36"/>
                <a:gd name="T91" fmla="*/ 400 h 558"/>
                <a:gd name="T92" fmla="*/ 28 w 36"/>
                <a:gd name="T93" fmla="*/ 371 h 558"/>
                <a:gd name="T94" fmla="*/ 29 w 36"/>
                <a:gd name="T95" fmla="*/ 333 h 558"/>
                <a:gd name="T96" fmla="*/ 29 w 36"/>
                <a:gd name="T97" fmla="*/ 322 h 558"/>
                <a:gd name="T98" fmla="*/ 29 w 36"/>
                <a:gd name="T99" fmla="*/ 346 h 558"/>
                <a:gd name="T100" fmla="*/ 30 w 36"/>
                <a:gd name="T101" fmla="*/ 334 h 558"/>
                <a:gd name="T102" fmla="*/ 30 w 36"/>
                <a:gd name="T103" fmla="*/ 354 h 558"/>
                <a:gd name="T104" fmla="*/ 30 w 36"/>
                <a:gd name="T105" fmla="*/ 356 h 558"/>
                <a:gd name="T106" fmla="*/ 32 w 36"/>
                <a:gd name="T107" fmla="*/ 337 h 558"/>
                <a:gd name="T108" fmla="*/ 33 w 36"/>
                <a:gd name="T109" fmla="*/ 249 h 558"/>
                <a:gd name="T110" fmla="*/ 33 w 36"/>
                <a:gd name="T111" fmla="*/ 229 h 558"/>
                <a:gd name="T112" fmla="*/ 33 w 36"/>
                <a:gd name="T113" fmla="*/ 189 h 558"/>
                <a:gd name="T114" fmla="*/ 34 w 36"/>
                <a:gd name="T115" fmla="*/ 266 h 558"/>
                <a:gd name="T116" fmla="*/ 34 w 36"/>
                <a:gd name="T117" fmla="*/ 246 h 558"/>
                <a:gd name="T118" fmla="*/ 36 w 36"/>
                <a:gd name="T119" fmla="*/ 244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558">
                  <a:moveTo>
                    <a:pt x="0" y="284"/>
                  </a:moveTo>
                  <a:lnTo>
                    <a:pt x="0" y="286"/>
                  </a:lnTo>
                  <a:lnTo>
                    <a:pt x="0" y="271"/>
                  </a:lnTo>
                  <a:lnTo>
                    <a:pt x="0" y="278"/>
                  </a:lnTo>
                  <a:lnTo>
                    <a:pt x="2" y="275"/>
                  </a:lnTo>
                  <a:lnTo>
                    <a:pt x="2" y="276"/>
                  </a:lnTo>
                  <a:lnTo>
                    <a:pt x="2" y="195"/>
                  </a:lnTo>
                  <a:lnTo>
                    <a:pt x="2" y="201"/>
                  </a:lnTo>
                  <a:lnTo>
                    <a:pt x="2" y="165"/>
                  </a:lnTo>
                  <a:lnTo>
                    <a:pt x="2" y="161"/>
                  </a:lnTo>
                  <a:lnTo>
                    <a:pt x="2" y="64"/>
                  </a:lnTo>
                  <a:lnTo>
                    <a:pt x="2" y="55"/>
                  </a:lnTo>
                  <a:lnTo>
                    <a:pt x="2" y="0"/>
                  </a:lnTo>
                  <a:lnTo>
                    <a:pt x="2" y="17"/>
                  </a:lnTo>
                  <a:lnTo>
                    <a:pt x="3" y="17"/>
                  </a:lnTo>
                  <a:lnTo>
                    <a:pt x="3" y="47"/>
                  </a:lnTo>
                  <a:lnTo>
                    <a:pt x="3" y="41"/>
                  </a:lnTo>
                  <a:lnTo>
                    <a:pt x="3" y="41"/>
                  </a:lnTo>
                  <a:lnTo>
                    <a:pt x="3" y="11"/>
                  </a:lnTo>
                  <a:lnTo>
                    <a:pt x="3" y="46"/>
                  </a:lnTo>
                  <a:lnTo>
                    <a:pt x="3" y="51"/>
                  </a:lnTo>
                  <a:lnTo>
                    <a:pt x="3" y="50"/>
                  </a:lnTo>
                  <a:lnTo>
                    <a:pt x="3" y="75"/>
                  </a:lnTo>
                  <a:lnTo>
                    <a:pt x="4" y="77"/>
                  </a:lnTo>
                  <a:lnTo>
                    <a:pt x="4" y="98"/>
                  </a:lnTo>
                  <a:lnTo>
                    <a:pt x="4" y="96"/>
                  </a:lnTo>
                  <a:lnTo>
                    <a:pt x="4" y="91"/>
                  </a:lnTo>
                  <a:lnTo>
                    <a:pt x="4" y="113"/>
                  </a:lnTo>
                  <a:lnTo>
                    <a:pt x="4" y="110"/>
                  </a:lnTo>
                  <a:lnTo>
                    <a:pt x="4" y="111"/>
                  </a:lnTo>
                  <a:lnTo>
                    <a:pt x="4" y="104"/>
                  </a:lnTo>
                  <a:lnTo>
                    <a:pt x="4" y="130"/>
                  </a:lnTo>
                  <a:lnTo>
                    <a:pt x="4" y="128"/>
                  </a:lnTo>
                  <a:lnTo>
                    <a:pt x="4" y="143"/>
                  </a:lnTo>
                  <a:lnTo>
                    <a:pt x="4" y="113"/>
                  </a:lnTo>
                  <a:lnTo>
                    <a:pt x="4" y="115"/>
                  </a:lnTo>
                  <a:lnTo>
                    <a:pt x="5" y="119"/>
                  </a:lnTo>
                  <a:lnTo>
                    <a:pt x="5" y="115"/>
                  </a:lnTo>
                  <a:lnTo>
                    <a:pt x="5" y="128"/>
                  </a:lnTo>
                  <a:lnTo>
                    <a:pt x="5" y="127"/>
                  </a:lnTo>
                  <a:lnTo>
                    <a:pt x="5" y="113"/>
                  </a:lnTo>
                  <a:lnTo>
                    <a:pt x="5" y="139"/>
                  </a:lnTo>
                  <a:lnTo>
                    <a:pt x="5" y="138"/>
                  </a:lnTo>
                  <a:lnTo>
                    <a:pt x="5" y="134"/>
                  </a:lnTo>
                  <a:lnTo>
                    <a:pt x="5" y="157"/>
                  </a:lnTo>
                  <a:lnTo>
                    <a:pt x="5" y="159"/>
                  </a:lnTo>
                  <a:lnTo>
                    <a:pt x="5" y="193"/>
                  </a:lnTo>
                  <a:lnTo>
                    <a:pt x="7" y="195"/>
                  </a:lnTo>
                  <a:lnTo>
                    <a:pt x="7" y="189"/>
                  </a:lnTo>
                  <a:lnTo>
                    <a:pt x="7" y="215"/>
                  </a:lnTo>
                  <a:lnTo>
                    <a:pt x="7" y="216"/>
                  </a:lnTo>
                  <a:lnTo>
                    <a:pt x="7" y="219"/>
                  </a:lnTo>
                  <a:lnTo>
                    <a:pt x="7" y="203"/>
                  </a:lnTo>
                  <a:lnTo>
                    <a:pt x="7" y="206"/>
                  </a:lnTo>
                  <a:lnTo>
                    <a:pt x="7" y="207"/>
                  </a:lnTo>
                  <a:lnTo>
                    <a:pt x="7" y="216"/>
                  </a:lnTo>
                  <a:lnTo>
                    <a:pt x="7" y="193"/>
                  </a:lnTo>
                  <a:lnTo>
                    <a:pt x="8" y="185"/>
                  </a:lnTo>
                  <a:lnTo>
                    <a:pt x="8" y="190"/>
                  </a:lnTo>
                  <a:lnTo>
                    <a:pt x="8" y="163"/>
                  </a:lnTo>
                  <a:lnTo>
                    <a:pt x="8" y="176"/>
                  </a:lnTo>
                  <a:lnTo>
                    <a:pt x="8" y="178"/>
                  </a:lnTo>
                  <a:lnTo>
                    <a:pt x="8" y="176"/>
                  </a:lnTo>
                  <a:lnTo>
                    <a:pt x="8" y="211"/>
                  </a:lnTo>
                  <a:lnTo>
                    <a:pt x="8" y="211"/>
                  </a:lnTo>
                  <a:lnTo>
                    <a:pt x="8" y="211"/>
                  </a:lnTo>
                  <a:lnTo>
                    <a:pt x="8" y="256"/>
                  </a:lnTo>
                  <a:lnTo>
                    <a:pt x="8" y="265"/>
                  </a:lnTo>
                  <a:lnTo>
                    <a:pt x="8" y="329"/>
                  </a:lnTo>
                  <a:lnTo>
                    <a:pt x="9" y="329"/>
                  </a:lnTo>
                  <a:lnTo>
                    <a:pt x="9" y="355"/>
                  </a:lnTo>
                  <a:lnTo>
                    <a:pt x="9" y="342"/>
                  </a:lnTo>
                  <a:lnTo>
                    <a:pt x="9" y="343"/>
                  </a:lnTo>
                  <a:lnTo>
                    <a:pt x="9" y="351"/>
                  </a:lnTo>
                  <a:lnTo>
                    <a:pt x="9" y="331"/>
                  </a:lnTo>
                  <a:lnTo>
                    <a:pt x="9" y="341"/>
                  </a:lnTo>
                  <a:lnTo>
                    <a:pt x="9" y="338"/>
                  </a:lnTo>
                  <a:lnTo>
                    <a:pt x="9" y="343"/>
                  </a:lnTo>
                  <a:lnTo>
                    <a:pt x="9" y="316"/>
                  </a:lnTo>
                  <a:lnTo>
                    <a:pt x="9" y="317"/>
                  </a:lnTo>
                  <a:lnTo>
                    <a:pt x="9" y="314"/>
                  </a:lnTo>
                  <a:lnTo>
                    <a:pt x="9" y="283"/>
                  </a:lnTo>
                  <a:lnTo>
                    <a:pt x="9" y="284"/>
                  </a:lnTo>
                  <a:lnTo>
                    <a:pt x="11" y="282"/>
                  </a:lnTo>
                  <a:lnTo>
                    <a:pt x="11" y="244"/>
                  </a:lnTo>
                  <a:lnTo>
                    <a:pt x="11" y="252"/>
                  </a:lnTo>
                  <a:lnTo>
                    <a:pt x="11" y="248"/>
                  </a:lnTo>
                  <a:lnTo>
                    <a:pt x="11" y="271"/>
                  </a:lnTo>
                  <a:lnTo>
                    <a:pt x="11" y="266"/>
                  </a:lnTo>
                  <a:lnTo>
                    <a:pt x="11" y="269"/>
                  </a:lnTo>
                  <a:lnTo>
                    <a:pt x="11" y="329"/>
                  </a:lnTo>
                  <a:lnTo>
                    <a:pt x="12" y="334"/>
                  </a:lnTo>
                  <a:lnTo>
                    <a:pt x="12" y="363"/>
                  </a:lnTo>
                  <a:lnTo>
                    <a:pt x="12" y="331"/>
                  </a:lnTo>
                  <a:lnTo>
                    <a:pt x="12" y="362"/>
                  </a:lnTo>
                  <a:lnTo>
                    <a:pt x="12" y="360"/>
                  </a:lnTo>
                  <a:lnTo>
                    <a:pt x="12" y="386"/>
                  </a:lnTo>
                  <a:lnTo>
                    <a:pt x="12" y="384"/>
                  </a:lnTo>
                  <a:lnTo>
                    <a:pt x="12" y="421"/>
                  </a:lnTo>
                  <a:lnTo>
                    <a:pt x="12" y="418"/>
                  </a:lnTo>
                  <a:lnTo>
                    <a:pt x="12" y="415"/>
                  </a:lnTo>
                  <a:lnTo>
                    <a:pt x="12" y="388"/>
                  </a:lnTo>
                  <a:lnTo>
                    <a:pt x="13" y="389"/>
                  </a:lnTo>
                  <a:lnTo>
                    <a:pt x="13" y="343"/>
                  </a:lnTo>
                  <a:lnTo>
                    <a:pt x="13" y="348"/>
                  </a:lnTo>
                  <a:lnTo>
                    <a:pt x="13" y="348"/>
                  </a:lnTo>
                  <a:lnTo>
                    <a:pt x="13" y="379"/>
                  </a:lnTo>
                  <a:lnTo>
                    <a:pt x="13" y="376"/>
                  </a:lnTo>
                  <a:lnTo>
                    <a:pt x="13" y="367"/>
                  </a:lnTo>
                  <a:lnTo>
                    <a:pt x="13" y="363"/>
                  </a:lnTo>
                  <a:lnTo>
                    <a:pt x="13" y="392"/>
                  </a:lnTo>
                  <a:lnTo>
                    <a:pt x="13" y="393"/>
                  </a:lnTo>
                  <a:lnTo>
                    <a:pt x="13" y="368"/>
                  </a:lnTo>
                  <a:lnTo>
                    <a:pt x="13" y="368"/>
                  </a:lnTo>
                  <a:lnTo>
                    <a:pt x="15" y="375"/>
                  </a:lnTo>
                  <a:lnTo>
                    <a:pt x="15" y="386"/>
                  </a:lnTo>
                  <a:lnTo>
                    <a:pt x="15" y="368"/>
                  </a:lnTo>
                  <a:lnTo>
                    <a:pt x="15" y="372"/>
                  </a:lnTo>
                  <a:lnTo>
                    <a:pt x="15" y="375"/>
                  </a:lnTo>
                  <a:lnTo>
                    <a:pt x="15" y="415"/>
                  </a:lnTo>
                  <a:lnTo>
                    <a:pt x="15" y="415"/>
                  </a:lnTo>
                  <a:lnTo>
                    <a:pt x="15" y="392"/>
                  </a:lnTo>
                  <a:lnTo>
                    <a:pt x="15" y="405"/>
                  </a:lnTo>
                  <a:lnTo>
                    <a:pt x="16" y="407"/>
                  </a:lnTo>
                  <a:lnTo>
                    <a:pt x="16" y="405"/>
                  </a:lnTo>
                  <a:lnTo>
                    <a:pt x="16" y="428"/>
                  </a:lnTo>
                  <a:lnTo>
                    <a:pt x="16" y="432"/>
                  </a:lnTo>
                  <a:lnTo>
                    <a:pt x="16" y="444"/>
                  </a:lnTo>
                  <a:lnTo>
                    <a:pt x="16" y="430"/>
                  </a:lnTo>
                  <a:lnTo>
                    <a:pt x="16" y="422"/>
                  </a:lnTo>
                  <a:lnTo>
                    <a:pt x="16" y="392"/>
                  </a:lnTo>
                  <a:lnTo>
                    <a:pt x="16" y="396"/>
                  </a:lnTo>
                  <a:lnTo>
                    <a:pt x="16" y="396"/>
                  </a:lnTo>
                  <a:lnTo>
                    <a:pt x="16" y="392"/>
                  </a:lnTo>
                  <a:lnTo>
                    <a:pt x="16" y="413"/>
                  </a:lnTo>
                  <a:lnTo>
                    <a:pt x="17" y="415"/>
                  </a:lnTo>
                  <a:lnTo>
                    <a:pt x="17" y="426"/>
                  </a:lnTo>
                  <a:lnTo>
                    <a:pt x="17" y="398"/>
                  </a:lnTo>
                  <a:lnTo>
                    <a:pt x="17" y="398"/>
                  </a:lnTo>
                  <a:lnTo>
                    <a:pt x="17" y="430"/>
                  </a:lnTo>
                  <a:lnTo>
                    <a:pt x="17" y="428"/>
                  </a:lnTo>
                  <a:lnTo>
                    <a:pt x="17" y="427"/>
                  </a:lnTo>
                  <a:lnTo>
                    <a:pt x="17" y="449"/>
                  </a:lnTo>
                  <a:lnTo>
                    <a:pt x="17" y="424"/>
                  </a:lnTo>
                  <a:lnTo>
                    <a:pt x="17" y="444"/>
                  </a:lnTo>
                  <a:lnTo>
                    <a:pt x="17" y="448"/>
                  </a:lnTo>
                  <a:lnTo>
                    <a:pt x="17" y="445"/>
                  </a:lnTo>
                  <a:lnTo>
                    <a:pt x="17" y="478"/>
                  </a:lnTo>
                  <a:lnTo>
                    <a:pt x="19" y="481"/>
                  </a:lnTo>
                  <a:lnTo>
                    <a:pt x="19" y="521"/>
                  </a:lnTo>
                  <a:lnTo>
                    <a:pt x="19" y="519"/>
                  </a:lnTo>
                  <a:lnTo>
                    <a:pt x="19" y="524"/>
                  </a:lnTo>
                  <a:lnTo>
                    <a:pt x="19" y="516"/>
                  </a:lnTo>
                  <a:lnTo>
                    <a:pt x="19" y="553"/>
                  </a:lnTo>
                  <a:lnTo>
                    <a:pt x="19" y="548"/>
                  </a:lnTo>
                  <a:lnTo>
                    <a:pt x="19" y="555"/>
                  </a:lnTo>
                  <a:lnTo>
                    <a:pt x="19" y="542"/>
                  </a:lnTo>
                  <a:lnTo>
                    <a:pt x="19" y="551"/>
                  </a:lnTo>
                  <a:lnTo>
                    <a:pt x="20" y="551"/>
                  </a:lnTo>
                  <a:lnTo>
                    <a:pt x="20" y="558"/>
                  </a:lnTo>
                  <a:lnTo>
                    <a:pt x="20" y="538"/>
                  </a:lnTo>
                  <a:lnTo>
                    <a:pt x="20" y="540"/>
                  </a:lnTo>
                  <a:lnTo>
                    <a:pt x="20" y="533"/>
                  </a:lnTo>
                  <a:lnTo>
                    <a:pt x="20" y="534"/>
                  </a:lnTo>
                  <a:lnTo>
                    <a:pt x="20" y="508"/>
                  </a:lnTo>
                  <a:lnTo>
                    <a:pt x="20" y="510"/>
                  </a:lnTo>
                  <a:lnTo>
                    <a:pt x="20" y="496"/>
                  </a:lnTo>
                  <a:lnTo>
                    <a:pt x="20" y="517"/>
                  </a:lnTo>
                  <a:lnTo>
                    <a:pt x="20" y="516"/>
                  </a:lnTo>
                  <a:lnTo>
                    <a:pt x="20" y="542"/>
                  </a:lnTo>
                  <a:lnTo>
                    <a:pt x="20" y="529"/>
                  </a:lnTo>
                  <a:lnTo>
                    <a:pt x="21" y="532"/>
                  </a:lnTo>
                  <a:lnTo>
                    <a:pt x="21" y="538"/>
                  </a:lnTo>
                  <a:lnTo>
                    <a:pt x="21" y="531"/>
                  </a:lnTo>
                  <a:lnTo>
                    <a:pt x="21" y="536"/>
                  </a:lnTo>
                  <a:lnTo>
                    <a:pt x="21" y="529"/>
                  </a:lnTo>
                  <a:lnTo>
                    <a:pt x="21" y="521"/>
                  </a:lnTo>
                  <a:lnTo>
                    <a:pt x="21" y="540"/>
                  </a:lnTo>
                  <a:lnTo>
                    <a:pt x="21" y="537"/>
                  </a:lnTo>
                  <a:lnTo>
                    <a:pt x="21" y="549"/>
                  </a:lnTo>
                  <a:lnTo>
                    <a:pt x="21" y="521"/>
                  </a:lnTo>
                  <a:lnTo>
                    <a:pt x="21" y="540"/>
                  </a:lnTo>
                  <a:lnTo>
                    <a:pt x="21" y="538"/>
                  </a:lnTo>
                  <a:lnTo>
                    <a:pt x="21" y="551"/>
                  </a:lnTo>
                  <a:lnTo>
                    <a:pt x="21" y="531"/>
                  </a:lnTo>
                  <a:lnTo>
                    <a:pt x="22" y="524"/>
                  </a:lnTo>
                  <a:lnTo>
                    <a:pt x="22" y="528"/>
                  </a:lnTo>
                  <a:lnTo>
                    <a:pt x="22" y="507"/>
                  </a:lnTo>
                  <a:lnTo>
                    <a:pt x="22" y="519"/>
                  </a:lnTo>
                  <a:lnTo>
                    <a:pt x="22" y="520"/>
                  </a:lnTo>
                  <a:lnTo>
                    <a:pt x="22" y="524"/>
                  </a:lnTo>
                  <a:lnTo>
                    <a:pt x="22" y="499"/>
                  </a:lnTo>
                  <a:lnTo>
                    <a:pt x="22" y="517"/>
                  </a:lnTo>
                  <a:lnTo>
                    <a:pt x="22" y="517"/>
                  </a:lnTo>
                  <a:lnTo>
                    <a:pt x="22" y="536"/>
                  </a:lnTo>
                  <a:lnTo>
                    <a:pt x="22" y="534"/>
                  </a:lnTo>
                  <a:lnTo>
                    <a:pt x="22" y="523"/>
                  </a:lnTo>
                  <a:lnTo>
                    <a:pt x="22" y="536"/>
                  </a:lnTo>
                  <a:lnTo>
                    <a:pt x="22" y="519"/>
                  </a:lnTo>
                  <a:lnTo>
                    <a:pt x="24" y="525"/>
                  </a:lnTo>
                  <a:lnTo>
                    <a:pt x="24" y="495"/>
                  </a:lnTo>
                  <a:lnTo>
                    <a:pt x="24" y="512"/>
                  </a:lnTo>
                  <a:lnTo>
                    <a:pt x="24" y="513"/>
                  </a:lnTo>
                  <a:lnTo>
                    <a:pt x="24" y="444"/>
                  </a:lnTo>
                  <a:lnTo>
                    <a:pt x="24" y="444"/>
                  </a:lnTo>
                  <a:lnTo>
                    <a:pt x="24" y="426"/>
                  </a:lnTo>
                  <a:lnTo>
                    <a:pt x="24" y="428"/>
                  </a:lnTo>
                  <a:lnTo>
                    <a:pt x="25" y="430"/>
                  </a:lnTo>
                  <a:lnTo>
                    <a:pt x="25" y="406"/>
                  </a:lnTo>
                  <a:lnTo>
                    <a:pt x="25" y="434"/>
                  </a:lnTo>
                  <a:lnTo>
                    <a:pt x="25" y="434"/>
                  </a:lnTo>
                  <a:lnTo>
                    <a:pt x="25" y="455"/>
                  </a:lnTo>
                  <a:lnTo>
                    <a:pt x="25" y="432"/>
                  </a:lnTo>
                  <a:lnTo>
                    <a:pt x="25" y="435"/>
                  </a:lnTo>
                  <a:lnTo>
                    <a:pt x="25" y="430"/>
                  </a:lnTo>
                  <a:lnTo>
                    <a:pt x="25" y="419"/>
                  </a:lnTo>
                  <a:lnTo>
                    <a:pt x="25" y="423"/>
                  </a:lnTo>
                  <a:lnTo>
                    <a:pt x="25" y="418"/>
                  </a:lnTo>
                  <a:lnTo>
                    <a:pt x="25" y="406"/>
                  </a:lnTo>
                  <a:lnTo>
                    <a:pt x="25" y="443"/>
                  </a:lnTo>
                  <a:lnTo>
                    <a:pt x="26" y="444"/>
                  </a:lnTo>
                  <a:lnTo>
                    <a:pt x="26" y="455"/>
                  </a:lnTo>
                  <a:lnTo>
                    <a:pt x="26" y="432"/>
                  </a:lnTo>
                  <a:lnTo>
                    <a:pt x="26" y="432"/>
                  </a:lnTo>
                  <a:lnTo>
                    <a:pt x="26" y="403"/>
                  </a:lnTo>
                  <a:lnTo>
                    <a:pt x="26" y="403"/>
                  </a:lnTo>
                  <a:lnTo>
                    <a:pt x="26" y="434"/>
                  </a:lnTo>
                  <a:lnTo>
                    <a:pt x="26" y="434"/>
                  </a:lnTo>
                  <a:lnTo>
                    <a:pt x="26" y="398"/>
                  </a:lnTo>
                  <a:lnTo>
                    <a:pt x="26" y="400"/>
                  </a:lnTo>
                  <a:lnTo>
                    <a:pt x="28" y="400"/>
                  </a:lnTo>
                  <a:lnTo>
                    <a:pt x="28" y="359"/>
                  </a:lnTo>
                  <a:lnTo>
                    <a:pt x="28" y="364"/>
                  </a:lnTo>
                  <a:lnTo>
                    <a:pt x="28" y="363"/>
                  </a:lnTo>
                  <a:lnTo>
                    <a:pt x="28" y="371"/>
                  </a:lnTo>
                  <a:lnTo>
                    <a:pt x="28" y="362"/>
                  </a:lnTo>
                  <a:lnTo>
                    <a:pt x="28" y="366"/>
                  </a:lnTo>
                  <a:lnTo>
                    <a:pt x="28" y="367"/>
                  </a:lnTo>
                  <a:lnTo>
                    <a:pt x="28" y="334"/>
                  </a:lnTo>
                  <a:lnTo>
                    <a:pt x="29" y="333"/>
                  </a:lnTo>
                  <a:lnTo>
                    <a:pt x="29" y="305"/>
                  </a:lnTo>
                  <a:lnTo>
                    <a:pt x="29" y="320"/>
                  </a:lnTo>
                  <a:lnTo>
                    <a:pt x="29" y="326"/>
                  </a:lnTo>
                  <a:lnTo>
                    <a:pt x="29" y="334"/>
                  </a:lnTo>
                  <a:lnTo>
                    <a:pt x="29" y="322"/>
                  </a:lnTo>
                  <a:lnTo>
                    <a:pt x="29" y="331"/>
                  </a:lnTo>
                  <a:lnTo>
                    <a:pt x="29" y="333"/>
                  </a:lnTo>
                  <a:lnTo>
                    <a:pt x="29" y="347"/>
                  </a:lnTo>
                  <a:lnTo>
                    <a:pt x="29" y="322"/>
                  </a:lnTo>
                  <a:lnTo>
                    <a:pt x="29" y="346"/>
                  </a:lnTo>
                  <a:lnTo>
                    <a:pt x="29" y="345"/>
                  </a:lnTo>
                  <a:lnTo>
                    <a:pt x="29" y="311"/>
                  </a:lnTo>
                  <a:lnTo>
                    <a:pt x="29" y="325"/>
                  </a:lnTo>
                  <a:lnTo>
                    <a:pt x="30" y="321"/>
                  </a:lnTo>
                  <a:lnTo>
                    <a:pt x="30" y="334"/>
                  </a:lnTo>
                  <a:lnTo>
                    <a:pt x="30" y="317"/>
                  </a:lnTo>
                  <a:lnTo>
                    <a:pt x="30" y="330"/>
                  </a:lnTo>
                  <a:lnTo>
                    <a:pt x="30" y="338"/>
                  </a:lnTo>
                  <a:lnTo>
                    <a:pt x="30" y="354"/>
                  </a:lnTo>
                  <a:lnTo>
                    <a:pt x="30" y="354"/>
                  </a:lnTo>
                  <a:lnTo>
                    <a:pt x="30" y="326"/>
                  </a:lnTo>
                  <a:lnTo>
                    <a:pt x="30" y="356"/>
                  </a:lnTo>
                  <a:lnTo>
                    <a:pt x="30" y="358"/>
                  </a:lnTo>
                  <a:lnTo>
                    <a:pt x="30" y="375"/>
                  </a:lnTo>
                  <a:lnTo>
                    <a:pt x="30" y="356"/>
                  </a:lnTo>
                  <a:lnTo>
                    <a:pt x="30" y="358"/>
                  </a:lnTo>
                  <a:lnTo>
                    <a:pt x="32" y="363"/>
                  </a:lnTo>
                  <a:lnTo>
                    <a:pt x="32" y="338"/>
                  </a:lnTo>
                  <a:lnTo>
                    <a:pt x="32" y="334"/>
                  </a:lnTo>
                  <a:lnTo>
                    <a:pt x="32" y="337"/>
                  </a:lnTo>
                  <a:lnTo>
                    <a:pt x="32" y="304"/>
                  </a:lnTo>
                  <a:lnTo>
                    <a:pt x="32" y="305"/>
                  </a:lnTo>
                  <a:lnTo>
                    <a:pt x="32" y="245"/>
                  </a:lnTo>
                  <a:lnTo>
                    <a:pt x="33" y="242"/>
                  </a:lnTo>
                  <a:lnTo>
                    <a:pt x="33" y="249"/>
                  </a:lnTo>
                  <a:lnTo>
                    <a:pt x="33" y="237"/>
                  </a:lnTo>
                  <a:lnTo>
                    <a:pt x="33" y="224"/>
                  </a:lnTo>
                  <a:lnTo>
                    <a:pt x="33" y="232"/>
                  </a:lnTo>
                  <a:lnTo>
                    <a:pt x="33" y="225"/>
                  </a:lnTo>
                  <a:lnTo>
                    <a:pt x="33" y="229"/>
                  </a:lnTo>
                  <a:lnTo>
                    <a:pt x="33" y="199"/>
                  </a:lnTo>
                  <a:lnTo>
                    <a:pt x="33" y="201"/>
                  </a:lnTo>
                  <a:lnTo>
                    <a:pt x="33" y="201"/>
                  </a:lnTo>
                  <a:lnTo>
                    <a:pt x="33" y="176"/>
                  </a:lnTo>
                  <a:lnTo>
                    <a:pt x="33" y="189"/>
                  </a:lnTo>
                  <a:lnTo>
                    <a:pt x="34" y="194"/>
                  </a:lnTo>
                  <a:lnTo>
                    <a:pt x="34" y="191"/>
                  </a:lnTo>
                  <a:lnTo>
                    <a:pt x="34" y="242"/>
                  </a:lnTo>
                  <a:lnTo>
                    <a:pt x="34" y="242"/>
                  </a:lnTo>
                  <a:lnTo>
                    <a:pt x="34" y="266"/>
                  </a:lnTo>
                  <a:lnTo>
                    <a:pt x="34" y="231"/>
                  </a:lnTo>
                  <a:lnTo>
                    <a:pt x="34" y="265"/>
                  </a:lnTo>
                  <a:lnTo>
                    <a:pt x="34" y="269"/>
                  </a:lnTo>
                  <a:lnTo>
                    <a:pt x="34" y="275"/>
                  </a:lnTo>
                  <a:lnTo>
                    <a:pt x="34" y="246"/>
                  </a:lnTo>
                  <a:lnTo>
                    <a:pt x="34" y="259"/>
                  </a:lnTo>
                  <a:lnTo>
                    <a:pt x="34" y="257"/>
                  </a:lnTo>
                  <a:lnTo>
                    <a:pt x="34" y="273"/>
                  </a:lnTo>
                  <a:lnTo>
                    <a:pt x="36" y="270"/>
                  </a:lnTo>
                  <a:lnTo>
                    <a:pt x="36" y="24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199" name="Freeform 72"/>
            <p:cNvSpPr>
              <a:spLocks/>
            </p:cNvSpPr>
            <p:nvPr/>
          </p:nvSpPr>
          <p:spPr bwMode="auto">
            <a:xfrm>
              <a:off x="4148138" y="2006601"/>
              <a:ext cx="52388" cy="2635250"/>
            </a:xfrm>
            <a:custGeom>
              <a:avLst/>
              <a:gdLst>
                <a:gd name="T0" fmla="*/ 0 w 33"/>
                <a:gd name="T1" fmla="*/ 1502 h 1660"/>
                <a:gd name="T2" fmla="*/ 2 w 33"/>
                <a:gd name="T3" fmla="*/ 1553 h 1660"/>
                <a:gd name="T4" fmla="*/ 2 w 33"/>
                <a:gd name="T5" fmla="*/ 1512 h 1660"/>
                <a:gd name="T6" fmla="*/ 2 w 33"/>
                <a:gd name="T7" fmla="*/ 1529 h 1660"/>
                <a:gd name="T8" fmla="*/ 3 w 33"/>
                <a:gd name="T9" fmla="*/ 1508 h 1660"/>
                <a:gd name="T10" fmla="*/ 3 w 33"/>
                <a:gd name="T11" fmla="*/ 1494 h 1660"/>
                <a:gd name="T12" fmla="*/ 4 w 33"/>
                <a:gd name="T13" fmla="*/ 1519 h 1660"/>
                <a:gd name="T14" fmla="*/ 4 w 33"/>
                <a:gd name="T15" fmla="*/ 1562 h 1660"/>
                <a:gd name="T16" fmla="*/ 4 w 33"/>
                <a:gd name="T17" fmla="*/ 1577 h 1660"/>
                <a:gd name="T18" fmla="*/ 6 w 33"/>
                <a:gd name="T19" fmla="*/ 1567 h 1660"/>
                <a:gd name="T20" fmla="*/ 6 w 33"/>
                <a:gd name="T21" fmla="*/ 1605 h 1660"/>
                <a:gd name="T22" fmla="*/ 6 w 33"/>
                <a:gd name="T23" fmla="*/ 1636 h 1660"/>
                <a:gd name="T24" fmla="*/ 7 w 33"/>
                <a:gd name="T25" fmla="*/ 1642 h 1660"/>
                <a:gd name="T26" fmla="*/ 7 w 33"/>
                <a:gd name="T27" fmla="*/ 1628 h 1660"/>
                <a:gd name="T28" fmla="*/ 8 w 33"/>
                <a:gd name="T29" fmla="*/ 1567 h 1660"/>
                <a:gd name="T30" fmla="*/ 8 w 33"/>
                <a:gd name="T31" fmla="*/ 1582 h 1660"/>
                <a:gd name="T32" fmla="*/ 10 w 33"/>
                <a:gd name="T33" fmla="*/ 1485 h 1660"/>
                <a:gd name="T34" fmla="*/ 10 w 33"/>
                <a:gd name="T35" fmla="*/ 1472 h 1660"/>
                <a:gd name="T36" fmla="*/ 10 w 33"/>
                <a:gd name="T37" fmla="*/ 1516 h 1660"/>
                <a:gd name="T38" fmla="*/ 11 w 33"/>
                <a:gd name="T39" fmla="*/ 1515 h 1660"/>
                <a:gd name="T40" fmla="*/ 11 w 33"/>
                <a:gd name="T41" fmla="*/ 1516 h 1660"/>
                <a:gd name="T42" fmla="*/ 12 w 33"/>
                <a:gd name="T43" fmla="*/ 1548 h 1660"/>
                <a:gd name="T44" fmla="*/ 12 w 33"/>
                <a:gd name="T45" fmla="*/ 1562 h 1660"/>
                <a:gd name="T46" fmla="*/ 14 w 33"/>
                <a:gd name="T47" fmla="*/ 1567 h 1660"/>
                <a:gd name="T48" fmla="*/ 14 w 33"/>
                <a:gd name="T49" fmla="*/ 1548 h 1660"/>
                <a:gd name="T50" fmla="*/ 14 w 33"/>
                <a:gd name="T51" fmla="*/ 1570 h 1660"/>
                <a:gd name="T52" fmla="*/ 15 w 33"/>
                <a:gd name="T53" fmla="*/ 1582 h 1660"/>
                <a:gd name="T54" fmla="*/ 15 w 33"/>
                <a:gd name="T55" fmla="*/ 1600 h 1660"/>
                <a:gd name="T56" fmla="*/ 16 w 33"/>
                <a:gd name="T57" fmla="*/ 1522 h 1660"/>
                <a:gd name="T58" fmla="*/ 16 w 33"/>
                <a:gd name="T59" fmla="*/ 1452 h 1660"/>
                <a:gd name="T60" fmla="*/ 16 w 33"/>
                <a:gd name="T61" fmla="*/ 1457 h 1660"/>
                <a:gd name="T62" fmla="*/ 18 w 33"/>
                <a:gd name="T63" fmla="*/ 1414 h 1660"/>
                <a:gd name="T64" fmla="*/ 18 w 33"/>
                <a:gd name="T65" fmla="*/ 1378 h 1660"/>
                <a:gd name="T66" fmla="*/ 19 w 33"/>
                <a:gd name="T67" fmla="*/ 1219 h 1660"/>
                <a:gd name="T68" fmla="*/ 19 w 33"/>
                <a:gd name="T69" fmla="*/ 1110 h 1660"/>
                <a:gd name="T70" fmla="*/ 20 w 33"/>
                <a:gd name="T71" fmla="*/ 1096 h 1660"/>
                <a:gd name="T72" fmla="*/ 20 w 33"/>
                <a:gd name="T73" fmla="*/ 1092 h 1660"/>
                <a:gd name="T74" fmla="*/ 20 w 33"/>
                <a:gd name="T75" fmla="*/ 1116 h 1660"/>
                <a:gd name="T76" fmla="*/ 21 w 33"/>
                <a:gd name="T77" fmla="*/ 1116 h 1660"/>
                <a:gd name="T78" fmla="*/ 21 w 33"/>
                <a:gd name="T79" fmla="*/ 1164 h 1660"/>
                <a:gd name="T80" fmla="*/ 23 w 33"/>
                <a:gd name="T81" fmla="*/ 1173 h 1660"/>
                <a:gd name="T82" fmla="*/ 23 w 33"/>
                <a:gd name="T83" fmla="*/ 1155 h 1660"/>
                <a:gd name="T84" fmla="*/ 24 w 33"/>
                <a:gd name="T85" fmla="*/ 1215 h 1660"/>
                <a:gd name="T86" fmla="*/ 24 w 33"/>
                <a:gd name="T87" fmla="*/ 1223 h 1660"/>
                <a:gd name="T88" fmla="*/ 24 w 33"/>
                <a:gd name="T89" fmla="*/ 1257 h 1660"/>
                <a:gd name="T90" fmla="*/ 25 w 33"/>
                <a:gd name="T91" fmla="*/ 1240 h 1660"/>
                <a:gd name="T92" fmla="*/ 25 w 33"/>
                <a:gd name="T93" fmla="*/ 1142 h 1660"/>
                <a:gd name="T94" fmla="*/ 27 w 33"/>
                <a:gd name="T95" fmla="*/ 1055 h 1660"/>
                <a:gd name="T96" fmla="*/ 27 w 33"/>
                <a:gd name="T97" fmla="*/ 249 h 1660"/>
                <a:gd name="T98" fmla="*/ 28 w 33"/>
                <a:gd name="T99" fmla="*/ 800 h 1660"/>
                <a:gd name="T100" fmla="*/ 28 w 33"/>
                <a:gd name="T101" fmla="*/ 871 h 1660"/>
                <a:gd name="T102" fmla="*/ 29 w 33"/>
                <a:gd name="T103" fmla="*/ 34 h 1660"/>
                <a:gd name="T104" fmla="*/ 29 w 33"/>
                <a:gd name="T105" fmla="*/ 767 h 1660"/>
                <a:gd name="T106" fmla="*/ 31 w 33"/>
                <a:gd name="T107" fmla="*/ 558 h 1660"/>
                <a:gd name="T108" fmla="*/ 31 w 33"/>
                <a:gd name="T109" fmla="*/ 945 h 1660"/>
                <a:gd name="T110" fmla="*/ 32 w 33"/>
                <a:gd name="T111" fmla="*/ 1172 h 1660"/>
                <a:gd name="T112" fmla="*/ 32 w 33"/>
                <a:gd name="T113" fmla="*/ 1257 h 1660"/>
                <a:gd name="T114" fmla="*/ 33 w 33"/>
                <a:gd name="T115" fmla="*/ 1262 h 1660"/>
                <a:gd name="T116" fmla="*/ 33 w 33"/>
                <a:gd name="T117" fmla="*/ 1236 h 1660"/>
                <a:gd name="T118" fmla="*/ 33 w 33"/>
                <a:gd name="T119" fmla="*/ 1224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1660">
                  <a:moveTo>
                    <a:pt x="0" y="1499"/>
                  </a:moveTo>
                  <a:lnTo>
                    <a:pt x="0" y="1493"/>
                  </a:lnTo>
                  <a:lnTo>
                    <a:pt x="0" y="1519"/>
                  </a:lnTo>
                  <a:lnTo>
                    <a:pt x="0" y="1522"/>
                  </a:lnTo>
                  <a:lnTo>
                    <a:pt x="0" y="1502"/>
                  </a:lnTo>
                  <a:lnTo>
                    <a:pt x="0" y="1536"/>
                  </a:lnTo>
                  <a:lnTo>
                    <a:pt x="2" y="1539"/>
                  </a:lnTo>
                  <a:lnTo>
                    <a:pt x="2" y="1553"/>
                  </a:lnTo>
                  <a:lnTo>
                    <a:pt x="2" y="1536"/>
                  </a:lnTo>
                  <a:lnTo>
                    <a:pt x="2" y="1553"/>
                  </a:lnTo>
                  <a:lnTo>
                    <a:pt x="2" y="1554"/>
                  </a:lnTo>
                  <a:lnTo>
                    <a:pt x="2" y="1558"/>
                  </a:lnTo>
                  <a:lnTo>
                    <a:pt x="2" y="1524"/>
                  </a:lnTo>
                  <a:lnTo>
                    <a:pt x="2" y="1527"/>
                  </a:lnTo>
                  <a:lnTo>
                    <a:pt x="2" y="1512"/>
                  </a:lnTo>
                  <a:lnTo>
                    <a:pt x="2" y="1533"/>
                  </a:lnTo>
                  <a:lnTo>
                    <a:pt x="2" y="1535"/>
                  </a:lnTo>
                  <a:lnTo>
                    <a:pt x="2" y="1539"/>
                  </a:lnTo>
                  <a:lnTo>
                    <a:pt x="2" y="1522"/>
                  </a:lnTo>
                  <a:lnTo>
                    <a:pt x="2" y="1529"/>
                  </a:lnTo>
                  <a:lnTo>
                    <a:pt x="3" y="1528"/>
                  </a:lnTo>
                  <a:lnTo>
                    <a:pt x="3" y="1535"/>
                  </a:lnTo>
                  <a:lnTo>
                    <a:pt x="3" y="1507"/>
                  </a:lnTo>
                  <a:lnTo>
                    <a:pt x="3" y="1511"/>
                  </a:lnTo>
                  <a:lnTo>
                    <a:pt x="3" y="1508"/>
                  </a:lnTo>
                  <a:lnTo>
                    <a:pt x="3" y="1518"/>
                  </a:lnTo>
                  <a:lnTo>
                    <a:pt x="3" y="1512"/>
                  </a:lnTo>
                  <a:lnTo>
                    <a:pt x="3" y="1512"/>
                  </a:lnTo>
                  <a:lnTo>
                    <a:pt x="3" y="1516"/>
                  </a:lnTo>
                  <a:lnTo>
                    <a:pt x="3" y="1494"/>
                  </a:lnTo>
                  <a:lnTo>
                    <a:pt x="3" y="1515"/>
                  </a:lnTo>
                  <a:lnTo>
                    <a:pt x="4" y="1516"/>
                  </a:lnTo>
                  <a:lnTo>
                    <a:pt x="4" y="1526"/>
                  </a:lnTo>
                  <a:lnTo>
                    <a:pt x="4" y="1502"/>
                  </a:lnTo>
                  <a:lnTo>
                    <a:pt x="4" y="1519"/>
                  </a:lnTo>
                  <a:lnTo>
                    <a:pt x="4" y="1520"/>
                  </a:lnTo>
                  <a:lnTo>
                    <a:pt x="4" y="1562"/>
                  </a:lnTo>
                  <a:lnTo>
                    <a:pt x="4" y="1519"/>
                  </a:lnTo>
                  <a:lnTo>
                    <a:pt x="4" y="1561"/>
                  </a:lnTo>
                  <a:lnTo>
                    <a:pt x="4" y="1562"/>
                  </a:lnTo>
                  <a:lnTo>
                    <a:pt x="4" y="1575"/>
                  </a:lnTo>
                  <a:lnTo>
                    <a:pt x="4" y="1553"/>
                  </a:lnTo>
                  <a:lnTo>
                    <a:pt x="4" y="1573"/>
                  </a:lnTo>
                  <a:lnTo>
                    <a:pt x="4" y="1570"/>
                  </a:lnTo>
                  <a:lnTo>
                    <a:pt x="4" y="1577"/>
                  </a:lnTo>
                  <a:lnTo>
                    <a:pt x="4" y="1550"/>
                  </a:lnTo>
                  <a:lnTo>
                    <a:pt x="4" y="1563"/>
                  </a:lnTo>
                  <a:lnTo>
                    <a:pt x="6" y="1567"/>
                  </a:lnTo>
                  <a:lnTo>
                    <a:pt x="6" y="1588"/>
                  </a:lnTo>
                  <a:lnTo>
                    <a:pt x="6" y="1567"/>
                  </a:lnTo>
                  <a:lnTo>
                    <a:pt x="6" y="1577"/>
                  </a:lnTo>
                  <a:lnTo>
                    <a:pt x="6" y="1578"/>
                  </a:lnTo>
                  <a:lnTo>
                    <a:pt x="6" y="1609"/>
                  </a:lnTo>
                  <a:lnTo>
                    <a:pt x="6" y="1604"/>
                  </a:lnTo>
                  <a:lnTo>
                    <a:pt x="6" y="1605"/>
                  </a:lnTo>
                  <a:lnTo>
                    <a:pt x="6" y="1601"/>
                  </a:lnTo>
                  <a:lnTo>
                    <a:pt x="6" y="1634"/>
                  </a:lnTo>
                  <a:lnTo>
                    <a:pt x="6" y="1637"/>
                  </a:lnTo>
                  <a:lnTo>
                    <a:pt x="6" y="1660"/>
                  </a:lnTo>
                  <a:lnTo>
                    <a:pt x="6" y="1636"/>
                  </a:lnTo>
                  <a:lnTo>
                    <a:pt x="6" y="1650"/>
                  </a:lnTo>
                  <a:lnTo>
                    <a:pt x="7" y="1647"/>
                  </a:lnTo>
                  <a:lnTo>
                    <a:pt x="7" y="1653"/>
                  </a:lnTo>
                  <a:lnTo>
                    <a:pt x="7" y="1642"/>
                  </a:lnTo>
                  <a:lnTo>
                    <a:pt x="7" y="1642"/>
                  </a:lnTo>
                  <a:lnTo>
                    <a:pt x="7" y="1639"/>
                  </a:lnTo>
                  <a:lnTo>
                    <a:pt x="7" y="1641"/>
                  </a:lnTo>
                  <a:lnTo>
                    <a:pt x="7" y="1618"/>
                  </a:lnTo>
                  <a:lnTo>
                    <a:pt x="7" y="1630"/>
                  </a:lnTo>
                  <a:lnTo>
                    <a:pt x="7" y="1628"/>
                  </a:lnTo>
                  <a:lnTo>
                    <a:pt x="7" y="1577"/>
                  </a:lnTo>
                  <a:lnTo>
                    <a:pt x="7" y="1579"/>
                  </a:lnTo>
                  <a:lnTo>
                    <a:pt x="8" y="1574"/>
                  </a:lnTo>
                  <a:lnTo>
                    <a:pt x="8" y="1578"/>
                  </a:lnTo>
                  <a:lnTo>
                    <a:pt x="8" y="1567"/>
                  </a:lnTo>
                  <a:lnTo>
                    <a:pt x="8" y="1571"/>
                  </a:lnTo>
                  <a:lnTo>
                    <a:pt x="8" y="1569"/>
                  </a:lnTo>
                  <a:lnTo>
                    <a:pt x="8" y="1584"/>
                  </a:lnTo>
                  <a:lnTo>
                    <a:pt x="8" y="1556"/>
                  </a:lnTo>
                  <a:lnTo>
                    <a:pt x="8" y="1582"/>
                  </a:lnTo>
                  <a:lnTo>
                    <a:pt x="8" y="1588"/>
                  </a:lnTo>
                  <a:lnTo>
                    <a:pt x="8" y="1543"/>
                  </a:lnTo>
                  <a:lnTo>
                    <a:pt x="8" y="1541"/>
                  </a:lnTo>
                  <a:lnTo>
                    <a:pt x="8" y="1480"/>
                  </a:lnTo>
                  <a:lnTo>
                    <a:pt x="10" y="1485"/>
                  </a:lnTo>
                  <a:lnTo>
                    <a:pt x="10" y="1493"/>
                  </a:lnTo>
                  <a:lnTo>
                    <a:pt x="10" y="1482"/>
                  </a:lnTo>
                  <a:lnTo>
                    <a:pt x="10" y="1485"/>
                  </a:lnTo>
                  <a:lnTo>
                    <a:pt x="10" y="1486"/>
                  </a:lnTo>
                  <a:lnTo>
                    <a:pt x="10" y="1472"/>
                  </a:lnTo>
                  <a:lnTo>
                    <a:pt x="10" y="1499"/>
                  </a:lnTo>
                  <a:lnTo>
                    <a:pt x="10" y="1502"/>
                  </a:lnTo>
                  <a:lnTo>
                    <a:pt x="10" y="1514"/>
                  </a:lnTo>
                  <a:lnTo>
                    <a:pt x="10" y="1510"/>
                  </a:lnTo>
                  <a:lnTo>
                    <a:pt x="10" y="1516"/>
                  </a:lnTo>
                  <a:lnTo>
                    <a:pt x="10" y="1539"/>
                  </a:lnTo>
                  <a:lnTo>
                    <a:pt x="10" y="1533"/>
                  </a:lnTo>
                  <a:lnTo>
                    <a:pt x="11" y="1533"/>
                  </a:lnTo>
                  <a:lnTo>
                    <a:pt x="11" y="1515"/>
                  </a:lnTo>
                  <a:lnTo>
                    <a:pt x="11" y="1515"/>
                  </a:lnTo>
                  <a:lnTo>
                    <a:pt x="11" y="1516"/>
                  </a:lnTo>
                  <a:lnTo>
                    <a:pt x="11" y="1501"/>
                  </a:lnTo>
                  <a:lnTo>
                    <a:pt x="11" y="1516"/>
                  </a:lnTo>
                  <a:lnTo>
                    <a:pt x="11" y="1510"/>
                  </a:lnTo>
                  <a:lnTo>
                    <a:pt x="11" y="1516"/>
                  </a:lnTo>
                  <a:lnTo>
                    <a:pt x="11" y="1507"/>
                  </a:lnTo>
                  <a:lnTo>
                    <a:pt x="11" y="1514"/>
                  </a:lnTo>
                  <a:lnTo>
                    <a:pt x="12" y="1505"/>
                  </a:lnTo>
                  <a:lnTo>
                    <a:pt x="12" y="1545"/>
                  </a:lnTo>
                  <a:lnTo>
                    <a:pt x="12" y="1548"/>
                  </a:lnTo>
                  <a:lnTo>
                    <a:pt x="12" y="1575"/>
                  </a:lnTo>
                  <a:lnTo>
                    <a:pt x="12" y="1570"/>
                  </a:lnTo>
                  <a:lnTo>
                    <a:pt x="12" y="1575"/>
                  </a:lnTo>
                  <a:lnTo>
                    <a:pt x="12" y="1554"/>
                  </a:lnTo>
                  <a:lnTo>
                    <a:pt x="12" y="1562"/>
                  </a:lnTo>
                  <a:lnTo>
                    <a:pt x="12" y="1560"/>
                  </a:lnTo>
                  <a:lnTo>
                    <a:pt x="12" y="1570"/>
                  </a:lnTo>
                  <a:lnTo>
                    <a:pt x="12" y="1556"/>
                  </a:lnTo>
                  <a:lnTo>
                    <a:pt x="12" y="1565"/>
                  </a:lnTo>
                  <a:lnTo>
                    <a:pt x="14" y="1567"/>
                  </a:lnTo>
                  <a:lnTo>
                    <a:pt x="14" y="1570"/>
                  </a:lnTo>
                  <a:lnTo>
                    <a:pt x="14" y="1548"/>
                  </a:lnTo>
                  <a:lnTo>
                    <a:pt x="14" y="1565"/>
                  </a:lnTo>
                  <a:lnTo>
                    <a:pt x="14" y="1563"/>
                  </a:lnTo>
                  <a:lnTo>
                    <a:pt x="14" y="1548"/>
                  </a:lnTo>
                  <a:lnTo>
                    <a:pt x="14" y="1558"/>
                  </a:lnTo>
                  <a:lnTo>
                    <a:pt x="14" y="1561"/>
                  </a:lnTo>
                  <a:lnTo>
                    <a:pt x="14" y="1575"/>
                  </a:lnTo>
                  <a:lnTo>
                    <a:pt x="14" y="1558"/>
                  </a:lnTo>
                  <a:lnTo>
                    <a:pt x="14" y="1570"/>
                  </a:lnTo>
                  <a:lnTo>
                    <a:pt x="14" y="1571"/>
                  </a:lnTo>
                  <a:lnTo>
                    <a:pt x="14" y="1584"/>
                  </a:lnTo>
                  <a:lnTo>
                    <a:pt x="14" y="1558"/>
                  </a:lnTo>
                  <a:lnTo>
                    <a:pt x="14" y="1582"/>
                  </a:lnTo>
                  <a:lnTo>
                    <a:pt x="15" y="1582"/>
                  </a:lnTo>
                  <a:lnTo>
                    <a:pt x="15" y="1595"/>
                  </a:lnTo>
                  <a:lnTo>
                    <a:pt x="15" y="1579"/>
                  </a:lnTo>
                  <a:lnTo>
                    <a:pt x="15" y="1594"/>
                  </a:lnTo>
                  <a:lnTo>
                    <a:pt x="15" y="1596"/>
                  </a:lnTo>
                  <a:lnTo>
                    <a:pt x="15" y="1600"/>
                  </a:lnTo>
                  <a:lnTo>
                    <a:pt x="15" y="1562"/>
                  </a:lnTo>
                  <a:lnTo>
                    <a:pt x="15" y="1549"/>
                  </a:lnTo>
                  <a:lnTo>
                    <a:pt x="15" y="1552"/>
                  </a:lnTo>
                  <a:lnTo>
                    <a:pt x="15" y="1522"/>
                  </a:lnTo>
                  <a:lnTo>
                    <a:pt x="16" y="1522"/>
                  </a:lnTo>
                  <a:lnTo>
                    <a:pt x="16" y="1523"/>
                  </a:lnTo>
                  <a:lnTo>
                    <a:pt x="16" y="1464"/>
                  </a:lnTo>
                  <a:lnTo>
                    <a:pt x="16" y="1464"/>
                  </a:lnTo>
                  <a:lnTo>
                    <a:pt x="16" y="1439"/>
                  </a:lnTo>
                  <a:lnTo>
                    <a:pt x="16" y="1452"/>
                  </a:lnTo>
                  <a:lnTo>
                    <a:pt x="16" y="1455"/>
                  </a:lnTo>
                  <a:lnTo>
                    <a:pt x="16" y="1467"/>
                  </a:lnTo>
                  <a:lnTo>
                    <a:pt x="16" y="1453"/>
                  </a:lnTo>
                  <a:lnTo>
                    <a:pt x="16" y="1461"/>
                  </a:lnTo>
                  <a:lnTo>
                    <a:pt x="16" y="1457"/>
                  </a:lnTo>
                  <a:lnTo>
                    <a:pt x="16" y="1440"/>
                  </a:lnTo>
                  <a:lnTo>
                    <a:pt x="16" y="1443"/>
                  </a:lnTo>
                  <a:lnTo>
                    <a:pt x="18" y="1435"/>
                  </a:lnTo>
                  <a:lnTo>
                    <a:pt x="18" y="1438"/>
                  </a:lnTo>
                  <a:lnTo>
                    <a:pt x="18" y="1414"/>
                  </a:lnTo>
                  <a:lnTo>
                    <a:pt x="18" y="1423"/>
                  </a:lnTo>
                  <a:lnTo>
                    <a:pt x="18" y="1421"/>
                  </a:lnTo>
                  <a:lnTo>
                    <a:pt x="18" y="1422"/>
                  </a:lnTo>
                  <a:lnTo>
                    <a:pt x="18" y="1381"/>
                  </a:lnTo>
                  <a:lnTo>
                    <a:pt x="18" y="1378"/>
                  </a:lnTo>
                  <a:lnTo>
                    <a:pt x="18" y="1300"/>
                  </a:lnTo>
                  <a:lnTo>
                    <a:pt x="18" y="1296"/>
                  </a:lnTo>
                  <a:lnTo>
                    <a:pt x="18" y="1300"/>
                  </a:lnTo>
                  <a:lnTo>
                    <a:pt x="18" y="1220"/>
                  </a:lnTo>
                  <a:lnTo>
                    <a:pt x="19" y="1219"/>
                  </a:lnTo>
                  <a:lnTo>
                    <a:pt x="19" y="1181"/>
                  </a:lnTo>
                  <a:lnTo>
                    <a:pt x="19" y="1180"/>
                  </a:lnTo>
                  <a:lnTo>
                    <a:pt x="19" y="1139"/>
                  </a:lnTo>
                  <a:lnTo>
                    <a:pt x="19" y="1141"/>
                  </a:lnTo>
                  <a:lnTo>
                    <a:pt x="19" y="1110"/>
                  </a:lnTo>
                  <a:lnTo>
                    <a:pt x="19" y="1122"/>
                  </a:lnTo>
                  <a:lnTo>
                    <a:pt x="20" y="1123"/>
                  </a:lnTo>
                  <a:lnTo>
                    <a:pt x="20" y="1130"/>
                  </a:lnTo>
                  <a:lnTo>
                    <a:pt x="20" y="1089"/>
                  </a:lnTo>
                  <a:lnTo>
                    <a:pt x="20" y="1096"/>
                  </a:lnTo>
                  <a:lnTo>
                    <a:pt x="20" y="1093"/>
                  </a:lnTo>
                  <a:lnTo>
                    <a:pt x="20" y="1104"/>
                  </a:lnTo>
                  <a:lnTo>
                    <a:pt x="20" y="1093"/>
                  </a:lnTo>
                  <a:lnTo>
                    <a:pt x="20" y="1093"/>
                  </a:lnTo>
                  <a:lnTo>
                    <a:pt x="20" y="1092"/>
                  </a:lnTo>
                  <a:lnTo>
                    <a:pt x="20" y="1101"/>
                  </a:lnTo>
                  <a:lnTo>
                    <a:pt x="20" y="1072"/>
                  </a:lnTo>
                  <a:lnTo>
                    <a:pt x="20" y="1092"/>
                  </a:lnTo>
                  <a:lnTo>
                    <a:pt x="20" y="1093"/>
                  </a:lnTo>
                  <a:lnTo>
                    <a:pt x="20" y="1116"/>
                  </a:lnTo>
                  <a:lnTo>
                    <a:pt x="21" y="1117"/>
                  </a:lnTo>
                  <a:lnTo>
                    <a:pt x="21" y="1142"/>
                  </a:lnTo>
                  <a:lnTo>
                    <a:pt x="21" y="1131"/>
                  </a:lnTo>
                  <a:lnTo>
                    <a:pt x="21" y="1129"/>
                  </a:lnTo>
                  <a:lnTo>
                    <a:pt x="21" y="1116"/>
                  </a:lnTo>
                  <a:lnTo>
                    <a:pt x="21" y="1154"/>
                  </a:lnTo>
                  <a:lnTo>
                    <a:pt x="21" y="1158"/>
                  </a:lnTo>
                  <a:lnTo>
                    <a:pt x="21" y="1168"/>
                  </a:lnTo>
                  <a:lnTo>
                    <a:pt x="21" y="1154"/>
                  </a:lnTo>
                  <a:lnTo>
                    <a:pt x="21" y="1164"/>
                  </a:lnTo>
                  <a:lnTo>
                    <a:pt x="21" y="1165"/>
                  </a:lnTo>
                  <a:lnTo>
                    <a:pt x="21" y="1173"/>
                  </a:lnTo>
                  <a:lnTo>
                    <a:pt x="21" y="1159"/>
                  </a:lnTo>
                  <a:lnTo>
                    <a:pt x="21" y="1169"/>
                  </a:lnTo>
                  <a:lnTo>
                    <a:pt x="23" y="1173"/>
                  </a:lnTo>
                  <a:lnTo>
                    <a:pt x="23" y="1201"/>
                  </a:lnTo>
                  <a:lnTo>
                    <a:pt x="23" y="1181"/>
                  </a:lnTo>
                  <a:lnTo>
                    <a:pt x="23" y="1180"/>
                  </a:lnTo>
                  <a:lnTo>
                    <a:pt x="23" y="1154"/>
                  </a:lnTo>
                  <a:lnTo>
                    <a:pt x="23" y="1155"/>
                  </a:lnTo>
                  <a:lnTo>
                    <a:pt x="23" y="1154"/>
                  </a:lnTo>
                  <a:lnTo>
                    <a:pt x="23" y="1173"/>
                  </a:lnTo>
                  <a:lnTo>
                    <a:pt x="24" y="1180"/>
                  </a:lnTo>
                  <a:lnTo>
                    <a:pt x="24" y="1222"/>
                  </a:lnTo>
                  <a:lnTo>
                    <a:pt x="24" y="1215"/>
                  </a:lnTo>
                  <a:lnTo>
                    <a:pt x="24" y="1222"/>
                  </a:lnTo>
                  <a:lnTo>
                    <a:pt x="24" y="1206"/>
                  </a:lnTo>
                  <a:lnTo>
                    <a:pt x="24" y="1228"/>
                  </a:lnTo>
                  <a:lnTo>
                    <a:pt x="24" y="1228"/>
                  </a:lnTo>
                  <a:lnTo>
                    <a:pt x="24" y="1223"/>
                  </a:lnTo>
                  <a:lnTo>
                    <a:pt x="24" y="1248"/>
                  </a:lnTo>
                  <a:lnTo>
                    <a:pt x="24" y="1252"/>
                  </a:lnTo>
                  <a:lnTo>
                    <a:pt x="24" y="1269"/>
                  </a:lnTo>
                  <a:lnTo>
                    <a:pt x="24" y="1251"/>
                  </a:lnTo>
                  <a:lnTo>
                    <a:pt x="24" y="1257"/>
                  </a:lnTo>
                  <a:lnTo>
                    <a:pt x="25" y="1260"/>
                  </a:lnTo>
                  <a:lnTo>
                    <a:pt x="25" y="1266"/>
                  </a:lnTo>
                  <a:lnTo>
                    <a:pt x="25" y="1240"/>
                  </a:lnTo>
                  <a:lnTo>
                    <a:pt x="25" y="1239"/>
                  </a:lnTo>
                  <a:lnTo>
                    <a:pt x="25" y="1240"/>
                  </a:lnTo>
                  <a:lnTo>
                    <a:pt x="25" y="1209"/>
                  </a:lnTo>
                  <a:lnTo>
                    <a:pt x="25" y="1210"/>
                  </a:lnTo>
                  <a:lnTo>
                    <a:pt x="25" y="1202"/>
                  </a:lnTo>
                  <a:lnTo>
                    <a:pt x="25" y="1139"/>
                  </a:lnTo>
                  <a:lnTo>
                    <a:pt x="25" y="1142"/>
                  </a:lnTo>
                  <a:lnTo>
                    <a:pt x="25" y="1139"/>
                  </a:lnTo>
                  <a:lnTo>
                    <a:pt x="25" y="1142"/>
                  </a:lnTo>
                  <a:lnTo>
                    <a:pt x="25" y="1053"/>
                  </a:lnTo>
                  <a:lnTo>
                    <a:pt x="27" y="1053"/>
                  </a:lnTo>
                  <a:lnTo>
                    <a:pt x="27" y="1055"/>
                  </a:lnTo>
                  <a:lnTo>
                    <a:pt x="27" y="233"/>
                  </a:lnTo>
                  <a:lnTo>
                    <a:pt x="27" y="250"/>
                  </a:lnTo>
                  <a:lnTo>
                    <a:pt x="27" y="738"/>
                  </a:lnTo>
                  <a:lnTo>
                    <a:pt x="27" y="353"/>
                  </a:lnTo>
                  <a:lnTo>
                    <a:pt x="27" y="249"/>
                  </a:lnTo>
                  <a:lnTo>
                    <a:pt x="27" y="120"/>
                  </a:lnTo>
                  <a:lnTo>
                    <a:pt x="27" y="618"/>
                  </a:lnTo>
                  <a:lnTo>
                    <a:pt x="27" y="632"/>
                  </a:lnTo>
                  <a:lnTo>
                    <a:pt x="27" y="796"/>
                  </a:lnTo>
                  <a:lnTo>
                    <a:pt x="28" y="800"/>
                  </a:lnTo>
                  <a:lnTo>
                    <a:pt x="28" y="848"/>
                  </a:lnTo>
                  <a:lnTo>
                    <a:pt x="28" y="854"/>
                  </a:lnTo>
                  <a:lnTo>
                    <a:pt x="28" y="883"/>
                  </a:lnTo>
                  <a:lnTo>
                    <a:pt x="28" y="868"/>
                  </a:lnTo>
                  <a:lnTo>
                    <a:pt x="28" y="871"/>
                  </a:lnTo>
                  <a:lnTo>
                    <a:pt x="28" y="876"/>
                  </a:lnTo>
                  <a:lnTo>
                    <a:pt x="28" y="847"/>
                  </a:lnTo>
                  <a:lnTo>
                    <a:pt x="29" y="846"/>
                  </a:lnTo>
                  <a:lnTo>
                    <a:pt x="29" y="847"/>
                  </a:lnTo>
                  <a:lnTo>
                    <a:pt x="29" y="34"/>
                  </a:lnTo>
                  <a:lnTo>
                    <a:pt x="29" y="240"/>
                  </a:lnTo>
                  <a:lnTo>
                    <a:pt x="29" y="275"/>
                  </a:lnTo>
                  <a:lnTo>
                    <a:pt x="29" y="678"/>
                  </a:lnTo>
                  <a:lnTo>
                    <a:pt x="29" y="685"/>
                  </a:lnTo>
                  <a:lnTo>
                    <a:pt x="29" y="767"/>
                  </a:lnTo>
                  <a:lnTo>
                    <a:pt x="29" y="26"/>
                  </a:lnTo>
                  <a:lnTo>
                    <a:pt x="29" y="10"/>
                  </a:lnTo>
                  <a:lnTo>
                    <a:pt x="29" y="0"/>
                  </a:lnTo>
                  <a:lnTo>
                    <a:pt x="29" y="538"/>
                  </a:lnTo>
                  <a:lnTo>
                    <a:pt x="31" y="558"/>
                  </a:lnTo>
                  <a:lnTo>
                    <a:pt x="31" y="797"/>
                  </a:lnTo>
                  <a:lnTo>
                    <a:pt x="31" y="805"/>
                  </a:lnTo>
                  <a:lnTo>
                    <a:pt x="31" y="952"/>
                  </a:lnTo>
                  <a:lnTo>
                    <a:pt x="31" y="941"/>
                  </a:lnTo>
                  <a:lnTo>
                    <a:pt x="31" y="945"/>
                  </a:lnTo>
                  <a:lnTo>
                    <a:pt x="31" y="1048"/>
                  </a:lnTo>
                  <a:lnTo>
                    <a:pt x="31" y="1048"/>
                  </a:lnTo>
                  <a:lnTo>
                    <a:pt x="31" y="1118"/>
                  </a:lnTo>
                  <a:lnTo>
                    <a:pt x="32" y="1122"/>
                  </a:lnTo>
                  <a:lnTo>
                    <a:pt x="32" y="1172"/>
                  </a:lnTo>
                  <a:lnTo>
                    <a:pt x="32" y="1167"/>
                  </a:lnTo>
                  <a:lnTo>
                    <a:pt x="32" y="1176"/>
                  </a:lnTo>
                  <a:lnTo>
                    <a:pt x="32" y="1254"/>
                  </a:lnTo>
                  <a:lnTo>
                    <a:pt x="32" y="1253"/>
                  </a:lnTo>
                  <a:lnTo>
                    <a:pt x="32" y="1257"/>
                  </a:lnTo>
                  <a:lnTo>
                    <a:pt x="32" y="1260"/>
                  </a:lnTo>
                  <a:lnTo>
                    <a:pt x="32" y="1247"/>
                  </a:lnTo>
                  <a:lnTo>
                    <a:pt x="32" y="1260"/>
                  </a:lnTo>
                  <a:lnTo>
                    <a:pt x="33" y="1257"/>
                  </a:lnTo>
                  <a:lnTo>
                    <a:pt x="33" y="1262"/>
                  </a:lnTo>
                  <a:lnTo>
                    <a:pt x="33" y="1243"/>
                  </a:lnTo>
                  <a:lnTo>
                    <a:pt x="33" y="1245"/>
                  </a:lnTo>
                  <a:lnTo>
                    <a:pt x="33" y="1244"/>
                  </a:lnTo>
                  <a:lnTo>
                    <a:pt x="33" y="1233"/>
                  </a:lnTo>
                  <a:lnTo>
                    <a:pt x="33" y="1236"/>
                  </a:lnTo>
                  <a:lnTo>
                    <a:pt x="33" y="1235"/>
                  </a:lnTo>
                  <a:lnTo>
                    <a:pt x="33" y="1239"/>
                  </a:lnTo>
                  <a:lnTo>
                    <a:pt x="33" y="1219"/>
                  </a:lnTo>
                  <a:lnTo>
                    <a:pt x="33" y="1220"/>
                  </a:lnTo>
                  <a:lnTo>
                    <a:pt x="33" y="122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00" name="Freeform 73"/>
            <p:cNvSpPr>
              <a:spLocks/>
            </p:cNvSpPr>
            <p:nvPr/>
          </p:nvSpPr>
          <p:spPr bwMode="auto">
            <a:xfrm>
              <a:off x="4098926" y="4194176"/>
              <a:ext cx="49213" cy="598488"/>
            </a:xfrm>
            <a:custGeom>
              <a:avLst/>
              <a:gdLst>
                <a:gd name="T0" fmla="*/ 0 w 31"/>
                <a:gd name="T1" fmla="*/ 132 h 377"/>
                <a:gd name="T2" fmla="*/ 1 w 31"/>
                <a:gd name="T3" fmla="*/ 165 h 377"/>
                <a:gd name="T4" fmla="*/ 1 w 31"/>
                <a:gd name="T5" fmla="*/ 158 h 377"/>
                <a:gd name="T6" fmla="*/ 1 w 31"/>
                <a:gd name="T7" fmla="*/ 72 h 377"/>
                <a:gd name="T8" fmla="*/ 3 w 31"/>
                <a:gd name="T9" fmla="*/ 23 h 377"/>
                <a:gd name="T10" fmla="*/ 3 w 31"/>
                <a:gd name="T11" fmla="*/ 14 h 377"/>
                <a:gd name="T12" fmla="*/ 4 w 31"/>
                <a:gd name="T13" fmla="*/ 77 h 377"/>
                <a:gd name="T14" fmla="*/ 4 w 31"/>
                <a:gd name="T15" fmla="*/ 127 h 377"/>
                <a:gd name="T16" fmla="*/ 4 w 31"/>
                <a:gd name="T17" fmla="*/ 108 h 377"/>
                <a:gd name="T18" fmla="*/ 5 w 31"/>
                <a:gd name="T19" fmla="*/ 104 h 377"/>
                <a:gd name="T20" fmla="*/ 5 w 31"/>
                <a:gd name="T21" fmla="*/ 96 h 377"/>
                <a:gd name="T22" fmla="*/ 7 w 31"/>
                <a:gd name="T23" fmla="*/ 129 h 377"/>
                <a:gd name="T24" fmla="*/ 7 w 31"/>
                <a:gd name="T25" fmla="*/ 163 h 377"/>
                <a:gd name="T26" fmla="*/ 8 w 31"/>
                <a:gd name="T27" fmla="*/ 174 h 377"/>
                <a:gd name="T28" fmla="*/ 8 w 31"/>
                <a:gd name="T29" fmla="*/ 235 h 377"/>
                <a:gd name="T30" fmla="*/ 8 w 31"/>
                <a:gd name="T31" fmla="*/ 238 h 377"/>
                <a:gd name="T32" fmla="*/ 9 w 31"/>
                <a:gd name="T33" fmla="*/ 273 h 377"/>
                <a:gd name="T34" fmla="*/ 9 w 31"/>
                <a:gd name="T35" fmla="*/ 273 h 377"/>
                <a:gd name="T36" fmla="*/ 11 w 31"/>
                <a:gd name="T37" fmla="*/ 282 h 377"/>
                <a:gd name="T38" fmla="*/ 11 w 31"/>
                <a:gd name="T39" fmla="*/ 273 h 377"/>
                <a:gd name="T40" fmla="*/ 11 w 31"/>
                <a:gd name="T41" fmla="*/ 261 h 377"/>
                <a:gd name="T42" fmla="*/ 12 w 31"/>
                <a:gd name="T43" fmla="*/ 254 h 377"/>
                <a:gd name="T44" fmla="*/ 12 w 31"/>
                <a:gd name="T45" fmla="*/ 255 h 377"/>
                <a:gd name="T46" fmla="*/ 13 w 31"/>
                <a:gd name="T47" fmla="*/ 282 h 377"/>
                <a:gd name="T48" fmla="*/ 13 w 31"/>
                <a:gd name="T49" fmla="*/ 284 h 377"/>
                <a:gd name="T50" fmla="*/ 14 w 31"/>
                <a:gd name="T51" fmla="*/ 271 h 377"/>
                <a:gd name="T52" fmla="*/ 14 w 31"/>
                <a:gd name="T53" fmla="*/ 242 h 377"/>
                <a:gd name="T54" fmla="*/ 14 w 31"/>
                <a:gd name="T55" fmla="*/ 261 h 377"/>
                <a:gd name="T56" fmla="*/ 16 w 31"/>
                <a:gd name="T57" fmla="*/ 252 h 377"/>
                <a:gd name="T58" fmla="*/ 16 w 31"/>
                <a:gd name="T59" fmla="*/ 248 h 377"/>
                <a:gd name="T60" fmla="*/ 16 w 31"/>
                <a:gd name="T61" fmla="*/ 288 h 377"/>
                <a:gd name="T62" fmla="*/ 17 w 31"/>
                <a:gd name="T63" fmla="*/ 271 h 377"/>
                <a:gd name="T64" fmla="*/ 17 w 31"/>
                <a:gd name="T65" fmla="*/ 280 h 377"/>
                <a:gd name="T66" fmla="*/ 18 w 31"/>
                <a:gd name="T67" fmla="*/ 268 h 377"/>
                <a:gd name="T68" fmla="*/ 18 w 31"/>
                <a:gd name="T69" fmla="*/ 238 h 377"/>
                <a:gd name="T70" fmla="*/ 18 w 31"/>
                <a:gd name="T71" fmla="*/ 244 h 377"/>
                <a:gd name="T72" fmla="*/ 20 w 31"/>
                <a:gd name="T73" fmla="*/ 278 h 377"/>
                <a:gd name="T74" fmla="*/ 20 w 31"/>
                <a:gd name="T75" fmla="*/ 276 h 377"/>
                <a:gd name="T76" fmla="*/ 21 w 31"/>
                <a:gd name="T77" fmla="*/ 306 h 377"/>
                <a:gd name="T78" fmla="*/ 21 w 31"/>
                <a:gd name="T79" fmla="*/ 327 h 377"/>
                <a:gd name="T80" fmla="*/ 22 w 31"/>
                <a:gd name="T81" fmla="*/ 333 h 377"/>
                <a:gd name="T82" fmla="*/ 22 w 31"/>
                <a:gd name="T83" fmla="*/ 353 h 377"/>
                <a:gd name="T84" fmla="*/ 22 w 31"/>
                <a:gd name="T85" fmla="*/ 358 h 377"/>
                <a:gd name="T86" fmla="*/ 24 w 31"/>
                <a:gd name="T87" fmla="*/ 357 h 377"/>
                <a:gd name="T88" fmla="*/ 24 w 31"/>
                <a:gd name="T89" fmla="*/ 373 h 377"/>
                <a:gd name="T90" fmla="*/ 24 w 31"/>
                <a:gd name="T91" fmla="*/ 357 h 377"/>
                <a:gd name="T92" fmla="*/ 25 w 31"/>
                <a:gd name="T93" fmla="*/ 332 h 377"/>
                <a:gd name="T94" fmla="*/ 25 w 31"/>
                <a:gd name="T95" fmla="*/ 305 h 377"/>
                <a:gd name="T96" fmla="*/ 26 w 31"/>
                <a:gd name="T97" fmla="*/ 310 h 377"/>
                <a:gd name="T98" fmla="*/ 26 w 31"/>
                <a:gd name="T99" fmla="*/ 277 h 377"/>
                <a:gd name="T100" fmla="*/ 26 w 31"/>
                <a:gd name="T101" fmla="*/ 313 h 377"/>
                <a:gd name="T102" fmla="*/ 28 w 31"/>
                <a:gd name="T103" fmla="*/ 310 h 377"/>
                <a:gd name="T104" fmla="*/ 28 w 31"/>
                <a:gd name="T105" fmla="*/ 315 h 377"/>
                <a:gd name="T106" fmla="*/ 28 w 31"/>
                <a:gd name="T107" fmla="*/ 293 h 377"/>
                <a:gd name="T108" fmla="*/ 29 w 31"/>
                <a:gd name="T109" fmla="*/ 328 h 377"/>
                <a:gd name="T110" fmla="*/ 29 w 31"/>
                <a:gd name="T111" fmla="*/ 331 h 377"/>
                <a:gd name="T112" fmla="*/ 30 w 31"/>
                <a:gd name="T113" fmla="*/ 364 h 377"/>
                <a:gd name="T114" fmla="*/ 30 w 31"/>
                <a:gd name="T115" fmla="*/ 258 h 377"/>
                <a:gd name="T116" fmla="*/ 31 w 31"/>
                <a:gd name="T117" fmla="*/ 163 h 377"/>
                <a:gd name="T118" fmla="*/ 31 w 31"/>
                <a:gd name="T119" fmla="*/ 12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377">
                  <a:moveTo>
                    <a:pt x="0" y="124"/>
                  </a:moveTo>
                  <a:lnTo>
                    <a:pt x="0" y="127"/>
                  </a:lnTo>
                  <a:lnTo>
                    <a:pt x="0" y="138"/>
                  </a:lnTo>
                  <a:lnTo>
                    <a:pt x="0" y="124"/>
                  </a:lnTo>
                  <a:lnTo>
                    <a:pt x="0" y="132"/>
                  </a:lnTo>
                  <a:lnTo>
                    <a:pt x="0" y="133"/>
                  </a:lnTo>
                  <a:lnTo>
                    <a:pt x="0" y="166"/>
                  </a:lnTo>
                  <a:lnTo>
                    <a:pt x="0" y="132"/>
                  </a:lnTo>
                  <a:lnTo>
                    <a:pt x="0" y="158"/>
                  </a:lnTo>
                  <a:lnTo>
                    <a:pt x="1" y="165"/>
                  </a:lnTo>
                  <a:lnTo>
                    <a:pt x="1" y="150"/>
                  </a:lnTo>
                  <a:lnTo>
                    <a:pt x="1" y="179"/>
                  </a:lnTo>
                  <a:lnTo>
                    <a:pt x="1" y="185"/>
                  </a:lnTo>
                  <a:lnTo>
                    <a:pt x="1" y="187"/>
                  </a:lnTo>
                  <a:lnTo>
                    <a:pt x="1" y="158"/>
                  </a:lnTo>
                  <a:lnTo>
                    <a:pt x="1" y="162"/>
                  </a:lnTo>
                  <a:lnTo>
                    <a:pt x="1" y="158"/>
                  </a:lnTo>
                  <a:lnTo>
                    <a:pt x="1" y="83"/>
                  </a:lnTo>
                  <a:lnTo>
                    <a:pt x="1" y="69"/>
                  </a:lnTo>
                  <a:lnTo>
                    <a:pt x="1" y="72"/>
                  </a:lnTo>
                  <a:lnTo>
                    <a:pt x="1" y="52"/>
                  </a:lnTo>
                  <a:lnTo>
                    <a:pt x="3" y="52"/>
                  </a:lnTo>
                  <a:lnTo>
                    <a:pt x="3" y="53"/>
                  </a:lnTo>
                  <a:lnTo>
                    <a:pt x="3" y="20"/>
                  </a:lnTo>
                  <a:lnTo>
                    <a:pt x="3" y="23"/>
                  </a:lnTo>
                  <a:lnTo>
                    <a:pt x="3" y="26"/>
                  </a:lnTo>
                  <a:lnTo>
                    <a:pt x="3" y="28"/>
                  </a:lnTo>
                  <a:lnTo>
                    <a:pt x="3" y="0"/>
                  </a:lnTo>
                  <a:lnTo>
                    <a:pt x="3" y="9"/>
                  </a:lnTo>
                  <a:lnTo>
                    <a:pt x="3" y="14"/>
                  </a:lnTo>
                  <a:lnTo>
                    <a:pt x="3" y="72"/>
                  </a:lnTo>
                  <a:lnTo>
                    <a:pt x="3" y="69"/>
                  </a:lnTo>
                  <a:lnTo>
                    <a:pt x="3" y="52"/>
                  </a:lnTo>
                  <a:lnTo>
                    <a:pt x="3" y="82"/>
                  </a:lnTo>
                  <a:lnTo>
                    <a:pt x="4" y="77"/>
                  </a:lnTo>
                  <a:lnTo>
                    <a:pt x="4" y="95"/>
                  </a:lnTo>
                  <a:lnTo>
                    <a:pt x="4" y="75"/>
                  </a:lnTo>
                  <a:lnTo>
                    <a:pt x="4" y="93"/>
                  </a:lnTo>
                  <a:lnTo>
                    <a:pt x="4" y="95"/>
                  </a:lnTo>
                  <a:lnTo>
                    <a:pt x="4" y="127"/>
                  </a:lnTo>
                  <a:lnTo>
                    <a:pt x="4" y="119"/>
                  </a:lnTo>
                  <a:lnTo>
                    <a:pt x="4" y="121"/>
                  </a:lnTo>
                  <a:lnTo>
                    <a:pt x="4" y="106"/>
                  </a:lnTo>
                  <a:lnTo>
                    <a:pt x="4" y="108"/>
                  </a:lnTo>
                  <a:lnTo>
                    <a:pt x="4" y="108"/>
                  </a:lnTo>
                  <a:lnTo>
                    <a:pt x="4" y="75"/>
                  </a:lnTo>
                  <a:lnTo>
                    <a:pt x="4" y="94"/>
                  </a:lnTo>
                  <a:lnTo>
                    <a:pt x="5" y="98"/>
                  </a:lnTo>
                  <a:lnTo>
                    <a:pt x="5" y="115"/>
                  </a:lnTo>
                  <a:lnTo>
                    <a:pt x="5" y="104"/>
                  </a:lnTo>
                  <a:lnTo>
                    <a:pt x="5" y="103"/>
                  </a:lnTo>
                  <a:lnTo>
                    <a:pt x="5" y="141"/>
                  </a:lnTo>
                  <a:lnTo>
                    <a:pt x="5" y="134"/>
                  </a:lnTo>
                  <a:lnTo>
                    <a:pt x="5" y="136"/>
                  </a:lnTo>
                  <a:lnTo>
                    <a:pt x="5" y="96"/>
                  </a:lnTo>
                  <a:lnTo>
                    <a:pt x="5" y="112"/>
                  </a:lnTo>
                  <a:lnTo>
                    <a:pt x="7" y="112"/>
                  </a:lnTo>
                  <a:lnTo>
                    <a:pt x="7" y="132"/>
                  </a:lnTo>
                  <a:lnTo>
                    <a:pt x="7" y="127"/>
                  </a:lnTo>
                  <a:lnTo>
                    <a:pt x="7" y="129"/>
                  </a:lnTo>
                  <a:lnTo>
                    <a:pt x="7" y="159"/>
                  </a:lnTo>
                  <a:lnTo>
                    <a:pt x="7" y="155"/>
                  </a:lnTo>
                  <a:lnTo>
                    <a:pt x="7" y="151"/>
                  </a:lnTo>
                  <a:lnTo>
                    <a:pt x="7" y="130"/>
                  </a:lnTo>
                  <a:lnTo>
                    <a:pt x="7" y="163"/>
                  </a:lnTo>
                  <a:lnTo>
                    <a:pt x="7" y="165"/>
                  </a:lnTo>
                  <a:lnTo>
                    <a:pt x="7" y="178"/>
                  </a:lnTo>
                  <a:lnTo>
                    <a:pt x="7" y="158"/>
                  </a:lnTo>
                  <a:lnTo>
                    <a:pt x="7" y="172"/>
                  </a:lnTo>
                  <a:lnTo>
                    <a:pt x="8" y="174"/>
                  </a:lnTo>
                  <a:lnTo>
                    <a:pt x="8" y="206"/>
                  </a:lnTo>
                  <a:lnTo>
                    <a:pt x="8" y="206"/>
                  </a:lnTo>
                  <a:lnTo>
                    <a:pt x="8" y="204"/>
                  </a:lnTo>
                  <a:lnTo>
                    <a:pt x="8" y="187"/>
                  </a:lnTo>
                  <a:lnTo>
                    <a:pt x="8" y="235"/>
                  </a:lnTo>
                  <a:lnTo>
                    <a:pt x="8" y="235"/>
                  </a:lnTo>
                  <a:lnTo>
                    <a:pt x="8" y="240"/>
                  </a:lnTo>
                  <a:lnTo>
                    <a:pt x="8" y="225"/>
                  </a:lnTo>
                  <a:lnTo>
                    <a:pt x="8" y="238"/>
                  </a:lnTo>
                  <a:lnTo>
                    <a:pt x="8" y="238"/>
                  </a:lnTo>
                  <a:lnTo>
                    <a:pt x="8" y="255"/>
                  </a:lnTo>
                  <a:lnTo>
                    <a:pt x="8" y="242"/>
                  </a:lnTo>
                  <a:lnTo>
                    <a:pt x="9" y="243"/>
                  </a:lnTo>
                  <a:lnTo>
                    <a:pt x="9" y="275"/>
                  </a:lnTo>
                  <a:lnTo>
                    <a:pt x="9" y="273"/>
                  </a:lnTo>
                  <a:lnTo>
                    <a:pt x="9" y="271"/>
                  </a:lnTo>
                  <a:lnTo>
                    <a:pt x="9" y="273"/>
                  </a:lnTo>
                  <a:lnTo>
                    <a:pt x="9" y="247"/>
                  </a:lnTo>
                  <a:lnTo>
                    <a:pt x="9" y="269"/>
                  </a:lnTo>
                  <a:lnTo>
                    <a:pt x="9" y="273"/>
                  </a:lnTo>
                  <a:lnTo>
                    <a:pt x="9" y="288"/>
                  </a:lnTo>
                  <a:lnTo>
                    <a:pt x="9" y="263"/>
                  </a:lnTo>
                  <a:lnTo>
                    <a:pt x="9" y="275"/>
                  </a:lnTo>
                  <a:lnTo>
                    <a:pt x="11" y="278"/>
                  </a:lnTo>
                  <a:lnTo>
                    <a:pt x="11" y="282"/>
                  </a:lnTo>
                  <a:lnTo>
                    <a:pt x="11" y="268"/>
                  </a:lnTo>
                  <a:lnTo>
                    <a:pt x="11" y="269"/>
                  </a:lnTo>
                  <a:lnTo>
                    <a:pt x="11" y="269"/>
                  </a:lnTo>
                  <a:lnTo>
                    <a:pt x="11" y="250"/>
                  </a:lnTo>
                  <a:lnTo>
                    <a:pt x="11" y="273"/>
                  </a:lnTo>
                  <a:lnTo>
                    <a:pt x="11" y="276"/>
                  </a:lnTo>
                  <a:lnTo>
                    <a:pt x="11" y="233"/>
                  </a:lnTo>
                  <a:lnTo>
                    <a:pt x="11" y="251"/>
                  </a:lnTo>
                  <a:lnTo>
                    <a:pt x="11" y="254"/>
                  </a:lnTo>
                  <a:lnTo>
                    <a:pt x="11" y="261"/>
                  </a:lnTo>
                  <a:lnTo>
                    <a:pt x="11" y="242"/>
                  </a:lnTo>
                  <a:lnTo>
                    <a:pt x="12" y="237"/>
                  </a:lnTo>
                  <a:lnTo>
                    <a:pt x="12" y="259"/>
                  </a:lnTo>
                  <a:lnTo>
                    <a:pt x="12" y="255"/>
                  </a:lnTo>
                  <a:lnTo>
                    <a:pt x="12" y="254"/>
                  </a:lnTo>
                  <a:lnTo>
                    <a:pt x="12" y="255"/>
                  </a:lnTo>
                  <a:lnTo>
                    <a:pt x="12" y="227"/>
                  </a:lnTo>
                  <a:lnTo>
                    <a:pt x="12" y="247"/>
                  </a:lnTo>
                  <a:lnTo>
                    <a:pt x="12" y="247"/>
                  </a:lnTo>
                  <a:lnTo>
                    <a:pt x="12" y="255"/>
                  </a:lnTo>
                  <a:lnTo>
                    <a:pt x="12" y="237"/>
                  </a:lnTo>
                  <a:lnTo>
                    <a:pt x="12" y="247"/>
                  </a:lnTo>
                  <a:lnTo>
                    <a:pt x="12" y="246"/>
                  </a:lnTo>
                  <a:lnTo>
                    <a:pt x="12" y="282"/>
                  </a:lnTo>
                  <a:lnTo>
                    <a:pt x="13" y="282"/>
                  </a:lnTo>
                  <a:lnTo>
                    <a:pt x="13" y="268"/>
                  </a:lnTo>
                  <a:lnTo>
                    <a:pt x="13" y="305"/>
                  </a:lnTo>
                  <a:lnTo>
                    <a:pt x="13" y="307"/>
                  </a:lnTo>
                  <a:lnTo>
                    <a:pt x="13" y="314"/>
                  </a:lnTo>
                  <a:lnTo>
                    <a:pt x="13" y="284"/>
                  </a:lnTo>
                  <a:lnTo>
                    <a:pt x="13" y="294"/>
                  </a:lnTo>
                  <a:lnTo>
                    <a:pt x="13" y="293"/>
                  </a:lnTo>
                  <a:lnTo>
                    <a:pt x="13" y="302"/>
                  </a:lnTo>
                  <a:lnTo>
                    <a:pt x="13" y="271"/>
                  </a:lnTo>
                  <a:lnTo>
                    <a:pt x="14" y="271"/>
                  </a:lnTo>
                  <a:lnTo>
                    <a:pt x="14" y="252"/>
                  </a:lnTo>
                  <a:lnTo>
                    <a:pt x="14" y="258"/>
                  </a:lnTo>
                  <a:lnTo>
                    <a:pt x="14" y="260"/>
                  </a:lnTo>
                  <a:lnTo>
                    <a:pt x="14" y="263"/>
                  </a:lnTo>
                  <a:lnTo>
                    <a:pt x="14" y="242"/>
                  </a:lnTo>
                  <a:lnTo>
                    <a:pt x="14" y="260"/>
                  </a:lnTo>
                  <a:lnTo>
                    <a:pt x="14" y="255"/>
                  </a:lnTo>
                  <a:lnTo>
                    <a:pt x="14" y="276"/>
                  </a:lnTo>
                  <a:lnTo>
                    <a:pt x="14" y="254"/>
                  </a:lnTo>
                  <a:lnTo>
                    <a:pt x="14" y="261"/>
                  </a:lnTo>
                  <a:lnTo>
                    <a:pt x="14" y="284"/>
                  </a:lnTo>
                  <a:lnTo>
                    <a:pt x="14" y="259"/>
                  </a:lnTo>
                  <a:lnTo>
                    <a:pt x="14" y="275"/>
                  </a:lnTo>
                  <a:lnTo>
                    <a:pt x="16" y="276"/>
                  </a:lnTo>
                  <a:lnTo>
                    <a:pt x="16" y="252"/>
                  </a:lnTo>
                  <a:lnTo>
                    <a:pt x="16" y="265"/>
                  </a:lnTo>
                  <a:lnTo>
                    <a:pt x="16" y="261"/>
                  </a:lnTo>
                  <a:lnTo>
                    <a:pt x="16" y="265"/>
                  </a:lnTo>
                  <a:lnTo>
                    <a:pt x="16" y="235"/>
                  </a:lnTo>
                  <a:lnTo>
                    <a:pt x="16" y="248"/>
                  </a:lnTo>
                  <a:lnTo>
                    <a:pt x="16" y="247"/>
                  </a:lnTo>
                  <a:lnTo>
                    <a:pt x="16" y="282"/>
                  </a:lnTo>
                  <a:lnTo>
                    <a:pt x="16" y="278"/>
                  </a:lnTo>
                  <a:lnTo>
                    <a:pt x="16" y="281"/>
                  </a:lnTo>
                  <a:lnTo>
                    <a:pt x="16" y="288"/>
                  </a:lnTo>
                  <a:lnTo>
                    <a:pt x="16" y="265"/>
                  </a:lnTo>
                  <a:lnTo>
                    <a:pt x="16" y="286"/>
                  </a:lnTo>
                  <a:lnTo>
                    <a:pt x="17" y="286"/>
                  </a:lnTo>
                  <a:lnTo>
                    <a:pt x="17" y="292"/>
                  </a:lnTo>
                  <a:lnTo>
                    <a:pt x="17" y="271"/>
                  </a:lnTo>
                  <a:lnTo>
                    <a:pt x="17" y="281"/>
                  </a:lnTo>
                  <a:lnTo>
                    <a:pt x="17" y="284"/>
                  </a:lnTo>
                  <a:lnTo>
                    <a:pt x="17" y="292"/>
                  </a:lnTo>
                  <a:lnTo>
                    <a:pt x="17" y="278"/>
                  </a:lnTo>
                  <a:lnTo>
                    <a:pt x="17" y="280"/>
                  </a:lnTo>
                  <a:lnTo>
                    <a:pt x="17" y="268"/>
                  </a:lnTo>
                  <a:lnTo>
                    <a:pt x="17" y="276"/>
                  </a:lnTo>
                  <a:lnTo>
                    <a:pt x="17" y="261"/>
                  </a:lnTo>
                  <a:lnTo>
                    <a:pt x="17" y="265"/>
                  </a:lnTo>
                  <a:lnTo>
                    <a:pt x="18" y="268"/>
                  </a:lnTo>
                  <a:lnTo>
                    <a:pt x="18" y="240"/>
                  </a:lnTo>
                  <a:lnTo>
                    <a:pt x="18" y="260"/>
                  </a:lnTo>
                  <a:lnTo>
                    <a:pt x="18" y="259"/>
                  </a:lnTo>
                  <a:lnTo>
                    <a:pt x="18" y="264"/>
                  </a:lnTo>
                  <a:lnTo>
                    <a:pt x="18" y="238"/>
                  </a:lnTo>
                  <a:lnTo>
                    <a:pt x="18" y="242"/>
                  </a:lnTo>
                  <a:lnTo>
                    <a:pt x="18" y="242"/>
                  </a:lnTo>
                  <a:lnTo>
                    <a:pt x="18" y="265"/>
                  </a:lnTo>
                  <a:lnTo>
                    <a:pt x="18" y="261"/>
                  </a:lnTo>
                  <a:lnTo>
                    <a:pt x="18" y="244"/>
                  </a:lnTo>
                  <a:lnTo>
                    <a:pt x="18" y="278"/>
                  </a:lnTo>
                  <a:lnTo>
                    <a:pt x="20" y="281"/>
                  </a:lnTo>
                  <a:lnTo>
                    <a:pt x="20" y="282"/>
                  </a:lnTo>
                  <a:lnTo>
                    <a:pt x="20" y="268"/>
                  </a:lnTo>
                  <a:lnTo>
                    <a:pt x="20" y="278"/>
                  </a:lnTo>
                  <a:lnTo>
                    <a:pt x="20" y="278"/>
                  </a:lnTo>
                  <a:lnTo>
                    <a:pt x="20" y="301"/>
                  </a:lnTo>
                  <a:lnTo>
                    <a:pt x="20" y="298"/>
                  </a:lnTo>
                  <a:lnTo>
                    <a:pt x="20" y="294"/>
                  </a:lnTo>
                  <a:lnTo>
                    <a:pt x="20" y="276"/>
                  </a:lnTo>
                  <a:lnTo>
                    <a:pt x="20" y="299"/>
                  </a:lnTo>
                  <a:lnTo>
                    <a:pt x="20" y="301"/>
                  </a:lnTo>
                  <a:lnTo>
                    <a:pt x="20" y="290"/>
                  </a:lnTo>
                  <a:lnTo>
                    <a:pt x="20" y="309"/>
                  </a:lnTo>
                  <a:lnTo>
                    <a:pt x="21" y="306"/>
                  </a:lnTo>
                  <a:lnTo>
                    <a:pt x="21" y="328"/>
                  </a:lnTo>
                  <a:lnTo>
                    <a:pt x="21" y="313"/>
                  </a:lnTo>
                  <a:lnTo>
                    <a:pt x="21" y="305"/>
                  </a:lnTo>
                  <a:lnTo>
                    <a:pt x="21" y="330"/>
                  </a:lnTo>
                  <a:lnTo>
                    <a:pt x="21" y="327"/>
                  </a:lnTo>
                  <a:lnTo>
                    <a:pt x="21" y="330"/>
                  </a:lnTo>
                  <a:lnTo>
                    <a:pt x="21" y="333"/>
                  </a:lnTo>
                  <a:lnTo>
                    <a:pt x="21" y="316"/>
                  </a:lnTo>
                  <a:lnTo>
                    <a:pt x="21" y="331"/>
                  </a:lnTo>
                  <a:lnTo>
                    <a:pt x="22" y="333"/>
                  </a:lnTo>
                  <a:lnTo>
                    <a:pt x="22" y="341"/>
                  </a:lnTo>
                  <a:lnTo>
                    <a:pt x="22" y="319"/>
                  </a:lnTo>
                  <a:lnTo>
                    <a:pt x="22" y="336"/>
                  </a:lnTo>
                  <a:lnTo>
                    <a:pt x="22" y="336"/>
                  </a:lnTo>
                  <a:lnTo>
                    <a:pt x="22" y="353"/>
                  </a:lnTo>
                  <a:lnTo>
                    <a:pt x="22" y="349"/>
                  </a:lnTo>
                  <a:lnTo>
                    <a:pt x="22" y="364"/>
                  </a:lnTo>
                  <a:lnTo>
                    <a:pt x="22" y="339"/>
                  </a:lnTo>
                  <a:lnTo>
                    <a:pt x="22" y="361"/>
                  </a:lnTo>
                  <a:lnTo>
                    <a:pt x="22" y="358"/>
                  </a:lnTo>
                  <a:lnTo>
                    <a:pt x="22" y="362"/>
                  </a:lnTo>
                  <a:lnTo>
                    <a:pt x="22" y="336"/>
                  </a:lnTo>
                  <a:lnTo>
                    <a:pt x="22" y="357"/>
                  </a:lnTo>
                  <a:lnTo>
                    <a:pt x="24" y="357"/>
                  </a:lnTo>
                  <a:lnTo>
                    <a:pt x="24" y="357"/>
                  </a:lnTo>
                  <a:lnTo>
                    <a:pt x="24" y="377"/>
                  </a:lnTo>
                  <a:lnTo>
                    <a:pt x="24" y="374"/>
                  </a:lnTo>
                  <a:lnTo>
                    <a:pt x="24" y="377"/>
                  </a:lnTo>
                  <a:lnTo>
                    <a:pt x="24" y="361"/>
                  </a:lnTo>
                  <a:lnTo>
                    <a:pt x="24" y="373"/>
                  </a:lnTo>
                  <a:lnTo>
                    <a:pt x="24" y="366"/>
                  </a:lnTo>
                  <a:lnTo>
                    <a:pt x="24" y="337"/>
                  </a:lnTo>
                  <a:lnTo>
                    <a:pt x="24" y="348"/>
                  </a:lnTo>
                  <a:lnTo>
                    <a:pt x="24" y="350"/>
                  </a:lnTo>
                  <a:lnTo>
                    <a:pt x="24" y="357"/>
                  </a:lnTo>
                  <a:lnTo>
                    <a:pt x="24" y="336"/>
                  </a:lnTo>
                  <a:lnTo>
                    <a:pt x="24" y="337"/>
                  </a:lnTo>
                  <a:lnTo>
                    <a:pt x="25" y="340"/>
                  </a:lnTo>
                  <a:lnTo>
                    <a:pt x="25" y="347"/>
                  </a:lnTo>
                  <a:lnTo>
                    <a:pt x="25" y="332"/>
                  </a:lnTo>
                  <a:lnTo>
                    <a:pt x="25" y="333"/>
                  </a:lnTo>
                  <a:lnTo>
                    <a:pt x="25" y="333"/>
                  </a:lnTo>
                  <a:lnTo>
                    <a:pt x="25" y="302"/>
                  </a:lnTo>
                  <a:lnTo>
                    <a:pt x="25" y="306"/>
                  </a:lnTo>
                  <a:lnTo>
                    <a:pt x="25" y="305"/>
                  </a:lnTo>
                  <a:lnTo>
                    <a:pt x="25" y="311"/>
                  </a:lnTo>
                  <a:lnTo>
                    <a:pt x="25" y="293"/>
                  </a:lnTo>
                  <a:lnTo>
                    <a:pt x="25" y="295"/>
                  </a:lnTo>
                  <a:lnTo>
                    <a:pt x="26" y="299"/>
                  </a:lnTo>
                  <a:lnTo>
                    <a:pt x="26" y="310"/>
                  </a:lnTo>
                  <a:lnTo>
                    <a:pt x="26" y="295"/>
                  </a:lnTo>
                  <a:lnTo>
                    <a:pt x="26" y="302"/>
                  </a:lnTo>
                  <a:lnTo>
                    <a:pt x="26" y="302"/>
                  </a:lnTo>
                  <a:lnTo>
                    <a:pt x="26" y="311"/>
                  </a:lnTo>
                  <a:lnTo>
                    <a:pt x="26" y="277"/>
                  </a:lnTo>
                  <a:lnTo>
                    <a:pt x="26" y="307"/>
                  </a:lnTo>
                  <a:lnTo>
                    <a:pt x="26" y="310"/>
                  </a:lnTo>
                  <a:lnTo>
                    <a:pt x="26" y="318"/>
                  </a:lnTo>
                  <a:lnTo>
                    <a:pt x="26" y="299"/>
                  </a:lnTo>
                  <a:lnTo>
                    <a:pt x="26" y="313"/>
                  </a:lnTo>
                  <a:lnTo>
                    <a:pt x="26" y="316"/>
                  </a:lnTo>
                  <a:lnTo>
                    <a:pt x="26" y="327"/>
                  </a:lnTo>
                  <a:lnTo>
                    <a:pt x="26" y="314"/>
                  </a:lnTo>
                  <a:lnTo>
                    <a:pt x="26" y="324"/>
                  </a:lnTo>
                  <a:lnTo>
                    <a:pt x="28" y="310"/>
                  </a:lnTo>
                  <a:lnTo>
                    <a:pt x="28" y="318"/>
                  </a:lnTo>
                  <a:lnTo>
                    <a:pt x="28" y="301"/>
                  </a:lnTo>
                  <a:lnTo>
                    <a:pt x="28" y="313"/>
                  </a:lnTo>
                  <a:lnTo>
                    <a:pt x="28" y="314"/>
                  </a:lnTo>
                  <a:lnTo>
                    <a:pt x="28" y="315"/>
                  </a:lnTo>
                  <a:lnTo>
                    <a:pt x="28" y="298"/>
                  </a:lnTo>
                  <a:lnTo>
                    <a:pt x="28" y="307"/>
                  </a:lnTo>
                  <a:lnTo>
                    <a:pt x="28" y="311"/>
                  </a:lnTo>
                  <a:lnTo>
                    <a:pt x="28" y="322"/>
                  </a:lnTo>
                  <a:lnTo>
                    <a:pt x="28" y="293"/>
                  </a:lnTo>
                  <a:lnTo>
                    <a:pt x="28" y="303"/>
                  </a:lnTo>
                  <a:lnTo>
                    <a:pt x="28" y="305"/>
                  </a:lnTo>
                  <a:lnTo>
                    <a:pt x="28" y="331"/>
                  </a:lnTo>
                  <a:lnTo>
                    <a:pt x="28" y="330"/>
                  </a:lnTo>
                  <a:lnTo>
                    <a:pt x="29" y="328"/>
                  </a:lnTo>
                  <a:lnTo>
                    <a:pt x="29" y="316"/>
                  </a:lnTo>
                  <a:lnTo>
                    <a:pt x="29" y="344"/>
                  </a:lnTo>
                  <a:lnTo>
                    <a:pt x="29" y="340"/>
                  </a:lnTo>
                  <a:lnTo>
                    <a:pt x="29" y="352"/>
                  </a:lnTo>
                  <a:lnTo>
                    <a:pt x="29" y="331"/>
                  </a:lnTo>
                  <a:lnTo>
                    <a:pt x="29" y="349"/>
                  </a:lnTo>
                  <a:lnTo>
                    <a:pt x="29" y="350"/>
                  </a:lnTo>
                  <a:lnTo>
                    <a:pt x="29" y="370"/>
                  </a:lnTo>
                  <a:lnTo>
                    <a:pt x="29" y="364"/>
                  </a:lnTo>
                  <a:lnTo>
                    <a:pt x="30" y="364"/>
                  </a:lnTo>
                  <a:lnTo>
                    <a:pt x="30" y="314"/>
                  </a:lnTo>
                  <a:lnTo>
                    <a:pt x="30" y="311"/>
                  </a:lnTo>
                  <a:lnTo>
                    <a:pt x="30" y="259"/>
                  </a:lnTo>
                  <a:lnTo>
                    <a:pt x="30" y="259"/>
                  </a:lnTo>
                  <a:lnTo>
                    <a:pt x="30" y="258"/>
                  </a:lnTo>
                  <a:lnTo>
                    <a:pt x="30" y="265"/>
                  </a:lnTo>
                  <a:lnTo>
                    <a:pt x="30" y="230"/>
                  </a:lnTo>
                  <a:lnTo>
                    <a:pt x="30" y="231"/>
                  </a:lnTo>
                  <a:lnTo>
                    <a:pt x="30" y="163"/>
                  </a:lnTo>
                  <a:lnTo>
                    <a:pt x="31" y="163"/>
                  </a:lnTo>
                  <a:lnTo>
                    <a:pt x="31" y="121"/>
                  </a:lnTo>
                  <a:lnTo>
                    <a:pt x="31" y="140"/>
                  </a:lnTo>
                  <a:lnTo>
                    <a:pt x="31" y="138"/>
                  </a:lnTo>
                  <a:lnTo>
                    <a:pt x="31" y="151"/>
                  </a:lnTo>
                  <a:lnTo>
                    <a:pt x="31" y="12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01" name="Freeform 74"/>
            <p:cNvSpPr>
              <a:spLocks/>
            </p:cNvSpPr>
            <p:nvPr/>
          </p:nvSpPr>
          <p:spPr bwMode="auto">
            <a:xfrm>
              <a:off x="4051301" y="4330701"/>
              <a:ext cx="47625" cy="523875"/>
            </a:xfrm>
            <a:custGeom>
              <a:avLst/>
              <a:gdLst>
                <a:gd name="T0" fmla="*/ 0 w 30"/>
                <a:gd name="T1" fmla="*/ 293 h 330"/>
                <a:gd name="T2" fmla="*/ 0 w 30"/>
                <a:gd name="T3" fmla="*/ 293 h 330"/>
                <a:gd name="T4" fmla="*/ 1 w 30"/>
                <a:gd name="T5" fmla="*/ 310 h 330"/>
                <a:gd name="T6" fmla="*/ 1 w 30"/>
                <a:gd name="T7" fmla="*/ 312 h 330"/>
                <a:gd name="T8" fmla="*/ 3 w 30"/>
                <a:gd name="T9" fmla="*/ 310 h 330"/>
                <a:gd name="T10" fmla="*/ 3 w 30"/>
                <a:gd name="T11" fmla="*/ 301 h 330"/>
                <a:gd name="T12" fmla="*/ 3 w 30"/>
                <a:gd name="T13" fmla="*/ 308 h 330"/>
                <a:gd name="T14" fmla="*/ 4 w 30"/>
                <a:gd name="T15" fmla="*/ 282 h 330"/>
                <a:gd name="T16" fmla="*/ 4 w 30"/>
                <a:gd name="T17" fmla="*/ 238 h 330"/>
                <a:gd name="T18" fmla="*/ 4 w 30"/>
                <a:gd name="T19" fmla="*/ 217 h 330"/>
                <a:gd name="T20" fmla="*/ 5 w 30"/>
                <a:gd name="T21" fmla="*/ 245 h 330"/>
                <a:gd name="T22" fmla="*/ 5 w 30"/>
                <a:gd name="T23" fmla="*/ 246 h 330"/>
                <a:gd name="T24" fmla="*/ 5 w 30"/>
                <a:gd name="T25" fmla="*/ 241 h 330"/>
                <a:gd name="T26" fmla="*/ 6 w 30"/>
                <a:gd name="T27" fmla="*/ 271 h 330"/>
                <a:gd name="T28" fmla="*/ 6 w 30"/>
                <a:gd name="T29" fmla="*/ 293 h 330"/>
                <a:gd name="T30" fmla="*/ 8 w 30"/>
                <a:gd name="T31" fmla="*/ 306 h 330"/>
                <a:gd name="T32" fmla="*/ 8 w 30"/>
                <a:gd name="T33" fmla="*/ 304 h 330"/>
                <a:gd name="T34" fmla="*/ 8 w 30"/>
                <a:gd name="T35" fmla="*/ 312 h 330"/>
                <a:gd name="T36" fmla="*/ 9 w 30"/>
                <a:gd name="T37" fmla="*/ 317 h 330"/>
                <a:gd name="T38" fmla="*/ 9 w 30"/>
                <a:gd name="T39" fmla="*/ 301 h 330"/>
                <a:gd name="T40" fmla="*/ 9 w 30"/>
                <a:gd name="T41" fmla="*/ 306 h 330"/>
                <a:gd name="T42" fmla="*/ 10 w 30"/>
                <a:gd name="T43" fmla="*/ 309 h 330"/>
                <a:gd name="T44" fmla="*/ 10 w 30"/>
                <a:gd name="T45" fmla="*/ 272 h 330"/>
                <a:gd name="T46" fmla="*/ 12 w 30"/>
                <a:gd name="T47" fmla="*/ 264 h 330"/>
                <a:gd name="T48" fmla="*/ 12 w 30"/>
                <a:gd name="T49" fmla="*/ 254 h 330"/>
                <a:gd name="T50" fmla="*/ 12 w 30"/>
                <a:gd name="T51" fmla="*/ 292 h 330"/>
                <a:gd name="T52" fmla="*/ 13 w 30"/>
                <a:gd name="T53" fmla="*/ 291 h 330"/>
                <a:gd name="T54" fmla="*/ 13 w 30"/>
                <a:gd name="T55" fmla="*/ 289 h 330"/>
                <a:gd name="T56" fmla="*/ 13 w 30"/>
                <a:gd name="T57" fmla="*/ 233 h 330"/>
                <a:gd name="T58" fmla="*/ 14 w 30"/>
                <a:gd name="T59" fmla="*/ 233 h 330"/>
                <a:gd name="T60" fmla="*/ 14 w 30"/>
                <a:gd name="T61" fmla="*/ 211 h 330"/>
                <a:gd name="T62" fmla="*/ 16 w 30"/>
                <a:gd name="T63" fmla="*/ 145 h 330"/>
                <a:gd name="T64" fmla="*/ 16 w 30"/>
                <a:gd name="T65" fmla="*/ 127 h 330"/>
                <a:gd name="T66" fmla="*/ 16 w 30"/>
                <a:gd name="T67" fmla="*/ 124 h 330"/>
                <a:gd name="T68" fmla="*/ 17 w 30"/>
                <a:gd name="T69" fmla="*/ 147 h 330"/>
                <a:gd name="T70" fmla="*/ 17 w 30"/>
                <a:gd name="T71" fmla="*/ 158 h 330"/>
                <a:gd name="T72" fmla="*/ 17 w 30"/>
                <a:gd name="T73" fmla="*/ 147 h 330"/>
                <a:gd name="T74" fmla="*/ 18 w 30"/>
                <a:gd name="T75" fmla="*/ 137 h 330"/>
                <a:gd name="T76" fmla="*/ 20 w 30"/>
                <a:gd name="T77" fmla="*/ 102 h 330"/>
                <a:gd name="T78" fmla="*/ 20 w 30"/>
                <a:gd name="T79" fmla="*/ 115 h 330"/>
                <a:gd name="T80" fmla="*/ 20 w 30"/>
                <a:gd name="T81" fmla="*/ 166 h 330"/>
                <a:gd name="T82" fmla="*/ 21 w 30"/>
                <a:gd name="T83" fmla="*/ 151 h 330"/>
                <a:gd name="T84" fmla="*/ 21 w 30"/>
                <a:gd name="T85" fmla="*/ 169 h 330"/>
                <a:gd name="T86" fmla="*/ 21 w 30"/>
                <a:gd name="T87" fmla="*/ 160 h 330"/>
                <a:gd name="T88" fmla="*/ 22 w 30"/>
                <a:gd name="T89" fmla="*/ 77 h 330"/>
                <a:gd name="T90" fmla="*/ 22 w 30"/>
                <a:gd name="T91" fmla="*/ 136 h 330"/>
                <a:gd name="T92" fmla="*/ 24 w 30"/>
                <a:gd name="T93" fmla="*/ 169 h 330"/>
                <a:gd name="T94" fmla="*/ 24 w 30"/>
                <a:gd name="T95" fmla="*/ 118 h 330"/>
                <a:gd name="T96" fmla="*/ 24 w 30"/>
                <a:gd name="T97" fmla="*/ 149 h 330"/>
                <a:gd name="T98" fmla="*/ 25 w 30"/>
                <a:gd name="T99" fmla="*/ 156 h 330"/>
                <a:gd name="T100" fmla="*/ 25 w 30"/>
                <a:gd name="T101" fmla="*/ 175 h 330"/>
                <a:gd name="T102" fmla="*/ 26 w 30"/>
                <a:gd name="T103" fmla="*/ 168 h 330"/>
                <a:gd name="T104" fmla="*/ 26 w 30"/>
                <a:gd name="T105" fmla="*/ 114 h 330"/>
                <a:gd name="T106" fmla="*/ 27 w 30"/>
                <a:gd name="T107" fmla="*/ 77 h 330"/>
                <a:gd name="T108" fmla="*/ 27 w 30"/>
                <a:gd name="T109" fmla="*/ 59 h 330"/>
                <a:gd name="T110" fmla="*/ 27 w 30"/>
                <a:gd name="T111" fmla="*/ 63 h 330"/>
                <a:gd name="T112" fmla="*/ 29 w 30"/>
                <a:gd name="T113" fmla="*/ 37 h 330"/>
                <a:gd name="T114" fmla="*/ 29 w 30"/>
                <a:gd name="T115" fmla="*/ 7 h 330"/>
                <a:gd name="T116" fmla="*/ 29 w 30"/>
                <a:gd name="T117" fmla="*/ 41 h 330"/>
                <a:gd name="T118" fmla="*/ 30 w 30"/>
                <a:gd name="T119" fmla="*/ 3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330">
                  <a:moveTo>
                    <a:pt x="0" y="275"/>
                  </a:moveTo>
                  <a:lnTo>
                    <a:pt x="0" y="304"/>
                  </a:lnTo>
                  <a:lnTo>
                    <a:pt x="0" y="305"/>
                  </a:lnTo>
                  <a:lnTo>
                    <a:pt x="0" y="312"/>
                  </a:lnTo>
                  <a:lnTo>
                    <a:pt x="0" y="293"/>
                  </a:lnTo>
                  <a:lnTo>
                    <a:pt x="0" y="308"/>
                  </a:lnTo>
                  <a:lnTo>
                    <a:pt x="0" y="310"/>
                  </a:lnTo>
                  <a:lnTo>
                    <a:pt x="0" y="317"/>
                  </a:lnTo>
                  <a:lnTo>
                    <a:pt x="0" y="301"/>
                  </a:lnTo>
                  <a:lnTo>
                    <a:pt x="0" y="293"/>
                  </a:lnTo>
                  <a:lnTo>
                    <a:pt x="0" y="329"/>
                  </a:lnTo>
                  <a:lnTo>
                    <a:pt x="0" y="329"/>
                  </a:lnTo>
                  <a:lnTo>
                    <a:pt x="1" y="329"/>
                  </a:lnTo>
                  <a:lnTo>
                    <a:pt x="1" y="330"/>
                  </a:lnTo>
                  <a:lnTo>
                    <a:pt x="1" y="310"/>
                  </a:lnTo>
                  <a:lnTo>
                    <a:pt x="1" y="322"/>
                  </a:lnTo>
                  <a:lnTo>
                    <a:pt x="1" y="323"/>
                  </a:lnTo>
                  <a:lnTo>
                    <a:pt x="1" y="327"/>
                  </a:lnTo>
                  <a:lnTo>
                    <a:pt x="1" y="306"/>
                  </a:lnTo>
                  <a:lnTo>
                    <a:pt x="1" y="312"/>
                  </a:lnTo>
                  <a:lnTo>
                    <a:pt x="1" y="313"/>
                  </a:lnTo>
                  <a:lnTo>
                    <a:pt x="1" y="330"/>
                  </a:lnTo>
                  <a:lnTo>
                    <a:pt x="1" y="323"/>
                  </a:lnTo>
                  <a:lnTo>
                    <a:pt x="3" y="325"/>
                  </a:lnTo>
                  <a:lnTo>
                    <a:pt x="3" y="310"/>
                  </a:lnTo>
                  <a:lnTo>
                    <a:pt x="3" y="317"/>
                  </a:lnTo>
                  <a:lnTo>
                    <a:pt x="3" y="318"/>
                  </a:lnTo>
                  <a:lnTo>
                    <a:pt x="3" y="322"/>
                  </a:lnTo>
                  <a:lnTo>
                    <a:pt x="3" y="284"/>
                  </a:lnTo>
                  <a:lnTo>
                    <a:pt x="3" y="301"/>
                  </a:lnTo>
                  <a:lnTo>
                    <a:pt x="3" y="299"/>
                  </a:lnTo>
                  <a:lnTo>
                    <a:pt x="3" y="308"/>
                  </a:lnTo>
                  <a:lnTo>
                    <a:pt x="3" y="295"/>
                  </a:lnTo>
                  <a:lnTo>
                    <a:pt x="3" y="304"/>
                  </a:lnTo>
                  <a:lnTo>
                    <a:pt x="3" y="308"/>
                  </a:lnTo>
                  <a:lnTo>
                    <a:pt x="3" y="314"/>
                  </a:lnTo>
                  <a:lnTo>
                    <a:pt x="3" y="289"/>
                  </a:lnTo>
                  <a:lnTo>
                    <a:pt x="3" y="313"/>
                  </a:lnTo>
                  <a:lnTo>
                    <a:pt x="4" y="318"/>
                  </a:lnTo>
                  <a:lnTo>
                    <a:pt x="4" y="282"/>
                  </a:lnTo>
                  <a:lnTo>
                    <a:pt x="4" y="291"/>
                  </a:lnTo>
                  <a:lnTo>
                    <a:pt x="4" y="291"/>
                  </a:lnTo>
                  <a:lnTo>
                    <a:pt x="4" y="236"/>
                  </a:lnTo>
                  <a:lnTo>
                    <a:pt x="4" y="238"/>
                  </a:lnTo>
                  <a:lnTo>
                    <a:pt x="4" y="238"/>
                  </a:lnTo>
                  <a:lnTo>
                    <a:pt x="4" y="244"/>
                  </a:lnTo>
                  <a:lnTo>
                    <a:pt x="4" y="230"/>
                  </a:lnTo>
                  <a:lnTo>
                    <a:pt x="4" y="233"/>
                  </a:lnTo>
                  <a:lnTo>
                    <a:pt x="4" y="234"/>
                  </a:lnTo>
                  <a:lnTo>
                    <a:pt x="4" y="217"/>
                  </a:lnTo>
                  <a:lnTo>
                    <a:pt x="4" y="245"/>
                  </a:lnTo>
                  <a:lnTo>
                    <a:pt x="5" y="241"/>
                  </a:lnTo>
                  <a:lnTo>
                    <a:pt x="5" y="254"/>
                  </a:lnTo>
                  <a:lnTo>
                    <a:pt x="5" y="233"/>
                  </a:lnTo>
                  <a:lnTo>
                    <a:pt x="5" y="245"/>
                  </a:lnTo>
                  <a:lnTo>
                    <a:pt x="5" y="245"/>
                  </a:lnTo>
                  <a:lnTo>
                    <a:pt x="5" y="262"/>
                  </a:lnTo>
                  <a:lnTo>
                    <a:pt x="5" y="245"/>
                  </a:lnTo>
                  <a:lnTo>
                    <a:pt x="5" y="245"/>
                  </a:lnTo>
                  <a:lnTo>
                    <a:pt x="5" y="246"/>
                  </a:lnTo>
                  <a:lnTo>
                    <a:pt x="5" y="223"/>
                  </a:lnTo>
                  <a:lnTo>
                    <a:pt x="5" y="242"/>
                  </a:lnTo>
                  <a:lnTo>
                    <a:pt x="5" y="246"/>
                  </a:lnTo>
                  <a:lnTo>
                    <a:pt x="5" y="257"/>
                  </a:lnTo>
                  <a:lnTo>
                    <a:pt x="5" y="241"/>
                  </a:lnTo>
                  <a:lnTo>
                    <a:pt x="5" y="254"/>
                  </a:lnTo>
                  <a:lnTo>
                    <a:pt x="6" y="259"/>
                  </a:lnTo>
                  <a:lnTo>
                    <a:pt x="6" y="279"/>
                  </a:lnTo>
                  <a:lnTo>
                    <a:pt x="6" y="258"/>
                  </a:lnTo>
                  <a:lnTo>
                    <a:pt x="6" y="271"/>
                  </a:lnTo>
                  <a:lnTo>
                    <a:pt x="6" y="259"/>
                  </a:lnTo>
                  <a:lnTo>
                    <a:pt x="6" y="292"/>
                  </a:lnTo>
                  <a:lnTo>
                    <a:pt x="6" y="255"/>
                  </a:lnTo>
                  <a:lnTo>
                    <a:pt x="6" y="291"/>
                  </a:lnTo>
                  <a:lnTo>
                    <a:pt x="6" y="293"/>
                  </a:lnTo>
                  <a:lnTo>
                    <a:pt x="6" y="297"/>
                  </a:lnTo>
                  <a:lnTo>
                    <a:pt x="6" y="279"/>
                  </a:lnTo>
                  <a:lnTo>
                    <a:pt x="6" y="296"/>
                  </a:lnTo>
                  <a:lnTo>
                    <a:pt x="8" y="300"/>
                  </a:lnTo>
                  <a:lnTo>
                    <a:pt x="8" y="306"/>
                  </a:lnTo>
                  <a:lnTo>
                    <a:pt x="8" y="283"/>
                  </a:lnTo>
                  <a:lnTo>
                    <a:pt x="8" y="289"/>
                  </a:lnTo>
                  <a:lnTo>
                    <a:pt x="8" y="291"/>
                  </a:lnTo>
                  <a:lnTo>
                    <a:pt x="8" y="306"/>
                  </a:lnTo>
                  <a:lnTo>
                    <a:pt x="8" y="304"/>
                  </a:lnTo>
                  <a:lnTo>
                    <a:pt x="8" y="301"/>
                  </a:lnTo>
                  <a:lnTo>
                    <a:pt x="8" y="308"/>
                  </a:lnTo>
                  <a:lnTo>
                    <a:pt x="8" y="284"/>
                  </a:lnTo>
                  <a:lnTo>
                    <a:pt x="8" y="308"/>
                  </a:lnTo>
                  <a:lnTo>
                    <a:pt x="8" y="312"/>
                  </a:lnTo>
                  <a:lnTo>
                    <a:pt x="8" y="312"/>
                  </a:lnTo>
                  <a:lnTo>
                    <a:pt x="8" y="285"/>
                  </a:lnTo>
                  <a:lnTo>
                    <a:pt x="8" y="300"/>
                  </a:lnTo>
                  <a:lnTo>
                    <a:pt x="9" y="301"/>
                  </a:lnTo>
                  <a:lnTo>
                    <a:pt x="9" y="317"/>
                  </a:lnTo>
                  <a:lnTo>
                    <a:pt x="9" y="301"/>
                  </a:lnTo>
                  <a:lnTo>
                    <a:pt x="9" y="316"/>
                  </a:lnTo>
                  <a:lnTo>
                    <a:pt x="9" y="313"/>
                  </a:lnTo>
                  <a:lnTo>
                    <a:pt x="9" y="325"/>
                  </a:lnTo>
                  <a:lnTo>
                    <a:pt x="9" y="301"/>
                  </a:lnTo>
                  <a:lnTo>
                    <a:pt x="9" y="322"/>
                  </a:lnTo>
                  <a:lnTo>
                    <a:pt x="9" y="322"/>
                  </a:lnTo>
                  <a:lnTo>
                    <a:pt x="9" y="325"/>
                  </a:lnTo>
                  <a:lnTo>
                    <a:pt x="9" y="296"/>
                  </a:lnTo>
                  <a:lnTo>
                    <a:pt x="9" y="306"/>
                  </a:lnTo>
                  <a:lnTo>
                    <a:pt x="9" y="306"/>
                  </a:lnTo>
                  <a:lnTo>
                    <a:pt x="9" y="312"/>
                  </a:lnTo>
                  <a:lnTo>
                    <a:pt x="9" y="289"/>
                  </a:lnTo>
                  <a:lnTo>
                    <a:pt x="10" y="293"/>
                  </a:lnTo>
                  <a:lnTo>
                    <a:pt x="10" y="309"/>
                  </a:lnTo>
                  <a:lnTo>
                    <a:pt x="10" y="292"/>
                  </a:lnTo>
                  <a:lnTo>
                    <a:pt x="10" y="304"/>
                  </a:lnTo>
                  <a:lnTo>
                    <a:pt x="10" y="301"/>
                  </a:lnTo>
                  <a:lnTo>
                    <a:pt x="10" y="270"/>
                  </a:lnTo>
                  <a:lnTo>
                    <a:pt x="10" y="272"/>
                  </a:lnTo>
                  <a:lnTo>
                    <a:pt x="10" y="272"/>
                  </a:lnTo>
                  <a:lnTo>
                    <a:pt x="10" y="276"/>
                  </a:lnTo>
                  <a:lnTo>
                    <a:pt x="10" y="254"/>
                  </a:lnTo>
                  <a:lnTo>
                    <a:pt x="10" y="262"/>
                  </a:lnTo>
                  <a:lnTo>
                    <a:pt x="12" y="264"/>
                  </a:lnTo>
                  <a:lnTo>
                    <a:pt x="12" y="279"/>
                  </a:lnTo>
                  <a:lnTo>
                    <a:pt x="12" y="263"/>
                  </a:lnTo>
                  <a:lnTo>
                    <a:pt x="12" y="272"/>
                  </a:lnTo>
                  <a:lnTo>
                    <a:pt x="12" y="272"/>
                  </a:lnTo>
                  <a:lnTo>
                    <a:pt x="12" y="254"/>
                  </a:lnTo>
                  <a:lnTo>
                    <a:pt x="12" y="288"/>
                  </a:lnTo>
                  <a:lnTo>
                    <a:pt x="12" y="287"/>
                  </a:lnTo>
                  <a:lnTo>
                    <a:pt x="12" y="296"/>
                  </a:lnTo>
                  <a:lnTo>
                    <a:pt x="12" y="283"/>
                  </a:lnTo>
                  <a:lnTo>
                    <a:pt x="12" y="292"/>
                  </a:lnTo>
                  <a:lnTo>
                    <a:pt x="12" y="293"/>
                  </a:lnTo>
                  <a:lnTo>
                    <a:pt x="12" y="301"/>
                  </a:lnTo>
                  <a:lnTo>
                    <a:pt x="12" y="288"/>
                  </a:lnTo>
                  <a:lnTo>
                    <a:pt x="12" y="291"/>
                  </a:lnTo>
                  <a:lnTo>
                    <a:pt x="13" y="291"/>
                  </a:lnTo>
                  <a:lnTo>
                    <a:pt x="13" y="296"/>
                  </a:lnTo>
                  <a:lnTo>
                    <a:pt x="13" y="272"/>
                  </a:lnTo>
                  <a:lnTo>
                    <a:pt x="13" y="288"/>
                  </a:lnTo>
                  <a:lnTo>
                    <a:pt x="13" y="288"/>
                  </a:lnTo>
                  <a:lnTo>
                    <a:pt x="13" y="289"/>
                  </a:lnTo>
                  <a:lnTo>
                    <a:pt x="13" y="257"/>
                  </a:lnTo>
                  <a:lnTo>
                    <a:pt x="13" y="261"/>
                  </a:lnTo>
                  <a:lnTo>
                    <a:pt x="13" y="263"/>
                  </a:lnTo>
                  <a:lnTo>
                    <a:pt x="13" y="264"/>
                  </a:lnTo>
                  <a:lnTo>
                    <a:pt x="13" y="233"/>
                  </a:lnTo>
                  <a:lnTo>
                    <a:pt x="13" y="233"/>
                  </a:lnTo>
                  <a:lnTo>
                    <a:pt x="13" y="238"/>
                  </a:lnTo>
                  <a:lnTo>
                    <a:pt x="13" y="240"/>
                  </a:lnTo>
                  <a:lnTo>
                    <a:pt x="13" y="233"/>
                  </a:lnTo>
                  <a:lnTo>
                    <a:pt x="14" y="233"/>
                  </a:lnTo>
                  <a:lnTo>
                    <a:pt x="14" y="212"/>
                  </a:lnTo>
                  <a:lnTo>
                    <a:pt x="14" y="225"/>
                  </a:lnTo>
                  <a:lnTo>
                    <a:pt x="14" y="223"/>
                  </a:lnTo>
                  <a:lnTo>
                    <a:pt x="14" y="240"/>
                  </a:lnTo>
                  <a:lnTo>
                    <a:pt x="14" y="211"/>
                  </a:lnTo>
                  <a:lnTo>
                    <a:pt x="14" y="212"/>
                  </a:lnTo>
                  <a:lnTo>
                    <a:pt x="14" y="211"/>
                  </a:lnTo>
                  <a:lnTo>
                    <a:pt x="14" y="141"/>
                  </a:lnTo>
                  <a:lnTo>
                    <a:pt x="16" y="140"/>
                  </a:lnTo>
                  <a:lnTo>
                    <a:pt x="16" y="145"/>
                  </a:lnTo>
                  <a:lnTo>
                    <a:pt x="16" y="120"/>
                  </a:lnTo>
                  <a:lnTo>
                    <a:pt x="16" y="141"/>
                  </a:lnTo>
                  <a:lnTo>
                    <a:pt x="16" y="141"/>
                  </a:lnTo>
                  <a:lnTo>
                    <a:pt x="16" y="149"/>
                  </a:lnTo>
                  <a:lnTo>
                    <a:pt x="16" y="127"/>
                  </a:lnTo>
                  <a:lnTo>
                    <a:pt x="16" y="137"/>
                  </a:lnTo>
                  <a:lnTo>
                    <a:pt x="16" y="139"/>
                  </a:lnTo>
                  <a:lnTo>
                    <a:pt x="16" y="140"/>
                  </a:lnTo>
                  <a:lnTo>
                    <a:pt x="16" y="120"/>
                  </a:lnTo>
                  <a:lnTo>
                    <a:pt x="16" y="124"/>
                  </a:lnTo>
                  <a:lnTo>
                    <a:pt x="16" y="157"/>
                  </a:lnTo>
                  <a:lnTo>
                    <a:pt x="16" y="144"/>
                  </a:lnTo>
                  <a:lnTo>
                    <a:pt x="17" y="143"/>
                  </a:lnTo>
                  <a:lnTo>
                    <a:pt x="17" y="117"/>
                  </a:lnTo>
                  <a:lnTo>
                    <a:pt x="17" y="147"/>
                  </a:lnTo>
                  <a:lnTo>
                    <a:pt x="17" y="148"/>
                  </a:lnTo>
                  <a:lnTo>
                    <a:pt x="17" y="161"/>
                  </a:lnTo>
                  <a:lnTo>
                    <a:pt x="17" y="141"/>
                  </a:lnTo>
                  <a:lnTo>
                    <a:pt x="17" y="153"/>
                  </a:lnTo>
                  <a:lnTo>
                    <a:pt x="17" y="158"/>
                  </a:lnTo>
                  <a:lnTo>
                    <a:pt x="17" y="185"/>
                  </a:lnTo>
                  <a:lnTo>
                    <a:pt x="17" y="156"/>
                  </a:lnTo>
                  <a:lnTo>
                    <a:pt x="17" y="177"/>
                  </a:lnTo>
                  <a:lnTo>
                    <a:pt x="17" y="175"/>
                  </a:lnTo>
                  <a:lnTo>
                    <a:pt x="17" y="147"/>
                  </a:lnTo>
                  <a:lnTo>
                    <a:pt x="17" y="156"/>
                  </a:lnTo>
                  <a:lnTo>
                    <a:pt x="18" y="156"/>
                  </a:lnTo>
                  <a:lnTo>
                    <a:pt x="18" y="130"/>
                  </a:lnTo>
                  <a:lnTo>
                    <a:pt x="18" y="137"/>
                  </a:lnTo>
                  <a:lnTo>
                    <a:pt x="18" y="137"/>
                  </a:lnTo>
                  <a:lnTo>
                    <a:pt x="18" y="151"/>
                  </a:lnTo>
                  <a:lnTo>
                    <a:pt x="18" y="139"/>
                  </a:lnTo>
                  <a:lnTo>
                    <a:pt x="18" y="137"/>
                  </a:lnTo>
                  <a:lnTo>
                    <a:pt x="18" y="107"/>
                  </a:lnTo>
                  <a:lnTo>
                    <a:pt x="20" y="102"/>
                  </a:lnTo>
                  <a:lnTo>
                    <a:pt x="20" y="106"/>
                  </a:lnTo>
                  <a:lnTo>
                    <a:pt x="20" y="71"/>
                  </a:lnTo>
                  <a:lnTo>
                    <a:pt x="20" y="86"/>
                  </a:lnTo>
                  <a:lnTo>
                    <a:pt x="20" y="92"/>
                  </a:lnTo>
                  <a:lnTo>
                    <a:pt x="20" y="115"/>
                  </a:lnTo>
                  <a:lnTo>
                    <a:pt x="20" y="107"/>
                  </a:lnTo>
                  <a:lnTo>
                    <a:pt x="20" y="105"/>
                  </a:lnTo>
                  <a:lnTo>
                    <a:pt x="20" y="149"/>
                  </a:lnTo>
                  <a:lnTo>
                    <a:pt x="20" y="148"/>
                  </a:lnTo>
                  <a:lnTo>
                    <a:pt x="20" y="166"/>
                  </a:lnTo>
                  <a:lnTo>
                    <a:pt x="20" y="139"/>
                  </a:lnTo>
                  <a:lnTo>
                    <a:pt x="20" y="164"/>
                  </a:lnTo>
                  <a:lnTo>
                    <a:pt x="21" y="164"/>
                  </a:lnTo>
                  <a:lnTo>
                    <a:pt x="21" y="170"/>
                  </a:lnTo>
                  <a:lnTo>
                    <a:pt x="21" y="151"/>
                  </a:lnTo>
                  <a:lnTo>
                    <a:pt x="21" y="160"/>
                  </a:lnTo>
                  <a:lnTo>
                    <a:pt x="21" y="161"/>
                  </a:lnTo>
                  <a:lnTo>
                    <a:pt x="21" y="170"/>
                  </a:lnTo>
                  <a:lnTo>
                    <a:pt x="21" y="156"/>
                  </a:lnTo>
                  <a:lnTo>
                    <a:pt x="21" y="169"/>
                  </a:lnTo>
                  <a:lnTo>
                    <a:pt x="21" y="165"/>
                  </a:lnTo>
                  <a:lnTo>
                    <a:pt x="21" y="169"/>
                  </a:lnTo>
                  <a:lnTo>
                    <a:pt x="21" y="152"/>
                  </a:lnTo>
                  <a:lnTo>
                    <a:pt x="21" y="162"/>
                  </a:lnTo>
                  <a:lnTo>
                    <a:pt x="21" y="160"/>
                  </a:lnTo>
                  <a:lnTo>
                    <a:pt x="21" y="93"/>
                  </a:lnTo>
                  <a:lnTo>
                    <a:pt x="22" y="92"/>
                  </a:lnTo>
                  <a:lnTo>
                    <a:pt x="22" y="98"/>
                  </a:lnTo>
                  <a:lnTo>
                    <a:pt x="22" y="88"/>
                  </a:lnTo>
                  <a:lnTo>
                    <a:pt x="22" y="77"/>
                  </a:lnTo>
                  <a:lnTo>
                    <a:pt x="22" y="110"/>
                  </a:lnTo>
                  <a:lnTo>
                    <a:pt x="22" y="106"/>
                  </a:lnTo>
                  <a:lnTo>
                    <a:pt x="22" y="109"/>
                  </a:lnTo>
                  <a:lnTo>
                    <a:pt x="22" y="102"/>
                  </a:lnTo>
                  <a:lnTo>
                    <a:pt x="22" y="136"/>
                  </a:lnTo>
                  <a:lnTo>
                    <a:pt x="24" y="136"/>
                  </a:lnTo>
                  <a:lnTo>
                    <a:pt x="24" y="169"/>
                  </a:lnTo>
                  <a:lnTo>
                    <a:pt x="24" y="162"/>
                  </a:lnTo>
                  <a:lnTo>
                    <a:pt x="24" y="160"/>
                  </a:lnTo>
                  <a:lnTo>
                    <a:pt x="24" y="169"/>
                  </a:lnTo>
                  <a:lnTo>
                    <a:pt x="24" y="144"/>
                  </a:lnTo>
                  <a:lnTo>
                    <a:pt x="24" y="145"/>
                  </a:lnTo>
                  <a:lnTo>
                    <a:pt x="24" y="144"/>
                  </a:lnTo>
                  <a:lnTo>
                    <a:pt x="24" y="152"/>
                  </a:lnTo>
                  <a:lnTo>
                    <a:pt x="24" y="118"/>
                  </a:lnTo>
                  <a:lnTo>
                    <a:pt x="24" y="151"/>
                  </a:lnTo>
                  <a:lnTo>
                    <a:pt x="24" y="152"/>
                  </a:lnTo>
                  <a:lnTo>
                    <a:pt x="24" y="158"/>
                  </a:lnTo>
                  <a:lnTo>
                    <a:pt x="24" y="140"/>
                  </a:lnTo>
                  <a:lnTo>
                    <a:pt x="24" y="149"/>
                  </a:lnTo>
                  <a:lnTo>
                    <a:pt x="25" y="148"/>
                  </a:lnTo>
                  <a:lnTo>
                    <a:pt x="25" y="177"/>
                  </a:lnTo>
                  <a:lnTo>
                    <a:pt x="25" y="173"/>
                  </a:lnTo>
                  <a:lnTo>
                    <a:pt x="25" y="179"/>
                  </a:lnTo>
                  <a:lnTo>
                    <a:pt x="25" y="156"/>
                  </a:lnTo>
                  <a:lnTo>
                    <a:pt x="25" y="182"/>
                  </a:lnTo>
                  <a:lnTo>
                    <a:pt x="25" y="178"/>
                  </a:lnTo>
                  <a:lnTo>
                    <a:pt x="25" y="185"/>
                  </a:lnTo>
                  <a:lnTo>
                    <a:pt x="25" y="164"/>
                  </a:lnTo>
                  <a:lnTo>
                    <a:pt x="25" y="175"/>
                  </a:lnTo>
                  <a:lnTo>
                    <a:pt x="25" y="178"/>
                  </a:lnTo>
                  <a:lnTo>
                    <a:pt x="25" y="183"/>
                  </a:lnTo>
                  <a:lnTo>
                    <a:pt x="25" y="147"/>
                  </a:lnTo>
                  <a:lnTo>
                    <a:pt x="26" y="156"/>
                  </a:lnTo>
                  <a:lnTo>
                    <a:pt x="26" y="168"/>
                  </a:lnTo>
                  <a:lnTo>
                    <a:pt x="26" y="151"/>
                  </a:lnTo>
                  <a:lnTo>
                    <a:pt x="26" y="156"/>
                  </a:lnTo>
                  <a:lnTo>
                    <a:pt x="26" y="156"/>
                  </a:lnTo>
                  <a:lnTo>
                    <a:pt x="26" y="110"/>
                  </a:lnTo>
                  <a:lnTo>
                    <a:pt x="26" y="114"/>
                  </a:lnTo>
                  <a:lnTo>
                    <a:pt x="26" y="118"/>
                  </a:lnTo>
                  <a:lnTo>
                    <a:pt x="26" y="75"/>
                  </a:lnTo>
                  <a:lnTo>
                    <a:pt x="26" y="84"/>
                  </a:lnTo>
                  <a:lnTo>
                    <a:pt x="27" y="88"/>
                  </a:lnTo>
                  <a:lnTo>
                    <a:pt x="27" y="77"/>
                  </a:lnTo>
                  <a:lnTo>
                    <a:pt x="27" y="85"/>
                  </a:lnTo>
                  <a:lnTo>
                    <a:pt x="27" y="84"/>
                  </a:lnTo>
                  <a:lnTo>
                    <a:pt x="27" y="51"/>
                  </a:lnTo>
                  <a:lnTo>
                    <a:pt x="27" y="59"/>
                  </a:lnTo>
                  <a:lnTo>
                    <a:pt x="27" y="59"/>
                  </a:lnTo>
                  <a:lnTo>
                    <a:pt x="27" y="60"/>
                  </a:lnTo>
                  <a:lnTo>
                    <a:pt x="27" y="37"/>
                  </a:lnTo>
                  <a:lnTo>
                    <a:pt x="27" y="54"/>
                  </a:lnTo>
                  <a:lnTo>
                    <a:pt x="27" y="51"/>
                  </a:lnTo>
                  <a:lnTo>
                    <a:pt x="27" y="63"/>
                  </a:lnTo>
                  <a:lnTo>
                    <a:pt x="27" y="48"/>
                  </a:lnTo>
                  <a:lnTo>
                    <a:pt x="27" y="51"/>
                  </a:lnTo>
                  <a:lnTo>
                    <a:pt x="29" y="47"/>
                  </a:lnTo>
                  <a:lnTo>
                    <a:pt x="29" y="48"/>
                  </a:lnTo>
                  <a:lnTo>
                    <a:pt x="29" y="37"/>
                  </a:lnTo>
                  <a:lnTo>
                    <a:pt x="29" y="38"/>
                  </a:lnTo>
                  <a:lnTo>
                    <a:pt x="29" y="37"/>
                  </a:lnTo>
                  <a:lnTo>
                    <a:pt x="29" y="0"/>
                  </a:lnTo>
                  <a:lnTo>
                    <a:pt x="29" y="7"/>
                  </a:lnTo>
                  <a:lnTo>
                    <a:pt x="29" y="7"/>
                  </a:lnTo>
                  <a:lnTo>
                    <a:pt x="29" y="20"/>
                  </a:lnTo>
                  <a:lnTo>
                    <a:pt x="29" y="3"/>
                  </a:lnTo>
                  <a:lnTo>
                    <a:pt x="29" y="9"/>
                  </a:lnTo>
                  <a:lnTo>
                    <a:pt x="29" y="9"/>
                  </a:lnTo>
                  <a:lnTo>
                    <a:pt x="29" y="41"/>
                  </a:lnTo>
                  <a:lnTo>
                    <a:pt x="29" y="34"/>
                  </a:lnTo>
                  <a:lnTo>
                    <a:pt x="30" y="37"/>
                  </a:lnTo>
                  <a:lnTo>
                    <a:pt x="30" y="41"/>
                  </a:lnTo>
                  <a:lnTo>
                    <a:pt x="30" y="14"/>
                  </a:lnTo>
                  <a:lnTo>
                    <a:pt x="30" y="3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02" name="Freeform 75"/>
            <p:cNvSpPr>
              <a:spLocks/>
            </p:cNvSpPr>
            <p:nvPr/>
          </p:nvSpPr>
          <p:spPr bwMode="auto">
            <a:xfrm>
              <a:off x="4003676" y="4651376"/>
              <a:ext cx="47625" cy="236538"/>
            </a:xfrm>
            <a:custGeom>
              <a:avLst/>
              <a:gdLst>
                <a:gd name="T0" fmla="*/ 0 w 30"/>
                <a:gd name="T1" fmla="*/ 61 h 149"/>
                <a:gd name="T2" fmla="*/ 0 w 30"/>
                <a:gd name="T3" fmla="*/ 66 h 149"/>
                <a:gd name="T4" fmla="*/ 1 w 30"/>
                <a:gd name="T5" fmla="*/ 52 h 149"/>
                <a:gd name="T6" fmla="*/ 1 w 30"/>
                <a:gd name="T7" fmla="*/ 19 h 149"/>
                <a:gd name="T8" fmla="*/ 1 w 30"/>
                <a:gd name="T9" fmla="*/ 0 h 149"/>
                <a:gd name="T10" fmla="*/ 2 w 30"/>
                <a:gd name="T11" fmla="*/ 34 h 149"/>
                <a:gd name="T12" fmla="*/ 2 w 30"/>
                <a:gd name="T13" fmla="*/ 81 h 149"/>
                <a:gd name="T14" fmla="*/ 4 w 30"/>
                <a:gd name="T15" fmla="*/ 80 h 149"/>
                <a:gd name="T16" fmla="*/ 4 w 30"/>
                <a:gd name="T17" fmla="*/ 86 h 149"/>
                <a:gd name="T18" fmla="*/ 4 w 30"/>
                <a:gd name="T19" fmla="*/ 77 h 149"/>
                <a:gd name="T20" fmla="*/ 5 w 30"/>
                <a:gd name="T21" fmla="*/ 86 h 149"/>
                <a:gd name="T22" fmla="*/ 5 w 30"/>
                <a:gd name="T23" fmla="*/ 103 h 149"/>
                <a:gd name="T24" fmla="*/ 6 w 30"/>
                <a:gd name="T25" fmla="*/ 99 h 149"/>
                <a:gd name="T26" fmla="*/ 6 w 30"/>
                <a:gd name="T27" fmla="*/ 132 h 149"/>
                <a:gd name="T28" fmla="*/ 6 w 30"/>
                <a:gd name="T29" fmla="*/ 135 h 149"/>
                <a:gd name="T30" fmla="*/ 8 w 30"/>
                <a:gd name="T31" fmla="*/ 117 h 149"/>
                <a:gd name="T32" fmla="*/ 8 w 30"/>
                <a:gd name="T33" fmla="*/ 108 h 149"/>
                <a:gd name="T34" fmla="*/ 9 w 30"/>
                <a:gd name="T35" fmla="*/ 102 h 149"/>
                <a:gd name="T36" fmla="*/ 9 w 30"/>
                <a:gd name="T37" fmla="*/ 91 h 149"/>
                <a:gd name="T38" fmla="*/ 9 w 30"/>
                <a:gd name="T39" fmla="*/ 95 h 149"/>
                <a:gd name="T40" fmla="*/ 10 w 30"/>
                <a:gd name="T41" fmla="*/ 111 h 149"/>
                <a:gd name="T42" fmla="*/ 10 w 30"/>
                <a:gd name="T43" fmla="*/ 120 h 149"/>
                <a:gd name="T44" fmla="*/ 10 w 30"/>
                <a:gd name="T45" fmla="*/ 104 h 149"/>
                <a:gd name="T46" fmla="*/ 12 w 30"/>
                <a:gd name="T47" fmla="*/ 116 h 149"/>
                <a:gd name="T48" fmla="*/ 12 w 30"/>
                <a:gd name="T49" fmla="*/ 120 h 149"/>
                <a:gd name="T50" fmla="*/ 13 w 30"/>
                <a:gd name="T51" fmla="*/ 117 h 149"/>
                <a:gd name="T52" fmla="*/ 13 w 30"/>
                <a:gd name="T53" fmla="*/ 98 h 149"/>
                <a:gd name="T54" fmla="*/ 13 w 30"/>
                <a:gd name="T55" fmla="*/ 103 h 149"/>
                <a:gd name="T56" fmla="*/ 14 w 30"/>
                <a:gd name="T57" fmla="*/ 127 h 149"/>
                <a:gd name="T58" fmla="*/ 14 w 30"/>
                <a:gd name="T59" fmla="*/ 116 h 149"/>
                <a:gd name="T60" fmla="*/ 14 w 30"/>
                <a:gd name="T61" fmla="*/ 121 h 149"/>
                <a:gd name="T62" fmla="*/ 16 w 30"/>
                <a:gd name="T63" fmla="*/ 117 h 149"/>
                <a:gd name="T64" fmla="*/ 16 w 30"/>
                <a:gd name="T65" fmla="*/ 110 h 149"/>
                <a:gd name="T66" fmla="*/ 17 w 30"/>
                <a:gd name="T67" fmla="*/ 104 h 149"/>
                <a:gd name="T68" fmla="*/ 17 w 30"/>
                <a:gd name="T69" fmla="*/ 121 h 149"/>
                <a:gd name="T70" fmla="*/ 17 w 30"/>
                <a:gd name="T71" fmla="*/ 135 h 149"/>
                <a:gd name="T72" fmla="*/ 18 w 30"/>
                <a:gd name="T73" fmla="*/ 116 h 149"/>
                <a:gd name="T74" fmla="*/ 18 w 30"/>
                <a:gd name="T75" fmla="*/ 114 h 149"/>
                <a:gd name="T76" fmla="*/ 18 w 30"/>
                <a:gd name="T77" fmla="*/ 135 h 149"/>
                <a:gd name="T78" fmla="*/ 19 w 30"/>
                <a:gd name="T79" fmla="*/ 108 h 149"/>
                <a:gd name="T80" fmla="*/ 19 w 30"/>
                <a:gd name="T81" fmla="*/ 135 h 149"/>
                <a:gd name="T82" fmla="*/ 21 w 30"/>
                <a:gd name="T83" fmla="*/ 141 h 149"/>
                <a:gd name="T84" fmla="*/ 21 w 30"/>
                <a:gd name="T85" fmla="*/ 93 h 149"/>
                <a:gd name="T86" fmla="*/ 21 w 30"/>
                <a:gd name="T87" fmla="*/ 114 h 149"/>
                <a:gd name="T88" fmla="*/ 22 w 30"/>
                <a:gd name="T89" fmla="*/ 108 h 149"/>
                <a:gd name="T90" fmla="*/ 22 w 30"/>
                <a:gd name="T91" fmla="*/ 135 h 149"/>
                <a:gd name="T92" fmla="*/ 22 w 30"/>
                <a:gd name="T93" fmla="*/ 144 h 149"/>
                <a:gd name="T94" fmla="*/ 23 w 30"/>
                <a:gd name="T95" fmla="*/ 128 h 149"/>
                <a:gd name="T96" fmla="*/ 23 w 30"/>
                <a:gd name="T97" fmla="*/ 131 h 149"/>
                <a:gd name="T98" fmla="*/ 25 w 30"/>
                <a:gd name="T99" fmla="*/ 140 h 149"/>
                <a:gd name="T100" fmla="*/ 25 w 30"/>
                <a:gd name="T101" fmla="*/ 142 h 149"/>
                <a:gd name="T102" fmla="*/ 25 w 30"/>
                <a:gd name="T103" fmla="*/ 149 h 149"/>
                <a:gd name="T104" fmla="*/ 26 w 30"/>
                <a:gd name="T105" fmla="*/ 140 h 149"/>
                <a:gd name="T106" fmla="*/ 26 w 30"/>
                <a:gd name="T107" fmla="*/ 142 h 149"/>
                <a:gd name="T108" fmla="*/ 26 w 30"/>
                <a:gd name="T109" fmla="*/ 121 h 149"/>
                <a:gd name="T110" fmla="*/ 27 w 30"/>
                <a:gd name="T111" fmla="*/ 115 h 149"/>
                <a:gd name="T112" fmla="*/ 27 w 30"/>
                <a:gd name="T113" fmla="*/ 128 h 149"/>
                <a:gd name="T114" fmla="*/ 29 w 30"/>
                <a:gd name="T115" fmla="*/ 110 h 149"/>
                <a:gd name="T116" fmla="*/ 29 w 30"/>
                <a:gd name="T117" fmla="*/ 112 h 149"/>
                <a:gd name="T118" fmla="*/ 30 w 30"/>
                <a:gd name="T119" fmla="*/ 7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149">
                  <a:moveTo>
                    <a:pt x="0" y="42"/>
                  </a:moveTo>
                  <a:lnTo>
                    <a:pt x="0" y="47"/>
                  </a:lnTo>
                  <a:lnTo>
                    <a:pt x="0" y="62"/>
                  </a:lnTo>
                  <a:lnTo>
                    <a:pt x="0" y="31"/>
                  </a:lnTo>
                  <a:lnTo>
                    <a:pt x="0" y="61"/>
                  </a:lnTo>
                  <a:lnTo>
                    <a:pt x="0" y="70"/>
                  </a:lnTo>
                  <a:lnTo>
                    <a:pt x="0" y="80"/>
                  </a:lnTo>
                  <a:lnTo>
                    <a:pt x="0" y="59"/>
                  </a:lnTo>
                  <a:lnTo>
                    <a:pt x="0" y="66"/>
                  </a:lnTo>
                  <a:lnTo>
                    <a:pt x="0" y="66"/>
                  </a:lnTo>
                  <a:lnTo>
                    <a:pt x="0" y="77"/>
                  </a:lnTo>
                  <a:lnTo>
                    <a:pt x="0" y="62"/>
                  </a:lnTo>
                  <a:lnTo>
                    <a:pt x="0" y="74"/>
                  </a:lnTo>
                  <a:lnTo>
                    <a:pt x="1" y="70"/>
                  </a:lnTo>
                  <a:lnTo>
                    <a:pt x="1" y="52"/>
                  </a:lnTo>
                  <a:lnTo>
                    <a:pt x="1" y="60"/>
                  </a:lnTo>
                  <a:lnTo>
                    <a:pt x="1" y="57"/>
                  </a:lnTo>
                  <a:lnTo>
                    <a:pt x="1" y="57"/>
                  </a:lnTo>
                  <a:lnTo>
                    <a:pt x="1" y="18"/>
                  </a:lnTo>
                  <a:lnTo>
                    <a:pt x="1" y="19"/>
                  </a:lnTo>
                  <a:lnTo>
                    <a:pt x="1" y="21"/>
                  </a:lnTo>
                  <a:lnTo>
                    <a:pt x="1" y="26"/>
                  </a:lnTo>
                  <a:lnTo>
                    <a:pt x="1" y="14"/>
                  </a:lnTo>
                  <a:lnTo>
                    <a:pt x="1" y="14"/>
                  </a:lnTo>
                  <a:lnTo>
                    <a:pt x="1" y="0"/>
                  </a:lnTo>
                  <a:lnTo>
                    <a:pt x="1" y="25"/>
                  </a:lnTo>
                  <a:lnTo>
                    <a:pt x="1" y="22"/>
                  </a:lnTo>
                  <a:lnTo>
                    <a:pt x="2" y="25"/>
                  </a:lnTo>
                  <a:lnTo>
                    <a:pt x="2" y="7"/>
                  </a:lnTo>
                  <a:lnTo>
                    <a:pt x="2" y="34"/>
                  </a:lnTo>
                  <a:lnTo>
                    <a:pt x="2" y="32"/>
                  </a:lnTo>
                  <a:lnTo>
                    <a:pt x="2" y="60"/>
                  </a:lnTo>
                  <a:lnTo>
                    <a:pt x="2" y="53"/>
                  </a:lnTo>
                  <a:lnTo>
                    <a:pt x="2" y="56"/>
                  </a:lnTo>
                  <a:lnTo>
                    <a:pt x="2" y="81"/>
                  </a:lnTo>
                  <a:lnTo>
                    <a:pt x="2" y="78"/>
                  </a:lnTo>
                  <a:lnTo>
                    <a:pt x="4" y="77"/>
                  </a:lnTo>
                  <a:lnTo>
                    <a:pt x="4" y="81"/>
                  </a:lnTo>
                  <a:lnTo>
                    <a:pt x="4" y="56"/>
                  </a:lnTo>
                  <a:lnTo>
                    <a:pt x="4" y="80"/>
                  </a:lnTo>
                  <a:lnTo>
                    <a:pt x="4" y="83"/>
                  </a:lnTo>
                  <a:lnTo>
                    <a:pt x="4" y="94"/>
                  </a:lnTo>
                  <a:lnTo>
                    <a:pt x="4" y="76"/>
                  </a:lnTo>
                  <a:lnTo>
                    <a:pt x="4" y="87"/>
                  </a:lnTo>
                  <a:lnTo>
                    <a:pt x="4" y="86"/>
                  </a:lnTo>
                  <a:lnTo>
                    <a:pt x="4" y="103"/>
                  </a:lnTo>
                  <a:lnTo>
                    <a:pt x="4" y="97"/>
                  </a:lnTo>
                  <a:lnTo>
                    <a:pt x="4" y="93"/>
                  </a:lnTo>
                  <a:lnTo>
                    <a:pt x="4" y="94"/>
                  </a:lnTo>
                  <a:lnTo>
                    <a:pt x="4" y="77"/>
                  </a:lnTo>
                  <a:lnTo>
                    <a:pt x="4" y="82"/>
                  </a:lnTo>
                  <a:lnTo>
                    <a:pt x="5" y="89"/>
                  </a:lnTo>
                  <a:lnTo>
                    <a:pt x="5" y="68"/>
                  </a:lnTo>
                  <a:lnTo>
                    <a:pt x="5" y="82"/>
                  </a:lnTo>
                  <a:lnTo>
                    <a:pt x="5" y="86"/>
                  </a:lnTo>
                  <a:lnTo>
                    <a:pt x="5" y="100"/>
                  </a:lnTo>
                  <a:lnTo>
                    <a:pt x="5" y="77"/>
                  </a:lnTo>
                  <a:lnTo>
                    <a:pt x="5" y="82"/>
                  </a:lnTo>
                  <a:lnTo>
                    <a:pt x="5" y="100"/>
                  </a:lnTo>
                  <a:lnTo>
                    <a:pt x="5" y="103"/>
                  </a:lnTo>
                  <a:lnTo>
                    <a:pt x="5" y="87"/>
                  </a:lnTo>
                  <a:lnTo>
                    <a:pt x="5" y="115"/>
                  </a:lnTo>
                  <a:lnTo>
                    <a:pt x="6" y="115"/>
                  </a:lnTo>
                  <a:lnTo>
                    <a:pt x="6" y="121"/>
                  </a:lnTo>
                  <a:lnTo>
                    <a:pt x="6" y="99"/>
                  </a:lnTo>
                  <a:lnTo>
                    <a:pt x="6" y="111"/>
                  </a:lnTo>
                  <a:lnTo>
                    <a:pt x="6" y="114"/>
                  </a:lnTo>
                  <a:lnTo>
                    <a:pt x="6" y="132"/>
                  </a:lnTo>
                  <a:lnTo>
                    <a:pt x="6" y="132"/>
                  </a:lnTo>
                  <a:lnTo>
                    <a:pt x="6" y="132"/>
                  </a:lnTo>
                  <a:lnTo>
                    <a:pt x="6" y="132"/>
                  </a:lnTo>
                  <a:lnTo>
                    <a:pt x="6" y="112"/>
                  </a:lnTo>
                  <a:lnTo>
                    <a:pt x="6" y="128"/>
                  </a:lnTo>
                  <a:lnTo>
                    <a:pt x="6" y="127"/>
                  </a:lnTo>
                  <a:lnTo>
                    <a:pt x="6" y="135"/>
                  </a:lnTo>
                  <a:lnTo>
                    <a:pt x="6" y="108"/>
                  </a:lnTo>
                  <a:lnTo>
                    <a:pt x="6" y="114"/>
                  </a:lnTo>
                  <a:lnTo>
                    <a:pt x="8" y="120"/>
                  </a:lnTo>
                  <a:lnTo>
                    <a:pt x="8" y="128"/>
                  </a:lnTo>
                  <a:lnTo>
                    <a:pt x="8" y="117"/>
                  </a:lnTo>
                  <a:lnTo>
                    <a:pt x="8" y="119"/>
                  </a:lnTo>
                  <a:lnTo>
                    <a:pt x="8" y="123"/>
                  </a:lnTo>
                  <a:lnTo>
                    <a:pt x="8" y="104"/>
                  </a:lnTo>
                  <a:lnTo>
                    <a:pt x="8" y="110"/>
                  </a:lnTo>
                  <a:lnTo>
                    <a:pt x="8" y="108"/>
                  </a:lnTo>
                  <a:lnTo>
                    <a:pt x="8" y="110"/>
                  </a:lnTo>
                  <a:lnTo>
                    <a:pt x="8" y="81"/>
                  </a:lnTo>
                  <a:lnTo>
                    <a:pt x="8" y="94"/>
                  </a:lnTo>
                  <a:lnTo>
                    <a:pt x="9" y="99"/>
                  </a:lnTo>
                  <a:lnTo>
                    <a:pt x="9" y="102"/>
                  </a:lnTo>
                  <a:lnTo>
                    <a:pt x="9" y="83"/>
                  </a:lnTo>
                  <a:lnTo>
                    <a:pt x="9" y="87"/>
                  </a:lnTo>
                  <a:lnTo>
                    <a:pt x="9" y="89"/>
                  </a:lnTo>
                  <a:lnTo>
                    <a:pt x="9" y="99"/>
                  </a:lnTo>
                  <a:lnTo>
                    <a:pt x="9" y="91"/>
                  </a:lnTo>
                  <a:lnTo>
                    <a:pt x="9" y="87"/>
                  </a:lnTo>
                  <a:lnTo>
                    <a:pt x="9" y="93"/>
                  </a:lnTo>
                  <a:lnTo>
                    <a:pt x="9" y="65"/>
                  </a:lnTo>
                  <a:lnTo>
                    <a:pt x="9" y="91"/>
                  </a:lnTo>
                  <a:lnTo>
                    <a:pt x="9" y="95"/>
                  </a:lnTo>
                  <a:lnTo>
                    <a:pt x="9" y="104"/>
                  </a:lnTo>
                  <a:lnTo>
                    <a:pt x="9" y="85"/>
                  </a:lnTo>
                  <a:lnTo>
                    <a:pt x="9" y="89"/>
                  </a:lnTo>
                  <a:lnTo>
                    <a:pt x="10" y="93"/>
                  </a:lnTo>
                  <a:lnTo>
                    <a:pt x="10" y="111"/>
                  </a:lnTo>
                  <a:lnTo>
                    <a:pt x="10" y="91"/>
                  </a:lnTo>
                  <a:lnTo>
                    <a:pt x="10" y="107"/>
                  </a:lnTo>
                  <a:lnTo>
                    <a:pt x="10" y="108"/>
                  </a:lnTo>
                  <a:lnTo>
                    <a:pt x="10" y="89"/>
                  </a:lnTo>
                  <a:lnTo>
                    <a:pt x="10" y="120"/>
                  </a:lnTo>
                  <a:lnTo>
                    <a:pt x="10" y="120"/>
                  </a:lnTo>
                  <a:lnTo>
                    <a:pt x="10" y="125"/>
                  </a:lnTo>
                  <a:lnTo>
                    <a:pt x="10" y="103"/>
                  </a:lnTo>
                  <a:lnTo>
                    <a:pt x="10" y="104"/>
                  </a:lnTo>
                  <a:lnTo>
                    <a:pt x="10" y="104"/>
                  </a:lnTo>
                  <a:lnTo>
                    <a:pt x="10" y="111"/>
                  </a:lnTo>
                  <a:lnTo>
                    <a:pt x="10" y="100"/>
                  </a:lnTo>
                  <a:lnTo>
                    <a:pt x="10" y="103"/>
                  </a:lnTo>
                  <a:lnTo>
                    <a:pt x="12" y="86"/>
                  </a:lnTo>
                  <a:lnTo>
                    <a:pt x="12" y="116"/>
                  </a:lnTo>
                  <a:lnTo>
                    <a:pt x="12" y="114"/>
                  </a:lnTo>
                  <a:lnTo>
                    <a:pt x="12" y="117"/>
                  </a:lnTo>
                  <a:lnTo>
                    <a:pt x="12" y="98"/>
                  </a:lnTo>
                  <a:lnTo>
                    <a:pt x="12" y="119"/>
                  </a:lnTo>
                  <a:lnTo>
                    <a:pt x="12" y="120"/>
                  </a:lnTo>
                  <a:lnTo>
                    <a:pt x="12" y="135"/>
                  </a:lnTo>
                  <a:lnTo>
                    <a:pt x="12" y="106"/>
                  </a:lnTo>
                  <a:lnTo>
                    <a:pt x="12" y="115"/>
                  </a:lnTo>
                  <a:lnTo>
                    <a:pt x="13" y="115"/>
                  </a:lnTo>
                  <a:lnTo>
                    <a:pt x="13" y="117"/>
                  </a:lnTo>
                  <a:lnTo>
                    <a:pt x="13" y="111"/>
                  </a:lnTo>
                  <a:lnTo>
                    <a:pt x="13" y="114"/>
                  </a:lnTo>
                  <a:lnTo>
                    <a:pt x="13" y="116"/>
                  </a:lnTo>
                  <a:lnTo>
                    <a:pt x="13" y="117"/>
                  </a:lnTo>
                  <a:lnTo>
                    <a:pt x="13" y="98"/>
                  </a:lnTo>
                  <a:lnTo>
                    <a:pt x="13" y="100"/>
                  </a:lnTo>
                  <a:lnTo>
                    <a:pt x="13" y="103"/>
                  </a:lnTo>
                  <a:lnTo>
                    <a:pt x="13" y="110"/>
                  </a:lnTo>
                  <a:lnTo>
                    <a:pt x="13" y="86"/>
                  </a:lnTo>
                  <a:lnTo>
                    <a:pt x="13" y="103"/>
                  </a:lnTo>
                  <a:lnTo>
                    <a:pt x="13" y="106"/>
                  </a:lnTo>
                  <a:lnTo>
                    <a:pt x="13" y="124"/>
                  </a:lnTo>
                  <a:lnTo>
                    <a:pt x="14" y="119"/>
                  </a:lnTo>
                  <a:lnTo>
                    <a:pt x="14" y="100"/>
                  </a:lnTo>
                  <a:lnTo>
                    <a:pt x="14" y="127"/>
                  </a:lnTo>
                  <a:lnTo>
                    <a:pt x="14" y="124"/>
                  </a:lnTo>
                  <a:lnTo>
                    <a:pt x="14" y="127"/>
                  </a:lnTo>
                  <a:lnTo>
                    <a:pt x="14" y="99"/>
                  </a:lnTo>
                  <a:lnTo>
                    <a:pt x="14" y="112"/>
                  </a:lnTo>
                  <a:lnTo>
                    <a:pt x="14" y="116"/>
                  </a:lnTo>
                  <a:lnTo>
                    <a:pt x="14" y="124"/>
                  </a:lnTo>
                  <a:lnTo>
                    <a:pt x="14" y="106"/>
                  </a:lnTo>
                  <a:lnTo>
                    <a:pt x="14" y="107"/>
                  </a:lnTo>
                  <a:lnTo>
                    <a:pt x="14" y="107"/>
                  </a:lnTo>
                  <a:lnTo>
                    <a:pt x="14" y="121"/>
                  </a:lnTo>
                  <a:lnTo>
                    <a:pt x="14" y="119"/>
                  </a:lnTo>
                  <a:lnTo>
                    <a:pt x="16" y="120"/>
                  </a:lnTo>
                  <a:lnTo>
                    <a:pt x="16" y="121"/>
                  </a:lnTo>
                  <a:lnTo>
                    <a:pt x="16" y="99"/>
                  </a:lnTo>
                  <a:lnTo>
                    <a:pt x="16" y="117"/>
                  </a:lnTo>
                  <a:lnTo>
                    <a:pt x="16" y="117"/>
                  </a:lnTo>
                  <a:lnTo>
                    <a:pt x="16" y="125"/>
                  </a:lnTo>
                  <a:lnTo>
                    <a:pt x="16" y="104"/>
                  </a:lnTo>
                  <a:lnTo>
                    <a:pt x="16" y="110"/>
                  </a:lnTo>
                  <a:lnTo>
                    <a:pt x="16" y="110"/>
                  </a:lnTo>
                  <a:lnTo>
                    <a:pt x="16" y="129"/>
                  </a:lnTo>
                  <a:lnTo>
                    <a:pt x="16" y="123"/>
                  </a:lnTo>
                  <a:lnTo>
                    <a:pt x="17" y="121"/>
                  </a:lnTo>
                  <a:lnTo>
                    <a:pt x="17" y="128"/>
                  </a:lnTo>
                  <a:lnTo>
                    <a:pt x="17" y="104"/>
                  </a:lnTo>
                  <a:lnTo>
                    <a:pt x="17" y="127"/>
                  </a:lnTo>
                  <a:lnTo>
                    <a:pt x="17" y="127"/>
                  </a:lnTo>
                  <a:lnTo>
                    <a:pt x="17" y="135"/>
                  </a:lnTo>
                  <a:lnTo>
                    <a:pt x="17" y="114"/>
                  </a:lnTo>
                  <a:lnTo>
                    <a:pt x="17" y="121"/>
                  </a:lnTo>
                  <a:lnTo>
                    <a:pt x="17" y="121"/>
                  </a:lnTo>
                  <a:lnTo>
                    <a:pt x="17" y="133"/>
                  </a:lnTo>
                  <a:lnTo>
                    <a:pt x="17" y="127"/>
                  </a:lnTo>
                  <a:lnTo>
                    <a:pt x="17" y="120"/>
                  </a:lnTo>
                  <a:lnTo>
                    <a:pt x="17" y="135"/>
                  </a:lnTo>
                  <a:lnTo>
                    <a:pt x="17" y="108"/>
                  </a:lnTo>
                  <a:lnTo>
                    <a:pt x="17" y="133"/>
                  </a:lnTo>
                  <a:lnTo>
                    <a:pt x="18" y="133"/>
                  </a:lnTo>
                  <a:lnTo>
                    <a:pt x="18" y="135"/>
                  </a:lnTo>
                  <a:lnTo>
                    <a:pt x="18" y="116"/>
                  </a:lnTo>
                  <a:lnTo>
                    <a:pt x="18" y="132"/>
                  </a:lnTo>
                  <a:lnTo>
                    <a:pt x="18" y="132"/>
                  </a:lnTo>
                  <a:lnTo>
                    <a:pt x="18" y="137"/>
                  </a:lnTo>
                  <a:lnTo>
                    <a:pt x="18" y="110"/>
                  </a:lnTo>
                  <a:lnTo>
                    <a:pt x="18" y="114"/>
                  </a:lnTo>
                  <a:lnTo>
                    <a:pt x="18" y="115"/>
                  </a:lnTo>
                  <a:lnTo>
                    <a:pt x="18" y="133"/>
                  </a:lnTo>
                  <a:lnTo>
                    <a:pt x="18" y="132"/>
                  </a:lnTo>
                  <a:lnTo>
                    <a:pt x="18" y="132"/>
                  </a:lnTo>
                  <a:lnTo>
                    <a:pt x="18" y="135"/>
                  </a:lnTo>
                  <a:lnTo>
                    <a:pt x="18" y="114"/>
                  </a:lnTo>
                  <a:lnTo>
                    <a:pt x="18" y="127"/>
                  </a:lnTo>
                  <a:lnTo>
                    <a:pt x="19" y="128"/>
                  </a:lnTo>
                  <a:lnTo>
                    <a:pt x="19" y="132"/>
                  </a:lnTo>
                  <a:lnTo>
                    <a:pt x="19" y="108"/>
                  </a:lnTo>
                  <a:lnTo>
                    <a:pt x="19" y="117"/>
                  </a:lnTo>
                  <a:lnTo>
                    <a:pt x="19" y="117"/>
                  </a:lnTo>
                  <a:lnTo>
                    <a:pt x="19" y="138"/>
                  </a:lnTo>
                  <a:lnTo>
                    <a:pt x="19" y="133"/>
                  </a:lnTo>
                  <a:lnTo>
                    <a:pt x="19" y="135"/>
                  </a:lnTo>
                  <a:lnTo>
                    <a:pt x="19" y="142"/>
                  </a:lnTo>
                  <a:lnTo>
                    <a:pt x="19" y="117"/>
                  </a:lnTo>
                  <a:lnTo>
                    <a:pt x="19" y="136"/>
                  </a:lnTo>
                  <a:lnTo>
                    <a:pt x="21" y="138"/>
                  </a:lnTo>
                  <a:lnTo>
                    <a:pt x="21" y="141"/>
                  </a:lnTo>
                  <a:lnTo>
                    <a:pt x="21" y="102"/>
                  </a:lnTo>
                  <a:lnTo>
                    <a:pt x="21" y="110"/>
                  </a:lnTo>
                  <a:lnTo>
                    <a:pt x="21" y="110"/>
                  </a:lnTo>
                  <a:lnTo>
                    <a:pt x="21" y="115"/>
                  </a:lnTo>
                  <a:lnTo>
                    <a:pt x="21" y="93"/>
                  </a:lnTo>
                  <a:lnTo>
                    <a:pt x="21" y="99"/>
                  </a:lnTo>
                  <a:lnTo>
                    <a:pt x="21" y="117"/>
                  </a:lnTo>
                  <a:lnTo>
                    <a:pt x="21" y="98"/>
                  </a:lnTo>
                  <a:lnTo>
                    <a:pt x="21" y="116"/>
                  </a:lnTo>
                  <a:lnTo>
                    <a:pt x="21" y="114"/>
                  </a:lnTo>
                  <a:lnTo>
                    <a:pt x="21" y="97"/>
                  </a:lnTo>
                  <a:lnTo>
                    <a:pt x="21" y="123"/>
                  </a:lnTo>
                  <a:lnTo>
                    <a:pt x="22" y="120"/>
                  </a:lnTo>
                  <a:lnTo>
                    <a:pt x="22" y="128"/>
                  </a:lnTo>
                  <a:lnTo>
                    <a:pt x="22" y="108"/>
                  </a:lnTo>
                  <a:lnTo>
                    <a:pt x="22" y="115"/>
                  </a:lnTo>
                  <a:lnTo>
                    <a:pt x="22" y="115"/>
                  </a:lnTo>
                  <a:lnTo>
                    <a:pt x="22" y="138"/>
                  </a:lnTo>
                  <a:lnTo>
                    <a:pt x="22" y="135"/>
                  </a:lnTo>
                  <a:lnTo>
                    <a:pt x="22" y="135"/>
                  </a:lnTo>
                  <a:lnTo>
                    <a:pt x="22" y="140"/>
                  </a:lnTo>
                  <a:lnTo>
                    <a:pt x="22" y="117"/>
                  </a:lnTo>
                  <a:lnTo>
                    <a:pt x="22" y="138"/>
                  </a:lnTo>
                  <a:lnTo>
                    <a:pt x="22" y="137"/>
                  </a:lnTo>
                  <a:lnTo>
                    <a:pt x="22" y="144"/>
                  </a:lnTo>
                  <a:lnTo>
                    <a:pt x="22" y="120"/>
                  </a:lnTo>
                  <a:lnTo>
                    <a:pt x="22" y="128"/>
                  </a:lnTo>
                  <a:lnTo>
                    <a:pt x="23" y="129"/>
                  </a:lnTo>
                  <a:lnTo>
                    <a:pt x="23" y="135"/>
                  </a:lnTo>
                  <a:lnTo>
                    <a:pt x="23" y="128"/>
                  </a:lnTo>
                  <a:lnTo>
                    <a:pt x="23" y="127"/>
                  </a:lnTo>
                  <a:lnTo>
                    <a:pt x="23" y="132"/>
                  </a:lnTo>
                  <a:lnTo>
                    <a:pt x="23" y="111"/>
                  </a:lnTo>
                  <a:lnTo>
                    <a:pt x="23" y="127"/>
                  </a:lnTo>
                  <a:lnTo>
                    <a:pt x="23" y="131"/>
                  </a:lnTo>
                  <a:lnTo>
                    <a:pt x="23" y="133"/>
                  </a:lnTo>
                  <a:lnTo>
                    <a:pt x="23" y="111"/>
                  </a:lnTo>
                  <a:lnTo>
                    <a:pt x="23" y="127"/>
                  </a:lnTo>
                  <a:lnTo>
                    <a:pt x="25" y="128"/>
                  </a:lnTo>
                  <a:lnTo>
                    <a:pt x="25" y="140"/>
                  </a:lnTo>
                  <a:lnTo>
                    <a:pt x="25" y="116"/>
                  </a:lnTo>
                  <a:lnTo>
                    <a:pt x="25" y="124"/>
                  </a:lnTo>
                  <a:lnTo>
                    <a:pt x="25" y="123"/>
                  </a:lnTo>
                  <a:lnTo>
                    <a:pt x="25" y="144"/>
                  </a:lnTo>
                  <a:lnTo>
                    <a:pt x="25" y="142"/>
                  </a:lnTo>
                  <a:lnTo>
                    <a:pt x="25" y="144"/>
                  </a:lnTo>
                  <a:lnTo>
                    <a:pt x="25" y="121"/>
                  </a:lnTo>
                  <a:lnTo>
                    <a:pt x="25" y="142"/>
                  </a:lnTo>
                  <a:lnTo>
                    <a:pt x="25" y="144"/>
                  </a:lnTo>
                  <a:lnTo>
                    <a:pt x="25" y="149"/>
                  </a:lnTo>
                  <a:lnTo>
                    <a:pt x="25" y="123"/>
                  </a:lnTo>
                  <a:lnTo>
                    <a:pt x="25" y="128"/>
                  </a:lnTo>
                  <a:lnTo>
                    <a:pt x="26" y="132"/>
                  </a:lnTo>
                  <a:lnTo>
                    <a:pt x="26" y="145"/>
                  </a:lnTo>
                  <a:lnTo>
                    <a:pt x="26" y="140"/>
                  </a:lnTo>
                  <a:lnTo>
                    <a:pt x="26" y="140"/>
                  </a:lnTo>
                  <a:lnTo>
                    <a:pt x="26" y="123"/>
                  </a:lnTo>
                  <a:lnTo>
                    <a:pt x="26" y="142"/>
                  </a:lnTo>
                  <a:lnTo>
                    <a:pt x="26" y="140"/>
                  </a:lnTo>
                  <a:lnTo>
                    <a:pt x="26" y="142"/>
                  </a:lnTo>
                  <a:lnTo>
                    <a:pt x="26" y="114"/>
                  </a:lnTo>
                  <a:lnTo>
                    <a:pt x="26" y="129"/>
                  </a:lnTo>
                  <a:lnTo>
                    <a:pt x="26" y="128"/>
                  </a:lnTo>
                  <a:lnTo>
                    <a:pt x="26" y="140"/>
                  </a:lnTo>
                  <a:lnTo>
                    <a:pt x="26" y="121"/>
                  </a:lnTo>
                  <a:lnTo>
                    <a:pt x="27" y="115"/>
                  </a:lnTo>
                  <a:lnTo>
                    <a:pt x="27" y="140"/>
                  </a:lnTo>
                  <a:lnTo>
                    <a:pt x="27" y="135"/>
                  </a:lnTo>
                  <a:lnTo>
                    <a:pt x="27" y="140"/>
                  </a:lnTo>
                  <a:lnTo>
                    <a:pt x="27" y="115"/>
                  </a:lnTo>
                  <a:lnTo>
                    <a:pt x="27" y="131"/>
                  </a:lnTo>
                  <a:lnTo>
                    <a:pt x="27" y="135"/>
                  </a:lnTo>
                  <a:lnTo>
                    <a:pt x="27" y="137"/>
                  </a:lnTo>
                  <a:lnTo>
                    <a:pt x="27" y="120"/>
                  </a:lnTo>
                  <a:lnTo>
                    <a:pt x="27" y="128"/>
                  </a:lnTo>
                  <a:lnTo>
                    <a:pt x="29" y="127"/>
                  </a:lnTo>
                  <a:lnTo>
                    <a:pt x="29" y="146"/>
                  </a:lnTo>
                  <a:lnTo>
                    <a:pt x="29" y="135"/>
                  </a:lnTo>
                  <a:lnTo>
                    <a:pt x="29" y="135"/>
                  </a:lnTo>
                  <a:lnTo>
                    <a:pt x="29" y="110"/>
                  </a:lnTo>
                  <a:lnTo>
                    <a:pt x="29" y="120"/>
                  </a:lnTo>
                  <a:lnTo>
                    <a:pt x="29" y="121"/>
                  </a:lnTo>
                  <a:lnTo>
                    <a:pt x="29" y="132"/>
                  </a:lnTo>
                  <a:lnTo>
                    <a:pt x="29" y="104"/>
                  </a:lnTo>
                  <a:lnTo>
                    <a:pt x="29" y="112"/>
                  </a:lnTo>
                  <a:lnTo>
                    <a:pt x="29" y="111"/>
                  </a:lnTo>
                  <a:lnTo>
                    <a:pt x="29" y="119"/>
                  </a:lnTo>
                  <a:lnTo>
                    <a:pt x="29" y="94"/>
                  </a:lnTo>
                  <a:lnTo>
                    <a:pt x="30" y="98"/>
                  </a:lnTo>
                  <a:lnTo>
                    <a:pt x="30" y="7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03" name="Freeform 76"/>
            <p:cNvSpPr>
              <a:spLocks/>
            </p:cNvSpPr>
            <p:nvPr/>
          </p:nvSpPr>
          <p:spPr bwMode="auto">
            <a:xfrm>
              <a:off x="3952876" y="4635501"/>
              <a:ext cx="50800" cy="211138"/>
            </a:xfrm>
            <a:custGeom>
              <a:avLst/>
              <a:gdLst>
                <a:gd name="T0" fmla="*/ 2 w 32"/>
                <a:gd name="T1" fmla="*/ 36 h 133"/>
                <a:gd name="T2" fmla="*/ 2 w 32"/>
                <a:gd name="T3" fmla="*/ 10 h 133"/>
                <a:gd name="T4" fmla="*/ 3 w 32"/>
                <a:gd name="T5" fmla="*/ 42 h 133"/>
                <a:gd name="T6" fmla="*/ 3 w 32"/>
                <a:gd name="T7" fmla="*/ 54 h 133"/>
                <a:gd name="T8" fmla="*/ 4 w 32"/>
                <a:gd name="T9" fmla="*/ 83 h 133"/>
                <a:gd name="T10" fmla="*/ 4 w 32"/>
                <a:gd name="T11" fmla="*/ 93 h 133"/>
                <a:gd name="T12" fmla="*/ 4 w 32"/>
                <a:gd name="T13" fmla="*/ 87 h 133"/>
                <a:gd name="T14" fmla="*/ 4 w 32"/>
                <a:gd name="T15" fmla="*/ 105 h 133"/>
                <a:gd name="T16" fmla="*/ 6 w 32"/>
                <a:gd name="T17" fmla="*/ 100 h 133"/>
                <a:gd name="T18" fmla="*/ 6 w 32"/>
                <a:gd name="T19" fmla="*/ 110 h 133"/>
                <a:gd name="T20" fmla="*/ 7 w 32"/>
                <a:gd name="T21" fmla="*/ 101 h 133"/>
                <a:gd name="T22" fmla="*/ 7 w 32"/>
                <a:gd name="T23" fmla="*/ 116 h 133"/>
                <a:gd name="T24" fmla="*/ 7 w 32"/>
                <a:gd name="T25" fmla="*/ 116 h 133"/>
                <a:gd name="T26" fmla="*/ 8 w 32"/>
                <a:gd name="T27" fmla="*/ 105 h 133"/>
                <a:gd name="T28" fmla="*/ 8 w 32"/>
                <a:gd name="T29" fmla="*/ 118 h 133"/>
                <a:gd name="T30" fmla="*/ 10 w 32"/>
                <a:gd name="T31" fmla="*/ 113 h 133"/>
                <a:gd name="T32" fmla="*/ 10 w 32"/>
                <a:gd name="T33" fmla="*/ 114 h 133"/>
                <a:gd name="T34" fmla="*/ 10 w 32"/>
                <a:gd name="T35" fmla="*/ 114 h 133"/>
                <a:gd name="T36" fmla="*/ 11 w 32"/>
                <a:gd name="T37" fmla="*/ 104 h 133"/>
                <a:gd name="T38" fmla="*/ 11 w 32"/>
                <a:gd name="T39" fmla="*/ 101 h 133"/>
                <a:gd name="T40" fmla="*/ 12 w 32"/>
                <a:gd name="T41" fmla="*/ 96 h 133"/>
                <a:gd name="T42" fmla="*/ 12 w 32"/>
                <a:gd name="T43" fmla="*/ 92 h 133"/>
                <a:gd name="T44" fmla="*/ 12 w 32"/>
                <a:gd name="T45" fmla="*/ 91 h 133"/>
                <a:gd name="T46" fmla="*/ 13 w 32"/>
                <a:gd name="T47" fmla="*/ 86 h 133"/>
                <a:gd name="T48" fmla="*/ 13 w 32"/>
                <a:gd name="T49" fmla="*/ 70 h 133"/>
                <a:gd name="T50" fmla="*/ 13 w 32"/>
                <a:gd name="T51" fmla="*/ 90 h 133"/>
                <a:gd name="T52" fmla="*/ 15 w 32"/>
                <a:gd name="T53" fmla="*/ 87 h 133"/>
                <a:gd name="T54" fmla="*/ 15 w 32"/>
                <a:gd name="T55" fmla="*/ 108 h 133"/>
                <a:gd name="T56" fmla="*/ 16 w 32"/>
                <a:gd name="T57" fmla="*/ 120 h 133"/>
                <a:gd name="T58" fmla="*/ 16 w 32"/>
                <a:gd name="T59" fmla="*/ 109 h 133"/>
                <a:gd name="T60" fmla="*/ 16 w 32"/>
                <a:gd name="T61" fmla="*/ 99 h 133"/>
                <a:gd name="T62" fmla="*/ 17 w 32"/>
                <a:gd name="T63" fmla="*/ 84 h 133"/>
                <a:gd name="T64" fmla="*/ 17 w 32"/>
                <a:gd name="T65" fmla="*/ 103 h 133"/>
                <a:gd name="T66" fmla="*/ 17 w 32"/>
                <a:gd name="T67" fmla="*/ 117 h 133"/>
                <a:gd name="T68" fmla="*/ 19 w 32"/>
                <a:gd name="T69" fmla="*/ 103 h 133"/>
                <a:gd name="T70" fmla="*/ 19 w 32"/>
                <a:gd name="T71" fmla="*/ 95 h 133"/>
                <a:gd name="T72" fmla="*/ 20 w 32"/>
                <a:gd name="T73" fmla="*/ 107 h 133"/>
                <a:gd name="T74" fmla="*/ 20 w 32"/>
                <a:gd name="T75" fmla="*/ 108 h 133"/>
                <a:gd name="T76" fmla="*/ 20 w 32"/>
                <a:gd name="T77" fmla="*/ 101 h 133"/>
                <a:gd name="T78" fmla="*/ 21 w 32"/>
                <a:gd name="T79" fmla="*/ 107 h 133"/>
                <a:gd name="T80" fmla="*/ 21 w 32"/>
                <a:gd name="T81" fmla="*/ 108 h 133"/>
                <a:gd name="T82" fmla="*/ 21 w 32"/>
                <a:gd name="T83" fmla="*/ 96 h 133"/>
                <a:gd name="T84" fmla="*/ 23 w 32"/>
                <a:gd name="T85" fmla="*/ 101 h 133"/>
                <a:gd name="T86" fmla="*/ 23 w 32"/>
                <a:gd name="T87" fmla="*/ 97 h 133"/>
                <a:gd name="T88" fmla="*/ 24 w 32"/>
                <a:gd name="T89" fmla="*/ 121 h 133"/>
                <a:gd name="T90" fmla="*/ 24 w 32"/>
                <a:gd name="T91" fmla="*/ 121 h 133"/>
                <a:gd name="T92" fmla="*/ 24 w 32"/>
                <a:gd name="T93" fmla="*/ 99 h 133"/>
                <a:gd name="T94" fmla="*/ 25 w 32"/>
                <a:gd name="T95" fmla="*/ 86 h 133"/>
                <a:gd name="T96" fmla="*/ 25 w 32"/>
                <a:gd name="T97" fmla="*/ 84 h 133"/>
                <a:gd name="T98" fmla="*/ 25 w 32"/>
                <a:gd name="T99" fmla="*/ 103 h 133"/>
                <a:gd name="T100" fmla="*/ 27 w 32"/>
                <a:gd name="T101" fmla="*/ 104 h 133"/>
                <a:gd name="T102" fmla="*/ 28 w 32"/>
                <a:gd name="T103" fmla="*/ 109 h 133"/>
                <a:gd name="T104" fmla="*/ 28 w 32"/>
                <a:gd name="T105" fmla="*/ 114 h 133"/>
                <a:gd name="T106" fmla="*/ 28 w 32"/>
                <a:gd name="T107" fmla="*/ 52 h 133"/>
                <a:gd name="T108" fmla="*/ 29 w 32"/>
                <a:gd name="T109" fmla="*/ 48 h 133"/>
                <a:gd name="T110" fmla="*/ 29 w 32"/>
                <a:gd name="T111" fmla="*/ 59 h 133"/>
                <a:gd name="T112" fmla="*/ 29 w 32"/>
                <a:gd name="T113" fmla="*/ 66 h 133"/>
                <a:gd name="T114" fmla="*/ 31 w 32"/>
                <a:gd name="T115" fmla="*/ 44 h 133"/>
                <a:gd name="T116" fmla="*/ 31 w 32"/>
                <a:gd name="T117" fmla="*/ 54 h 133"/>
                <a:gd name="T118" fmla="*/ 32 w 32"/>
                <a:gd name="T119" fmla="*/ 5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133">
                  <a:moveTo>
                    <a:pt x="0" y="55"/>
                  </a:moveTo>
                  <a:lnTo>
                    <a:pt x="2" y="53"/>
                  </a:lnTo>
                  <a:lnTo>
                    <a:pt x="2" y="32"/>
                  </a:lnTo>
                  <a:lnTo>
                    <a:pt x="2" y="35"/>
                  </a:lnTo>
                  <a:lnTo>
                    <a:pt x="2" y="36"/>
                  </a:lnTo>
                  <a:lnTo>
                    <a:pt x="2" y="0"/>
                  </a:lnTo>
                  <a:lnTo>
                    <a:pt x="2" y="11"/>
                  </a:lnTo>
                  <a:lnTo>
                    <a:pt x="2" y="12"/>
                  </a:lnTo>
                  <a:lnTo>
                    <a:pt x="2" y="25"/>
                  </a:lnTo>
                  <a:lnTo>
                    <a:pt x="2" y="10"/>
                  </a:lnTo>
                  <a:lnTo>
                    <a:pt x="3" y="11"/>
                  </a:lnTo>
                  <a:lnTo>
                    <a:pt x="3" y="46"/>
                  </a:lnTo>
                  <a:lnTo>
                    <a:pt x="3" y="10"/>
                  </a:lnTo>
                  <a:lnTo>
                    <a:pt x="3" y="44"/>
                  </a:lnTo>
                  <a:lnTo>
                    <a:pt x="3" y="42"/>
                  </a:lnTo>
                  <a:lnTo>
                    <a:pt x="3" y="27"/>
                  </a:lnTo>
                  <a:lnTo>
                    <a:pt x="3" y="57"/>
                  </a:lnTo>
                  <a:lnTo>
                    <a:pt x="3" y="55"/>
                  </a:lnTo>
                  <a:lnTo>
                    <a:pt x="3" y="72"/>
                  </a:lnTo>
                  <a:lnTo>
                    <a:pt x="3" y="54"/>
                  </a:lnTo>
                  <a:lnTo>
                    <a:pt x="3" y="71"/>
                  </a:lnTo>
                  <a:lnTo>
                    <a:pt x="3" y="62"/>
                  </a:lnTo>
                  <a:lnTo>
                    <a:pt x="3" y="87"/>
                  </a:lnTo>
                  <a:lnTo>
                    <a:pt x="3" y="82"/>
                  </a:lnTo>
                  <a:lnTo>
                    <a:pt x="4" y="83"/>
                  </a:lnTo>
                  <a:lnTo>
                    <a:pt x="4" y="95"/>
                  </a:lnTo>
                  <a:lnTo>
                    <a:pt x="4" y="59"/>
                  </a:lnTo>
                  <a:lnTo>
                    <a:pt x="4" y="92"/>
                  </a:lnTo>
                  <a:lnTo>
                    <a:pt x="4" y="91"/>
                  </a:lnTo>
                  <a:lnTo>
                    <a:pt x="4" y="93"/>
                  </a:lnTo>
                  <a:lnTo>
                    <a:pt x="4" y="76"/>
                  </a:lnTo>
                  <a:lnTo>
                    <a:pt x="4" y="84"/>
                  </a:lnTo>
                  <a:lnTo>
                    <a:pt x="4" y="91"/>
                  </a:lnTo>
                  <a:lnTo>
                    <a:pt x="4" y="104"/>
                  </a:lnTo>
                  <a:lnTo>
                    <a:pt x="4" y="87"/>
                  </a:lnTo>
                  <a:lnTo>
                    <a:pt x="4" y="100"/>
                  </a:lnTo>
                  <a:lnTo>
                    <a:pt x="4" y="101"/>
                  </a:lnTo>
                  <a:lnTo>
                    <a:pt x="4" y="107"/>
                  </a:lnTo>
                  <a:lnTo>
                    <a:pt x="4" y="79"/>
                  </a:lnTo>
                  <a:lnTo>
                    <a:pt x="4" y="105"/>
                  </a:lnTo>
                  <a:lnTo>
                    <a:pt x="6" y="109"/>
                  </a:lnTo>
                  <a:lnTo>
                    <a:pt x="6" y="113"/>
                  </a:lnTo>
                  <a:lnTo>
                    <a:pt x="6" y="87"/>
                  </a:lnTo>
                  <a:lnTo>
                    <a:pt x="6" y="99"/>
                  </a:lnTo>
                  <a:lnTo>
                    <a:pt x="6" y="100"/>
                  </a:lnTo>
                  <a:lnTo>
                    <a:pt x="6" y="109"/>
                  </a:lnTo>
                  <a:lnTo>
                    <a:pt x="6" y="84"/>
                  </a:lnTo>
                  <a:lnTo>
                    <a:pt x="6" y="88"/>
                  </a:lnTo>
                  <a:lnTo>
                    <a:pt x="6" y="90"/>
                  </a:lnTo>
                  <a:lnTo>
                    <a:pt x="6" y="110"/>
                  </a:lnTo>
                  <a:lnTo>
                    <a:pt x="6" y="109"/>
                  </a:lnTo>
                  <a:lnTo>
                    <a:pt x="7" y="110"/>
                  </a:lnTo>
                  <a:lnTo>
                    <a:pt x="7" y="91"/>
                  </a:lnTo>
                  <a:lnTo>
                    <a:pt x="7" y="105"/>
                  </a:lnTo>
                  <a:lnTo>
                    <a:pt x="7" y="101"/>
                  </a:lnTo>
                  <a:lnTo>
                    <a:pt x="7" y="108"/>
                  </a:lnTo>
                  <a:lnTo>
                    <a:pt x="7" y="79"/>
                  </a:lnTo>
                  <a:lnTo>
                    <a:pt x="7" y="96"/>
                  </a:lnTo>
                  <a:lnTo>
                    <a:pt x="7" y="99"/>
                  </a:lnTo>
                  <a:lnTo>
                    <a:pt x="7" y="116"/>
                  </a:lnTo>
                  <a:lnTo>
                    <a:pt x="7" y="97"/>
                  </a:lnTo>
                  <a:lnTo>
                    <a:pt x="7" y="108"/>
                  </a:lnTo>
                  <a:lnTo>
                    <a:pt x="7" y="109"/>
                  </a:lnTo>
                  <a:lnTo>
                    <a:pt x="7" y="93"/>
                  </a:lnTo>
                  <a:lnTo>
                    <a:pt x="7" y="116"/>
                  </a:lnTo>
                  <a:lnTo>
                    <a:pt x="8" y="116"/>
                  </a:lnTo>
                  <a:lnTo>
                    <a:pt x="8" y="121"/>
                  </a:lnTo>
                  <a:lnTo>
                    <a:pt x="8" y="91"/>
                  </a:lnTo>
                  <a:lnTo>
                    <a:pt x="8" y="107"/>
                  </a:lnTo>
                  <a:lnTo>
                    <a:pt x="8" y="105"/>
                  </a:lnTo>
                  <a:lnTo>
                    <a:pt x="8" y="120"/>
                  </a:lnTo>
                  <a:lnTo>
                    <a:pt x="8" y="109"/>
                  </a:lnTo>
                  <a:lnTo>
                    <a:pt x="8" y="99"/>
                  </a:lnTo>
                  <a:lnTo>
                    <a:pt x="8" y="120"/>
                  </a:lnTo>
                  <a:lnTo>
                    <a:pt x="8" y="118"/>
                  </a:lnTo>
                  <a:lnTo>
                    <a:pt x="8" y="120"/>
                  </a:lnTo>
                  <a:lnTo>
                    <a:pt x="8" y="124"/>
                  </a:lnTo>
                  <a:lnTo>
                    <a:pt x="8" y="95"/>
                  </a:lnTo>
                  <a:lnTo>
                    <a:pt x="8" y="112"/>
                  </a:lnTo>
                  <a:lnTo>
                    <a:pt x="10" y="113"/>
                  </a:lnTo>
                  <a:lnTo>
                    <a:pt x="10" y="118"/>
                  </a:lnTo>
                  <a:lnTo>
                    <a:pt x="10" y="93"/>
                  </a:lnTo>
                  <a:lnTo>
                    <a:pt x="10" y="99"/>
                  </a:lnTo>
                  <a:lnTo>
                    <a:pt x="10" y="99"/>
                  </a:lnTo>
                  <a:lnTo>
                    <a:pt x="10" y="114"/>
                  </a:lnTo>
                  <a:lnTo>
                    <a:pt x="10" y="113"/>
                  </a:lnTo>
                  <a:lnTo>
                    <a:pt x="10" y="90"/>
                  </a:lnTo>
                  <a:lnTo>
                    <a:pt x="10" y="109"/>
                  </a:lnTo>
                  <a:lnTo>
                    <a:pt x="10" y="109"/>
                  </a:lnTo>
                  <a:lnTo>
                    <a:pt x="10" y="114"/>
                  </a:lnTo>
                  <a:lnTo>
                    <a:pt x="10" y="92"/>
                  </a:lnTo>
                  <a:lnTo>
                    <a:pt x="10" y="105"/>
                  </a:lnTo>
                  <a:lnTo>
                    <a:pt x="11" y="105"/>
                  </a:lnTo>
                  <a:lnTo>
                    <a:pt x="11" y="113"/>
                  </a:lnTo>
                  <a:lnTo>
                    <a:pt x="11" y="104"/>
                  </a:lnTo>
                  <a:lnTo>
                    <a:pt x="11" y="112"/>
                  </a:lnTo>
                  <a:lnTo>
                    <a:pt x="11" y="108"/>
                  </a:lnTo>
                  <a:lnTo>
                    <a:pt x="11" y="90"/>
                  </a:lnTo>
                  <a:lnTo>
                    <a:pt x="11" y="101"/>
                  </a:lnTo>
                  <a:lnTo>
                    <a:pt x="11" y="101"/>
                  </a:lnTo>
                  <a:lnTo>
                    <a:pt x="11" y="104"/>
                  </a:lnTo>
                  <a:lnTo>
                    <a:pt x="11" y="79"/>
                  </a:lnTo>
                  <a:lnTo>
                    <a:pt x="11" y="80"/>
                  </a:lnTo>
                  <a:lnTo>
                    <a:pt x="12" y="87"/>
                  </a:lnTo>
                  <a:lnTo>
                    <a:pt x="12" y="96"/>
                  </a:lnTo>
                  <a:lnTo>
                    <a:pt x="12" y="63"/>
                  </a:lnTo>
                  <a:lnTo>
                    <a:pt x="12" y="75"/>
                  </a:lnTo>
                  <a:lnTo>
                    <a:pt x="12" y="96"/>
                  </a:lnTo>
                  <a:lnTo>
                    <a:pt x="12" y="72"/>
                  </a:lnTo>
                  <a:lnTo>
                    <a:pt x="12" y="92"/>
                  </a:lnTo>
                  <a:lnTo>
                    <a:pt x="12" y="93"/>
                  </a:lnTo>
                  <a:lnTo>
                    <a:pt x="12" y="95"/>
                  </a:lnTo>
                  <a:lnTo>
                    <a:pt x="12" y="76"/>
                  </a:lnTo>
                  <a:lnTo>
                    <a:pt x="12" y="91"/>
                  </a:lnTo>
                  <a:lnTo>
                    <a:pt x="12" y="91"/>
                  </a:lnTo>
                  <a:lnTo>
                    <a:pt x="12" y="95"/>
                  </a:lnTo>
                  <a:lnTo>
                    <a:pt x="12" y="59"/>
                  </a:lnTo>
                  <a:lnTo>
                    <a:pt x="12" y="70"/>
                  </a:lnTo>
                  <a:lnTo>
                    <a:pt x="13" y="70"/>
                  </a:lnTo>
                  <a:lnTo>
                    <a:pt x="13" y="86"/>
                  </a:lnTo>
                  <a:lnTo>
                    <a:pt x="13" y="67"/>
                  </a:lnTo>
                  <a:lnTo>
                    <a:pt x="13" y="83"/>
                  </a:lnTo>
                  <a:lnTo>
                    <a:pt x="13" y="82"/>
                  </a:lnTo>
                  <a:lnTo>
                    <a:pt x="13" y="95"/>
                  </a:lnTo>
                  <a:lnTo>
                    <a:pt x="13" y="70"/>
                  </a:lnTo>
                  <a:lnTo>
                    <a:pt x="13" y="92"/>
                  </a:lnTo>
                  <a:lnTo>
                    <a:pt x="13" y="93"/>
                  </a:lnTo>
                  <a:lnTo>
                    <a:pt x="13" y="103"/>
                  </a:lnTo>
                  <a:lnTo>
                    <a:pt x="13" y="78"/>
                  </a:lnTo>
                  <a:lnTo>
                    <a:pt x="13" y="90"/>
                  </a:lnTo>
                  <a:lnTo>
                    <a:pt x="13" y="86"/>
                  </a:lnTo>
                  <a:lnTo>
                    <a:pt x="13" y="97"/>
                  </a:lnTo>
                  <a:lnTo>
                    <a:pt x="13" y="84"/>
                  </a:lnTo>
                  <a:lnTo>
                    <a:pt x="13" y="95"/>
                  </a:lnTo>
                  <a:lnTo>
                    <a:pt x="15" y="87"/>
                  </a:lnTo>
                  <a:lnTo>
                    <a:pt x="15" y="78"/>
                  </a:lnTo>
                  <a:lnTo>
                    <a:pt x="15" y="109"/>
                  </a:lnTo>
                  <a:lnTo>
                    <a:pt x="15" y="109"/>
                  </a:lnTo>
                  <a:lnTo>
                    <a:pt x="15" y="86"/>
                  </a:lnTo>
                  <a:lnTo>
                    <a:pt x="15" y="108"/>
                  </a:lnTo>
                  <a:lnTo>
                    <a:pt x="15" y="110"/>
                  </a:lnTo>
                  <a:lnTo>
                    <a:pt x="15" y="120"/>
                  </a:lnTo>
                  <a:lnTo>
                    <a:pt x="15" y="100"/>
                  </a:lnTo>
                  <a:lnTo>
                    <a:pt x="16" y="104"/>
                  </a:lnTo>
                  <a:lnTo>
                    <a:pt x="16" y="120"/>
                  </a:lnTo>
                  <a:lnTo>
                    <a:pt x="16" y="117"/>
                  </a:lnTo>
                  <a:lnTo>
                    <a:pt x="16" y="116"/>
                  </a:lnTo>
                  <a:lnTo>
                    <a:pt x="16" y="117"/>
                  </a:lnTo>
                  <a:lnTo>
                    <a:pt x="16" y="93"/>
                  </a:lnTo>
                  <a:lnTo>
                    <a:pt x="16" y="109"/>
                  </a:lnTo>
                  <a:lnTo>
                    <a:pt x="16" y="107"/>
                  </a:lnTo>
                  <a:lnTo>
                    <a:pt x="16" y="113"/>
                  </a:lnTo>
                  <a:lnTo>
                    <a:pt x="16" y="88"/>
                  </a:lnTo>
                  <a:lnTo>
                    <a:pt x="16" y="97"/>
                  </a:lnTo>
                  <a:lnTo>
                    <a:pt x="16" y="99"/>
                  </a:lnTo>
                  <a:lnTo>
                    <a:pt x="16" y="112"/>
                  </a:lnTo>
                  <a:lnTo>
                    <a:pt x="16" y="96"/>
                  </a:lnTo>
                  <a:lnTo>
                    <a:pt x="16" y="108"/>
                  </a:lnTo>
                  <a:lnTo>
                    <a:pt x="17" y="107"/>
                  </a:lnTo>
                  <a:lnTo>
                    <a:pt x="17" y="84"/>
                  </a:lnTo>
                  <a:lnTo>
                    <a:pt x="17" y="110"/>
                  </a:lnTo>
                  <a:lnTo>
                    <a:pt x="17" y="110"/>
                  </a:lnTo>
                  <a:lnTo>
                    <a:pt x="17" y="116"/>
                  </a:lnTo>
                  <a:lnTo>
                    <a:pt x="17" y="95"/>
                  </a:lnTo>
                  <a:lnTo>
                    <a:pt x="17" y="103"/>
                  </a:lnTo>
                  <a:lnTo>
                    <a:pt x="17" y="104"/>
                  </a:lnTo>
                  <a:lnTo>
                    <a:pt x="17" y="120"/>
                  </a:lnTo>
                  <a:lnTo>
                    <a:pt x="17" y="95"/>
                  </a:lnTo>
                  <a:lnTo>
                    <a:pt x="17" y="91"/>
                  </a:lnTo>
                  <a:lnTo>
                    <a:pt x="17" y="117"/>
                  </a:lnTo>
                  <a:lnTo>
                    <a:pt x="17" y="116"/>
                  </a:lnTo>
                  <a:lnTo>
                    <a:pt x="19" y="116"/>
                  </a:lnTo>
                  <a:lnTo>
                    <a:pt x="19" y="120"/>
                  </a:lnTo>
                  <a:lnTo>
                    <a:pt x="19" y="95"/>
                  </a:lnTo>
                  <a:lnTo>
                    <a:pt x="19" y="103"/>
                  </a:lnTo>
                  <a:lnTo>
                    <a:pt x="19" y="108"/>
                  </a:lnTo>
                  <a:lnTo>
                    <a:pt x="19" y="109"/>
                  </a:lnTo>
                  <a:lnTo>
                    <a:pt x="19" y="88"/>
                  </a:lnTo>
                  <a:lnTo>
                    <a:pt x="19" y="92"/>
                  </a:lnTo>
                  <a:lnTo>
                    <a:pt x="19" y="95"/>
                  </a:lnTo>
                  <a:lnTo>
                    <a:pt x="19" y="109"/>
                  </a:lnTo>
                  <a:lnTo>
                    <a:pt x="19" y="107"/>
                  </a:lnTo>
                  <a:lnTo>
                    <a:pt x="20" y="109"/>
                  </a:lnTo>
                  <a:lnTo>
                    <a:pt x="20" y="88"/>
                  </a:lnTo>
                  <a:lnTo>
                    <a:pt x="20" y="107"/>
                  </a:lnTo>
                  <a:lnTo>
                    <a:pt x="20" y="109"/>
                  </a:lnTo>
                  <a:lnTo>
                    <a:pt x="20" y="116"/>
                  </a:lnTo>
                  <a:lnTo>
                    <a:pt x="20" y="87"/>
                  </a:lnTo>
                  <a:lnTo>
                    <a:pt x="20" y="104"/>
                  </a:lnTo>
                  <a:lnTo>
                    <a:pt x="20" y="108"/>
                  </a:lnTo>
                  <a:lnTo>
                    <a:pt x="20" y="122"/>
                  </a:lnTo>
                  <a:lnTo>
                    <a:pt x="20" y="108"/>
                  </a:lnTo>
                  <a:lnTo>
                    <a:pt x="20" y="116"/>
                  </a:lnTo>
                  <a:lnTo>
                    <a:pt x="20" y="121"/>
                  </a:lnTo>
                  <a:lnTo>
                    <a:pt x="20" y="101"/>
                  </a:lnTo>
                  <a:lnTo>
                    <a:pt x="20" y="116"/>
                  </a:lnTo>
                  <a:lnTo>
                    <a:pt x="21" y="116"/>
                  </a:lnTo>
                  <a:lnTo>
                    <a:pt x="21" y="117"/>
                  </a:lnTo>
                  <a:lnTo>
                    <a:pt x="21" y="92"/>
                  </a:lnTo>
                  <a:lnTo>
                    <a:pt x="21" y="107"/>
                  </a:lnTo>
                  <a:lnTo>
                    <a:pt x="21" y="107"/>
                  </a:lnTo>
                  <a:lnTo>
                    <a:pt x="21" y="110"/>
                  </a:lnTo>
                  <a:lnTo>
                    <a:pt x="21" y="86"/>
                  </a:lnTo>
                  <a:lnTo>
                    <a:pt x="21" y="84"/>
                  </a:lnTo>
                  <a:lnTo>
                    <a:pt x="21" y="108"/>
                  </a:lnTo>
                  <a:lnTo>
                    <a:pt x="21" y="105"/>
                  </a:lnTo>
                  <a:lnTo>
                    <a:pt x="21" y="104"/>
                  </a:lnTo>
                  <a:lnTo>
                    <a:pt x="21" y="104"/>
                  </a:lnTo>
                  <a:lnTo>
                    <a:pt x="21" y="79"/>
                  </a:lnTo>
                  <a:lnTo>
                    <a:pt x="21" y="96"/>
                  </a:lnTo>
                  <a:lnTo>
                    <a:pt x="23" y="97"/>
                  </a:lnTo>
                  <a:lnTo>
                    <a:pt x="23" y="109"/>
                  </a:lnTo>
                  <a:lnTo>
                    <a:pt x="23" y="91"/>
                  </a:lnTo>
                  <a:lnTo>
                    <a:pt x="23" y="101"/>
                  </a:lnTo>
                  <a:lnTo>
                    <a:pt x="23" y="101"/>
                  </a:lnTo>
                  <a:lnTo>
                    <a:pt x="23" y="122"/>
                  </a:lnTo>
                  <a:lnTo>
                    <a:pt x="23" y="120"/>
                  </a:lnTo>
                  <a:lnTo>
                    <a:pt x="23" y="118"/>
                  </a:lnTo>
                  <a:lnTo>
                    <a:pt x="23" y="125"/>
                  </a:lnTo>
                  <a:lnTo>
                    <a:pt x="23" y="97"/>
                  </a:lnTo>
                  <a:lnTo>
                    <a:pt x="23" y="122"/>
                  </a:lnTo>
                  <a:lnTo>
                    <a:pt x="24" y="124"/>
                  </a:lnTo>
                  <a:lnTo>
                    <a:pt x="24" y="133"/>
                  </a:lnTo>
                  <a:lnTo>
                    <a:pt x="24" y="109"/>
                  </a:lnTo>
                  <a:lnTo>
                    <a:pt x="24" y="121"/>
                  </a:lnTo>
                  <a:lnTo>
                    <a:pt x="24" y="120"/>
                  </a:lnTo>
                  <a:lnTo>
                    <a:pt x="24" y="131"/>
                  </a:lnTo>
                  <a:lnTo>
                    <a:pt x="24" y="118"/>
                  </a:lnTo>
                  <a:lnTo>
                    <a:pt x="24" y="103"/>
                  </a:lnTo>
                  <a:lnTo>
                    <a:pt x="24" y="121"/>
                  </a:lnTo>
                  <a:lnTo>
                    <a:pt x="24" y="101"/>
                  </a:lnTo>
                  <a:lnTo>
                    <a:pt x="24" y="117"/>
                  </a:lnTo>
                  <a:lnTo>
                    <a:pt x="24" y="118"/>
                  </a:lnTo>
                  <a:lnTo>
                    <a:pt x="24" y="121"/>
                  </a:lnTo>
                  <a:lnTo>
                    <a:pt x="24" y="99"/>
                  </a:lnTo>
                  <a:lnTo>
                    <a:pt x="24" y="109"/>
                  </a:lnTo>
                  <a:lnTo>
                    <a:pt x="25" y="109"/>
                  </a:lnTo>
                  <a:lnTo>
                    <a:pt x="25" y="113"/>
                  </a:lnTo>
                  <a:lnTo>
                    <a:pt x="25" y="83"/>
                  </a:lnTo>
                  <a:lnTo>
                    <a:pt x="25" y="86"/>
                  </a:lnTo>
                  <a:lnTo>
                    <a:pt x="25" y="90"/>
                  </a:lnTo>
                  <a:lnTo>
                    <a:pt x="25" y="101"/>
                  </a:lnTo>
                  <a:lnTo>
                    <a:pt x="25" y="99"/>
                  </a:lnTo>
                  <a:lnTo>
                    <a:pt x="25" y="103"/>
                  </a:lnTo>
                  <a:lnTo>
                    <a:pt x="25" y="84"/>
                  </a:lnTo>
                  <a:lnTo>
                    <a:pt x="25" y="109"/>
                  </a:lnTo>
                  <a:lnTo>
                    <a:pt x="25" y="112"/>
                  </a:lnTo>
                  <a:lnTo>
                    <a:pt x="25" y="117"/>
                  </a:lnTo>
                  <a:lnTo>
                    <a:pt x="25" y="91"/>
                  </a:lnTo>
                  <a:lnTo>
                    <a:pt x="25" y="103"/>
                  </a:lnTo>
                  <a:lnTo>
                    <a:pt x="27" y="101"/>
                  </a:lnTo>
                  <a:lnTo>
                    <a:pt x="27" y="118"/>
                  </a:lnTo>
                  <a:lnTo>
                    <a:pt x="27" y="116"/>
                  </a:lnTo>
                  <a:lnTo>
                    <a:pt x="27" y="125"/>
                  </a:lnTo>
                  <a:lnTo>
                    <a:pt x="27" y="104"/>
                  </a:lnTo>
                  <a:lnTo>
                    <a:pt x="27" y="124"/>
                  </a:lnTo>
                  <a:lnTo>
                    <a:pt x="27" y="125"/>
                  </a:lnTo>
                  <a:lnTo>
                    <a:pt x="27" y="93"/>
                  </a:lnTo>
                  <a:lnTo>
                    <a:pt x="27" y="109"/>
                  </a:lnTo>
                  <a:lnTo>
                    <a:pt x="28" y="109"/>
                  </a:lnTo>
                  <a:lnTo>
                    <a:pt x="28" y="121"/>
                  </a:lnTo>
                  <a:lnTo>
                    <a:pt x="28" y="103"/>
                  </a:lnTo>
                  <a:lnTo>
                    <a:pt x="28" y="105"/>
                  </a:lnTo>
                  <a:lnTo>
                    <a:pt x="28" y="121"/>
                  </a:lnTo>
                  <a:lnTo>
                    <a:pt x="28" y="114"/>
                  </a:lnTo>
                  <a:lnTo>
                    <a:pt x="28" y="109"/>
                  </a:lnTo>
                  <a:lnTo>
                    <a:pt x="28" y="72"/>
                  </a:lnTo>
                  <a:lnTo>
                    <a:pt x="28" y="76"/>
                  </a:lnTo>
                  <a:lnTo>
                    <a:pt x="28" y="48"/>
                  </a:lnTo>
                  <a:lnTo>
                    <a:pt x="28" y="52"/>
                  </a:lnTo>
                  <a:lnTo>
                    <a:pt x="29" y="49"/>
                  </a:lnTo>
                  <a:lnTo>
                    <a:pt x="29" y="53"/>
                  </a:lnTo>
                  <a:lnTo>
                    <a:pt x="29" y="46"/>
                  </a:lnTo>
                  <a:lnTo>
                    <a:pt x="29" y="49"/>
                  </a:lnTo>
                  <a:lnTo>
                    <a:pt x="29" y="48"/>
                  </a:lnTo>
                  <a:lnTo>
                    <a:pt x="29" y="55"/>
                  </a:lnTo>
                  <a:lnTo>
                    <a:pt x="29" y="28"/>
                  </a:lnTo>
                  <a:lnTo>
                    <a:pt x="29" y="55"/>
                  </a:lnTo>
                  <a:lnTo>
                    <a:pt x="29" y="53"/>
                  </a:lnTo>
                  <a:lnTo>
                    <a:pt x="29" y="59"/>
                  </a:lnTo>
                  <a:lnTo>
                    <a:pt x="29" y="40"/>
                  </a:lnTo>
                  <a:lnTo>
                    <a:pt x="29" y="46"/>
                  </a:lnTo>
                  <a:lnTo>
                    <a:pt x="29" y="44"/>
                  </a:lnTo>
                  <a:lnTo>
                    <a:pt x="29" y="41"/>
                  </a:lnTo>
                  <a:lnTo>
                    <a:pt x="29" y="66"/>
                  </a:lnTo>
                  <a:lnTo>
                    <a:pt x="31" y="59"/>
                  </a:lnTo>
                  <a:lnTo>
                    <a:pt x="31" y="63"/>
                  </a:lnTo>
                  <a:lnTo>
                    <a:pt x="31" y="38"/>
                  </a:lnTo>
                  <a:lnTo>
                    <a:pt x="31" y="44"/>
                  </a:lnTo>
                  <a:lnTo>
                    <a:pt x="31" y="44"/>
                  </a:lnTo>
                  <a:lnTo>
                    <a:pt x="31" y="50"/>
                  </a:lnTo>
                  <a:lnTo>
                    <a:pt x="31" y="24"/>
                  </a:lnTo>
                  <a:lnTo>
                    <a:pt x="31" y="41"/>
                  </a:lnTo>
                  <a:lnTo>
                    <a:pt x="31" y="41"/>
                  </a:lnTo>
                  <a:lnTo>
                    <a:pt x="31" y="54"/>
                  </a:lnTo>
                  <a:lnTo>
                    <a:pt x="31" y="28"/>
                  </a:lnTo>
                  <a:lnTo>
                    <a:pt x="31" y="35"/>
                  </a:lnTo>
                  <a:lnTo>
                    <a:pt x="32" y="35"/>
                  </a:lnTo>
                  <a:lnTo>
                    <a:pt x="32" y="53"/>
                  </a:lnTo>
                  <a:lnTo>
                    <a:pt x="32" y="5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04" name="Freeform 77"/>
            <p:cNvSpPr>
              <a:spLocks/>
            </p:cNvSpPr>
            <p:nvPr/>
          </p:nvSpPr>
          <p:spPr bwMode="auto">
            <a:xfrm>
              <a:off x="3908426" y="4592638"/>
              <a:ext cx="44450" cy="214313"/>
            </a:xfrm>
            <a:custGeom>
              <a:avLst/>
              <a:gdLst>
                <a:gd name="T0" fmla="*/ 0 w 28"/>
                <a:gd name="T1" fmla="*/ 93 h 135"/>
                <a:gd name="T2" fmla="*/ 0 w 28"/>
                <a:gd name="T3" fmla="*/ 73 h 135"/>
                <a:gd name="T4" fmla="*/ 1 w 28"/>
                <a:gd name="T5" fmla="*/ 51 h 135"/>
                <a:gd name="T6" fmla="*/ 1 w 28"/>
                <a:gd name="T7" fmla="*/ 48 h 135"/>
                <a:gd name="T8" fmla="*/ 2 w 28"/>
                <a:gd name="T9" fmla="*/ 25 h 135"/>
                <a:gd name="T10" fmla="*/ 2 w 28"/>
                <a:gd name="T11" fmla="*/ 51 h 135"/>
                <a:gd name="T12" fmla="*/ 2 w 28"/>
                <a:gd name="T13" fmla="*/ 55 h 135"/>
                <a:gd name="T14" fmla="*/ 4 w 28"/>
                <a:gd name="T15" fmla="*/ 72 h 135"/>
                <a:gd name="T16" fmla="*/ 4 w 28"/>
                <a:gd name="T17" fmla="*/ 84 h 135"/>
                <a:gd name="T18" fmla="*/ 5 w 28"/>
                <a:gd name="T19" fmla="*/ 90 h 135"/>
                <a:gd name="T20" fmla="*/ 5 w 28"/>
                <a:gd name="T21" fmla="*/ 106 h 135"/>
                <a:gd name="T22" fmla="*/ 5 w 28"/>
                <a:gd name="T23" fmla="*/ 103 h 135"/>
                <a:gd name="T24" fmla="*/ 6 w 28"/>
                <a:gd name="T25" fmla="*/ 102 h 135"/>
                <a:gd name="T26" fmla="*/ 6 w 28"/>
                <a:gd name="T27" fmla="*/ 106 h 135"/>
                <a:gd name="T28" fmla="*/ 6 w 28"/>
                <a:gd name="T29" fmla="*/ 96 h 135"/>
                <a:gd name="T30" fmla="*/ 7 w 28"/>
                <a:gd name="T31" fmla="*/ 80 h 135"/>
                <a:gd name="T32" fmla="*/ 7 w 28"/>
                <a:gd name="T33" fmla="*/ 65 h 135"/>
                <a:gd name="T34" fmla="*/ 9 w 28"/>
                <a:gd name="T35" fmla="*/ 75 h 135"/>
                <a:gd name="T36" fmla="*/ 9 w 28"/>
                <a:gd name="T37" fmla="*/ 89 h 135"/>
                <a:gd name="T38" fmla="*/ 9 w 28"/>
                <a:gd name="T39" fmla="*/ 76 h 135"/>
                <a:gd name="T40" fmla="*/ 10 w 28"/>
                <a:gd name="T41" fmla="*/ 94 h 135"/>
                <a:gd name="T42" fmla="*/ 10 w 28"/>
                <a:gd name="T43" fmla="*/ 120 h 135"/>
                <a:gd name="T44" fmla="*/ 10 w 28"/>
                <a:gd name="T45" fmla="*/ 94 h 135"/>
                <a:gd name="T46" fmla="*/ 11 w 28"/>
                <a:gd name="T47" fmla="*/ 106 h 135"/>
                <a:gd name="T48" fmla="*/ 11 w 28"/>
                <a:gd name="T49" fmla="*/ 99 h 135"/>
                <a:gd name="T50" fmla="*/ 11 w 28"/>
                <a:gd name="T51" fmla="*/ 106 h 135"/>
                <a:gd name="T52" fmla="*/ 13 w 28"/>
                <a:gd name="T53" fmla="*/ 105 h 135"/>
                <a:gd name="T54" fmla="*/ 13 w 28"/>
                <a:gd name="T55" fmla="*/ 110 h 135"/>
                <a:gd name="T56" fmla="*/ 13 w 28"/>
                <a:gd name="T57" fmla="*/ 110 h 135"/>
                <a:gd name="T58" fmla="*/ 14 w 28"/>
                <a:gd name="T59" fmla="*/ 119 h 135"/>
                <a:gd name="T60" fmla="*/ 14 w 28"/>
                <a:gd name="T61" fmla="*/ 90 h 135"/>
                <a:gd name="T62" fmla="*/ 15 w 28"/>
                <a:gd name="T63" fmla="*/ 120 h 135"/>
                <a:gd name="T64" fmla="*/ 15 w 28"/>
                <a:gd name="T65" fmla="*/ 101 h 135"/>
                <a:gd name="T66" fmla="*/ 17 w 28"/>
                <a:gd name="T67" fmla="*/ 124 h 135"/>
                <a:gd name="T68" fmla="*/ 17 w 28"/>
                <a:gd name="T69" fmla="*/ 135 h 135"/>
                <a:gd name="T70" fmla="*/ 17 w 28"/>
                <a:gd name="T71" fmla="*/ 107 h 135"/>
                <a:gd name="T72" fmla="*/ 17 w 28"/>
                <a:gd name="T73" fmla="*/ 114 h 135"/>
                <a:gd name="T74" fmla="*/ 18 w 28"/>
                <a:gd name="T75" fmla="*/ 103 h 135"/>
                <a:gd name="T76" fmla="*/ 18 w 28"/>
                <a:gd name="T77" fmla="*/ 122 h 135"/>
                <a:gd name="T78" fmla="*/ 19 w 28"/>
                <a:gd name="T79" fmla="*/ 127 h 135"/>
                <a:gd name="T80" fmla="*/ 19 w 28"/>
                <a:gd name="T81" fmla="*/ 115 h 135"/>
                <a:gd name="T82" fmla="*/ 21 w 28"/>
                <a:gd name="T83" fmla="*/ 117 h 135"/>
                <a:gd name="T84" fmla="*/ 21 w 28"/>
                <a:gd name="T85" fmla="*/ 110 h 135"/>
                <a:gd name="T86" fmla="*/ 21 w 28"/>
                <a:gd name="T87" fmla="*/ 127 h 135"/>
                <a:gd name="T88" fmla="*/ 22 w 28"/>
                <a:gd name="T89" fmla="*/ 102 h 135"/>
                <a:gd name="T90" fmla="*/ 22 w 28"/>
                <a:gd name="T91" fmla="*/ 93 h 135"/>
                <a:gd name="T92" fmla="*/ 23 w 28"/>
                <a:gd name="T93" fmla="*/ 51 h 135"/>
                <a:gd name="T94" fmla="*/ 23 w 28"/>
                <a:gd name="T95" fmla="*/ 65 h 135"/>
                <a:gd name="T96" fmla="*/ 23 w 28"/>
                <a:gd name="T97" fmla="*/ 84 h 135"/>
                <a:gd name="T98" fmla="*/ 24 w 28"/>
                <a:gd name="T99" fmla="*/ 67 h 135"/>
                <a:gd name="T100" fmla="*/ 24 w 28"/>
                <a:gd name="T101" fmla="*/ 60 h 135"/>
                <a:gd name="T102" fmla="*/ 24 w 28"/>
                <a:gd name="T103" fmla="*/ 69 h 135"/>
                <a:gd name="T104" fmla="*/ 26 w 28"/>
                <a:gd name="T105" fmla="*/ 58 h 135"/>
                <a:gd name="T106" fmla="*/ 26 w 28"/>
                <a:gd name="T107" fmla="*/ 48 h 135"/>
                <a:gd name="T108" fmla="*/ 27 w 28"/>
                <a:gd name="T109" fmla="*/ 89 h 135"/>
                <a:gd name="T110" fmla="*/ 27 w 28"/>
                <a:gd name="T111" fmla="*/ 97 h 135"/>
                <a:gd name="T112" fmla="*/ 27 w 28"/>
                <a:gd name="T113" fmla="*/ 94 h 135"/>
                <a:gd name="T114" fmla="*/ 28 w 28"/>
                <a:gd name="T115" fmla="*/ 101 h 135"/>
                <a:gd name="T116" fmla="*/ 28 w 28"/>
                <a:gd name="T117" fmla="*/ 118 h 135"/>
                <a:gd name="T118" fmla="*/ 28 w 28"/>
                <a:gd name="T119" fmla="*/ 8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 h="135">
                  <a:moveTo>
                    <a:pt x="0" y="88"/>
                  </a:moveTo>
                  <a:lnTo>
                    <a:pt x="0" y="85"/>
                  </a:lnTo>
                  <a:lnTo>
                    <a:pt x="0" y="94"/>
                  </a:lnTo>
                  <a:lnTo>
                    <a:pt x="0" y="65"/>
                  </a:lnTo>
                  <a:lnTo>
                    <a:pt x="0" y="93"/>
                  </a:lnTo>
                  <a:lnTo>
                    <a:pt x="0" y="90"/>
                  </a:lnTo>
                  <a:lnTo>
                    <a:pt x="0" y="97"/>
                  </a:lnTo>
                  <a:lnTo>
                    <a:pt x="0" y="71"/>
                  </a:lnTo>
                  <a:lnTo>
                    <a:pt x="0" y="77"/>
                  </a:lnTo>
                  <a:lnTo>
                    <a:pt x="0" y="73"/>
                  </a:lnTo>
                  <a:lnTo>
                    <a:pt x="0" y="82"/>
                  </a:lnTo>
                  <a:lnTo>
                    <a:pt x="0" y="68"/>
                  </a:lnTo>
                  <a:lnTo>
                    <a:pt x="0" y="76"/>
                  </a:lnTo>
                  <a:lnTo>
                    <a:pt x="1" y="73"/>
                  </a:lnTo>
                  <a:lnTo>
                    <a:pt x="1" y="51"/>
                  </a:lnTo>
                  <a:lnTo>
                    <a:pt x="1" y="75"/>
                  </a:lnTo>
                  <a:lnTo>
                    <a:pt x="1" y="75"/>
                  </a:lnTo>
                  <a:lnTo>
                    <a:pt x="1" y="77"/>
                  </a:lnTo>
                  <a:lnTo>
                    <a:pt x="1" y="43"/>
                  </a:lnTo>
                  <a:lnTo>
                    <a:pt x="1" y="48"/>
                  </a:lnTo>
                  <a:lnTo>
                    <a:pt x="1" y="50"/>
                  </a:lnTo>
                  <a:lnTo>
                    <a:pt x="1" y="21"/>
                  </a:lnTo>
                  <a:lnTo>
                    <a:pt x="2" y="10"/>
                  </a:lnTo>
                  <a:lnTo>
                    <a:pt x="2" y="0"/>
                  </a:lnTo>
                  <a:lnTo>
                    <a:pt x="2" y="25"/>
                  </a:lnTo>
                  <a:lnTo>
                    <a:pt x="2" y="22"/>
                  </a:lnTo>
                  <a:lnTo>
                    <a:pt x="2" y="12"/>
                  </a:lnTo>
                  <a:lnTo>
                    <a:pt x="2" y="33"/>
                  </a:lnTo>
                  <a:lnTo>
                    <a:pt x="2" y="34"/>
                  </a:lnTo>
                  <a:lnTo>
                    <a:pt x="2" y="51"/>
                  </a:lnTo>
                  <a:lnTo>
                    <a:pt x="2" y="25"/>
                  </a:lnTo>
                  <a:lnTo>
                    <a:pt x="2" y="34"/>
                  </a:lnTo>
                  <a:lnTo>
                    <a:pt x="2" y="33"/>
                  </a:lnTo>
                  <a:lnTo>
                    <a:pt x="2" y="58"/>
                  </a:lnTo>
                  <a:lnTo>
                    <a:pt x="2" y="55"/>
                  </a:lnTo>
                  <a:lnTo>
                    <a:pt x="4" y="63"/>
                  </a:lnTo>
                  <a:lnTo>
                    <a:pt x="4" y="71"/>
                  </a:lnTo>
                  <a:lnTo>
                    <a:pt x="4" y="44"/>
                  </a:lnTo>
                  <a:lnTo>
                    <a:pt x="4" y="68"/>
                  </a:lnTo>
                  <a:lnTo>
                    <a:pt x="4" y="72"/>
                  </a:lnTo>
                  <a:lnTo>
                    <a:pt x="4" y="77"/>
                  </a:lnTo>
                  <a:lnTo>
                    <a:pt x="4" y="47"/>
                  </a:lnTo>
                  <a:lnTo>
                    <a:pt x="4" y="71"/>
                  </a:lnTo>
                  <a:lnTo>
                    <a:pt x="4" y="67"/>
                  </a:lnTo>
                  <a:lnTo>
                    <a:pt x="4" y="84"/>
                  </a:lnTo>
                  <a:lnTo>
                    <a:pt x="4" y="80"/>
                  </a:lnTo>
                  <a:lnTo>
                    <a:pt x="4" y="77"/>
                  </a:lnTo>
                  <a:lnTo>
                    <a:pt x="4" y="62"/>
                  </a:lnTo>
                  <a:lnTo>
                    <a:pt x="4" y="93"/>
                  </a:lnTo>
                  <a:lnTo>
                    <a:pt x="5" y="90"/>
                  </a:lnTo>
                  <a:lnTo>
                    <a:pt x="5" y="94"/>
                  </a:lnTo>
                  <a:lnTo>
                    <a:pt x="5" y="73"/>
                  </a:lnTo>
                  <a:lnTo>
                    <a:pt x="5" y="89"/>
                  </a:lnTo>
                  <a:lnTo>
                    <a:pt x="5" y="90"/>
                  </a:lnTo>
                  <a:lnTo>
                    <a:pt x="5" y="106"/>
                  </a:lnTo>
                  <a:lnTo>
                    <a:pt x="5" y="88"/>
                  </a:lnTo>
                  <a:lnTo>
                    <a:pt x="5" y="89"/>
                  </a:lnTo>
                  <a:lnTo>
                    <a:pt x="5" y="89"/>
                  </a:lnTo>
                  <a:lnTo>
                    <a:pt x="5" y="109"/>
                  </a:lnTo>
                  <a:lnTo>
                    <a:pt x="5" y="103"/>
                  </a:lnTo>
                  <a:lnTo>
                    <a:pt x="6" y="106"/>
                  </a:lnTo>
                  <a:lnTo>
                    <a:pt x="6" y="107"/>
                  </a:lnTo>
                  <a:lnTo>
                    <a:pt x="6" y="84"/>
                  </a:lnTo>
                  <a:lnTo>
                    <a:pt x="6" y="99"/>
                  </a:lnTo>
                  <a:lnTo>
                    <a:pt x="6" y="102"/>
                  </a:lnTo>
                  <a:lnTo>
                    <a:pt x="6" y="109"/>
                  </a:lnTo>
                  <a:lnTo>
                    <a:pt x="6" y="89"/>
                  </a:lnTo>
                  <a:lnTo>
                    <a:pt x="6" y="92"/>
                  </a:lnTo>
                  <a:lnTo>
                    <a:pt x="6" y="94"/>
                  </a:lnTo>
                  <a:lnTo>
                    <a:pt x="6" y="106"/>
                  </a:lnTo>
                  <a:lnTo>
                    <a:pt x="6" y="92"/>
                  </a:lnTo>
                  <a:lnTo>
                    <a:pt x="6" y="103"/>
                  </a:lnTo>
                  <a:lnTo>
                    <a:pt x="6" y="99"/>
                  </a:lnTo>
                  <a:lnTo>
                    <a:pt x="6" y="81"/>
                  </a:lnTo>
                  <a:lnTo>
                    <a:pt x="6" y="96"/>
                  </a:lnTo>
                  <a:lnTo>
                    <a:pt x="7" y="94"/>
                  </a:lnTo>
                  <a:lnTo>
                    <a:pt x="7" y="98"/>
                  </a:lnTo>
                  <a:lnTo>
                    <a:pt x="7" y="72"/>
                  </a:lnTo>
                  <a:lnTo>
                    <a:pt x="7" y="80"/>
                  </a:lnTo>
                  <a:lnTo>
                    <a:pt x="7" y="80"/>
                  </a:lnTo>
                  <a:lnTo>
                    <a:pt x="7" y="93"/>
                  </a:lnTo>
                  <a:lnTo>
                    <a:pt x="7" y="73"/>
                  </a:lnTo>
                  <a:lnTo>
                    <a:pt x="7" y="72"/>
                  </a:lnTo>
                  <a:lnTo>
                    <a:pt x="7" y="48"/>
                  </a:lnTo>
                  <a:lnTo>
                    <a:pt x="7" y="65"/>
                  </a:lnTo>
                  <a:lnTo>
                    <a:pt x="7" y="68"/>
                  </a:lnTo>
                  <a:lnTo>
                    <a:pt x="7" y="73"/>
                  </a:lnTo>
                  <a:lnTo>
                    <a:pt x="7" y="55"/>
                  </a:lnTo>
                  <a:lnTo>
                    <a:pt x="7" y="71"/>
                  </a:lnTo>
                  <a:lnTo>
                    <a:pt x="9" y="75"/>
                  </a:lnTo>
                  <a:lnTo>
                    <a:pt x="9" y="84"/>
                  </a:lnTo>
                  <a:lnTo>
                    <a:pt x="9" y="62"/>
                  </a:lnTo>
                  <a:lnTo>
                    <a:pt x="9" y="68"/>
                  </a:lnTo>
                  <a:lnTo>
                    <a:pt x="9" y="68"/>
                  </a:lnTo>
                  <a:lnTo>
                    <a:pt x="9" y="89"/>
                  </a:lnTo>
                  <a:lnTo>
                    <a:pt x="9" y="68"/>
                  </a:lnTo>
                  <a:lnTo>
                    <a:pt x="9" y="86"/>
                  </a:lnTo>
                  <a:lnTo>
                    <a:pt x="9" y="92"/>
                  </a:lnTo>
                  <a:lnTo>
                    <a:pt x="9" y="99"/>
                  </a:lnTo>
                  <a:lnTo>
                    <a:pt x="9" y="76"/>
                  </a:lnTo>
                  <a:lnTo>
                    <a:pt x="9" y="97"/>
                  </a:lnTo>
                  <a:lnTo>
                    <a:pt x="9" y="103"/>
                  </a:lnTo>
                  <a:lnTo>
                    <a:pt x="9" y="77"/>
                  </a:lnTo>
                  <a:lnTo>
                    <a:pt x="9" y="90"/>
                  </a:lnTo>
                  <a:lnTo>
                    <a:pt x="10" y="94"/>
                  </a:lnTo>
                  <a:lnTo>
                    <a:pt x="10" y="107"/>
                  </a:lnTo>
                  <a:lnTo>
                    <a:pt x="10" y="93"/>
                  </a:lnTo>
                  <a:lnTo>
                    <a:pt x="10" y="103"/>
                  </a:lnTo>
                  <a:lnTo>
                    <a:pt x="10" y="105"/>
                  </a:lnTo>
                  <a:lnTo>
                    <a:pt x="10" y="120"/>
                  </a:lnTo>
                  <a:lnTo>
                    <a:pt x="10" y="93"/>
                  </a:lnTo>
                  <a:lnTo>
                    <a:pt x="10" y="115"/>
                  </a:lnTo>
                  <a:lnTo>
                    <a:pt x="10" y="115"/>
                  </a:lnTo>
                  <a:lnTo>
                    <a:pt x="10" y="120"/>
                  </a:lnTo>
                  <a:lnTo>
                    <a:pt x="10" y="94"/>
                  </a:lnTo>
                  <a:lnTo>
                    <a:pt x="10" y="114"/>
                  </a:lnTo>
                  <a:lnTo>
                    <a:pt x="11" y="113"/>
                  </a:lnTo>
                  <a:lnTo>
                    <a:pt x="11" y="127"/>
                  </a:lnTo>
                  <a:lnTo>
                    <a:pt x="11" y="106"/>
                  </a:lnTo>
                  <a:lnTo>
                    <a:pt x="11" y="106"/>
                  </a:lnTo>
                  <a:lnTo>
                    <a:pt x="11" y="123"/>
                  </a:lnTo>
                  <a:lnTo>
                    <a:pt x="11" y="118"/>
                  </a:lnTo>
                  <a:lnTo>
                    <a:pt x="11" y="117"/>
                  </a:lnTo>
                  <a:lnTo>
                    <a:pt x="11" y="122"/>
                  </a:lnTo>
                  <a:lnTo>
                    <a:pt x="11" y="99"/>
                  </a:lnTo>
                  <a:lnTo>
                    <a:pt x="11" y="118"/>
                  </a:lnTo>
                  <a:lnTo>
                    <a:pt x="11" y="118"/>
                  </a:lnTo>
                  <a:lnTo>
                    <a:pt x="11" y="126"/>
                  </a:lnTo>
                  <a:lnTo>
                    <a:pt x="11" y="103"/>
                  </a:lnTo>
                  <a:lnTo>
                    <a:pt x="11" y="106"/>
                  </a:lnTo>
                  <a:lnTo>
                    <a:pt x="13" y="106"/>
                  </a:lnTo>
                  <a:lnTo>
                    <a:pt x="13" y="115"/>
                  </a:lnTo>
                  <a:lnTo>
                    <a:pt x="13" y="103"/>
                  </a:lnTo>
                  <a:lnTo>
                    <a:pt x="13" y="107"/>
                  </a:lnTo>
                  <a:lnTo>
                    <a:pt x="13" y="105"/>
                  </a:lnTo>
                  <a:lnTo>
                    <a:pt x="13" y="107"/>
                  </a:lnTo>
                  <a:lnTo>
                    <a:pt x="13" y="81"/>
                  </a:lnTo>
                  <a:lnTo>
                    <a:pt x="13" y="107"/>
                  </a:lnTo>
                  <a:lnTo>
                    <a:pt x="13" y="102"/>
                  </a:lnTo>
                  <a:lnTo>
                    <a:pt x="13" y="110"/>
                  </a:lnTo>
                  <a:lnTo>
                    <a:pt x="13" y="85"/>
                  </a:lnTo>
                  <a:lnTo>
                    <a:pt x="13" y="94"/>
                  </a:lnTo>
                  <a:lnTo>
                    <a:pt x="13" y="96"/>
                  </a:lnTo>
                  <a:lnTo>
                    <a:pt x="13" y="113"/>
                  </a:lnTo>
                  <a:lnTo>
                    <a:pt x="13" y="110"/>
                  </a:lnTo>
                  <a:lnTo>
                    <a:pt x="14" y="110"/>
                  </a:lnTo>
                  <a:lnTo>
                    <a:pt x="14" y="90"/>
                  </a:lnTo>
                  <a:lnTo>
                    <a:pt x="14" y="118"/>
                  </a:lnTo>
                  <a:lnTo>
                    <a:pt x="14" y="118"/>
                  </a:lnTo>
                  <a:lnTo>
                    <a:pt x="14" y="119"/>
                  </a:lnTo>
                  <a:lnTo>
                    <a:pt x="14" y="99"/>
                  </a:lnTo>
                  <a:lnTo>
                    <a:pt x="14" y="107"/>
                  </a:lnTo>
                  <a:lnTo>
                    <a:pt x="14" y="111"/>
                  </a:lnTo>
                  <a:lnTo>
                    <a:pt x="14" y="114"/>
                  </a:lnTo>
                  <a:lnTo>
                    <a:pt x="14" y="90"/>
                  </a:lnTo>
                  <a:lnTo>
                    <a:pt x="15" y="96"/>
                  </a:lnTo>
                  <a:lnTo>
                    <a:pt x="15" y="123"/>
                  </a:lnTo>
                  <a:lnTo>
                    <a:pt x="15" y="119"/>
                  </a:lnTo>
                  <a:lnTo>
                    <a:pt x="15" y="118"/>
                  </a:lnTo>
                  <a:lnTo>
                    <a:pt x="15" y="120"/>
                  </a:lnTo>
                  <a:lnTo>
                    <a:pt x="15" y="97"/>
                  </a:lnTo>
                  <a:lnTo>
                    <a:pt x="15" y="115"/>
                  </a:lnTo>
                  <a:lnTo>
                    <a:pt x="15" y="119"/>
                  </a:lnTo>
                  <a:lnTo>
                    <a:pt x="15" y="123"/>
                  </a:lnTo>
                  <a:lnTo>
                    <a:pt x="15" y="101"/>
                  </a:lnTo>
                  <a:lnTo>
                    <a:pt x="15" y="110"/>
                  </a:lnTo>
                  <a:lnTo>
                    <a:pt x="15" y="110"/>
                  </a:lnTo>
                  <a:lnTo>
                    <a:pt x="15" y="128"/>
                  </a:lnTo>
                  <a:lnTo>
                    <a:pt x="15" y="126"/>
                  </a:lnTo>
                  <a:lnTo>
                    <a:pt x="17" y="124"/>
                  </a:lnTo>
                  <a:lnTo>
                    <a:pt x="17" y="130"/>
                  </a:lnTo>
                  <a:lnTo>
                    <a:pt x="17" y="114"/>
                  </a:lnTo>
                  <a:lnTo>
                    <a:pt x="17" y="127"/>
                  </a:lnTo>
                  <a:lnTo>
                    <a:pt x="17" y="127"/>
                  </a:lnTo>
                  <a:lnTo>
                    <a:pt x="17" y="135"/>
                  </a:lnTo>
                  <a:lnTo>
                    <a:pt x="17" y="98"/>
                  </a:lnTo>
                  <a:lnTo>
                    <a:pt x="17" y="110"/>
                  </a:lnTo>
                  <a:lnTo>
                    <a:pt x="17" y="107"/>
                  </a:lnTo>
                  <a:lnTo>
                    <a:pt x="17" y="118"/>
                  </a:lnTo>
                  <a:lnTo>
                    <a:pt x="17" y="107"/>
                  </a:lnTo>
                  <a:lnTo>
                    <a:pt x="17" y="111"/>
                  </a:lnTo>
                  <a:lnTo>
                    <a:pt x="17" y="110"/>
                  </a:lnTo>
                  <a:lnTo>
                    <a:pt x="17" y="119"/>
                  </a:lnTo>
                  <a:lnTo>
                    <a:pt x="17" y="97"/>
                  </a:lnTo>
                  <a:lnTo>
                    <a:pt x="17" y="114"/>
                  </a:lnTo>
                  <a:lnTo>
                    <a:pt x="18" y="118"/>
                  </a:lnTo>
                  <a:lnTo>
                    <a:pt x="18" y="119"/>
                  </a:lnTo>
                  <a:lnTo>
                    <a:pt x="18" y="90"/>
                  </a:lnTo>
                  <a:lnTo>
                    <a:pt x="18" y="105"/>
                  </a:lnTo>
                  <a:lnTo>
                    <a:pt x="18" y="103"/>
                  </a:lnTo>
                  <a:lnTo>
                    <a:pt x="18" y="114"/>
                  </a:lnTo>
                  <a:lnTo>
                    <a:pt x="18" y="97"/>
                  </a:lnTo>
                  <a:lnTo>
                    <a:pt x="18" y="99"/>
                  </a:lnTo>
                  <a:lnTo>
                    <a:pt x="18" y="102"/>
                  </a:lnTo>
                  <a:lnTo>
                    <a:pt x="18" y="122"/>
                  </a:lnTo>
                  <a:lnTo>
                    <a:pt x="19" y="124"/>
                  </a:lnTo>
                  <a:lnTo>
                    <a:pt x="19" y="99"/>
                  </a:lnTo>
                  <a:lnTo>
                    <a:pt x="19" y="123"/>
                  </a:lnTo>
                  <a:lnTo>
                    <a:pt x="19" y="126"/>
                  </a:lnTo>
                  <a:lnTo>
                    <a:pt x="19" y="127"/>
                  </a:lnTo>
                  <a:lnTo>
                    <a:pt x="19" y="105"/>
                  </a:lnTo>
                  <a:lnTo>
                    <a:pt x="19" y="117"/>
                  </a:lnTo>
                  <a:lnTo>
                    <a:pt x="19" y="118"/>
                  </a:lnTo>
                  <a:lnTo>
                    <a:pt x="19" y="131"/>
                  </a:lnTo>
                  <a:lnTo>
                    <a:pt x="19" y="115"/>
                  </a:lnTo>
                  <a:lnTo>
                    <a:pt x="19" y="117"/>
                  </a:lnTo>
                  <a:lnTo>
                    <a:pt x="19" y="93"/>
                  </a:lnTo>
                  <a:lnTo>
                    <a:pt x="19" y="114"/>
                  </a:lnTo>
                  <a:lnTo>
                    <a:pt x="21" y="111"/>
                  </a:lnTo>
                  <a:lnTo>
                    <a:pt x="21" y="117"/>
                  </a:lnTo>
                  <a:lnTo>
                    <a:pt x="21" y="96"/>
                  </a:lnTo>
                  <a:lnTo>
                    <a:pt x="21" y="103"/>
                  </a:lnTo>
                  <a:lnTo>
                    <a:pt x="21" y="106"/>
                  </a:lnTo>
                  <a:lnTo>
                    <a:pt x="21" y="123"/>
                  </a:lnTo>
                  <a:lnTo>
                    <a:pt x="21" y="110"/>
                  </a:lnTo>
                  <a:lnTo>
                    <a:pt x="21" y="97"/>
                  </a:lnTo>
                  <a:lnTo>
                    <a:pt x="21" y="124"/>
                  </a:lnTo>
                  <a:lnTo>
                    <a:pt x="21" y="126"/>
                  </a:lnTo>
                  <a:lnTo>
                    <a:pt x="21" y="107"/>
                  </a:lnTo>
                  <a:lnTo>
                    <a:pt x="21" y="127"/>
                  </a:lnTo>
                  <a:lnTo>
                    <a:pt x="22" y="128"/>
                  </a:lnTo>
                  <a:lnTo>
                    <a:pt x="22" y="132"/>
                  </a:lnTo>
                  <a:lnTo>
                    <a:pt x="22" y="90"/>
                  </a:lnTo>
                  <a:lnTo>
                    <a:pt x="22" y="101"/>
                  </a:lnTo>
                  <a:lnTo>
                    <a:pt x="22" y="102"/>
                  </a:lnTo>
                  <a:lnTo>
                    <a:pt x="22" y="107"/>
                  </a:lnTo>
                  <a:lnTo>
                    <a:pt x="22" y="90"/>
                  </a:lnTo>
                  <a:lnTo>
                    <a:pt x="22" y="90"/>
                  </a:lnTo>
                  <a:lnTo>
                    <a:pt x="22" y="89"/>
                  </a:lnTo>
                  <a:lnTo>
                    <a:pt x="22" y="93"/>
                  </a:lnTo>
                  <a:lnTo>
                    <a:pt x="22" y="73"/>
                  </a:lnTo>
                  <a:lnTo>
                    <a:pt x="23" y="75"/>
                  </a:lnTo>
                  <a:lnTo>
                    <a:pt x="23" y="76"/>
                  </a:lnTo>
                  <a:lnTo>
                    <a:pt x="23" y="46"/>
                  </a:lnTo>
                  <a:lnTo>
                    <a:pt x="23" y="51"/>
                  </a:lnTo>
                  <a:lnTo>
                    <a:pt x="23" y="51"/>
                  </a:lnTo>
                  <a:lnTo>
                    <a:pt x="23" y="68"/>
                  </a:lnTo>
                  <a:lnTo>
                    <a:pt x="23" y="50"/>
                  </a:lnTo>
                  <a:lnTo>
                    <a:pt x="23" y="67"/>
                  </a:lnTo>
                  <a:lnTo>
                    <a:pt x="23" y="65"/>
                  </a:lnTo>
                  <a:lnTo>
                    <a:pt x="23" y="80"/>
                  </a:lnTo>
                  <a:lnTo>
                    <a:pt x="23" y="52"/>
                  </a:lnTo>
                  <a:lnTo>
                    <a:pt x="23" y="79"/>
                  </a:lnTo>
                  <a:lnTo>
                    <a:pt x="23" y="80"/>
                  </a:lnTo>
                  <a:lnTo>
                    <a:pt x="23" y="84"/>
                  </a:lnTo>
                  <a:lnTo>
                    <a:pt x="23" y="63"/>
                  </a:lnTo>
                  <a:lnTo>
                    <a:pt x="23" y="77"/>
                  </a:lnTo>
                  <a:lnTo>
                    <a:pt x="24" y="80"/>
                  </a:lnTo>
                  <a:lnTo>
                    <a:pt x="24" y="82"/>
                  </a:lnTo>
                  <a:lnTo>
                    <a:pt x="24" y="67"/>
                  </a:lnTo>
                  <a:lnTo>
                    <a:pt x="24" y="69"/>
                  </a:lnTo>
                  <a:lnTo>
                    <a:pt x="24" y="89"/>
                  </a:lnTo>
                  <a:lnTo>
                    <a:pt x="24" y="82"/>
                  </a:lnTo>
                  <a:lnTo>
                    <a:pt x="24" y="82"/>
                  </a:lnTo>
                  <a:lnTo>
                    <a:pt x="24" y="60"/>
                  </a:lnTo>
                  <a:lnTo>
                    <a:pt x="24" y="71"/>
                  </a:lnTo>
                  <a:lnTo>
                    <a:pt x="24" y="77"/>
                  </a:lnTo>
                  <a:lnTo>
                    <a:pt x="24" y="85"/>
                  </a:lnTo>
                  <a:lnTo>
                    <a:pt x="24" y="65"/>
                  </a:lnTo>
                  <a:lnTo>
                    <a:pt x="24" y="69"/>
                  </a:lnTo>
                  <a:lnTo>
                    <a:pt x="26" y="68"/>
                  </a:lnTo>
                  <a:lnTo>
                    <a:pt x="26" y="75"/>
                  </a:lnTo>
                  <a:lnTo>
                    <a:pt x="26" y="59"/>
                  </a:lnTo>
                  <a:lnTo>
                    <a:pt x="26" y="60"/>
                  </a:lnTo>
                  <a:lnTo>
                    <a:pt x="26" y="58"/>
                  </a:lnTo>
                  <a:lnTo>
                    <a:pt x="26" y="33"/>
                  </a:lnTo>
                  <a:lnTo>
                    <a:pt x="26" y="64"/>
                  </a:lnTo>
                  <a:lnTo>
                    <a:pt x="26" y="64"/>
                  </a:lnTo>
                  <a:lnTo>
                    <a:pt x="26" y="68"/>
                  </a:lnTo>
                  <a:lnTo>
                    <a:pt x="26" y="48"/>
                  </a:lnTo>
                  <a:lnTo>
                    <a:pt x="26" y="68"/>
                  </a:lnTo>
                  <a:lnTo>
                    <a:pt x="27" y="68"/>
                  </a:lnTo>
                  <a:lnTo>
                    <a:pt x="27" y="93"/>
                  </a:lnTo>
                  <a:lnTo>
                    <a:pt x="27" y="92"/>
                  </a:lnTo>
                  <a:lnTo>
                    <a:pt x="27" y="89"/>
                  </a:lnTo>
                  <a:lnTo>
                    <a:pt x="27" y="109"/>
                  </a:lnTo>
                  <a:lnTo>
                    <a:pt x="27" y="76"/>
                  </a:lnTo>
                  <a:lnTo>
                    <a:pt x="27" y="107"/>
                  </a:lnTo>
                  <a:lnTo>
                    <a:pt x="27" y="110"/>
                  </a:lnTo>
                  <a:lnTo>
                    <a:pt x="27" y="97"/>
                  </a:lnTo>
                  <a:lnTo>
                    <a:pt x="27" y="111"/>
                  </a:lnTo>
                  <a:lnTo>
                    <a:pt x="27" y="114"/>
                  </a:lnTo>
                  <a:lnTo>
                    <a:pt x="27" y="120"/>
                  </a:lnTo>
                  <a:lnTo>
                    <a:pt x="27" y="86"/>
                  </a:lnTo>
                  <a:lnTo>
                    <a:pt x="27" y="94"/>
                  </a:lnTo>
                  <a:lnTo>
                    <a:pt x="28" y="97"/>
                  </a:lnTo>
                  <a:lnTo>
                    <a:pt x="28" y="109"/>
                  </a:lnTo>
                  <a:lnTo>
                    <a:pt x="28" y="97"/>
                  </a:lnTo>
                  <a:lnTo>
                    <a:pt x="28" y="103"/>
                  </a:lnTo>
                  <a:lnTo>
                    <a:pt x="28" y="101"/>
                  </a:lnTo>
                  <a:lnTo>
                    <a:pt x="28" y="113"/>
                  </a:lnTo>
                  <a:lnTo>
                    <a:pt x="28" y="86"/>
                  </a:lnTo>
                  <a:lnTo>
                    <a:pt x="28" y="110"/>
                  </a:lnTo>
                  <a:lnTo>
                    <a:pt x="28" y="111"/>
                  </a:lnTo>
                  <a:lnTo>
                    <a:pt x="28" y="118"/>
                  </a:lnTo>
                  <a:lnTo>
                    <a:pt x="28" y="96"/>
                  </a:lnTo>
                  <a:lnTo>
                    <a:pt x="28" y="107"/>
                  </a:lnTo>
                  <a:lnTo>
                    <a:pt x="28" y="107"/>
                  </a:lnTo>
                  <a:lnTo>
                    <a:pt x="28" y="82"/>
                  </a:lnTo>
                  <a:lnTo>
                    <a:pt x="28" y="8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05" name="Freeform 78"/>
            <p:cNvSpPr>
              <a:spLocks/>
            </p:cNvSpPr>
            <p:nvPr/>
          </p:nvSpPr>
          <p:spPr bwMode="auto">
            <a:xfrm>
              <a:off x="3857626" y="4095751"/>
              <a:ext cx="50800" cy="649288"/>
            </a:xfrm>
            <a:custGeom>
              <a:avLst/>
              <a:gdLst>
                <a:gd name="T0" fmla="*/ 1 w 32"/>
                <a:gd name="T1" fmla="*/ 45 h 409"/>
                <a:gd name="T2" fmla="*/ 1 w 32"/>
                <a:gd name="T3" fmla="*/ 130 h 409"/>
                <a:gd name="T4" fmla="*/ 1 w 32"/>
                <a:gd name="T5" fmla="*/ 158 h 409"/>
                <a:gd name="T6" fmla="*/ 3 w 32"/>
                <a:gd name="T7" fmla="*/ 148 h 409"/>
                <a:gd name="T8" fmla="*/ 3 w 32"/>
                <a:gd name="T9" fmla="*/ 183 h 409"/>
                <a:gd name="T10" fmla="*/ 4 w 32"/>
                <a:gd name="T11" fmla="*/ 208 h 409"/>
                <a:gd name="T12" fmla="*/ 4 w 32"/>
                <a:gd name="T13" fmla="*/ 169 h 409"/>
                <a:gd name="T14" fmla="*/ 5 w 32"/>
                <a:gd name="T15" fmla="*/ 194 h 409"/>
                <a:gd name="T16" fmla="*/ 5 w 32"/>
                <a:gd name="T17" fmla="*/ 232 h 409"/>
                <a:gd name="T18" fmla="*/ 5 w 32"/>
                <a:gd name="T19" fmla="*/ 220 h 409"/>
                <a:gd name="T20" fmla="*/ 7 w 32"/>
                <a:gd name="T21" fmla="*/ 280 h 409"/>
                <a:gd name="T22" fmla="*/ 7 w 32"/>
                <a:gd name="T23" fmla="*/ 253 h 409"/>
                <a:gd name="T24" fmla="*/ 7 w 32"/>
                <a:gd name="T25" fmla="*/ 261 h 409"/>
                <a:gd name="T26" fmla="*/ 8 w 32"/>
                <a:gd name="T27" fmla="*/ 261 h 409"/>
                <a:gd name="T28" fmla="*/ 8 w 32"/>
                <a:gd name="T29" fmla="*/ 271 h 409"/>
                <a:gd name="T30" fmla="*/ 9 w 32"/>
                <a:gd name="T31" fmla="*/ 276 h 409"/>
                <a:gd name="T32" fmla="*/ 9 w 32"/>
                <a:gd name="T33" fmla="*/ 220 h 409"/>
                <a:gd name="T34" fmla="*/ 9 w 32"/>
                <a:gd name="T35" fmla="*/ 274 h 409"/>
                <a:gd name="T36" fmla="*/ 11 w 32"/>
                <a:gd name="T37" fmla="*/ 261 h 409"/>
                <a:gd name="T38" fmla="*/ 11 w 32"/>
                <a:gd name="T39" fmla="*/ 285 h 409"/>
                <a:gd name="T40" fmla="*/ 11 w 32"/>
                <a:gd name="T41" fmla="*/ 302 h 409"/>
                <a:gd name="T42" fmla="*/ 12 w 32"/>
                <a:gd name="T43" fmla="*/ 301 h 409"/>
                <a:gd name="T44" fmla="*/ 12 w 32"/>
                <a:gd name="T45" fmla="*/ 326 h 409"/>
                <a:gd name="T46" fmla="*/ 12 w 32"/>
                <a:gd name="T47" fmla="*/ 333 h 409"/>
                <a:gd name="T48" fmla="*/ 13 w 32"/>
                <a:gd name="T49" fmla="*/ 352 h 409"/>
                <a:gd name="T50" fmla="*/ 13 w 32"/>
                <a:gd name="T51" fmla="*/ 364 h 409"/>
                <a:gd name="T52" fmla="*/ 15 w 32"/>
                <a:gd name="T53" fmla="*/ 346 h 409"/>
                <a:gd name="T54" fmla="*/ 15 w 32"/>
                <a:gd name="T55" fmla="*/ 367 h 409"/>
                <a:gd name="T56" fmla="*/ 15 w 32"/>
                <a:gd name="T57" fmla="*/ 378 h 409"/>
                <a:gd name="T58" fmla="*/ 16 w 32"/>
                <a:gd name="T59" fmla="*/ 385 h 409"/>
                <a:gd name="T60" fmla="*/ 16 w 32"/>
                <a:gd name="T61" fmla="*/ 386 h 409"/>
                <a:gd name="T62" fmla="*/ 16 w 32"/>
                <a:gd name="T63" fmla="*/ 384 h 409"/>
                <a:gd name="T64" fmla="*/ 17 w 32"/>
                <a:gd name="T65" fmla="*/ 357 h 409"/>
                <a:gd name="T66" fmla="*/ 17 w 32"/>
                <a:gd name="T67" fmla="*/ 364 h 409"/>
                <a:gd name="T68" fmla="*/ 18 w 32"/>
                <a:gd name="T69" fmla="*/ 361 h 409"/>
                <a:gd name="T70" fmla="*/ 18 w 32"/>
                <a:gd name="T71" fmla="*/ 344 h 409"/>
                <a:gd name="T72" fmla="*/ 20 w 32"/>
                <a:gd name="T73" fmla="*/ 378 h 409"/>
                <a:gd name="T74" fmla="*/ 20 w 32"/>
                <a:gd name="T75" fmla="*/ 375 h 409"/>
                <a:gd name="T76" fmla="*/ 20 w 32"/>
                <a:gd name="T77" fmla="*/ 378 h 409"/>
                <a:gd name="T78" fmla="*/ 21 w 32"/>
                <a:gd name="T79" fmla="*/ 392 h 409"/>
                <a:gd name="T80" fmla="*/ 21 w 32"/>
                <a:gd name="T81" fmla="*/ 352 h 409"/>
                <a:gd name="T82" fmla="*/ 22 w 32"/>
                <a:gd name="T83" fmla="*/ 323 h 409"/>
                <a:gd name="T84" fmla="*/ 22 w 32"/>
                <a:gd name="T85" fmla="*/ 357 h 409"/>
                <a:gd name="T86" fmla="*/ 22 w 32"/>
                <a:gd name="T87" fmla="*/ 384 h 409"/>
                <a:gd name="T88" fmla="*/ 24 w 32"/>
                <a:gd name="T89" fmla="*/ 338 h 409"/>
                <a:gd name="T90" fmla="*/ 24 w 32"/>
                <a:gd name="T91" fmla="*/ 373 h 409"/>
                <a:gd name="T92" fmla="*/ 24 w 32"/>
                <a:gd name="T93" fmla="*/ 361 h 409"/>
                <a:gd name="T94" fmla="*/ 25 w 32"/>
                <a:gd name="T95" fmla="*/ 373 h 409"/>
                <a:gd name="T96" fmla="*/ 25 w 32"/>
                <a:gd name="T97" fmla="*/ 402 h 409"/>
                <a:gd name="T98" fmla="*/ 26 w 32"/>
                <a:gd name="T99" fmla="*/ 384 h 409"/>
                <a:gd name="T100" fmla="*/ 26 w 32"/>
                <a:gd name="T101" fmla="*/ 392 h 409"/>
                <a:gd name="T102" fmla="*/ 28 w 32"/>
                <a:gd name="T103" fmla="*/ 390 h 409"/>
                <a:gd name="T104" fmla="*/ 28 w 32"/>
                <a:gd name="T105" fmla="*/ 399 h 409"/>
                <a:gd name="T106" fmla="*/ 28 w 32"/>
                <a:gd name="T107" fmla="*/ 376 h 409"/>
                <a:gd name="T108" fmla="*/ 29 w 32"/>
                <a:gd name="T109" fmla="*/ 389 h 409"/>
                <a:gd name="T110" fmla="*/ 29 w 32"/>
                <a:gd name="T111" fmla="*/ 368 h 409"/>
                <a:gd name="T112" fmla="*/ 30 w 32"/>
                <a:gd name="T113" fmla="*/ 378 h 409"/>
                <a:gd name="T114" fmla="*/ 30 w 32"/>
                <a:gd name="T115" fmla="*/ 380 h 409"/>
                <a:gd name="T116" fmla="*/ 30 w 32"/>
                <a:gd name="T117" fmla="*/ 384 h 409"/>
                <a:gd name="T118" fmla="*/ 32 w 32"/>
                <a:gd name="T119" fmla="*/ 40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409">
                  <a:moveTo>
                    <a:pt x="0" y="0"/>
                  </a:moveTo>
                  <a:lnTo>
                    <a:pt x="0" y="3"/>
                  </a:lnTo>
                  <a:lnTo>
                    <a:pt x="0" y="3"/>
                  </a:lnTo>
                  <a:lnTo>
                    <a:pt x="0" y="42"/>
                  </a:lnTo>
                  <a:lnTo>
                    <a:pt x="1" y="45"/>
                  </a:lnTo>
                  <a:lnTo>
                    <a:pt x="1" y="90"/>
                  </a:lnTo>
                  <a:lnTo>
                    <a:pt x="1" y="88"/>
                  </a:lnTo>
                  <a:lnTo>
                    <a:pt x="1" y="81"/>
                  </a:lnTo>
                  <a:lnTo>
                    <a:pt x="1" y="127"/>
                  </a:lnTo>
                  <a:lnTo>
                    <a:pt x="1" y="130"/>
                  </a:lnTo>
                  <a:lnTo>
                    <a:pt x="1" y="115"/>
                  </a:lnTo>
                  <a:lnTo>
                    <a:pt x="1" y="140"/>
                  </a:lnTo>
                  <a:lnTo>
                    <a:pt x="1" y="139"/>
                  </a:lnTo>
                  <a:lnTo>
                    <a:pt x="1" y="174"/>
                  </a:lnTo>
                  <a:lnTo>
                    <a:pt x="1" y="158"/>
                  </a:lnTo>
                  <a:lnTo>
                    <a:pt x="3" y="153"/>
                  </a:lnTo>
                  <a:lnTo>
                    <a:pt x="3" y="173"/>
                  </a:lnTo>
                  <a:lnTo>
                    <a:pt x="3" y="168"/>
                  </a:lnTo>
                  <a:lnTo>
                    <a:pt x="3" y="169"/>
                  </a:lnTo>
                  <a:lnTo>
                    <a:pt x="3" y="148"/>
                  </a:lnTo>
                  <a:lnTo>
                    <a:pt x="3" y="177"/>
                  </a:lnTo>
                  <a:lnTo>
                    <a:pt x="3" y="181"/>
                  </a:lnTo>
                  <a:lnTo>
                    <a:pt x="3" y="196"/>
                  </a:lnTo>
                  <a:lnTo>
                    <a:pt x="3" y="174"/>
                  </a:lnTo>
                  <a:lnTo>
                    <a:pt x="3" y="183"/>
                  </a:lnTo>
                  <a:lnTo>
                    <a:pt x="3" y="179"/>
                  </a:lnTo>
                  <a:lnTo>
                    <a:pt x="3" y="199"/>
                  </a:lnTo>
                  <a:lnTo>
                    <a:pt x="3" y="196"/>
                  </a:lnTo>
                  <a:lnTo>
                    <a:pt x="4" y="203"/>
                  </a:lnTo>
                  <a:lnTo>
                    <a:pt x="4" y="208"/>
                  </a:lnTo>
                  <a:lnTo>
                    <a:pt x="4" y="191"/>
                  </a:lnTo>
                  <a:lnTo>
                    <a:pt x="4" y="200"/>
                  </a:lnTo>
                  <a:lnTo>
                    <a:pt x="4" y="199"/>
                  </a:lnTo>
                  <a:lnTo>
                    <a:pt x="4" y="157"/>
                  </a:lnTo>
                  <a:lnTo>
                    <a:pt x="4" y="169"/>
                  </a:lnTo>
                  <a:lnTo>
                    <a:pt x="4" y="169"/>
                  </a:lnTo>
                  <a:lnTo>
                    <a:pt x="4" y="195"/>
                  </a:lnTo>
                  <a:lnTo>
                    <a:pt x="4" y="168"/>
                  </a:lnTo>
                  <a:lnTo>
                    <a:pt x="4" y="194"/>
                  </a:lnTo>
                  <a:lnTo>
                    <a:pt x="5" y="194"/>
                  </a:lnTo>
                  <a:lnTo>
                    <a:pt x="5" y="223"/>
                  </a:lnTo>
                  <a:lnTo>
                    <a:pt x="5" y="187"/>
                  </a:lnTo>
                  <a:lnTo>
                    <a:pt x="5" y="220"/>
                  </a:lnTo>
                  <a:lnTo>
                    <a:pt x="5" y="223"/>
                  </a:lnTo>
                  <a:lnTo>
                    <a:pt x="5" y="232"/>
                  </a:lnTo>
                  <a:lnTo>
                    <a:pt x="5" y="212"/>
                  </a:lnTo>
                  <a:lnTo>
                    <a:pt x="5" y="227"/>
                  </a:lnTo>
                  <a:lnTo>
                    <a:pt x="5" y="220"/>
                  </a:lnTo>
                  <a:lnTo>
                    <a:pt x="5" y="237"/>
                  </a:lnTo>
                  <a:lnTo>
                    <a:pt x="5" y="220"/>
                  </a:lnTo>
                  <a:lnTo>
                    <a:pt x="5" y="228"/>
                  </a:lnTo>
                  <a:lnTo>
                    <a:pt x="5" y="225"/>
                  </a:lnTo>
                  <a:lnTo>
                    <a:pt x="5" y="270"/>
                  </a:lnTo>
                  <a:lnTo>
                    <a:pt x="7" y="268"/>
                  </a:lnTo>
                  <a:lnTo>
                    <a:pt x="7" y="280"/>
                  </a:lnTo>
                  <a:lnTo>
                    <a:pt x="7" y="259"/>
                  </a:lnTo>
                  <a:lnTo>
                    <a:pt x="7" y="279"/>
                  </a:lnTo>
                  <a:lnTo>
                    <a:pt x="7" y="279"/>
                  </a:lnTo>
                  <a:lnTo>
                    <a:pt x="7" y="280"/>
                  </a:lnTo>
                  <a:lnTo>
                    <a:pt x="7" y="253"/>
                  </a:lnTo>
                  <a:lnTo>
                    <a:pt x="7" y="257"/>
                  </a:lnTo>
                  <a:lnTo>
                    <a:pt x="7" y="258"/>
                  </a:lnTo>
                  <a:lnTo>
                    <a:pt x="7" y="266"/>
                  </a:lnTo>
                  <a:lnTo>
                    <a:pt x="7" y="254"/>
                  </a:lnTo>
                  <a:lnTo>
                    <a:pt x="7" y="261"/>
                  </a:lnTo>
                  <a:lnTo>
                    <a:pt x="7" y="261"/>
                  </a:lnTo>
                  <a:lnTo>
                    <a:pt x="7" y="263"/>
                  </a:lnTo>
                  <a:lnTo>
                    <a:pt x="7" y="244"/>
                  </a:lnTo>
                  <a:lnTo>
                    <a:pt x="7" y="261"/>
                  </a:lnTo>
                  <a:lnTo>
                    <a:pt x="8" y="261"/>
                  </a:lnTo>
                  <a:lnTo>
                    <a:pt x="8" y="270"/>
                  </a:lnTo>
                  <a:lnTo>
                    <a:pt x="8" y="251"/>
                  </a:lnTo>
                  <a:lnTo>
                    <a:pt x="8" y="257"/>
                  </a:lnTo>
                  <a:lnTo>
                    <a:pt x="8" y="258"/>
                  </a:lnTo>
                  <a:lnTo>
                    <a:pt x="8" y="271"/>
                  </a:lnTo>
                  <a:lnTo>
                    <a:pt x="8" y="259"/>
                  </a:lnTo>
                  <a:lnTo>
                    <a:pt x="8" y="246"/>
                  </a:lnTo>
                  <a:lnTo>
                    <a:pt x="8" y="276"/>
                  </a:lnTo>
                  <a:lnTo>
                    <a:pt x="9" y="275"/>
                  </a:lnTo>
                  <a:lnTo>
                    <a:pt x="9" y="276"/>
                  </a:lnTo>
                  <a:lnTo>
                    <a:pt x="9" y="253"/>
                  </a:lnTo>
                  <a:lnTo>
                    <a:pt x="9" y="255"/>
                  </a:lnTo>
                  <a:lnTo>
                    <a:pt x="9" y="257"/>
                  </a:lnTo>
                  <a:lnTo>
                    <a:pt x="9" y="219"/>
                  </a:lnTo>
                  <a:lnTo>
                    <a:pt x="9" y="220"/>
                  </a:lnTo>
                  <a:lnTo>
                    <a:pt x="9" y="225"/>
                  </a:lnTo>
                  <a:lnTo>
                    <a:pt x="9" y="259"/>
                  </a:lnTo>
                  <a:lnTo>
                    <a:pt x="9" y="258"/>
                  </a:lnTo>
                  <a:lnTo>
                    <a:pt x="9" y="257"/>
                  </a:lnTo>
                  <a:lnTo>
                    <a:pt x="9" y="274"/>
                  </a:lnTo>
                  <a:lnTo>
                    <a:pt x="9" y="249"/>
                  </a:lnTo>
                  <a:lnTo>
                    <a:pt x="9" y="272"/>
                  </a:lnTo>
                  <a:lnTo>
                    <a:pt x="11" y="272"/>
                  </a:lnTo>
                  <a:lnTo>
                    <a:pt x="11" y="280"/>
                  </a:lnTo>
                  <a:lnTo>
                    <a:pt x="11" y="261"/>
                  </a:lnTo>
                  <a:lnTo>
                    <a:pt x="11" y="276"/>
                  </a:lnTo>
                  <a:lnTo>
                    <a:pt x="11" y="276"/>
                  </a:lnTo>
                  <a:lnTo>
                    <a:pt x="11" y="291"/>
                  </a:lnTo>
                  <a:lnTo>
                    <a:pt x="11" y="275"/>
                  </a:lnTo>
                  <a:lnTo>
                    <a:pt x="11" y="285"/>
                  </a:lnTo>
                  <a:lnTo>
                    <a:pt x="11" y="285"/>
                  </a:lnTo>
                  <a:lnTo>
                    <a:pt x="11" y="299"/>
                  </a:lnTo>
                  <a:lnTo>
                    <a:pt x="11" y="274"/>
                  </a:lnTo>
                  <a:lnTo>
                    <a:pt x="11" y="297"/>
                  </a:lnTo>
                  <a:lnTo>
                    <a:pt x="11" y="302"/>
                  </a:lnTo>
                  <a:lnTo>
                    <a:pt x="11" y="305"/>
                  </a:lnTo>
                  <a:lnTo>
                    <a:pt x="11" y="283"/>
                  </a:lnTo>
                  <a:lnTo>
                    <a:pt x="11" y="289"/>
                  </a:lnTo>
                  <a:lnTo>
                    <a:pt x="12" y="292"/>
                  </a:lnTo>
                  <a:lnTo>
                    <a:pt x="12" y="301"/>
                  </a:lnTo>
                  <a:lnTo>
                    <a:pt x="12" y="285"/>
                  </a:lnTo>
                  <a:lnTo>
                    <a:pt x="12" y="292"/>
                  </a:lnTo>
                  <a:lnTo>
                    <a:pt x="12" y="325"/>
                  </a:lnTo>
                  <a:lnTo>
                    <a:pt x="12" y="321"/>
                  </a:lnTo>
                  <a:lnTo>
                    <a:pt x="12" y="326"/>
                  </a:lnTo>
                  <a:lnTo>
                    <a:pt x="12" y="305"/>
                  </a:lnTo>
                  <a:lnTo>
                    <a:pt x="12" y="340"/>
                  </a:lnTo>
                  <a:lnTo>
                    <a:pt x="12" y="342"/>
                  </a:lnTo>
                  <a:lnTo>
                    <a:pt x="12" y="352"/>
                  </a:lnTo>
                  <a:lnTo>
                    <a:pt x="12" y="333"/>
                  </a:lnTo>
                  <a:lnTo>
                    <a:pt x="12" y="339"/>
                  </a:lnTo>
                  <a:lnTo>
                    <a:pt x="13" y="343"/>
                  </a:lnTo>
                  <a:lnTo>
                    <a:pt x="13" y="340"/>
                  </a:lnTo>
                  <a:lnTo>
                    <a:pt x="13" y="357"/>
                  </a:lnTo>
                  <a:lnTo>
                    <a:pt x="13" y="352"/>
                  </a:lnTo>
                  <a:lnTo>
                    <a:pt x="13" y="361"/>
                  </a:lnTo>
                  <a:lnTo>
                    <a:pt x="13" y="338"/>
                  </a:lnTo>
                  <a:lnTo>
                    <a:pt x="13" y="359"/>
                  </a:lnTo>
                  <a:lnTo>
                    <a:pt x="13" y="359"/>
                  </a:lnTo>
                  <a:lnTo>
                    <a:pt x="13" y="364"/>
                  </a:lnTo>
                  <a:lnTo>
                    <a:pt x="13" y="335"/>
                  </a:lnTo>
                  <a:lnTo>
                    <a:pt x="13" y="348"/>
                  </a:lnTo>
                  <a:lnTo>
                    <a:pt x="15" y="346"/>
                  </a:lnTo>
                  <a:lnTo>
                    <a:pt x="15" y="364"/>
                  </a:lnTo>
                  <a:lnTo>
                    <a:pt x="15" y="346"/>
                  </a:lnTo>
                  <a:lnTo>
                    <a:pt x="15" y="357"/>
                  </a:lnTo>
                  <a:lnTo>
                    <a:pt x="15" y="360"/>
                  </a:lnTo>
                  <a:lnTo>
                    <a:pt x="15" y="369"/>
                  </a:lnTo>
                  <a:lnTo>
                    <a:pt x="15" y="340"/>
                  </a:lnTo>
                  <a:lnTo>
                    <a:pt x="15" y="367"/>
                  </a:lnTo>
                  <a:lnTo>
                    <a:pt x="15" y="371"/>
                  </a:lnTo>
                  <a:lnTo>
                    <a:pt x="15" y="378"/>
                  </a:lnTo>
                  <a:lnTo>
                    <a:pt x="15" y="359"/>
                  </a:lnTo>
                  <a:lnTo>
                    <a:pt x="15" y="377"/>
                  </a:lnTo>
                  <a:lnTo>
                    <a:pt x="15" y="378"/>
                  </a:lnTo>
                  <a:lnTo>
                    <a:pt x="15" y="388"/>
                  </a:lnTo>
                  <a:lnTo>
                    <a:pt x="15" y="365"/>
                  </a:lnTo>
                  <a:lnTo>
                    <a:pt x="15" y="369"/>
                  </a:lnTo>
                  <a:lnTo>
                    <a:pt x="16" y="368"/>
                  </a:lnTo>
                  <a:lnTo>
                    <a:pt x="16" y="385"/>
                  </a:lnTo>
                  <a:lnTo>
                    <a:pt x="16" y="382"/>
                  </a:lnTo>
                  <a:lnTo>
                    <a:pt x="16" y="384"/>
                  </a:lnTo>
                  <a:lnTo>
                    <a:pt x="16" y="367"/>
                  </a:lnTo>
                  <a:lnTo>
                    <a:pt x="16" y="390"/>
                  </a:lnTo>
                  <a:lnTo>
                    <a:pt x="16" y="386"/>
                  </a:lnTo>
                  <a:lnTo>
                    <a:pt x="16" y="390"/>
                  </a:lnTo>
                  <a:lnTo>
                    <a:pt x="16" y="364"/>
                  </a:lnTo>
                  <a:lnTo>
                    <a:pt x="16" y="376"/>
                  </a:lnTo>
                  <a:lnTo>
                    <a:pt x="16" y="376"/>
                  </a:lnTo>
                  <a:lnTo>
                    <a:pt x="16" y="384"/>
                  </a:lnTo>
                  <a:lnTo>
                    <a:pt x="16" y="373"/>
                  </a:lnTo>
                  <a:lnTo>
                    <a:pt x="17" y="369"/>
                  </a:lnTo>
                  <a:lnTo>
                    <a:pt x="17" y="350"/>
                  </a:lnTo>
                  <a:lnTo>
                    <a:pt x="17" y="355"/>
                  </a:lnTo>
                  <a:lnTo>
                    <a:pt x="17" y="357"/>
                  </a:lnTo>
                  <a:lnTo>
                    <a:pt x="17" y="365"/>
                  </a:lnTo>
                  <a:lnTo>
                    <a:pt x="17" y="342"/>
                  </a:lnTo>
                  <a:lnTo>
                    <a:pt x="17" y="352"/>
                  </a:lnTo>
                  <a:lnTo>
                    <a:pt x="17" y="354"/>
                  </a:lnTo>
                  <a:lnTo>
                    <a:pt x="17" y="364"/>
                  </a:lnTo>
                  <a:lnTo>
                    <a:pt x="17" y="350"/>
                  </a:lnTo>
                  <a:lnTo>
                    <a:pt x="18" y="340"/>
                  </a:lnTo>
                  <a:lnTo>
                    <a:pt x="18" y="361"/>
                  </a:lnTo>
                  <a:lnTo>
                    <a:pt x="18" y="361"/>
                  </a:lnTo>
                  <a:lnTo>
                    <a:pt x="18" y="361"/>
                  </a:lnTo>
                  <a:lnTo>
                    <a:pt x="18" y="333"/>
                  </a:lnTo>
                  <a:lnTo>
                    <a:pt x="18" y="350"/>
                  </a:lnTo>
                  <a:lnTo>
                    <a:pt x="18" y="351"/>
                  </a:lnTo>
                  <a:lnTo>
                    <a:pt x="18" y="360"/>
                  </a:lnTo>
                  <a:lnTo>
                    <a:pt x="18" y="344"/>
                  </a:lnTo>
                  <a:lnTo>
                    <a:pt x="18" y="352"/>
                  </a:lnTo>
                  <a:lnTo>
                    <a:pt x="18" y="355"/>
                  </a:lnTo>
                  <a:lnTo>
                    <a:pt x="18" y="380"/>
                  </a:lnTo>
                  <a:lnTo>
                    <a:pt x="18" y="377"/>
                  </a:lnTo>
                  <a:lnTo>
                    <a:pt x="20" y="378"/>
                  </a:lnTo>
                  <a:lnTo>
                    <a:pt x="20" y="378"/>
                  </a:lnTo>
                  <a:lnTo>
                    <a:pt x="20" y="355"/>
                  </a:lnTo>
                  <a:lnTo>
                    <a:pt x="20" y="371"/>
                  </a:lnTo>
                  <a:lnTo>
                    <a:pt x="20" y="371"/>
                  </a:lnTo>
                  <a:lnTo>
                    <a:pt x="20" y="375"/>
                  </a:lnTo>
                  <a:lnTo>
                    <a:pt x="20" y="352"/>
                  </a:lnTo>
                  <a:lnTo>
                    <a:pt x="20" y="359"/>
                  </a:lnTo>
                  <a:lnTo>
                    <a:pt x="20" y="364"/>
                  </a:lnTo>
                  <a:lnTo>
                    <a:pt x="20" y="382"/>
                  </a:lnTo>
                  <a:lnTo>
                    <a:pt x="20" y="378"/>
                  </a:lnTo>
                  <a:lnTo>
                    <a:pt x="20" y="380"/>
                  </a:lnTo>
                  <a:lnTo>
                    <a:pt x="20" y="359"/>
                  </a:lnTo>
                  <a:lnTo>
                    <a:pt x="20" y="394"/>
                  </a:lnTo>
                  <a:lnTo>
                    <a:pt x="21" y="389"/>
                  </a:lnTo>
                  <a:lnTo>
                    <a:pt x="21" y="392"/>
                  </a:lnTo>
                  <a:lnTo>
                    <a:pt x="21" y="369"/>
                  </a:lnTo>
                  <a:lnTo>
                    <a:pt x="21" y="375"/>
                  </a:lnTo>
                  <a:lnTo>
                    <a:pt x="21" y="378"/>
                  </a:lnTo>
                  <a:lnTo>
                    <a:pt x="21" y="386"/>
                  </a:lnTo>
                  <a:lnTo>
                    <a:pt x="21" y="352"/>
                  </a:lnTo>
                  <a:lnTo>
                    <a:pt x="21" y="355"/>
                  </a:lnTo>
                  <a:lnTo>
                    <a:pt x="21" y="338"/>
                  </a:lnTo>
                  <a:lnTo>
                    <a:pt x="21" y="340"/>
                  </a:lnTo>
                  <a:lnTo>
                    <a:pt x="22" y="339"/>
                  </a:lnTo>
                  <a:lnTo>
                    <a:pt x="22" y="323"/>
                  </a:lnTo>
                  <a:lnTo>
                    <a:pt x="22" y="355"/>
                  </a:lnTo>
                  <a:lnTo>
                    <a:pt x="22" y="355"/>
                  </a:lnTo>
                  <a:lnTo>
                    <a:pt x="22" y="365"/>
                  </a:lnTo>
                  <a:lnTo>
                    <a:pt x="22" y="346"/>
                  </a:lnTo>
                  <a:lnTo>
                    <a:pt x="22" y="357"/>
                  </a:lnTo>
                  <a:lnTo>
                    <a:pt x="22" y="361"/>
                  </a:lnTo>
                  <a:lnTo>
                    <a:pt x="22" y="384"/>
                  </a:lnTo>
                  <a:lnTo>
                    <a:pt x="22" y="382"/>
                  </a:lnTo>
                  <a:lnTo>
                    <a:pt x="22" y="380"/>
                  </a:lnTo>
                  <a:lnTo>
                    <a:pt x="22" y="384"/>
                  </a:lnTo>
                  <a:lnTo>
                    <a:pt x="22" y="357"/>
                  </a:lnTo>
                  <a:lnTo>
                    <a:pt x="22" y="359"/>
                  </a:lnTo>
                  <a:lnTo>
                    <a:pt x="24" y="361"/>
                  </a:lnTo>
                  <a:lnTo>
                    <a:pt x="24" y="364"/>
                  </a:lnTo>
                  <a:lnTo>
                    <a:pt x="24" y="338"/>
                  </a:lnTo>
                  <a:lnTo>
                    <a:pt x="24" y="361"/>
                  </a:lnTo>
                  <a:lnTo>
                    <a:pt x="24" y="360"/>
                  </a:lnTo>
                  <a:lnTo>
                    <a:pt x="24" y="381"/>
                  </a:lnTo>
                  <a:lnTo>
                    <a:pt x="24" y="378"/>
                  </a:lnTo>
                  <a:lnTo>
                    <a:pt x="24" y="373"/>
                  </a:lnTo>
                  <a:lnTo>
                    <a:pt x="24" y="392"/>
                  </a:lnTo>
                  <a:lnTo>
                    <a:pt x="24" y="367"/>
                  </a:lnTo>
                  <a:lnTo>
                    <a:pt x="24" y="389"/>
                  </a:lnTo>
                  <a:lnTo>
                    <a:pt x="24" y="389"/>
                  </a:lnTo>
                  <a:lnTo>
                    <a:pt x="24" y="361"/>
                  </a:lnTo>
                  <a:lnTo>
                    <a:pt x="24" y="377"/>
                  </a:lnTo>
                  <a:lnTo>
                    <a:pt x="25" y="376"/>
                  </a:lnTo>
                  <a:lnTo>
                    <a:pt x="25" y="386"/>
                  </a:lnTo>
                  <a:lnTo>
                    <a:pt x="25" y="367"/>
                  </a:lnTo>
                  <a:lnTo>
                    <a:pt x="25" y="373"/>
                  </a:lnTo>
                  <a:lnTo>
                    <a:pt x="25" y="373"/>
                  </a:lnTo>
                  <a:lnTo>
                    <a:pt x="25" y="393"/>
                  </a:lnTo>
                  <a:lnTo>
                    <a:pt x="25" y="393"/>
                  </a:lnTo>
                  <a:lnTo>
                    <a:pt x="25" y="369"/>
                  </a:lnTo>
                  <a:lnTo>
                    <a:pt x="25" y="402"/>
                  </a:lnTo>
                  <a:lnTo>
                    <a:pt x="26" y="402"/>
                  </a:lnTo>
                  <a:lnTo>
                    <a:pt x="26" y="403"/>
                  </a:lnTo>
                  <a:lnTo>
                    <a:pt x="26" y="378"/>
                  </a:lnTo>
                  <a:lnTo>
                    <a:pt x="26" y="386"/>
                  </a:lnTo>
                  <a:lnTo>
                    <a:pt x="26" y="384"/>
                  </a:lnTo>
                  <a:lnTo>
                    <a:pt x="26" y="395"/>
                  </a:lnTo>
                  <a:lnTo>
                    <a:pt x="26" y="389"/>
                  </a:lnTo>
                  <a:lnTo>
                    <a:pt x="26" y="384"/>
                  </a:lnTo>
                  <a:lnTo>
                    <a:pt x="26" y="364"/>
                  </a:lnTo>
                  <a:lnTo>
                    <a:pt x="26" y="392"/>
                  </a:lnTo>
                  <a:lnTo>
                    <a:pt x="26" y="390"/>
                  </a:lnTo>
                  <a:lnTo>
                    <a:pt x="26" y="397"/>
                  </a:lnTo>
                  <a:lnTo>
                    <a:pt x="26" y="378"/>
                  </a:lnTo>
                  <a:lnTo>
                    <a:pt x="26" y="390"/>
                  </a:lnTo>
                  <a:lnTo>
                    <a:pt x="28" y="390"/>
                  </a:lnTo>
                  <a:lnTo>
                    <a:pt x="28" y="407"/>
                  </a:lnTo>
                  <a:lnTo>
                    <a:pt x="28" y="395"/>
                  </a:lnTo>
                  <a:lnTo>
                    <a:pt x="28" y="381"/>
                  </a:lnTo>
                  <a:lnTo>
                    <a:pt x="28" y="399"/>
                  </a:lnTo>
                  <a:lnTo>
                    <a:pt x="28" y="399"/>
                  </a:lnTo>
                  <a:lnTo>
                    <a:pt x="28" y="384"/>
                  </a:lnTo>
                  <a:lnTo>
                    <a:pt x="28" y="403"/>
                  </a:lnTo>
                  <a:lnTo>
                    <a:pt x="28" y="402"/>
                  </a:lnTo>
                  <a:lnTo>
                    <a:pt x="28" y="409"/>
                  </a:lnTo>
                  <a:lnTo>
                    <a:pt x="28" y="376"/>
                  </a:lnTo>
                  <a:lnTo>
                    <a:pt x="28" y="380"/>
                  </a:lnTo>
                  <a:lnTo>
                    <a:pt x="29" y="382"/>
                  </a:lnTo>
                  <a:lnTo>
                    <a:pt x="29" y="397"/>
                  </a:lnTo>
                  <a:lnTo>
                    <a:pt x="29" y="381"/>
                  </a:lnTo>
                  <a:lnTo>
                    <a:pt x="29" y="389"/>
                  </a:lnTo>
                  <a:lnTo>
                    <a:pt x="29" y="393"/>
                  </a:lnTo>
                  <a:lnTo>
                    <a:pt x="29" y="377"/>
                  </a:lnTo>
                  <a:lnTo>
                    <a:pt x="29" y="399"/>
                  </a:lnTo>
                  <a:lnTo>
                    <a:pt x="29" y="403"/>
                  </a:lnTo>
                  <a:lnTo>
                    <a:pt x="29" y="368"/>
                  </a:lnTo>
                  <a:lnTo>
                    <a:pt x="29" y="380"/>
                  </a:lnTo>
                  <a:lnTo>
                    <a:pt x="30" y="381"/>
                  </a:lnTo>
                  <a:lnTo>
                    <a:pt x="30" y="385"/>
                  </a:lnTo>
                  <a:lnTo>
                    <a:pt x="30" y="376"/>
                  </a:lnTo>
                  <a:lnTo>
                    <a:pt x="30" y="378"/>
                  </a:lnTo>
                  <a:lnTo>
                    <a:pt x="30" y="377"/>
                  </a:lnTo>
                  <a:lnTo>
                    <a:pt x="30" y="386"/>
                  </a:lnTo>
                  <a:lnTo>
                    <a:pt x="30" y="367"/>
                  </a:lnTo>
                  <a:lnTo>
                    <a:pt x="30" y="378"/>
                  </a:lnTo>
                  <a:lnTo>
                    <a:pt x="30" y="380"/>
                  </a:lnTo>
                  <a:lnTo>
                    <a:pt x="30" y="381"/>
                  </a:lnTo>
                  <a:lnTo>
                    <a:pt x="30" y="351"/>
                  </a:lnTo>
                  <a:lnTo>
                    <a:pt x="30" y="368"/>
                  </a:lnTo>
                  <a:lnTo>
                    <a:pt x="30" y="373"/>
                  </a:lnTo>
                  <a:lnTo>
                    <a:pt x="30" y="384"/>
                  </a:lnTo>
                  <a:lnTo>
                    <a:pt x="30" y="369"/>
                  </a:lnTo>
                  <a:lnTo>
                    <a:pt x="30" y="372"/>
                  </a:lnTo>
                  <a:lnTo>
                    <a:pt x="32" y="381"/>
                  </a:lnTo>
                  <a:lnTo>
                    <a:pt x="32" y="376"/>
                  </a:lnTo>
                  <a:lnTo>
                    <a:pt x="32" y="40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06" name="Freeform 79"/>
            <p:cNvSpPr>
              <a:spLocks/>
            </p:cNvSpPr>
            <p:nvPr/>
          </p:nvSpPr>
          <p:spPr bwMode="auto">
            <a:xfrm>
              <a:off x="3808413" y="4095751"/>
              <a:ext cx="49213" cy="463550"/>
            </a:xfrm>
            <a:custGeom>
              <a:avLst/>
              <a:gdLst>
                <a:gd name="T0" fmla="*/ 1 w 31"/>
                <a:gd name="T1" fmla="*/ 100 h 292"/>
                <a:gd name="T2" fmla="*/ 1 w 31"/>
                <a:gd name="T3" fmla="*/ 94 h 292"/>
                <a:gd name="T4" fmla="*/ 1 w 31"/>
                <a:gd name="T5" fmla="*/ 151 h 292"/>
                <a:gd name="T6" fmla="*/ 2 w 31"/>
                <a:gd name="T7" fmla="*/ 196 h 292"/>
                <a:gd name="T8" fmla="*/ 2 w 31"/>
                <a:gd name="T9" fmla="*/ 220 h 292"/>
                <a:gd name="T10" fmla="*/ 4 w 31"/>
                <a:gd name="T11" fmla="*/ 210 h 292"/>
                <a:gd name="T12" fmla="*/ 4 w 31"/>
                <a:gd name="T13" fmla="*/ 211 h 292"/>
                <a:gd name="T14" fmla="*/ 4 w 31"/>
                <a:gd name="T15" fmla="*/ 246 h 292"/>
                <a:gd name="T16" fmla="*/ 5 w 31"/>
                <a:gd name="T17" fmla="*/ 247 h 292"/>
                <a:gd name="T18" fmla="*/ 5 w 31"/>
                <a:gd name="T19" fmla="*/ 233 h 292"/>
                <a:gd name="T20" fmla="*/ 5 w 31"/>
                <a:gd name="T21" fmla="*/ 179 h 292"/>
                <a:gd name="T22" fmla="*/ 6 w 31"/>
                <a:gd name="T23" fmla="*/ 194 h 292"/>
                <a:gd name="T24" fmla="*/ 6 w 31"/>
                <a:gd name="T25" fmla="*/ 224 h 292"/>
                <a:gd name="T26" fmla="*/ 8 w 31"/>
                <a:gd name="T27" fmla="*/ 254 h 292"/>
                <a:gd name="T28" fmla="*/ 8 w 31"/>
                <a:gd name="T29" fmla="*/ 246 h 292"/>
                <a:gd name="T30" fmla="*/ 9 w 31"/>
                <a:gd name="T31" fmla="*/ 217 h 292"/>
                <a:gd name="T32" fmla="*/ 9 w 31"/>
                <a:gd name="T33" fmla="*/ 208 h 292"/>
                <a:gd name="T34" fmla="*/ 9 w 31"/>
                <a:gd name="T35" fmla="*/ 244 h 292"/>
                <a:gd name="T36" fmla="*/ 10 w 31"/>
                <a:gd name="T37" fmla="*/ 213 h 292"/>
                <a:gd name="T38" fmla="*/ 10 w 31"/>
                <a:gd name="T39" fmla="*/ 249 h 292"/>
                <a:gd name="T40" fmla="*/ 12 w 31"/>
                <a:gd name="T41" fmla="*/ 263 h 292"/>
                <a:gd name="T42" fmla="*/ 12 w 31"/>
                <a:gd name="T43" fmla="*/ 265 h 292"/>
                <a:gd name="T44" fmla="*/ 12 w 31"/>
                <a:gd name="T45" fmla="*/ 238 h 292"/>
                <a:gd name="T46" fmla="*/ 13 w 31"/>
                <a:gd name="T47" fmla="*/ 232 h 292"/>
                <a:gd name="T48" fmla="*/ 13 w 31"/>
                <a:gd name="T49" fmla="*/ 247 h 292"/>
                <a:gd name="T50" fmla="*/ 13 w 31"/>
                <a:gd name="T51" fmla="*/ 262 h 292"/>
                <a:gd name="T52" fmla="*/ 14 w 31"/>
                <a:gd name="T53" fmla="*/ 266 h 292"/>
                <a:gd name="T54" fmla="*/ 14 w 31"/>
                <a:gd name="T55" fmla="*/ 242 h 292"/>
                <a:gd name="T56" fmla="*/ 14 w 31"/>
                <a:gd name="T57" fmla="*/ 240 h 292"/>
                <a:gd name="T58" fmla="*/ 15 w 31"/>
                <a:gd name="T59" fmla="*/ 246 h 292"/>
                <a:gd name="T60" fmla="*/ 15 w 31"/>
                <a:gd name="T61" fmla="*/ 207 h 292"/>
                <a:gd name="T62" fmla="*/ 17 w 31"/>
                <a:gd name="T63" fmla="*/ 211 h 292"/>
                <a:gd name="T64" fmla="*/ 17 w 31"/>
                <a:gd name="T65" fmla="*/ 196 h 292"/>
                <a:gd name="T66" fmla="*/ 18 w 31"/>
                <a:gd name="T67" fmla="*/ 251 h 292"/>
                <a:gd name="T68" fmla="*/ 18 w 31"/>
                <a:gd name="T69" fmla="*/ 259 h 292"/>
                <a:gd name="T70" fmla="*/ 18 w 31"/>
                <a:gd name="T71" fmla="*/ 271 h 292"/>
                <a:gd name="T72" fmla="*/ 19 w 31"/>
                <a:gd name="T73" fmla="*/ 283 h 292"/>
                <a:gd name="T74" fmla="*/ 19 w 31"/>
                <a:gd name="T75" fmla="*/ 249 h 292"/>
                <a:gd name="T76" fmla="*/ 21 w 31"/>
                <a:gd name="T77" fmla="*/ 246 h 292"/>
                <a:gd name="T78" fmla="*/ 21 w 31"/>
                <a:gd name="T79" fmla="*/ 284 h 292"/>
                <a:gd name="T80" fmla="*/ 21 w 31"/>
                <a:gd name="T81" fmla="*/ 263 h 292"/>
                <a:gd name="T82" fmla="*/ 22 w 31"/>
                <a:gd name="T83" fmla="*/ 253 h 292"/>
                <a:gd name="T84" fmla="*/ 22 w 31"/>
                <a:gd name="T85" fmla="*/ 261 h 292"/>
                <a:gd name="T86" fmla="*/ 22 w 31"/>
                <a:gd name="T87" fmla="*/ 211 h 292"/>
                <a:gd name="T88" fmla="*/ 23 w 31"/>
                <a:gd name="T89" fmla="*/ 206 h 292"/>
                <a:gd name="T90" fmla="*/ 23 w 31"/>
                <a:gd name="T91" fmla="*/ 217 h 292"/>
                <a:gd name="T92" fmla="*/ 25 w 31"/>
                <a:gd name="T93" fmla="*/ 262 h 292"/>
                <a:gd name="T94" fmla="*/ 25 w 31"/>
                <a:gd name="T95" fmla="*/ 195 h 292"/>
                <a:gd name="T96" fmla="*/ 25 w 31"/>
                <a:gd name="T97" fmla="*/ 119 h 292"/>
                <a:gd name="T98" fmla="*/ 26 w 31"/>
                <a:gd name="T99" fmla="*/ 103 h 292"/>
                <a:gd name="T100" fmla="*/ 26 w 31"/>
                <a:gd name="T101" fmla="*/ 77 h 292"/>
                <a:gd name="T102" fmla="*/ 27 w 31"/>
                <a:gd name="T103" fmla="*/ 60 h 292"/>
                <a:gd name="T104" fmla="*/ 27 w 31"/>
                <a:gd name="T105" fmla="*/ 72 h 292"/>
                <a:gd name="T106" fmla="*/ 29 w 31"/>
                <a:gd name="T107" fmla="*/ 80 h 292"/>
                <a:gd name="T108" fmla="*/ 29 w 31"/>
                <a:gd name="T109" fmla="*/ 98 h 292"/>
                <a:gd name="T110" fmla="*/ 29 w 31"/>
                <a:gd name="T111" fmla="*/ 119 h 292"/>
                <a:gd name="T112" fmla="*/ 30 w 31"/>
                <a:gd name="T113" fmla="*/ 113 h 292"/>
                <a:gd name="T114" fmla="*/ 30 w 31"/>
                <a:gd name="T115" fmla="*/ 143 h 292"/>
                <a:gd name="T116" fmla="*/ 30 w 31"/>
                <a:gd name="T117" fmla="*/ 152 h 292"/>
                <a:gd name="T118" fmla="*/ 31 w 31"/>
                <a:gd name="T119"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292">
                  <a:moveTo>
                    <a:pt x="0" y="94"/>
                  </a:moveTo>
                  <a:lnTo>
                    <a:pt x="0" y="106"/>
                  </a:lnTo>
                  <a:lnTo>
                    <a:pt x="0" y="90"/>
                  </a:lnTo>
                  <a:lnTo>
                    <a:pt x="0" y="102"/>
                  </a:lnTo>
                  <a:lnTo>
                    <a:pt x="1" y="100"/>
                  </a:lnTo>
                  <a:lnTo>
                    <a:pt x="1" y="119"/>
                  </a:lnTo>
                  <a:lnTo>
                    <a:pt x="1" y="115"/>
                  </a:lnTo>
                  <a:lnTo>
                    <a:pt x="1" y="114"/>
                  </a:lnTo>
                  <a:lnTo>
                    <a:pt x="1" y="139"/>
                  </a:lnTo>
                  <a:lnTo>
                    <a:pt x="1" y="94"/>
                  </a:lnTo>
                  <a:lnTo>
                    <a:pt x="1" y="137"/>
                  </a:lnTo>
                  <a:lnTo>
                    <a:pt x="1" y="141"/>
                  </a:lnTo>
                  <a:lnTo>
                    <a:pt x="1" y="153"/>
                  </a:lnTo>
                  <a:lnTo>
                    <a:pt x="1" y="132"/>
                  </a:lnTo>
                  <a:lnTo>
                    <a:pt x="1" y="151"/>
                  </a:lnTo>
                  <a:lnTo>
                    <a:pt x="1" y="153"/>
                  </a:lnTo>
                  <a:lnTo>
                    <a:pt x="1" y="168"/>
                  </a:lnTo>
                  <a:lnTo>
                    <a:pt x="1" y="151"/>
                  </a:lnTo>
                  <a:lnTo>
                    <a:pt x="2" y="157"/>
                  </a:lnTo>
                  <a:lnTo>
                    <a:pt x="2" y="196"/>
                  </a:lnTo>
                  <a:lnTo>
                    <a:pt x="2" y="200"/>
                  </a:lnTo>
                  <a:lnTo>
                    <a:pt x="2" y="194"/>
                  </a:lnTo>
                  <a:lnTo>
                    <a:pt x="2" y="211"/>
                  </a:lnTo>
                  <a:lnTo>
                    <a:pt x="2" y="213"/>
                  </a:lnTo>
                  <a:lnTo>
                    <a:pt x="2" y="220"/>
                  </a:lnTo>
                  <a:lnTo>
                    <a:pt x="2" y="198"/>
                  </a:lnTo>
                  <a:lnTo>
                    <a:pt x="2" y="211"/>
                  </a:lnTo>
                  <a:lnTo>
                    <a:pt x="4" y="211"/>
                  </a:lnTo>
                  <a:lnTo>
                    <a:pt x="4" y="223"/>
                  </a:lnTo>
                  <a:lnTo>
                    <a:pt x="4" y="210"/>
                  </a:lnTo>
                  <a:lnTo>
                    <a:pt x="4" y="213"/>
                  </a:lnTo>
                  <a:lnTo>
                    <a:pt x="4" y="213"/>
                  </a:lnTo>
                  <a:lnTo>
                    <a:pt x="4" y="194"/>
                  </a:lnTo>
                  <a:lnTo>
                    <a:pt x="4" y="211"/>
                  </a:lnTo>
                  <a:lnTo>
                    <a:pt x="4" y="211"/>
                  </a:lnTo>
                  <a:lnTo>
                    <a:pt x="4" y="224"/>
                  </a:lnTo>
                  <a:lnTo>
                    <a:pt x="4" y="204"/>
                  </a:lnTo>
                  <a:lnTo>
                    <a:pt x="4" y="221"/>
                  </a:lnTo>
                  <a:lnTo>
                    <a:pt x="4" y="225"/>
                  </a:lnTo>
                  <a:lnTo>
                    <a:pt x="4" y="246"/>
                  </a:lnTo>
                  <a:lnTo>
                    <a:pt x="4" y="224"/>
                  </a:lnTo>
                  <a:lnTo>
                    <a:pt x="4" y="234"/>
                  </a:lnTo>
                  <a:lnTo>
                    <a:pt x="5" y="227"/>
                  </a:lnTo>
                  <a:lnTo>
                    <a:pt x="5" y="254"/>
                  </a:lnTo>
                  <a:lnTo>
                    <a:pt x="5" y="247"/>
                  </a:lnTo>
                  <a:lnTo>
                    <a:pt x="5" y="251"/>
                  </a:lnTo>
                  <a:lnTo>
                    <a:pt x="5" y="224"/>
                  </a:lnTo>
                  <a:lnTo>
                    <a:pt x="5" y="233"/>
                  </a:lnTo>
                  <a:lnTo>
                    <a:pt x="5" y="232"/>
                  </a:lnTo>
                  <a:lnTo>
                    <a:pt x="5" y="233"/>
                  </a:lnTo>
                  <a:lnTo>
                    <a:pt x="5" y="186"/>
                  </a:lnTo>
                  <a:lnTo>
                    <a:pt x="5" y="186"/>
                  </a:lnTo>
                  <a:lnTo>
                    <a:pt x="5" y="190"/>
                  </a:lnTo>
                  <a:lnTo>
                    <a:pt x="5" y="192"/>
                  </a:lnTo>
                  <a:lnTo>
                    <a:pt x="5" y="179"/>
                  </a:lnTo>
                  <a:lnTo>
                    <a:pt x="6" y="178"/>
                  </a:lnTo>
                  <a:lnTo>
                    <a:pt x="6" y="158"/>
                  </a:lnTo>
                  <a:lnTo>
                    <a:pt x="6" y="190"/>
                  </a:lnTo>
                  <a:lnTo>
                    <a:pt x="6" y="194"/>
                  </a:lnTo>
                  <a:lnTo>
                    <a:pt x="6" y="194"/>
                  </a:lnTo>
                  <a:lnTo>
                    <a:pt x="6" y="172"/>
                  </a:lnTo>
                  <a:lnTo>
                    <a:pt x="6" y="183"/>
                  </a:lnTo>
                  <a:lnTo>
                    <a:pt x="6" y="183"/>
                  </a:lnTo>
                  <a:lnTo>
                    <a:pt x="6" y="225"/>
                  </a:lnTo>
                  <a:lnTo>
                    <a:pt x="6" y="224"/>
                  </a:lnTo>
                  <a:lnTo>
                    <a:pt x="8" y="221"/>
                  </a:lnTo>
                  <a:lnTo>
                    <a:pt x="8" y="211"/>
                  </a:lnTo>
                  <a:lnTo>
                    <a:pt x="8" y="249"/>
                  </a:lnTo>
                  <a:lnTo>
                    <a:pt x="8" y="246"/>
                  </a:lnTo>
                  <a:lnTo>
                    <a:pt x="8" y="254"/>
                  </a:lnTo>
                  <a:lnTo>
                    <a:pt x="8" y="238"/>
                  </a:lnTo>
                  <a:lnTo>
                    <a:pt x="8" y="251"/>
                  </a:lnTo>
                  <a:lnTo>
                    <a:pt x="8" y="254"/>
                  </a:lnTo>
                  <a:lnTo>
                    <a:pt x="8" y="266"/>
                  </a:lnTo>
                  <a:lnTo>
                    <a:pt x="8" y="246"/>
                  </a:lnTo>
                  <a:lnTo>
                    <a:pt x="8" y="236"/>
                  </a:lnTo>
                  <a:lnTo>
                    <a:pt x="8" y="254"/>
                  </a:lnTo>
                  <a:lnTo>
                    <a:pt x="8" y="241"/>
                  </a:lnTo>
                  <a:lnTo>
                    <a:pt x="9" y="240"/>
                  </a:lnTo>
                  <a:lnTo>
                    <a:pt x="9" y="217"/>
                  </a:lnTo>
                  <a:lnTo>
                    <a:pt x="9" y="227"/>
                  </a:lnTo>
                  <a:lnTo>
                    <a:pt x="9" y="225"/>
                  </a:lnTo>
                  <a:lnTo>
                    <a:pt x="9" y="232"/>
                  </a:lnTo>
                  <a:lnTo>
                    <a:pt x="9" y="203"/>
                  </a:lnTo>
                  <a:lnTo>
                    <a:pt x="9" y="208"/>
                  </a:lnTo>
                  <a:lnTo>
                    <a:pt x="9" y="211"/>
                  </a:lnTo>
                  <a:lnTo>
                    <a:pt x="9" y="234"/>
                  </a:lnTo>
                  <a:lnTo>
                    <a:pt x="9" y="230"/>
                  </a:lnTo>
                  <a:lnTo>
                    <a:pt x="9" y="234"/>
                  </a:lnTo>
                  <a:lnTo>
                    <a:pt x="9" y="244"/>
                  </a:lnTo>
                  <a:lnTo>
                    <a:pt x="9" y="223"/>
                  </a:lnTo>
                  <a:lnTo>
                    <a:pt x="9" y="241"/>
                  </a:lnTo>
                  <a:lnTo>
                    <a:pt x="10" y="242"/>
                  </a:lnTo>
                  <a:lnTo>
                    <a:pt x="10" y="244"/>
                  </a:lnTo>
                  <a:lnTo>
                    <a:pt x="10" y="213"/>
                  </a:lnTo>
                  <a:lnTo>
                    <a:pt x="10" y="229"/>
                  </a:lnTo>
                  <a:lnTo>
                    <a:pt x="10" y="230"/>
                  </a:lnTo>
                  <a:lnTo>
                    <a:pt x="10" y="229"/>
                  </a:lnTo>
                  <a:lnTo>
                    <a:pt x="10" y="254"/>
                  </a:lnTo>
                  <a:lnTo>
                    <a:pt x="10" y="249"/>
                  </a:lnTo>
                  <a:lnTo>
                    <a:pt x="10" y="272"/>
                  </a:lnTo>
                  <a:lnTo>
                    <a:pt x="10" y="237"/>
                  </a:lnTo>
                  <a:lnTo>
                    <a:pt x="10" y="268"/>
                  </a:lnTo>
                  <a:lnTo>
                    <a:pt x="12" y="270"/>
                  </a:lnTo>
                  <a:lnTo>
                    <a:pt x="12" y="263"/>
                  </a:lnTo>
                  <a:lnTo>
                    <a:pt x="12" y="280"/>
                  </a:lnTo>
                  <a:lnTo>
                    <a:pt x="12" y="279"/>
                  </a:lnTo>
                  <a:lnTo>
                    <a:pt x="12" y="288"/>
                  </a:lnTo>
                  <a:lnTo>
                    <a:pt x="12" y="258"/>
                  </a:lnTo>
                  <a:lnTo>
                    <a:pt x="12" y="265"/>
                  </a:lnTo>
                  <a:lnTo>
                    <a:pt x="12" y="265"/>
                  </a:lnTo>
                  <a:lnTo>
                    <a:pt x="12" y="280"/>
                  </a:lnTo>
                  <a:lnTo>
                    <a:pt x="12" y="271"/>
                  </a:lnTo>
                  <a:lnTo>
                    <a:pt x="12" y="271"/>
                  </a:lnTo>
                  <a:lnTo>
                    <a:pt x="12" y="238"/>
                  </a:lnTo>
                  <a:lnTo>
                    <a:pt x="12" y="251"/>
                  </a:lnTo>
                  <a:lnTo>
                    <a:pt x="13" y="249"/>
                  </a:lnTo>
                  <a:lnTo>
                    <a:pt x="13" y="254"/>
                  </a:lnTo>
                  <a:lnTo>
                    <a:pt x="13" y="225"/>
                  </a:lnTo>
                  <a:lnTo>
                    <a:pt x="13" y="232"/>
                  </a:lnTo>
                  <a:lnTo>
                    <a:pt x="13" y="232"/>
                  </a:lnTo>
                  <a:lnTo>
                    <a:pt x="13" y="249"/>
                  </a:lnTo>
                  <a:lnTo>
                    <a:pt x="13" y="229"/>
                  </a:lnTo>
                  <a:lnTo>
                    <a:pt x="13" y="247"/>
                  </a:lnTo>
                  <a:lnTo>
                    <a:pt x="13" y="247"/>
                  </a:lnTo>
                  <a:lnTo>
                    <a:pt x="13" y="261"/>
                  </a:lnTo>
                  <a:lnTo>
                    <a:pt x="13" y="229"/>
                  </a:lnTo>
                  <a:lnTo>
                    <a:pt x="13" y="259"/>
                  </a:lnTo>
                  <a:lnTo>
                    <a:pt x="13" y="259"/>
                  </a:lnTo>
                  <a:lnTo>
                    <a:pt x="13" y="262"/>
                  </a:lnTo>
                  <a:lnTo>
                    <a:pt x="13" y="234"/>
                  </a:lnTo>
                  <a:lnTo>
                    <a:pt x="13" y="244"/>
                  </a:lnTo>
                  <a:lnTo>
                    <a:pt x="14" y="244"/>
                  </a:lnTo>
                  <a:lnTo>
                    <a:pt x="14" y="271"/>
                  </a:lnTo>
                  <a:lnTo>
                    <a:pt x="14" y="266"/>
                  </a:lnTo>
                  <a:lnTo>
                    <a:pt x="14" y="265"/>
                  </a:lnTo>
                  <a:lnTo>
                    <a:pt x="14" y="249"/>
                  </a:lnTo>
                  <a:lnTo>
                    <a:pt x="14" y="279"/>
                  </a:lnTo>
                  <a:lnTo>
                    <a:pt x="14" y="279"/>
                  </a:lnTo>
                  <a:lnTo>
                    <a:pt x="14" y="242"/>
                  </a:lnTo>
                  <a:lnTo>
                    <a:pt x="14" y="245"/>
                  </a:lnTo>
                  <a:lnTo>
                    <a:pt x="14" y="246"/>
                  </a:lnTo>
                  <a:lnTo>
                    <a:pt x="14" y="251"/>
                  </a:lnTo>
                  <a:lnTo>
                    <a:pt x="14" y="229"/>
                  </a:lnTo>
                  <a:lnTo>
                    <a:pt x="14" y="240"/>
                  </a:lnTo>
                  <a:lnTo>
                    <a:pt x="15" y="244"/>
                  </a:lnTo>
                  <a:lnTo>
                    <a:pt x="15" y="259"/>
                  </a:lnTo>
                  <a:lnTo>
                    <a:pt x="15" y="249"/>
                  </a:lnTo>
                  <a:lnTo>
                    <a:pt x="15" y="244"/>
                  </a:lnTo>
                  <a:lnTo>
                    <a:pt x="15" y="246"/>
                  </a:lnTo>
                  <a:lnTo>
                    <a:pt x="15" y="225"/>
                  </a:lnTo>
                  <a:lnTo>
                    <a:pt x="15" y="232"/>
                  </a:lnTo>
                  <a:lnTo>
                    <a:pt x="15" y="232"/>
                  </a:lnTo>
                  <a:lnTo>
                    <a:pt x="15" y="198"/>
                  </a:lnTo>
                  <a:lnTo>
                    <a:pt x="15" y="207"/>
                  </a:lnTo>
                  <a:lnTo>
                    <a:pt x="17" y="206"/>
                  </a:lnTo>
                  <a:lnTo>
                    <a:pt x="17" y="216"/>
                  </a:lnTo>
                  <a:lnTo>
                    <a:pt x="17" y="211"/>
                  </a:lnTo>
                  <a:lnTo>
                    <a:pt x="17" y="211"/>
                  </a:lnTo>
                  <a:lnTo>
                    <a:pt x="17" y="211"/>
                  </a:lnTo>
                  <a:lnTo>
                    <a:pt x="17" y="191"/>
                  </a:lnTo>
                  <a:lnTo>
                    <a:pt x="17" y="196"/>
                  </a:lnTo>
                  <a:lnTo>
                    <a:pt x="17" y="199"/>
                  </a:lnTo>
                  <a:lnTo>
                    <a:pt x="17" y="175"/>
                  </a:lnTo>
                  <a:lnTo>
                    <a:pt x="17" y="196"/>
                  </a:lnTo>
                  <a:lnTo>
                    <a:pt x="17" y="198"/>
                  </a:lnTo>
                  <a:lnTo>
                    <a:pt x="17" y="228"/>
                  </a:lnTo>
                  <a:lnTo>
                    <a:pt x="17" y="213"/>
                  </a:lnTo>
                  <a:lnTo>
                    <a:pt x="18" y="217"/>
                  </a:lnTo>
                  <a:lnTo>
                    <a:pt x="18" y="251"/>
                  </a:lnTo>
                  <a:lnTo>
                    <a:pt x="18" y="250"/>
                  </a:lnTo>
                  <a:lnTo>
                    <a:pt x="18" y="249"/>
                  </a:lnTo>
                  <a:lnTo>
                    <a:pt x="18" y="261"/>
                  </a:lnTo>
                  <a:lnTo>
                    <a:pt x="18" y="225"/>
                  </a:lnTo>
                  <a:lnTo>
                    <a:pt x="18" y="259"/>
                  </a:lnTo>
                  <a:lnTo>
                    <a:pt x="18" y="261"/>
                  </a:lnTo>
                  <a:lnTo>
                    <a:pt x="18" y="279"/>
                  </a:lnTo>
                  <a:lnTo>
                    <a:pt x="18" y="258"/>
                  </a:lnTo>
                  <a:lnTo>
                    <a:pt x="18" y="263"/>
                  </a:lnTo>
                  <a:lnTo>
                    <a:pt x="18" y="271"/>
                  </a:lnTo>
                  <a:lnTo>
                    <a:pt x="18" y="285"/>
                  </a:lnTo>
                  <a:lnTo>
                    <a:pt x="18" y="265"/>
                  </a:lnTo>
                  <a:lnTo>
                    <a:pt x="18" y="282"/>
                  </a:lnTo>
                  <a:lnTo>
                    <a:pt x="19" y="282"/>
                  </a:lnTo>
                  <a:lnTo>
                    <a:pt x="19" y="283"/>
                  </a:lnTo>
                  <a:lnTo>
                    <a:pt x="19" y="261"/>
                  </a:lnTo>
                  <a:lnTo>
                    <a:pt x="19" y="275"/>
                  </a:lnTo>
                  <a:lnTo>
                    <a:pt x="19" y="275"/>
                  </a:lnTo>
                  <a:lnTo>
                    <a:pt x="19" y="242"/>
                  </a:lnTo>
                  <a:lnTo>
                    <a:pt x="19" y="249"/>
                  </a:lnTo>
                  <a:lnTo>
                    <a:pt x="19" y="250"/>
                  </a:lnTo>
                  <a:lnTo>
                    <a:pt x="19" y="259"/>
                  </a:lnTo>
                  <a:lnTo>
                    <a:pt x="19" y="247"/>
                  </a:lnTo>
                  <a:lnTo>
                    <a:pt x="19" y="249"/>
                  </a:lnTo>
                  <a:lnTo>
                    <a:pt x="21" y="246"/>
                  </a:lnTo>
                  <a:lnTo>
                    <a:pt x="21" y="229"/>
                  </a:lnTo>
                  <a:lnTo>
                    <a:pt x="21" y="271"/>
                  </a:lnTo>
                  <a:lnTo>
                    <a:pt x="21" y="268"/>
                  </a:lnTo>
                  <a:lnTo>
                    <a:pt x="21" y="268"/>
                  </a:lnTo>
                  <a:lnTo>
                    <a:pt x="21" y="284"/>
                  </a:lnTo>
                  <a:lnTo>
                    <a:pt x="21" y="282"/>
                  </a:lnTo>
                  <a:lnTo>
                    <a:pt x="21" y="292"/>
                  </a:lnTo>
                  <a:lnTo>
                    <a:pt x="21" y="258"/>
                  </a:lnTo>
                  <a:lnTo>
                    <a:pt x="21" y="265"/>
                  </a:lnTo>
                  <a:lnTo>
                    <a:pt x="21" y="263"/>
                  </a:lnTo>
                  <a:lnTo>
                    <a:pt x="21" y="282"/>
                  </a:lnTo>
                  <a:lnTo>
                    <a:pt x="21" y="278"/>
                  </a:lnTo>
                  <a:lnTo>
                    <a:pt x="22" y="279"/>
                  </a:lnTo>
                  <a:lnTo>
                    <a:pt x="22" y="280"/>
                  </a:lnTo>
                  <a:lnTo>
                    <a:pt x="22" y="253"/>
                  </a:lnTo>
                  <a:lnTo>
                    <a:pt x="22" y="263"/>
                  </a:lnTo>
                  <a:lnTo>
                    <a:pt x="22" y="263"/>
                  </a:lnTo>
                  <a:lnTo>
                    <a:pt x="22" y="265"/>
                  </a:lnTo>
                  <a:lnTo>
                    <a:pt x="22" y="240"/>
                  </a:lnTo>
                  <a:lnTo>
                    <a:pt x="22" y="261"/>
                  </a:lnTo>
                  <a:lnTo>
                    <a:pt x="22" y="261"/>
                  </a:lnTo>
                  <a:lnTo>
                    <a:pt x="22" y="268"/>
                  </a:lnTo>
                  <a:lnTo>
                    <a:pt x="22" y="234"/>
                  </a:lnTo>
                  <a:lnTo>
                    <a:pt x="22" y="234"/>
                  </a:lnTo>
                  <a:lnTo>
                    <a:pt x="22" y="211"/>
                  </a:lnTo>
                  <a:lnTo>
                    <a:pt x="22" y="229"/>
                  </a:lnTo>
                  <a:lnTo>
                    <a:pt x="23" y="229"/>
                  </a:lnTo>
                  <a:lnTo>
                    <a:pt x="23" y="234"/>
                  </a:lnTo>
                  <a:lnTo>
                    <a:pt x="23" y="198"/>
                  </a:lnTo>
                  <a:lnTo>
                    <a:pt x="23" y="206"/>
                  </a:lnTo>
                  <a:lnTo>
                    <a:pt x="23" y="208"/>
                  </a:lnTo>
                  <a:lnTo>
                    <a:pt x="23" y="223"/>
                  </a:lnTo>
                  <a:lnTo>
                    <a:pt x="23" y="206"/>
                  </a:lnTo>
                  <a:lnTo>
                    <a:pt x="23" y="216"/>
                  </a:lnTo>
                  <a:lnTo>
                    <a:pt x="23" y="217"/>
                  </a:lnTo>
                  <a:lnTo>
                    <a:pt x="23" y="258"/>
                  </a:lnTo>
                  <a:lnTo>
                    <a:pt x="23" y="215"/>
                  </a:lnTo>
                  <a:lnTo>
                    <a:pt x="23" y="258"/>
                  </a:lnTo>
                  <a:lnTo>
                    <a:pt x="25" y="257"/>
                  </a:lnTo>
                  <a:lnTo>
                    <a:pt x="25" y="262"/>
                  </a:lnTo>
                  <a:lnTo>
                    <a:pt x="25" y="237"/>
                  </a:lnTo>
                  <a:lnTo>
                    <a:pt x="25" y="249"/>
                  </a:lnTo>
                  <a:lnTo>
                    <a:pt x="25" y="249"/>
                  </a:lnTo>
                  <a:lnTo>
                    <a:pt x="25" y="189"/>
                  </a:lnTo>
                  <a:lnTo>
                    <a:pt x="25" y="195"/>
                  </a:lnTo>
                  <a:lnTo>
                    <a:pt x="25" y="199"/>
                  </a:lnTo>
                  <a:lnTo>
                    <a:pt x="25" y="203"/>
                  </a:lnTo>
                  <a:lnTo>
                    <a:pt x="25" y="174"/>
                  </a:lnTo>
                  <a:lnTo>
                    <a:pt x="25" y="174"/>
                  </a:lnTo>
                  <a:lnTo>
                    <a:pt x="25" y="119"/>
                  </a:lnTo>
                  <a:lnTo>
                    <a:pt x="25" y="120"/>
                  </a:lnTo>
                  <a:lnTo>
                    <a:pt x="26" y="126"/>
                  </a:lnTo>
                  <a:lnTo>
                    <a:pt x="26" y="102"/>
                  </a:lnTo>
                  <a:lnTo>
                    <a:pt x="26" y="102"/>
                  </a:lnTo>
                  <a:lnTo>
                    <a:pt x="26" y="103"/>
                  </a:lnTo>
                  <a:lnTo>
                    <a:pt x="26" y="110"/>
                  </a:lnTo>
                  <a:lnTo>
                    <a:pt x="26" y="86"/>
                  </a:lnTo>
                  <a:lnTo>
                    <a:pt x="26" y="88"/>
                  </a:lnTo>
                  <a:lnTo>
                    <a:pt x="26" y="63"/>
                  </a:lnTo>
                  <a:lnTo>
                    <a:pt x="26" y="77"/>
                  </a:lnTo>
                  <a:lnTo>
                    <a:pt x="26" y="73"/>
                  </a:lnTo>
                  <a:lnTo>
                    <a:pt x="26" y="46"/>
                  </a:lnTo>
                  <a:lnTo>
                    <a:pt x="26" y="59"/>
                  </a:lnTo>
                  <a:lnTo>
                    <a:pt x="27" y="56"/>
                  </a:lnTo>
                  <a:lnTo>
                    <a:pt x="27" y="60"/>
                  </a:lnTo>
                  <a:lnTo>
                    <a:pt x="27" y="41"/>
                  </a:lnTo>
                  <a:lnTo>
                    <a:pt x="27" y="45"/>
                  </a:lnTo>
                  <a:lnTo>
                    <a:pt x="27" y="69"/>
                  </a:lnTo>
                  <a:lnTo>
                    <a:pt x="27" y="68"/>
                  </a:lnTo>
                  <a:lnTo>
                    <a:pt x="27" y="72"/>
                  </a:lnTo>
                  <a:lnTo>
                    <a:pt x="27" y="76"/>
                  </a:lnTo>
                  <a:lnTo>
                    <a:pt x="27" y="65"/>
                  </a:lnTo>
                  <a:lnTo>
                    <a:pt x="27" y="71"/>
                  </a:lnTo>
                  <a:lnTo>
                    <a:pt x="29" y="67"/>
                  </a:lnTo>
                  <a:lnTo>
                    <a:pt x="29" y="80"/>
                  </a:lnTo>
                  <a:lnTo>
                    <a:pt x="29" y="56"/>
                  </a:lnTo>
                  <a:lnTo>
                    <a:pt x="29" y="64"/>
                  </a:lnTo>
                  <a:lnTo>
                    <a:pt x="29" y="68"/>
                  </a:lnTo>
                  <a:lnTo>
                    <a:pt x="29" y="100"/>
                  </a:lnTo>
                  <a:lnTo>
                    <a:pt x="29" y="98"/>
                  </a:lnTo>
                  <a:lnTo>
                    <a:pt x="29" y="102"/>
                  </a:lnTo>
                  <a:lnTo>
                    <a:pt x="29" y="122"/>
                  </a:lnTo>
                  <a:lnTo>
                    <a:pt x="29" y="88"/>
                  </a:lnTo>
                  <a:lnTo>
                    <a:pt x="29" y="119"/>
                  </a:lnTo>
                  <a:lnTo>
                    <a:pt x="29" y="119"/>
                  </a:lnTo>
                  <a:lnTo>
                    <a:pt x="29" y="134"/>
                  </a:lnTo>
                  <a:lnTo>
                    <a:pt x="29" y="107"/>
                  </a:lnTo>
                  <a:lnTo>
                    <a:pt x="29" y="117"/>
                  </a:lnTo>
                  <a:lnTo>
                    <a:pt x="30" y="114"/>
                  </a:lnTo>
                  <a:lnTo>
                    <a:pt x="30" y="113"/>
                  </a:lnTo>
                  <a:lnTo>
                    <a:pt x="30" y="128"/>
                  </a:lnTo>
                  <a:lnTo>
                    <a:pt x="30" y="118"/>
                  </a:lnTo>
                  <a:lnTo>
                    <a:pt x="30" y="114"/>
                  </a:lnTo>
                  <a:lnTo>
                    <a:pt x="30" y="141"/>
                  </a:lnTo>
                  <a:lnTo>
                    <a:pt x="30" y="143"/>
                  </a:lnTo>
                  <a:lnTo>
                    <a:pt x="30" y="137"/>
                  </a:lnTo>
                  <a:lnTo>
                    <a:pt x="30" y="162"/>
                  </a:lnTo>
                  <a:lnTo>
                    <a:pt x="30" y="162"/>
                  </a:lnTo>
                  <a:lnTo>
                    <a:pt x="30" y="178"/>
                  </a:lnTo>
                  <a:lnTo>
                    <a:pt x="30" y="152"/>
                  </a:lnTo>
                  <a:lnTo>
                    <a:pt x="30" y="155"/>
                  </a:lnTo>
                  <a:lnTo>
                    <a:pt x="31" y="155"/>
                  </a:lnTo>
                  <a:lnTo>
                    <a:pt x="31" y="71"/>
                  </a:lnTo>
                  <a:lnTo>
                    <a:pt x="31" y="62"/>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07" name="Freeform 80"/>
            <p:cNvSpPr>
              <a:spLocks/>
            </p:cNvSpPr>
            <p:nvPr/>
          </p:nvSpPr>
          <p:spPr bwMode="auto">
            <a:xfrm>
              <a:off x="3757613" y="3925888"/>
              <a:ext cx="50800" cy="439738"/>
            </a:xfrm>
            <a:custGeom>
              <a:avLst/>
              <a:gdLst>
                <a:gd name="T0" fmla="*/ 0 w 32"/>
                <a:gd name="T1" fmla="*/ 153 h 277"/>
                <a:gd name="T2" fmla="*/ 2 w 32"/>
                <a:gd name="T3" fmla="*/ 154 h 277"/>
                <a:gd name="T4" fmla="*/ 2 w 32"/>
                <a:gd name="T5" fmla="*/ 142 h 277"/>
                <a:gd name="T6" fmla="*/ 3 w 32"/>
                <a:gd name="T7" fmla="*/ 195 h 277"/>
                <a:gd name="T8" fmla="*/ 3 w 32"/>
                <a:gd name="T9" fmla="*/ 149 h 277"/>
                <a:gd name="T10" fmla="*/ 4 w 32"/>
                <a:gd name="T11" fmla="*/ 146 h 277"/>
                <a:gd name="T12" fmla="*/ 4 w 32"/>
                <a:gd name="T13" fmla="*/ 186 h 277"/>
                <a:gd name="T14" fmla="*/ 6 w 32"/>
                <a:gd name="T15" fmla="*/ 246 h 277"/>
                <a:gd name="T16" fmla="*/ 6 w 32"/>
                <a:gd name="T17" fmla="*/ 276 h 277"/>
                <a:gd name="T18" fmla="*/ 6 w 32"/>
                <a:gd name="T19" fmla="*/ 241 h 277"/>
                <a:gd name="T20" fmla="*/ 7 w 32"/>
                <a:gd name="T21" fmla="*/ 209 h 277"/>
                <a:gd name="T22" fmla="*/ 7 w 32"/>
                <a:gd name="T23" fmla="*/ 216 h 277"/>
                <a:gd name="T24" fmla="*/ 8 w 32"/>
                <a:gd name="T25" fmla="*/ 252 h 277"/>
                <a:gd name="T26" fmla="*/ 8 w 32"/>
                <a:gd name="T27" fmla="*/ 231 h 277"/>
                <a:gd name="T28" fmla="*/ 8 w 32"/>
                <a:gd name="T29" fmla="*/ 220 h 277"/>
                <a:gd name="T30" fmla="*/ 9 w 32"/>
                <a:gd name="T31" fmla="*/ 214 h 277"/>
                <a:gd name="T32" fmla="*/ 9 w 32"/>
                <a:gd name="T33" fmla="*/ 203 h 277"/>
                <a:gd name="T34" fmla="*/ 11 w 32"/>
                <a:gd name="T35" fmla="*/ 186 h 277"/>
                <a:gd name="T36" fmla="*/ 11 w 32"/>
                <a:gd name="T37" fmla="*/ 103 h 277"/>
                <a:gd name="T38" fmla="*/ 11 w 32"/>
                <a:gd name="T39" fmla="*/ 120 h 277"/>
                <a:gd name="T40" fmla="*/ 12 w 32"/>
                <a:gd name="T41" fmla="*/ 125 h 277"/>
                <a:gd name="T42" fmla="*/ 12 w 32"/>
                <a:gd name="T43" fmla="*/ 103 h 277"/>
                <a:gd name="T44" fmla="*/ 13 w 32"/>
                <a:gd name="T45" fmla="*/ 73 h 277"/>
                <a:gd name="T46" fmla="*/ 13 w 32"/>
                <a:gd name="T47" fmla="*/ 89 h 277"/>
                <a:gd name="T48" fmla="*/ 13 w 32"/>
                <a:gd name="T49" fmla="*/ 65 h 277"/>
                <a:gd name="T50" fmla="*/ 15 w 32"/>
                <a:gd name="T51" fmla="*/ 72 h 277"/>
                <a:gd name="T52" fmla="*/ 15 w 32"/>
                <a:gd name="T53" fmla="*/ 70 h 277"/>
                <a:gd name="T54" fmla="*/ 16 w 32"/>
                <a:gd name="T55" fmla="*/ 90 h 277"/>
                <a:gd name="T56" fmla="*/ 16 w 32"/>
                <a:gd name="T57" fmla="*/ 51 h 277"/>
                <a:gd name="T58" fmla="*/ 16 w 32"/>
                <a:gd name="T59" fmla="*/ 1 h 277"/>
                <a:gd name="T60" fmla="*/ 17 w 32"/>
                <a:gd name="T61" fmla="*/ 17 h 277"/>
                <a:gd name="T62" fmla="*/ 17 w 32"/>
                <a:gd name="T63" fmla="*/ 44 h 277"/>
                <a:gd name="T64" fmla="*/ 19 w 32"/>
                <a:gd name="T65" fmla="*/ 100 h 277"/>
                <a:gd name="T66" fmla="*/ 19 w 32"/>
                <a:gd name="T67" fmla="*/ 125 h 277"/>
                <a:gd name="T68" fmla="*/ 20 w 32"/>
                <a:gd name="T69" fmla="*/ 172 h 277"/>
                <a:gd name="T70" fmla="*/ 20 w 32"/>
                <a:gd name="T71" fmla="*/ 189 h 277"/>
                <a:gd name="T72" fmla="*/ 20 w 32"/>
                <a:gd name="T73" fmla="*/ 169 h 277"/>
                <a:gd name="T74" fmla="*/ 21 w 32"/>
                <a:gd name="T75" fmla="*/ 123 h 277"/>
                <a:gd name="T76" fmla="*/ 21 w 32"/>
                <a:gd name="T77" fmla="*/ 120 h 277"/>
                <a:gd name="T78" fmla="*/ 21 w 32"/>
                <a:gd name="T79" fmla="*/ 91 h 277"/>
                <a:gd name="T80" fmla="*/ 23 w 32"/>
                <a:gd name="T81" fmla="*/ 107 h 277"/>
                <a:gd name="T82" fmla="*/ 23 w 32"/>
                <a:gd name="T83" fmla="*/ 97 h 277"/>
                <a:gd name="T84" fmla="*/ 24 w 32"/>
                <a:gd name="T85" fmla="*/ 99 h 277"/>
                <a:gd name="T86" fmla="*/ 24 w 32"/>
                <a:gd name="T87" fmla="*/ 128 h 277"/>
                <a:gd name="T88" fmla="*/ 24 w 32"/>
                <a:gd name="T89" fmla="*/ 97 h 277"/>
                <a:gd name="T90" fmla="*/ 25 w 32"/>
                <a:gd name="T91" fmla="*/ 114 h 277"/>
                <a:gd name="T92" fmla="*/ 25 w 32"/>
                <a:gd name="T93" fmla="*/ 138 h 277"/>
                <a:gd name="T94" fmla="*/ 25 w 32"/>
                <a:gd name="T95" fmla="*/ 186 h 277"/>
                <a:gd name="T96" fmla="*/ 26 w 32"/>
                <a:gd name="T97" fmla="*/ 146 h 277"/>
                <a:gd name="T98" fmla="*/ 26 w 32"/>
                <a:gd name="T99" fmla="*/ 142 h 277"/>
                <a:gd name="T100" fmla="*/ 28 w 32"/>
                <a:gd name="T101" fmla="*/ 175 h 277"/>
                <a:gd name="T102" fmla="*/ 28 w 32"/>
                <a:gd name="T103" fmla="*/ 166 h 277"/>
                <a:gd name="T104" fmla="*/ 28 w 32"/>
                <a:gd name="T105" fmla="*/ 204 h 277"/>
                <a:gd name="T106" fmla="*/ 29 w 32"/>
                <a:gd name="T107" fmla="*/ 165 h 277"/>
                <a:gd name="T108" fmla="*/ 29 w 32"/>
                <a:gd name="T109" fmla="*/ 174 h 277"/>
                <a:gd name="T110" fmla="*/ 29 w 32"/>
                <a:gd name="T111" fmla="*/ 163 h 277"/>
                <a:gd name="T112" fmla="*/ 30 w 32"/>
                <a:gd name="T113" fmla="*/ 134 h 277"/>
                <a:gd name="T114" fmla="*/ 30 w 32"/>
                <a:gd name="T115" fmla="*/ 152 h 277"/>
                <a:gd name="T116" fmla="*/ 32 w 32"/>
                <a:gd name="T117" fmla="*/ 154 h 277"/>
                <a:gd name="T118" fmla="*/ 32 w 32"/>
                <a:gd name="T119" fmla="*/ 20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277">
                  <a:moveTo>
                    <a:pt x="0" y="134"/>
                  </a:moveTo>
                  <a:lnTo>
                    <a:pt x="0" y="158"/>
                  </a:lnTo>
                  <a:lnTo>
                    <a:pt x="0" y="155"/>
                  </a:lnTo>
                  <a:lnTo>
                    <a:pt x="0" y="171"/>
                  </a:lnTo>
                  <a:lnTo>
                    <a:pt x="0" y="153"/>
                  </a:lnTo>
                  <a:lnTo>
                    <a:pt x="0" y="163"/>
                  </a:lnTo>
                  <a:lnTo>
                    <a:pt x="2" y="163"/>
                  </a:lnTo>
                  <a:lnTo>
                    <a:pt x="2" y="169"/>
                  </a:lnTo>
                  <a:lnTo>
                    <a:pt x="2" y="152"/>
                  </a:lnTo>
                  <a:lnTo>
                    <a:pt x="2" y="154"/>
                  </a:lnTo>
                  <a:lnTo>
                    <a:pt x="2" y="153"/>
                  </a:lnTo>
                  <a:lnTo>
                    <a:pt x="2" y="136"/>
                  </a:lnTo>
                  <a:lnTo>
                    <a:pt x="2" y="154"/>
                  </a:lnTo>
                  <a:lnTo>
                    <a:pt x="2" y="149"/>
                  </a:lnTo>
                  <a:lnTo>
                    <a:pt x="2" y="142"/>
                  </a:lnTo>
                  <a:lnTo>
                    <a:pt x="2" y="172"/>
                  </a:lnTo>
                  <a:lnTo>
                    <a:pt x="3" y="176"/>
                  </a:lnTo>
                  <a:lnTo>
                    <a:pt x="3" y="204"/>
                  </a:lnTo>
                  <a:lnTo>
                    <a:pt x="3" y="193"/>
                  </a:lnTo>
                  <a:lnTo>
                    <a:pt x="3" y="195"/>
                  </a:lnTo>
                  <a:lnTo>
                    <a:pt x="3" y="212"/>
                  </a:lnTo>
                  <a:lnTo>
                    <a:pt x="3" y="191"/>
                  </a:lnTo>
                  <a:lnTo>
                    <a:pt x="3" y="184"/>
                  </a:lnTo>
                  <a:lnTo>
                    <a:pt x="3" y="141"/>
                  </a:lnTo>
                  <a:lnTo>
                    <a:pt x="3" y="149"/>
                  </a:lnTo>
                  <a:lnTo>
                    <a:pt x="3" y="142"/>
                  </a:lnTo>
                  <a:lnTo>
                    <a:pt x="3" y="146"/>
                  </a:lnTo>
                  <a:lnTo>
                    <a:pt x="3" y="125"/>
                  </a:lnTo>
                  <a:lnTo>
                    <a:pt x="3" y="145"/>
                  </a:lnTo>
                  <a:lnTo>
                    <a:pt x="4" y="146"/>
                  </a:lnTo>
                  <a:lnTo>
                    <a:pt x="4" y="178"/>
                  </a:lnTo>
                  <a:lnTo>
                    <a:pt x="4" y="179"/>
                  </a:lnTo>
                  <a:lnTo>
                    <a:pt x="4" y="166"/>
                  </a:lnTo>
                  <a:lnTo>
                    <a:pt x="4" y="186"/>
                  </a:lnTo>
                  <a:lnTo>
                    <a:pt x="4" y="186"/>
                  </a:lnTo>
                  <a:lnTo>
                    <a:pt x="4" y="222"/>
                  </a:lnTo>
                  <a:lnTo>
                    <a:pt x="4" y="222"/>
                  </a:lnTo>
                  <a:lnTo>
                    <a:pt x="4" y="256"/>
                  </a:lnTo>
                  <a:lnTo>
                    <a:pt x="4" y="243"/>
                  </a:lnTo>
                  <a:lnTo>
                    <a:pt x="6" y="246"/>
                  </a:lnTo>
                  <a:lnTo>
                    <a:pt x="6" y="277"/>
                  </a:lnTo>
                  <a:lnTo>
                    <a:pt x="6" y="244"/>
                  </a:lnTo>
                  <a:lnTo>
                    <a:pt x="6" y="275"/>
                  </a:lnTo>
                  <a:lnTo>
                    <a:pt x="6" y="275"/>
                  </a:lnTo>
                  <a:lnTo>
                    <a:pt x="6" y="276"/>
                  </a:lnTo>
                  <a:lnTo>
                    <a:pt x="6" y="252"/>
                  </a:lnTo>
                  <a:lnTo>
                    <a:pt x="6" y="267"/>
                  </a:lnTo>
                  <a:lnTo>
                    <a:pt x="6" y="268"/>
                  </a:lnTo>
                  <a:lnTo>
                    <a:pt x="6" y="272"/>
                  </a:lnTo>
                  <a:lnTo>
                    <a:pt x="6" y="241"/>
                  </a:lnTo>
                  <a:lnTo>
                    <a:pt x="6" y="243"/>
                  </a:lnTo>
                  <a:lnTo>
                    <a:pt x="7" y="242"/>
                  </a:lnTo>
                  <a:lnTo>
                    <a:pt x="7" y="212"/>
                  </a:lnTo>
                  <a:lnTo>
                    <a:pt x="7" y="216"/>
                  </a:lnTo>
                  <a:lnTo>
                    <a:pt x="7" y="209"/>
                  </a:lnTo>
                  <a:lnTo>
                    <a:pt x="7" y="221"/>
                  </a:lnTo>
                  <a:lnTo>
                    <a:pt x="7" y="195"/>
                  </a:lnTo>
                  <a:lnTo>
                    <a:pt x="7" y="220"/>
                  </a:lnTo>
                  <a:lnTo>
                    <a:pt x="7" y="221"/>
                  </a:lnTo>
                  <a:lnTo>
                    <a:pt x="7" y="216"/>
                  </a:lnTo>
                  <a:lnTo>
                    <a:pt x="7" y="233"/>
                  </a:lnTo>
                  <a:lnTo>
                    <a:pt x="7" y="234"/>
                  </a:lnTo>
                  <a:lnTo>
                    <a:pt x="7" y="258"/>
                  </a:lnTo>
                  <a:lnTo>
                    <a:pt x="7" y="254"/>
                  </a:lnTo>
                  <a:lnTo>
                    <a:pt x="8" y="252"/>
                  </a:lnTo>
                  <a:lnTo>
                    <a:pt x="8" y="258"/>
                  </a:lnTo>
                  <a:lnTo>
                    <a:pt x="8" y="237"/>
                  </a:lnTo>
                  <a:lnTo>
                    <a:pt x="8" y="250"/>
                  </a:lnTo>
                  <a:lnTo>
                    <a:pt x="8" y="255"/>
                  </a:lnTo>
                  <a:lnTo>
                    <a:pt x="8" y="231"/>
                  </a:lnTo>
                  <a:lnTo>
                    <a:pt x="8" y="243"/>
                  </a:lnTo>
                  <a:lnTo>
                    <a:pt x="8" y="242"/>
                  </a:lnTo>
                  <a:lnTo>
                    <a:pt x="8" y="248"/>
                  </a:lnTo>
                  <a:lnTo>
                    <a:pt x="8" y="221"/>
                  </a:lnTo>
                  <a:lnTo>
                    <a:pt x="8" y="220"/>
                  </a:lnTo>
                  <a:lnTo>
                    <a:pt x="8" y="226"/>
                  </a:lnTo>
                  <a:lnTo>
                    <a:pt x="8" y="210"/>
                  </a:lnTo>
                  <a:lnTo>
                    <a:pt x="8" y="214"/>
                  </a:lnTo>
                  <a:lnTo>
                    <a:pt x="9" y="213"/>
                  </a:lnTo>
                  <a:lnTo>
                    <a:pt x="9" y="214"/>
                  </a:lnTo>
                  <a:lnTo>
                    <a:pt x="9" y="189"/>
                  </a:lnTo>
                  <a:lnTo>
                    <a:pt x="9" y="203"/>
                  </a:lnTo>
                  <a:lnTo>
                    <a:pt x="9" y="207"/>
                  </a:lnTo>
                  <a:lnTo>
                    <a:pt x="9" y="226"/>
                  </a:lnTo>
                  <a:lnTo>
                    <a:pt x="9" y="203"/>
                  </a:lnTo>
                  <a:lnTo>
                    <a:pt x="9" y="210"/>
                  </a:lnTo>
                  <a:lnTo>
                    <a:pt x="9" y="210"/>
                  </a:lnTo>
                  <a:lnTo>
                    <a:pt x="9" y="213"/>
                  </a:lnTo>
                  <a:lnTo>
                    <a:pt x="9" y="187"/>
                  </a:lnTo>
                  <a:lnTo>
                    <a:pt x="11" y="186"/>
                  </a:lnTo>
                  <a:lnTo>
                    <a:pt x="11" y="138"/>
                  </a:lnTo>
                  <a:lnTo>
                    <a:pt x="11" y="134"/>
                  </a:lnTo>
                  <a:lnTo>
                    <a:pt x="11" y="89"/>
                  </a:lnTo>
                  <a:lnTo>
                    <a:pt x="11" y="103"/>
                  </a:lnTo>
                  <a:lnTo>
                    <a:pt x="11" y="103"/>
                  </a:lnTo>
                  <a:lnTo>
                    <a:pt x="11" y="112"/>
                  </a:lnTo>
                  <a:lnTo>
                    <a:pt x="11" y="103"/>
                  </a:lnTo>
                  <a:lnTo>
                    <a:pt x="11" y="104"/>
                  </a:lnTo>
                  <a:lnTo>
                    <a:pt x="11" y="95"/>
                  </a:lnTo>
                  <a:lnTo>
                    <a:pt x="11" y="120"/>
                  </a:lnTo>
                  <a:lnTo>
                    <a:pt x="11" y="116"/>
                  </a:lnTo>
                  <a:lnTo>
                    <a:pt x="12" y="117"/>
                  </a:lnTo>
                  <a:lnTo>
                    <a:pt x="12" y="127"/>
                  </a:lnTo>
                  <a:lnTo>
                    <a:pt x="12" y="112"/>
                  </a:lnTo>
                  <a:lnTo>
                    <a:pt x="12" y="125"/>
                  </a:lnTo>
                  <a:lnTo>
                    <a:pt x="12" y="121"/>
                  </a:lnTo>
                  <a:lnTo>
                    <a:pt x="12" y="94"/>
                  </a:lnTo>
                  <a:lnTo>
                    <a:pt x="12" y="99"/>
                  </a:lnTo>
                  <a:lnTo>
                    <a:pt x="12" y="99"/>
                  </a:lnTo>
                  <a:lnTo>
                    <a:pt x="12" y="103"/>
                  </a:lnTo>
                  <a:lnTo>
                    <a:pt x="12" y="93"/>
                  </a:lnTo>
                  <a:lnTo>
                    <a:pt x="12" y="94"/>
                  </a:lnTo>
                  <a:lnTo>
                    <a:pt x="12" y="74"/>
                  </a:lnTo>
                  <a:lnTo>
                    <a:pt x="12" y="76"/>
                  </a:lnTo>
                  <a:lnTo>
                    <a:pt x="13" y="73"/>
                  </a:lnTo>
                  <a:lnTo>
                    <a:pt x="13" y="74"/>
                  </a:lnTo>
                  <a:lnTo>
                    <a:pt x="13" y="60"/>
                  </a:lnTo>
                  <a:lnTo>
                    <a:pt x="13" y="72"/>
                  </a:lnTo>
                  <a:lnTo>
                    <a:pt x="13" y="73"/>
                  </a:lnTo>
                  <a:lnTo>
                    <a:pt x="13" y="89"/>
                  </a:lnTo>
                  <a:lnTo>
                    <a:pt x="13" y="70"/>
                  </a:lnTo>
                  <a:lnTo>
                    <a:pt x="13" y="79"/>
                  </a:lnTo>
                  <a:lnTo>
                    <a:pt x="13" y="79"/>
                  </a:lnTo>
                  <a:lnTo>
                    <a:pt x="13" y="82"/>
                  </a:lnTo>
                  <a:lnTo>
                    <a:pt x="13" y="65"/>
                  </a:lnTo>
                  <a:lnTo>
                    <a:pt x="13" y="77"/>
                  </a:lnTo>
                  <a:lnTo>
                    <a:pt x="15" y="78"/>
                  </a:lnTo>
                  <a:lnTo>
                    <a:pt x="15" y="79"/>
                  </a:lnTo>
                  <a:lnTo>
                    <a:pt x="15" y="59"/>
                  </a:lnTo>
                  <a:lnTo>
                    <a:pt x="15" y="72"/>
                  </a:lnTo>
                  <a:lnTo>
                    <a:pt x="15" y="74"/>
                  </a:lnTo>
                  <a:lnTo>
                    <a:pt x="15" y="76"/>
                  </a:lnTo>
                  <a:lnTo>
                    <a:pt x="15" y="48"/>
                  </a:lnTo>
                  <a:lnTo>
                    <a:pt x="15" y="51"/>
                  </a:lnTo>
                  <a:lnTo>
                    <a:pt x="15" y="70"/>
                  </a:lnTo>
                  <a:lnTo>
                    <a:pt x="15" y="73"/>
                  </a:lnTo>
                  <a:lnTo>
                    <a:pt x="15" y="103"/>
                  </a:lnTo>
                  <a:lnTo>
                    <a:pt x="16" y="99"/>
                  </a:lnTo>
                  <a:lnTo>
                    <a:pt x="16" y="115"/>
                  </a:lnTo>
                  <a:lnTo>
                    <a:pt x="16" y="90"/>
                  </a:lnTo>
                  <a:lnTo>
                    <a:pt x="16" y="89"/>
                  </a:lnTo>
                  <a:lnTo>
                    <a:pt x="16" y="43"/>
                  </a:lnTo>
                  <a:lnTo>
                    <a:pt x="16" y="48"/>
                  </a:lnTo>
                  <a:lnTo>
                    <a:pt x="16" y="43"/>
                  </a:lnTo>
                  <a:lnTo>
                    <a:pt x="16" y="51"/>
                  </a:lnTo>
                  <a:lnTo>
                    <a:pt x="16" y="34"/>
                  </a:lnTo>
                  <a:lnTo>
                    <a:pt x="16" y="42"/>
                  </a:lnTo>
                  <a:lnTo>
                    <a:pt x="16" y="39"/>
                  </a:lnTo>
                  <a:lnTo>
                    <a:pt x="16" y="42"/>
                  </a:lnTo>
                  <a:lnTo>
                    <a:pt x="16" y="1"/>
                  </a:lnTo>
                  <a:lnTo>
                    <a:pt x="16" y="5"/>
                  </a:lnTo>
                  <a:lnTo>
                    <a:pt x="17" y="4"/>
                  </a:lnTo>
                  <a:lnTo>
                    <a:pt x="17" y="18"/>
                  </a:lnTo>
                  <a:lnTo>
                    <a:pt x="17" y="0"/>
                  </a:lnTo>
                  <a:lnTo>
                    <a:pt x="17" y="17"/>
                  </a:lnTo>
                  <a:lnTo>
                    <a:pt x="17" y="19"/>
                  </a:lnTo>
                  <a:lnTo>
                    <a:pt x="17" y="42"/>
                  </a:lnTo>
                  <a:lnTo>
                    <a:pt x="17" y="9"/>
                  </a:lnTo>
                  <a:lnTo>
                    <a:pt x="17" y="42"/>
                  </a:lnTo>
                  <a:lnTo>
                    <a:pt x="17" y="44"/>
                  </a:lnTo>
                  <a:lnTo>
                    <a:pt x="17" y="77"/>
                  </a:lnTo>
                  <a:lnTo>
                    <a:pt x="17" y="79"/>
                  </a:lnTo>
                  <a:lnTo>
                    <a:pt x="17" y="102"/>
                  </a:lnTo>
                  <a:lnTo>
                    <a:pt x="17" y="95"/>
                  </a:lnTo>
                  <a:lnTo>
                    <a:pt x="19" y="100"/>
                  </a:lnTo>
                  <a:lnTo>
                    <a:pt x="19" y="144"/>
                  </a:lnTo>
                  <a:lnTo>
                    <a:pt x="19" y="142"/>
                  </a:lnTo>
                  <a:lnTo>
                    <a:pt x="19" y="148"/>
                  </a:lnTo>
                  <a:lnTo>
                    <a:pt x="19" y="121"/>
                  </a:lnTo>
                  <a:lnTo>
                    <a:pt x="19" y="125"/>
                  </a:lnTo>
                  <a:lnTo>
                    <a:pt x="19" y="124"/>
                  </a:lnTo>
                  <a:lnTo>
                    <a:pt x="19" y="146"/>
                  </a:lnTo>
                  <a:lnTo>
                    <a:pt x="19" y="146"/>
                  </a:lnTo>
                  <a:lnTo>
                    <a:pt x="20" y="152"/>
                  </a:lnTo>
                  <a:lnTo>
                    <a:pt x="20" y="172"/>
                  </a:lnTo>
                  <a:lnTo>
                    <a:pt x="20" y="145"/>
                  </a:lnTo>
                  <a:lnTo>
                    <a:pt x="20" y="170"/>
                  </a:lnTo>
                  <a:lnTo>
                    <a:pt x="20" y="171"/>
                  </a:lnTo>
                  <a:lnTo>
                    <a:pt x="20" y="152"/>
                  </a:lnTo>
                  <a:lnTo>
                    <a:pt x="20" y="189"/>
                  </a:lnTo>
                  <a:lnTo>
                    <a:pt x="20" y="192"/>
                  </a:lnTo>
                  <a:lnTo>
                    <a:pt x="20" y="197"/>
                  </a:lnTo>
                  <a:lnTo>
                    <a:pt x="20" y="169"/>
                  </a:lnTo>
                  <a:lnTo>
                    <a:pt x="20" y="175"/>
                  </a:lnTo>
                  <a:lnTo>
                    <a:pt x="20" y="169"/>
                  </a:lnTo>
                  <a:lnTo>
                    <a:pt x="20" y="170"/>
                  </a:lnTo>
                  <a:lnTo>
                    <a:pt x="20" y="140"/>
                  </a:lnTo>
                  <a:lnTo>
                    <a:pt x="21" y="129"/>
                  </a:lnTo>
                  <a:lnTo>
                    <a:pt x="21" y="140"/>
                  </a:lnTo>
                  <a:lnTo>
                    <a:pt x="21" y="123"/>
                  </a:lnTo>
                  <a:lnTo>
                    <a:pt x="21" y="136"/>
                  </a:lnTo>
                  <a:lnTo>
                    <a:pt x="21" y="133"/>
                  </a:lnTo>
                  <a:lnTo>
                    <a:pt x="21" y="137"/>
                  </a:lnTo>
                  <a:lnTo>
                    <a:pt x="21" y="117"/>
                  </a:lnTo>
                  <a:lnTo>
                    <a:pt x="21" y="120"/>
                  </a:lnTo>
                  <a:lnTo>
                    <a:pt x="21" y="121"/>
                  </a:lnTo>
                  <a:lnTo>
                    <a:pt x="21" y="124"/>
                  </a:lnTo>
                  <a:lnTo>
                    <a:pt x="21" y="85"/>
                  </a:lnTo>
                  <a:lnTo>
                    <a:pt x="21" y="87"/>
                  </a:lnTo>
                  <a:lnTo>
                    <a:pt x="21" y="91"/>
                  </a:lnTo>
                  <a:lnTo>
                    <a:pt x="21" y="107"/>
                  </a:lnTo>
                  <a:lnTo>
                    <a:pt x="21" y="87"/>
                  </a:lnTo>
                  <a:lnTo>
                    <a:pt x="21" y="103"/>
                  </a:lnTo>
                  <a:lnTo>
                    <a:pt x="23" y="106"/>
                  </a:lnTo>
                  <a:lnTo>
                    <a:pt x="23" y="107"/>
                  </a:lnTo>
                  <a:lnTo>
                    <a:pt x="23" y="87"/>
                  </a:lnTo>
                  <a:lnTo>
                    <a:pt x="23" y="102"/>
                  </a:lnTo>
                  <a:lnTo>
                    <a:pt x="23" y="103"/>
                  </a:lnTo>
                  <a:lnTo>
                    <a:pt x="23" y="119"/>
                  </a:lnTo>
                  <a:lnTo>
                    <a:pt x="23" y="97"/>
                  </a:lnTo>
                  <a:lnTo>
                    <a:pt x="23" y="107"/>
                  </a:lnTo>
                  <a:lnTo>
                    <a:pt x="23" y="108"/>
                  </a:lnTo>
                  <a:lnTo>
                    <a:pt x="23" y="108"/>
                  </a:lnTo>
                  <a:lnTo>
                    <a:pt x="23" y="99"/>
                  </a:lnTo>
                  <a:lnTo>
                    <a:pt x="24" y="99"/>
                  </a:lnTo>
                  <a:lnTo>
                    <a:pt x="24" y="123"/>
                  </a:lnTo>
                  <a:lnTo>
                    <a:pt x="24" y="85"/>
                  </a:lnTo>
                  <a:lnTo>
                    <a:pt x="24" y="120"/>
                  </a:lnTo>
                  <a:lnTo>
                    <a:pt x="24" y="119"/>
                  </a:lnTo>
                  <a:lnTo>
                    <a:pt x="24" y="128"/>
                  </a:lnTo>
                  <a:lnTo>
                    <a:pt x="24" y="99"/>
                  </a:lnTo>
                  <a:lnTo>
                    <a:pt x="24" y="119"/>
                  </a:lnTo>
                  <a:lnTo>
                    <a:pt x="24" y="116"/>
                  </a:lnTo>
                  <a:lnTo>
                    <a:pt x="24" y="128"/>
                  </a:lnTo>
                  <a:lnTo>
                    <a:pt x="24" y="97"/>
                  </a:lnTo>
                  <a:lnTo>
                    <a:pt x="24" y="102"/>
                  </a:lnTo>
                  <a:lnTo>
                    <a:pt x="24" y="100"/>
                  </a:lnTo>
                  <a:lnTo>
                    <a:pt x="24" y="115"/>
                  </a:lnTo>
                  <a:lnTo>
                    <a:pt x="24" y="111"/>
                  </a:lnTo>
                  <a:lnTo>
                    <a:pt x="25" y="114"/>
                  </a:lnTo>
                  <a:lnTo>
                    <a:pt x="25" y="102"/>
                  </a:lnTo>
                  <a:lnTo>
                    <a:pt x="25" y="134"/>
                  </a:lnTo>
                  <a:lnTo>
                    <a:pt x="25" y="140"/>
                  </a:lnTo>
                  <a:lnTo>
                    <a:pt x="25" y="161"/>
                  </a:lnTo>
                  <a:lnTo>
                    <a:pt x="25" y="138"/>
                  </a:lnTo>
                  <a:lnTo>
                    <a:pt x="25" y="157"/>
                  </a:lnTo>
                  <a:lnTo>
                    <a:pt x="25" y="163"/>
                  </a:lnTo>
                  <a:lnTo>
                    <a:pt x="25" y="186"/>
                  </a:lnTo>
                  <a:lnTo>
                    <a:pt x="25" y="184"/>
                  </a:lnTo>
                  <a:lnTo>
                    <a:pt x="25" y="186"/>
                  </a:lnTo>
                  <a:lnTo>
                    <a:pt x="25" y="163"/>
                  </a:lnTo>
                  <a:lnTo>
                    <a:pt x="25" y="183"/>
                  </a:lnTo>
                  <a:lnTo>
                    <a:pt x="26" y="183"/>
                  </a:lnTo>
                  <a:lnTo>
                    <a:pt x="26" y="188"/>
                  </a:lnTo>
                  <a:lnTo>
                    <a:pt x="26" y="146"/>
                  </a:lnTo>
                  <a:lnTo>
                    <a:pt x="26" y="142"/>
                  </a:lnTo>
                  <a:lnTo>
                    <a:pt x="26" y="148"/>
                  </a:lnTo>
                  <a:lnTo>
                    <a:pt x="26" y="140"/>
                  </a:lnTo>
                  <a:lnTo>
                    <a:pt x="26" y="142"/>
                  </a:lnTo>
                  <a:lnTo>
                    <a:pt x="26" y="142"/>
                  </a:lnTo>
                  <a:lnTo>
                    <a:pt x="26" y="128"/>
                  </a:lnTo>
                  <a:lnTo>
                    <a:pt x="26" y="175"/>
                  </a:lnTo>
                  <a:lnTo>
                    <a:pt x="28" y="178"/>
                  </a:lnTo>
                  <a:lnTo>
                    <a:pt x="28" y="144"/>
                  </a:lnTo>
                  <a:lnTo>
                    <a:pt x="28" y="175"/>
                  </a:lnTo>
                  <a:lnTo>
                    <a:pt x="28" y="180"/>
                  </a:lnTo>
                  <a:lnTo>
                    <a:pt x="28" y="197"/>
                  </a:lnTo>
                  <a:lnTo>
                    <a:pt x="28" y="159"/>
                  </a:lnTo>
                  <a:lnTo>
                    <a:pt x="28" y="163"/>
                  </a:lnTo>
                  <a:lnTo>
                    <a:pt x="28" y="166"/>
                  </a:lnTo>
                  <a:lnTo>
                    <a:pt x="28" y="204"/>
                  </a:lnTo>
                  <a:lnTo>
                    <a:pt x="28" y="166"/>
                  </a:lnTo>
                  <a:lnTo>
                    <a:pt x="28" y="203"/>
                  </a:lnTo>
                  <a:lnTo>
                    <a:pt x="28" y="200"/>
                  </a:lnTo>
                  <a:lnTo>
                    <a:pt x="28" y="204"/>
                  </a:lnTo>
                  <a:lnTo>
                    <a:pt x="28" y="175"/>
                  </a:lnTo>
                  <a:lnTo>
                    <a:pt x="29" y="175"/>
                  </a:lnTo>
                  <a:lnTo>
                    <a:pt x="29" y="183"/>
                  </a:lnTo>
                  <a:lnTo>
                    <a:pt x="29" y="155"/>
                  </a:lnTo>
                  <a:lnTo>
                    <a:pt x="29" y="165"/>
                  </a:lnTo>
                  <a:lnTo>
                    <a:pt x="29" y="163"/>
                  </a:lnTo>
                  <a:lnTo>
                    <a:pt x="29" y="166"/>
                  </a:lnTo>
                  <a:lnTo>
                    <a:pt x="29" y="157"/>
                  </a:lnTo>
                  <a:lnTo>
                    <a:pt x="29" y="157"/>
                  </a:lnTo>
                  <a:lnTo>
                    <a:pt x="29" y="174"/>
                  </a:lnTo>
                  <a:lnTo>
                    <a:pt x="29" y="146"/>
                  </a:lnTo>
                  <a:lnTo>
                    <a:pt x="29" y="172"/>
                  </a:lnTo>
                  <a:lnTo>
                    <a:pt x="29" y="176"/>
                  </a:lnTo>
                  <a:lnTo>
                    <a:pt x="29" y="186"/>
                  </a:lnTo>
                  <a:lnTo>
                    <a:pt x="29" y="163"/>
                  </a:lnTo>
                  <a:lnTo>
                    <a:pt x="29" y="180"/>
                  </a:lnTo>
                  <a:lnTo>
                    <a:pt x="30" y="186"/>
                  </a:lnTo>
                  <a:lnTo>
                    <a:pt x="30" y="137"/>
                  </a:lnTo>
                  <a:lnTo>
                    <a:pt x="30" y="137"/>
                  </a:lnTo>
                  <a:lnTo>
                    <a:pt x="30" y="134"/>
                  </a:lnTo>
                  <a:lnTo>
                    <a:pt x="30" y="149"/>
                  </a:lnTo>
                  <a:lnTo>
                    <a:pt x="30" y="149"/>
                  </a:lnTo>
                  <a:lnTo>
                    <a:pt x="30" y="153"/>
                  </a:lnTo>
                  <a:lnTo>
                    <a:pt x="30" y="127"/>
                  </a:lnTo>
                  <a:lnTo>
                    <a:pt x="30" y="152"/>
                  </a:lnTo>
                  <a:lnTo>
                    <a:pt x="32" y="157"/>
                  </a:lnTo>
                  <a:lnTo>
                    <a:pt x="32" y="165"/>
                  </a:lnTo>
                  <a:lnTo>
                    <a:pt x="32" y="148"/>
                  </a:lnTo>
                  <a:lnTo>
                    <a:pt x="32" y="154"/>
                  </a:lnTo>
                  <a:lnTo>
                    <a:pt x="32" y="154"/>
                  </a:lnTo>
                  <a:lnTo>
                    <a:pt x="32" y="187"/>
                  </a:lnTo>
                  <a:lnTo>
                    <a:pt x="32" y="184"/>
                  </a:lnTo>
                  <a:lnTo>
                    <a:pt x="32" y="171"/>
                  </a:lnTo>
                  <a:lnTo>
                    <a:pt x="32" y="201"/>
                  </a:lnTo>
                  <a:lnTo>
                    <a:pt x="32" y="20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08" name="Freeform 81"/>
            <p:cNvSpPr>
              <a:spLocks/>
            </p:cNvSpPr>
            <p:nvPr/>
          </p:nvSpPr>
          <p:spPr bwMode="auto">
            <a:xfrm>
              <a:off x="3706813" y="3811588"/>
              <a:ext cx="50800" cy="544513"/>
            </a:xfrm>
            <a:custGeom>
              <a:avLst/>
              <a:gdLst>
                <a:gd name="T0" fmla="*/ 0 w 32"/>
                <a:gd name="T1" fmla="*/ 94 h 343"/>
                <a:gd name="T2" fmla="*/ 0 w 32"/>
                <a:gd name="T3" fmla="*/ 137 h 343"/>
                <a:gd name="T4" fmla="*/ 1 w 32"/>
                <a:gd name="T5" fmla="*/ 157 h 343"/>
                <a:gd name="T6" fmla="*/ 1 w 32"/>
                <a:gd name="T7" fmla="*/ 129 h 343"/>
                <a:gd name="T8" fmla="*/ 2 w 32"/>
                <a:gd name="T9" fmla="*/ 79 h 343"/>
                <a:gd name="T10" fmla="*/ 2 w 32"/>
                <a:gd name="T11" fmla="*/ 85 h 343"/>
                <a:gd name="T12" fmla="*/ 2 w 32"/>
                <a:gd name="T13" fmla="*/ 34 h 343"/>
                <a:gd name="T14" fmla="*/ 3 w 32"/>
                <a:gd name="T15" fmla="*/ 27 h 343"/>
                <a:gd name="T16" fmla="*/ 3 w 32"/>
                <a:gd name="T17" fmla="*/ 73 h 343"/>
                <a:gd name="T18" fmla="*/ 3 w 32"/>
                <a:gd name="T19" fmla="*/ 106 h 343"/>
                <a:gd name="T20" fmla="*/ 5 w 32"/>
                <a:gd name="T21" fmla="*/ 79 h 343"/>
                <a:gd name="T22" fmla="*/ 5 w 32"/>
                <a:gd name="T23" fmla="*/ 34 h 343"/>
                <a:gd name="T24" fmla="*/ 6 w 32"/>
                <a:gd name="T25" fmla="*/ 36 h 343"/>
                <a:gd name="T26" fmla="*/ 6 w 32"/>
                <a:gd name="T27" fmla="*/ 111 h 343"/>
                <a:gd name="T28" fmla="*/ 7 w 32"/>
                <a:gd name="T29" fmla="*/ 187 h 343"/>
                <a:gd name="T30" fmla="*/ 7 w 32"/>
                <a:gd name="T31" fmla="*/ 221 h 343"/>
                <a:gd name="T32" fmla="*/ 9 w 32"/>
                <a:gd name="T33" fmla="*/ 261 h 343"/>
                <a:gd name="T34" fmla="*/ 9 w 32"/>
                <a:gd name="T35" fmla="*/ 247 h 343"/>
                <a:gd name="T36" fmla="*/ 10 w 32"/>
                <a:gd name="T37" fmla="*/ 250 h 343"/>
                <a:gd name="T38" fmla="*/ 10 w 32"/>
                <a:gd name="T39" fmla="*/ 191 h 343"/>
                <a:gd name="T40" fmla="*/ 11 w 32"/>
                <a:gd name="T41" fmla="*/ 175 h 343"/>
                <a:gd name="T42" fmla="*/ 11 w 32"/>
                <a:gd name="T43" fmla="*/ 188 h 343"/>
                <a:gd name="T44" fmla="*/ 11 w 32"/>
                <a:gd name="T45" fmla="*/ 269 h 343"/>
                <a:gd name="T46" fmla="*/ 13 w 32"/>
                <a:gd name="T47" fmla="*/ 269 h 343"/>
                <a:gd name="T48" fmla="*/ 13 w 32"/>
                <a:gd name="T49" fmla="*/ 277 h 343"/>
                <a:gd name="T50" fmla="*/ 14 w 32"/>
                <a:gd name="T51" fmla="*/ 310 h 343"/>
                <a:gd name="T52" fmla="*/ 14 w 32"/>
                <a:gd name="T53" fmla="*/ 255 h 343"/>
                <a:gd name="T54" fmla="*/ 15 w 32"/>
                <a:gd name="T55" fmla="*/ 267 h 343"/>
                <a:gd name="T56" fmla="*/ 15 w 32"/>
                <a:gd name="T57" fmla="*/ 307 h 343"/>
                <a:gd name="T58" fmla="*/ 17 w 32"/>
                <a:gd name="T59" fmla="*/ 330 h 343"/>
                <a:gd name="T60" fmla="*/ 17 w 32"/>
                <a:gd name="T61" fmla="*/ 276 h 343"/>
                <a:gd name="T62" fmla="*/ 18 w 32"/>
                <a:gd name="T63" fmla="*/ 264 h 343"/>
                <a:gd name="T64" fmla="*/ 18 w 32"/>
                <a:gd name="T65" fmla="*/ 268 h 343"/>
                <a:gd name="T66" fmla="*/ 19 w 32"/>
                <a:gd name="T67" fmla="*/ 293 h 343"/>
                <a:gd name="T68" fmla="*/ 19 w 32"/>
                <a:gd name="T69" fmla="*/ 298 h 343"/>
                <a:gd name="T70" fmla="*/ 19 w 32"/>
                <a:gd name="T71" fmla="*/ 273 h 343"/>
                <a:gd name="T72" fmla="*/ 20 w 32"/>
                <a:gd name="T73" fmla="*/ 247 h 343"/>
                <a:gd name="T74" fmla="*/ 20 w 32"/>
                <a:gd name="T75" fmla="*/ 267 h 343"/>
                <a:gd name="T76" fmla="*/ 22 w 32"/>
                <a:gd name="T77" fmla="*/ 267 h 343"/>
                <a:gd name="T78" fmla="*/ 22 w 32"/>
                <a:gd name="T79" fmla="*/ 259 h 343"/>
                <a:gd name="T80" fmla="*/ 22 w 32"/>
                <a:gd name="T81" fmla="*/ 244 h 343"/>
                <a:gd name="T82" fmla="*/ 23 w 32"/>
                <a:gd name="T83" fmla="*/ 175 h 343"/>
                <a:gd name="T84" fmla="*/ 23 w 32"/>
                <a:gd name="T85" fmla="*/ 169 h 343"/>
                <a:gd name="T86" fmla="*/ 24 w 32"/>
                <a:gd name="T87" fmla="*/ 191 h 343"/>
                <a:gd name="T88" fmla="*/ 24 w 32"/>
                <a:gd name="T89" fmla="*/ 250 h 343"/>
                <a:gd name="T90" fmla="*/ 24 w 32"/>
                <a:gd name="T91" fmla="*/ 254 h 343"/>
                <a:gd name="T92" fmla="*/ 26 w 32"/>
                <a:gd name="T93" fmla="*/ 259 h 343"/>
                <a:gd name="T94" fmla="*/ 26 w 32"/>
                <a:gd name="T95" fmla="*/ 258 h 343"/>
                <a:gd name="T96" fmla="*/ 27 w 32"/>
                <a:gd name="T97" fmla="*/ 214 h 343"/>
                <a:gd name="T98" fmla="*/ 27 w 32"/>
                <a:gd name="T99" fmla="*/ 217 h 343"/>
                <a:gd name="T100" fmla="*/ 27 w 32"/>
                <a:gd name="T101" fmla="*/ 206 h 343"/>
                <a:gd name="T102" fmla="*/ 28 w 32"/>
                <a:gd name="T103" fmla="*/ 212 h 343"/>
                <a:gd name="T104" fmla="*/ 28 w 32"/>
                <a:gd name="T105" fmla="*/ 237 h 343"/>
                <a:gd name="T106" fmla="*/ 28 w 32"/>
                <a:gd name="T107" fmla="*/ 282 h 343"/>
                <a:gd name="T108" fmla="*/ 30 w 32"/>
                <a:gd name="T109" fmla="*/ 324 h 343"/>
                <a:gd name="T110" fmla="*/ 31 w 32"/>
                <a:gd name="T111" fmla="*/ 275 h 343"/>
                <a:gd name="T112" fmla="*/ 31 w 32"/>
                <a:gd name="T113" fmla="*/ 176 h 343"/>
                <a:gd name="T114" fmla="*/ 31 w 32"/>
                <a:gd name="T115" fmla="*/ 183 h 343"/>
                <a:gd name="T116" fmla="*/ 32 w 32"/>
                <a:gd name="T117" fmla="*/ 225 h 343"/>
                <a:gd name="T118" fmla="*/ 32 w 32"/>
                <a:gd name="T119" fmla="*/ 20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343">
                  <a:moveTo>
                    <a:pt x="0" y="119"/>
                  </a:moveTo>
                  <a:lnTo>
                    <a:pt x="0" y="95"/>
                  </a:lnTo>
                  <a:lnTo>
                    <a:pt x="0" y="108"/>
                  </a:lnTo>
                  <a:lnTo>
                    <a:pt x="0" y="108"/>
                  </a:lnTo>
                  <a:lnTo>
                    <a:pt x="0" y="94"/>
                  </a:lnTo>
                  <a:lnTo>
                    <a:pt x="0" y="102"/>
                  </a:lnTo>
                  <a:lnTo>
                    <a:pt x="0" y="140"/>
                  </a:lnTo>
                  <a:lnTo>
                    <a:pt x="0" y="141"/>
                  </a:lnTo>
                  <a:lnTo>
                    <a:pt x="0" y="155"/>
                  </a:lnTo>
                  <a:lnTo>
                    <a:pt x="0" y="137"/>
                  </a:lnTo>
                  <a:lnTo>
                    <a:pt x="0" y="153"/>
                  </a:lnTo>
                  <a:lnTo>
                    <a:pt x="1" y="154"/>
                  </a:lnTo>
                  <a:lnTo>
                    <a:pt x="1" y="165"/>
                  </a:lnTo>
                  <a:lnTo>
                    <a:pt x="1" y="151"/>
                  </a:lnTo>
                  <a:lnTo>
                    <a:pt x="1" y="157"/>
                  </a:lnTo>
                  <a:lnTo>
                    <a:pt x="1" y="154"/>
                  </a:lnTo>
                  <a:lnTo>
                    <a:pt x="1" y="158"/>
                  </a:lnTo>
                  <a:lnTo>
                    <a:pt x="1" y="128"/>
                  </a:lnTo>
                  <a:lnTo>
                    <a:pt x="1" y="125"/>
                  </a:lnTo>
                  <a:lnTo>
                    <a:pt x="1" y="129"/>
                  </a:lnTo>
                  <a:lnTo>
                    <a:pt x="1" y="104"/>
                  </a:lnTo>
                  <a:lnTo>
                    <a:pt x="1" y="120"/>
                  </a:lnTo>
                  <a:lnTo>
                    <a:pt x="2" y="119"/>
                  </a:lnTo>
                  <a:lnTo>
                    <a:pt x="2" y="78"/>
                  </a:lnTo>
                  <a:lnTo>
                    <a:pt x="2" y="79"/>
                  </a:lnTo>
                  <a:lnTo>
                    <a:pt x="2" y="82"/>
                  </a:lnTo>
                  <a:lnTo>
                    <a:pt x="2" y="87"/>
                  </a:lnTo>
                  <a:lnTo>
                    <a:pt x="2" y="76"/>
                  </a:lnTo>
                  <a:lnTo>
                    <a:pt x="2" y="86"/>
                  </a:lnTo>
                  <a:lnTo>
                    <a:pt x="2" y="85"/>
                  </a:lnTo>
                  <a:lnTo>
                    <a:pt x="2" y="103"/>
                  </a:lnTo>
                  <a:lnTo>
                    <a:pt x="2" y="72"/>
                  </a:lnTo>
                  <a:lnTo>
                    <a:pt x="2" y="94"/>
                  </a:lnTo>
                  <a:lnTo>
                    <a:pt x="2" y="91"/>
                  </a:lnTo>
                  <a:lnTo>
                    <a:pt x="2" y="34"/>
                  </a:lnTo>
                  <a:lnTo>
                    <a:pt x="2" y="36"/>
                  </a:lnTo>
                  <a:lnTo>
                    <a:pt x="3" y="36"/>
                  </a:lnTo>
                  <a:lnTo>
                    <a:pt x="3" y="43"/>
                  </a:lnTo>
                  <a:lnTo>
                    <a:pt x="3" y="19"/>
                  </a:lnTo>
                  <a:lnTo>
                    <a:pt x="3" y="27"/>
                  </a:lnTo>
                  <a:lnTo>
                    <a:pt x="3" y="39"/>
                  </a:lnTo>
                  <a:lnTo>
                    <a:pt x="3" y="76"/>
                  </a:lnTo>
                  <a:lnTo>
                    <a:pt x="3" y="35"/>
                  </a:lnTo>
                  <a:lnTo>
                    <a:pt x="3" y="73"/>
                  </a:lnTo>
                  <a:lnTo>
                    <a:pt x="3" y="73"/>
                  </a:lnTo>
                  <a:lnTo>
                    <a:pt x="3" y="107"/>
                  </a:lnTo>
                  <a:lnTo>
                    <a:pt x="3" y="68"/>
                  </a:lnTo>
                  <a:lnTo>
                    <a:pt x="3" y="103"/>
                  </a:lnTo>
                  <a:lnTo>
                    <a:pt x="3" y="103"/>
                  </a:lnTo>
                  <a:lnTo>
                    <a:pt x="3" y="106"/>
                  </a:lnTo>
                  <a:lnTo>
                    <a:pt x="3" y="74"/>
                  </a:lnTo>
                  <a:lnTo>
                    <a:pt x="3" y="79"/>
                  </a:lnTo>
                  <a:lnTo>
                    <a:pt x="5" y="77"/>
                  </a:lnTo>
                  <a:lnTo>
                    <a:pt x="5" y="85"/>
                  </a:lnTo>
                  <a:lnTo>
                    <a:pt x="5" y="79"/>
                  </a:lnTo>
                  <a:lnTo>
                    <a:pt x="5" y="79"/>
                  </a:lnTo>
                  <a:lnTo>
                    <a:pt x="5" y="70"/>
                  </a:lnTo>
                  <a:lnTo>
                    <a:pt x="5" y="89"/>
                  </a:lnTo>
                  <a:lnTo>
                    <a:pt x="5" y="90"/>
                  </a:lnTo>
                  <a:lnTo>
                    <a:pt x="5" y="34"/>
                  </a:lnTo>
                  <a:lnTo>
                    <a:pt x="6" y="32"/>
                  </a:lnTo>
                  <a:lnTo>
                    <a:pt x="6" y="0"/>
                  </a:lnTo>
                  <a:lnTo>
                    <a:pt x="6" y="2"/>
                  </a:lnTo>
                  <a:lnTo>
                    <a:pt x="6" y="36"/>
                  </a:lnTo>
                  <a:lnTo>
                    <a:pt x="6" y="36"/>
                  </a:lnTo>
                  <a:lnTo>
                    <a:pt x="6" y="77"/>
                  </a:lnTo>
                  <a:lnTo>
                    <a:pt x="6" y="82"/>
                  </a:lnTo>
                  <a:lnTo>
                    <a:pt x="6" y="111"/>
                  </a:lnTo>
                  <a:lnTo>
                    <a:pt x="6" y="81"/>
                  </a:lnTo>
                  <a:lnTo>
                    <a:pt x="6" y="111"/>
                  </a:lnTo>
                  <a:lnTo>
                    <a:pt x="7" y="114"/>
                  </a:lnTo>
                  <a:lnTo>
                    <a:pt x="7" y="157"/>
                  </a:lnTo>
                  <a:lnTo>
                    <a:pt x="7" y="154"/>
                  </a:lnTo>
                  <a:lnTo>
                    <a:pt x="7" y="137"/>
                  </a:lnTo>
                  <a:lnTo>
                    <a:pt x="7" y="187"/>
                  </a:lnTo>
                  <a:lnTo>
                    <a:pt x="7" y="189"/>
                  </a:lnTo>
                  <a:lnTo>
                    <a:pt x="7" y="220"/>
                  </a:lnTo>
                  <a:lnTo>
                    <a:pt x="7" y="218"/>
                  </a:lnTo>
                  <a:lnTo>
                    <a:pt x="7" y="222"/>
                  </a:lnTo>
                  <a:lnTo>
                    <a:pt x="7" y="221"/>
                  </a:lnTo>
                  <a:lnTo>
                    <a:pt x="7" y="252"/>
                  </a:lnTo>
                  <a:lnTo>
                    <a:pt x="9" y="252"/>
                  </a:lnTo>
                  <a:lnTo>
                    <a:pt x="9" y="239"/>
                  </a:lnTo>
                  <a:lnTo>
                    <a:pt x="9" y="261"/>
                  </a:lnTo>
                  <a:lnTo>
                    <a:pt x="9" y="261"/>
                  </a:lnTo>
                  <a:lnTo>
                    <a:pt x="9" y="247"/>
                  </a:lnTo>
                  <a:lnTo>
                    <a:pt x="9" y="276"/>
                  </a:lnTo>
                  <a:lnTo>
                    <a:pt x="9" y="269"/>
                  </a:lnTo>
                  <a:lnTo>
                    <a:pt x="9" y="279"/>
                  </a:lnTo>
                  <a:lnTo>
                    <a:pt x="9" y="247"/>
                  </a:lnTo>
                  <a:lnTo>
                    <a:pt x="9" y="254"/>
                  </a:lnTo>
                  <a:lnTo>
                    <a:pt x="10" y="251"/>
                  </a:lnTo>
                  <a:lnTo>
                    <a:pt x="10" y="268"/>
                  </a:lnTo>
                  <a:lnTo>
                    <a:pt x="10" y="252"/>
                  </a:lnTo>
                  <a:lnTo>
                    <a:pt x="10" y="250"/>
                  </a:lnTo>
                  <a:lnTo>
                    <a:pt x="10" y="218"/>
                  </a:lnTo>
                  <a:lnTo>
                    <a:pt x="10" y="214"/>
                  </a:lnTo>
                  <a:lnTo>
                    <a:pt x="10" y="214"/>
                  </a:lnTo>
                  <a:lnTo>
                    <a:pt x="10" y="175"/>
                  </a:lnTo>
                  <a:lnTo>
                    <a:pt x="10" y="191"/>
                  </a:lnTo>
                  <a:lnTo>
                    <a:pt x="10" y="192"/>
                  </a:lnTo>
                  <a:lnTo>
                    <a:pt x="10" y="167"/>
                  </a:lnTo>
                  <a:lnTo>
                    <a:pt x="10" y="171"/>
                  </a:lnTo>
                  <a:lnTo>
                    <a:pt x="11" y="167"/>
                  </a:lnTo>
                  <a:lnTo>
                    <a:pt x="11" y="175"/>
                  </a:lnTo>
                  <a:lnTo>
                    <a:pt x="11" y="157"/>
                  </a:lnTo>
                  <a:lnTo>
                    <a:pt x="11" y="170"/>
                  </a:lnTo>
                  <a:lnTo>
                    <a:pt x="11" y="174"/>
                  </a:lnTo>
                  <a:lnTo>
                    <a:pt x="11" y="163"/>
                  </a:lnTo>
                  <a:lnTo>
                    <a:pt x="11" y="188"/>
                  </a:lnTo>
                  <a:lnTo>
                    <a:pt x="11" y="192"/>
                  </a:lnTo>
                  <a:lnTo>
                    <a:pt x="11" y="221"/>
                  </a:lnTo>
                  <a:lnTo>
                    <a:pt x="11" y="218"/>
                  </a:lnTo>
                  <a:lnTo>
                    <a:pt x="11" y="213"/>
                  </a:lnTo>
                  <a:lnTo>
                    <a:pt x="11" y="269"/>
                  </a:lnTo>
                  <a:lnTo>
                    <a:pt x="13" y="272"/>
                  </a:lnTo>
                  <a:lnTo>
                    <a:pt x="13" y="286"/>
                  </a:lnTo>
                  <a:lnTo>
                    <a:pt x="13" y="269"/>
                  </a:lnTo>
                  <a:lnTo>
                    <a:pt x="13" y="272"/>
                  </a:lnTo>
                  <a:lnTo>
                    <a:pt x="13" y="269"/>
                  </a:lnTo>
                  <a:lnTo>
                    <a:pt x="13" y="272"/>
                  </a:lnTo>
                  <a:lnTo>
                    <a:pt x="13" y="255"/>
                  </a:lnTo>
                  <a:lnTo>
                    <a:pt x="13" y="264"/>
                  </a:lnTo>
                  <a:lnTo>
                    <a:pt x="13" y="264"/>
                  </a:lnTo>
                  <a:lnTo>
                    <a:pt x="13" y="277"/>
                  </a:lnTo>
                  <a:lnTo>
                    <a:pt x="14" y="277"/>
                  </a:lnTo>
                  <a:lnTo>
                    <a:pt x="14" y="271"/>
                  </a:lnTo>
                  <a:lnTo>
                    <a:pt x="14" y="301"/>
                  </a:lnTo>
                  <a:lnTo>
                    <a:pt x="14" y="299"/>
                  </a:lnTo>
                  <a:lnTo>
                    <a:pt x="14" y="310"/>
                  </a:lnTo>
                  <a:lnTo>
                    <a:pt x="14" y="289"/>
                  </a:lnTo>
                  <a:lnTo>
                    <a:pt x="14" y="293"/>
                  </a:lnTo>
                  <a:lnTo>
                    <a:pt x="14" y="251"/>
                  </a:lnTo>
                  <a:lnTo>
                    <a:pt x="14" y="252"/>
                  </a:lnTo>
                  <a:lnTo>
                    <a:pt x="14" y="255"/>
                  </a:lnTo>
                  <a:lnTo>
                    <a:pt x="14" y="231"/>
                  </a:lnTo>
                  <a:lnTo>
                    <a:pt x="14" y="255"/>
                  </a:lnTo>
                  <a:lnTo>
                    <a:pt x="15" y="260"/>
                  </a:lnTo>
                  <a:lnTo>
                    <a:pt x="15" y="252"/>
                  </a:lnTo>
                  <a:lnTo>
                    <a:pt x="15" y="267"/>
                  </a:lnTo>
                  <a:lnTo>
                    <a:pt x="15" y="267"/>
                  </a:lnTo>
                  <a:lnTo>
                    <a:pt x="15" y="284"/>
                  </a:lnTo>
                  <a:lnTo>
                    <a:pt x="15" y="271"/>
                  </a:lnTo>
                  <a:lnTo>
                    <a:pt x="15" y="277"/>
                  </a:lnTo>
                  <a:lnTo>
                    <a:pt x="15" y="307"/>
                  </a:lnTo>
                  <a:lnTo>
                    <a:pt x="15" y="305"/>
                  </a:lnTo>
                  <a:lnTo>
                    <a:pt x="15" y="292"/>
                  </a:lnTo>
                  <a:lnTo>
                    <a:pt x="15" y="307"/>
                  </a:lnTo>
                  <a:lnTo>
                    <a:pt x="17" y="307"/>
                  </a:lnTo>
                  <a:lnTo>
                    <a:pt x="17" y="330"/>
                  </a:lnTo>
                  <a:lnTo>
                    <a:pt x="17" y="332"/>
                  </a:lnTo>
                  <a:lnTo>
                    <a:pt x="17" y="336"/>
                  </a:lnTo>
                  <a:lnTo>
                    <a:pt x="17" y="306"/>
                  </a:lnTo>
                  <a:lnTo>
                    <a:pt x="17" y="306"/>
                  </a:lnTo>
                  <a:lnTo>
                    <a:pt x="17" y="276"/>
                  </a:lnTo>
                  <a:lnTo>
                    <a:pt x="18" y="272"/>
                  </a:lnTo>
                  <a:lnTo>
                    <a:pt x="18" y="276"/>
                  </a:lnTo>
                  <a:lnTo>
                    <a:pt x="18" y="252"/>
                  </a:lnTo>
                  <a:lnTo>
                    <a:pt x="18" y="264"/>
                  </a:lnTo>
                  <a:lnTo>
                    <a:pt x="18" y="264"/>
                  </a:lnTo>
                  <a:lnTo>
                    <a:pt x="18" y="297"/>
                  </a:lnTo>
                  <a:lnTo>
                    <a:pt x="18" y="296"/>
                  </a:lnTo>
                  <a:lnTo>
                    <a:pt x="18" y="282"/>
                  </a:lnTo>
                  <a:lnTo>
                    <a:pt x="18" y="285"/>
                  </a:lnTo>
                  <a:lnTo>
                    <a:pt x="18" y="268"/>
                  </a:lnTo>
                  <a:lnTo>
                    <a:pt x="18" y="272"/>
                  </a:lnTo>
                  <a:lnTo>
                    <a:pt x="18" y="272"/>
                  </a:lnTo>
                  <a:lnTo>
                    <a:pt x="18" y="261"/>
                  </a:lnTo>
                  <a:lnTo>
                    <a:pt x="18" y="296"/>
                  </a:lnTo>
                  <a:lnTo>
                    <a:pt x="19" y="293"/>
                  </a:lnTo>
                  <a:lnTo>
                    <a:pt x="19" y="310"/>
                  </a:lnTo>
                  <a:lnTo>
                    <a:pt x="19" y="298"/>
                  </a:lnTo>
                  <a:lnTo>
                    <a:pt x="19" y="299"/>
                  </a:lnTo>
                  <a:lnTo>
                    <a:pt x="19" y="315"/>
                  </a:lnTo>
                  <a:lnTo>
                    <a:pt x="19" y="298"/>
                  </a:lnTo>
                  <a:lnTo>
                    <a:pt x="19" y="307"/>
                  </a:lnTo>
                  <a:lnTo>
                    <a:pt x="19" y="305"/>
                  </a:lnTo>
                  <a:lnTo>
                    <a:pt x="19" y="269"/>
                  </a:lnTo>
                  <a:lnTo>
                    <a:pt x="19" y="272"/>
                  </a:lnTo>
                  <a:lnTo>
                    <a:pt x="19" y="273"/>
                  </a:lnTo>
                  <a:lnTo>
                    <a:pt x="19" y="233"/>
                  </a:lnTo>
                  <a:lnTo>
                    <a:pt x="20" y="233"/>
                  </a:lnTo>
                  <a:lnTo>
                    <a:pt x="20" y="226"/>
                  </a:lnTo>
                  <a:lnTo>
                    <a:pt x="20" y="246"/>
                  </a:lnTo>
                  <a:lnTo>
                    <a:pt x="20" y="247"/>
                  </a:lnTo>
                  <a:lnTo>
                    <a:pt x="20" y="271"/>
                  </a:lnTo>
                  <a:lnTo>
                    <a:pt x="20" y="238"/>
                  </a:lnTo>
                  <a:lnTo>
                    <a:pt x="20" y="269"/>
                  </a:lnTo>
                  <a:lnTo>
                    <a:pt x="20" y="269"/>
                  </a:lnTo>
                  <a:lnTo>
                    <a:pt x="20" y="267"/>
                  </a:lnTo>
                  <a:lnTo>
                    <a:pt x="20" y="285"/>
                  </a:lnTo>
                  <a:lnTo>
                    <a:pt x="22" y="285"/>
                  </a:lnTo>
                  <a:lnTo>
                    <a:pt x="22" y="297"/>
                  </a:lnTo>
                  <a:lnTo>
                    <a:pt x="22" y="272"/>
                  </a:lnTo>
                  <a:lnTo>
                    <a:pt x="22" y="267"/>
                  </a:lnTo>
                  <a:lnTo>
                    <a:pt x="22" y="276"/>
                  </a:lnTo>
                  <a:lnTo>
                    <a:pt x="22" y="267"/>
                  </a:lnTo>
                  <a:lnTo>
                    <a:pt x="22" y="271"/>
                  </a:lnTo>
                  <a:lnTo>
                    <a:pt x="22" y="272"/>
                  </a:lnTo>
                  <a:lnTo>
                    <a:pt x="22" y="259"/>
                  </a:lnTo>
                  <a:lnTo>
                    <a:pt x="22" y="281"/>
                  </a:lnTo>
                  <a:lnTo>
                    <a:pt x="22" y="276"/>
                  </a:lnTo>
                  <a:lnTo>
                    <a:pt x="22" y="281"/>
                  </a:lnTo>
                  <a:lnTo>
                    <a:pt x="22" y="241"/>
                  </a:lnTo>
                  <a:lnTo>
                    <a:pt x="22" y="244"/>
                  </a:lnTo>
                  <a:lnTo>
                    <a:pt x="23" y="246"/>
                  </a:lnTo>
                  <a:lnTo>
                    <a:pt x="23" y="256"/>
                  </a:lnTo>
                  <a:lnTo>
                    <a:pt x="23" y="221"/>
                  </a:lnTo>
                  <a:lnTo>
                    <a:pt x="23" y="218"/>
                  </a:lnTo>
                  <a:lnTo>
                    <a:pt x="23" y="175"/>
                  </a:lnTo>
                  <a:lnTo>
                    <a:pt x="23" y="183"/>
                  </a:lnTo>
                  <a:lnTo>
                    <a:pt x="23" y="180"/>
                  </a:lnTo>
                  <a:lnTo>
                    <a:pt x="23" y="180"/>
                  </a:lnTo>
                  <a:lnTo>
                    <a:pt x="23" y="144"/>
                  </a:lnTo>
                  <a:lnTo>
                    <a:pt x="23" y="169"/>
                  </a:lnTo>
                  <a:lnTo>
                    <a:pt x="23" y="171"/>
                  </a:lnTo>
                  <a:lnTo>
                    <a:pt x="23" y="201"/>
                  </a:lnTo>
                  <a:lnTo>
                    <a:pt x="23" y="197"/>
                  </a:lnTo>
                  <a:lnTo>
                    <a:pt x="24" y="200"/>
                  </a:lnTo>
                  <a:lnTo>
                    <a:pt x="24" y="191"/>
                  </a:lnTo>
                  <a:lnTo>
                    <a:pt x="24" y="235"/>
                  </a:lnTo>
                  <a:lnTo>
                    <a:pt x="24" y="235"/>
                  </a:lnTo>
                  <a:lnTo>
                    <a:pt x="24" y="227"/>
                  </a:lnTo>
                  <a:lnTo>
                    <a:pt x="24" y="250"/>
                  </a:lnTo>
                  <a:lnTo>
                    <a:pt x="24" y="250"/>
                  </a:lnTo>
                  <a:lnTo>
                    <a:pt x="24" y="255"/>
                  </a:lnTo>
                  <a:lnTo>
                    <a:pt x="24" y="222"/>
                  </a:lnTo>
                  <a:lnTo>
                    <a:pt x="24" y="224"/>
                  </a:lnTo>
                  <a:lnTo>
                    <a:pt x="24" y="222"/>
                  </a:lnTo>
                  <a:lnTo>
                    <a:pt x="24" y="254"/>
                  </a:lnTo>
                  <a:lnTo>
                    <a:pt x="24" y="252"/>
                  </a:lnTo>
                  <a:lnTo>
                    <a:pt x="26" y="256"/>
                  </a:lnTo>
                  <a:lnTo>
                    <a:pt x="26" y="261"/>
                  </a:lnTo>
                  <a:lnTo>
                    <a:pt x="26" y="246"/>
                  </a:lnTo>
                  <a:lnTo>
                    <a:pt x="26" y="259"/>
                  </a:lnTo>
                  <a:lnTo>
                    <a:pt x="26" y="260"/>
                  </a:lnTo>
                  <a:lnTo>
                    <a:pt x="26" y="261"/>
                  </a:lnTo>
                  <a:lnTo>
                    <a:pt x="26" y="247"/>
                  </a:lnTo>
                  <a:lnTo>
                    <a:pt x="26" y="255"/>
                  </a:lnTo>
                  <a:lnTo>
                    <a:pt x="26" y="258"/>
                  </a:lnTo>
                  <a:lnTo>
                    <a:pt x="26" y="264"/>
                  </a:lnTo>
                  <a:lnTo>
                    <a:pt x="26" y="255"/>
                  </a:lnTo>
                  <a:lnTo>
                    <a:pt x="26" y="256"/>
                  </a:lnTo>
                  <a:lnTo>
                    <a:pt x="27" y="252"/>
                  </a:lnTo>
                  <a:lnTo>
                    <a:pt x="27" y="214"/>
                  </a:lnTo>
                  <a:lnTo>
                    <a:pt x="27" y="217"/>
                  </a:lnTo>
                  <a:lnTo>
                    <a:pt x="27" y="218"/>
                  </a:lnTo>
                  <a:lnTo>
                    <a:pt x="27" y="220"/>
                  </a:lnTo>
                  <a:lnTo>
                    <a:pt x="27" y="206"/>
                  </a:lnTo>
                  <a:lnTo>
                    <a:pt x="27" y="217"/>
                  </a:lnTo>
                  <a:lnTo>
                    <a:pt x="27" y="218"/>
                  </a:lnTo>
                  <a:lnTo>
                    <a:pt x="27" y="221"/>
                  </a:lnTo>
                  <a:lnTo>
                    <a:pt x="27" y="206"/>
                  </a:lnTo>
                  <a:lnTo>
                    <a:pt x="27" y="200"/>
                  </a:lnTo>
                  <a:lnTo>
                    <a:pt x="27" y="206"/>
                  </a:lnTo>
                  <a:lnTo>
                    <a:pt x="27" y="195"/>
                  </a:lnTo>
                  <a:lnTo>
                    <a:pt x="27" y="197"/>
                  </a:lnTo>
                  <a:lnTo>
                    <a:pt x="28" y="199"/>
                  </a:lnTo>
                  <a:lnTo>
                    <a:pt x="28" y="192"/>
                  </a:lnTo>
                  <a:lnTo>
                    <a:pt x="28" y="212"/>
                  </a:lnTo>
                  <a:lnTo>
                    <a:pt x="28" y="218"/>
                  </a:lnTo>
                  <a:lnTo>
                    <a:pt x="28" y="242"/>
                  </a:lnTo>
                  <a:lnTo>
                    <a:pt x="28" y="218"/>
                  </a:lnTo>
                  <a:lnTo>
                    <a:pt x="28" y="233"/>
                  </a:lnTo>
                  <a:lnTo>
                    <a:pt x="28" y="237"/>
                  </a:lnTo>
                  <a:lnTo>
                    <a:pt x="28" y="286"/>
                  </a:lnTo>
                  <a:lnTo>
                    <a:pt x="28" y="285"/>
                  </a:lnTo>
                  <a:lnTo>
                    <a:pt x="28" y="285"/>
                  </a:lnTo>
                  <a:lnTo>
                    <a:pt x="28" y="315"/>
                  </a:lnTo>
                  <a:lnTo>
                    <a:pt x="28" y="282"/>
                  </a:lnTo>
                  <a:lnTo>
                    <a:pt x="28" y="314"/>
                  </a:lnTo>
                  <a:lnTo>
                    <a:pt x="30" y="313"/>
                  </a:lnTo>
                  <a:lnTo>
                    <a:pt x="30" y="307"/>
                  </a:lnTo>
                  <a:lnTo>
                    <a:pt x="30" y="327"/>
                  </a:lnTo>
                  <a:lnTo>
                    <a:pt x="30" y="324"/>
                  </a:lnTo>
                  <a:lnTo>
                    <a:pt x="30" y="343"/>
                  </a:lnTo>
                  <a:lnTo>
                    <a:pt x="30" y="328"/>
                  </a:lnTo>
                  <a:lnTo>
                    <a:pt x="30" y="330"/>
                  </a:lnTo>
                  <a:lnTo>
                    <a:pt x="30" y="279"/>
                  </a:lnTo>
                  <a:lnTo>
                    <a:pt x="31" y="275"/>
                  </a:lnTo>
                  <a:lnTo>
                    <a:pt x="31" y="276"/>
                  </a:lnTo>
                  <a:lnTo>
                    <a:pt x="31" y="214"/>
                  </a:lnTo>
                  <a:lnTo>
                    <a:pt x="31" y="212"/>
                  </a:lnTo>
                  <a:lnTo>
                    <a:pt x="31" y="217"/>
                  </a:lnTo>
                  <a:lnTo>
                    <a:pt x="31" y="176"/>
                  </a:lnTo>
                  <a:lnTo>
                    <a:pt x="31" y="178"/>
                  </a:lnTo>
                  <a:lnTo>
                    <a:pt x="31" y="186"/>
                  </a:lnTo>
                  <a:lnTo>
                    <a:pt x="31" y="169"/>
                  </a:lnTo>
                  <a:lnTo>
                    <a:pt x="31" y="167"/>
                  </a:lnTo>
                  <a:lnTo>
                    <a:pt x="31" y="183"/>
                  </a:lnTo>
                  <a:lnTo>
                    <a:pt x="31" y="157"/>
                  </a:lnTo>
                  <a:lnTo>
                    <a:pt x="31" y="180"/>
                  </a:lnTo>
                  <a:lnTo>
                    <a:pt x="32" y="186"/>
                  </a:lnTo>
                  <a:lnTo>
                    <a:pt x="32" y="221"/>
                  </a:lnTo>
                  <a:lnTo>
                    <a:pt x="32" y="225"/>
                  </a:lnTo>
                  <a:lnTo>
                    <a:pt x="32" y="230"/>
                  </a:lnTo>
                  <a:lnTo>
                    <a:pt x="32" y="224"/>
                  </a:lnTo>
                  <a:lnTo>
                    <a:pt x="32" y="226"/>
                  </a:lnTo>
                  <a:lnTo>
                    <a:pt x="32" y="226"/>
                  </a:lnTo>
                  <a:lnTo>
                    <a:pt x="32" y="20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09" name="Freeform 82"/>
            <p:cNvSpPr>
              <a:spLocks/>
            </p:cNvSpPr>
            <p:nvPr/>
          </p:nvSpPr>
          <p:spPr bwMode="auto">
            <a:xfrm>
              <a:off x="3654426" y="3986213"/>
              <a:ext cx="52388" cy="454025"/>
            </a:xfrm>
            <a:custGeom>
              <a:avLst/>
              <a:gdLst>
                <a:gd name="T0" fmla="*/ 0 w 33"/>
                <a:gd name="T1" fmla="*/ 87 h 286"/>
                <a:gd name="T2" fmla="*/ 0 w 33"/>
                <a:gd name="T3" fmla="*/ 64 h 286"/>
                <a:gd name="T4" fmla="*/ 1 w 33"/>
                <a:gd name="T5" fmla="*/ 90 h 286"/>
                <a:gd name="T6" fmla="*/ 1 w 33"/>
                <a:gd name="T7" fmla="*/ 106 h 286"/>
                <a:gd name="T8" fmla="*/ 2 w 33"/>
                <a:gd name="T9" fmla="*/ 98 h 286"/>
                <a:gd name="T10" fmla="*/ 2 w 33"/>
                <a:gd name="T11" fmla="*/ 90 h 286"/>
                <a:gd name="T12" fmla="*/ 4 w 33"/>
                <a:gd name="T13" fmla="*/ 121 h 286"/>
                <a:gd name="T14" fmla="*/ 4 w 33"/>
                <a:gd name="T15" fmla="*/ 183 h 286"/>
                <a:gd name="T16" fmla="*/ 5 w 33"/>
                <a:gd name="T17" fmla="*/ 258 h 286"/>
                <a:gd name="T18" fmla="*/ 5 w 33"/>
                <a:gd name="T19" fmla="*/ 286 h 286"/>
                <a:gd name="T20" fmla="*/ 6 w 33"/>
                <a:gd name="T21" fmla="*/ 220 h 286"/>
                <a:gd name="T22" fmla="*/ 6 w 33"/>
                <a:gd name="T23" fmla="*/ 195 h 286"/>
                <a:gd name="T24" fmla="*/ 6 w 33"/>
                <a:gd name="T25" fmla="*/ 216 h 286"/>
                <a:gd name="T26" fmla="*/ 8 w 33"/>
                <a:gd name="T27" fmla="*/ 217 h 286"/>
                <a:gd name="T28" fmla="*/ 8 w 33"/>
                <a:gd name="T29" fmla="*/ 217 h 286"/>
                <a:gd name="T30" fmla="*/ 8 w 33"/>
                <a:gd name="T31" fmla="*/ 171 h 286"/>
                <a:gd name="T32" fmla="*/ 9 w 33"/>
                <a:gd name="T33" fmla="*/ 186 h 286"/>
                <a:gd name="T34" fmla="*/ 9 w 33"/>
                <a:gd name="T35" fmla="*/ 205 h 286"/>
                <a:gd name="T36" fmla="*/ 10 w 33"/>
                <a:gd name="T37" fmla="*/ 197 h 286"/>
                <a:gd name="T38" fmla="*/ 10 w 33"/>
                <a:gd name="T39" fmla="*/ 141 h 286"/>
                <a:gd name="T40" fmla="*/ 10 w 33"/>
                <a:gd name="T41" fmla="*/ 79 h 286"/>
                <a:gd name="T42" fmla="*/ 12 w 33"/>
                <a:gd name="T43" fmla="*/ 77 h 286"/>
                <a:gd name="T44" fmla="*/ 12 w 33"/>
                <a:gd name="T45" fmla="*/ 114 h 286"/>
                <a:gd name="T46" fmla="*/ 12 w 33"/>
                <a:gd name="T47" fmla="*/ 91 h 286"/>
                <a:gd name="T48" fmla="*/ 13 w 33"/>
                <a:gd name="T49" fmla="*/ 94 h 286"/>
                <a:gd name="T50" fmla="*/ 13 w 33"/>
                <a:gd name="T51" fmla="*/ 104 h 286"/>
                <a:gd name="T52" fmla="*/ 14 w 33"/>
                <a:gd name="T53" fmla="*/ 144 h 286"/>
                <a:gd name="T54" fmla="*/ 14 w 33"/>
                <a:gd name="T55" fmla="*/ 200 h 286"/>
                <a:gd name="T56" fmla="*/ 16 w 33"/>
                <a:gd name="T57" fmla="*/ 159 h 286"/>
                <a:gd name="T58" fmla="*/ 16 w 33"/>
                <a:gd name="T59" fmla="*/ 136 h 286"/>
                <a:gd name="T60" fmla="*/ 16 w 33"/>
                <a:gd name="T61" fmla="*/ 124 h 286"/>
                <a:gd name="T62" fmla="*/ 17 w 33"/>
                <a:gd name="T63" fmla="*/ 221 h 286"/>
                <a:gd name="T64" fmla="*/ 17 w 33"/>
                <a:gd name="T65" fmla="*/ 205 h 286"/>
                <a:gd name="T66" fmla="*/ 18 w 33"/>
                <a:gd name="T67" fmla="*/ 123 h 286"/>
                <a:gd name="T68" fmla="*/ 18 w 33"/>
                <a:gd name="T69" fmla="*/ 119 h 286"/>
                <a:gd name="T70" fmla="*/ 19 w 33"/>
                <a:gd name="T71" fmla="*/ 137 h 286"/>
                <a:gd name="T72" fmla="*/ 19 w 33"/>
                <a:gd name="T73" fmla="*/ 154 h 286"/>
                <a:gd name="T74" fmla="*/ 19 w 33"/>
                <a:gd name="T75" fmla="*/ 125 h 286"/>
                <a:gd name="T76" fmla="*/ 19 w 33"/>
                <a:gd name="T77" fmla="*/ 108 h 286"/>
                <a:gd name="T78" fmla="*/ 21 w 33"/>
                <a:gd name="T79" fmla="*/ 82 h 286"/>
                <a:gd name="T80" fmla="*/ 21 w 33"/>
                <a:gd name="T81" fmla="*/ 45 h 286"/>
                <a:gd name="T82" fmla="*/ 22 w 33"/>
                <a:gd name="T83" fmla="*/ 73 h 286"/>
                <a:gd name="T84" fmla="*/ 22 w 33"/>
                <a:gd name="T85" fmla="*/ 22 h 286"/>
                <a:gd name="T86" fmla="*/ 23 w 33"/>
                <a:gd name="T87" fmla="*/ 55 h 286"/>
                <a:gd name="T88" fmla="*/ 23 w 33"/>
                <a:gd name="T89" fmla="*/ 61 h 286"/>
                <a:gd name="T90" fmla="*/ 25 w 33"/>
                <a:gd name="T91" fmla="*/ 176 h 286"/>
                <a:gd name="T92" fmla="*/ 25 w 33"/>
                <a:gd name="T93" fmla="*/ 204 h 286"/>
                <a:gd name="T94" fmla="*/ 26 w 33"/>
                <a:gd name="T95" fmla="*/ 208 h 286"/>
                <a:gd name="T96" fmla="*/ 26 w 33"/>
                <a:gd name="T97" fmla="*/ 145 h 286"/>
                <a:gd name="T98" fmla="*/ 26 w 33"/>
                <a:gd name="T99" fmla="*/ 188 h 286"/>
                <a:gd name="T100" fmla="*/ 27 w 33"/>
                <a:gd name="T101" fmla="*/ 226 h 286"/>
                <a:gd name="T102" fmla="*/ 27 w 33"/>
                <a:gd name="T103" fmla="*/ 208 h 286"/>
                <a:gd name="T104" fmla="*/ 29 w 33"/>
                <a:gd name="T105" fmla="*/ 165 h 286"/>
                <a:gd name="T106" fmla="*/ 29 w 33"/>
                <a:gd name="T107" fmla="*/ 83 h 286"/>
                <a:gd name="T108" fmla="*/ 29 w 33"/>
                <a:gd name="T109" fmla="*/ 45 h 286"/>
                <a:gd name="T110" fmla="*/ 30 w 33"/>
                <a:gd name="T111" fmla="*/ 4 h 286"/>
                <a:gd name="T112" fmla="*/ 30 w 33"/>
                <a:gd name="T113" fmla="*/ 38 h 286"/>
                <a:gd name="T114" fmla="*/ 31 w 33"/>
                <a:gd name="T115" fmla="*/ 28 h 286"/>
                <a:gd name="T116" fmla="*/ 31 w 33"/>
                <a:gd name="T117" fmla="*/ 53 h 286"/>
                <a:gd name="T118" fmla="*/ 33 w 33"/>
                <a:gd name="T119" fmla="*/ 9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286">
                  <a:moveTo>
                    <a:pt x="0" y="87"/>
                  </a:moveTo>
                  <a:lnTo>
                    <a:pt x="0" y="61"/>
                  </a:lnTo>
                  <a:lnTo>
                    <a:pt x="0" y="77"/>
                  </a:lnTo>
                  <a:lnTo>
                    <a:pt x="0" y="70"/>
                  </a:lnTo>
                  <a:lnTo>
                    <a:pt x="0" y="87"/>
                  </a:lnTo>
                  <a:lnTo>
                    <a:pt x="0" y="69"/>
                  </a:lnTo>
                  <a:lnTo>
                    <a:pt x="0" y="76"/>
                  </a:lnTo>
                  <a:lnTo>
                    <a:pt x="0" y="73"/>
                  </a:lnTo>
                  <a:lnTo>
                    <a:pt x="0" y="87"/>
                  </a:lnTo>
                  <a:lnTo>
                    <a:pt x="0" y="64"/>
                  </a:lnTo>
                  <a:lnTo>
                    <a:pt x="0" y="85"/>
                  </a:lnTo>
                  <a:lnTo>
                    <a:pt x="1" y="82"/>
                  </a:lnTo>
                  <a:lnTo>
                    <a:pt x="1" y="68"/>
                  </a:lnTo>
                  <a:lnTo>
                    <a:pt x="1" y="89"/>
                  </a:lnTo>
                  <a:lnTo>
                    <a:pt x="1" y="90"/>
                  </a:lnTo>
                  <a:lnTo>
                    <a:pt x="1" y="111"/>
                  </a:lnTo>
                  <a:lnTo>
                    <a:pt x="1" y="104"/>
                  </a:lnTo>
                  <a:lnTo>
                    <a:pt x="1" y="102"/>
                  </a:lnTo>
                  <a:lnTo>
                    <a:pt x="1" y="94"/>
                  </a:lnTo>
                  <a:lnTo>
                    <a:pt x="1" y="106"/>
                  </a:lnTo>
                  <a:lnTo>
                    <a:pt x="2" y="104"/>
                  </a:lnTo>
                  <a:lnTo>
                    <a:pt x="2" y="73"/>
                  </a:lnTo>
                  <a:lnTo>
                    <a:pt x="2" y="87"/>
                  </a:lnTo>
                  <a:lnTo>
                    <a:pt x="2" y="90"/>
                  </a:lnTo>
                  <a:lnTo>
                    <a:pt x="2" y="98"/>
                  </a:lnTo>
                  <a:lnTo>
                    <a:pt x="2" y="85"/>
                  </a:lnTo>
                  <a:lnTo>
                    <a:pt x="2" y="93"/>
                  </a:lnTo>
                  <a:lnTo>
                    <a:pt x="2" y="96"/>
                  </a:lnTo>
                  <a:lnTo>
                    <a:pt x="2" y="98"/>
                  </a:lnTo>
                  <a:lnTo>
                    <a:pt x="2" y="90"/>
                  </a:lnTo>
                  <a:lnTo>
                    <a:pt x="2" y="94"/>
                  </a:lnTo>
                  <a:lnTo>
                    <a:pt x="2" y="91"/>
                  </a:lnTo>
                  <a:lnTo>
                    <a:pt x="2" y="85"/>
                  </a:lnTo>
                  <a:lnTo>
                    <a:pt x="2" y="119"/>
                  </a:lnTo>
                  <a:lnTo>
                    <a:pt x="4" y="121"/>
                  </a:lnTo>
                  <a:lnTo>
                    <a:pt x="4" y="151"/>
                  </a:lnTo>
                  <a:lnTo>
                    <a:pt x="4" y="154"/>
                  </a:lnTo>
                  <a:lnTo>
                    <a:pt x="4" y="195"/>
                  </a:lnTo>
                  <a:lnTo>
                    <a:pt x="4" y="195"/>
                  </a:lnTo>
                  <a:lnTo>
                    <a:pt x="4" y="183"/>
                  </a:lnTo>
                  <a:lnTo>
                    <a:pt x="4" y="244"/>
                  </a:lnTo>
                  <a:lnTo>
                    <a:pt x="4" y="243"/>
                  </a:lnTo>
                  <a:lnTo>
                    <a:pt x="4" y="234"/>
                  </a:lnTo>
                  <a:lnTo>
                    <a:pt x="4" y="256"/>
                  </a:lnTo>
                  <a:lnTo>
                    <a:pt x="5" y="258"/>
                  </a:lnTo>
                  <a:lnTo>
                    <a:pt x="5" y="273"/>
                  </a:lnTo>
                  <a:lnTo>
                    <a:pt x="5" y="256"/>
                  </a:lnTo>
                  <a:lnTo>
                    <a:pt x="5" y="269"/>
                  </a:lnTo>
                  <a:lnTo>
                    <a:pt x="5" y="268"/>
                  </a:lnTo>
                  <a:lnTo>
                    <a:pt x="5" y="286"/>
                  </a:lnTo>
                  <a:lnTo>
                    <a:pt x="5" y="271"/>
                  </a:lnTo>
                  <a:lnTo>
                    <a:pt x="5" y="269"/>
                  </a:lnTo>
                  <a:lnTo>
                    <a:pt x="5" y="220"/>
                  </a:lnTo>
                  <a:lnTo>
                    <a:pt x="6" y="218"/>
                  </a:lnTo>
                  <a:lnTo>
                    <a:pt x="6" y="220"/>
                  </a:lnTo>
                  <a:lnTo>
                    <a:pt x="6" y="193"/>
                  </a:lnTo>
                  <a:lnTo>
                    <a:pt x="6" y="201"/>
                  </a:lnTo>
                  <a:lnTo>
                    <a:pt x="6" y="197"/>
                  </a:lnTo>
                  <a:lnTo>
                    <a:pt x="6" y="212"/>
                  </a:lnTo>
                  <a:lnTo>
                    <a:pt x="6" y="195"/>
                  </a:lnTo>
                  <a:lnTo>
                    <a:pt x="6" y="204"/>
                  </a:lnTo>
                  <a:lnTo>
                    <a:pt x="6" y="204"/>
                  </a:lnTo>
                  <a:lnTo>
                    <a:pt x="6" y="217"/>
                  </a:lnTo>
                  <a:lnTo>
                    <a:pt x="6" y="193"/>
                  </a:lnTo>
                  <a:lnTo>
                    <a:pt x="6" y="216"/>
                  </a:lnTo>
                  <a:lnTo>
                    <a:pt x="6" y="217"/>
                  </a:lnTo>
                  <a:lnTo>
                    <a:pt x="6" y="195"/>
                  </a:lnTo>
                  <a:lnTo>
                    <a:pt x="6" y="212"/>
                  </a:lnTo>
                  <a:lnTo>
                    <a:pt x="8" y="212"/>
                  </a:lnTo>
                  <a:lnTo>
                    <a:pt x="8" y="217"/>
                  </a:lnTo>
                  <a:lnTo>
                    <a:pt x="8" y="192"/>
                  </a:lnTo>
                  <a:lnTo>
                    <a:pt x="8" y="195"/>
                  </a:lnTo>
                  <a:lnTo>
                    <a:pt x="8" y="195"/>
                  </a:lnTo>
                  <a:lnTo>
                    <a:pt x="8" y="195"/>
                  </a:lnTo>
                  <a:lnTo>
                    <a:pt x="8" y="217"/>
                  </a:lnTo>
                  <a:lnTo>
                    <a:pt x="8" y="209"/>
                  </a:lnTo>
                  <a:lnTo>
                    <a:pt x="8" y="186"/>
                  </a:lnTo>
                  <a:lnTo>
                    <a:pt x="8" y="189"/>
                  </a:lnTo>
                  <a:lnTo>
                    <a:pt x="8" y="191"/>
                  </a:lnTo>
                  <a:lnTo>
                    <a:pt x="8" y="171"/>
                  </a:lnTo>
                  <a:lnTo>
                    <a:pt x="8" y="179"/>
                  </a:lnTo>
                  <a:lnTo>
                    <a:pt x="9" y="182"/>
                  </a:lnTo>
                  <a:lnTo>
                    <a:pt x="9" y="189"/>
                  </a:lnTo>
                  <a:lnTo>
                    <a:pt x="9" y="179"/>
                  </a:lnTo>
                  <a:lnTo>
                    <a:pt x="9" y="186"/>
                  </a:lnTo>
                  <a:lnTo>
                    <a:pt x="9" y="184"/>
                  </a:lnTo>
                  <a:lnTo>
                    <a:pt x="9" y="203"/>
                  </a:lnTo>
                  <a:lnTo>
                    <a:pt x="9" y="174"/>
                  </a:lnTo>
                  <a:lnTo>
                    <a:pt x="9" y="203"/>
                  </a:lnTo>
                  <a:lnTo>
                    <a:pt x="9" y="205"/>
                  </a:lnTo>
                  <a:lnTo>
                    <a:pt x="9" y="212"/>
                  </a:lnTo>
                  <a:lnTo>
                    <a:pt x="9" y="189"/>
                  </a:lnTo>
                  <a:lnTo>
                    <a:pt x="9" y="197"/>
                  </a:lnTo>
                  <a:lnTo>
                    <a:pt x="10" y="197"/>
                  </a:lnTo>
                  <a:lnTo>
                    <a:pt x="10" y="197"/>
                  </a:lnTo>
                  <a:lnTo>
                    <a:pt x="10" y="178"/>
                  </a:lnTo>
                  <a:lnTo>
                    <a:pt x="10" y="180"/>
                  </a:lnTo>
                  <a:lnTo>
                    <a:pt x="10" y="172"/>
                  </a:lnTo>
                  <a:lnTo>
                    <a:pt x="10" y="142"/>
                  </a:lnTo>
                  <a:lnTo>
                    <a:pt x="10" y="141"/>
                  </a:lnTo>
                  <a:lnTo>
                    <a:pt x="10" y="104"/>
                  </a:lnTo>
                  <a:lnTo>
                    <a:pt x="10" y="111"/>
                  </a:lnTo>
                  <a:lnTo>
                    <a:pt x="10" y="108"/>
                  </a:lnTo>
                  <a:lnTo>
                    <a:pt x="10" y="114"/>
                  </a:lnTo>
                  <a:lnTo>
                    <a:pt x="10" y="79"/>
                  </a:lnTo>
                  <a:lnTo>
                    <a:pt x="10" y="86"/>
                  </a:lnTo>
                  <a:lnTo>
                    <a:pt x="12" y="90"/>
                  </a:lnTo>
                  <a:lnTo>
                    <a:pt x="12" y="93"/>
                  </a:lnTo>
                  <a:lnTo>
                    <a:pt x="12" y="73"/>
                  </a:lnTo>
                  <a:lnTo>
                    <a:pt x="12" y="77"/>
                  </a:lnTo>
                  <a:lnTo>
                    <a:pt x="12" y="74"/>
                  </a:lnTo>
                  <a:lnTo>
                    <a:pt x="12" y="108"/>
                  </a:lnTo>
                  <a:lnTo>
                    <a:pt x="12" y="66"/>
                  </a:lnTo>
                  <a:lnTo>
                    <a:pt x="12" y="106"/>
                  </a:lnTo>
                  <a:lnTo>
                    <a:pt x="12" y="114"/>
                  </a:lnTo>
                  <a:lnTo>
                    <a:pt x="12" y="123"/>
                  </a:lnTo>
                  <a:lnTo>
                    <a:pt x="12" y="108"/>
                  </a:lnTo>
                  <a:lnTo>
                    <a:pt x="12" y="119"/>
                  </a:lnTo>
                  <a:lnTo>
                    <a:pt x="12" y="119"/>
                  </a:lnTo>
                  <a:lnTo>
                    <a:pt x="12" y="91"/>
                  </a:lnTo>
                  <a:lnTo>
                    <a:pt x="12" y="93"/>
                  </a:lnTo>
                  <a:lnTo>
                    <a:pt x="13" y="91"/>
                  </a:lnTo>
                  <a:lnTo>
                    <a:pt x="13" y="98"/>
                  </a:lnTo>
                  <a:lnTo>
                    <a:pt x="13" y="79"/>
                  </a:lnTo>
                  <a:lnTo>
                    <a:pt x="13" y="94"/>
                  </a:lnTo>
                  <a:lnTo>
                    <a:pt x="13" y="98"/>
                  </a:lnTo>
                  <a:lnTo>
                    <a:pt x="13" y="60"/>
                  </a:lnTo>
                  <a:lnTo>
                    <a:pt x="13" y="81"/>
                  </a:lnTo>
                  <a:lnTo>
                    <a:pt x="13" y="81"/>
                  </a:lnTo>
                  <a:lnTo>
                    <a:pt x="13" y="104"/>
                  </a:lnTo>
                  <a:lnTo>
                    <a:pt x="13" y="95"/>
                  </a:lnTo>
                  <a:lnTo>
                    <a:pt x="14" y="99"/>
                  </a:lnTo>
                  <a:lnTo>
                    <a:pt x="14" y="144"/>
                  </a:lnTo>
                  <a:lnTo>
                    <a:pt x="14" y="142"/>
                  </a:lnTo>
                  <a:lnTo>
                    <a:pt x="14" y="144"/>
                  </a:lnTo>
                  <a:lnTo>
                    <a:pt x="14" y="172"/>
                  </a:lnTo>
                  <a:lnTo>
                    <a:pt x="14" y="140"/>
                  </a:lnTo>
                  <a:lnTo>
                    <a:pt x="14" y="171"/>
                  </a:lnTo>
                  <a:lnTo>
                    <a:pt x="14" y="170"/>
                  </a:lnTo>
                  <a:lnTo>
                    <a:pt x="14" y="200"/>
                  </a:lnTo>
                  <a:lnTo>
                    <a:pt x="14" y="201"/>
                  </a:lnTo>
                  <a:lnTo>
                    <a:pt x="14" y="225"/>
                  </a:lnTo>
                  <a:lnTo>
                    <a:pt x="14" y="208"/>
                  </a:lnTo>
                  <a:lnTo>
                    <a:pt x="16" y="206"/>
                  </a:lnTo>
                  <a:lnTo>
                    <a:pt x="16" y="159"/>
                  </a:lnTo>
                  <a:lnTo>
                    <a:pt x="16" y="159"/>
                  </a:lnTo>
                  <a:lnTo>
                    <a:pt x="16" y="161"/>
                  </a:lnTo>
                  <a:lnTo>
                    <a:pt x="16" y="132"/>
                  </a:lnTo>
                  <a:lnTo>
                    <a:pt x="16" y="138"/>
                  </a:lnTo>
                  <a:lnTo>
                    <a:pt x="16" y="136"/>
                  </a:lnTo>
                  <a:lnTo>
                    <a:pt x="16" y="145"/>
                  </a:lnTo>
                  <a:lnTo>
                    <a:pt x="16" y="134"/>
                  </a:lnTo>
                  <a:lnTo>
                    <a:pt x="16" y="136"/>
                  </a:lnTo>
                  <a:lnTo>
                    <a:pt x="16" y="137"/>
                  </a:lnTo>
                  <a:lnTo>
                    <a:pt x="16" y="124"/>
                  </a:lnTo>
                  <a:lnTo>
                    <a:pt x="16" y="175"/>
                  </a:lnTo>
                  <a:lnTo>
                    <a:pt x="17" y="179"/>
                  </a:lnTo>
                  <a:lnTo>
                    <a:pt x="17" y="217"/>
                  </a:lnTo>
                  <a:lnTo>
                    <a:pt x="17" y="214"/>
                  </a:lnTo>
                  <a:lnTo>
                    <a:pt x="17" y="221"/>
                  </a:lnTo>
                  <a:lnTo>
                    <a:pt x="17" y="203"/>
                  </a:lnTo>
                  <a:lnTo>
                    <a:pt x="17" y="209"/>
                  </a:lnTo>
                  <a:lnTo>
                    <a:pt x="17" y="209"/>
                  </a:lnTo>
                  <a:lnTo>
                    <a:pt x="17" y="217"/>
                  </a:lnTo>
                  <a:lnTo>
                    <a:pt x="17" y="205"/>
                  </a:lnTo>
                  <a:lnTo>
                    <a:pt x="18" y="204"/>
                  </a:lnTo>
                  <a:lnTo>
                    <a:pt x="18" y="183"/>
                  </a:lnTo>
                  <a:lnTo>
                    <a:pt x="18" y="186"/>
                  </a:lnTo>
                  <a:lnTo>
                    <a:pt x="18" y="186"/>
                  </a:lnTo>
                  <a:lnTo>
                    <a:pt x="18" y="123"/>
                  </a:lnTo>
                  <a:lnTo>
                    <a:pt x="18" y="125"/>
                  </a:lnTo>
                  <a:lnTo>
                    <a:pt x="18" y="123"/>
                  </a:lnTo>
                  <a:lnTo>
                    <a:pt x="18" y="123"/>
                  </a:lnTo>
                  <a:lnTo>
                    <a:pt x="18" y="114"/>
                  </a:lnTo>
                  <a:lnTo>
                    <a:pt x="18" y="119"/>
                  </a:lnTo>
                  <a:lnTo>
                    <a:pt x="18" y="120"/>
                  </a:lnTo>
                  <a:lnTo>
                    <a:pt x="18" y="137"/>
                  </a:lnTo>
                  <a:lnTo>
                    <a:pt x="18" y="108"/>
                  </a:lnTo>
                  <a:lnTo>
                    <a:pt x="18" y="134"/>
                  </a:lnTo>
                  <a:lnTo>
                    <a:pt x="19" y="137"/>
                  </a:lnTo>
                  <a:lnTo>
                    <a:pt x="19" y="142"/>
                  </a:lnTo>
                  <a:lnTo>
                    <a:pt x="19" y="120"/>
                  </a:lnTo>
                  <a:lnTo>
                    <a:pt x="19" y="138"/>
                  </a:lnTo>
                  <a:lnTo>
                    <a:pt x="19" y="137"/>
                  </a:lnTo>
                  <a:lnTo>
                    <a:pt x="19" y="154"/>
                  </a:lnTo>
                  <a:lnTo>
                    <a:pt x="19" y="137"/>
                  </a:lnTo>
                  <a:lnTo>
                    <a:pt x="19" y="142"/>
                  </a:lnTo>
                  <a:lnTo>
                    <a:pt x="19" y="144"/>
                  </a:lnTo>
                  <a:lnTo>
                    <a:pt x="19" y="148"/>
                  </a:lnTo>
                  <a:lnTo>
                    <a:pt x="19" y="125"/>
                  </a:lnTo>
                  <a:lnTo>
                    <a:pt x="19" y="125"/>
                  </a:lnTo>
                  <a:lnTo>
                    <a:pt x="19" y="125"/>
                  </a:lnTo>
                  <a:lnTo>
                    <a:pt x="19" y="125"/>
                  </a:lnTo>
                  <a:lnTo>
                    <a:pt x="19" y="104"/>
                  </a:lnTo>
                  <a:lnTo>
                    <a:pt x="19" y="108"/>
                  </a:lnTo>
                  <a:lnTo>
                    <a:pt x="21" y="108"/>
                  </a:lnTo>
                  <a:lnTo>
                    <a:pt x="21" y="112"/>
                  </a:lnTo>
                  <a:lnTo>
                    <a:pt x="21" y="76"/>
                  </a:lnTo>
                  <a:lnTo>
                    <a:pt x="21" y="82"/>
                  </a:lnTo>
                  <a:lnTo>
                    <a:pt x="21" y="82"/>
                  </a:lnTo>
                  <a:lnTo>
                    <a:pt x="21" y="61"/>
                  </a:lnTo>
                  <a:lnTo>
                    <a:pt x="21" y="65"/>
                  </a:lnTo>
                  <a:lnTo>
                    <a:pt x="21" y="61"/>
                  </a:lnTo>
                  <a:lnTo>
                    <a:pt x="21" y="76"/>
                  </a:lnTo>
                  <a:lnTo>
                    <a:pt x="21" y="45"/>
                  </a:lnTo>
                  <a:lnTo>
                    <a:pt x="21" y="76"/>
                  </a:lnTo>
                  <a:lnTo>
                    <a:pt x="22" y="78"/>
                  </a:lnTo>
                  <a:lnTo>
                    <a:pt x="22" y="85"/>
                  </a:lnTo>
                  <a:lnTo>
                    <a:pt x="22" y="64"/>
                  </a:lnTo>
                  <a:lnTo>
                    <a:pt x="22" y="73"/>
                  </a:lnTo>
                  <a:lnTo>
                    <a:pt x="22" y="70"/>
                  </a:lnTo>
                  <a:lnTo>
                    <a:pt x="22" y="72"/>
                  </a:lnTo>
                  <a:lnTo>
                    <a:pt x="22" y="39"/>
                  </a:lnTo>
                  <a:lnTo>
                    <a:pt x="22" y="36"/>
                  </a:lnTo>
                  <a:lnTo>
                    <a:pt x="22" y="22"/>
                  </a:lnTo>
                  <a:lnTo>
                    <a:pt x="22" y="41"/>
                  </a:lnTo>
                  <a:lnTo>
                    <a:pt x="22" y="41"/>
                  </a:lnTo>
                  <a:lnTo>
                    <a:pt x="22" y="59"/>
                  </a:lnTo>
                  <a:lnTo>
                    <a:pt x="22" y="53"/>
                  </a:lnTo>
                  <a:lnTo>
                    <a:pt x="23" y="55"/>
                  </a:lnTo>
                  <a:lnTo>
                    <a:pt x="23" y="56"/>
                  </a:lnTo>
                  <a:lnTo>
                    <a:pt x="23" y="31"/>
                  </a:lnTo>
                  <a:lnTo>
                    <a:pt x="23" y="22"/>
                  </a:lnTo>
                  <a:lnTo>
                    <a:pt x="23" y="59"/>
                  </a:lnTo>
                  <a:lnTo>
                    <a:pt x="23" y="61"/>
                  </a:lnTo>
                  <a:lnTo>
                    <a:pt x="23" y="107"/>
                  </a:lnTo>
                  <a:lnTo>
                    <a:pt x="23" y="103"/>
                  </a:lnTo>
                  <a:lnTo>
                    <a:pt x="23" y="132"/>
                  </a:lnTo>
                  <a:lnTo>
                    <a:pt x="25" y="137"/>
                  </a:lnTo>
                  <a:lnTo>
                    <a:pt x="25" y="176"/>
                  </a:lnTo>
                  <a:lnTo>
                    <a:pt x="25" y="175"/>
                  </a:lnTo>
                  <a:lnTo>
                    <a:pt x="25" y="175"/>
                  </a:lnTo>
                  <a:lnTo>
                    <a:pt x="25" y="206"/>
                  </a:lnTo>
                  <a:lnTo>
                    <a:pt x="25" y="163"/>
                  </a:lnTo>
                  <a:lnTo>
                    <a:pt x="25" y="204"/>
                  </a:lnTo>
                  <a:lnTo>
                    <a:pt x="25" y="208"/>
                  </a:lnTo>
                  <a:lnTo>
                    <a:pt x="25" y="214"/>
                  </a:lnTo>
                  <a:lnTo>
                    <a:pt x="25" y="200"/>
                  </a:lnTo>
                  <a:lnTo>
                    <a:pt x="25" y="208"/>
                  </a:lnTo>
                  <a:lnTo>
                    <a:pt x="26" y="208"/>
                  </a:lnTo>
                  <a:lnTo>
                    <a:pt x="26" y="150"/>
                  </a:lnTo>
                  <a:lnTo>
                    <a:pt x="26" y="142"/>
                  </a:lnTo>
                  <a:lnTo>
                    <a:pt x="26" y="148"/>
                  </a:lnTo>
                  <a:lnTo>
                    <a:pt x="26" y="136"/>
                  </a:lnTo>
                  <a:lnTo>
                    <a:pt x="26" y="145"/>
                  </a:lnTo>
                  <a:lnTo>
                    <a:pt x="26" y="141"/>
                  </a:lnTo>
                  <a:lnTo>
                    <a:pt x="26" y="124"/>
                  </a:lnTo>
                  <a:lnTo>
                    <a:pt x="26" y="148"/>
                  </a:lnTo>
                  <a:lnTo>
                    <a:pt x="26" y="148"/>
                  </a:lnTo>
                  <a:lnTo>
                    <a:pt x="26" y="188"/>
                  </a:lnTo>
                  <a:lnTo>
                    <a:pt x="26" y="179"/>
                  </a:lnTo>
                  <a:lnTo>
                    <a:pt x="27" y="178"/>
                  </a:lnTo>
                  <a:lnTo>
                    <a:pt x="27" y="206"/>
                  </a:lnTo>
                  <a:lnTo>
                    <a:pt x="27" y="205"/>
                  </a:lnTo>
                  <a:lnTo>
                    <a:pt x="27" y="226"/>
                  </a:lnTo>
                  <a:lnTo>
                    <a:pt x="27" y="196"/>
                  </a:lnTo>
                  <a:lnTo>
                    <a:pt x="27" y="226"/>
                  </a:lnTo>
                  <a:lnTo>
                    <a:pt x="27" y="224"/>
                  </a:lnTo>
                  <a:lnTo>
                    <a:pt x="27" y="226"/>
                  </a:lnTo>
                  <a:lnTo>
                    <a:pt x="27" y="208"/>
                  </a:lnTo>
                  <a:lnTo>
                    <a:pt x="27" y="213"/>
                  </a:lnTo>
                  <a:lnTo>
                    <a:pt x="27" y="208"/>
                  </a:lnTo>
                  <a:lnTo>
                    <a:pt x="27" y="220"/>
                  </a:lnTo>
                  <a:lnTo>
                    <a:pt x="27" y="170"/>
                  </a:lnTo>
                  <a:lnTo>
                    <a:pt x="29" y="165"/>
                  </a:lnTo>
                  <a:lnTo>
                    <a:pt x="29" y="111"/>
                  </a:lnTo>
                  <a:lnTo>
                    <a:pt x="29" y="114"/>
                  </a:lnTo>
                  <a:lnTo>
                    <a:pt x="29" y="115"/>
                  </a:lnTo>
                  <a:lnTo>
                    <a:pt x="29" y="81"/>
                  </a:lnTo>
                  <a:lnTo>
                    <a:pt x="29" y="83"/>
                  </a:lnTo>
                  <a:lnTo>
                    <a:pt x="29" y="81"/>
                  </a:lnTo>
                  <a:lnTo>
                    <a:pt x="29" y="82"/>
                  </a:lnTo>
                  <a:lnTo>
                    <a:pt x="29" y="39"/>
                  </a:lnTo>
                  <a:lnTo>
                    <a:pt x="29" y="34"/>
                  </a:lnTo>
                  <a:lnTo>
                    <a:pt x="29" y="45"/>
                  </a:lnTo>
                  <a:lnTo>
                    <a:pt x="29" y="24"/>
                  </a:lnTo>
                  <a:lnTo>
                    <a:pt x="29" y="32"/>
                  </a:lnTo>
                  <a:lnTo>
                    <a:pt x="30" y="34"/>
                  </a:lnTo>
                  <a:lnTo>
                    <a:pt x="30" y="1"/>
                  </a:lnTo>
                  <a:lnTo>
                    <a:pt x="30" y="4"/>
                  </a:lnTo>
                  <a:lnTo>
                    <a:pt x="30" y="19"/>
                  </a:lnTo>
                  <a:lnTo>
                    <a:pt x="30" y="0"/>
                  </a:lnTo>
                  <a:lnTo>
                    <a:pt x="30" y="19"/>
                  </a:lnTo>
                  <a:lnTo>
                    <a:pt x="30" y="19"/>
                  </a:lnTo>
                  <a:lnTo>
                    <a:pt x="30" y="38"/>
                  </a:lnTo>
                  <a:lnTo>
                    <a:pt x="30" y="32"/>
                  </a:lnTo>
                  <a:lnTo>
                    <a:pt x="31" y="32"/>
                  </a:lnTo>
                  <a:lnTo>
                    <a:pt x="31" y="17"/>
                  </a:lnTo>
                  <a:lnTo>
                    <a:pt x="31" y="24"/>
                  </a:lnTo>
                  <a:lnTo>
                    <a:pt x="31" y="28"/>
                  </a:lnTo>
                  <a:lnTo>
                    <a:pt x="31" y="51"/>
                  </a:lnTo>
                  <a:lnTo>
                    <a:pt x="31" y="27"/>
                  </a:lnTo>
                  <a:lnTo>
                    <a:pt x="31" y="48"/>
                  </a:lnTo>
                  <a:lnTo>
                    <a:pt x="31" y="49"/>
                  </a:lnTo>
                  <a:lnTo>
                    <a:pt x="31" y="53"/>
                  </a:lnTo>
                  <a:lnTo>
                    <a:pt x="31" y="28"/>
                  </a:lnTo>
                  <a:lnTo>
                    <a:pt x="31" y="24"/>
                  </a:lnTo>
                  <a:lnTo>
                    <a:pt x="31" y="1"/>
                  </a:lnTo>
                  <a:lnTo>
                    <a:pt x="31" y="2"/>
                  </a:lnTo>
                  <a:lnTo>
                    <a:pt x="33" y="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10" name="Freeform 83"/>
            <p:cNvSpPr>
              <a:spLocks/>
            </p:cNvSpPr>
            <p:nvPr/>
          </p:nvSpPr>
          <p:spPr bwMode="auto">
            <a:xfrm>
              <a:off x="3602038" y="3881438"/>
              <a:ext cx="52388" cy="428625"/>
            </a:xfrm>
            <a:custGeom>
              <a:avLst/>
              <a:gdLst>
                <a:gd name="T0" fmla="*/ 0 w 33"/>
                <a:gd name="T1" fmla="*/ 235 h 270"/>
                <a:gd name="T2" fmla="*/ 1 w 33"/>
                <a:gd name="T3" fmla="*/ 194 h 270"/>
                <a:gd name="T4" fmla="*/ 1 w 33"/>
                <a:gd name="T5" fmla="*/ 153 h 270"/>
                <a:gd name="T6" fmla="*/ 3 w 33"/>
                <a:gd name="T7" fmla="*/ 168 h 270"/>
                <a:gd name="T8" fmla="*/ 3 w 33"/>
                <a:gd name="T9" fmla="*/ 216 h 270"/>
                <a:gd name="T10" fmla="*/ 3 w 33"/>
                <a:gd name="T11" fmla="*/ 191 h 270"/>
                <a:gd name="T12" fmla="*/ 4 w 33"/>
                <a:gd name="T13" fmla="*/ 180 h 270"/>
                <a:gd name="T14" fmla="*/ 4 w 33"/>
                <a:gd name="T15" fmla="*/ 142 h 270"/>
                <a:gd name="T16" fmla="*/ 4 w 33"/>
                <a:gd name="T17" fmla="*/ 187 h 270"/>
                <a:gd name="T18" fmla="*/ 5 w 33"/>
                <a:gd name="T19" fmla="*/ 241 h 270"/>
                <a:gd name="T20" fmla="*/ 7 w 33"/>
                <a:gd name="T21" fmla="*/ 263 h 270"/>
                <a:gd name="T22" fmla="*/ 7 w 33"/>
                <a:gd name="T23" fmla="*/ 190 h 270"/>
                <a:gd name="T24" fmla="*/ 7 w 33"/>
                <a:gd name="T25" fmla="*/ 114 h 270"/>
                <a:gd name="T26" fmla="*/ 8 w 33"/>
                <a:gd name="T27" fmla="*/ 131 h 270"/>
                <a:gd name="T28" fmla="*/ 8 w 33"/>
                <a:gd name="T29" fmla="*/ 131 h 270"/>
                <a:gd name="T30" fmla="*/ 8 w 33"/>
                <a:gd name="T31" fmla="*/ 170 h 270"/>
                <a:gd name="T32" fmla="*/ 9 w 33"/>
                <a:gd name="T33" fmla="*/ 199 h 270"/>
                <a:gd name="T34" fmla="*/ 9 w 33"/>
                <a:gd name="T35" fmla="*/ 207 h 270"/>
                <a:gd name="T36" fmla="*/ 11 w 33"/>
                <a:gd name="T37" fmla="*/ 214 h 270"/>
                <a:gd name="T38" fmla="*/ 11 w 33"/>
                <a:gd name="T39" fmla="*/ 228 h 270"/>
                <a:gd name="T40" fmla="*/ 11 w 33"/>
                <a:gd name="T41" fmla="*/ 160 h 270"/>
                <a:gd name="T42" fmla="*/ 12 w 33"/>
                <a:gd name="T43" fmla="*/ 165 h 270"/>
                <a:gd name="T44" fmla="*/ 12 w 33"/>
                <a:gd name="T45" fmla="*/ 189 h 270"/>
                <a:gd name="T46" fmla="*/ 13 w 33"/>
                <a:gd name="T47" fmla="*/ 185 h 270"/>
                <a:gd name="T48" fmla="*/ 13 w 33"/>
                <a:gd name="T49" fmla="*/ 165 h 270"/>
                <a:gd name="T50" fmla="*/ 14 w 33"/>
                <a:gd name="T51" fmla="*/ 100 h 270"/>
                <a:gd name="T52" fmla="*/ 14 w 33"/>
                <a:gd name="T53" fmla="*/ 127 h 270"/>
                <a:gd name="T54" fmla="*/ 14 w 33"/>
                <a:gd name="T55" fmla="*/ 148 h 270"/>
                <a:gd name="T56" fmla="*/ 16 w 33"/>
                <a:gd name="T57" fmla="*/ 134 h 270"/>
                <a:gd name="T58" fmla="*/ 16 w 33"/>
                <a:gd name="T59" fmla="*/ 89 h 270"/>
                <a:gd name="T60" fmla="*/ 17 w 33"/>
                <a:gd name="T61" fmla="*/ 94 h 270"/>
                <a:gd name="T62" fmla="*/ 17 w 33"/>
                <a:gd name="T63" fmla="*/ 93 h 270"/>
                <a:gd name="T64" fmla="*/ 18 w 33"/>
                <a:gd name="T65" fmla="*/ 119 h 270"/>
                <a:gd name="T66" fmla="*/ 18 w 33"/>
                <a:gd name="T67" fmla="*/ 165 h 270"/>
                <a:gd name="T68" fmla="*/ 18 w 33"/>
                <a:gd name="T69" fmla="*/ 104 h 270"/>
                <a:gd name="T70" fmla="*/ 20 w 33"/>
                <a:gd name="T71" fmla="*/ 107 h 270"/>
                <a:gd name="T72" fmla="*/ 20 w 33"/>
                <a:gd name="T73" fmla="*/ 71 h 270"/>
                <a:gd name="T74" fmla="*/ 20 w 33"/>
                <a:gd name="T75" fmla="*/ 85 h 270"/>
                <a:gd name="T76" fmla="*/ 21 w 33"/>
                <a:gd name="T77" fmla="*/ 73 h 270"/>
                <a:gd name="T78" fmla="*/ 21 w 33"/>
                <a:gd name="T79" fmla="*/ 98 h 270"/>
                <a:gd name="T80" fmla="*/ 22 w 33"/>
                <a:gd name="T81" fmla="*/ 56 h 270"/>
                <a:gd name="T82" fmla="*/ 22 w 33"/>
                <a:gd name="T83" fmla="*/ 12 h 270"/>
                <a:gd name="T84" fmla="*/ 24 w 33"/>
                <a:gd name="T85" fmla="*/ 51 h 270"/>
                <a:gd name="T86" fmla="*/ 24 w 33"/>
                <a:gd name="T87" fmla="*/ 96 h 270"/>
                <a:gd name="T88" fmla="*/ 24 w 33"/>
                <a:gd name="T89" fmla="*/ 121 h 270"/>
                <a:gd name="T90" fmla="*/ 25 w 33"/>
                <a:gd name="T91" fmla="*/ 104 h 270"/>
                <a:gd name="T92" fmla="*/ 25 w 33"/>
                <a:gd name="T93" fmla="*/ 81 h 270"/>
                <a:gd name="T94" fmla="*/ 26 w 33"/>
                <a:gd name="T95" fmla="*/ 70 h 270"/>
                <a:gd name="T96" fmla="*/ 26 w 33"/>
                <a:gd name="T97" fmla="*/ 92 h 270"/>
                <a:gd name="T98" fmla="*/ 26 w 33"/>
                <a:gd name="T99" fmla="*/ 114 h 270"/>
                <a:gd name="T100" fmla="*/ 28 w 33"/>
                <a:gd name="T101" fmla="*/ 77 h 270"/>
                <a:gd name="T102" fmla="*/ 28 w 33"/>
                <a:gd name="T103" fmla="*/ 134 h 270"/>
                <a:gd name="T104" fmla="*/ 29 w 33"/>
                <a:gd name="T105" fmla="*/ 70 h 270"/>
                <a:gd name="T106" fmla="*/ 29 w 33"/>
                <a:gd name="T107" fmla="*/ 110 h 270"/>
                <a:gd name="T108" fmla="*/ 30 w 33"/>
                <a:gd name="T109" fmla="*/ 136 h 270"/>
                <a:gd name="T110" fmla="*/ 30 w 33"/>
                <a:gd name="T111" fmla="*/ 122 h 270"/>
                <a:gd name="T112" fmla="*/ 30 w 33"/>
                <a:gd name="T113" fmla="*/ 174 h 270"/>
                <a:gd name="T114" fmla="*/ 31 w 33"/>
                <a:gd name="T115" fmla="*/ 182 h 270"/>
                <a:gd name="T116" fmla="*/ 31 w 33"/>
                <a:gd name="T117" fmla="*/ 215 h 270"/>
                <a:gd name="T118" fmla="*/ 33 w 33"/>
                <a:gd name="T119" fmla="*/ 15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270">
                  <a:moveTo>
                    <a:pt x="0" y="180"/>
                  </a:moveTo>
                  <a:lnTo>
                    <a:pt x="0" y="168"/>
                  </a:lnTo>
                  <a:lnTo>
                    <a:pt x="0" y="199"/>
                  </a:lnTo>
                  <a:lnTo>
                    <a:pt x="0" y="207"/>
                  </a:lnTo>
                  <a:lnTo>
                    <a:pt x="0" y="235"/>
                  </a:lnTo>
                  <a:lnTo>
                    <a:pt x="0" y="228"/>
                  </a:lnTo>
                  <a:lnTo>
                    <a:pt x="1" y="224"/>
                  </a:lnTo>
                  <a:lnTo>
                    <a:pt x="1" y="228"/>
                  </a:lnTo>
                  <a:lnTo>
                    <a:pt x="1" y="195"/>
                  </a:lnTo>
                  <a:lnTo>
                    <a:pt x="1" y="194"/>
                  </a:lnTo>
                  <a:lnTo>
                    <a:pt x="1" y="160"/>
                  </a:lnTo>
                  <a:lnTo>
                    <a:pt x="1" y="169"/>
                  </a:lnTo>
                  <a:lnTo>
                    <a:pt x="1" y="169"/>
                  </a:lnTo>
                  <a:lnTo>
                    <a:pt x="1" y="177"/>
                  </a:lnTo>
                  <a:lnTo>
                    <a:pt x="1" y="153"/>
                  </a:lnTo>
                  <a:lnTo>
                    <a:pt x="1" y="170"/>
                  </a:lnTo>
                  <a:lnTo>
                    <a:pt x="1" y="172"/>
                  </a:lnTo>
                  <a:lnTo>
                    <a:pt x="1" y="183"/>
                  </a:lnTo>
                  <a:lnTo>
                    <a:pt x="1" y="173"/>
                  </a:lnTo>
                  <a:lnTo>
                    <a:pt x="3" y="168"/>
                  </a:lnTo>
                  <a:lnTo>
                    <a:pt x="3" y="204"/>
                  </a:lnTo>
                  <a:lnTo>
                    <a:pt x="3" y="202"/>
                  </a:lnTo>
                  <a:lnTo>
                    <a:pt x="3" y="223"/>
                  </a:lnTo>
                  <a:lnTo>
                    <a:pt x="3" y="198"/>
                  </a:lnTo>
                  <a:lnTo>
                    <a:pt x="3" y="216"/>
                  </a:lnTo>
                  <a:lnTo>
                    <a:pt x="3" y="216"/>
                  </a:lnTo>
                  <a:lnTo>
                    <a:pt x="3" y="220"/>
                  </a:lnTo>
                  <a:lnTo>
                    <a:pt x="3" y="189"/>
                  </a:lnTo>
                  <a:lnTo>
                    <a:pt x="3" y="194"/>
                  </a:lnTo>
                  <a:lnTo>
                    <a:pt x="3" y="191"/>
                  </a:lnTo>
                  <a:lnTo>
                    <a:pt x="3" y="177"/>
                  </a:lnTo>
                  <a:lnTo>
                    <a:pt x="4" y="181"/>
                  </a:lnTo>
                  <a:lnTo>
                    <a:pt x="4" y="185"/>
                  </a:lnTo>
                  <a:lnTo>
                    <a:pt x="4" y="159"/>
                  </a:lnTo>
                  <a:lnTo>
                    <a:pt x="4" y="180"/>
                  </a:lnTo>
                  <a:lnTo>
                    <a:pt x="4" y="178"/>
                  </a:lnTo>
                  <a:lnTo>
                    <a:pt x="4" y="182"/>
                  </a:lnTo>
                  <a:lnTo>
                    <a:pt x="4" y="140"/>
                  </a:lnTo>
                  <a:lnTo>
                    <a:pt x="4" y="138"/>
                  </a:lnTo>
                  <a:lnTo>
                    <a:pt x="4" y="142"/>
                  </a:lnTo>
                  <a:lnTo>
                    <a:pt x="4" y="127"/>
                  </a:lnTo>
                  <a:lnTo>
                    <a:pt x="4" y="134"/>
                  </a:lnTo>
                  <a:lnTo>
                    <a:pt x="4" y="132"/>
                  </a:lnTo>
                  <a:lnTo>
                    <a:pt x="4" y="123"/>
                  </a:lnTo>
                  <a:lnTo>
                    <a:pt x="4" y="187"/>
                  </a:lnTo>
                  <a:lnTo>
                    <a:pt x="5" y="189"/>
                  </a:lnTo>
                  <a:lnTo>
                    <a:pt x="5" y="228"/>
                  </a:lnTo>
                  <a:lnTo>
                    <a:pt x="5" y="232"/>
                  </a:lnTo>
                  <a:lnTo>
                    <a:pt x="5" y="254"/>
                  </a:lnTo>
                  <a:lnTo>
                    <a:pt x="5" y="241"/>
                  </a:lnTo>
                  <a:lnTo>
                    <a:pt x="5" y="249"/>
                  </a:lnTo>
                  <a:lnTo>
                    <a:pt x="5" y="270"/>
                  </a:lnTo>
                  <a:lnTo>
                    <a:pt x="5" y="263"/>
                  </a:lnTo>
                  <a:lnTo>
                    <a:pt x="7" y="261"/>
                  </a:lnTo>
                  <a:lnTo>
                    <a:pt x="7" y="263"/>
                  </a:lnTo>
                  <a:lnTo>
                    <a:pt x="7" y="236"/>
                  </a:lnTo>
                  <a:lnTo>
                    <a:pt x="7" y="238"/>
                  </a:lnTo>
                  <a:lnTo>
                    <a:pt x="7" y="237"/>
                  </a:lnTo>
                  <a:lnTo>
                    <a:pt x="7" y="238"/>
                  </a:lnTo>
                  <a:lnTo>
                    <a:pt x="7" y="190"/>
                  </a:lnTo>
                  <a:lnTo>
                    <a:pt x="7" y="194"/>
                  </a:lnTo>
                  <a:lnTo>
                    <a:pt x="7" y="191"/>
                  </a:lnTo>
                  <a:lnTo>
                    <a:pt x="7" y="156"/>
                  </a:lnTo>
                  <a:lnTo>
                    <a:pt x="7" y="156"/>
                  </a:lnTo>
                  <a:lnTo>
                    <a:pt x="7" y="114"/>
                  </a:lnTo>
                  <a:lnTo>
                    <a:pt x="7" y="115"/>
                  </a:lnTo>
                  <a:lnTo>
                    <a:pt x="8" y="119"/>
                  </a:lnTo>
                  <a:lnTo>
                    <a:pt x="8" y="131"/>
                  </a:lnTo>
                  <a:lnTo>
                    <a:pt x="8" y="105"/>
                  </a:lnTo>
                  <a:lnTo>
                    <a:pt x="8" y="131"/>
                  </a:lnTo>
                  <a:lnTo>
                    <a:pt x="8" y="135"/>
                  </a:lnTo>
                  <a:lnTo>
                    <a:pt x="8" y="151"/>
                  </a:lnTo>
                  <a:lnTo>
                    <a:pt x="8" y="134"/>
                  </a:lnTo>
                  <a:lnTo>
                    <a:pt x="8" y="135"/>
                  </a:lnTo>
                  <a:lnTo>
                    <a:pt x="8" y="131"/>
                  </a:lnTo>
                  <a:lnTo>
                    <a:pt x="8" y="122"/>
                  </a:lnTo>
                  <a:lnTo>
                    <a:pt x="8" y="134"/>
                  </a:lnTo>
                  <a:lnTo>
                    <a:pt x="8" y="132"/>
                  </a:lnTo>
                  <a:lnTo>
                    <a:pt x="8" y="170"/>
                  </a:lnTo>
                  <a:lnTo>
                    <a:pt x="8" y="170"/>
                  </a:lnTo>
                  <a:lnTo>
                    <a:pt x="9" y="169"/>
                  </a:lnTo>
                  <a:lnTo>
                    <a:pt x="9" y="203"/>
                  </a:lnTo>
                  <a:lnTo>
                    <a:pt x="9" y="203"/>
                  </a:lnTo>
                  <a:lnTo>
                    <a:pt x="9" y="208"/>
                  </a:lnTo>
                  <a:lnTo>
                    <a:pt x="9" y="199"/>
                  </a:lnTo>
                  <a:lnTo>
                    <a:pt x="9" y="204"/>
                  </a:lnTo>
                  <a:lnTo>
                    <a:pt x="9" y="199"/>
                  </a:lnTo>
                  <a:lnTo>
                    <a:pt x="9" y="210"/>
                  </a:lnTo>
                  <a:lnTo>
                    <a:pt x="9" y="182"/>
                  </a:lnTo>
                  <a:lnTo>
                    <a:pt x="9" y="207"/>
                  </a:lnTo>
                  <a:lnTo>
                    <a:pt x="11" y="207"/>
                  </a:lnTo>
                  <a:lnTo>
                    <a:pt x="11" y="221"/>
                  </a:lnTo>
                  <a:lnTo>
                    <a:pt x="11" y="202"/>
                  </a:lnTo>
                  <a:lnTo>
                    <a:pt x="11" y="212"/>
                  </a:lnTo>
                  <a:lnTo>
                    <a:pt x="11" y="214"/>
                  </a:lnTo>
                  <a:lnTo>
                    <a:pt x="11" y="224"/>
                  </a:lnTo>
                  <a:lnTo>
                    <a:pt x="11" y="214"/>
                  </a:lnTo>
                  <a:lnTo>
                    <a:pt x="11" y="217"/>
                  </a:lnTo>
                  <a:lnTo>
                    <a:pt x="11" y="217"/>
                  </a:lnTo>
                  <a:lnTo>
                    <a:pt x="11" y="228"/>
                  </a:lnTo>
                  <a:lnTo>
                    <a:pt x="11" y="207"/>
                  </a:lnTo>
                  <a:lnTo>
                    <a:pt x="11" y="212"/>
                  </a:lnTo>
                  <a:lnTo>
                    <a:pt x="11" y="207"/>
                  </a:lnTo>
                  <a:lnTo>
                    <a:pt x="11" y="156"/>
                  </a:lnTo>
                  <a:lnTo>
                    <a:pt x="11" y="160"/>
                  </a:lnTo>
                  <a:lnTo>
                    <a:pt x="12" y="155"/>
                  </a:lnTo>
                  <a:lnTo>
                    <a:pt x="12" y="176"/>
                  </a:lnTo>
                  <a:lnTo>
                    <a:pt x="12" y="153"/>
                  </a:lnTo>
                  <a:lnTo>
                    <a:pt x="12" y="168"/>
                  </a:lnTo>
                  <a:lnTo>
                    <a:pt x="12" y="165"/>
                  </a:lnTo>
                  <a:lnTo>
                    <a:pt x="12" y="186"/>
                  </a:lnTo>
                  <a:lnTo>
                    <a:pt x="12" y="177"/>
                  </a:lnTo>
                  <a:lnTo>
                    <a:pt x="12" y="176"/>
                  </a:lnTo>
                  <a:lnTo>
                    <a:pt x="12" y="165"/>
                  </a:lnTo>
                  <a:lnTo>
                    <a:pt x="12" y="189"/>
                  </a:lnTo>
                  <a:lnTo>
                    <a:pt x="12" y="191"/>
                  </a:lnTo>
                  <a:lnTo>
                    <a:pt x="12" y="204"/>
                  </a:lnTo>
                  <a:lnTo>
                    <a:pt x="12" y="178"/>
                  </a:lnTo>
                  <a:lnTo>
                    <a:pt x="12" y="186"/>
                  </a:lnTo>
                  <a:lnTo>
                    <a:pt x="13" y="185"/>
                  </a:lnTo>
                  <a:lnTo>
                    <a:pt x="13" y="187"/>
                  </a:lnTo>
                  <a:lnTo>
                    <a:pt x="13" y="180"/>
                  </a:lnTo>
                  <a:lnTo>
                    <a:pt x="13" y="183"/>
                  </a:lnTo>
                  <a:lnTo>
                    <a:pt x="13" y="180"/>
                  </a:lnTo>
                  <a:lnTo>
                    <a:pt x="13" y="165"/>
                  </a:lnTo>
                  <a:lnTo>
                    <a:pt x="13" y="177"/>
                  </a:lnTo>
                  <a:lnTo>
                    <a:pt x="13" y="180"/>
                  </a:lnTo>
                  <a:lnTo>
                    <a:pt x="13" y="117"/>
                  </a:lnTo>
                  <a:lnTo>
                    <a:pt x="14" y="114"/>
                  </a:lnTo>
                  <a:lnTo>
                    <a:pt x="14" y="100"/>
                  </a:lnTo>
                  <a:lnTo>
                    <a:pt x="14" y="102"/>
                  </a:lnTo>
                  <a:lnTo>
                    <a:pt x="14" y="98"/>
                  </a:lnTo>
                  <a:lnTo>
                    <a:pt x="14" y="89"/>
                  </a:lnTo>
                  <a:lnTo>
                    <a:pt x="14" y="128"/>
                  </a:lnTo>
                  <a:lnTo>
                    <a:pt x="14" y="127"/>
                  </a:lnTo>
                  <a:lnTo>
                    <a:pt x="14" y="136"/>
                  </a:lnTo>
                  <a:lnTo>
                    <a:pt x="14" y="117"/>
                  </a:lnTo>
                  <a:lnTo>
                    <a:pt x="14" y="130"/>
                  </a:lnTo>
                  <a:lnTo>
                    <a:pt x="14" y="134"/>
                  </a:lnTo>
                  <a:lnTo>
                    <a:pt x="14" y="148"/>
                  </a:lnTo>
                  <a:lnTo>
                    <a:pt x="14" y="131"/>
                  </a:lnTo>
                  <a:lnTo>
                    <a:pt x="14" y="134"/>
                  </a:lnTo>
                  <a:lnTo>
                    <a:pt x="16" y="136"/>
                  </a:lnTo>
                  <a:lnTo>
                    <a:pt x="16" y="145"/>
                  </a:lnTo>
                  <a:lnTo>
                    <a:pt x="16" y="134"/>
                  </a:lnTo>
                  <a:lnTo>
                    <a:pt x="16" y="131"/>
                  </a:lnTo>
                  <a:lnTo>
                    <a:pt x="16" y="105"/>
                  </a:lnTo>
                  <a:lnTo>
                    <a:pt x="16" y="107"/>
                  </a:lnTo>
                  <a:lnTo>
                    <a:pt x="16" y="109"/>
                  </a:lnTo>
                  <a:lnTo>
                    <a:pt x="16" y="89"/>
                  </a:lnTo>
                  <a:lnTo>
                    <a:pt x="16" y="102"/>
                  </a:lnTo>
                  <a:lnTo>
                    <a:pt x="16" y="98"/>
                  </a:lnTo>
                  <a:lnTo>
                    <a:pt x="16" y="110"/>
                  </a:lnTo>
                  <a:lnTo>
                    <a:pt x="16" y="94"/>
                  </a:lnTo>
                  <a:lnTo>
                    <a:pt x="17" y="94"/>
                  </a:lnTo>
                  <a:lnTo>
                    <a:pt x="17" y="76"/>
                  </a:lnTo>
                  <a:lnTo>
                    <a:pt x="17" y="84"/>
                  </a:lnTo>
                  <a:lnTo>
                    <a:pt x="17" y="81"/>
                  </a:lnTo>
                  <a:lnTo>
                    <a:pt x="17" y="73"/>
                  </a:lnTo>
                  <a:lnTo>
                    <a:pt x="17" y="93"/>
                  </a:lnTo>
                  <a:lnTo>
                    <a:pt x="17" y="92"/>
                  </a:lnTo>
                  <a:lnTo>
                    <a:pt x="17" y="132"/>
                  </a:lnTo>
                  <a:lnTo>
                    <a:pt x="18" y="125"/>
                  </a:lnTo>
                  <a:lnTo>
                    <a:pt x="18" y="159"/>
                  </a:lnTo>
                  <a:lnTo>
                    <a:pt x="18" y="119"/>
                  </a:lnTo>
                  <a:lnTo>
                    <a:pt x="18" y="157"/>
                  </a:lnTo>
                  <a:lnTo>
                    <a:pt x="18" y="156"/>
                  </a:lnTo>
                  <a:lnTo>
                    <a:pt x="18" y="168"/>
                  </a:lnTo>
                  <a:lnTo>
                    <a:pt x="18" y="140"/>
                  </a:lnTo>
                  <a:lnTo>
                    <a:pt x="18" y="165"/>
                  </a:lnTo>
                  <a:lnTo>
                    <a:pt x="18" y="164"/>
                  </a:lnTo>
                  <a:lnTo>
                    <a:pt x="18" y="168"/>
                  </a:lnTo>
                  <a:lnTo>
                    <a:pt x="18" y="101"/>
                  </a:lnTo>
                  <a:lnTo>
                    <a:pt x="18" y="107"/>
                  </a:lnTo>
                  <a:lnTo>
                    <a:pt x="18" y="104"/>
                  </a:lnTo>
                  <a:lnTo>
                    <a:pt x="18" y="106"/>
                  </a:lnTo>
                  <a:lnTo>
                    <a:pt x="18" y="88"/>
                  </a:lnTo>
                  <a:lnTo>
                    <a:pt x="18" y="93"/>
                  </a:lnTo>
                  <a:lnTo>
                    <a:pt x="20" y="93"/>
                  </a:lnTo>
                  <a:lnTo>
                    <a:pt x="20" y="107"/>
                  </a:lnTo>
                  <a:lnTo>
                    <a:pt x="20" y="84"/>
                  </a:lnTo>
                  <a:lnTo>
                    <a:pt x="20" y="106"/>
                  </a:lnTo>
                  <a:lnTo>
                    <a:pt x="20" y="106"/>
                  </a:lnTo>
                  <a:lnTo>
                    <a:pt x="20" y="110"/>
                  </a:lnTo>
                  <a:lnTo>
                    <a:pt x="20" y="71"/>
                  </a:lnTo>
                  <a:lnTo>
                    <a:pt x="20" y="83"/>
                  </a:lnTo>
                  <a:lnTo>
                    <a:pt x="20" y="84"/>
                  </a:lnTo>
                  <a:lnTo>
                    <a:pt x="20" y="98"/>
                  </a:lnTo>
                  <a:lnTo>
                    <a:pt x="20" y="88"/>
                  </a:lnTo>
                  <a:lnTo>
                    <a:pt x="20" y="85"/>
                  </a:lnTo>
                  <a:lnTo>
                    <a:pt x="20" y="94"/>
                  </a:lnTo>
                  <a:lnTo>
                    <a:pt x="20" y="76"/>
                  </a:lnTo>
                  <a:lnTo>
                    <a:pt x="20" y="92"/>
                  </a:lnTo>
                  <a:lnTo>
                    <a:pt x="21" y="93"/>
                  </a:lnTo>
                  <a:lnTo>
                    <a:pt x="21" y="73"/>
                  </a:lnTo>
                  <a:lnTo>
                    <a:pt x="21" y="96"/>
                  </a:lnTo>
                  <a:lnTo>
                    <a:pt x="21" y="98"/>
                  </a:lnTo>
                  <a:lnTo>
                    <a:pt x="21" y="113"/>
                  </a:lnTo>
                  <a:lnTo>
                    <a:pt x="21" y="93"/>
                  </a:lnTo>
                  <a:lnTo>
                    <a:pt x="21" y="98"/>
                  </a:lnTo>
                  <a:lnTo>
                    <a:pt x="21" y="111"/>
                  </a:lnTo>
                  <a:lnTo>
                    <a:pt x="21" y="96"/>
                  </a:lnTo>
                  <a:lnTo>
                    <a:pt x="22" y="98"/>
                  </a:lnTo>
                  <a:lnTo>
                    <a:pt x="22" y="58"/>
                  </a:lnTo>
                  <a:lnTo>
                    <a:pt x="22" y="56"/>
                  </a:lnTo>
                  <a:lnTo>
                    <a:pt x="22" y="59"/>
                  </a:lnTo>
                  <a:lnTo>
                    <a:pt x="22" y="21"/>
                  </a:lnTo>
                  <a:lnTo>
                    <a:pt x="22" y="21"/>
                  </a:lnTo>
                  <a:lnTo>
                    <a:pt x="22" y="5"/>
                  </a:lnTo>
                  <a:lnTo>
                    <a:pt x="22" y="12"/>
                  </a:lnTo>
                  <a:lnTo>
                    <a:pt x="22" y="11"/>
                  </a:lnTo>
                  <a:lnTo>
                    <a:pt x="22" y="0"/>
                  </a:lnTo>
                  <a:lnTo>
                    <a:pt x="22" y="38"/>
                  </a:lnTo>
                  <a:lnTo>
                    <a:pt x="24" y="41"/>
                  </a:lnTo>
                  <a:lnTo>
                    <a:pt x="24" y="51"/>
                  </a:lnTo>
                  <a:lnTo>
                    <a:pt x="24" y="35"/>
                  </a:lnTo>
                  <a:lnTo>
                    <a:pt x="24" y="50"/>
                  </a:lnTo>
                  <a:lnTo>
                    <a:pt x="24" y="50"/>
                  </a:lnTo>
                  <a:lnTo>
                    <a:pt x="24" y="97"/>
                  </a:lnTo>
                  <a:lnTo>
                    <a:pt x="24" y="96"/>
                  </a:lnTo>
                  <a:lnTo>
                    <a:pt x="24" y="97"/>
                  </a:lnTo>
                  <a:lnTo>
                    <a:pt x="24" y="122"/>
                  </a:lnTo>
                  <a:lnTo>
                    <a:pt x="24" y="90"/>
                  </a:lnTo>
                  <a:lnTo>
                    <a:pt x="24" y="119"/>
                  </a:lnTo>
                  <a:lnTo>
                    <a:pt x="24" y="121"/>
                  </a:lnTo>
                  <a:lnTo>
                    <a:pt x="24" y="100"/>
                  </a:lnTo>
                  <a:lnTo>
                    <a:pt x="24" y="106"/>
                  </a:lnTo>
                  <a:lnTo>
                    <a:pt x="25" y="106"/>
                  </a:lnTo>
                  <a:lnTo>
                    <a:pt x="25" y="117"/>
                  </a:lnTo>
                  <a:lnTo>
                    <a:pt x="25" y="104"/>
                  </a:lnTo>
                  <a:lnTo>
                    <a:pt x="25" y="107"/>
                  </a:lnTo>
                  <a:lnTo>
                    <a:pt x="25" y="117"/>
                  </a:lnTo>
                  <a:lnTo>
                    <a:pt x="25" y="111"/>
                  </a:lnTo>
                  <a:lnTo>
                    <a:pt x="25" y="109"/>
                  </a:lnTo>
                  <a:lnTo>
                    <a:pt x="25" y="81"/>
                  </a:lnTo>
                  <a:lnTo>
                    <a:pt x="25" y="96"/>
                  </a:lnTo>
                  <a:lnTo>
                    <a:pt x="26" y="92"/>
                  </a:lnTo>
                  <a:lnTo>
                    <a:pt x="26" y="93"/>
                  </a:lnTo>
                  <a:lnTo>
                    <a:pt x="26" y="64"/>
                  </a:lnTo>
                  <a:lnTo>
                    <a:pt x="26" y="70"/>
                  </a:lnTo>
                  <a:lnTo>
                    <a:pt x="26" y="71"/>
                  </a:lnTo>
                  <a:lnTo>
                    <a:pt x="26" y="93"/>
                  </a:lnTo>
                  <a:lnTo>
                    <a:pt x="26" y="70"/>
                  </a:lnTo>
                  <a:lnTo>
                    <a:pt x="26" y="90"/>
                  </a:lnTo>
                  <a:lnTo>
                    <a:pt x="26" y="92"/>
                  </a:lnTo>
                  <a:lnTo>
                    <a:pt x="26" y="81"/>
                  </a:lnTo>
                  <a:lnTo>
                    <a:pt x="26" y="114"/>
                  </a:lnTo>
                  <a:lnTo>
                    <a:pt x="26" y="114"/>
                  </a:lnTo>
                  <a:lnTo>
                    <a:pt x="26" y="132"/>
                  </a:lnTo>
                  <a:lnTo>
                    <a:pt x="26" y="114"/>
                  </a:lnTo>
                  <a:lnTo>
                    <a:pt x="26" y="126"/>
                  </a:lnTo>
                  <a:lnTo>
                    <a:pt x="28" y="126"/>
                  </a:lnTo>
                  <a:lnTo>
                    <a:pt x="28" y="127"/>
                  </a:lnTo>
                  <a:lnTo>
                    <a:pt x="28" y="88"/>
                  </a:lnTo>
                  <a:lnTo>
                    <a:pt x="28" y="77"/>
                  </a:lnTo>
                  <a:lnTo>
                    <a:pt x="28" y="119"/>
                  </a:lnTo>
                  <a:lnTo>
                    <a:pt x="28" y="76"/>
                  </a:lnTo>
                  <a:lnTo>
                    <a:pt x="28" y="115"/>
                  </a:lnTo>
                  <a:lnTo>
                    <a:pt x="28" y="117"/>
                  </a:lnTo>
                  <a:lnTo>
                    <a:pt x="28" y="134"/>
                  </a:lnTo>
                  <a:lnTo>
                    <a:pt x="28" y="119"/>
                  </a:lnTo>
                  <a:lnTo>
                    <a:pt x="28" y="115"/>
                  </a:lnTo>
                  <a:lnTo>
                    <a:pt x="28" y="66"/>
                  </a:lnTo>
                  <a:lnTo>
                    <a:pt x="28" y="68"/>
                  </a:lnTo>
                  <a:lnTo>
                    <a:pt x="29" y="70"/>
                  </a:lnTo>
                  <a:lnTo>
                    <a:pt x="29" y="66"/>
                  </a:lnTo>
                  <a:lnTo>
                    <a:pt x="29" y="96"/>
                  </a:lnTo>
                  <a:lnTo>
                    <a:pt x="29" y="90"/>
                  </a:lnTo>
                  <a:lnTo>
                    <a:pt x="29" y="81"/>
                  </a:lnTo>
                  <a:lnTo>
                    <a:pt x="29" y="110"/>
                  </a:lnTo>
                  <a:lnTo>
                    <a:pt x="29" y="114"/>
                  </a:lnTo>
                  <a:lnTo>
                    <a:pt x="29" y="136"/>
                  </a:lnTo>
                  <a:lnTo>
                    <a:pt x="29" y="131"/>
                  </a:lnTo>
                  <a:lnTo>
                    <a:pt x="30" y="134"/>
                  </a:lnTo>
                  <a:lnTo>
                    <a:pt x="30" y="136"/>
                  </a:lnTo>
                  <a:lnTo>
                    <a:pt x="30" y="114"/>
                  </a:lnTo>
                  <a:lnTo>
                    <a:pt x="30" y="118"/>
                  </a:lnTo>
                  <a:lnTo>
                    <a:pt x="30" y="98"/>
                  </a:lnTo>
                  <a:lnTo>
                    <a:pt x="30" y="121"/>
                  </a:lnTo>
                  <a:lnTo>
                    <a:pt x="30" y="122"/>
                  </a:lnTo>
                  <a:lnTo>
                    <a:pt x="30" y="117"/>
                  </a:lnTo>
                  <a:lnTo>
                    <a:pt x="30" y="148"/>
                  </a:lnTo>
                  <a:lnTo>
                    <a:pt x="30" y="145"/>
                  </a:lnTo>
                  <a:lnTo>
                    <a:pt x="30" y="183"/>
                  </a:lnTo>
                  <a:lnTo>
                    <a:pt x="30" y="174"/>
                  </a:lnTo>
                  <a:lnTo>
                    <a:pt x="31" y="181"/>
                  </a:lnTo>
                  <a:lnTo>
                    <a:pt x="31" y="208"/>
                  </a:lnTo>
                  <a:lnTo>
                    <a:pt x="31" y="199"/>
                  </a:lnTo>
                  <a:lnTo>
                    <a:pt x="31" y="200"/>
                  </a:lnTo>
                  <a:lnTo>
                    <a:pt x="31" y="182"/>
                  </a:lnTo>
                  <a:lnTo>
                    <a:pt x="31" y="206"/>
                  </a:lnTo>
                  <a:lnTo>
                    <a:pt x="31" y="210"/>
                  </a:lnTo>
                  <a:lnTo>
                    <a:pt x="31" y="220"/>
                  </a:lnTo>
                  <a:lnTo>
                    <a:pt x="31" y="206"/>
                  </a:lnTo>
                  <a:lnTo>
                    <a:pt x="31" y="215"/>
                  </a:lnTo>
                  <a:lnTo>
                    <a:pt x="31" y="217"/>
                  </a:lnTo>
                  <a:lnTo>
                    <a:pt x="31" y="199"/>
                  </a:lnTo>
                  <a:lnTo>
                    <a:pt x="33" y="197"/>
                  </a:lnTo>
                  <a:lnTo>
                    <a:pt x="33" y="149"/>
                  </a:lnTo>
                  <a:lnTo>
                    <a:pt x="33" y="15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11" name="Freeform 84"/>
            <p:cNvSpPr>
              <a:spLocks/>
            </p:cNvSpPr>
            <p:nvPr/>
          </p:nvSpPr>
          <p:spPr bwMode="auto">
            <a:xfrm>
              <a:off x="3548063" y="3552826"/>
              <a:ext cx="53975" cy="823913"/>
            </a:xfrm>
            <a:custGeom>
              <a:avLst/>
              <a:gdLst>
                <a:gd name="T0" fmla="*/ 1 w 34"/>
                <a:gd name="T1" fmla="*/ 325 h 519"/>
                <a:gd name="T2" fmla="*/ 1 w 34"/>
                <a:gd name="T3" fmla="*/ 308 h 519"/>
                <a:gd name="T4" fmla="*/ 3 w 34"/>
                <a:gd name="T5" fmla="*/ 173 h 519"/>
                <a:gd name="T6" fmla="*/ 3 w 34"/>
                <a:gd name="T7" fmla="*/ 110 h 519"/>
                <a:gd name="T8" fmla="*/ 4 w 34"/>
                <a:gd name="T9" fmla="*/ 173 h 519"/>
                <a:gd name="T10" fmla="*/ 4 w 34"/>
                <a:gd name="T11" fmla="*/ 155 h 519"/>
                <a:gd name="T12" fmla="*/ 4 w 34"/>
                <a:gd name="T13" fmla="*/ 182 h 519"/>
                <a:gd name="T14" fmla="*/ 5 w 34"/>
                <a:gd name="T15" fmla="*/ 242 h 519"/>
                <a:gd name="T16" fmla="*/ 5 w 34"/>
                <a:gd name="T17" fmla="*/ 214 h 519"/>
                <a:gd name="T18" fmla="*/ 7 w 34"/>
                <a:gd name="T19" fmla="*/ 210 h 519"/>
                <a:gd name="T20" fmla="*/ 7 w 34"/>
                <a:gd name="T21" fmla="*/ 225 h 519"/>
                <a:gd name="T22" fmla="*/ 8 w 34"/>
                <a:gd name="T23" fmla="*/ 248 h 519"/>
                <a:gd name="T24" fmla="*/ 8 w 34"/>
                <a:gd name="T25" fmla="*/ 187 h 519"/>
                <a:gd name="T26" fmla="*/ 8 w 34"/>
                <a:gd name="T27" fmla="*/ 161 h 519"/>
                <a:gd name="T28" fmla="*/ 9 w 34"/>
                <a:gd name="T29" fmla="*/ 151 h 519"/>
                <a:gd name="T30" fmla="*/ 9 w 34"/>
                <a:gd name="T31" fmla="*/ 110 h 519"/>
                <a:gd name="T32" fmla="*/ 10 w 34"/>
                <a:gd name="T33" fmla="*/ 93 h 519"/>
                <a:gd name="T34" fmla="*/ 10 w 34"/>
                <a:gd name="T35" fmla="*/ 50 h 519"/>
                <a:gd name="T36" fmla="*/ 12 w 34"/>
                <a:gd name="T37" fmla="*/ 20 h 519"/>
                <a:gd name="T38" fmla="*/ 12 w 34"/>
                <a:gd name="T39" fmla="*/ 13 h 519"/>
                <a:gd name="T40" fmla="*/ 12 w 34"/>
                <a:gd name="T41" fmla="*/ 39 h 519"/>
                <a:gd name="T42" fmla="*/ 13 w 34"/>
                <a:gd name="T43" fmla="*/ 50 h 519"/>
                <a:gd name="T44" fmla="*/ 13 w 34"/>
                <a:gd name="T45" fmla="*/ 87 h 519"/>
                <a:gd name="T46" fmla="*/ 13 w 34"/>
                <a:gd name="T47" fmla="*/ 164 h 519"/>
                <a:gd name="T48" fmla="*/ 14 w 34"/>
                <a:gd name="T49" fmla="*/ 180 h 519"/>
                <a:gd name="T50" fmla="*/ 16 w 34"/>
                <a:gd name="T51" fmla="*/ 204 h 519"/>
                <a:gd name="T52" fmla="*/ 16 w 34"/>
                <a:gd name="T53" fmla="*/ 246 h 519"/>
                <a:gd name="T54" fmla="*/ 16 w 34"/>
                <a:gd name="T55" fmla="*/ 246 h 519"/>
                <a:gd name="T56" fmla="*/ 17 w 34"/>
                <a:gd name="T57" fmla="*/ 198 h 519"/>
                <a:gd name="T58" fmla="*/ 17 w 34"/>
                <a:gd name="T59" fmla="*/ 258 h 519"/>
                <a:gd name="T60" fmla="*/ 18 w 34"/>
                <a:gd name="T61" fmla="*/ 373 h 519"/>
                <a:gd name="T62" fmla="*/ 18 w 34"/>
                <a:gd name="T63" fmla="*/ 360 h 519"/>
                <a:gd name="T64" fmla="*/ 18 w 34"/>
                <a:gd name="T65" fmla="*/ 345 h 519"/>
                <a:gd name="T66" fmla="*/ 20 w 34"/>
                <a:gd name="T67" fmla="*/ 347 h 519"/>
                <a:gd name="T68" fmla="*/ 20 w 34"/>
                <a:gd name="T69" fmla="*/ 326 h 519"/>
                <a:gd name="T70" fmla="*/ 21 w 34"/>
                <a:gd name="T71" fmla="*/ 343 h 519"/>
                <a:gd name="T72" fmla="*/ 21 w 34"/>
                <a:gd name="T73" fmla="*/ 367 h 519"/>
                <a:gd name="T74" fmla="*/ 21 w 34"/>
                <a:gd name="T75" fmla="*/ 401 h 519"/>
                <a:gd name="T76" fmla="*/ 22 w 34"/>
                <a:gd name="T77" fmla="*/ 347 h 519"/>
                <a:gd name="T78" fmla="*/ 24 w 34"/>
                <a:gd name="T79" fmla="*/ 422 h 519"/>
                <a:gd name="T80" fmla="*/ 24 w 34"/>
                <a:gd name="T81" fmla="*/ 497 h 519"/>
                <a:gd name="T82" fmla="*/ 24 w 34"/>
                <a:gd name="T83" fmla="*/ 485 h 519"/>
                <a:gd name="T84" fmla="*/ 25 w 34"/>
                <a:gd name="T85" fmla="*/ 500 h 519"/>
                <a:gd name="T86" fmla="*/ 25 w 34"/>
                <a:gd name="T87" fmla="*/ 427 h 519"/>
                <a:gd name="T88" fmla="*/ 26 w 34"/>
                <a:gd name="T89" fmla="*/ 426 h 519"/>
                <a:gd name="T90" fmla="*/ 26 w 34"/>
                <a:gd name="T91" fmla="*/ 421 h 519"/>
                <a:gd name="T92" fmla="*/ 26 w 34"/>
                <a:gd name="T93" fmla="*/ 402 h 519"/>
                <a:gd name="T94" fmla="*/ 28 w 34"/>
                <a:gd name="T95" fmla="*/ 409 h 519"/>
                <a:gd name="T96" fmla="*/ 28 w 34"/>
                <a:gd name="T97" fmla="*/ 356 h 519"/>
                <a:gd name="T98" fmla="*/ 28 w 34"/>
                <a:gd name="T99" fmla="*/ 413 h 519"/>
                <a:gd name="T100" fmla="*/ 29 w 34"/>
                <a:gd name="T101" fmla="*/ 481 h 519"/>
                <a:gd name="T102" fmla="*/ 29 w 34"/>
                <a:gd name="T103" fmla="*/ 516 h 519"/>
                <a:gd name="T104" fmla="*/ 30 w 34"/>
                <a:gd name="T105" fmla="*/ 473 h 519"/>
                <a:gd name="T106" fmla="*/ 30 w 34"/>
                <a:gd name="T107" fmla="*/ 406 h 519"/>
                <a:gd name="T108" fmla="*/ 31 w 34"/>
                <a:gd name="T109" fmla="*/ 385 h 519"/>
                <a:gd name="T110" fmla="*/ 31 w 34"/>
                <a:gd name="T111" fmla="*/ 371 h 519"/>
                <a:gd name="T112" fmla="*/ 33 w 34"/>
                <a:gd name="T113" fmla="*/ 447 h 519"/>
                <a:gd name="T114" fmla="*/ 33 w 34"/>
                <a:gd name="T115" fmla="*/ 438 h 519"/>
                <a:gd name="T116" fmla="*/ 33 w 34"/>
                <a:gd name="T117" fmla="*/ 367 h 519"/>
                <a:gd name="T118" fmla="*/ 34 w 34"/>
                <a:gd name="T119" fmla="*/ 387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519">
                  <a:moveTo>
                    <a:pt x="0" y="335"/>
                  </a:moveTo>
                  <a:lnTo>
                    <a:pt x="0" y="308"/>
                  </a:lnTo>
                  <a:lnTo>
                    <a:pt x="0" y="316"/>
                  </a:lnTo>
                  <a:lnTo>
                    <a:pt x="1" y="317"/>
                  </a:lnTo>
                  <a:lnTo>
                    <a:pt x="1" y="325"/>
                  </a:lnTo>
                  <a:lnTo>
                    <a:pt x="1" y="305"/>
                  </a:lnTo>
                  <a:lnTo>
                    <a:pt x="1" y="300"/>
                  </a:lnTo>
                  <a:lnTo>
                    <a:pt x="1" y="316"/>
                  </a:lnTo>
                  <a:lnTo>
                    <a:pt x="1" y="311"/>
                  </a:lnTo>
                  <a:lnTo>
                    <a:pt x="1" y="308"/>
                  </a:lnTo>
                  <a:lnTo>
                    <a:pt x="1" y="242"/>
                  </a:lnTo>
                  <a:lnTo>
                    <a:pt x="3" y="236"/>
                  </a:lnTo>
                  <a:lnTo>
                    <a:pt x="3" y="169"/>
                  </a:lnTo>
                  <a:lnTo>
                    <a:pt x="3" y="174"/>
                  </a:lnTo>
                  <a:lnTo>
                    <a:pt x="3" y="173"/>
                  </a:lnTo>
                  <a:lnTo>
                    <a:pt x="3" y="180"/>
                  </a:lnTo>
                  <a:lnTo>
                    <a:pt x="3" y="132"/>
                  </a:lnTo>
                  <a:lnTo>
                    <a:pt x="3" y="129"/>
                  </a:lnTo>
                  <a:lnTo>
                    <a:pt x="3" y="96"/>
                  </a:lnTo>
                  <a:lnTo>
                    <a:pt x="3" y="110"/>
                  </a:lnTo>
                  <a:lnTo>
                    <a:pt x="3" y="110"/>
                  </a:lnTo>
                  <a:lnTo>
                    <a:pt x="3" y="148"/>
                  </a:lnTo>
                  <a:lnTo>
                    <a:pt x="3" y="146"/>
                  </a:lnTo>
                  <a:lnTo>
                    <a:pt x="4" y="151"/>
                  </a:lnTo>
                  <a:lnTo>
                    <a:pt x="4" y="173"/>
                  </a:lnTo>
                  <a:lnTo>
                    <a:pt x="4" y="161"/>
                  </a:lnTo>
                  <a:lnTo>
                    <a:pt x="4" y="163"/>
                  </a:lnTo>
                  <a:lnTo>
                    <a:pt x="4" y="148"/>
                  </a:lnTo>
                  <a:lnTo>
                    <a:pt x="4" y="155"/>
                  </a:lnTo>
                  <a:lnTo>
                    <a:pt x="4" y="155"/>
                  </a:lnTo>
                  <a:lnTo>
                    <a:pt x="4" y="151"/>
                  </a:lnTo>
                  <a:lnTo>
                    <a:pt x="4" y="180"/>
                  </a:lnTo>
                  <a:lnTo>
                    <a:pt x="4" y="184"/>
                  </a:lnTo>
                  <a:lnTo>
                    <a:pt x="4" y="219"/>
                  </a:lnTo>
                  <a:lnTo>
                    <a:pt x="4" y="182"/>
                  </a:lnTo>
                  <a:lnTo>
                    <a:pt x="4" y="216"/>
                  </a:lnTo>
                  <a:lnTo>
                    <a:pt x="5" y="219"/>
                  </a:lnTo>
                  <a:lnTo>
                    <a:pt x="5" y="240"/>
                  </a:lnTo>
                  <a:lnTo>
                    <a:pt x="5" y="236"/>
                  </a:lnTo>
                  <a:lnTo>
                    <a:pt x="5" y="242"/>
                  </a:lnTo>
                  <a:lnTo>
                    <a:pt x="5" y="227"/>
                  </a:lnTo>
                  <a:lnTo>
                    <a:pt x="5" y="232"/>
                  </a:lnTo>
                  <a:lnTo>
                    <a:pt x="5" y="232"/>
                  </a:lnTo>
                  <a:lnTo>
                    <a:pt x="5" y="233"/>
                  </a:lnTo>
                  <a:lnTo>
                    <a:pt x="5" y="214"/>
                  </a:lnTo>
                  <a:lnTo>
                    <a:pt x="5" y="222"/>
                  </a:lnTo>
                  <a:lnTo>
                    <a:pt x="7" y="223"/>
                  </a:lnTo>
                  <a:lnTo>
                    <a:pt x="7" y="225"/>
                  </a:lnTo>
                  <a:lnTo>
                    <a:pt x="7" y="207"/>
                  </a:lnTo>
                  <a:lnTo>
                    <a:pt x="7" y="210"/>
                  </a:lnTo>
                  <a:lnTo>
                    <a:pt x="7" y="211"/>
                  </a:lnTo>
                  <a:lnTo>
                    <a:pt x="7" y="189"/>
                  </a:lnTo>
                  <a:lnTo>
                    <a:pt x="7" y="211"/>
                  </a:lnTo>
                  <a:lnTo>
                    <a:pt x="7" y="211"/>
                  </a:lnTo>
                  <a:lnTo>
                    <a:pt x="7" y="225"/>
                  </a:lnTo>
                  <a:lnTo>
                    <a:pt x="7" y="225"/>
                  </a:lnTo>
                  <a:lnTo>
                    <a:pt x="7" y="261"/>
                  </a:lnTo>
                  <a:lnTo>
                    <a:pt x="8" y="254"/>
                  </a:lnTo>
                  <a:lnTo>
                    <a:pt x="8" y="274"/>
                  </a:lnTo>
                  <a:lnTo>
                    <a:pt x="8" y="248"/>
                  </a:lnTo>
                  <a:lnTo>
                    <a:pt x="8" y="259"/>
                  </a:lnTo>
                  <a:lnTo>
                    <a:pt x="8" y="256"/>
                  </a:lnTo>
                  <a:lnTo>
                    <a:pt x="8" y="184"/>
                  </a:lnTo>
                  <a:lnTo>
                    <a:pt x="8" y="181"/>
                  </a:lnTo>
                  <a:lnTo>
                    <a:pt x="8" y="187"/>
                  </a:lnTo>
                  <a:lnTo>
                    <a:pt x="8" y="163"/>
                  </a:lnTo>
                  <a:lnTo>
                    <a:pt x="8" y="164"/>
                  </a:lnTo>
                  <a:lnTo>
                    <a:pt x="8" y="163"/>
                  </a:lnTo>
                  <a:lnTo>
                    <a:pt x="8" y="182"/>
                  </a:lnTo>
                  <a:lnTo>
                    <a:pt x="8" y="161"/>
                  </a:lnTo>
                  <a:lnTo>
                    <a:pt x="8" y="174"/>
                  </a:lnTo>
                  <a:lnTo>
                    <a:pt x="9" y="173"/>
                  </a:lnTo>
                  <a:lnTo>
                    <a:pt x="9" y="174"/>
                  </a:lnTo>
                  <a:lnTo>
                    <a:pt x="9" y="147"/>
                  </a:lnTo>
                  <a:lnTo>
                    <a:pt x="9" y="151"/>
                  </a:lnTo>
                  <a:lnTo>
                    <a:pt x="9" y="148"/>
                  </a:lnTo>
                  <a:lnTo>
                    <a:pt x="9" y="114"/>
                  </a:lnTo>
                  <a:lnTo>
                    <a:pt x="9" y="122"/>
                  </a:lnTo>
                  <a:lnTo>
                    <a:pt x="9" y="122"/>
                  </a:lnTo>
                  <a:lnTo>
                    <a:pt x="9" y="110"/>
                  </a:lnTo>
                  <a:lnTo>
                    <a:pt x="9" y="109"/>
                  </a:lnTo>
                  <a:lnTo>
                    <a:pt x="9" y="79"/>
                  </a:lnTo>
                  <a:lnTo>
                    <a:pt x="9" y="91"/>
                  </a:lnTo>
                  <a:lnTo>
                    <a:pt x="10" y="89"/>
                  </a:lnTo>
                  <a:lnTo>
                    <a:pt x="10" y="93"/>
                  </a:lnTo>
                  <a:lnTo>
                    <a:pt x="10" y="58"/>
                  </a:lnTo>
                  <a:lnTo>
                    <a:pt x="10" y="67"/>
                  </a:lnTo>
                  <a:lnTo>
                    <a:pt x="10" y="63"/>
                  </a:lnTo>
                  <a:lnTo>
                    <a:pt x="10" y="74"/>
                  </a:lnTo>
                  <a:lnTo>
                    <a:pt x="10" y="50"/>
                  </a:lnTo>
                  <a:lnTo>
                    <a:pt x="10" y="49"/>
                  </a:lnTo>
                  <a:lnTo>
                    <a:pt x="10" y="50"/>
                  </a:lnTo>
                  <a:lnTo>
                    <a:pt x="10" y="9"/>
                  </a:lnTo>
                  <a:lnTo>
                    <a:pt x="12" y="8"/>
                  </a:lnTo>
                  <a:lnTo>
                    <a:pt x="12" y="20"/>
                  </a:lnTo>
                  <a:lnTo>
                    <a:pt x="12" y="0"/>
                  </a:lnTo>
                  <a:lnTo>
                    <a:pt x="12" y="17"/>
                  </a:lnTo>
                  <a:lnTo>
                    <a:pt x="12" y="20"/>
                  </a:lnTo>
                  <a:lnTo>
                    <a:pt x="12" y="26"/>
                  </a:lnTo>
                  <a:lnTo>
                    <a:pt x="12" y="13"/>
                  </a:lnTo>
                  <a:lnTo>
                    <a:pt x="12" y="20"/>
                  </a:lnTo>
                  <a:lnTo>
                    <a:pt x="12" y="21"/>
                  </a:lnTo>
                  <a:lnTo>
                    <a:pt x="12" y="46"/>
                  </a:lnTo>
                  <a:lnTo>
                    <a:pt x="12" y="38"/>
                  </a:lnTo>
                  <a:lnTo>
                    <a:pt x="12" y="39"/>
                  </a:lnTo>
                  <a:lnTo>
                    <a:pt x="12" y="51"/>
                  </a:lnTo>
                  <a:lnTo>
                    <a:pt x="12" y="22"/>
                  </a:lnTo>
                  <a:lnTo>
                    <a:pt x="12" y="50"/>
                  </a:lnTo>
                  <a:lnTo>
                    <a:pt x="13" y="53"/>
                  </a:lnTo>
                  <a:lnTo>
                    <a:pt x="13" y="50"/>
                  </a:lnTo>
                  <a:lnTo>
                    <a:pt x="13" y="72"/>
                  </a:lnTo>
                  <a:lnTo>
                    <a:pt x="13" y="74"/>
                  </a:lnTo>
                  <a:lnTo>
                    <a:pt x="13" y="94"/>
                  </a:lnTo>
                  <a:lnTo>
                    <a:pt x="13" y="87"/>
                  </a:lnTo>
                  <a:lnTo>
                    <a:pt x="13" y="87"/>
                  </a:lnTo>
                  <a:lnTo>
                    <a:pt x="13" y="74"/>
                  </a:lnTo>
                  <a:lnTo>
                    <a:pt x="13" y="119"/>
                  </a:lnTo>
                  <a:lnTo>
                    <a:pt x="13" y="122"/>
                  </a:lnTo>
                  <a:lnTo>
                    <a:pt x="13" y="119"/>
                  </a:lnTo>
                  <a:lnTo>
                    <a:pt x="13" y="164"/>
                  </a:lnTo>
                  <a:lnTo>
                    <a:pt x="14" y="161"/>
                  </a:lnTo>
                  <a:lnTo>
                    <a:pt x="14" y="146"/>
                  </a:lnTo>
                  <a:lnTo>
                    <a:pt x="14" y="153"/>
                  </a:lnTo>
                  <a:lnTo>
                    <a:pt x="14" y="152"/>
                  </a:lnTo>
                  <a:lnTo>
                    <a:pt x="14" y="180"/>
                  </a:lnTo>
                  <a:lnTo>
                    <a:pt x="14" y="180"/>
                  </a:lnTo>
                  <a:lnTo>
                    <a:pt x="14" y="178"/>
                  </a:lnTo>
                  <a:lnTo>
                    <a:pt x="14" y="173"/>
                  </a:lnTo>
                  <a:lnTo>
                    <a:pt x="14" y="203"/>
                  </a:lnTo>
                  <a:lnTo>
                    <a:pt x="16" y="204"/>
                  </a:lnTo>
                  <a:lnTo>
                    <a:pt x="16" y="218"/>
                  </a:lnTo>
                  <a:lnTo>
                    <a:pt x="16" y="202"/>
                  </a:lnTo>
                  <a:lnTo>
                    <a:pt x="16" y="216"/>
                  </a:lnTo>
                  <a:lnTo>
                    <a:pt x="16" y="220"/>
                  </a:lnTo>
                  <a:lnTo>
                    <a:pt x="16" y="246"/>
                  </a:lnTo>
                  <a:lnTo>
                    <a:pt x="16" y="240"/>
                  </a:lnTo>
                  <a:lnTo>
                    <a:pt x="16" y="241"/>
                  </a:lnTo>
                  <a:lnTo>
                    <a:pt x="16" y="248"/>
                  </a:lnTo>
                  <a:lnTo>
                    <a:pt x="16" y="229"/>
                  </a:lnTo>
                  <a:lnTo>
                    <a:pt x="16" y="246"/>
                  </a:lnTo>
                  <a:lnTo>
                    <a:pt x="16" y="245"/>
                  </a:lnTo>
                  <a:lnTo>
                    <a:pt x="16" y="246"/>
                  </a:lnTo>
                  <a:lnTo>
                    <a:pt x="16" y="190"/>
                  </a:lnTo>
                  <a:lnTo>
                    <a:pt x="17" y="191"/>
                  </a:lnTo>
                  <a:lnTo>
                    <a:pt x="17" y="198"/>
                  </a:lnTo>
                  <a:lnTo>
                    <a:pt x="17" y="180"/>
                  </a:lnTo>
                  <a:lnTo>
                    <a:pt x="17" y="193"/>
                  </a:lnTo>
                  <a:lnTo>
                    <a:pt x="17" y="194"/>
                  </a:lnTo>
                  <a:lnTo>
                    <a:pt x="17" y="258"/>
                  </a:lnTo>
                  <a:lnTo>
                    <a:pt x="17" y="258"/>
                  </a:lnTo>
                  <a:lnTo>
                    <a:pt x="17" y="303"/>
                  </a:lnTo>
                  <a:lnTo>
                    <a:pt x="17" y="305"/>
                  </a:lnTo>
                  <a:lnTo>
                    <a:pt x="17" y="341"/>
                  </a:lnTo>
                  <a:lnTo>
                    <a:pt x="18" y="346"/>
                  </a:lnTo>
                  <a:lnTo>
                    <a:pt x="18" y="373"/>
                  </a:lnTo>
                  <a:lnTo>
                    <a:pt x="18" y="343"/>
                  </a:lnTo>
                  <a:lnTo>
                    <a:pt x="18" y="372"/>
                  </a:lnTo>
                  <a:lnTo>
                    <a:pt x="18" y="369"/>
                  </a:lnTo>
                  <a:lnTo>
                    <a:pt x="18" y="377"/>
                  </a:lnTo>
                  <a:lnTo>
                    <a:pt x="18" y="360"/>
                  </a:lnTo>
                  <a:lnTo>
                    <a:pt x="18" y="369"/>
                  </a:lnTo>
                  <a:lnTo>
                    <a:pt x="18" y="368"/>
                  </a:lnTo>
                  <a:lnTo>
                    <a:pt x="18" y="369"/>
                  </a:lnTo>
                  <a:lnTo>
                    <a:pt x="18" y="338"/>
                  </a:lnTo>
                  <a:lnTo>
                    <a:pt x="18" y="345"/>
                  </a:lnTo>
                  <a:lnTo>
                    <a:pt x="20" y="343"/>
                  </a:lnTo>
                  <a:lnTo>
                    <a:pt x="20" y="330"/>
                  </a:lnTo>
                  <a:lnTo>
                    <a:pt x="20" y="332"/>
                  </a:lnTo>
                  <a:lnTo>
                    <a:pt x="20" y="335"/>
                  </a:lnTo>
                  <a:lnTo>
                    <a:pt x="20" y="347"/>
                  </a:lnTo>
                  <a:lnTo>
                    <a:pt x="20" y="318"/>
                  </a:lnTo>
                  <a:lnTo>
                    <a:pt x="20" y="345"/>
                  </a:lnTo>
                  <a:lnTo>
                    <a:pt x="20" y="346"/>
                  </a:lnTo>
                  <a:lnTo>
                    <a:pt x="20" y="346"/>
                  </a:lnTo>
                  <a:lnTo>
                    <a:pt x="20" y="326"/>
                  </a:lnTo>
                  <a:lnTo>
                    <a:pt x="20" y="338"/>
                  </a:lnTo>
                  <a:lnTo>
                    <a:pt x="20" y="343"/>
                  </a:lnTo>
                  <a:lnTo>
                    <a:pt x="20" y="324"/>
                  </a:lnTo>
                  <a:lnTo>
                    <a:pt x="21" y="322"/>
                  </a:lnTo>
                  <a:lnTo>
                    <a:pt x="21" y="343"/>
                  </a:lnTo>
                  <a:lnTo>
                    <a:pt x="21" y="338"/>
                  </a:lnTo>
                  <a:lnTo>
                    <a:pt x="21" y="343"/>
                  </a:lnTo>
                  <a:lnTo>
                    <a:pt x="21" y="335"/>
                  </a:lnTo>
                  <a:lnTo>
                    <a:pt x="21" y="372"/>
                  </a:lnTo>
                  <a:lnTo>
                    <a:pt x="21" y="367"/>
                  </a:lnTo>
                  <a:lnTo>
                    <a:pt x="21" y="389"/>
                  </a:lnTo>
                  <a:lnTo>
                    <a:pt x="21" y="387"/>
                  </a:lnTo>
                  <a:lnTo>
                    <a:pt x="21" y="390"/>
                  </a:lnTo>
                  <a:lnTo>
                    <a:pt x="21" y="406"/>
                  </a:lnTo>
                  <a:lnTo>
                    <a:pt x="21" y="401"/>
                  </a:lnTo>
                  <a:lnTo>
                    <a:pt x="22" y="398"/>
                  </a:lnTo>
                  <a:lnTo>
                    <a:pt x="22" y="369"/>
                  </a:lnTo>
                  <a:lnTo>
                    <a:pt x="22" y="368"/>
                  </a:lnTo>
                  <a:lnTo>
                    <a:pt x="22" y="329"/>
                  </a:lnTo>
                  <a:lnTo>
                    <a:pt x="22" y="347"/>
                  </a:lnTo>
                  <a:lnTo>
                    <a:pt x="22" y="346"/>
                  </a:lnTo>
                  <a:lnTo>
                    <a:pt x="22" y="369"/>
                  </a:lnTo>
                  <a:lnTo>
                    <a:pt x="24" y="369"/>
                  </a:lnTo>
                  <a:lnTo>
                    <a:pt x="24" y="358"/>
                  </a:lnTo>
                  <a:lnTo>
                    <a:pt x="24" y="422"/>
                  </a:lnTo>
                  <a:lnTo>
                    <a:pt x="24" y="421"/>
                  </a:lnTo>
                  <a:lnTo>
                    <a:pt x="24" y="470"/>
                  </a:lnTo>
                  <a:lnTo>
                    <a:pt x="24" y="465"/>
                  </a:lnTo>
                  <a:lnTo>
                    <a:pt x="24" y="470"/>
                  </a:lnTo>
                  <a:lnTo>
                    <a:pt x="24" y="497"/>
                  </a:lnTo>
                  <a:lnTo>
                    <a:pt x="24" y="469"/>
                  </a:lnTo>
                  <a:lnTo>
                    <a:pt x="24" y="487"/>
                  </a:lnTo>
                  <a:lnTo>
                    <a:pt x="24" y="489"/>
                  </a:lnTo>
                  <a:lnTo>
                    <a:pt x="24" y="508"/>
                  </a:lnTo>
                  <a:lnTo>
                    <a:pt x="24" y="485"/>
                  </a:lnTo>
                  <a:lnTo>
                    <a:pt x="24" y="507"/>
                  </a:lnTo>
                  <a:lnTo>
                    <a:pt x="25" y="507"/>
                  </a:lnTo>
                  <a:lnTo>
                    <a:pt x="25" y="510"/>
                  </a:lnTo>
                  <a:lnTo>
                    <a:pt x="25" y="490"/>
                  </a:lnTo>
                  <a:lnTo>
                    <a:pt x="25" y="500"/>
                  </a:lnTo>
                  <a:lnTo>
                    <a:pt x="25" y="499"/>
                  </a:lnTo>
                  <a:lnTo>
                    <a:pt x="25" y="508"/>
                  </a:lnTo>
                  <a:lnTo>
                    <a:pt x="25" y="470"/>
                  </a:lnTo>
                  <a:lnTo>
                    <a:pt x="25" y="470"/>
                  </a:lnTo>
                  <a:lnTo>
                    <a:pt x="25" y="427"/>
                  </a:lnTo>
                  <a:lnTo>
                    <a:pt x="25" y="426"/>
                  </a:lnTo>
                  <a:lnTo>
                    <a:pt x="25" y="430"/>
                  </a:lnTo>
                  <a:lnTo>
                    <a:pt x="25" y="414"/>
                  </a:lnTo>
                  <a:lnTo>
                    <a:pt x="25" y="424"/>
                  </a:lnTo>
                  <a:lnTo>
                    <a:pt x="26" y="426"/>
                  </a:lnTo>
                  <a:lnTo>
                    <a:pt x="26" y="428"/>
                  </a:lnTo>
                  <a:lnTo>
                    <a:pt x="26" y="409"/>
                  </a:lnTo>
                  <a:lnTo>
                    <a:pt x="26" y="418"/>
                  </a:lnTo>
                  <a:lnTo>
                    <a:pt x="26" y="414"/>
                  </a:lnTo>
                  <a:lnTo>
                    <a:pt x="26" y="421"/>
                  </a:lnTo>
                  <a:lnTo>
                    <a:pt x="26" y="413"/>
                  </a:lnTo>
                  <a:lnTo>
                    <a:pt x="26" y="415"/>
                  </a:lnTo>
                  <a:lnTo>
                    <a:pt x="26" y="410"/>
                  </a:lnTo>
                  <a:lnTo>
                    <a:pt x="26" y="422"/>
                  </a:lnTo>
                  <a:lnTo>
                    <a:pt x="26" y="402"/>
                  </a:lnTo>
                  <a:lnTo>
                    <a:pt x="26" y="415"/>
                  </a:lnTo>
                  <a:lnTo>
                    <a:pt x="28" y="414"/>
                  </a:lnTo>
                  <a:lnTo>
                    <a:pt x="28" y="417"/>
                  </a:lnTo>
                  <a:lnTo>
                    <a:pt x="28" y="401"/>
                  </a:lnTo>
                  <a:lnTo>
                    <a:pt x="28" y="409"/>
                  </a:lnTo>
                  <a:lnTo>
                    <a:pt x="28" y="406"/>
                  </a:lnTo>
                  <a:lnTo>
                    <a:pt x="28" y="349"/>
                  </a:lnTo>
                  <a:lnTo>
                    <a:pt x="28" y="355"/>
                  </a:lnTo>
                  <a:lnTo>
                    <a:pt x="28" y="358"/>
                  </a:lnTo>
                  <a:lnTo>
                    <a:pt x="28" y="356"/>
                  </a:lnTo>
                  <a:lnTo>
                    <a:pt x="28" y="380"/>
                  </a:lnTo>
                  <a:lnTo>
                    <a:pt x="28" y="380"/>
                  </a:lnTo>
                  <a:lnTo>
                    <a:pt x="28" y="415"/>
                  </a:lnTo>
                  <a:lnTo>
                    <a:pt x="28" y="376"/>
                  </a:lnTo>
                  <a:lnTo>
                    <a:pt x="28" y="413"/>
                  </a:lnTo>
                  <a:lnTo>
                    <a:pt x="29" y="418"/>
                  </a:lnTo>
                  <a:lnTo>
                    <a:pt x="29" y="449"/>
                  </a:lnTo>
                  <a:lnTo>
                    <a:pt x="29" y="451"/>
                  </a:lnTo>
                  <a:lnTo>
                    <a:pt x="29" y="481"/>
                  </a:lnTo>
                  <a:lnTo>
                    <a:pt x="29" y="481"/>
                  </a:lnTo>
                  <a:lnTo>
                    <a:pt x="29" y="519"/>
                  </a:lnTo>
                  <a:lnTo>
                    <a:pt x="29" y="474"/>
                  </a:lnTo>
                  <a:lnTo>
                    <a:pt x="29" y="515"/>
                  </a:lnTo>
                  <a:lnTo>
                    <a:pt x="29" y="514"/>
                  </a:lnTo>
                  <a:lnTo>
                    <a:pt x="29" y="516"/>
                  </a:lnTo>
                  <a:lnTo>
                    <a:pt x="29" y="499"/>
                  </a:lnTo>
                  <a:lnTo>
                    <a:pt x="29" y="510"/>
                  </a:lnTo>
                  <a:lnTo>
                    <a:pt x="30" y="508"/>
                  </a:lnTo>
                  <a:lnTo>
                    <a:pt x="30" y="510"/>
                  </a:lnTo>
                  <a:lnTo>
                    <a:pt x="30" y="473"/>
                  </a:lnTo>
                  <a:lnTo>
                    <a:pt x="30" y="476"/>
                  </a:lnTo>
                  <a:lnTo>
                    <a:pt x="30" y="485"/>
                  </a:lnTo>
                  <a:lnTo>
                    <a:pt x="30" y="451"/>
                  </a:lnTo>
                  <a:lnTo>
                    <a:pt x="30" y="447"/>
                  </a:lnTo>
                  <a:lnTo>
                    <a:pt x="30" y="406"/>
                  </a:lnTo>
                  <a:lnTo>
                    <a:pt x="30" y="410"/>
                  </a:lnTo>
                  <a:lnTo>
                    <a:pt x="31" y="410"/>
                  </a:lnTo>
                  <a:lnTo>
                    <a:pt x="31" y="417"/>
                  </a:lnTo>
                  <a:lnTo>
                    <a:pt x="31" y="385"/>
                  </a:lnTo>
                  <a:lnTo>
                    <a:pt x="31" y="385"/>
                  </a:lnTo>
                  <a:lnTo>
                    <a:pt x="31" y="373"/>
                  </a:lnTo>
                  <a:lnTo>
                    <a:pt x="31" y="384"/>
                  </a:lnTo>
                  <a:lnTo>
                    <a:pt x="31" y="381"/>
                  </a:lnTo>
                  <a:lnTo>
                    <a:pt x="31" y="392"/>
                  </a:lnTo>
                  <a:lnTo>
                    <a:pt x="31" y="371"/>
                  </a:lnTo>
                  <a:lnTo>
                    <a:pt x="31" y="390"/>
                  </a:lnTo>
                  <a:lnTo>
                    <a:pt x="31" y="392"/>
                  </a:lnTo>
                  <a:lnTo>
                    <a:pt x="31" y="422"/>
                  </a:lnTo>
                  <a:lnTo>
                    <a:pt x="33" y="423"/>
                  </a:lnTo>
                  <a:lnTo>
                    <a:pt x="33" y="447"/>
                  </a:lnTo>
                  <a:lnTo>
                    <a:pt x="33" y="418"/>
                  </a:lnTo>
                  <a:lnTo>
                    <a:pt x="33" y="447"/>
                  </a:lnTo>
                  <a:lnTo>
                    <a:pt x="33" y="448"/>
                  </a:lnTo>
                  <a:lnTo>
                    <a:pt x="33" y="432"/>
                  </a:lnTo>
                  <a:lnTo>
                    <a:pt x="33" y="438"/>
                  </a:lnTo>
                  <a:lnTo>
                    <a:pt x="33" y="440"/>
                  </a:lnTo>
                  <a:lnTo>
                    <a:pt x="33" y="381"/>
                  </a:lnTo>
                  <a:lnTo>
                    <a:pt x="33" y="380"/>
                  </a:lnTo>
                  <a:lnTo>
                    <a:pt x="33" y="390"/>
                  </a:lnTo>
                  <a:lnTo>
                    <a:pt x="33" y="367"/>
                  </a:lnTo>
                  <a:lnTo>
                    <a:pt x="33" y="372"/>
                  </a:lnTo>
                  <a:lnTo>
                    <a:pt x="34" y="369"/>
                  </a:lnTo>
                  <a:lnTo>
                    <a:pt x="34" y="385"/>
                  </a:lnTo>
                  <a:lnTo>
                    <a:pt x="34" y="383"/>
                  </a:lnTo>
                  <a:lnTo>
                    <a:pt x="34" y="38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12" name="Freeform 85"/>
            <p:cNvSpPr>
              <a:spLocks/>
            </p:cNvSpPr>
            <p:nvPr/>
          </p:nvSpPr>
          <p:spPr bwMode="auto">
            <a:xfrm>
              <a:off x="3498851" y="3792538"/>
              <a:ext cx="49213" cy="523875"/>
            </a:xfrm>
            <a:custGeom>
              <a:avLst/>
              <a:gdLst>
                <a:gd name="T0" fmla="*/ 0 w 31"/>
                <a:gd name="T1" fmla="*/ 216 h 330"/>
                <a:gd name="T2" fmla="*/ 1 w 31"/>
                <a:gd name="T3" fmla="*/ 251 h 330"/>
                <a:gd name="T4" fmla="*/ 1 w 31"/>
                <a:gd name="T5" fmla="*/ 218 h 330"/>
                <a:gd name="T6" fmla="*/ 1 w 31"/>
                <a:gd name="T7" fmla="*/ 218 h 330"/>
                <a:gd name="T8" fmla="*/ 2 w 31"/>
                <a:gd name="T9" fmla="*/ 141 h 330"/>
                <a:gd name="T10" fmla="*/ 2 w 31"/>
                <a:gd name="T11" fmla="*/ 157 h 330"/>
                <a:gd name="T12" fmla="*/ 4 w 31"/>
                <a:gd name="T13" fmla="*/ 158 h 330"/>
                <a:gd name="T14" fmla="*/ 4 w 31"/>
                <a:gd name="T15" fmla="*/ 141 h 330"/>
                <a:gd name="T16" fmla="*/ 4 w 31"/>
                <a:gd name="T17" fmla="*/ 149 h 330"/>
                <a:gd name="T18" fmla="*/ 5 w 31"/>
                <a:gd name="T19" fmla="*/ 108 h 330"/>
                <a:gd name="T20" fmla="*/ 5 w 31"/>
                <a:gd name="T21" fmla="*/ 115 h 330"/>
                <a:gd name="T22" fmla="*/ 5 w 31"/>
                <a:gd name="T23" fmla="*/ 94 h 330"/>
                <a:gd name="T24" fmla="*/ 6 w 31"/>
                <a:gd name="T25" fmla="*/ 40 h 330"/>
                <a:gd name="T26" fmla="*/ 6 w 31"/>
                <a:gd name="T27" fmla="*/ 44 h 330"/>
                <a:gd name="T28" fmla="*/ 7 w 31"/>
                <a:gd name="T29" fmla="*/ 35 h 330"/>
                <a:gd name="T30" fmla="*/ 7 w 31"/>
                <a:gd name="T31" fmla="*/ 43 h 330"/>
                <a:gd name="T32" fmla="*/ 9 w 31"/>
                <a:gd name="T33" fmla="*/ 77 h 330"/>
                <a:gd name="T34" fmla="*/ 9 w 31"/>
                <a:gd name="T35" fmla="*/ 80 h 330"/>
                <a:gd name="T36" fmla="*/ 9 w 31"/>
                <a:gd name="T37" fmla="*/ 158 h 330"/>
                <a:gd name="T38" fmla="*/ 10 w 31"/>
                <a:gd name="T39" fmla="*/ 199 h 330"/>
                <a:gd name="T40" fmla="*/ 10 w 31"/>
                <a:gd name="T41" fmla="*/ 246 h 330"/>
                <a:gd name="T42" fmla="*/ 11 w 31"/>
                <a:gd name="T43" fmla="*/ 293 h 330"/>
                <a:gd name="T44" fmla="*/ 11 w 31"/>
                <a:gd name="T45" fmla="*/ 284 h 330"/>
                <a:gd name="T46" fmla="*/ 11 w 31"/>
                <a:gd name="T47" fmla="*/ 253 h 330"/>
                <a:gd name="T48" fmla="*/ 13 w 31"/>
                <a:gd name="T49" fmla="*/ 330 h 330"/>
                <a:gd name="T50" fmla="*/ 14 w 31"/>
                <a:gd name="T51" fmla="*/ 288 h 330"/>
                <a:gd name="T52" fmla="*/ 14 w 31"/>
                <a:gd name="T53" fmla="*/ 256 h 330"/>
                <a:gd name="T54" fmla="*/ 14 w 31"/>
                <a:gd name="T55" fmla="*/ 293 h 330"/>
                <a:gd name="T56" fmla="*/ 15 w 31"/>
                <a:gd name="T57" fmla="*/ 277 h 330"/>
                <a:gd name="T58" fmla="*/ 15 w 31"/>
                <a:gd name="T59" fmla="*/ 230 h 330"/>
                <a:gd name="T60" fmla="*/ 15 w 31"/>
                <a:gd name="T61" fmla="*/ 226 h 330"/>
                <a:gd name="T62" fmla="*/ 17 w 31"/>
                <a:gd name="T63" fmla="*/ 262 h 330"/>
                <a:gd name="T64" fmla="*/ 18 w 31"/>
                <a:gd name="T65" fmla="*/ 262 h 330"/>
                <a:gd name="T66" fmla="*/ 18 w 31"/>
                <a:gd name="T67" fmla="*/ 263 h 330"/>
                <a:gd name="T68" fmla="*/ 18 w 31"/>
                <a:gd name="T69" fmla="*/ 238 h 330"/>
                <a:gd name="T70" fmla="*/ 19 w 31"/>
                <a:gd name="T71" fmla="*/ 230 h 330"/>
                <a:gd name="T72" fmla="*/ 19 w 31"/>
                <a:gd name="T73" fmla="*/ 194 h 330"/>
                <a:gd name="T74" fmla="*/ 19 w 31"/>
                <a:gd name="T75" fmla="*/ 108 h 330"/>
                <a:gd name="T76" fmla="*/ 21 w 31"/>
                <a:gd name="T77" fmla="*/ 124 h 330"/>
                <a:gd name="T78" fmla="*/ 21 w 31"/>
                <a:gd name="T79" fmla="*/ 129 h 330"/>
                <a:gd name="T80" fmla="*/ 22 w 31"/>
                <a:gd name="T81" fmla="*/ 76 h 330"/>
                <a:gd name="T82" fmla="*/ 22 w 31"/>
                <a:gd name="T83" fmla="*/ 139 h 330"/>
                <a:gd name="T84" fmla="*/ 23 w 31"/>
                <a:gd name="T85" fmla="*/ 198 h 330"/>
                <a:gd name="T86" fmla="*/ 23 w 31"/>
                <a:gd name="T87" fmla="*/ 221 h 330"/>
                <a:gd name="T88" fmla="*/ 23 w 31"/>
                <a:gd name="T89" fmla="*/ 254 h 330"/>
                <a:gd name="T90" fmla="*/ 24 w 31"/>
                <a:gd name="T91" fmla="*/ 218 h 330"/>
                <a:gd name="T92" fmla="*/ 24 w 31"/>
                <a:gd name="T93" fmla="*/ 198 h 330"/>
                <a:gd name="T94" fmla="*/ 26 w 31"/>
                <a:gd name="T95" fmla="*/ 236 h 330"/>
                <a:gd name="T96" fmla="*/ 26 w 31"/>
                <a:gd name="T97" fmla="*/ 243 h 330"/>
                <a:gd name="T98" fmla="*/ 27 w 31"/>
                <a:gd name="T99" fmla="*/ 212 h 330"/>
                <a:gd name="T100" fmla="*/ 27 w 31"/>
                <a:gd name="T101" fmla="*/ 236 h 330"/>
                <a:gd name="T102" fmla="*/ 27 w 31"/>
                <a:gd name="T103" fmla="*/ 245 h 330"/>
                <a:gd name="T104" fmla="*/ 28 w 31"/>
                <a:gd name="T105" fmla="*/ 281 h 330"/>
                <a:gd name="T106" fmla="*/ 28 w 31"/>
                <a:gd name="T107" fmla="*/ 273 h 330"/>
                <a:gd name="T108" fmla="*/ 28 w 31"/>
                <a:gd name="T109" fmla="*/ 246 h 330"/>
                <a:gd name="T110" fmla="*/ 30 w 31"/>
                <a:gd name="T111" fmla="*/ 241 h 330"/>
                <a:gd name="T112" fmla="*/ 30 w 31"/>
                <a:gd name="T113" fmla="*/ 212 h 330"/>
                <a:gd name="T114" fmla="*/ 31 w 31"/>
                <a:gd name="T115" fmla="*/ 236 h 330"/>
                <a:gd name="T116" fmla="*/ 31 w 31"/>
                <a:gd name="T117" fmla="*/ 192 h 330"/>
                <a:gd name="T118" fmla="*/ 31 w 31"/>
                <a:gd name="T119" fmla="*/ 18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330">
                  <a:moveTo>
                    <a:pt x="0" y="195"/>
                  </a:moveTo>
                  <a:lnTo>
                    <a:pt x="0" y="213"/>
                  </a:lnTo>
                  <a:lnTo>
                    <a:pt x="0" y="218"/>
                  </a:lnTo>
                  <a:lnTo>
                    <a:pt x="0" y="247"/>
                  </a:lnTo>
                  <a:lnTo>
                    <a:pt x="0" y="216"/>
                  </a:lnTo>
                  <a:lnTo>
                    <a:pt x="0" y="239"/>
                  </a:lnTo>
                  <a:lnTo>
                    <a:pt x="0" y="238"/>
                  </a:lnTo>
                  <a:lnTo>
                    <a:pt x="0" y="230"/>
                  </a:lnTo>
                  <a:lnTo>
                    <a:pt x="0" y="253"/>
                  </a:lnTo>
                  <a:lnTo>
                    <a:pt x="1" y="251"/>
                  </a:lnTo>
                  <a:lnTo>
                    <a:pt x="1" y="255"/>
                  </a:lnTo>
                  <a:lnTo>
                    <a:pt x="1" y="233"/>
                  </a:lnTo>
                  <a:lnTo>
                    <a:pt x="1" y="236"/>
                  </a:lnTo>
                  <a:lnTo>
                    <a:pt x="1" y="245"/>
                  </a:lnTo>
                  <a:lnTo>
                    <a:pt x="1" y="218"/>
                  </a:lnTo>
                  <a:lnTo>
                    <a:pt x="1" y="226"/>
                  </a:lnTo>
                  <a:lnTo>
                    <a:pt x="1" y="230"/>
                  </a:lnTo>
                  <a:lnTo>
                    <a:pt x="1" y="220"/>
                  </a:lnTo>
                  <a:lnTo>
                    <a:pt x="1" y="222"/>
                  </a:lnTo>
                  <a:lnTo>
                    <a:pt x="1" y="218"/>
                  </a:lnTo>
                  <a:lnTo>
                    <a:pt x="1" y="154"/>
                  </a:lnTo>
                  <a:lnTo>
                    <a:pt x="1" y="158"/>
                  </a:lnTo>
                  <a:lnTo>
                    <a:pt x="2" y="152"/>
                  </a:lnTo>
                  <a:lnTo>
                    <a:pt x="2" y="131"/>
                  </a:lnTo>
                  <a:lnTo>
                    <a:pt x="2" y="141"/>
                  </a:lnTo>
                  <a:lnTo>
                    <a:pt x="2" y="141"/>
                  </a:lnTo>
                  <a:lnTo>
                    <a:pt x="2" y="170"/>
                  </a:lnTo>
                  <a:lnTo>
                    <a:pt x="2" y="166"/>
                  </a:lnTo>
                  <a:lnTo>
                    <a:pt x="2" y="175"/>
                  </a:lnTo>
                  <a:lnTo>
                    <a:pt x="2" y="157"/>
                  </a:lnTo>
                  <a:lnTo>
                    <a:pt x="2" y="169"/>
                  </a:lnTo>
                  <a:lnTo>
                    <a:pt x="2" y="170"/>
                  </a:lnTo>
                  <a:lnTo>
                    <a:pt x="2" y="145"/>
                  </a:lnTo>
                  <a:lnTo>
                    <a:pt x="2" y="158"/>
                  </a:lnTo>
                  <a:lnTo>
                    <a:pt x="4" y="158"/>
                  </a:lnTo>
                  <a:lnTo>
                    <a:pt x="4" y="170"/>
                  </a:lnTo>
                  <a:lnTo>
                    <a:pt x="4" y="152"/>
                  </a:lnTo>
                  <a:lnTo>
                    <a:pt x="4" y="146"/>
                  </a:lnTo>
                  <a:lnTo>
                    <a:pt x="4" y="152"/>
                  </a:lnTo>
                  <a:lnTo>
                    <a:pt x="4" y="141"/>
                  </a:lnTo>
                  <a:lnTo>
                    <a:pt x="4" y="146"/>
                  </a:lnTo>
                  <a:lnTo>
                    <a:pt x="4" y="146"/>
                  </a:lnTo>
                  <a:lnTo>
                    <a:pt x="4" y="152"/>
                  </a:lnTo>
                  <a:lnTo>
                    <a:pt x="4" y="132"/>
                  </a:lnTo>
                  <a:lnTo>
                    <a:pt x="4" y="149"/>
                  </a:lnTo>
                  <a:lnTo>
                    <a:pt x="5" y="144"/>
                  </a:lnTo>
                  <a:lnTo>
                    <a:pt x="5" y="149"/>
                  </a:lnTo>
                  <a:lnTo>
                    <a:pt x="5" y="103"/>
                  </a:lnTo>
                  <a:lnTo>
                    <a:pt x="5" y="106"/>
                  </a:lnTo>
                  <a:lnTo>
                    <a:pt x="5" y="108"/>
                  </a:lnTo>
                  <a:lnTo>
                    <a:pt x="5" y="118"/>
                  </a:lnTo>
                  <a:lnTo>
                    <a:pt x="5" y="106"/>
                  </a:lnTo>
                  <a:lnTo>
                    <a:pt x="5" y="115"/>
                  </a:lnTo>
                  <a:lnTo>
                    <a:pt x="5" y="115"/>
                  </a:lnTo>
                  <a:lnTo>
                    <a:pt x="5" y="115"/>
                  </a:lnTo>
                  <a:lnTo>
                    <a:pt x="5" y="95"/>
                  </a:lnTo>
                  <a:lnTo>
                    <a:pt x="5" y="97"/>
                  </a:lnTo>
                  <a:lnTo>
                    <a:pt x="5" y="102"/>
                  </a:lnTo>
                  <a:lnTo>
                    <a:pt x="5" y="89"/>
                  </a:lnTo>
                  <a:lnTo>
                    <a:pt x="5" y="94"/>
                  </a:lnTo>
                  <a:lnTo>
                    <a:pt x="6" y="91"/>
                  </a:lnTo>
                  <a:lnTo>
                    <a:pt x="6" y="59"/>
                  </a:lnTo>
                  <a:lnTo>
                    <a:pt x="6" y="56"/>
                  </a:lnTo>
                  <a:lnTo>
                    <a:pt x="6" y="33"/>
                  </a:lnTo>
                  <a:lnTo>
                    <a:pt x="6" y="40"/>
                  </a:lnTo>
                  <a:lnTo>
                    <a:pt x="6" y="44"/>
                  </a:lnTo>
                  <a:lnTo>
                    <a:pt x="6" y="46"/>
                  </a:lnTo>
                  <a:lnTo>
                    <a:pt x="6" y="22"/>
                  </a:lnTo>
                  <a:lnTo>
                    <a:pt x="6" y="44"/>
                  </a:lnTo>
                  <a:lnTo>
                    <a:pt x="6" y="44"/>
                  </a:lnTo>
                  <a:lnTo>
                    <a:pt x="6" y="47"/>
                  </a:lnTo>
                  <a:lnTo>
                    <a:pt x="6" y="0"/>
                  </a:lnTo>
                  <a:lnTo>
                    <a:pt x="7" y="4"/>
                  </a:lnTo>
                  <a:lnTo>
                    <a:pt x="7" y="38"/>
                  </a:lnTo>
                  <a:lnTo>
                    <a:pt x="7" y="35"/>
                  </a:lnTo>
                  <a:lnTo>
                    <a:pt x="7" y="35"/>
                  </a:lnTo>
                  <a:lnTo>
                    <a:pt x="7" y="42"/>
                  </a:lnTo>
                  <a:lnTo>
                    <a:pt x="7" y="22"/>
                  </a:lnTo>
                  <a:lnTo>
                    <a:pt x="7" y="40"/>
                  </a:lnTo>
                  <a:lnTo>
                    <a:pt x="7" y="43"/>
                  </a:lnTo>
                  <a:lnTo>
                    <a:pt x="7" y="69"/>
                  </a:lnTo>
                  <a:lnTo>
                    <a:pt x="7" y="43"/>
                  </a:lnTo>
                  <a:lnTo>
                    <a:pt x="7" y="60"/>
                  </a:lnTo>
                  <a:lnTo>
                    <a:pt x="9" y="63"/>
                  </a:lnTo>
                  <a:lnTo>
                    <a:pt x="9" y="77"/>
                  </a:lnTo>
                  <a:lnTo>
                    <a:pt x="9" y="76"/>
                  </a:lnTo>
                  <a:lnTo>
                    <a:pt x="9" y="72"/>
                  </a:lnTo>
                  <a:lnTo>
                    <a:pt x="9" y="84"/>
                  </a:lnTo>
                  <a:lnTo>
                    <a:pt x="9" y="60"/>
                  </a:lnTo>
                  <a:lnTo>
                    <a:pt x="9" y="80"/>
                  </a:lnTo>
                  <a:lnTo>
                    <a:pt x="9" y="82"/>
                  </a:lnTo>
                  <a:lnTo>
                    <a:pt x="9" y="80"/>
                  </a:lnTo>
                  <a:lnTo>
                    <a:pt x="9" y="103"/>
                  </a:lnTo>
                  <a:lnTo>
                    <a:pt x="9" y="106"/>
                  </a:lnTo>
                  <a:lnTo>
                    <a:pt x="9" y="158"/>
                  </a:lnTo>
                  <a:lnTo>
                    <a:pt x="9" y="157"/>
                  </a:lnTo>
                  <a:lnTo>
                    <a:pt x="10" y="161"/>
                  </a:lnTo>
                  <a:lnTo>
                    <a:pt x="10" y="149"/>
                  </a:lnTo>
                  <a:lnTo>
                    <a:pt x="10" y="198"/>
                  </a:lnTo>
                  <a:lnTo>
                    <a:pt x="10" y="199"/>
                  </a:lnTo>
                  <a:lnTo>
                    <a:pt x="10" y="212"/>
                  </a:lnTo>
                  <a:lnTo>
                    <a:pt x="10" y="195"/>
                  </a:lnTo>
                  <a:lnTo>
                    <a:pt x="10" y="209"/>
                  </a:lnTo>
                  <a:lnTo>
                    <a:pt x="10" y="215"/>
                  </a:lnTo>
                  <a:lnTo>
                    <a:pt x="10" y="246"/>
                  </a:lnTo>
                  <a:lnTo>
                    <a:pt x="10" y="212"/>
                  </a:lnTo>
                  <a:lnTo>
                    <a:pt x="10" y="241"/>
                  </a:lnTo>
                  <a:lnTo>
                    <a:pt x="10" y="247"/>
                  </a:lnTo>
                  <a:lnTo>
                    <a:pt x="10" y="296"/>
                  </a:lnTo>
                  <a:lnTo>
                    <a:pt x="11" y="293"/>
                  </a:lnTo>
                  <a:lnTo>
                    <a:pt x="11" y="270"/>
                  </a:lnTo>
                  <a:lnTo>
                    <a:pt x="11" y="273"/>
                  </a:lnTo>
                  <a:lnTo>
                    <a:pt x="11" y="275"/>
                  </a:lnTo>
                  <a:lnTo>
                    <a:pt x="11" y="268"/>
                  </a:lnTo>
                  <a:lnTo>
                    <a:pt x="11" y="284"/>
                  </a:lnTo>
                  <a:lnTo>
                    <a:pt x="11" y="284"/>
                  </a:lnTo>
                  <a:lnTo>
                    <a:pt x="11" y="291"/>
                  </a:lnTo>
                  <a:lnTo>
                    <a:pt x="11" y="272"/>
                  </a:lnTo>
                  <a:lnTo>
                    <a:pt x="11" y="271"/>
                  </a:lnTo>
                  <a:lnTo>
                    <a:pt x="11" y="253"/>
                  </a:lnTo>
                  <a:lnTo>
                    <a:pt x="11" y="281"/>
                  </a:lnTo>
                  <a:lnTo>
                    <a:pt x="13" y="277"/>
                  </a:lnTo>
                  <a:lnTo>
                    <a:pt x="13" y="313"/>
                  </a:lnTo>
                  <a:lnTo>
                    <a:pt x="13" y="313"/>
                  </a:lnTo>
                  <a:lnTo>
                    <a:pt x="13" y="330"/>
                  </a:lnTo>
                  <a:lnTo>
                    <a:pt x="13" y="318"/>
                  </a:lnTo>
                  <a:lnTo>
                    <a:pt x="13" y="306"/>
                  </a:lnTo>
                  <a:lnTo>
                    <a:pt x="13" y="314"/>
                  </a:lnTo>
                  <a:lnTo>
                    <a:pt x="13" y="293"/>
                  </a:lnTo>
                  <a:lnTo>
                    <a:pt x="14" y="288"/>
                  </a:lnTo>
                  <a:lnTo>
                    <a:pt x="14" y="271"/>
                  </a:lnTo>
                  <a:lnTo>
                    <a:pt x="14" y="276"/>
                  </a:lnTo>
                  <a:lnTo>
                    <a:pt x="14" y="275"/>
                  </a:lnTo>
                  <a:lnTo>
                    <a:pt x="14" y="279"/>
                  </a:lnTo>
                  <a:lnTo>
                    <a:pt x="14" y="256"/>
                  </a:lnTo>
                  <a:lnTo>
                    <a:pt x="14" y="264"/>
                  </a:lnTo>
                  <a:lnTo>
                    <a:pt x="14" y="270"/>
                  </a:lnTo>
                  <a:lnTo>
                    <a:pt x="14" y="294"/>
                  </a:lnTo>
                  <a:lnTo>
                    <a:pt x="14" y="293"/>
                  </a:lnTo>
                  <a:lnTo>
                    <a:pt x="14" y="293"/>
                  </a:lnTo>
                  <a:lnTo>
                    <a:pt x="14" y="284"/>
                  </a:lnTo>
                  <a:lnTo>
                    <a:pt x="14" y="306"/>
                  </a:lnTo>
                  <a:lnTo>
                    <a:pt x="15" y="308"/>
                  </a:lnTo>
                  <a:lnTo>
                    <a:pt x="15" y="314"/>
                  </a:lnTo>
                  <a:lnTo>
                    <a:pt x="15" y="277"/>
                  </a:lnTo>
                  <a:lnTo>
                    <a:pt x="15" y="275"/>
                  </a:lnTo>
                  <a:lnTo>
                    <a:pt x="15" y="229"/>
                  </a:lnTo>
                  <a:lnTo>
                    <a:pt x="15" y="230"/>
                  </a:lnTo>
                  <a:lnTo>
                    <a:pt x="15" y="228"/>
                  </a:lnTo>
                  <a:lnTo>
                    <a:pt x="15" y="230"/>
                  </a:lnTo>
                  <a:lnTo>
                    <a:pt x="15" y="218"/>
                  </a:lnTo>
                  <a:lnTo>
                    <a:pt x="15" y="220"/>
                  </a:lnTo>
                  <a:lnTo>
                    <a:pt x="15" y="220"/>
                  </a:lnTo>
                  <a:lnTo>
                    <a:pt x="15" y="204"/>
                  </a:lnTo>
                  <a:lnTo>
                    <a:pt x="15" y="226"/>
                  </a:lnTo>
                  <a:lnTo>
                    <a:pt x="17" y="228"/>
                  </a:lnTo>
                  <a:lnTo>
                    <a:pt x="17" y="249"/>
                  </a:lnTo>
                  <a:lnTo>
                    <a:pt x="17" y="239"/>
                  </a:lnTo>
                  <a:lnTo>
                    <a:pt x="17" y="239"/>
                  </a:lnTo>
                  <a:lnTo>
                    <a:pt x="17" y="262"/>
                  </a:lnTo>
                  <a:lnTo>
                    <a:pt x="17" y="263"/>
                  </a:lnTo>
                  <a:lnTo>
                    <a:pt x="17" y="270"/>
                  </a:lnTo>
                  <a:lnTo>
                    <a:pt x="17" y="251"/>
                  </a:lnTo>
                  <a:lnTo>
                    <a:pt x="17" y="262"/>
                  </a:lnTo>
                  <a:lnTo>
                    <a:pt x="18" y="262"/>
                  </a:lnTo>
                  <a:lnTo>
                    <a:pt x="18" y="264"/>
                  </a:lnTo>
                  <a:lnTo>
                    <a:pt x="18" y="249"/>
                  </a:lnTo>
                  <a:lnTo>
                    <a:pt x="18" y="262"/>
                  </a:lnTo>
                  <a:lnTo>
                    <a:pt x="18" y="262"/>
                  </a:lnTo>
                  <a:lnTo>
                    <a:pt x="18" y="263"/>
                  </a:lnTo>
                  <a:lnTo>
                    <a:pt x="18" y="255"/>
                  </a:lnTo>
                  <a:lnTo>
                    <a:pt x="18" y="259"/>
                  </a:lnTo>
                  <a:lnTo>
                    <a:pt x="18" y="253"/>
                  </a:lnTo>
                  <a:lnTo>
                    <a:pt x="18" y="264"/>
                  </a:lnTo>
                  <a:lnTo>
                    <a:pt x="18" y="238"/>
                  </a:lnTo>
                  <a:lnTo>
                    <a:pt x="18" y="259"/>
                  </a:lnTo>
                  <a:lnTo>
                    <a:pt x="18" y="263"/>
                  </a:lnTo>
                  <a:lnTo>
                    <a:pt x="18" y="233"/>
                  </a:lnTo>
                  <a:lnTo>
                    <a:pt x="18" y="236"/>
                  </a:lnTo>
                  <a:lnTo>
                    <a:pt x="19" y="230"/>
                  </a:lnTo>
                  <a:lnTo>
                    <a:pt x="19" y="215"/>
                  </a:lnTo>
                  <a:lnTo>
                    <a:pt x="19" y="212"/>
                  </a:lnTo>
                  <a:lnTo>
                    <a:pt x="19" y="191"/>
                  </a:lnTo>
                  <a:lnTo>
                    <a:pt x="19" y="195"/>
                  </a:lnTo>
                  <a:lnTo>
                    <a:pt x="19" y="194"/>
                  </a:lnTo>
                  <a:lnTo>
                    <a:pt x="19" y="141"/>
                  </a:lnTo>
                  <a:lnTo>
                    <a:pt x="19" y="141"/>
                  </a:lnTo>
                  <a:lnTo>
                    <a:pt x="19" y="137"/>
                  </a:lnTo>
                  <a:lnTo>
                    <a:pt x="19" y="101"/>
                  </a:lnTo>
                  <a:lnTo>
                    <a:pt x="19" y="108"/>
                  </a:lnTo>
                  <a:lnTo>
                    <a:pt x="21" y="107"/>
                  </a:lnTo>
                  <a:lnTo>
                    <a:pt x="21" y="133"/>
                  </a:lnTo>
                  <a:lnTo>
                    <a:pt x="21" y="129"/>
                  </a:lnTo>
                  <a:lnTo>
                    <a:pt x="21" y="135"/>
                  </a:lnTo>
                  <a:lnTo>
                    <a:pt x="21" y="124"/>
                  </a:lnTo>
                  <a:lnTo>
                    <a:pt x="21" y="149"/>
                  </a:lnTo>
                  <a:lnTo>
                    <a:pt x="21" y="152"/>
                  </a:lnTo>
                  <a:lnTo>
                    <a:pt x="21" y="163"/>
                  </a:lnTo>
                  <a:lnTo>
                    <a:pt x="21" y="129"/>
                  </a:lnTo>
                  <a:lnTo>
                    <a:pt x="21" y="129"/>
                  </a:lnTo>
                  <a:lnTo>
                    <a:pt x="22" y="127"/>
                  </a:lnTo>
                  <a:lnTo>
                    <a:pt x="22" y="89"/>
                  </a:lnTo>
                  <a:lnTo>
                    <a:pt x="22" y="89"/>
                  </a:lnTo>
                  <a:lnTo>
                    <a:pt x="22" y="86"/>
                  </a:lnTo>
                  <a:lnTo>
                    <a:pt x="22" y="76"/>
                  </a:lnTo>
                  <a:lnTo>
                    <a:pt x="22" y="123"/>
                  </a:lnTo>
                  <a:lnTo>
                    <a:pt x="22" y="122"/>
                  </a:lnTo>
                  <a:lnTo>
                    <a:pt x="22" y="141"/>
                  </a:lnTo>
                  <a:lnTo>
                    <a:pt x="22" y="108"/>
                  </a:lnTo>
                  <a:lnTo>
                    <a:pt x="22" y="139"/>
                  </a:lnTo>
                  <a:lnTo>
                    <a:pt x="22" y="140"/>
                  </a:lnTo>
                  <a:lnTo>
                    <a:pt x="22" y="170"/>
                  </a:lnTo>
                  <a:lnTo>
                    <a:pt x="22" y="158"/>
                  </a:lnTo>
                  <a:lnTo>
                    <a:pt x="23" y="158"/>
                  </a:lnTo>
                  <a:lnTo>
                    <a:pt x="23" y="198"/>
                  </a:lnTo>
                  <a:lnTo>
                    <a:pt x="23" y="199"/>
                  </a:lnTo>
                  <a:lnTo>
                    <a:pt x="23" y="221"/>
                  </a:lnTo>
                  <a:lnTo>
                    <a:pt x="23" y="188"/>
                  </a:lnTo>
                  <a:lnTo>
                    <a:pt x="23" y="218"/>
                  </a:lnTo>
                  <a:lnTo>
                    <a:pt x="23" y="221"/>
                  </a:lnTo>
                  <a:lnTo>
                    <a:pt x="23" y="242"/>
                  </a:lnTo>
                  <a:lnTo>
                    <a:pt x="23" y="238"/>
                  </a:lnTo>
                  <a:lnTo>
                    <a:pt x="23" y="241"/>
                  </a:lnTo>
                  <a:lnTo>
                    <a:pt x="23" y="260"/>
                  </a:lnTo>
                  <a:lnTo>
                    <a:pt x="23" y="254"/>
                  </a:lnTo>
                  <a:lnTo>
                    <a:pt x="24" y="253"/>
                  </a:lnTo>
                  <a:lnTo>
                    <a:pt x="24" y="216"/>
                  </a:lnTo>
                  <a:lnTo>
                    <a:pt x="24" y="217"/>
                  </a:lnTo>
                  <a:lnTo>
                    <a:pt x="24" y="216"/>
                  </a:lnTo>
                  <a:lnTo>
                    <a:pt x="24" y="218"/>
                  </a:lnTo>
                  <a:lnTo>
                    <a:pt x="24" y="194"/>
                  </a:lnTo>
                  <a:lnTo>
                    <a:pt x="24" y="203"/>
                  </a:lnTo>
                  <a:lnTo>
                    <a:pt x="24" y="203"/>
                  </a:lnTo>
                  <a:lnTo>
                    <a:pt x="24" y="216"/>
                  </a:lnTo>
                  <a:lnTo>
                    <a:pt x="24" y="198"/>
                  </a:lnTo>
                  <a:lnTo>
                    <a:pt x="24" y="212"/>
                  </a:lnTo>
                  <a:lnTo>
                    <a:pt x="26" y="215"/>
                  </a:lnTo>
                  <a:lnTo>
                    <a:pt x="26" y="201"/>
                  </a:lnTo>
                  <a:lnTo>
                    <a:pt x="26" y="236"/>
                  </a:lnTo>
                  <a:lnTo>
                    <a:pt x="26" y="236"/>
                  </a:lnTo>
                  <a:lnTo>
                    <a:pt x="26" y="238"/>
                  </a:lnTo>
                  <a:lnTo>
                    <a:pt x="26" y="220"/>
                  </a:lnTo>
                  <a:lnTo>
                    <a:pt x="26" y="228"/>
                  </a:lnTo>
                  <a:lnTo>
                    <a:pt x="26" y="229"/>
                  </a:lnTo>
                  <a:lnTo>
                    <a:pt x="26" y="243"/>
                  </a:lnTo>
                  <a:lnTo>
                    <a:pt x="26" y="217"/>
                  </a:lnTo>
                  <a:lnTo>
                    <a:pt x="26" y="225"/>
                  </a:lnTo>
                  <a:lnTo>
                    <a:pt x="26" y="234"/>
                  </a:lnTo>
                  <a:lnTo>
                    <a:pt x="26" y="212"/>
                  </a:lnTo>
                  <a:lnTo>
                    <a:pt x="27" y="212"/>
                  </a:lnTo>
                  <a:lnTo>
                    <a:pt x="27" y="226"/>
                  </a:lnTo>
                  <a:lnTo>
                    <a:pt x="27" y="196"/>
                  </a:lnTo>
                  <a:lnTo>
                    <a:pt x="27" y="225"/>
                  </a:lnTo>
                  <a:lnTo>
                    <a:pt x="27" y="228"/>
                  </a:lnTo>
                  <a:lnTo>
                    <a:pt x="27" y="236"/>
                  </a:lnTo>
                  <a:lnTo>
                    <a:pt x="27" y="205"/>
                  </a:lnTo>
                  <a:lnTo>
                    <a:pt x="27" y="213"/>
                  </a:lnTo>
                  <a:lnTo>
                    <a:pt x="27" y="213"/>
                  </a:lnTo>
                  <a:lnTo>
                    <a:pt x="27" y="212"/>
                  </a:lnTo>
                  <a:lnTo>
                    <a:pt x="27" y="245"/>
                  </a:lnTo>
                  <a:lnTo>
                    <a:pt x="27" y="243"/>
                  </a:lnTo>
                  <a:lnTo>
                    <a:pt x="27" y="234"/>
                  </a:lnTo>
                  <a:lnTo>
                    <a:pt x="27" y="279"/>
                  </a:lnTo>
                  <a:lnTo>
                    <a:pt x="28" y="276"/>
                  </a:lnTo>
                  <a:lnTo>
                    <a:pt x="28" y="281"/>
                  </a:lnTo>
                  <a:lnTo>
                    <a:pt x="28" y="258"/>
                  </a:lnTo>
                  <a:lnTo>
                    <a:pt x="28" y="279"/>
                  </a:lnTo>
                  <a:lnTo>
                    <a:pt x="28" y="279"/>
                  </a:lnTo>
                  <a:lnTo>
                    <a:pt x="28" y="288"/>
                  </a:lnTo>
                  <a:lnTo>
                    <a:pt x="28" y="273"/>
                  </a:lnTo>
                  <a:lnTo>
                    <a:pt x="28" y="275"/>
                  </a:lnTo>
                  <a:lnTo>
                    <a:pt x="28" y="264"/>
                  </a:lnTo>
                  <a:lnTo>
                    <a:pt x="28" y="267"/>
                  </a:lnTo>
                  <a:lnTo>
                    <a:pt x="28" y="245"/>
                  </a:lnTo>
                  <a:lnTo>
                    <a:pt x="28" y="246"/>
                  </a:lnTo>
                  <a:lnTo>
                    <a:pt x="30" y="245"/>
                  </a:lnTo>
                  <a:lnTo>
                    <a:pt x="30" y="250"/>
                  </a:lnTo>
                  <a:lnTo>
                    <a:pt x="30" y="234"/>
                  </a:lnTo>
                  <a:lnTo>
                    <a:pt x="30" y="242"/>
                  </a:lnTo>
                  <a:lnTo>
                    <a:pt x="30" y="241"/>
                  </a:lnTo>
                  <a:lnTo>
                    <a:pt x="30" y="194"/>
                  </a:lnTo>
                  <a:lnTo>
                    <a:pt x="30" y="201"/>
                  </a:lnTo>
                  <a:lnTo>
                    <a:pt x="30" y="204"/>
                  </a:lnTo>
                  <a:lnTo>
                    <a:pt x="30" y="217"/>
                  </a:lnTo>
                  <a:lnTo>
                    <a:pt x="30" y="212"/>
                  </a:lnTo>
                  <a:lnTo>
                    <a:pt x="30" y="211"/>
                  </a:lnTo>
                  <a:lnTo>
                    <a:pt x="30" y="234"/>
                  </a:lnTo>
                  <a:lnTo>
                    <a:pt x="30" y="204"/>
                  </a:lnTo>
                  <a:lnTo>
                    <a:pt x="30" y="233"/>
                  </a:lnTo>
                  <a:lnTo>
                    <a:pt x="31" y="236"/>
                  </a:lnTo>
                  <a:lnTo>
                    <a:pt x="31" y="241"/>
                  </a:lnTo>
                  <a:lnTo>
                    <a:pt x="31" y="220"/>
                  </a:lnTo>
                  <a:lnTo>
                    <a:pt x="31" y="225"/>
                  </a:lnTo>
                  <a:lnTo>
                    <a:pt x="31" y="229"/>
                  </a:lnTo>
                  <a:lnTo>
                    <a:pt x="31" y="192"/>
                  </a:lnTo>
                  <a:lnTo>
                    <a:pt x="31" y="195"/>
                  </a:lnTo>
                  <a:lnTo>
                    <a:pt x="31" y="198"/>
                  </a:lnTo>
                  <a:lnTo>
                    <a:pt x="31" y="181"/>
                  </a:lnTo>
                  <a:lnTo>
                    <a:pt x="31" y="187"/>
                  </a:lnTo>
                  <a:lnTo>
                    <a:pt x="31" y="1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13" name="Freeform 86"/>
            <p:cNvSpPr>
              <a:spLocks/>
            </p:cNvSpPr>
            <p:nvPr/>
          </p:nvSpPr>
          <p:spPr bwMode="auto">
            <a:xfrm>
              <a:off x="3444876" y="3773488"/>
              <a:ext cx="53975" cy="1055688"/>
            </a:xfrm>
            <a:custGeom>
              <a:avLst/>
              <a:gdLst>
                <a:gd name="T0" fmla="*/ 0 w 34"/>
                <a:gd name="T1" fmla="*/ 564 h 665"/>
                <a:gd name="T2" fmla="*/ 0 w 34"/>
                <a:gd name="T3" fmla="*/ 553 h 665"/>
                <a:gd name="T4" fmla="*/ 1 w 34"/>
                <a:gd name="T5" fmla="*/ 528 h 665"/>
                <a:gd name="T6" fmla="*/ 2 w 34"/>
                <a:gd name="T7" fmla="*/ 427 h 665"/>
                <a:gd name="T8" fmla="*/ 2 w 34"/>
                <a:gd name="T9" fmla="*/ 360 h 665"/>
                <a:gd name="T10" fmla="*/ 3 w 34"/>
                <a:gd name="T11" fmla="*/ 232 h 665"/>
                <a:gd name="T12" fmla="*/ 3 w 34"/>
                <a:gd name="T13" fmla="*/ 202 h 665"/>
                <a:gd name="T14" fmla="*/ 3 w 34"/>
                <a:gd name="T15" fmla="*/ 96 h 665"/>
                <a:gd name="T16" fmla="*/ 5 w 34"/>
                <a:gd name="T17" fmla="*/ 72 h 665"/>
                <a:gd name="T18" fmla="*/ 5 w 34"/>
                <a:gd name="T19" fmla="*/ 89 h 665"/>
                <a:gd name="T20" fmla="*/ 6 w 34"/>
                <a:gd name="T21" fmla="*/ 72 h 665"/>
                <a:gd name="T22" fmla="*/ 6 w 34"/>
                <a:gd name="T23" fmla="*/ 156 h 665"/>
                <a:gd name="T24" fmla="*/ 7 w 34"/>
                <a:gd name="T25" fmla="*/ 164 h 665"/>
                <a:gd name="T26" fmla="*/ 7 w 34"/>
                <a:gd name="T27" fmla="*/ 126 h 665"/>
                <a:gd name="T28" fmla="*/ 7 w 34"/>
                <a:gd name="T29" fmla="*/ 124 h 665"/>
                <a:gd name="T30" fmla="*/ 9 w 34"/>
                <a:gd name="T31" fmla="*/ 124 h 665"/>
                <a:gd name="T32" fmla="*/ 9 w 34"/>
                <a:gd name="T33" fmla="*/ 158 h 665"/>
                <a:gd name="T34" fmla="*/ 10 w 34"/>
                <a:gd name="T35" fmla="*/ 215 h 665"/>
                <a:gd name="T36" fmla="*/ 10 w 34"/>
                <a:gd name="T37" fmla="*/ 177 h 665"/>
                <a:gd name="T38" fmla="*/ 10 w 34"/>
                <a:gd name="T39" fmla="*/ 185 h 665"/>
                <a:gd name="T40" fmla="*/ 11 w 34"/>
                <a:gd name="T41" fmla="*/ 199 h 665"/>
                <a:gd name="T42" fmla="*/ 11 w 34"/>
                <a:gd name="T43" fmla="*/ 202 h 665"/>
                <a:gd name="T44" fmla="*/ 11 w 34"/>
                <a:gd name="T45" fmla="*/ 217 h 665"/>
                <a:gd name="T46" fmla="*/ 13 w 34"/>
                <a:gd name="T47" fmla="*/ 207 h 665"/>
                <a:gd name="T48" fmla="*/ 14 w 34"/>
                <a:gd name="T49" fmla="*/ 68 h 665"/>
                <a:gd name="T50" fmla="*/ 14 w 34"/>
                <a:gd name="T51" fmla="*/ 86 h 665"/>
                <a:gd name="T52" fmla="*/ 15 w 34"/>
                <a:gd name="T53" fmla="*/ 89 h 665"/>
                <a:gd name="T54" fmla="*/ 15 w 34"/>
                <a:gd name="T55" fmla="*/ 58 h 665"/>
                <a:gd name="T56" fmla="*/ 15 w 34"/>
                <a:gd name="T57" fmla="*/ 175 h 665"/>
                <a:gd name="T58" fmla="*/ 17 w 34"/>
                <a:gd name="T59" fmla="*/ 227 h 665"/>
                <a:gd name="T60" fmla="*/ 17 w 34"/>
                <a:gd name="T61" fmla="*/ 224 h 665"/>
                <a:gd name="T62" fmla="*/ 17 w 34"/>
                <a:gd name="T63" fmla="*/ 220 h 665"/>
                <a:gd name="T64" fmla="*/ 18 w 34"/>
                <a:gd name="T65" fmla="*/ 207 h 665"/>
                <a:gd name="T66" fmla="*/ 19 w 34"/>
                <a:gd name="T67" fmla="*/ 58 h 665"/>
                <a:gd name="T68" fmla="*/ 19 w 34"/>
                <a:gd name="T69" fmla="*/ 55 h 665"/>
                <a:gd name="T70" fmla="*/ 19 w 34"/>
                <a:gd name="T71" fmla="*/ 72 h 665"/>
                <a:gd name="T72" fmla="*/ 20 w 34"/>
                <a:gd name="T73" fmla="*/ 46 h 665"/>
                <a:gd name="T74" fmla="*/ 20 w 34"/>
                <a:gd name="T75" fmla="*/ 52 h 665"/>
                <a:gd name="T76" fmla="*/ 20 w 34"/>
                <a:gd name="T77" fmla="*/ 63 h 665"/>
                <a:gd name="T78" fmla="*/ 22 w 34"/>
                <a:gd name="T79" fmla="*/ 96 h 665"/>
                <a:gd name="T80" fmla="*/ 22 w 34"/>
                <a:gd name="T81" fmla="*/ 80 h 665"/>
                <a:gd name="T82" fmla="*/ 23 w 34"/>
                <a:gd name="T83" fmla="*/ 80 h 665"/>
                <a:gd name="T84" fmla="*/ 23 w 34"/>
                <a:gd name="T85" fmla="*/ 101 h 665"/>
                <a:gd name="T86" fmla="*/ 24 w 34"/>
                <a:gd name="T87" fmla="*/ 138 h 665"/>
                <a:gd name="T88" fmla="*/ 24 w 34"/>
                <a:gd name="T89" fmla="*/ 193 h 665"/>
                <a:gd name="T90" fmla="*/ 26 w 34"/>
                <a:gd name="T91" fmla="*/ 132 h 665"/>
                <a:gd name="T92" fmla="*/ 26 w 34"/>
                <a:gd name="T93" fmla="*/ 118 h 665"/>
                <a:gd name="T94" fmla="*/ 27 w 34"/>
                <a:gd name="T95" fmla="*/ 165 h 665"/>
                <a:gd name="T96" fmla="*/ 27 w 34"/>
                <a:gd name="T97" fmla="*/ 236 h 665"/>
                <a:gd name="T98" fmla="*/ 28 w 34"/>
                <a:gd name="T99" fmla="*/ 236 h 665"/>
                <a:gd name="T100" fmla="*/ 28 w 34"/>
                <a:gd name="T101" fmla="*/ 172 h 665"/>
                <a:gd name="T102" fmla="*/ 28 w 34"/>
                <a:gd name="T103" fmla="*/ 151 h 665"/>
                <a:gd name="T104" fmla="*/ 30 w 34"/>
                <a:gd name="T105" fmla="*/ 156 h 665"/>
                <a:gd name="T106" fmla="*/ 30 w 34"/>
                <a:gd name="T107" fmla="*/ 161 h 665"/>
                <a:gd name="T108" fmla="*/ 31 w 34"/>
                <a:gd name="T109" fmla="*/ 181 h 665"/>
                <a:gd name="T110" fmla="*/ 31 w 34"/>
                <a:gd name="T111" fmla="*/ 169 h 665"/>
                <a:gd name="T112" fmla="*/ 31 w 34"/>
                <a:gd name="T113" fmla="*/ 174 h 665"/>
                <a:gd name="T114" fmla="*/ 32 w 34"/>
                <a:gd name="T115" fmla="*/ 187 h 665"/>
                <a:gd name="T116" fmla="*/ 32 w 34"/>
                <a:gd name="T117" fmla="*/ 190 h 665"/>
                <a:gd name="T118" fmla="*/ 34 w 34"/>
                <a:gd name="T119" fmla="*/ 207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665">
                  <a:moveTo>
                    <a:pt x="0" y="665"/>
                  </a:moveTo>
                  <a:lnTo>
                    <a:pt x="0" y="598"/>
                  </a:lnTo>
                  <a:lnTo>
                    <a:pt x="0" y="595"/>
                  </a:lnTo>
                  <a:lnTo>
                    <a:pt x="0" y="557"/>
                  </a:lnTo>
                  <a:lnTo>
                    <a:pt x="0" y="564"/>
                  </a:lnTo>
                  <a:lnTo>
                    <a:pt x="0" y="567"/>
                  </a:lnTo>
                  <a:lnTo>
                    <a:pt x="0" y="571"/>
                  </a:lnTo>
                  <a:lnTo>
                    <a:pt x="0" y="549"/>
                  </a:lnTo>
                  <a:lnTo>
                    <a:pt x="0" y="557"/>
                  </a:lnTo>
                  <a:lnTo>
                    <a:pt x="0" y="553"/>
                  </a:lnTo>
                  <a:lnTo>
                    <a:pt x="0" y="563"/>
                  </a:lnTo>
                  <a:lnTo>
                    <a:pt x="0" y="560"/>
                  </a:lnTo>
                  <a:lnTo>
                    <a:pt x="1" y="560"/>
                  </a:lnTo>
                  <a:lnTo>
                    <a:pt x="1" y="526"/>
                  </a:lnTo>
                  <a:lnTo>
                    <a:pt x="1" y="528"/>
                  </a:lnTo>
                  <a:lnTo>
                    <a:pt x="1" y="492"/>
                  </a:lnTo>
                  <a:lnTo>
                    <a:pt x="1" y="492"/>
                  </a:lnTo>
                  <a:lnTo>
                    <a:pt x="1" y="454"/>
                  </a:lnTo>
                  <a:lnTo>
                    <a:pt x="2" y="457"/>
                  </a:lnTo>
                  <a:lnTo>
                    <a:pt x="2" y="427"/>
                  </a:lnTo>
                  <a:lnTo>
                    <a:pt x="2" y="423"/>
                  </a:lnTo>
                  <a:lnTo>
                    <a:pt x="2" y="424"/>
                  </a:lnTo>
                  <a:lnTo>
                    <a:pt x="2" y="355"/>
                  </a:lnTo>
                  <a:lnTo>
                    <a:pt x="2" y="355"/>
                  </a:lnTo>
                  <a:lnTo>
                    <a:pt x="2" y="360"/>
                  </a:lnTo>
                  <a:lnTo>
                    <a:pt x="2" y="325"/>
                  </a:lnTo>
                  <a:lnTo>
                    <a:pt x="2" y="322"/>
                  </a:lnTo>
                  <a:lnTo>
                    <a:pt x="2" y="267"/>
                  </a:lnTo>
                  <a:lnTo>
                    <a:pt x="3" y="267"/>
                  </a:lnTo>
                  <a:lnTo>
                    <a:pt x="3" y="232"/>
                  </a:lnTo>
                  <a:lnTo>
                    <a:pt x="3" y="245"/>
                  </a:lnTo>
                  <a:lnTo>
                    <a:pt x="3" y="246"/>
                  </a:lnTo>
                  <a:lnTo>
                    <a:pt x="3" y="249"/>
                  </a:lnTo>
                  <a:lnTo>
                    <a:pt x="3" y="200"/>
                  </a:lnTo>
                  <a:lnTo>
                    <a:pt x="3" y="202"/>
                  </a:lnTo>
                  <a:lnTo>
                    <a:pt x="3" y="208"/>
                  </a:lnTo>
                  <a:lnTo>
                    <a:pt x="3" y="213"/>
                  </a:lnTo>
                  <a:lnTo>
                    <a:pt x="3" y="170"/>
                  </a:lnTo>
                  <a:lnTo>
                    <a:pt x="3" y="166"/>
                  </a:lnTo>
                  <a:lnTo>
                    <a:pt x="3" y="96"/>
                  </a:lnTo>
                  <a:lnTo>
                    <a:pt x="5" y="94"/>
                  </a:lnTo>
                  <a:lnTo>
                    <a:pt x="5" y="97"/>
                  </a:lnTo>
                  <a:lnTo>
                    <a:pt x="5" y="58"/>
                  </a:lnTo>
                  <a:lnTo>
                    <a:pt x="5" y="69"/>
                  </a:lnTo>
                  <a:lnTo>
                    <a:pt x="5" y="72"/>
                  </a:lnTo>
                  <a:lnTo>
                    <a:pt x="5" y="115"/>
                  </a:lnTo>
                  <a:lnTo>
                    <a:pt x="5" y="109"/>
                  </a:lnTo>
                  <a:lnTo>
                    <a:pt x="5" y="105"/>
                  </a:lnTo>
                  <a:lnTo>
                    <a:pt x="5" y="106"/>
                  </a:lnTo>
                  <a:lnTo>
                    <a:pt x="5" y="89"/>
                  </a:lnTo>
                  <a:lnTo>
                    <a:pt x="5" y="97"/>
                  </a:lnTo>
                  <a:lnTo>
                    <a:pt x="6" y="96"/>
                  </a:lnTo>
                  <a:lnTo>
                    <a:pt x="6" y="54"/>
                  </a:lnTo>
                  <a:lnTo>
                    <a:pt x="6" y="69"/>
                  </a:lnTo>
                  <a:lnTo>
                    <a:pt x="6" y="72"/>
                  </a:lnTo>
                  <a:lnTo>
                    <a:pt x="6" y="109"/>
                  </a:lnTo>
                  <a:lnTo>
                    <a:pt x="6" y="102"/>
                  </a:lnTo>
                  <a:lnTo>
                    <a:pt x="6" y="109"/>
                  </a:lnTo>
                  <a:lnTo>
                    <a:pt x="6" y="160"/>
                  </a:lnTo>
                  <a:lnTo>
                    <a:pt x="6" y="156"/>
                  </a:lnTo>
                  <a:lnTo>
                    <a:pt x="6" y="153"/>
                  </a:lnTo>
                  <a:lnTo>
                    <a:pt x="6" y="173"/>
                  </a:lnTo>
                  <a:lnTo>
                    <a:pt x="6" y="152"/>
                  </a:lnTo>
                  <a:lnTo>
                    <a:pt x="6" y="162"/>
                  </a:lnTo>
                  <a:lnTo>
                    <a:pt x="7" y="164"/>
                  </a:lnTo>
                  <a:lnTo>
                    <a:pt x="7" y="126"/>
                  </a:lnTo>
                  <a:lnTo>
                    <a:pt x="7" y="130"/>
                  </a:lnTo>
                  <a:lnTo>
                    <a:pt x="7" y="132"/>
                  </a:lnTo>
                  <a:lnTo>
                    <a:pt x="7" y="136"/>
                  </a:lnTo>
                  <a:lnTo>
                    <a:pt x="7" y="126"/>
                  </a:lnTo>
                  <a:lnTo>
                    <a:pt x="7" y="130"/>
                  </a:lnTo>
                  <a:lnTo>
                    <a:pt x="7" y="127"/>
                  </a:lnTo>
                  <a:lnTo>
                    <a:pt x="7" y="131"/>
                  </a:lnTo>
                  <a:lnTo>
                    <a:pt x="7" y="110"/>
                  </a:lnTo>
                  <a:lnTo>
                    <a:pt x="7" y="124"/>
                  </a:lnTo>
                  <a:lnTo>
                    <a:pt x="7" y="124"/>
                  </a:lnTo>
                  <a:lnTo>
                    <a:pt x="7" y="106"/>
                  </a:lnTo>
                  <a:lnTo>
                    <a:pt x="7" y="115"/>
                  </a:lnTo>
                  <a:lnTo>
                    <a:pt x="9" y="115"/>
                  </a:lnTo>
                  <a:lnTo>
                    <a:pt x="9" y="124"/>
                  </a:lnTo>
                  <a:lnTo>
                    <a:pt x="9" y="113"/>
                  </a:lnTo>
                  <a:lnTo>
                    <a:pt x="9" y="113"/>
                  </a:lnTo>
                  <a:lnTo>
                    <a:pt x="9" y="161"/>
                  </a:lnTo>
                  <a:lnTo>
                    <a:pt x="9" y="103"/>
                  </a:lnTo>
                  <a:lnTo>
                    <a:pt x="9" y="158"/>
                  </a:lnTo>
                  <a:lnTo>
                    <a:pt x="9" y="164"/>
                  </a:lnTo>
                  <a:lnTo>
                    <a:pt x="9" y="193"/>
                  </a:lnTo>
                  <a:lnTo>
                    <a:pt x="9" y="190"/>
                  </a:lnTo>
                  <a:lnTo>
                    <a:pt x="10" y="187"/>
                  </a:lnTo>
                  <a:lnTo>
                    <a:pt x="10" y="215"/>
                  </a:lnTo>
                  <a:lnTo>
                    <a:pt x="10" y="193"/>
                  </a:lnTo>
                  <a:lnTo>
                    <a:pt x="10" y="191"/>
                  </a:lnTo>
                  <a:lnTo>
                    <a:pt x="10" y="193"/>
                  </a:lnTo>
                  <a:lnTo>
                    <a:pt x="10" y="175"/>
                  </a:lnTo>
                  <a:lnTo>
                    <a:pt x="10" y="177"/>
                  </a:lnTo>
                  <a:lnTo>
                    <a:pt x="10" y="175"/>
                  </a:lnTo>
                  <a:lnTo>
                    <a:pt x="10" y="187"/>
                  </a:lnTo>
                  <a:lnTo>
                    <a:pt x="10" y="172"/>
                  </a:lnTo>
                  <a:lnTo>
                    <a:pt x="10" y="186"/>
                  </a:lnTo>
                  <a:lnTo>
                    <a:pt x="10" y="185"/>
                  </a:lnTo>
                  <a:lnTo>
                    <a:pt x="10" y="186"/>
                  </a:lnTo>
                  <a:lnTo>
                    <a:pt x="10" y="158"/>
                  </a:lnTo>
                  <a:lnTo>
                    <a:pt x="10" y="168"/>
                  </a:lnTo>
                  <a:lnTo>
                    <a:pt x="11" y="170"/>
                  </a:lnTo>
                  <a:lnTo>
                    <a:pt x="11" y="199"/>
                  </a:lnTo>
                  <a:lnTo>
                    <a:pt x="11" y="193"/>
                  </a:lnTo>
                  <a:lnTo>
                    <a:pt x="11" y="194"/>
                  </a:lnTo>
                  <a:lnTo>
                    <a:pt x="11" y="179"/>
                  </a:lnTo>
                  <a:lnTo>
                    <a:pt x="11" y="204"/>
                  </a:lnTo>
                  <a:lnTo>
                    <a:pt x="11" y="202"/>
                  </a:lnTo>
                  <a:lnTo>
                    <a:pt x="11" y="234"/>
                  </a:lnTo>
                  <a:lnTo>
                    <a:pt x="11" y="233"/>
                  </a:lnTo>
                  <a:lnTo>
                    <a:pt x="11" y="245"/>
                  </a:lnTo>
                  <a:lnTo>
                    <a:pt x="11" y="215"/>
                  </a:lnTo>
                  <a:lnTo>
                    <a:pt x="11" y="217"/>
                  </a:lnTo>
                  <a:lnTo>
                    <a:pt x="13" y="204"/>
                  </a:lnTo>
                  <a:lnTo>
                    <a:pt x="13" y="210"/>
                  </a:lnTo>
                  <a:lnTo>
                    <a:pt x="13" y="198"/>
                  </a:lnTo>
                  <a:lnTo>
                    <a:pt x="13" y="202"/>
                  </a:lnTo>
                  <a:lnTo>
                    <a:pt x="13" y="207"/>
                  </a:lnTo>
                  <a:lnTo>
                    <a:pt x="13" y="175"/>
                  </a:lnTo>
                  <a:lnTo>
                    <a:pt x="13" y="175"/>
                  </a:lnTo>
                  <a:lnTo>
                    <a:pt x="13" y="86"/>
                  </a:lnTo>
                  <a:lnTo>
                    <a:pt x="14" y="88"/>
                  </a:lnTo>
                  <a:lnTo>
                    <a:pt x="14" y="68"/>
                  </a:lnTo>
                  <a:lnTo>
                    <a:pt x="14" y="71"/>
                  </a:lnTo>
                  <a:lnTo>
                    <a:pt x="14" y="67"/>
                  </a:lnTo>
                  <a:lnTo>
                    <a:pt x="14" y="55"/>
                  </a:lnTo>
                  <a:lnTo>
                    <a:pt x="14" y="86"/>
                  </a:lnTo>
                  <a:lnTo>
                    <a:pt x="14" y="86"/>
                  </a:lnTo>
                  <a:lnTo>
                    <a:pt x="14" y="120"/>
                  </a:lnTo>
                  <a:lnTo>
                    <a:pt x="14" y="118"/>
                  </a:lnTo>
                  <a:lnTo>
                    <a:pt x="14" y="86"/>
                  </a:lnTo>
                  <a:lnTo>
                    <a:pt x="15" y="86"/>
                  </a:lnTo>
                  <a:lnTo>
                    <a:pt x="15" y="89"/>
                  </a:lnTo>
                  <a:lnTo>
                    <a:pt x="15" y="67"/>
                  </a:lnTo>
                  <a:lnTo>
                    <a:pt x="15" y="73"/>
                  </a:lnTo>
                  <a:lnTo>
                    <a:pt x="15" y="72"/>
                  </a:lnTo>
                  <a:lnTo>
                    <a:pt x="15" y="73"/>
                  </a:lnTo>
                  <a:lnTo>
                    <a:pt x="15" y="58"/>
                  </a:lnTo>
                  <a:lnTo>
                    <a:pt x="15" y="71"/>
                  </a:lnTo>
                  <a:lnTo>
                    <a:pt x="15" y="79"/>
                  </a:lnTo>
                  <a:lnTo>
                    <a:pt x="15" y="124"/>
                  </a:lnTo>
                  <a:lnTo>
                    <a:pt x="15" y="118"/>
                  </a:lnTo>
                  <a:lnTo>
                    <a:pt x="15" y="175"/>
                  </a:lnTo>
                  <a:lnTo>
                    <a:pt x="15" y="174"/>
                  </a:lnTo>
                  <a:lnTo>
                    <a:pt x="17" y="178"/>
                  </a:lnTo>
                  <a:lnTo>
                    <a:pt x="17" y="228"/>
                  </a:lnTo>
                  <a:lnTo>
                    <a:pt x="17" y="177"/>
                  </a:lnTo>
                  <a:lnTo>
                    <a:pt x="17" y="227"/>
                  </a:lnTo>
                  <a:lnTo>
                    <a:pt x="17" y="229"/>
                  </a:lnTo>
                  <a:lnTo>
                    <a:pt x="17" y="238"/>
                  </a:lnTo>
                  <a:lnTo>
                    <a:pt x="17" y="215"/>
                  </a:lnTo>
                  <a:lnTo>
                    <a:pt x="17" y="225"/>
                  </a:lnTo>
                  <a:lnTo>
                    <a:pt x="17" y="224"/>
                  </a:lnTo>
                  <a:lnTo>
                    <a:pt x="17" y="240"/>
                  </a:lnTo>
                  <a:lnTo>
                    <a:pt x="17" y="234"/>
                  </a:lnTo>
                  <a:lnTo>
                    <a:pt x="17" y="234"/>
                  </a:lnTo>
                  <a:lnTo>
                    <a:pt x="17" y="213"/>
                  </a:lnTo>
                  <a:lnTo>
                    <a:pt x="17" y="220"/>
                  </a:lnTo>
                  <a:lnTo>
                    <a:pt x="18" y="221"/>
                  </a:lnTo>
                  <a:lnTo>
                    <a:pt x="18" y="224"/>
                  </a:lnTo>
                  <a:lnTo>
                    <a:pt x="18" y="204"/>
                  </a:lnTo>
                  <a:lnTo>
                    <a:pt x="18" y="210"/>
                  </a:lnTo>
                  <a:lnTo>
                    <a:pt x="18" y="207"/>
                  </a:lnTo>
                  <a:lnTo>
                    <a:pt x="18" y="208"/>
                  </a:lnTo>
                  <a:lnTo>
                    <a:pt x="18" y="132"/>
                  </a:lnTo>
                  <a:lnTo>
                    <a:pt x="18" y="127"/>
                  </a:lnTo>
                  <a:lnTo>
                    <a:pt x="18" y="58"/>
                  </a:lnTo>
                  <a:lnTo>
                    <a:pt x="19" y="58"/>
                  </a:lnTo>
                  <a:lnTo>
                    <a:pt x="19" y="60"/>
                  </a:lnTo>
                  <a:lnTo>
                    <a:pt x="19" y="31"/>
                  </a:lnTo>
                  <a:lnTo>
                    <a:pt x="19" y="39"/>
                  </a:lnTo>
                  <a:lnTo>
                    <a:pt x="19" y="45"/>
                  </a:lnTo>
                  <a:lnTo>
                    <a:pt x="19" y="55"/>
                  </a:lnTo>
                  <a:lnTo>
                    <a:pt x="19" y="39"/>
                  </a:lnTo>
                  <a:lnTo>
                    <a:pt x="19" y="51"/>
                  </a:lnTo>
                  <a:lnTo>
                    <a:pt x="19" y="48"/>
                  </a:lnTo>
                  <a:lnTo>
                    <a:pt x="19" y="75"/>
                  </a:lnTo>
                  <a:lnTo>
                    <a:pt x="19" y="72"/>
                  </a:lnTo>
                  <a:lnTo>
                    <a:pt x="19" y="73"/>
                  </a:lnTo>
                  <a:lnTo>
                    <a:pt x="19" y="38"/>
                  </a:lnTo>
                  <a:lnTo>
                    <a:pt x="19" y="43"/>
                  </a:lnTo>
                  <a:lnTo>
                    <a:pt x="20" y="43"/>
                  </a:lnTo>
                  <a:lnTo>
                    <a:pt x="20" y="46"/>
                  </a:lnTo>
                  <a:lnTo>
                    <a:pt x="20" y="0"/>
                  </a:lnTo>
                  <a:lnTo>
                    <a:pt x="20" y="14"/>
                  </a:lnTo>
                  <a:lnTo>
                    <a:pt x="20" y="14"/>
                  </a:lnTo>
                  <a:lnTo>
                    <a:pt x="20" y="56"/>
                  </a:lnTo>
                  <a:lnTo>
                    <a:pt x="20" y="52"/>
                  </a:lnTo>
                  <a:lnTo>
                    <a:pt x="20" y="48"/>
                  </a:lnTo>
                  <a:lnTo>
                    <a:pt x="20" y="84"/>
                  </a:lnTo>
                  <a:lnTo>
                    <a:pt x="20" y="85"/>
                  </a:lnTo>
                  <a:lnTo>
                    <a:pt x="20" y="58"/>
                  </a:lnTo>
                  <a:lnTo>
                    <a:pt x="20" y="63"/>
                  </a:lnTo>
                  <a:lnTo>
                    <a:pt x="22" y="60"/>
                  </a:lnTo>
                  <a:lnTo>
                    <a:pt x="22" y="72"/>
                  </a:lnTo>
                  <a:lnTo>
                    <a:pt x="22" y="71"/>
                  </a:lnTo>
                  <a:lnTo>
                    <a:pt x="22" y="72"/>
                  </a:lnTo>
                  <a:lnTo>
                    <a:pt x="22" y="96"/>
                  </a:lnTo>
                  <a:lnTo>
                    <a:pt x="22" y="62"/>
                  </a:lnTo>
                  <a:lnTo>
                    <a:pt x="22" y="93"/>
                  </a:lnTo>
                  <a:lnTo>
                    <a:pt x="22" y="96"/>
                  </a:lnTo>
                  <a:lnTo>
                    <a:pt x="22" y="76"/>
                  </a:lnTo>
                  <a:lnTo>
                    <a:pt x="22" y="80"/>
                  </a:lnTo>
                  <a:lnTo>
                    <a:pt x="23" y="80"/>
                  </a:lnTo>
                  <a:lnTo>
                    <a:pt x="23" y="46"/>
                  </a:lnTo>
                  <a:lnTo>
                    <a:pt x="23" y="51"/>
                  </a:lnTo>
                  <a:lnTo>
                    <a:pt x="23" y="58"/>
                  </a:lnTo>
                  <a:lnTo>
                    <a:pt x="23" y="80"/>
                  </a:lnTo>
                  <a:lnTo>
                    <a:pt x="23" y="55"/>
                  </a:lnTo>
                  <a:lnTo>
                    <a:pt x="23" y="72"/>
                  </a:lnTo>
                  <a:lnTo>
                    <a:pt x="23" y="72"/>
                  </a:lnTo>
                  <a:lnTo>
                    <a:pt x="23" y="63"/>
                  </a:lnTo>
                  <a:lnTo>
                    <a:pt x="23" y="101"/>
                  </a:lnTo>
                  <a:lnTo>
                    <a:pt x="23" y="100"/>
                  </a:lnTo>
                  <a:lnTo>
                    <a:pt x="23" y="135"/>
                  </a:lnTo>
                  <a:lnTo>
                    <a:pt x="24" y="136"/>
                  </a:lnTo>
                  <a:lnTo>
                    <a:pt x="24" y="152"/>
                  </a:lnTo>
                  <a:lnTo>
                    <a:pt x="24" y="138"/>
                  </a:lnTo>
                  <a:lnTo>
                    <a:pt x="24" y="139"/>
                  </a:lnTo>
                  <a:lnTo>
                    <a:pt x="24" y="124"/>
                  </a:lnTo>
                  <a:lnTo>
                    <a:pt x="24" y="168"/>
                  </a:lnTo>
                  <a:lnTo>
                    <a:pt x="24" y="168"/>
                  </a:lnTo>
                  <a:lnTo>
                    <a:pt x="24" y="193"/>
                  </a:lnTo>
                  <a:lnTo>
                    <a:pt x="24" y="193"/>
                  </a:lnTo>
                  <a:lnTo>
                    <a:pt x="24" y="198"/>
                  </a:lnTo>
                  <a:lnTo>
                    <a:pt x="24" y="148"/>
                  </a:lnTo>
                  <a:lnTo>
                    <a:pt x="26" y="148"/>
                  </a:lnTo>
                  <a:lnTo>
                    <a:pt x="26" y="132"/>
                  </a:lnTo>
                  <a:lnTo>
                    <a:pt x="26" y="141"/>
                  </a:lnTo>
                  <a:lnTo>
                    <a:pt x="26" y="136"/>
                  </a:lnTo>
                  <a:lnTo>
                    <a:pt x="26" y="138"/>
                  </a:lnTo>
                  <a:lnTo>
                    <a:pt x="26" y="115"/>
                  </a:lnTo>
                  <a:lnTo>
                    <a:pt x="26" y="118"/>
                  </a:lnTo>
                  <a:lnTo>
                    <a:pt x="26" y="120"/>
                  </a:lnTo>
                  <a:lnTo>
                    <a:pt x="26" y="157"/>
                  </a:lnTo>
                  <a:lnTo>
                    <a:pt x="27" y="158"/>
                  </a:lnTo>
                  <a:lnTo>
                    <a:pt x="27" y="178"/>
                  </a:lnTo>
                  <a:lnTo>
                    <a:pt x="27" y="165"/>
                  </a:lnTo>
                  <a:lnTo>
                    <a:pt x="27" y="164"/>
                  </a:lnTo>
                  <a:lnTo>
                    <a:pt x="27" y="151"/>
                  </a:lnTo>
                  <a:lnTo>
                    <a:pt x="27" y="187"/>
                  </a:lnTo>
                  <a:lnTo>
                    <a:pt x="27" y="193"/>
                  </a:lnTo>
                  <a:lnTo>
                    <a:pt x="27" y="236"/>
                  </a:lnTo>
                  <a:lnTo>
                    <a:pt x="27" y="236"/>
                  </a:lnTo>
                  <a:lnTo>
                    <a:pt x="27" y="242"/>
                  </a:lnTo>
                  <a:lnTo>
                    <a:pt x="27" y="233"/>
                  </a:lnTo>
                  <a:lnTo>
                    <a:pt x="27" y="234"/>
                  </a:lnTo>
                  <a:lnTo>
                    <a:pt x="28" y="236"/>
                  </a:lnTo>
                  <a:lnTo>
                    <a:pt x="28" y="202"/>
                  </a:lnTo>
                  <a:lnTo>
                    <a:pt x="28" y="200"/>
                  </a:lnTo>
                  <a:lnTo>
                    <a:pt x="28" y="169"/>
                  </a:lnTo>
                  <a:lnTo>
                    <a:pt x="28" y="177"/>
                  </a:lnTo>
                  <a:lnTo>
                    <a:pt x="28" y="172"/>
                  </a:lnTo>
                  <a:lnTo>
                    <a:pt x="28" y="173"/>
                  </a:lnTo>
                  <a:lnTo>
                    <a:pt x="28" y="145"/>
                  </a:lnTo>
                  <a:lnTo>
                    <a:pt x="28" y="147"/>
                  </a:lnTo>
                  <a:lnTo>
                    <a:pt x="28" y="144"/>
                  </a:lnTo>
                  <a:lnTo>
                    <a:pt x="28" y="151"/>
                  </a:lnTo>
                  <a:lnTo>
                    <a:pt x="28" y="136"/>
                  </a:lnTo>
                  <a:lnTo>
                    <a:pt x="28" y="138"/>
                  </a:lnTo>
                  <a:lnTo>
                    <a:pt x="30" y="136"/>
                  </a:lnTo>
                  <a:lnTo>
                    <a:pt x="30" y="132"/>
                  </a:lnTo>
                  <a:lnTo>
                    <a:pt x="30" y="156"/>
                  </a:lnTo>
                  <a:lnTo>
                    <a:pt x="30" y="155"/>
                  </a:lnTo>
                  <a:lnTo>
                    <a:pt x="30" y="168"/>
                  </a:lnTo>
                  <a:lnTo>
                    <a:pt x="30" y="152"/>
                  </a:lnTo>
                  <a:lnTo>
                    <a:pt x="30" y="161"/>
                  </a:lnTo>
                  <a:lnTo>
                    <a:pt x="30" y="161"/>
                  </a:lnTo>
                  <a:lnTo>
                    <a:pt x="30" y="181"/>
                  </a:lnTo>
                  <a:lnTo>
                    <a:pt x="30" y="160"/>
                  </a:lnTo>
                  <a:lnTo>
                    <a:pt x="30" y="179"/>
                  </a:lnTo>
                  <a:lnTo>
                    <a:pt x="31" y="177"/>
                  </a:lnTo>
                  <a:lnTo>
                    <a:pt x="31" y="181"/>
                  </a:lnTo>
                  <a:lnTo>
                    <a:pt x="31" y="164"/>
                  </a:lnTo>
                  <a:lnTo>
                    <a:pt x="31" y="173"/>
                  </a:lnTo>
                  <a:lnTo>
                    <a:pt x="31" y="173"/>
                  </a:lnTo>
                  <a:lnTo>
                    <a:pt x="31" y="193"/>
                  </a:lnTo>
                  <a:lnTo>
                    <a:pt x="31" y="169"/>
                  </a:lnTo>
                  <a:lnTo>
                    <a:pt x="31" y="193"/>
                  </a:lnTo>
                  <a:lnTo>
                    <a:pt x="31" y="194"/>
                  </a:lnTo>
                  <a:lnTo>
                    <a:pt x="31" y="195"/>
                  </a:lnTo>
                  <a:lnTo>
                    <a:pt x="31" y="183"/>
                  </a:lnTo>
                  <a:lnTo>
                    <a:pt x="31" y="174"/>
                  </a:lnTo>
                  <a:lnTo>
                    <a:pt x="31" y="196"/>
                  </a:lnTo>
                  <a:lnTo>
                    <a:pt x="31" y="195"/>
                  </a:lnTo>
                  <a:lnTo>
                    <a:pt x="32" y="200"/>
                  </a:lnTo>
                  <a:lnTo>
                    <a:pt x="32" y="182"/>
                  </a:lnTo>
                  <a:lnTo>
                    <a:pt x="32" y="187"/>
                  </a:lnTo>
                  <a:lnTo>
                    <a:pt x="32" y="193"/>
                  </a:lnTo>
                  <a:lnTo>
                    <a:pt x="32" y="206"/>
                  </a:lnTo>
                  <a:lnTo>
                    <a:pt x="32" y="204"/>
                  </a:lnTo>
                  <a:lnTo>
                    <a:pt x="32" y="207"/>
                  </a:lnTo>
                  <a:lnTo>
                    <a:pt x="32" y="190"/>
                  </a:lnTo>
                  <a:lnTo>
                    <a:pt x="32" y="191"/>
                  </a:lnTo>
                  <a:lnTo>
                    <a:pt x="32" y="182"/>
                  </a:lnTo>
                  <a:lnTo>
                    <a:pt x="32" y="203"/>
                  </a:lnTo>
                  <a:lnTo>
                    <a:pt x="34" y="208"/>
                  </a:lnTo>
                  <a:lnTo>
                    <a:pt x="34" y="20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14" name="Freeform 87"/>
            <p:cNvSpPr>
              <a:spLocks/>
            </p:cNvSpPr>
            <p:nvPr/>
          </p:nvSpPr>
          <p:spPr bwMode="auto">
            <a:xfrm>
              <a:off x="3395663" y="4695826"/>
              <a:ext cx="49213" cy="211138"/>
            </a:xfrm>
            <a:custGeom>
              <a:avLst/>
              <a:gdLst>
                <a:gd name="T0" fmla="*/ 0 w 31"/>
                <a:gd name="T1" fmla="*/ 57 h 133"/>
                <a:gd name="T2" fmla="*/ 0 w 31"/>
                <a:gd name="T3" fmla="*/ 75 h 133"/>
                <a:gd name="T4" fmla="*/ 2 w 31"/>
                <a:gd name="T5" fmla="*/ 95 h 133"/>
                <a:gd name="T6" fmla="*/ 2 w 31"/>
                <a:gd name="T7" fmla="*/ 89 h 133"/>
                <a:gd name="T8" fmla="*/ 2 w 31"/>
                <a:gd name="T9" fmla="*/ 112 h 133"/>
                <a:gd name="T10" fmla="*/ 3 w 31"/>
                <a:gd name="T11" fmla="*/ 107 h 133"/>
                <a:gd name="T12" fmla="*/ 3 w 31"/>
                <a:gd name="T13" fmla="*/ 95 h 133"/>
                <a:gd name="T14" fmla="*/ 4 w 31"/>
                <a:gd name="T15" fmla="*/ 89 h 133"/>
                <a:gd name="T16" fmla="*/ 4 w 31"/>
                <a:gd name="T17" fmla="*/ 82 h 133"/>
                <a:gd name="T18" fmla="*/ 4 w 31"/>
                <a:gd name="T19" fmla="*/ 78 h 133"/>
                <a:gd name="T20" fmla="*/ 6 w 31"/>
                <a:gd name="T21" fmla="*/ 62 h 133"/>
                <a:gd name="T22" fmla="*/ 6 w 31"/>
                <a:gd name="T23" fmla="*/ 67 h 133"/>
                <a:gd name="T24" fmla="*/ 6 w 31"/>
                <a:gd name="T25" fmla="*/ 75 h 133"/>
                <a:gd name="T26" fmla="*/ 7 w 31"/>
                <a:gd name="T27" fmla="*/ 72 h 133"/>
                <a:gd name="T28" fmla="*/ 7 w 31"/>
                <a:gd name="T29" fmla="*/ 83 h 133"/>
                <a:gd name="T30" fmla="*/ 8 w 31"/>
                <a:gd name="T31" fmla="*/ 82 h 133"/>
                <a:gd name="T32" fmla="*/ 8 w 31"/>
                <a:gd name="T33" fmla="*/ 59 h 133"/>
                <a:gd name="T34" fmla="*/ 10 w 31"/>
                <a:gd name="T35" fmla="*/ 6 h 133"/>
                <a:gd name="T36" fmla="*/ 10 w 31"/>
                <a:gd name="T37" fmla="*/ 46 h 133"/>
                <a:gd name="T38" fmla="*/ 10 w 31"/>
                <a:gd name="T39" fmla="*/ 75 h 133"/>
                <a:gd name="T40" fmla="*/ 11 w 31"/>
                <a:gd name="T41" fmla="*/ 83 h 133"/>
                <a:gd name="T42" fmla="*/ 11 w 31"/>
                <a:gd name="T43" fmla="*/ 113 h 133"/>
                <a:gd name="T44" fmla="*/ 12 w 31"/>
                <a:gd name="T45" fmla="*/ 70 h 133"/>
                <a:gd name="T46" fmla="*/ 12 w 31"/>
                <a:gd name="T47" fmla="*/ 54 h 133"/>
                <a:gd name="T48" fmla="*/ 12 w 31"/>
                <a:gd name="T49" fmla="*/ 65 h 133"/>
                <a:gd name="T50" fmla="*/ 14 w 31"/>
                <a:gd name="T51" fmla="*/ 99 h 133"/>
                <a:gd name="T52" fmla="*/ 14 w 31"/>
                <a:gd name="T53" fmla="*/ 84 h 133"/>
                <a:gd name="T54" fmla="*/ 14 w 31"/>
                <a:gd name="T55" fmla="*/ 104 h 133"/>
                <a:gd name="T56" fmla="*/ 15 w 31"/>
                <a:gd name="T57" fmla="*/ 112 h 133"/>
                <a:gd name="T58" fmla="*/ 15 w 31"/>
                <a:gd name="T59" fmla="*/ 110 h 133"/>
                <a:gd name="T60" fmla="*/ 16 w 31"/>
                <a:gd name="T61" fmla="*/ 89 h 133"/>
                <a:gd name="T62" fmla="*/ 16 w 31"/>
                <a:gd name="T63" fmla="*/ 88 h 133"/>
                <a:gd name="T64" fmla="*/ 16 w 31"/>
                <a:gd name="T65" fmla="*/ 103 h 133"/>
                <a:gd name="T66" fmla="*/ 17 w 31"/>
                <a:gd name="T67" fmla="*/ 92 h 133"/>
                <a:gd name="T68" fmla="*/ 17 w 31"/>
                <a:gd name="T69" fmla="*/ 113 h 133"/>
                <a:gd name="T70" fmla="*/ 17 w 31"/>
                <a:gd name="T71" fmla="*/ 107 h 133"/>
                <a:gd name="T72" fmla="*/ 19 w 31"/>
                <a:gd name="T73" fmla="*/ 118 h 133"/>
                <a:gd name="T74" fmla="*/ 19 w 31"/>
                <a:gd name="T75" fmla="*/ 124 h 133"/>
                <a:gd name="T76" fmla="*/ 20 w 31"/>
                <a:gd name="T77" fmla="*/ 124 h 133"/>
                <a:gd name="T78" fmla="*/ 20 w 31"/>
                <a:gd name="T79" fmla="*/ 131 h 133"/>
                <a:gd name="T80" fmla="*/ 20 w 31"/>
                <a:gd name="T81" fmla="*/ 109 h 133"/>
                <a:gd name="T82" fmla="*/ 21 w 31"/>
                <a:gd name="T83" fmla="*/ 114 h 133"/>
                <a:gd name="T84" fmla="*/ 21 w 31"/>
                <a:gd name="T85" fmla="*/ 109 h 133"/>
                <a:gd name="T86" fmla="*/ 21 w 31"/>
                <a:gd name="T87" fmla="*/ 101 h 133"/>
                <a:gd name="T88" fmla="*/ 23 w 31"/>
                <a:gd name="T89" fmla="*/ 116 h 133"/>
                <a:gd name="T90" fmla="*/ 23 w 31"/>
                <a:gd name="T91" fmla="*/ 118 h 133"/>
                <a:gd name="T92" fmla="*/ 23 w 31"/>
                <a:gd name="T93" fmla="*/ 107 h 133"/>
                <a:gd name="T94" fmla="*/ 24 w 31"/>
                <a:gd name="T95" fmla="*/ 124 h 133"/>
                <a:gd name="T96" fmla="*/ 24 w 31"/>
                <a:gd name="T97" fmla="*/ 129 h 133"/>
                <a:gd name="T98" fmla="*/ 25 w 31"/>
                <a:gd name="T99" fmla="*/ 95 h 133"/>
                <a:gd name="T100" fmla="*/ 25 w 31"/>
                <a:gd name="T101" fmla="*/ 95 h 133"/>
                <a:gd name="T102" fmla="*/ 25 w 31"/>
                <a:gd name="T103" fmla="*/ 126 h 133"/>
                <a:gd name="T104" fmla="*/ 27 w 31"/>
                <a:gd name="T105" fmla="*/ 127 h 133"/>
                <a:gd name="T106" fmla="*/ 27 w 31"/>
                <a:gd name="T107" fmla="*/ 112 h 133"/>
                <a:gd name="T108" fmla="*/ 27 w 31"/>
                <a:gd name="T109" fmla="*/ 112 h 133"/>
                <a:gd name="T110" fmla="*/ 28 w 31"/>
                <a:gd name="T111" fmla="*/ 83 h 133"/>
                <a:gd name="T112" fmla="*/ 29 w 31"/>
                <a:gd name="T113" fmla="*/ 100 h 133"/>
                <a:gd name="T114" fmla="*/ 29 w 31"/>
                <a:gd name="T115" fmla="*/ 99 h 133"/>
                <a:gd name="T116" fmla="*/ 29 w 31"/>
                <a:gd name="T117" fmla="*/ 93 h 133"/>
                <a:gd name="T118" fmla="*/ 31 w 31"/>
                <a:gd name="T119" fmla="*/ 8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133">
                  <a:moveTo>
                    <a:pt x="0" y="69"/>
                  </a:moveTo>
                  <a:lnTo>
                    <a:pt x="0" y="84"/>
                  </a:lnTo>
                  <a:lnTo>
                    <a:pt x="0" y="83"/>
                  </a:lnTo>
                  <a:lnTo>
                    <a:pt x="0" y="78"/>
                  </a:lnTo>
                  <a:lnTo>
                    <a:pt x="0" y="57"/>
                  </a:lnTo>
                  <a:lnTo>
                    <a:pt x="0" y="82"/>
                  </a:lnTo>
                  <a:lnTo>
                    <a:pt x="0" y="83"/>
                  </a:lnTo>
                  <a:lnTo>
                    <a:pt x="0" y="91"/>
                  </a:lnTo>
                  <a:lnTo>
                    <a:pt x="0" y="72"/>
                  </a:lnTo>
                  <a:lnTo>
                    <a:pt x="0" y="75"/>
                  </a:lnTo>
                  <a:lnTo>
                    <a:pt x="0" y="76"/>
                  </a:lnTo>
                  <a:lnTo>
                    <a:pt x="0" y="87"/>
                  </a:lnTo>
                  <a:lnTo>
                    <a:pt x="0" y="83"/>
                  </a:lnTo>
                  <a:lnTo>
                    <a:pt x="2" y="82"/>
                  </a:lnTo>
                  <a:lnTo>
                    <a:pt x="2" y="95"/>
                  </a:lnTo>
                  <a:lnTo>
                    <a:pt x="2" y="63"/>
                  </a:lnTo>
                  <a:lnTo>
                    <a:pt x="2" y="95"/>
                  </a:lnTo>
                  <a:lnTo>
                    <a:pt x="2" y="93"/>
                  </a:lnTo>
                  <a:lnTo>
                    <a:pt x="2" y="79"/>
                  </a:lnTo>
                  <a:lnTo>
                    <a:pt x="2" y="89"/>
                  </a:lnTo>
                  <a:lnTo>
                    <a:pt x="2" y="92"/>
                  </a:lnTo>
                  <a:lnTo>
                    <a:pt x="2" y="104"/>
                  </a:lnTo>
                  <a:lnTo>
                    <a:pt x="2" y="83"/>
                  </a:lnTo>
                  <a:lnTo>
                    <a:pt x="2" y="88"/>
                  </a:lnTo>
                  <a:lnTo>
                    <a:pt x="2" y="112"/>
                  </a:lnTo>
                  <a:lnTo>
                    <a:pt x="2" y="109"/>
                  </a:lnTo>
                  <a:lnTo>
                    <a:pt x="3" y="109"/>
                  </a:lnTo>
                  <a:lnTo>
                    <a:pt x="3" y="110"/>
                  </a:lnTo>
                  <a:lnTo>
                    <a:pt x="3" y="95"/>
                  </a:lnTo>
                  <a:lnTo>
                    <a:pt x="3" y="107"/>
                  </a:lnTo>
                  <a:lnTo>
                    <a:pt x="3" y="108"/>
                  </a:lnTo>
                  <a:lnTo>
                    <a:pt x="3" y="112"/>
                  </a:lnTo>
                  <a:lnTo>
                    <a:pt x="3" y="86"/>
                  </a:lnTo>
                  <a:lnTo>
                    <a:pt x="3" y="100"/>
                  </a:lnTo>
                  <a:lnTo>
                    <a:pt x="3" y="95"/>
                  </a:lnTo>
                  <a:lnTo>
                    <a:pt x="3" y="104"/>
                  </a:lnTo>
                  <a:lnTo>
                    <a:pt x="3" y="93"/>
                  </a:lnTo>
                  <a:lnTo>
                    <a:pt x="4" y="97"/>
                  </a:lnTo>
                  <a:lnTo>
                    <a:pt x="4" y="79"/>
                  </a:lnTo>
                  <a:lnTo>
                    <a:pt x="4" y="89"/>
                  </a:lnTo>
                  <a:lnTo>
                    <a:pt x="4" y="89"/>
                  </a:lnTo>
                  <a:lnTo>
                    <a:pt x="4" y="92"/>
                  </a:lnTo>
                  <a:lnTo>
                    <a:pt x="4" y="66"/>
                  </a:lnTo>
                  <a:lnTo>
                    <a:pt x="4" y="82"/>
                  </a:lnTo>
                  <a:lnTo>
                    <a:pt x="4" y="82"/>
                  </a:lnTo>
                  <a:lnTo>
                    <a:pt x="4" y="93"/>
                  </a:lnTo>
                  <a:lnTo>
                    <a:pt x="4" y="80"/>
                  </a:lnTo>
                  <a:lnTo>
                    <a:pt x="4" y="89"/>
                  </a:lnTo>
                  <a:lnTo>
                    <a:pt x="4" y="92"/>
                  </a:lnTo>
                  <a:lnTo>
                    <a:pt x="4" y="78"/>
                  </a:lnTo>
                  <a:lnTo>
                    <a:pt x="4" y="82"/>
                  </a:lnTo>
                  <a:lnTo>
                    <a:pt x="6" y="79"/>
                  </a:lnTo>
                  <a:lnTo>
                    <a:pt x="6" y="84"/>
                  </a:lnTo>
                  <a:lnTo>
                    <a:pt x="6" y="57"/>
                  </a:lnTo>
                  <a:lnTo>
                    <a:pt x="6" y="62"/>
                  </a:lnTo>
                  <a:lnTo>
                    <a:pt x="6" y="63"/>
                  </a:lnTo>
                  <a:lnTo>
                    <a:pt x="6" y="74"/>
                  </a:lnTo>
                  <a:lnTo>
                    <a:pt x="6" y="59"/>
                  </a:lnTo>
                  <a:lnTo>
                    <a:pt x="6" y="63"/>
                  </a:lnTo>
                  <a:lnTo>
                    <a:pt x="6" y="67"/>
                  </a:lnTo>
                  <a:lnTo>
                    <a:pt x="6" y="92"/>
                  </a:lnTo>
                  <a:lnTo>
                    <a:pt x="6" y="65"/>
                  </a:lnTo>
                  <a:lnTo>
                    <a:pt x="6" y="89"/>
                  </a:lnTo>
                  <a:lnTo>
                    <a:pt x="6" y="87"/>
                  </a:lnTo>
                  <a:lnTo>
                    <a:pt x="6" y="75"/>
                  </a:lnTo>
                  <a:lnTo>
                    <a:pt x="6" y="82"/>
                  </a:lnTo>
                  <a:lnTo>
                    <a:pt x="7" y="83"/>
                  </a:lnTo>
                  <a:lnTo>
                    <a:pt x="7" y="89"/>
                  </a:lnTo>
                  <a:lnTo>
                    <a:pt x="7" y="66"/>
                  </a:lnTo>
                  <a:lnTo>
                    <a:pt x="7" y="72"/>
                  </a:lnTo>
                  <a:lnTo>
                    <a:pt x="7" y="76"/>
                  </a:lnTo>
                  <a:lnTo>
                    <a:pt x="7" y="89"/>
                  </a:lnTo>
                  <a:lnTo>
                    <a:pt x="7" y="75"/>
                  </a:lnTo>
                  <a:lnTo>
                    <a:pt x="7" y="87"/>
                  </a:lnTo>
                  <a:lnTo>
                    <a:pt x="7" y="83"/>
                  </a:lnTo>
                  <a:lnTo>
                    <a:pt x="7" y="87"/>
                  </a:lnTo>
                  <a:lnTo>
                    <a:pt x="7" y="66"/>
                  </a:lnTo>
                  <a:lnTo>
                    <a:pt x="7" y="76"/>
                  </a:lnTo>
                  <a:lnTo>
                    <a:pt x="8" y="76"/>
                  </a:lnTo>
                  <a:lnTo>
                    <a:pt x="8" y="82"/>
                  </a:lnTo>
                  <a:lnTo>
                    <a:pt x="8" y="53"/>
                  </a:lnTo>
                  <a:lnTo>
                    <a:pt x="8" y="58"/>
                  </a:lnTo>
                  <a:lnTo>
                    <a:pt x="8" y="54"/>
                  </a:lnTo>
                  <a:lnTo>
                    <a:pt x="8" y="72"/>
                  </a:lnTo>
                  <a:lnTo>
                    <a:pt x="8" y="59"/>
                  </a:lnTo>
                  <a:lnTo>
                    <a:pt x="8" y="57"/>
                  </a:lnTo>
                  <a:lnTo>
                    <a:pt x="8" y="32"/>
                  </a:lnTo>
                  <a:lnTo>
                    <a:pt x="8" y="29"/>
                  </a:lnTo>
                  <a:lnTo>
                    <a:pt x="8" y="3"/>
                  </a:lnTo>
                  <a:lnTo>
                    <a:pt x="10" y="6"/>
                  </a:lnTo>
                  <a:lnTo>
                    <a:pt x="10" y="15"/>
                  </a:lnTo>
                  <a:lnTo>
                    <a:pt x="10" y="0"/>
                  </a:lnTo>
                  <a:lnTo>
                    <a:pt x="10" y="3"/>
                  </a:lnTo>
                  <a:lnTo>
                    <a:pt x="10" y="8"/>
                  </a:lnTo>
                  <a:lnTo>
                    <a:pt x="10" y="46"/>
                  </a:lnTo>
                  <a:lnTo>
                    <a:pt x="10" y="45"/>
                  </a:lnTo>
                  <a:lnTo>
                    <a:pt x="10" y="34"/>
                  </a:lnTo>
                  <a:lnTo>
                    <a:pt x="10" y="66"/>
                  </a:lnTo>
                  <a:lnTo>
                    <a:pt x="10" y="69"/>
                  </a:lnTo>
                  <a:lnTo>
                    <a:pt x="10" y="75"/>
                  </a:lnTo>
                  <a:lnTo>
                    <a:pt x="10" y="46"/>
                  </a:lnTo>
                  <a:lnTo>
                    <a:pt x="10" y="59"/>
                  </a:lnTo>
                  <a:lnTo>
                    <a:pt x="11" y="61"/>
                  </a:lnTo>
                  <a:lnTo>
                    <a:pt x="11" y="88"/>
                  </a:lnTo>
                  <a:lnTo>
                    <a:pt x="11" y="83"/>
                  </a:lnTo>
                  <a:lnTo>
                    <a:pt x="11" y="107"/>
                  </a:lnTo>
                  <a:lnTo>
                    <a:pt x="11" y="76"/>
                  </a:lnTo>
                  <a:lnTo>
                    <a:pt x="11" y="107"/>
                  </a:lnTo>
                  <a:lnTo>
                    <a:pt x="11" y="107"/>
                  </a:lnTo>
                  <a:lnTo>
                    <a:pt x="11" y="113"/>
                  </a:lnTo>
                  <a:lnTo>
                    <a:pt x="11" y="92"/>
                  </a:lnTo>
                  <a:lnTo>
                    <a:pt x="11" y="96"/>
                  </a:lnTo>
                  <a:lnTo>
                    <a:pt x="12" y="91"/>
                  </a:lnTo>
                  <a:lnTo>
                    <a:pt x="12" y="108"/>
                  </a:lnTo>
                  <a:lnTo>
                    <a:pt x="12" y="70"/>
                  </a:lnTo>
                  <a:lnTo>
                    <a:pt x="12" y="71"/>
                  </a:lnTo>
                  <a:lnTo>
                    <a:pt x="12" y="71"/>
                  </a:lnTo>
                  <a:lnTo>
                    <a:pt x="12" y="54"/>
                  </a:lnTo>
                  <a:lnTo>
                    <a:pt x="12" y="53"/>
                  </a:lnTo>
                  <a:lnTo>
                    <a:pt x="12" y="54"/>
                  </a:lnTo>
                  <a:lnTo>
                    <a:pt x="12" y="31"/>
                  </a:lnTo>
                  <a:lnTo>
                    <a:pt x="12" y="46"/>
                  </a:lnTo>
                  <a:lnTo>
                    <a:pt x="12" y="46"/>
                  </a:lnTo>
                  <a:lnTo>
                    <a:pt x="12" y="66"/>
                  </a:lnTo>
                  <a:lnTo>
                    <a:pt x="12" y="65"/>
                  </a:lnTo>
                  <a:lnTo>
                    <a:pt x="14" y="70"/>
                  </a:lnTo>
                  <a:lnTo>
                    <a:pt x="14" y="65"/>
                  </a:lnTo>
                  <a:lnTo>
                    <a:pt x="14" y="89"/>
                  </a:lnTo>
                  <a:lnTo>
                    <a:pt x="14" y="93"/>
                  </a:lnTo>
                  <a:lnTo>
                    <a:pt x="14" y="99"/>
                  </a:lnTo>
                  <a:lnTo>
                    <a:pt x="14" y="80"/>
                  </a:lnTo>
                  <a:lnTo>
                    <a:pt x="14" y="96"/>
                  </a:lnTo>
                  <a:lnTo>
                    <a:pt x="14" y="99"/>
                  </a:lnTo>
                  <a:lnTo>
                    <a:pt x="14" y="101"/>
                  </a:lnTo>
                  <a:lnTo>
                    <a:pt x="14" y="84"/>
                  </a:lnTo>
                  <a:lnTo>
                    <a:pt x="14" y="92"/>
                  </a:lnTo>
                  <a:lnTo>
                    <a:pt x="14" y="96"/>
                  </a:lnTo>
                  <a:lnTo>
                    <a:pt x="14" y="110"/>
                  </a:lnTo>
                  <a:lnTo>
                    <a:pt x="14" y="91"/>
                  </a:lnTo>
                  <a:lnTo>
                    <a:pt x="14" y="104"/>
                  </a:lnTo>
                  <a:lnTo>
                    <a:pt x="15" y="105"/>
                  </a:lnTo>
                  <a:lnTo>
                    <a:pt x="15" y="116"/>
                  </a:lnTo>
                  <a:lnTo>
                    <a:pt x="15" y="91"/>
                  </a:lnTo>
                  <a:lnTo>
                    <a:pt x="15" y="112"/>
                  </a:lnTo>
                  <a:lnTo>
                    <a:pt x="15" y="112"/>
                  </a:lnTo>
                  <a:lnTo>
                    <a:pt x="15" y="114"/>
                  </a:lnTo>
                  <a:lnTo>
                    <a:pt x="15" y="95"/>
                  </a:lnTo>
                  <a:lnTo>
                    <a:pt x="15" y="104"/>
                  </a:lnTo>
                  <a:lnTo>
                    <a:pt x="15" y="103"/>
                  </a:lnTo>
                  <a:lnTo>
                    <a:pt x="15" y="110"/>
                  </a:lnTo>
                  <a:lnTo>
                    <a:pt x="15" y="82"/>
                  </a:lnTo>
                  <a:lnTo>
                    <a:pt x="15" y="87"/>
                  </a:lnTo>
                  <a:lnTo>
                    <a:pt x="16" y="82"/>
                  </a:lnTo>
                  <a:lnTo>
                    <a:pt x="16" y="96"/>
                  </a:lnTo>
                  <a:lnTo>
                    <a:pt x="16" y="89"/>
                  </a:lnTo>
                  <a:lnTo>
                    <a:pt x="16" y="87"/>
                  </a:lnTo>
                  <a:lnTo>
                    <a:pt x="16" y="91"/>
                  </a:lnTo>
                  <a:lnTo>
                    <a:pt x="16" y="76"/>
                  </a:lnTo>
                  <a:lnTo>
                    <a:pt x="16" y="89"/>
                  </a:lnTo>
                  <a:lnTo>
                    <a:pt x="16" y="88"/>
                  </a:lnTo>
                  <a:lnTo>
                    <a:pt x="16" y="92"/>
                  </a:lnTo>
                  <a:lnTo>
                    <a:pt x="16" y="75"/>
                  </a:lnTo>
                  <a:lnTo>
                    <a:pt x="16" y="87"/>
                  </a:lnTo>
                  <a:lnTo>
                    <a:pt x="16" y="88"/>
                  </a:lnTo>
                  <a:lnTo>
                    <a:pt x="16" y="103"/>
                  </a:lnTo>
                  <a:lnTo>
                    <a:pt x="16" y="87"/>
                  </a:lnTo>
                  <a:lnTo>
                    <a:pt x="16" y="100"/>
                  </a:lnTo>
                  <a:lnTo>
                    <a:pt x="17" y="99"/>
                  </a:lnTo>
                  <a:lnTo>
                    <a:pt x="17" y="114"/>
                  </a:lnTo>
                  <a:lnTo>
                    <a:pt x="17" y="92"/>
                  </a:lnTo>
                  <a:lnTo>
                    <a:pt x="17" y="112"/>
                  </a:lnTo>
                  <a:lnTo>
                    <a:pt x="17" y="113"/>
                  </a:lnTo>
                  <a:lnTo>
                    <a:pt x="17" y="118"/>
                  </a:lnTo>
                  <a:lnTo>
                    <a:pt x="17" y="100"/>
                  </a:lnTo>
                  <a:lnTo>
                    <a:pt x="17" y="113"/>
                  </a:lnTo>
                  <a:lnTo>
                    <a:pt x="17" y="114"/>
                  </a:lnTo>
                  <a:lnTo>
                    <a:pt x="17" y="95"/>
                  </a:lnTo>
                  <a:lnTo>
                    <a:pt x="17" y="88"/>
                  </a:lnTo>
                  <a:lnTo>
                    <a:pt x="17" y="110"/>
                  </a:lnTo>
                  <a:lnTo>
                    <a:pt x="17" y="107"/>
                  </a:lnTo>
                  <a:lnTo>
                    <a:pt x="19" y="110"/>
                  </a:lnTo>
                  <a:lnTo>
                    <a:pt x="19" y="93"/>
                  </a:lnTo>
                  <a:lnTo>
                    <a:pt x="19" y="113"/>
                  </a:lnTo>
                  <a:lnTo>
                    <a:pt x="19" y="110"/>
                  </a:lnTo>
                  <a:lnTo>
                    <a:pt x="19" y="118"/>
                  </a:lnTo>
                  <a:lnTo>
                    <a:pt x="19" y="100"/>
                  </a:lnTo>
                  <a:lnTo>
                    <a:pt x="19" y="110"/>
                  </a:lnTo>
                  <a:lnTo>
                    <a:pt x="19" y="109"/>
                  </a:lnTo>
                  <a:lnTo>
                    <a:pt x="19" y="127"/>
                  </a:lnTo>
                  <a:lnTo>
                    <a:pt x="19" y="124"/>
                  </a:lnTo>
                  <a:lnTo>
                    <a:pt x="19" y="121"/>
                  </a:lnTo>
                  <a:lnTo>
                    <a:pt x="19" y="124"/>
                  </a:lnTo>
                  <a:lnTo>
                    <a:pt x="19" y="109"/>
                  </a:lnTo>
                  <a:lnTo>
                    <a:pt x="19" y="121"/>
                  </a:lnTo>
                  <a:lnTo>
                    <a:pt x="20" y="124"/>
                  </a:lnTo>
                  <a:lnTo>
                    <a:pt x="20" y="127"/>
                  </a:lnTo>
                  <a:lnTo>
                    <a:pt x="20" y="113"/>
                  </a:lnTo>
                  <a:lnTo>
                    <a:pt x="20" y="124"/>
                  </a:lnTo>
                  <a:lnTo>
                    <a:pt x="20" y="122"/>
                  </a:lnTo>
                  <a:lnTo>
                    <a:pt x="20" y="131"/>
                  </a:lnTo>
                  <a:lnTo>
                    <a:pt x="20" y="120"/>
                  </a:lnTo>
                  <a:lnTo>
                    <a:pt x="20" y="126"/>
                  </a:lnTo>
                  <a:lnTo>
                    <a:pt x="20" y="121"/>
                  </a:lnTo>
                  <a:lnTo>
                    <a:pt x="20" y="124"/>
                  </a:lnTo>
                  <a:lnTo>
                    <a:pt x="20" y="109"/>
                  </a:lnTo>
                  <a:lnTo>
                    <a:pt x="20" y="121"/>
                  </a:lnTo>
                  <a:lnTo>
                    <a:pt x="21" y="121"/>
                  </a:lnTo>
                  <a:lnTo>
                    <a:pt x="21" y="124"/>
                  </a:lnTo>
                  <a:lnTo>
                    <a:pt x="21" y="104"/>
                  </a:lnTo>
                  <a:lnTo>
                    <a:pt x="21" y="114"/>
                  </a:lnTo>
                  <a:lnTo>
                    <a:pt x="21" y="117"/>
                  </a:lnTo>
                  <a:lnTo>
                    <a:pt x="21" y="118"/>
                  </a:lnTo>
                  <a:lnTo>
                    <a:pt x="21" y="95"/>
                  </a:lnTo>
                  <a:lnTo>
                    <a:pt x="21" y="101"/>
                  </a:lnTo>
                  <a:lnTo>
                    <a:pt x="21" y="109"/>
                  </a:lnTo>
                  <a:lnTo>
                    <a:pt x="21" y="100"/>
                  </a:lnTo>
                  <a:lnTo>
                    <a:pt x="21" y="108"/>
                  </a:lnTo>
                  <a:lnTo>
                    <a:pt x="21" y="110"/>
                  </a:lnTo>
                  <a:lnTo>
                    <a:pt x="21" y="121"/>
                  </a:lnTo>
                  <a:lnTo>
                    <a:pt x="21" y="101"/>
                  </a:lnTo>
                  <a:lnTo>
                    <a:pt x="21" y="118"/>
                  </a:lnTo>
                  <a:lnTo>
                    <a:pt x="23" y="122"/>
                  </a:lnTo>
                  <a:lnTo>
                    <a:pt x="23" y="127"/>
                  </a:lnTo>
                  <a:lnTo>
                    <a:pt x="23" y="105"/>
                  </a:lnTo>
                  <a:lnTo>
                    <a:pt x="23" y="116"/>
                  </a:lnTo>
                  <a:lnTo>
                    <a:pt x="23" y="114"/>
                  </a:lnTo>
                  <a:lnTo>
                    <a:pt x="23" y="124"/>
                  </a:lnTo>
                  <a:lnTo>
                    <a:pt x="23" y="113"/>
                  </a:lnTo>
                  <a:lnTo>
                    <a:pt x="23" y="124"/>
                  </a:lnTo>
                  <a:lnTo>
                    <a:pt x="23" y="118"/>
                  </a:lnTo>
                  <a:lnTo>
                    <a:pt x="23" y="125"/>
                  </a:lnTo>
                  <a:lnTo>
                    <a:pt x="23" y="110"/>
                  </a:lnTo>
                  <a:lnTo>
                    <a:pt x="23" y="124"/>
                  </a:lnTo>
                  <a:lnTo>
                    <a:pt x="23" y="127"/>
                  </a:lnTo>
                  <a:lnTo>
                    <a:pt x="23" y="107"/>
                  </a:lnTo>
                  <a:lnTo>
                    <a:pt x="23" y="121"/>
                  </a:lnTo>
                  <a:lnTo>
                    <a:pt x="24" y="120"/>
                  </a:lnTo>
                  <a:lnTo>
                    <a:pt x="24" y="126"/>
                  </a:lnTo>
                  <a:lnTo>
                    <a:pt x="24" y="118"/>
                  </a:lnTo>
                  <a:lnTo>
                    <a:pt x="24" y="124"/>
                  </a:lnTo>
                  <a:lnTo>
                    <a:pt x="24" y="118"/>
                  </a:lnTo>
                  <a:lnTo>
                    <a:pt x="24" y="127"/>
                  </a:lnTo>
                  <a:lnTo>
                    <a:pt x="24" y="109"/>
                  </a:lnTo>
                  <a:lnTo>
                    <a:pt x="24" y="127"/>
                  </a:lnTo>
                  <a:lnTo>
                    <a:pt x="24" y="129"/>
                  </a:lnTo>
                  <a:lnTo>
                    <a:pt x="24" y="101"/>
                  </a:lnTo>
                  <a:lnTo>
                    <a:pt x="25" y="100"/>
                  </a:lnTo>
                  <a:lnTo>
                    <a:pt x="25" y="107"/>
                  </a:lnTo>
                  <a:lnTo>
                    <a:pt x="25" y="92"/>
                  </a:lnTo>
                  <a:lnTo>
                    <a:pt x="25" y="95"/>
                  </a:lnTo>
                  <a:lnTo>
                    <a:pt x="25" y="100"/>
                  </a:lnTo>
                  <a:lnTo>
                    <a:pt x="25" y="112"/>
                  </a:lnTo>
                  <a:lnTo>
                    <a:pt x="25" y="107"/>
                  </a:lnTo>
                  <a:lnTo>
                    <a:pt x="25" y="107"/>
                  </a:lnTo>
                  <a:lnTo>
                    <a:pt x="25" y="95"/>
                  </a:lnTo>
                  <a:lnTo>
                    <a:pt x="25" y="120"/>
                  </a:lnTo>
                  <a:lnTo>
                    <a:pt x="25" y="124"/>
                  </a:lnTo>
                  <a:lnTo>
                    <a:pt x="25" y="130"/>
                  </a:lnTo>
                  <a:lnTo>
                    <a:pt x="25" y="113"/>
                  </a:lnTo>
                  <a:lnTo>
                    <a:pt x="25" y="126"/>
                  </a:lnTo>
                  <a:lnTo>
                    <a:pt x="27" y="121"/>
                  </a:lnTo>
                  <a:lnTo>
                    <a:pt x="27" y="133"/>
                  </a:lnTo>
                  <a:lnTo>
                    <a:pt x="27" y="120"/>
                  </a:lnTo>
                  <a:lnTo>
                    <a:pt x="27" y="124"/>
                  </a:lnTo>
                  <a:lnTo>
                    <a:pt x="27" y="127"/>
                  </a:lnTo>
                  <a:lnTo>
                    <a:pt x="27" y="127"/>
                  </a:lnTo>
                  <a:lnTo>
                    <a:pt x="27" y="113"/>
                  </a:lnTo>
                  <a:lnTo>
                    <a:pt x="27" y="125"/>
                  </a:lnTo>
                  <a:lnTo>
                    <a:pt x="27" y="129"/>
                  </a:lnTo>
                  <a:lnTo>
                    <a:pt x="27" y="112"/>
                  </a:lnTo>
                  <a:lnTo>
                    <a:pt x="27" y="117"/>
                  </a:lnTo>
                  <a:lnTo>
                    <a:pt x="27" y="116"/>
                  </a:lnTo>
                  <a:lnTo>
                    <a:pt x="27" y="118"/>
                  </a:lnTo>
                  <a:lnTo>
                    <a:pt x="27" y="110"/>
                  </a:lnTo>
                  <a:lnTo>
                    <a:pt x="27" y="112"/>
                  </a:lnTo>
                  <a:lnTo>
                    <a:pt x="28" y="97"/>
                  </a:lnTo>
                  <a:lnTo>
                    <a:pt x="28" y="117"/>
                  </a:lnTo>
                  <a:lnTo>
                    <a:pt x="28" y="114"/>
                  </a:lnTo>
                  <a:lnTo>
                    <a:pt x="28" y="113"/>
                  </a:lnTo>
                  <a:lnTo>
                    <a:pt x="28" y="83"/>
                  </a:lnTo>
                  <a:lnTo>
                    <a:pt x="28" y="87"/>
                  </a:lnTo>
                  <a:lnTo>
                    <a:pt x="28" y="87"/>
                  </a:lnTo>
                  <a:lnTo>
                    <a:pt x="28" y="86"/>
                  </a:lnTo>
                  <a:lnTo>
                    <a:pt x="28" y="100"/>
                  </a:lnTo>
                  <a:lnTo>
                    <a:pt x="29" y="100"/>
                  </a:lnTo>
                  <a:lnTo>
                    <a:pt x="29" y="114"/>
                  </a:lnTo>
                  <a:lnTo>
                    <a:pt x="29" y="109"/>
                  </a:lnTo>
                  <a:lnTo>
                    <a:pt x="29" y="109"/>
                  </a:lnTo>
                  <a:lnTo>
                    <a:pt x="29" y="114"/>
                  </a:lnTo>
                  <a:lnTo>
                    <a:pt x="29" y="99"/>
                  </a:lnTo>
                  <a:lnTo>
                    <a:pt x="29" y="99"/>
                  </a:lnTo>
                  <a:lnTo>
                    <a:pt x="29" y="101"/>
                  </a:lnTo>
                  <a:lnTo>
                    <a:pt x="29" y="103"/>
                  </a:lnTo>
                  <a:lnTo>
                    <a:pt x="29" y="79"/>
                  </a:lnTo>
                  <a:lnTo>
                    <a:pt x="29" y="93"/>
                  </a:lnTo>
                  <a:lnTo>
                    <a:pt x="29" y="92"/>
                  </a:lnTo>
                  <a:lnTo>
                    <a:pt x="29" y="101"/>
                  </a:lnTo>
                  <a:lnTo>
                    <a:pt x="29" y="87"/>
                  </a:lnTo>
                  <a:lnTo>
                    <a:pt x="31" y="82"/>
                  </a:lnTo>
                  <a:lnTo>
                    <a:pt x="31"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15" name="Freeform 88"/>
            <p:cNvSpPr>
              <a:spLocks/>
            </p:cNvSpPr>
            <p:nvPr/>
          </p:nvSpPr>
          <p:spPr bwMode="auto">
            <a:xfrm>
              <a:off x="3346451" y="4651376"/>
              <a:ext cx="49213" cy="209550"/>
            </a:xfrm>
            <a:custGeom>
              <a:avLst/>
              <a:gdLst>
                <a:gd name="T0" fmla="*/ 0 w 31"/>
                <a:gd name="T1" fmla="*/ 45 h 132"/>
                <a:gd name="T2" fmla="*/ 1 w 31"/>
                <a:gd name="T3" fmla="*/ 43 h 132"/>
                <a:gd name="T4" fmla="*/ 1 w 31"/>
                <a:gd name="T5" fmla="*/ 11 h 132"/>
                <a:gd name="T6" fmla="*/ 3 w 31"/>
                <a:gd name="T7" fmla="*/ 0 h 132"/>
                <a:gd name="T8" fmla="*/ 3 w 31"/>
                <a:gd name="T9" fmla="*/ 43 h 132"/>
                <a:gd name="T10" fmla="*/ 4 w 31"/>
                <a:gd name="T11" fmla="*/ 89 h 132"/>
                <a:gd name="T12" fmla="*/ 4 w 31"/>
                <a:gd name="T13" fmla="*/ 98 h 132"/>
                <a:gd name="T14" fmla="*/ 4 w 31"/>
                <a:gd name="T15" fmla="*/ 91 h 132"/>
                <a:gd name="T16" fmla="*/ 5 w 31"/>
                <a:gd name="T17" fmla="*/ 69 h 132"/>
                <a:gd name="T18" fmla="*/ 7 w 31"/>
                <a:gd name="T19" fmla="*/ 82 h 132"/>
                <a:gd name="T20" fmla="*/ 7 w 31"/>
                <a:gd name="T21" fmla="*/ 91 h 132"/>
                <a:gd name="T22" fmla="*/ 7 w 31"/>
                <a:gd name="T23" fmla="*/ 86 h 132"/>
                <a:gd name="T24" fmla="*/ 7 w 31"/>
                <a:gd name="T25" fmla="*/ 99 h 132"/>
                <a:gd name="T26" fmla="*/ 8 w 31"/>
                <a:gd name="T27" fmla="*/ 95 h 132"/>
                <a:gd name="T28" fmla="*/ 8 w 31"/>
                <a:gd name="T29" fmla="*/ 99 h 132"/>
                <a:gd name="T30" fmla="*/ 9 w 31"/>
                <a:gd name="T31" fmla="*/ 87 h 132"/>
                <a:gd name="T32" fmla="*/ 9 w 31"/>
                <a:gd name="T33" fmla="*/ 70 h 132"/>
                <a:gd name="T34" fmla="*/ 9 w 31"/>
                <a:gd name="T35" fmla="*/ 83 h 132"/>
                <a:gd name="T36" fmla="*/ 10 w 31"/>
                <a:gd name="T37" fmla="*/ 98 h 132"/>
                <a:gd name="T38" fmla="*/ 10 w 31"/>
                <a:gd name="T39" fmla="*/ 81 h 132"/>
                <a:gd name="T40" fmla="*/ 12 w 31"/>
                <a:gd name="T41" fmla="*/ 48 h 132"/>
                <a:gd name="T42" fmla="*/ 12 w 31"/>
                <a:gd name="T43" fmla="*/ 73 h 132"/>
                <a:gd name="T44" fmla="*/ 12 w 31"/>
                <a:gd name="T45" fmla="*/ 81 h 132"/>
                <a:gd name="T46" fmla="*/ 13 w 31"/>
                <a:gd name="T47" fmla="*/ 103 h 132"/>
                <a:gd name="T48" fmla="*/ 13 w 31"/>
                <a:gd name="T49" fmla="*/ 111 h 132"/>
                <a:gd name="T50" fmla="*/ 14 w 31"/>
                <a:gd name="T51" fmla="*/ 110 h 132"/>
                <a:gd name="T52" fmla="*/ 14 w 31"/>
                <a:gd name="T53" fmla="*/ 123 h 132"/>
                <a:gd name="T54" fmla="*/ 14 w 31"/>
                <a:gd name="T55" fmla="*/ 77 h 132"/>
                <a:gd name="T56" fmla="*/ 16 w 31"/>
                <a:gd name="T57" fmla="*/ 94 h 132"/>
                <a:gd name="T58" fmla="*/ 16 w 31"/>
                <a:gd name="T59" fmla="*/ 102 h 132"/>
                <a:gd name="T60" fmla="*/ 16 w 31"/>
                <a:gd name="T61" fmla="*/ 106 h 132"/>
                <a:gd name="T62" fmla="*/ 17 w 31"/>
                <a:gd name="T63" fmla="*/ 115 h 132"/>
                <a:gd name="T64" fmla="*/ 17 w 31"/>
                <a:gd name="T65" fmla="*/ 65 h 132"/>
                <a:gd name="T66" fmla="*/ 18 w 31"/>
                <a:gd name="T67" fmla="*/ 62 h 132"/>
                <a:gd name="T68" fmla="*/ 18 w 31"/>
                <a:gd name="T69" fmla="*/ 62 h 132"/>
                <a:gd name="T70" fmla="*/ 18 w 31"/>
                <a:gd name="T71" fmla="*/ 56 h 132"/>
                <a:gd name="T72" fmla="*/ 20 w 31"/>
                <a:gd name="T73" fmla="*/ 94 h 132"/>
                <a:gd name="T74" fmla="*/ 20 w 31"/>
                <a:gd name="T75" fmla="*/ 110 h 132"/>
                <a:gd name="T76" fmla="*/ 20 w 31"/>
                <a:gd name="T77" fmla="*/ 99 h 132"/>
                <a:gd name="T78" fmla="*/ 21 w 31"/>
                <a:gd name="T79" fmla="*/ 110 h 132"/>
                <a:gd name="T80" fmla="*/ 21 w 31"/>
                <a:gd name="T81" fmla="*/ 99 h 132"/>
                <a:gd name="T82" fmla="*/ 22 w 31"/>
                <a:gd name="T83" fmla="*/ 107 h 132"/>
                <a:gd name="T84" fmla="*/ 22 w 31"/>
                <a:gd name="T85" fmla="*/ 120 h 132"/>
                <a:gd name="T86" fmla="*/ 22 w 31"/>
                <a:gd name="T87" fmla="*/ 129 h 132"/>
                <a:gd name="T88" fmla="*/ 24 w 31"/>
                <a:gd name="T89" fmla="*/ 115 h 132"/>
                <a:gd name="T90" fmla="*/ 24 w 31"/>
                <a:gd name="T91" fmla="*/ 114 h 132"/>
                <a:gd name="T92" fmla="*/ 25 w 31"/>
                <a:gd name="T93" fmla="*/ 106 h 132"/>
                <a:gd name="T94" fmla="*/ 25 w 31"/>
                <a:gd name="T95" fmla="*/ 91 h 132"/>
                <a:gd name="T96" fmla="*/ 25 w 31"/>
                <a:gd name="T97" fmla="*/ 100 h 132"/>
                <a:gd name="T98" fmla="*/ 26 w 31"/>
                <a:gd name="T99" fmla="*/ 115 h 132"/>
                <a:gd name="T100" fmla="*/ 26 w 31"/>
                <a:gd name="T101" fmla="*/ 110 h 132"/>
                <a:gd name="T102" fmla="*/ 27 w 31"/>
                <a:gd name="T103" fmla="*/ 114 h 132"/>
                <a:gd name="T104" fmla="*/ 27 w 31"/>
                <a:gd name="T105" fmla="*/ 87 h 132"/>
                <a:gd name="T106" fmla="*/ 27 w 31"/>
                <a:gd name="T107" fmla="*/ 93 h 132"/>
                <a:gd name="T108" fmla="*/ 29 w 31"/>
                <a:gd name="T109" fmla="*/ 70 h 132"/>
                <a:gd name="T110" fmla="*/ 29 w 31"/>
                <a:gd name="T111" fmla="*/ 93 h 132"/>
                <a:gd name="T112" fmla="*/ 29 w 31"/>
                <a:gd name="T113" fmla="*/ 91 h 132"/>
                <a:gd name="T114" fmla="*/ 30 w 31"/>
                <a:gd name="T115" fmla="*/ 107 h 132"/>
                <a:gd name="T116" fmla="*/ 30 w 31"/>
                <a:gd name="T117" fmla="*/ 102 h 132"/>
                <a:gd name="T118" fmla="*/ 31 w 31"/>
                <a:gd name="T119" fmla="*/ 9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132">
                  <a:moveTo>
                    <a:pt x="0" y="49"/>
                  </a:moveTo>
                  <a:lnTo>
                    <a:pt x="0" y="47"/>
                  </a:lnTo>
                  <a:lnTo>
                    <a:pt x="0" y="57"/>
                  </a:lnTo>
                  <a:lnTo>
                    <a:pt x="0" y="43"/>
                  </a:lnTo>
                  <a:lnTo>
                    <a:pt x="0" y="45"/>
                  </a:lnTo>
                  <a:lnTo>
                    <a:pt x="1" y="45"/>
                  </a:lnTo>
                  <a:lnTo>
                    <a:pt x="1" y="32"/>
                  </a:lnTo>
                  <a:lnTo>
                    <a:pt x="1" y="62"/>
                  </a:lnTo>
                  <a:lnTo>
                    <a:pt x="1" y="60"/>
                  </a:lnTo>
                  <a:lnTo>
                    <a:pt x="1" y="43"/>
                  </a:lnTo>
                  <a:lnTo>
                    <a:pt x="1" y="56"/>
                  </a:lnTo>
                  <a:lnTo>
                    <a:pt x="1" y="57"/>
                  </a:lnTo>
                  <a:lnTo>
                    <a:pt x="1" y="62"/>
                  </a:lnTo>
                  <a:lnTo>
                    <a:pt x="1" y="7"/>
                  </a:lnTo>
                  <a:lnTo>
                    <a:pt x="1" y="11"/>
                  </a:lnTo>
                  <a:lnTo>
                    <a:pt x="3" y="15"/>
                  </a:lnTo>
                  <a:lnTo>
                    <a:pt x="3" y="27"/>
                  </a:lnTo>
                  <a:lnTo>
                    <a:pt x="3" y="17"/>
                  </a:lnTo>
                  <a:lnTo>
                    <a:pt x="3" y="21"/>
                  </a:lnTo>
                  <a:lnTo>
                    <a:pt x="3" y="0"/>
                  </a:lnTo>
                  <a:lnTo>
                    <a:pt x="3" y="28"/>
                  </a:lnTo>
                  <a:lnTo>
                    <a:pt x="3" y="36"/>
                  </a:lnTo>
                  <a:lnTo>
                    <a:pt x="3" y="49"/>
                  </a:lnTo>
                  <a:lnTo>
                    <a:pt x="3" y="31"/>
                  </a:lnTo>
                  <a:lnTo>
                    <a:pt x="3" y="43"/>
                  </a:lnTo>
                  <a:lnTo>
                    <a:pt x="3" y="45"/>
                  </a:lnTo>
                  <a:lnTo>
                    <a:pt x="3" y="69"/>
                  </a:lnTo>
                  <a:lnTo>
                    <a:pt x="3" y="62"/>
                  </a:lnTo>
                  <a:lnTo>
                    <a:pt x="4" y="65"/>
                  </a:lnTo>
                  <a:lnTo>
                    <a:pt x="4" y="89"/>
                  </a:lnTo>
                  <a:lnTo>
                    <a:pt x="4" y="53"/>
                  </a:lnTo>
                  <a:lnTo>
                    <a:pt x="4" y="86"/>
                  </a:lnTo>
                  <a:lnTo>
                    <a:pt x="4" y="89"/>
                  </a:lnTo>
                  <a:lnTo>
                    <a:pt x="4" y="77"/>
                  </a:lnTo>
                  <a:lnTo>
                    <a:pt x="4" y="98"/>
                  </a:lnTo>
                  <a:lnTo>
                    <a:pt x="4" y="98"/>
                  </a:lnTo>
                  <a:lnTo>
                    <a:pt x="4" y="114"/>
                  </a:lnTo>
                  <a:lnTo>
                    <a:pt x="4" y="95"/>
                  </a:lnTo>
                  <a:lnTo>
                    <a:pt x="4" y="106"/>
                  </a:lnTo>
                  <a:lnTo>
                    <a:pt x="4" y="91"/>
                  </a:lnTo>
                  <a:lnTo>
                    <a:pt x="4" y="111"/>
                  </a:lnTo>
                  <a:lnTo>
                    <a:pt x="5" y="108"/>
                  </a:lnTo>
                  <a:lnTo>
                    <a:pt x="5" y="65"/>
                  </a:lnTo>
                  <a:lnTo>
                    <a:pt x="5" y="65"/>
                  </a:lnTo>
                  <a:lnTo>
                    <a:pt x="5" y="69"/>
                  </a:lnTo>
                  <a:lnTo>
                    <a:pt x="5" y="48"/>
                  </a:lnTo>
                  <a:lnTo>
                    <a:pt x="5" y="59"/>
                  </a:lnTo>
                  <a:lnTo>
                    <a:pt x="5" y="59"/>
                  </a:lnTo>
                  <a:lnTo>
                    <a:pt x="5" y="82"/>
                  </a:lnTo>
                  <a:lnTo>
                    <a:pt x="7" y="82"/>
                  </a:lnTo>
                  <a:lnTo>
                    <a:pt x="7" y="87"/>
                  </a:lnTo>
                  <a:lnTo>
                    <a:pt x="7" y="65"/>
                  </a:lnTo>
                  <a:lnTo>
                    <a:pt x="7" y="85"/>
                  </a:lnTo>
                  <a:lnTo>
                    <a:pt x="7" y="86"/>
                  </a:lnTo>
                  <a:lnTo>
                    <a:pt x="7" y="91"/>
                  </a:lnTo>
                  <a:lnTo>
                    <a:pt x="7" y="77"/>
                  </a:lnTo>
                  <a:lnTo>
                    <a:pt x="7" y="86"/>
                  </a:lnTo>
                  <a:lnTo>
                    <a:pt x="7" y="89"/>
                  </a:lnTo>
                  <a:lnTo>
                    <a:pt x="7" y="104"/>
                  </a:lnTo>
                  <a:lnTo>
                    <a:pt x="7" y="86"/>
                  </a:lnTo>
                  <a:lnTo>
                    <a:pt x="7" y="91"/>
                  </a:lnTo>
                  <a:lnTo>
                    <a:pt x="7" y="94"/>
                  </a:lnTo>
                  <a:lnTo>
                    <a:pt x="7" y="103"/>
                  </a:lnTo>
                  <a:lnTo>
                    <a:pt x="7" y="81"/>
                  </a:lnTo>
                  <a:lnTo>
                    <a:pt x="7" y="99"/>
                  </a:lnTo>
                  <a:lnTo>
                    <a:pt x="8" y="102"/>
                  </a:lnTo>
                  <a:lnTo>
                    <a:pt x="8" y="104"/>
                  </a:lnTo>
                  <a:lnTo>
                    <a:pt x="8" y="82"/>
                  </a:lnTo>
                  <a:lnTo>
                    <a:pt x="8" y="91"/>
                  </a:lnTo>
                  <a:lnTo>
                    <a:pt x="8" y="95"/>
                  </a:lnTo>
                  <a:lnTo>
                    <a:pt x="8" y="110"/>
                  </a:lnTo>
                  <a:lnTo>
                    <a:pt x="8" y="87"/>
                  </a:lnTo>
                  <a:lnTo>
                    <a:pt x="8" y="83"/>
                  </a:lnTo>
                  <a:lnTo>
                    <a:pt x="8" y="102"/>
                  </a:lnTo>
                  <a:lnTo>
                    <a:pt x="8" y="99"/>
                  </a:lnTo>
                  <a:lnTo>
                    <a:pt x="8" y="99"/>
                  </a:lnTo>
                  <a:lnTo>
                    <a:pt x="8" y="77"/>
                  </a:lnTo>
                  <a:lnTo>
                    <a:pt x="8" y="86"/>
                  </a:lnTo>
                  <a:lnTo>
                    <a:pt x="9" y="83"/>
                  </a:lnTo>
                  <a:lnTo>
                    <a:pt x="9" y="87"/>
                  </a:lnTo>
                  <a:lnTo>
                    <a:pt x="9" y="62"/>
                  </a:lnTo>
                  <a:lnTo>
                    <a:pt x="9" y="69"/>
                  </a:lnTo>
                  <a:lnTo>
                    <a:pt x="9" y="72"/>
                  </a:lnTo>
                  <a:lnTo>
                    <a:pt x="9" y="85"/>
                  </a:lnTo>
                  <a:lnTo>
                    <a:pt x="9" y="70"/>
                  </a:lnTo>
                  <a:lnTo>
                    <a:pt x="9" y="78"/>
                  </a:lnTo>
                  <a:lnTo>
                    <a:pt x="9" y="83"/>
                  </a:lnTo>
                  <a:lnTo>
                    <a:pt x="9" y="86"/>
                  </a:lnTo>
                  <a:lnTo>
                    <a:pt x="9" y="65"/>
                  </a:lnTo>
                  <a:lnTo>
                    <a:pt x="9" y="83"/>
                  </a:lnTo>
                  <a:lnTo>
                    <a:pt x="10" y="89"/>
                  </a:lnTo>
                  <a:lnTo>
                    <a:pt x="10" y="66"/>
                  </a:lnTo>
                  <a:lnTo>
                    <a:pt x="10" y="78"/>
                  </a:lnTo>
                  <a:lnTo>
                    <a:pt x="10" y="82"/>
                  </a:lnTo>
                  <a:lnTo>
                    <a:pt x="10" y="98"/>
                  </a:lnTo>
                  <a:lnTo>
                    <a:pt x="10" y="81"/>
                  </a:lnTo>
                  <a:lnTo>
                    <a:pt x="10" y="91"/>
                  </a:lnTo>
                  <a:lnTo>
                    <a:pt x="10" y="94"/>
                  </a:lnTo>
                  <a:lnTo>
                    <a:pt x="10" y="98"/>
                  </a:lnTo>
                  <a:lnTo>
                    <a:pt x="10" y="81"/>
                  </a:lnTo>
                  <a:lnTo>
                    <a:pt x="10" y="94"/>
                  </a:lnTo>
                  <a:lnTo>
                    <a:pt x="10" y="98"/>
                  </a:lnTo>
                  <a:lnTo>
                    <a:pt x="10" y="40"/>
                  </a:lnTo>
                  <a:lnTo>
                    <a:pt x="12" y="43"/>
                  </a:lnTo>
                  <a:lnTo>
                    <a:pt x="12" y="48"/>
                  </a:lnTo>
                  <a:lnTo>
                    <a:pt x="12" y="34"/>
                  </a:lnTo>
                  <a:lnTo>
                    <a:pt x="12" y="34"/>
                  </a:lnTo>
                  <a:lnTo>
                    <a:pt x="12" y="40"/>
                  </a:lnTo>
                  <a:lnTo>
                    <a:pt x="12" y="74"/>
                  </a:lnTo>
                  <a:lnTo>
                    <a:pt x="12" y="73"/>
                  </a:lnTo>
                  <a:lnTo>
                    <a:pt x="12" y="57"/>
                  </a:lnTo>
                  <a:lnTo>
                    <a:pt x="12" y="89"/>
                  </a:lnTo>
                  <a:lnTo>
                    <a:pt x="12" y="87"/>
                  </a:lnTo>
                  <a:lnTo>
                    <a:pt x="12" y="103"/>
                  </a:lnTo>
                  <a:lnTo>
                    <a:pt x="12" y="81"/>
                  </a:lnTo>
                  <a:lnTo>
                    <a:pt x="12" y="89"/>
                  </a:lnTo>
                  <a:lnTo>
                    <a:pt x="13" y="93"/>
                  </a:lnTo>
                  <a:lnTo>
                    <a:pt x="13" y="112"/>
                  </a:lnTo>
                  <a:lnTo>
                    <a:pt x="13" y="91"/>
                  </a:lnTo>
                  <a:lnTo>
                    <a:pt x="13" y="103"/>
                  </a:lnTo>
                  <a:lnTo>
                    <a:pt x="13" y="103"/>
                  </a:lnTo>
                  <a:lnTo>
                    <a:pt x="13" y="83"/>
                  </a:lnTo>
                  <a:lnTo>
                    <a:pt x="13" y="111"/>
                  </a:lnTo>
                  <a:lnTo>
                    <a:pt x="13" y="111"/>
                  </a:lnTo>
                  <a:lnTo>
                    <a:pt x="13" y="111"/>
                  </a:lnTo>
                  <a:lnTo>
                    <a:pt x="13" y="98"/>
                  </a:lnTo>
                  <a:lnTo>
                    <a:pt x="13" y="106"/>
                  </a:lnTo>
                  <a:lnTo>
                    <a:pt x="14" y="107"/>
                  </a:lnTo>
                  <a:lnTo>
                    <a:pt x="14" y="119"/>
                  </a:lnTo>
                  <a:lnTo>
                    <a:pt x="14" y="110"/>
                  </a:lnTo>
                  <a:lnTo>
                    <a:pt x="14" y="98"/>
                  </a:lnTo>
                  <a:lnTo>
                    <a:pt x="14" y="125"/>
                  </a:lnTo>
                  <a:lnTo>
                    <a:pt x="14" y="91"/>
                  </a:lnTo>
                  <a:lnTo>
                    <a:pt x="14" y="120"/>
                  </a:lnTo>
                  <a:lnTo>
                    <a:pt x="14" y="123"/>
                  </a:lnTo>
                  <a:lnTo>
                    <a:pt x="14" y="102"/>
                  </a:lnTo>
                  <a:lnTo>
                    <a:pt x="14" y="103"/>
                  </a:lnTo>
                  <a:lnTo>
                    <a:pt x="14" y="108"/>
                  </a:lnTo>
                  <a:lnTo>
                    <a:pt x="14" y="111"/>
                  </a:lnTo>
                  <a:lnTo>
                    <a:pt x="14" y="77"/>
                  </a:lnTo>
                  <a:lnTo>
                    <a:pt x="14" y="82"/>
                  </a:lnTo>
                  <a:lnTo>
                    <a:pt x="16" y="90"/>
                  </a:lnTo>
                  <a:lnTo>
                    <a:pt x="16" y="98"/>
                  </a:lnTo>
                  <a:lnTo>
                    <a:pt x="16" y="86"/>
                  </a:lnTo>
                  <a:lnTo>
                    <a:pt x="16" y="94"/>
                  </a:lnTo>
                  <a:lnTo>
                    <a:pt x="16" y="99"/>
                  </a:lnTo>
                  <a:lnTo>
                    <a:pt x="16" y="82"/>
                  </a:lnTo>
                  <a:lnTo>
                    <a:pt x="16" y="99"/>
                  </a:lnTo>
                  <a:lnTo>
                    <a:pt x="16" y="99"/>
                  </a:lnTo>
                  <a:lnTo>
                    <a:pt x="16" y="102"/>
                  </a:lnTo>
                  <a:lnTo>
                    <a:pt x="16" y="81"/>
                  </a:lnTo>
                  <a:lnTo>
                    <a:pt x="16" y="95"/>
                  </a:lnTo>
                  <a:lnTo>
                    <a:pt x="16" y="94"/>
                  </a:lnTo>
                  <a:lnTo>
                    <a:pt x="16" y="111"/>
                  </a:lnTo>
                  <a:lnTo>
                    <a:pt x="16" y="106"/>
                  </a:lnTo>
                  <a:lnTo>
                    <a:pt x="17" y="107"/>
                  </a:lnTo>
                  <a:lnTo>
                    <a:pt x="17" y="119"/>
                  </a:lnTo>
                  <a:lnTo>
                    <a:pt x="17" y="91"/>
                  </a:lnTo>
                  <a:lnTo>
                    <a:pt x="17" y="117"/>
                  </a:lnTo>
                  <a:lnTo>
                    <a:pt x="17" y="115"/>
                  </a:lnTo>
                  <a:lnTo>
                    <a:pt x="17" y="89"/>
                  </a:lnTo>
                  <a:lnTo>
                    <a:pt x="17" y="103"/>
                  </a:lnTo>
                  <a:lnTo>
                    <a:pt x="17" y="110"/>
                  </a:lnTo>
                  <a:lnTo>
                    <a:pt x="17" y="117"/>
                  </a:lnTo>
                  <a:lnTo>
                    <a:pt x="17" y="65"/>
                  </a:lnTo>
                  <a:lnTo>
                    <a:pt x="17" y="65"/>
                  </a:lnTo>
                  <a:lnTo>
                    <a:pt x="18" y="64"/>
                  </a:lnTo>
                  <a:lnTo>
                    <a:pt x="18" y="69"/>
                  </a:lnTo>
                  <a:lnTo>
                    <a:pt x="18" y="57"/>
                  </a:lnTo>
                  <a:lnTo>
                    <a:pt x="18" y="62"/>
                  </a:lnTo>
                  <a:lnTo>
                    <a:pt x="18" y="61"/>
                  </a:lnTo>
                  <a:lnTo>
                    <a:pt x="18" y="31"/>
                  </a:lnTo>
                  <a:lnTo>
                    <a:pt x="18" y="49"/>
                  </a:lnTo>
                  <a:lnTo>
                    <a:pt x="18" y="52"/>
                  </a:lnTo>
                  <a:lnTo>
                    <a:pt x="18" y="62"/>
                  </a:lnTo>
                  <a:lnTo>
                    <a:pt x="18" y="48"/>
                  </a:lnTo>
                  <a:lnTo>
                    <a:pt x="18" y="55"/>
                  </a:lnTo>
                  <a:lnTo>
                    <a:pt x="18" y="57"/>
                  </a:lnTo>
                  <a:lnTo>
                    <a:pt x="18" y="89"/>
                  </a:lnTo>
                  <a:lnTo>
                    <a:pt x="18" y="56"/>
                  </a:lnTo>
                  <a:lnTo>
                    <a:pt x="18" y="82"/>
                  </a:lnTo>
                  <a:lnTo>
                    <a:pt x="20" y="85"/>
                  </a:lnTo>
                  <a:lnTo>
                    <a:pt x="20" y="65"/>
                  </a:lnTo>
                  <a:lnTo>
                    <a:pt x="20" y="94"/>
                  </a:lnTo>
                  <a:lnTo>
                    <a:pt x="20" y="94"/>
                  </a:lnTo>
                  <a:lnTo>
                    <a:pt x="20" y="103"/>
                  </a:lnTo>
                  <a:lnTo>
                    <a:pt x="20" y="89"/>
                  </a:lnTo>
                  <a:lnTo>
                    <a:pt x="20" y="100"/>
                  </a:lnTo>
                  <a:lnTo>
                    <a:pt x="20" y="99"/>
                  </a:lnTo>
                  <a:lnTo>
                    <a:pt x="20" y="110"/>
                  </a:lnTo>
                  <a:lnTo>
                    <a:pt x="20" y="98"/>
                  </a:lnTo>
                  <a:lnTo>
                    <a:pt x="20" y="103"/>
                  </a:lnTo>
                  <a:lnTo>
                    <a:pt x="20" y="102"/>
                  </a:lnTo>
                  <a:lnTo>
                    <a:pt x="20" y="83"/>
                  </a:lnTo>
                  <a:lnTo>
                    <a:pt x="20" y="99"/>
                  </a:lnTo>
                  <a:lnTo>
                    <a:pt x="21" y="98"/>
                  </a:lnTo>
                  <a:lnTo>
                    <a:pt x="21" y="81"/>
                  </a:lnTo>
                  <a:lnTo>
                    <a:pt x="21" y="103"/>
                  </a:lnTo>
                  <a:lnTo>
                    <a:pt x="21" y="100"/>
                  </a:lnTo>
                  <a:lnTo>
                    <a:pt x="21" y="110"/>
                  </a:lnTo>
                  <a:lnTo>
                    <a:pt x="21" y="82"/>
                  </a:lnTo>
                  <a:lnTo>
                    <a:pt x="21" y="85"/>
                  </a:lnTo>
                  <a:lnTo>
                    <a:pt x="21" y="85"/>
                  </a:lnTo>
                  <a:lnTo>
                    <a:pt x="21" y="103"/>
                  </a:lnTo>
                  <a:lnTo>
                    <a:pt x="21" y="99"/>
                  </a:lnTo>
                  <a:lnTo>
                    <a:pt x="21" y="102"/>
                  </a:lnTo>
                  <a:lnTo>
                    <a:pt x="21" y="107"/>
                  </a:lnTo>
                  <a:lnTo>
                    <a:pt x="21" y="86"/>
                  </a:lnTo>
                  <a:lnTo>
                    <a:pt x="21" y="106"/>
                  </a:lnTo>
                  <a:lnTo>
                    <a:pt x="22" y="107"/>
                  </a:lnTo>
                  <a:lnTo>
                    <a:pt x="22" y="112"/>
                  </a:lnTo>
                  <a:lnTo>
                    <a:pt x="22" y="86"/>
                  </a:lnTo>
                  <a:lnTo>
                    <a:pt x="22" y="102"/>
                  </a:lnTo>
                  <a:lnTo>
                    <a:pt x="22" y="103"/>
                  </a:lnTo>
                  <a:lnTo>
                    <a:pt x="22" y="120"/>
                  </a:lnTo>
                  <a:lnTo>
                    <a:pt x="22" y="99"/>
                  </a:lnTo>
                  <a:lnTo>
                    <a:pt x="22" y="119"/>
                  </a:lnTo>
                  <a:lnTo>
                    <a:pt x="22" y="115"/>
                  </a:lnTo>
                  <a:lnTo>
                    <a:pt x="22" y="103"/>
                  </a:lnTo>
                  <a:lnTo>
                    <a:pt x="22" y="129"/>
                  </a:lnTo>
                  <a:lnTo>
                    <a:pt x="24" y="128"/>
                  </a:lnTo>
                  <a:lnTo>
                    <a:pt x="24" y="132"/>
                  </a:lnTo>
                  <a:lnTo>
                    <a:pt x="24" y="103"/>
                  </a:lnTo>
                  <a:lnTo>
                    <a:pt x="24" y="115"/>
                  </a:lnTo>
                  <a:lnTo>
                    <a:pt x="24" y="115"/>
                  </a:lnTo>
                  <a:lnTo>
                    <a:pt x="24" y="132"/>
                  </a:lnTo>
                  <a:lnTo>
                    <a:pt x="24" y="107"/>
                  </a:lnTo>
                  <a:lnTo>
                    <a:pt x="24" y="104"/>
                  </a:lnTo>
                  <a:lnTo>
                    <a:pt x="24" y="121"/>
                  </a:lnTo>
                  <a:lnTo>
                    <a:pt x="24" y="114"/>
                  </a:lnTo>
                  <a:lnTo>
                    <a:pt x="24" y="112"/>
                  </a:lnTo>
                  <a:lnTo>
                    <a:pt x="24" y="81"/>
                  </a:lnTo>
                  <a:lnTo>
                    <a:pt x="24" y="98"/>
                  </a:lnTo>
                  <a:lnTo>
                    <a:pt x="25" y="95"/>
                  </a:lnTo>
                  <a:lnTo>
                    <a:pt x="25" y="106"/>
                  </a:lnTo>
                  <a:lnTo>
                    <a:pt x="25" y="87"/>
                  </a:lnTo>
                  <a:lnTo>
                    <a:pt x="25" y="94"/>
                  </a:lnTo>
                  <a:lnTo>
                    <a:pt x="25" y="94"/>
                  </a:lnTo>
                  <a:lnTo>
                    <a:pt x="25" y="103"/>
                  </a:lnTo>
                  <a:lnTo>
                    <a:pt x="25" y="91"/>
                  </a:lnTo>
                  <a:lnTo>
                    <a:pt x="25" y="95"/>
                  </a:lnTo>
                  <a:lnTo>
                    <a:pt x="25" y="98"/>
                  </a:lnTo>
                  <a:lnTo>
                    <a:pt x="25" y="77"/>
                  </a:lnTo>
                  <a:lnTo>
                    <a:pt x="25" y="102"/>
                  </a:lnTo>
                  <a:lnTo>
                    <a:pt x="25" y="100"/>
                  </a:lnTo>
                  <a:lnTo>
                    <a:pt x="25" y="106"/>
                  </a:lnTo>
                  <a:lnTo>
                    <a:pt x="25" y="89"/>
                  </a:lnTo>
                  <a:lnTo>
                    <a:pt x="25" y="99"/>
                  </a:lnTo>
                  <a:lnTo>
                    <a:pt x="26" y="99"/>
                  </a:lnTo>
                  <a:lnTo>
                    <a:pt x="26" y="115"/>
                  </a:lnTo>
                  <a:lnTo>
                    <a:pt x="26" y="98"/>
                  </a:lnTo>
                  <a:lnTo>
                    <a:pt x="26" y="106"/>
                  </a:lnTo>
                  <a:lnTo>
                    <a:pt x="26" y="110"/>
                  </a:lnTo>
                  <a:lnTo>
                    <a:pt x="26" y="87"/>
                  </a:lnTo>
                  <a:lnTo>
                    <a:pt x="26" y="110"/>
                  </a:lnTo>
                  <a:lnTo>
                    <a:pt x="26" y="115"/>
                  </a:lnTo>
                  <a:lnTo>
                    <a:pt x="26" y="91"/>
                  </a:lnTo>
                  <a:lnTo>
                    <a:pt x="26" y="110"/>
                  </a:lnTo>
                  <a:lnTo>
                    <a:pt x="27" y="108"/>
                  </a:lnTo>
                  <a:lnTo>
                    <a:pt x="27" y="114"/>
                  </a:lnTo>
                  <a:lnTo>
                    <a:pt x="27" y="69"/>
                  </a:lnTo>
                  <a:lnTo>
                    <a:pt x="27" y="78"/>
                  </a:lnTo>
                  <a:lnTo>
                    <a:pt x="27" y="80"/>
                  </a:lnTo>
                  <a:lnTo>
                    <a:pt x="27" y="94"/>
                  </a:lnTo>
                  <a:lnTo>
                    <a:pt x="27" y="87"/>
                  </a:lnTo>
                  <a:lnTo>
                    <a:pt x="27" y="87"/>
                  </a:lnTo>
                  <a:lnTo>
                    <a:pt x="27" y="65"/>
                  </a:lnTo>
                  <a:lnTo>
                    <a:pt x="27" y="86"/>
                  </a:lnTo>
                  <a:lnTo>
                    <a:pt x="27" y="86"/>
                  </a:lnTo>
                  <a:lnTo>
                    <a:pt x="27" y="93"/>
                  </a:lnTo>
                  <a:lnTo>
                    <a:pt x="27" y="64"/>
                  </a:lnTo>
                  <a:lnTo>
                    <a:pt x="27" y="74"/>
                  </a:lnTo>
                  <a:lnTo>
                    <a:pt x="29" y="76"/>
                  </a:lnTo>
                  <a:lnTo>
                    <a:pt x="29" y="86"/>
                  </a:lnTo>
                  <a:lnTo>
                    <a:pt x="29" y="70"/>
                  </a:lnTo>
                  <a:lnTo>
                    <a:pt x="29" y="81"/>
                  </a:lnTo>
                  <a:lnTo>
                    <a:pt x="29" y="80"/>
                  </a:lnTo>
                  <a:lnTo>
                    <a:pt x="29" y="94"/>
                  </a:lnTo>
                  <a:lnTo>
                    <a:pt x="29" y="70"/>
                  </a:lnTo>
                  <a:lnTo>
                    <a:pt x="29" y="93"/>
                  </a:lnTo>
                  <a:lnTo>
                    <a:pt x="29" y="91"/>
                  </a:lnTo>
                  <a:lnTo>
                    <a:pt x="29" y="98"/>
                  </a:lnTo>
                  <a:lnTo>
                    <a:pt x="29" y="77"/>
                  </a:lnTo>
                  <a:lnTo>
                    <a:pt x="29" y="89"/>
                  </a:lnTo>
                  <a:lnTo>
                    <a:pt x="29" y="91"/>
                  </a:lnTo>
                  <a:lnTo>
                    <a:pt x="29" y="106"/>
                  </a:lnTo>
                  <a:lnTo>
                    <a:pt x="29" y="90"/>
                  </a:lnTo>
                  <a:lnTo>
                    <a:pt x="29" y="103"/>
                  </a:lnTo>
                  <a:lnTo>
                    <a:pt x="30" y="83"/>
                  </a:lnTo>
                  <a:lnTo>
                    <a:pt x="30" y="107"/>
                  </a:lnTo>
                  <a:lnTo>
                    <a:pt x="30" y="106"/>
                  </a:lnTo>
                  <a:lnTo>
                    <a:pt x="30" y="103"/>
                  </a:lnTo>
                  <a:lnTo>
                    <a:pt x="30" y="106"/>
                  </a:lnTo>
                  <a:lnTo>
                    <a:pt x="30" y="85"/>
                  </a:lnTo>
                  <a:lnTo>
                    <a:pt x="30" y="102"/>
                  </a:lnTo>
                  <a:lnTo>
                    <a:pt x="30" y="100"/>
                  </a:lnTo>
                  <a:lnTo>
                    <a:pt x="30" y="110"/>
                  </a:lnTo>
                  <a:lnTo>
                    <a:pt x="30" y="87"/>
                  </a:lnTo>
                  <a:lnTo>
                    <a:pt x="30" y="95"/>
                  </a:lnTo>
                  <a:lnTo>
                    <a:pt x="31" y="9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16" name="Freeform 89"/>
            <p:cNvSpPr>
              <a:spLocks/>
            </p:cNvSpPr>
            <p:nvPr/>
          </p:nvSpPr>
          <p:spPr bwMode="auto">
            <a:xfrm>
              <a:off x="3294063" y="4133851"/>
              <a:ext cx="52388" cy="615950"/>
            </a:xfrm>
            <a:custGeom>
              <a:avLst/>
              <a:gdLst>
                <a:gd name="T0" fmla="*/ 2 w 33"/>
                <a:gd name="T1" fmla="*/ 337 h 388"/>
                <a:gd name="T2" fmla="*/ 2 w 33"/>
                <a:gd name="T3" fmla="*/ 331 h 388"/>
                <a:gd name="T4" fmla="*/ 3 w 33"/>
                <a:gd name="T5" fmla="*/ 332 h 388"/>
                <a:gd name="T6" fmla="*/ 3 w 33"/>
                <a:gd name="T7" fmla="*/ 341 h 388"/>
                <a:gd name="T8" fmla="*/ 4 w 33"/>
                <a:gd name="T9" fmla="*/ 244 h 388"/>
                <a:gd name="T10" fmla="*/ 4 w 33"/>
                <a:gd name="T11" fmla="*/ 172 h 388"/>
                <a:gd name="T12" fmla="*/ 4 w 33"/>
                <a:gd name="T13" fmla="*/ 165 h 388"/>
                <a:gd name="T14" fmla="*/ 5 w 33"/>
                <a:gd name="T15" fmla="*/ 179 h 388"/>
                <a:gd name="T16" fmla="*/ 5 w 33"/>
                <a:gd name="T17" fmla="*/ 184 h 388"/>
                <a:gd name="T18" fmla="*/ 7 w 33"/>
                <a:gd name="T19" fmla="*/ 234 h 388"/>
                <a:gd name="T20" fmla="*/ 7 w 33"/>
                <a:gd name="T21" fmla="*/ 205 h 388"/>
                <a:gd name="T22" fmla="*/ 8 w 33"/>
                <a:gd name="T23" fmla="*/ 208 h 388"/>
                <a:gd name="T24" fmla="*/ 8 w 33"/>
                <a:gd name="T25" fmla="*/ 197 h 388"/>
                <a:gd name="T26" fmla="*/ 8 w 33"/>
                <a:gd name="T27" fmla="*/ 259 h 388"/>
                <a:gd name="T28" fmla="*/ 9 w 33"/>
                <a:gd name="T29" fmla="*/ 285 h 388"/>
                <a:gd name="T30" fmla="*/ 9 w 33"/>
                <a:gd name="T31" fmla="*/ 285 h 388"/>
                <a:gd name="T32" fmla="*/ 11 w 33"/>
                <a:gd name="T33" fmla="*/ 289 h 388"/>
                <a:gd name="T34" fmla="*/ 11 w 33"/>
                <a:gd name="T35" fmla="*/ 293 h 388"/>
                <a:gd name="T36" fmla="*/ 11 w 33"/>
                <a:gd name="T37" fmla="*/ 293 h 388"/>
                <a:gd name="T38" fmla="*/ 12 w 33"/>
                <a:gd name="T39" fmla="*/ 305 h 388"/>
                <a:gd name="T40" fmla="*/ 12 w 33"/>
                <a:gd name="T41" fmla="*/ 332 h 388"/>
                <a:gd name="T42" fmla="*/ 13 w 33"/>
                <a:gd name="T43" fmla="*/ 306 h 388"/>
                <a:gd name="T44" fmla="*/ 13 w 33"/>
                <a:gd name="T45" fmla="*/ 305 h 388"/>
                <a:gd name="T46" fmla="*/ 13 w 33"/>
                <a:gd name="T47" fmla="*/ 288 h 388"/>
                <a:gd name="T48" fmla="*/ 15 w 33"/>
                <a:gd name="T49" fmla="*/ 303 h 388"/>
                <a:gd name="T50" fmla="*/ 15 w 33"/>
                <a:gd name="T51" fmla="*/ 313 h 388"/>
                <a:gd name="T52" fmla="*/ 15 w 33"/>
                <a:gd name="T53" fmla="*/ 332 h 388"/>
                <a:gd name="T54" fmla="*/ 16 w 33"/>
                <a:gd name="T55" fmla="*/ 278 h 388"/>
                <a:gd name="T56" fmla="*/ 16 w 33"/>
                <a:gd name="T57" fmla="*/ 303 h 388"/>
                <a:gd name="T58" fmla="*/ 16 w 33"/>
                <a:gd name="T59" fmla="*/ 285 h 388"/>
                <a:gd name="T60" fmla="*/ 17 w 33"/>
                <a:gd name="T61" fmla="*/ 256 h 388"/>
                <a:gd name="T62" fmla="*/ 19 w 33"/>
                <a:gd name="T63" fmla="*/ 242 h 388"/>
                <a:gd name="T64" fmla="*/ 19 w 33"/>
                <a:gd name="T65" fmla="*/ 226 h 388"/>
                <a:gd name="T66" fmla="*/ 19 w 33"/>
                <a:gd name="T67" fmla="*/ 199 h 388"/>
                <a:gd name="T68" fmla="*/ 20 w 33"/>
                <a:gd name="T69" fmla="*/ 225 h 388"/>
                <a:gd name="T70" fmla="*/ 20 w 33"/>
                <a:gd name="T71" fmla="*/ 186 h 388"/>
                <a:gd name="T72" fmla="*/ 21 w 33"/>
                <a:gd name="T73" fmla="*/ 230 h 388"/>
                <a:gd name="T74" fmla="*/ 21 w 33"/>
                <a:gd name="T75" fmla="*/ 218 h 388"/>
                <a:gd name="T76" fmla="*/ 23 w 33"/>
                <a:gd name="T77" fmla="*/ 213 h 388"/>
                <a:gd name="T78" fmla="*/ 23 w 33"/>
                <a:gd name="T79" fmla="*/ 197 h 388"/>
                <a:gd name="T80" fmla="*/ 23 w 33"/>
                <a:gd name="T81" fmla="*/ 172 h 388"/>
                <a:gd name="T82" fmla="*/ 24 w 33"/>
                <a:gd name="T83" fmla="*/ 218 h 388"/>
                <a:gd name="T84" fmla="*/ 24 w 33"/>
                <a:gd name="T85" fmla="*/ 157 h 388"/>
                <a:gd name="T86" fmla="*/ 24 w 33"/>
                <a:gd name="T87" fmla="*/ 124 h 388"/>
                <a:gd name="T88" fmla="*/ 25 w 33"/>
                <a:gd name="T89" fmla="*/ 81 h 388"/>
                <a:gd name="T90" fmla="*/ 25 w 33"/>
                <a:gd name="T91" fmla="*/ 34 h 388"/>
                <a:gd name="T92" fmla="*/ 25 w 33"/>
                <a:gd name="T93" fmla="*/ 30 h 388"/>
                <a:gd name="T94" fmla="*/ 26 w 33"/>
                <a:gd name="T95" fmla="*/ 10 h 388"/>
                <a:gd name="T96" fmla="*/ 28 w 33"/>
                <a:gd name="T97" fmla="*/ 62 h 388"/>
                <a:gd name="T98" fmla="*/ 28 w 33"/>
                <a:gd name="T99" fmla="*/ 38 h 388"/>
                <a:gd name="T100" fmla="*/ 28 w 33"/>
                <a:gd name="T101" fmla="*/ 69 h 388"/>
                <a:gd name="T102" fmla="*/ 29 w 33"/>
                <a:gd name="T103" fmla="*/ 89 h 388"/>
                <a:gd name="T104" fmla="*/ 29 w 33"/>
                <a:gd name="T105" fmla="*/ 159 h 388"/>
                <a:gd name="T106" fmla="*/ 30 w 33"/>
                <a:gd name="T107" fmla="*/ 242 h 388"/>
                <a:gd name="T108" fmla="*/ 30 w 33"/>
                <a:gd name="T109" fmla="*/ 301 h 388"/>
                <a:gd name="T110" fmla="*/ 32 w 33"/>
                <a:gd name="T111" fmla="*/ 319 h 388"/>
                <a:gd name="T112" fmla="*/ 32 w 33"/>
                <a:gd name="T113" fmla="*/ 318 h 388"/>
                <a:gd name="T114" fmla="*/ 32 w 33"/>
                <a:gd name="T115" fmla="*/ 343 h 388"/>
                <a:gd name="T116" fmla="*/ 33 w 33"/>
                <a:gd name="T117" fmla="*/ 351 h 388"/>
                <a:gd name="T118" fmla="*/ 33 w 33"/>
                <a:gd name="T119" fmla="*/ 375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88">
                  <a:moveTo>
                    <a:pt x="0" y="331"/>
                  </a:moveTo>
                  <a:lnTo>
                    <a:pt x="2" y="331"/>
                  </a:lnTo>
                  <a:lnTo>
                    <a:pt x="2" y="343"/>
                  </a:lnTo>
                  <a:lnTo>
                    <a:pt x="2" y="330"/>
                  </a:lnTo>
                  <a:lnTo>
                    <a:pt x="2" y="337"/>
                  </a:lnTo>
                  <a:lnTo>
                    <a:pt x="2" y="337"/>
                  </a:lnTo>
                  <a:lnTo>
                    <a:pt x="2" y="340"/>
                  </a:lnTo>
                  <a:lnTo>
                    <a:pt x="2" y="319"/>
                  </a:lnTo>
                  <a:lnTo>
                    <a:pt x="2" y="335"/>
                  </a:lnTo>
                  <a:lnTo>
                    <a:pt x="2" y="331"/>
                  </a:lnTo>
                  <a:lnTo>
                    <a:pt x="2" y="336"/>
                  </a:lnTo>
                  <a:lnTo>
                    <a:pt x="2" y="311"/>
                  </a:lnTo>
                  <a:lnTo>
                    <a:pt x="2" y="322"/>
                  </a:lnTo>
                  <a:lnTo>
                    <a:pt x="3" y="324"/>
                  </a:lnTo>
                  <a:lnTo>
                    <a:pt x="3" y="332"/>
                  </a:lnTo>
                  <a:lnTo>
                    <a:pt x="3" y="320"/>
                  </a:lnTo>
                  <a:lnTo>
                    <a:pt x="3" y="305"/>
                  </a:lnTo>
                  <a:lnTo>
                    <a:pt x="3" y="344"/>
                  </a:lnTo>
                  <a:lnTo>
                    <a:pt x="3" y="337"/>
                  </a:lnTo>
                  <a:lnTo>
                    <a:pt x="3" y="341"/>
                  </a:lnTo>
                  <a:lnTo>
                    <a:pt x="3" y="316"/>
                  </a:lnTo>
                  <a:lnTo>
                    <a:pt x="3" y="311"/>
                  </a:lnTo>
                  <a:lnTo>
                    <a:pt x="3" y="242"/>
                  </a:lnTo>
                  <a:lnTo>
                    <a:pt x="3" y="248"/>
                  </a:lnTo>
                  <a:lnTo>
                    <a:pt x="4" y="244"/>
                  </a:lnTo>
                  <a:lnTo>
                    <a:pt x="4" y="188"/>
                  </a:lnTo>
                  <a:lnTo>
                    <a:pt x="4" y="193"/>
                  </a:lnTo>
                  <a:lnTo>
                    <a:pt x="4" y="163"/>
                  </a:lnTo>
                  <a:lnTo>
                    <a:pt x="4" y="165"/>
                  </a:lnTo>
                  <a:lnTo>
                    <a:pt x="4" y="172"/>
                  </a:lnTo>
                  <a:lnTo>
                    <a:pt x="4" y="150"/>
                  </a:lnTo>
                  <a:lnTo>
                    <a:pt x="4" y="166"/>
                  </a:lnTo>
                  <a:lnTo>
                    <a:pt x="4" y="166"/>
                  </a:lnTo>
                  <a:lnTo>
                    <a:pt x="4" y="178"/>
                  </a:lnTo>
                  <a:lnTo>
                    <a:pt x="4" y="165"/>
                  </a:lnTo>
                  <a:lnTo>
                    <a:pt x="4" y="174"/>
                  </a:lnTo>
                  <a:lnTo>
                    <a:pt x="5" y="174"/>
                  </a:lnTo>
                  <a:lnTo>
                    <a:pt x="5" y="162"/>
                  </a:lnTo>
                  <a:lnTo>
                    <a:pt x="5" y="184"/>
                  </a:lnTo>
                  <a:lnTo>
                    <a:pt x="5" y="179"/>
                  </a:lnTo>
                  <a:lnTo>
                    <a:pt x="5" y="158"/>
                  </a:lnTo>
                  <a:lnTo>
                    <a:pt x="5" y="182"/>
                  </a:lnTo>
                  <a:lnTo>
                    <a:pt x="5" y="187"/>
                  </a:lnTo>
                  <a:lnTo>
                    <a:pt x="5" y="210"/>
                  </a:lnTo>
                  <a:lnTo>
                    <a:pt x="5" y="184"/>
                  </a:lnTo>
                  <a:lnTo>
                    <a:pt x="5" y="205"/>
                  </a:lnTo>
                  <a:lnTo>
                    <a:pt x="7" y="204"/>
                  </a:lnTo>
                  <a:lnTo>
                    <a:pt x="7" y="235"/>
                  </a:lnTo>
                  <a:lnTo>
                    <a:pt x="7" y="230"/>
                  </a:lnTo>
                  <a:lnTo>
                    <a:pt x="7" y="234"/>
                  </a:lnTo>
                  <a:lnTo>
                    <a:pt x="7" y="201"/>
                  </a:lnTo>
                  <a:lnTo>
                    <a:pt x="7" y="220"/>
                  </a:lnTo>
                  <a:lnTo>
                    <a:pt x="7" y="221"/>
                  </a:lnTo>
                  <a:lnTo>
                    <a:pt x="7" y="225"/>
                  </a:lnTo>
                  <a:lnTo>
                    <a:pt x="7" y="205"/>
                  </a:lnTo>
                  <a:lnTo>
                    <a:pt x="7" y="216"/>
                  </a:lnTo>
                  <a:lnTo>
                    <a:pt x="7" y="217"/>
                  </a:lnTo>
                  <a:lnTo>
                    <a:pt x="7" y="225"/>
                  </a:lnTo>
                  <a:lnTo>
                    <a:pt x="7" y="209"/>
                  </a:lnTo>
                  <a:lnTo>
                    <a:pt x="8" y="208"/>
                  </a:lnTo>
                  <a:lnTo>
                    <a:pt x="8" y="210"/>
                  </a:lnTo>
                  <a:lnTo>
                    <a:pt x="8" y="193"/>
                  </a:lnTo>
                  <a:lnTo>
                    <a:pt x="8" y="201"/>
                  </a:lnTo>
                  <a:lnTo>
                    <a:pt x="8" y="205"/>
                  </a:lnTo>
                  <a:lnTo>
                    <a:pt x="8" y="197"/>
                  </a:lnTo>
                  <a:lnTo>
                    <a:pt x="8" y="216"/>
                  </a:lnTo>
                  <a:lnTo>
                    <a:pt x="8" y="216"/>
                  </a:lnTo>
                  <a:lnTo>
                    <a:pt x="8" y="260"/>
                  </a:lnTo>
                  <a:lnTo>
                    <a:pt x="8" y="259"/>
                  </a:lnTo>
                  <a:lnTo>
                    <a:pt x="8" y="259"/>
                  </a:lnTo>
                  <a:lnTo>
                    <a:pt x="8" y="242"/>
                  </a:lnTo>
                  <a:lnTo>
                    <a:pt x="8" y="297"/>
                  </a:lnTo>
                  <a:lnTo>
                    <a:pt x="9" y="297"/>
                  </a:lnTo>
                  <a:lnTo>
                    <a:pt x="9" y="303"/>
                  </a:lnTo>
                  <a:lnTo>
                    <a:pt x="9" y="285"/>
                  </a:lnTo>
                  <a:lnTo>
                    <a:pt x="9" y="298"/>
                  </a:lnTo>
                  <a:lnTo>
                    <a:pt x="9" y="297"/>
                  </a:lnTo>
                  <a:lnTo>
                    <a:pt x="9" y="305"/>
                  </a:lnTo>
                  <a:lnTo>
                    <a:pt x="9" y="278"/>
                  </a:lnTo>
                  <a:lnTo>
                    <a:pt x="9" y="285"/>
                  </a:lnTo>
                  <a:lnTo>
                    <a:pt x="9" y="292"/>
                  </a:lnTo>
                  <a:lnTo>
                    <a:pt x="9" y="305"/>
                  </a:lnTo>
                  <a:lnTo>
                    <a:pt x="9" y="297"/>
                  </a:lnTo>
                  <a:lnTo>
                    <a:pt x="11" y="302"/>
                  </a:lnTo>
                  <a:lnTo>
                    <a:pt x="11" y="289"/>
                  </a:lnTo>
                  <a:lnTo>
                    <a:pt x="11" y="309"/>
                  </a:lnTo>
                  <a:lnTo>
                    <a:pt x="11" y="307"/>
                  </a:lnTo>
                  <a:lnTo>
                    <a:pt x="11" y="309"/>
                  </a:lnTo>
                  <a:lnTo>
                    <a:pt x="11" y="282"/>
                  </a:lnTo>
                  <a:lnTo>
                    <a:pt x="11" y="293"/>
                  </a:lnTo>
                  <a:lnTo>
                    <a:pt x="11" y="293"/>
                  </a:lnTo>
                  <a:lnTo>
                    <a:pt x="11" y="299"/>
                  </a:lnTo>
                  <a:lnTo>
                    <a:pt x="11" y="281"/>
                  </a:lnTo>
                  <a:lnTo>
                    <a:pt x="11" y="280"/>
                  </a:lnTo>
                  <a:lnTo>
                    <a:pt x="11" y="293"/>
                  </a:lnTo>
                  <a:lnTo>
                    <a:pt x="11" y="264"/>
                  </a:lnTo>
                  <a:lnTo>
                    <a:pt x="11" y="288"/>
                  </a:lnTo>
                  <a:lnTo>
                    <a:pt x="12" y="292"/>
                  </a:lnTo>
                  <a:lnTo>
                    <a:pt x="12" y="282"/>
                  </a:lnTo>
                  <a:lnTo>
                    <a:pt x="12" y="305"/>
                  </a:lnTo>
                  <a:lnTo>
                    <a:pt x="12" y="303"/>
                  </a:lnTo>
                  <a:lnTo>
                    <a:pt x="12" y="320"/>
                  </a:lnTo>
                  <a:lnTo>
                    <a:pt x="12" y="297"/>
                  </a:lnTo>
                  <a:lnTo>
                    <a:pt x="12" y="298"/>
                  </a:lnTo>
                  <a:lnTo>
                    <a:pt x="12" y="332"/>
                  </a:lnTo>
                  <a:lnTo>
                    <a:pt x="12" y="328"/>
                  </a:lnTo>
                  <a:lnTo>
                    <a:pt x="12" y="326"/>
                  </a:lnTo>
                  <a:lnTo>
                    <a:pt x="12" y="293"/>
                  </a:lnTo>
                  <a:lnTo>
                    <a:pt x="12" y="307"/>
                  </a:lnTo>
                  <a:lnTo>
                    <a:pt x="13" y="306"/>
                  </a:lnTo>
                  <a:lnTo>
                    <a:pt x="13" y="314"/>
                  </a:lnTo>
                  <a:lnTo>
                    <a:pt x="13" y="280"/>
                  </a:lnTo>
                  <a:lnTo>
                    <a:pt x="13" y="288"/>
                  </a:lnTo>
                  <a:lnTo>
                    <a:pt x="13" y="293"/>
                  </a:lnTo>
                  <a:lnTo>
                    <a:pt x="13" y="305"/>
                  </a:lnTo>
                  <a:lnTo>
                    <a:pt x="13" y="290"/>
                  </a:lnTo>
                  <a:lnTo>
                    <a:pt x="13" y="305"/>
                  </a:lnTo>
                  <a:lnTo>
                    <a:pt x="13" y="306"/>
                  </a:lnTo>
                  <a:lnTo>
                    <a:pt x="13" y="311"/>
                  </a:lnTo>
                  <a:lnTo>
                    <a:pt x="13" y="288"/>
                  </a:lnTo>
                  <a:lnTo>
                    <a:pt x="13" y="302"/>
                  </a:lnTo>
                  <a:lnTo>
                    <a:pt x="15" y="302"/>
                  </a:lnTo>
                  <a:lnTo>
                    <a:pt x="15" y="309"/>
                  </a:lnTo>
                  <a:lnTo>
                    <a:pt x="15" y="293"/>
                  </a:lnTo>
                  <a:lnTo>
                    <a:pt x="15" y="303"/>
                  </a:lnTo>
                  <a:lnTo>
                    <a:pt x="15" y="306"/>
                  </a:lnTo>
                  <a:lnTo>
                    <a:pt x="15" y="320"/>
                  </a:lnTo>
                  <a:lnTo>
                    <a:pt x="15" y="305"/>
                  </a:lnTo>
                  <a:lnTo>
                    <a:pt x="15" y="313"/>
                  </a:lnTo>
                  <a:lnTo>
                    <a:pt x="15" y="313"/>
                  </a:lnTo>
                  <a:lnTo>
                    <a:pt x="15" y="328"/>
                  </a:lnTo>
                  <a:lnTo>
                    <a:pt x="15" y="298"/>
                  </a:lnTo>
                  <a:lnTo>
                    <a:pt x="15" y="327"/>
                  </a:lnTo>
                  <a:lnTo>
                    <a:pt x="15" y="330"/>
                  </a:lnTo>
                  <a:lnTo>
                    <a:pt x="15" y="332"/>
                  </a:lnTo>
                  <a:lnTo>
                    <a:pt x="15" y="314"/>
                  </a:lnTo>
                  <a:lnTo>
                    <a:pt x="15" y="323"/>
                  </a:lnTo>
                  <a:lnTo>
                    <a:pt x="16" y="326"/>
                  </a:lnTo>
                  <a:lnTo>
                    <a:pt x="16" y="328"/>
                  </a:lnTo>
                  <a:lnTo>
                    <a:pt x="16" y="278"/>
                  </a:lnTo>
                  <a:lnTo>
                    <a:pt x="16" y="282"/>
                  </a:lnTo>
                  <a:lnTo>
                    <a:pt x="16" y="282"/>
                  </a:lnTo>
                  <a:lnTo>
                    <a:pt x="16" y="307"/>
                  </a:lnTo>
                  <a:lnTo>
                    <a:pt x="16" y="306"/>
                  </a:lnTo>
                  <a:lnTo>
                    <a:pt x="16" y="303"/>
                  </a:lnTo>
                  <a:lnTo>
                    <a:pt x="16" y="293"/>
                  </a:lnTo>
                  <a:lnTo>
                    <a:pt x="16" y="323"/>
                  </a:lnTo>
                  <a:lnTo>
                    <a:pt x="16" y="322"/>
                  </a:lnTo>
                  <a:lnTo>
                    <a:pt x="16" y="276"/>
                  </a:lnTo>
                  <a:lnTo>
                    <a:pt x="16" y="285"/>
                  </a:lnTo>
                  <a:lnTo>
                    <a:pt x="17" y="282"/>
                  </a:lnTo>
                  <a:lnTo>
                    <a:pt x="17" y="252"/>
                  </a:lnTo>
                  <a:lnTo>
                    <a:pt x="17" y="251"/>
                  </a:lnTo>
                  <a:lnTo>
                    <a:pt x="17" y="231"/>
                  </a:lnTo>
                  <a:lnTo>
                    <a:pt x="17" y="256"/>
                  </a:lnTo>
                  <a:lnTo>
                    <a:pt x="17" y="254"/>
                  </a:lnTo>
                  <a:lnTo>
                    <a:pt x="17" y="256"/>
                  </a:lnTo>
                  <a:lnTo>
                    <a:pt x="17" y="229"/>
                  </a:lnTo>
                  <a:lnTo>
                    <a:pt x="17" y="242"/>
                  </a:lnTo>
                  <a:lnTo>
                    <a:pt x="19" y="242"/>
                  </a:lnTo>
                  <a:lnTo>
                    <a:pt x="19" y="251"/>
                  </a:lnTo>
                  <a:lnTo>
                    <a:pt x="19" y="239"/>
                  </a:lnTo>
                  <a:lnTo>
                    <a:pt x="19" y="227"/>
                  </a:lnTo>
                  <a:lnTo>
                    <a:pt x="19" y="235"/>
                  </a:lnTo>
                  <a:lnTo>
                    <a:pt x="19" y="226"/>
                  </a:lnTo>
                  <a:lnTo>
                    <a:pt x="19" y="227"/>
                  </a:lnTo>
                  <a:lnTo>
                    <a:pt x="19" y="188"/>
                  </a:lnTo>
                  <a:lnTo>
                    <a:pt x="19" y="193"/>
                  </a:lnTo>
                  <a:lnTo>
                    <a:pt x="19" y="191"/>
                  </a:lnTo>
                  <a:lnTo>
                    <a:pt x="19" y="199"/>
                  </a:lnTo>
                  <a:lnTo>
                    <a:pt x="19" y="182"/>
                  </a:lnTo>
                  <a:lnTo>
                    <a:pt x="19" y="191"/>
                  </a:lnTo>
                  <a:lnTo>
                    <a:pt x="20" y="191"/>
                  </a:lnTo>
                  <a:lnTo>
                    <a:pt x="20" y="235"/>
                  </a:lnTo>
                  <a:lnTo>
                    <a:pt x="20" y="225"/>
                  </a:lnTo>
                  <a:lnTo>
                    <a:pt x="20" y="223"/>
                  </a:lnTo>
                  <a:lnTo>
                    <a:pt x="20" y="182"/>
                  </a:lnTo>
                  <a:lnTo>
                    <a:pt x="20" y="187"/>
                  </a:lnTo>
                  <a:lnTo>
                    <a:pt x="20" y="188"/>
                  </a:lnTo>
                  <a:lnTo>
                    <a:pt x="20" y="186"/>
                  </a:lnTo>
                  <a:lnTo>
                    <a:pt x="20" y="206"/>
                  </a:lnTo>
                  <a:lnTo>
                    <a:pt x="20" y="206"/>
                  </a:lnTo>
                  <a:lnTo>
                    <a:pt x="20" y="230"/>
                  </a:lnTo>
                  <a:lnTo>
                    <a:pt x="20" y="227"/>
                  </a:lnTo>
                  <a:lnTo>
                    <a:pt x="21" y="230"/>
                  </a:lnTo>
                  <a:lnTo>
                    <a:pt x="21" y="208"/>
                  </a:lnTo>
                  <a:lnTo>
                    <a:pt x="21" y="230"/>
                  </a:lnTo>
                  <a:lnTo>
                    <a:pt x="21" y="231"/>
                  </a:lnTo>
                  <a:lnTo>
                    <a:pt x="21" y="237"/>
                  </a:lnTo>
                  <a:lnTo>
                    <a:pt x="21" y="218"/>
                  </a:lnTo>
                  <a:lnTo>
                    <a:pt x="21" y="230"/>
                  </a:lnTo>
                  <a:lnTo>
                    <a:pt x="21" y="230"/>
                  </a:lnTo>
                  <a:lnTo>
                    <a:pt x="21" y="239"/>
                  </a:lnTo>
                  <a:lnTo>
                    <a:pt x="21" y="214"/>
                  </a:lnTo>
                  <a:lnTo>
                    <a:pt x="23" y="213"/>
                  </a:lnTo>
                  <a:lnTo>
                    <a:pt x="23" y="234"/>
                  </a:lnTo>
                  <a:lnTo>
                    <a:pt x="23" y="233"/>
                  </a:lnTo>
                  <a:lnTo>
                    <a:pt x="23" y="233"/>
                  </a:lnTo>
                  <a:lnTo>
                    <a:pt x="23" y="196"/>
                  </a:lnTo>
                  <a:lnTo>
                    <a:pt x="23" y="197"/>
                  </a:lnTo>
                  <a:lnTo>
                    <a:pt x="23" y="199"/>
                  </a:lnTo>
                  <a:lnTo>
                    <a:pt x="23" y="200"/>
                  </a:lnTo>
                  <a:lnTo>
                    <a:pt x="23" y="162"/>
                  </a:lnTo>
                  <a:lnTo>
                    <a:pt x="23" y="172"/>
                  </a:lnTo>
                  <a:lnTo>
                    <a:pt x="23" y="172"/>
                  </a:lnTo>
                  <a:lnTo>
                    <a:pt x="23" y="199"/>
                  </a:lnTo>
                  <a:lnTo>
                    <a:pt x="23" y="172"/>
                  </a:lnTo>
                  <a:lnTo>
                    <a:pt x="23" y="193"/>
                  </a:lnTo>
                  <a:lnTo>
                    <a:pt x="24" y="192"/>
                  </a:lnTo>
                  <a:lnTo>
                    <a:pt x="24" y="218"/>
                  </a:lnTo>
                  <a:lnTo>
                    <a:pt x="24" y="182"/>
                  </a:lnTo>
                  <a:lnTo>
                    <a:pt x="24" y="216"/>
                  </a:lnTo>
                  <a:lnTo>
                    <a:pt x="24" y="221"/>
                  </a:lnTo>
                  <a:lnTo>
                    <a:pt x="24" y="157"/>
                  </a:lnTo>
                  <a:lnTo>
                    <a:pt x="24" y="157"/>
                  </a:lnTo>
                  <a:lnTo>
                    <a:pt x="24" y="158"/>
                  </a:lnTo>
                  <a:lnTo>
                    <a:pt x="24" y="127"/>
                  </a:lnTo>
                  <a:lnTo>
                    <a:pt x="24" y="129"/>
                  </a:lnTo>
                  <a:lnTo>
                    <a:pt x="24" y="110"/>
                  </a:lnTo>
                  <a:lnTo>
                    <a:pt x="24" y="124"/>
                  </a:lnTo>
                  <a:lnTo>
                    <a:pt x="25" y="121"/>
                  </a:lnTo>
                  <a:lnTo>
                    <a:pt x="25" y="128"/>
                  </a:lnTo>
                  <a:lnTo>
                    <a:pt x="25" y="78"/>
                  </a:lnTo>
                  <a:lnTo>
                    <a:pt x="25" y="77"/>
                  </a:lnTo>
                  <a:lnTo>
                    <a:pt x="25" y="81"/>
                  </a:lnTo>
                  <a:lnTo>
                    <a:pt x="25" y="35"/>
                  </a:lnTo>
                  <a:lnTo>
                    <a:pt x="25" y="43"/>
                  </a:lnTo>
                  <a:lnTo>
                    <a:pt x="25" y="41"/>
                  </a:lnTo>
                  <a:lnTo>
                    <a:pt x="25" y="48"/>
                  </a:lnTo>
                  <a:lnTo>
                    <a:pt x="25" y="34"/>
                  </a:lnTo>
                  <a:lnTo>
                    <a:pt x="25" y="43"/>
                  </a:lnTo>
                  <a:lnTo>
                    <a:pt x="25" y="39"/>
                  </a:lnTo>
                  <a:lnTo>
                    <a:pt x="25" y="40"/>
                  </a:lnTo>
                  <a:lnTo>
                    <a:pt x="25" y="13"/>
                  </a:lnTo>
                  <a:lnTo>
                    <a:pt x="25" y="30"/>
                  </a:lnTo>
                  <a:lnTo>
                    <a:pt x="26" y="28"/>
                  </a:lnTo>
                  <a:lnTo>
                    <a:pt x="26" y="30"/>
                  </a:lnTo>
                  <a:lnTo>
                    <a:pt x="26" y="0"/>
                  </a:lnTo>
                  <a:lnTo>
                    <a:pt x="26" y="9"/>
                  </a:lnTo>
                  <a:lnTo>
                    <a:pt x="26" y="10"/>
                  </a:lnTo>
                  <a:lnTo>
                    <a:pt x="26" y="49"/>
                  </a:lnTo>
                  <a:lnTo>
                    <a:pt x="26" y="48"/>
                  </a:lnTo>
                  <a:lnTo>
                    <a:pt x="26" y="35"/>
                  </a:lnTo>
                  <a:lnTo>
                    <a:pt x="26" y="60"/>
                  </a:lnTo>
                  <a:lnTo>
                    <a:pt x="28" y="62"/>
                  </a:lnTo>
                  <a:lnTo>
                    <a:pt x="28" y="32"/>
                  </a:lnTo>
                  <a:lnTo>
                    <a:pt x="28" y="31"/>
                  </a:lnTo>
                  <a:lnTo>
                    <a:pt x="28" y="52"/>
                  </a:lnTo>
                  <a:lnTo>
                    <a:pt x="28" y="49"/>
                  </a:lnTo>
                  <a:lnTo>
                    <a:pt x="28" y="38"/>
                  </a:lnTo>
                  <a:lnTo>
                    <a:pt x="28" y="90"/>
                  </a:lnTo>
                  <a:lnTo>
                    <a:pt x="28" y="85"/>
                  </a:lnTo>
                  <a:lnTo>
                    <a:pt x="28" y="87"/>
                  </a:lnTo>
                  <a:lnTo>
                    <a:pt x="28" y="90"/>
                  </a:lnTo>
                  <a:lnTo>
                    <a:pt x="28" y="69"/>
                  </a:lnTo>
                  <a:lnTo>
                    <a:pt x="28" y="83"/>
                  </a:lnTo>
                  <a:lnTo>
                    <a:pt x="29" y="86"/>
                  </a:lnTo>
                  <a:lnTo>
                    <a:pt x="29" y="98"/>
                  </a:lnTo>
                  <a:lnTo>
                    <a:pt x="29" y="83"/>
                  </a:lnTo>
                  <a:lnTo>
                    <a:pt x="29" y="89"/>
                  </a:lnTo>
                  <a:lnTo>
                    <a:pt x="29" y="95"/>
                  </a:lnTo>
                  <a:lnTo>
                    <a:pt x="29" y="128"/>
                  </a:lnTo>
                  <a:lnTo>
                    <a:pt x="29" y="123"/>
                  </a:lnTo>
                  <a:lnTo>
                    <a:pt x="29" y="113"/>
                  </a:lnTo>
                  <a:lnTo>
                    <a:pt x="29" y="159"/>
                  </a:lnTo>
                  <a:lnTo>
                    <a:pt x="29" y="162"/>
                  </a:lnTo>
                  <a:lnTo>
                    <a:pt x="29" y="191"/>
                  </a:lnTo>
                  <a:lnTo>
                    <a:pt x="30" y="189"/>
                  </a:lnTo>
                  <a:lnTo>
                    <a:pt x="30" y="244"/>
                  </a:lnTo>
                  <a:lnTo>
                    <a:pt x="30" y="242"/>
                  </a:lnTo>
                  <a:lnTo>
                    <a:pt x="30" y="246"/>
                  </a:lnTo>
                  <a:lnTo>
                    <a:pt x="30" y="234"/>
                  </a:lnTo>
                  <a:lnTo>
                    <a:pt x="30" y="289"/>
                  </a:lnTo>
                  <a:lnTo>
                    <a:pt x="30" y="289"/>
                  </a:lnTo>
                  <a:lnTo>
                    <a:pt x="30" y="301"/>
                  </a:lnTo>
                  <a:lnTo>
                    <a:pt x="30" y="281"/>
                  </a:lnTo>
                  <a:lnTo>
                    <a:pt x="30" y="297"/>
                  </a:lnTo>
                  <a:lnTo>
                    <a:pt x="32" y="297"/>
                  </a:lnTo>
                  <a:lnTo>
                    <a:pt x="32" y="328"/>
                  </a:lnTo>
                  <a:lnTo>
                    <a:pt x="32" y="319"/>
                  </a:lnTo>
                  <a:lnTo>
                    <a:pt x="32" y="322"/>
                  </a:lnTo>
                  <a:lnTo>
                    <a:pt x="32" y="349"/>
                  </a:lnTo>
                  <a:lnTo>
                    <a:pt x="32" y="343"/>
                  </a:lnTo>
                  <a:lnTo>
                    <a:pt x="32" y="343"/>
                  </a:lnTo>
                  <a:lnTo>
                    <a:pt x="32" y="318"/>
                  </a:lnTo>
                  <a:lnTo>
                    <a:pt x="32" y="333"/>
                  </a:lnTo>
                  <a:lnTo>
                    <a:pt x="32" y="335"/>
                  </a:lnTo>
                  <a:lnTo>
                    <a:pt x="32" y="344"/>
                  </a:lnTo>
                  <a:lnTo>
                    <a:pt x="32" y="331"/>
                  </a:lnTo>
                  <a:lnTo>
                    <a:pt x="32" y="343"/>
                  </a:lnTo>
                  <a:lnTo>
                    <a:pt x="33" y="339"/>
                  </a:lnTo>
                  <a:lnTo>
                    <a:pt x="33" y="369"/>
                  </a:lnTo>
                  <a:lnTo>
                    <a:pt x="33" y="368"/>
                  </a:lnTo>
                  <a:lnTo>
                    <a:pt x="33" y="369"/>
                  </a:lnTo>
                  <a:lnTo>
                    <a:pt x="33" y="351"/>
                  </a:lnTo>
                  <a:lnTo>
                    <a:pt x="33" y="383"/>
                  </a:lnTo>
                  <a:lnTo>
                    <a:pt x="33" y="382"/>
                  </a:lnTo>
                  <a:lnTo>
                    <a:pt x="33" y="388"/>
                  </a:lnTo>
                  <a:lnTo>
                    <a:pt x="33" y="366"/>
                  </a:lnTo>
                  <a:lnTo>
                    <a:pt x="33" y="37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17" name="Freeform 90"/>
            <p:cNvSpPr>
              <a:spLocks/>
            </p:cNvSpPr>
            <p:nvPr/>
          </p:nvSpPr>
          <p:spPr bwMode="auto">
            <a:xfrm>
              <a:off x="3248026" y="4641851"/>
              <a:ext cx="46038" cy="241300"/>
            </a:xfrm>
            <a:custGeom>
              <a:avLst/>
              <a:gdLst>
                <a:gd name="T0" fmla="*/ 0 w 29"/>
                <a:gd name="T1" fmla="*/ 105 h 152"/>
                <a:gd name="T2" fmla="*/ 2 w 29"/>
                <a:gd name="T3" fmla="*/ 104 h 152"/>
                <a:gd name="T4" fmla="*/ 2 w 29"/>
                <a:gd name="T5" fmla="*/ 113 h 152"/>
                <a:gd name="T6" fmla="*/ 2 w 29"/>
                <a:gd name="T7" fmla="*/ 83 h 152"/>
                <a:gd name="T8" fmla="*/ 3 w 29"/>
                <a:gd name="T9" fmla="*/ 76 h 152"/>
                <a:gd name="T10" fmla="*/ 3 w 29"/>
                <a:gd name="T11" fmla="*/ 86 h 152"/>
                <a:gd name="T12" fmla="*/ 3 w 29"/>
                <a:gd name="T13" fmla="*/ 99 h 152"/>
                <a:gd name="T14" fmla="*/ 4 w 29"/>
                <a:gd name="T15" fmla="*/ 97 h 152"/>
                <a:gd name="T16" fmla="*/ 4 w 29"/>
                <a:gd name="T17" fmla="*/ 91 h 152"/>
                <a:gd name="T18" fmla="*/ 4 w 29"/>
                <a:gd name="T19" fmla="*/ 96 h 152"/>
                <a:gd name="T20" fmla="*/ 6 w 29"/>
                <a:gd name="T21" fmla="*/ 62 h 152"/>
                <a:gd name="T22" fmla="*/ 6 w 29"/>
                <a:gd name="T23" fmla="*/ 44 h 152"/>
                <a:gd name="T24" fmla="*/ 7 w 29"/>
                <a:gd name="T25" fmla="*/ 87 h 152"/>
                <a:gd name="T26" fmla="*/ 7 w 29"/>
                <a:gd name="T27" fmla="*/ 78 h 152"/>
                <a:gd name="T28" fmla="*/ 8 w 29"/>
                <a:gd name="T29" fmla="*/ 110 h 152"/>
                <a:gd name="T30" fmla="*/ 8 w 29"/>
                <a:gd name="T31" fmla="*/ 118 h 152"/>
                <a:gd name="T32" fmla="*/ 8 w 29"/>
                <a:gd name="T33" fmla="*/ 105 h 152"/>
                <a:gd name="T34" fmla="*/ 10 w 29"/>
                <a:gd name="T35" fmla="*/ 110 h 152"/>
                <a:gd name="T36" fmla="*/ 10 w 29"/>
                <a:gd name="T37" fmla="*/ 103 h 152"/>
                <a:gd name="T38" fmla="*/ 10 w 29"/>
                <a:gd name="T39" fmla="*/ 125 h 152"/>
                <a:gd name="T40" fmla="*/ 11 w 29"/>
                <a:gd name="T41" fmla="*/ 137 h 152"/>
                <a:gd name="T42" fmla="*/ 11 w 29"/>
                <a:gd name="T43" fmla="*/ 120 h 152"/>
                <a:gd name="T44" fmla="*/ 11 w 29"/>
                <a:gd name="T45" fmla="*/ 126 h 152"/>
                <a:gd name="T46" fmla="*/ 12 w 29"/>
                <a:gd name="T47" fmla="*/ 117 h 152"/>
                <a:gd name="T48" fmla="*/ 12 w 29"/>
                <a:gd name="T49" fmla="*/ 134 h 152"/>
                <a:gd name="T50" fmla="*/ 14 w 29"/>
                <a:gd name="T51" fmla="*/ 138 h 152"/>
                <a:gd name="T52" fmla="*/ 14 w 29"/>
                <a:gd name="T53" fmla="*/ 146 h 152"/>
                <a:gd name="T54" fmla="*/ 14 w 29"/>
                <a:gd name="T55" fmla="*/ 123 h 152"/>
                <a:gd name="T56" fmla="*/ 15 w 29"/>
                <a:gd name="T57" fmla="*/ 104 h 152"/>
                <a:gd name="T58" fmla="*/ 15 w 29"/>
                <a:gd name="T59" fmla="*/ 118 h 152"/>
                <a:gd name="T60" fmla="*/ 15 w 29"/>
                <a:gd name="T61" fmla="*/ 89 h 152"/>
                <a:gd name="T62" fmla="*/ 16 w 29"/>
                <a:gd name="T63" fmla="*/ 103 h 152"/>
                <a:gd name="T64" fmla="*/ 16 w 29"/>
                <a:gd name="T65" fmla="*/ 113 h 152"/>
                <a:gd name="T66" fmla="*/ 16 w 29"/>
                <a:gd name="T67" fmla="*/ 104 h 152"/>
                <a:gd name="T68" fmla="*/ 17 w 29"/>
                <a:gd name="T69" fmla="*/ 88 h 152"/>
                <a:gd name="T70" fmla="*/ 17 w 29"/>
                <a:gd name="T71" fmla="*/ 99 h 152"/>
                <a:gd name="T72" fmla="*/ 19 w 29"/>
                <a:gd name="T73" fmla="*/ 105 h 152"/>
                <a:gd name="T74" fmla="*/ 19 w 29"/>
                <a:gd name="T75" fmla="*/ 130 h 152"/>
                <a:gd name="T76" fmla="*/ 19 w 29"/>
                <a:gd name="T77" fmla="*/ 134 h 152"/>
                <a:gd name="T78" fmla="*/ 20 w 29"/>
                <a:gd name="T79" fmla="*/ 121 h 152"/>
                <a:gd name="T80" fmla="*/ 20 w 29"/>
                <a:gd name="T81" fmla="*/ 117 h 152"/>
                <a:gd name="T82" fmla="*/ 20 w 29"/>
                <a:gd name="T83" fmla="*/ 97 h 152"/>
                <a:gd name="T84" fmla="*/ 21 w 29"/>
                <a:gd name="T85" fmla="*/ 121 h 152"/>
                <a:gd name="T86" fmla="*/ 21 w 29"/>
                <a:gd name="T87" fmla="*/ 117 h 152"/>
                <a:gd name="T88" fmla="*/ 23 w 29"/>
                <a:gd name="T89" fmla="*/ 87 h 152"/>
                <a:gd name="T90" fmla="*/ 23 w 29"/>
                <a:gd name="T91" fmla="*/ 84 h 152"/>
                <a:gd name="T92" fmla="*/ 24 w 29"/>
                <a:gd name="T93" fmla="*/ 76 h 152"/>
                <a:gd name="T94" fmla="*/ 24 w 29"/>
                <a:gd name="T95" fmla="*/ 87 h 152"/>
                <a:gd name="T96" fmla="*/ 24 w 29"/>
                <a:gd name="T97" fmla="*/ 75 h 152"/>
                <a:gd name="T98" fmla="*/ 25 w 29"/>
                <a:gd name="T99" fmla="*/ 117 h 152"/>
                <a:gd name="T100" fmla="*/ 25 w 29"/>
                <a:gd name="T101" fmla="*/ 131 h 152"/>
                <a:gd name="T102" fmla="*/ 25 w 29"/>
                <a:gd name="T103" fmla="*/ 125 h 152"/>
                <a:gd name="T104" fmla="*/ 27 w 29"/>
                <a:gd name="T105" fmla="*/ 114 h 152"/>
                <a:gd name="T106" fmla="*/ 27 w 29"/>
                <a:gd name="T107" fmla="*/ 108 h 152"/>
                <a:gd name="T108" fmla="*/ 28 w 29"/>
                <a:gd name="T109" fmla="*/ 104 h 152"/>
                <a:gd name="T110" fmla="*/ 28 w 29"/>
                <a:gd name="T111" fmla="*/ 78 h 152"/>
                <a:gd name="T112" fmla="*/ 28 w 29"/>
                <a:gd name="T113" fmla="*/ 48 h 152"/>
                <a:gd name="T114" fmla="*/ 29 w 29"/>
                <a:gd name="T115" fmla="*/ 57 h 152"/>
                <a:gd name="T116" fmla="*/ 29 w 29"/>
                <a:gd name="T117" fmla="*/ 36 h 152"/>
                <a:gd name="T118" fmla="*/ 29 w 29"/>
                <a:gd name="T119" fmla="*/ 1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152">
                  <a:moveTo>
                    <a:pt x="0" y="100"/>
                  </a:moveTo>
                  <a:lnTo>
                    <a:pt x="0" y="104"/>
                  </a:lnTo>
                  <a:lnTo>
                    <a:pt x="0" y="105"/>
                  </a:lnTo>
                  <a:lnTo>
                    <a:pt x="0" y="83"/>
                  </a:lnTo>
                  <a:lnTo>
                    <a:pt x="0" y="105"/>
                  </a:lnTo>
                  <a:lnTo>
                    <a:pt x="0" y="110"/>
                  </a:lnTo>
                  <a:lnTo>
                    <a:pt x="0" y="113"/>
                  </a:lnTo>
                  <a:lnTo>
                    <a:pt x="0" y="88"/>
                  </a:lnTo>
                  <a:lnTo>
                    <a:pt x="0" y="106"/>
                  </a:lnTo>
                  <a:lnTo>
                    <a:pt x="2" y="104"/>
                  </a:lnTo>
                  <a:lnTo>
                    <a:pt x="2" y="114"/>
                  </a:lnTo>
                  <a:lnTo>
                    <a:pt x="2" y="100"/>
                  </a:lnTo>
                  <a:lnTo>
                    <a:pt x="2" y="108"/>
                  </a:lnTo>
                  <a:lnTo>
                    <a:pt x="2" y="109"/>
                  </a:lnTo>
                  <a:lnTo>
                    <a:pt x="2" y="113"/>
                  </a:lnTo>
                  <a:lnTo>
                    <a:pt x="2" y="95"/>
                  </a:lnTo>
                  <a:lnTo>
                    <a:pt x="2" y="112"/>
                  </a:lnTo>
                  <a:lnTo>
                    <a:pt x="2" y="112"/>
                  </a:lnTo>
                  <a:lnTo>
                    <a:pt x="2" y="116"/>
                  </a:lnTo>
                  <a:lnTo>
                    <a:pt x="2" y="83"/>
                  </a:lnTo>
                  <a:lnTo>
                    <a:pt x="2" y="88"/>
                  </a:lnTo>
                  <a:lnTo>
                    <a:pt x="3" y="88"/>
                  </a:lnTo>
                  <a:lnTo>
                    <a:pt x="3" y="99"/>
                  </a:lnTo>
                  <a:lnTo>
                    <a:pt x="3" y="92"/>
                  </a:lnTo>
                  <a:lnTo>
                    <a:pt x="3" y="76"/>
                  </a:lnTo>
                  <a:lnTo>
                    <a:pt x="3" y="108"/>
                  </a:lnTo>
                  <a:lnTo>
                    <a:pt x="3" y="104"/>
                  </a:lnTo>
                  <a:lnTo>
                    <a:pt x="3" y="104"/>
                  </a:lnTo>
                  <a:lnTo>
                    <a:pt x="3" y="109"/>
                  </a:lnTo>
                  <a:lnTo>
                    <a:pt x="3" y="86"/>
                  </a:lnTo>
                  <a:lnTo>
                    <a:pt x="3" y="100"/>
                  </a:lnTo>
                  <a:lnTo>
                    <a:pt x="3" y="100"/>
                  </a:lnTo>
                  <a:lnTo>
                    <a:pt x="3" y="112"/>
                  </a:lnTo>
                  <a:lnTo>
                    <a:pt x="3" y="89"/>
                  </a:lnTo>
                  <a:lnTo>
                    <a:pt x="3" y="99"/>
                  </a:lnTo>
                  <a:lnTo>
                    <a:pt x="4" y="97"/>
                  </a:lnTo>
                  <a:lnTo>
                    <a:pt x="4" y="104"/>
                  </a:lnTo>
                  <a:lnTo>
                    <a:pt x="4" y="95"/>
                  </a:lnTo>
                  <a:lnTo>
                    <a:pt x="4" y="103"/>
                  </a:lnTo>
                  <a:lnTo>
                    <a:pt x="4" y="97"/>
                  </a:lnTo>
                  <a:lnTo>
                    <a:pt x="4" y="100"/>
                  </a:lnTo>
                  <a:lnTo>
                    <a:pt x="4" y="76"/>
                  </a:lnTo>
                  <a:lnTo>
                    <a:pt x="4" y="88"/>
                  </a:lnTo>
                  <a:lnTo>
                    <a:pt x="4" y="87"/>
                  </a:lnTo>
                  <a:lnTo>
                    <a:pt x="4" y="91"/>
                  </a:lnTo>
                  <a:lnTo>
                    <a:pt x="4" y="75"/>
                  </a:lnTo>
                  <a:lnTo>
                    <a:pt x="4" y="89"/>
                  </a:lnTo>
                  <a:lnTo>
                    <a:pt x="4" y="88"/>
                  </a:lnTo>
                  <a:lnTo>
                    <a:pt x="4" y="104"/>
                  </a:lnTo>
                  <a:lnTo>
                    <a:pt x="4" y="96"/>
                  </a:lnTo>
                  <a:lnTo>
                    <a:pt x="6" y="96"/>
                  </a:lnTo>
                  <a:lnTo>
                    <a:pt x="6" y="61"/>
                  </a:lnTo>
                  <a:lnTo>
                    <a:pt x="6" y="62"/>
                  </a:lnTo>
                  <a:lnTo>
                    <a:pt x="6" y="61"/>
                  </a:lnTo>
                  <a:lnTo>
                    <a:pt x="6" y="62"/>
                  </a:lnTo>
                  <a:lnTo>
                    <a:pt x="6" y="34"/>
                  </a:lnTo>
                  <a:lnTo>
                    <a:pt x="6" y="46"/>
                  </a:lnTo>
                  <a:lnTo>
                    <a:pt x="6" y="49"/>
                  </a:lnTo>
                  <a:lnTo>
                    <a:pt x="6" y="66"/>
                  </a:lnTo>
                  <a:lnTo>
                    <a:pt x="6" y="44"/>
                  </a:lnTo>
                  <a:lnTo>
                    <a:pt x="7" y="51"/>
                  </a:lnTo>
                  <a:lnTo>
                    <a:pt x="7" y="88"/>
                  </a:lnTo>
                  <a:lnTo>
                    <a:pt x="7" y="50"/>
                  </a:lnTo>
                  <a:lnTo>
                    <a:pt x="7" y="86"/>
                  </a:lnTo>
                  <a:lnTo>
                    <a:pt x="7" y="87"/>
                  </a:lnTo>
                  <a:lnTo>
                    <a:pt x="7" y="68"/>
                  </a:lnTo>
                  <a:lnTo>
                    <a:pt x="7" y="96"/>
                  </a:lnTo>
                  <a:lnTo>
                    <a:pt x="7" y="100"/>
                  </a:lnTo>
                  <a:lnTo>
                    <a:pt x="7" y="101"/>
                  </a:lnTo>
                  <a:lnTo>
                    <a:pt x="7" y="78"/>
                  </a:lnTo>
                  <a:lnTo>
                    <a:pt x="7" y="91"/>
                  </a:lnTo>
                  <a:lnTo>
                    <a:pt x="7" y="92"/>
                  </a:lnTo>
                  <a:lnTo>
                    <a:pt x="7" y="113"/>
                  </a:lnTo>
                  <a:lnTo>
                    <a:pt x="7" y="109"/>
                  </a:lnTo>
                  <a:lnTo>
                    <a:pt x="8" y="110"/>
                  </a:lnTo>
                  <a:lnTo>
                    <a:pt x="8" y="118"/>
                  </a:lnTo>
                  <a:lnTo>
                    <a:pt x="8" y="92"/>
                  </a:lnTo>
                  <a:lnTo>
                    <a:pt x="8" y="113"/>
                  </a:lnTo>
                  <a:lnTo>
                    <a:pt x="8" y="116"/>
                  </a:lnTo>
                  <a:lnTo>
                    <a:pt x="8" y="118"/>
                  </a:lnTo>
                  <a:lnTo>
                    <a:pt x="8" y="86"/>
                  </a:lnTo>
                  <a:lnTo>
                    <a:pt x="8" y="95"/>
                  </a:lnTo>
                  <a:lnTo>
                    <a:pt x="8" y="92"/>
                  </a:lnTo>
                  <a:lnTo>
                    <a:pt x="8" y="113"/>
                  </a:lnTo>
                  <a:lnTo>
                    <a:pt x="8" y="105"/>
                  </a:lnTo>
                  <a:lnTo>
                    <a:pt x="8" y="100"/>
                  </a:lnTo>
                  <a:lnTo>
                    <a:pt x="8" y="112"/>
                  </a:lnTo>
                  <a:lnTo>
                    <a:pt x="8" y="95"/>
                  </a:lnTo>
                  <a:lnTo>
                    <a:pt x="8" y="105"/>
                  </a:lnTo>
                  <a:lnTo>
                    <a:pt x="10" y="110"/>
                  </a:lnTo>
                  <a:lnTo>
                    <a:pt x="10" y="87"/>
                  </a:lnTo>
                  <a:lnTo>
                    <a:pt x="10" y="105"/>
                  </a:lnTo>
                  <a:lnTo>
                    <a:pt x="10" y="108"/>
                  </a:lnTo>
                  <a:lnTo>
                    <a:pt x="10" y="121"/>
                  </a:lnTo>
                  <a:lnTo>
                    <a:pt x="10" y="103"/>
                  </a:lnTo>
                  <a:lnTo>
                    <a:pt x="10" y="105"/>
                  </a:lnTo>
                  <a:lnTo>
                    <a:pt x="10" y="106"/>
                  </a:lnTo>
                  <a:lnTo>
                    <a:pt x="10" y="127"/>
                  </a:lnTo>
                  <a:lnTo>
                    <a:pt x="10" y="105"/>
                  </a:lnTo>
                  <a:lnTo>
                    <a:pt x="10" y="125"/>
                  </a:lnTo>
                  <a:lnTo>
                    <a:pt x="11" y="127"/>
                  </a:lnTo>
                  <a:lnTo>
                    <a:pt x="11" y="104"/>
                  </a:lnTo>
                  <a:lnTo>
                    <a:pt x="11" y="126"/>
                  </a:lnTo>
                  <a:lnTo>
                    <a:pt x="11" y="129"/>
                  </a:lnTo>
                  <a:lnTo>
                    <a:pt x="11" y="137"/>
                  </a:lnTo>
                  <a:lnTo>
                    <a:pt x="11" y="117"/>
                  </a:lnTo>
                  <a:lnTo>
                    <a:pt x="11" y="123"/>
                  </a:lnTo>
                  <a:lnTo>
                    <a:pt x="11" y="126"/>
                  </a:lnTo>
                  <a:lnTo>
                    <a:pt x="11" y="138"/>
                  </a:lnTo>
                  <a:lnTo>
                    <a:pt x="11" y="120"/>
                  </a:lnTo>
                  <a:lnTo>
                    <a:pt x="11" y="129"/>
                  </a:lnTo>
                  <a:lnTo>
                    <a:pt x="11" y="131"/>
                  </a:lnTo>
                  <a:lnTo>
                    <a:pt x="11" y="133"/>
                  </a:lnTo>
                  <a:lnTo>
                    <a:pt x="11" y="109"/>
                  </a:lnTo>
                  <a:lnTo>
                    <a:pt x="11" y="126"/>
                  </a:lnTo>
                  <a:lnTo>
                    <a:pt x="12" y="126"/>
                  </a:lnTo>
                  <a:lnTo>
                    <a:pt x="12" y="130"/>
                  </a:lnTo>
                  <a:lnTo>
                    <a:pt x="12" y="110"/>
                  </a:lnTo>
                  <a:lnTo>
                    <a:pt x="12" y="120"/>
                  </a:lnTo>
                  <a:lnTo>
                    <a:pt x="12" y="117"/>
                  </a:lnTo>
                  <a:lnTo>
                    <a:pt x="12" y="138"/>
                  </a:lnTo>
                  <a:lnTo>
                    <a:pt x="12" y="122"/>
                  </a:lnTo>
                  <a:lnTo>
                    <a:pt x="12" y="112"/>
                  </a:lnTo>
                  <a:lnTo>
                    <a:pt x="12" y="139"/>
                  </a:lnTo>
                  <a:lnTo>
                    <a:pt x="12" y="134"/>
                  </a:lnTo>
                  <a:lnTo>
                    <a:pt x="12" y="133"/>
                  </a:lnTo>
                  <a:lnTo>
                    <a:pt x="12" y="138"/>
                  </a:lnTo>
                  <a:lnTo>
                    <a:pt x="12" y="120"/>
                  </a:lnTo>
                  <a:lnTo>
                    <a:pt x="12" y="135"/>
                  </a:lnTo>
                  <a:lnTo>
                    <a:pt x="14" y="138"/>
                  </a:lnTo>
                  <a:lnTo>
                    <a:pt x="14" y="152"/>
                  </a:lnTo>
                  <a:lnTo>
                    <a:pt x="14" y="125"/>
                  </a:lnTo>
                  <a:lnTo>
                    <a:pt x="14" y="138"/>
                  </a:lnTo>
                  <a:lnTo>
                    <a:pt x="14" y="133"/>
                  </a:lnTo>
                  <a:lnTo>
                    <a:pt x="14" y="146"/>
                  </a:lnTo>
                  <a:lnTo>
                    <a:pt x="14" y="133"/>
                  </a:lnTo>
                  <a:lnTo>
                    <a:pt x="14" y="143"/>
                  </a:lnTo>
                  <a:lnTo>
                    <a:pt x="14" y="142"/>
                  </a:lnTo>
                  <a:lnTo>
                    <a:pt x="14" y="144"/>
                  </a:lnTo>
                  <a:lnTo>
                    <a:pt x="14" y="123"/>
                  </a:lnTo>
                  <a:lnTo>
                    <a:pt x="14" y="141"/>
                  </a:lnTo>
                  <a:lnTo>
                    <a:pt x="15" y="141"/>
                  </a:lnTo>
                  <a:lnTo>
                    <a:pt x="15" y="142"/>
                  </a:lnTo>
                  <a:lnTo>
                    <a:pt x="15" y="93"/>
                  </a:lnTo>
                  <a:lnTo>
                    <a:pt x="15" y="104"/>
                  </a:lnTo>
                  <a:lnTo>
                    <a:pt x="15" y="100"/>
                  </a:lnTo>
                  <a:lnTo>
                    <a:pt x="15" y="110"/>
                  </a:lnTo>
                  <a:lnTo>
                    <a:pt x="15" y="106"/>
                  </a:lnTo>
                  <a:lnTo>
                    <a:pt x="15" y="105"/>
                  </a:lnTo>
                  <a:lnTo>
                    <a:pt x="15" y="118"/>
                  </a:lnTo>
                  <a:lnTo>
                    <a:pt x="15" y="95"/>
                  </a:lnTo>
                  <a:lnTo>
                    <a:pt x="15" y="117"/>
                  </a:lnTo>
                  <a:lnTo>
                    <a:pt x="15" y="116"/>
                  </a:lnTo>
                  <a:lnTo>
                    <a:pt x="15" y="120"/>
                  </a:lnTo>
                  <a:lnTo>
                    <a:pt x="15" y="89"/>
                  </a:lnTo>
                  <a:lnTo>
                    <a:pt x="15" y="100"/>
                  </a:lnTo>
                  <a:lnTo>
                    <a:pt x="16" y="101"/>
                  </a:lnTo>
                  <a:lnTo>
                    <a:pt x="16" y="117"/>
                  </a:lnTo>
                  <a:lnTo>
                    <a:pt x="16" y="100"/>
                  </a:lnTo>
                  <a:lnTo>
                    <a:pt x="16" y="103"/>
                  </a:lnTo>
                  <a:lnTo>
                    <a:pt x="16" y="109"/>
                  </a:lnTo>
                  <a:lnTo>
                    <a:pt x="16" y="122"/>
                  </a:lnTo>
                  <a:lnTo>
                    <a:pt x="16" y="105"/>
                  </a:lnTo>
                  <a:lnTo>
                    <a:pt x="16" y="113"/>
                  </a:lnTo>
                  <a:lnTo>
                    <a:pt x="16" y="113"/>
                  </a:lnTo>
                  <a:lnTo>
                    <a:pt x="16" y="117"/>
                  </a:lnTo>
                  <a:lnTo>
                    <a:pt x="16" y="91"/>
                  </a:lnTo>
                  <a:lnTo>
                    <a:pt x="16" y="101"/>
                  </a:lnTo>
                  <a:lnTo>
                    <a:pt x="16" y="104"/>
                  </a:lnTo>
                  <a:lnTo>
                    <a:pt x="16" y="104"/>
                  </a:lnTo>
                  <a:lnTo>
                    <a:pt x="16" y="83"/>
                  </a:lnTo>
                  <a:lnTo>
                    <a:pt x="16" y="93"/>
                  </a:lnTo>
                  <a:lnTo>
                    <a:pt x="17" y="92"/>
                  </a:lnTo>
                  <a:lnTo>
                    <a:pt x="17" y="108"/>
                  </a:lnTo>
                  <a:lnTo>
                    <a:pt x="17" y="88"/>
                  </a:lnTo>
                  <a:lnTo>
                    <a:pt x="17" y="103"/>
                  </a:lnTo>
                  <a:lnTo>
                    <a:pt x="17" y="103"/>
                  </a:lnTo>
                  <a:lnTo>
                    <a:pt x="17" y="78"/>
                  </a:lnTo>
                  <a:lnTo>
                    <a:pt x="17" y="99"/>
                  </a:lnTo>
                  <a:lnTo>
                    <a:pt x="17" y="99"/>
                  </a:lnTo>
                  <a:lnTo>
                    <a:pt x="17" y="92"/>
                  </a:lnTo>
                  <a:lnTo>
                    <a:pt x="17" y="110"/>
                  </a:lnTo>
                  <a:lnTo>
                    <a:pt x="19" y="106"/>
                  </a:lnTo>
                  <a:lnTo>
                    <a:pt x="19" y="122"/>
                  </a:lnTo>
                  <a:lnTo>
                    <a:pt x="19" y="105"/>
                  </a:lnTo>
                  <a:lnTo>
                    <a:pt x="19" y="117"/>
                  </a:lnTo>
                  <a:lnTo>
                    <a:pt x="19" y="112"/>
                  </a:lnTo>
                  <a:lnTo>
                    <a:pt x="19" y="101"/>
                  </a:lnTo>
                  <a:lnTo>
                    <a:pt x="19" y="129"/>
                  </a:lnTo>
                  <a:lnTo>
                    <a:pt x="19" y="130"/>
                  </a:lnTo>
                  <a:lnTo>
                    <a:pt x="19" y="133"/>
                  </a:lnTo>
                  <a:lnTo>
                    <a:pt x="19" y="106"/>
                  </a:lnTo>
                  <a:lnTo>
                    <a:pt x="19" y="120"/>
                  </a:lnTo>
                  <a:lnTo>
                    <a:pt x="19" y="123"/>
                  </a:lnTo>
                  <a:lnTo>
                    <a:pt x="19" y="134"/>
                  </a:lnTo>
                  <a:lnTo>
                    <a:pt x="19" y="106"/>
                  </a:lnTo>
                  <a:lnTo>
                    <a:pt x="19" y="114"/>
                  </a:lnTo>
                  <a:lnTo>
                    <a:pt x="20" y="122"/>
                  </a:lnTo>
                  <a:lnTo>
                    <a:pt x="20" y="134"/>
                  </a:lnTo>
                  <a:lnTo>
                    <a:pt x="20" y="121"/>
                  </a:lnTo>
                  <a:lnTo>
                    <a:pt x="20" y="131"/>
                  </a:lnTo>
                  <a:lnTo>
                    <a:pt x="20" y="131"/>
                  </a:lnTo>
                  <a:lnTo>
                    <a:pt x="20" y="112"/>
                  </a:lnTo>
                  <a:lnTo>
                    <a:pt x="20" y="118"/>
                  </a:lnTo>
                  <a:lnTo>
                    <a:pt x="20" y="117"/>
                  </a:lnTo>
                  <a:lnTo>
                    <a:pt x="20" y="78"/>
                  </a:lnTo>
                  <a:lnTo>
                    <a:pt x="20" y="83"/>
                  </a:lnTo>
                  <a:lnTo>
                    <a:pt x="20" y="83"/>
                  </a:lnTo>
                  <a:lnTo>
                    <a:pt x="20" y="105"/>
                  </a:lnTo>
                  <a:lnTo>
                    <a:pt x="20" y="97"/>
                  </a:lnTo>
                  <a:lnTo>
                    <a:pt x="21" y="103"/>
                  </a:lnTo>
                  <a:lnTo>
                    <a:pt x="21" y="87"/>
                  </a:lnTo>
                  <a:lnTo>
                    <a:pt x="21" y="116"/>
                  </a:lnTo>
                  <a:lnTo>
                    <a:pt x="21" y="116"/>
                  </a:lnTo>
                  <a:lnTo>
                    <a:pt x="21" y="121"/>
                  </a:lnTo>
                  <a:lnTo>
                    <a:pt x="21" y="100"/>
                  </a:lnTo>
                  <a:lnTo>
                    <a:pt x="21" y="117"/>
                  </a:lnTo>
                  <a:lnTo>
                    <a:pt x="21" y="117"/>
                  </a:lnTo>
                  <a:lnTo>
                    <a:pt x="21" y="138"/>
                  </a:lnTo>
                  <a:lnTo>
                    <a:pt x="21" y="117"/>
                  </a:lnTo>
                  <a:lnTo>
                    <a:pt x="23" y="121"/>
                  </a:lnTo>
                  <a:lnTo>
                    <a:pt x="23" y="129"/>
                  </a:lnTo>
                  <a:lnTo>
                    <a:pt x="23" y="123"/>
                  </a:lnTo>
                  <a:lnTo>
                    <a:pt x="23" y="123"/>
                  </a:lnTo>
                  <a:lnTo>
                    <a:pt x="23" y="87"/>
                  </a:lnTo>
                  <a:lnTo>
                    <a:pt x="23" y="96"/>
                  </a:lnTo>
                  <a:lnTo>
                    <a:pt x="23" y="101"/>
                  </a:lnTo>
                  <a:lnTo>
                    <a:pt x="23" y="74"/>
                  </a:lnTo>
                  <a:lnTo>
                    <a:pt x="23" y="79"/>
                  </a:lnTo>
                  <a:lnTo>
                    <a:pt x="23" y="84"/>
                  </a:lnTo>
                  <a:lnTo>
                    <a:pt x="23" y="83"/>
                  </a:lnTo>
                  <a:lnTo>
                    <a:pt x="23" y="100"/>
                  </a:lnTo>
                  <a:lnTo>
                    <a:pt x="24" y="95"/>
                  </a:lnTo>
                  <a:lnTo>
                    <a:pt x="24" y="106"/>
                  </a:lnTo>
                  <a:lnTo>
                    <a:pt x="24" y="76"/>
                  </a:lnTo>
                  <a:lnTo>
                    <a:pt x="24" y="103"/>
                  </a:lnTo>
                  <a:lnTo>
                    <a:pt x="24" y="105"/>
                  </a:lnTo>
                  <a:lnTo>
                    <a:pt x="24" y="78"/>
                  </a:lnTo>
                  <a:lnTo>
                    <a:pt x="24" y="87"/>
                  </a:lnTo>
                  <a:lnTo>
                    <a:pt x="24" y="87"/>
                  </a:lnTo>
                  <a:lnTo>
                    <a:pt x="24" y="100"/>
                  </a:lnTo>
                  <a:lnTo>
                    <a:pt x="24" y="84"/>
                  </a:lnTo>
                  <a:lnTo>
                    <a:pt x="24" y="97"/>
                  </a:lnTo>
                  <a:lnTo>
                    <a:pt x="24" y="93"/>
                  </a:lnTo>
                  <a:lnTo>
                    <a:pt x="24" y="75"/>
                  </a:lnTo>
                  <a:lnTo>
                    <a:pt x="24" y="109"/>
                  </a:lnTo>
                  <a:lnTo>
                    <a:pt x="25" y="112"/>
                  </a:lnTo>
                  <a:lnTo>
                    <a:pt x="25" y="99"/>
                  </a:lnTo>
                  <a:lnTo>
                    <a:pt x="25" y="121"/>
                  </a:lnTo>
                  <a:lnTo>
                    <a:pt x="25" y="117"/>
                  </a:lnTo>
                  <a:lnTo>
                    <a:pt x="25" y="129"/>
                  </a:lnTo>
                  <a:lnTo>
                    <a:pt x="25" y="101"/>
                  </a:lnTo>
                  <a:lnTo>
                    <a:pt x="25" y="108"/>
                  </a:lnTo>
                  <a:lnTo>
                    <a:pt x="25" y="105"/>
                  </a:lnTo>
                  <a:lnTo>
                    <a:pt x="25" y="131"/>
                  </a:lnTo>
                  <a:lnTo>
                    <a:pt x="25" y="129"/>
                  </a:lnTo>
                  <a:lnTo>
                    <a:pt x="25" y="130"/>
                  </a:lnTo>
                  <a:lnTo>
                    <a:pt x="25" y="131"/>
                  </a:lnTo>
                  <a:lnTo>
                    <a:pt x="25" y="106"/>
                  </a:lnTo>
                  <a:lnTo>
                    <a:pt x="25" y="125"/>
                  </a:lnTo>
                  <a:lnTo>
                    <a:pt x="27" y="123"/>
                  </a:lnTo>
                  <a:lnTo>
                    <a:pt x="27" y="126"/>
                  </a:lnTo>
                  <a:lnTo>
                    <a:pt x="27" y="104"/>
                  </a:lnTo>
                  <a:lnTo>
                    <a:pt x="27" y="110"/>
                  </a:lnTo>
                  <a:lnTo>
                    <a:pt x="27" y="114"/>
                  </a:lnTo>
                  <a:lnTo>
                    <a:pt x="27" y="122"/>
                  </a:lnTo>
                  <a:lnTo>
                    <a:pt x="27" y="113"/>
                  </a:lnTo>
                  <a:lnTo>
                    <a:pt x="27" y="120"/>
                  </a:lnTo>
                  <a:lnTo>
                    <a:pt x="27" y="121"/>
                  </a:lnTo>
                  <a:lnTo>
                    <a:pt x="27" y="108"/>
                  </a:lnTo>
                  <a:lnTo>
                    <a:pt x="27" y="126"/>
                  </a:lnTo>
                  <a:lnTo>
                    <a:pt x="28" y="129"/>
                  </a:lnTo>
                  <a:lnTo>
                    <a:pt x="28" y="133"/>
                  </a:lnTo>
                  <a:lnTo>
                    <a:pt x="28" y="100"/>
                  </a:lnTo>
                  <a:lnTo>
                    <a:pt x="28" y="104"/>
                  </a:lnTo>
                  <a:lnTo>
                    <a:pt x="28" y="108"/>
                  </a:lnTo>
                  <a:lnTo>
                    <a:pt x="28" y="109"/>
                  </a:lnTo>
                  <a:lnTo>
                    <a:pt x="28" y="80"/>
                  </a:lnTo>
                  <a:lnTo>
                    <a:pt x="28" y="70"/>
                  </a:lnTo>
                  <a:lnTo>
                    <a:pt x="28" y="78"/>
                  </a:lnTo>
                  <a:lnTo>
                    <a:pt x="28" y="66"/>
                  </a:lnTo>
                  <a:lnTo>
                    <a:pt x="28" y="74"/>
                  </a:lnTo>
                  <a:lnTo>
                    <a:pt x="28" y="68"/>
                  </a:lnTo>
                  <a:lnTo>
                    <a:pt x="28" y="70"/>
                  </a:lnTo>
                  <a:lnTo>
                    <a:pt x="28" y="48"/>
                  </a:lnTo>
                  <a:lnTo>
                    <a:pt x="28" y="59"/>
                  </a:lnTo>
                  <a:lnTo>
                    <a:pt x="29" y="61"/>
                  </a:lnTo>
                  <a:lnTo>
                    <a:pt x="29" y="71"/>
                  </a:lnTo>
                  <a:lnTo>
                    <a:pt x="29" y="51"/>
                  </a:lnTo>
                  <a:lnTo>
                    <a:pt x="29" y="57"/>
                  </a:lnTo>
                  <a:lnTo>
                    <a:pt x="29" y="59"/>
                  </a:lnTo>
                  <a:lnTo>
                    <a:pt x="29" y="74"/>
                  </a:lnTo>
                  <a:lnTo>
                    <a:pt x="29" y="62"/>
                  </a:lnTo>
                  <a:lnTo>
                    <a:pt x="29" y="61"/>
                  </a:lnTo>
                  <a:lnTo>
                    <a:pt x="29" y="36"/>
                  </a:lnTo>
                  <a:lnTo>
                    <a:pt x="29" y="45"/>
                  </a:lnTo>
                  <a:lnTo>
                    <a:pt x="29" y="42"/>
                  </a:lnTo>
                  <a:lnTo>
                    <a:pt x="29" y="44"/>
                  </a:lnTo>
                  <a:lnTo>
                    <a:pt x="29" y="0"/>
                  </a:lnTo>
                  <a:lnTo>
                    <a:pt x="29" y="1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18" name="Freeform 91"/>
            <p:cNvSpPr>
              <a:spLocks/>
            </p:cNvSpPr>
            <p:nvPr/>
          </p:nvSpPr>
          <p:spPr bwMode="auto">
            <a:xfrm>
              <a:off x="3200401" y="4660901"/>
              <a:ext cx="47625" cy="173038"/>
            </a:xfrm>
            <a:custGeom>
              <a:avLst/>
              <a:gdLst>
                <a:gd name="T0" fmla="*/ 0 w 30"/>
                <a:gd name="T1" fmla="*/ 91 h 109"/>
                <a:gd name="T2" fmla="*/ 2 w 30"/>
                <a:gd name="T3" fmla="*/ 76 h 109"/>
                <a:gd name="T4" fmla="*/ 2 w 30"/>
                <a:gd name="T5" fmla="*/ 93 h 109"/>
                <a:gd name="T6" fmla="*/ 2 w 30"/>
                <a:gd name="T7" fmla="*/ 76 h 109"/>
                <a:gd name="T8" fmla="*/ 3 w 30"/>
                <a:gd name="T9" fmla="*/ 85 h 109"/>
                <a:gd name="T10" fmla="*/ 3 w 30"/>
                <a:gd name="T11" fmla="*/ 84 h 109"/>
                <a:gd name="T12" fmla="*/ 4 w 30"/>
                <a:gd name="T13" fmla="*/ 79 h 109"/>
                <a:gd name="T14" fmla="*/ 4 w 30"/>
                <a:gd name="T15" fmla="*/ 66 h 109"/>
                <a:gd name="T16" fmla="*/ 4 w 30"/>
                <a:gd name="T17" fmla="*/ 88 h 109"/>
                <a:gd name="T18" fmla="*/ 6 w 30"/>
                <a:gd name="T19" fmla="*/ 71 h 109"/>
                <a:gd name="T20" fmla="*/ 6 w 30"/>
                <a:gd name="T21" fmla="*/ 54 h 109"/>
                <a:gd name="T22" fmla="*/ 6 w 30"/>
                <a:gd name="T23" fmla="*/ 68 h 109"/>
                <a:gd name="T24" fmla="*/ 7 w 30"/>
                <a:gd name="T25" fmla="*/ 63 h 109"/>
                <a:gd name="T26" fmla="*/ 7 w 30"/>
                <a:gd name="T27" fmla="*/ 85 h 109"/>
                <a:gd name="T28" fmla="*/ 8 w 30"/>
                <a:gd name="T29" fmla="*/ 109 h 109"/>
                <a:gd name="T30" fmla="*/ 8 w 30"/>
                <a:gd name="T31" fmla="*/ 81 h 109"/>
                <a:gd name="T32" fmla="*/ 8 w 30"/>
                <a:gd name="T33" fmla="*/ 58 h 109"/>
                <a:gd name="T34" fmla="*/ 9 w 30"/>
                <a:gd name="T35" fmla="*/ 51 h 109"/>
                <a:gd name="T36" fmla="*/ 9 w 30"/>
                <a:gd name="T37" fmla="*/ 71 h 109"/>
                <a:gd name="T38" fmla="*/ 9 w 30"/>
                <a:gd name="T39" fmla="*/ 83 h 109"/>
                <a:gd name="T40" fmla="*/ 11 w 30"/>
                <a:gd name="T41" fmla="*/ 87 h 109"/>
                <a:gd name="T42" fmla="*/ 11 w 30"/>
                <a:gd name="T43" fmla="*/ 9 h 109"/>
                <a:gd name="T44" fmla="*/ 12 w 30"/>
                <a:gd name="T45" fmla="*/ 13 h 109"/>
                <a:gd name="T46" fmla="*/ 12 w 30"/>
                <a:gd name="T47" fmla="*/ 49 h 109"/>
                <a:gd name="T48" fmla="*/ 12 w 30"/>
                <a:gd name="T49" fmla="*/ 37 h 109"/>
                <a:gd name="T50" fmla="*/ 13 w 30"/>
                <a:gd name="T51" fmla="*/ 66 h 109"/>
                <a:gd name="T52" fmla="*/ 13 w 30"/>
                <a:gd name="T53" fmla="*/ 63 h 109"/>
                <a:gd name="T54" fmla="*/ 15 w 30"/>
                <a:gd name="T55" fmla="*/ 33 h 109"/>
                <a:gd name="T56" fmla="*/ 15 w 30"/>
                <a:gd name="T57" fmla="*/ 9 h 109"/>
                <a:gd name="T58" fmla="*/ 15 w 30"/>
                <a:gd name="T59" fmla="*/ 59 h 109"/>
                <a:gd name="T60" fmla="*/ 16 w 30"/>
                <a:gd name="T61" fmla="*/ 68 h 109"/>
                <a:gd name="T62" fmla="*/ 16 w 30"/>
                <a:gd name="T63" fmla="*/ 63 h 109"/>
                <a:gd name="T64" fmla="*/ 16 w 30"/>
                <a:gd name="T65" fmla="*/ 70 h 109"/>
                <a:gd name="T66" fmla="*/ 17 w 30"/>
                <a:gd name="T67" fmla="*/ 85 h 109"/>
                <a:gd name="T68" fmla="*/ 17 w 30"/>
                <a:gd name="T69" fmla="*/ 106 h 109"/>
                <a:gd name="T70" fmla="*/ 19 w 30"/>
                <a:gd name="T71" fmla="*/ 83 h 109"/>
                <a:gd name="T72" fmla="*/ 19 w 30"/>
                <a:gd name="T73" fmla="*/ 25 h 109"/>
                <a:gd name="T74" fmla="*/ 20 w 30"/>
                <a:gd name="T75" fmla="*/ 34 h 109"/>
                <a:gd name="T76" fmla="*/ 20 w 30"/>
                <a:gd name="T77" fmla="*/ 68 h 109"/>
                <a:gd name="T78" fmla="*/ 20 w 30"/>
                <a:gd name="T79" fmla="*/ 62 h 109"/>
                <a:gd name="T80" fmla="*/ 21 w 30"/>
                <a:gd name="T81" fmla="*/ 76 h 109"/>
                <a:gd name="T82" fmla="*/ 21 w 30"/>
                <a:gd name="T83" fmla="*/ 55 h 109"/>
                <a:gd name="T84" fmla="*/ 21 w 30"/>
                <a:gd name="T85" fmla="*/ 76 h 109"/>
                <a:gd name="T86" fmla="*/ 23 w 30"/>
                <a:gd name="T87" fmla="*/ 71 h 109"/>
                <a:gd name="T88" fmla="*/ 23 w 30"/>
                <a:gd name="T89" fmla="*/ 68 h 109"/>
                <a:gd name="T90" fmla="*/ 24 w 30"/>
                <a:gd name="T91" fmla="*/ 25 h 109"/>
                <a:gd name="T92" fmla="*/ 24 w 30"/>
                <a:gd name="T93" fmla="*/ 1 h 109"/>
                <a:gd name="T94" fmla="*/ 25 w 30"/>
                <a:gd name="T95" fmla="*/ 41 h 109"/>
                <a:gd name="T96" fmla="*/ 25 w 30"/>
                <a:gd name="T97" fmla="*/ 22 h 109"/>
                <a:gd name="T98" fmla="*/ 25 w 30"/>
                <a:gd name="T99" fmla="*/ 49 h 109"/>
                <a:gd name="T100" fmla="*/ 27 w 30"/>
                <a:gd name="T101" fmla="*/ 46 h 109"/>
                <a:gd name="T102" fmla="*/ 27 w 30"/>
                <a:gd name="T103" fmla="*/ 49 h 109"/>
                <a:gd name="T104" fmla="*/ 28 w 30"/>
                <a:gd name="T105" fmla="*/ 42 h 109"/>
                <a:gd name="T106" fmla="*/ 28 w 30"/>
                <a:gd name="T107" fmla="*/ 59 h 109"/>
                <a:gd name="T108" fmla="*/ 28 w 30"/>
                <a:gd name="T109" fmla="*/ 71 h 109"/>
                <a:gd name="T110" fmla="*/ 29 w 30"/>
                <a:gd name="T111" fmla="*/ 49 h 109"/>
                <a:gd name="T112" fmla="*/ 29 w 30"/>
                <a:gd name="T113" fmla="*/ 77 h 109"/>
                <a:gd name="T114" fmla="*/ 29 w 30"/>
                <a:gd name="T115" fmla="*/ 83 h 109"/>
                <a:gd name="T116" fmla="*/ 30 w 30"/>
                <a:gd name="T117" fmla="*/ 93 h 109"/>
                <a:gd name="T118" fmla="*/ 30 w 30"/>
                <a:gd name="T119" fmla="*/ 8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109">
                  <a:moveTo>
                    <a:pt x="0" y="91"/>
                  </a:moveTo>
                  <a:lnTo>
                    <a:pt x="0" y="84"/>
                  </a:lnTo>
                  <a:lnTo>
                    <a:pt x="0" y="84"/>
                  </a:lnTo>
                  <a:lnTo>
                    <a:pt x="0" y="70"/>
                  </a:lnTo>
                  <a:lnTo>
                    <a:pt x="0" y="91"/>
                  </a:lnTo>
                  <a:lnTo>
                    <a:pt x="0" y="92"/>
                  </a:lnTo>
                  <a:lnTo>
                    <a:pt x="0" y="96"/>
                  </a:lnTo>
                  <a:lnTo>
                    <a:pt x="0" y="70"/>
                  </a:lnTo>
                  <a:lnTo>
                    <a:pt x="0" y="80"/>
                  </a:lnTo>
                  <a:lnTo>
                    <a:pt x="2" y="76"/>
                  </a:lnTo>
                  <a:lnTo>
                    <a:pt x="2" y="97"/>
                  </a:lnTo>
                  <a:lnTo>
                    <a:pt x="2" y="75"/>
                  </a:lnTo>
                  <a:lnTo>
                    <a:pt x="2" y="77"/>
                  </a:lnTo>
                  <a:lnTo>
                    <a:pt x="2" y="80"/>
                  </a:lnTo>
                  <a:lnTo>
                    <a:pt x="2" y="93"/>
                  </a:lnTo>
                  <a:lnTo>
                    <a:pt x="2" y="85"/>
                  </a:lnTo>
                  <a:lnTo>
                    <a:pt x="2" y="87"/>
                  </a:lnTo>
                  <a:lnTo>
                    <a:pt x="2" y="62"/>
                  </a:lnTo>
                  <a:lnTo>
                    <a:pt x="2" y="75"/>
                  </a:lnTo>
                  <a:lnTo>
                    <a:pt x="2" y="76"/>
                  </a:lnTo>
                  <a:lnTo>
                    <a:pt x="2" y="80"/>
                  </a:lnTo>
                  <a:lnTo>
                    <a:pt x="2" y="60"/>
                  </a:lnTo>
                  <a:lnTo>
                    <a:pt x="2" y="72"/>
                  </a:lnTo>
                  <a:lnTo>
                    <a:pt x="3" y="71"/>
                  </a:lnTo>
                  <a:lnTo>
                    <a:pt x="3" y="85"/>
                  </a:lnTo>
                  <a:lnTo>
                    <a:pt x="3" y="71"/>
                  </a:lnTo>
                  <a:lnTo>
                    <a:pt x="3" y="80"/>
                  </a:lnTo>
                  <a:lnTo>
                    <a:pt x="3" y="80"/>
                  </a:lnTo>
                  <a:lnTo>
                    <a:pt x="3" y="59"/>
                  </a:lnTo>
                  <a:lnTo>
                    <a:pt x="3" y="84"/>
                  </a:lnTo>
                  <a:lnTo>
                    <a:pt x="3" y="83"/>
                  </a:lnTo>
                  <a:lnTo>
                    <a:pt x="3" y="87"/>
                  </a:lnTo>
                  <a:lnTo>
                    <a:pt x="3" y="67"/>
                  </a:lnTo>
                  <a:lnTo>
                    <a:pt x="3" y="79"/>
                  </a:lnTo>
                  <a:lnTo>
                    <a:pt x="4" y="79"/>
                  </a:lnTo>
                  <a:lnTo>
                    <a:pt x="4" y="93"/>
                  </a:lnTo>
                  <a:lnTo>
                    <a:pt x="4" y="76"/>
                  </a:lnTo>
                  <a:lnTo>
                    <a:pt x="4" y="87"/>
                  </a:lnTo>
                  <a:lnTo>
                    <a:pt x="4" y="92"/>
                  </a:lnTo>
                  <a:lnTo>
                    <a:pt x="4" y="66"/>
                  </a:lnTo>
                  <a:lnTo>
                    <a:pt x="4" y="100"/>
                  </a:lnTo>
                  <a:lnTo>
                    <a:pt x="4" y="98"/>
                  </a:lnTo>
                  <a:lnTo>
                    <a:pt x="4" y="101"/>
                  </a:lnTo>
                  <a:lnTo>
                    <a:pt x="4" y="77"/>
                  </a:lnTo>
                  <a:lnTo>
                    <a:pt x="4" y="88"/>
                  </a:lnTo>
                  <a:lnTo>
                    <a:pt x="4" y="92"/>
                  </a:lnTo>
                  <a:lnTo>
                    <a:pt x="4" y="100"/>
                  </a:lnTo>
                  <a:lnTo>
                    <a:pt x="4" y="64"/>
                  </a:lnTo>
                  <a:lnTo>
                    <a:pt x="4" y="68"/>
                  </a:lnTo>
                  <a:lnTo>
                    <a:pt x="6" y="71"/>
                  </a:lnTo>
                  <a:lnTo>
                    <a:pt x="6" y="83"/>
                  </a:lnTo>
                  <a:lnTo>
                    <a:pt x="6" y="68"/>
                  </a:lnTo>
                  <a:lnTo>
                    <a:pt x="6" y="74"/>
                  </a:lnTo>
                  <a:lnTo>
                    <a:pt x="6" y="75"/>
                  </a:lnTo>
                  <a:lnTo>
                    <a:pt x="6" y="54"/>
                  </a:lnTo>
                  <a:lnTo>
                    <a:pt x="6" y="71"/>
                  </a:lnTo>
                  <a:lnTo>
                    <a:pt x="6" y="71"/>
                  </a:lnTo>
                  <a:lnTo>
                    <a:pt x="6" y="76"/>
                  </a:lnTo>
                  <a:lnTo>
                    <a:pt x="6" y="55"/>
                  </a:lnTo>
                  <a:lnTo>
                    <a:pt x="6" y="68"/>
                  </a:lnTo>
                  <a:lnTo>
                    <a:pt x="6" y="67"/>
                  </a:lnTo>
                  <a:lnTo>
                    <a:pt x="6" y="85"/>
                  </a:lnTo>
                  <a:lnTo>
                    <a:pt x="6" y="80"/>
                  </a:lnTo>
                  <a:lnTo>
                    <a:pt x="7" y="80"/>
                  </a:lnTo>
                  <a:lnTo>
                    <a:pt x="7" y="63"/>
                  </a:lnTo>
                  <a:lnTo>
                    <a:pt x="7" y="91"/>
                  </a:lnTo>
                  <a:lnTo>
                    <a:pt x="7" y="87"/>
                  </a:lnTo>
                  <a:lnTo>
                    <a:pt x="7" y="89"/>
                  </a:lnTo>
                  <a:lnTo>
                    <a:pt x="7" y="71"/>
                  </a:lnTo>
                  <a:lnTo>
                    <a:pt x="7" y="85"/>
                  </a:lnTo>
                  <a:lnTo>
                    <a:pt x="7" y="84"/>
                  </a:lnTo>
                  <a:lnTo>
                    <a:pt x="7" y="105"/>
                  </a:lnTo>
                  <a:lnTo>
                    <a:pt x="7" y="84"/>
                  </a:lnTo>
                  <a:lnTo>
                    <a:pt x="8" y="84"/>
                  </a:lnTo>
                  <a:lnTo>
                    <a:pt x="8" y="109"/>
                  </a:lnTo>
                  <a:lnTo>
                    <a:pt x="8" y="104"/>
                  </a:lnTo>
                  <a:lnTo>
                    <a:pt x="8" y="105"/>
                  </a:lnTo>
                  <a:lnTo>
                    <a:pt x="8" y="106"/>
                  </a:lnTo>
                  <a:lnTo>
                    <a:pt x="8" y="80"/>
                  </a:lnTo>
                  <a:lnTo>
                    <a:pt x="8" y="81"/>
                  </a:lnTo>
                  <a:lnTo>
                    <a:pt x="8" y="80"/>
                  </a:lnTo>
                  <a:lnTo>
                    <a:pt x="8" y="81"/>
                  </a:lnTo>
                  <a:lnTo>
                    <a:pt x="8" y="53"/>
                  </a:lnTo>
                  <a:lnTo>
                    <a:pt x="8" y="58"/>
                  </a:lnTo>
                  <a:lnTo>
                    <a:pt x="8" y="58"/>
                  </a:lnTo>
                  <a:lnTo>
                    <a:pt x="8" y="74"/>
                  </a:lnTo>
                  <a:lnTo>
                    <a:pt x="8" y="71"/>
                  </a:lnTo>
                  <a:lnTo>
                    <a:pt x="9" y="68"/>
                  </a:lnTo>
                  <a:lnTo>
                    <a:pt x="9" y="74"/>
                  </a:lnTo>
                  <a:lnTo>
                    <a:pt x="9" y="51"/>
                  </a:lnTo>
                  <a:lnTo>
                    <a:pt x="9" y="71"/>
                  </a:lnTo>
                  <a:lnTo>
                    <a:pt x="9" y="71"/>
                  </a:lnTo>
                  <a:lnTo>
                    <a:pt x="9" y="75"/>
                  </a:lnTo>
                  <a:lnTo>
                    <a:pt x="9" y="56"/>
                  </a:lnTo>
                  <a:lnTo>
                    <a:pt x="9" y="71"/>
                  </a:lnTo>
                  <a:lnTo>
                    <a:pt x="9" y="71"/>
                  </a:lnTo>
                  <a:lnTo>
                    <a:pt x="9" y="85"/>
                  </a:lnTo>
                  <a:lnTo>
                    <a:pt x="9" y="68"/>
                  </a:lnTo>
                  <a:lnTo>
                    <a:pt x="9" y="77"/>
                  </a:lnTo>
                  <a:lnTo>
                    <a:pt x="9" y="83"/>
                  </a:lnTo>
                  <a:lnTo>
                    <a:pt x="9" y="88"/>
                  </a:lnTo>
                  <a:lnTo>
                    <a:pt x="9" y="60"/>
                  </a:lnTo>
                  <a:lnTo>
                    <a:pt x="9" y="84"/>
                  </a:lnTo>
                  <a:lnTo>
                    <a:pt x="11" y="84"/>
                  </a:lnTo>
                  <a:lnTo>
                    <a:pt x="11" y="87"/>
                  </a:lnTo>
                  <a:lnTo>
                    <a:pt x="11" y="36"/>
                  </a:lnTo>
                  <a:lnTo>
                    <a:pt x="11" y="36"/>
                  </a:lnTo>
                  <a:lnTo>
                    <a:pt x="11" y="39"/>
                  </a:lnTo>
                  <a:lnTo>
                    <a:pt x="11" y="5"/>
                  </a:lnTo>
                  <a:lnTo>
                    <a:pt x="11" y="9"/>
                  </a:lnTo>
                  <a:lnTo>
                    <a:pt x="11" y="8"/>
                  </a:lnTo>
                  <a:lnTo>
                    <a:pt x="11" y="22"/>
                  </a:lnTo>
                  <a:lnTo>
                    <a:pt x="11" y="19"/>
                  </a:lnTo>
                  <a:lnTo>
                    <a:pt x="12" y="24"/>
                  </a:lnTo>
                  <a:lnTo>
                    <a:pt x="12" y="13"/>
                  </a:lnTo>
                  <a:lnTo>
                    <a:pt x="12" y="43"/>
                  </a:lnTo>
                  <a:lnTo>
                    <a:pt x="12" y="42"/>
                  </a:lnTo>
                  <a:lnTo>
                    <a:pt x="12" y="59"/>
                  </a:lnTo>
                  <a:lnTo>
                    <a:pt x="12" y="37"/>
                  </a:lnTo>
                  <a:lnTo>
                    <a:pt x="12" y="49"/>
                  </a:lnTo>
                  <a:lnTo>
                    <a:pt x="12" y="49"/>
                  </a:lnTo>
                  <a:lnTo>
                    <a:pt x="12" y="67"/>
                  </a:lnTo>
                  <a:lnTo>
                    <a:pt x="12" y="54"/>
                  </a:lnTo>
                  <a:lnTo>
                    <a:pt x="12" y="51"/>
                  </a:lnTo>
                  <a:lnTo>
                    <a:pt x="12" y="37"/>
                  </a:lnTo>
                  <a:lnTo>
                    <a:pt x="12" y="64"/>
                  </a:lnTo>
                  <a:lnTo>
                    <a:pt x="13" y="63"/>
                  </a:lnTo>
                  <a:lnTo>
                    <a:pt x="13" y="71"/>
                  </a:lnTo>
                  <a:lnTo>
                    <a:pt x="13" y="50"/>
                  </a:lnTo>
                  <a:lnTo>
                    <a:pt x="13" y="66"/>
                  </a:lnTo>
                  <a:lnTo>
                    <a:pt x="13" y="68"/>
                  </a:lnTo>
                  <a:lnTo>
                    <a:pt x="13" y="83"/>
                  </a:lnTo>
                  <a:lnTo>
                    <a:pt x="13" y="67"/>
                  </a:lnTo>
                  <a:lnTo>
                    <a:pt x="13" y="76"/>
                  </a:lnTo>
                  <a:lnTo>
                    <a:pt x="13" y="63"/>
                  </a:lnTo>
                  <a:lnTo>
                    <a:pt x="13" y="81"/>
                  </a:lnTo>
                  <a:lnTo>
                    <a:pt x="13" y="76"/>
                  </a:lnTo>
                  <a:lnTo>
                    <a:pt x="13" y="76"/>
                  </a:lnTo>
                  <a:lnTo>
                    <a:pt x="13" y="34"/>
                  </a:lnTo>
                  <a:lnTo>
                    <a:pt x="15" y="33"/>
                  </a:lnTo>
                  <a:lnTo>
                    <a:pt x="15" y="0"/>
                  </a:lnTo>
                  <a:lnTo>
                    <a:pt x="15" y="7"/>
                  </a:lnTo>
                  <a:lnTo>
                    <a:pt x="15" y="11"/>
                  </a:lnTo>
                  <a:lnTo>
                    <a:pt x="15" y="41"/>
                  </a:lnTo>
                  <a:lnTo>
                    <a:pt x="15" y="9"/>
                  </a:lnTo>
                  <a:lnTo>
                    <a:pt x="15" y="37"/>
                  </a:lnTo>
                  <a:lnTo>
                    <a:pt x="15" y="37"/>
                  </a:lnTo>
                  <a:lnTo>
                    <a:pt x="15" y="59"/>
                  </a:lnTo>
                  <a:lnTo>
                    <a:pt x="15" y="22"/>
                  </a:lnTo>
                  <a:lnTo>
                    <a:pt x="15" y="59"/>
                  </a:lnTo>
                  <a:lnTo>
                    <a:pt x="16" y="60"/>
                  </a:lnTo>
                  <a:lnTo>
                    <a:pt x="16" y="68"/>
                  </a:lnTo>
                  <a:lnTo>
                    <a:pt x="16" y="51"/>
                  </a:lnTo>
                  <a:lnTo>
                    <a:pt x="16" y="67"/>
                  </a:lnTo>
                  <a:lnTo>
                    <a:pt x="16" y="68"/>
                  </a:lnTo>
                  <a:lnTo>
                    <a:pt x="16" y="87"/>
                  </a:lnTo>
                  <a:lnTo>
                    <a:pt x="16" y="66"/>
                  </a:lnTo>
                  <a:lnTo>
                    <a:pt x="16" y="81"/>
                  </a:lnTo>
                  <a:lnTo>
                    <a:pt x="16" y="87"/>
                  </a:lnTo>
                  <a:lnTo>
                    <a:pt x="16" y="63"/>
                  </a:lnTo>
                  <a:lnTo>
                    <a:pt x="16" y="84"/>
                  </a:lnTo>
                  <a:lnTo>
                    <a:pt x="16" y="83"/>
                  </a:lnTo>
                  <a:lnTo>
                    <a:pt x="16" y="89"/>
                  </a:lnTo>
                  <a:lnTo>
                    <a:pt x="16" y="67"/>
                  </a:lnTo>
                  <a:lnTo>
                    <a:pt x="16" y="70"/>
                  </a:lnTo>
                  <a:lnTo>
                    <a:pt x="17" y="75"/>
                  </a:lnTo>
                  <a:lnTo>
                    <a:pt x="17" y="83"/>
                  </a:lnTo>
                  <a:lnTo>
                    <a:pt x="17" y="58"/>
                  </a:lnTo>
                  <a:lnTo>
                    <a:pt x="17" y="59"/>
                  </a:lnTo>
                  <a:lnTo>
                    <a:pt x="17" y="85"/>
                  </a:lnTo>
                  <a:lnTo>
                    <a:pt x="17" y="88"/>
                  </a:lnTo>
                  <a:lnTo>
                    <a:pt x="17" y="64"/>
                  </a:lnTo>
                  <a:lnTo>
                    <a:pt x="17" y="94"/>
                  </a:lnTo>
                  <a:lnTo>
                    <a:pt x="17" y="97"/>
                  </a:lnTo>
                  <a:lnTo>
                    <a:pt x="17" y="106"/>
                  </a:lnTo>
                  <a:lnTo>
                    <a:pt x="17" y="85"/>
                  </a:lnTo>
                  <a:lnTo>
                    <a:pt x="17" y="97"/>
                  </a:lnTo>
                  <a:lnTo>
                    <a:pt x="19" y="98"/>
                  </a:lnTo>
                  <a:lnTo>
                    <a:pt x="19" y="104"/>
                  </a:lnTo>
                  <a:lnTo>
                    <a:pt x="19" y="83"/>
                  </a:lnTo>
                  <a:lnTo>
                    <a:pt x="19" y="80"/>
                  </a:lnTo>
                  <a:lnTo>
                    <a:pt x="19" y="58"/>
                  </a:lnTo>
                  <a:lnTo>
                    <a:pt x="19" y="63"/>
                  </a:lnTo>
                  <a:lnTo>
                    <a:pt x="19" y="63"/>
                  </a:lnTo>
                  <a:lnTo>
                    <a:pt x="19" y="25"/>
                  </a:lnTo>
                  <a:lnTo>
                    <a:pt x="19" y="33"/>
                  </a:lnTo>
                  <a:lnTo>
                    <a:pt x="20" y="34"/>
                  </a:lnTo>
                  <a:lnTo>
                    <a:pt x="20" y="37"/>
                  </a:lnTo>
                  <a:lnTo>
                    <a:pt x="20" y="25"/>
                  </a:lnTo>
                  <a:lnTo>
                    <a:pt x="20" y="34"/>
                  </a:lnTo>
                  <a:lnTo>
                    <a:pt x="20" y="33"/>
                  </a:lnTo>
                  <a:lnTo>
                    <a:pt x="20" y="20"/>
                  </a:lnTo>
                  <a:lnTo>
                    <a:pt x="20" y="56"/>
                  </a:lnTo>
                  <a:lnTo>
                    <a:pt x="20" y="56"/>
                  </a:lnTo>
                  <a:lnTo>
                    <a:pt x="20" y="68"/>
                  </a:lnTo>
                  <a:lnTo>
                    <a:pt x="20" y="45"/>
                  </a:lnTo>
                  <a:lnTo>
                    <a:pt x="20" y="66"/>
                  </a:lnTo>
                  <a:lnTo>
                    <a:pt x="20" y="74"/>
                  </a:lnTo>
                  <a:lnTo>
                    <a:pt x="20" y="83"/>
                  </a:lnTo>
                  <a:lnTo>
                    <a:pt x="20" y="62"/>
                  </a:lnTo>
                  <a:lnTo>
                    <a:pt x="21" y="63"/>
                  </a:lnTo>
                  <a:lnTo>
                    <a:pt x="21" y="80"/>
                  </a:lnTo>
                  <a:lnTo>
                    <a:pt x="21" y="63"/>
                  </a:lnTo>
                  <a:lnTo>
                    <a:pt x="21" y="76"/>
                  </a:lnTo>
                  <a:lnTo>
                    <a:pt x="21" y="76"/>
                  </a:lnTo>
                  <a:lnTo>
                    <a:pt x="21" y="47"/>
                  </a:lnTo>
                  <a:lnTo>
                    <a:pt x="21" y="64"/>
                  </a:lnTo>
                  <a:lnTo>
                    <a:pt x="21" y="66"/>
                  </a:lnTo>
                  <a:lnTo>
                    <a:pt x="21" y="76"/>
                  </a:lnTo>
                  <a:lnTo>
                    <a:pt x="21" y="55"/>
                  </a:lnTo>
                  <a:lnTo>
                    <a:pt x="21" y="64"/>
                  </a:lnTo>
                  <a:lnTo>
                    <a:pt x="21" y="68"/>
                  </a:lnTo>
                  <a:lnTo>
                    <a:pt x="21" y="80"/>
                  </a:lnTo>
                  <a:lnTo>
                    <a:pt x="21" y="63"/>
                  </a:lnTo>
                  <a:lnTo>
                    <a:pt x="21" y="76"/>
                  </a:lnTo>
                  <a:lnTo>
                    <a:pt x="23" y="76"/>
                  </a:lnTo>
                  <a:lnTo>
                    <a:pt x="23" y="76"/>
                  </a:lnTo>
                  <a:lnTo>
                    <a:pt x="23" y="54"/>
                  </a:lnTo>
                  <a:lnTo>
                    <a:pt x="23" y="68"/>
                  </a:lnTo>
                  <a:lnTo>
                    <a:pt x="23" y="71"/>
                  </a:lnTo>
                  <a:lnTo>
                    <a:pt x="23" y="74"/>
                  </a:lnTo>
                  <a:lnTo>
                    <a:pt x="23" y="55"/>
                  </a:lnTo>
                  <a:lnTo>
                    <a:pt x="23" y="63"/>
                  </a:lnTo>
                  <a:lnTo>
                    <a:pt x="23" y="64"/>
                  </a:lnTo>
                  <a:lnTo>
                    <a:pt x="23" y="68"/>
                  </a:lnTo>
                  <a:lnTo>
                    <a:pt x="23" y="54"/>
                  </a:lnTo>
                  <a:lnTo>
                    <a:pt x="24" y="39"/>
                  </a:lnTo>
                  <a:lnTo>
                    <a:pt x="24" y="45"/>
                  </a:lnTo>
                  <a:lnTo>
                    <a:pt x="24" y="26"/>
                  </a:lnTo>
                  <a:lnTo>
                    <a:pt x="24" y="25"/>
                  </a:lnTo>
                  <a:lnTo>
                    <a:pt x="24" y="28"/>
                  </a:lnTo>
                  <a:lnTo>
                    <a:pt x="24" y="7"/>
                  </a:lnTo>
                  <a:lnTo>
                    <a:pt x="24" y="28"/>
                  </a:lnTo>
                  <a:lnTo>
                    <a:pt x="24" y="24"/>
                  </a:lnTo>
                  <a:lnTo>
                    <a:pt x="24" y="1"/>
                  </a:lnTo>
                  <a:lnTo>
                    <a:pt x="24" y="11"/>
                  </a:lnTo>
                  <a:lnTo>
                    <a:pt x="24" y="12"/>
                  </a:lnTo>
                  <a:lnTo>
                    <a:pt x="24" y="46"/>
                  </a:lnTo>
                  <a:lnTo>
                    <a:pt x="24" y="41"/>
                  </a:lnTo>
                  <a:lnTo>
                    <a:pt x="25" y="41"/>
                  </a:lnTo>
                  <a:lnTo>
                    <a:pt x="25" y="28"/>
                  </a:lnTo>
                  <a:lnTo>
                    <a:pt x="25" y="51"/>
                  </a:lnTo>
                  <a:lnTo>
                    <a:pt x="25" y="54"/>
                  </a:lnTo>
                  <a:lnTo>
                    <a:pt x="25" y="56"/>
                  </a:lnTo>
                  <a:lnTo>
                    <a:pt x="25" y="22"/>
                  </a:lnTo>
                  <a:lnTo>
                    <a:pt x="25" y="37"/>
                  </a:lnTo>
                  <a:lnTo>
                    <a:pt x="25" y="37"/>
                  </a:lnTo>
                  <a:lnTo>
                    <a:pt x="25" y="54"/>
                  </a:lnTo>
                  <a:lnTo>
                    <a:pt x="25" y="47"/>
                  </a:lnTo>
                  <a:lnTo>
                    <a:pt x="25" y="49"/>
                  </a:lnTo>
                  <a:lnTo>
                    <a:pt x="25" y="37"/>
                  </a:lnTo>
                  <a:lnTo>
                    <a:pt x="25" y="68"/>
                  </a:lnTo>
                  <a:lnTo>
                    <a:pt x="27" y="67"/>
                  </a:lnTo>
                  <a:lnTo>
                    <a:pt x="27" y="74"/>
                  </a:lnTo>
                  <a:lnTo>
                    <a:pt x="27" y="46"/>
                  </a:lnTo>
                  <a:lnTo>
                    <a:pt x="27" y="59"/>
                  </a:lnTo>
                  <a:lnTo>
                    <a:pt x="27" y="58"/>
                  </a:lnTo>
                  <a:lnTo>
                    <a:pt x="27" y="74"/>
                  </a:lnTo>
                  <a:lnTo>
                    <a:pt x="27" y="47"/>
                  </a:lnTo>
                  <a:lnTo>
                    <a:pt x="27" y="49"/>
                  </a:lnTo>
                  <a:lnTo>
                    <a:pt x="27" y="67"/>
                  </a:lnTo>
                  <a:lnTo>
                    <a:pt x="27" y="66"/>
                  </a:lnTo>
                  <a:lnTo>
                    <a:pt x="28" y="64"/>
                  </a:lnTo>
                  <a:lnTo>
                    <a:pt x="28" y="71"/>
                  </a:lnTo>
                  <a:lnTo>
                    <a:pt x="28" y="42"/>
                  </a:lnTo>
                  <a:lnTo>
                    <a:pt x="28" y="63"/>
                  </a:lnTo>
                  <a:lnTo>
                    <a:pt x="28" y="60"/>
                  </a:lnTo>
                  <a:lnTo>
                    <a:pt x="28" y="68"/>
                  </a:lnTo>
                  <a:lnTo>
                    <a:pt x="28" y="51"/>
                  </a:lnTo>
                  <a:lnTo>
                    <a:pt x="28" y="59"/>
                  </a:lnTo>
                  <a:lnTo>
                    <a:pt x="28" y="59"/>
                  </a:lnTo>
                  <a:lnTo>
                    <a:pt x="28" y="80"/>
                  </a:lnTo>
                  <a:lnTo>
                    <a:pt x="28" y="59"/>
                  </a:lnTo>
                  <a:lnTo>
                    <a:pt x="28" y="71"/>
                  </a:lnTo>
                  <a:lnTo>
                    <a:pt x="28" y="71"/>
                  </a:lnTo>
                  <a:lnTo>
                    <a:pt x="28" y="38"/>
                  </a:lnTo>
                  <a:lnTo>
                    <a:pt x="28" y="60"/>
                  </a:lnTo>
                  <a:lnTo>
                    <a:pt x="29" y="62"/>
                  </a:lnTo>
                  <a:lnTo>
                    <a:pt x="29" y="68"/>
                  </a:lnTo>
                  <a:lnTo>
                    <a:pt x="29" y="49"/>
                  </a:lnTo>
                  <a:lnTo>
                    <a:pt x="29" y="62"/>
                  </a:lnTo>
                  <a:lnTo>
                    <a:pt x="29" y="62"/>
                  </a:lnTo>
                  <a:lnTo>
                    <a:pt x="29" y="81"/>
                  </a:lnTo>
                  <a:lnTo>
                    <a:pt x="29" y="60"/>
                  </a:lnTo>
                  <a:lnTo>
                    <a:pt x="29" y="77"/>
                  </a:lnTo>
                  <a:lnTo>
                    <a:pt x="29" y="75"/>
                  </a:lnTo>
                  <a:lnTo>
                    <a:pt x="29" y="85"/>
                  </a:lnTo>
                  <a:lnTo>
                    <a:pt x="29" y="55"/>
                  </a:lnTo>
                  <a:lnTo>
                    <a:pt x="29" y="83"/>
                  </a:lnTo>
                  <a:lnTo>
                    <a:pt x="29" y="83"/>
                  </a:lnTo>
                  <a:lnTo>
                    <a:pt x="29" y="87"/>
                  </a:lnTo>
                  <a:lnTo>
                    <a:pt x="29" y="67"/>
                  </a:lnTo>
                  <a:lnTo>
                    <a:pt x="29" y="83"/>
                  </a:lnTo>
                  <a:lnTo>
                    <a:pt x="30" y="84"/>
                  </a:lnTo>
                  <a:lnTo>
                    <a:pt x="30" y="93"/>
                  </a:lnTo>
                  <a:lnTo>
                    <a:pt x="30" y="67"/>
                  </a:lnTo>
                  <a:lnTo>
                    <a:pt x="30" y="70"/>
                  </a:lnTo>
                  <a:lnTo>
                    <a:pt x="30" y="75"/>
                  </a:lnTo>
                  <a:lnTo>
                    <a:pt x="30" y="91"/>
                  </a:lnTo>
                  <a:lnTo>
                    <a:pt x="30" y="8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19" name="Freeform 92"/>
            <p:cNvSpPr>
              <a:spLocks/>
            </p:cNvSpPr>
            <p:nvPr/>
          </p:nvSpPr>
          <p:spPr bwMode="auto">
            <a:xfrm>
              <a:off x="3152776" y="4638676"/>
              <a:ext cx="47625" cy="169863"/>
            </a:xfrm>
            <a:custGeom>
              <a:avLst/>
              <a:gdLst>
                <a:gd name="T0" fmla="*/ 0 w 30"/>
                <a:gd name="T1" fmla="*/ 60 h 107"/>
                <a:gd name="T2" fmla="*/ 2 w 30"/>
                <a:gd name="T3" fmla="*/ 31 h 107"/>
                <a:gd name="T4" fmla="*/ 2 w 30"/>
                <a:gd name="T5" fmla="*/ 48 h 107"/>
                <a:gd name="T6" fmla="*/ 2 w 30"/>
                <a:gd name="T7" fmla="*/ 60 h 107"/>
                <a:gd name="T8" fmla="*/ 3 w 30"/>
                <a:gd name="T9" fmla="*/ 64 h 107"/>
                <a:gd name="T10" fmla="*/ 3 w 30"/>
                <a:gd name="T11" fmla="*/ 73 h 107"/>
                <a:gd name="T12" fmla="*/ 3 w 30"/>
                <a:gd name="T13" fmla="*/ 56 h 107"/>
                <a:gd name="T14" fmla="*/ 4 w 30"/>
                <a:gd name="T15" fmla="*/ 76 h 107"/>
                <a:gd name="T16" fmla="*/ 4 w 30"/>
                <a:gd name="T17" fmla="*/ 69 h 107"/>
                <a:gd name="T18" fmla="*/ 5 w 30"/>
                <a:gd name="T19" fmla="*/ 19 h 107"/>
                <a:gd name="T20" fmla="*/ 5 w 30"/>
                <a:gd name="T21" fmla="*/ 38 h 107"/>
                <a:gd name="T22" fmla="*/ 5 w 30"/>
                <a:gd name="T23" fmla="*/ 48 h 107"/>
                <a:gd name="T24" fmla="*/ 7 w 30"/>
                <a:gd name="T25" fmla="*/ 78 h 107"/>
                <a:gd name="T26" fmla="*/ 7 w 30"/>
                <a:gd name="T27" fmla="*/ 85 h 107"/>
                <a:gd name="T28" fmla="*/ 7 w 30"/>
                <a:gd name="T29" fmla="*/ 70 h 107"/>
                <a:gd name="T30" fmla="*/ 8 w 30"/>
                <a:gd name="T31" fmla="*/ 68 h 107"/>
                <a:gd name="T32" fmla="*/ 8 w 30"/>
                <a:gd name="T33" fmla="*/ 60 h 107"/>
                <a:gd name="T34" fmla="*/ 9 w 30"/>
                <a:gd name="T35" fmla="*/ 78 h 107"/>
                <a:gd name="T36" fmla="*/ 9 w 30"/>
                <a:gd name="T37" fmla="*/ 76 h 107"/>
                <a:gd name="T38" fmla="*/ 9 w 30"/>
                <a:gd name="T39" fmla="*/ 73 h 107"/>
                <a:gd name="T40" fmla="*/ 11 w 30"/>
                <a:gd name="T41" fmla="*/ 65 h 107"/>
                <a:gd name="T42" fmla="*/ 11 w 30"/>
                <a:gd name="T43" fmla="*/ 23 h 107"/>
                <a:gd name="T44" fmla="*/ 12 w 30"/>
                <a:gd name="T45" fmla="*/ 44 h 107"/>
                <a:gd name="T46" fmla="*/ 12 w 30"/>
                <a:gd name="T47" fmla="*/ 55 h 107"/>
                <a:gd name="T48" fmla="*/ 13 w 30"/>
                <a:gd name="T49" fmla="*/ 51 h 107"/>
                <a:gd name="T50" fmla="*/ 13 w 30"/>
                <a:gd name="T51" fmla="*/ 68 h 107"/>
                <a:gd name="T52" fmla="*/ 13 w 30"/>
                <a:gd name="T53" fmla="*/ 53 h 107"/>
                <a:gd name="T54" fmla="*/ 15 w 30"/>
                <a:gd name="T55" fmla="*/ 61 h 107"/>
                <a:gd name="T56" fmla="*/ 15 w 30"/>
                <a:gd name="T57" fmla="*/ 77 h 107"/>
                <a:gd name="T58" fmla="*/ 15 w 30"/>
                <a:gd name="T59" fmla="*/ 90 h 107"/>
                <a:gd name="T60" fmla="*/ 16 w 30"/>
                <a:gd name="T61" fmla="*/ 69 h 107"/>
                <a:gd name="T62" fmla="*/ 16 w 30"/>
                <a:gd name="T63" fmla="*/ 86 h 107"/>
                <a:gd name="T64" fmla="*/ 17 w 30"/>
                <a:gd name="T65" fmla="*/ 61 h 107"/>
                <a:gd name="T66" fmla="*/ 17 w 30"/>
                <a:gd name="T67" fmla="*/ 70 h 107"/>
                <a:gd name="T68" fmla="*/ 17 w 30"/>
                <a:gd name="T69" fmla="*/ 60 h 107"/>
                <a:gd name="T70" fmla="*/ 19 w 30"/>
                <a:gd name="T71" fmla="*/ 86 h 107"/>
                <a:gd name="T72" fmla="*/ 19 w 30"/>
                <a:gd name="T73" fmla="*/ 93 h 107"/>
                <a:gd name="T74" fmla="*/ 19 w 30"/>
                <a:gd name="T75" fmla="*/ 65 h 107"/>
                <a:gd name="T76" fmla="*/ 20 w 30"/>
                <a:gd name="T77" fmla="*/ 85 h 107"/>
                <a:gd name="T78" fmla="*/ 20 w 30"/>
                <a:gd name="T79" fmla="*/ 65 h 107"/>
                <a:gd name="T80" fmla="*/ 21 w 30"/>
                <a:gd name="T81" fmla="*/ 73 h 107"/>
                <a:gd name="T82" fmla="*/ 21 w 30"/>
                <a:gd name="T83" fmla="*/ 51 h 107"/>
                <a:gd name="T84" fmla="*/ 21 w 30"/>
                <a:gd name="T85" fmla="*/ 77 h 107"/>
                <a:gd name="T86" fmla="*/ 22 w 30"/>
                <a:gd name="T87" fmla="*/ 88 h 107"/>
                <a:gd name="T88" fmla="*/ 22 w 30"/>
                <a:gd name="T89" fmla="*/ 78 h 107"/>
                <a:gd name="T90" fmla="*/ 22 w 30"/>
                <a:gd name="T91" fmla="*/ 59 h 107"/>
                <a:gd name="T92" fmla="*/ 24 w 30"/>
                <a:gd name="T93" fmla="*/ 65 h 107"/>
                <a:gd name="T94" fmla="*/ 24 w 30"/>
                <a:gd name="T95" fmla="*/ 59 h 107"/>
                <a:gd name="T96" fmla="*/ 25 w 30"/>
                <a:gd name="T97" fmla="*/ 51 h 107"/>
                <a:gd name="T98" fmla="*/ 25 w 30"/>
                <a:gd name="T99" fmla="*/ 68 h 107"/>
                <a:gd name="T100" fmla="*/ 25 w 30"/>
                <a:gd name="T101" fmla="*/ 73 h 107"/>
                <a:gd name="T102" fmla="*/ 26 w 30"/>
                <a:gd name="T103" fmla="*/ 60 h 107"/>
                <a:gd name="T104" fmla="*/ 26 w 30"/>
                <a:gd name="T105" fmla="*/ 53 h 107"/>
                <a:gd name="T106" fmla="*/ 26 w 30"/>
                <a:gd name="T107" fmla="*/ 77 h 107"/>
                <a:gd name="T108" fmla="*/ 28 w 30"/>
                <a:gd name="T109" fmla="*/ 76 h 107"/>
                <a:gd name="T110" fmla="*/ 28 w 30"/>
                <a:gd name="T111" fmla="*/ 89 h 107"/>
                <a:gd name="T112" fmla="*/ 29 w 30"/>
                <a:gd name="T113" fmla="*/ 89 h 107"/>
                <a:gd name="T114" fmla="*/ 29 w 30"/>
                <a:gd name="T115" fmla="*/ 102 h 107"/>
                <a:gd name="T116" fmla="*/ 30 w 30"/>
                <a:gd name="T117" fmla="*/ 99 h 107"/>
                <a:gd name="T118" fmla="*/ 30 w 30"/>
                <a:gd name="T119"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107">
                  <a:moveTo>
                    <a:pt x="0" y="51"/>
                  </a:moveTo>
                  <a:lnTo>
                    <a:pt x="0" y="51"/>
                  </a:lnTo>
                  <a:lnTo>
                    <a:pt x="0" y="67"/>
                  </a:lnTo>
                  <a:lnTo>
                    <a:pt x="0" y="60"/>
                  </a:lnTo>
                  <a:lnTo>
                    <a:pt x="0" y="60"/>
                  </a:lnTo>
                  <a:lnTo>
                    <a:pt x="0" y="35"/>
                  </a:lnTo>
                  <a:lnTo>
                    <a:pt x="0" y="57"/>
                  </a:lnTo>
                  <a:lnTo>
                    <a:pt x="2" y="57"/>
                  </a:lnTo>
                  <a:lnTo>
                    <a:pt x="2" y="61"/>
                  </a:lnTo>
                  <a:lnTo>
                    <a:pt x="2" y="31"/>
                  </a:lnTo>
                  <a:lnTo>
                    <a:pt x="2" y="39"/>
                  </a:lnTo>
                  <a:lnTo>
                    <a:pt x="2" y="40"/>
                  </a:lnTo>
                  <a:lnTo>
                    <a:pt x="2" y="56"/>
                  </a:lnTo>
                  <a:lnTo>
                    <a:pt x="2" y="39"/>
                  </a:lnTo>
                  <a:lnTo>
                    <a:pt x="2" y="48"/>
                  </a:lnTo>
                  <a:lnTo>
                    <a:pt x="2" y="44"/>
                  </a:lnTo>
                  <a:lnTo>
                    <a:pt x="2" y="31"/>
                  </a:lnTo>
                  <a:lnTo>
                    <a:pt x="2" y="53"/>
                  </a:lnTo>
                  <a:lnTo>
                    <a:pt x="2" y="53"/>
                  </a:lnTo>
                  <a:lnTo>
                    <a:pt x="2" y="60"/>
                  </a:lnTo>
                  <a:lnTo>
                    <a:pt x="2" y="36"/>
                  </a:lnTo>
                  <a:lnTo>
                    <a:pt x="2" y="46"/>
                  </a:lnTo>
                  <a:lnTo>
                    <a:pt x="3" y="48"/>
                  </a:lnTo>
                  <a:lnTo>
                    <a:pt x="3" y="68"/>
                  </a:lnTo>
                  <a:lnTo>
                    <a:pt x="3" y="64"/>
                  </a:lnTo>
                  <a:lnTo>
                    <a:pt x="3" y="56"/>
                  </a:lnTo>
                  <a:lnTo>
                    <a:pt x="3" y="72"/>
                  </a:lnTo>
                  <a:lnTo>
                    <a:pt x="3" y="42"/>
                  </a:lnTo>
                  <a:lnTo>
                    <a:pt x="3" y="69"/>
                  </a:lnTo>
                  <a:lnTo>
                    <a:pt x="3" y="73"/>
                  </a:lnTo>
                  <a:lnTo>
                    <a:pt x="3" y="53"/>
                  </a:lnTo>
                  <a:lnTo>
                    <a:pt x="3" y="68"/>
                  </a:lnTo>
                  <a:lnTo>
                    <a:pt x="3" y="68"/>
                  </a:lnTo>
                  <a:lnTo>
                    <a:pt x="3" y="77"/>
                  </a:lnTo>
                  <a:lnTo>
                    <a:pt x="3" y="56"/>
                  </a:lnTo>
                  <a:lnTo>
                    <a:pt x="3" y="61"/>
                  </a:lnTo>
                  <a:lnTo>
                    <a:pt x="4" y="63"/>
                  </a:lnTo>
                  <a:lnTo>
                    <a:pt x="4" y="78"/>
                  </a:lnTo>
                  <a:lnTo>
                    <a:pt x="4" y="77"/>
                  </a:lnTo>
                  <a:lnTo>
                    <a:pt x="4" y="76"/>
                  </a:lnTo>
                  <a:lnTo>
                    <a:pt x="4" y="77"/>
                  </a:lnTo>
                  <a:lnTo>
                    <a:pt x="4" y="60"/>
                  </a:lnTo>
                  <a:lnTo>
                    <a:pt x="4" y="68"/>
                  </a:lnTo>
                  <a:lnTo>
                    <a:pt x="4" y="65"/>
                  </a:lnTo>
                  <a:lnTo>
                    <a:pt x="4" y="69"/>
                  </a:lnTo>
                  <a:lnTo>
                    <a:pt x="4" y="27"/>
                  </a:lnTo>
                  <a:lnTo>
                    <a:pt x="4" y="31"/>
                  </a:lnTo>
                  <a:lnTo>
                    <a:pt x="5" y="30"/>
                  </a:lnTo>
                  <a:lnTo>
                    <a:pt x="5" y="33"/>
                  </a:lnTo>
                  <a:lnTo>
                    <a:pt x="5" y="19"/>
                  </a:lnTo>
                  <a:lnTo>
                    <a:pt x="5" y="21"/>
                  </a:lnTo>
                  <a:lnTo>
                    <a:pt x="5" y="19"/>
                  </a:lnTo>
                  <a:lnTo>
                    <a:pt x="5" y="42"/>
                  </a:lnTo>
                  <a:lnTo>
                    <a:pt x="5" y="4"/>
                  </a:lnTo>
                  <a:lnTo>
                    <a:pt x="5" y="38"/>
                  </a:lnTo>
                  <a:lnTo>
                    <a:pt x="5" y="40"/>
                  </a:lnTo>
                  <a:lnTo>
                    <a:pt x="5" y="48"/>
                  </a:lnTo>
                  <a:lnTo>
                    <a:pt x="5" y="35"/>
                  </a:lnTo>
                  <a:lnTo>
                    <a:pt x="5" y="46"/>
                  </a:lnTo>
                  <a:lnTo>
                    <a:pt x="5" y="48"/>
                  </a:lnTo>
                  <a:lnTo>
                    <a:pt x="5" y="68"/>
                  </a:lnTo>
                  <a:lnTo>
                    <a:pt x="5" y="47"/>
                  </a:lnTo>
                  <a:lnTo>
                    <a:pt x="7" y="50"/>
                  </a:lnTo>
                  <a:lnTo>
                    <a:pt x="7" y="82"/>
                  </a:lnTo>
                  <a:lnTo>
                    <a:pt x="7" y="78"/>
                  </a:lnTo>
                  <a:lnTo>
                    <a:pt x="7" y="81"/>
                  </a:lnTo>
                  <a:lnTo>
                    <a:pt x="7" y="60"/>
                  </a:lnTo>
                  <a:lnTo>
                    <a:pt x="7" y="85"/>
                  </a:lnTo>
                  <a:lnTo>
                    <a:pt x="7" y="82"/>
                  </a:lnTo>
                  <a:lnTo>
                    <a:pt x="7" y="85"/>
                  </a:lnTo>
                  <a:lnTo>
                    <a:pt x="7" y="65"/>
                  </a:lnTo>
                  <a:lnTo>
                    <a:pt x="7" y="70"/>
                  </a:lnTo>
                  <a:lnTo>
                    <a:pt x="7" y="73"/>
                  </a:lnTo>
                  <a:lnTo>
                    <a:pt x="7" y="85"/>
                  </a:lnTo>
                  <a:lnTo>
                    <a:pt x="7" y="70"/>
                  </a:lnTo>
                  <a:lnTo>
                    <a:pt x="7" y="82"/>
                  </a:lnTo>
                  <a:lnTo>
                    <a:pt x="8" y="78"/>
                  </a:lnTo>
                  <a:lnTo>
                    <a:pt x="8" y="78"/>
                  </a:lnTo>
                  <a:lnTo>
                    <a:pt x="8" y="60"/>
                  </a:lnTo>
                  <a:lnTo>
                    <a:pt x="8" y="68"/>
                  </a:lnTo>
                  <a:lnTo>
                    <a:pt x="8" y="68"/>
                  </a:lnTo>
                  <a:lnTo>
                    <a:pt x="8" y="77"/>
                  </a:lnTo>
                  <a:lnTo>
                    <a:pt x="8" y="52"/>
                  </a:lnTo>
                  <a:lnTo>
                    <a:pt x="8" y="64"/>
                  </a:lnTo>
                  <a:lnTo>
                    <a:pt x="8" y="60"/>
                  </a:lnTo>
                  <a:lnTo>
                    <a:pt x="8" y="80"/>
                  </a:lnTo>
                  <a:lnTo>
                    <a:pt x="9" y="76"/>
                  </a:lnTo>
                  <a:lnTo>
                    <a:pt x="9" y="78"/>
                  </a:lnTo>
                  <a:lnTo>
                    <a:pt x="9" y="55"/>
                  </a:lnTo>
                  <a:lnTo>
                    <a:pt x="9" y="78"/>
                  </a:lnTo>
                  <a:lnTo>
                    <a:pt x="9" y="78"/>
                  </a:lnTo>
                  <a:lnTo>
                    <a:pt x="9" y="82"/>
                  </a:lnTo>
                  <a:lnTo>
                    <a:pt x="9" y="64"/>
                  </a:lnTo>
                  <a:lnTo>
                    <a:pt x="9" y="77"/>
                  </a:lnTo>
                  <a:lnTo>
                    <a:pt x="9" y="76"/>
                  </a:lnTo>
                  <a:lnTo>
                    <a:pt x="9" y="82"/>
                  </a:lnTo>
                  <a:lnTo>
                    <a:pt x="9" y="59"/>
                  </a:lnTo>
                  <a:lnTo>
                    <a:pt x="9" y="61"/>
                  </a:lnTo>
                  <a:lnTo>
                    <a:pt x="9" y="63"/>
                  </a:lnTo>
                  <a:lnTo>
                    <a:pt x="9" y="73"/>
                  </a:lnTo>
                  <a:lnTo>
                    <a:pt x="9" y="70"/>
                  </a:lnTo>
                  <a:lnTo>
                    <a:pt x="11" y="69"/>
                  </a:lnTo>
                  <a:lnTo>
                    <a:pt x="11" y="51"/>
                  </a:lnTo>
                  <a:lnTo>
                    <a:pt x="11" y="64"/>
                  </a:lnTo>
                  <a:lnTo>
                    <a:pt x="11" y="65"/>
                  </a:lnTo>
                  <a:lnTo>
                    <a:pt x="11" y="67"/>
                  </a:lnTo>
                  <a:lnTo>
                    <a:pt x="11" y="33"/>
                  </a:lnTo>
                  <a:lnTo>
                    <a:pt x="11" y="42"/>
                  </a:lnTo>
                  <a:lnTo>
                    <a:pt x="11" y="44"/>
                  </a:lnTo>
                  <a:lnTo>
                    <a:pt x="11" y="23"/>
                  </a:lnTo>
                  <a:lnTo>
                    <a:pt x="11" y="21"/>
                  </a:lnTo>
                  <a:lnTo>
                    <a:pt x="11" y="0"/>
                  </a:lnTo>
                  <a:lnTo>
                    <a:pt x="11" y="29"/>
                  </a:lnTo>
                  <a:lnTo>
                    <a:pt x="12" y="33"/>
                  </a:lnTo>
                  <a:lnTo>
                    <a:pt x="12" y="44"/>
                  </a:lnTo>
                  <a:lnTo>
                    <a:pt x="12" y="15"/>
                  </a:lnTo>
                  <a:lnTo>
                    <a:pt x="12" y="44"/>
                  </a:lnTo>
                  <a:lnTo>
                    <a:pt x="12" y="42"/>
                  </a:lnTo>
                  <a:lnTo>
                    <a:pt x="12" y="68"/>
                  </a:lnTo>
                  <a:lnTo>
                    <a:pt x="12" y="55"/>
                  </a:lnTo>
                  <a:lnTo>
                    <a:pt x="12" y="51"/>
                  </a:lnTo>
                  <a:lnTo>
                    <a:pt x="12" y="78"/>
                  </a:lnTo>
                  <a:lnTo>
                    <a:pt x="12" y="77"/>
                  </a:lnTo>
                  <a:lnTo>
                    <a:pt x="13" y="78"/>
                  </a:lnTo>
                  <a:lnTo>
                    <a:pt x="13" y="51"/>
                  </a:lnTo>
                  <a:lnTo>
                    <a:pt x="13" y="69"/>
                  </a:lnTo>
                  <a:lnTo>
                    <a:pt x="13" y="70"/>
                  </a:lnTo>
                  <a:lnTo>
                    <a:pt x="13" y="81"/>
                  </a:lnTo>
                  <a:lnTo>
                    <a:pt x="13" y="63"/>
                  </a:lnTo>
                  <a:lnTo>
                    <a:pt x="13" y="68"/>
                  </a:lnTo>
                  <a:lnTo>
                    <a:pt x="13" y="65"/>
                  </a:lnTo>
                  <a:lnTo>
                    <a:pt x="13" y="82"/>
                  </a:lnTo>
                  <a:lnTo>
                    <a:pt x="13" y="77"/>
                  </a:lnTo>
                  <a:lnTo>
                    <a:pt x="13" y="76"/>
                  </a:lnTo>
                  <a:lnTo>
                    <a:pt x="13" y="53"/>
                  </a:lnTo>
                  <a:lnTo>
                    <a:pt x="13" y="57"/>
                  </a:lnTo>
                  <a:lnTo>
                    <a:pt x="15" y="60"/>
                  </a:lnTo>
                  <a:lnTo>
                    <a:pt x="15" y="65"/>
                  </a:lnTo>
                  <a:lnTo>
                    <a:pt x="15" y="48"/>
                  </a:lnTo>
                  <a:lnTo>
                    <a:pt x="15" y="61"/>
                  </a:lnTo>
                  <a:lnTo>
                    <a:pt x="15" y="57"/>
                  </a:lnTo>
                  <a:lnTo>
                    <a:pt x="15" y="80"/>
                  </a:lnTo>
                  <a:lnTo>
                    <a:pt x="15" y="56"/>
                  </a:lnTo>
                  <a:lnTo>
                    <a:pt x="15" y="74"/>
                  </a:lnTo>
                  <a:lnTo>
                    <a:pt x="15" y="77"/>
                  </a:lnTo>
                  <a:lnTo>
                    <a:pt x="15" y="88"/>
                  </a:lnTo>
                  <a:lnTo>
                    <a:pt x="15" y="56"/>
                  </a:lnTo>
                  <a:lnTo>
                    <a:pt x="15" y="86"/>
                  </a:lnTo>
                  <a:lnTo>
                    <a:pt x="15" y="85"/>
                  </a:lnTo>
                  <a:lnTo>
                    <a:pt x="15" y="90"/>
                  </a:lnTo>
                  <a:lnTo>
                    <a:pt x="15" y="72"/>
                  </a:lnTo>
                  <a:lnTo>
                    <a:pt x="15" y="82"/>
                  </a:lnTo>
                  <a:lnTo>
                    <a:pt x="16" y="82"/>
                  </a:lnTo>
                  <a:lnTo>
                    <a:pt x="16" y="93"/>
                  </a:lnTo>
                  <a:lnTo>
                    <a:pt x="16" y="69"/>
                  </a:lnTo>
                  <a:lnTo>
                    <a:pt x="16" y="61"/>
                  </a:lnTo>
                  <a:lnTo>
                    <a:pt x="16" y="89"/>
                  </a:lnTo>
                  <a:lnTo>
                    <a:pt x="16" y="86"/>
                  </a:lnTo>
                  <a:lnTo>
                    <a:pt x="16" y="85"/>
                  </a:lnTo>
                  <a:lnTo>
                    <a:pt x="16" y="86"/>
                  </a:lnTo>
                  <a:lnTo>
                    <a:pt x="16" y="65"/>
                  </a:lnTo>
                  <a:lnTo>
                    <a:pt x="16" y="85"/>
                  </a:lnTo>
                  <a:lnTo>
                    <a:pt x="17" y="82"/>
                  </a:lnTo>
                  <a:lnTo>
                    <a:pt x="17" y="88"/>
                  </a:lnTo>
                  <a:lnTo>
                    <a:pt x="17" y="61"/>
                  </a:lnTo>
                  <a:lnTo>
                    <a:pt x="17" y="76"/>
                  </a:lnTo>
                  <a:lnTo>
                    <a:pt x="17" y="78"/>
                  </a:lnTo>
                  <a:lnTo>
                    <a:pt x="17" y="85"/>
                  </a:lnTo>
                  <a:lnTo>
                    <a:pt x="17" y="68"/>
                  </a:lnTo>
                  <a:lnTo>
                    <a:pt x="17" y="70"/>
                  </a:lnTo>
                  <a:lnTo>
                    <a:pt x="17" y="51"/>
                  </a:lnTo>
                  <a:lnTo>
                    <a:pt x="17" y="73"/>
                  </a:lnTo>
                  <a:lnTo>
                    <a:pt x="17" y="74"/>
                  </a:lnTo>
                  <a:lnTo>
                    <a:pt x="17" y="82"/>
                  </a:lnTo>
                  <a:lnTo>
                    <a:pt x="17" y="60"/>
                  </a:lnTo>
                  <a:lnTo>
                    <a:pt x="17" y="78"/>
                  </a:lnTo>
                  <a:lnTo>
                    <a:pt x="19" y="77"/>
                  </a:lnTo>
                  <a:lnTo>
                    <a:pt x="19" y="91"/>
                  </a:lnTo>
                  <a:lnTo>
                    <a:pt x="19" y="74"/>
                  </a:lnTo>
                  <a:lnTo>
                    <a:pt x="19" y="86"/>
                  </a:lnTo>
                  <a:lnTo>
                    <a:pt x="19" y="77"/>
                  </a:lnTo>
                  <a:lnTo>
                    <a:pt x="19" y="95"/>
                  </a:lnTo>
                  <a:lnTo>
                    <a:pt x="19" y="73"/>
                  </a:lnTo>
                  <a:lnTo>
                    <a:pt x="19" y="91"/>
                  </a:lnTo>
                  <a:lnTo>
                    <a:pt x="19" y="93"/>
                  </a:lnTo>
                  <a:lnTo>
                    <a:pt x="19" y="68"/>
                  </a:lnTo>
                  <a:lnTo>
                    <a:pt x="19" y="84"/>
                  </a:lnTo>
                  <a:lnTo>
                    <a:pt x="19" y="85"/>
                  </a:lnTo>
                  <a:lnTo>
                    <a:pt x="19" y="89"/>
                  </a:lnTo>
                  <a:lnTo>
                    <a:pt x="19" y="65"/>
                  </a:lnTo>
                  <a:lnTo>
                    <a:pt x="19" y="68"/>
                  </a:lnTo>
                  <a:lnTo>
                    <a:pt x="20" y="73"/>
                  </a:lnTo>
                  <a:lnTo>
                    <a:pt x="20" y="88"/>
                  </a:lnTo>
                  <a:lnTo>
                    <a:pt x="20" y="70"/>
                  </a:lnTo>
                  <a:lnTo>
                    <a:pt x="20" y="85"/>
                  </a:lnTo>
                  <a:lnTo>
                    <a:pt x="20" y="78"/>
                  </a:lnTo>
                  <a:lnTo>
                    <a:pt x="20" y="85"/>
                  </a:lnTo>
                  <a:lnTo>
                    <a:pt x="20" y="56"/>
                  </a:lnTo>
                  <a:lnTo>
                    <a:pt x="20" y="65"/>
                  </a:lnTo>
                  <a:lnTo>
                    <a:pt x="20" y="65"/>
                  </a:lnTo>
                  <a:lnTo>
                    <a:pt x="20" y="67"/>
                  </a:lnTo>
                  <a:lnTo>
                    <a:pt x="20" y="44"/>
                  </a:lnTo>
                  <a:lnTo>
                    <a:pt x="20" y="56"/>
                  </a:lnTo>
                  <a:lnTo>
                    <a:pt x="21" y="57"/>
                  </a:lnTo>
                  <a:lnTo>
                    <a:pt x="21" y="73"/>
                  </a:lnTo>
                  <a:lnTo>
                    <a:pt x="21" y="55"/>
                  </a:lnTo>
                  <a:lnTo>
                    <a:pt x="21" y="68"/>
                  </a:lnTo>
                  <a:lnTo>
                    <a:pt x="21" y="68"/>
                  </a:lnTo>
                  <a:lnTo>
                    <a:pt x="21" y="80"/>
                  </a:lnTo>
                  <a:lnTo>
                    <a:pt x="21" y="51"/>
                  </a:lnTo>
                  <a:lnTo>
                    <a:pt x="21" y="78"/>
                  </a:lnTo>
                  <a:lnTo>
                    <a:pt x="21" y="78"/>
                  </a:lnTo>
                  <a:lnTo>
                    <a:pt x="21" y="86"/>
                  </a:lnTo>
                  <a:lnTo>
                    <a:pt x="21" y="68"/>
                  </a:lnTo>
                  <a:lnTo>
                    <a:pt x="21" y="77"/>
                  </a:lnTo>
                  <a:lnTo>
                    <a:pt x="21" y="85"/>
                  </a:lnTo>
                  <a:lnTo>
                    <a:pt x="21" y="88"/>
                  </a:lnTo>
                  <a:lnTo>
                    <a:pt x="21" y="73"/>
                  </a:lnTo>
                  <a:lnTo>
                    <a:pt x="22" y="60"/>
                  </a:lnTo>
                  <a:lnTo>
                    <a:pt x="22" y="88"/>
                  </a:lnTo>
                  <a:lnTo>
                    <a:pt x="22" y="84"/>
                  </a:lnTo>
                  <a:lnTo>
                    <a:pt x="22" y="86"/>
                  </a:lnTo>
                  <a:lnTo>
                    <a:pt x="22" y="61"/>
                  </a:lnTo>
                  <a:lnTo>
                    <a:pt x="22" y="77"/>
                  </a:lnTo>
                  <a:lnTo>
                    <a:pt x="22" y="78"/>
                  </a:lnTo>
                  <a:lnTo>
                    <a:pt x="22" y="84"/>
                  </a:lnTo>
                  <a:lnTo>
                    <a:pt x="22" y="48"/>
                  </a:lnTo>
                  <a:lnTo>
                    <a:pt x="22" y="61"/>
                  </a:lnTo>
                  <a:lnTo>
                    <a:pt x="22" y="60"/>
                  </a:lnTo>
                  <a:lnTo>
                    <a:pt x="22" y="59"/>
                  </a:lnTo>
                  <a:lnTo>
                    <a:pt x="22" y="74"/>
                  </a:lnTo>
                  <a:lnTo>
                    <a:pt x="24" y="68"/>
                  </a:lnTo>
                  <a:lnTo>
                    <a:pt x="24" y="44"/>
                  </a:lnTo>
                  <a:lnTo>
                    <a:pt x="24" y="63"/>
                  </a:lnTo>
                  <a:lnTo>
                    <a:pt x="24" y="65"/>
                  </a:lnTo>
                  <a:lnTo>
                    <a:pt x="24" y="65"/>
                  </a:lnTo>
                  <a:lnTo>
                    <a:pt x="24" y="36"/>
                  </a:lnTo>
                  <a:lnTo>
                    <a:pt x="24" y="51"/>
                  </a:lnTo>
                  <a:lnTo>
                    <a:pt x="24" y="51"/>
                  </a:lnTo>
                  <a:lnTo>
                    <a:pt x="24" y="59"/>
                  </a:lnTo>
                  <a:lnTo>
                    <a:pt x="24" y="50"/>
                  </a:lnTo>
                  <a:lnTo>
                    <a:pt x="25" y="52"/>
                  </a:lnTo>
                  <a:lnTo>
                    <a:pt x="25" y="34"/>
                  </a:lnTo>
                  <a:lnTo>
                    <a:pt x="25" y="44"/>
                  </a:lnTo>
                  <a:lnTo>
                    <a:pt x="25" y="51"/>
                  </a:lnTo>
                  <a:lnTo>
                    <a:pt x="25" y="52"/>
                  </a:lnTo>
                  <a:lnTo>
                    <a:pt x="25" y="34"/>
                  </a:lnTo>
                  <a:lnTo>
                    <a:pt x="25" y="51"/>
                  </a:lnTo>
                  <a:lnTo>
                    <a:pt x="25" y="53"/>
                  </a:lnTo>
                  <a:lnTo>
                    <a:pt x="25" y="68"/>
                  </a:lnTo>
                  <a:lnTo>
                    <a:pt x="25" y="43"/>
                  </a:lnTo>
                  <a:lnTo>
                    <a:pt x="25" y="50"/>
                  </a:lnTo>
                  <a:lnTo>
                    <a:pt x="25" y="50"/>
                  </a:lnTo>
                  <a:lnTo>
                    <a:pt x="25" y="48"/>
                  </a:lnTo>
                  <a:lnTo>
                    <a:pt x="25" y="73"/>
                  </a:lnTo>
                  <a:lnTo>
                    <a:pt x="26" y="72"/>
                  </a:lnTo>
                  <a:lnTo>
                    <a:pt x="26" y="40"/>
                  </a:lnTo>
                  <a:lnTo>
                    <a:pt x="26" y="50"/>
                  </a:lnTo>
                  <a:lnTo>
                    <a:pt x="26" y="50"/>
                  </a:lnTo>
                  <a:lnTo>
                    <a:pt x="26" y="60"/>
                  </a:lnTo>
                  <a:lnTo>
                    <a:pt x="26" y="44"/>
                  </a:lnTo>
                  <a:lnTo>
                    <a:pt x="26" y="53"/>
                  </a:lnTo>
                  <a:lnTo>
                    <a:pt x="26" y="56"/>
                  </a:lnTo>
                  <a:lnTo>
                    <a:pt x="26" y="77"/>
                  </a:lnTo>
                  <a:lnTo>
                    <a:pt x="26" y="53"/>
                  </a:lnTo>
                  <a:lnTo>
                    <a:pt x="26" y="74"/>
                  </a:lnTo>
                  <a:lnTo>
                    <a:pt x="26" y="73"/>
                  </a:lnTo>
                  <a:lnTo>
                    <a:pt x="26" y="78"/>
                  </a:lnTo>
                  <a:lnTo>
                    <a:pt x="26" y="56"/>
                  </a:lnTo>
                  <a:lnTo>
                    <a:pt x="26" y="77"/>
                  </a:lnTo>
                  <a:lnTo>
                    <a:pt x="28" y="77"/>
                  </a:lnTo>
                  <a:lnTo>
                    <a:pt x="28" y="84"/>
                  </a:lnTo>
                  <a:lnTo>
                    <a:pt x="28" y="61"/>
                  </a:lnTo>
                  <a:lnTo>
                    <a:pt x="28" y="77"/>
                  </a:lnTo>
                  <a:lnTo>
                    <a:pt x="28" y="76"/>
                  </a:lnTo>
                  <a:lnTo>
                    <a:pt x="28" y="90"/>
                  </a:lnTo>
                  <a:lnTo>
                    <a:pt x="28" y="86"/>
                  </a:lnTo>
                  <a:lnTo>
                    <a:pt x="28" y="77"/>
                  </a:lnTo>
                  <a:lnTo>
                    <a:pt x="28" y="65"/>
                  </a:lnTo>
                  <a:lnTo>
                    <a:pt x="28" y="89"/>
                  </a:lnTo>
                  <a:lnTo>
                    <a:pt x="29" y="90"/>
                  </a:lnTo>
                  <a:lnTo>
                    <a:pt x="29" y="93"/>
                  </a:lnTo>
                  <a:lnTo>
                    <a:pt x="29" y="70"/>
                  </a:lnTo>
                  <a:lnTo>
                    <a:pt x="29" y="85"/>
                  </a:lnTo>
                  <a:lnTo>
                    <a:pt x="29" y="89"/>
                  </a:lnTo>
                  <a:lnTo>
                    <a:pt x="29" y="97"/>
                  </a:lnTo>
                  <a:lnTo>
                    <a:pt x="29" y="73"/>
                  </a:lnTo>
                  <a:lnTo>
                    <a:pt x="29" y="80"/>
                  </a:lnTo>
                  <a:lnTo>
                    <a:pt x="29" y="82"/>
                  </a:lnTo>
                  <a:lnTo>
                    <a:pt x="29" y="102"/>
                  </a:lnTo>
                  <a:lnTo>
                    <a:pt x="29" y="97"/>
                  </a:lnTo>
                  <a:lnTo>
                    <a:pt x="29" y="99"/>
                  </a:lnTo>
                  <a:lnTo>
                    <a:pt x="29" y="80"/>
                  </a:lnTo>
                  <a:lnTo>
                    <a:pt x="29" y="99"/>
                  </a:lnTo>
                  <a:lnTo>
                    <a:pt x="30" y="99"/>
                  </a:lnTo>
                  <a:lnTo>
                    <a:pt x="30" y="107"/>
                  </a:lnTo>
                  <a:lnTo>
                    <a:pt x="30" y="81"/>
                  </a:lnTo>
                  <a:lnTo>
                    <a:pt x="30" y="93"/>
                  </a:lnTo>
                  <a:lnTo>
                    <a:pt x="30" y="93"/>
                  </a:lnTo>
                  <a:lnTo>
                    <a:pt x="30" y="10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20" name="Freeform 93"/>
            <p:cNvSpPr>
              <a:spLocks/>
            </p:cNvSpPr>
            <p:nvPr/>
          </p:nvSpPr>
          <p:spPr bwMode="auto">
            <a:xfrm>
              <a:off x="3103563" y="4376738"/>
              <a:ext cx="49213" cy="377825"/>
            </a:xfrm>
            <a:custGeom>
              <a:avLst/>
              <a:gdLst>
                <a:gd name="T0" fmla="*/ 0 w 31"/>
                <a:gd name="T1" fmla="*/ 60 h 238"/>
                <a:gd name="T2" fmla="*/ 1 w 31"/>
                <a:gd name="T3" fmla="*/ 89 h 238"/>
                <a:gd name="T4" fmla="*/ 1 w 31"/>
                <a:gd name="T5" fmla="*/ 91 h 238"/>
                <a:gd name="T6" fmla="*/ 2 w 31"/>
                <a:gd name="T7" fmla="*/ 29 h 238"/>
                <a:gd name="T8" fmla="*/ 2 w 31"/>
                <a:gd name="T9" fmla="*/ 8 h 238"/>
                <a:gd name="T10" fmla="*/ 2 w 31"/>
                <a:gd name="T11" fmla="*/ 33 h 238"/>
                <a:gd name="T12" fmla="*/ 4 w 31"/>
                <a:gd name="T13" fmla="*/ 86 h 238"/>
                <a:gd name="T14" fmla="*/ 4 w 31"/>
                <a:gd name="T15" fmla="*/ 101 h 238"/>
                <a:gd name="T16" fmla="*/ 4 w 31"/>
                <a:gd name="T17" fmla="*/ 86 h 238"/>
                <a:gd name="T18" fmla="*/ 5 w 31"/>
                <a:gd name="T19" fmla="*/ 39 h 238"/>
                <a:gd name="T20" fmla="*/ 5 w 31"/>
                <a:gd name="T21" fmla="*/ 17 h 238"/>
                <a:gd name="T22" fmla="*/ 5 w 31"/>
                <a:gd name="T23" fmla="*/ 60 h 238"/>
                <a:gd name="T24" fmla="*/ 6 w 31"/>
                <a:gd name="T25" fmla="*/ 77 h 238"/>
                <a:gd name="T26" fmla="*/ 8 w 31"/>
                <a:gd name="T27" fmla="*/ 27 h 238"/>
                <a:gd name="T28" fmla="*/ 8 w 31"/>
                <a:gd name="T29" fmla="*/ 43 h 238"/>
                <a:gd name="T30" fmla="*/ 8 w 31"/>
                <a:gd name="T31" fmla="*/ 77 h 238"/>
                <a:gd name="T32" fmla="*/ 9 w 31"/>
                <a:gd name="T33" fmla="*/ 99 h 238"/>
                <a:gd name="T34" fmla="*/ 9 w 31"/>
                <a:gd name="T35" fmla="*/ 112 h 238"/>
                <a:gd name="T36" fmla="*/ 9 w 31"/>
                <a:gd name="T37" fmla="*/ 132 h 238"/>
                <a:gd name="T38" fmla="*/ 10 w 31"/>
                <a:gd name="T39" fmla="*/ 149 h 238"/>
                <a:gd name="T40" fmla="*/ 10 w 31"/>
                <a:gd name="T41" fmla="*/ 118 h 238"/>
                <a:gd name="T42" fmla="*/ 12 w 31"/>
                <a:gd name="T43" fmla="*/ 135 h 238"/>
                <a:gd name="T44" fmla="*/ 12 w 31"/>
                <a:gd name="T45" fmla="*/ 111 h 238"/>
                <a:gd name="T46" fmla="*/ 13 w 31"/>
                <a:gd name="T47" fmla="*/ 91 h 238"/>
                <a:gd name="T48" fmla="*/ 13 w 31"/>
                <a:gd name="T49" fmla="*/ 99 h 238"/>
                <a:gd name="T50" fmla="*/ 13 w 31"/>
                <a:gd name="T51" fmla="*/ 93 h 238"/>
                <a:gd name="T52" fmla="*/ 14 w 31"/>
                <a:gd name="T53" fmla="*/ 127 h 238"/>
                <a:gd name="T54" fmla="*/ 14 w 31"/>
                <a:gd name="T55" fmla="*/ 144 h 238"/>
                <a:gd name="T56" fmla="*/ 15 w 31"/>
                <a:gd name="T57" fmla="*/ 135 h 238"/>
                <a:gd name="T58" fmla="*/ 15 w 31"/>
                <a:gd name="T59" fmla="*/ 135 h 238"/>
                <a:gd name="T60" fmla="*/ 17 w 31"/>
                <a:gd name="T61" fmla="*/ 163 h 238"/>
                <a:gd name="T62" fmla="*/ 17 w 31"/>
                <a:gd name="T63" fmla="*/ 161 h 238"/>
                <a:gd name="T64" fmla="*/ 17 w 31"/>
                <a:gd name="T65" fmla="*/ 153 h 238"/>
                <a:gd name="T66" fmla="*/ 18 w 31"/>
                <a:gd name="T67" fmla="*/ 166 h 238"/>
                <a:gd name="T68" fmla="*/ 18 w 31"/>
                <a:gd name="T69" fmla="*/ 161 h 238"/>
                <a:gd name="T70" fmla="*/ 19 w 31"/>
                <a:gd name="T71" fmla="*/ 156 h 238"/>
                <a:gd name="T72" fmla="*/ 19 w 31"/>
                <a:gd name="T73" fmla="*/ 150 h 238"/>
                <a:gd name="T74" fmla="*/ 21 w 31"/>
                <a:gd name="T75" fmla="*/ 187 h 238"/>
                <a:gd name="T76" fmla="*/ 21 w 31"/>
                <a:gd name="T77" fmla="*/ 207 h 238"/>
                <a:gd name="T78" fmla="*/ 21 w 31"/>
                <a:gd name="T79" fmla="*/ 178 h 238"/>
                <a:gd name="T80" fmla="*/ 22 w 31"/>
                <a:gd name="T81" fmla="*/ 198 h 238"/>
                <a:gd name="T82" fmla="*/ 22 w 31"/>
                <a:gd name="T83" fmla="*/ 201 h 238"/>
                <a:gd name="T84" fmla="*/ 23 w 31"/>
                <a:gd name="T85" fmla="*/ 204 h 238"/>
                <a:gd name="T86" fmla="*/ 23 w 31"/>
                <a:gd name="T87" fmla="*/ 203 h 238"/>
                <a:gd name="T88" fmla="*/ 23 w 31"/>
                <a:gd name="T89" fmla="*/ 218 h 238"/>
                <a:gd name="T90" fmla="*/ 25 w 31"/>
                <a:gd name="T91" fmla="*/ 217 h 238"/>
                <a:gd name="T92" fmla="*/ 25 w 31"/>
                <a:gd name="T93" fmla="*/ 225 h 238"/>
                <a:gd name="T94" fmla="*/ 25 w 31"/>
                <a:gd name="T95" fmla="*/ 200 h 238"/>
                <a:gd name="T96" fmla="*/ 26 w 31"/>
                <a:gd name="T97" fmla="*/ 184 h 238"/>
                <a:gd name="T98" fmla="*/ 26 w 31"/>
                <a:gd name="T99" fmla="*/ 208 h 238"/>
                <a:gd name="T100" fmla="*/ 27 w 31"/>
                <a:gd name="T101" fmla="*/ 235 h 238"/>
                <a:gd name="T102" fmla="*/ 27 w 31"/>
                <a:gd name="T103" fmla="*/ 207 h 238"/>
                <a:gd name="T104" fmla="*/ 27 w 31"/>
                <a:gd name="T105" fmla="*/ 201 h 238"/>
                <a:gd name="T106" fmla="*/ 29 w 31"/>
                <a:gd name="T107" fmla="*/ 229 h 238"/>
                <a:gd name="T108" fmla="*/ 29 w 31"/>
                <a:gd name="T109" fmla="*/ 224 h 238"/>
                <a:gd name="T110" fmla="*/ 29 w 31"/>
                <a:gd name="T111" fmla="*/ 216 h 238"/>
                <a:gd name="T112" fmla="*/ 30 w 31"/>
                <a:gd name="T113" fmla="*/ 233 h 238"/>
                <a:gd name="T114" fmla="*/ 30 w 31"/>
                <a:gd name="T115" fmla="*/ 225 h 238"/>
                <a:gd name="T116" fmla="*/ 31 w 31"/>
                <a:gd name="T117" fmla="*/ 198 h 238"/>
                <a:gd name="T118" fmla="*/ 31 w 31"/>
                <a:gd name="T119" fmla="*/ 21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238">
                  <a:moveTo>
                    <a:pt x="0" y="31"/>
                  </a:moveTo>
                  <a:lnTo>
                    <a:pt x="0" y="36"/>
                  </a:lnTo>
                  <a:lnTo>
                    <a:pt x="0" y="67"/>
                  </a:lnTo>
                  <a:lnTo>
                    <a:pt x="0" y="57"/>
                  </a:lnTo>
                  <a:lnTo>
                    <a:pt x="0" y="60"/>
                  </a:lnTo>
                  <a:lnTo>
                    <a:pt x="0" y="68"/>
                  </a:lnTo>
                  <a:lnTo>
                    <a:pt x="0" y="34"/>
                  </a:lnTo>
                  <a:lnTo>
                    <a:pt x="0" y="67"/>
                  </a:lnTo>
                  <a:lnTo>
                    <a:pt x="1" y="69"/>
                  </a:lnTo>
                  <a:lnTo>
                    <a:pt x="1" y="89"/>
                  </a:lnTo>
                  <a:lnTo>
                    <a:pt x="1" y="88"/>
                  </a:lnTo>
                  <a:lnTo>
                    <a:pt x="1" y="94"/>
                  </a:lnTo>
                  <a:lnTo>
                    <a:pt x="1" y="102"/>
                  </a:lnTo>
                  <a:lnTo>
                    <a:pt x="1" y="86"/>
                  </a:lnTo>
                  <a:lnTo>
                    <a:pt x="1" y="91"/>
                  </a:lnTo>
                  <a:lnTo>
                    <a:pt x="1" y="91"/>
                  </a:lnTo>
                  <a:lnTo>
                    <a:pt x="1" y="68"/>
                  </a:lnTo>
                  <a:lnTo>
                    <a:pt x="1" y="72"/>
                  </a:lnTo>
                  <a:lnTo>
                    <a:pt x="2" y="70"/>
                  </a:lnTo>
                  <a:lnTo>
                    <a:pt x="2" y="29"/>
                  </a:lnTo>
                  <a:lnTo>
                    <a:pt x="2" y="29"/>
                  </a:lnTo>
                  <a:lnTo>
                    <a:pt x="2" y="34"/>
                  </a:lnTo>
                  <a:lnTo>
                    <a:pt x="2" y="43"/>
                  </a:lnTo>
                  <a:lnTo>
                    <a:pt x="2" y="0"/>
                  </a:lnTo>
                  <a:lnTo>
                    <a:pt x="2" y="8"/>
                  </a:lnTo>
                  <a:lnTo>
                    <a:pt x="2" y="36"/>
                  </a:lnTo>
                  <a:lnTo>
                    <a:pt x="2" y="5"/>
                  </a:lnTo>
                  <a:lnTo>
                    <a:pt x="2" y="34"/>
                  </a:lnTo>
                  <a:lnTo>
                    <a:pt x="2" y="36"/>
                  </a:lnTo>
                  <a:lnTo>
                    <a:pt x="2" y="33"/>
                  </a:lnTo>
                  <a:lnTo>
                    <a:pt x="2" y="72"/>
                  </a:lnTo>
                  <a:lnTo>
                    <a:pt x="4" y="73"/>
                  </a:lnTo>
                  <a:lnTo>
                    <a:pt x="4" y="94"/>
                  </a:lnTo>
                  <a:lnTo>
                    <a:pt x="4" y="72"/>
                  </a:lnTo>
                  <a:lnTo>
                    <a:pt x="4" y="86"/>
                  </a:lnTo>
                  <a:lnTo>
                    <a:pt x="4" y="84"/>
                  </a:lnTo>
                  <a:lnTo>
                    <a:pt x="4" y="103"/>
                  </a:lnTo>
                  <a:lnTo>
                    <a:pt x="4" y="84"/>
                  </a:lnTo>
                  <a:lnTo>
                    <a:pt x="4" y="101"/>
                  </a:lnTo>
                  <a:lnTo>
                    <a:pt x="4" y="101"/>
                  </a:lnTo>
                  <a:lnTo>
                    <a:pt x="4" y="105"/>
                  </a:lnTo>
                  <a:lnTo>
                    <a:pt x="4" y="80"/>
                  </a:lnTo>
                  <a:lnTo>
                    <a:pt x="4" y="81"/>
                  </a:lnTo>
                  <a:lnTo>
                    <a:pt x="4" y="81"/>
                  </a:lnTo>
                  <a:lnTo>
                    <a:pt x="4" y="86"/>
                  </a:lnTo>
                  <a:lnTo>
                    <a:pt x="4" y="50"/>
                  </a:lnTo>
                  <a:lnTo>
                    <a:pt x="4" y="57"/>
                  </a:lnTo>
                  <a:lnTo>
                    <a:pt x="5" y="59"/>
                  </a:lnTo>
                  <a:lnTo>
                    <a:pt x="5" y="61"/>
                  </a:lnTo>
                  <a:lnTo>
                    <a:pt x="5" y="39"/>
                  </a:lnTo>
                  <a:lnTo>
                    <a:pt x="5" y="36"/>
                  </a:lnTo>
                  <a:lnTo>
                    <a:pt x="5" y="19"/>
                  </a:lnTo>
                  <a:lnTo>
                    <a:pt x="5" y="35"/>
                  </a:lnTo>
                  <a:lnTo>
                    <a:pt x="5" y="35"/>
                  </a:lnTo>
                  <a:lnTo>
                    <a:pt x="5" y="17"/>
                  </a:lnTo>
                  <a:lnTo>
                    <a:pt x="5" y="42"/>
                  </a:lnTo>
                  <a:lnTo>
                    <a:pt x="5" y="50"/>
                  </a:lnTo>
                  <a:lnTo>
                    <a:pt x="5" y="69"/>
                  </a:lnTo>
                  <a:lnTo>
                    <a:pt x="5" y="47"/>
                  </a:lnTo>
                  <a:lnTo>
                    <a:pt x="5" y="60"/>
                  </a:lnTo>
                  <a:lnTo>
                    <a:pt x="6" y="64"/>
                  </a:lnTo>
                  <a:lnTo>
                    <a:pt x="6" y="91"/>
                  </a:lnTo>
                  <a:lnTo>
                    <a:pt x="6" y="77"/>
                  </a:lnTo>
                  <a:lnTo>
                    <a:pt x="6" y="73"/>
                  </a:lnTo>
                  <a:lnTo>
                    <a:pt x="6" y="77"/>
                  </a:lnTo>
                  <a:lnTo>
                    <a:pt x="6" y="39"/>
                  </a:lnTo>
                  <a:lnTo>
                    <a:pt x="6" y="42"/>
                  </a:lnTo>
                  <a:lnTo>
                    <a:pt x="6" y="15"/>
                  </a:lnTo>
                  <a:lnTo>
                    <a:pt x="6" y="26"/>
                  </a:lnTo>
                  <a:lnTo>
                    <a:pt x="8" y="27"/>
                  </a:lnTo>
                  <a:lnTo>
                    <a:pt x="8" y="26"/>
                  </a:lnTo>
                  <a:lnTo>
                    <a:pt x="8" y="57"/>
                  </a:lnTo>
                  <a:lnTo>
                    <a:pt x="8" y="57"/>
                  </a:lnTo>
                  <a:lnTo>
                    <a:pt x="8" y="81"/>
                  </a:lnTo>
                  <a:lnTo>
                    <a:pt x="8" y="43"/>
                  </a:lnTo>
                  <a:lnTo>
                    <a:pt x="8" y="77"/>
                  </a:lnTo>
                  <a:lnTo>
                    <a:pt x="8" y="81"/>
                  </a:lnTo>
                  <a:lnTo>
                    <a:pt x="8" y="81"/>
                  </a:lnTo>
                  <a:lnTo>
                    <a:pt x="8" y="63"/>
                  </a:lnTo>
                  <a:lnTo>
                    <a:pt x="8" y="77"/>
                  </a:lnTo>
                  <a:lnTo>
                    <a:pt x="8" y="74"/>
                  </a:lnTo>
                  <a:lnTo>
                    <a:pt x="8" y="89"/>
                  </a:lnTo>
                  <a:lnTo>
                    <a:pt x="8" y="81"/>
                  </a:lnTo>
                  <a:lnTo>
                    <a:pt x="9" y="65"/>
                  </a:lnTo>
                  <a:lnTo>
                    <a:pt x="9" y="99"/>
                  </a:lnTo>
                  <a:lnTo>
                    <a:pt x="9" y="98"/>
                  </a:lnTo>
                  <a:lnTo>
                    <a:pt x="9" y="72"/>
                  </a:lnTo>
                  <a:lnTo>
                    <a:pt x="9" y="97"/>
                  </a:lnTo>
                  <a:lnTo>
                    <a:pt x="9" y="97"/>
                  </a:lnTo>
                  <a:lnTo>
                    <a:pt x="9" y="112"/>
                  </a:lnTo>
                  <a:lnTo>
                    <a:pt x="9" y="91"/>
                  </a:lnTo>
                  <a:lnTo>
                    <a:pt x="9" y="101"/>
                  </a:lnTo>
                  <a:lnTo>
                    <a:pt x="9" y="107"/>
                  </a:lnTo>
                  <a:lnTo>
                    <a:pt x="9" y="135"/>
                  </a:lnTo>
                  <a:lnTo>
                    <a:pt x="9" y="132"/>
                  </a:lnTo>
                  <a:lnTo>
                    <a:pt x="10" y="129"/>
                  </a:lnTo>
                  <a:lnTo>
                    <a:pt x="10" y="115"/>
                  </a:lnTo>
                  <a:lnTo>
                    <a:pt x="10" y="144"/>
                  </a:lnTo>
                  <a:lnTo>
                    <a:pt x="10" y="140"/>
                  </a:lnTo>
                  <a:lnTo>
                    <a:pt x="10" y="149"/>
                  </a:lnTo>
                  <a:lnTo>
                    <a:pt x="10" y="118"/>
                  </a:lnTo>
                  <a:lnTo>
                    <a:pt x="10" y="129"/>
                  </a:lnTo>
                  <a:lnTo>
                    <a:pt x="10" y="131"/>
                  </a:lnTo>
                  <a:lnTo>
                    <a:pt x="10" y="133"/>
                  </a:lnTo>
                  <a:lnTo>
                    <a:pt x="10" y="118"/>
                  </a:lnTo>
                  <a:lnTo>
                    <a:pt x="12" y="118"/>
                  </a:lnTo>
                  <a:lnTo>
                    <a:pt x="12" y="105"/>
                  </a:lnTo>
                  <a:lnTo>
                    <a:pt x="12" y="131"/>
                  </a:lnTo>
                  <a:lnTo>
                    <a:pt x="12" y="129"/>
                  </a:lnTo>
                  <a:lnTo>
                    <a:pt x="12" y="135"/>
                  </a:lnTo>
                  <a:lnTo>
                    <a:pt x="12" y="114"/>
                  </a:lnTo>
                  <a:lnTo>
                    <a:pt x="12" y="120"/>
                  </a:lnTo>
                  <a:lnTo>
                    <a:pt x="12" y="123"/>
                  </a:lnTo>
                  <a:lnTo>
                    <a:pt x="12" y="131"/>
                  </a:lnTo>
                  <a:lnTo>
                    <a:pt x="12" y="111"/>
                  </a:lnTo>
                  <a:lnTo>
                    <a:pt x="12" y="108"/>
                  </a:lnTo>
                  <a:lnTo>
                    <a:pt x="12" y="84"/>
                  </a:lnTo>
                  <a:lnTo>
                    <a:pt x="12" y="88"/>
                  </a:lnTo>
                  <a:lnTo>
                    <a:pt x="13" y="88"/>
                  </a:lnTo>
                  <a:lnTo>
                    <a:pt x="13" y="91"/>
                  </a:lnTo>
                  <a:lnTo>
                    <a:pt x="13" y="65"/>
                  </a:lnTo>
                  <a:lnTo>
                    <a:pt x="13" y="84"/>
                  </a:lnTo>
                  <a:lnTo>
                    <a:pt x="13" y="84"/>
                  </a:lnTo>
                  <a:lnTo>
                    <a:pt x="13" y="102"/>
                  </a:lnTo>
                  <a:lnTo>
                    <a:pt x="13" y="99"/>
                  </a:lnTo>
                  <a:lnTo>
                    <a:pt x="13" y="111"/>
                  </a:lnTo>
                  <a:lnTo>
                    <a:pt x="13" y="105"/>
                  </a:lnTo>
                  <a:lnTo>
                    <a:pt x="13" y="101"/>
                  </a:lnTo>
                  <a:lnTo>
                    <a:pt x="13" y="77"/>
                  </a:lnTo>
                  <a:lnTo>
                    <a:pt x="13" y="93"/>
                  </a:lnTo>
                  <a:lnTo>
                    <a:pt x="14" y="95"/>
                  </a:lnTo>
                  <a:lnTo>
                    <a:pt x="14" y="84"/>
                  </a:lnTo>
                  <a:lnTo>
                    <a:pt x="14" y="101"/>
                  </a:lnTo>
                  <a:lnTo>
                    <a:pt x="14" y="102"/>
                  </a:lnTo>
                  <a:lnTo>
                    <a:pt x="14" y="127"/>
                  </a:lnTo>
                  <a:lnTo>
                    <a:pt x="14" y="124"/>
                  </a:lnTo>
                  <a:lnTo>
                    <a:pt x="14" y="123"/>
                  </a:lnTo>
                  <a:lnTo>
                    <a:pt x="14" y="145"/>
                  </a:lnTo>
                  <a:lnTo>
                    <a:pt x="14" y="107"/>
                  </a:lnTo>
                  <a:lnTo>
                    <a:pt x="14" y="144"/>
                  </a:lnTo>
                  <a:lnTo>
                    <a:pt x="15" y="145"/>
                  </a:lnTo>
                  <a:lnTo>
                    <a:pt x="15" y="115"/>
                  </a:lnTo>
                  <a:lnTo>
                    <a:pt x="15" y="131"/>
                  </a:lnTo>
                  <a:lnTo>
                    <a:pt x="15" y="132"/>
                  </a:lnTo>
                  <a:lnTo>
                    <a:pt x="15" y="135"/>
                  </a:lnTo>
                  <a:lnTo>
                    <a:pt x="15" y="98"/>
                  </a:lnTo>
                  <a:lnTo>
                    <a:pt x="15" y="107"/>
                  </a:lnTo>
                  <a:lnTo>
                    <a:pt x="15" y="103"/>
                  </a:lnTo>
                  <a:lnTo>
                    <a:pt x="15" y="135"/>
                  </a:lnTo>
                  <a:lnTo>
                    <a:pt x="15" y="135"/>
                  </a:lnTo>
                  <a:lnTo>
                    <a:pt x="15" y="133"/>
                  </a:lnTo>
                  <a:lnTo>
                    <a:pt x="15" y="122"/>
                  </a:lnTo>
                  <a:lnTo>
                    <a:pt x="15" y="154"/>
                  </a:lnTo>
                  <a:lnTo>
                    <a:pt x="17" y="153"/>
                  </a:lnTo>
                  <a:lnTo>
                    <a:pt x="17" y="163"/>
                  </a:lnTo>
                  <a:lnTo>
                    <a:pt x="17" y="128"/>
                  </a:lnTo>
                  <a:lnTo>
                    <a:pt x="17" y="141"/>
                  </a:lnTo>
                  <a:lnTo>
                    <a:pt x="17" y="139"/>
                  </a:lnTo>
                  <a:lnTo>
                    <a:pt x="17" y="161"/>
                  </a:lnTo>
                  <a:lnTo>
                    <a:pt x="17" y="161"/>
                  </a:lnTo>
                  <a:lnTo>
                    <a:pt x="17" y="148"/>
                  </a:lnTo>
                  <a:lnTo>
                    <a:pt x="17" y="182"/>
                  </a:lnTo>
                  <a:lnTo>
                    <a:pt x="17" y="180"/>
                  </a:lnTo>
                  <a:lnTo>
                    <a:pt x="17" y="184"/>
                  </a:lnTo>
                  <a:lnTo>
                    <a:pt x="17" y="153"/>
                  </a:lnTo>
                  <a:lnTo>
                    <a:pt x="17" y="160"/>
                  </a:lnTo>
                  <a:lnTo>
                    <a:pt x="18" y="162"/>
                  </a:lnTo>
                  <a:lnTo>
                    <a:pt x="18" y="186"/>
                  </a:lnTo>
                  <a:lnTo>
                    <a:pt x="18" y="174"/>
                  </a:lnTo>
                  <a:lnTo>
                    <a:pt x="18" y="166"/>
                  </a:lnTo>
                  <a:lnTo>
                    <a:pt x="18" y="192"/>
                  </a:lnTo>
                  <a:lnTo>
                    <a:pt x="18" y="184"/>
                  </a:lnTo>
                  <a:lnTo>
                    <a:pt x="18" y="183"/>
                  </a:lnTo>
                  <a:lnTo>
                    <a:pt x="18" y="148"/>
                  </a:lnTo>
                  <a:lnTo>
                    <a:pt x="18" y="161"/>
                  </a:lnTo>
                  <a:lnTo>
                    <a:pt x="19" y="160"/>
                  </a:lnTo>
                  <a:lnTo>
                    <a:pt x="19" y="169"/>
                  </a:lnTo>
                  <a:lnTo>
                    <a:pt x="19" y="149"/>
                  </a:lnTo>
                  <a:lnTo>
                    <a:pt x="19" y="158"/>
                  </a:lnTo>
                  <a:lnTo>
                    <a:pt x="19" y="156"/>
                  </a:lnTo>
                  <a:lnTo>
                    <a:pt x="19" y="170"/>
                  </a:lnTo>
                  <a:lnTo>
                    <a:pt x="19" y="169"/>
                  </a:lnTo>
                  <a:lnTo>
                    <a:pt x="19" y="166"/>
                  </a:lnTo>
                  <a:lnTo>
                    <a:pt x="19" y="175"/>
                  </a:lnTo>
                  <a:lnTo>
                    <a:pt x="19" y="150"/>
                  </a:lnTo>
                  <a:lnTo>
                    <a:pt x="19" y="175"/>
                  </a:lnTo>
                  <a:lnTo>
                    <a:pt x="19" y="178"/>
                  </a:lnTo>
                  <a:lnTo>
                    <a:pt x="19" y="174"/>
                  </a:lnTo>
                  <a:lnTo>
                    <a:pt x="19" y="190"/>
                  </a:lnTo>
                  <a:lnTo>
                    <a:pt x="21" y="187"/>
                  </a:lnTo>
                  <a:lnTo>
                    <a:pt x="21" y="204"/>
                  </a:lnTo>
                  <a:lnTo>
                    <a:pt x="21" y="184"/>
                  </a:lnTo>
                  <a:lnTo>
                    <a:pt x="21" y="201"/>
                  </a:lnTo>
                  <a:lnTo>
                    <a:pt x="21" y="201"/>
                  </a:lnTo>
                  <a:lnTo>
                    <a:pt x="21" y="207"/>
                  </a:lnTo>
                  <a:lnTo>
                    <a:pt x="21" y="184"/>
                  </a:lnTo>
                  <a:lnTo>
                    <a:pt x="21" y="203"/>
                  </a:lnTo>
                  <a:lnTo>
                    <a:pt x="21" y="198"/>
                  </a:lnTo>
                  <a:lnTo>
                    <a:pt x="21" y="162"/>
                  </a:lnTo>
                  <a:lnTo>
                    <a:pt x="21" y="178"/>
                  </a:lnTo>
                  <a:lnTo>
                    <a:pt x="21" y="178"/>
                  </a:lnTo>
                  <a:lnTo>
                    <a:pt x="21" y="187"/>
                  </a:lnTo>
                  <a:lnTo>
                    <a:pt x="21" y="158"/>
                  </a:lnTo>
                  <a:lnTo>
                    <a:pt x="22" y="167"/>
                  </a:lnTo>
                  <a:lnTo>
                    <a:pt x="22" y="198"/>
                  </a:lnTo>
                  <a:lnTo>
                    <a:pt x="22" y="198"/>
                  </a:lnTo>
                  <a:lnTo>
                    <a:pt x="22" y="196"/>
                  </a:lnTo>
                  <a:lnTo>
                    <a:pt x="22" y="203"/>
                  </a:lnTo>
                  <a:lnTo>
                    <a:pt x="22" y="182"/>
                  </a:lnTo>
                  <a:lnTo>
                    <a:pt x="22" y="201"/>
                  </a:lnTo>
                  <a:lnTo>
                    <a:pt x="22" y="204"/>
                  </a:lnTo>
                  <a:lnTo>
                    <a:pt x="22" y="215"/>
                  </a:lnTo>
                  <a:lnTo>
                    <a:pt x="22" y="192"/>
                  </a:lnTo>
                  <a:lnTo>
                    <a:pt x="22" y="208"/>
                  </a:lnTo>
                  <a:lnTo>
                    <a:pt x="23" y="204"/>
                  </a:lnTo>
                  <a:lnTo>
                    <a:pt x="23" y="204"/>
                  </a:lnTo>
                  <a:lnTo>
                    <a:pt x="23" y="224"/>
                  </a:lnTo>
                  <a:lnTo>
                    <a:pt x="23" y="220"/>
                  </a:lnTo>
                  <a:lnTo>
                    <a:pt x="23" y="225"/>
                  </a:lnTo>
                  <a:lnTo>
                    <a:pt x="23" y="203"/>
                  </a:lnTo>
                  <a:lnTo>
                    <a:pt x="23" y="221"/>
                  </a:lnTo>
                  <a:lnTo>
                    <a:pt x="23" y="225"/>
                  </a:lnTo>
                  <a:lnTo>
                    <a:pt x="23" y="229"/>
                  </a:lnTo>
                  <a:lnTo>
                    <a:pt x="23" y="207"/>
                  </a:lnTo>
                  <a:lnTo>
                    <a:pt x="23" y="218"/>
                  </a:lnTo>
                  <a:lnTo>
                    <a:pt x="23" y="217"/>
                  </a:lnTo>
                  <a:lnTo>
                    <a:pt x="23" y="233"/>
                  </a:lnTo>
                  <a:lnTo>
                    <a:pt x="23" y="216"/>
                  </a:lnTo>
                  <a:lnTo>
                    <a:pt x="23" y="226"/>
                  </a:lnTo>
                  <a:lnTo>
                    <a:pt x="25" y="217"/>
                  </a:lnTo>
                  <a:lnTo>
                    <a:pt x="25" y="230"/>
                  </a:lnTo>
                  <a:lnTo>
                    <a:pt x="25" y="212"/>
                  </a:lnTo>
                  <a:lnTo>
                    <a:pt x="25" y="225"/>
                  </a:lnTo>
                  <a:lnTo>
                    <a:pt x="25" y="224"/>
                  </a:lnTo>
                  <a:lnTo>
                    <a:pt x="25" y="225"/>
                  </a:lnTo>
                  <a:lnTo>
                    <a:pt x="25" y="196"/>
                  </a:lnTo>
                  <a:lnTo>
                    <a:pt x="25" y="216"/>
                  </a:lnTo>
                  <a:lnTo>
                    <a:pt x="25" y="216"/>
                  </a:lnTo>
                  <a:lnTo>
                    <a:pt x="25" y="222"/>
                  </a:lnTo>
                  <a:lnTo>
                    <a:pt x="25" y="200"/>
                  </a:lnTo>
                  <a:lnTo>
                    <a:pt x="25" y="204"/>
                  </a:lnTo>
                  <a:lnTo>
                    <a:pt x="25" y="218"/>
                  </a:lnTo>
                  <a:lnTo>
                    <a:pt x="25" y="213"/>
                  </a:lnTo>
                  <a:lnTo>
                    <a:pt x="26" y="213"/>
                  </a:lnTo>
                  <a:lnTo>
                    <a:pt x="26" y="184"/>
                  </a:lnTo>
                  <a:lnTo>
                    <a:pt x="26" y="205"/>
                  </a:lnTo>
                  <a:lnTo>
                    <a:pt x="26" y="207"/>
                  </a:lnTo>
                  <a:lnTo>
                    <a:pt x="26" y="213"/>
                  </a:lnTo>
                  <a:lnTo>
                    <a:pt x="26" y="194"/>
                  </a:lnTo>
                  <a:lnTo>
                    <a:pt x="26" y="208"/>
                  </a:lnTo>
                  <a:lnTo>
                    <a:pt x="26" y="207"/>
                  </a:lnTo>
                  <a:lnTo>
                    <a:pt x="26" y="232"/>
                  </a:lnTo>
                  <a:lnTo>
                    <a:pt x="26" y="225"/>
                  </a:lnTo>
                  <a:lnTo>
                    <a:pt x="27" y="225"/>
                  </a:lnTo>
                  <a:lnTo>
                    <a:pt x="27" y="235"/>
                  </a:lnTo>
                  <a:lnTo>
                    <a:pt x="27" y="207"/>
                  </a:lnTo>
                  <a:lnTo>
                    <a:pt x="27" y="233"/>
                  </a:lnTo>
                  <a:lnTo>
                    <a:pt x="27" y="233"/>
                  </a:lnTo>
                  <a:lnTo>
                    <a:pt x="27" y="234"/>
                  </a:lnTo>
                  <a:lnTo>
                    <a:pt x="27" y="207"/>
                  </a:lnTo>
                  <a:lnTo>
                    <a:pt x="27" y="224"/>
                  </a:lnTo>
                  <a:lnTo>
                    <a:pt x="27" y="221"/>
                  </a:lnTo>
                  <a:lnTo>
                    <a:pt x="27" y="232"/>
                  </a:lnTo>
                  <a:lnTo>
                    <a:pt x="27" y="211"/>
                  </a:lnTo>
                  <a:lnTo>
                    <a:pt x="27" y="201"/>
                  </a:lnTo>
                  <a:lnTo>
                    <a:pt x="27" y="230"/>
                  </a:lnTo>
                  <a:lnTo>
                    <a:pt x="27" y="225"/>
                  </a:lnTo>
                  <a:lnTo>
                    <a:pt x="29" y="224"/>
                  </a:lnTo>
                  <a:lnTo>
                    <a:pt x="29" y="209"/>
                  </a:lnTo>
                  <a:lnTo>
                    <a:pt x="29" y="229"/>
                  </a:lnTo>
                  <a:lnTo>
                    <a:pt x="29" y="230"/>
                  </a:lnTo>
                  <a:lnTo>
                    <a:pt x="29" y="237"/>
                  </a:lnTo>
                  <a:lnTo>
                    <a:pt x="29" y="218"/>
                  </a:lnTo>
                  <a:lnTo>
                    <a:pt x="29" y="225"/>
                  </a:lnTo>
                  <a:lnTo>
                    <a:pt x="29" y="224"/>
                  </a:lnTo>
                  <a:lnTo>
                    <a:pt x="29" y="233"/>
                  </a:lnTo>
                  <a:lnTo>
                    <a:pt x="29" y="221"/>
                  </a:lnTo>
                  <a:lnTo>
                    <a:pt x="29" y="228"/>
                  </a:lnTo>
                  <a:lnTo>
                    <a:pt x="29" y="233"/>
                  </a:lnTo>
                  <a:lnTo>
                    <a:pt x="29" y="216"/>
                  </a:lnTo>
                  <a:lnTo>
                    <a:pt x="29" y="235"/>
                  </a:lnTo>
                  <a:lnTo>
                    <a:pt x="30" y="234"/>
                  </a:lnTo>
                  <a:lnTo>
                    <a:pt x="30" y="238"/>
                  </a:lnTo>
                  <a:lnTo>
                    <a:pt x="30" y="212"/>
                  </a:lnTo>
                  <a:lnTo>
                    <a:pt x="30" y="233"/>
                  </a:lnTo>
                  <a:lnTo>
                    <a:pt x="30" y="229"/>
                  </a:lnTo>
                  <a:lnTo>
                    <a:pt x="30" y="235"/>
                  </a:lnTo>
                  <a:lnTo>
                    <a:pt x="30" y="221"/>
                  </a:lnTo>
                  <a:lnTo>
                    <a:pt x="30" y="221"/>
                  </a:lnTo>
                  <a:lnTo>
                    <a:pt x="30" y="225"/>
                  </a:lnTo>
                  <a:lnTo>
                    <a:pt x="30" y="204"/>
                  </a:lnTo>
                  <a:lnTo>
                    <a:pt x="30" y="222"/>
                  </a:lnTo>
                  <a:lnTo>
                    <a:pt x="31" y="220"/>
                  </a:lnTo>
                  <a:lnTo>
                    <a:pt x="31" y="222"/>
                  </a:lnTo>
                  <a:lnTo>
                    <a:pt x="31" y="198"/>
                  </a:lnTo>
                  <a:lnTo>
                    <a:pt x="31" y="215"/>
                  </a:lnTo>
                  <a:lnTo>
                    <a:pt x="31" y="218"/>
                  </a:lnTo>
                  <a:lnTo>
                    <a:pt x="31" y="230"/>
                  </a:lnTo>
                  <a:lnTo>
                    <a:pt x="31" y="216"/>
                  </a:lnTo>
                  <a:lnTo>
                    <a:pt x="31" y="21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21" name="Freeform 94"/>
            <p:cNvSpPr>
              <a:spLocks/>
            </p:cNvSpPr>
            <p:nvPr/>
          </p:nvSpPr>
          <p:spPr bwMode="auto">
            <a:xfrm>
              <a:off x="3051176" y="3987801"/>
              <a:ext cx="52388" cy="485775"/>
            </a:xfrm>
            <a:custGeom>
              <a:avLst/>
              <a:gdLst>
                <a:gd name="T0" fmla="*/ 0 w 33"/>
                <a:gd name="T1" fmla="*/ 233 h 306"/>
                <a:gd name="T2" fmla="*/ 1 w 33"/>
                <a:gd name="T3" fmla="*/ 250 h 306"/>
                <a:gd name="T4" fmla="*/ 1 w 33"/>
                <a:gd name="T5" fmla="*/ 240 h 306"/>
                <a:gd name="T6" fmla="*/ 3 w 33"/>
                <a:gd name="T7" fmla="*/ 247 h 306"/>
                <a:gd name="T8" fmla="*/ 3 w 33"/>
                <a:gd name="T9" fmla="*/ 293 h 306"/>
                <a:gd name="T10" fmla="*/ 4 w 33"/>
                <a:gd name="T11" fmla="*/ 306 h 306"/>
                <a:gd name="T12" fmla="*/ 4 w 33"/>
                <a:gd name="T13" fmla="*/ 247 h 306"/>
                <a:gd name="T14" fmla="*/ 5 w 33"/>
                <a:gd name="T15" fmla="*/ 281 h 306"/>
                <a:gd name="T16" fmla="*/ 5 w 33"/>
                <a:gd name="T17" fmla="*/ 270 h 306"/>
                <a:gd name="T18" fmla="*/ 5 w 33"/>
                <a:gd name="T19" fmla="*/ 262 h 306"/>
                <a:gd name="T20" fmla="*/ 7 w 33"/>
                <a:gd name="T21" fmla="*/ 245 h 306"/>
                <a:gd name="T22" fmla="*/ 7 w 33"/>
                <a:gd name="T23" fmla="*/ 194 h 306"/>
                <a:gd name="T24" fmla="*/ 8 w 33"/>
                <a:gd name="T25" fmla="*/ 195 h 306"/>
                <a:gd name="T26" fmla="*/ 8 w 33"/>
                <a:gd name="T27" fmla="*/ 173 h 306"/>
                <a:gd name="T28" fmla="*/ 8 w 33"/>
                <a:gd name="T29" fmla="*/ 174 h 306"/>
                <a:gd name="T30" fmla="*/ 9 w 33"/>
                <a:gd name="T31" fmla="*/ 46 h 306"/>
                <a:gd name="T32" fmla="*/ 9 w 33"/>
                <a:gd name="T33" fmla="*/ 21 h 306"/>
                <a:gd name="T34" fmla="*/ 11 w 33"/>
                <a:gd name="T35" fmla="*/ 69 h 306"/>
                <a:gd name="T36" fmla="*/ 11 w 33"/>
                <a:gd name="T37" fmla="*/ 50 h 306"/>
                <a:gd name="T38" fmla="*/ 12 w 33"/>
                <a:gd name="T39" fmla="*/ 47 h 306"/>
                <a:gd name="T40" fmla="*/ 12 w 33"/>
                <a:gd name="T41" fmla="*/ 54 h 306"/>
                <a:gd name="T42" fmla="*/ 12 w 33"/>
                <a:gd name="T43" fmla="*/ 89 h 306"/>
                <a:gd name="T44" fmla="*/ 13 w 33"/>
                <a:gd name="T45" fmla="*/ 69 h 306"/>
                <a:gd name="T46" fmla="*/ 13 w 33"/>
                <a:gd name="T47" fmla="*/ 84 h 306"/>
                <a:gd name="T48" fmla="*/ 13 w 33"/>
                <a:gd name="T49" fmla="*/ 78 h 306"/>
                <a:gd name="T50" fmla="*/ 14 w 33"/>
                <a:gd name="T51" fmla="*/ 84 h 306"/>
                <a:gd name="T52" fmla="*/ 14 w 33"/>
                <a:gd name="T53" fmla="*/ 14 h 306"/>
                <a:gd name="T54" fmla="*/ 14 w 33"/>
                <a:gd name="T55" fmla="*/ 29 h 306"/>
                <a:gd name="T56" fmla="*/ 16 w 33"/>
                <a:gd name="T57" fmla="*/ 141 h 306"/>
                <a:gd name="T58" fmla="*/ 16 w 33"/>
                <a:gd name="T59" fmla="*/ 170 h 306"/>
                <a:gd name="T60" fmla="*/ 17 w 33"/>
                <a:gd name="T61" fmla="*/ 119 h 306"/>
                <a:gd name="T62" fmla="*/ 17 w 33"/>
                <a:gd name="T63" fmla="*/ 16 h 306"/>
                <a:gd name="T64" fmla="*/ 18 w 33"/>
                <a:gd name="T65" fmla="*/ 60 h 306"/>
                <a:gd name="T66" fmla="*/ 20 w 33"/>
                <a:gd name="T67" fmla="*/ 186 h 306"/>
                <a:gd name="T68" fmla="*/ 20 w 33"/>
                <a:gd name="T69" fmla="*/ 212 h 306"/>
                <a:gd name="T70" fmla="*/ 20 w 33"/>
                <a:gd name="T71" fmla="*/ 196 h 306"/>
                <a:gd name="T72" fmla="*/ 21 w 33"/>
                <a:gd name="T73" fmla="*/ 170 h 306"/>
                <a:gd name="T74" fmla="*/ 21 w 33"/>
                <a:gd name="T75" fmla="*/ 191 h 306"/>
                <a:gd name="T76" fmla="*/ 21 w 33"/>
                <a:gd name="T77" fmla="*/ 175 h 306"/>
                <a:gd name="T78" fmla="*/ 22 w 33"/>
                <a:gd name="T79" fmla="*/ 217 h 306"/>
                <a:gd name="T80" fmla="*/ 22 w 33"/>
                <a:gd name="T81" fmla="*/ 207 h 306"/>
                <a:gd name="T82" fmla="*/ 24 w 33"/>
                <a:gd name="T83" fmla="*/ 212 h 306"/>
                <a:gd name="T84" fmla="*/ 24 w 33"/>
                <a:gd name="T85" fmla="*/ 257 h 306"/>
                <a:gd name="T86" fmla="*/ 24 w 33"/>
                <a:gd name="T87" fmla="*/ 225 h 306"/>
                <a:gd name="T88" fmla="*/ 25 w 33"/>
                <a:gd name="T89" fmla="*/ 259 h 306"/>
                <a:gd name="T90" fmla="*/ 25 w 33"/>
                <a:gd name="T91" fmla="*/ 271 h 306"/>
                <a:gd name="T92" fmla="*/ 25 w 33"/>
                <a:gd name="T93" fmla="*/ 216 h 306"/>
                <a:gd name="T94" fmla="*/ 26 w 33"/>
                <a:gd name="T95" fmla="*/ 223 h 306"/>
                <a:gd name="T96" fmla="*/ 26 w 33"/>
                <a:gd name="T97" fmla="*/ 260 h 306"/>
                <a:gd name="T98" fmla="*/ 28 w 33"/>
                <a:gd name="T99" fmla="*/ 249 h 306"/>
                <a:gd name="T100" fmla="*/ 28 w 33"/>
                <a:gd name="T101" fmla="*/ 254 h 306"/>
                <a:gd name="T102" fmla="*/ 29 w 33"/>
                <a:gd name="T103" fmla="*/ 255 h 306"/>
                <a:gd name="T104" fmla="*/ 29 w 33"/>
                <a:gd name="T105" fmla="*/ 175 h 306"/>
                <a:gd name="T106" fmla="*/ 29 w 33"/>
                <a:gd name="T107" fmla="*/ 186 h 306"/>
                <a:gd name="T108" fmla="*/ 30 w 33"/>
                <a:gd name="T109" fmla="*/ 164 h 306"/>
                <a:gd name="T110" fmla="*/ 30 w 33"/>
                <a:gd name="T111" fmla="*/ 225 h 306"/>
                <a:gd name="T112" fmla="*/ 31 w 33"/>
                <a:gd name="T113" fmla="*/ 247 h 306"/>
                <a:gd name="T114" fmla="*/ 31 w 33"/>
                <a:gd name="T115" fmla="*/ 247 h 306"/>
                <a:gd name="T116" fmla="*/ 33 w 33"/>
                <a:gd name="T117" fmla="*/ 245 h 306"/>
                <a:gd name="T118" fmla="*/ 33 w 33"/>
                <a:gd name="T119" fmla="*/ 27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06">
                  <a:moveTo>
                    <a:pt x="0" y="188"/>
                  </a:moveTo>
                  <a:lnTo>
                    <a:pt x="0" y="168"/>
                  </a:lnTo>
                  <a:lnTo>
                    <a:pt x="0" y="177"/>
                  </a:lnTo>
                  <a:lnTo>
                    <a:pt x="0" y="179"/>
                  </a:lnTo>
                  <a:lnTo>
                    <a:pt x="0" y="233"/>
                  </a:lnTo>
                  <a:lnTo>
                    <a:pt x="0" y="230"/>
                  </a:lnTo>
                  <a:lnTo>
                    <a:pt x="1" y="233"/>
                  </a:lnTo>
                  <a:lnTo>
                    <a:pt x="1" y="220"/>
                  </a:lnTo>
                  <a:lnTo>
                    <a:pt x="1" y="245"/>
                  </a:lnTo>
                  <a:lnTo>
                    <a:pt x="1" y="250"/>
                  </a:lnTo>
                  <a:lnTo>
                    <a:pt x="1" y="262"/>
                  </a:lnTo>
                  <a:lnTo>
                    <a:pt x="1" y="243"/>
                  </a:lnTo>
                  <a:lnTo>
                    <a:pt x="1" y="251"/>
                  </a:lnTo>
                  <a:lnTo>
                    <a:pt x="1" y="257"/>
                  </a:lnTo>
                  <a:lnTo>
                    <a:pt x="1" y="240"/>
                  </a:lnTo>
                  <a:lnTo>
                    <a:pt x="1" y="245"/>
                  </a:lnTo>
                  <a:lnTo>
                    <a:pt x="3" y="242"/>
                  </a:lnTo>
                  <a:lnTo>
                    <a:pt x="3" y="215"/>
                  </a:lnTo>
                  <a:lnTo>
                    <a:pt x="3" y="242"/>
                  </a:lnTo>
                  <a:lnTo>
                    <a:pt x="3" y="247"/>
                  </a:lnTo>
                  <a:lnTo>
                    <a:pt x="3" y="241"/>
                  </a:lnTo>
                  <a:lnTo>
                    <a:pt x="3" y="260"/>
                  </a:lnTo>
                  <a:lnTo>
                    <a:pt x="3" y="257"/>
                  </a:lnTo>
                  <a:lnTo>
                    <a:pt x="3" y="295"/>
                  </a:lnTo>
                  <a:lnTo>
                    <a:pt x="3" y="293"/>
                  </a:lnTo>
                  <a:lnTo>
                    <a:pt x="3" y="292"/>
                  </a:lnTo>
                  <a:lnTo>
                    <a:pt x="3" y="276"/>
                  </a:lnTo>
                  <a:lnTo>
                    <a:pt x="3" y="305"/>
                  </a:lnTo>
                  <a:lnTo>
                    <a:pt x="4" y="302"/>
                  </a:lnTo>
                  <a:lnTo>
                    <a:pt x="4" y="306"/>
                  </a:lnTo>
                  <a:lnTo>
                    <a:pt x="4" y="278"/>
                  </a:lnTo>
                  <a:lnTo>
                    <a:pt x="4" y="280"/>
                  </a:lnTo>
                  <a:lnTo>
                    <a:pt x="4" y="279"/>
                  </a:lnTo>
                  <a:lnTo>
                    <a:pt x="4" y="238"/>
                  </a:lnTo>
                  <a:lnTo>
                    <a:pt x="4" y="247"/>
                  </a:lnTo>
                  <a:lnTo>
                    <a:pt x="4" y="275"/>
                  </a:lnTo>
                  <a:lnTo>
                    <a:pt x="4" y="275"/>
                  </a:lnTo>
                  <a:lnTo>
                    <a:pt x="4" y="264"/>
                  </a:lnTo>
                  <a:lnTo>
                    <a:pt x="4" y="283"/>
                  </a:lnTo>
                  <a:lnTo>
                    <a:pt x="5" y="281"/>
                  </a:lnTo>
                  <a:lnTo>
                    <a:pt x="5" y="285"/>
                  </a:lnTo>
                  <a:lnTo>
                    <a:pt x="5" y="250"/>
                  </a:lnTo>
                  <a:lnTo>
                    <a:pt x="5" y="258"/>
                  </a:lnTo>
                  <a:lnTo>
                    <a:pt x="5" y="262"/>
                  </a:lnTo>
                  <a:lnTo>
                    <a:pt x="5" y="270"/>
                  </a:lnTo>
                  <a:lnTo>
                    <a:pt x="5" y="254"/>
                  </a:lnTo>
                  <a:lnTo>
                    <a:pt x="5" y="264"/>
                  </a:lnTo>
                  <a:lnTo>
                    <a:pt x="5" y="268"/>
                  </a:lnTo>
                  <a:lnTo>
                    <a:pt x="5" y="255"/>
                  </a:lnTo>
                  <a:lnTo>
                    <a:pt x="5" y="262"/>
                  </a:lnTo>
                  <a:lnTo>
                    <a:pt x="7" y="262"/>
                  </a:lnTo>
                  <a:lnTo>
                    <a:pt x="7" y="264"/>
                  </a:lnTo>
                  <a:lnTo>
                    <a:pt x="7" y="232"/>
                  </a:lnTo>
                  <a:lnTo>
                    <a:pt x="7" y="246"/>
                  </a:lnTo>
                  <a:lnTo>
                    <a:pt x="7" y="245"/>
                  </a:lnTo>
                  <a:lnTo>
                    <a:pt x="7" y="262"/>
                  </a:lnTo>
                  <a:lnTo>
                    <a:pt x="7" y="230"/>
                  </a:lnTo>
                  <a:lnTo>
                    <a:pt x="7" y="233"/>
                  </a:lnTo>
                  <a:lnTo>
                    <a:pt x="7" y="198"/>
                  </a:lnTo>
                  <a:lnTo>
                    <a:pt x="7" y="194"/>
                  </a:lnTo>
                  <a:lnTo>
                    <a:pt x="7" y="196"/>
                  </a:lnTo>
                  <a:lnTo>
                    <a:pt x="7" y="169"/>
                  </a:lnTo>
                  <a:lnTo>
                    <a:pt x="7" y="187"/>
                  </a:lnTo>
                  <a:lnTo>
                    <a:pt x="8" y="187"/>
                  </a:lnTo>
                  <a:lnTo>
                    <a:pt x="8" y="195"/>
                  </a:lnTo>
                  <a:lnTo>
                    <a:pt x="8" y="164"/>
                  </a:lnTo>
                  <a:lnTo>
                    <a:pt x="8" y="170"/>
                  </a:lnTo>
                  <a:lnTo>
                    <a:pt x="8" y="170"/>
                  </a:lnTo>
                  <a:lnTo>
                    <a:pt x="8" y="181"/>
                  </a:lnTo>
                  <a:lnTo>
                    <a:pt x="8" y="173"/>
                  </a:lnTo>
                  <a:lnTo>
                    <a:pt x="8" y="173"/>
                  </a:lnTo>
                  <a:lnTo>
                    <a:pt x="8" y="153"/>
                  </a:lnTo>
                  <a:lnTo>
                    <a:pt x="8" y="175"/>
                  </a:lnTo>
                  <a:lnTo>
                    <a:pt x="8" y="173"/>
                  </a:lnTo>
                  <a:lnTo>
                    <a:pt x="8" y="174"/>
                  </a:lnTo>
                  <a:lnTo>
                    <a:pt x="8" y="114"/>
                  </a:lnTo>
                  <a:lnTo>
                    <a:pt x="9" y="113"/>
                  </a:lnTo>
                  <a:lnTo>
                    <a:pt x="9" y="71"/>
                  </a:lnTo>
                  <a:lnTo>
                    <a:pt x="9" y="73"/>
                  </a:lnTo>
                  <a:lnTo>
                    <a:pt x="9" y="46"/>
                  </a:lnTo>
                  <a:lnTo>
                    <a:pt x="9" y="63"/>
                  </a:lnTo>
                  <a:lnTo>
                    <a:pt x="9" y="61"/>
                  </a:lnTo>
                  <a:lnTo>
                    <a:pt x="9" y="63"/>
                  </a:lnTo>
                  <a:lnTo>
                    <a:pt x="9" y="13"/>
                  </a:lnTo>
                  <a:lnTo>
                    <a:pt x="9" y="21"/>
                  </a:lnTo>
                  <a:lnTo>
                    <a:pt x="9" y="23"/>
                  </a:lnTo>
                  <a:lnTo>
                    <a:pt x="9" y="40"/>
                  </a:lnTo>
                  <a:lnTo>
                    <a:pt x="9" y="14"/>
                  </a:lnTo>
                  <a:lnTo>
                    <a:pt x="11" y="16"/>
                  </a:lnTo>
                  <a:lnTo>
                    <a:pt x="11" y="69"/>
                  </a:lnTo>
                  <a:lnTo>
                    <a:pt x="11" y="72"/>
                  </a:lnTo>
                  <a:lnTo>
                    <a:pt x="11" y="81"/>
                  </a:lnTo>
                  <a:lnTo>
                    <a:pt x="11" y="50"/>
                  </a:lnTo>
                  <a:lnTo>
                    <a:pt x="11" y="50"/>
                  </a:lnTo>
                  <a:lnTo>
                    <a:pt x="11" y="50"/>
                  </a:lnTo>
                  <a:lnTo>
                    <a:pt x="11" y="12"/>
                  </a:lnTo>
                  <a:lnTo>
                    <a:pt x="11" y="22"/>
                  </a:lnTo>
                  <a:lnTo>
                    <a:pt x="12" y="27"/>
                  </a:lnTo>
                  <a:lnTo>
                    <a:pt x="12" y="23"/>
                  </a:lnTo>
                  <a:lnTo>
                    <a:pt x="12" y="47"/>
                  </a:lnTo>
                  <a:lnTo>
                    <a:pt x="12" y="48"/>
                  </a:lnTo>
                  <a:lnTo>
                    <a:pt x="12" y="60"/>
                  </a:lnTo>
                  <a:lnTo>
                    <a:pt x="12" y="38"/>
                  </a:lnTo>
                  <a:lnTo>
                    <a:pt x="12" y="52"/>
                  </a:lnTo>
                  <a:lnTo>
                    <a:pt x="12" y="54"/>
                  </a:lnTo>
                  <a:lnTo>
                    <a:pt x="12" y="58"/>
                  </a:lnTo>
                  <a:lnTo>
                    <a:pt x="12" y="35"/>
                  </a:lnTo>
                  <a:lnTo>
                    <a:pt x="12" y="58"/>
                  </a:lnTo>
                  <a:lnTo>
                    <a:pt x="12" y="60"/>
                  </a:lnTo>
                  <a:lnTo>
                    <a:pt x="12" y="89"/>
                  </a:lnTo>
                  <a:lnTo>
                    <a:pt x="12" y="59"/>
                  </a:lnTo>
                  <a:lnTo>
                    <a:pt x="12" y="86"/>
                  </a:lnTo>
                  <a:lnTo>
                    <a:pt x="13" y="82"/>
                  </a:lnTo>
                  <a:lnTo>
                    <a:pt x="13" y="84"/>
                  </a:lnTo>
                  <a:lnTo>
                    <a:pt x="13" y="69"/>
                  </a:lnTo>
                  <a:lnTo>
                    <a:pt x="13" y="80"/>
                  </a:lnTo>
                  <a:lnTo>
                    <a:pt x="13" y="77"/>
                  </a:lnTo>
                  <a:lnTo>
                    <a:pt x="13" y="88"/>
                  </a:lnTo>
                  <a:lnTo>
                    <a:pt x="13" y="69"/>
                  </a:lnTo>
                  <a:lnTo>
                    <a:pt x="13" y="84"/>
                  </a:lnTo>
                  <a:lnTo>
                    <a:pt x="13" y="82"/>
                  </a:lnTo>
                  <a:lnTo>
                    <a:pt x="13" y="89"/>
                  </a:lnTo>
                  <a:lnTo>
                    <a:pt x="13" y="72"/>
                  </a:lnTo>
                  <a:lnTo>
                    <a:pt x="13" y="78"/>
                  </a:lnTo>
                  <a:lnTo>
                    <a:pt x="13" y="78"/>
                  </a:lnTo>
                  <a:lnTo>
                    <a:pt x="13" y="90"/>
                  </a:lnTo>
                  <a:lnTo>
                    <a:pt x="13" y="75"/>
                  </a:lnTo>
                  <a:lnTo>
                    <a:pt x="13" y="84"/>
                  </a:lnTo>
                  <a:lnTo>
                    <a:pt x="14" y="82"/>
                  </a:lnTo>
                  <a:lnTo>
                    <a:pt x="14" y="84"/>
                  </a:lnTo>
                  <a:lnTo>
                    <a:pt x="14" y="35"/>
                  </a:lnTo>
                  <a:lnTo>
                    <a:pt x="14" y="38"/>
                  </a:lnTo>
                  <a:lnTo>
                    <a:pt x="14" y="40"/>
                  </a:lnTo>
                  <a:lnTo>
                    <a:pt x="14" y="46"/>
                  </a:lnTo>
                  <a:lnTo>
                    <a:pt x="14" y="14"/>
                  </a:lnTo>
                  <a:lnTo>
                    <a:pt x="14" y="23"/>
                  </a:lnTo>
                  <a:lnTo>
                    <a:pt x="14" y="22"/>
                  </a:lnTo>
                  <a:lnTo>
                    <a:pt x="14" y="35"/>
                  </a:lnTo>
                  <a:lnTo>
                    <a:pt x="14" y="21"/>
                  </a:lnTo>
                  <a:lnTo>
                    <a:pt x="14" y="29"/>
                  </a:lnTo>
                  <a:lnTo>
                    <a:pt x="16" y="29"/>
                  </a:lnTo>
                  <a:lnTo>
                    <a:pt x="16" y="17"/>
                  </a:lnTo>
                  <a:lnTo>
                    <a:pt x="16" y="86"/>
                  </a:lnTo>
                  <a:lnTo>
                    <a:pt x="16" y="85"/>
                  </a:lnTo>
                  <a:lnTo>
                    <a:pt x="16" y="141"/>
                  </a:lnTo>
                  <a:lnTo>
                    <a:pt x="16" y="140"/>
                  </a:lnTo>
                  <a:lnTo>
                    <a:pt x="16" y="164"/>
                  </a:lnTo>
                  <a:lnTo>
                    <a:pt x="16" y="161"/>
                  </a:lnTo>
                  <a:lnTo>
                    <a:pt x="16" y="144"/>
                  </a:lnTo>
                  <a:lnTo>
                    <a:pt x="16" y="170"/>
                  </a:lnTo>
                  <a:lnTo>
                    <a:pt x="16" y="168"/>
                  </a:lnTo>
                  <a:lnTo>
                    <a:pt x="17" y="165"/>
                  </a:lnTo>
                  <a:lnTo>
                    <a:pt x="17" y="116"/>
                  </a:lnTo>
                  <a:lnTo>
                    <a:pt x="17" y="119"/>
                  </a:lnTo>
                  <a:lnTo>
                    <a:pt x="17" y="119"/>
                  </a:lnTo>
                  <a:lnTo>
                    <a:pt x="17" y="48"/>
                  </a:lnTo>
                  <a:lnTo>
                    <a:pt x="17" y="47"/>
                  </a:lnTo>
                  <a:lnTo>
                    <a:pt x="17" y="50"/>
                  </a:lnTo>
                  <a:lnTo>
                    <a:pt x="17" y="18"/>
                  </a:lnTo>
                  <a:lnTo>
                    <a:pt x="17" y="16"/>
                  </a:lnTo>
                  <a:lnTo>
                    <a:pt x="17" y="0"/>
                  </a:lnTo>
                  <a:lnTo>
                    <a:pt x="17" y="23"/>
                  </a:lnTo>
                  <a:lnTo>
                    <a:pt x="18" y="22"/>
                  </a:lnTo>
                  <a:lnTo>
                    <a:pt x="18" y="56"/>
                  </a:lnTo>
                  <a:lnTo>
                    <a:pt x="18" y="60"/>
                  </a:lnTo>
                  <a:lnTo>
                    <a:pt x="18" y="126"/>
                  </a:lnTo>
                  <a:lnTo>
                    <a:pt x="18" y="132"/>
                  </a:lnTo>
                  <a:lnTo>
                    <a:pt x="18" y="124"/>
                  </a:lnTo>
                  <a:lnTo>
                    <a:pt x="18" y="186"/>
                  </a:lnTo>
                  <a:lnTo>
                    <a:pt x="20" y="186"/>
                  </a:lnTo>
                  <a:lnTo>
                    <a:pt x="20" y="177"/>
                  </a:lnTo>
                  <a:lnTo>
                    <a:pt x="20" y="204"/>
                  </a:lnTo>
                  <a:lnTo>
                    <a:pt x="20" y="205"/>
                  </a:lnTo>
                  <a:lnTo>
                    <a:pt x="20" y="230"/>
                  </a:lnTo>
                  <a:lnTo>
                    <a:pt x="20" y="212"/>
                  </a:lnTo>
                  <a:lnTo>
                    <a:pt x="20" y="213"/>
                  </a:lnTo>
                  <a:lnTo>
                    <a:pt x="20" y="211"/>
                  </a:lnTo>
                  <a:lnTo>
                    <a:pt x="20" y="225"/>
                  </a:lnTo>
                  <a:lnTo>
                    <a:pt x="20" y="223"/>
                  </a:lnTo>
                  <a:lnTo>
                    <a:pt x="20" y="196"/>
                  </a:lnTo>
                  <a:lnTo>
                    <a:pt x="20" y="199"/>
                  </a:lnTo>
                  <a:lnTo>
                    <a:pt x="21" y="199"/>
                  </a:lnTo>
                  <a:lnTo>
                    <a:pt x="21" y="161"/>
                  </a:lnTo>
                  <a:lnTo>
                    <a:pt x="21" y="173"/>
                  </a:lnTo>
                  <a:lnTo>
                    <a:pt x="21" y="170"/>
                  </a:lnTo>
                  <a:lnTo>
                    <a:pt x="21" y="178"/>
                  </a:lnTo>
                  <a:lnTo>
                    <a:pt x="21" y="168"/>
                  </a:lnTo>
                  <a:lnTo>
                    <a:pt x="21" y="170"/>
                  </a:lnTo>
                  <a:lnTo>
                    <a:pt x="21" y="170"/>
                  </a:lnTo>
                  <a:lnTo>
                    <a:pt x="21" y="191"/>
                  </a:lnTo>
                  <a:lnTo>
                    <a:pt x="21" y="148"/>
                  </a:lnTo>
                  <a:lnTo>
                    <a:pt x="21" y="190"/>
                  </a:lnTo>
                  <a:lnTo>
                    <a:pt x="21" y="196"/>
                  </a:lnTo>
                  <a:lnTo>
                    <a:pt x="21" y="200"/>
                  </a:lnTo>
                  <a:lnTo>
                    <a:pt x="21" y="175"/>
                  </a:lnTo>
                  <a:lnTo>
                    <a:pt x="21" y="187"/>
                  </a:lnTo>
                  <a:lnTo>
                    <a:pt x="22" y="187"/>
                  </a:lnTo>
                  <a:lnTo>
                    <a:pt x="22" y="217"/>
                  </a:lnTo>
                  <a:lnTo>
                    <a:pt x="22" y="216"/>
                  </a:lnTo>
                  <a:lnTo>
                    <a:pt x="22" y="217"/>
                  </a:lnTo>
                  <a:lnTo>
                    <a:pt x="22" y="202"/>
                  </a:lnTo>
                  <a:lnTo>
                    <a:pt x="22" y="236"/>
                  </a:lnTo>
                  <a:lnTo>
                    <a:pt x="22" y="236"/>
                  </a:lnTo>
                  <a:lnTo>
                    <a:pt x="22" y="238"/>
                  </a:lnTo>
                  <a:lnTo>
                    <a:pt x="22" y="207"/>
                  </a:lnTo>
                  <a:lnTo>
                    <a:pt x="22" y="213"/>
                  </a:lnTo>
                  <a:lnTo>
                    <a:pt x="24" y="213"/>
                  </a:lnTo>
                  <a:lnTo>
                    <a:pt x="24" y="228"/>
                  </a:lnTo>
                  <a:lnTo>
                    <a:pt x="24" y="202"/>
                  </a:lnTo>
                  <a:lnTo>
                    <a:pt x="24" y="212"/>
                  </a:lnTo>
                  <a:lnTo>
                    <a:pt x="24" y="217"/>
                  </a:lnTo>
                  <a:lnTo>
                    <a:pt x="24" y="254"/>
                  </a:lnTo>
                  <a:lnTo>
                    <a:pt x="24" y="250"/>
                  </a:lnTo>
                  <a:lnTo>
                    <a:pt x="24" y="251"/>
                  </a:lnTo>
                  <a:lnTo>
                    <a:pt x="24" y="257"/>
                  </a:lnTo>
                  <a:lnTo>
                    <a:pt x="24" y="242"/>
                  </a:lnTo>
                  <a:lnTo>
                    <a:pt x="24" y="245"/>
                  </a:lnTo>
                  <a:lnTo>
                    <a:pt x="24" y="245"/>
                  </a:lnTo>
                  <a:lnTo>
                    <a:pt x="24" y="250"/>
                  </a:lnTo>
                  <a:lnTo>
                    <a:pt x="24" y="225"/>
                  </a:lnTo>
                  <a:lnTo>
                    <a:pt x="24" y="233"/>
                  </a:lnTo>
                  <a:lnTo>
                    <a:pt x="25" y="236"/>
                  </a:lnTo>
                  <a:lnTo>
                    <a:pt x="25" y="262"/>
                  </a:lnTo>
                  <a:lnTo>
                    <a:pt x="25" y="233"/>
                  </a:lnTo>
                  <a:lnTo>
                    <a:pt x="25" y="259"/>
                  </a:lnTo>
                  <a:lnTo>
                    <a:pt x="25" y="259"/>
                  </a:lnTo>
                  <a:lnTo>
                    <a:pt x="25" y="274"/>
                  </a:lnTo>
                  <a:lnTo>
                    <a:pt x="25" y="247"/>
                  </a:lnTo>
                  <a:lnTo>
                    <a:pt x="25" y="264"/>
                  </a:lnTo>
                  <a:lnTo>
                    <a:pt x="25" y="271"/>
                  </a:lnTo>
                  <a:lnTo>
                    <a:pt x="25" y="245"/>
                  </a:lnTo>
                  <a:lnTo>
                    <a:pt x="25" y="250"/>
                  </a:lnTo>
                  <a:lnTo>
                    <a:pt x="25" y="253"/>
                  </a:lnTo>
                  <a:lnTo>
                    <a:pt x="25" y="259"/>
                  </a:lnTo>
                  <a:lnTo>
                    <a:pt x="25" y="216"/>
                  </a:lnTo>
                  <a:lnTo>
                    <a:pt x="26" y="212"/>
                  </a:lnTo>
                  <a:lnTo>
                    <a:pt x="26" y="233"/>
                  </a:lnTo>
                  <a:lnTo>
                    <a:pt x="26" y="230"/>
                  </a:lnTo>
                  <a:lnTo>
                    <a:pt x="26" y="233"/>
                  </a:lnTo>
                  <a:lnTo>
                    <a:pt x="26" y="223"/>
                  </a:lnTo>
                  <a:lnTo>
                    <a:pt x="26" y="254"/>
                  </a:lnTo>
                  <a:lnTo>
                    <a:pt x="26" y="257"/>
                  </a:lnTo>
                  <a:lnTo>
                    <a:pt x="26" y="272"/>
                  </a:lnTo>
                  <a:lnTo>
                    <a:pt x="26" y="251"/>
                  </a:lnTo>
                  <a:lnTo>
                    <a:pt x="26" y="260"/>
                  </a:lnTo>
                  <a:lnTo>
                    <a:pt x="28" y="258"/>
                  </a:lnTo>
                  <a:lnTo>
                    <a:pt x="28" y="259"/>
                  </a:lnTo>
                  <a:lnTo>
                    <a:pt x="28" y="246"/>
                  </a:lnTo>
                  <a:lnTo>
                    <a:pt x="28" y="245"/>
                  </a:lnTo>
                  <a:lnTo>
                    <a:pt x="28" y="249"/>
                  </a:lnTo>
                  <a:lnTo>
                    <a:pt x="28" y="223"/>
                  </a:lnTo>
                  <a:lnTo>
                    <a:pt x="28" y="245"/>
                  </a:lnTo>
                  <a:lnTo>
                    <a:pt x="28" y="247"/>
                  </a:lnTo>
                  <a:lnTo>
                    <a:pt x="28" y="237"/>
                  </a:lnTo>
                  <a:lnTo>
                    <a:pt x="28" y="254"/>
                  </a:lnTo>
                  <a:lnTo>
                    <a:pt x="28" y="254"/>
                  </a:lnTo>
                  <a:lnTo>
                    <a:pt x="28" y="268"/>
                  </a:lnTo>
                  <a:lnTo>
                    <a:pt x="28" y="254"/>
                  </a:lnTo>
                  <a:lnTo>
                    <a:pt x="29" y="253"/>
                  </a:lnTo>
                  <a:lnTo>
                    <a:pt x="29" y="255"/>
                  </a:lnTo>
                  <a:lnTo>
                    <a:pt x="29" y="195"/>
                  </a:lnTo>
                  <a:lnTo>
                    <a:pt x="29" y="196"/>
                  </a:lnTo>
                  <a:lnTo>
                    <a:pt x="29" y="156"/>
                  </a:lnTo>
                  <a:lnTo>
                    <a:pt x="29" y="175"/>
                  </a:lnTo>
                  <a:lnTo>
                    <a:pt x="29" y="175"/>
                  </a:lnTo>
                  <a:lnTo>
                    <a:pt x="29" y="190"/>
                  </a:lnTo>
                  <a:lnTo>
                    <a:pt x="29" y="161"/>
                  </a:lnTo>
                  <a:lnTo>
                    <a:pt x="29" y="166"/>
                  </a:lnTo>
                  <a:lnTo>
                    <a:pt x="29" y="170"/>
                  </a:lnTo>
                  <a:lnTo>
                    <a:pt x="29" y="186"/>
                  </a:lnTo>
                  <a:lnTo>
                    <a:pt x="29" y="179"/>
                  </a:lnTo>
                  <a:lnTo>
                    <a:pt x="30" y="179"/>
                  </a:lnTo>
                  <a:lnTo>
                    <a:pt x="30" y="157"/>
                  </a:lnTo>
                  <a:lnTo>
                    <a:pt x="30" y="161"/>
                  </a:lnTo>
                  <a:lnTo>
                    <a:pt x="30" y="164"/>
                  </a:lnTo>
                  <a:lnTo>
                    <a:pt x="30" y="168"/>
                  </a:lnTo>
                  <a:lnTo>
                    <a:pt x="30" y="139"/>
                  </a:lnTo>
                  <a:lnTo>
                    <a:pt x="30" y="164"/>
                  </a:lnTo>
                  <a:lnTo>
                    <a:pt x="30" y="168"/>
                  </a:lnTo>
                  <a:lnTo>
                    <a:pt x="30" y="225"/>
                  </a:lnTo>
                  <a:lnTo>
                    <a:pt x="31" y="230"/>
                  </a:lnTo>
                  <a:lnTo>
                    <a:pt x="31" y="253"/>
                  </a:lnTo>
                  <a:lnTo>
                    <a:pt x="31" y="216"/>
                  </a:lnTo>
                  <a:lnTo>
                    <a:pt x="31" y="251"/>
                  </a:lnTo>
                  <a:lnTo>
                    <a:pt x="31" y="247"/>
                  </a:lnTo>
                  <a:lnTo>
                    <a:pt x="31" y="219"/>
                  </a:lnTo>
                  <a:lnTo>
                    <a:pt x="31" y="240"/>
                  </a:lnTo>
                  <a:lnTo>
                    <a:pt x="31" y="240"/>
                  </a:lnTo>
                  <a:lnTo>
                    <a:pt x="31" y="255"/>
                  </a:lnTo>
                  <a:lnTo>
                    <a:pt x="31" y="247"/>
                  </a:lnTo>
                  <a:lnTo>
                    <a:pt x="31" y="236"/>
                  </a:lnTo>
                  <a:lnTo>
                    <a:pt x="31" y="267"/>
                  </a:lnTo>
                  <a:lnTo>
                    <a:pt x="33" y="267"/>
                  </a:lnTo>
                  <a:lnTo>
                    <a:pt x="33" y="271"/>
                  </a:lnTo>
                  <a:lnTo>
                    <a:pt x="33" y="245"/>
                  </a:lnTo>
                  <a:lnTo>
                    <a:pt x="33" y="268"/>
                  </a:lnTo>
                  <a:lnTo>
                    <a:pt x="33" y="272"/>
                  </a:lnTo>
                  <a:lnTo>
                    <a:pt x="33" y="288"/>
                  </a:lnTo>
                  <a:lnTo>
                    <a:pt x="33" y="271"/>
                  </a:lnTo>
                  <a:lnTo>
                    <a:pt x="33" y="2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22" name="Freeform 95"/>
            <p:cNvSpPr>
              <a:spLocks/>
            </p:cNvSpPr>
            <p:nvPr/>
          </p:nvSpPr>
          <p:spPr bwMode="auto">
            <a:xfrm>
              <a:off x="2998788" y="3946526"/>
              <a:ext cx="52388" cy="419100"/>
            </a:xfrm>
            <a:custGeom>
              <a:avLst/>
              <a:gdLst>
                <a:gd name="T0" fmla="*/ 2 w 33"/>
                <a:gd name="T1" fmla="*/ 52 h 264"/>
                <a:gd name="T2" fmla="*/ 2 w 33"/>
                <a:gd name="T3" fmla="*/ 48 h 264"/>
                <a:gd name="T4" fmla="*/ 3 w 33"/>
                <a:gd name="T5" fmla="*/ 66 h 264"/>
                <a:gd name="T6" fmla="*/ 3 w 33"/>
                <a:gd name="T7" fmla="*/ 87 h 264"/>
                <a:gd name="T8" fmla="*/ 4 w 33"/>
                <a:gd name="T9" fmla="*/ 14 h 264"/>
                <a:gd name="T10" fmla="*/ 4 w 33"/>
                <a:gd name="T11" fmla="*/ 78 h 264"/>
                <a:gd name="T12" fmla="*/ 4 w 33"/>
                <a:gd name="T13" fmla="*/ 119 h 264"/>
                <a:gd name="T14" fmla="*/ 6 w 33"/>
                <a:gd name="T15" fmla="*/ 145 h 264"/>
                <a:gd name="T16" fmla="*/ 6 w 33"/>
                <a:gd name="T17" fmla="*/ 125 h 264"/>
                <a:gd name="T18" fmla="*/ 7 w 33"/>
                <a:gd name="T19" fmla="*/ 82 h 264"/>
                <a:gd name="T20" fmla="*/ 7 w 33"/>
                <a:gd name="T21" fmla="*/ 53 h 264"/>
                <a:gd name="T22" fmla="*/ 8 w 33"/>
                <a:gd name="T23" fmla="*/ 70 h 264"/>
                <a:gd name="T24" fmla="*/ 8 w 33"/>
                <a:gd name="T25" fmla="*/ 149 h 264"/>
                <a:gd name="T26" fmla="*/ 8 w 33"/>
                <a:gd name="T27" fmla="*/ 162 h 264"/>
                <a:gd name="T28" fmla="*/ 9 w 33"/>
                <a:gd name="T29" fmla="*/ 192 h 264"/>
                <a:gd name="T30" fmla="*/ 11 w 33"/>
                <a:gd name="T31" fmla="*/ 204 h 264"/>
                <a:gd name="T32" fmla="*/ 11 w 33"/>
                <a:gd name="T33" fmla="*/ 225 h 264"/>
                <a:gd name="T34" fmla="*/ 11 w 33"/>
                <a:gd name="T35" fmla="*/ 200 h 264"/>
                <a:gd name="T36" fmla="*/ 12 w 33"/>
                <a:gd name="T37" fmla="*/ 192 h 264"/>
                <a:gd name="T38" fmla="*/ 12 w 33"/>
                <a:gd name="T39" fmla="*/ 158 h 264"/>
                <a:gd name="T40" fmla="*/ 13 w 33"/>
                <a:gd name="T41" fmla="*/ 211 h 264"/>
                <a:gd name="T42" fmla="*/ 13 w 33"/>
                <a:gd name="T43" fmla="*/ 230 h 264"/>
                <a:gd name="T44" fmla="*/ 13 w 33"/>
                <a:gd name="T45" fmla="*/ 148 h 264"/>
                <a:gd name="T46" fmla="*/ 15 w 33"/>
                <a:gd name="T47" fmla="*/ 101 h 264"/>
                <a:gd name="T48" fmla="*/ 15 w 33"/>
                <a:gd name="T49" fmla="*/ 139 h 264"/>
                <a:gd name="T50" fmla="*/ 16 w 33"/>
                <a:gd name="T51" fmla="*/ 171 h 264"/>
                <a:gd name="T52" fmla="*/ 16 w 33"/>
                <a:gd name="T53" fmla="*/ 199 h 264"/>
                <a:gd name="T54" fmla="*/ 16 w 33"/>
                <a:gd name="T55" fmla="*/ 208 h 264"/>
                <a:gd name="T56" fmla="*/ 17 w 33"/>
                <a:gd name="T57" fmla="*/ 226 h 264"/>
                <a:gd name="T58" fmla="*/ 17 w 33"/>
                <a:gd name="T59" fmla="*/ 213 h 264"/>
                <a:gd name="T60" fmla="*/ 17 w 33"/>
                <a:gd name="T61" fmla="*/ 230 h 264"/>
                <a:gd name="T62" fmla="*/ 19 w 33"/>
                <a:gd name="T63" fmla="*/ 255 h 264"/>
                <a:gd name="T64" fmla="*/ 19 w 33"/>
                <a:gd name="T65" fmla="*/ 218 h 264"/>
                <a:gd name="T66" fmla="*/ 20 w 33"/>
                <a:gd name="T67" fmla="*/ 182 h 264"/>
                <a:gd name="T68" fmla="*/ 20 w 33"/>
                <a:gd name="T69" fmla="*/ 121 h 264"/>
                <a:gd name="T70" fmla="*/ 20 w 33"/>
                <a:gd name="T71" fmla="*/ 127 h 264"/>
                <a:gd name="T72" fmla="*/ 21 w 33"/>
                <a:gd name="T73" fmla="*/ 133 h 264"/>
                <a:gd name="T74" fmla="*/ 21 w 33"/>
                <a:gd name="T75" fmla="*/ 217 h 264"/>
                <a:gd name="T76" fmla="*/ 23 w 33"/>
                <a:gd name="T77" fmla="*/ 207 h 264"/>
                <a:gd name="T78" fmla="*/ 23 w 33"/>
                <a:gd name="T79" fmla="*/ 140 h 264"/>
                <a:gd name="T80" fmla="*/ 24 w 33"/>
                <a:gd name="T81" fmla="*/ 133 h 264"/>
                <a:gd name="T82" fmla="*/ 24 w 33"/>
                <a:gd name="T83" fmla="*/ 170 h 264"/>
                <a:gd name="T84" fmla="*/ 25 w 33"/>
                <a:gd name="T85" fmla="*/ 156 h 264"/>
                <a:gd name="T86" fmla="*/ 25 w 33"/>
                <a:gd name="T87" fmla="*/ 161 h 264"/>
                <a:gd name="T88" fmla="*/ 25 w 33"/>
                <a:gd name="T89" fmla="*/ 146 h 264"/>
                <a:gd name="T90" fmla="*/ 25 w 33"/>
                <a:gd name="T91" fmla="*/ 191 h 264"/>
                <a:gd name="T92" fmla="*/ 26 w 33"/>
                <a:gd name="T93" fmla="*/ 239 h 264"/>
                <a:gd name="T94" fmla="*/ 26 w 33"/>
                <a:gd name="T95" fmla="*/ 228 h 264"/>
                <a:gd name="T96" fmla="*/ 28 w 33"/>
                <a:gd name="T97" fmla="*/ 196 h 264"/>
                <a:gd name="T98" fmla="*/ 28 w 33"/>
                <a:gd name="T99" fmla="*/ 158 h 264"/>
                <a:gd name="T100" fmla="*/ 29 w 33"/>
                <a:gd name="T101" fmla="*/ 201 h 264"/>
                <a:gd name="T102" fmla="*/ 29 w 33"/>
                <a:gd name="T103" fmla="*/ 221 h 264"/>
                <a:gd name="T104" fmla="*/ 29 w 33"/>
                <a:gd name="T105" fmla="*/ 184 h 264"/>
                <a:gd name="T106" fmla="*/ 30 w 33"/>
                <a:gd name="T107" fmla="*/ 186 h 264"/>
                <a:gd name="T108" fmla="*/ 30 w 33"/>
                <a:gd name="T109" fmla="*/ 176 h 264"/>
                <a:gd name="T110" fmla="*/ 32 w 33"/>
                <a:gd name="T111" fmla="*/ 156 h 264"/>
                <a:gd name="T112" fmla="*/ 32 w 33"/>
                <a:gd name="T113" fmla="*/ 184 h 264"/>
                <a:gd name="T114" fmla="*/ 32 w 33"/>
                <a:gd name="T115" fmla="*/ 182 h 264"/>
                <a:gd name="T116" fmla="*/ 33 w 33"/>
                <a:gd name="T117" fmla="*/ 190 h 264"/>
                <a:gd name="T118" fmla="*/ 33 w 33"/>
                <a:gd name="T119" fmla="*/ 21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264">
                  <a:moveTo>
                    <a:pt x="0" y="90"/>
                  </a:moveTo>
                  <a:lnTo>
                    <a:pt x="0" y="59"/>
                  </a:lnTo>
                  <a:lnTo>
                    <a:pt x="2" y="57"/>
                  </a:lnTo>
                  <a:lnTo>
                    <a:pt x="2" y="40"/>
                  </a:lnTo>
                  <a:lnTo>
                    <a:pt x="2" y="52"/>
                  </a:lnTo>
                  <a:lnTo>
                    <a:pt x="2" y="52"/>
                  </a:lnTo>
                  <a:lnTo>
                    <a:pt x="2" y="55"/>
                  </a:lnTo>
                  <a:lnTo>
                    <a:pt x="2" y="46"/>
                  </a:lnTo>
                  <a:lnTo>
                    <a:pt x="2" y="49"/>
                  </a:lnTo>
                  <a:lnTo>
                    <a:pt x="2" y="48"/>
                  </a:lnTo>
                  <a:lnTo>
                    <a:pt x="2" y="49"/>
                  </a:lnTo>
                  <a:lnTo>
                    <a:pt x="2" y="29"/>
                  </a:lnTo>
                  <a:lnTo>
                    <a:pt x="3" y="35"/>
                  </a:lnTo>
                  <a:lnTo>
                    <a:pt x="3" y="76"/>
                  </a:lnTo>
                  <a:lnTo>
                    <a:pt x="3" y="66"/>
                  </a:lnTo>
                  <a:lnTo>
                    <a:pt x="3" y="73"/>
                  </a:lnTo>
                  <a:lnTo>
                    <a:pt x="3" y="61"/>
                  </a:lnTo>
                  <a:lnTo>
                    <a:pt x="3" y="84"/>
                  </a:lnTo>
                  <a:lnTo>
                    <a:pt x="3" y="86"/>
                  </a:lnTo>
                  <a:lnTo>
                    <a:pt x="3" y="87"/>
                  </a:lnTo>
                  <a:lnTo>
                    <a:pt x="3" y="51"/>
                  </a:lnTo>
                  <a:lnTo>
                    <a:pt x="3" y="52"/>
                  </a:lnTo>
                  <a:lnTo>
                    <a:pt x="3" y="49"/>
                  </a:lnTo>
                  <a:lnTo>
                    <a:pt x="3" y="18"/>
                  </a:lnTo>
                  <a:lnTo>
                    <a:pt x="4" y="14"/>
                  </a:lnTo>
                  <a:lnTo>
                    <a:pt x="4" y="0"/>
                  </a:lnTo>
                  <a:lnTo>
                    <a:pt x="4" y="29"/>
                  </a:lnTo>
                  <a:lnTo>
                    <a:pt x="4" y="30"/>
                  </a:lnTo>
                  <a:lnTo>
                    <a:pt x="4" y="78"/>
                  </a:lnTo>
                  <a:lnTo>
                    <a:pt x="4" y="78"/>
                  </a:lnTo>
                  <a:lnTo>
                    <a:pt x="4" y="133"/>
                  </a:lnTo>
                  <a:lnTo>
                    <a:pt x="4" y="129"/>
                  </a:lnTo>
                  <a:lnTo>
                    <a:pt x="4" y="121"/>
                  </a:lnTo>
                  <a:lnTo>
                    <a:pt x="4" y="162"/>
                  </a:lnTo>
                  <a:lnTo>
                    <a:pt x="4" y="119"/>
                  </a:lnTo>
                  <a:lnTo>
                    <a:pt x="4" y="156"/>
                  </a:lnTo>
                  <a:lnTo>
                    <a:pt x="6" y="153"/>
                  </a:lnTo>
                  <a:lnTo>
                    <a:pt x="6" y="154"/>
                  </a:lnTo>
                  <a:lnTo>
                    <a:pt x="6" y="135"/>
                  </a:lnTo>
                  <a:lnTo>
                    <a:pt x="6" y="145"/>
                  </a:lnTo>
                  <a:lnTo>
                    <a:pt x="6" y="144"/>
                  </a:lnTo>
                  <a:lnTo>
                    <a:pt x="6" y="148"/>
                  </a:lnTo>
                  <a:lnTo>
                    <a:pt x="6" y="115"/>
                  </a:lnTo>
                  <a:lnTo>
                    <a:pt x="6" y="121"/>
                  </a:lnTo>
                  <a:lnTo>
                    <a:pt x="6" y="125"/>
                  </a:lnTo>
                  <a:lnTo>
                    <a:pt x="6" y="112"/>
                  </a:lnTo>
                  <a:lnTo>
                    <a:pt x="7" y="110"/>
                  </a:lnTo>
                  <a:lnTo>
                    <a:pt x="7" y="73"/>
                  </a:lnTo>
                  <a:lnTo>
                    <a:pt x="7" y="80"/>
                  </a:lnTo>
                  <a:lnTo>
                    <a:pt x="7" y="82"/>
                  </a:lnTo>
                  <a:lnTo>
                    <a:pt x="7" y="84"/>
                  </a:lnTo>
                  <a:lnTo>
                    <a:pt x="7" y="49"/>
                  </a:lnTo>
                  <a:lnTo>
                    <a:pt x="7" y="52"/>
                  </a:lnTo>
                  <a:lnTo>
                    <a:pt x="7" y="52"/>
                  </a:lnTo>
                  <a:lnTo>
                    <a:pt x="7" y="53"/>
                  </a:lnTo>
                  <a:lnTo>
                    <a:pt x="7" y="40"/>
                  </a:lnTo>
                  <a:lnTo>
                    <a:pt x="7" y="40"/>
                  </a:lnTo>
                  <a:lnTo>
                    <a:pt x="7" y="30"/>
                  </a:lnTo>
                  <a:lnTo>
                    <a:pt x="7" y="69"/>
                  </a:lnTo>
                  <a:lnTo>
                    <a:pt x="8" y="70"/>
                  </a:lnTo>
                  <a:lnTo>
                    <a:pt x="8" y="112"/>
                  </a:lnTo>
                  <a:lnTo>
                    <a:pt x="8" y="114"/>
                  </a:lnTo>
                  <a:lnTo>
                    <a:pt x="8" y="158"/>
                  </a:lnTo>
                  <a:lnTo>
                    <a:pt x="8" y="149"/>
                  </a:lnTo>
                  <a:lnTo>
                    <a:pt x="8" y="149"/>
                  </a:lnTo>
                  <a:lnTo>
                    <a:pt x="8" y="187"/>
                  </a:lnTo>
                  <a:lnTo>
                    <a:pt x="8" y="184"/>
                  </a:lnTo>
                  <a:lnTo>
                    <a:pt x="8" y="184"/>
                  </a:lnTo>
                  <a:lnTo>
                    <a:pt x="8" y="153"/>
                  </a:lnTo>
                  <a:lnTo>
                    <a:pt x="8" y="162"/>
                  </a:lnTo>
                  <a:lnTo>
                    <a:pt x="9" y="162"/>
                  </a:lnTo>
                  <a:lnTo>
                    <a:pt x="9" y="161"/>
                  </a:lnTo>
                  <a:lnTo>
                    <a:pt x="9" y="174"/>
                  </a:lnTo>
                  <a:lnTo>
                    <a:pt x="9" y="173"/>
                  </a:lnTo>
                  <a:lnTo>
                    <a:pt x="9" y="192"/>
                  </a:lnTo>
                  <a:lnTo>
                    <a:pt x="9" y="187"/>
                  </a:lnTo>
                  <a:lnTo>
                    <a:pt x="9" y="191"/>
                  </a:lnTo>
                  <a:lnTo>
                    <a:pt x="9" y="179"/>
                  </a:lnTo>
                  <a:lnTo>
                    <a:pt x="9" y="203"/>
                  </a:lnTo>
                  <a:lnTo>
                    <a:pt x="11" y="204"/>
                  </a:lnTo>
                  <a:lnTo>
                    <a:pt x="11" y="203"/>
                  </a:lnTo>
                  <a:lnTo>
                    <a:pt x="11" y="225"/>
                  </a:lnTo>
                  <a:lnTo>
                    <a:pt x="11" y="224"/>
                  </a:lnTo>
                  <a:lnTo>
                    <a:pt x="11" y="234"/>
                  </a:lnTo>
                  <a:lnTo>
                    <a:pt x="11" y="225"/>
                  </a:lnTo>
                  <a:lnTo>
                    <a:pt x="11" y="226"/>
                  </a:lnTo>
                  <a:lnTo>
                    <a:pt x="11" y="211"/>
                  </a:lnTo>
                  <a:lnTo>
                    <a:pt x="11" y="224"/>
                  </a:lnTo>
                  <a:lnTo>
                    <a:pt x="11" y="220"/>
                  </a:lnTo>
                  <a:lnTo>
                    <a:pt x="11" y="200"/>
                  </a:lnTo>
                  <a:lnTo>
                    <a:pt x="11" y="204"/>
                  </a:lnTo>
                  <a:lnTo>
                    <a:pt x="12" y="200"/>
                  </a:lnTo>
                  <a:lnTo>
                    <a:pt x="12" y="204"/>
                  </a:lnTo>
                  <a:lnTo>
                    <a:pt x="12" y="183"/>
                  </a:lnTo>
                  <a:lnTo>
                    <a:pt x="12" y="192"/>
                  </a:lnTo>
                  <a:lnTo>
                    <a:pt x="12" y="191"/>
                  </a:lnTo>
                  <a:lnTo>
                    <a:pt x="12" y="201"/>
                  </a:lnTo>
                  <a:lnTo>
                    <a:pt x="12" y="182"/>
                  </a:lnTo>
                  <a:lnTo>
                    <a:pt x="12" y="180"/>
                  </a:lnTo>
                  <a:lnTo>
                    <a:pt x="12" y="158"/>
                  </a:lnTo>
                  <a:lnTo>
                    <a:pt x="12" y="183"/>
                  </a:lnTo>
                  <a:lnTo>
                    <a:pt x="12" y="186"/>
                  </a:lnTo>
                  <a:lnTo>
                    <a:pt x="12" y="184"/>
                  </a:lnTo>
                  <a:lnTo>
                    <a:pt x="12" y="205"/>
                  </a:lnTo>
                  <a:lnTo>
                    <a:pt x="13" y="211"/>
                  </a:lnTo>
                  <a:lnTo>
                    <a:pt x="13" y="233"/>
                  </a:lnTo>
                  <a:lnTo>
                    <a:pt x="13" y="209"/>
                  </a:lnTo>
                  <a:lnTo>
                    <a:pt x="13" y="229"/>
                  </a:lnTo>
                  <a:lnTo>
                    <a:pt x="13" y="228"/>
                  </a:lnTo>
                  <a:lnTo>
                    <a:pt x="13" y="230"/>
                  </a:lnTo>
                  <a:lnTo>
                    <a:pt x="13" y="208"/>
                  </a:lnTo>
                  <a:lnTo>
                    <a:pt x="13" y="211"/>
                  </a:lnTo>
                  <a:lnTo>
                    <a:pt x="13" y="209"/>
                  </a:lnTo>
                  <a:lnTo>
                    <a:pt x="13" y="211"/>
                  </a:lnTo>
                  <a:lnTo>
                    <a:pt x="13" y="148"/>
                  </a:lnTo>
                  <a:lnTo>
                    <a:pt x="13" y="145"/>
                  </a:lnTo>
                  <a:lnTo>
                    <a:pt x="13" y="112"/>
                  </a:lnTo>
                  <a:lnTo>
                    <a:pt x="15" y="104"/>
                  </a:lnTo>
                  <a:lnTo>
                    <a:pt x="15" y="125"/>
                  </a:lnTo>
                  <a:lnTo>
                    <a:pt x="15" y="101"/>
                  </a:lnTo>
                  <a:lnTo>
                    <a:pt x="15" y="123"/>
                  </a:lnTo>
                  <a:lnTo>
                    <a:pt x="15" y="125"/>
                  </a:lnTo>
                  <a:lnTo>
                    <a:pt x="15" y="120"/>
                  </a:lnTo>
                  <a:lnTo>
                    <a:pt x="15" y="140"/>
                  </a:lnTo>
                  <a:lnTo>
                    <a:pt x="15" y="139"/>
                  </a:lnTo>
                  <a:lnTo>
                    <a:pt x="15" y="144"/>
                  </a:lnTo>
                  <a:lnTo>
                    <a:pt x="15" y="129"/>
                  </a:lnTo>
                  <a:lnTo>
                    <a:pt x="15" y="139"/>
                  </a:lnTo>
                  <a:lnTo>
                    <a:pt x="16" y="136"/>
                  </a:lnTo>
                  <a:lnTo>
                    <a:pt x="16" y="171"/>
                  </a:lnTo>
                  <a:lnTo>
                    <a:pt x="16" y="170"/>
                  </a:lnTo>
                  <a:lnTo>
                    <a:pt x="16" y="170"/>
                  </a:lnTo>
                  <a:lnTo>
                    <a:pt x="16" y="200"/>
                  </a:lnTo>
                  <a:lnTo>
                    <a:pt x="16" y="165"/>
                  </a:lnTo>
                  <a:lnTo>
                    <a:pt x="16" y="199"/>
                  </a:lnTo>
                  <a:lnTo>
                    <a:pt x="16" y="200"/>
                  </a:lnTo>
                  <a:lnTo>
                    <a:pt x="16" y="213"/>
                  </a:lnTo>
                  <a:lnTo>
                    <a:pt x="16" y="192"/>
                  </a:lnTo>
                  <a:lnTo>
                    <a:pt x="16" y="207"/>
                  </a:lnTo>
                  <a:lnTo>
                    <a:pt x="16" y="208"/>
                  </a:lnTo>
                  <a:lnTo>
                    <a:pt x="16" y="213"/>
                  </a:lnTo>
                  <a:lnTo>
                    <a:pt x="16" y="204"/>
                  </a:lnTo>
                  <a:lnTo>
                    <a:pt x="16" y="208"/>
                  </a:lnTo>
                  <a:lnTo>
                    <a:pt x="17" y="209"/>
                  </a:lnTo>
                  <a:lnTo>
                    <a:pt x="17" y="226"/>
                  </a:lnTo>
                  <a:lnTo>
                    <a:pt x="17" y="199"/>
                  </a:lnTo>
                  <a:lnTo>
                    <a:pt x="17" y="222"/>
                  </a:lnTo>
                  <a:lnTo>
                    <a:pt x="17" y="226"/>
                  </a:lnTo>
                  <a:lnTo>
                    <a:pt x="17" y="211"/>
                  </a:lnTo>
                  <a:lnTo>
                    <a:pt x="17" y="213"/>
                  </a:lnTo>
                  <a:lnTo>
                    <a:pt x="17" y="213"/>
                  </a:lnTo>
                  <a:lnTo>
                    <a:pt x="17" y="222"/>
                  </a:lnTo>
                  <a:lnTo>
                    <a:pt x="17" y="203"/>
                  </a:lnTo>
                  <a:lnTo>
                    <a:pt x="17" y="204"/>
                  </a:lnTo>
                  <a:lnTo>
                    <a:pt x="17" y="230"/>
                  </a:lnTo>
                  <a:lnTo>
                    <a:pt x="17" y="228"/>
                  </a:lnTo>
                  <a:lnTo>
                    <a:pt x="19" y="231"/>
                  </a:lnTo>
                  <a:lnTo>
                    <a:pt x="19" y="222"/>
                  </a:lnTo>
                  <a:lnTo>
                    <a:pt x="19" y="255"/>
                  </a:lnTo>
                  <a:lnTo>
                    <a:pt x="19" y="255"/>
                  </a:lnTo>
                  <a:lnTo>
                    <a:pt x="19" y="264"/>
                  </a:lnTo>
                  <a:lnTo>
                    <a:pt x="19" y="228"/>
                  </a:lnTo>
                  <a:lnTo>
                    <a:pt x="19" y="230"/>
                  </a:lnTo>
                  <a:lnTo>
                    <a:pt x="19" y="234"/>
                  </a:lnTo>
                  <a:lnTo>
                    <a:pt x="19" y="218"/>
                  </a:lnTo>
                  <a:lnTo>
                    <a:pt x="19" y="220"/>
                  </a:lnTo>
                  <a:lnTo>
                    <a:pt x="20" y="216"/>
                  </a:lnTo>
                  <a:lnTo>
                    <a:pt x="20" y="217"/>
                  </a:lnTo>
                  <a:lnTo>
                    <a:pt x="20" y="179"/>
                  </a:lnTo>
                  <a:lnTo>
                    <a:pt x="20" y="182"/>
                  </a:lnTo>
                  <a:lnTo>
                    <a:pt x="20" y="184"/>
                  </a:lnTo>
                  <a:lnTo>
                    <a:pt x="20" y="149"/>
                  </a:lnTo>
                  <a:lnTo>
                    <a:pt x="20" y="150"/>
                  </a:lnTo>
                  <a:lnTo>
                    <a:pt x="20" y="149"/>
                  </a:lnTo>
                  <a:lnTo>
                    <a:pt x="20" y="121"/>
                  </a:lnTo>
                  <a:lnTo>
                    <a:pt x="20" y="127"/>
                  </a:lnTo>
                  <a:lnTo>
                    <a:pt x="20" y="123"/>
                  </a:lnTo>
                  <a:lnTo>
                    <a:pt x="20" y="128"/>
                  </a:lnTo>
                  <a:lnTo>
                    <a:pt x="20" y="112"/>
                  </a:lnTo>
                  <a:lnTo>
                    <a:pt x="20" y="127"/>
                  </a:lnTo>
                  <a:lnTo>
                    <a:pt x="21" y="123"/>
                  </a:lnTo>
                  <a:lnTo>
                    <a:pt x="21" y="133"/>
                  </a:lnTo>
                  <a:lnTo>
                    <a:pt x="21" y="112"/>
                  </a:lnTo>
                  <a:lnTo>
                    <a:pt x="21" y="129"/>
                  </a:lnTo>
                  <a:lnTo>
                    <a:pt x="21" y="133"/>
                  </a:lnTo>
                  <a:lnTo>
                    <a:pt x="21" y="171"/>
                  </a:lnTo>
                  <a:lnTo>
                    <a:pt x="21" y="169"/>
                  </a:lnTo>
                  <a:lnTo>
                    <a:pt x="21" y="170"/>
                  </a:lnTo>
                  <a:lnTo>
                    <a:pt x="21" y="218"/>
                  </a:lnTo>
                  <a:lnTo>
                    <a:pt x="21" y="217"/>
                  </a:lnTo>
                  <a:lnTo>
                    <a:pt x="21" y="218"/>
                  </a:lnTo>
                  <a:lnTo>
                    <a:pt x="21" y="221"/>
                  </a:lnTo>
                  <a:lnTo>
                    <a:pt x="21" y="201"/>
                  </a:lnTo>
                  <a:lnTo>
                    <a:pt x="21" y="208"/>
                  </a:lnTo>
                  <a:lnTo>
                    <a:pt x="23" y="207"/>
                  </a:lnTo>
                  <a:lnTo>
                    <a:pt x="23" y="156"/>
                  </a:lnTo>
                  <a:lnTo>
                    <a:pt x="23" y="152"/>
                  </a:lnTo>
                  <a:lnTo>
                    <a:pt x="23" y="153"/>
                  </a:lnTo>
                  <a:lnTo>
                    <a:pt x="23" y="140"/>
                  </a:lnTo>
                  <a:lnTo>
                    <a:pt x="23" y="140"/>
                  </a:lnTo>
                  <a:lnTo>
                    <a:pt x="23" y="142"/>
                  </a:lnTo>
                  <a:lnTo>
                    <a:pt x="23" y="119"/>
                  </a:lnTo>
                  <a:lnTo>
                    <a:pt x="23" y="140"/>
                  </a:lnTo>
                  <a:lnTo>
                    <a:pt x="24" y="142"/>
                  </a:lnTo>
                  <a:lnTo>
                    <a:pt x="24" y="133"/>
                  </a:lnTo>
                  <a:lnTo>
                    <a:pt x="24" y="149"/>
                  </a:lnTo>
                  <a:lnTo>
                    <a:pt x="24" y="148"/>
                  </a:lnTo>
                  <a:lnTo>
                    <a:pt x="24" y="163"/>
                  </a:lnTo>
                  <a:lnTo>
                    <a:pt x="24" y="149"/>
                  </a:lnTo>
                  <a:lnTo>
                    <a:pt x="24" y="170"/>
                  </a:lnTo>
                  <a:lnTo>
                    <a:pt x="24" y="163"/>
                  </a:lnTo>
                  <a:lnTo>
                    <a:pt x="24" y="161"/>
                  </a:lnTo>
                  <a:lnTo>
                    <a:pt x="24" y="146"/>
                  </a:lnTo>
                  <a:lnTo>
                    <a:pt x="24" y="154"/>
                  </a:lnTo>
                  <a:lnTo>
                    <a:pt x="25" y="156"/>
                  </a:lnTo>
                  <a:lnTo>
                    <a:pt x="25" y="170"/>
                  </a:lnTo>
                  <a:lnTo>
                    <a:pt x="25" y="144"/>
                  </a:lnTo>
                  <a:lnTo>
                    <a:pt x="25" y="150"/>
                  </a:lnTo>
                  <a:lnTo>
                    <a:pt x="25" y="156"/>
                  </a:lnTo>
                  <a:lnTo>
                    <a:pt x="25" y="161"/>
                  </a:lnTo>
                  <a:lnTo>
                    <a:pt x="25" y="153"/>
                  </a:lnTo>
                  <a:lnTo>
                    <a:pt x="25" y="157"/>
                  </a:lnTo>
                  <a:lnTo>
                    <a:pt x="25" y="162"/>
                  </a:lnTo>
                  <a:lnTo>
                    <a:pt x="25" y="182"/>
                  </a:lnTo>
                  <a:lnTo>
                    <a:pt x="25" y="146"/>
                  </a:lnTo>
                  <a:lnTo>
                    <a:pt x="25" y="180"/>
                  </a:lnTo>
                  <a:lnTo>
                    <a:pt x="25" y="184"/>
                  </a:lnTo>
                  <a:lnTo>
                    <a:pt x="25" y="195"/>
                  </a:lnTo>
                  <a:lnTo>
                    <a:pt x="25" y="178"/>
                  </a:lnTo>
                  <a:lnTo>
                    <a:pt x="25" y="191"/>
                  </a:lnTo>
                  <a:lnTo>
                    <a:pt x="26" y="191"/>
                  </a:lnTo>
                  <a:lnTo>
                    <a:pt x="26" y="214"/>
                  </a:lnTo>
                  <a:lnTo>
                    <a:pt x="26" y="212"/>
                  </a:lnTo>
                  <a:lnTo>
                    <a:pt x="26" y="213"/>
                  </a:lnTo>
                  <a:lnTo>
                    <a:pt x="26" y="239"/>
                  </a:lnTo>
                  <a:lnTo>
                    <a:pt x="26" y="207"/>
                  </a:lnTo>
                  <a:lnTo>
                    <a:pt x="26" y="237"/>
                  </a:lnTo>
                  <a:lnTo>
                    <a:pt x="26" y="235"/>
                  </a:lnTo>
                  <a:lnTo>
                    <a:pt x="26" y="245"/>
                  </a:lnTo>
                  <a:lnTo>
                    <a:pt x="26" y="228"/>
                  </a:lnTo>
                  <a:lnTo>
                    <a:pt x="26" y="237"/>
                  </a:lnTo>
                  <a:lnTo>
                    <a:pt x="28" y="233"/>
                  </a:lnTo>
                  <a:lnTo>
                    <a:pt x="28" y="190"/>
                  </a:lnTo>
                  <a:lnTo>
                    <a:pt x="28" y="191"/>
                  </a:lnTo>
                  <a:lnTo>
                    <a:pt x="28" y="196"/>
                  </a:lnTo>
                  <a:lnTo>
                    <a:pt x="28" y="184"/>
                  </a:lnTo>
                  <a:lnTo>
                    <a:pt x="28" y="187"/>
                  </a:lnTo>
                  <a:lnTo>
                    <a:pt x="28" y="180"/>
                  </a:lnTo>
                  <a:lnTo>
                    <a:pt x="28" y="183"/>
                  </a:lnTo>
                  <a:lnTo>
                    <a:pt x="28" y="158"/>
                  </a:lnTo>
                  <a:lnTo>
                    <a:pt x="28" y="173"/>
                  </a:lnTo>
                  <a:lnTo>
                    <a:pt x="28" y="173"/>
                  </a:lnTo>
                  <a:lnTo>
                    <a:pt x="28" y="201"/>
                  </a:lnTo>
                  <a:lnTo>
                    <a:pt x="28" y="200"/>
                  </a:lnTo>
                  <a:lnTo>
                    <a:pt x="29" y="201"/>
                  </a:lnTo>
                  <a:lnTo>
                    <a:pt x="29" y="196"/>
                  </a:lnTo>
                  <a:lnTo>
                    <a:pt x="29" y="208"/>
                  </a:lnTo>
                  <a:lnTo>
                    <a:pt x="29" y="204"/>
                  </a:lnTo>
                  <a:lnTo>
                    <a:pt x="29" y="199"/>
                  </a:lnTo>
                  <a:lnTo>
                    <a:pt x="29" y="221"/>
                  </a:lnTo>
                  <a:lnTo>
                    <a:pt x="29" y="220"/>
                  </a:lnTo>
                  <a:lnTo>
                    <a:pt x="29" y="225"/>
                  </a:lnTo>
                  <a:lnTo>
                    <a:pt x="29" y="199"/>
                  </a:lnTo>
                  <a:lnTo>
                    <a:pt x="29" y="195"/>
                  </a:lnTo>
                  <a:lnTo>
                    <a:pt x="29" y="184"/>
                  </a:lnTo>
                  <a:lnTo>
                    <a:pt x="29" y="190"/>
                  </a:lnTo>
                  <a:lnTo>
                    <a:pt x="30" y="186"/>
                  </a:lnTo>
                  <a:lnTo>
                    <a:pt x="30" y="190"/>
                  </a:lnTo>
                  <a:lnTo>
                    <a:pt x="30" y="176"/>
                  </a:lnTo>
                  <a:lnTo>
                    <a:pt x="30" y="186"/>
                  </a:lnTo>
                  <a:lnTo>
                    <a:pt x="30" y="182"/>
                  </a:lnTo>
                  <a:lnTo>
                    <a:pt x="30" y="187"/>
                  </a:lnTo>
                  <a:lnTo>
                    <a:pt x="30" y="167"/>
                  </a:lnTo>
                  <a:lnTo>
                    <a:pt x="30" y="175"/>
                  </a:lnTo>
                  <a:lnTo>
                    <a:pt x="30" y="176"/>
                  </a:lnTo>
                  <a:lnTo>
                    <a:pt x="30" y="133"/>
                  </a:lnTo>
                  <a:lnTo>
                    <a:pt x="30" y="139"/>
                  </a:lnTo>
                  <a:lnTo>
                    <a:pt x="32" y="142"/>
                  </a:lnTo>
                  <a:lnTo>
                    <a:pt x="32" y="159"/>
                  </a:lnTo>
                  <a:lnTo>
                    <a:pt x="32" y="156"/>
                  </a:lnTo>
                  <a:lnTo>
                    <a:pt x="32" y="149"/>
                  </a:lnTo>
                  <a:lnTo>
                    <a:pt x="32" y="129"/>
                  </a:lnTo>
                  <a:lnTo>
                    <a:pt x="32" y="156"/>
                  </a:lnTo>
                  <a:lnTo>
                    <a:pt x="32" y="154"/>
                  </a:lnTo>
                  <a:lnTo>
                    <a:pt x="32" y="184"/>
                  </a:lnTo>
                  <a:lnTo>
                    <a:pt x="32" y="183"/>
                  </a:lnTo>
                  <a:lnTo>
                    <a:pt x="32" y="180"/>
                  </a:lnTo>
                  <a:lnTo>
                    <a:pt x="32" y="187"/>
                  </a:lnTo>
                  <a:lnTo>
                    <a:pt x="32" y="179"/>
                  </a:lnTo>
                  <a:lnTo>
                    <a:pt x="32" y="182"/>
                  </a:lnTo>
                  <a:lnTo>
                    <a:pt x="33" y="183"/>
                  </a:lnTo>
                  <a:lnTo>
                    <a:pt x="33" y="188"/>
                  </a:lnTo>
                  <a:lnTo>
                    <a:pt x="33" y="170"/>
                  </a:lnTo>
                  <a:lnTo>
                    <a:pt x="33" y="187"/>
                  </a:lnTo>
                  <a:lnTo>
                    <a:pt x="33" y="190"/>
                  </a:lnTo>
                  <a:lnTo>
                    <a:pt x="33" y="194"/>
                  </a:lnTo>
                  <a:lnTo>
                    <a:pt x="33" y="173"/>
                  </a:lnTo>
                  <a:lnTo>
                    <a:pt x="33" y="187"/>
                  </a:lnTo>
                  <a:lnTo>
                    <a:pt x="33" y="195"/>
                  </a:lnTo>
                  <a:lnTo>
                    <a:pt x="33" y="21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23" name="Freeform 96"/>
            <p:cNvSpPr>
              <a:spLocks/>
            </p:cNvSpPr>
            <p:nvPr/>
          </p:nvSpPr>
          <p:spPr bwMode="auto">
            <a:xfrm>
              <a:off x="2949576" y="4006851"/>
              <a:ext cx="49213" cy="547688"/>
            </a:xfrm>
            <a:custGeom>
              <a:avLst/>
              <a:gdLst>
                <a:gd name="T0" fmla="*/ 0 w 31"/>
                <a:gd name="T1" fmla="*/ 187 h 345"/>
                <a:gd name="T2" fmla="*/ 0 w 31"/>
                <a:gd name="T3" fmla="*/ 218 h 345"/>
                <a:gd name="T4" fmla="*/ 1 w 31"/>
                <a:gd name="T5" fmla="*/ 196 h 345"/>
                <a:gd name="T6" fmla="*/ 1 w 31"/>
                <a:gd name="T7" fmla="*/ 161 h 345"/>
                <a:gd name="T8" fmla="*/ 1 w 31"/>
                <a:gd name="T9" fmla="*/ 187 h 345"/>
                <a:gd name="T10" fmla="*/ 2 w 31"/>
                <a:gd name="T11" fmla="*/ 201 h 345"/>
                <a:gd name="T12" fmla="*/ 2 w 31"/>
                <a:gd name="T13" fmla="*/ 141 h 345"/>
                <a:gd name="T14" fmla="*/ 2 w 31"/>
                <a:gd name="T15" fmla="*/ 135 h 345"/>
                <a:gd name="T16" fmla="*/ 4 w 31"/>
                <a:gd name="T17" fmla="*/ 193 h 345"/>
                <a:gd name="T18" fmla="*/ 4 w 31"/>
                <a:gd name="T19" fmla="*/ 195 h 345"/>
                <a:gd name="T20" fmla="*/ 5 w 31"/>
                <a:gd name="T21" fmla="*/ 228 h 345"/>
                <a:gd name="T22" fmla="*/ 5 w 31"/>
                <a:gd name="T23" fmla="*/ 213 h 345"/>
                <a:gd name="T24" fmla="*/ 6 w 31"/>
                <a:gd name="T25" fmla="*/ 218 h 345"/>
                <a:gd name="T26" fmla="*/ 6 w 31"/>
                <a:gd name="T27" fmla="*/ 221 h 345"/>
                <a:gd name="T28" fmla="*/ 6 w 31"/>
                <a:gd name="T29" fmla="*/ 154 h 345"/>
                <a:gd name="T30" fmla="*/ 8 w 31"/>
                <a:gd name="T31" fmla="*/ 128 h 345"/>
                <a:gd name="T32" fmla="*/ 8 w 31"/>
                <a:gd name="T33" fmla="*/ 157 h 345"/>
                <a:gd name="T34" fmla="*/ 9 w 31"/>
                <a:gd name="T35" fmla="*/ 141 h 345"/>
                <a:gd name="T36" fmla="*/ 9 w 31"/>
                <a:gd name="T37" fmla="*/ 182 h 345"/>
                <a:gd name="T38" fmla="*/ 9 w 31"/>
                <a:gd name="T39" fmla="*/ 161 h 345"/>
                <a:gd name="T40" fmla="*/ 10 w 31"/>
                <a:gd name="T41" fmla="*/ 149 h 345"/>
                <a:gd name="T42" fmla="*/ 10 w 31"/>
                <a:gd name="T43" fmla="*/ 208 h 345"/>
                <a:gd name="T44" fmla="*/ 12 w 31"/>
                <a:gd name="T45" fmla="*/ 209 h 345"/>
                <a:gd name="T46" fmla="*/ 12 w 31"/>
                <a:gd name="T47" fmla="*/ 237 h 345"/>
                <a:gd name="T48" fmla="*/ 13 w 31"/>
                <a:gd name="T49" fmla="*/ 243 h 345"/>
                <a:gd name="T50" fmla="*/ 13 w 31"/>
                <a:gd name="T51" fmla="*/ 242 h 345"/>
                <a:gd name="T52" fmla="*/ 13 w 31"/>
                <a:gd name="T53" fmla="*/ 247 h 345"/>
                <a:gd name="T54" fmla="*/ 14 w 31"/>
                <a:gd name="T55" fmla="*/ 234 h 345"/>
                <a:gd name="T56" fmla="*/ 14 w 31"/>
                <a:gd name="T57" fmla="*/ 207 h 345"/>
                <a:gd name="T58" fmla="*/ 14 w 31"/>
                <a:gd name="T59" fmla="*/ 190 h 345"/>
                <a:gd name="T60" fmla="*/ 16 w 31"/>
                <a:gd name="T61" fmla="*/ 196 h 345"/>
                <a:gd name="T62" fmla="*/ 16 w 31"/>
                <a:gd name="T63" fmla="*/ 173 h 345"/>
                <a:gd name="T64" fmla="*/ 16 w 31"/>
                <a:gd name="T65" fmla="*/ 133 h 345"/>
                <a:gd name="T66" fmla="*/ 17 w 31"/>
                <a:gd name="T67" fmla="*/ 115 h 345"/>
                <a:gd name="T68" fmla="*/ 18 w 31"/>
                <a:gd name="T69" fmla="*/ 209 h 345"/>
                <a:gd name="T70" fmla="*/ 18 w 31"/>
                <a:gd name="T71" fmla="*/ 226 h 345"/>
                <a:gd name="T72" fmla="*/ 18 w 31"/>
                <a:gd name="T73" fmla="*/ 250 h 345"/>
                <a:gd name="T74" fmla="*/ 20 w 31"/>
                <a:gd name="T75" fmla="*/ 271 h 345"/>
                <a:gd name="T76" fmla="*/ 20 w 31"/>
                <a:gd name="T77" fmla="*/ 327 h 345"/>
                <a:gd name="T78" fmla="*/ 20 w 31"/>
                <a:gd name="T79" fmla="*/ 323 h 345"/>
                <a:gd name="T80" fmla="*/ 21 w 31"/>
                <a:gd name="T81" fmla="*/ 313 h 345"/>
                <a:gd name="T82" fmla="*/ 21 w 31"/>
                <a:gd name="T83" fmla="*/ 290 h 345"/>
                <a:gd name="T84" fmla="*/ 22 w 31"/>
                <a:gd name="T85" fmla="*/ 264 h 345"/>
                <a:gd name="T86" fmla="*/ 22 w 31"/>
                <a:gd name="T87" fmla="*/ 169 h 345"/>
                <a:gd name="T88" fmla="*/ 23 w 31"/>
                <a:gd name="T89" fmla="*/ 150 h 345"/>
                <a:gd name="T90" fmla="*/ 23 w 31"/>
                <a:gd name="T91" fmla="*/ 204 h 345"/>
                <a:gd name="T92" fmla="*/ 25 w 31"/>
                <a:gd name="T93" fmla="*/ 250 h 345"/>
                <a:gd name="T94" fmla="*/ 25 w 31"/>
                <a:gd name="T95" fmla="*/ 256 h 345"/>
                <a:gd name="T96" fmla="*/ 26 w 31"/>
                <a:gd name="T97" fmla="*/ 258 h 345"/>
                <a:gd name="T98" fmla="*/ 26 w 31"/>
                <a:gd name="T99" fmla="*/ 241 h 345"/>
                <a:gd name="T100" fmla="*/ 27 w 31"/>
                <a:gd name="T101" fmla="*/ 190 h 345"/>
                <a:gd name="T102" fmla="*/ 27 w 31"/>
                <a:gd name="T103" fmla="*/ 128 h 345"/>
                <a:gd name="T104" fmla="*/ 27 w 31"/>
                <a:gd name="T105" fmla="*/ 152 h 345"/>
                <a:gd name="T106" fmla="*/ 29 w 31"/>
                <a:gd name="T107" fmla="*/ 111 h 345"/>
                <a:gd name="T108" fmla="*/ 29 w 31"/>
                <a:gd name="T109" fmla="*/ 103 h 345"/>
                <a:gd name="T110" fmla="*/ 30 w 31"/>
                <a:gd name="T111" fmla="*/ 78 h 345"/>
                <a:gd name="T112" fmla="*/ 30 w 31"/>
                <a:gd name="T113" fmla="*/ 35 h 345"/>
                <a:gd name="T114" fmla="*/ 31 w 31"/>
                <a:gd name="T115" fmla="*/ 30 h 345"/>
                <a:gd name="T116" fmla="*/ 31 w 31"/>
                <a:gd name="T117" fmla="*/ 28 h 345"/>
                <a:gd name="T118" fmla="*/ 31 w 31"/>
                <a:gd name="T119" fmla="*/ 5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345">
                  <a:moveTo>
                    <a:pt x="0" y="171"/>
                  </a:moveTo>
                  <a:lnTo>
                    <a:pt x="0" y="187"/>
                  </a:lnTo>
                  <a:lnTo>
                    <a:pt x="0" y="167"/>
                  </a:lnTo>
                  <a:lnTo>
                    <a:pt x="0" y="186"/>
                  </a:lnTo>
                  <a:lnTo>
                    <a:pt x="0" y="187"/>
                  </a:lnTo>
                  <a:lnTo>
                    <a:pt x="0" y="184"/>
                  </a:lnTo>
                  <a:lnTo>
                    <a:pt x="0" y="221"/>
                  </a:lnTo>
                  <a:lnTo>
                    <a:pt x="0" y="218"/>
                  </a:lnTo>
                  <a:lnTo>
                    <a:pt x="0" y="231"/>
                  </a:lnTo>
                  <a:lnTo>
                    <a:pt x="0" y="218"/>
                  </a:lnTo>
                  <a:lnTo>
                    <a:pt x="0" y="230"/>
                  </a:lnTo>
                  <a:lnTo>
                    <a:pt x="1" y="233"/>
                  </a:lnTo>
                  <a:lnTo>
                    <a:pt x="1" y="237"/>
                  </a:lnTo>
                  <a:lnTo>
                    <a:pt x="1" y="208"/>
                  </a:lnTo>
                  <a:lnTo>
                    <a:pt x="1" y="196"/>
                  </a:lnTo>
                  <a:lnTo>
                    <a:pt x="1" y="204"/>
                  </a:lnTo>
                  <a:lnTo>
                    <a:pt x="1" y="191"/>
                  </a:lnTo>
                  <a:lnTo>
                    <a:pt x="1" y="193"/>
                  </a:lnTo>
                  <a:lnTo>
                    <a:pt x="1" y="188"/>
                  </a:lnTo>
                  <a:lnTo>
                    <a:pt x="1" y="161"/>
                  </a:lnTo>
                  <a:lnTo>
                    <a:pt x="1" y="186"/>
                  </a:lnTo>
                  <a:lnTo>
                    <a:pt x="1" y="183"/>
                  </a:lnTo>
                  <a:lnTo>
                    <a:pt x="1" y="192"/>
                  </a:lnTo>
                  <a:lnTo>
                    <a:pt x="1" y="175"/>
                  </a:lnTo>
                  <a:lnTo>
                    <a:pt x="1" y="187"/>
                  </a:lnTo>
                  <a:lnTo>
                    <a:pt x="2" y="188"/>
                  </a:lnTo>
                  <a:lnTo>
                    <a:pt x="2" y="209"/>
                  </a:lnTo>
                  <a:lnTo>
                    <a:pt x="2" y="200"/>
                  </a:lnTo>
                  <a:lnTo>
                    <a:pt x="2" y="199"/>
                  </a:lnTo>
                  <a:lnTo>
                    <a:pt x="2" y="201"/>
                  </a:lnTo>
                  <a:lnTo>
                    <a:pt x="2" y="183"/>
                  </a:lnTo>
                  <a:lnTo>
                    <a:pt x="2" y="188"/>
                  </a:lnTo>
                  <a:lnTo>
                    <a:pt x="2" y="186"/>
                  </a:lnTo>
                  <a:lnTo>
                    <a:pt x="2" y="187"/>
                  </a:lnTo>
                  <a:lnTo>
                    <a:pt x="2" y="141"/>
                  </a:lnTo>
                  <a:lnTo>
                    <a:pt x="2" y="144"/>
                  </a:lnTo>
                  <a:lnTo>
                    <a:pt x="2" y="141"/>
                  </a:lnTo>
                  <a:lnTo>
                    <a:pt x="2" y="144"/>
                  </a:lnTo>
                  <a:lnTo>
                    <a:pt x="2" y="132"/>
                  </a:lnTo>
                  <a:lnTo>
                    <a:pt x="2" y="135"/>
                  </a:lnTo>
                  <a:lnTo>
                    <a:pt x="4" y="137"/>
                  </a:lnTo>
                  <a:lnTo>
                    <a:pt x="4" y="127"/>
                  </a:lnTo>
                  <a:lnTo>
                    <a:pt x="4" y="166"/>
                  </a:lnTo>
                  <a:lnTo>
                    <a:pt x="4" y="170"/>
                  </a:lnTo>
                  <a:lnTo>
                    <a:pt x="4" y="193"/>
                  </a:lnTo>
                  <a:lnTo>
                    <a:pt x="4" y="167"/>
                  </a:lnTo>
                  <a:lnTo>
                    <a:pt x="4" y="190"/>
                  </a:lnTo>
                  <a:lnTo>
                    <a:pt x="4" y="191"/>
                  </a:lnTo>
                  <a:lnTo>
                    <a:pt x="4" y="211"/>
                  </a:lnTo>
                  <a:lnTo>
                    <a:pt x="4" y="195"/>
                  </a:lnTo>
                  <a:lnTo>
                    <a:pt x="5" y="201"/>
                  </a:lnTo>
                  <a:lnTo>
                    <a:pt x="5" y="233"/>
                  </a:lnTo>
                  <a:lnTo>
                    <a:pt x="5" y="200"/>
                  </a:lnTo>
                  <a:lnTo>
                    <a:pt x="5" y="228"/>
                  </a:lnTo>
                  <a:lnTo>
                    <a:pt x="5" y="228"/>
                  </a:lnTo>
                  <a:lnTo>
                    <a:pt x="5" y="241"/>
                  </a:lnTo>
                  <a:lnTo>
                    <a:pt x="5" y="218"/>
                  </a:lnTo>
                  <a:lnTo>
                    <a:pt x="5" y="239"/>
                  </a:lnTo>
                  <a:lnTo>
                    <a:pt x="5" y="238"/>
                  </a:lnTo>
                  <a:lnTo>
                    <a:pt x="5" y="213"/>
                  </a:lnTo>
                  <a:lnTo>
                    <a:pt x="5" y="228"/>
                  </a:lnTo>
                  <a:lnTo>
                    <a:pt x="5" y="226"/>
                  </a:lnTo>
                  <a:lnTo>
                    <a:pt x="5" y="216"/>
                  </a:lnTo>
                  <a:lnTo>
                    <a:pt x="5" y="220"/>
                  </a:lnTo>
                  <a:lnTo>
                    <a:pt x="6" y="218"/>
                  </a:lnTo>
                  <a:lnTo>
                    <a:pt x="6" y="221"/>
                  </a:lnTo>
                  <a:lnTo>
                    <a:pt x="6" y="209"/>
                  </a:lnTo>
                  <a:lnTo>
                    <a:pt x="6" y="218"/>
                  </a:lnTo>
                  <a:lnTo>
                    <a:pt x="6" y="218"/>
                  </a:lnTo>
                  <a:lnTo>
                    <a:pt x="6" y="221"/>
                  </a:lnTo>
                  <a:lnTo>
                    <a:pt x="6" y="182"/>
                  </a:lnTo>
                  <a:lnTo>
                    <a:pt x="6" y="187"/>
                  </a:lnTo>
                  <a:lnTo>
                    <a:pt x="6" y="186"/>
                  </a:lnTo>
                  <a:lnTo>
                    <a:pt x="6" y="190"/>
                  </a:lnTo>
                  <a:lnTo>
                    <a:pt x="6" y="154"/>
                  </a:lnTo>
                  <a:lnTo>
                    <a:pt x="6" y="156"/>
                  </a:lnTo>
                  <a:lnTo>
                    <a:pt x="6" y="142"/>
                  </a:lnTo>
                  <a:lnTo>
                    <a:pt x="6" y="153"/>
                  </a:lnTo>
                  <a:lnTo>
                    <a:pt x="8" y="156"/>
                  </a:lnTo>
                  <a:lnTo>
                    <a:pt x="8" y="128"/>
                  </a:lnTo>
                  <a:lnTo>
                    <a:pt x="8" y="141"/>
                  </a:lnTo>
                  <a:lnTo>
                    <a:pt x="8" y="141"/>
                  </a:lnTo>
                  <a:lnTo>
                    <a:pt x="8" y="161"/>
                  </a:lnTo>
                  <a:lnTo>
                    <a:pt x="8" y="140"/>
                  </a:lnTo>
                  <a:lnTo>
                    <a:pt x="8" y="157"/>
                  </a:lnTo>
                  <a:lnTo>
                    <a:pt x="8" y="156"/>
                  </a:lnTo>
                  <a:lnTo>
                    <a:pt x="8" y="165"/>
                  </a:lnTo>
                  <a:lnTo>
                    <a:pt x="8" y="158"/>
                  </a:lnTo>
                  <a:lnTo>
                    <a:pt x="9" y="157"/>
                  </a:lnTo>
                  <a:lnTo>
                    <a:pt x="9" y="141"/>
                  </a:lnTo>
                  <a:lnTo>
                    <a:pt x="9" y="174"/>
                  </a:lnTo>
                  <a:lnTo>
                    <a:pt x="9" y="173"/>
                  </a:lnTo>
                  <a:lnTo>
                    <a:pt x="9" y="166"/>
                  </a:lnTo>
                  <a:lnTo>
                    <a:pt x="9" y="186"/>
                  </a:lnTo>
                  <a:lnTo>
                    <a:pt x="9" y="182"/>
                  </a:lnTo>
                  <a:lnTo>
                    <a:pt x="9" y="187"/>
                  </a:lnTo>
                  <a:lnTo>
                    <a:pt x="9" y="178"/>
                  </a:lnTo>
                  <a:lnTo>
                    <a:pt x="9" y="175"/>
                  </a:lnTo>
                  <a:lnTo>
                    <a:pt x="9" y="179"/>
                  </a:lnTo>
                  <a:lnTo>
                    <a:pt x="9" y="161"/>
                  </a:lnTo>
                  <a:lnTo>
                    <a:pt x="9" y="163"/>
                  </a:lnTo>
                  <a:lnTo>
                    <a:pt x="10" y="158"/>
                  </a:lnTo>
                  <a:lnTo>
                    <a:pt x="10" y="132"/>
                  </a:lnTo>
                  <a:lnTo>
                    <a:pt x="10" y="154"/>
                  </a:lnTo>
                  <a:lnTo>
                    <a:pt x="10" y="149"/>
                  </a:lnTo>
                  <a:lnTo>
                    <a:pt x="10" y="196"/>
                  </a:lnTo>
                  <a:lnTo>
                    <a:pt x="10" y="193"/>
                  </a:lnTo>
                  <a:lnTo>
                    <a:pt x="10" y="187"/>
                  </a:lnTo>
                  <a:lnTo>
                    <a:pt x="10" y="216"/>
                  </a:lnTo>
                  <a:lnTo>
                    <a:pt x="10" y="208"/>
                  </a:lnTo>
                  <a:lnTo>
                    <a:pt x="10" y="209"/>
                  </a:lnTo>
                  <a:lnTo>
                    <a:pt x="10" y="182"/>
                  </a:lnTo>
                  <a:lnTo>
                    <a:pt x="10" y="193"/>
                  </a:lnTo>
                  <a:lnTo>
                    <a:pt x="12" y="195"/>
                  </a:lnTo>
                  <a:lnTo>
                    <a:pt x="12" y="209"/>
                  </a:lnTo>
                  <a:lnTo>
                    <a:pt x="12" y="193"/>
                  </a:lnTo>
                  <a:lnTo>
                    <a:pt x="12" y="208"/>
                  </a:lnTo>
                  <a:lnTo>
                    <a:pt x="12" y="212"/>
                  </a:lnTo>
                  <a:lnTo>
                    <a:pt x="12" y="238"/>
                  </a:lnTo>
                  <a:lnTo>
                    <a:pt x="12" y="237"/>
                  </a:lnTo>
                  <a:lnTo>
                    <a:pt x="12" y="237"/>
                  </a:lnTo>
                  <a:lnTo>
                    <a:pt x="12" y="246"/>
                  </a:lnTo>
                  <a:lnTo>
                    <a:pt x="12" y="230"/>
                  </a:lnTo>
                  <a:lnTo>
                    <a:pt x="12" y="242"/>
                  </a:lnTo>
                  <a:lnTo>
                    <a:pt x="13" y="243"/>
                  </a:lnTo>
                  <a:lnTo>
                    <a:pt x="13" y="245"/>
                  </a:lnTo>
                  <a:lnTo>
                    <a:pt x="13" y="213"/>
                  </a:lnTo>
                  <a:lnTo>
                    <a:pt x="13" y="221"/>
                  </a:lnTo>
                  <a:lnTo>
                    <a:pt x="13" y="222"/>
                  </a:lnTo>
                  <a:lnTo>
                    <a:pt x="13" y="242"/>
                  </a:lnTo>
                  <a:lnTo>
                    <a:pt x="13" y="235"/>
                  </a:lnTo>
                  <a:lnTo>
                    <a:pt x="13" y="238"/>
                  </a:lnTo>
                  <a:lnTo>
                    <a:pt x="13" y="226"/>
                  </a:lnTo>
                  <a:lnTo>
                    <a:pt x="13" y="247"/>
                  </a:lnTo>
                  <a:lnTo>
                    <a:pt x="13" y="247"/>
                  </a:lnTo>
                  <a:lnTo>
                    <a:pt x="13" y="252"/>
                  </a:lnTo>
                  <a:lnTo>
                    <a:pt x="13" y="230"/>
                  </a:lnTo>
                  <a:lnTo>
                    <a:pt x="13" y="235"/>
                  </a:lnTo>
                  <a:lnTo>
                    <a:pt x="14" y="231"/>
                  </a:lnTo>
                  <a:lnTo>
                    <a:pt x="14" y="234"/>
                  </a:lnTo>
                  <a:lnTo>
                    <a:pt x="14" y="211"/>
                  </a:lnTo>
                  <a:lnTo>
                    <a:pt x="14" y="213"/>
                  </a:lnTo>
                  <a:lnTo>
                    <a:pt x="14" y="213"/>
                  </a:lnTo>
                  <a:lnTo>
                    <a:pt x="14" y="218"/>
                  </a:lnTo>
                  <a:lnTo>
                    <a:pt x="14" y="207"/>
                  </a:lnTo>
                  <a:lnTo>
                    <a:pt x="14" y="208"/>
                  </a:lnTo>
                  <a:lnTo>
                    <a:pt x="14" y="209"/>
                  </a:lnTo>
                  <a:lnTo>
                    <a:pt x="14" y="182"/>
                  </a:lnTo>
                  <a:lnTo>
                    <a:pt x="14" y="195"/>
                  </a:lnTo>
                  <a:lnTo>
                    <a:pt x="14" y="190"/>
                  </a:lnTo>
                  <a:lnTo>
                    <a:pt x="14" y="197"/>
                  </a:lnTo>
                  <a:lnTo>
                    <a:pt x="14" y="178"/>
                  </a:lnTo>
                  <a:lnTo>
                    <a:pt x="14" y="195"/>
                  </a:lnTo>
                  <a:lnTo>
                    <a:pt x="16" y="192"/>
                  </a:lnTo>
                  <a:lnTo>
                    <a:pt x="16" y="196"/>
                  </a:lnTo>
                  <a:lnTo>
                    <a:pt x="16" y="191"/>
                  </a:lnTo>
                  <a:lnTo>
                    <a:pt x="16" y="193"/>
                  </a:lnTo>
                  <a:lnTo>
                    <a:pt x="16" y="192"/>
                  </a:lnTo>
                  <a:lnTo>
                    <a:pt x="16" y="195"/>
                  </a:lnTo>
                  <a:lnTo>
                    <a:pt x="16" y="173"/>
                  </a:lnTo>
                  <a:lnTo>
                    <a:pt x="16" y="174"/>
                  </a:lnTo>
                  <a:lnTo>
                    <a:pt x="16" y="171"/>
                  </a:lnTo>
                  <a:lnTo>
                    <a:pt x="16" y="129"/>
                  </a:lnTo>
                  <a:lnTo>
                    <a:pt x="16" y="135"/>
                  </a:lnTo>
                  <a:lnTo>
                    <a:pt x="16" y="133"/>
                  </a:lnTo>
                  <a:lnTo>
                    <a:pt x="16" y="149"/>
                  </a:lnTo>
                  <a:lnTo>
                    <a:pt x="16" y="133"/>
                  </a:lnTo>
                  <a:lnTo>
                    <a:pt x="17" y="129"/>
                  </a:lnTo>
                  <a:lnTo>
                    <a:pt x="17" y="106"/>
                  </a:lnTo>
                  <a:lnTo>
                    <a:pt x="17" y="115"/>
                  </a:lnTo>
                  <a:lnTo>
                    <a:pt x="17" y="115"/>
                  </a:lnTo>
                  <a:lnTo>
                    <a:pt x="17" y="163"/>
                  </a:lnTo>
                  <a:lnTo>
                    <a:pt x="17" y="165"/>
                  </a:lnTo>
                  <a:lnTo>
                    <a:pt x="17" y="207"/>
                  </a:lnTo>
                  <a:lnTo>
                    <a:pt x="18" y="209"/>
                  </a:lnTo>
                  <a:lnTo>
                    <a:pt x="18" y="243"/>
                  </a:lnTo>
                  <a:lnTo>
                    <a:pt x="18" y="235"/>
                  </a:lnTo>
                  <a:lnTo>
                    <a:pt x="18" y="235"/>
                  </a:lnTo>
                  <a:lnTo>
                    <a:pt x="18" y="239"/>
                  </a:lnTo>
                  <a:lnTo>
                    <a:pt x="18" y="226"/>
                  </a:lnTo>
                  <a:lnTo>
                    <a:pt x="18" y="239"/>
                  </a:lnTo>
                  <a:lnTo>
                    <a:pt x="18" y="237"/>
                  </a:lnTo>
                  <a:lnTo>
                    <a:pt x="18" y="254"/>
                  </a:lnTo>
                  <a:lnTo>
                    <a:pt x="18" y="233"/>
                  </a:lnTo>
                  <a:lnTo>
                    <a:pt x="18" y="250"/>
                  </a:lnTo>
                  <a:lnTo>
                    <a:pt x="18" y="256"/>
                  </a:lnTo>
                  <a:lnTo>
                    <a:pt x="18" y="288"/>
                  </a:lnTo>
                  <a:lnTo>
                    <a:pt x="18" y="286"/>
                  </a:lnTo>
                  <a:lnTo>
                    <a:pt x="20" y="283"/>
                  </a:lnTo>
                  <a:lnTo>
                    <a:pt x="20" y="271"/>
                  </a:lnTo>
                  <a:lnTo>
                    <a:pt x="20" y="302"/>
                  </a:lnTo>
                  <a:lnTo>
                    <a:pt x="20" y="302"/>
                  </a:lnTo>
                  <a:lnTo>
                    <a:pt x="20" y="298"/>
                  </a:lnTo>
                  <a:lnTo>
                    <a:pt x="20" y="326"/>
                  </a:lnTo>
                  <a:lnTo>
                    <a:pt x="20" y="327"/>
                  </a:lnTo>
                  <a:lnTo>
                    <a:pt x="20" y="345"/>
                  </a:lnTo>
                  <a:lnTo>
                    <a:pt x="20" y="322"/>
                  </a:lnTo>
                  <a:lnTo>
                    <a:pt x="20" y="324"/>
                  </a:lnTo>
                  <a:lnTo>
                    <a:pt x="20" y="334"/>
                  </a:lnTo>
                  <a:lnTo>
                    <a:pt x="20" y="323"/>
                  </a:lnTo>
                  <a:lnTo>
                    <a:pt x="20" y="330"/>
                  </a:lnTo>
                  <a:lnTo>
                    <a:pt x="21" y="327"/>
                  </a:lnTo>
                  <a:lnTo>
                    <a:pt x="21" y="334"/>
                  </a:lnTo>
                  <a:lnTo>
                    <a:pt x="21" y="311"/>
                  </a:lnTo>
                  <a:lnTo>
                    <a:pt x="21" y="313"/>
                  </a:lnTo>
                  <a:lnTo>
                    <a:pt x="21" y="313"/>
                  </a:lnTo>
                  <a:lnTo>
                    <a:pt x="21" y="317"/>
                  </a:lnTo>
                  <a:lnTo>
                    <a:pt x="21" y="290"/>
                  </a:lnTo>
                  <a:lnTo>
                    <a:pt x="21" y="293"/>
                  </a:lnTo>
                  <a:lnTo>
                    <a:pt x="21" y="290"/>
                  </a:lnTo>
                  <a:lnTo>
                    <a:pt x="21" y="268"/>
                  </a:lnTo>
                  <a:lnTo>
                    <a:pt x="21" y="273"/>
                  </a:lnTo>
                  <a:lnTo>
                    <a:pt x="22" y="273"/>
                  </a:lnTo>
                  <a:lnTo>
                    <a:pt x="22" y="259"/>
                  </a:lnTo>
                  <a:lnTo>
                    <a:pt x="22" y="264"/>
                  </a:lnTo>
                  <a:lnTo>
                    <a:pt x="22" y="263"/>
                  </a:lnTo>
                  <a:lnTo>
                    <a:pt x="22" y="220"/>
                  </a:lnTo>
                  <a:lnTo>
                    <a:pt x="22" y="221"/>
                  </a:lnTo>
                  <a:lnTo>
                    <a:pt x="22" y="169"/>
                  </a:lnTo>
                  <a:lnTo>
                    <a:pt x="22" y="169"/>
                  </a:lnTo>
                  <a:lnTo>
                    <a:pt x="22" y="149"/>
                  </a:lnTo>
                  <a:lnTo>
                    <a:pt x="22" y="156"/>
                  </a:lnTo>
                  <a:lnTo>
                    <a:pt x="23" y="161"/>
                  </a:lnTo>
                  <a:lnTo>
                    <a:pt x="23" y="142"/>
                  </a:lnTo>
                  <a:lnTo>
                    <a:pt x="23" y="150"/>
                  </a:lnTo>
                  <a:lnTo>
                    <a:pt x="23" y="148"/>
                  </a:lnTo>
                  <a:lnTo>
                    <a:pt x="23" y="171"/>
                  </a:lnTo>
                  <a:lnTo>
                    <a:pt x="23" y="163"/>
                  </a:lnTo>
                  <a:lnTo>
                    <a:pt x="23" y="166"/>
                  </a:lnTo>
                  <a:lnTo>
                    <a:pt x="23" y="204"/>
                  </a:lnTo>
                  <a:lnTo>
                    <a:pt x="23" y="201"/>
                  </a:lnTo>
                  <a:lnTo>
                    <a:pt x="23" y="191"/>
                  </a:lnTo>
                  <a:lnTo>
                    <a:pt x="23" y="218"/>
                  </a:lnTo>
                  <a:lnTo>
                    <a:pt x="25" y="222"/>
                  </a:lnTo>
                  <a:lnTo>
                    <a:pt x="25" y="250"/>
                  </a:lnTo>
                  <a:lnTo>
                    <a:pt x="25" y="251"/>
                  </a:lnTo>
                  <a:lnTo>
                    <a:pt x="25" y="267"/>
                  </a:lnTo>
                  <a:lnTo>
                    <a:pt x="25" y="264"/>
                  </a:lnTo>
                  <a:lnTo>
                    <a:pt x="25" y="264"/>
                  </a:lnTo>
                  <a:lnTo>
                    <a:pt x="25" y="256"/>
                  </a:lnTo>
                  <a:lnTo>
                    <a:pt x="25" y="273"/>
                  </a:lnTo>
                  <a:lnTo>
                    <a:pt x="26" y="268"/>
                  </a:lnTo>
                  <a:lnTo>
                    <a:pt x="26" y="273"/>
                  </a:lnTo>
                  <a:lnTo>
                    <a:pt x="26" y="247"/>
                  </a:lnTo>
                  <a:lnTo>
                    <a:pt x="26" y="258"/>
                  </a:lnTo>
                  <a:lnTo>
                    <a:pt x="26" y="263"/>
                  </a:lnTo>
                  <a:lnTo>
                    <a:pt x="26" y="269"/>
                  </a:lnTo>
                  <a:lnTo>
                    <a:pt x="26" y="250"/>
                  </a:lnTo>
                  <a:lnTo>
                    <a:pt x="26" y="235"/>
                  </a:lnTo>
                  <a:lnTo>
                    <a:pt x="26" y="241"/>
                  </a:lnTo>
                  <a:lnTo>
                    <a:pt x="26" y="218"/>
                  </a:lnTo>
                  <a:lnTo>
                    <a:pt x="26" y="220"/>
                  </a:lnTo>
                  <a:lnTo>
                    <a:pt x="26" y="187"/>
                  </a:lnTo>
                  <a:lnTo>
                    <a:pt x="26" y="190"/>
                  </a:lnTo>
                  <a:lnTo>
                    <a:pt x="27" y="190"/>
                  </a:lnTo>
                  <a:lnTo>
                    <a:pt x="27" y="127"/>
                  </a:lnTo>
                  <a:lnTo>
                    <a:pt x="27" y="132"/>
                  </a:lnTo>
                  <a:lnTo>
                    <a:pt x="27" y="132"/>
                  </a:lnTo>
                  <a:lnTo>
                    <a:pt x="27" y="135"/>
                  </a:lnTo>
                  <a:lnTo>
                    <a:pt x="27" y="128"/>
                  </a:lnTo>
                  <a:lnTo>
                    <a:pt x="27" y="131"/>
                  </a:lnTo>
                  <a:lnTo>
                    <a:pt x="27" y="133"/>
                  </a:lnTo>
                  <a:lnTo>
                    <a:pt x="27" y="124"/>
                  </a:lnTo>
                  <a:lnTo>
                    <a:pt x="27" y="148"/>
                  </a:lnTo>
                  <a:lnTo>
                    <a:pt x="27" y="152"/>
                  </a:lnTo>
                  <a:lnTo>
                    <a:pt x="27" y="162"/>
                  </a:lnTo>
                  <a:lnTo>
                    <a:pt x="27" y="142"/>
                  </a:lnTo>
                  <a:lnTo>
                    <a:pt x="27" y="146"/>
                  </a:lnTo>
                  <a:lnTo>
                    <a:pt x="29" y="145"/>
                  </a:lnTo>
                  <a:lnTo>
                    <a:pt x="29" y="111"/>
                  </a:lnTo>
                  <a:lnTo>
                    <a:pt x="29" y="112"/>
                  </a:lnTo>
                  <a:lnTo>
                    <a:pt x="29" y="85"/>
                  </a:lnTo>
                  <a:lnTo>
                    <a:pt x="29" y="98"/>
                  </a:lnTo>
                  <a:lnTo>
                    <a:pt x="29" y="97"/>
                  </a:lnTo>
                  <a:lnTo>
                    <a:pt x="29" y="103"/>
                  </a:lnTo>
                  <a:lnTo>
                    <a:pt x="29" y="63"/>
                  </a:lnTo>
                  <a:lnTo>
                    <a:pt x="30" y="64"/>
                  </a:lnTo>
                  <a:lnTo>
                    <a:pt x="30" y="38"/>
                  </a:lnTo>
                  <a:lnTo>
                    <a:pt x="30" y="40"/>
                  </a:lnTo>
                  <a:lnTo>
                    <a:pt x="30" y="78"/>
                  </a:lnTo>
                  <a:lnTo>
                    <a:pt x="30" y="74"/>
                  </a:lnTo>
                  <a:lnTo>
                    <a:pt x="30" y="74"/>
                  </a:lnTo>
                  <a:lnTo>
                    <a:pt x="30" y="76"/>
                  </a:lnTo>
                  <a:lnTo>
                    <a:pt x="30" y="31"/>
                  </a:lnTo>
                  <a:lnTo>
                    <a:pt x="30" y="35"/>
                  </a:lnTo>
                  <a:lnTo>
                    <a:pt x="30" y="31"/>
                  </a:lnTo>
                  <a:lnTo>
                    <a:pt x="30" y="0"/>
                  </a:lnTo>
                  <a:lnTo>
                    <a:pt x="30" y="11"/>
                  </a:lnTo>
                  <a:lnTo>
                    <a:pt x="31" y="17"/>
                  </a:lnTo>
                  <a:lnTo>
                    <a:pt x="31" y="30"/>
                  </a:lnTo>
                  <a:lnTo>
                    <a:pt x="31" y="28"/>
                  </a:lnTo>
                  <a:lnTo>
                    <a:pt x="31" y="28"/>
                  </a:lnTo>
                  <a:lnTo>
                    <a:pt x="31" y="35"/>
                  </a:lnTo>
                  <a:lnTo>
                    <a:pt x="31" y="14"/>
                  </a:lnTo>
                  <a:lnTo>
                    <a:pt x="31" y="28"/>
                  </a:lnTo>
                  <a:lnTo>
                    <a:pt x="31" y="31"/>
                  </a:lnTo>
                  <a:lnTo>
                    <a:pt x="31" y="22"/>
                  </a:lnTo>
                  <a:lnTo>
                    <a:pt x="31" y="40"/>
                  </a:lnTo>
                  <a:lnTo>
                    <a:pt x="31" y="38"/>
                  </a:lnTo>
                  <a:lnTo>
                    <a:pt x="31" y="5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24" name="Freeform 97"/>
            <p:cNvSpPr>
              <a:spLocks/>
            </p:cNvSpPr>
            <p:nvPr/>
          </p:nvSpPr>
          <p:spPr bwMode="auto">
            <a:xfrm>
              <a:off x="2897188" y="4000501"/>
              <a:ext cx="52388" cy="422275"/>
            </a:xfrm>
            <a:custGeom>
              <a:avLst/>
              <a:gdLst>
                <a:gd name="T0" fmla="*/ 0 w 33"/>
                <a:gd name="T1" fmla="*/ 178 h 266"/>
                <a:gd name="T2" fmla="*/ 0 w 33"/>
                <a:gd name="T3" fmla="*/ 187 h 266"/>
                <a:gd name="T4" fmla="*/ 1 w 33"/>
                <a:gd name="T5" fmla="*/ 234 h 266"/>
                <a:gd name="T6" fmla="*/ 1 w 33"/>
                <a:gd name="T7" fmla="*/ 191 h 266"/>
                <a:gd name="T8" fmla="*/ 3 w 33"/>
                <a:gd name="T9" fmla="*/ 124 h 266"/>
                <a:gd name="T10" fmla="*/ 3 w 33"/>
                <a:gd name="T11" fmla="*/ 77 h 266"/>
                <a:gd name="T12" fmla="*/ 4 w 33"/>
                <a:gd name="T13" fmla="*/ 124 h 266"/>
                <a:gd name="T14" fmla="*/ 4 w 33"/>
                <a:gd name="T15" fmla="*/ 118 h 266"/>
                <a:gd name="T16" fmla="*/ 5 w 33"/>
                <a:gd name="T17" fmla="*/ 160 h 266"/>
                <a:gd name="T18" fmla="*/ 5 w 33"/>
                <a:gd name="T19" fmla="*/ 166 h 266"/>
                <a:gd name="T20" fmla="*/ 5 w 33"/>
                <a:gd name="T21" fmla="*/ 211 h 266"/>
                <a:gd name="T22" fmla="*/ 7 w 33"/>
                <a:gd name="T23" fmla="*/ 205 h 266"/>
                <a:gd name="T24" fmla="*/ 7 w 33"/>
                <a:gd name="T25" fmla="*/ 177 h 266"/>
                <a:gd name="T26" fmla="*/ 7 w 33"/>
                <a:gd name="T27" fmla="*/ 157 h 266"/>
                <a:gd name="T28" fmla="*/ 8 w 33"/>
                <a:gd name="T29" fmla="*/ 145 h 266"/>
                <a:gd name="T30" fmla="*/ 8 w 33"/>
                <a:gd name="T31" fmla="*/ 150 h 266"/>
                <a:gd name="T32" fmla="*/ 9 w 33"/>
                <a:gd name="T33" fmla="*/ 191 h 266"/>
                <a:gd name="T34" fmla="*/ 9 w 33"/>
                <a:gd name="T35" fmla="*/ 180 h 266"/>
                <a:gd name="T36" fmla="*/ 9 w 33"/>
                <a:gd name="T37" fmla="*/ 170 h 266"/>
                <a:gd name="T38" fmla="*/ 11 w 33"/>
                <a:gd name="T39" fmla="*/ 184 h 266"/>
                <a:gd name="T40" fmla="*/ 11 w 33"/>
                <a:gd name="T41" fmla="*/ 145 h 266"/>
                <a:gd name="T42" fmla="*/ 12 w 33"/>
                <a:gd name="T43" fmla="*/ 165 h 266"/>
                <a:gd name="T44" fmla="*/ 12 w 33"/>
                <a:gd name="T45" fmla="*/ 183 h 266"/>
                <a:gd name="T46" fmla="*/ 13 w 33"/>
                <a:gd name="T47" fmla="*/ 169 h 266"/>
                <a:gd name="T48" fmla="*/ 13 w 33"/>
                <a:gd name="T49" fmla="*/ 183 h 266"/>
                <a:gd name="T50" fmla="*/ 13 w 33"/>
                <a:gd name="T51" fmla="*/ 194 h 266"/>
                <a:gd name="T52" fmla="*/ 15 w 33"/>
                <a:gd name="T53" fmla="*/ 208 h 266"/>
                <a:gd name="T54" fmla="*/ 15 w 33"/>
                <a:gd name="T55" fmla="*/ 208 h 266"/>
                <a:gd name="T56" fmla="*/ 15 w 33"/>
                <a:gd name="T57" fmla="*/ 148 h 266"/>
                <a:gd name="T58" fmla="*/ 16 w 33"/>
                <a:gd name="T59" fmla="*/ 152 h 266"/>
                <a:gd name="T60" fmla="*/ 16 w 33"/>
                <a:gd name="T61" fmla="*/ 132 h 266"/>
                <a:gd name="T62" fmla="*/ 16 w 33"/>
                <a:gd name="T63" fmla="*/ 137 h 266"/>
                <a:gd name="T64" fmla="*/ 17 w 33"/>
                <a:gd name="T65" fmla="*/ 191 h 266"/>
                <a:gd name="T66" fmla="*/ 17 w 33"/>
                <a:gd name="T67" fmla="*/ 191 h 266"/>
                <a:gd name="T68" fmla="*/ 18 w 33"/>
                <a:gd name="T69" fmla="*/ 61 h 266"/>
                <a:gd name="T70" fmla="*/ 18 w 33"/>
                <a:gd name="T71" fmla="*/ 50 h 266"/>
                <a:gd name="T72" fmla="*/ 20 w 33"/>
                <a:gd name="T73" fmla="*/ 52 h 266"/>
                <a:gd name="T74" fmla="*/ 20 w 33"/>
                <a:gd name="T75" fmla="*/ 13 h 266"/>
                <a:gd name="T76" fmla="*/ 20 w 33"/>
                <a:gd name="T77" fmla="*/ 44 h 266"/>
                <a:gd name="T78" fmla="*/ 21 w 33"/>
                <a:gd name="T79" fmla="*/ 111 h 266"/>
                <a:gd name="T80" fmla="*/ 21 w 33"/>
                <a:gd name="T81" fmla="*/ 131 h 266"/>
                <a:gd name="T82" fmla="*/ 22 w 33"/>
                <a:gd name="T83" fmla="*/ 175 h 266"/>
                <a:gd name="T84" fmla="*/ 22 w 33"/>
                <a:gd name="T85" fmla="*/ 237 h 266"/>
                <a:gd name="T86" fmla="*/ 24 w 33"/>
                <a:gd name="T87" fmla="*/ 251 h 266"/>
                <a:gd name="T88" fmla="*/ 24 w 33"/>
                <a:gd name="T89" fmla="*/ 229 h 266"/>
                <a:gd name="T90" fmla="*/ 25 w 33"/>
                <a:gd name="T91" fmla="*/ 162 h 266"/>
                <a:gd name="T92" fmla="*/ 25 w 33"/>
                <a:gd name="T93" fmla="*/ 146 h 266"/>
                <a:gd name="T94" fmla="*/ 26 w 33"/>
                <a:gd name="T95" fmla="*/ 177 h 266"/>
                <a:gd name="T96" fmla="*/ 26 w 33"/>
                <a:gd name="T97" fmla="*/ 205 h 266"/>
                <a:gd name="T98" fmla="*/ 26 w 33"/>
                <a:gd name="T99" fmla="*/ 213 h 266"/>
                <a:gd name="T100" fmla="*/ 28 w 33"/>
                <a:gd name="T101" fmla="*/ 169 h 266"/>
                <a:gd name="T102" fmla="*/ 28 w 33"/>
                <a:gd name="T103" fmla="*/ 171 h 266"/>
                <a:gd name="T104" fmla="*/ 28 w 33"/>
                <a:gd name="T105" fmla="*/ 182 h 266"/>
                <a:gd name="T106" fmla="*/ 29 w 33"/>
                <a:gd name="T107" fmla="*/ 150 h 266"/>
                <a:gd name="T108" fmla="*/ 30 w 33"/>
                <a:gd name="T109" fmla="*/ 114 h 266"/>
                <a:gd name="T110" fmla="*/ 30 w 33"/>
                <a:gd name="T111" fmla="*/ 108 h 266"/>
                <a:gd name="T112" fmla="*/ 30 w 33"/>
                <a:gd name="T113" fmla="*/ 53 h 266"/>
                <a:gd name="T114" fmla="*/ 32 w 33"/>
                <a:gd name="T115" fmla="*/ 63 h 266"/>
                <a:gd name="T116" fmla="*/ 32 w 33"/>
                <a:gd name="T117" fmla="*/ 114 h 266"/>
                <a:gd name="T118" fmla="*/ 33 w 33"/>
                <a:gd name="T119" fmla="*/ 17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266">
                  <a:moveTo>
                    <a:pt x="0" y="201"/>
                  </a:moveTo>
                  <a:lnTo>
                    <a:pt x="0" y="203"/>
                  </a:lnTo>
                  <a:lnTo>
                    <a:pt x="0" y="169"/>
                  </a:lnTo>
                  <a:lnTo>
                    <a:pt x="0" y="175"/>
                  </a:lnTo>
                  <a:lnTo>
                    <a:pt x="0" y="178"/>
                  </a:lnTo>
                  <a:lnTo>
                    <a:pt x="0" y="160"/>
                  </a:lnTo>
                  <a:lnTo>
                    <a:pt x="0" y="161"/>
                  </a:lnTo>
                  <a:lnTo>
                    <a:pt x="0" y="162"/>
                  </a:lnTo>
                  <a:lnTo>
                    <a:pt x="0" y="154"/>
                  </a:lnTo>
                  <a:lnTo>
                    <a:pt x="0" y="187"/>
                  </a:lnTo>
                  <a:lnTo>
                    <a:pt x="1" y="188"/>
                  </a:lnTo>
                  <a:lnTo>
                    <a:pt x="1" y="213"/>
                  </a:lnTo>
                  <a:lnTo>
                    <a:pt x="1" y="212"/>
                  </a:lnTo>
                  <a:lnTo>
                    <a:pt x="1" y="216"/>
                  </a:lnTo>
                  <a:lnTo>
                    <a:pt x="1" y="234"/>
                  </a:lnTo>
                  <a:lnTo>
                    <a:pt x="1" y="211"/>
                  </a:lnTo>
                  <a:lnTo>
                    <a:pt x="1" y="208"/>
                  </a:lnTo>
                  <a:lnTo>
                    <a:pt x="1" y="187"/>
                  </a:lnTo>
                  <a:lnTo>
                    <a:pt x="1" y="194"/>
                  </a:lnTo>
                  <a:lnTo>
                    <a:pt x="1" y="191"/>
                  </a:lnTo>
                  <a:lnTo>
                    <a:pt x="1" y="195"/>
                  </a:lnTo>
                  <a:lnTo>
                    <a:pt x="1" y="169"/>
                  </a:lnTo>
                  <a:lnTo>
                    <a:pt x="3" y="165"/>
                  </a:lnTo>
                  <a:lnTo>
                    <a:pt x="3" y="165"/>
                  </a:lnTo>
                  <a:lnTo>
                    <a:pt x="3" y="124"/>
                  </a:lnTo>
                  <a:lnTo>
                    <a:pt x="3" y="127"/>
                  </a:lnTo>
                  <a:lnTo>
                    <a:pt x="3" y="131"/>
                  </a:lnTo>
                  <a:lnTo>
                    <a:pt x="3" y="105"/>
                  </a:lnTo>
                  <a:lnTo>
                    <a:pt x="3" y="102"/>
                  </a:lnTo>
                  <a:lnTo>
                    <a:pt x="3" y="77"/>
                  </a:lnTo>
                  <a:lnTo>
                    <a:pt x="3" y="106"/>
                  </a:lnTo>
                  <a:lnTo>
                    <a:pt x="3" y="107"/>
                  </a:lnTo>
                  <a:lnTo>
                    <a:pt x="3" y="129"/>
                  </a:lnTo>
                  <a:lnTo>
                    <a:pt x="3" y="125"/>
                  </a:lnTo>
                  <a:lnTo>
                    <a:pt x="4" y="124"/>
                  </a:lnTo>
                  <a:lnTo>
                    <a:pt x="4" y="127"/>
                  </a:lnTo>
                  <a:lnTo>
                    <a:pt x="4" y="116"/>
                  </a:lnTo>
                  <a:lnTo>
                    <a:pt x="4" y="125"/>
                  </a:lnTo>
                  <a:lnTo>
                    <a:pt x="4" y="124"/>
                  </a:lnTo>
                  <a:lnTo>
                    <a:pt x="4" y="118"/>
                  </a:lnTo>
                  <a:lnTo>
                    <a:pt x="4" y="144"/>
                  </a:lnTo>
                  <a:lnTo>
                    <a:pt x="4" y="146"/>
                  </a:lnTo>
                  <a:lnTo>
                    <a:pt x="4" y="140"/>
                  </a:lnTo>
                  <a:lnTo>
                    <a:pt x="4" y="160"/>
                  </a:lnTo>
                  <a:lnTo>
                    <a:pt x="5" y="160"/>
                  </a:lnTo>
                  <a:lnTo>
                    <a:pt x="5" y="158"/>
                  </a:lnTo>
                  <a:lnTo>
                    <a:pt x="5" y="180"/>
                  </a:lnTo>
                  <a:lnTo>
                    <a:pt x="5" y="180"/>
                  </a:lnTo>
                  <a:lnTo>
                    <a:pt x="5" y="203"/>
                  </a:lnTo>
                  <a:lnTo>
                    <a:pt x="5" y="166"/>
                  </a:lnTo>
                  <a:lnTo>
                    <a:pt x="5" y="203"/>
                  </a:lnTo>
                  <a:lnTo>
                    <a:pt x="5" y="203"/>
                  </a:lnTo>
                  <a:lnTo>
                    <a:pt x="5" y="213"/>
                  </a:lnTo>
                  <a:lnTo>
                    <a:pt x="5" y="197"/>
                  </a:lnTo>
                  <a:lnTo>
                    <a:pt x="5" y="211"/>
                  </a:lnTo>
                  <a:lnTo>
                    <a:pt x="5" y="211"/>
                  </a:lnTo>
                  <a:lnTo>
                    <a:pt x="5" y="217"/>
                  </a:lnTo>
                  <a:lnTo>
                    <a:pt x="5" y="199"/>
                  </a:lnTo>
                  <a:lnTo>
                    <a:pt x="5" y="205"/>
                  </a:lnTo>
                  <a:lnTo>
                    <a:pt x="7" y="205"/>
                  </a:lnTo>
                  <a:lnTo>
                    <a:pt x="7" y="224"/>
                  </a:lnTo>
                  <a:lnTo>
                    <a:pt x="7" y="204"/>
                  </a:lnTo>
                  <a:lnTo>
                    <a:pt x="7" y="217"/>
                  </a:lnTo>
                  <a:lnTo>
                    <a:pt x="7" y="217"/>
                  </a:lnTo>
                  <a:lnTo>
                    <a:pt x="7" y="177"/>
                  </a:lnTo>
                  <a:lnTo>
                    <a:pt x="7" y="178"/>
                  </a:lnTo>
                  <a:lnTo>
                    <a:pt x="7" y="149"/>
                  </a:lnTo>
                  <a:lnTo>
                    <a:pt x="7" y="158"/>
                  </a:lnTo>
                  <a:lnTo>
                    <a:pt x="7" y="156"/>
                  </a:lnTo>
                  <a:lnTo>
                    <a:pt x="7" y="157"/>
                  </a:lnTo>
                  <a:lnTo>
                    <a:pt x="7" y="144"/>
                  </a:lnTo>
                  <a:lnTo>
                    <a:pt x="7" y="153"/>
                  </a:lnTo>
                  <a:lnTo>
                    <a:pt x="8" y="150"/>
                  </a:lnTo>
                  <a:lnTo>
                    <a:pt x="8" y="162"/>
                  </a:lnTo>
                  <a:lnTo>
                    <a:pt x="8" y="145"/>
                  </a:lnTo>
                  <a:lnTo>
                    <a:pt x="8" y="160"/>
                  </a:lnTo>
                  <a:lnTo>
                    <a:pt x="8" y="160"/>
                  </a:lnTo>
                  <a:lnTo>
                    <a:pt x="8" y="133"/>
                  </a:lnTo>
                  <a:lnTo>
                    <a:pt x="8" y="148"/>
                  </a:lnTo>
                  <a:lnTo>
                    <a:pt x="8" y="150"/>
                  </a:lnTo>
                  <a:lnTo>
                    <a:pt x="8" y="178"/>
                  </a:lnTo>
                  <a:lnTo>
                    <a:pt x="8" y="175"/>
                  </a:lnTo>
                  <a:lnTo>
                    <a:pt x="9" y="174"/>
                  </a:lnTo>
                  <a:lnTo>
                    <a:pt x="9" y="194"/>
                  </a:lnTo>
                  <a:lnTo>
                    <a:pt x="9" y="191"/>
                  </a:lnTo>
                  <a:lnTo>
                    <a:pt x="9" y="191"/>
                  </a:lnTo>
                  <a:lnTo>
                    <a:pt x="9" y="163"/>
                  </a:lnTo>
                  <a:lnTo>
                    <a:pt x="9" y="167"/>
                  </a:lnTo>
                  <a:lnTo>
                    <a:pt x="9" y="170"/>
                  </a:lnTo>
                  <a:lnTo>
                    <a:pt x="9" y="180"/>
                  </a:lnTo>
                  <a:lnTo>
                    <a:pt x="9" y="165"/>
                  </a:lnTo>
                  <a:lnTo>
                    <a:pt x="9" y="174"/>
                  </a:lnTo>
                  <a:lnTo>
                    <a:pt x="9" y="171"/>
                  </a:lnTo>
                  <a:lnTo>
                    <a:pt x="9" y="195"/>
                  </a:lnTo>
                  <a:lnTo>
                    <a:pt x="9" y="170"/>
                  </a:lnTo>
                  <a:lnTo>
                    <a:pt x="9" y="186"/>
                  </a:lnTo>
                  <a:lnTo>
                    <a:pt x="11" y="187"/>
                  </a:lnTo>
                  <a:lnTo>
                    <a:pt x="11" y="194"/>
                  </a:lnTo>
                  <a:lnTo>
                    <a:pt x="11" y="177"/>
                  </a:lnTo>
                  <a:lnTo>
                    <a:pt x="11" y="184"/>
                  </a:lnTo>
                  <a:lnTo>
                    <a:pt x="11" y="186"/>
                  </a:lnTo>
                  <a:lnTo>
                    <a:pt x="11" y="153"/>
                  </a:lnTo>
                  <a:lnTo>
                    <a:pt x="11" y="156"/>
                  </a:lnTo>
                  <a:lnTo>
                    <a:pt x="11" y="158"/>
                  </a:lnTo>
                  <a:lnTo>
                    <a:pt x="11" y="145"/>
                  </a:lnTo>
                  <a:lnTo>
                    <a:pt x="11" y="150"/>
                  </a:lnTo>
                  <a:lnTo>
                    <a:pt x="11" y="148"/>
                  </a:lnTo>
                  <a:lnTo>
                    <a:pt x="11" y="135"/>
                  </a:lnTo>
                  <a:lnTo>
                    <a:pt x="11" y="167"/>
                  </a:lnTo>
                  <a:lnTo>
                    <a:pt x="12" y="165"/>
                  </a:lnTo>
                  <a:lnTo>
                    <a:pt x="12" y="175"/>
                  </a:lnTo>
                  <a:lnTo>
                    <a:pt x="12" y="156"/>
                  </a:lnTo>
                  <a:lnTo>
                    <a:pt x="12" y="174"/>
                  </a:lnTo>
                  <a:lnTo>
                    <a:pt x="12" y="177"/>
                  </a:lnTo>
                  <a:lnTo>
                    <a:pt x="12" y="183"/>
                  </a:lnTo>
                  <a:lnTo>
                    <a:pt x="12" y="153"/>
                  </a:lnTo>
                  <a:lnTo>
                    <a:pt x="12" y="154"/>
                  </a:lnTo>
                  <a:lnTo>
                    <a:pt x="12" y="174"/>
                  </a:lnTo>
                  <a:lnTo>
                    <a:pt x="12" y="170"/>
                  </a:lnTo>
                  <a:lnTo>
                    <a:pt x="13" y="169"/>
                  </a:lnTo>
                  <a:lnTo>
                    <a:pt x="13" y="161"/>
                  </a:lnTo>
                  <a:lnTo>
                    <a:pt x="13" y="186"/>
                  </a:lnTo>
                  <a:lnTo>
                    <a:pt x="13" y="188"/>
                  </a:lnTo>
                  <a:lnTo>
                    <a:pt x="13" y="205"/>
                  </a:lnTo>
                  <a:lnTo>
                    <a:pt x="13" y="183"/>
                  </a:lnTo>
                  <a:lnTo>
                    <a:pt x="13" y="188"/>
                  </a:lnTo>
                  <a:lnTo>
                    <a:pt x="13" y="187"/>
                  </a:lnTo>
                  <a:lnTo>
                    <a:pt x="13" y="197"/>
                  </a:lnTo>
                  <a:lnTo>
                    <a:pt x="13" y="186"/>
                  </a:lnTo>
                  <a:lnTo>
                    <a:pt x="13" y="194"/>
                  </a:lnTo>
                  <a:lnTo>
                    <a:pt x="13" y="191"/>
                  </a:lnTo>
                  <a:lnTo>
                    <a:pt x="13" y="208"/>
                  </a:lnTo>
                  <a:lnTo>
                    <a:pt x="13" y="180"/>
                  </a:lnTo>
                  <a:lnTo>
                    <a:pt x="13" y="205"/>
                  </a:lnTo>
                  <a:lnTo>
                    <a:pt x="15" y="208"/>
                  </a:lnTo>
                  <a:lnTo>
                    <a:pt x="15" y="213"/>
                  </a:lnTo>
                  <a:lnTo>
                    <a:pt x="15" y="194"/>
                  </a:lnTo>
                  <a:lnTo>
                    <a:pt x="15" y="205"/>
                  </a:lnTo>
                  <a:lnTo>
                    <a:pt x="15" y="207"/>
                  </a:lnTo>
                  <a:lnTo>
                    <a:pt x="15" y="208"/>
                  </a:lnTo>
                  <a:lnTo>
                    <a:pt x="15" y="167"/>
                  </a:lnTo>
                  <a:lnTo>
                    <a:pt x="15" y="160"/>
                  </a:lnTo>
                  <a:lnTo>
                    <a:pt x="15" y="165"/>
                  </a:lnTo>
                  <a:lnTo>
                    <a:pt x="15" y="148"/>
                  </a:lnTo>
                  <a:lnTo>
                    <a:pt x="15" y="148"/>
                  </a:lnTo>
                  <a:lnTo>
                    <a:pt x="15" y="150"/>
                  </a:lnTo>
                  <a:lnTo>
                    <a:pt x="15" y="131"/>
                  </a:lnTo>
                  <a:lnTo>
                    <a:pt x="15" y="145"/>
                  </a:lnTo>
                  <a:lnTo>
                    <a:pt x="16" y="142"/>
                  </a:lnTo>
                  <a:lnTo>
                    <a:pt x="16" y="152"/>
                  </a:lnTo>
                  <a:lnTo>
                    <a:pt x="16" y="136"/>
                  </a:lnTo>
                  <a:lnTo>
                    <a:pt x="16" y="142"/>
                  </a:lnTo>
                  <a:lnTo>
                    <a:pt x="16" y="137"/>
                  </a:lnTo>
                  <a:lnTo>
                    <a:pt x="16" y="142"/>
                  </a:lnTo>
                  <a:lnTo>
                    <a:pt x="16" y="132"/>
                  </a:lnTo>
                  <a:lnTo>
                    <a:pt x="16" y="141"/>
                  </a:lnTo>
                  <a:lnTo>
                    <a:pt x="16" y="140"/>
                  </a:lnTo>
                  <a:lnTo>
                    <a:pt x="16" y="145"/>
                  </a:lnTo>
                  <a:lnTo>
                    <a:pt x="16" y="128"/>
                  </a:lnTo>
                  <a:lnTo>
                    <a:pt x="16" y="137"/>
                  </a:lnTo>
                  <a:lnTo>
                    <a:pt x="17" y="140"/>
                  </a:lnTo>
                  <a:lnTo>
                    <a:pt x="17" y="160"/>
                  </a:lnTo>
                  <a:lnTo>
                    <a:pt x="17" y="158"/>
                  </a:lnTo>
                  <a:lnTo>
                    <a:pt x="17" y="195"/>
                  </a:lnTo>
                  <a:lnTo>
                    <a:pt x="17" y="191"/>
                  </a:lnTo>
                  <a:lnTo>
                    <a:pt x="17" y="192"/>
                  </a:lnTo>
                  <a:lnTo>
                    <a:pt x="17" y="179"/>
                  </a:lnTo>
                  <a:lnTo>
                    <a:pt x="17" y="212"/>
                  </a:lnTo>
                  <a:lnTo>
                    <a:pt x="17" y="216"/>
                  </a:lnTo>
                  <a:lnTo>
                    <a:pt x="17" y="191"/>
                  </a:lnTo>
                  <a:lnTo>
                    <a:pt x="17" y="199"/>
                  </a:lnTo>
                  <a:lnTo>
                    <a:pt x="18" y="196"/>
                  </a:lnTo>
                  <a:lnTo>
                    <a:pt x="18" y="116"/>
                  </a:lnTo>
                  <a:lnTo>
                    <a:pt x="18" y="116"/>
                  </a:lnTo>
                  <a:lnTo>
                    <a:pt x="18" y="61"/>
                  </a:lnTo>
                  <a:lnTo>
                    <a:pt x="18" y="59"/>
                  </a:lnTo>
                  <a:lnTo>
                    <a:pt x="18" y="59"/>
                  </a:lnTo>
                  <a:lnTo>
                    <a:pt x="18" y="38"/>
                  </a:lnTo>
                  <a:lnTo>
                    <a:pt x="18" y="51"/>
                  </a:lnTo>
                  <a:lnTo>
                    <a:pt x="18" y="50"/>
                  </a:lnTo>
                  <a:lnTo>
                    <a:pt x="18" y="65"/>
                  </a:lnTo>
                  <a:lnTo>
                    <a:pt x="18" y="35"/>
                  </a:lnTo>
                  <a:lnTo>
                    <a:pt x="18" y="46"/>
                  </a:lnTo>
                  <a:lnTo>
                    <a:pt x="20" y="47"/>
                  </a:lnTo>
                  <a:lnTo>
                    <a:pt x="20" y="52"/>
                  </a:lnTo>
                  <a:lnTo>
                    <a:pt x="20" y="31"/>
                  </a:lnTo>
                  <a:lnTo>
                    <a:pt x="20" y="31"/>
                  </a:lnTo>
                  <a:lnTo>
                    <a:pt x="20" y="32"/>
                  </a:lnTo>
                  <a:lnTo>
                    <a:pt x="20" y="12"/>
                  </a:lnTo>
                  <a:lnTo>
                    <a:pt x="20" y="13"/>
                  </a:lnTo>
                  <a:lnTo>
                    <a:pt x="20" y="0"/>
                  </a:lnTo>
                  <a:lnTo>
                    <a:pt x="20" y="25"/>
                  </a:lnTo>
                  <a:lnTo>
                    <a:pt x="20" y="18"/>
                  </a:lnTo>
                  <a:lnTo>
                    <a:pt x="20" y="17"/>
                  </a:lnTo>
                  <a:lnTo>
                    <a:pt x="20" y="44"/>
                  </a:lnTo>
                  <a:lnTo>
                    <a:pt x="21" y="43"/>
                  </a:lnTo>
                  <a:lnTo>
                    <a:pt x="21" y="30"/>
                  </a:lnTo>
                  <a:lnTo>
                    <a:pt x="21" y="87"/>
                  </a:lnTo>
                  <a:lnTo>
                    <a:pt x="21" y="87"/>
                  </a:lnTo>
                  <a:lnTo>
                    <a:pt x="21" y="111"/>
                  </a:lnTo>
                  <a:lnTo>
                    <a:pt x="21" y="81"/>
                  </a:lnTo>
                  <a:lnTo>
                    <a:pt x="21" y="110"/>
                  </a:lnTo>
                  <a:lnTo>
                    <a:pt x="21" y="114"/>
                  </a:lnTo>
                  <a:lnTo>
                    <a:pt x="21" y="137"/>
                  </a:lnTo>
                  <a:lnTo>
                    <a:pt x="21" y="131"/>
                  </a:lnTo>
                  <a:lnTo>
                    <a:pt x="22" y="135"/>
                  </a:lnTo>
                  <a:lnTo>
                    <a:pt x="22" y="182"/>
                  </a:lnTo>
                  <a:lnTo>
                    <a:pt x="22" y="179"/>
                  </a:lnTo>
                  <a:lnTo>
                    <a:pt x="22" y="182"/>
                  </a:lnTo>
                  <a:lnTo>
                    <a:pt x="22" y="175"/>
                  </a:lnTo>
                  <a:lnTo>
                    <a:pt x="22" y="203"/>
                  </a:lnTo>
                  <a:lnTo>
                    <a:pt x="22" y="208"/>
                  </a:lnTo>
                  <a:lnTo>
                    <a:pt x="22" y="205"/>
                  </a:lnTo>
                  <a:lnTo>
                    <a:pt x="22" y="234"/>
                  </a:lnTo>
                  <a:lnTo>
                    <a:pt x="22" y="237"/>
                  </a:lnTo>
                  <a:lnTo>
                    <a:pt x="22" y="246"/>
                  </a:lnTo>
                  <a:lnTo>
                    <a:pt x="22" y="230"/>
                  </a:lnTo>
                  <a:lnTo>
                    <a:pt x="24" y="232"/>
                  </a:lnTo>
                  <a:lnTo>
                    <a:pt x="24" y="216"/>
                  </a:lnTo>
                  <a:lnTo>
                    <a:pt x="24" y="251"/>
                  </a:lnTo>
                  <a:lnTo>
                    <a:pt x="24" y="251"/>
                  </a:lnTo>
                  <a:lnTo>
                    <a:pt x="24" y="266"/>
                  </a:lnTo>
                  <a:lnTo>
                    <a:pt x="24" y="260"/>
                  </a:lnTo>
                  <a:lnTo>
                    <a:pt x="24" y="260"/>
                  </a:lnTo>
                  <a:lnTo>
                    <a:pt x="24" y="229"/>
                  </a:lnTo>
                  <a:lnTo>
                    <a:pt x="24" y="218"/>
                  </a:lnTo>
                  <a:lnTo>
                    <a:pt x="24" y="175"/>
                  </a:lnTo>
                  <a:lnTo>
                    <a:pt x="25" y="173"/>
                  </a:lnTo>
                  <a:lnTo>
                    <a:pt x="25" y="179"/>
                  </a:lnTo>
                  <a:lnTo>
                    <a:pt x="25" y="162"/>
                  </a:lnTo>
                  <a:lnTo>
                    <a:pt x="25" y="174"/>
                  </a:lnTo>
                  <a:lnTo>
                    <a:pt x="25" y="178"/>
                  </a:lnTo>
                  <a:lnTo>
                    <a:pt x="25" y="139"/>
                  </a:lnTo>
                  <a:lnTo>
                    <a:pt x="25" y="150"/>
                  </a:lnTo>
                  <a:lnTo>
                    <a:pt x="25" y="146"/>
                  </a:lnTo>
                  <a:lnTo>
                    <a:pt x="25" y="160"/>
                  </a:lnTo>
                  <a:lnTo>
                    <a:pt x="25" y="157"/>
                  </a:lnTo>
                  <a:lnTo>
                    <a:pt x="26" y="157"/>
                  </a:lnTo>
                  <a:lnTo>
                    <a:pt x="26" y="142"/>
                  </a:lnTo>
                  <a:lnTo>
                    <a:pt x="26" y="177"/>
                  </a:lnTo>
                  <a:lnTo>
                    <a:pt x="26" y="180"/>
                  </a:lnTo>
                  <a:lnTo>
                    <a:pt x="26" y="205"/>
                  </a:lnTo>
                  <a:lnTo>
                    <a:pt x="26" y="179"/>
                  </a:lnTo>
                  <a:lnTo>
                    <a:pt x="26" y="204"/>
                  </a:lnTo>
                  <a:lnTo>
                    <a:pt x="26" y="205"/>
                  </a:lnTo>
                  <a:lnTo>
                    <a:pt x="26" y="212"/>
                  </a:lnTo>
                  <a:lnTo>
                    <a:pt x="26" y="203"/>
                  </a:lnTo>
                  <a:lnTo>
                    <a:pt x="26" y="208"/>
                  </a:lnTo>
                  <a:lnTo>
                    <a:pt x="26" y="208"/>
                  </a:lnTo>
                  <a:lnTo>
                    <a:pt x="26" y="213"/>
                  </a:lnTo>
                  <a:lnTo>
                    <a:pt x="26" y="199"/>
                  </a:lnTo>
                  <a:lnTo>
                    <a:pt x="26" y="201"/>
                  </a:lnTo>
                  <a:lnTo>
                    <a:pt x="28" y="201"/>
                  </a:lnTo>
                  <a:lnTo>
                    <a:pt x="28" y="154"/>
                  </a:lnTo>
                  <a:lnTo>
                    <a:pt x="28" y="169"/>
                  </a:lnTo>
                  <a:lnTo>
                    <a:pt x="28" y="169"/>
                  </a:lnTo>
                  <a:lnTo>
                    <a:pt x="28" y="177"/>
                  </a:lnTo>
                  <a:lnTo>
                    <a:pt x="28" y="160"/>
                  </a:lnTo>
                  <a:lnTo>
                    <a:pt x="28" y="160"/>
                  </a:lnTo>
                  <a:lnTo>
                    <a:pt x="28" y="171"/>
                  </a:lnTo>
                  <a:lnTo>
                    <a:pt x="28" y="156"/>
                  </a:lnTo>
                  <a:lnTo>
                    <a:pt x="28" y="170"/>
                  </a:lnTo>
                  <a:lnTo>
                    <a:pt x="28" y="170"/>
                  </a:lnTo>
                  <a:lnTo>
                    <a:pt x="28" y="153"/>
                  </a:lnTo>
                  <a:lnTo>
                    <a:pt x="28" y="182"/>
                  </a:lnTo>
                  <a:lnTo>
                    <a:pt x="29" y="180"/>
                  </a:lnTo>
                  <a:lnTo>
                    <a:pt x="29" y="182"/>
                  </a:lnTo>
                  <a:lnTo>
                    <a:pt x="29" y="146"/>
                  </a:lnTo>
                  <a:lnTo>
                    <a:pt x="29" y="148"/>
                  </a:lnTo>
                  <a:lnTo>
                    <a:pt x="29" y="150"/>
                  </a:lnTo>
                  <a:lnTo>
                    <a:pt x="29" y="129"/>
                  </a:lnTo>
                  <a:lnTo>
                    <a:pt x="29" y="133"/>
                  </a:lnTo>
                  <a:lnTo>
                    <a:pt x="29" y="105"/>
                  </a:lnTo>
                  <a:lnTo>
                    <a:pt x="29" y="110"/>
                  </a:lnTo>
                  <a:lnTo>
                    <a:pt x="30" y="114"/>
                  </a:lnTo>
                  <a:lnTo>
                    <a:pt x="30" y="116"/>
                  </a:lnTo>
                  <a:lnTo>
                    <a:pt x="30" y="102"/>
                  </a:lnTo>
                  <a:lnTo>
                    <a:pt x="30" y="105"/>
                  </a:lnTo>
                  <a:lnTo>
                    <a:pt x="30" y="106"/>
                  </a:lnTo>
                  <a:lnTo>
                    <a:pt x="30" y="108"/>
                  </a:lnTo>
                  <a:lnTo>
                    <a:pt x="30" y="67"/>
                  </a:lnTo>
                  <a:lnTo>
                    <a:pt x="30" y="68"/>
                  </a:lnTo>
                  <a:lnTo>
                    <a:pt x="30" y="50"/>
                  </a:lnTo>
                  <a:lnTo>
                    <a:pt x="30" y="53"/>
                  </a:lnTo>
                  <a:lnTo>
                    <a:pt x="30" y="53"/>
                  </a:lnTo>
                  <a:lnTo>
                    <a:pt x="30" y="39"/>
                  </a:lnTo>
                  <a:lnTo>
                    <a:pt x="30" y="64"/>
                  </a:lnTo>
                  <a:lnTo>
                    <a:pt x="32" y="64"/>
                  </a:lnTo>
                  <a:lnTo>
                    <a:pt x="32" y="76"/>
                  </a:lnTo>
                  <a:lnTo>
                    <a:pt x="32" y="63"/>
                  </a:lnTo>
                  <a:lnTo>
                    <a:pt x="32" y="68"/>
                  </a:lnTo>
                  <a:lnTo>
                    <a:pt x="32" y="70"/>
                  </a:lnTo>
                  <a:lnTo>
                    <a:pt x="32" y="116"/>
                  </a:lnTo>
                  <a:lnTo>
                    <a:pt x="32" y="116"/>
                  </a:lnTo>
                  <a:lnTo>
                    <a:pt x="32" y="114"/>
                  </a:lnTo>
                  <a:lnTo>
                    <a:pt x="32" y="150"/>
                  </a:lnTo>
                  <a:lnTo>
                    <a:pt x="32" y="153"/>
                  </a:lnTo>
                  <a:lnTo>
                    <a:pt x="32" y="177"/>
                  </a:lnTo>
                  <a:lnTo>
                    <a:pt x="32" y="174"/>
                  </a:lnTo>
                  <a:lnTo>
                    <a:pt x="33" y="17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25" name="Freeform 98"/>
            <p:cNvSpPr>
              <a:spLocks/>
            </p:cNvSpPr>
            <p:nvPr/>
          </p:nvSpPr>
          <p:spPr bwMode="auto">
            <a:xfrm>
              <a:off x="2844801" y="3975101"/>
              <a:ext cx="52388" cy="431800"/>
            </a:xfrm>
            <a:custGeom>
              <a:avLst/>
              <a:gdLst>
                <a:gd name="T0" fmla="*/ 2 w 33"/>
                <a:gd name="T1" fmla="*/ 123 h 272"/>
                <a:gd name="T2" fmla="*/ 2 w 33"/>
                <a:gd name="T3" fmla="*/ 110 h 272"/>
                <a:gd name="T4" fmla="*/ 2 w 33"/>
                <a:gd name="T5" fmla="*/ 105 h 272"/>
                <a:gd name="T6" fmla="*/ 3 w 33"/>
                <a:gd name="T7" fmla="*/ 85 h 272"/>
                <a:gd name="T8" fmla="*/ 3 w 33"/>
                <a:gd name="T9" fmla="*/ 110 h 272"/>
                <a:gd name="T10" fmla="*/ 3 w 33"/>
                <a:gd name="T11" fmla="*/ 71 h 272"/>
                <a:gd name="T12" fmla="*/ 4 w 33"/>
                <a:gd name="T13" fmla="*/ 66 h 272"/>
                <a:gd name="T14" fmla="*/ 4 w 33"/>
                <a:gd name="T15" fmla="*/ 60 h 272"/>
                <a:gd name="T16" fmla="*/ 6 w 33"/>
                <a:gd name="T17" fmla="*/ 60 h 272"/>
                <a:gd name="T18" fmla="*/ 6 w 33"/>
                <a:gd name="T19" fmla="*/ 136 h 272"/>
                <a:gd name="T20" fmla="*/ 7 w 33"/>
                <a:gd name="T21" fmla="*/ 161 h 272"/>
                <a:gd name="T22" fmla="*/ 7 w 33"/>
                <a:gd name="T23" fmla="*/ 182 h 272"/>
                <a:gd name="T24" fmla="*/ 7 w 33"/>
                <a:gd name="T25" fmla="*/ 195 h 272"/>
                <a:gd name="T26" fmla="*/ 8 w 33"/>
                <a:gd name="T27" fmla="*/ 28 h 272"/>
                <a:gd name="T28" fmla="*/ 8 w 33"/>
                <a:gd name="T29" fmla="*/ 55 h 272"/>
                <a:gd name="T30" fmla="*/ 10 w 33"/>
                <a:gd name="T31" fmla="*/ 83 h 272"/>
                <a:gd name="T32" fmla="*/ 10 w 33"/>
                <a:gd name="T33" fmla="*/ 76 h 272"/>
                <a:gd name="T34" fmla="*/ 11 w 33"/>
                <a:gd name="T35" fmla="*/ 21 h 272"/>
                <a:gd name="T36" fmla="*/ 11 w 33"/>
                <a:gd name="T37" fmla="*/ 20 h 272"/>
                <a:gd name="T38" fmla="*/ 12 w 33"/>
                <a:gd name="T39" fmla="*/ 93 h 272"/>
                <a:gd name="T40" fmla="*/ 12 w 33"/>
                <a:gd name="T41" fmla="*/ 244 h 272"/>
                <a:gd name="T42" fmla="*/ 13 w 33"/>
                <a:gd name="T43" fmla="*/ 236 h 272"/>
                <a:gd name="T44" fmla="*/ 13 w 33"/>
                <a:gd name="T45" fmla="*/ 213 h 272"/>
                <a:gd name="T46" fmla="*/ 13 w 33"/>
                <a:gd name="T47" fmla="*/ 181 h 272"/>
                <a:gd name="T48" fmla="*/ 15 w 33"/>
                <a:gd name="T49" fmla="*/ 194 h 272"/>
                <a:gd name="T50" fmla="*/ 15 w 33"/>
                <a:gd name="T51" fmla="*/ 183 h 272"/>
                <a:gd name="T52" fmla="*/ 15 w 33"/>
                <a:gd name="T53" fmla="*/ 183 h 272"/>
                <a:gd name="T54" fmla="*/ 16 w 33"/>
                <a:gd name="T55" fmla="*/ 121 h 272"/>
                <a:gd name="T56" fmla="*/ 17 w 33"/>
                <a:gd name="T57" fmla="*/ 111 h 272"/>
                <a:gd name="T58" fmla="*/ 17 w 33"/>
                <a:gd name="T59" fmla="*/ 135 h 272"/>
                <a:gd name="T60" fmla="*/ 17 w 33"/>
                <a:gd name="T61" fmla="*/ 173 h 272"/>
                <a:gd name="T62" fmla="*/ 19 w 33"/>
                <a:gd name="T63" fmla="*/ 173 h 272"/>
                <a:gd name="T64" fmla="*/ 19 w 33"/>
                <a:gd name="T65" fmla="*/ 181 h 272"/>
                <a:gd name="T66" fmla="*/ 19 w 33"/>
                <a:gd name="T67" fmla="*/ 198 h 272"/>
                <a:gd name="T68" fmla="*/ 20 w 33"/>
                <a:gd name="T69" fmla="*/ 162 h 272"/>
                <a:gd name="T70" fmla="*/ 20 w 33"/>
                <a:gd name="T71" fmla="*/ 208 h 272"/>
                <a:gd name="T72" fmla="*/ 21 w 33"/>
                <a:gd name="T73" fmla="*/ 183 h 272"/>
                <a:gd name="T74" fmla="*/ 21 w 33"/>
                <a:gd name="T75" fmla="*/ 204 h 272"/>
                <a:gd name="T76" fmla="*/ 21 w 33"/>
                <a:gd name="T77" fmla="*/ 232 h 272"/>
                <a:gd name="T78" fmla="*/ 23 w 33"/>
                <a:gd name="T79" fmla="*/ 257 h 272"/>
                <a:gd name="T80" fmla="*/ 23 w 33"/>
                <a:gd name="T81" fmla="*/ 249 h 272"/>
                <a:gd name="T82" fmla="*/ 23 w 33"/>
                <a:gd name="T83" fmla="*/ 241 h 272"/>
                <a:gd name="T84" fmla="*/ 24 w 33"/>
                <a:gd name="T85" fmla="*/ 190 h 272"/>
                <a:gd name="T86" fmla="*/ 24 w 33"/>
                <a:gd name="T87" fmla="*/ 179 h 272"/>
                <a:gd name="T88" fmla="*/ 25 w 33"/>
                <a:gd name="T89" fmla="*/ 179 h 272"/>
                <a:gd name="T90" fmla="*/ 25 w 33"/>
                <a:gd name="T91" fmla="*/ 190 h 272"/>
                <a:gd name="T92" fmla="*/ 27 w 33"/>
                <a:gd name="T93" fmla="*/ 208 h 272"/>
                <a:gd name="T94" fmla="*/ 27 w 33"/>
                <a:gd name="T95" fmla="*/ 203 h 272"/>
                <a:gd name="T96" fmla="*/ 27 w 33"/>
                <a:gd name="T97" fmla="*/ 204 h 272"/>
                <a:gd name="T98" fmla="*/ 28 w 33"/>
                <a:gd name="T99" fmla="*/ 233 h 272"/>
                <a:gd name="T100" fmla="*/ 28 w 33"/>
                <a:gd name="T101" fmla="*/ 231 h 272"/>
                <a:gd name="T102" fmla="*/ 28 w 33"/>
                <a:gd name="T103" fmla="*/ 216 h 272"/>
                <a:gd name="T104" fmla="*/ 29 w 33"/>
                <a:gd name="T105" fmla="*/ 181 h 272"/>
                <a:gd name="T106" fmla="*/ 29 w 33"/>
                <a:gd name="T107" fmla="*/ 202 h 272"/>
                <a:gd name="T108" fmla="*/ 31 w 33"/>
                <a:gd name="T109" fmla="*/ 259 h 272"/>
                <a:gd name="T110" fmla="*/ 31 w 33"/>
                <a:gd name="T111" fmla="*/ 251 h 272"/>
                <a:gd name="T112" fmla="*/ 31 w 33"/>
                <a:gd name="T113" fmla="*/ 262 h 272"/>
                <a:gd name="T114" fmla="*/ 32 w 33"/>
                <a:gd name="T115" fmla="*/ 251 h 272"/>
                <a:gd name="T116" fmla="*/ 32 w 33"/>
                <a:gd name="T117" fmla="*/ 216 h 272"/>
                <a:gd name="T118" fmla="*/ 33 w 33"/>
                <a:gd name="T119" fmla="*/ 21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272">
                  <a:moveTo>
                    <a:pt x="0" y="43"/>
                  </a:moveTo>
                  <a:lnTo>
                    <a:pt x="0" y="110"/>
                  </a:lnTo>
                  <a:lnTo>
                    <a:pt x="0" y="109"/>
                  </a:lnTo>
                  <a:lnTo>
                    <a:pt x="2" y="107"/>
                  </a:lnTo>
                  <a:lnTo>
                    <a:pt x="2" y="123"/>
                  </a:lnTo>
                  <a:lnTo>
                    <a:pt x="2" y="98"/>
                  </a:lnTo>
                  <a:lnTo>
                    <a:pt x="2" y="121"/>
                  </a:lnTo>
                  <a:lnTo>
                    <a:pt x="2" y="121"/>
                  </a:lnTo>
                  <a:lnTo>
                    <a:pt x="2" y="131"/>
                  </a:lnTo>
                  <a:lnTo>
                    <a:pt x="2" y="110"/>
                  </a:lnTo>
                  <a:lnTo>
                    <a:pt x="2" y="115"/>
                  </a:lnTo>
                  <a:lnTo>
                    <a:pt x="2" y="115"/>
                  </a:lnTo>
                  <a:lnTo>
                    <a:pt x="2" y="102"/>
                  </a:lnTo>
                  <a:lnTo>
                    <a:pt x="2" y="102"/>
                  </a:lnTo>
                  <a:lnTo>
                    <a:pt x="2" y="105"/>
                  </a:lnTo>
                  <a:lnTo>
                    <a:pt x="2" y="89"/>
                  </a:lnTo>
                  <a:lnTo>
                    <a:pt x="2" y="101"/>
                  </a:lnTo>
                  <a:lnTo>
                    <a:pt x="3" y="105"/>
                  </a:lnTo>
                  <a:lnTo>
                    <a:pt x="3" y="107"/>
                  </a:lnTo>
                  <a:lnTo>
                    <a:pt x="3" y="85"/>
                  </a:lnTo>
                  <a:lnTo>
                    <a:pt x="3" y="105"/>
                  </a:lnTo>
                  <a:lnTo>
                    <a:pt x="3" y="103"/>
                  </a:lnTo>
                  <a:lnTo>
                    <a:pt x="3" y="118"/>
                  </a:lnTo>
                  <a:lnTo>
                    <a:pt x="3" y="111"/>
                  </a:lnTo>
                  <a:lnTo>
                    <a:pt x="3" y="110"/>
                  </a:lnTo>
                  <a:lnTo>
                    <a:pt x="3" y="114"/>
                  </a:lnTo>
                  <a:lnTo>
                    <a:pt x="3" y="101"/>
                  </a:lnTo>
                  <a:lnTo>
                    <a:pt x="3" y="106"/>
                  </a:lnTo>
                  <a:lnTo>
                    <a:pt x="3" y="106"/>
                  </a:lnTo>
                  <a:lnTo>
                    <a:pt x="3" y="71"/>
                  </a:lnTo>
                  <a:lnTo>
                    <a:pt x="4" y="76"/>
                  </a:lnTo>
                  <a:lnTo>
                    <a:pt x="4" y="39"/>
                  </a:lnTo>
                  <a:lnTo>
                    <a:pt x="4" y="51"/>
                  </a:lnTo>
                  <a:lnTo>
                    <a:pt x="4" y="48"/>
                  </a:lnTo>
                  <a:lnTo>
                    <a:pt x="4" y="66"/>
                  </a:lnTo>
                  <a:lnTo>
                    <a:pt x="4" y="47"/>
                  </a:lnTo>
                  <a:lnTo>
                    <a:pt x="4" y="63"/>
                  </a:lnTo>
                  <a:lnTo>
                    <a:pt x="4" y="63"/>
                  </a:lnTo>
                  <a:lnTo>
                    <a:pt x="4" y="75"/>
                  </a:lnTo>
                  <a:lnTo>
                    <a:pt x="4" y="60"/>
                  </a:lnTo>
                  <a:lnTo>
                    <a:pt x="4" y="68"/>
                  </a:lnTo>
                  <a:lnTo>
                    <a:pt x="6" y="67"/>
                  </a:lnTo>
                  <a:lnTo>
                    <a:pt x="6" y="46"/>
                  </a:lnTo>
                  <a:lnTo>
                    <a:pt x="6" y="58"/>
                  </a:lnTo>
                  <a:lnTo>
                    <a:pt x="6" y="60"/>
                  </a:lnTo>
                  <a:lnTo>
                    <a:pt x="6" y="92"/>
                  </a:lnTo>
                  <a:lnTo>
                    <a:pt x="6" y="90"/>
                  </a:lnTo>
                  <a:lnTo>
                    <a:pt x="6" y="90"/>
                  </a:lnTo>
                  <a:lnTo>
                    <a:pt x="6" y="81"/>
                  </a:lnTo>
                  <a:lnTo>
                    <a:pt x="6" y="136"/>
                  </a:lnTo>
                  <a:lnTo>
                    <a:pt x="6" y="136"/>
                  </a:lnTo>
                  <a:lnTo>
                    <a:pt x="6" y="166"/>
                  </a:lnTo>
                  <a:lnTo>
                    <a:pt x="7" y="166"/>
                  </a:lnTo>
                  <a:lnTo>
                    <a:pt x="7" y="177"/>
                  </a:lnTo>
                  <a:lnTo>
                    <a:pt x="7" y="161"/>
                  </a:lnTo>
                  <a:lnTo>
                    <a:pt x="7" y="165"/>
                  </a:lnTo>
                  <a:lnTo>
                    <a:pt x="7" y="158"/>
                  </a:lnTo>
                  <a:lnTo>
                    <a:pt x="7" y="185"/>
                  </a:lnTo>
                  <a:lnTo>
                    <a:pt x="7" y="155"/>
                  </a:lnTo>
                  <a:lnTo>
                    <a:pt x="7" y="182"/>
                  </a:lnTo>
                  <a:lnTo>
                    <a:pt x="7" y="178"/>
                  </a:lnTo>
                  <a:lnTo>
                    <a:pt x="7" y="169"/>
                  </a:lnTo>
                  <a:lnTo>
                    <a:pt x="7" y="185"/>
                  </a:lnTo>
                  <a:lnTo>
                    <a:pt x="7" y="187"/>
                  </a:lnTo>
                  <a:lnTo>
                    <a:pt x="7" y="195"/>
                  </a:lnTo>
                  <a:lnTo>
                    <a:pt x="7" y="132"/>
                  </a:lnTo>
                  <a:lnTo>
                    <a:pt x="8" y="135"/>
                  </a:lnTo>
                  <a:lnTo>
                    <a:pt x="8" y="60"/>
                  </a:lnTo>
                  <a:lnTo>
                    <a:pt x="8" y="55"/>
                  </a:lnTo>
                  <a:lnTo>
                    <a:pt x="8" y="28"/>
                  </a:lnTo>
                  <a:lnTo>
                    <a:pt x="8" y="48"/>
                  </a:lnTo>
                  <a:lnTo>
                    <a:pt x="8" y="50"/>
                  </a:lnTo>
                  <a:lnTo>
                    <a:pt x="8" y="58"/>
                  </a:lnTo>
                  <a:lnTo>
                    <a:pt x="8" y="39"/>
                  </a:lnTo>
                  <a:lnTo>
                    <a:pt x="8" y="55"/>
                  </a:lnTo>
                  <a:lnTo>
                    <a:pt x="10" y="58"/>
                  </a:lnTo>
                  <a:lnTo>
                    <a:pt x="10" y="68"/>
                  </a:lnTo>
                  <a:lnTo>
                    <a:pt x="10" y="58"/>
                  </a:lnTo>
                  <a:lnTo>
                    <a:pt x="10" y="58"/>
                  </a:lnTo>
                  <a:lnTo>
                    <a:pt x="10" y="83"/>
                  </a:lnTo>
                  <a:lnTo>
                    <a:pt x="10" y="46"/>
                  </a:lnTo>
                  <a:lnTo>
                    <a:pt x="10" y="76"/>
                  </a:lnTo>
                  <a:lnTo>
                    <a:pt x="10" y="79"/>
                  </a:lnTo>
                  <a:lnTo>
                    <a:pt x="10" y="66"/>
                  </a:lnTo>
                  <a:lnTo>
                    <a:pt x="10" y="76"/>
                  </a:lnTo>
                  <a:lnTo>
                    <a:pt x="10" y="79"/>
                  </a:lnTo>
                  <a:lnTo>
                    <a:pt x="10" y="80"/>
                  </a:lnTo>
                  <a:lnTo>
                    <a:pt x="10" y="17"/>
                  </a:lnTo>
                  <a:lnTo>
                    <a:pt x="11" y="18"/>
                  </a:lnTo>
                  <a:lnTo>
                    <a:pt x="11" y="21"/>
                  </a:lnTo>
                  <a:lnTo>
                    <a:pt x="11" y="13"/>
                  </a:lnTo>
                  <a:lnTo>
                    <a:pt x="11" y="17"/>
                  </a:lnTo>
                  <a:lnTo>
                    <a:pt x="11" y="20"/>
                  </a:lnTo>
                  <a:lnTo>
                    <a:pt x="11" y="0"/>
                  </a:lnTo>
                  <a:lnTo>
                    <a:pt x="11" y="20"/>
                  </a:lnTo>
                  <a:lnTo>
                    <a:pt x="11" y="18"/>
                  </a:lnTo>
                  <a:lnTo>
                    <a:pt x="11" y="34"/>
                  </a:lnTo>
                  <a:lnTo>
                    <a:pt x="11" y="37"/>
                  </a:lnTo>
                  <a:lnTo>
                    <a:pt x="11" y="93"/>
                  </a:lnTo>
                  <a:lnTo>
                    <a:pt x="12" y="93"/>
                  </a:lnTo>
                  <a:lnTo>
                    <a:pt x="12" y="158"/>
                  </a:lnTo>
                  <a:lnTo>
                    <a:pt x="12" y="164"/>
                  </a:lnTo>
                  <a:lnTo>
                    <a:pt x="12" y="210"/>
                  </a:lnTo>
                  <a:lnTo>
                    <a:pt x="12" y="210"/>
                  </a:lnTo>
                  <a:lnTo>
                    <a:pt x="12" y="244"/>
                  </a:lnTo>
                  <a:lnTo>
                    <a:pt x="12" y="241"/>
                  </a:lnTo>
                  <a:lnTo>
                    <a:pt x="13" y="238"/>
                  </a:lnTo>
                  <a:lnTo>
                    <a:pt x="13" y="240"/>
                  </a:lnTo>
                  <a:lnTo>
                    <a:pt x="13" y="224"/>
                  </a:lnTo>
                  <a:lnTo>
                    <a:pt x="13" y="236"/>
                  </a:lnTo>
                  <a:lnTo>
                    <a:pt x="13" y="234"/>
                  </a:lnTo>
                  <a:lnTo>
                    <a:pt x="13" y="204"/>
                  </a:lnTo>
                  <a:lnTo>
                    <a:pt x="13" y="210"/>
                  </a:lnTo>
                  <a:lnTo>
                    <a:pt x="13" y="210"/>
                  </a:lnTo>
                  <a:lnTo>
                    <a:pt x="13" y="213"/>
                  </a:lnTo>
                  <a:lnTo>
                    <a:pt x="13" y="186"/>
                  </a:lnTo>
                  <a:lnTo>
                    <a:pt x="13" y="193"/>
                  </a:lnTo>
                  <a:lnTo>
                    <a:pt x="13" y="195"/>
                  </a:lnTo>
                  <a:lnTo>
                    <a:pt x="13" y="195"/>
                  </a:lnTo>
                  <a:lnTo>
                    <a:pt x="13" y="181"/>
                  </a:lnTo>
                  <a:lnTo>
                    <a:pt x="13" y="193"/>
                  </a:lnTo>
                  <a:lnTo>
                    <a:pt x="15" y="196"/>
                  </a:lnTo>
                  <a:lnTo>
                    <a:pt x="15" y="208"/>
                  </a:lnTo>
                  <a:lnTo>
                    <a:pt x="15" y="190"/>
                  </a:lnTo>
                  <a:lnTo>
                    <a:pt x="15" y="194"/>
                  </a:lnTo>
                  <a:lnTo>
                    <a:pt x="15" y="191"/>
                  </a:lnTo>
                  <a:lnTo>
                    <a:pt x="15" y="198"/>
                  </a:lnTo>
                  <a:lnTo>
                    <a:pt x="15" y="168"/>
                  </a:lnTo>
                  <a:lnTo>
                    <a:pt x="15" y="179"/>
                  </a:lnTo>
                  <a:lnTo>
                    <a:pt x="15" y="183"/>
                  </a:lnTo>
                  <a:lnTo>
                    <a:pt x="15" y="193"/>
                  </a:lnTo>
                  <a:lnTo>
                    <a:pt x="15" y="178"/>
                  </a:lnTo>
                  <a:lnTo>
                    <a:pt x="15" y="178"/>
                  </a:lnTo>
                  <a:lnTo>
                    <a:pt x="15" y="166"/>
                  </a:lnTo>
                  <a:lnTo>
                    <a:pt x="15" y="183"/>
                  </a:lnTo>
                  <a:lnTo>
                    <a:pt x="16" y="181"/>
                  </a:lnTo>
                  <a:lnTo>
                    <a:pt x="16" y="187"/>
                  </a:lnTo>
                  <a:lnTo>
                    <a:pt x="16" y="151"/>
                  </a:lnTo>
                  <a:lnTo>
                    <a:pt x="16" y="151"/>
                  </a:lnTo>
                  <a:lnTo>
                    <a:pt x="16" y="121"/>
                  </a:lnTo>
                  <a:lnTo>
                    <a:pt x="16" y="123"/>
                  </a:lnTo>
                  <a:lnTo>
                    <a:pt x="16" y="126"/>
                  </a:lnTo>
                  <a:lnTo>
                    <a:pt x="16" y="111"/>
                  </a:lnTo>
                  <a:lnTo>
                    <a:pt x="16" y="114"/>
                  </a:lnTo>
                  <a:lnTo>
                    <a:pt x="17" y="111"/>
                  </a:lnTo>
                  <a:lnTo>
                    <a:pt x="17" y="102"/>
                  </a:lnTo>
                  <a:lnTo>
                    <a:pt x="17" y="143"/>
                  </a:lnTo>
                  <a:lnTo>
                    <a:pt x="17" y="140"/>
                  </a:lnTo>
                  <a:lnTo>
                    <a:pt x="17" y="152"/>
                  </a:lnTo>
                  <a:lnTo>
                    <a:pt x="17" y="135"/>
                  </a:lnTo>
                  <a:lnTo>
                    <a:pt x="17" y="149"/>
                  </a:lnTo>
                  <a:lnTo>
                    <a:pt x="17" y="152"/>
                  </a:lnTo>
                  <a:lnTo>
                    <a:pt x="17" y="149"/>
                  </a:lnTo>
                  <a:lnTo>
                    <a:pt x="17" y="176"/>
                  </a:lnTo>
                  <a:lnTo>
                    <a:pt x="17" y="173"/>
                  </a:lnTo>
                  <a:lnTo>
                    <a:pt x="17" y="168"/>
                  </a:lnTo>
                  <a:lnTo>
                    <a:pt x="17" y="195"/>
                  </a:lnTo>
                  <a:lnTo>
                    <a:pt x="19" y="196"/>
                  </a:lnTo>
                  <a:lnTo>
                    <a:pt x="19" y="202"/>
                  </a:lnTo>
                  <a:lnTo>
                    <a:pt x="19" y="173"/>
                  </a:lnTo>
                  <a:lnTo>
                    <a:pt x="19" y="176"/>
                  </a:lnTo>
                  <a:lnTo>
                    <a:pt x="19" y="174"/>
                  </a:lnTo>
                  <a:lnTo>
                    <a:pt x="19" y="187"/>
                  </a:lnTo>
                  <a:lnTo>
                    <a:pt x="19" y="172"/>
                  </a:lnTo>
                  <a:lnTo>
                    <a:pt x="19" y="181"/>
                  </a:lnTo>
                  <a:lnTo>
                    <a:pt x="19" y="182"/>
                  </a:lnTo>
                  <a:lnTo>
                    <a:pt x="19" y="198"/>
                  </a:lnTo>
                  <a:lnTo>
                    <a:pt x="19" y="169"/>
                  </a:lnTo>
                  <a:lnTo>
                    <a:pt x="19" y="195"/>
                  </a:lnTo>
                  <a:lnTo>
                    <a:pt x="19" y="198"/>
                  </a:lnTo>
                  <a:lnTo>
                    <a:pt x="19" y="183"/>
                  </a:lnTo>
                  <a:lnTo>
                    <a:pt x="19" y="191"/>
                  </a:lnTo>
                  <a:lnTo>
                    <a:pt x="20" y="186"/>
                  </a:lnTo>
                  <a:lnTo>
                    <a:pt x="20" y="190"/>
                  </a:lnTo>
                  <a:lnTo>
                    <a:pt x="20" y="162"/>
                  </a:lnTo>
                  <a:lnTo>
                    <a:pt x="20" y="173"/>
                  </a:lnTo>
                  <a:lnTo>
                    <a:pt x="20" y="170"/>
                  </a:lnTo>
                  <a:lnTo>
                    <a:pt x="20" y="200"/>
                  </a:lnTo>
                  <a:lnTo>
                    <a:pt x="20" y="200"/>
                  </a:lnTo>
                  <a:lnTo>
                    <a:pt x="20" y="208"/>
                  </a:lnTo>
                  <a:lnTo>
                    <a:pt x="20" y="196"/>
                  </a:lnTo>
                  <a:lnTo>
                    <a:pt x="20" y="199"/>
                  </a:lnTo>
                  <a:lnTo>
                    <a:pt x="21" y="198"/>
                  </a:lnTo>
                  <a:lnTo>
                    <a:pt x="21" y="204"/>
                  </a:lnTo>
                  <a:lnTo>
                    <a:pt x="21" y="183"/>
                  </a:lnTo>
                  <a:lnTo>
                    <a:pt x="21" y="195"/>
                  </a:lnTo>
                  <a:lnTo>
                    <a:pt x="21" y="196"/>
                  </a:lnTo>
                  <a:lnTo>
                    <a:pt x="21" y="211"/>
                  </a:lnTo>
                  <a:lnTo>
                    <a:pt x="21" y="204"/>
                  </a:lnTo>
                  <a:lnTo>
                    <a:pt x="21" y="204"/>
                  </a:lnTo>
                  <a:lnTo>
                    <a:pt x="21" y="215"/>
                  </a:lnTo>
                  <a:lnTo>
                    <a:pt x="21" y="195"/>
                  </a:lnTo>
                  <a:lnTo>
                    <a:pt x="21" y="215"/>
                  </a:lnTo>
                  <a:lnTo>
                    <a:pt x="21" y="221"/>
                  </a:lnTo>
                  <a:lnTo>
                    <a:pt x="21" y="232"/>
                  </a:lnTo>
                  <a:lnTo>
                    <a:pt x="21" y="213"/>
                  </a:lnTo>
                  <a:lnTo>
                    <a:pt x="21" y="227"/>
                  </a:lnTo>
                  <a:lnTo>
                    <a:pt x="23" y="231"/>
                  </a:lnTo>
                  <a:lnTo>
                    <a:pt x="23" y="265"/>
                  </a:lnTo>
                  <a:lnTo>
                    <a:pt x="23" y="257"/>
                  </a:lnTo>
                  <a:lnTo>
                    <a:pt x="23" y="249"/>
                  </a:lnTo>
                  <a:lnTo>
                    <a:pt x="23" y="272"/>
                  </a:lnTo>
                  <a:lnTo>
                    <a:pt x="23" y="268"/>
                  </a:lnTo>
                  <a:lnTo>
                    <a:pt x="23" y="270"/>
                  </a:lnTo>
                  <a:lnTo>
                    <a:pt x="23" y="249"/>
                  </a:lnTo>
                  <a:lnTo>
                    <a:pt x="23" y="250"/>
                  </a:lnTo>
                  <a:lnTo>
                    <a:pt x="23" y="250"/>
                  </a:lnTo>
                  <a:lnTo>
                    <a:pt x="23" y="257"/>
                  </a:lnTo>
                  <a:lnTo>
                    <a:pt x="23" y="236"/>
                  </a:lnTo>
                  <a:lnTo>
                    <a:pt x="23" y="241"/>
                  </a:lnTo>
                  <a:lnTo>
                    <a:pt x="24" y="248"/>
                  </a:lnTo>
                  <a:lnTo>
                    <a:pt x="24" y="248"/>
                  </a:lnTo>
                  <a:lnTo>
                    <a:pt x="24" y="224"/>
                  </a:lnTo>
                  <a:lnTo>
                    <a:pt x="24" y="223"/>
                  </a:lnTo>
                  <a:lnTo>
                    <a:pt x="24" y="190"/>
                  </a:lnTo>
                  <a:lnTo>
                    <a:pt x="24" y="195"/>
                  </a:lnTo>
                  <a:lnTo>
                    <a:pt x="24" y="193"/>
                  </a:lnTo>
                  <a:lnTo>
                    <a:pt x="24" y="198"/>
                  </a:lnTo>
                  <a:lnTo>
                    <a:pt x="24" y="170"/>
                  </a:lnTo>
                  <a:lnTo>
                    <a:pt x="24" y="179"/>
                  </a:lnTo>
                  <a:lnTo>
                    <a:pt x="24" y="176"/>
                  </a:lnTo>
                  <a:lnTo>
                    <a:pt x="24" y="185"/>
                  </a:lnTo>
                  <a:lnTo>
                    <a:pt x="24" y="176"/>
                  </a:lnTo>
                  <a:lnTo>
                    <a:pt x="24" y="181"/>
                  </a:lnTo>
                  <a:lnTo>
                    <a:pt x="25" y="179"/>
                  </a:lnTo>
                  <a:lnTo>
                    <a:pt x="25" y="162"/>
                  </a:lnTo>
                  <a:lnTo>
                    <a:pt x="25" y="199"/>
                  </a:lnTo>
                  <a:lnTo>
                    <a:pt x="25" y="198"/>
                  </a:lnTo>
                  <a:lnTo>
                    <a:pt x="25" y="202"/>
                  </a:lnTo>
                  <a:lnTo>
                    <a:pt x="25" y="190"/>
                  </a:lnTo>
                  <a:lnTo>
                    <a:pt x="25" y="198"/>
                  </a:lnTo>
                  <a:lnTo>
                    <a:pt x="25" y="200"/>
                  </a:lnTo>
                  <a:lnTo>
                    <a:pt x="25" y="219"/>
                  </a:lnTo>
                  <a:lnTo>
                    <a:pt x="25" y="199"/>
                  </a:lnTo>
                  <a:lnTo>
                    <a:pt x="27" y="208"/>
                  </a:lnTo>
                  <a:lnTo>
                    <a:pt x="27" y="217"/>
                  </a:lnTo>
                  <a:lnTo>
                    <a:pt x="27" y="204"/>
                  </a:lnTo>
                  <a:lnTo>
                    <a:pt x="27" y="215"/>
                  </a:lnTo>
                  <a:lnTo>
                    <a:pt x="27" y="215"/>
                  </a:lnTo>
                  <a:lnTo>
                    <a:pt x="27" y="203"/>
                  </a:lnTo>
                  <a:lnTo>
                    <a:pt x="27" y="204"/>
                  </a:lnTo>
                  <a:lnTo>
                    <a:pt x="27" y="204"/>
                  </a:lnTo>
                  <a:lnTo>
                    <a:pt x="27" y="210"/>
                  </a:lnTo>
                  <a:lnTo>
                    <a:pt x="27" y="193"/>
                  </a:lnTo>
                  <a:lnTo>
                    <a:pt x="27" y="204"/>
                  </a:lnTo>
                  <a:lnTo>
                    <a:pt x="27" y="203"/>
                  </a:lnTo>
                  <a:lnTo>
                    <a:pt x="27" y="241"/>
                  </a:lnTo>
                  <a:lnTo>
                    <a:pt x="28" y="242"/>
                  </a:lnTo>
                  <a:lnTo>
                    <a:pt x="28" y="254"/>
                  </a:lnTo>
                  <a:lnTo>
                    <a:pt x="28" y="233"/>
                  </a:lnTo>
                  <a:lnTo>
                    <a:pt x="28" y="251"/>
                  </a:lnTo>
                  <a:lnTo>
                    <a:pt x="28" y="253"/>
                  </a:lnTo>
                  <a:lnTo>
                    <a:pt x="28" y="257"/>
                  </a:lnTo>
                  <a:lnTo>
                    <a:pt x="28" y="224"/>
                  </a:lnTo>
                  <a:lnTo>
                    <a:pt x="28" y="231"/>
                  </a:lnTo>
                  <a:lnTo>
                    <a:pt x="28" y="229"/>
                  </a:lnTo>
                  <a:lnTo>
                    <a:pt x="28" y="233"/>
                  </a:lnTo>
                  <a:lnTo>
                    <a:pt x="28" y="216"/>
                  </a:lnTo>
                  <a:lnTo>
                    <a:pt x="28" y="212"/>
                  </a:lnTo>
                  <a:lnTo>
                    <a:pt x="28" y="216"/>
                  </a:lnTo>
                  <a:lnTo>
                    <a:pt x="28" y="208"/>
                  </a:lnTo>
                  <a:lnTo>
                    <a:pt x="28" y="210"/>
                  </a:lnTo>
                  <a:lnTo>
                    <a:pt x="29" y="204"/>
                  </a:lnTo>
                  <a:lnTo>
                    <a:pt x="29" y="210"/>
                  </a:lnTo>
                  <a:lnTo>
                    <a:pt x="29" y="181"/>
                  </a:lnTo>
                  <a:lnTo>
                    <a:pt x="29" y="193"/>
                  </a:lnTo>
                  <a:lnTo>
                    <a:pt x="29" y="198"/>
                  </a:lnTo>
                  <a:lnTo>
                    <a:pt x="29" y="210"/>
                  </a:lnTo>
                  <a:lnTo>
                    <a:pt x="29" y="196"/>
                  </a:lnTo>
                  <a:lnTo>
                    <a:pt x="29" y="202"/>
                  </a:lnTo>
                  <a:lnTo>
                    <a:pt x="29" y="204"/>
                  </a:lnTo>
                  <a:lnTo>
                    <a:pt x="29" y="244"/>
                  </a:lnTo>
                  <a:lnTo>
                    <a:pt x="31" y="244"/>
                  </a:lnTo>
                  <a:lnTo>
                    <a:pt x="31" y="236"/>
                  </a:lnTo>
                  <a:lnTo>
                    <a:pt x="31" y="259"/>
                  </a:lnTo>
                  <a:lnTo>
                    <a:pt x="31" y="259"/>
                  </a:lnTo>
                  <a:lnTo>
                    <a:pt x="31" y="268"/>
                  </a:lnTo>
                  <a:lnTo>
                    <a:pt x="31" y="241"/>
                  </a:lnTo>
                  <a:lnTo>
                    <a:pt x="31" y="250"/>
                  </a:lnTo>
                  <a:lnTo>
                    <a:pt x="31" y="251"/>
                  </a:lnTo>
                  <a:lnTo>
                    <a:pt x="31" y="262"/>
                  </a:lnTo>
                  <a:lnTo>
                    <a:pt x="31" y="248"/>
                  </a:lnTo>
                  <a:lnTo>
                    <a:pt x="31" y="255"/>
                  </a:lnTo>
                  <a:lnTo>
                    <a:pt x="31" y="255"/>
                  </a:lnTo>
                  <a:lnTo>
                    <a:pt x="31" y="262"/>
                  </a:lnTo>
                  <a:lnTo>
                    <a:pt x="31" y="244"/>
                  </a:lnTo>
                  <a:lnTo>
                    <a:pt x="31" y="262"/>
                  </a:lnTo>
                  <a:lnTo>
                    <a:pt x="32" y="266"/>
                  </a:lnTo>
                  <a:lnTo>
                    <a:pt x="32" y="248"/>
                  </a:lnTo>
                  <a:lnTo>
                    <a:pt x="32" y="251"/>
                  </a:lnTo>
                  <a:lnTo>
                    <a:pt x="32" y="249"/>
                  </a:lnTo>
                  <a:lnTo>
                    <a:pt x="32" y="253"/>
                  </a:lnTo>
                  <a:lnTo>
                    <a:pt x="32" y="234"/>
                  </a:lnTo>
                  <a:lnTo>
                    <a:pt x="32" y="233"/>
                  </a:lnTo>
                  <a:lnTo>
                    <a:pt x="32" y="216"/>
                  </a:lnTo>
                  <a:lnTo>
                    <a:pt x="32" y="221"/>
                  </a:lnTo>
                  <a:lnTo>
                    <a:pt x="32" y="221"/>
                  </a:lnTo>
                  <a:lnTo>
                    <a:pt x="32" y="206"/>
                  </a:lnTo>
                  <a:lnTo>
                    <a:pt x="32" y="220"/>
                  </a:lnTo>
                  <a:lnTo>
                    <a:pt x="33" y="21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26" name="Freeform 99"/>
            <p:cNvSpPr>
              <a:spLocks/>
            </p:cNvSpPr>
            <p:nvPr/>
          </p:nvSpPr>
          <p:spPr bwMode="auto">
            <a:xfrm>
              <a:off x="2794001" y="4003676"/>
              <a:ext cx="50800" cy="474663"/>
            </a:xfrm>
            <a:custGeom>
              <a:avLst/>
              <a:gdLst>
                <a:gd name="T0" fmla="*/ 0 w 32"/>
                <a:gd name="T1" fmla="*/ 57 h 299"/>
                <a:gd name="T2" fmla="*/ 0 w 32"/>
                <a:gd name="T3" fmla="*/ 163 h 299"/>
                <a:gd name="T4" fmla="*/ 1 w 32"/>
                <a:gd name="T5" fmla="*/ 159 h 299"/>
                <a:gd name="T6" fmla="*/ 1 w 32"/>
                <a:gd name="T7" fmla="*/ 182 h 299"/>
                <a:gd name="T8" fmla="*/ 2 w 32"/>
                <a:gd name="T9" fmla="*/ 54 h 299"/>
                <a:gd name="T10" fmla="*/ 2 w 32"/>
                <a:gd name="T11" fmla="*/ 66 h 299"/>
                <a:gd name="T12" fmla="*/ 2 w 32"/>
                <a:gd name="T13" fmla="*/ 143 h 299"/>
                <a:gd name="T14" fmla="*/ 4 w 32"/>
                <a:gd name="T15" fmla="*/ 194 h 299"/>
                <a:gd name="T16" fmla="*/ 5 w 32"/>
                <a:gd name="T17" fmla="*/ 163 h 299"/>
                <a:gd name="T18" fmla="*/ 5 w 32"/>
                <a:gd name="T19" fmla="*/ 193 h 299"/>
                <a:gd name="T20" fmla="*/ 6 w 32"/>
                <a:gd name="T21" fmla="*/ 161 h 299"/>
                <a:gd name="T22" fmla="*/ 6 w 32"/>
                <a:gd name="T23" fmla="*/ 126 h 299"/>
                <a:gd name="T24" fmla="*/ 6 w 32"/>
                <a:gd name="T25" fmla="*/ 169 h 299"/>
                <a:gd name="T26" fmla="*/ 8 w 32"/>
                <a:gd name="T27" fmla="*/ 226 h 299"/>
                <a:gd name="T28" fmla="*/ 8 w 32"/>
                <a:gd name="T29" fmla="*/ 220 h 299"/>
                <a:gd name="T30" fmla="*/ 9 w 32"/>
                <a:gd name="T31" fmla="*/ 163 h 299"/>
                <a:gd name="T32" fmla="*/ 9 w 32"/>
                <a:gd name="T33" fmla="*/ 130 h 299"/>
                <a:gd name="T34" fmla="*/ 10 w 32"/>
                <a:gd name="T35" fmla="*/ 154 h 299"/>
                <a:gd name="T36" fmla="*/ 10 w 32"/>
                <a:gd name="T37" fmla="*/ 180 h 299"/>
                <a:gd name="T38" fmla="*/ 10 w 32"/>
                <a:gd name="T39" fmla="*/ 165 h 299"/>
                <a:gd name="T40" fmla="*/ 11 w 32"/>
                <a:gd name="T41" fmla="*/ 131 h 299"/>
                <a:gd name="T42" fmla="*/ 13 w 32"/>
                <a:gd name="T43" fmla="*/ 163 h 299"/>
                <a:gd name="T44" fmla="*/ 13 w 32"/>
                <a:gd name="T45" fmla="*/ 160 h 299"/>
                <a:gd name="T46" fmla="*/ 13 w 32"/>
                <a:gd name="T47" fmla="*/ 171 h 299"/>
                <a:gd name="T48" fmla="*/ 14 w 32"/>
                <a:gd name="T49" fmla="*/ 188 h 299"/>
                <a:gd name="T50" fmla="*/ 14 w 32"/>
                <a:gd name="T51" fmla="*/ 252 h 299"/>
                <a:gd name="T52" fmla="*/ 15 w 32"/>
                <a:gd name="T53" fmla="*/ 287 h 299"/>
                <a:gd name="T54" fmla="*/ 15 w 32"/>
                <a:gd name="T55" fmla="*/ 278 h 299"/>
                <a:gd name="T56" fmla="*/ 17 w 32"/>
                <a:gd name="T57" fmla="*/ 296 h 299"/>
                <a:gd name="T58" fmla="*/ 17 w 32"/>
                <a:gd name="T59" fmla="*/ 261 h 299"/>
                <a:gd name="T60" fmla="*/ 17 w 32"/>
                <a:gd name="T61" fmla="*/ 209 h 299"/>
                <a:gd name="T62" fmla="*/ 18 w 32"/>
                <a:gd name="T63" fmla="*/ 165 h 299"/>
                <a:gd name="T64" fmla="*/ 18 w 32"/>
                <a:gd name="T65" fmla="*/ 181 h 299"/>
                <a:gd name="T66" fmla="*/ 18 w 32"/>
                <a:gd name="T67" fmla="*/ 209 h 299"/>
                <a:gd name="T68" fmla="*/ 19 w 32"/>
                <a:gd name="T69" fmla="*/ 219 h 299"/>
                <a:gd name="T70" fmla="*/ 19 w 32"/>
                <a:gd name="T71" fmla="*/ 201 h 299"/>
                <a:gd name="T72" fmla="*/ 21 w 32"/>
                <a:gd name="T73" fmla="*/ 180 h 299"/>
                <a:gd name="T74" fmla="*/ 21 w 32"/>
                <a:gd name="T75" fmla="*/ 180 h 299"/>
                <a:gd name="T76" fmla="*/ 22 w 32"/>
                <a:gd name="T77" fmla="*/ 21 h 299"/>
                <a:gd name="T78" fmla="*/ 22 w 32"/>
                <a:gd name="T79" fmla="*/ 16 h 299"/>
                <a:gd name="T80" fmla="*/ 22 w 32"/>
                <a:gd name="T81" fmla="*/ 41 h 299"/>
                <a:gd name="T82" fmla="*/ 23 w 32"/>
                <a:gd name="T83" fmla="*/ 99 h 299"/>
                <a:gd name="T84" fmla="*/ 23 w 32"/>
                <a:gd name="T85" fmla="*/ 165 h 299"/>
                <a:gd name="T86" fmla="*/ 25 w 32"/>
                <a:gd name="T87" fmla="*/ 192 h 299"/>
                <a:gd name="T88" fmla="*/ 25 w 32"/>
                <a:gd name="T89" fmla="*/ 226 h 299"/>
                <a:gd name="T90" fmla="*/ 26 w 32"/>
                <a:gd name="T91" fmla="*/ 224 h 299"/>
                <a:gd name="T92" fmla="*/ 26 w 32"/>
                <a:gd name="T93" fmla="*/ 258 h 299"/>
                <a:gd name="T94" fmla="*/ 26 w 32"/>
                <a:gd name="T95" fmla="*/ 265 h 299"/>
                <a:gd name="T96" fmla="*/ 27 w 32"/>
                <a:gd name="T97" fmla="*/ 264 h 299"/>
                <a:gd name="T98" fmla="*/ 27 w 32"/>
                <a:gd name="T99" fmla="*/ 241 h 299"/>
                <a:gd name="T100" fmla="*/ 27 w 32"/>
                <a:gd name="T101" fmla="*/ 224 h 299"/>
                <a:gd name="T102" fmla="*/ 28 w 32"/>
                <a:gd name="T103" fmla="*/ 180 h 299"/>
                <a:gd name="T104" fmla="*/ 28 w 32"/>
                <a:gd name="T105" fmla="*/ 193 h 299"/>
                <a:gd name="T106" fmla="*/ 30 w 32"/>
                <a:gd name="T107" fmla="*/ 110 h 299"/>
                <a:gd name="T108" fmla="*/ 30 w 32"/>
                <a:gd name="T109" fmla="*/ 85 h 299"/>
                <a:gd name="T110" fmla="*/ 31 w 32"/>
                <a:gd name="T111" fmla="*/ 85 h 299"/>
                <a:gd name="T112" fmla="*/ 31 w 32"/>
                <a:gd name="T113" fmla="*/ 108 h 299"/>
                <a:gd name="T114" fmla="*/ 31 w 32"/>
                <a:gd name="T115" fmla="*/ 84 h 299"/>
                <a:gd name="T116" fmla="*/ 32 w 32"/>
                <a:gd name="T117" fmla="*/ 0 h 299"/>
                <a:gd name="T118" fmla="*/ 32 w 32"/>
                <a:gd name="T119" fmla="*/ 2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299">
                  <a:moveTo>
                    <a:pt x="0" y="16"/>
                  </a:moveTo>
                  <a:lnTo>
                    <a:pt x="0" y="62"/>
                  </a:lnTo>
                  <a:lnTo>
                    <a:pt x="0" y="59"/>
                  </a:lnTo>
                  <a:lnTo>
                    <a:pt x="0" y="58"/>
                  </a:lnTo>
                  <a:lnTo>
                    <a:pt x="0" y="57"/>
                  </a:lnTo>
                  <a:lnTo>
                    <a:pt x="0" y="104"/>
                  </a:lnTo>
                  <a:lnTo>
                    <a:pt x="0" y="103"/>
                  </a:lnTo>
                  <a:lnTo>
                    <a:pt x="0" y="154"/>
                  </a:lnTo>
                  <a:lnTo>
                    <a:pt x="0" y="151"/>
                  </a:lnTo>
                  <a:lnTo>
                    <a:pt x="0" y="163"/>
                  </a:lnTo>
                  <a:lnTo>
                    <a:pt x="0" y="143"/>
                  </a:lnTo>
                  <a:lnTo>
                    <a:pt x="1" y="146"/>
                  </a:lnTo>
                  <a:lnTo>
                    <a:pt x="1" y="130"/>
                  </a:lnTo>
                  <a:lnTo>
                    <a:pt x="1" y="159"/>
                  </a:lnTo>
                  <a:lnTo>
                    <a:pt x="1" y="159"/>
                  </a:lnTo>
                  <a:lnTo>
                    <a:pt x="1" y="175"/>
                  </a:lnTo>
                  <a:lnTo>
                    <a:pt x="1" y="151"/>
                  </a:lnTo>
                  <a:lnTo>
                    <a:pt x="1" y="169"/>
                  </a:lnTo>
                  <a:lnTo>
                    <a:pt x="1" y="175"/>
                  </a:lnTo>
                  <a:lnTo>
                    <a:pt x="1" y="182"/>
                  </a:lnTo>
                  <a:lnTo>
                    <a:pt x="1" y="151"/>
                  </a:lnTo>
                  <a:lnTo>
                    <a:pt x="1" y="152"/>
                  </a:lnTo>
                  <a:lnTo>
                    <a:pt x="1" y="101"/>
                  </a:lnTo>
                  <a:lnTo>
                    <a:pt x="2" y="93"/>
                  </a:lnTo>
                  <a:lnTo>
                    <a:pt x="2" y="54"/>
                  </a:lnTo>
                  <a:lnTo>
                    <a:pt x="2" y="59"/>
                  </a:lnTo>
                  <a:lnTo>
                    <a:pt x="2" y="58"/>
                  </a:lnTo>
                  <a:lnTo>
                    <a:pt x="2" y="71"/>
                  </a:lnTo>
                  <a:lnTo>
                    <a:pt x="2" y="66"/>
                  </a:lnTo>
                  <a:lnTo>
                    <a:pt x="2" y="66"/>
                  </a:lnTo>
                  <a:lnTo>
                    <a:pt x="2" y="97"/>
                  </a:lnTo>
                  <a:lnTo>
                    <a:pt x="2" y="96"/>
                  </a:lnTo>
                  <a:lnTo>
                    <a:pt x="2" y="97"/>
                  </a:lnTo>
                  <a:lnTo>
                    <a:pt x="2" y="92"/>
                  </a:lnTo>
                  <a:lnTo>
                    <a:pt x="2" y="143"/>
                  </a:lnTo>
                  <a:lnTo>
                    <a:pt x="4" y="143"/>
                  </a:lnTo>
                  <a:lnTo>
                    <a:pt x="4" y="180"/>
                  </a:lnTo>
                  <a:lnTo>
                    <a:pt x="4" y="180"/>
                  </a:lnTo>
                  <a:lnTo>
                    <a:pt x="4" y="198"/>
                  </a:lnTo>
                  <a:lnTo>
                    <a:pt x="4" y="194"/>
                  </a:lnTo>
                  <a:lnTo>
                    <a:pt x="4" y="192"/>
                  </a:lnTo>
                  <a:lnTo>
                    <a:pt x="4" y="172"/>
                  </a:lnTo>
                  <a:lnTo>
                    <a:pt x="5" y="172"/>
                  </a:lnTo>
                  <a:lnTo>
                    <a:pt x="5" y="148"/>
                  </a:lnTo>
                  <a:lnTo>
                    <a:pt x="5" y="163"/>
                  </a:lnTo>
                  <a:lnTo>
                    <a:pt x="5" y="165"/>
                  </a:lnTo>
                  <a:lnTo>
                    <a:pt x="5" y="180"/>
                  </a:lnTo>
                  <a:lnTo>
                    <a:pt x="5" y="177"/>
                  </a:lnTo>
                  <a:lnTo>
                    <a:pt x="5" y="180"/>
                  </a:lnTo>
                  <a:lnTo>
                    <a:pt x="5" y="193"/>
                  </a:lnTo>
                  <a:lnTo>
                    <a:pt x="5" y="184"/>
                  </a:lnTo>
                  <a:lnTo>
                    <a:pt x="5" y="181"/>
                  </a:lnTo>
                  <a:lnTo>
                    <a:pt x="5" y="189"/>
                  </a:lnTo>
                  <a:lnTo>
                    <a:pt x="5" y="160"/>
                  </a:lnTo>
                  <a:lnTo>
                    <a:pt x="6" y="161"/>
                  </a:lnTo>
                  <a:lnTo>
                    <a:pt x="6" y="127"/>
                  </a:lnTo>
                  <a:lnTo>
                    <a:pt x="6" y="131"/>
                  </a:lnTo>
                  <a:lnTo>
                    <a:pt x="6" y="133"/>
                  </a:lnTo>
                  <a:lnTo>
                    <a:pt x="6" y="146"/>
                  </a:lnTo>
                  <a:lnTo>
                    <a:pt x="6" y="126"/>
                  </a:lnTo>
                  <a:lnTo>
                    <a:pt x="6" y="133"/>
                  </a:lnTo>
                  <a:lnTo>
                    <a:pt x="6" y="122"/>
                  </a:lnTo>
                  <a:lnTo>
                    <a:pt x="6" y="147"/>
                  </a:lnTo>
                  <a:lnTo>
                    <a:pt x="6" y="147"/>
                  </a:lnTo>
                  <a:lnTo>
                    <a:pt x="6" y="169"/>
                  </a:lnTo>
                  <a:lnTo>
                    <a:pt x="8" y="168"/>
                  </a:lnTo>
                  <a:lnTo>
                    <a:pt x="8" y="199"/>
                  </a:lnTo>
                  <a:lnTo>
                    <a:pt x="8" y="198"/>
                  </a:lnTo>
                  <a:lnTo>
                    <a:pt x="8" y="189"/>
                  </a:lnTo>
                  <a:lnTo>
                    <a:pt x="8" y="226"/>
                  </a:lnTo>
                  <a:lnTo>
                    <a:pt x="8" y="224"/>
                  </a:lnTo>
                  <a:lnTo>
                    <a:pt x="8" y="223"/>
                  </a:lnTo>
                  <a:lnTo>
                    <a:pt x="8" y="227"/>
                  </a:lnTo>
                  <a:lnTo>
                    <a:pt x="8" y="216"/>
                  </a:lnTo>
                  <a:lnTo>
                    <a:pt x="8" y="220"/>
                  </a:lnTo>
                  <a:lnTo>
                    <a:pt x="9" y="218"/>
                  </a:lnTo>
                  <a:lnTo>
                    <a:pt x="9" y="220"/>
                  </a:lnTo>
                  <a:lnTo>
                    <a:pt x="9" y="161"/>
                  </a:lnTo>
                  <a:lnTo>
                    <a:pt x="9" y="165"/>
                  </a:lnTo>
                  <a:lnTo>
                    <a:pt x="9" y="163"/>
                  </a:lnTo>
                  <a:lnTo>
                    <a:pt x="9" y="134"/>
                  </a:lnTo>
                  <a:lnTo>
                    <a:pt x="9" y="138"/>
                  </a:lnTo>
                  <a:lnTo>
                    <a:pt x="9" y="110"/>
                  </a:lnTo>
                  <a:lnTo>
                    <a:pt x="9" y="110"/>
                  </a:lnTo>
                  <a:lnTo>
                    <a:pt x="9" y="130"/>
                  </a:lnTo>
                  <a:lnTo>
                    <a:pt x="9" y="109"/>
                  </a:lnTo>
                  <a:lnTo>
                    <a:pt x="9" y="123"/>
                  </a:lnTo>
                  <a:lnTo>
                    <a:pt x="10" y="127"/>
                  </a:lnTo>
                  <a:lnTo>
                    <a:pt x="10" y="126"/>
                  </a:lnTo>
                  <a:lnTo>
                    <a:pt x="10" y="154"/>
                  </a:lnTo>
                  <a:lnTo>
                    <a:pt x="10" y="154"/>
                  </a:lnTo>
                  <a:lnTo>
                    <a:pt x="10" y="182"/>
                  </a:lnTo>
                  <a:lnTo>
                    <a:pt x="10" y="146"/>
                  </a:lnTo>
                  <a:lnTo>
                    <a:pt x="10" y="178"/>
                  </a:lnTo>
                  <a:lnTo>
                    <a:pt x="10" y="180"/>
                  </a:lnTo>
                  <a:lnTo>
                    <a:pt x="10" y="194"/>
                  </a:lnTo>
                  <a:lnTo>
                    <a:pt x="10" y="190"/>
                  </a:lnTo>
                  <a:lnTo>
                    <a:pt x="10" y="195"/>
                  </a:lnTo>
                  <a:lnTo>
                    <a:pt x="10" y="161"/>
                  </a:lnTo>
                  <a:lnTo>
                    <a:pt x="10" y="165"/>
                  </a:lnTo>
                  <a:lnTo>
                    <a:pt x="11" y="163"/>
                  </a:lnTo>
                  <a:lnTo>
                    <a:pt x="11" y="140"/>
                  </a:lnTo>
                  <a:lnTo>
                    <a:pt x="11" y="139"/>
                  </a:lnTo>
                  <a:lnTo>
                    <a:pt x="11" y="112"/>
                  </a:lnTo>
                  <a:lnTo>
                    <a:pt x="11" y="131"/>
                  </a:lnTo>
                  <a:lnTo>
                    <a:pt x="11" y="130"/>
                  </a:lnTo>
                  <a:lnTo>
                    <a:pt x="11" y="147"/>
                  </a:lnTo>
                  <a:lnTo>
                    <a:pt x="13" y="146"/>
                  </a:lnTo>
                  <a:lnTo>
                    <a:pt x="13" y="165"/>
                  </a:lnTo>
                  <a:lnTo>
                    <a:pt x="13" y="163"/>
                  </a:lnTo>
                  <a:lnTo>
                    <a:pt x="13" y="163"/>
                  </a:lnTo>
                  <a:lnTo>
                    <a:pt x="13" y="167"/>
                  </a:lnTo>
                  <a:lnTo>
                    <a:pt x="13" y="151"/>
                  </a:lnTo>
                  <a:lnTo>
                    <a:pt x="13" y="161"/>
                  </a:lnTo>
                  <a:lnTo>
                    <a:pt x="13" y="160"/>
                  </a:lnTo>
                  <a:lnTo>
                    <a:pt x="13" y="155"/>
                  </a:lnTo>
                  <a:lnTo>
                    <a:pt x="13" y="177"/>
                  </a:lnTo>
                  <a:lnTo>
                    <a:pt x="13" y="177"/>
                  </a:lnTo>
                  <a:lnTo>
                    <a:pt x="13" y="192"/>
                  </a:lnTo>
                  <a:lnTo>
                    <a:pt x="13" y="171"/>
                  </a:lnTo>
                  <a:lnTo>
                    <a:pt x="14" y="158"/>
                  </a:lnTo>
                  <a:lnTo>
                    <a:pt x="14" y="193"/>
                  </a:lnTo>
                  <a:lnTo>
                    <a:pt x="14" y="189"/>
                  </a:lnTo>
                  <a:lnTo>
                    <a:pt x="14" y="193"/>
                  </a:lnTo>
                  <a:lnTo>
                    <a:pt x="14" y="188"/>
                  </a:lnTo>
                  <a:lnTo>
                    <a:pt x="14" y="216"/>
                  </a:lnTo>
                  <a:lnTo>
                    <a:pt x="14" y="222"/>
                  </a:lnTo>
                  <a:lnTo>
                    <a:pt x="14" y="220"/>
                  </a:lnTo>
                  <a:lnTo>
                    <a:pt x="14" y="247"/>
                  </a:lnTo>
                  <a:lnTo>
                    <a:pt x="14" y="252"/>
                  </a:lnTo>
                  <a:lnTo>
                    <a:pt x="14" y="249"/>
                  </a:lnTo>
                  <a:lnTo>
                    <a:pt x="14" y="275"/>
                  </a:lnTo>
                  <a:lnTo>
                    <a:pt x="15" y="271"/>
                  </a:lnTo>
                  <a:lnTo>
                    <a:pt x="15" y="264"/>
                  </a:lnTo>
                  <a:lnTo>
                    <a:pt x="15" y="287"/>
                  </a:lnTo>
                  <a:lnTo>
                    <a:pt x="15" y="283"/>
                  </a:lnTo>
                  <a:lnTo>
                    <a:pt x="15" y="288"/>
                  </a:lnTo>
                  <a:lnTo>
                    <a:pt x="15" y="268"/>
                  </a:lnTo>
                  <a:lnTo>
                    <a:pt x="15" y="278"/>
                  </a:lnTo>
                  <a:lnTo>
                    <a:pt x="15" y="278"/>
                  </a:lnTo>
                  <a:lnTo>
                    <a:pt x="15" y="295"/>
                  </a:lnTo>
                  <a:lnTo>
                    <a:pt x="15" y="275"/>
                  </a:lnTo>
                  <a:lnTo>
                    <a:pt x="15" y="287"/>
                  </a:lnTo>
                  <a:lnTo>
                    <a:pt x="17" y="281"/>
                  </a:lnTo>
                  <a:lnTo>
                    <a:pt x="17" y="296"/>
                  </a:lnTo>
                  <a:lnTo>
                    <a:pt x="17" y="275"/>
                  </a:lnTo>
                  <a:lnTo>
                    <a:pt x="17" y="291"/>
                  </a:lnTo>
                  <a:lnTo>
                    <a:pt x="17" y="295"/>
                  </a:lnTo>
                  <a:lnTo>
                    <a:pt x="17" y="299"/>
                  </a:lnTo>
                  <a:lnTo>
                    <a:pt x="17" y="261"/>
                  </a:lnTo>
                  <a:lnTo>
                    <a:pt x="17" y="260"/>
                  </a:lnTo>
                  <a:lnTo>
                    <a:pt x="17" y="206"/>
                  </a:lnTo>
                  <a:lnTo>
                    <a:pt x="17" y="213"/>
                  </a:lnTo>
                  <a:lnTo>
                    <a:pt x="17" y="206"/>
                  </a:lnTo>
                  <a:lnTo>
                    <a:pt x="17" y="209"/>
                  </a:lnTo>
                  <a:lnTo>
                    <a:pt x="17" y="177"/>
                  </a:lnTo>
                  <a:lnTo>
                    <a:pt x="18" y="173"/>
                  </a:lnTo>
                  <a:lnTo>
                    <a:pt x="18" y="151"/>
                  </a:lnTo>
                  <a:lnTo>
                    <a:pt x="18" y="161"/>
                  </a:lnTo>
                  <a:lnTo>
                    <a:pt x="18" y="165"/>
                  </a:lnTo>
                  <a:lnTo>
                    <a:pt x="18" y="163"/>
                  </a:lnTo>
                  <a:lnTo>
                    <a:pt x="18" y="180"/>
                  </a:lnTo>
                  <a:lnTo>
                    <a:pt x="18" y="184"/>
                  </a:lnTo>
                  <a:lnTo>
                    <a:pt x="18" y="216"/>
                  </a:lnTo>
                  <a:lnTo>
                    <a:pt x="18" y="181"/>
                  </a:lnTo>
                  <a:lnTo>
                    <a:pt x="18" y="214"/>
                  </a:lnTo>
                  <a:lnTo>
                    <a:pt x="18" y="213"/>
                  </a:lnTo>
                  <a:lnTo>
                    <a:pt x="18" y="215"/>
                  </a:lnTo>
                  <a:lnTo>
                    <a:pt x="18" y="201"/>
                  </a:lnTo>
                  <a:lnTo>
                    <a:pt x="18" y="209"/>
                  </a:lnTo>
                  <a:lnTo>
                    <a:pt x="19" y="215"/>
                  </a:lnTo>
                  <a:lnTo>
                    <a:pt x="19" y="222"/>
                  </a:lnTo>
                  <a:lnTo>
                    <a:pt x="19" y="195"/>
                  </a:lnTo>
                  <a:lnTo>
                    <a:pt x="19" y="216"/>
                  </a:lnTo>
                  <a:lnTo>
                    <a:pt x="19" y="219"/>
                  </a:lnTo>
                  <a:lnTo>
                    <a:pt x="19" y="233"/>
                  </a:lnTo>
                  <a:lnTo>
                    <a:pt x="19" y="209"/>
                  </a:lnTo>
                  <a:lnTo>
                    <a:pt x="19" y="207"/>
                  </a:lnTo>
                  <a:lnTo>
                    <a:pt x="19" y="197"/>
                  </a:lnTo>
                  <a:lnTo>
                    <a:pt x="19" y="201"/>
                  </a:lnTo>
                  <a:lnTo>
                    <a:pt x="21" y="201"/>
                  </a:lnTo>
                  <a:lnTo>
                    <a:pt x="21" y="205"/>
                  </a:lnTo>
                  <a:lnTo>
                    <a:pt x="21" y="181"/>
                  </a:lnTo>
                  <a:lnTo>
                    <a:pt x="21" y="182"/>
                  </a:lnTo>
                  <a:lnTo>
                    <a:pt x="21" y="180"/>
                  </a:lnTo>
                  <a:lnTo>
                    <a:pt x="21" y="189"/>
                  </a:lnTo>
                  <a:lnTo>
                    <a:pt x="21" y="172"/>
                  </a:lnTo>
                  <a:lnTo>
                    <a:pt x="21" y="177"/>
                  </a:lnTo>
                  <a:lnTo>
                    <a:pt x="21" y="176"/>
                  </a:lnTo>
                  <a:lnTo>
                    <a:pt x="21" y="180"/>
                  </a:lnTo>
                  <a:lnTo>
                    <a:pt x="21" y="155"/>
                  </a:lnTo>
                  <a:lnTo>
                    <a:pt x="21" y="154"/>
                  </a:lnTo>
                  <a:lnTo>
                    <a:pt x="21" y="83"/>
                  </a:lnTo>
                  <a:lnTo>
                    <a:pt x="22" y="82"/>
                  </a:lnTo>
                  <a:lnTo>
                    <a:pt x="22" y="21"/>
                  </a:lnTo>
                  <a:lnTo>
                    <a:pt x="22" y="25"/>
                  </a:lnTo>
                  <a:lnTo>
                    <a:pt x="22" y="23"/>
                  </a:lnTo>
                  <a:lnTo>
                    <a:pt x="22" y="25"/>
                  </a:lnTo>
                  <a:lnTo>
                    <a:pt x="22" y="13"/>
                  </a:lnTo>
                  <a:lnTo>
                    <a:pt x="22" y="16"/>
                  </a:lnTo>
                  <a:lnTo>
                    <a:pt x="22" y="8"/>
                  </a:lnTo>
                  <a:lnTo>
                    <a:pt x="22" y="44"/>
                  </a:lnTo>
                  <a:lnTo>
                    <a:pt x="22" y="44"/>
                  </a:lnTo>
                  <a:lnTo>
                    <a:pt x="22" y="71"/>
                  </a:lnTo>
                  <a:lnTo>
                    <a:pt x="22" y="41"/>
                  </a:lnTo>
                  <a:lnTo>
                    <a:pt x="22" y="68"/>
                  </a:lnTo>
                  <a:lnTo>
                    <a:pt x="23" y="71"/>
                  </a:lnTo>
                  <a:lnTo>
                    <a:pt x="23" y="100"/>
                  </a:lnTo>
                  <a:lnTo>
                    <a:pt x="23" y="92"/>
                  </a:lnTo>
                  <a:lnTo>
                    <a:pt x="23" y="99"/>
                  </a:lnTo>
                  <a:lnTo>
                    <a:pt x="23" y="138"/>
                  </a:lnTo>
                  <a:lnTo>
                    <a:pt x="23" y="137"/>
                  </a:lnTo>
                  <a:lnTo>
                    <a:pt x="23" y="137"/>
                  </a:lnTo>
                  <a:lnTo>
                    <a:pt x="23" y="135"/>
                  </a:lnTo>
                  <a:lnTo>
                    <a:pt x="23" y="165"/>
                  </a:lnTo>
                  <a:lnTo>
                    <a:pt x="25" y="163"/>
                  </a:lnTo>
                  <a:lnTo>
                    <a:pt x="25" y="189"/>
                  </a:lnTo>
                  <a:lnTo>
                    <a:pt x="25" y="193"/>
                  </a:lnTo>
                  <a:lnTo>
                    <a:pt x="25" y="233"/>
                  </a:lnTo>
                  <a:lnTo>
                    <a:pt x="25" y="192"/>
                  </a:lnTo>
                  <a:lnTo>
                    <a:pt x="25" y="232"/>
                  </a:lnTo>
                  <a:lnTo>
                    <a:pt x="25" y="231"/>
                  </a:lnTo>
                  <a:lnTo>
                    <a:pt x="25" y="236"/>
                  </a:lnTo>
                  <a:lnTo>
                    <a:pt x="25" y="220"/>
                  </a:lnTo>
                  <a:lnTo>
                    <a:pt x="25" y="226"/>
                  </a:lnTo>
                  <a:lnTo>
                    <a:pt x="25" y="230"/>
                  </a:lnTo>
                  <a:lnTo>
                    <a:pt x="25" y="232"/>
                  </a:lnTo>
                  <a:lnTo>
                    <a:pt x="25" y="211"/>
                  </a:lnTo>
                  <a:lnTo>
                    <a:pt x="25" y="222"/>
                  </a:lnTo>
                  <a:lnTo>
                    <a:pt x="26" y="224"/>
                  </a:lnTo>
                  <a:lnTo>
                    <a:pt x="26" y="236"/>
                  </a:lnTo>
                  <a:lnTo>
                    <a:pt x="26" y="230"/>
                  </a:lnTo>
                  <a:lnTo>
                    <a:pt x="26" y="233"/>
                  </a:lnTo>
                  <a:lnTo>
                    <a:pt x="26" y="220"/>
                  </a:lnTo>
                  <a:lnTo>
                    <a:pt x="26" y="258"/>
                  </a:lnTo>
                  <a:lnTo>
                    <a:pt x="26" y="252"/>
                  </a:lnTo>
                  <a:lnTo>
                    <a:pt x="26" y="264"/>
                  </a:lnTo>
                  <a:lnTo>
                    <a:pt x="26" y="247"/>
                  </a:lnTo>
                  <a:lnTo>
                    <a:pt x="26" y="264"/>
                  </a:lnTo>
                  <a:lnTo>
                    <a:pt x="26" y="265"/>
                  </a:lnTo>
                  <a:lnTo>
                    <a:pt x="26" y="273"/>
                  </a:lnTo>
                  <a:lnTo>
                    <a:pt x="26" y="260"/>
                  </a:lnTo>
                  <a:lnTo>
                    <a:pt x="27" y="266"/>
                  </a:lnTo>
                  <a:lnTo>
                    <a:pt x="27" y="281"/>
                  </a:lnTo>
                  <a:lnTo>
                    <a:pt x="27" y="264"/>
                  </a:lnTo>
                  <a:lnTo>
                    <a:pt x="27" y="270"/>
                  </a:lnTo>
                  <a:lnTo>
                    <a:pt x="27" y="265"/>
                  </a:lnTo>
                  <a:lnTo>
                    <a:pt x="27" y="241"/>
                  </a:lnTo>
                  <a:lnTo>
                    <a:pt x="27" y="245"/>
                  </a:lnTo>
                  <a:lnTo>
                    <a:pt x="27" y="241"/>
                  </a:lnTo>
                  <a:lnTo>
                    <a:pt x="27" y="244"/>
                  </a:lnTo>
                  <a:lnTo>
                    <a:pt x="27" y="218"/>
                  </a:lnTo>
                  <a:lnTo>
                    <a:pt x="27" y="224"/>
                  </a:lnTo>
                  <a:lnTo>
                    <a:pt x="27" y="223"/>
                  </a:lnTo>
                  <a:lnTo>
                    <a:pt x="27" y="224"/>
                  </a:lnTo>
                  <a:lnTo>
                    <a:pt x="27" y="188"/>
                  </a:lnTo>
                  <a:lnTo>
                    <a:pt x="28" y="184"/>
                  </a:lnTo>
                  <a:lnTo>
                    <a:pt x="28" y="186"/>
                  </a:lnTo>
                  <a:lnTo>
                    <a:pt x="28" y="168"/>
                  </a:lnTo>
                  <a:lnTo>
                    <a:pt x="28" y="180"/>
                  </a:lnTo>
                  <a:lnTo>
                    <a:pt x="28" y="180"/>
                  </a:lnTo>
                  <a:lnTo>
                    <a:pt x="28" y="172"/>
                  </a:lnTo>
                  <a:lnTo>
                    <a:pt x="28" y="189"/>
                  </a:lnTo>
                  <a:lnTo>
                    <a:pt x="28" y="188"/>
                  </a:lnTo>
                  <a:lnTo>
                    <a:pt x="28" y="193"/>
                  </a:lnTo>
                  <a:lnTo>
                    <a:pt x="28" y="168"/>
                  </a:lnTo>
                  <a:lnTo>
                    <a:pt x="30" y="155"/>
                  </a:lnTo>
                  <a:lnTo>
                    <a:pt x="30" y="163"/>
                  </a:lnTo>
                  <a:lnTo>
                    <a:pt x="30" y="117"/>
                  </a:lnTo>
                  <a:lnTo>
                    <a:pt x="30" y="110"/>
                  </a:lnTo>
                  <a:lnTo>
                    <a:pt x="30" y="85"/>
                  </a:lnTo>
                  <a:lnTo>
                    <a:pt x="30" y="92"/>
                  </a:lnTo>
                  <a:lnTo>
                    <a:pt x="30" y="97"/>
                  </a:lnTo>
                  <a:lnTo>
                    <a:pt x="30" y="76"/>
                  </a:lnTo>
                  <a:lnTo>
                    <a:pt x="30" y="85"/>
                  </a:lnTo>
                  <a:lnTo>
                    <a:pt x="30" y="88"/>
                  </a:lnTo>
                  <a:lnTo>
                    <a:pt x="30" y="91"/>
                  </a:lnTo>
                  <a:lnTo>
                    <a:pt x="30" y="83"/>
                  </a:lnTo>
                  <a:lnTo>
                    <a:pt x="30" y="85"/>
                  </a:lnTo>
                  <a:lnTo>
                    <a:pt x="31" y="85"/>
                  </a:lnTo>
                  <a:lnTo>
                    <a:pt x="31" y="105"/>
                  </a:lnTo>
                  <a:lnTo>
                    <a:pt x="31" y="74"/>
                  </a:lnTo>
                  <a:lnTo>
                    <a:pt x="31" y="104"/>
                  </a:lnTo>
                  <a:lnTo>
                    <a:pt x="31" y="105"/>
                  </a:lnTo>
                  <a:lnTo>
                    <a:pt x="31" y="108"/>
                  </a:lnTo>
                  <a:lnTo>
                    <a:pt x="31" y="93"/>
                  </a:lnTo>
                  <a:lnTo>
                    <a:pt x="31" y="95"/>
                  </a:lnTo>
                  <a:lnTo>
                    <a:pt x="31" y="91"/>
                  </a:lnTo>
                  <a:lnTo>
                    <a:pt x="31" y="83"/>
                  </a:lnTo>
                  <a:lnTo>
                    <a:pt x="31" y="84"/>
                  </a:lnTo>
                  <a:lnTo>
                    <a:pt x="31" y="82"/>
                  </a:lnTo>
                  <a:lnTo>
                    <a:pt x="31" y="83"/>
                  </a:lnTo>
                  <a:lnTo>
                    <a:pt x="31" y="34"/>
                  </a:lnTo>
                  <a:lnTo>
                    <a:pt x="32" y="30"/>
                  </a:lnTo>
                  <a:lnTo>
                    <a:pt x="32" y="0"/>
                  </a:lnTo>
                  <a:lnTo>
                    <a:pt x="32" y="13"/>
                  </a:lnTo>
                  <a:lnTo>
                    <a:pt x="32" y="15"/>
                  </a:lnTo>
                  <a:lnTo>
                    <a:pt x="32" y="40"/>
                  </a:lnTo>
                  <a:lnTo>
                    <a:pt x="32" y="27"/>
                  </a:lnTo>
                  <a:lnTo>
                    <a:pt x="32" y="2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27" name="Freeform 100"/>
            <p:cNvSpPr>
              <a:spLocks/>
            </p:cNvSpPr>
            <p:nvPr/>
          </p:nvSpPr>
          <p:spPr bwMode="auto">
            <a:xfrm>
              <a:off x="2740026" y="3854451"/>
              <a:ext cx="53975" cy="395288"/>
            </a:xfrm>
            <a:custGeom>
              <a:avLst/>
              <a:gdLst>
                <a:gd name="T0" fmla="*/ 0 w 34"/>
                <a:gd name="T1" fmla="*/ 135 h 249"/>
                <a:gd name="T2" fmla="*/ 1 w 34"/>
                <a:gd name="T3" fmla="*/ 97 h 249"/>
                <a:gd name="T4" fmla="*/ 1 w 34"/>
                <a:gd name="T5" fmla="*/ 96 h 249"/>
                <a:gd name="T6" fmla="*/ 2 w 34"/>
                <a:gd name="T7" fmla="*/ 41 h 249"/>
                <a:gd name="T8" fmla="*/ 2 w 34"/>
                <a:gd name="T9" fmla="*/ 43 h 249"/>
                <a:gd name="T10" fmla="*/ 2 w 34"/>
                <a:gd name="T11" fmla="*/ 55 h 249"/>
                <a:gd name="T12" fmla="*/ 4 w 34"/>
                <a:gd name="T13" fmla="*/ 109 h 249"/>
                <a:gd name="T14" fmla="*/ 4 w 34"/>
                <a:gd name="T15" fmla="*/ 107 h 249"/>
                <a:gd name="T16" fmla="*/ 5 w 34"/>
                <a:gd name="T17" fmla="*/ 119 h 249"/>
                <a:gd name="T18" fmla="*/ 5 w 34"/>
                <a:gd name="T19" fmla="*/ 172 h 249"/>
                <a:gd name="T20" fmla="*/ 6 w 34"/>
                <a:gd name="T21" fmla="*/ 147 h 249"/>
                <a:gd name="T22" fmla="*/ 6 w 34"/>
                <a:gd name="T23" fmla="*/ 121 h 249"/>
                <a:gd name="T24" fmla="*/ 7 w 34"/>
                <a:gd name="T25" fmla="*/ 96 h 249"/>
                <a:gd name="T26" fmla="*/ 7 w 34"/>
                <a:gd name="T27" fmla="*/ 187 h 249"/>
                <a:gd name="T28" fmla="*/ 7 w 34"/>
                <a:gd name="T29" fmla="*/ 232 h 249"/>
                <a:gd name="T30" fmla="*/ 9 w 34"/>
                <a:gd name="T31" fmla="*/ 140 h 249"/>
                <a:gd name="T32" fmla="*/ 10 w 34"/>
                <a:gd name="T33" fmla="*/ 115 h 249"/>
                <a:gd name="T34" fmla="*/ 10 w 34"/>
                <a:gd name="T35" fmla="*/ 104 h 249"/>
                <a:gd name="T36" fmla="*/ 10 w 34"/>
                <a:gd name="T37" fmla="*/ 41 h 249"/>
                <a:gd name="T38" fmla="*/ 11 w 34"/>
                <a:gd name="T39" fmla="*/ 55 h 249"/>
                <a:gd name="T40" fmla="*/ 11 w 34"/>
                <a:gd name="T41" fmla="*/ 111 h 249"/>
                <a:gd name="T42" fmla="*/ 13 w 34"/>
                <a:gd name="T43" fmla="*/ 105 h 249"/>
                <a:gd name="T44" fmla="*/ 13 w 34"/>
                <a:gd name="T45" fmla="*/ 124 h 249"/>
                <a:gd name="T46" fmla="*/ 14 w 34"/>
                <a:gd name="T47" fmla="*/ 153 h 249"/>
                <a:gd name="T48" fmla="*/ 14 w 34"/>
                <a:gd name="T49" fmla="*/ 153 h 249"/>
                <a:gd name="T50" fmla="*/ 15 w 34"/>
                <a:gd name="T51" fmla="*/ 102 h 249"/>
                <a:gd name="T52" fmla="*/ 15 w 34"/>
                <a:gd name="T53" fmla="*/ 111 h 249"/>
                <a:gd name="T54" fmla="*/ 15 w 34"/>
                <a:gd name="T55" fmla="*/ 173 h 249"/>
                <a:gd name="T56" fmla="*/ 17 w 34"/>
                <a:gd name="T57" fmla="*/ 186 h 249"/>
                <a:gd name="T58" fmla="*/ 17 w 34"/>
                <a:gd name="T59" fmla="*/ 207 h 249"/>
                <a:gd name="T60" fmla="*/ 18 w 34"/>
                <a:gd name="T61" fmla="*/ 214 h 249"/>
                <a:gd name="T62" fmla="*/ 18 w 34"/>
                <a:gd name="T63" fmla="*/ 221 h 249"/>
                <a:gd name="T64" fmla="*/ 18 w 34"/>
                <a:gd name="T65" fmla="*/ 179 h 249"/>
                <a:gd name="T66" fmla="*/ 19 w 34"/>
                <a:gd name="T67" fmla="*/ 97 h 249"/>
                <a:gd name="T68" fmla="*/ 19 w 34"/>
                <a:gd name="T69" fmla="*/ 55 h 249"/>
                <a:gd name="T70" fmla="*/ 21 w 34"/>
                <a:gd name="T71" fmla="*/ 12 h 249"/>
                <a:gd name="T72" fmla="*/ 21 w 34"/>
                <a:gd name="T73" fmla="*/ 71 h 249"/>
                <a:gd name="T74" fmla="*/ 22 w 34"/>
                <a:gd name="T75" fmla="*/ 159 h 249"/>
                <a:gd name="T76" fmla="*/ 22 w 34"/>
                <a:gd name="T77" fmla="*/ 127 h 249"/>
                <a:gd name="T78" fmla="*/ 22 w 34"/>
                <a:gd name="T79" fmla="*/ 136 h 249"/>
                <a:gd name="T80" fmla="*/ 23 w 34"/>
                <a:gd name="T81" fmla="*/ 202 h 249"/>
                <a:gd name="T82" fmla="*/ 23 w 34"/>
                <a:gd name="T83" fmla="*/ 225 h 249"/>
                <a:gd name="T84" fmla="*/ 23 w 34"/>
                <a:gd name="T85" fmla="*/ 240 h 249"/>
                <a:gd name="T86" fmla="*/ 24 w 34"/>
                <a:gd name="T87" fmla="*/ 214 h 249"/>
                <a:gd name="T88" fmla="*/ 24 w 34"/>
                <a:gd name="T89" fmla="*/ 160 h 249"/>
                <a:gd name="T90" fmla="*/ 26 w 34"/>
                <a:gd name="T91" fmla="*/ 127 h 249"/>
                <a:gd name="T92" fmla="*/ 26 w 34"/>
                <a:gd name="T93" fmla="*/ 127 h 249"/>
                <a:gd name="T94" fmla="*/ 27 w 34"/>
                <a:gd name="T95" fmla="*/ 110 h 249"/>
                <a:gd name="T96" fmla="*/ 27 w 34"/>
                <a:gd name="T97" fmla="*/ 113 h 249"/>
                <a:gd name="T98" fmla="*/ 27 w 34"/>
                <a:gd name="T99" fmla="*/ 105 h 249"/>
                <a:gd name="T100" fmla="*/ 28 w 34"/>
                <a:gd name="T101" fmla="*/ 148 h 249"/>
                <a:gd name="T102" fmla="*/ 28 w 34"/>
                <a:gd name="T103" fmla="*/ 214 h 249"/>
                <a:gd name="T104" fmla="*/ 30 w 34"/>
                <a:gd name="T105" fmla="*/ 191 h 249"/>
                <a:gd name="T106" fmla="*/ 30 w 34"/>
                <a:gd name="T107" fmla="*/ 169 h 249"/>
                <a:gd name="T108" fmla="*/ 30 w 34"/>
                <a:gd name="T109" fmla="*/ 124 h 249"/>
                <a:gd name="T110" fmla="*/ 31 w 34"/>
                <a:gd name="T111" fmla="*/ 130 h 249"/>
                <a:gd name="T112" fmla="*/ 31 w 34"/>
                <a:gd name="T113" fmla="*/ 157 h 249"/>
                <a:gd name="T114" fmla="*/ 31 w 34"/>
                <a:gd name="T115" fmla="*/ 153 h 249"/>
                <a:gd name="T116" fmla="*/ 32 w 34"/>
                <a:gd name="T117" fmla="*/ 130 h 249"/>
                <a:gd name="T118" fmla="*/ 34 w 34"/>
                <a:gd name="T119" fmla="*/ 11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249">
                  <a:moveTo>
                    <a:pt x="0" y="139"/>
                  </a:moveTo>
                  <a:lnTo>
                    <a:pt x="0" y="139"/>
                  </a:lnTo>
                  <a:lnTo>
                    <a:pt x="0" y="143"/>
                  </a:lnTo>
                  <a:lnTo>
                    <a:pt x="0" y="130"/>
                  </a:lnTo>
                  <a:lnTo>
                    <a:pt x="0" y="135"/>
                  </a:lnTo>
                  <a:lnTo>
                    <a:pt x="1" y="138"/>
                  </a:lnTo>
                  <a:lnTo>
                    <a:pt x="1" y="148"/>
                  </a:lnTo>
                  <a:lnTo>
                    <a:pt x="1" y="117"/>
                  </a:lnTo>
                  <a:lnTo>
                    <a:pt x="1" y="119"/>
                  </a:lnTo>
                  <a:lnTo>
                    <a:pt x="1" y="97"/>
                  </a:lnTo>
                  <a:lnTo>
                    <a:pt x="1" y="96"/>
                  </a:lnTo>
                  <a:lnTo>
                    <a:pt x="1" y="80"/>
                  </a:lnTo>
                  <a:lnTo>
                    <a:pt x="1" y="96"/>
                  </a:lnTo>
                  <a:lnTo>
                    <a:pt x="1" y="94"/>
                  </a:lnTo>
                  <a:lnTo>
                    <a:pt x="1" y="96"/>
                  </a:lnTo>
                  <a:lnTo>
                    <a:pt x="1" y="41"/>
                  </a:lnTo>
                  <a:lnTo>
                    <a:pt x="1" y="43"/>
                  </a:lnTo>
                  <a:lnTo>
                    <a:pt x="2" y="45"/>
                  </a:lnTo>
                  <a:lnTo>
                    <a:pt x="2" y="93"/>
                  </a:lnTo>
                  <a:lnTo>
                    <a:pt x="2" y="41"/>
                  </a:lnTo>
                  <a:lnTo>
                    <a:pt x="2" y="85"/>
                  </a:lnTo>
                  <a:lnTo>
                    <a:pt x="2" y="83"/>
                  </a:lnTo>
                  <a:lnTo>
                    <a:pt x="2" y="87"/>
                  </a:lnTo>
                  <a:lnTo>
                    <a:pt x="2" y="43"/>
                  </a:lnTo>
                  <a:lnTo>
                    <a:pt x="2" y="43"/>
                  </a:lnTo>
                  <a:lnTo>
                    <a:pt x="2" y="45"/>
                  </a:lnTo>
                  <a:lnTo>
                    <a:pt x="2" y="7"/>
                  </a:lnTo>
                  <a:lnTo>
                    <a:pt x="2" y="16"/>
                  </a:lnTo>
                  <a:lnTo>
                    <a:pt x="2" y="16"/>
                  </a:lnTo>
                  <a:lnTo>
                    <a:pt x="2" y="55"/>
                  </a:lnTo>
                  <a:lnTo>
                    <a:pt x="2" y="52"/>
                  </a:lnTo>
                  <a:lnTo>
                    <a:pt x="4" y="50"/>
                  </a:lnTo>
                  <a:lnTo>
                    <a:pt x="4" y="110"/>
                  </a:lnTo>
                  <a:lnTo>
                    <a:pt x="4" y="45"/>
                  </a:lnTo>
                  <a:lnTo>
                    <a:pt x="4" y="109"/>
                  </a:lnTo>
                  <a:lnTo>
                    <a:pt x="4" y="107"/>
                  </a:lnTo>
                  <a:lnTo>
                    <a:pt x="4" y="114"/>
                  </a:lnTo>
                  <a:lnTo>
                    <a:pt x="4" y="104"/>
                  </a:lnTo>
                  <a:lnTo>
                    <a:pt x="4" y="111"/>
                  </a:lnTo>
                  <a:lnTo>
                    <a:pt x="4" y="107"/>
                  </a:lnTo>
                  <a:lnTo>
                    <a:pt x="4" y="66"/>
                  </a:lnTo>
                  <a:lnTo>
                    <a:pt x="4" y="72"/>
                  </a:lnTo>
                  <a:lnTo>
                    <a:pt x="5" y="76"/>
                  </a:lnTo>
                  <a:lnTo>
                    <a:pt x="5" y="117"/>
                  </a:lnTo>
                  <a:lnTo>
                    <a:pt x="5" y="119"/>
                  </a:lnTo>
                  <a:lnTo>
                    <a:pt x="5" y="159"/>
                  </a:lnTo>
                  <a:lnTo>
                    <a:pt x="5" y="160"/>
                  </a:lnTo>
                  <a:lnTo>
                    <a:pt x="5" y="177"/>
                  </a:lnTo>
                  <a:lnTo>
                    <a:pt x="5" y="173"/>
                  </a:lnTo>
                  <a:lnTo>
                    <a:pt x="5" y="172"/>
                  </a:lnTo>
                  <a:lnTo>
                    <a:pt x="5" y="176"/>
                  </a:lnTo>
                  <a:lnTo>
                    <a:pt x="5" y="159"/>
                  </a:lnTo>
                  <a:lnTo>
                    <a:pt x="6" y="161"/>
                  </a:lnTo>
                  <a:lnTo>
                    <a:pt x="6" y="165"/>
                  </a:lnTo>
                  <a:lnTo>
                    <a:pt x="6" y="147"/>
                  </a:lnTo>
                  <a:lnTo>
                    <a:pt x="6" y="148"/>
                  </a:lnTo>
                  <a:lnTo>
                    <a:pt x="6" y="153"/>
                  </a:lnTo>
                  <a:lnTo>
                    <a:pt x="6" y="122"/>
                  </a:lnTo>
                  <a:lnTo>
                    <a:pt x="6" y="123"/>
                  </a:lnTo>
                  <a:lnTo>
                    <a:pt x="6" y="121"/>
                  </a:lnTo>
                  <a:lnTo>
                    <a:pt x="6" y="77"/>
                  </a:lnTo>
                  <a:lnTo>
                    <a:pt x="6" y="79"/>
                  </a:lnTo>
                  <a:lnTo>
                    <a:pt x="6" y="73"/>
                  </a:lnTo>
                  <a:lnTo>
                    <a:pt x="6" y="100"/>
                  </a:lnTo>
                  <a:lnTo>
                    <a:pt x="7" y="96"/>
                  </a:lnTo>
                  <a:lnTo>
                    <a:pt x="7" y="93"/>
                  </a:lnTo>
                  <a:lnTo>
                    <a:pt x="7" y="131"/>
                  </a:lnTo>
                  <a:lnTo>
                    <a:pt x="7" y="130"/>
                  </a:lnTo>
                  <a:lnTo>
                    <a:pt x="7" y="191"/>
                  </a:lnTo>
                  <a:lnTo>
                    <a:pt x="7" y="187"/>
                  </a:lnTo>
                  <a:lnTo>
                    <a:pt x="7" y="225"/>
                  </a:lnTo>
                  <a:lnTo>
                    <a:pt x="7" y="228"/>
                  </a:lnTo>
                  <a:lnTo>
                    <a:pt x="7" y="237"/>
                  </a:lnTo>
                  <a:lnTo>
                    <a:pt x="7" y="221"/>
                  </a:lnTo>
                  <a:lnTo>
                    <a:pt x="7" y="232"/>
                  </a:lnTo>
                  <a:lnTo>
                    <a:pt x="9" y="232"/>
                  </a:lnTo>
                  <a:lnTo>
                    <a:pt x="9" y="166"/>
                  </a:lnTo>
                  <a:lnTo>
                    <a:pt x="9" y="165"/>
                  </a:lnTo>
                  <a:lnTo>
                    <a:pt x="9" y="138"/>
                  </a:lnTo>
                  <a:lnTo>
                    <a:pt x="9" y="140"/>
                  </a:lnTo>
                  <a:lnTo>
                    <a:pt x="9" y="127"/>
                  </a:lnTo>
                  <a:lnTo>
                    <a:pt x="9" y="131"/>
                  </a:lnTo>
                  <a:lnTo>
                    <a:pt x="10" y="134"/>
                  </a:lnTo>
                  <a:lnTo>
                    <a:pt x="10" y="110"/>
                  </a:lnTo>
                  <a:lnTo>
                    <a:pt x="10" y="115"/>
                  </a:lnTo>
                  <a:lnTo>
                    <a:pt x="10" y="119"/>
                  </a:lnTo>
                  <a:lnTo>
                    <a:pt x="10" y="81"/>
                  </a:lnTo>
                  <a:lnTo>
                    <a:pt x="10" y="85"/>
                  </a:lnTo>
                  <a:lnTo>
                    <a:pt x="10" y="87"/>
                  </a:lnTo>
                  <a:lnTo>
                    <a:pt x="10" y="104"/>
                  </a:lnTo>
                  <a:lnTo>
                    <a:pt x="10" y="81"/>
                  </a:lnTo>
                  <a:lnTo>
                    <a:pt x="10" y="98"/>
                  </a:lnTo>
                  <a:lnTo>
                    <a:pt x="10" y="97"/>
                  </a:lnTo>
                  <a:lnTo>
                    <a:pt x="10" y="98"/>
                  </a:lnTo>
                  <a:lnTo>
                    <a:pt x="10" y="41"/>
                  </a:lnTo>
                  <a:lnTo>
                    <a:pt x="11" y="41"/>
                  </a:lnTo>
                  <a:lnTo>
                    <a:pt x="11" y="4"/>
                  </a:lnTo>
                  <a:lnTo>
                    <a:pt x="11" y="8"/>
                  </a:lnTo>
                  <a:lnTo>
                    <a:pt x="11" y="11"/>
                  </a:lnTo>
                  <a:lnTo>
                    <a:pt x="11" y="55"/>
                  </a:lnTo>
                  <a:lnTo>
                    <a:pt x="11" y="52"/>
                  </a:lnTo>
                  <a:lnTo>
                    <a:pt x="11" y="56"/>
                  </a:lnTo>
                  <a:lnTo>
                    <a:pt x="11" y="50"/>
                  </a:lnTo>
                  <a:lnTo>
                    <a:pt x="11" y="113"/>
                  </a:lnTo>
                  <a:lnTo>
                    <a:pt x="11" y="111"/>
                  </a:lnTo>
                  <a:lnTo>
                    <a:pt x="11" y="113"/>
                  </a:lnTo>
                  <a:lnTo>
                    <a:pt x="11" y="93"/>
                  </a:lnTo>
                  <a:lnTo>
                    <a:pt x="11" y="94"/>
                  </a:lnTo>
                  <a:lnTo>
                    <a:pt x="13" y="93"/>
                  </a:lnTo>
                  <a:lnTo>
                    <a:pt x="13" y="105"/>
                  </a:lnTo>
                  <a:lnTo>
                    <a:pt x="13" y="87"/>
                  </a:lnTo>
                  <a:lnTo>
                    <a:pt x="13" y="102"/>
                  </a:lnTo>
                  <a:lnTo>
                    <a:pt x="13" y="98"/>
                  </a:lnTo>
                  <a:lnTo>
                    <a:pt x="13" y="128"/>
                  </a:lnTo>
                  <a:lnTo>
                    <a:pt x="13" y="124"/>
                  </a:lnTo>
                  <a:lnTo>
                    <a:pt x="13" y="109"/>
                  </a:lnTo>
                  <a:lnTo>
                    <a:pt x="13" y="138"/>
                  </a:lnTo>
                  <a:lnTo>
                    <a:pt x="14" y="135"/>
                  </a:lnTo>
                  <a:lnTo>
                    <a:pt x="14" y="156"/>
                  </a:lnTo>
                  <a:lnTo>
                    <a:pt x="14" y="153"/>
                  </a:lnTo>
                  <a:lnTo>
                    <a:pt x="14" y="152"/>
                  </a:lnTo>
                  <a:lnTo>
                    <a:pt x="14" y="162"/>
                  </a:lnTo>
                  <a:lnTo>
                    <a:pt x="14" y="151"/>
                  </a:lnTo>
                  <a:lnTo>
                    <a:pt x="14" y="155"/>
                  </a:lnTo>
                  <a:lnTo>
                    <a:pt x="14" y="153"/>
                  </a:lnTo>
                  <a:lnTo>
                    <a:pt x="14" y="131"/>
                  </a:lnTo>
                  <a:lnTo>
                    <a:pt x="14" y="143"/>
                  </a:lnTo>
                  <a:lnTo>
                    <a:pt x="14" y="148"/>
                  </a:lnTo>
                  <a:lnTo>
                    <a:pt x="14" y="105"/>
                  </a:lnTo>
                  <a:lnTo>
                    <a:pt x="15" y="102"/>
                  </a:lnTo>
                  <a:lnTo>
                    <a:pt x="15" y="100"/>
                  </a:lnTo>
                  <a:lnTo>
                    <a:pt x="15" y="115"/>
                  </a:lnTo>
                  <a:lnTo>
                    <a:pt x="15" y="115"/>
                  </a:lnTo>
                  <a:lnTo>
                    <a:pt x="15" y="161"/>
                  </a:lnTo>
                  <a:lnTo>
                    <a:pt x="15" y="111"/>
                  </a:lnTo>
                  <a:lnTo>
                    <a:pt x="15" y="157"/>
                  </a:lnTo>
                  <a:lnTo>
                    <a:pt x="15" y="156"/>
                  </a:lnTo>
                  <a:lnTo>
                    <a:pt x="15" y="155"/>
                  </a:lnTo>
                  <a:lnTo>
                    <a:pt x="15" y="169"/>
                  </a:lnTo>
                  <a:lnTo>
                    <a:pt x="15" y="173"/>
                  </a:lnTo>
                  <a:lnTo>
                    <a:pt x="15" y="195"/>
                  </a:lnTo>
                  <a:lnTo>
                    <a:pt x="15" y="173"/>
                  </a:lnTo>
                  <a:lnTo>
                    <a:pt x="15" y="182"/>
                  </a:lnTo>
                  <a:lnTo>
                    <a:pt x="17" y="189"/>
                  </a:lnTo>
                  <a:lnTo>
                    <a:pt x="17" y="186"/>
                  </a:lnTo>
                  <a:lnTo>
                    <a:pt x="17" y="208"/>
                  </a:lnTo>
                  <a:lnTo>
                    <a:pt x="17" y="206"/>
                  </a:lnTo>
                  <a:lnTo>
                    <a:pt x="17" y="208"/>
                  </a:lnTo>
                  <a:lnTo>
                    <a:pt x="17" y="199"/>
                  </a:lnTo>
                  <a:lnTo>
                    <a:pt x="17" y="207"/>
                  </a:lnTo>
                  <a:lnTo>
                    <a:pt x="17" y="211"/>
                  </a:lnTo>
                  <a:lnTo>
                    <a:pt x="17" y="224"/>
                  </a:lnTo>
                  <a:lnTo>
                    <a:pt x="17" y="208"/>
                  </a:lnTo>
                  <a:lnTo>
                    <a:pt x="17" y="215"/>
                  </a:lnTo>
                  <a:lnTo>
                    <a:pt x="18" y="214"/>
                  </a:lnTo>
                  <a:lnTo>
                    <a:pt x="18" y="214"/>
                  </a:lnTo>
                  <a:lnTo>
                    <a:pt x="18" y="238"/>
                  </a:lnTo>
                  <a:lnTo>
                    <a:pt x="18" y="237"/>
                  </a:lnTo>
                  <a:lnTo>
                    <a:pt x="18" y="242"/>
                  </a:lnTo>
                  <a:lnTo>
                    <a:pt x="18" y="221"/>
                  </a:lnTo>
                  <a:lnTo>
                    <a:pt x="18" y="228"/>
                  </a:lnTo>
                  <a:lnTo>
                    <a:pt x="18" y="231"/>
                  </a:lnTo>
                  <a:lnTo>
                    <a:pt x="18" y="232"/>
                  </a:lnTo>
                  <a:lnTo>
                    <a:pt x="18" y="173"/>
                  </a:lnTo>
                  <a:lnTo>
                    <a:pt x="18" y="179"/>
                  </a:lnTo>
                  <a:lnTo>
                    <a:pt x="18" y="173"/>
                  </a:lnTo>
                  <a:lnTo>
                    <a:pt x="18" y="177"/>
                  </a:lnTo>
                  <a:lnTo>
                    <a:pt x="18" y="151"/>
                  </a:lnTo>
                  <a:lnTo>
                    <a:pt x="19" y="151"/>
                  </a:lnTo>
                  <a:lnTo>
                    <a:pt x="19" y="97"/>
                  </a:lnTo>
                  <a:lnTo>
                    <a:pt x="19" y="96"/>
                  </a:lnTo>
                  <a:lnTo>
                    <a:pt x="19" y="42"/>
                  </a:lnTo>
                  <a:lnTo>
                    <a:pt x="19" y="41"/>
                  </a:lnTo>
                  <a:lnTo>
                    <a:pt x="19" y="62"/>
                  </a:lnTo>
                  <a:lnTo>
                    <a:pt x="19" y="55"/>
                  </a:lnTo>
                  <a:lnTo>
                    <a:pt x="19" y="52"/>
                  </a:lnTo>
                  <a:lnTo>
                    <a:pt x="19" y="54"/>
                  </a:lnTo>
                  <a:lnTo>
                    <a:pt x="19" y="14"/>
                  </a:lnTo>
                  <a:lnTo>
                    <a:pt x="19" y="17"/>
                  </a:lnTo>
                  <a:lnTo>
                    <a:pt x="21" y="12"/>
                  </a:lnTo>
                  <a:lnTo>
                    <a:pt x="21" y="0"/>
                  </a:lnTo>
                  <a:lnTo>
                    <a:pt x="21" y="24"/>
                  </a:lnTo>
                  <a:lnTo>
                    <a:pt x="21" y="26"/>
                  </a:lnTo>
                  <a:lnTo>
                    <a:pt x="21" y="72"/>
                  </a:lnTo>
                  <a:lnTo>
                    <a:pt x="21" y="71"/>
                  </a:lnTo>
                  <a:lnTo>
                    <a:pt x="21" y="73"/>
                  </a:lnTo>
                  <a:lnTo>
                    <a:pt x="21" y="124"/>
                  </a:lnTo>
                  <a:lnTo>
                    <a:pt x="21" y="123"/>
                  </a:lnTo>
                  <a:lnTo>
                    <a:pt x="22" y="128"/>
                  </a:lnTo>
                  <a:lnTo>
                    <a:pt x="22" y="159"/>
                  </a:lnTo>
                  <a:lnTo>
                    <a:pt x="22" y="119"/>
                  </a:lnTo>
                  <a:lnTo>
                    <a:pt x="22" y="157"/>
                  </a:lnTo>
                  <a:lnTo>
                    <a:pt x="22" y="156"/>
                  </a:lnTo>
                  <a:lnTo>
                    <a:pt x="22" y="159"/>
                  </a:lnTo>
                  <a:lnTo>
                    <a:pt x="22" y="127"/>
                  </a:lnTo>
                  <a:lnTo>
                    <a:pt x="22" y="128"/>
                  </a:lnTo>
                  <a:lnTo>
                    <a:pt x="22" y="128"/>
                  </a:lnTo>
                  <a:lnTo>
                    <a:pt x="22" y="140"/>
                  </a:lnTo>
                  <a:lnTo>
                    <a:pt x="22" y="136"/>
                  </a:lnTo>
                  <a:lnTo>
                    <a:pt x="22" y="136"/>
                  </a:lnTo>
                  <a:lnTo>
                    <a:pt x="22" y="127"/>
                  </a:lnTo>
                  <a:lnTo>
                    <a:pt x="22" y="187"/>
                  </a:lnTo>
                  <a:lnTo>
                    <a:pt x="23" y="187"/>
                  </a:lnTo>
                  <a:lnTo>
                    <a:pt x="23" y="203"/>
                  </a:lnTo>
                  <a:lnTo>
                    <a:pt x="23" y="202"/>
                  </a:lnTo>
                  <a:lnTo>
                    <a:pt x="23" y="203"/>
                  </a:lnTo>
                  <a:lnTo>
                    <a:pt x="23" y="216"/>
                  </a:lnTo>
                  <a:lnTo>
                    <a:pt x="23" y="208"/>
                  </a:lnTo>
                  <a:lnTo>
                    <a:pt x="23" y="216"/>
                  </a:lnTo>
                  <a:lnTo>
                    <a:pt x="23" y="225"/>
                  </a:lnTo>
                  <a:lnTo>
                    <a:pt x="23" y="210"/>
                  </a:lnTo>
                  <a:lnTo>
                    <a:pt x="23" y="220"/>
                  </a:lnTo>
                  <a:lnTo>
                    <a:pt x="23" y="228"/>
                  </a:lnTo>
                  <a:lnTo>
                    <a:pt x="23" y="212"/>
                  </a:lnTo>
                  <a:lnTo>
                    <a:pt x="23" y="240"/>
                  </a:lnTo>
                  <a:lnTo>
                    <a:pt x="24" y="244"/>
                  </a:lnTo>
                  <a:lnTo>
                    <a:pt x="24" y="249"/>
                  </a:lnTo>
                  <a:lnTo>
                    <a:pt x="24" y="211"/>
                  </a:lnTo>
                  <a:lnTo>
                    <a:pt x="24" y="216"/>
                  </a:lnTo>
                  <a:lnTo>
                    <a:pt x="24" y="214"/>
                  </a:lnTo>
                  <a:lnTo>
                    <a:pt x="24" y="164"/>
                  </a:lnTo>
                  <a:lnTo>
                    <a:pt x="24" y="161"/>
                  </a:lnTo>
                  <a:lnTo>
                    <a:pt x="24" y="164"/>
                  </a:lnTo>
                  <a:lnTo>
                    <a:pt x="24" y="151"/>
                  </a:lnTo>
                  <a:lnTo>
                    <a:pt x="24" y="160"/>
                  </a:lnTo>
                  <a:lnTo>
                    <a:pt x="26" y="165"/>
                  </a:lnTo>
                  <a:lnTo>
                    <a:pt x="26" y="113"/>
                  </a:lnTo>
                  <a:lnTo>
                    <a:pt x="26" y="115"/>
                  </a:lnTo>
                  <a:lnTo>
                    <a:pt x="26" y="115"/>
                  </a:lnTo>
                  <a:lnTo>
                    <a:pt x="26" y="127"/>
                  </a:lnTo>
                  <a:lnTo>
                    <a:pt x="26" y="113"/>
                  </a:lnTo>
                  <a:lnTo>
                    <a:pt x="26" y="119"/>
                  </a:lnTo>
                  <a:lnTo>
                    <a:pt x="26" y="119"/>
                  </a:lnTo>
                  <a:lnTo>
                    <a:pt x="26" y="134"/>
                  </a:lnTo>
                  <a:lnTo>
                    <a:pt x="26" y="127"/>
                  </a:lnTo>
                  <a:lnTo>
                    <a:pt x="26" y="127"/>
                  </a:lnTo>
                  <a:lnTo>
                    <a:pt x="26" y="131"/>
                  </a:lnTo>
                  <a:lnTo>
                    <a:pt x="26" y="105"/>
                  </a:lnTo>
                  <a:lnTo>
                    <a:pt x="26" y="107"/>
                  </a:lnTo>
                  <a:lnTo>
                    <a:pt x="27" y="110"/>
                  </a:lnTo>
                  <a:lnTo>
                    <a:pt x="27" y="114"/>
                  </a:lnTo>
                  <a:lnTo>
                    <a:pt x="27" y="102"/>
                  </a:lnTo>
                  <a:lnTo>
                    <a:pt x="27" y="110"/>
                  </a:lnTo>
                  <a:lnTo>
                    <a:pt x="27" y="111"/>
                  </a:lnTo>
                  <a:lnTo>
                    <a:pt x="27" y="113"/>
                  </a:lnTo>
                  <a:lnTo>
                    <a:pt x="27" y="96"/>
                  </a:lnTo>
                  <a:lnTo>
                    <a:pt x="27" y="98"/>
                  </a:lnTo>
                  <a:lnTo>
                    <a:pt x="27" y="93"/>
                  </a:lnTo>
                  <a:lnTo>
                    <a:pt x="27" y="79"/>
                  </a:lnTo>
                  <a:lnTo>
                    <a:pt x="27" y="105"/>
                  </a:lnTo>
                  <a:lnTo>
                    <a:pt x="27" y="107"/>
                  </a:lnTo>
                  <a:lnTo>
                    <a:pt x="27" y="124"/>
                  </a:lnTo>
                  <a:lnTo>
                    <a:pt x="28" y="128"/>
                  </a:lnTo>
                  <a:lnTo>
                    <a:pt x="28" y="126"/>
                  </a:lnTo>
                  <a:lnTo>
                    <a:pt x="28" y="148"/>
                  </a:lnTo>
                  <a:lnTo>
                    <a:pt x="28" y="151"/>
                  </a:lnTo>
                  <a:lnTo>
                    <a:pt x="28" y="142"/>
                  </a:lnTo>
                  <a:lnTo>
                    <a:pt x="28" y="181"/>
                  </a:lnTo>
                  <a:lnTo>
                    <a:pt x="28" y="182"/>
                  </a:lnTo>
                  <a:lnTo>
                    <a:pt x="28" y="214"/>
                  </a:lnTo>
                  <a:lnTo>
                    <a:pt x="30" y="216"/>
                  </a:lnTo>
                  <a:lnTo>
                    <a:pt x="30" y="224"/>
                  </a:lnTo>
                  <a:lnTo>
                    <a:pt x="30" y="189"/>
                  </a:lnTo>
                  <a:lnTo>
                    <a:pt x="30" y="194"/>
                  </a:lnTo>
                  <a:lnTo>
                    <a:pt x="30" y="191"/>
                  </a:lnTo>
                  <a:lnTo>
                    <a:pt x="30" y="194"/>
                  </a:lnTo>
                  <a:lnTo>
                    <a:pt x="30" y="170"/>
                  </a:lnTo>
                  <a:lnTo>
                    <a:pt x="30" y="176"/>
                  </a:lnTo>
                  <a:lnTo>
                    <a:pt x="30" y="168"/>
                  </a:lnTo>
                  <a:lnTo>
                    <a:pt x="30" y="169"/>
                  </a:lnTo>
                  <a:lnTo>
                    <a:pt x="30" y="155"/>
                  </a:lnTo>
                  <a:lnTo>
                    <a:pt x="30" y="165"/>
                  </a:lnTo>
                  <a:lnTo>
                    <a:pt x="30" y="165"/>
                  </a:lnTo>
                  <a:lnTo>
                    <a:pt x="30" y="169"/>
                  </a:lnTo>
                  <a:lnTo>
                    <a:pt x="30" y="124"/>
                  </a:lnTo>
                  <a:lnTo>
                    <a:pt x="30" y="130"/>
                  </a:lnTo>
                  <a:lnTo>
                    <a:pt x="31" y="126"/>
                  </a:lnTo>
                  <a:lnTo>
                    <a:pt x="31" y="136"/>
                  </a:lnTo>
                  <a:lnTo>
                    <a:pt x="31" y="122"/>
                  </a:lnTo>
                  <a:lnTo>
                    <a:pt x="31" y="130"/>
                  </a:lnTo>
                  <a:lnTo>
                    <a:pt x="31" y="127"/>
                  </a:lnTo>
                  <a:lnTo>
                    <a:pt x="31" y="121"/>
                  </a:lnTo>
                  <a:lnTo>
                    <a:pt x="31" y="145"/>
                  </a:lnTo>
                  <a:lnTo>
                    <a:pt x="31" y="145"/>
                  </a:lnTo>
                  <a:lnTo>
                    <a:pt x="31" y="157"/>
                  </a:lnTo>
                  <a:lnTo>
                    <a:pt x="31" y="144"/>
                  </a:lnTo>
                  <a:lnTo>
                    <a:pt x="31" y="155"/>
                  </a:lnTo>
                  <a:lnTo>
                    <a:pt x="31" y="164"/>
                  </a:lnTo>
                  <a:lnTo>
                    <a:pt x="31" y="168"/>
                  </a:lnTo>
                  <a:lnTo>
                    <a:pt x="31" y="153"/>
                  </a:lnTo>
                  <a:lnTo>
                    <a:pt x="32" y="147"/>
                  </a:lnTo>
                  <a:lnTo>
                    <a:pt x="32" y="174"/>
                  </a:lnTo>
                  <a:lnTo>
                    <a:pt x="32" y="162"/>
                  </a:lnTo>
                  <a:lnTo>
                    <a:pt x="32" y="164"/>
                  </a:lnTo>
                  <a:lnTo>
                    <a:pt x="32" y="130"/>
                  </a:lnTo>
                  <a:lnTo>
                    <a:pt x="32" y="134"/>
                  </a:lnTo>
                  <a:lnTo>
                    <a:pt x="32" y="136"/>
                  </a:lnTo>
                  <a:lnTo>
                    <a:pt x="32" y="105"/>
                  </a:lnTo>
                  <a:lnTo>
                    <a:pt x="32" y="107"/>
                  </a:lnTo>
                  <a:lnTo>
                    <a:pt x="34" y="11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28" name="Freeform 101"/>
            <p:cNvSpPr>
              <a:spLocks/>
            </p:cNvSpPr>
            <p:nvPr/>
          </p:nvSpPr>
          <p:spPr bwMode="auto">
            <a:xfrm>
              <a:off x="2687638" y="3900488"/>
              <a:ext cx="52388" cy="1012825"/>
            </a:xfrm>
            <a:custGeom>
              <a:avLst/>
              <a:gdLst>
                <a:gd name="T0" fmla="*/ 1 w 33"/>
                <a:gd name="T1" fmla="*/ 628 h 638"/>
                <a:gd name="T2" fmla="*/ 1 w 33"/>
                <a:gd name="T3" fmla="*/ 618 h 638"/>
                <a:gd name="T4" fmla="*/ 1 w 33"/>
                <a:gd name="T5" fmla="*/ 618 h 638"/>
                <a:gd name="T6" fmla="*/ 2 w 33"/>
                <a:gd name="T7" fmla="*/ 632 h 638"/>
                <a:gd name="T8" fmla="*/ 2 w 33"/>
                <a:gd name="T9" fmla="*/ 623 h 638"/>
                <a:gd name="T10" fmla="*/ 2 w 33"/>
                <a:gd name="T11" fmla="*/ 630 h 638"/>
                <a:gd name="T12" fmla="*/ 4 w 33"/>
                <a:gd name="T13" fmla="*/ 621 h 638"/>
                <a:gd name="T14" fmla="*/ 4 w 33"/>
                <a:gd name="T15" fmla="*/ 611 h 638"/>
                <a:gd name="T16" fmla="*/ 4 w 33"/>
                <a:gd name="T17" fmla="*/ 605 h 638"/>
                <a:gd name="T18" fmla="*/ 5 w 33"/>
                <a:gd name="T19" fmla="*/ 628 h 638"/>
                <a:gd name="T20" fmla="*/ 5 w 33"/>
                <a:gd name="T21" fmla="*/ 628 h 638"/>
                <a:gd name="T22" fmla="*/ 6 w 33"/>
                <a:gd name="T23" fmla="*/ 626 h 638"/>
                <a:gd name="T24" fmla="*/ 6 w 33"/>
                <a:gd name="T25" fmla="*/ 611 h 638"/>
                <a:gd name="T26" fmla="*/ 6 w 33"/>
                <a:gd name="T27" fmla="*/ 613 h 638"/>
                <a:gd name="T28" fmla="*/ 8 w 33"/>
                <a:gd name="T29" fmla="*/ 601 h 638"/>
                <a:gd name="T30" fmla="*/ 8 w 33"/>
                <a:gd name="T31" fmla="*/ 513 h 638"/>
                <a:gd name="T32" fmla="*/ 9 w 33"/>
                <a:gd name="T33" fmla="*/ 483 h 638"/>
                <a:gd name="T34" fmla="*/ 9 w 33"/>
                <a:gd name="T35" fmla="*/ 491 h 638"/>
                <a:gd name="T36" fmla="*/ 10 w 33"/>
                <a:gd name="T37" fmla="*/ 467 h 638"/>
                <a:gd name="T38" fmla="*/ 10 w 33"/>
                <a:gd name="T39" fmla="*/ 449 h 638"/>
                <a:gd name="T40" fmla="*/ 10 w 33"/>
                <a:gd name="T41" fmla="*/ 416 h 638"/>
                <a:gd name="T42" fmla="*/ 12 w 33"/>
                <a:gd name="T43" fmla="*/ 458 h 638"/>
                <a:gd name="T44" fmla="*/ 12 w 33"/>
                <a:gd name="T45" fmla="*/ 446 h 638"/>
                <a:gd name="T46" fmla="*/ 12 w 33"/>
                <a:gd name="T47" fmla="*/ 460 h 638"/>
                <a:gd name="T48" fmla="*/ 13 w 33"/>
                <a:gd name="T49" fmla="*/ 431 h 638"/>
                <a:gd name="T50" fmla="*/ 14 w 33"/>
                <a:gd name="T51" fmla="*/ 364 h 638"/>
                <a:gd name="T52" fmla="*/ 14 w 33"/>
                <a:gd name="T53" fmla="*/ 374 h 638"/>
                <a:gd name="T54" fmla="*/ 14 w 33"/>
                <a:gd name="T55" fmla="*/ 346 h 638"/>
                <a:gd name="T56" fmla="*/ 16 w 33"/>
                <a:gd name="T57" fmla="*/ 359 h 638"/>
                <a:gd name="T58" fmla="*/ 16 w 33"/>
                <a:gd name="T59" fmla="*/ 302 h 638"/>
                <a:gd name="T60" fmla="*/ 16 w 33"/>
                <a:gd name="T61" fmla="*/ 281 h 638"/>
                <a:gd name="T62" fmla="*/ 17 w 33"/>
                <a:gd name="T63" fmla="*/ 228 h 638"/>
                <a:gd name="T64" fmla="*/ 18 w 33"/>
                <a:gd name="T65" fmla="*/ 216 h 638"/>
                <a:gd name="T66" fmla="*/ 18 w 33"/>
                <a:gd name="T67" fmla="*/ 225 h 638"/>
                <a:gd name="T68" fmla="*/ 18 w 33"/>
                <a:gd name="T69" fmla="*/ 202 h 638"/>
                <a:gd name="T70" fmla="*/ 20 w 33"/>
                <a:gd name="T71" fmla="*/ 67 h 638"/>
                <a:gd name="T72" fmla="*/ 20 w 33"/>
                <a:gd name="T73" fmla="*/ 16 h 638"/>
                <a:gd name="T74" fmla="*/ 21 w 33"/>
                <a:gd name="T75" fmla="*/ 69 h 638"/>
                <a:gd name="T76" fmla="*/ 21 w 33"/>
                <a:gd name="T77" fmla="*/ 97 h 638"/>
                <a:gd name="T78" fmla="*/ 22 w 33"/>
                <a:gd name="T79" fmla="*/ 133 h 638"/>
                <a:gd name="T80" fmla="*/ 22 w 33"/>
                <a:gd name="T81" fmla="*/ 141 h 638"/>
                <a:gd name="T82" fmla="*/ 22 w 33"/>
                <a:gd name="T83" fmla="*/ 128 h 638"/>
                <a:gd name="T84" fmla="*/ 23 w 33"/>
                <a:gd name="T85" fmla="*/ 139 h 638"/>
                <a:gd name="T86" fmla="*/ 23 w 33"/>
                <a:gd name="T87" fmla="*/ 170 h 638"/>
                <a:gd name="T88" fmla="*/ 25 w 33"/>
                <a:gd name="T89" fmla="*/ 173 h 638"/>
                <a:gd name="T90" fmla="*/ 25 w 33"/>
                <a:gd name="T91" fmla="*/ 162 h 638"/>
                <a:gd name="T92" fmla="*/ 26 w 33"/>
                <a:gd name="T93" fmla="*/ 164 h 638"/>
                <a:gd name="T94" fmla="*/ 26 w 33"/>
                <a:gd name="T95" fmla="*/ 160 h 638"/>
                <a:gd name="T96" fmla="*/ 26 w 33"/>
                <a:gd name="T97" fmla="*/ 192 h 638"/>
                <a:gd name="T98" fmla="*/ 27 w 33"/>
                <a:gd name="T99" fmla="*/ 168 h 638"/>
                <a:gd name="T100" fmla="*/ 27 w 33"/>
                <a:gd name="T101" fmla="*/ 217 h 638"/>
                <a:gd name="T102" fmla="*/ 29 w 33"/>
                <a:gd name="T103" fmla="*/ 254 h 638"/>
                <a:gd name="T104" fmla="*/ 29 w 33"/>
                <a:gd name="T105" fmla="*/ 213 h 638"/>
                <a:gd name="T106" fmla="*/ 30 w 33"/>
                <a:gd name="T107" fmla="*/ 173 h 638"/>
                <a:gd name="T108" fmla="*/ 30 w 33"/>
                <a:gd name="T109" fmla="*/ 187 h 638"/>
                <a:gd name="T110" fmla="*/ 30 w 33"/>
                <a:gd name="T111" fmla="*/ 243 h 638"/>
                <a:gd name="T112" fmla="*/ 31 w 33"/>
                <a:gd name="T113" fmla="*/ 202 h 638"/>
                <a:gd name="T114" fmla="*/ 31 w 33"/>
                <a:gd name="T115" fmla="*/ 170 h 638"/>
                <a:gd name="T116" fmla="*/ 33 w 33"/>
                <a:gd name="T117" fmla="*/ 86 h 638"/>
                <a:gd name="T118" fmla="*/ 33 w 33"/>
                <a:gd name="T119" fmla="*/ 110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638">
                  <a:moveTo>
                    <a:pt x="0" y="623"/>
                  </a:moveTo>
                  <a:lnTo>
                    <a:pt x="0" y="625"/>
                  </a:lnTo>
                  <a:lnTo>
                    <a:pt x="0" y="618"/>
                  </a:lnTo>
                  <a:lnTo>
                    <a:pt x="0" y="632"/>
                  </a:lnTo>
                  <a:lnTo>
                    <a:pt x="1" y="628"/>
                  </a:lnTo>
                  <a:lnTo>
                    <a:pt x="1" y="634"/>
                  </a:lnTo>
                  <a:lnTo>
                    <a:pt x="1" y="611"/>
                  </a:lnTo>
                  <a:lnTo>
                    <a:pt x="1" y="619"/>
                  </a:lnTo>
                  <a:lnTo>
                    <a:pt x="1" y="613"/>
                  </a:lnTo>
                  <a:lnTo>
                    <a:pt x="1" y="618"/>
                  </a:lnTo>
                  <a:lnTo>
                    <a:pt x="1" y="605"/>
                  </a:lnTo>
                  <a:lnTo>
                    <a:pt x="1" y="608"/>
                  </a:lnTo>
                  <a:lnTo>
                    <a:pt x="1" y="597"/>
                  </a:lnTo>
                  <a:lnTo>
                    <a:pt x="1" y="621"/>
                  </a:lnTo>
                  <a:lnTo>
                    <a:pt x="1" y="618"/>
                  </a:lnTo>
                  <a:lnTo>
                    <a:pt x="1" y="618"/>
                  </a:lnTo>
                  <a:lnTo>
                    <a:pt x="1" y="609"/>
                  </a:lnTo>
                  <a:lnTo>
                    <a:pt x="1" y="626"/>
                  </a:lnTo>
                  <a:lnTo>
                    <a:pt x="2" y="625"/>
                  </a:lnTo>
                  <a:lnTo>
                    <a:pt x="2" y="632"/>
                  </a:lnTo>
                  <a:lnTo>
                    <a:pt x="2" y="617"/>
                  </a:lnTo>
                  <a:lnTo>
                    <a:pt x="2" y="625"/>
                  </a:lnTo>
                  <a:lnTo>
                    <a:pt x="2" y="625"/>
                  </a:lnTo>
                  <a:lnTo>
                    <a:pt x="2" y="631"/>
                  </a:lnTo>
                  <a:lnTo>
                    <a:pt x="2" y="623"/>
                  </a:lnTo>
                  <a:lnTo>
                    <a:pt x="2" y="628"/>
                  </a:lnTo>
                  <a:lnTo>
                    <a:pt x="2" y="625"/>
                  </a:lnTo>
                  <a:lnTo>
                    <a:pt x="2" y="631"/>
                  </a:lnTo>
                  <a:lnTo>
                    <a:pt x="2" y="613"/>
                  </a:lnTo>
                  <a:lnTo>
                    <a:pt x="2" y="630"/>
                  </a:lnTo>
                  <a:lnTo>
                    <a:pt x="2" y="630"/>
                  </a:lnTo>
                  <a:lnTo>
                    <a:pt x="2" y="634"/>
                  </a:lnTo>
                  <a:lnTo>
                    <a:pt x="2" y="617"/>
                  </a:lnTo>
                  <a:lnTo>
                    <a:pt x="2" y="619"/>
                  </a:lnTo>
                  <a:lnTo>
                    <a:pt x="4" y="621"/>
                  </a:lnTo>
                  <a:lnTo>
                    <a:pt x="4" y="625"/>
                  </a:lnTo>
                  <a:lnTo>
                    <a:pt x="4" y="605"/>
                  </a:lnTo>
                  <a:lnTo>
                    <a:pt x="4" y="611"/>
                  </a:lnTo>
                  <a:lnTo>
                    <a:pt x="4" y="606"/>
                  </a:lnTo>
                  <a:lnTo>
                    <a:pt x="4" y="611"/>
                  </a:lnTo>
                  <a:lnTo>
                    <a:pt x="4" y="593"/>
                  </a:lnTo>
                  <a:lnTo>
                    <a:pt x="4" y="609"/>
                  </a:lnTo>
                  <a:lnTo>
                    <a:pt x="4" y="610"/>
                  </a:lnTo>
                  <a:lnTo>
                    <a:pt x="4" y="597"/>
                  </a:lnTo>
                  <a:lnTo>
                    <a:pt x="4" y="605"/>
                  </a:lnTo>
                  <a:lnTo>
                    <a:pt x="5" y="608"/>
                  </a:lnTo>
                  <a:lnTo>
                    <a:pt x="5" y="623"/>
                  </a:lnTo>
                  <a:lnTo>
                    <a:pt x="5" y="611"/>
                  </a:lnTo>
                  <a:lnTo>
                    <a:pt x="5" y="613"/>
                  </a:lnTo>
                  <a:lnTo>
                    <a:pt x="5" y="628"/>
                  </a:lnTo>
                  <a:lnTo>
                    <a:pt x="5" y="613"/>
                  </a:lnTo>
                  <a:lnTo>
                    <a:pt x="5" y="625"/>
                  </a:lnTo>
                  <a:lnTo>
                    <a:pt x="5" y="625"/>
                  </a:lnTo>
                  <a:lnTo>
                    <a:pt x="5" y="614"/>
                  </a:lnTo>
                  <a:lnTo>
                    <a:pt x="5" y="628"/>
                  </a:lnTo>
                  <a:lnTo>
                    <a:pt x="5" y="627"/>
                  </a:lnTo>
                  <a:lnTo>
                    <a:pt x="5" y="632"/>
                  </a:lnTo>
                  <a:lnTo>
                    <a:pt x="5" y="619"/>
                  </a:lnTo>
                  <a:lnTo>
                    <a:pt x="5" y="625"/>
                  </a:lnTo>
                  <a:lnTo>
                    <a:pt x="6" y="626"/>
                  </a:lnTo>
                  <a:lnTo>
                    <a:pt x="6" y="638"/>
                  </a:lnTo>
                  <a:lnTo>
                    <a:pt x="6" y="623"/>
                  </a:lnTo>
                  <a:lnTo>
                    <a:pt x="6" y="630"/>
                  </a:lnTo>
                  <a:lnTo>
                    <a:pt x="6" y="626"/>
                  </a:lnTo>
                  <a:lnTo>
                    <a:pt x="6" y="611"/>
                  </a:lnTo>
                  <a:lnTo>
                    <a:pt x="6" y="613"/>
                  </a:lnTo>
                  <a:lnTo>
                    <a:pt x="6" y="613"/>
                  </a:lnTo>
                  <a:lnTo>
                    <a:pt x="6" y="617"/>
                  </a:lnTo>
                  <a:lnTo>
                    <a:pt x="6" y="604"/>
                  </a:lnTo>
                  <a:lnTo>
                    <a:pt x="6" y="613"/>
                  </a:lnTo>
                  <a:lnTo>
                    <a:pt x="6" y="613"/>
                  </a:lnTo>
                  <a:lnTo>
                    <a:pt x="6" y="623"/>
                  </a:lnTo>
                  <a:lnTo>
                    <a:pt x="6" y="610"/>
                  </a:lnTo>
                  <a:lnTo>
                    <a:pt x="8" y="614"/>
                  </a:lnTo>
                  <a:lnTo>
                    <a:pt x="8" y="601"/>
                  </a:lnTo>
                  <a:lnTo>
                    <a:pt x="8" y="605"/>
                  </a:lnTo>
                  <a:lnTo>
                    <a:pt x="8" y="601"/>
                  </a:lnTo>
                  <a:lnTo>
                    <a:pt x="8" y="576"/>
                  </a:lnTo>
                  <a:lnTo>
                    <a:pt x="8" y="571"/>
                  </a:lnTo>
                  <a:lnTo>
                    <a:pt x="8" y="513"/>
                  </a:lnTo>
                  <a:lnTo>
                    <a:pt x="9" y="513"/>
                  </a:lnTo>
                  <a:lnTo>
                    <a:pt x="9" y="517"/>
                  </a:lnTo>
                  <a:lnTo>
                    <a:pt x="9" y="496"/>
                  </a:lnTo>
                  <a:lnTo>
                    <a:pt x="9" y="495"/>
                  </a:lnTo>
                  <a:lnTo>
                    <a:pt x="9" y="483"/>
                  </a:lnTo>
                  <a:lnTo>
                    <a:pt x="9" y="498"/>
                  </a:lnTo>
                  <a:lnTo>
                    <a:pt x="9" y="496"/>
                  </a:lnTo>
                  <a:lnTo>
                    <a:pt x="9" y="512"/>
                  </a:lnTo>
                  <a:lnTo>
                    <a:pt x="9" y="492"/>
                  </a:lnTo>
                  <a:lnTo>
                    <a:pt x="9" y="491"/>
                  </a:lnTo>
                  <a:lnTo>
                    <a:pt x="9" y="471"/>
                  </a:lnTo>
                  <a:lnTo>
                    <a:pt x="9" y="473"/>
                  </a:lnTo>
                  <a:lnTo>
                    <a:pt x="10" y="475"/>
                  </a:lnTo>
                  <a:lnTo>
                    <a:pt x="10" y="491"/>
                  </a:lnTo>
                  <a:lnTo>
                    <a:pt x="10" y="467"/>
                  </a:lnTo>
                  <a:lnTo>
                    <a:pt x="10" y="483"/>
                  </a:lnTo>
                  <a:lnTo>
                    <a:pt x="10" y="480"/>
                  </a:lnTo>
                  <a:lnTo>
                    <a:pt x="10" y="444"/>
                  </a:lnTo>
                  <a:lnTo>
                    <a:pt x="10" y="449"/>
                  </a:lnTo>
                  <a:lnTo>
                    <a:pt x="10" y="449"/>
                  </a:lnTo>
                  <a:lnTo>
                    <a:pt x="10" y="453"/>
                  </a:lnTo>
                  <a:lnTo>
                    <a:pt x="10" y="410"/>
                  </a:lnTo>
                  <a:lnTo>
                    <a:pt x="10" y="410"/>
                  </a:lnTo>
                  <a:lnTo>
                    <a:pt x="10" y="395"/>
                  </a:lnTo>
                  <a:lnTo>
                    <a:pt x="10" y="416"/>
                  </a:lnTo>
                  <a:lnTo>
                    <a:pt x="10" y="415"/>
                  </a:lnTo>
                  <a:lnTo>
                    <a:pt x="12" y="414"/>
                  </a:lnTo>
                  <a:lnTo>
                    <a:pt x="12" y="439"/>
                  </a:lnTo>
                  <a:lnTo>
                    <a:pt x="12" y="444"/>
                  </a:lnTo>
                  <a:lnTo>
                    <a:pt x="12" y="458"/>
                  </a:lnTo>
                  <a:lnTo>
                    <a:pt x="12" y="435"/>
                  </a:lnTo>
                  <a:lnTo>
                    <a:pt x="12" y="440"/>
                  </a:lnTo>
                  <a:lnTo>
                    <a:pt x="12" y="448"/>
                  </a:lnTo>
                  <a:lnTo>
                    <a:pt x="12" y="473"/>
                  </a:lnTo>
                  <a:lnTo>
                    <a:pt x="12" y="446"/>
                  </a:lnTo>
                  <a:lnTo>
                    <a:pt x="12" y="467"/>
                  </a:lnTo>
                  <a:lnTo>
                    <a:pt x="12" y="469"/>
                  </a:lnTo>
                  <a:lnTo>
                    <a:pt x="12" y="473"/>
                  </a:lnTo>
                  <a:lnTo>
                    <a:pt x="12" y="457"/>
                  </a:lnTo>
                  <a:lnTo>
                    <a:pt x="12" y="460"/>
                  </a:lnTo>
                  <a:lnTo>
                    <a:pt x="13" y="458"/>
                  </a:lnTo>
                  <a:lnTo>
                    <a:pt x="13" y="463"/>
                  </a:lnTo>
                  <a:lnTo>
                    <a:pt x="13" y="432"/>
                  </a:lnTo>
                  <a:lnTo>
                    <a:pt x="13" y="429"/>
                  </a:lnTo>
                  <a:lnTo>
                    <a:pt x="13" y="431"/>
                  </a:lnTo>
                  <a:lnTo>
                    <a:pt x="13" y="401"/>
                  </a:lnTo>
                  <a:lnTo>
                    <a:pt x="13" y="398"/>
                  </a:lnTo>
                  <a:lnTo>
                    <a:pt x="13" y="363"/>
                  </a:lnTo>
                  <a:lnTo>
                    <a:pt x="13" y="365"/>
                  </a:lnTo>
                  <a:lnTo>
                    <a:pt x="14" y="364"/>
                  </a:lnTo>
                  <a:lnTo>
                    <a:pt x="14" y="367"/>
                  </a:lnTo>
                  <a:lnTo>
                    <a:pt x="14" y="350"/>
                  </a:lnTo>
                  <a:lnTo>
                    <a:pt x="14" y="365"/>
                  </a:lnTo>
                  <a:lnTo>
                    <a:pt x="14" y="365"/>
                  </a:lnTo>
                  <a:lnTo>
                    <a:pt x="14" y="374"/>
                  </a:lnTo>
                  <a:lnTo>
                    <a:pt x="14" y="343"/>
                  </a:lnTo>
                  <a:lnTo>
                    <a:pt x="14" y="343"/>
                  </a:lnTo>
                  <a:lnTo>
                    <a:pt x="14" y="350"/>
                  </a:lnTo>
                  <a:lnTo>
                    <a:pt x="14" y="364"/>
                  </a:lnTo>
                  <a:lnTo>
                    <a:pt x="14" y="346"/>
                  </a:lnTo>
                  <a:lnTo>
                    <a:pt x="14" y="357"/>
                  </a:lnTo>
                  <a:lnTo>
                    <a:pt x="14" y="361"/>
                  </a:lnTo>
                  <a:lnTo>
                    <a:pt x="14" y="342"/>
                  </a:lnTo>
                  <a:lnTo>
                    <a:pt x="14" y="360"/>
                  </a:lnTo>
                  <a:lnTo>
                    <a:pt x="16" y="359"/>
                  </a:lnTo>
                  <a:lnTo>
                    <a:pt x="16" y="364"/>
                  </a:lnTo>
                  <a:lnTo>
                    <a:pt x="16" y="329"/>
                  </a:lnTo>
                  <a:lnTo>
                    <a:pt x="16" y="329"/>
                  </a:lnTo>
                  <a:lnTo>
                    <a:pt x="16" y="331"/>
                  </a:lnTo>
                  <a:lnTo>
                    <a:pt x="16" y="302"/>
                  </a:lnTo>
                  <a:lnTo>
                    <a:pt x="16" y="304"/>
                  </a:lnTo>
                  <a:lnTo>
                    <a:pt x="16" y="284"/>
                  </a:lnTo>
                  <a:lnTo>
                    <a:pt x="16" y="300"/>
                  </a:lnTo>
                  <a:lnTo>
                    <a:pt x="16" y="302"/>
                  </a:lnTo>
                  <a:lnTo>
                    <a:pt x="16" y="281"/>
                  </a:lnTo>
                  <a:lnTo>
                    <a:pt x="16" y="284"/>
                  </a:lnTo>
                  <a:lnTo>
                    <a:pt x="17" y="288"/>
                  </a:lnTo>
                  <a:lnTo>
                    <a:pt x="17" y="249"/>
                  </a:lnTo>
                  <a:lnTo>
                    <a:pt x="17" y="249"/>
                  </a:lnTo>
                  <a:lnTo>
                    <a:pt x="17" y="228"/>
                  </a:lnTo>
                  <a:lnTo>
                    <a:pt x="17" y="230"/>
                  </a:lnTo>
                  <a:lnTo>
                    <a:pt x="17" y="233"/>
                  </a:lnTo>
                  <a:lnTo>
                    <a:pt x="17" y="211"/>
                  </a:lnTo>
                  <a:lnTo>
                    <a:pt x="17" y="212"/>
                  </a:lnTo>
                  <a:lnTo>
                    <a:pt x="18" y="216"/>
                  </a:lnTo>
                  <a:lnTo>
                    <a:pt x="18" y="217"/>
                  </a:lnTo>
                  <a:lnTo>
                    <a:pt x="18" y="191"/>
                  </a:lnTo>
                  <a:lnTo>
                    <a:pt x="18" y="195"/>
                  </a:lnTo>
                  <a:lnTo>
                    <a:pt x="18" y="194"/>
                  </a:lnTo>
                  <a:lnTo>
                    <a:pt x="18" y="225"/>
                  </a:lnTo>
                  <a:lnTo>
                    <a:pt x="18" y="223"/>
                  </a:lnTo>
                  <a:lnTo>
                    <a:pt x="18" y="229"/>
                  </a:lnTo>
                  <a:lnTo>
                    <a:pt x="18" y="199"/>
                  </a:lnTo>
                  <a:lnTo>
                    <a:pt x="18" y="199"/>
                  </a:lnTo>
                  <a:lnTo>
                    <a:pt x="18" y="202"/>
                  </a:lnTo>
                  <a:lnTo>
                    <a:pt x="18" y="130"/>
                  </a:lnTo>
                  <a:lnTo>
                    <a:pt x="20" y="124"/>
                  </a:lnTo>
                  <a:lnTo>
                    <a:pt x="20" y="68"/>
                  </a:lnTo>
                  <a:lnTo>
                    <a:pt x="20" y="65"/>
                  </a:lnTo>
                  <a:lnTo>
                    <a:pt x="20" y="67"/>
                  </a:lnTo>
                  <a:lnTo>
                    <a:pt x="20" y="35"/>
                  </a:lnTo>
                  <a:lnTo>
                    <a:pt x="20" y="30"/>
                  </a:lnTo>
                  <a:lnTo>
                    <a:pt x="20" y="0"/>
                  </a:lnTo>
                  <a:lnTo>
                    <a:pt x="20" y="16"/>
                  </a:lnTo>
                  <a:lnTo>
                    <a:pt x="20" y="16"/>
                  </a:lnTo>
                  <a:lnTo>
                    <a:pt x="20" y="42"/>
                  </a:lnTo>
                  <a:lnTo>
                    <a:pt x="20" y="40"/>
                  </a:lnTo>
                  <a:lnTo>
                    <a:pt x="21" y="33"/>
                  </a:lnTo>
                  <a:lnTo>
                    <a:pt x="21" y="73"/>
                  </a:lnTo>
                  <a:lnTo>
                    <a:pt x="21" y="69"/>
                  </a:lnTo>
                  <a:lnTo>
                    <a:pt x="21" y="69"/>
                  </a:lnTo>
                  <a:lnTo>
                    <a:pt x="21" y="52"/>
                  </a:lnTo>
                  <a:lnTo>
                    <a:pt x="21" y="81"/>
                  </a:lnTo>
                  <a:lnTo>
                    <a:pt x="21" y="84"/>
                  </a:lnTo>
                  <a:lnTo>
                    <a:pt x="21" y="97"/>
                  </a:lnTo>
                  <a:lnTo>
                    <a:pt x="21" y="84"/>
                  </a:lnTo>
                  <a:lnTo>
                    <a:pt x="21" y="95"/>
                  </a:lnTo>
                  <a:lnTo>
                    <a:pt x="22" y="93"/>
                  </a:lnTo>
                  <a:lnTo>
                    <a:pt x="22" y="136"/>
                  </a:lnTo>
                  <a:lnTo>
                    <a:pt x="22" y="133"/>
                  </a:lnTo>
                  <a:lnTo>
                    <a:pt x="22" y="139"/>
                  </a:lnTo>
                  <a:lnTo>
                    <a:pt x="22" y="124"/>
                  </a:lnTo>
                  <a:lnTo>
                    <a:pt x="22" y="128"/>
                  </a:lnTo>
                  <a:lnTo>
                    <a:pt x="22" y="139"/>
                  </a:lnTo>
                  <a:lnTo>
                    <a:pt x="22" y="141"/>
                  </a:lnTo>
                  <a:lnTo>
                    <a:pt x="22" y="128"/>
                  </a:lnTo>
                  <a:lnTo>
                    <a:pt x="22" y="124"/>
                  </a:lnTo>
                  <a:lnTo>
                    <a:pt x="22" y="133"/>
                  </a:lnTo>
                  <a:lnTo>
                    <a:pt x="22" y="122"/>
                  </a:lnTo>
                  <a:lnTo>
                    <a:pt x="22" y="128"/>
                  </a:lnTo>
                  <a:lnTo>
                    <a:pt x="23" y="128"/>
                  </a:lnTo>
                  <a:lnTo>
                    <a:pt x="23" y="140"/>
                  </a:lnTo>
                  <a:lnTo>
                    <a:pt x="23" y="115"/>
                  </a:lnTo>
                  <a:lnTo>
                    <a:pt x="23" y="139"/>
                  </a:lnTo>
                  <a:lnTo>
                    <a:pt x="23" y="139"/>
                  </a:lnTo>
                  <a:lnTo>
                    <a:pt x="23" y="157"/>
                  </a:lnTo>
                  <a:lnTo>
                    <a:pt x="23" y="158"/>
                  </a:lnTo>
                  <a:lnTo>
                    <a:pt x="23" y="179"/>
                  </a:lnTo>
                  <a:lnTo>
                    <a:pt x="23" y="166"/>
                  </a:lnTo>
                  <a:lnTo>
                    <a:pt x="23" y="170"/>
                  </a:lnTo>
                  <a:lnTo>
                    <a:pt x="23" y="185"/>
                  </a:lnTo>
                  <a:lnTo>
                    <a:pt x="23" y="179"/>
                  </a:lnTo>
                  <a:lnTo>
                    <a:pt x="25" y="179"/>
                  </a:lnTo>
                  <a:lnTo>
                    <a:pt x="25" y="187"/>
                  </a:lnTo>
                  <a:lnTo>
                    <a:pt x="25" y="173"/>
                  </a:lnTo>
                  <a:lnTo>
                    <a:pt x="25" y="185"/>
                  </a:lnTo>
                  <a:lnTo>
                    <a:pt x="25" y="187"/>
                  </a:lnTo>
                  <a:lnTo>
                    <a:pt x="25" y="192"/>
                  </a:lnTo>
                  <a:lnTo>
                    <a:pt x="25" y="158"/>
                  </a:lnTo>
                  <a:lnTo>
                    <a:pt x="25" y="162"/>
                  </a:lnTo>
                  <a:lnTo>
                    <a:pt x="25" y="165"/>
                  </a:lnTo>
                  <a:lnTo>
                    <a:pt x="25" y="177"/>
                  </a:lnTo>
                  <a:lnTo>
                    <a:pt x="25" y="158"/>
                  </a:lnTo>
                  <a:lnTo>
                    <a:pt x="25" y="165"/>
                  </a:lnTo>
                  <a:lnTo>
                    <a:pt x="26" y="164"/>
                  </a:lnTo>
                  <a:lnTo>
                    <a:pt x="26" y="153"/>
                  </a:lnTo>
                  <a:lnTo>
                    <a:pt x="26" y="168"/>
                  </a:lnTo>
                  <a:lnTo>
                    <a:pt x="26" y="170"/>
                  </a:lnTo>
                  <a:lnTo>
                    <a:pt x="26" y="173"/>
                  </a:lnTo>
                  <a:lnTo>
                    <a:pt x="26" y="160"/>
                  </a:lnTo>
                  <a:lnTo>
                    <a:pt x="26" y="170"/>
                  </a:lnTo>
                  <a:lnTo>
                    <a:pt x="26" y="173"/>
                  </a:lnTo>
                  <a:lnTo>
                    <a:pt x="26" y="198"/>
                  </a:lnTo>
                  <a:lnTo>
                    <a:pt x="26" y="195"/>
                  </a:lnTo>
                  <a:lnTo>
                    <a:pt x="26" y="192"/>
                  </a:lnTo>
                  <a:lnTo>
                    <a:pt x="26" y="165"/>
                  </a:lnTo>
                  <a:lnTo>
                    <a:pt x="27" y="164"/>
                  </a:lnTo>
                  <a:lnTo>
                    <a:pt x="27" y="148"/>
                  </a:lnTo>
                  <a:lnTo>
                    <a:pt x="27" y="168"/>
                  </a:lnTo>
                  <a:lnTo>
                    <a:pt x="27" y="168"/>
                  </a:lnTo>
                  <a:lnTo>
                    <a:pt x="27" y="187"/>
                  </a:lnTo>
                  <a:lnTo>
                    <a:pt x="27" y="183"/>
                  </a:lnTo>
                  <a:lnTo>
                    <a:pt x="27" y="186"/>
                  </a:lnTo>
                  <a:lnTo>
                    <a:pt x="27" y="223"/>
                  </a:lnTo>
                  <a:lnTo>
                    <a:pt x="27" y="217"/>
                  </a:lnTo>
                  <a:lnTo>
                    <a:pt x="27" y="223"/>
                  </a:lnTo>
                  <a:lnTo>
                    <a:pt x="27" y="221"/>
                  </a:lnTo>
                  <a:lnTo>
                    <a:pt x="27" y="254"/>
                  </a:lnTo>
                  <a:lnTo>
                    <a:pt x="29" y="253"/>
                  </a:lnTo>
                  <a:lnTo>
                    <a:pt x="29" y="254"/>
                  </a:lnTo>
                  <a:lnTo>
                    <a:pt x="29" y="215"/>
                  </a:lnTo>
                  <a:lnTo>
                    <a:pt x="29" y="216"/>
                  </a:lnTo>
                  <a:lnTo>
                    <a:pt x="29" y="213"/>
                  </a:lnTo>
                  <a:lnTo>
                    <a:pt x="29" y="228"/>
                  </a:lnTo>
                  <a:lnTo>
                    <a:pt x="29" y="213"/>
                  </a:lnTo>
                  <a:lnTo>
                    <a:pt x="29" y="213"/>
                  </a:lnTo>
                  <a:lnTo>
                    <a:pt x="29" y="216"/>
                  </a:lnTo>
                  <a:lnTo>
                    <a:pt x="29" y="186"/>
                  </a:lnTo>
                  <a:lnTo>
                    <a:pt x="30" y="185"/>
                  </a:lnTo>
                  <a:lnTo>
                    <a:pt x="30" y="173"/>
                  </a:lnTo>
                  <a:lnTo>
                    <a:pt x="30" y="187"/>
                  </a:lnTo>
                  <a:lnTo>
                    <a:pt x="30" y="187"/>
                  </a:lnTo>
                  <a:lnTo>
                    <a:pt x="30" y="198"/>
                  </a:lnTo>
                  <a:lnTo>
                    <a:pt x="30" y="182"/>
                  </a:lnTo>
                  <a:lnTo>
                    <a:pt x="30" y="187"/>
                  </a:lnTo>
                  <a:lnTo>
                    <a:pt x="30" y="181"/>
                  </a:lnTo>
                  <a:lnTo>
                    <a:pt x="30" y="224"/>
                  </a:lnTo>
                  <a:lnTo>
                    <a:pt x="30" y="221"/>
                  </a:lnTo>
                  <a:lnTo>
                    <a:pt x="30" y="226"/>
                  </a:lnTo>
                  <a:lnTo>
                    <a:pt x="30" y="243"/>
                  </a:lnTo>
                  <a:lnTo>
                    <a:pt x="30" y="225"/>
                  </a:lnTo>
                  <a:lnTo>
                    <a:pt x="30" y="240"/>
                  </a:lnTo>
                  <a:lnTo>
                    <a:pt x="31" y="240"/>
                  </a:lnTo>
                  <a:lnTo>
                    <a:pt x="31" y="242"/>
                  </a:lnTo>
                  <a:lnTo>
                    <a:pt x="31" y="202"/>
                  </a:lnTo>
                  <a:lnTo>
                    <a:pt x="31" y="205"/>
                  </a:lnTo>
                  <a:lnTo>
                    <a:pt x="31" y="196"/>
                  </a:lnTo>
                  <a:lnTo>
                    <a:pt x="31" y="202"/>
                  </a:lnTo>
                  <a:lnTo>
                    <a:pt x="31" y="173"/>
                  </a:lnTo>
                  <a:lnTo>
                    <a:pt x="31" y="170"/>
                  </a:lnTo>
                  <a:lnTo>
                    <a:pt x="31" y="116"/>
                  </a:lnTo>
                  <a:lnTo>
                    <a:pt x="31" y="115"/>
                  </a:lnTo>
                  <a:lnTo>
                    <a:pt x="31" y="81"/>
                  </a:lnTo>
                  <a:lnTo>
                    <a:pt x="31" y="86"/>
                  </a:lnTo>
                  <a:lnTo>
                    <a:pt x="33" y="86"/>
                  </a:lnTo>
                  <a:lnTo>
                    <a:pt x="33" y="118"/>
                  </a:lnTo>
                  <a:lnTo>
                    <a:pt x="33" y="115"/>
                  </a:lnTo>
                  <a:lnTo>
                    <a:pt x="33" y="119"/>
                  </a:lnTo>
                  <a:lnTo>
                    <a:pt x="33" y="98"/>
                  </a:lnTo>
                  <a:lnTo>
                    <a:pt x="33" y="11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29" name="Freeform 102"/>
            <p:cNvSpPr>
              <a:spLocks/>
            </p:cNvSpPr>
            <p:nvPr/>
          </p:nvSpPr>
          <p:spPr bwMode="auto">
            <a:xfrm>
              <a:off x="2640013" y="4783138"/>
              <a:ext cx="47625" cy="127000"/>
            </a:xfrm>
            <a:custGeom>
              <a:avLst/>
              <a:gdLst>
                <a:gd name="T0" fmla="*/ 0 w 30"/>
                <a:gd name="T1" fmla="*/ 63 h 80"/>
                <a:gd name="T2" fmla="*/ 1 w 30"/>
                <a:gd name="T3" fmla="*/ 63 h 80"/>
                <a:gd name="T4" fmla="*/ 1 w 30"/>
                <a:gd name="T5" fmla="*/ 57 h 80"/>
                <a:gd name="T6" fmla="*/ 2 w 30"/>
                <a:gd name="T7" fmla="*/ 63 h 80"/>
                <a:gd name="T8" fmla="*/ 2 w 30"/>
                <a:gd name="T9" fmla="*/ 55 h 80"/>
                <a:gd name="T10" fmla="*/ 2 w 30"/>
                <a:gd name="T11" fmla="*/ 63 h 80"/>
                <a:gd name="T12" fmla="*/ 4 w 30"/>
                <a:gd name="T13" fmla="*/ 65 h 80"/>
                <a:gd name="T14" fmla="*/ 4 w 30"/>
                <a:gd name="T15" fmla="*/ 63 h 80"/>
                <a:gd name="T16" fmla="*/ 4 w 30"/>
                <a:gd name="T17" fmla="*/ 71 h 80"/>
                <a:gd name="T18" fmla="*/ 5 w 30"/>
                <a:gd name="T19" fmla="*/ 55 h 80"/>
                <a:gd name="T20" fmla="*/ 5 w 30"/>
                <a:gd name="T21" fmla="*/ 7 h 80"/>
                <a:gd name="T22" fmla="*/ 6 w 30"/>
                <a:gd name="T23" fmla="*/ 7 h 80"/>
                <a:gd name="T24" fmla="*/ 6 w 30"/>
                <a:gd name="T25" fmla="*/ 11 h 80"/>
                <a:gd name="T26" fmla="*/ 6 w 30"/>
                <a:gd name="T27" fmla="*/ 37 h 80"/>
                <a:gd name="T28" fmla="*/ 8 w 30"/>
                <a:gd name="T29" fmla="*/ 45 h 80"/>
                <a:gd name="T30" fmla="*/ 8 w 30"/>
                <a:gd name="T31" fmla="*/ 57 h 80"/>
                <a:gd name="T32" fmla="*/ 9 w 30"/>
                <a:gd name="T33" fmla="*/ 61 h 80"/>
                <a:gd name="T34" fmla="*/ 9 w 30"/>
                <a:gd name="T35" fmla="*/ 40 h 80"/>
                <a:gd name="T36" fmla="*/ 10 w 30"/>
                <a:gd name="T37" fmla="*/ 49 h 80"/>
                <a:gd name="T38" fmla="*/ 10 w 30"/>
                <a:gd name="T39" fmla="*/ 70 h 80"/>
                <a:gd name="T40" fmla="*/ 10 w 30"/>
                <a:gd name="T41" fmla="*/ 41 h 80"/>
                <a:gd name="T42" fmla="*/ 12 w 30"/>
                <a:gd name="T43" fmla="*/ 62 h 80"/>
                <a:gd name="T44" fmla="*/ 12 w 30"/>
                <a:gd name="T45" fmla="*/ 61 h 80"/>
                <a:gd name="T46" fmla="*/ 12 w 30"/>
                <a:gd name="T47" fmla="*/ 44 h 80"/>
                <a:gd name="T48" fmla="*/ 12 w 30"/>
                <a:gd name="T49" fmla="*/ 49 h 80"/>
                <a:gd name="T50" fmla="*/ 13 w 30"/>
                <a:gd name="T51" fmla="*/ 74 h 80"/>
                <a:gd name="T52" fmla="*/ 13 w 30"/>
                <a:gd name="T53" fmla="*/ 53 h 80"/>
                <a:gd name="T54" fmla="*/ 14 w 30"/>
                <a:gd name="T55" fmla="*/ 70 h 80"/>
                <a:gd name="T56" fmla="*/ 14 w 30"/>
                <a:gd name="T57" fmla="*/ 49 h 80"/>
                <a:gd name="T58" fmla="*/ 15 w 30"/>
                <a:gd name="T59" fmla="*/ 70 h 80"/>
                <a:gd name="T60" fmla="*/ 15 w 30"/>
                <a:gd name="T61" fmla="*/ 72 h 80"/>
                <a:gd name="T62" fmla="*/ 15 w 30"/>
                <a:gd name="T63" fmla="*/ 57 h 80"/>
                <a:gd name="T64" fmla="*/ 17 w 30"/>
                <a:gd name="T65" fmla="*/ 61 h 80"/>
                <a:gd name="T66" fmla="*/ 17 w 30"/>
                <a:gd name="T67" fmla="*/ 66 h 80"/>
                <a:gd name="T68" fmla="*/ 17 w 30"/>
                <a:gd name="T69" fmla="*/ 61 h 80"/>
                <a:gd name="T70" fmla="*/ 18 w 30"/>
                <a:gd name="T71" fmla="*/ 52 h 80"/>
                <a:gd name="T72" fmla="*/ 18 w 30"/>
                <a:gd name="T73" fmla="*/ 57 h 80"/>
                <a:gd name="T74" fmla="*/ 18 w 30"/>
                <a:gd name="T75" fmla="*/ 62 h 80"/>
                <a:gd name="T76" fmla="*/ 19 w 30"/>
                <a:gd name="T77" fmla="*/ 79 h 80"/>
                <a:gd name="T78" fmla="*/ 19 w 30"/>
                <a:gd name="T79" fmla="*/ 75 h 80"/>
                <a:gd name="T80" fmla="*/ 21 w 30"/>
                <a:gd name="T81" fmla="*/ 61 h 80"/>
                <a:gd name="T82" fmla="*/ 21 w 30"/>
                <a:gd name="T83" fmla="*/ 55 h 80"/>
                <a:gd name="T84" fmla="*/ 21 w 30"/>
                <a:gd name="T85" fmla="*/ 54 h 80"/>
                <a:gd name="T86" fmla="*/ 22 w 30"/>
                <a:gd name="T87" fmla="*/ 23 h 80"/>
                <a:gd name="T88" fmla="*/ 22 w 30"/>
                <a:gd name="T89" fmla="*/ 45 h 80"/>
                <a:gd name="T90" fmla="*/ 23 w 30"/>
                <a:gd name="T91" fmla="*/ 55 h 80"/>
                <a:gd name="T92" fmla="*/ 23 w 30"/>
                <a:gd name="T93" fmla="*/ 61 h 80"/>
                <a:gd name="T94" fmla="*/ 23 w 30"/>
                <a:gd name="T95" fmla="*/ 55 h 80"/>
                <a:gd name="T96" fmla="*/ 25 w 30"/>
                <a:gd name="T97" fmla="*/ 65 h 80"/>
                <a:gd name="T98" fmla="*/ 25 w 30"/>
                <a:gd name="T99" fmla="*/ 42 h 80"/>
                <a:gd name="T100" fmla="*/ 25 w 30"/>
                <a:gd name="T101" fmla="*/ 20 h 80"/>
                <a:gd name="T102" fmla="*/ 26 w 30"/>
                <a:gd name="T103" fmla="*/ 31 h 80"/>
                <a:gd name="T104" fmla="*/ 26 w 30"/>
                <a:gd name="T105" fmla="*/ 27 h 80"/>
                <a:gd name="T106" fmla="*/ 27 w 30"/>
                <a:gd name="T107" fmla="*/ 28 h 80"/>
                <a:gd name="T108" fmla="*/ 27 w 30"/>
                <a:gd name="T109" fmla="*/ 55 h 80"/>
                <a:gd name="T110" fmla="*/ 27 w 30"/>
                <a:gd name="T111" fmla="*/ 37 h 80"/>
                <a:gd name="T112" fmla="*/ 29 w 30"/>
                <a:gd name="T113" fmla="*/ 42 h 80"/>
                <a:gd name="T114" fmla="*/ 29 w 30"/>
                <a:gd name="T115" fmla="*/ 53 h 80"/>
                <a:gd name="T116" fmla="*/ 30 w 30"/>
                <a:gd name="T117" fmla="*/ 66 h 80"/>
                <a:gd name="T118" fmla="*/ 30 w 30"/>
                <a:gd name="T119" fmla="*/ 6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80">
                  <a:moveTo>
                    <a:pt x="0" y="40"/>
                  </a:moveTo>
                  <a:lnTo>
                    <a:pt x="0" y="41"/>
                  </a:lnTo>
                  <a:lnTo>
                    <a:pt x="0" y="69"/>
                  </a:lnTo>
                  <a:lnTo>
                    <a:pt x="0" y="66"/>
                  </a:lnTo>
                  <a:lnTo>
                    <a:pt x="0" y="63"/>
                  </a:lnTo>
                  <a:lnTo>
                    <a:pt x="0" y="66"/>
                  </a:lnTo>
                  <a:lnTo>
                    <a:pt x="0" y="41"/>
                  </a:lnTo>
                  <a:lnTo>
                    <a:pt x="0" y="54"/>
                  </a:lnTo>
                  <a:lnTo>
                    <a:pt x="1" y="58"/>
                  </a:lnTo>
                  <a:lnTo>
                    <a:pt x="1" y="63"/>
                  </a:lnTo>
                  <a:lnTo>
                    <a:pt x="1" y="49"/>
                  </a:lnTo>
                  <a:lnTo>
                    <a:pt x="1" y="55"/>
                  </a:lnTo>
                  <a:lnTo>
                    <a:pt x="1" y="69"/>
                  </a:lnTo>
                  <a:lnTo>
                    <a:pt x="1" y="52"/>
                  </a:lnTo>
                  <a:lnTo>
                    <a:pt x="1" y="57"/>
                  </a:lnTo>
                  <a:lnTo>
                    <a:pt x="1" y="59"/>
                  </a:lnTo>
                  <a:lnTo>
                    <a:pt x="1" y="61"/>
                  </a:lnTo>
                  <a:lnTo>
                    <a:pt x="1" y="42"/>
                  </a:lnTo>
                  <a:lnTo>
                    <a:pt x="1" y="58"/>
                  </a:lnTo>
                  <a:lnTo>
                    <a:pt x="2" y="63"/>
                  </a:lnTo>
                  <a:lnTo>
                    <a:pt x="2" y="44"/>
                  </a:lnTo>
                  <a:lnTo>
                    <a:pt x="2" y="49"/>
                  </a:lnTo>
                  <a:lnTo>
                    <a:pt x="2" y="46"/>
                  </a:lnTo>
                  <a:lnTo>
                    <a:pt x="2" y="61"/>
                  </a:lnTo>
                  <a:lnTo>
                    <a:pt x="2" y="55"/>
                  </a:lnTo>
                  <a:lnTo>
                    <a:pt x="2" y="59"/>
                  </a:lnTo>
                  <a:lnTo>
                    <a:pt x="2" y="66"/>
                  </a:lnTo>
                  <a:lnTo>
                    <a:pt x="2" y="40"/>
                  </a:lnTo>
                  <a:lnTo>
                    <a:pt x="2" y="62"/>
                  </a:lnTo>
                  <a:lnTo>
                    <a:pt x="2" y="63"/>
                  </a:lnTo>
                  <a:lnTo>
                    <a:pt x="2" y="66"/>
                  </a:lnTo>
                  <a:lnTo>
                    <a:pt x="2" y="46"/>
                  </a:lnTo>
                  <a:lnTo>
                    <a:pt x="2" y="55"/>
                  </a:lnTo>
                  <a:lnTo>
                    <a:pt x="4" y="57"/>
                  </a:lnTo>
                  <a:lnTo>
                    <a:pt x="4" y="65"/>
                  </a:lnTo>
                  <a:lnTo>
                    <a:pt x="4" y="38"/>
                  </a:lnTo>
                  <a:lnTo>
                    <a:pt x="4" y="44"/>
                  </a:lnTo>
                  <a:lnTo>
                    <a:pt x="4" y="41"/>
                  </a:lnTo>
                  <a:lnTo>
                    <a:pt x="4" y="66"/>
                  </a:lnTo>
                  <a:lnTo>
                    <a:pt x="4" y="63"/>
                  </a:lnTo>
                  <a:lnTo>
                    <a:pt x="4" y="61"/>
                  </a:lnTo>
                  <a:lnTo>
                    <a:pt x="4" y="49"/>
                  </a:lnTo>
                  <a:lnTo>
                    <a:pt x="4" y="69"/>
                  </a:lnTo>
                  <a:lnTo>
                    <a:pt x="4" y="69"/>
                  </a:lnTo>
                  <a:lnTo>
                    <a:pt x="4" y="71"/>
                  </a:lnTo>
                  <a:lnTo>
                    <a:pt x="4" y="50"/>
                  </a:lnTo>
                  <a:lnTo>
                    <a:pt x="4" y="55"/>
                  </a:lnTo>
                  <a:lnTo>
                    <a:pt x="5" y="57"/>
                  </a:lnTo>
                  <a:lnTo>
                    <a:pt x="5" y="67"/>
                  </a:lnTo>
                  <a:lnTo>
                    <a:pt x="5" y="55"/>
                  </a:lnTo>
                  <a:lnTo>
                    <a:pt x="5" y="55"/>
                  </a:lnTo>
                  <a:lnTo>
                    <a:pt x="5" y="33"/>
                  </a:lnTo>
                  <a:lnTo>
                    <a:pt x="5" y="34"/>
                  </a:lnTo>
                  <a:lnTo>
                    <a:pt x="5" y="0"/>
                  </a:lnTo>
                  <a:lnTo>
                    <a:pt x="5" y="7"/>
                  </a:lnTo>
                  <a:lnTo>
                    <a:pt x="6" y="8"/>
                  </a:lnTo>
                  <a:lnTo>
                    <a:pt x="6" y="25"/>
                  </a:lnTo>
                  <a:lnTo>
                    <a:pt x="6" y="4"/>
                  </a:lnTo>
                  <a:lnTo>
                    <a:pt x="6" y="11"/>
                  </a:lnTo>
                  <a:lnTo>
                    <a:pt x="6" y="7"/>
                  </a:lnTo>
                  <a:lnTo>
                    <a:pt x="6" y="28"/>
                  </a:lnTo>
                  <a:lnTo>
                    <a:pt x="6" y="28"/>
                  </a:lnTo>
                  <a:lnTo>
                    <a:pt x="6" y="28"/>
                  </a:lnTo>
                  <a:lnTo>
                    <a:pt x="6" y="34"/>
                  </a:lnTo>
                  <a:lnTo>
                    <a:pt x="6" y="11"/>
                  </a:lnTo>
                  <a:lnTo>
                    <a:pt x="6" y="33"/>
                  </a:lnTo>
                  <a:lnTo>
                    <a:pt x="6" y="34"/>
                  </a:lnTo>
                  <a:lnTo>
                    <a:pt x="6" y="45"/>
                  </a:lnTo>
                  <a:lnTo>
                    <a:pt x="6" y="31"/>
                  </a:lnTo>
                  <a:lnTo>
                    <a:pt x="6" y="37"/>
                  </a:lnTo>
                  <a:lnTo>
                    <a:pt x="8" y="34"/>
                  </a:lnTo>
                  <a:lnTo>
                    <a:pt x="8" y="62"/>
                  </a:lnTo>
                  <a:lnTo>
                    <a:pt x="8" y="61"/>
                  </a:lnTo>
                  <a:lnTo>
                    <a:pt x="8" y="58"/>
                  </a:lnTo>
                  <a:lnTo>
                    <a:pt x="8" y="45"/>
                  </a:lnTo>
                  <a:lnTo>
                    <a:pt x="8" y="62"/>
                  </a:lnTo>
                  <a:lnTo>
                    <a:pt x="8" y="65"/>
                  </a:lnTo>
                  <a:lnTo>
                    <a:pt x="8" y="66"/>
                  </a:lnTo>
                  <a:lnTo>
                    <a:pt x="8" y="49"/>
                  </a:lnTo>
                  <a:lnTo>
                    <a:pt x="8" y="57"/>
                  </a:lnTo>
                  <a:lnTo>
                    <a:pt x="8" y="57"/>
                  </a:lnTo>
                  <a:lnTo>
                    <a:pt x="8" y="71"/>
                  </a:lnTo>
                  <a:lnTo>
                    <a:pt x="8" y="55"/>
                  </a:lnTo>
                  <a:lnTo>
                    <a:pt x="8" y="61"/>
                  </a:lnTo>
                  <a:lnTo>
                    <a:pt x="9" y="61"/>
                  </a:lnTo>
                  <a:lnTo>
                    <a:pt x="9" y="44"/>
                  </a:lnTo>
                  <a:lnTo>
                    <a:pt x="9" y="59"/>
                  </a:lnTo>
                  <a:lnTo>
                    <a:pt x="9" y="61"/>
                  </a:lnTo>
                  <a:lnTo>
                    <a:pt x="9" y="62"/>
                  </a:lnTo>
                  <a:lnTo>
                    <a:pt x="9" y="40"/>
                  </a:lnTo>
                  <a:lnTo>
                    <a:pt x="9" y="52"/>
                  </a:lnTo>
                  <a:lnTo>
                    <a:pt x="9" y="49"/>
                  </a:lnTo>
                  <a:lnTo>
                    <a:pt x="9" y="63"/>
                  </a:lnTo>
                  <a:lnTo>
                    <a:pt x="9" y="41"/>
                  </a:lnTo>
                  <a:lnTo>
                    <a:pt x="10" y="49"/>
                  </a:lnTo>
                  <a:lnTo>
                    <a:pt x="10" y="72"/>
                  </a:lnTo>
                  <a:lnTo>
                    <a:pt x="10" y="45"/>
                  </a:lnTo>
                  <a:lnTo>
                    <a:pt x="10" y="63"/>
                  </a:lnTo>
                  <a:lnTo>
                    <a:pt x="10" y="66"/>
                  </a:lnTo>
                  <a:lnTo>
                    <a:pt x="10" y="70"/>
                  </a:lnTo>
                  <a:lnTo>
                    <a:pt x="10" y="52"/>
                  </a:lnTo>
                  <a:lnTo>
                    <a:pt x="10" y="66"/>
                  </a:lnTo>
                  <a:lnTo>
                    <a:pt x="10" y="69"/>
                  </a:lnTo>
                  <a:lnTo>
                    <a:pt x="10" y="72"/>
                  </a:lnTo>
                  <a:lnTo>
                    <a:pt x="10" y="41"/>
                  </a:lnTo>
                  <a:lnTo>
                    <a:pt x="10" y="53"/>
                  </a:lnTo>
                  <a:lnTo>
                    <a:pt x="10" y="52"/>
                  </a:lnTo>
                  <a:lnTo>
                    <a:pt x="10" y="67"/>
                  </a:lnTo>
                  <a:lnTo>
                    <a:pt x="10" y="63"/>
                  </a:lnTo>
                  <a:lnTo>
                    <a:pt x="12" y="62"/>
                  </a:lnTo>
                  <a:lnTo>
                    <a:pt x="12" y="65"/>
                  </a:lnTo>
                  <a:lnTo>
                    <a:pt x="12" y="49"/>
                  </a:lnTo>
                  <a:lnTo>
                    <a:pt x="12" y="62"/>
                  </a:lnTo>
                  <a:lnTo>
                    <a:pt x="12" y="61"/>
                  </a:lnTo>
                  <a:lnTo>
                    <a:pt x="12" y="61"/>
                  </a:lnTo>
                  <a:lnTo>
                    <a:pt x="12" y="37"/>
                  </a:lnTo>
                  <a:lnTo>
                    <a:pt x="12" y="45"/>
                  </a:lnTo>
                  <a:lnTo>
                    <a:pt x="12" y="45"/>
                  </a:lnTo>
                  <a:lnTo>
                    <a:pt x="12" y="57"/>
                  </a:lnTo>
                  <a:lnTo>
                    <a:pt x="12" y="44"/>
                  </a:lnTo>
                  <a:lnTo>
                    <a:pt x="12" y="49"/>
                  </a:lnTo>
                  <a:lnTo>
                    <a:pt x="12" y="44"/>
                  </a:lnTo>
                  <a:lnTo>
                    <a:pt x="12" y="55"/>
                  </a:lnTo>
                  <a:lnTo>
                    <a:pt x="12" y="34"/>
                  </a:lnTo>
                  <a:lnTo>
                    <a:pt x="12" y="49"/>
                  </a:lnTo>
                  <a:lnTo>
                    <a:pt x="13" y="54"/>
                  </a:lnTo>
                  <a:lnTo>
                    <a:pt x="13" y="37"/>
                  </a:lnTo>
                  <a:lnTo>
                    <a:pt x="13" y="58"/>
                  </a:lnTo>
                  <a:lnTo>
                    <a:pt x="13" y="58"/>
                  </a:lnTo>
                  <a:lnTo>
                    <a:pt x="13" y="74"/>
                  </a:lnTo>
                  <a:lnTo>
                    <a:pt x="13" y="53"/>
                  </a:lnTo>
                  <a:lnTo>
                    <a:pt x="13" y="57"/>
                  </a:lnTo>
                  <a:lnTo>
                    <a:pt x="13" y="55"/>
                  </a:lnTo>
                  <a:lnTo>
                    <a:pt x="13" y="70"/>
                  </a:lnTo>
                  <a:lnTo>
                    <a:pt x="13" y="53"/>
                  </a:lnTo>
                  <a:lnTo>
                    <a:pt x="13" y="59"/>
                  </a:lnTo>
                  <a:lnTo>
                    <a:pt x="13" y="65"/>
                  </a:lnTo>
                  <a:lnTo>
                    <a:pt x="13" y="49"/>
                  </a:lnTo>
                  <a:lnTo>
                    <a:pt x="13" y="72"/>
                  </a:lnTo>
                  <a:lnTo>
                    <a:pt x="14" y="70"/>
                  </a:lnTo>
                  <a:lnTo>
                    <a:pt x="14" y="50"/>
                  </a:lnTo>
                  <a:lnTo>
                    <a:pt x="14" y="53"/>
                  </a:lnTo>
                  <a:lnTo>
                    <a:pt x="14" y="52"/>
                  </a:lnTo>
                  <a:lnTo>
                    <a:pt x="14" y="72"/>
                  </a:lnTo>
                  <a:lnTo>
                    <a:pt x="14" y="49"/>
                  </a:lnTo>
                  <a:lnTo>
                    <a:pt x="14" y="69"/>
                  </a:lnTo>
                  <a:lnTo>
                    <a:pt x="14" y="72"/>
                  </a:lnTo>
                  <a:lnTo>
                    <a:pt x="14" y="52"/>
                  </a:lnTo>
                  <a:lnTo>
                    <a:pt x="14" y="72"/>
                  </a:lnTo>
                  <a:lnTo>
                    <a:pt x="15" y="70"/>
                  </a:lnTo>
                  <a:lnTo>
                    <a:pt x="15" y="74"/>
                  </a:lnTo>
                  <a:lnTo>
                    <a:pt x="15" y="55"/>
                  </a:lnTo>
                  <a:lnTo>
                    <a:pt x="15" y="66"/>
                  </a:lnTo>
                  <a:lnTo>
                    <a:pt x="15" y="62"/>
                  </a:lnTo>
                  <a:lnTo>
                    <a:pt x="15" y="72"/>
                  </a:lnTo>
                  <a:lnTo>
                    <a:pt x="15" y="65"/>
                  </a:lnTo>
                  <a:lnTo>
                    <a:pt x="15" y="59"/>
                  </a:lnTo>
                  <a:lnTo>
                    <a:pt x="15" y="67"/>
                  </a:lnTo>
                  <a:lnTo>
                    <a:pt x="15" y="49"/>
                  </a:lnTo>
                  <a:lnTo>
                    <a:pt x="15" y="57"/>
                  </a:lnTo>
                  <a:lnTo>
                    <a:pt x="15" y="61"/>
                  </a:lnTo>
                  <a:lnTo>
                    <a:pt x="15" y="63"/>
                  </a:lnTo>
                  <a:lnTo>
                    <a:pt x="15" y="46"/>
                  </a:lnTo>
                  <a:lnTo>
                    <a:pt x="15" y="59"/>
                  </a:lnTo>
                  <a:lnTo>
                    <a:pt x="17" y="61"/>
                  </a:lnTo>
                  <a:lnTo>
                    <a:pt x="17" y="71"/>
                  </a:lnTo>
                  <a:lnTo>
                    <a:pt x="17" y="45"/>
                  </a:lnTo>
                  <a:lnTo>
                    <a:pt x="17" y="52"/>
                  </a:lnTo>
                  <a:lnTo>
                    <a:pt x="17" y="55"/>
                  </a:lnTo>
                  <a:lnTo>
                    <a:pt x="17" y="66"/>
                  </a:lnTo>
                  <a:lnTo>
                    <a:pt x="17" y="54"/>
                  </a:lnTo>
                  <a:lnTo>
                    <a:pt x="17" y="58"/>
                  </a:lnTo>
                  <a:lnTo>
                    <a:pt x="17" y="57"/>
                  </a:lnTo>
                  <a:lnTo>
                    <a:pt x="17" y="42"/>
                  </a:lnTo>
                  <a:lnTo>
                    <a:pt x="17" y="61"/>
                  </a:lnTo>
                  <a:lnTo>
                    <a:pt x="17" y="61"/>
                  </a:lnTo>
                  <a:lnTo>
                    <a:pt x="17" y="62"/>
                  </a:lnTo>
                  <a:lnTo>
                    <a:pt x="17" y="44"/>
                  </a:lnTo>
                  <a:lnTo>
                    <a:pt x="17" y="52"/>
                  </a:lnTo>
                  <a:lnTo>
                    <a:pt x="18" y="52"/>
                  </a:lnTo>
                  <a:lnTo>
                    <a:pt x="18" y="74"/>
                  </a:lnTo>
                  <a:lnTo>
                    <a:pt x="18" y="69"/>
                  </a:lnTo>
                  <a:lnTo>
                    <a:pt x="18" y="72"/>
                  </a:lnTo>
                  <a:lnTo>
                    <a:pt x="18" y="76"/>
                  </a:lnTo>
                  <a:lnTo>
                    <a:pt x="18" y="57"/>
                  </a:lnTo>
                  <a:lnTo>
                    <a:pt x="18" y="74"/>
                  </a:lnTo>
                  <a:lnTo>
                    <a:pt x="18" y="72"/>
                  </a:lnTo>
                  <a:lnTo>
                    <a:pt x="18" y="74"/>
                  </a:lnTo>
                  <a:lnTo>
                    <a:pt x="18" y="55"/>
                  </a:lnTo>
                  <a:lnTo>
                    <a:pt x="18" y="62"/>
                  </a:lnTo>
                  <a:lnTo>
                    <a:pt x="19" y="66"/>
                  </a:lnTo>
                  <a:lnTo>
                    <a:pt x="19" y="78"/>
                  </a:lnTo>
                  <a:lnTo>
                    <a:pt x="19" y="61"/>
                  </a:lnTo>
                  <a:lnTo>
                    <a:pt x="19" y="63"/>
                  </a:lnTo>
                  <a:lnTo>
                    <a:pt x="19" y="79"/>
                  </a:lnTo>
                  <a:lnTo>
                    <a:pt x="19" y="62"/>
                  </a:lnTo>
                  <a:lnTo>
                    <a:pt x="19" y="72"/>
                  </a:lnTo>
                  <a:lnTo>
                    <a:pt x="19" y="72"/>
                  </a:lnTo>
                  <a:lnTo>
                    <a:pt x="19" y="57"/>
                  </a:lnTo>
                  <a:lnTo>
                    <a:pt x="19" y="75"/>
                  </a:lnTo>
                  <a:lnTo>
                    <a:pt x="19" y="76"/>
                  </a:lnTo>
                  <a:lnTo>
                    <a:pt x="19" y="80"/>
                  </a:lnTo>
                  <a:lnTo>
                    <a:pt x="19" y="57"/>
                  </a:lnTo>
                  <a:lnTo>
                    <a:pt x="19" y="59"/>
                  </a:lnTo>
                  <a:lnTo>
                    <a:pt x="21" y="61"/>
                  </a:lnTo>
                  <a:lnTo>
                    <a:pt x="21" y="80"/>
                  </a:lnTo>
                  <a:lnTo>
                    <a:pt x="21" y="58"/>
                  </a:lnTo>
                  <a:lnTo>
                    <a:pt x="21" y="72"/>
                  </a:lnTo>
                  <a:lnTo>
                    <a:pt x="21" y="74"/>
                  </a:lnTo>
                  <a:lnTo>
                    <a:pt x="21" y="55"/>
                  </a:lnTo>
                  <a:lnTo>
                    <a:pt x="21" y="76"/>
                  </a:lnTo>
                  <a:lnTo>
                    <a:pt x="21" y="76"/>
                  </a:lnTo>
                  <a:lnTo>
                    <a:pt x="21" y="52"/>
                  </a:lnTo>
                  <a:lnTo>
                    <a:pt x="21" y="55"/>
                  </a:lnTo>
                  <a:lnTo>
                    <a:pt x="21" y="54"/>
                  </a:lnTo>
                  <a:lnTo>
                    <a:pt x="21" y="55"/>
                  </a:lnTo>
                  <a:lnTo>
                    <a:pt x="21" y="40"/>
                  </a:lnTo>
                  <a:lnTo>
                    <a:pt x="22" y="41"/>
                  </a:lnTo>
                  <a:lnTo>
                    <a:pt x="22" y="52"/>
                  </a:lnTo>
                  <a:lnTo>
                    <a:pt x="22" y="23"/>
                  </a:lnTo>
                  <a:lnTo>
                    <a:pt x="22" y="48"/>
                  </a:lnTo>
                  <a:lnTo>
                    <a:pt x="22" y="49"/>
                  </a:lnTo>
                  <a:lnTo>
                    <a:pt x="22" y="32"/>
                  </a:lnTo>
                  <a:lnTo>
                    <a:pt x="22" y="41"/>
                  </a:lnTo>
                  <a:lnTo>
                    <a:pt x="22" y="45"/>
                  </a:lnTo>
                  <a:lnTo>
                    <a:pt x="22" y="54"/>
                  </a:lnTo>
                  <a:lnTo>
                    <a:pt x="22" y="29"/>
                  </a:lnTo>
                  <a:lnTo>
                    <a:pt x="22" y="34"/>
                  </a:lnTo>
                  <a:lnTo>
                    <a:pt x="23" y="34"/>
                  </a:lnTo>
                  <a:lnTo>
                    <a:pt x="23" y="55"/>
                  </a:lnTo>
                  <a:lnTo>
                    <a:pt x="23" y="33"/>
                  </a:lnTo>
                  <a:lnTo>
                    <a:pt x="23" y="50"/>
                  </a:lnTo>
                  <a:lnTo>
                    <a:pt x="23" y="52"/>
                  </a:lnTo>
                  <a:lnTo>
                    <a:pt x="23" y="40"/>
                  </a:lnTo>
                  <a:lnTo>
                    <a:pt x="23" y="61"/>
                  </a:lnTo>
                  <a:lnTo>
                    <a:pt x="23" y="61"/>
                  </a:lnTo>
                  <a:lnTo>
                    <a:pt x="23" y="66"/>
                  </a:lnTo>
                  <a:lnTo>
                    <a:pt x="23" y="44"/>
                  </a:lnTo>
                  <a:lnTo>
                    <a:pt x="23" y="55"/>
                  </a:lnTo>
                  <a:lnTo>
                    <a:pt x="23" y="55"/>
                  </a:lnTo>
                  <a:lnTo>
                    <a:pt x="23" y="65"/>
                  </a:lnTo>
                  <a:lnTo>
                    <a:pt x="23" y="52"/>
                  </a:lnTo>
                  <a:lnTo>
                    <a:pt x="23" y="61"/>
                  </a:lnTo>
                  <a:lnTo>
                    <a:pt x="25" y="58"/>
                  </a:lnTo>
                  <a:lnTo>
                    <a:pt x="25" y="65"/>
                  </a:lnTo>
                  <a:lnTo>
                    <a:pt x="25" y="48"/>
                  </a:lnTo>
                  <a:lnTo>
                    <a:pt x="25" y="63"/>
                  </a:lnTo>
                  <a:lnTo>
                    <a:pt x="25" y="66"/>
                  </a:lnTo>
                  <a:lnTo>
                    <a:pt x="25" y="67"/>
                  </a:lnTo>
                  <a:lnTo>
                    <a:pt x="25" y="42"/>
                  </a:lnTo>
                  <a:lnTo>
                    <a:pt x="25" y="44"/>
                  </a:lnTo>
                  <a:lnTo>
                    <a:pt x="25" y="44"/>
                  </a:lnTo>
                  <a:lnTo>
                    <a:pt x="25" y="49"/>
                  </a:lnTo>
                  <a:lnTo>
                    <a:pt x="25" y="24"/>
                  </a:lnTo>
                  <a:lnTo>
                    <a:pt x="25" y="20"/>
                  </a:lnTo>
                  <a:lnTo>
                    <a:pt x="25" y="34"/>
                  </a:lnTo>
                  <a:lnTo>
                    <a:pt x="25" y="28"/>
                  </a:lnTo>
                  <a:lnTo>
                    <a:pt x="26" y="24"/>
                  </a:lnTo>
                  <a:lnTo>
                    <a:pt x="26" y="8"/>
                  </a:lnTo>
                  <a:lnTo>
                    <a:pt x="26" y="31"/>
                  </a:lnTo>
                  <a:lnTo>
                    <a:pt x="26" y="34"/>
                  </a:lnTo>
                  <a:lnTo>
                    <a:pt x="26" y="48"/>
                  </a:lnTo>
                  <a:lnTo>
                    <a:pt x="26" y="25"/>
                  </a:lnTo>
                  <a:lnTo>
                    <a:pt x="26" y="28"/>
                  </a:lnTo>
                  <a:lnTo>
                    <a:pt x="26" y="27"/>
                  </a:lnTo>
                  <a:lnTo>
                    <a:pt x="26" y="37"/>
                  </a:lnTo>
                  <a:lnTo>
                    <a:pt x="26" y="23"/>
                  </a:lnTo>
                  <a:lnTo>
                    <a:pt x="27" y="24"/>
                  </a:lnTo>
                  <a:lnTo>
                    <a:pt x="27" y="7"/>
                  </a:lnTo>
                  <a:lnTo>
                    <a:pt x="27" y="28"/>
                  </a:lnTo>
                  <a:lnTo>
                    <a:pt x="27" y="28"/>
                  </a:lnTo>
                  <a:lnTo>
                    <a:pt x="27" y="24"/>
                  </a:lnTo>
                  <a:lnTo>
                    <a:pt x="27" y="41"/>
                  </a:lnTo>
                  <a:lnTo>
                    <a:pt x="27" y="37"/>
                  </a:lnTo>
                  <a:lnTo>
                    <a:pt x="27" y="55"/>
                  </a:lnTo>
                  <a:lnTo>
                    <a:pt x="27" y="48"/>
                  </a:lnTo>
                  <a:lnTo>
                    <a:pt x="27" y="44"/>
                  </a:lnTo>
                  <a:lnTo>
                    <a:pt x="27" y="49"/>
                  </a:lnTo>
                  <a:lnTo>
                    <a:pt x="27" y="32"/>
                  </a:lnTo>
                  <a:lnTo>
                    <a:pt x="27" y="37"/>
                  </a:lnTo>
                  <a:lnTo>
                    <a:pt x="29" y="38"/>
                  </a:lnTo>
                  <a:lnTo>
                    <a:pt x="29" y="23"/>
                  </a:lnTo>
                  <a:lnTo>
                    <a:pt x="29" y="28"/>
                  </a:lnTo>
                  <a:lnTo>
                    <a:pt x="29" y="25"/>
                  </a:lnTo>
                  <a:lnTo>
                    <a:pt x="29" y="42"/>
                  </a:lnTo>
                  <a:lnTo>
                    <a:pt x="29" y="36"/>
                  </a:lnTo>
                  <a:lnTo>
                    <a:pt x="29" y="34"/>
                  </a:lnTo>
                  <a:lnTo>
                    <a:pt x="29" y="57"/>
                  </a:lnTo>
                  <a:lnTo>
                    <a:pt x="29" y="53"/>
                  </a:lnTo>
                  <a:lnTo>
                    <a:pt x="29" y="53"/>
                  </a:lnTo>
                  <a:lnTo>
                    <a:pt x="29" y="63"/>
                  </a:lnTo>
                  <a:lnTo>
                    <a:pt x="29" y="45"/>
                  </a:lnTo>
                  <a:lnTo>
                    <a:pt x="29" y="59"/>
                  </a:lnTo>
                  <a:lnTo>
                    <a:pt x="30" y="63"/>
                  </a:lnTo>
                  <a:lnTo>
                    <a:pt x="30" y="66"/>
                  </a:lnTo>
                  <a:lnTo>
                    <a:pt x="30" y="49"/>
                  </a:lnTo>
                  <a:lnTo>
                    <a:pt x="30" y="57"/>
                  </a:lnTo>
                  <a:lnTo>
                    <a:pt x="30" y="57"/>
                  </a:lnTo>
                  <a:lnTo>
                    <a:pt x="30" y="70"/>
                  </a:lnTo>
                  <a:lnTo>
                    <a:pt x="30" y="6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30" name="Freeform 103"/>
            <p:cNvSpPr>
              <a:spLocks/>
            </p:cNvSpPr>
            <p:nvPr/>
          </p:nvSpPr>
          <p:spPr bwMode="auto">
            <a:xfrm>
              <a:off x="2593976" y="4733926"/>
              <a:ext cx="46038" cy="152400"/>
            </a:xfrm>
            <a:custGeom>
              <a:avLst/>
              <a:gdLst>
                <a:gd name="T0" fmla="*/ 0 w 29"/>
                <a:gd name="T1" fmla="*/ 31 h 96"/>
                <a:gd name="T2" fmla="*/ 0 w 29"/>
                <a:gd name="T3" fmla="*/ 54 h 96"/>
                <a:gd name="T4" fmla="*/ 1 w 29"/>
                <a:gd name="T5" fmla="*/ 34 h 96"/>
                <a:gd name="T6" fmla="*/ 1 w 29"/>
                <a:gd name="T7" fmla="*/ 54 h 96"/>
                <a:gd name="T8" fmla="*/ 3 w 29"/>
                <a:gd name="T9" fmla="*/ 39 h 96"/>
                <a:gd name="T10" fmla="*/ 3 w 29"/>
                <a:gd name="T11" fmla="*/ 59 h 96"/>
                <a:gd name="T12" fmla="*/ 3 w 29"/>
                <a:gd name="T13" fmla="*/ 68 h 96"/>
                <a:gd name="T14" fmla="*/ 4 w 29"/>
                <a:gd name="T15" fmla="*/ 48 h 96"/>
                <a:gd name="T16" fmla="*/ 4 w 29"/>
                <a:gd name="T17" fmla="*/ 65 h 96"/>
                <a:gd name="T18" fmla="*/ 4 w 29"/>
                <a:gd name="T19" fmla="*/ 71 h 96"/>
                <a:gd name="T20" fmla="*/ 5 w 29"/>
                <a:gd name="T21" fmla="*/ 51 h 96"/>
                <a:gd name="T22" fmla="*/ 5 w 29"/>
                <a:gd name="T23" fmla="*/ 59 h 96"/>
                <a:gd name="T24" fmla="*/ 6 w 29"/>
                <a:gd name="T25" fmla="*/ 41 h 96"/>
                <a:gd name="T26" fmla="*/ 6 w 29"/>
                <a:gd name="T27" fmla="*/ 35 h 96"/>
                <a:gd name="T28" fmla="*/ 6 w 29"/>
                <a:gd name="T29" fmla="*/ 68 h 96"/>
                <a:gd name="T30" fmla="*/ 8 w 29"/>
                <a:gd name="T31" fmla="*/ 25 h 96"/>
                <a:gd name="T32" fmla="*/ 8 w 29"/>
                <a:gd name="T33" fmla="*/ 54 h 96"/>
                <a:gd name="T34" fmla="*/ 8 w 29"/>
                <a:gd name="T35" fmla="*/ 73 h 96"/>
                <a:gd name="T36" fmla="*/ 9 w 29"/>
                <a:gd name="T37" fmla="*/ 71 h 96"/>
                <a:gd name="T38" fmla="*/ 9 w 29"/>
                <a:gd name="T39" fmla="*/ 65 h 96"/>
                <a:gd name="T40" fmla="*/ 10 w 29"/>
                <a:gd name="T41" fmla="*/ 52 h 96"/>
                <a:gd name="T42" fmla="*/ 10 w 29"/>
                <a:gd name="T43" fmla="*/ 62 h 96"/>
                <a:gd name="T44" fmla="*/ 10 w 29"/>
                <a:gd name="T45" fmla="*/ 72 h 96"/>
                <a:gd name="T46" fmla="*/ 12 w 29"/>
                <a:gd name="T47" fmla="*/ 71 h 96"/>
                <a:gd name="T48" fmla="*/ 12 w 29"/>
                <a:gd name="T49" fmla="*/ 65 h 96"/>
                <a:gd name="T50" fmla="*/ 12 w 29"/>
                <a:gd name="T51" fmla="*/ 46 h 96"/>
                <a:gd name="T52" fmla="*/ 13 w 29"/>
                <a:gd name="T53" fmla="*/ 56 h 96"/>
                <a:gd name="T54" fmla="*/ 13 w 29"/>
                <a:gd name="T55" fmla="*/ 72 h 96"/>
                <a:gd name="T56" fmla="*/ 13 w 29"/>
                <a:gd name="T57" fmla="*/ 52 h 96"/>
                <a:gd name="T58" fmla="*/ 14 w 29"/>
                <a:gd name="T59" fmla="*/ 59 h 96"/>
                <a:gd name="T60" fmla="*/ 14 w 29"/>
                <a:gd name="T61" fmla="*/ 81 h 96"/>
                <a:gd name="T62" fmla="*/ 16 w 29"/>
                <a:gd name="T63" fmla="*/ 54 h 96"/>
                <a:gd name="T64" fmla="*/ 16 w 29"/>
                <a:gd name="T65" fmla="*/ 65 h 96"/>
                <a:gd name="T66" fmla="*/ 16 w 29"/>
                <a:gd name="T67" fmla="*/ 67 h 96"/>
                <a:gd name="T68" fmla="*/ 17 w 29"/>
                <a:gd name="T69" fmla="*/ 80 h 96"/>
                <a:gd name="T70" fmla="*/ 17 w 29"/>
                <a:gd name="T71" fmla="*/ 65 h 96"/>
                <a:gd name="T72" fmla="*/ 17 w 29"/>
                <a:gd name="T73" fmla="*/ 76 h 96"/>
                <a:gd name="T74" fmla="*/ 18 w 29"/>
                <a:gd name="T75" fmla="*/ 67 h 96"/>
                <a:gd name="T76" fmla="*/ 18 w 29"/>
                <a:gd name="T77" fmla="*/ 69 h 96"/>
                <a:gd name="T78" fmla="*/ 20 w 29"/>
                <a:gd name="T79" fmla="*/ 73 h 96"/>
                <a:gd name="T80" fmla="*/ 20 w 29"/>
                <a:gd name="T81" fmla="*/ 92 h 96"/>
                <a:gd name="T82" fmla="*/ 20 w 29"/>
                <a:gd name="T83" fmla="*/ 88 h 96"/>
                <a:gd name="T84" fmla="*/ 21 w 29"/>
                <a:gd name="T85" fmla="*/ 75 h 96"/>
                <a:gd name="T86" fmla="*/ 21 w 29"/>
                <a:gd name="T87" fmla="*/ 90 h 96"/>
                <a:gd name="T88" fmla="*/ 21 w 29"/>
                <a:gd name="T89" fmla="*/ 79 h 96"/>
                <a:gd name="T90" fmla="*/ 22 w 29"/>
                <a:gd name="T91" fmla="*/ 65 h 96"/>
                <a:gd name="T92" fmla="*/ 22 w 29"/>
                <a:gd name="T93" fmla="*/ 76 h 96"/>
                <a:gd name="T94" fmla="*/ 24 w 29"/>
                <a:gd name="T95" fmla="*/ 71 h 96"/>
                <a:gd name="T96" fmla="*/ 24 w 29"/>
                <a:gd name="T97" fmla="*/ 62 h 96"/>
                <a:gd name="T98" fmla="*/ 24 w 29"/>
                <a:gd name="T99" fmla="*/ 69 h 96"/>
                <a:gd name="T100" fmla="*/ 25 w 29"/>
                <a:gd name="T101" fmla="*/ 12 h 96"/>
                <a:gd name="T102" fmla="*/ 25 w 29"/>
                <a:gd name="T103" fmla="*/ 13 h 96"/>
                <a:gd name="T104" fmla="*/ 25 w 29"/>
                <a:gd name="T105" fmla="*/ 37 h 96"/>
                <a:gd name="T106" fmla="*/ 26 w 29"/>
                <a:gd name="T107" fmla="*/ 45 h 96"/>
                <a:gd name="T108" fmla="*/ 26 w 29"/>
                <a:gd name="T109" fmla="*/ 48 h 96"/>
                <a:gd name="T110" fmla="*/ 27 w 29"/>
                <a:gd name="T111" fmla="*/ 75 h 96"/>
                <a:gd name="T112" fmla="*/ 27 w 29"/>
                <a:gd name="T113" fmla="*/ 51 h 96"/>
                <a:gd name="T114" fmla="*/ 27 w 29"/>
                <a:gd name="T115" fmla="*/ 80 h 96"/>
                <a:gd name="T116" fmla="*/ 29 w 29"/>
                <a:gd name="T117" fmla="*/ 92 h 96"/>
                <a:gd name="T118" fmla="*/ 29 w 29"/>
                <a:gd name="T119" fmla="*/ 7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96">
                  <a:moveTo>
                    <a:pt x="0" y="39"/>
                  </a:moveTo>
                  <a:lnTo>
                    <a:pt x="0" y="39"/>
                  </a:lnTo>
                  <a:lnTo>
                    <a:pt x="0" y="51"/>
                  </a:lnTo>
                  <a:lnTo>
                    <a:pt x="0" y="26"/>
                  </a:lnTo>
                  <a:lnTo>
                    <a:pt x="0" y="31"/>
                  </a:lnTo>
                  <a:lnTo>
                    <a:pt x="0" y="54"/>
                  </a:lnTo>
                  <a:lnTo>
                    <a:pt x="0" y="30"/>
                  </a:lnTo>
                  <a:lnTo>
                    <a:pt x="0" y="50"/>
                  </a:lnTo>
                  <a:lnTo>
                    <a:pt x="0" y="51"/>
                  </a:lnTo>
                  <a:lnTo>
                    <a:pt x="0" y="54"/>
                  </a:lnTo>
                  <a:lnTo>
                    <a:pt x="0" y="37"/>
                  </a:lnTo>
                  <a:lnTo>
                    <a:pt x="0" y="51"/>
                  </a:lnTo>
                  <a:lnTo>
                    <a:pt x="1" y="54"/>
                  </a:lnTo>
                  <a:lnTo>
                    <a:pt x="1" y="58"/>
                  </a:lnTo>
                  <a:lnTo>
                    <a:pt x="1" y="34"/>
                  </a:lnTo>
                  <a:lnTo>
                    <a:pt x="1" y="42"/>
                  </a:lnTo>
                  <a:lnTo>
                    <a:pt x="1" y="42"/>
                  </a:lnTo>
                  <a:lnTo>
                    <a:pt x="1" y="58"/>
                  </a:lnTo>
                  <a:lnTo>
                    <a:pt x="1" y="54"/>
                  </a:lnTo>
                  <a:lnTo>
                    <a:pt x="1" y="54"/>
                  </a:lnTo>
                  <a:lnTo>
                    <a:pt x="1" y="37"/>
                  </a:lnTo>
                  <a:lnTo>
                    <a:pt x="1" y="55"/>
                  </a:lnTo>
                  <a:lnTo>
                    <a:pt x="3" y="55"/>
                  </a:lnTo>
                  <a:lnTo>
                    <a:pt x="3" y="59"/>
                  </a:lnTo>
                  <a:lnTo>
                    <a:pt x="3" y="39"/>
                  </a:lnTo>
                  <a:lnTo>
                    <a:pt x="3" y="46"/>
                  </a:lnTo>
                  <a:lnTo>
                    <a:pt x="3" y="51"/>
                  </a:lnTo>
                  <a:lnTo>
                    <a:pt x="3" y="63"/>
                  </a:lnTo>
                  <a:lnTo>
                    <a:pt x="3" y="47"/>
                  </a:lnTo>
                  <a:lnTo>
                    <a:pt x="3" y="59"/>
                  </a:lnTo>
                  <a:lnTo>
                    <a:pt x="3" y="60"/>
                  </a:lnTo>
                  <a:lnTo>
                    <a:pt x="3" y="46"/>
                  </a:lnTo>
                  <a:lnTo>
                    <a:pt x="3" y="65"/>
                  </a:lnTo>
                  <a:lnTo>
                    <a:pt x="3" y="67"/>
                  </a:lnTo>
                  <a:lnTo>
                    <a:pt x="3" y="68"/>
                  </a:lnTo>
                  <a:lnTo>
                    <a:pt x="3" y="42"/>
                  </a:lnTo>
                  <a:lnTo>
                    <a:pt x="3" y="55"/>
                  </a:lnTo>
                  <a:lnTo>
                    <a:pt x="4" y="59"/>
                  </a:lnTo>
                  <a:lnTo>
                    <a:pt x="4" y="68"/>
                  </a:lnTo>
                  <a:lnTo>
                    <a:pt x="4" y="48"/>
                  </a:lnTo>
                  <a:lnTo>
                    <a:pt x="4" y="54"/>
                  </a:lnTo>
                  <a:lnTo>
                    <a:pt x="4" y="58"/>
                  </a:lnTo>
                  <a:lnTo>
                    <a:pt x="4" y="73"/>
                  </a:lnTo>
                  <a:lnTo>
                    <a:pt x="4" y="54"/>
                  </a:lnTo>
                  <a:lnTo>
                    <a:pt x="4" y="65"/>
                  </a:lnTo>
                  <a:lnTo>
                    <a:pt x="4" y="65"/>
                  </a:lnTo>
                  <a:lnTo>
                    <a:pt x="4" y="46"/>
                  </a:lnTo>
                  <a:lnTo>
                    <a:pt x="4" y="65"/>
                  </a:lnTo>
                  <a:lnTo>
                    <a:pt x="4" y="68"/>
                  </a:lnTo>
                  <a:lnTo>
                    <a:pt x="4" y="71"/>
                  </a:lnTo>
                  <a:lnTo>
                    <a:pt x="4" y="50"/>
                  </a:lnTo>
                  <a:lnTo>
                    <a:pt x="4" y="54"/>
                  </a:lnTo>
                  <a:lnTo>
                    <a:pt x="5" y="54"/>
                  </a:lnTo>
                  <a:lnTo>
                    <a:pt x="5" y="69"/>
                  </a:lnTo>
                  <a:lnTo>
                    <a:pt x="5" y="51"/>
                  </a:lnTo>
                  <a:lnTo>
                    <a:pt x="5" y="60"/>
                  </a:lnTo>
                  <a:lnTo>
                    <a:pt x="5" y="58"/>
                  </a:lnTo>
                  <a:lnTo>
                    <a:pt x="5" y="63"/>
                  </a:lnTo>
                  <a:lnTo>
                    <a:pt x="5" y="38"/>
                  </a:lnTo>
                  <a:lnTo>
                    <a:pt x="5" y="59"/>
                  </a:lnTo>
                  <a:lnTo>
                    <a:pt x="5" y="59"/>
                  </a:lnTo>
                  <a:lnTo>
                    <a:pt x="5" y="63"/>
                  </a:lnTo>
                  <a:lnTo>
                    <a:pt x="5" y="30"/>
                  </a:lnTo>
                  <a:lnTo>
                    <a:pt x="5" y="41"/>
                  </a:lnTo>
                  <a:lnTo>
                    <a:pt x="6" y="41"/>
                  </a:lnTo>
                  <a:lnTo>
                    <a:pt x="6" y="54"/>
                  </a:lnTo>
                  <a:lnTo>
                    <a:pt x="6" y="51"/>
                  </a:lnTo>
                  <a:lnTo>
                    <a:pt x="6" y="39"/>
                  </a:lnTo>
                  <a:lnTo>
                    <a:pt x="6" y="67"/>
                  </a:lnTo>
                  <a:lnTo>
                    <a:pt x="6" y="35"/>
                  </a:lnTo>
                  <a:lnTo>
                    <a:pt x="6" y="60"/>
                  </a:lnTo>
                  <a:lnTo>
                    <a:pt x="6" y="62"/>
                  </a:lnTo>
                  <a:lnTo>
                    <a:pt x="6" y="46"/>
                  </a:lnTo>
                  <a:lnTo>
                    <a:pt x="6" y="63"/>
                  </a:lnTo>
                  <a:lnTo>
                    <a:pt x="6" y="68"/>
                  </a:lnTo>
                  <a:lnTo>
                    <a:pt x="6" y="69"/>
                  </a:lnTo>
                  <a:lnTo>
                    <a:pt x="6" y="38"/>
                  </a:lnTo>
                  <a:lnTo>
                    <a:pt x="8" y="39"/>
                  </a:lnTo>
                  <a:lnTo>
                    <a:pt x="8" y="45"/>
                  </a:lnTo>
                  <a:lnTo>
                    <a:pt x="8" y="25"/>
                  </a:lnTo>
                  <a:lnTo>
                    <a:pt x="8" y="34"/>
                  </a:lnTo>
                  <a:lnTo>
                    <a:pt x="8" y="37"/>
                  </a:lnTo>
                  <a:lnTo>
                    <a:pt x="8" y="25"/>
                  </a:lnTo>
                  <a:lnTo>
                    <a:pt x="8" y="50"/>
                  </a:lnTo>
                  <a:lnTo>
                    <a:pt x="8" y="54"/>
                  </a:lnTo>
                  <a:lnTo>
                    <a:pt x="8" y="65"/>
                  </a:lnTo>
                  <a:lnTo>
                    <a:pt x="8" y="39"/>
                  </a:lnTo>
                  <a:lnTo>
                    <a:pt x="8" y="54"/>
                  </a:lnTo>
                  <a:lnTo>
                    <a:pt x="8" y="54"/>
                  </a:lnTo>
                  <a:lnTo>
                    <a:pt x="8" y="73"/>
                  </a:lnTo>
                  <a:lnTo>
                    <a:pt x="8" y="51"/>
                  </a:lnTo>
                  <a:lnTo>
                    <a:pt x="8" y="67"/>
                  </a:lnTo>
                  <a:lnTo>
                    <a:pt x="9" y="63"/>
                  </a:lnTo>
                  <a:lnTo>
                    <a:pt x="9" y="54"/>
                  </a:lnTo>
                  <a:lnTo>
                    <a:pt x="9" y="71"/>
                  </a:lnTo>
                  <a:lnTo>
                    <a:pt x="9" y="72"/>
                  </a:lnTo>
                  <a:lnTo>
                    <a:pt x="9" y="75"/>
                  </a:lnTo>
                  <a:lnTo>
                    <a:pt x="9" y="54"/>
                  </a:lnTo>
                  <a:lnTo>
                    <a:pt x="9" y="59"/>
                  </a:lnTo>
                  <a:lnTo>
                    <a:pt x="9" y="65"/>
                  </a:lnTo>
                  <a:lnTo>
                    <a:pt x="9" y="72"/>
                  </a:lnTo>
                  <a:lnTo>
                    <a:pt x="9" y="55"/>
                  </a:lnTo>
                  <a:lnTo>
                    <a:pt x="10" y="55"/>
                  </a:lnTo>
                  <a:lnTo>
                    <a:pt x="10" y="71"/>
                  </a:lnTo>
                  <a:lnTo>
                    <a:pt x="10" y="52"/>
                  </a:lnTo>
                  <a:lnTo>
                    <a:pt x="10" y="67"/>
                  </a:lnTo>
                  <a:lnTo>
                    <a:pt x="10" y="65"/>
                  </a:lnTo>
                  <a:lnTo>
                    <a:pt x="10" y="46"/>
                  </a:lnTo>
                  <a:lnTo>
                    <a:pt x="10" y="60"/>
                  </a:lnTo>
                  <a:lnTo>
                    <a:pt x="10" y="62"/>
                  </a:lnTo>
                  <a:lnTo>
                    <a:pt x="10" y="69"/>
                  </a:lnTo>
                  <a:lnTo>
                    <a:pt x="10" y="47"/>
                  </a:lnTo>
                  <a:lnTo>
                    <a:pt x="10" y="56"/>
                  </a:lnTo>
                  <a:lnTo>
                    <a:pt x="10" y="59"/>
                  </a:lnTo>
                  <a:lnTo>
                    <a:pt x="10" y="72"/>
                  </a:lnTo>
                  <a:lnTo>
                    <a:pt x="10" y="55"/>
                  </a:lnTo>
                  <a:lnTo>
                    <a:pt x="10" y="68"/>
                  </a:lnTo>
                  <a:lnTo>
                    <a:pt x="12" y="64"/>
                  </a:lnTo>
                  <a:lnTo>
                    <a:pt x="12" y="51"/>
                  </a:lnTo>
                  <a:lnTo>
                    <a:pt x="12" y="71"/>
                  </a:lnTo>
                  <a:lnTo>
                    <a:pt x="12" y="65"/>
                  </a:lnTo>
                  <a:lnTo>
                    <a:pt x="12" y="39"/>
                  </a:lnTo>
                  <a:lnTo>
                    <a:pt x="12" y="50"/>
                  </a:lnTo>
                  <a:lnTo>
                    <a:pt x="12" y="52"/>
                  </a:lnTo>
                  <a:lnTo>
                    <a:pt x="12" y="65"/>
                  </a:lnTo>
                  <a:lnTo>
                    <a:pt x="12" y="51"/>
                  </a:lnTo>
                  <a:lnTo>
                    <a:pt x="12" y="63"/>
                  </a:lnTo>
                  <a:lnTo>
                    <a:pt x="12" y="65"/>
                  </a:lnTo>
                  <a:lnTo>
                    <a:pt x="12" y="71"/>
                  </a:lnTo>
                  <a:lnTo>
                    <a:pt x="12" y="46"/>
                  </a:lnTo>
                  <a:lnTo>
                    <a:pt x="12" y="71"/>
                  </a:lnTo>
                  <a:lnTo>
                    <a:pt x="13" y="68"/>
                  </a:lnTo>
                  <a:lnTo>
                    <a:pt x="13" y="73"/>
                  </a:lnTo>
                  <a:lnTo>
                    <a:pt x="13" y="46"/>
                  </a:lnTo>
                  <a:lnTo>
                    <a:pt x="13" y="56"/>
                  </a:lnTo>
                  <a:lnTo>
                    <a:pt x="13" y="58"/>
                  </a:lnTo>
                  <a:lnTo>
                    <a:pt x="13" y="68"/>
                  </a:lnTo>
                  <a:lnTo>
                    <a:pt x="13" y="47"/>
                  </a:lnTo>
                  <a:lnTo>
                    <a:pt x="13" y="54"/>
                  </a:lnTo>
                  <a:lnTo>
                    <a:pt x="13" y="72"/>
                  </a:lnTo>
                  <a:lnTo>
                    <a:pt x="13" y="54"/>
                  </a:lnTo>
                  <a:lnTo>
                    <a:pt x="13" y="67"/>
                  </a:lnTo>
                  <a:lnTo>
                    <a:pt x="13" y="65"/>
                  </a:lnTo>
                  <a:lnTo>
                    <a:pt x="13" y="68"/>
                  </a:lnTo>
                  <a:lnTo>
                    <a:pt x="13" y="52"/>
                  </a:lnTo>
                  <a:lnTo>
                    <a:pt x="13" y="67"/>
                  </a:lnTo>
                  <a:lnTo>
                    <a:pt x="14" y="68"/>
                  </a:lnTo>
                  <a:lnTo>
                    <a:pt x="14" y="72"/>
                  </a:lnTo>
                  <a:lnTo>
                    <a:pt x="14" y="51"/>
                  </a:lnTo>
                  <a:lnTo>
                    <a:pt x="14" y="59"/>
                  </a:lnTo>
                  <a:lnTo>
                    <a:pt x="14" y="60"/>
                  </a:lnTo>
                  <a:lnTo>
                    <a:pt x="14" y="83"/>
                  </a:lnTo>
                  <a:lnTo>
                    <a:pt x="14" y="59"/>
                  </a:lnTo>
                  <a:lnTo>
                    <a:pt x="14" y="75"/>
                  </a:lnTo>
                  <a:lnTo>
                    <a:pt x="14" y="81"/>
                  </a:lnTo>
                  <a:lnTo>
                    <a:pt x="14" y="63"/>
                  </a:lnTo>
                  <a:lnTo>
                    <a:pt x="14" y="92"/>
                  </a:lnTo>
                  <a:lnTo>
                    <a:pt x="16" y="90"/>
                  </a:lnTo>
                  <a:lnTo>
                    <a:pt x="16" y="93"/>
                  </a:lnTo>
                  <a:lnTo>
                    <a:pt x="16" y="54"/>
                  </a:lnTo>
                  <a:lnTo>
                    <a:pt x="16" y="63"/>
                  </a:lnTo>
                  <a:lnTo>
                    <a:pt x="16" y="60"/>
                  </a:lnTo>
                  <a:lnTo>
                    <a:pt x="16" y="69"/>
                  </a:lnTo>
                  <a:lnTo>
                    <a:pt x="16" y="59"/>
                  </a:lnTo>
                  <a:lnTo>
                    <a:pt x="16" y="65"/>
                  </a:lnTo>
                  <a:lnTo>
                    <a:pt x="16" y="58"/>
                  </a:lnTo>
                  <a:lnTo>
                    <a:pt x="16" y="75"/>
                  </a:lnTo>
                  <a:lnTo>
                    <a:pt x="16" y="51"/>
                  </a:lnTo>
                  <a:lnTo>
                    <a:pt x="16" y="71"/>
                  </a:lnTo>
                  <a:lnTo>
                    <a:pt x="16" y="67"/>
                  </a:lnTo>
                  <a:lnTo>
                    <a:pt x="16" y="69"/>
                  </a:lnTo>
                  <a:lnTo>
                    <a:pt x="16" y="50"/>
                  </a:lnTo>
                  <a:lnTo>
                    <a:pt x="16" y="68"/>
                  </a:lnTo>
                  <a:lnTo>
                    <a:pt x="17" y="68"/>
                  </a:lnTo>
                  <a:lnTo>
                    <a:pt x="17" y="80"/>
                  </a:lnTo>
                  <a:lnTo>
                    <a:pt x="17" y="60"/>
                  </a:lnTo>
                  <a:lnTo>
                    <a:pt x="17" y="71"/>
                  </a:lnTo>
                  <a:lnTo>
                    <a:pt x="17" y="68"/>
                  </a:lnTo>
                  <a:lnTo>
                    <a:pt x="17" y="83"/>
                  </a:lnTo>
                  <a:lnTo>
                    <a:pt x="17" y="65"/>
                  </a:lnTo>
                  <a:lnTo>
                    <a:pt x="17" y="80"/>
                  </a:lnTo>
                  <a:lnTo>
                    <a:pt x="17" y="75"/>
                  </a:lnTo>
                  <a:lnTo>
                    <a:pt x="17" y="80"/>
                  </a:lnTo>
                  <a:lnTo>
                    <a:pt x="17" y="58"/>
                  </a:lnTo>
                  <a:lnTo>
                    <a:pt x="17" y="76"/>
                  </a:lnTo>
                  <a:lnTo>
                    <a:pt x="17" y="84"/>
                  </a:lnTo>
                  <a:lnTo>
                    <a:pt x="17" y="52"/>
                  </a:lnTo>
                  <a:lnTo>
                    <a:pt x="17" y="56"/>
                  </a:lnTo>
                  <a:lnTo>
                    <a:pt x="18" y="56"/>
                  </a:lnTo>
                  <a:lnTo>
                    <a:pt x="18" y="67"/>
                  </a:lnTo>
                  <a:lnTo>
                    <a:pt x="18" y="55"/>
                  </a:lnTo>
                  <a:lnTo>
                    <a:pt x="18" y="63"/>
                  </a:lnTo>
                  <a:lnTo>
                    <a:pt x="18" y="75"/>
                  </a:lnTo>
                  <a:lnTo>
                    <a:pt x="18" y="46"/>
                  </a:lnTo>
                  <a:lnTo>
                    <a:pt x="18" y="69"/>
                  </a:lnTo>
                  <a:lnTo>
                    <a:pt x="18" y="75"/>
                  </a:lnTo>
                  <a:lnTo>
                    <a:pt x="18" y="80"/>
                  </a:lnTo>
                  <a:lnTo>
                    <a:pt x="18" y="65"/>
                  </a:lnTo>
                  <a:lnTo>
                    <a:pt x="18" y="71"/>
                  </a:lnTo>
                  <a:lnTo>
                    <a:pt x="20" y="73"/>
                  </a:lnTo>
                  <a:lnTo>
                    <a:pt x="20" y="86"/>
                  </a:lnTo>
                  <a:lnTo>
                    <a:pt x="20" y="63"/>
                  </a:lnTo>
                  <a:lnTo>
                    <a:pt x="20" y="63"/>
                  </a:lnTo>
                  <a:lnTo>
                    <a:pt x="20" y="94"/>
                  </a:lnTo>
                  <a:lnTo>
                    <a:pt x="20" y="92"/>
                  </a:lnTo>
                  <a:lnTo>
                    <a:pt x="20" y="90"/>
                  </a:lnTo>
                  <a:lnTo>
                    <a:pt x="20" y="93"/>
                  </a:lnTo>
                  <a:lnTo>
                    <a:pt x="20" y="72"/>
                  </a:lnTo>
                  <a:lnTo>
                    <a:pt x="20" y="83"/>
                  </a:lnTo>
                  <a:lnTo>
                    <a:pt x="20" y="88"/>
                  </a:lnTo>
                  <a:lnTo>
                    <a:pt x="20" y="89"/>
                  </a:lnTo>
                  <a:lnTo>
                    <a:pt x="20" y="69"/>
                  </a:lnTo>
                  <a:lnTo>
                    <a:pt x="20" y="76"/>
                  </a:lnTo>
                  <a:lnTo>
                    <a:pt x="21" y="77"/>
                  </a:lnTo>
                  <a:lnTo>
                    <a:pt x="21" y="75"/>
                  </a:lnTo>
                  <a:lnTo>
                    <a:pt x="21" y="89"/>
                  </a:lnTo>
                  <a:lnTo>
                    <a:pt x="21" y="86"/>
                  </a:lnTo>
                  <a:lnTo>
                    <a:pt x="21" y="92"/>
                  </a:lnTo>
                  <a:lnTo>
                    <a:pt x="21" y="71"/>
                  </a:lnTo>
                  <a:lnTo>
                    <a:pt x="21" y="90"/>
                  </a:lnTo>
                  <a:lnTo>
                    <a:pt x="21" y="92"/>
                  </a:lnTo>
                  <a:lnTo>
                    <a:pt x="21" y="92"/>
                  </a:lnTo>
                  <a:lnTo>
                    <a:pt x="21" y="68"/>
                  </a:lnTo>
                  <a:lnTo>
                    <a:pt x="21" y="76"/>
                  </a:lnTo>
                  <a:lnTo>
                    <a:pt x="21" y="79"/>
                  </a:lnTo>
                  <a:lnTo>
                    <a:pt x="21" y="88"/>
                  </a:lnTo>
                  <a:lnTo>
                    <a:pt x="21" y="80"/>
                  </a:lnTo>
                  <a:lnTo>
                    <a:pt x="22" y="80"/>
                  </a:lnTo>
                  <a:lnTo>
                    <a:pt x="22" y="80"/>
                  </a:lnTo>
                  <a:lnTo>
                    <a:pt x="22" y="65"/>
                  </a:lnTo>
                  <a:lnTo>
                    <a:pt x="22" y="77"/>
                  </a:lnTo>
                  <a:lnTo>
                    <a:pt x="22" y="83"/>
                  </a:lnTo>
                  <a:lnTo>
                    <a:pt x="22" y="83"/>
                  </a:lnTo>
                  <a:lnTo>
                    <a:pt x="22" y="63"/>
                  </a:lnTo>
                  <a:lnTo>
                    <a:pt x="22" y="76"/>
                  </a:lnTo>
                  <a:lnTo>
                    <a:pt x="22" y="76"/>
                  </a:lnTo>
                  <a:lnTo>
                    <a:pt x="22" y="88"/>
                  </a:lnTo>
                  <a:lnTo>
                    <a:pt x="22" y="65"/>
                  </a:lnTo>
                  <a:lnTo>
                    <a:pt x="22" y="75"/>
                  </a:lnTo>
                  <a:lnTo>
                    <a:pt x="24" y="71"/>
                  </a:lnTo>
                  <a:lnTo>
                    <a:pt x="24" y="89"/>
                  </a:lnTo>
                  <a:lnTo>
                    <a:pt x="24" y="68"/>
                  </a:lnTo>
                  <a:lnTo>
                    <a:pt x="24" y="83"/>
                  </a:lnTo>
                  <a:lnTo>
                    <a:pt x="24" y="81"/>
                  </a:lnTo>
                  <a:lnTo>
                    <a:pt x="24" y="62"/>
                  </a:lnTo>
                  <a:lnTo>
                    <a:pt x="24" y="83"/>
                  </a:lnTo>
                  <a:lnTo>
                    <a:pt x="24" y="83"/>
                  </a:lnTo>
                  <a:lnTo>
                    <a:pt x="24" y="65"/>
                  </a:lnTo>
                  <a:lnTo>
                    <a:pt x="24" y="71"/>
                  </a:lnTo>
                  <a:lnTo>
                    <a:pt x="24" y="69"/>
                  </a:lnTo>
                  <a:lnTo>
                    <a:pt x="24" y="50"/>
                  </a:lnTo>
                  <a:lnTo>
                    <a:pt x="24" y="51"/>
                  </a:lnTo>
                  <a:lnTo>
                    <a:pt x="25" y="51"/>
                  </a:lnTo>
                  <a:lnTo>
                    <a:pt x="25" y="54"/>
                  </a:lnTo>
                  <a:lnTo>
                    <a:pt x="25" y="12"/>
                  </a:lnTo>
                  <a:lnTo>
                    <a:pt x="25" y="22"/>
                  </a:lnTo>
                  <a:lnTo>
                    <a:pt x="25" y="18"/>
                  </a:lnTo>
                  <a:lnTo>
                    <a:pt x="25" y="22"/>
                  </a:lnTo>
                  <a:lnTo>
                    <a:pt x="25" y="10"/>
                  </a:lnTo>
                  <a:lnTo>
                    <a:pt x="25" y="13"/>
                  </a:lnTo>
                  <a:lnTo>
                    <a:pt x="25" y="14"/>
                  </a:lnTo>
                  <a:lnTo>
                    <a:pt x="25" y="29"/>
                  </a:lnTo>
                  <a:lnTo>
                    <a:pt x="25" y="20"/>
                  </a:lnTo>
                  <a:lnTo>
                    <a:pt x="25" y="12"/>
                  </a:lnTo>
                  <a:lnTo>
                    <a:pt x="25" y="37"/>
                  </a:lnTo>
                  <a:lnTo>
                    <a:pt x="25" y="0"/>
                  </a:lnTo>
                  <a:lnTo>
                    <a:pt x="25" y="34"/>
                  </a:lnTo>
                  <a:lnTo>
                    <a:pt x="26" y="37"/>
                  </a:lnTo>
                  <a:lnTo>
                    <a:pt x="26" y="30"/>
                  </a:lnTo>
                  <a:lnTo>
                    <a:pt x="26" y="45"/>
                  </a:lnTo>
                  <a:lnTo>
                    <a:pt x="26" y="47"/>
                  </a:lnTo>
                  <a:lnTo>
                    <a:pt x="26" y="59"/>
                  </a:lnTo>
                  <a:lnTo>
                    <a:pt x="26" y="39"/>
                  </a:lnTo>
                  <a:lnTo>
                    <a:pt x="26" y="43"/>
                  </a:lnTo>
                  <a:lnTo>
                    <a:pt x="26" y="48"/>
                  </a:lnTo>
                  <a:lnTo>
                    <a:pt x="26" y="65"/>
                  </a:lnTo>
                  <a:lnTo>
                    <a:pt x="26" y="47"/>
                  </a:lnTo>
                  <a:lnTo>
                    <a:pt x="26" y="63"/>
                  </a:lnTo>
                  <a:lnTo>
                    <a:pt x="27" y="63"/>
                  </a:lnTo>
                  <a:lnTo>
                    <a:pt x="27" y="75"/>
                  </a:lnTo>
                  <a:lnTo>
                    <a:pt x="27" y="52"/>
                  </a:lnTo>
                  <a:lnTo>
                    <a:pt x="27" y="75"/>
                  </a:lnTo>
                  <a:lnTo>
                    <a:pt x="27" y="76"/>
                  </a:lnTo>
                  <a:lnTo>
                    <a:pt x="27" y="79"/>
                  </a:lnTo>
                  <a:lnTo>
                    <a:pt x="27" y="51"/>
                  </a:lnTo>
                  <a:lnTo>
                    <a:pt x="27" y="62"/>
                  </a:lnTo>
                  <a:lnTo>
                    <a:pt x="27" y="65"/>
                  </a:lnTo>
                  <a:lnTo>
                    <a:pt x="27" y="83"/>
                  </a:lnTo>
                  <a:lnTo>
                    <a:pt x="27" y="80"/>
                  </a:lnTo>
                  <a:lnTo>
                    <a:pt x="27" y="80"/>
                  </a:lnTo>
                  <a:lnTo>
                    <a:pt x="27" y="92"/>
                  </a:lnTo>
                  <a:lnTo>
                    <a:pt x="27" y="71"/>
                  </a:lnTo>
                  <a:lnTo>
                    <a:pt x="27" y="86"/>
                  </a:lnTo>
                  <a:lnTo>
                    <a:pt x="29" y="83"/>
                  </a:lnTo>
                  <a:lnTo>
                    <a:pt x="29" y="92"/>
                  </a:lnTo>
                  <a:lnTo>
                    <a:pt x="29" y="69"/>
                  </a:lnTo>
                  <a:lnTo>
                    <a:pt x="29" y="80"/>
                  </a:lnTo>
                  <a:lnTo>
                    <a:pt x="29" y="83"/>
                  </a:lnTo>
                  <a:lnTo>
                    <a:pt x="29" y="96"/>
                  </a:lnTo>
                  <a:lnTo>
                    <a:pt x="29" y="7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31" name="Freeform 104"/>
            <p:cNvSpPr>
              <a:spLocks/>
            </p:cNvSpPr>
            <p:nvPr/>
          </p:nvSpPr>
          <p:spPr bwMode="auto">
            <a:xfrm>
              <a:off x="2541588" y="4229101"/>
              <a:ext cx="52388" cy="579438"/>
            </a:xfrm>
            <a:custGeom>
              <a:avLst/>
              <a:gdLst>
                <a:gd name="T0" fmla="*/ 0 w 33"/>
                <a:gd name="T1" fmla="*/ 102 h 365"/>
                <a:gd name="T2" fmla="*/ 2 w 33"/>
                <a:gd name="T3" fmla="*/ 107 h 365"/>
                <a:gd name="T4" fmla="*/ 2 w 33"/>
                <a:gd name="T5" fmla="*/ 119 h 365"/>
                <a:gd name="T6" fmla="*/ 3 w 33"/>
                <a:gd name="T7" fmla="*/ 126 h 365"/>
                <a:gd name="T8" fmla="*/ 3 w 33"/>
                <a:gd name="T9" fmla="*/ 123 h 365"/>
                <a:gd name="T10" fmla="*/ 4 w 33"/>
                <a:gd name="T11" fmla="*/ 156 h 365"/>
                <a:gd name="T12" fmla="*/ 4 w 33"/>
                <a:gd name="T13" fmla="*/ 199 h 365"/>
                <a:gd name="T14" fmla="*/ 4 w 33"/>
                <a:gd name="T15" fmla="*/ 209 h 365"/>
                <a:gd name="T16" fmla="*/ 5 w 33"/>
                <a:gd name="T17" fmla="*/ 222 h 365"/>
                <a:gd name="T18" fmla="*/ 5 w 33"/>
                <a:gd name="T19" fmla="*/ 233 h 365"/>
                <a:gd name="T20" fmla="*/ 7 w 33"/>
                <a:gd name="T21" fmla="*/ 199 h 365"/>
                <a:gd name="T22" fmla="*/ 7 w 33"/>
                <a:gd name="T23" fmla="*/ 199 h 365"/>
                <a:gd name="T24" fmla="*/ 7 w 33"/>
                <a:gd name="T25" fmla="*/ 179 h 365"/>
                <a:gd name="T26" fmla="*/ 8 w 33"/>
                <a:gd name="T27" fmla="*/ 220 h 365"/>
                <a:gd name="T28" fmla="*/ 8 w 33"/>
                <a:gd name="T29" fmla="*/ 205 h 365"/>
                <a:gd name="T30" fmla="*/ 9 w 33"/>
                <a:gd name="T31" fmla="*/ 196 h 365"/>
                <a:gd name="T32" fmla="*/ 9 w 33"/>
                <a:gd name="T33" fmla="*/ 215 h 365"/>
                <a:gd name="T34" fmla="*/ 9 w 33"/>
                <a:gd name="T35" fmla="*/ 211 h 365"/>
                <a:gd name="T36" fmla="*/ 11 w 33"/>
                <a:gd name="T37" fmla="*/ 209 h 365"/>
                <a:gd name="T38" fmla="*/ 11 w 33"/>
                <a:gd name="T39" fmla="*/ 224 h 365"/>
                <a:gd name="T40" fmla="*/ 11 w 33"/>
                <a:gd name="T41" fmla="*/ 163 h 365"/>
                <a:gd name="T42" fmla="*/ 12 w 33"/>
                <a:gd name="T43" fmla="*/ 169 h 365"/>
                <a:gd name="T44" fmla="*/ 12 w 33"/>
                <a:gd name="T45" fmla="*/ 177 h 365"/>
                <a:gd name="T46" fmla="*/ 12 w 33"/>
                <a:gd name="T47" fmla="*/ 213 h 365"/>
                <a:gd name="T48" fmla="*/ 13 w 33"/>
                <a:gd name="T49" fmla="*/ 262 h 365"/>
                <a:gd name="T50" fmla="*/ 15 w 33"/>
                <a:gd name="T51" fmla="*/ 294 h 365"/>
                <a:gd name="T52" fmla="*/ 15 w 33"/>
                <a:gd name="T53" fmla="*/ 271 h 365"/>
                <a:gd name="T54" fmla="*/ 15 w 33"/>
                <a:gd name="T55" fmla="*/ 242 h 365"/>
                <a:gd name="T56" fmla="*/ 16 w 33"/>
                <a:gd name="T57" fmla="*/ 217 h 365"/>
                <a:gd name="T58" fmla="*/ 16 w 33"/>
                <a:gd name="T59" fmla="*/ 115 h 365"/>
                <a:gd name="T60" fmla="*/ 17 w 33"/>
                <a:gd name="T61" fmla="*/ 26 h 365"/>
                <a:gd name="T62" fmla="*/ 17 w 33"/>
                <a:gd name="T63" fmla="*/ 23 h 365"/>
                <a:gd name="T64" fmla="*/ 19 w 33"/>
                <a:gd name="T65" fmla="*/ 65 h 365"/>
                <a:gd name="T66" fmla="*/ 19 w 33"/>
                <a:gd name="T67" fmla="*/ 152 h 365"/>
                <a:gd name="T68" fmla="*/ 20 w 33"/>
                <a:gd name="T69" fmla="*/ 139 h 365"/>
                <a:gd name="T70" fmla="*/ 20 w 33"/>
                <a:gd name="T71" fmla="*/ 129 h 365"/>
                <a:gd name="T72" fmla="*/ 20 w 33"/>
                <a:gd name="T73" fmla="*/ 108 h 365"/>
                <a:gd name="T74" fmla="*/ 21 w 33"/>
                <a:gd name="T75" fmla="*/ 136 h 365"/>
                <a:gd name="T76" fmla="*/ 21 w 33"/>
                <a:gd name="T77" fmla="*/ 226 h 365"/>
                <a:gd name="T78" fmla="*/ 22 w 33"/>
                <a:gd name="T79" fmla="*/ 216 h 365"/>
                <a:gd name="T80" fmla="*/ 22 w 33"/>
                <a:gd name="T81" fmla="*/ 220 h 365"/>
                <a:gd name="T82" fmla="*/ 24 w 33"/>
                <a:gd name="T83" fmla="*/ 239 h 365"/>
                <a:gd name="T84" fmla="*/ 24 w 33"/>
                <a:gd name="T85" fmla="*/ 291 h 365"/>
                <a:gd name="T86" fmla="*/ 24 w 33"/>
                <a:gd name="T87" fmla="*/ 292 h 365"/>
                <a:gd name="T88" fmla="*/ 25 w 33"/>
                <a:gd name="T89" fmla="*/ 309 h 365"/>
                <a:gd name="T90" fmla="*/ 25 w 33"/>
                <a:gd name="T91" fmla="*/ 301 h 365"/>
                <a:gd name="T92" fmla="*/ 25 w 33"/>
                <a:gd name="T93" fmla="*/ 314 h 365"/>
                <a:gd name="T94" fmla="*/ 26 w 33"/>
                <a:gd name="T95" fmla="*/ 309 h 365"/>
                <a:gd name="T96" fmla="*/ 26 w 33"/>
                <a:gd name="T97" fmla="*/ 272 h 365"/>
                <a:gd name="T98" fmla="*/ 28 w 33"/>
                <a:gd name="T99" fmla="*/ 271 h 365"/>
                <a:gd name="T100" fmla="*/ 28 w 33"/>
                <a:gd name="T101" fmla="*/ 233 h 365"/>
                <a:gd name="T102" fmla="*/ 28 w 33"/>
                <a:gd name="T103" fmla="*/ 266 h 365"/>
                <a:gd name="T104" fmla="*/ 29 w 33"/>
                <a:gd name="T105" fmla="*/ 275 h 365"/>
                <a:gd name="T106" fmla="*/ 29 w 33"/>
                <a:gd name="T107" fmla="*/ 296 h 365"/>
                <a:gd name="T108" fmla="*/ 30 w 33"/>
                <a:gd name="T109" fmla="*/ 340 h 365"/>
                <a:gd name="T110" fmla="*/ 30 w 33"/>
                <a:gd name="T111" fmla="*/ 340 h 365"/>
                <a:gd name="T112" fmla="*/ 32 w 33"/>
                <a:gd name="T113" fmla="*/ 331 h 365"/>
                <a:gd name="T114" fmla="*/ 32 w 33"/>
                <a:gd name="T115" fmla="*/ 347 h 365"/>
                <a:gd name="T116" fmla="*/ 32 w 33"/>
                <a:gd name="T117" fmla="*/ 364 h 365"/>
                <a:gd name="T118" fmla="*/ 33 w 33"/>
                <a:gd name="T119" fmla="*/ 35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65">
                  <a:moveTo>
                    <a:pt x="0" y="81"/>
                  </a:moveTo>
                  <a:lnTo>
                    <a:pt x="0" y="120"/>
                  </a:lnTo>
                  <a:lnTo>
                    <a:pt x="0" y="119"/>
                  </a:lnTo>
                  <a:lnTo>
                    <a:pt x="0" y="123"/>
                  </a:lnTo>
                  <a:lnTo>
                    <a:pt x="0" y="102"/>
                  </a:lnTo>
                  <a:lnTo>
                    <a:pt x="0" y="118"/>
                  </a:lnTo>
                  <a:lnTo>
                    <a:pt x="2" y="112"/>
                  </a:lnTo>
                  <a:lnTo>
                    <a:pt x="2" y="99"/>
                  </a:lnTo>
                  <a:lnTo>
                    <a:pt x="2" y="108"/>
                  </a:lnTo>
                  <a:lnTo>
                    <a:pt x="2" y="107"/>
                  </a:lnTo>
                  <a:lnTo>
                    <a:pt x="2" y="112"/>
                  </a:lnTo>
                  <a:lnTo>
                    <a:pt x="2" y="93"/>
                  </a:lnTo>
                  <a:lnTo>
                    <a:pt x="2" y="95"/>
                  </a:lnTo>
                  <a:lnTo>
                    <a:pt x="2" y="127"/>
                  </a:lnTo>
                  <a:lnTo>
                    <a:pt x="2" y="119"/>
                  </a:lnTo>
                  <a:lnTo>
                    <a:pt x="3" y="114"/>
                  </a:lnTo>
                  <a:lnTo>
                    <a:pt x="3" y="98"/>
                  </a:lnTo>
                  <a:lnTo>
                    <a:pt x="3" y="119"/>
                  </a:lnTo>
                  <a:lnTo>
                    <a:pt x="3" y="120"/>
                  </a:lnTo>
                  <a:lnTo>
                    <a:pt x="3" y="126"/>
                  </a:lnTo>
                  <a:lnTo>
                    <a:pt x="3" y="102"/>
                  </a:lnTo>
                  <a:lnTo>
                    <a:pt x="3" y="106"/>
                  </a:lnTo>
                  <a:lnTo>
                    <a:pt x="3" y="105"/>
                  </a:lnTo>
                  <a:lnTo>
                    <a:pt x="3" y="124"/>
                  </a:lnTo>
                  <a:lnTo>
                    <a:pt x="3" y="123"/>
                  </a:lnTo>
                  <a:lnTo>
                    <a:pt x="3" y="116"/>
                  </a:lnTo>
                  <a:lnTo>
                    <a:pt x="3" y="154"/>
                  </a:lnTo>
                  <a:lnTo>
                    <a:pt x="4" y="158"/>
                  </a:lnTo>
                  <a:lnTo>
                    <a:pt x="4" y="181"/>
                  </a:lnTo>
                  <a:lnTo>
                    <a:pt x="4" y="156"/>
                  </a:lnTo>
                  <a:lnTo>
                    <a:pt x="4" y="179"/>
                  </a:lnTo>
                  <a:lnTo>
                    <a:pt x="4" y="183"/>
                  </a:lnTo>
                  <a:lnTo>
                    <a:pt x="4" y="211"/>
                  </a:lnTo>
                  <a:lnTo>
                    <a:pt x="4" y="182"/>
                  </a:lnTo>
                  <a:lnTo>
                    <a:pt x="4" y="199"/>
                  </a:lnTo>
                  <a:lnTo>
                    <a:pt x="4" y="198"/>
                  </a:lnTo>
                  <a:lnTo>
                    <a:pt x="4" y="225"/>
                  </a:lnTo>
                  <a:lnTo>
                    <a:pt x="4" y="224"/>
                  </a:lnTo>
                  <a:lnTo>
                    <a:pt x="4" y="222"/>
                  </a:lnTo>
                  <a:lnTo>
                    <a:pt x="4" y="209"/>
                  </a:lnTo>
                  <a:lnTo>
                    <a:pt x="4" y="230"/>
                  </a:lnTo>
                  <a:lnTo>
                    <a:pt x="5" y="234"/>
                  </a:lnTo>
                  <a:lnTo>
                    <a:pt x="5" y="241"/>
                  </a:lnTo>
                  <a:lnTo>
                    <a:pt x="5" y="216"/>
                  </a:lnTo>
                  <a:lnTo>
                    <a:pt x="5" y="222"/>
                  </a:lnTo>
                  <a:lnTo>
                    <a:pt x="5" y="220"/>
                  </a:lnTo>
                  <a:lnTo>
                    <a:pt x="5" y="239"/>
                  </a:lnTo>
                  <a:lnTo>
                    <a:pt x="5" y="220"/>
                  </a:lnTo>
                  <a:lnTo>
                    <a:pt x="5" y="232"/>
                  </a:lnTo>
                  <a:lnTo>
                    <a:pt x="5" y="233"/>
                  </a:lnTo>
                  <a:lnTo>
                    <a:pt x="5" y="237"/>
                  </a:lnTo>
                  <a:lnTo>
                    <a:pt x="5" y="207"/>
                  </a:lnTo>
                  <a:lnTo>
                    <a:pt x="5" y="209"/>
                  </a:lnTo>
                  <a:lnTo>
                    <a:pt x="7" y="208"/>
                  </a:lnTo>
                  <a:lnTo>
                    <a:pt x="7" y="199"/>
                  </a:lnTo>
                  <a:lnTo>
                    <a:pt x="7" y="211"/>
                  </a:lnTo>
                  <a:lnTo>
                    <a:pt x="7" y="213"/>
                  </a:lnTo>
                  <a:lnTo>
                    <a:pt x="7" y="229"/>
                  </a:lnTo>
                  <a:lnTo>
                    <a:pt x="7" y="203"/>
                  </a:lnTo>
                  <a:lnTo>
                    <a:pt x="7" y="199"/>
                  </a:lnTo>
                  <a:lnTo>
                    <a:pt x="7" y="201"/>
                  </a:lnTo>
                  <a:lnTo>
                    <a:pt x="7" y="174"/>
                  </a:lnTo>
                  <a:lnTo>
                    <a:pt x="7" y="183"/>
                  </a:lnTo>
                  <a:lnTo>
                    <a:pt x="7" y="184"/>
                  </a:lnTo>
                  <a:lnTo>
                    <a:pt x="7" y="179"/>
                  </a:lnTo>
                  <a:lnTo>
                    <a:pt x="7" y="203"/>
                  </a:lnTo>
                  <a:lnTo>
                    <a:pt x="8" y="205"/>
                  </a:lnTo>
                  <a:lnTo>
                    <a:pt x="8" y="233"/>
                  </a:lnTo>
                  <a:lnTo>
                    <a:pt x="8" y="217"/>
                  </a:lnTo>
                  <a:lnTo>
                    <a:pt x="8" y="220"/>
                  </a:lnTo>
                  <a:lnTo>
                    <a:pt x="8" y="232"/>
                  </a:lnTo>
                  <a:lnTo>
                    <a:pt x="8" y="199"/>
                  </a:lnTo>
                  <a:lnTo>
                    <a:pt x="8" y="200"/>
                  </a:lnTo>
                  <a:lnTo>
                    <a:pt x="8" y="179"/>
                  </a:lnTo>
                  <a:lnTo>
                    <a:pt x="8" y="205"/>
                  </a:lnTo>
                  <a:lnTo>
                    <a:pt x="8" y="205"/>
                  </a:lnTo>
                  <a:lnTo>
                    <a:pt x="8" y="213"/>
                  </a:lnTo>
                  <a:lnTo>
                    <a:pt x="8" y="194"/>
                  </a:lnTo>
                  <a:lnTo>
                    <a:pt x="8" y="201"/>
                  </a:lnTo>
                  <a:lnTo>
                    <a:pt x="9" y="196"/>
                  </a:lnTo>
                  <a:lnTo>
                    <a:pt x="9" y="203"/>
                  </a:lnTo>
                  <a:lnTo>
                    <a:pt x="9" y="194"/>
                  </a:lnTo>
                  <a:lnTo>
                    <a:pt x="9" y="199"/>
                  </a:lnTo>
                  <a:lnTo>
                    <a:pt x="9" y="199"/>
                  </a:lnTo>
                  <a:lnTo>
                    <a:pt x="9" y="215"/>
                  </a:lnTo>
                  <a:lnTo>
                    <a:pt x="9" y="184"/>
                  </a:lnTo>
                  <a:lnTo>
                    <a:pt x="9" y="213"/>
                  </a:lnTo>
                  <a:lnTo>
                    <a:pt x="9" y="215"/>
                  </a:lnTo>
                  <a:lnTo>
                    <a:pt x="9" y="225"/>
                  </a:lnTo>
                  <a:lnTo>
                    <a:pt x="9" y="211"/>
                  </a:lnTo>
                  <a:lnTo>
                    <a:pt x="9" y="224"/>
                  </a:lnTo>
                  <a:lnTo>
                    <a:pt x="11" y="222"/>
                  </a:lnTo>
                  <a:lnTo>
                    <a:pt x="11" y="228"/>
                  </a:lnTo>
                  <a:lnTo>
                    <a:pt x="11" y="207"/>
                  </a:lnTo>
                  <a:lnTo>
                    <a:pt x="11" y="209"/>
                  </a:lnTo>
                  <a:lnTo>
                    <a:pt x="11" y="208"/>
                  </a:lnTo>
                  <a:lnTo>
                    <a:pt x="11" y="229"/>
                  </a:lnTo>
                  <a:lnTo>
                    <a:pt x="11" y="196"/>
                  </a:lnTo>
                  <a:lnTo>
                    <a:pt x="11" y="225"/>
                  </a:lnTo>
                  <a:lnTo>
                    <a:pt x="11" y="224"/>
                  </a:lnTo>
                  <a:lnTo>
                    <a:pt x="11" y="184"/>
                  </a:lnTo>
                  <a:lnTo>
                    <a:pt x="11" y="194"/>
                  </a:lnTo>
                  <a:lnTo>
                    <a:pt x="11" y="194"/>
                  </a:lnTo>
                  <a:lnTo>
                    <a:pt x="11" y="199"/>
                  </a:lnTo>
                  <a:lnTo>
                    <a:pt x="11" y="163"/>
                  </a:lnTo>
                  <a:lnTo>
                    <a:pt x="11" y="167"/>
                  </a:lnTo>
                  <a:lnTo>
                    <a:pt x="12" y="165"/>
                  </a:lnTo>
                  <a:lnTo>
                    <a:pt x="12" y="174"/>
                  </a:lnTo>
                  <a:lnTo>
                    <a:pt x="12" y="162"/>
                  </a:lnTo>
                  <a:lnTo>
                    <a:pt x="12" y="169"/>
                  </a:lnTo>
                  <a:lnTo>
                    <a:pt x="12" y="163"/>
                  </a:lnTo>
                  <a:lnTo>
                    <a:pt x="12" y="179"/>
                  </a:lnTo>
                  <a:lnTo>
                    <a:pt x="12" y="158"/>
                  </a:lnTo>
                  <a:lnTo>
                    <a:pt x="12" y="179"/>
                  </a:lnTo>
                  <a:lnTo>
                    <a:pt x="12" y="177"/>
                  </a:lnTo>
                  <a:lnTo>
                    <a:pt x="12" y="182"/>
                  </a:lnTo>
                  <a:lnTo>
                    <a:pt x="12" y="167"/>
                  </a:lnTo>
                  <a:lnTo>
                    <a:pt x="12" y="177"/>
                  </a:lnTo>
                  <a:lnTo>
                    <a:pt x="12" y="179"/>
                  </a:lnTo>
                  <a:lnTo>
                    <a:pt x="12" y="213"/>
                  </a:lnTo>
                  <a:lnTo>
                    <a:pt x="13" y="215"/>
                  </a:lnTo>
                  <a:lnTo>
                    <a:pt x="13" y="199"/>
                  </a:lnTo>
                  <a:lnTo>
                    <a:pt x="13" y="241"/>
                  </a:lnTo>
                  <a:lnTo>
                    <a:pt x="13" y="241"/>
                  </a:lnTo>
                  <a:lnTo>
                    <a:pt x="13" y="262"/>
                  </a:lnTo>
                  <a:lnTo>
                    <a:pt x="13" y="266"/>
                  </a:lnTo>
                  <a:lnTo>
                    <a:pt x="13" y="289"/>
                  </a:lnTo>
                  <a:lnTo>
                    <a:pt x="13" y="287"/>
                  </a:lnTo>
                  <a:lnTo>
                    <a:pt x="15" y="268"/>
                  </a:lnTo>
                  <a:lnTo>
                    <a:pt x="15" y="294"/>
                  </a:lnTo>
                  <a:lnTo>
                    <a:pt x="15" y="292"/>
                  </a:lnTo>
                  <a:lnTo>
                    <a:pt x="15" y="291"/>
                  </a:lnTo>
                  <a:lnTo>
                    <a:pt x="15" y="294"/>
                  </a:lnTo>
                  <a:lnTo>
                    <a:pt x="15" y="266"/>
                  </a:lnTo>
                  <a:lnTo>
                    <a:pt x="15" y="271"/>
                  </a:lnTo>
                  <a:lnTo>
                    <a:pt x="15" y="275"/>
                  </a:lnTo>
                  <a:lnTo>
                    <a:pt x="15" y="279"/>
                  </a:lnTo>
                  <a:lnTo>
                    <a:pt x="15" y="239"/>
                  </a:lnTo>
                  <a:lnTo>
                    <a:pt x="15" y="245"/>
                  </a:lnTo>
                  <a:lnTo>
                    <a:pt x="15" y="242"/>
                  </a:lnTo>
                  <a:lnTo>
                    <a:pt x="15" y="246"/>
                  </a:lnTo>
                  <a:lnTo>
                    <a:pt x="15" y="238"/>
                  </a:lnTo>
                  <a:lnTo>
                    <a:pt x="15" y="239"/>
                  </a:lnTo>
                  <a:lnTo>
                    <a:pt x="16" y="243"/>
                  </a:lnTo>
                  <a:lnTo>
                    <a:pt x="16" y="217"/>
                  </a:lnTo>
                  <a:lnTo>
                    <a:pt x="16" y="224"/>
                  </a:lnTo>
                  <a:lnTo>
                    <a:pt x="16" y="174"/>
                  </a:lnTo>
                  <a:lnTo>
                    <a:pt x="16" y="167"/>
                  </a:lnTo>
                  <a:lnTo>
                    <a:pt x="16" y="116"/>
                  </a:lnTo>
                  <a:lnTo>
                    <a:pt x="16" y="115"/>
                  </a:lnTo>
                  <a:lnTo>
                    <a:pt x="16" y="76"/>
                  </a:lnTo>
                  <a:lnTo>
                    <a:pt x="17" y="73"/>
                  </a:lnTo>
                  <a:lnTo>
                    <a:pt x="17" y="23"/>
                  </a:lnTo>
                  <a:lnTo>
                    <a:pt x="17" y="27"/>
                  </a:lnTo>
                  <a:lnTo>
                    <a:pt x="17" y="26"/>
                  </a:lnTo>
                  <a:lnTo>
                    <a:pt x="17" y="31"/>
                  </a:lnTo>
                  <a:lnTo>
                    <a:pt x="17" y="0"/>
                  </a:lnTo>
                  <a:lnTo>
                    <a:pt x="17" y="0"/>
                  </a:lnTo>
                  <a:lnTo>
                    <a:pt x="17" y="26"/>
                  </a:lnTo>
                  <a:lnTo>
                    <a:pt x="17" y="23"/>
                  </a:lnTo>
                  <a:lnTo>
                    <a:pt x="17" y="26"/>
                  </a:lnTo>
                  <a:lnTo>
                    <a:pt x="17" y="65"/>
                  </a:lnTo>
                  <a:lnTo>
                    <a:pt x="17" y="18"/>
                  </a:lnTo>
                  <a:lnTo>
                    <a:pt x="17" y="64"/>
                  </a:lnTo>
                  <a:lnTo>
                    <a:pt x="19" y="65"/>
                  </a:lnTo>
                  <a:lnTo>
                    <a:pt x="19" y="111"/>
                  </a:lnTo>
                  <a:lnTo>
                    <a:pt x="19" y="110"/>
                  </a:lnTo>
                  <a:lnTo>
                    <a:pt x="19" y="150"/>
                  </a:lnTo>
                  <a:lnTo>
                    <a:pt x="19" y="149"/>
                  </a:lnTo>
                  <a:lnTo>
                    <a:pt x="19" y="152"/>
                  </a:lnTo>
                  <a:lnTo>
                    <a:pt x="19" y="136"/>
                  </a:lnTo>
                  <a:lnTo>
                    <a:pt x="19" y="158"/>
                  </a:lnTo>
                  <a:lnTo>
                    <a:pt x="20" y="153"/>
                  </a:lnTo>
                  <a:lnTo>
                    <a:pt x="20" y="158"/>
                  </a:lnTo>
                  <a:lnTo>
                    <a:pt x="20" y="139"/>
                  </a:lnTo>
                  <a:lnTo>
                    <a:pt x="20" y="144"/>
                  </a:lnTo>
                  <a:lnTo>
                    <a:pt x="20" y="137"/>
                  </a:lnTo>
                  <a:lnTo>
                    <a:pt x="20" y="141"/>
                  </a:lnTo>
                  <a:lnTo>
                    <a:pt x="20" y="127"/>
                  </a:lnTo>
                  <a:lnTo>
                    <a:pt x="20" y="129"/>
                  </a:lnTo>
                  <a:lnTo>
                    <a:pt x="20" y="126"/>
                  </a:lnTo>
                  <a:lnTo>
                    <a:pt x="20" y="106"/>
                  </a:lnTo>
                  <a:lnTo>
                    <a:pt x="20" y="119"/>
                  </a:lnTo>
                  <a:lnTo>
                    <a:pt x="20" y="116"/>
                  </a:lnTo>
                  <a:lnTo>
                    <a:pt x="20" y="108"/>
                  </a:lnTo>
                  <a:lnTo>
                    <a:pt x="20" y="133"/>
                  </a:lnTo>
                  <a:lnTo>
                    <a:pt x="21" y="136"/>
                  </a:lnTo>
                  <a:lnTo>
                    <a:pt x="21" y="150"/>
                  </a:lnTo>
                  <a:lnTo>
                    <a:pt x="21" y="127"/>
                  </a:lnTo>
                  <a:lnTo>
                    <a:pt x="21" y="136"/>
                  </a:lnTo>
                  <a:lnTo>
                    <a:pt x="21" y="139"/>
                  </a:lnTo>
                  <a:lnTo>
                    <a:pt x="21" y="183"/>
                  </a:lnTo>
                  <a:lnTo>
                    <a:pt x="21" y="187"/>
                  </a:lnTo>
                  <a:lnTo>
                    <a:pt x="21" y="183"/>
                  </a:lnTo>
                  <a:lnTo>
                    <a:pt x="21" y="226"/>
                  </a:lnTo>
                  <a:lnTo>
                    <a:pt x="21" y="233"/>
                  </a:lnTo>
                  <a:lnTo>
                    <a:pt x="21" y="242"/>
                  </a:lnTo>
                  <a:lnTo>
                    <a:pt x="21" y="215"/>
                  </a:lnTo>
                  <a:lnTo>
                    <a:pt x="22" y="213"/>
                  </a:lnTo>
                  <a:lnTo>
                    <a:pt x="22" y="216"/>
                  </a:lnTo>
                  <a:lnTo>
                    <a:pt x="22" y="203"/>
                  </a:lnTo>
                  <a:lnTo>
                    <a:pt x="22" y="204"/>
                  </a:lnTo>
                  <a:lnTo>
                    <a:pt x="22" y="204"/>
                  </a:lnTo>
                  <a:lnTo>
                    <a:pt x="22" y="191"/>
                  </a:lnTo>
                  <a:lnTo>
                    <a:pt x="22" y="220"/>
                  </a:lnTo>
                  <a:lnTo>
                    <a:pt x="22" y="217"/>
                  </a:lnTo>
                  <a:lnTo>
                    <a:pt x="22" y="238"/>
                  </a:lnTo>
                  <a:lnTo>
                    <a:pt x="22" y="216"/>
                  </a:lnTo>
                  <a:lnTo>
                    <a:pt x="22" y="237"/>
                  </a:lnTo>
                  <a:lnTo>
                    <a:pt x="24" y="239"/>
                  </a:lnTo>
                  <a:lnTo>
                    <a:pt x="24" y="271"/>
                  </a:lnTo>
                  <a:lnTo>
                    <a:pt x="24" y="259"/>
                  </a:lnTo>
                  <a:lnTo>
                    <a:pt x="24" y="263"/>
                  </a:lnTo>
                  <a:lnTo>
                    <a:pt x="24" y="293"/>
                  </a:lnTo>
                  <a:lnTo>
                    <a:pt x="24" y="291"/>
                  </a:lnTo>
                  <a:lnTo>
                    <a:pt x="24" y="291"/>
                  </a:lnTo>
                  <a:lnTo>
                    <a:pt x="24" y="296"/>
                  </a:lnTo>
                  <a:lnTo>
                    <a:pt x="24" y="277"/>
                  </a:lnTo>
                  <a:lnTo>
                    <a:pt x="24" y="291"/>
                  </a:lnTo>
                  <a:lnTo>
                    <a:pt x="24" y="292"/>
                  </a:lnTo>
                  <a:lnTo>
                    <a:pt x="24" y="305"/>
                  </a:lnTo>
                  <a:lnTo>
                    <a:pt x="24" y="285"/>
                  </a:lnTo>
                  <a:lnTo>
                    <a:pt x="24" y="292"/>
                  </a:lnTo>
                  <a:lnTo>
                    <a:pt x="25" y="296"/>
                  </a:lnTo>
                  <a:lnTo>
                    <a:pt x="25" y="309"/>
                  </a:lnTo>
                  <a:lnTo>
                    <a:pt x="25" y="301"/>
                  </a:lnTo>
                  <a:lnTo>
                    <a:pt x="25" y="298"/>
                  </a:lnTo>
                  <a:lnTo>
                    <a:pt x="25" y="277"/>
                  </a:lnTo>
                  <a:lnTo>
                    <a:pt x="25" y="306"/>
                  </a:lnTo>
                  <a:lnTo>
                    <a:pt x="25" y="301"/>
                  </a:lnTo>
                  <a:lnTo>
                    <a:pt x="25" y="306"/>
                  </a:lnTo>
                  <a:lnTo>
                    <a:pt x="25" y="288"/>
                  </a:lnTo>
                  <a:lnTo>
                    <a:pt x="25" y="292"/>
                  </a:lnTo>
                  <a:lnTo>
                    <a:pt x="25" y="294"/>
                  </a:lnTo>
                  <a:lnTo>
                    <a:pt x="25" y="314"/>
                  </a:lnTo>
                  <a:lnTo>
                    <a:pt x="26" y="311"/>
                  </a:lnTo>
                  <a:lnTo>
                    <a:pt x="26" y="297"/>
                  </a:lnTo>
                  <a:lnTo>
                    <a:pt x="26" y="306"/>
                  </a:lnTo>
                  <a:lnTo>
                    <a:pt x="26" y="305"/>
                  </a:lnTo>
                  <a:lnTo>
                    <a:pt x="26" y="309"/>
                  </a:lnTo>
                  <a:lnTo>
                    <a:pt x="26" y="283"/>
                  </a:lnTo>
                  <a:lnTo>
                    <a:pt x="26" y="289"/>
                  </a:lnTo>
                  <a:lnTo>
                    <a:pt x="26" y="291"/>
                  </a:lnTo>
                  <a:lnTo>
                    <a:pt x="26" y="302"/>
                  </a:lnTo>
                  <a:lnTo>
                    <a:pt x="26" y="272"/>
                  </a:lnTo>
                  <a:lnTo>
                    <a:pt x="26" y="277"/>
                  </a:lnTo>
                  <a:lnTo>
                    <a:pt x="28" y="280"/>
                  </a:lnTo>
                  <a:lnTo>
                    <a:pt x="28" y="289"/>
                  </a:lnTo>
                  <a:lnTo>
                    <a:pt x="28" y="273"/>
                  </a:lnTo>
                  <a:lnTo>
                    <a:pt x="28" y="271"/>
                  </a:lnTo>
                  <a:lnTo>
                    <a:pt x="28" y="242"/>
                  </a:lnTo>
                  <a:lnTo>
                    <a:pt x="28" y="254"/>
                  </a:lnTo>
                  <a:lnTo>
                    <a:pt x="28" y="253"/>
                  </a:lnTo>
                  <a:lnTo>
                    <a:pt x="28" y="256"/>
                  </a:lnTo>
                  <a:lnTo>
                    <a:pt x="28" y="233"/>
                  </a:lnTo>
                  <a:lnTo>
                    <a:pt x="28" y="245"/>
                  </a:lnTo>
                  <a:lnTo>
                    <a:pt x="28" y="247"/>
                  </a:lnTo>
                  <a:lnTo>
                    <a:pt x="28" y="268"/>
                  </a:lnTo>
                  <a:lnTo>
                    <a:pt x="28" y="246"/>
                  </a:lnTo>
                  <a:lnTo>
                    <a:pt x="28" y="266"/>
                  </a:lnTo>
                  <a:lnTo>
                    <a:pt x="29" y="263"/>
                  </a:lnTo>
                  <a:lnTo>
                    <a:pt x="29" y="251"/>
                  </a:lnTo>
                  <a:lnTo>
                    <a:pt x="29" y="289"/>
                  </a:lnTo>
                  <a:lnTo>
                    <a:pt x="29" y="287"/>
                  </a:lnTo>
                  <a:lnTo>
                    <a:pt x="29" y="275"/>
                  </a:lnTo>
                  <a:lnTo>
                    <a:pt x="29" y="294"/>
                  </a:lnTo>
                  <a:lnTo>
                    <a:pt x="29" y="289"/>
                  </a:lnTo>
                  <a:lnTo>
                    <a:pt x="29" y="309"/>
                  </a:lnTo>
                  <a:lnTo>
                    <a:pt x="29" y="304"/>
                  </a:lnTo>
                  <a:lnTo>
                    <a:pt x="29" y="296"/>
                  </a:lnTo>
                  <a:lnTo>
                    <a:pt x="29" y="327"/>
                  </a:lnTo>
                  <a:lnTo>
                    <a:pt x="29" y="323"/>
                  </a:lnTo>
                  <a:lnTo>
                    <a:pt x="30" y="326"/>
                  </a:lnTo>
                  <a:lnTo>
                    <a:pt x="30" y="314"/>
                  </a:lnTo>
                  <a:lnTo>
                    <a:pt x="30" y="340"/>
                  </a:lnTo>
                  <a:lnTo>
                    <a:pt x="30" y="343"/>
                  </a:lnTo>
                  <a:lnTo>
                    <a:pt x="30" y="355"/>
                  </a:lnTo>
                  <a:lnTo>
                    <a:pt x="30" y="335"/>
                  </a:lnTo>
                  <a:lnTo>
                    <a:pt x="30" y="340"/>
                  </a:lnTo>
                  <a:lnTo>
                    <a:pt x="30" y="340"/>
                  </a:lnTo>
                  <a:lnTo>
                    <a:pt x="30" y="361"/>
                  </a:lnTo>
                  <a:lnTo>
                    <a:pt x="30" y="355"/>
                  </a:lnTo>
                  <a:lnTo>
                    <a:pt x="32" y="352"/>
                  </a:lnTo>
                  <a:lnTo>
                    <a:pt x="32" y="355"/>
                  </a:lnTo>
                  <a:lnTo>
                    <a:pt x="32" y="331"/>
                  </a:lnTo>
                  <a:lnTo>
                    <a:pt x="32" y="348"/>
                  </a:lnTo>
                  <a:lnTo>
                    <a:pt x="32" y="352"/>
                  </a:lnTo>
                  <a:lnTo>
                    <a:pt x="32" y="359"/>
                  </a:lnTo>
                  <a:lnTo>
                    <a:pt x="32" y="339"/>
                  </a:lnTo>
                  <a:lnTo>
                    <a:pt x="32" y="347"/>
                  </a:lnTo>
                  <a:lnTo>
                    <a:pt x="32" y="344"/>
                  </a:lnTo>
                  <a:lnTo>
                    <a:pt x="32" y="356"/>
                  </a:lnTo>
                  <a:lnTo>
                    <a:pt x="32" y="347"/>
                  </a:lnTo>
                  <a:lnTo>
                    <a:pt x="32" y="347"/>
                  </a:lnTo>
                  <a:lnTo>
                    <a:pt x="32" y="364"/>
                  </a:lnTo>
                  <a:lnTo>
                    <a:pt x="32" y="334"/>
                  </a:lnTo>
                  <a:lnTo>
                    <a:pt x="32" y="359"/>
                  </a:lnTo>
                  <a:lnTo>
                    <a:pt x="33" y="365"/>
                  </a:lnTo>
                  <a:lnTo>
                    <a:pt x="33" y="347"/>
                  </a:lnTo>
                  <a:lnTo>
                    <a:pt x="33" y="35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32" name="Freeform 105"/>
            <p:cNvSpPr>
              <a:spLocks/>
            </p:cNvSpPr>
            <p:nvPr/>
          </p:nvSpPr>
          <p:spPr bwMode="auto">
            <a:xfrm>
              <a:off x="2492376" y="4257676"/>
              <a:ext cx="49213" cy="574675"/>
            </a:xfrm>
            <a:custGeom>
              <a:avLst/>
              <a:gdLst>
                <a:gd name="T0" fmla="*/ 0 w 31"/>
                <a:gd name="T1" fmla="*/ 360 h 362"/>
                <a:gd name="T2" fmla="*/ 0 w 31"/>
                <a:gd name="T3" fmla="*/ 313 h 362"/>
                <a:gd name="T4" fmla="*/ 1 w 31"/>
                <a:gd name="T5" fmla="*/ 317 h 362"/>
                <a:gd name="T6" fmla="*/ 1 w 31"/>
                <a:gd name="T7" fmla="*/ 317 h 362"/>
                <a:gd name="T8" fmla="*/ 2 w 31"/>
                <a:gd name="T9" fmla="*/ 318 h 362"/>
                <a:gd name="T10" fmla="*/ 2 w 31"/>
                <a:gd name="T11" fmla="*/ 322 h 362"/>
                <a:gd name="T12" fmla="*/ 2 w 31"/>
                <a:gd name="T13" fmla="*/ 324 h 362"/>
                <a:gd name="T14" fmla="*/ 4 w 31"/>
                <a:gd name="T15" fmla="*/ 346 h 362"/>
                <a:gd name="T16" fmla="*/ 4 w 31"/>
                <a:gd name="T17" fmla="*/ 362 h 362"/>
                <a:gd name="T18" fmla="*/ 5 w 31"/>
                <a:gd name="T19" fmla="*/ 334 h 362"/>
                <a:gd name="T20" fmla="*/ 5 w 31"/>
                <a:gd name="T21" fmla="*/ 335 h 362"/>
                <a:gd name="T22" fmla="*/ 5 w 31"/>
                <a:gd name="T23" fmla="*/ 284 h 362"/>
                <a:gd name="T24" fmla="*/ 6 w 31"/>
                <a:gd name="T25" fmla="*/ 273 h 362"/>
                <a:gd name="T26" fmla="*/ 6 w 31"/>
                <a:gd name="T27" fmla="*/ 275 h 362"/>
                <a:gd name="T28" fmla="*/ 8 w 31"/>
                <a:gd name="T29" fmla="*/ 279 h 362"/>
                <a:gd name="T30" fmla="*/ 8 w 31"/>
                <a:gd name="T31" fmla="*/ 305 h 362"/>
                <a:gd name="T32" fmla="*/ 8 w 31"/>
                <a:gd name="T33" fmla="*/ 307 h 362"/>
                <a:gd name="T34" fmla="*/ 9 w 31"/>
                <a:gd name="T35" fmla="*/ 284 h 362"/>
                <a:gd name="T36" fmla="*/ 9 w 31"/>
                <a:gd name="T37" fmla="*/ 291 h 362"/>
                <a:gd name="T38" fmla="*/ 10 w 31"/>
                <a:gd name="T39" fmla="*/ 241 h 362"/>
                <a:gd name="T40" fmla="*/ 10 w 31"/>
                <a:gd name="T41" fmla="*/ 212 h 362"/>
                <a:gd name="T42" fmla="*/ 10 w 31"/>
                <a:gd name="T43" fmla="*/ 212 h 362"/>
                <a:gd name="T44" fmla="*/ 12 w 31"/>
                <a:gd name="T45" fmla="*/ 225 h 362"/>
                <a:gd name="T46" fmla="*/ 12 w 31"/>
                <a:gd name="T47" fmla="*/ 195 h 362"/>
                <a:gd name="T48" fmla="*/ 13 w 31"/>
                <a:gd name="T49" fmla="*/ 161 h 362"/>
                <a:gd name="T50" fmla="*/ 13 w 31"/>
                <a:gd name="T51" fmla="*/ 156 h 362"/>
                <a:gd name="T52" fmla="*/ 13 w 31"/>
                <a:gd name="T53" fmla="*/ 152 h 362"/>
                <a:gd name="T54" fmla="*/ 14 w 31"/>
                <a:gd name="T55" fmla="*/ 173 h 362"/>
                <a:gd name="T56" fmla="*/ 14 w 31"/>
                <a:gd name="T57" fmla="*/ 102 h 362"/>
                <a:gd name="T58" fmla="*/ 15 w 31"/>
                <a:gd name="T59" fmla="*/ 92 h 362"/>
                <a:gd name="T60" fmla="*/ 15 w 31"/>
                <a:gd name="T61" fmla="*/ 101 h 362"/>
                <a:gd name="T62" fmla="*/ 15 w 31"/>
                <a:gd name="T63" fmla="*/ 143 h 362"/>
                <a:gd name="T64" fmla="*/ 17 w 31"/>
                <a:gd name="T65" fmla="*/ 183 h 362"/>
                <a:gd name="T66" fmla="*/ 17 w 31"/>
                <a:gd name="T67" fmla="*/ 185 h 362"/>
                <a:gd name="T68" fmla="*/ 18 w 31"/>
                <a:gd name="T69" fmla="*/ 181 h 362"/>
                <a:gd name="T70" fmla="*/ 18 w 31"/>
                <a:gd name="T71" fmla="*/ 164 h 362"/>
                <a:gd name="T72" fmla="*/ 18 w 31"/>
                <a:gd name="T73" fmla="*/ 187 h 362"/>
                <a:gd name="T74" fmla="*/ 19 w 31"/>
                <a:gd name="T75" fmla="*/ 200 h 362"/>
                <a:gd name="T76" fmla="*/ 19 w 31"/>
                <a:gd name="T77" fmla="*/ 211 h 362"/>
                <a:gd name="T78" fmla="*/ 21 w 31"/>
                <a:gd name="T79" fmla="*/ 219 h 362"/>
                <a:gd name="T80" fmla="*/ 21 w 31"/>
                <a:gd name="T81" fmla="*/ 123 h 362"/>
                <a:gd name="T82" fmla="*/ 22 w 31"/>
                <a:gd name="T83" fmla="*/ 42 h 362"/>
                <a:gd name="T84" fmla="*/ 22 w 31"/>
                <a:gd name="T85" fmla="*/ 0 h 362"/>
                <a:gd name="T86" fmla="*/ 23 w 31"/>
                <a:gd name="T87" fmla="*/ 46 h 362"/>
                <a:gd name="T88" fmla="*/ 23 w 31"/>
                <a:gd name="T89" fmla="*/ 55 h 362"/>
                <a:gd name="T90" fmla="*/ 23 w 31"/>
                <a:gd name="T91" fmla="*/ 75 h 362"/>
                <a:gd name="T92" fmla="*/ 25 w 31"/>
                <a:gd name="T93" fmla="*/ 98 h 362"/>
                <a:gd name="T94" fmla="*/ 25 w 31"/>
                <a:gd name="T95" fmla="*/ 80 h 362"/>
                <a:gd name="T96" fmla="*/ 26 w 31"/>
                <a:gd name="T97" fmla="*/ 66 h 362"/>
                <a:gd name="T98" fmla="*/ 26 w 31"/>
                <a:gd name="T99" fmla="*/ 37 h 362"/>
                <a:gd name="T100" fmla="*/ 26 w 31"/>
                <a:gd name="T101" fmla="*/ 55 h 362"/>
                <a:gd name="T102" fmla="*/ 27 w 31"/>
                <a:gd name="T103" fmla="*/ 63 h 362"/>
                <a:gd name="T104" fmla="*/ 27 w 31"/>
                <a:gd name="T105" fmla="*/ 37 h 362"/>
                <a:gd name="T106" fmla="*/ 29 w 31"/>
                <a:gd name="T107" fmla="*/ 68 h 362"/>
                <a:gd name="T108" fmla="*/ 29 w 31"/>
                <a:gd name="T109" fmla="*/ 42 h 362"/>
                <a:gd name="T110" fmla="*/ 30 w 31"/>
                <a:gd name="T111" fmla="*/ 43 h 362"/>
                <a:gd name="T112" fmla="*/ 30 w 31"/>
                <a:gd name="T113" fmla="*/ 25 h 362"/>
                <a:gd name="T114" fmla="*/ 30 w 31"/>
                <a:gd name="T115" fmla="*/ 35 h 362"/>
                <a:gd name="T116" fmla="*/ 31 w 31"/>
                <a:gd name="T117" fmla="*/ 12 h 362"/>
                <a:gd name="T118" fmla="*/ 31 w 31"/>
                <a:gd name="T119" fmla="*/ 63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362">
                  <a:moveTo>
                    <a:pt x="0" y="351"/>
                  </a:moveTo>
                  <a:lnTo>
                    <a:pt x="0" y="330"/>
                  </a:lnTo>
                  <a:lnTo>
                    <a:pt x="0" y="355"/>
                  </a:lnTo>
                  <a:lnTo>
                    <a:pt x="0" y="356"/>
                  </a:lnTo>
                  <a:lnTo>
                    <a:pt x="0" y="360"/>
                  </a:lnTo>
                  <a:lnTo>
                    <a:pt x="0" y="329"/>
                  </a:lnTo>
                  <a:lnTo>
                    <a:pt x="0" y="330"/>
                  </a:lnTo>
                  <a:lnTo>
                    <a:pt x="0" y="328"/>
                  </a:lnTo>
                  <a:lnTo>
                    <a:pt x="0" y="329"/>
                  </a:lnTo>
                  <a:lnTo>
                    <a:pt x="0" y="313"/>
                  </a:lnTo>
                  <a:lnTo>
                    <a:pt x="1" y="299"/>
                  </a:lnTo>
                  <a:lnTo>
                    <a:pt x="1" y="317"/>
                  </a:lnTo>
                  <a:lnTo>
                    <a:pt x="1" y="293"/>
                  </a:lnTo>
                  <a:lnTo>
                    <a:pt x="1" y="314"/>
                  </a:lnTo>
                  <a:lnTo>
                    <a:pt x="1" y="317"/>
                  </a:lnTo>
                  <a:lnTo>
                    <a:pt x="1" y="308"/>
                  </a:lnTo>
                  <a:lnTo>
                    <a:pt x="1" y="329"/>
                  </a:lnTo>
                  <a:lnTo>
                    <a:pt x="1" y="333"/>
                  </a:lnTo>
                  <a:lnTo>
                    <a:pt x="1" y="337"/>
                  </a:lnTo>
                  <a:lnTo>
                    <a:pt x="1" y="317"/>
                  </a:lnTo>
                  <a:lnTo>
                    <a:pt x="1" y="320"/>
                  </a:lnTo>
                  <a:lnTo>
                    <a:pt x="1" y="322"/>
                  </a:lnTo>
                  <a:lnTo>
                    <a:pt x="1" y="339"/>
                  </a:lnTo>
                  <a:lnTo>
                    <a:pt x="2" y="334"/>
                  </a:lnTo>
                  <a:lnTo>
                    <a:pt x="2" y="318"/>
                  </a:lnTo>
                  <a:lnTo>
                    <a:pt x="2" y="339"/>
                  </a:lnTo>
                  <a:lnTo>
                    <a:pt x="2" y="342"/>
                  </a:lnTo>
                  <a:lnTo>
                    <a:pt x="2" y="320"/>
                  </a:lnTo>
                  <a:lnTo>
                    <a:pt x="2" y="326"/>
                  </a:lnTo>
                  <a:lnTo>
                    <a:pt x="2" y="322"/>
                  </a:lnTo>
                  <a:lnTo>
                    <a:pt x="2" y="339"/>
                  </a:lnTo>
                  <a:lnTo>
                    <a:pt x="2" y="339"/>
                  </a:lnTo>
                  <a:lnTo>
                    <a:pt x="2" y="339"/>
                  </a:lnTo>
                  <a:lnTo>
                    <a:pt x="2" y="350"/>
                  </a:lnTo>
                  <a:lnTo>
                    <a:pt x="2" y="324"/>
                  </a:lnTo>
                  <a:lnTo>
                    <a:pt x="2" y="347"/>
                  </a:lnTo>
                  <a:lnTo>
                    <a:pt x="4" y="346"/>
                  </a:lnTo>
                  <a:lnTo>
                    <a:pt x="4" y="351"/>
                  </a:lnTo>
                  <a:lnTo>
                    <a:pt x="4" y="330"/>
                  </a:lnTo>
                  <a:lnTo>
                    <a:pt x="4" y="346"/>
                  </a:lnTo>
                  <a:lnTo>
                    <a:pt x="4" y="348"/>
                  </a:lnTo>
                  <a:lnTo>
                    <a:pt x="4" y="360"/>
                  </a:lnTo>
                  <a:lnTo>
                    <a:pt x="4" y="343"/>
                  </a:lnTo>
                  <a:lnTo>
                    <a:pt x="4" y="346"/>
                  </a:lnTo>
                  <a:lnTo>
                    <a:pt x="4" y="362"/>
                  </a:lnTo>
                  <a:lnTo>
                    <a:pt x="4" y="351"/>
                  </a:lnTo>
                  <a:lnTo>
                    <a:pt x="5" y="351"/>
                  </a:lnTo>
                  <a:lnTo>
                    <a:pt x="5" y="324"/>
                  </a:lnTo>
                  <a:lnTo>
                    <a:pt x="5" y="337"/>
                  </a:lnTo>
                  <a:lnTo>
                    <a:pt x="5" y="334"/>
                  </a:lnTo>
                  <a:lnTo>
                    <a:pt x="5" y="337"/>
                  </a:lnTo>
                  <a:lnTo>
                    <a:pt x="5" y="317"/>
                  </a:lnTo>
                  <a:lnTo>
                    <a:pt x="5" y="318"/>
                  </a:lnTo>
                  <a:lnTo>
                    <a:pt x="5" y="317"/>
                  </a:lnTo>
                  <a:lnTo>
                    <a:pt x="5" y="335"/>
                  </a:lnTo>
                  <a:lnTo>
                    <a:pt x="5" y="305"/>
                  </a:lnTo>
                  <a:lnTo>
                    <a:pt x="5" y="307"/>
                  </a:lnTo>
                  <a:lnTo>
                    <a:pt x="5" y="304"/>
                  </a:lnTo>
                  <a:lnTo>
                    <a:pt x="5" y="276"/>
                  </a:lnTo>
                  <a:lnTo>
                    <a:pt x="5" y="284"/>
                  </a:lnTo>
                  <a:lnTo>
                    <a:pt x="6" y="282"/>
                  </a:lnTo>
                  <a:lnTo>
                    <a:pt x="6" y="252"/>
                  </a:lnTo>
                  <a:lnTo>
                    <a:pt x="6" y="258"/>
                  </a:lnTo>
                  <a:lnTo>
                    <a:pt x="6" y="259"/>
                  </a:lnTo>
                  <a:lnTo>
                    <a:pt x="6" y="273"/>
                  </a:lnTo>
                  <a:lnTo>
                    <a:pt x="6" y="266"/>
                  </a:lnTo>
                  <a:lnTo>
                    <a:pt x="6" y="266"/>
                  </a:lnTo>
                  <a:lnTo>
                    <a:pt x="6" y="276"/>
                  </a:lnTo>
                  <a:lnTo>
                    <a:pt x="6" y="249"/>
                  </a:lnTo>
                  <a:lnTo>
                    <a:pt x="6" y="275"/>
                  </a:lnTo>
                  <a:lnTo>
                    <a:pt x="6" y="273"/>
                  </a:lnTo>
                  <a:lnTo>
                    <a:pt x="6" y="282"/>
                  </a:lnTo>
                  <a:lnTo>
                    <a:pt x="6" y="263"/>
                  </a:lnTo>
                  <a:lnTo>
                    <a:pt x="6" y="278"/>
                  </a:lnTo>
                  <a:lnTo>
                    <a:pt x="8" y="279"/>
                  </a:lnTo>
                  <a:lnTo>
                    <a:pt x="8" y="284"/>
                  </a:lnTo>
                  <a:lnTo>
                    <a:pt x="8" y="258"/>
                  </a:lnTo>
                  <a:lnTo>
                    <a:pt x="8" y="261"/>
                  </a:lnTo>
                  <a:lnTo>
                    <a:pt x="8" y="261"/>
                  </a:lnTo>
                  <a:lnTo>
                    <a:pt x="8" y="305"/>
                  </a:lnTo>
                  <a:lnTo>
                    <a:pt x="8" y="296"/>
                  </a:lnTo>
                  <a:lnTo>
                    <a:pt x="8" y="300"/>
                  </a:lnTo>
                  <a:lnTo>
                    <a:pt x="8" y="309"/>
                  </a:lnTo>
                  <a:lnTo>
                    <a:pt x="8" y="293"/>
                  </a:lnTo>
                  <a:lnTo>
                    <a:pt x="8" y="307"/>
                  </a:lnTo>
                  <a:lnTo>
                    <a:pt x="9" y="308"/>
                  </a:lnTo>
                  <a:lnTo>
                    <a:pt x="9" y="309"/>
                  </a:lnTo>
                  <a:lnTo>
                    <a:pt x="9" y="284"/>
                  </a:lnTo>
                  <a:lnTo>
                    <a:pt x="9" y="287"/>
                  </a:lnTo>
                  <a:lnTo>
                    <a:pt x="9" y="284"/>
                  </a:lnTo>
                  <a:lnTo>
                    <a:pt x="9" y="288"/>
                  </a:lnTo>
                  <a:lnTo>
                    <a:pt x="9" y="279"/>
                  </a:lnTo>
                  <a:lnTo>
                    <a:pt x="9" y="284"/>
                  </a:lnTo>
                  <a:lnTo>
                    <a:pt x="9" y="283"/>
                  </a:lnTo>
                  <a:lnTo>
                    <a:pt x="9" y="291"/>
                  </a:lnTo>
                  <a:lnTo>
                    <a:pt x="9" y="273"/>
                  </a:lnTo>
                  <a:lnTo>
                    <a:pt x="9" y="276"/>
                  </a:lnTo>
                  <a:lnTo>
                    <a:pt x="9" y="273"/>
                  </a:lnTo>
                  <a:lnTo>
                    <a:pt x="9" y="238"/>
                  </a:lnTo>
                  <a:lnTo>
                    <a:pt x="10" y="241"/>
                  </a:lnTo>
                  <a:lnTo>
                    <a:pt x="10" y="244"/>
                  </a:lnTo>
                  <a:lnTo>
                    <a:pt x="10" y="216"/>
                  </a:lnTo>
                  <a:lnTo>
                    <a:pt x="10" y="218"/>
                  </a:lnTo>
                  <a:lnTo>
                    <a:pt x="10" y="202"/>
                  </a:lnTo>
                  <a:lnTo>
                    <a:pt x="10" y="212"/>
                  </a:lnTo>
                  <a:lnTo>
                    <a:pt x="10" y="211"/>
                  </a:lnTo>
                  <a:lnTo>
                    <a:pt x="10" y="215"/>
                  </a:lnTo>
                  <a:lnTo>
                    <a:pt x="10" y="195"/>
                  </a:lnTo>
                  <a:lnTo>
                    <a:pt x="10" y="208"/>
                  </a:lnTo>
                  <a:lnTo>
                    <a:pt x="10" y="212"/>
                  </a:lnTo>
                  <a:lnTo>
                    <a:pt x="10" y="233"/>
                  </a:lnTo>
                  <a:lnTo>
                    <a:pt x="10" y="225"/>
                  </a:lnTo>
                  <a:lnTo>
                    <a:pt x="12" y="227"/>
                  </a:lnTo>
                  <a:lnTo>
                    <a:pt x="12" y="253"/>
                  </a:lnTo>
                  <a:lnTo>
                    <a:pt x="12" y="225"/>
                  </a:lnTo>
                  <a:lnTo>
                    <a:pt x="12" y="232"/>
                  </a:lnTo>
                  <a:lnTo>
                    <a:pt x="12" y="227"/>
                  </a:lnTo>
                  <a:lnTo>
                    <a:pt x="12" y="194"/>
                  </a:lnTo>
                  <a:lnTo>
                    <a:pt x="12" y="202"/>
                  </a:lnTo>
                  <a:lnTo>
                    <a:pt x="12" y="195"/>
                  </a:lnTo>
                  <a:lnTo>
                    <a:pt x="12" y="197"/>
                  </a:lnTo>
                  <a:lnTo>
                    <a:pt x="12" y="145"/>
                  </a:lnTo>
                  <a:lnTo>
                    <a:pt x="13" y="148"/>
                  </a:lnTo>
                  <a:lnTo>
                    <a:pt x="13" y="169"/>
                  </a:lnTo>
                  <a:lnTo>
                    <a:pt x="13" y="161"/>
                  </a:lnTo>
                  <a:lnTo>
                    <a:pt x="13" y="160"/>
                  </a:lnTo>
                  <a:lnTo>
                    <a:pt x="13" y="142"/>
                  </a:lnTo>
                  <a:lnTo>
                    <a:pt x="13" y="153"/>
                  </a:lnTo>
                  <a:lnTo>
                    <a:pt x="13" y="156"/>
                  </a:lnTo>
                  <a:lnTo>
                    <a:pt x="13" y="156"/>
                  </a:lnTo>
                  <a:lnTo>
                    <a:pt x="13" y="140"/>
                  </a:lnTo>
                  <a:lnTo>
                    <a:pt x="13" y="149"/>
                  </a:lnTo>
                  <a:lnTo>
                    <a:pt x="13" y="155"/>
                  </a:lnTo>
                  <a:lnTo>
                    <a:pt x="13" y="178"/>
                  </a:lnTo>
                  <a:lnTo>
                    <a:pt x="13" y="152"/>
                  </a:lnTo>
                  <a:lnTo>
                    <a:pt x="13" y="161"/>
                  </a:lnTo>
                  <a:lnTo>
                    <a:pt x="14" y="166"/>
                  </a:lnTo>
                  <a:lnTo>
                    <a:pt x="14" y="181"/>
                  </a:lnTo>
                  <a:lnTo>
                    <a:pt x="14" y="176"/>
                  </a:lnTo>
                  <a:lnTo>
                    <a:pt x="14" y="173"/>
                  </a:lnTo>
                  <a:lnTo>
                    <a:pt x="14" y="139"/>
                  </a:lnTo>
                  <a:lnTo>
                    <a:pt x="14" y="148"/>
                  </a:lnTo>
                  <a:lnTo>
                    <a:pt x="14" y="143"/>
                  </a:lnTo>
                  <a:lnTo>
                    <a:pt x="14" y="144"/>
                  </a:lnTo>
                  <a:lnTo>
                    <a:pt x="14" y="102"/>
                  </a:lnTo>
                  <a:lnTo>
                    <a:pt x="14" y="106"/>
                  </a:lnTo>
                  <a:lnTo>
                    <a:pt x="14" y="106"/>
                  </a:lnTo>
                  <a:lnTo>
                    <a:pt x="14" y="111"/>
                  </a:lnTo>
                  <a:lnTo>
                    <a:pt x="14" y="96"/>
                  </a:lnTo>
                  <a:lnTo>
                    <a:pt x="15" y="92"/>
                  </a:lnTo>
                  <a:lnTo>
                    <a:pt x="15" y="97"/>
                  </a:lnTo>
                  <a:lnTo>
                    <a:pt x="15" y="71"/>
                  </a:lnTo>
                  <a:lnTo>
                    <a:pt x="15" y="92"/>
                  </a:lnTo>
                  <a:lnTo>
                    <a:pt x="15" y="92"/>
                  </a:lnTo>
                  <a:lnTo>
                    <a:pt x="15" y="101"/>
                  </a:lnTo>
                  <a:lnTo>
                    <a:pt x="15" y="76"/>
                  </a:lnTo>
                  <a:lnTo>
                    <a:pt x="15" y="101"/>
                  </a:lnTo>
                  <a:lnTo>
                    <a:pt x="15" y="101"/>
                  </a:lnTo>
                  <a:lnTo>
                    <a:pt x="15" y="144"/>
                  </a:lnTo>
                  <a:lnTo>
                    <a:pt x="15" y="143"/>
                  </a:lnTo>
                  <a:lnTo>
                    <a:pt x="17" y="135"/>
                  </a:lnTo>
                  <a:lnTo>
                    <a:pt x="17" y="182"/>
                  </a:lnTo>
                  <a:lnTo>
                    <a:pt x="17" y="130"/>
                  </a:lnTo>
                  <a:lnTo>
                    <a:pt x="17" y="178"/>
                  </a:lnTo>
                  <a:lnTo>
                    <a:pt x="17" y="183"/>
                  </a:lnTo>
                  <a:lnTo>
                    <a:pt x="17" y="173"/>
                  </a:lnTo>
                  <a:lnTo>
                    <a:pt x="17" y="202"/>
                  </a:lnTo>
                  <a:lnTo>
                    <a:pt x="17" y="199"/>
                  </a:lnTo>
                  <a:lnTo>
                    <a:pt x="17" y="207"/>
                  </a:lnTo>
                  <a:lnTo>
                    <a:pt x="17" y="185"/>
                  </a:lnTo>
                  <a:lnTo>
                    <a:pt x="17" y="183"/>
                  </a:lnTo>
                  <a:lnTo>
                    <a:pt x="17" y="194"/>
                  </a:lnTo>
                  <a:lnTo>
                    <a:pt x="17" y="180"/>
                  </a:lnTo>
                  <a:lnTo>
                    <a:pt x="17" y="182"/>
                  </a:lnTo>
                  <a:lnTo>
                    <a:pt x="18" y="181"/>
                  </a:lnTo>
                  <a:lnTo>
                    <a:pt x="18" y="157"/>
                  </a:lnTo>
                  <a:lnTo>
                    <a:pt x="18" y="177"/>
                  </a:lnTo>
                  <a:lnTo>
                    <a:pt x="18" y="181"/>
                  </a:lnTo>
                  <a:lnTo>
                    <a:pt x="18" y="181"/>
                  </a:lnTo>
                  <a:lnTo>
                    <a:pt x="18" y="164"/>
                  </a:lnTo>
                  <a:lnTo>
                    <a:pt x="18" y="177"/>
                  </a:lnTo>
                  <a:lnTo>
                    <a:pt x="18" y="173"/>
                  </a:lnTo>
                  <a:lnTo>
                    <a:pt x="18" y="198"/>
                  </a:lnTo>
                  <a:lnTo>
                    <a:pt x="18" y="190"/>
                  </a:lnTo>
                  <a:lnTo>
                    <a:pt x="18" y="187"/>
                  </a:lnTo>
                  <a:lnTo>
                    <a:pt x="18" y="165"/>
                  </a:lnTo>
                  <a:lnTo>
                    <a:pt x="18" y="191"/>
                  </a:lnTo>
                  <a:lnTo>
                    <a:pt x="19" y="187"/>
                  </a:lnTo>
                  <a:lnTo>
                    <a:pt x="19" y="202"/>
                  </a:lnTo>
                  <a:lnTo>
                    <a:pt x="19" y="200"/>
                  </a:lnTo>
                  <a:lnTo>
                    <a:pt x="19" y="202"/>
                  </a:lnTo>
                  <a:lnTo>
                    <a:pt x="19" y="214"/>
                  </a:lnTo>
                  <a:lnTo>
                    <a:pt x="19" y="191"/>
                  </a:lnTo>
                  <a:lnTo>
                    <a:pt x="19" y="190"/>
                  </a:lnTo>
                  <a:lnTo>
                    <a:pt x="19" y="211"/>
                  </a:lnTo>
                  <a:lnTo>
                    <a:pt x="19" y="208"/>
                  </a:lnTo>
                  <a:lnTo>
                    <a:pt x="19" y="207"/>
                  </a:lnTo>
                  <a:lnTo>
                    <a:pt x="19" y="202"/>
                  </a:lnTo>
                  <a:lnTo>
                    <a:pt x="19" y="218"/>
                  </a:lnTo>
                  <a:lnTo>
                    <a:pt x="21" y="219"/>
                  </a:lnTo>
                  <a:lnTo>
                    <a:pt x="21" y="219"/>
                  </a:lnTo>
                  <a:lnTo>
                    <a:pt x="21" y="157"/>
                  </a:lnTo>
                  <a:lnTo>
                    <a:pt x="21" y="160"/>
                  </a:lnTo>
                  <a:lnTo>
                    <a:pt x="21" y="128"/>
                  </a:lnTo>
                  <a:lnTo>
                    <a:pt x="21" y="123"/>
                  </a:lnTo>
                  <a:lnTo>
                    <a:pt x="21" y="130"/>
                  </a:lnTo>
                  <a:lnTo>
                    <a:pt x="21" y="106"/>
                  </a:lnTo>
                  <a:lnTo>
                    <a:pt x="21" y="115"/>
                  </a:lnTo>
                  <a:lnTo>
                    <a:pt x="22" y="121"/>
                  </a:lnTo>
                  <a:lnTo>
                    <a:pt x="22" y="42"/>
                  </a:lnTo>
                  <a:lnTo>
                    <a:pt x="22" y="43"/>
                  </a:lnTo>
                  <a:lnTo>
                    <a:pt x="22" y="8"/>
                  </a:lnTo>
                  <a:lnTo>
                    <a:pt x="22" y="15"/>
                  </a:lnTo>
                  <a:lnTo>
                    <a:pt x="22" y="29"/>
                  </a:lnTo>
                  <a:lnTo>
                    <a:pt x="22" y="0"/>
                  </a:lnTo>
                  <a:lnTo>
                    <a:pt x="22" y="28"/>
                  </a:lnTo>
                  <a:lnTo>
                    <a:pt x="22" y="32"/>
                  </a:lnTo>
                  <a:lnTo>
                    <a:pt x="22" y="21"/>
                  </a:lnTo>
                  <a:lnTo>
                    <a:pt x="22" y="41"/>
                  </a:lnTo>
                  <a:lnTo>
                    <a:pt x="23" y="46"/>
                  </a:lnTo>
                  <a:lnTo>
                    <a:pt x="23" y="64"/>
                  </a:lnTo>
                  <a:lnTo>
                    <a:pt x="23" y="59"/>
                  </a:lnTo>
                  <a:lnTo>
                    <a:pt x="23" y="59"/>
                  </a:lnTo>
                  <a:lnTo>
                    <a:pt x="23" y="66"/>
                  </a:lnTo>
                  <a:lnTo>
                    <a:pt x="23" y="55"/>
                  </a:lnTo>
                  <a:lnTo>
                    <a:pt x="23" y="58"/>
                  </a:lnTo>
                  <a:lnTo>
                    <a:pt x="23" y="58"/>
                  </a:lnTo>
                  <a:lnTo>
                    <a:pt x="23" y="46"/>
                  </a:lnTo>
                  <a:lnTo>
                    <a:pt x="23" y="75"/>
                  </a:lnTo>
                  <a:lnTo>
                    <a:pt x="23" y="75"/>
                  </a:lnTo>
                  <a:lnTo>
                    <a:pt x="23" y="80"/>
                  </a:lnTo>
                  <a:lnTo>
                    <a:pt x="23" y="66"/>
                  </a:lnTo>
                  <a:lnTo>
                    <a:pt x="23" y="71"/>
                  </a:lnTo>
                  <a:lnTo>
                    <a:pt x="25" y="72"/>
                  </a:lnTo>
                  <a:lnTo>
                    <a:pt x="25" y="98"/>
                  </a:lnTo>
                  <a:lnTo>
                    <a:pt x="25" y="87"/>
                  </a:lnTo>
                  <a:lnTo>
                    <a:pt x="25" y="87"/>
                  </a:lnTo>
                  <a:lnTo>
                    <a:pt x="25" y="87"/>
                  </a:lnTo>
                  <a:lnTo>
                    <a:pt x="25" y="64"/>
                  </a:lnTo>
                  <a:lnTo>
                    <a:pt x="25" y="80"/>
                  </a:lnTo>
                  <a:lnTo>
                    <a:pt x="25" y="81"/>
                  </a:lnTo>
                  <a:lnTo>
                    <a:pt x="25" y="85"/>
                  </a:lnTo>
                  <a:lnTo>
                    <a:pt x="25" y="68"/>
                  </a:lnTo>
                  <a:lnTo>
                    <a:pt x="25" y="70"/>
                  </a:lnTo>
                  <a:lnTo>
                    <a:pt x="26" y="66"/>
                  </a:lnTo>
                  <a:lnTo>
                    <a:pt x="26" y="68"/>
                  </a:lnTo>
                  <a:lnTo>
                    <a:pt x="26" y="51"/>
                  </a:lnTo>
                  <a:lnTo>
                    <a:pt x="26" y="43"/>
                  </a:lnTo>
                  <a:lnTo>
                    <a:pt x="26" y="29"/>
                  </a:lnTo>
                  <a:lnTo>
                    <a:pt x="26" y="37"/>
                  </a:lnTo>
                  <a:lnTo>
                    <a:pt x="26" y="34"/>
                  </a:lnTo>
                  <a:lnTo>
                    <a:pt x="26" y="29"/>
                  </a:lnTo>
                  <a:lnTo>
                    <a:pt x="26" y="43"/>
                  </a:lnTo>
                  <a:lnTo>
                    <a:pt x="26" y="46"/>
                  </a:lnTo>
                  <a:lnTo>
                    <a:pt x="26" y="55"/>
                  </a:lnTo>
                  <a:lnTo>
                    <a:pt x="26" y="32"/>
                  </a:lnTo>
                  <a:lnTo>
                    <a:pt x="26" y="38"/>
                  </a:lnTo>
                  <a:lnTo>
                    <a:pt x="27" y="39"/>
                  </a:lnTo>
                  <a:lnTo>
                    <a:pt x="27" y="59"/>
                  </a:lnTo>
                  <a:lnTo>
                    <a:pt x="27" y="63"/>
                  </a:lnTo>
                  <a:lnTo>
                    <a:pt x="27" y="42"/>
                  </a:lnTo>
                  <a:lnTo>
                    <a:pt x="27" y="49"/>
                  </a:lnTo>
                  <a:lnTo>
                    <a:pt x="27" y="53"/>
                  </a:lnTo>
                  <a:lnTo>
                    <a:pt x="27" y="54"/>
                  </a:lnTo>
                  <a:lnTo>
                    <a:pt x="27" y="37"/>
                  </a:lnTo>
                  <a:lnTo>
                    <a:pt x="27" y="46"/>
                  </a:lnTo>
                  <a:lnTo>
                    <a:pt x="27" y="46"/>
                  </a:lnTo>
                  <a:lnTo>
                    <a:pt x="27" y="77"/>
                  </a:lnTo>
                  <a:lnTo>
                    <a:pt x="27" y="66"/>
                  </a:lnTo>
                  <a:lnTo>
                    <a:pt x="29" y="68"/>
                  </a:lnTo>
                  <a:lnTo>
                    <a:pt x="29" y="45"/>
                  </a:lnTo>
                  <a:lnTo>
                    <a:pt x="29" y="59"/>
                  </a:lnTo>
                  <a:lnTo>
                    <a:pt x="29" y="60"/>
                  </a:lnTo>
                  <a:lnTo>
                    <a:pt x="29" y="67"/>
                  </a:lnTo>
                  <a:lnTo>
                    <a:pt x="29" y="42"/>
                  </a:lnTo>
                  <a:lnTo>
                    <a:pt x="29" y="46"/>
                  </a:lnTo>
                  <a:lnTo>
                    <a:pt x="29" y="46"/>
                  </a:lnTo>
                  <a:lnTo>
                    <a:pt x="29" y="68"/>
                  </a:lnTo>
                  <a:lnTo>
                    <a:pt x="29" y="49"/>
                  </a:lnTo>
                  <a:lnTo>
                    <a:pt x="30" y="43"/>
                  </a:lnTo>
                  <a:lnTo>
                    <a:pt x="30" y="45"/>
                  </a:lnTo>
                  <a:lnTo>
                    <a:pt x="30" y="29"/>
                  </a:lnTo>
                  <a:lnTo>
                    <a:pt x="30" y="34"/>
                  </a:lnTo>
                  <a:lnTo>
                    <a:pt x="30" y="37"/>
                  </a:lnTo>
                  <a:lnTo>
                    <a:pt x="30" y="25"/>
                  </a:lnTo>
                  <a:lnTo>
                    <a:pt x="30" y="55"/>
                  </a:lnTo>
                  <a:lnTo>
                    <a:pt x="30" y="55"/>
                  </a:lnTo>
                  <a:lnTo>
                    <a:pt x="30" y="62"/>
                  </a:lnTo>
                  <a:lnTo>
                    <a:pt x="30" y="33"/>
                  </a:lnTo>
                  <a:lnTo>
                    <a:pt x="30" y="35"/>
                  </a:lnTo>
                  <a:lnTo>
                    <a:pt x="30" y="20"/>
                  </a:lnTo>
                  <a:lnTo>
                    <a:pt x="30" y="24"/>
                  </a:lnTo>
                  <a:lnTo>
                    <a:pt x="31" y="26"/>
                  </a:lnTo>
                  <a:lnTo>
                    <a:pt x="31" y="53"/>
                  </a:lnTo>
                  <a:lnTo>
                    <a:pt x="31" y="12"/>
                  </a:lnTo>
                  <a:lnTo>
                    <a:pt x="31" y="53"/>
                  </a:lnTo>
                  <a:lnTo>
                    <a:pt x="31" y="53"/>
                  </a:lnTo>
                  <a:lnTo>
                    <a:pt x="31" y="46"/>
                  </a:lnTo>
                  <a:lnTo>
                    <a:pt x="31" y="64"/>
                  </a:lnTo>
                  <a:lnTo>
                    <a:pt x="31" y="6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33" name="Freeform 106"/>
            <p:cNvSpPr>
              <a:spLocks/>
            </p:cNvSpPr>
            <p:nvPr/>
          </p:nvSpPr>
          <p:spPr bwMode="auto">
            <a:xfrm>
              <a:off x="2444751" y="4733926"/>
              <a:ext cx="47625" cy="115888"/>
            </a:xfrm>
            <a:custGeom>
              <a:avLst/>
              <a:gdLst>
                <a:gd name="T0" fmla="*/ 0 w 30"/>
                <a:gd name="T1" fmla="*/ 30 h 73"/>
                <a:gd name="T2" fmla="*/ 0 w 30"/>
                <a:gd name="T3" fmla="*/ 31 h 73"/>
                <a:gd name="T4" fmla="*/ 1 w 30"/>
                <a:gd name="T5" fmla="*/ 29 h 73"/>
                <a:gd name="T6" fmla="*/ 1 w 30"/>
                <a:gd name="T7" fmla="*/ 17 h 73"/>
                <a:gd name="T8" fmla="*/ 2 w 30"/>
                <a:gd name="T9" fmla="*/ 35 h 73"/>
                <a:gd name="T10" fmla="*/ 2 w 30"/>
                <a:gd name="T11" fmla="*/ 39 h 73"/>
                <a:gd name="T12" fmla="*/ 2 w 30"/>
                <a:gd name="T13" fmla="*/ 17 h 73"/>
                <a:gd name="T14" fmla="*/ 4 w 30"/>
                <a:gd name="T15" fmla="*/ 42 h 73"/>
                <a:gd name="T16" fmla="*/ 4 w 30"/>
                <a:gd name="T17" fmla="*/ 42 h 73"/>
                <a:gd name="T18" fmla="*/ 4 w 30"/>
                <a:gd name="T19" fmla="*/ 46 h 73"/>
                <a:gd name="T20" fmla="*/ 5 w 30"/>
                <a:gd name="T21" fmla="*/ 43 h 73"/>
                <a:gd name="T22" fmla="*/ 5 w 30"/>
                <a:gd name="T23" fmla="*/ 46 h 73"/>
                <a:gd name="T24" fmla="*/ 6 w 30"/>
                <a:gd name="T25" fmla="*/ 43 h 73"/>
                <a:gd name="T26" fmla="*/ 6 w 30"/>
                <a:gd name="T27" fmla="*/ 48 h 73"/>
                <a:gd name="T28" fmla="*/ 6 w 30"/>
                <a:gd name="T29" fmla="*/ 28 h 73"/>
                <a:gd name="T30" fmla="*/ 8 w 30"/>
                <a:gd name="T31" fmla="*/ 24 h 73"/>
                <a:gd name="T32" fmla="*/ 8 w 30"/>
                <a:gd name="T33" fmla="*/ 25 h 73"/>
                <a:gd name="T34" fmla="*/ 8 w 30"/>
                <a:gd name="T35" fmla="*/ 31 h 73"/>
                <a:gd name="T36" fmla="*/ 9 w 30"/>
                <a:gd name="T37" fmla="*/ 30 h 73"/>
                <a:gd name="T38" fmla="*/ 9 w 30"/>
                <a:gd name="T39" fmla="*/ 17 h 73"/>
                <a:gd name="T40" fmla="*/ 10 w 30"/>
                <a:gd name="T41" fmla="*/ 24 h 73"/>
                <a:gd name="T42" fmla="*/ 10 w 30"/>
                <a:gd name="T43" fmla="*/ 22 h 73"/>
                <a:gd name="T44" fmla="*/ 11 w 30"/>
                <a:gd name="T45" fmla="*/ 39 h 73"/>
                <a:gd name="T46" fmla="*/ 11 w 30"/>
                <a:gd name="T47" fmla="*/ 51 h 73"/>
                <a:gd name="T48" fmla="*/ 11 w 30"/>
                <a:gd name="T49" fmla="*/ 54 h 73"/>
                <a:gd name="T50" fmla="*/ 13 w 30"/>
                <a:gd name="T51" fmla="*/ 34 h 73"/>
                <a:gd name="T52" fmla="*/ 13 w 30"/>
                <a:gd name="T53" fmla="*/ 39 h 73"/>
                <a:gd name="T54" fmla="*/ 14 w 30"/>
                <a:gd name="T55" fmla="*/ 18 h 73"/>
                <a:gd name="T56" fmla="*/ 14 w 30"/>
                <a:gd name="T57" fmla="*/ 17 h 73"/>
                <a:gd name="T58" fmla="*/ 14 w 30"/>
                <a:gd name="T59" fmla="*/ 13 h 73"/>
                <a:gd name="T60" fmla="*/ 15 w 30"/>
                <a:gd name="T61" fmla="*/ 28 h 73"/>
                <a:gd name="T62" fmla="*/ 15 w 30"/>
                <a:gd name="T63" fmla="*/ 33 h 73"/>
                <a:gd name="T64" fmla="*/ 15 w 30"/>
                <a:gd name="T65" fmla="*/ 34 h 73"/>
                <a:gd name="T66" fmla="*/ 17 w 30"/>
                <a:gd name="T67" fmla="*/ 28 h 73"/>
                <a:gd name="T68" fmla="*/ 17 w 30"/>
                <a:gd name="T69" fmla="*/ 43 h 73"/>
                <a:gd name="T70" fmla="*/ 18 w 30"/>
                <a:gd name="T71" fmla="*/ 58 h 73"/>
                <a:gd name="T72" fmla="*/ 18 w 30"/>
                <a:gd name="T73" fmla="*/ 60 h 73"/>
                <a:gd name="T74" fmla="*/ 18 w 30"/>
                <a:gd name="T75" fmla="*/ 20 h 73"/>
                <a:gd name="T76" fmla="*/ 18 w 30"/>
                <a:gd name="T77" fmla="*/ 45 h 73"/>
                <a:gd name="T78" fmla="*/ 19 w 30"/>
                <a:gd name="T79" fmla="*/ 45 h 73"/>
                <a:gd name="T80" fmla="*/ 19 w 30"/>
                <a:gd name="T81" fmla="*/ 54 h 73"/>
                <a:gd name="T82" fmla="*/ 19 w 30"/>
                <a:gd name="T83" fmla="*/ 58 h 73"/>
                <a:gd name="T84" fmla="*/ 21 w 30"/>
                <a:gd name="T85" fmla="*/ 35 h 73"/>
                <a:gd name="T86" fmla="*/ 21 w 30"/>
                <a:gd name="T87" fmla="*/ 16 h 73"/>
                <a:gd name="T88" fmla="*/ 21 w 30"/>
                <a:gd name="T89" fmla="*/ 33 h 73"/>
                <a:gd name="T90" fmla="*/ 22 w 30"/>
                <a:gd name="T91" fmla="*/ 34 h 73"/>
                <a:gd name="T92" fmla="*/ 22 w 30"/>
                <a:gd name="T93" fmla="*/ 56 h 73"/>
                <a:gd name="T94" fmla="*/ 23 w 30"/>
                <a:gd name="T95" fmla="*/ 72 h 73"/>
                <a:gd name="T96" fmla="*/ 23 w 30"/>
                <a:gd name="T97" fmla="*/ 58 h 73"/>
                <a:gd name="T98" fmla="*/ 25 w 30"/>
                <a:gd name="T99" fmla="*/ 52 h 73"/>
                <a:gd name="T100" fmla="*/ 25 w 30"/>
                <a:gd name="T101" fmla="*/ 56 h 73"/>
                <a:gd name="T102" fmla="*/ 25 w 30"/>
                <a:gd name="T103" fmla="*/ 43 h 73"/>
                <a:gd name="T104" fmla="*/ 26 w 30"/>
                <a:gd name="T105" fmla="*/ 69 h 73"/>
                <a:gd name="T106" fmla="*/ 26 w 30"/>
                <a:gd name="T107" fmla="*/ 67 h 73"/>
                <a:gd name="T108" fmla="*/ 27 w 30"/>
                <a:gd name="T109" fmla="*/ 38 h 73"/>
                <a:gd name="T110" fmla="*/ 27 w 30"/>
                <a:gd name="T111" fmla="*/ 56 h 73"/>
                <a:gd name="T112" fmla="*/ 27 w 30"/>
                <a:gd name="T113" fmla="*/ 60 h 73"/>
                <a:gd name="T114" fmla="*/ 28 w 30"/>
                <a:gd name="T115" fmla="*/ 69 h 73"/>
                <a:gd name="T116" fmla="*/ 28 w 30"/>
                <a:gd name="T117" fmla="*/ 45 h 73"/>
                <a:gd name="T118" fmla="*/ 30 w 30"/>
                <a:gd name="T119" fmla="*/ 5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73">
                  <a:moveTo>
                    <a:pt x="0" y="31"/>
                  </a:moveTo>
                  <a:lnTo>
                    <a:pt x="0" y="31"/>
                  </a:lnTo>
                  <a:lnTo>
                    <a:pt x="0" y="34"/>
                  </a:lnTo>
                  <a:lnTo>
                    <a:pt x="0" y="14"/>
                  </a:lnTo>
                  <a:lnTo>
                    <a:pt x="0" y="30"/>
                  </a:lnTo>
                  <a:lnTo>
                    <a:pt x="0" y="30"/>
                  </a:lnTo>
                  <a:lnTo>
                    <a:pt x="0" y="9"/>
                  </a:lnTo>
                  <a:lnTo>
                    <a:pt x="0" y="17"/>
                  </a:lnTo>
                  <a:lnTo>
                    <a:pt x="0" y="17"/>
                  </a:lnTo>
                  <a:lnTo>
                    <a:pt x="0" y="31"/>
                  </a:lnTo>
                  <a:lnTo>
                    <a:pt x="0" y="28"/>
                  </a:lnTo>
                  <a:lnTo>
                    <a:pt x="1" y="29"/>
                  </a:lnTo>
                  <a:lnTo>
                    <a:pt x="1" y="34"/>
                  </a:lnTo>
                  <a:lnTo>
                    <a:pt x="1" y="16"/>
                  </a:lnTo>
                  <a:lnTo>
                    <a:pt x="1" y="29"/>
                  </a:lnTo>
                  <a:lnTo>
                    <a:pt x="1" y="34"/>
                  </a:lnTo>
                  <a:lnTo>
                    <a:pt x="1" y="35"/>
                  </a:lnTo>
                  <a:lnTo>
                    <a:pt x="1" y="10"/>
                  </a:lnTo>
                  <a:lnTo>
                    <a:pt x="1" y="17"/>
                  </a:lnTo>
                  <a:lnTo>
                    <a:pt x="1" y="17"/>
                  </a:lnTo>
                  <a:lnTo>
                    <a:pt x="1" y="30"/>
                  </a:lnTo>
                  <a:lnTo>
                    <a:pt x="1" y="25"/>
                  </a:lnTo>
                  <a:lnTo>
                    <a:pt x="2" y="14"/>
                  </a:lnTo>
                  <a:lnTo>
                    <a:pt x="2" y="39"/>
                  </a:lnTo>
                  <a:lnTo>
                    <a:pt x="2" y="35"/>
                  </a:lnTo>
                  <a:lnTo>
                    <a:pt x="2" y="35"/>
                  </a:lnTo>
                  <a:lnTo>
                    <a:pt x="2" y="39"/>
                  </a:lnTo>
                  <a:lnTo>
                    <a:pt x="2" y="20"/>
                  </a:lnTo>
                  <a:lnTo>
                    <a:pt x="2" y="39"/>
                  </a:lnTo>
                  <a:lnTo>
                    <a:pt x="2" y="39"/>
                  </a:lnTo>
                  <a:lnTo>
                    <a:pt x="2" y="48"/>
                  </a:lnTo>
                  <a:lnTo>
                    <a:pt x="2" y="21"/>
                  </a:lnTo>
                  <a:lnTo>
                    <a:pt x="2" y="22"/>
                  </a:lnTo>
                  <a:lnTo>
                    <a:pt x="2" y="31"/>
                  </a:lnTo>
                  <a:lnTo>
                    <a:pt x="2" y="17"/>
                  </a:lnTo>
                  <a:lnTo>
                    <a:pt x="2" y="30"/>
                  </a:lnTo>
                  <a:lnTo>
                    <a:pt x="4" y="33"/>
                  </a:lnTo>
                  <a:lnTo>
                    <a:pt x="4" y="13"/>
                  </a:lnTo>
                  <a:lnTo>
                    <a:pt x="4" y="38"/>
                  </a:lnTo>
                  <a:lnTo>
                    <a:pt x="4" y="42"/>
                  </a:lnTo>
                  <a:lnTo>
                    <a:pt x="4" y="46"/>
                  </a:lnTo>
                  <a:lnTo>
                    <a:pt x="4" y="22"/>
                  </a:lnTo>
                  <a:lnTo>
                    <a:pt x="4" y="29"/>
                  </a:lnTo>
                  <a:lnTo>
                    <a:pt x="4" y="31"/>
                  </a:lnTo>
                  <a:lnTo>
                    <a:pt x="4" y="42"/>
                  </a:lnTo>
                  <a:lnTo>
                    <a:pt x="4" y="30"/>
                  </a:lnTo>
                  <a:lnTo>
                    <a:pt x="4" y="34"/>
                  </a:lnTo>
                  <a:lnTo>
                    <a:pt x="4" y="39"/>
                  </a:lnTo>
                  <a:lnTo>
                    <a:pt x="4" y="17"/>
                  </a:lnTo>
                  <a:lnTo>
                    <a:pt x="4" y="46"/>
                  </a:lnTo>
                  <a:lnTo>
                    <a:pt x="5" y="45"/>
                  </a:lnTo>
                  <a:lnTo>
                    <a:pt x="5" y="46"/>
                  </a:lnTo>
                  <a:lnTo>
                    <a:pt x="5" y="25"/>
                  </a:lnTo>
                  <a:lnTo>
                    <a:pt x="5" y="38"/>
                  </a:lnTo>
                  <a:lnTo>
                    <a:pt x="5" y="43"/>
                  </a:lnTo>
                  <a:lnTo>
                    <a:pt x="5" y="50"/>
                  </a:lnTo>
                  <a:lnTo>
                    <a:pt x="5" y="25"/>
                  </a:lnTo>
                  <a:lnTo>
                    <a:pt x="5" y="29"/>
                  </a:lnTo>
                  <a:lnTo>
                    <a:pt x="5" y="46"/>
                  </a:lnTo>
                  <a:lnTo>
                    <a:pt x="5" y="46"/>
                  </a:lnTo>
                  <a:lnTo>
                    <a:pt x="6" y="46"/>
                  </a:lnTo>
                  <a:lnTo>
                    <a:pt x="6" y="46"/>
                  </a:lnTo>
                  <a:lnTo>
                    <a:pt x="6" y="30"/>
                  </a:lnTo>
                  <a:lnTo>
                    <a:pt x="6" y="42"/>
                  </a:lnTo>
                  <a:lnTo>
                    <a:pt x="6" y="43"/>
                  </a:lnTo>
                  <a:lnTo>
                    <a:pt x="6" y="46"/>
                  </a:lnTo>
                  <a:lnTo>
                    <a:pt x="6" y="22"/>
                  </a:lnTo>
                  <a:lnTo>
                    <a:pt x="6" y="33"/>
                  </a:lnTo>
                  <a:lnTo>
                    <a:pt x="6" y="34"/>
                  </a:lnTo>
                  <a:lnTo>
                    <a:pt x="6" y="48"/>
                  </a:lnTo>
                  <a:lnTo>
                    <a:pt x="6" y="31"/>
                  </a:lnTo>
                  <a:lnTo>
                    <a:pt x="6" y="41"/>
                  </a:lnTo>
                  <a:lnTo>
                    <a:pt x="6" y="42"/>
                  </a:lnTo>
                  <a:lnTo>
                    <a:pt x="6" y="43"/>
                  </a:lnTo>
                  <a:lnTo>
                    <a:pt x="6" y="28"/>
                  </a:lnTo>
                  <a:lnTo>
                    <a:pt x="6" y="35"/>
                  </a:lnTo>
                  <a:lnTo>
                    <a:pt x="8" y="42"/>
                  </a:lnTo>
                  <a:lnTo>
                    <a:pt x="8" y="17"/>
                  </a:lnTo>
                  <a:lnTo>
                    <a:pt x="8" y="24"/>
                  </a:lnTo>
                  <a:lnTo>
                    <a:pt x="8" y="24"/>
                  </a:lnTo>
                  <a:lnTo>
                    <a:pt x="8" y="39"/>
                  </a:lnTo>
                  <a:lnTo>
                    <a:pt x="8" y="37"/>
                  </a:lnTo>
                  <a:lnTo>
                    <a:pt x="8" y="33"/>
                  </a:lnTo>
                  <a:lnTo>
                    <a:pt x="8" y="42"/>
                  </a:lnTo>
                  <a:lnTo>
                    <a:pt x="8" y="25"/>
                  </a:lnTo>
                  <a:lnTo>
                    <a:pt x="8" y="41"/>
                  </a:lnTo>
                  <a:lnTo>
                    <a:pt x="8" y="43"/>
                  </a:lnTo>
                  <a:lnTo>
                    <a:pt x="8" y="45"/>
                  </a:lnTo>
                  <a:lnTo>
                    <a:pt x="8" y="17"/>
                  </a:lnTo>
                  <a:lnTo>
                    <a:pt x="8" y="31"/>
                  </a:lnTo>
                  <a:lnTo>
                    <a:pt x="9" y="34"/>
                  </a:lnTo>
                  <a:lnTo>
                    <a:pt x="9" y="42"/>
                  </a:lnTo>
                  <a:lnTo>
                    <a:pt x="9" y="25"/>
                  </a:lnTo>
                  <a:lnTo>
                    <a:pt x="9" y="30"/>
                  </a:lnTo>
                  <a:lnTo>
                    <a:pt x="9" y="30"/>
                  </a:lnTo>
                  <a:lnTo>
                    <a:pt x="9" y="42"/>
                  </a:lnTo>
                  <a:lnTo>
                    <a:pt x="9" y="30"/>
                  </a:lnTo>
                  <a:lnTo>
                    <a:pt x="9" y="37"/>
                  </a:lnTo>
                  <a:lnTo>
                    <a:pt x="9" y="37"/>
                  </a:lnTo>
                  <a:lnTo>
                    <a:pt x="9" y="17"/>
                  </a:lnTo>
                  <a:lnTo>
                    <a:pt x="9" y="41"/>
                  </a:lnTo>
                  <a:lnTo>
                    <a:pt x="10" y="34"/>
                  </a:lnTo>
                  <a:lnTo>
                    <a:pt x="10" y="38"/>
                  </a:lnTo>
                  <a:lnTo>
                    <a:pt x="10" y="17"/>
                  </a:lnTo>
                  <a:lnTo>
                    <a:pt x="10" y="24"/>
                  </a:lnTo>
                  <a:lnTo>
                    <a:pt x="10" y="21"/>
                  </a:lnTo>
                  <a:lnTo>
                    <a:pt x="10" y="46"/>
                  </a:lnTo>
                  <a:lnTo>
                    <a:pt x="10" y="38"/>
                  </a:lnTo>
                  <a:lnTo>
                    <a:pt x="10" y="39"/>
                  </a:lnTo>
                  <a:lnTo>
                    <a:pt x="10" y="22"/>
                  </a:lnTo>
                  <a:lnTo>
                    <a:pt x="10" y="42"/>
                  </a:lnTo>
                  <a:lnTo>
                    <a:pt x="10" y="43"/>
                  </a:lnTo>
                  <a:lnTo>
                    <a:pt x="10" y="28"/>
                  </a:lnTo>
                  <a:lnTo>
                    <a:pt x="10" y="35"/>
                  </a:lnTo>
                  <a:lnTo>
                    <a:pt x="11" y="39"/>
                  </a:lnTo>
                  <a:lnTo>
                    <a:pt x="11" y="47"/>
                  </a:lnTo>
                  <a:lnTo>
                    <a:pt x="11" y="38"/>
                  </a:lnTo>
                  <a:lnTo>
                    <a:pt x="11" y="41"/>
                  </a:lnTo>
                  <a:lnTo>
                    <a:pt x="11" y="22"/>
                  </a:lnTo>
                  <a:lnTo>
                    <a:pt x="11" y="51"/>
                  </a:lnTo>
                  <a:lnTo>
                    <a:pt x="11" y="48"/>
                  </a:lnTo>
                  <a:lnTo>
                    <a:pt x="11" y="54"/>
                  </a:lnTo>
                  <a:lnTo>
                    <a:pt x="11" y="39"/>
                  </a:lnTo>
                  <a:lnTo>
                    <a:pt x="11" y="52"/>
                  </a:lnTo>
                  <a:lnTo>
                    <a:pt x="11" y="54"/>
                  </a:lnTo>
                  <a:lnTo>
                    <a:pt x="11" y="58"/>
                  </a:lnTo>
                  <a:lnTo>
                    <a:pt x="11" y="30"/>
                  </a:lnTo>
                  <a:lnTo>
                    <a:pt x="11" y="38"/>
                  </a:lnTo>
                  <a:lnTo>
                    <a:pt x="13" y="37"/>
                  </a:lnTo>
                  <a:lnTo>
                    <a:pt x="13" y="34"/>
                  </a:lnTo>
                  <a:lnTo>
                    <a:pt x="13" y="48"/>
                  </a:lnTo>
                  <a:lnTo>
                    <a:pt x="13" y="47"/>
                  </a:lnTo>
                  <a:lnTo>
                    <a:pt x="13" y="48"/>
                  </a:lnTo>
                  <a:lnTo>
                    <a:pt x="13" y="30"/>
                  </a:lnTo>
                  <a:lnTo>
                    <a:pt x="13" y="39"/>
                  </a:lnTo>
                  <a:lnTo>
                    <a:pt x="13" y="42"/>
                  </a:lnTo>
                  <a:lnTo>
                    <a:pt x="13" y="43"/>
                  </a:lnTo>
                  <a:lnTo>
                    <a:pt x="13" y="17"/>
                  </a:lnTo>
                  <a:lnTo>
                    <a:pt x="13" y="18"/>
                  </a:lnTo>
                  <a:lnTo>
                    <a:pt x="14" y="18"/>
                  </a:lnTo>
                  <a:lnTo>
                    <a:pt x="14" y="33"/>
                  </a:lnTo>
                  <a:lnTo>
                    <a:pt x="14" y="29"/>
                  </a:lnTo>
                  <a:lnTo>
                    <a:pt x="14" y="29"/>
                  </a:lnTo>
                  <a:lnTo>
                    <a:pt x="14" y="37"/>
                  </a:lnTo>
                  <a:lnTo>
                    <a:pt x="14" y="17"/>
                  </a:lnTo>
                  <a:lnTo>
                    <a:pt x="14" y="25"/>
                  </a:lnTo>
                  <a:lnTo>
                    <a:pt x="14" y="28"/>
                  </a:lnTo>
                  <a:lnTo>
                    <a:pt x="14" y="0"/>
                  </a:lnTo>
                  <a:lnTo>
                    <a:pt x="14" y="9"/>
                  </a:lnTo>
                  <a:lnTo>
                    <a:pt x="14" y="13"/>
                  </a:lnTo>
                  <a:lnTo>
                    <a:pt x="14" y="22"/>
                  </a:lnTo>
                  <a:lnTo>
                    <a:pt x="14" y="1"/>
                  </a:lnTo>
                  <a:lnTo>
                    <a:pt x="14" y="3"/>
                  </a:lnTo>
                  <a:lnTo>
                    <a:pt x="15" y="4"/>
                  </a:lnTo>
                  <a:lnTo>
                    <a:pt x="15" y="28"/>
                  </a:lnTo>
                  <a:lnTo>
                    <a:pt x="15" y="3"/>
                  </a:lnTo>
                  <a:lnTo>
                    <a:pt x="15" y="26"/>
                  </a:lnTo>
                  <a:lnTo>
                    <a:pt x="15" y="25"/>
                  </a:lnTo>
                  <a:lnTo>
                    <a:pt x="15" y="8"/>
                  </a:lnTo>
                  <a:lnTo>
                    <a:pt x="15" y="33"/>
                  </a:lnTo>
                  <a:lnTo>
                    <a:pt x="15" y="33"/>
                  </a:lnTo>
                  <a:lnTo>
                    <a:pt x="15" y="42"/>
                  </a:lnTo>
                  <a:lnTo>
                    <a:pt x="15" y="28"/>
                  </a:lnTo>
                  <a:lnTo>
                    <a:pt x="15" y="34"/>
                  </a:lnTo>
                  <a:lnTo>
                    <a:pt x="15" y="34"/>
                  </a:lnTo>
                  <a:lnTo>
                    <a:pt x="15" y="52"/>
                  </a:lnTo>
                  <a:lnTo>
                    <a:pt x="15" y="34"/>
                  </a:lnTo>
                  <a:lnTo>
                    <a:pt x="15" y="51"/>
                  </a:lnTo>
                  <a:lnTo>
                    <a:pt x="17" y="47"/>
                  </a:lnTo>
                  <a:lnTo>
                    <a:pt x="17" y="28"/>
                  </a:lnTo>
                  <a:lnTo>
                    <a:pt x="17" y="58"/>
                  </a:lnTo>
                  <a:lnTo>
                    <a:pt x="17" y="51"/>
                  </a:lnTo>
                  <a:lnTo>
                    <a:pt x="17" y="54"/>
                  </a:lnTo>
                  <a:lnTo>
                    <a:pt x="17" y="37"/>
                  </a:lnTo>
                  <a:lnTo>
                    <a:pt x="17" y="43"/>
                  </a:lnTo>
                  <a:lnTo>
                    <a:pt x="17" y="50"/>
                  </a:lnTo>
                  <a:lnTo>
                    <a:pt x="17" y="63"/>
                  </a:lnTo>
                  <a:lnTo>
                    <a:pt x="17" y="48"/>
                  </a:lnTo>
                  <a:lnTo>
                    <a:pt x="17" y="58"/>
                  </a:lnTo>
                  <a:lnTo>
                    <a:pt x="18" y="58"/>
                  </a:lnTo>
                  <a:lnTo>
                    <a:pt x="18" y="64"/>
                  </a:lnTo>
                  <a:lnTo>
                    <a:pt x="18" y="38"/>
                  </a:lnTo>
                  <a:lnTo>
                    <a:pt x="18" y="59"/>
                  </a:lnTo>
                  <a:lnTo>
                    <a:pt x="18" y="55"/>
                  </a:lnTo>
                  <a:lnTo>
                    <a:pt x="18" y="60"/>
                  </a:lnTo>
                  <a:lnTo>
                    <a:pt x="18" y="35"/>
                  </a:lnTo>
                  <a:lnTo>
                    <a:pt x="18" y="39"/>
                  </a:lnTo>
                  <a:lnTo>
                    <a:pt x="18" y="45"/>
                  </a:lnTo>
                  <a:lnTo>
                    <a:pt x="18" y="50"/>
                  </a:lnTo>
                  <a:lnTo>
                    <a:pt x="18" y="20"/>
                  </a:lnTo>
                  <a:lnTo>
                    <a:pt x="18" y="21"/>
                  </a:lnTo>
                  <a:lnTo>
                    <a:pt x="18" y="28"/>
                  </a:lnTo>
                  <a:lnTo>
                    <a:pt x="18" y="47"/>
                  </a:lnTo>
                  <a:lnTo>
                    <a:pt x="18" y="25"/>
                  </a:lnTo>
                  <a:lnTo>
                    <a:pt x="18" y="45"/>
                  </a:lnTo>
                  <a:lnTo>
                    <a:pt x="19" y="45"/>
                  </a:lnTo>
                  <a:lnTo>
                    <a:pt x="19" y="46"/>
                  </a:lnTo>
                  <a:lnTo>
                    <a:pt x="19" y="26"/>
                  </a:lnTo>
                  <a:lnTo>
                    <a:pt x="19" y="42"/>
                  </a:lnTo>
                  <a:lnTo>
                    <a:pt x="19" y="45"/>
                  </a:lnTo>
                  <a:lnTo>
                    <a:pt x="19" y="47"/>
                  </a:lnTo>
                  <a:lnTo>
                    <a:pt x="19" y="25"/>
                  </a:lnTo>
                  <a:lnTo>
                    <a:pt x="19" y="30"/>
                  </a:lnTo>
                  <a:lnTo>
                    <a:pt x="19" y="30"/>
                  </a:lnTo>
                  <a:lnTo>
                    <a:pt x="19" y="54"/>
                  </a:lnTo>
                  <a:lnTo>
                    <a:pt x="19" y="52"/>
                  </a:lnTo>
                  <a:lnTo>
                    <a:pt x="19" y="48"/>
                  </a:lnTo>
                  <a:lnTo>
                    <a:pt x="19" y="62"/>
                  </a:lnTo>
                  <a:lnTo>
                    <a:pt x="19" y="37"/>
                  </a:lnTo>
                  <a:lnTo>
                    <a:pt x="19" y="58"/>
                  </a:lnTo>
                  <a:lnTo>
                    <a:pt x="21" y="58"/>
                  </a:lnTo>
                  <a:lnTo>
                    <a:pt x="21" y="62"/>
                  </a:lnTo>
                  <a:lnTo>
                    <a:pt x="21" y="29"/>
                  </a:lnTo>
                  <a:lnTo>
                    <a:pt x="21" y="34"/>
                  </a:lnTo>
                  <a:lnTo>
                    <a:pt x="21" y="35"/>
                  </a:lnTo>
                  <a:lnTo>
                    <a:pt x="21" y="46"/>
                  </a:lnTo>
                  <a:lnTo>
                    <a:pt x="21" y="18"/>
                  </a:lnTo>
                  <a:lnTo>
                    <a:pt x="21" y="18"/>
                  </a:lnTo>
                  <a:lnTo>
                    <a:pt x="21" y="37"/>
                  </a:lnTo>
                  <a:lnTo>
                    <a:pt x="21" y="16"/>
                  </a:lnTo>
                  <a:lnTo>
                    <a:pt x="21" y="30"/>
                  </a:lnTo>
                  <a:lnTo>
                    <a:pt x="21" y="30"/>
                  </a:lnTo>
                  <a:lnTo>
                    <a:pt x="21" y="37"/>
                  </a:lnTo>
                  <a:lnTo>
                    <a:pt x="21" y="12"/>
                  </a:lnTo>
                  <a:lnTo>
                    <a:pt x="21" y="33"/>
                  </a:lnTo>
                  <a:lnTo>
                    <a:pt x="22" y="38"/>
                  </a:lnTo>
                  <a:lnTo>
                    <a:pt x="22" y="45"/>
                  </a:lnTo>
                  <a:lnTo>
                    <a:pt x="22" y="28"/>
                  </a:lnTo>
                  <a:lnTo>
                    <a:pt x="22" y="31"/>
                  </a:lnTo>
                  <a:lnTo>
                    <a:pt x="22" y="34"/>
                  </a:lnTo>
                  <a:lnTo>
                    <a:pt x="22" y="50"/>
                  </a:lnTo>
                  <a:lnTo>
                    <a:pt x="22" y="46"/>
                  </a:lnTo>
                  <a:lnTo>
                    <a:pt x="22" y="50"/>
                  </a:lnTo>
                  <a:lnTo>
                    <a:pt x="22" y="30"/>
                  </a:lnTo>
                  <a:lnTo>
                    <a:pt x="22" y="56"/>
                  </a:lnTo>
                  <a:lnTo>
                    <a:pt x="23" y="54"/>
                  </a:lnTo>
                  <a:lnTo>
                    <a:pt x="23" y="43"/>
                  </a:lnTo>
                  <a:lnTo>
                    <a:pt x="23" y="50"/>
                  </a:lnTo>
                  <a:lnTo>
                    <a:pt x="23" y="54"/>
                  </a:lnTo>
                  <a:lnTo>
                    <a:pt x="23" y="72"/>
                  </a:lnTo>
                  <a:lnTo>
                    <a:pt x="23" y="52"/>
                  </a:lnTo>
                  <a:lnTo>
                    <a:pt x="23" y="68"/>
                  </a:lnTo>
                  <a:lnTo>
                    <a:pt x="23" y="67"/>
                  </a:lnTo>
                  <a:lnTo>
                    <a:pt x="23" y="50"/>
                  </a:lnTo>
                  <a:lnTo>
                    <a:pt x="23" y="58"/>
                  </a:lnTo>
                  <a:lnTo>
                    <a:pt x="23" y="62"/>
                  </a:lnTo>
                  <a:lnTo>
                    <a:pt x="23" y="64"/>
                  </a:lnTo>
                  <a:lnTo>
                    <a:pt x="23" y="45"/>
                  </a:lnTo>
                  <a:lnTo>
                    <a:pt x="23" y="51"/>
                  </a:lnTo>
                  <a:lnTo>
                    <a:pt x="25" y="52"/>
                  </a:lnTo>
                  <a:lnTo>
                    <a:pt x="25" y="64"/>
                  </a:lnTo>
                  <a:lnTo>
                    <a:pt x="25" y="38"/>
                  </a:lnTo>
                  <a:lnTo>
                    <a:pt x="25" y="37"/>
                  </a:lnTo>
                  <a:lnTo>
                    <a:pt x="25" y="59"/>
                  </a:lnTo>
                  <a:lnTo>
                    <a:pt x="25" y="56"/>
                  </a:lnTo>
                  <a:lnTo>
                    <a:pt x="25" y="38"/>
                  </a:lnTo>
                  <a:lnTo>
                    <a:pt x="25" y="60"/>
                  </a:lnTo>
                  <a:lnTo>
                    <a:pt x="25" y="60"/>
                  </a:lnTo>
                  <a:lnTo>
                    <a:pt x="25" y="65"/>
                  </a:lnTo>
                  <a:lnTo>
                    <a:pt x="25" y="43"/>
                  </a:lnTo>
                  <a:lnTo>
                    <a:pt x="25" y="56"/>
                  </a:lnTo>
                  <a:lnTo>
                    <a:pt x="26" y="50"/>
                  </a:lnTo>
                  <a:lnTo>
                    <a:pt x="26" y="73"/>
                  </a:lnTo>
                  <a:lnTo>
                    <a:pt x="26" y="71"/>
                  </a:lnTo>
                  <a:lnTo>
                    <a:pt x="26" y="69"/>
                  </a:lnTo>
                  <a:lnTo>
                    <a:pt x="26" y="71"/>
                  </a:lnTo>
                  <a:lnTo>
                    <a:pt x="26" y="52"/>
                  </a:lnTo>
                  <a:lnTo>
                    <a:pt x="26" y="68"/>
                  </a:lnTo>
                  <a:lnTo>
                    <a:pt x="26" y="65"/>
                  </a:lnTo>
                  <a:lnTo>
                    <a:pt x="26" y="67"/>
                  </a:lnTo>
                  <a:lnTo>
                    <a:pt x="26" y="37"/>
                  </a:lnTo>
                  <a:lnTo>
                    <a:pt x="26" y="39"/>
                  </a:lnTo>
                  <a:lnTo>
                    <a:pt x="27" y="39"/>
                  </a:lnTo>
                  <a:lnTo>
                    <a:pt x="27" y="54"/>
                  </a:lnTo>
                  <a:lnTo>
                    <a:pt x="27" y="38"/>
                  </a:lnTo>
                  <a:lnTo>
                    <a:pt x="27" y="43"/>
                  </a:lnTo>
                  <a:lnTo>
                    <a:pt x="27" y="29"/>
                  </a:lnTo>
                  <a:lnTo>
                    <a:pt x="27" y="59"/>
                  </a:lnTo>
                  <a:lnTo>
                    <a:pt x="27" y="58"/>
                  </a:lnTo>
                  <a:lnTo>
                    <a:pt x="27" y="56"/>
                  </a:lnTo>
                  <a:lnTo>
                    <a:pt x="27" y="58"/>
                  </a:lnTo>
                  <a:lnTo>
                    <a:pt x="27" y="35"/>
                  </a:lnTo>
                  <a:lnTo>
                    <a:pt x="27" y="50"/>
                  </a:lnTo>
                  <a:lnTo>
                    <a:pt x="27" y="50"/>
                  </a:lnTo>
                  <a:lnTo>
                    <a:pt x="27" y="60"/>
                  </a:lnTo>
                  <a:lnTo>
                    <a:pt x="27" y="41"/>
                  </a:lnTo>
                  <a:lnTo>
                    <a:pt x="28" y="45"/>
                  </a:lnTo>
                  <a:lnTo>
                    <a:pt x="28" y="63"/>
                  </a:lnTo>
                  <a:lnTo>
                    <a:pt x="28" y="62"/>
                  </a:lnTo>
                  <a:lnTo>
                    <a:pt x="28" y="69"/>
                  </a:lnTo>
                  <a:lnTo>
                    <a:pt x="28" y="48"/>
                  </a:lnTo>
                  <a:lnTo>
                    <a:pt x="28" y="62"/>
                  </a:lnTo>
                  <a:lnTo>
                    <a:pt x="28" y="63"/>
                  </a:lnTo>
                  <a:lnTo>
                    <a:pt x="28" y="38"/>
                  </a:lnTo>
                  <a:lnTo>
                    <a:pt x="28" y="45"/>
                  </a:lnTo>
                  <a:lnTo>
                    <a:pt x="28" y="46"/>
                  </a:lnTo>
                  <a:lnTo>
                    <a:pt x="28" y="58"/>
                  </a:lnTo>
                  <a:lnTo>
                    <a:pt x="28" y="42"/>
                  </a:lnTo>
                  <a:lnTo>
                    <a:pt x="28" y="52"/>
                  </a:lnTo>
                  <a:lnTo>
                    <a:pt x="30" y="5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34" name="Freeform 107"/>
            <p:cNvSpPr>
              <a:spLocks/>
            </p:cNvSpPr>
            <p:nvPr/>
          </p:nvSpPr>
          <p:spPr bwMode="auto">
            <a:xfrm>
              <a:off x="2397126" y="4621213"/>
              <a:ext cx="47625" cy="173038"/>
            </a:xfrm>
            <a:custGeom>
              <a:avLst/>
              <a:gdLst>
                <a:gd name="T0" fmla="*/ 0 w 30"/>
                <a:gd name="T1" fmla="*/ 59 h 109"/>
                <a:gd name="T2" fmla="*/ 1 w 30"/>
                <a:gd name="T3" fmla="*/ 71 h 109"/>
                <a:gd name="T4" fmla="*/ 1 w 30"/>
                <a:gd name="T5" fmla="*/ 64 h 109"/>
                <a:gd name="T6" fmla="*/ 2 w 30"/>
                <a:gd name="T7" fmla="*/ 74 h 109"/>
                <a:gd name="T8" fmla="*/ 2 w 30"/>
                <a:gd name="T9" fmla="*/ 72 h 109"/>
                <a:gd name="T10" fmla="*/ 2 w 30"/>
                <a:gd name="T11" fmla="*/ 54 h 109"/>
                <a:gd name="T12" fmla="*/ 3 w 30"/>
                <a:gd name="T13" fmla="*/ 61 h 109"/>
                <a:gd name="T14" fmla="*/ 3 w 30"/>
                <a:gd name="T15" fmla="*/ 63 h 109"/>
                <a:gd name="T16" fmla="*/ 3 w 30"/>
                <a:gd name="T17" fmla="*/ 59 h 109"/>
                <a:gd name="T18" fmla="*/ 5 w 30"/>
                <a:gd name="T19" fmla="*/ 79 h 109"/>
                <a:gd name="T20" fmla="*/ 5 w 30"/>
                <a:gd name="T21" fmla="*/ 81 h 109"/>
                <a:gd name="T22" fmla="*/ 5 w 30"/>
                <a:gd name="T23" fmla="*/ 79 h 109"/>
                <a:gd name="T24" fmla="*/ 6 w 30"/>
                <a:gd name="T25" fmla="*/ 67 h 109"/>
                <a:gd name="T26" fmla="*/ 6 w 30"/>
                <a:gd name="T27" fmla="*/ 47 h 109"/>
                <a:gd name="T28" fmla="*/ 7 w 30"/>
                <a:gd name="T29" fmla="*/ 71 h 109"/>
                <a:gd name="T30" fmla="*/ 7 w 30"/>
                <a:gd name="T31" fmla="*/ 64 h 109"/>
                <a:gd name="T32" fmla="*/ 7 w 30"/>
                <a:gd name="T33" fmla="*/ 78 h 109"/>
                <a:gd name="T34" fmla="*/ 9 w 30"/>
                <a:gd name="T35" fmla="*/ 76 h 109"/>
                <a:gd name="T36" fmla="*/ 9 w 30"/>
                <a:gd name="T37" fmla="*/ 59 h 109"/>
                <a:gd name="T38" fmla="*/ 9 w 30"/>
                <a:gd name="T39" fmla="*/ 72 h 109"/>
                <a:gd name="T40" fmla="*/ 10 w 30"/>
                <a:gd name="T41" fmla="*/ 71 h 109"/>
                <a:gd name="T42" fmla="*/ 10 w 30"/>
                <a:gd name="T43" fmla="*/ 84 h 109"/>
                <a:gd name="T44" fmla="*/ 11 w 30"/>
                <a:gd name="T45" fmla="*/ 64 h 109"/>
                <a:gd name="T46" fmla="*/ 11 w 30"/>
                <a:gd name="T47" fmla="*/ 64 h 109"/>
                <a:gd name="T48" fmla="*/ 11 w 30"/>
                <a:gd name="T49" fmla="*/ 0 h 109"/>
                <a:gd name="T50" fmla="*/ 13 w 30"/>
                <a:gd name="T51" fmla="*/ 4 h 109"/>
                <a:gd name="T52" fmla="*/ 13 w 30"/>
                <a:gd name="T53" fmla="*/ 36 h 109"/>
                <a:gd name="T54" fmla="*/ 14 w 30"/>
                <a:gd name="T55" fmla="*/ 28 h 109"/>
                <a:gd name="T56" fmla="*/ 14 w 30"/>
                <a:gd name="T57" fmla="*/ 47 h 109"/>
                <a:gd name="T58" fmla="*/ 14 w 30"/>
                <a:gd name="T59" fmla="*/ 26 h 109"/>
                <a:gd name="T60" fmla="*/ 15 w 30"/>
                <a:gd name="T61" fmla="*/ 36 h 109"/>
                <a:gd name="T62" fmla="*/ 15 w 30"/>
                <a:gd name="T63" fmla="*/ 51 h 109"/>
                <a:gd name="T64" fmla="*/ 17 w 30"/>
                <a:gd name="T65" fmla="*/ 70 h 109"/>
                <a:gd name="T66" fmla="*/ 17 w 30"/>
                <a:gd name="T67" fmla="*/ 96 h 109"/>
                <a:gd name="T68" fmla="*/ 17 w 30"/>
                <a:gd name="T69" fmla="*/ 63 h 109"/>
                <a:gd name="T70" fmla="*/ 17 w 30"/>
                <a:gd name="T71" fmla="*/ 72 h 109"/>
                <a:gd name="T72" fmla="*/ 18 w 30"/>
                <a:gd name="T73" fmla="*/ 37 h 109"/>
                <a:gd name="T74" fmla="*/ 19 w 30"/>
                <a:gd name="T75" fmla="*/ 47 h 109"/>
                <a:gd name="T76" fmla="*/ 19 w 30"/>
                <a:gd name="T77" fmla="*/ 38 h 109"/>
                <a:gd name="T78" fmla="*/ 19 w 30"/>
                <a:gd name="T79" fmla="*/ 68 h 109"/>
                <a:gd name="T80" fmla="*/ 20 w 30"/>
                <a:gd name="T81" fmla="*/ 88 h 109"/>
                <a:gd name="T82" fmla="*/ 20 w 30"/>
                <a:gd name="T83" fmla="*/ 76 h 109"/>
                <a:gd name="T84" fmla="*/ 20 w 30"/>
                <a:gd name="T85" fmla="*/ 79 h 109"/>
                <a:gd name="T86" fmla="*/ 22 w 30"/>
                <a:gd name="T87" fmla="*/ 50 h 109"/>
                <a:gd name="T88" fmla="*/ 22 w 30"/>
                <a:gd name="T89" fmla="*/ 44 h 109"/>
                <a:gd name="T90" fmla="*/ 22 w 30"/>
                <a:gd name="T91" fmla="*/ 68 h 109"/>
                <a:gd name="T92" fmla="*/ 23 w 30"/>
                <a:gd name="T93" fmla="*/ 63 h 109"/>
                <a:gd name="T94" fmla="*/ 23 w 30"/>
                <a:gd name="T95" fmla="*/ 96 h 109"/>
                <a:gd name="T96" fmla="*/ 24 w 30"/>
                <a:gd name="T97" fmla="*/ 64 h 109"/>
                <a:gd name="T98" fmla="*/ 24 w 30"/>
                <a:gd name="T99" fmla="*/ 74 h 109"/>
                <a:gd name="T100" fmla="*/ 24 w 30"/>
                <a:gd name="T101" fmla="*/ 84 h 109"/>
                <a:gd name="T102" fmla="*/ 26 w 30"/>
                <a:gd name="T103" fmla="*/ 62 h 109"/>
                <a:gd name="T104" fmla="*/ 26 w 30"/>
                <a:gd name="T105" fmla="*/ 79 h 109"/>
                <a:gd name="T106" fmla="*/ 26 w 30"/>
                <a:gd name="T107" fmla="*/ 68 h 109"/>
                <a:gd name="T108" fmla="*/ 27 w 30"/>
                <a:gd name="T109" fmla="*/ 71 h 109"/>
                <a:gd name="T110" fmla="*/ 27 w 30"/>
                <a:gd name="T111" fmla="*/ 83 h 109"/>
                <a:gd name="T112" fmla="*/ 28 w 30"/>
                <a:gd name="T113" fmla="*/ 79 h 109"/>
                <a:gd name="T114" fmla="*/ 28 w 30"/>
                <a:gd name="T115" fmla="*/ 100 h 109"/>
                <a:gd name="T116" fmla="*/ 28 w 30"/>
                <a:gd name="T117" fmla="*/ 104 h 109"/>
                <a:gd name="T118" fmla="*/ 30 w 30"/>
                <a:gd name="T119" fmla="*/ 10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109">
                  <a:moveTo>
                    <a:pt x="0" y="71"/>
                  </a:moveTo>
                  <a:lnTo>
                    <a:pt x="0" y="74"/>
                  </a:lnTo>
                  <a:lnTo>
                    <a:pt x="0" y="80"/>
                  </a:lnTo>
                  <a:lnTo>
                    <a:pt x="0" y="53"/>
                  </a:lnTo>
                  <a:lnTo>
                    <a:pt x="0" y="59"/>
                  </a:lnTo>
                  <a:lnTo>
                    <a:pt x="1" y="59"/>
                  </a:lnTo>
                  <a:lnTo>
                    <a:pt x="1" y="74"/>
                  </a:lnTo>
                  <a:lnTo>
                    <a:pt x="1" y="55"/>
                  </a:lnTo>
                  <a:lnTo>
                    <a:pt x="1" y="72"/>
                  </a:lnTo>
                  <a:lnTo>
                    <a:pt x="1" y="71"/>
                  </a:lnTo>
                  <a:lnTo>
                    <a:pt x="1" y="53"/>
                  </a:lnTo>
                  <a:lnTo>
                    <a:pt x="1" y="81"/>
                  </a:lnTo>
                  <a:lnTo>
                    <a:pt x="1" y="80"/>
                  </a:lnTo>
                  <a:lnTo>
                    <a:pt x="1" y="84"/>
                  </a:lnTo>
                  <a:lnTo>
                    <a:pt x="1" y="64"/>
                  </a:lnTo>
                  <a:lnTo>
                    <a:pt x="1" y="67"/>
                  </a:lnTo>
                  <a:lnTo>
                    <a:pt x="1" y="67"/>
                  </a:lnTo>
                  <a:lnTo>
                    <a:pt x="1" y="81"/>
                  </a:lnTo>
                  <a:lnTo>
                    <a:pt x="1" y="76"/>
                  </a:lnTo>
                  <a:lnTo>
                    <a:pt x="2" y="74"/>
                  </a:lnTo>
                  <a:lnTo>
                    <a:pt x="2" y="75"/>
                  </a:lnTo>
                  <a:lnTo>
                    <a:pt x="2" y="53"/>
                  </a:lnTo>
                  <a:lnTo>
                    <a:pt x="2" y="71"/>
                  </a:lnTo>
                  <a:lnTo>
                    <a:pt x="2" y="71"/>
                  </a:lnTo>
                  <a:lnTo>
                    <a:pt x="2" y="72"/>
                  </a:lnTo>
                  <a:lnTo>
                    <a:pt x="2" y="50"/>
                  </a:lnTo>
                  <a:lnTo>
                    <a:pt x="2" y="53"/>
                  </a:lnTo>
                  <a:lnTo>
                    <a:pt x="2" y="55"/>
                  </a:lnTo>
                  <a:lnTo>
                    <a:pt x="2" y="64"/>
                  </a:lnTo>
                  <a:lnTo>
                    <a:pt x="2" y="54"/>
                  </a:lnTo>
                  <a:lnTo>
                    <a:pt x="2" y="55"/>
                  </a:lnTo>
                  <a:lnTo>
                    <a:pt x="3" y="41"/>
                  </a:lnTo>
                  <a:lnTo>
                    <a:pt x="3" y="67"/>
                  </a:lnTo>
                  <a:lnTo>
                    <a:pt x="3" y="37"/>
                  </a:lnTo>
                  <a:lnTo>
                    <a:pt x="3" y="61"/>
                  </a:lnTo>
                  <a:lnTo>
                    <a:pt x="3" y="59"/>
                  </a:lnTo>
                  <a:lnTo>
                    <a:pt x="3" y="64"/>
                  </a:lnTo>
                  <a:lnTo>
                    <a:pt x="3" y="50"/>
                  </a:lnTo>
                  <a:lnTo>
                    <a:pt x="3" y="63"/>
                  </a:lnTo>
                  <a:lnTo>
                    <a:pt x="3" y="63"/>
                  </a:lnTo>
                  <a:lnTo>
                    <a:pt x="3" y="71"/>
                  </a:lnTo>
                  <a:lnTo>
                    <a:pt x="3" y="50"/>
                  </a:lnTo>
                  <a:lnTo>
                    <a:pt x="3" y="59"/>
                  </a:lnTo>
                  <a:lnTo>
                    <a:pt x="3" y="61"/>
                  </a:lnTo>
                  <a:lnTo>
                    <a:pt x="3" y="59"/>
                  </a:lnTo>
                  <a:lnTo>
                    <a:pt x="3" y="79"/>
                  </a:lnTo>
                  <a:lnTo>
                    <a:pt x="5" y="75"/>
                  </a:lnTo>
                  <a:lnTo>
                    <a:pt x="5" y="59"/>
                  </a:lnTo>
                  <a:lnTo>
                    <a:pt x="5" y="83"/>
                  </a:lnTo>
                  <a:lnTo>
                    <a:pt x="5" y="79"/>
                  </a:lnTo>
                  <a:lnTo>
                    <a:pt x="5" y="81"/>
                  </a:lnTo>
                  <a:lnTo>
                    <a:pt x="5" y="57"/>
                  </a:lnTo>
                  <a:lnTo>
                    <a:pt x="5" y="64"/>
                  </a:lnTo>
                  <a:lnTo>
                    <a:pt x="5" y="67"/>
                  </a:lnTo>
                  <a:lnTo>
                    <a:pt x="5" y="81"/>
                  </a:lnTo>
                  <a:lnTo>
                    <a:pt x="5" y="78"/>
                  </a:lnTo>
                  <a:lnTo>
                    <a:pt x="5" y="79"/>
                  </a:lnTo>
                  <a:lnTo>
                    <a:pt x="5" y="83"/>
                  </a:lnTo>
                  <a:lnTo>
                    <a:pt x="5" y="62"/>
                  </a:lnTo>
                  <a:lnTo>
                    <a:pt x="5" y="79"/>
                  </a:lnTo>
                  <a:lnTo>
                    <a:pt x="6" y="81"/>
                  </a:lnTo>
                  <a:lnTo>
                    <a:pt x="6" y="58"/>
                  </a:lnTo>
                  <a:lnTo>
                    <a:pt x="6" y="64"/>
                  </a:lnTo>
                  <a:lnTo>
                    <a:pt x="6" y="66"/>
                  </a:lnTo>
                  <a:lnTo>
                    <a:pt x="6" y="67"/>
                  </a:lnTo>
                  <a:lnTo>
                    <a:pt x="6" y="47"/>
                  </a:lnTo>
                  <a:lnTo>
                    <a:pt x="6" y="50"/>
                  </a:lnTo>
                  <a:lnTo>
                    <a:pt x="6" y="49"/>
                  </a:lnTo>
                  <a:lnTo>
                    <a:pt x="6" y="72"/>
                  </a:lnTo>
                  <a:lnTo>
                    <a:pt x="6" y="47"/>
                  </a:lnTo>
                  <a:lnTo>
                    <a:pt x="6" y="68"/>
                  </a:lnTo>
                  <a:lnTo>
                    <a:pt x="7" y="68"/>
                  </a:lnTo>
                  <a:lnTo>
                    <a:pt x="7" y="72"/>
                  </a:lnTo>
                  <a:lnTo>
                    <a:pt x="7" y="51"/>
                  </a:lnTo>
                  <a:lnTo>
                    <a:pt x="7" y="71"/>
                  </a:lnTo>
                  <a:lnTo>
                    <a:pt x="7" y="75"/>
                  </a:lnTo>
                  <a:lnTo>
                    <a:pt x="7" y="84"/>
                  </a:lnTo>
                  <a:lnTo>
                    <a:pt x="7" y="62"/>
                  </a:lnTo>
                  <a:lnTo>
                    <a:pt x="7" y="64"/>
                  </a:lnTo>
                  <a:lnTo>
                    <a:pt x="7" y="64"/>
                  </a:lnTo>
                  <a:lnTo>
                    <a:pt x="7" y="72"/>
                  </a:lnTo>
                  <a:lnTo>
                    <a:pt x="7" y="62"/>
                  </a:lnTo>
                  <a:lnTo>
                    <a:pt x="7" y="70"/>
                  </a:lnTo>
                  <a:lnTo>
                    <a:pt x="7" y="49"/>
                  </a:lnTo>
                  <a:lnTo>
                    <a:pt x="7" y="78"/>
                  </a:lnTo>
                  <a:lnTo>
                    <a:pt x="9" y="76"/>
                  </a:lnTo>
                  <a:lnTo>
                    <a:pt x="9" y="78"/>
                  </a:lnTo>
                  <a:lnTo>
                    <a:pt x="9" y="64"/>
                  </a:lnTo>
                  <a:lnTo>
                    <a:pt x="9" y="75"/>
                  </a:lnTo>
                  <a:lnTo>
                    <a:pt x="9" y="76"/>
                  </a:lnTo>
                  <a:lnTo>
                    <a:pt x="9" y="88"/>
                  </a:lnTo>
                  <a:lnTo>
                    <a:pt x="9" y="74"/>
                  </a:lnTo>
                  <a:lnTo>
                    <a:pt x="9" y="79"/>
                  </a:lnTo>
                  <a:lnTo>
                    <a:pt x="9" y="78"/>
                  </a:lnTo>
                  <a:lnTo>
                    <a:pt x="9" y="59"/>
                  </a:lnTo>
                  <a:lnTo>
                    <a:pt x="9" y="75"/>
                  </a:lnTo>
                  <a:lnTo>
                    <a:pt x="9" y="71"/>
                  </a:lnTo>
                  <a:lnTo>
                    <a:pt x="9" y="75"/>
                  </a:lnTo>
                  <a:lnTo>
                    <a:pt x="9" y="59"/>
                  </a:lnTo>
                  <a:lnTo>
                    <a:pt x="9" y="72"/>
                  </a:lnTo>
                  <a:lnTo>
                    <a:pt x="10" y="75"/>
                  </a:lnTo>
                  <a:lnTo>
                    <a:pt x="10" y="85"/>
                  </a:lnTo>
                  <a:lnTo>
                    <a:pt x="10" y="64"/>
                  </a:lnTo>
                  <a:lnTo>
                    <a:pt x="10" y="66"/>
                  </a:lnTo>
                  <a:lnTo>
                    <a:pt x="10" y="71"/>
                  </a:lnTo>
                  <a:lnTo>
                    <a:pt x="10" y="87"/>
                  </a:lnTo>
                  <a:lnTo>
                    <a:pt x="10" y="67"/>
                  </a:lnTo>
                  <a:lnTo>
                    <a:pt x="10" y="83"/>
                  </a:lnTo>
                  <a:lnTo>
                    <a:pt x="10" y="83"/>
                  </a:lnTo>
                  <a:lnTo>
                    <a:pt x="10" y="84"/>
                  </a:lnTo>
                  <a:lnTo>
                    <a:pt x="10" y="66"/>
                  </a:lnTo>
                  <a:lnTo>
                    <a:pt x="10" y="83"/>
                  </a:lnTo>
                  <a:lnTo>
                    <a:pt x="11" y="84"/>
                  </a:lnTo>
                  <a:lnTo>
                    <a:pt x="11" y="89"/>
                  </a:lnTo>
                  <a:lnTo>
                    <a:pt x="11" y="64"/>
                  </a:lnTo>
                  <a:lnTo>
                    <a:pt x="11" y="67"/>
                  </a:lnTo>
                  <a:lnTo>
                    <a:pt x="11" y="68"/>
                  </a:lnTo>
                  <a:lnTo>
                    <a:pt x="11" y="72"/>
                  </a:lnTo>
                  <a:lnTo>
                    <a:pt x="11" y="63"/>
                  </a:lnTo>
                  <a:lnTo>
                    <a:pt x="11" y="64"/>
                  </a:lnTo>
                  <a:lnTo>
                    <a:pt x="11" y="36"/>
                  </a:lnTo>
                  <a:lnTo>
                    <a:pt x="11" y="38"/>
                  </a:lnTo>
                  <a:lnTo>
                    <a:pt x="11" y="36"/>
                  </a:lnTo>
                  <a:lnTo>
                    <a:pt x="11" y="38"/>
                  </a:lnTo>
                  <a:lnTo>
                    <a:pt x="11" y="0"/>
                  </a:lnTo>
                  <a:lnTo>
                    <a:pt x="11" y="9"/>
                  </a:lnTo>
                  <a:lnTo>
                    <a:pt x="13" y="9"/>
                  </a:lnTo>
                  <a:lnTo>
                    <a:pt x="13" y="25"/>
                  </a:lnTo>
                  <a:lnTo>
                    <a:pt x="13" y="0"/>
                  </a:lnTo>
                  <a:lnTo>
                    <a:pt x="13" y="4"/>
                  </a:lnTo>
                  <a:lnTo>
                    <a:pt x="13" y="32"/>
                  </a:lnTo>
                  <a:lnTo>
                    <a:pt x="13" y="26"/>
                  </a:lnTo>
                  <a:lnTo>
                    <a:pt x="13" y="29"/>
                  </a:lnTo>
                  <a:lnTo>
                    <a:pt x="13" y="9"/>
                  </a:lnTo>
                  <a:lnTo>
                    <a:pt x="13" y="36"/>
                  </a:lnTo>
                  <a:lnTo>
                    <a:pt x="13" y="33"/>
                  </a:lnTo>
                  <a:lnTo>
                    <a:pt x="13" y="42"/>
                  </a:lnTo>
                  <a:lnTo>
                    <a:pt x="13" y="21"/>
                  </a:lnTo>
                  <a:lnTo>
                    <a:pt x="13" y="26"/>
                  </a:lnTo>
                  <a:lnTo>
                    <a:pt x="14" y="28"/>
                  </a:lnTo>
                  <a:lnTo>
                    <a:pt x="14" y="42"/>
                  </a:lnTo>
                  <a:lnTo>
                    <a:pt x="14" y="26"/>
                  </a:lnTo>
                  <a:lnTo>
                    <a:pt x="14" y="37"/>
                  </a:lnTo>
                  <a:lnTo>
                    <a:pt x="14" y="33"/>
                  </a:lnTo>
                  <a:lnTo>
                    <a:pt x="14" y="47"/>
                  </a:lnTo>
                  <a:lnTo>
                    <a:pt x="14" y="20"/>
                  </a:lnTo>
                  <a:lnTo>
                    <a:pt x="14" y="45"/>
                  </a:lnTo>
                  <a:lnTo>
                    <a:pt x="14" y="47"/>
                  </a:lnTo>
                  <a:lnTo>
                    <a:pt x="14" y="51"/>
                  </a:lnTo>
                  <a:lnTo>
                    <a:pt x="14" y="26"/>
                  </a:lnTo>
                  <a:lnTo>
                    <a:pt x="15" y="24"/>
                  </a:lnTo>
                  <a:lnTo>
                    <a:pt x="15" y="36"/>
                  </a:lnTo>
                  <a:lnTo>
                    <a:pt x="15" y="21"/>
                  </a:lnTo>
                  <a:lnTo>
                    <a:pt x="15" y="36"/>
                  </a:lnTo>
                  <a:lnTo>
                    <a:pt x="15" y="36"/>
                  </a:lnTo>
                  <a:lnTo>
                    <a:pt x="15" y="59"/>
                  </a:lnTo>
                  <a:lnTo>
                    <a:pt x="15" y="21"/>
                  </a:lnTo>
                  <a:lnTo>
                    <a:pt x="15" y="55"/>
                  </a:lnTo>
                  <a:lnTo>
                    <a:pt x="15" y="54"/>
                  </a:lnTo>
                  <a:lnTo>
                    <a:pt x="15" y="51"/>
                  </a:lnTo>
                  <a:lnTo>
                    <a:pt x="15" y="67"/>
                  </a:lnTo>
                  <a:lnTo>
                    <a:pt x="15" y="67"/>
                  </a:lnTo>
                  <a:lnTo>
                    <a:pt x="15" y="85"/>
                  </a:lnTo>
                  <a:lnTo>
                    <a:pt x="15" y="62"/>
                  </a:lnTo>
                  <a:lnTo>
                    <a:pt x="17" y="70"/>
                  </a:lnTo>
                  <a:lnTo>
                    <a:pt x="17" y="92"/>
                  </a:lnTo>
                  <a:lnTo>
                    <a:pt x="17" y="67"/>
                  </a:lnTo>
                  <a:lnTo>
                    <a:pt x="17" y="89"/>
                  </a:lnTo>
                  <a:lnTo>
                    <a:pt x="17" y="93"/>
                  </a:lnTo>
                  <a:lnTo>
                    <a:pt x="17" y="96"/>
                  </a:lnTo>
                  <a:lnTo>
                    <a:pt x="17" y="76"/>
                  </a:lnTo>
                  <a:lnTo>
                    <a:pt x="17" y="88"/>
                  </a:lnTo>
                  <a:lnTo>
                    <a:pt x="17" y="93"/>
                  </a:lnTo>
                  <a:lnTo>
                    <a:pt x="17" y="96"/>
                  </a:lnTo>
                  <a:lnTo>
                    <a:pt x="17" y="63"/>
                  </a:lnTo>
                  <a:lnTo>
                    <a:pt x="17" y="64"/>
                  </a:lnTo>
                  <a:lnTo>
                    <a:pt x="17" y="67"/>
                  </a:lnTo>
                  <a:lnTo>
                    <a:pt x="17" y="78"/>
                  </a:lnTo>
                  <a:lnTo>
                    <a:pt x="17" y="61"/>
                  </a:lnTo>
                  <a:lnTo>
                    <a:pt x="17" y="72"/>
                  </a:lnTo>
                  <a:lnTo>
                    <a:pt x="18" y="75"/>
                  </a:lnTo>
                  <a:lnTo>
                    <a:pt x="18" y="50"/>
                  </a:lnTo>
                  <a:lnTo>
                    <a:pt x="18" y="59"/>
                  </a:lnTo>
                  <a:lnTo>
                    <a:pt x="18" y="63"/>
                  </a:lnTo>
                  <a:lnTo>
                    <a:pt x="18" y="37"/>
                  </a:lnTo>
                  <a:lnTo>
                    <a:pt x="18" y="47"/>
                  </a:lnTo>
                  <a:lnTo>
                    <a:pt x="18" y="50"/>
                  </a:lnTo>
                  <a:lnTo>
                    <a:pt x="18" y="63"/>
                  </a:lnTo>
                  <a:lnTo>
                    <a:pt x="18" y="55"/>
                  </a:lnTo>
                  <a:lnTo>
                    <a:pt x="19" y="47"/>
                  </a:lnTo>
                  <a:lnTo>
                    <a:pt x="19" y="64"/>
                  </a:lnTo>
                  <a:lnTo>
                    <a:pt x="19" y="42"/>
                  </a:lnTo>
                  <a:lnTo>
                    <a:pt x="19" y="54"/>
                  </a:lnTo>
                  <a:lnTo>
                    <a:pt x="19" y="55"/>
                  </a:lnTo>
                  <a:lnTo>
                    <a:pt x="19" y="38"/>
                  </a:lnTo>
                  <a:lnTo>
                    <a:pt x="19" y="63"/>
                  </a:lnTo>
                  <a:lnTo>
                    <a:pt x="19" y="66"/>
                  </a:lnTo>
                  <a:lnTo>
                    <a:pt x="19" y="76"/>
                  </a:lnTo>
                  <a:lnTo>
                    <a:pt x="19" y="59"/>
                  </a:lnTo>
                  <a:lnTo>
                    <a:pt x="19" y="68"/>
                  </a:lnTo>
                  <a:lnTo>
                    <a:pt x="19" y="64"/>
                  </a:lnTo>
                  <a:lnTo>
                    <a:pt x="19" y="84"/>
                  </a:lnTo>
                  <a:lnTo>
                    <a:pt x="19" y="81"/>
                  </a:lnTo>
                  <a:lnTo>
                    <a:pt x="20" y="81"/>
                  </a:lnTo>
                  <a:lnTo>
                    <a:pt x="20" y="88"/>
                  </a:lnTo>
                  <a:lnTo>
                    <a:pt x="20" y="66"/>
                  </a:lnTo>
                  <a:lnTo>
                    <a:pt x="20" y="80"/>
                  </a:lnTo>
                  <a:lnTo>
                    <a:pt x="20" y="83"/>
                  </a:lnTo>
                  <a:lnTo>
                    <a:pt x="20" y="71"/>
                  </a:lnTo>
                  <a:lnTo>
                    <a:pt x="20" y="76"/>
                  </a:lnTo>
                  <a:lnTo>
                    <a:pt x="20" y="75"/>
                  </a:lnTo>
                  <a:lnTo>
                    <a:pt x="20" y="85"/>
                  </a:lnTo>
                  <a:lnTo>
                    <a:pt x="20" y="72"/>
                  </a:lnTo>
                  <a:lnTo>
                    <a:pt x="20" y="72"/>
                  </a:lnTo>
                  <a:lnTo>
                    <a:pt x="20" y="79"/>
                  </a:lnTo>
                  <a:lnTo>
                    <a:pt x="20" y="54"/>
                  </a:lnTo>
                  <a:lnTo>
                    <a:pt x="20" y="75"/>
                  </a:lnTo>
                  <a:lnTo>
                    <a:pt x="22" y="76"/>
                  </a:lnTo>
                  <a:lnTo>
                    <a:pt x="22" y="81"/>
                  </a:lnTo>
                  <a:lnTo>
                    <a:pt x="22" y="50"/>
                  </a:lnTo>
                  <a:lnTo>
                    <a:pt x="22" y="53"/>
                  </a:lnTo>
                  <a:lnTo>
                    <a:pt x="22" y="51"/>
                  </a:lnTo>
                  <a:lnTo>
                    <a:pt x="22" y="64"/>
                  </a:lnTo>
                  <a:lnTo>
                    <a:pt x="22" y="50"/>
                  </a:lnTo>
                  <a:lnTo>
                    <a:pt x="22" y="44"/>
                  </a:lnTo>
                  <a:lnTo>
                    <a:pt x="22" y="79"/>
                  </a:lnTo>
                  <a:lnTo>
                    <a:pt x="22" y="74"/>
                  </a:lnTo>
                  <a:lnTo>
                    <a:pt x="22" y="76"/>
                  </a:lnTo>
                  <a:lnTo>
                    <a:pt x="22" y="84"/>
                  </a:lnTo>
                  <a:lnTo>
                    <a:pt x="22" y="68"/>
                  </a:lnTo>
                  <a:lnTo>
                    <a:pt x="22" y="84"/>
                  </a:lnTo>
                  <a:lnTo>
                    <a:pt x="23" y="85"/>
                  </a:lnTo>
                  <a:lnTo>
                    <a:pt x="23" y="89"/>
                  </a:lnTo>
                  <a:lnTo>
                    <a:pt x="23" y="59"/>
                  </a:lnTo>
                  <a:lnTo>
                    <a:pt x="23" y="63"/>
                  </a:lnTo>
                  <a:lnTo>
                    <a:pt x="23" y="63"/>
                  </a:lnTo>
                  <a:lnTo>
                    <a:pt x="23" y="91"/>
                  </a:lnTo>
                  <a:lnTo>
                    <a:pt x="23" y="89"/>
                  </a:lnTo>
                  <a:lnTo>
                    <a:pt x="23" y="85"/>
                  </a:lnTo>
                  <a:lnTo>
                    <a:pt x="23" y="96"/>
                  </a:lnTo>
                  <a:lnTo>
                    <a:pt x="23" y="76"/>
                  </a:lnTo>
                  <a:lnTo>
                    <a:pt x="23" y="92"/>
                  </a:lnTo>
                  <a:lnTo>
                    <a:pt x="24" y="89"/>
                  </a:lnTo>
                  <a:lnTo>
                    <a:pt x="24" y="96"/>
                  </a:lnTo>
                  <a:lnTo>
                    <a:pt x="24" y="64"/>
                  </a:lnTo>
                  <a:lnTo>
                    <a:pt x="24" y="71"/>
                  </a:lnTo>
                  <a:lnTo>
                    <a:pt x="24" y="70"/>
                  </a:lnTo>
                  <a:lnTo>
                    <a:pt x="24" y="81"/>
                  </a:lnTo>
                  <a:lnTo>
                    <a:pt x="24" y="76"/>
                  </a:lnTo>
                  <a:lnTo>
                    <a:pt x="24" y="74"/>
                  </a:lnTo>
                  <a:lnTo>
                    <a:pt x="24" y="87"/>
                  </a:lnTo>
                  <a:lnTo>
                    <a:pt x="24" y="62"/>
                  </a:lnTo>
                  <a:lnTo>
                    <a:pt x="24" y="81"/>
                  </a:lnTo>
                  <a:lnTo>
                    <a:pt x="24" y="79"/>
                  </a:lnTo>
                  <a:lnTo>
                    <a:pt x="24" y="84"/>
                  </a:lnTo>
                  <a:lnTo>
                    <a:pt x="24" y="66"/>
                  </a:lnTo>
                  <a:lnTo>
                    <a:pt x="24" y="79"/>
                  </a:lnTo>
                  <a:lnTo>
                    <a:pt x="26" y="79"/>
                  </a:lnTo>
                  <a:lnTo>
                    <a:pt x="26" y="84"/>
                  </a:lnTo>
                  <a:lnTo>
                    <a:pt x="26" y="62"/>
                  </a:lnTo>
                  <a:lnTo>
                    <a:pt x="26" y="63"/>
                  </a:lnTo>
                  <a:lnTo>
                    <a:pt x="26" y="76"/>
                  </a:lnTo>
                  <a:lnTo>
                    <a:pt x="26" y="71"/>
                  </a:lnTo>
                  <a:lnTo>
                    <a:pt x="26" y="71"/>
                  </a:lnTo>
                  <a:lnTo>
                    <a:pt x="26" y="79"/>
                  </a:lnTo>
                  <a:lnTo>
                    <a:pt x="26" y="55"/>
                  </a:lnTo>
                  <a:lnTo>
                    <a:pt x="26" y="78"/>
                  </a:lnTo>
                  <a:lnTo>
                    <a:pt x="26" y="81"/>
                  </a:lnTo>
                  <a:lnTo>
                    <a:pt x="26" y="88"/>
                  </a:lnTo>
                  <a:lnTo>
                    <a:pt x="26" y="68"/>
                  </a:lnTo>
                  <a:lnTo>
                    <a:pt x="26" y="71"/>
                  </a:lnTo>
                  <a:lnTo>
                    <a:pt x="27" y="74"/>
                  </a:lnTo>
                  <a:lnTo>
                    <a:pt x="27" y="85"/>
                  </a:lnTo>
                  <a:lnTo>
                    <a:pt x="27" y="70"/>
                  </a:lnTo>
                  <a:lnTo>
                    <a:pt x="27" y="71"/>
                  </a:lnTo>
                  <a:lnTo>
                    <a:pt x="27" y="67"/>
                  </a:lnTo>
                  <a:lnTo>
                    <a:pt x="27" y="50"/>
                  </a:lnTo>
                  <a:lnTo>
                    <a:pt x="27" y="76"/>
                  </a:lnTo>
                  <a:lnTo>
                    <a:pt x="27" y="75"/>
                  </a:lnTo>
                  <a:lnTo>
                    <a:pt x="27" y="83"/>
                  </a:lnTo>
                  <a:lnTo>
                    <a:pt x="27" y="70"/>
                  </a:lnTo>
                  <a:lnTo>
                    <a:pt x="27" y="75"/>
                  </a:lnTo>
                  <a:lnTo>
                    <a:pt x="28" y="80"/>
                  </a:lnTo>
                  <a:lnTo>
                    <a:pt x="28" y="99"/>
                  </a:lnTo>
                  <a:lnTo>
                    <a:pt x="28" y="79"/>
                  </a:lnTo>
                  <a:lnTo>
                    <a:pt x="28" y="96"/>
                  </a:lnTo>
                  <a:lnTo>
                    <a:pt x="28" y="92"/>
                  </a:lnTo>
                  <a:lnTo>
                    <a:pt x="28" y="76"/>
                  </a:lnTo>
                  <a:lnTo>
                    <a:pt x="28" y="102"/>
                  </a:lnTo>
                  <a:lnTo>
                    <a:pt x="28" y="100"/>
                  </a:lnTo>
                  <a:lnTo>
                    <a:pt x="28" y="100"/>
                  </a:lnTo>
                  <a:lnTo>
                    <a:pt x="28" y="84"/>
                  </a:lnTo>
                  <a:lnTo>
                    <a:pt x="28" y="93"/>
                  </a:lnTo>
                  <a:lnTo>
                    <a:pt x="28" y="96"/>
                  </a:lnTo>
                  <a:lnTo>
                    <a:pt x="28" y="104"/>
                  </a:lnTo>
                  <a:lnTo>
                    <a:pt x="28" y="81"/>
                  </a:lnTo>
                  <a:lnTo>
                    <a:pt x="28" y="89"/>
                  </a:lnTo>
                  <a:lnTo>
                    <a:pt x="30" y="93"/>
                  </a:lnTo>
                  <a:lnTo>
                    <a:pt x="30" y="109"/>
                  </a:lnTo>
                  <a:lnTo>
                    <a:pt x="30" y="10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35" name="Freeform 108"/>
            <p:cNvSpPr>
              <a:spLocks/>
            </p:cNvSpPr>
            <p:nvPr/>
          </p:nvSpPr>
          <p:spPr bwMode="auto">
            <a:xfrm>
              <a:off x="2346326" y="4160838"/>
              <a:ext cx="50800" cy="585788"/>
            </a:xfrm>
            <a:custGeom>
              <a:avLst/>
              <a:gdLst>
                <a:gd name="T0" fmla="*/ 0 w 32"/>
                <a:gd name="T1" fmla="*/ 133 h 369"/>
                <a:gd name="T2" fmla="*/ 1 w 32"/>
                <a:gd name="T3" fmla="*/ 98 h 369"/>
                <a:gd name="T4" fmla="*/ 1 w 32"/>
                <a:gd name="T5" fmla="*/ 23 h 369"/>
                <a:gd name="T6" fmla="*/ 3 w 32"/>
                <a:gd name="T7" fmla="*/ 28 h 369"/>
                <a:gd name="T8" fmla="*/ 3 w 32"/>
                <a:gd name="T9" fmla="*/ 78 h 369"/>
                <a:gd name="T10" fmla="*/ 3 w 32"/>
                <a:gd name="T11" fmla="*/ 41 h 369"/>
                <a:gd name="T12" fmla="*/ 4 w 32"/>
                <a:gd name="T13" fmla="*/ 36 h 369"/>
                <a:gd name="T14" fmla="*/ 4 w 32"/>
                <a:gd name="T15" fmla="*/ 21 h 369"/>
                <a:gd name="T16" fmla="*/ 5 w 32"/>
                <a:gd name="T17" fmla="*/ 32 h 369"/>
                <a:gd name="T18" fmla="*/ 5 w 32"/>
                <a:gd name="T19" fmla="*/ 35 h 369"/>
                <a:gd name="T20" fmla="*/ 7 w 32"/>
                <a:gd name="T21" fmla="*/ 83 h 369"/>
                <a:gd name="T22" fmla="*/ 7 w 32"/>
                <a:gd name="T23" fmla="*/ 110 h 369"/>
                <a:gd name="T24" fmla="*/ 7 w 32"/>
                <a:gd name="T25" fmla="*/ 141 h 369"/>
                <a:gd name="T26" fmla="*/ 8 w 32"/>
                <a:gd name="T27" fmla="*/ 140 h 369"/>
                <a:gd name="T28" fmla="*/ 8 w 32"/>
                <a:gd name="T29" fmla="*/ 131 h 369"/>
                <a:gd name="T30" fmla="*/ 9 w 32"/>
                <a:gd name="T31" fmla="*/ 167 h 369"/>
                <a:gd name="T32" fmla="*/ 9 w 32"/>
                <a:gd name="T33" fmla="*/ 121 h 369"/>
                <a:gd name="T34" fmla="*/ 11 w 32"/>
                <a:gd name="T35" fmla="*/ 90 h 369"/>
                <a:gd name="T36" fmla="*/ 11 w 32"/>
                <a:gd name="T37" fmla="*/ 78 h 369"/>
                <a:gd name="T38" fmla="*/ 11 w 32"/>
                <a:gd name="T39" fmla="*/ 124 h 369"/>
                <a:gd name="T40" fmla="*/ 12 w 32"/>
                <a:gd name="T41" fmla="*/ 124 h 369"/>
                <a:gd name="T42" fmla="*/ 12 w 32"/>
                <a:gd name="T43" fmla="*/ 121 h 369"/>
                <a:gd name="T44" fmla="*/ 13 w 32"/>
                <a:gd name="T45" fmla="*/ 141 h 369"/>
                <a:gd name="T46" fmla="*/ 13 w 32"/>
                <a:gd name="T47" fmla="*/ 175 h 369"/>
                <a:gd name="T48" fmla="*/ 14 w 32"/>
                <a:gd name="T49" fmla="*/ 234 h 369"/>
                <a:gd name="T50" fmla="*/ 14 w 32"/>
                <a:gd name="T51" fmla="*/ 271 h 369"/>
                <a:gd name="T52" fmla="*/ 14 w 32"/>
                <a:gd name="T53" fmla="*/ 251 h 369"/>
                <a:gd name="T54" fmla="*/ 16 w 32"/>
                <a:gd name="T55" fmla="*/ 247 h 369"/>
                <a:gd name="T56" fmla="*/ 16 w 32"/>
                <a:gd name="T57" fmla="*/ 242 h 369"/>
                <a:gd name="T58" fmla="*/ 16 w 32"/>
                <a:gd name="T59" fmla="*/ 255 h 369"/>
                <a:gd name="T60" fmla="*/ 17 w 32"/>
                <a:gd name="T61" fmla="*/ 277 h 369"/>
                <a:gd name="T62" fmla="*/ 18 w 32"/>
                <a:gd name="T63" fmla="*/ 234 h 369"/>
                <a:gd name="T64" fmla="*/ 18 w 32"/>
                <a:gd name="T65" fmla="*/ 205 h 369"/>
                <a:gd name="T66" fmla="*/ 18 w 32"/>
                <a:gd name="T67" fmla="*/ 239 h 369"/>
                <a:gd name="T68" fmla="*/ 20 w 32"/>
                <a:gd name="T69" fmla="*/ 265 h 369"/>
                <a:gd name="T70" fmla="*/ 20 w 32"/>
                <a:gd name="T71" fmla="*/ 263 h 369"/>
                <a:gd name="T72" fmla="*/ 20 w 32"/>
                <a:gd name="T73" fmla="*/ 256 h 369"/>
                <a:gd name="T74" fmla="*/ 21 w 32"/>
                <a:gd name="T75" fmla="*/ 271 h 369"/>
                <a:gd name="T76" fmla="*/ 21 w 32"/>
                <a:gd name="T77" fmla="*/ 293 h 369"/>
                <a:gd name="T78" fmla="*/ 22 w 32"/>
                <a:gd name="T79" fmla="*/ 302 h 369"/>
                <a:gd name="T80" fmla="*/ 22 w 32"/>
                <a:gd name="T81" fmla="*/ 331 h 369"/>
                <a:gd name="T82" fmla="*/ 22 w 32"/>
                <a:gd name="T83" fmla="*/ 324 h 369"/>
                <a:gd name="T84" fmla="*/ 24 w 32"/>
                <a:gd name="T85" fmla="*/ 322 h 369"/>
                <a:gd name="T86" fmla="*/ 24 w 32"/>
                <a:gd name="T87" fmla="*/ 340 h 369"/>
                <a:gd name="T88" fmla="*/ 25 w 32"/>
                <a:gd name="T89" fmla="*/ 309 h 369"/>
                <a:gd name="T90" fmla="*/ 25 w 32"/>
                <a:gd name="T91" fmla="*/ 316 h 369"/>
                <a:gd name="T92" fmla="*/ 26 w 32"/>
                <a:gd name="T93" fmla="*/ 322 h 369"/>
                <a:gd name="T94" fmla="*/ 26 w 32"/>
                <a:gd name="T95" fmla="*/ 327 h 369"/>
                <a:gd name="T96" fmla="*/ 26 w 32"/>
                <a:gd name="T97" fmla="*/ 334 h 369"/>
                <a:gd name="T98" fmla="*/ 28 w 32"/>
                <a:gd name="T99" fmla="*/ 328 h 369"/>
                <a:gd name="T100" fmla="*/ 28 w 32"/>
                <a:gd name="T101" fmla="*/ 315 h 369"/>
                <a:gd name="T102" fmla="*/ 28 w 32"/>
                <a:gd name="T103" fmla="*/ 309 h 369"/>
                <a:gd name="T104" fmla="*/ 29 w 32"/>
                <a:gd name="T105" fmla="*/ 327 h 369"/>
                <a:gd name="T106" fmla="*/ 29 w 32"/>
                <a:gd name="T107" fmla="*/ 327 h 369"/>
                <a:gd name="T108" fmla="*/ 29 w 32"/>
                <a:gd name="T109" fmla="*/ 344 h 369"/>
                <a:gd name="T110" fmla="*/ 30 w 32"/>
                <a:gd name="T111" fmla="*/ 316 h 369"/>
                <a:gd name="T112" fmla="*/ 30 w 32"/>
                <a:gd name="T113" fmla="*/ 328 h 369"/>
                <a:gd name="T114" fmla="*/ 32 w 32"/>
                <a:gd name="T115" fmla="*/ 328 h 369"/>
                <a:gd name="T116" fmla="*/ 32 w 32"/>
                <a:gd name="T117" fmla="*/ 331 h 369"/>
                <a:gd name="T118" fmla="*/ 32 w 32"/>
                <a:gd name="T119" fmla="*/ 361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369">
                  <a:moveTo>
                    <a:pt x="0" y="95"/>
                  </a:moveTo>
                  <a:lnTo>
                    <a:pt x="0" y="81"/>
                  </a:lnTo>
                  <a:lnTo>
                    <a:pt x="0" y="116"/>
                  </a:lnTo>
                  <a:lnTo>
                    <a:pt x="0" y="116"/>
                  </a:lnTo>
                  <a:lnTo>
                    <a:pt x="0" y="133"/>
                  </a:lnTo>
                  <a:lnTo>
                    <a:pt x="0" y="112"/>
                  </a:lnTo>
                  <a:lnTo>
                    <a:pt x="0" y="119"/>
                  </a:lnTo>
                  <a:lnTo>
                    <a:pt x="1" y="124"/>
                  </a:lnTo>
                  <a:lnTo>
                    <a:pt x="1" y="133"/>
                  </a:lnTo>
                  <a:lnTo>
                    <a:pt x="1" y="98"/>
                  </a:lnTo>
                  <a:lnTo>
                    <a:pt x="1" y="102"/>
                  </a:lnTo>
                  <a:lnTo>
                    <a:pt x="1" y="23"/>
                  </a:lnTo>
                  <a:lnTo>
                    <a:pt x="1" y="27"/>
                  </a:lnTo>
                  <a:lnTo>
                    <a:pt x="1" y="22"/>
                  </a:lnTo>
                  <a:lnTo>
                    <a:pt x="1" y="23"/>
                  </a:lnTo>
                  <a:lnTo>
                    <a:pt x="1" y="5"/>
                  </a:lnTo>
                  <a:lnTo>
                    <a:pt x="1" y="7"/>
                  </a:lnTo>
                  <a:lnTo>
                    <a:pt x="3" y="9"/>
                  </a:lnTo>
                  <a:lnTo>
                    <a:pt x="3" y="31"/>
                  </a:lnTo>
                  <a:lnTo>
                    <a:pt x="3" y="28"/>
                  </a:lnTo>
                  <a:lnTo>
                    <a:pt x="3" y="32"/>
                  </a:lnTo>
                  <a:lnTo>
                    <a:pt x="3" y="17"/>
                  </a:lnTo>
                  <a:lnTo>
                    <a:pt x="3" y="68"/>
                  </a:lnTo>
                  <a:lnTo>
                    <a:pt x="3" y="66"/>
                  </a:lnTo>
                  <a:lnTo>
                    <a:pt x="3" y="78"/>
                  </a:lnTo>
                  <a:lnTo>
                    <a:pt x="3" y="73"/>
                  </a:lnTo>
                  <a:lnTo>
                    <a:pt x="3" y="74"/>
                  </a:lnTo>
                  <a:lnTo>
                    <a:pt x="3" y="79"/>
                  </a:lnTo>
                  <a:lnTo>
                    <a:pt x="3" y="40"/>
                  </a:lnTo>
                  <a:lnTo>
                    <a:pt x="3" y="41"/>
                  </a:lnTo>
                  <a:lnTo>
                    <a:pt x="4" y="44"/>
                  </a:lnTo>
                  <a:lnTo>
                    <a:pt x="4" y="66"/>
                  </a:lnTo>
                  <a:lnTo>
                    <a:pt x="4" y="57"/>
                  </a:lnTo>
                  <a:lnTo>
                    <a:pt x="4" y="59"/>
                  </a:lnTo>
                  <a:lnTo>
                    <a:pt x="4" y="36"/>
                  </a:lnTo>
                  <a:lnTo>
                    <a:pt x="4" y="61"/>
                  </a:lnTo>
                  <a:lnTo>
                    <a:pt x="4" y="57"/>
                  </a:lnTo>
                  <a:lnTo>
                    <a:pt x="4" y="64"/>
                  </a:lnTo>
                  <a:lnTo>
                    <a:pt x="4" y="21"/>
                  </a:lnTo>
                  <a:lnTo>
                    <a:pt x="4" y="21"/>
                  </a:lnTo>
                  <a:lnTo>
                    <a:pt x="4" y="31"/>
                  </a:lnTo>
                  <a:lnTo>
                    <a:pt x="4" y="15"/>
                  </a:lnTo>
                  <a:lnTo>
                    <a:pt x="4" y="18"/>
                  </a:lnTo>
                  <a:lnTo>
                    <a:pt x="5" y="21"/>
                  </a:lnTo>
                  <a:lnTo>
                    <a:pt x="5" y="32"/>
                  </a:lnTo>
                  <a:lnTo>
                    <a:pt x="5" y="0"/>
                  </a:lnTo>
                  <a:lnTo>
                    <a:pt x="5" y="26"/>
                  </a:lnTo>
                  <a:lnTo>
                    <a:pt x="5" y="30"/>
                  </a:lnTo>
                  <a:lnTo>
                    <a:pt x="5" y="19"/>
                  </a:lnTo>
                  <a:lnTo>
                    <a:pt x="5" y="35"/>
                  </a:lnTo>
                  <a:lnTo>
                    <a:pt x="5" y="39"/>
                  </a:lnTo>
                  <a:lnTo>
                    <a:pt x="5" y="66"/>
                  </a:lnTo>
                  <a:lnTo>
                    <a:pt x="5" y="60"/>
                  </a:lnTo>
                  <a:lnTo>
                    <a:pt x="7" y="47"/>
                  </a:lnTo>
                  <a:lnTo>
                    <a:pt x="7" y="83"/>
                  </a:lnTo>
                  <a:lnTo>
                    <a:pt x="7" y="45"/>
                  </a:lnTo>
                  <a:lnTo>
                    <a:pt x="7" y="82"/>
                  </a:lnTo>
                  <a:lnTo>
                    <a:pt x="7" y="83"/>
                  </a:lnTo>
                  <a:lnTo>
                    <a:pt x="7" y="104"/>
                  </a:lnTo>
                  <a:lnTo>
                    <a:pt x="7" y="110"/>
                  </a:lnTo>
                  <a:lnTo>
                    <a:pt x="7" y="125"/>
                  </a:lnTo>
                  <a:lnTo>
                    <a:pt x="7" y="115"/>
                  </a:lnTo>
                  <a:lnTo>
                    <a:pt x="7" y="115"/>
                  </a:lnTo>
                  <a:lnTo>
                    <a:pt x="7" y="144"/>
                  </a:lnTo>
                  <a:lnTo>
                    <a:pt x="7" y="141"/>
                  </a:lnTo>
                  <a:lnTo>
                    <a:pt x="8" y="140"/>
                  </a:lnTo>
                  <a:lnTo>
                    <a:pt x="8" y="146"/>
                  </a:lnTo>
                  <a:lnTo>
                    <a:pt x="8" y="129"/>
                  </a:lnTo>
                  <a:lnTo>
                    <a:pt x="8" y="142"/>
                  </a:lnTo>
                  <a:lnTo>
                    <a:pt x="8" y="140"/>
                  </a:lnTo>
                  <a:lnTo>
                    <a:pt x="8" y="121"/>
                  </a:lnTo>
                  <a:lnTo>
                    <a:pt x="8" y="129"/>
                  </a:lnTo>
                  <a:lnTo>
                    <a:pt x="8" y="132"/>
                  </a:lnTo>
                  <a:lnTo>
                    <a:pt x="8" y="154"/>
                  </a:lnTo>
                  <a:lnTo>
                    <a:pt x="8" y="131"/>
                  </a:lnTo>
                  <a:lnTo>
                    <a:pt x="8" y="153"/>
                  </a:lnTo>
                  <a:lnTo>
                    <a:pt x="8" y="153"/>
                  </a:lnTo>
                  <a:lnTo>
                    <a:pt x="8" y="138"/>
                  </a:lnTo>
                  <a:lnTo>
                    <a:pt x="8" y="169"/>
                  </a:lnTo>
                  <a:lnTo>
                    <a:pt x="9" y="167"/>
                  </a:lnTo>
                  <a:lnTo>
                    <a:pt x="9" y="170"/>
                  </a:lnTo>
                  <a:lnTo>
                    <a:pt x="9" y="128"/>
                  </a:lnTo>
                  <a:lnTo>
                    <a:pt x="9" y="133"/>
                  </a:lnTo>
                  <a:lnTo>
                    <a:pt x="9" y="142"/>
                  </a:lnTo>
                  <a:lnTo>
                    <a:pt x="9" y="121"/>
                  </a:lnTo>
                  <a:lnTo>
                    <a:pt x="9" y="125"/>
                  </a:lnTo>
                  <a:lnTo>
                    <a:pt x="9" y="129"/>
                  </a:lnTo>
                  <a:lnTo>
                    <a:pt x="9" y="110"/>
                  </a:lnTo>
                  <a:lnTo>
                    <a:pt x="11" y="115"/>
                  </a:lnTo>
                  <a:lnTo>
                    <a:pt x="11" y="90"/>
                  </a:lnTo>
                  <a:lnTo>
                    <a:pt x="11" y="100"/>
                  </a:lnTo>
                  <a:lnTo>
                    <a:pt x="11" y="104"/>
                  </a:lnTo>
                  <a:lnTo>
                    <a:pt x="11" y="69"/>
                  </a:lnTo>
                  <a:lnTo>
                    <a:pt x="11" y="76"/>
                  </a:lnTo>
                  <a:lnTo>
                    <a:pt x="11" y="78"/>
                  </a:lnTo>
                  <a:lnTo>
                    <a:pt x="11" y="114"/>
                  </a:lnTo>
                  <a:lnTo>
                    <a:pt x="11" y="114"/>
                  </a:lnTo>
                  <a:lnTo>
                    <a:pt x="11" y="127"/>
                  </a:lnTo>
                  <a:lnTo>
                    <a:pt x="11" y="107"/>
                  </a:lnTo>
                  <a:lnTo>
                    <a:pt x="11" y="124"/>
                  </a:lnTo>
                  <a:lnTo>
                    <a:pt x="12" y="121"/>
                  </a:lnTo>
                  <a:lnTo>
                    <a:pt x="12" y="87"/>
                  </a:lnTo>
                  <a:lnTo>
                    <a:pt x="12" y="104"/>
                  </a:lnTo>
                  <a:lnTo>
                    <a:pt x="12" y="103"/>
                  </a:lnTo>
                  <a:lnTo>
                    <a:pt x="12" y="124"/>
                  </a:lnTo>
                  <a:lnTo>
                    <a:pt x="12" y="123"/>
                  </a:lnTo>
                  <a:lnTo>
                    <a:pt x="12" y="123"/>
                  </a:lnTo>
                  <a:lnTo>
                    <a:pt x="12" y="107"/>
                  </a:lnTo>
                  <a:lnTo>
                    <a:pt x="12" y="120"/>
                  </a:lnTo>
                  <a:lnTo>
                    <a:pt x="12" y="121"/>
                  </a:lnTo>
                  <a:lnTo>
                    <a:pt x="12" y="110"/>
                  </a:lnTo>
                  <a:lnTo>
                    <a:pt x="12" y="136"/>
                  </a:lnTo>
                  <a:lnTo>
                    <a:pt x="13" y="142"/>
                  </a:lnTo>
                  <a:lnTo>
                    <a:pt x="13" y="174"/>
                  </a:lnTo>
                  <a:lnTo>
                    <a:pt x="13" y="141"/>
                  </a:lnTo>
                  <a:lnTo>
                    <a:pt x="13" y="162"/>
                  </a:lnTo>
                  <a:lnTo>
                    <a:pt x="13" y="165"/>
                  </a:lnTo>
                  <a:lnTo>
                    <a:pt x="13" y="159"/>
                  </a:lnTo>
                  <a:lnTo>
                    <a:pt x="13" y="176"/>
                  </a:lnTo>
                  <a:lnTo>
                    <a:pt x="13" y="175"/>
                  </a:lnTo>
                  <a:lnTo>
                    <a:pt x="13" y="169"/>
                  </a:lnTo>
                  <a:lnTo>
                    <a:pt x="13" y="213"/>
                  </a:lnTo>
                  <a:lnTo>
                    <a:pt x="14" y="214"/>
                  </a:lnTo>
                  <a:lnTo>
                    <a:pt x="14" y="235"/>
                  </a:lnTo>
                  <a:lnTo>
                    <a:pt x="14" y="234"/>
                  </a:lnTo>
                  <a:lnTo>
                    <a:pt x="14" y="235"/>
                  </a:lnTo>
                  <a:lnTo>
                    <a:pt x="14" y="269"/>
                  </a:lnTo>
                  <a:lnTo>
                    <a:pt x="14" y="263"/>
                  </a:lnTo>
                  <a:lnTo>
                    <a:pt x="14" y="265"/>
                  </a:lnTo>
                  <a:lnTo>
                    <a:pt x="14" y="271"/>
                  </a:lnTo>
                  <a:lnTo>
                    <a:pt x="14" y="248"/>
                  </a:lnTo>
                  <a:lnTo>
                    <a:pt x="14" y="269"/>
                  </a:lnTo>
                  <a:lnTo>
                    <a:pt x="14" y="269"/>
                  </a:lnTo>
                  <a:lnTo>
                    <a:pt x="14" y="271"/>
                  </a:lnTo>
                  <a:lnTo>
                    <a:pt x="14" y="251"/>
                  </a:lnTo>
                  <a:lnTo>
                    <a:pt x="14" y="258"/>
                  </a:lnTo>
                  <a:lnTo>
                    <a:pt x="16" y="256"/>
                  </a:lnTo>
                  <a:lnTo>
                    <a:pt x="16" y="269"/>
                  </a:lnTo>
                  <a:lnTo>
                    <a:pt x="16" y="263"/>
                  </a:lnTo>
                  <a:lnTo>
                    <a:pt x="16" y="247"/>
                  </a:lnTo>
                  <a:lnTo>
                    <a:pt x="16" y="268"/>
                  </a:lnTo>
                  <a:lnTo>
                    <a:pt x="16" y="268"/>
                  </a:lnTo>
                  <a:lnTo>
                    <a:pt x="16" y="264"/>
                  </a:lnTo>
                  <a:lnTo>
                    <a:pt x="16" y="267"/>
                  </a:lnTo>
                  <a:lnTo>
                    <a:pt x="16" y="242"/>
                  </a:lnTo>
                  <a:lnTo>
                    <a:pt x="16" y="256"/>
                  </a:lnTo>
                  <a:lnTo>
                    <a:pt x="16" y="258"/>
                  </a:lnTo>
                  <a:lnTo>
                    <a:pt x="16" y="271"/>
                  </a:lnTo>
                  <a:lnTo>
                    <a:pt x="16" y="248"/>
                  </a:lnTo>
                  <a:lnTo>
                    <a:pt x="16" y="255"/>
                  </a:lnTo>
                  <a:lnTo>
                    <a:pt x="17" y="254"/>
                  </a:lnTo>
                  <a:lnTo>
                    <a:pt x="17" y="276"/>
                  </a:lnTo>
                  <a:lnTo>
                    <a:pt x="17" y="275"/>
                  </a:lnTo>
                  <a:lnTo>
                    <a:pt x="17" y="272"/>
                  </a:lnTo>
                  <a:lnTo>
                    <a:pt x="17" y="277"/>
                  </a:lnTo>
                  <a:lnTo>
                    <a:pt x="17" y="260"/>
                  </a:lnTo>
                  <a:lnTo>
                    <a:pt x="17" y="267"/>
                  </a:lnTo>
                  <a:lnTo>
                    <a:pt x="17" y="264"/>
                  </a:lnTo>
                  <a:lnTo>
                    <a:pt x="17" y="231"/>
                  </a:lnTo>
                  <a:lnTo>
                    <a:pt x="18" y="234"/>
                  </a:lnTo>
                  <a:lnTo>
                    <a:pt x="18" y="241"/>
                  </a:lnTo>
                  <a:lnTo>
                    <a:pt x="18" y="218"/>
                  </a:lnTo>
                  <a:lnTo>
                    <a:pt x="18" y="217"/>
                  </a:lnTo>
                  <a:lnTo>
                    <a:pt x="18" y="193"/>
                  </a:lnTo>
                  <a:lnTo>
                    <a:pt x="18" y="205"/>
                  </a:lnTo>
                  <a:lnTo>
                    <a:pt x="18" y="200"/>
                  </a:lnTo>
                  <a:lnTo>
                    <a:pt x="18" y="179"/>
                  </a:lnTo>
                  <a:lnTo>
                    <a:pt x="18" y="200"/>
                  </a:lnTo>
                  <a:lnTo>
                    <a:pt x="18" y="200"/>
                  </a:lnTo>
                  <a:lnTo>
                    <a:pt x="18" y="239"/>
                  </a:lnTo>
                  <a:lnTo>
                    <a:pt x="18" y="237"/>
                  </a:lnTo>
                  <a:lnTo>
                    <a:pt x="20" y="235"/>
                  </a:lnTo>
                  <a:lnTo>
                    <a:pt x="20" y="269"/>
                  </a:lnTo>
                  <a:lnTo>
                    <a:pt x="20" y="267"/>
                  </a:lnTo>
                  <a:lnTo>
                    <a:pt x="20" y="265"/>
                  </a:lnTo>
                  <a:lnTo>
                    <a:pt x="20" y="273"/>
                  </a:lnTo>
                  <a:lnTo>
                    <a:pt x="20" y="248"/>
                  </a:lnTo>
                  <a:lnTo>
                    <a:pt x="20" y="258"/>
                  </a:lnTo>
                  <a:lnTo>
                    <a:pt x="20" y="256"/>
                  </a:lnTo>
                  <a:lnTo>
                    <a:pt x="20" y="263"/>
                  </a:lnTo>
                  <a:lnTo>
                    <a:pt x="20" y="246"/>
                  </a:lnTo>
                  <a:lnTo>
                    <a:pt x="20" y="251"/>
                  </a:lnTo>
                  <a:lnTo>
                    <a:pt x="20" y="254"/>
                  </a:lnTo>
                  <a:lnTo>
                    <a:pt x="20" y="265"/>
                  </a:lnTo>
                  <a:lnTo>
                    <a:pt x="20" y="256"/>
                  </a:lnTo>
                  <a:lnTo>
                    <a:pt x="21" y="256"/>
                  </a:lnTo>
                  <a:lnTo>
                    <a:pt x="21" y="272"/>
                  </a:lnTo>
                  <a:lnTo>
                    <a:pt x="21" y="239"/>
                  </a:lnTo>
                  <a:lnTo>
                    <a:pt x="21" y="271"/>
                  </a:lnTo>
                  <a:lnTo>
                    <a:pt x="21" y="271"/>
                  </a:lnTo>
                  <a:lnTo>
                    <a:pt x="21" y="277"/>
                  </a:lnTo>
                  <a:lnTo>
                    <a:pt x="21" y="264"/>
                  </a:lnTo>
                  <a:lnTo>
                    <a:pt x="21" y="271"/>
                  </a:lnTo>
                  <a:lnTo>
                    <a:pt x="21" y="275"/>
                  </a:lnTo>
                  <a:lnTo>
                    <a:pt x="21" y="293"/>
                  </a:lnTo>
                  <a:lnTo>
                    <a:pt x="21" y="289"/>
                  </a:lnTo>
                  <a:lnTo>
                    <a:pt x="22" y="285"/>
                  </a:lnTo>
                  <a:lnTo>
                    <a:pt x="22" y="305"/>
                  </a:lnTo>
                  <a:lnTo>
                    <a:pt x="22" y="272"/>
                  </a:lnTo>
                  <a:lnTo>
                    <a:pt x="22" y="302"/>
                  </a:lnTo>
                  <a:lnTo>
                    <a:pt x="22" y="306"/>
                  </a:lnTo>
                  <a:lnTo>
                    <a:pt x="22" y="294"/>
                  </a:lnTo>
                  <a:lnTo>
                    <a:pt x="22" y="315"/>
                  </a:lnTo>
                  <a:lnTo>
                    <a:pt x="22" y="315"/>
                  </a:lnTo>
                  <a:lnTo>
                    <a:pt x="22" y="331"/>
                  </a:lnTo>
                  <a:lnTo>
                    <a:pt x="22" y="303"/>
                  </a:lnTo>
                  <a:lnTo>
                    <a:pt x="22" y="311"/>
                  </a:lnTo>
                  <a:lnTo>
                    <a:pt x="22" y="309"/>
                  </a:lnTo>
                  <a:lnTo>
                    <a:pt x="22" y="330"/>
                  </a:lnTo>
                  <a:lnTo>
                    <a:pt x="22" y="324"/>
                  </a:lnTo>
                  <a:lnTo>
                    <a:pt x="24" y="323"/>
                  </a:lnTo>
                  <a:lnTo>
                    <a:pt x="24" y="327"/>
                  </a:lnTo>
                  <a:lnTo>
                    <a:pt x="24" y="305"/>
                  </a:lnTo>
                  <a:lnTo>
                    <a:pt x="24" y="323"/>
                  </a:lnTo>
                  <a:lnTo>
                    <a:pt x="24" y="322"/>
                  </a:lnTo>
                  <a:lnTo>
                    <a:pt x="24" y="326"/>
                  </a:lnTo>
                  <a:lnTo>
                    <a:pt x="24" y="301"/>
                  </a:lnTo>
                  <a:lnTo>
                    <a:pt x="24" y="314"/>
                  </a:lnTo>
                  <a:lnTo>
                    <a:pt x="24" y="314"/>
                  </a:lnTo>
                  <a:lnTo>
                    <a:pt x="24" y="340"/>
                  </a:lnTo>
                  <a:lnTo>
                    <a:pt x="24" y="332"/>
                  </a:lnTo>
                  <a:lnTo>
                    <a:pt x="24" y="330"/>
                  </a:lnTo>
                  <a:lnTo>
                    <a:pt x="24" y="332"/>
                  </a:lnTo>
                  <a:lnTo>
                    <a:pt x="24" y="311"/>
                  </a:lnTo>
                  <a:lnTo>
                    <a:pt x="25" y="309"/>
                  </a:lnTo>
                  <a:lnTo>
                    <a:pt x="25" y="314"/>
                  </a:lnTo>
                  <a:lnTo>
                    <a:pt x="25" y="288"/>
                  </a:lnTo>
                  <a:lnTo>
                    <a:pt x="25" y="299"/>
                  </a:lnTo>
                  <a:lnTo>
                    <a:pt x="25" y="299"/>
                  </a:lnTo>
                  <a:lnTo>
                    <a:pt x="25" y="316"/>
                  </a:lnTo>
                  <a:lnTo>
                    <a:pt x="25" y="316"/>
                  </a:lnTo>
                  <a:lnTo>
                    <a:pt x="25" y="302"/>
                  </a:lnTo>
                  <a:lnTo>
                    <a:pt x="25" y="327"/>
                  </a:lnTo>
                  <a:lnTo>
                    <a:pt x="25" y="320"/>
                  </a:lnTo>
                  <a:lnTo>
                    <a:pt x="26" y="322"/>
                  </a:lnTo>
                  <a:lnTo>
                    <a:pt x="26" y="323"/>
                  </a:lnTo>
                  <a:lnTo>
                    <a:pt x="26" y="301"/>
                  </a:lnTo>
                  <a:lnTo>
                    <a:pt x="26" y="319"/>
                  </a:lnTo>
                  <a:lnTo>
                    <a:pt x="26" y="320"/>
                  </a:lnTo>
                  <a:lnTo>
                    <a:pt x="26" y="327"/>
                  </a:lnTo>
                  <a:lnTo>
                    <a:pt x="26" y="309"/>
                  </a:lnTo>
                  <a:lnTo>
                    <a:pt x="26" y="315"/>
                  </a:lnTo>
                  <a:lnTo>
                    <a:pt x="26" y="316"/>
                  </a:lnTo>
                  <a:lnTo>
                    <a:pt x="26" y="340"/>
                  </a:lnTo>
                  <a:lnTo>
                    <a:pt x="26" y="334"/>
                  </a:lnTo>
                  <a:lnTo>
                    <a:pt x="26" y="337"/>
                  </a:lnTo>
                  <a:lnTo>
                    <a:pt x="26" y="311"/>
                  </a:lnTo>
                  <a:lnTo>
                    <a:pt x="26" y="328"/>
                  </a:lnTo>
                  <a:lnTo>
                    <a:pt x="28" y="326"/>
                  </a:lnTo>
                  <a:lnTo>
                    <a:pt x="28" y="328"/>
                  </a:lnTo>
                  <a:lnTo>
                    <a:pt x="28" y="309"/>
                  </a:lnTo>
                  <a:lnTo>
                    <a:pt x="28" y="316"/>
                  </a:lnTo>
                  <a:lnTo>
                    <a:pt x="28" y="316"/>
                  </a:lnTo>
                  <a:lnTo>
                    <a:pt x="28" y="336"/>
                  </a:lnTo>
                  <a:lnTo>
                    <a:pt x="28" y="315"/>
                  </a:lnTo>
                  <a:lnTo>
                    <a:pt x="28" y="313"/>
                  </a:lnTo>
                  <a:lnTo>
                    <a:pt x="28" y="315"/>
                  </a:lnTo>
                  <a:lnTo>
                    <a:pt x="28" y="294"/>
                  </a:lnTo>
                  <a:lnTo>
                    <a:pt x="28" y="310"/>
                  </a:lnTo>
                  <a:lnTo>
                    <a:pt x="28" y="309"/>
                  </a:lnTo>
                  <a:lnTo>
                    <a:pt x="28" y="316"/>
                  </a:lnTo>
                  <a:lnTo>
                    <a:pt x="28" y="299"/>
                  </a:lnTo>
                  <a:lnTo>
                    <a:pt x="28" y="315"/>
                  </a:lnTo>
                  <a:lnTo>
                    <a:pt x="29" y="316"/>
                  </a:lnTo>
                  <a:lnTo>
                    <a:pt x="29" y="327"/>
                  </a:lnTo>
                  <a:lnTo>
                    <a:pt x="29" y="299"/>
                  </a:lnTo>
                  <a:lnTo>
                    <a:pt x="29" y="303"/>
                  </a:lnTo>
                  <a:lnTo>
                    <a:pt x="29" y="328"/>
                  </a:lnTo>
                  <a:lnTo>
                    <a:pt x="29" y="301"/>
                  </a:lnTo>
                  <a:lnTo>
                    <a:pt x="29" y="327"/>
                  </a:lnTo>
                  <a:lnTo>
                    <a:pt x="29" y="327"/>
                  </a:lnTo>
                  <a:lnTo>
                    <a:pt x="29" y="318"/>
                  </a:lnTo>
                  <a:lnTo>
                    <a:pt x="29" y="347"/>
                  </a:lnTo>
                  <a:lnTo>
                    <a:pt x="29" y="343"/>
                  </a:lnTo>
                  <a:lnTo>
                    <a:pt x="29" y="344"/>
                  </a:lnTo>
                  <a:lnTo>
                    <a:pt x="29" y="314"/>
                  </a:lnTo>
                  <a:lnTo>
                    <a:pt x="29" y="316"/>
                  </a:lnTo>
                  <a:lnTo>
                    <a:pt x="30" y="318"/>
                  </a:lnTo>
                  <a:lnTo>
                    <a:pt x="30" y="326"/>
                  </a:lnTo>
                  <a:lnTo>
                    <a:pt x="30" y="316"/>
                  </a:lnTo>
                  <a:lnTo>
                    <a:pt x="30" y="318"/>
                  </a:lnTo>
                  <a:lnTo>
                    <a:pt x="30" y="323"/>
                  </a:lnTo>
                  <a:lnTo>
                    <a:pt x="30" y="328"/>
                  </a:lnTo>
                  <a:lnTo>
                    <a:pt x="30" y="311"/>
                  </a:lnTo>
                  <a:lnTo>
                    <a:pt x="30" y="328"/>
                  </a:lnTo>
                  <a:lnTo>
                    <a:pt x="30" y="330"/>
                  </a:lnTo>
                  <a:lnTo>
                    <a:pt x="30" y="336"/>
                  </a:lnTo>
                  <a:lnTo>
                    <a:pt x="30" y="316"/>
                  </a:lnTo>
                  <a:lnTo>
                    <a:pt x="30" y="328"/>
                  </a:lnTo>
                  <a:lnTo>
                    <a:pt x="32" y="328"/>
                  </a:lnTo>
                  <a:lnTo>
                    <a:pt x="32" y="348"/>
                  </a:lnTo>
                  <a:lnTo>
                    <a:pt x="32" y="347"/>
                  </a:lnTo>
                  <a:lnTo>
                    <a:pt x="32" y="343"/>
                  </a:lnTo>
                  <a:lnTo>
                    <a:pt x="32" y="361"/>
                  </a:lnTo>
                  <a:lnTo>
                    <a:pt x="32" y="331"/>
                  </a:lnTo>
                  <a:lnTo>
                    <a:pt x="32" y="357"/>
                  </a:lnTo>
                  <a:lnTo>
                    <a:pt x="32" y="360"/>
                  </a:lnTo>
                  <a:lnTo>
                    <a:pt x="32" y="369"/>
                  </a:lnTo>
                  <a:lnTo>
                    <a:pt x="32" y="345"/>
                  </a:lnTo>
                  <a:lnTo>
                    <a:pt x="32" y="36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36" name="Freeform 109"/>
            <p:cNvSpPr>
              <a:spLocks/>
            </p:cNvSpPr>
            <p:nvPr/>
          </p:nvSpPr>
          <p:spPr bwMode="auto">
            <a:xfrm>
              <a:off x="2293938" y="3916363"/>
              <a:ext cx="52388" cy="582613"/>
            </a:xfrm>
            <a:custGeom>
              <a:avLst/>
              <a:gdLst>
                <a:gd name="T0" fmla="*/ 0 w 33"/>
                <a:gd name="T1" fmla="*/ 302 h 367"/>
                <a:gd name="T2" fmla="*/ 2 w 33"/>
                <a:gd name="T3" fmla="*/ 338 h 367"/>
                <a:gd name="T4" fmla="*/ 2 w 33"/>
                <a:gd name="T5" fmla="*/ 330 h 367"/>
                <a:gd name="T6" fmla="*/ 2 w 33"/>
                <a:gd name="T7" fmla="*/ 347 h 367"/>
                <a:gd name="T8" fmla="*/ 3 w 33"/>
                <a:gd name="T9" fmla="*/ 326 h 367"/>
                <a:gd name="T10" fmla="*/ 3 w 33"/>
                <a:gd name="T11" fmla="*/ 364 h 367"/>
                <a:gd name="T12" fmla="*/ 3 w 33"/>
                <a:gd name="T13" fmla="*/ 330 h 367"/>
                <a:gd name="T14" fmla="*/ 4 w 33"/>
                <a:gd name="T15" fmla="*/ 329 h 367"/>
                <a:gd name="T16" fmla="*/ 4 w 33"/>
                <a:gd name="T17" fmla="*/ 338 h 367"/>
                <a:gd name="T18" fmla="*/ 6 w 33"/>
                <a:gd name="T19" fmla="*/ 285 h 367"/>
                <a:gd name="T20" fmla="*/ 6 w 33"/>
                <a:gd name="T21" fmla="*/ 256 h 367"/>
                <a:gd name="T22" fmla="*/ 7 w 33"/>
                <a:gd name="T23" fmla="*/ 275 h 367"/>
                <a:gd name="T24" fmla="*/ 7 w 33"/>
                <a:gd name="T25" fmla="*/ 281 h 367"/>
                <a:gd name="T26" fmla="*/ 7 w 33"/>
                <a:gd name="T27" fmla="*/ 245 h 367"/>
                <a:gd name="T28" fmla="*/ 8 w 33"/>
                <a:gd name="T29" fmla="*/ 258 h 367"/>
                <a:gd name="T30" fmla="*/ 8 w 33"/>
                <a:gd name="T31" fmla="*/ 188 h 367"/>
                <a:gd name="T32" fmla="*/ 10 w 33"/>
                <a:gd name="T33" fmla="*/ 192 h 367"/>
                <a:gd name="T34" fmla="*/ 10 w 33"/>
                <a:gd name="T35" fmla="*/ 218 h 367"/>
                <a:gd name="T36" fmla="*/ 11 w 33"/>
                <a:gd name="T37" fmla="*/ 189 h 367"/>
                <a:gd name="T38" fmla="*/ 11 w 33"/>
                <a:gd name="T39" fmla="*/ 164 h 367"/>
                <a:gd name="T40" fmla="*/ 11 w 33"/>
                <a:gd name="T41" fmla="*/ 172 h 367"/>
                <a:gd name="T42" fmla="*/ 12 w 33"/>
                <a:gd name="T43" fmla="*/ 231 h 367"/>
                <a:gd name="T44" fmla="*/ 12 w 33"/>
                <a:gd name="T45" fmla="*/ 253 h 367"/>
                <a:gd name="T46" fmla="*/ 12 w 33"/>
                <a:gd name="T47" fmla="*/ 220 h 367"/>
                <a:gd name="T48" fmla="*/ 13 w 33"/>
                <a:gd name="T49" fmla="*/ 214 h 367"/>
                <a:gd name="T50" fmla="*/ 13 w 33"/>
                <a:gd name="T51" fmla="*/ 210 h 367"/>
                <a:gd name="T52" fmla="*/ 15 w 33"/>
                <a:gd name="T53" fmla="*/ 220 h 367"/>
                <a:gd name="T54" fmla="*/ 15 w 33"/>
                <a:gd name="T55" fmla="*/ 109 h 367"/>
                <a:gd name="T56" fmla="*/ 16 w 33"/>
                <a:gd name="T57" fmla="*/ 37 h 367"/>
                <a:gd name="T58" fmla="*/ 16 w 33"/>
                <a:gd name="T59" fmla="*/ 75 h 367"/>
                <a:gd name="T60" fmla="*/ 17 w 33"/>
                <a:gd name="T61" fmla="*/ 147 h 367"/>
                <a:gd name="T62" fmla="*/ 17 w 33"/>
                <a:gd name="T63" fmla="*/ 177 h 367"/>
                <a:gd name="T64" fmla="*/ 19 w 33"/>
                <a:gd name="T65" fmla="*/ 198 h 367"/>
                <a:gd name="T66" fmla="*/ 19 w 33"/>
                <a:gd name="T67" fmla="*/ 202 h 367"/>
                <a:gd name="T68" fmla="*/ 19 w 33"/>
                <a:gd name="T69" fmla="*/ 201 h 367"/>
                <a:gd name="T70" fmla="*/ 20 w 33"/>
                <a:gd name="T71" fmla="*/ 160 h 367"/>
                <a:gd name="T72" fmla="*/ 20 w 33"/>
                <a:gd name="T73" fmla="*/ 211 h 367"/>
                <a:gd name="T74" fmla="*/ 20 w 33"/>
                <a:gd name="T75" fmla="*/ 192 h 367"/>
                <a:gd name="T76" fmla="*/ 21 w 33"/>
                <a:gd name="T77" fmla="*/ 190 h 367"/>
                <a:gd name="T78" fmla="*/ 21 w 33"/>
                <a:gd name="T79" fmla="*/ 85 h 367"/>
                <a:gd name="T80" fmla="*/ 23 w 33"/>
                <a:gd name="T81" fmla="*/ 74 h 367"/>
                <a:gd name="T82" fmla="*/ 23 w 33"/>
                <a:gd name="T83" fmla="*/ 95 h 367"/>
                <a:gd name="T84" fmla="*/ 24 w 33"/>
                <a:gd name="T85" fmla="*/ 156 h 367"/>
                <a:gd name="T86" fmla="*/ 24 w 33"/>
                <a:gd name="T87" fmla="*/ 156 h 367"/>
                <a:gd name="T88" fmla="*/ 24 w 33"/>
                <a:gd name="T89" fmla="*/ 172 h 367"/>
                <a:gd name="T90" fmla="*/ 25 w 33"/>
                <a:gd name="T91" fmla="*/ 158 h 367"/>
                <a:gd name="T92" fmla="*/ 25 w 33"/>
                <a:gd name="T93" fmla="*/ 148 h 367"/>
                <a:gd name="T94" fmla="*/ 27 w 33"/>
                <a:gd name="T95" fmla="*/ 220 h 367"/>
                <a:gd name="T96" fmla="*/ 27 w 33"/>
                <a:gd name="T97" fmla="*/ 206 h 367"/>
                <a:gd name="T98" fmla="*/ 28 w 33"/>
                <a:gd name="T99" fmla="*/ 116 h 367"/>
                <a:gd name="T100" fmla="*/ 28 w 33"/>
                <a:gd name="T101" fmla="*/ 106 h 367"/>
                <a:gd name="T102" fmla="*/ 28 w 33"/>
                <a:gd name="T103" fmla="*/ 58 h 367"/>
                <a:gd name="T104" fmla="*/ 29 w 33"/>
                <a:gd name="T105" fmla="*/ 24 h 367"/>
                <a:gd name="T106" fmla="*/ 29 w 33"/>
                <a:gd name="T107" fmla="*/ 85 h 367"/>
                <a:gd name="T108" fmla="*/ 30 w 33"/>
                <a:gd name="T109" fmla="*/ 173 h 367"/>
                <a:gd name="T110" fmla="*/ 30 w 33"/>
                <a:gd name="T111" fmla="*/ 232 h 367"/>
                <a:gd name="T112" fmla="*/ 32 w 33"/>
                <a:gd name="T113" fmla="*/ 195 h 367"/>
                <a:gd name="T114" fmla="*/ 32 w 33"/>
                <a:gd name="T115" fmla="*/ 193 h 367"/>
                <a:gd name="T116" fmla="*/ 33 w 33"/>
                <a:gd name="T117" fmla="*/ 227 h 367"/>
                <a:gd name="T118" fmla="*/ 33 w 33"/>
                <a:gd name="T119" fmla="*/ 24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67">
                  <a:moveTo>
                    <a:pt x="0" y="299"/>
                  </a:moveTo>
                  <a:lnTo>
                    <a:pt x="0" y="300"/>
                  </a:lnTo>
                  <a:lnTo>
                    <a:pt x="0" y="304"/>
                  </a:lnTo>
                  <a:lnTo>
                    <a:pt x="0" y="317"/>
                  </a:lnTo>
                  <a:lnTo>
                    <a:pt x="0" y="302"/>
                  </a:lnTo>
                  <a:lnTo>
                    <a:pt x="0" y="316"/>
                  </a:lnTo>
                  <a:lnTo>
                    <a:pt x="0" y="303"/>
                  </a:lnTo>
                  <a:lnTo>
                    <a:pt x="0" y="340"/>
                  </a:lnTo>
                  <a:lnTo>
                    <a:pt x="0" y="338"/>
                  </a:lnTo>
                  <a:lnTo>
                    <a:pt x="2" y="338"/>
                  </a:lnTo>
                  <a:lnTo>
                    <a:pt x="2" y="316"/>
                  </a:lnTo>
                  <a:lnTo>
                    <a:pt x="2" y="325"/>
                  </a:lnTo>
                  <a:lnTo>
                    <a:pt x="2" y="333"/>
                  </a:lnTo>
                  <a:lnTo>
                    <a:pt x="2" y="342"/>
                  </a:lnTo>
                  <a:lnTo>
                    <a:pt x="2" y="330"/>
                  </a:lnTo>
                  <a:lnTo>
                    <a:pt x="2" y="338"/>
                  </a:lnTo>
                  <a:lnTo>
                    <a:pt x="2" y="338"/>
                  </a:lnTo>
                  <a:lnTo>
                    <a:pt x="2" y="354"/>
                  </a:lnTo>
                  <a:lnTo>
                    <a:pt x="2" y="347"/>
                  </a:lnTo>
                  <a:lnTo>
                    <a:pt x="2" y="347"/>
                  </a:lnTo>
                  <a:lnTo>
                    <a:pt x="2" y="325"/>
                  </a:lnTo>
                  <a:lnTo>
                    <a:pt x="2" y="328"/>
                  </a:lnTo>
                  <a:lnTo>
                    <a:pt x="3" y="330"/>
                  </a:lnTo>
                  <a:lnTo>
                    <a:pt x="3" y="338"/>
                  </a:lnTo>
                  <a:lnTo>
                    <a:pt x="3" y="326"/>
                  </a:lnTo>
                  <a:lnTo>
                    <a:pt x="3" y="334"/>
                  </a:lnTo>
                  <a:lnTo>
                    <a:pt x="3" y="336"/>
                  </a:lnTo>
                  <a:lnTo>
                    <a:pt x="3" y="367"/>
                  </a:lnTo>
                  <a:lnTo>
                    <a:pt x="3" y="364"/>
                  </a:lnTo>
                  <a:lnTo>
                    <a:pt x="3" y="364"/>
                  </a:lnTo>
                  <a:lnTo>
                    <a:pt x="3" y="367"/>
                  </a:lnTo>
                  <a:lnTo>
                    <a:pt x="3" y="353"/>
                  </a:lnTo>
                  <a:lnTo>
                    <a:pt x="3" y="354"/>
                  </a:lnTo>
                  <a:lnTo>
                    <a:pt x="3" y="353"/>
                  </a:lnTo>
                  <a:lnTo>
                    <a:pt x="3" y="330"/>
                  </a:lnTo>
                  <a:lnTo>
                    <a:pt x="3" y="334"/>
                  </a:lnTo>
                  <a:lnTo>
                    <a:pt x="4" y="338"/>
                  </a:lnTo>
                  <a:lnTo>
                    <a:pt x="4" y="347"/>
                  </a:lnTo>
                  <a:lnTo>
                    <a:pt x="4" y="328"/>
                  </a:lnTo>
                  <a:lnTo>
                    <a:pt x="4" y="329"/>
                  </a:lnTo>
                  <a:lnTo>
                    <a:pt x="4" y="345"/>
                  </a:lnTo>
                  <a:lnTo>
                    <a:pt x="4" y="345"/>
                  </a:lnTo>
                  <a:lnTo>
                    <a:pt x="4" y="347"/>
                  </a:lnTo>
                  <a:lnTo>
                    <a:pt x="4" y="336"/>
                  </a:lnTo>
                  <a:lnTo>
                    <a:pt x="4" y="338"/>
                  </a:lnTo>
                  <a:lnTo>
                    <a:pt x="4" y="342"/>
                  </a:lnTo>
                  <a:lnTo>
                    <a:pt x="4" y="304"/>
                  </a:lnTo>
                  <a:lnTo>
                    <a:pt x="6" y="305"/>
                  </a:lnTo>
                  <a:lnTo>
                    <a:pt x="6" y="286"/>
                  </a:lnTo>
                  <a:lnTo>
                    <a:pt x="6" y="285"/>
                  </a:lnTo>
                  <a:lnTo>
                    <a:pt x="6" y="260"/>
                  </a:lnTo>
                  <a:lnTo>
                    <a:pt x="6" y="264"/>
                  </a:lnTo>
                  <a:lnTo>
                    <a:pt x="6" y="268"/>
                  </a:lnTo>
                  <a:lnTo>
                    <a:pt x="6" y="273"/>
                  </a:lnTo>
                  <a:lnTo>
                    <a:pt x="6" y="256"/>
                  </a:lnTo>
                  <a:lnTo>
                    <a:pt x="6" y="264"/>
                  </a:lnTo>
                  <a:lnTo>
                    <a:pt x="7" y="262"/>
                  </a:lnTo>
                  <a:lnTo>
                    <a:pt x="7" y="275"/>
                  </a:lnTo>
                  <a:lnTo>
                    <a:pt x="7" y="261"/>
                  </a:lnTo>
                  <a:lnTo>
                    <a:pt x="7" y="275"/>
                  </a:lnTo>
                  <a:lnTo>
                    <a:pt x="7" y="277"/>
                  </a:lnTo>
                  <a:lnTo>
                    <a:pt x="7" y="264"/>
                  </a:lnTo>
                  <a:lnTo>
                    <a:pt x="7" y="283"/>
                  </a:lnTo>
                  <a:lnTo>
                    <a:pt x="7" y="278"/>
                  </a:lnTo>
                  <a:lnTo>
                    <a:pt x="7" y="281"/>
                  </a:lnTo>
                  <a:lnTo>
                    <a:pt x="7" y="257"/>
                  </a:lnTo>
                  <a:lnTo>
                    <a:pt x="7" y="262"/>
                  </a:lnTo>
                  <a:lnTo>
                    <a:pt x="7" y="264"/>
                  </a:lnTo>
                  <a:lnTo>
                    <a:pt x="7" y="266"/>
                  </a:lnTo>
                  <a:lnTo>
                    <a:pt x="7" y="245"/>
                  </a:lnTo>
                  <a:lnTo>
                    <a:pt x="7" y="249"/>
                  </a:lnTo>
                  <a:lnTo>
                    <a:pt x="8" y="252"/>
                  </a:lnTo>
                  <a:lnTo>
                    <a:pt x="8" y="270"/>
                  </a:lnTo>
                  <a:lnTo>
                    <a:pt x="8" y="269"/>
                  </a:lnTo>
                  <a:lnTo>
                    <a:pt x="8" y="258"/>
                  </a:lnTo>
                  <a:lnTo>
                    <a:pt x="8" y="261"/>
                  </a:lnTo>
                  <a:lnTo>
                    <a:pt x="8" y="236"/>
                  </a:lnTo>
                  <a:lnTo>
                    <a:pt x="8" y="247"/>
                  </a:lnTo>
                  <a:lnTo>
                    <a:pt x="8" y="247"/>
                  </a:lnTo>
                  <a:lnTo>
                    <a:pt x="8" y="188"/>
                  </a:lnTo>
                  <a:lnTo>
                    <a:pt x="8" y="188"/>
                  </a:lnTo>
                  <a:lnTo>
                    <a:pt x="8" y="199"/>
                  </a:lnTo>
                  <a:lnTo>
                    <a:pt x="8" y="198"/>
                  </a:lnTo>
                  <a:lnTo>
                    <a:pt x="10" y="199"/>
                  </a:lnTo>
                  <a:lnTo>
                    <a:pt x="10" y="192"/>
                  </a:lnTo>
                  <a:lnTo>
                    <a:pt x="10" y="220"/>
                  </a:lnTo>
                  <a:lnTo>
                    <a:pt x="10" y="227"/>
                  </a:lnTo>
                  <a:lnTo>
                    <a:pt x="10" y="228"/>
                  </a:lnTo>
                  <a:lnTo>
                    <a:pt x="10" y="214"/>
                  </a:lnTo>
                  <a:lnTo>
                    <a:pt x="10" y="218"/>
                  </a:lnTo>
                  <a:lnTo>
                    <a:pt x="10" y="218"/>
                  </a:lnTo>
                  <a:lnTo>
                    <a:pt x="10" y="220"/>
                  </a:lnTo>
                  <a:lnTo>
                    <a:pt x="10" y="193"/>
                  </a:lnTo>
                  <a:lnTo>
                    <a:pt x="11" y="181"/>
                  </a:lnTo>
                  <a:lnTo>
                    <a:pt x="11" y="189"/>
                  </a:lnTo>
                  <a:lnTo>
                    <a:pt x="11" y="175"/>
                  </a:lnTo>
                  <a:lnTo>
                    <a:pt x="11" y="169"/>
                  </a:lnTo>
                  <a:lnTo>
                    <a:pt x="11" y="172"/>
                  </a:lnTo>
                  <a:lnTo>
                    <a:pt x="11" y="152"/>
                  </a:lnTo>
                  <a:lnTo>
                    <a:pt x="11" y="164"/>
                  </a:lnTo>
                  <a:lnTo>
                    <a:pt x="11" y="160"/>
                  </a:lnTo>
                  <a:lnTo>
                    <a:pt x="11" y="177"/>
                  </a:lnTo>
                  <a:lnTo>
                    <a:pt x="11" y="159"/>
                  </a:lnTo>
                  <a:lnTo>
                    <a:pt x="11" y="168"/>
                  </a:lnTo>
                  <a:lnTo>
                    <a:pt x="11" y="172"/>
                  </a:lnTo>
                  <a:lnTo>
                    <a:pt x="11" y="195"/>
                  </a:lnTo>
                  <a:lnTo>
                    <a:pt x="12" y="201"/>
                  </a:lnTo>
                  <a:lnTo>
                    <a:pt x="12" y="198"/>
                  </a:lnTo>
                  <a:lnTo>
                    <a:pt x="12" y="231"/>
                  </a:lnTo>
                  <a:lnTo>
                    <a:pt x="12" y="231"/>
                  </a:lnTo>
                  <a:lnTo>
                    <a:pt x="12" y="243"/>
                  </a:lnTo>
                  <a:lnTo>
                    <a:pt x="12" y="218"/>
                  </a:lnTo>
                  <a:lnTo>
                    <a:pt x="12" y="232"/>
                  </a:lnTo>
                  <a:lnTo>
                    <a:pt x="12" y="233"/>
                  </a:lnTo>
                  <a:lnTo>
                    <a:pt x="12" y="253"/>
                  </a:lnTo>
                  <a:lnTo>
                    <a:pt x="12" y="226"/>
                  </a:lnTo>
                  <a:lnTo>
                    <a:pt x="12" y="227"/>
                  </a:lnTo>
                  <a:lnTo>
                    <a:pt x="12" y="227"/>
                  </a:lnTo>
                  <a:lnTo>
                    <a:pt x="12" y="207"/>
                  </a:lnTo>
                  <a:lnTo>
                    <a:pt x="12" y="220"/>
                  </a:lnTo>
                  <a:lnTo>
                    <a:pt x="13" y="218"/>
                  </a:lnTo>
                  <a:lnTo>
                    <a:pt x="13" y="220"/>
                  </a:lnTo>
                  <a:lnTo>
                    <a:pt x="13" y="198"/>
                  </a:lnTo>
                  <a:lnTo>
                    <a:pt x="13" y="199"/>
                  </a:lnTo>
                  <a:lnTo>
                    <a:pt x="13" y="214"/>
                  </a:lnTo>
                  <a:lnTo>
                    <a:pt x="13" y="197"/>
                  </a:lnTo>
                  <a:lnTo>
                    <a:pt x="13" y="198"/>
                  </a:lnTo>
                  <a:lnTo>
                    <a:pt x="13" y="210"/>
                  </a:lnTo>
                  <a:lnTo>
                    <a:pt x="13" y="194"/>
                  </a:lnTo>
                  <a:lnTo>
                    <a:pt x="13" y="210"/>
                  </a:lnTo>
                  <a:lnTo>
                    <a:pt x="15" y="210"/>
                  </a:lnTo>
                  <a:lnTo>
                    <a:pt x="15" y="192"/>
                  </a:lnTo>
                  <a:lnTo>
                    <a:pt x="15" y="218"/>
                  </a:lnTo>
                  <a:lnTo>
                    <a:pt x="15" y="215"/>
                  </a:lnTo>
                  <a:lnTo>
                    <a:pt x="15" y="220"/>
                  </a:lnTo>
                  <a:lnTo>
                    <a:pt x="15" y="180"/>
                  </a:lnTo>
                  <a:lnTo>
                    <a:pt x="15" y="181"/>
                  </a:lnTo>
                  <a:lnTo>
                    <a:pt x="15" y="152"/>
                  </a:lnTo>
                  <a:lnTo>
                    <a:pt x="15" y="155"/>
                  </a:lnTo>
                  <a:lnTo>
                    <a:pt x="15" y="109"/>
                  </a:lnTo>
                  <a:lnTo>
                    <a:pt x="15" y="110"/>
                  </a:lnTo>
                  <a:lnTo>
                    <a:pt x="16" y="106"/>
                  </a:lnTo>
                  <a:lnTo>
                    <a:pt x="16" y="34"/>
                  </a:lnTo>
                  <a:lnTo>
                    <a:pt x="16" y="38"/>
                  </a:lnTo>
                  <a:lnTo>
                    <a:pt x="16" y="37"/>
                  </a:lnTo>
                  <a:lnTo>
                    <a:pt x="16" y="68"/>
                  </a:lnTo>
                  <a:lnTo>
                    <a:pt x="16" y="63"/>
                  </a:lnTo>
                  <a:lnTo>
                    <a:pt x="16" y="76"/>
                  </a:lnTo>
                  <a:lnTo>
                    <a:pt x="16" y="42"/>
                  </a:lnTo>
                  <a:lnTo>
                    <a:pt x="16" y="75"/>
                  </a:lnTo>
                  <a:lnTo>
                    <a:pt x="16" y="76"/>
                  </a:lnTo>
                  <a:lnTo>
                    <a:pt x="16" y="74"/>
                  </a:lnTo>
                  <a:lnTo>
                    <a:pt x="16" y="105"/>
                  </a:lnTo>
                  <a:lnTo>
                    <a:pt x="17" y="112"/>
                  </a:lnTo>
                  <a:lnTo>
                    <a:pt x="17" y="147"/>
                  </a:lnTo>
                  <a:lnTo>
                    <a:pt x="17" y="135"/>
                  </a:lnTo>
                  <a:lnTo>
                    <a:pt x="17" y="139"/>
                  </a:lnTo>
                  <a:lnTo>
                    <a:pt x="17" y="178"/>
                  </a:lnTo>
                  <a:lnTo>
                    <a:pt x="17" y="173"/>
                  </a:lnTo>
                  <a:lnTo>
                    <a:pt x="17" y="177"/>
                  </a:lnTo>
                  <a:lnTo>
                    <a:pt x="17" y="169"/>
                  </a:lnTo>
                  <a:lnTo>
                    <a:pt x="17" y="209"/>
                  </a:lnTo>
                  <a:lnTo>
                    <a:pt x="19" y="211"/>
                  </a:lnTo>
                  <a:lnTo>
                    <a:pt x="19" y="215"/>
                  </a:lnTo>
                  <a:lnTo>
                    <a:pt x="19" y="198"/>
                  </a:lnTo>
                  <a:lnTo>
                    <a:pt x="19" y="207"/>
                  </a:lnTo>
                  <a:lnTo>
                    <a:pt x="19" y="210"/>
                  </a:lnTo>
                  <a:lnTo>
                    <a:pt x="19" y="223"/>
                  </a:lnTo>
                  <a:lnTo>
                    <a:pt x="19" y="201"/>
                  </a:lnTo>
                  <a:lnTo>
                    <a:pt x="19" y="202"/>
                  </a:lnTo>
                  <a:lnTo>
                    <a:pt x="19" y="205"/>
                  </a:lnTo>
                  <a:lnTo>
                    <a:pt x="19" y="184"/>
                  </a:lnTo>
                  <a:lnTo>
                    <a:pt x="19" y="201"/>
                  </a:lnTo>
                  <a:lnTo>
                    <a:pt x="19" y="198"/>
                  </a:lnTo>
                  <a:lnTo>
                    <a:pt x="19" y="201"/>
                  </a:lnTo>
                  <a:lnTo>
                    <a:pt x="19" y="148"/>
                  </a:lnTo>
                  <a:lnTo>
                    <a:pt x="19" y="148"/>
                  </a:lnTo>
                  <a:lnTo>
                    <a:pt x="20" y="148"/>
                  </a:lnTo>
                  <a:lnTo>
                    <a:pt x="20" y="171"/>
                  </a:lnTo>
                  <a:lnTo>
                    <a:pt x="20" y="160"/>
                  </a:lnTo>
                  <a:lnTo>
                    <a:pt x="20" y="156"/>
                  </a:lnTo>
                  <a:lnTo>
                    <a:pt x="20" y="193"/>
                  </a:lnTo>
                  <a:lnTo>
                    <a:pt x="20" y="192"/>
                  </a:lnTo>
                  <a:lnTo>
                    <a:pt x="20" y="195"/>
                  </a:lnTo>
                  <a:lnTo>
                    <a:pt x="20" y="211"/>
                  </a:lnTo>
                  <a:lnTo>
                    <a:pt x="20" y="194"/>
                  </a:lnTo>
                  <a:lnTo>
                    <a:pt x="20" y="207"/>
                  </a:lnTo>
                  <a:lnTo>
                    <a:pt x="20" y="213"/>
                  </a:lnTo>
                  <a:lnTo>
                    <a:pt x="20" y="215"/>
                  </a:lnTo>
                  <a:lnTo>
                    <a:pt x="20" y="192"/>
                  </a:lnTo>
                  <a:lnTo>
                    <a:pt x="20" y="193"/>
                  </a:lnTo>
                  <a:lnTo>
                    <a:pt x="21" y="193"/>
                  </a:lnTo>
                  <a:lnTo>
                    <a:pt x="21" y="198"/>
                  </a:lnTo>
                  <a:lnTo>
                    <a:pt x="21" y="188"/>
                  </a:lnTo>
                  <a:lnTo>
                    <a:pt x="21" y="190"/>
                  </a:lnTo>
                  <a:lnTo>
                    <a:pt x="21" y="192"/>
                  </a:lnTo>
                  <a:lnTo>
                    <a:pt x="21" y="129"/>
                  </a:lnTo>
                  <a:lnTo>
                    <a:pt x="21" y="127"/>
                  </a:lnTo>
                  <a:lnTo>
                    <a:pt x="21" y="80"/>
                  </a:lnTo>
                  <a:lnTo>
                    <a:pt x="21" y="85"/>
                  </a:lnTo>
                  <a:lnTo>
                    <a:pt x="23" y="83"/>
                  </a:lnTo>
                  <a:lnTo>
                    <a:pt x="23" y="118"/>
                  </a:lnTo>
                  <a:lnTo>
                    <a:pt x="23" y="105"/>
                  </a:lnTo>
                  <a:lnTo>
                    <a:pt x="23" y="109"/>
                  </a:lnTo>
                  <a:lnTo>
                    <a:pt x="23" y="74"/>
                  </a:lnTo>
                  <a:lnTo>
                    <a:pt x="23" y="78"/>
                  </a:lnTo>
                  <a:lnTo>
                    <a:pt x="23" y="78"/>
                  </a:lnTo>
                  <a:lnTo>
                    <a:pt x="23" y="100"/>
                  </a:lnTo>
                  <a:lnTo>
                    <a:pt x="23" y="75"/>
                  </a:lnTo>
                  <a:lnTo>
                    <a:pt x="23" y="95"/>
                  </a:lnTo>
                  <a:lnTo>
                    <a:pt x="23" y="100"/>
                  </a:lnTo>
                  <a:lnTo>
                    <a:pt x="23" y="134"/>
                  </a:lnTo>
                  <a:lnTo>
                    <a:pt x="23" y="121"/>
                  </a:lnTo>
                  <a:lnTo>
                    <a:pt x="24" y="109"/>
                  </a:lnTo>
                  <a:lnTo>
                    <a:pt x="24" y="156"/>
                  </a:lnTo>
                  <a:lnTo>
                    <a:pt x="24" y="151"/>
                  </a:lnTo>
                  <a:lnTo>
                    <a:pt x="24" y="148"/>
                  </a:lnTo>
                  <a:lnTo>
                    <a:pt x="24" y="160"/>
                  </a:lnTo>
                  <a:lnTo>
                    <a:pt x="24" y="146"/>
                  </a:lnTo>
                  <a:lnTo>
                    <a:pt x="24" y="156"/>
                  </a:lnTo>
                  <a:lnTo>
                    <a:pt x="24" y="159"/>
                  </a:lnTo>
                  <a:lnTo>
                    <a:pt x="24" y="176"/>
                  </a:lnTo>
                  <a:lnTo>
                    <a:pt x="24" y="155"/>
                  </a:lnTo>
                  <a:lnTo>
                    <a:pt x="24" y="169"/>
                  </a:lnTo>
                  <a:lnTo>
                    <a:pt x="24" y="172"/>
                  </a:lnTo>
                  <a:lnTo>
                    <a:pt x="24" y="182"/>
                  </a:lnTo>
                  <a:lnTo>
                    <a:pt x="24" y="167"/>
                  </a:lnTo>
                  <a:lnTo>
                    <a:pt x="25" y="169"/>
                  </a:lnTo>
                  <a:lnTo>
                    <a:pt x="25" y="146"/>
                  </a:lnTo>
                  <a:lnTo>
                    <a:pt x="25" y="158"/>
                  </a:lnTo>
                  <a:lnTo>
                    <a:pt x="25" y="155"/>
                  </a:lnTo>
                  <a:lnTo>
                    <a:pt x="25" y="158"/>
                  </a:lnTo>
                  <a:lnTo>
                    <a:pt x="25" y="134"/>
                  </a:lnTo>
                  <a:lnTo>
                    <a:pt x="25" y="147"/>
                  </a:lnTo>
                  <a:lnTo>
                    <a:pt x="25" y="148"/>
                  </a:lnTo>
                  <a:lnTo>
                    <a:pt x="25" y="193"/>
                  </a:lnTo>
                  <a:lnTo>
                    <a:pt x="25" y="189"/>
                  </a:lnTo>
                  <a:lnTo>
                    <a:pt x="27" y="181"/>
                  </a:lnTo>
                  <a:lnTo>
                    <a:pt x="27" y="175"/>
                  </a:lnTo>
                  <a:lnTo>
                    <a:pt x="27" y="220"/>
                  </a:lnTo>
                  <a:lnTo>
                    <a:pt x="27" y="218"/>
                  </a:lnTo>
                  <a:lnTo>
                    <a:pt x="27" y="224"/>
                  </a:lnTo>
                  <a:lnTo>
                    <a:pt x="27" y="198"/>
                  </a:lnTo>
                  <a:lnTo>
                    <a:pt x="27" y="210"/>
                  </a:lnTo>
                  <a:lnTo>
                    <a:pt x="27" y="206"/>
                  </a:lnTo>
                  <a:lnTo>
                    <a:pt x="27" y="215"/>
                  </a:lnTo>
                  <a:lnTo>
                    <a:pt x="27" y="172"/>
                  </a:lnTo>
                  <a:lnTo>
                    <a:pt x="27" y="175"/>
                  </a:lnTo>
                  <a:lnTo>
                    <a:pt x="27" y="120"/>
                  </a:lnTo>
                  <a:lnTo>
                    <a:pt x="28" y="116"/>
                  </a:lnTo>
                  <a:lnTo>
                    <a:pt x="28" y="117"/>
                  </a:lnTo>
                  <a:lnTo>
                    <a:pt x="28" y="85"/>
                  </a:lnTo>
                  <a:lnTo>
                    <a:pt x="28" y="105"/>
                  </a:lnTo>
                  <a:lnTo>
                    <a:pt x="28" y="105"/>
                  </a:lnTo>
                  <a:lnTo>
                    <a:pt x="28" y="106"/>
                  </a:lnTo>
                  <a:lnTo>
                    <a:pt x="28" y="82"/>
                  </a:lnTo>
                  <a:lnTo>
                    <a:pt x="28" y="83"/>
                  </a:lnTo>
                  <a:lnTo>
                    <a:pt x="28" y="87"/>
                  </a:lnTo>
                  <a:lnTo>
                    <a:pt x="28" y="54"/>
                  </a:lnTo>
                  <a:lnTo>
                    <a:pt x="28" y="58"/>
                  </a:lnTo>
                  <a:lnTo>
                    <a:pt x="28" y="2"/>
                  </a:lnTo>
                  <a:lnTo>
                    <a:pt x="29" y="4"/>
                  </a:lnTo>
                  <a:lnTo>
                    <a:pt x="29" y="0"/>
                  </a:lnTo>
                  <a:lnTo>
                    <a:pt x="29" y="23"/>
                  </a:lnTo>
                  <a:lnTo>
                    <a:pt x="29" y="24"/>
                  </a:lnTo>
                  <a:lnTo>
                    <a:pt x="29" y="55"/>
                  </a:lnTo>
                  <a:lnTo>
                    <a:pt x="29" y="42"/>
                  </a:lnTo>
                  <a:lnTo>
                    <a:pt x="29" y="87"/>
                  </a:lnTo>
                  <a:lnTo>
                    <a:pt x="29" y="34"/>
                  </a:lnTo>
                  <a:lnTo>
                    <a:pt x="29" y="85"/>
                  </a:lnTo>
                  <a:lnTo>
                    <a:pt x="30" y="87"/>
                  </a:lnTo>
                  <a:lnTo>
                    <a:pt x="30" y="137"/>
                  </a:lnTo>
                  <a:lnTo>
                    <a:pt x="30" y="140"/>
                  </a:lnTo>
                  <a:lnTo>
                    <a:pt x="30" y="178"/>
                  </a:lnTo>
                  <a:lnTo>
                    <a:pt x="30" y="173"/>
                  </a:lnTo>
                  <a:lnTo>
                    <a:pt x="30" y="181"/>
                  </a:lnTo>
                  <a:lnTo>
                    <a:pt x="30" y="247"/>
                  </a:lnTo>
                  <a:lnTo>
                    <a:pt x="30" y="247"/>
                  </a:lnTo>
                  <a:lnTo>
                    <a:pt x="30" y="248"/>
                  </a:lnTo>
                  <a:lnTo>
                    <a:pt x="30" y="232"/>
                  </a:lnTo>
                  <a:lnTo>
                    <a:pt x="30" y="247"/>
                  </a:lnTo>
                  <a:lnTo>
                    <a:pt x="32" y="247"/>
                  </a:lnTo>
                  <a:lnTo>
                    <a:pt x="32" y="249"/>
                  </a:lnTo>
                  <a:lnTo>
                    <a:pt x="32" y="201"/>
                  </a:lnTo>
                  <a:lnTo>
                    <a:pt x="32" y="195"/>
                  </a:lnTo>
                  <a:lnTo>
                    <a:pt x="32" y="172"/>
                  </a:lnTo>
                  <a:lnTo>
                    <a:pt x="32" y="175"/>
                  </a:lnTo>
                  <a:lnTo>
                    <a:pt x="32" y="194"/>
                  </a:lnTo>
                  <a:lnTo>
                    <a:pt x="32" y="158"/>
                  </a:lnTo>
                  <a:lnTo>
                    <a:pt x="32" y="193"/>
                  </a:lnTo>
                  <a:lnTo>
                    <a:pt x="32" y="197"/>
                  </a:lnTo>
                  <a:lnTo>
                    <a:pt x="32" y="181"/>
                  </a:lnTo>
                  <a:lnTo>
                    <a:pt x="32" y="202"/>
                  </a:lnTo>
                  <a:lnTo>
                    <a:pt x="33" y="203"/>
                  </a:lnTo>
                  <a:lnTo>
                    <a:pt x="33" y="227"/>
                  </a:lnTo>
                  <a:lnTo>
                    <a:pt x="33" y="213"/>
                  </a:lnTo>
                  <a:lnTo>
                    <a:pt x="33" y="210"/>
                  </a:lnTo>
                  <a:lnTo>
                    <a:pt x="33" y="250"/>
                  </a:lnTo>
                  <a:lnTo>
                    <a:pt x="33" y="249"/>
                  </a:lnTo>
                  <a:lnTo>
                    <a:pt x="33" y="24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37" name="Freeform 110"/>
            <p:cNvSpPr>
              <a:spLocks/>
            </p:cNvSpPr>
            <p:nvPr/>
          </p:nvSpPr>
          <p:spPr bwMode="auto">
            <a:xfrm>
              <a:off x="2243138" y="3778251"/>
              <a:ext cx="50800" cy="644525"/>
            </a:xfrm>
            <a:custGeom>
              <a:avLst/>
              <a:gdLst>
                <a:gd name="T0" fmla="*/ 1 w 32"/>
                <a:gd name="T1" fmla="*/ 254 h 406"/>
                <a:gd name="T2" fmla="*/ 1 w 32"/>
                <a:gd name="T3" fmla="*/ 254 h 406"/>
                <a:gd name="T4" fmla="*/ 1 w 32"/>
                <a:gd name="T5" fmla="*/ 262 h 406"/>
                <a:gd name="T6" fmla="*/ 2 w 32"/>
                <a:gd name="T7" fmla="*/ 233 h 406"/>
                <a:gd name="T8" fmla="*/ 2 w 32"/>
                <a:gd name="T9" fmla="*/ 247 h 406"/>
                <a:gd name="T10" fmla="*/ 4 w 32"/>
                <a:gd name="T11" fmla="*/ 282 h 406"/>
                <a:gd name="T12" fmla="*/ 4 w 32"/>
                <a:gd name="T13" fmla="*/ 290 h 406"/>
                <a:gd name="T14" fmla="*/ 4 w 32"/>
                <a:gd name="T15" fmla="*/ 245 h 406"/>
                <a:gd name="T16" fmla="*/ 5 w 32"/>
                <a:gd name="T17" fmla="*/ 141 h 406"/>
                <a:gd name="T18" fmla="*/ 5 w 32"/>
                <a:gd name="T19" fmla="*/ 121 h 406"/>
                <a:gd name="T20" fmla="*/ 6 w 32"/>
                <a:gd name="T21" fmla="*/ 121 h 406"/>
                <a:gd name="T22" fmla="*/ 6 w 32"/>
                <a:gd name="T23" fmla="*/ 167 h 406"/>
                <a:gd name="T24" fmla="*/ 6 w 32"/>
                <a:gd name="T25" fmla="*/ 187 h 406"/>
                <a:gd name="T26" fmla="*/ 7 w 32"/>
                <a:gd name="T27" fmla="*/ 217 h 406"/>
                <a:gd name="T28" fmla="*/ 7 w 32"/>
                <a:gd name="T29" fmla="*/ 242 h 406"/>
                <a:gd name="T30" fmla="*/ 9 w 32"/>
                <a:gd name="T31" fmla="*/ 221 h 406"/>
                <a:gd name="T32" fmla="*/ 9 w 32"/>
                <a:gd name="T33" fmla="*/ 204 h 406"/>
                <a:gd name="T34" fmla="*/ 10 w 32"/>
                <a:gd name="T35" fmla="*/ 193 h 406"/>
                <a:gd name="T36" fmla="*/ 10 w 32"/>
                <a:gd name="T37" fmla="*/ 141 h 406"/>
                <a:gd name="T38" fmla="*/ 10 w 32"/>
                <a:gd name="T39" fmla="*/ 135 h 406"/>
                <a:gd name="T40" fmla="*/ 11 w 32"/>
                <a:gd name="T41" fmla="*/ 57 h 406"/>
                <a:gd name="T42" fmla="*/ 11 w 32"/>
                <a:gd name="T43" fmla="*/ 28 h 406"/>
                <a:gd name="T44" fmla="*/ 11 w 32"/>
                <a:gd name="T45" fmla="*/ 31 h 406"/>
                <a:gd name="T46" fmla="*/ 13 w 32"/>
                <a:gd name="T47" fmla="*/ 40 h 406"/>
                <a:gd name="T48" fmla="*/ 13 w 32"/>
                <a:gd name="T49" fmla="*/ 85 h 406"/>
                <a:gd name="T50" fmla="*/ 14 w 32"/>
                <a:gd name="T51" fmla="*/ 77 h 406"/>
                <a:gd name="T52" fmla="*/ 14 w 32"/>
                <a:gd name="T53" fmla="*/ 95 h 406"/>
                <a:gd name="T54" fmla="*/ 15 w 32"/>
                <a:gd name="T55" fmla="*/ 69 h 406"/>
                <a:gd name="T56" fmla="*/ 15 w 32"/>
                <a:gd name="T57" fmla="*/ 72 h 406"/>
                <a:gd name="T58" fmla="*/ 15 w 32"/>
                <a:gd name="T59" fmla="*/ 119 h 406"/>
                <a:gd name="T60" fmla="*/ 17 w 32"/>
                <a:gd name="T61" fmla="*/ 117 h 406"/>
                <a:gd name="T62" fmla="*/ 17 w 32"/>
                <a:gd name="T63" fmla="*/ 121 h 406"/>
                <a:gd name="T64" fmla="*/ 18 w 32"/>
                <a:gd name="T65" fmla="*/ 155 h 406"/>
                <a:gd name="T66" fmla="*/ 18 w 32"/>
                <a:gd name="T67" fmla="*/ 210 h 406"/>
                <a:gd name="T68" fmla="*/ 18 w 32"/>
                <a:gd name="T69" fmla="*/ 216 h 406"/>
                <a:gd name="T70" fmla="*/ 19 w 32"/>
                <a:gd name="T71" fmla="*/ 214 h 406"/>
                <a:gd name="T72" fmla="*/ 19 w 32"/>
                <a:gd name="T73" fmla="*/ 245 h 406"/>
                <a:gd name="T74" fmla="*/ 21 w 32"/>
                <a:gd name="T75" fmla="*/ 264 h 406"/>
                <a:gd name="T76" fmla="*/ 21 w 32"/>
                <a:gd name="T77" fmla="*/ 239 h 406"/>
                <a:gd name="T78" fmla="*/ 22 w 32"/>
                <a:gd name="T79" fmla="*/ 301 h 406"/>
                <a:gd name="T80" fmla="*/ 22 w 32"/>
                <a:gd name="T81" fmla="*/ 317 h 406"/>
                <a:gd name="T82" fmla="*/ 23 w 32"/>
                <a:gd name="T83" fmla="*/ 318 h 406"/>
                <a:gd name="T84" fmla="*/ 23 w 32"/>
                <a:gd name="T85" fmla="*/ 322 h 406"/>
                <a:gd name="T86" fmla="*/ 23 w 32"/>
                <a:gd name="T87" fmla="*/ 313 h 406"/>
                <a:gd name="T88" fmla="*/ 23 w 32"/>
                <a:gd name="T89" fmla="*/ 330 h 406"/>
                <a:gd name="T90" fmla="*/ 24 w 32"/>
                <a:gd name="T91" fmla="*/ 352 h 406"/>
                <a:gd name="T92" fmla="*/ 26 w 32"/>
                <a:gd name="T93" fmla="*/ 285 h 406"/>
                <a:gd name="T94" fmla="*/ 26 w 32"/>
                <a:gd name="T95" fmla="*/ 259 h 406"/>
                <a:gd name="T96" fmla="*/ 27 w 32"/>
                <a:gd name="T97" fmla="*/ 290 h 406"/>
                <a:gd name="T98" fmla="*/ 27 w 32"/>
                <a:gd name="T99" fmla="*/ 351 h 406"/>
                <a:gd name="T100" fmla="*/ 27 w 32"/>
                <a:gd name="T101" fmla="*/ 370 h 406"/>
                <a:gd name="T102" fmla="*/ 28 w 32"/>
                <a:gd name="T103" fmla="*/ 377 h 406"/>
                <a:gd name="T104" fmla="*/ 28 w 32"/>
                <a:gd name="T105" fmla="*/ 383 h 406"/>
                <a:gd name="T106" fmla="*/ 30 w 32"/>
                <a:gd name="T107" fmla="*/ 379 h 406"/>
                <a:gd name="T108" fmla="*/ 30 w 32"/>
                <a:gd name="T109" fmla="*/ 379 h 406"/>
                <a:gd name="T110" fmla="*/ 30 w 32"/>
                <a:gd name="T111" fmla="*/ 394 h 406"/>
                <a:gd name="T112" fmla="*/ 31 w 32"/>
                <a:gd name="T113" fmla="*/ 372 h 406"/>
                <a:gd name="T114" fmla="*/ 31 w 32"/>
                <a:gd name="T115" fmla="*/ 368 h 406"/>
                <a:gd name="T116" fmla="*/ 31 w 32"/>
                <a:gd name="T117" fmla="*/ 403 h 406"/>
                <a:gd name="T118" fmla="*/ 32 w 32"/>
                <a:gd name="T119" fmla="*/ 38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406">
                  <a:moveTo>
                    <a:pt x="0" y="234"/>
                  </a:moveTo>
                  <a:lnTo>
                    <a:pt x="0" y="260"/>
                  </a:lnTo>
                  <a:lnTo>
                    <a:pt x="1" y="263"/>
                  </a:lnTo>
                  <a:lnTo>
                    <a:pt x="1" y="247"/>
                  </a:lnTo>
                  <a:lnTo>
                    <a:pt x="1" y="254"/>
                  </a:lnTo>
                  <a:lnTo>
                    <a:pt x="1" y="250"/>
                  </a:lnTo>
                  <a:lnTo>
                    <a:pt x="1" y="256"/>
                  </a:lnTo>
                  <a:lnTo>
                    <a:pt x="1" y="238"/>
                  </a:lnTo>
                  <a:lnTo>
                    <a:pt x="1" y="254"/>
                  </a:lnTo>
                  <a:lnTo>
                    <a:pt x="1" y="254"/>
                  </a:lnTo>
                  <a:lnTo>
                    <a:pt x="1" y="281"/>
                  </a:lnTo>
                  <a:lnTo>
                    <a:pt x="1" y="276"/>
                  </a:lnTo>
                  <a:lnTo>
                    <a:pt x="1" y="276"/>
                  </a:lnTo>
                  <a:lnTo>
                    <a:pt x="1" y="285"/>
                  </a:lnTo>
                  <a:lnTo>
                    <a:pt x="1" y="262"/>
                  </a:lnTo>
                  <a:lnTo>
                    <a:pt x="2" y="262"/>
                  </a:lnTo>
                  <a:lnTo>
                    <a:pt x="2" y="264"/>
                  </a:lnTo>
                  <a:lnTo>
                    <a:pt x="2" y="225"/>
                  </a:lnTo>
                  <a:lnTo>
                    <a:pt x="2" y="235"/>
                  </a:lnTo>
                  <a:lnTo>
                    <a:pt x="2" y="233"/>
                  </a:lnTo>
                  <a:lnTo>
                    <a:pt x="2" y="235"/>
                  </a:lnTo>
                  <a:lnTo>
                    <a:pt x="2" y="226"/>
                  </a:lnTo>
                  <a:lnTo>
                    <a:pt x="2" y="231"/>
                  </a:lnTo>
                  <a:lnTo>
                    <a:pt x="2" y="233"/>
                  </a:lnTo>
                  <a:lnTo>
                    <a:pt x="2" y="247"/>
                  </a:lnTo>
                  <a:lnTo>
                    <a:pt x="2" y="245"/>
                  </a:lnTo>
                  <a:lnTo>
                    <a:pt x="2" y="248"/>
                  </a:lnTo>
                  <a:lnTo>
                    <a:pt x="2" y="243"/>
                  </a:lnTo>
                  <a:lnTo>
                    <a:pt x="2" y="277"/>
                  </a:lnTo>
                  <a:lnTo>
                    <a:pt x="4" y="282"/>
                  </a:lnTo>
                  <a:lnTo>
                    <a:pt x="4" y="286"/>
                  </a:lnTo>
                  <a:lnTo>
                    <a:pt x="4" y="273"/>
                  </a:lnTo>
                  <a:lnTo>
                    <a:pt x="4" y="281"/>
                  </a:lnTo>
                  <a:lnTo>
                    <a:pt x="4" y="285"/>
                  </a:lnTo>
                  <a:lnTo>
                    <a:pt x="4" y="290"/>
                  </a:lnTo>
                  <a:lnTo>
                    <a:pt x="4" y="255"/>
                  </a:lnTo>
                  <a:lnTo>
                    <a:pt x="4" y="256"/>
                  </a:lnTo>
                  <a:lnTo>
                    <a:pt x="4" y="254"/>
                  </a:lnTo>
                  <a:lnTo>
                    <a:pt x="4" y="237"/>
                  </a:lnTo>
                  <a:lnTo>
                    <a:pt x="4" y="245"/>
                  </a:lnTo>
                  <a:lnTo>
                    <a:pt x="5" y="241"/>
                  </a:lnTo>
                  <a:lnTo>
                    <a:pt x="5" y="243"/>
                  </a:lnTo>
                  <a:lnTo>
                    <a:pt x="5" y="221"/>
                  </a:lnTo>
                  <a:lnTo>
                    <a:pt x="5" y="221"/>
                  </a:lnTo>
                  <a:lnTo>
                    <a:pt x="5" y="141"/>
                  </a:lnTo>
                  <a:lnTo>
                    <a:pt x="5" y="142"/>
                  </a:lnTo>
                  <a:lnTo>
                    <a:pt x="5" y="117"/>
                  </a:lnTo>
                  <a:lnTo>
                    <a:pt x="5" y="120"/>
                  </a:lnTo>
                  <a:lnTo>
                    <a:pt x="5" y="115"/>
                  </a:lnTo>
                  <a:lnTo>
                    <a:pt x="5" y="121"/>
                  </a:lnTo>
                  <a:lnTo>
                    <a:pt x="5" y="110"/>
                  </a:lnTo>
                  <a:lnTo>
                    <a:pt x="5" y="120"/>
                  </a:lnTo>
                  <a:lnTo>
                    <a:pt x="6" y="121"/>
                  </a:lnTo>
                  <a:lnTo>
                    <a:pt x="6" y="107"/>
                  </a:lnTo>
                  <a:lnTo>
                    <a:pt x="6" y="121"/>
                  </a:lnTo>
                  <a:lnTo>
                    <a:pt x="6" y="119"/>
                  </a:lnTo>
                  <a:lnTo>
                    <a:pt x="6" y="158"/>
                  </a:lnTo>
                  <a:lnTo>
                    <a:pt x="6" y="157"/>
                  </a:lnTo>
                  <a:lnTo>
                    <a:pt x="6" y="158"/>
                  </a:lnTo>
                  <a:lnTo>
                    <a:pt x="6" y="167"/>
                  </a:lnTo>
                  <a:lnTo>
                    <a:pt x="6" y="144"/>
                  </a:lnTo>
                  <a:lnTo>
                    <a:pt x="6" y="158"/>
                  </a:lnTo>
                  <a:lnTo>
                    <a:pt x="6" y="161"/>
                  </a:lnTo>
                  <a:lnTo>
                    <a:pt x="6" y="158"/>
                  </a:lnTo>
                  <a:lnTo>
                    <a:pt x="6" y="187"/>
                  </a:lnTo>
                  <a:lnTo>
                    <a:pt x="7" y="190"/>
                  </a:lnTo>
                  <a:lnTo>
                    <a:pt x="7" y="207"/>
                  </a:lnTo>
                  <a:lnTo>
                    <a:pt x="7" y="184"/>
                  </a:lnTo>
                  <a:lnTo>
                    <a:pt x="7" y="192"/>
                  </a:lnTo>
                  <a:lnTo>
                    <a:pt x="7" y="217"/>
                  </a:lnTo>
                  <a:lnTo>
                    <a:pt x="7" y="188"/>
                  </a:lnTo>
                  <a:lnTo>
                    <a:pt x="7" y="213"/>
                  </a:lnTo>
                  <a:lnTo>
                    <a:pt x="7" y="218"/>
                  </a:lnTo>
                  <a:lnTo>
                    <a:pt x="7" y="210"/>
                  </a:lnTo>
                  <a:lnTo>
                    <a:pt x="7" y="242"/>
                  </a:lnTo>
                  <a:lnTo>
                    <a:pt x="7" y="245"/>
                  </a:lnTo>
                  <a:lnTo>
                    <a:pt x="7" y="247"/>
                  </a:lnTo>
                  <a:lnTo>
                    <a:pt x="7" y="224"/>
                  </a:lnTo>
                  <a:lnTo>
                    <a:pt x="7" y="225"/>
                  </a:lnTo>
                  <a:lnTo>
                    <a:pt x="9" y="221"/>
                  </a:lnTo>
                  <a:lnTo>
                    <a:pt x="9" y="213"/>
                  </a:lnTo>
                  <a:lnTo>
                    <a:pt x="9" y="216"/>
                  </a:lnTo>
                  <a:lnTo>
                    <a:pt x="9" y="216"/>
                  </a:lnTo>
                  <a:lnTo>
                    <a:pt x="9" y="237"/>
                  </a:lnTo>
                  <a:lnTo>
                    <a:pt x="9" y="204"/>
                  </a:lnTo>
                  <a:lnTo>
                    <a:pt x="9" y="235"/>
                  </a:lnTo>
                  <a:lnTo>
                    <a:pt x="9" y="234"/>
                  </a:lnTo>
                  <a:lnTo>
                    <a:pt x="9" y="239"/>
                  </a:lnTo>
                  <a:lnTo>
                    <a:pt x="9" y="197"/>
                  </a:lnTo>
                  <a:lnTo>
                    <a:pt x="10" y="193"/>
                  </a:lnTo>
                  <a:lnTo>
                    <a:pt x="10" y="213"/>
                  </a:lnTo>
                  <a:lnTo>
                    <a:pt x="10" y="161"/>
                  </a:lnTo>
                  <a:lnTo>
                    <a:pt x="10" y="169"/>
                  </a:lnTo>
                  <a:lnTo>
                    <a:pt x="10" y="167"/>
                  </a:lnTo>
                  <a:lnTo>
                    <a:pt x="10" y="141"/>
                  </a:lnTo>
                  <a:lnTo>
                    <a:pt x="10" y="141"/>
                  </a:lnTo>
                  <a:lnTo>
                    <a:pt x="10" y="148"/>
                  </a:lnTo>
                  <a:lnTo>
                    <a:pt x="10" y="133"/>
                  </a:lnTo>
                  <a:lnTo>
                    <a:pt x="10" y="136"/>
                  </a:lnTo>
                  <a:lnTo>
                    <a:pt x="10" y="135"/>
                  </a:lnTo>
                  <a:lnTo>
                    <a:pt x="10" y="135"/>
                  </a:lnTo>
                  <a:lnTo>
                    <a:pt x="10" y="52"/>
                  </a:lnTo>
                  <a:lnTo>
                    <a:pt x="10" y="55"/>
                  </a:lnTo>
                  <a:lnTo>
                    <a:pt x="11" y="55"/>
                  </a:lnTo>
                  <a:lnTo>
                    <a:pt x="11" y="57"/>
                  </a:lnTo>
                  <a:lnTo>
                    <a:pt x="11" y="19"/>
                  </a:lnTo>
                  <a:lnTo>
                    <a:pt x="11" y="15"/>
                  </a:lnTo>
                  <a:lnTo>
                    <a:pt x="11" y="0"/>
                  </a:lnTo>
                  <a:lnTo>
                    <a:pt x="11" y="28"/>
                  </a:lnTo>
                  <a:lnTo>
                    <a:pt x="11" y="28"/>
                  </a:lnTo>
                  <a:lnTo>
                    <a:pt x="11" y="43"/>
                  </a:lnTo>
                  <a:lnTo>
                    <a:pt x="11" y="40"/>
                  </a:lnTo>
                  <a:lnTo>
                    <a:pt x="11" y="44"/>
                  </a:lnTo>
                  <a:lnTo>
                    <a:pt x="11" y="26"/>
                  </a:lnTo>
                  <a:lnTo>
                    <a:pt x="11" y="31"/>
                  </a:lnTo>
                  <a:lnTo>
                    <a:pt x="13" y="31"/>
                  </a:lnTo>
                  <a:lnTo>
                    <a:pt x="13" y="38"/>
                  </a:lnTo>
                  <a:lnTo>
                    <a:pt x="13" y="28"/>
                  </a:lnTo>
                  <a:lnTo>
                    <a:pt x="13" y="35"/>
                  </a:lnTo>
                  <a:lnTo>
                    <a:pt x="13" y="40"/>
                  </a:lnTo>
                  <a:lnTo>
                    <a:pt x="13" y="35"/>
                  </a:lnTo>
                  <a:lnTo>
                    <a:pt x="13" y="68"/>
                  </a:lnTo>
                  <a:lnTo>
                    <a:pt x="13" y="69"/>
                  </a:lnTo>
                  <a:lnTo>
                    <a:pt x="13" y="93"/>
                  </a:lnTo>
                  <a:lnTo>
                    <a:pt x="13" y="85"/>
                  </a:lnTo>
                  <a:lnTo>
                    <a:pt x="14" y="76"/>
                  </a:lnTo>
                  <a:lnTo>
                    <a:pt x="14" y="107"/>
                  </a:lnTo>
                  <a:lnTo>
                    <a:pt x="14" y="94"/>
                  </a:lnTo>
                  <a:lnTo>
                    <a:pt x="14" y="94"/>
                  </a:lnTo>
                  <a:lnTo>
                    <a:pt x="14" y="77"/>
                  </a:lnTo>
                  <a:lnTo>
                    <a:pt x="14" y="95"/>
                  </a:lnTo>
                  <a:lnTo>
                    <a:pt x="14" y="102"/>
                  </a:lnTo>
                  <a:lnTo>
                    <a:pt x="14" y="110"/>
                  </a:lnTo>
                  <a:lnTo>
                    <a:pt x="14" y="94"/>
                  </a:lnTo>
                  <a:lnTo>
                    <a:pt x="14" y="95"/>
                  </a:lnTo>
                  <a:lnTo>
                    <a:pt x="14" y="97"/>
                  </a:lnTo>
                  <a:lnTo>
                    <a:pt x="14" y="102"/>
                  </a:lnTo>
                  <a:lnTo>
                    <a:pt x="14" y="89"/>
                  </a:lnTo>
                  <a:lnTo>
                    <a:pt x="15" y="89"/>
                  </a:lnTo>
                  <a:lnTo>
                    <a:pt x="15" y="69"/>
                  </a:lnTo>
                  <a:lnTo>
                    <a:pt x="15" y="93"/>
                  </a:lnTo>
                  <a:lnTo>
                    <a:pt x="15" y="93"/>
                  </a:lnTo>
                  <a:lnTo>
                    <a:pt x="15" y="69"/>
                  </a:lnTo>
                  <a:lnTo>
                    <a:pt x="15" y="70"/>
                  </a:lnTo>
                  <a:lnTo>
                    <a:pt x="15" y="72"/>
                  </a:lnTo>
                  <a:lnTo>
                    <a:pt x="15" y="62"/>
                  </a:lnTo>
                  <a:lnTo>
                    <a:pt x="15" y="74"/>
                  </a:lnTo>
                  <a:lnTo>
                    <a:pt x="15" y="81"/>
                  </a:lnTo>
                  <a:lnTo>
                    <a:pt x="15" y="62"/>
                  </a:lnTo>
                  <a:lnTo>
                    <a:pt x="15" y="119"/>
                  </a:lnTo>
                  <a:lnTo>
                    <a:pt x="17" y="119"/>
                  </a:lnTo>
                  <a:lnTo>
                    <a:pt x="17" y="121"/>
                  </a:lnTo>
                  <a:lnTo>
                    <a:pt x="17" y="108"/>
                  </a:lnTo>
                  <a:lnTo>
                    <a:pt x="17" y="117"/>
                  </a:lnTo>
                  <a:lnTo>
                    <a:pt x="17" y="117"/>
                  </a:lnTo>
                  <a:lnTo>
                    <a:pt x="17" y="131"/>
                  </a:lnTo>
                  <a:lnTo>
                    <a:pt x="17" y="117"/>
                  </a:lnTo>
                  <a:lnTo>
                    <a:pt x="17" y="123"/>
                  </a:lnTo>
                  <a:lnTo>
                    <a:pt x="17" y="141"/>
                  </a:lnTo>
                  <a:lnTo>
                    <a:pt x="17" y="121"/>
                  </a:lnTo>
                  <a:lnTo>
                    <a:pt x="17" y="135"/>
                  </a:lnTo>
                  <a:lnTo>
                    <a:pt x="18" y="132"/>
                  </a:lnTo>
                  <a:lnTo>
                    <a:pt x="18" y="157"/>
                  </a:lnTo>
                  <a:lnTo>
                    <a:pt x="18" y="125"/>
                  </a:lnTo>
                  <a:lnTo>
                    <a:pt x="18" y="155"/>
                  </a:lnTo>
                  <a:lnTo>
                    <a:pt x="18" y="158"/>
                  </a:lnTo>
                  <a:lnTo>
                    <a:pt x="18" y="192"/>
                  </a:lnTo>
                  <a:lnTo>
                    <a:pt x="18" y="183"/>
                  </a:lnTo>
                  <a:lnTo>
                    <a:pt x="18" y="182"/>
                  </a:lnTo>
                  <a:lnTo>
                    <a:pt x="18" y="210"/>
                  </a:lnTo>
                  <a:lnTo>
                    <a:pt x="18" y="208"/>
                  </a:lnTo>
                  <a:lnTo>
                    <a:pt x="18" y="207"/>
                  </a:lnTo>
                  <a:lnTo>
                    <a:pt x="18" y="217"/>
                  </a:lnTo>
                  <a:lnTo>
                    <a:pt x="18" y="196"/>
                  </a:lnTo>
                  <a:lnTo>
                    <a:pt x="18" y="216"/>
                  </a:lnTo>
                  <a:lnTo>
                    <a:pt x="19" y="221"/>
                  </a:lnTo>
                  <a:lnTo>
                    <a:pt x="19" y="201"/>
                  </a:lnTo>
                  <a:lnTo>
                    <a:pt x="19" y="217"/>
                  </a:lnTo>
                  <a:lnTo>
                    <a:pt x="19" y="216"/>
                  </a:lnTo>
                  <a:lnTo>
                    <a:pt x="19" y="214"/>
                  </a:lnTo>
                  <a:lnTo>
                    <a:pt x="19" y="233"/>
                  </a:lnTo>
                  <a:lnTo>
                    <a:pt x="19" y="230"/>
                  </a:lnTo>
                  <a:lnTo>
                    <a:pt x="19" y="247"/>
                  </a:lnTo>
                  <a:lnTo>
                    <a:pt x="19" y="218"/>
                  </a:lnTo>
                  <a:lnTo>
                    <a:pt x="19" y="245"/>
                  </a:lnTo>
                  <a:lnTo>
                    <a:pt x="19" y="243"/>
                  </a:lnTo>
                  <a:lnTo>
                    <a:pt x="19" y="233"/>
                  </a:lnTo>
                  <a:lnTo>
                    <a:pt x="19" y="250"/>
                  </a:lnTo>
                  <a:lnTo>
                    <a:pt x="21" y="251"/>
                  </a:lnTo>
                  <a:lnTo>
                    <a:pt x="21" y="264"/>
                  </a:lnTo>
                  <a:lnTo>
                    <a:pt x="21" y="245"/>
                  </a:lnTo>
                  <a:lnTo>
                    <a:pt x="21" y="245"/>
                  </a:lnTo>
                  <a:lnTo>
                    <a:pt x="21" y="255"/>
                  </a:lnTo>
                  <a:lnTo>
                    <a:pt x="21" y="238"/>
                  </a:lnTo>
                  <a:lnTo>
                    <a:pt x="21" y="239"/>
                  </a:lnTo>
                  <a:lnTo>
                    <a:pt x="21" y="227"/>
                  </a:lnTo>
                  <a:lnTo>
                    <a:pt x="21" y="256"/>
                  </a:lnTo>
                  <a:lnTo>
                    <a:pt x="22" y="256"/>
                  </a:lnTo>
                  <a:lnTo>
                    <a:pt x="22" y="297"/>
                  </a:lnTo>
                  <a:lnTo>
                    <a:pt x="22" y="301"/>
                  </a:lnTo>
                  <a:lnTo>
                    <a:pt x="22" y="326"/>
                  </a:lnTo>
                  <a:lnTo>
                    <a:pt x="22" y="322"/>
                  </a:lnTo>
                  <a:lnTo>
                    <a:pt x="22" y="326"/>
                  </a:lnTo>
                  <a:lnTo>
                    <a:pt x="22" y="348"/>
                  </a:lnTo>
                  <a:lnTo>
                    <a:pt x="22" y="317"/>
                  </a:lnTo>
                  <a:lnTo>
                    <a:pt x="22" y="347"/>
                  </a:lnTo>
                  <a:lnTo>
                    <a:pt x="22" y="348"/>
                  </a:lnTo>
                  <a:lnTo>
                    <a:pt x="22" y="352"/>
                  </a:lnTo>
                  <a:lnTo>
                    <a:pt x="22" y="318"/>
                  </a:lnTo>
                  <a:lnTo>
                    <a:pt x="23" y="318"/>
                  </a:lnTo>
                  <a:lnTo>
                    <a:pt x="23" y="322"/>
                  </a:lnTo>
                  <a:lnTo>
                    <a:pt x="23" y="305"/>
                  </a:lnTo>
                  <a:lnTo>
                    <a:pt x="23" y="307"/>
                  </a:lnTo>
                  <a:lnTo>
                    <a:pt x="23" y="307"/>
                  </a:lnTo>
                  <a:lnTo>
                    <a:pt x="23" y="322"/>
                  </a:lnTo>
                  <a:lnTo>
                    <a:pt x="23" y="296"/>
                  </a:lnTo>
                  <a:lnTo>
                    <a:pt x="23" y="318"/>
                  </a:lnTo>
                  <a:lnTo>
                    <a:pt x="23" y="317"/>
                  </a:lnTo>
                  <a:lnTo>
                    <a:pt x="23" y="326"/>
                  </a:lnTo>
                  <a:lnTo>
                    <a:pt x="23" y="313"/>
                  </a:lnTo>
                  <a:lnTo>
                    <a:pt x="23" y="326"/>
                  </a:lnTo>
                  <a:lnTo>
                    <a:pt x="23" y="330"/>
                  </a:lnTo>
                  <a:lnTo>
                    <a:pt x="23" y="335"/>
                  </a:lnTo>
                  <a:lnTo>
                    <a:pt x="23" y="327"/>
                  </a:lnTo>
                  <a:lnTo>
                    <a:pt x="23" y="330"/>
                  </a:lnTo>
                  <a:lnTo>
                    <a:pt x="24" y="328"/>
                  </a:lnTo>
                  <a:lnTo>
                    <a:pt x="24" y="355"/>
                  </a:lnTo>
                  <a:lnTo>
                    <a:pt x="24" y="353"/>
                  </a:lnTo>
                  <a:lnTo>
                    <a:pt x="24" y="355"/>
                  </a:lnTo>
                  <a:lnTo>
                    <a:pt x="24" y="352"/>
                  </a:lnTo>
                  <a:lnTo>
                    <a:pt x="24" y="379"/>
                  </a:lnTo>
                  <a:lnTo>
                    <a:pt x="24" y="375"/>
                  </a:lnTo>
                  <a:lnTo>
                    <a:pt x="24" y="343"/>
                  </a:lnTo>
                  <a:lnTo>
                    <a:pt x="26" y="339"/>
                  </a:lnTo>
                  <a:lnTo>
                    <a:pt x="26" y="285"/>
                  </a:lnTo>
                  <a:lnTo>
                    <a:pt x="26" y="285"/>
                  </a:lnTo>
                  <a:lnTo>
                    <a:pt x="26" y="250"/>
                  </a:lnTo>
                  <a:lnTo>
                    <a:pt x="26" y="264"/>
                  </a:lnTo>
                  <a:lnTo>
                    <a:pt x="26" y="271"/>
                  </a:lnTo>
                  <a:lnTo>
                    <a:pt x="26" y="259"/>
                  </a:lnTo>
                  <a:lnTo>
                    <a:pt x="26" y="273"/>
                  </a:lnTo>
                  <a:lnTo>
                    <a:pt x="26" y="273"/>
                  </a:lnTo>
                  <a:lnTo>
                    <a:pt x="26" y="297"/>
                  </a:lnTo>
                  <a:lnTo>
                    <a:pt x="26" y="288"/>
                  </a:lnTo>
                  <a:lnTo>
                    <a:pt x="27" y="290"/>
                  </a:lnTo>
                  <a:lnTo>
                    <a:pt x="27" y="330"/>
                  </a:lnTo>
                  <a:lnTo>
                    <a:pt x="27" y="328"/>
                  </a:lnTo>
                  <a:lnTo>
                    <a:pt x="27" y="332"/>
                  </a:lnTo>
                  <a:lnTo>
                    <a:pt x="27" y="331"/>
                  </a:lnTo>
                  <a:lnTo>
                    <a:pt x="27" y="351"/>
                  </a:lnTo>
                  <a:lnTo>
                    <a:pt x="27" y="348"/>
                  </a:lnTo>
                  <a:lnTo>
                    <a:pt x="27" y="365"/>
                  </a:lnTo>
                  <a:lnTo>
                    <a:pt x="27" y="348"/>
                  </a:lnTo>
                  <a:lnTo>
                    <a:pt x="27" y="364"/>
                  </a:lnTo>
                  <a:lnTo>
                    <a:pt x="27" y="370"/>
                  </a:lnTo>
                  <a:lnTo>
                    <a:pt x="27" y="390"/>
                  </a:lnTo>
                  <a:lnTo>
                    <a:pt x="27" y="366"/>
                  </a:lnTo>
                  <a:lnTo>
                    <a:pt x="27" y="387"/>
                  </a:lnTo>
                  <a:lnTo>
                    <a:pt x="28" y="390"/>
                  </a:lnTo>
                  <a:lnTo>
                    <a:pt x="28" y="377"/>
                  </a:lnTo>
                  <a:lnTo>
                    <a:pt x="28" y="403"/>
                  </a:lnTo>
                  <a:lnTo>
                    <a:pt x="28" y="400"/>
                  </a:lnTo>
                  <a:lnTo>
                    <a:pt x="28" y="402"/>
                  </a:lnTo>
                  <a:lnTo>
                    <a:pt x="28" y="383"/>
                  </a:lnTo>
                  <a:lnTo>
                    <a:pt x="28" y="383"/>
                  </a:lnTo>
                  <a:lnTo>
                    <a:pt x="28" y="382"/>
                  </a:lnTo>
                  <a:lnTo>
                    <a:pt x="28" y="406"/>
                  </a:lnTo>
                  <a:lnTo>
                    <a:pt x="28" y="400"/>
                  </a:lnTo>
                  <a:lnTo>
                    <a:pt x="30" y="403"/>
                  </a:lnTo>
                  <a:lnTo>
                    <a:pt x="30" y="379"/>
                  </a:lnTo>
                  <a:lnTo>
                    <a:pt x="30" y="379"/>
                  </a:lnTo>
                  <a:lnTo>
                    <a:pt x="30" y="385"/>
                  </a:lnTo>
                  <a:lnTo>
                    <a:pt x="30" y="366"/>
                  </a:lnTo>
                  <a:lnTo>
                    <a:pt x="30" y="379"/>
                  </a:lnTo>
                  <a:lnTo>
                    <a:pt x="30" y="379"/>
                  </a:lnTo>
                  <a:lnTo>
                    <a:pt x="30" y="386"/>
                  </a:lnTo>
                  <a:lnTo>
                    <a:pt x="30" y="362"/>
                  </a:lnTo>
                  <a:lnTo>
                    <a:pt x="30" y="366"/>
                  </a:lnTo>
                  <a:lnTo>
                    <a:pt x="30" y="368"/>
                  </a:lnTo>
                  <a:lnTo>
                    <a:pt x="30" y="394"/>
                  </a:lnTo>
                  <a:lnTo>
                    <a:pt x="30" y="386"/>
                  </a:lnTo>
                  <a:lnTo>
                    <a:pt x="31" y="386"/>
                  </a:lnTo>
                  <a:lnTo>
                    <a:pt x="31" y="390"/>
                  </a:lnTo>
                  <a:lnTo>
                    <a:pt x="31" y="369"/>
                  </a:lnTo>
                  <a:lnTo>
                    <a:pt x="31" y="372"/>
                  </a:lnTo>
                  <a:lnTo>
                    <a:pt x="31" y="374"/>
                  </a:lnTo>
                  <a:lnTo>
                    <a:pt x="31" y="381"/>
                  </a:lnTo>
                  <a:lnTo>
                    <a:pt x="31" y="365"/>
                  </a:lnTo>
                  <a:lnTo>
                    <a:pt x="31" y="368"/>
                  </a:lnTo>
                  <a:lnTo>
                    <a:pt x="31" y="368"/>
                  </a:lnTo>
                  <a:lnTo>
                    <a:pt x="31" y="391"/>
                  </a:lnTo>
                  <a:lnTo>
                    <a:pt x="31" y="368"/>
                  </a:lnTo>
                  <a:lnTo>
                    <a:pt x="31" y="389"/>
                  </a:lnTo>
                  <a:lnTo>
                    <a:pt x="31" y="391"/>
                  </a:lnTo>
                  <a:lnTo>
                    <a:pt x="31" y="403"/>
                  </a:lnTo>
                  <a:lnTo>
                    <a:pt x="31" y="379"/>
                  </a:lnTo>
                  <a:lnTo>
                    <a:pt x="31" y="396"/>
                  </a:lnTo>
                  <a:lnTo>
                    <a:pt x="32" y="396"/>
                  </a:lnTo>
                  <a:lnTo>
                    <a:pt x="32" y="402"/>
                  </a:lnTo>
                  <a:lnTo>
                    <a:pt x="32" y="38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38" name="Freeform 111"/>
            <p:cNvSpPr>
              <a:spLocks/>
            </p:cNvSpPr>
            <p:nvPr/>
          </p:nvSpPr>
          <p:spPr bwMode="auto">
            <a:xfrm>
              <a:off x="2190751" y="3652838"/>
              <a:ext cx="52388" cy="793750"/>
            </a:xfrm>
            <a:custGeom>
              <a:avLst/>
              <a:gdLst>
                <a:gd name="T0" fmla="*/ 0 w 33"/>
                <a:gd name="T1" fmla="*/ 46 h 500"/>
                <a:gd name="T2" fmla="*/ 1 w 33"/>
                <a:gd name="T3" fmla="*/ 17 h 500"/>
                <a:gd name="T4" fmla="*/ 1 w 33"/>
                <a:gd name="T5" fmla="*/ 52 h 500"/>
                <a:gd name="T6" fmla="*/ 2 w 33"/>
                <a:gd name="T7" fmla="*/ 143 h 500"/>
                <a:gd name="T8" fmla="*/ 2 w 33"/>
                <a:gd name="T9" fmla="*/ 191 h 500"/>
                <a:gd name="T10" fmla="*/ 4 w 33"/>
                <a:gd name="T11" fmla="*/ 138 h 500"/>
                <a:gd name="T12" fmla="*/ 4 w 33"/>
                <a:gd name="T13" fmla="*/ 168 h 500"/>
                <a:gd name="T14" fmla="*/ 5 w 33"/>
                <a:gd name="T15" fmla="*/ 196 h 500"/>
                <a:gd name="T16" fmla="*/ 5 w 33"/>
                <a:gd name="T17" fmla="*/ 219 h 500"/>
                <a:gd name="T18" fmla="*/ 5 w 33"/>
                <a:gd name="T19" fmla="*/ 261 h 500"/>
                <a:gd name="T20" fmla="*/ 6 w 33"/>
                <a:gd name="T21" fmla="*/ 271 h 500"/>
                <a:gd name="T22" fmla="*/ 6 w 33"/>
                <a:gd name="T23" fmla="*/ 341 h 500"/>
                <a:gd name="T24" fmla="*/ 6 w 33"/>
                <a:gd name="T25" fmla="*/ 329 h 500"/>
                <a:gd name="T26" fmla="*/ 8 w 33"/>
                <a:gd name="T27" fmla="*/ 386 h 500"/>
                <a:gd name="T28" fmla="*/ 8 w 33"/>
                <a:gd name="T29" fmla="*/ 449 h 500"/>
                <a:gd name="T30" fmla="*/ 9 w 33"/>
                <a:gd name="T31" fmla="*/ 418 h 500"/>
                <a:gd name="T32" fmla="*/ 9 w 33"/>
                <a:gd name="T33" fmla="*/ 447 h 500"/>
                <a:gd name="T34" fmla="*/ 9 w 33"/>
                <a:gd name="T35" fmla="*/ 462 h 500"/>
                <a:gd name="T36" fmla="*/ 10 w 33"/>
                <a:gd name="T37" fmla="*/ 451 h 500"/>
                <a:gd name="T38" fmla="*/ 10 w 33"/>
                <a:gd name="T39" fmla="*/ 436 h 500"/>
                <a:gd name="T40" fmla="*/ 10 w 33"/>
                <a:gd name="T41" fmla="*/ 424 h 500"/>
                <a:gd name="T42" fmla="*/ 12 w 33"/>
                <a:gd name="T43" fmla="*/ 415 h 500"/>
                <a:gd name="T44" fmla="*/ 12 w 33"/>
                <a:gd name="T45" fmla="*/ 397 h 500"/>
                <a:gd name="T46" fmla="*/ 13 w 33"/>
                <a:gd name="T47" fmla="*/ 452 h 500"/>
                <a:gd name="T48" fmla="*/ 13 w 33"/>
                <a:gd name="T49" fmla="*/ 449 h 500"/>
                <a:gd name="T50" fmla="*/ 14 w 33"/>
                <a:gd name="T51" fmla="*/ 475 h 500"/>
                <a:gd name="T52" fmla="*/ 14 w 33"/>
                <a:gd name="T53" fmla="*/ 469 h 500"/>
                <a:gd name="T54" fmla="*/ 14 w 33"/>
                <a:gd name="T55" fmla="*/ 457 h 500"/>
                <a:gd name="T56" fmla="*/ 16 w 33"/>
                <a:gd name="T57" fmla="*/ 462 h 500"/>
                <a:gd name="T58" fmla="*/ 16 w 33"/>
                <a:gd name="T59" fmla="*/ 487 h 500"/>
                <a:gd name="T60" fmla="*/ 17 w 33"/>
                <a:gd name="T61" fmla="*/ 491 h 500"/>
                <a:gd name="T62" fmla="*/ 17 w 33"/>
                <a:gd name="T63" fmla="*/ 485 h 500"/>
                <a:gd name="T64" fmla="*/ 18 w 33"/>
                <a:gd name="T65" fmla="*/ 496 h 500"/>
                <a:gd name="T66" fmla="*/ 18 w 33"/>
                <a:gd name="T67" fmla="*/ 444 h 500"/>
                <a:gd name="T68" fmla="*/ 18 w 33"/>
                <a:gd name="T69" fmla="*/ 485 h 500"/>
                <a:gd name="T70" fmla="*/ 20 w 33"/>
                <a:gd name="T71" fmla="*/ 490 h 500"/>
                <a:gd name="T72" fmla="*/ 20 w 33"/>
                <a:gd name="T73" fmla="*/ 458 h 500"/>
                <a:gd name="T74" fmla="*/ 21 w 33"/>
                <a:gd name="T75" fmla="*/ 392 h 500"/>
                <a:gd name="T76" fmla="*/ 21 w 33"/>
                <a:gd name="T77" fmla="*/ 343 h 500"/>
                <a:gd name="T78" fmla="*/ 22 w 33"/>
                <a:gd name="T79" fmla="*/ 369 h 500"/>
                <a:gd name="T80" fmla="*/ 22 w 33"/>
                <a:gd name="T81" fmla="*/ 389 h 500"/>
                <a:gd name="T82" fmla="*/ 23 w 33"/>
                <a:gd name="T83" fmla="*/ 428 h 500"/>
                <a:gd name="T84" fmla="*/ 23 w 33"/>
                <a:gd name="T85" fmla="*/ 451 h 500"/>
                <a:gd name="T86" fmla="*/ 23 w 33"/>
                <a:gd name="T87" fmla="*/ 415 h 500"/>
                <a:gd name="T88" fmla="*/ 25 w 33"/>
                <a:gd name="T89" fmla="*/ 377 h 500"/>
                <a:gd name="T90" fmla="*/ 25 w 33"/>
                <a:gd name="T91" fmla="*/ 360 h 500"/>
                <a:gd name="T92" fmla="*/ 26 w 33"/>
                <a:gd name="T93" fmla="*/ 361 h 500"/>
                <a:gd name="T94" fmla="*/ 26 w 33"/>
                <a:gd name="T95" fmla="*/ 402 h 500"/>
                <a:gd name="T96" fmla="*/ 26 w 33"/>
                <a:gd name="T97" fmla="*/ 410 h 500"/>
                <a:gd name="T98" fmla="*/ 27 w 33"/>
                <a:gd name="T99" fmla="*/ 354 h 500"/>
                <a:gd name="T100" fmla="*/ 29 w 33"/>
                <a:gd name="T101" fmla="*/ 270 h 500"/>
                <a:gd name="T102" fmla="*/ 29 w 33"/>
                <a:gd name="T103" fmla="*/ 255 h 500"/>
                <a:gd name="T104" fmla="*/ 30 w 33"/>
                <a:gd name="T105" fmla="*/ 251 h 500"/>
                <a:gd name="T106" fmla="*/ 30 w 33"/>
                <a:gd name="T107" fmla="*/ 303 h 500"/>
                <a:gd name="T108" fmla="*/ 30 w 33"/>
                <a:gd name="T109" fmla="*/ 356 h 500"/>
                <a:gd name="T110" fmla="*/ 31 w 33"/>
                <a:gd name="T111" fmla="*/ 331 h 500"/>
                <a:gd name="T112" fmla="*/ 31 w 33"/>
                <a:gd name="T113" fmla="*/ 341 h 500"/>
                <a:gd name="T114" fmla="*/ 31 w 33"/>
                <a:gd name="T115" fmla="*/ 313 h 500"/>
                <a:gd name="T116" fmla="*/ 33 w 33"/>
                <a:gd name="T117" fmla="*/ 309 h 500"/>
                <a:gd name="T118" fmla="*/ 33 w 33"/>
                <a:gd name="T119" fmla="*/ 313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500">
                  <a:moveTo>
                    <a:pt x="0" y="35"/>
                  </a:moveTo>
                  <a:lnTo>
                    <a:pt x="0" y="54"/>
                  </a:lnTo>
                  <a:lnTo>
                    <a:pt x="0" y="52"/>
                  </a:lnTo>
                  <a:lnTo>
                    <a:pt x="0" y="33"/>
                  </a:lnTo>
                  <a:lnTo>
                    <a:pt x="0" y="46"/>
                  </a:lnTo>
                  <a:lnTo>
                    <a:pt x="1" y="47"/>
                  </a:lnTo>
                  <a:lnTo>
                    <a:pt x="1" y="54"/>
                  </a:lnTo>
                  <a:lnTo>
                    <a:pt x="1" y="16"/>
                  </a:lnTo>
                  <a:lnTo>
                    <a:pt x="1" y="14"/>
                  </a:lnTo>
                  <a:lnTo>
                    <a:pt x="1" y="17"/>
                  </a:lnTo>
                  <a:lnTo>
                    <a:pt x="1" y="0"/>
                  </a:lnTo>
                  <a:lnTo>
                    <a:pt x="1" y="8"/>
                  </a:lnTo>
                  <a:lnTo>
                    <a:pt x="1" y="13"/>
                  </a:lnTo>
                  <a:lnTo>
                    <a:pt x="1" y="47"/>
                  </a:lnTo>
                  <a:lnTo>
                    <a:pt x="1" y="52"/>
                  </a:lnTo>
                  <a:lnTo>
                    <a:pt x="1" y="105"/>
                  </a:lnTo>
                  <a:lnTo>
                    <a:pt x="1" y="97"/>
                  </a:lnTo>
                  <a:lnTo>
                    <a:pt x="2" y="97"/>
                  </a:lnTo>
                  <a:lnTo>
                    <a:pt x="2" y="144"/>
                  </a:lnTo>
                  <a:lnTo>
                    <a:pt x="2" y="143"/>
                  </a:lnTo>
                  <a:lnTo>
                    <a:pt x="2" y="190"/>
                  </a:lnTo>
                  <a:lnTo>
                    <a:pt x="2" y="193"/>
                  </a:lnTo>
                  <a:lnTo>
                    <a:pt x="2" y="199"/>
                  </a:lnTo>
                  <a:lnTo>
                    <a:pt x="2" y="189"/>
                  </a:lnTo>
                  <a:lnTo>
                    <a:pt x="2" y="191"/>
                  </a:lnTo>
                  <a:lnTo>
                    <a:pt x="2" y="189"/>
                  </a:lnTo>
                  <a:lnTo>
                    <a:pt x="2" y="194"/>
                  </a:lnTo>
                  <a:lnTo>
                    <a:pt x="2" y="155"/>
                  </a:lnTo>
                  <a:lnTo>
                    <a:pt x="4" y="156"/>
                  </a:lnTo>
                  <a:lnTo>
                    <a:pt x="4" y="138"/>
                  </a:lnTo>
                  <a:lnTo>
                    <a:pt x="4" y="162"/>
                  </a:lnTo>
                  <a:lnTo>
                    <a:pt x="4" y="162"/>
                  </a:lnTo>
                  <a:lnTo>
                    <a:pt x="4" y="152"/>
                  </a:lnTo>
                  <a:lnTo>
                    <a:pt x="4" y="168"/>
                  </a:lnTo>
                  <a:lnTo>
                    <a:pt x="4" y="168"/>
                  </a:lnTo>
                  <a:lnTo>
                    <a:pt x="4" y="196"/>
                  </a:lnTo>
                  <a:lnTo>
                    <a:pt x="4" y="165"/>
                  </a:lnTo>
                  <a:lnTo>
                    <a:pt x="4" y="194"/>
                  </a:lnTo>
                  <a:lnTo>
                    <a:pt x="5" y="194"/>
                  </a:lnTo>
                  <a:lnTo>
                    <a:pt x="5" y="196"/>
                  </a:lnTo>
                  <a:lnTo>
                    <a:pt x="5" y="177"/>
                  </a:lnTo>
                  <a:lnTo>
                    <a:pt x="5" y="182"/>
                  </a:lnTo>
                  <a:lnTo>
                    <a:pt x="5" y="182"/>
                  </a:lnTo>
                  <a:lnTo>
                    <a:pt x="5" y="182"/>
                  </a:lnTo>
                  <a:lnTo>
                    <a:pt x="5" y="219"/>
                  </a:lnTo>
                  <a:lnTo>
                    <a:pt x="5" y="220"/>
                  </a:lnTo>
                  <a:lnTo>
                    <a:pt x="5" y="258"/>
                  </a:lnTo>
                  <a:lnTo>
                    <a:pt x="5" y="242"/>
                  </a:lnTo>
                  <a:lnTo>
                    <a:pt x="5" y="249"/>
                  </a:lnTo>
                  <a:lnTo>
                    <a:pt x="5" y="261"/>
                  </a:lnTo>
                  <a:lnTo>
                    <a:pt x="5" y="248"/>
                  </a:lnTo>
                  <a:lnTo>
                    <a:pt x="5" y="258"/>
                  </a:lnTo>
                  <a:lnTo>
                    <a:pt x="6" y="258"/>
                  </a:lnTo>
                  <a:lnTo>
                    <a:pt x="6" y="250"/>
                  </a:lnTo>
                  <a:lnTo>
                    <a:pt x="6" y="271"/>
                  </a:lnTo>
                  <a:lnTo>
                    <a:pt x="6" y="272"/>
                  </a:lnTo>
                  <a:lnTo>
                    <a:pt x="6" y="301"/>
                  </a:lnTo>
                  <a:lnTo>
                    <a:pt x="6" y="297"/>
                  </a:lnTo>
                  <a:lnTo>
                    <a:pt x="6" y="299"/>
                  </a:lnTo>
                  <a:lnTo>
                    <a:pt x="6" y="341"/>
                  </a:lnTo>
                  <a:lnTo>
                    <a:pt x="6" y="297"/>
                  </a:lnTo>
                  <a:lnTo>
                    <a:pt x="6" y="338"/>
                  </a:lnTo>
                  <a:lnTo>
                    <a:pt x="6" y="334"/>
                  </a:lnTo>
                  <a:lnTo>
                    <a:pt x="6" y="373"/>
                  </a:lnTo>
                  <a:lnTo>
                    <a:pt x="6" y="329"/>
                  </a:lnTo>
                  <a:lnTo>
                    <a:pt x="6" y="369"/>
                  </a:lnTo>
                  <a:lnTo>
                    <a:pt x="8" y="373"/>
                  </a:lnTo>
                  <a:lnTo>
                    <a:pt x="8" y="389"/>
                  </a:lnTo>
                  <a:lnTo>
                    <a:pt x="8" y="369"/>
                  </a:lnTo>
                  <a:lnTo>
                    <a:pt x="8" y="386"/>
                  </a:lnTo>
                  <a:lnTo>
                    <a:pt x="8" y="386"/>
                  </a:lnTo>
                  <a:lnTo>
                    <a:pt x="8" y="385"/>
                  </a:lnTo>
                  <a:lnTo>
                    <a:pt x="8" y="428"/>
                  </a:lnTo>
                  <a:lnTo>
                    <a:pt x="8" y="419"/>
                  </a:lnTo>
                  <a:lnTo>
                    <a:pt x="8" y="449"/>
                  </a:lnTo>
                  <a:lnTo>
                    <a:pt x="8" y="414"/>
                  </a:lnTo>
                  <a:lnTo>
                    <a:pt x="8" y="447"/>
                  </a:lnTo>
                  <a:lnTo>
                    <a:pt x="9" y="444"/>
                  </a:lnTo>
                  <a:lnTo>
                    <a:pt x="9" y="448"/>
                  </a:lnTo>
                  <a:lnTo>
                    <a:pt x="9" y="418"/>
                  </a:lnTo>
                  <a:lnTo>
                    <a:pt x="9" y="428"/>
                  </a:lnTo>
                  <a:lnTo>
                    <a:pt x="9" y="428"/>
                  </a:lnTo>
                  <a:lnTo>
                    <a:pt x="9" y="449"/>
                  </a:lnTo>
                  <a:lnTo>
                    <a:pt x="9" y="443"/>
                  </a:lnTo>
                  <a:lnTo>
                    <a:pt x="9" y="447"/>
                  </a:lnTo>
                  <a:lnTo>
                    <a:pt x="9" y="453"/>
                  </a:lnTo>
                  <a:lnTo>
                    <a:pt x="9" y="441"/>
                  </a:lnTo>
                  <a:lnTo>
                    <a:pt x="9" y="451"/>
                  </a:lnTo>
                  <a:lnTo>
                    <a:pt x="9" y="454"/>
                  </a:lnTo>
                  <a:lnTo>
                    <a:pt x="9" y="462"/>
                  </a:lnTo>
                  <a:lnTo>
                    <a:pt x="9" y="440"/>
                  </a:lnTo>
                  <a:lnTo>
                    <a:pt x="9" y="460"/>
                  </a:lnTo>
                  <a:lnTo>
                    <a:pt x="10" y="460"/>
                  </a:lnTo>
                  <a:lnTo>
                    <a:pt x="10" y="465"/>
                  </a:lnTo>
                  <a:lnTo>
                    <a:pt x="10" y="451"/>
                  </a:lnTo>
                  <a:lnTo>
                    <a:pt x="10" y="449"/>
                  </a:lnTo>
                  <a:lnTo>
                    <a:pt x="10" y="456"/>
                  </a:lnTo>
                  <a:lnTo>
                    <a:pt x="10" y="431"/>
                  </a:lnTo>
                  <a:lnTo>
                    <a:pt x="10" y="431"/>
                  </a:lnTo>
                  <a:lnTo>
                    <a:pt x="10" y="436"/>
                  </a:lnTo>
                  <a:lnTo>
                    <a:pt x="10" y="418"/>
                  </a:lnTo>
                  <a:lnTo>
                    <a:pt x="10" y="427"/>
                  </a:lnTo>
                  <a:lnTo>
                    <a:pt x="10" y="428"/>
                  </a:lnTo>
                  <a:lnTo>
                    <a:pt x="10" y="415"/>
                  </a:lnTo>
                  <a:lnTo>
                    <a:pt x="10" y="424"/>
                  </a:lnTo>
                  <a:lnTo>
                    <a:pt x="12" y="419"/>
                  </a:lnTo>
                  <a:lnTo>
                    <a:pt x="12" y="426"/>
                  </a:lnTo>
                  <a:lnTo>
                    <a:pt x="12" y="407"/>
                  </a:lnTo>
                  <a:lnTo>
                    <a:pt x="12" y="398"/>
                  </a:lnTo>
                  <a:lnTo>
                    <a:pt x="12" y="415"/>
                  </a:lnTo>
                  <a:lnTo>
                    <a:pt x="12" y="411"/>
                  </a:lnTo>
                  <a:lnTo>
                    <a:pt x="12" y="406"/>
                  </a:lnTo>
                  <a:lnTo>
                    <a:pt x="12" y="424"/>
                  </a:lnTo>
                  <a:lnTo>
                    <a:pt x="12" y="430"/>
                  </a:lnTo>
                  <a:lnTo>
                    <a:pt x="12" y="397"/>
                  </a:lnTo>
                  <a:lnTo>
                    <a:pt x="12" y="402"/>
                  </a:lnTo>
                  <a:lnTo>
                    <a:pt x="13" y="407"/>
                  </a:lnTo>
                  <a:lnTo>
                    <a:pt x="13" y="431"/>
                  </a:lnTo>
                  <a:lnTo>
                    <a:pt x="13" y="432"/>
                  </a:lnTo>
                  <a:lnTo>
                    <a:pt x="13" y="452"/>
                  </a:lnTo>
                  <a:lnTo>
                    <a:pt x="13" y="424"/>
                  </a:lnTo>
                  <a:lnTo>
                    <a:pt x="13" y="447"/>
                  </a:lnTo>
                  <a:lnTo>
                    <a:pt x="13" y="452"/>
                  </a:lnTo>
                  <a:lnTo>
                    <a:pt x="13" y="462"/>
                  </a:lnTo>
                  <a:lnTo>
                    <a:pt x="13" y="449"/>
                  </a:lnTo>
                  <a:lnTo>
                    <a:pt x="13" y="457"/>
                  </a:lnTo>
                  <a:lnTo>
                    <a:pt x="14" y="453"/>
                  </a:lnTo>
                  <a:lnTo>
                    <a:pt x="14" y="481"/>
                  </a:lnTo>
                  <a:lnTo>
                    <a:pt x="14" y="473"/>
                  </a:lnTo>
                  <a:lnTo>
                    <a:pt x="14" y="475"/>
                  </a:lnTo>
                  <a:lnTo>
                    <a:pt x="14" y="454"/>
                  </a:lnTo>
                  <a:lnTo>
                    <a:pt x="14" y="471"/>
                  </a:lnTo>
                  <a:lnTo>
                    <a:pt x="14" y="471"/>
                  </a:lnTo>
                  <a:lnTo>
                    <a:pt x="14" y="482"/>
                  </a:lnTo>
                  <a:lnTo>
                    <a:pt x="14" y="469"/>
                  </a:lnTo>
                  <a:lnTo>
                    <a:pt x="14" y="475"/>
                  </a:lnTo>
                  <a:lnTo>
                    <a:pt x="14" y="475"/>
                  </a:lnTo>
                  <a:lnTo>
                    <a:pt x="14" y="485"/>
                  </a:lnTo>
                  <a:lnTo>
                    <a:pt x="14" y="454"/>
                  </a:lnTo>
                  <a:lnTo>
                    <a:pt x="14" y="457"/>
                  </a:lnTo>
                  <a:lnTo>
                    <a:pt x="16" y="457"/>
                  </a:lnTo>
                  <a:lnTo>
                    <a:pt x="16" y="470"/>
                  </a:lnTo>
                  <a:lnTo>
                    <a:pt x="16" y="465"/>
                  </a:lnTo>
                  <a:lnTo>
                    <a:pt x="16" y="465"/>
                  </a:lnTo>
                  <a:lnTo>
                    <a:pt x="16" y="462"/>
                  </a:lnTo>
                  <a:lnTo>
                    <a:pt x="16" y="491"/>
                  </a:lnTo>
                  <a:lnTo>
                    <a:pt x="16" y="490"/>
                  </a:lnTo>
                  <a:lnTo>
                    <a:pt x="16" y="498"/>
                  </a:lnTo>
                  <a:lnTo>
                    <a:pt x="16" y="481"/>
                  </a:lnTo>
                  <a:lnTo>
                    <a:pt x="16" y="487"/>
                  </a:lnTo>
                  <a:lnTo>
                    <a:pt x="16" y="496"/>
                  </a:lnTo>
                  <a:lnTo>
                    <a:pt x="16" y="477"/>
                  </a:lnTo>
                  <a:lnTo>
                    <a:pt x="16" y="495"/>
                  </a:lnTo>
                  <a:lnTo>
                    <a:pt x="17" y="490"/>
                  </a:lnTo>
                  <a:lnTo>
                    <a:pt x="17" y="491"/>
                  </a:lnTo>
                  <a:lnTo>
                    <a:pt x="17" y="469"/>
                  </a:lnTo>
                  <a:lnTo>
                    <a:pt x="17" y="471"/>
                  </a:lnTo>
                  <a:lnTo>
                    <a:pt x="17" y="473"/>
                  </a:lnTo>
                  <a:lnTo>
                    <a:pt x="17" y="468"/>
                  </a:lnTo>
                  <a:lnTo>
                    <a:pt x="17" y="485"/>
                  </a:lnTo>
                  <a:lnTo>
                    <a:pt x="17" y="487"/>
                  </a:lnTo>
                  <a:lnTo>
                    <a:pt x="17" y="500"/>
                  </a:lnTo>
                  <a:lnTo>
                    <a:pt x="17" y="486"/>
                  </a:lnTo>
                  <a:lnTo>
                    <a:pt x="17" y="495"/>
                  </a:lnTo>
                  <a:lnTo>
                    <a:pt x="18" y="496"/>
                  </a:lnTo>
                  <a:lnTo>
                    <a:pt x="18" y="474"/>
                  </a:lnTo>
                  <a:lnTo>
                    <a:pt x="18" y="474"/>
                  </a:lnTo>
                  <a:lnTo>
                    <a:pt x="18" y="439"/>
                  </a:lnTo>
                  <a:lnTo>
                    <a:pt x="18" y="443"/>
                  </a:lnTo>
                  <a:lnTo>
                    <a:pt x="18" y="444"/>
                  </a:lnTo>
                  <a:lnTo>
                    <a:pt x="18" y="452"/>
                  </a:lnTo>
                  <a:lnTo>
                    <a:pt x="18" y="441"/>
                  </a:lnTo>
                  <a:lnTo>
                    <a:pt x="18" y="451"/>
                  </a:lnTo>
                  <a:lnTo>
                    <a:pt x="18" y="449"/>
                  </a:lnTo>
                  <a:lnTo>
                    <a:pt x="18" y="485"/>
                  </a:lnTo>
                  <a:lnTo>
                    <a:pt x="18" y="478"/>
                  </a:lnTo>
                  <a:lnTo>
                    <a:pt x="20" y="481"/>
                  </a:lnTo>
                  <a:lnTo>
                    <a:pt x="20" y="496"/>
                  </a:lnTo>
                  <a:lnTo>
                    <a:pt x="20" y="494"/>
                  </a:lnTo>
                  <a:lnTo>
                    <a:pt x="20" y="490"/>
                  </a:lnTo>
                  <a:lnTo>
                    <a:pt x="20" y="461"/>
                  </a:lnTo>
                  <a:lnTo>
                    <a:pt x="20" y="465"/>
                  </a:lnTo>
                  <a:lnTo>
                    <a:pt x="20" y="461"/>
                  </a:lnTo>
                  <a:lnTo>
                    <a:pt x="20" y="466"/>
                  </a:lnTo>
                  <a:lnTo>
                    <a:pt x="20" y="458"/>
                  </a:lnTo>
                  <a:lnTo>
                    <a:pt x="20" y="462"/>
                  </a:lnTo>
                  <a:lnTo>
                    <a:pt x="20" y="464"/>
                  </a:lnTo>
                  <a:lnTo>
                    <a:pt x="20" y="435"/>
                  </a:lnTo>
                  <a:lnTo>
                    <a:pt x="21" y="434"/>
                  </a:lnTo>
                  <a:lnTo>
                    <a:pt x="21" y="392"/>
                  </a:lnTo>
                  <a:lnTo>
                    <a:pt x="21" y="393"/>
                  </a:lnTo>
                  <a:lnTo>
                    <a:pt x="21" y="364"/>
                  </a:lnTo>
                  <a:lnTo>
                    <a:pt x="21" y="351"/>
                  </a:lnTo>
                  <a:lnTo>
                    <a:pt x="21" y="337"/>
                  </a:lnTo>
                  <a:lnTo>
                    <a:pt x="21" y="343"/>
                  </a:lnTo>
                  <a:lnTo>
                    <a:pt x="22" y="343"/>
                  </a:lnTo>
                  <a:lnTo>
                    <a:pt x="22" y="369"/>
                  </a:lnTo>
                  <a:lnTo>
                    <a:pt x="22" y="341"/>
                  </a:lnTo>
                  <a:lnTo>
                    <a:pt x="22" y="368"/>
                  </a:lnTo>
                  <a:lnTo>
                    <a:pt x="22" y="369"/>
                  </a:lnTo>
                  <a:lnTo>
                    <a:pt x="22" y="372"/>
                  </a:lnTo>
                  <a:lnTo>
                    <a:pt x="22" y="350"/>
                  </a:lnTo>
                  <a:lnTo>
                    <a:pt x="22" y="354"/>
                  </a:lnTo>
                  <a:lnTo>
                    <a:pt x="22" y="352"/>
                  </a:lnTo>
                  <a:lnTo>
                    <a:pt x="22" y="389"/>
                  </a:lnTo>
                  <a:lnTo>
                    <a:pt x="22" y="386"/>
                  </a:lnTo>
                  <a:lnTo>
                    <a:pt x="22" y="392"/>
                  </a:lnTo>
                  <a:lnTo>
                    <a:pt x="22" y="385"/>
                  </a:lnTo>
                  <a:lnTo>
                    <a:pt x="22" y="427"/>
                  </a:lnTo>
                  <a:lnTo>
                    <a:pt x="23" y="428"/>
                  </a:lnTo>
                  <a:lnTo>
                    <a:pt x="23" y="462"/>
                  </a:lnTo>
                  <a:lnTo>
                    <a:pt x="23" y="453"/>
                  </a:lnTo>
                  <a:lnTo>
                    <a:pt x="23" y="451"/>
                  </a:lnTo>
                  <a:lnTo>
                    <a:pt x="23" y="469"/>
                  </a:lnTo>
                  <a:lnTo>
                    <a:pt x="23" y="451"/>
                  </a:lnTo>
                  <a:lnTo>
                    <a:pt x="23" y="468"/>
                  </a:lnTo>
                  <a:lnTo>
                    <a:pt x="23" y="470"/>
                  </a:lnTo>
                  <a:lnTo>
                    <a:pt x="23" y="418"/>
                  </a:lnTo>
                  <a:lnTo>
                    <a:pt x="23" y="415"/>
                  </a:lnTo>
                  <a:lnTo>
                    <a:pt x="23" y="415"/>
                  </a:lnTo>
                  <a:lnTo>
                    <a:pt x="23" y="382"/>
                  </a:lnTo>
                  <a:lnTo>
                    <a:pt x="23" y="385"/>
                  </a:lnTo>
                  <a:lnTo>
                    <a:pt x="25" y="385"/>
                  </a:lnTo>
                  <a:lnTo>
                    <a:pt x="25" y="389"/>
                  </a:lnTo>
                  <a:lnTo>
                    <a:pt x="25" y="377"/>
                  </a:lnTo>
                  <a:lnTo>
                    <a:pt x="25" y="379"/>
                  </a:lnTo>
                  <a:lnTo>
                    <a:pt x="25" y="393"/>
                  </a:lnTo>
                  <a:lnTo>
                    <a:pt x="25" y="386"/>
                  </a:lnTo>
                  <a:lnTo>
                    <a:pt x="25" y="386"/>
                  </a:lnTo>
                  <a:lnTo>
                    <a:pt x="25" y="360"/>
                  </a:lnTo>
                  <a:lnTo>
                    <a:pt x="25" y="373"/>
                  </a:lnTo>
                  <a:lnTo>
                    <a:pt x="26" y="376"/>
                  </a:lnTo>
                  <a:lnTo>
                    <a:pt x="26" y="384"/>
                  </a:lnTo>
                  <a:lnTo>
                    <a:pt x="26" y="358"/>
                  </a:lnTo>
                  <a:lnTo>
                    <a:pt x="26" y="361"/>
                  </a:lnTo>
                  <a:lnTo>
                    <a:pt x="26" y="367"/>
                  </a:lnTo>
                  <a:lnTo>
                    <a:pt x="26" y="361"/>
                  </a:lnTo>
                  <a:lnTo>
                    <a:pt x="26" y="385"/>
                  </a:lnTo>
                  <a:lnTo>
                    <a:pt x="26" y="386"/>
                  </a:lnTo>
                  <a:lnTo>
                    <a:pt x="26" y="402"/>
                  </a:lnTo>
                  <a:lnTo>
                    <a:pt x="26" y="381"/>
                  </a:lnTo>
                  <a:lnTo>
                    <a:pt x="26" y="401"/>
                  </a:lnTo>
                  <a:lnTo>
                    <a:pt x="26" y="403"/>
                  </a:lnTo>
                  <a:lnTo>
                    <a:pt x="26" y="418"/>
                  </a:lnTo>
                  <a:lnTo>
                    <a:pt x="26" y="410"/>
                  </a:lnTo>
                  <a:lnTo>
                    <a:pt x="27" y="415"/>
                  </a:lnTo>
                  <a:lnTo>
                    <a:pt x="27" y="397"/>
                  </a:lnTo>
                  <a:lnTo>
                    <a:pt x="27" y="397"/>
                  </a:lnTo>
                  <a:lnTo>
                    <a:pt x="27" y="359"/>
                  </a:lnTo>
                  <a:lnTo>
                    <a:pt x="27" y="354"/>
                  </a:lnTo>
                  <a:lnTo>
                    <a:pt x="27" y="299"/>
                  </a:lnTo>
                  <a:lnTo>
                    <a:pt x="27" y="299"/>
                  </a:lnTo>
                  <a:lnTo>
                    <a:pt x="27" y="267"/>
                  </a:lnTo>
                  <a:lnTo>
                    <a:pt x="27" y="269"/>
                  </a:lnTo>
                  <a:lnTo>
                    <a:pt x="29" y="270"/>
                  </a:lnTo>
                  <a:lnTo>
                    <a:pt x="29" y="271"/>
                  </a:lnTo>
                  <a:lnTo>
                    <a:pt x="29" y="249"/>
                  </a:lnTo>
                  <a:lnTo>
                    <a:pt x="29" y="251"/>
                  </a:lnTo>
                  <a:lnTo>
                    <a:pt x="29" y="233"/>
                  </a:lnTo>
                  <a:lnTo>
                    <a:pt x="29" y="255"/>
                  </a:lnTo>
                  <a:lnTo>
                    <a:pt x="29" y="255"/>
                  </a:lnTo>
                  <a:lnTo>
                    <a:pt x="29" y="263"/>
                  </a:lnTo>
                  <a:lnTo>
                    <a:pt x="29" y="246"/>
                  </a:lnTo>
                  <a:lnTo>
                    <a:pt x="29" y="254"/>
                  </a:lnTo>
                  <a:lnTo>
                    <a:pt x="30" y="251"/>
                  </a:lnTo>
                  <a:lnTo>
                    <a:pt x="30" y="249"/>
                  </a:lnTo>
                  <a:lnTo>
                    <a:pt x="30" y="269"/>
                  </a:lnTo>
                  <a:lnTo>
                    <a:pt x="30" y="267"/>
                  </a:lnTo>
                  <a:lnTo>
                    <a:pt x="30" y="261"/>
                  </a:lnTo>
                  <a:lnTo>
                    <a:pt x="30" y="303"/>
                  </a:lnTo>
                  <a:lnTo>
                    <a:pt x="30" y="297"/>
                  </a:lnTo>
                  <a:lnTo>
                    <a:pt x="30" y="343"/>
                  </a:lnTo>
                  <a:lnTo>
                    <a:pt x="30" y="344"/>
                  </a:lnTo>
                  <a:lnTo>
                    <a:pt x="30" y="367"/>
                  </a:lnTo>
                  <a:lnTo>
                    <a:pt x="30" y="356"/>
                  </a:lnTo>
                  <a:lnTo>
                    <a:pt x="31" y="337"/>
                  </a:lnTo>
                  <a:lnTo>
                    <a:pt x="31" y="338"/>
                  </a:lnTo>
                  <a:lnTo>
                    <a:pt x="31" y="330"/>
                  </a:lnTo>
                  <a:lnTo>
                    <a:pt x="31" y="333"/>
                  </a:lnTo>
                  <a:lnTo>
                    <a:pt x="31" y="331"/>
                  </a:lnTo>
                  <a:lnTo>
                    <a:pt x="31" y="335"/>
                  </a:lnTo>
                  <a:lnTo>
                    <a:pt x="31" y="320"/>
                  </a:lnTo>
                  <a:lnTo>
                    <a:pt x="31" y="333"/>
                  </a:lnTo>
                  <a:lnTo>
                    <a:pt x="31" y="333"/>
                  </a:lnTo>
                  <a:lnTo>
                    <a:pt x="31" y="341"/>
                  </a:lnTo>
                  <a:lnTo>
                    <a:pt x="31" y="314"/>
                  </a:lnTo>
                  <a:lnTo>
                    <a:pt x="31" y="318"/>
                  </a:lnTo>
                  <a:lnTo>
                    <a:pt x="31" y="314"/>
                  </a:lnTo>
                  <a:lnTo>
                    <a:pt x="31" y="329"/>
                  </a:lnTo>
                  <a:lnTo>
                    <a:pt x="31" y="313"/>
                  </a:lnTo>
                  <a:lnTo>
                    <a:pt x="31" y="325"/>
                  </a:lnTo>
                  <a:lnTo>
                    <a:pt x="33" y="317"/>
                  </a:lnTo>
                  <a:lnTo>
                    <a:pt x="33" y="300"/>
                  </a:lnTo>
                  <a:lnTo>
                    <a:pt x="33" y="306"/>
                  </a:lnTo>
                  <a:lnTo>
                    <a:pt x="33" y="309"/>
                  </a:lnTo>
                  <a:lnTo>
                    <a:pt x="33" y="314"/>
                  </a:lnTo>
                  <a:lnTo>
                    <a:pt x="33" y="297"/>
                  </a:lnTo>
                  <a:lnTo>
                    <a:pt x="33" y="312"/>
                  </a:lnTo>
                  <a:lnTo>
                    <a:pt x="33" y="317"/>
                  </a:lnTo>
                  <a:lnTo>
                    <a:pt x="33" y="31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39" name="Freeform 112"/>
            <p:cNvSpPr>
              <a:spLocks/>
            </p:cNvSpPr>
            <p:nvPr/>
          </p:nvSpPr>
          <p:spPr bwMode="auto">
            <a:xfrm>
              <a:off x="2138363" y="3632201"/>
              <a:ext cx="52388" cy="862013"/>
            </a:xfrm>
            <a:custGeom>
              <a:avLst/>
              <a:gdLst>
                <a:gd name="T0" fmla="*/ 0 w 33"/>
                <a:gd name="T1" fmla="*/ 420 h 543"/>
                <a:gd name="T2" fmla="*/ 1 w 33"/>
                <a:gd name="T3" fmla="*/ 410 h 543"/>
                <a:gd name="T4" fmla="*/ 1 w 33"/>
                <a:gd name="T5" fmla="*/ 397 h 543"/>
                <a:gd name="T6" fmla="*/ 1 w 33"/>
                <a:gd name="T7" fmla="*/ 371 h 543"/>
                <a:gd name="T8" fmla="*/ 3 w 33"/>
                <a:gd name="T9" fmla="*/ 360 h 543"/>
                <a:gd name="T10" fmla="*/ 3 w 33"/>
                <a:gd name="T11" fmla="*/ 423 h 543"/>
                <a:gd name="T12" fmla="*/ 3 w 33"/>
                <a:gd name="T13" fmla="*/ 462 h 543"/>
                <a:gd name="T14" fmla="*/ 4 w 33"/>
                <a:gd name="T15" fmla="*/ 488 h 543"/>
                <a:gd name="T16" fmla="*/ 4 w 33"/>
                <a:gd name="T17" fmla="*/ 492 h 543"/>
                <a:gd name="T18" fmla="*/ 5 w 33"/>
                <a:gd name="T19" fmla="*/ 475 h 543"/>
                <a:gd name="T20" fmla="*/ 5 w 33"/>
                <a:gd name="T21" fmla="*/ 457 h 543"/>
                <a:gd name="T22" fmla="*/ 7 w 33"/>
                <a:gd name="T23" fmla="*/ 457 h 543"/>
                <a:gd name="T24" fmla="*/ 7 w 33"/>
                <a:gd name="T25" fmla="*/ 474 h 543"/>
                <a:gd name="T26" fmla="*/ 7 w 33"/>
                <a:gd name="T27" fmla="*/ 515 h 543"/>
                <a:gd name="T28" fmla="*/ 8 w 33"/>
                <a:gd name="T29" fmla="*/ 532 h 543"/>
                <a:gd name="T30" fmla="*/ 8 w 33"/>
                <a:gd name="T31" fmla="*/ 543 h 543"/>
                <a:gd name="T32" fmla="*/ 9 w 33"/>
                <a:gd name="T33" fmla="*/ 494 h 543"/>
                <a:gd name="T34" fmla="*/ 9 w 33"/>
                <a:gd name="T35" fmla="*/ 520 h 543"/>
                <a:gd name="T36" fmla="*/ 11 w 33"/>
                <a:gd name="T37" fmla="*/ 460 h 543"/>
                <a:gd name="T38" fmla="*/ 11 w 33"/>
                <a:gd name="T39" fmla="*/ 437 h 543"/>
                <a:gd name="T40" fmla="*/ 11 w 33"/>
                <a:gd name="T41" fmla="*/ 443 h 543"/>
                <a:gd name="T42" fmla="*/ 12 w 33"/>
                <a:gd name="T43" fmla="*/ 398 h 543"/>
                <a:gd name="T44" fmla="*/ 12 w 33"/>
                <a:gd name="T45" fmla="*/ 409 h 543"/>
                <a:gd name="T46" fmla="*/ 13 w 33"/>
                <a:gd name="T47" fmla="*/ 426 h 543"/>
                <a:gd name="T48" fmla="*/ 13 w 33"/>
                <a:gd name="T49" fmla="*/ 426 h 543"/>
                <a:gd name="T50" fmla="*/ 13 w 33"/>
                <a:gd name="T51" fmla="*/ 441 h 543"/>
                <a:gd name="T52" fmla="*/ 15 w 33"/>
                <a:gd name="T53" fmla="*/ 390 h 543"/>
                <a:gd name="T54" fmla="*/ 15 w 33"/>
                <a:gd name="T55" fmla="*/ 357 h 543"/>
                <a:gd name="T56" fmla="*/ 16 w 33"/>
                <a:gd name="T57" fmla="*/ 272 h 543"/>
                <a:gd name="T58" fmla="*/ 16 w 33"/>
                <a:gd name="T59" fmla="*/ 272 h 543"/>
                <a:gd name="T60" fmla="*/ 16 w 33"/>
                <a:gd name="T61" fmla="*/ 267 h 543"/>
                <a:gd name="T62" fmla="*/ 17 w 33"/>
                <a:gd name="T63" fmla="*/ 321 h 543"/>
                <a:gd name="T64" fmla="*/ 18 w 33"/>
                <a:gd name="T65" fmla="*/ 409 h 543"/>
                <a:gd name="T66" fmla="*/ 18 w 33"/>
                <a:gd name="T67" fmla="*/ 419 h 543"/>
                <a:gd name="T68" fmla="*/ 18 w 33"/>
                <a:gd name="T69" fmla="*/ 402 h 543"/>
                <a:gd name="T70" fmla="*/ 20 w 33"/>
                <a:gd name="T71" fmla="*/ 342 h 543"/>
                <a:gd name="T72" fmla="*/ 20 w 33"/>
                <a:gd name="T73" fmla="*/ 352 h 543"/>
                <a:gd name="T74" fmla="*/ 20 w 33"/>
                <a:gd name="T75" fmla="*/ 322 h 543"/>
                <a:gd name="T76" fmla="*/ 21 w 33"/>
                <a:gd name="T77" fmla="*/ 322 h 543"/>
                <a:gd name="T78" fmla="*/ 21 w 33"/>
                <a:gd name="T79" fmla="*/ 319 h 543"/>
                <a:gd name="T80" fmla="*/ 22 w 33"/>
                <a:gd name="T81" fmla="*/ 283 h 543"/>
                <a:gd name="T82" fmla="*/ 22 w 33"/>
                <a:gd name="T83" fmla="*/ 268 h 543"/>
                <a:gd name="T84" fmla="*/ 24 w 33"/>
                <a:gd name="T85" fmla="*/ 327 h 543"/>
                <a:gd name="T86" fmla="*/ 24 w 33"/>
                <a:gd name="T87" fmla="*/ 302 h 543"/>
                <a:gd name="T88" fmla="*/ 24 w 33"/>
                <a:gd name="T89" fmla="*/ 264 h 543"/>
                <a:gd name="T90" fmla="*/ 25 w 33"/>
                <a:gd name="T91" fmla="*/ 236 h 543"/>
                <a:gd name="T92" fmla="*/ 26 w 33"/>
                <a:gd name="T93" fmla="*/ 230 h 543"/>
                <a:gd name="T94" fmla="*/ 26 w 33"/>
                <a:gd name="T95" fmla="*/ 190 h 543"/>
                <a:gd name="T96" fmla="*/ 26 w 33"/>
                <a:gd name="T97" fmla="*/ 206 h 543"/>
                <a:gd name="T98" fmla="*/ 28 w 33"/>
                <a:gd name="T99" fmla="*/ 216 h 543"/>
                <a:gd name="T100" fmla="*/ 28 w 33"/>
                <a:gd name="T101" fmla="*/ 216 h 543"/>
                <a:gd name="T102" fmla="*/ 28 w 33"/>
                <a:gd name="T103" fmla="*/ 212 h 543"/>
                <a:gd name="T104" fmla="*/ 29 w 33"/>
                <a:gd name="T105" fmla="*/ 173 h 543"/>
                <a:gd name="T106" fmla="*/ 29 w 33"/>
                <a:gd name="T107" fmla="*/ 189 h 543"/>
                <a:gd name="T108" fmla="*/ 30 w 33"/>
                <a:gd name="T109" fmla="*/ 246 h 543"/>
                <a:gd name="T110" fmla="*/ 30 w 33"/>
                <a:gd name="T111" fmla="*/ 206 h 543"/>
                <a:gd name="T112" fmla="*/ 32 w 33"/>
                <a:gd name="T113" fmla="*/ 69 h 543"/>
                <a:gd name="T114" fmla="*/ 32 w 33"/>
                <a:gd name="T115" fmla="*/ 50 h 543"/>
                <a:gd name="T116" fmla="*/ 33 w 33"/>
                <a:gd name="T117" fmla="*/ 3 h 543"/>
                <a:gd name="T118" fmla="*/ 33 w 33"/>
                <a:gd name="T119" fmla="*/ 48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543">
                  <a:moveTo>
                    <a:pt x="0" y="390"/>
                  </a:moveTo>
                  <a:lnTo>
                    <a:pt x="0" y="374"/>
                  </a:lnTo>
                  <a:lnTo>
                    <a:pt x="0" y="385"/>
                  </a:lnTo>
                  <a:lnTo>
                    <a:pt x="0" y="384"/>
                  </a:lnTo>
                  <a:lnTo>
                    <a:pt x="0" y="420"/>
                  </a:lnTo>
                  <a:lnTo>
                    <a:pt x="0" y="418"/>
                  </a:lnTo>
                  <a:lnTo>
                    <a:pt x="0" y="423"/>
                  </a:lnTo>
                  <a:lnTo>
                    <a:pt x="0" y="402"/>
                  </a:lnTo>
                  <a:lnTo>
                    <a:pt x="0" y="414"/>
                  </a:lnTo>
                  <a:lnTo>
                    <a:pt x="1" y="410"/>
                  </a:lnTo>
                  <a:lnTo>
                    <a:pt x="1" y="411"/>
                  </a:lnTo>
                  <a:lnTo>
                    <a:pt x="1" y="381"/>
                  </a:lnTo>
                  <a:lnTo>
                    <a:pt x="1" y="392"/>
                  </a:lnTo>
                  <a:lnTo>
                    <a:pt x="1" y="394"/>
                  </a:lnTo>
                  <a:lnTo>
                    <a:pt x="1" y="397"/>
                  </a:lnTo>
                  <a:lnTo>
                    <a:pt x="1" y="384"/>
                  </a:lnTo>
                  <a:lnTo>
                    <a:pt x="1" y="389"/>
                  </a:lnTo>
                  <a:lnTo>
                    <a:pt x="1" y="389"/>
                  </a:lnTo>
                  <a:lnTo>
                    <a:pt x="1" y="368"/>
                  </a:lnTo>
                  <a:lnTo>
                    <a:pt x="1" y="371"/>
                  </a:lnTo>
                  <a:lnTo>
                    <a:pt x="1" y="372"/>
                  </a:lnTo>
                  <a:lnTo>
                    <a:pt x="1" y="376"/>
                  </a:lnTo>
                  <a:lnTo>
                    <a:pt x="1" y="350"/>
                  </a:lnTo>
                  <a:lnTo>
                    <a:pt x="1" y="360"/>
                  </a:lnTo>
                  <a:lnTo>
                    <a:pt x="3" y="360"/>
                  </a:lnTo>
                  <a:lnTo>
                    <a:pt x="3" y="390"/>
                  </a:lnTo>
                  <a:lnTo>
                    <a:pt x="3" y="386"/>
                  </a:lnTo>
                  <a:lnTo>
                    <a:pt x="3" y="382"/>
                  </a:lnTo>
                  <a:lnTo>
                    <a:pt x="3" y="418"/>
                  </a:lnTo>
                  <a:lnTo>
                    <a:pt x="3" y="423"/>
                  </a:lnTo>
                  <a:lnTo>
                    <a:pt x="3" y="411"/>
                  </a:lnTo>
                  <a:lnTo>
                    <a:pt x="3" y="443"/>
                  </a:lnTo>
                  <a:lnTo>
                    <a:pt x="3" y="447"/>
                  </a:lnTo>
                  <a:lnTo>
                    <a:pt x="3" y="471"/>
                  </a:lnTo>
                  <a:lnTo>
                    <a:pt x="3" y="462"/>
                  </a:lnTo>
                  <a:lnTo>
                    <a:pt x="4" y="460"/>
                  </a:lnTo>
                  <a:lnTo>
                    <a:pt x="4" y="475"/>
                  </a:lnTo>
                  <a:lnTo>
                    <a:pt x="4" y="469"/>
                  </a:lnTo>
                  <a:lnTo>
                    <a:pt x="4" y="469"/>
                  </a:lnTo>
                  <a:lnTo>
                    <a:pt x="4" y="488"/>
                  </a:lnTo>
                  <a:lnTo>
                    <a:pt x="4" y="460"/>
                  </a:lnTo>
                  <a:lnTo>
                    <a:pt x="4" y="487"/>
                  </a:lnTo>
                  <a:lnTo>
                    <a:pt x="4" y="486"/>
                  </a:lnTo>
                  <a:lnTo>
                    <a:pt x="4" y="500"/>
                  </a:lnTo>
                  <a:lnTo>
                    <a:pt x="4" y="492"/>
                  </a:lnTo>
                  <a:lnTo>
                    <a:pt x="5" y="488"/>
                  </a:lnTo>
                  <a:lnTo>
                    <a:pt x="5" y="488"/>
                  </a:lnTo>
                  <a:lnTo>
                    <a:pt x="5" y="471"/>
                  </a:lnTo>
                  <a:lnTo>
                    <a:pt x="5" y="471"/>
                  </a:lnTo>
                  <a:lnTo>
                    <a:pt x="5" y="475"/>
                  </a:lnTo>
                  <a:lnTo>
                    <a:pt x="5" y="461"/>
                  </a:lnTo>
                  <a:lnTo>
                    <a:pt x="5" y="466"/>
                  </a:lnTo>
                  <a:lnTo>
                    <a:pt x="5" y="471"/>
                  </a:lnTo>
                  <a:lnTo>
                    <a:pt x="5" y="447"/>
                  </a:lnTo>
                  <a:lnTo>
                    <a:pt x="5" y="457"/>
                  </a:lnTo>
                  <a:lnTo>
                    <a:pt x="5" y="454"/>
                  </a:lnTo>
                  <a:lnTo>
                    <a:pt x="5" y="462"/>
                  </a:lnTo>
                  <a:lnTo>
                    <a:pt x="5" y="440"/>
                  </a:lnTo>
                  <a:lnTo>
                    <a:pt x="7" y="441"/>
                  </a:lnTo>
                  <a:lnTo>
                    <a:pt x="7" y="457"/>
                  </a:lnTo>
                  <a:lnTo>
                    <a:pt x="7" y="454"/>
                  </a:lnTo>
                  <a:lnTo>
                    <a:pt x="7" y="454"/>
                  </a:lnTo>
                  <a:lnTo>
                    <a:pt x="7" y="444"/>
                  </a:lnTo>
                  <a:lnTo>
                    <a:pt x="7" y="475"/>
                  </a:lnTo>
                  <a:lnTo>
                    <a:pt x="7" y="474"/>
                  </a:lnTo>
                  <a:lnTo>
                    <a:pt x="7" y="495"/>
                  </a:lnTo>
                  <a:lnTo>
                    <a:pt x="7" y="492"/>
                  </a:lnTo>
                  <a:lnTo>
                    <a:pt x="7" y="496"/>
                  </a:lnTo>
                  <a:lnTo>
                    <a:pt x="7" y="516"/>
                  </a:lnTo>
                  <a:lnTo>
                    <a:pt x="7" y="515"/>
                  </a:lnTo>
                  <a:lnTo>
                    <a:pt x="8" y="515"/>
                  </a:lnTo>
                  <a:lnTo>
                    <a:pt x="8" y="532"/>
                  </a:lnTo>
                  <a:lnTo>
                    <a:pt x="8" y="515"/>
                  </a:lnTo>
                  <a:lnTo>
                    <a:pt x="8" y="529"/>
                  </a:lnTo>
                  <a:lnTo>
                    <a:pt x="8" y="532"/>
                  </a:lnTo>
                  <a:lnTo>
                    <a:pt x="8" y="534"/>
                  </a:lnTo>
                  <a:lnTo>
                    <a:pt x="8" y="519"/>
                  </a:lnTo>
                  <a:lnTo>
                    <a:pt x="8" y="529"/>
                  </a:lnTo>
                  <a:lnTo>
                    <a:pt x="8" y="529"/>
                  </a:lnTo>
                  <a:lnTo>
                    <a:pt x="8" y="543"/>
                  </a:lnTo>
                  <a:lnTo>
                    <a:pt x="8" y="538"/>
                  </a:lnTo>
                  <a:lnTo>
                    <a:pt x="9" y="534"/>
                  </a:lnTo>
                  <a:lnTo>
                    <a:pt x="9" y="511"/>
                  </a:lnTo>
                  <a:lnTo>
                    <a:pt x="9" y="508"/>
                  </a:lnTo>
                  <a:lnTo>
                    <a:pt x="9" y="494"/>
                  </a:lnTo>
                  <a:lnTo>
                    <a:pt x="9" y="519"/>
                  </a:lnTo>
                  <a:lnTo>
                    <a:pt x="9" y="521"/>
                  </a:lnTo>
                  <a:lnTo>
                    <a:pt x="9" y="532"/>
                  </a:lnTo>
                  <a:lnTo>
                    <a:pt x="9" y="517"/>
                  </a:lnTo>
                  <a:lnTo>
                    <a:pt x="9" y="520"/>
                  </a:lnTo>
                  <a:lnTo>
                    <a:pt x="9" y="515"/>
                  </a:lnTo>
                  <a:lnTo>
                    <a:pt x="9" y="522"/>
                  </a:lnTo>
                  <a:lnTo>
                    <a:pt x="9" y="500"/>
                  </a:lnTo>
                  <a:lnTo>
                    <a:pt x="11" y="500"/>
                  </a:lnTo>
                  <a:lnTo>
                    <a:pt x="11" y="460"/>
                  </a:lnTo>
                  <a:lnTo>
                    <a:pt x="11" y="469"/>
                  </a:lnTo>
                  <a:lnTo>
                    <a:pt x="11" y="467"/>
                  </a:lnTo>
                  <a:lnTo>
                    <a:pt x="11" y="471"/>
                  </a:lnTo>
                  <a:lnTo>
                    <a:pt x="11" y="440"/>
                  </a:lnTo>
                  <a:lnTo>
                    <a:pt x="11" y="437"/>
                  </a:lnTo>
                  <a:lnTo>
                    <a:pt x="11" y="448"/>
                  </a:lnTo>
                  <a:lnTo>
                    <a:pt x="11" y="435"/>
                  </a:lnTo>
                  <a:lnTo>
                    <a:pt x="11" y="440"/>
                  </a:lnTo>
                  <a:lnTo>
                    <a:pt x="11" y="437"/>
                  </a:lnTo>
                  <a:lnTo>
                    <a:pt x="11" y="443"/>
                  </a:lnTo>
                  <a:lnTo>
                    <a:pt x="11" y="402"/>
                  </a:lnTo>
                  <a:lnTo>
                    <a:pt x="12" y="406"/>
                  </a:lnTo>
                  <a:lnTo>
                    <a:pt x="12" y="386"/>
                  </a:lnTo>
                  <a:lnTo>
                    <a:pt x="12" y="397"/>
                  </a:lnTo>
                  <a:lnTo>
                    <a:pt x="12" y="398"/>
                  </a:lnTo>
                  <a:lnTo>
                    <a:pt x="12" y="397"/>
                  </a:lnTo>
                  <a:lnTo>
                    <a:pt x="12" y="423"/>
                  </a:lnTo>
                  <a:lnTo>
                    <a:pt x="12" y="418"/>
                  </a:lnTo>
                  <a:lnTo>
                    <a:pt x="12" y="435"/>
                  </a:lnTo>
                  <a:lnTo>
                    <a:pt x="12" y="409"/>
                  </a:lnTo>
                  <a:lnTo>
                    <a:pt x="12" y="428"/>
                  </a:lnTo>
                  <a:lnTo>
                    <a:pt x="13" y="426"/>
                  </a:lnTo>
                  <a:lnTo>
                    <a:pt x="13" y="429"/>
                  </a:lnTo>
                  <a:lnTo>
                    <a:pt x="13" y="411"/>
                  </a:lnTo>
                  <a:lnTo>
                    <a:pt x="13" y="426"/>
                  </a:lnTo>
                  <a:lnTo>
                    <a:pt x="13" y="428"/>
                  </a:lnTo>
                  <a:lnTo>
                    <a:pt x="13" y="432"/>
                  </a:lnTo>
                  <a:lnTo>
                    <a:pt x="13" y="418"/>
                  </a:lnTo>
                  <a:lnTo>
                    <a:pt x="13" y="424"/>
                  </a:lnTo>
                  <a:lnTo>
                    <a:pt x="13" y="426"/>
                  </a:lnTo>
                  <a:lnTo>
                    <a:pt x="13" y="450"/>
                  </a:lnTo>
                  <a:lnTo>
                    <a:pt x="13" y="449"/>
                  </a:lnTo>
                  <a:lnTo>
                    <a:pt x="13" y="450"/>
                  </a:lnTo>
                  <a:lnTo>
                    <a:pt x="13" y="453"/>
                  </a:lnTo>
                  <a:lnTo>
                    <a:pt x="13" y="441"/>
                  </a:lnTo>
                  <a:lnTo>
                    <a:pt x="15" y="439"/>
                  </a:lnTo>
                  <a:lnTo>
                    <a:pt x="15" y="389"/>
                  </a:lnTo>
                  <a:lnTo>
                    <a:pt x="15" y="390"/>
                  </a:lnTo>
                  <a:lnTo>
                    <a:pt x="15" y="389"/>
                  </a:lnTo>
                  <a:lnTo>
                    <a:pt x="15" y="390"/>
                  </a:lnTo>
                  <a:lnTo>
                    <a:pt x="15" y="365"/>
                  </a:lnTo>
                  <a:lnTo>
                    <a:pt x="15" y="365"/>
                  </a:lnTo>
                  <a:lnTo>
                    <a:pt x="15" y="346"/>
                  </a:lnTo>
                  <a:lnTo>
                    <a:pt x="15" y="354"/>
                  </a:lnTo>
                  <a:lnTo>
                    <a:pt x="15" y="357"/>
                  </a:lnTo>
                  <a:lnTo>
                    <a:pt x="15" y="304"/>
                  </a:lnTo>
                  <a:lnTo>
                    <a:pt x="15" y="306"/>
                  </a:lnTo>
                  <a:lnTo>
                    <a:pt x="16" y="306"/>
                  </a:lnTo>
                  <a:lnTo>
                    <a:pt x="16" y="308"/>
                  </a:lnTo>
                  <a:lnTo>
                    <a:pt x="16" y="272"/>
                  </a:lnTo>
                  <a:lnTo>
                    <a:pt x="16" y="275"/>
                  </a:lnTo>
                  <a:lnTo>
                    <a:pt x="16" y="282"/>
                  </a:lnTo>
                  <a:lnTo>
                    <a:pt x="16" y="268"/>
                  </a:lnTo>
                  <a:lnTo>
                    <a:pt x="16" y="271"/>
                  </a:lnTo>
                  <a:lnTo>
                    <a:pt x="16" y="272"/>
                  </a:lnTo>
                  <a:lnTo>
                    <a:pt x="16" y="276"/>
                  </a:lnTo>
                  <a:lnTo>
                    <a:pt x="16" y="262"/>
                  </a:lnTo>
                  <a:lnTo>
                    <a:pt x="16" y="276"/>
                  </a:lnTo>
                  <a:lnTo>
                    <a:pt x="16" y="280"/>
                  </a:lnTo>
                  <a:lnTo>
                    <a:pt x="16" y="267"/>
                  </a:lnTo>
                  <a:lnTo>
                    <a:pt x="16" y="276"/>
                  </a:lnTo>
                  <a:lnTo>
                    <a:pt x="17" y="279"/>
                  </a:lnTo>
                  <a:lnTo>
                    <a:pt x="17" y="322"/>
                  </a:lnTo>
                  <a:lnTo>
                    <a:pt x="17" y="322"/>
                  </a:lnTo>
                  <a:lnTo>
                    <a:pt x="17" y="321"/>
                  </a:lnTo>
                  <a:lnTo>
                    <a:pt x="17" y="378"/>
                  </a:lnTo>
                  <a:lnTo>
                    <a:pt x="17" y="378"/>
                  </a:lnTo>
                  <a:lnTo>
                    <a:pt x="17" y="406"/>
                  </a:lnTo>
                  <a:lnTo>
                    <a:pt x="17" y="403"/>
                  </a:lnTo>
                  <a:lnTo>
                    <a:pt x="18" y="409"/>
                  </a:lnTo>
                  <a:lnTo>
                    <a:pt x="18" y="432"/>
                  </a:lnTo>
                  <a:lnTo>
                    <a:pt x="18" y="406"/>
                  </a:lnTo>
                  <a:lnTo>
                    <a:pt x="18" y="431"/>
                  </a:lnTo>
                  <a:lnTo>
                    <a:pt x="18" y="435"/>
                  </a:lnTo>
                  <a:lnTo>
                    <a:pt x="18" y="419"/>
                  </a:lnTo>
                  <a:lnTo>
                    <a:pt x="18" y="447"/>
                  </a:lnTo>
                  <a:lnTo>
                    <a:pt x="18" y="445"/>
                  </a:lnTo>
                  <a:lnTo>
                    <a:pt x="18" y="449"/>
                  </a:lnTo>
                  <a:lnTo>
                    <a:pt x="18" y="402"/>
                  </a:lnTo>
                  <a:lnTo>
                    <a:pt x="18" y="402"/>
                  </a:lnTo>
                  <a:lnTo>
                    <a:pt x="18" y="406"/>
                  </a:lnTo>
                  <a:lnTo>
                    <a:pt x="18" y="354"/>
                  </a:lnTo>
                  <a:lnTo>
                    <a:pt x="20" y="355"/>
                  </a:lnTo>
                  <a:lnTo>
                    <a:pt x="20" y="356"/>
                  </a:lnTo>
                  <a:lnTo>
                    <a:pt x="20" y="342"/>
                  </a:lnTo>
                  <a:lnTo>
                    <a:pt x="20" y="344"/>
                  </a:lnTo>
                  <a:lnTo>
                    <a:pt x="20" y="340"/>
                  </a:lnTo>
                  <a:lnTo>
                    <a:pt x="20" y="354"/>
                  </a:lnTo>
                  <a:lnTo>
                    <a:pt x="20" y="337"/>
                  </a:lnTo>
                  <a:lnTo>
                    <a:pt x="20" y="352"/>
                  </a:lnTo>
                  <a:lnTo>
                    <a:pt x="20" y="354"/>
                  </a:lnTo>
                  <a:lnTo>
                    <a:pt x="20" y="327"/>
                  </a:lnTo>
                  <a:lnTo>
                    <a:pt x="20" y="330"/>
                  </a:lnTo>
                  <a:lnTo>
                    <a:pt x="20" y="330"/>
                  </a:lnTo>
                  <a:lnTo>
                    <a:pt x="20" y="322"/>
                  </a:lnTo>
                  <a:lnTo>
                    <a:pt x="20" y="331"/>
                  </a:lnTo>
                  <a:lnTo>
                    <a:pt x="21" y="330"/>
                  </a:lnTo>
                  <a:lnTo>
                    <a:pt x="21" y="337"/>
                  </a:lnTo>
                  <a:lnTo>
                    <a:pt x="21" y="313"/>
                  </a:lnTo>
                  <a:lnTo>
                    <a:pt x="21" y="322"/>
                  </a:lnTo>
                  <a:lnTo>
                    <a:pt x="21" y="304"/>
                  </a:lnTo>
                  <a:lnTo>
                    <a:pt x="21" y="310"/>
                  </a:lnTo>
                  <a:lnTo>
                    <a:pt x="21" y="314"/>
                  </a:lnTo>
                  <a:lnTo>
                    <a:pt x="21" y="329"/>
                  </a:lnTo>
                  <a:lnTo>
                    <a:pt x="21" y="319"/>
                  </a:lnTo>
                  <a:lnTo>
                    <a:pt x="22" y="318"/>
                  </a:lnTo>
                  <a:lnTo>
                    <a:pt x="22" y="282"/>
                  </a:lnTo>
                  <a:lnTo>
                    <a:pt x="22" y="283"/>
                  </a:lnTo>
                  <a:lnTo>
                    <a:pt x="22" y="268"/>
                  </a:lnTo>
                  <a:lnTo>
                    <a:pt x="22" y="283"/>
                  </a:lnTo>
                  <a:lnTo>
                    <a:pt x="22" y="282"/>
                  </a:lnTo>
                  <a:lnTo>
                    <a:pt x="22" y="288"/>
                  </a:lnTo>
                  <a:lnTo>
                    <a:pt x="22" y="262"/>
                  </a:lnTo>
                  <a:lnTo>
                    <a:pt x="22" y="267"/>
                  </a:lnTo>
                  <a:lnTo>
                    <a:pt x="22" y="268"/>
                  </a:lnTo>
                  <a:lnTo>
                    <a:pt x="22" y="313"/>
                  </a:lnTo>
                  <a:lnTo>
                    <a:pt x="22" y="309"/>
                  </a:lnTo>
                  <a:lnTo>
                    <a:pt x="24" y="316"/>
                  </a:lnTo>
                  <a:lnTo>
                    <a:pt x="24" y="310"/>
                  </a:lnTo>
                  <a:lnTo>
                    <a:pt x="24" y="327"/>
                  </a:lnTo>
                  <a:lnTo>
                    <a:pt x="24" y="323"/>
                  </a:lnTo>
                  <a:lnTo>
                    <a:pt x="24" y="325"/>
                  </a:lnTo>
                  <a:lnTo>
                    <a:pt x="24" y="300"/>
                  </a:lnTo>
                  <a:lnTo>
                    <a:pt x="24" y="296"/>
                  </a:lnTo>
                  <a:lnTo>
                    <a:pt x="24" y="302"/>
                  </a:lnTo>
                  <a:lnTo>
                    <a:pt x="24" y="266"/>
                  </a:lnTo>
                  <a:lnTo>
                    <a:pt x="24" y="271"/>
                  </a:lnTo>
                  <a:lnTo>
                    <a:pt x="24" y="272"/>
                  </a:lnTo>
                  <a:lnTo>
                    <a:pt x="24" y="250"/>
                  </a:lnTo>
                  <a:lnTo>
                    <a:pt x="24" y="264"/>
                  </a:lnTo>
                  <a:lnTo>
                    <a:pt x="25" y="262"/>
                  </a:lnTo>
                  <a:lnTo>
                    <a:pt x="25" y="219"/>
                  </a:lnTo>
                  <a:lnTo>
                    <a:pt x="25" y="224"/>
                  </a:lnTo>
                  <a:lnTo>
                    <a:pt x="25" y="224"/>
                  </a:lnTo>
                  <a:lnTo>
                    <a:pt x="25" y="236"/>
                  </a:lnTo>
                  <a:lnTo>
                    <a:pt x="25" y="216"/>
                  </a:lnTo>
                  <a:lnTo>
                    <a:pt x="25" y="207"/>
                  </a:lnTo>
                  <a:lnTo>
                    <a:pt x="25" y="234"/>
                  </a:lnTo>
                  <a:lnTo>
                    <a:pt x="25" y="232"/>
                  </a:lnTo>
                  <a:lnTo>
                    <a:pt x="26" y="230"/>
                  </a:lnTo>
                  <a:lnTo>
                    <a:pt x="26" y="212"/>
                  </a:lnTo>
                  <a:lnTo>
                    <a:pt x="26" y="242"/>
                  </a:lnTo>
                  <a:lnTo>
                    <a:pt x="26" y="242"/>
                  </a:lnTo>
                  <a:lnTo>
                    <a:pt x="26" y="183"/>
                  </a:lnTo>
                  <a:lnTo>
                    <a:pt x="26" y="190"/>
                  </a:lnTo>
                  <a:lnTo>
                    <a:pt x="26" y="187"/>
                  </a:lnTo>
                  <a:lnTo>
                    <a:pt x="26" y="213"/>
                  </a:lnTo>
                  <a:lnTo>
                    <a:pt x="26" y="185"/>
                  </a:lnTo>
                  <a:lnTo>
                    <a:pt x="26" y="204"/>
                  </a:lnTo>
                  <a:lnTo>
                    <a:pt x="26" y="206"/>
                  </a:lnTo>
                  <a:lnTo>
                    <a:pt x="26" y="195"/>
                  </a:lnTo>
                  <a:lnTo>
                    <a:pt x="26" y="230"/>
                  </a:lnTo>
                  <a:lnTo>
                    <a:pt x="28" y="229"/>
                  </a:lnTo>
                  <a:lnTo>
                    <a:pt x="28" y="236"/>
                  </a:lnTo>
                  <a:lnTo>
                    <a:pt x="28" y="216"/>
                  </a:lnTo>
                  <a:lnTo>
                    <a:pt x="28" y="219"/>
                  </a:lnTo>
                  <a:lnTo>
                    <a:pt x="28" y="219"/>
                  </a:lnTo>
                  <a:lnTo>
                    <a:pt x="28" y="220"/>
                  </a:lnTo>
                  <a:lnTo>
                    <a:pt x="28" y="211"/>
                  </a:lnTo>
                  <a:lnTo>
                    <a:pt x="28" y="216"/>
                  </a:lnTo>
                  <a:lnTo>
                    <a:pt x="28" y="216"/>
                  </a:lnTo>
                  <a:lnTo>
                    <a:pt x="28" y="219"/>
                  </a:lnTo>
                  <a:lnTo>
                    <a:pt x="28" y="206"/>
                  </a:lnTo>
                  <a:lnTo>
                    <a:pt x="28" y="203"/>
                  </a:lnTo>
                  <a:lnTo>
                    <a:pt x="28" y="212"/>
                  </a:lnTo>
                  <a:lnTo>
                    <a:pt x="28" y="194"/>
                  </a:lnTo>
                  <a:lnTo>
                    <a:pt x="28" y="202"/>
                  </a:lnTo>
                  <a:lnTo>
                    <a:pt x="29" y="200"/>
                  </a:lnTo>
                  <a:lnTo>
                    <a:pt x="29" y="164"/>
                  </a:lnTo>
                  <a:lnTo>
                    <a:pt x="29" y="173"/>
                  </a:lnTo>
                  <a:lnTo>
                    <a:pt x="29" y="173"/>
                  </a:lnTo>
                  <a:lnTo>
                    <a:pt x="29" y="202"/>
                  </a:lnTo>
                  <a:lnTo>
                    <a:pt x="29" y="195"/>
                  </a:lnTo>
                  <a:lnTo>
                    <a:pt x="29" y="202"/>
                  </a:lnTo>
                  <a:lnTo>
                    <a:pt x="29" y="189"/>
                  </a:lnTo>
                  <a:lnTo>
                    <a:pt x="29" y="219"/>
                  </a:lnTo>
                  <a:lnTo>
                    <a:pt x="30" y="221"/>
                  </a:lnTo>
                  <a:lnTo>
                    <a:pt x="30" y="249"/>
                  </a:lnTo>
                  <a:lnTo>
                    <a:pt x="30" y="247"/>
                  </a:lnTo>
                  <a:lnTo>
                    <a:pt x="30" y="246"/>
                  </a:lnTo>
                  <a:lnTo>
                    <a:pt x="30" y="259"/>
                  </a:lnTo>
                  <a:lnTo>
                    <a:pt x="30" y="240"/>
                  </a:lnTo>
                  <a:lnTo>
                    <a:pt x="30" y="242"/>
                  </a:lnTo>
                  <a:lnTo>
                    <a:pt x="30" y="245"/>
                  </a:lnTo>
                  <a:lnTo>
                    <a:pt x="30" y="206"/>
                  </a:lnTo>
                  <a:lnTo>
                    <a:pt x="30" y="204"/>
                  </a:lnTo>
                  <a:lnTo>
                    <a:pt x="30" y="152"/>
                  </a:lnTo>
                  <a:lnTo>
                    <a:pt x="32" y="151"/>
                  </a:lnTo>
                  <a:lnTo>
                    <a:pt x="32" y="156"/>
                  </a:lnTo>
                  <a:lnTo>
                    <a:pt x="32" y="69"/>
                  </a:lnTo>
                  <a:lnTo>
                    <a:pt x="32" y="75"/>
                  </a:lnTo>
                  <a:lnTo>
                    <a:pt x="32" y="69"/>
                  </a:lnTo>
                  <a:lnTo>
                    <a:pt x="32" y="44"/>
                  </a:lnTo>
                  <a:lnTo>
                    <a:pt x="32" y="48"/>
                  </a:lnTo>
                  <a:lnTo>
                    <a:pt x="32" y="50"/>
                  </a:lnTo>
                  <a:lnTo>
                    <a:pt x="32" y="24"/>
                  </a:lnTo>
                  <a:lnTo>
                    <a:pt x="32" y="24"/>
                  </a:lnTo>
                  <a:lnTo>
                    <a:pt x="32" y="0"/>
                  </a:lnTo>
                  <a:lnTo>
                    <a:pt x="32" y="3"/>
                  </a:lnTo>
                  <a:lnTo>
                    <a:pt x="33" y="3"/>
                  </a:lnTo>
                  <a:lnTo>
                    <a:pt x="33" y="60"/>
                  </a:lnTo>
                  <a:lnTo>
                    <a:pt x="33" y="56"/>
                  </a:lnTo>
                  <a:lnTo>
                    <a:pt x="33" y="58"/>
                  </a:lnTo>
                  <a:lnTo>
                    <a:pt x="33" y="69"/>
                  </a:lnTo>
                  <a:lnTo>
                    <a:pt x="33" y="4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40" name="Freeform 113"/>
            <p:cNvSpPr>
              <a:spLocks/>
            </p:cNvSpPr>
            <p:nvPr/>
          </p:nvSpPr>
          <p:spPr bwMode="auto">
            <a:xfrm>
              <a:off x="2085976" y="2262188"/>
              <a:ext cx="52388" cy="2076450"/>
            </a:xfrm>
            <a:custGeom>
              <a:avLst/>
              <a:gdLst>
                <a:gd name="T0" fmla="*/ 2 w 33"/>
                <a:gd name="T1" fmla="*/ 1176 h 1308"/>
                <a:gd name="T2" fmla="*/ 2 w 33"/>
                <a:gd name="T3" fmla="*/ 1167 h 1308"/>
                <a:gd name="T4" fmla="*/ 2 w 33"/>
                <a:gd name="T5" fmla="*/ 1214 h 1308"/>
                <a:gd name="T6" fmla="*/ 3 w 33"/>
                <a:gd name="T7" fmla="*/ 1265 h 1308"/>
                <a:gd name="T8" fmla="*/ 3 w 33"/>
                <a:gd name="T9" fmla="*/ 1290 h 1308"/>
                <a:gd name="T10" fmla="*/ 4 w 33"/>
                <a:gd name="T11" fmla="*/ 1269 h 1308"/>
                <a:gd name="T12" fmla="*/ 4 w 33"/>
                <a:gd name="T13" fmla="*/ 1255 h 1308"/>
                <a:gd name="T14" fmla="*/ 4 w 33"/>
                <a:gd name="T15" fmla="*/ 1257 h 1308"/>
                <a:gd name="T16" fmla="*/ 6 w 33"/>
                <a:gd name="T17" fmla="*/ 1260 h 1308"/>
                <a:gd name="T18" fmla="*/ 6 w 33"/>
                <a:gd name="T19" fmla="*/ 1283 h 1308"/>
                <a:gd name="T20" fmla="*/ 6 w 33"/>
                <a:gd name="T21" fmla="*/ 1277 h 1308"/>
                <a:gd name="T22" fmla="*/ 7 w 33"/>
                <a:gd name="T23" fmla="*/ 1256 h 1308"/>
                <a:gd name="T24" fmla="*/ 7 w 33"/>
                <a:gd name="T25" fmla="*/ 1230 h 1308"/>
                <a:gd name="T26" fmla="*/ 7 w 33"/>
                <a:gd name="T27" fmla="*/ 1218 h 1308"/>
                <a:gd name="T28" fmla="*/ 8 w 33"/>
                <a:gd name="T29" fmla="*/ 1224 h 1308"/>
                <a:gd name="T30" fmla="*/ 8 w 33"/>
                <a:gd name="T31" fmla="*/ 1243 h 1308"/>
                <a:gd name="T32" fmla="*/ 10 w 33"/>
                <a:gd name="T33" fmla="*/ 1252 h 1308"/>
                <a:gd name="T34" fmla="*/ 10 w 33"/>
                <a:gd name="T35" fmla="*/ 1260 h 1308"/>
                <a:gd name="T36" fmla="*/ 10 w 33"/>
                <a:gd name="T37" fmla="*/ 1194 h 1308"/>
                <a:gd name="T38" fmla="*/ 11 w 33"/>
                <a:gd name="T39" fmla="*/ 1099 h 1308"/>
                <a:gd name="T40" fmla="*/ 11 w 33"/>
                <a:gd name="T41" fmla="*/ 1083 h 1308"/>
                <a:gd name="T42" fmla="*/ 12 w 33"/>
                <a:gd name="T43" fmla="*/ 1032 h 1308"/>
                <a:gd name="T44" fmla="*/ 12 w 33"/>
                <a:gd name="T45" fmla="*/ 1048 h 1308"/>
                <a:gd name="T46" fmla="*/ 13 w 33"/>
                <a:gd name="T47" fmla="*/ 1048 h 1308"/>
                <a:gd name="T48" fmla="*/ 13 w 33"/>
                <a:gd name="T49" fmla="*/ 1084 h 1308"/>
                <a:gd name="T50" fmla="*/ 13 w 33"/>
                <a:gd name="T51" fmla="*/ 1103 h 1308"/>
                <a:gd name="T52" fmla="*/ 15 w 33"/>
                <a:gd name="T53" fmla="*/ 977 h 1308"/>
                <a:gd name="T54" fmla="*/ 15 w 33"/>
                <a:gd name="T55" fmla="*/ 991 h 1308"/>
                <a:gd name="T56" fmla="*/ 16 w 33"/>
                <a:gd name="T57" fmla="*/ 990 h 1308"/>
                <a:gd name="T58" fmla="*/ 16 w 33"/>
                <a:gd name="T59" fmla="*/ 969 h 1308"/>
                <a:gd name="T60" fmla="*/ 16 w 33"/>
                <a:gd name="T61" fmla="*/ 951 h 1308"/>
                <a:gd name="T62" fmla="*/ 17 w 33"/>
                <a:gd name="T63" fmla="*/ 919 h 1308"/>
                <a:gd name="T64" fmla="*/ 17 w 33"/>
                <a:gd name="T65" fmla="*/ 900 h 1308"/>
                <a:gd name="T66" fmla="*/ 17 w 33"/>
                <a:gd name="T67" fmla="*/ 830 h 1308"/>
                <a:gd name="T68" fmla="*/ 19 w 33"/>
                <a:gd name="T69" fmla="*/ 867 h 1308"/>
                <a:gd name="T70" fmla="*/ 19 w 33"/>
                <a:gd name="T71" fmla="*/ 843 h 1308"/>
                <a:gd name="T72" fmla="*/ 20 w 33"/>
                <a:gd name="T73" fmla="*/ 812 h 1308"/>
                <a:gd name="T74" fmla="*/ 20 w 33"/>
                <a:gd name="T75" fmla="*/ 526 h 1308"/>
                <a:gd name="T76" fmla="*/ 21 w 33"/>
                <a:gd name="T77" fmla="*/ 813 h 1308"/>
                <a:gd name="T78" fmla="*/ 21 w 33"/>
                <a:gd name="T79" fmla="*/ 1010 h 1308"/>
                <a:gd name="T80" fmla="*/ 23 w 33"/>
                <a:gd name="T81" fmla="*/ 1024 h 1308"/>
                <a:gd name="T82" fmla="*/ 23 w 33"/>
                <a:gd name="T83" fmla="*/ 1050 h 1308"/>
                <a:gd name="T84" fmla="*/ 23 w 33"/>
                <a:gd name="T85" fmla="*/ 1075 h 1308"/>
                <a:gd name="T86" fmla="*/ 24 w 33"/>
                <a:gd name="T87" fmla="*/ 1105 h 1308"/>
                <a:gd name="T88" fmla="*/ 24 w 33"/>
                <a:gd name="T89" fmla="*/ 1160 h 1308"/>
                <a:gd name="T90" fmla="*/ 25 w 33"/>
                <a:gd name="T91" fmla="*/ 1200 h 1308"/>
                <a:gd name="T92" fmla="*/ 25 w 33"/>
                <a:gd name="T93" fmla="*/ 1180 h 1308"/>
                <a:gd name="T94" fmla="*/ 25 w 33"/>
                <a:gd name="T95" fmla="*/ 1188 h 1308"/>
                <a:gd name="T96" fmla="*/ 27 w 33"/>
                <a:gd name="T97" fmla="*/ 1171 h 1308"/>
                <a:gd name="T98" fmla="*/ 27 w 33"/>
                <a:gd name="T99" fmla="*/ 1236 h 1308"/>
                <a:gd name="T100" fmla="*/ 28 w 33"/>
                <a:gd name="T101" fmla="*/ 1223 h 1308"/>
                <a:gd name="T102" fmla="*/ 28 w 33"/>
                <a:gd name="T103" fmla="*/ 1188 h 1308"/>
                <a:gd name="T104" fmla="*/ 29 w 33"/>
                <a:gd name="T105" fmla="*/ 1237 h 1308"/>
                <a:gd name="T106" fmla="*/ 29 w 33"/>
                <a:gd name="T107" fmla="*/ 1281 h 1308"/>
                <a:gd name="T108" fmla="*/ 31 w 33"/>
                <a:gd name="T109" fmla="*/ 1286 h 1308"/>
                <a:gd name="T110" fmla="*/ 31 w 33"/>
                <a:gd name="T111" fmla="*/ 1274 h 1308"/>
                <a:gd name="T112" fmla="*/ 31 w 33"/>
                <a:gd name="T113" fmla="*/ 1257 h 1308"/>
                <a:gd name="T114" fmla="*/ 32 w 33"/>
                <a:gd name="T115" fmla="*/ 1196 h 1308"/>
                <a:gd name="T116" fmla="*/ 32 w 33"/>
                <a:gd name="T117" fmla="*/ 1227 h 1308"/>
                <a:gd name="T118" fmla="*/ 33 w 33"/>
                <a:gd name="T119" fmla="*/ 1253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1308">
                  <a:moveTo>
                    <a:pt x="0" y="1205"/>
                  </a:moveTo>
                  <a:lnTo>
                    <a:pt x="0" y="1154"/>
                  </a:lnTo>
                  <a:lnTo>
                    <a:pt x="0" y="1200"/>
                  </a:lnTo>
                  <a:lnTo>
                    <a:pt x="2" y="1200"/>
                  </a:lnTo>
                  <a:lnTo>
                    <a:pt x="2" y="1176"/>
                  </a:lnTo>
                  <a:lnTo>
                    <a:pt x="2" y="1176"/>
                  </a:lnTo>
                  <a:lnTo>
                    <a:pt x="2" y="1177"/>
                  </a:lnTo>
                  <a:lnTo>
                    <a:pt x="2" y="1159"/>
                  </a:lnTo>
                  <a:lnTo>
                    <a:pt x="2" y="1164"/>
                  </a:lnTo>
                  <a:lnTo>
                    <a:pt x="2" y="1167"/>
                  </a:lnTo>
                  <a:lnTo>
                    <a:pt x="2" y="1200"/>
                  </a:lnTo>
                  <a:lnTo>
                    <a:pt x="2" y="1196"/>
                  </a:lnTo>
                  <a:lnTo>
                    <a:pt x="2" y="1197"/>
                  </a:lnTo>
                  <a:lnTo>
                    <a:pt x="2" y="1190"/>
                  </a:lnTo>
                  <a:lnTo>
                    <a:pt x="2" y="1214"/>
                  </a:lnTo>
                  <a:lnTo>
                    <a:pt x="3" y="1214"/>
                  </a:lnTo>
                  <a:lnTo>
                    <a:pt x="3" y="1213"/>
                  </a:lnTo>
                  <a:lnTo>
                    <a:pt x="3" y="1231"/>
                  </a:lnTo>
                  <a:lnTo>
                    <a:pt x="3" y="1230"/>
                  </a:lnTo>
                  <a:lnTo>
                    <a:pt x="3" y="1265"/>
                  </a:lnTo>
                  <a:lnTo>
                    <a:pt x="3" y="1264"/>
                  </a:lnTo>
                  <a:lnTo>
                    <a:pt x="3" y="1266"/>
                  </a:lnTo>
                  <a:lnTo>
                    <a:pt x="3" y="1291"/>
                  </a:lnTo>
                  <a:lnTo>
                    <a:pt x="3" y="1257"/>
                  </a:lnTo>
                  <a:lnTo>
                    <a:pt x="3" y="1290"/>
                  </a:lnTo>
                  <a:lnTo>
                    <a:pt x="3" y="1289"/>
                  </a:lnTo>
                  <a:lnTo>
                    <a:pt x="3" y="1294"/>
                  </a:lnTo>
                  <a:lnTo>
                    <a:pt x="3" y="1269"/>
                  </a:lnTo>
                  <a:lnTo>
                    <a:pt x="3" y="1272"/>
                  </a:lnTo>
                  <a:lnTo>
                    <a:pt x="4" y="1269"/>
                  </a:lnTo>
                  <a:lnTo>
                    <a:pt x="4" y="1279"/>
                  </a:lnTo>
                  <a:lnTo>
                    <a:pt x="4" y="1255"/>
                  </a:lnTo>
                  <a:lnTo>
                    <a:pt x="4" y="1261"/>
                  </a:lnTo>
                  <a:lnTo>
                    <a:pt x="4" y="1262"/>
                  </a:lnTo>
                  <a:lnTo>
                    <a:pt x="4" y="1255"/>
                  </a:lnTo>
                  <a:lnTo>
                    <a:pt x="4" y="1260"/>
                  </a:lnTo>
                  <a:lnTo>
                    <a:pt x="4" y="1257"/>
                  </a:lnTo>
                  <a:lnTo>
                    <a:pt x="4" y="1262"/>
                  </a:lnTo>
                  <a:lnTo>
                    <a:pt x="4" y="1244"/>
                  </a:lnTo>
                  <a:lnTo>
                    <a:pt x="4" y="1257"/>
                  </a:lnTo>
                  <a:lnTo>
                    <a:pt x="6" y="1253"/>
                  </a:lnTo>
                  <a:lnTo>
                    <a:pt x="6" y="1260"/>
                  </a:lnTo>
                  <a:lnTo>
                    <a:pt x="6" y="1237"/>
                  </a:lnTo>
                  <a:lnTo>
                    <a:pt x="6" y="1251"/>
                  </a:lnTo>
                  <a:lnTo>
                    <a:pt x="6" y="1260"/>
                  </a:lnTo>
                  <a:lnTo>
                    <a:pt x="6" y="1274"/>
                  </a:lnTo>
                  <a:lnTo>
                    <a:pt x="6" y="1260"/>
                  </a:lnTo>
                  <a:lnTo>
                    <a:pt x="6" y="1273"/>
                  </a:lnTo>
                  <a:lnTo>
                    <a:pt x="6" y="1277"/>
                  </a:lnTo>
                  <a:lnTo>
                    <a:pt x="6" y="1283"/>
                  </a:lnTo>
                  <a:lnTo>
                    <a:pt x="6" y="1262"/>
                  </a:lnTo>
                  <a:lnTo>
                    <a:pt x="6" y="1282"/>
                  </a:lnTo>
                  <a:lnTo>
                    <a:pt x="6" y="1283"/>
                  </a:lnTo>
                  <a:lnTo>
                    <a:pt x="6" y="1290"/>
                  </a:lnTo>
                  <a:lnTo>
                    <a:pt x="6" y="1277"/>
                  </a:lnTo>
                  <a:lnTo>
                    <a:pt x="6" y="1283"/>
                  </a:lnTo>
                  <a:lnTo>
                    <a:pt x="7" y="1286"/>
                  </a:lnTo>
                  <a:lnTo>
                    <a:pt x="7" y="1289"/>
                  </a:lnTo>
                  <a:lnTo>
                    <a:pt x="7" y="1257"/>
                  </a:lnTo>
                  <a:lnTo>
                    <a:pt x="7" y="1256"/>
                  </a:lnTo>
                  <a:lnTo>
                    <a:pt x="7" y="1240"/>
                  </a:lnTo>
                  <a:lnTo>
                    <a:pt x="7" y="1241"/>
                  </a:lnTo>
                  <a:lnTo>
                    <a:pt x="7" y="1241"/>
                  </a:lnTo>
                  <a:lnTo>
                    <a:pt x="7" y="1243"/>
                  </a:lnTo>
                  <a:lnTo>
                    <a:pt x="7" y="1230"/>
                  </a:lnTo>
                  <a:lnTo>
                    <a:pt x="7" y="1240"/>
                  </a:lnTo>
                  <a:lnTo>
                    <a:pt x="7" y="1237"/>
                  </a:lnTo>
                  <a:lnTo>
                    <a:pt x="7" y="1245"/>
                  </a:lnTo>
                  <a:lnTo>
                    <a:pt x="7" y="1217"/>
                  </a:lnTo>
                  <a:lnTo>
                    <a:pt x="7" y="1218"/>
                  </a:lnTo>
                  <a:lnTo>
                    <a:pt x="8" y="1217"/>
                  </a:lnTo>
                  <a:lnTo>
                    <a:pt x="8" y="1227"/>
                  </a:lnTo>
                  <a:lnTo>
                    <a:pt x="8" y="1209"/>
                  </a:lnTo>
                  <a:lnTo>
                    <a:pt x="8" y="1226"/>
                  </a:lnTo>
                  <a:lnTo>
                    <a:pt x="8" y="1224"/>
                  </a:lnTo>
                  <a:lnTo>
                    <a:pt x="8" y="1240"/>
                  </a:lnTo>
                  <a:lnTo>
                    <a:pt x="8" y="1218"/>
                  </a:lnTo>
                  <a:lnTo>
                    <a:pt x="8" y="1237"/>
                  </a:lnTo>
                  <a:lnTo>
                    <a:pt x="8" y="1240"/>
                  </a:lnTo>
                  <a:lnTo>
                    <a:pt x="8" y="1243"/>
                  </a:lnTo>
                  <a:lnTo>
                    <a:pt x="8" y="1227"/>
                  </a:lnTo>
                  <a:lnTo>
                    <a:pt x="8" y="1235"/>
                  </a:lnTo>
                  <a:lnTo>
                    <a:pt x="10" y="1234"/>
                  </a:lnTo>
                  <a:lnTo>
                    <a:pt x="10" y="1255"/>
                  </a:lnTo>
                  <a:lnTo>
                    <a:pt x="10" y="1252"/>
                  </a:lnTo>
                  <a:lnTo>
                    <a:pt x="10" y="1252"/>
                  </a:lnTo>
                  <a:lnTo>
                    <a:pt x="10" y="1262"/>
                  </a:lnTo>
                  <a:lnTo>
                    <a:pt x="10" y="1245"/>
                  </a:lnTo>
                  <a:lnTo>
                    <a:pt x="10" y="1257"/>
                  </a:lnTo>
                  <a:lnTo>
                    <a:pt x="10" y="1260"/>
                  </a:lnTo>
                  <a:lnTo>
                    <a:pt x="10" y="1206"/>
                  </a:lnTo>
                  <a:lnTo>
                    <a:pt x="10" y="1207"/>
                  </a:lnTo>
                  <a:lnTo>
                    <a:pt x="10" y="1207"/>
                  </a:lnTo>
                  <a:lnTo>
                    <a:pt x="10" y="1209"/>
                  </a:lnTo>
                  <a:lnTo>
                    <a:pt x="10" y="1194"/>
                  </a:lnTo>
                  <a:lnTo>
                    <a:pt x="11" y="1181"/>
                  </a:lnTo>
                  <a:lnTo>
                    <a:pt x="11" y="1186"/>
                  </a:lnTo>
                  <a:lnTo>
                    <a:pt x="11" y="1130"/>
                  </a:lnTo>
                  <a:lnTo>
                    <a:pt x="11" y="1130"/>
                  </a:lnTo>
                  <a:lnTo>
                    <a:pt x="11" y="1099"/>
                  </a:lnTo>
                  <a:lnTo>
                    <a:pt x="11" y="1116"/>
                  </a:lnTo>
                  <a:lnTo>
                    <a:pt x="11" y="1113"/>
                  </a:lnTo>
                  <a:lnTo>
                    <a:pt x="11" y="1084"/>
                  </a:lnTo>
                  <a:lnTo>
                    <a:pt x="11" y="1087"/>
                  </a:lnTo>
                  <a:lnTo>
                    <a:pt x="11" y="1083"/>
                  </a:lnTo>
                  <a:lnTo>
                    <a:pt x="11" y="1084"/>
                  </a:lnTo>
                  <a:lnTo>
                    <a:pt x="11" y="1065"/>
                  </a:lnTo>
                  <a:lnTo>
                    <a:pt x="12" y="1065"/>
                  </a:lnTo>
                  <a:lnTo>
                    <a:pt x="12" y="1019"/>
                  </a:lnTo>
                  <a:lnTo>
                    <a:pt x="12" y="1032"/>
                  </a:lnTo>
                  <a:lnTo>
                    <a:pt x="12" y="1033"/>
                  </a:lnTo>
                  <a:lnTo>
                    <a:pt x="12" y="1045"/>
                  </a:lnTo>
                  <a:lnTo>
                    <a:pt x="12" y="1027"/>
                  </a:lnTo>
                  <a:lnTo>
                    <a:pt x="12" y="1044"/>
                  </a:lnTo>
                  <a:lnTo>
                    <a:pt x="12" y="1048"/>
                  </a:lnTo>
                  <a:lnTo>
                    <a:pt x="12" y="1072"/>
                  </a:lnTo>
                  <a:lnTo>
                    <a:pt x="12" y="1044"/>
                  </a:lnTo>
                  <a:lnTo>
                    <a:pt x="12" y="1069"/>
                  </a:lnTo>
                  <a:lnTo>
                    <a:pt x="13" y="1069"/>
                  </a:lnTo>
                  <a:lnTo>
                    <a:pt x="13" y="1048"/>
                  </a:lnTo>
                  <a:lnTo>
                    <a:pt x="13" y="1076"/>
                  </a:lnTo>
                  <a:lnTo>
                    <a:pt x="13" y="1076"/>
                  </a:lnTo>
                  <a:lnTo>
                    <a:pt x="13" y="1091"/>
                  </a:lnTo>
                  <a:lnTo>
                    <a:pt x="13" y="1079"/>
                  </a:lnTo>
                  <a:lnTo>
                    <a:pt x="13" y="1084"/>
                  </a:lnTo>
                  <a:lnTo>
                    <a:pt x="13" y="1101"/>
                  </a:lnTo>
                  <a:lnTo>
                    <a:pt x="13" y="1082"/>
                  </a:lnTo>
                  <a:lnTo>
                    <a:pt x="13" y="1087"/>
                  </a:lnTo>
                  <a:lnTo>
                    <a:pt x="13" y="1093"/>
                  </a:lnTo>
                  <a:lnTo>
                    <a:pt x="13" y="1103"/>
                  </a:lnTo>
                  <a:lnTo>
                    <a:pt x="13" y="1078"/>
                  </a:lnTo>
                  <a:lnTo>
                    <a:pt x="15" y="1075"/>
                  </a:lnTo>
                  <a:lnTo>
                    <a:pt x="15" y="1044"/>
                  </a:lnTo>
                  <a:lnTo>
                    <a:pt x="15" y="1038"/>
                  </a:lnTo>
                  <a:lnTo>
                    <a:pt x="15" y="977"/>
                  </a:lnTo>
                  <a:lnTo>
                    <a:pt x="15" y="981"/>
                  </a:lnTo>
                  <a:lnTo>
                    <a:pt x="15" y="983"/>
                  </a:lnTo>
                  <a:lnTo>
                    <a:pt x="15" y="994"/>
                  </a:lnTo>
                  <a:lnTo>
                    <a:pt x="15" y="972"/>
                  </a:lnTo>
                  <a:lnTo>
                    <a:pt x="15" y="991"/>
                  </a:lnTo>
                  <a:lnTo>
                    <a:pt x="15" y="991"/>
                  </a:lnTo>
                  <a:lnTo>
                    <a:pt x="15" y="998"/>
                  </a:lnTo>
                  <a:lnTo>
                    <a:pt x="15" y="980"/>
                  </a:lnTo>
                  <a:lnTo>
                    <a:pt x="15" y="987"/>
                  </a:lnTo>
                  <a:lnTo>
                    <a:pt x="16" y="990"/>
                  </a:lnTo>
                  <a:lnTo>
                    <a:pt x="16" y="991"/>
                  </a:lnTo>
                  <a:lnTo>
                    <a:pt x="16" y="957"/>
                  </a:lnTo>
                  <a:lnTo>
                    <a:pt x="16" y="960"/>
                  </a:lnTo>
                  <a:lnTo>
                    <a:pt x="16" y="961"/>
                  </a:lnTo>
                  <a:lnTo>
                    <a:pt x="16" y="969"/>
                  </a:lnTo>
                  <a:lnTo>
                    <a:pt x="16" y="957"/>
                  </a:lnTo>
                  <a:lnTo>
                    <a:pt x="16" y="959"/>
                  </a:lnTo>
                  <a:lnTo>
                    <a:pt x="16" y="953"/>
                  </a:lnTo>
                  <a:lnTo>
                    <a:pt x="16" y="976"/>
                  </a:lnTo>
                  <a:lnTo>
                    <a:pt x="16" y="951"/>
                  </a:lnTo>
                  <a:lnTo>
                    <a:pt x="16" y="960"/>
                  </a:lnTo>
                  <a:lnTo>
                    <a:pt x="17" y="956"/>
                  </a:lnTo>
                  <a:lnTo>
                    <a:pt x="17" y="921"/>
                  </a:lnTo>
                  <a:lnTo>
                    <a:pt x="17" y="922"/>
                  </a:lnTo>
                  <a:lnTo>
                    <a:pt x="17" y="919"/>
                  </a:lnTo>
                  <a:lnTo>
                    <a:pt x="17" y="922"/>
                  </a:lnTo>
                  <a:lnTo>
                    <a:pt x="17" y="889"/>
                  </a:lnTo>
                  <a:lnTo>
                    <a:pt x="17" y="892"/>
                  </a:lnTo>
                  <a:lnTo>
                    <a:pt x="17" y="894"/>
                  </a:lnTo>
                  <a:lnTo>
                    <a:pt x="17" y="900"/>
                  </a:lnTo>
                  <a:lnTo>
                    <a:pt x="17" y="892"/>
                  </a:lnTo>
                  <a:lnTo>
                    <a:pt x="17" y="892"/>
                  </a:lnTo>
                  <a:lnTo>
                    <a:pt x="17" y="890"/>
                  </a:lnTo>
                  <a:lnTo>
                    <a:pt x="17" y="892"/>
                  </a:lnTo>
                  <a:lnTo>
                    <a:pt x="17" y="830"/>
                  </a:lnTo>
                  <a:lnTo>
                    <a:pt x="19" y="829"/>
                  </a:lnTo>
                  <a:lnTo>
                    <a:pt x="19" y="828"/>
                  </a:lnTo>
                  <a:lnTo>
                    <a:pt x="19" y="856"/>
                  </a:lnTo>
                  <a:lnTo>
                    <a:pt x="19" y="863"/>
                  </a:lnTo>
                  <a:lnTo>
                    <a:pt x="19" y="867"/>
                  </a:lnTo>
                  <a:lnTo>
                    <a:pt x="19" y="858"/>
                  </a:lnTo>
                  <a:lnTo>
                    <a:pt x="19" y="863"/>
                  </a:lnTo>
                  <a:lnTo>
                    <a:pt x="19" y="859"/>
                  </a:lnTo>
                  <a:lnTo>
                    <a:pt x="19" y="863"/>
                  </a:lnTo>
                  <a:lnTo>
                    <a:pt x="19" y="843"/>
                  </a:lnTo>
                  <a:lnTo>
                    <a:pt x="19" y="856"/>
                  </a:lnTo>
                  <a:lnTo>
                    <a:pt x="19" y="858"/>
                  </a:lnTo>
                  <a:lnTo>
                    <a:pt x="19" y="808"/>
                  </a:lnTo>
                  <a:lnTo>
                    <a:pt x="19" y="812"/>
                  </a:lnTo>
                  <a:lnTo>
                    <a:pt x="20" y="812"/>
                  </a:lnTo>
                  <a:lnTo>
                    <a:pt x="20" y="820"/>
                  </a:lnTo>
                  <a:lnTo>
                    <a:pt x="20" y="795"/>
                  </a:lnTo>
                  <a:lnTo>
                    <a:pt x="20" y="779"/>
                  </a:lnTo>
                  <a:lnTo>
                    <a:pt x="20" y="0"/>
                  </a:lnTo>
                  <a:lnTo>
                    <a:pt x="20" y="526"/>
                  </a:lnTo>
                  <a:lnTo>
                    <a:pt x="20" y="541"/>
                  </a:lnTo>
                  <a:lnTo>
                    <a:pt x="20" y="699"/>
                  </a:lnTo>
                  <a:lnTo>
                    <a:pt x="20" y="707"/>
                  </a:lnTo>
                  <a:lnTo>
                    <a:pt x="20" y="809"/>
                  </a:lnTo>
                  <a:lnTo>
                    <a:pt x="21" y="813"/>
                  </a:lnTo>
                  <a:lnTo>
                    <a:pt x="21" y="935"/>
                  </a:lnTo>
                  <a:lnTo>
                    <a:pt x="21" y="932"/>
                  </a:lnTo>
                  <a:lnTo>
                    <a:pt x="21" y="1003"/>
                  </a:lnTo>
                  <a:lnTo>
                    <a:pt x="21" y="999"/>
                  </a:lnTo>
                  <a:lnTo>
                    <a:pt x="21" y="1010"/>
                  </a:lnTo>
                  <a:lnTo>
                    <a:pt x="21" y="986"/>
                  </a:lnTo>
                  <a:lnTo>
                    <a:pt x="21" y="1004"/>
                  </a:lnTo>
                  <a:lnTo>
                    <a:pt x="23" y="1007"/>
                  </a:lnTo>
                  <a:lnTo>
                    <a:pt x="23" y="1003"/>
                  </a:lnTo>
                  <a:lnTo>
                    <a:pt x="23" y="1024"/>
                  </a:lnTo>
                  <a:lnTo>
                    <a:pt x="23" y="1025"/>
                  </a:lnTo>
                  <a:lnTo>
                    <a:pt x="23" y="1052"/>
                  </a:lnTo>
                  <a:lnTo>
                    <a:pt x="23" y="1014"/>
                  </a:lnTo>
                  <a:lnTo>
                    <a:pt x="23" y="1050"/>
                  </a:lnTo>
                  <a:lnTo>
                    <a:pt x="23" y="1050"/>
                  </a:lnTo>
                  <a:lnTo>
                    <a:pt x="23" y="1063"/>
                  </a:lnTo>
                  <a:lnTo>
                    <a:pt x="23" y="1046"/>
                  </a:lnTo>
                  <a:lnTo>
                    <a:pt x="23" y="1058"/>
                  </a:lnTo>
                  <a:lnTo>
                    <a:pt x="23" y="1058"/>
                  </a:lnTo>
                  <a:lnTo>
                    <a:pt x="23" y="1075"/>
                  </a:lnTo>
                  <a:lnTo>
                    <a:pt x="23" y="1058"/>
                  </a:lnTo>
                  <a:lnTo>
                    <a:pt x="24" y="1067"/>
                  </a:lnTo>
                  <a:lnTo>
                    <a:pt x="24" y="1063"/>
                  </a:lnTo>
                  <a:lnTo>
                    <a:pt x="24" y="1107"/>
                  </a:lnTo>
                  <a:lnTo>
                    <a:pt x="24" y="1105"/>
                  </a:lnTo>
                  <a:lnTo>
                    <a:pt x="24" y="1147"/>
                  </a:lnTo>
                  <a:lnTo>
                    <a:pt x="24" y="1146"/>
                  </a:lnTo>
                  <a:lnTo>
                    <a:pt x="24" y="1147"/>
                  </a:lnTo>
                  <a:lnTo>
                    <a:pt x="24" y="1167"/>
                  </a:lnTo>
                  <a:lnTo>
                    <a:pt x="24" y="1160"/>
                  </a:lnTo>
                  <a:lnTo>
                    <a:pt x="24" y="1162"/>
                  </a:lnTo>
                  <a:lnTo>
                    <a:pt x="24" y="1200"/>
                  </a:lnTo>
                  <a:lnTo>
                    <a:pt x="24" y="1193"/>
                  </a:lnTo>
                  <a:lnTo>
                    <a:pt x="25" y="1190"/>
                  </a:lnTo>
                  <a:lnTo>
                    <a:pt x="25" y="1200"/>
                  </a:lnTo>
                  <a:lnTo>
                    <a:pt x="25" y="1177"/>
                  </a:lnTo>
                  <a:lnTo>
                    <a:pt x="25" y="1194"/>
                  </a:lnTo>
                  <a:lnTo>
                    <a:pt x="25" y="1185"/>
                  </a:lnTo>
                  <a:lnTo>
                    <a:pt x="25" y="1197"/>
                  </a:lnTo>
                  <a:lnTo>
                    <a:pt x="25" y="1180"/>
                  </a:lnTo>
                  <a:lnTo>
                    <a:pt x="25" y="1190"/>
                  </a:lnTo>
                  <a:lnTo>
                    <a:pt x="25" y="1192"/>
                  </a:lnTo>
                  <a:lnTo>
                    <a:pt x="25" y="1196"/>
                  </a:lnTo>
                  <a:lnTo>
                    <a:pt x="25" y="1185"/>
                  </a:lnTo>
                  <a:lnTo>
                    <a:pt x="25" y="1188"/>
                  </a:lnTo>
                  <a:lnTo>
                    <a:pt x="27" y="1190"/>
                  </a:lnTo>
                  <a:lnTo>
                    <a:pt x="27" y="1172"/>
                  </a:lnTo>
                  <a:lnTo>
                    <a:pt x="27" y="1186"/>
                  </a:lnTo>
                  <a:lnTo>
                    <a:pt x="27" y="1185"/>
                  </a:lnTo>
                  <a:lnTo>
                    <a:pt x="27" y="1171"/>
                  </a:lnTo>
                  <a:lnTo>
                    <a:pt x="27" y="1189"/>
                  </a:lnTo>
                  <a:lnTo>
                    <a:pt x="27" y="1188"/>
                  </a:lnTo>
                  <a:lnTo>
                    <a:pt x="27" y="1209"/>
                  </a:lnTo>
                  <a:lnTo>
                    <a:pt x="27" y="1202"/>
                  </a:lnTo>
                  <a:lnTo>
                    <a:pt x="27" y="1236"/>
                  </a:lnTo>
                  <a:lnTo>
                    <a:pt x="27" y="1230"/>
                  </a:lnTo>
                  <a:lnTo>
                    <a:pt x="28" y="1230"/>
                  </a:lnTo>
                  <a:lnTo>
                    <a:pt x="28" y="1231"/>
                  </a:lnTo>
                  <a:lnTo>
                    <a:pt x="28" y="1218"/>
                  </a:lnTo>
                  <a:lnTo>
                    <a:pt x="28" y="1223"/>
                  </a:lnTo>
                  <a:lnTo>
                    <a:pt x="28" y="1220"/>
                  </a:lnTo>
                  <a:lnTo>
                    <a:pt x="28" y="1168"/>
                  </a:lnTo>
                  <a:lnTo>
                    <a:pt x="28" y="1171"/>
                  </a:lnTo>
                  <a:lnTo>
                    <a:pt x="28" y="1169"/>
                  </a:lnTo>
                  <a:lnTo>
                    <a:pt x="28" y="1188"/>
                  </a:lnTo>
                  <a:lnTo>
                    <a:pt x="28" y="1193"/>
                  </a:lnTo>
                  <a:lnTo>
                    <a:pt x="28" y="1236"/>
                  </a:lnTo>
                  <a:lnTo>
                    <a:pt x="28" y="1185"/>
                  </a:lnTo>
                  <a:lnTo>
                    <a:pt x="28" y="1234"/>
                  </a:lnTo>
                  <a:lnTo>
                    <a:pt x="29" y="1237"/>
                  </a:lnTo>
                  <a:lnTo>
                    <a:pt x="29" y="1236"/>
                  </a:lnTo>
                  <a:lnTo>
                    <a:pt x="29" y="1257"/>
                  </a:lnTo>
                  <a:lnTo>
                    <a:pt x="29" y="1261"/>
                  </a:lnTo>
                  <a:lnTo>
                    <a:pt x="29" y="1286"/>
                  </a:lnTo>
                  <a:lnTo>
                    <a:pt x="29" y="1281"/>
                  </a:lnTo>
                  <a:lnTo>
                    <a:pt x="29" y="1274"/>
                  </a:lnTo>
                  <a:lnTo>
                    <a:pt x="29" y="1304"/>
                  </a:lnTo>
                  <a:lnTo>
                    <a:pt x="31" y="1302"/>
                  </a:lnTo>
                  <a:lnTo>
                    <a:pt x="31" y="1308"/>
                  </a:lnTo>
                  <a:lnTo>
                    <a:pt x="31" y="1286"/>
                  </a:lnTo>
                  <a:lnTo>
                    <a:pt x="31" y="1291"/>
                  </a:lnTo>
                  <a:lnTo>
                    <a:pt x="31" y="1286"/>
                  </a:lnTo>
                  <a:lnTo>
                    <a:pt x="31" y="1291"/>
                  </a:lnTo>
                  <a:lnTo>
                    <a:pt x="31" y="1270"/>
                  </a:lnTo>
                  <a:lnTo>
                    <a:pt x="31" y="1274"/>
                  </a:lnTo>
                  <a:lnTo>
                    <a:pt x="31" y="1274"/>
                  </a:lnTo>
                  <a:lnTo>
                    <a:pt x="31" y="1304"/>
                  </a:lnTo>
                  <a:lnTo>
                    <a:pt x="31" y="1291"/>
                  </a:lnTo>
                  <a:lnTo>
                    <a:pt x="31" y="1291"/>
                  </a:lnTo>
                  <a:lnTo>
                    <a:pt x="31" y="1257"/>
                  </a:lnTo>
                  <a:lnTo>
                    <a:pt x="31" y="1260"/>
                  </a:lnTo>
                  <a:lnTo>
                    <a:pt x="32" y="1260"/>
                  </a:lnTo>
                  <a:lnTo>
                    <a:pt x="32" y="1196"/>
                  </a:lnTo>
                  <a:lnTo>
                    <a:pt x="32" y="1200"/>
                  </a:lnTo>
                  <a:lnTo>
                    <a:pt x="32" y="1196"/>
                  </a:lnTo>
                  <a:lnTo>
                    <a:pt x="32" y="1214"/>
                  </a:lnTo>
                  <a:lnTo>
                    <a:pt x="32" y="1211"/>
                  </a:lnTo>
                  <a:lnTo>
                    <a:pt x="32" y="1230"/>
                  </a:lnTo>
                  <a:lnTo>
                    <a:pt x="32" y="1200"/>
                  </a:lnTo>
                  <a:lnTo>
                    <a:pt x="32" y="1227"/>
                  </a:lnTo>
                  <a:lnTo>
                    <a:pt x="32" y="1230"/>
                  </a:lnTo>
                  <a:lnTo>
                    <a:pt x="32" y="1219"/>
                  </a:lnTo>
                  <a:lnTo>
                    <a:pt x="32" y="1231"/>
                  </a:lnTo>
                  <a:lnTo>
                    <a:pt x="33" y="1236"/>
                  </a:lnTo>
                  <a:lnTo>
                    <a:pt x="33" y="125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41" name="Freeform 114"/>
            <p:cNvSpPr>
              <a:spLocks/>
            </p:cNvSpPr>
            <p:nvPr/>
          </p:nvSpPr>
          <p:spPr bwMode="auto">
            <a:xfrm>
              <a:off x="2035176" y="3536951"/>
              <a:ext cx="50800" cy="893763"/>
            </a:xfrm>
            <a:custGeom>
              <a:avLst/>
              <a:gdLst>
                <a:gd name="T0" fmla="*/ 1 w 32"/>
                <a:gd name="T1" fmla="*/ 142 h 563"/>
                <a:gd name="T2" fmla="*/ 1 w 32"/>
                <a:gd name="T3" fmla="*/ 104 h 563"/>
                <a:gd name="T4" fmla="*/ 1 w 32"/>
                <a:gd name="T5" fmla="*/ 85 h 563"/>
                <a:gd name="T6" fmla="*/ 2 w 32"/>
                <a:gd name="T7" fmla="*/ 77 h 563"/>
                <a:gd name="T8" fmla="*/ 2 w 32"/>
                <a:gd name="T9" fmla="*/ 22 h 563"/>
                <a:gd name="T10" fmla="*/ 2 w 32"/>
                <a:gd name="T11" fmla="*/ 48 h 563"/>
                <a:gd name="T12" fmla="*/ 4 w 32"/>
                <a:gd name="T13" fmla="*/ 119 h 563"/>
                <a:gd name="T14" fmla="*/ 4 w 32"/>
                <a:gd name="T15" fmla="*/ 192 h 563"/>
                <a:gd name="T16" fmla="*/ 5 w 32"/>
                <a:gd name="T17" fmla="*/ 145 h 563"/>
                <a:gd name="T18" fmla="*/ 5 w 32"/>
                <a:gd name="T19" fmla="*/ 43 h 563"/>
                <a:gd name="T20" fmla="*/ 6 w 32"/>
                <a:gd name="T21" fmla="*/ 14 h 563"/>
                <a:gd name="T22" fmla="*/ 6 w 32"/>
                <a:gd name="T23" fmla="*/ 48 h 563"/>
                <a:gd name="T24" fmla="*/ 6 w 32"/>
                <a:gd name="T25" fmla="*/ 39 h 563"/>
                <a:gd name="T26" fmla="*/ 8 w 32"/>
                <a:gd name="T27" fmla="*/ 120 h 563"/>
                <a:gd name="T28" fmla="*/ 8 w 32"/>
                <a:gd name="T29" fmla="*/ 106 h 563"/>
                <a:gd name="T30" fmla="*/ 9 w 32"/>
                <a:gd name="T31" fmla="*/ 112 h 563"/>
                <a:gd name="T32" fmla="*/ 9 w 32"/>
                <a:gd name="T33" fmla="*/ 222 h 563"/>
                <a:gd name="T34" fmla="*/ 10 w 32"/>
                <a:gd name="T35" fmla="*/ 352 h 563"/>
                <a:gd name="T36" fmla="*/ 10 w 32"/>
                <a:gd name="T37" fmla="*/ 319 h 563"/>
                <a:gd name="T38" fmla="*/ 11 w 32"/>
                <a:gd name="T39" fmla="*/ 342 h 563"/>
                <a:gd name="T40" fmla="*/ 11 w 32"/>
                <a:gd name="T41" fmla="*/ 307 h 563"/>
                <a:gd name="T42" fmla="*/ 13 w 32"/>
                <a:gd name="T43" fmla="*/ 356 h 563"/>
                <a:gd name="T44" fmla="*/ 13 w 32"/>
                <a:gd name="T45" fmla="*/ 353 h 563"/>
                <a:gd name="T46" fmla="*/ 14 w 32"/>
                <a:gd name="T47" fmla="*/ 368 h 563"/>
                <a:gd name="T48" fmla="*/ 14 w 32"/>
                <a:gd name="T49" fmla="*/ 347 h 563"/>
                <a:gd name="T50" fmla="*/ 14 w 32"/>
                <a:gd name="T51" fmla="*/ 324 h 563"/>
                <a:gd name="T52" fmla="*/ 15 w 32"/>
                <a:gd name="T53" fmla="*/ 366 h 563"/>
                <a:gd name="T54" fmla="*/ 15 w 32"/>
                <a:gd name="T55" fmla="*/ 391 h 563"/>
                <a:gd name="T56" fmla="*/ 17 w 32"/>
                <a:gd name="T57" fmla="*/ 385 h 563"/>
                <a:gd name="T58" fmla="*/ 17 w 32"/>
                <a:gd name="T59" fmla="*/ 449 h 563"/>
                <a:gd name="T60" fmla="*/ 18 w 32"/>
                <a:gd name="T61" fmla="*/ 452 h 563"/>
                <a:gd name="T62" fmla="*/ 18 w 32"/>
                <a:gd name="T63" fmla="*/ 429 h 563"/>
                <a:gd name="T64" fmla="*/ 18 w 32"/>
                <a:gd name="T65" fmla="*/ 419 h 563"/>
                <a:gd name="T66" fmla="*/ 19 w 32"/>
                <a:gd name="T67" fmla="*/ 410 h 563"/>
                <a:gd name="T68" fmla="*/ 21 w 32"/>
                <a:gd name="T69" fmla="*/ 372 h 563"/>
                <a:gd name="T70" fmla="*/ 21 w 32"/>
                <a:gd name="T71" fmla="*/ 398 h 563"/>
                <a:gd name="T72" fmla="*/ 21 w 32"/>
                <a:gd name="T73" fmla="*/ 431 h 563"/>
                <a:gd name="T74" fmla="*/ 22 w 32"/>
                <a:gd name="T75" fmla="*/ 383 h 563"/>
                <a:gd name="T76" fmla="*/ 22 w 32"/>
                <a:gd name="T77" fmla="*/ 459 h 563"/>
                <a:gd name="T78" fmla="*/ 22 w 32"/>
                <a:gd name="T79" fmla="*/ 479 h 563"/>
                <a:gd name="T80" fmla="*/ 23 w 32"/>
                <a:gd name="T81" fmla="*/ 516 h 563"/>
                <a:gd name="T82" fmla="*/ 23 w 32"/>
                <a:gd name="T83" fmla="*/ 524 h 563"/>
                <a:gd name="T84" fmla="*/ 25 w 32"/>
                <a:gd name="T85" fmla="*/ 513 h 563"/>
                <a:gd name="T86" fmla="*/ 25 w 32"/>
                <a:gd name="T87" fmla="*/ 525 h 563"/>
                <a:gd name="T88" fmla="*/ 25 w 32"/>
                <a:gd name="T89" fmla="*/ 554 h 563"/>
                <a:gd name="T90" fmla="*/ 26 w 32"/>
                <a:gd name="T91" fmla="*/ 543 h 563"/>
                <a:gd name="T92" fmla="*/ 26 w 32"/>
                <a:gd name="T93" fmla="*/ 526 h 563"/>
                <a:gd name="T94" fmla="*/ 26 w 32"/>
                <a:gd name="T95" fmla="*/ 512 h 563"/>
                <a:gd name="T96" fmla="*/ 27 w 32"/>
                <a:gd name="T97" fmla="*/ 537 h 563"/>
                <a:gd name="T98" fmla="*/ 27 w 32"/>
                <a:gd name="T99" fmla="*/ 516 h 563"/>
                <a:gd name="T100" fmla="*/ 28 w 32"/>
                <a:gd name="T101" fmla="*/ 534 h 563"/>
                <a:gd name="T102" fmla="*/ 28 w 32"/>
                <a:gd name="T103" fmla="*/ 479 h 563"/>
                <a:gd name="T104" fmla="*/ 30 w 32"/>
                <a:gd name="T105" fmla="*/ 472 h 563"/>
                <a:gd name="T106" fmla="*/ 30 w 32"/>
                <a:gd name="T107" fmla="*/ 441 h 563"/>
                <a:gd name="T108" fmla="*/ 30 w 32"/>
                <a:gd name="T109" fmla="*/ 411 h 563"/>
                <a:gd name="T110" fmla="*/ 31 w 32"/>
                <a:gd name="T111" fmla="*/ 348 h 563"/>
                <a:gd name="T112" fmla="*/ 31 w 32"/>
                <a:gd name="T113" fmla="*/ 373 h 563"/>
                <a:gd name="T114" fmla="*/ 31 w 32"/>
                <a:gd name="T115" fmla="*/ 385 h 563"/>
                <a:gd name="T116" fmla="*/ 32 w 32"/>
                <a:gd name="T117" fmla="*/ 353 h 563"/>
                <a:gd name="T118" fmla="*/ 32 w 32"/>
                <a:gd name="T119" fmla="*/ 402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563">
                  <a:moveTo>
                    <a:pt x="0" y="131"/>
                  </a:moveTo>
                  <a:lnTo>
                    <a:pt x="0" y="145"/>
                  </a:lnTo>
                  <a:lnTo>
                    <a:pt x="0" y="128"/>
                  </a:lnTo>
                  <a:lnTo>
                    <a:pt x="0" y="141"/>
                  </a:lnTo>
                  <a:lnTo>
                    <a:pt x="1" y="142"/>
                  </a:lnTo>
                  <a:lnTo>
                    <a:pt x="1" y="145"/>
                  </a:lnTo>
                  <a:lnTo>
                    <a:pt x="1" y="122"/>
                  </a:lnTo>
                  <a:lnTo>
                    <a:pt x="1" y="119"/>
                  </a:lnTo>
                  <a:lnTo>
                    <a:pt x="1" y="120"/>
                  </a:lnTo>
                  <a:lnTo>
                    <a:pt x="1" y="104"/>
                  </a:lnTo>
                  <a:lnTo>
                    <a:pt x="1" y="108"/>
                  </a:lnTo>
                  <a:lnTo>
                    <a:pt x="1" y="107"/>
                  </a:lnTo>
                  <a:lnTo>
                    <a:pt x="1" y="111"/>
                  </a:lnTo>
                  <a:lnTo>
                    <a:pt x="1" y="74"/>
                  </a:lnTo>
                  <a:lnTo>
                    <a:pt x="1" y="85"/>
                  </a:lnTo>
                  <a:lnTo>
                    <a:pt x="1" y="85"/>
                  </a:lnTo>
                  <a:lnTo>
                    <a:pt x="1" y="72"/>
                  </a:lnTo>
                  <a:lnTo>
                    <a:pt x="1" y="76"/>
                  </a:lnTo>
                  <a:lnTo>
                    <a:pt x="2" y="77"/>
                  </a:lnTo>
                  <a:lnTo>
                    <a:pt x="2" y="77"/>
                  </a:lnTo>
                  <a:lnTo>
                    <a:pt x="2" y="34"/>
                  </a:lnTo>
                  <a:lnTo>
                    <a:pt x="2" y="34"/>
                  </a:lnTo>
                  <a:lnTo>
                    <a:pt x="2" y="34"/>
                  </a:lnTo>
                  <a:lnTo>
                    <a:pt x="2" y="40"/>
                  </a:lnTo>
                  <a:lnTo>
                    <a:pt x="2" y="22"/>
                  </a:lnTo>
                  <a:lnTo>
                    <a:pt x="2" y="34"/>
                  </a:lnTo>
                  <a:lnTo>
                    <a:pt x="2" y="34"/>
                  </a:lnTo>
                  <a:lnTo>
                    <a:pt x="2" y="63"/>
                  </a:lnTo>
                  <a:lnTo>
                    <a:pt x="2" y="51"/>
                  </a:lnTo>
                  <a:lnTo>
                    <a:pt x="2" y="48"/>
                  </a:lnTo>
                  <a:lnTo>
                    <a:pt x="2" y="77"/>
                  </a:lnTo>
                  <a:lnTo>
                    <a:pt x="2" y="38"/>
                  </a:lnTo>
                  <a:lnTo>
                    <a:pt x="2" y="70"/>
                  </a:lnTo>
                  <a:lnTo>
                    <a:pt x="4" y="73"/>
                  </a:lnTo>
                  <a:lnTo>
                    <a:pt x="4" y="119"/>
                  </a:lnTo>
                  <a:lnTo>
                    <a:pt x="4" y="123"/>
                  </a:lnTo>
                  <a:lnTo>
                    <a:pt x="4" y="197"/>
                  </a:lnTo>
                  <a:lnTo>
                    <a:pt x="4" y="195"/>
                  </a:lnTo>
                  <a:lnTo>
                    <a:pt x="4" y="222"/>
                  </a:lnTo>
                  <a:lnTo>
                    <a:pt x="4" y="192"/>
                  </a:lnTo>
                  <a:lnTo>
                    <a:pt x="4" y="204"/>
                  </a:lnTo>
                  <a:lnTo>
                    <a:pt x="5" y="197"/>
                  </a:lnTo>
                  <a:lnTo>
                    <a:pt x="5" y="142"/>
                  </a:lnTo>
                  <a:lnTo>
                    <a:pt x="5" y="142"/>
                  </a:lnTo>
                  <a:lnTo>
                    <a:pt x="5" y="145"/>
                  </a:lnTo>
                  <a:lnTo>
                    <a:pt x="5" y="77"/>
                  </a:lnTo>
                  <a:lnTo>
                    <a:pt x="5" y="72"/>
                  </a:lnTo>
                  <a:lnTo>
                    <a:pt x="5" y="72"/>
                  </a:lnTo>
                  <a:lnTo>
                    <a:pt x="5" y="44"/>
                  </a:lnTo>
                  <a:lnTo>
                    <a:pt x="5" y="43"/>
                  </a:lnTo>
                  <a:lnTo>
                    <a:pt x="5" y="46"/>
                  </a:lnTo>
                  <a:lnTo>
                    <a:pt x="5" y="12"/>
                  </a:lnTo>
                  <a:lnTo>
                    <a:pt x="5" y="14"/>
                  </a:lnTo>
                  <a:lnTo>
                    <a:pt x="6" y="13"/>
                  </a:lnTo>
                  <a:lnTo>
                    <a:pt x="6" y="14"/>
                  </a:lnTo>
                  <a:lnTo>
                    <a:pt x="6" y="0"/>
                  </a:lnTo>
                  <a:lnTo>
                    <a:pt x="6" y="12"/>
                  </a:lnTo>
                  <a:lnTo>
                    <a:pt x="6" y="10"/>
                  </a:lnTo>
                  <a:lnTo>
                    <a:pt x="6" y="48"/>
                  </a:lnTo>
                  <a:lnTo>
                    <a:pt x="6" y="48"/>
                  </a:lnTo>
                  <a:lnTo>
                    <a:pt x="6" y="52"/>
                  </a:lnTo>
                  <a:lnTo>
                    <a:pt x="6" y="55"/>
                  </a:lnTo>
                  <a:lnTo>
                    <a:pt x="6" y="36"/>
                  </a:lnTo>
                  <a:lnTo>
                    <a:pt x="6" y="38"/>
                  </a:lnTo>
                  <a:lnTo>
                    <a:pt x="6" y="39"/>
                  </a:lnTo>
                  <a:lnTo>
                    <a:pt x="6" y="38"/>
                  </a:lnTo>
                  <a:lnTo>
                    <a:pt x="6" y="80"/>
                  </a:lnTo>
                  <a:lnTo>
                    <a:pt x="8" y="84"/>
                  </a:lnTo>
                  <a:lnTo>
                    <a:pt x="8" y="123"/>
                  </a:lnTo>
                  <a:lnTo>
                    <a:pt x="8" y="120"/>
                  </a:lnTo>
                  <a:lnTo>
                    <a:pt x="8" y="116"/>
                  </a:lnTo>
                  <a:lnTo>
                    <a:pt x="8" y="129"/>
                  </a:lnTo>
                  <a:lnTo>
                    <a:pt x="8" y="118"/>
                  </a:lnTo>
                  <a:lnTo>
                    <a:pt x="8" y="120"/>
                  </a:lnTo>
                  <a:lnTo>
                    <a:pt x="8" y="106"/>
                  </a:lnTo>
                  <a:lnTo>
                    <a:pt x="8" y="120"/>
                  </a:lnTo>
                  <a:lnTo>
                    <a:pt x="9" y="118"/>
                  </a:lnTo>
                  <a:lnTo>
                    <a:pt x="9" y="122"/>
                  </a:lnTo>
                  <a:lnTo>
                    <a:pt x="9" y="106"/>
                  </a:lnTo>
                  <a:lnTo>
                    <a:pt x="9" y="112"/>
                  </a:lnTo>
                  <a:lnTo>
                    <a:pt x="9" y="116"/>
                  </a:lnTo>
                  <a:lnTo>
                    <a:pt x="9" y="162"/>
                  </a:lnTo>
                  <a:lnTo>
                    <a:pt x="9" y="162"/>
                  </a:lnTo>
                  <a:lnTo>
                    <a:pt x="9" y="220"/>
                  </a:lnTo>
                  <a:lnTo>
                    <a:pt x="9" y="222"/>
                  </a:lnTo>
                  <a:lnTo>
                    <a:pt x="9" y="276"/>
                  </a:lnTo>
                  <a:lnTo>
                    <a:pt x="10" y="276"/>
                  </a:lnTo>
                  <a:lnTo>
                    <a:pt x="10" y="331"/>
                  </a:lnTo>
                  <a:lnTo>
                    <a:pt x="10" y="331"/>
                  </a:lnTo>
                  <a:lnTo>
                    <a:pt x="10" y="352"/>
                  </a:lnTo>
                  <a:lnTo>
                    <a:pt x="10" y="327"/>
                  </a:lnTo>
                  <a:lnTo>
                    <a:pt x="10" y="343"/>
                  </a:lnTo>
                  <a:lnTo>
                    <a:pt x="10" y="334"/>
                  </a:lnTo>
                  <a:lnTo>
                    <a:pt x="10" y="302"/>
                  </a:lnTo>
                  <a:lnTo>
                    <a:pt x="10" y="319"/>
                  </a:lnTo>
                  <a:lnTo>
                    <a:pt x="10" y="319"/>
                  </a:lnTo>
                  <a:lnTo>
                    <a:pt x="10" y="349"/>
                  </a:lnTo>
                  <a:lnTo>
                    <a:pt x="10" y="336"/>
                  </a:lnTo>
                  <a:lnTo>
                    <a:pt x="11" y="338"/>
                  </a:lnTo>
                  <a:lnTo>
                    <a:pt x="11" y="342"/>
                  </a:lnTo>
                  <a:lnTo>
                    <a:pt x="11" y="319"/>
                  </a:lnTo>
                  <a:lnTo>
                    <a:pt x="11" y="319"/>
                  </a:lnTo>
                  <a:lnTo>
                    <a:pt x="11" y="293"/>
                  </a:lnTo>
                  <a:lnTo>
                    <a:pt x="11" y="309"/>
                  </a:lnTo>
                  <a:lnTo>
                    <a:pt x="11" y="307"/>
                  </a:lnTo>
                  <a:lnTo>
                    <a:pt x="11" y="334"/>
                  </a:lnTo>
                  <a:lnTo>
                    <a:pt x="13" y="336"/>
                  </a:lnTo>
                  <a:lnTo>
                    <a:pt x="13" y="335"/>
                  </a:lnTo>
                  <a:lnTo>
                    <a:pt x="13" y="357"/>
                  </a:lnTo>
                  <a:lnTo>
                    <a:pt x="13" y="356"/>
                  </a:lnTo>
                  <a:lnTo>
                    <a:pt x="13" y="343"/>
                  </a:lnTo>
                  <a:lnTo>
                    <a:pt x="13" y="364"/>
                  </a:lnTo>
                  <a:lnTo>
                    <a:pt x="13" y="365"/>
                  </a:lnTo>
                  <a:lnTo>
                    <a:pt x="13" y="369"/>
                  </a:lnTo>
                  <a:lnTo>
                    <a:pt x="13" y="353"/>
                  </a:lnTo>
                  <a:lnTo>
                    <a:pt x="13" y="359"/>
                  </a:lnTo>
                  <a:lnTo>
                    <a:pt x="13" y="364"/>
                  </a:lnTo>
                  <a:lnTo>
                    <a:pt x="13" y="357"/>
                  </a:lnTo>
                  <a:lnTo>
                    <a:pt x="13" y="368"/>
                  </a:lnTo>
                  <a:lnTo>
                    <a:pt x="14" y="368"/>
                  </a:lnTo>
                  <a:lnTo>
                    <a:pt x="14" y="352"/>
                  </a:lnTo>
                  <a:lnTo>
                    <a:pt x="14" y="356"/>
                  </a:lnTo>
                  <a:lnTo>
                    <a:pt x="14" y="352"/>
                  </a:lnTo>
                  <a:lnTo>
                    <a:pt x="14" y="334"/>
                  </a:lnTo>
                  <a:lnTo>
                    <a:pt x="14" y="347"/>
                  </a:lnTo>
                  <a:lnTo>
                    <a:pt x="14" y="349"/>
                  </a:lnTo>
                  <a:lnTo>
                    <a:pt x="14" y="355"/>
                  </a:lnTo>
                  <a:lnTo>
                    <a:pt x="14" y="322"/>
                  </a:lnTo>
                  <a:lnTo>
                    <a:pt x="14" y="324"/>
                  </a:lnTo>
                  <a:lnTo>
                    <a:pt x="14" y="324"/>
                  </a:lnTo>
                  <a:lnTo>
                    <a:pt x="14" y="339"/>
                  </a:lnTo>
                  <a:lnTo>
                    <a:pt x="14" y="335"/>
                  </a:lnTo>
                  <a:lnTo>
                    <a:pt x="15" y="334"/>
                  </a:lnTo>
                  <a:lnTo>
                    <a:pt x="15" y="331"/>
                  </a:lnTo>
                  <a:lnTo>
                    <a:pt x="15" y="366"/>
                  </a:lnTo>
                  <a:lnTo>
                    <a:pt x="15" y="365"/>
                  </a:lnTo>
                  <a:lnTo>
                    <a:pt x="15" y="391"/>
                  </a:lnTo>
                  <a:lnTo>
                    <a:pt x="15" y="394"/>
                  </a:lnTo>
                  <a:lnTo>
                    <a:pt x="15" y="411"/>
                  </a:lnTo>
                  <a:lnTo>
                    <a:pt x="15" y="391"/>
                  </a:lnTo>
                  <a:lnTo>
                    <a:pt x="15" y="399"/>
                  </a:lnTo>
                  <a:lnTo>
                    <a:pt x="17" y="399"/>
                  </a:lnTo>
                  <a:lnTo>
                    <a:pt x="17" y="382"/>
                  </a:lnTo>
                  <a:lnTo>
                    <a:pt x="17" y="387"/>
                  </a:lnTo>
                  <a:lnTo>
                    <a:pt x="17" y="385"/>
                  </a:lnTo>
                  <a:lnTo>
                    <a:pt x="17" y="385"/>
                  </a:lnTo>
                  <a:lnTo>
                    <a:pt x="17" y="414"/>
                  </a:lnTo>
                  <a:lnTo>
                    <a:pt x="17" y="414"/>
                  </a:lnTo>
                  <a:lnTo>
                    <a:pt x="17" y="458"/>
                  </a:lnTo>
                  <a:lnTo>
                    <a:pt x="17" y="449"/>
                  </a:lnTo>
                  <a:lnTo>
                    <a:pt x="17" y="483"/>
                  </a:lnTo>
                  <a:lnTo>
                    <a:pt x="17" y="476"/>
                  </a:lnTo>
                  <a:lnTo>
                    <a:pt x="18" y="475"/>
                  </a:lnTo>
                  <a:lnTo>
                    <a:pt x="18" y="478"/>
                  </a:lnTo>
                  <a:lnTo>
                    <a:pt x="18" y="452"/>
                  </a:lnTo>
                  <a:lnTo>
                    <a:pt x="18" y="453"/>
                  </a:lnTo>
                  <a:lnTo>
                    <a:pt x="18" y="454"/>
                  </a:lnTo>
                  <a:lnTo>
                    <a:pt x="18" y="459"/>
                  </a:lnTo>
                  <a:lnTo>
                    <a:pt x="18" y="425"/>
                  </a:lnTo>
                  <a:lnTo>
                    <a:pt x="18" y="429"/>
                  </a:lnTo>
                  <a:lnTo>
                    <a:pt x="18" y="431"/>
                  </a:lnTo>
                  <a:lnTo>
                    <a:pt x="18" y="414"/>
                  </a:lnTo>
                  <a:lnTo>
                    <a:pt x="18" y="417"/>
                  </a:lnTo>
                  <a:lnTo>
                    <a:pt x="18" y="399"/>
                  </a:lnTo>
                  <a:lnTo>
                    <a:pt x="18" y="419"/>
                  </a:lnTo>
                  <a:lnTo>
                    <a:pt x="19" y="416"/>
                  </a:lnTo>
                  <a:lnTo>
                    <a:pt x="19" y="402"/>
                  </a:lnTo>
                  <a:lnTo>
                    <a:pt x="19" y="403"/>
                  </a:lnTo>
                  <a:lnTo>
                    <a:pt x="19" y="400"/>
                  </a:lnTo>
                  <a:lnTo>
                    <a:pt x="19" y="410"/>
                  </a:lnTo>
                  <a:lnTo>
                    <a:pt x="19" y="391"/>
                  </a:lnTo>
                  <a:lnTo>
                    <a:pt x="19" y="389"/>
                  </a:lnTo>
                  <a:lnTo>
                    <a:pt x="19" y="368"/>
                  </a:lnTo>
                  <a:lnTo>
                    <a:pt x="19" y="370"/>
                  </a:lnTo>
                  <a:lnTo>
                    <a:pt x="21" y="372"/>
                  </a:lnTo>
                  <a:lnTo>
                    <a:pt x="21" y="362"/>
                  </a:lnTo>
                  <a:lnTo>
                    <a:pt x="21" y="382"/>
                  </a:lnTo>
                  <a:lnTo>
                    <a:pt x="21" y="387"/>
                  </a:lnTo>
                  <a:lnTo>
                    <a:pt x="21" y="408"/>
                  </a:lnTo>
                  <a:lnTo>
                    <a:pt x="21" y="398"/>
                  </a:lnTo>
                  <a:lnTo>
                    <a:pt x="21" y="406"/>
                  </a:lnTo>
                  <a:lnTo>
                    <a:pt x="21" y="440"/>
                  </a:lnTo>
                  <a:lnTo>
                    <a:pt x="21" y="404"/>
                  </a:lnTo>
                  <a:lnTo>
                    <a:pt x="21" y="433"/>
                  </a:lnTo>
                  <a:lnTo>
                    <a:pt x="21" y="431"/>
                  </a:lnTo>
                  <a:lnTo>
                    <a:pt x="21" y="408"/>
                  </a:lnTo>
                  <a:lnTo>
                    <a:pt x="21" y="420"/>
                  </a:lnTo>
                  <a:lnTo>
                    <a:pt x="22" y="416"/>
                  </a:lnTo>
                  <a:lnTo>
                    <a:pt x="22" y="419"/>
                  </a:lnTo>
                  <a:lnTo>
                    <a:pt x="22" y="383"/>
                  </a:lnTo>
                  <a:lnTo>
                    <a:pt x="22" y="395"/>
                  </a:lnTo>
                  <a:lnTo>
                    <a:pt x="22" y="394"/>
                  </a:lnTo>
                  <a:lnTo>
                    <a:pt x="22" y="420"/>
                  </a:lnTo>
                  <a:lnTo>
                    <a:pt x="22" y="420"/>
                  </a:lnTo>
                  <a:lnTo>
                    <a:pt x="22" y="459"/>
                  </a:lnTo>
                  <a:lnTo>
                    <a:pt x="22" y="415"/>
                  </a:lnTo>
                  <a:lnTo>
                    <a:pt x="22" y="458"/>
                  </a:lnTo>
                  <a:lnTo>
                    <a:pt x="22" y="459"/>
                  </a:lnTo>
                  <a:lnTo>
                    <a:pt x="22" y="458"/>
                  </a:lnTo>
                  <a:lnTo>
                    <a:pt x="22" y="479"/>
                  </a:lnTo>
                  <a:lnTo>
                    <a:pt x="23" y="476"/>
                  </a:lnTo>
                  <a:lnTo>
                    <a:pt x="23" y="526"/>
                  </a:lnTo>
                  <a:lnTo>
                    <a:pt x="23" y="526"/>
                  </a:lnTo>
                  <a:lnTo>
                    <a:pt x="23" y="543"/>
                  </a:lnTo>
                  <a:lnTo>
                    <a:pt x="23" y="516"/>
                  </a:lnTo>
                  <a:lnTo>
                    <a:pt x="23" y="542"/>
                  </a:lnTo>
                  <a:lnTo>
                    <a:pt x="23" y="548"/>
                  </a:lnTo>
                  <a:lnTo>
                    <a:pt x="23" y="554"/>
                  </a:lnTo>
                  <a:lnTo>
                    <a:pt x="23" y="524"/>
                  </a:lnTo>
                  <a:lnTo>
                    <a:pt x="23" y="524"/>
                  </a:lnTo>
                  <a:lnTo>
                    <a:pt x="23" y="524"/>
                  </a:lnTo>
                  <a:lnTo>
                    <a:pt x="23" y="529"/>
                  </a:lnTo>
                  <a:lnTo>
                    <a:pt x="23" y="512"/>
                  </a:lnTo>
                  <a:lnTo>
                    <a:pt x="23" y="512"/>
                  </a:lnTo>
                  <a:lnTo>
                    <a:pt x="25" y="513"/>
                  </a:lnTo>
                  <a:lnTo>
                    <a:pt x="25" y="535"/>
                  </a:lnTo>
                  <a:lnTo>
                    <a:pt x="25" y="512"/>
                  </a:lnTo>
                  <a:lnTo>
                    <a:pt x="25" y="529"/>
                  </a:lnTo>
                  <a:lnTo>
                    <a:pt x="25" y="538"/>
                  </a:lnTo>
                  <a:lnTo>
                    <a:pt x="25" y="525"/>
                  </a:lnTo>
                  <a:lnTo>
                    <a:pt x="25" y="551"/>
                  </a:lnTo>
                  <a:lnTo>
                    <a:pt x="25" y="555"/>
                  </a:lnTo>
                  <a:lnTo>
                    <a:pt x="25" y="563"/>
                  </a:lnTo>
                  <a:lnTo>
                    <a:pt x="25" y="548"/>
                  </a:lnTo>
                  <a:lnTo>
                    <a:pt x="25" y="554"/>
                  </a:lnTo>
                  <a:lnTo>
                    <a:pt x="26" y="552"/>
                  </a:lnTo>
                  <a:lnTo>
                    <a:pt x="26" y="563"/>
                  </a:lnTo>
                  <a:lnTo>
                    <a:pt x="26" y="543"/>
                  </a:lnTo>
                  <a:lnTo>
                    <a:pt x="26" y="550"/>
                  </a:lnTo>
                  <a:lnTo>
                    <a:pt x="26" y="543"/>
                  </a:lnTo>
                  <a:lnTo>
                    <a:pt x="26" y="543"/>
                  </a:lnTo>
                  <a:lnTo>
                    <a:pt x="26" y="517"/>
                  </a:lnTo>
                  <a:lnTo>
                    <a:pt x="26" y="524"/>
                  </a:lnTo>
                  <a:lnTo>
                    <a:pt x="26" y="524"/>
                  </a:lnTo>
                  <a:lnTo>
                    <a:pt x="26" y="526"/>
                  </a:lnTo>
                  <a:lnTo>
                    <a:pt x="26" y="509"/>
                  </a:lnTo>
                  <a:lnTo>
                    <a:pt x="26" y="517"/>
                  </a:lnTo>
                  <a:lnTo>
                    <a:pt x="26" y="518"/>
                  </a:lnTo>
                  <a:lnTo>
                    <a:pt x="26" y="527"/>
                  </a:lnTo>
                  <a:lnTo>
                    <a:pt x="26" y="512"/>
                  </a:lnTo>
                  <a:lnTo>
                    <a:pt x="26" y="520"/>
                  </a:lnTo>
                  <a:lnTo>
                    <a:pt x="27" y="507"/>
                  </a:lnTo>
                  <a:lnTo>
                    <a:pt x="27" y="541"/>
                  </a:lnTo>
                  <a:lnTo>
                    <a:pt x="27" y="538"/>
                  </a:lnTo>
                  <a:lnTo>
                    <a:pt x="27" y="537"/>
                  </a:lnTo>
                  <a:lnTo>
                    <a:pt x="27" y="514"/>
                  </a:lnTo>
                  <a:lnTo>
                    <a:pt x="27" y="520"/>
                  </a:lnTo>
                  <a:lnTo>
                    <a:pt x="27" y="527"/>
                  </a:lnTo>
                  <a:lnTo>
                    <a:pt x="27" y="533"/>
                  </a:lnTo>
                  <a:lnTo>
                    <a:pt x="27" y="516"/>
                  </a:lnTo>
                  <a:lnTo>
                    <a:pt x="27" y="520"/>
                  </a:lnTo>
                  <a:lnTo>
                    <a:pt x="27" y="520"/>
                  </a:lnTo>
                  <a:lnTo>
                    <a:pt x="27" y="537"/>
                  </a:lnTo>
                  <a:lnTo>
                    <a:pt x="27" y="529"/>
                  </a:lnTo>
                  <a:lnTo>
                    <a:pt x="28" y="534"/>
                  </a:lnTo>
                  <a:lnTo>
                    <a:pt x="28" y="538"/>
                  </a:lnTo>
                  <a:lnTo>
                    <a:pt x="28" y="509"/>
                  </a:lnTo>
                  <a:lnTo>
                    <a:pt x="28" y="508"/>
                  </a:lnTo>
                  <a:lnTo>
                    <a:pt x="28" y="509"/>
                  </a:lnTo>
                  <a:lnTo>
                    <a:pt x="28" y="479"/>
                  </a:lnTo>
                  <a:lnTo>
                    <a:pt x="28" y="479"/>
                  </a:lnTo>
                  <a:lnTo>
                    <a:pt x="28" y="484"/>
                  </a:lnTo>
                  <a:lnTo>
                    <a:pt x="28" y="474"/>
                  </a:lnTo>
                  <a:lnTo>
                    <a:pt x="28" y="475"/>
                  </a:lnTo>
                  <a:lnTo>
                    <a:pt x="30" y="472"/>
                  </a:lnTo>
                  <a:lnTo>
                    <a:pt x="30" y="487"/>
                  </a:lnTo>
                  <a:lnTo>
                    <a:pt x="30" y="459"/>
                  </a:lnTo>
                  <a:lnTo>
                    <a:pt x="30" y="483"/>
                  </a:lnTo>
                  <a:lnTo>
                    <a:pt x="30" y="482"/>
                  </a:lnTo>
                  <a:lnTo>
                    <a:pt x="30" y="441"/>
                  </a:lnTo>
                  <a:lnTo>
                    <a:pt x="30" y="448"/>
                  </a:lnTo>
                  <a:lnTo>
                    <a:pt x="30" y="445"/>
                  </a:lnTo>
                  <a:lnTo>
                    <a:pt x="30" y="449"/>
                  </a:lnTo>
                  <a:lnTo>
                    <a:pt x="30" y="410"/>
                  </a:lnTo>
                  <a:lnTo>
                    <a:pt x="30" y="411"/>
                  </a:lnTo>
                  <a:lnTo>
                    <a:pt x="30" y="408"/>
                  </a:lnTo>
                  <a:lnTo>
                    <a:pt x="30" y="373"/>
                  </a:lnTo>
                  <a:lnTo>
                    <a:pt x="30" y="379"/>
                  </a:lnTo>
                  <a:lnTo>
                    <a:pt x="31" y="373"/>
                  </a:lnTo>
                  <a:lnTo>
                    <a:pt x="31" y="348"/>
                  </a:lnTo>
                  <a:lnTo>
                    <a:pt x="31" y="365"/>
                  </a:lnTo>
                  <a:lnTo>
                    <a:pt x="31" y="362"/>
                  </a:lnTo>
                  <a:lnTo>
                    <a:pt x="31" y="379"/>
                  </a:lnTo>
                  <a:lnTo>
                    <a:pt x="31" y="373"/>
                  </a:lnTo>
                  <a:lnTo>
                    <a:pt x="31" y="373"/>
                  </a:lnTo>
                  <a:lnTo>
                    <a:pt x="31" y="385"/>
                  </a:lnTo>
                  <a:lnTo>
                    <a:pt x="31" y="372"/>
                  </a:lnTo>
                  <a:lnTo>
                    <a:pt x="31" y="377"/>
                  </a:lnTo>
                  <a:lnTo>
                    <a:pt x="31" y="376"/>
                  </a:lnTo>
                  <a:lnTo>
                    <a:pt x="31" y="385"/>
                  </a:lnTo>
                  <a:lnTo>
                    <a:pt x="31" y="361"/>
                  </a:lnTo>
                  <a:lnTo>
                    <a:pt x="32" y="365"/>
                  </a:lnTo>
                  <a:lnTo>
                    <a:pt x="32" y="348"/>
                  </a:lnTo>
                  <a:lnTo>
                    <a:pt x="32" y="353"/>
                  </a:lnTo>
                  <a:lnTo>
                    <a:pt x="32" y="353"/>
                  </a:lnTo>
                  <a:lnTo>
                    <a:pt x="32" y="366"/>
                  </a:lnTo>
                  <a:lnTo>
                    <a:pt x="32" y="351"/>
                  </a:lnTo>
                  <a:lnTo>
                    <a:pt x="32" y="365"/>
                  </a:lnTo>
                  <a:lnTo>
                    <a:pt x="32" y="355"/>
                  </a:lnTo>
                  <a:lnTo>
                    <a:pt x="32" y="40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42" name="Freeform 115"/>
            <p:cNvSpPr>
              <a:spLocks/>
            </p:cNvSpPr>
            <p:nvPr/>
          </p:nvSpPr>
          <p:spPr bwMode="auto">
            <a:xfrm>
              <a:off x="1982788" y="3741738"/>
              <a:ext cx="52388" cy="466725"/>
            </a:xfrm>
            <a:custGeom>
              <a:avLst/>
              <a:gdLst>
                <a:gd name="T0" fmla="*/ 0 w 33"/>
                <a:gd name="T1" fmla="*/ 80 h 294"/>
                <a:gd name="T2" fmla="*/ 0 w 33"/>
                <a:gd name="T3" fmla="*/ 140 h 294"/>
                <a:gd name="T4" fmla="*/ 1 w 33"/>
                <a:gd name="T5" fmla="*/ 241 h 294"/>
                <a:gd name="T6" fmla="*/ 1 w 33"/>
                <a:gd name="T7" fmla="*/ 245 h 294"/>
                <a:gd name="T8" fmla="*/ 3 w 33"/>
                <a:gd name="T9" fmla="*/ 236 h 294"/>
                <a:gd name="T10" fmla="*/ 3 w 33"/>
                <a:gd name="T11" fmla="*/ 220 h 294"/>
                <a:gd name="T12" fmla="*/ 4 w 33"/>
                <a:gd name="T13" fmla="*/ 197 h 294"/>
                <a:gd name="T14" fmla="*/ 4 w 33"/>
                <a:gd name="T15" fmla="*/ 279 h 294"/>
                <a:gd name="T16" fmla="*/ 5 w 33"/>
                <a:gd name="T17" fmla="*/ 232 h 294"/>
                <a:gd name="T18" fmla="*/ 5 w 33"/>
                <a:gd name="T19" fmla="*/ 237 h 294"/>
                <a:gd name="T20" fmla="*/ 6 w 33"/>
                <a:gd name="T21" fmla="*/ 256 h 294"/>
                <a:gd name="T22" fmla="*/ 6 w 33"/>
                <a:gd name="T23" fmla="*/ 239 h 294"/>
                <a:gd name="T24" fmla="*/ 6 w 33"/>
                <a:gd name="T25" fmla="*/ 220 h 294"/>
                <a:gd name="T26" fmla="*/ 8 w 33"/>
                <a:gd name="T27" fmla="*/ 228 h 294"/>
                <a:gd name="T28" fmla="*/ 8 w 33"/>
                <a:gd name="T29" fmla="*/ 178 h 294"/>
                <a:gd name="T30" fmla="*/ 9 w 33"/>
                <a:gd name="T31" fmla="*/ 230 h 294"/>
                <a:gd name="T32" fmla="*/ 9 w 33"/>
                <a:gd name="T33" fmla="*/ 258 h 294"/>
                <a:gd name="T34" fmla="*/ 10 w 33"/>
                <a:gd name="T35" fmla="*/ 239 h 294"/>
                <a:gd name="T36" fmla="*/ 10 w 33"/>
                <a:gd name="T37" fmla="*/ 226 h 294"/>
                <a:gd name="T38" fmla="*/ 10 w 33"/>
                <a:gd name="T39" fmla="*/ 244 h 294"/>
                <a:gd name="T40" fmla="*/ 12 w 33"/>
                <a:gd name="T41" fmla="*/ 265 h 294"/>
                <a:gd name="T42" fmla="*/ 12 w 33"/>
                <a:gd name="T43" fmla="*/ 279 h 294"/>
                <a:gd name="T44" fmla="*/ 13 w 33"/>
                <a:gd name="T45" fmla="*/ 265 h 294"/>
                <a:gd name="T46" fmla="*/ 13 w 33"/>
                <a:gd name="T47" fmla="*/ 193 h 294"/>
                <a:gd name="T48" fmla="*/ 13 w 33"/>
                <a:gd name="T49" fmla="*/ 209 h 294"/>
                <a:gd name="T50" fmla="*/ 14 w 33"/>
                <a:gd name="T51" fmla="*/ 215 h 294"/>
                <a:gd name="T52" fmla="*/ 14 w 33"/>
                <a:gd name="T53" fmla="*/ 214 h 294"/>
                <a:gd name="T54" fmla="*/ 14 w 33"/>
                <a:gd name="T55" fmla="*/ 182 h 294"/>
                <a:gd name="T56" fmla="*/ 16 w 33"/>
                <a:gd name="T57" fmla="*/ 155 h 294"/>
                <a:gd name="T58" fmla="*/ 16 w 33"/>
                <a:gd name="T59" fmla="*/ 151 h 294"/>
                <a:gd name="T60" fmla="*/ 17 w 33"/>
                <a:gd name="T61" fmla="*/ 201 h 294"/>
                <a:gd name="T62" fmla="*/ 17 w 33"/>
                <a:gd name="T63" fmla="*/ 219 h 294"/>
                <a:gd name="T64" fmla="*/ 17 w 33"/>
                <a:gd name="T65" fmla="*/ 224 h 294"/>
                <a:gd name="T66" fmla="*/ 18 w 33"/>
                <a:gd name="T67" fmla="*/ 266 h 294"/>
                <a:gd name="T68" fmla="*/ 18 w 33"/>
                <a:gd name="T69" fmla="*/ 244 h 294"/>
                <a:gd name="T70" fmla="*/ 20 w 33"/>
                <a:gd name="T71" fmla="*/ 258 h 294"/>
                <a:gd name="T72" fmla="*/ 20 w 33"/>
                <a:gd name="T73" fmla="*/ 257 h 294"/>
                <a:gd name="T74" fmla="*/ 20 w 33"/>
                <a:gd name="T75" fmla="*/ 243 h 294"/>
                <a:gd name="T76" fmla="*/ 21 w 33"/>
                <a:gd name="T77" fmla="*/ 236 h 294"/>
                <a:gd name="T78" fmla="*/ 21 w 33"/>
                <a:gd name="T79" fmla="*/ 199 h 294"/>
                <a:gd name="T80" fmla="*/ 22 w 33"/>
                <a:gd name="T81" fmla="*/ 198 h 294"/>
                <a:gd name="T82" fmla="*/ 22 w 33"/>
                <a:gd name="T83" fmla="*/ 213 h 294"/>
                <a:gd name="T84" fmla="*/ 22 w 33"/>
                <a:gd name="T85" fmla="*/ 213 h 294"/>
                <a:gd name="T86" fmla="*/ 23 w 33"/>
                <a:gd name="T87" fmla="*/ 232 h 294"/>
                <a:gd name="T88" fmla="*/ 23 w 33"/>
                <a:gd name="T89" fmla="*/ 270 h 294"/>
                <a:gd name="T90" fmla="*/ 25 w 33"/>
                <a:gd name="T91" fmla="*/ 258 h 294"/>
                <a:gd name="T92" fmla="*/ 25 w 33"/>
                <a:gd name="T93" fmla="*/ 168 h 294"/>
                <a:gd name="T94" fmla="*/ 26 w 33"/>
                <a:gd name="T95" fmla="*/ 144 h 294"/>
                <a:gd name="T96" fmla="*/ 26 w 33"/>
                <a:gd name="T97" fmla="*/ 104 h 294"/>
                <a:gd name="T98" fmla="*/ 27 w 33"/>
                <a:gd name="T99" fmla="*/ 116 h 294"/>
                <a:gd name="T100" fmla="*/ 27 w 33"/>
                <a:gd name="T101" fmla="*/ 140 h 294"/>
                <a:gd name="T102" fmla="*/ 29 w 33"/>
                <a:gd name="T103" fmla="*/ 182 h 294"/>
                <a:gd name="T104" fmla="*/ 29 w 33"/>
                <a:gd name="T105" fmla="*/ 213 h 294"/>
                <a:gd name="T106" fmla="*/ 29 w 33"/>
                <a:gd name="T107" fmla="*/ 186 h 294"/>
                <a:gd name="T108" fmla="*/ 30 w 33"/>
                <a:gd name="T109" fmla="*/ 181 h 294"/>
                <a:gd name="T110" fmla="*/ 30 w 33"/>
                <a:gd name="T111" fmla="*/ 122 h 294"/>
                <a:gd name="T112" fmla="*/ 31 w 33"/>
                <a:gd name="T113" fmla="*/ 92 h 294"/>
                <a:gd name="T114" fmla="*/ 31 w 33"/>
                <a:gd name="T115" fmla="*/ 41 h 294"/>
                <a:gd name="T116" fmla="*/ 33 w 33"/>
                <a:gd name="T117" fmla="*/ 19 h 294"/>
                <a:gd name="T118" fmla="*/ 33 w 33"/>
                <a:gd name="T119" fmla="*/ 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294">
                  <a:moveTo>
                    <a:pt x="0" y="114"/>
                  </a:moveTo>
                  <a:lnTo>
                    <a:pt x="0" y="61"/>
                  </a:lnTo>
                  <a:lnTo>
                    <a:pt x="0" y="62"/>
                  </a:lnTo>
                  <a:lnTo>
                    <a:pt x="0" y="51"/>
                  </a:lnTo>
                  <a:lnTo>
                    <a:pt x="0" y="80"/>
                  </a:lnTo>
                  <a:lnTo>
                    <a:pt x="0" y="78"/>
                  </a:lnTo>
                  <a:lnTo>
                    <a:pt x="0" y="71"/>
                  </a:lnTo>
                  <a:lnTo>
                    <a:pt x="0" y="110"/>
                  </a:lnTo>
                  <a:lnTo>
                    <a:pt x="0" y="109"/>
                  </a:lnTo>
                  <a:lnTo>
                    <a:pt x="0" y="140"/>
                  </a:lnTo>
                  <a:lnTo>
                    <a:pt x="1" y="146"/>
                  </a:lnTo>
                  <a:lnTo>
                    <a:pt x="1" y="209"/>
                  </a:lnTo>
                  <a:lnTo>
                    <a:pt x="1" y="210"/>
                  </a:lnTo>
                  <a:lnTo>
                    <a:pt x="1" y="198"/>
                  </a:lnTo>
                  <a:lnTo>
                    <a:pt x="1" y="241"/>
                  </a:lnTo>
                  <a:lnTo>
                    <a:pt x="1" y="243"/>
                  </a:lnTo>
                  <a:lnTo>
                    <a:pt x="1" y="256"/>
                  </a:lnTo>
                  <a:lnTo>
                    <a:pt x="1" y="241"/>
                  </a:lnTo>
                  <a:lnTo>
                    <a:pt x="1" y="244"/>
                  </a:lnTo>
                  <a:lnTo>
                    <a:pt x="1" y="245"/>
                  </a:lnTo>
                  <a:lnTo>
                    <a:pt x="1" y="250"/>
                  </a:lnTo>
                  <a:lnTo>
                    <a:pt x="1" y="232"/>
                  </a:lnTo>
                  <a:lnTo>
                    <a:pt x="3" y="219"/>
                  </a:lnTo>
                  <a:lnTo>
                    <a:pt x="3" y="218"/>
                  </a:lnTo>
                  <a:lnTo>
                    <a:pt x="3" y="236"/>
                  </a:lnTo>
                  <a:lnTo>
                    <a:pt x="3" y="233"/>
                  </a:lnTo>
                  <a:lnTo>
                    <a:pt x="3" y="253"/>
                  </a:lnTo>
                  <a:lnTo>
                    <a:pt x="3" y="250"/>
                  </a:lnTo>
                  <a:lnTo>
                    <a:pt x="3" y="214"/>
                  </a:lnTo>
                  <a:lnTo>
                    <a:pt x="3" y="220"/>
                  </a:lnTo>
                  <a:lnTo>
                    <a:pt x="3" y="223"/>
                  </a:lnTo>
                  <a:lnTo>
                    <a:pt x="3" y="230"/>
                  </a:lnTo>
                  <a:lnTo>
                    <a:pt x="3" y="210"/>
                  </a:lnTo>
                  <a:lnTo>
                    <a:pt x="4" y="213"/>
                  </a:lnTo>
                  <a:lnTo>
                    <a:pt x="4" y="197"/>
                  </a:lnTo>
                  <a:lnTo>
                    <a:pt x="4" y="220"/>
                  </a:lnTo>
                  <a:lnTo>
                    <a:pt x="4" y="222"/>
                  </a:lnTo>
                  <a:lnTo>
                    <a:pt x="4" y="249"/>
                  </a:lnTo>
                  <a:lnTo>
                    <a:pt x="4" y="250"/>
                  </a:lnTo>
                  <a:lnTo>
                    <a:pt x="4" y="279"/>
                  </a:lnTo>
                  <a:lnTo>
                    <a:pt x="4" y="277"/>
                  </a:lnTo>
                  <a:lnTo>
                    <a:pt x="5" y="282"/>
                  </a:lnTo>
                  <a:lnTo>
                    <a:pt x="5" y="260"/>
                  </a:lnTo>
                  <a:lnTo>
                    <a:pt x="5" y="262"/>
                  </a:lnTo>
                  <a:lnTo>
                    <a:pt x="5" y="232"/>
                  </a:lnTo>
                  <a:lnTo>
                    <a:pt x="5" y="235"/>
                  </a:lnTo>
                  <a:lnTo>
                    <a:pt x="5" y="233"/>
                  </a:lnTo>
                  <a:lnTo>
                    <a:pt x="5" y="245"/>
                  </a:lnTo>
                  <a:lnTo>
                    <a:pt x="5" y="236"/>
                  </a:lnTo>
                  <a:lnTo>
                    <a:pt x="5" y="237"/>
                  </a:lnTo>
                  <a:lnTo>
                    <a:pt x="5" y="253"/>
                  </a:lnTo>
                  <a:lnTo>
                    <a:pt x="5" y="247"/>
                  </a:lnTo>
                  <a:lnTo>
                    <a:pt x="6" y="243"/>
                  </a:lnTo>
                  <a:lnTo>
                    <a:pt x="6" y="232"/>
                  </a:lnTo>
                  <a:lnTo>
                    <a:pt x="6" y="256"/>
                  </a:lnTo>
                  <a:lnTo>
                    <a:pt x="6" y="256"/>
                  </a:lnTo>
                  <a:lnTo>
                    <a:pt x="6" y="262"/>
                  </a:lnTo>
                  <a:lnTo>
                    <a:pt x="6" y="239"/>
                  </a:lnTo>
                  <a:lnTo>
                    <a:pt x="6" y="241"/>
                  </a:lnTo>
                  <a:lnTo>
                    <a:pt x="6" y="239"/>
                  </a:lnTo>
                  <a:lnTo>
                    <a:pt x="6" y="223"/>
                  </a:lnTo>
                  <a:lnTo>
                    <a:pt x="6" y="232"/>
                  </a:lnTo>
                  <a:lnTo>
                    <a:pt x="6" y="230"/>
                  </a:lnTo>
                  <a:lnTo>
                    <a:pt x="6" y="239"/>
                  </a:lnTo>
                  <a:lnTo>
                    <a:pt x="6" y="220"/>
                  </a:lnTo>
                  <a:lnTo>
                    <a:pt x="6" y="239"/>
                  </a:lnTo>
                  <a:lnTo>
                    <a:pt x="8" y="237"/>
                  </a:lnTo>
                  <a:lnTo>
                    <a:pt x="8" y="244"/>
                  </a:lnTo>
                  <a:lnTo>
                    <a:pt x="8" y="224"/>
                  </a:lnTo>
                  <a:lnTo>
                    <a:pt x="8" y="228"/>
                  </a:lnTo>
                  <a:lnTo>
                    <a:pt x="8" y="171"/>
                  </a:lnTo>
                  <a:lnTo>
                    <a:pt x="8" y="172"/>
                  </a:lnTo>
                  <a:lnTo>
                    <a:pt x="8" y="172"/>
                  </a:lnTo>
                  <a:lnTo>
                    <a:pt x="8" y="158"/>
                  </a:lnTo>
                  <a:lnTo>
                    <a:pt x="8" y="178"/>
                  </a:lnTo>
                  <a:lnTo>
                    <a:pt x="9" y="177"/>
                  </a:lnTo>
                  <a:lnTo>
                    <a:pt x="9" y="206"/>
                  </a:lnTo>
                  <a:lnTo>
                    <a:pt x="9" y="206"/>
                  </a:lnTo>
                  <a:lnTo>
                    <a:pt x="9" y="239"/>
                  </a:lnTo>
                  <a:lnTo>
                    <a:pt x="9" y="230"/>
                  </a:lnTo>
                  <a:lnTo>
                    <a:pt x="9" y="227"/>
                  </a:lnTo>
                  <a:lnTo>
                    <a:pt x="9" y="261"/>
                  </a:lnTo>
                  <a:lnTo>
                    <a:pt x="9" y="257"/>
                  </a:lnTo>
                  <a:lnTo>
                    <a:pt x="9" y="253"/>
                  </a:lnTo>
                  <a:lnTo>
                    <a:pt x="9" y="258"/>
                  </a:lnTo>
                  <a:lnTo>
                    <a:pt x="9" y="248"/>
                  </a:lnTo>
                  <a:lnTo>
                    <a:pt x="9" y="257"/>
                  </a:lnTo>
                  <a:lnTo>
                    <a:pt x="10" y="260"/>
                  </a:lnTo>
                  <a:lnTo>
                    <a:pt x="10" y="268"/>
                  </a:lnTo>
                  <a:lnTo>
                    <a:pt x="10" y="239"/>
                  </a:lnTo>
                  <a:lnTo>
                    <a:pt x="10" y="239"/>
                  </a:lnTo>
                  <a:lnTo>
                    <a:pt x="10" y="235"/>
                  </a:lnTo>
                  <a:lnTo>
                    <a:pt x="10" y="237"/>
                  </a:lnTo>
                  <a:lnTo>
                    <a:pt x="10" y="224"/>
                  </a:lnTo>
                  <a:lnTo>
                    <a:pt x="10" y="226"/>
                  </a:lnTo>
                  <a:lnTo>
                    <a:pt x="10" y="233"/>
                  </a:lnTo>
                  <a:lnTo>
                    <a:pt x="10" y="250"/>
                  </a:lnTo>
                  <a:lnTo>
                    <a:pt x="10" y="218"/>
                  </a:lnTo>
                  <a:lnTo>
                    <a:pt x="10" y="247"/>
                  </a:lnTo>
                  <a:lnTo>
                    <a:pt x="10" y="244"/>
                  </a:lnTo>
                  <a:lnTo>
                    <a:pt x="10" y="247"/>
                  </a:lnTo>
                  <a:lnTo>
                    <a:pt x="10" y="230"/>
                  </a:lnTo>
                  <a:lnTo>
                    <a:pt x="10" y="235"/>
                  </a:lnTo>
                  <a:lnTo>
                    <a:pt x="12" y="233"/>
                  </a:lnTo>
                  <a:lnTo>
                    <a:pt x="12" y="265"/>
                  </a:lnTo>
                  <a:lnTo>
                    <a:pt x="12" y="258"/>
                  </a:lnTo>
                  <a:lnTo>
                    <a:pt x="12" y="262"/>
                  </a:lnTo>
                  <a:lnTo>
                    <a:pt x="12" y="282"/>
                  </a:lnTo>
                  <a:lnTo>
                    <a:pt x="12" y="260"/>
                  </a:lnTo>
                  <a:lnTo>
                    <a:pt x="12" y="279"/>
                  </a:lnTo>
                  <a:lnTo>
                    <a:pt x="12" y="282"/>
                  </a:lnTo>
                  <a:lnTo>
                    <a:pt x="12" y="286"/>
                  </a:lnTo>
                  <a:lnTo>
                    <a:pt x="12" y="262"/>
                  </a:lnTo>
                  <a:lnTo>
                    <a:pt x="12" y="268"/>
                  </a:lnTo>
                  <a:lnTo>
                    <a:pt x="13" y="265"/>
                  </a:lnTo>
                  <a:lnTo>
                    <a:pt x="13" y="266"/>
                  </a:lnTo>
                  <a:lnTo>
                    <a:pt x="13" y="214"/>
                  </a:lnTo>
                  <a:lnTo>
                    <a:pt x="13" y="210"/>
                  </a:lnTo>
                  <a:lnTo>
                    <a:pt x="13" y="211"/>
                  </a:lnTo>
                  <a:lnTo>
                    <a:pt x="13" y="193"/>
                  </a:lnTo>
                  <a:lnTo>
                    <a:pt x="13" y="193"/>
                  </a:lnTo>
                  <a:lnTo>
                    <a:pt x="13" y="190"/>
                  </a:lnTo>
                  <a:lnTo>
                    <a:pt x="13" y="211"/>
                  </a:lnTo>
                  <a:lnTo>
                    <a:pt x="13" y="177"/>
                  </a:lnTo>
                  <a:lnTo>
                    <a:pt x="13" y="209"/>
                  </a:lnTo>
                  <a:lnTo>
                    <a:pt x="13" y="214"/>
                  </a:lnTo>
                  <a:lnTo>
                    <a:pt x="13" y="231"/>
                  </a:lnTo>
                  <a:lnTo>
                    <a:pt x="13" y="211"/>
                  </a:lnTo>
                  <a:lnTo>
                    <a:pt x="13" y="216"/>
                  </a:lnTo>
                  <a:lnTo>
                    <a:pt x="14" y="215"/>
                  </a:lnTo>
                  <a:lnTo>
                    <a:pt x="14" y="235"/>
                  </a:lnTo>
                  <a:lnTo>
                    <a:pt x="14" y="235"/>
                  </a:lnTo>
                  <a:lnTo>
                    <a:pt x="14" y="236"/>
                  </a:lnTo>
                  <a:lnTo>
                    <a:pt x="14" y="213"/>
                  </a:lnTo>
                  <a:lnTo>
                    <a:pt x="14" y="214"/>
                  </a:lnTo>
                  <a:lnTo>
                    <a:pt x="14" y="216"/>
                  </a:lnTo>
                  <a:lnTo>
                    <a:pt x="14" y="176"/>
                  </a:lnTo>
                  <a:lnTo>
                    <a:pt x="14" y="178"/>
                  </a:lnTo>
                  <a:lnTo>
                    <a:pt x="14" y="181"/>
                  </a:lnTo>
                  <a:lnTo>
                    <a:pt x="14" y="182"/>
                  </a:lnTo>
                  <a:lnTo>
                    <a:pt x="14" y="160"/>
                  </a:lnTo>
                  <a:lnTo>
                    <a:pt x="16" y="165"/>
                  </a:lnTo>
                  <a:lnTo>
                    <a:pt x="16" y="150"/>
                  </a:lnTo>
                  <a:lnTo>
                    <a:pt x="16" y="151"/>
                  </a:lnTo>
                  <a:lnTo>
                    <a:pt x="16" y="155"/>
                  </a:lnTo>
                  <a:lnTo>
                    <a:pt x="16" y="188"/>
                  </a:lnTo>
                  <a:lnTo>
                    <a:pt x="16" y="151"/>
                  </a:lnTo>
                  <a:lnTo>
                    <a:pt x="16" y="186"/>
                  </a:lnTo>
                  <a:lnTo>
                    <a:pt x="16" y="186"/>
                  </a:lnTo>
                  <a:lnTo>
                    <a:pt x="16" y="151"/>
                  </a:lnTo>
                  <a:lnTo>
                    <a:pt x="16" y="164"/>
                  </a:lnTo>
                  <a:lnTo>
                    <a:pt x="17" y="172"/>
                  </a:lnTo>
                  <a:lnTo>
                    <a:pt x="17" y="209"/>
                  </a:lnTo>
                  <a:lnTo>
                    <a:pt x="17" y="167"/>
                  </a:lnTo>
                  <a:lnTo>
                    <a:pt x="17" y="201"/>
                  </a:lnTo>
                  <a:lnTo>
                    <a:pt x="17" y="198"/>
                  </a:lnTo>
                  <a:lnTo>
                    <a:pt x="17" y="189"/>
                  </a:lnTo>
                  <a:lnTo>
                    <a:pt x="17" y="213"/>
                  </a:lnTo>
                  <a:lnTo>
                    <a:pt x="17" y="211"/>
                  </a:lnTo>
                  <a:lnTo>
                    <a:pt x="17" y="219"/>
                  </a:lnTo>
                  <a:lnTo>
                    <a:pt x="17" y="193"/>
                  </a:lnTo>
                  <a:lnTo>
                    <a:pt x="17" y="195"/>
                  </a:lnTo>
                  <a:lnTo>
                    <a:pt x="17" y="224"/>
                  </a:lnTo>
                  <a:lnTo>
                    <a:pt x="17" y="193"/>
                  </a:lnTo>
                  <a:lnTo>
                    <a:pt x="17" y="224"/>
                  </a:lnTo>
                  <a:lnTo>
                    <a:pt x="18" y="227"/>
                  </a:lnTo>
                  <a:lnTo>
                    <a:pt x="18" y="220"/>
                  </a:lnTo>
                  <a:lnTo>
                    <a:pt x="18" y="262"/>
                  </a:lnTo>
                  <a:lnTo>
                    <a:pt x="18" y="256"/>
                  </a:lnTo>
                  <a:lnTo>
                    <a:pt x="18" y="266"/>
                  </a:lnTo>
                  <a:lnTo>
                    <a:pt x="18" y="253"/>
                  </a:lnTo>
                  <a:lnTo>
                    <a:pt x="18" y="265"/>
                  </a:lnTo>
                  <a:lnTo>
                    <a:pt x="18" y="265"/>
                  </a:lnTo>
                  <a:lnTo>
                    <a:pt x="18" y="274"/>
                  </a:lnTo>
                  <a:lnTo>
                    <a:pt x="18" y="244"/>
                  </a:lnTo>
                  <a:lnTo>
                    <a:pt x="18" y="245"/>
                  </a:lnTo>
                  <a:lnTo>
                    <a:pt x="18" y="260"/>
                  </a:lnTo>
                  <a:lnTo>
                    <a:pt x="18" y="241"/>
                  </a:lnTo>
                  <a:lnTo>
                    <a:pt x="18" y="258"/>
                  </a:lnTo>
                  <a:lnTo>
                    <a:pt x="20" y="258"/>
                  </a:lnTo>
                  <a:lnTo>
                    <a:pt x="20" y="241"/>
                  </a:lnTo>
                  <a:lnTo>
                    <a:pt x="20" y="261"/>
                  </a:lnTo>
                  <a:lnTo>
                    <a:pt x="20" y="262"/>
                  </a:lnTo>
                  <a:lnTo>
                    <a:pt x="20" y="269"/>
                  </a:lnTo>
                  <a:lnTo>
                    <a:pt x="20" y="257"/>
                  </a:lnTo>
                  <a:lnTo>
                    <a:pt x="20" y="258"/>
                  </a:lnTo>
                  <a:lnTo>
                    <a:pt x="20" y="257"/>
                  </a:lnTo>
                  <a:lnTo>
                    <a:pt x="20" y="269"/>
                  </a:lnTo>
                  <a:lnTo>
                    <a:pt x="20" y="239"/>
                  </a:lnTo>
                  <a:lnTo>
                    <a:pt x="20" y="243"/>
                  </a:lnTo>
                  <a:lnTo>
                    <a:pt x="21" y="239"/>
                  </a:lnTo>
                  <a:lnTo>
                    <a:pt x="21" y="241"/>
                  </a:lnTo>
                  <a:lnTo>
                    <a:pt x="21" y="227"/>
                  </a:lnTo>
                  <a:lnTo>
                    <a:pt x="21" y="235"/>
                  </a:lnTo>
                  <a:lnTo>
                    <a:pt x="21" y="236"/>
                  </a:lnTo>
                  <a:lnTo>
                    <a:pt x="21" y="202"/>
                  </a:lnTo>
                  <a:lnTo>
                    <a:pt x="21" y="202"/>
                  </a:lnTo>
                  <a:lnTo>
                    <a:pt x="21" y="215"/>
                  </a:lnTo>
                  <a:lnTo>
                    <a:pt x="21" y="207"/>
                  </a:lnTo>
                  <a:lnTo>
                    <a:pt x="21" y="199"/>
                  </a:lnTo>
                  <a:lnTo>
                    <a:pt x="21" y="224"/>
                  </a:lnTo>
                  <a:lnTo>
                    <a:pt x="21" y="197"/>
                  </a:lnTo>
                  <a:lnTo>
                    <a:pt x="21" y="213"/>
                  </a:lnTo>
                  <a:lnTo>
                    <a:pt x="22" y="215"/>
                  </a:lnTo>
                  <a:lnTo>
                    <a:pt x="22" y="198"/>
                  </a:lnTo>
                  <a:lnTo>
                    <a:pt x="22" y="220"/>
                  </a:lnTo>
                  <a:lnTo>
                    <a:pt x="22" y="219"/>
                  </a:lnTo>
                  <a:lnTo>
                    <a:pt x="22" y="227"/>
                  </a:lnTo>
                  <a:lnTo>
                    <a:pt x="22" y="207"/>
                  </a:lnTo>
                  <a:lnTo>
                    <a:pt x="22" y="213"/>
                  </a:lnTo>
                  <a:lnTo>
                    <a:pt x="22" y="211"/>
                  </a:lnTo>
                  <a:lnTo>
                    <a:pt x="22" y="214"/>
                  </a:lnTo>
                  <a:lnTo>
                    <a:pt x="22" y="207"/>
                  </a:lnTo>
                  <a:lnTo>
                    <a:pt x="22" y="213"/>
                  </a:lnTo>
                  <a:lnTo>
                    <a:pt x="22" y="213"/>
                  </a:lnTo>
                  <a:lnTo>
                    <a:pt x="22" y="209"/>
                  </a:lnTo>
                  <a:lnTo>
                    <a:pt x="22" y="248"/>
                  </a:lnTo>
                  <a:lnTo>
                    <a:pt x="23" y="248"/>
                  </a:lnTo>
                  <a:lnTo>
                    <a:pt x="23" y="253"/>
                  </a:lnTo>
                  <a:lnTo>
                    <a:pt x="23" y="232"/>
                  </a:lnTo>
                  <a:lnTo>
                    <a:pt x="23" y="241"/>
                  </a:lnTo>
                  <a:lnTo>
                    <a:pt x="23" y="241"/>
                  </a:lnTo>
                  <a:lnTo>
                    <a:pt x="23" y="279"/>
                  </a:lnTo>
                  <a:lnTo>
                    <a:pt x="23" y="279"/>
                  </a:lnTo>
                  <a:lnTo>
                    <a:pt x="23" y="270"/>
                  </a:lnTo>
                  <a:lnTo>
                    <a:pt x="23" y="294"/>
                  </a:lnTo>
                  <a:lnTo>
                    <a:pt x="25" y="294"/>
                  </a:lnTo>
                  <a:lnTo>
                    <a:pt x="25" y="256"/>
                  </a:lnTo>
                  <a:lnTo>
                    <a:pt x="25" y="261"/>
                  </a:lnTo>
                  <a:lnTo>
                    <a:pt x="25" y="258"/>
                  </a:lnTo>
                  <a:lnTo>
                    <a:pt x="25" y="199"/>
                  </a:lnTo>
                  <a:lnTo>
                    <a:pt x="25" y="203"/>
                  </a:lnTo>
                  <a:lnTo>
                    <a:pt x="25" y="186"/>
                  </a:lnTo>
                  <a:lnTo>
                    <a:pt x="25" y="192"/>
                  </a:lnTo>
                  <a:lnTo>
                    <a:pt x="25" y="168"/>
                  </a:lnTo>
                  <a:lnTo>
                    <a:pt x="25" y="184"/>
                  </a:lnTo>
                  <a:lnTo>
                    <a:pt x="26" y="184"/>
                  </a:lnTo>
                  <a:lnTo>
                    <a:pt x="26" y="186"/>
                  </a:lnTo>
                  <a:lnTo>
                    <a:pt x="26" y="144"/>
                  </a:lnTo>
                  <a:lnTo>
                    <a:pt x="26" y="144"/>
                  </a:lnTo>
                  <a:lnTo>
                    <a:pt x="26" y="129"/>
                  </a:lnTo>
                  <a:lnTo>
                    <a:pt x="26" y="135"/>
                  </a:lnTo>
                  <a:lnTo>
                    <a:pt x="26" y="135"/>
                  </a:lnTo>
                  <a:lnTo>
                    <a:pt x="26" y="108"/>
                  </a:lnTo>
                  <a:lnTo>
                    <a:pt x="26" y="104"/>
                  </a:lnTo>
                  <a:lnTo>
                    <a:pt x="26" y="80"/>
                  </a:lnTo>
                  <a:lnTo>
                    <a:pt x="26" y="85"/>
                  </a:lnTo>
                  <a:lnTo>
                    <a:pt x="27" y="87"/>
                  </a:lnTo>
                  <a:lnTo>
                    <a:pt x="27" y="83"/>
                  </a:lnTo>
                  <a:lnTo>
                    <a:pt x="27" y="116"/>
                  </a:lnTo>
                  <a:lnTo>
                    <a:pt x="27" y="116"/>
                  </a:lnTo>
                  <a:lnTo>
                    <a:pt x="27" y="143"/>
                  </a:lnTo>
                  <a:lnTo>
                    <a:pt x="27" y="105"/>
                  </a:lnTo>
                  <a:lnTo>
                    <a:pt x="27" y="139"/>
                  </a:lnTo>
                  <a:lnTo>
                    <a:pt x="27" y="140"/>
                  </a:lnTo>
                  <a:lnTo>
                    <a:pt x="27" y="169"/>
                  </a:lnTo>
                  <a:lnTo>
                    <a:pt x="27" y="169"/>
                  </a:lnTo>
                  <a:lnTo>
                    <a:pt x="27" y="198"/>
                  </a:lnTo>
                  <a:lnTo>
                    <a:pt x="27" y="182"/>
                  </a:lnTo>
                  <a:lnTo>
                    <a:pt x="29" y="182"/>
                  </a:lnTo>
                  <a:lnTo>
                    <a:pt x="29" y="195"/>
                  </a:lnTo>
                  <a:lnTo>
                    <a:pt x="29" y="181"/>
                  </a:lnTo>
                  <a:lnTo>
                    <a:pt x="29" y="193"/>
                  </a:lnTo>
                  <a:lnTo>
                    <a:pt x="29" y="194"/>
                  </a:lnTo>
                  <a:lnTo>
                    <a:pt x="29" y="213"/>
                  </a:lnTo>
                  <a:lnTo>
                    <a:pt x="29" y="184"/>
                  </a:lnTo>
                  <a:lnTo>
                    <a:pt x="29" y="211"/>
                  </a:lnTo>
                  <a:lnTo>
                    <a:pt x="29" y="213"/>
                  </a:lnTo>
                  <a:lnTo>
                    <a:pt x="29" y="184"/>
                  </a:lnTo>
                  <a:lnTo>
                    <a:pt x="29" y="186"/>
                  </a:lnTo>
                  <a:lnTo>
                    <a:pt x="30" y="188"/>
                  </a:lnTo>
                  <a:lnTo>
                    <a:pt x="30" y="193"/>
                  </a:lnTo>
                  <a:lnTo>
                    <a:pt x="30" y="178"/>
                  </a:lnTo>
                  <a:lnTo>
                    <a:pt x="30" y="176"/>
                  </a:lnTo>
                  <a:lnTo>
                    <a:pt x="30" y="181"/>
                  </a:lnTo>
                  <a:lnTo>
                    <a:pt x="30" y="144"/>
                  </a:lnTo>
                  <a:lnTo>
                    <a:pt x="30" y="142"/>
                  </a:lnTo>
                  <a:lnTo>
                    <a:pt x="30" y="118"/>
                  </a:lnTo>
                  <a:lnTo>
                    <a:pt x="30" y="123"/>
                  </a:lnTo>
                  <a:lnTo>
                    <a:pt x="30" y="122"/>
                  </a:lnTo>
                  <a:lnTo>
                    <a:pt x="30" y="125"/>
                  </a:lnTo>
                  <a:lnTo>
                    <a:pt x="30" y="95"/>
                  </a:lnTo>
                  <a:lnTo>
                    <a:pt x="31" y="93"/>
                  </a:lnTo>
                  <a:lnTo>
                    <a:pt x="31" y="80"/>
                  </a:lnTo>
                  <a:lnTo>
                    <a:pt x="31" y="92"/>
                  </a:lnTo>
                  <a:lnTo>
                    <a:pt x="31" y="89"/>
                  </a:lnTo>
                  <a:lnTo>
                    <a:pt x="31" y="99"/>
                  </a:lnTo>
                  <a:lnTo>
                    <a:pt x="31" y="83"/>
                  </a:lnTo>
                  <a:lnTo>
                    <a:pt x="31" y="83"/>
                  </a:lnTo>
                  <a:lnTo>
                    <a:pt x="31" y="41"/>
                  </a:lnTo>
                  <a:lnTo>
                    <a:pt x="31" y="42"/>
                  </a:lnTo>
                  <a:lnTo>
                    <a:pt x="31" y="40"/>
                  </a:lnTo>
                  <a:lnTo>
                    <a:pt x="31" y="20"/>
                  </a:lnTo>
                  <a:lnTo>
                    <a:pt x="31" y="21"/>
                  </a:lnTo>
                  <a:lnTo>
                    <a:pt x="33" y="19"/>
                  </a:lnTo>
                  <a:lnTo>
                    <a:pt x="33" y="2"/>
                  </a:lnTo>
                  <a:lnTo>
                    <a:pt x="33" y="29"/>
                  </a:lnTo>
                  <a:lnTo>
                    <a:pt x="33" y="27"/>
                  </a:lnTo>
                  <a:lnTo>
                    <a:pt x="33" y="0"/>
                  </a:lnTo>
                  <a:lnTo>
                    <a:pt x="33" y="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43" name="Freeform 116"/>
            <p:cNvSpPr>
              <a:spLocks/>
            </p:cNvSpPr>
            <p:nvPr/>
          </p:nvSpPr>
          <p:spPr bwMode="auto">
            <a:xfrm>
              <a:off x="1930401" y="3646488"/>
              <a:ext cx="50800" cy="1236663"/>
            </a:xfrm>
            <a:custGeom>
              <a:avLst/>
              <a:gdLst>
                <a:gd name="T0" fmla="*/ 0 w 32"/>
                <a:gd name="T1" fmla="*/ 752 h 779"/>
                <a:gd name="T2" fmla="*/ 0 w 32"/>
                <a:gd name="T3" fmla="*/ 750 h 779"/>
                <a:gd name="T4" fmla="*/ 1 w 32"/>
                <a:gd name="T5" fmla="*/ 752 h 779"/>
                <a:gd name="T6" fmla="*/ 1 w 32"/>
                <a:gd name="T7" fmla="*/ 724 h 779"/>
                <a:gd name="T8" fmla="*/ 3 w 32"/>
                <a:gd name="T9" fmla="*/ 740 h 779"/>
                <a:gd name="T10" fmla="*/ 3 w 32"/>
                <a:gd name="T11" fmla="*/ 737 h 779"/>
                <a:gd name="T12" fmla="*/ 4 w 32"/>
                <a:gd name="T13" fmla="*/ 766 h 779"/>
                <a:gd name="T14" fmla="*/ 4 w 32"/>
                <a:gd name="T15" fmla="*/ 757 h 779"/>
                <a:gd name="T16" fmla="*/ 4 w 32"/>
                <a:gd name="T17" fmla="*/ 761 h 779"/>
                <a:gd name="T18" fmla="*/ 5 w 32"/>
                <a:gd name="T19" fmla="*/ 768 h 779"/>
                <a:gd name="T20" fmla="*/ 5 w 32"/>
                <a:gd name="T21" fmla="*/ 739 h 779"/>
                <a:gd name="T22" fmla="*/ 5 w 32"/>
                <a:gd name="T23" fmla="*/ 739 h 779"/>
                <a:gd name="T24" fmla="*/ 7 w 32"/>
                <a:gd name="T25" fmla="*/ 748 h 779"/>
                <a:gd name="T26" fmla="*/ 7 w 32"/>
                <a:gd name="T27" fmla="*/ 762 h 779"/>
                <a:gd name="T28" fmla="*/ 7 w 32"/>
                <a:gd name="T29" fmla="*/ 753 h 779"/>
                <a:gd name="T30" fmla="*/ 8 w 32"/>
                <a:gd name="T31" fmla="*/ 765 h 779"/>
                <a:gd name="T32" fmla="*/ 8 w 32"/>
                <a:gd name="T33" fmla="*/ 728 h 779"/>
                <a:gd name="T34" fmla="*/ 9 w 32"/>
                <a:gd name="T35" fmla="*/ 747 h 779"/>
                <a:gd name="T36" fmla="*/ 9 w 32"/>
                <a:gd name="T37" fmla="*/ 757 h 779"/>
                <a:gd name="T38" fmla="*/ 9 w 32"/>
                <a:gd name="T39" fmla="*/ 761 h 779"/>
                <a:gd name="T40" fmla="*/ 11 w 32"/>
                <a:gd name="T41" fmla="*/ 774 h 779"/>
                <a:gd name="T42" fmla="*/ 11 w 32"/>
                <a:gd name="T43" fmla="*/ 765 h 779"/>
                <a:gd name="T44" fmla="*/ 12 w 32"/>
                <a:gd name="T45" fmla="*/ 761 h 779"/>
                <a:gd name="T46" fmla="*/ 12 w 32"/>
                <a:gd name="T47" fmla="*/ 777 h 779"/>
                <a:gd name="T48" fmla="*/ 12 w 32"/>
                <a:gd name="T49" fmla="*/ 771 h 779"/>
                <a:gd name="T50" fmla="*/ 13 w 32"/>
                <a:gd name="T51" fmla="*/ 775 h 779"/>
                <a:gd name="T52" fmla="*/ 13 w 32"/>
                <a:gd name="T53" fmla="*/ 774 h 779"/>
                <a:gd name="T54" fmla="*/ 15 w 32"/>
                <a:gd name="T55" fmla="*/ 744 h 779"/>
                <a:gd name="T56" fmla="*/ 15 w 32"/>
                <a:gd name="T57" fmla="*/ 756 h 779"/>
                <a:gd name="T58" fmla="*/ 15 w 32"/>
                <a:gd name="T59" fmla="*/ 727 h 779"/>
                <a:gd name="T60" fmla="*/ 16 w 32"/>
                <a:gd name="T61" fmla="*/ 709 h 779"/>
                <a:gd name="T62" fmla="*/ 16 w 32"/>
                <a:gd name="T63" fmla="*/ 709 h 779"/>
                <a:gd name="T64" fmla="*/ 17 w 32"/>
                <a:gd name="T65" fmla="*/ 664 h 779"/>
                <a:gd name="T66" fmla="*/ 17 w 32"/>
                <a:gd name="T67" fmla="*/ 584 h 779"/>
                <a:gd name="T68" fmla="*/ 19 w 32"/>
                <a:gd name="T69" fmla="*/ 647 h 779"/>
                <a:gd name="T70" fmla="*/ 19 w 32"/>
                <a:gd name="T71" fmla="*/ 661 h 779"/>
                <a:gd name="T72" fmla="*/ 19 w 32"/>
                <a:gd name="T73" fmla="*/ 596 h 779"/>
                <a:gd name="T74" fmla="*/ 20 w 32"/>
                <a:gd name="T75" fmla="*/ 533 h 779"/>
                <a:gd name="T76" fmla="*/ 21 w 32"/>
                <a:gd name="T77" fmla="*/ 494 h 779"/>
                <a:gd name="T78" fmla="*/ 21 w 32"/>
                <a:gd name="T79" fmla="*/ 500 h 779"/>
                <a:gd name="T80" fmla="*/ 21 w 32"/>
                <a:gd name="T81" fmla="*/ 478 h 779"/>
                <a:gd name="T82" fmla="*/ 22 w 32"/>
                <a:gd name="T83" fmla="*/ 383 h 779"/>
                <a:gd name="T84" fmla="*/ 22 w 32"/>
                <a:gd name="T85" fmla="*/ 356 h 779"/>
                <a:gd name="T86" fmla="*/ 24 w 32"/>
                <a:gd name="T87" fmla="*/ 356 h 779"/>
                <a:gd name="T88" fmla="*/ 24 w 32"/>
                <a:gd name="T89" fmla="*/ 371 h 779"/>
                <a:gd name="T90" fmla="*/ 25 w 32"/>
                <a:gd name="T91" fmla="*/ 254 h 779"/>
                <a:gd name="T92" fmla="*/ 25 w 32"/>
                <a:gd name="T93" fmla="*/ 144 h 779"/>
                <a:gd name="T94" fmla="*/ 26 w 32"/>
                <a:gd name="T95" fmla="*/ 152 h 779"/>
                <a:gd name="T96" fmla="*/ 26 w 32"/>
                <a:gd name="T97" fmla="*/ 153 h 779"/>
                <a:gd name="T98" fmla="*/ 26 w 32"/>
                <a:gd name="T99" fmla="*/ 92 h 779"/>
                <a:gd name="T100" fmla="*/ 28 w 32"/>
                <a:gd name="T101" fmla="*/ 54 h 779"/>
                <a:gd name="T102" fmla="*/ 28 w 32"/>
                <a:gd name="T103" fmla="*/ 43 h 779"/>
                <a:gd name="T104" fmla="*/ 29 w 32"/>
                <a:gd name="T105" fmla="*/ 134 h 779"/>
                <a:gd name="T106" fmla="*/ 29 w 32"/>
                <a:gd name="T107" fmla="*/ 163 h 779"/>
                <a:gd name="T108" fmla="*/ 30 w 32"/>
                <a:gd name="T109" fmla="*/ 157 h 779"/>
                <a:gd name="T110" fmla="*/ 30 w 32"/>
                <a:gd name="T111" fmla="*/ 130 h 779"/>
                <a:gd name="T112" fmla="*/ 30 w 32"/>
                <a:gd name="T113" fmla="*/ 145 h 779"/>
                <a:gd name="T114" fmla="*/ 32 w 32"/>
                <a:gd name="T115" fmla="*/ 149 h 779"/>
                <a:gd name="T116" fmla="*/ 32 w 32"/>
                <a:gd name="T117" fmla="*/ 181 h 779"/>
                <a:gd name="T118" fmla="*/ 32 w 32"/>
                <a:gd name="T119" fmla="*/ 17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779">
                  <a:moveTo>
                    <a:pt x="0" y="761"/>
                  </a:moveTo>
                  <a:lnTo>
                    <a:pt x="0" y="773"/>
                  </a:lnTo>
                  <a:lnTo>
                    <a:pt x="0" y="753"/>
                  </a:lnTo>
                  <a:lnTo>
                    <a:pt x="0" y="757"/>
                  </a:lnTo>
                  <a:lnTo>
                    <a:pt x="0" y="752"/>
                  </a:lnTo>
                  <a:lnTo>
                    <a:pt x="0" y="764"/>
                  </a:lnTo>
                  <a:lnTo>
                    <a:pt x="0" y="766"/>
                  </a:lnTo>
                  <a:lnTo>
                    <a:pt x="0" y="768"/>
                  </a:lnTo>
                  <a:lnTo>
                    <a:pt x="0" y="739"/>
                  </a:lnTo>
                  <a:lnTo>
                    <a:pt x="0" y="750"/>
                  </a:lnTo>
                  <a:lnTo>
                    <a:pt x="1" y="754"/>
                  </a:lnTo>
                  <a:lnTo>
                    <a:pt x="1" y="764"/>
                  </a:lnTo>
                  <a:lnTo>
                    <a:pt x="1" y="736"/>
                  </a:lnTo>
                  <a:lnTo>
                    <a:pt x="1" y="743"/>
                  </a:lnTo>
                  <a:lnTo>
                    <a:pt x="1" y="752"/>
                  </a:lnTo>
                  <a:lnTo>
                    <a:pt x="1" y="739"/>
                  </a:lnTo>
                  <a:lnTo>
                    <a:pt x="1" y="748"/>
                  </a:lnTo>
                  <a:lnTo>
                    <a:pt x="1" y="744"/>
                  </a:lnTo>
                  <a:lnTo>
                    <a:pt x="1" y="748"/>
                  </a:lnTo>
                  <a:lnTo>
                    <a:pt x="1" y="724"/>
                  </a:lnTo>
                  <a:lnTo>
                    <a:pt x="1" y="747"/>
                  </a:lnTo>
                  <a:lnTo>
                    <a:pt x="1" y="753"/>
                  </a:lnTo>
                  <a:lnTo>
                    <a:pt x="1" y="736"/>
                  </a:lnTo>
                  <a:lnTo>
                    <a:pt x="1" y="739"/>
                  </a:lnTo>
                  <a:lnTo>
                    <a:pt x="3" y="740"/>
                  </a:lnTo>
                  <a:lnTo>
                    <a:pt x="3" y="761"/>
                  </a:lnTo>
                  <a:lnTo>
                    <a:pt x="3" y="756"/>
                  </a:lnTo>
                  <a:lnTo>
                    <a:pt x="3" y="754"/>
                  </a:lnTo>
                  <a:lnTo>
                    <a:pt x="3" y="764"/>
                  </a:lnTo>
                  <a:lnTo>
                    <a:pt x="3" y="737"/>
                  </a:lnTo>
                  <a:lnTo>
                    <a:pt x="3" y="758"/>
                  </a:lnTo>
                  <a:lnTo>
                    <a:pt x="3" y="761"/>
                  </a:lnTo>
                  <a:lnTo>
                    <a:pt x="3" y="748"/>
                  </a:lnTo>
                  <a:lnTo>
                    <a:pt x="3" y="768"/>
                  </a:lnTo>
                  <a:lnTo>
                    <a:pt x="4" y="766"/>
                  </a:lnTo>
                  <a:lnTo>
                    <a:pt x="4" y="774"/>
                  </a:lnTo>
                  <a:lnTo>
                    <a:pt x="4" y="747"/>
                  </a:lnTo>
                  <a:lnTo>
                    <a:pt x="4" y="750"/>
                  </a:lnTo>
                  <a:lnTo>
                    <a:pt x="4" y="748"/>
                  </a:lnTo>
                  <a:lnTo>
                    <a:pt x="4" y="757"/>
                  </a:lnTo>
                  <a:lnTo>
                    <a:pt x="4" y="752"/>
                  </a:lnTo>
                  <a:lnTo>
                    <a:pt x="4" y="753"/>
                  </a:lnTo>
                  <a:lnTo>
                    <a:pt x="4" y="740"/>
                  </a:lnTo>
                  <a:lnTo>
                    <a:pt x="4" y="760"/>
                  </a:lnTo>
                  <a:lnTo>
                    <a:pt x="4" y="761"/>
                  </a:lnTo>
                  <a:lnTo>
                    <a:pt x="4" y="765"/>
                  </a:lnTo>
                  <a:lnTo>
                    <a:pt x="4" y="739"/>
                  </a:lnTo>
                  <a:lnTo>
                    <a:pt x="4" y="748"/>
                  </a:lnTo>
                  <a:lnTo>
                    <a:pt x="5" y="748"/>
                  </a:lnTo>
                  <a:lnTo>
                    <a:pt x="5" y="768"/>
                  </a:lnTo>
                  <a:lnTo>
                    <a:pt x="5" y="765"/>
                  </a:lnTo>
                  <a:lnTo>
                    <a:pt x="5" y="765"/>
                  </a:lnTo>
                  <a:lnTo>
                    <a:pt x="5" y="765"/>
                  </a:lnTo>
                  <a:lnTo>
                    <a:pt x="5" y="736"/>
                  </a:lnTo>
                  <a:lnTo>
                    <a:pt x="5" y="739"/>
                  </a:lnTo>
                  <a:lnTo>
                    <a:pt x="5" y="739"/>
                  </a:lnTo>
                  <a:lnTo>
                    <a:pt x="5" y="714"/>
                  </a:lnTo>
                  <a:lnTo>
                    <a:pt x="5" y="728"/>
                  </a:lnTo>
                  <a:lnTo>
                    <a:pt x="5" y="724"/>
                  </a:lnTo>
                  <a:lnTo>
                    <a:pt x="5" y="739"/>
                  </a:lnTo>
                  <a:lnTo>
                    <a:pt x="5" y="732"/>
                  </a:lnTo>
                  <a:lnTo>
                    <a:pt x="7" y="720"/>
                  </a:lnTo>
                  <a:lnTo>
                    <a:pt x="7" y="749"/>
                  </a:lnTo>
                  <a:lnTo>
                    <a:pt x="7" y="748"/>
                  </a:lnTo>
                  <a:lnTo>
                    <a:pt x="7" y="748"/>
                  </a:lnTo>
                  <a:lnTo>
                    <a:pt x="7" y="753"/>
                  </a:lnTo>
                  <a:lnTo>
                    <a:pt x="7" y="731"/>
                  </a:lnTo>
                  <a:lnTo>
                    <a:pt x="7" y="753"/>
                  </a:lnTo>
                  <a:lnTo>
                    <a:pt x="7" y="752"/>
                  </a:lnTo>
                  <a:lnTo>
                    <a:pt x="7" y="762"/>
                  </a:lnTo>
                  <a:lnTo>
                    <a:pt x="7" y="745"/>
                  </a:lnTo>
                  <a:lnTo>
                    <a:pt x="7" y="745"/>
                  </a:lnTo>
                  <a:lnTo>
                    <a:pt x="7" y="760"/>
                  </a:lnTo>
                  <a:lnTo>
                    <a:pt x="7" y="744"/>
                  </a:lnTo>
                  <a:lnTo>
                    <a:pt x="7" y="753"/>
                  </a:lnTo>
                  <a:lnTo>
                    <a:pt x="8" y="753"/>
                  </a:lnTo>
                  <a:lnTo>
                    <a:pt x="8" y="736"/>
                  </a:lnTo>
                  <a:lnTo>
                    <a:pt x="8" y="765"/>
                  </a:lnTo>
                  <a:lnTo>
                    <a:pt x="8" y="762"/>
                  </a:lnTo>
                  <a:lnTo>
                    <a:pt x="8" y="765"/>
                  </a:lnTo>
                  <a:lnTo>
                    <a:pt x="8" y="739"/>
                  </a:lnTo>
                  <a:lnTo>
                    <a:pt x="8" y="736"/>
                  </a:lnTo>
                  <a:lnTo>
                    <a:pt x="8" y="741"/>
                  </a:lnTo>
                  <a:lnTo>
                    <a:pt x="8" y="722"/>
                  </a:lnTo>
                  <a:lnTo>
                    <a:pt x="8" y="728"/>
                  </a:lnTo>
                  <a:lnTo>
                    <a:pt x="9" y="727"/>
                  </a:lnTo>
                  <a:lnTo>
                    <a:pt x="9" y="747"/>
                  </a:lnTo>
                  <a:lnTo>
                    <a:pt x="9" y="714"/>
                  </a:lnTo>
                  <a:lnTo>
                    <a:pt x="9" y="741"/>
                  </a:lnTo>
                  <a:lnTo>
                    <a:pt x="9" y="747"/>
                  </a:lnTo>
                  <a:lnTo>
                    <a:pt x="9" y="750"/>
                  </a:lnTo>
                  <a:lnTo>
                    <a:pt x="9" y="736"/>
                  </a:lnTo>
                  <a:lnTo>
                    <a:pt x="9" y="741"/>
                  </a:lnTo>
                  <a:lnTo>
                    <a:pt x="9" y="748"/>
                  </a:lnTo>
                  <a:lnTo>
                    <a:pt x="9" y="757"/>
                  </a:lnTo>
                  <a:lnTo>
                    <a:pt x="9" y="740"/>
                  </a:lnTo>
                  <a:lnTo>
                    <a:pt x="9" y="743"/>
                  </a:lnTo>
                  <a:lnTo>
                    <a:pt x="9" y="764"/>
                  </a:lnTo>
                  <a:lnTo>
                    <a:pt x="9" y="741"/>
                  </a:lnTo>
                  <a:lnTo>
                    <a:pt x="9" y="761"/>
                  </a:lnTo>
                  <a:lnTo>
                    <a:pt x="11" y="760"/>
                  </a:lnTo>
                  <a:lnTo>
                    <a:pt x="11" y="756"/>
                  </a:lnTo>
                  <a:lnTo>
                    <a:pt x="11" y="770"/>
                  </a:lnTo>
                  <a:lnTo>
                    <a:pt x="11" y="770"/>
                  </a:lnTo>
                  <a:lnTo>
                    <a:pt x="11" y="774"/>
                  </a:lnTo>
                  <a:lnTo>
                    <a:pt x="11" y="760"/>
                  </a:lnTo>
                  <a:lnTo>
                    <a:pt x="11" y="771"/>
                  </a:lnTo>
                  <a:lnTo>
                    <a:pt x="11" y="771"/>
                  </a:lnTo>
                  <a:lnTo>
                    <a:pt x="11" y="761"/>
                  </a:lnTo>
                  <a:lnTo>
                    <a:pt x="11" y="765"/>
                  </a:lnTo>
                  <a:lnTo>
                    <a:pt x="11" y="762"/>
                  </a:lnTo>
                  <a:lnTo>
                    <a:pt x="11" y="766"/>
                  </a:lnTo>
                  <a:lnTo>
                    <a:pt x="11" y="752"/>
                  </a:lnTo>
                  <a:lnTo>
                    <a:pt x="11" y="762"/>
                  </a:lnTo>
                  <a:lnTo>
                    <a:pt x="12" y="761"/>
                  </a:lnTo>
                  <a:lnTo>
                    <a:pt x="12" y="766"/>
                  </a:lnTo>
                  <a:lnTo>
                    <a:pt x="12" y="750"/>
                  </a:lnTo>
                  <a:lnTo>
                    <a:pt x="12" y="761"/>
                  </a:lnTo>
                  <a:lnTo>
                    <a:pt x="12" y="761"/>
                  </a:lnTo>
                  <a:lnTo>
                    <a:pt x="12" y="777"/>
                  </a:lnTo>
                  <a:lnTo>
                    <a:pt x="12" y="761"/>
                  </a:lnTo>
                  <a:lnTo>
                    <a:pt x="12" y="774"/>
                  </a:lnTo>
                  <a:lnTo>
                    <a:pt x="12" y="768"/>
                  </a:lnTo>
                  <a:lnTo>
                    <a:pt x="12" y="760"/>
                  </a:lnTo>
                  <a:lnTo>
                    <a:pt x="12" y="771"/>
                  </a:lnTo>
                  <a:lnTo>
                    <a:pt x="13" y="768"/>
                  </a:lnTo>
                  <a:lnTo>
                    <a:pt x="13" y="750"/>
                  </a:lnTo>
                  <a:lnTo>
                    <a:pt x="13" y="765"/>
                  </a:lnTo>
                  <a:lnTo>
                    <a:pt x="13" y="765"/>
                  </a:lnTo>
                  <a:lnTo>
                    <a:pt x="13" y="775"/>
                  </a:lnTo>
                  <a:lnTo>
                    <a:pt x="13" y="766"/>
                  </a:lnTo>
                  <a:lnTo>
                    <a:pt x="13" y="765"/>
                  </a:lnTo>
                  <a:lnTo>
                    <a:pt x="13" y="779"/>
                  </a:lnTo>
                  <a:lnTo>
                    <a:pt x="13" y="777"/>
                  </a:lnTo>
                  <a:lnTo>
                    <a:pt x="13" y="774"/>
                  </a:lnTo>
                  <a:lnTo>
                    <a:pt x="13" y="744"/>
                  </a:lnTo>
                  <a:lnTo>
                    <a:pt x="13" y="756"/>
                  </a:lnTo>
                  <a:lnTo>
                    <a:pt x="15" y="757"/>
                  </a:lnTo>
                  <a:lnTo>
                    <a:pt x="15" y="761"/>
                  </a:lnTo>
                  <a:lnTo>
                    <a:pt x="15" y="744"/>
                  </a:lnTo>
                  <a:lnTo>
                    <a:pt x="15" y="750"/>
                  </a:lnTo>
                  <a:lnTo>
                    <a:pt x="15" y="748"/>
                  </a:lnTo>
                  <a:lnTo>
                    <a:pt x="15" y="756"/>
                  </a:lnTo>
                  <a:lnTo>
                    <a:pt x="15" y="754"/>
                  </a:lnTo>
                  <a:lnTo>
                    <a:pt x="15" y="756"/>
                  </a:lnTo>
                  <a:lnTo>
                    <a:pt x="15" y="760"/>
                  </a:lnTo>
                  <a:lnTo>
                    <a:pt x="15" y="741"/>
                  </a:lnTo>
                  <a:lnTo>
                    <a:pt x="15" y="740"/>
                  </a:lnTo>
                  <a:lnTo>
                    <a:pt x="15" y="720"/>
                  </a:lnTo>
                  <a:lnTo>
                    <a:pt x="15" y="727"/>
                  </a:lnTo>
                  <a:lnTo>
                    <a:pt x="16" y="722"/>
                  </a:lnTo>
                  <a:lnTo>
                    <a:pt x="16" y="728"/>
                  </a:lnTo>
                  <a:lnTo>
                    <a:pt x="16" y="710"/>
                  </a:lnTo>
                  <a:lnTo>
                    <a:pt x="16" y="710"/>
                  </a:lnTo>
                  <a:lnTo>
                    <a:pt x="16" y="709"/>
                  </a:lnTo>
                  <a:lnTo>
                    <a:pt x="16" y="716"/>
                  </a:lnTo>
                  <a:lnTo>
                    <a:pt x="16" y="695"/>
                  </a:lnTo>
                  <a:lnTo>
                    <a:pt x="16" y="710"/>
                  </a:lnTo>
                  <a:lnTo>
                    <a:pt x="16" y="707"/>
                  </a:lnTo>
                  <a:lnTo>
                    <a:pt x="16" y="709"/>
                  </a:lnTo>
                  <a:lnTo>
                    <a:pt x="16" y="690"/>
                  </a:lnTo>
                  <a:lnTo>
                    <a:pt x="16" y="694"/>
                  </a:lnTo>
                  <a:lnTo>
                    <a:pt x="17" y="695"/>
                  </a:lnTo>
                  <a:lnTo>
                    <a:pt x="17" y="659"/>
                  </a:lnTo>
                  <a:lnTo>
                    <a:pt x="17" y="664"/>
                  </a:lnTo>
                  <a:lnTo>
                    <a:pt x="17" y="672"/>
                  </a:lnTo>
                  <a:lnTo>
                    <a:pt x="17" y="605"/>
                  </a:lnTo>
                  <a:lnTo>
                    <a:pt x="17" y="603"/>
                  </a:lnTo>
                  <a:lnTo>
                    <a:pt x="17" y="578"/>
                  </a:lnTo>
                  <a:lnTo>
                    <a:pt x="17" y="584"/>
                  </a:lnTo>
                  <a:lnTo>
                    <a:pt x="17" y="585"/>
                  </a:lnTo>
                  <a:lnTo>
                    <a:pt x="17" y="583"/>
                  </a:lnTo>
                  <a:lnTo>
                    <a:pt x="17" y="608"/>
                  </a:lnTo>
                  <a:lnTo>
                    <a:pt x="19" y="606"/>
                  </a:lnTo>
                  <a:lnTo>
                    <a:pt x="19" y="647"/>
                  </a:lnTo>
                  <a:lnTo>
                    <a:pt x="19" y="650"/>
                  </a:lnTo>
                  <a:lnTo>
                    <a:pt x="19" y="665"/>
                  </a:lnTo>
                  <a:lnTo>
                    <a:pt x="19" y="639"/>
                  </a:lnTo>
                  <a:lnTo>
                    <a:pt x="19" y="660"/>
                  </a:lnTo>
                  <a:lnTo>
                    <a:pt x="19" y="661"/>
                  </a:lnTo>
                  <a:lnTo>
                    <a:pt x="19" y="663"/>
                  </a:lnTo>
                  <a:lnTo>
                    <a:pt x="19" y="647"/>
                  </a:lnTo>
                  <a:lnTo>
                    <a:pt x="19" y="647"/>
                  </a:lnTo>
                  <a:lnTo>
                    <a:pt x="19" y="648"/>
                  </a:lnTo>
                  <a:lnTo>
                    <a:pt x="19" y="596"/>
                  </a:lnTo>
                  <a:lnTo>
                    <a:pt x="20" y="595"/>
                  </a:lnTo>
                  <a:lnTo>
                    <a:pt x="20" y="541"/>
                  </a:lnTo>
                  <a:lnTo>
                    <a:pt x="20" y="537"/>
                  </a:lnTo>
                  <a:lnTo>
                    <a:pt x="20" y="515"/>
                  </a:lnTo>
                  <a:lnTo>
                    <a:pt x="20" y="533"/>
                  </a:lnTo>
                  <a:lnTo>
                    <a:pt x="20" y="534"/>
                  </a:lnTo>
                  <a:lnTo>
                    <a:pt x="20" y="504"/>
                  </a:lnTo>
                  <a:lnTo>
                    <a:pt x="21" y="504"/>
                  </a:lnTo>
                  <a:lnTo>
                    <a:pt x="21" y="485"/>
                  </a:lnTo>
                  <a:lnTo>
                    <a:pt x="21" y="494"/>
                  </a:lnTo>
                  <a:lnTo>
                    <a:pt x="21" y="496"/>
                  </a:lnTo>
                  <a:lnTo>
                    <a:pt x="21" y="503"/>
                  </a:lnTo>
                  <a:lnTo>
                    <a:pt x="21" y="478"/>
                  </a:lnTo>
                  <a:lnTo>
                    <a:pt x="21" y="502"/>
                  </a:lnTo>
                  <a:lnTo>
                    <a:pt x="21" y="500"/>
                  </a:lnTo>
                  <a:lnTo>
                    <a:pt x="21" y="508"/>
                  </a:lnTo>
                  <a:lnTo>
                    <a:pt x="21" y="496"/>
                  </a:lnTo>
                  <a:lnTo>
                    <a:pt x="21" y="496"/>
                  </a:lnTo>
                  <a:lnTo>
                    <a:pt x="21" y="507"/>
                  </a:lnTo>
                  <a:lnTo>
                    <a:pt x="21" y="478"/>
                  </a:lnTo>
                  <a:lnTo>
                    <a:pt x="22" y="475"/>
                  </a:lnTo>
                  <a:lnTo>
                    <a:pt x="22" y="423"/>
                  </a:lnTo>
                  <a:lnTo>
                    <a:pt x="22" y="426"/>
                  </a:lnTo>
                  <a:lnTo>
                    <a:pt x="22" y="375"/>
                  </a:lnTo>
                  <a:lnTo>
                    <a:pt x="22" y="383"/>
                  </a:lnTo>
                  <a:lnTo>
                    <a:pt x="22" y="379"/>
                  </a:lnTo>
                  <a:lnTo>
                    <a:pt x="22" y="386"/>
                  </a:lnTo>
                  <a:lnTo>
                    <a:pt x="22" y="354"/>
                  </a:lnTo>
                  <a:lnTo>
                    <a:pt x="22" y="359"/>
                  </a:lnTo>
                  <a:lnTo>
                    <a:pt x="22" y="356"/>
                  </a:lnTo>
                  <a:lnTo>
                    <a:pt x="22" y="365"/>
                  </a:lnTo>
                  <a:lnTo>
                    <a:pt x="22" y="347"/>
                  </a:lnTo>
                  <a:lnTo>
                    <a:pt x="22" y="360"/>
                  </a:lnTo>
                  <a:lnTo>
                    <a:pt x="24" y="360"/>
                  </a:lnTo>
                  <a:lnTo>
                    <a:pt x="24" y="356"/>
                  </a:lnTo>
                  <a:lnTo>
                    <a:pt x="24" y="385"/>
                  </a:lnTo>
                  <a:lnTo>
                    <a:pt x="24" y="385"/>
                  </a:lnTo>
                  <a:lnTo>
                    <a:pt x="24" y="392"/>
                  </a:lnTo>
                  <a:lnTo>
                    <a:pt x="24" y="368"/>
                  </a:lnTo>
                  <a:lnTo>
                    <a:pt x="24" y="371"/>
                  </a:lnTo>
                  <a:lnTo>
                    <a:pt x="24" y="365"/>
                  </a:lnTo>
                  <a:lnTo>
                    <a:pt x="24" y="304"/>
                  </a:lnTo>
                  <a:lnTo>
                    <a:pt x="24" y="305"/>
                  </a:lnTo>
                  <a:lnTo>
                    <a:pt x="25" y="301"/>
                  </a:lnTo>
                  <a:lnTo>
                    <a:pt x="25" y="254"/>
                  </a:lnTo>
                  <a:lnTo>
                    <a:pt x="25" y="250"/>
                  </a:lnTo>
                  <a:lnTo>
                    <a:pt x="25" y="190"/>
                  </a:lnTo>
                  <a:lnTo>
                    <a:pt x="25" y="189"/>
                  </a:lnTo>
                  <a:lnTo>
                    <a:pt x="25" y="193"/>
                  </a:lnTo>
                  <a:lnTo>
                    <a:pt x="25" y="144"/>
                  </a:lnTo>
                  <a:lnTo>
                    <a:pt x="25" y="140"/>
                  </a:lnTo>
                  <a:lnTo>
                    <a:pt x="25" y="155"/>
                  </a:lnTo>
                  <a:lnTo>
                    <a:pt x="25" y="135"/>
                  </a:lnTo>
                  <a:lnTo>
                    <a:pt x="25" y="153"/>
                  </a:lnTo>
                  <a:lnTo>
                    <a:pt x="26" y="152"/>
                  </a:lnTo>
                  <a:lnTo>
                    <a:pt x="26" y="159"/>
                  </a:lnTo>
                  <a:lnTo>
                    <a:pt x="26" y="142"/>
                  </a:lnTo>
                  <a:lnTo>
                    <a:pt x="26" y="147"/>
                  </a:lnTo>
                  <a:lnTo>
                    <a:pt x="26" y="149"/>
                  </a:lnTo>
                  <a:lnTo>
                    <a:pt x="26" y="153"/>
                  </a:lnTo>
                  <a:lnTo>
                    <a:pt x="26" y="89"/>
                  </a:lnTo>
                  <a:lnTo>
                    <a:pt x="26" y="89"/>
                  </a:lnTo>
                  <a:lnTo>
                    <a:pt x="26" y="77"/>
                  </a:lnTo>
                  <a:lnTo>
                    <a:pt x="26" y="90"/>
                  </a:lnTo>
                  <a:lnTo>
                    <a:pt x="26" y="92"/>
                  </a:lnTo>
                  <a:lnTo>
                    <a:pt x="26" y="89"/>
                  </a:lnTo>
                  <a:lnTo>
                    <a:pt x="26" y="114"/>
                  </a:lnTo>
                  <a:lnTo>
                    <a:pt x="28" y="113"/>
                  </a:lnTo>
                  <a:lnTo>
                    <a:pt x="28" y="55"/>
                  </a:lnTo>
                  <a:lnTo>
                    <a:pt x="28" y="54"/>
                  </a:lnTo>
                  <a:lnTo>
                    <a:pt x="28" y="60"/>
                  </a:lnTo>
                  <a:lnTo>
                    <a:pt x="28" y="26"/>
                  </a:lnTo>
                  <a:lnTo>
                    <a:pt x="28" y="22"/>
                  </a:lnTo>
                  <a:lnTo>
                    <a:pt x="28" y="0"/>
                  </a:lnTo>
                  <a:lnTo>
                    <a:pt x="28" y="43"/>
                  </a:lnTo>
                  <a:lnTo>
                    <a:pt x="29" y="45"/>
                  </a:lnTo>
                  <a:lnTo>
                    <a:pt x="29" y="92"/>
                  </a:lnTo>
                  <a:lnTo>
                    <a:pt x="29" y="90"/>
                  </a:lnTo>
                  <a:lnTo>
                    <a:pt x="29" y="92"/>
                  </a:lnTo>
                  <a:lnTo>
                    <a:pt x="29" y="134"/>
                  </a:lnTo>
                  <a:lnTo>
                    <a:pt x="29" y="121"/>
                  </a:lnTo>
                  <a:lnTo>
                    <a:pt x="29" y="128"/>
                  </a:lnTo>
                  <a:lnTo>
                    <a:pt x="29" y="166"/>
                  </a:lnTo>
                  <a:lnTo>
                    <a:pt x="29" y="164"/>
                  </a:lnTo>
                  <a:lnTo>
                    <a:pt x="29" y="163"/>
                  </a:lnTo>
                  <a:lnTo>
                    <a:pt x="29" y="166"/>
                  </a:lnTo>
                  <a:lnTo>
                    <a:pt x="29" y="139"/>
                  </a:lnTo>
                  <a:lnTo>
                    <a:pt x="29" y="149"/>
                  </a:lnTo>
                  <a:lnTo>
                    <a:pt x="30" y="149"/>
                  </a:lnTo>
                  <a:lnTo>
                    <a:pt x="30" y="157"/>
                  </a:lnTo>
                  <a:lnTo>
                    <a:pt x="30" y="127"/>
                  </a:lnTo>
                  <a:lnTo>
                    <a:pt x="30" y="132"/>
                  </a:lnTo>
                  <a:lnTo>
                    <a:pt x="30" y="131"/>
                  </a:lnTo>
                  <a:lnTo>
                    <a:pt x="30" y="143"/>
                  </a:lnTo>
                  <a:lnTo>
                    <a:pt x="30" y="130"/>
                  </a:lnTo>
                  <a:lnTo>
                    <a:pt x="30" y="135"/>
                  </a:lnTo>
                  <a:lnTo>
                    <a:pt x="30" y="135"/>
                  </a:lnTo>
                  <a:lnTo>
                    <a:pt x="30" y="147"/>
                  </a:lnTo>
                  <a:lnTo>
                    <a:pt x="30" y="126"/>
                  </a:lnTo>
                  <a:lnTo>
                    <a:pt x="30" y="145"/>
                  </a:lnTo>
                  <a:lnTo>
                    <a:pt x="30" y="147"/>
                  </a:lnTo>
                  <a:lnTo>
                    <a:pt x="30" y="149"/>
                  </a:lnTo>
                  <a:lnTo>
                    <a:pt x="30" y="135"/>
                  </a:lnTo>
                  <a:lnTo>
                    <a:pt x="30" y="143"/>
                  </a:lnTo>
                  <a:lnTo>
                    <a:pt x="32" y="149"/>
                  </a:lnTo>
                  <a:lnTo>
                    <a:pt x="32" y="174"/>
                  </a:lnTo>
                  <a:lnTo>
                    <a:pt x="32" y="169"/>
                  </a:lnTo>
                  <a:lnTo>
                    <a:pt x="32" y="169"/>
                  </a:lnTo>
                  <a:lnTo>
                    <a:pt x="32" y="156"/>
                  </a:lnTo>
                  <a:lnTo>
                    <a:pt x="32" y="181"/>
                  </a:lnTo>
                  <a:lnTo>
                    <a:pt x="32" y="181"/>
                  </a:lnTo>
                  <a:lnTo>
                    <a:pt x="32" y="191"/>
                  </a:lnTo>
                  <a:lnTo>
                    <a:pt x="32" y="170"/>
                  </a:lnTo>
                  <a:lnTo>
                    <a:pt x="32" y="172"/>
                  </a:lnTo>
                  <a:lnTo>
                    <a:pt x="32" y="17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44" name="Freeform 117"/>
            <p:cNvSpPr>
              <a:spLocks/>
            </p:cNvSpPr>
            <p:nvPr/>
          </p:nvSpPr>
          <p:spPr bwMode="auto">
            <a:xfrm>
              <a:off x="1881188" y="4608513"/>
              <a:ext cx="49213" cy="274638"/>
            </a:xfrm>
            <a:custGeom>
              <a:avLst/>
              <a:gdLst>
                <a:gd name="T0" fmla="*/ 1 w 31"/>
                <a:gd name="T1" fmla="*/ 130 h 173"/>
                <a:gd name="T2" fmla="*/ 1 w 31"/>
                <a:gd name="T3" fmla="*/ 148 h 173"/>
                <a:gd name="T4" fmla="*/ 2 w 31"/>
                <a:gd name="T5" fmla="*/ 131 h 173"/>
                <a:gd name="T6" fmla="*/ 2 w 31"/>
                <a:gd name="T7" fmla="*/ 126 h 173"/>
                <a:gd name="T8" fmla="*/ 2 w 31"/>
                <a:gd name="T9" fmla="*/ 154 h 173"/>
                <a:gd name="T10" fmla="*/ 4 w 31"/>
                <a:gd name="T11" fmla="*/ 150 h 173"/>
                <a:gd name="T12" fmla="*/ 4 w 31"/>
                <a:gd name="T13" fmla="*/ 142 h 173"/>
                <a:gd name="T14" fmla="*/ 5 w 31"/>
                <a:gd name="T15" fmla="*/ 144 h 173"/>
                <a:gd name="T16" fmla="*/ 5 w 31"/>
                <a:gd name="T17" fmla="*/ 133 h 173"/>
                <a:gd name="T18" fmla="*/ 5 w 31"/>
                <a:gd name="T19" fmla="*/ 151 h 173"/>
                <a:gd name="T20" fmla="*/ 6 w 31"/>
                <a:gd name="T21" fmla="*/ 154 h 173"/>
                <a:gd name="T22" fmla="*/ 6 w 31"/>
                <a:gd name="T23" fmla="*/ 147 h 173"/>
                <a:gd name="T24" fmla="*/ 8 w 31"/>
                <a:gd name="T25" fmla="*/ 138 h 173"/>
                <a:gd name="T26" fmla="*/ 8 w 31"/>
                <a:gd name="T27" fmla="*/ 134 h 173"/>
                <a:gd name="T28" fmla="*/ 8 w 31"/>
                <a:gd name="T29" fmla="*/ 138 h 173"/>
                <a:gd name="T30" fmla="*/ 9 w 31"/>
                <a:gd name="T31" fmla="*/ 156 h 173"/>
                <a:gd name="T32" fmla="*/ 9 w 31"/>
                <a:gd name="T33" fmla="*/ 130 h 173"/>
                <a:gd name="T34" fmla="*/ 9 w 31"/>
                <a:gd name="T35" fmla="*/ 89 h 173"/>
                <a:gd name="T36" fmla="*/ 10 w 31"/>
                <a:gd name="T37" fmla="*/ 105 h 173"/>
                <a:gd name="T38" fmla="*/ 10 w 31"/>
                <a:gd name="T39" fmla="*/ 103 h 173"/>
                <a:gd name="T40" fmla="*/ 12 w 31"/>
                <a:gd name="T41" fmla="*/ 101 h 173"/>
                <a:gd name="T42" fmla="*/ 12 w 31"/>
                <a:gd name="T43" fmla="*/ 76 h 173"/>
                <a:gd name="T44" fmla="*/ 12 w 31"/>
                <a:gd name="T45" fmla="*/ 83 h 173"/>
                <a:gd name="T46" fmla="*/ 13 w 31"/>
                <a:gd name="T47" fmla="*/ 45 h 173"/>
                <a:gd name="T48" fmla="*/ 13 w 31"/>
                <a:gd name="T49" fmla="*/ 12 h 173"/>
                <a:gd name="T50" fmla="*/ 13 w 31"/>
                <a:gd name="T51" fmla="*/ 17 h 173"/>
                <a:gd name="T52" fmla="*/ 14 w 31"/>
                <a:gd name="T53" fmla="*/ 50 h 173"/>
                <a:gd name="T54" fmla="*/ 14 w 31"/>
                <a:gd name="T55" fmla="*/ 36 h 173"/>
                <a:gd name="T56" fmla="*/ 15 w 31"/>
                <a:gd name="T57" fmla="*/ 49 h 173"/>
                <a:gd name="T58" fmla="*/ 15 w 31"/>
                <a:gd name="T59" fmla="*/ 0 h 173"/>
                <a:gd name="T60" fmla="*/ 15 w 31"/>
                <a:gd name="T61" fmla="*/ 53 h 173"/>
                <a:gd name="T62" fmla="*/ 17 w 31"/>
                <a:gd name="T63" fmla="*/ 44 h 173"/>
                <a:gd name="T64" fmla="*/ 17 w 31"/>
                <a:gd name="T65" fmla="*/ 48 h 173"/>
                <a:gd name="T66" fmla="*/ 17 w 31"/>
                <a:gd name="T67" fmla="*/ 41 h 173"/>
                <a:gd name="T68" fmla="*/ 18 w 31"/>
                <a:gd name="T69" fmla="*/ 58 h 173"/>
                <a:gd name="T70" fmla="*/ 18 w 31"/>
                <a:gd name="T71" fmla="*/ 67 h 173"/>
                <a:gd name="T72" fmla="*/ 19 w 31"/>
                <a:gd name="T73" fmla="*/ 109 h 173"/>
                <a:gd name="T74" fmla="*/ 19 w 31"/>
                <a:gd name="T75" fmla="*/ 120 h 173"/>
                <a:gd name="T76" fmla="*/ 21 w 31"/>
                <a:gd name="T77" fmla="*/ 126 h 173"/>
                <a:gd name="T78" fmla="*/ 21 w 31"/>
                <a:gd name="T79" fmla="*/ 107 h 173"/>
                <a:gd name="T80" fmla="*/ 21 w 31"/>
                <a:gd name="T81" fmla="*/ 122 h 173"/>
                <a:gd name="T82" fmla="*/ 22 w 31"/>
                <a:gd name="T83" fmla="*/ 110 h 173"/>
                <a:gd name="T84" fmla="*/ 22 w 31"/>
                <a:gd name="T85" fmla="*/ 126 h 173"/>
                <a:gd name="T86" fmla="*/ 23 w 31"/>
                <a:gd name="T87" fmla="*/ 142 h 173"/>
                <a:gd name="T88" fmla="*/ 23 w 31"/>
                <a:gd name="T89" fmla="*/ 150 h 173"/>
                <a:gd name="T90" fmla="*/ 23 w 31"/>
                <a:gd name="T91" fmla="*/ 133 h 173"/>
                <a:gd name="T92" fmla="*/ 25 w 31"/>
                <a:gd name="T93" fmla="*/ 120 h 173"/>
                <a:gd name="T94" fmla="*/ 25 w 31"/>
                <a:gd name="T95" fmla="*/ 118 h 173"/>
                <a:gd name="T96" fmla="*/ 26 w 31"/>
                <a:gd name="T97" fmla="*/ 138 h 173"/>
                <a:gd name="T98" fmla="*/ 26 w 31"/>
                <a:gd name="T99" fmla="*/ 151 h 173"/>
                <a:gd name="T100" fmla="*/ 26 w 31"/>
                <a:gd name="T101" fmla="*/ 130 h 173"/>
                <a:gd name="T102" fmla="*/ 27 w 31"/>
                <a:gd name="T103" fmla="*/ 146 h 173"/>
                <a:gd name="T104" fmla="*/ 27 w 31"/>
                <a:gd name="T105" fmla="*/ 143 h 173"/>
                <a:gd name="T106" fmla="*/ 27 w 31"/>
                <a:gd name="T107" fmla="*/ 160 h 173"/>
                <a:gd name="T108" fmla="*/ 29 w 31"/>
                <a:gd name="T109" fmla="*/ 172 h 173"/>
                <a:gd name="T110" fmla="*/ 29 w 31"/>
                <a:gd name="T111" fmla="*/ 173 h 173"/>
                <a:gd name="T112" fmla="*/ 29 w 31"/>
                <a:gd name="T113" fmla="*/ 159 h 173"/>
                <a:gd name="T114" fmla="*/ 30 w 31"/>
                <a:gd name="T115" fmla="*/ 141 h 173"/>
                <a:gd name="T116" fmla="*/ 30 w 31"/>
                <a:gd name="T117" fmla="*/ 126 h 173"/>
                <a:gd name="T118" fmla="*/ 31 w 31"/>
                <a:gd name="T119" fmla="*/ 15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173">
                  <a:moveTo>
                    <a:pt x="0" y="141"/>
                  </a:moveTo>
                  <a:lnTo>
                    <a:pt x="1" y="141"/>
                  </a:lnTo>
                  <a:lnTo>
                    <a:pt x="1" y="143"/>
                  </a:lnTo>
                  <a:lnTo>
                    <a:pt x="1" y="124"/>
                  </a:lnTo>
                  <a:lnTo>
                    <a:pt x="1" y="130"/>
                  </a:lnTo>
                  <a:lnTo>
                    <a:pt x="1" y="131"/>
                  </a:lnTo>
                  <a:lnTo>
                    <a:pt x="1" y="144"/>
                  </a:lnTo>
                  <a:lnTo>
                    <a:pt x="1" y="139"/>
                  </a:lnTo>
                  <a:lnTo>
                    <a:pt x="1" y="137"/>
                  </a:lnTo>
                  <a:lnTo>
                    <a:pt x="1" y="148"/>
                  </a:lnTo>
                  <a:lnTo>
                    <a:pt x="1" y="121"/>
                  </a:lnTo>
                  <a:lnTo>
                    <a:pt x="1" y="147"/>
                  </a:lnTo>
                  <a:lnTo>
                    <a:pt x="2" y="150"/>
                  </a:lnTo>
                  <a:lnTo>
                    <a:pt x="2" y="154"/>
                  </a:lnTo>
                  <a:lnTo>
                    <a:pt x="2" y="131"/>
                  </a:lnTo>
                  <a:lnTo>
                    <a:pt x="2" y="137"/>
                  </a:lnTo>
                  <a:lnTo>
                    <a:pt x="2" y="138"/>
                  </a:lnTo>
                  <a:lnTo>
                    <a:pt x="2" y="148"/>
                  </a:lnTo>
                  <a:lnTo>
                    <a:pt x="2" y="125"/>
                  </a:lnTo>
                  <a:lnTo>
                    <a:pt x="2" y="126"/>
                  </a:lnTo>
                  <a:lnTo>
                    <a:pt x="2" y="152"/>
                  </a:lnTo>
                  <a:lnTo>
                    <a:pt x="2" y="148"/>
                  </a:lnTo>
                  <a:lnTo>
                    <a:pt x="2" y="154"/>
                  </a:lnTo>
                  <a:lnTo>
                    <a:pt x="2" y="133"/>
                  </a:lnTo>
                  <a:lnTo>
                    <a:pt x="2" y="154"/>
                  </a:lnTo>
                  <a:lnTo>
                    <a:pt x="4" y="154"/>
                  </a:lnTo>
                  <a:lnTo>
                    <a:pt x="4" y="160"/>
                  </a:lnTo>
                  <a:lnTo>
                    <a:pt x="4" y="138"/>
                  </a:lnTo>
                  <a:lnTo>
                    <a:pt x="4" y="142"/>
                  </a:lnTo>
                  <a:lnTo>
                    <a:pt x="4" y="150"/>
                  </a:lnTo>
                  <a:lnTo>
                    <a:pt x="4" y="162"/>
                  </a:lnTo>
                  <a:lnTo>
                    <a:pt x="4" y="144"/>
                  </a:lnTo>
                  <a:lnTo>
                    <a:pt x="4" y="155"/>
                  </a:lnTo>
                  <a:lnTo>
                    <a:pt x="4" y="159"/>
                  </a:lnTo>
                  <a:lnTo>
                    <a:pt x="4" y="142"/>
                  </a:lnTo>
                  <a:lnTo>
                    <a:pt x="4" y="159"/>
                  </a:lnTo>
                  <a:lnTo>
                    <a:pt x="4" y="156"/>
                  </a:lnTo>
                  <a:lnTo>
                    <a:pt x="4" y="130"/>
                  </a:lnTo>
                  <a:lnTo>
                    <a:pt x="4" y="143"/>
                  </a:lnTo>
                  <a:lnTo>
                    <a:pt x="5" y="144"/>
                  </a:lnTo>
                  <a:lnTo>
                    <a:pt x="5" y="154"/>
                  </a:lnTo>
                  <a:lnTo>
                    <a:pt x="5" y="143"/>
                  </a:lnTo>
                  <a:lnTo>
                    <a:pt x="5" y="146"/>
                  </a:lnTo>
                  <a:lnTo>
                    <a:pt x="5" y="154"/>
                  </a:lnTo>
                  <a:lnTo>
                    <a:pt x="5" y="133"/>
                  </a:lnTo>
                  <a:lnTo>
                    <a:pt x="5" y="151"/>
                  </a:lnTo>
                  <a:lnTo>
                    <a:pt x="5" y="152"/>
                  </a:lnTo>
                  <a:lnTo>
                    <a:pt x="5" y="155"/>
                  </a:lnTo>
                  <a:lnTo>
                    <a:pt x="5" y="138"/>
                  </a:lnTo>
                  <a:lnTo>
                    <a:pt x="5" y="151"/>
                  </a:lnTo>
                  <a:lnTo>
                    <a:pt x="6" y="154"/>
                  </a:lnTo>
                  <a:lnTo>
                    <a:pt x="6" y="163"/>
                  </a:lnTo>
                  <a:lnTo>
                    <a:pt x="6" y="137"/>
                  </a:lnTo>
                  <a:lnTo>
                    <a:pt x="6" y="143"/>
                  </a:lnTo>
                  <a:lnTo>
                    <a:pt x="6" y="154"/>
                  </a:lnTo>
                  <a:lnTo>
                    <a:pt x="6" y="138"/>
                  </a:lnTo>
                  <a:lnTo>
                    <a:pt x="6" y="150"/>
                  </a:lnTo>
                  <a:lnTo>
                    <a:pt x="6" y="150"/>
                  </a:lnTo>
                  <a:lnTo>
                    <a:pt x="6" y="129"/>
                  </a:lnTo>
                  <a:lnTo>
                    <a:pt x="6" y="147"/>
                  </a:lnTo>
                  <a:lnTo>
                    <a:pt x="6" y="150"/>
                  </a:lnTo>
                  <a:lnTo>
                    <a:pt x="6" y="151"/>
                  </a:lnTo>
                  <a:lnTo>
                    <a:pt x="6" y="131"/>
                  </a:lnTo>
                  <a:lnTo>
                    <a:pt x="6" y="135"/>
                  </a:lnTo>
                  <a:lnTo>
                    <a:pt x="8" y="138"/>
                  </a:lnTo>
                  <a:lnTo>
                    <a:pt x="8" y="137"/>
                  </a:lnTo>
                  <a:lnTo>
                    <a:pt x="8" y="156"/>
                  </a:lnTo>
                  <a:lnTo>
                    <a:pt x="8" y="154"/>
                  </a:lnTo>
                  <a:lnTo>
                    <a:pt x="8" y="155"/>
                  </a:lnTo>
                  <a:lnTo>
                    <a:pt x="8" y="134"/>
                  </a:lnTo>
                  <a:lnTo>
                    <a:pt x="8" y="147"/>
                  </a:lnTo>
                  <a:lnTo>
                    <a:pt x="8" y="151"/>
                  </a:lnTo>
                  <a:lnTo>
                    <a:pt x="8" y="154"/>
                  </a:lnTo>
                  <a:lnTo>
                    <a:pt x="8" y="135"/>
                  </a:lnTo>
                  <a:lnTo>
                    <a:pt x="8" y="138"/>
                  </a:lnTo>
                  <a:lnTo>
                    <a:pt x="8" y="141"/>
                  </a:lnTo>
                  <a:lnTo>
                    <a:pt x="8" y="155"/>
                  </a:lnTo>
                  <a:lnTo>
                    <a:pt x="8" y="147"/>
                  </a:lnTo>
                  <a:lnTo>
                    <a:pt x="9" y="137"/>
                  </a:lnTo>
                  <a:lnTo>
                    <a:pt x="9" y="156"/>
                  </a:lnTo>
                  <a:lnTo>
                    <a:pt x="9" y="129"/>
                  </a:lnTo>
                  <a:lnTo>
                    <a:pt x="9" y="154"/>
                  </a:lnTo>
                  <a:lnTo>
                    <a:pt x="9" y="155"/>
                  </a:lnTo>
                  <a:lnTo>
                    <a:pt x="9" y="126"/>
                  </a:lnTo>
                  <a:lnTo>
                    <a:pt x="9" y="130"/>
                  </a:lnTo>
                  <a:lnTo>
                    <a:pt x="9" y="133"/>
                  </a:lnTo>
                  <a:lnTo>
                    <a:pt x="9" y="83"/>
                  </a:lnTo>
                  <a:lnTo>
                    <a:pt x="9" y="84"/>
                  </a:lnTo>
                  <a:lnTo>
                    <a:pt x="9" y="84"/>
                  </a:lnTo>
                  <a:lnTo>
                    <a:pt x="9" y="89"/>
                  </a:lnTo>
                  <a:lnTo>
                    <a:pt x="9" y="79"/>
                  </a:lnTo>
                  <a:lnTo>
                    <a:pt x="9" y="84"/>
                  </a:lnTo>
                  <a:lnTo>
                    <a:pt x="10" y="87"/>
                  </a:lnTo>
                  <a:lnTo>
                    <a:pt x="10" y="72"/>
                  </a:lnTo>
                  <a:lnTo>
                    <a:pt x="10" y="105"/>
                  </a:lnTo>
                  <a:lnTo>
                    <a:pt x="10" y="104"/>
                  </a:lnTo>
                  <a:lnTo>
                    <a:pt x="10" y="118"/>
                  </a:lnTo>
                  <a:lnTo>
                    <a:pt x="10" y="100"/>
                  </a:lnTo>
                  <a:lnTo>
                    <a:pt x="10" y="104"/>
                  </a:lnTo>
                  <a:lnTo>
                    <a:pt x="10" y="103"/>
                  </a:lnTo>
                  <a:lnTo>
                    <a:pt x="10" y="107"/>
                  </a:lnTo>
                  <a:lnTo>
                    <a:pt x="10" y="96"/>
                  </a:lnTo>
                  <a:lnTo>
                    <a:pt x="10" y="97"/>
                  </a:lnTo>
                  <a:lnTo>
                    <a:pt x="12" y="99"/>
                  </a:lnTo>
                  <a:lnTo>
                    <a:pt x="12" y="101"/>
                  </a:lnTo>
                  <a:lnTo>
                    <a:pt x="12" y="82"/>
                  </a:lnTo>
                  <a:lnTo>
                    <a:pt x="12" y="95"/>
                  </a:lnTo>
                  <a:lnTo>
                    <a:pt x="12" y="92"/>
                  </a:lnTo>
                  <a:lnTo>
                    <a:pt x="12" y="93"/>
                  </a:lnTo>
                  <a:lnTo>
                    <a:pt x="12" y="76"/>
                  </a:lnTo>
                  <a:lnTo>
                    <a:pt x="12" y="82"/>
                  </a:lnTo>
                  <a:lnTo>
                    <a:pt x="12" y="82"/>
                  </a:lnTo>
                  <a:lnTo>
                    <a:pt x="12" y="104"/>
                  </a:lnTo>
                  <a:lnTo>
                    <a:pt x="12" y="82"/>
                  </a:lnTo>
                  <a:lnTo>
                    <a:pt x="12" y="83"/>
                  </a:lnTo>
                  <a:lnTo>
                    <a:pt x="12" y="84"/>
                  </a:lnTo>
                  <a:lnTo>
                    <a:pt x="12" y="49"/>
                  </a:lnTo>
                  <a:lnTo>
                    <a:pt x="13" y="48"/>
                  </a:lnTo>
                  <a:lnTo>
                    <a:pt x="13" y="24"/>
                  </a:lnTo>
                  <a:lnTo>
                    <a:pt x="13" y="45"/>
                  </a:lnTo>
                  <a:lnTo>
                    <a:pt x="13" y="46"/>
                  </a:lnTo>
                  <a:lnTo>
                    <a:pt x="13" y="46"/>
                  </a:lnTo>
                  <a:lnTo>
                    <a:pt x="13" y="7"/>
                  </a:lnTo>
                  <a:lnTo>
                    <a:pt x="13" y="8"/>
                  </a:lnTo>
                  <a:lnTo>
                    <a:pt x="13" y="12"/>
                  </a:lnTo>
                  <a:lnTo>
                    <a:pt x="13" y="28"/>
                  </a:lnTo>
                  <a:lnTo>
                    <a:pt x="13" y="10"/>
                  </a:lnTo>
                  <a:lnTo>
                    <a:pt x="13" y="25"/>
                  </a:lnTo>
                  <a:lnTo>
                    <a:pt x="13" y="27"/>
                  </a:lnTo>
                  <a:lnTo>
                    <a:pt x="13" y="17"/>
                  </a:lnTo>
                  <a:lnTo>
                    <a:pt x="13" y="59"/>
                  </a:lnTo>
                  <a:lnTo>
                    <a:pt x="14" y="58"/>
                  </a:lnTo>
                  <a:lnTo>
                    <a:pt x="14" y="67"/>
                  </a:lnTo>
                  <a:lnTo>
                    <a:pt x="14" y="49"/>
                  </a:lnTo>
                  <a:lnTo>
                    <a:pt x="14" y="50"/>
                  </a:lnTo>
                  <a:lnTo>
                    <a:pt x="14" y="53"/>
                  </a:lnTo>
                  <a:lnTo>
                    <a:pt x="14" y="54"/>
                  </a:lnTo>
                  <a:lnTo>
                    <a:pt x="14" y="36"/>
                  </a:lnTo>
                  <a:lnTo>
                    <a:pt x="14" y="41"/>
                  </a:lnTo>
                  <a:lnTo>
                    <a:pt x="14" y="36"/>
                  </a:lnTo>
                  <a:lnTo>
                    <a:pt x="14" y="44"/>
                  </a:lnTo>
                  <a:lnTo>
                    <a:pt x="14" y="23"/>
                  </a:lnTo>
                  <a:lnTo>
                    <a:pt x="14" y="38"/>
                  </a:lnTo>
                  <a:lnTo>
                    <a:pt x="15" y="38"/>
                  </a:lnTo>
                  <a:lnTo>
                    <a:pt x="15" y="49"/>
                  </a:lnTo>
                  <a:lnTo>
                    <a:pt x="15" y="25"/>
                  </a:lnTo>
                  <a:lnTo>
                    <a:pt x="15" y="27"/>
                  </a:lnTo>
                  <a:lnTo>
                    <a:pt x="15" y="27"/>
                  </a:lnTo>
                  <a:lnTo>
                    <a:pt x="15" y="33"/>
                  </a:lnTo>
                  <a:lnTo>
                    <a:pt x="15" y="0"/>
                  </a:lnTo>
                  <a:lnTo>
                    <a:pt x="15" y="2"/>
                  </a:lnTo>
                  <a:lnTo>
                    <a:pt x="15" y="42"/>
                  </a:lnTo>
                  <a:lnTo>
                    <a:pt x="15" y="44"/>
                  </a:lnTo>
                  <a:lnTo>
                    <a:pt x="15" y="36"/>
                  </a:lnTo>
                  <a:lnTo>
                    <a:pt x="15" y="53"/>
                  </a:lnTo>
                  <a:lnTo>
                    <a:pt x="17" y="53"/>
                  </a:lnTo>
                  <a:lnTo>
                    <a:pt x="17" y="59"/>
                  </a:lnTo>
                  <a:lnTo>
                    <a:pt x="17" y="32"/>
                  </a:lnTo>
                  <a:lnTo>
                    <a:pt x="17" y="40"/>
                  </a:lnTo>
                  <a:lnTo>
                    <a:pt x="17" y="44"/>
                  </a:lnTo>
                  <a:lnTo>
                    <a:pt x="17" y="58"/>
                  </a:lnTo>
                  <a:lnTo>
                    <a:pt x="17" y="40"/>
                  </a:lnTo>
                  <a:lnTo>
                    <a:pt x="17" y="46"/>
                  </a:lnTo>
                  <a:lnTo>
                    <a:pt x="17" y="45"/>
                  </a:lnTo>
                  <a:lnTo>
                    <a:pt x="17" y="48"/>
                  </a:lnTo>
                  <a:lnTo>
                    <a:pt x="17" y="28"/>
                  </a:lnTo>
                  <a:lnTo>
                    <a:pt x="17" y="37"/>
                  </a:lnTo>
                  <a:lnTo>
                    <a:pt x="17" y="36"/>
                  </a:lnTo>
                  <a:lnTo>
                    <a:pt x="17" y="21"/>
                  </a:lnTo>
                  <a:lnTo>
                    <a:pt x="17" y="41"/>
                  </a:lnTo>
                  <a:lnTo>
                    <a:pt x="18" y="41"/>
                  </a:lnTo>
                  <a:lnTo>
                    <a:pt x="18" y="59"/>
                  </a:lnTo>
                  <a:lnTo>
                    <a:pt x="18" y="58"/>
                  </a:lnTo>
                  <a:lnTo>
                    <a:pt x="18" y="45"/>
                  </a:lnTo>
                  <a:lnTo>
                    <a:pt x="18" y="58"/>
                  </a:lnTo>
                  <a:lnTo>
                    <a:pt x="18" y="40"/>
                  </a:lnTo>
                  <a:lnTo>
                    <a:pt x="18" y="57"/>
                  </a:lnTo>
                  <a:lnTo>
                    <a:pt x="18" y="55"/>
                  </a:lnTo>
                  <a:lnTo>
                    <a:pt x="18" y="41"/>
                  </a:lnTo>
                  <a:lnTo>
                    <a:pt x="18" y="67"/>
                  </a:lnTo>
                  <a:lnTo>
                    <a:pt x="19" y="71"/>
                  </a:lnTo>
                  <a:lnTo>
                    <a:pt x="19" y="89"/>
                  </a:lnTo>
                  <a:lnTo>
                    <a:pt x="19" y="80"/>
                  </a:lnTo>
                  <a:lnTo>
                    <a:pt x="19" y="82"/>
                  </a:lnTo>
                  <a:lnTo>
                    <a:pt x="19" y="109"/>
                  </a:lnTo>
                  <a:lnTo>
                    <a:pt x="19" y="108"/>
                  </a:lnTo>
                  <a:lnTo>
                    <a:pt x="19" y="108"/>
                  </a:lnTo>
                  <a:lnTo>
                    <a:pt x="19" y="91"/>
                  </a:lnTo>
                  <a:lnTo>
                    <a:pt x="19" y="124"/>
                  </a:lnTo>
                  <a:lnTo>
                    <a:pt x="19" y="120"/>
                  </a:lnTo>
                  <a:lnTo>
                    <a:pt x="19" y="125"/>
                  </a:lnTo>
                  <a:lnTo>
                    <a:pt x="19" y="105"/>
                  </a:lnTo>
                  <a:lnTo>
                    <a:pt x="19" y="116"/>
                  </a:lnTo>
                  <a:lnTo>
                    <a:pt x="21" y="116"/>
                  </a:lnTo>
                  <a:lnTo>
                    <a:pt x="21" y="126"/>
                  </a:lnTo>
                  <a:lnTo>
                    <a:pt x="21" y="101"/>
                  </a:lnTo>
                  <a:lnTo>
                    <a:pt x="21" y="101"/>
                  </a:lnTo>
                  <a:lnTo>
                    <a:pt x="21" y="79"/>
                  </a:lnTo>
                  <a:lnTo>
                    <a:pt x="21" y="107"/>
                  </a:lnTo>
                  <a:lnTo>
                    <a:pt x="21" y="107"/>
                  </a:lnTo>
                  <a:lnTo>
                    <a:pt x="21" y="113"/>
                  </a:lnTo>
                  <a:lnTo>
                    <a:pt x="21" y="97"/>
                  </a:lnTo>
                  <a:lnTo>
                    <a:pt x="21" y="107"/>
                  </a:lnTo>
                  <a:lnTo>
                    <a:pt x="21" y="113"/>
                  </a:lnTo>
                  <a:lnTo>
                    <a:pt x="21" y="122"/>
                  </a:lnTo>
                  <a:lnTo>
                    <a:pt x="21" y="100"/>
                  </a:lnTo>
                  <a:lnTo>
                    <a:pt x="22" y="93"/>
                  </a:lnTo>
                  <a:lnTo>
                    <a:pt x="22" y="118"/>
                  </a:lnTo>
                  <a:lnTo>
                    <a:pt x="22" y="118"/>
                  </a:lnTo>
                  <a:lnTo>
                    <a:pt x="22" y="110"/>
                  </a:lnTo>
                  <a:lnTo>
                    <a:pt x="22" y="133"/>
                  </a:lnTo>
                  <a:lnTo>
                    <a:pt x="22" y="131"/>
                  </a:lnTo>
                  <a:lnTo>
                    <a:pt x="22" y="141"/>
                  </a:lnTo>
                  <a:lnTo>
                    <a:pt x="22" y="118"/>
                  </a:lnTo>
                  <a:lnTo>
                    <a:pt x="22" y="126"/>
                  </a:lnTo>
                  <a:lnTo>
                    <a:pt x="23" y="127"/>
                  </a:lnTo>
                  <a:lnTo>
                    <a:pt x="23" y="146"/>
                  </a:lnTo>
                  <a:lnTo>
                    <a:pt x="23" y="126"/>
                  </a:lnTo>
                  <a:lnTo>
                    <a:pt x="23" y="142"/>
                  </a:lnTo>
                  <a:lnTo>
                    <a:pt x="23" y="142"/>
                  </a:lnTo>
                  <a:lnTo>
                    <a:pt x="23" y="151"/>
                  </a:lnTo>
                  <a:lnTo>
                    <a:pt x="23" y="131"/>
                  </a:lnTo>
                  <a:lnTo>
                    <a:pt x="23" y="150"/>
                  </a:lnTo>
                  <a:lnTo>
                    <a:pt x="23" y="147"/>
                  </a:lnTo>
                  <a:lnTo>
                    <a:pt x="23" y="150"/>
                  </a:lnTo>
                  <a:lnTo>
                    <a:pt x="23" y="124"/>
                  </a:lnTo>
                  <a:lnTo>
                    <a:pt x="23" y="133"/>
                  </a:lnTo>
                  <a:lnTo>
                    <a:pt x="23" y="138"/>
                  </a:lnTo>
                  <a:lnTo>
                    <a:pt x="23" y="147"/>
                  </a:lnTo>
                  <a:lnTo>
                    <a:pt x="23" y="133"/>
                  </a:lnTo>
                  <a:lnTo>
                    <a:pt x="25" y="137"/>
                  </a:lnTo>
                  <a:lnTo>
                    <a:pt x="25" y="116"/>
                  </a:lnTo>
                  <a:lnTo>
                    <a:pt x="25" y="125"/>
                  </a:lnTo>
                  <a:lnTo>
                    <a:pt x="25" y="118"/>
                  </a:lnTo>
                  <a:lnTo>
                    <a:pt x="25" y="120"/>
                  </a:lnTo>
                  <a:lnTo>
                    <a:pt x="25" y="97"/>
                  </a:lnTo>
                  <a:lnTo>
                    <a:pt x="25" y="117"/>
                  </a:lnTo>
                  <a:lnTo>
                    <a:pt x="25" y="118"/>
                  </a:lnTo>
                  <a:lnTo>
                    <a:pt x="25" y="134"/>
                  </a:lnTo>
                  <a:lnTo>
                    <a:pt x="25" y="118"/>
                  </a:lnTo>
                  <a:lnTo>
                    <a:pt x="25" y="122"/>
                  </a:lnTo>
                  <a:lnTo>
                    <a:pt x="25" y="147"/>
                  </a:lnTo>
                  <a:lnTo>
                    <a:pt x="25" y="120"/>
                  </a:lnTo>
                  <a:lnTo>
                    <a:pt x="25" y="139"/>
                  </a:lnTo>
                  <a:lnTo>
                    <a:pt x="26" y="138"/>
                  </a:lnTo>
                  <a:lnTo>
                    <a:pt x="26" y="143"/>
                  </a:lnTo>
                  <a:lnTo>
                    <a:pt x="26" y="121"/>
                  </a:lnTo>
                  <a:lnTo>
                    <a:pt x="26" y="139"/>
                  </a:lnTo>
                  <a:lnTo>
                    <a:pt x="26" y="142"/>
                  </a:lnTo>
                  <a:lnTo>
                    <a:pt x="26" y="151"/>
                  </a:lnTo>
                  <a:lnTo>
                    <a:pt x="26" y="130"/>
                  </a:lnTo>
                  <a:lnTo>
                    <a:pt x="26" y="130"/>
                  </a:lnTo>
                  <a:lnTo>
                    <a:pt x="26" y="130"/>
                  </a:lnTo>
                  <a:lnTo>
                    <a:pt x="26" y="146"/>
                  </a:lnTo>
                  <a:lnTo>
                    <a:pt x="26" y="130"/>
                  </a:lnTo>
                  <a:lnTo>
                    <a:pt x="26" y="144"/>
                  </a:lnTo>
                  <a:lnTo>
                    <a:pt x="27" y="147"/>
                  </a:lnTo>
                  <a:lnTo>
                    <a:pt x="27" y="151"/>
                  </a:lnTo>
                  <a:lnTo>
                    <a:pt x="27" y="125"/>
                  </a:lnTo>
                  <a:lnTo>
                    <a:pt x="27" y="146"/>
                  </a:lnTo>
                  <a:lnTo>
                    <a:pt x="27" y="146"/>
                  </a:lnTo>
                  <a:lnTo>
                    <a:pt x="27" y="150"/>
                  </a:lnTo>
                  <a:lnTo>
                    <a:pt x="27" y="134"/>
                  </a:lnTo>
                  <a:lnTo>
                    <a:pt x="27" y="143"/>
                  </a:lnTo>
                  <a:lnTo>
                    <a:pt x="27" y="143"/>
                  </a:lnTo>
                  <a:lnTo>
                    <a:pt x="27" y="163"/>
                  </a:lnTo>
                  <a:lnTo>
                    <a:pt x="27" y="159"/>
                  </a:lnTo>
                  <a:lnTo>
                    <a:pt x="27" y="165"/>
                  </a:lnTo>
                  <a:lnTo>
                    <a:pt x="27" y="144"/>
                  </a:lnTo>
                  <a:lnTo>
                    <a:pt x="27" y="160"/>
                  </a:lnTo>
                  <a:lnTo>
                    <a:pt x="29" y="165"/>
                  </a:lnTo>
                  <a:lnTo>
                    <a:pt x="29" y="168"/>
                  </a:lnTo>
                  <a:lnTo>
                    <a:pt x="29" y="154"/>
                  </a:lnTo>
                  <a:lnTo>
                    <a:pt x="29" y="163"/>
                  </a:lnTo>
                  <a:lnTo>
                    <a:pt x="29" y="172"/>
                  </a:lnTo>
                  <a:lnTo>
                    <a:pt x="29" y="173"/>
                  </a:lnTo>
                  <a:lnTo>
                    <a:pt x="29" y="146"/>
                  </a:lnTo>
                  <a:lnTo>
                    <a:pt x="29" y="150"/>
                  </a:lnTo>
                  <a:lnTo>
                    <a:pt x="29" y="158"/>
                  </a:lnTo>
                  <a:lnTo>
                    <a:pt x="29" y="173"/>
                  </a:lnTo>
                  <a:lnTo>
                    <a:pt x="29" y="154"/>
                  </a:lnTo>
                  <a:lnTo>
                    <a:pt x="29" y="167"/>
                  </a:lnTo>
                  <a:lnTo>
                    <a:pt x="29" y="167"/>
                  </a:lnTo>
                  <a:lnTo>
                    <a:pt x="29" y="147"/>
                  </a:lnTo>
                  <a:lnTo>
                    <a:pt x="29" y="159"/>
                  </a:lnTo>
                  <a:lnTo>
                    <a:pt x="30" y="155"/>
                  </a:lnTo>
                  <a:lnTo>
                    <a:pt x="30" y="118"/>
                  </a:lnTo>
                  <a:lnTo>
                    <a:pt x="30" y="122"/>
                  </a:lnTo>
                  <a:lnTo>
                    <a:pt x="30" y="125"/>
                  </a:lnTo>
                  <a:lnTo>
                    <a:pt x="30" y="141"/>
                  </a:lnTo>
                  <a:lnTo>
                    <a:pt x="30" y="122"/>
                  </a:lnTo>
                  <a:lnTo>
                    <a:pt x="30" y="139"/>
                  </a:lnTo>
                  <a:lnTo>
                    <a:pt x="30" y="142"/>
                  </a:lnTo>
                  <a:lnTo>
                    <a:pt x="30" y="162"/>
                  </a:lnTo>
                  <a:lnTo>
                    <a:pt x="30" y="126"/>
                  </a:lnTo>
                  <a:lnTo>
                    <a:pt x="30" y="156"/>
                  </a:lnTo>
                  <a:lnTo>
                    <a:pt x="31" y="159"/>
                  </a:lnTo>
                  <a:lnTo>
                    <a:pt x="31" y="139"/>
                  </a:lnTo>
                  <a:lnTo>
                    <a:pt x="31" y="154"/>
                  </a:lnTo>
                  <a:lnTo>
                    <a:pt x="31" y="15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45" name="Freeform 118"/>
            <p:cNvSpPr>
              <a:spLocks/>
            </p:cNvSpPr>
            <p:nvPr/>
          </p:nvSpPr>
          <p:spPr bwMode="auto">
            <a:xfrm>
              <a:off x="1835151" y="4679951"/>
              <a:ext cx="46038" cy="160338"/>
            </a:xfrm>
            <a:custGeom>
              <a:avLst/>
              <a:gdLst>
                <a:gd name="T0" fmla="*/ 0 w 29"/>
                <a:gd name="T1" fmla="*/ 59 h 101"/>
                <a:gd name="T2" fmla="*/ 1 w 29"/>
                <a:gd name="T3" fmla="*/ 62 h 101"/>
                <a:gd name="T4" fmla="*/ 1 w 29"/>
                <a:gd name="T5" fmla="*/ 46 h 101"/>
                <a:gd name="T6" fmla="*/ 1 w 29"/>
                <a:gd name="T7" fmla="*/ 54 h 101"/>
                <a:gd name="T8" fmla="*/ 3 w 29"/>
                <a:gd name="T9" fmla="*/ 34 h 101"/>
                <a:gd name="T10" fmla="*/ 3 w 29"/>
                <a:gd name="T11" fmla="*/ 46 h 101"/>
                <a:gd name="T12" fmla="*/ 4 w 29"/>
                <a:gd name="T13" fmla="*/ 44 h 101"/>
                <a:gd name="T14" fmla="*/ 4 w 29"/>
                <a:gd name="T15" fmla="*/ 48 h 101"/>
                <a:gd name="T16" fmla="*/ 4 w 29"/>
                <a:gd name="T17" fmla="*/ 10 h 101"/>
                <a:gd name="T18" fmla="*/ 4 w 29"/>
                <a:gd name="T19" fmla="*/ 10 h 101"/>
                <a:gd name="T20" fmla="*/ 5 w 29"/>
                <a:gd name="T21" fmla="*/ 50 h 101"/>
                <a:gd name="T22" fmla="*/ 5 w 29"/>
                <a:gd name="T23" fmla="*/ 44 h 101"/>
                <a:gd name="T24" fmla="*/ 6 w 29"/>
                <a:gd name="T25" fmla="*/ 47 h 101"/>
                <a:gd name="T26" fmla="*/ 6 w 29"/>
                <a:gd name="T27" fmla="*/ 51 h 101"/>
                <a:gd name="T28" fmla="*/ 6 w 29"/>
                <a:gd name="T29" fmla="*/ 59 h 101"/>
                <a:gd name="T30" fmla="*/ 8 w 29"/>
                <a:gd name="T31" fmla="*/ 75 h 101"/>
                <a:gd name="T32" fmla="*/ 8 w 29"/>
                <a:gd name="T33" fmla="*/ 55 h 101"/>
                <a:gd name="T34" fmla="*/ 9 w 29"/>
                <a:gd name="T35" fmla="*/ 68 h 101"/>
                <a:gd name="T36" fmla="*/ 9 w 29"/>
                <a:gd name="T37" fmla="*/ 62 h 101"/>
                <a:gd name="T38" fmla="*/ 9 w 29"/>
                <a:gd name="T39" fmla="*/ 52 h 101"/>
                <a:gd name="T40" fmla="*/ 10 w 29"/>
                <a:gd name="T41" fmla="*/ 68 h 101"/>
                <a:gd name="T42" fmla="*/ 10 w 29"/>
                <a:gd name="T43" fmla="*/ 47 h 101"/>
                <a:gd name="T44" fmla="*/ 12 w 29"/>
                <a:gd name="T45" fmla="*/ 63 h 101"/>
                <a:gd name="T46" fmla="*/ 12 w 29"/>
                <a:gd name="T47" fmla="*/ 69 h 101"/>
                <a:gd name="T48" fmla="*/ 12 w 29"/>
                <a:gd name="T49" fmla="*/ 71 h 101"/>
                <a:gd name="T50" fmla="*/ 13 w 29"/>
                <a:gd name="T51" fmla="*/ 47 h 101"/>
                <a:gd name="T52" fmla="*/ 13 w 29"/>
                <a:gd name="T53" fmla="*/ 27 h 101"/>
                <a:gd name="T54" fmla="*/ 13 w 29"/>
                <a:gd name="T55" fmla="*/ 37 h 101"/>
                <a:gd name="T56" fmla="*/ 14 w 29"/>
                <a:gd name="T57" fmla="*/ 35 h 101"/>
                <a:gd name="T58" fmla="*/ 14 w 29"/>
                <a:gd name="T59" fmla="*/ 35 h 101"/>
                <a:gd name="T60" fmla="*/ 16 w 29"/>
                <a:gd name="T61" fmla="*/ 17 h 101"/>
                <a:gd name="T62" fmla="*/ 16 w 29"/>
                <a:gd name="T63" fmla="*/ 35 h 101"/>
                <a:gd name="T64" fmla="*/ 16 w 29"/>
                <a:gd name="T65" fmla="*/ 16 h 101"/>
                <a:gd name="T66" fmla="*/ 17 w 29"/>
                <a:gd name="T67" fmla="*/ 8 h 101"/>
                <a:gd name="T68" fmla="*/ 17 w 29"/>
                <a:gd name="T69" fmla="*/ 10 h 101"/>
                <a:gd name="T70" fmla="*/ 17 w 29"/>
                <a:gd name="T71" fmla="*/ 52 h 101"/>
                <a:gd name="T72" fmla="*/ 18 w 29"/>
                <a:gd name="T73" fmla="*/ 52 h 101"/>
                <a:gd name="T74" fmla="*/ 20 w 29"/>
                <a:gd name="T75" fmla="*/ 84 h 101"/>
                <a:gd name="T76" fmla="*/ 20 w 29"/>
                <a:gd name="T77" fmla="*/ 71 h 101"/>
                <a:gd name="T78" fmla="*/ 20 w 29"/>
                <a:gd name="T79" fmla="*/ 81 h 101"/>
                <a:gd name="T80" fmla="*/ 21 w 29"/>
                <a:gd name="T81" fmla="*/ 63 h 101"/>
                <a:gd name="T82" fmla="*/ 21 w 29"/>
                <a:gd name="T83" fmla="*/ 51 h 101"/>
                <a:gd name="T84" fmla="*/ 21 w 29"/>
                <a:gd name="T85" fmla="*/ 64 h 101"/>
                <a:gd name="T86" fmla="*/ 22 w 29"/>
                <a:gd name="T87" fmla="*/ 69 h 101"/>
                <a:gd name="T88" fmla="*/ 22 w 29"/>
                <a:gd name="T89" fmla="*/ 85 h 101"/>
                <a:gd name="T90" fmla="*/ 22 w 29"/>
                <a:gd name="T91" fmla="*/ 60 h 101"/>
                <a:gd name="T92" fmla="*/ 24 w 29"/>
                <a:gd name="T93" fmla="*/ 82 h 101"/>
                <a:gd name="T94" fmla="*/ 24 w 29"/>
                <a:gd name="T95" fmla="*/ 93 h 101"/>
                <a:gd name="T96" fmla="*/ 24 w 29"/>
                <a:gd name="T97" fmla="*/ 71 h 101"/>
                <a:gd name="T98" fmla="*/ 25 w 29"/>
                <a:gd name="T99" fmla="*/ 80 h 101"/>
                <a:gd name="T100" fmla="*/ 25 w 29"/>
                <a:gd name="T101" fmla="*/ 67 h 101"/>
                <a:gd name="T102" fmla="*/ 25 w 29"/>
                <a:gd name="T103" fmla="*/ 77 h 101"/>
                <a:gd name="T104" fmla="*/ 26 w 29"/>
                <a:gd name="T105" fmla="*/ 92 h 101"/>
                <a:gd name="T106" fmla="*/ 26 w 29"/>
                <a:gd name="T107" fmla="*/ 64 h 101"/>
                <a:gd name="T108" fmla="*/ 27 w 29"/>
                <a:gd name="T109" fmla="*/ 64 h 101"/>
                <a:gd name="T110" fmla="*/ 27 w 29"/>
                <a:gd name="T111" fmla="*/ 63 h 101"/>
                <a:gd name="T112" fmla="*/ 27 w 29"/>
                <a:gd name="T113" fmla="*/ 67 h 101"/>
                <a:gd name="T114" fmla="*/ 29 w 29"/>
                <a:gd name="T115" fmla="*/ 80 h 101"/>
                <a:gd name="T116" fmla="*/ 29 w 29"/>
                <a:gd name="T117" fmla="*/ 101 h 101"/>
                <a:gd name="T118" fmla="*/ 29 w 29"/>
                <a:gd name="T119" fmla="*/ 9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101">
                  <a:moveTo>
                    <a:pt x="0" y="52"/>
                  </a:moveTo>
                  <a:lnTo>
                    <a:pt x="0" y="37"/>
                  </a:lnTo>
                  <a:lnTo>
                    <a:pt x="0" y="35"/>
                  </a:lnTo>
                  <a:lnTo>
                    <a:pt x="0" y="62"/>
                  </a:lnTo>
                  <a:lnTo>
                    <a:pt x="0" y="59"/>
                  </a:lnTo>
                  <a:lnTo>
                    <a:pt x="0" y="56"/>
                  </a:lnTo>
                  <a:lnTo>
                    <a:pt x="0" y="44"/>
                  </a:lnTo>
                  <a:lnTo>
                    <a:pt x="0" y="62"/>
                  </a:lnTo>
                  <a:lnTo>
                    <a:pt x="1" y="59"/>
                  </a:lnTo>
                  <a:lnTo>
                    <a:pt x="1" y="62"/>
                  </a:lnTo>
                  <a:lnTo>
                    <a:pt x="1" y="42"/>
                  </a:lnTo>
                  <a:lnTo>
                    <a:pt x="1" y="43"/>
                  </a:lnTo>
                  <a:lnTo>
                    <a:pt x="1" y="47"/>
                  </a:lnTo>
                  <a:lnTo>
                    <a:pt x="1" y="58"/>
                  </a:lnTo>
                  <a:lnTo>
                    <a:pt x="1" y="46"/>
                  </a:lnTo>
                  <a:lnTo>
                    <a:pt x="1" y="52"/>
                  </a:lnTo>
                  <a:lnTo>
                    <a:pt x="1" y="54"/>
                  </a:lnTo>
                  <a:lnTo>
                    <a:pt x="1" y="58"/>
                  </a:lnTo>
                  <a:lnTo>
                    <a:pt x="1" y="41"/>
                  </a:lnTo>
                  <a:lnTo>
                    <a:pt x="1" y="54"/>
                  </a:lnTo>
                  <a:lnTo>
                    <a:pt x="3" y="50"/>
                  </a:lnTo>
                  <a:lnTo>
                    <a:pt x="3" y="51"/>
                  </a:lnTo>
                  <a:lnTo>
                    <a:pt x="3" y="18"/>
                  </a:lnTo>
                  <a:lnTo>
                    <a:pt x="3" y="30"/>
                  </a:lnTo>
                  <a:lnTo>
                    <a:pt x="3" y="34"/>
                  </a:lnTo>
                  <a:lnTo>
                    <a:pt x="3" y="42"/>
                  </a:lnTo>
                  <a:lnTo>
                    <a:pt x="3" y="25"/>
                  </a:lnTo>
                  <a:lnTo>
                    <a:pt x="3" y="25"/>
                  </a:lnTo>
                  <a:lnTo>
                    <a:pt x="3" y="51"/>
                  </a:lnTo>
                  <a:lnTo>
                    <a:pt x="3" y="46"/>
                  </a:lnTo>
                  <a:lnTo>
                    <a:pt x="3" y="44"/>
                  </a:lnTo>
                  <a:lnTo>
                    <a:pt x="3" y="51"/>
                  </a:lnTo>
                  <a:lnTo>
                    <a:pt x="3" y="25"/>
                  </a:lnTo>
                  <a:lnTo>
                    <a:pt x="3" y="42"/>
                  </a:lnTo>
                  <a:lnTo>
                    <a:pt x="4" y="44"/>
                  </a:lnTo>
                  <a:lnTo>
                    <a:pt x="4" y="48"/>
                  </a:lnTo>
                  <a:lnTo>
                    <a:pt x="4" y="29"/>
                  </a:lnTo>
                  <a:lnTo>
                    <a:pt x="4" y="35"/>
                  </a:lnTo>
                  <a:lnTo>
                    <a:pt x="4" y="38"/>
                  </a:lnTo>
                  <a:lnTo>
                    <a:pt x="4" y="48"/>
                  </a:lnTo>
                  <a:lnTo>
                    <a:pt x="4" y="29"/>
                  </a:lnTo>
                  <a:lnTo>
                    <a:pt x="4" y="30"/>
                  </a:lnTo>
                  <a:lnTo>
                    <a:pt x="4" y="26"/>
                  </a:lnTo>
                  <a:lnTo>
                    <a:pt x="4" y="30"/>
                  </a:lnTo>
                  <a:lnTo>
                    <a:pt x="4" y="10"/>
                  </a:lnTo>
                  <a:lnTo>
                    <a:pt x="4" y="24"/>
                  </a:lnTo>
                  <a:lnTo>
                    <a:pt x="4" y="22"/>
                  </a:lnTo>
                  <a:lnTo>
                    <a:pt x="4" y="22"/>
                  </a:lnTo>
                  <a:lnTo>
                    <a:pt x="4" y="0"/>
                  </a:lnTo>
                  <a:lnTo>
                    <a:pt x="4" y="10"/>
                  </a:lnTo>
                  <a:lnTo>
                    <a:pt x="5" y="10"/>
                  </a:lnTo>
                  <a:lnTo>
                    <a:pt x="5" y="7"/>
                  </a:lnTo>
                  <a:lnTo>
                    <a:pt x="5" y="34"/>
                  </a:lnTo>
                  <a:lnTo>
                    <a:pt x="5" y="35"/>
                  </a:lnTo>
                  <a:lnTo>
                    <a:pt x="5" y="50"/>
                  </a:lnTo>
                  <a:lnTo>
                    <a:pt x="5" y="13"/>
                  </a:lnTo>
                  <a:lnTo>
                    <a:pt x="5" y="47"/>
                  </a:lnTo>
                  <a:lnTo>
                    <a:pt x="5" y="46"/>
                  </a:lnTo>
                  <a:lnTo>
                    <a:pt x="5" y="59"/>
                  </a:lnTo>
                  <a:lnTo>
                    <a:pt x="5" y="44"/>
                  </a:lnTo>
                  <a:lnTo>
                    <a:pt x="5" y="56"/>
                  </a:lnTo>
                  <a:lnTo>
                    <a:pt x="6" y="59"/>
                  </a:lnTo>
                  <a:lnTo>
                    <a:pt x="6" y="69"/>
                  </a:lnTo>
                  <a:lnTo>
                    <a:pt x="6" y="52"/>
                  </a:lnTo>
                  <a:lnTo>
                    <a:pt x="6" y="47"/>
                  </a:lnTo>
                  <a:lnTo>
                    <a:pt x="6" y="69"/>
                  </a:lnTo>
                  <a:lnTo>
                    <a:pt x="6" y="67"/>
                  </a:lnTo>
                  <a:lnTo>
                    <a:pt x="6" y="68"/>
                  </a:lnTo>
                  <a:lnTo>
                    <a:pt x="6" y="69"/>
                  </a:lnTo>
                  <a:lnTo>
                    <a:pt x="6" y="51"/>
                  </a:lnTo>
                  <a:lnTo>
                    <a:pt x="6" y="65"/>
                  </a:lnTo>
                  <a:lnTo>
                    <a:pt x="6" y="64"/>
                  </a:lnTo>
                  <a:lnTo>
                    <a:pt x="6" y="73"/>
                  </a:lnTo>
                  <a:lnTo>
                    <a:pt x="6" y="51"/>
                  </a:lnTo>
                  <a:lnTo>
                    <a:pt x="6" y="59"/>
                  </a:lnTo>
                  <a:lnTo>
                    <a:pt x="8" y="59"/>
                  </a:lnTo>
                  <a:lnTo>
                    <a:pt x="8" y="76"/>
                  </a:lnTo>
                  <a:lnTo>
                    <a:pt x="8" y="65"/>
                  </a:lnTo>
                  <a:lnTo>
                    <a:pt x="8" y="65"/>
                  </a:lnTo>
                  <a:lnTo>
                    <a:pt x="8" y="75"/>
                  </a:lnTo>
                  <a:lnTo>
                    <a:pt x="8" y="55"/>
                  </a:lnTo>
                  <a:lnTo>
                    <a:pt x="8" y="68"/>
                  </a:lnTo>
                  <a:lnTo>
                    <a:pt x="8" y="67"/>
                  </a:lnTo>
                  <a:lnTo>
                    <a:pt x="8" y="38"/>
                  </a:lnTo>
                  <a:lnTo>
                    <a:pt x="8" y="55"/>
                  </a:lnTo>
                  <a:lnTo>
                    <a:pt x="8" y="52"/>
                  </a:lnTo>
                  <a:lnTo>
                    <a:pt x="8" y="68"/>
                  </a:lnTo>
                  <a:lnTo>
                    <a:pt x="8" y="63"/>
                  </a:lnTo>
                  <a:lnTo>
                    <a:pt x="9" y="63"/>
                  </a:lnTo>
                  <a:lnTo>
                    <a:pt x="9" y="68"/>
                  </a:lnTo>
                  <a:lnTo>
                    <a:pt x="9" y="48"/>
                  </a:lnTo>
                  <a:lnTo>
                    <a:pt x="9" y="62"/>
                  </a:lnTo>
                  <a:lnTo>
                    <a:pt x="9" y="63"/>
                  </a:lnTo>
                  <a:lnTo>
                    <a:pt x="9" y="41"/>
                  </a:lnTo>
                  <a:lnTo>
                    <a:pt x="9" y="62"/>
                  </a:lnTo>
                  <a:lnTo>
                    <a:pt x="9" y="60"/>
                  </a:lnTo>
                  <a:lnTo>
                    <a:pt x="9" y="69"/>
                  </a:lnTo>
                  <a:lnTo>
                    <a:pt x="9" y="51"/>
                  </a:lnTo>
                  <a:lnTo>
                    <a:pt x="9" y="52"/>
                  </a:lnTo>
                  <a:lnTo>
                    <a:pt x="9" y="52"/>
                  </a:lnTo>
                  <a:lnTo>
                    <a:pt x="9" y="69"/>
                  </a:lnTo>
                  <a:lnTo>
                    <a:pt x="9" y="52"/>
                  </a:lnTo>
                  <a:lnTo>
                    <a:pt x="9" y="62"/>
                  </a:lnTo>
                  <a:lnTo>
                    <a:pt x="10" y="64"/>
                  </a:lnTo>
                  <a:lnTo>
                    <a:pt x="10" y="68"/>
                  </a:lnTo>
                  <a:lnTo>
                    <a:pt x="10" y="46"/>
                  </a:lnTo>
                  <a:lnTo>
                    <a:pt x="10" y="59"/>
                  </a:lnTo>
                  <a:lnTo>
                    <a:pt x="10" y="59"/>
                  </a:lnTo>
                  <a:lnTo>
                    <a:pt x="10" y="67"/>
                  </a:lnTo>
                  <a:lnTo>
                    <a:pt x="10" y="47"/>
                  </a:lnTo>
                  <a:lnTo>
                    <a:pt x="10" y="51"/>
                  </a:lnTo>
                  <a:lnTo>
                    <a:pt x="10" y="51"/>
                  </a:lnTo>
                  <a:lnTo>
                    <a:pt x="10" y="67"/>
                  </a:lnTo>
                  <a:lnTo>
                    <a:pt x="10" y="63"/>
                  </a:lnTo>
                  <a:lnTo>
                    <a:pt x="12" y="63"/>
                  </a:lnTo>
                  <a:lnTo>
                    <a:pt x="12" y="67"/>
                  </a:lnTo>
                  <a:lnTo>
                    <a:pt x="12" y="44"/>
                  </a:lnTo>
                  <a:lnTo>
                    <a:pt x="12" y="64"/>
                  </a:lnTo>
                  <a:lnTo>
                    <a:pt x="12" y="63"/>
                  </a:lnTo>
                  <a:lnTo>
                    <a:pt x="12" y="69"/>
                  </a:lnTo>
                  <a:lnTo>
                    <a:pt x="12" y="52"/>
                  </a:lnTo>
                  <a:lnTo>
                    <a:pt x="12" y="62"/>
                  </a:lnTo>
                  <a:lnTo>
                    <a:pt x="12" y="64"/>
                  </a:lnTo>
                  <a:lnTo>
                    <a:pt x="12" y="77"/>
                  </a:lnTo>
                  <a:lnTo>
                    <a:pt x="12" y="71"/>
                  </a:lnTo>
                  <a:lnTo>
                    <a:pt x="12" y="56"/>
                  </a:lnTo>
                  <a:lnTo>
                    <a:pt x="12" y="71"/>
                  </a:lnTo>
                  <a:lnTo>
                    <a:pt x="12" y="65"/>
                  </a:lnTo>
                  <a:lnTo>
                    <a:pt x="13" y="69"/>
                  </a:lnTo>
                  <a:lnTo>
                    <a:pt x="13" y="47"/>
                  </a:lnTo>
                  <a:lnTo>
                    <a:pt x="13" y="59"/>
                  </a:lnTo>
                  <a:lnTo>
                    <a:pt x="13" y="60"/>
                  </a:lnTo>
                  <a:lnTo>
                    <a:pt x="13" y="63"/>
                  </a:lnTo>
                  <a:lnTo>
                    <a:pt x="13" y="25"/>
                  </a:lnTo>
                  <a:lnTo>
                    <a:pt x="13" y="27"/>
                  </a:lnTo>
                  <a:lnTo>
                    <a:pt x="13" y="31"/>
                  </a:lnTo>
                  <a:lnTo>
                    <a:pt x="13" y="34"/>
                  </a:lnTo>
                  <a:lnTo>
                    <a:pt x="13" y="24"/>
                  </a:lnTo>
                  <a:lnTo>
                    <a:pt x="13" y="18"/>
                  </a:lnTo>
                  <a:lnTo>
                    <a:pt x="13" y="37"/>
                  </a:lnTo>
                  <a:lnTo>
                    <a:pt x="13" y="7"/>
                  </a:lnTo>
                  <a:lnTo>
                    <a:pt x="13" y="34"/>
                  </a:lnTo>
                  <a:lnTo>
                    <a:pt x="14" y="39"/>
                  </a:lnTo>
                  <a:lnTo>
                    <a:pt x="14" y="22"/>
                  </a:lnTo>
                  <a:lnTo>
                    <a:pt x="14" y="35"/>
                  </a:lnTo>
                  <a:lnTo>
                    <a:pt x="14" y="34"/>
                  </a:lnTo>
                  <a:lnTo>
                    <a:pt x="14" y="42"/>
                  </a:lnTo>
                  <a:lnTo>
                    <a:pt x="14" y="34"/>
                  </a:lnTo>
                  <a:lnTo>
                    <a:pt x="14" y="39"/>
                  </a:lnTo>
                  <a:lnTo>
                    <a:pt x="14" y="35"/>
                  </a:lnTo>
                  <a:lnTo>
                    <a:pt x="14" y="47"/>
                  </a:lnTo>
                  <a:lnTo>
                    <a:pt x="14" y="22"/>
                  </a:lnTo>
                  <a:lnTo>
                    <a:pt x="14" y="44"/>
                  </a:lnTo>
                  <a:lnTo>
                    <a:pt x="16" y="44"/>
                  </a:lnTo>
                  <a:lnTo>
                    <a:pt x="16" y="17"/>
                  </a:lnTo>
                  <a:lnTo>
                    <a:pt x="16" y="30"/>
                  </a:lnTo>
                  <a:lnTo>
                    <a:pt x="16" y="27"/>
                  </a:lnTo>
                  <a:lnTo>
                    <a:pt x="16" y="51"/>
                  </a:lnTo>
                  <a:lnTo>
                    <a:pt x="16" y="35"/>
                  </a:lnTo>
                  <a:lnTo>
                    <a:pt x="16" y="35"/>
                  </a:lnTo>
                  <a:lnTo>
                    <a:pt x="16" y="52"/>
                  </a:lnTo>
                  <a:lnTo>
                    <a:pt x="16" y="41"/>
                  </a:lnTo>
                  <a:lnTo>
                    <a:pt x="16" y="43"/>
                  </a:lnTo>
                  <a:lnTo>
                    <a:pt x="16" y="46"/>
                  </a:lnTo>
                  <a:lnTo>
                    <a:pt x="16" y="16"/>
                  </a:lnTo>
                  <a:lnTo>
                    <a:pt x="16" y="24"/>
                  </a:lnTo>
                  <a:lnTo>
                    <a:pt x="17" y="22"/>
                  </a:lnTo>
                  <a:lnTo>
                    <a:pt x="17" y="31"/>
                  </a:lnTo>
                  <a:lnTo>
                    <a:pt x="17" y="10"/>
                  </a:lnTo>
                  <a:lnTo>
                    <a:pt x="17" y="8"/>
                  </a:lnTo>
                  <a:lnTo>
                    <a:pt x="17" y="25"/>
                  </a:lnTo>
                  <a:lnTo>
                    <a:pt x="17" y="7"/>
                  </a:lnTo>
                  <a:lnTo>
                    <a:pt x="17" y="25"/>
                  </a:lnTo>
                  <a:lnTo>
                    <a:pt x="17" y="29"/>
                  </a:lnTo>
                  <a:lnTo>
                    <a:pt x="17" y="10"/>
                  </a:lnTo>
                  <a:lnTo>
                    <a:pt x="17" y="44"/>
                  </a:lnTo>
                  <a:lnTo>
                    <a:pt x="17" y="46"/>
                  </a:lnTo>
                  <a:lnTo>
                    <a:pt x="17" y="56"/>
                  </a:lnTo>
                  <a:lnTo>
                    <a:pt x="17" y="42"/>
                  </a:lnTo>
                  <a:lnTo>
                    <a:pt x="17" y="52"/>
                  </a:lnTo>
                  <a:lnTo>
                    <a:pt x="18" y="50"/>
                  </a:lnTo>
                  <a:lnTo>
                    <a:pt x="18" y="69"/>
                  </a:lnTo>
                  <a:lnTo>
                    <a:pt x="18" y="65"/>
                  </a:lnTo>
                  <a:lnTo>
                    <a:pt x="18" y="77"/>
                  </a:lnTo>
                  <a:lnTo>
                    <a:pt x="18" y="52"/>
                  </a:lnTo>
                  <a:lnTo>
                    <a:pt x="18" y="73"/>
                  </a:lnTo>
                  <a:lnTo>
                    <a:pt x="18" y="79"/>
                  </a:lnTo>
                  <a:lnTo>
                    <a:pt x="18" y="64"/>
                  </a:lnTo>
                  <a:lnTo>
                    <a:pt x="18" y="84"/>
                  </a:lnTo>
                  <a:lnTo>
                    <a:pt x="20" y="84"/>
                  </a:lnTo>
                  <a:lnTo>
                    <a:pt x="20" y="88"/>
                  </a:lnTo>
                  <a:lnTo>
                    <a:pt x="20" y="63"/>
                  </a:lnTo>
                  <a:lnTo>
                    <a:pt x="20" y="68"/>
                  </a:lnTo>
                  <a:lnTo>
                    <a:pt x="20" y="72"/>
                  </a:lnTo>
                  <a:lnTo>
                    <a:pt x="20" y="71"/>
                  </a:lnTo>
                  <a:lnTo>
                    <a:pt x="20" y="93"/>
                  </a:lnTo>
                  <a:lnTo>
                    <a:pt x="20" y="88"/>
                  </a:lnTo>
                  <a:lnTo>
                    <a:pt x="20" y="93"/>
                  </a:lnTo>
                  <a:lnTo>
                    <a:pt x="20" y="71"/>
                  </a:lnTo>
                  <a:lnTo>
                    <a:pt x="20" y="81"/>
                  </a:lnTo>
                  <a:lnTo>
                    <a:pt x="20" y="79"/>
                  </a:lnTo>
                  <a:lnTo>
                    <a:pt x="20" y="81"/>
                  </a:lnTo>
                  <a:lnTo>
                    <a:pt x="20" y="52"/>
                  </a:lnTo>
                  <a:lnTo>
                    <a:pt x="20" y="63"/>
                  </a:lnTo>
                  <a:lnTo>
                    <a:pt x="21" y="63"/>
                  </a:lnTo>
                  <a:lnTo>
                    <a:pt x="21" y="73"/>
                  </a:lnTo>
                  <a:lnTo>
                    <a:pt x="21" y="59"/>
                  </a:lnTo>
                  <a:lnTo>
                    <a:pt x="21" y="63"/>
                  </a:lnTo>
                  <a:lnTo>
                    <a:pt x="21" y="63"/>
                  </a:lnTo>
                  <a:lnTo>
                    <a:pt x="21" y="51"/>
                  </a:lnTo>
                  <a:lnTo>
                    <a:pt x="21" y="79"/>
                  </a:lnTo>
                  <a:lnTo>
                    <a:pt x="21" y="73"/>
                  </a:lnTo>
                  <a:lnTo>
                    <a:pt x="21" y="76"/>
                  </a:lnTo>
                  <a:lnTo>
                    <a:pt x="21" y="55"/>
                  </a:lnTo>
                  <a:lnTo>
                    <a:pt x="21" y="64"/>
                  </a:lnTo>
                  <a:lnTo>
                    <a:pt x="21" y="64"/>
                  </a:lnTo>
                  <a:lnTo>
                    <a:pt x="21" y="85"/>
                  </a:lnTo>
                  <a:lnTo>
                    <a:pt x="21" y="63"/>
                  </a:lnTo>
                  <a:lnTo>
                    <a:pt x="21" y="68"/>
                  </a:lnTo>
                  <a:lnTo>
                    <a:pt x="22" y="69"/>
                  </a:lnTo>
                  <a:lnTo>
                    <a:pt x="22" y="86"/>
                  </a:lnTo>
                  <a:lnTo>
                    <a:pt x="22" y="68"/>
                  </a:lnTo>
                  <a:lnTo>
                    <a:pt x="22" y="84"/>
                  </a:lnTo>
                  <a:lnTo>
                    <a:pt x="22" y="80"/>
                  </a:lnTo>
                  <a:lnTo>
                    <a:pt x="22" y="85"/>
                  </a:lnTo>
                  <a:lnTo>
                    <a:pt x="22" y="63"/>
                  </a:lnTo>
                  <a:lnTo>
                    <a:pt x="22" y="80"/>
                  </a:lnTo>
                  <a:lnTo>
                    <a:pt x="22" y="81"/>
                  </a:lnTo>
                  <a:lnTo>
                    <a:pt x="22" y="85"/>
                  </a:lnTo>
                  <a:lnTo>
                    <a:pt x="22" y="60"/>
                  </a:lnTo>
                  <a:lnTo>
                    <a:pt x="22" y="65"/>
                  </a:lnTo>
                  <a:lnTo>
                    <a:pt x="24" y="64"/>
                  </a:lnTo>
                  <a:lnTo>
                    <a:pt x="24" y="63"/>
                  </a:lnTo>
                  <a:lnTo>
                    <a:pt x="24" y="84"/>
                  </a:lnTo>
                  <a:lnTo>
                    <a:pt x="24" y="82"/>
                  </a:lnTo>
                  <a:lnTo>
                    <a:pt x="24" y="90"/>
                  </a:lnTo>
                  <a:lnTo>
                    <a:pt x="24" y="71"/>
                  </a:lnTo>
                  <a:lnTo>
                    <a:pt x="24" y="88"/>
                  </a:lnTo>
                  <a:lnTo>
                    <a:pt x="24" y="92"/>
                  </a:lnTo>
                  <a:lnTo>
                    <a:pt x="24" y="93"/>
                  </a:lnTo>
                  <a:lnTo>
                    <a:pt x="24" y="72"/>
                  </a:lnTo>
                  <a:lnTo>
                    <a:pt x="24" y="76"/>
                  </a:lnTo>
                  <a:lnTo>
                    <a:pt x="24" y="72"/>
                  </a:lnTo>
                  <a:lnTo>
                    <a:pt x="24" y="81"/>
                  </a:lnTo>
                  <a:lnTo>
                    <a:pt x="24" y="71"/>
                  </a:lnTo>
                  <a:lnTo>
                    <a:pt x="24" y="76"/>
                  </a:lnTo>
                  <a:lnTo>
                    <a:pt x="25" y="76"/>
                  </a:lnTo>
                  <a:lnTo>
                    <a:pt x="25" y="81"/>
                  </a:lnTo>
                  <a:lnTo>
                    <a:pt x="25" y="60"/>
                  </a:lnTo>
                  <a:lnTo>
                    <a:pt x="25" y="80"/>
                  </a:lnTo>
                  <a:lnTo>
                    <a:pt x="25" y="76"/>
                  </a:lnTo>
                  <a:lnTo>
                    <a:pt x="25" y="80"/>
                  </a:lnTo>
                  <a:lnTo>
                    <a:pt x="25" y="59"/>
                  </a:lnTo>
                  <a:lnTo>
                    <a:pt x="25" y="68"/>
                  </a:lnTo>
                  <a:lnTo>
                    <a:pt x="25" y="67"/>
                  </a:lnTo>
                  <a:lnTo>
                    <a:pt x="25" y="76"/>
                  </a:lnTo>
                  <a:lnTo>
                    <a:pt x="25" y="54"/>
                  </a:lnTo>
                  <a:lnTo>
                    <a:pt x="25" y="59"/>
                  </a:lnTo>
                  <a:lnTo>
                    <a:pt x="25" y="52"/>
                  </a:lnTo>
                  <a:lnTo>
                    <a:pt x="25" y="77"/>
                  </a:lnTo>
                  <a:lnTo>
                    <a:pt x="25" y="76"/>
                  </a:lnTo>
                  <a:lnTo>
                    <a:pt x="26" y="80"/>
                  </a:lnTo>
                  <a:lnTo>
                    <a:pt x="26" y="63"/>
                  </a:lnTo>
                  <a:lnTo>
                    <a:pt x="26" y="88"/>
                  </a:lnTo>
                  <a:lnTo>
                    <a:pt x="26" y="92"/>
                  </a:lnTo>
                  <a:lnTo>
                    <a:pt x="26" y="58"/>
                  </a:lnTo>
                  <a:lnTo>
                    <a:pt x="26" y="71"/>
                  </a:lnTo>
                  <a:lnTo>
                    <a:pt x="26" y="73"/>
                  </a:lnTo>
                  <a:lnTo>
                    <a:pt x="26" y="76"/>
                  </a:lnTo>
                  <a:lnTo>
                    <a:pt x="26" y="64"/>
                  </a:lnTo>
                  <a:lnTo>
                    <a:pt x="26" y="69"/>
                  </a:lnTo>
                  <a:lnTo>
                    <a:pt x="27" y="67"/>
                  </a:lnTo>
                  <a:lnTo>
                    <a:pt x="27" y="71"/>
                  </a:lnTo>
                  <a:lnTo>
                    <a:pt x="27" y="54"/>
                  </a:lnTo>
                  <a:lnTo>
                    <a:pt x="27" y="64"/>
                  </a:lnTo>
                  <a:lnTo>
                    <a:pt x="27" y="63"/>
                  </a:lnTo>
                  <a:lnTo>
                    <a:pt x="27" y="72"/>
                  </a:lnTo>
                  <a:lnTo>
                    <a:pt x="27" y="47"/>
                  </a:lnTo>
                  <a:lnTo>
                    <a:pt x="27" y="63"/>
                  </a:lnTo>
                  <a:lnTo>
                    <a:pt x="27" y="63"/>
                  </a:lnTo>
                  <a:lnTo>
                    <a:pt x="27" y="85"/>
                  </a:lnTo>
                  <a:lnTo>
                    <a:pt x="27" y="81"/>
                  </a:lnTo>
                  <a:lnTo>
                    <a:pt x="27" y="68"/>
                  </a:lnTo>
                  <a:lnTo>
                    <a:pt x="27" y="96"/>
                  </a:lnTo>
                  <a:lnTo>
                    <a:pt x="27" y="67"/>
                  </a:lnTo>
                  <a:lnTo>
                    <a:pt x="27" y="88"/>
                  </a:lnTo>
                  <a:lnTo>
                    <a:pt x="29" y="88"/>
                  </a:lnTo>
                  <a:lnTo>
                    <a:pt x="29" y="90"/>
                  </a:lnTo>
                  <a:lnTo>
                    <a:pt x="29" y="72"/>
                  </a:lnTo>
                  <a:lnTo>
                    <a:pt x="29" y="80"/>
                  </a:lnTo>
                  <a:lnTo>
                    <a:pt x="29" y="80"/>
                  </a:lnTo>
                  <a:lnTo>
                    <a:pt x="29" y="86"/>
                  </a:lnTo>
                  <a:lnTo>
                    <a:pt x="29" y="73"/>
                  </a:lnTo>
                  <a:lnTo>
                    <a:pt x="29" y="77"/>
                  </a:lnTo>
                  <a:lnTo>
                    <a:pt x="29" y="101"/>
                  </a:lnTo>
                  <a:lnTo>
                    <a:pt x="29" y="97"/>
                  </a:lnTo>
                  <a:lnTo>
                    <a:pt x="29" y="96"/>
                  </a:lnTo>
                  <a:lnTo>
                    <a:pt x="29" y="97"/>
                  </a:lnTo>
                  <a:lnTo>
                    <a:pt x="29" y="73"/>
                  </a:lnTo>
                  <a:lnTo>
                    <a:pt x="29" y="9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46" name="Freeform 119"/>
            <p:cNvSpPr>
              <a:spLocks/>
            </p:cNvSpPr>
            <p:nvPr/>
          </p:nvSpPr>
          <p:spPr bwMode="auto">
            <a:xfrm>
              <a:off x="1785938" y="4344988"/>
              <a:ext cx="49213" cy="417513"/>
            </a:xfrm>
            <a:custGeom>
              <a:avLst/>
              <a:gdLst>
                <a:gd name="T0" fmla="*/ 0 w 31"/>
                <a:gd name="T1" fmla="*/ 181 h 263"/>
                <a:gd name="T2" fmla="*/ 1 w 31"/>
                <a:gd name="T3" fmla="*/ 185 h 263"/>
                <a:gd name="T4" fmla="*/ 1 w 31"/>
                <a:gd name="T5" fmla="*/ 89 h 263"/>
                <a:gd name="T6" fmla="*/ 2 w 31"/>
                <a:gd name="T7" fmla="*/ 94 h 263"/>
                <a:gd name="T8" fmla="*/ 2 w 31"/>
                <a:gd name="T9" fmla="*/ 106 h 263"/>
                <a:gd name="T10" fmla="*/ 2 w 31"/>
                <a:gd name="T11" fmla="*/ 140 h 263"/>
                <a:gd name="T12" fmla="*/ 3 w 31"/>
                <a:gd name="T13" fmla="*/ 138 h 263"/>
                <a:gd name="T14" fmla="*/ 3 w 31"/>
                <a:gd name="T15" fmla="*/ 149 h 263"/>
                <a:gd name="T16" fmla="*/ 5 w 31"/>
                <a:gd name="T17" fmla="*/ 140 h 263"/>
                <a:gd name="T18" fmla="*/ 5 w 31"/>
                <a:gd name="T19" fmla="*/ 115 h 263"/>
                <a:gd name="T20" fmla="*/ 6 w 31"/>
                <a:gd name="T21" fmla="*/ 37 h 263"/>
                <a:gd name="T22" fmla="*/ 6 w 31"/>
                <a:gd name="T23" fmla="*/ 50 h 263"/>
                <a:gd name="T24" fmla="*/ 6 w 31"/>
                <a:gd name="T25" fmla="*/ 85 h 263"/>
                <a:gd name="T26" fmla="*/ 7 w 31"/>
                <a:gd name="T27" fmla="*/ 76 h 263"/>
                <a:gd name="T28" fmla="*/ 7 w 31"/>
                <a:gd name="T29" fmla="*/ 90 h 263"/>
                <a:gd name="T30" fmla="*/ 9 w 31"/>
                <a:gd name="T31" fmla="*/ 89 h 263"/>
                <a:gd name="T32" fmla="*/ 9 w 31"/>
                <a:gd name="T33" fmla="*/ 76 h 263"/>
                <a:gd name="T34" fmla="*/ 9 w 31"/>
                <a:gd name="T35" fmla="*/ 97 h 263"/>
                <a:gd name="T36" fmla="*/ 10 w 31"/>
                <a:gd name="T37" fmla="*/ 106 h 263"/>
                <a:gd name="T38" fmla="*/ 10 w 31"/>
                <a:gd name="T39" fmla="*/ 121 h 263"/>
                <a:gd name="T40" fmla="*/ 10 w 31"/>
                <a:gd name="T41" fmla="*/ 148 h 263"/>
                <a:gd name="T42" fmla="*/ 11 w 31"/>
                <a:gd name="T43" fmla="*/ 159 h 263"/>
                <a:gd name="T44" fmla="*/ 11 w 31"/>
                <a:gd name="T45" fmla="*/ 155 h 263"/>
                <a:gd name="T46" fmla="*/ 11 w 31"/>
                <a:gd name="T47" fmla="*/ 164 h 263"/>
                <a:gd name="T48" fmla="*/ 13 w 31"/>
                <a:gd name="T49" fmla="*/ 160 h 263"/>
                <a:gd name="T50" fmla="*/ 13 w 31"/>
                <a:gd name="T51" fmla="*/ 139 h 263"/>
                <a:gd name="T52" fmla="*/ 14 w 31"/>
                <a:gd name="T53" fmla="*/ 143 h 263"/>
                <a:gd name="T54" fmla="*/ 14 w 31"/>
                <a:gd name="T55" fmla="*/ 138 h 263"/>
                <a:gd name="T56" fmla="*/ 14 w 31"/>
                <a:gd name="T57" fmla="*/ 152 h 263"/>
                <a:gd name="T58" fmla="*/ 15 w 31"/>
                <a:gd name="T59" fmla="*/ 152 h 263"/>
                <a:gd name="T60" fmla="*/ 15 w 31"/>
                <a:gd name="T61" fmla="*/ 121 h 263"/>
                <a:gd name="T62" fmla="*/ 17 w 31"/>
                <a:gd name="T63" fmla="*/ 135 h 263"/>
                <a:gd name="T64" fmla="*/ 17 w 31"/>
                <a:gd name="T65" fmla="*/ 169 h 263"/>
                <a:gd name="T66" fmla="*/ 18 w 31"/>
                <a:gd name="T67" fmla="*/ 181 h 263"/>
                <a:gd name="T68" fmla="*/ 18 w 31"/>
                <a:gd name="T69" fmla="*/ 159 h 263"/>
                <a:gd name="T70" fmla="*/ 18 w 31"/>
                <a:gd name="T71" fmla="*/ 178 h 263"/>
                <a:gd name="T72" fmla="*/ 19 w 31"/>
                <a:gd name="T73" fmla="*/ 183 h 263"/>
                <a:gd name="T74" fmla="*/ 19 w 31"/>
                <a:gd name="T75" fmla="*/ 165 h 263"/>
                <a:gd name="T76" fmla="*/ 19 w 31"/>
                <a:gd name="T77" fmla="*/ 155 h 263"/>
                <a:gd name="T78" fmla="*/ 20 w 31"/>
                <a:gd name="T79" fmla="*/ 135 h 263"/>
                <a:gd name="T80" fmla="*/ 20 w 31"/>
                <a:gd name="T81" fmla="*/ 126 h 263"/>
                <a:gd name="T82" fmla="*/ 22 w 31"/>
                <a:gd name="T83" fmla="*/ 87 h 263"/>
                <a:gd name="T84" fmla="*/ 22 w 31"/>
                <a:gd name="T85" fmla="*/ 100 h 263"/>
                <a:gd name="T86" fmla="*/ 22 w 31"/>
                <a:gd name="T87" fmla="*/ 160 h 263"/>
                <a:gd name="T88" fmla="*/ 23 w 31"/>
                <a:gd name="T89" fmla="*/ 164 h 263"/>
                <a:gd name="T90" fmla="*/ 23 w 31"/>
                <a:gd name="T91" fmla="*/ 169 h 263"/>
                <a:gd name="T92" fmla="*/ 23 w 31"/>
                <a:gd name="T93" fmla="*/ 195 h 263"/>
                <a:gd name="T94" fmla="*/ 24 w 31"/>
                <a:gd name="T95" fmla="*/ 118 h 263"/>
                <a:gd name="T96" fmla="*/ 24 w 31"/>
                <a:gd name="T97" fmla="*/ 98 h 263"/>
                <a:gd name="T98" fmla="*/ 26 w 31"/>
                <a:gd name="T99" fmla="*/ 160 h 263"/>
                <a:gd name="T100" fmla="*/ 26 w 31"/>
                <a:gd name="T101" fmla="*/ 174 h 263"/>
                <a:gd name="T102" fmla="*/ 27 w 31"/>
                <a:gd name="T103" fmla="*/ 211 h 263"/>
                <a:gd name="T104" fmla="*/ 27 w 31"/>
                <a:gd name="T105" fmla="*/ 212 h 263"/>
                <a:gd name="T106" fmla="*/ 27 w 31"/>
                <a:gd name="T107" fmla="*/ 160 h 263"/>
                <a:gd name="T108" fmla="*/ 28 w 31"/>
                <a:gd name="T109" fmla="*/ 169 h 263"/>
                <a:gd name="T110" fmla="*/ 28 w 31"/>
                <a:gd name="T111" fmla="*/ 206 h 263"/>
                <a:gd name="T112" fmla="*/ 30 w 31"/>
                <a:gd name="T113" fmla="*/ 237 h 263"/>
                <a:gd name="T114" fmla="*/ 30 w 31"/>
                <a:gd name="T115" fmla="*/ 229 h 263"/>
                <a:gd name="T116" fmla="*/ 31 w 31"/>
                <a:gd name="T117" fmla="*/ 238 h 263"/>
                <a:gd name="T118" fmla="*/ 31 w 31"/>
                <a:gd name="T119" fmla="*/ 26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263">
                  <a:moveTo>
                    <a:pt x="0" y="147"/>
                  </a:moveTo>
                  <a:lnTo>
                    <a:pt x="0" y="152"/>
                  </a:lnTo>
                  <a:lnTo>
                    <a:pt x="0" y="155"/>
                  </a:lnTo>
                  <a:lnTo>
                    <a:pt x="0" y="185"/>
                  </a:lnTo>
                  <a:lnTo>
                    <a:pt x="0" y="181"/>
                  </a:lnTo>
                  <a:lnTo>
                    <a:pt x="1" y="183"/>
                  </a:lnTo>
                  <a:lnTo>
                    <a:pt x="1" y="191"/>
                  </a:lnTo>
                  <a:lnTo>
                    <a:pt x="1" y="172"/>
                  </a:lnTo>
                  <a:lnTo>
                    <a:pt x="1" y="187"/>
                  </a:lnTo>
                  <a:lnTo>
                    <a:pt x="1" y="185"/>
                  </a:lnTo>
                  <a:lnTo>
                    <a:pt x="1" y="115"/>
                  </a:lnTo>
                  <a:lnTo>
                    <a:pt x="1" y="119"/>
                  </a:lnTo>
                  <a:lnTo>
                    <a:pt x="1" y="115"/>
                  </a:lnTo>
                  <a:lnTo>
                    <a:pt x="1" y="119"/>
                  </a:lnTo>
                  <a:lnTo>
                    <a:pt x="1" y="89"/>
                  </a:lnTo>
                  <a:lnTo>
                    <a:pt x="1" y="76"/>
                  </a:lnTo>
                  <a:lnTo>
                    <a:pt x="1" y="96"/>
                  </a:lnTo>
                  <a:lnTo>
                    <a:pt x="1" y="71"/>
                  </a:lnTo>
                  <a:lnTo>
                    <a:pt x="1" y="93"/>
                  </a:lnTo>
                  <a:lnTo>
                    <a:pt x="2" y="94"/>
                  </a:lnTo>
                  <a:lnTo>
                    <a:pt x="2" y="72"/>
                  </a:lnTo>
                  <a:lnTo>
                    <a:pt x="2" y="97"/>
                  </a:lnTo>
                  <a:lnTo>
                    <a:pt x="2" y="94"/>
                  </a:lnTo>
                  <a:lnTo>
                    <a:pt x="2" y="119"/>
                  </a:lnTo>
                  <a:lnTo>
                    <a:pt x="2" y="106"/>
                  </a:lnTo>
                  <a:lnTo>
                    <a:pt x="2" y="110"/>
                  </a:lnTo>
                  <a:lnTo>
                    <a:pt x="2" y="151"/>
                  </a:lnTo>
                  <a:lnTo>
                    <a:pt x="2" y="149"/>
                  </a:lnTo>
                  <a:lnTo>
                    <a:pt x="2" y="153"/>
                  </a:lnTo>
                  <a:lnTo>
                    <a:pt x="2" y="140"/>
                  </a:lnTo>
                  <a:lnTo>
                    <a:pt x="2" y="166"/>
                  </a:lnTo>
                  <a:lnTo>
                    <a:pt x="3" y="166"/>
                  </a:lnTo>
                  <a:lnTo>
                    <a:pt x="3" y="174"/>
                  </a:lnTo>
                  <a:lnTo>
                    <a:pt x="3" y="140"/>
                  </a:lnTo>
                  <a:lnTo>
                    <a:pt x="3" y="138"/>
                  </a:lnTo>
                  <a:lnTo>
                    <a:pt x="3" y="147"/>
                  </a:lnTo>
                  <a:lnTo>
                    <a:pt x="3" y="136"/>
                  </a:lnTo>
                  <a:lnTo>
                    <a:pt x="3" y="143"/>
                  </a:lnTo>
                  <a:lnTo>
                    <a:pt x="3" y="144"/>
                  </a:lnTo>
                  <a:lnTo>
                    <a:pt x="3" y="149"/>
                  </a:lnTo>
                  <a:lnTo>
                    <a:pt x="3" y="127"/>
                  </a:lnTo>
                  <a:lnTo>
                    <a:pt x="3" y="147"/>
                  </a:lnTo>
                  <a:lnTo>
                    <a:pt x="5" y="145"/>
                  </a:lnTo>
                  <a:lnTo>
                    <a:pt x="5" y="159"/>
                  </a:lnTo>
                  <a:lnTo>
                    <a:pt x="5" y="140"/>
                  </a:lnTo>
                  <a:lnTo>
                    <a:pt x="5" y="151"/>
                  </a:lnTo>
                  <a:lnTo>
                    <a:pt x="5" y="147"/>
                  </a:lnTo>
                  <a:lnTo>
                    <a:pt x="5" y="160"/>
                  </a:lnTo>
                  <a:lnTo>
                    <a:pt x="5" y="126"/>
                  </a:lnTo>
                  <a:lnTo>
                    <a:pt x="5" y="115"/>
                  </a:lnTo>
                  <a:lnTo>
                    <a:pt x="5" y="87"/>
                  </a:lnTo>
                  <a:lnTo>
                    <a:pt x="5" y="83"/>
                  </a:lnTo>
                  <a:lnTo>
                    <a:pt x="5" y="28"/>
                  </a:lnTo>
                  <a:lnTo>
                    <a:pt x="5" y="34"/>
                  </a:lnTo>
                  <a:lnTo>
                    <a:pt x="6" y="37"/>
                  </a:lnTo>
                  <a:lnTo>
                    <a:pt x="6" y="0"/>
                  </a:lnTo>
                  <a:lnTo>
                    <a:pt x="6" y="12"/>
                  </a:lnTo>
                  <a:lnTo>
                    <a:pt x="6" y="11"/>
                  </a:lnTo>
                  <a:lnTo>
                    <a:pt x="6" y="54"/>
                  </a:lnTo>
                  <a:lnTo>
                    <a:pt x="6" y="50"/>
                  </a:lnTo>
                  <a:lnTo>
                    <a:pt x="6" y="72"/>
                  </a:lnTo>
                  <a:lnTo>
                    <a:pt x="6" y="39"/>
                  </a:lnTo>
                  <a:lnTo>
                    <a:pt x="6" y="72"/>
                  </a:lnTo>
                  <a:lnTo>
                    <a:pt x="6" y="75"/>
                  </a:lnTo>
                  <a:lnTo>
                    <a:pt x="6" y="85"/>
                  </a:lnTo>
                  <a:lnTo>
                    <a:pt x="6" y="68"/>
                  </a:lnTo>
                  <a:lnTo>
                    <a:pt x="6" y="80"/>
                  </a:lnTo>
                  <a:lnTo>
                    <a:pt x="7" y="84"/>
                  </a:lnTo>
                  <a:lnTo>
                    <a:pt x="7" y="93"/>
                  </a:lnTo>
                  <a:lnTo>
                    <a:pt x="7" y="76"/>
                  </a:lnTo>
                  <a:lnTo>
                    <a:pt x="7" y="85"/>
                  </a:lnTo>
                  <a:lnTo>
                    <a:pt x="7" y="85"/>
                  </a:lnTo>
                  <a:lnTo>
                    <a:pt x="7" y="96"/>
                  </a:lnTo>
                  <a:lnTo>
                    <a:pt x="7" y="71"/>
                  </a:lnTo>
                  <a:lnTo>
                    <a:pt x="7" y="90"/>
                  </a:lnTo>
                  <a:lnTo>
                    <a:pt x="7" y="85"/>
                  </a:lnTo>
                  <a:lnTo>
                    <a:pt x="7" y="90"/>
                  </a:lnTo>
                  <a:lnTo>
                    <a:pt x="7" y="72"/>
                  </a:lnTo>
                  <a:lnTo>
                    <a:pt x="7" y="88"/>
                  </a:lnTo>
                  <a:lnTo>
                    <a:pt x="9" y="89"/>
                  </a:lnTo>
                  <a:lnTo>
                    <a:pt x="9" y="117"/>
                  </a:lnTo>
                  <a:lnTo>
                    <a:pt x="9" y="97"/>
                  </a:lnTo>
                  <a:lnTo>
                    <a:pt x="9" y="98"/>
                  </a:lnTo>
                  <a:lnTo>
                    <a:pt x="9" y="77"/>
                  </a:lnTo>
                  <a:lnTo>
                    <a:pt x="9" y="76"/>
                  </a:lnTo>
                  <a:lnTo>
                    <a:pt x="9" y="84"/>
                  </a:lnTo>
                  <a:lnTo>
                    <a:pt x="9" y="53"/>
                  </a:lnTo>
                  <a:lnTo>
                    <a:pt x="9" y="79"/>
                  </a:lnTo>
                  <a:lnTo>
                    <a:pt x="9" y="83"/>
                  </a:lnTo>
                  <a:lnTo>
                    <a:pt x="9" y="97"/>
                  </a:lnTo>
                  <a:lnTo>
                    <a:pt x="9" y="83"/>
                  </a:lnTo>
                  <a:lnTo>
                    <a:pt x="9" y="88"/>
                  </a:lnTo>
                  <a:lnTo>
                    <a:pt x="10" y="89"/>
                  </a:lnTo>
                  <a:lnTo>
                    <a:pt x="10" y="117"/>
                  </a:lnTo>
                  <a:lnTo>
                    <a:pt x="10" y="106"/>
                  </a:lnTo>
                  <a:lnTo>
                    <a:pt x="10" y="114"/>
                  </a:lnTo>
                  <a:lnTo>
                    <a:pt x="10" y="121"/>
                  </a:lnTo>
                  <a:lnTo>
                    <a:pt x="10" y="92"/>
                  </a:lnTo>
                  <a:lnTo>
                    <a:pt x="10" y="118"/>
                  </a:lnTo>
                  <a:lnTo>
                    <a:pt x="10" y="121"/>
                  </a:lnTo>
                  <a:lnTo>
                    <a:pt x="10" y="130"/>
                  </a:lnTo>
                  <a:lnTo>
                    <a:pt x="10" y="115"/>
                  </a:lnTo>
                  <a:lnTo>
                    <a:pt x="10" y="126"/>
                  </a:lnTo>
                  <a:lnTo>
                    <a:pt x="10" y="130"/>
                  </a:lnTo>
                  <a:lnTo>
                    <a:pt x="10" y="148"/>
                  </a:lnTo>
                  <a:lnTo>
                    <a:pt x="10" y="130"/>
                  </a:lnTo>
                  <a:lnTo>
                    <a:pt x="10" y="140"/>
                  </a:lnTo>
                  <a:lnTo>
                    <a:pt x="11" y="144"/>
                  </a:lnTo>
                  <a:lnTo>
                    <a:pt x="11" y="126"/>
                  </a:lnTo>
                  <a:lnTo>
                    <a:pt x="11" y="159"/>
                  </a:lnTo>
                  <a:lnTo>
                    <a:pt x="11" y="159"/>
                  </a:lnTo>
                  <a:lnTo>
                    <a:pt x="11" y="159"/>
                  </a:lnTo>
                  <a:lnTo>
                    <a:pt x="11" y="138"/>
                  </a:lnTo>
                  <a:lnTo>
                    <a:pt x="11" y="155"/>
                  </a:lnTo>
                  <a:lnTo>
                    <a:pt x="11" y="155"/>
                  </a:lnTo>
                  <a:lnTo>
                    <a:pt x="11" y="164"/>
                  </a:lnTo>
                  <a:lnTo>
                    <a:pt x="11" y="138"/>
                  </a:lnTo>
                  <a:lnTo>
                    <a:pt x="11" y="143"/>
                  </a:lnTo>
                  <a:lnTo>
                    <a:pt x="11" y="142"/>
                  </a:lnTo>
                  <a:lnTo>
                    <a:pt x="11" y="164"/>
                  </a:lnTo>
                  <a:lnTo>
                    <a:pt x="11" y="159"/>
                  </a:lnTo>
                  <a:lnTo>
                    <a:pt x="13" y="156"/>
                  </a:lnTo>
                  <a:lnTo>
                    <a:pt x="13" y="140"/>
                  </a:lnTo>
                  <a:lnTo>
                    <a:pt x="13" y="161"/>
                  </a:lnTo>
                  <a:lnTo>
                    <a:pt x="13" y="160"/>
                  </a:lnTo>
                  <a:lnTo>
                    <a:pt x="13" y="166"/>
                  </a:lnTo>
                  <a:lnTo>
                    <a:pt x="13" y="122"/>
                  </a:lnTo>
                  <a:lnTo>
                    <a:pt x="13" y="130"/>
                  </a:lnTo>
                  <a:lnTo>
                    <a:pt x="13" y="126"/>
                  </a:lnTo>
                  <a:lnTo>
                    <a:pt x="13" y="139"/>
                  </a:lnTo>
                  <a:lnTo>
                    <a:pt x="13" y="134"/>
                  </a:lnTo>
                  <a:lnTo>
                    <a:pt x="14" y="138"/>
                  </a:lnTo>
                  <a:lnTo>
                    <a:pt x="14" y="149"/>
                  </a:lnTo>
                  <a:lnTo>
                    <a:pt x="14" y="126"/>
                  </a:lnTo>
                  <a:lnTo>
                    <a:pt x="14" y="143"/>
                  </a:lnTo>
                  <a:lnTo>
                    <a:pt x="14" y="140"/>
                  </a:lnTo>
                  <a:lnTo>
                    <a:pt x="14" y="145"/>
                  </a:lnTo>
                  <a:lnTo>
                    <a:pt x="14" y="121"/>
                  </a:lnTo>
                  <a:lnTo>
                    <a:pt x="14" y="135"/>
                  </a:lnTo>
                  <a:lnTo>
                    <a:pt x="14" y="138"/>
                  </a:lnTo>
                  <a:lnTo>
                    <a:pt x="14" y="159"/>
                  </a:lnTo>
                  <a:lnTo>
                    <a:pt x="14" y="147"/>
                  </a:lnTo>
                  <a:lnTo>
                    <a:pt x="14" y="143"/>
                  </a:lnTo>
                  <a:lnTo>
                    <a:pt x="14" y="164"/>
                  </a:lnTo>
                  <a:lnTo>
                    <a:pt x="14" y="152"/>
                  </a:lnTo>
                  <a:lnTo>
                    <a:pt x="15" y="149"/>
                  </a:lnTo>
                  <a:lnTo>
                    <a:pt x="15" y="160"/>
                  </a:lnTo>
                  <a:lnTo>
                    <a:pt x="15" y="138"/>
                  </a:lnTo>
                  <a:lnTo>
                    <a:pt x="15" y="152"/>
                  </a:lnTo>
                  <a:lnTo>
                    <a:pt x="15" y="152"/>
                  </a:lnTo>
                  <a:lnTo>
                    <a:pt x="15" y="159"/>
                  </a:lnTo>
                  <a:lnTo>
                    <a:pt x="15" y="106"/>
                  </a:lnTo>
                  <a:lnTo>
                    <a:pt x="15" y="104"/>
                  </a:lnTo>
                  <a:lnTo>
                    <a:pt x="15" y="98"/>
                  </a:lnTo>
                  <a:lnTo>
                    <a:pt x="15" y="121"/>
                  </a:lnTo>
                  <a:lnTo>
                    <a:pt x="15" y="117"/>
                  </a:lnTo>
                  <a:lnTo>
                    <a:pt x="15" y="101"/>
                  </a:lnTo>
                  <a:lnTo>
                    <a:pt x="15" y="138"/>
                  </a:lnTo>
                  <a:lnTo>
                    <a:pt x="17" y="140"/>
                  </a:lnTo>
                  <a:lnTo>
                    <a:pt x="17" y="135"/>
                  </a:lnTo>
                  <a:lnTo>
                    <a:pt x="17" y="147"/>
                  </a:lnTo>
                  <a:lnTo>
                    <a:pt x="17" y="149"/>
                  </a:lnTo>
                  <a:lnTo>
                    <a:pt x="17" y="176"/>
                  </a:lnTo>
                  <a:lnTo>
                    <a:pt x="17" y="172"/>
                  </a:lnTo>
                  <a:lnTo>
                    <a:pt x="17" y="169"/>
                  </a:lnTo>
                  <a:lnTo>
                    <a:pt x="17" y="181"/>
                  </a:lnTo>
                  <a:lnTo>
                    <a:pt x="17" y="152"/>
                  </a:lnTo>
                  <a:lnTo>
                    <a:pt x="17" y="178"/>
                  </a:lnTo>
                  <a:lnTo>
                    <a:pt x="18" y="176"/>
                  </a:lnTo>
                  <a:lnTo>
                    <a:pt x="18" y="181"/>
                  </a:lnTo>
                  <a:lnTo>
                    <a:pt x="18" y="159"/>
                  </a:lnTo>
                  <a:lnTo>
                    <a:pt x="18" y="165"/>
                  </a:lnTo>
                  <a:lnTo>
                    <a:pt x="18" y="169"/>
                  </a:lnTo>
                  <a:lnTo>
                    <a:pt x="18" y="182"/>
                  </a:lnTo>
                  <a:lnTo>
                    <a:pt x="18" y="159"/>
                  </a:lnTo>
                  <a:lnTo>
                    <a:pt x="18" y="164"/>
                  </a:lnTo>
                  <a:lnTo>
                    <a:pt x="18" y="193"/>
                  </a:lnTo>
                  <a:lnTo>
                    <a:pt x="18" y="189"/>
                  </a:lnTo>
                  <a:lnTo>
                    <a:pt x="18" y="189"/>
                  </a:lnTo>
                  <a:lnTo>
                    <a:pt x="18" y="178"/>
                  </a:lnTo>
                  <a:lnTo>
                    <a:pt x="18" y="194"/>
                  </a:lnTo>
                  <a:lnTo>
                    <a:pt x="19" y="194"/>
                  </a:lnTo>
                  <a:lnTo>
                    <a:pt x="19" y="198"/>
                  </a:lnTo>
                  <a:lnTo>
                    <a:pt x="19" y="177"/>
                  </a:lnTo>
                  <a:lnTo>
                    <a:pt x="19" y="183"/>
                  </a:lnTo>
                  <a:lnTo>
                    <a:pt x="19" y="182"/>
                  </a:lnTo>
                  <a:lnTo>
                    <a:pt x="19" y="181"/>
                  </a:lnTo>
                  <a:lnTo>
                    <a:pt x="19" y="195"/>
                  </a:lnTo>
                  <a:lnTo>
                    <a:pt x="19" y="195"/>
                  </a:lnTo>
                  <a:lnTo>
                    <a:pt x="19" y="165"/>
                  </a:lnTo>
                  <a:lnTo>
                    <a:pt x="19" y="181"/>
                  </a:lnTo>
                  <a:lnTo>
                    <a:pt x="19" y="181"/>
                  </a:lnTo>
                  <a:lnTo>
                    <a:pt x="19" y="183"/>
                  </a:lnTo>
                  <a:lnTo>
                    <a:pt x="19" y="147"/>
                  </a:lnTo>
                  <a:lnTo>
                    <a:pt x="19" y="155"/>
                  </a:lnTo>
                  <a:lnTo>
                    <a:pt x="20" y="155"/>
                  </a:lnTo>
                  <a:lnTo>
                    <a:pt x="20" y="163"/>
                  </a:lnTo>
                  <a:lnTo>
                    <a:pt x="20" y="135"/>
                  </a:lnTo>
                  <a:lnTo>
                    <a:pt x="20" y="138"/>
                  </a:lnTo>
                  <a:lnTo>
                    <a:pt x="20" y="135"/>
                  </a:lnTo>
                  <a:lnTo>
                    <a:pt x="20" y="136"/>
                  </a:lnTo>
                  <a:lnTo>
                    <a:pt x="20" y="125"/>
                  </a:lnTo>
                  <a:lnTo>
                    <a:pt x="20" y="127"/>
                  </a:lnTo>
                  <a:lnTo>
                    <a:pt x="20" y="123"/>
                  </a:lnTo>
                  <a:lnTo>
                    <a:pt x="20" y="126"/>
                  </a:lnTo>
                  <a:lnTo>
                    <a:pt x="20" y="102"/>
                  </a:lnTo>
                  <a:lnTo>
                    <a:pt x="20" y="106"/>
                  </a:lnTo>
                  <a:lnTo>
                    <a:pt x="22" y="109"/>
                  </a:lnTo>
                  <a:lnTo>
                    <a:pt x="22" y="109"/>
                  </a:lnTo>
                  <a:lnTo>
                    <a:pt x="22" y="87"/>
                  </a:lnTo>
                  <a:lnTo>
                    <a:pt x="22" y="88"/>
                  </a:lnTo>
                  <a:lnTo>
                    <a:pt x="22" y="89"/>
                  </a:lnTo>
                  <a:lnTo>
                    <a:pt x="22" y="102"/>
                  </a:lnTo>
                  <a:lnTo>
                    <a:pt x="22" y="83"/>
                  </a:lnTo>
                  <a:lnTo>
                    <a:pt x="22" y="100"/>
                  </a:lnTo>
                  <a:lnTo>
                    <a:pt x="22" y="106"/>
                  </a:lnTo>
                  <a:lnTo>
                    <a:pt x="22" y="93"/>
                  </a:lnTo>
                  <a:lnTo>
                    <a:pt x="22" y="143"/>
                  </a:lnTo>
                  <a:lnTo>
                    <a:pt x="22" y="143"/>
                  </a:lnTo>
                  <a:lnTo>
                    <a:pt x="22" y="160"/>
                  </a:lnTo>
                  <a:lnTo>
                    <a:pt x="22" y="149"/>
                  </a:lnTo>
                  <a:lnTo>
                    <a:pt x="23" y="151"/>
                  </a:lnTo>
                  <a:lnTo>
                    <a:pt x="23" y="164"/>
                  </a:lnTo>
                  <a:lnTo>
                    <a:pt x="23" y="149"/>
                  </a:lnTo>
                  <a:lnTo>
                    <a:pt x="23" y="164"/>
                  </a:lnTo>
                  <a:lnTo>
                    <a:pt x="23" y="164"/>
                  </a:lnTo>
                  <a:lnTo>
                    <a:pt x="23" y="169"/>
                  </a:lnTo>
                  <a:lnTo>
                    <a:pt x="23" y="144"/>
                  </a:lnTo>
                  <a:lnTo>
                    <a:pt x="23" y="169"/>
                  </a:lnTo>
                  <a:lnTo>
                    <a:pt x="23" y="169"/>
                  </a:lnTo>
                  <a:lnTo>
                    <a:pt x="23" y="159"/>
                  </a:lnTo>
                  <a:lnTo>
                    <a:pt x="23" y="176"/>
                  </a:lnTo>
                  <a:lnTo>
                    <a:pt x="23" y="174"/>
                  </a:lnTo>
                  <a:lnTo>
                    <a:pt x="23" y="195"/>
                  </a:lnTo>
                  <a:lnTo>
                    <a:pt x="23" y="195"/>
                  </a:lnTo>
                  <a:lnTo>
                    <a:pt x="24" y="180"/>
                  </a:lnTo>
                  <a:lnTo>
                    <a:pt x="24" y="189"/>
                  </a:lnTo>
                  <a:lnTo>
                    <a:pt x="24" y="174"/>
                  </a:lnTo>
                  <a:lnTo>
                    <a:pt x="24" y="176"/>
                  </a:lnTo>
                  <a:lnTo>
                    <a:pt x="24" y="118"/>
                  </a:lnTo>
                  <a:lnTo>
                    <a:pt x="24" y="121"/>
                  </a:lnTo>
                  <a:lnTo>
                    <a:pt x="24" y="123"/>
                  </a:lnTo>
                  <a:lnTo>
                    <a:pt x="24" y="123"/>
                  </a:lnTo>
                  <a:lnTo>
                    <a:pt x="24" y="94"/>
                  </a:lnTo>
                  <a:lnTo>
                    <a:pt x="24" y="98"/>
                  </a:lnTo>
                  <a:lnTo>
                    <a:pt x="26" y="101"/>
                  </a:lnTo>
                  <a:lnTo>
                    <a:pt x="26" y="132"/>
                  </a:lnTo>
                  <a:lnTo>
                    <a:pt x="26" y="138"/>
                  </a:lnTo>
                  <a:lnTo>
                    <a:pt x="26" y="126"/>
                  </a:lnTo>
                  <a:lnTo>
                    <a:pt x="26" y="160"/>
                  </a:lnTo>
                  <a:lnTo>
                    <a:pt x="26" y="161"/>
                  </a:lnTo>
                  <a:lnTo>
                    <a:pt x="26" y="183"/>
                  </a:lnTo>
                  <a:lnTo>
                    <a:pt x="26" y="174"/>
                  </a:lnTo>
                  <a:lnTo>
                    <a:pt x="26" y="180"/>
                  </a:lnTo>
                  <a:lnTo>
                    <a:pt x="26" y="174"/>
                  </a:lnTo>
                  <a:lnTo>
                    <a:pt x="26" y="198"/>
                  </a:lnTo>
                  <a:lnTo>
                    <a:pt x="27" y="204"/>
                  </a:lnTo>
                  <a:lnTo>
                    <a:pt x="27" y="185"/>
                  </a:lnTo>
                  <a:lnTo>
                    <a:pt x="27" y="212"/>
                  </a:lnTo>
                  <a:lnTo>
                    <a:pt x="27" y="211"/>
                  </a:lnTo>
                  <a:lnTo>
                    <a:pt x="27" y="212"/>
                  </a:lnTo>
                  <a:lnTo>
                    <a:pt x="27" y="191"/>
                  </a:lnTo>
                  <a:lnTo>
                    <a:pt x="27" y="202"/>
                  </a:lnTo>
                  <a:lnTo>
                    <a:pt x="27" y="208"/>
                  </a:lnTo>
                  <a:lnTo>
                    <a:pt x="27" y="212"/>
                  </a:lnTo>
                  <a:lnTo>
                    <a:pt x="27" y="166"/>
                  </a:lnTo>
                  <a:lnTo>
                    <a:pt x="27" y="165"/>
                  </a:lnTo>
                  <a:lnTo>
                    <a:pt x="27" y="172"/>
                  </a:lnTo>
                  <a:lnTo>
                    <a:pt x="27" y="160"/>
                  </a:lnTo>
                  <a:lnTo>
                    <a:pt x="27" y="160"/>
                  </a:lnTo>
                  <a:lnTo>
                    <a:pt x="28" y="160"/>
                  </a:lnTo>
                  <a:lnTo>
                    <a:pt x="28" y="169"/>
                  </a:lnTo>
                  <a:lnTo>
                    <a:pt x="28" y="138"/>
                  </a:lnTo>
                  <a:lnTo>
                    <a:pt x="28" y="168"/>
                  </a:lnTo>
                  <a:lnTo>
                    <a:pt x="28" y="169"/>
                  </a:lnTo>
                  <a:lnTo>
                    <a:pt x="28" y="183"/>
                  </a:lnTo>
                  <a:lnTo>
                    <a:pt x="28" y="166"/>
                  </a:lnTo>
                  <a:lnTo>
                    <a:pt x="28" y="170"/>
                  </a:lnTo>
                  <a:lnTo>
                    <a:pt x="28" y="173"/>
                  </a:lnTo>
                  <a:lnTo>
                    <a:pt x="28" y="206"/>
                  </a:lnTo>
                  <a:lnTo>
                    <a:pt x="30" y="208"/>
                  </a:lnTo>
                  <a:lnTo>
                    <a:pt x="30" y="191"/>
                  </a:lnTo>
                  <a:lnTo>
                    <a:pt x="30" y="233"/>
                  </a:lnTo>
                  <a:lnTo>
                    <a:pt x="30" y="227"/>
                  </a:lnTo>
                  <a:lnTo>
                    <a:pt x="30" y="237"/>
                  </a:lnTo>
                  <a:lnTo>
                    <a:pt x="30" y="220"/>
                  </a:lnTo>
                  <a:lnTo>
                    <a:pt x="30" y="236"/>
                  </a:lnTo>
                  <a:lnTo>
                    <a:pt x="30" y="232"/>
                  </a:lnTo>
                  <a:lnTo>
                    <a:pt x="30" y="248"/>
                  </a:lnTo>
                  <a:lnTo>
                    <a:pt x="30" y="229"/>
                  </a:lnTo>
                  <a:lnTo>
                    <a:pt x="30" y="238"/>
                  </a:lnTo>
                  <a:lnTo>
                    <a:pt x="30" y="241"/>
                  </a:lnTo>
                  <a:lnTo>
                    <a:pt x="30" y="220"/>
                  </a:lnTo>
                  <a:lnTo>
                    <a:pt x="30" y="238"/>
                  </a:lnTo>
                  <a:lnTo>
                    <a:pt x="31" y="238"/>
                  </a:lnTo>
                  <a:lnTo>
                    <a:pt x="31" y="246"/>
                  </a:lnTo>
                  <a:lnTo>
                    <a:pt x="31" y="224"/>
                  </a:lnTo>
                  <a:lnTo>
                    <a:pt x="31" y="238"/>
                  </a:lnTo>
                  <a:lnTo>
                    <a:pt x="31" y="241"/>
                  </a:lnTo>
                  <a:lnTo>
                    <a:pt x="31" y="26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47" name="Freeform 120"/>
            <p:cNvSpPr>
              <a:spLocks/>
            </p:cNvSpPr>
            <p:nvPr/>
          </p:nvSpPr>
          <p:spPr bwMode="auto">
            <a:xfrm>
              <a:off x="1736726" y="4578351"/>
              <a:ext cx="49213" cy="234950"/>
            </a:xfrm>
            <a:custGeom>
              <a:avLst/>
              <a:gdLst>
                <a:gd name="T0" fmla="*/ 0 w 31"/>
                <a:gd name="T1" fmla="*/ 82 h 148"/>
                <a:gd name="T2" fmla="*/ 0 w 31"/>
                <a:gd name="T3" fmla="*/ 98 h 148"/>
                <a:gd name="T4" fmla="*/ 2 w 31"/>
                <a:gd name="T5" fmla="*/ 106 h 148"/>
                <a:gd name="T6" fmla="*/ 2 w 31"/>
                <a:gd name="T7" fmla="*/ 106 h 148"/>
                <a:gd name="T8" fmla="*/ 3 w 31"/>
                <a:gd name="T9" fmla="*/ 122 h 148"/>
                <a:gd name="T10" fmla="*/ 3 w 31"/>
                <a:gd name="T11" fmla="*/ 98 h 148"/>
                <a:gd name="T12" fmla="*/ 3 w 31"/>
                <a:gd name="T13" fmla="*/ 111 h 148"/>
                <a:gd name="T14" fmla="*/ 4 w 31"/>
                <a:gd name="T15" fmla="*/ 108 h 148"/>
                <a:gd name="T16" fmla="*/ 4 w 31"/>
                <a:gd name="T17" fmla="*/ 101 h 148"/>
                <a:gd name="T18" fmla="*/ 4 w 31"/>
                <a:gd name="T19" fmla="*/ 98 h 148"/>
                <a:gd name="T20" fmla="*/ 6 w 31"/>
                <a:gd name="T21" fmla="*/ 120 h 148"/>
                <a:gd name="T22" fmla="*/ 6 w 31"/>
                <a:gd name="T23" fmla="*/ 90 h 148"/>
                <a:gd name="T24" fmla="*/ 6 w 31"/>
                <a:gd name="T25" fmla="*/ 69 h 148"/>
                <a:gd name="T26" fmla="*/ 7 w 31"/>
                <a:gd name="T27" fmla="*/ 64 h 148"/>
                <a:gd name="T28" fmla="*/ 7 w 31"/>
                <a:gd name="T29" fmla="*/ 101 h 148"/>
                <a:gd name="T30" fmla="*/ 8 w 31"/>
                <a:gd name="T31" fmla="*/ 124 h 148"/>
                <a:gd name="T32" fmla="*/ 8 w 31"/>
                <a:gd name="T33" fmla="*/ 127 h 148"/>
                <a:gd name="T34" fmla="*/ 8 w 31"/>
                <a:gd name="T35" fmla="*/ 136 h 148"/>
                <a:gd name="T36" fmla="*/ 10 w 31"/>
                <a:gd name="T37" fmla="*/ 139 h 148"/>
                <a:gd name="T38" fmla="*/ 10 w 31"/>
                <a:gd name="T39" fmla="*/ 128 h 148"/>
                <a:gd name="T40" fmla="*/ 11 w 31"/>
                <a:gd name="T41" fmla="*/ 132 h 148"/>
                <a:gd name="T42" fmla="*/ 11 w 31"/>
                <a:gd name="T43" fmla="*/ 127 h 148"/>
                <a:gd name="T44" fmla="*/ 11 w 31"/>
                <a:gd name="T45" fmla="*/ 128 h 148"/>
                <a:gd name="T46" fmla="*/ 12 w 31"/>
                <a:gd name="T47" fmla="*/ 140 h 148"/>
                <a:gd name="T48" fmla="*/ 12 w 31"/>
                <a:gd name="T49" fmla="*/ 144 h 148"/>
                <a:gd name="T50" fmla="*/ 12 w 31"/>
                <a:gd name="T51" fmla="*/ 145 h 148"/>
                <a:gd name="T52" fmla="*/ 13 w 31"/>
                <a:gd name="T53" fmla="*/ 111 h 148"/>
                <a:gd name="T54" fmla="*/ 13 w 31"/>
                <a:gd name="T55" fmla="*/ 102 h 148"/>
                <a:gd name="T56" fmla="*/ 13 w 31"/>
                <a:gd name="T57" fmla="*/ 116 h 148"/>
                <a:gd name="T58" fmla="*/ 15 w 31"/>
                <a:gd name="T59" fmla="*/ 107 h 148"/>
                <a:gd name="T60" fmla="*/ 15 w 31"/>
                <a:gd name="T61" fmla="*/ 95 h 148"/>
                <a:gd name="T62" fmla="*/ 16 w 31"/>
                <a:gd name="T63" fmla="*/ 122 h 148"/>
                <a:gd name="T64" fmla="*/ 16 w 31"/>
                <a:gd name="T65" fmla="*/ 103 h 148"/>
                <a:gd name="T66" fmla="*/ 16 w 31"/>
                <a:gd name="T67" fmla="*/ 103 h 148"/>
                <a:gd name="T68" fmla="*/ 17 w 31"/>
                <a:gd name="T69" fmla="*/ 108 h 148"/>
                <a:gd name="T70" fmla="*/ 17 w 31"/>
                <a:gd name="T71" fmla="*/ 123 h 148"/>
                <a:gd name="T72" fmla="*/ 19 w 31"/>
                <a:gd name="T73" fmla="*/ 139 h 148"/>
                <a:gd name="T74" fmla="*/ 19 w 31"/>
                <a:gd name="T75" fmla="*/ 124 h 148"/>
                <a:gd name="T76" fmla="*/ 20 w 31"/>
                <a:gd name="T77" fmla="*/ 72 h 148"/>
                <a:gd name="T78" fmla="*/ 20 w 31"/>
                <a:gd name="T79" fmla="*/ 107 h 148"/>
                <a:gd name="T80" fmla="*/ 20 w 31"/>
                <a:gd name="T81" fmla="*/ 112 h 148"/>
                <a:gd name="T82" fmla="*/ 21 w 31"/>
                <a:gd name="T83" fmla="*/ 132 h 148"/>
                <a:gd name="T84" fmla="*/ 21 w 31"/>
                <a:gd name="T85" fmla="*/ 114 h 148"/>
                <a:gd name="T86" fmla="*/ 21 w 31"/>
                <a:gd name="T87" fmla="*/ 89 h 148"/>
                <a:gd name="T88" fmla="*/ 23 w 31"/>
                <a:gd name="T89" fmla="*/ 112 h 148"/>
                <a:gd name="T90" fmla="*/ 23 w 31"/>
                <a:gd name="T91" fmla="*/ 132 h 148"/>
                <a:gd name="T92" fmla="*/ 24 w 31"/>
                <a:gd name="T93" fmla="*/ 133 h 148"/>
                <a:gd name="T94" fmla="*/ 24 w 31"/>
                <a:gd name="T95" fmla="*/ 128 h 148"/>
                <a:gd name="T96" fmla="*/ 25 w 31"/>
                <a:gd name="T97" fmla="*/ 93 h 148"/>
                <a:gd name="T98" fmla="*/ 25 w 31"/>
                <a:gd name="T99" fmla="*/ 97 h 148"/>
                <a:gd name="T100" fmla="*/ 25 w 31"/>
                <a:gd name="T101" fmla="*/ 74 h 148"/>
                <a:gd name="T102" fmla="*/ 27 w 31"/>
                <a:gd name="T103" fmla="*/ 91 h 148"/>
                <a:gd name="T104" fmla="*/ 27 w 31"/>
                <a:gd name="T105" fmla="*/ 102 h 148"/>
                <a:gd name="T106" fmla="*/ 27 w 31"/>
                <a:gd name="T107" fmla="*/ 111 h 148"/>
                <a:gd name="T108" fmla="*/ 28 w 31"/>
                <a:gd name="T109" fmla="*/ 111 h 148"/>
                <a:gd name="T110" fmla="*/ 28 w 31"/>
                <a:gd name="T111" fmla="*/ 69 h 148"/>
                <a:gd name="T112" fmla="*/ 29 w 31"/>
                <a:gd name="T113" fmla="*/ 90 h 148"/>
                <a:gd name="T114" fmla="*/ 29 w 31"/>
                <a:gd name="T115" fmla="*/ 44 h 148"/>
                <a:gd name="T116" fmla="*/ 31 w 31"/>
                <a:gd name="T117" fmla="*/ 22 h 148"/>
                <a:gd name="T118" fmla="*/ 31 w 31"/>
                <a:gd name="T119"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148">
                  <a:moveTo>
                    <a:pt x="0" y="98"/>
                  </a:moveTo>
                  <a:lnTo>
                    <a:pt x="0" y="95"/>
                  </a:lnTo>
                  <a:lnTo>
                    <a:pt x="0" y="105"/>
                  </a:lnTo>
                  <a:lnTo>
                    <a:pt x="0" y="77"/>
                  </a:lnTo>
                  <a:lnTo>
                    <a:pt x="0" y="82"/>
                  </a:lnTo>
                  <a:lnTo>
                    <a:pt x="0" y="86"/>
                  </a:lnTo>
                  <a:lnTo>
                    <a:pt x="0" y="93"/>
                  </a:lnTo>
                  <a:lnTo>
                    <a:pt x="0" y="72"/>
                  </a:lnTo>
                  <a:lnTo>
                    <a:pt x="0" y="77"/>
                  </a:lnTo>
                  <a:lnTo>
                    <a:pt x="0" y="98"/>
                  </a:lnTo>
                  <a:lnTo>
                    <a:pt x="0" y="77"/>
                  </a:lnTo>
                  <a:lnTo>
                    <a:pt x="0" y="98"/>
                  </a:lnTo>
                  <a:lnTo>
                    <a:pt x="2" y="97"/>
                  </a:lnTo>
                  <a:lnTo>
                    <a:pt x="2" y="85"/>
                  </a:lnTo>
                  <a:lnTo>
                    <a:pt x="2" y="106"/>
                  </a:lnTo>
                  <a:lnTo>
                    <a:pt x="2" y="108"/>
                  </a:lnTo>
                  <a:lnTo>
                    <a:pt x="2" y="118"/>
                  </a:lnTo>
                  <a:lnTo>
                    <a:pt x="2" y="99"/>
                  </a:lnTo>
                  <a:lnTo>
                    <a:pt x="2" y="102"/>
                  </a:lnTo>
                  <a:lnTo>
                    <a:pt x="2" y="106"/>
                  </a:lnTo>
                  <a:lnTo>
                    <a:pt x="2" y="122"/>
                  </a:lnTo>
                  <a:lnTo>
                    <a:pt x="2" y="105"/>
                  </a:lnTo>
                  <a:lnTo>
                    <a:pt x="2" y="115"/>
                  </a:lnTo>
                  <a:lnTo>
                    <a:pt x="3" y="116"/>
                  </a:lnTo>
                  <a:lnTo>
                    <a:pt x="3" y="122"/>
                  </a:lnTo>
                  <a:lnTo>
                    <a:pt x="3" y="94"/>
                  </a:lnTo>
                  <a:lnTo>
                    <a:pt x="3" y="116"/>
                  </a:lnTo>
                  <a:lnTo>
                    <a:pt x="3" y="115"/>
                  </a:lnTo>
                  <a:lnTo>
                    <a:pt x="3" y="120"/>
                  </a:lnTo>
                  <a:lnTo>
                    <a:pt x="3" y="98"/>
                  </a:lnTo>
                  <a:lnTo>
                    <a:pt x="3" y="105"/>
                  </a:lnTo>
                  <a:lnTo>
                    <a:pt x="3" y="111"/>
                  </a:lnTo>
                  <a:lnTo>
                    <a:pt x="3" y="128"/>
                  </a:lnTo>
                  <a:lnTo>
                    <a:pt x="3" y="111"/>
                  </a:lnTo>
                  <a:lnTo>
                    <a:pt x="3" y="111"/>
                  </a:lnTo>
                  <a:lnTo>
                    <a:pt x="3" y="110"/>
                  </a:lnTo>
                  <a:lnTo>
                    <a:pt x="3" y="116"/>
                  </a:lnTo>
                  <a:lnTo>
                    <a:pt x="3" y="90"/>
                  </a:lnTo>
                  <a:lnTo>
                    <a:pt x="3" y="110"/>
                  </a:lnTo>
                  <a:lnTo>
                    <a:pt x="4" y="108"/>
                  </a:lnTo>
                  <a:lnTo>
                    <a:pt x="4" y="111"/>
                  </a:lnTo>
                  <a:lnTo>
                    <a:pt x="4" y="86"/>
                  </a:lnTo>
                  <a:lnTo>
                    <a:pt x="4" y="94"/>
                  </a:lnTo>
                  <a:lnTo>
                    <a:pt x="4" y="94"/>
                  </a:lnTo>
                  <a:lnTo>
                    <a:pt x="4" y="101"/>
                  </a:lnTo>
                  <a:lnTo>
                    <a:pt x="4" y="72"/>
                  </a:lnTo>
                  <a:lnTo>
                    <a:pt x="4" y="76"/>
                  </a:lnTo>
                  <a:lnTo>
                    <a:pt x="4" y="103"/>
                  </a:lnTo>
                  <a:lnTo>
                    <a:pt x="4" y="98"/>
                  </a:lnTo>
                  <a:lnTo>
                    <a:pt x="4" y="98"/>
                  </a:lnTo>
                  <a:lnTo>
                    <a:pt x="4" y="114"/>
                  </a:lnTo>
                  <a:lnTo>
                    <a:pt x="4" y="89"/>
                  </a:lnTo>
                  <a:lnTo>
                    <a:pt x="4" y="112"/>
                  </a:lnTo>
                  <a:lnTo>
                    <a:pt x="6" y="112"/>
                  </a:lnTo>
                  <a:lnTo>
                    <a:pt x="6" y="120"/>
                  </a:lnTo>
                  <a:lnTo>
                    <a:pt x="6" y="86"/>
                  </a:lnTo>
                  <a:lnTo>
                    <a:pt x="6" y="93"/>
                  </a:lnTo>
                  <a:lnTo>
                    <a:pt x="6" y="94"/>
                  </a:lnTo>
                  <a:lnTo>
                    <a:pt x="6" y="101"/>
                  </a:lnTo>
                  <a:lnTo>
                    <a:pt x="6" y="90"/>
                  </a:lnTo>
                  <a:lnTo>
                    <a:pt x="6" y="91"/>
                  </a:lnTo>
                  <a:lnTo>
                    <a:pt x="6" y="86"/>
                  </a:lnTo>
                  <a:lnTo>
                    <a:pt x="6" y="90"/>
                  </a:lnTo>
                  <a:lnTo>
                    <a:pt x="6" y="60"/>
                  </a:lnTo>
                  <a:lnTo>
                    <a:pt x="6" y="69"/>
                  </a:lnTo>
                  <a:lnTo>
                    <a:pt x="7" y="67"/>
                  </a:lnTo>
                  <a:lnTo>
                    <a:pt x="7" y="71"/>
                  </a:lnTo>
                  <a:lnTo>
                    <a:pt x="7" y="46"/>
                  </a:lnTo>
                  <a:lnTo>
                    <a:pt x="7" y="60"/>
                  </a:lnTo>
                  <a:lnTo>
                    <a:pt x="7" y="64"/>
                  </a:lnTo>
                  <a:lnTo>
                    <a:pt x="7" y="82"/>
                  </a:lnTo>
                  <a:lnTo>
                    <a:pt x="7" y="81"/>
                  </a:lnTo>
                  <a:lnTo>
                    <a:pt x="7" y="72"/>
                  </a:lnTo>
                  <a:lnTo>
                    <a:pt x="7" y="103"/>
                  </a:lnTo>
                  <a:lnTo>
                    <a:pt x="7" y="101"/>
                  </a:lnTo>
                  <a:lnTo>
                    <a:pt x="7" y="102"/>
                  </a:lnTo>
                  <a:lnTo>
                    <a:pt x="7" y="86"/>
                  </a:lnTo>
                  <a:lnTo>
                    <a:pt x="7" y="108"/>
                  </a:lnTo>
                  <a:lnTo>
                    <a:pt x="8" y="114"/>
                  </a:lnTo>
                  <a:lnTo>
                    <a:pt x="8" y="124"/>
                  </a:lnTo>
                  <a:lnTo>
                    <a:pt x="8" y="110"/>
                  </a:lnTo>
                  <a:lnTo>
                    <a:pt x="8" y="115"/>
                  </a:lnTo>
                  <a:lnTo>
                    <a:pt x="8" y="111"/>
                  </a:lnTo>
                  <a:lnTo>
                    <a:pt x="8" y="132"/>
                  </a:lnTo>
                  <a:lnTo>
                    <a:pt x="8" y="127"/>
                  </a:lnTo>
                  <a:lnTo>
                    <a:pt x="8" y="126"/>
                  </a:lnTo>
                  <a:lnTo>
                    <a:pt x="8" y="140"/>
                  </a:lnTo>
                  <a:lnTo>
                    <a:pt x="8" y="111"/>
                  </a:lnTo>
                  <a:lnTo>
                    <a:pt x="8" y="133"/>
                  </a:lnTo>
                  <a:lnTo>
                    <a:pt x="8" y="136"/>
                  </a:lnTo>
                  <a:lnTo>
                    <a:pt x="8" y="137"/>
                  </a:lnTo>
                  <a:lnTo>
                    <a:pt x="8" y="116"/>
                  </a:lnTo>
                  <a:lnTo>
                    <a:pt x="8" y="128"/>
                  </a:lnTo>
                  <a:lnTo>
                    <a:pt x="10" y="127"/>
                  </a:lnTo>
                  <a:lnTo>
                    <a:pt x="10" y="139"/>
                  </a:lnTo>
                  <a:lnTo>
                    <a:pt x="10" y="129"/>
                  </a:lnTo>
                  <a:lnTo>
                    <a:pt x="10" y="132"/>
                  </a:lnTo>
                  <a:lnTo>
                    <a:pt x="10" y="135"/>
                  </a:lnTo>
                  <a:lnTo>
                    <a:pt x="10" y="111"/>
                  </a:lnTo>
                  <a:lnTo>
                    <a:pt x="10" y="128"/>
                  </a:lnTo>
                  <a:lnTo>
                    <a:pt x="10" y="133"/>
                  </a:lnTo>
                  <a:lnTo>
                    <a:pt x="10" y="111"/>
                  </a:lnTo>
                  <a:lnTo>
                    <a:pt x="10" y="118"/>
                  </a:lnTo>
                  <a:lnTo>
                    <a:pt x="11" y="126"/>
                  </a:lnTo>
                  <a:lnTo>
                    <a:pt x="11" y="132"/>
                  </a:lnTo>
                  <a:lnTo>
                    <a:pt x="11" y="106"/>
                  </a:lnTo>
                  <a:lnTo>
                    <a:pt x="11" y="112"/>
                  </a:lnTo>
                  <a:lnTo>
                    <a:pt x="11" y="135"/>
                  </a:lnTo>
                  <a:lnTo>
                    <a:pt x="11" y="108"/>
                  </a:lnTo>
                  <a:lnTo>
                    <a:pt x="11" y="127"/>
                  </a:lnTo>
                  <a:lnTo>
                    <a:pt x="11" y="129"/>
                  </a:lnTo>
                  <a:lnTo>
                    <a:pt x="11" y="131"/>
                  </a:lnTo>
                  <a:lnTo>
                    <a:pt x="11" y="112"/>
                  </a:lnTo>
                  <a:lnTo>
                    <a:pt x="11" y="129"/>
                  </a:lnTo>
                  <a:lnTo>
                    <a:pt x="11" y="128"/>
                  </a:lnTo>
                  <a:lnTo>
                    <a:pt x="11" y="139"/>
                  </a:lnTo>
                  <a:lnTo>
                    <a:pt x="11" y="116"/>
                  </a:lnTo>
                  <a:lnTo>
                    <a:pt x="11" y="120"/>
                  </a:lnTo>
                  <a:lnTo>
                    <a:pt x="12" y="118"/>
                  </a:lnTo>
                  <a:lnTo>
                    <a:pt x="12" y="140"/>
                  </a:lnTo>
                  <a:lnTo>
                    <a:pt x="12" y="137"/>
                  </a:lnTo>
                  <a:lnTo>
                    <a:pt x="12" y="148"/>
                  </a:lnTo>
                  <a:lnTo>
                    <a:pt x="12" y="126"/>
                  </a:lnTo>
                  <a:lnTo>
                    <a:pt x="12" y="145"/>
                  </a:lnTo>
                  <a:lnTo>
                    <a:pt x="12" y="144"/>
                  </a:lnTo>
                  <a:lnTo>
                    <a:pt x="12" y="145"/>
                  </a:lnTo>
                  <a:lnTo>
                    <a:pt x="12" y="126"/>
                  </a:lnTo>
                  <a:lnTo>
                    <a:pt x="12" y="135"/>
                  </a:lnTo>
                  <a:lnTo>
                    <a:pt x="12" y="133"/>
                  </a:lnTo>
                  <a:lnTo>
                    <a:pt x="12" y="145"/>
                  </a:lnTo>
                  <a:lnTo>
                    <a:pt x="12" y="128"/>
                  </a:lnTo>
                  <a:lnTo>
                    <a:pt x="12" y="131"/>
                  </a:lnTo>
                  <a:lnTo>
                    <a:pt x="13" y="123"/>
                  </a:lnTo>
                  <a:lnTo>
                    <a:pt x="13" y="124"/>
                  </a:lnTo>
                  <a:lnTo>
                    <a:pt x="13" y="111"/>
                  </a:lnTo>
                  <a:lnTo>
                    <a:pt x="13" y="122"/>
                  </a:lnTo>
                  <a:lnTo>
                    <a:pt x="13" y="116"/>
                  </a:lnTo>
                  <a:lnTo>
                    <a:pt x="13" y="93"/>
                  </a:lnTo>
                  <a:lnTo>
                    <a:pt x="13" y="105"/>
                  </a:lnTo>
                  <a:lnTo>
                    <a:pt x="13" y="102"/>
                  </a:lnTo>
                  <a:lnTo>
                    <a:pt x="13" y="111"/>
                  </a:lnTo>
                  <a:lnTo>
                    <a:pt x="13" y="99"/>
                  </a:lnTo>
                  <a:lnTo>
                    <a:pt x="13" y="101"/>
                  </a:lnTo>
                  <a:lnTo>
                    <a:pt x="13" y="101"/>
                  </a:lnTo>
                  <a:lnTo>
                    <a:pt x="13" y="116"/>
                  </a:lnTo>
                  <a:lnTo>
                    <a:pt x="13" y="99"/>
                  </a:lnTo>
                  <a:lnTo>
                    <a:pt x="13" y="105"/>
                  </a:lnTo>
                  <a:lnTo>
                    <a:pt x="15" y="106"/>
                  </a:lnTo>
                  <a:lnTo>
                    <a:pt x="15" y="88"/>
                  </a:lnTo>
                  <a:lnTo>
                    <a:pt x="15" y="107"/>
                  </a:lnTo>
                  <a:lnTo>
                    <a:pt x="15" y="108"/>
                  </a:lnTo>
                  <a:lnTo>
                    <a:pt x="15" y="111"/>
                  </a:lnTo>
                  <a:lnTo>
                    <a:pt x="15" y="88"/>
                  </a:lnTo>
                  <a:lnTo>
                    <a:pt x="15" y="94"/>
                  </a:lnTo>
                  <a:lnTo>
                    <a:pt x="15" y="95"/>
                  </a:lnTo>
                  <a:lnTo>
                    <a:pt x="15" y="116"/>
                  </a:lnTo>
                  <a:lnTo>
                    <a:pt x="16" y="119"/>
                  </a:lnTo>
                  <a:lnTo>
                    <a:pt x="16" y="127"/>
                  </a:lnTo>
                  <a:lnTo>
                    <a:pt x="16" y="101"/>
                  </a:lnTo>
                  <a:lnTo>
                    <a:pt x="16" y="122"/>
                  </a:lnTo>
                  <a:lnTo>
                    <a:pt x="16" y="126"/>
                  </a:lnTo>
                  <a:lnTo>
                    <a:pt x="16" y="127"/>
                  </a:lnTo>
                  <a:lnTo>
                    <a:pt x="16" y="103"/>
                  </a:lnTo>
                  <a:lnTo>
                    <a:pt x="16" y="105"/>
                  </a:lnTo>
                  <a:lnTo>
                    <a:pt x="16" y="103"/>
                  </a:lnTo>
                  <a:lnTo>
                    <a:pt x="16" y="110"/>
                  </a:lnTo>
                  <a:lnTo>
                    <a:pt x="16" y="94"/>
                  </a:lnTo>
                  <a:lnTo>
                    <a:pt x="16" y="80"/>
                  </a:lnTo>
                  <a:lnTo>
                    <a:pt x="16" y="105"/>
                  </a:lnTo>
                  <a:lnTo>
                    <a:pt x="16" y="103"/>
                  </a:lnTo>
                  <a:lnTo>
                    <a:pt x="17" y="106"/>
                  </a:lnTo>
                  <a:lnTo>
                    <a:pt x="17" y="114"/>
                  </a:lnTo>
                  <a:lnTo>
                    <a:pt x="17" y="93"/>
                  </a:lnTo>
                  <a:lnTo>
                    <a:pt x="17" y="103"/>
                  </a:lnTo>
                  <a:lnTo>
                    <a:pt x="17" y="108"/>
                  </a:lnTo>
                  <a:lnTo>
                    <a:pt x="17" y="120"/>
                  </a:lnTo>
                  <a:lnTo>
                    <a:pt x="17" y="98"/>
                  </a:lnTo>
                  <a:lnTo>
                    <a:pt x="17" y="103"/>
                  </a:lnTo>
                  <a:lnTo>
                    <a:pt x="17" y="107"/>
                  </a:lnTo>
                  <a:lnTo>
                    <a:pt x="17" y="123"/>
                  </a:lnTo>
                  <a:lnTo>
                    <a:pt x="17" y="120"/>
                  </a:lnTo>
                  <a:lnTo>
                    <a:pt x="17" y="119"/>
                  </a:lnTo>
                  <a:lnTo>
                    <a:pt x="17" y="111"/>
                  </a:lnTo>
                  <a:lnTo>
                    <a:pt x="17" y="133"/>
                  </a:lnTo>
                  <a:lnTo>
                    <a:pt x="19" y="139"/>
                  </a:lnTo>
                  <a:lnTo>
                    <a:pt x="19" y="115"/>
                  </a:lnTo>
                  <a:lnTo>
                    <a:pt x="19" y="127"/>
                  </a:lnTo>
                  <a:lnTo>
                    <a:pt x="19" y="127"/>
                  </a:lnTo>
                  <a:lnTo>
                    <a:pt x="19" y="143"/>
                  </a:lnTo>
                  <a:lnTo>
                    <a:pt x="19" y="124"/>
                  </a:lnTo>
                  <a:lnTo>
                    <a:pt x="19" y="129"/>
                  </a:lnTo>
                  <a:lnTo>
                    <a:pt x="19" y="129"/>
                  </a:lnTo>
                  <a:lnTo>
                    <a:pt x="19" y="90"/>
                  </a:lnTo>
                  <a:lnTo>
                    <a:pt x="20" y="93"/>
                  </a:lnTo>
                  <a:lnTo>
                    <a:pt x="20" y="72"/>
                  </a:lnTo>
                  <a:lnTo>
                    <a:pt x="20" y="103"/>
                  </a:lnTo>
                  <a:lnTo>
                    <a:pt x="20" y="105"/>
                  </a:lnTo>
                  <a:lnTo>
                    <a:pt x="20" y="120"/>
                  </a:lnTo>
                  <a:lnTo>
                    <a:pt x="20" y="101"/>
                  </a:lnTo>
                  <a:lnTo>
                    <a:pt x="20" y="107"/>
                  </a:lnTo>
                  <a:lnTo>
                    <a:pt x="20" y="108"/>
                  </a:lnTo>
                  <a:lnTo>
                    <a:pt x="20" y="133"/>
                  </a:lnTo>
                  <a:lnTo>
                    <a:pt x="20" y="131"/>
                  </a:lnTo>
                  <a:lnTo>
                    <a:pt x="20" y="129"/>
                  </a:lnTo>
                  <a:lnTo>
                    <a:pt x="20" y="112"/>
                  </a:lnTo>
                  <a:lnTo>
                    <a:pt x="20" y="136"/>
                  </a:lnTo>
                  <a:lnTo>
                    <a:pt x="21" y="133"/>
                  </a:lnTo>
                  <a:lnTo>
                    <a:pt x="21" y="141"/>
                  </a:lnTo>
                  <a:lnTo>
                    <a:pt x="21" y="123"/>
                  </a:lnTo>
                  <a:lnTo>
                    <a:pt x="21" y="132"/>
                  </a:lnTo>
                  <a:lnTo>
                    <a:pt x="21" y="131"/>
                  </a:lnTo>
                  <a:lnTo>
                    <a:pt x="21" y="135"/>
                  </a:lnTo>
                  <a:lnTo>
                    <a:pt x="21" y="115"/>
                  </a:lnTo>
                  <a:lnTo>
                    <a:pt x="21" y="115"/>
                  </a:lnTo>
                  <a:lnTo>
                    <a:pt x="21" y="114"/>
                  </a:lnTo>
                  <a:lnTo>
                    <a:pt x="21" y="115"/>
                  </a:lnTo>
                  <a:lnTo>
                    <a:pt x="21" y="85"/>
                  </a:lnTo>
                  <a:lnTo>
                    <a:pt x="21" y="106"/>
                  </a:lnTo>
                  <a:lnTo>
                    <a:pt x="21" y="106"/>
                  </a:lnTo>
                  <a:lnTo>
                    <a:pt x="21" y="89"/>
                  </a:lnTo>
                  <a:lnTo>
                    <a:pt x="21" y="98"/>
                  </a:lnTo>
                  <a:lnTo>
                    <a:pt x="23" y="97"/>
                  </a:lnTo>
                  <a:lnTo>
                    <a:pt x="23" y="112"/>
                  </a:lnTo>
                  <a:lnTo>
                    <a:pt x="23" y="110"/>
                  </a:lnTo>
                  <a:lnTo>
                    <a:pt x="23" y="112"/>
                  </a:lnTo>
                  <a:lnTo>
                    <a:pt x="23" y="93"/>
                  </a:lnTo>
                  <a:lnTo>
                    <a:pt x="23" y="123"/>
                  </a:lnTo>
                  <a:lnTo>
                    <a:pt x="23" y="122"/>
                  </a:lnTo>
                  <a:lnTo>
                    <a:pt x="23" y="110"/>
                  </a:lnTo>
                  <a:lnTo>
                    <a:pt x="23" y="132"/>
                  </a:lnTo>
                  <a:lnTo>
                    <a:pt x="24" y="131"/>
                  </a:lnTo>
                  <a:lnTo>
                    <a:pt x="24" y="140"/>
                  </a:lnTo>
                  <a:lnTo>
                    <a:pt x="24" y="119"/>
                  </a:lnTo>
                  <a:lnTo>
                    <a:pt x="24" y="122"/>
                  </a:lnTo>
                  <a:lnTo>
                    <a:pt x="24" y="133"/>
                  </a:lnTo>
                  <a:lnTo>
                    <a:pt x="24" y="127"/>
                  </a:lnTo>
                  <a:lnTo>
                    <a:pt x="24" y="128"/>
                  </a:lnTo>
                  <a:lnTo>
                    <a:pt x="24" y="129"/>
                  </a:lnTo>
                  <a:lnTo>
                    <a:pt x="24" y="111"/>
                  </a:lnTo>
                  <a:lnTo>
                    <a:pt x="24" y="128"/>
                  </a:lnTo>
                  <a:lnTo>
                    <a:pt x="24" y="127"/>
                  </a:lnTo>
                  <a:lnTo>
                    <a:pt x="24" y="128"/>
                  </a:lnTo>
                  <a:lnTo>
                    <a:pt x="24" y="89"/>
                  </a:lnTo>
                  <a:lnTo>
                    <a:pt x="24" y="89"/>
                  </a:lnTo>
                  <a:lnTo>
                    <a:pt x="25" y="93"/>
                  </a:lnTo>
                  <a:lnTo>
                    <a:pt x="25" y="99"/>
                  </a:lnTo>
                  <a:lnTo>
                    <a:pt x="25" y="86"/>
                  </a:lnTo>
                  <a:lnTo>
                    <a:pt x="25" y="89"/>
                  </a:lnTo>
                  <a:lnTo>
                    <a:pt x="25" y="94"/>
                  </a:lnTo>
                  <a:lnTo>
                    <a:pt x="25" y="97"/>
                  </a:lnTo>
                  <a:lnTo>
                    <a:pt x="25" y="78"/>
                  </a:lnTo>
                  <a:lnTo>
                    <a:pt x="25" y="90"/>
                  </a:lnTo>
                  <a:lnTo>
                    <a:pt x="25" y="94"/>
                  </a:lnTo>
                  <a:lnTo>
                    <a:pt x="25" y="95"/>
                  </a:lnTo>
                  <a:lnTo>
                    <a:pt x="25" y="74"/>
                  </a:lnTo>
                  <a:lnTo>
                    <a:pt x="25" y="91"/>
                  </a:lnTo>
                  <a:lnTo>
                    <a:pt x="25" y="93"/>
                  </a:lnTo>
                  <a:lnTo>
                    <a:pt x="25" y="108"/>
                  </a:lnTo>
                  <a:lnTo>
                    <a:pt x="25" y="93"/>
                  </a:lnTo>
                  <a:lnTo>
                    <a:pt x="27" y="91"/>
                  </a:lnTo>
                  <a:lnTo>
                    <a:pt x="27" y="123"/>
                  </a:lnTo>
                  <a:lnTo>
                    <a:pt x="27" y="120"/>
                  </a:lnTo>
                  <a:lnTo>
                    <a:pt x="27" y="120"/>
                  </a:lnTo>
                  <a:lnTo>
                    <a:pt x="27" y="120"/>
                  </a:lnTo>
                  <a:lnTo>
                    <a:pt x="27" y="102"/>
                  </a:lnTo>
                  <a:lnTo>
                    <a:pt x="27" y="116"/>
                  </a:lnTo>
                  <a:lnTo>
                    <a:pt x="27" y="122"/>
                  </a:lnTo>
                  <a:lnTo>
                    <a:pt x="27" y="128"/>
                  </a:lnTo>
                  <a:lnTo>
                    <a:pt x="27" y="106"/>
                  </a:lnTo>
                  <a:lnTo>
                    <a:pt x="27" y="111"/>
                  </a:lnTo>
                  <a:lnTo>
                    <a:pt x="28" y="111"/>
                  </a:lnTo>
                  <a:lnTo>
                    <a:pt x="28" y="120"/>
                  </a:lnTo>
                  <a:lnTo>
                    <a:pt x="28" y="108"/>
                  </a:lnTo>
                  <a:lnTo>
                    <a:pt x="28" y="114"/>
                  </a:lnTo>
                  <a:lnTo>
                    <a:pt x="28" y="111"/>
                  </a:lnTo>
                  <a:lnTo>
                    <a:pt x="28" y="90"/>
                  </a:lnTo>
                  <a:lnTo>
                    <a:pt x="28" y="94"/>
                  </a:lnTo>
                  <a:lnTo>
                    <a:pt x="28" y="97"/>
                  </a:lnTo>
                  <a:lnTo>
                    <a:pt x="28" y="98"/>
                  </a:lnTo>
                  <a:lnTo>
                    <a:pt x="28" y="69"/>
                  </a:lnTo>
                  <a:lnTo>
                    <a:pt x="28" y="74"/>
                  </a:lnTo>
                  <a:lnTo>
                    <a:pt x="28" y="71"/>
                  </a:lnTo>
                  <a:lnTo>
                    <a:pt x="28" y="91"/>
                  </a:lnTo>
                  <a:lnTo>
                    <a:pt x="28" y="90"/>
                  </a:lnTo>
                  <a:lnTo>
                    <a:pt x="29" y="90"/>
                  </a:lnTo>
                  <a:lnTo>
                    <a:pt x="29" y="57"/>
                  </a:lnTo>
                  <a:lnTo>
                    <a:pt x="29" y="56"/>
                  </a:lnTo>
                  <a:lnTo>
                    <a:pt x="29" y="38"/>
                  </a:lnTo>
                  <a:lnTo>
                    <a:pt x="29" y="40"/>
                  </a:lnTo>
                  <a:lnTo>
                    <a:pt x="29" y="44"/>
                  </a:lnTo>
                  <a:lnTo>
                    <a:pt x="29" y="8"/>
                  </a:lnTo>
                  <a:lnTo>
                    <a:pt x="29" y="10"/>
                  </a:lnTo>
                  <a:lnTo>
                    <a:pt x="29" y="25"/>
                  </a:lnTo>
                  <a:lnTo>
                    <a:pt x="29" y="23"/>
                  </a:lnTo>
                  <a:lnTo>
                    <a:pt x="31" y="22"/>
                  </a:lnTo>
                  <a:lnTo>
                    <a:pt x="31" y="9"/>
                  </a:lnTo>
                  <a:lnTo>
                    <a:pt x="31" y="30"/>
                  </a:lnTo>
                  <a:lnTo>
                    <a:pt x="31" y="27"/>
                  </a:lnTo>
                  <a:lnTo>
                    <a:pt x="31" y="31"/>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48" name="Freeform 121"/>
            <p:cNvSpPr>
              <a:spLocks/>
            </p:cNvSpPr>
            <p:nvPr/>
          </p:nvSpPr>
          <p:spPr bwMode="auto">
            <a:xfrm>
              <a:off x="1689101" y="4449763"/>
              <a:ext cx="47625" cy="323850"/>
            </a:xfrm>
            <a:custGeom>
              <a:avLst/>
              <a:gdLst>
                <a:gd name="T0" fmla="*/ 0 w 30"/>
                <a:gd name="T1" fmla="*/ 184 h 204"/>
                <a:gd name="T2" fmla="*/ 0 w 30"/>
                <a:gd name="T3" fmla="*/ 166 h 204"/>
                <a:gd name="T4" fmla="*/ 2 w 30"/>
                <a:gd name="T5" fmla="*/ 189 h 204"/>
                <a:gd name="T6" fmla="*/ 2 w 30"/>
                <a:gd name="T7" fmla="*/ 193 h 204"/>
                <a:gd name="T8" fmla="*/ 2 w 30"/>
                <a:gd name="T9" fmla="*/ 179 h 204"/>
                <a:gd name="T10" fmla="*/ 3 w 30"/>
                <a:gd name="T11" fmla="*/ 196 h 204"/>
                <a:gd name="T12" fmla="*/ 3 w 30"/>
                <a:gd name="T13" fmla="*/ 166 h 204"/>
                <a:gd name="T14" fmla="*/ 4 w 30"/>
                <a:gd name="T15" fmla="*/ 187 h 204"/>
                <a:gd name="T16" fmla="*/ 4 w 30"/>
                <a:gd name="T17" fmla="*/ 169 h 204"/>
                <a:gd name="T18" fmla="*/ 4 w 30"/>
                <a:gd name="T19" fmla="*/ 180 h 204"/>
                <a:gd name="T20" fmla="*/ 6 w 30"/>
                <a:gd name="T21" fmla="*/ 184 h 204"/>
                <a:gd name="T22" fmla="*/ 6 w 30"/>
                <a:gd name="T23" fmla="*/ 163 h 204"/>
                <a:gd name="T24" fmla="*/ 6 w 30"/>
                <a:gd name="T25" fmla="*/ 183 h 204"/>
                <a:gd name="T26" fmla="*/ 7 w 30"/>
                <a:gd name="T27" fmla="*/ 161 h 204"/>
                <a:gd name="T28" fmla="*/ 7 w 30"/>
                <a:gd name="T29" fmla="*/ 180 h 204"/>
                <a:gd name="T30" fmla="*/ 8 w 30"/>
                <a:gd name="T31" fmla="*/ 175 h 204"/>
                <a:gd name="T32" fmla="*/ 8 w 30"/>
                <a:gd name="T33" fmla="*/ 171 h 204"/>
                <a:gd name="T34" fmla="*/ 8 w 30"/>
                <a:gd name="T35" fmla="*/ 184 h 204"/>
                <a:gd name="T36" fmla="*/ 9 w 30"/>
                <a:gd name="T37" fmla="*/ 159 h 204"/>
                <a:gd name="T38" fmla="*/ 9 w 30"/>
                <a:gd name="T39" fmla="*/ 172 h 204"/>
                <a:gd name="T40" fmla="*/ 9 w 30"/>
                <a:gd name="T41" fmla="*/ 161 h 204"/>
                <a:gd name="T42" fmla="*/ 11 w 30"/>
                <a:gd name="T43" fmla="*/ 169 h 204"/>
                <a:gd name="T44" fmla="*/ 11 w 30"/>
                <a:gd name="T45" fmla="*/ 148 h 204"/>
                <a:gd name="T46" fmla="*/ 11 w 30"/>
                <a:gd name="T47" fmla="*/ 171 h 204"/>
                <a:gd name="T48" fmla="*/ 12 w 30"/>
                <a:gd name="T49" fmla="*/ 167 h 204"/>
                <a:gd name="T50" fmla="*/ 12 w 30"/>
                <a:gd name="T51" fmla="*/ 140 h 204"/>
                <a:gd name="T52" fmla="*/ 12 w 30"/>
                <a:gd name="T53" fmla="*/ 124 h 204"/>
                <a:gd name="T54" fmla="*/ 13 w 30"/>
                <a:gd name="T55" fmla="*/ 103 h 204"/>
                <a:gd name="T56" fmla="*/ 13 w 30"/>
                <a:gd name="T57" fmla="*/ 144 h 204"/>
                <a:gd name="T58" fmla="*/ 15 w 30"/>
                <a:gd name="T59" fmla="*/ 159 h 204"/>
                <a:gd name="T60" fmla="*/ 15 w 30"/>
                <a:gd name="T61" fmla="*/ 196 h 204"/>
                <a:gd name="T62" fmla="*/ 15 w 30"/>
                <a:gd name="T63" fmla="*/ 175 h 204"/>
                <a:gd name="T64" fmla="*/ 16 w 30"/>
                <a:gd name="T65" fmla="*/ 162 h 204"/>
                <a:gd name="T66" fmla="*/ 16 w 30"/>
                <a:gd name="T67" fmla="*/ 184 h 204"/>
                <a:gd name="T68" fmla="*/ 17 w 30"/>
                <a:gd name="T69" fmla="*/ 192 h 204"/>
                <a:gd name="T70" fmla="*/ 17 w 30"/>
                <a:gd name="T71" fmla="*/ 197 h 204"/>
                <a:gd name="T72" fmla="*/ 19 w 30"/>
                <a:gd name="T73" fmla="*/ 195 h 204"/>
                <a:gd name="T74" fmla="*/ 19 w 30"/>
                <a:gd name="T75" fmla="*/ 204 h 204"/>
                <a:gd name="T76" fmla="*/ 19 w 30"/>
                <a:gd name="T77" fmla="*/ 183 h 204"/>
                <a:gd name="T78" fmla="*/ 20 w 30"/>
                <a:gd name="T79" fmla="*/ 157 h 204"/>
                <a:gd name="T80" fmla="*/ 20 w 30"/>
                <a:gd name="T81" fmla="*/ 48 h 204"/>
                <a:gd name="T82" fmla="*/ 21 w 30"/>
                <a:gd name="T83" fmla="*/ 0 h 204"/>
                <a:gd name="T84" fmla="*/ 21 w 30"/>
                <a:gd name="T85" fmla="*/ 38 h 204"/>
                <a:gd name="T86" fmla="*/ 21 w 30"/>
                <a:gd name="T87" fmla="*/ 100 h 204"/>
                <a:gd name="T88" fmla="*/ 23 w 30"/>
                <a:gd name="T89" fmla="*/ 102 h 204"/>
                <a:gd name="T90" fmla="*/ 23 w 30"/>
                <a:gd name="T91" fmla="*/ 134 h 204"/>
                <a:gd name="T92" fmla="*/ 24 w 30"/>
                <a:gd name="T93" fmla="*/ 148 h 204"/>
                <a:gd name="T94" fmla="*/ 24 w 30"/>
                <a:gd name="T95" fmla="*/ 148 h 204"/>
                <a:gd name="T96" fmla="*/ 25 w 30"/>
                <a:gd name="T97" fmla="*/ 131 h 204"/>
                <a:gd name="T98" fmla="*/ 25 w 30"/>
                <a:gd name="T99" fmla="*/ 124 h 204"/>
                <a:gd name="T100" fmla="*/ 25 w 30"/>
                <a:gd name="T101" fmla="*/ 102 h 204"/>
                <a:gd name="T102" fmla="*/ 25 w 30"/>
                <a:gd name="T103" fmla="*/ 117 h 204"/>
                <a:gd name="T104" fmla="*/ 26 w 30"/>
                <a:gd name="T105" fmla="*/ 155 h 204"/>
                <a:gd name="T106" fmla="*/ 26 w 30"/>
                <a:gd name="T107" fmla="*/ 146 h 204"/>
                <a:gd name="T108" fmla="*/ 28 w 30"/>
                <a:gd name="T109" fmla="*/ 157 h 204"/>
                <a:gd name="T110" fmla="*/ 28 w 30"/>
                <a:gd name="T111" fmla="*/ 175 h 204"/>
                <a:gd name="T112" fmla="*/ 29 w 30"/>
                <a:gd name="T113" fmla="*/ 158 h 204"/>
                <a:gd name="T114" fmla="*/ 29 w 30"/>
                <a:gd name="T115" fmla="*/ 172 h 204"/>
                <a:gd name="T116" fmla="*/ 29 w 30"/>
                <a:gd name="T117" fmla="*/ 157 h 204"/>
                <a:gd name="T118" fmla="*/ 30 w 30"/>
                <a:gd name="T119" fmla="*/ 17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204">
                  <a:moveTo>
                    <a:pt x="0" y="172"/>
                  </a:moveTo>
                  <a:lnTo>
                    <a:pt x="0" y="193"/>
                  </a:lnTo>
                  <a:lnTo>
                    <a:pt x="0" y="170"/>
                  </a:lnTo>
                  <a:lnTo>
                    <a:pt x="0" y="184"/>
                  </a:lnTo>
                  <a:lnTo>
                    <a:pt x="0" y="184"/>
                  </a:lnTo>
                  <a:lnTo>
                    <a:pt x="0" y="162"/>
                  </a:lnTo>
                  <a:lnTo>
                    <a:pt x="0" y="189"/>
                  </a:lnTo>
                  <a:lnTo>
                    <a:pt x="0" y="186"/>
                  </a:lnTo>
                  <a:lnTo>
                    <a:pt x="0" y="189"/>
                  </a:lnTo>
                  <a:lnTo>
                    <a:pt x="0" y="166"/>
                  </a:lnTo>
                  <a:lnTo>
                    <a:pt x="0" y="174"/>
                  </a:lnTo>
                  <a:lnTo>
                    <a:pt x="0" y="175"/>
                  </a:lnTo>
                  <a:lnTo>
                    <a:pt x="0" y="199"/>
                  </a:lnTo>
                  <a:lnTo>
                    <a:pt x="0" y="189"/>
                  </a:lnTo>
                  <a:lnTo>
                    <a:pt x="2" y="189"/>
                  </a:lnTo>
                  <a:lnTo>
                    <a:pt x="2" y="191"/>
                  </a:lnTo>
                  <a:lnTo>
                    <a:pt x="2" y="172"/>
                  </a:lnTo>
                  <a:lnTo>
                    <a:pt x="2" y="189"/>
                  </a:lnTo>
                  <a:lnTo>
                    <a:pt x="2" y="187"/>
                  </a:lnTo>
                  <a:lnTo>
                    <a:pt x="2" y="193"/>
                  </a:lnTo>
                  <a:lnTo>
                    <a:pt x="2" y="172"/>
                  </a:lnTo>
                  <a:lnTo>
                    <a:pt x="2" y="182"/>
                  </a:lnTo>
                  <a:lnTo>
                    <a:pt x="2" y="183"/>
                  </a:lnTo>
                  <a:lnTo>
                    <a:pt x="2" y="195"/>
                  </a:lnTo>
                  <a:lnTo>
                    <a:pt x="2" y="179"/>
                  </a:lnTo>
                  <a:lnTo>
                    <a:pt x="2" y="165"/>
                  </a:lnTo>
                  <a:lnTo>
                    <a:pt x="2" y="191"/>
                  </a:lnTo>
                  <a:lnTo>
                    <a:pt x="2" y="189"/>
                  </a:lnTo>
                  <a:lnTo>
                    <a:pt x="3" y="188"/>
                  </a:lnTo>
                  <a:lnTo>
                    <a:pt x="3" y="196"/>
                  </a:lnTo>
                  <a:lnTo>
                    <a:pt x="3" y="179"/>
                  </a:lnTo>
                  <a:lnTo>
                    <a:pt x="3" y="187"/>
                  </a:lnTo>
                  <a:lnTo>
                    <a:pt x="3" y="187"/>
                  </a:lnTo>
                  <a:lnTo>
                    <a:pt x="3" y="189"/>
                  </a:lnTo>
                  <a:lnTo>
                    <a:pt x="3" y="166"/>
                  </a:lnTo>
                  <a:lnTo>
                    <a:pt x="3" y="172"/>
                  </a:lnTo>
                  <a:lnTo>
                    <a:pt x="3" y="178"/>
                  </a:lnTo>
                  <a:lnTo>
                    <a:pt x="3" y="196"/>
                  </a:lnTo>
                  <a:lnTo>
                    <a:pt x="3" y="186"/>
                  </a:lnTo>
                  <a:lnTo>
                    <a:pt x="4" y="187"/>
                  </a:lnTo>
                  <a:lnTo>
                    <a:pt x="4" y="189"/>
                  </a:lnTo>
                  <a:lnTo>
                    <a:pt x="4" y="172"/>
                  </a:lnTo>
                  <a:lnTo>
                    <a:pt x="4" y="187"/>
                  </a:lnTo>
                  <a:lnTo>
                    <a:pt x="4" y="192"/>
                  </a:lnTo>
                  <a:lnTo>
                    <a:pt x="4" y="169"/>
                  </a:lnTo>
                  <a:lnTo>
                    <a:pt x="4" y="172"/>
                  </a:lnTo>
                  <a:lnTo>
                    <a:pt x="4" y="174"/>
                  </a:lnTo>
                  <a:lnTo>
                    <a:pt x="4" y="172"/>
                  </a:lnTo>
                  <a:lnTo>
                    <a:pt x="4" y="187"/>
                  </a:lnTo>
                  <a:lnTo>
                    <a:pt x="4" y="180"/>
                  </a:lnTo>
                  <a:lnTo>
                    <a:pt x="4" y="186"/>
                  </a:lnTo>
                  <a:lnTo>
                    <a:pt x="4" y="167"/>
                  </a:lnTo>
                  <a:lnTo>
                    <a:pt x="4" y="182"/>
                  </a:lnTo>
                  <a:lnTo>
                    <a:pt x="6" y="180"/>
                  </a:lnTo>
                  <a:lnTo>
                    <a:pt x="6" y="184"/>
                  </a:lnTo>
                  <a:lnTo>
                    <a:pt x="6" y="157"/>
                  </a:lnTo>
                  <a:lnTo>
                    <a:pt x="6" y="174"/>
                  </a:lnTo>
                  <a:lnTo>
                    <a:pt x="6" y="179"/>
                  </a:lnTo>
                  <a:lnTo>
                    <a:pt x="6" y="184"/>
                  </a:lnTo>
                  <a:lnTo>
                    <a:pt x="6" y="163"/>
                  </a:lnTo>
                  <a:lnTo>
                    <a:pt x="6" y="171"/>
                  </a:lnTo>
                  <a:lnTo>
                    <a:pt x="6" y="169"/>
                  </a:lnTo>
                  <a:lnTo>
                    <a:pt x="6" y="187"/>
                  </a:lnTo>
                  <a:lnTo>
                    <a:pt x="6" y="179"/>
                  </a:lnTo>
                  <a:lnTo>
                    <a:pt x="6" y="183"/>
                  </a:lnTo>
                  <a:lnTo>
                    <a:pt x="6" y="184"/>
                  </a:lnTo>
                  <a:lnTo>
                    <a:pt x="6" y="161"/>
                  </a:lnTo>
                  <a:lnTo>
                    <a:pt x="6" y="175"/>
                  </a:lnTo>
                  <a:lnTo>
                    <a:pt x="7" y="183"/>
                  </a:lnTo>
                  <a:lnTo>
                    <a:pt x="7" y="161"/>
                  </a:lnTo>
                  <a:lnTo>
                    <a:pt x="7" y="175"/>
                  </a:lnTo>
                  <a:lnTo>
                    <a:pt x="7" y="170"/>
                  </a:lnTo>
                  <a:lnTo>
                    <a:pt x="7" y="186"/>
                  </a:lnTo>
                  <a:lnTo>
                    <a:pt x="7" y="182"/>
                  </a:lnTo>
                  <a:lnTo>
                    <a:pt x="7" y="180"/>
                  </a:lnTo>
                  <a:lnTo>
                    <a:pt x="7" y="183"/>
                  </a:lnTo>
                  <a:lnTo>
                    <a:pt x="7" y="158"/>
                  </a:lnTo>
                  <a:lnTo>
                    <a:pt x="7" y="170"/>
                  </a:lnTo>
                  <a:lnTo>
                    <a:pt x="8" y="171"/>
                  </a:lnTo>
                  <a:lnTo>
                    <a:pt x="8" y="175"/>
                  </a:lnTo>
                  <a:lnTo>
                    <a:pt x="8" y="157"/>
                  </a:lnTo>
                  <a:lnTo>
                    <a:pt x="8" y="169"/>
                  </a:lnTo>
                  <a:lnTo>
                    <a:pt x="8" y="167"/>
                  </a:lnTo>
                  <a:lnTo>
                    <a:pt x="8" y="183"/>
                  </a:lnTo>
                  <a:lnTo>
                    <a:pt x="8" y="171"/>
                  </a:lnTo>
                  <a:lnTo>
                    <a:pt x="8" y="179"/>
                  </a:lnTo>
                  <a:lnTo>
                    <a:pt x="8" y="158"/>
                  </a:lnTo>
                  <a:lnTo>
                    <a:pt x="8" y="178"/>
                  </a:lnTo>
                  <a:lnTo>
                    <a:pt x="8" y="176"/>
                  </a:lnTo>
                  <a:lnTo>
                    <a:pt x="8" y="184"/>
                  </a:lnTo>
                  <a:lnTo>
                    <a:pt x="8" y="166"/>
                  </a:lnTo>
                  <a:lnTo>
                    <a:pt x="8" y="179"/>
                  </a:lnTo>
                  <a:lnTo>
                    <a:pt x="9" y="187"/>
                  </a:lnTo>
                  <a:lnTo>
                    <a:pt x="9" y="191"/>
                  </a:lnTo>
                  <a:lnTo>
                    <a:pt x="9" y="159"/>
                  </a:lnTo>
                  <a:lnTo>
                    <a:pt x="9" y="163"/>
                  </a:lnTo>
                  <a:lnTo>
                    <a:pt x="9" y="172"/>
                  </a:lnTo>
                  <a:lnTo>
                    <a:pt x="9" y="179"/>
                  </a:lnTo>
                  <a:lnTo>
                    <a:pt x="9" y="167"/>
                  </a:lnTo>
                  <a:lnTo>
                    <a:pt x="9" y="172"/>
                  </a:lnTo>
                  <a:lnTo>
                    <a:pt x="9" y="172"/>
                  </a:lnTo>
                  <a:lnTo>
                    <a:pt x="9" y="175"/>
                  </a:lnTo>
                  <a:lnTo>
                    <a:pt x="9" y="155"/>
                  </a:lnTo>
                  <a:lnTo>
                    <a:pt x="9" y="161"/>
                  </a:lnTo>
                  <a:lnTo>
                    <a:pt x="9" y="161"/>
                  </a:lnTo>
                  <a:lnTo>
                    <a:pt x="9" y="166"/>
                  </a:lnTo>
                  <a:lnTo>
                    <a:pt x="9" y="142"/>
                  </a:lnTo>
                  <a:lnTo>
                    <a:pt x="9" y="148"/>
                  </a:lnTo>
                  <a:lnTo>
                    <a:pt x="11" y="149"/>
                  </a:lnTo>
                  <a:lnTo>
                    <a:pt x="11" y="169"/>
                  </a:lnTo>
                  <a:lnTo>
                    <a:pt x="11" y="148"/>
                  </a:lnTo>
                  <a:lnTo>
                    <a:pt x="11" y="161"/>
                  </a:lnTo>
                  <a:lnTo>
                    <a:pt x="11" y="158"/>
                  </a:lnTo>
                  <a:lnTo>
                    <a:pt x="11" y="179"/>
                  </a:lnTo>
                  <a:lnTo>
                    <a:pt x="11" y="148"/>
                  </a:lnTo>
                  <a:lnTo>
                    <a:pt x="11" y="172"/>
                  </a:lnTo>
                  <a:lnTo>
                    <a:pt x="11" y="171"/>
                  </a:lnTo>
                  <a:lnTo>
                    <a:pt x="11" y="175"/>
                  </a:lnTo>
                  <a:lnTo>
                    <a:pt x="11" y="152"/>
                  </a:lnTo>
                  <a:lnTo>
                    <a:pt x="11" y="171"/>
                  </a:lnTo>
                  <a:lnTo>
                    <a:pt x="12" y="169"/>
                  </a:lnTo>
                  <a:lnTo>
                    <a:pt x="12" y="175"/>
                  </a:lnTo>
                  <a:lnTo>
                    <a:pt x="12" y="142"/>
                  </a:lnTo>
                  <a:lnTo>
                    <a:pt x="12" y="145"/>
                  </a:lnTo>
                  <a:lnTo>
                    <a:pt x="12" y="167"/>
                  </a:lnTo>
                  <a:lnTo>
                    <a:pt x="12" y="144"/>
                  </a:lnTo>
                  <a:lnTo>
                    <a:pt x="12" y="161"/>
                  </a:lnTo>
                  <a:lnTo>
                    <a:pt x="12" y="158"/>
                  </a:lnTo>
                  <a:lnTo>
                    <a:pt x="12" y="161"/>
                  </a:lnTo>
                  <a:lnTo>
                    <a:pt x="12" y="140"/>
                  </a:lnTo>
                  <a:lnTo>
                    <a:pt x="12" y="146"/>
                  </a:lnTo>
                  <a:lnTo>
                    <a:pt x="12" y="144"/>
                  </a:lnTo>
                  <a:lnTo>
                    <a:pt x="12" y="146"/>
                  </a:lnTo>
                  <a:lnTo>
                    <a:pt x="12" y="123"/>
                  </a:lnTo>
                  <a:lnTo>
                    <a:pt x="12" y="124"/>
                  </a:lnTo>
                  <a:lnTo>
                    <a:pt x="13" y="127"/>
                  </a:lnTo>
                  <a:lnTo>
                    <a:pt x="13" y="144"/>
                  </a:lnTo>
                  <a:lnTo>
                    <a:pt x="13" y="127"/>
                  </a:lnTo>
                  <a:lnTo>
                    <a:pt x="13" y="123"/>
                  </a:lnTo>
                  <a:lnTo>
                    <a:pt x="13" y="103"/>
                  </a:lnTo>
                  <a:lnTo>
                    <a:pt x="13" y="134"/>
                  </a:lnTo>
                  <a:lnTo>
                    <a:pt x="13" y="137"/>
                  </a:lnTo>
                  <a:lnTo>
                    <a:pt x="13" y="155"/>
                  </a:lnTo>
                  <a:lnTo>
                    <a:pt x="13" y="134"/>
                  </a:lnTo>
                  <a:lnTo>
                    <a:pt x="13" y="144"/>
                  </a:lnTo>
                  <a:lnTo>
                    <a:pt x="13" y="144"/>
                  </a:lnTo>
                  <a:lnTo>
                    <a:pt x="13" y="176"/>
                  </a:lnTo>
                  <a:lnTo>
                    <a:pt x="13" y="175"/>
                  </a:lnTo>
                  <a:lnTo>
                    <a:pt x="15" y="175"/>
                  </a:lnTo>
                  <a:lnTo>
                    <a:pt x="15" y="159"/>
                  </a:lnTo>
                  <a:lnTo>
                    <a:pt x="15" y="189"/>
                  </a:lnTo>
                  <a:lnTo>
                    <a:pt x="15" y="188"/>
                  </a:lnTo>
                  <a:lnTo>
                    <a:pt x="15" y="179"/>
                  </a:lnTo>
                  <a:lnTo>
                    <a:pt x="15" y="196"/>
                  </a:lnTo>
                  <a:lnTo>
                    <a:pt x="15" y="196"/>
                  </a:lnTo>
                  <a:lnTo>
                    <a:pt x="15" y="204"/>
                  </a:lnTo>
                  <a:lnTo>
                    <a:pt x="15" y="167"/>
                  </a:lnTo>
                  <a:lnTo>
                    <a:pt x="15" y="171"/>
                  </a:lnTo>
                  <a:lnTo>
                    <a:pt x="15" y="174"/>
                  </a:lnTo>
                  <a:lnTo>
                    <a:pt x="15" y="175"/>
                  </a:lnTo>
                  <a:lnTo>
                    <a:pt x="15" y="163"/>
                  </a:lnTo>
                  <a:lnTo>
                    <a:pt x="16" y="163"/>
                  </a:lnTo>
                  <a:lnTo>
                    <a:pt x="16" y="145"/>
                  </a:lnTo>
                  <a:lnTo>
                    <a:pt x="16" y="161"/>
                  </a:lnTo>
                  <a:lnTo>
                    <a:pt x="16" y="162"/>
                  </a:lnTo>
                  <a:lnTo>
                    <a:pt x="16" y="172"/>
                  </a:lnTo>
                  <a:lnTo>
                    <a:pt x="16" y="153"/>
                  </a:lnTo>
                  <a:lnTo>
                    <a:pt x="16" y="162"/>
                  </a:lnTo>
                  <a:lnTo>
                    <a:pt x="16" y="162"/>
                  </a:lnTo>
                  <a:lnTo>
                    <a:pt x="16" y="184"/>
                  </a:lnTo>
                  <a:lnTo>
                    <a:pt x="16" y="175"/>
                  </a:lnTo>
                  <a:lnTo>
                    <a:pt x="17" y="178"/>
                  </a:lnTo>
                  <a:lnTo>
                    <a:pt x="17" y="163"/>
                  </a:lnTo>
                  <a:lnTo>
                    <a:pt x="17" y="195"/>
                  </a:lnTo>
                  <a:lnTo>
                    <a:pt x="17" y="192"/>
                  </a:lnTo>
                  <a:lnTo>
                    <a:pt x="17" y="197"/>
                  </a:lnTo>
                  <a:lnTo>
                    <a:pt x="17" y="175"/>
                  </a:lnTo>
                  <a:lnTo>
                    <a:pt x="17" y="184"/>
                  </a:lnTo>
                  <a:lnTo>
                    <a:pt x="17" y="187"/>
                  </a:lnTo>
                  <a:lnTo>
                    <a:pt x="17" y="197"/>
                  </a:lnTo>
                  <a:lnTo>
                    <a:pt x="17" y="189"/>
                  </a:lnTo>
                  <a:lnTo>
                    <a:pt x="17" y="180"/>
                  </a:lnTo>
                  <a:lnTo>
                    <a:pt x="17" y="201"/>
                  </a:lnTo>
                  <a:lnTo>
                    <a:pt x="17" y="197"/>
                  </a:lnTo>
                  <a:lnTo>
                    <a:pt x="19" y="195"/>
                  </a:lnTo>
                  <a:lnTo>
                    <a:pt x="19" y="199"/>
                  </a:lnTo>
                  <a:lnTo>
                    <a:pt x="19" y="175"/>
                  </a:lnTo>
                  <a:lnTo>
                    <a:pt x="19" y="197"/>
                  </a:lnTo>
                  <a:lnTo>
                    <a:pt x="19" y="197"/>
                  </a:lnTo>
                  <a:lnTo>
                    <a:pt x="19" y="204"/>
                  </a:lnTo>
                  <a:lnTo>
                    <a:pt x="19" y="184"/>
                  </a:lnTo>
                  <a:lnTo>
                    <a:pt x="19" y="187"/>
                  </a:lnTo>
                  <a:lnTo>
                    <a:pt x="19" y="187"/>
                  </a:lnTo>
                  <a:lnTo>
                    <a:pt x="19" y="187"/>
                  </a:lnTo>
                  <a:lnTo>
                    <a:pt x="19" y="183"/>
                  </a:lnTo>
                  <a:lnTo>
                    <a:pt x="19" y="184"/>
                  </a:lnTo>
                  <a:lnTo>
                    <a:pt x="19" y="188"/>
                  </a:lnTo>
                  <a:lnTo>
                    <a:pt x="19" y="152"/>
                  </a:lnTo>
                  <a:lnTo>
                    <a:pt x="19" y="158"/>
                  </a:lnTo>
                  <a:lnTo>
                    <a:pt x="20" y="157"/>
                  </a:lnTo>
                  <a:lnTo>
                    <a:pt x="20" y="159"/>
                  </a:lnTo>
                  <a:lnTo>
                    <a:pt x="20" y="102"/>
                  </a:lnTo>
                  <a:lnTo>
                    <a:pt x="20" y="107"/>
                  </a:lnTo>
                  <a:lnTo>
                    <a:pt x="20" y="110"/>
                  </a:lnTo>
                  <a:lnTo>
                    <a:pt x="20" y="48"/>
                  </a:lnTo>
                  <a:lnTo>
                    <a:pt x="20" y="48"/>
                  </a:lnTo>
                  <a:lnTo>
                    <a:pt x="20" y="52"/>
                  </a:lnTo>
                  <a:lnTo>
                    <a:pt x="20" y="9"/>
                  </a:lnTo>
                  <a:lnTo>
                    <a:pt x="21" y="9"/>
                  </a:lnTo>
                  <a:lnTo>
                    <a:pt x="21" y="0"/>
                  </a:lnTo>
                  <a:lnTo>
                    <a:pt x="21" y="23"/>
                  </a:lnTo>
                  <a:lnTo>
                    <a:pt x="21" y="27"/>
                  </a:lnTo>
                  <a:lnTo>
                    <a:pt x="21" y="57"/>
                  </a:lnTo>
                  <a:lnTo>
                    <a:pt x="21" y="31"/>
                  </a:lnTo>
                  <a:lnTo>
                    <a:pt x="21" y="38"/>
                  </a:lnTo>
                  <a:lnTo>
                    <a:pt x="21" y="38"/>
                  </a:lnTo>
                  <a:lnTo>
                    <a:pt x="21" y="76"/>
                  </a:lnTo>
                  <a:lnTo>
                    <a:pt x="21" y="76"/>
                  </a:lnTo>
                  <a:lnTo>
                    <a:pt x="21" y="61"/>
                  </a:lnTo>
                  <a:lnTo>
                    <a:pt x="21" y="100"/>
                  </a:lnTo>
                  <a:lnTo>
                    <a:pt x="23" y="99"/>
                  </a:lnTo>
                  <a:lnTo>
                    <a:pt x="23" y="111"/>
                  </a:lnTo>
                  <a:lnTo>
                    <a:pt x="23" y="93"/>
                  </a:lnTo>
                  <a:lnTo>
                    <a:pt x="23" y="100"/>
                  </a:lnTo>
                  <a:lnTo>
                    <a:pt x="23" y="102"/>
                  </a:lnTo>
                  <a:lnTo>
                    <a:pt x="23" y="131"/>
                  </a:lnTo>
                  <a:lnTo>
                    <a:pt x="23" y="127"/>
                  </a:lnTo>
                  <a:lnTo>
                    <a:pt x="23" y="127"/>
                  </a:lnTo>
                  <a:lnTo>
                    <a:pt x="23" y="112"/>
                  </a:lnTo>
                  <a:lnTo>
                    <a:pt x="23" y="134"/>
                  </a:lnTo>
                  <a:lnTo>
                    <a:pt x="23" y="132"/>
                  </a:lnTo>
                  <a:lnTo>
                    <a:pt x="23" y="112"/>
                  </a:lnTo>
                  <a:lnTo>
                    <a:pt x="23" y="127"/>
                  </a:lnTo>
                  <a:lnTo>
                    <a:pt x="24" y="127"/>
                  </a:lnTo>
                  <a:lnTo>
                    <a:pt x="24" y="148"/>
                  </a:lnTo>
                  <a:lnTo>
                    <a:pt x="24" y="141"/>
                  </a:lnTo>
                  <a:lnTo>
                    <a:pt x="24" y="141"/>
                  </a:lnTo>
                  <a:lnTo>
                    <a:pt x="24" y="152"/>
                  </a:lnTo>
                  <a:lnTo>
                    <a:pt x="24" y="127"/>
                  </a:lnTo>
                  <a:lnTo>
                    <a:pt x="24" y="148"/>
                  </a:lnTo>
                  <a:lnTo>
                    <a:pt x="24" y="150"/>
                  </a:lnTo>
                  <a:lnTo>
                    <a:pt x="24" y="150"/>
                  </a:lnTo>
                  <a:lnTo>
                    <a:pt x="24" y="120"/>
                  </a:lnTo>
                  <a:lnTo>
                    <a:pt x="24" y="129"/>
                  </a:lnTo>
                  <a:lnTo>
                    <a:pt x="25" y="131"/>
                  </a:lnTo>
                  <a:lnTo>
                    <a:pt x="25" y="137"/>
                  </a:lnTo>
                  <a:lnTo>
                    <a:pt x="25" y="110"/>
                  </a:lnTo>
                  <a:lnTo>
                    <a:pt x="25" y="111"/>
                  </a:lnTo>
                  <a:lnTo>
                    <a:pt x="25" y="112"/>
                  </a:lnTo>
                  <a:lnTo>
                    <a:pt x="25" y="124"/>
                  </a:lnTo>
                  <a:lnTo>
                    <a:pt x="25" y="106"/>
                  </a:lnTo>
                  <a:lnTo>
                    <a:pt x="25" y="119"/>
                  </a:lnTo>
                  <a:lnTo>
                    <a:pt x="25" y="121"/>
                  </a:lnTo>
                  <a:lnTo>
                    <a:pt x="25" y="127"/>
                  </a:lnTo>
                  <a:lnTo>
                    <a:pt x="25" y="102"/>
                  </a:lnTo>
                  <a:lnTo>
                    <a:pt x="25" y="123"/>
                  </a:lnTo>
                  <a:lnTo>
                    <a:pt x="25" y="125"/>
                  </a:lnTo>
                  <a:lnTo>
                    <a:pt x="25" y="129"/>
                  </a:lnTo>
                  <a:lnTo>
                    <a:pt x="25" y="114"/>
                  </a:lnTo>
                  <a:lnTo>
                    <a:pt x="25" y="117"/>
                  </a:lnTo>
                  <a:lnTo>
                    <a:pt x="26" y="120"/>
                  </a:lnTo>
                  <a:lnTo>
                    <a:pt x="26" y="119"/>
                  </a:lnTo>
                  <a:lnTo>
                    <a:pt x="26" y="141"/>
                  </a:lnTo>
                  <a:lnTo>
                    <a:pt x="26" y="145"/>
                  </a:lnTo>
                  <a:lnTo>
                    <a:pt x="26" y="155"/>
                  </a:lnTo>
                  <a:lnTo>
                    <a:pt x="26" y="125"/>
                  </a:lnTo>
                  <a:lnTo>
                    <a:pt x="26" y="154"/>
                  </a:lnTo>
                  <a:lnTo>
                    <a:pt x="26" y="158"/>
                  </a:lnTo>
                  <a:lnTo>
                    <a:pt x="26" y="163"/>
                  </a:lnTo>
                  <a:lnTo>
                    <a:pt x="26" y="146"/>
                  </a:lnTo>
                  <a:lnTo>
                    <a:pt x="26" y="155"/>
                  </a:lnTo>
                  <a:lnTo>
                    <a:pt x="26" y="155"/>
                  </a:lnTo>
                  <a:lnTo>
                    <a:pt x="26" y="176"/>
                  </a:lnTo>
                  <a:lnTo>
                    <a:pt x="26" y="167"/>
                  </a:lnTo>
                  <a:lnTo>
                    <a:pt x="28" y="157"/>
                  </a:lnTo>
                  <a:lnTo>
                    <a:pt x="28" y="188"/>
                  </a:lnTo>
                  <a:lnTo>
                    <a:pt x="28" y="183"/>
                  </a:lnTo>
                  <a:lnTo>
                    <a:pt x="28" y="182"/>
                  </a:lnTo>
                  <a:lnTo>
                    <a:pt x="28" y="158"/>
                  </a:lnTo>
                  <a:lnTo>
                    <a:pt x="28" y="175"/>
                  </a:lnTo>
                  <a:lnTo>
                    <a:pt x="28" y="176"/>
                  </a:lnTo>
                  <a:lnTo>
                    <a:pt x="28" y="180"/>
                  </a:lnTo>
                  <a:lnTo>
                    <a:pt x="28" y="154"/>
                  </a:lnTo>
                  <a:lnTo>
                    <a:pt x="28" y="158"/>
                  </a:lnTo>
                  <a:lnTo>
                    <a:pt x="29" y="158"/>
                  </a:lnTo>
                  <a:lnTo>
                    <a:pt x="29" y="179"/>
                  </a:lnTo>
                  <a:lnTo>
                    <a:pt x="29" y="175"/>
                  </a:lnTo>
                  <a:lnTo>
                    <a:pt x="29" y="175"/>
                  </a:lnTo>
                  <a:lnTo>
                    <a:pt x="29" y="158"/>
                  </a:lnTo>
                  <a:lnTo>
                    <a:pt x="29" y="172"/>
                  </a:lnTo>
                  <a:lnTo>
                    <a:pt x="29" y="176"/>
                  </a:lnTo>
                  <a:lnTo>
                    <a:pt x="29" y="146"/>
                  </a:lnTo>
                  <a:lnTo>
                    <a:pt x="29" y="158"/>
                  </a:lnTo>
                  <a:lnTo>
                    <a:pt x="29" y="158"/>
                  </a:lnTo>
                  <a:lnTo>
                    <a:pt x="29" y="157"/>
                  </a:lnTo>
                  <a:lnTo>
                    <a:pt x="29" y="171"/>
                  </a:lnTo>
                  <a:lnTo>
                    <a:pt x="30" y="167"/>
                  </a:lnTo>
                  <a:lnTo>
                    <a:pt x="30" y="180"/>
                  </a:lnTo>
                  <a:lnTo>
                    <a:pt x="30" y="152"/>
                  </a:lnTo>
                  <a:lnTo>
                    <a:pt x="3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49" name="Freeform 122"/>
            <p:cNvSpPr>
              <a:spLocks/>
            </p:cNvSpPr>
            <p:nvPr/>
          </p:nvSpPr>
          <p:spPr bwMode="auto">
            <a:xfrm>
              <a:off x="1641476" y="4487863"/>
              <a:ext cx="47625" cy="258763"/>
            </a:xfrm>
            <a:custGeom>
              <a:avLst/>
              <a:gdLst>
                <a:gd name="T0" fmla="*/ 0 w 30"/>
                <a:gd name="T1" fmla="*/ 14 h 163"/>
                <a:gd name="T2" fmla="*/ 1 w 30"/>
                <a:gd name="T3" fmla="*/ 79 h 163"/>
                <a:gd name="T4" fmla="*/ 1 w 30"/>
                <a:gd name="T5" fmla="*/ 87 h 163"/>
                <a:gd name="T6" fmla="*/ 1 w 30"/>
                <a:gd name="T7" fmla="*/ 76 h 163"/>
                <a:gd name="T8" fmla="*/ 3 w 30"/>
                <a:gd name="T9" fmla="*/ 65 h 163"/>
                <a:gd name="T10" fmla="*/ 3 w 30"/>
                <a:gd name="T11" fmla="*/ 67 h 163"/>
                <a:gd name="T12" fmla="*/ 3 w 30"/>
                <a:gd name="T13" fmla="*/ 99 h 163"/>
                <a:gd name="T14" fmla="*/ 4 w 30"/>
                <a:gd name="T15" fmla="*/ 105 h 163"/>
                <a:gd name="T16" fmla="*/ 4 w 30"/>
                <a:gd name="T17" fmla="*/ 110 h 163"/>
                <a:gd name="T18" fmla="*/ 5 w 30"/>
                <a:gd name="T19" fmla="*/ 96 h 163"/>
                <a:gd name="T20" fmla="*/ 5 w 30"/>
                <a:gd name="T21" fmla="*/ 86 h 163"/>
                <a:gd name="T22" fmla="*/ 5 w 30"/>
                <a:gd name="T23" fmla="*/ 91 h 163"/>
                <a:gd name="T24" fmla="*/ 7 w 30"/>
                <a:gd name="T25" fmla="*/ 105 h 163"/>
                <a:gd name="T26" fmla="*/ 7 w 30"/>
                <a:gd name="T27" fmla="*/ 112 h 163"/>
                <a:gd name="T28" fmla="*/ 8 w 30"/>
                <a:gd name="T29" fmla="*/ 79 h 163"/>
                <a:gd name="T30" fmla="*/ 8 w 30"/>
                <a:gd name="T31" fmla="*/ 97 h 163"/>
                <a:gd name="T32" fmla="*/ 9 w 30"/>
                <a:gd name="T33" fmla="*/ 99 h 163"/>
                <a:gd name="T34" fmla="*/ 9 w 30"/>
                <a:gd name="T35" fmla="*/ 105 h 163"/>
                <a:gd name="T36" fmla="*/ 9 w 30"/>
                <a:gd name="T37" fmla="*/ 120 h 163"/>
                <a:gd name="T38" fmla="*/ 11 w 30"/>
                <a:gd name="T39" fmla="*/ 114 h 163"/>
                <a:gd name="T40" fmla="*/ 11 w 30"/>
                <a:gd name="T41" fmla="*/ 126 h 163"/>
                <a:gd name="T42" fmla="*/ 11 w 30"/>
                <a:gd name="T43" fmla="*/ 90 h 163"/>
                <a:gd name="T44" fmla="*/ 12 w 30"/>
                <a:gd name="T45" fmla="*/ 107 h 163"/>
                <a:gd name="T46" fmla="*/ 12 w 30"/>
                <a:gd name="T47" fmla="*/ 105 h 163"/>
                <a:gd name="T48" fmla="*/ 13 w 30"/>
                <a:gd name="T49" fmla="*/ 103 h 163"/>
                <a:gd name="T50" fmla="*/ 13 w 30"/>
                <a:gd name="T51" fmla="*/ 99 h 163"/>
                <a:gd name="T52" fmla="*/ 13 w 30"/>
                <a:gd name="T53" fmla="*/ 96 h 163"/>
                <a:gd name="T54" fmla="*/ 15 w 30"/>
                <a:gd name="T55" fmla="*/ 112 h 163"/>
                <a:gd name="T56" fmla="*/ 15 w 30"/>
                <a:gd name="T57" fmla="*/ 86 h 163"/>
                <a:gd name="T58" fmla="*/ 16 w 30"/>
                <a:gd name="T59" fmla="*/ 112 h 163"/>
                <a:gd name="T60" fmla="*/ 16 w 30"/>
                <a:gd name="T61" fmla="*/ 122 h 163"/>
                <a:gd name="T62" fmla="*/ 16 w 30"/>
                <a:gd name="T63" fmla="*/ 107 h 163"/>
                <a:gd name="T64" fmla="*/ 16 w 30"/>
                <a:gd name="T65" fmla="*/ 107 h 163"/>
                <a:gd name="T66" fmla="*/ 17 w 30"/>
                <a:gd name="T67" fmla="*/ 117 h 163"/>
                <a:gd name="T68" fmla="*/ 17 w 30"/>
                <a:gd name="T69" fmla="*/ 138 h 163"/>
                <a:gd name="T70" fmla="*/ 18 w 30"/>
                <a:gd name="T71" fmla="*/ 114 h 163"/>
                <a:gd name="T72" fmla="*/ 18 w 30"/>
                <a:gd name="T73" fmla="*/ 126 h 163"/>
                <a:gd name="T74" fmla="*/ 18 w 30"/>
                <a:gd name="T75" fmla="*/ 117 h 163"/>
                <a:gd name="T76" fmla="*/ 20 w 30"/>
                <a:gd name="T77" fmla="*/ 108 h 163"/>
                <a:gd name="T78" fmla="*/ 20 w 30"/>
                <a:gd name="T79" fmla="*/ 107 h 163"/>
                <a:gd name="T80" fmla="*/ 20 w 30"/>
                <a:gd name="T81" fmla="*/ 103 h 163"/>
                <a:gd name="T82" fmla="*/ 21 w 30"/>
                <a:gd name="T83" fmla="*/ 66 h 163"/>
                <a:gd name="T84" fmla="*/ 21 w 30"/>
                <a:gd name="T85" fmla="*/ 80 h 163"/>
                <a:gd name="T86" fmla="*/ 22 w 30"/>
                <a:gd name="T87" fmla="*/ 92 h 163"/>
                <a:gd name="T88" fmla="*/ 22 w 30"/>
                <a:gd name="T89" fmla="*/ 76 h 163"/>
                <a:gd name="T90" fmla="*/ 22 w 30"/>
                <a:gd name="T91" fmla="*/ 112 h 163"/>
                <a:gd name="T92" fmla="*/ 24 w 30"/>
                <a:gd name="T93" fmla="*/ 100 h 163"/>
                <a:gd name="T94" fmla="*/ 24 w 30"/>
                <a:gd name="T95" fmla="*/ 125 h 163"/>
                <a:gd name="T96" fmla="*/ 24 w 30"/>
                <a:gd name="T97" fmla="*/ 131 h 163"/>
                <a:gd name="T98" fmla="*/ 25 w 30"/>
                <a:gd name="T99" fmla="*/ 145 h 163"/>
                <a:gd name="T100" fmla="*/ 25 w 30"/>
                <a:gd name="T101" fmla="*/ 120 h 163"/>
                <a:gd name="T102" fmla="*/ 25 w 30"/>
                <a:gd name="T103" fmla="*/ 138 h 163"/>
                <a:gd name="T104" fmla="*/ 26 w 30"/>
                <a:gd name="T105" fmla="*/ 131 h 163"/>
                <a:gd name="T106" fmla="*/ 26 w 30"/>
                <a:gd name="T107" fmla="*/ 143 h 163"/>
                <a:gd name="T108" fmla="*/ 28 w 30"/>
                <a:gd name="T109" fmla="*/ 135 h 163"/>
                <a:gd name="T110" fmla="*/ 28 w 30"/>
                <a:gd name="T111" fmla="*/ 134 h 163"/>
                <a:gd name="T112" fmla="*/ 28 w 30"/>
                <a:gd name="T113" fmla="*/ 146 h 163"/>
                <a:gd name="T114" fmla="*/ 29 w 30"/>
                <a:gd name="T115" fmla="*/ 143 h 163"/>
                <a:gd name="T116" fmla="*/ 29 w 30"/>
                <a:gd name="T117" fmla="*/ 152 h 163"/>
                <a:gd name="T118" fmla="*/ 30 w 30"/>
                <a:gd name="T119" fmla="*/ 14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163">
                  <a:moveTo>
                    <a:pt x="0" y="4"/>
                  </a:moveTo>
                  <a:lnTo>
                    <a:pt x="0" y="7"/>
                  </a:lnTo>
                  <a:lnTo>
                    <a:pt x="0" y="16"/>
                  </a:lnTo>
                  <a:lnTo>
                    <a:pt x="0" y="0"/>
                  </a:lnTo>
                  <a:lnTo>
                    <a:pt x="0" y="14"/>
                  </a:lnTo>
                  <a:lnTo>
                    <a:pt x="0" y="21"/>
                  </a:lnTo>
                  <a:lnTo>
                    <a:pt x="0" y="50"/>
                  </a:lnTo>
                  <a:lnTo>
                    <a:pt x="0" y="41"/>
                  </a:lnTo>
                  <a:lnTo>
                    <a:pt x="1" y="45"/>
                  </a:lnTo>
                  <a:lnTo>
                    <a:pt x="1" y="79"/>
                  </a:lnTo>
                  <a:lnTo>
                    <a:pt x="1" y="76"/>
                  </a:lnTo>
                  <a:lnTo>
                    <a:pt x="1" y="79"/>
                  </a:lnTo>
                  <a:lnTo>
                    <a:pt x="1" y="88"/>
                  </a:lnTo>
                  <a:lnTo>
                    <a:pt x="1" y="69"/>
                  </a:lnTo>
                  <a:lnTo>
                    <a:pt x="1" y="87"/>
                  </a:lnTo>
                  <a:lnTo>
                    <a:pt x="1" y="88"/>
                  </a:lnTo>
                  <a:lnTo>
                    <a:pt x="1" y="97"/>
                  </a:lnTo>
                  <a:lnTo>
                    <a:pt x="1" y="70"/>
                  </a:lnTo>
                  <a:lnTo>
                    <a:pt x="1" y="78"/>
                  </a:lnTo>
                  <a:lnTo>
                    <a:pt x="1" y="76"/>
                  </a:lnTo>
                  <a:lnTo>
                    <a:pt x="1" y="96"/>
                  </a:lnTo>
                  <a:lnTo>
                    <a:pt x="1" y="76"/>
                  </a:lnTo>
                  <a:lnTo>
                    <a:pt x="1" y="82"/>
                  </a:lnTo>
                  <a:lnTo>
                    <a:pt x="3" y="82"/>
                  </a:lnTo>
                  <a:lnTo>
                    <a:pt x="3" y="65"/>
                  </a:lnTo>
                  <a:lnTo>
                    <a:pt x="3" y="70"/>
                  </a:lnTo>
                  <a:lnTo>
                    <a:pt x="3" y="74"/>
                  </a:lnTo>
                  <a:lnTo>
                    <a:pt x="3" y="54"/>
                  </a:lnTo>
                  <a:lnTo>
                    <a:pt x="3" y="65"/>
                  </a:lnTo>
                  <a:lnTo>
                    <a:pt x="3" y="67"/>
                  </a:lnTo>
                  <a:lnTo>
                    <a:pt x="3" y="92"/>
                  </a:lnTo>
                  <a:lnTo>
                    <a:pt x="3" y="83"/>
                  </a:lnTo>
                  <a:lnTo>
                    <a:pt x="3" y="73"/>
                  </a:lnTo>
                  <a:lnTo>
                    <a:pt x="3" y="103"/>
                  </a:lnTo>
                  <a:lnTo>
                    <a:pt x="3" y="99"/>
                  </a:lnTo>
                  <a:lnTo>
                    <a:pt x="4" y="103"/>
                  </a:lnTo>
                  <a:lnTo>
                    <a:pt x="4" y="104"/>
                  </a:lnTo>
                  <a:lnTo>
                    <a:pt x="4" y="79"/>
                  </a:lnTo>
                  <a:lnTo>
                    <a:pt x="4" y="101"/>
                  </a:lnTo>
                  <a:lnTo>
                    <a:pt x="4" y="105"/>
                  </a:lnTo>
                  <a:lnTo>
                    <a:pt x="4" y="112"/>
                  </a:lnTo>
                  <a:lnTo>
                    <a:pt x="4" y="91"/>
                  </a:lnTo>
                  <a:lnTo>
                    <a:pt x="4" y="97"/>
                  </a:lnTo>
                  <a:lnTo>
                    <a:pt x="4" y="95"/>
                  </a:lnTo>
                  <a:lnTo>
                    <a:pt x="4" y="110"/>
                  </a:lnTo>
                  <a:lnTo>
                    <a:pt x="5" y="108"/>
                  </a:lnTo>
                  <a:lnTo>
                    <a:pt x="5" y="110"/>
                  </a:lnTo>
                  <a:lnTo>
                    <a:pt x="5" y="79"/>
                  </a:lnTo>
                  <a:lnTo>
                    <a:pt x="5" y="95"/>
                  </a:lnTo>
                  <a:lnTo>
                    <a:pt x="5" y="96"/>
                  </a:lnTo>
                  <a:lnTo>
                    <a:pt x="5" y="105"/>
                  </a:lnTo>
                  <a:lnTo>
                    <a:pt x="5" y="73"/>
                  </a:lnTo>
                  <a:lnTo>
                    <a:pt x="5" y="74"/>
                  </a:lnTo>
                  <a:lnTo>
                    <a:pt x="5" y="74"/>
                  </a:lnTo>
                  <a:lnTo>
                    <a:pt x="5" y="86"/>
                  </a:lnTo>
                  <a:lnTo>
                    <a:pt x="5" y="82"/>
                  </a:lnTo>
                  <a:lnTo>
                    <a:pt x="5" y="84"/>
                  </a:lnTo>
                  <a:lnTo>
                    <a:pt x="5" y="97"/>
                  </a:lnTo>
                  <a:lnTo>
                    <a:pt x="5" y="70"/>
                  </a:lnTo>
                  <a:lnTo>
                    <a:pt x="5" y="91"/>
                  </a:lnTo>
                  <a:lnTo>
                    <a:pt x="7" y="96"/>
                  </a:lnTo>
                  <a:lnTo>
                    <a:pt x="7" y="103"/>
                  </a:lnTo>
                  <a:lnTo>
                    <a:pt x="7" y="84"/>
                  </a:lnTo>
                  <a:lnTo>
                    <a:pt x="7" y="93"/>
                  </a:lnTo>
                  <a:lnTo>
                    <a:pt x="7" y="105"/>
                  </a:lnTo>
                  <a:lnTo>
                    <a:pt x="7" y="114"/>
                  </a:lnTo>
                  <a:lnTo>
                    <a:pt x="7" y="91"/>
                  </a:lnTo>
                  <a:lnTo>
                    <a:pt x="7" y="97"/>
                  </a:lnTo>
                  <a:lnTo>
                    <a:pt x="7" y="113"/>
                  </a:lnTo>
                  <a:lnTo>
                    <a:pt x="7" y="112"/>
                  </a:lnTo>
                  <a:lnTo>
                    <a:pt x="7" y="112"/>
                  </a:lnTo>
                  <a:lnTo>
                    <a:pt x="7" y="95"/>
                  </a:lnTo>
                  <a:lnTo>
                    <a:pt x="7" y="117"/>
                  </a:lnTo>
                  <a:lnTo>
                    <a:pt x="8" y="120"/>
                  </a:lnTo>
                  <a:lnTo>
                    <a:pt x="8" y="79"/>
                  </a:lnTo>
                  <a:lnTo>
                    <a:pt x="8" y="87"/>
                  </a:lnTo>
                  <a:lnTo>
                    <a:pt x="8" y="92"/>
                  </a:lnTo>
                  <a:lnTo>
                    <a:pt x="8" y="103"/>
                  </a:lnTo>
                  <a:lnTo>
                    <a:pt x="8" y="91"/>
                  </a:lnTo>
                  <a:lnTo>
                    <a:pt x="8" y="97"/>
                  </a:lnTo>
                  <a:lnTo>
                    <a:pt x="8" y="99"/>
                  </a:lnTo>
                  <a:lnTo>
                    <a:pt x="8" y="79"/>
                  </a:lnTo>
                  <a:lnTo>
                    <a:pt x="8" y="99"/>
                  </a:lnTo>
                  <a:lnTo>
                    <a:pt x="9" y="97"/>
                  </a:lnTo>
                  <a:lnTo>
                    <a:pt x="9" y="99"/>
                  </a:lnTo>
                  <a:lnTo>
                    <a:pt x="9" y="75"/>
                  </a:lnTo>
                  <a:lnTo>
                    <a:pt x="9" y="91"/>
                  </a:lnTo>
                  <a:lnTo>
                    <a:pt x="9" y="93"/>
                  </a:lnTo>
                  <a:lnTo>
                    <a:pt x="9" y="110"/>
                  </a:lnTo>
                  <a:lnTo>
                    <a:pt x="9" y="105"/>
                  </a:lnTo>
                  <a:lnTo>
                    <a:pt x="9" y="103"/>
                  </a:lnTo>
                  <a:lnTo>
                    <a:pt x="9" y="93"/>
                  </a:lnTo>
                  <a:lnTo>
                    <a:pt x="9" y="122"/>
                  </a:lnTo>
                  <a:lnTo>
                    <a:pt x="9" y="117"/>
                  </a:lnTo>
                  <a:lnTo>
                    <a:pt x="9" y="120"/>
                  </a:lnTo>
                  <a:lnTo>
                    <a:pt x="9" y="99"/>
                  </a:lnTo>
                  <a:lnTo>
                    <a:pt x="9" y="118"/>
                  </a:lnTo>
                  <a:lnTo>
                    <a:pt x="11" y="122"/>
                  </a:lnTo>
                  <a:lnTo>
                    <a:pt x="11" y="133"/>
                  </a:lnTo>
                  <a:lnTo>
                    <a:pt x="11" y="114"/>
                  </a:lnTo>
                  <a:lnTo>
                    <a:pt x="11" y="117"/>
                  </a:lnTo>
                  <a:lnTo>
                    <a:pt x="11" y="116"/>
                  </a:lnTo>
                  <a:lnTo>
                    <a:pt x="11" y="128"/>
                  </a:lnTo>
                  <a:lnTo>
                    <a:pt x="11" y="126"/>
                  </a:lnTo>
                  <a:lnTo>
                    <a:pt x="11" y="126"/>
                  </a:lnTo>
                  <a:lnTo>
                    <a:pt x="11" y="130"/>
                  </a:lnTo>
                  <a:lnTo>
                    <a:pt x="11" y="100"/>
                  </a:lnTo>
                  <a:lnTo>
                    <a:pt x="11" y="108"/>
                  </a:lnTo>
                  <a:lnTo>
                    <a:pt x="11" y="108"/>
                  </a:lnTo>
                  <a:lnTo>
                    <a:pt x="11" y="90"/>
                  </a:lnTo>
                  <a:lnTo>
                    <a:pt x="11" y="95"/>
                  </a:lnTo>
                  <a:lnTo>
                    <a:pt x="12" y="91"/>
                  </a:lnTo>
                  <a:lnTo>
                    <a:pt x="12" y="110"/>
                  </a:lnTo>
                  <a:lnTo>
                    <a:pt x="12" y="91"/>
                  </a:lnTo>
                  <a:lnTo>
                    <a:pt x="12" y="107"/>
                  </a:lnTo>
                  <a:lnTo>
                    <a:pt x="12" y="110"/>
                  </a:lnTo>
                  <a:lnTo>
                    <a:pt x="12" y="92"/>
                  </a:lnTo>
                  <a:lnTo>
                    <a:pt x="12" y="105"/>
                  </a:lnTo>
                  <a:lnTo>
                    <a:pt x="12" y="103"/>
                  </a:lnTo>
                  <a:lnTo>
                    <a:pt x="12" y="105"/>
                  </a:lnTo>
                  <a:lnTo>
                    <a:pt x="12" y="80"/>
                  </a:lnTo>
                  <a:lnTo>
                    <a:pt x="12" y="87"/>
                  </a:lnTo>
                  <a:lnTo>
                    <a:pt x="13" y="83"/>
                  </a:lnTo>
                  <a:lnTo>
                    <a:pt x="13" y="112"/>
                  </a:lnTo>
                  <a:lnTo>
                    <a:pt x="13" y="103"/>
                  </a:lnTo>
                  <a:lnTo>
                    <a:pt x="13" y="88"/>
                  </a:lnTo>
                  <a:lnTo>
                    <a:pt x="13" y="122"/>
                  </a:lnTo>
                  <a:lnTo>
                    <a:pt x="13" y="121"/>
                  </a:lnTo>
                  <a:lnTo>
                    <a:pt x="13" y="120"/>
                  </a:lnTo>
                  <a:lnTo>
                    <a:pt x="13" y="99"/>
                  </a:lnTo>
                  <a:lnTo>
                    <a:pt x="13" y="125"/>
                  </a:lnTo>
                  <a:lnTo>
                    <a:pt x="13" y="125"/>
                  </a:lnTo>
                  <a:lnTo>
                    <a:pt x="13" y="126"/>
                  </a:lnTo>
                  <a:lnTo>
                    <a:pt x="13" y="92"/>
                  </a:lnTo>
                  <a:lnTo>
                    <a:pt x="13" y="96"/>
                  </a:lnTo>
                  <a:lnTo>
                    <a:pt x="15" y="99"/>
                  </a:lnTo>
                  <a:lnTo>
                    <a:pt x="15" y="118"/>
                  </a:lnTo>
                  <a:lnTo>
                    <a:pt x="15" y="95"/>
                  </a:lnTo>
                  <a:lnTo>
                    <a:pt x="15" y="113"/>
                  </a:lnTo>
                  <a:lnTo>
                    <a:pt x="15" y="112"/>
                  </a:lnTo>
                  <a:lnTo>
                    <a:pt x="15" y="90"/>
                  </a:lnTo>
                  <a:lnTo>
                    <a:pt x="15" y="104"/>
                  </a:lnTo>
                  <a:lnTo>
                    <a:pt x="15" y="107"/>
                  </a:lnTo>
                  <a:lnTo>
                    <a:pt x="15" y="110"/>
                  </a:lnTo>
                  <a:lnTo>
                    <a:pt x="15" y="86"/>
                  </a:lnTo>
                  <a:lnTo>
                    <a:pt x="15" y="99"/>
                  </a:lnTo>
                  <a:lnTo>
                    <a:pt x="15" y="99"/>
                  </a:lnTo>
                  <a:lnTo>
                    <a:pt x="15" y="117"/>
                  </a:lnTo>
                  <a:lnTo>
                    <a:pt x="15" y="113"/>
                  </a:lnTo>
                  <a:lnTo>
                    <a:pt x="16" y="112"/>
                  </a:lnTo>
                  <a:lnTo>
                    <a:pt x="16" y="120"/>
                  </a:lnTo>
                  <a:lnTo>
                    <a:pt x="16" y="99"/>
                  </a:lnTo>
                  <a:lnTo>
                    <a:pt x="16" y="114"/>
                  </a:lnTo>
                  <a:lnTo>
                    <a:pt x="16" y="114"/>
                  </a:lnTo>
                  <a:lnTo>
                    <a:pt x="16" y="122"/>
                  </a:lnTo>
                  <a:lnTo>
                    <a:pt x="16" y="99"/>
                  </a:lnTo>
                  <a:lnTo>
                    <a:pt x="16" y="110"/>
                  </a:lnTo>
                  <a:lnTo>
                    <a:pt x="16" y="114"/>
                  </a:lnTo>
                  <a:lnTo>
                    <a:pt x="16" y="131"/>
                  </a:lnTo>
                  <a:lnTo>
                    <a:pt x="16" y="107"/>
                  </a:lnTo>
                  <a:lnTo>
                    <a:pt x="16" y="108"/>
                  </a:lnTo>
                  <a:lnTo>
                    <a:pt x="16" y="108"/>
                  </a:lnTo>
                  <a:lnTo>
                    <a:pt x="16" y="116"/>
                  </a:lnTo>
                  <a:lnTo>
                    <a:pt x="16" y="103"/>
                  </a:lnTo>
                  <a:lnTo>
                    <a:pt x="16" y="107"/>
                  </a:lnTo>
                  <a:lnTo>
                    <a:pt x="17" y="108"/>
                  </a:lnTo>
                  <a:lnTo>
                    <a:pt x="17" y="117"/>
                  </a:lnTo>
                  <a:lnTo>
                    <a:pt x="17" y="97"/>
                  </a:lnTo>
                  <a:lnTo>
                    <a:pt x="17" y="114"/>
                  </a:lnTo>
                  <a:lnTo>
                    <a:pt x="17" y="117"/>
                  </a:lnTo>
                  <a:lnTo>
                    <a:pt x="17" y="125"/>
                  </a:lnTo>
                  <a:lnTo>
                    <a:pt x="17" y="109"/>
                  </a:lnTo>
                  <a:lnTo>
                    <a:pt x="17" y="120"/>
                  </a:lnTo>
                  <a:lnTo>
                    <a:pt x="17" y="117"/>
                  </a:lnTo>
                  <a:lnTo>
                    <a:pt x="17" y="138"/>
                  </a:lnTo>
                  <a:lnTo>
                    <a:pt x="17" y="116"/>
                  </a:lnTo>
                  <a:lnTo>
                    <a:pt x="17" y="137"/>
                  </a:lnTo>
                  <a:lnTo>
                    <a:pt x="18" y="134"/>
                  </a:lnTo>
                  <a:lnTo>
                    <a:pt x="18" y="142"/>
                  </a:lnTo>
                  <a:lnTo>
                    <a:pt x="18" y="114"/>
                  </a:lnTo>
                  <a:lnTo>
                    <a:pt x="18" y="138"/>
                  </a:lnTo>
                  <a:lnTo>
                    <a:pt x="18" y="139"/>
                  </a:lnTo>
                  <a:lnTo>
                    <a:pt x="18" y="143"/>
                  </a:lnTo>
                  <a:lnTo>
                    <a:pt x="18" y="121"/>
                  </a:lnTo>
                  <a:lnTo>
                    <a:pt x="18" y="126"/>
                  </a:lnTo>
                  <a:lnTo>
                    <a:pt x="18" y="126"/>
                  </a:lnTo>
                  <a:lnTo>
                    <a:pt x="18" y="143"/>
                  </a:lnTo>
                  <a:lnTo>
                    <a:pt x="18" y="121"/>
                  </a:lnTo>
                  <a:lnTo>
                    <a:pt x="18" y="122"/>
                  </a:lnTo>
                  <a:lnTo>
                    <a:pt x="18" y="117"/>
                  </a:lnTo>
                  <a:lnTo>
                    <a:pt x="18" y="137"/>
                  </a:lnTo>
                  <a:lnTo>
                    <a:pt x="18" y="104"/>
                  </a:lnTo>
                  <a:lnTo>
                    <a:pt x="18" y="131"/>
                  </a:lnTo>
                  <a:lnTo>
                    <a:pt x="20" y="131"/>
                  </a:lnTo>
                  <a:lnTo>
                    <a:pt x="20" y="108"/>
                  </a:lnTo>
                  <a:lnTo>
                    <a:pt x="20" y="114"/>
                  </a:lnTo>
                  <a:lnTo>
                    <a:pt x="20" y="118"/>
                  </a:lnTo>
                  <a:lnTo>
                    <a:pt x="20" y="125"/>
                  </a:lnTo>
                  <a:lnTo>
                    <a:pt x="20" y="97"/>
                  </a:lnTo>
                  <a:lnTo>
                    <a:pt x="20" y="107"/>
                  </a:lnTo>
                  <a:lnTo>
                    <a:pt x="20" y="103"/>
                  </a:lnTo>
                  <a:lnTo>
                    <a:pt x="20" y="118"/>
                  </a:lnTo>
                  <a:lnTo>
                    <a:pt x="20" y="96"/>
                  </a:lnTo>
                  <a:lnTo>
                    <a:pt x="20" y="97"/>
                  </a:lnTo>
                  <a:lnTo>
                    <a:pt x="20" y="103"/>
                  </a:lnTo>
                  <a:lnTo>
                    <a:pt x="20" y="78"/>
                  </a:lnTo>
                  <a:lnTo>
                    <a:pt x="20" y="86"/>
                  </a:lnTo>
                  <a:lnTo>
                    <a:pt x="21" y="86"/>
                  </a:lnTo>
                  <a:lnTo>
                    <a:pt x="21" y="88"/>
                  </a:lnTo>
                  <a:lnTo>
                    <a:pt x="21" y="66"/>
                  </a:lnTo>
                  <a:lnTo>
                    <a:pt x="21" y="73"/>
                  </a:lnTo>
                  <a:lnTo>
                    <a:pt x="21" y="76"/>
                  </a:lnTo>
                  <a:lnTo>
                    <a:pt x="21" y="88"/>
                  </a:lnTo>
                  <a:lnTo>
                    <a:pt x="21" y="86"/>
                  </a:lnTo>
                  <a:lnTo>
                    <a:pt x="21" y="80"/>
                  </a:lnTo>
                  <a:lnTo>
                    <a:pt x="21" y="87"/>
                  </a:lnTo>
                  <a:lnTo>
                    <a:pt x="21" y="66"/>
                  </a:lnTo>
                  <a:lnTo>
                    <a:pt x="21" y="83"/>
                  </a:lnTo>
                  <a:lnTo>
                    <a:pt x="22" y="84"/>
                  </a:lnTo>
                  <a:lnTo>
                    <a:pt x="22" y="92"/>
                  </a:lnTo>
                  <a:lnTo>
                    <a:pt x="22" y="70"/>
                  </a:lnTo>
                  <a:lnTo>
                    <a:pt x="22" y="79"/>
                  </a:lnTo>
                  <a:lnTo>
                    <a:pt x="22" y="80"/>
                  </a:lnTo>
                  <a:lnTo>
                    <a:pt x="22" y="95"/>
                  </a:lnTo>
                  <a:lnTo>
                    <a:pt x="22" y="76"/>
                  </a:lnTo>
                  <a:lnTo>
                    <a:pt x="22" y="86"/>
                  </a:lnTo>
                  <a:lnTo>
                    <a:pt x="22" y="82"/>
                  </a:lnTo>
                  <a:lnTo>
                    <a:pt x="22" y="96"/>
                  </a:lnTo>
                  <a:lnTo>
                    <a:pt x="22" y="93"/>
                  </a:lnTo>
                  <a:lnTo>
                    <a:pt x="22" y="112"/>
                  </a:lnTo>
                  <a:lnTo>
                    <a:pt x="22" y="86"/>
                  </a:lnTo>
                  <a:lnTo>
                    <a:pt x="22" y="110"/>
                  </a:lnTo>
                  <a:lnTo>
                    <a:pt x="24" y="113"/>
                  </a:lnTo>
                  <a:lnTo>
                    <a:pt x="24" y="120"/>
                  </a:lnTo>
                  <a:lnTo>
                    <a:pt x="24" y="100"/>
                  </a:lnTo>
                  <a:lnTo>
                    <a:pt x="24" y="105"/>
                  </a:lnTo>
                  <a:lnTo>
                    <a:pt x="24" y="109"/>
                  </a:lnTo>
                  <a:lnTo>
                    <a:pt x="24" y="129"/>
                  </a:lnTo>
                  <a:lnTo>
                    <a:pt x="24" y="107"/>
                  </a:lnTo>
                  <a:lnTo>
                    <a:pt x="24" y="125"/>
                  </a:lnTo>
                  <a:lnTo>
                    <a:pt x="24" y="125"/>
                  </a:lnTo>
                  <a:lnTo>
                    <a:pt x="24" y="131"/>
                  </a:lnTo>
                  <a:lnTo>
                    <a:pt x="24" y="105"/>
                  </a:lnTo>
                  <a:lnTo>
                    <a:pt x="24" y="131"/>
                  </a:lnTo>
                  <a:lnTo>
                    <a:pt x="24" y="131"/>
                  </a:lnTo>
                  <a:lnTo>
                    <a:pt x="24" y="131"/>
                  </a:lnTo>
                  <a:lnTo>
                    <a:pt x="24" y="114"/>
                  </a:lnTo>
                  <a:lnTo>
                    <a:pt x="24" y="125"/>
                  </a:lnTo>
                  <a:lnTo>
                    <a:pt x="25" y="128"/>
                  </a:lnTo>
                  <a:lnTo>
                    <a:pt x="25" y="145"/>
                  </a:lnTo>
                  <a:lnTo>
                    <a:pt x="25" y="126"/>
                  </a:lnTo>
                  <a:lnTo>
                    <a:pt x="25" y="137"/>
                  </a:lnTo>
                  <a:lnTo>
                    <a:pt x="25" y="137"/>
                  </a:lnTo>
                  <a:lnTo>
                    <a:pt x="25" y="151"/>
                  </a:lnTo>
                  <a:lnTo>
                    <a:pt x="25" y="120"/>
                  </a:lnTo>
                  <a:lnTo>
                    <a:pt x="25" y="146"/>
                  </a:lnTo>
                  <a:lnTo>
                    <a:pt x="25" y="146"/>
                  </a:lnTo>
                  <a:lnTo>
                    <a:pt x="25" y="146"/>
                  </a:lnTo>
                  <a:lnTo>
                    <a:pt x="25" y="126"/>
                  </a:lnTo>
                  <a:lnTo>
                    <a:pt x="25" y="138"/>
                  </a:lnTo>
                  <a:lnTo>
                    <a:pt x="26" y="143"/>
                  </a:lnTo>
                  <a:lnTo>
                    <a:pt x="26" y="148"/>
                  </a:lnTo>
                  <a:lnTo>
                    <a:pt x="26" y="126"/>
                  </a:lnTo>
                  <a:lnTo>
                    <a:pt x="26" y="131"/>
                  </a:lnTo>
                  <a:lnTo>
                    <a:pt x="26" y="131"/>
                  </a:lnTo>
                  <a:lnTo>
                    <a:pt x="26" y="150"/>
                  </a:lnTo>
                  <a:lnTo>
                    <a:pt x="26" y="143"/>
                  </a:lnTo>
                  <a:lnTo>
                    <a:pt x="26" y="146"/>
                  </a:lnTo>
                  <a:lnTo>
                    <a:pt x="26" y="126"/>
                  </a:lnTo>
                  <a:lnTo>
                    <a:pt x="26" y="143"/>
                  </a:lnTo>
                  <a:lnTo>
                    <a:pt x="26" y="142"/>
                  </a:lnTo>
                  <a:lnTo>
                    <a:pt x="26" y="155"/>
                  </a:lnTo>
                  <a:lnTo>
                    <a:pt x="26" y="129"/>
                  </a:lnTo>
                  <a:lnTo>
                    <a:pt x="26" y="138"/>
                  </a:lnTo>
                  <a:lnTo>
                    <a:pt x="28" y="135"/>
                  </a:lnTo>
                  <a:lnTo>
                    <a:pt x="28" y="155"/>
                  </a:lnTo>
                  <a:lnTo>
                    <a:pt x="28" y="152"/>
                  </a:lnTo>
                  <a:lnTo>
                    <a:pt x="28" y="152"/>
                  </a:lnTo>
                  <a:lnTo>
                    <a:pt x="28" y="159"/>
                  </a:lnTo>
                  <a:lnTo>
                    <a:pt x="28" y="134"/>
                  </a:lnTo>
                  <a:lnTo>
                    <a:pt x="28" y="151"/>
                  </a:lnTo>
                  <a:lnTo>
                    <a:pt x="28" y="152"/>
                  </a:lnTo>
                  <a:lnTo>
                    <a:pt x="28" y="156"/>
                  </a:lnTo>
                  <a:lnTo>
                    <a:pt x="28" y="137"/>
                  </a:lnTo>
                  <a:lnTo>
                    <a:pt x="28" y="146"/>
                  </a:lnTo>
                  <a:lnTo>
                    <a:pt x="28" y="143"/>
                  </a:lnTo>
                  <a:lnTo>
                    <a:pt x="28" y="160"/>
                  </a:lnTo>
                  <a:lnTo>
                    <a:pt x="29" y="151"/>
                  </a:lnTo>
                  <a:lnTo>
                    <a:pt x="29" y="163"/>
                  </a:lnTo>
                  <a:lnTo>
                    <a:pt x="29" y="143"/>
                  </a:lnTo>
                  <a:lnTo>
                    <a:pt x="29" y="158"/>
                  </a:lnTo>
                  <a:lnTo>
                    <a:pt x="29" y="156"/>
                  </a:lnTo>
                  <a:lnTo>
                    <a:pt x="29" y="160"/>
                  </a:lnTo>
                  <a:lnTo>
                    <a:pt x="29" y="138"/>
                  </a:lnTo>
                  <a:lnTo>
                    <a:pt x="29" y="152"/>
                  </a:lnTo>
                  <a:lnTo>
                    <a:pt x="29" y="156"/>
                  </a:lnTo>
                  <a:lnTo>
                    <a:pt x="29" y="163"/>
                  </a:lnTo>
                  <a:lnTo>
                    <a:pt x="29" y="142"/>
                  </a:lnTo>
                  <a:lnTo>
                    <a:pt x="29" y="143"/>
                  </a:lnTo>
                  <a:lnTo>
                    <a:pt x="30" y="14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50" name="Freeform 123"/>
            <p:cNvSpPr>
              <a:spLocks/>
            </p:cNvSpPr>
            <p:nvPr/>
          </p:nvSpPr>
          <p:spPr bwMode="auto">
            <a:xfrm>
              <a:off x="1587501" y="3808413"/>
              <a:ext cx="53975" cy="757238"/>
            </a:xfrm>
            <a:custGeom>
              <a:avLst/>
              <a:gdLst>
                <a:gd name="T0" fmla="*/ 0 w 34"/>
                <a:gd name="T1" fmla="*/ 13 h 477"/>
                <a:gd name="T2" fmla="*/ 1 w 34"/>
                <a:gd name="T3" fmla="*/ 36 h 477"/>
                <a:gd name="T4" fmla="*/ 3 w 34"/>
                <a:gd name="T5" fmla="*/ 140 h 477"/>
                <a:gd name="T6" fmla="*/ 3 w 34"/>
                <a:gd name="T7" fmla="*/ 254 h 477"/>
                <a:gd name="T8" fmla="*/ 3 w 34"/>
                <a:gd name="T9" fmla="*/ 245 h 477"/>
                <a:gd name="T10" fmla="*/ 4 w 34"/>
                <a:gd name="T11" fmla="*/ 254 h 477"/>
                <a:gd name="T12" fmla="*/ 4 w 34"/>
                <a:gd name="T13" fmla="*/ 239 h 477"/>
                <a:gd name="T14" fmla="*/ 4 w 34"/>
                <a:gd name="T15" fmla="*/ 284 h 477"/>
                <a:gd name="T16" fmla="*/ 5 w 34"/>
                <a:gd name="T17" fmla="*/ 322 h 477"/>
                <a:gd name="T18" fmla="*/ 5 w 34"/>
                <a:gd name="T19" fmla="*/ 338 h 477"/>
                <a:gd name="T20" fmla="*/ 7 w 34"/>
                <a:gd name="T21" fmla="*/ 320 h 477"/>
                <a:gd name="T22" fmla="*/ 7 w 34"/>
                <a:gd name="T23" fmla="*/ 318 h 477"/>
                <a:gd name="T24" fmla="*/ 8 w 34"/>
                <a:gd name="T25" fmla="*/ 338 h 477"/>
                <a:gd name="T26" fmla="*/ 8 w 34"/>
                <a:gd name="T27" fmla="*/ 355 h 477"/>
                <a:gd name="T28" fmla="*/ 8 w 34"/>
                <a:gd name="T29" fmla="*/ 343 h 477"/>
                <a:gd name="T30" fmla="*/ 9 w 34"/>
                <a:gd name="T31" fmla="*/ 305 h 477"/>
                <a:gd name="T32" fmla="*/ 9 w 34"/>
                <a:gd name="T33" fmla="*/ 325 h 477"/>
                <a:gd name="T34" fmla="*/ 11 w 34"/>
                <a:gd name="T35" fmla="*/ 337 h 477"/>
                <a:gd name="T36" fmla="*/ 11 w 34"/>
                <a:gd name="T37" fmla="*/ 317 h 477"/>
                <a:gd name="T38" fmla="*/ 12 w 34"/>
                <a:gd name="T39" fmla="*/ 205 h 477"/>
                <a:gd name="T40" fmla="*/ 12 w 34"/>
                <a:gd name="T41" fmla="*/ 266 h 477"/>
                <a:gd name="T42" fmla="*/ 13 w 34"/>
                <a:gd name="T43" fmla="*/ 278 h 477"/>
                <a:gd name="T44" fmla="*/ 13 w 34"/>
                <a:gd name="T45" fmla="*/ 299 h 477"/>
                <a:gd name="T46" fmla="*/ 15 w 34"/>
                <a:gd name="T47" fmla="*/ 271 h 477"/>
                <a:gd name="T48" fmla="*/ 15 w 34"/>
                <a:gd name="T49" fmla="*/ 298 h 477"/>
                <a:gd name="T50" fmla="*/ 15 w 34"/>
                <a:gd name="T51" fmla="*/ 298 h 477"/>
                <a:gd name="T52" fmla="*/ 16 w 34"/>
                <a:gd name="T53" fmla="*/ 320 h 477"/>
                <a:gd name="T54" fmla="*/ 16 w 34"/>
                <a:gd name="T55" fmla="*/ 394 h 477"/>
                <a:gd name="T56" fmla="*/ 16 w 34"/>
                <a:gd name="T57" fmla="*/ 303 h 477"/>
                <a:gd name="T58" fmla="*/ 17 w 34"/>
                <a:gd name="T59" fmla="*/ 273 h 477"/>
                <a:gd name="T60" fmla="*/ 17 w 34"/>
                <a:gd name="T61" fmla="*/ 284 h 477"/>
                <a:gd name="T62" fmla="*/ 18 w 34"/>
                <a:gd name="T63" fmla="*/ 360 h 477"/>
                <a:gd name="T64" fmla="*/ 18 w 34"/>
                <a:gd name="T65" fmla="*/ 380 h 477"/>
                <a:gd name="T66" fmla="*/ 20 w 34"/>
                <a:gd name="T67" fmla="*/ 384 h 477"/>
                <a:gd name="T68" fmla="*/ 20 w 34"/>
                <a:gd name="T69" fmla="*/ 336 h 477"/>
                <a:gd name="T70" fmla="*/ 20 w 34"/>
                <a:gd name="T71" fmla="*/ 307 h 477"/>
                <a:gd name="T72" fmla="*/ 21 w 34"/>
                <a:gd name="T73" fmla="*/ 351 h 477"/>
                <a:gd name="T74" fmla="*/ 21 w 34"/>
                <a:gd name="T75" fmla="*/ 376 h 477"/>
                <a:gd name="T76" fmla="*/ 22 w 34"/>
                <a:gd name="T77" fmla="*/ 398 h 477"/>
                <a:gd name="T78" fmla="*/ 22 w 34"/>
                <a:gd name="T79" fmla="*/ 286 h 477"/>
                <a:gd name="T80" fmla="*/ 24 w 34"/>
                <a:gd name="T81" fmla="*/ 346 h 477"/>
                <a:gd name="T82" fmla="*/ 24 w 34"/>
                <a:gd name="T83" fmla="*/ 360 h 477"/>
                <a:gd name="T84" fmla="*/ 25 w 34"/>
                <a:gd name="T85" fmla="*/ 353 h 477"/>
                <a:gd name="T86" fmla="*/ 25 w 34"/>
                <a:gd name="T87" fmla="*/ 372 h 477"/>
                <a:gd name="T88" fmla="*/ 25 w 34"/>
                <a:gd name="T89" fmla="*/ 359 h 477"/>
                <a:gd name="T90" fmla="*/ 26 w 34"/>
                <a:gd name="T91" fmla="*/ 359 h 477"/>
                <a:gd name="T92" fmla="*/ 26 w 34"/>
                <a:gd name="T93" fmla="*/ 404 h 477"/>
                <a:gd name="T94" fmla="*/ 28 w 34"/>
                <a:gd name="T95" fmla="*/ 419 h 477"/>
                <a:gd name="T96" fmla="*/ 28 w 34"/>
                <a:gd name="T97" fmla="*/ 421 h 477"/>
                <a:gd name="T98" fmla="*/ 28 w 34"/>
                <a:gd name="T99" fmla="*/ 425 h 477"/>
                <a:gd name="T100" fmla="*/ 29 w 34"/>
                <a:gd name="T101" fmla="*/ 411 h 477"/>
                <a:gd name="T102" fmla="*/ 29 w 34"/>
                <a:gd name="T103" fmla="*/ 421 h 477"/>
                <a:gd name="T104" fmla="*/ 30 w 34"/>
                <a:gd name="T105" fmla="*/ 418 h 477"/>
                <a:gd name="T106" fmla="*/ 30 w 34"/>
                <a:gd name="T107" fmla="*/ 392 h 477"/>
                <a:gd name="T108" fmla="*/ 32 w 34"/>
                <a:gd name="T109" fmla="*/ 405 h 477"/>
                <a:gd name="T110" fmla="*/ 32 w 34"/>
                <a:gd name="T111" fmla="*/ 427 h 477"/>
                <a:gd name="T112" fmla="*/ 32 w 34"/>
                <a:gd name="T113" fmla="*/ 432 h 477"/>
                <a:gd name="T114" fmla="*/ 33 w 34"/>
                <a:gd name="T115" fmla="*/ 476 h 477"/>
                <a:gd name="T116" fmla="*/ 33 w 34"/>
                <a:gd name="T117" fmla="*/ 428 h 477"/>
                <a:gd name="T118" fmla="*/ 34 w 34"/>
                <a:gd name="T119" fmla="*/ 432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477">
                  <a:moveTo>
                    <a:pt x="0" y="66"/>
                  </a:moveTo>
                  <a:lnTo>
                    <a:pt x="0" y="41"/>
                  </a:lnTo>
                  <a:lnTo>
                    <a:pt x="0" y="38"/>
                  </a:lnTo>
                  <a:lnTo>
                    <a:pt x="0" y="0"/>
                  </a:lnTo>
                  <a:lnTo>
                    <a:pt x="0" y="13"/>
                  </a:lnTo>
                  <a:lnTo>
                    <a:pt x="1" y="19"/>
                  </a:lnTo>
                  <a:lnTo>
                    <a:pt x="1" y="34"/>
                  </a:lnTo>
                  <a:lnTo>
                    <a:pt x="1" y="13"/>
                  </a:lnTo>
                  <a:lnTo>
                    <a:pt x="1" y="29"/>
                  </a:lnTo>
                  <a:lnTo>
                    <a:pt x="1" y="36"/>
                  </a:lnTo>
                  <a:lnTo>
                    <a:pt x="1" y="19"/>
                  </a:lnTo>
                  <a:lnTo>
                    <a:pt x="1" y="81"/>
                  </a:lnTo>
                  <a:lnTo>
                    <a:pt x="1" y="83"/>
                  </a:lnTo>
                  <a:lnTo>
                    <a:pt x="1" y="131"/>
                  </a:lnTo>
                  <a:lnTo>
                    <a:pt x="3" y="140"/>
                  </a:lnTo>
                  <a:lnTo>
                    <a:pt x="3" y="202"/>
                  </a:lnTo>
                  <a:lnTo>
                    <a:pt x="3" y="184"/>
                  </a:lnTo>
                  <a:lnTo>
                    <a:pt x="3" y="199"/>
                  </a:lnTo>
                  <a:lnTo>
                    <a:pt x="3" y="194"/>
                  </a:lnTo>
                  <a:lnTo>
                    <a:pt x="3" y="254"/>
                  </a:lnTo>
                  <a:lnTo>
                    <a:pt x="3" y="257"/>
                  </a:lnTo>
                  <a:lnTo>
                    <a:pt x="3" y="288"/>
                  </a:lnTo>
                  <a:lnTo>
                    <a:pt x="3" y="288"/>
                  </a:lnTo>
                  <a:lnTo>
                    <a:pt x="3" y="243"/>
                  </a:lnTo>
                  <a:lnTo>
                    <a:pt x="3" y="245"/>
                  </a:lnTo>
                  <a:lnTo>
                    <a:pt x="4" y="244"/>
                  </a:lnTo>
                  <a:lnTo>
                    <a:pt x="4" y="260"/>
                  </a:lnTo>
                  <a:lnTo>
                    <a:pt x="4" y="243"/>
                  </a:lnTo>
                  <a:lnTo>
                    <a:pt x="4" y="254"/>
                  </a:lnTo>
                  <a:lnTo>
                    <a:pt x="4" y="254"/>
                  </a:lnTo>
                  <a:lnTo>
                    <a:pt x="4" y="267"/>
                  </a:lnTo>
                  <a:lnTo>
                    <a:pt x="4" y="237"/>
                  </a:lnTo>
                  <a:lnTo>
                    <a:pt x="4" y="265"/>
                  </a:lnTo>
                  <a:lnTo>
                    <a:pt x="4" y="266"/>
                  </a:lnTo>
                  <a:lnTo>
                    <a:pt x="4" y="239"/>
                  </a:lnTo>
                  <a:lnTo>
                    <a:pt x="4" y="257"/>
                  </a:lnTo>
                  <a:lnTo>
                    <a:pt x="4" y="266"/>
                  </a:lnTo>
                  <a:lnTo>
                    <a:pt x="4" y="291"/>
                  </a:lnTo>
                  <a:lnTo>
                    <a:pt x="4" y="263"/>
                  </a:lnTo>
                  <a:lnTo>
                    <a:pt x="4" y="284"/>
                  </a:lnTo>
                  <a:lnTo>
                    <a:pt x="5" y="279"/>
                  </a:lnTo>
                  <a:lnTo>
                    <a:pt x="5" y="320"/>
                  </a:lnTo>
                  <a:lnTo>
                    <a:pt x="5" y="270"/>
                  </a:lnTo>
                  <a:lnTo>
                    <a:pt x="5" y="317"/>
                  </a:lnTo>
                  <a:lnTo>
                    <a:pt x="5" y="322"/>
                  </a:lnTo>
                  <a:lnTo>
                    <a:pt x="5" y="339"/>
                  </a:lnTo>
                  <a:lnTo>
                    <a:pt x="5" y="318"/>
                  </a:lnTo>
                  <a:lnTo>
                    <a:pt x="5" y="332"/>
                  </a:lnTo>
                  <a:lnTo>
                    <a:pt x="5" y="336"/>
                  </a:lnTo>
                  <a:lnTo>
                    <a:pt x="5" y="338"/>
                  </a:lnTo>
                  <a:lnTo>
                    <a:pt x="5" y="315"/>
                  </a:lnTo>
                  <a:lnTo>
                    <a:pt x="7" y="317"/>
                  </a:lnTo>
                  <a:lnTo>
                    <a:pt x="7" y="308"/>
                  </a:lnTo>
                  <a:lnTo>
                    <a:pt x="7" y="311"/>
                  </a:lnTo>
                  <a:lnTo>
                    <a:pt x="7" y="320"/>
                  </a:lnTo>
                  <a:lnTo>
                    <a:pt x="7" y="296"/>
                  </a:lnTo>
                  <a:lnTo>
                    <a:pt x="7" y="317"/>
                  </a:lnTo>
                  <a:lnTo>
                    <a:pt x="7" y="322"/>
                  </a:lnTo>
                  <a:lnTo>
                    <a:pt x="7" y="338"/>
                  </a:lnTo>
                  <a:lnTo>
                    <a:pt x="7" y="318"/>
                  </a:lnTo>
                  <a:lnTo>
                    <a:pt x="7" y="336"/>
                  </a:lnTo>
                  <a:lnTo>
                    <a:pt x="7" y="330"/>
                  </a:lnTo>
                  <a:lnTo>
                    <a:pt x="7" y="353"/>
                  </a:lnTo>
                  <a:lnTo>
                    <a:pt x="8" y="355"/>
                  </a:lnTo>
                  <a:lnTo>
                    <a:pt x="8" y="338"/>
                  </a:lnTo>
                  <a:lnTo>
                    <a:pt x="8" y="375"/>
                  </a:lnTo>
                  <a:lnTo>
                    <a:pt x="8" y="372"/>
                  </a:lnTo>
                  <a:lnTo>
                    <a:pt x="8" y="342"/>
                  </a:lnTo>
                  <a:lnTo>
                    <a:pt x="8" y="358"/>
                  </a:lnTo>
                  <a:lnTo>
                    <a:pt x="8" y="355"/>
                  </a:lnTo>
                  <a:lnTo>
                    <a:pt x="8" y="381"/>
                  </a:lnTo>
                  <a:lnTo>
                    <a:pt x="8" y="360"/>
                  </a:lnTo>
                  <a:lnTo>
                    <a:pt x="8" y="341"/>
                  </a:lnTo>
                  <a:lnTo>
                    <a:pt x="8" y="363"/>
                  </a:lnTo>
                  <a:lnTo>
                    <a:pt x="8" y="343"/>
                  </a:lnTo>
                  <a:lnTo>
                    <a:pt x="9" y="337"/>
                  </a:lnTo>
                  <a:lnTo>
                    <a:pt x="9" y="299"/>
                  </a:lnTo>
                  <a:lnTo>
                    <a:pt x="9" y="303"/>
                  </a:lnTo>
                  <a:lnTo>
                    <a:pt x="9" y="304"/>
                  </a:lnTo>
                  <a:lnTo>
                    <a:pt x="9" y="305"/>
                  </a:lnTo>
                  <a:lnTo>
                    <a:pt x="9" y="277"/>
                  </a:lnTo>
                  <a:lnTo>
                    <a:pt x="9" y="288"/>
                  </a:lnTo>
                  <a:lnTo>
                    <a:pt x="9" y="291"/>
                  </a:lnTo>
                  <a:lnTo>
                    <a:pt x="9" y="329"/>
                  </a:lnTo>
                  <a:lnTo>
                    <a:pt x="9" y="325"/>
                  </a:lnTo>
                  <a:lnTo>
                    <a:pt x="11" y="326"/>
                  </a:lnTo>
                  <a:lnTo>
                    <a:pt x="11" y="312"/>
                  </a:lnTo>
                  <a:lnTo>
                    <a:pt x="11" y="334"/>
                  </a:lnTo>
                  <a:lnTo>
                    <a:pt x="11" y="336"/>
                  </a:lnTo>
                  <a:lnTo>
                    <a:pt x="11" y="337"/>
                  </a:lnTo>
                  <a:lnTo>
                    <a:pt x="11" y="316"/>
                  </a:lnTo>
                  <a:lnTo>
                    <a:pt x="11" y="325"/>
                  </a:lnTo>
                  <a:lnTo>
                    <a:pt x="11" y="329"/>
                  </a:lnTo>
                  <a:lnTo>
                    <a:pt x="11" y="347"/>
                  </a:lnTo>
                  <a:lnTo>
                    <a:pt x="11" y="317"/>
                  </a:lnTo>
                  <a:lnTo>
                    <a:pt x="11" y="320"/>
                  </a:lnTo>
                  <a:lnTo>
                    <a:pt x="11" y="260"/>
                  </a:lnTo>
                  <a:lnTo>
                    <a:pt x="12" y="254"/>
                  </a:lnTo>
                  <a:lnTo>
                    <a:pt x="12" y="199"/>
                  </a:lnTo>
                  <a:lnTo>
                    <a:pt x="12" y="205"/>
                  </a:lnTo>
                  <a:lnTo>
                    <a:pt x="12" y="210"/>
                  </a:lnTo>
                  <a:lnTo>
                    <a:pt x="12" y="226"/>
                  </a:lnTo>
                  <a:lnTo>
                    <a:pt x="12" y="215"/>
                  </a:lnTo>
                  <a:lnTo>
                    <a:pt x="12" y="223"/>
                  </a:lnTo>
                  <a:lnTo>
                    <a:pt x="12" y="266"/>
                  </a:lnTo>
                  <a:lnTo>
                    <a:pt x="12" y="261"/>
                  </a:lnTo>
                  <a:lnTo>
                    <a:pt x="12" y="260"/>
                  </a:lnTo>
                  <a:lnTo>
                    <a:pt x="12" y="243"/>
                  </a:lnTo>
                  <a:lnTo>
                    <a:pt x="12" y="279"/>
                  </a:lnTo>
                  <a:lnTo>
                    <a:pt x="13" y="278"/>
                  </a:lnTo>
                  <a:lnTo>
                    <a:pt x="13" y="298"/>
                  </a:lnTo>
                  <a:lnTo>
                    <a:pt x="13" y="291"/>
                  </a:lnTo>
                  <a:lnTo>
                    <a:pt x="13" y="294"/>
                  </a:lnTo>
                  <a:lnTo>
                    <a:pt x="13" y="321"/>
                  </a:lnTo>
                  <a:lnTo>
                    <a:pt x="13" y="299"/>
                  </a:lnTo>
                  <a:lnTo>
                    <a:pt x="13" y="295"/>
                  </a:lnTo>
                  <a:lnTo>
                    <a:pt x="13" y="298"/>
                  </a:lnTo>
                  <a:lnTo>
                    <a:pt x="13" y="261"/>
                  </a:lnTo>
                  <a:lnTo>
                    <a:pt x="13" y="274"/>
                  </a:lnTo>
                  <a:lnTo>
                    <a:pt x="15" y="271"/>
                  </a:lnTo>
                  <a:lnTo>
                    <a:pt x="15" y="245"/>
                  </a:lnTo>
                  <a:lnTo>
                    <a:pt x="15" y="256"/>
                  </a:lnTo>
                  <a:lnTo>
                    <a:pt x="15" y="258"/>
                  </a:lnTo>
                  <a:lnTo>
                    <a:pt x="15" y="300"/>
                  </a:lnTo>
                  <a:lnTo>
                    <a:pt x="15" y="298"/>
                  </a:lnTo>
                  <a:lnTo>
                    <a:pt x="15" y="298"/>
                  </a:lnTo>
                  <a:lnTo>
                    <a:pt x="15" y="307"/>
                  </a:lnTo>
                  <a:lnTo>
                    <a:pt x="15" y="281"/>
                  </a:lnTo>
                  <a:lnTo>
                    <a:pt x="15" y="303"/>
                  </a:lnTo>
                  <a:lnTo>
                    <a:pt x="15" y="298"/>
                  </a:lnTo>
                  <a:lnTo>
                    <a:pt x="15" y="283"/>
                  </a:lnTo>
                  <a:lnTo>
                    <a:pt x="15" y="309"/>
                  </a:lnTo>
                  <a:lnTo>
                    <a:pt x="16" y="309"/>
                  </a:lnTo>
                  <a:lnTo>
                    <a:pt x="16" y="333"/>
                  </a:lnTo>
                  <a:lnTo>
                    <a:pt x="16" y="320"/>
                  </a:lnTo>
                  <a:lnTo>
                    <a:pt x="16" y="326"/>
                  </a:lnTo>
                  <a:lnTo>
                    <a:pt x="16" y="367"/>
                  </a:lnTo>
                  <a:lnTo>
                    <a:pt x="16" y="366"/>
                  </a:lnTo>
                  <a:lnTo>
                    <a:pt x="16" y="368"/>
                  </a:lnTo>
                  <a:lnTo>
                    <a:pt x="16" y="394"/>
                  </a:lnTo>
                  <a:lnTo>
                    <a:pt x="16" y="364"/>
                  </a:lnTo>
                  <a:lnTo>
                    <a:pt x="16" y="392"/>
                  </a:lnTo>
                  <a:lnTo>
                    <a:pt x="16" y="389"/>
                  </a:lnTo>
                  <a:lnTo>
                    <a:pt x="16" y="391"/>
                  </a:lnTo>
                  <a:lnTo>
                    <a:pt x="16" y="303"/>
                  </a:lnTo>
                  <a:lnTo>
                    <a:pt x="17" y="301"/>
                  </a:lnTo>
                  <a:lnTo>
                    <a:pt x="17" y="270"/>
                  </a:lnTo>
                  <a:lnTo>
                    <a:pt x="17" y="271"/>
                  </a:lnTo>
                  <a:lnTo>
                    <a:pt x="17" y="269"/>
                  </a:lnTo>
                  <a:lnTo>
                    <a:pt x="17" y="273"/>
                  </a:lnTo>
                  <a:lnTo>
                    <a:pt x="17" y="246"/>
                  </a:lnTo>
                  <a:lnTo>
                    <a:pt x="17" y="257"/>
                  </a:lnTo>
                  <a:lnTo>
                    <a:pt x="17" y="257"/>
                  </a:lnTo>
                  <a:lnTo>
                    <a:pt x="17" y="256"/>
                  </a:lnTo>
                  <a:lnTo>
                    <a:pt x="17" y="284"/>
                  </a:lnTo>
                  <a:lnTo>
                    <a:pt x="18" y="283"/>
                  </a:lnTo>
                  <a:lnTo>
                    <a:pt x="18" y="318"/>
                  </a:lnTo>
                  <a:lnTo>
                    <a:pt x="18" y="307"/>
                  </a:lnTo>
                  <a:lnTo>
                    <a:pt x="18" y="313"/>
                  </a:lnTo>
                  <a:lnTo>
                    <a:pt x="18" y="360"/>
                  </a:lnTo>
                  <a:lnTo>
                    <a:pt x="18" y="360"/>
                  </a:lnTo>
                  <a:lnTo>
                    <a:pt x="18" y="362"/>
                  </a:lnTo>
                  <a:lnTo>
                    <a:pt x="18" y="381"/>
                  </a:lnTo>
                  <a:lnTo>
                    <a:pt x="18" y="358"/>
                  </a:lnTo>
                  <a:lnTo>
                    <a:pt x="18" y="380"/>
                  </a:lnTo>
                  <a:lnTo>
                    <a:pt x="18" y="383"/>
                  </a:lnTo>
                  <a:lnTo>
                    <a:pt x="18" y="397"/>
                  </a:lnTo>
                  <a:lnTo>
                    <a:pt x="18" y="379"/>
                  </a:lnTo>
                  <a:lnTo>
                    <a:pt x="18" y="384"/>
                  </a:lnTo>
                  <a:lnTo>
                    <a:pt x="20" y="384"/>
                  </a:lnTo>
                  <a:lnTo>
                    <a:pt x="20" y="397"/>
                  </a:lnTo>
                  <a:lnTo>
                    <a:pt x="20" y="387"/>
                  </a:lnTo>
                  <a:lnTo>
                    <a:pt x="20" y="381"/>
                  </a:lnTo>
                  <a:lnTo>
                    <a:pt x="20" y="338"/>
                  </a:lnTo>
                  <a:lnTo>
                    <a:pt x="20" y="336"/>
                  </a:lnTo>
                  <a:lnTo>
                    <a:pt x="20" y="299"/>
                  </a:lnTo>
                  <a:lnTo>
                    <a:pt x="20" y="298"/>
                  </a:lnTo>
                  <a:lnTo>
                    <a:pt x="20" y="312"/>
                  </a:lnTo>
                  <a:lnTo>
                    <a:pt x="20" y="294"/>
                  </a:lnTo>
                  <a:lnTo>
                    <a:pt x="20" y="307"/>
                  </a:lnTo>
                  <a:lnTo>
                    <a:pt x="21" y="312"/>
                  </a:lnTo>
                  <a:lnTo>
                    <a:pt x="21" y="355"/>
                  </a:lnTo>
                  <a:lnTo>
                    <a:pt x="21" y="295"/>
                  </a:lnTo>
                  <a:lnTo>
                    <a:pt x="21" y="353"/>
                  </a:lnTo>
                  <a:lnTo>
                    <a:pt x="21" y="351"/>
                  </a:lnTo>
                  <a:lnTo>
                    <a:pt x="21" y="350"/>
                  </a:lnTo>
                  <a:lnTo>
                    <a:pt x="21" y="380"/>
                  </a:lnTo>
                  <a:lnTo>
                    <a:pt x="21" y="379"/>
                  </a:lnTo>
                  <a:lnTo>
                    <a:pt x="21" y="392"/>
                  </a:lnTo>
                  <a:lnTo>
                    <a:pt x="21" y="376"/>
                  </a:lnTo>
                  <a:lnTo>
                    <a:pt x="21" y="376"/>
                  </a:lnTo>
                  <a:lnTo>
                    <a:pt x="21" y="404"/>
                  </a:lnTo>
                  <a:lnTo>
                    <a:pt x="21" y="397"/>
                  </a:lnTo>
                  <a:lnTo>
                    <a:pt x="22" y="397"/>
                  </a:lnTo>
                  <a:lnTo>
                    <a:pt x="22" y="398"/>
                  </a:lnTo>
                  <a:lnTo>
                    <a:pt x="22" y="349"/>
                  </a:lnTo>
                  <a:lnTo>
                    <a:pt x="22" y="349"/>
                  </a:lnTo>
                  <a:lnTo>
                    <a:pt x="22" y="283"/>
                  </a:lnTo>
                  <a:lnTo>
                    <a:pt x="22" y="286"/>
                  </a:lnTo>
                  <a:lnTo>
                    <a:pt x="22" y="286"/>
                  </a:lnTo>
                  <a:lnTo>
                    <a:pt x="22" y="286"/>
                  </a:lnTo>
                  <a:lnTo>
                    <a:pt x="22" y="315"/>
                  </a:lnTo>
                  <a:lnTo>
                    <a:pt x="24" y="311"/>
                  </a:lnTo>
                  <a:lnTo>
                    <a:pt x="24" y="349"/>
                  </a:lnTo>
                  <a:lnTo>
                    <a:pt x="24" y="346"/>
                  </a:lnTo>
                  <a:lnTo>
                    <a:pt x="24" y="343"/>
                  </a:lnTo>
                  <a:lnTo>
                    <a:pt x="24" y="359"/>
                  </a:lnTo>
                  <a:lnTo>
                    <a:pt x="24" y="355"/>
                  </a:lnTo>
                  <a:lnTo>
                    <a:pt x="24" y="372"/>
                  </a:lnTo>
                  <a:lnTo>
                    <a:pt x="24" y="360"/>
                  </a:lnTo>
                  <a:lnTo>
                    <a:pt x="24" y="347"/>
                  </a:lnTo>
                  <a:lnTo>
                    <a:pt x="24" y="368"/>
                  </a:lnTo>
                  <a:lnTo>
                    <a:pt x="24" y="367"/>
                  </a:lnTo>
                  <a:lnTo>
                    <a:pt x="25" y="367"/>
                  </a:lnTo>
                  <a:lnTo>
                    <a:pt x="25" y="353"/>
                  </a:lnTo>
                  <a:lnTo>
                    <a:pt x="25" y="376"/>
                  </a:lnTo>
                  <a:lnTo>
                    <a:pt x="25" y="384"/>
                  </a:lnTo>
                  <a:lnTo>
                    <a:pt x="25" y="391"/>
                  </a:lnTo>
                  <a:lnTo>
                    <a:pt x="25" y="373"/>
                  </a:lnTo>
                  <a:lnTo>
                    <a:pt x="25" y="372"/>
                  </a:lnTo>
                  <a:lnTo>
                    <a:pt x="25" y="397"/>
                  </a:lnTo>
                  <a:lnTo>
                    <a:pt x="25" y="375"/>
                  </a:lnTo>
                  <a:lnTo>
                    <a:pt x="25" y="373"/>
                  </a:lnTo>
                  <a:lnTo>
                    <a:pt x="25" y="376"/>
                  </a:lnTo>
                  <a:lnTo>
                    <a:pt x="25" y="359"/>
                  </a:lnTo>
                  <a:lnTo>
                    <a:pt x="25" y="375"/>
                  </a:lnTo>
                  <a:lnTo>
                    <a:pt x="26" y="375"/>
                  </a:lnTo>
                  <a:lnTo>
                    <a:pt x="26" y="379"/>
                  </a:lnTo>
                  <a:lnTo>
                    <a:pt x="26" y="355"/>
                  </a:lnTo>
                  <a:lnTo>
                    <a:pt x="26" y="359"/>
                  </a:lnTo>
                  <a:lnTo>
                    <a:pt x="26" y="377"/>
                  </a:lnTo>
                  <a:lnTo>
                    <a:pt x="26" y="356"/>
                  </a:lnTo>
                  <a:lnTo>
                    <a:pt x="26" y="376"/>
                  </a:lnTo>
                  <a:lnTo>
                    <a:pt x="26" y="381"/>
                  </a:lnTo>
                  <a:lnTo>
                    <a:pt x="26" y="404"/>
                  </a:lnTo>
                  <a:lnTo>
                    <a:pt x="26" y="364"/>
                  </a:lnTo>
                  <a:lnTo>
                    <a:pt x="26" y="401"/>
                  </a:lnTo>
                  <a:lnTo>
                    <a:pt x="28" y="404"/>
                  </a:lnTo>
                  <a:lnTo>
                    <a:pt x="28" y="394"/>
                  </a:lnTo>
                  <a:lnTo>
                    <a:pt x="28" y="419"/>
                  </a:lnTo>
                  <a:lnTo>
                    <a:pt x="28" y="421"/>
                  </a:lnTo>
                  <a:lnTo>
                    <a:pt x="28" y="444"/>
                  </a:lnTo>
                  <a:lnTo>
                    <a:pt x="28" y="431"/>
                  </a:lnTo>
                  <a:lnTo>
                    <a:pt x="28" y="434"/>
                  </a:lnTo>
                  <a:lnTo>
                    <a:pt x="28" y="421"/>
                  </a:lnTo>
                  <a:lnTo>
                    <a:pt x="28" y="426"/>
                  </a:lnTo>
                  <a:lnTo>
                    <a:pt x="28" y="423"/>
                  </a:lnTo>
                  <a:lnTo>
                    <a:pt x="28" y="427"/>
                  </a:lnTo>
                  <a:lnTo>
                    <a:pt x="28" y="406"/>
                  </a:lnTo>
                  <a:lnTo>
                    <a:pt x="28" y="425"/>
                  </a:lnTo>
                  <a:lnTo>
                    <a:pt x="29" y="428"/>
                  </a:lnTo>
                  <a:lnTo>
                    <a:pt x="29" y="392"/>
                  </a:lnTo>
                  <a:lnTo>
                    <a:pt x="29" y="394"/>
                  </a:lnTo>
                  <a:lnTo>
                    <a:pt x="29" y="394"/>
                  </a:lnTo>
                  <a:lnTo>
                    <a:pt x="29" y="411"/>
                  </a:lnTo>
                  <a:lnTo>
                    <a:pt x="29" y="408"/>
                  </a:lnTo>
                  <a:lnTo>
                    <a:pt x="29" y="410"/>
                  </a:lnTo>
                  <a:lnTo>
                    <a:pt x="29" y="396"/>
                  </a:lnTo>
                  <a:lnTo>
                    <a:pt x="29" y="421"/>
                  </a:lnTo>
                  <a:lnTo>
                    <a:pt x="29" y="421"/>
                  </a:lnTo>
                  <a:lnTo>
                    <a:pt x="29" y="435"/>
                  </a:lnTo>
                  <a:lnTo>
                    <a:pt x="29" y="410"/>
                  </a:lnTo>
                  <a:lnTo>
                    <a:pt x="29" y="414"/>
                  </a:lnTo>
                  <a:lnTo>
                    <a:pt x="30" y="417"/>
                  </a:lnTo>
                  <a:lnTo>
                    <a:pt x="30" y="418"/>
                  </a:lnTo>
                  <a:lnTo>
                    <a:pt x="30" y="406"/>
                  </a:lnTo>
                  <a:lnTo>
                    <a:pt x="30" y="405"/>
                  </a:lnTo>
                  <a:lnTo>
                    <a:pt x="30" y="384"/>
                  </a:lnTo>
                  <a:lnTo>
                    <a:pt x="30" y="387"/>
                  </a:lnTo>
                  <a:lnTo>
                    <a:pt x="30" y="392"/>
                  </a:lnTo>
                  <a:lnTo>
                    <a:pt x="30" y="364"/>
                  </a:lnTo>
                  <a:lnTo>
                    <a:pt x="30" y="398"/>
                  </a:lnTo>
                  <a:lnTo>
                    <a:pt x="32" y="401"/>
                  </a:lnTo>
                  <a:lnTo>
                    <a:pt x="32" y="418"/>
                  </a:lnTo>
                  <a:lnTo>
                    <a:pt x="32" y="405"/>
                  </a:lnTo>
                  <a:lnTo>
                    <a:pt x="32" y="408"/>
                  </a:lnTo>
                  <a:lnTo>
                    <a:pt x="32" y="435"/>
                  </a:lnTo>
                  <a:lnTo>
                    <a:pt x="32" y="425"/>
                  </a:lnTo>
                  <a:lnTo>
                    <a:pt x="32" y="426"/>
                  </a:lnTo>
                  <a:lnTo>
                    <a:pt x="32" y="427"/>
                  </a:lnTo>
                  <a:lnTo>
                    <a:pt x="32" y="398"/>
                  </a:lnTo>
                  <a:lnTo>
                    <a:pt x="32" y="423"/>
                  </a:lnTo>
                  <a:lnTo>
                    <a:pt x="32" y="423"/>
                  </a:lnTo>
                  <a:lnTo>
                    <a:pt x="32" y="438"/>
                  </a:lnTo>
                  <a:lnTo>
                    <a:pt x="32" y="432"/>
                  </a:lnTo>
                  <a:lnTo>
                    <a:pt x="33" y="434"/>
                  </a:lnTo>
                  <a:lnTo>
                    <a:pt x="33" y="464"/>
                  </a:lnTo>
                  <a:lnTo>
                    <a:pt x="33" y="463"/>
                  </a:lnTo>
                  <a:lnTo>
                    <a:pt x="33" y="466"/>
                  </a:lnTo>
                  <a:lnTo>
                    <a:pt x="33" y="476"/>
                  </a:lnTo>
                  <a:lnTo>
                    <a:pt x="33" y="449"/>
                  </a:lnTo>
                  <a:lnTo>
                    <a:pt x="33" y="473"/>
                  </a:lnTo>
                  <a:lnTo>
                    <a:pt x="33" y="477"/>
                  </a:lnTo>
                  <a:lnTo>
                    <a:pt x="33" y="432"/>
                  </a:lnTo>
                  <a:lnTo>
                    <a:pt x="33" y="428"/>
                  </a:lnTo>
                  <a:lnTo>
                    <a:pt x="33" y="447"/>
                  </a:lnTo>
                  <a:lnTo>
                    <a:pt x="33" y="444"/>
                  </a:lnTo>
                  <a:lnTo>
                    <a:pt x="34" y="442"/>
                  </a:lnTo>
                  <a:lnTo>
                    <a:pt x="34" y="419"/>
                  </a:lnTo>
                  <a:lnTo>
                    <a:pt x="34" y="43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51" name="Freeform 124"/>
            <p:cNvSpPr>
              <a:spLocks/>
            </p:cNvSpPr>
            <p:nvPr/>
          </p:nvSpPr>
          <p:spPr bwMode="auto">
            <a:xfrm>
              <a:off x="1538288" y="3663951"/>
              <a:ext cx="49213" cy="847725"/>
            </a:xfrm>
            <a:custGeom>
              <a:avLst/>
              <a:gdLst>
                <a:gd name="T0" fmla="*/ 0 w 31"/>
                <a:gd name="T1" fmla="*/ 417 h 534"/>
                <a:gd name="T2" fmla="*/ 1 w 31"/>
                <a:gd name="T3" fmla="*/ 381 h 534"/>
                <a:gd name="T4" fmla="*/ 1 w 31"/>
                <a:gd name="T5" fmla="*/ 379 h 534"/>
                <a:gd name="T6" fmla="*/ 1 w 31"/>
                <a:gd name="T7" fmla="*/ 360 h 534"/>
                <a:gd name="T8" fmla="*/ 2 w 31"/>
                <a:gd name="T9" fmla="*/ 358 h 534"/>
                <a:gd name="T10" fmla="*/ 2 w 31"/>
                <a:gd name="T11" fmla="*/ 389 h 534"/>
                <a:gd name="T12" fmla="*/ 2 w 31"/>
                <a:gd name="T13" fmla="*/ 455 h 534"/>
                <a:gd name="T14" fmla="*/ 4 w 31"/>
                <a:gd name="T15" fmla="*/ 467 h 534"/>
                <a:gd name="T16" fmla="*/ 5 w 31"/>
                <a:gd name="T17" fmla="*/ 423 h 534"/>
                <a:gd name="T18" fmla="*/ 5 w 31"/>
                <a:gd name="T19" fmla="*/ 455 h 534"/>
                <a:gd name="T20" fmla="*/ 5 w 31"/>
                <a:gd name="T21" fmla="*/ 483 h 534"/>
                <a:gd name="T22" fmla="*/ 6 w 31"/>
                <a:gd name="T23" fmla="*/ 467 h 534"/>
                <a:gd name="T24" fmla="*/ 6 w 31"/>
                <a:gd name="T25" fmla="*/ 447 h 534"/>
                <a:gd name="T26" fmla="*/ 8 w 31"/>
                <a:gd name="T27" fmla="*/ 446 h 534"/>
                <a:gd name="T28" fmla="*/ 8 w 31"/>
                <a:gd name="T29" fmla="*/ 421 h 534"/>
                <a:gd name="T30" fmla="*/ 9 w 31"/>
                <a:gd name="T31" fmla="*/ 408 h 534"/>
                <a:gd name="T32" fmla="*/ 9 w 31"/>
                <a:gd name="T33" fmla="*/ 417 h 534"/>
                <a:gd name="T34" fmla="*/ 9 w 31"/>
                <a:gd name="T35" fmla="*/ 394 h 534"/>
                <a:gd name="T36" fmla="*/ 10 w 31"/>
                <a:gd name="T37" fmla="*/ 427 h 534"/>
                <a:gd name="T38" fmla="*/ 10 w 31"/>
                <a:gd name="T39" fmla="*/ 455 h 534"/>
                <a:gd name="T40" fmla="*/ 10 w 31"/>
                <a:gd name="T41" fmla="*/ 446 h 534"/>
                <a:gd name="T42" fmla="*/ 11 w 31"/>
                <a:gd name="T43" fmla="*/ 462 h 534"/>
                <a:gd name="T44" fmla="*/ 11 w 31"/>
                <a:gd name="T45" fmla="*/ 475 h 534"/>
                <a:gd name="T46" fmla="*/ 13 w 31"/>
                <a:gd name="T47" fmla="*/ 502 h 534"/>
                <a:gd name="T48" fmla="*/ 13 w 31"/>
                <a:gd name="T49" fmla="*/ 512 h 534"/>
                <a:gd name="T50" fmla="*/ 13 w 31"/>
                <a:gd name="T51" fmla="*/ 526 h 534"/>
                <a:gd name="T52" fmla="*/ 14 w 31"/>
                <a:gd name="T53" fmla="*/ 518 h 534"/>
                <a:gd name="T54" fmla="*/ 14 w 31"/>
                <a:gd name="T55" fmla="*/ 497 h 534"/>
                <a:gd name="T56" fmla="*/ 14 w 31"/>
                <a:gd name="T57" fmla="*/ 496 h 534"/>
                <a:gd name="T58" fmla="*/ 15 w 31"/>
                <a:gd name="T59" fmla="*/ 461 h 534"/>
                <a:gd name="T60" fmla="*/ 15 w 31"/>
                <a:gd name="T61" fmla="*/ 483 h 534"/>
                <a:gd name="T62" fmla="*/ 17 w 31"/>
                <a:gd name="T63" fmla="*/ 458 h 534"/>
                <a:gd name="T64" fmla="*/ 17 w 31"/>
                <a:gd name="T65" fmla="*/ 429 h 534"/>
                <a:gd name="T66" fmla="*/ 18 w 31"/>
                <a:gd name="T67" fmla="*/ 385 h 534"/>
                <a:gd name="T68" fmla="*/ 18 w 31"/>
                <a:gd name="T69" fmla="*/ 340 h 534"/>
                <a:gd name="T70" fmla="*/ 18 w 31"/>
                <a:gd name="T71" fmla="*/ 336 h 534"/>
                <a:gd name="T72" fmla="*/ 19 w 31"/>
                <a:gd name="T73" fmla="*/ 289 h 534"/>
                <a:gd name="T74" fmla="*/ 19 w 31"/>
                <a:gd name="T75" fmla="*/ 299 h 534"/>
                <a:gd name="T76" fmla="*/ 21 w 31"/>
                <a:gd name="T77" fmla="*/ 276 h 534"/>
                <a:gd name="T78" fmla="*/ 21 w 31"/>
                <a:gd name="T79" fmla="*/ 229 h 534"/>
                <a:gd name="T80" fmla="*/ 21 w 31"/>
                <a:gd name="T81" fmla="*/ 227 h 534"/>
                <a:gd name="T82" fmla="*/ 22 w 31"/>
                <a:gd name="T83" fmla="*/ 199 h 534"/>
                <a:gd name="T84" fmla="*/ 22 w 31"/>
                <a:gd name="T85" fmla="*/ 184 h 534"/>
                <a:gd name="T86" fmla="*/ 22 w 31"/>
                <a:gd name="T87" fmla="*/ 199 h 534"/>
                <a:gd name="T88" fmla="*/ 23 w 31"/>
                <a:gd name="T89" fmla="*/ 207 h 534"/>
                <a:gd name="T90" fmla="*/ 23 w 31"/>
                <a:gd name="T91" fmla="*/ 196 h 534"/>
                <a:gd name="T92" fmla="*/ 23 w 31"/>
                <a:gd name="T93" fmla="*/ 175 h 534"/>
                <a:gd name="T94" fmla="*/ 25 w 31"/>
                <a:gd name="T95" fmla="*/ 187 h 534"/>
                <a:gd name="T96" fmla="*/ 25 w 31"/>
                <a:gd name="T97" fmla="*/ 129 h 534"/>
                <a:gd name="T98" fmla="*/ 26 w 31"/>
                <a:gd name="T99" fmla="*/ 191 h 534"/>
                <a:gd name="T100" fmla="*/ 26 w 31"/>
                <a:gd name="T101" fmla="*/ 196 h 534"/>
                <a:gd name="T102" fmla="*/ 27 w 31"/>
                <a:gd name="T103" fmla="*/ 132 h 534"/>
                <a:gd name="T104" fmla="*/ 27 w 31"/>
                <a:gd name="T105" fmla="*/ 144 h 534"/>
                <a:gd name="T106" fmla="*/ 27 w 31"/>
                <a:gd name="T107" fmla="*/ 161 h 534"/>
                <a:gd name="T108" fmla="*/ 28 w 31"/>
                <a:gd name="T109" fmla="*/ 179 h 534"/>
                <a:gd name="T110" fmla="*/ 28 w 31"/>
                <a:gd name="T111" fmla="*/ 186 h 534"/>
                <a:gd name="T112" fmla="*/ 30 w 31"/>
                <a:gd name="T113" fmla="*/ 34 h 534"/>
                <a:gd name="T114" fmla="*/ 30 w 31"/>
                <a:gd name="T115" fmla="*/ 28 h 534"/>
                <a:gd name="T116" fmla="*/ 31 w 31"/>
                <a:gd name="T117" fmla="*/ 81 h 534"/>
                <a:gd name="T118" fmla="*/ 31 w 31"/>
                <a:gd name="T119" fmla="*/ 157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534">
                  <a:moveTo>
                    <a:pt x="0" y="352"/>
                  </a:moveTo>
                  <a:lnTo>
                    <a:pt x="0" y="354"/>
                  </a:lnTo>
                  <a:lnTo>
                    <a:pt x="0" y="394"/>
                  </a:lnTo>
                  <a:lnTo>
                    <a:pt x="0" y="394"/>
                  </a:lnTo>
                  <a:lnTo>
                    <a:pt x="0" y="417"/>
                  </a:lnTo>
                  <a:lnTo>
                    <a:pt x="0" y="389"/>
                  </a:lnTo>
                  <a:lnTo>
                    <a:pt x="0" y="413"/>
                  </a:lnTo>
                  <a:lnTo>
                    <a:pt x="1" y="404"/>
                  </a:lnTo>
                  <a:lnTo>
                    <a:pt x="1" y="369"/>
                  </a:lnTo>
                  <a:lnTo>
                    <a:pt x="1" y="381"/>
                  </a:lnTo>
                  <a:lnTo>
                    <a:pt x="1" y="387"/>
                  </a:lnTo>
                  <a:lnTo>
                    <a:pt x="1" y="395"/>
                  </a:lnTo>
                  <a:lnTo>
                    <a:pt x="1" y="385"/>
                  </a:lnTo>
                  <a:lnTo>
                    <a:pt x="1" y="391"/>
                  </a:lnTo>
                  <a:lnTo>
                    <a:pt x="1" y="379"/>
                  </a:lnTo>
                  <a:lnTo>
                    <a:pt x="1" y="386"/>
                  </a:lnTo>
                  <a:lnTo>
                    <a:pt x="1" y="377"/>
                  </a:lnTo>
                  <a:lnTo>
                    <a:pt x="1" y="374"/>
                  </a:lnTo>
                  <a:lnTo>
                    <a:pt x="1" y="377"/>
                  </a:lnTo>
                  <a:lnTo>
                    <a:pt x="1" y="360"/>
                  </a:lnTo>
                  <a:lnTo>
                    <a:pt x="1" y="366"/>
                  </a:lnTo>
                  <a:lnTo>
                    <a:pt x="2" y="369"/>
                  </a:lnTo>
                  <a:lnTo>
                    <a:pt x="2" y="373"/>
                  </a:lnTo>
                  <a:lnTo>
                    <a:pt x="2" y="351"/>
                  </a:lnTo>
                  <a:lnTo>
                    <a:pt x="2" y="358"/>
                  </a:lnTo>
                  <a:lnTo>
                    <a:pt x="2" y="357"/>
                  </a:lnTo>
                  <a:lnTo>
                    <a:pt x="2" y="390"/>
                  </a:lnTo>
                  <a:lnTo>
                    <a:pt x="2" y="390"/>
                  </a:lnTo>
                  <a:lnTo>
                    <a:pt x="2" y="429"/>
                  </a:lnTo>
                  <a:lnTo>
                    <a:pt x="2" y="389"/>
                  </a:lnTo>
                  <a:lnTo>
                    <a:pt x="2" y="428"/>
                  </a:lnTo>
                  <a:lnTo>
                    <a:pt x="2" y="434"/>
                  </a:lnTo>
                  <a:lnTo>
                    <a:pt x="2" y="455"/>
                  </a:lnTo>
                  <a:lnTo>
                    <a:pt x="2" y="432"/>
                  </a:lnTo>
                  <a:lnTo>
                    <a:pt x="2" y="455"/>
                  </a:lnTo>
                  <a:lnTo>
                    <a:pt x="4" y="453"/>
                  </a:lnTo>
                  <a:lnTo>
                    <a:pt x="4" y="468"/>
                  </a:lnTo>
                  <a:lnTo>
                    <a:pt x="4" y="451"/>
                  </a:lnTo>
                  <a:lnTo>
                    <a:pt x="4" y="466"/>
                  </a:lnTo>
                  <a:lnTo>
                    <a:pt x="4" y="467"/>
                  </a:lnTo>
                  <a:lnTo>
                    <a:pt x="4" y="440"/>
                  </a:lnTo>
                  <a:lnTo>
                    <a:pt x="4" y="436"/>
                  </a:lnTo>
                  <a:lnTo>
                    <a:pt x="4" y="406"/>
                  </a:lnTo>
                  <a:lnTo>
                    <a:pt x="4" y="423"/>
                  </a:lnTo>
                  <a:lnTo>
                    <a:pt x="5" y="423"/>
                  </a:lnTo>
                  <a:lnTo>
                    <a:pt x="5" y="436"/>
                  </a:lnTo>
                  <a:lnTo>
                    <a:pt x="5" y="413"/>
                  </a:lnTo>
                  <a:lnTo>
                    <a:pt x="5" y="417"/>
                  </a:lnTo>
                  <a:lnTo>
                    <a:pt x="5" y="455"/>
                  </a:lnTo>
                  <a:lnTo>
                    <a:pt x="5" y="455"/>
                  </a:lnTo>
                  <a:lnTo>
                    <a:pt x="5" y="446"/>
                  </a:lnTo>
                  <a:lnTo>
                    <a:pt x="5" y="472"/>
                  </a:lnTo>
                  <a:lnTo>
                    <a:pt x="5" y="471"/>
                  </a:lnTo>
                  <a:lnTo>
                    <a:pt x="5" y="489"/>
                  </a:lnTo>
                  <a:lnTo>
                    <a:pt x="5" y="483"/>
                  </a:lnTo>
                  <a:lnTo>
                    <a:pt x="6" y="487"/>
                  </a:lnTo>
                  <a:lnTo>
                    <a:pt x="6" y="492"/>
                  </a:lnTo>
                  <a:lnTo>
                    <a:pt x="6" y="466"/>
                  </a:lnTo>
                  <a:lnTo>
                    <a:pt x="6" y="466"/>
                  </a:lnTo>
                  <a:lnTo>
                    <a:pt x="6" y="467"/>
                  </a:lnTo>
                  <a:lnTo>
                    <a:pt x="6" y="449"/>
                  </a:lnTo>
                  <a:lnTo>
                    <a:pt x="6" y="450"/>
                  </a:lnTo>
                  <a:lnTo>
                    <a:pt x="6" y="454"/>
                  </a:lnTo>
                  <a:lnTo>
                    <a:pt x="6" y="440"/>
                  </a:lnTo>
                  <a:lnTo>
                    <a:pt x="6" y="447"/>
                  </a:lnTo>
                  <a:lnTo>
                    <a:pt x="6" y="447"/>
                  </a:lnTo>
                  <a:lnTo>
                    <a:pt x="6" y="450"/>
                  </a:lnTo>
                  <a:lnTo>
                    <a:pt x="6" y="438"/>
                  </a:lnTo>
                  <a:lnTo>
                    <a:pt x="6" y="449"/>
                  </a:lnTo>
                  <a:lnTo>
                    <a:pt x="8" y="446"/>
                  </a:lnTo>
                  <a:lnTo>
                    <a:pt x="8" y="462"/>
                  </a:lnTo>
                  <a:lnTo>
                    <a:pt x="8" y="429"/>
                  </a:lnTo>
                  <a:lnTo>
                    <a:pt x="8" y="457"/>
                  </a:lnTo>
                  <a:lnTo>
                    <a:pt x="8" y="457"/>
                  </a:lnTo>
                  <a:lnTo>
                    <a:pt x="8" y="421"/>
                  </a:lnTo>
                  <a:lnTo>
                    <a:pt x="8" y="429"/>
                  </a:lnTo>
                  <a:lnTo>
                    <a:pt x="8" y="429"/>
                  </a:lnTo>
                  <a:lnTo>
                    <a:pt x="8" y="437"/>
                  </a:lnTo>
                  <a:lnTo>
                    <a:pt x="8" y="404"/>
                  </a:lnTo>
                  <a:lnTo>
                    <a:pt x="9" y="408"/>
                  </a:lnTo>
                  <a:lnTo>
                    <a:pt x="9" y="415"/>
                  </a:lnTo>
                  <a:lnTo>
                    <a:pt x="9" y="406"/>
                  </a:lnTo>
                  <a:lnTo>
                    <a:pt x="9" y="409"/>
                  </a:lnTo>
                  <a:lnTo>
                    <a:pt x="9" y="407"/>
                  </a:lnTo>
                  <a:lnTo>
                    <a:pt x="9" y="417"/>
                  </a:lnTo>
                  <a:lnTo>
                    <a:pt x="9" y="403"/>
                  </a:lnTo>
                  <a:lnTo>
                    <a:pt x="9" y="412"/>
                  </a:lnTo>
                  <a:lnTo>
                    <a:pt x="9" y="407"/>
                  </a:lnTo>
                  <a:lnTo>
                    <a:pt x="9" y="411"/>
                  </a:lnTo>
                  <a:lnTo>
                    <a:pt x="9" y="394"/>
                  </a:lnTo>
                  <a:lnTo>
                    <a:pt x="9" y="404"/>
                  </a:lnTo>
                  <a:lnTo>
                    <a:pt x="9" y="406"/>
                  </a:lnTo>
                  <a:lnTo>
                    <a:pt x="9" y="406"/>
                  </a:lnTo>
                  <a:lnTo>
                    <a:pt x="9" y="430"/>
                  </a:lnTo>
                  <a:lnTo>
                    <a:pt x="10" y="427"/>
                  </a:lnTo>
                  <a:lnTo>
                    <a:pt x="10" y="447"/>
                  </a:lnTo>
                  <a:lnTo>
                    <a:pt x="10" y="420"/>
                  </a:lnTo>
                  <a:lnTo>
                    <a:pt x="10" y="446"/>
                  </a:lnTo>
                  <a:lnTo>
                    <a:pt x="10" y="446"/>
                  </a:lnTo>
                  <a:lnTo>
                    <a:pt x="10" y="455"/>
                  </a:lnTo>
                  <a:lnTo>
                    <a:pt x="10" y="441"/>
                  </a:lnTo>
                  <a:lnTo>
                    <a:pt x="10" y="442"/>
                  </a:lnTo>
                  <a:lnTo>
                    <a:pt x="10" y="445"/>
                  </a:lnTo>
                  <a:lnTo>
                    <a:pt x="10" y="459"/>
                  </a:lnTo>
                  <a:lnTo>
                    <a:pt x="10" y="446"/>
                  </a:lnTo>
                  <a:lnTo>
                    <a:pt x="10" y="444"/>
                  </a:lnTo>
                  <a:lnTo>
                    <a:pt x="10" y="457"/>
                  </a:lnTo>
                  <a:lnTo>
                    <a:pt x="10" y="453"/>
                  </a:lnTo>
                  <a:lnTo>
                    <a:pt x="11" y="455"/>
                  </a:lnTo>
                  <a:lnTo>
                    <a:pt x="11" y="462"/>
                  </a:lnTo>
                  <a:lnTo>
                    <a:pt x="11" y="445"/>
                  </a:lnTo>
                  <a:lnTo>
                    <a:pt x="11" y="457"/>
                  </a:lnTo>
                  <a:lnTo>
                    <a:pt x="11" y="463"/>
                  </a:lnTo>
                  <a:lnTo>
                    <a:pt x="11" y="462"/>
                  </a:lnTo>
                  <a:lnTo>
                    <a:pt x="11" y="475"/>
                  </a:lnTo>
                  <a:lnTo>
                    <a:pt x="11" y="476"/>
                  </a:lnTo>
                  <a:lnTo>
                    <a:pt x="11" y="512"/>
                  </a:lnTo>
                  <a:lnTo>
                    <a:pt x="11" y="510"/>
                  </a:lnTo>
                  <a:lnTo>
                    <a:pt x="13" y="512"/>
                  </a:lnTo>
                  <a:lnTo>
                    <a:pt x="13" y="502"/>
                  </a:lnTo>
                  <a:lnTo>
                    <a:pt x="13" y="523"/>
                  </a:lnTo>
                  <a:lnTo>
                    <a:pt x="13" y="522"/>
                  </a:lnTo>
                  <a:lnTo>
                    <a:pt x="13" y="526"/>
                  </a:lnTo>
                  <a:lnTo>
                    <a:pt x="13" y="506"/>
                  </a:lnTo>
                  <a:lnTo>
                    <a:pt x="13" y="512"/>
                  </a:lnTo>
                  <a:lnTo>
                    <a:pt x="13" y="512"/>
                  </a:lnTo>
                  <a:lnTo>
                    <a:pt x="13" y="533"/>
                  </a:lnTo>
                  <a:lnTo>
                    <a:pt x="13" y="509"/>
                  </a:lnTo>
                  <a:lnTo>
                    <a:pt x="13" y="525"/>
                  </a:lnTo>
                  <a:lnTo>
                    <a:pt x="13" y="526"/>
                  </a:lnTo>
                  <a:lnTo>
                    <a:pt x="13" y="534"/>
                  </a:lnTo>
                  <a:lnTo>
                    <a:pt x="13" y="512"/>
                  </a:lnTo>
                  <a:lnTo>
                    <a:pt x="13" y="530"/>
                  </a:lnTo>
                  <a:lnTo>
                    <a:pt x="14" y="531"/>
                  </a:lnTo>
                  <a:lnTo>
                    <a:pt x="14" y="518"/>
                  </a:lnTo>
                  <a:lnTo>
                    <a:pt x="14" y="523"/>
                  </a:lnTo>
                  <a:lnTo>
                    <a:pt x="14" y="525"/>
                  </a:lnTo>
                  <a:lnTo>
                    <a:pt x="14" y="527"/>
                  </a:lnTo>
                  <a:lnTo>
                    <a:pt x="14" y="495"/>
                  </a:lnTo>
                  <a:lnTo>
                    <a:pt x="14" y="497"/>
                  </a:lnTo>
                  <a:lnTo>
                    <a:pt x="14" y="499"/>
                  </a:lnTo>
                  <a:lnTo>
                    <a:pt x="14" y="489"/>
                  </a:lnTo>
                  <a:lnTo>
                    <a:pt x="14" y="495"/>
                  </a:lnTo>
                  <a:lnTo>
                    <a:pt x="14" y="489"/>
                  </a:lnTo>
                  <a:lnTo>
                    <a:pt x="14" y="496"/>
                  </a:lnTo>
                  <a:lnTo>
                    <a:pt x="14" y="475"/>
                  </a:lnTo>
                  <a:lnTo>
                    <a:pt x="15" y="479"/>
                  </a:lnTo>
                  <a:lnTo>
                    <a:pt x="15" y="449"/>
                  </a:lnTo>
                  <a:lnTo>
                    <a:pt x="15" y="459"/>
                  </a:lnTo>
                  <a:lnTo>
                    <a:pt x="15" y="461"/>
                  </a:lnTo>
                  <a:lnTo>
                    <a:pt x="15" y="475"/>
                  </a:lnTo>
                  <a:lnTo>
                    <a:pt x="15" y="457"/>
                  </a:lnTo>
                  <a:lnTo>
                    <a:pt x="15" y="467"/>
                  </a:lnTo>
                  <a:lnTo>
                    <a:pt x="15" y="470"/>
                  </a:lnTo>
                  <a:lnTo>
                    <a:pt x="15" y="483"/>
                  </a:lnTo>
                  <a:lnTo>
                    <a:pt x="15" y="462"/>
                  </a:lnTo>
                  <a:lnTo>
                    <a:pt x="15" y="480"/>
                  </a:lnTo>
                  <a:lnTo>
                    <a:pt x="17" y="482"/>
                  </a:lnTo>
                  <a:lnTo>
                    <a:pt x="17" y="484"/>
                  </a:lnTo>
                  <a:lnTo>
                    <a:pt x="17" y="458"/>
                  </a:lnTo>
                  <a:lnTo>
                    <a:pt x="17" y="463"/>
                  </a:lnTo>
                  <a:lnTo>
                    <a:pt x="17" y="458"/>
                  </a:lnTo>
                  <a:lnTo>
                    <a:pt x="17" y="459"/>
                  </a:lnTo>
                  <a:lnTo>
                    <a:pt x="17" y="434"/>
                  </a:lnTo>
                  <a:lnTo>
                    <a:pt x="17" y="429"/>
                  </a:lnTo>
                  <a:lnTo>
                    <a:pt x="17" y="413"/>
                  </a:lnTo>
                  <a:lnTo>
                    <a:pt x="17" y="413"/>
                  </a:lnTo>
                  <a:lnTo>
                    <a:pt x="17" y="374"/>
                  </a:lnTo>
                  <a:lnTo>
                    <a:pt x="17" y="385"/>
                  </a:lnTo>
                  <a:lnTo>
                    <a:pt x="18" y="385"/>
                  </a:lnTo>
                  <a:lnTo>
                    <a:pt x="18" y="331"/>
                  </a:lnTo>
                  <a:lnTo>
                    <a:pt x="18" y="334"/>
                  </a:lnTo>
                  <a:lnTo>
                    <a:pt x="18" y="336"/>
                  </a:lnTo>
                  <a:lnTo>
                    <a:pt x="18" y="348"/>
                  </a:lnTo>
                  <a:lnTo>
                    <a:pt x="18" y="340"/>
                  </a:lnTo>
                  <a:lnTo>
                    <a:pt x="18" y="343"/>
                  </a:lnTo>
                  <a:lnTo>
                    <a:pt x="18" y="322"/>
                  </a:lnTo>
                  <a:lnTo>
                    <a:pt x="18" y="336"/>
                  </a:lnTo>
                  <a:lnTo>
                    <a:pt x="18" y="332"/>
                  </a:lnTo>
                  <a:lnTo>
                    <a:pt x="18" y="336"/>
                  </a:lnTo>
                  <a:lnTo>
                    <a:pt x="18" y="311"/>
                  </a:lnTo>
                  <a:lnTo>
                    <a:pt x="18" y="315"/>
                  </a:lnTo>
                  <a:lnTo>
                    <a:pt x="19" y="315"/>
                  </a:lnTo>
                  <a:lnTo>
                    <a:pt x="19" y="318"/>
                  </a:lnTo>
                  <a:lnTo>
                    <a:pt x="19" y="289"/>
                  </a:lnTo>
                  <a:lnTo>
                    <a:pt x="19" y="292"/>
                  </a:lnTo>
                  <a:lnTo>
                    <a:pt x="19" y="289"/>
                  </a:lnTo>
                  <a:lnTo>
                    <a:pt x="19" y="305"/>
                  </a:lnTo>
                  <a:lnTo>
                    <a:pt x="19" y="277"/>
                  </a:lnTo>
                  <a:lnTo>
                    <a:pt x="19" y="299"/>
                  </a:lnTo>
                  <a:lnTo>
                    <a:pt x="19" y="302"/>
                  </a:lnTo>
                  <a:lnTo>
                    <a:pt x="19" y="307"/>
                  </a:lnTo>
                  <a:lnTo>
                    <a:pt x="19" y="277"/>
                  </a:lnTo>
                  <a:lnTo>
                    <a:pt x="19" y="282"/>
                  </a:lnTo>
                  <a:lnTo>
                    <a:pt x="21" y="276"/>
                  </a:lnTo>
                  <a:lnTo>
                    <a:pt x="21" y="288"/>
                  </a:lnTo>
                  <a:lnTo>
                    <a:pt x="21" y="251"/>
                  </a:lnTo>
                  <a:lnTo>
                    <a:pt x="21" y="237"/>
                  </a:lnTo>
                  <a:lnTo>
                    <a:pt x="21" y="241"/>
                  </a:lnTo>
                  <a:lnTo>
                    <a:pt x="21" y="229"/>
                  </a:lnTo>
                  <a:lnTo>
                    <a:pt x="21" y="230"/>
                  </a:lnTo>
                  <a:lnTo>
                    <a:pt x="21" y="227"/>
                  </a:lnTo>
                  <a:lnTo>
                    <a:pt x="21" y="233"/>
                  </a:lnTo>
                  <a:lnTo>
                    <a:pt x="21" y="218"/>
                  </a:lnTo>
                  <a:lnTo>
                    <a:pt x="21" y="227"/>
                  </a:lnTo>
                  <a:lnTo>
                    <a:pt x="21" y="227"/>
                  </a:lnTo>
                  <a:lnTo>
                    <a:pt x="21" y="230"/>
                  </a:lnTo>
                  <a:lnTo>
                    <a:pt x="21" y="188"/>
                  </a:lnTo>
                  <a:lnTo>
                    <a:pt x="21" y="193"/>
                  </a:lnTo>
                  <a:lnTo>
                    <a:pt x="22" y="199"/>
                  </a:lnTo>
                  <a:lnTo>
                    <a:pt x="22" y="208"/>
                  </a:lnTo>
                  <a:lnTo>
                    <a:pt x="22" y="196"/>
                  </a:lnTo>
                  <a:lnTo>
                    <a:pt x="22" y="201"/>
                  </a:lnTo>
                  <a:lnTo>
                    <a:pt x="22" y="197"/>
                  </a:lnTo>
                  <a:lnTo>
                    <a:pt x="22" y="184"/>
                  </a:lnTo>
                  <a:lnTo>
                    <a:pt x="22" y="204"/>
                  </a:lnTo>
                  <a:lnTo>
                    <a:pt x="22" y="204"/>
                  </a:lnTo>
                  <a:lnTo>
                    <a:pt x="22" y="209"/>
                  </a:lnTo>
                  <a:lnTo>
                    <a:pt x="22" y="191"/>
                  </a:lnTo>
                  <a:lnTo>
                    <a:pt x="22" y="199"/>
                  </a:lnTo>
                  <a:lnTo>
                    <a:pt x="22" y="200"/>
                  </a:lnTo>
                  <a:lnTo>
                    <a:pt x="22" y="212"/>
                  </a:lnTo>
                  <a:lnTo>
                    <a:pt x="22" y="197"/>
                  </a:lnTo>
                  <a:lnTo>
                    <a:pt x="22" y="203"/>
                  </a:lnTo>
                  <a:lnTo>
                    <a:pt x="23" y="207"/>
                  </a:lnTo>
                  <a:lnTo>
                    <a:pt x="23" y="235"/>
                  </a:lnTo>
                  <a:lnTo>
                    <a:pt x="23" y="193"/>
                  </a:lnTo>
                  <a:lnTo>
                    <a:pt x="23" y="227"/>
                  </a:lnTo>
                  <a:lnTo>
                    <a:pt x="23" y="230"/>
                  </a:lnTo>
                  <a:lnTo>
                    <a:pt x="23" y="196"/>
                  </a:lnTo>
                  <a:lnTo>
                    <a:pt x="23" y="204"/>
                  </a:lnTo>
                  <a:lnTo>
                    <a:pt x="23" y="199"/>
                  </a:lnTo>
                  <a:lnTo>
                    <a:pt x="23" y="201"/>
                  </a:lnTo>
                  <a:lnTo>
                    <a:pt x="23" y="174"/>
                  </a:lnTo>
                  <a:lnTo>
                    <a:pt x="23" y="175"/>
                  </a:lnTo>
                  <a:lnTo>
                    <a:pt x="23" y="210"/>
                  </a:lnTo>
                  <a:lnTo>
                    <a:pt x="23" y="204"/>
                  </a:lnTo>
                  <a:lnTo>
                    <a:pt x="25" y="203"/>
                  </a:lnTo>
                  <a:lnTo>
                    <a:pt x="25" y="207"/>
                  </a:lnTo>
                  <a:lnTo>
                    <a:pt x="25" y="187"/>
                  </a:lnTo>
                  <a:lnTo>
                    <a:pt x="25" y="189"/>
                  </a:lnTo>
                  <a:lnTo>
                    <a:pt x="25" y="188"/>
                  </a:lnTo>
                  <a:lnTo>
                    <a:pt x="25" y="127"/>
                  </a:lnTo>
                  <a:lnTo>
                    <a:pt x="25" y="132"/>
                  </a:lnTo>
                  <a:lnTo>
                    <a:pt x="25" y="129"/>
                  </a:lnTo>
                  <a:lnTo>
                    <a:pt x="25" y="155"/>
                  </a:lnTo>
                  <a:lnTo>
                    <a:pt x="26" y="159"/>
                  </a:lnTo>
                  <a:lnTo>
                    <a:pt x="26" y="154"/>
                  </a:lnTo>
                  <a:lnTo>
                    <a:pt x="26" y="189"/>
                  </a:lnTo>
                  <a:lnTo>
                    <a:pt x="26" y="191"/>
                  </a:lnTo>
                  <a:lnTo>
                    <a:pt x="26" y="205"/>
                  </a:lnTo>
                  <a:lnTo>
                    <a:pt x="26" y="186"/>
                  </a:lnTo>
                  <a:lnTo>
                    <a:pt x="26" y="188"/>
                  </a:lnTo>
                  <a:lnTo>
                    <a:pt x="26" y="187"/>
                  </a:lnTo>
                  <a:lnTo>
                    <a:pt x="26" y="196"/>
                  </a:lnTo>
                  <a:lnTo>
                    <a:pt x="26" y="165"/>
                  </a:lnTo>
                  <a:lnTo>
                    <a:pt x="26" y="162"/>
                  </a:lnTo>
                  <a:lnTo>
                    <a:pt x="26" y="124"/>
                  </a:lnTo>
                  <a:lnTo>
                    <a:pt x="26" y="133"/>
                  </a:lnTo>
                  <a:lnTo>
                    <a:pt x="27" y="132"/>
                  </a:lnTo>
                  <a:lnTo>
                    <a:pt x="27" y="136"/>
                  </a:lnTo>
                  <a:lnTo>
                    <a:pt x="27" y="112"/>
                  </a:lnTo>
                  <a:lnTo>
                    <a:pt x="27" y="129"/>
                  </a:lnTo>
                  <a:lnTo>
                    <a:pt x="27" y="132"/>
                  </a:lnTo>
                  <a:lnTo>
                    <a:pt x="27" y="144"/>
                  </a:lnTo>
                  <a:lnTo>
                    <a:pt x="27" y="116"/>
                  </a:lnTo>
                  <a:lnTo>
                    <a:pt x="27" y="121"/>
                  </a:lnTo>
                  <a:lnTo>
                    <a:pt x="27" y="119"/>
                  </a:lnTo>
                  <a:lnTo>
                    <a:pt x="27" y="158"/>
                  </a:lnTo>
                  <a:lnTo>
                    <a:pt x="27" y="161"/>
                  </a:lnTo>
                  <a:lnTo>
                    <a:pt x="27" y="159"/>
                  </a:lnTo>
                  <a:lnTo>
                    <a:pt x="27" y="204"/>
                  </a:lnTo>
                  <a:lnTo>
                    <a:pt x="28" y="201"/>
                  </a:lnTo>
                  <a:lnTo>
                    <a:pt x="28" y="204"/>
                  </a:lnTo>
                  <a:lnTo>
                    <a:pt x="28" y="179"/>
                  </a:lnTo>
                  <a:lnTo>
                    <a:pt x="28" y="199"/>
                  </a:lnTo>
                  <a:lnTo>
                    <a:pt x="28" y="199"/>
                  </a:lnTo>
                  <a:lnTo>
                    <a:pt x="28" y="212"/>
                  </a:lnTo>
                  <a:lnTo>
                    <a:pt x="28" y="182"/>
                  </a:lnTo>
                  <a:lnTo>
                    <a:pt x="28" y="186"/>
                  </a:lnTo>
                  <a:lnTo>
                    <a:pt x="28" y="178"/>
                  </a:lnTo>
                  <a:lnTo>
                    <a:pt x="28" y="86"/>
                  </a:lnTo>
                  <a:lnTo>
                    <a:pt x="30" y="81"/>
                  </a:lnTo>
                  <a:lnTo>
                    <a:pt x="30" y="23"/>
                  </a:lnTo>
                  <a:lnTo>
                    <a:pt x="30" y="34"/>
                  </a:lnTo>
                  <a:lnTo>
                    <a:pt x="30" y="34"/>
                  </a:lnTo>
                  <a:lnTo>
                    <a:pt x="30" y="40"/>
                  </a:lnTo>
                  <a:lnTo>
                    <a:pt x="30" y="14"/>
                  </a:lnTo>
                  <a:lnTo>
                    <a:pt x="30" y="0"/>
                  </a:lnTo>
                  <a:lnTo>
                    <a:pt x="30" y="28"/>
                  </a:lnTo>
                  <a:lnTo>
                    <a:pt x="30" y="26"/>
                  </a:lnTo>
                  <a:lnTo>
                    <a:pt x="30" y="28"/>
                  </a:lnTo>
                  <a:lnTo>
                    <a:pt x="30" y="26"/>
                  </a:lnTo>
                  <a:lnTo>
                    <a:pt x="30" y="76"/>
                  </a:lnTo>
                  <a:lnTo>
                    <a:pt x="31" y="81"/>
                  </a:lnTo>
                  <a:lnTo>
                    <a:pt x="31" y="127"/>
                  </a:lnTo>
                  <a:lnTo>
                    <a:pt x="31" y="127"/>
                  </a:lnTo>
                  <a:lnTo>
                    <a:pt x="31" y="155"/>
                  </a:lnTo>
                  <a:lnTo>
                    <a:pt x="31" y="152"/>
                  </a:lnTo>
                  <a:lnTo>
                    <a:pt x="31" y="15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52" name="Freeform 125"/>
            <p:cNvSpPr>
              <a:spLocks/>
            </p:cNvSpPr>
            <p:nvPr/>
          </p:nvSpPr>
          <p:spPr bwMode="auto">
            <a:xfrm>
              <a:off x="1485901" y="3609976"/>
              <a:ext cx="52388" cy="874713"/>
            </a:xfrm>
            <a:custGeom>
              <a:avLst/>
              <a:gdLst>
                <a:gd name="T0" fmla="*/ 0 w 33"/>
                <a:gd name="T1" fmla="*/ 492 h 551"/>
                <a:gd name="T2" fmla="*/ 1 w 33"/>
                <a:gd name="T3" fmla="*/ 519 h 551"/>
                <a:gd name="T4" fmla="*/ 1 w 33"/>
                <a:gd name="T5" fmla="*/ 506 h 551"/>
                <a:gd name="T6" fmla="*/ 1 w 33"/>
                <a:gd name="T7" fmla="*/ 526 h 551"/>
                <a:gd name="T8" fmla="*/ 3 w 33"/>
                <a:gd name="T9" fmla="*/ 542 h 551"/>
                <a:gd name="T10" fmla="*/ 3 w 33"/>
                <a:gd name="T11" fmla="*/ 519 h 551"/>
                <a:gd name="T12" fmla="*/ 3 w 33"/>
                <a:gd name="T13" fmla="*/ 502 h 551"/>
                <a:gd name="T14" fmla="*/ 4 w 33"/>
                <a:gd name="T15" fmla="*/ 390 h 551"/>
                <a:gd name="T16" fmla="*/ 4 w 33"/>
                <a:gd name="T17" fmla="*/ 399 h 551"/>
                <a:gd name="T18" fmla="*/ 5 w 33"/>
                <a:gd name="T19" fmla="*/ 318 h 551"/>
                <a:gd name="T20" fmla="*/ 5 w 33"/>
                <a:gd name="T21" fmla="*/ 292 h 551"/>
                <a:gd name="T22" fmla="*/ 6 w 33"/>
                <a:gd name="T23" fmla="*/ 281 h 551"/>
                <a:gd name="T24" fmla="*/ 6 w 33"/>
                <a:gd name="T25" fmla="*/ 297 h 551"/>
                <a:gd name="T26" fmla="*/ 6 w 33"/>
                <a:gd name="T27" fmla="*/ 296 h 551"/>
                <a:gd name="T28" fmla="*/ 8 w 33"/>
                <a:gd name="T29" fmla="*/ 298 h 551"/>
                <a:gd name="T30" fmla="*/ 8 w 33"/>
                <a:gd name="T31" fmla="*/ 281 h 551"/>
                <a:gd name="T32" fmla="*/ 9 w 33"/>
                <a:gd name="T33" fmla="*/ 344 h 551"/>
                <a:gd name="T34" fmla="*/ 9 w 33"/>
                <a:gd name="T35" fmla="*/ 406 h 551"/>
                <a:gd name="T36" fmla="*/ 10 w 33"/>
                <a:gd name="T37" fmla="*/ 406 h 551"/>
                <a:gd name="T38" fmla="*/ 10 w 33"/>
                <a:gd name="T39" fmla="*/ 395 h 551"/>
                <a:gd name="T40" fmla="*/ 10 w 33"/>
                <a:gd name="T41" fmla="*/ 461 h 551"/>
                <a:gd name="T42" fmla="*/ 12 w 33"/>
                <a:gd name="T43" fmla="*/ 479 h 551"/>
                <a:gd name="T44" fmla="*/ 12 w 33"/>
                <a:gd name="T45" fmla="*/ 471 h 551"/>
                <a:gd name="T46" fmla="*/ 13 w 33"/>
                <a:gd name="T47" fmla="*/ 429 h 551"/>
                <a:gd name="T48" fmla="*/ 13 w 33"/>
                <a:gd name="T49" fmla="*/ 345 h 551"/>
                <a:gd name="T50" fmla="*/ 14 w 33"/>
                <a:gd name="T51" fmla="*/ 269 h 551"/>
                <a:gd name="T52" fmla="*/ 14 w 33"/>
                <a:gd name="T53" fmla="*/ 166 h 551"/>
                <a:gd name="T54" fmla="*/ 16 w 33"/>
                <a:gd name="T55" fmla="*/ 15 h 551"/>
                <a:gd name="T56" fmla="*/ 16 w 33"/>
                <a:gd name="T57" fmla="*/ 7 h 551"/>
                <a:gd name="T58" fmla="*/ 17 w 33"/>
                <a:gd name="T59" fmla="*/ 14 h 551"/>
                <a:gd name="T60" fmla="*/ 17 w 33"/>
                <a:gd name="T61" fmla="*/ 100 h 551"/>
                <a:gd name="T62" fmla="*/ 17 w 33"/>
                <a:gd name="T63" fmla="*/ 157 h 551"/>
                <a:gd name="T64" fmla="*/ 18 w 33"/>
                <a:gd name="T65" fmla="*/ 197 h 551"/>
                <a:gd name="T66" fmla="*/ 18 w 33"/>
                <a:gd name="T67" fmla="*/ 144 h 551"/>
                <a:gd name="T68" fmla="*/ 20 w 33"/>
                <a:gd name="T69" fmla="*/ 162 h 551"/>
                <a:gd name="T70" fmla="*/ 20 w 33"/>
                <a:gd name="T71" fmla="*/ 149 h 551"/>
                <a:gd name="T72" fmla="*/ 21 w 33"/>
                <a:gd name="T73" fmla="*/ 146 h 551"/>
                <a:gd name="T74" fmla="*/ 21 w 33"/>
                <a:gd name="T75" fmla="*/ 144 h 551"/>
                <a:gd name="T76" fmla="*/ 21 w 33"/>
                <a:gd name="T77" fmla="*/ 144 h 551"/>
                <a:gd name="T78" fmla="*/ 22 w 33"/>
                <a:gd name="T79" fmla="*/ 196 h 551"/>
                <a:gd name="T80" fmla="*/ 22 w 33"/>
                <a:gd name="T81" fmla="*/ 216 h 551"/>
                <a:gd name="T82" fmla="*/ 24 w 33"/>
                <a:gd name="T83" fmla="*/ 336 h 551"/>
                <a:gd name="T84" fmla="*/ 24 w 33"/>
                <a:gd name="T85" fmla="*/ 327 h 551"/>
                <a:gd name="T86" fmla="*/ 25 w 33"/>
                <a:gd name="T87" fmla="*/ 353 h 551"/>
                <a:gd name="T88" fmla="*/ 25 w 33"/>
                <a:gd name="T89" fmla="*/ 368 h 551"/>
                <a:gd name="T90" fmla="*/ 25 w 33"/>
                <a:gd name="T91" fmla="*/ 365 h 551"/>
                <a:gd name="T92" fmla="*/ 26 w 33"/>
                <a:gd name="T93" fmla="*/ 360 h 551"/>
                <a:gd name="T94" fmla="*/ 26 w 33"/>
                <a:gd name="T95" fmla="*/ 382 h 551"/>
                <a:gd name="T96" fmla="*/ 26 w 33"/>
                <a:gd name="T97" fmla="*/ 377 h 551"/>
                <a:gd name="T98" fmla="*/ 27 w 33"/>
                <a:gd name="T99" fmla="*/ 382 h 551"/>
                <a:gd name="T100" fmla="*/ 27 w 33"/>
                <a:gd name="T101" fmla="*/ 360 h 551"/>
                <a:gd name="T102" fmla="*/ 29 w 33"/>
                <a:gd name="T103" fmla="*/ 335 h 551"/>
                <a:gd name="T104" fmla="*/ 29 w 33"/>
                <a:gd name="T105" fmla="*/ 314 h 551"/>
                <a:gd name="T106" fmla="*/ 30 w 33"/>
                <a:gd name="T107" fmla="*/ 323 h 551"/>
                <a:gd name="T108" fmla="*/ 30 w 33"/>
                <a:gd name="T109" fmla="*/ 358 h 551"/>
                <a:gd name="T110" fmla="*/ 30 w 33"/>
                <a:gd name="T111" fmla="*/ 362 h 551"/>
                <a:gd name="T112" fmla="*/ 31 w 33"/>
                <a:gd name="T113" fmla="*/ 362 h 551"/>
                <a:gd name="T114" fmla="*/ 31 w 33"/>
                <a:gd name="T115" fmla="*/ 330 h 551"/>
                <a:gd name="T116" fmla="*/ 31 w 33"/>
                <a:gd name="T117" fmla="*/ 337 h 551"/>
                <a:gd name="T118" fmla="*/ 33 w 33"/>
                <a:gd name="T119" fmla="*/ 386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551">
                  <a:moveTo>
                    <a:pt x="0" y="489"/>
                  </a:moveTo>
                  <a:lnTo>
                    <a:pt x="0" y="496"/>
                  </a:lnTo>
                  <a:lnTo>
                    <a:pt x="0" y="500"/>
                  </a:lnTo>
                  <a:lnTo>
                    <a:pt x="0" y="510"/>
                  </a:lnTo>
                  <a:lnTo>
                    <a:pt x="0" y="492"/>
                  </a:lnTo>
                  <a:lnTo>
                    <a:pt x="0" y="500"/>
                  </a:lnTo>
                  <a:lnTo>
                    <a:pt x="0" y="501"/>
                  </a:lnTo>
                  <a:lnTo>
                    <a:pt x="0" y="525"/>
                  </a:lnTo>
                  <a:lnTo>
                    <a:pt x="0" y="519"/>
                  </a:lnTo>
                  <a:lnTo>
                    <a:pt x="1" y="519"/>
                  </a:lnTo>
                  <a:lnTo>
                    <a:pt x="1" y="510"/>
                  </a:lnTo>
                  <a:lnTo>
                    <a:pt x="1" y="521"/>
                  </a:lnTo>
                  <a:lnTo>
                    <a:pt x="1" y="522"/>
                  </a:lnTo>
                  <a:lnTo>
                    <a:pt x="1" y="526"/>
                  </a:lnTo>
                  <a:lnTo>
                    <a:pt x="1" y="506"/>
                  </a:lnTo>
                  <a:lnTo>
                    <a:pt x="1" y="510"/>
                  </a:lnTo>
                  <a:lnTo>
                    <a:pt x="1" y="513"/>
                  </a:lnTo>
                  <a:lnTo>
                    <a:pt x="1" y="526"/>
                  </a:lnTo>
                  <a:lnTo>
                    <a:pt x="1" y="525"/>
                  </a:lnTo>
                  <a:lnTo>
                    <a:pt x="1" y="526"/>
                  </a:lnTo>
                  <a:lnTo>
                    <a:pt x="1" y="543"/>
                  </a:lnTo>
                  <a:lnTo>
                    <a:pt x="1" y="514"/>
                  </a:lnTo>
                  <a:lnTo>
                    <a:pt x="1" y="539"/>
                  </a:lnTo>
                  <a:lnTo>
                    <a:pt x="3" y="540"/>
                  </a:lnTo>
                  <a:lnTo>
                    <a:pt x="3" y="542"/>
                  </a:lnTo>
                  <a:lnTo>
                    <a:pt x="3" y="523"/>
                  </a:lnTo>
                  <a:lnTo>
                    <a:pt x="3" y="539"/>
                  </a:lnTo>
                  <a:lnTo>
                    <a:pt x="3" y="539"/>
                  </a:lnTo>
                  <a:lnTo>
                    <a:pt x="3" y="551"/>
                  </a:lnTo>
                  <a:lnTo>
                    <a:pt x="3" y="519"/>
                  </a:lnTo>
                  <a:lnTo>
                    <a:pt x="3" y="519"/>
                  </a:lnTo>
                  <a:lnTo>
                    <a:pt x="3" y="521"/>
                  </a:lnTo>
                  <a:lnTo>
                    <a:pt x="3" y="495"/>
                  </a:lnTo>
                  <a:lnTo>
                    <a:pt x="3" y="496"/>
                  </a:lnTo>
                  <a:lnTo>
                    <a:pt x="3" y="502"/>
                  </a:lnTo>
                  <a:lnTo>
                    <a:pt x="3" y="451"/>
                  </a:lnTo>
                  <a:lnTo>
                    <a:pt x="4" y="454"/>
                  </a:lnTo>
                  <a:lnTo>
                    <a:pt x="4" y="421"/>
                  </a:lnTo>
                  <a:lnTo>
                    <a:pt x="4" y="420"/>
                  </a:lnTo>
                  <a:lnTo>
                    <a:pt x="4" y="390"/>
                  </a:lnTo>
                  <a:lnTo>
                    <a:pt x="4" y="392"/>
                  </a:lnTo>
                  <a:lnTo>
                    <a:pt x="4" y="398"/>
                  </a:lnTo>
                  <a:lnTo>
                    <a:pt x="4" y="408"/>
                  </a:lnTo>
                  <a:lnTo>
                    <a:pt x="4" y="388"/>
                  </a:lnTo>
                  <a:lnTo>
                    <a:pt x="4" y="399"/>
                  </a:lnTo>
                  <a:lnTo>
                    <a:pt x="5" y="396"/>
                  </a:lnTo>
                  <a:lnTo>
                    <a:pt x="5" y="333"/>
                  </a:lnTo>
                  <a:lnTo>
                    <a:pt x="5" y="331"/>
                  </a:lnTo>
                  <a:lnTo>
                    <a:pt x="5" y="333"/>
                  </a:lnTo>
                  <a:lnTo>
                    <a:pt x="5" y="318"/>
                  </a:lnTo>
                  <a:lnTo>
                    <a:pt x="5" y="319"/>
                  </a:lnTo>
                  <a:lnTo>
                    <a:pt x="5" y="305"/>
                  </a:lnTo>
                  <a:lnTo>
                    <a:pt x="5" y="286"/>
                  </a:lnTo>
                  <a:lnTo>
                    <a:pt x="5" y="290"/>
                  </a:lnTo>
                  <a:lnTo>
                    <a:pt x="5" y="292"/>
                  </a:lnTo>
                  <a:lnTo>
                    <a:pt x="5" y="261"/>
                  </a:lnTo>
                  <a:lnTo>
                    <a:pt x="5" y="281"/>
                  </a:lnTo>
                  <a:lnTo>
                    <a:pt x="6" y="284"/>
                  </a:lnTo>
                  <a:lnTo>
                    <a:pt x="6" y="296"/>
                  </a:lnTo>
                  <a:lnTo>
                    <a:pt x="6" y="281"/>
                  </a:lnTo>
                  <a:lnTo>
                    <a:pt x="6" y="290"/>
                  </a:lnTo>
                  <a:lnTo>
                    <a:pt x="6" y="290"/>
                  </a:lnTo>
                  <a:lnTo>
                    <a:pt x="6" y="303"/>
                  </a:lnTo>
                  <a:lnTo>
                    <a:pt x="6" y="289"/>
                  </a:lnTo>
                  <a:lnTo>
                    <a:pt x="6" y="297"/>
                  </a:lnTo>
                  <a:lnTo>
                    <a:pt x="6" y="297"/>
                  </a:lnTo>
                  <a:lnTo>
                    <a:pt x="6" y="299"/>
                  </a:lnTo>
                  <a:lnTo>
                    <a:pt x="6" y="281"/>
                  </a:lnTo>
                  <a:lnTo>
                    <a:pt x="6" y="294"/>
                  </a:lnTo>
                  <a:lnTo>
                    <a:pt x="6" y="296"/>
                  </a:lnTo>
                  <a:lnTo>
                    <a:pt x="6" y="310"/>
                  </a:lnTo>
                  <a:lnTo>
                    <a:pt x="6" y="294"/>
                  </a:lnTo>
                  <a:lnTo>
                    <a:pt x="6" y="296"/>
                  </a:lnTo>
                  <a:lnTo>
                    <a:pt x="8" y="297"/>
                  </a:lnTo>
                  <a:lnTo>
                    <a:pt x="8" y="298"/>
                  </a:lnTo>
                  <a:lnTo>
                    <a:pt x="8" y="256"/>
                  </a:lnTo>
                  <a:lnTo>
                    <a:pt x="8" y="256"/>
                  </a:lnTo>
                  <a:lnTo>
                    <a:pt x="8" y="241"/>
                  </a:lnTo>
                  <a:lnTo>
                    <a:pt x="8" y="278"/>
                  </a:lnTo>
                  <a:lnTo>
                    <a:pt x="8" y="281"/>
                  </a:lnTo>
                  <a:lnTo>
                    <a:pt x="8" y="319"/>
                  </a:lnTo>
                  <a:lnTo>
                    <a:pt x="8" y="318"/>
                  </a:lnTo>
                  <a:lnTo>
                    <a:pt x="9" y="320"/>
                  </a:lnTo>
                  <a:lnTo>
                    <a:pt x="9" y="358"/>
                  </a:lnTo>
                  <a:lnTo>
                    <a:pt x="9" y="344"/>
                  </a:lnTo>
                  <a:lnTo>
                    <a:pt x="9" y="348"/>
                  </a:lnTo>
                  <a:lnTo>
                    <a:pt x="9" y="398"/>
                  </a:lnTo>
                  <a:lnTo>
                    <a:pt x="9" y="394"/>
                  </a:lnTo>
                  <a:lnTo>
                    <a:pt x="9" y="387"/>
                  </a:lnTo>
                  <a:lnTo>
                    <a:pt x="9" y="406"/>
                  </a:lnTo>
                  <a:lnTo>
                    <a:pt x="9" y="407"/>
                  </a:lnTo>
                  <a:lnTo>
                    <a:pt x="9" y="382"/>
                  </a:lnTo>
                  <a:lnTo>
                    <a:pt x="9" y="391"/>
                  </a:lnTo>
                  <a:lnTo>
                    <a:pt x="10" y="394"/>
                  </a:lnTo>
                  <a:lnTo>
                    <a:pt x="10" y="406"/>
                  </a:lnTo>
                  <a:lnTo>
                    <a:pt x="10" y="390"/>
                  </a:lnTo>
                  <a:lnTo>
                    <a:pt x="10" y="394"/>
                  </a:lnTo>
                  <a:lnTo>
                    <a:pt x="10" y="374"/>
                  </a:lnTo>
                  <a:lnTo>
                    <a:pt x="10" y="391"/>
                  </a:lnTo>
                  <a:lnTo>
                    <a:pt x="10" y="395"/>
                  </a:lnTo>
                  <a:lnTo>
                    <a:pt x="10" y="416"/>
                  </a:lnTo>
                  <a:lnTo>
                    <a:pt x="10" y="394"/>
                  </a:lnTo>
                  <a:lnTo>
                    <a:pt x="10" y="415"/>
                  </a:lnTo>
                  <a:lnTo>
                    <a:pt x="10" y="417"/>
                  </a:lnTo>
                  <a:lnTo>
                    <a:pt x="10" y="461"/>
                  </a:lnTo>
                  <a:lnTo>
                    <a:pt x="10" y="459"/>
                  </a:lnTo>
                  <a:lnTo>
                    <a:pt x="12" y="459"/>
                  </a:lnTo>
                  <a:lnTo>
                    <a:pt x="12" y="480"/>
                  </a:lnTo>
                  <a:lnTo>
                    <a:pt x="12" y="449"/>
                  </a:lnTo>
                  <a:lnTo>
                    <a:pt x="12" y="479"/>
                  </a:lnTo>
                  <a:lnTo>
                    <a:pt x="12" y="480"/>
                  </a:lnTo>
                  <a:lnTo>
                    <a:pt x="12" y="481"/>
                  </a:lnTo>
                  <a:lnTo>
                    <a:pt x="12" y="463"/>
                  </a:lnTo>
                  <a:lnTo>
                    <a:pt x="12" y="468"/>
                  </a:lnTo>
                  <a:lnTo>
                    <a:pt x="12" y="471"/>
                  </a:lnTo>
                  <a:lnTo>
                    <a:pt x="12" y="478"/>
                  </a:lnTo>
                  <a:lnTo>
                    <a:pt x="12" y="457"/>
                  </a:lnTo>
                  <a:lnTo>
                    <a:pt x="13" y="454"/>
                  </a:lnTo>
                  <a:lnTo>
                    <a:pt x="13" y="429"/>
                  </a:lnTo>
                  <a:lnTo>
                    <a:pt x="13" y="429"/>
                  </a:lnTo>
                  <a:lnTo>
                    <a:pt x="13" y="409"/>
                  </a:lnTo>
                  <a:lnTo>
                    <a:pt x="13" y="417"/>
                  </a:lnTo>
                  <a:lnTo>
                    <a:pt x="13" y="417"/>
                  </a:lnTo>
                  <a:lnTo>
                    <a:pt x="13" y="348"/>
                  </a:lnTo>
                  <a:lnTo>
                    <a:pt x="13" y="345"/>
                  </a:lnTo>
                  <a:lnTo>
                    <a:pt x="13" y="314"/>
                  </a:lnTo>
                  <a:lnTo>
                    <a:pt x="13" y="316"/>
                  </a:lnTo>
                  <a:lnTo>
                    <a:pt x="14" y="316"/>
                  </a:lnTo>
                  <a:lnTo>
                    <a:pt x="14" y="318"/>
                  </a:lnTo>
                  <a:lnTo>
                    <a:pt x="14" y="269"/>
                  </a:lnTo>
                  <a:lnTo>
                    <a:pt x="14" y="268"/>
                  </a:lnTo>
                  <a:lnTo>
                    <a:pt x="14" y="218"/>
                  </a:lnTo>
                  <a:lnTo>
                    <a:pt x="14" y="220"/>
                  </a:lnTo>
                  <a:lnTo>
                    <a:pt x="14" y="214"/>
                  </a:lnTo>
                  <a:lnTo>
                    <a:pt x="14" y="166"/>
                  </a:lnTo>
                  <a:lnTo>
                    <a:pt x="14" y="153"/>
                  </a:lnTo>
                  <a:lnTo>
                    <a:pt x="14" y="90"/>
                  </a:lnTo>
                  <a:lnTo>
                    <a:pt x="16" y="85"/>
                  </a:lnTo>
                  <a:lnTo>
                    <a:pt x="16" y="11"/>
                  </a:lnTo>
                  <a:lnTo>
                    <a:pt x="16" y="15"/>
                  </a:lnTo>
                  <a:lnTo>
                    <a:pt x="16" y="15"/>
                  </a:lnTo>
                  <a:lnTo>
                    <a:pt x="16" y="21"/>
                  </a:lnTo>
                  <a:lnTo>
                    <a:pt x="16" y="0"/>
                  </a:lnTo>
                  <a:lnTo>
                    <a:pt x="16" y="2"/>
                  </a:lnTo>
                  <a:lnTo>
                    <a:pt x="16" y="7"/>
                  </a:lnTo>
                  <a:lnTo>
                    <a:pt x="16" y="19"/>
                  </a:lnTo>
                  <a:lnTo>
                    <a:pt x="16" y="17"/>
                  </a:lnTo>
                  <a:lnTo>
                    <a:pt x="17" y="19"/>
                  </a:lnTo>
                  <a:lnTo>
                    <a:pt x="17" y="43"/>
                  </a:lnTo>
                  <a:lnTo>
                    <a:pt x="17" y="14"/>
                  </a:lnTo>
                  <a:lnTo>
                    <a:pt x="17" y="40"/>
                  </a:lnTo>
                  <a:lnTo>
                    <a:pt x="17" y="44"/>
                  </a:lnTo>
                  <a:lnTo>
                    <a:pt x="17" y="43"/>
                  </a:lnTo>
                  <a:lnTo>
                    <a:pt x="17" y="100"/>
                  </a:lnTo>
                  <a:lnTo>
                    <a:pt x="17" y="100"/>
                  </a:lnTo>
                  <a:lnTo>
                    <a:pt x="17" y="163"/>
                  </a:lnTo>
                  <a:lnTo>
                    <a:pt x="17" y="163"/>
                  </a:lnTo>
                  <a:lnTo>
                    <a:pt x="17" y="165"/>
                  </a:lnTo>
                  <a:lnTo>
                    <a:pt x="17" y="189"/>
                  </a:lnTo>
                  <a:lnTo>
                    <a:pt x="17" y="157"/>
                  </a:lnTo>
                  <a:lnTo>
                    <a:pt x="17" y="187"/>
                  </a:lnTo>
                  <a:lnTo>
                    <a:pt x="18" y="191"/>
                  </a:lnTo>
                  <a:lnTo>
                    <a:pt x="18" y="183"/>
                  </a:lnTo>
                  <a:lnTo>
                    <a:pt x="18" y="201"/>
                  </a:lnTo>
                  <a:lnTo>
                    <a:pt x="18" y="197"/>
                  </a:lnTo>
                  <a:lnTo>
                    <a:pt x="18" y="212"/>
                  </a:lnTo>
                  <a:lnTo>
                    <a:pt x="18" y="175"/>
                  </a:lnTo>
                  <a:lnTo>
                    <a:pt x="18" y="175"/>
                  </a:lnTo>
                  <a:lnTo>
                    <a:pt x="18" y="178"/>
                  </a:lnTo>
                  <a:lnTo>
                    <a:pt x="18" y="144"/>
                  </a:lnTo>
                  <a:lnTo>
                    <a:pt x="18" y="140"/>
                  </a:lnTo>
                  <a:lnTo>
                    <a:pt x="18" y="125"/>
                  </a:lnTo>
                  <a:lnTo>
                    <a:pt x="18" y="153"/>
                  </a:lnTo>
                  <a:lnTo>
                    <a:pt x="20" y="155"/>
                  </a:lnTo>
                  <a:lnTo>
                    <a:pt x="20" y="162"/>
                  </a:lnTo>
                  <a:lnTo>
                    <a:pt x="20" y="148"/>
                  </a:lnTo>
                  <a:lnTo>
                    <a:pt x="20" y="148"/>
                  </a:lnTo>
                  <a:lnTo>
                    <a:pt x="20" y="153"/>
                  </a:lnTo>
                  <a:lnTo>
                    <a:pt x="20" y="142"/>
                  </a:lnTo>
                  <a:lnTo>
                    <a:pt x="20" y="149"/>
                  </a:lnTo>
                  <a:lnTo>
                    <a:pt x="20" y="149"/>
                  </a:lnTo>
                  <a:lnTo>
                    <a:pt x="20" y="151"/>
                  </a:lnTo>
                  <a:lnTo>
                    <a:pt x="20" y="133"/>
                  </a:lnTo>
                  <a:lnTo>
                    <a:pt x="20" y="149"/>
                  </a:lnTo>
                  <a:lnTo>
                    <a:pt x="21" y="146"/>
                  </a:lnTo>
                  <a:lnTo>
                    <a:pt x="21" y="125"/>
                  </a:lnTo>
                  <a:lnTo>
                    <a:pt x="21" y="137"/>
                  </a:lnTo>
                  <a:lnTo>
                    <a:pt x="21" y="144"/>
                  </a:lnTo>
                  <a:lnTo>
                    <a:pt x="21" y="166"/>
                  </a:lnTo>
                  <a:lnTo>
                    <a:pt x="21" y="144"/>
                  </a:lnTo>
                  <a:lnTo>
                    <a:pt x="21" y="141"/>
                  </a:lnTo>
                  <a:lnTo>
                    <a:pt x="21" y="145"/>
                  </a:lnTo>
                  <a:lnTo>
                    <a:pt x="21" y="128"/>
                  </a:lnTo>
                  <a:lnTo>
                    <a:pt x="21" y="137"/>
                  </a:lnTo>
                  <a:lnTo>
                    <a:pt x="21" y="144"/>
                  </a:lnTo>
                  <a:lnTo>
                    <a:pt x="21" y="167"/>
                  </a:lnTo>
                  <a:lnTo>
                    <a:pt x="21" y="144"/>
                  </a:lnTo>
                  <a:lnTo>
                    <a:pt x="21" y="165"/>
                  </a:lnTo>
                  <a:lnTo>
                    <a:pt x="22" y="167"/>
                  </a:lnTo>
                  <a:lnTo>
                    <a:pt x="22" y="196"/>
                  </a:lnTo>
                  <a:lnTo>
                    <a:pt x="22" y="187"/>
                  </a:lnTo>
                  <a:lnTo>
                    <a:pt x="22" y="187"/>
                  </a:lnTo>
                  <a:lnTo>
                    <a:pt x="22" y="227"/>
                  </a:lnTo>
                  <a:lnTo>
                    <a:pt x="22" y="221"/>
                  </a:lnTo>
                  <a:lnTo>
                    <a:pt x="22" y="216"/>
                  </a:lnTo>
                  <a:lnTo>
                    <a:pt x="22" y="267"/>
                  </a:lnTo>
                  <a:lnTo>
                    <a:pt x="22" y="269"/>
                  </a:lnTo>
                  <a:lnTo>
                    <a:pt x="22" y="305"/>
                  </a:lnTo>
                  <a:lnTo>
                    <a:pt x="24" y="307"/>
                  </a:lnTo>
                  <a:lnTo>
                    <a:pt x="24" y="336"/>
                  </a:lnTo>
                  <a:lnTo>
                    <a:pt x="24" y="332"/>
                  </a:lnTo>
                  <a:lnTo>
                    <a:pt x="24" y="327"/>
                  </a:lnTo>
                  <a:lnTo>
                    <a:pt x="24" y="328"/>
                  </a:lnTo>
                  <a:lnTo>
                    <a:pt x="24" y="316"/>
                  </a:lnTo>
                  <a:lnTo>
                    <a:pt x="24" y="327"/>
                  </a:lnTo>
                  <a:lnTo>
                    <a:pt x="24" y="327"/>
                  </a:lnTo>
                  <a:lnTo>
                    <a:pt x="24" y="352"/>
                  </a:lnTo>
                  <a:lnTo>
                    <a:pt x="25" y="357"/>
                  </a:lnTo>
                  <a:lnTo>
                    <a:pt x="25" y="368"/>
                  </a:lnTo>
                  <a:lnTo>
                    <a:pt x="25" y="353"/>
                  </a:lnTo>
                  <a:lnTo>
                    <a:pt x="25" y="360"/>
                  </a:lnTo>
                  <a:lnTo>
                    <a:pt x="25" y="353"/>
                  </a:lnTo>
                  <a:lnTo>
                    <a:pt x="25" y="373"/>
                  </a:lnTo>
                  <a:lnTo>
                    <a:pt x="25" y="366"/>
                  </a:lnTo>
                  <a:lnTo>
                    <a:pt x="25" y="368"/>
                  </a:lnTo>
                  <a:lnTo>
                    <a:pt x="25" y="369"/>
                  </a:lnTo>
                  <a:lnTo>
                    <a:pt x="25" y="352"/>
                  </a:lnTo>
                  <a:lnTo>
                    <a:pt x="25" y="361"/>
                  </a:lnTo>
                  <a:lnTo>
                    <a:pt x="25" y="360"/>
                  </a:lnTo>
                  <a:lnTo>
                    <a:pt x="25" y="365"/>
                  </a:lnTo>
                  <a:lnTo>
                    <a:pt x="25" y="333"/>
                  </a:lnTo>
                  <a:lnTo>
                    <a:pt x="25" y="337"/>
                  </a:lnTo>
                  <a:lnTo>
                    <a:pt x="26" y="336"/>
                  </a:lnTo>
                  <a:lnTo>
                    <a:pt x="26" y="336"/>
                  </a:lnTo>
                  <a:lnTo>
                    <a:pt x="26" y="360"/>
                  </a:lnTo>
                  <a:lnTo>
                    <a:pt x="26" y="356"/>
                  </a:lnTo>
                  <a:lnTo>
                    <a:pt x="26" y="349"/>
                  </a:lnTo>
                  <a:lnTo>
                    <a:pt x="26" y="379"/>
                  </a:lnTo>
                  <a:lnTo>
                    <a:pt x="26" y="377"/>
                  </a:lnTo>
                  <a:lnTo>
                    <a:pt x="26" y="382"/>
                  </a:lnTo>
                  <a:lnTo>
                    <a:pt x="26" y="370"/>
                  </a:lnTo>
                  <a:lnTo>
                    <a:pt x="26" y="378"/>
                  </a:lnTo>
                  <a:lnTo>
                    <a:pt x="26" y="378"/>
                  </a:lnTo>
                  <a:lnTo>
                    <a:pt x="26" y="395"/>
                  </a:lnTo>
                  <a:lnTo>
                    <a:pt x="26" y="377"/>
                  </a:lnTo>
                  <a:lnTo>
                    <a:pt x="26" y="391"/>
                  </a:lnTo>
                  <a:lnTo>
                    <a:pt x="27" y="387"/>
                  </a:lnTo>
                  <a:lnTo>
                    <a:pt x="27" y="369"/>
                  </a:lnTo>
                  <a:lnTo>
                    <a:pt x="27" y="379"/>
                  </a:lnTo>
                  <a:lnTo>
                    <a:pt x="27" y="382"/>
                  </a:lnTo>
                  <a:lnTo>
                    <a:pt x="27" y="382"/>
                  </a:lnTo>
                  <a:lnTo>
                    <a:pt x="27" y="353"/>
                  </a:lnTo>
                  <a:lnTo>
                    <a:pt x="27" y="354"/>
                  </a:lnTo>
                  <a:lnTo>
                    <a:pt x="27" y="351"/>
                  </a:lnTo>
                  <a:lnTo>
                    <a:pt x="27" y="360"/>
                  </a:lnTo>
                  <a:lnTo>
                    <a:pt x="27" y="336"/>
                  </a:lnTo>
                  <a:lnTo>
                    <a:pt x="27" y="343"/>
                  </a:lnTo>
                  <a:lnTo>
                    <a:pt x="27" y="353"/>
                  </a:lnTo>
                  <a:lnTo>
                    <a:pt x="27" y="336"/>
                  </a:lnTo>
                  <a:lnTo>
                    <a:pt x="29" y="335"/>
                  </a:lnTo>
                  <a:lnTo>
                    <a:pt x="29" y="341"/>
                  </a:lnTo>
                  <a:lnTo>
                    <a:pt x="29" y="327"/>
                  </a:lnTo>
                  <a:lnTo>
                    <a:pt x="29" y="337"/>
                  </a:lnTo>
                  <a:lnTo>
                    <a:pt x="29" y="340"/>
                  </a:lnTo>
                  <a:lnTo>
                    <a:pt x="29" y="314"/>
                  </a:lnTo>
                  <a:lnTo>
                    <a:pt x="29" y="331"/>
                  </a:lnTo>
                  <a:lnTo>
                    <a:pt x="29" y="326"/>
                  </a:lnTo>
                  <a:lnTo>
                    <a:pt x="29" y="340"/>
                  </a:lnTo>
                  <a:lnTo>
                    <a:pt x="29" y="320"/>
                  </a:lnTo>
                  <a:lnTo>
                    <a:pt x="30" y="323"/>
                  </a:lnTo>
                  <a:lnTo>
                    <a:pt x="30" y="313"/>
                  </a:lnTo>
                  <a:lnTo>
                    <a:pt x="30" y="368"/>
                  </a:lnTo>
                  <a:lnTo>
                    <a:pt x="30" y="365"/>
                  </a:lnTo>
                  <a:lnTo>
                    <a:pt x="30" y="375"/>
                  </a:lnTo>
                  <a:lnTo>
                    <a:pt x="30" y="358"/>
                  </a:lnTo>
                  <a:lnTo>
                    <a:pt x="30" y="369"/>
                  </a:lnTo>
                  <a:lnTo>
                    <a:pt x="30" y="370"/>
                  </a:lnTo>
                  <a:lnTo>
                    <a:pt x="30" y="382"/>
                  </a:lnTo>
                  <a:lnTo>
                    <a:pt x="30" y="360"/>
                  </a:lnTo>
                  <a:lnTo>
                    <a:pt x="30" y="362"/>
                  </a:lnTo>
                  <a:lnTo>
                    <a:pt x="30" y="362"/>
                  </a:lnTo>
                  <a:lnTo>
                    <a:pt x="30" y="351"/>
                  </a:lnTo>
                  <a:lnTo>
                    <a:pt x="30" y="358"/>
                  </a:lnTo>
                  <a:lnTo>
                    <a:pt x="31" y="358"/>
                  </a:lnTo>
                  <a:lnTo>
                    <a:pt x="31" y="362"/>
                  </a:lnTo>
                  <a:lnTo>
                    <a:pt x="31" y="341"/>
                  </a:lnTo>
                  <a:lnTo>
                    <a:pt x="31" y="348"/>
                  </a:lnTo>
                  <a:lnTo>
                    <a:pt x="31" y="348"/>
                  </a:lnTo>
                  <a:lnTo>
                    <a:pt x="31" y="351"/>
                  </a:lnTo>
                  <a:lnTo>
                    <a:pt x="31" y="330"/>
                  </a:lnTo>
                  <a:lnTo>
                    <a:pt x="31" y="332"/>
                  </a:lnTo>
                  <a:lnTo>
                    <a:pt x="31" y="341"/>
                  </a:lnTo>
                  <a:lnTo>
                    <a:pt x="31" y="341"/>
                  </a:lnTo>
                  <a:lnTo>
                    <a:pt x="31" y="335"/>
                  </a:lnTo>
                  <a:lnTo>
                    <a:pt x="31" y="337"/>
                  </a:lnTo>
                  <a:lnTo>
                    <a:pt x="31" y="332"/>
                  </a:lnTo>
                  <a:lnTo>
                    <a:pt x="31" y="322"/>
                  </a:lnTo>
                  <a:lnTo>
                    <a:pt x="31" y="354"/>
                  </a:lnTo>
                  <a:lnTo>
                    <a:pt x="33" y="361"/>
                  </a:lnTo>
                  <a:lnTo>
                    <a:pt x="33" y="38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53" name="Freeform 126"/>
            <p:cNvSpPr>
              <a:spLocks/>
            </p:cNvSpPr>
            <p:nvPr/>
          </p:nvSpPr>
          <p:spPr bwMode="auto">
            <a:xfrm>
              <a:off x="1433513" y="3678238"/>
              <a:ext cx="52388" cy="868363"/>
            </a:xfrm>
            <a:custGeom>
              <a:avLst/>
              <a:gdLst>
                <a:gd name="T0" fmla="*/ 0 w 33"/>
                <a:gd name="T1" fmla="*/ 73 h 547"/>
                <a:gd name="T2" fmla="*/ 0 w 33"/>
                <a:gd name="T3" fmla="*/ 48 h 547"/>
                <a:gd name="T4" fmla="*/ 2 w 33"/>
                <a:gd name="T5" fmla="*/ 64 h 547"/>
                <a:gd name="T6" fmla="*/ 2 w 33"/>
                <a:gd name="T7" fmla="*/ 60 h 547"/>
                <a:gd name="T8" fmla="*/ 3 w 33"/>
                <a:gd name="T9" fmla="*/ 0 h 547"/>
                <a:gd name="T10" fmla="*/ 3 w 33"/>
                <a:gd name="T11" fmla="*/ 59 h 547"/>
                <a:gd name="T12" fmla="*/ 4 w 33"/>
                <a:gd name="T13" fmla="*/ 160 h 547"/>
                <a:gd name="T14" fmla="*/ 4 w 33"/>
                <a:gd name="T15" fmla="*/ 178 h 547"/>
                <a:gd name="T16" fmla="*/ 5 w 33"/>
                <a:gd name="T17" fmla="*/ 135 h 547"/>
                <a:gd name="T18" fmla="*/ 5 w 33"/>
                <a:gd name="T19" fmla="*/ 149 h 547"/>
                <a:gd name="T20" fmla="*/ 7 w 33"/>
                <a:gd name="T21" fmla="*/ 186 h 547"/>
                <a:gd name="T22" fmla="*/ 7 w 33"/>
                <a:gd name="T23" fmla="*/ 192 h 547"/>
                <a:gd name="T24" fmla="*/ 7 w 33"/>
                <a:gd name="T25" fmla="*/ 217 h 547"/>
                <a:gd name="T26" fmla="*/ 8 w 33"/>
                <a:gd name="T27" fmla="*/ 243 h 547"/>
                <a:gd name="T28" fmla="*/ 8 w 33"/>
                <a:gd name="T29" fmla="*/ 224 h 547"/>
                <a:gd name="T30" fmla="*/ 8 w 33"/>
                <a:gd name="T31" fmla="*/ 221 h 547"/>
                <a:gd name="T32" fmla="*/ 9 w 33"/>
                <a:gd name="T33" fmla="*/ 220 h 547"/>
                <a:gd name="T34" fmla="*/ 9 w 33"/>
                <a:gd name="T35" fmla="*/ 224 h 547"/>
                <a:gd name="T36" fmla="*/ 9 w 33"/>
                <a:gd name="T37" fmla="*/ 251 h 547"/>
                <a:gd name="T38" fmla="*/ 11 w 33"/>
                <a:gd name="T39" fmla="*/ 267 h 547"/>
                <a:gd name="T40" fmla="*/ 11 w 33"/>
                <a:gd name="T41" fmla="*/ 243 h 547"/>
                <a:gd name="T42" fmla="*/ 12 w 33"/>
                <a:gd name="T43" fmla="*/ 215 h 547"/>
                <a:gd name="T44" fmla="*/ 12 w 33"/>
                <a:gd name="T45" fmla="*/ 235 h 547"/>
                <a:gd name="T46" fmla="*/ 13 w 33"/>
                <a:gd name="T47" fmla="*/ 256 h 547"/>
                <a:gd name="T48" fmla="*/ 13 w 33"/>
                <a:gd name="T49" fmla="*/ 310 h 547"/>
                <a:gd name="T50" fmla="*/ 15 w 33"/>
                <a:gd name="T51" fmla="*/ 332 h 547"/>
                <a:gd name="T52" fmla="*/ 15 w 33"/>
                <a:gd name="T53" fmla="*/ 364 h 547"/>
                <a:gd name="T54" fmla="*/ 15 w 33"/>
                <a:gd name="T55" fmla="*/ 348 h 547"/>
                <a:gd name="T56" fmla="*/ 16 w 33"/>
                <a:gd name="T57" fmla="*/ 332 h 547"/>
                <a:gd name="T58" fmla="*/ 16 w 33"/>
                <a:gd name="T59" fmla="*/ 363 h 547"/>
                <a:gd name="T60" fmla="*/ 17 w 33"/>
                <a:gd name="T61" fmla="*/ 356 h 547"/>
                <a:gd name="T62" fmla="*/ 17 w 33"/>
                <a:gd name="T63" fmla="*/ 391 h 547"/>
                <a:gd name="T64" fmla="*/ 17 w 33"/>
                <a:gd name="T65" fmla="*/ 404 h 547"/>
                <a:gd name="T66" fmla="*/ 19 w 33"/>
                <a:gd name="T67" fmla="*/ 429 h 547"/>
                <a:gd name="T68" fmla="*/ 19 w 33"/>
                <a:gd name="T69" fmla="*/ 353 h 547"/>
                <a:gd name="T70" fmla="*/ 20 w 33"/>
                <a:gd name="T71" fmla="*/ 353 h 547"/>
                <a:gd name="T72" fmla="*/ 20 w 33"/>
                <a:gd name="T73" fmla="*/ 372 h 547"/>
                <a:gd name="T74" fmla="*/ 21 w 33"/>
                <a:gd name="T75" fmla="*/ 424 h 547"/>
                <a:gd name="T76" fmla="*/ 21 w 33"/>
                <a:gd name="T77" fmla="*/ 407 h 547"/>
                <a:gd name="T78" fmla="*/ 21 w 33"/>
                <a:gd name="T79" fmla="*/ 385 h 547"/>
                <a:gd name="T80" fmla="*/ 22 w 33"/>
                <a:gd name="T81" fmla="*/ 407 h 547"/>
                <a:gd name="T82" fmla="*/ 22 w 33"/>
                <a:gd name="T83" fmla="*/ 441 h 547"/>
                <a:gd name="T84" fmla="*/ 24 w 33"/>
                <a:gd name="T85" fmla="*/ 479 h 547"/>
                <a:gd name="T86" fmla="*/ 24 w 33"/>
                <a:gd name="T87" fmla="*/ 488 h 547"/>
                <a:gd name="T88" fmla="*/ 25 w 33"/>
                <a:gd name="T89" fmla="*/ 499 h 547"/>
                <a:gd name="T90" fmla="*/ 25 w 33"/>
                <a:gd name="T91" fmla="*/ 493 h 547"/>
                <a:gd name="T92" fmla="*/ 25 w 33"/>
                <a:gd name="T93" fmla="*/ 508 h 547"/>
                <a:gd name="T94" fmla="*/ 26 w 33"/>
                <a:gd name="T95" fmla="*/ 505 h 547"/>
                <a:gd name="T96" fmla="*/ 26 w 33"/>
                <a:gd name="T97" fmla="*/ 510 h 547"/>
                <a:gd name="T98" fmla="*/ 26 w 33"/>
                <a:gd name="T99" fmla="*/ 471 h 547"/>
                <a:gd name="T100" fmla="*/ 28 w 33"/>
                <a:gd name="T101" fmla="*/ 488 h 547"/>
                <a:gd name="T102" fmla="*/ 28 w 33"/>
                <a:gd name="T103" fmla="*/ 425 h 547"/>
                <a:gd name="T104" fmla="*/ 29 w 33"/>
                <a:gd name="T105" fmla="*/ 437 h 547"/>
                <a:gd name="T106" fmla="*/ 29 w 33"/>
                <a:gd name="T107" fmla="*/ 495 h 547"/>
                <a:gd name="T108" fmla="*/ 30 w 33"/>
                <a:gd name="T109" fmla="*/ 541 h 547"/>
                <a:gd name="T110" fmla="*/ 30 w 33"/>
                <a:gd name="T111" fmla="*/ 534 h 547"/>
                <a:gd name="T112" fmla="*/ 30 w 33"/>
                <a:gd name="T113" fmla="*/ 537 h 547"/>
                <a:gd name="T114" fmla="*/ 32 w 33"/>
                <a:gd name="T115" fmla="*/ 503 h 547"/>
                <a:gd name="T116" fmla="*/ 32 w 33"/>
                <a:gd name="T117" fmla="*/ 469 h 547"/>
                <a:gd name="T118" fmla="*/ 33 w 33"/>
                <a:gd name="T119" fmla="*/ 446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547">
                  <a:moveTo>
                    <a:pt x="0" y="74"/>
                  </a:moveTo>
                  <a:lnTo>
                    <a:pt x="0" y="60"/>
                  </a:lnTo>
                  <a:lnTo>
                    <a:pt x="0" y="72"/>
                  </a:lnTo>
                  <a:lnTo>
                    <a:pt x="0" y="68"/>
                  </a:lnTo>
                  <a:lnTo>
                    <a:pt x="0" y="73"/>
                  </a:lnTo>
                  <a:lnTo>
                    <a:pt x="0" y="52"/>
                  </a:lnTo>
                  <a:lnTo>
                    <a:pt x="0" y="59"/>
                  </a:lnTo>
                  <a:lnTo>
                    <a:pt x="0" y="60"/>
                  </a:lnTo>
                  <a:lnTo>
                    <a:pt x="0" y="69"/>
                  </a:lnTo>
                  <a:lnTo>
                    <a:pt x="0" y="48"/>
                  </a:lnTo>
                  <a:lnTo>
                    <a:pt x="2" y="50"/>
                  </a:lnTo>
                  <a:lnTo>
                    <a:pt x="2" y="67"/>
                  </a:lnTo>
                  <a:lnTo>
                    <a:pt x="2" y="63"/>
                  </a:lnTo>
                  <a:lnTo>
                    <a:pt x="2" y="63"/>
                  </a:lnTo>
                  <a:lnTo>
                    <a:pt x="2" y="64"/>
                  </a:lnTo>
                  <a:lnTo>
                    <a:pt x="2" y="47"/>
                  </a:lnTo>
                  <a:lnTo>
                    <a:pt x="2" y="61"/>
                  </a:lnTo>
                  <a:lnTo>
                    <a:pt x="2" y="59"/>
                  </a:lnTo>
                  <a:lnTo>
                    <a:pt x="2" y="44"/>
                  </a:lnTo>
                  <a:lnTo>
                    <a:pt x="2" y="60"/>
                  </a:lnTo>
                  <a:lnTo>
                    <a:pt x="2" y="63"/>
                  </a:lnTo>
                  <a:lnTo>
                    <a:pt x="2" y="65"/>
                  </a:lnTo>
                  <a:lnTo>
                    <a:pt x="2" y="31"/>
                  </a:lnTo>
                  <a:lnTo>
                    <a:pt x="3" y="30"/>
                  </a:lnTo>
                  <a:lnTo>
                    <a:pt x="3" y="0"/>
                  </a:lnTo>
                  <a:lnTo>
                    <a:pt x="3" y="8"/>
                  </a:lnTo>
                  <a:lnTo>
                    <a:pt x="3" y="6"/>
                  </a:lnTo>
                  <a:lnTo>
                    <a:pt x="3" y="30"/>
                  </a:lnTo>
                  <a:lnTo>
                    <a:pt x="3" y="31"/>
                  </a:lnTo>
                  <a:lnTo>
                    <a:pt x="3" y="59"/>
                  </a:lnTo>
                  <a:lnTo>
                    <a:pt x="3" y="53"/>
                  </a:lnTo>
                  <a:lnTo>
                    <a:pt x="4" y="44"/>
                  </a:lnTo>
                  <a:lnTo>
                    <a:pt x="4" y="91"/>
                  </a:lnTo>
                  <a:lnTo>
                    <a:pt x="4" y="93"/>
                  </a:lnTo>
                  <a:lnTo>
                    <a:pt x="4" y="160"/>
                  </a:lnTo>
                  <a:lnTo>
                    <a:pt x="4" y="161"/>
                  </a:lnTo>
                  <a:lnTo>
                    <a:pt x="4" y="183"/>
                  </a:lnTo>
                  <a:lnTo>
                    <a:pt x="4" y="171"/>
                  </a:lnTo>
                  <a:lnTo>
                    <a:pt x="4" y="169"/>
                  </a:lnTo>
                  <a:lnTo>
                    <a:pt x="4" y="178"/>
                  </a:lnTo>
                  <a:lnTo>
                    <a:pt x="4" y="161"/>
                  </a:lnTo>
                  <a:lnTo>
                    <a:pt x="4" y="162"/>
                  </a:lnTo>
                  <a:lnTo>
                    <a:pt x="5" y="160"/>
                  </a:lnTo>
                  <a:lnTo>
                    <a:pt x="5" y="161"/>
                  </a:lnTo>
                  <a:lnTo>
                    <a:pt x="5" y="135"/>
                  </a:lnTo>
                  <a:lnTo>
                    <a:pt x="5" y="139"/>
                  </a:lnTo>
                  <a:lnTo>
                    <a:pt x="5" y="139"/>
                  </a:lnTo>
                  <a:lnTo>
                    <a:pt x="5" y="128"/>
                  </a:lnTo>
                  <a:lnTo>
                    <a:pt x="5" y="146"/>
                  </a:lnTo>
                  <a:lnTo>
                    <a:pt x="5" y="149"/>
                  </a:lnTo>
                  <a:lnTo>
                    <a:pt x="5" y="191"/>
                  </a:lnTo>
                  <a:lnTo>
                    <a:pt x="5" y="190"/>
                  </a:lnTo>
                  <a:lnTo>
                    <a:pt x="5" y="175"/>
                  </a:lnTo>
                  <a:lnTo>
                    <a:pt x="5" y="184"/>
                  </a:lnTo>
                  <a:lnTo>
                    <a:pt x="7" y="186"/>
                  </a:lnTo>
                  <a:lnTo>
                    <a:pt x="7" y="187"/>
                  </a:lnTo>
                  <a:lnTo>
                    <a:pt x="7" y="169"/>
                  </a:lnTo>
                  <a:lnTo>
                    <a:pt x="7" y="178"/>
                  </a:lnTo>
                  <a:lnTo>
                    <a:pt x="7" y="180"/>
                  </a:lnTo>
                  <a:lnTo>
                    <a:pt x="7" y="192"/>
                  </a:lnTo>
                  <a:lnTo>
                    <a:pt x="7" y="175"/>
                  </a:lnTo>
                  <a:lnTo>
                    <a:pt x="7" y="180"/>
                  </a:lnTo>
                  <a:lnTo>
                    <a:pt x="7" y="180"/>
                  </a:lnTo>
                  <a:lnTo>
                    <a:pt x="7" y="218"/>
                  </a:lnTo>
                  <a:lnTo>
                    <a:pt x="7" y="217"/>
                  </a:lnTo>
                  <a:lnTo>
                    <a:pt x="7" y="218"/>
                  </a:lnTo>
                  <a:lnTo>
                    <a:pt x="7" y="245"/>
                  </a:lnTo>
                  <a:lnTo>
                    <a:pt x="7" y="213"/>
                  </a:lnTo>
                  <a:lnTo>
                    <a:pt x="7" y="243"/>
                  </a:lnTo>
                  <a:lnTo>
                    <a:pt x="8" y="243"/>
                  </a:lnTo>
                  <a:lnTo>
                    <a:pt x="8" y="246"/>
                  </a:lnTo>
                  <a:lnTo>
                    <a:pt x="8" y="226"/>
                  </a:lnTo>
                  <a:lnTo>
                    <a:pt x="8" y="228"/>
                  </a:lnTo>
                  <a:lnTo>
                    <a:pt x="8" y="230"/>
                  </a:lnTo>
                  <a:lnTo>
                    <a:pt x="8" y="224"/>
                  </a:lnTo>
                  <a:lnTo>
                    <a:pt x="8" y="229"/>
                  </a:lnTo>
                  <a:lnTo>
                    <a:pt x="8" y="225"/>
                  </a:lnTo>
                  <a:lnTo>
                    <a:pt x="8" y="226"/>
                  </a:lnTo>
                  <a:lnTo>
                    <a:pt x="8" y="209"/>
                  </a:lnTo>
                  <a:lnTo>
                    <a:pt x="8" y="221"/>
                  </a:lnTo>
                  <a:lnTo>
                    <a:pt x="9" y="221"/>
                  </a:lnTo>
                  <a:lnTo>
                    <a:pt x="9" y="228"/>
                  </a:lnTo>
                  <a:lnTo>
                    <a:pt x="9" y="218"/>
                  </a:lnTo>
                  <a:lnTo>
                    <a:pt x="9" y="218"/>
                  </a:lnTo>
                  <a:lnTo>
                    <a:pt x="9" y="220"/>
                  </a:lnTo>
                  <a:lnTo>
                    <a:pt x="9" y="243"/>
                  </a:lnTo>
                  <a:lnTo>
                    <a:pt x="9" y="235"/>
                  </a:lnTo>
                  <a:lnTo>
                    <a:pt x="9" y="235"/>
                  </a:lnTo>
                  <a:lnTo>
                    <a:pt x="9" y="250"/>
                  </a:lnTo>
                  <a:lnTo>
                    <a:pt x="9" y="224"/>
                  </a:lnTo>
                  <a:lnTo>
                    <a:pt x="9" y="247"/>
                  </a:lnTo>
                  <a:lnTo>
                    <a:pt x="9" y="245"/>
                  </a:lnTo>
                  <a:lnTo>
                    <a:pt x="9" y="254"/>
                  </a:lnTo>
                  <a:lnTo>
                    <a:pt x="9" y="238"/>
                  </a:lnTo>
                  <a:lnTo>
                    <a:pt x="9" y="251"/>
                  </a:lnTo>
                  <a:lnTo>
                    <a:pt x="11" y="255"/>
                  </a:lnTo>
                  <a:lnTo>
                    <a:pt x="11" y="276"/>
                  </a:lnTo>
                  <a:lnTo>
                    <a:pt x="11" y="253"/>
                  </a:lnTo>
                  <a:lnTo>
                    <a:pt x="11" y="256"/>
                  </a:lnTo>
                  <a:lnTo>
                    <a:pt x="11" y="267"/>
                  </a:lnTo>
                  <a:lnTo>
                    <a:pt x="11" y="254"/>
                  </a:lnTo>
                  <a:lnTo>
                    <a:pt x="11" y="256"/>
                  </a:lnTo>
                  <a:lnTo>
                    <a:pt x="11" y="260"/>
                  </a:lnTo>
                  <a:lnTo>
                    <a:pt x="11" y="238"/>
                  </a:lnTo>
                  <a:lnTo>
                    <a:pt x="11" y="243"/>
                  </a:lnTo>
                  <a:lnTo>
                    <a:pt x="11" y="235"/>
                  </a:lnTo>
                  <a:lnTo>
                    <a:pt x="11" y="195"/>
                  </a:lnTo>
                  <a:lnTo>
                    <a:pt x="11" y="198"/>
                  </a:lnTo>
                  <a:lnTo>
                    <a:pt x="12" y="196"/>
                  </a:lnTo>
                  <a:lnTo>
                    <a:pt x="12" y="215"/>
                  </a:lnTo>
                  <a:lnTo>
                    <a:pt x="12" y="215"/>
                  </a:lnTo>
                  <a:lnTo>
                    <a:pt x="12" y="235"/>
                  </a:lnTo>
                  <a:lnTo>
                    <a:pt x="12" y="209"/>
                  </a:lnTo>
                  <a:lnTo>
                    <a:pt x="12" y="232"/>
                  </a:lnTo>
                  <a:lnTo>
                    <a:pt x="12" y="235"/>
                  </a:lnTo>
                  <a:lnTo>
                    <a:pt x="12" y="233"/>
                  </a:lnTo>
                  <a:lnTo>
                    <a:pt x="12" y="263"/>
                  </a:lnTo>
                  <a:lnTo>
                    <a:pt x="13" y="266"/>
                  </a:lnTo>
                  <a:lnTo>
                    <a:pt x="13" y="276"/>
                  </a:lnTo>
                  <a:lnTo>
                    <a:pt x="13" y="256"/>
                  </a:lnTo>
                  <a:lnTo>
                    <a:pt x="13" y="259"/>
                  </a:lnTo>
                  <a:lnTo>
                    <a:pt x="13" y="280"/>
                  </a:lnTo>
                  <a:lnTo>
                    <a:pt x="13" y="276"/>
                  </a:lnTo>
                  <a:lnTo>
                    <a:pt x="13" y="277"/>
                  </a:lnTo>
                  <a:lnTo>
                    <a:pt x="13" y="310"/>
                  </a:lnTo>
                  <a:lnTo>
                    <a:pt x="13" y="276"/>
                  </a:lnTo>
                  <a:lnTo>
                    <a:pt x="13" y="306"/>
                  </a:lnTo>
                  <a:lnTo>
                    <a:pt x="13" y="309"/>
                  </a:lnTo>
                  <a:lnTo>
                    <a:pt x="13" y="331"/>
                  </a:lnTo>
                  <a:lnTo>
                    <a:pt x="15" y="332"/>
                  </a:lnTo>
                  <a:lnTo>
                    <a:pt x="15" y="370"/>
                  </a:lnTo>
                  <a:lnTo>
                    <a:pt x="15" y="368"/>
                  </a:lnTo>
                  <a:lnTo>
                    <a:pt x="15" y="370"/>
                  </a:lnTo>
                  <a:lnTo>
                    <a:pt x="15" y="380"/>
                  </a:lnTo>
                  <a:lnTo>
                    <a:pt x="15" y="364"/>
                  </a:lnTo>
                  <a:lnTo>
                    <a:pt x="15" y="372"/>
                  </a:lnTo>
                  <a:lnTo>
                    <a:pt x="15" y="373"/>
                  </a:lnTo>
                  <a:lnTo>
                    <a:pt x="15" y="338"/>
                  </a:lnTo>
                  <a:lnTo>
                    <a:pt x="15" y="339"/>
                  </a:lnTo>
                  <a:lnTo>
                    <a:pt x="15" y="348"/>
                  </a:lnTo>
                  <a:lnTo>
                    <a:pt x="15" y="338"/>
                  </a:lnTo>
                  <a:lnTo>
                    <a:pt x="15" y="347"/>
                  </a:lnTo>
                  <a:lnTo>
                    <a:pt x="16" y="348"/>
                  </a:lnTo>
                  <a:lnTo>
                    <a:pt x="16" y="351"/>
                  </a:lnTo>
                  <a:lnTo>
                    <a:pt x="16" y="332"/>
                  </a:lnTo>
                  <a:lnTo>
                    <a:pt x="16" y="347"/>
                  </a:lnTo>
                  <a:lnTo>
                    <a:pt x="16" y="345"/>
                  </a:lnTo>
                  <a:lnTo>
                    <a:pt x="16" y="344"/>
                  </a:lnTo>
                  <a:lnTo>
                    <a:pt x="16" y="360"/>
                  </a:lnTo>
                  <a:lnTo>
                    <a:pt x="16" y="363"/>
                  </a:lnTo>
                  <a:lnTo>
                    <a:pt x="16" y="374"/>
                  </a:lnTo>
                  <a:lnTo>
                    <a:pt x="16" y="351"/>
                  </a:lnTo>
                  <a:lnTo>
                    <a:pt x="17" y="359"/>
                  </a:lnTo>
                  <a:lnTo>
                    <a:pt x="17" y="386"/>
                  </a:lnTo>
                  <a:lnTo>
                    <a:pt x="17" y="356"/>
                  </a:lnTo>
                  <a:lnTo>
                    <a:pt x="17" y="385"/>
                  </a:lnTo>
                  <a:lnTo>
                    <a:pt x="17" y="390"/>
                  </a:lnTo>
                  <a:lnTo>
                    <a:pt x="17" y="370"/>
                  </a:lnTo>
                  <a:lnTo>
                    <a:pt x="17" y="394"/>
                  </a:lnTo>
                  <a:lnTo>
                    <a:pt x="17" y="391"/>
                  </a:lnTo>
                  <a:lnTo>
                    <a:pt x="17" y="394"/>
                  </a:lnTo>
                  <a:lnTo>
                    <a:pt x="17" y="370"/>
                  </a:lnTo>
                  <a:lnTo>
                    <a:pt x="17" y="377"/>
                  </a:lnTo>
                  <a:lnTo>
                    <a:pt x="17" y="377"/>
                  </a:lnTo>
                  <a:lnTo>
                    <a:pt x="17" y="404"/>
                  </a:lnTo>
                  <a:lnTo>
                    <a:pt x="17" y="398"/>
                  </a:lnTo>
                  <a:lnTo>
                    <a:pt x="19" y="404"/>
                  </a:lnTo>
                  <a:lnTo>
                    <a:pt x="19" y="395"/>
                  </a:lnTo>
                  <a:lnTo>
                    <a:pt x="19" y="433"/>
                  </a:lnTo>
                  <a:lnTo>
                    <a:pt x="19" y="429"/>
                  </a:lnTo>
                  <a:lnTo>
                    <a:pt x="19" y="390"/>
                  </a:lnTo>
                  <a:lnTo>
                    <a:pt x="19" y="385"/>
                  </a:lnTo>
                  <a:lnTo>
                    <a:pt x="19" y="394"/>
                  </a:lnTo>
                  <a:lnTo>
                    <a:pt x="19" y="363"/>
                  </a:lnTo>
                  <a:lnTo>
                    <a:pt x="19" y="353"/>
                  </a:lnTo>
                  <a:lnTo>
                    <a:pt x="19" y="345"/>
                  </a:lnTo>
                  <a:lnTo>
                    <a:pt x="19" y="363"/>
                  </a:lnTo>
                  <a:lnTo>
                    <a:pt x="20" y="363"/>
                  </a:lnTo>
                  <a:lnTo>
                    <a:pt x="20" y="369"/>
                  </a:lnTo>
                  <a:lnTo>
                    <a:pt x="20" y="353"/>
                  </a:lnTo>
                  <a:lnTo>
                    <a:pt x="20" y="359"/>
                  </a:lnTo>
                  <a:lnTo>
                    <a:pt x="20" y="359"/>
                  </a:lnTo>
                  <a:lnTo>
                    <a:pt x="20" y="373"/>
                  </a:lnTo>
                  <a:lnTo>
                    <a:pt x="20" y="370"/>
                  </a:lnTo>
                  <a:lnTo>
                    <a:pt x="20" y="372"/>
                  </a:lnTo>
                  <a:lnTo>
                    <a:pt x="20" y="397"/>
                  </a:lnTo>
                  <a:lnTo>
                    <a:pt x="20" y="394"/>
                  </a:lnTo>
                  <a:lnTo>
                    <a:pt x="21" y="395"/>
                  </a:lnTo>
                  <a:lnTo>
                    <a:pt x="21" y="389"/>
                  </a:lnTo>
                  <a:lnTo>
                    <a:pt x="21" y="424"/>
                  </a:lnTo>
                  <a:lnTo>
                    <a:pt x="21" y="425"/>
                  </a:lnTo>
                  <a:lnTo>
                    <a:pt x="21" y="433"/>
                  </a:lnTo>
                  <a:lnTo>
                    <a:pt x="21" y="397"/>
                  </a:lnTo>
                  <a:lnTo>
                    <a:pt x="21" y="399"/>
                  </a:lnTo>
                  <a:lnTo>
                    <a:pt x="21" y="407"/>
                  </a:lnTo>
                  <a:lnTo>
                    <a:pt x="21" y="393"/>
                  </a:lnTo>
                  <a:lnTo>
                    <a:pt x="21" y="403"/>
                  </a:lnTo>
                  <a:lnTo>
                    <a:pt x="21" y="402"/>
                  </a:lnTo>
                  <a:lnTo>
                    <a:pt x="21" y="403"/>
                  </a:lnTo>
                  <a:lnTo>
                    <a:pt x="21" y="385"/>
                  </a:lnTo>
                  <a:lnTo>
                    <a:pt x="21" y="399"/>
                  </a:lnTo>
                  <a:lnTo>
                    <a:pt x="22" y="402"/>
                  </a:lnTo>
                  <a:lnTo>
                    <a:pt x="22" y="390"/>
                  </a:lnTo>
                  <a:lnTo>
                    <a:pt x="22" y="404"/>
                  </a:lnTo>
                  <a:lnTo>
                    <a:pt x="22" y="407"/>
                  </a:lnTo>
                  <a:lnTo>
                    <a:pt x="22" y="420"/>
                  </a:lnTo>
                  <a:lnTo>
                    <a:pt x="22" y="418"/>
                  </a:lnTo>
                  <a:lnTo>
                    <a:pt x="22" y="407"/>
                  </a:lnTo>
                  <a:lnTo>
                    <a:pt x="22" y="442"/>
                  </a:lnTo>
                  <a:lnTo>
                    <a:pt x="22" y="441"/>
                  </a:lnTo>
                  <a:lnTo>
                    <a:pt x="22" y="440"/>
                  </a:lnTo>
                  <a:lnTo>
                    <a:pt x="22" y="438"/>
                  </a:lnTo>
                  <a:lnTo>
                    <a:pt x="22" y="462"/>
                  </a:lnTo>
                  <a:lnTo>
                    <a:pt x="24" y="463"/>
                  </a:lnTo>
                  <a:lnTo>
                    <a:pt x="24" y="479"/>
                  </a:lnTo>
                  <a:lnTo>
                    <a:pt x="24" y="474"/>
                  </a:lnTo>
                  <a:lnTo>
                    <a:pt x="24" y="476"/>
                  </a:lnTo>
                  <a:lnTo>
                    <a:pt x="24" y="495"/>
                  </a:lnTo>
                  <a:lnTo>
                    <a:pt x="24" y="487"/>
                  </a:lnTo>
                  <a:lnTo>
                    <a:pt x="24" y="488"/>
                  </a:lnTo>
                  <a:lnTo>
                    <a:pt x="24" y="492"/>
                  </a:lnTo>
                  <a:lnTo>
                    <a:pt x="24" y="474"/>
                  </a:lnTo>
                  <a:lnTo>
                    <a:pt x="24" y="490"/>
                  </a:lnTo>
                  <a:lnTo>
                    <a:pt x="25" y="491"/>
                  </a:lnTo>
                  <a:lnTo>
                    <a:pt x="25" y="499"/>
                  </a:lnTo>
                  <a:lnTo>
                    <a:pt x="25" y="479"/>
                  </a:lnTo>
                  <a:lnTo>
                    <a:pt x="25" y="492"/>
                  </a:lnTo>
                  <a:lnTo>
                    <a:pt x="25" y="495"/>
                  </a:lnTo>
                  <a:lnTo>
                    <a:pt x="25" y="508"/>
                  </a:lnTo>
                  <a:lnTo>
                    <a:pt x="25" y="493"/>
                  </a:lnTo>
                  <a:lnTo>
                    <a:pt x="25" y="505"/>
                  </a:lnTo>
                  <a:lnTo>
                    <a:pt x="25" y="507"/>
                  </a:lnTo>
                  <a:lnTo>
                    <a:pt x="25" y="512"/>
                  </a:lnTo>
                  <a:lnTo>
                    <a:pt x="25" y="495"/>
                  </a:lnTo>
                  <a:lnTo>
                    <a:pt x="25" y="508"/>
                  </a:lnTo>
                  <a:lnTo>
                    <a:pt x="25" y="508"/>
                  </a:lnTo>
                  <a:lnTo>
                    <a:pt x="25" y="509"/>
                  </a:lnTo>
                  <a:lnTo>
                    <a:pt x="25" y="493"/>
                  </a:lnTo>
                  <a:lnTo>
                    <a:pt x="25" y="505"/>
                  </a:lnTo>
                  <a:lnTo>
                    <a:pt x="26" y="505"/>
                  </a:lnTo>
                  <a:lnTo>
                    <a:pt x="26" y="517"/>
                  </a:lnTo>
                  <a:lnTo>
                    <a:pt x="26" y="505"/>
                  </a:lnTo>
                  <a:lnTo>
                    <a:pt x="26" y="508"/>
                  </a:lnTo>
                  <a:lnTo>
                    <a:pt x="26" y="507"/>
                  </a:lnTo>
                  <a:lnTo>
                    <a:pt x="26" y="510"/>
                  </a:lnTo>
                  <a:lnTo>
                    <a:pt x="26" y="480"/>
                  </a:lnTo>
                  <a:lnTo>
                    <a:pt x="26" y="482"/>
                  </a:lnTo>
                  <a:lnTo>
                    <a:pt x="26" y="458"/>
                  </a:lnTo>
                  <a:lnTo>
                    <a:pt x="26" y="474"/>
                  </a:lnTo>
                  <a:lnTo>
                    <a:pt x="26" y="471"/>
                  </a:lnTo>
                  <a:lnTo>
                    <a:pt x="26" y="488"/>
                  </a:lnTo>
                  <a:lnTo>
                    <a:pt x="26" y="483"/>
                  </a:lnTo>
                  <a:lnTo>
                    <a:pt x="28" y="483"/>
                  </a:lnTo>
                  <a:lnTo>
                    <a:pt x="28" y="503"/>
                  </a:lnTo>
                  <a:lnTo>
                    <a:pt x="28" y="488"/>
                  </a:lnTo>
                  <a:lnTo>
                    <a:pt x="28" y="487"/>
                  </a:lnTo>
                  <a:lnTo>
                    <a:pt x="28" y="461"/>
                  </a:lnTo>
                  <a:lnTo>
                    <a:pt x="28" y="462"/>
                  </a:lnTo>
                  <a:lnTo>
                    <a:pt x="28" y="459"/>
                  </a:lnTo>
                  <a:lnTo>
                    <a:pt x="28" y="425"/>
                  </a:lnTo>
                  <a:lnTo>
                    <a:pt x="28" y="432"/>
                  </a:lnTo>
                  <a:lnTo>
                    <a:pt x="29" y="428"/>
                  </a:lnTo>
                  <a:lnTo>
                    <a:pt x="29" y="454"/>
                  </a:lnTo>
                  <a:lnTo>
                    <a:pt x="29" y="450"/>
                  </a:lnTo>
                  <a:lnTo>
                    <a:pt x="29" y="437"/>
                  </a:lnTo>
                  <a:lnTo>
                    <a:pt x="29" y="471"/>
                  </a:lnTo>
                  <a:lnTo>
                    <a:pt x="29" y="469"/>
                  </a:lnTo>
                  <a:lnTo>
                    <a:pt x="29" y="466"/>
                  </a:lnTo>
                  <a:lnTo>
                    <a:pt x="29" y="491"/>
                  </a:lnTo>
                  <a:lnTo>
                    <a:pt x="29" y="495"/>
                  </a:lnTo>
                  <a:lnTo>
                    <a:pt x="29" y="513"/>
                  </a:lnTo>
                  <a:lnTo>
                    <a:pt x="29" y="493"/>
                  </a:lnTo>
                  <a:lnTo>
                    <a:pt x="29" y="503"/>
                  </a:lnTo>
                  <a:lnTo>
                    <a:pt x="30" y="508"/>
                  </a:lnTo>
                  <a:lnTo>
                    <a:pt x="30" y="541"/>
                  </a:lnTo>
                  <a:lnTo>
                    <a:pt x="30" y="537"/>
                  </a:lnTo>
                  <a:lnTo>
                    <a:pt x="30" y="538"/>
                  </a:lnTo>
                  <a:lnTo>
                    <a:pt x="30" y="524"/>
                  </a:lnTo>
                  <a:lnTo>
                    <a:pt x="30" y="534"/>
                  </a:lnTo>
                  <a:lnTo>
                    <a:pt x="30" y="534"/>
                  </a:lnTo>
                  <a:lnTo>
                    <a:pt x="30" y="547"/>
                  </a:lnTo>
                  <a:lnTo>
                    <a:pt x="30" y="528"/>
                  </a:lnTo>
                  <a:lnTo>
                    <a:pt x="30" y="534"/>
                  </a:lnTo>
                  <a:lnTo>
                    <a:pt x="30" y="534"/>
                  </a:lnTo>
                  <a:lnTo>
                    <a:pt x="30" y="537"/>
                  </a:lnTo>
                  <a:lnTo>
                    <a:pt x="30" y="524"/>
                  </a:lnTo>
                  <a:lnTo>
                    <a:pt x="30" y="524"/>
                  </a:lnTo>
                  <a:lnTo>
                    <a:pt x="32" y="526"/>
                  </a:lnTo>
                  <a:lnTo>
                    <a:pt x="32" y="503"/>
                  </a:lnTo>
                  <a:lnTo>
                    <a:pt x="32" y="503"/>
                  </a:lnTo>
                  <a:lnTo>
                    <a:pt x="32" y="463"/>
                  </a:lnTo>
                  <a:lnTo>
                    <a:pt x="32" y="465"/>
                  </a:lnTo>
                  <a:lnTo>
                    <a:pt x="32" y="466"/>
                  </a:lnTo>
                  <a:lnTo>
                    <a:pt x="32" y="480"/>
                  </a:lnTo>
                  <a:lnTo>
                    <a:pt x="32" y="469"/>
                  </a:lnTo>
                  <a:lnTo>
                    <a:pt x="33" y="469"/>
                  </a:lnTo>
                  <a:lnTo>
                    <a:pt x="33" y="486"/>
                  </a:lnTo>
                  <a:lnTo>
                    <a:pt x="33" y="476"/>
                  </a:lnTo>
                  <a:lnTo>
                    <a:pt x="33" y="474"/>
                  </a:lnTo>
                  <a:lnTo>
                    <a:pt x="33" y="44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54" name="Freeform 127"/>
            <p:cNvSpPr>
              <a:spLocks/>
            </p:cNvSpPr>
            <p:nvPr/>
          </p:nvSpPr>
          <p:spPr bwMode="auto">
            <a:xfrm>
              <a:off x="1384301" y="3778251"/>
              <a:ext cx="49213" cy="715963"/>
            </a:xfrm>
            <a:custGeom>
              <a:avLst/>
              <a:gdLst>
                <a:gd name="T0" fmla="*/ 0 w 31"/>
                <a:gd name="T1" fmla="*/ 262 h 451"/>
                <a:gd name="T2" fmla="*/ 0 w 31"/>
                <a:gd name="T3" fmla="*/ 273 h 451"/>
                <a:gd name="T4" fmla="*/ 1 w 31"/>
                <a:gd name="T5" fmla="*/ 307 h 451"/>
                <a:gd name="T6" fmla="*/ 2 w 31"/>
                <a:gd name="T7" fmla="*/ 192 h 451"/>
                <a:gd name="T8" fmla="*/ 2 w 31"/>
                <a:gd name="T9" fmla="*/ 221 h 451"/>
                <a:gd name="T10" fmla="*/ 2 w 31"/>
                <a:gd name="T11" fmla="*/ 250 h 451"/>
                <a:gd name="T12" fmla="*/ 4 w 31"/>
                <a:gd name="T13" fmla="*/ 305 h 451"/>
                <a:gd name="T14" fmla="*/ 4 w 31"/>
                <a:gd name="T15" fmla="*/ 296 h 451"/>
                <a:gd name="T16" fmla="*/ 5 w 31"/>
                <a:gd name="T17" fmla="*/ 348 h 451"/>
                <a:gd name="T18" fmla="*/ 5 w 31"/>
                <a:gd name="T19" fmla="*/ 344 h 451"/>
                <a:gd name="T20" fmla="*/ 6 w 31"/>
                <a:gd name="T21" fmla="*/ 343 h 451"/>
                <a:gd name="T22" fmla="*/ 6 w 31"/>
                <a:gd name="T23" fmla="*/ 383 h 451"/>
                <a:gd name="T24" fmla="*/ 6 w 31"/>
                <a:gd name="T25" fmla="*/ 389 h 451"/>
                <a:gd name="T26" fmla="*/ 8 w 31"/>
                <a:gd name="T27" fmla="*/ 394 h 451"/>
                <a:gd name="T28" fmla="*/ 8 w 31"/>
                <a:gd name="T29" fmla="*/ 403 h 451"/>
                <a:gd name="T30" fmla="*/ 8 w 31"/>
                <a:gd name="T31" fmla="*/ 410 h 451"/>
                <a:gd name="T32" fmla="*/ 9 w 31"/>
                <a:gd name="T33" fmla="*/ 429 h 451"/>
                <a:gd name="T34" fmla="*/ 9 w 31"/>
                <a:gd name="T35" fmla="*/ 423 h 451"/>
                <a:gd name="T36" fmla="*/ 9 w 31"/>
                <a:gd name="T37" fmla="*/ 411 h 451"/>
                <a:gd name="T38" fmla="*/ 10 w 31"/>
                <a:gd name="T39" fmla="*/ 396 h 451"/>
                <a:gd name="T40" fmla="*/ 10 w 31"/>
                <a:gd name="T41" fmla="*/ 403 h 451"/>
                <a:gd name="T42" fmla="*/ 12 w 31"/>
                <a:gd name="T43" fmla="*/ 357 h 451"/>
                <a:gd name="T44" fmla="*/ 12 w 31"/>
                <a:gd name="T45" fmla="*/ 392 h 451"/>
                <a:gd name="T46" fmla="*/ 12 w 31"/>
                <a:gd name="T47" fmla="*/ 378 h 451"/>
                <a:gd name="T48" fmla="*/ 13 w 31"/>
                <a:gd name="T49" fmla="*/ 389 h 451"/>
                <a:gd name="T50" fmla="*/ 13 w 31"/>
                <a:gd name="T51" fmla="*/ 374 h 451"/>
                <a:gd name="T52" fmla="*/ 13 w 31"/>
                <a:gd name="T53" fmla="*/ 377 h 451"/>
                <a:gd name="T54" fmla="*/ 14 w 31"/>
                <a:gd name="T55" fmla="*/ 398 h 451"/>
                <a:gd name="T56" fmla="*/ 14 w 31"/>
                <a:gd name="T57" fmla="*/ 372 h 451"/>
                <a:gd name="T58" fmla="*/ 15 w 31"/>
                <a:gd name="T59" fmla="*/ 402 h 451"/>
                <a:gd name="T60" fmla="*/ 15 w 31"/>
                <a:gd name="T61" fmla="*/ 406 h 451"/>
                <a:gd name="T62" fmla="*/ 15 w 31"/>
                <a:gd name="T63" fmla="*/ 406 h 451"/>
                <a:gd name="T64" fmla="*/ 17 w 31"/>
                <a:gd name="T65" fmla="*/ 427 h 451"/>
                <a:gd name="T66" fmla="*/ 17 w 31"/>
                <a:gd name="T67" fmla="*/ 432 h 451"/>
                <a:gd name="T68" fmla="*/ 18 w 31"/>
                <a:gd name="T69" fmla="*/ 451 h 451"/>
                <a:gd name="T70" fmla="*/ 18 w 31"/>
                <a:gd name="T71" fmla="*/ 420 h 451"/>
                <a:gd name="T72" fmla="*/ 19 w 31"/>
                <a:gd name="T73" fmla="*/ 403 h 451"/>
                <a:gd name="T74" fmla="*/ 19 w 31"/>
                <a:gd name="T75" fmla="*/ 416 h 451"/>
                <a:gd name="T76" fmla="*/ 19 w 31"/>
                <a:gd name="T77" fmla="*/ 395 h 451"/>
                <a:gd name="T78" fmla="*/ 21 w 31"/>
                <a:gd name="T79" fmla="*/ 377 h 451"/>
                <a:gd name="T80" fmla="*/ 21 w 31"/>
                <a:gd name="T81" fmla="*/ 362 h 451"/>
                <a:gd name="T82" fmla="*/ 21 w 31"/>
                <a:gd name="T83" fmla="*/ 348 h 451"/>
                <a:gd name="T84" fmla="*/ 22 w 31"/>
                <a:gd name="T85" fmla="*/ 336 h 451"/>
                <a:gd name="T86" fmla="*/ 22 w 31"/>
                <a:gd name="T87" fmla="*/ 260 h 451"/>
                <a:gd name="T88" fmla="*/ 23 w 31"/>
                <a:gd name="T89" fmla="*/ 127 h 451"/>
                <a:gd name="T90" fmla="*/ 23 w 31"/>
                <a:gd name="T91" fmla="*/ 157 h 451"/>
                <a:gd name="T92" fmla="*/ 25 w 31"/>
                <a:gd name="T93" fmla="*/ 154 h 451"/>
                <a:gd name="T94" fmla="*/ 25 w 31"/>
                <a:gd name="T95" fmla="*/ 165 h 451"/>
                <a:gd name="T96" fmla="*/ 25 w 31"/>
                <a:gd name="T97" fmla="*/ 136 h 451"/>
                <a:gd name="T98" fmla="*/ 26 w 31"/>
                <a:gd name="T99" fmla="*/ 199 h 451"/>
                <a:gd name="T100" fmla="*/ 26 w 31"/>
                <a:gd name="T101" fmla="*/ 271 h 451"/>
                <a:gd name="T102" fmla="*/ 27 w 31"/>
                <a:gd name="T103" fmla="*/ 302 h 451"/>
                <a:gd name="T104" fmla="*/ 27 w 31"/>
                <a:gd name="T105" fmla="*/ 317 h 451"/>
                <a:gd name="T106" fmla="*/ 27 w 31"/>
                <a:gd name="T107" fmla="*/ 307 h 451"/>
                <a:gd name="T108" fmla="*/ 29 w 31"/>
                <a:gd name="T109" fmla="*/ 320 h 451"/>
                <a:gd name="T110" fmla="*/ 29 w 31"/>
                <a:gd name="T111" fmla="*/ 343 h 451"/>
                <a:gd name="T112" fmla="*/ 29 w 31"/>
                <a:gd name="T113" fmla="*/ 310 h 451"/>
                <a:gd name="T114" fmla="*/ 30 w 31"/>
                <a:gd name="T115" fmla="*/ 231 h 451"/>
                <a:gd name="T116" fmla="*/ 30 w 31"/>
                <a:gd name="T117" fmla="*/ 107 h 451"/>
                <a:gd name="T118" fmla="*/ 31 w 31"/>
                <a:gd name="T119" fmla="*/ 1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451">
                  <a:moveTo>
                    <a:pt x="0" y="273"/>
                  </a:moveTo>
                  <a:lnTo>
                    <a:pt x="0" y="272"/>
                  </a:lnTo>
                  <a:lnTo>
                    <a:pt x="0" y="279"/>
                  </a:lnTo>
                  <a:lnTo>
                    <a:pt x="0" y="264"/>
                  </a:lnTo>
                  <a:lnTo>
                    <a:pt x="0" y="262"/>
                  </a:lnTo>
                  <a:lnTo>
                    <a:pt x="0" y="246"/>
                  </a:lnTo>
                  <a:lnTo>
                    <a:pt x="0" y="268"/>
                  </a:lnTo>
                  <a:lnTo>
                    <a:pt x="0" y="268"/>
                  </a:lnTo>
                  <a:lnTo>
                    <a:pt x="0" y="256"/>
                  </a:lnTo>
                  <a:lnTo>
                    <a:pt x="0" y="273"/>
                  </a:lnTo>
                  <a:lnTo>
                    <a:pt x="1" y="276"/>
                  </a:lnTo>
                  <a:lnTo>
                    <a:pt x="1" y="306"/>
                  </a:lnTo>
                  <a:lnTo>
                    <a:pt x="1" y="305"/>
                  </a:lnTo>
                  <a:lnTo>
                    <a:pt x="1" y="303"/>
                  </a:lnTo>
                  <a:lnTo>
                    <a:pt x="1" y="307"/>
                  </a:lnTo>
                  <a:lnTo>
                    <a:pt x="1" y="271"/>
                  </a:lnTo>
                  <a:lnTo>
                    <a:pt x="1" y="273"/>
                  </a:lnTo>
                  <a:lnTo>
                    <a:pt x="1" y="218"/>
                  </a:lnTo>
                  <a:lnTo>
                    <a:pt x="2" y="217"/>
                  </a:lnTo>
                  <a:lnTo>
                    <a:pt x="2" y="192"/>
                  </a:lnTo>
                  <a:lnTo>
                    <a:pt x="2" y="193"/>
                  </a:lnTo>
                  <a:lnTo>
                    <a:pt x="2" y="192"/>
                  </a:lnTo>
                  <a:lnTo>
                    <a:pt x="2" y="171"/>
                  </a:lnTo>
                  <a:lnTo>
                    <a:pt x="2" y="226"/>
                  </a:lnTo>
                  <a:lnTo>
                    <a:pt x="2" y="221"/>
                  </a:lnTo>
                  <a:lnTo>
                    <a:pt x="2" y="247"/>
                  </a:lnTo>
                  <a:lnTo>
                    <a:pt x="2" y="246"/>
                  </a:lnTo>
                  <a:lnTo>
                    <a:pt x="2" y="260"/>
                  </a:lnTo>
                  <a:lnTo>
                    <a:pt x="2" y="245"/>
                  </a:lnTo>
                  <a:lnTo>
                    <a:pt x="2" y="250"/>
                  </a:lnTo>
                  <a:lnTo>
                    <a:pt x="4" y="254"/>
                  </a:lnTo>
                  <a:lnTo>
                    <a:pt x="4" y="252"/>
                  </a:lnTo>
                  <a:lnTo>
                    <a:pt x="4" y="296"/>
                  </a:lnTo>
                  <a:lnTo>
                    <a:pt x="4" y="294"/>
                  </a:lnTo>
                  <a:lnTo>
                    <a:pt x="4" y="305"/>
                  </a:lnTo>
                  <a:lnTo>
                    <a:pt x="4" y="289"/>
                  </a:lnTo>
                  <a:lnTo>
                    <a:pt x="4" y="298"/>
                  </a:lnTo>
                  <a:lnTo>
                    <a:pt x="4" y="301"/>
                  </a:lnTo>
                  <a:lnTo>
                    <a:pt x="4" y="311"/>
                  </a:lnTo>
                  <a:lnTo>
                    <a:pt x="4" y="296"/>
                  </a:lnTo>
                  <a:lnTo>
                    <a:pt x="4" y="300"/>
                  </a:lnTo>
                  <a:lnTo>
                    <a:pt x="4" y="305"/>
                  </a:lnTo>
                  <a:lnTo>
                    <a:pt x="4" y="327"/>
                  </a:lnTo>
                  <a:lnTo>
                    <a:pt x="5" y="326"/>
                  </a:lnTo>
                  <a:lnTo>
                    <a:pt x="5" y="348"/>
                  </a:lnTo>
                  <a:lnTo>
                    <a:pt x="5" y="314"/>
                  </a:lnTo>
                  <a:lnTo>
                    <a:pt x="5" y="344"/>
                  </a:lnTo>
                  <a:lnTo>
                    <a:pt x="5" y="347"/>
                  </a:lnTo>
                  <a:lnTo>
                    <a:pt x="5" y="362"/>
                  </a:lnTo>
                  <a:lnTo>
                    <a:pt x="5" y="344"/>
                  </a:lnTo>
                  <a:lnTo>
                    <a:pt x="5" y="355"/>
                  </a:lnTo>
                  <a:lnTo>
                    <a:pt x="5" y="348"/>
                  </a:lnTo>
                  <a:lnTo>
                    <a:pt x="5" y="356"/>
                  </a:lnTo>
                  <a:lnTo>
                    <a:pt x="5" y="344"/>
                  </a:lnTo>
                  <a:lnTo>
                    <a:pt x="6" y="343"/>
                  </a:lnTo>
                  <a:lnTo>
                    <a:pt x="6" y="362"/>
                  </a:lnTo>
                  <a:lnTo>
                    <a:pt x="6" y="361"/>
                  </a:lnTo>
                  <a:lnTo>
                    <a:pt x="6" y="365"/>
                  </a:lnTo>
                  <a:lnTo>
                    <a:pt x="6" y="357"/>
                  </a:lnTo>
                  <a:lnTo>
                    <a:pt x="6" y="383"/>
                  </a:lnTo>
                  <a:lnTo>
                    <a:pt x="6" y="386"/>
                  </a:lnTo>
                  <a:lnTo>
                    <a:pt x="6" y="398"/>
                  </a:lnTo>
                  <a:lnTo>
                    <a:pt x="6" y="383"/>
                  </a:lnTo>
                  <a:lnTo>
                    <a:pt x="6" y="391"/>
                  </a:lnTo>
                  <a:lnTo>
                    <a:pt x="6" y="389"/>
                  </a:lnTo>
                  <a:lnTo>
                    <a:pt x="6" y="402"/>
                  </a:lnTo>
                  <a:lnTo>
                    <a:pt x="6" y="396"/>
                  </a:lnTo>
                  <a:lnTo>
                    <a:pt x="8" y="402"/>
                  </a:lnTo>
                  <a:lnTo>
                    <a:pt x="8" y="412"/>
                  </a:lnTo>
                  <a:lnTo>
                    <a:pt x="8" y="394"/>
                  </a:lnTo>
                  <a:lnTo>
                    <a:pt x="8" y="411"/>
                  </a:lnTo>
                  <a:lnTo>
                    <a:pt x="8" y="411"/>
                  </a:lnTo>
                  <a:lnTo>
                    <a:pt x="8" y="413"/>
                  </a:lnTo>
                  <a:lnTo>
                    <a:pt x="8" y="400"/>
                  </a:lnTo>
                  <a:lnTo>
                    <a:pt x="8" y="403"/>
                  </a:lnTo>
                  <a:lnTo>
                    <a:pt x="8" y="404"/>
                  </a:lnTo>
                  <a:lnTo>
                    <a:pt x="8" y="410"/>
                  </a:lnTo>
                  <a:lnTo>
                    <a:pt x="8" y="403"/>
                  </a:lnTo>
                  <a:lnTo>
                    <a:pt x="8" y="408"/>
                  </a:lnTo>
                  <a:lnTo>
                    <a:pt x="8" y="410"/>
                  </a:lnTo>
                  <a:lnTo>
                    <a:pt x="8" y="429"/>
                  </a:lnTo>
                  <a:lnTo>
                    <a:pt x="8" y="394"/>
                  </a:lnTo>
                  <a:lnTo>
                    <a:pt x="8" y="427"/>
                  </a:lnTo>
                  <a:lnTo>
                    <a:pt x="9" y="427"/>
                  </a:lnTo>
                  <a:lnTo>
                    <a:pt x="9" y="429"/>
                  </a:lnTo>
                  <a:lnTo>
                    <a:pt x="9" y="417"/>
                  </a:lnTo>
                  <a:lnTo>
                    <a:pt x="9" y="429"/>
                  </a:lnTo>
                  <a:lnTo>
                    <a:pt x="9" y="432"/>
                  </a:lnTo>
                  <a:lnTo>
                    <a:pt x="9" y="446"/>
                  </a:lnTo>
                  <a:lnTo>
                    <a:pt x="9" y="423"/>
                  </a:lnTo>
                  <a:lnTo>
                    <a:pt x="9" y="429"/>
                  </a:lnTo>
                  <a:lnTo>
                    <a:pt x="9" y="432"/>
                  </a:lnTo>
                  <a:lnTo>
                    <a:pt x="9" y="411"/>
                  </a:lnTo>
                  <a:lnTo>
                    <a:pt x="9" y="408"/>
                  </a:lnTo>
                  <a:lnTo>
                    <a:pt x="9" y="411"/>
                  </a:lnTo>
                  <a:lnTo>
                    <a:pt x="9" y="391"/>
                  </a:lnTo>
                  <a:lnTo>
                    <a:pt x="9" y="406"/>
                  </a:lnTo>
                  <a:lnTo>
                    <a:pt x="10" y="407"/>
                  </a:lnTo>
                  <a:lnTo>
                    <a:pt x="10" y="411"/>
                  </a:lnTo>
                  <a:lnTo>
                    <a:pt x="10" y="396"/>
                  </a:lnTo>
                  <a:lnTo>
                    <a:pt x="10" y="402"/>
                  </a:lnTo>
                  <a:lnTo>
                    <a:pt x="10" y="403"/>
                  </a:lnTo>
                  <a:lnTo>
                    <a:pt x="10" y="417"/>
                  </a:lnTo>
                  <a:lnTo>
                    <a:pt x="10" y="403"/>
                  </a:lnTo>
                  <a:lnTo>
                    <a:pt x="10" y="403"/>
                  </a:lnTo>
                  <a:lnTo>
                    <a:pt x="10" y="404"/>
                  </a:lnTo>
                  <a:lnTo>
                    <a:pt x="10" y="382"/>
                  </a:lnTo>
                  <a:lnTo>
                    <a:pt x="10" y="400"/>
                  </a:lnTo>
                  <a:lnTo>
                    <a:pt x="12" y="400"/>
                  </a:lnTo>
                  <a:lnTo>
                    <a:pt x="12" y="357"/>
                  </a:lnTo>
                  <a:lnTo>
                    <a:pt x="12" y="362"/>
                  </a:lnTo>
                  <a:lnTo>
                    <a:pt x="12" y="360"/>
                  </a:lnTo>
                  <a:lnTo>
                    <a:pt x="12" y="381"/>
                  </a:lnTo>
                  <a:lnTo>
                    <a:pt x="12" y="377"/>
                  </a:lnTo>
                  <a:lnTo>
                    <a:pt x="12" y="392"/>
                  </a:lnTo>
                  <a:lnTo>
                    <a:pt x="12" y="373"/>
                  </a:lnTo>
                  <a:lnTo>
                    <a:pt x="12" y="389"/>
                  </a:lnTo>
                  <a:lnTo>
                    <a:pt x="12" y="390"/>
                  </a:lnTo>
                  <a:lnTo>
                    <a:pt x="12" y="395"/>
                  </a:lnTo>
                  <a:lnTo>
                    <a:pt x="12" y="378"/>
                  </a:lnTo>
                  <a:lnTo>
                    <a:pt x="12" y="390"/>
                  </a:lnTo>
                  <a:lnTo>
                    <a:pt x="13" y="391"/>
                  </a:lnTo>
                  <a:lnTo>
                    <a:pt x="13" y="400"/>
                  </a:lnTo>
                  <a:lnTo>
                    <a:pt x="13" y="381"/>
                  </a:lnTo>
                  <a:lnTo>
                    <a:pt x="13" y="389"/>
                  </a:lnTo>
                  <a:lnTo>
                    <a:pt x="13" y="386"/>
                  </a:lnTo>
                  <a:lnTo>
                    <a:pt x="13" y="379"/>
                  </a:lnTo>
                  <a:lnTo>
                    <a:pt x="13" y="390"/>
                  </a:lnTo>
                  <a:lnTo>
                    <a:pt x="13" y="389"/>
                  </a:lnTo>
                  <a:lnTo>
                    <a:pt x="13" y="374"/>
                  </a:lnTo>
                  <a:lnTo>
                    <a:pt x="13" y="398"/>
                  </a:lnTo>
                  <a:lnTo>
                    <a:pt x="13" y="396"/>
                  </a:lnTo>
                  <a:lnTo>
                    <a:pt x="13" y="398"/>
                  </a:lnTo>
                  <a:lnTo>
                    <a:pt x="13" y="374"/>
                  </a:lnTo>
                  <a:lnTo>
                    <a:pt x="13" y="377"/>
                  </a:lnTo>
                  <a:lnTo>
                    <a:pt x="14" y="377"/>
                  </a:lnTo>
                  <a:lnTo>
                    <a:pt x="14" y="399"/>
                  </a:lnTo>
                  <a:lnTo>
                    <a:pt x="14" y="394"/>
                  </a:lnTo>
                  <a:lnTo>
                    <a:pt x="14" y="394"/>
                  </a:lnTo>
                  <a:lnTo>
                    <a:pt x="14" y="398"/>
                  </a:lnTo>
                  <a:lnTo>
                    <a:pt x="14" y="381"/>
                  </a:lnTo>
                  <a:lnTo>
                    <a:pt x="14" y="391"/>
                  </a:lnTo>
                  <a:lnTo>
                    <a:pt x="14" y="391"/>
                  </a:lnTo>
                  <a:lnTo>
                    <a:pt x="14" y="394"/>
                  </a:lnTo>
                  <a:lnTo>
                    <a:pt x="14" y="372"/>
                  </a:lnTo>
                  <a:lnTo>
                    <a:pt x="14" y="391"/>
                  </a:lnTo>
                  <a:lnTo>
                    <a:pt x="15" y="387"/>
                  </a:lnTo>
                  <a:lnTo>
                    <a:pt x="15" y="404"/>
                  </a:lnTo>
                  <a:lnTo>
                    <a:pt x="15" y="403"/>
                  </a:lnTo>
                  <a:lnTo>
                    <a:pt x="15" y="402"/>
                  </a:lnTo>
                  <a:lnTo>
                    <a:pt x="15" y="423"/>
                  </a:lnTo>
                  <a:lnTo>
                    <a:pt x="15" y="391"/>
                  </a:lnTo>
                  <a:lnTo>
                    <a:pt x="15" y="419"/>
                  </a:lnTo>
                  <a:lnTo>
                    <a:pt x="15" y="417"/>
                  </a:lnTo>
                  <a:lnTo>
                    <a:pt x="15" y="406"/>
                  </a:lnTo>
                  <a:lnTo>
                    <a:pt x="15" y="430"/>
                  </a:lnTo>
                  <a:lnTo>
                    <a:pt x="15" y="432"/>
                  </a:lnTo>
                  <a:lnTo>
                    <a:pt x="15" y="433"/>
                  </a:lnTo>
                  <a:lnTo>
                    <a:pt x="15" y="398"/>
                  </a:lnTo>
                  <a:lnTo>
                    <a:pt x="15" y="406"/>
                  </a:lnTo>
                  <a:lnTo>
                    <a:pt x="17" y="406"/>
                  </a:lnTo>
                  <a:lnTo>
                    <a:pt x="17" y="430"/>
                  </a:lnTo>
                  <a:lnTo>
                    <a:pt x="17" y="406"/>
                  </a:lnTo>
                  <a:lnTo>
                    <a:pt x="17" y="428"/>
                  </a:lnTo>
                  <a:lnTo>
                    <a:pt x="17" y="427"/>
                  </a:lnTo>
                  <a:lnTo>
                    <a:pt x="17" y="424"/>
                  </a:lnTo>
                  <a:lnTo>
                    <a:pt x="17" y="441"/>
                  </a:lnTo>
                  <a:lnTo>
                    <a:pt x="17" y="438"/>
                  </a:lnTo>
                  <a:lnTo>
                    <a:pt x="17" y="421"/>
                  </a:lnTo>
                  <a:lnTo>
                    <a:pt x="17" y="432"/>
                  </a:lnTo>
                  <a:lnTo>
                    <a:pt x="17" y="427"/>
                  </a:lnTo>
                  <a:lnTo>
                    <a:pt x="17" y="424"/>
                  </a:lnTo>
                  <a:lnTo>
                    <a:pt x="17" y="440"/>
                  </a:lnTo>
                  <a:lnTo>
                    <a:pt x="18" y="437"/>
                  </a:lnTo>
                  <a:lnTo>
                    <a:pt x="18" y="451"/>
                  </a:lnTo>
                  <a:lnTo>
                    <a:pt x="18" y="429"/>
                  </a:lnTo>
                  <a:lnTo>
                    <a:pt x="18" y="449"/>
                  </a:lnTo>
                  <a:lnTo>
                    <a:pt x="18" y="451"/>
                  </a:lnTo>
                  <a:lnTo>
                    <a:pt x="18" y="417"/>
                  </a:lnTo>
                  <a:lnTo>
                    <a:pt x="18" y="420"/>
                  </a:lnTo>
                  <a:lnTo>
                    <a:pt x="18" y="428"/>
                  </a:lnTo>
                  <a:lnTo>
                    <a:pt x="18" y="410"/>
                  </a:lnTo>
                  <a:lnTo>
                    <a:pt x="19" y="410"/>
                  </a:lnTo>
                  <a:lnTo>
                    <a:pt x="19" y="413"/>
                  </a:lnTo>
                  <a:lnTo>
                    <a:pt x="19" y="403"/>
                  </a:lnTo>
                  <a:lnTo>
                    <a:pt x="19" y="408"/>
                  </a:lnTo>
                  <a:lnTo>
                    <a:pt x="19" y="410"/>
                  </a:lnTo>
                  <a:lnTo>
                    <a:pt x="19" y="417"/>
                  </a:lnTo>
                  <a:lnTo>
                    <a:pt x="19" y="400"/>
                  </a:lnTo>
                  <a:lnTo>
                    <a:pt x="19" y="416"/>
                  </a:lnTo>
                  <a:lnTo>
                    <a:pt x="19" y="415"/>
                  </a:lnTo>
                  <a:lnTo>
                    <a:pt x="19" y="420"/>
                  </a:lnTo>
                  <a:lnTo>
                    <a:pt x="19" y="390"/>
                  </a:lnTo>
                  <a:lnTo>
                    <a:pt x="19" y="394"/>
                  </a:lnTo>
                  <a:lnTo>
                    <a:pt x="19" y="395"/>
                  </a:lnTo>
                  <a:lnTo>
                    <a:pt x="19" y="406"/>
                  </a:lnTo>
                  <a:lnTo>
                    <a:pt x="19" y="391"/>
                  </a:lnTo>
                  <a:lnTo>
                    <a:pt x="21" y="391"/>
                  </a:lnTo>
                  <a:lnTo>
                    <a:pt x="21" y="394"/>
                  </a:lnTo>
                  <a:lnTo>
                    <a:pt x="21" y="377"/>
                  </a:lnTo>
                  <a:lnTo>
                    <a:pt x="21" y="390"/>
                  </a:lnTo>
                  <a:lnTo>
                    <a:pt x="21" y="389"/>
                  </a:lnTo>
                  <a:lnTo>
                    <a:pt x="21" y="344"/>
                  </a:lnTo>
                  <a:lnTo>
                    <a:pt x="21" y="352"/>
                  </a:lnTo>
                  <a:lnTo>
                    <a:pt x="21" y="362"/>
                  </a:lnTo>
                  <a:lnTo>
                    <a:pt x="21" y="348"/>
                  </a:lnTo>
                  <a:lnTo>
                    <a:pt x="21" y="358"/>
                  </a:lnTo>
                  <a:lnTo>
                    <a:pt x="21" y="358"/>
                  </a:lnTo>
                  <a:lnTo>
                    <a:pt x="21" y="373"/>
                  </a:lnTo>
                  <a:lnTo>
                    <a:pt x="21" y="348"/>
                  </a:lnTo>
                  <a:lnTo>
                    <a:pt x="21" y="365"/>
                  </a:lnTo>
                  <a:lnTo>
                    <a:pt x="22" y="362"/>
                  </a:lnTo>
                  <a:lnTo>
                    <a:pt x="22" y="368"/>
                  </a:lnTo>
                  <a:lnTo>
                    <a:pt x="22" y="334"/>
                  </a:lnTo>
                  <a:lnTo>
                    <a:pt x="22" y="336"/>
                  </a:lnTo>
                  <a:lnTo>
                    <a:pt x="22" y="337"/>
                  </a:lnTo>
                  <a:lnTo>
                    <a:pt x="22" y="264"/>
                  </a:lnTo>
                  <a:lnTo>
                    <a:pt x="22" y="267"/>
                  </a:lnTo>
                  <a:lnTo>
                    <a:pt x="22" y="259"/>
                  </a:lnTo>
                  <a:lnTo>
                    <a:pt x="22" y="260"/>
                  </a:lnTo>
                  <a:lnTo>
                    <a:pt x="22" y="182"/>
                  </a:lnTo>
                  <a:lnTo>
                    <a:pt x="22" y="182"/>
                  </a:lnTo>
                  <a:lnTo>
                    <a:pt x="23" y="179"/>
                  </a:lnTo>
                  <a:lnTo>
                    <a:pt x="23" y="127"/>
                  </a:lnTo>
                  <a:lnTo>
                    <a:pt x="23" y="127"/>
                  </a:lnTo>
                  <a:lnTo>
                    <a:pt x="23" y="129"/>
                  </a:lnTo>
                  <a:lnTo>
                    <a:pt x="23" y="98"/>
                  </a:lnTo>
                  <a:lnTo>
                    <a:pt x="23" y="110"/>
                  </a:lnTo>
                  <a:lnTo>
                    <a:pt x="23" y="112"/>
                  </a:lnTo>
                  <a:lnTo>
                    <a:pt x="23" y="157"/>
                  </a:lnTo>
                  <a:lnTo>
                    <a:pt x="23" y="158"/>
                  </a:lnTo>
                  <a:lnTo>
                    <a:pt x="23" y="178"/>
                  </a:lnTo>
                  <a:lnTo>
                    <a:pt x="23" y="150"/>
                  </a:lnTo>
                  <a:lnTo>
                    <a:pt x="23" y="153"/>
                  </a:lnTo>
                  <a:lnTo>
                    <a:pt x="25" y="154"/>
                  </a:lnTo>
                  <a:lnTo>
                    <a:pt x="25" y="157"/>
                  </a:lnTo>
                  <a:lnTo>
                    <a:pt x="25" y="129"/>
                  </a:lnTo>
                  <a:lnTo>
                    <a:pt x="25" y="141"/>
                  </a:lnTo>
                  <a:lnTo>
                    <a:pt x="25" y="138"/>
                  </a:lnTo>
                  <a:lnTo>
                    <a:pt x="25" y="165"/>
                  </a:lnTo>
                  <a:lnTo>
                    <a:pt x="25" y="148"/>
                  </a:lnTo>
                  <a:lnTo>
                    <a:pt x="25" y="142"/>
                  </a:lnTo>
                  <a:lnTo>
                    <a:pt x="25" y="144"/>
                  </a:lnTo>
                  <a:lnTo>
                    <a:pt x="25" y="133"/>
                  </a:lnTo>
                  <a:lnTo>
                    <a:pt x="25" y="136"/>
                  </a:lnTo>
                  <a:lnTo>
                    <a:pt x="25" y="135"/>
                  </a:lnTo>
                  <a:lnTo>
                    <a:pt x="25" y="123"/>
                  </a:lnTo>
                  <a:lnTo>
                    <a:pt x="25" y="163"/>
                  </a:lnTo>
                  <a:lnTo>
                    <a:pt x="26" y="169"/>
                  </a:lnTo>
                  <a:lnTo>
                    <a:pt x="26" y="199"/>
                  </a:lnTo>
                  <a:lnTo>
                    <a:pt x="26" y="197"/>
                  </a:lnTo>
                  <a:lnTo>
                    <a:pt x="26" y="221"/>
                  </a:lnTo>
                  <a:lnTo>
                    <a:pt x="26" y="221"/>
                  </a:lnTo>
                  <a:lnTo>
                    <a:pt x="26" y="224"/>
                  </a:lnTo>
                  <a:lnTo>
                    <a:pt x="26" y="271"/>
                  </a:lnTo>
                  <a:lnTo>
                    <a:pt x="26" y="222"/>
                  </a:lnTo>
                  <a:lnTo>
                    <a:pt x="26" y="269"/>
                  </a:lnTo>
                  <a:lnTo>
                    <a:pt x="27" y="268"/>
                  </a:lnTo>
                  <a:lnTo>
                    <a:pt x="27" y="300"/>
                  </a:lnTo>
                  <a:lnTo>
                    <a:pt x="27" y="302"/>
                  </a:lnTo>
                  <a:lnTo>
                    <a:pt x="27" y="310"/>
                  </a:lnTo>
                  <a:lnTo>
                    <a:pt x="27" y="290"/>
                  </a:lnTo>
                  <a:lnTo>
                    <a:pt x="27" y="294"/>
                  </a:lnTo>
                  <a:lnTo>
                    <a:pt x="27" y="298"/>
                  </a:lnTo>
                  <a:lnTo>
                    <a:pt x="27" y="317"/>
                  </a:lnTo>
                  <a:lnTo>
                    <a:pt x="27" y="276"/>
                  </a:lnTo>
                  <a:lnTo>
                    <a:pt x="27" y="315"/>
                  </a:lnTo>
                  <a:lnTo>
                    <a:pt x="27" y="314"/>
                  </a:lnTo>
                  <a:lnTo>
                    <a:pt x="27" y="322"/>
                  </a:lnTo>
                  <a:lnTo>
                    <a:pt x="27" y="307"/>
                  </a:lnTo>
                  <a:lnTo>
                    <a:pt x="29" y="311"/>
                  </a:lnTo>
                  <a:lnTo>
                    <a:pt x="29" y="326"/>
                  </a:lnTo>
                  <a:lnTo>
                    <a:pt x="29" y="310"/>
                  </a:lnTo>
                  <a:lnTo>
                    <a:pt x="29" y="311"/>
                  </a:lnTo>
                  <a:lnTo>
                    <a:pt x="29" y="320"/>
                  </a:lnTo>
                  <a:lnTo>
                    <a:pt x="29" y="345"/>
                  </a:lnTo>
                  <a:lnTo>
                    <a:pt x="29" y="319"/>
                  </a:lnTo>
                  <a:lnTo>
                    <a:pt x="29" y="343"/>
                  </a:lnTo>
                  <a:lnTo>
                    <a:pt x="29" y="340"/>
                  </a:lnTo>
                  <a:lnTo>
                    <a:pt x="29" y="343"/>
                  </a:lnTo>
                  <a:lnTo>
                    <a:pt x="29" y="313"/>
                  </a:lnTo>
                  <a:lnTo>
                    <a:pt x="29" y="314"/>
                  </a:lnTo>
                  <a:lnTo>
                    <a:pt x="29" y="314"/>
                  </a:lnTo>
                  <a:lnTo>
                    <a:pt x="29" y="318"/>
                  </a:lnTo>
                  <a:lnTo>
                    <a:pt x="29" y="310"/>
                  </a:lnTo>
                  <a:lnTo>
                    <a:pt x="29" y="314"/>
                  </a:lnTo>
                  <a:lnTo>
                    <a:pt x="30" y="313"/>
                  </a:lnTo>
                  <a:lnTo>
                    <a:pt x="30" y="317"/>
                  </a:lnTo>
                  <a:lnTo>
                    <a:pt x="30" y="233"/>
                  </a:lnTo>
                  <a:lnTo>
                    <a:pt x="30" y="231"/>
                  </a:lnTo>
                  <a:lnTo>
                    <a:pt x="30" y="162"/>
                  </a:lnTo>
                  <a:lnTo>
                    <a:pt x="30" y="163"/>
                  </a:lnTo>
                  <a:lnTo>
                    <a:pt x="30" y="165"/>
                  </a:lnTo>
                  <a:lnTo>
                    <a:pt x="30" y="166"/>
                  </a:lnTo>
                  <a:lnTo>
                    <a:pt x="30" y="107"/>
                  </a:lnTo>
                  <a:lnTo>
                    <a:pt x="31" y="107"/>
                  </a:lnTo>
                  <a:lnTo>
                    <a:pt x="31" y="110"/>
                  </a:lnTo>
                  <a:lnTo>
                    <a:pt x="31" y="13"/>
                  </a:lnTo>
                  <a:lnTo>
                    <a:pt x="31" y="0"/>
                  </a:lnTo>
                  <a:lnTo>
                    <a:pt x="31" y="1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55" name="Freeform 128"/>
            <p:cNvSpPr>
              <a:spLocks/>
            </p:cNvSpPr>
            <p:nvPr/>
          </p:nvSpPr>
          <p:spPr bwMode="auto">
            <a:xfrm>
              <a:off x="1330326" y="3527426"/>
              <a:ext cx="53975" cy="960438"/>
            </a:xfrm>
            <a:custGeom>
              <a:avLst/>
              <a:gdLst>
                <a:gd name="T0" fmla="*/ 0 w 34"/>
                <a:gd name="T1" fmla="*/ 550 h 605"/>
                <a:gd name="T2" fmla="*/ 0 w 34"/>
                <a:gd name="T3" fmla="*/ 558 h 605"/>
                <a:gd name="T4" fmla="*/ 1 w 34"/>
                <a:gd name="T5" fmla="*/ 569 h 605"/>
                <a:gd name="T6" fmla="*/ 1 w 34"/>
                <a:gd name="T7" fmla="*/ 554 h 605"/>
                <a:gd name="T8" fmla="*/ 1 w 34"/>
                <a:gd name="T9" fmla="*/ 548 h 605"/>
                <a:gd name="T10" fmla="*/ 2 w 34"/>
                <a:gd name="T11" fmla="*/ 594 h 605"/>
                <a:gd name="T12" fmla="*/ 2 w 34"/>
                <a:gd name="T13" fmla="*/ 586 h 605"/>
                <a:gd name="T14" fmla="*/ 4 w 34"/>
                <a:gd name="T15" fmla="*/ 586 h 605"/>
                <a:gd name="T16" fmla="*/ 4 w 34"/>
                <a:gd name="T17" fmla="*/ 583 h 605"/>
                <a:gd name="T18" fmla="*/ 5 w 34"/>
                <a:gd name="T19" fmla="*/ 507 h 605"/>
                <a:gd name="T20" fmla="*/ 5 w 34"/>
                <a:gd name="T21" fmla="*/ 465 h 605"/>
                <a:gd name="T22" fmla="*/ 5 w 34"/>
                <a:gd name="T23" fmla="*/ 414 h 605"/>
                <a:gd name="T24" fmla="*/ 6 w 34"/>
                <a:gd name="T25" fmla="*/ 437 h 605"/>
                <a:gd name="T26" fmla="*/ 6 w 34"/>
                <a:gd name="T27" fmla="*/ 405 h 605"/>
                <a:gd name="T28" fmla="*/ 8 w 34"/>
                <a:gd name="T29" fmla="*/ 426 h 605"/>
                <a:gd name="T30" fmla="*/ 8 w 34"/>
                <a:gd name="T31" fmla="*/ 403 h 605"/>
                <a:gd name="T32" fmla="*/ 9 w 34"/>
                <a:gd name="T33" fmla="*/ 448 h 605"/>
                <a:gd name="T34" fmla="*/ 9 w 34"/>
                <a:gd name="T35" fmla="*/ 458 h 605"/>
                <a:gd name="T36" fmla="*/ 9 w 34"/>
                <a:gd name="T37" fmla="*/ 509 h 605"/>
                <a:gd name="T38" fmla="*/ 10 w 34"/>
                <a:gd name="T39" fmla="*/ 387 h 605"/>
                <a:gd name="T40" fmla="*/ 12 w 34"/>
                <a:gd name="T41" fmla="*/ 351 h 605"/>
                <a:gd name="T42" fmla="*/ 12 w 34"/>
                <a:gd name="T43" fmla="*/ 315 h 605"/>
                <a:gd name="T44" fmla="*/ 12 w 34"/>
                <a:gd name="T45" fmla="*/ 359 h 605"/>
                <a:gd name="T46" fmla="*/ 13 w 34"/>
                <a:gd name="T47" fmla="*/ 359 h 605"/>
                <a:gd name="T48" fmla="*/ 13 w 34"/>
                <a:gd name="T49" fmla="*/ 302 h 605"/>
                <a:gd name="T50" fmla="*/ 14 w 34"/>
                <a:gd name="T51" fmla="*/ 319 h 605"/>
                <a:gd name="T52" fmla="*/ 14 w 34"/>
                <a:gd name="T53" fmla="*/ 249 h 605"/>
                <a:gd name="T54" fmla="*/ 15 w 34"/>
                <a:gd name="T55" fmla="*/ 224 h 605"/>
                <a:gd name="T56" fmla="*/ 15 w 34"/>
                <a:gd name="T57" fmla="*/ 300 h 605"/>
                <a:gd name="T58" fmla="*/ 17 w 34"/>
                <a:gd name="T59" fmla="*/ 317 h 605"/>
                <a:gd name="T60" fmla="*/ 17 w 34"/>
                <a:gd name="T61" fmla="*/ 274 h 605"/>
                <a:gd name="T62" fmla="*/ 17 w 34"/>
                <a:gd name="T63" fmla="*/ 258 h 605"/>
                <a:gd name="T64" fmla="*/ 18 w 34"/>
                <a:gd name="T65" fmla="*/ 264 h 605"/>
                <a:gd name="T66" fmla="*/ 18 w 34"/>
                <a:gd name="T67" fmla="*/ 135 h 605"/>
                <a:gd name="T68" fmla="*/ 19 w 34"/>
                <a:gd name="T69" fmla="*/ 84 h 605"/>
                <a:gd name="T70" fmla="*/ 19 w 34"/>
                <a:gd name="T71" fmla="*/ 57 h 605"/>
                <a:gd name="T72" fmla="*/ 21 w 34"/>
                <a:gd name="T73" fmla="*/ 8 h 605"/>
                <a:gd name="T74" fmla="*/ 21 w 34"/>
                <a:gd name="T75" fmla="*/ 32 h 605"/>
                <a:gd name="T76" fmla="*/ 22 w 34"/>
                <a:gd name="T77" fmla="*/ 124 h 605"/>
                <a:gd name="T78" fmla="*/ 22 w 34"/>
                <a:gd name="T79" fmla="*/ 131 h 605"/>
                <a:gd name="T80" fmla="*/ 22 w 34"/>
                <a:gd name="T81" fmla="*/ 69 h 605"/>
                <a:gd name="T82" fmla="*/ 23 w 34"/>
                <a:gd name="T83" fmla="*/ 141 h 605"/>
                <a:gd name="T84" fmla="*/ 25 w 34"/>
                <a:gd name="T85" fmla="*/ 215 h 605"/>
                <a:gd name="T86" fmla="*/ 25 w 34"/>
                <a:gd name="T87" fmla="*/ 302 h 605"/>
                <a:gd name="T88" fmla="*/ 25 w 34"/>
                <a:gd name="T89" fmla="*/ 324 h 605"/>
                <a:gd name="T90" fmla="*/ 26 w 34"/>
                <a:gd name="T91" fmla="*/ 324 h 605"/>
                <a:gd name="T92" fmla="*/ 26 w 34"/>
                <a:gd name="T93" fmla="*/ 307 h 605"/>
                <a:gd name="T94" fmla="*/ 26 w 34"/>
                <a:gd name="T95" fmla="*/ 304 h 605"/>
                <a:gd name="T96" fmla="*/ 27 w 34"/>
                <a:gd name="T97" fmla="*/ 302 h 605"/>
                <a:gd name="T98" fmla="*/ 27 w 34"/>
                <a:gd name="T99" fmla="*/ 287 h 605"/>
                <a:gd name="T100" fmla="*/ 29 w 34"/>
                <a:gd name="T101" fmla="*/ 260 h 605"/>
                <a:gd name="T102" fmla="*/ 29 w 34"/>
                <a:gd name="T103" fmla="*/ 243 h 605"/>
                <a:gd name="T104" fmla="*/ 30 w 34"/>
                <a:gd name="T105" fmla="*/ 315 h 605"/>
                <a:gd name="T106" fmla="*/ 30 w 34"/>
                <a:gd name="T107" fmla="*/ 325 h 605"/>
                <a:gd name="T108" fmla="*/ 31 w 34"/>
                <a:gd name="T109" fmla="*/ 376 h 605"/>
                <a:gd name="T110" fmla="*/ 31 w 34"/>
                <a:gd name="T111" fmla="*/ 408 h 605"/>
                <a:gd name="T112" fmla="*/ 32 w 34"/>
                <a:gd name="T113" fmla="*/ 443 h 605"/>
                <a:gd name="T114" fmla="*/ 32 w 34"/>
                <a:gd name="T115" fmla="*/ 477 h 605"/>
                <a:gd name="T116" fmla="*/ 32 w 34"/>
                <a:gd name="T117" fmla="*/ 482 h 605"/>
                <a:gd name="T118" fmla="*/ 34 w 34"/>
                <a:gd name="T119" fmla="*/ 431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605">
                  <a:moveTo>
                    <a:pt x="0" y="573"/>
                  </a:moveTo>
                  <a:lnTo>
                    <a:pt x="0" y="575"/>
                  </a:lnTo>
                  <a:lnTo>
                    <a:pt x="0" y="575"/>
                  </a:lnTo>
                  <a:lnTo>
                    <a:pt x="0" y="578"/>
                  </a:lnTo>
                  <a:lnTo>
                    <a:pt x="0" y="550"/>
                  </a:lnTo>
                  <a:lnTo>
                    <a:pt x="0" y="562"/>
                  </a:lnTo>
                  <a:lnTo>
                    <a:pt x="0" y="564"/>
                  </a:lnTo>
                  <a:lnTo>
                    <a:pt x="0" y="571"/>
                  </a:lnTo>
                  <a:lnTo>
                    <a:pt x="0" y="556"/>
                  </a:lnTo>
                  <a:lnTo>
                    <a:pt x="0" y="558"/>
                  </a:lnTo>
                  <a:lnTo>
                    <a:pt x="0" y="562"/>
                  </a:lnTo>
                  <a:lnTo>
                    <a:pt x="0" y="549"/>
                  </a:lnTo>
                  <a:lnTo>
                    <a:pt x="0" y="558"/>
                  </a:lnTo>
                  <a:lnTo>
                    <a:pt x="1" y="557"/>
                  </a:lnTo>
                  <a:lnTo>
                    <a:pt x="1" y="569"/>
                  </a:lnTo>
                  <a:lnTo>
                    <a:pt x="1" y="560"/>
                  </a:lnTo>
                  <a:lnTo>
                    <a:pt x="1" y="561"/>
                  </a:lnTo>
                  <a:lnTo>
                    <a:pt x="1" y="571"/>
                  </a:lnTo>
                  <a:lnTo>
                    <a:pt x="1" y="564"/>
                  </a:lnTo>
                  <a:lnTo>
                    <a:pt x="1" y="554"/>
                  </a:lnTo>
                  <a:lnTo>
                    <a:pt x="1" y="566"/>
                  </a:lnTo>
                  <a:lnTo>
                    <a:pt x="1" y="553"/>
                  </a:lnTo>
                  <a:lnTo>
                    <a:pt x="1" y="558"/>
                  </a:lnTo>
                  <a:lnTo>
                    <a:pt x="1" y="558"/>
                  </a:lnTo>
                  <a:lnTo>
                    <a:pt x="1" y="548"/>
                  </a:lnTo>
                  <a:lnTo>
                    <a:pt x="1" y="581"/>
                  </a:lnTo>
                  <a:lnTo>
                    <a:pt x="2" y="585"/>
                  </a:lnTo>
                  <a:lnTo>
                    <a:pt x="2" y="599"/>
                  </a:lnTo>
                  <a:lnTo>
                    <a:pt x="2" y="595"/>
                  </a:lnTo>
                  <a:lnTo>
                    <a:pt x="2" y="594"/>
                  </a:lnTo>
                  <a:lnTo>
                    <a:pt x="2" y="605"/>
                  </a:lnTo>
                  <a:lnTo>
                    <a:pt x="2" y="600"/>
                  </a:lnTo>
                  <a:lnTo>
                    <a:pt x="2" y="598"/>
                  </a:lnTo>
                  <a:lnTo>
                    <a:pt x="2" y="605"/>
                  </a:lnTo>
                  <a:lnTo>
                    <a:pt x="2" y="586"/>
                  </a:lnTo>
                  <a:lnTo>
                    <a:pt x="2" y="598"/>
                  </a:lnTo>
                  <a:lnTo>
                    <a:pt x="4" y="596"/>
                  </a:lnTo>
                  <a:lnTo>
                    <a:pt x="4" y="598"/>
                  </a:lnTo>
                  <a:lnTo>
                    <a:pt x="4" y="583"/>
                  </a:lnTo>
                  <a:lnTo>
                    <a:pt x="4" y="586"/>
                  </a:lnTo>
                  <a:lnTo>
                    <a:pt x="4" y="587"/>
                  </a:lnTo>
                  <a:lnTo>
                    <a:pt x="4" y="600"/>
                  </a:lnTo>
                  <a:lnTo>
                    <a:pt x="4" y="583"/>
                  </a:lnTo>
                  <a:lnTo>
                    <a:pt x="4" y="586"/>
                  </a:lnTo>
                  <a:lnTo>
                    <a:pt x="4" y="583"/>
                  </a:lnTo>
                  <a:lnTo>
                    <a:pt x="4" y="549"/>
                  </a:lnTo>
                  <a:lnTo>
                    <a:pt x="4" y="554"/>
                  </a:lnTo>
                  <a:lnTo>
                    <a:pt x="4" y="549"/>
                  </a:lnTo>
                  <a:lnTo>
                    <a:pt x="4" y="509"/>
                  </a:lnTo>
                  <a:lnTo>
                    <a:pt x="5" y="507"/>
                  </a:lnTo>
                  <a:lnTo>
                    <a:pt x="5" y="452"/>
                  </a:lnTo>
                  <a:lnTo>
                    <a:pt x="5" y="458"/>
                  </a:lnTo>
                  <a:lnTo>
                    <a:pt x="5" y="473"/>
                  </a:lnTo>
                  <a:lnTo>
                    <a:pt x="5" y="468"/>
                  </a:lnTo>
                  <a:lnTo>
                    <a:pt x="5" y="465"/>
                  </a:lnTo>
                  <a:lnTo>
                    <a:pt x="5" y="468"/>
                  </a:lnTo>
                  <a:lnTo>
                    <a:pt x="5" y="429"/>
                  </a:lnTo>
                  <a:lnTo>
                    <a:pt x="5" y="426"/>
                  </a:lnTo>
                  <a:lnTo>
                    <a:pt x="5" y="433"/>
                  </a:lnTo>
                  <a:lnTo>
                    <a:pt x="5" y="414"/>
                  </a:lnTo>
                  <a:lnTo>
                    <a:pt x="5" y="429"/>
                  </a:lnTo>
                  <a:lnTo>
                    <a:pt x="6" y="426"/>
                  </a:lnTo>
                  <a:lnTo>
                    <a:pt x="6" y="451"/>
                  </a:lnTo>
                  <a:lnTo>
                    <a:pt x="6" y="440"/>
                  </a:lnTo>
                  <a:lnTo>
                    <a:pt x="6" y="437"/>
                  </a:lnTo>
                  <a:lnTo>
                    <a:pt x="6" y="421"/>
                  </a:lnTo>
                  <a:lnTo>
                    <a:pt x="6" y="435"/>
                  </a:lnTo>
                  <a:lnTo>
                    <a:pt x="6" y="434"/>
                  </a:lnTo>
                  <a:lnTo>
                    <a:pt x="6" y="437"/>
                  </a:lnTo>
                  <a:lnTo>
                    <a:pt x="6" y="405"/>
                  </a:lnTo>
                  <a:lnTo>
                    <a:pt x="6" y="414"/>
                  </a:lnTo>
                  <a:lnTo>
                    <a:pt x="8" y="416"/>
                  </a:lnTo>
                  <a:lnTo>
                    <a:pt x="8" y="427"/>
                  </a:lnTo>
                  <a:lnTo>
                    <a:pt x="8" y="414"/>
                  </a:lnTo>
                  <a:lnTo>
                    <a:pt x="8" y="426"/>
                  </a:lnTo>
                  <a:lnTo>
                    <a:pt x="8" y="425"/>
                  </a:lnTo>
                  <a:lnTo>
                    <a:pt x="8" y="412"/>
                  </a:lnTo>
                  <a:lnTo>
                    <a:pt x="8" y="414"/>
                  </a:lnTo>
                  <a:lnTo>
                    <a:pt x="8" y="391"/>
                  </a:lnTo>
                  <a:lnTo>
                    <a:pt x="8" y="403"/>
                  </a:lnTo>
                  <a:lnTo>
                    <a:pt x="8" y="404"/>
                  </a:lnTo>
                  <a:lnTo>
                    <a:pt x="8" y="421"/>
                  </a:lnTo>
                  <a:lnTo>
                    <a:pt x="8" y="413"/>
                  </a:lnTo>
                  <a:lnTo>
                    <a:pt x="9" y="416"/>
                  </a:lnTo>
                  <a:lnTo>
                    <a:pt x="9" y="448"/>
                  </a:lnTo>
                  <a:lnTo>
                    <a:pt x="9" y="443"/>
                  </a:lnTo>
                  <a:lnTo>
                    <a:pt x="9" y="444"/>
                  </a:lnTo>
                  <a:lnTo>
                    <a:pt x="9" y="433"/>
                  </a:lnTo>
                  <a:lnTo>
                    <a:pt x="9" y="455"/>
                  </a:lnTo>
                  <a:lnTo>
                    <a:pt x="9" y="458"/>
                  </a:lnTo>
                  <a:lnTo>
                    <a:pt x="9" y="494"/>
                  </a:lnTo>
                  <a:lnTo>
                    <a:pt x="9" y="492"/>
                  </a:lnTo>
                  <a:lnTo>
                    <a:pt x="9" y="494"/>
                  </a:lnTo>
                  <a:lnTo>
                    <a:pt x="9" y="515"/>
                  </a:lnTo>
                  <a:lnTo>
                    <a:pt x="9" y="509"/>
                  </a:lnTo>
                  <a:lnTo>
                    <a:pt x="10" y="510"/>
                  </a:lnTo>
                  <a:lnTo>
                    <a:pt x="10" y="513"/>
                  </a:lnTo>
                  <a:lnTo>
                    <a:pt x="10" y="443"/>
                  </a:lnTo>
                  <a:lnTo>
                    <a:pt x="10" y="440"/>
                  </a:lnTo>
                  <a:lnTo>
                    <a:pt x="10" y="387"/>
                  </a:lnTo>
                  <a:lnTo>
                    <a:pt x="10" y="385"/>
                  </a:lnTo>
                  <a:lnTo>
                    <a:pt x="10" y="385"/>
                  </a:lnTo>
                  <a:lnTo>
                    <a:pt x="10" y="354"/>
                  </a:lnTo>
                  <a:lnTo>
                    <a:pt x="12" y="345"/>
                  </a:lnTo>
                  <a:lnTo>
                    <a:pt x="12" y="351"/>
                  </a:lnTo>
                  <a:lnTo>
                    <a:pt x="12" y="340"/>
                  </a:lnTo>
                  <a:lnTo>
                    <a:pt x="12" y="342"/>
                  </a:lnTo>
                  <a:lnTo>
                    <a:pt x="12" y="302"/>
                  </a:lnTo>
                  <a:lnTo>
                    <a:pt x="12" y="313"/>
                  </a:lnTo>
                  <a:lnTo>
                    <a:pt x="12" y="315"/>
                  </a:lnTo>
                  <a:lnTo>
                    <a:pt x="12" y="323"/>
                  </a:lnTo>
                  <a:lnTo>
                    <a:pt x="12" y="307"/>
                  </a:lnTo>
                  <a:lnTo>
                    <a:pt x="12" y="313"/>
                  </a:lnTo>
                  <a:lnTo>
                    <a:pt x="12" y="317"/>
                  </a:lnTo>
                  <a:lnTo>
                    <a:pt x="12" y="359"/>
                  </a:lnTo>
                  <a:lnTo>
                    <a:pt x="13" y="355"/>
                  </a:lnTo>
                  <a:lnTo>
                    <a:pt x="13" y="367"/>
                  </a:lnTo>
                  <a:lnTo>
                    <a:pt x="13" y="354"/>
                  </a:lnTo>
                  <a:lnTo>
                    <a:pt x="13" y="362"/>
                  </a:lnTo>
                  <a:lnTo>
                    <a:pt x="13" y="359"/>
                  </a:lnTo>
                  <a:lnTo>
                    <a:pt x="13" y="304"/>
                  </a:lnTo>
                  <a:lnTo>
                    <a:pt x="13" y="308"/>
                  </a:lnTo>
                  <a:lnTo>
                    <a:pt x="13" y="299"/>
                  </a:lnTo>
                  <a:lnTo>
                    <a:pt x="13" y="311"/>
                  </a:lnTo>
                  <a:lnTo>
                    <a:pt x="13" y="302"/>
                  </a:lnTo>
                  <a:lnTo>
                    <a:pt x="13" y="323"/>
                  </a:lnTo>
                  <a:lnTo>
                    <a:pt x="13" y="296"/>
                  </a:lnTo>
                  <a:lnTo>
                    <a:pt x="13" y="316"/>
                  </a:lnTo>
                  <a:lnTo>
                    <a:pt x="14" y="317"/>
                  </a:lnTo>
                  <a:lnTo>
                    <a:pt x="14" y="319"/>
                  </a:lnTo>
                  <a:lnTo>
                    <a:pt x="14" y="282"/>
                  </a:lnTo>
                  <a:lnTo>
                    <a:pt x="14" y="282"/>
                  </a:lnTo>
                  <a:lnTo>
                    <a:pt x="14" y="252"/>
                  </a:lnTo>
                  <a:lnTo>
                    <a:pt x="14" y="247"/>
                  </a:lnTo>
                  <a:lnTo>
                    <a:pt x="14" y="249"/>
                  </a:lnTo>
                  <a:lnTo>
                    <a:pt x="14" y="209"/>
                  </a:lnTo>
                  <a:lnTo>
                    <a:pt x="14" y="206"/>
                  </a:lnTo>
                  <a:lnTo>
                    <a:pt x="14" y="186"/>
                  </a:lnTo>
                  <a:lnTo>
                    <a:pt x="14" y="214"/>
                  </a:lnTo>
                  <a:lnTo>
                    <a:pt x="15" y="224"/>
                  </a:lnTo>
                  <a:lnTo>
                    <a:pt x="15" y="251"/>
                  </a:lnTo>
                  <a:lnTo>
                    <a:pt x="15" y="222"/>
                  </a:lnTo>
                  <a:lnTo>
                    <a:pt x="15" y="244"/>
                  </a:lnTo>
                  <a:lnTo>
                    <a:pt x="15" y="249"/>
                  </a:lnTo>
                  <a:lnTo>
                    <a:pt x="15" y="300"/>
                  </a:lnTo>
                  <a:lnTo>
                    <a:pt x="15" y="302"/>
                  </a:lnTo>
                  <a:lnTo>
                    <a:pt x="15" y="321"/>
                  </a:lnTo>
                  <a:lnTo>
                    <a:pt x="15" y="296"/>
                  </a:lnTo>
                  <a:lnTo>
                    <a:pt x="15" y="317"/>
                  </a:lnTo>
                  <a:lnTo>
                    <a:pt x="17" y="317"/>
                  </a:lnTo>
                  <a:lnTo>
                    <a:pt x="17" y="285"/>
                  </a:lnTo>
                  <a:lnTo>
                    <a:pt x="17" y="290"/>
                  </a:lnTo>
                  <a:lnTo>
                    <a:pt x="17" y="274"/>
                  </a:lnTo>
                  <a:lnTo>
                    <a:pt x="17" y="279"/>
                  </a:lnTo>
                  <a:lnTo>
                    <a:pt x="17" y="274"/>
                  </a:lnTo>
                  <a:lnTo>
                    <a:pt x="17" y="289"/>
                  </a:lnTo>
                  <a:lnTo>
                    <a:pt x="17" y="260"/>
                  </a:lnTo>
                  <a:lnTo>
                    <a:pt x="17" y="281"/>
                  </a:lnTo>
                  <a:lnTo>
                    <a:pt x="17" y="279"/>
                  </a:lnTo>
                  <a:lnTo>
                    <a:pt x="17" y="258"/>
                  </a:lnTo>
                  <a:lnTo>
                    <a:pt x="17" y="268"/>
                  </a:lnTo>
                  <a:lnTo>
                    <a:pt x="18" y="264"/>
                  </a:lnTo>
                  <a:lnTo>
                    <a:pt x="18" y="285"/>
                  </a:lnTo>
                  <a:lnTo>
                    <a:pt x="18" y="265"/>
                  </a:lnTo>
                  <a:lnTo>
                    <a:pt x="18" y="264"/>
                  </a:lnTo>
                  <a:lnTo>
                    <a:pt x="18" y="268"/>
                  </a:lnTo>
                  <a:lnTo>
                    <a:pt x="18" y="211"/>
                  </a:lnTo>
                  <a:lnTo>
                    <a:pt x="18" y="209"/>
                  </a:lnTo>
                  <a:lnTo>
                    <a:pt x="18" y="137"/>
                  </a:lnTo>
                  <a:lnTo>
                    <a:pt x="18" y="135"/>
                  </a:lnTo>
                  <a:lnTo>
                    <a:pt x="18" y="95"/>
                  </a:lnTo>
                  <a:lnTo>
                    <a:pt x="18" y="100"/>
                  </a:lnTo>
                  <a:lnTo>
                    <a:pt x="19" y="101"/>
                  </a:lnTo>
                  <a:lnTo>
                    <a:pt x="19" y="104"/>
                  </a:lnTo>
                  <a:lnTo>
                    <a:pt x="19" y="84"/>
                  </a:lnTo>
                  <a:lnTo>
                    <a:pt x="19" y="86"/>
                  </a:lnTo>
                  <a:lnTo>
                    <a:pt x="19" y="87"/>
                  </a:lnTo>
                  <a:lnTo>
                    <a:pt x="19" y="57"/>
                  </a:lnTo>
                  <a:lnTo>
                    <a:pt x="19" y="58"/>
                  </a:lnTo>
                  <a:lnTo>
                    <a:pt x="19" y="57"/>
                  </a:lnTo>
                  <a:lnTo>
                    <a:pt x="19" y="62"/>
                  </a:lnTo>
                  <a:lnTo>
                    <a:pt x="19" y="28"/>
                  </a:lnTo>
                  <a:lnTo>
                    <a:pt x="21" y="23"/>
                  </a:lnTo>
                  <a:lnTo>
                    <a:pt x="21" y="25"/>
                  </a:lnTo>
                  <a:lnTo>
                    <a:pt x="21" y="8"/>
                  </a:lnTo>
                  <a:lnTo>
                    <a:pt x="21" y="11"/>
                  </a:lnTo>
                  <a:lnTo>
                    <a:pt x="21" y="4"/>
                  </a:lnTo>
                  <a:lnTo>
                    <a:pt x="21" y="0"/>
                  </a:lnTo>
                  <a:lnTo>
                    <a:pt x="21" y="28"/>
                  </a:lnTo>
                  <a:lnTo>
                    <a:pt x="21" y="32"/>
                  </a:lnTo>
                  <a:lnTo>
                    <a:pt x="21" y="80"/>
                  </a:lnTo>
                  <a:lnTo>
                    <a:pt x="21" y="83"/>
                  </a:lnTo>
                  <a:lnTo>
                    <a:pt x="21" y="129"/>
                  </a:lnTo>
                  <a:lnTo>
                    <a:pt x="21" y="124"/>
                  </a:lnTo>
                  <a:lnTo>
                    <a:pt x="22" y="124"/>
                  </a:lnTo>
                  <a:lnTo>
                    <a:pt x="22" y="143"/>
                  </a:lnTo>
                  <a:lnTo>
                    <a:pt x="22" y="139"/>
                  </a:lnTo>
                  <a:lnTo>
                    <a:pt x="22" y="143"/>
                  </a:lnTo>
                  <a:lnTo>
                    <a:pt x="22" y="128"/>
                  </a:lnTo>
                  <a:lnTo>
                    <a:pt x="22" y="131"/>
                  </a:lnTo>
                  <a:lnTo>
                    <a:pt x="22" y="129"/>
                  </a:lnTo>
                  <a:lnTo>
                    <a:pt x="22" y="130"/>
                  </a:lnTo>
                  <a:lnTo>
                    <a:pt x="22" y="66"/>
                  </a:lnTo>
                  <a:lnTo>
                    <a:pt x="22" y="71"/>
                  </a:lnTo>
                  <a:lnTo>
                    <a:pt x="22" y="69"/>
                  </a:lnTo>
                  <a:lnTo>
                    <a:pt x="22" y="80"/>
                  </a:lnTo>
                  <a:lnTo>
                    <a:pt x="23" y="86"/>
                  </a:lnTo>
                  <a:lnTo>
                    <a:pt x="23" y="75"/>
                  </a:lnTo>
                  <a:lnTo>
                    <a:pt x="23" y="138"/>
                  </a:lnTo>
                  <a:lnTo>
                    <a:pt x="23" y="141"/>
                  </a:lnTo>
                  <a:lnTo>
                    <a:pt x="23" y="176"/>
                  </a:lnTo>
                  <a:lnTo>
                    <a:pt x="23" y="177"/>
                  </a:lnTo>
                  <a:lnTo>
                    <a:pt x="23" y="224"/>
                  </a:lnTo>
                  <a:lnTo>
                    <a:pt x="23" y="222"/>
                  </a:lnTo>
                  <a:lnTo>
                    <a:pt x="25" y="215"/>
                  </a:lnTo>
                  <a:lnTo>
                    <a:pt x="25" y="282"/>
                  </a:lnTo>
                  <a:lnTo>
                    <a:pt x="25" y="279"/>
                  </a:lnTo>
                  <a:lnTo>
                    <a:pt x="25" y="282"/>
                  </a:lnTo>
                  <a:lnTo>
                    <a:pt x="25" y="302"/>
                  </a:lnTo>
                  <a:lnTo>
                    <a:pt x="25" y="302"/>
                  </a:lnTo>
                  <a:lnTo>
                    <a:pt x="25" y="313"/>
                  </a:lnTo>
                  <a:lnTo>
                    <a:pt x="25" y="296"/>
                  </a:lnTo>
                  <a:lnTo>
                    <a:pt x="25" y="304"/>
                  </a:lnTo>
                  <a:lnTo>
                    <a:pt x="25" y="304"/>
                  </a:lnTo>
                  <a:lnTo>
                    <a:pt x="25" y="324"/>
                  </a:lnTo>
                  <a:lnTo>
                    <a:pt x="25" y="319"/>
                  </a:lnTo>
                  <a:lnTo>
                    <a:pt x="26" y="317"/>
                  </a:lnTo>
                  <a:lnTo>
                    <a:pt x="26" y="328"/>
                  </a:lnTo>
                  <a:lnTo>
                    <a:pt x="26" y="308"/>
                  </a:lnTo>
                  <a:lnTo>
                    <a:pt x="26" y="324"/>
                  </a:lnTo>
                  <a:lnTo>
                    <a:pt x="26" y="323"/>
                  </a:lnTo>
                  <a:lnTo>
                    <a:pt x="26" y="289"/>
                  </a:lnTo>
                  <a:lnTo>
                    <a:pt x="26" y="295"/>
                  </a:lnTo>
                  <a:lnTo>
                    <a:pt x="26" y="294"/>
                  </a:lnTo>
                  <a:lnTo>
                    <a:pt x="26" y="307"/>
                  </a:lnTo>
                  <a:lnTo>
                    <a:pt x="26" y="293"/>
                  </a:lnTo>
                  <a:lnTo>
                    <a:pt x="26" y="306"/>
                  </a:lnTo>
                  <a:lnTo>
                    <a:pt x="26" y="308"/>
                  </a:lnTo>
                  <a:lnTo>
                    <a:pt x="26" y="298"/>
                  </a:lnTo>
                  <a:lnTo>
                    <a:pt x="26" y="304"/>
                  </a:lnTo>
                  <a:lnTo>
                    <a:pt x="27" y="303"/>
                  </a:lnTo>
                  <a:lnTo>
                    <a:pt x="27" y="304"/>
                  </a:lnTo>
                  <a:lnTo>
                    <a:pt x="27" y="285"/>
                  </a:lnTo>
                  <a:lnTo>
                    <a:pt x="27" y="296"/>
                  </a:lnTo>
                  <a:lnTo>
                    <a:pt x="27" y="302"/>
                  </a:lnTo>
                  <a:lnTo>
                    <a:pt x="27" y="304"/>
                  </a:lnTo>
                  <a:lnTo>
                    <a:pt x="27" y="275"/>
                  </a:lnTo>
                  <a:lnTo>
                    <a:pt x="27" y="275"/>
                  </a:lnTo>
                  <a:lnTo>
                    <a:pt x="27" y="278"/>
                  </a:lnTo>
                  <a:lnTo>
                    <a:pt x="27" y="287"/>
                  </a:lnTo>
                  <a:lnTo>
                    <a:pt x="27" y="260"/>
                  </a:lnTo>
                  <a:lnTo>
                    <a:pt x="29" y="258"/>
                  </a:lnTo>
                  <a:lnTo>
                    <a:pt x="29" y="265"/>
                  </a:lnTo>
                  <a:lnTo>
                    <a:pt x="29" y="245"/>
                  </a:lnTo>
                  <a:lnTo>
                    <a:pt x="29" y="260"/>
                  </a:lnTo>
                  <a:lnTo>
                    <a:pt x="29" y="260"/>
                  </a:lnTo>
                  <a:lnTo>
                    <a:pt x="29" y="223"/>
                  </a:lnTo>
                  <a:lnTo>
                    <a:pt x="29" y="226"/>
                  </a:lnTo>
                  <a:lnTo>
                    <a:pt x="29" y="215"/>
                  </a:lnTo>
                  <a:lnTo>
                    <a:pt x="29" y="243"/>
                  </a:lnTo>
                  <a:lnTo>
                    <a:pt x="29" y="241"/>
                  </a:lnTo>
                  <a:lnTo>
                    <a:pt x="29" y="239"/>
                  </a:lnTo>
                  <a:lnTo>
                    <a:pt x="29" y="287"/>
                  </a:lnTo>
                  <a:lnTo>
                    <a:pt x="30" y="290"/>
                  </a:lnTo>
                  <a:lnTo>
                    <a:pt x="30" y="315"/>
                  </a:lnTo>
                  <a:lnTo>
                    <a:pt x="30" y="316"/>
                  </a:lnTo>
                  <a:lnTo>
                    <a:pt x="30" y="336"/>
                  </a:lnTo>
                  <a:lnTo>
                    <a:pt x="30" y="337"/>
                  </a:lnTo>
                  <a:lnTo>
                    <a:pt x="30" y="366"/>
                  </a:lnTo>
                  <a:lnTo>
                    <a:pt x="30" y="325"/>
                  </a:lnTo>
                  <a:lnTo>
                    <a:pt x="30" y="365"/>
                  </a:lnTo>
                  <a:lnTo>
                    <a:pt x="30" y="367"/>
                  </a:lnTo>
                  <a:lnTo>
                    <a:pt x="30" y="359"/>
                  </a:lnTo>
                  <a:lnTo>
                    <a:pt x="30" y="372"/>
                  </a:lnTo>
                  <a:lnTo>
                    <a:pt x="31" y="376"/>
                  </a:lnTo>
                  <a:lnTo>
                    <a:pt x="31" y="384"/>
                  </a:lnTo>
                  <a:lnTo>
                    <a:pt x="31" y="368"/>
                  </a:lnTo>
                  <a:lnTo>
                    <a:pt x="31" y="374"/>
                  </a:lnTo>
                  <a:lnTo>
                    <a:pt x="31" y="378"/>
                  </a:lnTo>
                  <a:lnTo>
                    <a:pt x="31" y="408"/>
                  </a:lnTo>
                  <a:lnTo>
                    <a:pt x="31" y="403"/>
                  </a:lnTo>
                  <a:lnTo>
                    <a:pt x="31" y="405"/>
                  </a:lnTo>
                  <a:lnTo>
                    <a:pt x="31" y="439"/>
                  </a:lnTo>
                  <a:lnTo>
                    <a:pt x="32" y="437"/>
                  </a:lnTo>
                  <a:lnTo>
                    <a:pt x="32" y="443"/>
                  </a:lnTo>
                  <a:lnTo>
                    <a:pt x="32" y="431"/>
                  </a:lnTo>
                  <a:lnTo>
                    <a:pt x="32" y="442"/>
                  </a:lnTo>
                  <a:lnTo>
                    <a:pt x="32" y="444"/>
                  </a:lnTo>
                  <a:lnTo>
                    <a:pt x="32" y="475"/>
                  </a:lnTo>
                  <a:lnTo>
                    <a:pt x="32" y="477"/>
                  </a:lnTo>
                  <a:lnTo>
                    <a:pt x="32" y="489"/>
                  </a:lnTo>
                  <a:lnTo>
                    <a:pt x="32" y="472"/>
                  </a:lnTo>
                  <a:lnTo>
                    <a:pt x="32" y="480"/>
                  </a:lnTo>
                  <a:lnTo>
                    <a:pt x="32" y="478"/>
                  </a:lnTo>
                  <a:lnTo>
                    <a:pt x="32" y="482"/>
                  </a:lnTo>
                  <a:lnTo>
                    <a:pt x="32" y="460"/>
                  </a:lnTo>
                  <a:lnTo>
                    <a:pt x="32" y="464"/>
                  </a:lnTo>
                  <a:lnTo>
                    <a:pt x="34" y="464"/>
                  </a:lnTo>
                  <a:lnTo>
                    <a:pt x="34" y="465"/>
                  </a:lnTo>
                  <a:lnTo>
                    <a:pt x="34" y="43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56" name="Freeform 129"/>
            <p:cNvSpPr>
              <a:spLocks/>
            </p:cNvSpPr>
            <p:nvPr/>
          </p:nvSpPr>
          <p:spPr bwMode="auto">
            <a:xfrm>
              <a:off x="1276351" y="3603626"/>
              <a:ext cx="53975" cy="935038"/>
            </a:xfrm>
            <a:custGeom>
              <a:avLst/>
              <a:gdLst>
                <a:gd name="T0" fmla="*/ 1 w 34"/>
                <a:gd name="T1" fmla="*/ 229 h 589"/>
                <a:gd name="T2" fmla="*/ 1 w 34"/>
                <a:gd name="T3" fmla="*/ 260 h 589"/>
                <a:gd name="T4" fmla="*/ 1 w 34"/>
                <a:gd name="T5" fmla="*/ 239 h 589"/>
                <a:gd name="T6" fmla="*/ 2 w 34"/>
                <a:gd name="T7" fmla="*/ 203 h 589"/>
                <a:gd name="T8" fmla="*/ 2 w 34"/>
                <a:gd name="T9" fmla="*/ 169 h 589"/>
                <a:gd name="T10" fmla="*/ 4 w 34"/>
                <a:gd name="T11" fmla="*/ 251 h 589"/>
                <a:gd name="T12" fmla="*/ 4 w 34"/>
                <a:gd name="T13" fmla="*/ 250 h 589"/>
                <a:gd name="T14" fmla="*/ 5 w 34"/>
                <a:gd name="T15" fmla="*/ 264 h 589"/>
                <a:gd name="T16" fmla="*/ 5 w 34"/>
                <a:gd name="T17" fmla="*/ 136 h 589"/>
                <a:gd name="T18" fmla="*/ 5 w 34"/>
                <a:gd name="T19" fmla="*/ 87 h 589"/>
                <a:gd name="T20" fmla="*/ 6 w 34"/>
                <a:gd name="T21" fmla="*/ 83 h 589"/>
                <a:gd name="T22" fmla="*/ 6 w 34"/>
                <a:gd name="T23" fmla="*/ 93 h 589"/>
                <a:gd name="T24" fmla="*/ 8 w 34"/>
                <a:gd name="T25" fmla="*/ 30 h 589"/>
                <a:gd name="T26" fmla="*/ 8 w 34"/>
                <a:gd name="T27" fmla="*/ 66 h 589"/>
                <a:gd name="T28" fmla="*/ 9 w 34"/>
                <a:gd name="T29" fmla="*/ 77 h 589"/>
                <a:gd name="T30" fmla="*/ 9 w 34"/>
                <a:gd name="T31" fmla="*/ 51 h 589"/>
                <a:gd name="T32" fmla="*/ 9 w 34"/>
                <a:gd name="T33" fmla="*/ 64 h 589"/>
                <a:gd name="T34" fmla="*/ 10 w 34"/>
                <a:gd name="T35" fmla="*/ 61 h 589"/>
                <a:gd name="T36" fmla="*/ 10 w 34"/>
                <a:gd name="T37" fmla="*/ 15 h 589"/>
                <a:gd name="T38" fmla="*/ 10 w 34"/>
                <a:gd name="T39" fmla="*/ 4 h 589"/>
                <a:gd name="T40" fmla="*/ 11 w 34"/>
                <a:gd name="T41" fmla="*/ 64 h 589"/>
                <a:gd name="T42" fmla="*/ 13 w 34"/>
                <a:gd name="T43" fmla="*/ 43 h 589"/>
                <a:gd name="T44" fmla="*/ 13 w 34"/>
                <a:gd name="T45" fmla="*/ 73 h 589"/>
                <a:gd name="T46" fmla="*/ 13 w 34"/>
                <a:gd name="T47" fmla="*/ 26 h 589"/>
                <a:gd name="T48" fmla="*/ 14 w 34"/>
                <a:gd name="T49" fmla="*/ 30 h 589"/>
                <a:gd name="T50" fmla="*/ 14 w 34"/>
                <a:gd name="T51" fmla="*/ 123 h 589"/>
                <a:gd name="T52" fmla="*/ 14 w 34"/>
                <a:gd name="T53" fmla="*/ 150 h 589"/>
                <a:gd name="T54" fmla="*/ 15 w 34"/>
                <a:gd name="T55" fmla="*/ 193 h 589"/>
                <a:gd name="T56" fmla="*/ 15 w 34"/>
                <a:gd name="T57" fmla="*/ 250 h 589"/>
                <a:gd name="T58" fmla="*/ 17 w 34"/>
                <a:gd name="T59" fmla="*/ 260 h 589"/>
                <a:gd name="T60" fmla="*/ 17 w 34"/>
                <a:gd name="T61" fmla="*/ 306 h 589"/>
                <a:gd name="T62" fmla="*/ 18 w 34"/>
                <a:gd name="T63" fmla="*/ 334 h 589"/>
                <a:gd name="T64" fmla="*/ 18 w 34"/>
                <a:gd name="T65" fmla="*/ 318 h 589"/>
                <a:gd name="T66" fmla="*/ 19 w 34"/>
                <a:gd name="T67" fmla="*/ 245 h 589"/>
                <a:gd name="T68" fmla="*/ 19 w 34"/>
                <a:gd name="T69" fmla="*/ 288 h 589"/>
                <a:gd name="T70" fmla="*/ 19 w 34"/>
                <a:gd name="T71" fmla="*/ 336 h 589"/>
                <a:gd name="T72" fmla="*/ 21 w 34"/>
                <a:gd name="T73" fmla="*/ 375 h 589"/>
                <a:gd name="T74" fmla="*/ 22 w 34"/>
                <a:gd name="T75" fmla="*/ 326 h 589"/>
                <a:gd name="T76" fmla="*/ 22 w 34"/>
                <a:gd name="T77" fmla="*/ 303 h 589"/>
                <a:gd name="T78" fmla="*/ 22 w 34"/>
                <a:gd name="T79" fmla="*/ 272 h 589"/>
                <a:gd name="T80" fmla="*/ 23 w 34"/>
                <a:gd name="T81" fmla="*/ 277 h 589"/>
                <a:gd name="T82" fmla="*/ 23 w 34"/>
                <a:gd name="T83" fmla="*/ 294 h 589"/>
                <a:gd name="T84" fmla="*/ 25 w 34"/>
                <a:gd name="T85" fmla="*/ 410 h 589"/>
                <a:gd name="T86" fmla="*/ 25 w 34"/>
                <a:gd name="T87" fmla="*/ 436 h 589"/>
                <a:gd name="T88" fmla="*/ 26 w 34"/>
                <a:gd name="T89" fmla="*/ 461 h 589"/>
                <a:gd name="T90" fmla="*/ 26 w 34"/>
                <a:gd name="T91" fmla="*/ 451 h 589"/>
                <a:gd name="T92" fmla="*/ 26 w 34"/>
                <a:gd name="T93" fmla="*/ 441 h 589"/>
                <a:gd name="T94" fmla="*/ 27 w 34"/>
                <a:gd name="T95" fmla="*/ 453 h 589"/>
                <a:gd name="T96" fmla="*/ 27 w 34"/>
                <a:gd name="T97" fmla="*/ 482 h 589"/>
                <a:gd name="T98" fmla="*/ 28 w 34"/>
                <a:gd name="T99" fmla="*/ 455 h 589"/>
                <a:gd name="T100" fmla="*/ 28 w 34"/>
                <a:gd name="T101" fmla="*/ 466 h 589"/>
                <a:gd name="T102" fmla="*/ 30 w 34"/>
                <a:gd name="T103" fmla="*/ 504 h 589"/>
                <a:gd name="T104" fmla="*/ 30 w 34"/>
                <a:gd name="T105" fmla="*/ 551 h 589"/>
                <a:gd name="T106" fmla="*/ 30 w 34"/>
                <a:gd name="T107" fmla="*/ 527 h 589"/>
                <a:gd name="T108" fmla="*/ 31 w 34"/>
                <a:gd name="T109" fmla="*/ 504 h 589"/>
                <a:gd name="T110" fmla="*/ 31 w 34"/>
                <a:gd name="T111" fmla="*/ 538 h 589"/>
                <a:gd name="T112" fmla="*/ 31 w 34"/>
                <a:gd name="T113" fmla="*/ 581 h 589"/>
                <a:gd name="T114" fmla="*/ 32 w 34"/>
                <a:gd name="T115" fmla="*/ 569 h 589"/>
                <a:gd name="T116" fmla="*/ 32 w 34"/>
                <a:gd name="T117" fmla="*/ 555 h 589"/>
                <a:gd name="T118" fmla="*/ 34 w 34"/>
                <a:gd name="T119" fmla="*/ 525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589">
                  <a:moveTo>
                    <a:pt x="0" y="222"/>
                  </a:moveTo>
                  <a:lnTo>
                    <a:pt x="0" y="216"/>
                  </a:lnTo>
                  <a:lnTo>
                    <a:pt x="0" y="242"/>
                  </a:lnTo>
                  <a:lnTo>
                    <a:pt x="1" y="235"/>
                  </a:lnTo>
                  <a:lnTo>
                    <a:pt x="1" y="229"/>
                  </a:lnTo>
                  <a:lnTo>
                    <a:pt x="1" y="260"/>
                  </a:lnTo>
                  <a:lnTo>
                    <a:pt x="1" y="255"/>
                  </a:lnTo>
                  <a:lnTo>
                    <a:pt x="1" y="263"/>
                  </a:lnTo>
                  <a:lnTo>
                    <a:pt x="1" y="247"/>
                  </a:lnTo>
                  <a:lnTo>
                    <a:pt x="1" y="260"/>
                  </a:lnTo>
                  <a:lnTo>
                    <a:pt x="1" y="263"/>
                  </a:lnTo>
                  <a:lnTo>
                    <a:pt x="1" y="265"/>
                  </a:lnTo>
                  <a:lnTo>
                    <a:pt x="1" y="227"/>
                  </a:lnTo>
                  <a:lnTo>
                    <a:pt x="1" y="231"/>
                  </a:lnTo>
                  <a:lnTo>
                    <a:pt x="1" y="239"/>
                  </a:lnTo>
                  <a:lnTo>
                    <a:pt x="1" y="226"/>
                  </a:lnTo>
                  <a:lnTo>
                    <a:pt x="1" y="234"/>
                  </a:lnTo>
                  <a:lnTo>
                    <a:pt x="2" y="231"/>
                  </a:lnTo>
                  <a:lnTo>
                    <a:pt x="2" y="235"/>
                  </a:lnTo>
                  <a:lnTo>
                    <a:pt x="2" y="203"/>
                  </a:lnTo>
                  <a:lnTo>
                    <a:pt x="2" y="203"/>
                  </a:lnTo>
                  <a:lnTo>
                    <a:pt x="2" y="205"/>
                  </a:lnTo>
                  <a:lnTo>
                    <a:pt x="2" y="174"/>
                  </a:lnTo>
                  <a:lnTo>
                    <a:pt x="2" y="172"/>
                  </a:lnTo>
                  <a:lnTo>
                    <a:pt x="2" y="169"/>
                  </a:lnTo>
                  <a:lnTo>
                    <a:pt x="2" y="204"/>
                  </a:lnTo>
                  <a:lnTo>
                    <a:pt x="2" y="205"/>
                  </a:lnTo>
                  <a:lnTo>
                    <a:pt x="2" y="200"/>
                  </a:lnTo>
                  <a:lnTo>
                    <a:pt x="2" y="254"/>
                  </a:lnTo>
                  <a:lnTo>
                    <a:pt x="4" y="251"/>
                  </a:lnTo>
                  <a:lnTo>
                    <a:pt x="4" y="247"/>
                  </a:lnTo>
                  <a:lnTo>
                    <a:pt x="4" y="263"/>
                  </a:lnTo>
                  <a:lnTo>
                    <a:pt x="4" y="263"/>
                  </a:lnTo>
                  <a:lnTo>
                    <a:pt x="4" y="273"/>
                  </a:lnTo>
                  <a:lnTo>
                    <a:pt x="4" y="250"/>
                  </a:lnTo>
                  <a:lnTo>
                    <a:pt x="4" y="251"/>
                  </a:lnTo>
                  <a:lnTo>
                    <a:pt x="4" y="251"/>
                  </a:lnTo>
                  <a:lnTo>
                    <a:pt x="4" y="269"/>
                  </a:lnTo>
                  <a:lnTo>
                    <a:pt x="4" y="267"/>
                  </a:lnTo>
                  <a:lnTo>
                    <a:pt x="5" y="264"/>
                  </a:lnTo>
                  <a:lnTo>
                    <a:pt x="5" y="265"/>
                  </a:lnTo>
                  <a:lnTo>
                    <a:pt x="5" y="208"/>
                  </a:lnTo>
                  <a:lnTo>
                    <a:pt x="5" y="205"/>
                  </a:lnTo>
                  <a:lnTo>
                    <a:pt x="5" y="135"/>
                  </a:lnTo>
                  <a:lnTo>
                    <a:pt x="5" y="136"/>
                  </a:lnTo>
                  <a:lnTo>
                    <a:pt x="5" y="137"/>
                  </a:lnTo>
                  <a:lnTo>
                    <a:pt x="5" y="91"/>
                  </a:lnTo>
                  <a:lnTo>
                    <a:pt x="5" y="93"/>
                  </a:lnTo>
                  <a:lnTo>
                    <a:pt x="5" y="82"/>
                  </a:lnTo>
                  <a:lnTo>
                    <a:pt x="5" y="87"/>
                  </a:lnTo>
                  <a:lnTo>
                    <a:pt x="5" y="56"/>
                  </a:lnTo>
                  <a:lnTo>
                    <a:pt x="5" y="85"/>
                  </a:lnTo>
                  <a:lnTo>
                    <a:pt x="6" y="87"/>
                  </a:lnTo>
                  <a:lnTo>
                    <a:pt x="6" y="104"/>
                  </a:lnTo>
                  <a:lnTo>
                    <a:pt x="6" y="83"/>
                  </a:lnTo>
                  <a:lnTo>
                    <a:pt x="6" y="81"/>
                  </a:lnTo>
                  <a:lnTo>
                    <a:pt x="6" y="107"/>
                  </a:lnTo>
                  <a:lnTo>
                    <a:pt x="6" y="103"/>
                  </a:lnTo>
                  <a:lnTo>
                    <a:pt x="6" y="111"/>
                  </a:lnTo>
                  <a:lnTo>
                    <a:pt x="6" y="93"/>
                  </a:lnTo>
                  <a:lnTo>
                    <a:pt x="6" y="107"/>
                  </a:lnTo>
                  <a:lnTo>
                    <a:pt x="6" y="110"/>
                  </a:lnTo>
                  <a:lnTo>
                    <a:pt x="6" y="110"/>
                  </a:lnTo>
                  <a:lnTo>
                    <a:pt x="6" y="38"/>
                  </a:lnTo>
                  <a:lnTo>
                    <a:pt x="8" y="30"/>
                  </a:lnTo>
                  <a:lnTo>
                    <a:pt x="8" y="32"/>
                  </a:lnTo>
                  <a:lnTo>
                    <a:pt x="8" y="18"/>
                  </a:lnTo>
                  <a:lnTo>
                    <a:pt x="8" y="27"/>
                  </a:lnTo>
                  <a:lnTo>
                    <a:pt x="8" y="32"/>
                  </a:lnTo>
                  <a:lnTo>
                    <a:pt x="8" y="66"/>
                  </a:lnTo>
                  <a:lnTo>
                    <a:pt x="8" y="66"/>
                  </a:lnTo>
                  <a:lnTo>
                    <a:pt x="8" y="78"/>
                  </a:lnTo>
                  <a:lnTo>
                    <a:pt x="8" y="62"/>
                  </a:lnTo>
                  <a:lnTo>
                    <a:pt x="8" y="76"/>
                  </a:lnTo>
                  <a:lnTo>
                    <a:pt x="9" y="77"/>
                  </a:lnTo>
                  <a:lnTo>
                    <a:pt x="9" y="82"/>
                  </a:lnTo>
                  <a:lnTo>
                    <a:pt x="9" y="60"/>
                  </a:lnTo>
                  <a:lnTo>
                    <a:pt x="9" y="60"/>
                  </a:lnTo>
                  <a:lnTo>
                    <a:pt x="9" y="42"/>
                  </a:lnTo>
                  <a:lnTo>
                    <a:pt x="9" y="51"/>
                  </a:lnTo>
                  <a:lnTo>
                    <a:pt x="9" y="53"/>
                  </a:lnTo>
                  <a:lnTo>
                    <a:pt x="9" y="65"/>
                  </a:lnTo>
                  <a:lnTo>
                    <a:pt x="9" y="42"/>
                  </a:lnTo>
                  <a:lnTo>
                    <a:pt x="9" y="64"/>
                  </a:lnTo>
                  <a:lnTo>
                    <a:pt x="9" y="64"/>
                  </a:lnTo>
                  <a:lnTo>
                    <a:pt x="9" y="64"/>
                  </a:lnTo>
                  <a:lnTo>
                    <a:pt x="9" y="78"/>
                  </a:lnTo>
                  <a:lnTo>
                    <a:pt x="10" y="74"/>
                  </a:lnTo>
                  <a:lnTo>
                    <a:pt x="10" y="87"/>
                  </a:lnTo>
                  <a:lnTo>
                    <a:pt x="10" y="61"/>
                  </a:lnTo>
                  <a:lnTo>
                    <a:pt x="10" y="64"/>
                  </a:lnTo>
                  <a:lnTo>
                    <a:pt x="10" y="49"/>
                  </a:lnTo>
                  <a:lnTo>
                    <a:pt x="10" y="49"/>
                  </a:lnTo>
                  <a:lnTo>
                    <a:pt x="10" y="55"/>
                  </a:lnTo>
                  <a:lnTo>
                    <a:pt x="10" y="15"/>
                  </a:lnTo>
                  <a:lnTo>
                    <a:pt x="10" y="19"/>
                  </a:lnTo>
                  <a:lnTo>
                    <a:pt x="10" y="17"/>
                  </a:lnTo>
                  <a:lnTo>
                    <a:pt x="10" y="19"/>
                  </a:lnTo>
                  <a:lnTo>
                    <a:pt x="10" y="0"/>
                  </a:lnTo>
                  <a:lnTo>
                    <a:pt x="10" y="4"/>
                  </a:lnTo>
                  <a:lnTo>
                    <a:pt x="11" y="6"/>
                  </a:lnTo>
                  <a:lnTo>
                    <a:pt x="11" y="39"/>
                  </a:lnTo>
                  <a:lnTo>
                    <a:pt x="11" y="38"/>
                  </a:lnTo>
                  <a:lnTo>
                    <a:pt x="11" y="39"/>
                  </a:lnTo>
                  <a:lnTo>
                    <a:pt x="11" y="64"/>
                  </a:lnTo>
                  <a:lnTo>
                    <a:pt x="11" y="35"/>
                  </a:lnTo>
                  <a:lnTo>
                    <a:pt x="11" y="64"/>
                  </a:lnTo>
                  <a:lnTo>
                    <a:pt x="11" y="64"/>
                  </a:lnTo>
                  <a:lnTo>
                    <a:pt x="11" y="38"/>
                  </a:lnTo>
                  <a:lnTo>
                    <a:pt x="13" y="43"/>
                  </a:lnTo>
                  <a:lnTo>
                    <a:pt x="13" y="69"/>
                  </a:lnTo>
                  <a:lnTo>
                    <a:pt x="13" y="42"/>
                  </a:lnTo>
                  <a:lnTo>
                    <a:pt x="13" y="66"/>
                  </a:lnTo>
                  <a:lnTo>
                    <a:pt x="13" y="68"/>
                  </a:lnTo>
                  <a:lnTo>
                    <a:pt x="13" y="73"/>
                  </a:lnTo>
                  <a:lnTo>
                    <a:pt x="13" y="53"/>
                  </a:lnTo>
                  <a:lnTo>
                    <a:pt x="13" y="72"/>
                  </a:lnTo>
                  <a:lnTo>
                    <a:pt x="13" y="72"/>
                  </a:lnTo>
                  <a:lnTo>
                    <a:pt x="13" y="73"/>
                  </a:lnTo>
                  <a:lnTo>
                    <a:pt x="13" y="26"/>
                  </a:lnTo>
                  <a:lnTo>
                    <a:pt x="13" y="26"/>
                  </a:lnTo>
                  <a:lnTo>
                    <a:pt x="13" y="45"/>
                  </a:lnTo>
                  <a:lnTo>
                    <a:pt x="13" y="31"/>
                  </a:lnTo>
                  <a:lnTo>
                    <a:pt x="14" y="31"/>
                  </a:lnTo>
                  <a:lnTo>
                    <a:pt x="14" y="30"/>
                  </a:lnTo>
                  <a:lnTo>
                    <a:pt x="14" y="55"/>
                  </a:lnTo>
                  <a:lnTo>
                    <a:pt x="14" y="55"/>
                  </a:lnTo>
                  <a:lnTo>
                    <a:pt x="14" y="112"/>
                  </a:lnTo>
                  <a:lnTo>
                    <a:pt x="14" y="112"/>
                  </a:lnTo>
                  <a:lnTo>
                    <a:pt x="14" y="123"/>
                  </a:lnTo>
                  <a:lnTo>
                    <a:pt x="14" y="110"/>
                  </a:lnTo>
                  <a:lnTo>
                    <a:pt x="14" y="117"/>
                  </a:lnTo>
                  <a:lnTo>
                    <a:pt x="14" y="117"/>
                  </a:lnTo>
                  <a:lnTo>
                    <a:pt x="14" y="153"/>
                  </a:lnTo>
                  <a:lnTo>
                    <a:pt x="14" y="150"/>
                  </a:lnTo>
                  <a:lnTo>
                    <a:pt x="15" y="150"/>
                  </a:lnTo>
                  <a:lnTo>
                    <a:pt x="15" y="186"/>
                  </a:lnTo>
                  <a:lnTo>
                    <a:pt x="15" y="141"/>
                  </a:lnTo>
                  <a:lnTo>
                    <a:pt x="15" y="183"/>
                  </a:lnTo>
                  <a:lnTo>
                    <a:pt x="15" y="193"/>
                  </a:lnTo>
                  <a:lnTo>
                    <a:pt x="15" y="188"/>
                  </a:lnTo>
                  <a:lnTo>
                    <a:pt x="15" y="230"/>
                  </a:lnTo>
                  <a:lnTo>
                    <a:pt x="15" y="234"/>
                  </a:lnTo>
                  <a:lnTo>
                    <a:pt x="15" y="233"/>
                  </a:lnTo>
                  <a:lnTo>
                    <a:pt x="15" y="250"/>
                  </a:lnTo>
                  <a:lnTo>
                    <a:pt x="17" y="251"/>
                  </a:lnTo>
                  <a:lnTo>
                    <a:pt x="17" y="239"/>
                  </a:lnTo>
                  <a:lnTo>
                    <a:pt x="17" y="268"/>
                  </a:lnTo>
                  <a:lnTo>
                    <a:pt x="17" y="271"/>
                  </a:lnTo>
                  <a:lnTo>
                    <a:pt x="17" y="260"/>
                  </a:lnTo>
                  <a:lnTo>
                    <a:pt x="17" y="276"/>
                  </a:lnTo>
                  <a:lnTo>
                    <a:pt x="17" y="276"/>
                  </a:lnTo>
                  <a:lnTo>
                    <a:pt x="17" y="309"/>
                  </a:lnTo>
                  <a:lnTo>
                    <a:pt x="17" y="302"/>
                  </a:lnTo>
                  <a:lnTo>
                    <a:pt x="17" y="306"/>
                  </a:lnTo>
                  <a:lnTo>
                    <a:pt x="17" y="337"/>
                  </a:lnTo>
                  <a:lnTo>
                    <a:pt x="17" y="331"/>
                  </a:lnTo>
                  <a:lnTo>
                    <a:pt x="18" y="335"/>
                  </a:lnTo>
                  <a:lnTo>
                    <a:pt x="18" y="313"/>
                  </a:lnTo>
                  <a:lnTo>
                    <a:pt x="18" y="334"/>
                  </a:lnTo>
                  <a:lnTo>
                    <a:pt x="18" y="339"/>
                  </a:lnTo>
                  <a:lnTo>
                    <a:pt x="18" y="317"/>
                  </a:lnTo>
                  <a:lnTo>
                    <a:pt x="18" y="317"/>
                  </a:lnTo>
                  <a:lnTo>
                    <a:pt x="18" y="317"/>
                  </a:lnTo>
                  <a:lnTo>
                    <a:pt x="18" y="318"/>
                  </a:lnTo>
                  <a:lnTo>
                    <a:pt x="18" y="281"/>
                  </a:lnTo>
                  <a:lnTo>
                    <a:pt x="18" y="279"/>
                  </a:lnTo>
                  <a:lnTo>
                    <a:pt x="18" y="245"/>
                  </a:lnTo>
                  <a:lnTo>
                    <a:pt x="18" y="246"/>
                  </a:lnTo>
                  <a:lnTo>
                    <a:pt x="19" y="245"/>
                  </a:lnTo>
                  <a:lnTo>
                    <a:pt x="19" y="263"/>
                  </a:lnTo>
                  <a:lnTo>
                    <a:pt x="19" y="262"/>
                  </a:lnTo>
                  <a:lnTo>
                    <a:pt x="19" y="292"/>
                  </a:lnTo>
                  <a:lnTo>
                    <a:pt x="19" y="260"/>
                  </a:lnTo>
                  <a:lnTo>
                    <a:pt x="19" y="288"/>
                  </a:lnTo>
                  <a:lnTo>
                    <a:pt x="19" y="280"/>
                  </a:lnTo>
                  <a:lnTo>
                    <a:pt x="19" y="273"/>
                  </a:lnTo>
                  <a:lnTo>
                    <a:pt x="19" y="314"/>
                  </a:lnTo>
                  <a:lnTo>
                    <a:pt x="19" y="314"/>
                  </a:lnTo>
                  <a:lnTo>
                    <a:pt x="19" y="336"/>
                  </a:lnTo>
                  <a:lnTo>
                    <a:pt x="21" y="337"/>
                  </a:lnTo>
                  <a:lnTo>
                    <a:pt x="21" y="351"/>
                  </a:lnTo>
                  <a:lnTo>
                    <a:pt x="21" y="340"/>
                  </a:lnTo>
                  <a:lnTo>
                    <a:pt x="21" y="345"/>
                  </a:lnTo>
                  <a:lnTo>
                    <a:pt x="21" y="375"/>
                  </a:lnTo>
                  <a:lnTo>
                    <a:pt x="21" y="361"/>
                  </a:lnTo>
                  <a:lnTo>
                    <a:pt x="21" y="360"/>
                  </a:lnTo>
                  <a:lnTo>
                    <a:pt x="21" y="326"/>
                  </a:lnTo>
                  <a:lnTo>
                    <a:pt x="21" y="330"/>
                  </a:lnTo>
                  <a:lnTo>
                    <a:pt x="22" y="326"/>
                  </a:lnTo>
                  <a:lnTo>
                    <a:pt x="22" y="327"/>
                  </a:lnTo>
                  <a:lnTo>
                    <a:pt x="22" y="292"/>
                  </a:lnTo>
                  <a:lnTo>
                    <a:pt x="22" y="301"/>
                  </a:lnTo>
                  <a:lnTo>
                    <a:pt x="22" y="300"/>
                  </a:lnTo>
                  <a:lnTo>
                    <a:pt x="22" y="303"/>
                  </a:lnTo>
                  <a:lnTo>
                    <a:pt x="22" y="290"/>
                  </a:lnTo>
                  <a:lnTo>
                    <a:pt x="22" y="289"/>
                  </a:lnTo>
                  <a:lnTo>
                    <a:pt x="22" y="265"/>
                  </a:lnTo>
                  <a:lnTo>
                    <a:pt x="22" y="272"/>
                  </a:lnTo>
                  <a:lnTo>
                    <a:pt x="22" y="272"/>
                  </a:lnTo>
                  <a:lnTo>
                    <a:pt x="22" y="250"/>
                  </a:lnTo>
                  <a:lnTo>
                    <a:pt x="22" y="271"/>
                  </a:lnTo>
                  <a:lnTo>
                    <a:pt x="23" y="269"/>
                  </a:lnTo>
                  <a:lnTo>
                    <a:pt x="23" y="292"/>
                  </a:lnTo>
                  <a:lnTo>
                    <a:pt x="23" y="277"/>
                  </a:lnTo>
                  <a:lnTo>
                    <a:pt x="23" y="277"/>
                  </a:lnTo>
                  <a:lnTo>
                    <a:pt x="23" y="311"/>
                  </a:lnTo>
                  <a:lnTo>
                    <a:pt x="23" y="311"/>
                  </a:lnTo>
                  <a:lnTo>
                    <a:pt x="23" y="309"/>
                  </a:lnTo>
                  <a:lnTo>
                    <a:pt x="23" y="294"/>
                  </a:lnTo>
                  <a:lnTo>
                    <a:pt x="23" y="323"/>
                  </a:lnTo>
                  <a:lnTo>
                    <a:pt x="23" y="324"/>
                  </a:lnTo>
                  <a:lnTo>
                    <a:pt x="23" y="370"/>
                  </a:lnTo>
                  <a:lnTo>
                    <a:pt x="25" y="370"/>
                  </a:lnTo>
                  <a:lnTo>
                    <a:pt x="25" y="410"/>
                  </a:lnTo>
                  <a:lnTo>
                    <a:pt x="25" y="408"/>
                  </a:lnTo>
                  <a:lnTo>
                    <a:pt x="25" y="410"/>
                  </a:lnTo>
                  <a:lnTo>
                    <a:pt x="25" y="400"/>
                  </a:lnTo>
                  <a:lnTo>
                    <a:pt x="25" y="430"/>
                  </a:lnTo>
                  <a:lnTo>
                    <a:pt x="25" y="436"/>
                  </a:lnTo>
                  <a:lnTo>
                    <a:pt x="25" y="442"/>
                  </a:lnTo>
                  <a:lnTo>
                    <a:pt x="25" y="428"/>
                  </a:lnTo>
                  <a:lnTo>
                    <a:pt x="25" y="438"/>
                  </a:lnTo>
                  <a:lnTo>
                    <a:pt x="26" y="442"/>
                  </a:lnTo>
                  <a:lnTo>
                    <a:pt x="26" y="461"/>
                  </a:lnTo>
                  <a:lnTo>
                    <a:pt x="26" y="455"/>
                  </a:lnTo>
                  <a:lnTo>
                    <a:pt x="26" y="455"/>
                  </a:lnTo>
                  <a:lnTo>
                    <a:pt x="26" y="433"/>
                  </a:lnTo>
                  <a:lnTo>
                    <a:pt x="26" y="445"/>
                  </a:lnTo>
                  <a:lnTo>
                    <a:pt x="26" y="451"/>
                  </a:lnTo>
                  <a:lnTo>
                    <a:pt x="26" y="437"/>
                  </a:lnTo>
                  <a:lnTo>
                    <a:pt x="26" y="445"/>
                  </a:lnTo>
                  <a:lnTo>
                    <a:pt x="26" y="445"/>
                  </a:lnTo>
                  <a:lnTo>
                    <a:pt x="26" y="458"/>
                  </a:lnTo>
                  <a:lnTo>
                    <a:pt x="26" y="441"/>
                  </a:lnTo>
                  <a:lnTo>
                    <a:pt x="26" y="447"/>
                  </a:lnTo>
                  <a:lnTo>
                    <a:pt x="27" y="446"/>
                  </a:lnTo>
                  <a:lnTo>
                    <a:pt x="27" y="458"/>
                  </a:lnTo>
                  <a:lnTo>
                    <a:pt x="27" y="453"/>
                  </a:lnTo>
                  <a:lnTo>
                    <a:pt x="27" y="453"/>
                  </a:lnTo>
                  <a:lnTo>
                    <a:pt x="27" y="449"/>
                  </a:lnTo>
                  <a:lnTo>
                    <a:pt x="27" y="479"/>
                  </a:lnTo>
                  <a:lnTo>
                    <a:pt x="27" y="485"/>
                  </a:lnTo>
                  <a:lnTo>
                    <a:pt x="27" y="501"/>
                  </a:lnTo>
                  <a:lnTo>
                    <a:pt x="27" y="482"/>
                  </a:lnTo>
                  <a:lnTo>
                    <a:pt x="27" y="493"/>
                  </a:lnTo>
                  <a:lnTo>
                    <a:pt x="27" y="488"/>
                  </a:lnTo>
                  <a:lnTo>
                    <a:pt x="27" y="489"/>
                  </a:lnTo>
                  <a:lnTo>
                    <a:pt x="27" y="455"/>
                  </a:lnTo>
                  <a:lnTo>
                    <a:pt x="28" y="455"/>
                  </a:lnTo>
                  <a:lnTo>
                    <a:pt x="28" y="476"/>
                  </a:lnTo>
                  <a:lnTo>
                    <a:pt x="28" y="442"/>
                  </a:lnTo>
                  <a:lnTo>
                    <a:pt x="28" y="475"/>
                  </a:lnTo>
                  <a:lnTo>
                    <a:pt x="28" y="474"/>
                  </a:lnTo>
                  <a:lnTo>
                    <a:pt x="28" y="466"/>
                  </a:lnTo>
                  <a:lnTo>
                    <a:pt x="28" y="488"/>
                  </a:lnTo>
                  <a:lnTo>
                    <a:pt x="28" y="489"/>
                  </a:lnTo>
                  <a:lnTo>
                    <a:pt x="28" y="510"/>
                  </a:lnTo>
                  <a:lnTo>
                    <a:pt x="28" y="500"/>
                  </a:lnTo>
                  <a:lnTo>
                    <a:pt x="30" y="504"/>
                  </a:lnTo>
                  <a:lnTo>
                    <a:pt x="30" y="534"/>
                  </a:lnTo>
                  <a:lnTo>
                    <a:pt x="30" y="502"/>
                  </a:lnTo>
                  <a:lnTo>
                    <a:pt x="30" y="531"/>
                  </a:lnTo>
                  <a:lnTo>
                    <a:pt x="30" y="533"/>
                  </a:lnTo>
                  <a:lnTo>
                    <a:pt x="30" y="551"/>
                  </a:lnTo>
                  <a:lnTo>
                    <a:pt x="30" y="550"/>
                  </a:lnTo>
                  <a:lnTo>
                    <a:pt x="30" y="548"/>
                  </a:lnTo>
                  <a:lnTo>
                    <a:pt x="30" y="554"/>
                  </a:lnTo>
                  <a:lnTo>
                    <a:pt x="30" y="521"/>
                  </a:lnTo>
                  <a:lnTo>
                    <a:pt x="30" y="527"/>
                  </a:lnTo>
                  <a:lnTo>
                    <a:pt x="30" y="526"/>
                  </a:lnTo>
                  <a:lnTo>
                    <a:pt x="30" y="530"/>
                  </a:lnTo>
                  <a:lnTo>
                    <a:pt x="30" y="520"/>
                  </a:lnTo>
                  <a:lnTo>
                    <a:pt x="31" y="518"/>
                  </a:lnTo>
                  <a:lnTo>
                    <a:pt x="31" y="504"/>
                  </a:lnTo>
                  <a:lnTo>
                    <a:pt x="31" y="527"/>
                  </a:lnTo>
                  <a:lnTo>
                    <a:pt x="31" y="527"/>
                  </a:lnTo>
                  <a:lnTo>
                    <a:pt x="31" y="542"/>
                  </a:lnTo>
                  <a:lnTo>
                    <a:pt x="31" y="526"/>
                  </a:lnTo>
                  <a:lnTo>
                    <a:pt x="31" y="538"/>
                  </a:lnTo>
                  <a:lnTo>
                    <a:pt x="31" y="535"/>
                  </a:lnTo>
                  <a:lnTo>
                    <a:pt x="31" y="561"/>
                  </a:lnTo>
                  <a:lnTo>
                    <a:pt x="31" y="559"/>
                  </a:lnTo>
                  <a:lnTo>
                    <a:pt x="31" y="561"/>
                  </a:lnTo>
                  <a:lnTo>
                    <a:pt x="31" y="581"/>
                  </a:lnTo>
                  <a:lnTo>
                    <a:pt x="31" y="548"/>
                  </a:lnTo>
                  <a:lnTo>
                    <a:pt x="31" y="576"/>
                  </a:lnTo>
                  <a:lnTo>
                    <a:pt x="32" y="575"/>
                  </a:lnTo>
                  <a:lnTo>
                    <a:pt x="32" y="584"/>
                  </a:lnTo>
                  <a:lnTo>
                    <a:pt x="32" y="569"/>
                  </a:lnTo>
                  <a:lnTo>
                    <a:pt x="32" y="581"/>
                  </a:lnTo>
                  <a:lnTo>
                    <a:pt x="32" y="581"/>
                  </a:lnTo>
                  <a:lnTo>
                    <a:pt x="32" y="589"/>
                  </a:lnTo>
                  <a:lnTo>
                    <a:pt x="32" y="552"/>
                  </a:lnTo>
                  <a:lnTo>
                    <a:pt x="32" y="555"/>
                  </a:lnTo>
                  <a:lnTo>
                    <a:pt x="32" y="554"/>
                  </a:lnTo>
                  <a:lnTo>
                    <a:pt x="32" y="559"/>
                  </a:lnTo>
                  <a:lnTo>
                    <a:pt x="32" y="547"/>
                  </a:lnTo>
                  <a:lnTo>
                    <a:pt x="34" y="547"/>
                  </a:lnTo>
                  <a:lnTo>
                    <a:pt x="34" y="52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57" name="Freeform 130"/>
            <p:cNvSpPr>
              <a:spLocks/>
            </p:cNvSpPr>
            <p:nvPr/>
          </p:nvSpPr>
          <p:spPr bwMode="auto">
            <a:xfrm>
              <a:off x="1223963" y="3914776"/>
              <a:ext cx="52388" cy="484188"/>
            </a:xfrm>
            <a:custGeom>
              <a:avLst/>
              <a:gdLst>
                <a:gd name="T0" fmla="*/ 0 w 33"/>
                <a:gd name="T1" fmla="*/ 72 h 305"/>
                <a:gd name="T2" fmla="*/ 1 w 33"/>
                <a:gd name="T3" fmla="*/ 38 h 305"/>
                <a:gd name="T4" fmla="*/ 1 w 33"/>
                <a:gd name="T5" fmla="*/ 17 h 305"/>
                <a:gd name="T6" fmla="*/ 1 w 33"/>
                <a:gd name="T7" fmla="*/ 119 h 305"/>
                <a:gd name="T8" fmla="*/ 3 w 33"/>
                <a:gd name="T9" fmla="*/ 149 h 305"/>
                <a:gd name="T10" fmla="*/ 3 w 33"/>
                <a:gd name="T11" fmla="*/ 160 h 305"/>
                <a:gd name="T12" fmla="*/ 4 w 33"/>
                <a:gd name="T13" fmla="*/ 107 h 305"/>
                <a:gd name="T14" fmla="*/ 4 w 33"/>
                <a:gd name="T15" fmla="*/ 130 h 305"/>
                <a:gd name="T16" fmla="*/ 4 w 33"/>
                <a:gd name="T17" fmla="*/ 124 h 305"/>
                <a:gd name="T18" fmla="*/ 5 w 33"/>
                <a:gd name="T19" fmla="*/ 147 h 305"/>
                <a:gd name="T20" fmla="*/ 5 w 33"/>
                <a:gd name="T21" fmla="*/ 118 h 305"/>
                <a:gd name="T22" fmla="*/ 6 w 33"/>
                <a:gd name="T23" fmla="*/ 118 h 305"/>
                <a:gd name="T24" fmla="*/ 6 w 33"/>
                <a:gd name="T25" fmla="*/ 162 h 305"/>
                <a:gd name="T26" fmla="*/ 6 w 33"/>
                <a:gd name="T27" fmla="*/ 178 h 305"/>
                <a:gd name="T28" fmla="*/ 8 w 33"/>
                <a:gd name="T29" fmla="*/ 145 h 305"/>
                <a:gd name="T30" fmla="*/ 8 w 33"/>
                <a:gd name="T31" fmla="*/ 76 h 305"/>
                <a:gd name="T32" fmla="*/ 9 w 33"/>
                <a:gd name="T33" fmla="*/ 101 h 305"/>
                <a:gd name="T34" fmla="*/ 9 w 33"/>
                <a:gd name="T35" fmla="*/ 156 h 305"/>
                <a:gd name="T36" fmla="*/ 10 w 33"/>
                <a:gd name="T37" fmla="*/ 219 h 305"/>
                <a:gd name="T38" fmla="*/ 10 w 33"/>
                <a:gd name="T39" fmla="*/ 216 h 305"/>
                <a:gd name="T40" fmla="*/ 10 w 33"/>
                <a:gd name="T41" fmla="*/ 253 h 305"/>
                <a:gd name="T42" fmla="*/ 12 w 33"/>
                <a:gd name="T43" fmla="*/ 242 h 305"/>
                <a:gd name="T44" fmla="*/ 12 w 33"/>
                <a:gd name="T45" fmla="*/ 223 h 305"/>
                <a:gd name="T46" fmla="*/ 13 w 33"/>
                <a:gd name="T47" fmla="*/ 203 h 305"/>
                <a:gd name="T48" fmla="*/ 13 w 33"/>
                <a:gd name="T49" fmla="*/ 182 h 305"/>
                <a:gd name="T50" fmla="*/ 13 w 33"/>
                <a:gd name="T51" fmla="*/ 185 h 305"/>
                <a:gd name="T52" fmla="*/ 14 w 33"/>
                <a:gd name="T53" fmla="*/ 202 h 305"/>
                <a:gd name="T54" fmla="*/ 14 w 33"/>
                <a:gd name="T55" fmla="*/ 223 h 305"/>
                <a:gd name="T56" fmla="*/ 14 w 33"/>
                <a:gd name="T57" fmla="*/ 165 h 305"/>
                <a:gd name="T58" fmla="*/ 16 w 33"/>
                <a:gd name="T59" fmla="*/ 240 h 305"/>
                <a:gd name="T60" fmla="*/ 17 w 33"/>
                <a:gd name="T61" fmla="*/ 305 h 305"/>
                <a:gd name="T62" fmla="*/ 17 w 33"/>
                <a:gd name="T63" fmla="*/ 266 h 305"/>
                <a:gd name="T64" fmla="*/ 18 w 33"/>
                <a:gd name="T65" fmla="*/ 220 h 305"/>
                <a:gd name="T66" fmla="*/ 18 w 33"/>
                <a:gd name="T67" fmla="*/ 237 h 305"/>
                <a:gd name="T68" fmla="*/ 18 w 33"/>
                <a:gd name="T69" fmla="*/ 170 h 305"/>
                <a:gd name="T70" fmla="*/ 20 w 33"/>
                <a:gd name="T71" fmla="*/ 107 h 305"/>
                <a:gd name="T72" fmla="*/ 21 w 33"/>
                <a:gd name="T73" fmla="*/ 149 h 305"/>
                <a:gd name="T74" fmla="*/ 21 w 33"/>
                <a:gd name="T75" fmla="*/ 69 h 305"/>
                <a:gd name="T76" fmla="*/ 21 w 33"/>
                <a:gd name="T77" fmla="*/ 80 h 305"/>
                <a:gd name="T78" fmla="*/ 22 w 33"/>
                <a:gd name="T79" fmla="*/ 84 h 305"/>
                <a:gd name="T80" fmla="*/ 22 w 33"/>
                <a:gd name="T81" fmla="*/ 58 h 305"/>
                <a:gd name="T82" fmla="*/ 22 w 33"/>
                <a:gd name="T83" fmla="*/ 130 h 305"/>
                <a:gd name="T84" fmla="*/ 24 w 33"/>
                <a:gd name="T85" fmla="*/ 166 h 305"/>
                <a:gd name="T86" fmla="*/ 24 w 33"/>
                <a:gd name="T87" fmla="*/ 166 h 305"/>
                <a:gd name="T88" fmla="*/ 25 w 33"/>
                <a:gd name="T89" fmla="*/ 122 h 305"/>
                <a:gd name="T90" fmla="*/ 25 w 33"/>
                <a:gd name="T91" fmla="*/ 139 h 305"/>
                <a:gd name="T92" fmla="*/ 26 w 33"/>
                <a:gd name="T93" fmla="*/ 90 h 305"/>
                <a:gd name="T94" fmla="*/ 26 w 33"/>
                <a:gd name="T95" fmla="*/ 105 h 305"/>
                <a:gd name="T96" fmla="*/ 26 w 33"/>
                <a:gd name="T97" fmla="*/ 110 h 305"/>
                <a:gd name="T98" fmla="*/ 27 w 33"/>
                <a:gd name="T99" fmla="*/ 89 h 305"/>
                <a:gd name="T100" fmla="*/ 27 w 33"/>
                <a:gd name="T101" fmla="*/ 102 h 305"/>
                <a:gd name="T102" fmla="*/ 29 w 33"/>
                <a:gd name="T103" fmla="*/ 182 h 305"/>
                <a:gd name="T104" fmla="*/ 29 w 33"/>
                <a:gd name="T105" fmla="*/ 194 h 305"/>
                <a:gd name="T106" fmla="*/ 30 w 33"/>
                <a:gd name="T107" fmla="*/ 159 h 305"/>
                <a:gd name="T108" fmla="*/ 30 w 33"/>
                <a:gd name="T109" fmla="*/ 138 h 305"/>
                <a:gd name="T110" fmla="*/ 30 w 33"/>
                <a:gd name="T111" fmla="*/ 41 h 305"/>
                <a:gd name="T112" fmla="*/ 31 w 33"/>
                <a:gd name="T113" fmla="*/ 0 h 305"/>
                <a:gd name="T114" fmla="*/ 31 w 33"/>
                <a:gd name="T115" fmla="*/ 59 h 305"/>
                <a:gd name="T116" fmla="*/ 33 w 33"/>
                <a:gd name="T117" fmla="*/ 84 h 305"/>
                <a:gd name="T118" fmla="*/ 33 w 33"/>
                <a:gd name="T119" fmla="*/ 2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05">
                  <a:moveTo>
                    <a:pt x="0" y="115"/>
                  </a:moveTo>
                  <a:lnTo>
                    <a:pt x="0" y="104"/>
                  </a:lnTo>
                  <a:lnTo>
                    <a:pt x="0" y="110"/>
                  </a:lnTo>
                  <a:lnTo>
                    <a:pt x="0" y="110"/>
                  </a:lnTo>
                  <a:lnTo>
                    <a:pt x="0" y="72"/>
                  </a:lnTo>
                  <a:lnTo>
                    <a:pt x="0" y="67"/>
                  </a:lnTo>
                  <a:lnTo>
                    <a:pt x="0" y="24"/>
                  </a:lnTo>
                  <a:lnTo>
                    <a:pt x="0" y="28"/>
                  </a:lnTo>
                  <a:lnTo>
                    <a:pt x="1" y="29"/>
                  </a:lnTo>
                  <a:lnTo>
                    <a:pt x="1" y="38"/>
                  </a:lnTo>
                  <a:lnTo>
                    <a:pt x="1" y="24"/>
                  </a:lnTo>
                  <a:lnTo>
                    <a:pt x="1" y="26"/>
                  </a:lnTo>
                  <a:lnTo>
                    <a:pt x="1" y="25"/>
                  </a:lnTo>
                  <a:lnTo>
                    <a:pt x="1" y="58"/>
                  </a:lnTo>
                  <a:lnTo>
                    <a:pt x="1" y="17"/>
                  </a:lnTo>
                  <a:lnTo>
                    <a:pt x="1" y="55"/>
                  </a:lnTo>
                  <a:lnTo>
                    <a:pt x="1" y="54"/>
                  </a:lnTo>
                  <a:lnTo>
                    <a:pt x="1" y="97"/>
                  </a:lnTo>
                  <a:lnTo>
                    <a:pt x="1" y="101"/>
                  </a:lnTo>
                  <a:lnTo>
                    <a:pt x="1" y="119"/>
                  </a:lnTo>
                  <a:lnTo>
                    <a:pt x="1" y="100"/>
                  </a:lnTo>
                  <a:lnTo>
                    <a:pt x="1" y="106"/>
                  </a:lnTo>
                  <a:lnTo>
                    <a:pt x="3" y="105"/>
                  </a:lnTo>
                  <a:lnTo>
                    <a:pt x="3" y="151"/>
                  </a:lnTo>
                  <a:lnTo>
                    <a:pt x="3" y="149"/>
                  </a:lnTo>
                  <a:lnTo>
                    <a:pt x="3" y="159"/>
                  </a:lnTo>
                  <a:lnTo>
                    <a:pt x="3" y="140"/>
                  </a:lnTo>
                  <a:lnTo>
                    <a:pt x="3" y="152"/>
                  </a:lnTo>
                  <a:lnTo>
                    <a:pt x="3" y="156"/>
                  </a:lnTo>
                  <a:lnTo>
                    <a:pt x="3" y="160"/>
                  </a:lnTo>
                  <a:lnTo>
                    <a:pt x="3" y="127"/>
                  </a:lnTo>
                  <a:lnTo>
                    <a:pt x="3" y="132"/>
                  </a:lnTo>
                  <a:lnTo>
                    <a:pt x="3" y="135"/>
                  </a:lnTo>
                  <a:lnTo>
                    <a:pt x="3" y="104"/>
                  </a:lnTo>
                  <a:lnTo>
                    <a:pt x="4" y="107"/>
                  </a:lnTo>
                  <a:lnTo>
                    <a:pt x="4" y="118"/>
                  </a:lnTo>
                  <a:lnTo>
                    <a:pt x="4" y="90"/>
                  </a:lnTo>
                  <a:lnTo>
                    <a:pt x="4" y="113"/>
                  </a:lnTo>
                  <a:lnTo>
                    <a:pt x="4" y="119"/>
                  </a:lnTo>
                  <a:lnTo>
                    <a:pt x="4" y="130"/>
                  </a:lnTo>
                  <a:lnTo>
                    <a:pt x="4" y="115"/>
                  </a:lnTo>
                  <a:lnTo>
                    <a:pt x="4" y="127"/>
                  </a:lnTo>
                  <a:lnTo>
                    <a:pt x="4" y="130"/>
                  </a:lnTo>
                  <a:lnTo>
                    <a:pt x="4" y="141"/>
                  </a:lnTo>
                  <a:lnTo>
                    <a:pt x="4" y="124"/>
                  </a:lnTo>
                  <a:lnTo>
                    <a:pt x="5" y="114"/>
                  </a:lnTo>
                  <a:lnTo>
                    <a:pt x="5" y="113"/>
                  </a:lnTo>
                  <a:lnTo>
                    <a:pt x="5" y="135"/>
                  </a:lnTo>
                  <a:lnTo>
                    <a:pt x="5" y="134"/>
                  </a:lnTo>
                  <a:lnTo>
                    <a:pt x="5" y="147"/>
                  </a:lnTo>
                  <a:lnTo>
                    <a:pt x="5" y="130"/>
                  </a:lnTo>
                  <a:lnTo>
                    <a:pt x="5" y="145"/>
                  </a:lnTo>
                  <a:lnTo>
                    <a:pt x="5" y="149"/>
                  </a:lnTo>
                  <a:lnTo>
                    <a:pt x="5" y="118"/>
                  </a:lnTo>
                  <a:lnTo>
                    <a:pt x="5" y="118"/>
                  </a:lnTo>
                  <a:lnTo>
                    <a:pt x="5" y="119"/>
                  </a:lnTo>
                  <a:lnTo>
                    <a:pt x="5" y="128"/>
                  </a:lnTo>
                  <a:lnTo>
                    <a:pt x="5" y="115"/>
                  </a:lnTo>
                  <a:lnTo>
                    <a:pt x="5" y="121"/>
                  </a:lnTo>
                  <a:lnTo>
                    <a:pt x="6" y="118"/>
                  </a:lnTo>
                  <a:lnTo>
                    <a:pt x="6" y="107"/>
                  </a:lnTo>
                  <a:lnTo>
                    <a:pt x="6" y="149"/>
                  </a:lnTo>
                  <a:lnTo>
                    <a:pt x="6" y="153"/>
                  </a:lnTo>
                  <a:lnTo>
                    <a:pt x="6" y="166"/>
                  </a:lnTo>
                  <a:lnTo>
                    <a:pt x="6" y="162"/>
                  </a:lnTo>
                  <a:lnTo>
                    <a:pt x="6" y="168"/>
                  </a:lnTo>
                  <a:lnTo>
                    <a:pt x="6" y="181"/>
                  </a:lnTo>
                  <a:lnTo>
                    <a:pt x="6" y="164"/>
                  </a:lnTo>
                  <a:lnTo>
                    <a:pt x="6" y="179"/>
                  </a:lnTo>
                  <a:lnTo>
                    <a:pt x="6" y="178"/>
                  </a:lnTo>
                  <a:lnTo>
                    <a:pt x="6" y="196"/>
                  </a:lnTo>
                  <a:lnTo>
                    <a:pt x="6" y="161"/>
                  </a:lnTo>
                  <a:lnTo>
                    <a:pt x="6" y="193"/>
                  </a:lnTo>
                  <a:lnTo>
                    <a:pt x="8" y="195"/>
                  </a:lnTo>
                  <a:lnTo>
                    <a:pt x="8" y="145"/>
                  </a:lnTo>
                  <a:lnTo>
                    <a:pt x="8" y="143"/>
                  </a:lnTo>
                  <a:lnTo>
                    <a:pt x="8" y="81"/>
                  </a:lnTo>
                  <a:lnTo>
                    <a:pt x="8" y="81"/>
                  </a:lnTo>
                  <a:lnTo>
                    <a:pt x="8" y="84"/>
                  </a:lnTo>
                  <a:lnTo>
                    <a:pt x="8" y="76"/>
                  </a:lnTo>
                  <a:lnTo>
                    <a:pt x="8" y="81"/>
                  </a:lnTo>
                  <a:lnTo>
                    <a:pt x="9" y="83"/>
                  </a:lnTo>
                  <a:lnTo>
                    <a:pt x="9" y="76"/>
                  </a:lnTo>
                  <a:lnTo>
                    <a:pt x="9" y="101"/>
                  </a:lnTo>
                  <a:lnTo>
                    <a:pt x="9" y="101"/>
                  </a:lnTo>
                  <a:lnTo>
                    <a:pt x="9" y="113"/>
                  </a:lnTo>
                  <a:lnTo>
                    <a:pt x="9" y="88"/>
                  </a:lnTo>
                  <a:lnTo>
                    <a:pt x="9" y="90"/>
                  </a:lnTo>
                  <a:lnTo>
                    <a:pt x="9" y="89"/>
                  </a:lnTo>
                  <a:lnTo>
                    <a:pt x="9" y="156"/>
                  </a:lnTo>
                  <a:lnTo>
                    <a:pt x="9" y="153"/>
                  </a:lnTo>
                  <a:lnTo>
                    <a:pt x="9" y="207"/>
                  </a:lnTo>
                  <a:lnTo>
                    <a:pt x="9" y="204"/>
                  </a:lnTo>
                  <a:lnTo>
                    <a:pt x="10" y="211"/>
                  </a:lnTo>
                  <a:lnTo>
                    <a:pt x="10" y="219"/>
                  </a:lnTo>
                  <a:lnTo>
                    <a:pt x="10" y="204"/>
                  </a:lnTo>
                  <a:lnTo>
                    <a:pt x="10" y="216"/>
                  </a:lnTo>
                  <a:lnTo>
                    <a:pt x="10" y="219"/>
                  </a:lnTo>
                  <a:lnTo>
                    <a:pt x="10" y="233"/>
                  </a:lnTo>
                  <a:lnTo>
                    <a:pt x="10" y="216"/>
                  </a:lnTo>
                  <a:lnTo>
                    <a:pt x="10" y="224"/>
                  </a:lnTo>
                  <a:lnTo>
                    <a:pt x="10" y="224"/>
                  </a:lnTo>
                  <a:lnTo>
                    <a:pt x="10" y="217"/>
                  </a:lnTo>
                  <a:lnTo>
                    <a:pt x="10" y="253"/>
                  </a:lnTo>
                  <a:lnTo>
                    <a:pt x="10" y="253"/>
                  </a:lnTo>
                  <a:lnTo>
                    <a:pt x="10" y="249"/>
                  </a:lnTo>
                  <a:lnTo>
                    <a:pt x="10" y="269"/>
                  </a:lnTo>
                  <a:lnTo>
                    <a:pt x="12" y="270"/>
                  </a:lnTo>
                  <a:lnTo>
                    <a:pt x="12" y="274"/>
                  </a:lnTo>
                  <a:lnTo>
                    <a:pt x="12" y="242"/>
                  </a:lnTo>
                  <a:lnTo>
                    <a:pt x="12" y="245"/>
                  </a:lnTo>
                  <a:lnTo>
                    <a:pt x="12" y="248"/>
                  </a:lnTo>
                  <a:lnTo>
                    <a:pt x="12" y="224"/>
                  </a:lnTo>
                  <a:lnTo>
                    <a:pt x="12" y="224"/>
                  </a:lnTo>
                  <a:lnTo>
                    <a:pt x="12" y="223"/>
                  </a:lnTo>
                  <a:lnTo>
                    <a:pt x="12" y="227"/>
                  </a:lnTo>
                  <a:lnTo>
                    <a:pt x="12" y="191"/>
                  </a:lnTo>
                  <a:lnTo>
                    <a:pt x="12" y="194"/>
                  </a:lnTo>
                  <a:lnTo>
                    <a:pt x="13" y="196"/>
                  </a:lnTo>
                  <a:lnTo>
                    <a:pt x="13" y="203"/>
                  </a:lnTo>
                  <a:lnTo>
                    <a:pt x="13" y="189"/>
                  </a:lnTo>
                  <a:lnTo>
                    <a:pt x="13" y="194"/>
                  </a:lnTo>
                  <a:lnTo>
                    <a:pt x="13" y="202"/>
                  </a:lnTo>
                  <a:lnTo>
                    <a:pt x="13" y="182"/>
                  </a:lnTo>
                  <a:lnTo>
                    <a:pt x="13" y="182"/>
                  </a:lnTo>
                  <a:lnTo>
                    <a:pt x="13" y="162"/>
                  </a:lnTo>
                  <a:lnTo>
                    <a:pt x="13" y="186"/>
                  </a:lnTo>
                  <a:lnTo>
                    <a:pt x="13" y="187"/>
                  </a:lnTo>
                  <a:lnTo>
                    <a:pt x="13" y="204"/>
                  </a:lnTo>
                  <a:lnTo>
                    <a:pt x="13" y="185"/>
                  </a:lnTo>
                  <a:lnTo>
                    <a:pt x="13" y="200"/>
                  </a:lnTo>
                  <a:lnTo>
                    <a:pt x="14" y="199"/>
                  </a:lnTo>
                  <a:lnTo>
                    <a:pt x="14" y="207"/>
                  </a:lnTo>
                  <a:lnTo>
                    <a:pt x="14" y="202"/>
                  </a:lnTo>
                  <a:lnTo>
                    <a:pt x="14" y="202"/>
                  </a:lnTo>
                  <a:lnTo>
                    <a:pt x="14" y="220"/>
                  </a:lnTo>
                  <a:lnTo>
                    <a:pt x="14" y="186"/>
                  </a:lnTo>
                  <a:lnTo>
                    <a:pt x="14" y="212"/>
                  </a:lnTo>
                  <a:lnTo>
                    <a:pt x="14" y="208"/>
                  </a:lnTo>
                  <a:lnTo>
                    <a:pt x="14" y="223"/>
                  </a:lnTo>
                  <a:lnTo>
                    <a:pt x="14" y="185"/>
                  </a:lnTo>
                  <a:lnTo>
                    <a:pt x="14" y="185"/>
                  </a:lnTo>
                  <a:lnTo>
                    <a:pt x="14" y="185"/>
                  </a:lnTo>
                  <a:lnTo>
                    <a:pt x="14" y="155"/>
                  </a:lnTo>
                  <a:lnTo>
                    <a:pt x="14" y="165"/>
                  </a:lnTo>
                  <a:lnTo>
                    <a:pt x="16" y="164"/>
                  </a:lnTo>
                  <a:lnTo>
                    <a:pt x="16" y="193"/>
                  </a:lnTo>
                  <a:lnTo>
                    <a:pt x="16" y="195"/>
                  </a:lnTo>
                  <a:lnTo>
                    <a:pt x="16" y="240"/>
                  </a:lnTo>
                  <a:lnTo>
                    <a:pt x="16" y="240"/>
                  </a:lnTo>
                  <a:lnTo>
                    <a:pt x="16" y="269"/>
                  </a:lnTo>
                  <a:lnTo>
                    <a:pt x="17" y="269"/>
                  </a:lnTo>
                  <a:lnTo>
                    <a:pt x="17" y="291"/>
                  </a:lnTo>
                  <a:lnTo>
                    <a:pt x="17" y="293"/>
                  </a:lnTo>
                  <a:lnTo>
                    <a:pt x="17" y="305"/>
                  </a:lnTo>
                  <a:lnTo>
                    <a:pt x="17" y="282"/>
                  </a:lnTo>
                  <a:lnTo>
                    <a:pt x="17" y="301"/>
                  </a:lnTo>
                  <a:lnTo>
                    <a:pt x="17" y="301"/>
                  </a:lnTo>
                  <a:lnTo>
                    <a:pt x="17" y="265"/>
                  </a:lnTo>
                  <a:lnTo>
                    <a:pt x="17" y="266"/>
                  </a:lnTo>
                  <a:lnTo>
                    <a:pt x="17" y="267"/>
                  </a:lnTo>
                  <a:lnTo>
                    <a:pt x="17" y="227"/>
                  </a:lnTo>
                  <a:lnTo>
                    <a:pt x="18" y="221"/>
                  </a:lnTo>
                  <a:lnTo>
                    <a:pt x="18" y="236"/>
                  </a:lnTo>
                  <a:lnTo>
                    <a:pt x="18" y="220"/>
                  </a:lnTo>
                  <a:lnTo>
                    <a:pt x="18" y="219"/>
                  </a:lnTo>
                  <a:lnTo>
                    <a:pt x="18" y="199"/>
                  </a:lnTo>
                  <a:lnTo>
                    <a:pt x="18" y="219"/>
                  </a:lnTo>
                  <a:lnTo>
                    <a:pt x="18" y="220"/>
                  </a:lnTo>
                  <a:lnTo>
                    <a:pt x="18" y="237"/>
                  </a:lnTo>
                  <a:lnTo>
                    <a:pt x="18" y="196"/>
                  </a:lnTo>
                  <a:lnTo>
                    <a:pt x="18" y="200"/>
                  </a:lnTo>
                  <a:lnTo>
                    <a:pt x="18" y="195"/>
                  </a:lnTo>
                  <a:lnTo>
                    <a:pt x="18" y="168"/>
                  </a:lnTo>
                  <a:lnTo>
                    <a:pt x="18" y="170"/>
                  </a:lnTo>
                  <a:lnTo>
                    <a:pt x="20" y="170"/>
                  </a:lnTo>
                  <a:lnTo>
                    <a:pt x="20" y="152"/>
                  </a:lnTo>
                  <a:lnTo>
                    <a:pt x="20" y="156"/>
                  </a:lnTo>
                  <a:lnTo>
                    <a:pt x="20" y="152"/>
                  </a:lnTo>
                  <a:lnTo>
                    <a:pt x="20" y="107"/>
                  </a:lnTo>
                  <a:lnTo>
                    <a:pt x="20" y="117"/>
                  </a:lnTo>
                  <a:lnTo>
                    <a:pt x="20" y="113"/>
                  </a:lnTo>
                  <a:lnTo>
                    <a:pt x="20" y="144"/>
                  </a:lnTo>
                  <a:lnTo>
                    <a:pt x="21" y="144"/>
                  </a:lnTo>
                  <a:lnTo>
                    <a:pt x="21" y="149"/>
                  </a:lnTo>
                  <a:lnTo>
                    <a:pt x="21" y="126"/>
                  </a:lnTo>
                  <a:lnTo>
                    <a:pt x="21" y="147"/>
                  </a:lnTo>
                  <a:lnTo>
                    <a:pt x="21" y="147"/>
                  </a:lnTo>
                  <a:lnTo>
                    <a:pt x="21" y="149"/>
                  </a:lnTo>
                  <a:lnTo>
                    <a:pt x="21" y="69"/>
                  </a:lnTo>
                  <a:lnTo>
                    <a:pt x="21" y="72"/>
                  </a:lnTo>
                  <a:lnTo>
                    <a:pt x="21" y="67"/>
                  </a:lnTo>
                  <a:lnTo>
                    <a:pt x="21" y="38"/>
                  </a:lnTo>
                  <a:lnTo>
                    <a:pt x="21" y="39"/>
                  </a:lnTo>
                  <a:lnTo>
                    <a:pt x="21" y="80"/>
                  </a:lnTo>
                  <a:lnTo>
                    <a:pt x="21" y="38"/>
                  </a:lnTo>
                  <a:lnTo>
                    <a:pt x="21" y="76"/>
                  </a:lnTo>
                  <a:lnTo>
                    <a:pt x="22" y="77"/>
                  </a:lnTo>
                  <a:lnTo>
                    <a:pt x="22" y="67"/>
                  </a:lnTo>
                  <a:lnTo>
                    <a:pt x="22" y="84"/>
                  </a:lnTo>
                  <a:lnTo>
                    <a:pt x="22" y="79"/>
                  </a:lnTo>
                  <a:lnTo>
                    <a:pt x="22" y="84"/>
                  </a:lnTo>
                  <a:lnTo>
                    <a:pt x="22" y="50"/>
                  </a:lnTo>
                  <a:lnTo>
                    <a:pt x="22" y="55"/>
                  </a:lnTo>
                  <a:lnTo>
                    <a:pt x="22" y="58"/>
                  </a:lnTo>
                  <a:lnTo>
                    <a:pt x="22" y="56"/>
                  </a:lnTo>
                  <a:lnTo>
                    <a:pt x="22" y="92"/>
                  </a:lnTo>
                  <a:lnTo>
                    <a:pt x="22" y="93"/>
                  </a:lnTo>
                  <a:lnTo>
                    <a:pt x="22" y="84"/>
                  </a:lnTo>
                  <a:lnTo>
                    <a:pt x="22" y="130"/>
                  </a:lnTo>
                  <a:lnTo>
                    <a:pt x="24" y="131"/>
                  </a:lnTo>
                  <a:lnTo>
                    <a:pt x="24" y="122"/>
                  </a:lnTo>
                  <a:lnTo>
                    <a:pt x="24" y="139"/>
                  </a:lnTo>
                  <a:lnTo>
                    <a:pt x="24" y="139"/>
                  </a:lnTo>
                  <a:lnTo>
                    <a:pt x="24" y="166"/>
                  </a:lnTo>
                  <a:lnTo>
                    <a:pt x="24" y="161"/>
                  </a:lnTo>
                  <a:lnTo>
                    <a:pt x="24" y="168"/>
                  </a:lnTo>
                  <a:lnTo>
                    <a:pt x="24" y="157"/>
                  </a:lnTo>
                  <a:lnTo>
                    <a:pt x="24" y="161"/>
                  </a:lnTo>
                  <a:lnTo>
                    <a:pt x="24" y="166"/>
                  </a:lnTo>
                  <a:lnTo>
                    <a:pt x="24" y="168"/>
                  </a:lnTo>
                  <a:lnTo>
                    <a:pt x="24" y="148"/>
                  </a:lnTo>
                  <a:lnTo>
                    <a:pt x="24" y="152"/>
                  </a:lnTo>
                  <a:lnTo>
                    <a:pt x="25" y="151"/>
                  </a:lnTo>
                  <a:lnTo>
                    <a:pt x="25" y="122"/>
                  </a:lnTo>
                  <a:lnTo>
                    <a:pt x="25" y="127"/>
                  </a:lnTo>
                  <a:lnTo>
                    <a:pt x="25" y="127"/>
                  </a:lnTo>
                  <a:lnTo>
                    <a:pt x="25" y="145"/>
                  </a:lnTo>
                  <a:lnTo>
                    <a:pt x="25" y="139"/>
                  </a:lnTo>
                  <a:lnTo>
                    <a:pt x="25" y="139"/>
                  </a:lnTo>
                  <a:lnTo>
                    <a:pt x="25" y="141"/>
                  </a:lnTo>
                  <a:lnTo>
                    <a:pt x="25" y="104"/>
                  </a:lnTo>
                  <a:lnTo>
                    <a:pt x="26" y="106"/>
                  </a:lnTo>
                  <a:lnTo>
                    <a:pt x="26" y="110"/>
                  </a:lnTo>
                  <a:lnTo>
                    <a:pt x="26" y="90"/>
                  </a:lnTo>
                  <a:lnTo>
                    <a:pt x="26" y="97"/>
                  </a:lnTo>
                  <a:lnTo>
                    <a:pt x="26" y="92"/>
                  </a:lnTo>
                  <a:lnTo>
                    <a:pt x="26" y="110"/>
                  </a:lnTo>
                  <a:lnTo>
                    <a:pt x="26" y="109"/>
                  </a:lnTo>
                  <a:lnTo>
                    <a:pt x="26" y="105"/>
                  </a:lnTo>
                  <a:lnTo>
                    <a:pt x="26" y="114"/>
                  </a:lnTo>
                  <a:lnTo>
                    <a:pt x="26" y="94"/>
                  </a:lnTo>
                  <a:lnTo>
                    <a:pt x="26" y="107"/>
                  </a:lnTo>
                  <a:lnTo>
                    <a:pt x="26" y="106"/>
                  </a:lnTo>
                  <a:lnTo>
                    <a:pt x="26" y="110"/>
                  </a:lnTo>
                  <a:lnTo>
                    <a:pt x="26" y="94"/>
                  </a:lnTo>
                  <a:lnTo>
                    <a:pt x="26" y="101"/>
                  </a:lnTo>
                  <a:lnTo>
                    <a:pt x="27" y="104"/>
                  </a:lnTo>
                  <a:lnTo>
                    <a:pt x="27" y="115"/>
                  </a:lnTo>
                  <a:lnTo>
                    <a:pt x="27" y="89"/>
                  </a:lnTo>
                  <a:lnTo>
                    <a:pt x="27" y="79"/>
                  </a:lnTo>
                  <a:lnTo>
                    <a:pt x="27" y="86"/>
                  </a:lnTo>
                  <a:lnTo>
                    <a:pt x="27" y="79"/>
                  </a:lnTo>
                  <a:lnTo>
                    <a:pt x="27" y="79"/>
                  </a:lnTo>
                  <a:lnTo>
                    <a:pt x="27" y="102"/>
                  </a:lnTo>
                  <a:lnTo>
                    <a:pt x="27" y="105"/>
                  </a:lnTo>
                  <a:lnTo>
                    <a:pt x="27" y="147"/>
                  </a:lnTo>
                  <a:lnTo>
                    <a:pt x="27" y="147"/>
                  </a:lnTo>
                  <a:lnTo>
                    <a:pt x="29" y="147"/>
                  </a:lnTo>
                  <a:lnTo>
                    <a:pt x="29" y="182"/>
                  </a:lnTo>
                  <a:lnTo>
                    <a:pt x="29" y="178"/>
                  </a:lnTo>
                  <a:lnTo>
                    <a:pt x="29" y="178"/>
                  </a:lnTo>
                  <a:lnTo>
                    <a:pt x="29" y="177"/>
                  </a:lnTo>
                  <a:lnTo>
                    <a:pt x="29" y="191"/>
                  </a:lnTo>
                  <a:lnTo>
                    <a:pt x="29" y="194"/>
                  </a:lnTo>
                  <a:lnTo>
                    <a:pt x="29" y="172"/>
                  </a:lnTo>
                  <a:lnTo>
                    <a:pt x="29" y="178"/>
                  </a:lnTo>
                  <a:lnTo>
                    <a:pt x="30" y="182"/>
                  </a:lnTo>
                  <a:lnTo>
                    <a:pt x="30" y="182"/>
                  </a:lnTo>
                  <a:lnTo>
                    <a:pt x="30" y="159"/>
                  </a:lnTo>
                  <a:lnTo>
                    <a:pt x="30" y="164"/>
                  </a:lnTo>
                  <a:lnTo>
                    <a:pt x="30" y="162"/>
                  </a:lnTo>
                  <a:lnTo>
                    <a:pt x="30" y="138"/>
                  </a:lnTo>
                  <a:lnTo>
                    <a:pt x="30" y="136"/>
                  </a:lnTo>
                  <a:lnTo>
                    <a:pt x="30" y="138"/>
                  </a:lnTo>
                  <a:lnTo>
                    <a:pt x="30" y="107"/>
                  </a:lnTo>
                  <a:lnTo>
                    <a:pt x="30" y="113"/>
                  </a:lnTo>
                  <a:lnTo>
                    <a:pt x="30" y="110"/>
                  </a:lnTo>
                  <a:lnTo>
                    <a:pt x="30" y="114"/>
                  </a:lnTo>
                  <a:lnTo>
                    <a:pt x="30" y="41"/>
                  </a:lnTo>
                  <a:lnTo>
                    <a:pt x="31" y="46"/>
                  </a:lnTo>
                  <a:lnTo>
                    <a:pt x="31" y="17"/>
                  </a:lnTo>
                  <a:lnTo>
                    <a:pt x="31" y="18"/>
                  </a:lnTo>
                  <a:lnTo>
                    <a:pt x="31" y="17"/>
                  </a:lnTo>
                  <a:lnTo>
                    <a:pt x="31" y="0"/>
                  </a:lnTo>
                  <a:lnTo>
                    <a:pt x="31" y="47"/>
                  </a:lnTo>
                  <a:lnTo>
                    <a:pt x="31" y="45"/>
                  </a:lnTo>
                  <a:lnTo>
                    <a:pt x="31" y="60"/>
                  </a:lnTo>
                  <a:lnTo>
                    <a:pt x="31" y="59"/>
                  </a:lnTo>
                  <a:lnTo>
                    <a:pt x="31" y="59"/>
                  </a:lnTo>
                  <a:lnTo>
                    <a:pt x="31" y="76"/>
                  </a:lnTo>
                  <a:lnTo>
                    <a:pt x="31" y="58"/>
                  </a:lnTo>
                  <a:lnTo>
                    <a:pt x="31" y="75"/>
                  </a:lnTo>
                  <a:lnTo>
                    <a:pt x="33" y="71"/>
                  </a:lnTo>
                  <a:lnTo>
                    <a:pt x="33" y="84"/>
                  </a:lnTo>
                  <a:lnTo>
                    <a:pt x="33" y="64"/>
                  </a:lnTo>
                  <a:lnTo>
                    <a:pt x="33" y="76"/>
                  </a:lnTo>
                  <a:lnTo>
                    <a:pt x="33" y="77"/>
                  </a:lnTo>
                  <a:lnTo>
                    <a:pt x="33" y="22"/>
                  </a:lnTo>
                  <a:lnTo>
                    <a:pt x="33" y="2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58" name="Freeform 131"/>
            <p:cNvSpPr>
              <a:spLocks/>
            </p:cNvSpPr>
            <p:nvPr/>
          </p:nvSpPr>
          <p:spPr bwMode="auto">
            <a:xfrm>
              <a:off x="1171576" y="4081463"/>
              <a:ext cx="52388" cy="785813"/>
            </a:xfrm>
            <a:custGeom>
              <a:avLst/>
              <a:gdLst>
                <a:gd name="T0" fmla="*/ 2 w 33"/>
                <a:gd name="T1" fmla="*/ 411 h 495"/>
                <a:gd name="T2" fmla="*/ 2 w 33"/>
                <a:gd name="T3" fmla="*/ 412 h 495"/>
                <a:gd name="T4" fmla="*/ 2 w 33"/>
                <a:gd name="T5" fmla="*/ 380 h 495"/>
                <a:gd name="T6" fmla="*/ 3 w 33"/>
                <a:gd name="T7" fmla="*/ 385 h 495"/>
                <a:gd name="T8" fmla="*/ 3 w 33"/>
                <a:gd name="T9" fmla="*/ 433 h 495"/>
                <a:gd name="T10" fmla="*/ 4 w 33"/>
                <a:gd name="T11" fmla="*/ 412 h 495"/>
                <a:gd name="T12" fmla="*/ 4 w 33"/>
                <a:gd name="T13" fmla="*/ 432 h 495"/>
                <a:gd name="T14" fmla="*/ 5 w 33"/>
                <a:gd name="T15" fmla="*/ 462 h 495"/>
                <a:gd name="T16" fmla="*/ 5 w 33"/>
                <a:gd name="T17" fmla="*/ 475 h 495"/>
                <a:gd name="T18" fmla="*/ 5 w 33"/>
                <a:gd name="T19" fmla="*/ 486 h 495"/>
                <a:gd name="T20" fmla="*/ 7 w 33"/>
                <a:gd name="T21" fmla="*/ 486 h 495"/>
                <a:gd name="T22" fmla="*/ 7 w 33"/>
                <a:gd name="T23" fmla="*/ 486 h 495"/>
                <a:gd name="T24" fmla="*/ 7 w 33"/>
                <a:gd name="T25" fmla="*/ 466 h 495"/>
                <a:gd name="T26" fmla="*/ 8 w 33"/>
                <a:gd name="T27" fmla="*/ 473 h 495"/>
                <a:gd name="T28" fmla="*/ 8 w 33"/>
                <a:gd name="T29" fmla="*/ 475 h 495"/>
                <a:gd name="T30" fmla="*/ 9 w 33"/>
                <a:gd name="T31" fmla="*/ 486 h 495"/>
                <a:gd name="T32" fmla="*/ 9 w 33"/>
                <a:gd name="T33" fmla="*/ 482 h 495"/>
                <a:gd name="T34" fmla="*/ 9 w 33"/>
                <a:gd name="T35" fmla="*/ 435 h 495"/>
                <a:gd name="T36" fmla="*/ 11 w 33"/>
                <a:gd name="T37" fmla="*/ 435 h 495"/>
                <a:gd name="T38" fmla="*/ 11 w 33"/>
                <a:gd name="T39" fmla="*/ 432 h 495"/>
                <a:gd name="T40" fmla="*/ 11 w 33"/>
                <a:gd name="T41" fmla="*/ 404 h 495"/>
                <a:gd name="T42" fmla="*/ 12 w 33"/>
                <a:gd name="T43" fmla="*/ 436 h 495"/>
                <a:gd name="T44" fmla="*/ 12 w 33"/>
                <a:gd name="T45" fmla="*/ 469 h 495"/>
                <a:gd name="T46" fmla="*/ 13 w 33"/>
                <a:gd name="T47" fmla="*/ 433 h 495"/>
                <a:gd name="T48" fmla="*/ 13 w 33"/>
                <a:gd name="T49" fmla="*/ 416 h 495"/>
                <a:gd name="T50" fmla="*/ 13 w 33"/>
                <a:gd name="T51" fmla="*/ 428 h 495"/>
                <a:gd name="T52" fmla="*/ 15 w 33"/>
                <a:gd name="T53" fmla="*/ 429 h 495"/>
                <a:gd name="T54" fmla="*/ 15 w 33"/>
                <a:gd name="T55" fmla="*/ 462 h 495"/>
                <a:gd name="T56" fmla="*/ 16 w 33"/>
                <a:gd name="T57" fmla="*/ 448 h 495"/>
                <a:gd name="T58" fmla="*/ 16 w 33"/>
                <a:gd name="T59" fmla="*/ 397 h 495"/>
                <a:gd name="T60" fmla="*/ 17 w 33"/>
                <a:gd name="T61" fmla="*/ 338 h 495"/>
                <a:gd name="T62" fmla="*/ 17 w 33"/>
                <a:gd name="T63" fmla="*/ 340 h 495"/>
                <a:gd name="T64" fmla="*/ 17 w 33"/>
                <a:gd name="T65" fmla="*/ 347 h 495"/>
                <a:gd name="T66" fmla="*/ 19 w 33"/>
                <a:gd name="T67" fmla="*/ 378 h 495"/>
                <a:gd name="T68" fmla="*/ 19 w 33"/>
                <a:gd name="T69" fmla="*/ 376 h 495"/>
                <a:gd name="T70" fmla="*/ 19 w 33"/>
                <a:gd name="T71" fmla="*/ 323 h 495"/>
                <a:gd name="T72" fmla="*/ 20 w 33"/>
                <a:gd name="T73" fmla="*/ 249 h 495"/>
                <a:gd name="T74" fmla="*/ 21 w 33"/>
                <a:gd name="T75" fmla="*/ 212 h 495"/>
                <a:gd name="T76" fmla="*/ 21 w 33"/>
                <a:gd name="T77" fmla="*/ 106 h 495"/>
                <a:gd name="T78" fmla="*/ 22 w 33"/>
                <a:gd name="T79" fmla="*/ 164 h 495"/>
                <a:gd name="T80" fmla="*/ 22 w 33"/>
                <a:gd name="T81" fmla="*/ 169 h 495"/>
                <a:gd name="T82" fmla="*/ 22 w 33"/>
                <a:gd name="T83" fmla="*/ 233 h 495"/>
                <a:gd name="T84" fmla="*/ 24 w 33"/>
                <a:gd name="T85" fmla="*/ 268 h 495"/>
                <a:gd name="T86" fmla="*/ 25 w 33"/>
                <a:gd name="T87" fmla="*/ 266 h 495"/>
                <a:gd name="T88" fmla="*/ 25 w 33"/>
                <a:gd name="T89" fmla="*/ 280 h 495"/>
                <a:gd name="T90" fmla="*/ 25 w 33"/>
                <a:gd name="T91" fmla="*/ 275 h 495"/>
                <a:gd name="T92" fmla="*/ 26 w 33"/>
                <a:gd name="T93" fmla="*/ 283 h 495"/>
                <a:gd name="T94" fmla="*/ 26 w 33"/>
                <a:gd name="T95" fmla="*/ 313 h 495"/>
                <a:gd name="T96" fmla="*/ 26 w 33"/>
                <a:gd name="T97" fmla="*/ 313 h 495"/>
                <a:gd name="T98" fmla="*/ 28 w 33"/>
                <a:gd name="T99" fmla="*/ 317 h 495"/>
                <a:gd name="T100" fmla="*/ 28 w 33"/>
                <a:gd name="T101" fmla="*/ 330 h 495"/>
                <a:gd name="T102" fmla="*/ 29 w 33"/>
                <a:gd name="T103" fmla="*/ 251 h 495"/>
                <a:gd name="T104" fmla="*/ 29 w 33"/>
                <a:gd name="T105" fmla="*/ 226 h 495"/>
                <a:gd name="T106" fmla="*/ 30 w 33"/>
                <a:gd name="T107" fmla="*/ 228 h 495"/>
                <a:gd name="T108" fmla="*/ 30 w 33"/>
                <a:gd name="T109" fmla="*/ 229 h 495"/>
                <a:gd name="T110" fmla="*/ 30 w 33"/>
                <a:gd name="T111" fmla="*/ 160 h 495"/>
                <a:gd name="T112" fmla="*/ 32 w 33"/>
                <a:gd name="T113" fmla="*/ 140 h 495"/>
                <a:gd name="T114" fmla="*/ 32 w 33"/>
                <a:gd name="T115" fmla="*/ 54 h 495"/>
                <a:gd name="T116" fmla="*/ 32 w 33"/>
                <a:gd name="T117" fmla="*/ 42 h 495"/>
                <a:gd name="T118" fmla="*/ 33 w 33"/>
                <a:gd name="T119" fmla="*/ 1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495">
                  <a:moveTo>
                    <a:pt x="0" y="423"/>
                  </a:moveTo>
                  <a:lnTo>
                    <a:pt x="0" y="445"/>
                  </a:lnTo>
                  <a:lnTo>
                    <a:pt x="2" y="448"/>
                  </a:lnTo>
                  <a:lnTo>
                    <a:pt x="2" y="449"/>
                  </a:lnTo>
                  <a:lnTo>
                    <a:pt x="2" y="411"/>
                  </a:lnTo>
                  <a:lnTo>
                    <a:pt x="2" y="411"/>
                  </a:lnTo>
                  <a:lnTo>
                    <a:pt x="2" y="421"/>
                  </a:lnTo>
                  <a:lnTo>
                    <a:pt x="2" y="410"/>
                  </a:lnTo>
                  <a:lnTo>
                    <a:pt x="2" y="412"/>
                  </a:lnTo>
                  <a:lnTo>
                    <a:pt x="2" y="412"/>
                  </a:lnTo>
                  <a:lnTo>
                    <a:pt x="2" y="414"/>
                  </a:lnTo>
                  <a:lnTo>
                    <a:pt x="2" y="393"/>
                  </a:lnTo>
                  <a:lnTo>
                    <a:pt x="2" y="404"/>
                  </a:lnTo>
                  <a:lnTo>
                    <a:pt x="2" y="404"/>
                  </a:lnTo>
                  <a:lnTo>
                    <a:pt x="2" y="380"/>
                  </a:lnTo>
                  <a:lnTo>
                    <a:pt x="2" y="387"/>
                  </a:lnTo>
                  <a:lnTo>
                    <a:pt x="3" y="384"/>
                  </a:lnTo>
                  <a:lnTo>
                    <a:pt x="3" y="403"/>
                  </a:lnTo>
                  <a:lnTo>
                    <a:pt x="3" y="393"/>
                  </a:lnTo>
                  <a:lnTo>
                    <a:pt x="3" y="385"/>
                  </a:lnTo>
                  <a:lnTo>
                    <a:pt x="3" y="376"/>
                  </a:lnTo>
                  <a:lnTo>
                    <a:pt x="3" y="418"/>
                  </a:lnTo>
                  <a:lnTo>
                    <a:pt x="3" y="416"/>
                  </a:lnTo>
                  <a:lnTo>
                    <a:pt x="3" y="415"/>
                  </a:lnTo>
                  <a:lnTo>
                    <a:pt x="3" y="433"/>
                  </a:lnTo>
                  <a:lnTo>
                    <a:pt x="3" y="433"/>
                  </a:lnTo>
                  <a:lnTo>
                    <a:pt x="3" y="436"/>
                  </a:lnTo>
                  <a:lnTo>
                    <a:pt x="3" y="407"/>
                  </a:lnTo>
                  <a:lnTo>
                    <a:pt x="3" y="414"/>
                  </a:lnTo>
                  <a:lnTo>
                    <a:pt x="4" y="412"/>
                  </a:lnTo>
                  <a:lnTo>
                    <a:pt x="4" y="424"/>
                  </a:lnTo>
                  <a:lnTo>
                    <a:pt x="4" y="420"/>
                  </a:lnTo>
                  <a:lnTo>
                    <a:pt x="4" y="404"/>
                  </a:lnTo>
                  <a:lnTo>
                    <a:pt x="4" y="429"/>
                  </a:lnTo>
                  <a:lnTo>
                    <a:pt x="4" y="432"/>
                  </a:lnTo>
                  <a:lnTo>
                    <a:pt x="4" y="424"/>
                  </a:lnTo>
                  <a:lnTo>
                    <a:pt x="4" y="440"/>
                  </a:lnTo>
                  <a:lnTo>
                    <a:pt x="5" y="440"/>
                  </a:lnTo>
                  <a:lnTo>
                    <a:pt x="5" y="466"/>
                  </a:lnTo>
                  <a:lnTo>
                    <a:pt x="5" y="462"/>
                  </a:lnTo>
                  <a:lnTo>
                    <a:pt x="5" y="463"/>
                  </a:lnTo>
                  <a:lnTo>
                    <a:pt x="5" y="476"/>
                  </a:lnTo>
                  <a:lnTo>
                    <a:pt x="5" y="450"/>
                  </a:lnTo>
                  <a:lnTo>
                    <a:pt x="5" y="474"/>
                  </a:lnTo>
                  <a:lnTo>
                    <a:pt x="5" y="475"/>
                  </a:lnTo>
                  <a:lnTo>
                    <a:pt x="5" y="478"/>
                  </a:lnTo>
                  <a:lnTo>
                    <a:pt x="5" y="452"/>
                  </a:lnTo>
                  <a:lnTo>
                    <a:pt x="5" y="473"/>
                  </a:lnTo>
                  <a:lnTo>
                    <a:pt x="5" y="471"/>
                  </a:lnTo>
                  <a:lnTo>
                    <a:pt x="5" y="486"/>
                  </a:lnTo>
                  <a:lnTo>
                    <a:pt x="5" y="465"/>
                  </a:lnTo>
                  <a:lnTo>
                    <a:pt x="7" y="469"/>
                  </a:lnTo>
                  <a:lnTo>
                    <a:pt x="7" y="495"/>
                  </a:lnTo>
                  <a:lnTo>
                    <a:pt x="7" y="469"/>
                  </a:lnTo>
                  <a:lnTo>
                    <a:pt x="7" y="486"/>
                  </a:lnTo>
                  <a:lnTo>
                    <a:pt x="7" y="487"/>
                  </a:lnTo>
                  <a:lnTo>
                    <a:pt x="7" y="491"/>
                  </a:lnTo>
                  <a:lnTo>
                    <a:pt x="7" y="463"/>
                  </a:lnTo>
                  <a:lnTo>
                    <a:pt x="7" y="483"/>
                  </a:lnTo>
                  <a:lnTo>
                    <a:pt x="7" y="486"/>
                  </a:lnTo>
                  <a:lnTo>
                    <a:pt x="7" y="487"/>
                  </a:lnTo>
                  <a:lnTo>
                    <a:pt x="7" y="453"/>
                  </a:lnTo>
                  <a:lnTo>
                    <a:pt x="7" y="457"/>
                  </a:lnTo>
                  <a:lnTo>
                    <a:pt x="7" y="456"/>
                  </a:lnTo>
                  <a:lnTo>
                    <a:pt x="7" y="466"/>
                  </a:lnTo>
                  <a:lnTo>
                    <a:pt x="7" y="453"/>
                  </a:lnTo>
                  <a:lnTo>
                    <a:pt x="7" y="462"/>
                  </a:lnTo>
                  <a:lnTo>
                    <a:pt x="8" y="463"/>
                  </a:lnTo>
                  <a:lnTo>
                    <a:pt x="8" y="448"/>
                  </a:lnTo>
                  <a:lnTo>
                    <a:pt x="8" y="473"/>
                  </a:lnTo>
                  <a:lnTo>
                    <a:pt x="8" y="474"/>
                  </a:lnTo>
                  <a:lnTo>
                    <a:pt x="8" y="476"/>
                  </a:lnTo>
                  <a:lnTo>
                    <a:pt x="8" y="457"/>
                  </a:lnTo>
                  <a:lnTo>
                    <a:pt x="8" y="473"/>
                  </a:lnTo>
                  <a:lnTo>
                    <a:pt x="8" y="475"/>
                  </a:lnTo>
                  <a:lnTo>
                    <a:pt x="8" y="491"/>
                  </a:lnTo>
                  <a:lnTo>
                    <a:pt x="8" y="488"/>
                  </a:lnTo>
                  <a:lnTo>
                    <a:pt x="9" y="494"/>
                  </a:lnTo>
                  <a:lnTo>
                    <a:pt x="9" y="470"/>
                  </a:lnTo>
                  <a:lnTo>
                    <a:pt x="9" y="486"/>
                  </a:lnTo>
                  <a:lnTo>
                    <a:pt x="9" y="490"/>
                  </a:lnTo>
                  <a:lnTo>
                    <a:pt x="9" y="466"/>
                  </a:lnTo>
                  <a:lnTo>
                    <a:pt x="9" y="474"/>
                  </a:lnTo>
                  <a:lnTo>
                    <a:pt x="9" y="474"/>
                  </a:lnTo>
                  <a:lnTo>
                    <a:pt x="9" y="482"/>
                  </a:lnTo>
                  <a:lnTo>
                    <a:pt x="9" y="436"/>
                  </a:lnTo>
                  <a:lnTo>
                    <a:pt x="9" y="441"/>
                  </a:lnTo>
                  <a:lnTo>
                    <a:pt x="9" y="448"/>
                  </a:lnTo>
                  <a:lnTo>
                    <a:pt x="9" y="433"/>
                  </a:lnTo>
                  <a:lnTo>
                    <a:pt x="9" y="435"/>
                  </a:lnTo>
                  <a:lnTo>
                    <a:pt x="11" y="429"/>
                  </a:lnTo>
                  <a:lnTo>
                    <a:pt x="11" y="437"/>
                  </a:lnTo>
                  <a:lnTo>
                    <a:pt x="11" y="416"/>
                  </a:lnTo>
                  <a:lnTo>
                    <a:pt x="11" y="433"/>
                  </a:lnTo>
                  <a:lnTo>
                    <a:pt x="11" y="435"/>
                  </a:lnTo>
                  <a:lnTo>
                    <a:pt x="11" y="440"/>
                  </a:lnTo>
                  <a:lnTo>
                    <a:pt x="11" y="414"/>
                  </a:lnTo>
                  <a:lnTo>
                    <a:pt x="11" y="418"/>
                  </a:lnTo>
                  <a:lnTo>
                    <a:pt x="11" y="419"/>
                  </a:lnTo>
                  <a:lnTo>
                    <a:pt x="11" y="432"/>
                  </a:lnTo>
                  <a:lnTo>
                    <a:pt x="11" y="416"/>
                  </a:lnTo>
                  <a:lnTo>
                    <a:pt x="11" y="421"/>
                  </a:lnTo>
                  <a:lnTo>
                    <a:pt x="11" y="421"/>
                  </a:lnTo>
                  <a:lnTo>
                    <a:pt x="11" y="440"/>
                  </a:lnTo>
                  <a:lnTo>
                    <a:pt x="11" y="404"/>
                  </a:lnTo>
                  <a:lnTo>
                    <a:pt x="11" y="436"/>
                  </a:lnTo>
                  <a:lnTo>
                    <a:pt x="12" y="432"/>
                  </a:lnTo>
                  <a:lnTo>
                    <a:pt x="12" y="440"/>
                  </a:lnTo>
                  <a:lnTo>
                    <a:pt x="12" y="420"/>
                  </a:lnTo>
                  <a:lnTo>
                    <a:pt x="12" y="436"/>
                  </a:lnTo>
                  <a:lnTo>
                    <a:pt x="12" y="435"/>
                  </a:lnTo>
                  <a:lnTo>
                    <a:pt x="12" y="457"/>
                  </a:lnTo>
                  <a:lnTo>
                    <a:pt x="12" y="453"/>
                  </a:lnTo>
                  <a:lnTo>
                    <a:pt x="12" y="450"/>
                  </a:lnTo>
                  <a:lnTo>
                    <a:pt x="12" y="469"/>
                  </a:lnTo>
                  <a:lnTo>
                    <a:pt x="12" y="441"/>
                  </a:lnTo>
                  <a:lnTo>
                    <a:pt x="12" y="469"/>
                  </a:lnTo>
                  <a:lnTo>
                    <a:pt x="13" y="462"/>
                  </a:lnTo>
                  <a:lnTo>
                    <a:pt x="13" y="429"/>
                  </a:lnTo>
                  <a:lnTo>
                    <a:pt x="13" y="433"/>
                  </a:lnTo>
                  <a:lnTo>
                    <a:pt x="13" y="435"/>
                  </a:lnTo>
                  <a:lnTo>
                    <a:pt x="13" y="440"/>
                  </a:lnTo>
                  <a:lnTo>
                    <a:pt x="13" y="411"/>
                  </a:lnTo>
                  <a:lnTo>
                    <a:pt x="13" y="411"/>
                  </a:lnTo>
                  <a:lnTo>
                    <a:pt x="13" y="416"/>
                  </a:lnTo>
                  <a:lnTo>
                    <a:pt x="13" y="404"/>
                  </a:lnTo>
                  <a:lnTo>
                    <a:pt x="13" y="412"/>
                  </a:lnTo>
                  <a:lnTo>
                    <a:pt x="13" y="411"/>
                  </a:lnTo>
                  <a:lnTo>
                    <a:pt x="13" y="398"/>
                  </a:lnTo>
                  <a:lnTo>
                    <a:pt x="13" y="428"/>
                  </a:lnTo>
                  <a:lnTo>
                    <a:pt x="15" y="429"/>
                  </a:lnTo>
                  <a:lnTo>
                    <a:pt x="15" y="442"/>
                  </a:lnTo>
                  <a:lnTo>
                    <a:pt x="15" y="424"/>
                  </a:lnTo>
                  <a:lnTo>
                    <a:pt x="15" y="431"/>
                  </a:lnTo>
                  <a:lnTo>
                    <a:pt x="15" y="429"/>
                  </a:lnTo>
                  <a:lnTo>
                    <a:pt x="15" y="456"/>
                  </a:lnTo>
                  <a:lnTo>
                    <a:pt x="15" y="454"/>
                  </a:lnTo>
                  <a:lnTo>
                    <a:pt x="15" y="456"/>
                  </a:lnTo>
                  <a:lnTo>
                    <a:pt x="15" y="441"/>
                  </a:lnTo>
                  <a:lnTo>
                    <a:pt x="15" y="462"/>
                  </a:lnTo>
                  <a:lnTo>
                    <a:pt x="15" y="457"/>
                  </a:lnTo>
                  <a:lnTo>
                    <a:pt x="15" y="463"/>
                  </a:lnTo>
                  <a:lnTo>
                    <a:pt x="15" y="448"/>
                  </a:lnTo>
                  <a:lnTo>
                    <a:pt x="16" y="448"/>
                  </a:lnTo>
                  <a:lnTo>
                    <a:pt x="16" y="448"/>
                  </a:lnTo>
                  <a:lnTo>
                    <a:pt x="16" y="424"/>
                  </a:lnTo>
                  <a:lnTo>
                    <a:pt x="16" y="414"/>
                  </a:lnTo>
                  <a:lnTo>
                    <a:pt x="16" y="427"/>
                  </a:lnTo>
                  <a:lnTo>
                    <a:pt x="16" y="397"/>
                  </a:lnTo>
                  <a:lnTo>
                    <a:pt x="16" y="397"/>
                  </a:lnTo>
                  <a:lnTo>
                    <a:pt x="16" y="359"/>
                  </a:lnTo>
                  <a:lnTo>
                    <a:pt x="16" y="368"/>
                  </a:lnTo>
                  <a:lnTo>
                    <a:pt x="17" y="369"/>
                  </a:lnTo>
                  <a:lnTo>
                    <a:pt x="17" y="370"/>
                  </a:lnTo>
                  <a:lnTo>
                    <a:pt x="17" y="338"/>
                  </a:lnTo>
                  <a:lnTo>
                    <a:pt x="17" y="347"/>
                  </a:lnTo>
                  <a:lnTo>
                    <a:pt x="17" y="349"/>
                  </a:lnTo>
                  <a:lnTo>
                    <a:pt x="17" y="353"/>
                  </a:lnTo>
                  <a:lnTo>
                    <a:pt x="17" y="334"/>
                  </a:lnTo>
                  <a:lnTo>
                    <a:pt x="17" y="340"/>
                  </a:lnTo>
                  <a:lnTo>
                    <a:pt x="17" y="335"/>
                  </a:lnTo>
                  <a:lnTo>
                    <a:pt x="17" y="349"/>
                  </a:lnTo>
                  <a:lnTo>
                    <a:pt x="17" y="318"/>
                  </a:lnTo>
                  <a:lnTo>
                    <a:pt x="17" y="343"/>
                  </a:lnTo>
                  <a:lnTo>
                    <a:pt x="17" y="347"/>
                  </a:lnTo>
                  <a:lnTo>
                    <a:pt x="17" y="353"/>
                  </a:lnTo>
                  <a:lnTo>
                    <a:pt x="17" y="334"/>
                  </a:lnTo>
                  <a:lnTo>
                    <a:pt x="17" y="353"/>
                  </a:lnTo>
                  <a:lnTo>
                    <a:pt x="19" y="351"/>
                  </a:lnTo>
                  <a:lnTo>
                    <a:pt x="19" y="378"/>
                  </a:lnTo>
                  <a:lnTo>
                    <a:pt x="19" y="376"/>
                  </a:lnTo>
                  <a:lnTo>
                    <a:pt x="19" y="377"/>
                  </a:lnTo>
                  <a:lnTo>
                    <a:pt x="19" y="360"/>
                  </a:lnTo>
                  <a:lnTo>
                    <a:pt x="19" y="378"/>
                  </a:lnTo>
                  <a:lnTo>
                    <a:pt x="19" y="376"/>
                  </a:lnTo>
                  <a:lnTo>
                    <a:pt x="19" y="378"/>
                  </a:lnTo>
                  <a:lnTo>
                    <a:pt x="19" y="340"/>
                  </a:lnTo>
                  <a:lnTo>
                    <a:pt x="19" y="343"/>
                  </a:lnTo>
                  <a:lnTo>
                    <a:pt x="19" y="346"/>
                  </a:lnTo>
                  <a:lnTo>
                    <a:pt x="19" y="323"/>
                  </a:lnTo>
                  <a:lnTo>
                    <a:pt x="20" y="323"/>
                  </a:lnTo>
                  <a:lnTo>
                    <a:pt x="20" y="332"/>
                  </a:lnTo>
                  <a:lnTo>
                    <a:pt x="20" y="304"/>
                  </a:lnTo>
                  <a:lnTo>
                    <a:pt x="20" y="301"/>
                  </a:lnTo>
                  <a:lnTo>
                    <a:pt x="20" y="249"/>
                  </a:lnTo>
                  <a:lnTo>
                    <a:pt x="20" y="250"/>
                  </a:lnTo>
                  <a:lnTo>
                    <a:pt x="20" y="246"/>
                  </a:lnTo>
                  <a:lnTo>
                    <a:pt x="20" y="212"/>
                  </a:lnTo>
                  <a:lnTo>
                    <a:pt x="20" y="213"/>
                  </a:lnTo>
                  <a:lnTo>
                    <a:pt x="21" y="212"/>
                  </a:lnTo>
                  <a:lnTo>
                    <a:pt x="21" y="160"/>
                  </a:lnTo>
                  <a:lnTo>
                    <a:pt x="21" y="158"/>
                  </a:lnTo>
                  <a:lnTo>
                    <a:pt x="21" y="114"/>
                  </a:lnTo>
                  <a:lnTo>
                    <a:pt x="21" y="114"/>
                  </a:lnTo>
                  <a:lnTo>
                    <a:pt x="21" y="106"/>
                  </a:lnTo>
                  <a:lnTo>
                    <a:pt x="21" y="118"/>
                  </a:lnTo>
                  <a:lnTo>
                    <a:pt x="21" y="115"/>
                  </a:lnTo>
                  <a:lnTo>
                    <a:pt x="21" y="136"/>
                  </a:lnTo>
                  <a:lnTo>
                    <a:pt x="22" y="127"/>
                  </a:lnTo>
                  <a:lnTo>
                    <a:pt x="22" y="164"/>
                  </a:lnTo>
                  <a:lnTo>
                    <a:pt x="22" y="116"/>
                  </a:lnTo>
                  <a:lnTo>
                    <a:pt x="22" y="160"/>
                  </a:lnTo>
                  <a:lnTo>
                    <a:pt x="22" y="162"/>
                  </a:lnTo>
                  <a:lnTo>
                    <a:pt x="22" y="157"/>
                  </a:lnTo>
                  <a:lnTo>
                    <a:pt x="22" y="169"/>
                  </a:lnTo>
                  <a:lnTo>
                    <a:pt x="22" y="170"/>
                  </a:lnTo>
                  <a:lnTo>
                    <a:pt x="22" y="203"/>
                  </a:lnTo>
                  <a:lnTo>
                    <a:pt x="22" y="201"/>
                  </a:lnTo>
                  <a:lnTo>
                    <a:pt x="22" y="236"/>
                  </a:lnTo>
                  <a:lnTo>
                    <a:pt x="22" y="233"/>
                  </a:lnTo>
                  <a:lnTo>
                    <a:pt x="24" y="236"/>
                  </a:lnTo>
                  <a:lnTo>
                    <a:pt x="24" y="225"/>
                  </a:lnTo>
                  <a:lnTo>
                    <a:pt x="24" y="250"/>
                  </a:lnTo>
                  <a:lnTo>
                    <a:pt x="24" y="249"/>
                  </a:lnTo>
                  <a:lnTo>
                    <a:pt x="24" y="268"/>
                  </a:lnTo>
                  <a:lnTo>
                    <a:pt x="24" y="272"/>
                  </a:lnTo>
                  <a:lnTo>
                    <a:pt x="24" y="287"/>
                  </a:lnTo>
                  <a:lnTo>
                    <a:pt x="24" y="267"/>
                  </a:lnTo>
                  <a:lnTo>
                    <a:pt x="24" y="267"/>
                  </a:lnTo>
                  <a:lnTo>
                    <a:pt x="25" y="266"/>
                  </a:lnTo>
                  <a:lnTo>
                    <a:pt x="25" y="256"/>
                  </a:lnTo>
                  <a:lnTo>
                    <a:pt x="25" y="284"/>
                  </a:lnTo>
                  <a:lnTo>
                    <a:pt x="25" y="284"/>
                  </a:lnTo>
                  <a:lnTo>
                    <a:pt x="25" y="296"/>
                  </a:lnTo>
                  <a:lnTo>
                    <a:pt x="25" y="280"/>
                  </a:lnTo>
                  <a:lnTo>
                    <a:pt x="25" y="289"/>
                  </a:lnTo>
                  <a:lnTo>
                    <a:pt x="25" y="289"/>
                  </a:lnTo>
                  <a:lnTo>
                    <a:pt x="25" y="291"/>
                  </a:lnTo>
                  <a:lnTo>
                    <a:pt x="25" y="272"/>
                  </a:lnTo>
                  <a:lnTo>
                    <a:pt x="25" y="275"/>
                  </a:lnTo>
                  <a:lnTo>
                    <a:pt x="25" y="300"/>
                  </a:lnTo>
                  <a:lnTo>
                    <a:pt x="25" y="296"/>
                  </a:lnTo>
                  <a:lnTo>
                    <a:pt x="26" y="294"/>
                  </a:lnTo>
                  <a:lnTo>
                    <a:pt x="26" y="306"/>
                  </a:lnTo>
                  <a:lnTo>
                    <a:pt x="26" y="283"/>
                  </a:lnTo>
                  <a:lnTo>
                    <a:pt x="26" y="304"/>
                  </a:lnTo>
                  <a:lnTo>
                    <a:pt x="26" y="306"/>
                  </a:lnTo>
                  <a:lnTo>
                    <a:pt x="26" y="321"/>
                  </a:lnTo>
                  <a:lnTo>
                    <a:pt x="26" y="305"/>
                  </a:lnTo>
                  <a:lnTo>
                    <a:pt x="26" y="313"/>
                  </a:lnTo>
                  <a:lnTo>
                    <a:pt x="26" y="315"/>
                  </a:lnTo>
                  <a:lnTo>
                    <a:pt x="26" y="323"/>
                  </a:lnTo>
                  <a:lnTo>
                    <a:pt x="26" y="309"/>
                  </a:lnTo>
                  <a:lnTo>
                    <a:pt x="26" y="309"/>
                  </a:lnTo>
                  <a:lnTo>
                    <a:pt x="26" y="313"/>
                  </a:lnTo>
                  <a:lnTo>
                    <a:pt x="26" y="294"/>
                  </a:lnTo>
                  <a:lnTo>
                    <a:pt x="26" y="317"/>
                  </a:lnTo>
                  <a:lnTo>
                    <a:pt x="28" y="318"/>
                  </a:lnTo>
                  <a:lnTo>
                    <a:pt x="28" y="304"/>
                  </a:lnTo>
                  <a:lnTo>
                    <a:pt x="28" y="317"/>
                  </a:lnTo>
                  <a:lnTo>
                    <a:pt x="28" y="318"/>
                  </a:lnTo>
                  <a:lnTo>
                    <a:pt x="28" y="334"/>
                  </a:lnTo>
                  <a:lnTo>
                    <a:pt x="28" y="330"/>
                  </a:lnTo>
                  <a:lnTo>
                    <a:pt x="28" y="327"/>
                  </a:lnTo>
                  <a:lnTo>
                    <a:pt x="28" y="330"/>
                  </a:lnTo>
                  <a:lnTo>
                    <a:pt x="28" y="306"/>
                  </a:lnTo>
                  <a:lnTo>
                    <a:pt x="28" y="304"/>
                  </a:lnTo>
                  <a:lnTo>
                    <a:pt x="28" y="243"/>
                  </a:lnTo>
                  <a:lnTo>
                    <a:pt x="29" y="246"/>
                  </a:lnTo>
                  <a:lnTo>
                    <a:pt x="29" y="251"/>
                  </a:lnTo>
                  <a:lnTo>
                    <a:pt x="29" y="224"/>
                  </a:lnTo>
                  <a:lnTo>
                    <a:pt x="29" y="232"/>
                  </a:lnTo>
                  <a:lnTo>
                    <a:pt x="29" y="237"/>
                  </a:lnTo>
                  <a:lnTo>
                    <a:pt x="29" y="241"/>
                  </a:lnTo>
                  <a:lnTo>
                    <a:pt x="29" y="226"/>
                  </a:lnTo>
                  <a:lnTo>
                    <a:pt x="29" y="224"/>
                  </a:lnTo>
                  <a:lnTo>
                    <a:pt x="29" y="229"/>
                  </a:lnTo>
                  <a:lnTo>
                    <a:pt x="29" y="213"/>
                  </a:lnTo>
                  <a:lnTo>
                    <a:pt x="29" y="229"/>
                  </a:lnTo>
                  <a:lnTo>
                    <a:pt x="30" y="228"/>
                  </a:lnTo>
                  <a:lnTo>
                    <a:pt x="30" y="238"/>
                  </a:lnTo>
                  <a:lnTo>
                    <a:pt x="30" y="217"/>
                  </a:lnTo>
                  <a:lnTo>
                    <a:pt x="30" y="226"/>
                  </a:lnTo>
                  <a:lnTo>
                    <a:pt x="30" y="226"/>
                  </a:lnTo>
                  <a:lnTo>
                    <a:pt x="30" y="229"/>
                  </a:lnTo>
                  <a:lnTo>
                    <a:pt x="30" y="200"/>
                  </a:lnTo>
                  <a:lnTo>
                    <a:pt x="30" y="201"/>
                  </a:lnTo>
                  <a:lnTo>
                    <a:pt x="30" y="158"/>
                  </a:lnTo>
                  <a:lnTo>
                    <a:pt x="30" y="165"/>
                  </a:lnTo>
                  <a:lnTo>
                    <a:pt x="30" y="160"/>
                  </a:lnTo>
                  <a:lnTo>
                    <a:pt x="30" y="164"/>
                  </a:lnTo>
                  <a:lnTo>
                    <a:pt x="30" y="133"/>
                  </a:lnTo>
                  <a:lnTo>
                    <a:pt x="30" y="143"/>
                  </a:lnTo>
                  <a:lnTo>
                    <a:pt x="32" y="140"/>
                  </a:lnTo>
                  <a:lnTo>
                    <a:pt x="32" y="140"/>
                  </a:lnTo>
                  <a:lnTo>
                    <a:pt x="32" y="64"/>
                  </a:lnTo>
                  <a:lnTo>
                    <a:pt x="32" y="63"/>
                  </a:lnTo>
                  <a:lnTo>
                    <a:pt x="32" y="64"/>
                  </a:lnTo>
                  <a:lnTo>
                    <a:pt x="32" y="51"/>
                  </a:lnTo>
                  <a:lnTo>
                    <a:pt x="32" y="54"/>
                  </a:lnTo>
                  <a:lnTo>
                    <a:pt x="32" y="51"/>
                  </a:lnTo>
                  <a:lnTo>
                    <a:pt x="32" y="54"/>
                  </a:lnTo>
                  <a:lnTo>
                    <a:pt x="32" y="27"/>
                  </a:lnTo>
                  <a:lnTo>
                    <a:pt x="32" y="39"/>
                  </a:lnTo>
                  <a:lnTo>
                    <a:pt x="32" y="42"/>
                  </a:lnTo>
                  <a:lnTo>
                    <a:pt x="32" y="42"/>
                  </a:lnTo>
                  <a:lnTo>
                    <a:pt x="32" y="0"/>
                  </a:lnTo>
                  <a:lnTo>
                    <a:pt x="32" y="4"/>
                  </a:lnTo>
                  <a:lnTo>
                    <a:pt x="33" y="0"/>
                  </a:lnTo>
                  <a:lnTo>
                    <a:pt x="33" y="1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59" name="Freeform 132"/>
            <p:cNvSpPr>
              <a:spLocks/>
            </p:cNvSpPr>
            <p:nvPr/>
          </p:nvSpPr>
          <p:spPr bwMode="auto">
            <a:xfrm>
              <a:off x="1123951" y="4613276"/>
              <a:ext cx="47625" cy="222250"/>
            </a:xfrm>
            <a:custGeom>
              <a:avLst/>
              <a:gdLst>
                <a:gd name="T0" fmla="*/ 0 w 30"/>
                <a:gd name="T1" fmla="*/ 72 h 140"/>
                <a:gd name="T2" fmla="*/ 0 w 30"/>
                <a:gd name="T3" fmla="*/ 93 h 140"/>
                <a:gd name="T4" fmla="*/ 1 w 30"/>
                <a:gd name="T5" fmla="*/ 94 h 140"/>
                <a:gd name="T6" fmla="*/ 1 w 30"/>
                <a:gd name="T7" fmla="*/ 77 h 140"/>
                <a:gd name="T8" fmla="*/ 3 w 30"/>
                <a:gd name="T9" fmla="*/ 98 h 140"/>
                <a:gd name="T10" fmla="*/ 3 w 30"/>
                <a:gd name="T11" fmla="*/ 92 h 140"/>
                <a:gd name="T12" fmla="*/ 3 w 30"/>
                <a:gd name="T13" fmla="*/ 39 h 140"/>
                <a:gd name="T14" fmla="*/ 4 w 30"/>
                <a:gd name="T15" fmla="*/ 63 h 140"/>
                <a:gd name="T16" fmla="*/ 4 w 30"/>
                <a:gd name="T17" fmla="*/ 69 h 140"/>
                <a:gd name="T18" fmla="*/ 4 w 30"/>
                <a:gd name="T19" fmla="*/ 83 h 140"/>
                <a:gd name="T20" fmla="*/ 5 w 30"/>
                <a:gd name="T21" fmla="*/ 92 h 140"/>
                <a:gd name="T22" fmla="*/ 5 w 30"/>
                <a:gd name="T23" fmla="*/ 67 h 140"/>
                <a:gd name="T24" fmla="*/ 7 w 30"/>
                <a:gd name="T25" fmla="*/ 69 h 140"/>
                <a:gd name="T26" fmla="*/ 7 w 30"/>
                <a:gd name="T27" fmla="*/ 59 h 140"/>
                <a:gd name="T28" fmla="*/ 8 w 30"/>
                <a:gd name="T29" fmla="*/ 75 h 140"/>
                <a:gd name="T30" fmla="*/ 8 w 30"/>
                <a:gd name="T31" fmla="*/ 30 h 140"/>
                <a:gd name="T32" fmla="*/ 8 w 30"/>
                <a:gd name="T33" fmla="*/ 38 h 140"/>
                <a:gd name="T34" fmla="*/ 9 w 30"/>
                <a:gd name="T35" fmla="*/ 35 h 140"/>
                <a:gd name="T36" fmla="*/ 9 w 30"/>
                <a:gd name="T37" fmla="*/ 34 h 140"/>
                <a:gd name="T38" fmla="*/ 11 w 30"/>
                <a:gd name="T39" fmla="*/ 38 h 140"/>
                <a:gd name="T40" fmla="*/ 11 w 30"/>
                <a:gd name="T41" fmla="*/ 76 h 140"/>
                <a:gd name="T42" fmla="*/ 11 w 30"/>
                <a:gd name="T43" fmla="*/ 105 h 140"/>
                <a:gd name="T44" fmla="*/ 12 w 30"/>
                <a:gd name="T45" fmla="*/ 105 h 140"/>
                <a:gd name="T46" fmla="*/ 12 w 30"/>
                <a:gd name="T47" fmla="*/ 93 h 140"/>
                <a:gd name="T48" fmla="*/ 12 w 30"/>
                <a:gd name="T49" fmla="*/ 79 h 140"/>
                <a:gd name="T50" fmla="*/ 13 w 30"/>
                <a:gd name="T51" fmla="*/ 106 h 140"/>
                <a:gd name="T52" fmla="*/ 13 w 30"/>
                <a:gd name="T53" fmla="*/ 123 h 140"/>
                <a:gd name="T54" fmla="*/ 14 w 30"/>
                <a:gd name="T55" fmla="*/ 130 h 140"/>
                <a:gd name="T56" fmla="*/ 14 w 30"/>
                <a:gd name="T57" fmla="*/ 107 h 140"/>
                <a:gd name="T58" fmla="*/ 16 w 30"/>
                <a:gd name="T59" fmla="*/ 49 h 140"/>
                <a:gd name="T60" fmla="*/ 16 w 30"/>
                <a:gd name="T61" fmla="*/ 68 h 140"/>
                <a:gd name="T62" fmla="*/ 16 w 30"/>
                <a:gd name="T63" fmla="*/ 93 h 140"/>
                <a:gd name="T64" fmla="*/ 17 w 30"/>
                <a:gd name="T65" fmla="*/ 109 h 140"/>
                <a:gd name="T66" fmla="*/ 17 w 30"/>
                <a:gd name="T67" fmla="*/ 122 h 140"/>
                <a:gd name="T68" fmla="*/ 18 w 30"/>
                <a:gd name="T69" fmla="*/ 130 h 140"/>
                <a:gd name="T70" fmla="*/ 18 w 30"/>
                <a:gd name="T71" fmla="*/ 69 h 140"/>
                <a:gd name="T72" fmla="*/ 18 w 30"/>
                <a:gd name="T73" fmla="*/ 43 h 140"/>
                <a:gd name="T74" fmla="*/ 20 w 30"/>
                <a:gd name="T75" fmla="*/ 60 h 140"/>
                <a:gd name="T76" fmla="*/ 20 w 30"/>
                <a:gd name="T77" fmla="*/ 66 h 140"/>
                <a:gd name="T78" fmla="*/ 21 w 30"/>
                <a:gd name="T79" fmla="*/ 77 h 140"/>
                <a:gd name="T80" fmla="*/ 21 w 30"/>
                <a:gd name="T81" fmla="*/ 113 h 140"/>
                <a:gd name="T82" fmla="*/ 22 w 30"/>
                <a:gd name="T83" fmla="*/ 75 h 140"/>
                <a:gd name="T84" fmla="*/ 22 w 30"/>
                <a:gd name="T85" fmla="*/ 69 h 140"/>
                <a:gd name="T86" fmla="*/ 22 w 30"/>
                <a:gd name="T87" fmla="*/ 79 h 140"/>
                <a:gd name="T88" fmla="*/ 24 w 30"/>
                <a:gd name="T89" fmla="*/ 124 h 140"/>
                <a:gd name="T90" fmla="*/ 24 w 30"/>
                <a:gd name="T91" fmla="*/ 118 h 140"/>
                <a:gd name="T92" fmla="*/ 24 w 30"/>
                <a:gd name="T93" fmla="*/ 110 h 140"/>
                <a:gd name="T94" fmla="*/ 25 w 30"/>
                <a:gd name="T95" fmla="*/ 90 h 140"/>
                <a:gd name="T96" fmla="*/ 25 w 30"/>
                <a:gd name="T97" fmla="*/ 92 h 140"/>
                <a:gd name="T98" fmla="*/ 26 w 30"/>
                <a:gd name="T99" fmla="*/ 98 h 140"/>
                <a:gd name="T100" fmla="*/ 26 w 30"/>
                <a:gd name="T101" fmla="*/ 119 h 140"/>
                <a:gd name="T102" fmla="*/ 26 w 30"/>
                <a:gd name="T103" fmla="*/ 136 h 140"/>
                <a:gd name="T104" fmla="*/ 28 w 30"/>
                <a:gd name="T105" fmla="*/ 128 h 140"/>
                <a:gd name="T106" fmla="*/ 28 w 30"/>
                <a:gd name="T107" fmla="*/ 98 h 140"/>
                <a:gd name="T108" fmla="*/ 28 w 30"/>
                <a:gd name="T109" fmla="*/ 97 h 140"/>
                <a:gd name="T110" fmla="*/ 29 w 30"/>
                <a:gd name="T111" fmla="*/ 83 h 140"/>
                <a:gd name="T112" fmla="*/ 29 w 30"/>
                <a:gd name="T113" fmla="*/ 73 h 140"/>
                <a:gd name="T114" fmla="*/ 29 w 30"/>
                <a:gd name="T115" fmla="*/ 81 h 140"/>
                <a:gd name="T116" fmla="*/ 30 w 30"/>
                <a:gd name="T117" fmla="*/ 83 h 140"/>
                <a:gd name="T118" fmla="*/ 30 w 30"/>
                <a:gd name="T119" fmla="*/ 8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140">
                  <a:moveTo>
                    <a:pt x="0" y="110"/>
                  </a:moveTo>
                  <a:lnTo>
                    <a:pt x="0" y="77"/>
                  </a:lnTo>
                  <a:lnTo>
                    <a:pt x="0" y="79"/>
                  </a:lnTo>
                  <a:lnTo>
                    <a:pt x="0" y="76"/>
                  </a:lnTo>
                  <a:lnTo>
                    <a:pt x="0" y="72"/>
                  </a:lnTo>
                  <a:lnTo>
                    <a:pt x="0" y="86"/>
                  </a:lnTo>
                  <a:lnTo>
                    <a:pt x="0" y="86"/>
                  </a:lnTo>
                  <a:lnTo>
                    <a:pt x="0" y="94"/>
                  </a:lnTo>
                  <a:lnTo>
                    <a:pt x="0" y="67"/>
                  </a:lnTo>
                  <a:lnTo>
                    <a:pt x="0" y="93"/>
                  </a:lnTo>
                  <a:lnTo>
                    <a:pt x="1" y="89"/>
                  </a:lnTo>
                  <a:lnTo>
                    <a:pt x="1" y="98"/>
                  </a:lnTo>
                  <a:lnTo>
                    <a:pt x="1" y="79"/>
                  </a:lnTo>
                  <a:lnTo>
                    <a:pt x="1" y="90"/>
                  </a:lnTo>
                  <a:lnTo>
                    <a:pt x="1" y="94"/>
                  </a:lnTo>
                  <a:lnTo>
                    <a:pt x="1" y="105"/>
                  </a:lnTo>
                  <a:lnTo>
                    <a:pt x="1" y="79"/>
                  </a:lnTo>
                  <a:lnTo>
                    <a:pt x="1" y="67"/>
                  </a:lnTo>
                  <a:lnTo>
                    <a:pt x="1" y="88"/>
                  </a:lnTo>
                  <a:lnTo>
                    <a:pt x="1" y="77"/>
                  </a:lnTo>
                  <a:lnTo>
                    <a:pt x="1" y="81"/>
                  </a:lnTo>
                  <a:lnTo>
                    <a:pt x="1" y="64"/>
                  </a:lnTo>
                  <a:lnTo>
                    <a:pt x="1" y="85"/>
                  </a:lnTo>
                  <a:lnTo>
                    <a:pt x="3" y="84"/>
                  </a:lnTo>
                  <a:lnTo>
                    <a:pt x="3" y="98"/>
                  </a:lnTo>
                  <a:lnTo>
                    <a:pt x="3" y="83"/>
                  </a:lnTo>
                  <a:lnTo>
                    <a:pt x="3" y="94"/>
                  </a:lnTo>
                  <a:lnTo>
                    <a:pt x="3" y="93"/>
                  </a:lnTo>
                  <a:lnTo>
                    <a:pt x="3" y="113"/>
                  </a:lnTo>
                  <a:lnTo>
                    <a:pt x="3" y="92"/>
                  </a:lnTo>
                  <a:lnTo>
                    <a:pt x="3" y="105"/>
                  </a:lnTo>
                  <a:lnTo>
                    <a:pt x="3" y="105"/>
                  </a:lnTo>
                  <a:lnTo>
                    <a:pt x="3" y="72"/>
                  </a:lnTo>
                  <a:lnTo>
                    <a:pt x="3" y="71"/>
                  </a:lnTo>
                  <a:lnTo>
                    <a:pt x="3" y="39"/>
                  </a:lnTo>
                  <a:lnTo>
                    <a:pt x="3" y="49"/>
                  </a:lnTo>
                  <a:lnTo>
                    <a:pt x="4" y="49"/>
                  </a:lnTo>
                  <a:lnTo>
                    <a:pt x="4" y="67"/>
                  </a:lnTo>
                  <a:lnTo>
                    <a:pt x="4" y="47"/>
                  </a:lnTo>
                  <a:lnTo>
                    <a:pt x="4" y="63"/>
                  </a:lnTo>
                  <a:lnTo>
                    <a:pt x="4" y="60"/>
                  </a:lnTo>
                  <a:lnTo>
                    <a:pt x="4" y="49"/>
                  </a:lnTo>
                  <a:lnTo>
                    <a:pt x="4" y="79"/>
                  </a:lnTo>
                  <a:lnTo>
                    <a:pt x="4" y="81"/>
                  </a:lnTo>
                  <a:lnTo>
                    <a:pt x="4" y="69"/>
                  </a:lnTo>
                  <a:lnTo>
                    <a:pt x="4" y="89"/>
                  </a:lnTo>
                  <a:lnTo>
                    <a:pt x="4" y="93"/>
                  </a:lnTo>
                  <a:lnTo>
                    <a:pt x="4" y="102"/>
                  </a:lnTo>
                  <a:lnTo>
                    <a:pt x="4" y="76"/>
                  </a:lnTo>
                  <a:lnTo>
                    <a:pt x="4" y="83"/>
                  </a:lnTo>
                  <a:lnTo>
                    <a:pt x="5" y="85"/>
                  </a:lnTo>
                  <a:lnTo>
                    <a:pt x="5" y="101"/>
                  </a:lnTo>
                  <a:lnTo>
                    <a:pt x="5" y="92"/>
                  </a:lnTo>
                  <a:lnTo>
                    <a:pt x="5" y="86"/>
                  </a:lnTo>
                  <a:lnTo>
                    <a:pt x="5" y="92"/>
                  </a:lnTo>
                  <a:lnTo>
                    <a:pt x="5" y="72"/>
                  </a:lnTo>
                  <a:lnTo>
                    <a:pt x="5" y="90"/>
                  </a:lnTo>
                  <a:lnTo>
                    <a:pt x="5" y="94"/>
                  </a:lnTo>
                  <a:lnTo>
                    <a:pt x="5" y="66"/>
                  </a:lnTo>
                  <a:lnTo>
                    <a:pt x="5" y="67"/>
                  </a:lnTo>
                  <a:lnTo>
                    <a:pt x="7" y="64"/>
                  </a:lnTo>
                  <a:lnTo>
                    <a:pt x="7" y="69"/>
                  </a:lnTo>
                  <a:lnTo>
                    <a:pt x="7" y="58"/>
                  </a:lnTo>
                  <a:lnTo>
                    <a:pt x="7" y="59"/>
                  </a:lnTo>
                  <a:lnTo>
                    <a:pt x="7" y="69"/>
                  </a:lnTo>
                  <a:lnTo>
                    <a:pt x="7" y="43"/>
                  </a:lnTo>
                  <a:lnTo>
                    <a:pt x="7" y="69"/>
                  </a:lnTo>
                  <a:lnTo>
                    <a:pt x="7" y="69"/>
                  </a:lnTo>
                  <a:lnTo>
                    <a:pt x="7" y="73"/>
                  </a:lnTo>
                  <a:lnTo>
                    <a:pt x="7" y="59"/>
                  </a:lnTo>
                  <a:lnTo>
                    <a:pt x="7" y="69"/>
                  </a:lnTo>
                  <a:lnTo>
                    <a:pt x="7" y="72"/>
                  </a:lnTo>
                  <a:lnTo>
                    <a:pt x="7" y="81"/>
                  </a:lnTo>
                  <a:lnTo>
                    <a:pt x="7" y="76"/>
                  </a:lnTo>
                  <a:lnTo>
                    <a:pt x="8" y="75"/>
                  </a:lnTo>
                  <a:lnTo>
                    <a:pt x="8" y="42"/>
                  </a:lnTo>
                  <a:lnTo>
                    <a:pt x="8" y="43"/>
                  </a:lnTo>
                  <a:lnTo>
                    <a:pt x="8" y="17"/>
                  </a:lnTo>
                  <a:lnTo>
                    <a:pt x="8" y="29"/>
                  </a:lnTo>
                  <a:lnTo>
                    <a:pt x="8" y="30"/>
                  </a:lnTo>
                  <a:lnTo>
                    <a:pt x="8" y="33"/>
                  </a:lnTo>
                  <a:lnTo>
                    <a:pt x="8" y="0"/>
                  </a:lnTo>
                  <a:lnTo>
                    <a:pt x="8" y="7"/>
                  </a:lnTo>
                  <a:lnTo>
                    <a:pt x="8" y="14"/>
                  </a:lnTo>
                  <a:lnTo>
                    <a:pt x="8" y="38"/>
                  </a:lnTo>
                  <a:lnTo>
                    <a:pt x="8" y="12"/>
                  </a:lnTo>
                  <a:lnTo>
                    <a:pt x="8" y="29"/>
                  </a:lnTo>
                  <a:lnTo>
                    <a:pt x="9" y="31"/>
                  </a:lnTo>
                  <a:lnTo>
                    <a:pt x="9" y="9"/>
                  </a:lnTo>
                  <a:lnTo>
                    <a:pt x="9" y="35"/>
                  </a:lnTo>
                  <a:lnTo>
                    <a:pt x="9" y="37"/>
                  </a:lnTo>
                  <a:lnTo>
                    <a:pt x="9" y="41"/>
                  </a:lnTo>
                  <a:lnTo>
                    <a:pt x="9" y="20"/>
                  </a:lnTo>
                  <a:lnTo>
                    <a:pt x="9" y="33"/>
                  </a:lnTo>
                  <a:lnTo>
                    <a:pt x="9" y="34"/>
                  </a:lnTo>
                  <a:lnTo>
                    <a:pt x="9" y="55"/>
                  </a:lnTo>
                  <a:lnTo>
                    <a:pt x="9" y="30"/>
                  </a:lnTo>
                  <a:lnTo>
                    <a:pt x="9" y="52"/>
                  </a:lnTo>
                  <a:lnTo>
                    <a:pt x="11" y="51"/>
                  </a:lnTo>
                  <a:lnTo>
                    <a:pt x="11" y="38"/>
                  </a:lnTo>
                  <a:lnTo>
                    <a:pt x="11" y="72"/>
                  </a:lnTo>
                  <a:lnTo>
                    <a:pt x="11" y="75"/>
                  </a:lnTo>
                  <a:lnTo>
                    <a:pt x="11" y="76"/>
                  </a:lnTo>
                  <a:lnTo>
                    <a:pt x="11" y="56"/>
                  </a:lnTo>
                  <a:lnTo>
                    <a:pt x="11" y="76"/>
                  </a:lnTo>
                  <a:lnTo>
                    <a:pt x="11" y="73"/>
                  </a:lnTo>
                  <a:lnTo>
                    <a:pt x="11" y="96"/>
                  </a:lnTo>
                  <a:lnTo>
                    <a:pt x="11" y="83"/>
                  </a:lnTo>
                  <a:lnTo>
                    <a:pt x="11" y="83"/>
                  </a:lnTo>
                  <a:lnTo>
                    <a:pt x="11" y="105"/>
                  </a:lnTo>
                  <a:lnTo>
                    <a:pt x="11" y="101"/>
                  </a:lnTo>
                  <a:lnTo>
                    <a:pt x="12" y="100"/>
                  </a:lnTo>
                  <a:lnTo>
                    <a:pt x="12" y="106"/>
                  </a:lnTo>
                  <a:lnTo>
                    <a:pt x="12" y="89"/>
                  </a:lnTo>
                  <a:lnTo>
                    <a:pt x="12" y="105"/>
                  </a:lnTo>
                  <a:lnTo>
                    <a:pt x="12" y="110"/>
                  </a:lnTo>
                  <a:lnTo>
                    <a:pt x="12" y="113"/>
                  </a:lnTo>
                  <a:lnTo>
                    <a:pt x="12" y="89"/>
                  </a:lnTo>
                  <a:lnTo>
                    <a:pt x="12" y="93"/>
                  </a:lnTo>
                  <a:lnTo>
                    <a:pt x="12" y="93"/>
                  </a:lnTo>
                  <a:lnTo>
                    <a:pt x="12" y="102"/>
                  </a:lnTo>
                  <a:lnTo>
                    <a:pt x="12" y="97"/>
                  </a:lnTo>
                  <a:lnTo>
                    <a:pt x="12" y="96"/>
                  </a:lnTo>
                  <a:lnTo>
                    <a:pt x="12" y="102"/>
                  </a:lnTo>
                  <a:lnTo>
                    <a:pt x="12" y="79"/>
                  </a:lnTo>
                  <a:lnTo>
                    <a:pt x="12" y="101"/>
                  </a:lnTo>
                  <a:lnTo>
                    <a:pt x="13" y="105"/>
                  </a:lnTo>
                  <a:lnTo>
                    <a:pt x="13" y="110"/>
                  </a:lnTo>
                  <a:lnTo>
                    <a:pt x="13" y="98"/>
                  </a:lnTo>
                  <a:lnTo>
                    <a:pt x="13" y="106"/>
                  </a:lnTo>
                  <a:lnTo>
                    <a:pt x="13" y="107"/>
                  </a:lnTo>
                  <a:lnTo>
                    <a:pt x="13" y="121"/>
                  </a:lnTo>
                  <a:lnTo>
                    <a:pt x="13" y="106"/>
                  </a:lnTo>
                  <a:lnTo>
                    <a:pt x="13" y="119"/>
                  </a:lnTo>
                  <a:lnTo>
                    <a:pt x="13" y="123"/>
                  </a:lnTo>
                  <a:lnTo>
                    <a:pt x="13" y="102"/>
                  </a:lnTo>
                  <a:lnTo>
                    <a:pt x="13" y="130"/>
                  </a:lnTo>
                  <a:lnTo>
                    <a:pt x="14" y="124"/>
                  </a:lnTo>
                  <a:lnTo>
                    <a:pt x="14" y="110"/>
                  </a:lnTo>
                  <a:lnTo>
                    <a:pt x="14" y="130"/>
                  </a:lnTo>
                  <a:lnTo>
                    <a:pt x="14" y="128"/>
                  </a:lnTo>
                  <a:lnTo>
                    <a:pt x="14" y="131"/>
                  </a:lnTo>
                  <a:lnTo>
                    <a:pt x="14" y="104"/>
                  </a:lnTo>
                  <a:lnTo>
                    <a:pt x="14" y="106"/>
                  </a:lnTo>
                  <a:lnTo>
                    <a:pt x="14" y="107"/>
                  </a:lnTo>
                  <a:lnTo>
                    <a:pt x="14" y="122"/>
                  </a:lnTo>
                  <a:lnTo>
                    <a:pt x="14" y="94"/>
                  </a:lnTo>
                  <a:lnTo>
                    <a:pt x="14" y="92"/>
                  </a:lnTo>
                  <a:lnTo>
                    <a:pt x="14" y="43"/>
                  </a:lnTo>
                  <a:lnTo>
                    <a:pt x="16" y="49"/>
                  </a:lnTo>
                  <a:lnTo>
                    <a:pt x="16" y="12"/>
                  </a:lnTo>
                  <a:lnTo>
                    <a:pt x="16" y="26"/>
                  </a:lnTo>
                  <a:lnTo>
                    <a:pt x="16" y="25"/>
                  </a:lnTo>
                  <a:lnTo>
                    <a:pt x="16" y="24"/>
                  </a:lnTo>
                  <a:lnTo>
                    <a:pt x="16" y="68"/>
                  </a:lnTo>
                  <a:lnTo>
                    <a:pt x="16" y="69"/>
                  </a:lnTo>
                  <a:lnTo>
                    <a:pt x="16" y="94"/>
                  </a:lnTo>
                  <a:lnTo>
                    <a:pt x="16" y="56"/>
                  </a:lnTo>
                  <a:lnTo>
                    <a:pt x="16" y="93"/>
                  </a:lnTo>
                  <a:lnTo>
                    <a:pt x="16" y="93"/>
                  </a:lnTo>
                  <a:lnTo>
                    <a:pt x="16" y="105"/>
                  </a:lnTo>
                  <a:lnTo>
                    <a:pt x="16" y="86"/>
                  </a:lnTo>
                  <a:lnTo>
                    <a:pt x="16" y="93"/>
                  </a:lnTo>
                  <a:lnTo>
                    <a:pt x="17" y="101"/>
                  </a:lnTo>
                  <a:lnTo>
                    <a:pt x="17" y="109"/>
                  </a:lnTo>
                  <a:lnTo>
                    <a:pt x="17" y="93"/>
                  </a:lnTo>
                  <a:lnTo>
                    <a:pt x="17" y="98"/>
                  </a:lnTo>
                  <a:lnTo>
                    <a:pt x="17" y="126"/>
                  </a:lnTo>
                  <a:lnTo>
                    <a:pt x="17" y="123"/>
                  </a:lnTo>
                  <a:lnTo>
                    <a:pt x="17" y="122"/>
                  </a:lnTo>
                  <a:lnTo>
                    <a:pt x="17" y="124"/>
                  </a:lnTo>
                  <a:lnTo>
                    <a:pt x="17" y="110"/>
                  </a:lnTo>
                  <a:lnTo>
                    <a:pt x="17" y="122"/>
                  </a:lnTo>
                  <a:lnTo>
                    <a:pt x="18" y="123"/>
                  </a:lnTo>
                  <a:lnTo>
                    <a:pt x="18" y="130"/>
                  </a:lnTo>
                  <a:lnTo>
                    <a:pt x="18" y="104"/>
                  </a:lnTo>
                  <a:lnTo>
                    <a:pt x="18" y="110"/>
                  </a:lnTo>
                  <a:lnTo>
                    <a:pt x="18" y="105"/>
                  </a:lnTo>
                  <a:lnTo>
                    <a:pt x="18" y="106"/>
                  </a:lnTo>
                  <a:lnTo>
                    <a:pt x="18" y="69"/>
                  </a:lnTo>
                  <a:lnTo>
                    <a:pt x="18" y="68"/>
                  </a:lnTo>
                  <a:lnTo>
                    <a:pt x="18" y="35"/>
                  </a:lnTo>
                  <a:lnTo>
                    <a:pt x="18" y="41"/>
                  </a:lnTo>
                  <a:lnTo>
                    <a:pt x="18" y="37"/>
                  </a:lnTo>
                  <a:lnTo>
                    <a:pt x="18" y="43"/>
                  </a:lnTo>
                  <a:lnTo>
                    <a:pt x="18" y="26"/>
                  </a:lnTo>
                  <a:lnTo>
                    <a:pt x="18" y="38"/>
                  </a:lnTo>
                  <a:lnTo>
                    <a:pt x="20" y="38"/>
                  </a:lnTo>
                  <a:lnTo>
                    <a:pt x="20" y="62"/>
                  </a:lnTo>
                  <a:lnTo>
                    <a:pt x="20" y="60"/>
                  </a:lnTo>
                  <a:lnTo>
                    <a:pt x="20" y="76"/>
                  </a:lnTo>
                  <a:lnTo>
                    <a:pt x="20" y="42"/>
                  </a:lnTo>
                  <a:lnTo>
                    <a:pt x="20" y="75"/>
                  </a:lnTo>
                  <a:lnTo>
                    <a:pt x="20" y="75"/>
                  </a:lnTo>
                  <a:lnTo>
                    <a:pt x="20" y="66"/>
                  </a:lnTo>
                  <a:lnTo>
                    <a:pt x="20" y="84"/>
                  </a:lnTo>
                  <a:lnTo>
                    <a:pt x="20" y="83"/>
                  </a:lnTo>
                  <a:lnTo>
                    <a:pt x="20" y="93"/>
                  </a:lnTo>
                  <a:lnTo>
                    <a:pt x="20" y="73"/>
                  </a:lnTo>
                  <a:lnTo>
                    <a:pt x="21" y="77"/>
                  </a:lnTo>
                  <a:lnTo>
                    <a:pt x="21" y="110"/>
                  </a:lnTo>
                  <a:lnTo>
                    <a:pt x="21" y="106"/>
                  </a:lnTo>
                  <a:lnTo>
                    <a:pt x="21" y="105"/>
                  </a:lnTo>
                  <a:lnTo>
                    <a:pt x="21" y="88"/>
                  </a:lnTo>
                  <a:lnTo>
                    <a:pt x="21" y="113"/>
                  </a:lnTo>
                  <a:lnTo>
                    <a:pt x="21" y="113"/>
                  </a:lnTo>
                  <a:lnTo>
                    <a:pt x="21" y="115"/>
                  </a:lnTo>
                  <a:lnTo>
                    <a:pt x="21" y="75"/>
                  </a:lnTo>
                  <a:lnTo>
                    <a:pt x="21" y="76"/>
                  </a:lnTo>
                  <a:lnTo>
                    <a:pt x="22" y="75"/>
                  </a:lnTo>
                  <a:lnTo>
                    <a:pt x="22" y="71"/>
                  </a:lnTo>
                  <a:lnTo>
                    <a:pt x="22" y="81"/>
                  </a:lnTo>
                  <a:lnTo>
                    <a:pt x="22" y="77"/>
                  </a:lnTo>
                  <a:lnTo>
                    <a:pt x="22" y="85"/>
                  </a:lnTo>
                  <a:lnTo>
                    <a:pt x="22" y="69"/>
                  </a:lnTo>
                  <a:lnTo>
                    <a:pt x="22" y="84"/>
                  </a:lnTo>
                  <a:lnTo>
                    <a:pt x="22" y="86"/>
                  </a:lnTo>
                  <a:lnTo>
                    <a:pt x="22" y="90"/>
                  </a:lnTo>
                  <a:lnTo>
                    <a:pt x="22" y="67"/>
                  </a:lnTo>
                  <a:lnTo>
                    <a:pt x="22" y="79"/>
                  </a:lnTo>
                  <a:lnTo>
                    <a:pt x="22" y="88"/>
                  </a:lnTo>
                  <a:lnTo>
                    <a:pt x="22" y="83"/>
                  </a:lnTo>
                  <a:lnTo>
                    <a:pt x="22" y="113"/>
                  </a:lnTo>
                  <a:lnTo>
                    <a:pt x="24" y="98"/>
                  </a:lnTo>
                  <a:lnTo>
                    <a:pt x="24" y="124"/>
                  </a:lnTo>
                  <a:lnTo>
                    <a:pt x="24" y="122"/>
                  </a:lnTo>
                  <a:lnTo>
                    <a:pt x="24" y="121"/>
                  </a:lnTo>
                  <a:lnTo>
                    <a:pt x="24" y="123"/>
                  </a:lnTo>
                  <a:lnTo>
                    <a:pt x="24" y="104"/>
                  </a:lnTo>
                  <a:lnTo>
                    <a:pt x="24" y="118"/>
                  </a:lnTo>
                  <a:lnTo>
                    <a:pt x="24" y="122"/>
                  </a:lnTo>
                  <a:lnTo>
                    <a:pt x="24" y="124"/>
                  </a:lnTo>
                  <a:lnTo>
                    <a:pt x="24" y="105"/>
                  </a:lnTo>
                  <a:lnTo>
                    <a:pt x="24" y="113"/>
                  </a:lnTo>
                  <a:lnTo>
                    <a:pt x="24" y="110"/>
                  </a:lnTo>
                  <a:lnTo>
                    <a:pt x="24" y="123"/>
                  </a:lnTo>
                  <a:lnTo>
                    <a:pt x="24" y="118"/>
                  </a:lnTo>
                  <a:lnTo>
                    <a:pt x="25" y="119"/>
                  </a:lnTo>
                  <a:lnTo>
                    <a:pt x="25" y="122"/>
                  </a:lnTo>
                  <a:lnTo>
                    <a:pt x="25" y="90"/>
                  </a:lnTo>
                  <a:lnTo>
                    <a:pt x="25" y="96"/>
                  </a:lnTo>
                  <a:lnTo>
                    <a:pt x="25" y="94"/>
                  </a:lnTo>
                  <a:lnTo>
                    <a:pt x="25" y="96"/>
                  </a:lnTo>
                  <a:lnTo>
                    <a:pt x="25" y="79"/>
                  </a:lnTo>
                  <a:lnTo>
                    <a:pt x="25" y="92"/>
                  </a:lnTo>
                  <a:lnTo>
                    <a:pt x="25" y="92"/>
                  </a:lnTo>
                  <a:lnTo>
                    <a:pt x="25" y="115"/>
                  </a:lnTo>
                  <a:lnTo>
                    <a:pt x="26" y="114"/>
                  </a:lnTo>
                  <a:lnTo>
                    <a:pt x="26" y="124"/>
                  </a:lnTo>
                  <a:lnTo>
                    <a:pt x="26" y="98"/>
                  </a:lnTo>
                  <a:lnTo>
                    <a:pt x="26" y="119"/>
                  </a:lnTo>
                  <a:lnTo>
                    <a:pt x="26" y="123"/>
                  </a:lnTo>
                  <a:lnTo>
                    <a:pt x="26" y="106"/>
                  </a:lnTo>
                  <a:lnTo>
                    <a:pt x="26" y="118"/>
                  </a:lnTo>
                  <a:lnTo>
                    <a:pt x="26" y="119"/>
                  </a:lnTo>
                  <a:lnTo>
                    <a:pt x="26" y="136"/>
                  </a:lnTo>
                  <a:lnTo>
                    <a:pt x="26" y="118"/>
                  </a:lnTo>
                  <a:lnTo>
                    <a:pt x="26" y="117"/>
                  </a:lnTo>
                  <a:lnTo>
                    <a:pt x="26" y="140"/>
                  </a:lnTo>
                  <a:lnTo>
                    <a:pt x="26" y="136"/>
                  </a:lnTo>
                  <a:lnTo>
                    <a:pt x="28" y="139"/>
                  </a:lnTo>
                  <a:lnTo>
                    <a:pt x="28" y="121"/>
                  </a:lnTo>
                  <a:lnTo>
                    <a:pt x="28" y="130"/>
                  </a:lnTo>
                  <a:lnTo>
                    <a:pt x="28" y="126"/>
                  </a:lnTo>
                  <a:lnTo>
                    <a:pt x="28" y="128"/>
                  </a:lnTo>
                  <a:lnTo>
                    <a:pt x="28" y="96"/>
                  </a:lnTo>
                  <a:lnTo>
                    <a:pt x="28" y="100"/>
                  </a:lnTo>
                  <a:lnTo>
                    <a:pt x="28" y="101"/>
                  </a:lnTo>
                  <a:lnTo>
                    <a:pt x="28" y="107"/>
                  </a:lnTo>
                  <a:lnTo>
                    <a:pt x="28" y="98"/>
                  </a:lnTo>
                  <a:lnTo>
                    <a:pt x="28" y="106"/>
                  </a:lnTo>
                  <a:lnTo>
                    <a:pt x="28" y="105"/>
                  </a:lnTo>
                  <a:lnTo>
                    <a:pt x="28" y="106"/>
                  </a:lnTo>
                  <a:lnTo>
                    <a:pt x="28" y="93"/>
                  </a:lnTo>
                  <a:lnTo>
                    <a:pt x="28" y="97"/>
                  </a:lnTo>
                  <a:lnTo>
                    <a:pt x="29" y="94"/>
                  </a:lnTo>
                  <a:lnTo>
                    <a:pt x="29" y="96"/>
                  </a:lnTo>
                  <a:lnTo>
                    <a:pt x="29" y="73"/>
                  </a:lnTo>
                  <a:lnTo>
                    <a:pt x="29" y="84"/>
                  </a:lnTo>
                  <a:lnTo>
                    <a:pt x="29" y="83"/>
                  </a:lnTo>
                  <a:lnTo>
                    <a:pt x="29" y="96"/>
                  </a:lnTo>
                  <a:lnTo>
                    <a:pt x="29" y="81"/>
                  </a:lnTo>
                  <a:lnTo>
                    <a:pt x="29" y="92"/>
                  </a:lnTo>
                  <a:lnTo>
                    <a:pt x="29" y="89"/>
                  </a:lnTo>
                  <a:lnTo>
                    <a:pt x="29" y="73"/>
                  </a:lnTo>
                  <a:lnTo>
                    <a:pt x="29" y="84"/>
                  </a:lnTo>
                  <a:lnTo>
                    <a:pt x="29" y="86"/>
                  </a:lnTo>
                  <a:lnTo>
                    <a:pt x="29" y="86"/>
                  </a:lnTo>
                  <a:lnTo>
                    <a:pt x="29" y="67"/>
                  </a:lnTo>
                  <a:lnTo>
                    <a:pt x="29" y="81"/>
                  </a:lnTo>
                  <a:lnTo>
                    <a:pt x="30" y="89"/>
                  </a:lnTo>
                  <a:lnTo>
                    <a:pt x="30" y="96"/>
                  </a:lnTo>
                  <a:lnTo>
                    <a:pt x="30" y="76"/>
                  </a:lnTo>
                  <a:lnTo>
                    <a:pt x="30" y="84"/>
                  </a:lnTo>
                  <a:lnTo>
                    <a:pt x="30" y="83"/>
                  </a:lnTo>
                  <a:lnTo>
                    <a:pt x="30" y="111"/>
                  </a:lnTo>
                  <a:lnTo>
                    <a:pt x="30" y="110"/>
                  </a:lnTo>
                  <a:lnTo>
                    <a:pt x="30" y="105"/>
                  </a:lnTo>
                  <a:lnTo>
                    <a:pt x="30" y="113"/>
                  </a:lnTo>
                  <a:lnTo>
                    <a:pt x="30" y="8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60" name="Freeform 133"/>
            <p:cNvSpPr>
              <a:spLocks/>
            </p:cNvSpPr>
            <p:nvPr/>
          </p:nvSpPr>
          <p:spPr bwMode="auto">
            <a:xfrm>
              <a:off x="1074738" y="4551363"/>
              <a:ext cx="49213" cy="249238"/>
            </a:xfrm>
            <a:custGeom>
              <a:avLst/>
              <a:gdLst>
                <a:gd name="T0" fmla="*/ 0 w 31"/>
                <a:gd name="T1" fmla="*/ 106 h 157"/>
                <a:gd name="T2" fmla="*/ 0 w 31"/>
                <a:gd name="T3" fmla="*/ 77 h 157"/>
                <a:gd name="T4" fmla="*/ 1 w 31"/>
                <a:gd name="T5" fmla="*/ 70 h 157"/>
                <a:gd name="T6" fmla="*/ 1 w 31"/>
                <a:gd name="T7" fmla="*/ 69 h 157"/>
                <a:gd name="T8" fmla="*/ 2 w 31"/>
                <a:gd name="T9" fmla="*/ 88 h 157"/>
                <a:gd name="T10" fmla="*/ 2 w 31"/>
                <a:gd name="T11" fmla="*/ 111 h 157"/>
                <a:gd name="T12" fmla="*/ 4 w 31"/>
                <a:gd name="T13" fmla="*/ 99 h 157"/>
                <a:gd name="T14" fmla="*/ 4 w 31"/>
                <a:gd name="T15" fmla="*/ 85 h 157"/>
                <a:gd name="T16" fmla="*/ 4 w 31"/>
                <a:gd name="T17" fmla="*/ 111 h 157"/>
                <a:gd name="T18" fmla="*/ 5 w 31"/>
                <a:gd name="T19" fmla="*/ 123 h 157"/>
                <a:gd name="T20" fmla="*/ 5 w 31"/>
                <a:gd name="T21" fmla="*/ 136 h 157"/>
                <a:gd name="T22" fmla="*/ 6 w 31"/>
                <a:gd name="T23" fmla="*/ 127 h 157"/>
                <a:gd name="T24" fmla="*/ 6 w 31"/>
                <a:gd name="T25" fmla="*/ 91 h 157"/>
                <a:gd name="T26" fmla="*/ 6 w 31"/>
                <a:gd name="T27" fmla="*/ 46 h 157"/>
                <a:gd name="T28" fmla="*/ 8 w 31"/>
                <a:gd name="T29" fmla="*/ 77 h 157"/>
                <a:gd name="T30" fmla="*/ 8 w 31"/>
                <a:gd name="T31" fmla="*/ 89 h 157"/>
                <a:gd name="T32" fmla="*/ 9 w 31"/>
                <a:gd name="T33" fmla="*/ 129 h 157"/>
                <a:gd name="T34" fmla="*/ 9 w 31"/>
                <a:gd name="T35" fmla="*/ 116 h 157"/>
                <a:gd name="T36" fmla="*/ 10 w 31"/>
                <a:gd name="T37" fmla="*/ 99 h 157"/>
                <a:gd name="T38" fmla="*/ 10 w 31"/>
                <a:gd name="T39" fmla="*/ 84 h 157"/>
                <a:gd name="T40" fmla="*/ 10 w 31"/>
                <a:gd name="T41" fmla="*/ 70 h 157"/>
                <a:gd name="T42" fmla="*/ 11 w 31"/>
                <a:gd name="T43" fmla="*/ 55 h 157"/>
                <a:gd name="T44" fmla="*/ 11 w 31"/>
                <a:gd name="T45" fmla="*/ 98 h 157"/>
                <a:gd name="T46" fmla="*/ 13 w 31"/>
                <a:gd name="T47" fmla="*/ 99 h 157"/>
                <a:gd name="T48" fmla="*/ 13 w 31"/>
                <a:gd name="T49" fmla="*/ 44 h 157"/>
                <a:gd name="T50" fmla="*/ 14 w 31"/>
                <a:gd name="T51" fmla="*/ 77 h 157"/>
                <a:gd name="T52" fmla="*/ 14 w 31"/>
                <a:gd name="T53" fmla="*/ 98 h 157"/>
                <a:gd name="T54" fmla="*/ 14 w 31"/>
                <a:gd name="T55" fmla="*/ 65 h 157"/>
                <a:gd name="T56" fmla="*/ 15 w 31"/>
                <a:gd name="T57" fmla="*/ 34 h 157"/>
                <a:gd name="T58" fmla="*/ 15 w 31"/>
                <a:gd name="T59" fmla="*/ 17 h 157"/>
                <a:gd name="T60" fmla="*/ 17 w 31"/>
                <a:gd name="T61" fmla="*/ 46 h 157"/>
                <a:gd name="T62" fmla="*/ 17 w 31"/>
                <a:gd name="T63" fmla="*/ 57 h 157"/>
                <a:gd name="T64" fmla="*/ 17 w 31"/>
                <a:gd name="T65" fmla="*/ 110 h 157"/>
                <a:gd name="T66" fmla="*/ 18 w 31"/>
                <a:gd name="T67" fmla="*/ 99 h 157"/>
                <a:gd name="T68" fmla="*/ 18 w 31"/>
                <a:gd name="T69" fmla="*/ 105 h 157"/>
                <a:gd name="T70" fmla="*/ 18 w 31"/>
                <a:gd name="T71" fmla="*/ 91 h 157"/>
                <a:gd name="T72" fmla="*/ 19 w 31"/>
                <a:gd name="T73" fmla="*/ 103 h 157"/>
                <a:gd name="T74" fmla="*/ 19 w 31"/>
                <a:gd name="T75" fmla="*/ 101 h 157"/>
                <a:gd name="T76" fmla="*/ 21 w 31"/>
                <a:gd name="T77" fmla="*/ 115 h 157"/>
                <a:gd name="T78" fmla="*/ 21 w 31"/>
                <a:gd name="T79" fmla="*/ 106 h 157"/>
                <a:gd name="T80" fmla="*/ 21 w 31"/>
                <a:gd name="T81" fmla="*/ 120 h 157"/>
                <a:gd name="T82" fmla="*/ 22 w 31"/>
                <a:gd name="T83" fmla="*/ 133 h 157"/>
                <a:gd name="T84" fmla="*/ 22 w 31"/>
                <a:gd name="T85" fmla="*/ 115 h 157"/>
                <a:gd name="T86" fmla="*/ 23 w 31"/>
                <a:gd name="T87" fmla="*/ 116 h 157"/>
                <a:gd name="T88" fmla="*/ 23 w 31"/>
                <a:gd name="T89" fmla="*/ 99 h 157"/>
                <a:gd name="T90" fmla="*/ 23 w 31"/>
                <a:gd name="T91" fmla="*/ 123 h 157"/>
                <a:gd name="T92" fmla="*/ 25 w 31"/>
                <a:gd name="T93" fmla="*/ 139 h 157"/>
                <a:gd name="T94" fmla="*/ 25 w 31"/>
                <a:gd name="T95" fmla="*/ 152 h 157"/>
                <a:gd name="T96" fmla="*/ 25 w 31"/>
                <a:gd name="T97" fmla="*/ 140 h 157"/>
                <a:gd name="T98" fmla="*/ 26 w 31"/>
                <a:gd name="T99" fmla="*/ 132 h 157"/>
                <a:gd name="T100" fmla="*/ 26 w 31"/>
                <a:gd name="T101" fmla="*/ 143 h 157"/>
                <a:gd name="T102" fmla="*/ 26 w 31"/>
                <a:gd name="T103" fmla="*/ 145 h 157"/>
                <a:gd name="T104" fmla="*/ 27 w 31"/>
                <a:gd name="T105" fmla="*/ 157 h 157"/>
                <a:gd name="T106" fmla="*/ 27 w 31"/>
                <a:gd name="T107" fmla="*/ 106 h 157"/>
                <a:gd name="T108" fmla="*/ 28 w 31"/>
                <a:gd name="T109" fmla="*/ 135 h 157"/>
                <a:gd name="T110" fmla="*/ 28 w 31"/>
                <a:gd name="T111" fmla="*/ 137 h 157"/>
                <a:gd name="T112" fmla="*/ 30 w 31"/>
                <a:gd name="T113" fmla="*/ 135 h 157"/>
                <a:gd name="T114" fmla="*/ 30 w 31"/>
                <a:gd name="T115" fmla="*/ 128 h 157"/>
                <a:gd name="T116" fmla="*/ 30 w 31"/>
                <a:gd name="T117" fmla="*/ 141 h 157"/>
                <a:gd name="T118" fmla="*/ 31 w 31"/>
                <a:gd name="T119" fmla="*/ 14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157">
                  <a:moveTo>
                    <a:pt x="0" y="120"/>
                  </a:moveTo>
                  <a:lnTo>
                    <a:pt x="0" y="122"/>
                  </a:lnTo>
                  <a:lnTo>
                    <a:pt x="0" y="99"/>
                  </a:lnTo>
                  <a:lnTo>
                    <a:pt x="0" y="110"/>
                  </a:lnTo>
                  <a:lnTo>
                    <a:pt x="0" y="106"/>
                  </a:lnTo>
                  <a:lnTo>
                    <a:pt x="0" y="114"/>
                  </a:lnTo>
                  <a:lnTo>
                    <a:pt x="0" y="105"/>
                  </a:lnTo>
                  <a:lnTo>
                    <a:pt x="0" y="88"/>
                  </a:lnTo>
                  <a:lnTo>
                    <a:pt x="0" y="94"/>
                  </a:lnTo>
                  <a:lnTo>
                    <a:pt x="0" y="77"/>
                  </a:lnTo>
                  <a:lnTo>
                    <a:pt x="1" y="74"/>
                  </a:lnTo>
                  <a:lnTo>
                    <a:pt x="1" y="50"/>
                  </a:lnTo>
                  <a:lnTo>
                    <a:pt x="1" y="63"/>
                  </a:lnTo>
                  <a:lnTo>
                    <a:pt x="1" y="64"/>
                  </a:lnTo>
                  <a:lnTo>
                    <a:pt x="1" y="70"/>
                  </a:lnTo>
                  <a:lnTo>
                    <a:pt x="1" y="48"/>
                  </a:lnTo>
                  <a:lnTo>
                    <a:pt x="1" y="50"/>
                  </a:lnTo>
                  <a:lnTo>
                    <a:pt x="1" y="81"/>
                  </a:lnTo>
                  <a:lnTo>
                    <a:pt x="1" y="78"/>
                  </a:lnTo>
                  <a:lnTo>
                    <a:pt x="1" y="69"/>
                  </a:lnTo>
                  <a:lnTo>
                    <a:pt x="1" y="93"/>
                  </a:lnTo>
                  <a:lnTo>
                    <a:pt x="2" y="94"/>
                  </a:lnTo>
                  <a:lnTo>
                    <a:pt x="2" y="99"/>
                  </a:lnTo>
                  <a:lnTo>
                    <a:pt x="2" y="80"/>
                  </a:lnTo>
                  <a:lnTo>
                    <a:pt x="2" y="88"/>
                  </a:lnTo>
                  <a:lnTo>
                    <a:pt x="2" y="88"/>
                  </a:lnTo>
                  <a:lnTo>
                    <a:pt x="2" y="97"/>
                  </a:lnTo>
                  <a:lnTo>
                    <a:pt x="2" y="93"/>
                  </a:lnTo>
                  <a:lnTo>
                    <a:pt x="2" y="94"/>
                  </a:lnTo>
                  <a:lnTo>
                    <a:pt x="2" y="111"/>
                  </a:lnTo>
                  <a:lnTo>
                    <a:pt x="2" y="80"/>
                  </a:lnTo>
                  <a:lnTo>
                    <a:pt x="2" y="107"/>
                  </a:lnTo>
                  <a:lnTo>
                    <a:pt x="4" y="110"/>
                  </a:lnTo>
                  <a:lnTo>
                    <a:pt x="4" y="91"/>
                  </a:lnTo>
                  <a:lnTo>
                    <a:pt x="4" y="99"/>
                  </a:lnTo>
                  <a:lnTo>
                    <a:pt x="4" y="99"/>
                  </a:lnTo>
                  <a:lnTo>
                    <a:pt x="4" y="116"/>
                  </a:lnTo>
                  <a:lnTo>
                    <a:pt x="4" y="89"/>
                  </a:lnTo>
                  <a:lnTo>
                    <a:pt x="4" y="86"/>
                  </a:lnTo>
                  <a:lnTo>
                    <a:pt x="4" y="85"/>
                  </a:lnTo>
                  <a:lnTo>
                    <a:pt x="4" y="103"/>
                  </a:lnTo>
                  <a:lnTo>
                    <a:pt x="4" y="99"/>
                  </a:lnTo>
                  <a:lnTo>
                    <a:pt x="4" y="115"/>
                  </a:lnTo>
                  <a:lnTo>
                    <a:pt x="4" y="84"/>
                  </a:lnTo>
                  <a:lnTo>
                    <a:pt x="4" y="111"/>
                  </a:lnTo>
                  <a:lnTo>
                    <a:pt x="5" y="115"/>
                  </a:lnTo>
                  <a:lnTo>
                    <a:pt x="5" y="124"/>
                  </a:lnTo>
                  <a:lnTo>
                    <a:pt x="5" y="111"/>
                  </a:lnTo>
                  <a:lnTo>
                    <a:pt x="5" y="123"/>
                  </a:lnTo>
                  <a:lnTo>
                    <a:pt x="5" y="123"/>
                  </a:lnTo>
                  <a:lnTo>
                    <a:pt x="5" y="137"/>
                  </a:lnTo>
                  <a:lnTo>
                    <a:pt x="5" y="129"/>
                  </a:lnTo>
                  <a:lnTo>
                    <a:pt x="5" y="127"/>
                  </a:lnTo>
                  <a:lnTo>
                    <a:pt x="5" y="103"/>
                  </a:lnTo>
                  <a:lnTo>
                    <a:pt x="5" y="136"/>
                  </a:lnTo>
                  <a:lnTo>
                    <a:pt x="5" y="132"/>
                  </a:lnTo>
                  <a:lnTo>
                    <a:pt x="5" y="140"/>
                  </a:lnTo>
                  <a:lnTo>
                    <a:pt x="5" y="116"/>
                  </a:lnTo>
                  <a:lnTo>
                    <a:pt x="6" y="118"/>
                  </a:lnTo>
                  <a:lnTo>
                    <a:pt x="6" y="127"/>
                  </a:lnTo>
                  <a:lnTo>
                    <a:pt x="6" y="103"/>
                  </a:lnTo>
                  <a:lnTo>
                    <a:pt x="6" y="106"/>
                  </a:lnTo>
                  <a:lnTo>
                    <a:pt x="6" y="80"/>
                  </a:lnTo>
                  <a:lnTo>
                    <a:pt x="6" y="94"/>
                  </a:lnTo>
                  <a:lnTo>
                    <a:pt x="6" y="91"/>
                  </a:lnTo>
                  <a:lnTo>
                    <a:pt x="6" y="53"/>
                  </a:lnTo>
                  <a:lnTo>
                    <a:pt x="6" y="57"/>
                  </a:lnTo>
                  <a:lnTo>
                    <a:pt x="6" y="57"/>
                  </a:lnTo>
                  <a:lnTo>
                    <a:pt x="6" y="68"/>
                  </a:lnTo>
                  <a:lnTo>
                    <a:pt x="6" y="46"/>
                  </a:lnTo>
                  <a:lnTo>
                    <a:pt x="6" y="53"/>
                  </a:lnTo>
                  <a:lnTo>
                    <a:pt x="8" y="55"/>
                  </a:lnTo>
                  <a:lnTo>
                    <a:pt x="8" y="93"/>
                  </a:lnTo>
                  <a:lnTo>
                    <a:pt x="8" y="88"/>
                  </a:lnTo>
                  <a:lnTo>
                    <a:pt x="8" y="77"/>
                  </a:lnTo>
                  <a:lnTo>
                    <a:pt x="8" y="95"/>
                  </a:lnTo>
                  <a:lnTo>
                    <a:pt x="8" y="101"/>
                  </a:lnTo>
                  <a:lnTo>
                    <a:pt x="8" y="103"/>
                  </a:lnTo>
                  <a:lnTo>
                    <a:pt x="8" y="76"/>
                  </a:lnTo>
                  <a:lnTo>
                    <a:pt x="8" y="89"/>
                  </a:lnTo>
                  <a:lnTo>
                    <a:pt x="9" y="90"/>
                  </a:lnTo>
                  <a:lnTo>
                    <a:pt x="9" y="123"/>
                  </a:lnTo>
                  <a:lnTo>
                    <a:pt x="9" y="122"/>
                  </a:lnTo>
                  <a:lnTo>
                    <a:pt x="9" y="124"/>
                  </a:lnTo>
                  <a:lnTo>
                    <a:pt x="9" y="129"/>
                  </a:lnTo>
                  <a:lnTo>
                    <a:pt x="9" y="108"/>
                  </a:lnTo>
                  <a:lnTo>
                    <a:pt x="9" y="128"/>
                  </a:lnTo>
                  <a:lnTo>
                    <a:pt x="9" y="132"/>
                  </a:lnTo>
                  <a:lnTo>
                    <a:pt x="9" y="139"/>
                  </a:lnTo>
                  <a:lnTo>
                    <a:pt x="9" y="116"/>
                  </a:lnTo>
                  <a:lnTo>
                    <a:pt x="9" y="132"/>
                  </a:lnTo>
                  <a:lnTo>
                    <a:pt x="9" y="131"/>
                  </a:lnTo>
                  <a:lnTo>
                    <a:pt x="9" y="133"/>
                  </a:lnTo>
                  <a:lnTo>
                    <a:pt x="9" y="116"/>
                  </a:lnTo>
                  <a:lnTo>
                    <a:pt x="10" y="99"/>
                  </a:lnTo>
                  <a:lnTo>
                    <a:pt x="10" y="114"/>
                  </a:lnTo>
                  <a:lnTo>
                    <a:pt x="10" y="112"/>
                  </a:lnTo>
                  <a:lnTo>
                    <a:pt x="10" y="112"/>
                  </a:lnTo>
                  <a:lnTo>
                    <a:pt x="10" y="81"/>
                  </a:lnTo>
                  <a:lnTo>
                    <a:pt x="10" y="84"/>
                  </a:lnTo>
                  <a:lnTo>
                    <a:pt x="10" y="85"/>
                  </a:lnTo>
                  <a:lnTo>
                    <a:pt x="10" y="86"/>
                  </a:lnTo>
                  <a:lnTo>
                    <a:pt x="10" y="68"/>
                  </a:lnTo>
                  <a:lnTo>
                    <a:pt x="10" y="70"/>
                  </a:lnTo>
                  <a:lnTo>
                    <a:pt x="10" y="70"/>
                  </a:lnTo>
                  <a:lnTo>
                    <a:pt x="10" y="74"/>
                  </a:lnTo>
                  <a:lnTo>
                    <a:pt x="10" y="60"/>
                  </a:lnTo>
                  <a:lnTo>
                    <a:pt x="10" y="68"/>
                  </a:lnTo>
                  <a:lnTo>
                    <a:pt x="11" y="68"/>
                  </a:lnTo>
                  <a:lnTo>
                    <a:pt x="11" y="55"/>
                  </a:lnTo>
                  <a:lnTo>
                    <a:pt x="11" y="93"/>
                  </a:lnTo>
                  <a:lnTo>
                    <a:pt x="11" y="91"/>
                  </a:lnTo>
                  <a:lnTo>
                    <a:pt x="11" y="103"/>
                  </a:lnTo>
                  <a:lnTo>
                    <a:pt x="11" y="91"/>
                  </a:lnTo>
                  <a:lnTo>
                    <a:pt x="11" y="98"/>
                  </a:lnTo>
                  <a:lnTo>
                    <a:pt x="11" y="97"/>
                  </a:lnTo>
                  <a:lnTo>
                    <a:pt x="11" y="131"/>
                  </a:lnTo>
                  <a:lnTo>
                    <a:pt x="11" y="128"/>
                  </a:lnTo>
                  <a:lnTo>
                    <a:pt x="13" y="128"/>
                  </a:lnTo>
                  <a:lnTo>
                    <a:pt x="13" y="99"/>
                  </a:lnTo>
                  <a:lnTo>
                    <a:pt x="13" y="97"/>
                  </a:lnTo>
                  <a:lnTo>
                    <a:pt x="13" y="98"/>
                  </a:lnTo>
                  <a:lnTo>
                    <a:pt x="13" y="38"/>
                  </a:lnTo>
                  <a:lnTo>
                    <a:pt x="13" y="36"/>
                  </a:lnTo>
                  <a:lnTo>
                    <a:pt x="13" y="44"/>
                  </a:lnTo>
                  <a:lnTo>
                    <a:pt x="13" y="30"/>
                  </a:lnTo>
                  <a:lnTo>
                    <a:pt x="13" y="29"/>
                  </a:lnTo>
                  <a:lnTo>
                    <a:pt x="13" y="76"/>
                  </a:lnTo>
                  <a:lnTo>
                    <a:pt x="13" y="73"/>
                  </a:lnTo>
                  <a:lnTo>
                    <a:pt x="14" y="77"/>
                  </a:lnTo>
                  <a:lnTo>
                    <a:pt x="14" y="72"/>
                  </a:lnTo>
                  <a:lnTo>
                    <a:pt x="14" y="106"/>
                  </a:lnTo>
                  <a:lnTo>
                    <a:pt x="14" y="108"/>
                  </a:lnTo>
                  <a:lnTo>
                    <a:pt x="14" y="120"/>
                  </a:lnTo>
                  <a:lnTo>
                    <a:pt x="14" y="98"/>
                  </a:lnTo>
                  <a:lnTo>
                    <a:pt x="14" y="101"/>
                  </a:lnTo>
                  <a:lnTo>
                    <a:pt x="14" y="99"/>
                  </a:lnTo>
                  <a:lnTo>
                    <a:pt x="14" y="102"/>
                  </a:lnTo>
                  <a:lnTo>
                    <a:pt x="14" y="64"/>
                  </a:lnTo>
                  <a:lnTo>
                    <a:pt x="14" y="65"/>
                  </a:lnTo>
                  <a:lnTo>
                    <a:pt x="14" y="42"/>
                  </a:lnTo>
                  <a:lnTo>
                    <a:pt x="14" y="57"/>
                  </a:lnTo>
                  <a:lnTo>
                    <a:pt x="15" y="53"/>
                  </a:lnTo>
                  <a:lnTo>
                    <a:pt x="15" y="55"/>
                  </a:lnTo>
                  <a:lnTo>
                    <a:pt x="15" y="34"/>
                  </a:lnTo>
                  <a:lnTo>
                    <a:pt x="15" y="47"/>
                  </a:lnTo>
                  <a:lnTo>
                    <a:pt x="15" y="48"/>
                  </a:lnTo>
                  <a:lnTo>
                    <a:pt x="15" y="56"/>
                  </a:lnTo>
                  <a:lnTo>
                    <a:pt x="15" y="19"/>
                  </a:lnTo>
                  <a:lnTo>
                    <a:pt x="15" y="17"/>
                  </a:lnTo>
                  <a:lnTo>
                    <a:pt x="15" y="0"/>
                  </a:lnTo>
                  <a:lnTo>
                    <a:pt x="15" y="22"/>
                  </a:lnTo>
                  <a:lnTo>
                    <a:pt x="17" y="22"/>
                  </a:lnTo>
                  <a:lnTo>
                    <a:pt x="17" y="15"/>
                  </a:lnTo>
                  <a:lnTo>
                    <a:pt x="17" y="46"/>
                  </a:lnTo>
                  <a:lnTo>
                    <a:pt x="17" y="52"/>
                  </a:lnTo>
                  <a:lnTo>
                    <a:pt x="17" y="65"/>
                  </a:lnTo>
                  <a:lnTo>
                    <a:pt x="17" y="50"/>
                  </a:lnTo>
                  <a:lnTo>
                    <a:pt x="17" y="57"/>
                  </a:lnTo>
                  <a:lnTo>
                    <a:pt x="17" y="57"/>
                  </a:lnTo>
                  <a:lnTo>
                    <a:pt x="17" y="94"/>
                  </a:lnTo>
                  <a:lnTo>
                    <a:pt x="17" y="91"/>
                  </a:lnTo>
                  <a:lnTo>
                    <a:pt x="17" y="91"/>
                  </a:lnTo>
                  <a:lnTo>
                    <a:pt x="17" y="77"/>
                  </a:lnTo>
                  <a:lnTo>
                    <a:pt x="17" y="110"/>
                  </a:lnTo>
                  <a:lnTo>
                    <a:pt x="18" y="108"/>
                  </a:lnTo>
                  <a:lnTo>
                    <a:pt x="18" y="110"/>
                  </a:lnTo>
                  <a:lnTo>
                    <a:pt x="18" y="88"/>
                  </a:lnTo>
                  <a:lnTo>
                    <a:pt x="18" y="95"/>
                  </a:lnTo>
                  <a:lnTo>
                    <a:pt x="18" y="99"/>
                  </a:lnTo>
                  <a:lnTo>
                    <a:pt x="18" y="114"/>
                  </a:lnTo>
                  <a:lnTo>
                    <a:pt x="18" y="97"/>
                  </a:lnTo>
                  <a:lnTo>
                    <a:pt x="18" y="105"/>
                  </a:lnTo>
                  <a:lnTo>
                    <a:pt x="18" y="102"/>
                  </a:lnTo>
                  <a:lnTo>
                    <a:pt x="18" y="105"/>
                  </a:lnTo>
                  <a:lnTo>
                    <a:pt x="18" y="82"/>
                  </a:lnTo>
                  <a:lnTo>
                    <a:pt x="18" y="103"/>
                  </a:lnTo>
                  <a:lnTo>
                    <a:pt x="18" y="106"/>
                  </a:lnTo>
                  <a:lnTo>
                    <a:pt x="18" y="110"/>
                  </a:lnTo>
                  <a:lnTo>
                    <a:pt x="18" y="91"/>
                  </a:lnTo>
                  <a:lnTo>
                    <a:pt x="18" y="101"/>
                  </a:lnTo>
                  <a:lnTo>
                    <a:pt x="19" y="106"/>
                  </a:lnTo>
                  <a:lnTo>
                    <a:pt x="19" y="114"/>
                  </a:lnTo>
                  <a:lnTo>
                    <a:pt x="19" y="101"/>
                  </a:lnTo>
                  <a:lnTo>
                    <a:pt x="19" y="103"/>
                  </a:lnTo>
                  <a:lnTo>
                    <a:pt x="19" y="94"/>
                  </a:lnTo>
                  <a:lnTo>
                    <a:pt x="19" y="82"/>
                  </a:lnTo>
                  <a:lnTo>
                    <a:pt x="19" y="111"/>
                  </a:lnTo>
                  <a:lnTo>
                    <a:pt x="19" y="111"/>
                  </a:lnTo>
                  <a:lnTo>
                    <a:pt x="19" y="101"/>
                  </a:lnTo>
                  <a:lnTo>
                    <a:pt x="19" y="116"/>
                  </a:lnTo>
                  <a:lnTo>
                    <a:pt x="21" y="116"/>
                  </a:lnTo>
                  <a:lnTo>
                    <a:pt x="21" y="127"/>
                  </a:lnTo>
                  <a:lnTo>
                    <a:pt x="21" y="108"/>
                  </a:lnTo>
                  <a:lnTo>
                    <a:pt x="21" y="115"/>
                  </a:lnTo>
                  <a:lnTo>
                    <a:pt x="21" y="114"/>
                  </a:lnTo>
                  <a:lnTo>
                    <a:pt x="21" y="125"/>
                  </a:lnTo>
                  <a:lnTo>
                    <a:pt x="21" y="123"/>
                  </a:lnTo>
                  <a:lnTo>
                    <a:pt x="21" y="123"/>
                  </a:lnTo>
                  <a:lnTo>
                    <a:pt x="21" y="106"/>
                  </a:lnTo>
                  <a:lnTo>
                    <a:pt x="21" y="122"/>
                  </a:lnTo>
                  <a:lnTo>
                    <a:pt x="21" y="120"/>
                  </a:lnTo>
                  <a:lnTo>
                    <a:pt x="21" y="129"/>
                  </a:lnTo>
                  <a:lnTo>
                    <a:pt x="21" y="111"/>
                  </a:lnTo>
                  <a:lnTo>
                    <a:pt x="21" y="120"/>
                  </a:lnTo>
                  <a:lnTo>
                    <a:pt x="22" y="124"/>
                  </a:lnTo>
                  <a:lnTo>
                    <a:pt x="22" y="137"/>
                  </a:lnTo>
                  <a:lnTo>
                    <a:pt x="22" y="123"/>
                  </a:lnTo>
                  <a:lnTo>
                    <a:pt x="22" y="133"/>
                  </a:lnTo>
                  <a:lnTo>
                    <a:pt x="22" y="133"/>
                  </a:lnTo>
                  <a:lnTo>
                    <a:pt x="22" y="119"/>
                  </a:lnTo>
                  <a:lnTo>
                    <a:pt x="22" y="139"/>
                  </a:lnTo>
                  <a:lnTo>
                    <a:pt x="22" y="135"/>
                  </a:lnTo>
                  <a:lnTo>
                    <a:pt x="22" y="136"/>
                  </a:lnTo>
                  <a:lnTo>
                    <a:pt x="22" y="115"/>
                  </a:lnTo>
                  <a:lnTo>
                    <a:pt x="22" y="132"/>
                  </a:lnTo>
                  <a:lnTo>
                    <a:pt x="22" y="132"/>
                  </a:lnTo>
                  <a:lnTo>
                    <a:pt x="22" y="146"/>
                  </a:lnTo>
                  <a:lnTo>
                    <a:pt x="22" y="115"/>
                  </a:lnTo>
                  <a:lnTo>
                    <a:pt x="23" y="116"/>
                  </a:lnTo>
                  <a:lnTo>
                    <a:pt x="23" y="125"/>
                  </a:lnTo>
                  <a:lnTo>
                    <a:pt x="23" y="114"/>
                  </a:lnTo>
                  <a:lnTo>
                    <a:pt x="23" y="119"/>
                  </a:lnTo>
                  <a:lnTo>
                    <a:pt x="23" y="123"/>
                  </a:lnTo>
                  <a:lnTo>
                    <a:pt x="23" y="99"/>
                  </a:lnTo>
                  <a:lnTo>
                    <a:pt x="23" y="125"/>
                  </a:lnTo>
                  <a:lnTo>
                    <a:pt x="23" y="128"/>
                  </a:lnTo>
                  <a:lnTo>
                    <a:pt x="23" y="137"/>
                  </a:lnTo>
                  <a:lnTo>
                    <a:pt x="23" y="118"/>
                  </a:lnTo>
                  <a:lnTo>
                    <a:pt x="23" y="123"/>
                  </a:lnTo>
                  <a:lnTo>
                    <a:pt x="25" y="123"/>
                  </a:lnTo>
                  <a:lnTo>
                    <a:pt x="25" y="137"/>
                  </a:lnTo>
                  <a:lnTo>
                    <a:pt x="25" y="120"/>
                  </a:lnTo>
                  <a:lnTo>
                    <a:pt x="25" y="132"/>
                  </a:lnTo>
                  <a:lnTo>
                    <a:pt x="25" y="139"/>
                  </a:lnTo>
                  <a:lnTo>
                    <a:pt x="25" y="145"/>
                  </a:lnTo>
                  <a:lnTo>
                    <a:pt x="25" y="122"/>
                  </a:lnTo>
                  <a:lnTo>
                    <a:pt x="25" y="141"/>
                  </a:lnTo>
                  <a:lnTo>
                    <a:pt x="25" y="145"/>
                  </a:lnTo>
                  <a:lnTo>
                    <a:pt x="25" y="152"/>
                  </a:lnTo>
                  <a:lnTo>
                    <a:pt x="25" y="132"/>
                  </a:lnTo>
                  <a:lnTo>
                    <a:pt x="25" y="139"/>
                  </a:lnTo>
                  <a:lnTo>
                    <a:pt x="25" y="140"/>
                  </a:lnTo>
                  <a:lnTo>
                    <a:pt x="25" y="154"/>
                  </a:lnTo>
                  <a:lnTo>
                    <a:pt x="25" y="140"/>
                  </a:lnTo>
                  <a:lnTo>
                    <a:pt x="25" y="144"/>
                  </a:lnTo>
                  <a:lnTo>
                    <a:pt x="26" y="141"/>
                  </a:lnTo>
                  <a:lnTo>
                    <a:pt x="26" y="123"/>
                  </a:lnTo>
                  <a:lnTo>
                    <a:pt x="26" y="132"/>
                  </a:lnTo>
                  <a:lnTo>
                    <a:pt x="26" y="132"/>
                  </a:lnTo>
                  <a:lnTo>
                    <a:pt x="26" y="133"/>
                  </a:lnTo>
                  <a:lnTo>
                    <a:pt x="26" y="115"/>
                  </a:lnTo>
                  <a:lnTo>
                    <a:pt x="26" y="125"/>
                  </a:lnTo>
                  <a:lnTo>
                    <a:pt x="26" y="128"/>
                  </a:lnTo>
                  <a:lnTo>
                    <a:pt x="26" y="143"/>
                  </a:lnTo>
                  <a:lnTo>
                    <a:pt x="26" y="123"/>
                  </a:lnTo>
                  <a:lnTo>
                    <a:pt x="26" y="128"/>
                  </a:lnTo>
                  <a:lnTo>
                    <a:pt x="26" y="127"/>
                  </a:lnTo>
                  <a:lnTo>
                    <a:pt x="26" y="149"/>
                  </a:lnTo>
                  <a:lnTo>
                    <a:pt x="26" y="145"/>
                  </a:lnTo>
                  <a:lnTo>
                    <a:pt x="27" y="141"/>
                  </a:lnTo>
                  <a:lnTo>
                    <a:pt x="27" y="132"/>
                  </a:lnTo>
                  <a:lnTo>
                    <a:pt x="27" y="150"/>
                  </a:lnTo>
                  <a:lnTo>
                    <a:pt x="27" y="152"/>
                  </a:lnTo>
                  <a:lnTo>
                    <a:pt x="27" y="157"/>
                  </a:lnTo>
                  <a:lnTo>
                    <a:pt x="27" y="99"/>
                  </a:lnTo>
                  <a:lnTo>
                    <a:pt x="27" y="108"/>
                  </a:lnTo>
                  <a:lnTo>
                    <a:pt x="27" y="106"/>
                  </a:lnTo>
                  <a:lnTo>
                    <a:pt x="27" y="123"/>
                  </a:lnTo>
                  <a:lnTo>
                    <a:pt x="27" y="106"/>
                  </a:lnTo>
                  <a:lnTo>
                    <a:pt x="27" y="122"/>
                  </a:lnTo>
                  <a:lnTo>
                    <a:pt x="28" y="123"/>
                  </a:lnTo>
                  <a:lnTo>
                    <a:pt x="28" y="108"/>
                  </a:lnTo>
                  <a:lnTo>
                    <a:pt x="28" y="136"/>
                  </a:lnTo>
                  <a:lnTo>
                    <a:pt x="28" y="135"/>
                  </a:lnTo>
                  <a:lnTo>
                    <a:pt x="28" y="136"/>
                  </a:lnTo>
                  <a:lnTo>
                    <a:pt x="28" y="111"/>
                  </a:lnTo>
                  <a:lnTo>
                    <a:pt x="28" y="127"/>
                  </a:lnTo>
                  <a:lnTo>
                    <a:pt x="28" y="128"/>
                  </a:lnTo>
                  <a:lnTo>
                    <a:pt x="28" y="137"/>
                  </a:lnTo>
                  <a:lnTo>
                    <a:pt x="28" y="127"/>
                  </a:lnTo>
                  <a:lnTo>
                    <a:pt x="28" y="115"/>
                  </a:lnTo>
                  <a:lnTo>
                    <a:pt x="28" y="135"/>
                  </a:lnTo>
                  <a:lnTo>
                    <a:pt x="28" y="133"/>
                  </a:lnTo>
                  <a:lnTo>
                    <a:pt x="30" y="135"/>
                  </a:lnTo>
                  <a:lnTo>
                    <a:pt x="30" y="115"/>
                  </a:lnTo>
                  <a:lnTo>
                    <a:pt x="30" y="133"/>
                  </a:lnTo>
                  <a:lnTo>
                    <a:pt x="30" y="136"/>
                  </a:lnTo>
                  <a:lnTo>
                    <a:pt x="30" y="144"/>
                  </a:lnTo>
                  <a:lnTo>
                    <a:pt x="30" y="128"/>
                  </a:lnTo>
                  <a:lnTo>
                    <a:pt x="30" y="128"/>
                  </a:lnTo>
                  <a:lnTo>
                    <a:pt x="30" y="131"/>
                  </a:lnTo>
                  <a:lnTo>
                    <a:pt x="30" y="150"/>
                  </a:lnTo>
                  <a:lnTo>
                    <a:pt x="30" y="144"/>
                  </a:lnTo>
                  <a:lnTo>
                    <a:pt x="30" y="141"/>
                  </a:lnTo>
                  <a:lnTo>
                    <a:pt x="30" y="149"/>
                  </a:lnTo>
                  <a:lnTo>
                    <a:pt x="30" y="123"/>
                  </a:lnTo>
                  <a:lnTo>
                    <a:pt x="30" y="146"/>
                  </a:lnTo>
                  <a:lnTo>
                    <a:pt x="31" y="149"/>
                  </a:lnTo>
                  <a:lnTo>
                    <a:pt x="31" y="14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61" name="Freeform 134"/>
            <p:cNvSpPr>
              <a:spLocks/>
            </p:cNvSpPr>
            <p:nvPr/>
          </p:nvSpPr>
          <p:spPr bwMode="auto">
            <a:xfrm>
              <a:off x="1050926" y="4600576"/>
              <a:ext cx="23813" cy="180975"/>
            </a:xfrm>
            <a:custGeom>
              <a:avLst/>
              <a:gdLst>
                <a:gd name="T0" fmla="*/ 0 w 15"/>
                <a:gd name="T1" fmla="*/ 74 h 114"/>
                <a:gd name="T2" fmla="*/ 0 w 15"/>
                <a:gd name="T3" fmla="*/ 53 h 114"/>
                <a:gd name="T4" fmla="*/ 0 w 15"/>
                <a:gd name="T5" fmla="*/ 87 h 114"/>
                <a:gd name="T6" fmla="*/ 0 w 15"/>
                <a:gd name="T7" fmla="*/ 89 h 114"/>
                <a:gd name="T8" fmla="*/ 0 w 15"/>
                <a:gd name="T9" fmla="*/ 85 h 114"/>
                <a:gd name="T10" fmla="*/ 2 w 15"/>
                <a:gd name="T11" fmla="*/ 60 h 114"/>
                <a:gd name="T12" fmla="*/ 2 w 15"/>
                <a:gd name="T13" fmla="*/ 66 h 114"/>
                <a:gd name="T14" fmla="*/ 2 w 15"/>
                <a:gd name="T15" fmla="*/ 28 h 114"/>
                <a:gd name="T16" fmla="*/ 3 w 15"/>
                <a:gd name="T17" fmla="*/ 25 h 114"/>
                <a:gd name="T18" fmla="*/ 3 w 15"/>
                <a:gd name="T19" fmla="*/ 67 h 114"/>
                <a:gd name="T20" fmla="*/ 3 w 15"/>
                <a:gd name="T21" fmla="*/ 51 h 114"/>
                <a:gd name="T22" fmla="*/ 3 w 15"/>
                <a:gd name="T23" fmla="*/ 63 h 114"/>
                <a:gd name="T24" fmla="*/ 3 w 15"/>
                <a:gd name="T25" fmla="*/ 63 h 114"/>
                <a:gd name="T26" fmla="*/ 4 w 15"/>
                <a:gd name="T27" fmla="*/ 59 h 114"/>
                <a:gd name="T28" fmla="*/ 4 w 15"/>
                <a:gd name="T29" fmla="*/ 96 h 114"/>
                <a:gd name="T30" fmla="*/ 4 w 15"/>
                <a:gd name="T31" fmla="*/ 114 h 114"/>
                <a:gd name="T32" fmla="*/ 4 w 15"/>
                <a:gd name="T33" fmla="*/ 110 h 114"/>
                <a:gd name="T34" fmla="*/ 5 w 15"/>
                <a:gd name="T35" fmla="*/ 97 h 114"/>
                <a:gd name="T36" fmla="*/ 5 w 15"/>
                <a:gd name="T37" fmla="*/ 92 h 114"/>
                <a:gd name="T38" fmla="*/ 5 w 15"/>
                <a:gd name="T39" fmla="*/ 94 h 114"/>
                <a:gd name="T40" fmla="*/ 5 w 15"/>
                <a:gd name="T41" fmla="*/ 80 h 114"/>
                <a:gd name="T42" fmla="*/ 7 w 15"/>
                <a:gd name="T43" fmla="*/ 58 h 114"/>
                <a:gd name="T44" fmla="*/ 7 w 15"/>
                <a:gd name="T45" fmla="*/ 81 h 114"/>
                <a:gd name="T46" fmla="*/ 7 w 15"/>
                <a:gd name="T47" fmla="*/ 24 h 114"/>
                <a:gd name="T48" fmla="*/ 7 w 15"/>
                <a:gd name="T49" fmla="*/ 15 h 114"/>
                <a:gd name="T50" fmla="*/ 8 w 15"/>
                <a:gd name="T51" fmla="*/ 12 h 114"/>
                <a:gd name="T52" fmla="*/ 8 w 15"/>
                <a:gd name="T53" fmla="*/ 30 h 114"/>
                <a:gd name="T54" fmla="*/ 8 w 15"/>
                <a:gd name="T55" fmla="*/ 12 h 114"/>
                <a:gd name="T56" fmla="*/ 8 w 15"/>
                <a:gd name="T57" fmla="*/ 8 h 114"/>
                <a:gd name="T58" fmla="*/ 8 w 15"/>
                <a:gd name="T59" fmla="*/ 8 h 114"/>
                <a:gd name="T60" fmla="*/ 9 w 15"/>
                <a:gd name="T61" fmla="*/ 12 h 114"/>
                <a:gd name="T62" fmla="*/ 9 w 15"/>
                <a:gd name="T63" fmla="*/ 32 h 114"/>
                <a:gd name="T64" fmla="*/ 9 w 15"/>
                <a:gd name="T65" fmla="*/ 57 h 114"/>
                <a:gd name="T66" fmla="*/ 11 w 15"/>
                <a:gd name="T67" fmla="*/ 34 h 114"/>
                <a:gd name="T68" fmla="*/ 11 w 15"/>
                <a:gd name="T69" fmla="*/ 68 h 114"/>
                <a:gd name="T70" fmla="*/ 11 w 15"/>
                <a:gd name="T71" fmla="*/ 66 h 114"/>
                <a:gd name="T72" fmla="*/ 11 w 15"/>
                <a:gd name="T73" fmla="*/ 60 h 114"/>
                <a:gd name="T74" fmla="*/ 12 w 15"/>
                <a:gd name="T75" fmla="*/ 75 h 114"/>
                <a:gd name="T76" fmla="*/ 12 w 15"/>
                <a:gd name="T77" fmla="*/ 89 h 114"/>
                <a:gd name="T78" fmla="*/ 12 w 15"/>
                <a:gd name="T79" fmla="*/ 59 h 114"/>
                <a:gd name="T80" fmla="*/ 12 w 15"/>
                <a:gd name="T81" fmla="*/ 70 h 114"/>
                <a:gd name="T82" fmla="*/ 12 w 15"/>
                <a:gd name="T83" fmla="*/ 49 h 114"/>
                <a:gd name="T84" fmla="*/ 13 w 15"/>
                <a:gd name="T85" fmla="*/ 67 h 114"/>
                <a:gd name="T86" fmla="*/ 13 w 15"/>
                <a:gd name="T87" fmla="*/ 75 h 114"/>
                <a:gd name="T88" fmla="*/ 13 w 15"/>
                <a:gd name="T89" fmla="*/ 71 h 114"/>
                <a:gd name="T90" fmla="*/ 13 w 15"/>
                <a:gd name="T91" fmla="*/ 64 h 114"/>
                <a:gd name="T92" fmla="*/ 15 w 15"/>
                <a:gd name="T93" fmla="*/ 88 h 114"/>
                <a:gd name="T94" fmla="*/ 15 w 15"/>
                <a:gd name="T95" fmla="*/ 8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114">
                  <a:moveTo>
                    <a:pt x="0" y="106"/>
                  </a:moveTo>
                  <a:lnTo>
                    <a:pt x="0" y="72"/>
                  </a:lnTo>
                  <a:lnTo>
                    <a:pt x="0" y="74"/>
                  </a:lnTo>
                  <a:lnTo>
                    <a:pt x="0" y="72"/>
                  </a:lnTo>
                  <a:lnTo>
                    <a:pt x="0" y="74"/>
                  </a:lnTo>
                  <a:lnTo>
                    <a:pt x="0" y="53"/>
                  </a:lnTo>
                  <a:lnTo>
                    <a:pt x="0" y="58"/>
                  </a:lnTo>
                  <a:lnTo>
                    <a:pt x="0" y="64"/>
                  </a:lnTo>
                  <a:lnTo>
                    <a:pt x="0" y="87"/>
                  </a:lnTo>
                  <a:lnTo>
                    <a:pt x="0" y="60"/>
                  </a:lnTo>
                  <a:lnTo>
                    <a:pt x="0" y="84"/>
                  </a:lnTo>
                  <a:lnTo>
                    <a:pt x="0" y="89"/>
                  </a:lnTo>
                  <a:lnTo>
                    <a:pt x="0" y="89"/>
                  </a:lnTo>
                  <a:lnTo>
                    <a:pt x="0" y="68"/>
                  </a:lnTo>
                  <a:lnTo>
                    <a:pt x="0" y="85"/>
                  </a:lnTo>
                  <a:lnTo>
                    <a:pt x="2" y="77"/>
                  </a:lnTo>
                  <a:lnTo>
                    <a:pt x="2" y="81"/>
                  </a:lnTo>
                  <a:lnTo>
                    <a:pt x="2" y="60"/>
                  </a:lnTo>
                  <a:lnTo>
                    <a:pt x="2" y="66"/>
                  </a:lnTo>
                  <a:lnTo>
                    <a:pt x="2" y="63"/>
                  </a:lnTo>
                  <a:lnTo>
                    <a:pt x="2" y="66"/>
                  </a:lnTo>
                  <a:lnTo>
                    <a:pt x="2" y="54"/>
                  </a:lnTo>
                  <a:lnTo>
                    <a:pt x="2" y="54"/>
                  </a:lnTo>
                  <a:lnTo>
                    <a:pt x="2" y="28"/>
                  </a:lnTo>
                  <a:lnTo>
                    <a:pt x="2" y="36"/>
                  </a:lnTo>
                  <a:lnTo>
                    <a:pt x="3" y="37"/>
                  </a:lnTo>
                  <a:lnTo>
                    <a:pt x="3" y="25"/>
                  </a:lnTo>
                  <a:lnTo>
                    <a:pt x="3" y="45"/>
                  </a:lnTo>
                  <a:lnTo>
                    <a:pt x="3" y="49"/>
                  </a:lnTo>
                  <a:lnTo>
                    <a:pt x="3" y="67"/>
                  </a:lnTo>
                  <a:lnTo>
                    <a:pt x="3" y="46"/>
                  </a:lnTo>
                  <a:lnTo>
                    <a:pt x="3" y="49"/>
                  </a:lnTo>
                  <a:lnTo>
                    <a:pt x="3" y="51"/>
                  </a:lnTo>
                  <a:lnTo>
                    <a:pt x="3" y="60"/>
                  </a:lnTo>
                  <a:lnTo>
                    <a:pt x="3" y="59"/>
                  </a:lnTo>
                  <a:lnTo>
                    <a:pt x="3" y="63"/>
                  </a:lnTo>
                  <a:lnTo>
                    <a:pt x="3" y="66"/>
                  </a:lnTo>
                  <a:lnTo>
                    <a:pt x="3" y="47"/>
                  </a:lnTo>
                  <a:lnTo>
                    <a:pt x="3" y="63"/>
                  </a:lnTo>
                  <a:lnTo>
                    <a:pt x="4" y="63"/>
                  </a:lnTo>
                  <a:lnTo>
                    <a:pt x="4" y="77"/>
                  </a:lnTo>
                  <a:lnTo>
                    <a:pt x="4" y="59"/>
                  </a:lnTo>
                  <a:lnTo>
                    <a:pt x="4" y="70"/>
                  </a:lnTo>
                  <a:lnTo>
                    <a:pt x="4" y="72"/>
                  </a:lnTo>
                  <a:lnTo>
                    <a:pt x="4" y="96"/>
                  </a:lnTo>
                  <a:lnTo>
                    <a:pt x="4" y="94"/>
                  </a:lnTo>
                  <a:lnTo>
                    <a:pt x="4" y="94"/>
                  </a:lnTo>
                  <a:lnTo>
                    <a:pt x="4" y="114"/>
                  </a:lnTo>
                  <a:lnTo>
                    <a:pt x="4" y="81"/>
                  </a:lnTo>
                  <a:lnTo>
                    <a:pt x="4" y="113"/>
                  </a:lnTo>
                  <a:lnTo>
                    <a:pt x="4" y="110"/>
                  </a:lnTo>
                  <a:lnTo>
                    <a:pt x="4" y="84"/>
                  </a:lnTo>
                  <a:lnTo>
                    <a:pt x="4" y="97"/>
                  </a:lnTo>
                  <a:lnTo>
                    <a:pt x="5" y="97"/>
                  </a:lnTo>
                  <a:lnTo>
                    <a:pt x="5" y="113"/>
                  </a:lnTo>
                  <a:lnTo>
                    <a:pt x="5" y="97"/>
                  </a:lnTo>
                  <a:lnTo>
                    <a:pt x="5" y="92"/>
                  </a:lnTo>
                  <a:lnTo>
                    <a:pt x="5" y="102"/>
                  </a:lnTo>
                  <a:lnTo>
                    <a:pt x="5" y="96"/>
                  </a:lnTo>
                  <a:lnTo>
                    <a:pt x="5" y="94"/>
                  </a:lnTo>
                  <a:lnTo>
                    <a:pt x="5" y="98"/>
                  </a:lnTo>
                  <a:lnTo>
                    <a:pt x="5" y="72"/>
                  </a:lnTo>
                  <a:lnTo>
                    <a:pt x="5" y="80"/>
                  </a:lnTo>
                  <a:lnTo>
                    <a:pt x="7" y="76"/>
                  </a:lnTo>
                  <a:lnTo>
                    <a:pt x="7" y="85"/>
                  </a:lnTo>
                  <a:lnTo>
                    <a:pt x="7" y="58"/>
                  </a:lnTo>
                  <a:lnTo>
                    <a:pt x="7" y="63"/>
                  </a:lnTo>
                  <a:lnTo>
                    <a:pt x="7" y="70"/>
                  </a:lnTo>
                  <a:lnTo>
                    <a:pt x="7" y="81"/>
                  </a:lnTo>
                  <a:lnTo>
                    <a:pt x="7" y="63"/>
                  </a:lnTo>
                  <a:lnTo>
                    <a:pt x="7" y="63"/>
                  </a:lnTo>
                  <a:lnTo>
                    <a:pt x="7" y="24"/>
                  </a:lnTo>
                  <a:lnTo>
                    <a:pt x="7" y="26"/>
                  </a:lnTo>
                  <a:lnTo>
                    <a:pt x="7" y="32"/>
                  </a:lnTo>
                  <a:lnTo>
                    <a:pt x="7" y="15"/>
                  </a:lnTo>
                  <a:lnTo>
                    <a:pt x="8" y="16"/>
                  </a:lnTo>
                  <a:lnTo>
                    <a:pt x="8" y="32"/>
                  </a:lnTo>
                  <a:lnTo>
                    <a:pt x="8" y="12"/>
                  </a:lnTo>
                  <a:lnTo>
                    <a:pt x="8" y="28"/>
                  </a:lnTo>
                  <a:lnTo>
                    <a:pt x="8" y="26"/>
                  </a:lnTo>
                  <a:lnTo>
                    <a:pt x="8" y="30"/>
                  </a:lnTo>
                  <a:lnTo>
                    <a:pt x="8" y="9"/>
                  </a:lnTo>
                  <a:lnTo>
                    <a:pt x="8" y="13"/>
                  </a:lnTo>
                  <a:lnTo>
                    <a:pt x="8" y="12"/>
                  </a:lnTo>
                  <a:lnTo>
                    <a:pt x="8" y="20"/>
                  </a:lnTo>
                  <a:lnTo>
                    <a:pt x="8" y="0"/>
                  </a:lnTo>
                  <a:lnTo>
                    <a:pt x="8" y="8"/>
                  </a:lnTo>
                  <a:lnTo>
                    <a:pt x="8" y="21"/>
                  </a:lnTo>
                  <a:lnTo>
                    <a:pt x="8" y="25"/>
                  </a:lnTo>
                  <a:lnTo>
                    <a:pt x="8" y="8"/>
                  </a:lnTo>
                  <a:lnTo>
                    <a:pt x="9" y="15"/>
                  </a:lnTo>
                  <a:lnTo>
                    <a:pt x="9" y="41"/>
                  </a:lnTo>
                  <a:lnTo>
                    <a:pt x="9" y="12"/>
                  </a:lnTo>
                  <a:lnTo>
                    <a:pt x="9" y="39"/>
                  </a:lnTo>
                  <a:lnTo>
                    <a:pt x="9" y="39"/>
                  </a:lnTo>
                  <a:lnTo>
                    <a:pt x="9" y="32"/>
                  </a:lnTo>
                  <a:lnTo>
                    <a:pt x="9" y="55"/>
                  </a:lnTo>
                  <a:lnTo>
                    <a:pt x="9" y="54"/>
                  </a:lnTo>
                  <a:lnTo>
                    <a:pt x="9" y="57"/>
                  </a:lnTo>
                  <a:lnTo>
                    <a:pt x="9" y="29"/>
                  </a:lnTo>
                  <a:lnTo>
                    <a:pt x="9" y="34"/>
                  </a:lnTo>
                  <a:lnTo>
                    <a:pt x="11" y="34"/>
                  </a:lnTo>
                  <a:lnTo>
                    <a:pt x="11" y="54"/>
                  </a:lnTo>
                  <a:lnTo>
                    <a:pt x="11" y="49"/>
                  </a:lnTo>
                  <a:lnTo>
                    <a:pt x="11" y="68"/>
                  </a:lnTo>
                  <a:lnTo>
                    <a:pt x="11" y="39"/>
                  </a:lnTo>
                  <a:lnTo>
                    <a:pt x="11" y="66"/>
                  </a:lnTo>
                  <a:lnTo>
                    <a:pt x="11" y="66"/>
                  </a:lnTo>
                  <a:lnTo>
                    <a:pt x="11" y="68"/>
                  </a:lnTo>
                  <a:lnTo>
                    <a:pt x="11" y="47"/>
                  </a:lnTo>
                  <a:lnTo>
                    <a:pt x="11" y="60"/>
                  </a:lnTo>
                  <a:lnTo>
                    <a:pt x="11" y="60"/>
                  </a:lnTo>
                  <a:lnTo>
                    <a:pt x="11" y="84"/>
                  </a:lnTo>
                  <a:lnTo>
                    <a:pt x="12" y="75"/>
                  </a:lnTo>
                  <a:lnTo>
                    <a:pt x="12" y="89"/>
                  </a:lnTo>
                  <a:lnTo>
                    <a:pt x="12" y="66"/>
                  </a:lnTo>
                  <a:lnTo>
                    <a:pt x="12" y="89"/>
                  </a:lnTo>
                  <a:lnTo>
                    <a:pt x="12" y="88"/>
                  </a:lnTo>
                  <a:lnTo>
                    <a:pt x="12" y="92"/>
                  </a:lnTo>
                  <a:lnTo>
                    <a:pt x="12" y="59"/>
                  </a:lnTo>
                  <a:lnTo>
                    <a:pt x="12" y="63"/>
                  </a:lnTo>
                  <a:lnTo>
                    <a:pt x="12" y="68"/>
                  </a:lnTo>
                  <a:lnTo>
                    <a:pt x="12" y="70"/>
                  </a:lnTo>
                  <a:lnTo>
                    <a:pt x="12" y="47"/>
                  </a:lnTo>
                  <a:lnTo>
                    <a:pt x="12" y="49"/>
                  </a:lnTo>
                  <a:lnTo>
                    <a:pt x="12" y="49"/>
                  </a:lnTo>
                  <a:lnTo>
                    <a:pt x="12" y="68"/>
                  </a:lnTo>
                  <a:lnTo>
                    <a:pt x="12" y="66"/>
                  </a:lnTo>
                  <a:lnTo>
                    <a:pt x="13" y="67"/>
                  </a:lnTo>
                  <a:lnTo>
                    <a:pt x="13" y="46"/>
                  </a:lnTo>
                  <a:lnTo>
                    <a:pt x="13" y="75"/>
                  </a:lnTo>
                  <a:lnTo>
                    <a:pt x="13" y="75"/>
                  </a:lnTo>
                  <a:lnTo>
                    <a:pt x="13" y="79"/>
                  </a:lnTo>
                  <a:lnTo>
                    <a:pt x="13" y="60"/>
                  </a:lnTo>
                  <a:lnTo>
                    <a:pt x="13" y="71"/>
                  </a:lnTo>
                  <a:lnTo>
                    <a:pt x="13" y="66"/>
                  </a:lnTo>
                  <a:lnTo>
                    <a:pt x="13" y="81"/>
                  </a:lnTo>
                  <a:lnTo>
                    <a:pt x="13" y="64"/>
                  </a:lnTo>
                  <a:lnTo>
                    <a:pt x="13" y="70"/>
                  </a:lnTo>
                  <a:lnTo>
                    <a:pt x="15" y="74"/>
                  </a:lnTo>
                  <a:lnTo>
                    <a:pt x="15" y="88"/>
                  </a:lnTo>
                  <a:lnTo>
                    <a:pt x="15" y="55"/>
                  </a:lnTo>
                  <a:lnTo>
                    <a:pt x="15" y="87"/>
                  </a:lnTo>
                  <a:lnTo>
                    <a:pt x="15" y="8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62" name="Line 135"/>
            <p:cNvSpPr>
              <a:spLocks noChangeShapeType="1"/>
            </p:cNvSpPr>
            <p:nvPr/>
          </p:nvSpPr>
          <p:spPr bwMode="auto">
            <a:xfrm flipV="1">
              <a:off x="7804151" y="4578351"/>
              <a:ext cx="0" cy="439738"/>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263" name="Line 136"/>
            <p:cNvSpPr>
              <a:spLocks noChangeShapeType="1"/>
            </p:cNvSpPr>
            <p:nvPr/>
          </p:nvSpPr>
          <p:spPr bwMode="auto">
            <a:xfrm>
              <a:off x="7583488" y="5018088"/>
              <a:ext cx="220663" cy="0"/>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grpSp>
      <p:grpSp>
        <p:nvGrpSpPr>
          <p:cNvPr id="2" name="Group 1"/>
          <p:cNvGrpSpPr/>
          <p:nvPr/>
        </p:nvGrpSpPr>
        <p:grpSpPr>
          <a:xfrm>
            <a:off x="4870781" y="1945412"/>
            <a:ext cx="448889" cy="184666"/>
            <a:chOff x="3346780" y="1945412"/>
            <a:chExt cx="448889" cy="184666"/>
          </a:xfrm>
        </p:grpSpPr>
        <p:cxnSp>
          <p:nvCxnSpPr>
            <p:cNvPr id="384" name="Straight Connector 383"/>
            <p:cNvCxnSpPr/>
            <p:nvPr/>
          </p:nvCxnSpPr>
          <p:spPr>
            <a:xfrm>
              <a:off x="3570833" y="2090091"/>
              <a:ext cx="224836"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11707" name="Rectangle 111706"/>
            <p:cNvSpPr/>
            <p:nvPr/>
          </p:nvSpPr>
          <p:spPr>
            <a:xfrm>
              <a:off x="3346780" y="1945412"/>
              <a:ext cx="433132" cy="184666"/>
            </a:xfrm>
            <a:prstGeom prst="rect">
              <a:avLst/>
            </a:prstGeom>
          </p:spPr>
          <p:txBody>
            <a:bodyPr wrap="none">
              <a:spAutoFit/>
            </a:bodyPr>
            <a:lstStyle/>
            <a:p>
              <a:r>
                <a:rPr lang="en-GB" sz="600" dirty="0">
                  <a:solidFill>
                    <a:prstClr val="black"/>
                  </a:solidFill>
                  <a:latin typeface="Arial" pitchFamily="34" charset="0"/>
                  <a:cs typeface="Arial" pitchFamily="34" charset="0"/>
                </a:rPr>
                <a:t>-70 mV</a:t>
              </a:r>
              <a:endParaRPr lang="en-GB" sz="600" dirty="0">
                <a:solidFill>
                  <a:prstClr val="black"/>
                </a:solidFill>
              </a:endParaRPr>
            </a:p>
          </p:txBody>
        </p:sp>
      </p:grpSp>
      <p:grpSp>
        <p:nvGrpSpPr>
          <p:cNvPr id="338" name="Group 337"/>
          <p:cNvGrpSpPr/>
          <p:nvPr/>
        </p:nvGrpSpPr>
        <p:grpSpPr>
          <a:xfrm>
            <a:off x="4312826" y="5294745"/>
            <a:ext cx="6300452" cy="902798"/>
            <a:chOff x="2788826" y="5294745"/>
            <a:chExt cx="6300452" cy="902798"/>
          </a:xfrm>
        </p:grpSpPr>
        <p:grpSp>
          <p:nvGrpSpPr>
            <p:cNvPr id="336" name="Group 335"/>
            <p:cNvGrpSpPr/>
            <p:nvPr/>
          </p:nvGrpSpPr>
          <p:grpSpPr>
            <a:xfrm>
              <a:off x="7047020" y="5495632"/>
              <a:ext cx="2042258" cy="184666"/>
              <a:chOff x="7047020" y="5495632"/>
              <a:chExt cx="2042258" cy="184666"/>
            </a:xfrm>
          </p:grpSpPr>
          <p:cxnSp>
            <p:nvCxnSpPr>
              <p:cNvPr id="560" name="Straight Connector 559"/>
              <p:cNvCxnSpPr/>
              <p:nvPr/>
            </p:nvCxnSpPr>
            <p:spPr>
              <a:xfrm>
                <a:off x="7047020" y="5587569"/>
                <a:ext cx="182357" cy="0"/>
              </a:xfrm>
              <a:prstGeom prst="line">
                <a:avLst/>
              </a:prstGeom>
              <a:ln w="19050">
                <a:solidFill>
                  <a:schemeClr val="tx1"/>
                </a:solidFill>
                <a:prstDash val="solid"/>
              </a:ln>
            </p:spPr>
            <p:style>
              <a:lnRef idx="1">
                <a:schemeClr val="accent1"/>
              </a:lnRef>
              <a:fillRef idx="0">
                <a:schemeClr val="accent1"/>
              </a:fillRef>
              <a:effectRef idx="0">
                <a:schemeClr val="accent1"/>
              </a:effectRef>
              <a:fontRef idx="minor">
                <a:schemeClr val="tx1"/>
              </a:fontRef>
            </p:style>
          </p:cxnSp>
          <p:sp>
            <p:nvSpPr>
              <p:cNvPr id="562" name="Rectangle 405"/>
              <p:cNvSpPr>
                <a:spLocks noChangeArrowheads="1"/>
              </p:cNvSpPr>
              <p:nvPr/>
            </p:nvSpPr>
            <p:spPr bwMode="auto">
              <a:xfrm>
                <a:off x="7308341" y="5495632"/>
                <a:ext cx="1780937" cy="18466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200" dirty="0">
                    <a:solidFill>
                      <a:prstClr val="black"/>
                    </a:solidFill>
                    <a:latin typeface="Arial" pitchFamily="34" charset="0"/>
                    <a:cs typeface="Arial" pitchFamily="34" charset="0"/>
                  </a:rPr>
                  <a:t>Modulation amplitude (F1)</a:t>
                </a:r>
              </a:p>
            </p:txBody>
          </p:sp>
        </p:grpSp>
        <p:sp>
          <p:nvSpPr>
            <p:cNvPr id="554" name="Freeform 427"/>
            <p:cNvSpPr>
              <a:spLocks/>
            </p:cNvSpPr>
            <p:nvPr/>
          </p:nvSpPr>
          <p:spPr bwMode="auto">
            <a:xfrm>
              <a:off x="2788826" y="5294745"/>
              <a:ext cx="1165540" cy="902798"/>
            </a:xfrm>
            <a:custGeom>
              <a:avLst/>
              <a:gdLst/>
              <a:ahLst/>
              <a:cxnLst>
                <a:cxn ang="0">
                  <a:pos x="0" y="367"/>
                </a:cxn>
                <a:cxn ang="0">
                  <a:pos x="112" y="105"/>
                </a:cxn>
                <a:cxn ang="0">
                  <a:pos x="225" y="0"/>
                </a:cxn>
                <a:cxn ang="0">
                  <a:pos x="337" y="325"/>
                </a:cxn>
                <a:cxn ang="0">
                  <a:pos x="449" y="375"/>
                </a:cxn>
              </a:cxnLst>
              <a:rect l="0" t="0" r="r" b="b"/>
              <a:pathLst>
                <a:path w="449" h="375">
                  <a:moveTo>
                    <a:pt x="0" y="367"/>
                  </a:moveTo>
                  <a:lnTo>
                    <a:pt x="112" y="105"/>
                  </a:lnTo>
                  <a:lnTo>
                    <a:pt x="225" y="0"/>
                  </a:lnTo>
                  <a:lnTo>
                    <a:pt x="337" y="325"/>
                  </a:lnTo>
                  <a:lnTo>
                    <a:pt x="449" y="375"/>
                  </a:lnTo>
                </a:path>
              </a:pathLst>
            </a:custGeom>
            <a:noFill/>
            <a:ln w="1905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grpSp>
          <p:nvGrpSpPr>
            <p:cNvPr id="335" name="Group 334"/>
            <p:cNvGrpSpPr/>
            <p:nvPr/>
          </p:nvGrpSpPr>
          <p:grpSpPr>
            <a:xfrm>
              <a:off x="5268283" y="5345302"/>
              <a:ext cx="1157752" cy="763166"/>
              <a:chOff x="5268283" y="5345302"/>
              <a:chExt cx="1157752" cy="763166"/>
            </a:xfrm>
          </p:grpSpPr>
          <p:sp>
            <p:nvSpPr>
              <p:cNvPr id="495" name="Freeform 381"/>
              <p:cNvSpPr>
                <a:spLocks/>
              </p:cNvSpPr>
              <p:nvPr/>
            </p:nvSpPr>
            <p:spPr bwMode="auto">
              <a:xfrm>
                <a:off x="5268283" y="5405488"/>
                <a:ext cx="1157752" cy="669275"/>
              </a:xfrm>
              <a:custGeom>
                <a:avLst/>
                <a:gdLst/>
                <a:ahLst/>
                <a:cxnLst>
                  <a:cxn ang="0">
                    <a:pos x="0" y="278"/>
                  </a:cxn>
                  <a:cxn ang="0">
                    <a:pos x="111" y="206"/>
                  </a:cxn>
                  <a:cxn ang="0">
                    <a:pos x="223" y="0"/>
                  </a:cxn>
                  <a:cxn ang="0">
                    <a:pos x="334" y="168"/>
                  </a:cxn>
                  <a:cxn ang="0">
                    <a:pos x="446" y="253"/>
                  </a:cxn>
                </a:cxnLst>
                <a:rect l="0" t="0" r="r" b="b"/>
                <a:pathLst>
                  <a:path w="446" h="278">
                    <a:moveTo>
                      <a:pt x="0" y="278"/>
                    </a:moveTo>
                    <a:lnTo>
                      <a:pt x="111" y="206"/>
                    </a:lnTo>
                    <a:lnTo>
                      <a:pt x="223" y="0"/>
                    </a:lnTo>
                    <a:lnTo>
                      <a:pt x="334" y="168"/>
                    </a:lnTo>
                    <a:lnTo>
                      <a:pt x="446" y="253"/>
                    </a:lnTo>
                  </a:path>
                </a:pathLst>
              </a:custGeom>
              <a:noFill/>
              <a:ln w="1905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25" name="Line 382"/>
              <p:cNvSpPr>
                <a:spLocks noChangeShapeType="1"/>
              </p:cNvSpPr>
              <p:nvPr/>
            </p:nvSpPr>
            <p:spPr bwMode="auto">
              <a:xfrm>
                <a:off x="5268283" y="6036244"/>
                <a:ext cx="0" cy="72224"/>
              </a:xfrm>
              <a:prstGeom prst="line">
                <a:avLst/>
              </a:prstGeom>
              <a:noFill/>
              <a:ln w="1905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26" name="Line 385"/>
              <p:cNvSpPr>
                <a:spLocks noChangeShapeType="1"/>
              </p:cNvSpPr>
              <p:nvPr/>
            </p:nvSpPr>
            <p:spPr bwMode="auto">
              <a:xfrm>
                <a:off x="5556422" y="5843647"/>
                <a:ext cx="0" cy="113151"/>
              </a:xfrm>
              <a:prstGeom prst="line">
                <a:avLst/>
              </a:prstGeom>
              <a:noFill/>
              <a:ln w="1905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27" name="Line 388"/>
              <p:cNvSpPr>
                <a:spLocks noChangeShapeType="1"/>
              </p:cNvSpPr>
              <p:nvPr/>
            </p:nvSpPr>
            <p:spPr bwMode="auto">
              <a:xfrm>
                <a:off x="5847157" y="5345302"/>
                <a:ext cx="0" cy="122782"/>
              </a:xfrm>
              <a:prstGeom prst="line">
                <a:avLst/>
              </a:prstGeom>
              <a:noFill/>
              <a:ln w="1905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28" name="Line 391"/>
              <p:cNvSpPr>
                <a:spLocks noChangeShapeType="1"/>
              </p:cNvSpPr>
              <p:nvPr/>
            </p:nvSpPr>
            <p:spPr bwMode="auto">
              <a:xfrm>
                <a:off x="6135299" y="5749756"/>
                <a:ext cx="0" cy="122782"/>
              </a:xfrm>
              <a:prstGeom prst="line">
                <a:avLst/>
              </a:prstGeom>
              <a:noFill/>
              <a:ln w="1905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29" name="Line 394"/>
              <p:cNvSpPr>
                <a:spLocks noChangeShapeType="1"/>
              </p:cNvSpPr>
              <p:nvPr/>
            </p:nvSpPr>
            <p:spPr bwMode="auto">
              <a:xfrm>
                <a:off x="6426034" y="5961613"/>
                <a:ext cx="0" cy="110744"/>
              </a:xfrm>
              <a:prstGeom prst="line">
                <a:avLst/>
              </a:prstGeom>
              <a:noFill/>
              <a:ln w="1905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grpSp>
      </p:grpSp>
      <p:grpSp>
        <p:nvGrpSpPr>
          <p:cNvPr id="339" name="Group 338"/>
          <p:cNvGrpSpPr/>
          <p:nvPr/>
        </p:nvGrpSpPr>
        <p:grpSpPr>
          <a:xfrm>
            <a:off x="3760936" y="4366803"/>
            <a:ext cx="6775399" cy="2432474"/>
            <a:chOff x="2236935" y="4366803"/>
            <a:chExt cx="6775399" cy="2432474"/>
          </a:xfrm>
        </p:grpSpPr>
        <p:grpSp>
          <p:nvGrpSpPr>
            <p:cNvPr id="337" name="Group 336"/>
            <p:cNvGrpSpPr/>
            <p:nvPr/>
          </p:nvGrpSpPr>
          <p:grpSpPr>
            <a:xfrm>
              <a:off x="7047020" y="5207139"/>
              <a:ext cx="1965314" cy="184666"/>
              <a:chOff x="7047020" y="5207139"/>
              <a:chExt cx="1965314" cy="184666"/>
            </a:xfrm>
          </p:grpSpPr>
          <p:cxnSp>
            <p:nvCxnSpPr>
              <p:cNvPr id="559" name="Straight Connector 558"/>
              <p:cNvCxnSpPr/>
              <p:nvPr/>
            </p:nvCxnSpPr>
            <p:spPr>
              <a:xfrm>
                <a:off x="7047020" y="5302914"/>
                <a:ext cx="1957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61" name="Rectangle 405"/>
              <p:cNvSpPr>
                <a:spLocks noChangeArrowheads="1"/>
              </p:cNvSpPr>
              <p:nvPr/>
            </p:nvSpPr>
            <p:spPr bwMode="auto">
              <a:xfrm>
                <a:off x="7308341" y="5207139"/>
                <a:ext cx="1703993" cy="18466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200" dirty="0">
                    <a:solidFill>
                      <a:prstClr val="black"/>
                    </a:solidFill>
                    <a:latin typeface="Arial" pitchFamily="34" charset="0"/>
                    <a:cs typeface="Arial" pitchFamily="34" charset="0"/>
                  </a:rPr>
                  <a:t>Mean depolarization (F0)</a:t>
                </a:r>
              </a:p>
            </p:txBody>
          </p:sp>
        </p:grpSp>
        <p:sp>
          <p:nvSpPr>
            <p:cNvPr id="531" name="Line 402"/>
            <p:cNvSpPr>
              <a:spLocks noChangeShapeType="1"/>
            </p:cNvSpPr>
            <p:nvPr/>
          </p:nvSpPr>
          <p:spPr bwMode="auto">
            <a:xfrm>
              <a:off x="2726525" y="6366067"/>
              <a:ext cx="1292737" cy="0"/>
            </a:xfrm>
            <a:prstGeom prst="line">
              <a:avLst/>
            </a:prstGeom>
            <a:no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32" name="Line 403"/>
            <p:cNvSpPr>
              <a:spLocks noChangeShapeType="1"/>
            </p:cNvSpPr>
            <p:nvPr/>
          </p:nvSpPr>
          <p:spPr bwMode="auto">
            <a:xfrm flipV="1">
              <a:off x="2726525" y="4676028"/>
              <a:ext cx="0" cy="1690039"/>
            </a:xfrm>
            <a:prstGeom prst="line">
              <a:avLst/>
            </a:prstGeom>
            <a:no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33" name="Line 404"/>
            <p:cNvSpPr>
              <a:spLocks noChangeShapeType="1"/>
            </p:cNvSpPr>
            <p:nvPr/>
          </p:nvSpPr>
          <p:spPr bwMode="auto">
            <a:xfrm flipV="1">
              <a:off x="2788826" y="6310695"/>
              <a:ext cx="0" cy="54595"/>
            </a:xfrm>
            <a:prstGeom prst="line">
              <a:avLst/>
            </a:prstGeom>
            <a:no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34" name="Rectangle 405"/>
            <p:cNvSpPr>
              <a:spLocks noChangeArrowheads="1"/>
            </p:cNvSpPr>
            <p:nvPr/>
          </p:nvSpPr>
          <p:spPr bwMode="auto">
            <a:xfrm>
              <a:off x="2672005" y="6410603"/>
              <a:ext cx="184346" cy="15388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000" dirty="0">
                  <a:solidFill>
                    <a:srgbClr val="4BACC6">
                      <a:lumMod val="75000"/>
                    </a:srgbClr>
                  </a:solidFill>
                  <a:latin typeface="Arial" pitchFamily="34" charset="0"/>
                  <a:cs typeface="Arial" pitchFamily="34" charset="0"/>
                </a:rPr>
                <a:t>-90</a:t>
              </a:r>
            </a:p>
          </p:txBody>
        </p:sp>
        <p:sp>
          <p:nvSpPr>
            <p:cNvPr id="535" name="Line 406"/>
            <p:cNvSpPr>
              <a:spLocks noChangeShapeType="1"/>
            </p:cNvSpPr>
            <p:nvPr/>
          </p:nvSpPr>
          <p:spPr bwMode="auto">
            <a:xfrm flipV="1">
              <a:off x="3079562" y="6310695"/>
              <a:ext cx="0" cy="54595"/>
            </a:xfrm>
            <a:prstGeom prst="line">
              <a:avLst/>
            </a:prstGeom>
            <a:no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36" name="Rectangle 407"/>
            <p:cNvSpPr>
              <a:spLocks noChangeArrowheads="1"/>
            </p:cNvSpPr>
            <p:nvPr/>
          </p:nvSpPr>
          <p:spPr bwMode="auto">
            <a:xfrm>
              <a:off x="2962740" y="6410603"/>
              <a:ext cx="184346" cy="15388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000" dirty="0">
                  <a:solidFill>
                    <a:srgbClr val="000000"/>
                  </a:solidFill>
                  <a:latin typeface="Arial" pitchFamily="34" charset="0"/>
                  <a:cs typeface="Arial" pitchFamily="34" charset="0"/>
                </a:rPr>
                <a:t>-45</a:t>
              </a:r>
              <a:endParaRPr lang="en-US" sz="1000" dirty="0">
                <a:solidFill>
                  <a:prstClr val="black"/>
                </a:solidFill>
                <a:latin typeface="Arial" pitchFamily="34" charset="0"/>
                <a:cs typeface="Arial" pitchFamily="34" charset="0"/>
              </a:endParaRPr>
            </a:p>
          </p:txBody>
        </p:sp>
        <p:sp>
          <p:nvSpPr>
            <p:cNvPr id="537" name="Line 408"/>
            <p:cNvSpPr>
              <a:spLocks noChangeShapeType="1"/>
            </p:cNvSpPr>
            <p:nvPr/>
          </p:nvSpPr>
          <p:spPr bwMode="auto">
            <a:xfrm flipV="1">
              <a:off x="3372892" y="6310695"/>
              <a:ext cx="0" cy="54595"/>
            </a:xfrm>
            <a:prstGeom prst="line">
              <a:avLst/>
            </a:prstGeom>
            <a:no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38" name="Rectangle 409"/>
            <p:cNvSpPr>
              <a:spLocks noChangeArrowheads="1"/>
            </p:cNvSpPr>
            <p:nvPr/>
          </p:nvSpPr>
          <p:spPr bwMode="auto">
            <a:xfrm>
              <a:off x="3331357" y="6410603"/>
              <a:ext cx="70532" cy="15388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000" dirty="0">
                  <a:solidFill>
                    <a:srgbClr val="FF0000"/>
                  </a:solidFill>
                  <a:latin typeface="Arial" pitchFamily="34" charset="0"/>
                  <a:cs typeface="Arial" pitchFamily="34" charset="0"/>
                </a:rPr>
                <a:t>0</a:t>
              </a:r>
            </a:p>
          </p:txBody>
        </p:sp>
        <p:sp>
          <p:nvSpPr>
            <p:cNvPr id="539" name="Line 410"/>
            <p:cNvSpPr>
              <a:spLocks noChangeShapeType="1"/>
            </p:cNvSpPr>
            <p:nvPr/>
          </p:nvSpPr>
          <p:spPr bwMode="auto">
            <a:xfrm flipV="1">
              <a:off x="3663628" y="6310695"/>
              <a:ext cx="0" cy="54595"/>
            </a:xfrm>
            <a:prstGeom prst="line">
              <a:avLst/>
            </a:prstGeom>
            <a:no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40" name="Rectangle 411"/>
            <p:cNvSpPr>
              <a:spLocks noChangeArrowheads="1"/>
            </p:cNvSpPr>
            <p:nvPr/>
          </p:nvSpPr>
          <p:spPr bwMode="auto">
            <a:xfrm>
              <a:off x="3564978" y="6410603"/>
              <a:ext cx="141064" cy="15388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000">
                  <a:solidFill>
                    <a:srgbClr val="000000"/>
                  </a:solidFill>
                  <a:latin typeface="Arial" pitchFamily="34" charset="0"/>
                  <a:cs typeface="Arial" pitchFamily="34" charset="0"/>
                </a:rPr>
                <a:t>45</a:t>
              </a:r>
              <a:endParaRPr lang="en-US" sz="1000">
                <a:solidFill>
                  <a:prstClr val="black"/>
                </a:solidFill>
                <a:latin typeface="Arial" pitchFamily="34" charset="0"/>
                <a:cs typeface="Arial" pitchFamily="34" charset="0"/>
              </a:endParaRPr>
            </a:p>
          </p:txBody>
        </p:sp>
        <p:sp>
          <p:nvSpPr>
            <p:cNvPr id="541" name="Rectangle 413"/>
            <p:cNvSpPr>
              <a:spLocks noChangeArrowheads="1"/>
            </p:cNvSpPr>
            <p:nvPr/>
          </p:nvSpPr>
          <p:spPr bwMode="auto">
            <a:xfrm>
              <a:off x="3855715" y="6410603"/>
              <a:ext cx="141064" cy="15388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000" dirty="0">
                  <a:solidFill>
                    <a:srgbClr val="4BACC6">
                      <a:lumMod val="75000"/>
                    </a:srgbClr>
                  </a:solidFill>
                  <a:latin typeface="Arial" pitchFamily="34" charset="0"/>
                  <a:cs typeface="Arial" pitchFamily="34" charset="0"/>
                </a:rPr>
                <a:t>90</a:t>
              </a:r>
            </a:p>
          </p:txBody>
        </p:sp>
        <p:sp>
          <p:nvSpPr>
            <p:cNvPr id="542" name="Rectangle 415"/>
            <p:cNvSpPr>
              <a:spLocks noChangeArrowheads="1"/>
            </p:cNvSpPr>
            <p:nvPr/>
          </p:nvSpPr>
          <p:spPr bwMode="auto">
            <a:xfrm>
              <a:off x="2537020" y="6281802"/>
              <a:ext cx="70532" cy="15388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000" dirty="0">
                  <a:solidFill>
                    <a:srgbClr val="000000"/>
                  </a:solidFill>
                  <a:latin typeface="Arial" pitchFamily="34" charset="0"/>
                  <a:cs typeface="Arial" pitchFamily="34" charset="0"/>
                </a:rPr>
                <a:t>0</a:t>
              </a:r>
              <a:endParaRPr lang="en-US" sz="1000" dirty="0">
                <a:solidFill>
                  <a:prstClr val="black"/>
                </a:solidFill>
                <a:latin typeface="Arial" pitchFamily="34" charset="0"/>
                <a:cs typeface="Arial" pitchFamily="34" charset="0"/>
              </a:endParaRPr>
            </a:p>
          </p:txBody>
        </p:sp>
        <p:sp>
          <p:nvSpPr>
            <p:cNvPr id="543" name="Line 416"/>
            <p:cNvSpPr>
              <a:spLocks noChangeShapeType="1"/>
            </p:cNvSpPr>
            <p:nvPr/>
          </p:nvSpPr>
          <p:spPr bwMode="auto">
            <a:xfrm>
              <a:off x="2726525" y="6029022"/>
              <a:ext cx="58867" cy="0"/>
            </a:xfrm>
            <a:prstGeom prst="line">
              <a:avLst/>
            </a:prstGeom>
            <a:no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44" name="Rectangle 417"/>
            <p:cNvSpPr>
              <a:spLocks noChangeArrowheads="1"/>
            </p:cNvSpPr>
            <p:nvPr/>
          </p:nvSpPr>
          <p:spPr bwMode="auto">
            <a:xfrm>
              <a:off x="2537020" y="5944757"/>
              <a:ext cx="70532" cy="15388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000">
                  <a:solidFill>
                    <a:srgbClr val="000000"/>
                  </a:solidFill>
                  <a:latin typeface="Arial" pitchFamily="34" charset="0"/>
                  <a:cs typeface="Arial" pitchFamily="34" charset="0"/>
                </a:rPr>
                <a:t>5</a:t>
              </a:r>
              <a:endParaRPr lang="en-US" sz="1000">
                <a:solidFill>
                  <a:prstClr val="black"/>
                </a:solidFill>
                <a:latin typeface="Arial" pitchFamily="34" charset="0"/>
                <a:cs typeface="Arial" pitchFamily="34" charset="0"/>
              </a:endParaRPr>
            </a:p>
          </p:txBody>
        </p:sp>
        <p:sp>
          <p:nvSpPr>
            <p:cNvPr id="545" name="Line 418"/>
            <p:cNvSpPr>
              <a:spLocks noChangeShapeType="1"/>
            </p:cNvSpPr>
            <p:nvPr/>
          </p:nvSpPr>
          <p:spPr bwMode="auto">
            <a:xfrm>
              <a:off x="2726525" y="5689570"/>
              <a:ext cx="58867" cy="0"/>
            </a:xfrm>
            <a:prstGeom prst="line">
              <a:avLst/>
            </a:prstGeom>
            <a:no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46" name="Rectangle 419"/>
            <p:cNvSpPr>
              <a:spLocks noChangeArrowheads="1"/>
            </p:cNvSpPr>
            <p:nvPr/>
          </p:nvSpPr>
          <p:spPr bwMode="auto">
            <a:xfrm>
              <a:off x="2495486" y="5605304"/>
              <a:ext cx="141064" cy="15388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000">
                  <a:solidFill>
                    <a:srgbClr val="000000"/>
                  </a:solidFill>
                  <a:latin typeface="Arial" pitchFamily="34" charset="0"/>
                  <a:cs typeface="Arial" pitchFamily="34" charset="0"/>
                </a:rPr>
                <a:t>10</a:t>
              </a:r>
              <a:endParaRPr lang="en-US" sz="1000">
                <a:solidFill>
                  <a:prstClr val="black"/>
                </a:solidFill>
                <a:latin typeface="Arial" pitchFamily="34" charset="0"/>
                <a:cs typeface="Arial" pitchFamily="34" charset="0"/>
              </a:endParaRPr>
            </a:p>
          </p:txBody>
        </p:sp>
        <p:sp>
          <p:nvSpPr>
            <p:cNvPr id="547" name="Line 420"/>
            <p:cNvSpPr>
              <a:spLocks noChangeShapeType="1"/>
            </p:cNvSpPr>
            <p:nvPr/>
          </p:nvSpPr>
          <p:spPr bwMode="auto">
            <a:xfrm>
              <a:off x="2726525" y="5352525"/>
              <a:ext cx="58867" cy="0"/>
            </a:xfrm>
            <a:prstGeom prst="line">
              <a:avLst/>
            </a:prstGeom>
            <a:no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48" name="Rectangle 421"/>
            <p:cNvSpPr>
              <a:spLocks noChangeArrowheads="1"/>
            </p:cNvSpPr>
            <p:nvPr/>
          </p:nvSpPr>
          <p:spPr bwMode="auto">
            <a:xfrm>
              <a:off x="2495486" y="5268259"/>
              <a:ext cx="141064" cy="15388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000">
                  <a:solidFill>
                    <a:srgbClr val="000000"/>
                  </a:solidFill>
                  <a:latin typeface="Arial" pitchFamily="34" charset="0"/>
                  <a:cs typeface="Arial" pitchFamily="34" charset="0"/>
                </a:rPr>
                <a:t>15</a:t>
              </a:r>
              <a:endParaRPr lang="en-US" sz="1000">
                <a:solidFill>
                  <a:prstClr val="black"/>
                </a:solidFill>
                <a:latin typeface="Arial" pitchFamily="34" charset="0"/>
                <a:cs typeface="Arial" pitchFamily="34" charset="0"/>
              </a:endParaRPr>
            </a:p>
          </p:txBody>
        </p:sp>
        <p:sp>
          <p:nvSpPr>
            <p:cNvPr id="549" name="Line 422"/>
            <p:cNvSpPr>
              <a:spLocks noChangeShapeType="1"/>
            </p:cNvSpPr>
            <p:nvPr/>
          </p:nvSpPr>
          <p:spPr bwMode="auto">
            <a:xfrm>
              <a:off x="2726525" y="5015480"/>
              <a:ext cx="58867" cy="0"/>
            </a:xfrm>
            <a:prstGeom prst="line">
              <a:avLst/>
            </a:prstGeom>
            <a:no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50" name="Rectangle 423"/>
            <p:cNvSpPr>
              <a:spLocks noChangeArrowheads="1"/>
            </p:cNvSpPr>
            <p:nvPr/>
          </p:nvSpPr>
          <p:spPr bwMode="auto">
            <a:xfrm>
              <a:off x="2495486" y="4931214"/>
              <a:ext cx="141064" cy="15388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000">
                  <a:solidFill>
                    <a:srgbClr val="000000"/>
                  </a:solidFill>
                  <a:latin typeface="Arial" pitchFamily="34" charset="0"/>
                  <a:cs typeface="Arial" pitchFamily="34" charset="0"/>
                </a:rPr>
                <a:t>20</a:t>
              </a:r>
              <a:endParaRPr lang="en-US" sz="1000">
                <a:solidFill>
                  <a:prstClr val="black"/>
                </a:solidFill>
                <a:latin typeface="Arial" pitchFamily="34" charset="0"/>
                <a:cs typeface="Arial" pitchFamily="34" charset="0"/>
              </a:endParaRPr>
            </a:p>
          </p:txBody>
        </p:sp>
        <p:sp>
          <p:nvSpPr>
            <p:cNvPr id="551" name="Line 424"/>
            <p:cNvSpPr>
              <a:spLocks noChangeShapeType="1"/>
            </p:cNvSpPr>
            <p:nvPr/>
          </p:nvSpPr>
          <p:spPr bwMode="auto">
            <a:xfrm>
              <a:off x="2726525" y="4676028"/>
              <a:ext cx="58867" cy="0"/>
            </a:xfrm>
            <a:prstGeom prst="line">
              <a:avLst/>
            </a:prstGeom>
            <a:no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52" name="Rectangle 425"/>
            <p:cNvSpPr>
              <a:spLocks noChangeArrowheads="1"/>
            </p:cNvSpPr>
            <p:nvPr/>
          </p:nvSpPr>
          <p:spPr bwMode="auto">
            <a:xfrm>
              <a:off x="2495486" y="4591763"/>
              <a:ext cx="141064" cy="15388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000" dirty="0">
                  <a:solidFill>
                    <a:srgbClr val="000000"/>
                  </a:solidFill>
                  <a:latin typeface="Arial" pitchFamily="34" charset="0"/>
                  <a:cs typeface="Arial" pitchFamily="34" charset="0"/>
                </a:rPr>
                <a:t>25</a:t>
              </a:r>
              <a:endParaRPr lang="en-US" sz="1000" dirty="0">
                <a:solidFill>
                  <a:prstClr val="black"/>
                </a:solidFill>
                <a:latin typeface="Arial" pitchFamily="34" charset="0"/>
                <a:cs typeface="Arial" pitchFamily="34" charset="0"/>
              </a:endParaRPr>
            </a:p>
          </p:txBody>
        </p:sp>
        <p:sp>
          <p:nvSpPr>
            <p:cNvPr id="553" name="Freeform 426"/>
            <p:cNvSpPr>
              <a:spLocks/>
            </p:cNvSpPr>
            <p:nvPr/>
          </p:nvSpPr>
          <p:spPr bwMode="auto">
            <a:xfrm>
              <a:off x="2788826" y="4952886"/>
              <a:ext cx="1165540" cy="252783"/>
            </a:xfrm>
            <a:custGeom>
              <a:avLst/>
              <a:gdLst/>
              <a:ahLst/>
              <a:cxnLst>
                <a:cxn ang="0">
                  <a:pos x="0" y="83"/>
                </a:cxn>
                <a:cxn ang="0">
                  <a:pos x="112" y="34"/>
                </a:cxn>
                <a:cxn ang="0">
                  <a:pos x="225" y="0"/>
                </a:cxn>
                <a:cxn ang="0">
                  <a:pos x="337" y="42"/>
                </a:cxn>
                <a:cxn ang="0">
                  <a:pos x="449" y="105"/>
                </a:cxn>
              </a:cxnLst>
              <a:rect l="0" t="0" r="r" b="b"/>
              <a:pathLst>
                <a:path w="449" h="105">
                  <a:moveTo>
                    <a:pt x="0" y="83"/>
                  </a:moveTo>
                  <a:lnTo>
                    <a:pt x="112" y="34"/>
                  </a:lnTo>
                  <a:lnTo>
                    <a:pt x="225" y="0"/>
                  </a:lnTo>
                  <a:lnTo>
                    <a:pt x="337" y="42"/>
                  </a:lnTo>
                  <a:lnTo>
                    <a:pt x="449" y="105"/>
                  </a:lnTo>
                </a:path>
              </a:pathLst>
            </a:custGeom>
            <a:noFill/>
            <a:ln w="19050" cap="flat">
              <a:solidFill>
                <a:srgbClr val="000000"/>
              </a:solidFill>
              <a:prstDash val="sysDot"/>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55" name="Rectangle 428"/>
            <p:cNvSpPr>
              <a:spLocks noChangeArrowheads="1"/>
            </p:cNvSpPr>
            <p:nvPr/>
          </p:nvSpPr>
          <p:spPr bwMode="auto">
            <a:xfrm rot="16200000">
              <a:off x="1556475" y="5285320"/>
              <a:ext cx="1545585" cy="18466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r>
                <a:rPr lang="en-US" sz="1200" dirty="0">
                  <a:solidFill>
                    <a:srgbClr val="000000"/>
                  </a:solidFill>
                  <a:latin typeface="Arial" pitchFamily="34" charset="0"/>
                  <a:cs typeface="Arial" pitchFamily="34" charset="0"/>
                </a:rPr>
                <a:t>Depolarization (mV)</a:t>
              </a:r>
              <a:endParaRPr lang="en-US" sz="1200" dirty="0">
                <a:solidFill>
                  <a:prstClr val="black"/>
                </a:solidFill>
                <a:latin typeface="Arial" pitchFamily="34" charset="0"/>
                <a:cs typeface="Arial" pitchFamily="34" charset="0"/>
              </a:endParaRPr>
            </a:p>
          </p:txBody>
        </p:sp>
        <p:sp>
          <p:nvSpPr>
            <p:cNvPr id="556" name="TextBox 555"/>
            <p:cNvSpPr txBox="1"/>
            <p:nvPr/>
          </p:nvSpPr>
          <p:spPr>
            <a:xfrm>
              <a:off x="2834298" y="4375094"/>
              <a:ext cx="1053494" cy="276999"/>
            </a:xfrm>
            <a:prstGeom prst="rect">
              <a:avLst/>
            </a:prstGeom>
            <a:noFill/>
          </p:spPr>
          <p:txBody>
            <a:bodyPr wrap="none" rtlCol="0">
              <a:spAutoFit/>
            </a:bodyPr>
            <a:lstStyle/>
            <a:p>
              <a:pPr algn="ctr"/>
              <a:r>
                <a:rPr lang="en-GB" sz="1200" dirty="0">
                  <a:solidFill>
                    <a:prstClr val="black"/>
                  </a:solidFill>
                  <a:latin typeface="Arial" pitchFamily="34" charset="0"/>
                  <a:cs typeface="Arial" pitchFamily="34" charset="0"/>
                </a:rPr>
                <a:t>Example cell</a:t>
              </a:r>
            </a:p>
          </p:txBody>
        </p:sp>
        <p:sp>
          <p:nvSpPr>
            <p:cNvPr id="563" name="Rectangle 428"/>
            <p:cNvSpPr>
              <a:spLocks noChangeArrowheads="1"/>
            </p:cNvSpPr>
            <p:nvPr/>
          </p:nvSpPr>
          <p:spPr bwMode="auto">
            <a:xfrm>
              <a:off x="2851638" y="6614611"/>
              <a:ext cx="1052885" cy="18466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algn="ctr"/>
              <a:r>
                <a:rPr lang="el-GR" sz="1200" dirty="0">
                  <a:solidFill>
                    <a:srgbClr val="000000"/>
                  </a:solidFill>
                  <a:latin typeface="Arial" pitchFamily="34" charset="0"/>
                  <a:cs typeface="Arial" pitchFamily="34" charset="0"/>
                </a:rPr>
                <a:t>Δ</a:t>
              </a:r>
              <a:r>
                <a:rPr lang="en-GB" sz="1200" dirty="0">
                  <a:solidFill>
                    <a:srgbClr val="000000"/>
                  </a:solidFill>
                  <a:latin typeface="Arial" pitchFamily="34" charset="0"/>
                  <a:cs typeface="Arial" pitchFamily="34" charset="0"/>
                </a:rPr>
                <a:t> Orientation</a:t>
              </a:r>
              <a:endParaRPr lang="en-US" sz="1200" dirty="0">
                <a:solidFill>
                  <a:prstClr val="black"/>
                </a:solidFill>
                <a:latin typeface="Arial" pitchFamily="34" charset="0"/>
                <a:cs typeface="Arial" pitchFamily="34" charset="0"/>
              </a:endParaRPr>
            </a:p>
          </p:txBody>
        </p:sp>
        <p:sp>
          <p:nvSpPr>
            <p:cNvPr id="496" name="Line 340"/>
            <p:cNvSpPr>
              <a:spLocks noChangeShapeType="1"/>
            </p:cNvSpPr>
            <p:nvPr/>
          </p:nvSpPr>
          <p:spPr bwMode="auto">
            <a:xfrm>
              <a:off x="5203385" y="6375697"/>
              <a:ext cx="1284947" cy="0"/>
            </a:xfrm>
            <a:prstGeom prst="line">
              <a:avLst/>
            </a:prstGeom>
            <a:no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497" name="Line 341"/>
            <p:cNvSpPr>
              <a:spLocks noChangeShapeType="1"/>
            </p:cNvSpPr>
            <p:nvPr/>
          </p:nvSpPr>
          <p:spPr bwMode="auto">
            <a:xfrm flipV="1">
              <a:off x="5203385" y="4688064"/>
              <a:ext cx="0" cy="1687633"/>
            </a:xfrm>
            <a:prstGeom prst="line">
              <a:avLst/>
            </a:prstGeom>
            <a:no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498" name="Line 342"/>
            <p:cNvSpPr>
              <a:spLocks noChangeShapeType="1"/>
            </p:cNvSpPr>
            <p:nvPr/>
          </p:nvSpPr>
          <p:spPr bwMode="auto">
            <a:xfrm flipV="1">
              <a:off x="5268283" y="6320322"/>
              <a:ext cx="0" cy="54595"/>
            </a:xfrm>
            <a:prstGeom prst="line">
              <a:avLst/>
            </a:prstGeom>
            <a:no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499" name="Rectangle 343"/>
            <p:cNvSpPr>
              <a:spLocks noChangeArrowheads="1"/>
            </p:cNvSpPr>
            <p:nvPr/>
          </p:nvSpPr>
          <p:spPr bwMode="auto">
            <a:xfrm>
              <a:off x="5151462" y="6410603"/>
              <a:ext cx="184346" cy="15388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000" dirty="0">
                  <a:solidFill>
                    <a:srgbClr val="4BACC6">
                      <a:lumMod val="75000"/>
                    </a:srgbClr>
                  </a:solidFill>
                  <a:latin typeface="Arial" pitchFamily="34" charset="0"/>
                  <a:cs typeface="Arial" pitchFamily="34" charset="0"/>
                </a:rPr>
                <a:t>-90</a:t>
              </a:r>
            </a:p>
          </p:txBody>
        </p:sp>
        <p:sp>
          <p:nvSpPr>
            <p:cNvPr id="500" name="Line 344"/>
            <p:cNvSpPr>
              <a:spLocks noChangeShapeType="1"/>
            </p:cNvSpPr>
            <p:nvPr/>
          </p:nvSpPr>
          <p:spPr bwMode="auto">
            <a:xfrm flipV="1">
              <a:off x="5556422" y="6320322"/>
              <a:ext cx="0" cy="54595"/>
            </a:xfrm>
            <a:prstGeom prst="line">
              <a:avLst/>
            </a:prstGeom>
            <a:no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01" name="Rectangle 345"/>
            <p:cNvSpPr>
              <a:spLocks noChangeArrowheads="1"/>
            </p:cNvSpPr>
            <p:nvPr/>
          </p:nvSpPr>
          <p:spPr bwMode="auto">
            <a:xfrm>
              <a:off x="5439601" y="6410603"/>
              <a:ext cx="184346" cy="15388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000">
                  <a:solidFill>
                    <a:srgbClr val="000000"/>
                  </a:solidFill>
                  <a:latin typeface="Arial" pitchFamily="34" charset="0"/>
                  <a:cs typeface="Arial" pitchFamily="34" charset="0"/>
                </a:rPr>
                <a:t>-45</a:t>
              </a:r>
              <a:endParaRPr lang="en-US" sz="1000">
                <a:solidFill>
                  <a:prstClr val="black"/>
                </a:solidFill>
                <a:latin typeface="Arial" pitchFamily="34" charset="0"/>
                <a:cs typeface="Arial" pitchFamily="34" charset="0"/>
              </a:endParaRPr>
            </a:p>
          </p:txBody>
        </p:sp>
        <p:sp>
          <p:nvSpPr>
            <p:cNvPr id="502" name="Line 346"/>
            <p:cNvSpPr>
              <a:spLocks noChangeShapeType="1"/>
            </p:cNvSpPr>
            <p:nvPr/>
          </p:nvSpPr>
          <p:spPr bwMode="auto">
            <a:xfrm flipV="1">
              <a:off x="5847157" y="6320322"/>
              <a:ext cx="0" cy="54595"/>
            </a:xfrm>
            <a:prstGeom prst="line">
              <a:avLst/>
            </a:prstGeom>
            <a:no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03" name="Rectangle 347"/>
            <p:cNvSpPr>
              <a:spLocks noChangeArrowheads="1"/>
            </p:cNvSpPr>
            <p:nvPr/>
          </p:nvSpPr>
          <p:spPr bwMode="auto">
            <a:xfrm>
              <a:off x="5808217" y="6410603"/>
              <a:ext cx="70532" cy="15388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000" dirty="0">
                  <a:solidFill>
                    <a:srgbClr val="FF0000"/>
                  </a:solidFill>
                  <a:latin typeface="Arial" pitchFamily="34" charset="0"/>
                  <a:cs typeface="Arial" pitchFamily="34" charset="0"/>
                </a:rPr>
                <a:t>0</a:t>
              </a:r>
            </a:p>
          </p:txBody>
        </p:sp>
        <p:sp>
          <p:nvSpPr>
            <p:cNvPr id="504" name="Line 348"/>
            <p:cNvSpPr>
              <a:spLocks noChangeShapeType="1"/>
            </p:cNvSpPr>
            <p:nvPr/>
          </p:nvSpPr>
          <p:spPr bwMode="auto">
            <a:xfrm flipV="1">
              <a:off x="6135299" y="6320322"/>
              <a:ext cx="0" cy="54595"/>
            </a:xfrm>
            <a:prstGeom prst="line">
              <a:avLst/>
            </a:prstGeom>
            <a:no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05" name="Rectangle 349"/>
            <p:cNvSpPr>
              <a:spLocks noChangeArrowheads="1"/>
            </p:cNvSpPr>
            <p:nvPr/>
          </p:nvSpPr>
          <p:spPr bwMode="auto">
            <a:xfrm>
              <a:off x="6054821" y="6410603"/>
              <a:ext cx="141064" cy="15388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000" dirty="0">
                  <a:solidFill>
                    <a:srgbClr val="000000"/>
                  </a:solidFill>
                  <a:latin typeface="Arial" pitchFamily="34" charset="0"/>
                  <a:cs typeface="Arial" pitchFamily="34" charset="0"/>
                </a:rPr>
                <a:t>45</a:t>
              </a:r>
              <a:endParaRPr lang="en-US" sz="1000" dirty="0">
                <a:solidFill>
                  <a:prstClr val="black"/>
                </a:solidFill>
                <a:latin typeface="Arial" pitchFamily="34" charset="0"/>
                <a:cs typeface="Arial" pitchFamily="34" charset="0"/>
              </a:endParaRPr>
            </a:p>
          </p:txBody>
        </p:sp>
        <p:sp>
          <p:nvSpPr>
            <p:cNvPr id="506" name="Line 350"/>
            <p:cNvSpPr>
              <a:spLocks noChangeShapeType="1"/>
            </p:cNvSpPr>
            <p:nvPr/>
          </p:nvSpPr>
          <p:spPr bwMode="auto">
            <a:xfrm flipV="1">
              <a:off x="6426034" y="6320322"/>
              <a:ext cx="0" cy="54595"/>
            </a:xfrm>
            <a:prstGeom prst="line">
              <a:avLst/>
            </a:prstGeom>
            <a:no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07" name="Rectangle 351"/>
            <p:cNvSpPr>
              <a:spLocks noChangeArrowheads="1"/>
            </p:cNvSpPr>
            <p:nvPr/>
          </p:nvSpPr>
          <p:spPr bwMode="auto">
            <a:xfrm>
              <a:off x="6345557" y="6410603"/>
              <a:ext cx="141064" cy="15388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000">
                  <a:solidFill>
                    <a:srgbClr val="4BACC6">
                      <a:lumMod val="75000"/>
                    </a:srgbClr>
                  </a:solidFill>
                  <a:latin typeface="Arial" pitchFamily="34" charset="0"/>
                  <a:cs typeface="Arial" pitchFamily="34" charset="0"/>
                </a:rPr>
                <a:t>90</a:t>
              </a:r>
            </a:p>
          </p:txBody>
        </p:sp>
        <p:sp>
          <p:nvSpPr>
            <p:cNvPr id="508" name="Rectangle 353"/>
            <p:cNvSpPr>
              <a:spLocks noChangeArrowheads="1"/>
            </p:cNvSpPr>
            <p:nvPr/>
          </p:nvSpPr>
          <p:spPr bwMode="auto">
            <a:xfrm>
              <a:off x="5053207" y="6284208"/>
              <a:ext cx="70532" cy="15388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000">
                  <a:solidFill>
                    <a:srgbClr val="000000"/>
                  </a:solidFill>
                  <a:latin typeface="Arial" pitchFamily="34" charset="0"/>
                  <a:cs typeface="Arial" pitchFamily="34" charset="0"/>
                </a:rPr>
                <a:t>0</a:t>
              </a:r>
              <a:endParaRPr lang="en-US" sz="1000">
                <a:solidFill>
                  <a:prstClr val="black"/>
                </a:solidFill>
                <a:latin typeface="Arial" pitchFamily="34" charset="0"/>
                <a:cs typeface="Arial" pitchFamily="34" charset="0"/>
              </a:endParaRPr>
            </a:p>
          </p:txBody>
        </p:sp>
        <p:sp>
          <p:nvSpPr>
            <p:cNvPr id="509" name="Line 354"/>
            <p:cNvSpPr>
              <a:spLocks noChangeShapeType="1"/>
            </p:cNvSpPr>
            <p:nvPr/>
          </p:nvSpPr>
          <p:spPr bwMode="auto">
            <a:xfrm>
              <a:off x="5203385" y="6036244"/>
              <a:ext cx="58867" cy="0"/>
            </a:xfrm>
            <a:prstGeom prst="line">
              <a:avLst/>
            </a:prstGeom>
            <a:no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10" name="Rectangle 355"/>
            <p:cNvSpPr>
              <a:spLocks noChangeArrowheads="1"/>
            </p:cNvSpPr>
            <p:nvPr/>
          </p:nvSpPr>
          <p:spPr bwMode="auto">
            <a:xfrm>
              <a:off x="5053207" y="5944756"/>
              <a:ext cx="70532" cy="15388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000">
                  <a:solidFill>
                    <a:srgbClr val="000000"/>
                  </a:solidFill>
                  <a:latin typeface="Arial" pitchFamily="34" charset="0"/>
                  <a:cs typeface="Arial" pitchFamily="34" charset="0"/>
                </a:rPr>
                <a:t>5</a:t>
              </a:r>
              <a:endParaRPr lang="en-US" sz="1000">
                <a:solidFill>
                  <a:prstClr val="black"/>
                </a:solidFill>
                <a:latin typeface="Arial" pitchFamily="34" charset="0"/>
                <a:cs typeface="Arial" pitchFamily="34" charset="0"/>
              </a:endParaRPr>
            </a:p>
          </p:txBody>
        </p:sp>
        <p:sp>
          <p:nvSpPr>
            <p:cNvPr id="511" name="Line 356"/>
            <p:cNvSpPr>
              <a:spLocks noChangeShapeType="1"/>
            </p:cNvSpPr>
            <p:nvPr/>
          </p:nvSpPr>
          <p:spPr bwMode="auto">
            <a:xfrm>
              <a:off x="5203385" y="5699199"/>
              <a:ext cx="58867" cy="0"/>
            </a:xfrm>
            <a:prstGeom prst="line">
              <a:avLst/>
            </a:prstGeom>
            <a:no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12" name="Rectangle 357"/>
            <p:cNvSpPr>
              <a:spLocks noChangeArrowheads="1"/>
            </p:cNvSpPr>
            <p:nvPr/>
          </p:nvSpPr>
          <p:spPr bwMode="auto">
            <a:xfrm>
              <a:off x="4958844" y="5607711"/>
              <a:ext cx="141064" cy="15388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000">
                  <a:solidFill>
                    <a:srgbClr val="000000"/>
                  </a:solidFill>
                  <a:latin typeface="Arial" pitchFamily="34" charset="0"/>
                  <a:cs typeface="Arial" pitchFamily="34" charset="0"/>
                </a:rPr>
                <a:t>10</a:t>
              </a:r>
              <a:endParaRPr lang="en-US" sz="1000">
                <a:solidFill>
                  <a:prstClr val="black"/>
                </a:solidFill>
                <a:latin typeface="Arial" pitchFamily="34" charset="0"/>
                <a:cs typeface="Arial" pitchFamily="34" charset="0"/>
              </a:endParaRPr>
            </a:p>
          </p:txBody>
        </p:sp>
        <p:sp>
          <p:nvSpPr>
            <p:cNvPr id="513" name="Line 358"/>
            <p:cNvSpPr>
              <a:spLocks noChangeShapeType="1"/>
            </p:cNvSpPr>
            <p:nvPr/>
          </p:nvSpPr>
          <p:spPr bwMode="auto">
            <a:xfrm>
              <a:off x="5203385" y="5362154"/>
              <a:ext cx="58867" cy="0"/>
            </a:xfrm>
            <a:prstGeom prst="line">
              <a:avLst/>
            </a:prstGeom>
            <a:no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14" name="Rectangle 359"/>
            <p:cNvSpPr>
              <a:spLocks noChangeArrowheads="1"/>
            </p:cNvSpPr>
            <p:nvPr/>
          </p:nvSpPr>
          <p:spPr bwMode="auto">
            <a:xfrm>
              <a:off x="4958844" y="5273074"/>
              <a:ext cx="141064" cy="15388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000">
                  <a:solidFill>
                    <a:srgbClr val="000000"/>
                  </a:solidFill>
                  <a:latin typeface="Arial" pitchFamily="34" charset="0"/>
                  <a:cs typeface="Arial" pitchFamily="34" charset="0"/>
                </a:rPr>
                <a:t>15</a:t>
              </a:r>
              <a:endParaRPr lang="en-US" sz="1000">
                <a:solidFill>
                  <a:prstClr val="black"/>
                </a:solidFill>
                <a:latin typeface="Arial" pitchFamily="34" charset="0"/>
                <a:cs typeface="Arial" pitchFamily="34" charset="0"/>
              </a:endParaRPr>
            </a:p>
          </p:txBody>
        </p:sp>
        <p:sp>
          <p:nvSpPr>
            <p:cNvPr id="515" name="Line 360"/>
            <p:cNvSpPr>
              <a:spLocks noChangeShapeType="1"/>
            </p:cNvSpPr>
            <p:nvPr/>
          </p:nvSpPr>
          <p:spPr bwMode="auto">
            <a:xfrm>
              <a:off x="5203385" y="5025110"/>
              <a:ext cx="58867" cy="0"/>
            </a:xfrm>
            <a:prstGeom prst="line">
              <a:avLst/>
            </a:prstGeom>
            <a:no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16" name="Rectangle 361"/>
            <p:cNvSpPr>
              <a:spLocks noChangeArrowheads="1"/>
            </p:cNvSpPr>
            <p:nvPr/>
          </p:nvSpPr>
          <p:spPr bwMode="auto">
            <a:xfrm>
              <a:off x="4958844" y="4933621"/>
              <a:ext cx="141064" cy="15388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000">
                  <a:solidFill>
                    <a:srgbClr val="000000"/>
                  </a:solidFill>
                  <a:latin typeface="Arial" pitchFamily="34" charset="0"/>
                  <a:cs typeface="Arial" pitchFamily="34" charset="0"/>
                </a:rPr>
                <a:t>20</a:t>
              </a:r>
              <a:endParaRPr lang="en-US" sz="1000">
                <a:solidFill>
                  <a:prstClr val="black"/>
                </a:solidFill>
                <a:latin typeface="Arial" pitchFamily="34" charset="0"/>
                <a:cs typeface="Arial" pitchFamily="34" charset="0"/>
              </a:endParaRPr>
            </a:p>
          </p:txBody>
        </p:sp>
        <p:sp>
          <p:nvSpPr>
            <p:cNvPr id="517" name="Line 362"/>
            <p:cNvSpPr>
              <a:spLocks noChangeShapeType="1"/>
            </p:cNvSpPr>
            <p:nvPr/>
          </p:nvSpPr>
          <p:spPr bwMode="auto">
            <a:xfrm>
              <a:off x="5203385" y="4688064"/>
              <a:ext cx="58867" cy="0"/>
            </a:xfrm>
            <a:prstGeom prst="line">
              <a:avLst/>
            </a:prstGeom>
            <a:no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18" name="Rectangle 363"/>
            <p:cNvSpPr>
              <a:spLocks noChangeArrowheads="1"/>
            </p:cNvSpPr>
            <p:nvPr/>
          </p:nvSpPr>
          <p:spPr bwMode="auto">
            <a:xfrm>
              <a:off x="4958844" y="4596576"/>
              <a:ext cx="141064" cy="15388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r>
                <a:rPr lang="en-US" sz="1000" dirty="0">
                  <a:solidFill>
                    <a:srgbClr val="000000"/>
                  </a:solidFill>
                  <a:latin typeface="Arial" pitchFamily="34" charset="0"/>
                  <a:cs typeface="Arial" pitchFamily="34" charset="0"/>
                </a:rPr>
                <a:t>25</a:t>
              </a:r>
              <a:endParaRPr lang="en-US" sz="1000" dirty="0">
                <a:solidFill>
                  <a:prstClr val="black"/>
                </a:solidFill>
                <a:latin typeface="Arial" pitchFamily="34" charset="0"/>
                <a:cs typeface="Arial" pitchFamily="34" charset="0"/>
              </a:endParaRPr>
            </a:p>
          </p:txBody>
        </p:sp>
        <p:sp>
          <p:nvSpPr>
            <p:cNvPr id="519" name="Freeform 364"/>
            <p:cNvSpPr>
              <a:spLocks/>
            </p:cNvSpPr>
            <p:nvPr/>
          </p:nvSpPr>
          <p:spPr bwMode="auto">
            <a:xfrm>
              <a:off x="5268283" y="5010664"/>
              <a:ext cx="1157752" cy="284081"/>
            </a:xfrm>
            <a:custGeom>
              <a:avLst/>
              <a:gdLst/>
              <a:ahLst/>
              <a:cxnLst>
                <a:cxn ang="0">
                  <a:pos x="0" y="118"/>
                </a:cxn>
                <a:cxn ang="0">
                  <a:pos x="111" y="73"/>
                </a:cxn>
                <a:cxn ang="0">
                  <a:pos x="223" y="0"/>
                </a:cxn>
                <a:cxn ang="0">
                  <a:pos x="334" y="74"/>
                </a:cxn>
                <a:cxn ang="0">
                  <a:pos x="446" y="102"/>
                </a:cxn>
              </a:cxnLst>
              <a:rect l="0" t="0" r="r" b="b"/>
              <a:pathLst>
                <a:path w="446" h="118">
                  <a:moveTo>
                    <a:pt x="0" y="118"/>
                  </a:moveTo>
                  <a:lnTo>
                    <a:pt x="111" y="73"/>
                  </a:lnTo>
                  <a:lnTo>
                    <a:pt x="223" y="0"/>
                  </a:lnTo>
                  <a:lnTo>
                    <a:pt x="334" y="74"/>
                  </a:lnTo>
                  <a:lnTo>
                    <a:pt x="446" y="102"/>
                  </a:lnTo>
                </a:path>
              </a:pathLst>
            </a:custGeom>
            <a:noFill/>
            <a:ln w="19050" cap="flat">
              <a:solidFill>
                <a:srgbClr val="000000"/>
              </a:solidFill>
              <a:prstDash val="sysDot"/>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20" name="Line 365"/>
            <p:cNvSpPr>
              <a:spLocks noChangeShapeType="1"/>
            </p:cNvSpPr>
            <p:nvPr/>
          </p:nvSpPr>
          <p:spPr bwMode="auto">
            <a:xfrm>
              <a:off x="5268283" y="5263449"/>
              <a:ext cx="0" cy="60187"/>
            </a:xfrm>
            <a:prstGeom prst="line">
              <a:avLst/>
            </a:prstGeom>
            <a:noFill/>
            <a:ln w="1905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21" name="Line 368"/>
            <p:cNvSpPr>
              <a:spLocks noChangeShapeType="1"/>
            </p:cNvSpPr>
            <p:nvPr/>
          </p:nvSpPr>
          <p:spPr bwMode="auto">
            <a:xfrm>
              <a:off x="5556422" y="5152705"/>
              <a:ext cx="0" cy="62594"/>
            </a:xfrm>
            <a:prstGeom prst="line">
              <a:avLst/>
            </a:prstGeom>
            <a:noFill/>
            <a:ln w="1905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22" name="Line 371"/>
            <p:cNvSpPr>
              <a:spLocks noChangeShapeType="1"/>
            </p:cNvSpPr>
            <p:nvPr/>
          </p:nvSpPr>
          <p:spPr bwMode="auto">
            <a:xfrm>
              <a:off x="5847157" y="4969738"/>
              <a:ext cx="0" cy="81853"/>
            </a:xfrm>
            <a:prstGeom prst="line">
              <a:avLst/>
            </a:prstGeom>
            <a:noFill/>
            <a:ln w="1905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23" name="Line 374"/>
            <p:cNvSpPr>
              <a:spLocks noChangeShapeType="1"/>
            </p:cNvSpPr>
            <p:nvPr/>
          </p:nvSpPr>
          <p:spPr bwMode="auto">
            <a:xfrm>
              <a:off x="6135299" y="5159927"/>
              <a:ext cx="0" cy="55373"/>
            </a:xfrm>
            <a:prstGeom prst="line">
              <a:avLst/>
            </a:prstGeom>
            <a:noFill/>
            <a:ln w="1905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24" name="Line 377"/>
            <p:cNvSpPr>
              <a:spLocks noChangeShapeType="1"/>
            </p:cNvSpPr>
            <p:nvPr/>
          </p:nvSpPr>
          <p:spPr bwMode="auto">
            <a:xfrm>
              <a:off x="6426034" y="5224929"/>
              <a:ext cx="0" cy="62594"/>
            </a:xfrm>
            <a:prstGeom prst="line">
              <a:avLst/>
            </a:prstGeom>
            <a:noFill/>
            <a:ln w="1905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sz="1000">
                <a:solidFill>
                  <a:prstClr val="black"/>
                </a:solidFill>
              </a:endParaRPr>
            </a:p>
          </p:txBody>
        </p:sp>
        <p:sp>
          <p:nvSpPr>
            <p:cNvPr id="530" name="Rectangle 398"/>
            <p:cNvSpPr>
              <a:spLocks noChangeArrowheads="1"/>
            </p:cNvSpPr>
            <p:nvPr/>
          </p:nvSpPr>
          <p:spPr bwMode="auto">
            <a:xfrm rot="16200000">
              <a:off x="4027789" y="5284715"/>
              <a:ext cx="1546793" cy="18466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r>
                <a:rPr lang="en-US" sz="1200" dirty="0">
                  <a:solidFill>
                    <a:srgbClr val="000000"/>
                  </a:solidFill>
                  <a:latin typeface="Arial" pitchFamily="34" charset="0"/>
                  <a:cs typeface="Arial" pitchFamily="34" charset="0"/>
                </a:rPr>
                <a:t>Depolarization (mV)</a:t>
              </a:r>
              <a:endParaRPr lang="en-US" sz="1200" dirty="0">
                <a:solidFill>
                  <a:prstClr val="black"/>
                </a:solidFill>
                <a:latin typeface="Arial" pitchFamily="34" charset="0"/>
                <a:cs typeface="Arial" pitchFamily="34" charset="0"/>
              </a:endParaRPr>
            </a:p>
          </p:txBody>
        </p:sp>
        <p:sp>
          <p:nvSpPr>
            <p:cNvPr id="557" name="TextBox 556"/>
            <p:cNvSpPr txBox="1"/>
            <p:nvPr/>
          </p:nvSpPr>
          <p:spPr>
            <a:xfrm>
              <a:off x="5099890" y="4366803"/>
              <a:ext cx="1560342" cy="276999"/>
            </a:xfrm>
            <a:prstGeom prst="rect">
              <a:avLst/>
            </a:prstGeom>
            <a:noFill/>
          </p:spPr>
          <p:txBody>
            <a:bodyPr wrap="square" rtlCol="0">
              <a:spAutoFit/>
            </a:bodyPr>
            <a:lstStyle/>
            <a:p>
              <a:pPr algn="ctr"/>
              <a:r>
                <a:rPr lang="en-GB" sz="1200" dirty="0">
                  <a:solidFill>
                    <a:prstClr val="black"/>
                  </a:solidFill>
                  <a:latin typeface="Arial" pitchFamily="34" charset="0"/>
                  <a:cs typeface="Arial" pitchFamily="34" charset="0"/>
                </a:rPr>
                <a:t>Population average</a:t>
              </a:r>
            </a:p>
          </p:txBody>
        </p:sp>
        <p:sp>
          <p:nvSpPr>
            <p:cNvPr id="564" name="Rectangle 428"/>
            <p:cNvSpPr>
              <a:spLocks noChangeArrowheads="1"/>
            </p:cNvSpPr>
            <p:nvPr/>
          </p:nvSpPr>
          <p:spPr bwMode="auto">
            <a:xfrm>
              <a:off x="5325903" y="6614611"/>
              <a:ext cx="1052885" cy="18466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algn="ctr"/>
              <a:r>
                <a:rPr lang="el-GR" sz="1200" dirty="0">
                  <a:solidFill>
                    <a:srgbClr val="000000"/>
                  </a:solidFill>
                  <a:latin typeface="Arial" pitchFamily="34" charset="0"/>
                  <a:cs typeface="Arial" pitchFamily="34" charset="0"/>
                </a:rPr>
                <a:t>Δ</a:t>
              </a:r>
              <a:r>
                <a:rPr lang="en-GB" sz="1200" dirty="0">
                  <a:solidFill>
                    <a:srgbClr val="000000"/>
                  </a:solidFill>
                  <a:latin typeface="Arial" pitchFamily="34" charset="0"/>
                  <a:cs typeface="Arial" pitchFamily="34" charset="0"/>
                </a:rPr>
                <a:t> Orientation</a:t>
              </a:r>
              <a:endParaRPr lang="en-US" sz="1200" dirty="0">
                <a:solidFill>
                  <a:prstClr val="black"/>
                </a:solidFill>
                <a:latin typeface="Arial" pitchFamily="34" charset="0"/>
                <a:cs typeface="Arial" pitchFamily="34" charset="0"/>
              </a:endParaRPr>
            </a:p>
          </p:txBody>
        </p:sp>
      </p:grpSp>
      <p:grpSp>
        <p:nvGrpSpPr>
          <p:cNvPr id="581" name="Group 580"/>
          <p:cNvGrpSpPr/>
          <p:nvPr/>
        </p:nvGrpSpPr>
        <p:grpSpPr>
          <a:xfrm>
            <a:off x="1775521" y="2492896"/>
            <a:ext cx="8304921" cy="1681466"/>
            <a:chOff x="251520" y="2492896"/>
            <a:chExt cx="8304921" cy="1681466"/>
          </a:xfrm>
        </p:grpSpPr>
        <p:sp>
          <p:nvSpPr>
            <p:cNvPr id="582" name="TextBox 581"/>
            <p:cNvSpPr txBox="1"/>
            <p:nvPr/>
          </p:nvSpPr>
          <p:spPr>
            <a:xfrm>
              <a:off x="257110" y="2492896"/>
              <a:ext cx="2478499" cy="307777"/>
            </a:xfrm>
            <a:prstGeom prst="rect">
              <a:avLst/>
            </a:prstGeom>
            <a:noFill/>
          </p:spPr>
          <p:txBody>
            <a:bodyPr wrap="none" rtlCol="0">
              <a:spAutoFit/>
            </a:bodyPr>
            <a:lstStyle/>
            <a:p>
              <a:r>
                <a:rPr lang="en-GB" sz="1400" dirty="0">
                  <a:solidFill>
                    <a:prstClr val="black"/>
                  </a:solidFill>
                  <a:latin typeface="Arial" pitchFamily="34" charset="0"/>
                  <a:cs typeface="Arial" pitchFamily="34" charset="0"/>
                </a:rPr>
                <a:t>Average membrane potential</a:t>
              </a:r>
            </a:p>
          </p:txBody>
        </p:sp>
        <p:sp>
          <p:nvSpPr>
            <p:cNvPr id="583" name="TextBox 582"/>
            <p:cNvSpPr txBox="1"/>
            <p:nvPr/>
          </p:nvSpPr>
          <p:spPr>
            <a:xfrm>
              <a:off x="8217887" y="3727619"/>
              <a:ext cx="338554" cy="338554"/>
            </a:xfrm>
            <a:prstGeom prst="rect">
              <a:avLst/>
            </a:prstGeom>
            <a:noFill/>
          </p:spPr>
          <p:txBody>
            <a:bodyPr wrap="none" rtlCol="0">
              <a:spAutoFit/>
            </a:bodyPr>
            <a:lstStyle/>
            <a:p>
              <a:pPr algn="ctr"/>
              <a:r>
                <a:rPr lang="en-GB" sz="800" dirty="0">
                  <a:solidFill>
                    <a:prstClr val="black"/>
                  </a:solidFill>
                  <a:latin typeface="Arial" pitchFamily="34" charset="0"/>
                  <a:cs typeface="Arial" pitchFamily="34" charset="0"/>
                </a:rPr>
                <a:t>10 </a:t>
              </a:r>
            </a:p>
            <a:p>
              <a:pPr algn="ctr"/>
              <a:r>
                <a:rPr lang="en-GB" sz="800" dirty="0">
                  <a:solidFill>
                    <a:prstClr val="black"/>
                  </a:solidFill>
                  <a:latin typeface="Arial" pitchFamily="34" charset="0"/>
                  <a:cs typeface="Arial" pitchFamily="34" charset="0"/>
                </a:rPr>
                <a:t>mV</a:t>
              </a:r>
            </a:p>
          </p:txBody>
        </p:sp>
        <p:sp>
          <p:nvSpPr>
            <p:cNvPr id="584" name="TextBox 583"/>
            <p:cNvSpPr txBox="1"/>
            <p:nvPr/>
          </p:nvSpPr>
          <p:spPr>
            <a:xfrm>
              <a:off x="7861474" y="3958918"/>
              <a:ext cx="322524" cy="215444"/>
            </a:xfrm>
            <a:prstGeom prst="rect">
              <a:avLst/>
            </a:prstGeom>
            <a:noFill/>
          </p:spPr>
          <p:txBody>
            <a:bodyPr wrap="none" rtlCol="0">
              <a:spAutoFit/>
            </a:bodyPr>
            <a:lstStyle/>
            <a:p>
              <a:r>
                <a:rPr lang="en-GB" sz="800" dirty="0">
                  <a:solidFill>
                    <a:prstClr val="black"/>
                  </a:solidFill>
                  <a:latin typeface="Arial" pitchFamily="34" charset="0"/>
                  <a:cs typeface="Arial" pitchFamily="34" charset="0"/>
                </a:rPr>
                <a:t>1 s</a:t>
              </a:r>
            </a:p>
          </p:txBody>
        </p:sp>
        <p:grpSp>
          <p:nvGrpSpPr>
            <p:cNvPr id="585" name="Group 584"/>
            <p:cNvGrpSpPr/>
            <p:nvPr/>
          </p:nvGrpSpPr>
          <p:grpSpPr>
            <a:xfrm flipV="1">
              <a:off x="546450" y="2872681"/>
              <a:ext cx="7238446" cy="200567"/>
              <a:chOff x="-171151" y="4850958"/>
              <a:chExt cx="7527310" cy="231485"/>
            </a:xfrm>
            <a:solidFill>
              <a:schemeClr val="bg1">
                <a:lumMod val="75000"/>
              </a:schemeClr>
            </a:solidFill>
          </p:grpSpPr>
          <p:sp>
            <p:nvSpPr>
              <p:cNvPr id="639" name="Right Arrow 638"/>
              <p:cNvSpPr/>
              <p:nvPr/>
            </p:nvSpPr>
            <p:spPr>
              <a:xfrm rot="10800000">
                <a:off x="839211" y="4854510"/>
                <a:ext cx="196123" cy="189023"/>
              </a:xfrm>
              <a:prstGeom prst="rightArrow">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640" name="Right Arrow 639"/>
              <p:cNvSpPr/>
              <p:nvPr/>
            </p:nvSpPr>
            <p:spPr>
              <a:xfrm rot="13772889">
                <a:off x="1943949" y="4854508"/>
                <a:ext cx="196123" cy="189023"/>
              </a:xfrm>
              <a:prstGeom prst="rightArrow">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641" name="Right Arrow 640"/>
              <p:cNvSpPr/>
              <p:nvPr/>
            </p:nvSpPr>
            <p:spPr>
              <a:xfrm rot="16200000">
                <a:off x="2955307" y="4854510"/>
                <a:ext cx="196123" cy="189023"/>
              </a:xfrm>
              <a:prstGeom prst="rightArrow">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642" name="Right Arrow 641"/>
              <p:cNvSpPr/>
              <p:nvPr/>
            </p:nvSpPr>
            <p:spPr>
              <a:xfrm rot="18944594">
                <a:off x="3954650" y="4854510"/>
                <a:ext cx="196123" cy="189023"/>
              </a:xfrm>
              <a:prstGeom prst="rightArrow">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643" name="Right Arrow 642"/>
              <p:cNvSpPr/>
              <p:nvPr/>
            </p:nvSpPr>
            <p:spPr>
              <a:xfrm>
                <a:off x="5087475" y="4854510"/>
                <a:ext cx="196123" cy="189023"/>
              </a:xfrm>
              <a:prstGeom prst="rightArrow">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644" name="Right Arrow 643"/>
              <p:cNvSpPr/>
              <p:nvPr/>
            </p:nvSpPr>
            <p:spPr>
              <a:xfrm rot="2972889">
                <a:off x="6151416" y="4854510"/>
                <a:ext cx="196123" cy="189023"/>
              </a:xfrm>
              <a:prstGeom prst="rightArrow">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645" name="Right Arrow 644"/>
              <p:cNvSpPr/>
              <p:nvPr/>
            </p:nvSpPr>
            <p:spPr>
              <a:xfrm rot="5400000">
                <a:off x="7163586" y="4854510"/>
                <a:ext cx="196123" cy="189023"/>
              </a:xfrm>
              <a:prstGeom prst="rightArrow">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646" name="Right Arrow 645"/>
              <p:cNvSpPr/>
              <p:nvPr/>
            </p:nvSpPr>
            <p:spPr>
              <a:xfrm rot="8144594">
                <a:off x="-171151" y="4893420"/>
                <a:ext cx="196123" cy="189023"/>
              </a:xfrm>
              <a:prstGeom prst="rightArrow">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grpSp>
        <p:sp>
          <p:nvSpPr>
            <p:cNvPr id="586" name="Freeform 585"/>
            <p:cNvSpPr>
              <a:spLocks/>
            </p:cNvSpPr>
            <p:nvPr/>
          </p:nvSpPr>
          <p:spPr bwMode="auto">
            <a:xfrm>
              <a:off x="923356" y="3577706"/>
              <a:ext cx="158571" cy="236451"/>
            </a:xfrm>
            <a:custGeom>
              <a:avLst/>
              <a:gdLst>
                <a:gd name="T0" fmla="*/ 1 w 114"/>
                <a:gd name="T1" fmla="*/ 36 h 575"/>
                <a:gd name="T2" fmla="*/ 3 w 114"/>
                <a:gd name="T3" fmla="*/ 67 h 575"/>
                <a:gd name="T4" fmla="*/ 5 w 114"/>
                <a:gd name="T5" fmla="*/ 116 h 575"/>
                <a:gd name="T6" fmla="*/ 6 w 114"/>
                <a:gd name="T7" fmla="*/ 98 h 575"/>
                <a:gd name="T8" fmla="*/ 8 w 114"/>
                <a:gd name="T9" fmla="*/ 92 h 575"/>
                <a:gd name="T10" fmla="*/ 10 w 114"/>
                <a:gd name="T11" fmla="*/ 110 h 575"/>
                <a:gd name="T12" fmla="*/ 11 w 114"/>
                <a:gd name="T13" fmla="*/ 73 h 575"/>
                <a:gd name="T14" fmla="*/ 13 w 114"/>
                <a:gd name="T15" fmla="*/ 110 h 575"/>
                <a:gd name="T16" fmla="*/ 15 w 114"/>
                <a:gd name="T17" fmla="*/ 153 h 575"/>
                <a:gd name="T18" fmla="*/ 16 w 114"/>
                <a:gd name="T19" fmla="*/ 153 h 575"/>
                <a:gd name="T20" fmla="*/ 18 w 114"/>
                <a:gd name="T21" fmla="*/ 159 h 575"/>
                <a:gd name="T22" fmla="*/ 19 w 114"/>
                <a:gd name="T23" fmla="*/ 183 h 575"/>
                <a:gd name="T24" fmla="*/ 23 w 114"/>
                <a:gd name="T25" fmla="*/ 159 h 575"/>
                <a:gd name="T26" fmla="*/ 24 w 114"/>
                <a:gd name="T27" fmla="*/ 153 h 575"/>
                <a:gd name="T28" fmla="*/ 26 w 114"/>
                <a:gd name="T29" fmla="*/ 183 h 575"/>
                <a:gd name="T30" fmla="*/ 28 w 114"/>
                <a:gd name="T31" fmla="*/ 195 h 575"/>
                <a:gd name="T32" fmla="*/ 29 w 114"/>
                <a:gd name="T33" fmla="*/ 189 h 575"/>
                <a:gd name="T34" fmla="*/ 31 w 114"/>
                <a:gd name="T35" fmla="*/ 159 h 575"/>
                <a:gd name="T36" fmla="*/ 33 w 114"/>
                <a:gd name="T37" fmla="*/ 195 h 575"/>
                <a:gd name="T38" fmla="*/ 36 w 114"/>
                <a:gd name="T39" fmla="*/ 177 h 575"/>
                <a:gd name="T40" fmla="*/ 38 w 114"/>
                <a:gd name="T41" fmla="*/ 153 h 575"/>
                <a:gd name="T42" fmla="*/ 39 w 114"/>
                <a:gd name="T43" fmla="*/ 183 h 575"/>
                <a:gd name="T44" fmla="*/ 41 w 114"/>
                <a:gd name="T45" fmla="*/ 208 h 575"/>
                <a:gd name="T46" fmla="*/ 43 w 114"/>
                <a:gd name="T47" fmla="*/ 244 h 575"/>
                <a:gd name="T48" fmla="*/ 44 w 114"/>
                <a:gd name="T49" fmla="*/ 269 h 575"/>
                <a:gd name="T50" fmla="*/ 46 w 114"/>
                <a:gd name="T51" fmla="*/ 269 h 575"/>
                <a:gd name="T52" fmla="*/ 48 w 114"/>
                <a:gd name="T53" fmla="*/ 244 h 575"/>
                <a:gd name="T54" fmla="*/ 49 w 114"/>
                <a:gd name="T55" fmla="*/ 220 h 575"/>
                <a:gd name="T56" fmla="*/ 51 w 114"/>
                <a:gd name="T57" fmla="*/ 220 h 575"/>
                <a:gd name="T58" fmla="*/ 53 w 114"/>
                <a:gd name="T59" fmla="*/ 251 h 575"/>
                <a:gd name="T60" fmla="*/ 54 w 114"/>
                <a:gd name="T61" fmla="*/ 244 h 575"/>
                <a:gd name="T62" fmla="*/ 56 w 114"/>
                <a:gd name="T63" fmla="*/ 208 h 575"/>
                <a:gd name="T64" fmla="*/ 58 w 114"/>
                <a:gd name="T65" fmla="*/ 195 h 575"/>
                <a:gd name="T66" fmla="*/ 59 w 114"/>
                <a:gd name="T67" fmla="*/ 226 h 575"/>
                <a:gd name="T68" fmla="*/ 61 w 114"/>
                <a:gd name="T69" fmla="*/ 251 h 575"/>
                <a:gd name="T70" fmla="*/ 63 w 114"/>
                <a:gd name="T71" fmla="*/ 287 h 575"/>
                <a:gd name="T72" fmla="*/ 64 w 114"/>
                <a:gd name="T73" fmla="*/ 318 h 575"/>
                <a:gd name="T74" fmla="*/ 66 w 114"/>
                <a:gd name="T75" fmla="*/ 348 h 575"/>
                <a:gd name="T76" fmla="*/ 68 w 114"/>
                <a:gd name="T77" fmla="*/ 373 h 575"/>
                <a:gd name="T78" fmla="*/ 68 w 114"/>
                <a:gd name="T79" fmla="*/ 403 h 575"/>
                <a:gd name="T80" fmla="*/ 71 w 114"/>
                <a:gd name="T81" fmla="*/ 440 h 575"/>
                <a:gd name="T82" fmla="*/ 73 w 114"/>
                <a:gd name="T83" fmla="*/ 459 h 575"/>
                <a:gd name="T84" fmla="*/ 74 w 114"/>
                <a:gd name="T85" fmla="*/ 465 h 575"/>
                <a:gd name="T86" fmla="*/ 78 w 114"/>
                <a:gd name="T87" fmla="*/ 440 h 575"/>
                <a:gd name="T88" fmla="*/ 79 w 114"/>
                <a:gd name="T89" fmla="*/ 434 h 575"/>
                <a:gd name="T90" fmla="*/ 81 w 114"/>
                <a:gd name="T91" fmla="*/ 465 h 575"/>
                <a:gd name="T92" fmla="*/ 82 w 114"/>
                <a:gd name="T93" fmla="*/ 495 h 575"/>
                <a:gd name="T94" fmla="*/ 84 w 114"/>
                <a:gd name="T95" fmla="*/ 507 h 575"/>
                <a:gd name="T96" fmla="*/ 87 w 114"/>
                <a:gd name="T97" fmla="*/ 532 h 575"/>
                <a:gd name="T98" fmla="*/ 89 w 114"/>
                <a:gd name="T99" fmla="*/ 550 h 575"/>
                <a:gd name="T100" fmla="*/ 92 w 114"/>
                <a:gd name="T101" fmla="*/ 556 h 575"/>
                <a:gd name="T102" fmla="*/ 94 w 114"/>
                <a:gd name="T103" fmla="*/ 544 h 575"/>
                <a:gd name="T104" fmla="*/ 97 w 114"/>
                <a:gd name="T105" fmla="*/ 526 h 575"/>
                <a:gd name="T106" fmla="*/ 99 w 114"/>
                <a:gd name="T107" fmla="*/ 514 h 575"/>
                <a:gd name="T108" fmla="*/ 101 w 114"/>
                <a:gd name="T109" fmla="*/ 544 h 575"/>
                <a:gd name="T110" fmla="*/ 102 w 114"/>
                <a:gd name="T111" fmla="*/ 550 h 575"/>
                <a:gd name="T112" fmla="*/ 106 w 114"/>
                <a:gd name="T113" fmla="*/ 575 h 575"/>
                <a:gd name="T114" fmla="*/ 107 w 114"/>
                <a:gd name="T115" fmla="*/ 569 h 575"/>
                <a:gd name="T116" fmla="*/ 111 w 114"/>
                <a:gd name="T117" fmla="*/ 569 h 575"/>
                <a:gd name="T118" fmla="*/ 114 w 114"/>
                <a:gd name="T119" fmla="*/ 544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 h="575">
                  <a:moveTo>
                    <a:pt x="0" y="0"/>
                  </a:moveTo>
                  <a:lnTo>
                    <a:pt x="0" y="12"/>
                  </a:lnTo>
                  <a:lnTo>
                    <a:pt x="0" y="24"/>
                  </a:lnTo>
                  <a:lnTo>
                    <a:pt x="0" y="30"/>
                  </a:lnTo>
                  <a:lnTo>
                    <a:pt x="1" y="36"/>
                  </a:lnTo>
                  <a:lnTo>
                    <a:pt x="1" y="43"/>
                  </a:lnTo>
                  <a:lnTo>
                    <a:pt x="1" y="49"/>
                  </a:lnTo>
                  <a:lnTo>
                    <a:pt x="1" y="55"/>
                  </a:lnTo>
                  <a:lnTo>
                    <a:pt x="1" y="61"/>
                  </a:lnTo>
                  <a:lnTo>
                    <a:pt x="3" y="67"/>
                  </a:lnTo>
                  <a:lnTo>
                    <a:pt x="3" y="79"/>
                  </a:lnTo>
                  <a:lnTo>
                    <a:pt x="3" y="85"/>
                  </a:lnTo>
                  <a:lnTo>
                    <a:pt x="3" y="104"/>
                  </a:lnTo>
                  <a:lnTo>
                    <a:pt x="3" y="110"/>
                  </a:lnTo>
                  <a:lnTo>
                    <a:pt x="5" y="116"/>
                  </a:lnTo>
                  <a:lnTo>
                    <a:pt x="5" y="116"/>
                  </a:lnTo>
                  <a:lnTo>
                    <a:pt x="5" y="116"/>
                  </a:lnTo>
                  <a:lnTo>
                    <a:pt x="6" y="110"/>
                  </a:lnTo>
                  <a:lnTo>
                    <a:pt x="6" y="104"/>
                  </a:lnTo>
                  <a:lnTo>
                    <a:pt x="6" y="98"/>
                  </a:lnTo>
                  <a:lnTo>
                    <a:pt x="6" y="85"/>
                  </a:lnTo>
                  <a:lnTo>
                    <a:pt x="8" y="79"/>
                  </a:lnTo>
                  <a:lnTo>
                    <a:pt x="6" y="79"/>
                  </a:lnTo>
                  <a:lnTo>
                    <a:pt x="8" y="85"/>
                  </a:lnTo>
                  <a:lnTo>
                    <a:pt x="8" y="92"/>
                  </a:lnTo>
                  <a:lnTo>
                    <a:pt x="8" y="104"/>
                  </a:lnTo>
                  <a:lnTo>
                    <a:pt x="8" y="104"/>
                  </a:lnTo>
                  <a:lnTo>
                    <a:pt x="8" y="116"/>
                  </a:lnTo>
                  <a:lnTo>
                    <a:pt x="10" y="110"/>
                  </a:lnTo>
                  <a:lnTo>
                    <a:pt x="10" y="110"/>
                  </a:lnTo>
                  <a:lnTo>
                    <a:pt x="10" y="104"/>
                  </a:lnTo>
                  <a:lnTo>
                    <a:pt x="10" y="92"/>
                  </a:lnTo>
                  <a:lnTo>
                    <a:pt x="10" y="85"/>
                  </a:lnTo>
                  <a:lnTo>
                    <a:pt x="11" y="73"/>
                  </a:lnTo>
                  <a:lnTo>
                    <a:pt x="11" y="73"/>
                  </a:lnTo>
                  <a:lnTo>
                    <a:pt x="11" y="73"/>
                  </a:lnTo>
                  <a:lnTo>
                    <a:pt x="11" y="79"/>
                  </a:lnTo>
                  <a:lnTo>
                    <a:pt x="11" y="85"/>
                  </a:lnTo>
                  <a:lnTo>
                    <a:pt x="13" y="104"/>
                  </a:lnTo>
                  <a:lnTo>
                    <a:pt x="13" y="110"/>
                  </a:lnTo>
                  <a:lnTo>
                    <a:pt x="13" y="116"/>
                  </a:lnTo>
                  <a:lnTo>
                    <a:pt x="13" y="128"/>
                  </a:lnTo>
                  <a:lnTo>
                    <a:pt x="13" y="134"/>
                  </a:lnTo>
                  <a:lnTo>
                    <a:pt x="13" y="147"/>
                  </a:lnTo>
                  <a:lnTo>
                    <a:pt x="15" y="153"/>
                  </a:lnTo>
                  <a:lnTo>
                    <a:pt x="15" y="159"/>
                  </a:lnTo>
                  <a:lnTo>
                    <a:pt x="15" y="159"/>
                  </a:lnTo>
                  <a:lnTo>
                    <a:pt x="15" y="165"/>
                  </a:lnTo>
                  <a:lnTo>
                    <a:pt x="16" y="159"/>
                  </a:lnTo>
                  <a:lnTo>
                    <a:pt x="16" y="153"/>
                  </a:lnTo>
                  <a:lnTo>
                    <a:pt x="16" y="147"/>
                  </a:lnTo>
                  <a:lnTo>
                    <a:pt x="18" y="147"/>
                  </a:lnTo>
                  <a:lnTo>
                    <a:pt x="18" y="153"/>
                  </a:lnTo>
                  <a:lnTo>
                    <a:pt x="18" y="159"/>
                  </a:lnTo>
                  <a:lnTo>
                    <a:pt x="18" y="159"/>
                  </a:lnTo>
                  <a:lnTo>
                    <a:pt x="18" y="171"/>
                  </a:lnTo>
                  <a:lnTo>
                    <a:pt x="18" y="177"/>
                  </a:lnTo>
                  <a:lnTo>
                    <a:pt x="19" y="183"/>
                  </a:lnTo>
                  <a:lnTo>
                    <a:pt x="19" y="183"/>
                  </a:lnTo>
                  <a:lnTo>
                    <a:pt x="19" y="183"/>
                  </a:lnTo>
                  <a:lnTo>
                    <a:pt x="21" y="183"/>
                  </a:lnTo>
                  <a:lnTo>
                    <a:pt x="21" y="183"/>
                  </a:lnTo>
                  <a:lnTo>
                    <a:pt x="21" y="171"/>
                  </a:lnTo>
                  <a:lnTo>
                    <a:pt x="21" y="159"/>
                  </a:lnTo>
                  <a:lnTo>
                    <a:pt x="23" y="159"/>
                  </a:lnTo>
                  <a:lnTo>
                    <a:pt x="23" y="153"/>
                  </a:lnTo>
                  <a:lnTo>
                    <a:pt x="23" y="140"/>
                  </a:lnTo>
                  <a:lnTo>
                    <a:pt x="23" y="140"/>
                  </a:lnTo>
                  <a:lnTo>
                    <a:pt x="23" y="147"/>
                  </a:lnTo>
                  <a:lnTo>
                    <a:pt x="24" y="153"/>
                  </a:lnTo>
                  <a:lnTo>
                    <a:pt x="24" y="159"/>
                  </a:lnTo>
                  <a:lnTo>
                    <a:pt x="24" y="159"/>
                  </a:lnTo>
                  <a:lnTo>
                    <a:pt x="24" y="165"/>
                  </a:lnTo>
                  <a:lnTo>
                    <a:pt x="26" y="177"/>
                  </a:lnTo>
                  <a:lnTo>
                    <a:pt x="26" y="183"/>
                  </a:lnTo>
                  <a:lnTo>
                    <a:pt x="26" y="189"/>
                  </a:lnTo>
                  <a:lnTo>
                    <a:pt x="26" y="202"/>
                  </a:lnTo>
                  <a:lnTo>
                    <a:pt x="26" y="202"/>
                  </a:lnTo>
                  <a:lnTo>
                    <a:pt x="28" y="202"/>
                  </a:lnTo>
                  <a:lnTo>
                    <a:pt x="28" y="195"/>
                  </a:lnTo>
                  <a:lnTo>
                    <a:pt x="29" y="208"/>
                  </a:lnTo>
                  <a:lnTo>
                    <a:pt x="29" y="208"/>
                  </a:lnTo>
                  <a:lnTo>
                    <a:pt x="29" y="208"/>
                  </a:lnTo>
                  <a:lnTo>
                    <a:pt x="29" y="202"/>
                  </a:lnTo>
                  <a:lnTo>
                    <a:pt x="29" y="189"/>
                  </a:lnTo>
                  <a:lnTo>
                    <a:pt x="31" y="183"/>
                  </a:lnTo>
                  <a:lnTo>
                    <a:pt x="31" y="177"/>
                  </a:lnTo>
                  <a:lnTo>
                    <a:pt x="31" y="159"/>
                  </a:lnTo>
                  <a:lnTo>
                    <a:pt x="31" y="159"/>
                  </a:lnTo>
                  <a:lnTo>
                    <a:pt x="31" y="159"/>
                  </a:lnTo>
                  <a:lnTo>
                    <a:pt x="33" y="165"/>
                  </a:lnTo>
                  <a:lnTo>
                    <a:pt x="33" y="177"/>
                  </a:lnTo>
                  <a:lnTo>
                    <a:pt x="33" y="183"/>
                  </a:lnTo>
                  <a:lnTo>
                    <a:pt x="34" y="195"/>
                  </a:lnTo>
                  <a:lnTo>
                    <a:pt x="33" y="195"/>
                  </a:lnTo>
                  <a:lnTo>
                    <a:pt x="34" y="189"/>
                  </a:lnTo>
                  <a:lnTo>
                    <a:pt x="34" y="189"/>
                  </a:lnTo>
                  <a:lnTo>
                    <a:pt x="34" y="183"/>
                  </a:lnTo>
                  <a:lnTo>
                    <a:pt x="36" y="183"/>
                  </a:lnTo>
                  <a:lnTo>
                    <a:pt x="36" y="177"/>
                  </a:lnTo>
                  <a:lnTo>
                    <a:pt x="36" y="171"/>
                  </a:lnTo>
                  <a:lnTo>
                    <a:pt x="36" y="165"/>
                  </a:lnTo>
                  <a:lnTo>
                    <a:pt x="36" y="153"/>
                  </a:lnTo>
                  <a:lnTo>
                    <a:pt x="38" y="147"/>
                  </a:lnTo>
                  <a:lnTo>
                    <a:pt x="38" y="153"/>
                  </a:lnTo>
                  <a:lnTo>
                    <a:pt x="38" y="159"/>
                  </a:lnTo>
                  <a:lnTo>
                    <a:pt x="38" y="165"/>
                  </a:lnTo>
                  <a:lnTo>
                    <a:pt x="39" y="177"/>
                  </a:lnTo>
                  <a:lnTo>
                    <a:pt x="39" y="183"/>
                  </a:lnTo>
                  <a:lnTo>
                    <a:pt x="39" y="183"/>
                  </a:lnTo>
                  <a:lnTo>
                    <a:pt x="39" y="189"/>
                  </a:lnTo>
                  <a:lnTo>
                    <a:pt x="39" y="195"/>
                  </a:lnTo>
                  <a:lnTo>
                    <a:pt x="39" y="202"/>
                  </a:lnTo>
                  <a:lnTo>
                    <a:pt x="41" y="208"/>
                  </a:lnTo>
                  <a:lnTo>
                    <a:pt x="41" y="208"/>
                  </a:lnTo>
                  <a:lnTo>
                    <a:pt x="41" y="220"/>
                  </a:lnTo>
                  <a:lnTo>
                    <a:pt x="41" y="226"/>
                  </a:lnTo>
                  <a:lnTo>
                    <a:pt x="41" y="232"/>
                  </a:lnTo>
                  <a:lnTo>
                    <a:pt x="43" y="238"/>
                  </a:lnTo>
                  <a:lnTo>
                    <a:pt x="43" y="244"/>
                  </a:lnTo>
                  <a:lnTo>
                    <a:pt x="43" y="251"/>
                  </a:lnTo>
                  <a:lnTo>
                    <a:pt x="43" y="257"/>
                  </a:lnTo>
                  <a:lnTo>
                    <a:pt x="43" y="257"/>
                  </a:lnTo>
                  <a:lnTo>
                    <a:pt x="43" y="263"/>
                  </a:lnTo>
                  <a:lnTo>
                    <a:pt x="44" y="269"/>
                  </a:lnTo>
                  <a:lnTo>
                    <a:pt x="44" y="275"/>
                  </a:lnTo>
                  <a:lnTo>
                    <a:pt x="44" y="281"/>
                  </a:lnTo>
                  <a:lnTo>
                    <a:pt x="44" y="281"/>
                  </a:lnTo>
                  <a:lnTo>
                    <a:pt x="46" y="275"/>
                  </a:lnTo>
                  <a:lnTo>
                    <a:pt x="46" y="269"/>
                  </a:lnTo>
                  <a:lnTo>
                    <a:pt x="46" y="263"/>
                  </a:lnTo>
                  <a:lnTo>
                    <a:pt x="46" y="257"/>
                  </a:lnTo>
                  <a:lnTo>
                    <a:pt x="46" y="257"/>
                  </a:lnTo>
                  <a:lnTo>
                    <a:pt x="46" y="251"/>
                  </a:lnTo>
                  <a:lnTo>
                    <a:pt x="48" y="244"/>
                  </a:lnTo>
                  <a:lnTo>
                    <a:pt x="48" y="238"/>
                  </a:lnTo>
                  <a:lnTo>
                    <a:pt x="48" y="232"/>
                  </a:lnTo>
                  <a:lnTo>
                    <a:pt x="48" y="232"/>
                  </a:lnTo>
                  <a:lnTo>
                    <a:pt x="49" y="226"/>
                  </a:lnTo>
                  <a:lnTo>
                    <a:pt x="49" y="220"/>
                  </a:lnTo>
                  <a:lnTo>
                    <a:pt x="49" y="208"/>
                  </a:lnTo>
                  <a:lnTo>
                    <a:pt x="49" y="208"/>
                  </a:lnTo>
                  <a:lnTo>
                    <a:pt x="49" y="208"/>
                  </a:lnTo>
                  <a:lnTo>
                    <a:pt x="51" y="214"/>
                  </a:lnTo>
                  <a:lnTo>
                    <a:pt x="51" y="220"/>
                  </a:lnTo>
                  <a:lnTo>
                    <a:pt x="51" y="226"/>
                  </a:lnTo>
                  <a:lnTo>
                    <a:pt x="53" y="232"/>
                  </a:lnTo>
                  <a:lnTo>
                    <a:pt x="53" y="238"/>
                  </a:lnTo>
                  <a:lnTo>
                    <a:pt x="53" y="244"/>
                  </a:lnTo>
                  <a:lnTo>
                    <a:pt x="53" y="251"/>
                  </a:lnTo>
                  <a:lnTo>
                    <a:pt x="54" y="257"/>
                  </a:lnTo>
                  <a:lnTo>
                    <a:pt x="53" y="257"/>
                  </a:lnTo>
                  <a:lnTo>
                    <a:pt x="54" y="257"/>
                  </a:lnTo>
                  <a:lnTo>
                    <a:pt x="54" y="257"/>
                  </a:lnTo>
                  <a:lnTo>
                    <a:pt x="54" y="244"/>
                  </a:lnTo>
                  <a:lnTo>
                    <a:pt x="54" y="232"/>
                  </a:lnTo>
                  <a:lnTo>
                    <a:pt x="54" y="232"/>
                  </a:lnTo>
                  <a:lnTo>
                    <a:pt x="56" y="220"/>
                  </a:lnTo>
                  <a:lnTo>
                    <a:pt x="56" y="208"/>
                  </a:lnTo>
                  <a:lnTo>
                    <a:pt x="56" y="208"/>
                  </a:lnTo>
                  <a:lnTo>
                    <a:pt x="56" y="208"/>
                  </a:lnTo>
                  <a:lnTo>
                    <a:pt x="58" y="208"/>
                  </a:lnTo>
                  <a:lnTo>
                    <a:pt x="58" y="195"/>
                  </a:lnTo>
                  <a:lnTo>
                    <a:pt x="58" y="195"/>
                  </a:lnTo>
                  <a:lnTo>
                    <a:pt x="58" y="195"/>
                  </a:lnTo>
                  <a:lnTo>
                    <a:pt x="59" y="202"/>
                  </a:lnTo>
                  <a:lnTo>
                    <a:pt x="59" y="208"/>
                  </a:lnTo>
                  <a:lnTo>
                    <a:pt x="59" y="208"/>
                  </a:lnTo>
                  <a:lnTo>
                    <a:pt x="59" y="214"/>
                  </a:lnTo>
                  <a:lnTo>
                    <a:pt x="59" y="226"/>
                  </a:lnTo>
                  <a:lnTo>
                    <a:pt x="59" y="232"/>
                  </a:lnTo>
                  <a:lnTo>
                    <a:pt x="61" y="232"/>
                  </a:lnTo>
                  <a:lnTo>
                    <a:pt x="61" y="238"/>
                  </a:lnTo>
                  <a:lnTo>
                    <a:pt x="61" y="244"/>
                  </a:lnTo>
                  <a:lnTo>
                    <a:pt x="61" y="251"/>
                  </a:lnTo>
                  <a:lnTo>
                    <a:pt x="61" y="257"/>
                  </a:lnTo>
                  <a:lnTo>
                    <a:pt x="61" y="257"/>
                  </a:lnTo>
                  <a:lnTo>
                    <a:pt x="63" y="269"/>
                  </a:lnTo>
                  <a:lnTo>
                    <a:pt x="63" y="281"/>
                  </a:lnTo>
                  <a:lnTo>
                    <a:pt x="63" y="287"/>
                  </a:lnTo>
                  <a:lnTo>
                    <a:pt x="63" y="293"/>
                  </a:lnTo>
                  <a:lnTo>
                    <a:pt x="63" y="299"/>
                  </a:lnTo>
                  <a:lnTo>
                    <a:pt x="63" y="306"/>
                  </a:lnTo>
                  <a:lnTo>
                    <a:pt x="64" y="312"/>
                  </a:lnTo>
                  <a:lnTo>
                    <a:pt x="64" y="318"/>
                  </a:lnTo>
                  <a:lnTo>
                    <a:pt x="64" y="324"/>
                  </a:lnTo>
                  <a:lnTo>
                    <a:pt x="64" y="336"/>
                  </a:lnTo>
                  <a:lnTo>
                    <a:pt x="64" y="336"/>
                  </a:lnTo>
                  <a:lnTo>
                    <a:pt x="64" y="342"/>
                  </a:lnTo>
                  <a:lnTo>
                    <a:pt x="66" y="348"/>
                  </a:lnTo>
                  <a:lnTo>
                    <a:pt x="66" y="355"/>
                  </a:lnTo>
                  <a:lnTo>
                    <a:pt x="66" y="361"/>
                  </a:lnTo>
                  <a:lnTo>
                    <a:pt x="66" y="361"/>
                  </a:lnTo>
                  <a:lnTo>
                    <a:pt x="66" y="367"/>
                  </a:lnTo>
                  <a:lnTo>
                    <a:pt x="68" y="373"/>
                  </a:lnTo>
                  <a:lnTo>
                    <a:pt x="68" y="379"/>
                  </a:lnTo>
                  <a:lnTo>
                    <a:pt x="68" y="385"/>
                  </a:lnTo>
                  <a:lnTo>
                    <a:pt x="68" y="391"/>
                  </a:lnTo>
                  <a:lnTo>
                    <a:pt x="68" y="397"/>
                  </a:lnTo>
                  <a:lnTo>
                    <a:pt x="68" y="403"/>
                  </a:lnTo>
                  <a:lnTo>
                    <a:pt x="69" y="416"/>
                  </a:lnTo>
                  <a:lnTo>
                    <a:pt x="69" y="416"/>
                  </a:lnTo>
                  <a:lnTo>
                    <a:pt x="69" y="422"/>
                  </a:lnTo>
                  <a:lnTo>
                    <a:pt x="71" y="434"/>
                  </a:lnTo>
                  <a:lnTo>
                    <a:pt x="71" y="440"/>
                  </a:lnTo>
                  <a:lnTo>
                    <a:pt x="71" y="440"/>
                  </a:lnTo>
                  <a:lnTo>
                    <a:pt x="71" y="440"/>
                  </a:lnTo>
                  <a:lnTo>
                    <a:pt x="73" y="446"/>
                  </a:lnTo>
                  <a:lnTo>
                    <a:pt x="73" y="452"/>
                  </a:lnTo>
                  <a:lnTo>
                    <a:pt x="73" y="459"/>
                  </a:lnTo>
                  <a:lnTo>
                    <a:pt x="73" y="465"/>
                  </a:lnTo>
                  <a:lnTo>
                    <a:pt x="73" y="465"/>
                  </a:lnTo>
                  <a:lnTo>
                    <a:pt x="74" y="471"/>
                  </a:lnTo>
                  <a:lnTo>
                    <a:pt x="74" y="465"/>
                  </a:lnTo>
                  <a:lnTo>
                    <a:pt x="74" y="465"/>
                  </a:lnTo>
                  <a:lnTo>
                    <a:pt x="76" y="465"/>
                  </a:lnTo>
                  <a:lnTo>
                    <a:pt x="76" y="465"/>
                  </a:lnTo>
                  <a:lnTo>
                    <a:pt x="76" y="459"/>
                  </a:lnTo>
                  <a:lnTo>
                    <a:pt x="76" y="446"/>
                  </a:lnTo>
                  <a:lnTo>
                    <a:pt x="78" y="440"/>
                  </a:lnTo>
                  <a:lnTo>
                    <a:pt x="78" y="440"/>
                  </a:lnTo>
                  <a:lnTo>
                    <a:pt x="78" y="428"/>
                  </a:lnTo>
                  <a:lnTo>
                    <a:pt x="78" y="428"/>
                  </a:lnTo>
                  <a:lnTo>
                    <a:pt x="78" y="428"/>
                  </a:lnTo>
                  <a:lnTo>
                    <a:pt x="79" y="434"/>
                  </a:lnTo>
                  <a:lnTo>
                    <a:pt x="79" y="440"/>
                  </a:lnTo>
                  <a:lnTo>
                    <a:pt x="79" y="446"/>
                  </a:lnTo>
                  <a:lnTo>
                    <a:pt x="79" y="452"/>
                  </a:lnTo>
                  <a:lnTo>
                    <a:pt x="81" y="459"/>
                  </a:lnTo>
                  <a:lnTo>
                    <a:pt x="81" y="465"/>
                  </a:lnTo>
                  <a:lnTo>
                    <a:pt x="81" y="471"/>
                  </a:lnTo>
                  <a:lnTo>
                    <a:pt x="81" y="477"/>
                  </a:lnTo>
                  <a:lnTo>
                    <a:pt x="81" y="483"/>
                  </a:lnTo>
                  <a:lnTo>
                    <a:pt x="81" y="489"/>
                  </a:lnTo>
                  <a:lnTo>
                    <a:pt x="82" y="495"/>
                  </a:lnTo>
                  <a:lnTo>
                    <a:pt x="82" y="501"/>
                  </a:lnTo>
                  <a:lnTo>
                    <a:pt x="82" y="501"/>
                  </a:lnTo>
                  <a:lnTo>
                    <a:pt x="84" y="507"/>
                  </a:lnTo>
                  <a:lnTo>
                    <a:pt x="84" y="501"/>
                  </a:lnTo>
                  <a:lnTo>
                    <a:pt x="84" y="507"/>
                  </a:lnTo>
                  <a:lnTo>
                    <a:pt x="86" y="514"/>
                  </a:lnTo>
                  <a:lnTo>
                    <a:pt x="86" y="520"/>
                  </a:lnTo>
                  <a:lnTo>
                    <a:pt x="86" y="520"/>
                  </a:lnTo>
                  <a:lnTo>
                    <a:pt x="86" y="526"/>
                  </a:lnTo>
                  <a:lnTo>
                    <a:pt x="87" y="532"/>
                  </a:lnTo>
                  <a:lnTo>
                    <a:pt x="87" y="538"/>
                  </a:lnTo>
                  <a:lnTo>
                    <a:pt x="87" y="544"/>
                  </a:lnTo>
                  <a:lnTo>
                    <a:pt x="87" y="544"/>
                  </a:lnTo>
                  <a:lnTo>
                    <a:pt x="89" y="550"/>
                  </a:lnTo>
                  <a:lnTo>
                    <a:pt x="89" y="550"/>
                  </a:lnTo>
                  <a:lnTo>
                    <a:pt x="89" y="544"/>
                  </a:lnTo>
                  <a:lnTo>
                    <a:pt x="91" y="550"/>
                  </a:lnTo>
                  <a:lnTo>
                    <a:pt x="91" y="556"/>
                  </a:lnTo>
                  <a:lnTo>
                    <a:pt x="91" y="556"/>
                  </a:lnTo>
                  <a:lnTo>
                    <a:pt x="92" y="556"/>
                  </a:lnTo>
                  <a:lnTo>
                    <a:pt x="92" y="556"/>
                  </a:lnTo>
                  <a:lnTo>
                    <a:pt x="92" y="556"/>
                  </a:lnTo>
                  <a:lnTo>
                    <a:pt x="94" y="556"/>
                  </a:lnTo>
                  <a:lnTo>
                    <a:pt x="94" y="550"/>
                  </a:lnTo>
                  <a:lnTo>
                    <a:pt x="94" y="544"/>
                  </a:lnTo>
                  <a:lnTo>
                    <a:pt x="96" y="544"/>
                  </a:lnTo>
                  <a:lnTo>
                    <a:pt x="96" y="544"/>
                  </a:lnTo>
                  <a:lnTo>
                    <a:pt x="96" y="538"/>
                  </a:lnTo>
                  <a:lnTo>
                    <a:pt x="97" y="532"/>
                  </a:lnTo>
                  <a:lnTo>
                    <a:pt x="97" y="526"/>
                  </a:lnTo>
                  <a:lnTo>
                    <a:pt x="97" y="520"/>
                  </a:lnTo>
                  <a:lnTo>
                    <a:pt x="99" y="514"/>
                  </a:lnTo>
                  <a:lnTo>
                    <a:pt x="97" y="514"/>
                  </a:lnTo>
                  <a:lnTo>
                    <a:pt x="99" y="514"/>
                  </a:lnTo>
                  <a:lnTo>
                    <a:pt x="99" y="514"/>
                  </a:lnTo>
                  <a:lnTo>
                    <a:pt x="99" y="520"/>
                  </a:lnTo>
                  <a:lnTo>
                    <a:pt x="99" y="532"/>
                  </a:lnTo>
                  <a:lnTo>
                    <a:pt x="101" y="544"/>
                  </a:lnTo>
                  <a:lnTo>
                    <a:pt x="101" y="544"/>
                  </a:lnTo>
                  <a:lnTo>
                    <a:pt x="101" y="544"/>
                  </a:lnTo>
                  <a:lnTo>
                    <a:pt x="101" y="538"/>
                  </a:lnTo>
                  <a:lnTo>
                    <a:pt x="102" y="538"/>
                  </a:lnTo>
                  <a:lnTo>
                    <a:pt x="102" y="544"/>
                  </a:lnTo>
                  <a:lnTo>
                    <a:pt x="102" y="544"/>
                  </a:lnTo>
                  <a:lnTo>
                    <a:pt x="102" y="550"/>
                  </a:lnTo>
                  <a:lnTo>
                    <a:pt x="104" y="556"/>
                  </a:lnTo>
                  <a:lnTo>
                    <a:pt x="104" y="562"/>
                  </a:lnTo>
                  <a:lnTo>
                    <a:pt x="104" y="569"/>
                  </a:lnTo>
                  <a:lnTo>
                    <a:pt x="104" y="575"/>
                  </a:lnTo>
                  <a:lnTo>
                    <a:pt x="106" y="575"/>
                  </a:lnTo>
                  <a:lnTo>
                    <a:pt x="106" y="575"/>
                  </a:lnTo>
                  <a:lnTo>
                    <a:pt x="106" y="575"/>
                  </a:lnTo>
                  <a:lnTo>
                    <a:pt x="107" y="569"/>
                  </a:lnTo>
                  <a:lnTo>
                    <a:pt x="107" y="569"/>
                  </a:lnTo>
                  <a:lnTo>
                    <a:pt x="107" y="569"/>
                  </a:lnTo>
                  <a:lnTo>
                    <a:pt x="109" y="569"/>
                  </a:lnTo>
                  <a:lnTo>
                    <a:pt x="109" y="569"/>
                  </a:lnTo>
                  <a:lnTo>
                    <a:pt x="109" y="569"/>
                  </a:lnTo>
                  <a:lnTo>
                    <a:pt x="111" y="569"/>
                  </a:lnTo>
                  <a:lnTo>
                    <a:pt x="111" y="569"/>
                  </a:lnTo>
                  <a:lnTo>
                    <a:pt x="111" y="569"/>
                  </a:lnTo>
                  <a:lnTo>
                    <a:pt x="112" y="562"/>
                  </a:lnTo>
                  <a:lnTo>
                    <a:pt x="112" y="550"/>
                  </a:lnTo>
                  <a:lnTo>
                    <a:pt x="112" y="544"/>
                  </a:lnTo>
                  <a:lnTo>
                    <a:pt x="114" y="544"/>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587" name="Freeform 586"/>
            <p:cNvSpPr>
              <a:spLocks/>
            </p:cNvSpPr>
            <p:nvPr/>
          </p:nvSpPr>
          <p:spPr bwMode="auto">
            <a:xfrm>
              <a:off x="784260" y="3386489"/>
              <a:ext cx="139097" cy="213834"/>
            </a:xfrm>
            <a:custGeom>
              <a:avLst/>
              <a:gdLst>
                <a:gd name="T0" fmla="*/ 2 w 100"/>
                <a:gd name="T1" fmla="*/ 220 h 520"/>
                <a:gd name="T2" fmla="*/ 3 w 100"/>
                <a:gd name="T3" fmla="*/ 275 h 520"/>
                <a:gd name="T4" fmla="*/ 5 w 100"/>
                <a:gd name="T5" fmla="*/ 251 h 520"/>
                <a:gd name="T6" fmla="*/ 7 w 100"/>
                <a:gd name="T7" fmla="*/ 318 h 520"/>
                <a:gd name="T8" fmla="*/ 8 w 100"/>
                <a:gd name="T9" fmla="*/ 361 h 520"/>
                <a:gd name="T10" fmla="*/ 10 w 100"/>
                <a:gd name="T11" fmla="*/ 391 h 520"/>
                <a:gd name="T12" fmla="*/ 12 w 100"/>
                <a:gd name="T13" fmla="*/ 495 h 520"/>
                <a:gd name="T14" fmla="*/ 13 w 100"/>
                <a:gd name="T15" fmla="*/ 514 h 520"/>
                <a:gd name="T16" fmla="*/ 15 w 100"/>
                <a:gd name="T17" fmla="*/ 495 h 520"/>
                <a:gd name="T18" fmla="*/ 17 w 100"/>
                <a:gd name="T19" fmla="*/ 446 h 520"/>
                <a:gd name="T20" fmla="*/ 18 w 100"/>
                <a:gd name="T21" fmla="*/ 428 h 520"/>
                <a:gd name="T22" fmla="*/ 22 w 100"/>
                <a:gd name="T23" fmla="*/ 446 h 520"/>
                <a:gd name="T24" fmla="*/ 23 w 100"/>
                <a:gd name="T25" fmla="*/ 422 h 520"/>
                <a:gd name="T26" fmla="*/ 25 w 100"/>
                <a:gd name="T27" fmla="*/ 324 h 520"/>
                <a:gd name="T28" fmla="*/ 27 w 100"/>
                <a:gd name="T29" fmla="*/ 281 h 520"/>
                <a:gd name="T30" fmla="*/ 28 w 100"/>
                <a:gd name="T31" fmla="*/ 263 h 520"/>
                <a:gd name="T32" fmla="*/ 30 w 100"/>
                <a:gd name="T33" fmla="*/ 245 h 520"/>
                <a:gd name="T34" fmla="*/ 32 w 100"/>
                <a:gd name="T35" fmla="*/ 238 h 520"/>
                <a:gd name="T36" fmla="*/ 33 w 100"/>
                <a:gd name="T37" fmla="*/ 269 h 520"/>
                <a:gd name="T38" fmla="*/ 35 w 100"/>
                <a:gd name="T39" fmla="*/ 330 h 520"/>
                <a:gd name="T40" fmla="*/ 37 w 100"/>
                <a:gd name="T41" fmla="*/ 422 h 520"/>
                <a:gd name="T42" fmla="*/ 38 w 100"/>
                <a:gd name="T43" fmla="*/ 465 h 520"/>
                <a:gd name="T44" fmla="*/ 40 w 100"/>
                <a:gd name="T45" fmla="*/ 434 h 520"/>
                <a:gd name="T46" fmla="*/ 42 w 100"/>
                <a:gd name="T47" fmla="*/ 391 h 520"/>
                <a:gd name="T48" fmla="*/ 42 w 100"/>
                <a:gd name="T49" fmla="*/ 336 h 520"/>
                <a:gd name="T50" fmla="*/ 45 w 100"/>
                <a:gd name="T51" fmla="*/ 336 h 520"/>
                <a:gd name="T52" fmla="*/ 47 w 100"/>
                <a:gd name="T53" fmla="*/ 342 h 520"/>
                <a:gd name="T54" fmla="*/ 48 w 100"/>
                <a:gd name="T55" fmla="*/ 391 h 520"/>
                <a:gd name="T56" fmla="*/ 50 w 100"/>
                <a:gd name="T57" fmla="*/ 465 h 520"/>
                <a:gd name="T58" fmla="*/ 52 w 100"/>
                <a:gd name="T59" fmla="*/ 446 h 520"/>
                <a:gd name="T60" fmla="*/ 53 w 100"/>
                <a:gd name="T61" fmla="*/ 385 h 520"/>
                <a:gd name="T62" fmla="*/ 55 w 100"/>
                <a:gd name="T63" fmla="*/ 342 h 520"/>
                <a:gd name="T64" fmla="*/ 57 w 100"/>
                <a:gd name="T65" fmla="*/ 281 h 520"/>
                <a:gd name="T66" fmla="*/ 58 w 100"/>
                <a:gd name="T67" fmla="*/ 226 h 520"/>
                <a:gd name="T68" fmla="*/ 60 w 100"/>
                <a:gd name="T69" fmla="*/ 196 h 520"/>
                <a:gd name="T70" fmla="*/ 61 w 100"/>
                <a:gd name="T71" fmla="*/ 122 h 520"/>
                <a:gd name="T72" fmla="*/ 63 w 100"/>
                <a:gd name="T73" fmla="*/ 61 h 520"/>
                <a:gd name="T74" fmla="*/ 65 w 100"/>
                <a:gd name="T75" fmla="*/ 61 h 520"/>
                <a:gd name="T76" fmla="*/ 66 w 100"/>
                <a:gd name="T77" fmla="*/ 104 h 520"/>
                <a:gd name="T78" fmla="*/ 68 w 100"/>
                <a:gd name="T79" fmla="*/ 159 h 520"/>
                <a:gd name="T80" fmla="*/ 68 w 100"/>
                <a:gd name="T81" fmla="*/ 196 h 520"/>
                <a:gd name="T82" fmla="*/ 70 w 100"/>
                <a:gd name="T83" fmla="*/ 128 h 520"/>
                <a:gd name="T84" fmla="*/ 71 w 100"/>
                <a:gd name="T85" fmla="*/ 55 h 520"/>
                <a:gd name="T86" fmla="*/ 73 w 100"/>
                <a:gd name="T87" fmla="*/ 6 h 520"/>
                <a:gd name="T88" fmla="*/ 75 w 100"/>
                <a:gd name="T89" fmla="*/ 24 h 520"/>
                <a:gd name="T90" fmla="*/ 76 w 100"/>
                <a:gd name="T91" fmla="*/ 104 h 520"/>
                <a:gd name="T92" fmla="*/ 78 w 100"/>
                <a:gd name="T93" fmla="*/ 202 h 520"/>
                <a:gd name="T94" fmla="*/ 78 w 100"/>
                <a:gd name="T95" fmla="*/ 257 h 520"/>
                <a:gd name="T96" fmla="*/ 80 w 100"/>
                <a:gd name="T97" fmla="*/ 245 h 520"/>
                <a:gd name="T98" fmla="*/ 81 w 100"/>
                <a:gd name="T99" fmla="*/ 190 h 520"/>
                <a:gd name="T100" fmla="*/ 85 w 100"/>
                <a:gd name="T101" fmla="*/ 183 h 520"/>
                <a:gd name="T102" fmla="*/ 86 w 100"/>
                <a:gd name="T103" fmla="*/ 208 h 520"/>
                <a:gd name="T104" fmla="*/ 88 w 100"/>
                <a:gd name="T105" fmla="*/ 238 h 520"/>
                <a:gd name="T106" fmla="*/ 90 w 100"/>
                <a:gd name="T107" fmla="*/ 300 h 520"/>
                <a:gd name="T108" fmla="*/ 91 w 100"/>
                <a:gd name="T109" fmla="*/ 373 h 520"/>
                <a:gd name="T110" fmla="*/ 93 w 100"/>
                <a:gd name="T111" fmla="*/ 410 h 520"/>
                <a:gd name="T112" fmla="*/ 93 w 100"/>
                <a:gd name="T113" fmla="*/ 440 h 520"/>
                <a:gd name="T114" fmla="*/ 95 w 100"/>
                <a:gd name="T115" fmla="*/ 404 h 520"/>
                <a:gd name="T116" fmla="*/ 98 w 100"/>
                <a:gd name="T117" fmla="*/ 397 h 520"/>
                <a:gd name="T118" fmla="*/ 100 w 100"/>
                <a:gd name="T119" fmla="*/ 465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520">
                  <a:moveTo>
                    <a:pt x="2" y="208"/>
                  </a:moveTo>
                  <a:lnTo>
                    <a:pt x="0" y="208"/>
                  </a:lnTo>
                  <a:lnTo>
                    <a:pt x="2" y="208"/>
                  </a:lnTo>
                  <a:lnTo>
                    <a:pt x="2" y="208"/>
                  </a:lnTo>
                  <a:lnTo>
                    <a:pt x="2" y="220"/>
                  </a:lnTo>
                  <a:lnTo>
                    <a:pt x="2" y="232"/>
                  </a:lnTo>
                  <a:lnTo>
                    <a:pt x="2" y="251"/>
                  </a:lnTo>
                  <a:lnTo>
                    <a:pt x="3" y="263"/>
                  </a:lnTo>
                  <a:lnTo>
                    <a:pt x="3" y="269"/>
                  </a:lnTo>
                  <a:lnTo>
                    <a:pt x="3" y="275"/>
                  </a:lnTo>
                  <a:lnTo>
                    <a:pt x="3" y="269"/>
                  </a:lnTo>
                  <a:lnTo>
                    <a:pt x="5" y="263"/>
                  </a:lnTo>
                  <a:lnTo>
                    <a:pt x="5" y="257"/>
                  </a:lnTo>
                  <a:lnTo>
                    <a:pt x="5" y="245"/>
                  </a:lnTo>
                  <a:lnTo>
                    <a:pt x="5" y="251"/>
                  </a:lnTo>
                  <a:lnTo>
                    <a:pt x="5" y="257"/>
                  </a:lnTo>
                  <a:lnTo>
                    <a:pt x="7" y="269"/>
                  </a:lnTo>
                  <a:lnTo>
                    <a:pt x="7" y="281"/>
                  </a:lnTo>
                  <a:lnTo>
                    <a:pt x="7" y="293"/>
                  </a:lnTo>
                  <a:lnTo>
                    <a:pt x="7" y="318"/>
                  </a:lnTo>
                  <a:lnTo>
                    <a:pt x="7" y="336"/>
                  </a:lnTo>
                  <a:lnTo>
                    <a:pt x="7" y="342"/>
                  </a:lnTo>
                  <a:lnTo>
                    <a:pt x="8" y="349"/>
                  </a:lnTo>
                  <a:lnTo>
                    <a:pt x="8" y="355"/>
                  </a:lnTo>
                  <a:lnTo>
                    <a:pt x="8" y="361"/>
                  </a:lnTo>
                  <a:lnTo>
                    <a:pt x="8" y="361"/>
                  </a:lnTo>
                  <a:lnTo>
                    <a:pt x="10" y="367"/>
                  </a:lnTo>
                  <a:lnTo>
                    <a:pt x="10" y="367"/>
                  </a:lnTo>
                  <a:lnTo>
                    <a:pt x="10" y="373"/>
                  </a:lnTo>
                  <a:lnTo>
                    <a:pt x="10" y="391"/>
                  </a:lnTo>
                  <a:lnTo>
                    <a:pt x="10" y="404"/>
                  </a:lnTo>
                  <a:lnTo>
                    <a:pt x="10" y="422"/>
                  </a:lnTo>
                  <a:lnTo>
                    <a:pt x="12" y="440"/>
                  </a:lnTo>
                  <a:lnTo>
                    <a:pt x="12" y="477"/>
                  </a:lnTo>
                  <a:lnTo>
                    <a:pt x="12" y="495"/>
                  </a:lnTo>
                  <a:lnTo>
                    <a:pt x="12" y="501"/>
                  </a:lnTo>
                  <a:lnTo>
                    <a:pt x="13" y="514"/>
                  </a:lnTo>
                  <a:lnTo>
                    <a:pt x="13" y="520"/>
                  </a:lnTo>
                  <a:lnTo>
                    <a:pt x="13" y="520"/>
                  </a:lnTo>
                  <a:lnTo>
                    <a:pt x="13" y="514"/>
                  </a:lnTo>
                  <a:lnTo>
                    <a:pt x="13" y="508"/>
                  </a:lnTo>
                  <a:lnTo>
                    <a:pt x="15" y="501"/>
                  </a:lnTo>
                  <a:lnTo>
                    <a:pt x="15" y="495"/>
                  </a:lnTo>
                  <a:lnTo>
                    <a:pt x="15" y="495"/>
                  </a:lnTo>
                  <a:lnTo>
                    <a:pt x="15" y="495"/>
                  </a:lnTo>
                  <a:lnTo>
                    <a:pt x="17" y="489"/>
                  </a:lnTo>
                  <a:lnTo>
                    <a:pt x="17" y="477"/>
                  </a:lnTo>
                  <a:lnTo>
                    <a:pt x="17" y="465"/>
                  </a:lnTo>
                  <a:lnTo>
                    <a:pt x="17" y="459"/>
                  </a:lnTo>
                  <a:lnTo>
                    <a:pt x="17" y="446"/>
                  </a:lnTo>
                  <a:lnTo>
                    <a:pt x="17" y="440"/>
                  </a:lnTo>
                  <a:lnTo>
                    <a:pt x="18" y="428"/>
                  </a:lnTo>
                  <a:lnTo>
                    <a:pt x="18" y="422"/>
                  </a:lnTo>
                  <a:lnTo>
                    <a:pt x="18" y="422"/>
                  </a:lnTo>
                  <a:lnTo>
                    <a:pt x="18" y="428"/>
                  </a:lnTo>
                  <a:lnTo>
                    <a:pt x="20" y="440"/>
                  </a:lnTo>
                  <a:lnTo>
                    <a:pt x="20" y="440"/>
                  </a:lnTo>
                  <a:lnTo>
                    <a:pt x="20" y="440"/>
                  </a:lnTo>
                  <a:lnTo>
                    <a:pt x="20" y="440"/>
                  </a:lnTo>
                  <a:lnTo>
                    <a:pt x="22" y="446"/>
                  </a:lnTo>
                  <a:lnTo>
                    <a:pt x="22" y="453"/>
                  </a:lnTo>
                  <a:lnTo>
                    <a:pt x="22" y="446"/>
                  </a:lnTo>
                  <a:lnTo>
                    <a:pt x="23" y="440"/>
                  </a:lnTo>
                  <a:lnTo>
                    <a:pt x="23" y="434"/>
                  </a:lnTo>
                  <a:lnTo>
                    <a:pt x="23" y="422"/>
                  </a:lnTo>
                  <a:lnTo>
                    <a:pt x="23" y="391"/>
                  </a:lnTo>
                  <a:lnTo>
                    <a:pt x="23" y="373"/>
                  </a:lnTo>
                  <a:lnTo>
                    <a:pt x="23" y="355"/>
                  </a:lnTo>
                  <a:lnTo>
                    <a:pt x="25" y="336"/>
                  </a:lnTo>
                  <a:lnTo>
                    <a:pt x="25" y="324"/>
                  </a:lnTo>
                  <a:lnTo>
                    <a:pt x="25" y="312"/>
                  </a:lnTo>
                  <a:lnTo>
                    <a:pt x="25" y="300"/>
                  </a:lnTo>
                  <a:lnTo>
                    <a:pt x="25" y="293"/>
                  </a:lnTo>
                  <a:lnTo>
                    <a:pt x="25" y="287"/>
                  </a:lnTo>
                  <a:lnTo>
                    <a:pt x="27" y="281"/>
                  </a:lnTo>
                  <a:lnTo>
                    <a:pt x="27" y="269"/>
                  </a:lnTo>
                  <a:lnTo>
                    <a:pt x="27" y="263"/>
                  </a:lnTo>
                  <a:lnTo>
                    <a:pt x="27" y="263"/>
                  </a:lnTo>
                  <a:lnTo>
                    <a:pt x="27" y="257"/>
                  </a:lnTo>
                  <a:lnTo>
                    <a:pt x="28" y="263"/>
                  </a:lnTo>
                  <a:lnTo>
                    <a:pt x="28" y="263"/>
                  </a:lnTo>
                  <a:lnTo>
                    <a:pt x="28" y="263"/>
                  </a:lnTo>
                  <a:lnTo>
                    <a:pt x="30" y="257"/>
                  </a:lnTo>
                  <a:lnTo>
                    <a:pt x="30" y="251"/>
                  </a:lnTo>
                  <a:lnTo>
                    <a:pt x="30" y="245"/>
                  </a:lnTo>
                  <a:lnTo>
                    <a:pt x="30" y="238"/>
                  </a:lnTo>
                  <a:lnTo>
                    <a:pt x="32" y="238"/>
                  </a:lnTo>
                  <a:lnTo>
                    <a:pt x="30" y="238"/>
                  </a:lnTo>
                  <a:lnTo>
                    <a:pt x="32" y="238"/>
                  </a:lnTo>
                  <a:lnTo>
                    <a:pt x="32" y="238"/>
                  </a:lnTo>
                  <a:lnTo>
                    <a:pt x="32" y="238"/>
                  </a:lnTo>
                  <a:lnTo>
                    <a:pt x="33" y="245"/>
                  </a:lnTo>
                  <a:lnTo>
                    <a:pt x="33" y="251"/>
                  </a:lnTo>
                  <a:lnTo>
                    <a:pt x="33" y="263"/>
                  </a:lnTo>
                  <a:lnTo>
                    <a:pt x="33" y="269"/>
                  </a:lnTo>
                  <a:lnTo>
                    <a:pt x="33" y="287"/>
                  </a:lnTo>
                  <a:lnTo>
                    <a:pt x="35" y="293"/>
                  </a:lnTo>
                  <a:lnTo>
                    <a:pt x="35" y="306"/>
                  </a:lnTo>
                  <a:lnTo>
                    <a:pt x="35" y="318"/>
                  </a:lnTo>
                  <a:lnTo>
                    <a:pt x="35" y="330"/>
                  </a:lnTo>
                  <a:lnTo>
                    <a:pt x="35" y="342"/>
                  </a:lnTo>
                  <a:lnTo>
                    <a:pt x="35" y="367"/>
                  </a:lnTo>
                  <a:lnTo>
                    <a:pt x="37" y="379"/>
                  </a:lnTo>
                  <a:lnTo>
                    <a:pt x="37" y="410"/>
                  </a:lnTo>
                  <a:lnTo>
                    <a:pt x="37" y="422"/>
                  </a:lnTo>
                  <a:lnTo>
                    <a:pt x="37" y="440"/>
                  </a:lnTo>
                  <a:lnTo>
                    <a:pt x="37" y="446"/>
                  </a:lnTo>
                  <a:lnTo>
                    <a:pt x="37" y="453"/>
                  </a:lnTo>
                  <a:lnTo>
                    <a:pt x="38" y="465"/>
                  </a:lnTo>
                  <a:lnTo>
                    <a:pt x="38" y="465"/>
                  </a:lnTo>
                  <a:lnTo>
                    <a:pt x="38" y="465"/>
                  </a:lnTo>
                  <a:lnTo>
                    <a:pt x="38" y="459"/>
                  </a:lnTo>
                  <a:lnTo>
                    <a:pt x="38" y="446"/>
                  </a:lnTo>
                  <a:lnTo>
                    <a:pt x="40" y="440"/>
                  </a:lnTo>
                  <a:lnTo>
                    <a:pt x="40" y="434"/>
                  </a:lnTo>
                  <a:lnTo>
                    <a:pt x="40" y="428"/>
                  </a:lnTo>
                  <a:lnTo>
                    <a:pt x="40" y="416"/>
                  </a:lnTo>
                  <a:lnTo>
                    <a:pt x="40" y="416"/>
                  </a:lnTo>
                  <a:lnTo>
                    <a:pt x="40" y="397"/>
                  </a:lnTo>
                  <a:lnTo>
                    <a:pt x="42" y="391"/>
                  </a:lnTo>
                  <a:lnTo>
                    <a:pt x="42" y="379"/>
                  </a:lnTo>
                  <a:lnTo>
                    <a:pt x="42" y="367"/>
                  </a:lnTo>
                  <a:lnTo>
                    <a:pt x="42" y="361"/>
                  </a:lnTo>
                  <a:lnTo>
                    <a:pt x="42" y="349"/>
                  </a:lnTo>
                  <a:lnTo>
                    <a:pt x="42" y="336"/>
                  </a:lnTo>
                  <a:lnTo>
                    <a:pt x="43" y="324"/>
                  </a:lnTo>
                  <a:lnTo>
                    <a:pt x="43" y="318"/>
                  </a:lnTo>
                  <a:lnTo>
                    <a:pt x="43" y="324"/>
                  </a:lnTo>
                  <a:lnTo>
                    <a:pt x="45" y="330"/>
                  </a:lnTo>
                  <a:lnTo>
                    <a:pt x="45" y="336"/>
                  </a:lnTo>
                  <a:lnTo>
                    <a:pt x="45" y="336"/>
                  </a:lnTo>
                  <a:lnTo>
                    <a:pt x="47" y="330"/>
                  </a:lnTo>
                  <a:lnTo>
                    <a:pt x="47" y="336"/>
                  </a:lnTo>
                  <a:lnTo>
                    <a:pt x="47" y="336"/>
                  </a:lnTo>
                  <a:lnTo>
                    <a:pt x="47" y="342"/>
                  </a:lnTo>
                  <a:lnTo>
                    <a:pt x="48" y="355"/>
                  </a:lnTo>
                  <a:lnTo>
                    <a:pt x="48" y="361"/>
                  </a:lnTo>
                  <a:lnTo>
                    <a:pt x="48" y="367"/>
                  </a:lnTo>
                  <a:lnTo>
                    <a:pt x="48" y="385"/>
                  </a:lnTo>
                  <a:lnTo>
                    <a:pt x="48" y="391"/>
                  </a:lnTo>
                  <a:lnTo>
                    <a:pt x="48" y="422"/>
                  </a:lnTo>
                  <a:lnTo>
                    <a:pt x="50" y="440"/>
                  </a:lnTo>
                  <a:lnTo>
                    <a:pt x="50" y="446"/>
                  </a:lnTo>
                  <a:lnTo>
                    <a:pt x="50" y="459"/>
                  </a:lnTo>
                  <a:lnTo>
                    <a:pt x="50" y="465"/>
                  </a:lnTo>
                  <a:lnTo>
                    <a:pt x="50" y="465"/>
                  </a:lnTo>
                  <a:lnTo>
                    <a:pt x="52" y="471"/>
                  </a:lnTo>
                  <a:lnTo>
                    <a:pt x="52" y="465"/>
                  </a:lnTo>
                  <a:lnTo>
                    <a:pt x="52" y="459"/>
                  </a:lnTo>
                  <a:lnTo>
                    <a:pt x="52" y="446"/>
                  </a:lnTo>
                  <a:lnTo>
                    <a:pt x="52" y="440"/>
                  </a:lnTo>
                  <a:lnTo>
                    <a:pt x="53" y="422"/>
                  </a:lnTo>
                  <a:lnTo>
                    <a:pt x="53" y="397"/>
                  </a:lnTo>
                  <a:lnTo>
                    <a:pt x="53" y="391"/>
                  </a:lnTo>
                  <a:lnTo>
                    <a:pt x="53" y="385"/>
                  </a:lnTo>
                  <a:lnTo>
                    <a:pt x="55" y="379"/>
                  </a:lnTo>
                  <a:lnTo>
                    <a:pt x="55" y="373"/>
                  </a:lnTo>
                  <a:lnTo>
                    <a:pt x="55" y="367"/>
                  </a:lnTo>
                  <a:lnTo>
                    <a:pt x="55" y="355"/>
                  </a:lnTo>
                  <a:lnTo>
                    <a:pt x="55" y="342"/>
                  </a:lnTo>
                  <a:lnTo>
                    <a:pt x="55" y="336"/>
                  </a:lnTo>
                  <a:lnTo>
                    <a:pt x="57" y="318"/>
                  </a:lnTo>
                  <a:lnTo>
                    <a:pt x="57" y="312"/>
                  </a:lnTo>
                  <a:lnTo>
                    <a:pt x="57" y="293"/>
                  </a:lnTo>
                  <a:lnTo>
                    <a:pt x="57" y="281"/>
                  </a:lnTo>
                  <a:lnTo>
                    <a:pt x="57" y="269"/>
                  </a:lnTo>
                  <a:lnTo>
                    <a:pt x="57" y="245"/>
                  </a:lnTo>
                  <a:lnTo>
                    <a:pt x="58" y="232"/>
                  </a:lnTo>
                  <a:lnTo>
                    <a:pt x="58" y="232"/>
                  </a:lnTo>
                  <a:lnTo>
                    <a:pt x="58" y="226"/>
                  </a:lnTo>
                  <a:lnTo>
                    <a:pt x="58" y="220"/>
                  </a:lnTo>
                  <a:lnTo>
                    <a:pt x="58" y="214"/>
                  </a:lnTo>
                  <a:lnTo>
                    <a:pt x="58" y="208"/>
                  </a:lnTo>
                  <a:lnTo>
                    <a:pt x="60" y="202"/>
                  </a:lnTo>
                  <a:lnTo>
                    <a:pt x="60" y="196"/>
                  </a:lnTo>
                  <a:lnTo>
                    <a:pt x="60" y="183"/>
                  </a:lnTo>
                  <a:lnTo>
                    <a:pt x="60" y="171"/>
                  </a:lnTo>
                  <a:lnTo>
                    <a:pt x="60" y="159"/>
                  </a:lnTo>
                  <a:lnTo>
                    <a:pt x="60" y="134"/>
                  </a:lnTo>
                  <a:lnTo>
                    <a:pt x="61" y="122"/>
                  </a:lnTo>
                  <a:lnTo>
                    <a:pt x="61" y="104"/>
                  </a:lnTo>
                  <a:lnTo>
                    <a:pt x="61" y="92"/>
                  </a:lnTo>
                  <a:lnTo>
                    <a:pt x="61" y="79"/>
                  </a:lnTo>
                  <a:lnTo>
                    <a:pt x="63" y="67"/>
                  </a:lnTo>
                  <a:lnTo>
                    <a:pt x="63" y="61"/>
                  </a:lnTo>
                  <a:lnTo>
                    <a:pt x="63" y="55"/>
                  </a:lnTo>
                  <a:lnTo>
                    <a:pt x="63" y="55"/>
                  </a:lnTo>
                  <a:lnTo>
                    <a:pt x="63" y="55"/>
                  </a:lnTo>
                  <a:lnTo>
                    <a:pt x="65" y="55"/>
                  </a:lnTo>
                  <a:lnTo>
                    <a:pt x="65" y="61"/>
                  </a:lnTo>
                  <a:lnTo>
                    <a:pt x="65" y="73"/>
                  </a:lnTo>
                  <a:lnTo>
                    <a:pt x="65" y="79"/>
                  </a:lnTo>
                  <a:lnTo>
                    <a:pt x="65" y="86"/>
                  </a:lnTo>
                  <a:lnTo>
                    <a:pt x="66" y="92"/>
                  </a:lnTo>
                  <a:lnTo>
                    <a:pt x="66" y="104"/>
                  </a:lnTo>
                  <a:lnTo>
                    <a:pt x="66" y="116"/>
                  </a:lnTo>
                  <a:lnTo>
                    <a:pt x="66" y="128"/>
                  </a:lnTo>
                  <a:lnTo>
                    <a:pt x="66" y="134"/>
                  </a:lnTo>
                  <a:lnTo>
                    <a:pt x="66" y="147"/>
                  </a:lnTo>
                  <a:lnTo>
                    <a:pt x="68" y="159"/>
                  </a:lnTo>
                  <a:lnTo>
                    <a:pt x="68" y="159"/>
                  </a:lnTo>
                  <a:lnTo>
                    <a:pt x="68" y="171"/>
                  </a:lnTo>
                  <a:lnTo>
                    <a:pt x="68" y="177"/>
                  </a:lnTo>
                  <a:lnTo>
                    <a:pt x="68" y="183"/>
                  </a:lnTo>
                  <a:lnTo>
                    <a:pt x="68" y="196"/>
                  </a:lnTo>
                  <a:lnTo>
                    <a:pt x="70" y="202"/>
                  </a:lnTo>
                  <a:lnTo>
                    <a:pt x="70" y="196"/>
                  </a:lnTo>
                  <a:lnTo>
                    <a:pt x="70" y="165"/>
                  </a:lnTo>
                  <a:lnTo>
                    <a:pt x="70" y="153"/>
                  </a:lnTo>
                  <a:lnTo>
                    <a:pt x="70" y="128"/>
                  </a:lnTo>
                  <a:lnTo>
                    <a:pt x="71" y="104"/>
                  </a:lnTo>
                  <a:lnTo>
                    <a:pt x="71" y="92"/>
                  </a:lnTo>
                  <a:lnTo>
                    <a:pt x="71" y="79"/>
                  </a:lnTo>
                  <a:lnTo>
                    <a:pt x="71" y="61"/>
                  </a:lnTo>
                  <a:lnTo>
                    <a:pt x="71" y="55"/>
                  </a:lnTo>
                  <a:lnTo>
                    <a:pt x="71" y="37"/>
                  </a:lnTo>
                  <a:lnTo>
                    <a:pt x="73" y="30"/>
                  </a:lnTo>
                  <a:lnTo>
                    <a:pt x="73" y="18"/>
                  </a:lnTo>
                  <a:lnTo>
                    <a:pt x="73" y="6"/>
                  </a:lnTo>
                  <a:lnTo>
                    <a:pt x="73" y="6"/>
                  </a:lnTo>
                  <a:lnTo>
                    <a:pt x="73" y="0"/>
                  </a:lnTo>
                  <a:lnTo>
                    <a:pt x="73" y="6"/>
                  </a:lnTo>
                  <a:lnTo>
                    <a:pt x="75" y="6"/>
                  </a:lnTo>
                  <a:lnTo>
                    <a:pt x="75" y="12"/>
                  </a:lnTo>
                  <a:lnTo>
                    <a:pt x="75" y="24"/>
                  </a:lnTo>
                  <a:lnTo>
                    <a:pt x="75" y="30"/>
                  </a:lnTo>
                  <a:lnTo>
                    <a:pt x="75" y="49"/>
                  </a:lnTo>
                  <a:lnTo>
                    <a:pt x="75" y="61"/>
                  </a:lnTo>
                  <a:lnTo>
                    <a:pt x="76" y="79"/>
                  </a:lnTo>
                  <a:lnTo>
                    <a:pt x="76" y="104"/>
                  </a:lnTo>
                  <a:lnTo>
                    <a:pt x="76" y="128"/>
                  </a:lnTo>
                  <a:lnTo>
                    <a:pt x="76" y="147"/>
                  </a:lnTo>
                  <a:lnTo>
                    <a:pt x="76" y="165"/>
                  </a:lnTo>
                  <a:lnTo>
                    <a:pt x="76" y="183"/>
                  </a:lnTo>
                  <a:lnTo>
                    <a:pt x="78" y="202"/>
                  </a:lnTo>
                  <a:lnTo>
                    <a:pt x="78" y="208"/>
                  </a:lnTo>
                  <a:lnTo>
                    <a:pt x="78" y="220"/>
                  </a:lnTo>
                  <a:lnTo>
                    <a:pt x="78" y="238"/>
                  </a:lnTo>
                  <a:lnTo>
                    <a:pt x="78" y="251"/>
                  </a:lnTo>
                  <a:lnTo>
                    <a:pt x="78" y="257"/>
                  </a:lnTo>
                  <a:lnTo>
                    <a:pt x="80" y="263"/>
                  </a:lnTo>
                  <a:lnTo>
                    <a:pt x="80" y="263"/>
                  </a:lnTo>
                  <a:lnTo>
                    <a:pt x="80" y="263"/>
                  </a:lnTo>
                  <a:lnTo>
                    <a:pt x="80" y="257"/>
                  </a:lnTo>
                  <a:lnTo>
                    <a:pt x="80" y="245"/>
                  </a:lnTo>
                  <a:lnTo>
                    <a:pt x="81" y="232"/>
                  </a:lnTo>
                  <a:lnTo>
                    <a:pt x="81" y="220"/>
                  </a:lnTo>
                  <a:lnTo>
                    <a:pt x="81" y="208"/>
                  </a:lnTo>
                  <a:lnTo>
                    <a:pt x="81" y="196"/>
                  </a:lnTo>
                  <a:lnTo>
                    <a:pt x="81" y="190"/>
                  </a:lnTo>
                  <a:lnTo>
                    <a:pt x="81" y="183"/>
                  </a:lnTo>
                  <a:lnTo>
                    <a:pt x="83" y="177"/>
                  </a:lnTo>
                  <a:lnTo>
                    <a:pt x="83" y="183"/>
                  </a:lnTo>
                  <a:lnTo>
                    <a:pt x="83" y="183"/>
                  </a:lnTo>
                  <a:lnTo>
                    <a:pt x="85" y="183"/>
                  </a:lnTo>
                  <a:lnTo>
                    <a:pt x="85" y="183"/>
                  </a:lnTo>
                  <a:lnTo>
                    <a:pt x="85" y="190"/>
                  </a:lnTo>
                  <a:lnTo>
                    <a:pt x="85" y="196"/>
                  </a:lnTo>
                  <a:lnTo>
                    <a:pt x="85" y="202"/>
                  </a:lnTo>
                  <a:lnTo>
                    <a:pt x="86" y="208"/>
                  </a:lnTo>
                  <a:lnTo>
                    <a:pt x="86" y="214"/>
                  </a:lnTo>
                  <a:lnTo>
                    <a:pt x="86" y="226"/>
                  </a:lnTo>
                  <a:lnTo>
                    <a:pt x="86" y="232"/>
                  </a:lnTo>
                  <a:lnTo>
                    <a:pt x="88" y="232"/>
                  </a:lnTo>
                  <a:lnTo>
                    <a:pt x="88" y="238"/>
                  </a:lnTo>
                  <a:lnTo>
                    <a:pt x="88" y="251"/>
                  </a:lnTo>
                  <a:lnTo>
                    <a:pt x="88" y="263"/>
                  </a:lnTo>
                  <a:lnTo>
                    <a:pt x="90" y="269"/>
                  </a:lnTo>
                  <a:lnTo>
                    <a:pt x="90" y="287"/>
                  </a:lnTo>
                  <a:lnTo>
                    <a:pt x="90" y="300"/>
                  </a:lnTo>
                  <a:lnTo>
                    <a:pt x="90" y="312"/>
                  </a:lnTo>
                  <a:lnTo>
                    <a:pt x="90" y="330"/>
                  </a:lnTo>
                  <a:lnTo>
                    <a:pt x="90" y="342"/>
                  </a:lnTo>
                  <a:lnTo>
                    <a:pt x="91" y="355"/>
                  </a:lnTo>
                  <a:lnTo>
                    <a:pt x="91" y="373"/>
                  </a:lnTo>
                  <a:lnTo>
                    <a:pt x="91" y="379"/>
                  </a:lnTo>
                  <a:lnTo>
                    <a:pt x="91" y="391"/>
                  </a:lnTo>
                  <a:lnTo>
                    <a:pt x="91" y="391"/>
                  </a:lnTo>
                  <a:lnTo>
                    <a:pt x="91" y="397"/>
                  </a:lnTo>
                  <a:lnTo>
                    <a:pt x="93" y="410"/>
                  </a:lnTo>
                  <a:lnTo>
                    <a:pt x="93" y="416"/>
                  </a:lnTo>
                  <a:lnTo>
                    <a:pt x="93" y="422"/>
                  </a:lnTo>
                  <a:lnTo>
                    <a:pt x="93" y="428"/>
                  </a:lnTo>
                  <a:lnTo>
                    <a:pt x="95" y="440"/>
                  </a:lnTo>
                  <a:lnTo>
                    <a:pt x="93" y="440"/>
                  </a:lnTo>
                  <a:lnTo>
                    <a:pt x="95" y="440"/>
                  </a:lnTo>
                  <a:lnTo>
                    <a:pt x="95" y="434"/>
                  </a:lnTo>
                  <a:lnTo>
                    <a:pt x="95" y="416"/>
                  </a:lnTo>
                  <a:lnTo>
                    <a:pt x="95" y="416"/>
                  </a:lnTo>
                  <a:lnTo>
                    <a:pt x="95" y="404"/>
                  </a:lnTo>
                  <a:lnTo>
                    <a:pt x="96" y="397"/>
                  </a:lnTo>
                  <a:lnTo>
                    <a:pt x="96" y="391"/>
                  </a:lnTo>
                  <a:lnTo>
                    <a:pt x="96" y="391"/>
                  </a:lnTo>
                  <a:lnTo>
                    <a:pt x="98" y="391"/>
                  </a:lnTo>
                  <a:lnTo>
                    <a:pt x="98" y="397"/>
                  </a:lnTo>
                  <a:lnTo>
                    <a:pt x="98" y="410"/>
                  </a:lnTo>
                  <a:lnTo>
                    <a:pt x="98" y="416"/>
                  </a:lnTo>
                  <a:lnTo>
                    <a:pt x="100" y="422"/>
                  </a:lnTo>
                  <a:lnTo>
                    <a:pt x="100" y="446"/>
                  </a:lnTo>
                  <a:lnTo>
                    <a:pt x="100" y="465"/>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588" name="Freeform 587"/>
            <p:cNvSpPr>
              <a:spLocks/>
            </p:cNvSpPr>
            <p:nvPr/>
          </p:nvSpPr>
          <p:spPr bwMode="auto">
            <a:xfrm>
              <a:off x="640991" y="3409106"/>
              <a:ext cx="146052" cy="201086"/>
            </a:xfrm>
            <a:custGeom>
              <a:avLst/>
              <a:gdLst>
                <a:gd name="T0" fmla="*/ 2 w 105"/>
                <a:gd name="T1" fmla="*/ 104 h 489"/>
                <a:gd name="T2" fmla="*/ 2 w 105"/>
                <a:gd name="T3" fmla="*/ 49 h 489"/>
                <a:gd name="T4" fmla="*/ 4 w 105"/>
                <a:gd name="T5" fmla="*/ 12 h 489"/>
                <a:gd name="T6" fmla="*/ 5 w 105"/>
                <a:gd name="T7" fmla="*/ 104 h 489"/>
                <a:gd name="T8" fmla="*/ 7 w 105"/>
                <a:gd name="T9" fmla="*/ 147 h 489"/>
                <a:gd name="T10" fmla="*/ 9 w 105"/>
                <a:gd name="T11" fmla="*/ 190 h 489"/>
                <a:gd name="T12" fmla="*/ 12 w 105"/>
                <a:gd name="T13" fmla="*/ 257 h 489"/>
                <a:gd name="T14" fmla="*/ 14 w 105"/>
                <a:gd name="T15" fmla="*/ 232 h 489"/>
                <a:gd name="T16" fmla="*/ 15 w 105"/>
                <a:gd name="T17" fmla="*/ 177 h 489"/>
                <a:gd name="T18" fmla="*/ 15 w 105"/>
                <a:gd name="T19" fmla="*/ 128 h 489"/>
                <a:gd name="T20" fmla="*/ 17 w 105"/>
                <a:gd name="T21" fmla="*/ 128 h 489"/>
                <a:gd name="T22" fmla="*/ 19 w 105"/>
                <a:gd name="T23" fmla="*/ 177 h 489"/>
                <a:gd name="T24" fmla="*/ 20 w 105"/>
                <a:gd name="T25" fmla="*/ 226 h 489"/>
                <a:gd name="T26" fmla="*/ 22 w 105"/>
                <a:gd name="T27" fmla="*/ 238 h 489"/>
                <a:gd name="T28" fmla="*/ 25 w 105"/>
                <a:gd name="T29" fmla="*/ 257 h 489"/>
                <a:gd name="T30" fmla="*/ 27 w 105"/>
                <a:gd name="T31" fmla="*/ 336 h 489"/>
                <a:gd name="T32" fmla="*/ 29 w 105"/>
                <a:gd name="T33" fmla="*/ 361 h 489"/>
                <a:gd name="T34" fmla="*/ 30 w 105"/>
                <a:gd name="T35" fmla="*/ 434 h 489"/>
                <a:gd name="T36" fmla="*/ 30 w 105"/>
                <a:gd name="T37" fmla="*/ 483 h 489"/>
                <a:gd name="T38" fmla="*/ 32 w 105"/>
                <a:gd name="T39" fmla="*/ 410 h 489"/>
                <a:gd name="T40" fmla="*/ 34 w 105"/>
                <a:gd name="T41" fmla="*/ 312 h 489"/>
                <a:gd name="T42" fmla="*/ 35 w 105"/>
                <a:gd name="T43" fmla="*/ 312 h 489"/>
                <a:gd name="T44" fmla="*/ 37 w 105"/>
                <a:gd name="T45" fmla="*/ 385 h 489"/>
                <a:gd name="T46" fmla="*/ 39 w 105"/>
                <a:gd name="T47" fmla="*/ 404 h 489"/>
                <a:gd name="T48" fmla="*/ 40 w 105"/>
                <a:gd name="T49" fmla="*/ 361 h 489"/>
                <a:gd name="T50" fmla="*/ 42 w 105"/>
                <a:gd name="T51" fmla="*/ 300 h 489"/>
                <a:gd name="T52" fmla="*/ 43 w 105"/>
                <a:gd name="T53" fmla="*/ 281 h 489"/>
                <a:gd name="T54" fmla="*/ 45 w 105"/>
                <a:gd name="T55" fmla="*/ 306 h 489"/>
                <a:gd name="T56" fmla="*/ 47 w 105"/>
                <a:gd name="T57" fmla="*/ 294 h 489"/>
                <a:gd name="T58" fmla="*/ 48 w 105"/>
                <a:gd name="T59" fmla="*/ 306 h 489"/>
                <a:gd name="T60" fmla="*/ 50 w 105"/>
                <a:gd name="T61" fmla="*/ 269 h 489"/>
                <a:gd name="T62" fmla="*/ 53 w 105"/>
                <a:gd name="T63" fmla="*/ 257 h 489"/>
                <a:gd name="T64" fmla="*/ 57 w 105"/>
                <a:gd name="T65" fmla="*/ 257 h 489"/>
                <a:gd name="T66" fmla="*/ 58 w 105"/>
                <a:gd name="T67" fmla="*/ 275 h 489"/>
                <a:gd name="T68" fmla="*/ 60 w 105"/>
                <a:gd name="T69" fmla="*/ 281 h 489"/>
                <a:gd name="T70" fmla="*/ 62 w 105"/>
                <a:gd name="T71" fmla="*/ 245 h 489"/>
                <a:gd name="T72" fmla="*/ 63 w 105"/>
                <a:gd name="T73" fmla="*/ 208 h 489"/>
                <a:gd name="T74" fmla="*/ 65 w 105"/>
                <a:gd name="T75" fmla="*/ 190 h 489"/>
                <a:gd name="T76" fmla="*/ 67 w 105"/>
                <a:gd name="T77" fmla="*/ 238 h 489"/>
                <a:gd name="T78" fmla="*/ 68 w 105"/>
                <a:gd name="T79" fmla="*/ 324 h 489"/>
                <a:gd name="T80" fmla="*/ 70 w 105"/>
                <a:gd name="T81" fmla="*/ 275 h 489"/>
                <a:gd name="T82" fmla="*/ 72 w 105"/>
                <a:gd name="T83" fmla="*/ 257 h 489"/>
                <a:gd name="T84" fmla="*/ 73 w 105"/>
                <a:gd name="T85" fmla="*/ 294 h 489"/>
                <a:gd name="T86" fmla="*/ 75 w 105"/>
                <a:gd name="T87" fmla="*/ 263 h 489"/>
                <a:gd name="T88" fmla="*/ 77 w 105"/>
                <a:gd name="T89" fmla="*/ 159 h 489"/>
                <a:gd name="T90" fmla="*/ 77 w 105"/>
                <a:gd name="T91" fmla="*/ 73 h 489"/>
                <a:gd name="T92" fmla="*/ 78 w 105"/>
                <a:gd name="T93" fmla="*/ 49 h 489"/>
                <a:gd name="T94" fmla="*/ 82 w 105"/>
                <a:gd name="T95" fmla="*/ 24 h 489"/>
                <a:gd name="T96" fmla="*/ 85 w 105"/>
                <a:gd name="T97" fmla="*/ 24 h 489"/>
                <a:gd name="T98" fmla="*/ 87 w 105"/>
                <a:gd name="T99" fmla="*/ 43 h 489"/>
                <a:gd name="T100" fmla="*/ 88 w 105"/>
                <a:gd name="T101" fmla="*/ 24 h 489"/>
                <a:gd name="T102" fmla="*/ 90 w 105"/>
                <a:gd name="T103" fmla="*/ 24 h 489"/>
                <a:gd name="T104" fmla="*/ 92 w 105"/>
                <a:gd name="T105" fmla="*/ 61 h 489"/>
                <a:gd name="T106" fmla="*/ 93 w 105"/>
                <a:gd name="T107" fmla="*/ 128 h 489"/>
                <a:gd name="T108" fmla="*/ 95 w 105"/>
                <a:gd name="T109" fmla="*/ 171 h 489"/>
                <a:gd name="T110" fmla="*/ 97 w 105"/>
                <a:gd name="T111" fmla="*/ 196 h 489"/>
                <a:gd name="T112" fmla="*/ 98 w 105"/>
                <a:gd name="T113" fmla="*/ 232 h 489"/>
                <a:gd name="T114" fmla="*/ 101 w 105"/>
                <a:gd name="T115" fmla="*/ 257 h 489"/>
                <a:gd name="T116" fmla="*/ 101 w 105"/>
                <a:gd name="T117" fmla="*/ 208 h 489"/>
                <a:gd name="T118" fmla="*/ 105 w 105"/>
                <a:gd name="T119" fmla="*/ 153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5" h="489">
                  <a:moveTo>
                    <a:pt x="0" y="86"/>
                  </a:moveTo>
                  <a:lnTo>
                    <a:pt x="0" y="98"/>
                  </a:lnTo>
                  <a:lnTo>
                    <a:pt x="0" y="104"/>
                  </a:lnTo>
                  <a:lnTo>
                    <a:pt x="0" y="104"/>
                  </a:lnTo>
                  <a:lnTo>
                    <a:pt x="2" y="104"/>
                  </a:lnTo>
                  <a:lnTo>
                    <a:pt x="2" y="98"/>
                  </a:lnTo>
                  <a:lnTo>
                    <a:pt x="2" y="86"/>
                  </a:lnTo>
                  <a:lnTo>
                    <a:pt x="2" y="73"/>
                  </a:lnTo>
                  <a:lnTo>
                    <a:pt x="2" y="61"/>
                  </a:lnTo>
                  <a:lnTo>
                    <a:pt x="2" y="49"/>
                  </a:lnTo>
                  <a:lnTo>
                    <a:pt x="4" y="31"/>
                  </a:lnTo>
                  <a:lnTo>
                    <a:pt x="4" y="18"/>
                  </a:lnTo>
                  <a:lnTo>
                    <a:pt x="4" y="0"/>
                  </a:lnTo>
                  <a:lnTo>
                    <a:pt x="4" y="0"/>
                  </a:lnTo>
                  <a:lnTo>
                    <a:pt x="4" y="12"/>
                  </a:lnTo>
                  <a:lnTo>
                    <a:pt x="5" y="24"/>
                  </a:lnTo>
                  <a:lnTo>
                    <a:pt x="5" y="55"/>
                  </a:lnTo>
                  <a:lnTo>
                    <a:pt x="5" y="79"/>
                  </a:lnTo>
                  <a:lnTo>
                    <a:pt x="5" y="92"/>
                  </a:lnTo>
                  <a:lnTo>
                    <a:pt x="5" y="104"/>
                  </a:lnTo>
                  <a:lnTo>
                    <a:pt x="5" y="116"/>
                  </a:lnTo>
                  <a:lnTo>
                    <a:pt x="7" y="122"/>
                  </a:lnTo>
                  <a:lnTo>
                    <a:pt x="7" y="128"/>
                  </a:lnTo>
                  <a:lnTo>
                    <a:pt x="7" y="141"/>
                  </a:lnTo>
                  <a:lnTo>
                    <a:pt x="7" y="147"/>
                  </a:lnTo>
                  <a:lnTo>
                    <a:pt x="9" y="153"/>
                  </a:lnTo>
                  <a:lnTo>
                    <a:pt x="9" y="153"/>
                  </a:lnTo>
                  <a:lnTo>
                    <a:pt x="9" y="159"/>
                  </a:lnTo>
                  <a:lnTo>
                    <a:pt x="9" y="165"/>
                  </a:lnTo>
                  <a:lnTo>
                    <a:pt x="9" y="190"/>
                  </a:lnTo>
                  <a:lnTo>
                    <a:pt x="10" y="208"/>
                  </a:lnTo>
                  <a:lnTo>
                    <a:pt x="10" y="220"/>
                  </a:lnTo>
                  <a:lnTo>
                    <a:pt x="10" y="232"/>
                  </a:lnTo>
                  <a:lnTo>
                    <a:pt x="10" y="245"/>
                  </a:lnTo>
                  <a:lnTo>
                    <a:pt x="12" y="257"/>
                  </a:lnTo>
                  <a:lnTo>
                    <a:pt x="12" y="263"/>
                  </a:lnTo>
                  <a:lnTo>
                    <a:pt x="12" y="257"/>
                  </a:lnTo>
                  <a:lnTo>
                    <a:pt x="12" y="257"/>
                  </a:lnTo>
                  <a:lnTo>
                    <a:pt x="14" y="251"/>
                  </a:lnTo>
                  <a:lnTo>
                    <a:pt x="14" y="232"/>
                  </a:lnTo>
                  <a:lnTo>
                    <a:pt x="14" y="220"/>
                  </a:lnTo>
                  <a:lnTo>
                    <a:pt x="14" y="208"/>
                  </a:lnTo>
                  <a:lnTo>
                    <a:pt x="14" y="196"/>
                  </a:lnTo>
                  <a:lnTo>
                    <a:pt x="14" y="183"/>
                  </a:lnTo>
                  <a:lnTo>
                    <a:pt x="15" y="177"/>
                  </a:lnTo>
                  <a:lnTo>
                    <a:pt x="15" y="165"/>
                  </a:lnTo>
                  <a:lnTo>
                    <a:pt x="15" y="153"/>
                  </a:lnTo>
                  <a:lnTo>
                    <a:pt x="15" y="153"/>
                  </a:lnTo>
                  <a:lnTo>
                    <a:pt x="15" y="141"/>
                  </a:lnTo>
                  <a:lnTo>
                    <a:pt x="15" y="128"/>
                  </a:lnTo>
                  <a:lnTo>
                    <a:pt x="17" y="122"/>
                  </a:lnTo>
                  <a:lnTo>
                    <a:pt x="17" y="116"/>
                  </a:lnTo>
                  <a:lnTo>
                    <a:pt x="17" y="110"/>
                  </a:lnTo>
                  <a:lnTo>
                    <a:pt x="17" y="110"/>
                  </a:lnTo>
                  <a:lnTo>
                    <a:pt x="17" y="128"/>
                  </a:lnTo>
                  <a:lnTo>
                    <a:pt x="19" y="141"/>
                  </a:lnTo>
                  <a:lnTo>
                    <a:pt x="19" y="153"/>
                  </a:lnTo>
                  <a:lnTo>
                    <a:pt x="19" y="159"/>
                  </a:lnTo>
                  <a:lnTo>
                    <a:pt x="19" y="171"/>
                  </a:lnTo>
                  <a:lnTo>
                    <a:pt x="19" y="177"/>
                  </a:lnTo>
                  <a:lnTo>
                    <a:pt x="19" y="183"/>
                  </a:lnTo>
                  <a:lnTo>
                    <a:pt x="20" y="196"/>
                  </a:lnTo>
                  <a:lnTo>
                    <a:pt x="20" y="208"/>
                  </a:lnTo>
                  <a:lnTo>
                    <a:pt x="20" y="214"/>
                  </a:lnTo>
                  <a:lnTo>
                    <a:pt x="20" y="226"/>
                  </a:lnTo>
                  <a:lnTo>
                    <a:pt x="20" y="232"/>
                  </a:lnTo>
                  <a:lnTo>
                    <a:pt x="20" y="232"/>
                  </a:lnTo>
                  <a:lnTo>
                    <a:pt x="22" y="238"/>
                  </a:lnTo>
                  <a:lnTo>
                    <a:pt x="22" y="245"/>
                  </a:lnTo>
                  <a:lnTo>
                    <a:pt x="22" y="238"/>
                  </a:lnTo>
                  <a:lnTo>
                    <a:pt x="24" y="232"/>
                  </a:lnTo>
                  <a:lnTo>
                    <a:pt x="24" y="232"/>
                  </a:lnTo>
                  <a:lnTo>
                    <a:pt x="24" y="232"/>
                  </a:lnTo>
                  <a:lnTo>
                    <a:pt x="25" y="245"/>
                  </a:lnTo>
                  <a:lnTo>
                    <a:pt x="25" y="257"/>
                  </a:lnTo>
                  <a:lnTo>
                    <a:pt x="25" y="269"/>
                  </a:lnTo>
                  <a:lnTo>
                    <a:pt x="25" y="281"/>
                  </a:lnTo>
                  <a:lnTo>
                    <a:pt x="25" y="294"/>
                  </a:lnTo>
                  <a:lnTo>
                    <a:pt x="25" y="324"/>
                  </a:lnTo>
                  <a:lnTo>
                    <a:pt x="27" y="336"/>
                  </a:lnTo>
                  <a:lnTo>
                    <a:pt x="27" y="342"/>
                  </a:lnTo>
                  <a:lnTo>
                    <a:pt x="27" y="349"/>
                  </a:lnTo>
                  <a:lnTo>
                    <a:pt x="27" y="355"/>
                  </a:lnTo>
                  <a:lnTo>
                    <a:pt x="27" y="361"/>
                  </a:lnTo>
                  <a:lnTo>
                    <a:pt x="29" y="361"/>
                  </a:lnTo>
                  <a:lnTo>
                    <a:pt x="29" y="373"/>
                  </a:lnTo>
                  <a:lnTo>
                    <a:pt x="29" y="385"/>
                  </a:lnTo>
                  <a:lnTo>
                    <a:pt x="29" y="398"/>
                  </a:lnTo>
                  <a:lnTo>
                    <a:pt x="29" y="410"/>
                  </a:lnTo>
                  <a:lnTo>
                    <a:pt x="30" y="434"/>
                  </a:lnTo>
                  <a:lnTo>
                    <a:pt x="30" y="446"/>
                  </a:lnTo>
                  <a:lnTo>
                    <a:pt x="30" y="465"/>
                  </a:lnTo>
                  <a:lnTo>
                    <a:pt x="30" y="483"/>
                  </a:lnTo>
                  <a:lnTo>
                    <a:pt x="30" y="489"/>
                  </a:lnTo>
                  <a:lnTo>
                    <a:pt x="30" y="483"/>
                  </a:lnTo>
                  <a:lnTo>
                    <a:pt x="32" y="471"/>
                  </a:lnTo>
                  <a:lnTo>
                    <a:pt x="32" y="465"/>
                  </a:lnTo>
                  <a:lnTo>
                    <a:pt x="32" y="446"/>
                  </a:lnTo>
                  <a:lnTo>
                    <a:pt x="32" y="428"/>
                  </a:lnTo>
                  <a:lnTo>
                    <a:pt x="32" y="410"/>
                  </a:lnTo>
                  <a:lnTo>
                    <a:pt x="32" y="385"/>
                  </a:lnTo>
                  <a:lnTo>
                    <a:pt x="34" y="361"/>
                  </a:lnTo>
                  <a:lnTo>
                    <a:pt x="34" y="342"/>
                  </a:lnTo>
                  <a:lnTo>
                    <a:pt x="34" y="324"/>
                  </a:lnTo>
                  <a:lnTo>
                    <a:pt x="34" y="312"/>
                  </a:lnTo>
                  <a:lnTo>
                    <a:pt x="34" y="300"/>
                  </a:lnTo>
                  <a:lnTo>
                    <a:pt x="34" y="287"/>
                  </a:lnTo>
                  <a:lnTo>
                    <a:pt x="35" y="294"/>
                  </a:lnTo>
                  <a:lnTo>
                    <a:pt x="35" y="300"/>
                  </a:lnTo>
                  <a:lnTo>
                    <a:pt x="35" y="312"/>
                  </a:lnTo>
                  <a:lnTo>
                    <a:pt x="35" y="318"/>
                  </a:lnTo>
                  <a:lnTo>
                    <a:pt x="35" y="336"/>
                  </a:lnTo>
                  <a:lnTo>
                    <a:pt x="37" y="349"/>
                  </a:lnTo>
                  <a:lnTo>
                    <a:pt x="37" y="367"/>
                  </a:lnTo>
                  <a:lnTo>
                    <a:pt x="37" y="385"/>
                  </a:lnTo>
                  <a:lnTo>
                    <a:pt x="37" y="391"/>
                  </a:lnTo>
                  <a:lnTo>
                    <a:pt x="37" y="404"/>
                  </a:lnTo>
                  <a:lnTo>
                    <a:pt x="37" y="410"/>
                  </a:lnTo>
                  <a:lnTo>
                    <a:pt x="39" y="410"/>
                  </a:lnTo>
                  <a:lnTo>
                    <a:pt x="39" y="404"/>
                  </a:lnTo>
                  <a:lnTo>
                    <a:pt x="39" y="398"/>
                  </a:lnTo>
                  <a:lnTo>
                    <a:pt x="40" y="385"/>
                  </a:lnTo>
                  <a:lnTo>
                    <a:pt x="40" y="385"/>
                  </a:lnTo>
                  <a:lnTo>
                    <a:pt x="40" y="367"/>
                  </a:lnTo>
                  <a:lnTo>
                    <a:pt x="40" y="361"/>
                  </a:lnTo>
                  <a:lnTo>
                    <a:pt x="40" y="342"/>
                  </a:lnTo>
                  <a:lnTo>
                    <a:pt x="40" y="336"/>
                  </a:lnTo>
                  <a:lnTo>
                    <a:pt x="42" y="318"/>
                  </a:lnTo>
                  <a:lnTo>
                    <a:pt x="42" y="312"/>
                  </a:lnTo>
                  <a:lnTo>
                    <a:pt x="42" y="300"/>
                  </a:lnTo>
                  <a:lnTo>
                    <a:pt x="42" y="287"/>
                  </a:lnTo>
                  <a:lnTo>
                    <a:pt x="42" y="281"/>
                  </a:lnTo>
                  <a:lnTo>
                    <a:pt x="42" y="281"/>
                  </a:lnTo>
                  <a:lnTo>
                    <a:pt x="43" y="275"/>
                  </a:lnTo>
                  <a:lnTo>
                    <a:pt x="43" y="281"/>
                  </a:lnTo>
                  <a:lnTo>
                    <a:pt x="43" y="281"/>
                  </a:lnTo>
                  <a:lnTo>
                    <a:pt x="43" y="287"/>
                  </a:lnTo>
                  <a:lnTo>
                    <a:pt x="43" y="294"/>
                  </a:lnTo>
                  <a:lnTo>
                    <a:pt x="43" y="300"/>
                  </a:lnTo>
                  <a:lnTo>
                    <a:pt x="45" y="306"/>
                  </a:lnTo>
                  <a:lnTo>
                    <a:pt x="45" y="300"/>
                  </a:lnTo>
                  <a:lnTo>
                    <a:pt x="47" y="287"/>
                  </a:lnTo>
                  <a:lnTo>
                    <a:pt x="45" y="287"/>
                  </a:lnTo>
                  <a:lnTo>
                    <a:pt x="47" y="287"/>
                  </a:lnTo>
                  <a:lnTo>
                    <a:pt x="47" y="294"/>
                  </a:lnTo>
                  <a:lnTo>
                    <a:pt x="47" y="300"/>
                  </a:lnTo>
                  <a:lnTo>
                    <a:pt x="47" y="306"/>
                  </a:lnTo>
                  <a:lnTo>
                    <a:pt x="48" y="312"/>
                  </a:lnTo>
                  <a:lnTo>
                    <a:pt x="48" y="312"/>
                  </a:lnTo>
                  <a:lnTo>
                    <a:pt x="48" y="306"/>
                  </a:lnTo>
                  <a:lnTo>
                    <a:pt x="50" y="300"/>
                  </a:lnTo>
                  <a:lnTo>
                    <a:pt x="50" y="294"/>
                  </a:lnTo>
                  <a:lnTo>
                    <a:pt x="50" y="287"/>
                  </a:lnTo>
                  <a:lnTo>
                    <a:pt x="50" y="281"/>
                  </a:lnTo>
                  <a:lnTo>
                    <a:pt x="50" y="269"/>
                  </a:lnTo>
                  <a:lnTo>
                    <a:pt x="52" y="263"/>
                  </a:lnTo>
                  <a:lnTo>
                    <a:pt x="52" y="251"/>
                  </a:lnTo>
                  <a:lnTo>
                    <a:pt x="52" y="245"/>
                  </a:lnTo>
                  <a:lnTo>
                    <a:pt x="52" y="251"/>
                  </a:lnTo>
                  <a:lnTo>
                    <a:pt x="53" y="257"/>
                  </a:lnTo>
                  <a:lnTo>
                    <a:pt x="53" y="263"/>
                  </a:lnTo>
                  <a:lnTo>
                    <a:pt x="53" y="269"/>
                  </a:lnTo>
                  <a:lnTo>
                    <a:pt x="55" y="275"/>
                  </a:lnTo>
                  <a:lnTo>
                    <a:pt x="55" y="269"/>
                  </a:lnTo>
                  <a:lnTo>
                    <a:pt x="57" y="257"/>
                  </a:lnTo>
                  <a:lnTo>
                    <a:pt x="57" y="257"/>
                  </a:lnTo>
                  <a:lnTo>
                    <a:pt x="57" y="257"/>
                  </a:lnTo>
                  <a:lnTo>
                    <a:pt x="58" y="263"/>
                  </a:lnTo>
                  <a:lnTo>
                    <a:pt x="58" y="269"/>
                  </a:lnTo>
                  <a:lnTo>
                    <a:pt x="58" y="275"/>
                  </a:lnTo>
                  <a:lnTo>
                    <a:pt x="58" y="281"/>
                  </a:lnTo>
                  <a:lnTo>
                    <a:pt x="58" y="281"/>
                  </a:lnTo>
                  <a:lnTo>
                    <a:pt x="60" y="287"/>
                  </a:lnTo>
                  <a:lnTo>
                    <a:pt x="60" y="281"/>
                  </a:lnTo>
                  <a:lnTo>
                    <a:pt x="60" y="281"/>
                  </a:lnTo>
                  <a:lnTo>
                    <a:pt x="60" y="275"/>
                  </a:lnTo>
                  <a:lnTo>
                    <a:pt x="60" y="263"/>
                  </a:lnTo>
                  <a:lnTo>
                    <a:pt x="60" y="257"/>
                  </a:lnTo>
                  <a:lnTo>
                    <a:pt x="62" y="251"/>
                  </a:lnTo>
                  <a:lnTo>
                    <a:pt x="62" y="245"/>
                  </a:lnTo>
                  <a:lnTo>
                    <a:pt x="62" y="232"/>
                  </a:lnTo>
                  <a:lnTo>
                    <a:pt x="62" y="226"/>
                  </a:lnTo>
                  <a:lnTo>
                    <a:pt x="62" y="214"/>
                  </a:lnTo>
                  <a:lnTo>
                    <a:pt x="62" y="208"/>
                  </a:lnTo>
                  <a:lnTo>
                    <a:pt x="63" y="208"/>
                  </a:lnTo>
                  <a:lnTo>
                    <a:pt x="63" y="202"/>
                  </a:lnTo>
                  <a:lnTo>
                    <a:pt x="63" y="208"/>
                  </a:lnTo>
                  <a:lnTo>
                    <a:pt x="65" y="202"/>
                  </a:lnTo>
                  <a:lnTo>
                    <a:pt x="65" y="190"/>
                  </a:lnTo>
                  <a:lnTo>
                    <a:pt x="65" y="190"/>
                  </a:lnTo>
                  <a:lnTo>
                    <a:pt x="65" y="190"/>
                  </a:lnTo>
                  <a:lnTo>
                    <a:pt x="67" y="196"/>
                  </a:lnTo>
                  <a:lnTo>
                    <a:pt x="67" y="208"/>
                  </a:lnTo>
                  <a:lnTo>
                    <a:pt x="67" y="226"/>
                  </a:lnTo>
                  <a:lnTo>
                    <a:pt x="67" y="238"/>
                  </a:lnTo>
                  <a:lnTo>
                    <a:pt x="67" y="257"/>
                  </a:lnTo>
                  <a:lnTo>
                    <a:pt x="67" y="281"/>
                  </a:lnTo>
                  <a:lnTo>
                    <a:pt x="68" y="294"/>
                  </a:lnTo>
                  <a:lnTo>
                    <a:pt x="68" y="318"/>
                  </a:lnTo>
                  <a:lnTo>
                    <a:pt x="68" y="324"/>
                  </a:lnTo>
                  <a:lnTo>
                    <a:pt x="68" y="318"/>
                  </a:lnTo>
                  <a:lnTo>
                    <a:pt x="68" y="312"/>
                  </a:lnTo>
                  <a:lnTo>
                    <a:pt x="70" y="300"/>
                  </a:lnTo>
                  <a:lnTo>
                    <a:pt x="70" y="281"/>
                  </a:lnTo>
                  <a:lnTo>
                    <a:pt x="70" y="275"/>
                  </a:lnTo>
                  <a:lnTo>
                    <a:pt x="70" y="257"/>
                  </a:lnTo>
                  <a:lnTo>
                    <a:pt x="72" y="245"/>
                  </a:lnTo>
                  <a:lnTo>
                    <a:pt x="70" y="245"/>
                  </a:lnTo>
                  <a:lnTo>
                    <a:pt x="72" y="251"/>
                  </a:lnTo>
                  <a:lnTo>
                    <a:pt x="72" y="257"/>
                  </a:lnTo>
                  <a:lnTo>
                    <a:pt x="72" y="263"/>
                  </a:lnTo>
                  <a:lnTo>
                    <a:pt x="72" y="281"/>
                  </a:lnTo>
                  <a:lnTo>
                    <a:pt x="73" y="281"/>
                  </a:lnTo>
                  <a:lnTo>
                    <a:pt x="73" y="287"/>
                  </a:lnTo>
                  <a:lnTo>
                    <a:pt x="73" y="294"/>
                  </a:lnTo>
                  <a:lnTo>
                    <a:pt x="73" y="300"/>
                  </a:lnTo>
                  <a:lnTo>
                    <a:pt x="73" y="294"/>
                  </a:lnTo>
                  <a:lnTo>
                    <a:pt x="73" y="287"/>
                  </a:lnTo>
                  <a:lnTo>
                    <a:pt x="75" y="275"/>
                  </a:lnTo>
                  <a:lnTo>
                    <a:pt x="75" y="263"/>
                  </a:lnTo>
                  <a:lnTo>
                    <a:pt x="75" y="245"/>
                  </a:lnTo>
                  <a:lnTo>
                    <a:pt x="75" y="226"/>
                  </a:lnTo>
                  <a:lnTo>
                    <a:pt x="75" y="208"/>
                  </a:lnTo>
                  <a:lnTo>
                    <a:pt x="75" y="177"/>
                  </a:lnTo>
                  <a:lnTo>
                    <a:pt x="77" y="159"/>
                  </a:lnTo>
                  <a:lnTo>
                    <a:pt x="77" y="128"/>
                  </a:lnTo>
                  <a:lnTo>
                    <a:pt x="77" y="104"/>
                  </a:lnTo>
                  <a:lnTo>
                    <a:pt x="77" y="92"/>
                  </a:lnTo>
                  <a:lnTo>
                    <a:pt x="77" y="79"/>
                  </a:lnTo>
                  <a:lnTo>
                    <a:pt x="77" y="73"/>
                  </a:lnTo>
                  <a:lnTo>
                    <a:pt x="78" y="61"/>
                  </a:lnTo>
                  <a:lnTo>
                    <a:pt x="78" y="55"/>
                  </a:lnTo>
                  <a:lnTo>
                    <a:pt x="78" y="49"/>
                  </a:lnTo>
                  <a:lnTo>
                    <a:pt x="78" y="49"/>
                  </a:lnTo>
                  <a:lnTo>
                    <a:pt x="78" y="49"/>
                  </a:lnTo>
                  <a:lnTo>
                    <a:pt x="80" y="49"/>
                  </a:lnTo>
                  <a:lnTo>
                    <a:pt x="80" y="49"/>
                  </a:lnTo>
                  <a:lnTo>
                    <a:pt x="80" y="43"/>
                  </a:lnTo>
                  <a:lnTo>
                    <a:pt x="82" y="31"/>
                  </a:lnTo>
                  <a:lnTo>
                    <a:pt x="82" y="24"/>
                  </a:lnTo>
                  <a:lnTo>
                    <a:pt x="83" y="18"/>
                  </a:lnTo>
                  <a:lnTo>
                    <a:pt x="83" y="12"/>
                  </a:lnTo>
                  <a:lnTo>
                    <a:pt x="83" y="18"/>
                  </a:lnTo>
                  <a:lnTo>
                    <a:pt x="83" y="18"/>
                  </a:lnTo>
                  <a:lnTo>
                    <a:pt x="85" y="24"/>
                  </a:lnTo>
                  <a:lnTo>
                    <a:pt x="85" y="31"/>
                  </a:lnTo>
                  <a:lnTo>
                    <a:pt x="85" y="37"/>
                  </a:lnTo>
                  <a:lnTo>
                    <a:pt x="85" y="43"/>
                  </a:lnTo>
                  <a:lnTo>
                    <a:pt x="87" y="43"/>
                  </a:lnTo>
                  <a:lnTo>
                    <a:pt x="87" y="43"/>
                  </a:lnTo>
                  <a:lnTo>
                    <a:pt x="87" y="43"/>
                  </a:lnTo>
                  <a:lnTo>
                    <a:pt x="88" y="49"/>
                  </a:lnTo>
                  <a:lnTo>
                    <a:pt x="88" y="43"/>
                  </a:lnTo>
                  <a:lnTo>
                    <a:pt x="88" y="37"/>
                  </a:lnTo>
                  <a:lnTo>
                    <a:pt x="88" y="24"/>
                  </a:lnTo>
                  <a:lnTo>
                    <a:pt x="90" y="18"/>
                  </a:lnTo>
                  <a:lnTo>
                    <a:pt x="90" y="18"/>
                  </a:lnTo>
                  <a:lnTo>
                    <a:pt x="90" y="18"/>
                  </a:lnTo>
                  <a:lnTo>
                    <a:pt x="90" y="24"/>
                  </a:lnTo>
                  <a:lnTo>
                    <a:pt x="90" y="24"/>
                  </a:lnTo>
                  <a:lnTo>
                    <a:pt x="92" y="31"/>
                  </a:lnTo>
                  <a:lnTo>
                    <a:pt x="92" y="37"/>
                  </a:lnTo>
                  <a:lnTo>
                    <a:pt x="92" y="49"/>
                  </a:lnTo>
                  <a:lnTo>
                    <a:pt x="92" y="49"/>
                  </a:lnTo>
                  <a:lnTo>
                    <a:pt x="92" y="61"/>
                  </a:lnTo>
                  <a:lnTo>
                    <a:pt x="93" y="73"/>
                  </a:lnTo>
                  <a:lnTo>
                    <a:pt x="93" y="79"/>
                  </a:lnTo>
                  <a:lnTo>
                    <a:pt x="93" y="98"/>
                  </a:lnTo>
                  <a:lnTo>
                    <a:pt x="93" y="116"/>
                  </a:lnTo>
                  <a:lnTo>
                    <a:pt x="93" y="128"/>
                  </a:lnTo>
                  <a:lnTo>
                    <a:pt x="93" y="135"/>
                  </a:lnTo>
                  <a:lnTo>
                    <a:pt x="95" y="147"/>
                  </a:lnTo>
                  <a:lnTo>
                    <a:pt x="95" y="153"/>
                  </a:lnTo>
                  <a:lnTo>
                    <a:pt x="95" y="159"/>
                  </a:lnTo>
                  <a:lnTo>
                    <a:pt x="95" y="171"/>
                  </a:lnTo>
                  <a:lnTo>
                    <a:pt x="95" y="177"/>
                  </a:lnTo>
                  <a:lnTo>
                    <a:pt x="95" y="177"/>
                  </a:lnTo>
                  <a:lnTo>
                    <a:pt x="97" y="183"/>
                  </a:lnTo>
                  <a:lnTo>
                    <a:pt x="97" y="190"/>
                  </a:lnTo>
                  <a:lnTo>
                    <a:pt x="97" y="196"/>
                  </a:lnTo>
                  <a:lnTo>
                    <a:pt x="98" y="202"/>
                  </a:lnTo>
                  <a:lnTo>
                    <a:pt x="98" y="208"/>
                  </a:lnTo>
                  <a:lnTo>
                    <a:pt x="98" y="214"/>
                  </a:lnTo>
                  <a:lnTo>
                    <a:pt x="98" y="226"/>
                  </a:lnTo>
                  <a:lnTo>
                    <a:pt x="98" y="232"/>
                  </a:lnTo>
                  <a:lnTo>
                    <a:pt x="100" y="245"/>
                  </a:lnTo>
                  <a:lnTo>
                    <a:pt x="100" y="257"/>
                  </a:lnTo>
                  <a:lnTo>
                    <a:pt x="100" y="257"/>
                  </a:lnTo>
                  <a:lnTo>
                    <a:pt x="100" y="263"/>
                  </a:lnTo>
                  <a:lnTo>
                    <a:pt x="101" y="257"/>
                  </a:lnTo>
                  <a:lnTo>
                    <a:pt x="101" y="257"/>
                  </a:lnTo>
                  <a:lnTo>
                    <a:pt x="101" y="251"/>
                  </a:lnTo>
                  <a:lnTo>
                    <a:pt x="101" y="232"/>
                  </a:lnTo>
                  <a:lnTo>
                    <a:pt x="101" y="220"/>
                  </a:lnTo>
                  <a:lnTo>
                    <a:pt x="101" y="208"/>
                  </a:lnTo>
                  <a:lnTo>
                    <a:pt x="103" y="190"/>
                  </a:lnTo>
                  <a:lnTo>
                    <a:pt x="103" y="177"/>
                  </a:lnTo>
                  <a:lnTo>
                    <a:pt x="103" y="171"/>
                  </a:lnTo>
                  <a:lnTo>
                    <a:pt x="103" y="159"/>
                  </a:lnTo>
                  <a:lnTo>
                    <a:pt x="105" y="153"/>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589" name="Freeform 588"/>
            <p:cNvSpPr>
              <a:spLocks/>
            </p:cNvSpPr>
            <p:nvPr/>
          </p:nvSpPr>
          <p:spPr bwMode="auto">
            <a:xfrm>
              <a:off x="500502" y="3326040"/>
              <a:ext cx="140489" cy="241386"/>
            </a:xfrm>
            <a:custGeom>
              <a:avLst/>
              <a:gdLst>
                <a:gd name="T0" fmla="*/ 2 w 101"/>
                <a:gd name="T1" fmla="*/ 171 h 587"/>
                <a:gd name="T2" fmla="*/ 4 w 101"/>
                <a:gd name="T3" fmla="*/ 98 h 587"/>
                <a:gd name="T4" fmla="*/ 5 w 101"/>
                <a:gd name="T5" fmla="*/ 25 h 587"/>
                <a:gd name="T6" fmla="*/ 7 w 101"/>
                <a:gd name="T7" fmla="*/ 12 h 587"/>
                <a:gd name="T8" fmla="*/ 9 w 101"/>
                <a:gd name="T9" fmla="*/ 43 h 587"/>
                <a:gd name="T10" fmla="*/ 10 w 101"/>
                <a:gd name="T11" fmla="*/ 25 h 587"/>
                <a:gd name="T12" fmla="*/ 12 w 101"/>
                <a:gd name="T13" fmla="*/ 98 h 587"/>
                <a:gd name="T14" fmla="*/ 14 w 101"/>
                <a:gd name="T15" fmla="*/ 122 h 587"/>
                <a:gd name="T16" fmla="*/ 15 w 101"/>
                <a:gd name="T17" fmla="*/ 73 h 587"/>
                <a:gd name="T18" fmla="*/ 17 w 101"/>
                <a:gd name="T19" fmla="*/ 25 h 587"/>
                <a:gd name="T20" fmla="*/ 19 w 101"/>
                <a:gd name="T21" fmla="*/ 6 h 587"/>
                <a:gd name="T22" fmla="*/ 20 w 101"/>
                <a:gd name="T23" fmla="*/ 55 h 587"/>
                <a:gd name="T24" fmla="*/ 22 w 101"/>
                <a:gd name="T25" fmla="*/ 122 h 587"/>
                <a:gd name="T26" fmla="*/ 23 w 101"/>
                <a:gd name="T27" fmla="*/ 208 h 587"/>
                <a:gd name="T28" fmla="*/ 25 w 101"/>
                <a:gd name="T29" fmla="*/ 226 h 587"/>
                <a:gd name="T30" fmla="*/ 27 w 101"/>
                <a:gd name="T31" fmla="*/ 214 h 587"/>
                <a:gd name="T32" fmla="*/ 28 w 101"/>
                <a:gd name="T33" fmla="*/ 245 h 587"/>
                <a:gd name="T34" fmla="*/ 30 w 101"/>
                <a:gd name="T35" fmla="*/ 251 h 587"/>
                <a:gd name="T36" fmla="*/ 32 w 101"/>
                <a:gd name="T37" fmla="*/ 251 h 587"/>
                <a:gd name="T38" fmla="*/ 35 w 101"/>
                <a:gd name="T39" fmla="*/ 251 h 587"/>
                <a:gd name="T40" fmla="*/ 37 w 101"/>
                <a:gd name="T41" fmla="*/ 245 h 587"/>
                <a:gd name="T42" fmla="*/ 38 w 101"/>
                <a:gd name="T43" fmla="*/ 306 h 587"/>
                <a:gd name="T44" fmla="*/ 38 w 101"/>
                <a:gd name="T45" fmla="*/ 373 h 587"/>
                <a:gd name="T46" fmla="*/ 40 w 101"/>
                <a:gd name="T47" fmla="*/ 410 h 587"/>
                <a:gd name="T48" fmla="*/ 42 w 101"/>
                <a:gd name="T49" fmla="*/ 496 h 587"/>
                <a:gd name="T50" fmla="*/ 43 w 101"/>
                <a:gd name="T51" fmla="*/ 581 h 587"/>
                <a:gd name="T52" fmla="*/ 45 w 101"/>
                <a:gd name="T53" fmla="*/ 551 h 587"/>
                <a:gd name="T54" fmla="*/ 47 w 101"/>
                <a:gd name="T55" fmla="*/ 483 h 587"/>
                <a:gd name="T56" fmla="*/ 48 w 101"/>
                <a:gd name="T57" fmla="*/ 514 h 587"/>
                <a:gd name="T58" fmla="*/ 50 w 101"/>
                <a:gd name="T59" fmla="*/ 483 h 587"/>
                <a:gd name="T60" fmla="*/ 52 w 101"/>
                <a:gd name="T61" fmla="*/ 514 h 587"/>
                <a:gd name="T62" fmla="*/ 53 w 101"/>
                <a:gd name="T63" fmla="*/ 563 h 587"/>
                <a:gd name="T64" fmla="*/ 55 w 101"/>
                <a:gd name="T65" fmla="*/ 514 h 587"/>
                <a:gd name="T66" fmla="*/ 55 w 101"/>
                <a:gd name="T67" fmla="*/ 416 h 587"/>
                <a:gd name="T68" fmla="*/ 57 w 101"/>
                <a:gd name="T69" fmla="*/ 355 h 587"/>
                <a:gd name="T70" fmla="*/ 58 w 101"/>
                <a:gd name="T71" fmla="*/ 367 h 587"/>
                <a:gd name="T72" fmla="*/ 60 w 101"/>
                <a:gd name="T73" fmla="*/ 392 h 587"/>
                <a:gd name="T74" fmla="*/ 62 w 101"/>
                <a:gd name="T75" fmla="*/ 434 h 587"/>
                <a:gd name="T76" fmla="*/ 63 w 101"/>
                <a:gd name="T77" fmla="*/ 459 h 587"/>
                <a:gd name="T78" fmla="*/ 67 w 101"/>
                <a:gd name="T79" fmla="*/ 459 h 587"/>
                <a:gd name="T80" fmla="*/ 68 w 101"/>
                <a:gd name="T81" fmla="*/ 496 h 587"/>
                <a:gd name="T82" fmla="*/ 70 w 101"/>
                <a:gd name="T83" fmla="*/ 477 h 587"/>
                <a:gd name="T84" fmla="*/ 72 w 101"/>
                <a:gd name="T85" fmla="*/ 489 h 587"/>
                <a:gd name="T86" fmla="*/ 73 w 101"/>
                <a:gd name="T87" fmla="*/ 514 h 587"/>
                <a:gd name="T88" fmla="*/ 75 w 101"/>
                <a:gd name="T89" fmla="*/ 440 h 587"/>
                <a:gd name="T90" fmla="*/ 77 w 101"/>
                <a:gd name="T91" fmla="*/ 373 h 587"/>
                <a:gd name="T92" fmla="*/ 78 w 101"/>
                <a:gd name="T93" fmla="*/ 410 h 587"/>
                <a:gd name="T94" fmla="*/ 80 w 101"/>
                <a:gd name="T95" fmla="*/ 453 h 587"/>
                <a:gd name="T96" fmla="*/ 81 w 101"/>
                <a:gd name="T97" fmla="*/ 496 h 587"/>
                <a:gd name="T98" fmla="*/ 83 w 101"/>
                <a:gd name="T99" fmla="*/ 526 h 587"/>
                <a:gd name="T100" fmla="*/ 85 w 101"/>
                <a:gd name="T101" fmla="*/ 489 h 587"/>
                <a:gd name="T102" fmla="*/ 86 w 101"/>
                <a:gd name="T103" fmla="*/ 459 h 587"/>
                <a:gd name="T104" fmla="*/ 88 w 101"/>
                <a:gd name="T105" fmla="*/ 373 h 587"/>
                <a:gd name="T106" fmla="*/ 90 w 101"/>
                <a:gd name="T107" fmla="*/ 281 h 587"/>
                <a:gd name="T108" fmla="*/ 91 w 101"/>
                <a:gd name="T109" fmla="*/ 226 h 587"/>
                <a:gd name="T110" fmla="*/ 93 w 101"/>
                <a:gd name="T111" fmla="*/ 202 h 587"/>
                <a:gd name="T112" fmla="*/ 96 w 101"/>
                <a:gd name="T113" fmla="*/ 208 h 587"/>
                <a:gd name="T114" fmla="*/ 96 w 101"/>
                <a:gd name="T115" fmla="*/ 226 h 587"/>
                <a:gd name="T116" fmla="*/ 100 w 101"/>
                <a:gd name="T117" fmla="*/ 275 h 587"/>
                <a:gd name="T118" fmla="*/ 101 w 101"/>
                <a:gd name="T119" fmla="*/ 28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 h="587">
                  <a:moveTo>
                    <a:pt x="0" y="294"/>
                  </a:moveTo>
                  <a:lnTo>
                    <a:pt x="0" y="281"/>
                  </a:lnTo>
                  <a:lnTo>
                    <a:pt x="2" y="251"/>
                  </a:lnTo>
                  <a:lnTo>
                    <a:pt x="2" y="202"/>
                  </a:lnTo>
                  <a:lnTo>
                    <a:pt x="2" y="171"/>
                  </a:lnTo>
                  <a:lnTo>
                    <a:pt x="2" y="153"/>
                  </a:lnTo>
                  <a:lnTo>
                    <a:pt x="2" y="129"/>
                  </a:lnTo>
                  <a:lnTo>
                    <a:pt x="2" y="116"/>
                  </a:lnTo>
                  <a:lnTo>
                    <a:pt x="4" y="104"/>
                  </a:lnTo>
                  <a:lnTo>
                    <a:pt x="4" y="98"/>
                  </a:lnTo>
                  <a:lnTo>
                    <a:pt x="4" y="98"/>
                  </a:lnTo>
                  <a:lnTo>
                    <a:pt x="5" y="86"/>
                  </a:lnTo>
                  <a:lnTo>
                    <a:pt x="5" y="73"/>
                  </a:lnTo>
                  <a:lnTo>
                    <a:pt x="5" y="55"/>
                  </a:lnTo>
                  <a:lnTo>
                    <a:pt x="5" y="25"/>
                  </a:lnTo>
                  <a:lnTo>
                    <a:pt x="5" y="18"/>
                  </a:lnTo>
                  <a:lnTo>
                    <a:pt x="5" y="6"/>
                  </a:lnTo>
                  <a:lnTo>
                    <a:pt x="7" y="0"/>
                  </a:lnTo>
                  <a:lnTo>
                    <a:pt x="7" y="6"/>
                  </a:lnTo>
                  <a:lnTo>
                    <a:pt x="7" y="12"/>
                  </a:lnTo>
                  <a:lnTo>
                    <a:pt x="9" y="18"/>
                  </a:lnTo>
                  <a:lnTo>
                    <a:pt x="9" y="25"/>
                  </a:lnTo>
                  <a:lnTo>
                    <a:pt x="9" y="31"/>
                  </a:lnTo>
                  <a:lnTo>
                    <a:pt x="9" y="37"/>
                  </a:lnTo>
                  <a:lnTo>
                    <a:pt x="9" y="43"/>
                  </a:lnTo>
                  <a:lnTo>
                    <a:pt x="9" y="49"/>
                  </a:lnTo>
                  <a:lnTo>
                    <a:pt x="10" y="43"/>
                  </a:lnTo>
                  <a:lnTo>
                    <a:pt x="10" y="37"/>
                  </a:lnTo>
                  <a:lnTo>
                    <a:pt x="10" y="31"/>
                  </a:lnTo>
                  <a:lnTo>
                    <a:pt x="10" y="25"/>
                  </a:lnTo>
                  <a:lnTo>
                    <a:pt x="10" y="31"/>
                  </a:lnTo>
                  <a:lnTo>
                    <a:pt x="10" y="43"/>
                  </a:lnTo>
                  <a:lnTo>
                    <a:pt x="12" y="55"/>
                  </a:lnTo>
                  <a:lnTo>
                    <a:pt x="12" y="73"/>
                  </a:lnTo>
                  <a:lnTo>
                    <a:pt x="12" y="98"/>
                  </a:lnTo>
                  <a:lnTo>
                    <a:pt x="12" y="110"/>
                  </a:lnTo>
                  <a:lnTo>
                    <a:pt x="14" y="129"/>
                  </a:lnTo>
                  <a:lnTo>
                    <a:pt x="12" y="129"/>
                  </a:lnTo>
                  <a:lnTo>
                    <a:pt x="14" y="129"/>
                  </a:lnTo>
                  <a:lnTo>
                    <a:pt x="14" y="122"/>
                  </a:lnTo>
                  <a:lnTo>
                    <a:pt x="14" y="104"/>
                  </a:lnTo>
                  <a:lnTo>
                    <a:pt x="14" y="98"/>
                  </a:lnTo>
                  <a:lnTo>
                    <a:pt x="14" y="86"/>
                  </a:lnTo>
                  <a:lnTo>
                    <a:pt x="15" y="80"/>
                  </a:lnTo>
                  <a:lnTo>
                    <a:pt x="15" y="73"/>
                  </a:lnTo>
                  <a:lnTo>
                    <a:pt x="15" y="61"/>
                  </a:lnTo>
                  <a:lnTo>
                    <a:pt x="15" y="49"/>
                  </a:lnTo>
                  <a:lnTo>
                    <a:pt x="15" y="43"/>
                  </a:lnTo>
                  <a:lnTo>
                    <a:pt x="15" y="31"/>
                  </a:lnTo>
                  <a:lnTo>
                    <a:pt x="17" y="25"/>
                  </a:lnTo>
                  <a:lnTo>
                    <a:pt x="17" y="18"/>
                  </a:lnTo>
                  <a:lnTo>
                    <a:pt x="17" y="0"/>
                  </a:lnTo>
                  <a:lnTo>
                    <a:pt x="17" y="0"/>
                  </a:lnTo>
                  <a:lnTo>
                    <a:pt x="17" y="0"/>
                  </a:lnTo>
                  <a:lnTo>
                    <a:pt x="19" y="6"/>
                  </a:lnTo>
                  <a:lnTo>
                    <a:pt x="19" y="18"/>
                  </a:lnTo>
                  <a:lnTo>
                    <a:pt x="19" y="25"/>
                  </a:lnTo>
                  <a:lnTo>
                    <a:pt x="20" y="31"/>
                  </a:lnTo>
                  <a:lnTo>
                    <a:pt x="20" y="43"/>
                  </a:lnTo>
                  <a:lnTo>
                    <a:pt x="20" y="55"/>
                  </a:lnTo>
                  <a:lnTo>
                    <a:pt x="20" y="73"/>
                  </a:lnTo>
                  <a:lnTo>
                    <a:pt x="20" y="80"/>
                  </a:lnTo>
                  <a:lnTo>
                    <a:pt x="20" y="98"/>
                  </a:lnTo>
                  <a:lnTo>
                    <a:pt x="22" y="110"/>
                  </a:lnTo>
                  <a:lnTo>
                    <a:pt x="22" y="122"/>
                  </a:lnTo>
                  <a:lnTo>
                    <a:pt x="22" y="135"/>
                  </a:lnTo>
                  <a:lnTo>
                    <a:pt x="22" y="153"/>
                  </a:lnTo>
                  <a:lnTo>
                    <a:pt x="22" y="159"/>
                  </a:lnTo>
                  <a:lnTo>
                    <a:pt x="22" y="196"/>
                  </a:lnTo>
                  <a:lnTo>
                    <a:pt x="23" y="208"/>
                  </a:lnTo>
                  <a:lnTo>
                    <a:pt x="23" y="220"/>
                  </a:lnTo>
                  <a:lnTo>
                    <a:pt x="23" y="239"/>
                  </a:lnTo>
                  <a:lnTo>
                    <a:pt x="23" y="239"/>
                  </a:lnTo>
                  <a:lnTo>
                    <a:pt x="23" y="233"/>
                  </a:lnTo>
                  <a:lnTo>
                    <a:pt x="25" y="226"/>
                  </a:lnTo>
                  <a:lnTo>
                    <a:pt x="25" y="226"/>
                  </a:lnTo>
                  <a:lnTo>
                    <a:pt x="25" y="220"/>
                  </a:lnTo>
                  <a:lnTo>
                    <a:pt x="25" y="214"/>
                  </a:lnTo>
                  <a:lnTo>
                    <a:pt x="25" y="208"/>
                  </a:lnTo>
                  <a:lnTo>
                    <a:pt x="27" y="214"/>
                  </a:lnTo>
                  <a:lnTo>
                    <a:pt x="27" y="220"/>
                  </a:lnTo>
                  <a:lnTo>
                    <a:pt x="27" y="226"/>
                  </a:lnTo>
                  <a:lnTo>
                    <a:pt x="27" y="226"/>
                  </a:lnTo>
                  <a:lnTo>
                    <a:pt x="27" y="233"/>
                  </a:lnTo>
                  <a:lnTo>
                    <a:pt x="28" y="245"/>
                  </a:lnTo>
                  <a:lnTo>
                    <a:pt x="28" y="245"/>
                  </a:lnTo>
                  <a:lnTo>
                    <a:pt x="28" y="239"/>
                  </a:lnTo>
                  <a:lnTo>
                    <a:pt x="30" y="239"/>
                  </a:lnTo>
                  <a:lnTo>
                    <a:pt x="30" y="245"/>
                  </a:lnTo>
                  <a:lnTo>
                    <a:pt x="30" y="251"/>
                  </a:lnTo>
                  <a:lnTo>
                    <a:pt x="30" y="263"/>
                  </a:lnTo>
                  <a:lnTo>
                    <a:pt x="32" y="269"/>
                  </a:lnTo>
                  <a:lnTo>
                    <a:pt x="32" y="263"/>
                  </a:lnTo>
                  <a:lnTo>
                    <a:pt x="32" y="257"/>
                  </a:lnTo>
                  <a:lnTo>
                    <a:pt x="32" y="251"/>
                  </a:lnTo>
                  <a:lnTo>
                    <a:pt x="33" y="251"/>
                  </a:lnTo>
                  <a:lnTo>
                    <a:pt x="33" y="251"/>
                  </a:lnTo>
                  <a:lnTo>
                    <a:pt x="33" y="257"/>
                  </a:lnTo>
                  <a:lnTo>
                    <a:pt x="35" y="251"/>
                  </a:lnTo>
                  <a:lnTo>
                    <a:pt x="35" y="251"/>
                  </a:lnTo>
                  <a:lnTo>
                    <a:pt x="35" y="245"/>
                  </a:lnTo>
                  <a:lnTo>
                    <a:pt x="35" y="239"/>
                  </a:lnTo>
                  <a:lnTo>
                    <a:pt x="35" y="233"/>
                  </a:lnTo>
                  <a:lnTo>
                    <a:pt x="37" y="239"/>
                  </a:lnTo>
                  <a:lnTo>
                    <a:pt x="37" y="245"/>
                  </a:lnTo>
                  <a:lnTo>
                    <a:pt x="37" y="251"/>
                  </a:lnTo>
                  <a:lnTo>
                    <a:pt x="37" y="263"/>
                  </a:lnTo>
                  <a:lnTo>
                    <a:pt x="37" y="275"/>
                  </a:lnTo>
                  <a:lnTo>
                    <a:pt x="37" y="288"/>
                  </a:lnTo>
                  <a:lnTo>
                    <a:pt x="38" y="306"/>
                  </a:lnTo>
                  <a:lnTo>
                    <a:pt x="38" y="318"/>
                  </a:lnTo>
                  <a:lnTo>
                    <a:pt x="38" y="330"/>
                  </a:lnTo>
                  <a:lnTo>
                    <a:pt x="38" y="349"/>
                  </a:lnTo>
                  <a:lnTo>
                    <a:pt x="38" y="355"/>
                  </a:lnTo>
                  <a:lnTo>
                    <a:pt x="38" y="373"/>
                  </a:lnTo>
                  <a:lnTo>
                    <a:pt x="40" y="379"/>
                  </a:lnTo>
                  <a:lnTo>
                    <a:pt x="40" y="379"/>
                  </a:lnTo>
                  <a:lnTo>
                    <a:pt x="40" y="392"/>
                  </a:lnTo>
                  <a:lnTo>
                    <a:pt x="40" y="404"/>
                  </a:lnTo>
                  <a:lnTo>
                    <a:pt x="40" y="410"/>
                  </a:lnTo>
                  <a:lnTo>
                    <a:pt x="40" y="428"/>
                  </a:lnTo>
                  <a:lnTo>
                    <a:pt x="42" y="440"/>
                  </a:lnTo>
                  <a:lnTo>
                    <a:pt x="42" y="459"/>
                  </a:lnTo>
                  <a:lnTo>
                    <a:pt x="42" y="477"/>
                  </a:lnTo>
                  <a:lnTo>
                    <a:pt x="42" y="496"/>
                  </a:lnTo>
                  <a:lnTo>
                    <a:pt x="42" y="514"/>
                  </a:lnTo>
                  <a:lnTo>
                    <a:pt x="42" y="538"/>
                  </a:lnTo>
                  <a:lnTo>
                    <a:pt x="43" y="551"/>
                  </a:lnTo>
                  <a:lnTo>
                    <a:pt x="43" y="563"/>
                  </a:lnTo>
                  <a:lnTo>
                    <a:pt x="43" y="581"/>
                  </a:lnTo>
                  <a:lnTo>
                    <a:pt x="43" y="587"/>
                  </a:lnTo>
                  <a:lnTo>
                    <a:pt x="43" y="587"/>
                  </a:lnTo>
                  <a:lnTo>
                    <a:pt x="45" y="581"/>
                  </a:lnTo>
                  <a:lnTo>
                    <a:pt x="45" y="563"/>
                  </a:lnTo>
                  <a:lnTo>
                    <a:pt x="45" y="551"/>
                  </a:lnTo>
                  <a:lnTo>
                    <a:pt x="45" y="532"/>
                  </a:lnTo>
                  <a:lnTo>
                    <a:pt x="45" y="514"/>
                  </a:lnTo>
                  <a:lnTo>
                    <a:pt x="45" y="502"/>
                  </a:lnTo>
                  <a:lnTo>
                    <a:pt x="47" y="489"/>
                  </a:lnTo>
                  <a:lnTo>
                    <a:pt x="47" y="483"/>
                  </a:lnTo>
                  <a:lnTo>
                    <a:pt x="47" y="483"/>
                  </a:lnTo>
                  <a:lnTo>
                    <a:pt x="47" y="489"/>
                  </a:lnTo>
                  <a:lnTo>
                    <a:pt x="47" y="502"/>
                  </a:lnTo>
                  <a:lnTo>
                    <a:pt x="48" y="514"/>
                  </a:lnTo>
                  <a:lnTo>
                    <a:pt x="48" y="514"/>
                  </a:lnTo>
                  <a:lnTo>
                    <a:pt x="48" y="508"/>
                  </a:lnTo>
                  <a:lnTo>
                    <a:pt x="48" y="502"/>
                  </a:lnTo>
                  <a:lnTo>
                    <a:pt x="48" y="496"/>
                  </a:lnTo>
                  <a:lnTo>
                    <a:pt x="50" y="489"/>
                  </a:lnTo>
                  <a:lnTo>
                    <a:pt x="50" y="483"/>
                  </a:lnTo>
                  <a:lnTo>
                    <a:pt x="50" y="489"/>
                  </a:lnTo>
                  <a:lnTo>
                    <a:pt x="50" y="496"/>
                  </a:lnTo>
                  <a:lnTo>
                    <a:pt x="50" y="502"/>
                  </a:lnTo>
                  <a:lnTo>
                    <a:pt x="52" y="514"/>
                  </a:lnTo>
                  <a:lnTo>
                    <a:pt x="52" y="514"/>
                  </a:lnTo>
                  <a:lnTo>
                    <a:pt x="52" y="526"/>
                  </a:lnTo>
                  <a:lnTo>
                    <a:pt x="52" y="544"/>
                  </a:lnTo>
                  <a:lnTo>
                    <a:pt x="52" y="551"/>
                  </a:lnTo>
                  <a:lnTo>
                    <a:pt x="52" y="557"/>
                  </a:lnTo>
                  <a:lnTo>
                    <a:pt x="53" y="563"/>
                  </a:lnTo>
                  <a:lnTo>
                    <a:pt x="53" y="563"/>
                  </a:lnTo>
                  <a:lnTo>
                    <a:pt x="53" y="557"/>
                  </a:lnTo>
                  <a:lnTo>
                    <a:pt x="53" y="544"/>
                  </a:lnTo>
                  <a:lnTo>
                    <a:pt x="53" y="526"/>
                  </a:lnTo>
                  <a:lnTo>
                    <a:pt x="55" y="514"/>
                  </a:lnTo>
                  <a:lnTo>
                    <a:pt x="55" y="489"/>
                  </a:lnTo>
                  <a:lnTo>
                    <a:pt x="55" y="471"/>
                  </a:lnTo>
                  <a:lnTo>
                    <a:pt x="55" y="459"/>
                  </a:lnTo>
                  <a:lnTo>
                    <a:pt x="55" y="447"/>
                  </a:lnTo>
                  <a:lnTo>
                    <a:pt x="55" y="416"/>
                  </a:lnTo>
                  <a:lnTo>
                    <a:pt x="57" y="410"/>
                  </a:lnTo>
                  <a:lnTo>
                    <a:pt x="57" y="398"/>
                  </a:lnTo>
                  <a:lnTo>
                    <a:pt x="57" y="379"/>
                  </a:lnTo>
                  <a:lnTo>
                    <a:pt x="57" y="367"/>
                  </a:lnTo>
                  <a:lnTo>
                    <a:pt x="57" y="355"/>
                  </a:lnTo>
                  <a:lnTo>
                    <a:pt x="57" y="355"/>
                  </a:lnTo>
                  <a:lnTo>
                    <a:pt x="58" y="349"/>
                  </a:lnTo>
                  <a:lnTo>
                    <a:pt x="58" y="355"/>
                  </a:lnTo>
                  <a:lnTo>
                    <a:pt x="58" y="355"/>
                  </a:lnTo>
                  <a:lnTo>
                    <a:pt x="58" y="367"/>
                  </a:lnTo>
                  <a:lnTo>
                    <a:pt x="58" y="379"/>
                  </a:lnTo>
                  <a:lnTo>
                    <a:pt x="58" y="392"/>
                  </a:lnTo>
                  <a:lnTo>
                    <a:pt x="60" y="398"/>
                  </a:lnTo>
                  <a:lnTo>
                    <a:pt x="60" y="392"/>
                  </a:lnTo>
                  <a:lnTo>
                    <a:pt x="60" y="392"/>
                  </a:lnTo>
                  <a:lnTo>
                    <a:pt x="62" y="404"/>
                  </a:lnTo>
                  <a:lnTo>
                    <a:pt x="62" y="410"/>
                  </a:lnTo>
                  <a:lnTo>
                    <a:pt x="62" y="422"/>
                  </a:lnTo>
                  <a:lnTo>
                    <a:pt x="62" y="428"/>
                  </a:lnTo>
                  <a:lnTo>
                    <a:pt x="62" y="434"/>
                  </a:lnTo>
                  <a:lnTo>
                    <a:pt x="62" y="440"/>
                  </a:lnTo>
                  <a:lnTo>
                    <a:pt x="63" y="447"/>
                  </a:lnTo>
                  <a:lnTo>
                    <a:pt x="63" y="453"/>
                  </a:lnTo>
                  <a:lnTo>
                    <a:pt x="63" y="459"/>
                  </a:lnTo>
                  <a:lnTo>
                    <a:pt x="63" y="459"/>
                  </a:lnTo>
                  <a:lnTo>
                    <a:pt x="65" y="465"/>
                  </a:lnTo>
                  <a:lnTo>
                    <a:pt x="65" y="459"/>
                  </a:lnTo>
                  <a:lnTo>
                    <a:pt x="65" y="459"/>
                  </a:lnTo>
                  <a:lnTo>
                    <a:pt x="67" y="459"/>
                  </a:lnTo>
                  <a:lnTo>
                    <a:pt x="67" y="459"/>
                  </a:lnTo>
                  <a:lnTo>
                    <a:pt x="67" y="471"/>
                  </a:lnTo>
                  <a:lnTo>
                    <a:pt x="67" y="477"/>
                  </a:lnTo>
                  <a:lnTo>
                    <a:pt x="68" y="483"/>
                  </a:lnTo>
                  <a:lnTo>
                    <a:pt x="68" y="483"/>
                  </a:lnTo>
                  <a:lnTo>
                    <a:pt x="68" y="496"/>
                  </a:lnTo>
                  <a:lnTo>
                    <a:pt x="68" y="496"/>
                  </a:lnTo>
                  <a:lnTo>
                    <a:pt x="68" y="496"/>
                  </a:lnTo>
                  <a:lnTo>
                    <a:pt x="70" y="489"/>
                  </a:lnTo>
                  <a:lnTo>
                    <a:pt x="70" y="483"/>
                  </a:lnTo>
                  <a:lnTo>
                    <a:pt x="70" y="477"/>
                  </a:lnTo>
                  <a:lnTo>
                    <a:pt x="70" y="471"/>
                  </a:lnTo>
                  <a:lnTo>
                    <a:pt x="70" y="465"/>
                  </a:lnTo>
                  <a:lnTo>
                    <a:pt x="72" y="471"/>
                  </a:lnTo>
                  <a:lnTo>
                    <a:pt x="72" y="483"/>
                  </a:lnTo>
                  <a:lnTo>
                    <a:pt x="72" y="489"/>
                  </a:lnTo>
                  <a:lnTo>
                    <a:pt x="72" y="502"/>
                  </a:lnTo>
                  <a:lnTo>
                    <a:pt x="72" y="514"/>
                  </a:lnTo>
                  <a:lnTo>
                    <a:pt x="72" y="526"/>
                  </a:lnTo>
                  <a:lnTo>
                    <a:pt x="73" y="526"/>
                  </a:lnTo>
                  <a:lnTo>
                    <a:pt x="73" y="514"/>
                  </a:lnTo>
                  <a:lnTo>
                    <a:pt x="73" y="508"/>
                  </a:lnTo>
                  <a:lnTo>
                    <a:pt x="73" y="489"/>
                  </a:lnTo>
                  <a:lnTo>
                    <a:pt x="73" y="477"/>
                  </a:lnTo>
                  <a:lnTo>
                    <a:pt x="75" y="459"/>
                  </a:lnTo>
                  <a:lnTo>
                    <a:pt x="75" y="440"/>
                  </a:lnTo>
                  <a:lnTo>
                    <a:pt x="75" y="422"/>
                  </a:lnTo>
                  <a:lnTo>
                    <a:pt x="75" y="410"/>
                  </a:lnTo>
                  <a:lnTo>
                    <a:pt x="75" y="392"/>
                  </a:lnTo>
                  <a:lnTo>
                    <a:pt x="75" y="379"/>
                  </a:lnTo>
                  <a:lnTo>
                    <a:pt x="77" y="373"/>
                  </a:lnTo>
                  <a:lnTo>
                    <a:pt x="77" y="379"/>
                  </a:lnTo>
                  <a:lnTo>
                    <a:pt x="77" y="379"/>
                  </a:lnTo>
                  <a:lnTo>
                    <a:pt x="77" y="385"/>
                  </a:lnTo>
                  <a:lnTo>
                    <a:pt x="77" y="398"/>
                  </a:lnTo>
                  <a:lnTo>
                    <a:pt x="78" y="410"/>
                  </a:lnTo>
                  <a:lnTo>
                    <a:pt x="78" y="422"/>
                  </a:lnTo>
                  <a:lnTo>
                    <a:pt x="78" y="434"/>
                  </a:lnTo>
                  <a:lnTo>
                    <a:pt x="78" y="434"/>
                  </a:lnTo>
                  <a:lnTo>
                    <a:pt x="80" y="447"/>
                  </a:lnTo>
                  <a:lnTo>
                    <a:pt x="80" y="453"/>
                  </a:lnTo>
                  <a:lnTo>
                    <a:pt x="80" y="459"/>
                  </a:lnTo>
                  <a:lnTo>
                    <a:pt x="80" y="459"/>
                  </a:lnTo>
                  <a:lnTo>
                    <a:pt x="80" y="465"/>
                  </a:lnTo>
                  <a:lnTo>
                    <a:pt x="81" y="477"/>
                  </a:lnTo>
                  <a:lnTo>
                    <a:pt x="81" y="496"/>
                  </a:lnTo>
                  <a:lnTo>
                    <a:pt x="81" y="502"/>
                  </a:lnTo>
                  <a:lnTo>
                    <a:pt x="81" y="514"/>
                  </a:lnTo>
                  <a:lnTo>
                    <a:pt x="81" y="514"/>
                  </a:lnTo>
                  <a:lnTo>
                    <a:pt x="81" y="520"/>
                  </a:lnTo>
                  <a:lnTo>
                    <a:pt x="83" y="526"/>
                  </a:lnTo>
                  <a:lnTo>
                    <a:pt x="83" y="520"/>
                  </a:lnTo>
                  <a:lnTo>
                    <a:pt x="83" y="514"/>
                  </a:lnTo>
                  <a:lnTo>
                    <a:pt x="83" y="514"/>
                  </a:lnTo>
                  <a:lnTo>
                    <a:pt x="85" y="502"/>
                  </a:lnTo>
                  <a:lnTo>
                    <a:pt x="85" y="489"/>
                  </a:lnTo>
                  <a:lnTo>
                    <a:pt x="85" y="483"/>
                  </a:lnTo>
                  <a:lnTo>
                    <a:pt x="85" y="471"/>
                  </a:lnTo>
                  <a:lnTo>
                    <a:pt x="85" y="465"/>
                  </a:lnTo>
                  <a:lnTo>
                    <a:pt x="86" y="459"/>
                  </a:lnTo>
                  <a:lnTo>
                    <a:pt x="86" y="459"/>
                  </a:lnTo>
                  <a:lnTo>
                    <a:pt x="86" y="447"/>
                  </a:lnTo>
                  <a:lnTo>
                    <a:pt x="86" y="434"/>
                  </a:lnTo>
                  <a:lnTo>
                    <a:pt x="86" y="410"/>
                  </a:lnTo>
                  <a:lnTo>
                    <a:pt x="88" y="392"/>
                  </a:lnTo>
                  <a:lnTo>
                    <a:pt x="88" y="373"/>
                  </a:lnTo>
                  <a:lnTo>
                    <a:pt x="88" y="355"/>
                  </a:lnTo>
                  <a:lnTo>
                    <a:pt x="88" y="330"/>
                  </a:lnTo>
                  <a:lnTo>
                    <a:pt x="88" y="312"/>
                  </a:lnTo>
                  <a:lnTo>
                    <a:pt x="88" y="300"/>
                  </a:lnTo>
                  <a:lnTo>
                    <a:pt x="90" y="281"/>
                  </a:lnTo>
                  <a:lnTo>
                    <a:pt x="90" y="251"/>
                  </a:lnTo>
                  <a:lnTo>
                    <a:pt x="90" y="239"/>
                  </a:lnTo>
                  <a:lnTo>
                    <a:pt x="90" y="226"/>
                  </a:lnTo>
                  <a:lnTo>
                    <a:pt x="90" y="226"/>
                  </a:lnTo>
                  <a:lnTo>
                    <a:pt x="91" y="226"/>
                  </a:lnTo>
                  <a:lnTo>
                    <a:pt x="91" y="226"/>
                  </a:lnTo>
                  <a:lnTo>
                    <a:pt x="91" y="220"/>
                  </a:lnTo>
                  <a:lnTo>
                    <a:pt x="93" y="214"/>
                  </a:lnTo>
                  <a:lnTo>
                    <a:pt x="93" y="208"/>
                  </a:lnTo>
                  <a:lnTo>
                    <a:pt x="93" y="202"/>
                  </a:lnTo>
                  <a:lnTo>
                    <a:pt x="93" y="196"/>
                  </a:lnTo>
                  <a:lnTo>
                    <a:pt x="93" y="190"/>
                  </a:lnTo>
                  <a:lnTo>
                    <a:pt x="95" y="196"/>
                  </a:lnTo>
                  <a:lnTo>
                    <a:pt x="95" y="202"/>
                  </a:lnTo>
                  <a:lnTo>
                    <a:pt x="96" y="208"/>
                  </a:lnTo>
                  <a:lnTo>
                    <a:pt x="95" y="208"/>
                  </a:lnTo>
                  <a:lnTo>
                    <a:pt x="96" y="208"/>
                  </a:lnTo>
                  <a:lnTo>
                    <a:pt x="96" y="214"/>
                  </a:lnTo>
                  <a:lnTo>
                    <a:pt x="96" y="220"/>
                  </a:lnTo>
                  <a:lnTo>
                    <a:pt x="96" y="226"/>
                  </a:lnTo>
                  <a:lnTo>
                    <a:pt x="98" y="233"/>
                  </a:lnTo>
                  <a:lnTo>
                    <a:pt x="98" y="251"/>
                  </a:lnTo>
                  <a:lnTo>
                    <a:pt x="98" y="263"/>
                  </a:lnTo>
                  <a:lnTo>
                    <a:pt x="98" y="275"/>
                  </a:lnTo>
                  <a:lnTo>
                    <a:pt x="100" y="275"/>
                  </a:lnTo>
                  <a:lnTo>
                    <a:pt x="100" y="269"/>
                  </a:lnTo>
                  <a:lnTo>
                    <a:pt x="100" y="263"/>
                  </a:lnTo>
                  <a:lnTo>
                    <a:pt x="100" y="269"/>
                  </a:lnTo>
                  <a:lnTo>
                    <a:pt x="101" y="281"/>
                  </a:lnTo>
                  <a:lnTo>
                    <a:pt x="101" y="288"/>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590" name="Freeform 589"/>
            <p:cNvSpPr>
              <a:spLocks/>
            </p:cNvSpPr>
            <p:nvPr/>
          </p:nvSpPr>
          <p:spPr bwMode="auto">
            <a:xfrm>
              <a:off x="364188" y="3323572"/>
              <a:ext cx="136314" cy="221236"/>
            </a:xfrm>
            <a:custGeom>
              <a:avLst/>
              <a:gdLst>
                <a:gd name="T0" fmla="*/ 2 w 98"/>
                <a:gd name="T1" fmla="*/ 226 h 538"/>
                <a:gd name="T2" fmla="*/ 4 w 98"/>
                <a:gd name="T3" fmla="*/ 263 h 538"/>
                <a:gd name="T4" fmla="*/ 4 w 98"/>
                <a:gd name="T5" fmla="*/ 312 h 538"/>
                <a:gd name="T6" fmla="*/ 5 w 98"/>
                <a:gd name="T7" fmla="*/ 300 h 538"/>
                <a:gd name="T8" fmla="*/ 7 w 98"/>
                <a:gd name="T9" fmla="*/ 269 h 538"/>
                <a:gd name="T10" fmla="*/ 9 w 98"/>
                <a:gd name="T11" fmla="*/ 214 h 538"/>
                <a:gd name="T12" fmla="*/ 10 w 98"/>
                <a:gd name="T13" fmla="*/ 110 h 538"/>
                <a:gd name="T14" fmla="*/ 12 w 98"/>
                <a:gd name="T15" fmla="*/ 67 h 538"/>
                <a:gd name="T16" fmla="*/ 14 w 98"/>
                <a:gd name="T17" fmla="*/ 116 h 538"/>
                <a:gd name="T18" fmla="*/ 15 w 98"/>
                <a:gd name="T19" fmla="*/ 79 h 538"/>
                <a:gd name="T20" fmla="*/ 17 w 98"/>
                <a:gd name="T21" fmla="*/ 12 h 538"/>
                <a:gd name="T22" fmla="*/ 19 w 98"/>
                <a:gd name="T23" fmla="*/ 6 h 538"/>
                <a:gd name="T24" fmla="*/ 19 w 98"/>
                <a:gd name="T25" fmla="*/ 92 h 538"/>
                <a:gd name="T26" fmla="*/ 20 w 98"/>
                <a:gd name="T27" fmla="*/ 177 h 538"/>
                <a:gd name="T28" fmla="*/ 22 w 98"/>
                <a:gd name="T29" fmla="*/ 239 h 538"/>
                <a:gd name="T30" fmla="*/ 24 w 98"/>
                <a:gd name="T31" fmla="*/ 226 h 538"/>
                <a:gd name="T32" fmla="*/ 25 w 98"/>
                <a:gd name="T33" fmla="*/ 183 h 538"/>
                <a:gd name="T34" fmla="*/ 27 w 98"/>
                <a:gd name="T35" fmla="*/ 61 h 538"/>
                <a:gd name="T36" fmla="*/ 29 w 98"/>
                <a:gd name="T37" fmla="*/ 12 h 538"/>
                <a:gd name="T38" fmla="*/ 30 w 98"/>
                <a:gd name="T39" fmla="*/ 37 h 538"/>
                <a:gd name="T40" fmla="*/ 32 w 98"/>
                <a:gd name="T41" fmla="*/ 67 h 538"/>
                <a:gd name="T42" fmla="*/ 34 w 98"/>
                <a:gd name="T43" fmla="*/ 86 h 538"/>
                <a:gd name="T44" fmla="*/ 35 w 98"/>
                <a:gd name="T45" fmla="*/ 49 h 538"/>
                <a:gd name="T46" fmla="*/ 37 w 98"/>
                <a:gd name="T47" fmla="*/ 55 h 538"/>
                <a:gd name="T48" fmla="*/ 39 w 98"/>
                <a:gd name="T49" fmla="*/ 122 h 538"/>
                <a:gd name="T50" fmla="*/ 40 w 98"/>
                <a:gd name="T51" fmla="*/ 141 h 538"/>
                <a:gd name="T52" fmla="*/ 42 w 98"/>
                <a:gd name="T53" fmla="*/ 190 h 538"/>
                <a:gd name="T54" fmla="*/ 44 w 98"/>
                <a:gd name="T55" fmla="*/ 251 h 538"/>
                <a:gd name="T56" fmla="*/ 45 w 98"/>
                <a:gd name="T57" fmla="*/ 239 h 538"/>
                <a:gd name="T58" fmla="*/ 49 w 98"/>
                <a:gd name="T59" fmla="*/ 232 h 538"/>
                <a:gd name="T60" fmla="*/ 50 w 98"/>
                <a:gd name="T61" fmla="*/ 208 h 538"/>
                <a:gd name="T62" fmla="*/ 52 w 98"/>
                <a:gd name="T63" fmla="*/ 239 h 538"/>
                <a:gd name="T64" fmla="*/ 54 w 98"/>
                <a:gd name="T65" fmla="*/ 336 h 538"/>
                <a:gd name="T66" fmla="*/ 55 w 98"/>
                <a:gd name="T67" fmla="*/ 404 h 538"/>
                <a:gd name="T68" fmla="*/ 55 w 98"/>
                <a:gd name="T69" fmla="*/ 440 h 538"/>
                <a:gd name="T70" fmla="*/ 57 w 98"/>
                <a:gd name="T71" fmla="*/ 465 h 538"/>
                <a:gd name="T72" fmla="*/ 60 w 98"/>
                <a:gd name="T73" fmla="*/ 471 h 538"/>
                <a:gd name="T74" fmla="*/ 62 w 98"/>
                <a:gd name="T75" fmla="*/ 489 h 538"/>
                <a:gd name="T76" fmla="*/ 63 w 98"/>
                <a:gd name="T77" fmla="*/ 526 h 538"/>
                <a:gd name="T78" fmla="*/ 65 w 98"/>
                <a:gd name="T79" fmla="*/ 514 h 538"/>
                <a:gd name="T80" fmla="*/ 67 w 98"/>
                <a:gd name="T81" fmla="*/ 391 h 538"/>
                <a:gd name="T82" fmla="*/ 68 w 98"/>
                <a:gd name="T83" fmla="*/ 373 h 538"/>
                <a:gd name="T84" fmla="*/ 70 w 98"/>
                <a:gd name="T85" fmla="*/ 379 h 538"/>
                <a:gd name="T86" fmla="*/ 72 w 98"/>
                <a:gd name="T87" fmla="*/ 336 h 538"/>
                <a:gd name="T88" fmla="*/ 73 w 98"/>
                <a:gd name="T89" fmla="*/ 294 h 538"/>
                <a:gd name="T90" fmla="*/ 75 w 98"/>
                <a:gd name="T91" fmla="*/ 287 h 538"/>
                <a:gd name="T92" fmla="*/ 77 w 98"/>
                <a:gd name="T93" fmla="*/ 373 h 538"/>
                <a:gd name="T94" fmla="*/ 78 w 98"/>
                <a:gd name="T95" fmla="*/ 361 h 538"/>
                <a:gd name="T96" fmla="*/ 80 w 98"/>
                <a:gd name="T97" fmla="*/ 287 h 538"/>
                <a:gd name="T98" fmla="*/ 82 w 98"/>
                <a:gd name="T99" fmla="*/ 257 h 538"/>
                <a:gd name="T100" fmla="*/ 83 w 98"/>
                <a:gd name="T101" fmla="*/ 257 h 538"/>
                <a:gd name="T102" fmla="*/ 85 w 98"/>
                <a:gd name="T103" fmla="*/ 159 h 538"/>
                <a:gd name="T104" fmla="*/ 87 w 98"/>
                <a:gd name="T105" fmla="*/ 183 h 538"/>
                <a:gd name="T106" fmla="*/ 88 w 98"/>
                <a:gd name="T107" fmla="*/ 214 h 538"/>
                <a:gd name="T108" fmla="*/ 90 w 98"/>
                <a:gd name="T109" fmla="*/ 263 h 538"/>
                <a:gd name="T110" fmla="*/ 92 w 98"/>
                <a:gd name="T111" fmla="*/ 318 h 538"/>
                <a:gd name="T112" fmla="*/ 93 w 98"/>
                <a:gd name="T113" fmla="*/ 355 h 538"/>
                <a:gd name="T114" fmla="*/ 95 w 98"/>
                <a:gd name="T115" fmla="*/ 373 h 538"/>
                <a:gd name="T116" fmla="*/ 97 w 98"/>
                <a:gd name="T117" fmla="*/ 343 h 538"/>
                <a:gd name="T118" fmla="*/ 98 w 98"/>
                <a:gd name="T119" fmla="*/ 30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 h="538">
                  <a:moveTo>
                    <a:pt x="0" y="165"/>
                  </a:moveTo>
                  <a:lnTo>
                    <a:pt x="0" y="177"/>
                  </a:lnTo>
                  <a:lnTo>
                    <a:pt x="0" y="190"/>
                  </a:lnTo>
                  <a:lnTo>
                    <a:pt x="0" y="208"/>
                  </a:lnTo>
                  <a:lnTo>
                    <a:pt x="2" y="226"/>
                  </a:lnTo>
                  <a:lnTo>
                    <a:pt x="2" y="232"/>
                  </a:lnTo>
                  <a:lnTo>
                    <a:pt x="2" y="245"/>
                  </a:lnTo>
                  <a:lnTo>
                    <a:pt x="2" y="251"/>
                  </a:lnTo>
                  <a:lnTo>
                    <a:pt x="2" y="257"/>
                  </a:lnTo>
                  <a:lnTo>
                    <a:pt x="4" y="263"/>
                  </a:lnTo>
                  <a:lnTo>
                    <a:pt x="4" y="269"/>
                  </a:lnTo>
                  <a:lnTo>
                    <a:pt x="4" y="281"/>
                  </a:lnTo>
                  <a:lnTo>
                    <a:pt x="4" y="294"/>
                  </a:lnTo>
                  <a:lnTo>
                    <a:pt x="4" y="306"/>
                  </a:lnTo>
                  <a:lnTo>
                    <a:pt x="4" y="312"/>
                  </a:lnTo>
                  <a:lnTo>
                    <a:pt x="5" y="318"/>
                  </a:lnTo>
                  <a:lnTo>
                    <a:pt x="5" y="318"/>
                  </a:lnTo>
                  <a:lnTo>
                    <a:pt x="5" y="312"/>
                  </a:lnTo>
                  <a:lnTo>
                    <a:pt x="5" y="306"/>
                  </a:lnTo>
                  <a:lnTo>
                    <a:pt x="5" y="300"/>
                  </a:lnTo>
                  <a:lnTo>
                    <a:pt x="7" y="294"/>
                  </a:lnTo>
                  <a:lnTo>
                    <a:pt x="7" y="287"/>
                  </a:lnTo>
                  <a:lnTo>
                    <a:pt x="7" y="281"/>
                  </a:lnTo>
                  <a:lnTo>
                    <a:pt x="7" y="275"/>
                  </a:lnTo>
                  <a:lnTo>
                    <a:pt x="7" y="269"/>
                  </a:lnTo>
                  <a:lnTo>
                    <a:pt x="7" y="263"/>
                  </a:lnTo>
                  <a:lnTo>
                    <a:pt x="9" y="257"/>
                  </a:lnTo>
                  <a:lnTo>
                    <a:pt x="9" y="245"/>
                  </a:lnTo>
                  <a:lnTo>
                    <a:pt x="9" y="232"/>
                  </a:lnTo>
                  <a:lnTo>
                    <a:pt x="9" y="214"/>
                  </a:lnTo>
                  <a:lnTo>
                    <a:pt x="9" y="196"/>
                  </a:lnTo>
                  <a:lnTo>
                    <a:pt x="9" y="171"/>
                  </a:lnTo>
                  <a:lnTo>
                    <a:pt x="10" y="153"/>
                  </a:lnTo>
                  <a:lnTo>
                    <a:pt x="10" y="128"/>
                  </a:lnTo>
                  <a:lnTo>
                    <a:pt x="10" y="110"/>
                  </a:lnTo>
                  <a:lnTo>
                    <a:pt x="10" y="92"/>
                  </a:lnTo>
                  <a:lnTo>
                    <a:pt x="10" y="79"/>
                  </a:lnTo>
                  <a:lnTo>
                    <a:pt x="10" y="61"/>
                  </a:lnTo>
                  <a:lnTo>
                    <a:pt x="12" y="61"/>
                  </a:lnTo>
                  <a:lnTo>
                    <a:pt x="12" y="67"/>
                  </a:lnTo>
                  <a:lnTo>
                    <a:pt x="12" y="79"/>
                  </a:lnTo>
                  <a:lnTo>
                    <a:pt x="12" y="86"/>
                  </a:lnTo>
                  <a:lnTo>
                    <a:pt x="12" y="104"/>
                  </a:lnTo>
                  <a:lnTo>
                    <a:pt x="14" y="110"/>
                  </a:lnTo>
                  <a:lnTo>
                    <a:pt x="14" y="116"/>
                  </a:lnTo>
                  <a:lnTo>
                    <a:pt x="14" y="122"/>
                  </a:lnTo>
                  <a:lnTo>
                    <a:pt x="14" y="116"/>
                  </a:lnTo>
                  <a:lnTo>
                    <a:pt x="14" y="104"/>
                  </a:lnTo>
                  <a:lnTo>
                    <a:pt x="15" y="98"/>
                  </a:lnTo>
                  <a:lnTo>
                    <a:pt x="15" y="79"/>
                  </a:lnTo>
                  <a:lnTo>
                    <a:pt x="15" y="67"/>
                  </a:lnTo>
                  <a:lnTo>
                    <a:pt x="15" y="37"/>
                  </a:lnTo>
                  <a:lnTo>
                    <a:pt x="15" y="31"/>
                  </a:lnTo>
                  <a:lnTo>
                    <a:pt x="15" y="24"/>
                  </a:lnTo>
                  <a:lnTo>
                    <a:pt x="17" y="12"/>
                  </a:lnTo>
                  <a:lnTo>
                    <a:pt x="17" y="6"/>
                  </a:lnTo>
                  <a:lnTo>
                    <a:pt x="17" y="0"/>
                  </a:lnTo>
                  <a:lnTo>
                    <a:pt x="17" y="0"/>
                  </a:lnTo>
                  <a:lnTo>
                    <a:pt x="17" y="0"/>
                  </a:lnTo>
                  <a:lnTo>
                    <a:pt x="19" y="6"/>
                  </a:lnTo>
                  <a:lnTo>
                    <a:pt x="19" y="18"/>
                  </a:lnTo>
                  <a:lnTo>
                    <a:pt x="19" y="31"/>
                  </a:lnTo>
                  <a:lnTo>
                    <a:pt x="19" y="55"/>
                  </a:lnTo>
                  <a:lnTo>
                    <a:pt x="19" y="73"/>
                  </a:lnTo>
                  <a:lnTo>
                    <a:pt x="19" y="92"/>
                  </a:lnTo>
                  <a:lnTo>
                    <a:pt x="20" y="104"/>
                  </a:lnTo>
                  <a:lnTo>
                    <a:pt x="20" y="135"/>
                  </a:lnTo>
                  <a:lnTo>
                    <a:pt x="20" y="153"/>
                  </a:lnTo>
                  <a:lnTo>
                    <a:pt x="20" y="159"/>
                  </a:lnTo>
                  <a:lnTo>
                    <a:pt x="20" y="177"/>
                  </a:lnTo>
                  <a:lnTo>
                    <a:pt x="20" y="190"/>
                  </a:lnTo>
                  <a:lnTo>
                    <a:pt x="22" y="208"/>
                  </a:lnTo>
                  <a:lnTo>
                    <a:pt x="22" y="220"/>
                  </a:lnTo>
                  <a:lnTo>
                    <a:pt x="22" y="232"/>
                  </a:lnTo>
                  <a:lnTo>
                    <a:pt x="22" y="239"/>
                  </a:lnTo>
                  <a:lnTo>
                    <a:pt x="22" y="245"/>
                  </a:lnTo>
                  <a:lnTo>
                    <a:pt x="22" y="239"/>
                  </a:lnTo>
                  <a:lnTo>
                    <a:pt x="24" y="232"/>
                  </a:lnTo>
                  <a:lnTo>
                    <a:pt x="24" y="232"/>
                  </a:lnTo>
                  <a:lnTo>
                    <a:pt x="24" y="226"/>
                  </a:lnTo>
                  <a:lnTo>
                    <a:pt x="25" y="220"/>
                  </a:lnTo>
                  <a:lnTo>
                    <a:pt x="25" y="214"/>
                  </a:lnTo>
                  <a:lnTo>
                    <a:pt x="25" y="208"/>
                  </a:lnTo>
                  <a:lnTo>
                    <a:pt x="25" y="196"/>
                  </a:lnTo>
                  <a:lnTo>
                    <a:pt x="25" y="183"/>
                  </a:lnTo>
                  <a:lnTo>
                    <a:pt x="25" y="165"/>
                  </a:lnTo>
                  <a:lnTo>
                    <a:pt x="27" y="141"/>
                  </a:lnTo>
                  <a:lnTo>
                    <a:pt x="27" y="116"/>
                  </a:lnTo>
                  <a:lnTo>
                    <a:pt x="27" y="92"/>
                  </a:lnTo>
                  <a:lnTo>
                    <a:pt x="27" y="61"/>
                  </a:lnTo>
                  <a:lnTo>
                    <a:pt x="27" y="43"/>
                  </a:lnTo>
                  <a:lnTo>
                    <a:pt x="27" y="24"/>
                  </a:lnTo>
                  <a:lnTo>
                    <a:pt x="29" y="12"/>
                  </a:lnTo>
                  <a:lnTo>
                    <a:pt x="29" y="0"/>
                  </a:lnTo>
                  <a:lnTo>
                    <a:pt x="29" y="12"/>
                  </a:lnTo>
                  <a:lnTo>
                    <a:pt x="29" y="18"/>
                  </a:lnTo>
                  <a:lnTo>
                    <a:pt x="30" y="24"/>
                  </a:lnTo>
                  <a:lnTo>
                    <a:pt x="30" y="31"/>
                  </a:lnTo>
                  <a:lnTo>
                    <a:pt x="30" y="31"/>
                  </a:lnTo>
                  <a:lnTo>
                    <a:pt x="30" y="37"/>
                  </a:lnTo>
                  <a:lnTo>
                    <a:pt x="30" y="43"/>
                  </a:lnTo>
                  <a:lnTo>
                    <a:pt x="32" y="49"/>
                  </a:lnTo>
                  <a:lnTo>
                    <a:pt x="32" y="55"/>
                  </a:lnTo>
                  <a:lnTo>
                    <a:pt x="32" y="55"/>
                  </a:lnTo>
                  <a:lnTo>
                    <a:pt x="32" y="67"/>
                  </a:lnTo>
                  <a:lnTo>
                    <a:pt x="32" y="73"/>
                  </a:lnTo>
                  <a:lnTo>
                    <a:pt x="34" y="79"/>
                  </a:lnTo>
                  <a:lnTo>
                    <a:pt x="34" y="86"/>
                  </a:lnTo>
                  <a:lnTo>
                    <a:pt x="34" y="92"/>
                  </a:lnTo>
                  <a:lnTo>
                    <a:pt x="34" y="86"/>
                  </a:lnTo>
                  <a:lnTo>
                    <a:pt x="35" y="79"/>
                  </a:lnTo>
                  <a:lnTo>
                    <a:pt x="35" y="73"/>
                  </a:lnTo>
                  <a:lnTo>
                    <a:pt x="35" y="67"/>
                  </a:lnTo>
                  <a:lnTo>
                    <a:pt x="35" y="55"/>
                  </a:lnTo>
                  <a:lnTo>
                    <a:pt x="35" y="49"/>
                  </a:lnTo>
                  <a:lnTo>
                    <a:pt x="35" y="43"/>
                  </a:lnTo>
                  <a:lnTo>
                    <a:pt x="37" y="37"/>
                  </a:lnTo>
                  <a:lnTo>
                    <a:pt x="37" y="43"/>
                  </a:lnTo>
                  <a:lnTo>
                    <a:pt x="37" y="49"/>
                  </a:lnTo>
                  <a:lnTo>
                    <a:pt x="37" y="55"/>
                  </a:lnTo>
                  <a:lnTo>
                    <a:pt x="37" y="73"/>
                  </a:lnTo>
                  <a:lnTo>
                    <a:pt x="37" y="79"/>
                  </a:lnTo>
                  <a:lnTo>
                    <a:pt x="39" y="98"/>
                  </a:lnTo>
                  <a:lnTo>
                    <a:pt x="39" y="110"/>
                  </a:lnTo>
                  <a:lnTo>
                    <a:pt x="39" y="122"/>
                  </a:lnTo>
                  <a:lnTo>
                    <a:pt x="39" y="128"/>
                  </a:lnTo>
                  <a:lnTo>
                    <a:pt x="39" y="128"/>
                  </a:lnTo>
                  <a:lnTo>
                    <a:pt x="40" y="128"/>
                  </a:lnTo>
                  <a:lnTo>
                    <a:pt x="40" y="128"/>
                  </a:lnTo>
                  <a:lnTo>
                    <a:pt x="40" y="141"/>
                  </a:lnTo>
                  <a:lnTo>
                    <a:pt x="40" y="147"/>
                  </a:lnTo>
                  <a:lnTo>
                    <a:pt x="40" y="159"/>
                  </a:lnTo>
                  <a:lnTo>
                    <a:pt x="42" y="165"/>
                  </a:lnTo>
                  <a:lnTo>
                    <a:pt x="42" y="183"/>
                  </a:lnTo>
                  <a:lnTo>
                    <a:pt x="42" y="190"/>
                  </a:lnTo>
                  <a:lnTo>
                    <a:pt x="42" y="208"/>
                  </a:lnTo>
                  <a:lnTo>
                    <a:pt x="42" y="220"/>
                  </a:lnTo>
                  <a:lnTo>
                    <a:pt x="42" y="232"/>
                  </a:lnTo>
                  <a:lnTo>
                    <a:pt x="44" y="239"/>
                  </a:lnTo>
                  <a:lnTo>
                    <a:pt x="44" y="251"/>
                  </a:lnTo>
                  <a:lnTo>
                    <a:pt x="44" y="251"/>
                  </a:lnTo>
                  <a:lnTo>
                    <a:pt x="44" y="245"/>
                  </a:lnTo>
                  <a:lnTo>
                    <a:pt x="45" y="232"/>
                  </a:lnTo>
                  <a:lnTo>
                    <a:pt x="45" y="232"/>
                  </a:lnTo>
                  <a:lnTo>
                    <a:pt x="45" y="239"/>
                  </a:lnTo>
                  <a:lnTo>
                    <a:pt x="45" y="239"/>
                  </a:lnTo>
                  <a:lnTo>
                    <a:pt x="47" y="232"/>
                  </a:lnTo>
                  <a:lnTo>
                    <a:pt x="47" y="232"/>
                  </a:lnTo>
                  <a:lnTo>
                    <a:pt x="47" y="232"/>
                  </a:lnTo>
                  <a:lnTo>
                    <a:pt x="49" y="232"/>
                  </a:lnTo>
                  <a:lnTo>
                    <a:pt x="49" y="232"/>
                  </a:lnTo>
                  <a:lnTo>
                    <a:pt x="49" y="226"/>
                  </a:lnTo>
                  <a:lnTo>
                    <a:pt x="49" y="220"/>
                  </a:lnTo>
                  <a:lnTo>
                    <a:pt x="50" y="208"/>
                  </a:lnTo>
                  <a:lnTo>
                    <a:pt x="50" y="208"/>
                  </a:lnTo>
                  <a:lnTo>
                    <a:pt x="50" y="208"/>
                  </a:lnTo>
                  <a:lnTo>
                    <a:pt x="50" y="214"/>
                  </a:lnTo>
                  <a:lnTo>
                    <a:pt x="52" y="220"/>
                  </a:lnTo>
                  <a:lnTo>
                    <a:pt x="52" y="232"/>
                  </a:lnTo>
                  <a:lnTo>
                    <a:pt x="52" y="239"/>
                  </a:lnTo>
                  <a:lnTo>
                    <a:pt x="52" y="251"/>
                  </a:lnTo>
                  <a:lnTo>
                    <a:pt x="52" y="263"/>
                  </a:lnTo>
                  <a:lnTo>
                    <a:pt x="52" y="281"/>
                  </a:lnTo>
                  <a:lnTo>
                    <a:pt x="54" y="300"/>
                  </a:lnTo>
                  <a:lnTo>
                    <a:pt x="54" y="336"/>
                  </a:lnTo>
                  <a:lnTo>
                    <a:pt x="54" y="349"/>
                  </a:lnTo>
                  <a:lnTo>
                    <a:pt x="54" y="361"/>
                  </a:lnTo>
                  <a:lnTo>
                    <a:pt x="54" y="379"/>
                  </a:lnTo>
                  <a:lnTo>
                    <a:pt x="54" y="391"/>
                  </a:lnTo>
                  <a:lnTo>
                    <a:pt x="55" y="404"/>
                  </a:lnTo>
                  <a:lnTo>
                    <a:pt x="55" y="416"/>
                  </a:lnTo>
                  <a:lnTo>
                    <a:pt x="55" y="422"/>
                  </a:lnTo>
                  <a:lnTo>
                    <a:pt x="55" y="428"/>
                  </a:lnTo>
                  <a:lnTo>
                    <a:pt x="55" y="434"/>
                  </a:lnTo>
                  <a:lnTo>
                    <a:pt x="55" y="440"/>
                  </a:lnTo>
                  <a:lnTo>
                    <a:pt x="57" y="440"/>
                  </a:lnTo>
                  <a:lnTo>
                    <a:pt x="57" y="446"/>
                  </a:lnTo>
                  <a:lnTo>
                    <a:pt x="57" y="453"/>
                  </a:lnTo>
                  <a:lnTo>
                    <a:pt x="57" y="459"/>
                  </a:lnTo>
                  <a:lnTo>
                    <a:pt x="57" y="465"/>
                  </a:lnTo>
                  <a:lnTo>
                    <a:pt x="58" y="471"/>
                  </a:lnTo>
                  <a:lnTo>
                    <a:pt x="58" y="477"/>
                  </a:lnTo>
                  <a:lnTo>
                    <a:pt x="58" y="483"/>
                  </a:lnTo>
                  <a:lnTo>
                    <a:pt x="60" y="477"/>
                  </a:lnTo>
                  <a:lnTo>
                    <a:pt x="60" y="471"/>
                  </a:lnTo>
                  <a:lnTo>
                    <a:pt x="60" y="465"/>
                  </a:lnTo>
                  <a:lnTo>
                    <a:pt x="62" y="471"/>
                  </a:lnTo>
                  <a:lnTo>
                    <a:pt x="62" y="477"/>
                  </a:lnTo>
                  <a:lnTo>
                    <a:pt x="62" y="483"/>
                  </a:lnTo>
                  <a:lnTo>
                    <a:pt x="62" y="489"/>
                  </a:lnTo>
                  <a:lnTo>
                    <a:pt x="62" y="495"/>
                  </a:lnTo>
                  <a:lnTo>
                    <a:pt x="63" y="502"/>
                  </a:lnTo>
                  <a:lnTo>
                    <a:pt x="63" y="514"/>
                  </a:lnTo>
                  <a:lnTo>
                    <a:pt x="63" y="520"/>
                  </a:lnTo>
                  <a:lnTo>
                    <a:pt x="63" y="526"/>
                  </a:lnTo>
                  <a:lnTo>
                    <a:pt x="65" y="538"/>
                  </a:lnTo>
                  <a:lnTo>
                    <a:pt x="63" y="538"/>
                  </a:lnTo>
                  <a:lnTo>
                    <a:pt x="65" y="532"/>
                  </a:lnTo>
                  <a:lnTo>
                    <a:pt x="65" y="520"/>
                  </a:lnTo>
                  <a:lnTo>
                    <a:pt x="65" y="514"/>
                  </a:lnTo>
                  <a:lnTo>
                    <a:pt x="65" y="489"/>
                  </a:lnTo>
                  <a:lnTo>
                    <a:pt x="65" y="453"/>
                  </a:lnTo>
                  <a:lnTo>
                    <a:pt x="67" y="434"/>
                  </a:lnTo>
                  <a:lnTo>
                    <a:pt x="67" y="416"/>
                  </a:lnTo>
                  <a:lnTo>
                    <a:pt x="67" y="391"/>
                  </a:lnTo>
                  <a:lnTo>
                    <a:pt x="67" y="385"/>
                  </a:lnTo>
                  <a:lnTo>
                    <a:pt x="67" y="373"/>
                  </a:lnTo>
                  <a:lnTo>
                    <a:pt x="67" y="367"/>
                  </a:lnTo>
                  <a:lnTo>
                    <a:pt x="68" y="367"/>
                  </a:lnTo>
                  <a:lnTo>
                    <a:pt x="68" y="373"/>
                  </a:lnTo>
                  <a:lnTo>
                    <a:pt x="70" y="385"/>
                  </a:lnTo>
                  <a:lnTo>
                    <a:pt x="70" y="385"/>
                  </a:lnTo>
                  <a:lnTo>
                    <a:pt x="70" y="385"/>
                  </a:lnTo>
                  <a:lnTo>
                    <a:pt x="70" y="385"/>
                  </a:lnTo>
                  <a:lnTo>
                    <a:pt x="70" y="379"/>
                  </a:lnTo>
                  <a:lnTo>
                    <a:pt x="72" y="373"/>
                  </a:lnTo>
                  <a:lnTo>
                    <a:pt x="72" y="361"/>
                  </a:lnTo>
                  <a:lnTo>
                    <a:pt x="72" y="355"/>
                  </a:lnTo>
                  <a:lnTo>
                    <a:pt x="72" y="343"/>
                  </a:lnTo>
                  <a:lnTo>
                    <a:pt x="72" y="336"/>
                  </a:lnTo>
                  <a:lnTo>
                    <a:pt x="72" y="324"/>
                  </a:lnTo>
                  <a:lnTo>
                    <a:pt x="73" y="312"/>
                  </a:lnTo>
                  <a:lnTo>
                    <a:pt x="73" y="312"/>
                  </a:lnTo>
                  <a:lnTo>
                    <a:pt x="73" y="300"/>
                  </a:lnTo>
                  <a:lnTo>
                    <a:pt x="73" y="294"/>
                  </a:lnTo>
                  <a:lnTo>
                    <a:pt x="73" y="287"/>
                  </a:lnTo>
                  <a:lnTo>
                    <a:pt x="73" y="281"/>
                  </a:lnTo>
                  <a:lnTo>
                    <a:pt x="75" y="275"/>
                  </a:lnTo>
                  <a:lnTo>
                    <a:pt x="75" y="281"/>
                  </a:lnTo>
                  <a:lnTo>
                    <a:pt x="75" y="287"/>
                  </a:lnTo>
                  <a:lnTo>
                    <a:pt x="75" y="300"/>
                  </a:lnTo>
                  <a:lnTo>
                    <a:pt x="77" y="312"/>
                  </a:lnTo>
                  <a:lnTo>
                    <a:pt x="77" y="336"/>
                  </a:lnTo>
                  <a:lnTo>
                    <a:pt x="77" y="355"/>
                  </a:lnTo>
                  <a:lnTo>
                    <a:pt x="77" y="373"/>
                  </a:lnTo>
                  <a:lnTo>
                    <a:pt x="77" y="385"/>
                  </a:lnTo>
                  <a:lnTo>
                    <a:pt x="77" y="398"/>
                  </a:lnTo>
                  <a:lnTo>
                    <a:pt x="78" y="404"/>
                  </a:lnTo>
                  <a:lnTo>
                    <a:pt x="78" y="391"/>
                  </a:lnTo>
                  <a:lnTo>
                    <a:pt x="78" y="361"/>
                  </a:lnTo>
                  <a:lnTo>
                    <a:pt x="78" y="349"/>
                  </a:lnTo>
                  <a:lnTo>
                    <a:pt x="78" y="330"/>
                  </a:lnTo>
                  <a:lnTo>
                    <a:pt x="80" y="312"/>
                  </a:lnTo>
                  <a:lnTo>
                    <a:pt x="80" y="300"/>
                  </a:lnTo>
                  <a:lnTo>
                    <a:pt x="80" y="287"/>
                  </a:lnTo>
                  <a:lnTo>
                    <a:pt x="80" y="269"/>
                  </a:lnTo>
                  <a:lnTo>
                    <a:pt x="80" y="257"/>
                  </a:lnTo>
                  <a:lnTo>
                    <a:pt x="80" y="251"/>
                  </a:lnTo>
                  <a:lnTo>
                    <a:pt x="82" y="251"/>
                  </a:lnTo>
                  <a:lnTo>
                    <a:pt x="82" y="257"/>
                  </a:lnTo>
                  <a:lnTo>
                    <a:pt x="82" y="263"/>
                  </a:lnTo>
                  <a:lnTo>
                    <a:pt x="82" y="275"/>
                  </a:lnTo>
                  <a:lnTo>
                    <a:pt x="82" y="281"/>
                  </a:lnTo>
                  <a:lnTo>
                    <a:pt x="83" y="275"/>
                  </a:lnTo>
                  <a:lnTo>
                    <a:pt x="83" y="257"/>
                  </a:lnTo>
                  <a:lnTo>
                    <a:pt x="83" y="239"/>
                  </a:lnTo>
                  <a:lnTo>
                    <a:pt x="83" y="214"/>
                  </a:lnTo>
                  <a:lnTo>
                    <a:pt x="83" y="196"/>
                  </a:lnTo>
                  <a:lnTo>
                    <a:pt x="83" y="177"/>
                  </a:lnTo>
                  <a:lnTo>
                    <a:pt x="85" y="159"/>
                  </a:lnTo>
                  <a:lnTo>
                    <a:pt x="85" y="159"/>
                  </a:lnTo>
                  <a:lnTo>
                    <a:pt x="85" y="159"/>
                  </a:lnTo>
                  <a:lnTo>
                    <a:pt x="85" y="171"/>
                  </a:lnTo>
                  <a:lnTo>
                    <a:pt x="85" y="177"/>
                  </a:lnTo>
                  <a:lnTo>
                    <a:pt x="87" y="183"/>
                  </a:lnTo>
                  <a:lnTo>
                    <a:pt x="87" y="196"/>
                  </a:lnTo>
                  <a:lnTo>
                    <a:pt x="87" y="208"/>
                  </a:lnTo>
                  <a:lnTo>
                    <a:pt x="87" y="214"/>
                  </a:lnTo>
                  <a:lnTo>
                    <a:pt x="87" y="214"/>
                  </a:lnTo>
                  <a:lnTo>
                    <a:pt x="88" y="214"/>
                  </a:lnTo>
                  <a:lnTo>
                    <a:pt x="88" y="220"/>
                  </a:lnTo>
                  <a:lnTo>
                    <a:pt x="88" y="226"/>
                  </a:lnTo>
                  <a:lnTo>
                    <a:pt x="88" y="232"/>
                  </a:lnTo>
                  <a:lnTo>
                    <a:pt x="90" y="251"/>
                  </a:lnTo>
                  <a:lnTo>
                    <a:pt x="90" y="263"/>
                  </a:lnTo>
                  <a:lnTo>
                    <a:pt x="90" y="281"/>
                  </a:lnTo>
                  <a:lnTo>
                    <a:pt x="90" y="287"/>
                  </a:lnTo>
                  <a:lnTo>
                    <a:pt x="90" y="306"/>
                  </a:lnTo>
                  <a:lnTo>
                    <a:pt x="90" y="312"/>
                  </a:lnTo>
                  <a:lnTo>
                    <a:pt x="92" y="318"/>
                  </a:lnTo>
                  <a:lnTo>
                    <a:pt x="92" y="336"/>
                  </a:lnTo>
                  <a:lnTo>
                    <a:pt x="92" y="336"/>
                  </a:lnTo>
                  <a:lnTo>
                    <a:pt x="92" y="343"/>
                  </a:lnTo>
                  <a:lnTo>
                    <a:pt x="93" y="349"/>
                  </a:lnTo>
                  <a:lnTo>
                    <a:pt x="93" y="355"/>
                  </a:lnTo>
                  <a:lnTo>
                    <a:pt x="93" y="361"/>
                  </a:lnTo>
                  <a:lnTo>
                    <a:pt x="95" y="361"/>
                  </a:lnTo>
                  <a:lnTo>
                    <a:pt x="95" y="361"/>
                  </a:lnTo>
                  <a:lnTo>
                    <a:pt x="95" y="367"/>
                  </a:lnTo>
                  <a:lnTo>
                    <a:pt x="95" y="373"/>
                  </a:lnTo>
                  <a:lnTo>
                    <a:pt x="97" y="373"/>
                  </a:lnTo>
                  <a:lnTo>
                    <a:pt x="97" y="367"/>
                  </a:lnTo>
                  <a:lnTo>
                    <a:pt x="97" y="361"/>
                  </a:lnTo>
                  <a:lnTo>
                    <a:pt x="97" y="355"/>
                  </a:lnTo>
                  <a:lnTo>
                    <a:pt x="97" y="343"/>
                  </a:lnTo>
                  <a:lnTo>
                    <a:pt x="98" y="336"/>
                  </a:lnTo>
                  <a:lnTo>
                    <a:pt x="98" y="336"/>
                  </a:lnTo>
                  <a:lnTo>
                    <a:pt x="98" y="324"/>
                  </a:lnTo>
                  <a:lnTo>
                    <a:pt x="98" y="312"/>
                  </a:lnTo>
                  <a:lnTo>
                    <a:pt x="98" y="30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591" name="Freeform 590"/>
            <p:cNvSpPr>
              <a:spLocks/>
            </p:cNvSpPr>
            <p:nvPr/>
          </p:nvSpPr>
          <p:spPr bwMode="auto">
            <a:xfrm>
              <a:off x="251520" y="3363872"/>
              <a:ext cx="112669" cy="540753"/>
            </a:xfrm>
            <a:custGeom>
              <a:avLst/>
              <a:gdLst>
                <a:gd name="T0" fmla="*/ 2 w 81"/>
                <a:gd name="T1" fmla="*/ 1168 h 1315"/>
                <a:gd name="T2" fmla="*/ 4 w 81"/>
                <a:gd name="T3" fmla="*/ 1193 h 1315"/>
                <a:gd name="T4" fmla="*/ 5 w 81"/>
                <a:gd name="T5" fmla="*/ 1168 h 1315"/>
                <a:gd name="T6" fmla="*/ 5 w 81"/>
                <a:gd name="T7" fmla="*/ 1186 h 1315"/>
                <a:gd name="T8" fmla="*/ 7 w 81"/>
                <a:gd name="T9" fmla="*/ 1211 h 1315"/>
                <a:gd name="T10" fmla="*/ 9 w 81"/>
                <a:gd name="T11" fmla="*/ 1205 h 1315"/>
                <a:gd name="T12" fmla="*/ 10 w 81"/>
                <a:gd name="T13" fmla="*/ 1223 h 1315"/>
                <a:gd name="T14" fmla="*/ 12 w 81"/>
                <a:gd name="T15" fmla="*/ 1248 h 1315"/>
                <a:gd name="T16" fmla="*/ 14 w 81"/>
                <a:gd name="T17" fmla="*/ 1229 h 1315"/>
                <a:gd name="T18" fmla="*/ 15 w 81"/>
                <a:gd name="T19" fmla="*/ 1205 h 1315"/>
                <a:gd name="T20" fmla="*/ 17 w 81"/>
                <a:gd name="T21" fmla="*/ 1217 h 1315"/>
                <a:gd name="T22" fmla="*/ 18 w 81"/>
                <a:gd name="T23" fmla="*/ 1235 h 1315"/>
                <a:gd name="T24" fmla="*/ 22 w 81"/>
                <a:gd name="T25" fmla="*/ 1254 h 1315"/>
                <a:gd name="T26" fmla="*/ 23 w 81"/>
                <a:gd name="T27" fmla="*/ 1266 h 1315"/>
                <a:gd name="T28" fmla="*/ 25 w 81"/>
                <a:gd name="T29" fmla="*/ 1266 h 1315"/>
                <a:gd name="T30" fmla="*/ 27 w 81"/>
                <a:gd name="T31" fmla="*/ 1266 h 1315"/>
                <a:gd name="T32" fmla="*/ 30 w 81"/>
                <a:gd name="T33" fmla="*/ 1254 h 1315"/>
                <a:gd name="T34" fmla="*/ 32 w 81"/>
                <a:gd name="T35" fmla="*/ 1284 h 1315"/>
                <a:gd name="T36" fmla="*/ 33 w 81"/>
                <a:gd name="T37" fmla="*/ 1290 h 1315"/>
                <a:gd name="T38" fmla="*/ 35 w 81"/>
                <a:gd name="T39" fmla="*/ 1278 h 1315"/>
                <a:gd name="T40" fmla="*/ 37 w 81"/>
                <a:gd name="T41" fmla="*/ 1284 h 1315"/>
                <a:gd name="T42" fmla="*/ 38 w 81"/>
                <a:gd name="T43" fmla="*/ 1297 h 1315"/>
                <a:gd name="T44" fmla="*/ 42 w 81"/>
                <a:gd name="T45" fmla="*/ 1303 h 1315"/>
                <a:gd name="T46" fmla="*/ 43 w 81"/>
                <a:gd name="T47" fmla="*/ 1309 h 1315"/>
                <a:gd name="T48" fmla="*/ 45 w 81"/>
                <a:gd name="T49" fmla="*/ 1284 h 1315"/>
                <a:gd name="T50" fmla="*/ 45 w 81"/>
                <a:gd name="T51" fmla="*/ 1260 h 1315"/>
                <a:gd name="T52" fmla="*/ 47 w 81"/>
                <a:gd name="T53" fmla="*/ 1211 h 1315"/>
                <a:gd name="T54" fmla="*/ 48 w 81"/>
                <a:gd name="T55" fmla="*/ 1156 h 1315"/>
                <a:gd name="T56" fmla="*/ 48 w 81"/>
                <a:gd name="T57" fmla="*/ 1107 h 1315"/>
                <a:gd name="T58" fmla="*/ 50 w 81"/>
                <a:gd name="T59" fmla="*/ 1064 h 1315"/>
                <a:gd name="T60" fmla="*/ 52 w 81"/>
                <a:gd name="T61" fmla="*/ 1040 h 1315"/>
                <a:gd name="T62" fmla="*/ 52 w 81"/>
                <a:gd name="T63" fmla="*/ 1009 h 1315"/>
                <a:gd name="T64" fmla="*/ 53 w 81"/>
                <a:gd name="T65" fmla="*/ 942 h 1315"/>
                <a:gd name="T66" fmla="*/ 55 w 81"/>
                <a:gd name="T67" fmla="*/ 832 h 1315"/>
                <a:gd name="T68" fmla="*/ 55 w 81"/>
                <a:gd name="T69" fmla="*/ 740 h 1315"/>
                <a:gd name="T70" fmla="*/ 57 w 81"/>
                <a:gd name="T71" fmla="*/ 679 h 1315"/>
                <a:gd name="T72" fmla="*/ 58 w 81"/>
                <a:gd name="T73" fmla="*/ 593 h 1315"/>
                <a:gd name="T74" fmla="*/ 58 w 81"/>
                <a:gd name="T75" fmla="*/ 440 h 1315"/>
                <a:gd name="T76" fmla="*/ 60 w 81"/>
                <a:gd name="T77" fmla="*/ 324 h 1315"/>
                <a:gd name="T78" fmla="*/ 62 w 81"/>
                <a:gd name="T79" fmla="*/ 214 h 1315"/>
                <a:gd name="T80" fmla="*/ 62 w 81"/>
                <a:gd name="T81" fmla="*/ 165 h 1315"/>
                <a:gd name="T82" fmla="*/ 63 w 81"/>
                <a:gd name="T83" fmla="*/ 128 h 1315"/>
                <a:gd name="T84" fmla="*/ 65 w 81"/>
                <a:gd name="T85" fmla="*/ 67 h 1315"/>
                <a:gd name="T86" fmla="*/ 67 w 81"/>
                <a:gd name="T87" fmla="*/ 61 h 1315"/>
                <a:gd name="T88" fmla="*/ 67 w 81"/>
                <a:gd name="T89" fmla="*/ 30 h 1315"/>
                <a:gd name="T90" fmla="*/ 68 w 81"/>
                <a:gd name="T91" fmla="*/ 6 h 1315"/>
                <a:gd name="T92" fmla="*/ 70 w 81"/>
                <a:gd name="T93" fmla="*/ 6 h 1315"/>
                <a:gd name="T94" fmla="*/ 72 w 81"/>
                <a:gd name="T95" fmla="*/ 37 h 1315"/>
                <a:gd name="T96" fmla="*/ 73 w 81"/>
                <a:gd name="T97" fmla="*/ 67 h 1315"/>
                <a:gd name="T98" fmla="*/ 75 w 81"/>
                <a:gd name="T99" fmla="*/ 61 h 1315"/>
                <a:gd name="T100" fmla="*/ 77 w 81"/>
                <a:gd name="T101" fmla="*/ 49 h 1315"/>
                <a:gd name="T102" fmla="*/ 77 w 81"/>
                <a:gd name="T103" fmla="*/ 73 h 1315"/>
                <a:gd name="T104" fmla="*/ 78 w 81"/>
                <a:gd name="T105" fmla="*/ 110 h 1315"/>
                <a:gd name="T106" fmla="*/ 80 w 81"/>
                <a:gd name="T107" fmla="*/ 79 h 1315"/>
                <a:gd name="T108" fmla="*/ 81 w 81"/>
                <a:gd name="T109" fmla="*/ 67 h 1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1" h="1315">
                  <a:moveTo>
                    <a:pt x="0" y="1156"/>
                  </a:moveTo>
                  <a:lnTo>
                    <a:pt x="0" y="1162"/>
                  </a:lnTo>
                  <a:lnTo>
                    <a:pt x="0" y="1162"/>
                  </a:lnTo>
                  <a:lnTo>
                    <a:pt x="2" y="1168"/>
                  </a:lnTo>
                  <a:lnTo>
                    <a:pt x="2" y="1180"/>
                  </a:lnTo>
                  <a:lnTo>
                    <a:pt x="2" y="1193"/>
                  </a:lnTo>
                  <a:lnTo>
                    <a:pt x="2" y="1193"/>
                  </a:lnTo>
                  <a:lnTo>
                    <a:pt x="4" y="1193"/>
                  </a:lnTo>
                  <a:lnTo>
                    <a:pt x="4" y="1193"/>
                  </a:lnTo>
                  <a:lnTo>
                    <a:pt x="4" y="1193"/>
                  </a:lnTo>
                  <a:lnTo>
                    <a:pt x="4" y="1180"/>
                  </a:lnTo>
                  <a:lnTo>
                    <a:pt x="5" y="1168"/>
                  </a:lnTo>
                  <a:lnTo>
                    <a:pt x="5" y="1168"/>
                  </a:lnTo>
                  <a:lnTo>
                    <a:pt x="5" y="1174"/>
                  </a:lnTo>
                  <a:lnTo>
                    <a:pt x="5" y="1174"/>
                  </a:lnTo>
                  <a:lnTo>
                    <a:pt x="5" y="1186"/>
                  </a:lnTo>
                  <a:lnTo>
                    <a:pt x="7" y="1193"/>
                  </a:lnTo>
                  <a:lnTo>
                    <a:pt x="7" y="1199"/>
                  </a:lnTo>
                  <a:lnTo>
                    <a:pt x="7" y="1205"/>
                  </a:lnTo>
                  <a:lnTo>
                    <a:pt x="7" y="1211"/>
                  </a:lnTo>
                  <a:lnTo>
                    <a:pt x="7" y="1217"/>
                  </a:lnTo>
                  <a:lnTo>
                    <a:pt x="9" y="1217"/>
                  </a:lnTo>
                  <a:lnTo>
                    <a:pt x="9" y="1211"/>
                  </a:lnTo>
                  <a:lnTo>
                    <a:pt x="9" y="1205"/>
                  </a:lnTo>
                  <a:lnTo>
                    <a:pt x="10" y="1211"/>
                  </a:lnTo>
                  <a:lnTo>
                    <a:pt x="10" y="1217"/>
                  </a:lnTo>
                  <a:lnTo>
                    <a:pt x="10" y="1217"/>
                  </a:lnTo>
                  <a:lnTo>
                    <a:pt x="10" y="1223"/>
                  </a:lnTo>
                  <a:lnTo>
                    <a:pt x="12" y="1229"/>
                  </a:lnTo>
                  <a:lnTo>
                    <a:pt x="12" y="1235"/>
                  </a:lnTo>
                  <a:lnTo>
                    <a:pt x="12" y="1242"/>
                  </a:lnTo>
                  <a:lnTo>
                    <a:pt x="12" y="1248"/>
                  </a:lnTo>
                  <a:lnTo>
                    <a:pt x="14" y="1248"/>
                  </a:lnTo>
                  <a:lnTo>
                    <a:pt x="14" y="1242"/>
                  </a:lnTo>
                  <a:lnTo>
                    <a:pt x="14" y="1242"/>
                  </a:lnTo>
                  <a:lnTo>
                    <a:pt x="14" y="1229"/>
                  </a:lnTo>
                  <a:lnTo>
                    <a:pt x="15" y="1223"/>
                  </a:lnTo>
                  <a:lnTo>
                    <a:pt x="15" y="1217"/>
                  </a:lnTo>
                  <a:lnTo>
                    <a:pt x="15" y="1211"/>
                  </a:lnTo>
                  <a:lnTo>
                    <a:pt x="15" y="1205"/>
                  </a:lnTo>
                  <a:lnTo>
                    <a:pt x="15" y="1199"/>
                  </a:lnTo>
                  <a:lnTo>
                    <a:pt x="17" y="1205"/>
                  </a:lnTo>
                  <a:lnTo>
                    <a:pt x="17" y="1211"/>
                  </a:lnTo>
                  <a:lnTo>
                    <a:pt x="17" y="1217"/>
                  </a:lnTo>
                  <a:lnTo>
                    <a:pt x="17" y="1223"/>
                  </a:lnTo>
                  <a:lnTo>
                    <a:pt x="18" y="1229"/>
                  </a:lnTo>
                  <a:lnTo>
                    <a:pt x="18" y="1235"/>
                  </a:lnTo>
                  <a:lnTo>
                    <a:pt x="18" y="1235"/>
                  </a:lnTo>
                  <a:lnTo>
                    <a:pt x="20" y="1242"/>
                  </a:lnTo>
                  <a:lnTo>
                    <a:pt x="20" y="1242"/>
                  </a:lnTo>
                  <a:lnTo>
                    <a:pt x="22" y="1248"/>
                  </a:lnTo>
                  <a:lnTo>
                    <a:pt x="22" y="1254"/>
                  </a:lnTo>
                  <a:lnTo>
                    <a:pt x="22" y="1260"/>
                  </a:lnTo>
                  <a:lnTo>
                    <a:pt x="22" y="1266"/>
                  </a:lnTo>
                  <a:lnTo>
                    <a:pt x="22" y="1266"/>
                  </a:lnTo>
                  <a:lnTo>
                    <a:pt x="23" y="1266"/>
                  </a:lnTo>
                  <a:lnTo>
                    <a:pt x="23" y="1266"/>
                  </a:lnTo>
                  <a:lnTo>
                    <a:pt x="23" y="1266"/>
                  </a:lnTo>
                  <a:lnTo>
                    <a:pt x="25" y="1260"/>
                  </a:lnTo>
                  <a:lnTo>
                    <a:pt x="25" y="1266"/>
                  </a:lnTo>
                  <a:lnTo>
                    <a:pt x="25" y="1266"/>
                  </a:lnTo>
                  <a:lnTo>
                    <a:pt x="27" y="1266"/>
                  </a:lnTo>
                  <a:lnTo>
                    <a:pt x="27" y="1272"/>
                  </a:lnTo>
                  <a:lnTo>
                    <a:pt x="27" y="1266"/>
                  </a:lnTo>
                  <a:lnTo>
                    <a:pt x="28" y="1266"/>
                  </a:lnTo>
                  <a:lnTo>
                    <a:pt x="28" y="1260"/>
                  </a:lnTo>
                  <a:lnTo>
                    <a:pt x="28" y="1254"/>
                  </a:lnTo>
                  <a:lnTo>
                    <a:pt x="30" y="1254"/>
                  </a:lnTo>
                  <a:lnTo>
                    <a:pt x="30" y="1266"/>
                  </a:lnTo>
                  <a:lnTo>
                    <a:pt x="30" y="1266"/>
                  </a:lnTo>
                  <a:lnTo>
                    <a:pt x="30" y="1272"/>
                  </a:lnTo>
                  <a:lnTo>
                    <a:pt x="32" y="1284"/>
                  </a:lnTo>
                  <a:lnTo>
                    <a:pt x="32" y="1290"/>
                  </a:lnTo>
                  <a:lnTo>
                    <a:pt x="32" y="1290"/>
                  </a:lnTo>
                  <a:lnTo>
                    <a:pt x="32" y="1290"/>
                  </a:lnTo>
                  <a:lnTo>
                    <a:pt x="33" y="1290"/>
                  </a:lnTo>
                  <a:lnTo>
                    <a:pt x="33" y="1290"/>
                  </a:lnTo>
                  <a:lnTo>
                    <a:pt x="33" y="1284"/>
                  </a:lnTo>
                  <a:lnTo>
                    <a:pt x="35" y="1278"/>
                  </a:lnTo>
                  <a:lnTo>
                    <a:pt x="35" y="1278"/>
                  </a:lnTo>
                  <a:lnTo>
                    <a:pt x="35" y="1278"/>
                  </a:lnTo>
                  <a:lnTo>
                    <a:pt x="37" y="1278"/>
                  </a:lnTo>
                  <a:lnTo>
                    <a:pt x="37" y="1278"/>
                  </a:lnTo>
                  <a:lnTo>
                    <a:pt x="37" y="1284"/>
                  </a:lnTo>
                  <a:lnTo>
                    <a:pt x="38" y="1290"/>
                  </a:lnTo>
                  <a:lnTo>
                    <a:pt x="38" y="1290"/>
                  </a:lnTo>
                  <a:lnTo>
                    <a:pt x="38" y="1297"/>
                  </a:lnTo>
                  <a:lnTo>
                    <a:pt x="38" y="1297"/>
                  </a:lnTo>
                  <a:lnTo>
                    <a:pt x="40" y="1297"/>
                  </a:lnTo>
                  <a:lnTo>
                    <a:pt x="40" y="1297"/>
                  </a:lnTo>
                  <a:lnTo>
                    <a:pt x="40" y="1303"/>
                  </a:lnTo>
                  <a:lnTo>
                    <a:pt x="42" y="1303"/>
                  </a:lnTo>
                  <a:lnTo>
                    <a:pt x="42" y="1309"/>
                  </a:lnTo>
                  <a:lnTo>
                    <a:pt x="42" y="1315"/>
                  </a:lnTo>
                  <a:lnTo>
                    <a:pt x="43" y="1315"/>
                  </a:lnTo>
                  <a:lnTo>
                    <a:pt x="43" y="1309"/>
                  </a:lnTo>
                  <a:lnTo>
                    <a:pt x="43" y="1303"/>
                  </a:lnTo>
                  <a:lnTo>
                    <a:pt x="43" y="1297"/>
                  </a:lnTo>
                  <a:lnTo>
                    <a:pt x="45" y="1290"/>
                  </a:lnTo>
                  <a:lnTo>
                    <a:pt x="45" y="1284"/>
                  </a:lnTo>
                  <a:lnTo>
                    <a:pt x="45" y="1278"/>
                  </a:lnTo>
                  <a:lnTo>
                    <a:pt x="45" y="1272"/>
                  </a:lnTo>
                  <a:lnTo>
                    <a:pt x="45" y="1266"/>
                  </a:lnTo>
                  <a:lnTo>
                    <a:pt x="45" y="1260"/>
                  </a:lnTo>
                  <a:lnTo>
                    <a:pt x="47" y="1254"/>
                  </a:lnTo>
                  <a:lnTo>
                    <a:pt x="47" y="1235"/>
                  </a:lnTo>
                  <a:lnTo>
                    <a:pt x="47" y="1223"/>
                  </a:lnTo>
                  <a:lnTo>
                    <a:pt x="47" y="1211"/>
                  </a:lnTo>
                  <a:lnTo>
                    <a:pt x="47" y="1199"/>
                  </a:lnTo>
                  <a:lnTo>
                    <a:pt x="47" y="1186"/>
                  </a:lnTo>
                  <a:lnTo>
                    <a:pt x="48" y="1168"/>
                  </a:lnTo>
                  <a:lnTo>
                    <a:pt x="48" y="1156"/>
                  </a:lnTo>
                  <a:lnTo>
                    <a:pt x="48" y="1144"/>
                  </a:lnTo>
                  <a:lnTo>
                    <a:pt x="48" y="1131"/>
                  </a:lnTo>
                  <a:lnTo>
                    <a:pt x="48" y="1113"/>
                  </a:lnTo>
                  <a:lnTo>
                    <a:pt x="48" y="1107"/>
                  </a:lnTo>
                  <a:lnTo>
                    <a:pt x="50" y="1095"/>
                  </a:lnTo>
                  <a:lnTo>
                    <a:pt x="50" y="1089"/>
                  </a:lnTo>
                  <a:lnTo>
                    <a:pt x="50" y="1076"/>
                  </a:lnTo>
                  <a:lnTo>
                    <a:pt x="50" y="1064"/>
                  </a:lnTo>
                  <a:lnTo>
                    <a:pt x="50" y="1064"/>
                  </a:lnTo>
                  <a:lnTo>
                    <a:pt x="50" y="1052"/>
                  </a:lnTo>
                  <a:lnTo>
                    <a:pt x="52" y="1046"/>
                  </a:lnTo>
                  <a:lnTo>
                    <a:pt x="52" y="1040"/>
                  </a:lnTo>
                  <a:lnTo>
                    <a:pt x="52" y="1034"/>
                  </a:lnTo>
                  <a:lnTo>
                    <a:pt x="52" y="1034"/>
                  </a:lnTo>
                  <a:lnTo>
                    <a:pt x="52" y="1027"/>
                  </a:lnTo>
                  <a:lnTo>
                    <a:pt x="52" y="1009"/>
                  </a:lnTo>
                  <a:lnTo>
                    <a:pt x="53" y="997"/>
                  </a:lnTo>
                  <a:lnTo>
                    <a:pt x="53" y="985"/>
                  </a:lnTo>
                  <a:lnTo>
                    <a:pt x="53" y="960"/>
                  </a:lnTo>
                  <a:lnTo>
                    <a:pt x="53" y="942"/>
                  </a:lnTo>
                  <a:lnTo>
                    <a:pt x="53" y="923"/>
                  </a:lnTo>
                  <a:lnTo>
                    <a:pt x="53" y="905"/>
                  </a:lnTo>
                  <a:lnTo>
                    <a:pt x="55" y="881"/>
                  </a:lnTo>
                  <a:lnTo>
                    <a:pt x="55" y="832"/>
                  </a:lnTo>
                  <a:lnTo>
                    <a:pt x="55" y="807"/>
                  </a:lnTo>
                  <a:lnTo>
                    <a:pt x="55" y="777"/>
                  </a:lnTo>
                  <a:lnTo>
                    <a:pt x="55" y="758"/>
                  </a:lnTo>
                  <a:lnTo>
                    <a:pt x="55" y="740"/>
                  </a:lnTo>
                  <a:lnTo>
                    <a:pt x="57" y="722"/>
                  </a:lnTo>
                  <a:lnTo>
                    <a:pt x="57" y="703"/>
                  </a:lnTo>
                  <a:lnTo>
                    <a:pt x="57" y="697"/>
                  </a:lnTo>
                  <a:lnTo>
                    <a:pt x="57" y="679"/>
                  </a:lnTo>
                  <a:lnTo>
                    <a:pt x="57" y="667"/>
                  </a:lnTo>
                  <a:lnTo>
                    <a:pt x="57" y="648"/>
                  </a:lnTo>
                  <a:lnTo>
                    <a:pt x="58" y="618"/>
                  </a:lnTo>
                  <a:lnTo>
                    <a:pt x="58" y="593"/>
                  </a:lnTo>
                  <a:lnTo>
                    <a:pt x="58" y="563"/>
                  </a:lnTo>
                  <a:lnTo>
                    <a:pt x="58" y="526"/>
                  </a:lnTo>
                  <a:lnTo>
                    <a:pt x="58" y="495"/>
                  </a:lnTo>
                  <a:lnTo>
                    <a:pt x="58" y="440"/>
                  </a:lnTo>
                  <a:lnTo>
                    <a:pt x="60" y="410"/>
                  </a:lnTo>
                  <a:lnTo>
                    <a:pt x="60" y="385"/>
                  </a:lnTo>
                  <a:lnTo>
                    <a:pt x="60" y="355"/>
                  </a:lnTo>
                  <a:lnTo>
                    <a:pt x="60" y="324"/>
                  </a:lnTo>
                  <a:lnTo>
                    <a:pt x="60" y="287"/>
                  </a:lnTo>
                  <a:lnTo>
                    <a:pt x="60" y="263"/>
                  </a:lnTo>
                  <a:lnTo>
                    <a:pt x="62" y="238"/>
                  </a:lnTo>
                  <a:lnTo>
                    <a:pt x="62" y="214"/>
                  </a:lnTo>
                  <a:lnTo>
                    <a:pt x="62" y="189"/>
                  </a:lnTo>
                  <a:lnTo>
                    <a:pt x="62" y="177"/>
                  </a:lnTo>
                  <a:lnTo>
                    <a:pt x="62" y="171"/>
                  </a:lnTo>
                  <a:lnTo>
                    <a:pt x="62" y="165"/>
                  </a:lnTo>
                  <a:lnTo>
                    <a:pt x="63" y="159"/>
                  </a:lnTo>
                  <a:lnTo>
                    <a:pt x="63" y="153"/>
                  </a:lnTo>
                  <a:lnTo>
                    <a:pt x="63" y="141"/>
                  </a:lnTo>
                  <a:lnTo>
                    <a:pt x="63" y="128"/>
                  </a:lnTo>
                  <a:lnTo>
                    <a:pt x="63" y="110"/>
                  </a:lnTo>
                  <a:lnTo>
                    <a:pt x="63" y="92"/>
                  </a:lnTo>
                  <a:lnTo>
                    <a:pt x="65" y="79"/>
                  </a:lnTo>
                  <a:lnTo>
                    <a:pt x="65" y="67"/>
                  </a:lnTo>
                  <a:lnTo>
                    <a:pt x="65" y="61"/>
                  </a:lnTo>
                  <a:lnTo>
                    <a:pt x="65" y="61"/>
                  </a:lnTo>
                  <a:lnTo>
                    <a:pt x="65" y="61"/>
                  </a:lnTo>
                  <a:lnTo>
                    <a:pt x="67" y="61"/>
                  </a:lnTo>
                  <a:lnTo>
                    <a:pt x="67" y="61"/>
                  </a:lnTo>
                  <a:lnTo>
                    <a:pt x="67" y="49"/>
                  </a:lnTo>
                  <a:lnTo>
                    <a:pt x="67" y="43"/>
                  </a:lnTo>
                  <a:lnTo>
                    <a:pt x="67" y="30"/>
                  </a:lnTo>
                  <a:lnTo>
                    <a:pt x="68" y="30"/>
                  </a:lnTo>
                  <a:lnTo>
                    <a:pt x="68" y="18"/>
                  </a:lnTo>
                  <a:lnTo>
                    <a:pt x="68" y="12"/>
                  </a:lnTo>
                  <a:lnTo>
                    <a:pt x="68" y="6"/>
                  </a:lnTo>
                  <a:lnTo>
                    <a:pt x="70" y="0"/>
                  </a:lnTo>
                  <a:lnTo>
                    <a:pt x="68" y="0"/>
                  </a:lnTo>
                  <a:lnTo>
                    <a:pt x="70" y="0"/>
                  </a:lnTo>
                  <a:lnTo>
                    <a:pt x="70" y="6"/>
                  </a:lnTo>
                  <a:lnTo>
                    <a:pt x="70" y="12"/>
                  </a:lnTo>
                  <a:lnTo>
                    <a:pt x="70" y="24"/>
                  </a:lnTo>
                  <a:lnTo>
                    <a:pt x="70" y="30"/>
                  </a:lnTo>
                  <a:lnTo>
                    <a:pt x="72" y="37"/>
                  </a:lnTo>
                  <a:lnTo>
                    <a:pt x="72" y="55"/>
                  </a:lnTo>
                  <a:lnTo>
                    <a:pt x="72" y="61"/>
                  </a:lnTo>
                  <a:lnTo>
                    <a:pt x="72" y="61"/>
                  </a:lnTo>
                  <a:lnTo>
                    <a:pt x="73" y="67"/>
                  </a:lnTo>
                  <a:lnTo>
                    <a:pt x="73" y="73"/>
                  </a:lnTo>
                  <a:lnTo>
                    <a:pt x="73" y="67"/>
                  </a:lnTo>
                  <a:lnTo>
                    <a:pt x="75" y="61"/>
                  </a:lnTo>
                  <a:lnTo>
                    <a:pt x="75" y="61"/>
                  </a:lnTo>
                  <a:lnTo>
                    <a:pt x="75" y="55"/>
                  </a:lnTo>
                  <a:lnTo>
                    <a:pt x="75" y="49"/>
                  </a:lnTo>
                  <a:lnTo>
                    <a:pt x="75" y="43"/>
                  </a:lnTo>
                  <a:lnTo>
                    <a:pt x="77" y="49"/>
                  </a:lnTo>
                  <a:lnTo>
                    <a:pt x="77" y="55"/>
                  </a:lnTo>
                  <a:lnTo>
                    <a:pt x="77" y="61"/>
                  </a:lnTo>
                  <a:lnTo>
                    <a:pt x="77" y="67"/>
                  </a:lnTo>
                  <a:lnTo>
                    <a:pt x="77" y="73"/>
                  </a:lnTo>
                  <a:lnTo>
                    <a:pt x="77" y="85"/>
                  </a:lnTo>
                  <a:lnTo>
                    <a:pt x="78" y="98"/>
                  </a:lnTo>
                  <a:lnTo>
                    <a:pt x="78" y="104"/>
                  </a:lnTo>
                  <a:lnTo>
                    <a:pt x="78" y="110"/>
                  </a:lnTo>
                  <a:lnTo>
                    <a:pt x="78" y="104"/>
                  </a:lnTo>
                  <a:lnTo>
                    <a:pt x="80" y="98"/>
                  </a:lnTo>
                  <a:lnTo>
                    <a:pt x="80" y="92"/>
                  </a:lnTo>
                  <a:lnTo>
                    <a:pt x="80" y="79"/>
                  </a:lnTo>
                  <a:lnTo>
                    <a:pt x="80" y="73"/>
                  </a:lnTo>
                  <a:lnTo>
                    <a:pt x="80" y="67"/>
                  </a:lnTo>
                  <a:lnTo>
                    <a:pt x="81" y="61"/>
                  </a:lnTo>
                  <a:lnTo>
                    <a:pt x="81" y="67"/>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grpSp>
          <p:nvGrpSpPr>
            <p:cNvPr id="592" name="Group 591"/>
            <p:cNvGrpSpPr/>
            <p:nvPr/>
          </p:nvGrpSpPr>
          <p:grpSpPr>
            <a:xfrm>
              <a:off x="1261361" y="3333442"/>
              <a:ext cx="830408" cy="558435"/>
              <a:chOff x="1038246" y="3621474"/>
              <a:chExt cx="646937" cy="558435"/>
            </a:xfrm>
          </p:grpSpPr>
          <p:sp>
            <p:nvSpPr>
              <p:cNvPr id="633" name="Freeform 632"/>
              <p:cNvSpPr>
                <a:spLocks/>
              </p:cNvSpPr>
              <p:nvPr/>
            </p:nvSpPr>
            <p:spPr bwMode="auto">
              <a:xfrm>
                <a:off x="1561647" y="3855457"/>
                <a:ext cx="123536" cy="256601"/>
              </a:xfrm>
              <a:custGeom>
                <a:avLst/>
                <a:gdLst>
                  <a:gd name="T0" fmla="*/ 0 w 114"/>
                  <a:gd name="T1" fmla="*/ 227 h 624"/>
                  <a:gd name="T2" fmla="*/ 1 w 114"/>
                  <a:gd name="T3" fmla="*/ 220 h 624"/>
                  <a:gd name="T4" fmla="*/ 3 w 114"/>
                  <a:gd name="T5" fmla="*/ 172 h 624"/>
                  <a:gd name="T6" fmla="*/ 5 w 114"/>
                  <a:gd name="T7" fmla="*/ 196 h 624"/>
                  <a:gd name="T8" fmla="*/ 8 w 114"/>
                  <a:gd name="T9" fmla="*/ 214 h 624"/>
                  <a:gd name="T10" fmla="*/ 10 w 114"/>
                  <a:gd name="T11" fmla="*/ 184 h 624"/>
                  <a:gd name="T12" fmla="*/ 11 w 114"/>
                  <a:gd name="T13" fmla="*/ 117 h 624"/>
                  <a:gd name="T14" fmla="*/ 13 w 114"/>
                  <a:gd name="T15" fmla="*/ 61 h 624"/>
                  <a:gd name="T16" fmla="*/ 15 w 114"/>
                  <a:gd name="T17" fmla="*/ 74 h 624"/>
                  <a:gd name="T18" fmla="*/ 16 w 114"/>
                  <a:gd name="T19" fmla="*/ 92 h 624"/>
                  <a:gd name="T20" fmla="*/ 18 w 114"/>
                  <a:gd name="T21" fmla="*/ 55 h 624"/>
                  <a:gd name="T22" fmla="*/ 18 w 114"/>
                  <a:gd name="T23" fmla="*/ 104 h 624"/>
                  <a:gd name="T24" fmla="*/ 20 w 114"/>
                  <a:gd name="T25" fmla="*/ 104 h 624"/>
                  <a:gd name="T26" fmla="*/ 21 w 114"/>
                  <a:gd name="T27" fmla="*/ 80 h 624"/>
                  <a:gd name="T28" fmla="*/ 24 w 114"/>
                  <a:gd name="T29" fmla="*/ 55 h 624"/>
                  <a:gd name="T30" fmla="*/ 26 w 114"/>
                  <a:gd name="T31" fmla="*/ 19 h 624"/>
                  <a:gd name="T32" fmla="*/ 28 w 114"/>
                  <a:gd name="T33" fmla="*/ 0 h 624"/>
                  <a:gd name="T34" fmla="*/ 29 w 114"/>
                  <a:gd name="T35" fmla="*/ 31 h 624"/>
                  <a:gd name="T36" fmla="*/ 31 w 114"/>
                  <a:gd name="T37" fmla="*/ 80 h 624"/>
                  <a:gd name="T38" fmla="*/ 33 w 114"/>
                  <a:gd name="T39" fmla="*/ 55 h 624"/>
                  <a:gd name="T40" fmla="*/ 34 w 114"/>
                  <a:gd name="T41" fmla="*/ 92 h 624"/>
                  <a:gd name="T42" fmla="*/ 36 w 114"/>
                  <a:gd name="T43" fmla="*/ 153 h 624"/>
                  <a:gd name="T44" fmla="*/ 38 w 114"/>
                  <a:gd name="T45" fmla="*/ 178 h 624"/>
                  <a:gd name="T46" fmla="*/ 39 w 114"/>
                  <a:gd name="T47" fmla="*/ 208 h 624"/>
                  <a:gd name="T48" fmla="*/ 41 w 114"/>
                  <a:gd name="T49" fmla="*/ 233 h 624"/>
                  <a:gd name="T50" fmla="*/ 44 w 114"/>
                  <a:gd name="T51" fmla="*/ 233 h 624"/>
                  <a:gd name="T52" fmla="*/ 48 w 114"/>
                  <a:gd name="T53" fmla="*/ 245 h 624"/>
                  <a:gd name="T54" fmla="*/ 48 w 114"/>
                  <a:gd name="T55" fmla="*/ 269 h 624"/>
                  <a:gd name="T56" fmla="*/ 51 w 114"/>
                  <a:gd name="T57" fmla="*/ 269 h 624"/>
                  <a:gd name="T58" fmla="*/ 53 w 114"/>
                  <a:gd name="T59" fmla="*/ 257 h 624"/>
                  <a:gd name="T60" fmla="*/ 56 w 114"/>
                  <a:gd name="T61" fmla="*/ 233 h 624"/>
                  <a:gd name="T62" fmla="*/ 59 w 114"/>
                  <a:gd name="T63" fmla="*/ 233 h 624"/>
                  <a:gd name="T64" fmla="*/ 59 w 114"/>
                  <a:gd name="T65" fmla="*/ 288 h 624"/>
                  <a:gd name="T66" fmla="*/ 63 w 114"/>
                  <a:gd name="T67" fmla="*/ 361 h 624"/>
                  <a:gd name="T68" fmla="*/ 63 w 114"/>
                  <a:gd name="T69" fmla="*/ 380 h 624"/>
                  <a:gd name="T70" fmla="*/ 64 w 114"/>
                  <a:gd name="T71" fmla="*/ 410 h 624"/>
                  <a:gd name="T72" fmla="*/ 66 w 114"/>
                  <a:gd name="T73" fmla="*/ 441 h 624"/>
                  <a:gd name="T74" fmla="*/ 68 w 114"/>
                  <a:gd name="T75" fmla="*/ 484 h 624"/>
                  <a:gd name="T76" fmla="*/ 69 w 114"/>
                  <a:gd name="T77" fmla="*/ 484 h 624"/>
                  <a:gd name="T78" fmla="*/ 73 w 114"/>
                  <a:gd name="T79" fmla="*/ 496 h 624"/>
                  <a:gd name="T80" fmla="*/ 74 w 114"/>
                  <a:gd name="T81" fmla="*/ 520 h 624"/>
                  <a:gd name="T82" fmla="*/ 76 w 114"/>
                  <a:gd name="T83" fmla="*/ 539 h 624"/>
                  <a:gd name="T84" fmla="*/ 78 w 114"/>
                  <a:gd name="T85" fmla="*/ 508 h 624"/>
                  <a:gd name="T86" fmla="*/ 79 w 114"/>
                  <a:gd name="T87" fmla="*/ 520 h 624"/>
                  <a:gd name="T88" fmla="*/ 81 w 114"/>
                  <a:gd name="T89" fmla="*/ 532 h 624"/>
                  <a:gd name="T90" fmla="*/ 82 w 114"/>
                  <a:gd name="T91" fmla="*/ 539 h 624"/>
                  <a:gd name="T92" fmla="*/ 86 w 114"/>
                  <a:gd name="T93" fmla="*/ 545 h 624"/>
                  <a:gd name="T94" fmla="*/ 87 w 114"/>
                  <a:gd name="T95" fmla="*/ 526 h 624"/>
                  <a:gd name="T96" fmla="*/ 89 w 114"/>
                  <a:gd name="T97" fmla="*/ 551 h 624"/>
                  <a:gd name="T98" fmla="*/ 91 w 114"/>
                  <a:gd name="T99" fmla="*/ 557 h 624"/>
                  <a:gd name="T100" fmla="*/ 94 w 114"/>
                  <a:gd name="T101" fmla="*/ 569 h 624"/>
                  <a:gd name="T102" fmla="*/ 96 w 114"/>
                  <a:gd name="T103" fmla="*/ 600 h 624"/>
                  <a:gd name="T104" fmla="*/ 99 w 114"/>
                  <a:gd name="T105" fmla="*/ 600 h 624"/>
                  <a:gd name="T106" fmla="*/ 101 w 114"/>
                  <a:gd name="T107" fmla="*/ 624 h 624"/>
                  <a:gd name="T108" fmla="*/ 102 w 114"/>
                  <a:gd name="T109" fmla="*/ 600 h 624"/>
                  <a:gd name="T110" fmla="*/ 106 w 114"/>
                  <a:gd name="T111" fmla="*/ 600 h 624"/>
                  <a:gd name="T112" fmla="*/ 107 w 114"/>
                  <a:gd name="T113" fmla="*/ 618 h 624"/>
                  <a:gd name="T114" fmla="*/ 109 w 114"/>
                  <a:gd name="T115" fmla="*/ 600 h 624"/>
                  <a:gd name="T116" fmla="*/ 112 w 114"/>
                  <a:gd name="T117" fmla="*/ 581 h 624"/>
                  <a:gd name="T118" fmla="*/ 112 w 114"/>
                  <a:gd name="T119" fmla="*/ 545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 h="624">
                    <a:moveTo>
                      <a:pt x="0" y="178"/>
                    </a:moveTo>
                    <a:lnTo>
                      <a:pt x="0" y="190"/>
                    </a:lnTo>
                    <a:lnTo>
                      <a:pt x="0" y="208"/>
                    </a:lnTo>
                    <a:lnTo>
                      <a:pt x="0" y="214"/>
                    </a:lnTo>
                    <a:lnTo>
                      <a:pt x="0" y="227"/>
                    </a:lnTo>
                    <a:lnTo>
                      <a:pt x="0" y="233"/>
                    </a:lnTo>
                    <a:lnTo>
                      <a:pt x="1" y="239"/>
                    </a:lnTo>
                    <a:lnTo>
                      <a:pt x="1" y="233"/>
                    </a:lnTo>
                    <a:lnTo>
                      <a:pt x="1" y="233"/>
                    </a:lnTo>
                    <a:lnTo>
                      <a:pt x="1" y="220"/>
                    </a:lnTo>
                    <a:lnTo>
                      <a:pt x="3" y="208"/>
                    </a:lnTo>
                    <a:lnTo>
                      <a:pt x="3" y="190"/>
                    </a:lnTo>
                    <a:lnTo>
                      <a:pt x="3" y="184"/>
                    </a:lnTo>
                    <a:lnTo>
                      <a:pt x="3" y="172"/>
                    </a:lnTo>
                    <a:lnTo>
                      <a:pt x="3" y="172"/>
                    </a:lnTo>
                    <a:lnTo>
                      <a:pt x="5" y="178"/>
                    </a:lnTo>
                    <a:lnTo>
                      <a:pt x="5" y="184"/>
                    </a:lnTo>
                    <a:lnTo>
                      <a:pt x="5" y="184"/>
                    </a:lnTo>
                    <a:lnTo>
                      <a:pt x="6" y="196"/>
                    </a:lnTo>
                    <a:lnTo>
                      <a:pt x="5" y="196"/>
                    </a:lnTo>
                    <a:lnTo>
                      <a:pt x="6" y="196"/>
                    </a:lnTo>
                    <a:lnTo>
                      <a:pt x="6" y="202"/>
                    </a:lnTo>
                    <a:lnTo>
                      <a:pt x="6" y="208"/>
                    </a:lnTo>
                    <a:lnTo>
                      <a:pt x="8" y="208"/>
                    </a:lnTo>
                    <a:lnTo>
                      <a:pt x="8" y="214"/>
                    </a:lnTo>
                    <a:lnTo>
                      <a:pt x="8" y="214"/>
                    </a:lnTo>
                    <a:lnTo>
                      <a:pt x="10" y="208"/>
                    </a:lnTo>
                    <a:lnTo>
                      <a:pt x="10" y="202"/>
                    </a:lnTo>
                    <a:lnTo>
                      <a:pt x="10" y="190"/>
                    </a:lnTo>
                    <a:lnTo>
                      <a:pt x="10" y="184"/>
                    </a:lnTo>
                    <a:lnTo>
                      <a:pt x="10" y="172"/>
                    </a:lnTo>
                    <a:lnTo>
                      <a:pt x="10" y="153"/>
                    </a:lnTo>
                    <a:lnTo>
                      <a:pt x="11" y="147"/>
                    </a:lnTo>
                    <a:lnTo>
                      <a:pt x="11" y="129"/>
                    </a:lnTo>
                    <a:lnTo>
                      <a:pt x="11" y="117"/>
                    </a:lnTo>
                    <a:lnTo>
                      <a:pt x="11" y="104"/>
                    </a:lnTo>
                    <a:lnTo>
                      <a:pt x="11" y="98"/>
                    </a:lnTo>
                    <a:lnTo>
                      <a:pt x="11" y="80"/>
                    </a:lnTo>
                    <a:lnTo>
                      <a:pt x="13" y="74"/>
                    </a:lnTo>
                    <a:lnTo>
                      <a:pt x="13" y="61"/>
                    </a:lnTo>
                    <a:lnTo>
                      <a:pt x="13" y="55"/>
                    </a:lnTo>
                    <a:lnTo>
                      <a:pt x="13" y="55"/>
                    </a:lnTo>
                    <a:lnTo>
                      <a:pt x="13" y="55"/>
                    </a:lnTo>
                    <a:lnTo>
                      <a:pt x="15" y="61"/>
                    </a:lnTo>
                    <a:lnTo>
                      <a:pt x="15" y="74"/>
                    </a:lnTo>
                    <a:lnTo>
                      <a:pt x="15" y="80"/>
                    </a:lnTo>
                    <a:lnTo>
                      <a:pt x="15" y="98"/>
                    </a:lnTo>
                    <a:lnTo>
                      <a:pt x="15" y="104"/>
                    </a:lnTo>
                    <a:lnTo>
                      <a:pt x="16" y="104"/>
                    </a:lnTo>
                    <a:lnTo>
                      <a:pt x="16" y="92"/>
                    </a:lnTo>
                    <a:lnTo>
                      <a:pt x="16" y="80"/>
                    </a:lnTo>
                    <a:lnTo>
                      <a:pt x="16" y="74"/>
                    </a:lnTo>
                    <a:lnTo>
                      <a:pt x="16" y="68"/>
                    </a:lnTo>
                    <a:lnTo>
                      <a:pt x="16" y="61"/>
                    </a:lnTo>
                    <a:lnTo>
                      <a:pt x="18" y="55"/>
                    </a:lnTo>
                    <a:lnTo>
                      <a:pt x="18" y="61"/>
                    </a:lnTo>
                    <a:lnTo>
                      <a:pt x="18" y="68"/>
                    </a:lnTo>
                    <a:lnTo>
                      <a:pt x="18" y="80"/>
                    </a:lnTo>
                    <a:lnTo>
                      <a:pt x="18" y="92"/>
                    </a:lnTo>
                    <a:lnTo>
                      <a:pt x="18" y="104"/>
                    </a:lnTo>
                    <a:lnTo>
                      <a:pt x="20" y="110"/>
                    </a:lnTo>
                    <a:lnTo>
                      <a:pt x="20" y="123"/>
                    </a:lnTo>
                    <a:lnTo>
                      <a:pt x="20" y="123"/>
                    </a:lnTo>
                    <a:lnTo>
                      <a:pt x="20" y="117"/>
                    </a:lnTo>
                    <a:lnTo>
                      <a:pt x="20" y="104"/>
                    </a:lnTo>
                    <a:lnTo>
                      <a:pt x="21" y="104"/>
                    </a:lnTo>
                    <a:lnTo>
                      <a:pt x="21" y="98"/>
                    </a:lnTo>
                    <a:lnTo>
                      <a:pt x="21" y="92"/>
                    </a:lnTo>
                    <a:lnTo>
                      <a:pt x="21" y="86"/>
                    </a:lnTo>
                    <a:lnTo>
                      <a:pt x="21" y="80"/>
                    </a:lnTo>
                    <a:lnTo>
                      <a:pt x="23" y="74"/>
                    </a:lnTo>
                    <a:lnTo>
                      <a:pt x="23" y="68"/>
                    </a:lnTo>
                    <a:lnTo>
                      <a:pt x="23" y="61"/>
                    </a:lnTo>
                    <a:lnTo>
                      <a:pt x="24" y="61"/>
                    </a:lnTo>
                    <a:lnTo>
                      <a:pt x="24" y="55"/>
                    </a:lnTo>
                    <a:lnTo>
                      <a:pt x="24" y="49"/>
                    </a:lnTo>
                    <a:lnTo>
                      <a:pt x="24" y="43"/>
                    </a:lnTo>
                    <a:lnTo>
                      <a:pt x="24" y="31"/>
                    </a:lnTo>
                    <a:lnTo>
                      <a:pt x="26" y="25"/>
                    </a:lnTo>
                    <a:lnTo>
                      <a:pt x="26" y="19"/>
                    </a:lnTo>
                    <a:lnTo>
                      <a:pt x="26" y="19"/>
                    </a:lnTo>
                    <a:lnTo>
                      <a:pt x="26" y="19"/>
                    </a:lnTo>
                    <a:lnTo>
                      <a:pt x="26" y="19"/>
                    </a:lnTo>
                    <a:lnTo>
                      <a:pt x="28" y="13"/>
                    </a:lnTo>
                    <a:lnTo>
                      <a:pt x="28" y="0"/>
                    </a:lnTo>
                    <a:lnTo>
                      <a:pt x="28" y="0"/>
                    </a:lnTo>
                    <a:lnTo>
                      <a:pt x="28" y="0"/>
                    </a:lnTo>
                    <a:lnTo>
                      <a:pt x="29" y="6"/>
                    </a:lnTo>
                    <a:lnTo>
                      <a:pt x="29" y="19"/>
                    </a:lnTo>
                    <a:lnTo>
                      <a:pt x="29" y="31"/>
                    </a:lnTo>
                    <a:lnTo>
                      <a:pt x="29" y="43"/>
                    </a:lnTo>
                    <a:lnTo>
                      <a:pt x="29" y="55"/>
                    </a:lnTo>
                    <a:lnTo>
                      <a:pt x="29" y="55"/>
                    </a:lnTo>
                    <a:lnTo>
                      <a:pt x="31" y="68"/>
                    </a:lnTo>
                    <a:lnTo>
                      <a:pt x="31" y="80"/>
                    </a:lnTo>
                    <a:lnTo>
                      <a:pt x="31" y="80"/>
                    </a:lnTo>
                    <a:lnTo>
                      <a:pt x="31" y="80"/>
                    </a:lnTo>
                    <a:lnTo>
                      <a:pt x="33" y="74"/>
                    </a:lnTo>
                    <a:lnTo>
                      <a:pt x="33" y="61"/>
                    </a:lnTo>
                    <a:lnTo>
                      <a:pt x="33" y="55"/>
                    </a:lnTo>
                    <a:lnTo>
                      <a:pt x="33" y="55"/>
                    </a:lnTo>
                    <a:lnTo>
                      <a:pt x="33" y="55"/>
                    </a:lnTo>
                    <a:lnTo>
                      <a:pt x="34" y="68"/>
                    </a:lnTo>
                    <a:lnTo>
                      <a:pt x="34" y="80"/>
                    </a:lnTo>
                    <a:lnTo>
                      <a:pt x="34" y="92"/>
                    </a:lnTo>
                    <a:lnTo>
                      <a:pt x="34" y="104"/>
                    </a:lnTo>
                    <a:lnTo>
                      <a:pt x="34" y="123"/>
                    </a:lnTo>
                    <a:lnTo>
                      <a:pt x="34" y="135"/>
                    </a:lnTo>
                    <a:lnTo>
                      <a:pt x="36" y="147"/>
                    </a:lnTo>
                    <a:lnTo>
                      <a:pt x="36" y="153"/>
                    </a:lnTo>
                    <a:lnTo>
                      <a:pt x="36" y="153"/>
                    </a:lnTo>
                    <a:lnTo>
                      <a:pt x="36" y="153"/>
                    </a:lnTo>
                    <a:lnTo>
                      <a:pt x="38" y="159"/>
                    </a:lnTo>
                    <a:lnTo>
                      <a:pt x="38" y="165"/>
                    </a:lnTo>
                    <a:lnTo>
                      <a:pt x="38" y="178"/>
                    </a:lnTo>
                    <a:lnTo>
                      <a:pt x="38" y="184"/>
                    </a:lnTo>
                    <a:lnTo>
                      <a:pt x="39" y="190"/>
                    </a:lnTo>
                    <a:lnTo>
                      <a:pt x="39" y="196"/>
                    </a:lnTo>
                    <a:lnTo>
                      <a:pt x="39" y="202"/>
                    </a:lnTo>
                    <a:lnTo>
                      <a:pt x="39" y="208"/>
                    </a:lnTo>
                    <a:lnTo>
                      <a:pt x="39" y="208"/>
                    </a:lnTo>
                    <a:lnTo>
                      <a:pt x="39" y="214"/>
                    </a:lnTo>
                    <a:lnTo>
                      <a:pt x="41" y="220"/>
                    </a:lnTo>
                    <a:lnTo>
                      <a:pt x="41" y="227"/>
                    </a:lnTo>
                    <a:lnTo>
                      <a:pt x="41" y="233"/>
                    </a:lnTo>
                    <a:lnTo>
                      <a:pt x="43" y="233"/>
                    </a:lnTo>
                    <a:lnTo>
                      <a:pt x="43" y="239"/>
                    </a:lnTo>
                    <a:lnTo>
                      <a:pt x="43" y="245"/>
                    </a:lnTo>
                    <a:lnTo>
                      <a:pt x="43" y="239"/>
                    </a:lnTo>
                    <a:lnTo>
                      <a:pt x="44" y="233"/>
                    </a:lnTo>
                    <a:lnTo>
                      <a:pt x="44" y="233"/>
                    </a:lnTo>
                    <a:lnTo>
                      <a:pt x="44" y="233"/>
                    </a:lnTo>
                    <a:lnTo>
                      <a:pt x="46" y="233"/>
                    </a:lnTo>
                    <a:lnTo>
                      <a:pt x="46" y="233"/>
                    </a:lnTo>
                    <a:lnTo>
                      <a:pt x="48" y="245"/>
                    </a:lnTo>
                    <a:lnTo>
                      <a:pt x="48" y="251"/>
                    </a:lnTo>
                    <a:lnTo>
                      <a:pt x="48" y="257"/>
                    </a:lnTo>
                    <a:lnTo>
                      <a:pt x="48" y="257"/>
                    </a:lnTo>
                    <a:lnTo>
                      <a:pt x="48" y="263"/>
                    </a:lnTo>
                    <a:lnTo>
                      <a:pt x="48" y="269"/>
                    </a:lnTo>
                    <a:lnTo>
                      <a:pt x="49" y="276"/>
                    </a:lnTo>
                    <a:lnTo>
                      <a:pt x="49" y="276"/>
                    </a:lnTo>
                    <a:lnTo>
                      <a:pt x="49" y="269"/>
                    </a:lnTo>
                    <a:lnTo>
                      <a:pt x="51" y="269"/>
                    </a:lnTo>
                    <a:lnTo>
                      <a:pt x="51" y="269"/>
                    </a:lnTo>
                    <a:lnTo>
                      <a:pt x="51" y="269"/>
                    </a:lnTo>
                    <a:lnTo>
                      <a:pt x="53" y="269"/>
                    </a:lnTo>
                    <a:lnTo>
                      <a:pt x="53" y="263"/>
                    </a:lnTo>
                    <a:lnTo>
                      <a:pt x="53" y="257"/>
                    </a:lnTo>
                    <a:lnTo>
                      <a:pt x="53" y="257"/>
                    </a:lnTo>
                    <a:lnTo>
                      <a:pt x="54" y="245"/>
                    </a:lnTo>
                    <a:lnTo>
                      <a:pt x="54" y="239"/>
                    </a:lnTo>
                    <a:lnTo>
                      <a:pt x="54" y="245"/>
                    </a:lnTo>
                    <a:lnTo>
                      <a:pt x="56" y="245"/>
                    </a:lnTo>
                    <a:lnTo>
                      <a:pt x="56" y="233"/>
                    </a:lnTo>
                    <a:lnTo>
                      <a:pt x="56" y="227"/>
                    </a:lnTo>
                    <a:lnTo>
                      <a:pt x="58" y="220"/>
                    </a:lnTo>
                    <a:lnTo>
                      <a:pt x="58" y="220"/>
                    </a:lnTo>
                    <a:lnTo>
                      <a:pt x="58" y="227"/>
                    </a:lnTo>
                    <a:lnTo>
                      <a:pt x="59" y="233"/>
                    </a:lnTo>
                    <a:lnTo>
                      <a:pt x="59" y="239"/>
                    </a:lnTo>
                    <a:lnTo>
                      <a:pt x="59" y="251"/>
                    </a:lnTo>
                    <a:lnTo>
                      <a:pt x="59" y="263"/>
                    </a:lnTo>
                    <a:lnTo>
                      <a:pt x="59" y="276"/>
                    </a:lnTo>
                    <a:lnTo>
                      <a:pt x="59" y="288"/>
                    </a:lnTo>
                    <a:lnTo>
                      <a:pt x="61" y="306"/>
                    </a:lnTo>
                    <a:lnTo>
                      <a:pt x="61" y="318"/>
                    </a:lnTo>
                    <a:lnTo>
                      <a:pt x="61" y="331"/>
                    </a:lnTo>
                    <a:lnTo>
                      <a:pt x="61" y="355"/>
                    </a:lnTo>
                    <a:lnTo>
                      <a:pt x="63" y="361"/>
                    </a:lnTo>
                    <a:lnTo>
                      <a:pt x="61" y="361"/>
                    </a:lnTo>
                    <a:lnTo>
                      <a:pt x="63" y="361"/>
                    </a:lnTo>
                    <a:lnTo>
                      <a:pt x="63" y="367"/>
                    </a:lnTo>
                    <a:lnTo>
                      <a:pt x="63" y="373"/>
                    </a:lnTo>
                    <a:lnTo>
                      <a:pt x="63" y="380"/>
                    </a:lnTo>
                    <a:lnTo>
                      <a:pt x="64" y="386"/>
                    </a:lnTo>
                    <a:lnTo>
                      <a:pt x="64" y="392"/>
                    </a:lnTo>
                    <a:lnTo>
                      <a:pt x="64" y="398"/>
                    </a:lnTo>
                    <a:lnTo>
                      <a:pt x="64" y="404"/>
                    </a:lnTo>
                    <a:lnTo>
                      <a:pt x="64" y="410"/>
                    </a:lnTo>
                    <a:lnTo>
                      <a:pt x="64" y="410"/>
                    </a:lnTo>
                    <a:lnTo>
                      <a:pt x="66" y="416"/>
                    </a:lnTo>
                    <a:lnTo>
                      <a:pt x="66" y="422"/>
                    </a:lnTo>
                    <a:lnTo>
                      <a:pt x="66" y="435"/>
                    </a:lnTo>
                    <a:lnTo>
                      <a:pt x="66" y="441"/>
                    </a:lnTo>
                    <a:lnTo>
                      <a:pt x="66" y="453"/>
                    </a:lnTo>
                    <a:lnTo>
                      <a:pt x="66" y="459"/>
                    </a:lnTo>
                    <a:lnTo>
                      <a:pt x="68" y="465"/>
                    </a:lnTo>
                    <a:lnTo>
                      <a:pt x="68" y="471"/>
                    </a:lnTo>
                    <a:lnTo>
                      <a:pt x="68" y="484"/>
                    </a:lnTo>
                    <a:lnTo>
                      <a:pt x="68" y="484"/>
                    </a:lnTo>
                    <a:lnTo>
                      <a:pt x="68" y="484"/>
                    </a:lnTo>
                    <a:lnTo>
                      <a:pt x="69" y="484"/>
                    </a:lnTo>
                    <a:lnTo>
                      <a:pt x="69" y="490"/>
                    </a:lnTo>
                    <a:lnTo>
                      <a:pt x="69" y="484"/>
                    </a:lnTo>
                    <a:lnTo>
                      <a:pt x="71" y="484"/>
                    </a:lnTo>
                    <a:lnTo>
                      <a:pt x="71" y="484"/>
                    </a:lnTo>
                    <a:lnTo>
                      <a:pt x="71" y="490"/>
                    </a:lnTo>
                    <a:lnTo>
                      <a:pt x="73" y="490"/>
                    </a:lnTo>
                    <a:lnTo>
                      <a:pt x="73" y="496"/>
                    </a:lnTo>
                    <a:lnTo>
                      <a:pt x="73" y="502"/>
                    </a:lnTo>
                    <a:lnTo>
                      <a:pt x="73" y="508"/>
                    </a:lnTo>
                    <a:lnTo>
                      <a:pt x="73" y="514"/>
                    </a:lnTo>
                    <a:lnTo>
                      <a:pt x="73" y="514"/>
                    </a:lnTo>
                    <a:lnTo>
                      <a:pt x="74" y="520"/>
                    </a:lnTo>
                    <a:lnTo>
                      <a:pt x="74" y="526"/>
                    </a:lnTo>
                    <a:lnTo>
                      <a:pt x="74" y="539"/>
                    </a:lnTo>
                    <a:lnTo>
                      <a:pt x="74" y="539"/>
                    </a:lnTo>
                    <a:lnTo>
                      <a:pt x="74" y="539"/>
                    </a:lnTo>
                    <a:lnTo>
                      <a:pt x="76" y="539"/>
                    </a:lnTo>
                    <a:lnTo>
                      <a:pt x="76" y="532"/>
                    </a:lnTo>
                    <a:lnTo>
                      <a:pt x="76" y="526"/>
                    </a:lnTo>
                    <a:lnTo>
                      <a:pt x="76" y="520"/>
                    </a:lnTo>
                    <a:lnTo>
                      <a:pt x="76" y="514"/>
                    </a:lnTo>
                    <a:lnTo>
                      <a:pt x="78" y="508"/>
                    </a:lnTo>
                    <a:lnTo>
                      <a:pt x="78" y="508"/>
                    </a:lnTo>
                    <a:lnTo>
                      <a:pt x="78" y="508"/>
                    </a:lnTo>
                    <a:lnTo>
                      <a:pt x="78" y="514"/>
                    </a:lnTo>
                    <a:lnTo>
                      <a:pt x="79" y="514"/>
                    </a:lnTo>
                    <a:lnTo>
                      <a:pt x="79" y="520"/>
                    </a:lnTo>
                    <a:lnTo>
                      <a:pt x="79" y="526"/>
                    </a:lnTo>
                    <a:lnTo>
                      <a:pt x="79" y="532"/>
                    </a:lnTo>
                    <a:lnTo>
                      <a:pt x="79" y="539"/>
                    </a:lnTo>
                    <a:lnTo>
                      <a:pt x="81" y="539"/>
                    </a:lnTo>
                    <a:lnTo>
                      <a:pt x="81" y="532"/>
                    </a:lnTo>
                    <a:lnTo>
                      <a:pt x="81" y="526"/>
                    </a:lnTo>
                    <a:lnTo>
                      <a:pt x="82" y="526"/>
                    </a:lnTo>
                    <a:lnTo>
                      <a:pt x="82" y="532"/>
                    </a:lnTo>
                    <a:lnTo>
                      <a:pt x="82" y="539"/>
                    </a:lnTo>
                    <a:lnTo>
                      <a:pt x="82" y="539"/>
                    </a:lnTo>
                    <a:lnTo>
                      <a:pt x="84" y="551"/>
                    </a:lnTo>
                    <a:lnTo>
                      <a:pt x="84" y="551"/>
                    </a:lnTo>
                    <a:lnTo>
                      <a:pt x="84" y="551"/>
                    </a:lnTo>
                    <a:lnTo>
                      <a:pt x="84" y="545"/>
                    </a:lnTo>
                    <a:lnTo>
                      <a:pt x="86" y="545"/>
                    </a:lnTo>
                    <a:lnTo>
                      <a:pt x="86" y="539"/>
                    </a:lnTo>
                    <a:lnTo>
                      <a:pt x="86" y="539"/>
                    </a:lnTo>
                    <a:lnTo>
                      <a:pt x="87" y="526"/>
                    </a:lnTo>
                    <a:lnTo>
                      <a:pt x="86" y="526"/>
                    </a:lnTo>
                    <a:lnTo>
                      <a:pt x="87" y="526"/>
                    </a:lnTo>
                    <a:lnTo>
                      <a:pt x="87" y="526"/>
                    </a:lnTo>
                    <a:lnTo>
                      <a:pt x="87" y="532"/>
                    </a:lnTo>
                    <a:lnTo>
                      <a:pt x="87" y="539"/>
                    </a:lnTo>
                    <a:lnTo>
                      <a:pt x="89" y="545"/>
                    </a:lnTo>
                    <a:lnTo>
                      <a:pt x="89" y="551"/>
                    </a:lnTo>
                    <a:lnTo>
                      <a:pt x="89" y="569"/>
                    </a:lnTo>
                    <a:lnTo>
                      <a:pt x="89" y="569"/>
                    </a:lnTo>
                    <a:lnTo>
                      <a:pt x="91" y="569"/>
                    </a:lnTo>
                    <a:lnTo>
                      <a:pt x="91" y="563"/>
                    </a:lnTo>
                    <a:lnTo>
                      <a:pt x="91" y="557"/>
                    </a:lnTo>
                    <a:lnTo>
                      <a:pt x="92" y="551"/>
                    </a:lnTo>
                    <a:lnTo>
                      <a:pt x="92" y="557"/>
                    </a:lnTo>
                    <a:lnTo>
                      <a:pt x="92" y="563"/>
                    </a:lnTo>
                    <a:lnTo>
                      <a:pt x="94" y="569"/>
                    </a:lnTo>
                    <a:lnTo>
                      <a:pt x="94" y="569"/>
                    </a:lnTo>
                    <a:lnTo>
                      <a:pt x="94" y="575"/>
                    </a:lnTo>
                    <a:lnTo>
                      <a:pt x="94" y="587"/>
                    </a:lnTo>
                    <a:lnTo>
                      <a:pt x="96" y="594"/>
                    </a:lnTo>
                    <a:lnTo>
                      <a:pt x="96" y="594"/>
                    </a:lnTo>
                    <a:lnTo>
                      <a:pt x="96" y="600"/>
                    </a:lnTo>
                    <a:lnTo>
                      <a:pt x="96" y="606"/>
                    </a:lnTo>
                    <a:lnTo>
                      <a:pt x="97" y="606"/>
                    </a:lnTo>
                    <a:lnTo>
                      <a:pt x="97" y="606"/>
                    </a:lnTo>
                    <a:lnTo>
                      <a:pt x="97" y="600"/>
                    </a:lnTo>
                    <a:lnTo>
                      <a:pt x="99" y="600"/>
                    </a:lnTo>
                    <a:lnTo>
                      <a:pt x="99" y="606"/>
                    </a:lnTo>
                    <a:lnTo>
                      <a:pt x="99" y="612"/>
                    </a:lnTo>
                    <a:lnTo>
                      <a:pt x="99" y="618"/>
                    </a:lnTo>
                    <a:lnTo>
                      <a:pt x="101" y="624"/>
                    </a:lnTo>
                    <a:lnTo>
                      <a:pt x="101" y="624"/>
                    </a:lnTo>
                    <a:lnTo>
                      <a:pt x="101" y="624"/>
                    </a:lnTo>
                    <a:lnTo>
                      <a:pt x="101" y="618"/>
                    </a:lnTo>
                    <a:lnTo>
                      <a:pt x="102" y="612"/>
                    </a:lnTo>
                    <a:lnTo>
                      <a:pt x="102" y="606"/>
                    </a:lnTo>
                    <a:lnTo>
                      <a:pt x="102" y="600"/>
                    </a:lnTo>
                    <a:lnTo>
                      <a:pt x="102" y="594"/>
                    </a:lnTo>
                    <a:lnTo>
                      <a:pt x="104" y="594"/>
                    </a:lnTo>
                    <a:lnTo>
                      <a:pt x="104" y="594"/>
                    </a:lnTo>
                    <a:lnTo>
                      <a:pt x="104" y="594"/>
                    </a:lnTo>
                    <a:lnTo>
                      <a:pt x="106" y="600"/>
                    </a:lnTo>
                    <a:lnTo>
                      <a:pt x="106" y="606"/>
                    </a:lnTo>
                    <a:lnTo>
                      <a:pt x="106" y="612"/>
                    </a:lnTo>
                    <a:lnTo>
                      <a:pt x="106" y="618"/>
                    </a:lnTo>
                    <a:lnTo>
                      <a:pt x="107" y="618"/>
                    </a:lnTo>
                    <a:lnTo>
                      <a:pt x="107" y="618"/>
                    </a:lnTo>
                    <a:lnTo>
                      <a:pt x="107" y="612"/>
                    </a:lnTo>
                    <a:lnTo>
                      <a:pt x="109" y="600"/>
                    </a:lnTo>
                    <a:lnTo>
                      <a:pt x="109" y="600"/>
                    </a:lnTo>
                    <a:lnTo>
                      <a:pt x="109" y="600"/>
                    </a:lnTo>
                    <a:lnTo>
                      <a:pt x="109" y="600"/>
                    </a:lnTo>
                    <a:lnTo>
                      <a:pt x="111" y="600"/>
                    </a:lnTo>
                    <a:lnTo>
                      <a:pt x="111" y="600"/>
                    </a:lnTo>
                    <a:lnTo>
                      <a:pt x="111" y="594"/>
                    </a:lnTo>
                    <a:lnTo>
                      <a:pt x="111" y="594"/>
                    </a:lnTo>
                    <a:lnTo>
                      <a:pt x="112" y="581"/>
                    </a:lnTo>
                    <a:lnTo>
                      <a:pt x="112" y="569"/>
                    </a:lnTo>
                    <a:lnTo>
                      <a:pt x="112" y="563"/>
                    </a:lnTo>
                    <a:lnTo>
                      <a:pt x="112" y="557"/>
                    </a:lnTo>
                    <a:lnTo>
                      <a:pt x="114" y="545"/>
                    </a:lnTo>
                    <a:lnTo>
                      <a:pt x="112" y="545"/>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34" name="Freeform 633"/>
              <p:cNvSpPr>
                <a:spLocks/>
              </p:cNvSpPr>
              <p:nvPr/>
            </p:nvSpPr>
            <p:spPr bwMode="auto">
              <a:xfrm>
                <a:off x="1453282" y="3737438"/>
                <a:ext cx="108365" cy="191217"/>
              </a:xfrm>
              <a:custGeom>
                <a:avLst/>
                <a:gdLst>
                  <a:gd name="T0" fmla="*/ 2 w 100"/>
                  <a:gd name="T1" fmla="*/ 134 h 465"/>
                  <a:gd name="T2" fmla="*/ 3 w 100"/>
                  <a:gd name="T3" fmla="*/ 208 h 465"/>
                  <a:gd name="T4" fmla="*/ 5 w 100"/>
                  <a:gd name="T5" fmla="*/ 244 h 465"/>
                  <a:gd name="T6" fmla="*/ 7 w 100"/>
                  <a:gd name="T7" fmla="*/ 300 h 465"/>
                  <a:gd name="T8" fmla="*/ 7 w 100"/>
                  <a:gd name="T9" fmla="*/ 348 h 465"/>
                  <a:gd name="T10" fmla="*/ 10 w 100"/>
                  <a:gd name="T11" fmla="*/ 367 h 465"/>
                  <a:gd name="T12" fmla="*/ 12 w 100"/>
                  <a:gd name="T13" fmla="*/ 336 h 465"/>
                  <a:gd name="T14" fmla="*/ 13 w 100"/>
                  <a:gd name="T15" fmla="*/ 287 h 465"/>
                  <a:gd name="T16" fmla="*/ 15 w 100"/>
                  <a:gd name="T17" fmla="*/ 281 h 465"/>
                  <a:gd name="T18" fmla="*/ 18 w 100"/>
                  <a:gd name="T19" fmla="*/ 281 h 465"/>
                  <a:gd name="T20" fmla="*/ 20 w 100"/>
                  <a:gd name="T21" fmla="*/ 312 h 465"/>
                  <a:gd name="T22" fmla="*/ 22 w 100"/>
                  <a:gd name="T23" fmla="*/ 373 h 465"/>
                  <a:gd name="T24" fmla="*/ 23 w 100"/>
                  <a:gd name="T25" fmla="*/ 336 h 465"/>
                  <a:gd name="T26" fmla="*/ 23 w 100"/>
                  <a:gd name="T27" fmla="*/ 232 h 465"/>
                  <a:gd name="T28" fmla="*/ 25 w 100"/>
                  <a:gd name="T29" fmla="*/ 196 h 465"/>
                  <a:gd name="T30" fmla="*/ 27 w 100"/>
                  <a:gd name="T31" fmla="*/ 165 h 465"/>
                  <a:gd name="T32" fmla="*/ 30 w 100"/>
                  <a:gd name="T33" fmla="*/ 159 h 465"/>
                  <a:gd name="T34" fmla="*/ 32 w 100"/>
                  <a:gd name="T35" fmla="*/ 214 h 465"/>
                  <a:gd name="T36" fmla="*/ 33 w 100"/>
                  <a:gd name="T37" fmla="*/ 251 h 465"/>
                  <a:gd name="T38" fmla="*/ 35 w 100"/>
                  <a:gd name="T39" fmla="*/ 257 h 465"/>
                  <a:gd name="T40" fmla="*/ 37 w 100"/>
                  <a:gd name="T41" fmla="*/ 287 h 465"/>
                  <a:gd name="T42" fmla="*/ 38 w 100"/>
                  <a:gd name="T43" fmla="*/ 312 h 465"/>
                  <a:gd name="T44" fmla="*/ 40 w 100"/>
                  <a:gd name="T45" fmla="*/ 312 h 465"/>
                  <a:gd name="T46" fmla="*/ 42 w 100"/>
                  <a:gd name="T47" fmla="*/ 281 h 465"/>
                  <a:gd name="T48" fmla="*/ 43 w 100"/>
                  <a:gd name="T49" fmla="*/ 257 h 465"/>
                  <a:gd name="T50" fmla="*/ 45 w 100"/>
                  <a:gd name="T51" fmla="*/ 263 h 465"/>
                  <a:gd name="T52" fmla="*/ 47 w 100"/>
                  <a:gd name="T53" fmla="*/ 287 h 465"/>
                  <a:gd name="T54" fmla="*/ 48 w 100"/>
                  <a:gd name="T55" fmla="*/ 336 h 465"/>
                  <a:gd name="T56" fmla="*/ 50 w 100"/>
                  <a:gd name="T57" fmla="*/ 342 h 465"/>
                  <a:gd name="T58" fmla="*/ 52 w 100"/>
                  <a:gd name="T59" fmla="*/ 373 h 465"/>
                  <a:gd name="T60" fmla="*/ 53 w 100"/>
                  <a:gd name="T61" fmla="*/ 348 h 465"/>
                  <a:gd name="T62" fmla="*/ 55 w 100"/>
                  <a:gd name="T63" fmla="*/ 312 h 465"/>
                  <a:gd name="T64" fmla="*/ 57 w 100"/>
                  <a:gd name="T65" fmla="*/ 263 h 465"/>
                  <a:gd name="T66" fmla="*/ 58 w 100"/>
                  <a:gd name="T67" fmla="*/ 208 h 465"/>
                  <a:gd name="T68" fmla="*/ 60 w 100"/>
                  <a:gd name="T69" fmla="*/ 196 h 465"/>
                  <a:gd name="T70" fmla="*/ 61 w 100"/>
                  <a:gd name="T71" fmla="*/ 238 h 465"/>
                  <a:gd name="T72" fmla="*/ 63 w 100"/>
                  <a:gd name="T73" fmla="*/ 183 h 465"/>
                  <a:gd name="T74" fmla="*/ 65 w 100"/>
                  <a:gd name="T75" fmla="*/ 92 h 465"/>
                  <a:gd name="T76" fmla="*/ 65 w 100"/>
                  <a:gd name="T77" fmla="*/ 30 h 465"/>
                  <a:gd name="T78" fmla="*/ 68 w 100"/>
                  <a:gd name="T79" fmla="*/ 0 h 465"/>
                  <a:gd name="T80" fmla="*/ 68 w 100"/>
                  <a:gd name="T81" fmla="*/ 30 h 465"/>
                  <a:gd name="T82" fmla="*/ 70 w 100"/>
                  <a:gd name="T83" fmla="*/ 104 h 465"/>
                  <a:gd name="T84" fmla="*/ 71 w 100"/>
                  <a:gd name="T85" fmla="*/ 153 h 465"/>
                  <a:gd name="T86" fmla="*/ 73 w 100"/>
                  <a:gd name="T87" fmla="*/ 183 h 465"/>
                  <a:gd name="T88" fmla="*/ 75 w 100"/>
                  <a:gd name="T89" fmla="*/ 226 h 465"/>
                  <a:gd name="T90" fmla="*/ 78 w 100"/>
                  <a:gd name="T91" fmla="*/ 220 h 465"/>
                  <a:gd name="T92" fmla="*/ 80 w 100"/>
                  <a:gd name="T93" fmla="*/ 214 h 465"/>
                  <a:gd name="T94" fmla="*/ 81 w 100"/>
                  <a:gd name="T95" fmla="*/ 165 h 465"/>
                  <a:gd name="T96" fmla="*/ 83 w 100"/>
                  <a:gd name="T97" fmla="*/ 116 h 465"/>
                  <a:gd name="T98" fmla="*/ 85 w 100"/>
                  <a:gd name="T99" fmla="*/ 55 h 465"/>
                  <a:gd name="T100" fmla="*/ 86 w 100"/>
                  <a:gd name="T101" fmla="*/ 43 h 465"/>
                  <a:gd name="T102" fmla="*/ 86 w 100"/>
                  <a:gd name="T103" fmla="*/ 110 h 465"/>
                  <a:gd name="T104" fmla="*/ 88 w 100"/>
                  <a:gd name="T105" fmla="*/ 183 h 465"/>
                  <a:gd name="T106" fmla="*/ 90 w 100"/>
                  <a:gd name="T107" fmla="*/ 238 h 465"/>
                  <a:gd name="T108" fmla="*/ 91 w 100"/>
                  <a:gd name="T109" fmla="*/ 275 h 465"/>
                  <a:gd name="T110" fmla="*/ 93 w 100"/>
                  <a:gd name="T111" fmla="*/ 342 h 465"/>
                  <a:gd name="T112" fmla="*/ 95 w 100"/>
                  <a:gd name="T113" fmla="*/ 367 h 465"/>
                  <a:gd name="T114" fmla="*/ 96 w 100"/>
                  <a:gd name="T115" fmla="*/ 348 h 465"/>
                  <a:gd name="T116" fmla="*/ 98 w 100"/>
                  <a:gd name="T117" fmla="*/ 379 h 465"/>
                  <a:gd name="T118" fmla="*/ 100 w 100"/>
                  <a:gd name="T119"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465">
                    <a:moveTo>
                      <a:pt x="0" y="73"/>
                    </a:moveTo>
                    <a:lnTo>
                      <a:pt x="2" y="79"/>
                    </a:lnTo>
                    <a:lnTo>
                      <a:pt x="2" y="85"/>
                    </a:lnTo>
                    <a:lnTo>
                      <a:pt x="2" y="104"/>
                    </a:lnTo>
                    <a:lnTo>
                      <a:pt x="2" y="134"/>
                    </a:lnTo>
                    <a:lnTo>
                      <a:pt x="2" y="153"/>
                    </a:lnTo>
                    <a:lnTo>
                      <a:pt x="2" y="165"/>
                    </a:lnTo>
                    <a:lnTo>
                      <a:pt x="3" y="183"/>
                    </a:lnTo>
                    <a:lnTo>
                      <a:pt x="3" y="196"/>
                    </a:lnTo>
                    <a:lnTo>
                      <a:pt x="3" y="208"/>
                    </a:lnTo>
                    <a:lnTo>
                      <a:pt x="3" y="214"/>
                    </a:lnTo>
                    <a:lnTo>
                      <a:pt x="3" y="220"/>
                    </a:lnTo>
                    <a:lnTo>
                      <a:pt x="3" y="226"/>
                    </a:lnTo>
                    <a:lnTo>
                      <a:pt x="5" y="238"/>
                    </a:lnTo>
                    <a:lnTo>
                      <a:pt x="5" y="244"/>
                    </a:lnTo>
                    <a:lnTo>
                      <a:pt x="5" y="251"/>
                    </a:lnTo>
                    <a:lnTo>
                      <a:pt x="5" y="263"/>
                    </a:lnTo>
                    <a:lnTo>
                      <a:pt x="5" y="275"/>
                    </a:lnTo>
                    <a:lnTo>
                      <a:pt x="5" y="287"/>
                    </a:lnTo>
                    <a:lnTo>
                      <a:pt x="7" y="300"/>
                    </a:lnTo>
                    <a:lnTo>
                      <a:pt x="7" y="312"/>
                    </a:lnTo>
                    <a:lnTo>
                      <a:pt x="7" y="324"/>
                    </a:lnTo>
                    <a:lnTo>
                      <a:pt x="7" y="336"/>
                    </a:lnTo>
                    <a:lnTo>
                      <a:pt x="7" y="342"/>
                    </a:lnTo>
                    <a:lnTo>
                      <a:pt x="7" y="348"/>
                    </a:lnTo>
                    <a:lnTo>
                      <a:pt x="8" y="361"/>
                    </a:lnTo>
                    <a:lnTo>
                      <a:pt x="8" y="367"/>
                    </a:lnTo>
                    <a:lnTo>
                      <a:pt x="8" y="367"/>
                    </a:lnTo>
                    <a:lnTo>
                      <a:pt x="8" y="367"/>
                    </a:lnTo>
                    <a:lnTo>
                      <a:pt x="10" y="367"/>
                    </a:lnTo>
                    <a:lnTo>
                      <a:pt x="10" y="367"/>
                    </a:lnTo>
                    <a:lnTo>
                      <a:pt x="10" y="361"/>
                    </a:lnTo>
                    <a:lnTo>
                      <a:pt x="12" y="348"/>
                    </a:lnTo>
                    <a:lnTo>
                      <a:pt x="12" y="342"/>
                    </a:lnTo>
                    <a:lnTo>
                      <a:pt x="12" y="336"/>
                    </a:lnTo>
                    <a:lnTo>
                      <a:pt x="12" y="324"/>
                    </a:lnTo>
                    <a:lnTo>
                      <a:pt x="13" y="318"/>
                    </a:lnTo>
                    <a:lnTo>
                      <a:pt x="13" y="312"/>
                    </a:lnTo>
                    <a:lnTo>
                      <a:pt x="13" y="300"/>
                    </a:lnTo>
                    <a:lnTo>
                      <a:pt x="13" y="287"/>
                    </a:lnTo>
                    <a:lnTo>
                      <a:pt x="13" y="287"/>
                    </a:lnTo>
                    <a:lnTo>
                      <a:pt x="13" y="275"/>
                    </a:lnTo>
                    <a:lnTo>
                      <a:pt x="15" y="275"/>
                    </a:lnTo>
                    <a:lnTo>
                      <a:pt x="15" y="275"/>
                    </a:lnTo>
                    <a:lnTo>
                      <a:pt x="15" y="281"/>
                    </a:lnTo>
                    <a:lnTo>
                      <a:pt x="17" y="275"/>
                    </a:lnTo>
                    <a:lnTo>
                      <a:pt x="17" y="275"/>
                    </a:lnTo>
                    <a:lnTo>
                      <a:pt x="17" y="269"/>
                    </a:lnTo>
                    <a:lnTo>
                      <a:pt x="18" y="275"/>
                    </a:lnTo>
                    <a:lnTo>
                      <a:pt x="18" y="281"/>
                    </a:lnTo>
                    <a:lnTo>
                      <a:pt x="18" y="287"/>
                    </a:lnTo>
                    <a:lnTo>
                      <a:pt x="18" y="293"/>
                    </a:lnTo>
                    <a:lnTo>
                      <a:pt x="18" y="300"/>
                    </a:lnTo>
                    <a:lnTo>
                      <a:pt x="20" y="312"/>
                    </a:lnTo>
                    <a:lnTo>
                      <a:pt x="20" y="312"/>
                    </a:lnTo>
                    <a:lnTo>
                      <a:pt x="20" y="324"/>
                    </a:lnTo>
                    <a:lnTo>
                      <a:pt x="20" y="336"/>
                    </a:lnTo>
                    <a:lnTo>
                      <a:pt x="20" y="342"/>
                    </a:lnTo>
                    <a:lnTo>
                      <a:pt x="20" y="361"/>
                    </a:lnTo>
                    <a:lnTo>
                      <a:pt x="22" y="373"/>
                    </a:lnTo>
                    <a:lnTo>
                      <a:pt x="22" y="373"/>
                    </a:lnTo>
                    <a:lnTo>
                      <a:pt x="22" y="373"/>
                    </a:lnTo>
                    <a:lnTo>
                      <a:pt x="22" y="367"/>
                    </a:lnTo>
                    <a:lnTo>
                      <a:pt x="22" y="355"/>
                    </a:lnTo>
                    <a:lnTo>
                      <a:pt x="23" y="336"/>
                    </a:lnTo>
                    <a:lnTo>
                      <a:pt x="23" y="293"/>
                    </a:lnTo>
                    <a:lnTo>
                      <a:pt x="23" y="281"/>
                    </a:lnTo>
                    <a:lnTo>
                      <a:pt x="23" y="263"/>
                    </a:lnTo>
                    <a:lnTo>
                      <a:pt x="23" y="244"/>
                    </a:lnTo>
                    <a:lnTo>
                      <a:pt x="23" y="232"/>
                    </a:lnTo>
                    <a:lnTo>
                      <a:pt x="25" y="220"/>
                    </a:lnTo>
                    <a:lnTo>
                      <a:pt x="25" y="214"/>
                    </a:lnTo>
                    <a:lnTo>
                      <a:pt x="25" y="208"/>
                    </a:lnTo>
                    <a:lnTo>
                      <a:pt x="25" y="202"/>
                    </a:lnTo>
                    <a:lnTo>
                      <a:pt x="25" y="196"/>
                    </a:lnTo>
                    <a:lnTo>
                      <a:pt x="25" y="189"/>
                    </a:lnTo>
                    <a:lnTo>
                      <a:pt x="27" y="183"/>
                    </a:lnTo>
                    <a:lnTo>
                      <a:pt x="27" y="183"/>
                    </a:lnTo>
                    <a:lnTo>
                      <a:pt x="27" y="177"/>
                    </a:lnTo>
                    <a:lnTo>
                      <a:pt x="27" y="165"/>
                    </a:lnTo>
                    <a:lnTo>
                      <a:pt x="27" y="165"/>
                    </a:lnTo>
                    <a:lnTo>
                      <a:pt x="28" y="165"/>
                    </a:lnTo>
                    <a:lnTo>
                      <a:pt x="28" y="171"/>
                    </a:lnTo>
                    <a:lnTo>
                      <a:pt x="28" y="165"/>
                    </a:lnTo>
                    <a:lnTo>
                      <a:pt x="30" y="159"/>
                    </a:lnTo>
                    <a:lnTo>
                      <a:pt x="30" y="165"/>
                    </a:lnTo>
                    <a:lnTo>
                      <a:pt x="30" y="171"/>
                    </a:lnTo>
                    <a:lnTo>
                      <a:pt x="30" y="177"/>
                    </a:lnTo>
                    <a:lnTo>
                      <a:pt x="32" y="183"/>
                    </a:lnTo>
                    <a:lnTo>
                      <a:pt x="32" y="214"/>
                    </a:lnTo>
                    <a:lnTo>
                      <a:pt x="32" y="226"/>
                    </a:lnTo>
                    <a:lnTo>
                      <a:pt x="32" y="238"/>
                    </a:lnTo>
                    <a:lnTo>
                      <a:pt x="33" y="251"/>
                    </a:lnTo>
                    <a:lnTo>
                      <a:pt x="32" y="251"/>
                    </a:lnTo>
                    <a:lnTo>
                      <a:pt x="33" y="251"/>
                    </a:lnTo>
                    <a:lnTo>
                      <a:pt x="33" y="244"/>
                    </a:lnTo>
                    <a:lnTo>
                      <a:pt x="33" y="238"/>
                    </a:lnTo>
                    <a:lnTo>
                      <a:pt x="35" y="238"/>
                    </a:lnTo>
                    <a:lnTo>
                      <a:pt x="35" y="244"/>
                    </a:lnTo>
                    <a:lnTo>
                      <a:pt x="35" y="257"/>
                    </a:lnTo>
                    <a:lnTo>
                      <a:pt x="35" y="263"/>
                    </a:lnTo>
                    <a:lnTo>
                      <a:pt x="35" y="263"/>
                    </a:lnTo>
                    <a:lnTo>
                      <a:pt x="37" y="275"/>
                    </a:lnTo>
                    <a:lnTo>
                      <a:pt x="37" y="281"/>
                    </a:lnTo>
                    <a:lnTo>
                      <a:pt x="37" y="287"/>
                    </a:lnTo>
                    <a:lnTo>
                      <a:pt x="37" y="293"/>
                    </a:lnTo>
                    <a:lnTo>
                      <a:pt x="37" y="300"/>
                    </a:lnTo>
                    <a:lnTo>
                      <a:pt x="37" y="306"/>
                    </a:lnTo>
                    <a:lnTo>
                      <a:pt x="38" y="312"/>
                    </a:lnTo>
                    <a:lnTo>
                      <a:pt x="38" y="312"/>
                    </a:lnTo>
                    <a:lnTo>
                      <a:pt x="38" y="318"/>
                    </a:lnTo>
                    <a:lnTo>
                      <a:pt x="38" y="324"/>
                    </a:lnTo>
                    <a:lnTo>
                      <a:pt x="40" y="318"/>
                    </a:lnTo>
                    <a:lnTo>
                      <a:pt x="40" y="312"/>
                    </a:lnTo>
                    <a:lnTo>
                      <a:pt x="40" y="312"/>
                    </a:lnTo>
                    <a:lnTo>
                      <a:pt x="40" y="306"/>
                    </a:lnTo>
                    <a:lnTo>
                      <a:pt x="40" y="300"/>
                    </a:lnTo>
                    <a:lnTo>
                      <a:pt x="42" y="293"/>
                    </a:lnTo>
                    <a:lnTo>
                      <a:pt x="42" y="287"/>
                    </a:lnTo>
                    <a:lnTo>
                      <a:pt x="42" y="281"/>
                    </a:lnTo>
                    <a:lnTo>
                      <a:pt x="42" y="269"/>
                    </a:lnTo>
                    <a:lnTo>
                      <a:pt x="42" y="263"/>
                    </a:lnTo>
                    <a:lnTo>
                      <a:pt x="42" y="257"/>
                    </a:lnTo>
                    <a:lnTo>
                      <a:pt x="43" y="251"/>
                    </a:lnTo>
                    <a:lnTo>
                      <a:pt x="43" y="257"/>
                    </a:lnTo>
                    <a:lnTo>
                      <a:pt x="45" y="263"/>
                    </a:lnTo>
                    <a:lnTo>
                      <a:pt x="43" y="263"/>
                    </a:lnTo>
                    <a:lnTo>
                      <a:pt x="45" y="263"/>
                    </a:lnTo>
                    <a:lnTo>
                      <a:pt x="45" y="263"/>
                    </a:lnTo>
                    <a:lnTo>
                      <a:pt x="45" y="263"/>
                    </a:lnTo>
                    <a:lnTo>
                      <a:pt x="47" y="269"/>
                    </a:lnTo>
                    <a:lnTo>
                      <a:pt x="47" y="275"/>
                    </a:lnTo>
                    <a:lnTo>
                      <a:pt x="47" y="281"/>
                    </a:lnTo>
                    <a:lnTo>
                      <a:pt x="47" y="287"/>
                    </a:lnTo>
                    <a:lnTo>
                      <a:pt x="47" y="287"/>
                    </a:lnTo>
                    <a:lnTo>
                      <a:pt x="48" y="293"/>
                    </a:lnTo>
                    <a:lnTo>
                      <a:pt x="48" y="306"/>
                    </a:lnTo>
                    <a:lnTo>
                      <a:pt x="48" y="312"/>
                    </a:lnTo>
                    <a:lnTo>
                      <a:pt x="48" y="324"/>
                    </a:lnTo>
                    <a:lnTo>
                      <a:pt x="48" y="336"/>
                    </a:lnTo>
                    <a:lnTo>
                      <a:pt x="48" y="342"/>
                    </a:lnTo>
                    <a:lnTo>
                      <a:pt x="50" y="355"/>
                    </a:lnTo>
                    <a:lnTo>
                      <a:pt x="50" y="355"/>
                    </a:lnTo>
                    <a:lnTo>
                      <a:pt x="50" y="348"/>
                    </a:lnTo>
                    <a:lnTo>
                      <a:pt x="50" y="342"/>
                    </a:lnTo>
                    <a:lnTo>
                      <a:pt x="52" y="348"/>
                    </a:lnTo>
                    <a:lnTo>
                      <a:pt x="52" y="355"/>
                    </a:lnTo>
                    <a:lnTo>
                      <a:pt x="52" y="367"/>
                    </a:lnTo>
                    <a:lnTo>
                      <a:pt x="52" y="367"/>
                    </a:lnTo>
                    <a:lnTo>
                      <a:pt x="52" y="373"/>
                    </a:lnTo>
                    <a:lnTo>
                      <a:pt x="53" y="379"/>
                    </a:lnTo>
                    <a:lnTo>
                      <a:pt x="53" y="373"/>
                    </a:lnTo>
                    <a:lnTo>
                      <a:pt x="53" y="367"/>
                    </a:lnTo>
                    <a:lnTo>
                      <a:pt x="53" y="361"/>
                    </a:lnTo>
                    <a:lnTo>
                      <a:pt x="53" y="348"/>
                    </a:lnTo>
                    <a:lnTo>
                      <a:pt x="55" y="342"/>
                    </a:lnTo>
                    <a:lnTo>
                      <a:pt x="55" y="336"/>
                    </a:lnTo>
                    <a:lnTo>
                      <a:pt x="55" y="330"/>
                    </a:lnTo>
                    <a:lnTo>
                      <a:pt x="55" y="318"/>
                    </a:lnTo>
                    <a:lnTo>
                      <a:pt x="55" y="312"/>
                    </a:lnTo>
                    <a:lnTo>
                      <a:pt x="55" y="312"/>
                    </a:lnTo>
                    <a:lnTo>
                      <a:pt x="57" y="306"/>
                    </a:lnTo>
                    <a:lnTo>
                      <a:pt x="57" y="281"/>
                    </a:lnTo>
                    <a:lnTo>
                      <a:pt x="57" y="269"/>
                    </a:lnTo>
                    <a:lnTo>
                      <a:pt x="57" y="263"/>
                    </a:lnTo>
                    <a:lnTo>
                      <a:pt x="57" y="244"/>
                    </a:lnTo>
                    <a:lnTo>
                      <a:pt x="57" y="238"/>
                    </a:lnTo>
                    <a:lnTo>
                      <a:pt x="58" y="220"/>
                    </a:lnTo>
                    <a:lnTo>
                      <a:pt x="58" y="214"/>
                    </a:lnTo>
                    <a:lnTo>
                      <a:pt x="58" y="208"/>
                    </a:lnTo>
                    <a:lnTo>
                      <a:pt x="58" y="196"/>
                    </a:lnTo>
                    <a:lnTo>
                      <a:pt x="60" y="183"/>
                    </a:lnTo>
                    <a:lnTo>
                      <a:pt x="58" y="183"/>
                    </a:lnTo>
                    <a:lnTo>
                      <a:pt x="60" y="189"/>
                    </a:lnTo>
                    <a:lnTo>
                      <a:pt x="60" y="196"/>
                    </a:lnTo>
                    <a:lnTo>
                      <a:pt x="60" y="208"/>
                    </a:lnTo>
                    <a:lnTo>
                      <a:pt x="60" y="214"/>
                    </a:lnTo>
                    <a:lnTo>
                      <a:pt x="60" y="232"/>
                    </a:lnTo>
                    <a:lnTo>
                      <a:pt x="61" y="238"/>
                    </a:lnTo>
                    <a:lnTo>
                      <a:pt x="61" y="238"/>
                    </a:lnTo>
                    <a:lnTo>
                      <a:pt x="61" y="238"/>
                    </a:lnTo>
                    <a:lnTo>
                      <a:pt x="61" y="226"/>
                    </a:lnTo>
                    <a:lnTo>
                      <a:pt x="61" y="214"/>
                    </a:lnTo>
                    <a:lnTo>
                      <a:pt x="63" y="208"/>
                    </a:lnTo>
                    <a:lnTo>
                      <a:pt x="63" y="183"/>
                    </a:lnTo>
                    <a:lnTo>
                      <a:pt x="63" y="171"/>
                    </a:lnTo>
                    <a:lnTo>
                      <a:pt x="63" y="147"/>
                    </a:lnTo>
                    <a:lnTo>
                      <a:pt x="63" y="128"/>
                    </a:lnTo>
                    <a:lnTo>
                      <a:pt x="63" y="110"/>
                    </a:lnTo>
                    <a:lnTo>
                      <a:pt x="65" y="92"/>
                    </a:lnTo>
                    <a:lnTo>
                      <a:pt x="65" y="61"/>
                    </a:lnTo>
                    <a:lnTo>
                      <a:pt x="65" y="55"/>
                    </a:lnTo>
                    <a:lnTo>
                      <a:pt x="65" y="49"/>
                    </a:lnTo>
                    <a:lnTo>
                      <a:pt x="65" y="37"/>
                    </a:lnTo>
                    <a:lnTo>
                      <a:pt x="65" y="30"/>
                    </a:lnTo>
                    <a:lnTo>
                      <a:pt x="66" y="24"/>
                    </a:lnTo>
                    <a:lnTo>
                      <a:pt x="66" y="18"/>
                    </a:lnTo>
                    <a:lnTo>
                      <a:pt x="66" y="12"/>
                    </a:lnTo>
                    <a:lnTo>
                      <a:pt x="66" y="6"/>
                    </a:lnTo>
                    <a:lnTo>
                      <a:pt x="68" y="0"/>
                    </a:lnTo>
                    <a:lnTo>
                      <a:pt x="66" y="0"/>
                    </a:lnTo>
                    <a:lnTo>
                      <a:pt x="68" y="0"/>
                    </a:lnTo>
                    <a:lnTo>
                      <a:pt x="68" y="6"/>
                    </a:lnTo>
                    <a:lnTo>
                      <a:pt x="68" y="6"/>
                    </a:lnTo>
                    <a:lnTo>
                      <a:pt x="68" y="30"/>
                    </a:lnTo>
                    <a:lnTo>
                      <a:pt x="70" y="49"/>
                    </a:lnTo>
                    <a:lnTo>
                      <a:pt x="70" y="61"/>
                    </a:lnTo>
                    <a:lnTo>
                      <a:pt x="70" y="79"/>
                    </a:lnTo>
                    <a:lnTo>
                      <a:pt x="70" y="85"/>
                    </a:lnTo>
                    <a:lnTo>
                      <a:pt x="70" y="104"/>
                    </a:lnTo>
                    <a:lnTo>
                      <a:pt x="70" y="116"/>
                    </a:lnTo>
                    <a:lnTo>
                      <a:pt x="71" y="128"/>
                    </a:lnTo>
                    <a:lnTo>
                      <a:pt x="71" y="134"/>
                    </a:lnTo>
                    <a:lnTo>
                      <a:pt x="71" y="147"/>
                    </a:lnTo>
                    <a:lnTo>
                      <a:pt x="71" y="153"/>
                    </a:lnTo>
                    <a:lnTo>
                      <a:pt x="73" y="159"/>
                    </a:lnTo>
                    <a:lnTo>
                      <a:pt x="71" y="159"/>
                    </a:lnTo>
                    <a:lnTo>
                      <a:pt x="73" y="159"/>
                    </a:lnTo>
                    <a:lnTo>
                      <a:pt x="73" y="165"/>
                    </a:lnTo>
                    <a:lnTo>
                      <a:pt x="73" y="183"/>
                    </a:lnTo>
                    <a:lnTo>
                      <a:pt x="73" y="196"/>
                    </a:lnTo>
                    <a:lnTo>
                      <a:pt x="73" y="208"/>
                    </a:lnTo>
                    <a:lnTo>
                      <a:pt x="75" y="214"/>
                    </a:lnTo>
                    <a:lnTo>
                      <a:pt x="75" y="220"/>
                    </a:lnTo>
                    <a:lnTo>
                      <a:pt x="75" y="226"/>
                    </a:lnTo>
                    <a:lnTo>
                      <a:pt x="75" y="232"/>
                    </a:lnTo>
                    <a:lnTo>
                      <a:pt x="76" y="232"/>
                    </a:lnTo>
                    <a:lnTo>
                      <a:pt x="76" y="226"/>
                    </a:lnTo>
                    <a:lnTo>
                      <a:pt x="76" y="220"/>
                    </a:lnTo>
                    <a:lnTo>
                      <a:pt x="78" y="220"/>
                    </a:lnTo>
                    <a:lnTo>
                      <a:pt x="78" y="220"/>
                    </a:lnTo>
                    <a:lnTo>
                      <a:pt x="78" y="220"/>
                    </a:lnTo>
                    <a:lnTo>
                      <a:pt x="80" y="220"/>
                    </a:lnTo>
                    <a:lnTo>
                      <a:pt x="80" y="214"/>
                    </a:lnTo>
                    <a:lnTo>
                      <a:pt x="80" y="214"/>
                    </a:lnTo>
                    <a:lnTo>
                      <a:pt x="80" y="208"/>
                    </a:lnTo>
                    <a:lnTo>
                      <a:pt x="81" y="202"/>
                    </a:lnTo>
                    <a:lnTo>
                      <a:pt x="81" y="189"/>
                    </a:lnTo>
                    <a:lnTo>
                      <a:pt x="81" y="183"/>
                    </a:lnTo>
                    <a:lnTo>
                      <a:pt x="81" y="165"/>
                    </a:lnTo>
                    <a:lnTo>
                      <a:pt x="81" y="159"/>
                    </a:lnTo>
                    <a:lnTo>
                      <a:pt x="81" y="153"/>
                    </a:lnTo>
                    <a:lnTo>
                      <a:pt x="83" y="140"/>
                    </a:lnTo>
                    <a:lnTo>
                      <a:pt x="83" y="128"/>
                    </a:lnTo>
                    <a:lnTo>
                      <a:pt x="83" y="116"/>
                    </a:lnTo>
                    <a:lnTo>
                      <a:pt x="83" y="104"/>
                    </a:lnTo>
                    <a:lnTo>
                      <a:pt x="83" y="85"/>
                    </a:lnTo>
                    <a:lnTo>
                      <a:pt x="83" y="73"/>
                    </a:lnTo>
                    <a:lnTo>
                      <a:pt x="85" y="61"/>
                    </a:lnTo>
                    <a:lnTo>
                      <a:pt x="85" y="55"/>
                    </a:lnTo>
                    <a:lnTo>
                      <a:pt x="85" y="43"/>
                    </a:lnTo>
                    <a:lnTo>
                      <a:pt x="85" y="37"/>
                    </a:lnTo>
                    <a:lnTo>
                      <a:pt x="85" y="30"/>
                    </a:lnTo>
                    <a:lnTo>
                      <a:pt x="85" y="37"/>
                    </a:lnTo>
                    <a:lnTo>
                      <a:pt x="86" y="43"/>
                    </a:lnTo>
                    <a:lnTo>
                      <a:pt x="86" y="55"/>
                    </a:lnTo>
                    <a:lnTo>
                      <a:pt x="86" y="61"/>
                    </a:lnTo>
                    <a:lnTo>
                      <a:pt x="86" y="79"/>
                    </a:lnTo>
                    <a:lnTo>
                      <a:pt x="86" y="98"/>
                    </a:lnTo>
                    <a:lnTo>
                      <a:pt x="86" y="110"/>
                    </a:lnTo>
                    <a:lnTo>
                      <a:pt x="88" y="134"/>
                    </a:lnTo>
                    <a:lnTo>
                      <a:pt x="88" y="147"/>
                    </a:lnTo>
                    <a:lnTo>
                      <a:pt x="88" y="159"/>
                    </a:lnTo>
                    <a:lnTo>
                      <a:pt x="88" y="177"/>
                    </a:lnTo>
                    <a:lnTo>
                      <a:pt x="88" y="183"/>
                    </a:lnTo>
                    <a:lnTo>
                      <a:pt x="88" y="202"/>
                    </a:lnTo>
                    <a:lnTo>
                      <a:pt x="90" y="214"/>
                    </a:lnTo>
                    <a:lnTo>
                      <a:pt x="90" y="220"/>
                    </a:lnTo>
                    <a:lnTo>
                      <a:pt x="90" y="232"/>
                    </a:lnTo>
                    <a:lnTo>
                      <a:pt x="90" y="238"/>
                    </a:lnTo>
                    <a:lnTo>
                      <a:pt x="90" y="251"/>
                    </a:lnTo>
                    <a:lnTo>
                      <a:pt x="90" y="257"/>
                    </a:lnTo>
                    <a:lnTo>
                      <a:pt x="91" y="263"/>
                    </a:lnTo>
                    <a:lnTo>
                      <a:pt x="91" y="269"/>
                    </a:lnTo>
                    <a:lnTo>
                      <a:pt x="91" y="275"/>
                    </a:lnTo>
                    <a:lnTo>
                      <a:pt x="91" y="287"/>
                    </a:lnTo>
                    <a:lnTo>
                      <a:pt x="91" y="300"/>
                    </a:lnTo>
                    <a:lnTo>
                      <a:pt x="91" y="312"/>
                    </a:lnTo>
                    <a:lnTo>
                      <a:pt x="93" y="330"/>
                    </a:lnTo>
                    <a:lnTo>
                      <a:pt x="93" y="342"/>
                    </a:lnTo>
                    <a:lnTo>
                      <a:pt x="93" y="361"/>
                    </a:lnTo>
                    <a:lnTo>
                      <a:pt x="93" y="373"/>
                    </a:lnTo>
                    <a:lnTo>
                      <a:pt x="93" y="379"/>
                    </a:lnTo>
                    <a:lnTo>
                      <a:pt x="95" y="373"/>
                    </a:lnTo>
                    <a:lnTo>
                      <a:pt x="95" y="367"/>
                    </a:lnTo>
                    <a:lnTo>
                      <a:pt x="95" y="361"/>
                    </a:lnTo>
                    <a:lnTo>
                      <a:pt x="95" y="355"/>
                    </a:lnTo>
                    <a:lnTo>
                      <a:pt x="95" y="348"/>
                    </a:lnTo>
                    <a:lnTo>
                      <a:pt x="96" y="348"/>
                    </a:lnTo>
                    <a:lnTo>
                      <a:pt x="96" y="348"/>
                    </a:lnTo>
                    <a:lnTo>
                      <a:pt x="96" y="348"/>
                    </a:lnTo>
                    <a:lnTo>
                      <a:pt x="96" y="355"/>
                    </a:lnTo>
                    <a:lnTo>
                      <a:pt x="96" y="361"/>
                    </a:lnTo>
                    <a:lnTo>
                      <a:pt x="98" y="367"/>
                    </a:lnTo>
                    <a:lnTo>
                      <a:pt x="98" y="379"/>
                    </a:lnTo>
                    <a:lnTo>
                      <a:pt x="98" y="391"/>
                    </a:lnTo>
                    <a:lnTo>
                      <a:pt x="98" y="422"/>
                    </a:lnTo>
                    <a:lnTo>
                      <a:pt x="98" y="440"/>
                    </a:lnTo>
                    <a:lnTo>
                      <a:pt x="98" y="452"/>
                    </a:lnTo>
                    <a:lnTo>
                      <a:pt x="100" y="465"/>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35" name="Freeform 634"/>
              <p:cNvSpPr>
                <a:spLocks/>
              </p:cNvSpPr>
              <p:nvPr/>
            </p:nvSpPr>
            <p:spPr bwMode="auto">
              <a:xfrm>
                <a:off x="1346002" y="3724690"/>
                <a:ext cx="107281" cy="191217"/>
              </a:xfrm>
              <a:custGeom>
                <a:avLst/>
                <a:gdLst>
                  <a:gd name="T0" fmla="*/ 1 w 99"/>
                  <a:gd name="T1" fmla="*/ 214 h 465"/>
                  <a:gd name="T2" fmla="*/ 3 w 99"/>
                  <a:gd name="T3" fmla="*/ 165 h 465"/>
                  <a:gd name="T4" fmla="*/ 5 w 99"/>
                  <a:gd name="T5" fmla="*/ 159 h 465"/>
                  <a:gd name="T6" fmla="*/ 6 w 99"/>
                  <a:gd name="T7" fmla="*/ 104 h 465"/>
                  <a:gd name="T8" fmla="*/ 8 w 99"/>
                  <a:gd name="T9" fmla="*/ 43 h 465"/>
                  <a:gd name="T10" fmla="*/ 8 w 99"/>
                  <a:gd name="T11" fmla="*/ 6 h 465"/>
                  <a:gd name="T12" fmla="*/ 10 w 99"/>
                  <a:gd name="T13" fmla="*/ 25 h 465"/>
                  <a:gd name="T14" fmla="*/ 11 w 99"/>
                  <a:gd name="T15" fmla="*/ 68 h 465"/>
                  <a:gd name="T16" fmla="*/ 13 w 99"/>
                  <a:gd name="T17" fmla="*/ 104 h 465"/>
                  <a:gd name="T18" fmla="*/ 15 w 99"/>
                  <a:gd name="T19" fmla="*/ 147 h 465"/>
                  <a:gd name="T20" fmla="*/ 16 w 99"/>
                  <a:gd name="T21" fmla="*/ 178 h 465"/>
                  <a:gd name="T22" fmla="*/ 18 w 99"/>
                  <a:gd name="T23" fmla="*/ 282 h 465"/>
                  <a:gd name="T24" fmla="*/ 20 w 99"/>
                  <a:gd name="T25" fmla="*/ 379 h 465"/>
                  <a:gd name="T26" fmla="*/ 21 w 99"/>
                  <a:gd name="T27" fmla="*/ 453 h 465"/>
                  <a:gd name="T28" fmla="*/ 23 w 99"/>
                  <a:gd name="T29" fmla="*/ 453 h 465"/>
                  <a:gd name="T30" fmla="*/ 25 w 99"/>
                  <a:gd name="T31" fmla="*/ 416 h 465"/>
                  <a:gd name="T32" fmla="*/ 26 w 99"/>
                  <a:gd name="T33" fmla="*/ 343 h 465"/>
                  <a:gd name="T34" fmla="*/ 26 w 99"/>
                  <a:gd name="T35" fmla="*/ 306 h 465"/>
                  <a:gd name="T36" fmla="*/ 28 w 99"/>
                  <a:gd name="T37" fmla="*/ 306 h 465"/>
                  <a:gd name="T38" fmla="*/ 30 w 99"/>
                  <a:gd name="T39" fmla="*/ 373 h 465"/>
                  <a:gd name="T40" fmla="*/ 31 w 99"/>
                  <a:gd name="T41" fmla="*/ 398 h 465"/>
                  <a:gd name="T42" fmla="*/ 33 w 99"/>
                  <a:gd name="T43" fmla="*/ 428 h 465"/>
                  <a:gd name="T44" fmla="*/ 35 w 99"/>
                  <a:gd name="T45" fmla="*/ 422 h 465"/>
                  <a:gd name="T46" fmla="*/ 36 w 99"/>
                  <a:gd name="T47" fmla="*/ 361 h 465"/>
                  <a:gd name="T48" fmla="*/ 38 w 99"/>
                  <a:gd name="T49" fmla="*/ 282 h 465"/>
                  <a:gd name="T50" fmla="*/ 38 w 99"/>
                  <a:gd name="T51" fmla="*/ 282 h 465"/>
                  <a:gd name="T52" fmla="*/ 41 w 99"/>
                  <a:gd name="T53" fmla="*/ 263 h 465"/>
                  <a:gd name="T54" fmla="*/ 43 w 99"/>
                  <a:gd name="T55" fmla="*/ 275 h 465"/>
                  <a:gd name="T56" fmla="*/ 46 w 99"/>
                  <a:gd name="T57" fmla="*/ 294 h 465"/>
                  <a:gd name="T58" fmla="*/ 48 w 99"/>
                  <a:gd name="T59" fmla="*/ 306 h 465"/>
                  <a:gd name="T60" fmla="*/ 51 w 99"/>
                  <a:gd name="T61" fmla="*/ 288 h 465"/>
                  <a:gd name="T62" fmla="*/ 53 w 99"/>
                  <a:gd name="T63" fmla="*/ 251 h 465"/>
                  <a:gd name="T64" fmla="*/ 54 w 99"/>
                  <a:gd name="T65" fmla="*/ 227 h 465"/>
                  <a:gd name="T66" fmla="*/ 56 w 99"/>
                  <a:gd name="T67" fmla="*/ 214 h 465"/>
                  <a:gd name="T68" fmla="*/ 58 w 99"/>
                  <a:gd name="T69" fmla="*/ 159 h 465"/>
                  <a:gd name="T70" fmla="*/ 61 w 99"/>
                  <a:gd name="T71" fmla="*/ 184 h 465"/>
                  <a:gd name="T72" fmla="*/ 63 w 99"/>
                  <a:gd name="T73" fmla="*/ 190 h 465"/>
                  <a:gd name="T74" fmla="*/ 64 w 99"/>
                  <a:gd name="T75" fmla="*/ 233 h 465"/>
                  <a:gd name="T76" fmla="*/ 68 w 99"/>
                  <a:gd name="T77" fmla="*/ 282 h 465"/>
                  <a:gd name="T78" fmla="*/ 69 w 99"/>
                  <a:gd name="T79" fmla="*/ 245 h 465"/>
                  <a:gd name="T80" fmla="*/ 69 w 99"/>
                  <a:gd name="T81" fmla="*/ 251 h 465"/>
                  <a:gd name="T82" fmla="*/ 71 w 99"/>
                  <a:gd name="T83" fmla="*/ 214 h 465"/>
                  <a:gd name="T84" fmla="*/ 73 w 99"/>
                  <a:gd name="T85" fmla="*/ 165 h 465"/>
                  <a:gd name="T86" fmla="*/ 76 w 99"/>
                  <a:gd name="T87" fmla="*/ 141 h 465"/>
                  <a:gd name="T88" fmla="*/ 76 w 99"/>
                  <a:gd name="T89" fmla="*/ 86 h 465"/>
                  <a:gd name="T90" fmla="*/ 78 w 99"/>
                  <a:gd name="T91" fmla="*/ 43 h 465"/>
                  <a:gd name="T92" fmla="*/ 79 w 99"/>
                  <a:gd name="T93" fmla="*/ 123 h 465"/>
                  <a:gd name="T94" fmla="*/ 81 w 99"/>
                  <a:gd name="T95" fmla="*/ 190 h 465"/>
                  <a:gd name="T96" fmla="*/ 83 w 99"/>
                  <a:gd name="T97" fmla="*/ 184 h 465"/>
                  <a:gd name="T98" fmla="*/ 84 w 99"/>
                  <a:gd name="T99" fmla="*/ 165 h 465"/>
                  <a:gd name="T100" fmla="*/ 86 w 99"/>
                  <a:gd name="T101" fmla="*/ 214 h 465"/>
                  <a:gd name="T102" fmla="*/ 88 w 99"/>
                  <a:gd name="T103" fmla="*/ 208 h 465"/>
                  <a:gd name="T104" fmla="*/ 89 w 99"/>
                  <a:gd name="T105" fmla="*/ 178 h 465"/>
                  <a:gd name="T106" fmla="*/ 91 w 99"/>
                  <a:gd name="T107" fmla="*/ 141 h 465"/>
                  <a:gd name="T108" fmla="*/ 93 w 99"/>
                  <a:gd name="T109" fmla="*/ 153 h 465"/>
                  <a:gd name="T110" fmla="*/ 94 w 99"/>
                  <a:gd name="T111" fmla="*/ 129 h 465"/>
                  <a:gd name="T112" fmla="*/ 96 w 99"/>
                  <a:gd name="T113" fmla="*/ 37 h 465"/>
                  <a:gd name="T114" fmla="*/ 98 w 99"/>
                  <a:gd name="T115" fmla="*/ 19 h 465"/>
                  <a:gd name="T116" fmla="*/ 99 w 99"/>
                  <a:gd name="T117" fmla="*/ 61 h 465"/>
                  <a:gd name="T118" fmla="*/ 99 w 99"/>
                  <a:gd name="T119" fmla="*/ 10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465">
                    <a:moveTo>
                      <a:pt x="0" y="227"/>
                    </a:moveTo>
                    <a:lnTo>
                      <a:pt x="0" y="233"/>
                    </a:lnTo>
                    <a:lnTo>
                      <a:pt x="1" y="233"/>
                    </a:lnTo>
                    <a:lnTo>
                      <a:pt x="1" y="227"/>
                    </a:lnTo>
                    <a:lnTo>
                      <a:pt x="1" y="214"/>
                    </a:lnTo>
                    <a:lnTo>
                      <a:pt x="1" y="208"/>
                    </a:lnTo>
                    <a:lnTo>
                      <a:pt x="1" y="196"/>
                    </a:lnTo>
                    <a:lnTo>
                      <a:pt x="1" y="190"/>
                    </a:lnTo>
                    <a:lnTo>
                      <a:pt x="3" y="171"/>
                    </a:lnTo>
                    <a:lnTo>
                      <a:pt x="3" y="165"/>
                    </a:lnTo>
                    <a:lnTo>
                      <a:pt x="3" y="147"/>
                    </a:lnTo>
                    <a:lnTo>
                      <a:pt x="3" y="147"/>
                    </a:lnTo>
                    <a:lnTo>
                      <a:pt x="3" y="147"/>
                    </a:lnTo>
                    <a:lnTo>
                      <a:pt x="5" y="159"/>
                    </a:lnTo>
                    <a:lnTo>
                      <a:pt x="5" y="159"/>
                    </a:lnTo>
                    <a:lnTo>
                      <a:pt x="5" y="159"/>
                    </a:lnTo>
                    <a:lnTo>
                      <a:pt x="5" y="147"/>
                    </a:lnTo>
                    <a:lnTo>
                      <a:pt x="5" y="135"/>
                    </a:lnTo>
                    <a:lnTo>
                      <a:pt x="6" y="116"/>
                    </a:lnTo>
                    <a:lnTo>
                      <a:pt x="6" y="104"/>
                    </a:lnTo>
                    <a:lnTo>
                      <a:pt x="6" y="86"/>
                    </a:lnTo>
                    <a:lnTo>
                      <a:pt x="6" y="74"/>
                    </a:lnTo>
                    <a:lnTo>
                      <a:pt x="6" y="61"/>
                    </a:lnTo>
                    <a:lnTo>
                      <a:pt x="6" y="55"/>
                    </a:lnTo>
                    <a:lnTo>
                      <a:pt x="8" y="43"/>
                    </a:lnTo>
                    <a:lnTo>
                      <a:pt x="8" y="37"/>
                    </a:lnTo>
                    <a:lnTo>
                      <a:pt x="8" y="31"/>
                    </a:lnTo>
                    <a:lnTo>
                      <a:pt x="8" y="19"/>
                    </a:lnTo>
                    <a:lnTo>
                      <a:pt x="8" y="12"/>
                    </a:lnTo>
                    <a:lnTo>
                      <a:pt x="8" y="6"/>
                    </a:lnTo>
                    <a:lnTo>
                      <a:pt x="10" y="0"/>
                    </a:lnTo>
                    <a:lnTo>
                      <a:pt x="10" y="6"/>
                    </a:lnTo>
                    <a:lnTo>
                      <a:pt x="10" y="12"/>
                    </a:lnTo>
                    <a:lnTo>
                      <a:pt x="10" y="12"/>
                    </a:lnTo>
                    <a:lnTo>
                      <a:pt x="10" y="25"/>
                    </a:lnTo>
                    <a:lnTo>
                      <a:pt x="11" y="37"/>
                    </a:lnTo>
                    <a:lnTo>
                      <a:pt x="11" y="43"/>
                    </a:lnTo>
                    <a:lnTo>
                      <a:pt x="11" y="55"/>
                    </a:lnTo>
                    <a:lnTo>
                      <a:pt x="11" y="61"/>
                    </a:lnTo>
                    <a:lnTo>
                      <a:pt x="11" y="68"/>
                    </a:lnTo>
                    <a:lnTo>
                      <a:pt x="11" y="80"/>
                    </a:lnTo>
                    <a:lnTo>
                      <a:pt x="13" y="86"/>
                    </a:lnTo>
                    <a:lnTo>
                      <a:pt x="13" y="92"/>
                    </a:lnTo>
                    <a:lnTo>
                      <a:pt x="13" y="98"/>
                    </a:lnTo>
                    <a:lnTo>
                      <a:pt x="13" y="104"/>
                    </a:lnTo>
                    <a:lnTo>
                      <a:pt x="13" y="110"/>
                    </a:lnTo>
                    <a:lnTo>
                      <a:pt x="13" y="116"/>
                    </a:lnTo>
                    <a:lnTo>
                      <a:pt x="15" y="129"/>
                    </a:lnTo>
                    <a:lnTo>
                      <a:pt x="15" y="135"/>
                    </a:lnTo>
                    <a:lnTo>
                      <a:pt x="15" y="147"/>
                    </a:lnTo>
                    <a:lnTo>
                      <a:pt x="15" y="153"/>
                    </a:lnTo>
                    <a:lnTo>
                      <a:pt x="16" y="153"/>
                    </a:lnTo>
                    <a:lnTo>
                      <a:pt x="16" y="159"/>
                    </a:lnTo>
                    <a:lnTo>
                      <a:pt x="16" y="165"/>
                    </a:lnTo>
                    <a:lnTo>
                      <a:pt x="16" y="178"/>
                    </a:lnTo>
                    <a:lnTo>
                      <a:pt x="16" y="208"/>
                    </a:lnTo>
                    <a:lnTo>
                      <a:pt x="18" y="227"/>
                    </a:lnTo>
                    <a:lnTo>
                      <a:pt x="18" y="245"/>
                    </a:lnTo>
                    <a:lnTo>
                      <a:pt x="18" y="263"/>
                    </a:lnTo>
                    <a:lnTo>
                      <a:pt x="18" y="282"/>
                    </a:lnTo>
                    <a:lnTo>
                      <a:pt x="18" y="300"/>
                    </a:lnTo>
                    <a:lnTo>
                      <a:pt x="18" y="318"/>
                    </a:lnTo>
                    <a:lnTo>
                      <a:pt x="20" y="343"/>
                    </a:lnTo>
                    <a:lnTo>
                      <a:pt x="20" y="361"/>
                    </a:lnTo>
                    <a:lnTo>
                      <a:pt x="20" y="379"/>
                    </a:lnTo>
                    <a:lnTo>
                      <a:pt x="20" y="398"/>
                    </a:lnTo>
                    <a:lnTo>
                      <a:pt x="20" y="422"/>
                    </a:lnTo>
                    <a:lnTo>
                      <a:pt x="20" y="435"/>
                    </a:lnTo>
                    <a:lnTo>
                      <a:pt x="21" y="447"/>
                    </a:lnTo>
                    <a:lnTo>
                      <a:pt x="21" y="453"/>
                    </a:lnTo>
                    <a:lnTo>
                      <a:pt x="21" y="465"/>
                    </a:lnTo>
                    <a:lnTo>
                      <a:pt x="21" y="465"/>
                    </a:lnTo>
                    <a:lnTo>
                      <a:pt x="21" y="459"/>
                    </a:lnTo>
                    <a:lnTo>
                      <a:pt x="23" y="459"/>
                    </a:lnTo>
                    <a:lnTo>
                      <a:pt x="23" y="453"/>
                    </a:lnTo>
                    <a:lnTo>
                      <a:pt x="23" y="447"/>
                    </a:lnTo>
                    <a:lnTo>
                      <a:pt x="23" y="441"/>
                    </a:lnTo>
                    <a:lnTo>
                      <a:pt x="23" y="435"/>
                    </a:lnTo>
                    <a:lnTo>
                      <a:pt x="25" y="422"/>
                    </a:lnTo>
                    <a:lnTo>
                      <a:pt x="25" y="416"/>
                    </a:lnTo>
                    <a:lnTo>
                      <a:pt x="25" y="404"/>
                    </a:lnTo>
                    <a:lnTo>
                      <a:pt x="25" y="392"/>
                    </a:lnTo>
                    <a:lnTo>
                      <a:pt x="25" y="379"/>
                    </a:lnTo>
                    <a:lnTo>
                      <a:pt x="25" y="355"/>
                    </a:lnTo>
                    <a:lnTo>
                      <a:pt x="26" y="343"/>
                    </a:lnTo>
                    <a:lnTo>
                      <a:pt x="26" y="331"/>
                    </a:lnTo>
                    <a:lnTo>
                      <a:pt x="26" y="318"/>
                    </a:lnTo>
                    <a:lnTo>
                      <a:pt x="26" y="318"/>
                    </a:lnTo>
                    <a:lnTo>
                      <a:pt x="26" y="312"/>
                    </a:lnTo>
                    <a:lnTo>
                      <a:pt x="26" y="306"/>
                    </a:lnTo>
                    <a:lnTo>
                      <a:pt x="28" y="294"/>
                    </a:lnTo>
                    <a:lnTo>
                      <a:pt x="28" y="294"/>
                    </a:lnTo>
                    <a:lnTo>
                      <a:pt x="28" y="294"/>
                    </a:lnTo>
                    <a:lnTo>
                      <a:pt x="28" y="300"/>
                    </a:lnTo>
                    <a:lnTo>
                      <a:pt x="28" y="306"/>
                    </a:lnTo>
                    <a:lnTo>
                      <a:pt x="30" y="312"/>
                    </a:lnTo>
                    <a:lnTo>
                      <a:pt x="30" y="324"/>
                    </a:lnTo>
                    <a:lnTo>
                      <a:pt x="30" y="343"/>
                    </a:lnTo>
                    <a:lnTo>
                      <a:pt x="30" y="361"/>
                    </a:lnTo>
                    <a:lnTo>
                      <a:pt x="30" y="373"/>
                    </a:lnTo>
                    <a:lnTo>
                      <a:pt x="30" y="373"/>
                    </a:lnTo>
                    <a:lnTo>
                      <a:pt x="31" y="379"/>
                    </a:lnTo>
                    <a:lnTo>
                      <a:pt x="31" y="386"/>
                    </a:lnTo>
                    <a:lnTo>
                      <a:pt x="31" y="392"/>
                    </a:lnTo>
                    <a:lnTo>
                      <a:pt x="31" y="398"/>
                    </a:lnTo>
                    <a:lnTo>
                      <a:pt x="31" y="398"/>
                    </a:lnTo>
                    <a:lnTo>
                      <a:pt x="31" y="410"/>
                    </a:lnTo>
                    <a:lnTo>
                      <a:pt x="33" y="416"/>
                    </a:lnTo>
                    <a:lnTo>
                      <a:pt x="33" y="422"/>
                    </a:lnTo>
                    <a:lnTo>
                      <a:pt x="33" y="428"/>
                    </a:lnTo>
                    <a:lnTo>
                      <a:pt x="33" y="441"/>
                    </a:lnTo>
                    <a:lnTo>
                      <a:pt x="33" y="447"/>
                    </a:lnTo>
                    <a:lnTo>
                      <a:pt x="35" y="441"/>
                    </a:lnTo>
                    <a:lnTo>
                      <a:pt x="35" y="435"/>
                    </a:lnTo>
                    <a:lnTo>
                      <a:pt x="35" y="422"/>
                    </a:lnTo>
                    <a:lnTo>
                      <a:pt x="35" y="416"/>
                    </a:lnTo>
                    <a:lnTo>
                      <a:pt x="35" y="404"/>
                    </a:lnTo>
                    <a:lnTo>
                      <a:pt x="35" y="392"/>
                    </a:lnTo>
                    <a:lnTo>
                      <a:pt x="36" y="373"/>
                    </a:lnTo>
                    <a:lnTo>
                      <a:pt x="36" y="361"/>
                    </a:lnTo>
                    <a:lnTo>
                      <a:pt x="36" y="343"/>
                    </a:lnTo>
                    <a:lnTo>
                      <a:pt x="36" y="324"/>
                    </a:lnTo>
                    <a:lnTo>
                      <a:pt x="36" y="312"/>
                    </a:lnTo>
                    <a:lnTo>
                      <a:pt x="36" y="294"/>
                    </a:lnTo>
                    <a:lnTo>
                      <a:pt x="38" y="282"/>
                    </a:lnTo>
                    <a:lnTo>
                      <a:pt x="38" y="269"/>
                    </a:lnTo>
                    <a:lnTo>
                      <a:pt x="38" y="269"/>
                    </a:lnTo>
                    <a:lnTo>
                      <a:pt x="38" y="269"/>
                    </a:lnTo>
                    <a:lnTo>
                      <a:pt x="39" y="282"/>
                    </a:lnTo>
                    <a:lnTo>
                      <a:pt x="38" y="282"/>
                    </a:lnTo>
                    <a:lnTo>
                      <a:pt x="39" y="282"/>
                    </a:lnTo>
                    <a:lnTo>
                      <a:pt x="39" y="275"/>
                    </a:lnTo>
                    <a:lnTo>
                      <a:pt x="41" y="269"/>
                    </a:lnTo>
                    <a:lnTo>
                      <a:pt x="41" y="263"/>
                    </a:lnTo>
                    <a:lnTo>
                      <a:pt x="41" y="263"/>
                    </a:lnTo>
                    <a:lnTo>
                      <a:pt x="41" y="263"/>
                    </a:lnTo>
                    <a:lnTo>
                      <a:pt x="43" y="263"/>
                    </a:lnTo>
                    <a:lnTo>
                      <a:pt x="43" y="269"/>
                    </a:lnTo>
                    <a:lnTo>
                      <a:pt x="43" y="269"/>
                    </a:lnTo>
                    <a:lnTo>
                      <a:pt x="43" y="275"/>
                    </a:lnTo>
                    <a:lnTo>
                      <a:pt x="44" y="282"/>
                    </a:lnTo>
                    <a:lnTo>
                      <a:pt x="44" y="288"/>
                    </a:lnTo>
                    <a:lnTo>
                      <a:pt x="44" y="294"/>
                    </a:lnTo>
                    <a:lnTo>
                      <a:pt x="44" y="294"/>
                    </a:lnTo>
                    <a:lnTo>
                      <a:pt x="46" y="294"/>
                    </a:lnTo>
                    <a:lnTo>
                      <a:pt x="46" y="294"/>
                    </a:lnTo>
                    <a:lnTo>
                      <a:pt x="46" y="300"/>
                    </a:lnTo>
                    <a:lnTo>
                      <a:pt x="46" y="306"/>
                    </a:lnTo>
                    <a:lnTo>
                      <a:pt x="48" y="306"/>
                    </a:lnTo>
                    <a:lnTo>
                      <a:pt x="48" y="306"/>
                    </a:lnTo>
                    <a:lnTo>
                      <a:pt x="48" y="312"/>
                    </a:lnTo>
                    <a:lnTo>
                      <a:pt x="49" y="312"/>
                    </a:lnTo>
                    <a:lnTo>
                      <a:pt x="49" y="306"/>
                    </a:lnTo>
                    <a:lnTo>
                      <a:pt x="51" y="294"/>
                    </a:lnTo>
                    <a:lnTo>
                      <a:pt x="51" y="288"/>
                    </a:lnTo>
                    <a:lnTo>
                      <a:pt x="51" y="282"/>
                    </a:lnTo>
                    <a:lnTo>
                      <a:pt x="51" y="269"/>
                    </a:lnTo>
                    <a:lnTo>
                      <a:pt x="51" y="269"/>
                    </a:lnTo>
                    <a:lnTo>
                      <a:pt x="53" y="263"/>
                    </a:lnTo>
                    <a:lnTo>
                      <a:pt x="53" y="251"/>
                    </a:lnTo>
                    <a:lnTo>
                      <a:pt x="53" y="245"/>
                    </a:lnTo>
                    <a:lnTo>
                      <a:pt x="53" y="245"/>
                    </a:lnTo>
                    <a:lnTo>
                      <a:pt x="54" y="233"/>
                    </a:lnTo>
                    <a:lnTo>
                      <a:pt x="54" y="227"/>
                    </a:lnTo>
                    <a:lnTo>
                      <a:pt x="54" y="227"/>
                    </a:lnTo>
                    <a:lnTo>
                      <a:pt x="54" y="233"/>
                    </a:lnTo>
                    <a:lnTo>
                      <a:pt x="56" y="239"/>
                    </a:lnTo>
                    <a:lnTo>
                      <a:pt x="56" y="233"/>
                    </a:lnTo>
                    <a:lnTo>
                      <a:pt x="56" y="220"/>
                    </a:lnTo>
                    <a:lnTo>
                      <a:pt x="56" y="214"/>
                    </a:lnTo>
                    <a:lnTo>
                      <a:pt x="58" y="196"/>
                    </a:lnTo>
                    <a:lnTo>
                      <a:pt x="58" y="184"/>
                    </a:lnTo>
                    <a:lnTo>
                      <a:pt x="58" y="171"/>
                    </a:lnTo>
                    <a:lnTo>
                      <a:pt x="58" y="165"/>
                    </a:lnTo>
                    <a:lnTo>
                      <a:pt x="58" y="159"/>
                    </a:lnTo>
                    <a:lnTo>
                      <a:pt x="59" y="153"/>
                    </a:lnTo>
                    <a:lnTo>
                      <a:pt x="59" y="165"/>
                    </a:lnTo>
                    <a:lnTo>
                      <a:pt x="59" y="165"/>
                    </a:lnTo>
                    <a:lnTo>
                      <a:pt x="59" y="171"/>
                    </a:lnTo>
                    <a:lnTo>
                      <a:pt x="61" y="184"/>
                    </a:lnTo>
                    <a:lnTo>
                      <a:pt x="61" y="190"/>
                    </a:lnTo>
                    <a:lnTo>
                      <a:pt x="61" y="196"/>
                    </a:lnTo>
                    <a:lnTo>
                      <a:pt x="63" y="190"/>
                    </a:lnTo>
                    <a:lnTo>
                      <a:pt x="63" y="190"/>
                    </a:lnTo>
                    <a:lnTo>
                      <a:pt x="63" y="190"/>
                    </a:lnTo>
                    <a:lnTo>
                      <a:pt x="64" y="196"/>
                    </a:lnTo>
                    <a:lnTo>
                      <a:pt x="64" y="208"/>
                    </a:lnTo>
                    <a:lnTo>
                      <a:pt x="64" y="214"/>
                    </a:lnTo>
                    <a:lnTo>
                      <a:pt x="64" y="220"/>
                    </a:lnTo>
                    <a:lnTo>
                      <a:pt x="64" y="233"/>
                    </a:lnTo>
                    <a:lnTo>
                      <a:pt x="66" y="245"/>
                    </a:lnTo>
                    <a:lnTo>
                      <a:pt x="66" y="257"/>
                    </a:lnTo>
                    <a:lnTo>
                      <a:pt x="66" y="269"/>
                    </a:lnTo>
                    <a:lnTo>
                      <a:pt x="66" y="269"/>
                    </a:lnTo>
                    <a:lnTo>
                      <a:pt x="68" y="282"/>
                    </a:lnTo>
                    <a:lnTo>
                      <a:pt x="66" y="282"/>
                    </a:lnTo>
                    <a:lnTo>
                      <a:pt x="68" y="269"/>
                    </a:lnTo>
                    <a:lnTo>
                      <a:pt x="68" y="263"/>
                    </a:lnTo>
                    <a:lnTo>
                      <a:pt x="68" y="257"/>
                    </a:lnTo>
                    <a:lnTo>
                      <a:pt x="69" y="245"/>
                    </a:lnTo>
                    <a:lnTo>
                      <a:pt x="68" y="245"/>
                    </a:lnTo>
                    <a:lnTo>
                      <a:pt x="69" y="245"/>
                    </a:lnTo>
                    <a:lnTo>
                      <a:pt x="69" y="251"/>
                    </a:lnTo>
                    <a:lnTo>
                      <a:pt x="69" y="251"/>
                    </a:lnTo>
                    <a:lnTo>
                      <a:pt x="69" y="251"/>
                    </a:lnTo>
                    <a:lnTo>
                      <a:pt x="71" y="245"/>
                    </a:lnTo>
                    <a:lnTo>
                      <a:pt x="71" y="245"/>
                    </a:lnTo>
                    <a:lnTo>
                      <a:pt x="71" y="239"/>
                    </a:lnTo>
                    <a:lnTo>
                      <a:pt x="71" y="227"/>
                    </a:lnTo>
                    <a:lnTo>
                      <a:pt x="71" y="214"/>
                    </a:lnTo>
                    <a:lnTo>
                      <a:pt x="73" y="202"/>
                    </a:lnTo>
                    <a:lnTo>
                      <a:pt x="73" y="190"/>
                    </a:lnTo>
                    <a:lnTo>
                      <a:pt x="73" y="184"/>
                    </a:lnTo>
                    <a:lnTo>
                      <a:pt x="73" y="178"/>
                    </a:lnTo>
                    <a:lnTo>
                      <a:pt x="73" y="165"/>
                    </a:lnTo>
                    <a:lnTo>
                      <a:pt x="73" y="165"/>
                    </a:lnTo>
                    <a:lnTo>
                      <a:pt x="74" y="159"/>
                    </a:lnTo>
                    <a:lnTo>
                      <a:pt x="74" y="153"/>
                    </a:lnTo>
                    <a:lnTo>
                      <a:pt x="74" y="147"/>
                    </a:lnTo>
                    <a:lnTo>
                      <a:pt x="76" y="141"/>
                    </a:lnTo>
                    <a:lnTo>
                      <a:pt x="76" y="135"/>
                    </a:lnTo>
                    <a:lnTo>
                      <a:pt x="76" y="123"/>
                    </a:lnTo>
                    <a:lnTo>
                      <a:pt x="76" y="110"/>
                    </a:lnTo>
                    <a:lnTo>
                      <a:pt x="76" y="104"/>
                    </a:lnTo>
                    <a:lnTo>
                      <a:pt x="76" y="86"/>
                    </a:lnTo>
                    <a:lnTo>
                      <a:pt x="78" y="80"/>
                    </a:lnTo>
                    <a:lnTo>
                      <a:pt x="78" y="68"/>
                    </a:lnTo>
                    <a:lnTo>
                      <a:pt x="78" y="61"/>
                    </a:lnTo>
                    <a:lnTo>
                      <a:pt x="78" y="55"/>
                    </a:lnTo>
                    <a:lnTo>
                      <a:pt x="78" y="43"/>
                    </a:lnTo>
                    <a:lnTo>
                      <a:pt x="79" y="49"/>
                    </a:lnTo>
                    <a:lnTo>
                      <a:pt x="79" y="61"/>
                    </a:lnTo>
                    <a:lnTo>
                      <a:pt x="79" y="74"/>
                    </a:lnTo>
                    <a:lnTo>
                      <a:pt x="79" y="86"/>
                    </a:lnTo>
                    <a:lnTo>
                      <a:pt x="79" y="123"/>
                    </a:lnTo>
                    <a:lnTo>
                      <a:pt x="81" y="141"/>
                    </a:lnTo>
                    <a:lnTo>
                      <a:pt x="81" y="153"/>
                    </a:lnTo>
                    <a:lnTo>
                      <a:pt x="81" y="165"/>
                    </a:lnTo>
                    <a:lnTo>
                      <a:pt x="81" y="184"/>
                    </a:lnTo>
                    <a:lnTo>
                      <a:pt x="81" y="190"/>
                    </a:lnTo>
                    <a:lnTo>
                      <a:pt x="81" y="196"/>
                    </a:lnTo>
                    <a:lnTo>
                      <a:pt x="83" y="202"/>
                    </a:lnTo>
                    <a:lnTo>
                      <a:pt x="83" y="196"/>
                    </a:lnTo>
                    <a:lnTo>
                      <a:pt x="83" y="190"/>
                    </a:lnTo>
                    <a:lnTo>
                      <a:pt x="83" y="184"/>
                    </a:lnTo>
                    <a:lnTo>
                      <a:pt x="83" y="178"/>
                    </a:lnTo>
                    <a:lnTo>
                      <a:pt x="84" y="165"/>
                    </a:lnTo>
                    <a:lnTo>
                      <a:pt x="84" y="159"/>
                    </a:lnTo>
                    <a:lnTo>
                      <a:pt x="84" y="159"/>
                    </a:lnTo>
                    <a:lnTo>
                      <a:pt x="84" y="165"/>
                    </a:lnTo>
                    <a:lnTo>
                      <a:pt x="84" y="178"/>
                    </a:lnTo>
                    <a:lnTo>
                      <a:pt x="86" y="190"/>
                    </a:lnTo>
                    <a:lnTo>
                      <a:pt x="86" y="196"/>
                    </a:lnTo>
                    <a:lnTo>
                      <a:pt x="86" y="208"/>
                    </a:lnTo>
                    <a:lnTo>
                      <a:pt x="86" y="214"/>
                    </a:lnTo>
                    <a:lnTo>
                      <a:pt x="88" y="220"/>
                    </a:lnTo>
                    <a:lnTo>
                      <a:pt x="86" y="220"/>
                    </a:lnTo>
                    <a:lnTo>
                      <a:pt x="88" y="214"/>
                    </a:lnTo>
                    <a:lnTo>
                      <a:pt x="88" y="214"/>
                    </a:lnTo>
                    <a:lnTo>
                      <a:pt x="88" y="208"/>
                    </a:lnTo>
                    <a:lnTo>
                      <a:pt x="88" y="196"/>
                    </a:lnTo>
                    <a:lnTo>
                      <a:pt x="89" y="190"/>
                    </a:lnTo>
                    <a:lnTo>
                      <a:pt x="89" y="190"/>
                    </a:lnTo>
                    <a:lnTo>
                      <a:pt x="89" y="184"/>
                    </a:lnTo>
                    <a:lnTo>
                      <a:pt x="89" y="178"/>
                    </a:lnTo>
                    <a:lnTo>
                      <a:pt x="89" y="165"/>
                    </a:lnTo>
                    <a:lnTo>
                      <a:pt x="89" y="165"/>
                    </a:lnTo>
                    <a:lnTo>
                      <a:pt x="91" y="153"/>
                    </a:lnTo>
                    <a:lnTo>
                      <a:pt x="91" y="147"/>
                    </a:lnTo>
                    <a:lnTo>
                      <a:pt x="91" y="141"/>
                    </a:lnTo>
                    <a:lnTo>
                      <a:pt x="91" y="141"/>
                    </a:lnTo>
                    <a:lnTo>
                      <a:pt x="91" y="135"/>
                    </a:lnTo>
                    <a:lnTo>
                      <a:pt x="93" y="141"/>
                    </a:lnTo>
                    <a:lnTo>
                      <a:pt x="93" y="147"/>
                    </a:lnTo>
                    <a:lnTo>
                      <a:pt x="93" y="153"/>
                    </a:lnTo>
                    <a:lnTo>
                      <a:pt x="93" y="159"/>
                    </a:lnTo>
                    <a:lnTo>
                      <a:pt x="93" y="165"/>
                    </a:lnTo>
                    <a:lnTo>
                      <a:pt x="94" y="159"/>
                    </a:lnTo>
                    <a:lnTo>
                      <a:pt x="94" y="141"/>
                    </a:lnTo>
                    <a:lnTo>
                      <a:pt x="94" y="129"/>
                    </a:lnTo>
                    <a:lnTo>
                      <a:pt x="94" y="110"/>
                    </a:lnTo>
                    <a:lnTo>
                      <a:pt x="94" y="86"/>
                    </a:lnTo>
                    <a:lnTo>
                      <a:pt x="94" y="68"/>
                    </a:lnTo>
                    <a:lnTo>
                      <a:pt x="96" y="55"/>
                    </a:lnTo>
                    <a:lnTo>
                      <a:pt x="96" y="37"/>
                    </a:lnTo>
                    <a:lnTo>
                      <a:pt x="96" y="25"/>
                    </a:lnTo>
                    <a:lnTo>
                      <a:pt x="96" y="12"/>
                    </a:lnTo>
                    <a:lnTo>
                      <a:pt x="96" y="12"/>
                    </a:lnTo>
                    <a:lnTo>
                      <a:pt x="98" y="12"/>
                    </a:lnTo>
                    <a:lnTo>
                      <a:pt x="98" y="19"/>
                    </a:lnTo>
                    <a:lnTo>
                      <a:pt x="98" y="25"/>
                    </a:lnTo>
                    <a:lnTo>
                      <a:pt x="98" y="37"/>
                    </a:lnTo>
                    <a:lnTo>
                      <a:pt x="98" y="43"/>
                    </a:lnTo>
                    <a:lnTo>
                      <a:pt x="98" y="55"/>
                    </a:lnTo>
                    <a:lnTo>
                      <a:pt x="99" y="61"/>
                    </a:lnTo>
                    <a:lnTo>
                      <a:pt x="99" y="74"/>
                    </a:lnTo>
                    <a:lnTo>
                      <a:pt x="99" y="86"/>
                    </a:lnTo>
                    <a:lnTo>
                      <a:pt x="99" y="92"/>
                    </a:lnTo>
                    <a:lnTo>
                      <a:pt x="99" y="98"/>
                    </a:lnTo>
                    <a:lnTo>
                      <a:pt x="99" y="104"/>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36" name="Freeform 635"/>
              <p:cNvSpPr>
                <a:spLocks/>
              </p:cNvSpPr>
              <p:nvPr/>
            </p:nvSpPr>
            <p:spPr bwMode="auto">
              <a:xfrm>
                <a:off x="1236553" y="3755120"/>
                <a:ext cx="109449" cy="158319"/>
              </a:xfrm>
              <a:custGeom>
                <a:avLst/>
                <a:gdLst>
                  <a:gd name="T0" fmla="*/ 1 w 101"/>
                  <a:gd name="T1" fmla="*/ 6 h 385"/>
                  <a:gd name="T2" fmla="*/ 5 w 101"/>
                  <a:gd name="T3" fmla="*/ 30 h 385"/>
                  <a:gd name="T4" fmla="*/ 6 w 101"/>
                  <a:gd name="T5" fmla="*/ 30 h 385"/>
                  <a:gd name="T6" fmla="*/ 8 w 101"/>
                  <a:gd name="T7" fmla="*/ 12 h 385"/>
                  <a:gd name="T8" fmla="*/ 11 w 101"/>
                  <a:gd name="T9" fmla="*/ 6 h 385"/>
                  <a:gd name="T10" fmla="*/ 13 w 101"/>
                  <a:gd name="T11" fmla="*/ 30 h 385"/>
                  <a:gd name="T12" fmla="*/ 15 w 101"/>
                  <a:gd name="T13" fmla="*/ 79 h 385"/>
                  <a:gd name="T14" fmla="*/ 15 w 101"/>
                  <a:gd name="T15" fmla="*/ 134 h 385"/>
                  <a:gd name="T16" fmla="*/ 16 w 101"/>
                  <a:gd name="T17" fmla="*/ 183 h 385"/>
                  <a:gd name="T18" fmla="*/ 18 w 101"/>
                  <a:gd name="T19" fmla="*/ 214 h 385"/>
                  <a:gd name="T20" fmla="*/ 21 w 101"/>
                  <a:gd name="T21" fmla="*/ 183 h 385"/>
                  <a:gd name="T22" fmla="*/ 21 w 101"/>
                  <a:gd name="T23" fmla="*/ 42 h 385"/>
                  <a:gd name="T24" fmla="*/ 23 w 101"/>
                  <a:gd name="T25" fmla="*/ 6 h 385"/>
                  <a:gd name="T26" fmla="*/ 24 w 101"/>
                  <a:gd name="T27" fmla="*/ 42 h 385"/>
                  <a:gd name="T28" fmla="*/ 26 w 101"/>
                  <a:gd name="T29" fmla="*/ 61 h 385"/>
                  <a:gd name="T30" fmla="*/ 28 w 101"/>
                  <a:gd name="T31" fmla="*/ 36 h 385"/>
                  <a:gd name="T32" fmla="*/ 29 w 101"/>
                  <a:gd name="T33" fmla="*/ 24 h 385"/>
                  <a:gd name="T34" fmla="*/ 31 w 101"/>
                  <a:gd name="T35" fmla="*/ 85 h 385"/>
                  <a:gd name="T36" fmla="*/ 33 w 101"/>
                  <a:gd name="T37" fmla="*/ 153 h 385"/>
                  <a:gd name="T38" fmla="*/ 34 w 101"/>
                  <a:gd name="T39" fmla="*/ 232 h 385"/>
                  <a:gd name="T40" fmla="*/ 36 w 101"/>
                  <a:gd name="T41" fmla="*/ 287 h 385"/>
                  <a:gd name="T42" fmla="*/ 38 w 101"/>
                  <a:gd name="T43" fmla="*/ 324 h 385"/>
                  <a:gd name="T44" fmla="*/ 39 w 101"/>
                  <a:gd name="T45" fmla="*/ 257 h 385"/>
                  <a:gd name="T46" fmla="*/ 41 w 101"/>
                  <a:gd name="T47" fmla="*/ 195 h 385"/>
                  <a:gd name="T48" fmla="*/ 43 w 101"/>
                  <a:gd name="T49" fmla="*/ 232 h 385"/>
                  <a:gd name="T50" fmla="*/ 44 w 101"/>
                  <a:gd name="T51" fmla="*/ 287 h 385"/>
                  <a:gd name="T52" fmla="*/ 46 w 101"/>
                  <a:gd name="T53" fmla="*/ 324 h 385"/>
                  <a:gd name="T54" fmla="*/ 46 w 101"/>
                  <a:gd name="T55" fmla="*/ 348 h 385"/>
                  <a:gd name="T56" fmla="*/ 48 w 101"/>
                  <a:gd name="T57" fmla="*/ 385 h 385"/>
                  <a:gd name="T58" fmla="*/ 49 w 101"/>
                  <a:gd name="T59" fmla="*/ 324 h 385"/>
                  <a:gd name="T60" fmla="*/ 51 w 101"/>
                  <a:gd name="T61" fmla="*/ 269 h 385"/>
                  <a:gd name="T62" fmla="*/ 54 w 101"/>
                  <a:gd name="T63" fmla="*/ 250 h 385"/>
                  <a:gd name="T64" fmla="*/ 56 w 101"/>
                  <a:gd name="T65" fmla="*/ 171 h 385"/>
                  <a:gd name="T66" fmla="*/ 56 w 101"/>
                  <a:gd name="T67" fmla="*/ 122 h 385"/>
                  <a:gd name="T68" fmla="*/ 59 w 101"/>
                  <a:gd name="T69" fmla="*/ 165 h 385"/>
                  <a:gd name="T70" fmla="*/ 59 w 101"/>
                  <a:gd name="T71" fmla="*/ 238 h 385"/>
                  <a:gd name="T72" fmla="*/ 61 w 101"/>
                  <a:gd name="T73" fmla="*/ 220 h 385"/>
                  <a:gd name="T74" fmla="*/ 64 w 101"/>
                  <a:gd name="T75" fmla="*/ 232 h 385"/>
                  <a:gd name="T76" fmla="*/ 66 w 101"/>
                  <a:gd name="T77" fmla="*/ 220 h 385"/>
                  <a:gd name="T78" fmla="*/ 68 w 101"/>
                  <a:gd name="T79" fmla="*/ 159 h 385"/>
                  <a:gd name="T80" fmla="*/ 69 w 101"/>
                  <a:gd name="T81" fmla="*/ 85 h 385"/>
                  <a:gd name="T82" fmla="*/ 71 w 101"/>
                  <a:gd name="T83" fmla="*/ 91 h 385"/>
                  <a:gd name="T84" fmla="*/ 73 w 101"/>
                  <a:gd name="T85" fmla="*/ 128 h 385"/>
                  <a:gd name="T86" fmla="*/ 74 w 101"/>
                  <a:gd name="T87" fmla="*/ 73 h 385"/>
                  <a:gd name="T88" fmla="*/ 76 w 101"/>
                  <a:gd name="T89" fmla="*/ 49 h 385"/>
                  <a:gd name="T90" fmla="*/ 78 w 101"/>
                  <a:gd name="T91" fmla="*/ 104 h 385"/>
                  <a:gd name="T92" fmla="*/ 78 w 101"/>
                  <a:gd name="T93" fmla="*/ 128 h 385"/>
                  <a:gd name="T94" fmla="*/ 81 w 101"/>
                  <a:gd name="T95" fmla="*/ 159 h 385"/>
                  <a:gd name="T96" fmla="*/ 82 w 101"/>
                  <a:gd name="T97" fmla="*/ 183 h 385"/>
                  <a:gd name="T98" fmla="*/ 84 w 101"/>
                  <a:gd name="T99" fmla="*/ 177 h 385"/>
                  <a:gd name="T100" fmla="*/ 84 w 101"/>
                  <a:gd name="T101" fmla="*/ 67 h 385"/>
                  <a:gd name="T102" fmla="*/ 86 w 101"/>
                  <a:gd name="T103" fmla="*/ 36 h 385"/>
                  <a:gd name="T104" fmla="*/ 87 w 101"/>
                  <a:gd name="T105" fmla="*/ 91 h 385"/>
                  <a:gd name="T106" fmla="*/ 91 w 101"/>
                  <a:gd name="T107" fmla="*/ 104 h 385"/>
                  <a:gd name="T108" fmla="*/ 92 w 101"/>
                  <a:gd name="T109" fmla="*/ 134 h 385"/>
                  <a:gd name="T110" fmla="*/ 94 w 101"/>
                  <a:gd name="T111" fmla="*/ 159 h 385"/>
                  <a:gd name="T112" fmla="*/ 96 w 101"/>
                  <a:gd name="T113" fmla="*/ 195 h 385"/>
                  <a:gd name="T114" fmla="*/ 97 w 101"/>
                  <a:gd name="T115" fmla="*/ 177 h 385"/>
                  <a:gd name="T116" fmla="*/ 99 w 101"/>
                  <a:gd name="T117" fmla="*/ 122 h 385"/>
                  <a:gd name="T118" fmla="*/ 101 w 101"/>
                  <a:gd name="T119" fmla="*/ 153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 h="385">
                    <a:moveTo>
                      <a:pt x="0" y="18"/>
                    </a:moveTo>
                    <a:lnTo>
                      <a:pt x="0" y="12"/>
                    </a:lnTo>
                    <a:lnTo>
                      <a:pt x="1" y="12"/>
                    </a:lnTo>
                    <a:lnTo>
                      <a:pt x="1" y="12"/>
                    </a:lnTo>
                    <a:lnTo>
                      <a:pt x="1" y="6"/>
                    </a:lnTo>
                    <a:lnTo>
                      <a:pt x="3" y="6"/>
                    </a:lnTo>
                    <a:lnTo>
                      <a:pt x="3" y="12"/>
                    </a:lnTo>
                    <a:lnTo>
                      <a:pt x="3" y="12"/>
                    </a:lnTo>
                    <a:lnTo>
                      <a:pt x="3" y="24"/>
                    </a:lnTo>
                    <a:lnTo>
                      <a:pt x="5" y="30"/>
                    </a:lnTo>
                    <a:lnTo>
                      <a:pt x="5" y="30"/>
                    </a:lnTo>
                    <a:lnTo>
                      <a:pt x="5" y="30"/>
                    </a:lnTo>
                    <a:lnTo>
                      <a:pt x="5" y="30"/>
                    </a:lnTo>
                    <a:lnTo>
                      <a:pt x="6" y="30"/>
                    </a:lnTo>
                    <a:lnTo>
                      <a:pt x="6" y="30"/>
                    </a:lnTo>
                    <a:lnTo>
                      <a:pt x="6" y="30"/>
                    </a:lnTo>
                    <a:lnTo>
                      <a:pt x="8" y="30"/>
                    </a:lnTo>
                    <a:lnTo>
                      <a:pt x="8" y="24"/>
                    </a:lnTo>
                    <a:lnTo>
                      <a:pt x="8" y="18"/>
                    </a:lnTo>
                    <a:lnTo>
                      <a:pt x="8" y="12"/>
                    </a:lnTo>
                    <a:lnTo>
                      <a:pt x="10" y="12"/>
                    </a:lnTo>
                    <a:lnTo>
                      <a:pt x="10" y="6"/>
                    </a:lnTo>
                    <a:lnTo>
                      <a:pt x="10" y="0"/>
                    </a:lnTo>
                    <a:lnTo>
                      <a:pt x="10" y="0"/>
                    </a:lnTo>
                    <a:lnTo>
                      <a:pt x="11" y="6"/>
                    </a:lnTo>
                    <a:lnTo>
                      <a:pt x="11" y="12"/>
                    </a:lnTo>
                    <a:lnTo>
                      <a:pt x="11" y="12"/>
                    </a:lnTo>
                    <a:lnTo>
                      <a:pt x="11" y="18"/>
                    </a:lnTo>
                    <a:lnTo>
                      <a:pt x="13" y="24"/>
                    </a:lnTo>
                    <a:lnTo>
                      <a:pt x="13" y="30"/>
                    </a:lnTo>
                    <a:lnTo>
                      <a:pt x="13" y="36"/>
                    </a:lnTo>
                    <a:lnTo>
                      <a:pt x="13" y="49"/>
                    </a:lnTo>
                    <a:lnTo>
                      <a:pt x="13" y="61"/>
                    </a:lnTo>
                    <a:lnTo>
                      <a:pt x="13" y="67"/>
                    </a:lnTo>
                    <a:lnTo>
                      <a:pt x="15" y="79"/>
                    </a:lnTo>
                    <a:lnTo>
                      <a:pt x="15" y="91"/>
                    </a:lnTo>
                    <a:lnTo>
                      <a:pt x="15" y="104"/>
                    </a:lnTo>
                    <a:lnTo>
                      <a:pt x="15" y="116"/>
                    </a:lnTo>
                    <a:lnTo>
                      <a:pt x="15" y="122"/>
                    </a:lnTo>
                    <a:lnTo>
                      <a:pt x="15" y="134"/>
                    </a:lnTo>
                    <a:lnTo>
                      <a:pt x="16" y="146"/>
                    </a:lnTo>
                    <a:lnTo>
                      <a:pt x="16" y="153"/>
                    </a:lnTo>
                    <a:lnTo>
                      <a:pt x="16" y="165"/>
                    </a:lnTo>
                    <a:lnTo>
                      <a:pt x="16" y="171"/>
                    </a:lnTo>
                    <a:lnTo>
                      <a:pt x="16" y="183"/>
                    </a:lnTo>
                    <a:lnTo>
                      <a:pt x="16" y="195"/>
                    </a:lnTo>
                    <a:lnTo>
                      <a:pt x="18" y="195"/>
                    </a:lnTo>
                    <a:lnTo>
                      <a:pt x="18" y="208"/>
                    </a:lnTo>
                    <a:lnTo>
                      <a:pt x="18" y="214"/>
                    </a:lnTo>
                    <a:lnTo>
                      <a:pt x="18" y="214"/>
                    </a:lnTo>
                    <a:lnTo>
                      <a:pt x="19" y="220"/>
                    </a:lnTo>
                    <a:lnTo>
                      <a:pt x="19" y="220"/>
                    </a:lnTo>
                    <a:lnTo>
                      <a:pt x="19" y="214"/>
                    </a:lnTo>
                    <a:lnTo>
                      <a:pt x="19" y="195"/>
                    </a:lnTo>
                    <a:lnTo>
                      <a:pt x="21" y="183"/>
                    </a:lnTo>
                    <a:lnTo>
                      <a:pt x="21" y="165"/>
                    </a:lnTo>
                    <a:lnTo>
                      <a:pt x="21" y="140"/>
                    </a:lnTo>
                    <a:lnTo>
                      <a:pt x="21" y="85"/>
                    </a:lnTo>
                    <a:lnTo>
                      <a:pt x="21" y="61"/>
                    </a:lnTo>
                    <a:lnTo>
                      <a:pt x="21" y="42"/>
                    </a:lnTo>
                    <a:lnTo>
                      <a:pt x="23" y="30"/>
                    </a:lnTo>
                    <a:lnTo>
                      <a:pt x="23" y="12"/>
                    </a:lnTo>
                    <a:lnTo>
                      <a:pt x="23" y="6"/>
                    </a:lnTo>
                    <a:lnTo>
                      <a:pt x="23" y="6"/>
                    </a:lnTo>
                    <a:lnTo>
                      <a:pt x="23" y="6"/>
                    </a:lnTo>
                    <a:lnTo>
                      <a:pt x="24" y="12"/>
                    </a:lnTo>
                    <a:lnTo>
                      <a:pt x="24" y="18"/>
                    </a:lnTo>
                    <a:lnTo>
                      <a:pt x="24" y="24"/>
                    </a:lnTo>
                    <a:lnTo>
                      <a:pt x="24" y="36"/>
                    </a:lnTo>
                    <a:lnTo>
                      <a:pt x="24" y="42"/>
                    </a:lnTo>
                    <a:lnTo>
                      <a:pt x="24" y="55"/>
                    </a:lnTo>
                    <a:lnTo>
                      <a:pt x="26" y="67"/>
                    </a:lnTo>
                    <a:lnTo>
                      <a:pt x="26" y="67"/>
                    </a:lnTo>
                    <a:lnTo>
                      <a:pt x="26" y="67"/>
                    </a:lnTo>
                    <a:lnTo>
                      <a:pt x="26" y="61"/>
                    </a:lnTo>
                    <a:lnTo>
                      <a:pt x="28" y="49"/>
                    </a:lnTo>
                    <a:lnTo>
                      <a:pt x="28" y="49"/>
                    </a:lnTo>
                    <a:lnTo>
                      <a:pt x="28" y="49"/>
                    </a:lnTo>
                    <a:lnTo>
                      <a:pt x="28" y="42"/>
                    </a:lnTo>
                    <a:lnTo>
                      <a:pt x="28" y="36"/>
                    </a:lnTo>
                    <a:lnTo>
                      <a:pt x="29" y="30"/>
                    </a:lnTo>
                    <a:lnTo>
                      <a:pt x="29" y="24"/>
                    </a:lnTo>
                    <a:lnTo>
                      <a:pt x="29" y="12"/>
                    </a:lnTo>
                    <a:lnTo>
                      <a:pt x="29" y="12"/>
                    </a:lnTo>
                    <a:lnTo>
                      <a:pt x="29" y="24"/>
                    </a:lnTo>
                    <a:lnTo>
                      <a:pt x="31" y="36"/>
                    </a:lnTo>
                    <a:lnTo>
                      <a:pt x="31" y="42"/>
                    </a:lnTo>
                    <a:lnTo>
                      <a:pt x="31" y="55"/>
                    </a:lnTo>
                    <a:lnTo>
                      <a:pt x="31" y="67"/>
                    </a:lnTo>
                    <a:lnTo>
                      <a:pt x="31" y="85"/>
                    </a:lnTo>
                    <a:lnTo>
                      <a:pt x="31" y="91"/>
                    </a:lnTo>
                    <a:lnTo>
                      <a:pt x="33" y="110"/>
                    </a:lnTo>
                    <a:lnTo>
                      <a:pt x="33" y="122"/>
                    </a:lnTo>
                    <a:lnTo>
                      <a:pt x="33" y="140"/>
                    </a:lnTo>
                    <a:lnTo>
                      <a:pt x="33" y="153"/>
                    </a:lnTo>
                    <a:lnTo>
                      <a:pt x="33" y="165"/>
                    </a:lnTo>
                    <a:lnTo>
                      <a:pt x="33" y="177"/>
                    </a:lnTo>
                    <a:lnTo>
                      <a:pt x="34" y="195"/>
                    </a:lnTo>
                    <a:lnTo>
                      <a:pt x="34" y="220"/>
                    </a:lnTo>
                    <a:lnTo>
                      <a:pt x="34" y="232"/>
                    </a:lnTo>
                    <a:lnTo>
                      <a:pt x="34" y="244"/>
                    </a:lnTo>
                    <a:lnTo>
                      <a:pt x="34" y="263"/>
                    </a:lnTo>
                    <a:lnTo>
                      <a:pt x="34" y="269"/>
                    </a:lnTo>
                    <a:lnTo>
                      <a:pt x="36" y="281"/>
                    </a:lnTo>
                    <a:lnTo>
                      <a:pt x="36" y="287"/>
                    </a:lnTo>
                    <a:lnTo>
                      <a:pt x="36" y="299"/>
                    </a:lnTo>
                    <a:lnTo>
                      <a:pt x="36" y="305"/>
                    </a:lnTo>
                    <a:lnTo>
                      <a:pt x="38" y="324"/>
                    </a:lnTo>
                    <a:lnTo>
                      <a:pt x="38" y="324"/>
                    </a:lnTo>
                    <a:lnTo>
                      <a:pt x="38" y="324"/>
                    </a:lnTo>
                    <a:lnTo>
                      <a:pt x="38" y="312"/>
                    </a:lnTo>
                    <a:lnTo>
                      <a:pt x="39" y="299"/>
                    </a:lnTo>
                    <a:lnTo>
                      <a:pt x="39" y="287"/>
                    </a:lnTo>
                    <a:lnTo>
                      <a:pt x="39" y="269"/>
                    </a:lnTo>
                    <a:lnTo>
                      <a:pt x="39" y="257"/>
                    </a:lnTo>
                    <a:lnTo>
                      <a:pt x="39" y="244"/>
                    </a:lnTo>
                    <a:lnTo>
                      <a:pt x="39" y="226"/>
                    </a:lnTo>
                    <a:lnTo>
                      <a:pt x="41" y="220"/>
                    </a:lnTo>
                    <a:lnTo>
                      <a:pt x="41" y="208"/>
                    </a:lnTo>
                    <a:lnTo>
                      <a:pt x="41" y="195"/>
                    </a:lnTo>
                    <a:lnTo>
                      <a:pt x="41" y="195"/>
                    </a:lnTo>
                    <a:lnTo>
                      <a:pt x="41" y="195"/>
                    </a:lnTo>
                    <a:lnTo>
                      <a:pt x="43" y="201"/>
                    </a:lnTo>
                    <a:lnTo>
                      <a:pt x="43" y="220"/>
                    </a:lnTo>
                    <a:lnTo>
                      <a:pt x="43" y="232"/>
                    </a:lnTo>
                    <a:lnTo>
                      <a:pt x="43" y="244"/>
                    </a:lnTo>
                    <a:lnTo>
                      <a:pt x="43" y="257"/>
                    </a:lnTo>
                    <a:lnTo>
                      <a:pt x="43" y="269"/>
                    </a:lnTo>
                    <a:lnTo>
                      <a:pt x="44" y="275"/>
                    </a:lnTo>
                    <a:lnTo>
                      <a:pt x="44" y="287"/>
                    </a:lnTo>
                    <a:lnTo>
                      <a:pt x="44" y="293"/>
                    </a:lnTo>
                    <a:lnTo>
                      <a:pt x="44" y="299"/>
                    </a:lnTo>
                    <a:lnTo>
                      <a:pt x="44" y="305"/>
                    </a:lnTo>
                    <a:lnTo>
                      <a:pt x="44" y="312"/>
                    </a:lnTo>
                    <a:lnTo>
                      <a:pt x="46" y="324"/>
                    </a:lnTo>
                    <a:lnTo>
                      <a:pt x="46" y="324"/>
                    </a:lnTo>
                    <a:lnTo>
                      <a:pt x="46" y="330"/>
                    </a:lnTo>
                    <a:lnTo>
                      <a:pt x="46" y="336"/>
                    </a:lnTo>
                    <a:lnTo>
                      <a:pt x="46" y="342"/>
                    </a:lnTo>
                    <a:lnTo>
                      <a:pt x="46" y="348"/>
                    </a:lnTo>
                    <a:lnTo>
                      <a:pt x="48" y="354"/>
                    </a:lnTo>
                    <a:lnTo>
                      <a:pt x="48" y="367"/>
                    </a:lnTo>
                    <a:lnTo>
                      <a:pt x="48" y="373"/>
                    </a:lnTo>
                    <a:lnTo>
                      <a:pt x="48" y="373"/>
                    </a:lnTo>
                    <a:lnTo>
                      <a:pt x="48" y="385"/>
                    </a:lnTo>
                    <a:lnTo>
                      <a:pt x="49" y="379"/>
                    </a:lnTo>
                    <a:lnTo>
                      <a:pt x="49" y="373"/>
                    </a:lnTo>
                    <a:lnTo>
                      <a:pt x="49" y="361"/>
                    </a:lnTo>
                    <a:lnTo>
                      <a:pt x="49" y="348"/>
                    </a:lnTo>
                    <a:lnTo>
                      <a:pt x="49" y="324"/>
                    </a:lnTo>
                    <a:lnTo>
                      <a:pt x="51" y="312"/>
                    </a:lnTo>
                    <a:lnTo>
                      <a:pt x="51" y="293"/>
                    </a:lnTo>
                    <a:lnTo>
                      <a:pt x="51" y="281"/>
                    </a:lnTo>
                    <a:lnTo>
                      <a:pt x="51" y="269"/>
                    </a:lnTo>
                    <a:lnTo>
                      <a:pt x="51" y="269"/>
                    </a:lnTo>
                    <a:lnTo>
                      <a:pt x="53" y="269"/>
                    </a:lnTo>
                    <a:lnTo>
                      <a:pt x="53" y="269"/>
                    </a:lnTo>
                    <a:lnTo>
                      <a:pt x="53" y="269"/>
                    </a:lnTo>
                    <a:lnTo>
                      <a:pt x="54" y="263"/>
                    </a:lnTo>
                    <a:lnTo>
                      <a:pt x="54" y="250"/>
                    </a:lnTo>
                    <a:lnTo>
                      <a:pt x="54" y="238"/>
                    </a:lnTo>
                    <a:lnTo>
                      <a:pt x="54" y="226"/>
                    </a:lnTo>
                    <a:lnTo>
                      <a:pt x="54" y="214"/>
                    </a:lnTo>
                    <a:lnTo>
                      <a:pt x="54" y="177"/>
                    </a:lnTo>
                    <a:lnTo>
                      <a:pt x="56" y="171"/>
                    </a:lnTo>
                    <a:lnTo>
                      <a:pt x="56" y="153"/>
                    </a:lnTo>
                    <a:lnTo>
                      <a:pt x="56" y="140"/>
                    </a:lnTo>
                    <a:lnTo>
                      <a:pt x="56" y="140"/>
                    </a:lnTo>
                    <a:lnTo>
                      <a:pt x="58" y="122"/>
                    </a:lnTo>
                    <a:lnTo>
                      <a:pt x="56" y="122"/>
                    </a:lnTo>
                    <a:lnTo>
                      <a:pt x="58" y="122"/>
                    </a:lnTo>
                    <a:lnTo>
                      <a:pt x="58" y="128"/>
                    </a:lnTo>
                    <a:lnTo>
                      <a:pt x="58" y="140"/>
                    </a:lnTo>
                    <a:lnTo>
                      <a:pt x="58" y="146"/>
                    </a:lnTo>
                    <a:lnTo>
                      <a:pt x="59" y="165"/>
                    </a:lnTo>
                    <a:lnTo>
                      <a:pt x="59" y="177"/>
                    </a:lnTo>
                    <a:lnTo>
                      <a:pt x="59" y="195"/>
                    </a:lnTo>
                    <a:lnTo>
                      <a:pt x="59" y="220"/>
                    </a:lnTo>
                    <a:lnTo>
                      <a:pt x="61" y="238"/>
                    </a:lnTo>
                    <a:lnTo>
                      <a:pt x="59" y="238"/>
                    </a:lnTo>
                    <a:lnTo>
                      <a:pt x="61" y="238"/>
                    </a:lnTo>
                    <a:lnTo>
                      <a:pt x="61" y="232"/>
                    </a:lnTo>
                    <a:lnTo>
                      <a:pt x="61" y="226"/>
                    </a:lnTo>
                    <a:lnTo>
                      <a:pt x="63" y="220"/>
                    </a:lnTo>
                    <a:lnTo>
                      <a:pt x="61" y="220"/>
                    </a:lnTo>
                    <a:lnTo>
                      <a:pt x="63" y="220"/>
                    </a:lnTo>
                    <a:lnTo>
                      <a:pt x="63" y="220"/>
                    </a:lnTo>
                    <a:lnTo>
                      <a:pt x="64" y="232"/>
                    </a:lnTo>
                    <a:lnTo>
                      <a:pt x="63" y="232"/>
                    </a:lnTo>
                    <a:lnTo>
                      <a:pt x="64" y="232"/>
                    </a:lnTo>
                    <a:lnTo>
                      <a:pt x="64" y="238"/>
                    </a:lnTo>
                    <a:lnTo>
                      <a:pt x="64" y="232"/>
                    </a:lnTo>
                    <a:lnTo>
                      <a:pt x="66" y="226"/>
                    </a:lnTo>
                    <a:lnTo>
                      <a:pt x="66" y="220"/>
                    </a:lnTo>
                    <a:lnTo>
                      <a:pt x="66" y="220"/>
                    </a:lnTo>
                    <a:lnTo>
                      <a:pt x="66" y="214"/>
                    </a:lnTo>
                    <a:lnTo>
                      <a:pt x="66" y="201"/>
                    </a:lnTo>
                    <a:lnTo>
                      <a:pt x="68" y="195"/>
                    </a:lnTo>
                    <a:lnTo>
                      <a:pt x="68" y="177"/>
                    </a:lnTo>
                    <a:lnTo>
                      <a:pt x="68" y="159"/>
                    </a:lnTo>
                    <a:lnTo>
                      <a:pt x="68" y="122"/>
                    </a:lnTo>
                    <a:lnTo>
                      <a:pt x="68" y="110"/>
                    </a:lnTo>
                    <a:lnTo>
                      <a:pt x="68" y="91"/>
                    </a:lnTo>
                    <a:lnTo>
                      <a:pt x="69" y="91"/>
                    </a:lnTo>
                    <a:lnTo>
                      <a:pt x="69" y="85"/>
                    </a:lnTo>
                    <a:lnTo>
                      <a:pt x="69" y="73"/>
                    </a:lnTo>
                    <a:lnTo>
                      <a:pt x="69" y="73"/>
                    </a:lnTo>
                    <a:lnTo>
                      <a:pt x="69" y="79"/>
                    </a:lnTo>
                    <a:lnTo>
                      <a:pt x="71" y="85"/>
                    </a:lnTo>
                    <a:lnTo>
                      <a:pt x="71" y="91"/>
                    </a:lnTo>
                    <a:lnTo>
                      <a:pt x="71" y="91"/>
                    </a:lnTo>
                    <a:lnTo>
                      <a:pt x="71" y="104"/>
                    </a:lnTo>
                    <a:lnTo>
                      <a:pt x="71" y="116"/>
                    </a:lnTo>
                    <a:lnTo>
                      <a:pt x="71" y="134"/>
                    </a:lnTo>
                    <a:lnTo>
                      <a:pt x="73" y="128"/>
                    </a:lnTo>
                    <a:lnTo>
                      <a:pt x="73" y="122"/>
                    </a:lnTo>
                    <a:lnTo>
                      <a:pt x="73" y="110"/>
                    </a:lnTo>
                    <a:lnTo>
                      <a:pt x="73" y="97"/>
                    </a:lnTo>
                    <a:lnTo>
                      <a:pt x="73" y="85"/>
                    </a:lnTo>
                    <a:lnTo>
                      <a:pt x="74" y="73"/>
                    </a:lnTo>
                    <a:lnTo>
                      <a:pt x="74" y="61"/>
                    </a:lnTo>
                    <a:lnTo>
                      <a:pt x="74" y="42"/>
                    </a:lnTo>
                    <a:lnTo>
                      <a:pt x="74" y="42"/>
                    </a:lnTo>
                    <a:lnTo>
                      <a:pt x="74" y="42"/>
                    </a:lnTo>
                    <a:lnTo>
                      <a:pt x="76" y="49"/>
                    </a:lnTo>
                    <a:lnTo>
                      <a:pt x="76" y="61"/>
                    </a:lnTo>
                    <a:lnTo>
                      <a:pt x="76" y="79"/>
                    </a:lnTo>
                    <a:lnTo>
                      <a:pt x="76" y="91"/>
                    </a:lnTo>
                    <a:lnTo>
                      <a:pt x="76" y="97"/>
                    </a:lnTo>
                    <a:lnTo>
                      <a:pt x="78" y="104"/>
                    </a:lnTo>
                    <a:lnTo>
                      <a:pt x="78" y="110"/>
                    </a:lnTo>
                    <a:lnTo>
                      <a:pt x="78" y="116"/>
                    </a:lnTo>
                    <a:lnTo>
                      <a:pt x="78" y="116"/>
                    </a:lnTo>
                    <a:lnTo>
                      <a:pt x="78" y="122"/>
                    </a:lnTo>
                    <a:lnTo>
                      <a:pt x="78" y="128"/>
                    </a:lnTo>
                    <a:lnTo>
                      <a:pt x="79" y="134"/>
                    </a:lnTo>
                    <a:lnTo>
                      <a:pt x="79" y="140"/>
                    </a:lnTo>
                    <a:lnTo>
                      <a:pt x="79" y="140"/>
                    </a:lnTo>
                    <a:lnTo>
                      <a:pt x="79" y="146"/>
                    </a:lnTo>
                    <a:lnTo>
                      <a:pt x="81" y="159"/>
                    </a:lnTo>
                    <a:lnTo>
                      <a:pt x="81" y="165"/>
                    </a:lnTo>
                    <a:lnTo>
                      <a:pt x="81" y="171"/>
                    </a:lnTo>
                    <a:lnTo>
                      <a:pt x="81" y="171"/>
                    </a:lnTo>
                    <a:lnTo>
                      <a:pt x="82" y="177"/>
                    </a:lnTo>
                    <a:lnTo>
                      <a:pt x="82" y="183"/>
                    </a:lnTo>
                    <a:lnTo>
                      <a:pt x="82" y="195"/>
                    </a:lnTo>
                    <a:lnTo>
                      <a:pt x="82" y="195"/>
                    </a:lnTo>
                    <a:lnTo>
                      <a:pt x="82" y="195"/>
                    </a:lnTo>
                    <a:lnTo>
                      <a:pt x="82" y="189"/>
                    </a:lnTo>
                    <a:lnTo>
                      <a:pt x="84" y="177"/>
                    </a:lnTo>
                    <a:lnTo>
                      <a:pt x="84" y="171"/>
                    </a:lnTo>
                    <a:lnTo>
                      <a:pt x="84" y="146"/>
                    </a:lnTo>
                    <a:lnTo>
                      <a:pt x="84" y="104"/>
                    </a:lnTo>
                    <a:lnTo>
                      <a:pt x="84" y="85"/>
                    </a:lnTo>
                    <a:lnTo>
                      <a:pt x="84" y="67"/>
                    </a:lnTo>
                    <a:lnTo>
                      <a:pt x="86" y="42"/>
                    </a:lnTo>
                    <a:lnTo>
                      <a:pt x="86" y="36"/>
                    </a:lnTo>
                    <a:lnTo>
                      <a:pt x="86" y="24"/>
                    </a:lnTo>
                    <a:lnTo>
                      <a:pt x="86" y="30"/>
                    </a:lnTo>
                    <a:lnTo>
                      <a:pt x="86" y="36"/>
                    </a:lnTo>
                    <a:lnTo>
                      <a:pt x="87" y="55"/>
                    </a:lnTo>
                    <a:lnTo>
                      <a:pt x="87" y="67"/>
                    </a:lnTo>
                    <a:lnTo>
                      <a:pt x="87" y="73"/>
                    </a:lnTo>
                    <a:lnTo>
                      <a:pt x="87" y="85"/>
                    </a:lnTo>
                    <a:lnTo>
                      <a:pt x="87" y="91"/>
                    </a:lnTo>
                    <a:lnTo>
                      <a:pt x="87" y="91"/>
                    </a:lnTo>
                    <a:lnTo>
                      <a:pt x="89" y="97"/>
                    </a:lnTo>
                    <a:lnTo>
                      <a:pt x="89" y="97"/>
                    </a:lnTo>
                    <a:lnTo>
                      <a:pt x="89" y="104"/>
                    </a:lnTo>
                    <a:lnTo>
                      <a:pt x="91" y="104"/>
                    </a:lnTo>
                    <a:lnTo>
                      <a:pt x="91" y="116"/>
                    </a:lnTo>
                    <a:lnTo>
                      <a:pt x="91" y="116"/>
                    </a:lnTo>
                    <a:lnTo>
                      <a:pt x="92" y="122"/>
                    </a:lnTo>
                    <a:lnTo>
                      <a:pt x="92" y="128"/>
                    </a:lnTo>
                    <a:lnTo>
                      <a:pt x="92" y="134"/>
                    </a:lnTo>
                    <a:lnTo>
                      <a:pt x="92" y="140"/>
                    </a:lnTo>
                    <a:lnTo>
                      <a:pt x="94" y="153"/>
                    </a:lnTo>
                    <a:lnTo>
                      <a:pt x="92" y="153"/>
                    </a:lnTo>
                    <a:lnTo>
                      <a:pt x="94" y="153"/>
                    </a:lnTo>
                    <a:lnTo>
                      <a:pt x="94" y="159"/>
                    </a:lnTo>
                    <a:lnTo>
                      <a:pt x="94" y="165"/>
                    </a:lnTo>
                    <a:lnTo>
                      <a:pt x="94" y="171"/>
                    </a:lnTo>
                    <a:lnTo>
                      <a:pt x="96" y="177"/>
                    </a:lnTo>
                    <a:lnTo>
                      <a:pt x="96" y="183"/>
                    </a:lnTo>
                    <a:lnTo>
                      <a:pt x="96" y="195"/>
                    </a:lnTo>
                    <a:lnTo>
                      <a:pt x="96" y="195"/>
                    </a:lnTo>
                    <a:lnTo>
                      <a:pt x="96" y="201"/>
                    </a:lnTo>
                    <a:lnTo>
                      <a:pt x="97" y="195"/>
                    </a:lnTo>
                    <a:lnTo>
                      <a:pt x="97" y="189"/>
                    </a:lnTo>
                    <a:lnTo>
                      <a:pt x="97" y="177"/>
                    </a:lnTo>
                    <a:lnTo>
                      <a:pt x="97" y="165"/>
                    </a:lnTo>
                    <a:lnTo>
                      <a:pt x="97" y="146"/>
                    </a:lnTo>
                    <a:lnTo>
                      <a:pt x="99" y="140"/>
                    </a:lnTo>
                    <a:lnTo>
                      <a:pt x="99" y="128"/>
                    </a:lnTo>
                    <a:lnTo>
                      <a:pt x="99" y="122"/>
                    </a:lnTo>
                    <a:lnTo>
                      <a:pt x="99" y="128"/>
                    </a:lnTo>
                    <a:lnTo>
                      <a:pt x="99" y="134"/>
                    </a:lnTo>
                    <a:lnTo>
                      <a:pt x="101" y="140"/>
                    </a:lnTo>
                    <a:lnTo>
                      <a:pt x="101" y="146"/>
                    </a:lnTo>
                    <a:lnTo>
                      <a:pt x="101" y="153"/>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37" name="Freeform 636"/>
              <p:cNvSpPr>
                <a:spLocks/>
              </p:cNvSpPr>
              <p:nvPr/>
            </p:nvSpPr>
            <p:spPr bwMode="auto">
              <a:xfrm>
                <a:off x="1126021" y="3621474"/>
                <a:ext cx="110532" cy="221647"/>
              </a:xfrm>
              <a:custGeom>
                <a:avLst/>
                <a:gdLst>
                  <a:gd name="T0" fmla="*/ 2 w 102"/>
                  <a:gd name="T1" fmla="*/ 178 h 539"/>
                  <a:gd name="T2" fmla="*/ 4 w 102"/>
                  <a:gd name="T3" fmla="*/ 215 h 539"/>
                  <a:gd name="T4" fmla="*/ 5 w 102"/>
                  <a:gd name="T5" fmla="*/ 239 h 539"/>
                  <a:gd name="T6" fmla="*/ 7 w 102"/>
                  <a:gd name="T7" fmla="*/ 312 h 539"/>
                  <a:gd name="T8" fmla="*/ 9 w 102"/>
                  <a:gd name="T9" fmla="*/ 337 h 539"/>
                  <a:gd name="T10" fmla="*/ 10 w 102"/>
                  <a:gd name="T11" fmla="*/ 288 h 539"/>
                  <a:gd name="T12" fmla="*/ 12 w 102"/>
                  <a:gd name="T13" fmla="*/ 245 h 539"/>
                  <a:gd name="T14" fmla="*/ 12 w 102"/>
                  <a:gd name="T15" fmla="*/ 184 h 539"/>
                  <a:gd name="T16" fmla="*/ 14 w 102"/>
                  <a:gd name="T17" fmla="*/ 147 h 539"/>
                  <a:gd name="T18" fmla="*/ 15 w 102"/>
                  <a:gd name="T19" fmla="*/ 135 h 539"/>
                  <a:gd name="T20" fmla="*/ 17 w 102"/>
                  <a:gd name="T21" fmla="*/ 172 h 539"/>
                  <a:gd name="T22" fmla="*/ 20 w 102"/>
                  <a:gd name="T23" fmla="*/ 135 h 539"/>
                  <a:gd name="T24" fmla="*/ 22 w 102"/>
                  <a:gd name="T25" fmla="*/ 135 h 539"/>
                  <a:gd name="T26" fmla="*/ 24 w 102"/>
                  <a:gd name="T27" fmla="*/ 153 h 539"/>
                  <a:gd name="T28" fmla="*/ 25 w 102"/>
                  <a:gd name="T29" fmla="*/ 135 h 539"/>
                  <a:gd name="T30" fmla="*/ 27 w 102"/>
                  <a:gd name="T31" fmla="*/ 208 h 539"/>
                  <a:gd name="T32" fmla="*/ 29 w 102"/>
                  <a:gd name="T33" fmla="*/ 270 h 539"/>
                  <a:gd name="T34" fmla="*/ 30 w 102"/>
                  <a:gd name="T35" fmla="*/ 270 h 539"/>
                  <a:gd name="T36" fmla="*/ 32 w 102"/>
                  <a:gd name="T37" fmla="*/ 233 h 539"/>
                  <a:gd name="T38" fmla="*/ 34 w 102"/>
                  <a:gd name="T39" fmla="*/ 184 h 539"/>
                  <a:gd name="T40" fmla="*/ 35 w 102"/>
                  <a:gd name="T41" fmla="*/ 104 h 539"/>
                  <a:gd name="T42" fmla="*/ 37 w 102"/>
                  <a:gd name="T43" fmla="*/ 80 h 539"/>
                  <a:gd name="T44" fmla="*/ 39 w 102"/>
                  <a:gd name="T45" fmla="*/ 31 h 539"/>
                  <a:gd name="T46" fmla="*/ 40 w 102"/>
                  <a:gd name="T47" fmla="*/ 7 h 539"/>
                  <a:gd name="T48" fmla="*/ 42 w 102"/>
                  <a:gd name="T49" fmla="*/ 25 h 539"/>
                  <a:gd name="T50" fmla="*/ 42 w 102"/>
                  <a:gd name="T51" fmla="*/ 92 h 539"/>
                  <a:gd name="T52" fmla="*/ 44 w 102"/>
                  <a:gd name="T53" fmla="*/ 166 h 539"/>
                  <a:gd name="T54" fmla="*/ 45 w 102"/>
                  <a:gd name="T55" fmla="*/ 202 h 539"/>
                  <a:gd name="T56" fmla="*/ 47 w 102"/>
                  <a:gd name="T57" fmla="*/ 251 h 539"/>
                  <a:gd name="T58" fmla="*/ 49 w 102"/>
                  <a:gd name="T59" fmla="*/ 306 h 539"/>
                  <a:gd name="T60" fmla="*/ 50 w 102"/>
                  <a:gd name="T61" fmla="*/ 337 h 539"/>
                  <a:gd name="T62" fmla="*/ 52 w 102"/>
                  <a:gd name="T63" fmla="*/ 367 h 539"/>
                  <a:gd name="T64" fmla="*/ 54 w 102"/>
                  <a:gd name="T65" fmla="*/ 386 h 539"/>
                  <a:gd name="T66" fmla="*/ 57 w 102"/>
                  <a:gd name="T67" fmla="*/ 392 h 539"/>
                  <a:gd name="T68" fmla="*/ 59 w 102"/>
                  <a:gd name="T69" fmla="*/ 429 h 539"/>
                  <a:gd name="T70" fmla="*/ 60 w 102"/>
                  <a:gd name="T71" fmla="*/ 435 h 539"/>
                  <a:gd name="T72" fmla="*/ 62 w 102"/>
                  <a:gd name="T73" fmla="*/ 465 h 539"/>
                  <a:gd name="T74" fmla="*/ 63 w 102"/>
                  <a:gd name="T75" fmla="*/ 520 h 539"/>
                  <a:gd name="T76" fmla="*/ 65 w 102"/>
                  <a:gd name="T77" fmla="*/ 478 h 539"/>
                  <a:gd name="T78" fmla="*/ 67 w 102"/>
                  <a:gd name="T79" fmla="*/ 422 h 539"/>
                  <a:gd name="T80" fmla="*/ 68 w 102"/>
                  <a:gd name="T81" fmla="*/ 392 h 539"/>
                  <a:gd name="T82" fmla="*/ 68 w 102"/>
                  <a:gd name="T83" fmla="*/ 319 h 539"/>
                  <a:gd name="T84" fmla="*/ 70 w 102"/>
                  <a:gd name="T85" fmla="*/ 337 h 539"/>
                  <a:gd name="T86" fmla="*/ 72 w 102"/>
                  <a:gd name="T87" fmla="*/ 441 h 539"/>
                  <a:gd name="T88" fmla="*/ 73 w 102"/>
                  <a:gd name="T89" fmla="*/ 429 h 539"/>
                  <a:gd name="T90" fmla="*/ 75 w 102"/>
                  <a:gd name="T91" fmla="*/ 410 h 539"/>
                  <a:gd name="T92" fmla="*/ 77 w 102"/>
                  <a:gd name="T93" fmla="*/ 459 h 539"/>
                  <a:gd name="T94" fmla="*/ 78 w 102"/>
                  <a:gd name="T95" fmla="*/ 471 h 539"/>
                  <a:gd name="T96" fmla="*/ 80 w 102"/>
                  <a:gd name="T97" fmla="*/ 435 h 539"/>
                  <a:gd name="T98" fmla="*/ 82 w 102"/>
                  <a:gd name="T99" fmla="*/ 380 h 539"/>
                  <a:gd name="T100" fmla="*/ 83 w 102"/>
                  <a:gd name="T101" fmla="*/ 398 h 539"/>
                  <a:gd name="T102" fmla="*/ 85 w 102"/>
                  <a:gd name="T103" fmla="*/ 392 h 539"/>
                  <a:gd name="T104" fmla="*/ 88 w 102"/>
                  <a:gd name="T105" fmla="*/ 422 h 539"/>
                  <a:gd name="T106" fmla="*/ 92 w 102"/>
                  <a:gd name="T107" fmla="*/ 447 h 539"/>
                  <a:gd name="T108" fmla="*/ 92 w 102"/>
                  <a:gd name="T109" fmla="*/ 520 h 539"/>
                  <a:gd name="T110" fmla="*/ 95 w 102"/>
                  <a:gd name="T111" fmla="*/ 520 h 539"/>
                  <a:gd name="T112" fmla="*/ 97 w 102"/>
                  <a:gd name="T113" fmla="*/ 471 h 539"/>
                  <a:gd name="T114" fmla="*/ 98 w 102"/>
                  <a:gd name="T115" fmla="*/ 416 h 539"/>
                  <a:gd name="T116" fmla="*/ 100 w 102"/>
                  <a:gd name="T117" fmla="*/ 380 h 539"/>
                  <a:gd name="T118" fmla="*/ 102 w 102"/>
                  <a:gd name="T119" fmla="*/ 343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 h="539">
                    <a:moveTo>
                      <a:pt x="0" y="190"/>
                    </a:moveTo>
                    <a:lnTo>
                      <a:pt x="0" y="184"/>
                    </a:lnTo>
                    <a:lnTo>
                      <a:pt x="2" y="172"/>
                    </a:lnTo>
                    <a:lnTo>
                      <a:pt x="0" y="172"/>
                    </a:lnTo>
                    <a:lnTo>
                      <a:pt x="2" y="178"/>
                    </a:lnTo>
                    <a:lnTo>
                      <a:pt x="2" y="184"/>
                    </a:lnTo>
                    <a:lnTo>
                      <a:pt x="2" y="190"/>
                    </a:lnTo>
                    <a:lnTo>
                      <a:pt x="2" y="196"/>
                    </a:lnTo>
                    <a:lnTo>
                      <a:pt x="2" y="208"/>
                    </a:lnTo>
                    <a:lnTo>
                      <a:pt x="4" y="215"/>
                    </a:lnTo>
                    <a:lnTo>
                      <a:pt x="4" y="221"/>
                    </a:lnTo>
                    <a:lnTo>
                      <a:pt x="4" y="233"/>
                    </a:lnTo>
                    <a:lnTo>
                      <a:pt x="4" y="233"/>
                    </a:lnTo>
                    <a:lnTo>
                      <a:pt x="5" y="233"/>
                    </a:lnTo>
                    <a:lnTo>
                      <a:pt x="5" y="239"/>
                    </a:lnTo>
                    <a:lnTo>
                      <a:pt x="5" y="245"/>
                    </a:lnTo>
                    <a:lnTo>
                      <a:pt x="5" y="251"/>
                    </a:lnTo>
                    <a:lnTo>
                      <a:pt x="5" y="282"/>
                    </a:lnTo>
                    <a:lnTo>
                      <a:pt x="7" y="294"/>
                    </a:lnTo>
                    <a:lnTo>
                      <a:pt x="7" y="312"/>
                    </a:lnTo>
                    <a:lnTo>
                      <a:pt x="7" y="331"/>
                    </a:lnTo>
                    <a:lnTo>
                      <a:pt x="7" y="343"/>
                    </a:lnTo>
                    <a:lnTo>
                      <a:pt x="7" y="355"/>
                    </a:lnTo>
                    <a:lnTo>
                      <a:pt x="9" y="349"/>
                    </a:lnTo>
                    <a:lnTo>
                      <a:pt x="9" y="337"/>
                    </a:lnTo>
                    <a:lnTo>
                      <a:pt x="9" y="331"/>
                    </a:lnTo>
                    <a:lnTo>
                      <a:pt x="9" y="319"/>
                    </a:lnTo>
                    <a:lnTo>
                      <a:pt x="9" y="312"/>
                    </a:lnTo>
                    <a:lnTo>
                      <a:pt x="10" y="300"/>
                    </a:lnTo>
                    <a:lnTo>
                      <a:pt x="10" y="288"/>
                    </a:lnTo>
                    <a:lnTo>
                      <a:pt x="10" y="282"/>
                    </a:lnTo>
                    <a:lnTo>
                      <a:pt x="10" y="270"/>
                    </a:lnTo>
                    <a:lnTo>
                      <a:pt x="10" y="263"/>
                    </a:lnTo>
                    <a:lnTo>
                      <a:pt x="10" y="257"/>
                    </a:lnTo>
                    <a:lnTo>
                      <a:pt x="12" y="245"/>
                    </a:lnTo>
                    <a:lnTo>
                      <a:pt x="12" y="233"/>
                    </a:lnTo>
                    <a:lnTo>
                      <a:pt x="12" y="215"/>
                    </a:lnTo>
                    <a:lnTo>
                      <a:pt x="12" y="208"/>
                    </a:lnTo>
                    <a:lnTo>
                      <a:pt x="12" y="196"/>
                    </a:lnTo>
                    <a:lnTo>
                      <a:pt x="12" y="184"/>
                    </a:lnTo>
                    <a:lnTo>
                      <a:pt x="14" y="184"/>
                    </a:lnTo>
                    <a:lnTo>
                      <a:pt x="14" y="178"/>
                    </a:lnTo>
                    <a:lnTo>
                      <a:pt x="14" y="166"/>
                    </a:lnTo>
                    <a:lnTo>
                      <a:pt x="14" y="159"/>
                    </a:lnTo>
                    <a:lnTo>
                      <a:pt x="14" y="147"/>
                    </a:lnTo>
                    <a:lnTo>
                      <a:pt x="14" y="129"/>
                    </a:lnTo>
                    <a:lnTo>
                      <a:pt x="15" y="123"/>
                    </a:lnTo>
                    <a:lnTo>
                      <a:pt x="15" y="117"/>
                    </a:lnTo>
                    <a:lnTo>
                      <a:pt x="15" y="123"/>
                    </a:lnTo>
                    <a:lnTo>
                      <a:pt x="15" y="135"/>
                    </a:lnTo>
                    <a:lnTo>
                      <a:pt x="15" y="141"/>
                    </a:lnTo>
                    <a:lnTo>
                      <a:pt x="15" y="153"/>
                    </a:lnTo>
                    <a:lnTo>
                      <a:pt x="17" y="159"/>
                    </a:lnTo>
                    <a:lnTo>
                      <a:pt x="17" y="166"/>
                    </a:lnTo>
                    <a:lnTo>
                      <a:pt x="17" y="172"/>
                    </a:lnTo>
                    <a:lnTo>
                      <a:pt x="17" y="178"/>
                    </a:lnTo>
                    <a:lnTo>
                      <a:pt x="19" y="172"/>
                    </a:lnTo>
                    <a:lnTo>
                      <a:pt x="19" y="166"/>
                    </a:lnTo>
                    <a:lnTo>
                      <a:pt x="19" y="153"/>
                    </a:lnTo>
                    <a:lnTo>
                      <a:pt x="20" y="135"/>
                    </a:lnTo>
                    <a:lnTo>
                      <a:pt x="19" y="135"/>
                    </a:lnTo>
                    <a:lnTo>
                      <a:pt x="20" y="135"/>
                    </a:lnTo>
                    <a:lnTo>
                      <a:pt x="20" y="135"/>
                    </a:lnTo>
                    <a:lnTo>
                      <a:pt x="20" y="135"/>
                    </a:lnTo>
                    <a:lnTo>
                      <a:pt x="22" y="135"/>
                    </a:lnTo>
                    <a:lnTo>
                      <a:pt x="22" y="135"/>
                    </a:lnTo>
                    <a:lnTo>
                      <a:pt x="22" y="141"/>
                    </a:lnTo>
                    <a:lnTo>
                      <a:pt x="22" y="147"/>
                    </a:lnTo>
                    <a:lnTo>
                      <a:pt x="24" y="153"/>
                    </a:lnTo>
                    <a:lnTo>
                      <a:pt x="24" y="153"/>
                    </a:lnTo>
                    <a:lnTo>
                      <a:pt x="24" y="153"/>
                    </a:lnTo>
                    <a:lnTo>
                      <a:pt x="25" y="147"/>
                    </a:lnTo>
                    <a:lnTo>
                      <a:pt x="25" y="141"/>
                    </a:lnTo>
                    <a:lnTo>
                      <a:pt x="25" y="135"/>
                    </a:lnTo>
                    <a:lnTo>
                      <a:pt x="25" y="135"/>
                    </a:lnTo>
                    <a:lnTo>
                      <a:pt x="27" y="135"/>
                    </a:lnTo>
                    <a:lnTo>
                      <a:pt x="27" y="141"/>
                    </a:lnTo>
                    <a:lnTo>
                      <a:pt x="27" y="159"/>
                    </a:lnTo>
                    <a:lnTo>
                      <a:pt x="27" y="190"/>
                    </a:lnTo>
                    <a:lnTo>
                      <a:pt x="27" y="208"/>
                    </a:lnTo>
                    <a:lnTo>
                      <a:pt x="27" y="221"/>
                    </a:lnTo>
                    <a:lnTo>
                      <a:pt x="29" y="233"/>
                    </a:lnTo>
                    <a:lnTo>
                      <a:pt x="29" y="251"/>
                    </a:lnTo>
                    <a:lnTo>
                      <a:pt x="29" y="263"/>
                    </a:lnTo>
                    <a:lnTo>
                      <a:pt x="29" y="270"/>
                    </a:lnTo>
                    <a:lnTo>
                      <a:pt x="29" y="276"/>
                    </a:lnTo>
                    <a:lnTo>
                      <a:pt x="29" y="282"/>
                    </a:lnTo>
                    <a:lnTo>
                      <a:pt x="30" y="288"/>
                    </a:lnTo>
                    <a:lnTo>
                      <a:pt x="30" y="276"/>
                    </a:lnTo>
                    <a:lnTo>
                      <a:pt x="30" y="270"/>
                    </a:lnTo>
                    <a:lnTo>
                      <a:pt x="32" y="263"/>
                    </a:lnTo>
                    <a:lnTo>
                      <a:pt x="32" y="245"/>
                    </a:lnTo>
                    <a:lnTo>
                      <a:pt x="32" y="239"/>
                    </a:lnTo>
                    <a:lnTo>
                      <a:pt x="32" y="233"/>
                    </a:lnTo>
                    <a:lnTo>
                      <a:pt x="32" y="233"/>
                    </a:lnTo>
                    <a:lnTo>
                      <a:pt x="34" y="227"/>
                    </a:lnTo>
                    <a:lnTo>
                      <a:pt x="34" y="221"/>
                    </a:lnTo>
                    <a:lnTo>
                      <a:pt x="34" y="208"/>
                    </a:lnTo>
                    <a:lnTo>
                      <a:pt x="34" y="202"/>
                    </a:lnTo>
                    <a:lnTo>
                      <a:pt x="34" y="184"/>
                    </a:lnTo>
                    <a:lnTo>
                      <a:pt x="34" y="172"/>
                    </a:lnTo>
                    <a:lnTo>
                      <a:pt x="35" y="153"/>
                    </a:lnTo>
                    <a:lnTo>
                      <a:pt x="35" y="135"/>
                    </a:lnTo>
                    <a:lnTo>
                      <a:pt x="35" y="123"/>
                    </a:lnTo>
                    <a:lnTo>
                      <a:pt x="35" y="104"/>
                    </a:lnTo>
                    <a:lnTo>
                      <a:pt x="37" y="92"/>
                    </a:lnTo>
                    <a:lnTo>
                      <a:pt x="35" y="92"/>
                    </a:lnTo>
                    <a:lnTo>
                      <a:pt x="37" y="92"/>
                    </a:lnTo>
                    <a:lnTo>
                      <a:pt x="37" y="86"/>
                    </a:lnTo>
                    <a:lnTo>
                      <a:pt x="37" y="80"/>
                    </a:lnTo>
                    <a:lnTo>
                      <a:pt x="37" y="68"/>
                    </a:lnTo>
                    <a:lnTo>
                      <a:pt x="37" y="55"/>
                    </a:lnTo>
                    <a:lnTo>
                      <a:pt x="39" y="49"/>
                    </a:lnTo>
                    <a:lnTo>
                      <a:pt x="39" y="43"/>
                    </a:lnTo>
                    <a:lnTo>
                      <a:pt x="39" y="31"/>
                    </a:lnTo>
                    <a:lnTo>
                      <a:pt x="39" y="25"/>
                    </a:lnTo>
                    <a:lnTo>
                      <a:pt x="39" y="19"/>
                    </a:lnTo>
                    <a:lnTo>
                      <a:pt x="39" y="13"/>
                    </a:lnTo>
                    <a:lnTo>
                      <a:pt x="40" y="7"/>
                    </a:lnTo>
                    <a:lnTo>
                      <a:pt x="40" y="7"/>
                    </a:lnTo>
                    <a:lnTo>
                      <a:pt x="40" y="0"/>
                    </a:lnTo>
                    <a:lnTo>
                      <a:pt x="40" y="7"/>
                    </a:lnTo>
                    <a:lnTo>
                      <a:pt x="40" y="7"/>
                    </a:lnTo>
                    <a:lnTo>
                      <a:pt x="40" y="13"/>
                    </a:lnTo>
                    <a:lnTo>
                      <a:pt x="42" y="25"/>
                    </a:lnTo>
                    <a:lnTo>
                      <a:pt x="42" y="31"/>
                    </a:lnTo>
                    <a:lnTo>
                      <a:pt x="42" y="49"/>
                    </a:lnTo>
                    <a:lnTo>
                      <a:pt x="42" y="62"/>
                    </a:lnTo>
                    <a:lnTo>
                      <a:pt x="42" y="80"/>
                    </a:lnTo>
                    <a:lnTo>
                      <a:pt x="42" y="92"/>
                    </a:lnTo>
                    <a:lnTo>
                      <a:pt x="44" y="104"/>
                    </a:lnTo>
                    <a:lnTo>
                      <a:pt x="44" y="123"/>
                    </a:lnTo>
                    <a:lnTo>
                      <a:pt x="44" y="135"/>
                    </a:lnTo>
                    <a:lnTo>
                      <a:pt x="44" y="159"/>
                    </a:lnTo>
                    <a:lnTo>
                      <a:pt x="44" y="166"/>
                    </a:lnTo>
                    <a:lnTo>
                      <a:pt x="44" y="178"/>
                    </a:lnTo>
                    <a:lnTo>
                      <a:pt x="45" y="184"/>
                    </a:lnTo>
                    <a:lnTo>
                      <a:pt x="45" y="184"/>
                    </a:lnTo>
                    <a:lnTo>
                      <a:pt x="45" y="196"/>
                    </a:lnTo>
                    <a:lnTo>
                      <a:pt x="45" y="202"/>
                    </a:lnTo>
                    <a:lnTo>
                      <a:pt x="45" y="208"/>
                    </a:lnTo>
                    <a:lnTo>
                      <a:pt x="45" y="221"/>
                    </a:lnTo>
                    <a:lnTo>
                      <a:pt x="47" y="233"/>
                    </a:lnTo>
                    <a:lnTo>
                      <a:pt x="47" y="239"/>
                    </a:lnTo>
                    <a:lnTo>
                      <a:pt x="47" y="251"/>
                    </a:lnTo>
                    <a:lnTo>
                      <a:pt x="47" y="263"/>
                    </a:lnTo>
                    <a:lnTo>
                      <a:pt x="47" y="270"/>
                    </a:lnTo>
                    <a:lnTo>
                      <a:pt x="47" y="282"/>
                    </a:lnTo>
                    <a:lnTo>
                      <a:pt x="49" y="288"/>
                    </a:lnTo>
                    <a:lnTo>
                      <a:pt x="49" y="306"/>
                    </a:lnTo>
                    <a:lnTo>
                      <a:pt x="49" y="312"/>
                    </a:lnTo>
                    <a:lnTo>
                      <a:pt x="49" y="319"/>
                    </a:lnTo>
                    <a:lnTo>
                      <a:pt x="49" y="325"/>
                    </a:lnTo>
                    <a:lnTo>
                      <a:pt x="49" y="337"/>
                    </a:lnTo>
                    <a:lnTo>
                      <a:pt x="50" y="337"/>
                    </a:lnTo>
                    <a:lnTo>
                      <a:pt x="50" y="343"/>
                    </a:lnTo>
                    <a:lnTo>
                      <a:pt x="50" y="349"/>
                    </a:lnTo>
                    <a:lnTo>
                      <a:pt x="50" y="355"/>
                    </a:lnTo>
                    <a:lnTo>
                      <a:pt x="52" y="361"/>
                    </a:lnTo>
                    <a:lnTo>
                      <a:pt x="52" y="367"/>
                    </a:lnTo>
                    <a:lnTo>
                      <a:pt x="52" y="367"/>
                    </a:lnTo>
                    <a:lnTo>
                      <a:pt x="52" y="367"/>
                    </a:lnTo>
                    <a:lnTo>
                      <a:pt x="54" y="374"/>
                    </a:lnTo>
                    <a:lnTo>
                      <a:pt x="54" y="380"/>
                    </a:lnTo>
                    <a:lnTo>
                      <a:pt x="54" y="386"/>
                    </a:lnTo>
                    <a:lnTo>
                      <a:pt x="55" y="386"/>
                    </a:lnTo>
                    <a:lnTo>
                      <a:pt x="55" y="380"/>
                    </a:lnTo>
                    <a:lnTo>
                      <a:pt x="55" y="374"/>
                    </a:lnTo>
                    <a:lnTo>
                      <a:pt x="57" y="380"/>
                    </a:lnTo>
                    <a:lnTo>
                      <a:pt x="57" y="392"/>
                    </a:lnTo>
                    <a:lnTo>
                      <a:pt x="57" y="392"/>
                    </a:lnTo>
                    <a:lnTo>
                      <a:pt x="57" y="404"/>
                    </a:lnTo>
                    <a:lnTo>
                      <a:pt x="57" y="416"/>
                    </a:lnTo>
                    <a:lnTo>
                      <a:pt x="57" y="422"/>
                    </a:lnTo>
                    <a:lnTo>
                      <a:pt x="59" y="429"/>
                    </a:lnTo>
                    <a:lnTo>
                      <a:pt x="59" y="441"/>
                    </a:lnTo>
                    <a:lnTo>
                      <a:pt x="59" y="441"/>
                    </a:lnTo>
                    <a:lnTo>
                      <a:pt x="59" y="441"/>
                    </a:lnTo>
                    <a:lnTo>
                      <a:pt x="60" y="435"/>
                    </a:lnTo>
                    <a:lnTo>
                      <a:pt x="60" y="435"/>
                    </a:lnTo>
                    <a:lnTo>
                      <a:pt x="60" y="441"/>
                    </a:lnTo>
                    <a:lnTo>
                      <a:pt x="60" y="441"/>
                    </a:lnTo>
                    <a:lnTo>
                      <a:pt x="62" y="453"/>
                    </a:lnTo>
                    <a:lnTo>
                      <a:pt x="62" y="459"/>
                    </a:lnTo>
                    <a:lnTo>
                      <a:pt x="62" y="465"/>
                    </a:lnTo>
                    <a:lnTo>
                      <a:pt x="62" y="478"/>
                    </a:lnTo>
                    <a:lnTo>
                      <a:pt x="62" y="496"/>
                    </a:lnTo>
                    <a:lnTo>
                      <a:pt x="62" y="502"/>
                    </a:lnTo>
                    <a:lnTo>
                      <a:pt x="63" y="514"/>
                    </a:lnTo>
                    <a:lnTo>
                      <a:pt x="63" y="520"/>
                    </a:lnTo>
                    <a:lnTo>
                      <a:pt x="63" y="520"/>
                    </a:lnTo>
                    <a:lnTo>
                      <a:pt x="63" y="520"/>
                    </a:lnTo>
                    <a:lnTo>
                      <a:pt x="63" y="508"/>
                    </a:lnTo>
                    <a:lnTo>
                      <a:pt x="65" y="496"/>
                    </a:lnTo>
                    <a:lnTo>
                      <a:pt x="65" y="478"/>
                    </a:lnTo>
                    <a:lnTo>
                      <a:pt x="65" y="465"/>
                    </a:lnTo>
                    <a:lnTo>
                      <a:pt x="65" y="453"/>
                    </a:lnTo>
                    <a:lnTo>
                      <a:pt x="65" y="441"/>
                    </a:lnTo>
                    <a:lnTo>
                      <a:pt x="65" y="435"/>
                    </a:lnTo>
                    <a:lnTo>
                      <a:pt x="67" y="422"/>
                    </a:lnTo>
                    <a:lnTo>
                      <a:pt x="67" y="416"/>
                    </a:lnTo>
                    <a:lnTo>
                      <a:pt x="67" y="404"/>
                    </a:lnTo>
                    <a:lnTo>
                      <a:pt x="67" y="398"/>
                    </a:lnTo>
                    <a:lnTo>
                      <a:pt x="67" y="392"/>
                    </a:lnTo>
                    <a:lnTo>
                      <a:pt x="68" y="392"/>
                    </a:lnTo>
                    <a:lnTo>
                      <a:pt x="68" y="380"/>
                    </a:lnTo>
                    <a:lnTo>
                      <a:pt x="68" y="367"/>
                    </a:lnTo>
                    <a:lnTo>
                      <a:pt x="68" y="361"/>
                    </a:lnTo>
                    <a:lnTo>
                      <a:pt x="68" y="343"/>
                    </a:lnTo>
                    <a:lnTo>
                      <a:pt x="68" y="319"/>
                    </a:lnTo>
                    <a:lnTo>
                      <a:pt x="70" y="306"/>
                    </a:lnTo>
                    <a:lnTo>
                      <a:pt x="70" y="306"/>
                    </a:lnTo>
                    <a:lnTo>
                      <a:pt x="70" y="312"/>
                    </a:lnTo>
                    <a:lnTo>
                      <a:pt x="70" y="325"/>
                    </a:lnTo>
                    <a:lnTo>
                      <a:pt x="70" y="337"/>
                    </a:lnTo>
                    <a:lnTo>
                      <a:pt x="72" y="361"/>
                    </a:lnTo>
                    <a:lnTo>
                      <a:pt x="72" y="380"/>
                    </a:lnTo>
                    <a:lnTo>
                      <a:pt x="72" y="398"/>
                    </a:lnTo>
                    <a:lnTo>
                      <a:pt x="72" y="416"/>
                    </a:lnTo>
                    <a:lnTo>
                      <a:pt x="72" y="441"/>
                    </a:lnTo>
                    <a:lnTo>
                      <a:pt x="72" y="447"/>
                    </a:lnTo>
                    <a:lnTo>
                      <a:pt x="73" y="453"/>
                    </a:lnTo>
                    <a:lnTo>
                      <a:pt x="73" y="447"/>
                    </a:lnTo>
                    <a:lnTo>
                      <a:pt x="73" y="441"/>
                    </a:lnTo>
                    <a:lnTo>
                      <a:pt x="73" y="429"/>
                    </a:lnTo>
                    <a:lnTo>
                      <a:pt x="73" y="416"/>
                    </a:lnTo>
                    <a:lnTo>
                      <a:pt x="73" y="410"/>
                    </a:lnTo>
                    <a:lnTo>
                      <a:pt x="75" y="398"/>
                    </a:lnTo>
                    <a:lnTo>
                      <a:pt x="75" y="398"/>
                    </a:lnTo>
                    <a:lnTo>
                      <a:pt x="75" y="410"/>
                    </a:lnTo>
                    <a:lnTo>
                      <a:pt x="75" y="416"/>
                    </a:lnTo>
                    <a:lnTo>
                      <a:pt x="77" y="429"/>
                    </a:lnTo>
                    <a:lnTo>
                      <a:pt x="77" y="441"/>
                    </a:lnTo>
                    <a:lnTo>
                      <a:pt x="77" y="447"/>
                    </a:lnTo>
                    <a:lnTo>
                      <a:pt x="77" y="459"/>
                    </a:lnTo>
                    <a:lnTo>
                      <a:pt x="78" y="465"/>
                    </a:lnTo>
                    <a:lnTo>
                      <a:pt x="77" y="465"/>
                    </a:lnTo>
                    <a:lnTo>
                      <a:pt x="78" y="465"/>
                    </a:lnTo>
                    <a:lnTo>
                      <a:pt x="78" y="471"/>
                    </a:lnTo>
                    <a:lnTo>
                      <a:pt x="78" y="471"/>
                    </a:lnTo>
                    <a:lnTo>
                      <a:pt x="80" y="465"/>
                    </a:lnTo>
                    <a:lnTo>
                      <a:pt x="80" y="465"/>
                    </a:lnTo>
                    <a:lnTo>
                      <a:pt x="80" y="453"/>
                    </a:lnTo>
                    <a:lnTo>
                      <a:pt x="80" y="441"/>
                    </a:lnTo>
                    <a:lnTo>
                      <a:pt x="80" y="435"/>
                    </a:lnTo>
                    <a:lnTo>
                      <a:pt x="80" y="429"/>
                    </a:lnTo>
                    <a:lnTo>
                      <a:pt x="82" y="416"/>
                    </a:lnTo>
                    <a:lnTo>
                      <a:pt x="82" y="410"/>
                    </a:lnTo>
                    <a:lnTo>
                      <a:pt x="82" y="398"/>
                    </a:lnTo>
                    <a:lnTo>
                      <a:pt x="82" y="380"/>
                    </a:lnTo>
                    <a:lnTo>
                      <a:pt x="82" y="374"/>
                    </a:lnTo>
                    <a:lnTo>
                      <a:pt x="83" y="380"/>
                    </a:lnTo>
                    <a:lnTo>
                      <a:pt x="83" y="386"/>
                    </a:lnTo>
                    <a:lnTo>
                      <a:pt x="83" y="392"/>
                    </a:lnTo>
                    <a:lnTo>
                      <a:pt x="83" y="398"/>
                    </a:lnTo>
                    <a:lnTo>
                      <a:pt x="83" y="398"/>
                    </a:lnTo>
                    <a:lnTo>
                      <a:pt x="85" y="398"/>
                    </a:lnTo>
                    <a:lnTo>
                      <a:pt x="85" y="392"/>
                    </a:lnTo>
                    <a:lnTo>
                      <a:pt x="85" y="392"/>
                    </a:lnTo>
                    <a:lnTo>
                      <a:pt x="85" y="392"/>
                    </a:lnTo>
                    <a:lnTo>
                      <a:pt x="87" y="398"/>
                    </a:lnTo>
                    <a:lnTo>
                      <a:pt x="87" y="404"/>
                    </a:lnTo>
                    <a:lnTo>
                      <a:pt x="88" y="416"/>
                    </a:lnTo>
                    <a:lnTo>
                      <a:pt x="88" y="416"/>
                    </a:lnTo>
                    <a:lnTo>
                      <a:pt x="88" y="422"/>
                    </a:lnTo>
                    <a:lnTo>
                      <a:pt x="88" y="429"/>
                    </a:lnTo>
                    <a:lnTo>
                      <a:pt x="90" y="429"/>
                    </a:lnTo>
                    <a:lnTo>
                      <a:pt x="90" y="429"/>
                    </a:lnTo>
                    <a:lnTo>
                      <a:pt x="90" y="441"/>
                    </a:lnTo>
                    <a:lnTo>
                      <a:pt x="92" y="447"/>
                    </a:lnTo>
                    <a:lnTo>
                      <a:pt x="92" y="465"/>
                    </a:lnTo>
                    <a:lnTo>
                      <a:pt x="92" y="478"/>
                    </a:lnTo>
                    <a:lnTo>
                      <a:pt x="92" y="496"/>
                    </a:lnTo>
                    <a:lnTo>
                      <a:pt x="92" y="508"/>
                    </a:lnTo>
                    <a:lnTo>
                      <a:pt x="92" y="520"/>
                    </a:lnTo>
                    <a:lnTo>
                      <a:pt x="93" y="533"/>
                    </a:lnTo>
                    <a:lnTo>
                      <a:pt x="93" y="539"/>
                    </a:lnTo>
                    <a:lnTo>
                      <a:pt x="93" y="539"/>
                    </a:lnTo>
                    <a:lnTo>
                      <a:pt x="93" y="526"/>
                    </a:lnTo>
                    <a:lnTo>
                      <a:pt x="95" y="520"/>
                    </a:lnTo>
                    <a:lnTo>
                      <a:pt x="95" y="520"/>
                    </a:lnTo>
                    <a:lnTo>
                      <a:pt x="95" y="514"/>
                    </a:lnTo>
                    <a:lnTo>
                      <a:pt x="95" y="502"/>
                    </a:lnTo>
                    <a:lnTo>
                      <a:pt x="97" y="490"/>
                    </a:lnTo>
                    <a:lnTo>
                      <a:pt x="97" y="471"/>
                    </a:lnTo>
                    <a:lnTo>
                      <a:pt x="97" y="459"/>
                    </a:lnTo>
                    <a:lnTo>
                      <a:pt x="97" y="441"/>
                    </a:lnTo>
                    <a:lnTo>
                      <a:pt x="97" y="435"/>
                    </a:lnTo>
                    <a:lnTo>
                      <a:pt x="97" y="422"/>
                    </a:lnTo>
                    <a:lnTo>
                      <a:pt x="98" y="416"/>
                    </a:lnTo>
                    <a:lnTo>
                      <a:pt x="98" y="416"/>
                    </a:lnTo>
                    <a:lnTo>
                      <a:pt x="98" y="404"/>
                    </a:lnTo>
                    <a:lnTo>
                      <a:pt x="98" y="398"/>
                    </a:lnTo>
                    <a:lnTo>
                      <a:pt x="98" y="392"/>
                    </a:lnTo>
                    <a:lnTo>
                      <a:pt x="100" y="380"/>
                    </a:lnTo>
                    <a:lnTo>
                      <a:pt x="100" y="374"/>
                    </a:lnTo>
                    <a:lnTo>
                      <a:pt x="100" y="361"/>
                    </a:lnTo>
                    <a:lnTo>
                      <a:pt x="100" y="355"/>
                    </a:lnTo>
                    <a:lnTo>
                      <a:pt x="102" y="349"/>
                    </a:lnTo>
                    <a:lnTo>
                      <a:pt x="102" y="343"/>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38" name="Freeform 637"/>
              <p:cNvSpPr>
                <a:spLocks/>
              </p:cNvSpPr>
              <p:nvPr/>
            </p:nvSpPr>
            <p:spPr bwMode="auto">
              <a:xfrm>
                <a:off x="1038246" y="3686858"/>
                <a:ext cx="87776" cy="493051"/>
              </a:xfrm>
              <a:custGeom>
                <a:avLst/>
                <a:gdLst>
                  <a:gd name="T0" fmla="*/ 2 w 81"/>
                  <a:gd name="T1" fmla="*/ 1181 h 1199"/>
                  <a:gd name="T2" fmla="*/ 4 w 81"/>
                  <a:gd name="T3" fmla="*/ 1199 h 1199"/>
                  <a:gd name="T4" fmla="*/ 5 w 81"/>
                  <a:gd name="T5" fmla="*/ 1193 h 1199"/>
                  <a:gd name="T6" fmla="*/ 7 w 81"/>
                  <a:gd name="T7" fmla="*/ 1181 h 1199"/>
                  <a:gd name="T8" fmla="*/ 10 w 81"/>
                  <a:gd name="T9" fmla="*/ 1193 h 1199"/>
                  <a:gd name="T10" fmla="*/ 12 w 81"/>
                  <a:gd name="T11" fmla="*/ 1169 h 1199"/>
                  <a:gd name="T12" fmla="*/ 12 w 81"/>
                  <a:gd name="T13" fmla="*/ 1132 h 1199"/>
                  <a:gd name="T14" fmla="*/ 14 w 81"/>
                  <a:gd name="T15" fmla="*/ 1108 h 1199"/>
                  <a:gd name="T16" fmla="*/ 15 w 81"/>
                  <a:gd name="T17" fmla="*/ 1083 h 1199"/>
                  <a:gd name="T18" fmla="*/ 17 w 81"/>
                  <a:gd name="T19" fmla="*/ 1101 h 1199"/>
                  <a:gd name="T20" fmla="*/ 20 w 81"/>
                  <a:gd name="T21" fmla="*/ 1114 h 1199"/>
                  <a:gd name="T22" fmla="*/ 22 w 81"/>
                  <a:gd name="T23" fmla="*/ 1101 h 1199"/>
                  <a:gd name="T24" fmla="*/ 23 w 81"/>
                  <a:gd name="T25" fmla="*/ 1077 h 1199"/>
                  <a:gd name="T26" fmla="*/ 23 w 81"/>
                  <a:gd name="T27" fmla="*/ 1059 h 1199"/>
                  <a:gd name="T28" fmla="*/ 27 w 81"/>
                  <a:gd name="T29" fmla="*/ 1053 h 1199"/>
                  <a:gd name="T30" fmla="*/ 27 w 81"/>
                  <a:gd name="T31" fmla="*/ 1010 h 1199"/>
                  <a:gd name="T32" fmla="*/ 28 w 81"/>
                  <a:gd name="T33" fmla="*/ 949 h 1199"/>
                  <a:gd name="T34" fmla="*/ 30 w 81"/>
                  <a:gd name="T35" fmla="*/ 949 h 1199"/>
                  <a:gd name="T36" fmla="*/ 32 w 81"/>
                  <a:gd name="T37" fmla="*/ 973 h 1199"/>
                  <a:gd name="T38" fmla="*/ 33 w 81"/>
                  <a:gd name="T39" fmla="*/ 991 h 1199"/>
                  <a:gd name="T40" fmla="*/ 35 w 81"/>
                  <a:gd name="T41" fmla="*/ 973 h 1199"/>
                  <a:gd name="T42" fmla="*/ 37 w 81"/>
                  <a:gd name="T43" fmla="*/ 997 h 1199"/>
                  <a:gd name="T44" fmla="*/ 38 w 81"/>
                  <a:gd name="T45" fmla="*/ 1034 h 1199"/>
                  <a:gd name="T46" fmla="*/ 40 w 81"/>
                  <a:gd name="T47" fmla="*/ 1040 h 1199"/>
                  <a:gd name="T48" fmla="*/ 42 w 81"/>
                  <a:gd name="T49" fmla="*/ 1028 h 1199"/>
                  <a:gd name="T50" fmla="*/ 42 w 81"/>
                  <a:gd name="T51" fmla="*/ 1010 h 1199"/>
                  <a:gd name="T52" fmla="*/ 43 w 81"/>
                  <a:gd name="T53" fmla="*/ 967 h 1199"/>
                  <a:gd name="T54" fmla="*/ 45 w 81"/>
                  <a:gd name="T55" fmla="*/ 924 h 1199"/>
                  <a:gd name="T56" fmla="*/ 45 w 81"/>
                  <a:gd name="T57" fmla="*/ 869 h 1199"/>
                  <a:gd name="T58" fmla="*/ 48 w 81"/>
                  <a:gd name="T59" fmla="*/ 869 h 1199"/>
                  <a:gd name="T60" fmla="*/ 48 w 81"/>
                  <a:gd name="T61" fmla="*/ 857 h 1199"/>
                  <a:gd name="T62" fmla="*/ 50 w 81"/>
                  <a:gd name="T63" fmla="*/ 802 h 1199"/>
                  <a:gd name="T64" fmla="*/ 50 w 81"/>
                  <a:gd name="T65" fmla="*/ 747 h 1199"/>
                  <a:gd name="T66" fmla="*/ 52 w 81"/>
                  <a:gd name="T67" fmla="*/ 667 h 1199"/>
                  <a:gd name="T68" fmla="*/ 53 w 81"/>
                  <a:gd name="T69" fmla="*/ 606 h 1199"/>
                  <a:gd name="T70" fmla="*/ 53 w 81"/>
                  <a:gd name="T71" fmla="*/ 563 h 1199"/>
                  <a:gd name="T72" fmla="*/ 55 w 81"/>
                  <a:gd name="T73" fmla="*/ 545 h 1199"/>
                  <a:gd name="T74" fmla="*/ 57 w 81"/>
                  <a:gd name="T75" fmla="*/ 527 h 1199"/>
                  <a:gd name="T76" fmla="*/ 58 w 81"/>
                  <a:gd name="T77" fmla="*/ 490 h 1199"/>
                  <a:gd name="T78" fmla="*/ 58 w 81"/>
                  <a:gd name="T79" fmla="*/ 423 h 1199"/>
                  <a:gd name="T80" fmla="*/ 60 w 81"/>
                  <a:gd name="T81" fmla="*/ 355 h 1199"/>
                  <a:gd name="T82" fmla="*/ 62 w 81"/>
                  <a:gd name="T83" fmla="*/ 263 h 1199"/>
                  <a:gd name="T84" fmla="*/ 62 w 81"/>
                  <a:gd name="T85" fmla="*/ 178 h 1199"/>
                  <a:gd name="T86" fmla="*/ 63 w 81"/>
                  <a:gd name="T87" fmla="*/ 80 h 1199"/>
                  <a:gd name="T88" fmla="*/ 65 w 81"/>
                  <a:gd name="T89" fmla="*/ 43 h 1199"/>
                  <a:gd name="T90" fmla="*/ 67 w 81"/>
                  <a:gd name="T91" fmla="*/ 43 h 1199"/>
                  <a:gd name="T92" fmla="*/ 68 w 81"/>
                  <a:gd name="T93" fmla="*/ 43 h 1199"/>
                  <a:gd name="T94" fmla="*/ 70 w 81"/>
                  <a:gd name="T95" fmla="*/ 49 h 1199"/>
                  <a:gd name="T96" fmla="*/ 72 w 81"/>
                  <a:gd name="T97" fmla="*/ 13 h 1199"/>
                  <a:gd name="T98" fmla="*/ 73 w 81"/>
                  <a:gd name="T99" fmla="*/ 7 h 1199"/>
                  <a:gd name="T100" fmla="*/ 73 w 81"/>
                  <a:gd name="T101" fmla="*/ 43 h 1199"/>
                  <a:gd name="T102" fmla="*/ 75 w 81"/>
                  <a:gd name="T103" fmla="*/ 37 h 1199"/>
                  <a:gd name="T104" fmla="*/ 77 w 81"/>
                  <a:gd name="T105" fmla="*/ 43 h 1199"/>
                  <a:gd name="T106" fmla="*/ 78 w 81"/>
                  <a:gd name="T107" fmla="*/ 123 h 1199"/>
                  <a:gd name="T108" fmla="*/ 78 w 81"/>
                  <a:gd name="T109" fmla="*/ 166 h 1199"/>
                  <a:gd name="T110" fmla="*/ 80 w 81"/>
                  <a:gd name="T111" fmla="*/ 104 h 1199"/>
                  <a:gd name="T112" fmla="*/ 81 w 81"/>
                  <a:gd name="T113" fmla="*/ 43 h 1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1199">
                    <a:moveTo>
                      <a:pt x="0" y="1193"/>
                    </a:moveTo>
                    <a:lnTo>
                      <a:pt x="0" y="1187"/>
                    </a:lnTo>
                    <a:lnTo>
                      <a:pt x="2" y="1181"/>
                    </a:lnTo>
                    <a:lnTo>
                      <a:pt x="2" y="1181"/>
                    </a:lnTo>
                    <a:lnTo>
                      <a:pt x="2" y="1181"/>
                    </a:lnTo>
                    <a:lnTo>
                      <a:pt x="4" y="1181"/>
                    </a:lnTo>
                    <a:lnTo>
                      <a:pt x="4" y="1187"/>
                    </a:lnTo>
                    <a:lnTo>
                      <a:pt x="4" y="1199"/>
                    </a:lnTo>
                    <a:lnTo>
                      <a:pt x="4" y="1199"/>
                    </a:lnTo>
                    <a:lnTo>
                      <a:pt x="4" y="1199"/>
                    </a:lnTo>
                    <a:lnTo>
                      <a:pt x="5" y="1199"/>
                    </a:lnTo>
                    <a:lnTo>
                      <a:pt x="5" y="1193"/>
                    </a:lnTo>
                    <a:lnTo>
                      <a:pt x="5" y="1187"/>
                    </a:lnTo>
                    <a:lnTo>
                      <a:pt x="7" y="1181"/>
                    </a:lnTo>
                    <a:lnTo>
                      <a:pt x="7" y="1181"/>
                    </a:lnTo>
                    <a:lnTo>
                      <a:pt x="7" y="1181"/>
                    </a:lnTo>
                    <a:lnTo>
                      <a:pt x="9" y="1181"/>
                    </a:lnTo>
                    <a:lnTo>
                      <a:pt x="9" y="1187"/>
                    </a:lnTo>
                    <a:lnTo>
                      <a:pt x="9" y="1193"/>
                    </a:lnTo>
                    <a:lnTo>
                      <a:pt x="10" y="1193"/>
                    </a:lnTo>
                    <a:lnTo>
                      <a:pt x="10" y="1187"/>
                    </a:lnTo>
                    <a:lnTo>
                      <a:pt x="10" y="1181"/>
                    </a:lnTo>
                    <a:lnTo>
                      <a:pt x="12" y="1181"/>
                    </a:lnTo>
                    <a:lnTo>
                      <a:pt x="12" y="1169"/>
                    </a:lnTo>
                    <a:lnTo>
                      <a:pt x="12" y="1163"/>
                    </a:lnTo>
                    <a:lnTo>
                      <a:pt x="12" y="1150"/>
                    </a:lnTo>
                    <a:lnTo>
                      <a:pt x="12" y="1138"/>
                    </a:lnTo>
                    <a:lnTo>
                      <a:pt x="12" y="1132"/>
                    </a:lnTo>
                    <a:lnTo>
                      <a:pt x="14" y="1126"/>
                    </a:lnTo>
                    <a:lnTo>
                      <a:pt x="14" y="1120"/>
                    </a:lnTo>
                    <a:lnTo>
                      <a:pt x="14" y="1108"/>
                    </a:lnTo>
                    <a:lnTo>
                      <a:pt x="14" y="1108"/>
                    </a:lnTo>
                    <a:lnTo>
                      <a:pt x="14" y="1101"/>
                    </a:lnTo>
                    <a:lnTo>
                      <a:pt x="14" y="1095"/>
                    </a:lnTo>
                    <a:lnTo>
                      <a:pt x="15" y="1089"/>
                    </a:lnTo>
                    <a:lnTo>
                      <a:pt x="15" y="1083"/>
                    </a:lnTo>
                    <a:lnTo>
                      <a:pt x="15" y="1083"/>
                    </a:lnTo>
                    <a:lnTo>
                      <a:pt x="17" y="1089"/>
                    </a:lnTo>
                    <a:lnTo>
                      <a:pt x="17" y="1095"/>
                    </a:lnTo>
                    <a:lnTo>
                      <a:pt x="17" y="1101"/>
                    </a:lnTo>
                    <a:lnTo>
                      <a:pt x="19" y="1108"/>
                    </a:lnTo>
                    <a:lnTo>
                      <a:pt x="19" y="1108"/>
                    </a:lnTo>
                    <a:lnTo>
                      <a:pt x="19" y="1108"/>
                    </a:lnTo>
                    <a:lnTo>
                      <a:pt x="20" y="1114"/>
                    </a:lnTo>
                    <a:lnTo>
                      <a:pt x="20" y="1114"/>
                    </a:lnTo>
                    <a:lnTo>
                      <a:pt x="20" y="1108"/>
                    </a:lnTo>
                    <a:lnTo>
                      <a:pt x="22" y="1108"/>
                    </a:lnTo>
                    <a:lnTo>
                      <a:pt x="22" y="1101"/>
                    </a:lnTo>
                    <a:lnTo>
                      <a:pt x="22" y="1095"/>
                    </a:lnTo>
                    <a:lnTo>
                      <a:pt x="22" y="1083"/>
                    </a:lnTo>
                    <a:lnTo>
                      <a:pt x="22" y="1077"/>
                    </a:lnTo>
                    <a:lnTo>
                      <a:pt x="23" y="1077"/>
                    </a:lnTo>
                    <a:lnTo>
                      <a:pt x="23" y="1071"/>
                    </a:lnTo>
                    <a:lnTo>
                      <a:pt x="23" y="1059"/>
                    </a:lnTo>
                    <a:lnTo>
                      <a:pt x="23" y="1059"/>
                    </a:lnTo>
                    <a:lnTo>
                      <a:pt x="23" y="1059"/>
                    </a:lnTo>
                    <a:lnTo>
                      <a:pt x="25" y="1053"/>
                    </a:lnTo>
                    <a:lnTo>
                      <a:pt x="25" y="1059"/>
                    </a:lnTo>
                    <a:lnTo>
                      <a:pt x="25" y="1053"/>
                    </a:lnTo>
                    <a:lnTo>
                      <a:pt x="27" y="1053"/>
                    </a:lnTo>
                    <a:lnTo>
                      <a:pt x="27" y="1046"/>
                    </a:lnTo>
                    <a:lnTo>
                      <a:pt x="27" y="1034"/>
                    </a:lnTo>
                    <a:lnTo>
                      <a:pt x="27" y="1028"/>
                    </a:lnTo>
                    <a:lnTo>
                      <a:pt x="27" y="1010"/>
                    </a:lnTo>
                    <a:lnTo>
                      <a:pt x="28" y="997"/>
                    </a:lnTo>
                    <a:lnTo>
                      <a:pt x="28" y="985"/>
                    </a:lnTo>
                    <a:lnTo>
                      <a:pt x="28" y="973"/>
                    </a:lnTo>
                    <a:lnTo>
                      <a:pt x="28" y="949"/>
                    </a:lnTo>
                    <a:lnTo>
                      <a:pt x="30" y="942"/>
                    </a:lnTo>
                    <a:lnTo>
                      <a:pt x="28" y="942"/>
                    </a:lnTo>
                    <a:lnTo>
                      <a:pt x="30" y="942"/>
                    </a:lnTo>
                    <a:lnTo>
                      <a:pt x="30" y="949"/>
                    </a:lnTo>
                    <a:lnTo>
                      <a:pt x="30" y="949"/>
                    </a:lnTo>
                    <a:lnTo>
                      <a:pt x="30" y="955"/>
                    </a:lnTo>
                    <a:lnTo>
                      <a:pt x="30" y="967"/>
                    </a:lnTo>
                    <a:lnTo>
                      <a:pt x="32" y="973"/>
                    </a:lnTo>
                    <a:lnTo>
                      <a:pt x="32" y="979"/>
                    </a:lnTo>
                    <a:lnTo>
                      <a:pt x="32" y="991"/>
                    </a:lnTo>
                    <a:lnTo>
                      <a:pt x="32" y="997"/>
                    </a:lnTo>
                    <a:lnTo>
                      <a:pt x="33" y="991"/>
                    </a:lnTo>
                    <a:lnTo>
                      <a:pt x="33" y="979"/>
                    </a:lnTo>
                    <a:lnTo>
                      <a:pt x="33" y="979"/>
                    </a:lnTo>
                    <a:lnTo>
                      <a:pt x="35" y="973"/>
                    </a:lnTo>
                    <a:lnTo>
                      <a:pt x="35" y="973"/>
                    </a:lnTo>
                    <a:lnTo>
                      <a:pt x="35" y="979"/>
                    </a:lnTo>
                    <a:lnTo>
                      <a:pt x="37" y="979"/>
                    </a:lnTo>
                    <a:lnTo>
                      <a:pt x="37" y="991"/>
                    </a:lnTo>
                    <a:lnTo>
                      <a:pt x="37" y="997"/>
                    </a:lnTo>
                    <a:lnTo>
                      <a:pt x="37" y="1016"/>
                    </a:lnTo>
                    <a:lnTo>
                      <a:pt x="37" y="1022"/>
                    </a:lnTo>
                    <a:lnTo>
                      <a:pt x="37" y="1028"/>
                    </a:lnTo>
                    <a:lnTo>
                      <a:pt x="38" y="1034"/>
                    </a:lnTo>
                    <a:lnTo>
                      <a:pt x="38" y="1040"/>
                    </a:lnTo>
                    <a:lnTo>
                      <a:pt x="38" y="1046"/>
                    </a:lnTo>
                    <a:lnTo>
                      <a:pt x="38" y="1046"/>
                    </a:lnTo>
                    <a:lnTo>
                      <a:pt x="40" y="1040"/>
                    </a:lnTo>
                    <a:lnTo>
                      <a:pt x="40" y="1034"/>
                    </a:lnTo>
                    <a:lnTo>
                      <a:pt x="40" y="1028"/>
                    </a:lnTo>
                    <a:lnTo>
                      <a:pt x="40" y="1028"/>
                    </a:lnTo>
                    <a:lnTo>
                      <a:pt x="42" y="1028"/>
                    </a:lnTo>
                    <a:lnTo>
                      <a:pt x="42" y="1028"/>
                    </a:lnTo>
                    <a:lnTo>
                      <a:pt x="42" y="1028"/>
                    </a:lnTo>
                    <a:lnTo>
                      <a:pt x="42" y="1022"/>
                    </a:lnTo>
                    <a:lnTo>
                      <a:pt x="42" y="1010"/>
                    </a:lnTo>
                    <a:lnTo>
                      <a:pt x="43" y="1004"/>
                    </a:lnTo>
                    <a:lnTo>
                      <a:pt x="43" y="991"/>
                    </a:lnTo>
                    <a:lnTo>
                      <a:pt x="43" y="979"/>
                    </a:lnTo>
                    <a:lnTo>
                      <a:pt x="43" y="967"/>
                    </a:lnTo>
                    <a:lnTo>
                      <a:pt x="43" y="949"/>
                    </a:lnTo>
                    <a:lnTo>
                      <a:pt x="43" y="942"/>
                    </a:lnTo>
                    <a:lnTo>
                      <a:pt x="45" y="930"/>
                    </a:lnTo>
                    <a:lnTo>
                      <a:pt x="45" y="924"/>
                    </a:lnTo>
                    <a:lnTo>
                      <a:pt x="45" y="912"/>
                    </a:lnTo>
                    <a:lnTo>
                      <a:pt x="45" y="887"/>
                    </a:lnTo>
                    <a:lnTo>
                      <a:pt x="45" y="875"/>
                    </a:lnTo>
                    <a:lnTo>
                      <a:pt x="45" y="869"/>
                    </a:lnTo>
                    <a:lnTo>
                      <a:pt x="47" y="857"/>
                    </a:lnTo>
                    <a:lnTo>
                      <a:pt x="47" y="857"/>
                    </a:lnTo>
                    <a:lnTo>
                      <a:pt x="47" y="857"/>
                    </a:lnTo>
                    <a:lnTo>
                      <a:pt x="48" y="869"/>
                    </a:lnTo>
                    <a:lnTo>
                      <a:pt x="47" y="869"/>
                    </a:lnTo>
                    <a:lnTo>
                      <a:pt x="48" y="869"/>
                    </a:lnTo>
                    <a:lnTo>
                      <a:pt x="48" y="863"/>
                    </a:lnTo>
                    <a:lnTo>
                      <a:pt x="48" y="857"/>
                    </a:lnTo>
                    <a:lnTo>
                      <a:pt x="48" y="851"/>
                    </a:lnTo>
                    <a:lnTo>
                      <a:pt x="48" y="838"/>
                    </a:lnTo>
                    <a:lnTo>
                      <a:pt x="50" y="826"/>
                    </a:lnTo>
                    <a:lnTo>
                      <a:pt x="50" y="802"/>
                    </a:lnTo>
                    <a:lnTo>
                      <a:pt x="50" y="790"/>
                    </a:lnTo>
                    <a:lnTo>
                      <a:pt x="50" y="771"/>
                    </a:lnTo>
                    <a:lnTo>
                      <a:pt x="50" y="765"/>
                    </a:lnTo>
                    <a:lnTo>
                      <a:pt x="50" y="747"/>
                    </a:lnTo>
                    <a:lnTo>
                      <a:pt x="52" y="728"/>
                    </a:lnTo>
                    <a:lnTo>
                      <a:pt x="52" y="710"/>
                    </a:lnTo>
                    <a:lnTo>
                      <a:pt x="52" y="692"/>
                    </a:lnTo>
                    <a:lnTo>
                      <a:pt x="52" y="667"/>
                    </a:lnTo>
                    <a:lnTo>
                      <a:pt x="52" y="649"/>
                    </a:lnTo>
                    <a:lnTo>
                      <a:pt x="52" y="637"/>
                    </a:lnTo>
                    <a:lnTo>
                      <a:pt x="53" y="618"/>
                    </a:lnTo>
                    <a:lnTo>
                      <a:pt x="53" y="606"/>
                    </a:lnTo>
                    <a:lnTo>
                      <a:pt x="53" y="594"/>
                    </a:lnTo>
                    <a:lnTo>
                      <a:pt x="53" y="575"/>
                    </a:lnTo>
                    <a:lnTo>
                      <a:pt x="53" y="569"/>
                    </a:lnTo>
                    <a:lnTo>
                      <a:pt x="53" y="563"/>
                    </a:lnTo>
                    <a:lnTo>
                      <a:pt x="55" y="551"/>
                    </a:lnTo>
                    <a:lnTo>
                      <a:pt x="55" y="551"/>
                    </a:lnTo>
                    <a:lnTo>
                      <a:pt x="55" y="551"/>
                    </a:lnTo>
                    <a:lnTo>
                      <a:pt x="55" y="545"/>
                    </a:lnTo>
                    <a:lnTo>
                      <a:pt x="55" y="539"/>
                    </a:lnTo>
                    <a:lnTo>
                      <a:pt x="57" y="539"/>
                    </a:lnTo>
                    <a:lnTo>
                      <a:pt x="57" y="533"/>
                    </a:lnTo>
                    <a:lnTo>
                      <a:pt x="57" y="527"/>
                    </a:lnTo>
                    <a:lnTo>
                      <a:pt x="57" y="520"/>
                    </a:lnTo>
                    <a:lnTo>
                      <a:pt x="57" y="514"/>
                    </a:lnTo>
                    <a:lnTo>
                      <a:pt x="57" y="502"/>
                    </a:lnTo>
                    <a:lnTo>
                      <a:pt x="58" y="490"/>
                    </a:lnTo>
                    <a:lnTo>
                      <a:pt x="58" y="465"/>
                    </a:lnTo>
                    <a:lnTo>
                      <a:pt x="58" y="453"/>
                    </a:lnTo>
                    <a:lnTo>
                      <a:pt x="58" y="435"/>
                    </a:lnTo>
                    <a:lnTo>
                      <a:pt x="58" y="423"/>
                    </a:lnTo>
                    <a:lnTo>
                      <a:pt x="58" y="410"/>
                    </a:lnTo>
                    <a:lnTo>
                      <a:pt x="60" y="386"/>
                    </a:lnTo>
                    <a:lnTo>
                      <a:pt x="60" y="374"/>
                    </a:lnTo>
                    <a:lnTo>
                      <a:pt x="60" y="355"/>
                    </a:lnTo>
                    <a:lnTo>
                      <a:pt x="60" y="331"/>
                    </a:lnTo>
                    <a:lnTo>
                      <a:pt x="60" y="306"/>
                    </a:lnTo>
                    <a:lnTo>
                      <a:pt x="60" y="282"/>
                    </a:lnTo>
                    <a:lnTo>
                      <a:pt x="62" y="263"/>
                    </a:lnTo>
                    <a:lnTo>
                      <a:pt x="62" y="239"/>
                    </a:lnTo>
                    <a:lnTo>
                      <a:pt x="62" y="221"/>
                    </a:lnTo>
                    <a:lnTo>
                      <a:pt x="62" y="202"/>
                    </a:lnTo>
                    <a:lnTo>
                      <a:pt x="62" y="178"/>
                    </a:lnTo>
                    <a:lnTo>
                      <a:pt x="62" y="135"/>
                    </a:lnTo>
                    <a:lnTo>
                      <a:pt x="63" y="117"/>
                    </a:lnTo>
                    <a:lnTo>
                      <a:pt x="63" y="98"/>
                    </a:lnTo>
                    <a:lnTo>
                      <a:pt x="63" y="80"/>
                    </a:lnTo>
                    <a:lnTo>
                      <a:pt x="63" y="68"/>
                    </a:lnTo>
                    <a:lnTo>
                      <a:pt x="63" y="56"/>
                    </a:lnTo>
                    <a:lnTo>
                      <a:pt x="63" y="49"/>
                    </a:lnTo>
                    <a:lnTo>
                      <a:pt x="65" y="43"/>
                    </a:lnTo>
                    <a:lnTo>
                      <a:pt x="65" y="43"/>
                    </a:lnTo>
                    <a:lnTo>
                      <a:pt x="65" y="49"/>
                    </a:lnTo>
                    <a:lnTo>
                      <a:pt x="65" y="49"/>
                    </a:lnTo>
                    <a:lnTo>
                      <a:pt x="67" y="43"/>
                    </a:lnTo>
                    <a:lnTo>
                      <a:pt x="67" y="37"/>
                    </a:lnTo>
                    <a:lnTo>
                      <a:pt x="67" y="31"/>
                    </a:lnTo>
                    <a:lnTo>
                      <a:pt x="68" y="37"/>
                    </a:lnTo>
                    <a:lnTo>
                      <a:pt x="68" y="43"/>
                    </a:lnTo>
                    <a:lnTo>
                      <a:pt x="68" y="49"/>
                    </a:lnTo>
                    <a:lnTo>
                      <a:pt x="68" y="56"/>
                    </a:lnTo>
                    <a:lnTo>
                      <a:pt x="70" y="49"/>
                    </a:lnTo>
                    <a:lnTo>
                      <a:pt x="70" y="49"/>
                    </a:lnTo>
                    <a:lnTo>
                      <a:pt x="70" y="43"/>
                    </a:lnTo>
                    <a:lnTo>
                      <a:pt x="70" y="25"/>
                    </a:lnTo>
                    <a:lnTo>
                      <a:pt x="72" y="25"/>
                    </a:lnTo>
                    <a:lnTo>
                      <a:pt x="72" y="13"/>
                    </a:lnTo>
                    <a:lnTo>
                      <a:pt x="72" y="7"/>
                    </a:lnTo>
                    <a:lnTo>
                      <a:pt x="72" y="0"/>
                    </a:lnTo>
                    <a:lnTo>
                      <a:pt x="73" y="0"/>
                    </a:lnTo>
                    <a:lnTo>
                      <a:pt x="73" y="7"/>
                    </a:lnTo>
                    <a:lnTo>
                      <a:pt x="73" y="13"/>
                    </a:lnTo>
                    <a:lnTo>
                      <a:pt x="73" y="25"/>
                    </a:lnTo>
                    <a:lnTo>
                      <a:pt x="73" y="31"/>
                    </a:lnTo>
                    <a:lnTo>
                      <a:pt x="73" y="43"/>
                    </a:lnTo>
                    <a:lnTo>
                      <a:pt x="75" y="56"/>
                    </a:lnTo>
                    <a:lnTo>
                      <a:pt x="75" y="56"/>
                    </a:lnTo>
                    <a:lnTo>
                      <a:pt x="75" y="49"/>
                    </a:lnTo>
                    <a:lnTo>
                      <a:pt x="75" y="37"/>
                    </a:lnTo>
                    <a:lnTo>
                      <a:pt x="75" y="31"/>
                    </a:lnTo>
                    <a:lnTo>
                      <a:pt x="77" y="25"/>
                    </a:lnTo>
                    <a:lnTo>
                      <a:pt x="77" y="31"/>
                    </a:lnTo>
                    <a:lnTo>
                      <a:pt x="77" y="43"/>
                    </a:lnTo>
                    <a:lnTo>
                      <a:pt x="77" y="56"/>
                    </a:lnTo>
                    <a:lnTo>
                      <a:pt x="77" y="80"/>
                    </a:lnTo>
                    <a:lnTo>
                      <a:pt x="77" y="104"/>
                    </a:lnTo>
                    <a:lnTo>
                      <a:pt x="78" y="123"/>
                    </a:lnTo>
                    <a:lnTo>
                      <a:pt x="78" y="141"/>
                    </a:lnTo>
                    <a:lnTo>
                      <a:pt x="78" y="153"/>
                    </a:lnTo>
                    <a:lnTo>
                      <a:pt x="78" y="160"/>
                    </a:lnTo>
                    <a:lnTo>
                      <a:pt x="78" y="166"/>
                    </a:lnTo>
                    <a:lnTo>
                      <a:pt x="78" y="153"/>
                    </a:lnTo>
                    <a:lnTo>
                      <a:pt x="80" y="141"/>
                    </a:lnTo>
                    <a:lnTo>
                      <a:pt x="80" y="129"/>
                    </a:lnTo>
                    <a:lnTo>
                      <a:pt x="80" y="104"/>
                    </a:lnTo>
                    <a:lnTo>
                      <a:pt x="80" y="86"/>
                    </a:lnTo>
                    <a:lnTo>
                      <a:pt x="80" y="74"/>
                    </a:lnTo>
                    <a:lnTo>
                      <a:pt x="80" y="56"/>
                    </a:lnTo>
                    <a:lnTo>
                      <a:pt x="81" y="43"/>
                    </a:lnTo>
                    <a:lnTo>
                      <a:pt x="81" y="31"/>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grpSp>
        <p:sp>
          <p:nvSpPr>
            <p:cNvPr id="593" name="Freeform 592"/>
            <p:cNvSpPr>
              <a:spLocks/>
            </p:cNvSpPr>
            <p:nvPr/>
          </p:nvSpPr>
          <p:spPr bwMode="auto">
            <a:xfrm>
              <a:off x="2937476" y="3461742"/>
              <a:ext cx="164134" cy="370097"/>
            </a:xfrm>
            <a:custGeom>
              <a:avLst/>
              <a:gdLst>
                <a:gd name="T0" fmla="*/ 0 w 118"/>
                <a:gd name="T1" fmla="*/ 25 h 900"/>
                <a:gd name="T2" fmla="*/ 2 w 118"/>
                <a:gd name="T3" fmla="*/ 13 h 900"/>
                <a:gd name="T4" fmla="*/ 4 w 118"/>
                <a:gd name="T5" fmla="*/ 86 h 900"/>
                <a:gd name="T6" fmla="*/ 5 w 118"/>
                <a:gd name="T7" fmla="*/ 123 h 900"/>
                <a:gd name="T8" fmla="*/ 7 w 118"/>
                <a:gd name="T9" fmla="*/ 153 h 900"/>
                <a:gd name="T10" fmla="*/ 9 w 118"/>
                <a:gd name="T11" fmla="*/ 196 h 900"/>
                <a:gd name="T12" fmla="*/ 10 w 118"/>
                <a:gd name="T13" fmla="*/ 233 h 900"/>
                <a:gd name="T14" fmla="*/ 12 w 118"/>
                <a:gd name="T15" fmla="*/ 208 h 900"/>
                <a:gd name="T16" fmla="*/ 14 w 118"/>
                <a:gd name="T17" fmla="*/ 178 h 900"/>
                <a:gd name="T18" fmla="*/ 15 w 118"/>
                <a:gd name="T19" fmla="*/ 208 h 900"/>
                <a:gd name="T20" fmla="*/ 17 w 118"/>
                <a:gd name="T21" fmla="*/ 251 h 900"/>
                <a:gd name="T22" fmla="*/ 19 w 118"/>
                <a:gd name="T23" fmla="*/ 282 h 900"/>
                <a:gd name="T24" fmla="*/ 20 w 118"/>
                <a:gd name="T25" fmla="*/ 337 h 900"/>
                <a:gd name="T26" fmla="*/ 22 w 118"/>
                <a:gd name="T27" fmla="*/ 380 h 900"/>
                <a:gd name="T28" fmla="*/ 24 w 118"/>
                <a:gd name="T29" fmla="*/ 355 h 900"/>
                <a:gd name="T30" fmla="*/ 25 w 118"/>
                <a:gd name="T31" fmla="*/ 318 h 900"/>
                <a:gd name="T32" fmla="*/ 27 w 118"/>
                <a:gd name="T33" fmla="*/ 288 h 900"/>
                <a:gd name="T34" fmla="*/ 28 w 118"/>
                <a:gd name="T35" fmla="*/ 276 h 900"/>
                <a:gd name="T36" fmla="*/ 30 w 118"/>
                <a:gd name="T37" fmla="*/ 294 h 900"/>
                <a:gd name="T38" fmla="*/ 33 w 118"/>
                <a:gd name="T39" fmla="*/ 312 h 900"/>
                <a:gd name="T40" fmla="*/ 35 w 118"/>
                <a:gd name="T41" fmla="*/ 367 h 900"/>
                <a:gd name="T42" fmla="*/ 37 w 118"/>
                <a:gd name="T43" fmla="*/ 398 h 900"/>
                <a:gd name="T44" fmla="*/ 38 w 118"/>
                <a:gd name="T45" fmla="*/ 392 h 900"/>
                <a:gd name="T46" fmla="*/ 40 w 118"/>
                <a:gd name="T47" fmla="*/ 361 h 900"/>
                <a:gd name="T48" fmla="*/ 42 w 118"/>
                <a:gd name="T49" fmla="*/ 337 h 900"/>
                <a:gd name="T50" fmla="*/ 43 w 118"/>
                <a:gd name="T51" fmla="*/ 374 h 900"/>
                <a:gd name="T52" fmla="*/ 45 w 118"/>
                <a:gd name="T53" fmla="*/ 441 h 900"/>
                <a:gd name="T54" fmla="*/ 47 w 118"/>
                <a:gd name="T55" fmla="*/ 514 h 900"/>
                <a:gd name="T56" fmla="*/ 48 w 118"/>
                <a:gd name="T57" fmla="*/ 588 h 900"/>
                <a:gd name="T58" fmla="*/ 50 w 118"/>
                <a:gd name="T59" fmla="*/ 606 h 900"/>
                <a:gd name="T60" fmla="*/ 52 w 118"/>
                <a:gd name="T61" fmla="*/ 612 h 900"/>
                <a:gd name="T62" fmla="*/ 55 w 118"/>
                <a:gd name="T63" fmla="*/ 624 h 900"/>
                <a:gd name="T64" fmla="*/ 57 w 118"/>
                <a:gd name="T65" fmla="*/ 667 h 900"/>
                <a:gd name="T66" fmla="*/ 58 w 118"/>
                <a:gd name="T67" fmla="*/ 698 h 900"/>
                <a:gd name="T68" fmla="*/ 62 w 118"/>
                <a:gd name="T69" fmla="*/ 716 h 900"/>
                <a:gd name="T70" fmla="*/ 62 w 118"/>
                <a:gd name="T71" fmla="*/ 747 h 900"/>
                <a:gd name="T72" fmla="*/ 65 w 118"/>
                <a:gd name="T73" fmla="*/ 747 h 900"/>
                <a:gd name="T74" fmla="*/ 67 w 118"/>
                <a:gd name="T75" fmla="*/ 765 h 900"/>
                <a:gd name="T76" fmla="*/ 70 w 118"/>
                <a:gd name="T77" fmla="*/ 777 h 900"/>
                <a:gd name="T78" fmla="*/ 72 w 118"/>
                <a:gd name="T79" fmla="*/ 802 h 900"/>
                <a:gd name="T80" fmla="*/ 73 w 118"/>
                <a:gd name="T81" fmla="*/ 814 h 900"/>
                <a:gd name="T82" fmla="*/ 77 w 118"/>
                <a:gd name="T83" fmla="*/ 802 h 900"/>
                <a:gd name="T84" fmla="*/ 78 w 118"/>
                <a:gd name="T85" fmla="*/ 826 h 900"/>
                <a:gd name="T86" fmla="*/ 80 w 118"/>
                <a:gd name="T87" fmla="*/ 851 h 900"/>
                <a:gd name="T88" fmla="*/ 83 w 118"/>
                <a:gd name="T89" fmla="*/ 869 h 900"/>
                <a:gd name="T90" fmla="*/ 85 w 118"/>
                <a:gd name="T91" fmla="*/ 832 h 900"/>
                <a:gd name="T92" fmla="*/ 87 w 118"/>
                <a:gd name="T93" fmla="*/ 838 h 900"/>
                <a:gd name="T94" fmla="*/ 88 w 118"/>
                <a:gd name="T95" fmla="*/ 869 h 900"/>
                <a:gd name="T96" fmla="*/ 91 w 118"/>
                <a:gd name="T97" fmla="*/ 869 h 900"/>
                <a:gd name="T98" fmla="*/ 93 w 118"/>
                <a:gd name="T99" fmla="*/ 844 h 900"/>
                <a:gd name="T100" fmla="*/ 95 w 118"/>
                <a:gd name="T101" fmla="*/ 869 h 900"/>
                <a:gd name="T102" fmla="*/ 96 w 118"/>
                <a:gd name="T103" fmla="*/ 875 h 900"/>
                <a:gd name="T104" fmla="*/ 100 w 118"/>
                <a:gd name="T105" fmla="*/ 851 h 900"/>
                <a:gd name="T106" fmla="*/ 101 w 118"/>
                <a:gd name="T107" fmla="*/ 832 h 900"/>
                <a:gd name="T108" fmla="*/ 105 w 118"/>
                <a:gd name="T109" fmla="*/ 826 h 900"/>
                <a:gd name="T110" fmla="*/ 106 w 118"/>
                <a:gd name="T111" fmla="*/ 844 h 900"/>
                <a:gd name="T112" fmla="*/ 110 w 118"/>
                <a:gd name="T113" fmla="*/ 875 h 900"/>
                <a:gd name="T114" fmla="*/ 111 w 118"/>
                <a:gd name="T115" fmla="*/ 900 h 900"/>
                <a:gd name="T116" fmla="*/ 115 w 118"/>
                <a:gd name="T117" fmla="*/ 893 h 900"/>
                <a:gd name="T118" fmla="*/ 118 w 118"/>
                <a:gd name="T119" fmla="*/ 90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 h="900">
                  <a:moveTo>
                    <a:pt x="0" y="80"/>
                  </a:moveTo>
                  <a:lnTo>
                    <a:pt x="0" y="68"/>
                  </a:lnTo>
                  <a:lnTo>
                    <a:pt x="0" y="49"/>
                  </a:lnTo>
                  <a:lnTo>
                    <a:pt x="0" y="43"/>
                  </a:lnTo>
                  <a:lnTo>
                    <a:pt x="0" y="25"/>
                  </a:lnTo>
                  <a:lnTo>
                    <a:pt x="2" y="13"/>
                  </a:lnTo>
                  <a:lnTo>
                    <a:pt x="2" y="0"/>
                  </a:lnTo>
                  <a:lnTo>
                    <a:pt x="2" y="0"/>
                  </a:lnTo>
                  <a:lnTo>
                    <a:pt x="2" y="0"/>
                  </a:lnTo>
                  <a:lnTo>
                    <a:pt x="2" y="13"/>
                  </a:lnTo>
                  <a:lnTo>
                    <a:pt x="4" y="25"/>
                  </a:lnTo>
                  <a:lnTo>
                    <a:pt x="4" y="43"/>
                  </a:lnTo>
                  <a:lnTo>
                    <a:pt x="4" y="55"/>
                  </a:lnTo>
                  <a:lnTo>
                    <a:pt x="4" y="74"/>
                  </a:lnTo>
                  <a:lnTo>
                    <a:pt x="4" y="86"/>
                  </a:lnTo>
                  <a:lnTo>
                    <a:pt x="4" y="98"/>
                  </a:lnTo>
                  <a:lnTo>
                    <a:pt x="5" y="104"/>
                  </a:lnTo>
                  <a:lnTo>
                    <a:pt x="5" y="110"/>
                  </a:lnTo>
                  <a:lnTo>
                    <a:pt x="5" y="117"/>
                  </a:lnTo>
                  <a:lnTo>
                    <a:pt x="5" y="123"/>
                  </a:lnTo>
                  <a:lnTo>
                    <a:pt x="5" y="129"/>
                  </a:lnTo>
                  <a:lnTo>
                    <a:pt x="5" y="129"/>
                  </a:lnTo>
                  <a:lnTo>
                    <a:pt x="7" y="141"/>
                  </a:lnTo>
                  <a:lnTo>
                    <a:pt x="7" y="147"/>
                  </a:lnTo>
                  <a:lnTo>
                    <a:pt x="7" y="153"/>
                  </a:lnTo>
                  <a:lnTo>
                    <a:pt x="7" y="159"/>
                  </a:lnTo>
                  <a:lnTo>
                    <a:pt x="7" y="172"/>
                  </a:lnTo>
                  <a:lnTo>
                    <a:pt x="7" y="184"/>
                  </a:lnTo>
                  <a:lnTo>
                    <a:pt x="9" y="190"/>
                  </a:lnTo>
                  <a:lnTo>
                    <a:pt x="9" y="196"/>
                  </a:lnTo>
                  <a:lnTo>
                    <a:pt x="9" y="208"/>
                  </a:lnTo>
                  <a:lnTo>
                    <a:pt x="9" y="208"/>
                  </a:lnTo>
                  <a:lnTo>
                    <a:pt x="10" y="221"/>
                  </a:lnTo>
                  <a:lnTo>
                    <a:pt x="10" y="227"/>
                  </a:lnTo>
                  <a:lnTo>
                    <a:pt x="10" y="233"/>
                  </a:lnTo>
                  <a:lnTo>
                    <a:pt x="10" y="233"/>
                  </a:lnTo>
                  <a:lnTo>
                    <a:pt x="12" y="233"/>
                  </a:lnTo>
                  <a:lnTo>
                    <a:pt x="12" y="227"/>
                  </a:lnTo>
                  <a:lnTo>
                    <a:pt x="12" y="214"/>
                  </a:lnTo>
                  <a:lnTo>
                    <a:pt x="12" y="208"/>
                  </a:lnTo>
                  <a:lnTo>
                    <a:pt x="12" y="196"/>
                  </a:lnTo>
                  <a:lnTo>
                    <a:pt x="14" y="184"/>
                  </a:lnTo>
                  <a:lnTo>
                    <a:pt x="14" y="178"/>
                  </a:lnTo>
                  <a:lnTo>
                    <a:pt x="14" y="172"/>
                  </a:lnTo>
                  <a:lnTo>
                    <a:pt x="14" y="178"/>
                  </a:lnTo>
                  <a:lnTo>
                    <a:pt x="15" y="184"/>
                  </a:lnTo>
                  <a:lnTo>
                    <a:pt x="15" y="190"/>
                  </a:lnTo>
                  <a:lnTo>
                    <a:pt x="15" y="196"/>
                  </a:lnTo>
                  <a:lnTo>
                    <a:pt x="15" y="202"/>
                  </a:lnTo>
                  <a:lnTo>
                    <a:pt x="15" y="208"/>
                  </a:lnTo>
                  <a:lnTo>
                    <a:pt x="17" y="214"/>
                  </a:lnTo>
                  <a:lnTo>
                    <a:pt x="17" y="227"/>
                  </a:lnTo>
                  <a:lnTo>
                    <a:pt x="17" y="233"/>
                  </a:lnTo>
                  <a:lnTo>
                    <a:pt x="17" y="245"/>
                  </a:lnTo>
                  <a:lnTo>
                    <a:pt x="17" y="251"/>
                  </a:lnTo>
                  <a:lnTo>
                    <a:pt x="17" y="257"/>
                  </a:lnTo>
                  <a:lnTo>
                    <a:pt x="19" y="263"/>
                  </a:lnTo>
                  <a:lnTo>
                    <a:pt x="19" y="270"/>
                  </a:lnTo>
                  <a:lnTo>
                    <a:pt x="19" y="276"/>
                  </a:lnTo>
                  <a:lnTo>
                    <a:pt x="19" y="282"/>
                  </a:lnTo>
                  <a:lnTo>
                    <a:pt x="20" y="288"/>
                  </a:lnTo>
                  <a:lnTo>
                    <a:pt x="20" y="300"/>
                  </a:lnTo>
                  <a:lnTo>
                    <a:pt x="20" y="312"/>
                  </a:lnTo>
                  <a:lnTo>
                    <a:pt x="20" y="318"/>
                  </a:lnTo>
                  <a:lnTo>
                    <a:pt x="20" y="337"/>
                  </a:lnTo>
                  <a:lnTo>
                    <a:pt x="20" y="343"/>
                  </a:lnTo>
                  <a:lnTo>
                    <a:pt x="22" y="355"/>
                  </a:lnTo>
                  <a:lnTo>
                    <a:pt x="22" y="361"/>
                  </a:lnTo>
                  <a:lnTo>
                    <a:pt x="22" y="367"/>
                  </a:lnTo>
                  <a:lnTo>
                    <a:pt x="22" y="380"/>
                  </a:lnTo>
                  <a:lnTo>
                    <a:pt x="22" y="380"/>
                  </a:lnTo>
                  <a:lnTo>
                    <a:pt x="24" y="374"/>
                  </a:lnTo>
                  <a:lnTo>
                    <a:pt x="24" y="367"/>
                  </a:lnTo>
                  <a:lnTo>
                    <a:pt x="24" y="361"/>
                  </a:lnTo>
                  <a:lnTo>
                    <a:pt x="24" y="355"/>
                  </a:lnTo>
                  <a:lnTo>
                    <a:pt x="24" y="343"/>
                  </a:lnTo>
                  <a:lnTo>
                    <a:pt x="25" y="337"/>
                  </a:lnTo>
                  <a:lnTo>
                    <a:pt x="25" y="331"/>
                  </a:lnTo>
                  <a:lnTo>
                    <a:pt x="25" y="325"/>
                  </a:lnTo>
                  <a:lnTo>
                    <a:pt x="25" y="318"/>
                  </a:lnTo>
                  <a:lnTo>
                    <a:pt x="25" y="312"/>
                  </a:lnTo>
                  <a:lnTo>
                    <a:pt x="27" y="312"/>
                  </a:lnTo>
                  <a:lnTo>
                    <a:pt x="27" y="300"/>
                  </a:lnTo>
                  <a:lnTo>
                    <a:pt x="27" y="288"/>
                  </a:lnTo>
                  <a:lnTo>
                    <a:pt x="27" y="288"/>
                  </a:lnTo>
                  <a:lnTo>
                    <a:pt x="27" y="288"/>
                  </a:lnTo>
                  <a:lnTo>
                    <a:pt x="28" y="288"/>
                  </a:lnTo>
                  <a:lnTo>
                    <a:pt x="28" y="282"/>
                  </a:lnTo>
                  <a:lnTo>
                    <a:pt x="28" y="282"/>
                  </a:lnTo>
                  <a:lnTo>
                    <a:pt x="28" y="276"/>
                  </a:lnTo>
                  <a:lnTo>
                    <a:pt x="30" y="270"/>
                  </a:lnTo>
                  <a:lnTo>
                    <a:pt x="30" y="276"/>
                  </a:lnTo>
                  <a:lnTo>
                    <a:pt x="30" y="282"/>
                  </a:lnTo>
                  <a:lnTo>
                    <a:pt x="32" y="294"/>
                  </a:lnTo>
                  <a:lnTo>
                    <a:pt x="30" y="294"/>
                  </a:lnTo>
                  <a:lnTo>
                    <a:pt x="32" y="294"/>
                  </a:lnTo>
                  <a:lnTo>
                    <a:pt x="32" y="300"/>
                  </a:lnTo>
                  <a:lnTo>
                    <a:pt x="32" y="306"/>
                  </a:lnTo>
                  <a:lnTo>
                    <a:pt x="33" y="312"/>
                  </a:lnTo>
                  <a:lnTo>
                    <a:pt x="33" y="312"/>
                  </a:lnTo>
                  <a:lnTo>
                    <a:pt x="33" y="331"/>
                  </a:lnTo>
                  <a:lnTo>
                    <a:pt x="33" y="337"/>
                  </a:lnTo>
                  <a:lnTo>
                    <a:pt x="33" y="349"/>
                  </a:lnTo>
                  <a:lnTo>
                    <a:pt x="33" y="361"/>
                  </a:lnTo>
                  <a:lnTo>
                    <a:pt x="35" y="367"/>
                  </a:lnTo>
                  <a:lnTo>
                    <a:pt x="35" y="386"/>
                  </a:lnTo>
                  <a:lnTo>
                    <a:pt x="35" y="386"/>
                  </a:lnTo>
                  <a:lnTo>
                    <a:pt x="35" y="392"/>
                  </a:lnTo>
                  <a:lnTo>
                    <a:pt x="35" y="398"/>
                  </a:lnTo>
                  <a:lnTo>
                    <a:pt x="37" y="398"/>
                  </a:lnTo>
                  <a:lnTo>
                    <a:pt x="37" y="398"/>
                  </a:lnTo>
                  <a:lnTo>
                    <a:pt x="37" y="398"/>
                  </a:lnTo>
                  <a:lnTo>
                    <a:pt x="38" y="386"/>
                  </a:lnTo>
                  <a:lnTo>
                    <a:pt x="37" y="386"/>
                  </a:lnTo>
                  <a:lnTo>
                    <a:pt x="38" y="392"/>
                  </a:lnTo>
                  <a:lnTo>
                    <a:pt x="38" y="392"/>
                  </a:lnTo>
                  <a:lnTo>
                    <a:pt x="38" y="386"/>
                  </a:lnTo>
                  <a:lnTo>
                    <a:pt x="38" y="380"/>
                  </a:lnTo>
                  <a:lnTo>
                    <a:pt x="40" y="367"/>
                  </a:lnTo>
                  <a:lnTo>
                    <a:pt x="40" y="361"/>
                  </a:lnTo>
                  <a:lnTo>
                    <a:pt x="40" y="349"/>
                  </a:lnTo>
                  <a:lnTo>
                    <a:pt x="40" y="337"/>
                  </a:lnTo>
                  <a:lnTo>
                    <a:pt x="40" y="337"/>
                  </a:lnTo>
                  <a:lnTo>
                    <a:pt x="40" y="331"/>
                  </a:lnTo>
                  <a:lnTo>
                    <a:pt x="42" y="337"/>
                  </a:lnTo>
                  <a:lnTo>
                    <a:pt x="42" y="343"/>
                  </a:lnTo>
                  <a:lnTo>
                    <a:pt x="42" y="349"/>
                  </a:lnTo>
                  <a:lnTo>
                    <a:pt x="43" y="355"/>
                  </a:lnTo>
                  <a:lnTo>
                    <a:pt x="43" y="361"/>
                  </a:lnTo>
                  <a:lnTo>
                    <a:pt x="43" y="374"/>
                  </a:lnTo>
                  <a:lnTo>
                    <a:pt x="43" y="386"/>
                  </a:lnTo>
                  <a:lnTo>
                    <a:pt x="43" y="398"/>
                  </a:lnTo>
                  <a:lnTo>
                    <a:pt x="45" y="410"/>
                  </a:lnTo>
                  <a:lnTo>
                    <a:pt x="45" y="429"/>
                  </a:lnTo>
                  <a:lnTo>
                    <a:pt x="45" y="441"/>
                  </a:lnTo>
                  <a:lnTo>
                    <a:pt x="45" y="459"/>
                  </a:lnTo>
                  <a:lnTo>
                    <a:pt x="45" y="465"/>
                  </a:lnTo>
                  <a:lnTo>
                    <a:pt x="45" y="484"/>
                  </a:lnTo>
                  <a:lnTo>
                    <a:pt x="47" y="496"/>
                  </a:lnTo>
                  <a:lnTo>
                    <a:pt x="47" y="514"/>
                  </a:lnTo>
                  <a:lnTo>
                    <a:pt x="47" y="526"/>
                  </a:lnTo>
                  <a:lnTo>
                    <a:pt x="47" y="539"/>
                  </a:lnTo>
                  <a:lnTo>
                    <a:pt x="47" y="551"/>
                  </a:lnTo>
                  <a:lnTo>
                    <a:pt x="47" y="575"/>
                  </a:lnTo>
                  <a:lnTo>
                    <a:pt x="48" y="588"/>
                  </a:lnTo>
                  <a:lnTo>
                    <a:pt x="48" y="594"/>
                  </a:lnTo>
                  <a:lnTo>
                    <a:pt x="48" y="594"/>
                  </a:lnTo>
                  <a:lnTo>
                    <a:pt x="48" y="600"/>
                  </a:lnTo>
                  <a:lnTo>
                    <a:pt x="48" y="606"/>
                  </a:lnTo>
                  <a:lnTo>
                    <a:pt x="50" y="606"/>
                  </a:lnTo>
                  <a:lnTo>
                    <a:pt x="50" y="612"/>
                  </a:lnTo>
                  <a:lnTo>
                    <a:pt x="50" y="612"/>
                  </a:lnTo>
                  <a:lnTo>
                    <a:pt x="52" y="612"/>
                  </a:lnTo>
                  <a:lnTo>
                    <a:pt x="52" y="612"/>
                  </a:lnTo>
                  <a:lnTo>
                    <a:pt x="52" y="612"/>
                  </a:lnTo>
                  <a:lnTo>
                    <a:pt x="53" y="618"/>
                  </a:lnTo>
                  <a:lnTo>
                    <a:pt x="53" y="618"/>
                  </a:lnTo>
                  <a:lnTo>
                    <a:pt x="53" y="618"/>
                  </a:lnTo>
                  <a:lnTo>
                    <a:pt x="55" y="618"/>
                  </a:lnTo>
                  <a:lnTo>
                    <a:pt x="55" y="624"/>
                  </a:lnTo>
                  <a:lnTo>
                    <a:pt x="55" y="630"/>
                  </a:lnTo>
                  <a:lnTo>
                    <a:pt x="55" y="643"/>
                  </a:lnTo>
                  <a:lnTo>
                    <a:pt x="57" y="655"/>
                  </a:lnTo>
                  <a:lnTo>
                    <a:pt x="57" y="661"/>
                  </a:lnTo>
                  <a:lnTo>
                    <a:pt x="57" y="667"/>
                  </a:lnTo>
                  <a:lnTo>
                    <a:pt x="57" y="679"/>
                  </a:lnTo>
                  <a:lnTo>
                    <a:pt x="57" y="685"/>
                  </a:lnTo>
                  <a:lnTo>
                    <a:pt x="57" y="692"/>
                  </a:lnTo>
                  <a:lnTo>
                    <a:pt x="58" y="698"/>
                  </a:lnTo>
                  <a:lnTo>
                    <a:pt x="58" y="698"/>
                  </a:lnTo>
                  <a:lnTo>
                    <a:pt x="58" y="698"/>
                  </a:lnTo>
                  <a:lnTo>
                    <a:pt x="60" y="698"/>
                  </a:lnTo>
                  <a:lnTo>
                    <a:pt x="60" y="704"/>
                  </a:lnTo>
                  <a:lnTo>
                    <a:pt x="60" y="710"/>
                  </a:lnTo>
                  <a:lnTo>
                    <a:pt x="62" y="716"/>
                  </a:lnTo>
                  <a:lnTo>
                    <a:pt x="62" y="722"/>
                  </a:lnTo>
                  <a:lnTo>
                    <a:pt x="62" y="728"/>
                  </a:lnTo>
                  <a:lnTo>
                    <a:pt x="62" y="741"/>
                  </a:lnTo>
                  <a:lnTo>
                    <a:pt x="62" y="747"/>
                  </a:lnTo>
                  <a:lnTo>
                    <a:pt x="62" y="747"/>
                  </a:lnTo>
                  <a:lnTo>
                    <a:pt x="63" y="753"/>
                  </a:lnTo>
                  <a:lnTo>
                    <a:pt x="63" y="747"/>
                  </a:lnTo>
                  <a:lnTo>
                    <a:pt x="65" y="741"/>
                  </a:lnTo>
                  <a:lnTo>
                    <a:pt x="63" y="741"/>
                  </a:lnTo>
                  <a:lnTo>
                    <a:pt x="65" y="747"/>
                  </a:lnTo>
                  <a:lnTo>
                    <a:pt x="65" y="747"/>
                  </a:lnTo>
                  <a:lnTo>
                    <a:pt x="65" y="753"/>
                  </a:lnTo>
                  <a:lnTo>
                    <a:pt x="67" y="765"/>
                  </a:lnTo>
                  <a:lnTo>
                    <a:pt x="67" y="765"/>
                  </a:lnTo>
                  <a:lnTo>
                    <a:pt x="67" y="765"/>
                  </a:lnTo>
                  <a:lnTo>
                    <a:pt x="67" y="771"/>
                  </a:lnTo>
                  <a:lnTo>
                    <a:pt x="68" y="771"/>
                  </a:lnTo>
                  <a:lnTo>
                    <a:pt x="68" y="771"/>
                  </a:lnTo>
                  <a:lnTo>
                    <a:pt x="68" y="771"/>
                  </a:lnTo>
                  <a:lnTo>
                    <a:pt x="70" y="777"/>
                  </a:lnTo>
                  <a:lnTo>
                    <a:pt x="70" y="783"/>
                  </a:lnTo>
                  <a:lnTo>
                    <a:pt x="70" y="789"/>
                  </a:lnTo>
                  <a:lnTo>
                    <a:pt x="70" y="796"/>
                  </a:lnTo>
                  <a:lnTo>
                    <a:pt x="70" y="796"/>
                  </a:lnTo>
                  <a:lnTo>
                    <a:pt x="72" y="802"/>
                  </a:lnTo>
                  <a:lnTo>
                    <a:pt x="72" y="808"/>
                  </a:lnTo>
                  <a:lnTo>
                    <a:pt x="72" y="814"/>
                  </a:lnTo>
                  <a:lnTo>
                    <a:pt x="72" y="820"/>
                  </a:lnTo>
                  <a:lnTo>
                    <a:pt x="73" y="820"/>
                  </a:lnTo>
                  <a:lnTo>
                    <a:pt x="73" y="814"/>
                  </a:lnTo>
                  <a:lnTo>
                    <a:pt x="73" y="814"/>
                  </a:lnTo>
                  <a:lnTo>
                    <a:pt x="75" y="814"/>
                  </a:lnTo>
                  <a:lnTo>
                    <a:pt x="75" y="808"/>
                  </a:lnTo>
                  <a:lnTo>
                    <a:pt x="75" y="808"/>
                  </a:lnTo>
                  <a:lnTo>
                    <a:pt x="77" y="802"/>
                  </a:lnTo>
                  <a:lnTo>
                    <a:pt x="77" y="808"/>
                  </a:lnTo>
                  <a:lnTo>
                    <a:pt x="77" y="814"/>
                  </a:lnTo>
                  <a:lnTo>
                    <a:pt x="77" y="820"/>
                  </a:lnTo>
                  <a:lnTo>
                    <a:pt x="78" y="826"/>
                  </a:lnTo>
                  <a:lnTo>
                    <a:pt x="78" y="826"/>
                  </a:lnTo>
                  <a:lnTo>
                    <a:pt x="78" y="832"/>
                  </a:lnTo>
                  <a:lnTo>
                    <a:pt x="78" y="838"/>
                  </a:lnTo>
                  <a:lnTo>
                    <a:pt x="78" y="844"/>
                  </a:lnTo>
                  <a:lnTo>
                    <a:pt x="80" y="844"/>
                  </a:lnTo>
                  <a:lnTo>
                    <a:pt x="80" y="851"/>
                  </a:lnTo>
                  <a:lnTo>
                    <a:pt x="80" y="851"/>
                  </a:lnTo>
                  <a:lnTo>
                    <a:pt x="82" y="857"/>
                  </a:lnTo>
                  <a:lnTo>
                    <a:pt x="82" y="863"/>
                  </a:lnTo>
                  <a:lnTo>
                    <a:pt x="82" y="863"/>
                  </a:lnTo>
                  <a:lnTo>
                    <a:pt x="83" y="869"/>
                  </a:lnTo>
                  <a:lnTo>
                    <a:pt x="83" y="863"/>
                  </a:lnTo>
                  <a:lnTo>
                    <a:pt x="83" y="857"/>
                  </a:lnTo>
                  <a:lnTo>
                    <a:pt x="85" y="851"/>
                  </a:lnTo>
                  <a:lnTo>
                    <a:pt x="85" y="844"/>
                  </a:lnTo>
                  <a:lnTo>
                    <a:pt x="85" y="832"/>
                  </a:lnTo>
                  <a:lnTo>
                    <a:pt x="85" y="826"/>
                  </a:lnTo>
                  <a:lnTo>
                    <a:pt x="87" y="826"/>
                  </a:lnTo>
                  <a:lnTo>
                    <a:pt x="87" y="826"/>
                  </a:lnTo>
                  <a:lnTo>
                    <a:pt x="87" y="832"/>
                  </a:lnTo>
                  <a:lnTo>
                    <a:pt x="87" y="838"/>
                  </a:lnTo>
                  <a:lnTo>
                    <a:pt x="87" y="844"/>
                  </a:lnTo>
                  <a:lnTo>
                    <a:pt x="88" y="851"/>
                  </a:lnTo>
                  <a:lnTo>
                    <a:pt x="88" y="857"/>
                  </a:lnTo>
                  <a:lnTo>
                    <a:pt x="88" y="863"/>
                  </a:lnTo>
                  <a:lnTo>
                    <a:pt x="88" y="869"/>
                  </a:lnTo>
                  <a:lnTo>
                    <a:pt x="90" y="875"/>
                  </a:lnTo>
                  <a:lnTo>
                    <a:pt x="90" y="875"/>
                  </a:lnTo>
                  <a:lnTo>
                    <a:pt x="90" y="875"/>
                  </a:lnTo>
                  <a:lnTo>
                    <a:pt x="90" y="875"/>
                  </a:lnTo>
                  <a:lnTo>
                    <a:pt x="91" y="869"/>
                  </a:lnTo>
                  <a:lnTo>
                    <a:pt x="91" y="863"/>
                  </a:lnTo>
                  <a:lnTo>
                    <a:pt x="91" y="857"/>
                  </a:lnTo>
                  <a:lnTo>
                    <a:pt x="91" y="851"/>
                  </a:lnTo>
                  <a:lnTo>
                    <a:pt x="91" y="851"/>
                  </a:lnTo>
                  <a:lnTo>
                    <a:pt x="93" y="844"/>
                  </a:lnTo>
                  <a:lnTo>
                    <a:pt x="93" y="851"/>
                  </a:lnTo>
                  <a:lnTo>
                    <a:pt x="93" y="851"/>
                  </a:lnTo>
                  <a:lnTo>
                    <a:pt x="93" y="857"/>
                  </a:lnTo>
                  <a:lnTo>
                    <a:pt x="95" y="869"/>
                  </a:lnTo>
                  <a:lnTo>
                    <a:pt x="95" y="869"/>
                  </a:lnTo>
                  <a:lnTo>
                    <a:pt x="95" y="869"/>
                  </a:lnTo>
                  <a:lnTo>
                    <a:pt x="95" y="869"/>
                  </a:lnTo>
                  <a:lnTo>
                    <a:pt x="96" y="875"/>
                  </a:lnTo>
                  <a:lnTo>
                    <a:pt x="96" y="875"/>
                  </a:lnTo>
                  <a:lnTo>
                    <a:pt x="96" y="875"/>
                  </a:lnTo>
                  <a:lnTo>
                    <a:pt x="98" y="875"/>
                  </a:lnTo>
                  <a:lnTo>
                    <a:pt x="98" y="875"/>
                  </a:lnTo>
                  <a:lnTo>
                    <a:pt x="100" y="863"/>
                  </a:lnTo>
                  <a:lnTo>
                    <a:pt x="100" y="857"/>
                  </a:lnTo>
                  <a:lnTo>
                    <a:pt x="100" y="851"/>
                  </a:lnTo>
                  <a:lnTo>
                    <a:pt x="100" y="851"/>
                  </a:lnTo>
                  <a:lnTo>
                    <a:pt x="101" y="838"/>
                  </a:lnTo>
                  <a:lnTo>
                    <a:pt x="100" y="838"/>
                  </a:lnTo>
                  <a:lnTo>
                    <a:pt x="101" y="838"/>
                  </a:lnTo>
                  <a:lnTo>
                    <a:pt x="101" y="832"/>
                  </a:lnTo>
                  <a:lnTo>
                    <a:pt x="101" y="832"/>
                  </a:lnTo>
                  <a:lnTo>
                    <a:pt x="103" y="832"/>
                  </a:lnTo>
                  <a:lnTo>
                    <a:pt x="103" y="826"/>
                  </a:lnTo>
                  <a:lnTo>
                    <a:pt x="103" y="826"/>
                  </a:lnTo>
                  <a:lnTo>
                    <a:pt x="105" y="826"/>
                  </a:lnTo>
                  <a:lnTo>
                    <a:pt x="105" y="832"/>
                  </a:lnTo>
                  <a:lnTo>
                    <a:pt x="105" y="838"/>
                  </a:lnTo>
                  <a:lnTo>
                    <a:pt x="106" y="844"/>
                  </a:lnTo>
                  <a:lnTo>
                    <a:pt x="106" y="844"/>
                  </a:lnTo>
                  <a:lnTo>
                    <a:pt x="106" y="844"/>
                  </a:lnTo>
                  <a:lnTo>
                    <a:pt x="108" y="851"/>
                  </a:lnTo>
                  <a:lnTo>
                    <a:pt x="108" y="851"/>
                  </a:lnTo>
                  <a:lnTo>
                    <a:pt x="108" y="857"/>
                  </a:lnTo>
                  <a:lnTo>
                    <a:pt x="110" y="863"/>
                  </a:lnTo>
                  <a:lnTo>
                    <a:pt x="110" y="875"/>
                  </a:lnTo>
                  <a:lnTo>
                    <a:pt x="110" y="875"/>
                  </a:lnTo>
                  <a:lnTo>
                    <a:pt x="111" y="881"/>
                  </a:lnTo>
                  <a:lnTo>
                    <a:pt x="111" y="887"/>
                  </a:lnTo>
                  <a:lnTo>
                    <a:pt x="111" y="893"/>
                  </a:lnTo>
                  <a:lnTo>
                    <a:pt x="111" y="900"/>
                  </a:lnTo>
                  <a:lnTo>
                    <a:pt x="113" y="900"/>
                  </a:lnTo>
                  <a:lnTo>
                    <a:pt x="113" y="893"/>
                  </a:lnTo>
                  <a:lnTo>
                    <a:pt x="113" y="893"/>
                  </a:lnTo>
                  <a:lnTo>
                    <a:pt x="115" y="900"/>
                  </a:lnTo>
                  <a:lnTo>
                    <a:pt x="115" y="893"/>
                  </a:lnTo>
                  <a:lnTo>
                    <a:pt x="115" y="893"/>
                  </a:lnTo>
                  <a:lnTo>
                    <a:pt x="116" y="893"/>
                  </a:lnTo>
                  <a:lnTo>
                    <a:pt x="116" y="893"/>
                  </a:lnTo>
                  <a:lnTo>
                    <a:pt x="116" y="900"/>
                  </a:lnTo>
                  <a:lnTo>
                    <a:pt x="118" y="90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594" name="Freeform 593"/>
            <p:cNvSpPr>
              <a:spLocks/>
            </p:cNvSpPr>
            <p:nvPr/>
          </p:nvSpPr>
          <p:spPr bwMode="auto">
            <a:xfrm>
              <a:off x="2795597" y="3275871"/>
              <a:ext cx="141879" cy="356938"/>
            </a:xfrm>
            <a:custGeom>
              <a:avLst/>
              <a:gdLst>
                <a:gd name="T0" fmla="*/ 1 w 102"/>
                <a:gd name="T1" fmla="*/ 520 h 868"/>
                <a:gd name="T2" fmla="*/ 3 w 102"/>
                <a:gd name="T3" fmla="*/ 483 h 868"/>
                <a:gd name="T4" fmla="*/ 5 w 102"/>
                <a:gd name="T5" fmla="*/ 471 h 868"/>
                <a:gd name="T6" fmla="*/ 8 w 102"/>
                <a:gd name="T7" fmla="*/ 483 h 868"/>
                <a:gd name="T8" fmla="*/ 9 w 102"/>
                <a:gd name="T9" fmla="*/ 471 h 868"/>
                <a:gd name="T10" fmla="*/ 9 w 102"/>
                <a:gd name="T11" fmla="*/ 373 h 868"/>
                <a:gd name="T12" fmla="*/ 11 w 102"/>
                <a:gd name="T13" fmla="*/ 293 h 868"/>
                <a:gd name="T14" fmla="*/ 13 w 102"/>
                <a:gd name="T15" fmla="*/ 263 h 868"/>
                <a:gd name="T16" fmla="*/ 14 w 102"/>
                <a:gd name="T17" fmla="*/ 220 h 868"/>
                <a:gd name="T18" fmla="*/ 16 w 102"/>
                <a:gd name="T19" fmla="*/ 220 h 868"/>
                <a:gd name="T20" fmla="*/ 18 w 102"/>
                <a:gd name="T21" fmla="*/ 159 h 868"/>
                <a:gd name="T22" fmla="*/ 19 w 102"/>
                <a:gd name="T23" fmla="*/ 116 h 868"/>
                <a:gd name="T24" fmla="*/ 21 w 102"/>
                <a:gd name="T25" fmla="*/ 85 h 868"/>
                <a:gd name="T26" fmla="*/ 23 w 102"/>
                <a:gd name="T27" fmla="*/ 67 h 868"/>
                <a:gd name="T28" fmla="*/ 24 w 102"/>
                <a:gd name="T29" fmla="*/ 49 h 868"/>
                <a:gd name="T30" fmla="*/ 26 w 102"/>
                <a:gd name="T31" fmla="*/ 0 h 868"/>
                <a:gd name="T32" fmla="*/ 28 w 102"/>
                <a:gd name="T33" fmla="*/ 30 h 868"/>
                <a:gd name="T34" fmla="*/ 29 w 102"/>
                <a:gd name="T35" fmla="*/ 67 h 868"/>
                <a:gd name="T36" fmla="*/ 31 w 102"/>
                <a:gd name="T37" fmla="*/ 147 h 868"/>
                <a:gd name="T38" fmla="*/ 31 w 102"/>
                <a:gd name="T39" fmla="*/ 220 h 868"/>
                <a:gd name="T40" fmla="*/ 33 w 102"/>
                <a:gd name="T41" fmla="*/ 299 h 868"/>
                <a:gd name="T42" fmla="*/ 34 w 102"/>
                <a:gd name="T43" fmla="*/ 391 h 868"/>
                <a:gd name="T44" fmla="*/ 36 w 102"/>
                <a:gd name="T45" fmla="*/ 489 h 868"/>
                <a:gd name="T46" fmla="*/ 38 w 102"/>
                <a:gd name="T47" fmla="*/ 538 h 868"/>
                <a:gd name="T48" fmla="*/ 39 w 102"/>
                <a:gd name="T49" fmla="*/ 544 h 868"/>
                <a:gd name="T50" fmla="*/ 41 w 102"/>
                <a:gd name="T51" fmla="*/ 587 h 868"/>
                <a:gd name="T52" fmla="*/ 43 w 102"/>
                <a:gd name="T53" fmla="*/ 654 h 868"/>
                <a:gd name="T54" fmla="*/ 44 w 102"/>
                <a:gd name="T55" fmla="*/ 709 h 868"/>
                <a:gd name="T56" fmla="*/ 46 w 102"/>
                <a:gd name="T57" fmla="*/ 746 h 868"/>
                <a:gd name="T58" fmla="*/ 48 w 102"/>
                <a:gd name="T59" fmla="*/ 764 h 868"/>
                <a:gd name="T60" fmla="*/ 49 w 102"/>
                <a:gd name="T61" fmla="*/ 777 h 868"/>
                <a:gd name="T62" fmla="*/ 51 w 102"/>
                <a:gd name="T63" fmla="*/ 813 h 868"/>
                <a:gd name="T64" fmla="*/ 54 w 102"/>
                <a:gd name="T65" fmla="*/ 832 h 868"/>
                <a:gd name="T66" fmla="*/ 56 w 102"/>
                <a:gd name="T67" fmla="*/ 844 h 868"/>
                <a:gd name="T68" fmla="*/ 58 w 102"/>
                <a:gd name="T69" fmla="*/ 862 h 868"/>
                <a:gd name="T70" fmla="*/ 59 w 102"/>
                <a:gd name="T71" fmla="*/ 819 h 868"/>
                <a:gd name="T72" fmla="*/ 61 w 102"/>
                <a:gd name="T73" fmla="*/ 770 h 868"/>
                <a:gd name="T74" fmla="*/ 63 w 102"/>
                <a:gd name="T75" fmla="*/ 801 h 868"/>
                <a:gd name="T76" fmla="*/ 64 w 102"/>
                <a:gd name="T77" fmla="*/ 838 h 868"/>
                <a:gd name="T78" fmla="*/ 66 w 102"/>
                <a:gd name="T79" fmla="*/ 862 h 868"/>
                <a:gd name="T80" fmla="*/ 68 w 102"/>
                <a:gd name="T81" fmla="*/ 838 h 868"/>
                <a:gd name="T82" fmla="*/ 69 w 102"/>
                <a:gd name="T83" fmla="*/ 789 h 868"/>
                <a:gd name="T84" fmla="*/ 71 w 102"/>
                <a:gd name="T85" fmla="*/ 777 h 868"/>
                <a:gd name="T86" fmla="*/ 72 w 102"/>
                <a:gd name="T87" fmla="*/ 697 h 868"/>
                <a:gd name="T88" fmla="*/ 74 w 102"/>
                <a:gd name="T89" fmla="*/ 636 h 868"/>
                <a:gd name="T90" fmla="*/ 76 w 102"/>
                <a:gd name="T91" fmla="*/ 605 h 868"/>
                <a:gd name="T92" fmla="*/ 79 w 102"/>
                <a:gd name="T93" fmla="*/ 611 h 868"/>
                <a:gd name="T94" fmla="*/ 82 w 102"/>
                <a:gd name="T95" fmla="*/ 605 h 868"/>
                <a:gd name="T96" fmla="*/ 84 w 102"/>
                <a:gd name="T97" fmla="*/ 636 h 868"/>
                <a:gd name="T98" fmla="*/ 86 w 102"/>
                <a:gd name="T99" fmla="*/ 648 h 868"/>
                <a:gd name="T100" fmla="*/ 87 w 102"/>
                <a:gd name="T101" fmla="*/ 611 h 868"/>
                <a:gd name="T102" fmla="*/ 89 w 102"/>
                <a:gd name="T103" fmla="*/ 605 h 868"/>
                <a:gd name="T104" fmla="*/ 91 w 102"/>
                <a:gd name="T105" fmla="*/ 501 h 868"/>
                <a:gd name="T106" fmla="*/ 92 w 102"/>
                <a:gd name="T107" fmla="*/ 520 h 868"/>
                <a:gd name="T108" fmla="*/ 94 w 102"/>
                <a:gd name="T109" fmla="*/ 581 h 868"/>
                <a:gd name="T110" fmla="*/ 96 w 102"/>
                <a:gd name="T111" fmla="*/ 636 h 868"/>
                <a:gd name="T112" fmla="*/ 97 w 102"/>
                <a:gd name="T113" fmla="*/ 611 h 868"/>
                <a:gd name="T114" fmla="*/ 99 w 102"/>
                <a:gd name="T115" fmla="*/ 648 h 868"/>
                <a:gd name="T116" fmla="*/ 101 w 102"/>
                <a:gd name="T117" fmla="*/ 605 h 868"/>
                <a:gd name="T118" fmla="*/ 102 w 102"/>
                <a:gd name="T119" fmla="*/ 532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 h="868">
                  <a:moveTo>
                    <a:pt x="0" y="532"/>
                  </a:moveTo>
                  <a:lnTo>
                    <a:pt x="1" y="514"/>
                  </a:lnTo>
                  <a:lnTo>
                    <a:pt x="1" y="514"/>
                  </a:lnTo>
                  <a:lnTo>
                    <a:pt x="1" y="514"/>
                  </a:lnTo>
                  <a:lnTo>
                    <a:pt x="1" y="520"/>
                  </a:lnTo>
                  <a:lnTo>
                    <a:pt x="3" y="526"/>
                  </a:lnTo>
                  <a:lnTo>
                    <a:pt x="3" y="520"/>
                  </a:lnTo>
                  <a:lnTo>
                    <a:pt x="3" y="507"/>
                  </a:lnTo>
                  <a:lnTo>
                    <a:pt x="3" y="495"/>
                  </a:lnTo>
                  <a:lnTo>
                    <a:pt x="3" y="483"/>
                  </a:lnTo>
                  <a:lnTo>
                    <a:pt x="3" y="477"/>
                  </a:lnTo>
                  <a:lnTo>
                    <a:pt x="5" y="471"/>
                  </a:lnTo>
                  <a:lnTo>
                    <a:pt x="5" y="471"/>
                  </a:lnTo>
                  <a:lnTo>
                    <a:pt x="5" y="471"/>
                  </a:lnTo>
                  <a:lnTo>
                    <a:pt x="5" y="471"/>
                  </a:lnTo>
                  <a:lnTo>
                    <a:pt x="6" y="471"/>
                  </a:lnTo>
                  <a:lnTo>
                    <a:pt x="6" y="471"/>
                  </a:lnTo>
                  <a:lnTo>
                    <a:pt x="6" y="477"/>
                  </a:lnTo>
                  <a:lnTo>
                    <a:pt x="6" y="477"/>
                  </a:lnTo>
                  <a:lnTo>
                    <a:pt x="8" y="483"/>
                  </a:lnTo>
                  <a:lnTo>
                    <a:pt x="8" y="489"/>
                  </a:lnTo>
                  <a:lnTo>
                    <a:pt x="8" y="495"/>
                  </a:lnTo>
                  <a:lnTo>
                    <a:pt x="8" y="489"/>
                  </a:lnTo>
                  <a:lnTo>
                    <a:pt x="8" y="477"/>
                  </a:lnTo>
                  <a:lnTo>
                    <a:pt x="9" y="471"/>
                  </a:lnTo>
                  <a:lnTo>
                    <a:pt x="9" y="452"/>
                  </a:lnTo>
                  <a:lnTo>
                    <a:pt x="9" y="440"/>
                  </a:lnTo>
                  <a:lnTo>
                    <a:pt x="9" y="422"/>
                  </a:lnTo>
                  <a:lnTo>
                    <a:pt x="9" y="397"/>
                  </a:lnTo>
                  <a:lnTo>
                    <a:pt x="9" y="373"/>
                  </a:lnTo>
                  <a:lnTo>
                    <a:pt x="11" y="348"/>
                  </a:lnTo>
                  <a:lnTo>
                    <a:pt x="11" y="318"/>
                  </a:lnTo>
                  <a:lnTo>
                    <a:pt x="11" y="306"/>
                  </a:lnTo>
                  <a:lnTo>
                    <a:pt x="11" y="299"/>
                  </a:lnTo>
                  <a:lnTo>
                    <a:pt x="11" y="293"/>
                  </a:lnTo>
                  <a:lnTo>
                    <a:pt x="11" y="287"/>
                  </a:lnTo>
                  <a:lnTo>
                    <a:pt x="13" y="281"/>
                  </a:lnTo>
                  <a:lnTo>
                    <a:pt x="13" y="275"/>
                  </a:lnTo>
                  <a:lnTo>
                    <a:pt x="13" y="269"/>
                  </a:lnTo>
                  <a:lnTo>
                    <a:pt x="13" y="263"/>
                  </a:lnTo>
                  <a:lnTo>
                    <a:pt x="13" y="251"/>
                  </a:lnTo>
                  <a:lnTo>
                    <a:pt x="13" y="244"/>
                  </a:lnTo>
                  <a:lnTo>
                    <a:pt x="14" y="238"/>
                  </a:lnTo>
                  <a:lnTo>
                    <a:pt x="14" y="226"/>
                  </a:lnTo>
                  <a:lnTo>
                    <a:pt x="14" y="220"/>
                  </a:lnTo>
                  <a:lnTo>
                    <a:pt x="14" y="220"/>
                  </a:lnTo>
                  <a:lnTo>
                    <a:pt x="14" y="220"/>
                  </a:lnTo>
                  <a:lnTo>
                    <a:pt x="16" y="220"/>
                  </a:lnTo>
                  <a:lnTo>
                    <a:pt x="16" y="226"/>
                  </a:lnTo>
                  <a:lnTo>
                    <a:pt x="16" y="220"/>
                  </a:lnTo>
                  <a:lnTo>
                    <a:pt x="16" y="220"/>
                  </a:lnTo>
                  <a:lnTo>
                    <a:pt x="18" y="202"/>
                  </a:lnTo>
                  <a:lnTo>
                    <a:pt x="18" y="189"/>
                  </a:lnTo>
                  <a:lnTo>
                    <a:pt x="18" y="171"/>
                  </a:lnTo>
                  <a:lnTo>
                    <a:pt x="18" y="159"/>
                  </a:lnTo>
                  <a:lnTo>
                    <a:pt x="18" y="147"/>
                  </a:lnTo>
                  <a:lnTo>
                    <a:pt x="18" y="128"/>
                  </a:lnTo>
                  <a:lnTo>
                    <a:pt x="19" y="122"/>
                  </a:lnTo>
                  <a:lnTo>
                    <a:pt x="19" y="116"/>
                  </a:lnTo>
                  <a:lnTo>
                    <a:pt x="19" y="116"/>
                  </a:lnTo>
                  <a:lnTo>
                    <a:pt x="19" y="110"/>
                  </a:lnTo>
                  <a:lnTo>
                    <a:pt x="19" y="104"/>
                  </a:lnTo>
                  <a:lnTo>
                    <a:pt x="21" y="98"/>
                  </a:lnTo>
                  <a:lnTo>
                    <a:pt x="21" y="92"/>
                  </a:lnTo>
                  <a:lnTo>
                    <a:pt x="21" y="85"/>
                  </a:lnTo>
                  <a:lnTo>
                    <a:pt x="21" y="79"/>
                  </a:lnTo>
                  <a:lnTo>
                    <a:pt x="21" y="73"/>
                  </a:lnTo>
                  <a:lnTo>
                    <a:pt x="23" y="67"/>
                  </a:lnTo>
                  <a:lnTo>
                    <a:pt x="23" y="67"/>
                  </a:lnTo>
                  <a:lnTo>
                    <a:pt x="23" y="67"/>
                  </a:lnTo>
                  <a:lnTo>
                    <a:pt x="23" y="73"/>
                  </a:lnTo>
                  <a:lnTo>
                    <a:pt x="24" y="73"/>
                  </a:lnTo>
                  <a:lnTo>
                    <a:pt x="24" y="73"/>
                  </a:lnTo>
                  <a:lnTo>
                    <a:pt x="24" y="67"/>
                  </a:lnTo>
                  <a:lnTo>
                    <a:pt x="24" y="49"/>
                  </a:lnTo>
                  <a:lnTo>
                    <a:pt x="24" y="36"/>
                  </a:lnTo>
                  <a:lnTo>
                    <a:pt x="26" y="18"/>
                  </a:lnTo>
                  <a:lnTo>
                    <a:pt x="26" y="12"/>
                  </a:lnTo>
                  <a:lnTo>
                    <a:pt x="26" y="6"/>
                  </a:lnTo>
                  <a:lnTo>
                    <a:pt x="26" y="0"/>
                  </a:lnTo>
                  <a:lnTo>
                    <a:pt x="26" y="6"/>
                  </a:lnTo>
                  <a:lnTo>
                    <a:pt x="26" y="12"/>
                  </a:lnTo>
                  <a:lnTo>
                    <a:pt x="28" y="18"/>
                  </a:lnTo>
                  <a:lnTo>
                    <a:pt x="28" y="18"/>
                  </a:lnTo>
                  <a:lnTo>
                    <a:pt x="28" y="30"/>
                  </a:lnTo>
                  <a:lnTo>
                    <a:pt x="28" y="43"/>
                  </a:lnTo>
                  <a:lnTo>
                    <a:pt x="28" y="43"/>
                  </a:lnTo>
                  <a:lnTo>
                    <a:pt x="28" y="49"/>
                  </a:lnTo>
                  <a:lnTo>
                    <a:pt x="29" y="61"/>
                  </a:lnTo>
                  <a:lnTo>
                    <a:pt x="29" y="67"/>
                  </a:lnTo>
                  <a:lnTo>
                    <a:pt x="29" y="85"/>
                  </a:lnTo>
                  <a:lnTo>
                    <a:pt x="29" y="104"/>
                  </a:lnTo>
                  <a:lnTo>
                    <a:pt x="29" y="116"/>
                  </a:lnTo>
                  <a:lnTo>
                    <a:pt x="29" y="134"/>
                  </a:lnTo>
                  <a:lnTo>
                    <a:pt x="31" y="147"/>
                  </a:lnTo>
                  <a:lnTo>
                    <a:pt x="31" y="159"/>
                  </a:lnTo>
                  <a:lnTo>
                    <a:pt x="31" y="171"/>
                  </a:lnTo>
                  <a:lnTo>
                    <a:pt x="31" y="183"/>
                  </a:lnTo>
                  <a:lnTo>
                    <a:pt x="31" y="195"/>
                  </a:lnTo>
                  <a:lnTo>
                    <a:pt x="31" y="220"/>
                  </a:lnTo>
                  <a:lnTo>
                    <a:pt x="33" y="232"/>
                  </a:lnTo>
                  <a:lnTo>
                    <a:pt x="33" y="251"/>
                  </a:lnTo>
                  <a:lnTo>
                    <a:pt x="33" y="269"/>
                  </a:lnTo>
                  <a:lnTo>
                    <a:pt x="33" y="281"/>
                  </a:lnTo>
                  <a:lnTo>
                    <a:pt x="33" y="299"/>
                  </a:lnTo>
                  <a:lnTo>
                    <a:pt x="33" y="318"/>
                  </a:lnTo>
                  <a:lnTo>
                    <a:pt x="34" y="330"/>
                  </a:lnTo>
                  <a:lnTo>
                    <a:pt x="34" y="348"/>
                  </a:lnTo>
                  <a:lnTo>
                    <a:pt x="34" y="367"/>
                  </a:lnTo>
                  <a:lnTo>
                    <a:pt x="34" y="391"/>
                  </a:lnTo>
                  <a:lnTo>
                    <a:pt x="34" y="410"/>
                  </a:lnTo>
                  <a:lnTo>
                    <a:pt x="34" y="428"/>
                  </a:lnTo>
                  <a:lnTo>
                    <a:pt x="36" y="452"/>
                  </a:lnTo>
                  <a:lnTo>
                    <a:pt x="36" y="471"/>
                  </a:lnTo>
                  <a:lnTo>
                    <a:pt x="36" y="489"/>
                  </a:lnTo>
                  <a:lnTo>
                    <a:pt x="36" y="507"/>
                  </a:lnTo>
                  <a:lnTo>
                    <a:pt x="36" y="520"/>
                  </a:lnTo>
                  <a:lnTo>
                    <a:pt x="36" y="526"/>
                  </a:lnTo>
                  <a:lnTo>
                    <a:pt x="38" y="532"/>
                  </a:lnTo>
                  <a:lnTo>
                    <a:pt x="38" y="538"/>
                  </a:lnTo>
                  <a:lnTo>
                    <a:pt x="38" y="538"/>
                  </a:lnTo>
                  <a:lnTo>
                    <a:pt x="39" y="550"/>
                  </a:lnTo>
                  <a:lnTo>
                    <a:pt x="39" y="550"/>
                  </a:lnTo>
                  <a:lnTo>
                    <a:pt x="39" y="550"/>
                  </a:lnTo>
                  <a:lnTo>
                    <a:pt x="39" y="544"/>
                  </a:lnTo>
                  <a:lnTo>
                    <a:pt x="41" y="550"/>
                  </a:lnTo>
                  <a:lnTo>
                    <a:pt x="41" y="556"/>
                  </a:lnTo>
                  <a:lnTo>
                    <a:pt x="41" y="562"/>
                  </a:lnTo>
                  <a:lnTo>
                    <a:pt x="41" y="575"/>
                  </a:lnTo>
                  <a:lnTo>
                    <a:pt x="41" y="587"/>
                  </a:lnTo>
                  <a:lnTo>
                    <a:pt x="43" y="605"/>
                  </a:lnTo>
                  <a:lnTo>
                    <a:pt x="43" y="611"/>
                  </a:lnTo>
                  <a:lnTo>
                    <a:pt x="43" y="630"/>
                  </a:lnTo>
                  <a:lnTo>
                    <a:pt x="43" y="636"/>
                  </a:lnTo>
                  <a:lnTo>
                    <a:pt x="43" y="654"/>
                  </a:lnTo>
                  <a:lnTo>
                    <a:pt x="43" y="660"/>
                  </a:lnTo>
                  <a:lnTo>
                    <a:pt x="44" y="673"/>
                  </a:lnTo>
                  <a:lnTo>
                    <a:pt x="44" y="685"/>
                  </a:lnTo>
                  <a:lnTo>
                    <a:pt x="44" y="691"/>
                  </a:lnTo>
                  <a:lnTo>
                    <a:pt x="44" y="709"/>
                  </a:lnTo>
                  <a:lnTo>
                    <a:pt x="44" y="715"/>
                  </a:lnTo>
                  <a:lnTo>
                    <a:pt x="44" y="728"/>
                  </a:lnTo>
                  <a:lnTo>
                    <a:pt x="46" y="734"/>
                  </a:lnTo>
                  <a:lnTo>
                    <a:pt x="46" y="740"/>
                  </a:lnTo>
                  <a:lnTo>
                    <a:pt x="46" y="746"/>
                  </a:lnTo>
                  <a:lnTo>
                    <a:pt x="46" y="752"/>
                  </a:lnTo>
                  <a:lnTo>
                    <a:pt x="46" y="758"/>
                  </a:lnTo>
                  <a:lnTo>
                    <a:pt x="46" y="764"/>
                  </a:lnTo>
                  <a:lnTo>
                    <a:pt x="48" y="764"/>
                  </a:lnTo>
                  <a:lnTo>
                    <a:pt x="48" y="764"/>
                  </a:lnTo>
                  <a:lnTo>
                    <a:pt x="48" y="764"/>
                  </a:lnTo>
                  <a:lnTo>
                    <a:pt x="49" y="764"/>
                  </a:lnTo>
                  <a:lnTo>
                    <a:pt x="49" y="764"/>
                  </a:lnTo>
                  <a:lnTo>
                    <a:pt x="49" y="770"/>
                  </a:lnTo>
                  <a:lnTo>
                    <a:pt x="49" y="777"/>
                  </a:lnTo>
                  <a:lnTo>
                    <a:pt x="51" y="783"/>
                  </a:lnTo>
                  <a:lnTo>
                    <a:pt x="51" y="789"/>
                  </a:lnTo>
                  <a:lnTo>
                    <a:pt x="51" y="795"/>
                  </a:lnTo>
                  <a:lnTo>
                    <a:pt x="51" y="801"/>
                  </a:lnTo>
                  <a:lnTo>
                    <a:pt x="51" y="813"/>
                  </a:lnTo>
                  <a:lnTo>
                    <a:pt x="51" y="813"/>
                  </a:lnTo>
                  <a:lnTo>
                    <a:pt x="53" y="819"/>
                  </a:lnTo>
                  <a:lnTo>
                    <a:pt x="53" y="826"/>
                  </a:lnTo>
                  <a:lnTo>
                    <a:pt x="53" y="826"/>
                  </a:lnTo>
                  <a:lnTo>
                    <a:pt x="54" y="832"/>
                  </a:lnTo>
                  <a:lnTo>
                    <a:pt x="54" y="832"/>
                  </a:lnTo>
                  <a:lnTo>
                    <a:pt x="54" y="832"/>
                  </a:lnTo>
                  <a:lnTo>
                    <a:pt x="56" y="838"/>
                  </a:lnTo>
                  <a:lnTo>
                    <a:pt x="56" y="838"/>
                  </a:lnTo>
                  <a:lnTo>
                    <a:pt x="56" y="844"/>
                  </a:lnTo>
                  <a:lnTo>
                    <a:pt x="56" y="856"/>
                  </a:lnTo>
                  <a:lnTo>
                    <a:pt x="58" y="862"/>
                  </a:lnTo>
                  <a:lnTo>
                    <a:pt x="58" y="862"/>
                  </a:lnTo>
                  <a:lnTo>
                    <a:pt x="58" y="868"/>
                  </a:lnTo>
                  <a:lnTo>
                    <a:pt x="58" y="862"/>
                  </a:lnTo>
                  <a:lnTo>
                    <a:pt x="58" y="862"/>
                  </a:lnTo>
                  <a:lnTo>
                    <a:pt x="59" y="856"/>
                  </a:lnTo>
                  <a:lnTo>
                    <a:pt x="59" y="844"/>
                  </a:lnTo>
                  <a:lnTo>
                    <a:pt x="59" y="838"/>
                  </a:lnTo>
                  <a:lnTo>
                    <a:pt x="59" y="819"/>
                  </a:lnTo>
                  <a:lnTo>
                    <a:pt x="59" y="813"/>
                  </a:lnTo>
                  <a:lnTo>
                    <a:pt x="59" y="795"/>
                  </a:lnTo>
                  <a:lnTo>
                    <a:pt x="61" y="789"/>
                  </a:lnTo>
                  <a:lnTo>
                    <a:pt x="61" y="783"/>
                  </a:lnTo>
                  <a:lnTo>
                    <a:pt x="61" y="770"/>
                  </a:lnTo>
                  <a:lnTo>
                    <a:pt x="61" y="770"/>
                  </a:lnTo>
                  <a:lnTo>
                    <a:pt x="61" y="783"/>
                  </a:lnTo>
                  <a:lnTo>
                    <a:pt x="63" y="789"/>
                  </a:lnTo>
                  <a:lnTo>
                    <a:pt x="63" y="789"/>
                  </a:lnTo>
                  <a:lnTo>
                    <a:pt x="63" y="801"/>
                  </a:lnTo>
                  <a:lnTo>
                    <a:pt x="63" y="807"/>
                  </a:lnTo>
                  <a:lnTo>
                    <a:pt x="63" y="813"/>
                  </a:lnTo>
                  <a:lnTo>
                    <a:pt x="64" y="819"/>
                  </a:lnTo>
                  <a:lnTo>
                    <a:pt x="64" y="832"/>
                  </a:lnTo>
                  <a:lnTo>
                    <a:pt x="64" y="838"/>
                  </a:lnTo>
                  <a:lnTo>
                    <a:pt x="64" y="838"/>
                  </a:lnTo>
                  <a:lnTo>
                    <a:pt x="64" y="850"/>
                  </a:lnTo>
                  <a:lnTo>
                    <a:pt x="64" y="856"/>
                  </a:lnTo>
                  <a:lnTo>
                    <a:pt x="66" y="862"/>
                  </a:lnTo>
                  <a:lnTo>
                    <a:pt x="66" y="862"/>
                  </a:lnTo>
                  <a:lnTo>
                    <a:pt x="66" y="862"/>
                  </a:lnTo>
                  <a:lnTo>
                    <a:pt x="66" y="856"/>
                  </a:lnTo>
                  <a:lnTo>
                    <a:pt x="66" y="850"/>
                  </a:lnTo>
                  <a:lnTo>
                    <a:pt x="68" y="844"/>
                  </a:lnTo>
                  <a:lnTo>
                    <a:pt x="68" y="838"/>
                  </a:lnTo>
                  <a:lnTo>
                    <a:pt x="68" y="826"/>
                  </a:lnTo>
                  <a:lnTo>
                    <a:pt x="68" y="819"/>
                  </a:lnTo>
                  <a:lnTo>
                    <a:pt x="68" y="813"/>
                  </a:lnTo>
                  <a:lnTo>
                    <a:pt x="68" y="807"/>
                  </a:lnTo>
                  <a:lnTo>
                    <a:pt x="69" y="789"/>
                  </a:lnTo>
                  <a:lnTo>
                    <a:pt x="69" y="789"/>
                  </a:lnTo>
                  <a:lnTo>
                    <a:pt x="69" y="789"/>
                  </a:lnTo>
                  <a:lnTo>
                    <a:pt x="69" y="789"/>
                  </a:lnTo>
                  <a:lnTo>
                    <a:pt x="71" y="789"/>
                  </a:lnTo>
                  <a:lnTo>
                    <a:pt x="71" y="777"/>
                  </a:lnTo>
                  <a:lnTo>
                    <a:pt x="71" y="764"/>
                  </a:lnTo>
                  <a:lnTo>
                    <a:pt x="71" y="746"/>
                  </a:lnTo>
                  <a:lnTo>
                    <a:pt x="71" y="734"/>
                  </a:lnTo>
                  <a:lnTo>
                    <a:pt x="72" y="709"/>
                  </a:lnTo>
                  <a:lnTo>
                    <a:pt x="72" y="697"/>
                  </a:lnTo>
                  <a:lnTo>
                    <a:pt x="72" y="685"/>
                  </a:lnTo>
                  <a:lnTo>
                    <a:pt x="72" y="666"/>
                  </a:lnTo>
                  <a:lnTo>
                    <a:pt x="72" y="654"/>
                  </a:lnTo>
                  <a:lnTo>
                    <a:pt x="72" y="648"/>
                  </a:lnTo>
                  <a:lnTo>
                    <a:pt x="74" y="636"/>
                  </a:lnTo>
                  <a:lnTo>
                    <a:pt x="74" y="630"/>
                  </a:lnTo>
                  <a:lnTo>
                    <a:pt x="74" y="624"/>
                  </a:lnTo>
                  <a:lnTo>
                    <a:pt x="76" y="618"/>
                  </a:lnTo>
                  <a:lnTo>
                    <a:pt x="76" y="611"/>
                  </a:lnTo>
                  <a:lnTo>
                    <a:pt x="76" y="605"/>
                  </a:lnTo>
                  <a:lnTo>
                    <a:pt x="77" y="605"/>
                  </a:lnTo>
                  <a:lnTo>
                    <a:pt x="77" y="611"/>
                  </a:lnTo>
                  <a:lnTo>
                    <a:pt x="77" y="618"/>
                  </a:lnTo>
                  <a:lnTo>
                    <a:pt x="79" y="618"/>
                  </a:lnTo>
                  <a:lnTo>
                    <a:pt x="79" y="611"/>
                  </a:lnTo>
                  <a:lnTo>
                    <a:pt x="79" y="611"/>
                  </a:lnTo>
                  <a:lnTo>
                    <a:pt x="81" y="605"/>
                  </a:lnTo>
                  <a:lnTo>
                    <a:pt x="81" y="605"/>
                  </a:lnTo>
                  <a:lnTo>
                    <a:pt x="81" y="605"/>
                  </a:lnTo>
                  <a:lnTo>
                    <a:pt x="82" y="605"/>
                  </a:lnTo>
                  <a:lnTo>
                    <a:pt x="82" y="605"/>
                  </a:lnTo>
                  <a:lnTo>
                    <a:pt x="82" y="611"/>
                  </a:lnTo>
                  <a:lnTo>
                    <a:pt x="82" y="618"/>
                  </a:lnTo>
                  <a:lnTo>
                    <a:pt x="84" y="630"/>
                  </a:lnTo>
                  <a:lnTo>
                    <a:pt x="84" y="636"/>
                  </a:lnTo>
                  <a:lnTo>
                    <a:pt x="84" y="648"/>
                  </a:lnTo>
                  <a:lnTo>
                    <a:pt x="84" y="654"/>
                  </a:lnTo>
                  <a:lnTo>
                    <a:pt x="84" y="660"/>
                  </a:lnTo>
                  <a:lnTo>
                    <a:pt x="86" y="654"/>
                  </a:lnTo>
                  <a:lnTo>
                    <a:pt x="86" y="648"/>
                  </a:lnTo>
                  <a:lnTo>
                    <a:pt x="86" y="636"/>
                  </a:lnTo>
                  <a:lnTo>
                    <a:pt x="86" y="630"/>
                  </a:lnTo>
                  <a:lnTo>
                    <a:pt x="86" y="611"/>
                  </a:lnTo>
                  <a:lnTo>
                    <a:pt x="87" y="605"/>
                  </a:lnTo>
                  <a:lnTo>
                    <a:pt x="87" y="611"/>
                  </a:lnTo>
                  <a:lnTo>
                    <a:pt x="89" y="624"/>
                  </a:lnTo>
                  <a:lnTo>
                    <a:pt x="89" y="630"/>
                  </a:lnTo>
                  <a:lnTo>
                    <a:pt x="89" y="624"/>
                  </a:lnTo>
                  <a:lnTo>
                    <a:pt x="89" y="618"/>
                  </a:lnTo>
                  <a:lnTo>
                    <a:pt x="89" y="605"/>
                  </a:lnTo>
                  <a:lnTo>
                    <a:pt x="89" y="593"/>
                  </a:lnTo>
                  <a:lnTo>
                    <a:pt x="91" y="581"/>
                  </a:lnTo>
                  <a:lnTo>
                    <a:pt x="91" y="556"/>
                  </a:lnTo>
                  <a:lnTo>
                    <a:pt x="91" y="532"/>
                  </a:lnTo>
                  <a:lnTo>
                    <a:pt x="91" y="501"/>
                  </a:lnTo>
                  <a:lnTo>
                    <a:pt x="92" y="489"/>
                  </a:lnTo>
                  <a:lnTo>
                    <a:pt x="91" y="489"/>
                  </a:lnTo>
                  <a:lnTo>
                    <a:pt x="92" y="501"/>
                  </a:lnTo>
                  <a:lnTo>
                    <a:pt x="92" y="507"/>
                  </a:lnTo>
                  <a:lnTo>
                    <a:pt x="92" y="520"/>
                  </a:lnTo>
                  <a:lnTo>
                    <a:pt x="92" y="532"/>
                  </a:lnTo>
                  <a:lnTo>
                    <a:pt x="92" y="544"/>
                  </a:lnTo>
                  <a:lnTo>
                    <a:pt x="94" y="556"/>
                  </a:lnTo>
                  <a:lnTo>
                    <a:pt x="94" y="569"/>
                  </a:lnTo>
                  <a:lnTo>
                    <a:pt x="94" y="581"/>
                  </a:lnTo>
                  <a:lnTo>
                    <a:pt x="94" y="593"/>
                  </a:lnTo>
                  <a:lnTo>
                    <a:pt x="94" y="605"/>
                  </a:lnTo>
                  <a:lnTo>
                    <a:pt x="94" y="630"/>
                  </a:lnTo>
                  <a:lnTo>
                    <a:pt x="96" y="636"/>
                  </a:lnTo>
                  <a:lnTo>
                    <a:pt x="96" y="636"/>
                  </a:lnTo>
                  <a:lnTo>
                    <a:pt x="96" y="636"/>
                  </a:lnTo>
                  <a:lnTo>
                    <a:pt x="96" y="636"/>
                  </a:lnTo>
                  <a:lnTo>
                    <a:pt x="96" y="630"/>
                  </a:lnTo>
                  <a:lnTo>
                    <a:pt x="97" y="624"/>
                  </a:lnTo>
                  <a:lnTo>
                    <a:pt x="97" y="611"/>
                  </a:lnTo>
                  <a:lnTo>
                    <a:pt x="97" y="611"/>
                  </a:lnTo>
                  <a:lnTo>
                    <a:pt x="97" y="618"/>
                  </a:lnTo>
                  <a:lnTo>
                    <a:pt x="99" y="630"/>
                  </a:lnTo>
                  <a:lnTo>
                    <a:pt x="99" y="636"/>
                  </a:lnTo>
                  <a:lnTo>
                    <a:pt x="99" y="648"/>
                  </a:lnTo>
                  <a:lnTo>
                    <a:pt x="99" y="648"/>
                  </a:lnTo>
                  <a:lnTo>
                    <a:pt x="99" y="642"/>
                  </a:lnTo>
                  <a:lnTo>
                    <a:pt x="101" y="636"/>
                  </a:lnTo>
                  <a:lnTo>
                    <a:pt x="101" y="624"/>
                  </a:lnTo>
                  <a:lnTo>
                    <a:pt x="101" y="605"/>
                  </a:lnTo>
                  <a:lnTo>
                    <a:pt x="101" y="593"/>
                  </a:lnTo>
                  <a:lnTo>
                    <a:pt x="101" y="581"/>
                  </a:lnTo>
                  <a:lnTo>
                    <a:pt x="101" y="556"/>
                  </a:lnTo>
                  <a:lnTo>
                    <a:pt x="102" y="544"/>
                  </a:lnTo>
                  <a:lnTo>
                    <a:pt x="102" y="532"/>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595" name="Freeform 594"/>
            <p:cNvSpPr>
              <a:spLocks/>
            </p:cNvSpPr>
            <p:nvPr/>
          </p:nvSpPr>
          <p:spPr bwMode="auto">
            <a:xfrm>
              <a:off x="2659283" y="3253254"/>
              <a:ext cx="136314" cy="402172"/>
            </a:xfrm>
            <a:custGeom>
              <a:avLst/>
              <a:gdLst>
                <a:gd name="T0" fmla="*/ 0 w 98"/>
                <a:gd name="T1" fmla="*/ 691 h 978"/>
                <a:gd name="T2" fmla="*/ 3 w 98"/>
                <a:gd name="T3" fmla="*/ 660 h 978"/>
                <a:gd name="T4" fmla="*/ 5 w 98"/>
                <a:gd name="T5" fmla="*/ 624 h 978"/>
                <a:gd name="T6" fmla="*/ 6 w 98"/>
                <a:gd name="T7" fmla="*/ 630 h 978"/>
                <a:gd name="T8" fmla="*/ 10 w 98"/>
                <a:gd name="T9" fmla="*/ 673 h 978"/>
                <a:gd name="T10" fmla="*/ 10 w 98"/>
                <a:gd name="T11" fmla="*/ 642 h 978"/>
                <a:gd name="T12" fmla="*/ 11 w 98"/>
                <a:gd name="T13" fmla="*/ 581 h 978"/>
                <a:gd name="T14" fmla="*/ 13 w 98"/>
                <a:gd name="T15" fmla="*/ 507 h 978"/>
                <a:gd name="T16" fmla="*/ 16 w 98"/>
                <a:gd name="T17" fmla="*/ 526 h 978"/>
                <a:gd name="T18" fmla="*/ 16 w 98"/>
                <a:gd name="T19" fmla="*/ 556 h 978"/>
                <a:gd name="T20" fmla="*/ 20 w 98"/>
                <a:gd name="T21" fmla="*/ 556 h 978"/>
                <a:gd name="T22" fmla="*/ 21 w 98"/>
                <a:gd name="T23" fmla="*/ 556 h 978"/>
                <a:gd name="T24" fmla="*/ 23 w 98"/>
                <a:gd name="T25" fmla="*/ 440 h 978"/>
                <a:gd name="T26" fmla="*/ 23 w 98"/>
                <a:gd name="T27" fmla="*/ 342 h 978"/>
                <a:gd name="T28" fmla="*/ 26 w 98"/>
                <a:gd name="T29" fmla="*/ 342 h 978"/>
                <a:gd name="T30" fmla="*/ 28 w 98"/>
                <a:gd name="T31" fmla="*/ 293 h 978"/>
                <a:gd name="T32" fmla="*/ 30 w 98"/>
                <a:gd name="T33" fmla="*/ 208 h 978"/>
                <a:gd name="T34" fmla="*/ 31 w 98"/>
                <a:gd name="T35" fmla="*/ 177 h 978"/>
                <a:gd name="T36" fmla="*/ 33 w 98"/>
                <a:gd name="T37" fmla="*/ 153 h 978"/>
                <a:gd name="T38" fmla="*/ 35 w 98"/>
                <a:gd name="T39" fmla="*/ 85 h 978"/>
                <a:gd name="T40" fmla="*/ 36 w 98"/>
                <a:gd name="T41" fmla="*/ 18 h 978"/>
                <a:gd name="T42" fmla="*/ 38 w 98"/>
                <a:gd name="T43" fmla="*/ 36 h 978"/>
                <a:gd name="T44" fmla="*/ 38 w 98"/>
                <a:gd name="T45" fmla="*/ 134 h 978"/>
                <a:gd name="T46" fmla="*/ 40 w 98"/>
                <a:gd name="T47" fmla="*/ 165 h 978"/>
                <a:gd name="T48" fmla="*/ 41 w 98"/>
                <a:gd name="T49" fmla="*/ 183 h 978"/>
                <a:gd name="T50" fmla="*/ 43 w 98"/>
                <a:gd name="T51" fmla="*/ 226 h 978"/>
                <a:gd name="T52" fmla="*/ 45 w 98"/>
                <a:gd name="T53" fmla="*/ 263 h 978"/>
                <a:gd name="T54" fmla="*/ 46 w 98"/>
                <a:gd name="T55" fmla="*/ 293 h 978"/>
                <a:gd name="T56" fmla="*/ 48 w 98"/>
                <a:gd name="T57" fmla="*/ 367 h 978"/>
                <a:gd name="T58" fmla="*/ 49 w 98"/>
                <a:gd name="T59" fmla="*/ 458 h 978"/>
                <a:gd name="T60" fmla="*/ 49 w 98"/>
                <a:gd name="T61" fmla="*/ 532 h 978"/>
                <a:gd name="T62" fmla="*/ 51 w 98"/>
                <a:gd name="T63" fmla="*/ 611 h 978"/>
                <a:gd name="T64" fmla="*/ 53 w 98"/>
                <a:gd name="T65" fmla="*/ 709 h 978"/>
                <a:gd name="T66" fmla="*/ 54 w 98"/>
                <a:gd name="T67" fmla="*/ 777 h 978"/>
                <a:gd name="T68" fmla="*/ 56 w 98"/>
                <a:gd name="T69" fmla="*/ 819 h 978"/>
                <a:gd name="T70" fmla="*/ 58 w 98"/>
                <a:gd name="T71" fmla="*/ 789 h 978"/>
                <a:gd name="T72" fmla="*/ 59 w 98"/>
                <a:gd name="T73" fmla="*/ 783 h 978"/>
                <a:gd name="T74" fmla="*/ 63 w 98"/>
                <a:gd name="T75" fmla="*/ 807 h 978"/>
                <a:gd name="T76" fmla="*/ 64 w 98"/>
                <a:gd name="T77" fmla="*/ 844 h 978"/>
                <a:gd name="T78" fmla="*/ 64 w 98"/>
                <a:gd name="T79" fmla="*/ 905 h 978"/>
                <a:gd name="T80" fmla="*/ 68 w 98"/>
                <a:gd name="T81" fmla="*/ 929 h 978"/>
                <a:gd name="T82" fmla="*/ 69 w 98"/>
                <a:gd name="T83" fmla="*/ 960 h 978"/>
                <a:gd name="T84" fmla="*/ 71 w 98"/>
                <a:gd name="T85" fmla="*/ 972 h 978"/>
                <a:gd name="T86" fmla="*/ 73 w 98"/>
                <a:gd name="T87" fmla="*/ 929 h 978"/>
                <a:gd name="T88" fmla="*/ 74 w 98"/>
                <a:gd name="T89" fmla="*/ 905 h 978"/>
                <a:gd name="T90" fmla="*/ 76 w 98"/>
                <a:gd name="T91" fmla="*/ 917 h 978"/>
                <a:gd name="T92" fmla="*/ 78 w 98"/>
                <a:gd name="T93" fmla="*/ 905 h 978"/>
                <a:gd name="T94" fmla="*/ 79 w 98"/>
                <a:gd name="T95" fmla="*/ 948 h 978"/>
                <a:gd name="T96" fmla="*/ 83 w 98"/>
                <a:gd name="T97" fmla="*/ 917 h 978"/>
                <a:gd name="T98" fmla="*/ 84 w 98"/>
                <a:gd name="T99" fmla="*/ 893 h 978"/>
                <a:gd name="T100" fmla="*/ 86 w 98"/>
                <a:gd name="T101" fmla="*/ 850 h 978"/>
                <a:gd name="T102" fmla="*/ 86 w 98"/>
                <a:gd name="T103" fmla="*/ 825 h 978"/>
                <a:gd name="T104" fmla="*/ 88 w 98"/>
                <a:gd name="T105" fmla="*/ 856 h 978"/>
                <a:gd name="T106" fmla="*/ 89 w 98"/>
                <a:gd name="T107" fmla="*/ 807 h 978"/>
                <a:gd name="T108" fmla="*/ 91 w 98"/>
                <a:gd name="T109" fmla="*/ 740 h 978"/>
                <a:gd name="T110" fmla="*/ 93 w 98"/>
                <a:gd name="T111" fmla="*/ 636 h 978"/>
                <a:gd name="T112" fmla="*/ 94 w 98"/>
                <a:gd name="T113" fmla="*/ 587 h 978"/>
                <a:gd name="T114" fmla="*/ 96 w 98"/>
                <a:gd name="T115" fmla="*/ 624 h 978"/>
                <a:gd name="T116" fmla="*/ 98 w 98"/>
                <a:gd name="T117" fmla="*/ 630 h 978"/>
                <a:gd name="T118" fmla="*/ 98 w 98"/>
                <a:gd name="T119" fmla="*/ 587 h 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 h="978">
                  <a:moveTo>
                    <a:pt x="0" y="721"/>
                  </a:moveTo>
                  <a:lnTo>
                    <a:pt x="0" y="715"/>
                  </a:lnTo>
                  <a:lnTo>
                    <a:pt x="0" y="709"/>
                  </a:lnTo>
                  <a:lnTo>
                    <a:pt x="0" y="697"/>
                  </a:lnTo>
                  <a:lnTo>
                    <a:pt x="0" y="691"/>
                  </a:lnTo>
                  <a:lnTo>
                    <a:pt x="1" y="685"/>
                  </a:lnTo>
                  <a:lnTo>
                    <a:pt x="1" y="679"/>
                  </a:lnTo>
                  <a:lnTo>
                    <a:pt x="1" y="673"/>
                  </a:lnTo>
                  <a:lnTo>
                    <a:pt x="1" y="666"/>
                  </a:lnTo>
                  <a:lnTo>
                    <a:pt x="3" y="660"/>
                  </a:lnTo>
                  <a:lnTo>
                    <a:pt x="3" y="654"/>
                  </a:lnTo>
                  <a:lnTo>
                    <a:pt x="3" y="648"/>
                  </a:lnTo>
                  <a:lnTo>
                    <a:pt x="3" y="636"/>
                  </a:lnTo>
                  <a:lnTo>
                    <a:pt x="5" y="630"/>
                  </a:lnTo>
                  <a:lnTo>
                    <a:pt x="5" y="624"/>
                  </a:lnTo>
                  <a:lnTo>
                    <a:pt x="5" y="630"/>
                  </a:lnTo>
                  <a:lnTo>
                    <a:pt x="5" y="624"/>
                  </a:lnTo>
                  <a:lnTo>
                    <a:pt x="6" y="624"/>
                  </a:lnTo>
                  <a:lnTo>
                    <a:pt x="6" y="624"/>
                  </a:lnTo>
                  <a:lnTo>
                    <a:pt x="6" y="630"/>
                  </a:lnTo>
                  <a:lnTo>
                    <a:pt x="8" y="630"/>
                  </a:lnTo>
                  <a:lnTo>
                    <a:pt x="8" y="636"/>
                  </a:lnTo>
                  <a:lnTo>
                    <a:pt x="8" y="642"/>
                  </a:lnTo>
                  <a:lnTo>
                    <a:pt x="8" y="660"/>
                  </a:lnTo>
                  <a:lnTo>
                    <a:pt x="10" y="673"/>
                  </a:lnTo>
                  <a:lnTo>
                    <a:pt x="8" y="673"/>
                  </a:lnTo>
                  <a:lnTo>
                    <a:pt x="10" y="666"/>
                  </a:lnTo>
                  <a:lnTo>
                    <a:pt x="10" y="660"/>
                  </a:lnTo>
                  <a:lnTo>
                    <a:pt x="10" y="654"/>
                  </a:lnTo>
                  <a:lnTo>
                    <a:pt x="10" y="642"/>
                  </a:lnTo>
                  <a:lnTo>
                    <a:pt x="10" y="630"/>
                  </a:lnTo>
                  <a:lnTo>
                    <a:pt x="11" y="611"/>
                  </a:lnTo>
                  <a:lnTo>
                    <a:pt x="11" y="605"/>
                  </a:lnTo>
                  <a:lnTo>
                    <a:pt x="11" y="587"/>
                  </a:lnTo>
                  <a:lnTo>
                    <a:pt x="11" y="581"/>
                  </a:lnTo>
                  <a:lnTo>
                    <a:pt x="11" y="562"/>
                  </a:lnTo>
                  <a:lnTo>
                    <a:pt x="11" y="556"/>
                  </a:lnTo>
                  <a:lnTo>
                    <a:pt x="13" y="538"/>
                  </a:lnTo>
                  <a:lnTo>
                    <a:pt x="13" y="520"/>
                  </a:lnTo>
                  <a:lnTo>
                    <a:pt x="13" y="507"/>
                  </a:lnTo>
                  <a:lnTo>
                    <a:pt x="13" y="507"/>
                  </a:lnTo>
                  <a:lnTo>
                    <a:pt x="15" y="507"/>
                  </a:lnTo>
                  <a:lnTo>
                    <a:pt x="15" y="514"/>
                  </a:lnTo>
                  <a:lnTo>
                    <a:pt x="15" y="520"/>
                  </a:lnTo>
                  <a:lnTo>
                    <a:pt x="16" y="526"/>
                  </a:lnTo>
                  <a:lnTo>
                    <a:pt x="16" y="532"/>
                  </a:lnTo>
                  <a:lnTo>
                    <a:pt x="16" y="538"/>
                  </a:lnTo>
                  <a:lnTo>
                    <a:pt x="16" y="544"/>
                  </a:lnTo>
                  <a:lnTo>
                    <a:pt x="18" y="556"/>
                  </a:lnTo>
                  <a:lnTo>
                    <a:pt x="16" y="556"/>
                  </a:lnTo>
                  <a:lnTo>
                    <a:pt x="18" y="550"/>
                  </a:lnTo>
                  <a:lnTo>
                    <a:pt x="18" y="544"/>
                  </a:lnTo>
                  <a:lnTo>
                    <a:pt x="18" y="544"/>
                  </a:lnTo>
                  <a:lnTo>
                    <a:pt x="20" y="550"/>
                  </a:lnTo>
                  <a:lnTo>
                    <a:pt x="20" y="556"/>
                  </a:lnTo>
                  <a:lnTo>
                    <a:pt x="20" y="562"/>
                  </a:lnTo>
                  <a:lnTo>
                    <a:pt x="20" y="575"/>
                  </a:lnTo>
                  <a:lnTo>
                    <a:pt x="20" y="575"/>
                  </a:lnTo>
                  <a:lnTo>
                    <a:pt x="21" y="569"/>
                  </a:lnTo>
                  <a:lnTo>
                    <a:pt x="21" y="556"/>
                  </a:lnTo>
                  <a:lnTo>
                    <a:pt x="21" y="538"/>
                  </a:lnTo>
                  <a:lnTo>
                    <a:pt x="21" y="520"/>
                  </a:lnTo>
                  <a:lnTo>
                    <a:pt x="21" y="495"/>
                  </a:lnTo>
                  <a:lnTo>
                    <a:pt x="21" y="465"/>
                  </a:lnTo>
                  <a:lnTo>
                    <a:pt x="23" y="440"/>
                  </a:lnTo>
                  <a:lnTo>
                    <a:pt x="23" y="416"/>
                  </a:lnTo>
                  <a:lnTo>
                    <a:pt x="23" y="391"/>
                  </a:lnTo>
                  <a:lnTo>
                    <a:pt x="23" y="373"/>
                  </a:lnTo>
                  <a:lnTo>
                    <a:pt x="23" y="354"/>
                  </a:lnTo>
                  <a:lnTo>
                    <a:pt x="23" y="342"/>
                  </a:lnTo>
                  <a:lnTo>
                    <a:pt x="25" y="330"/>
                  </a:lnTo>
                  <a:lnTo>
                    <a:pt x="25" y="330"/>
                  </a:lnTo>
                  <a:lnTo>
                    <a:pt x="25" y="330"/>
                  </a:lnTo>
                  <a:lnTo>
                    <a:pt x="25" y="336"/>
                  </a:lnTo>
                  <a:lnTo>
                    <a:pt x="26" y="342"/>
                  </a:lnTo>
                  <a:lnTo>
                    <a:pt x="26" y="342"/>
                  </a:lnTo>
                  <a:lnTo>
                    <a:pt x="26" y="336"/>
                  </a:lnTo>
                  <a:lnTo>
                    <a:pt x="28" y="330"/>
                  </a:lnTo>
                  <a:lnTo>
                    <a:pt x="28" y="312"/>
                  </a:lnTo>
                  <a:lnTo>
                    <a:pt x="28" y="293"/>
                  </a:lnTo>
                  <a:lnTo>
                    <a:pt x="28" y="275"/>
                  </a:lnTo>
                  <a:lnTo>
                    <a:pt x="28" y="257"/>
                  </a:lnTo>
                  <a:lnTo>
                    <a:pt x="28" y="238"/>
                  </a:lnTo>
                  <a:lnTo>
                    <a:pt x="30" y="226"/>
                  </a:lnTo>
                  <a:lnTo>
                    <a:pt x="30" y="208"/>
                  </a:lnTo>
                  <a:lnTo>
                    <a:pt x="30" y="202"/>
                  </a:lnTo>
                  <a:lnTo>
                    <a:pt x="30" y="195"/>
                  </a:lnTo>
                  <a:lnTo>
                    <a:pt x="31" y="189"/>
                  </a:lnTo>
                  <a:lnTo>
                    <a:pt x="31" y="183"/>
                  </a:lnTo>
                  <a:lnTo>
                    <a:pt x="31" y="177"/>
                  </a:lnTo>
                  <a:lnTo>
                    <a:pt x="31" y="171"/>
                  </a:lnTo>
                  <a:lnTo>
                    <a:pt x="31" y="171"/>
                  </a:lnTo>
                  <a:lnTo>
                    <a:pt x="33" y="165"/>
                  </a:lnTo>
                  <a:lnTo>
                    <a:pt x="33" y="159"/>
                  </a:lnTo>
                  <a:lnTo>
                    <a:pt x="33" y="153"/>
                  </a:lnTo>
                  <a:lnTo>
                    <a:pt x="33" y="147"/>
                  </a:lnTo>
                  <a:lnTo>
                    <a:pt x="33" y="134"/>
                  </a:lnTo>
                  <a:lnTo>
                    <a:pt x="33" y="116"/>
                  </a:lnTo>
                  <a:lnTo>
                    <a:pt x="35" y="98"/>
                  </a:lnTo>
                  <a:lnTo>
                    <a:pt x="35" y="85"/>
                  </a:lnTo>
                  <a:lnTo>
                    <a:pt x="35" y="73"/>
                  </a:lnTo>
                  <a:lnTo>
                    <a:pt x="35" y="49"/>
                  </a:lnTo>
                  <a:lnTo>
                    <a:pt x="35" y="43"/>
                  </a:lnTo>
                  <a:lnTo>
                    <a:pt x="35" y="24"/>
                  </a:lnTo>
                  <a:lnTo>
                    <a:pt x="36" y="18"/>
                  </a:lnTo>
                  <a:lnTo>
                    <a:pt x="36" y="6"/>
                  </a:lnTo>
                  <a:lnTo>
                    <a:pt x="36" y="0"/>
                  </a:lnTo>
                  <a:lnTo>
                    <a:pt x="36" y="6"/>
                  </a:lnTo>
                  <a:lnTo>
                    <a:pt x="36" y="18"/>
                  </a:lnTo>
                  <a:lnTo>
                    <a:pt x="38" y="36"/>
                  </a:lnTo>
                  <a:lnTo>
                    <a:pt x="38" y="49"/>
                  </a:lnTo>
                  <a:lnTo>
                    <a:pt x="38" y="73"/>
                  </a:lnTo>
                  <a:lnTo>
                    <a:pt x="38" y="110"/>
                  </a:lnTo>
                  <a:lnTo>
                    <a:pt x="38" y="122"/>
                  </a:lnTo>
                  <a:lnTo>
                    <a:pt x="38" y="134"/>
                  </a:lnTo>
                  <a:lnTo>
                    <a:pt x="40" y="147"/>
                  </a:lnTo>
                  <a:lnTo>
                    <a:pt x="40" y="147"/>
                  </a:lnTo>
                  <a:lnTo>
                    <a:pt x="40" y="153"/>
                  </a:lnTo>
                  <a:lnTo>
                    <a:pt x="40" y="159"/>
                  </a:lnTo>
                  <a:lnTo>
                    <a:pt x="40" y="165"/>
                  </a:lnTo>
                  <a:lnTo>
                    <a:pt x="41" y="165"/>
                  </a:lnTo>
                  <a:lnTo>
                    <a:pt x="41" y="171"/>
                  </a:lnTo>
                  <a:lnTo>
                    <a:pt x="41" y="183"/>
                  </a:lnTo>
                  <a:lnTo>
                    <a:pt x="41" y="177"/>
                  </a:lnTo>
                  <a:lnTo>
                    <a:pt x="41" y="183"/>
                  </a:lnTo>
                  <a:lnTo>
                    <a:pt x="43" y="195"/>
                  </a:lnTo>
                  <a:lnTo>
                    <a:pt x="43" y="202"/>
                  </a:lnTo>
                  <a:lnTo>
                    <a:pt x="43" y="208"/>
                  </a:lnTo>
                  <a:lnTo>
                    <a:pt x="43" y="220"/>
                  </a:lnTo>
                  <a:lnTo>
                    <a:pt x="43" y="226"/>
                  </a:lnTo>
                  <a:lnTo>
                    <a:pt x="43" y="238"/>
                  </a:lnTo>
                  <a:lnTo>
                    <a:pt x="45" y="244"/>
                  </a:lnTo>
                  <a:lnTo>
                    <a:pt x="45" y="250"/>
                  </a:lnTo>
                  <a:lnTo>
                    <a:pt x="45" y="257"/>
                  </a:lnTo>
                  <a:lnTo>
                    <a:pt x="45" y="263"/>
                  </a:lnTo>
                  <a:lnTo>
                    <a:pt x="45" y="275"/>
                  </a:lnTo>
                  <a:lnTo>
                    <a:pt x="45" y="275"/>
                  </a:lnTo>
                  <a:lnTo>
                    <a:pt x="46" y="281"/>
                  </a:lnTo>
                  <a:lnTo>
                    <a:pt x="46" y="287"/>
                  </a:lnTo>
                  <a:lnTo>
                    <a:pt x="46" y="293"/>
                  </a:lnTo>
                  <a:lnTo>
                    <a:pt x="46" y="299"/>
                  </a:lnTo>
                  <a:lnTo>
                    <a:pt x="46" y="312"/>
                  </a:lnTo>
                  <a:lnTo>
                    <a:pt x="46" y="330"/>
                  </a:lnTo>
                  <a:lnTo>
                    <a:pt x="48" y="348"/>
                  </a:lnTo>
                  <a:lnTo>
                    <a:pt x="48" y="367"/>
                  </a:lnTo>
                  <a:lnTo>
                    <a:pt x="48" y="385"/>
                  </a:lnTo>
                  <a:lnTo>
                    <a:pt x="48" y="410"/>
                  </a:lnTo>
                  <a:lnTo>
                    <a:pt x="48" y="428"/>
                  </a:lnTo>
                  <a:lnTo>
                    <a:pt x="48" y="446"/>
                  </a:lnTo>
                  <a:lnTo>
                    <a:pt x="49" y="458"/>
                  </a:lnTo>
                  <a:lnTo>
                    <a:pt x="49" y="471"/>
                  </a:lnTo>
                  <a:lnTo>
                    <a:pt x="49" y="483"/>
                  </a:lnTo>
                  <a:lnTo>
                    <a:pt x="49" y="489"/>
                  </a:lnTo>
                  <a:lnTo>
                    <a:pt x="49" y="507"/>
                  </a:lnTo>
                  <a:lnTo>
                    <a:pt x="49" y="532"/>
                  </a:lnTo>
                  <a:lnTo>
                    <a:pt x="51" y="550"/>
                  </a:lnTo>
                  <a:lnTo>
                    <a:pt x="51" y="556"/>
                  </a:lnTo>
                  <a:lnTo>
                    <a:pt x="51" y="581"/>
                  </a:lnTo>
                  <a:lnTo>
                    <a:pt x="51" y="593"/>
                  </a:lnTo>
                  <a:lnTo>
                    <a:pt x="51" y="611"/>
                  </a:lnTo>
                  <a:lnTo>
                    <a:pt x="51" y="630"/>
                  </a:lnTo>
                  <a:lnTo>
                    <a:pt x="53" y="648"/>
                  </a:lnTo>
                  <a:lnTo>
                    <a:pt x="53" y="666"/>
                  </a:lnTo>
                  <a:lnTo>
                    <a:pt x="53" y="691"/>
                  </a:lnTo>
                  <a:lnTo>
                    <a:pt x="53" y="709"/>
                  </a:lnTo>
                  <a:lnTo>
                    <a:pt x="53" y="728"/>
                  </a:lnTo>
                  <a:lnTo>
                    <a:pt x="53" y="740"/>
                  </a:lnTo>
                  <a:lnTo>
                    <a:pt x="54" y="752"/>
                  </a:lnTo>
                  <a:lnTo>
                    <a:pt x="54" y="764"/>
                  </a:lnTo>
                  <a:lnTo>
                    <a:pt x="54" y="777"/>
                  </a:lnTo>
                  <a:lnTo>
                    <a:pt x="54" y="789"/>
                  </a:lnTo>
                  <a:lnTo>
                    <a:pt x="54" y="795"/>
                  </a:lnTo>
                  <a:lnTo>
                    <a:pt x="54" y="807"/>
                  </a:lnTo>
                  <a:lnTo>
                    <a:pt x="56" y="819"/>
                  </a:lnTo>
                  <a:lnTo>
                    <a:pt x="56" y="819"/>
                  </a:lnTo>
                  <a:lnTo>
                    <a:pt x="56" y="819"/>
                  </a:lnTo>
                  <a:lnTo>
                    <a:pt x="56" y="813"/>
                  </a:lnTo>
                  <a:lnTo>
                    <a:pt x="56" y="807"/>
                  </a:lnTo>
                  <a:lnTo>
                    <a:pt x="58" y="795"/>
                  </a:lnTo>
                  <a:lnTo>
                    <a:pt x="58" y="789"/>
                  </a:lnTo>
                  <a:lnTo>
                    <a:pt x="58" y="789"/>
                  </a:lnTo>
                  <a:lnTo>
                    <a:pt x="58" y="789"/>
                  </a:lnTo>
                  <a:lnTo>
                    <a:pt x="59" y="789"/>
                  </a:lnTo>
                  <a:lnTo>
                    <a:pt x="59" y="783"/>
                  </a:lnTo>
                  <a:lnTo>
                    <a:pt x="59" y="783"/>
                  </a:lnTo>
                  <a:lnTo>
                    <a:pt x="61" y="789"/>
                  </a:lnTo>
                  <a:lnTo>
                    <a:pt x="61" y="789"/>
                  </a:lnTo>
                  <a:lnTo>
                    <a:pt x="61" y="795"/>
                  </a:lnTo>
                  <a:lnTo>
                    <a:pt x="61" y="801"/>
                  </a:lnTo>
                  <a:lnTo>
                    <a:pt x="63" y="807"/>
                  </a:lnTo>
                  <a:lnTo>
                    <a:pt x="63" y="813"/>
                  </a:lnTo>
                  <a:lnTo>
                    <a:pt x="63" y="819"/>
                  </a:lnTo>
                  <a:lnTo>
                    <a:pt x="63" y="825"/>
                  </a:lnTo>
                  <a:lnTo>
                    <a:pt x="63" y="838"/>
                  </a:lnTo>
                  <a:lnTo>
                    <a:pt x="64" y="844"/>
                  </a:lnTo>
                  <a:lnTo>
                    <a:pt x="64" y="862"/>
                  </a:lnTo>
                  <a:lnTo>
                    <a:pt x="64" y="868"/>
                  </a:lnTo>
                  <a:lnTo>
                    <a:pt x="64" y="887"/>
                  </a:lnTo>
                  <a:lnTo>
                    <a:pt x="64" y="893"/>
                  </a:lnTo>
                  <a:lnTo>
                    <a:pt x="64" y="905"/>
                  </a:lnTo>
                  <a:lnTo>
                    <a:pt x="66" y="911"/>
                  </a:lnTo>
                  <a:lnTo>
                    <a:pt x="66" y="917"/>
                  </a:lnTo>
                  <a:lnTo>
                    <a:pt x="66" y="917"/>
                  </a:lnTo>
                  <a:lnTo>
                    <a:pt x="66" y="923"/>
                  </a:lnTo>
                  <a:lnTo>
                    <a:pt x="68" y="929"/>
                  </a:lnTo>
                  <a:lnTo>
                    <a:pt x="68" y="936"/>
                  </a:lnTo>
                  <a:lnTo>
                    <a:pt x="68" y="942"/>
                  </a:lnTo>
                  <a:lnTo>
                    <a:pt x="69" y="948"/>
                  </a:lnTo>
                  <a:lnTo>
                    <a:pt x="69" y="954"/>
                  </a:lnTo>
                  <a:lnTo>
                    <a:pt x="69" y="960"/>
                  </a:lnTo>
                  <a:lnTo>
                    <a:pt x="69" y="972"/>
                  </a:lnTo>
                  <a:lnTo>
                    <a:pt x="71" y="978"/>
                  </a:lnTo>
                  <a:lnTo>
                    <a:pt x="69" y="978"/>
                  </a:lnTo>
                  <a:lnTo>
                    <a:pt x="71" y="978"/>
                  </a:lnTo>
                  <a:lnTo>
                    <a:pt x="71" y="972"/>
                  </a:lnTo>
                  <a:lnTo>
                    <a:pt x="71" y="966"/>
                  </a:lnTo>
                  <a:lnTo>
                    <a:pt x="71" y="954"/>
                  </a:lnTo>
                  <a:lnTo>
                    <a:pt x="71" y="948"/>
                  </a:lnTo>
                  <a:lnTo>
                    <a:pt x="73" y="936"/>
                  </a:lnTo>
                  <a:lnTo>
                    <a:pt x="73" y="929"/>
                  </a:lnTo>
                  <a:lnTo>
                    <a:pt x="73" y="923"/>
                  </a:lnTo>
                  <a:lnTo>
                    <a:pt x="73" y="917"/>
                  </a:lnTo>
                  <a:lnTo>
                    <a:pt x="74" y="911"/>
                  </a:lnTo>
                  <a:lnTo>
                    <a:pt x="74" y="905"/>
                  </a:lnTo>
                  <a:lnTo>
                    <a:pt x="74" y="905"/>
                  </a:lnTo>
                  <a:lnTo>
                    <a:pt x="74" y="911"/>
                  </a:lnTo>
                  <a:lnTo>
                    <a:pt x="76" y="917"/>
                  </a:lnTo>
                  <a:lnTo>
                    <a:pt x="76" y="917"/>
                  </a:lnTo>
                  <a:lnTo>
                    <a:pt x="76" y="917"/>
                  </a:lnTo>
                  <a:lnTo>
                    <a:pt x="76" y="917"/>
                  </a:lnTo>
                  <a:lnTo>
                    <a:pt x="76" y="911"/>
                  </a:lnTo>
                  <a:lnTo>
                    <a:pt x="78" y="899"/>
                  </a:lnTo>
                  <a:lnTo>
                    <a:pt x="78" y="899"/>
                  </a:lnTo>
                  <a:lnTo>
                    <a:pt x="78" y="899"/>
                  </a:lnTo>
                  <a:lnTo>
                    <a:pt x="78" y="905"/>
                  </a:lnTo>
                  <a:lnTo>
                    <a:pt x="78" y="911"/>
                  </a:lnTo>
                  <a:lnTo>
                    <a:pt x="79" y="917"/>
                  </a:lnTo>
                  <a:lnTo>
                    <a:pt x="79" y="929"/>
                  </a:lnTo>
                  <a:lnTo>
                    <a:pt x="79" y="936"/>
                  </a:lnTo>
                  <a:lnTo>
                    <a:pt x="79" y="948"/>
                  </a:lnTo>
                  <a:lnTo>
                    <a:pt x="79" y="948"/>
                  </a:lnTo>
                  <a:lnTo>
                    <a:pt x="81" y="942"/>
                  </a:lnTo>
                  <a:lnTo>
                    <a:pt x="81" y="929"/>
                  </a:lnTo>
                  <a:lnTo>
                    <a:pt x="81" y="923"/>
                  </a:lnTo>
                  <a:lnTo>
                    <a:pt x="83" y="917"/>
                  </a:lnTo>
                  <a:lnTo>
                    <a:pt x="83" y="917"/>
                  </a:lnTo>
                  <a:lnTo>
                    <a:pt x="83" y="911"/>
                  </a:lnTo>
                  <a:lnTo>
                    <a:pt x="83" y="899"/>
                  </a:lnTo>
                  <a:lnTo>
                    <a:pt x="83" y="893"/>
                  </a:lnTo>
                  <a:lnTo>
                    <a:pt x="84" y="893"/>
                  </a:lnTo>
                  <a:lnTo>
                    <a:pt x="84" y="893"/>
                  </a:lnTo>
                  <a:lnTo>
                    <a:pt x="84" y="887"/>
                  </a:lnTo>
                  <a:lnTo>
                    <a:pt x="84" y="874"/>
                  </a:lnTo>
                  <a:lnTo>
                    <a:pt x="84" y="868"/>
                  </a:lnTo>
                  <a:lnTo>
                    <a:pt x="86" y="850"/>
                  </a:lnTo>
                  <a:lnTo>
                    <a:pt x="86" y="844"/>
                  </a:lnTo>
                  <a:lnTo>
                    <a:pt x="86" y="832"/>
                  </a:lnTo>
                  <a:lnTo>
                    <a:pt x="86" y="825"/>
                  </a:lnTo>
                  <a:lnTo>
                    <a:pt x="86" y="819"/>
                  </a:lnTo>
                  <a:lnTo>
                    <a:pt x="86" y="825"/>
                  </a:lnTo>
                  <a:lnTo>
                    <a:pt x="88" y="832"/>
                  </a:lnTo>
                  <a:lnTo>
                    <a:pt x="88" y="844"/>
                  </a:lnTo>
                  <a:lnTo>
                    <a:pt x="88" y="844"/>
                  </a:lnTo>
                  <a:lnTo>
                    <a:pt x="88" y="850"/>
                  </a:lnTo>
                  <a:lnTo>
                    <a:pt x="88" y="856"/>
                  </a:lnTo>
                  <a:lnTo>
                    <a:pt x="88" y="850"/>
                  </a:lnTo>
                  <a:lnTo>
                    <a:pt x="89" y="844"/>
                  </a:lnTo>
                  <a:lnTo>
                    <a:pt x="89" y="832"/>
                  </a:lnTo>
                  <a:lnTo>
                    <a:pt x="89" y="819"/>
                  </a:lnTo>
                  <a:lnTo>
                    <a:pt x="89" y="807"/>
                  </a:lnTo>
                  <a:lnTo>
                    <a:pt x="89" y="795"/>
                  </a:lnTo>
                  <a:lnTo>
                    <a:pt x="89" y="789"/>
                  </a:lnTo>
                  <a:lnTo>
                    <a:pt x="91" y="770"/>
                  </a:lnTo>
                  <a:lnTo>
                    <a:pt x="91" y="758"/>
                  </a:lnTo>
                  <a:lnTo>
                    <a:pt x="91" y="740"/>
                  </a:lnTo>
                  <a:lnTo>
                    <a:pt x="91" y="728"/>
                  </a:lnTo>
                  <a:lnTo>
                    <a:pt x="91" y="715"/>
                  </a:lnTo>
                  <a:lnTo>
                    <a:pt x="91" y="691"/>
                  </a:lnTo>
                  <a:lnTo>
                    <a:pt x="93" y="679"/>
                  </a:lnTo>
                  <a:lnTo>
                    <a:pt x="93" y="636"/>
                  </a:lnTo>
                  <a:lnTo>
                    <a:pt x="93" y="624"/>
                  </a:lnTo>
                  <a:lnTo>
                    <a:pt x="93" y="611"/>
                  </a:lnTo>
                  <a:lnTo>
                    <a:pt x="93" y="599"/>
                  </a:lnTo>
                  <a:lnTo>
                    <a:pt x="93" y="587"/>
                  </a:lnTo>
                  <a:lnTo>
                    <a:pt x="94" y="587"/>
                  </a:lnTo>
                  <a:lnTo>
                    <a:pt x="94" y="587"/>
                  </a:lnTo>
                  <a:lnTo>
                    <a:pt x="94" y="599"/>
                  </a:lnTo>
                  <a:lnTo>
                    <a:pt x="94" y="605"/>
                  </a:lnTo>
                  <a:lnTo>
                    <a:pt x="94" y="611"/>
                  </a:lnTo>
                  <a:lnTo>
                    <a:pt x="96" y="624"/>
                  </a:lnTo>
                  <a:lnTo>
                    <a:pt x="96" y="630"/>
                  </a:lnTo>
                  <a:lnTo>
                    <a:pt x="96" y="636"/>
                  </a:lnTo>
                  <a:lnTo>
                    <a:pt x="96" y="636"/>
                  </a:lnTo>
                  <a:lnTo>
                    <a:pt x="96" y="636"/>
                  </a:lnTo>
                  <a:lnTo>
                    <a:pt x="98" y="630"/>
                  </a:lnTo>
                  <a:lnTo>
                    <a:pt x="98" y="624"/>
                  </a:lnTo>
                  <a:lnTo>
                    <a:pt x="98" y="617"/>
                  </a:lnTo>
                  <a:lnTo>
                    <a:pt x="98" y="611"/>
                  </a:lnTo>
                  <a:lnTo>
                    <a:pt x="98" y="593"/>
                  </a:lnTo>
                  <a:lnTo>
                    <a:pt x="98" y="587"/>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596" name="Freeform 595"/>
            <p:cNvSpPr>
              <a:spLocks/>
            </p:cNvSpPr>
            <p:nvPr/>
          </p:nvSpPr>
          <p:spPr bwMode="auto">
            <a:xfrm>
              <a:off x="2520185" y="3228170"/>
              <a:ext cx="139097" cy="435070"/>
            </a:xfrm>
            <a:custGeom>
              <a:avLst/>
              <a:gdLst>
                <a:gd name="T0" fmla="*/ 2 w 100"/>
                <a:gd name="T1" fmla="*/ 856 h 1058"/>
                <a:gd name="T2" fmla="*/ 4 w 100"/>
                <a:gd name="T3" fmla="*/ 880 h 1058"/>
                <a:gd name="T4" fmla="*/ 7 w 100"/>
                <a:gd name="T5" fmla="*/ 899 h 1058"/>
                <a:gd name="T6" fmla="*/ 9 w 100"/>
                <a:gd name="T7" fmla="*/ 856 h 1058"/>
                <a:gd name="T8" fmla="*/ 10 w 100"/>
                <a:gd name="T9" fmla="*/ 789 h 1058"/>
                <a:gd name="T10" fmla="*/ 12 w 100"/>
                <a:gd name="T11" fmla="*/ 752 h 1058"/>
                <a:gd name="T12" fmla="*/ 14 w 100"/>
                <a:gd name="T13" fmla="*/ 776 h 1058"/>
                <a:gd name="T14" fmla="*/ 15 w 100"/>
                <a:gd name="T15" fmla="*/ 776 h 1058"/>
                <a:gd name="T16" fmla="*/ 17 w 100"/>
                <a:gd name="T17" fmla="*/ 727 h 1058"/>
                <a:gd name="T18" fmla="*/ 17 w 100"/>
                <a:gd name="T19" fmla="*/ 660 h 1058"/>
                <a:gd name="T20" fmla="*/ 20 w 100"/>
                <a:gd name="T21" fmla="*/ 648 h 1058"/>
                <a:gd name="T22" fmla="*/ 22 w 100"/>
                <a:gd name="T23" fmla="*/ 672 h 1058"/>
                <a:gd name="T24" fmla="*/ 22 w 100"/>
                <a:gd name="T25" fmla="*/ 721 h 1058"/>
                <a:gd name="T26" fmla="*/ 25 w 100"/>
                <a:gd name="T27" fmla="*/ 721 h 1058"/>
                <a:gd name="T28" fmla="*/ 27 w 100"/>
                <a:gd name="T29" fmla="*/ 703 h 1058"/>
                <a:gd name="T30" fmla="*/ 28 w 100"/>
                <a:gd name="T31" fmla="*/ 697 h 1058"/>
                <a:gd name="T32" fmla="*/ 30 w 100"/>
                <a:gd name="T33" fmla="*/ 666 h 1058"/>
                <a:gd name="T34" fmla="*/ 32 w 100"/>
                <a:gd name="T35" fmla="*/ 636 h 1058"/>
                <a:gd name="T36" fmla="*/ 33 w 100"/>
                <a:gd name="T37" fmla="*/ 611 h 1058"/>
                <a:gd name="T38" fmla="*/ 33 w 100"/>
                <a:gd name="T39" fmla="*/ 581 h 1058"/>
                <a:gd name="T40" fmla="*/ 35 w 100"/>
                <a:gd name="T41" fmla="*/ 513 h 1058"/>
                <a:gd name="T42" fmla="*/ 37 w 100"/>
                <a:gd name="T43" fmla="*/ 367 h 1058"/>
                <a:gd name="T44" fmla="*/ 38 w 100"/>
                <a:gd name="T45" fmla="*/ 305 h 1058"/>
                <a:gd name="T46" fmla="*/ 40 w 100"/>
                <a:gd name="T47" fmla="*/ 275 h 1058"/>
                <a:gd name="T48" fmla="*/ 42 w 100"/>
                <a:gd name="T49" fmla="*/ 250 h 1058"/>
                <a:gd name="T50" fmla="*/ 43 w 100"/>
                <a:gd name="T51" fmla="*/ 177 h 1058"/>
                <a:gd name="T52" fmla="*/ 45 w 100"/>
                <a:gd name="T53" fmla="*/ 91 h 1058"/>
                <a:gd name="T54" fmla="*/ 47 w 100"/>
                <a:gd name="T55" fmla="*/ 67 h 1058"/>
                <a:gd name="T56" fmla="*/ 48 w 100"/>
                <a:gd name="T57" fmla="*/ 30 h 1058"/>
                <a:gd name="T58" fmla="*/ 50 w 100"/>
                <a:gd name="T59" fmla="*/ 0 h 1058"/>
                <a:gd name="T60" fmla="*/ 50 w 100"/>
                <a:gd name="T61" fmla="*/ 79 h 1058"/>
                <a:gd name="T62" fmla="*/ 53 w 100"/>
                <a:gd name="T63" fmla="*/ 116 h 1058"/>
                <a:gd name="T64" fmla="*/ 55 w 100"/>
                <a:gd name="T65" fmla="*/ 177 h 1058"/>
                <a:gd name="T66" fmla="*/ 55 w 100"/>
                <a:gd name="T67" fmla="*/ 305 h 1058"/>
                <a:gd name="T68" fmla="*/ 57 w 100"/>
                <a:gd name="T69" fmla="*/ 397 h 1058"/>
                <a:gd name="T70" fmla="*/ 58 w 100"/>
                <a:gd name="T71" fmla="*/ 440 h 1058"/>
                <a:gd name="T72" fmla="*/ 60 w 100"/>
                <a:gd name="T73" fmla="*/ 519 h 1058"/>
                <a:gd name="T74" fmla="*/ 62 w 100"/>
                <a:gd name="T75" fmla="*/ 562 h 1058"/>
                <a:gd name="T76" fmla="*/ 65 w 100"/>
                <a:gd name="T77" fmla="*/ 581 h 1058"/>
                <a:gd name="T78" fmla="*/ 67 w 100"/>
                <a:gd name="T79" fmla="*/ 611 h 1058"/>
                <a:gd name="T80" fmla="*/ 68 w 100"/>
                <a:gd name="T81" fmla="*/ 672 h 1058"/>
                <a:gd name="T82" fmla="*/ 68 w 100"/>
                <a:gd name="T83" fmla="*/ 721 h 1058"/>
                <a:gd name="T84" fmla="*/ 72 w 100"/>
                <a:gd name="T85" fmla="*/ 764 h 1058"/>
                <a:gd name="T86" fmla="*/ 73 w 100"/>
                <a:gd name="T87" fmla="*/ 801 h 1058"/>
                <a:gd name="T88" fmla="*/ 75 w 100"/>
                <a:gd name="T89" fmla="*/ 782 h 1058"/>
                <a:gd name="T90" fmla="*/ 77 w 100"/>
                <a:gd name="T91" fmla="*/ 862 h 1058"/>
                <a:gd name="T92" fmla="*/ 77 w 100"/>
                <a:gd name="T93" fmla="*/ 923 h 1058"/>
                <a:gd name="T94" fmla="*/ 80 w 100"/>
                <a:gd name="T95" fmla="*/ 966 h 1058"/>
                <a:gd name="T96" fmla="*/ 82 w 100"/>
                <a:gd name="T97" fmla="*/ 960 h 1058"/>
                <a:gd name="T98" fmla="*/ 83 w 100"/>
                <a:gd name="T99" fmla="*/ 984 h 1058"/>
                <a:gd name="T100" fmla="*/ 86 w 100"/>
                <a:gd name="T101" fmla="*/ 990 h 1058"/>
                <a:gd name="T102" fmla="*/ 86 w 100"/>
                <a:gd name="T103" fmla="*/ 960 h 1058"/>
                <a:gd name="T104" fmla="*/ 88 w 100"/>
                <a:gd name="T105" fmla="*/ 978 h 1058"/>
                <a:gd name="T106" fmla="*/ 90 w 100"/>
                <a:gd name="T107" fmla="*/ 1021 h 1058"/>
                <a:gd name="T108" fmla="*/ 91 w 100"/>
                <a:gd name="T109" fmla="*/ 1058 h 1058"/>
                <a:gd name="T110" fmla="*/ 93 w 100"/>
                <a:gd name="T111" fmla="*/ 1039 h 1058"/>
                <a:gd name="T112" fmla="*/ 95 w 100"/>
                <a:gd name="T113" fmla="*/ 997 h 1058"/>
                <a:gd name="T114" fmla="*/ 96 w 100"/>
                <a:gd name="T115" fmla="*/ 917 h 1058"/>
                <a:gd name="T116" fmla="*/ 98 w 100"/>
                <a:gd name="T117" fmla="*/ 825 h 1058"/>
                <a:gd name="T118" fmla="*/ 100 w 100"/>
                <a:gd name="T119" fmla="*/ 782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1058">
                  <a:moveTo>
                    <a:pt x="0" y="838"/>
                  </a:moveTo>
                  <a:lnTo>
                    <a:pt x="0" y="844"/>
                  </a:lnTo>
                  <a:lnTo>
                    <a:pt x="2" y="850"/>
                  </a:lnTo>
                  <a:lnTo>
                    <a:pt x="2" y="856"/>
                  </a:lnTo>
                  <a:lnTo>
                    <a:pt x="2" y="856"/>
                  </a:lnTo>
                  <a:lnTo>
                    <a:pt x="4" y="856"/>
                  </a:lnTo>
                  <a:lnTo>
                    <a:pt x="4" y="862"/>
                  </a:lnTo>
                  <a:lnTo>
                    <a:pt x="4" y="868"/>
                  </a:lnTo>
                  <a:lnTo>
                    <a:pt x="4" y="874"/>
                  </a:lnTo>
                  <a:lnTo>
                    <a:pt x="4" y="880"/>
                  </a:lnTo>
                  <a:lnTo>
                    <a:pt x="5" y="880"/>
                  </a:lnTo>
                  <a:lnTo>
                    <a:pt x="5" y="886"/>
                  </a:lnTo>
                  <a:lnTo>
                    <a:pt x="5" y="899"/>
                  </a:lnTo>
                  <a:lnTo>
                    <a:pt x="5" y="899"/>
                  </a:lnTo>
                  <a:lnTo>
                    <a:pt x="7" y="899"/>
                  </a:lnTo>
                  <a:lnTo>
                    <a:pt x="7" y="893"/>
                  </a:lnTo>
                  <a:lnTo>
                    <a:pt x="7" y="886"/>
                  </a:lnTo>
                  <a:lnTo>
                    <a:pt x="7" y="880"/>
                  </a:lnTo>
                  <a:lnTo>
                    <a:pt x="9" y="868"/>
                  </a:lnTo>
                  <a:lnTo>
                    <a:pt x="9" y="856"/>
                  </a:lnTo>
                  <a:lnTo>
                    <a:pt x="9" y="844"/>
                  </a:lnTo>
                  <a:lnTo>
                    <a:pt x="9" y="825"/>
                  </a:lnTo>
                  <a:lnTo>
                    <a:pt x="9" y="813"/>
                  </a:lnTo>
                  <a:lnTo>
                    <a:pt x="9" y="801"/>
                  </a:lnTo>
                  <a:lnTo>
                    <a:pt x="10" y="789"/>
                  </a:lnTo>
                  <a:lnTo>
                    <a:pt x="10" y="776"/>
                  </a:lnTo>
                  <a:lnTo>
                    <a:pt x="10" y="770"/>
                  </a:lnTo>
                  <a:lnTo>
                    <a:pt x="10" y="764"/>
                  </a:lnTo>
                  <a:lnTo>
                    <a:pt x="12" y="758"/>
                  </a:lnTo>
                  <a:lnTo>
                    <a:pt x="12" y="752"/>
                  </a:lnTo>
                  <a:lnTo>
                    <a:pt x="12" y="752"/>
                  </a:lnTo>
                  <a:lnTo>
                    <a:pt x="12" y="752"/>
                  </a:lnTo>
                  <a:lnTo>
                    <a:pt x="12" y="758"/>
                  </a:lnTo>
                  <a:lnTo>
                    <a:pt x="14" y="770"/>
                  </a:lnTo>
                  <a:lnTo>
                    <a:pt x="14" y="776"/>
                  </a:lnTo>
                  <a:lnTo>
                    <a:pt x="14" y="795"/>
                  </a:lnTo>
                  <a:lnTo>
                    <a:pt x="14" y="795"/>
                  </a:lnTo>
                  <a:lnTo>
                    <a:pt x="14" y="795"/>
                  </a:lnTo>
                  <a:lnTo>
                    <a:pt x="15" y="782"/>
                  </a:lnTo>
                  <a:lnTo>
                    <a:pt x="15" y="776"/>
                  </a:lnTo>
                  <a:lnTo>
                    <a:pt x="15" y="764"/>
                  </a:lnTo>
                  <a:lnTo>
                    <a:pt x="15" y="752"/>
                  </a:lnTo>
                  <a:lnTo>
                    <a:pt x="15" y="752"/>
                  </a:lnTo>
                  <a:lnTo>
                    <a:pt x="15" y="740"/>
                  </a:lnTo>
                  <a:lnTo>
                    <a:pt x="17" y="727"/>
                  </a:lnTo>
                  <a:lnTo>
                    <a:pt x="17" y="709"/>
                  </a:lnTo>
                  <a:lnTo>
                    <a:pt x="17" y="697"/>
                  </a:lnTo>
                  <a:lnTo>
                    <a:pt x="17" y="685"/>
                  </a:lnTo>
                  <a:lnTo>
                    <a:pt x="17" y="672"/>
                  </a:lnTo>
                  <a:lnTo>
                    <a:pt x="17" y="660"/>
                  </a:lnTo>
                  <a:lnTo>
                    <a:pt x="19" y="648"/>
                  </a:lnTo>
                  <a:lnTo>
                    <a:pt x="19" y="648"/>
                  </a:lnTo>
                  <a:lnTo>
                    <a:pt x="19" y="648"/>
                  </a:lnTo>
                  <a:lnTo>
                    <a:pt x="19" y="648"/>
                  </a:lnTo>
                  <a:lnTo>
                    <a:pt x="20" y="648"/>
                  </a:lnTo>
                  <a:lnTo>
                    <a:pt x="20" y="648"/>
                  </a:lnTo>
                  <a:lnTo>
                    <a:pt x="20" y="648"/>
                  </a:lnTo>
                  <a:lnTo>
                    <a:pt x="20" y="654"/>
                  </a:lnTo>
                  <a:lnTo>
                    <a:pt x="20" y="660"/>
                  </a:lnTo>
                  <a:lnTo>
                    <a:pt x="22" y="672"/>
                  </a:lnTo>
                  <a:lnTo>
                    <a:pt x="22" y="678"/>
                  </a:lnTo>
                  <a:lnTo>
                    <a:pt x="22" y="691"/>
                  </a:lnTo>
                  <a:lnTo>
                    <a:pt x="22" y="703"/>
                  </a:lnTo>
                  <a:lnTo>
                    <a:pt x="22" y="715"/>
                  </a:lnTo>
                  <a:lnTo>
                    <a:pt x="22" y="721"/>
                  </a:lnTo>
                  <a:lnTo>
                    <a:pt x="23" y="734"/>
                  </a:lnTo>
                  <a:lnTo>
                    <a:pt x="23" y="734"/>
                  </a:lnTo>
                  <a:lnTo>
                    <a:pt x="23" y="727"/>
                  </a:lnTo>
                  <a:lnTo>
                    <a:pt x="23" y="721"/>
                  </a:lnTo>
                  <a:lnTo>
                    <a:pt x="25" y="721"/>
                  </a:lnTo>
                  <a:lnTo>
                    <a:pt x="25" y="709"/>
                  </a:lnTo>
                  <a:lnTo>
                    <a:pt x="25" y="697"/>
                  </a:lnTo>
                  <a:lnTo>
                    <a:pt x="25" y="697"/>
                  </a:lnTo>
                  <a:lnTo>
                    <a:pt x="25" y="697"/>
                  </a:lnTo>
                  <a:lnTo>
                    <a:pt x="27" y="703"/>
                  </a:lnTo>
                  <a:lnTo>
                    <a:pt x="27" y="709"/>
                  </a:lnTo>
                  <a:lnTo>
                    <a:pt x="27" y="715"/>
                  </a:lnTo>
                  <a:lnTo>
                    <a:pt x="28" y="715"/>
                  </a:lnTo>
                  <a:lnTo>
                    <a:pt x="28" y="709"/>
                  </a:lnTo>
                  <a:lnTo>
                    <a:pt x="28" y="697"/>
                  </a:lnTo>
                  <a:lnTo>
                    <a:pt x="28" y="697"/>
                  </a:lnTo>
                  <a:lnTo>
                    <a:pt x="28" y="685"/>
                  </a:lnTo>
                  <a:lnTo>
                    <a:pt x="30" y="678"/>
                  </a:lnTo>
                  <a:lnTo>
                    <a:pt x="30" y="672"/>
                  </a:lnTo>
                  <a:lnTo>
                    <a:pt x="30" y="666"/>
                  </a:lnTo>
                  <a:lnTo>
                    <a:pt x="30" y="654"/>
                  </a:lnTo>
                  <a:lnTo>
                    <a:pt x="30" y="648"/>
                  </a:lnTo>
                  <a:lnTo>
                    <a:pt x="30" y="648"/>
                  </a:lnTo>
                  <a:lnTo>
                    <a:pt x="32" y="642"/>
                  </a:lnTo>
                  <a:lnTo>
                    <a:pt x="32" y="636"/>
                  </a:lnTo>
                  <a:lnTo>
                    <a:pt x="32" y="630"/>
                  </a:lnTo>
                  <a:lnTo>
                    <a:pt x="32" y="623"/>
                  </a:lnTo>
                  <a:lnTo>
                    <a:pt x="32" y="617"/>
                  </a:lnTo>
                  <a:lnTo>
                    <a:pt x="32" y="617"/>
                  </a:lnTo>
                  <a:lnTo>
                    <a:pt x="33" y="611"/>
                  </a:lnTo>
                  <a:lnTo>
                    <a:pt x="33" y="605"/>
                  </a:lnTo>
                  <a:lnTo>
                    <a:pt x="33" y="599"/>
                  </a:lnTo>
                  <a:lnTo>
                    <a:pt x="33" y="593"/>
                  </a:lnTo>
                  <a:lnTo>
                    <a:pt x="33" y="593"/>
                  </a:lnTo>
                  <a:lnTo>
                    <a:pt x="33" y="581"/>
                  </a:lnTo>
                  <a:lnTo>
                    <a:pt x="35" y="568"/>
                  </a:lnTo>
                  <a:lnTo>
                    <a:pt x="35" y="562"/>
                  </a:lnTo>
                  <a:lnTo>
                    <a:pt x="35" y="544"/>
                  </a:lnTo>
                  <a:lnTo>
                    <a:pt x="35" y="532"/>
                  </a:lnTo>
                  <a:lnTo>
                    <a:pt x="35" y="513"/>
                  </a:lnTo>
                  <a:lnTo>
                    <a:pt x="35" y="489"/>
                  </a:lnTo>
                  <a:lnTo>
                    <a:pt x="37" y="464"/>
                  </a:lnTo>
                  <a:lnTo>
                    <a:pt x="37" y="440"/>
                  </a:lnTo>
                  <a:lnTo>
                    <a:pt x="37" y="415"/>
                  </a:lnTo>
                  <a:lnTo>
                    <a:pt x="37" y="367"/>
                  </a:lnTo>
                  <a:lnTo>
                    <a:pt x="37" y="348"/>
                  </a:lnTo>
                  <a:lnTo>
                    <a:pt x="37" y="336"/>
                  </a:lnTo>
                  <a:lnTo>
                    <a:pt x="38" y="324"/>
                  </a:lnTo>
                  <a:lnTo>
                    <a:pt x="38" y="311"/>
                  </a:lnTo>
                  <a:lnTo>
                    <a:pt x="38" y="305"/>
                  </a:lnTo>
                  <a:lnTo>
                    <a:pt x="38" y="299"/>
                  </a:lnTo>
                  <a:lnTo>
                    <a:pt x="38" y="287"/>
                  </a:lnTo>
                  <a:lnTo>
                    <a:pt x="38" y="287"/>
                  </a:lnTo>
                  <a:lnTo>
                    <a:pt x="40" y="275"/>
                  </a:lnTo>
                  <a:lnTo>
                    <a:pt x="40" y="275"/>
                  </a:lnTo>
                  <a:lnTo>
                    <a:pt x="40" y="275"/>
                  </a:lnTo>
                  <a:lnTo>
                    <a:pt x="40" y="275"/>
                  </a:lnTo>
                  <a:lnTo>
                    <a:pt x="42" y="269"/>
                  </a:lnTo>
                  <a:lnTo>
                    <a:pt x="42" y="263"/>
                  </a:lnTo>
                  <a:lnTo>
                    <a:pt x="42" y="250"/>
                  </a:lnTo>
                  <a:lnTo>
                    <a:pt x="42" y="238"/>
                  </a:lnTo>
                  <a:lnTo>
                    <a:pt x="42" y="226"/>
                  </a:lnTo>
                  <a:lnTo>
                    <a:pt x="42" y="208"/>
                  </a:lnTo>
                  <a:lnTo>
                    <a:pt x="43" y="195"/>
                  </a:lnTo>
                  <a:lnTo>
                    <a:pt x="43" y="177"/>
                  </a:lnTo>
                  <a:lnTo>
                    <a:pt x="43" y="159"/>
                  </a:lnTo>
                  <a:lnTo>
                    <a:pt x="43" y="140"/>
                  </a:lnTo>
                  <a:lnTo>
                    <a:pt x="43" y="128"/>
                  </a:lnTo>
                  <a:lnTo>
                    <a:pt x="43" y="104"/>
                  </a:lnTo>
                  <a:lnTo>
                    <a:pt x="45" y="91"/>
                  </a:lnTo>
                  <a:lnTo>
                    <a:pt x="45" y="79"/>
                  </a:lnTo>
                  <a:lnTo>
                    <a:pt x="45" y="67"/>
                  </a:lnTo>
                  <a:lnTo>
                    <a:pt x="45" y="61"/>
                  </a:lnTo>
                  <a:lnTo>
                    <a:pt x="45" y="67"/>
                  </a:lnTo>
                  <a:lnTo>
                    <a:pt x="47" y="67"/>
                  </a:lnTo>
                  <a:lnTo>
                    <a:pt x="47" y="61"/>
                  </a:lnTo>
                  <a:lnTo>
                    <a:pt x="47" y="55"/>
                  </a:lnTo>
                  <a:lnTo>
                    <a:pt x="47" y="55"/>
                  </a:lnTo>
                  <a:lnTo>
                    <a:pt x="47" y="42"/>
                  </a:lnTo>
                  <a:lnTo>
                    <a:pt x="48" y="30"/>
                  </a:lnTo>
                  <a:lnTo>
                    <a:pt x="48" y="18"/>
                  </a:lnTo>
                  <a:lnTo>
                    <a:pt x="48" y="6"/>
                  </a:lnTo>
                  <a:lnTo>
                    <a:pt x="48" y="6"/>
                  </a:lnTo>
                  <a:lnTo>
                    <a:pt x="48" y="0"/>
                  </a:lnTo>
                  <a:lnTo>
                    <a:pt x="50" y="0"/>
                  </a:lnTo>
                  <a:lnTo>
                    <a:pt x="50" y="24"/>
                  </a:lnTo>
                  <a:lnTo>
                    <a:pt x="50" y="36"/>
                  </a:lnTo>
                  <a:lnTo>
                    <a:pt x="50" y="55"/>
                  </a:lnTo>
                  <a:lnTo>
                    <a:pt x="50" y="67"/>
                  </a:lnTo>
                  <a:lnTo>
                    <a:pt x="50" y="79"/>
                  </a:lnTo>
                  <a:lnTo>
                    <a:pt x="52" y="91"/>
                  </a:lnTo>
                  <a:lnTo>
                    <a:pt x="52" y="104"/>
                  </a:lnTo>
                  <a:lnTo>
                    <a:pt x="52" y="104"/>
                  </a:lnTo>
                  <a:lnTo>
                    <a:pt x="52" y="110"/>
                  </a:lnTo>
                  <a:lnTo>
                    <a:pt x="53" y="116"/>
                  </a:lnTo>
                  <a:lnTo>
                    <a:pt x="53" y="122"/>
                  </a:lnTo>
                  <a:lnTo>
                    <a:pt x="53" y="128"/>
                  </a:lnTo>
                  <a:lnTo>
                    <a:pt x="53" y="134"/>
                  </a:lnTo>
                  <a:lnTo>
                    <a:pt x="53" y="159"/>
                  </a:lnTo>
                  <a:lnTo>
                    <a:pt x="55" y="177"/>
                  </a:lnTo>
                  <a:lnTo>
                    <a:pt x="55" y="195"/>
                  </a:lnTo>
                  <a:lnTo>
                    <a:pt x="55" y="226"/>
                  </a:lnTo>
                  <a:lnTo>
                    <a:pt x="55" y="250"/>
                  </a:lnTo>
                  <a:lnTo>
                    <a:pt x="55" y="281"/>
                  </a:lnTo>
                  <a:lnTo>
                    <a:pt x="55" y="305"/>
                  </a:lnTo>
                  <a:lnTo>
                    <a:pt x="57" y="330"/>
                  </a:lnTo>
                  <a:lnTo>
                    <a:pt x="57" y="354"/>
                  </a:lnTo>
                  <a:lnTo>
                    <a:pt x="57" y="367"/>
                  </a:lnTo>
                  <a:lnTo>
                    <a:pt x="57" y="385"/>
                  </a:lnTo>
                  <a:lnTo>
                    <a:pt x="57" y="397"/>
                  </a:lnTo>
                  <a:lnTo>
                    <a:pt x="57" y="403"/>
                  </a:lnTo>
                  <a:lnTo>
                    <a:pt x="58" y="409"/>
                  </a:lnTo>
                  <a:lnTo>
                    <a:pt x="58" y="415"/>
                  </a:lnTo>
                  <a:lnTo>
                    <a:pt x="58" y="422"/>
                  </a:lnTo>
                  <a:lnTo>
                    <a:pt x="58" y="440"/>
                  </a:lnTo>
                  <a:lnTo>
                    <a:pt x="60" y="452"/>
                  </a:lnTo>
                  <a:lnTo>
                    <a:pt x="60" y="471"/>
                  </a:lnTo>
                  <a:lnTo>
                    <a:pt x="60" y="489"/>
                  </a:lnTo>
                  <a:lnTo>
                    <a:pt x="60" y="507"/>
                  </a:lnTo>
                  <a:lnTo>
                    <a:pt x="60" y="519"/>
                  </a:lnTo>
                  <a:lnTo>
                    <a:pt x="60" y="538"/>
                  </a:lnTo>
                  <a:lnTo>
                    <a:pt x="62" y="544"/>
                  </a:lnTo>
                  <a:lnTo>
                    <a:pt x="62" y="550"/>
                  </a:lnTo>
                  <a:lnTo>
                    <a:pt x="62" y="556"/>
                  </a:lnTo>
                  <a:lnTo>
                    <a:pt x="62" y="562"/>
                  </a:lnTo>
                  <a:lnTo>
                    <a:pt x="62" y="568"/>
                  </a:lnTo>
                  <a:lnTo>
                    <a:pt x="63" y="568"/>
                  </a:lnTo>
                  <a:lnTo>
                    <a:pt x="63" y="575"/>
                  </a:lnTo>
                  <a:lnTo>
                    <a:pt x="63" y="581"/>
                  </a:lnTo>
                  <a:lnTo>
                    <a:pt x="65" y="581"/>
                  </a:lnTo>
                  <a:lnTo>
                    <a:pt x="65" y="587"/>
                  </a:lnTo>
                  <a:lnTo>
                    <a:pt x="65" y="587"/>
                  </a:lnTo>
                  <a:lnTo>
                    <a:pt x="65" y="593"/>
                  </a:lnTo>
                  <a:lnTo>
                    <a:pt x="67" y="599"/>
                  </a:lnTo>
                  <a:lnTo>
                    <a:pt x="67" y="611"/>
                  </a:lnTo>
                  <a:lnTo>
                    <a:pt x="67" y="617"/>
                  </a:lnTo>
                  <a:lnTo>
                    <a:pt x="67" y="642"/>
                  </a:lnTo>
                  <a:lnTo>
                    <a:pt x="67" y="648"/>
                  </a:lnTo>
                  <a:lnTo>
                    <a:pt x="67" y="660"/>
                  </a:lnTo>
                  <a:lnTo>
                    <a:pt x="68" y="672"/>
                  </a:lnTo>
                  <a:lnTo>
                    <a:pt x="68" y="678"/>
                  </a:lnTo>
                  <a:lnTo>
                    <a:pt x="68" y="691"/>
                  </a:lnTo>
                  <a:lnTo>
                    <a:pt x="68" y="703"/>
                  </a:lnTo>
                  <a:lnTo>
                    <a:pt x="68" y="715"/>
                  </a:lnTo>
                  <a:lnTo>
                    <a:pt x="68" y="721"/>
                  </a:lnTo>
                  <a:lnTo>
                    <a:pt x="70" y="734"/>
                  </a:lnTo>
                  <a:lnTo>
                    <a:pt x="70" y="740"/>
                  </a:lnTo>
                  <a:lnTo>
                    <a:pt x="70" y="746"/>
                  </a:lnTo>
                  <a:lnTo>
                    <a:pt x="70" y="752"/>
                  </a:lnTo>
                  <a:lnTo>
                    <a:pt x="72" y="764"/>
                  </a:lnTo>
                  <a:lnTo>
                    <a:pt x="72" y="776"/>
                  </a:lnTo>
                  <a:lnTo>
                    <a:pt x="72" y="776"/>
                  </a:lnTo>
                  <a:lnTo>
                    <a:pt x="72" y="782"/>
                  </a:lnTo>
                  <a:lnTo>
                    <a:pt x="72" y="795"/>
                  </a:lnTo>
                  <a:lnTo>
                    <a:pt x="73" y="801"/>
                  </a:lnTo>
                  <a:lnTo>
                    <a:pt x="73" y="795"/>
                  </a:lnTo>
                  <a:lnTo>
                    <a:pt x="73" y="789"/>
                  </a:lnTo>
                  <a:lnTo>
                    <a:pt x="75" y="776"/>
                  </a:lnTo>
                  <a:lnTo>
                    <a:pt x="73" y="776"/>
                  </a:lnTo>
                  <a:lnTo>
                    <a:pt x="75" y="782"/>
                  </a:lnTo>
                  <a:lnTo>
                    <a:pt x="75" y="795"/>
                  </a:lnTo>
                  <a:lnTo>
                    <a:pt x="75" y="819"/>
                  </a:lnTo>
                  <a:lnTo>
                    <a:pt x="75" y="831"/>
                  </a:lnTo>
                  <a:lnTo>
                    <a:pt x="75" y="850"/>
                  </a:lnTo>
                  <a:lnTo>
                    <a:pt x="77" y="862"/>
                  </a:lnTo>
                  <a:lnTo>
                    <a:pt x="77" y="880"/>
                  </a:lnTo>
                  <a:lnTo>
                    <a:pt x="77" y="886"/>
                  </a:lnTo>
                  <a:lnTo>
                    <a:pt x="77" y="905"/>
                  </a:lnTo>
                  <a:lnTo>
                    <a:pt x="77" y="911"/>
                  </a:lnTo>
                  <a:lnTo>
                    <a:pt x="77" y="923"/>
                  </a:lnTo>
                  <a:lnTo>
                    <a:pt x="78" y="929"/>
                  </a:lnTo>
                  <a:lnTo>
                    <a:pt x="78" y="942"/>
                  </a:lnTo>
                  <a:lnTo>
                    <a:pt x="78" y="954"/>
                  </a:lnTo>
                  <a:lnTo>
                    <a:pt x="78" y="960"/>
                  </a:lnTo>
                  <a:lnTo>
                    <a:pt x="80" y="966"/>
                  </a:lnTo>
                  <a:lnTo>
                    <a:pt x="80" y="972"/>
                  </a:lnTo>
                  <a:lnTo>
                    <a:pt x="80" y="972"/>
                  </a:lnTo>
                  <a:lnTo>
                    <a:pt x="82" y="960"/>
                  </a:lnTo>
                  <a:lnTo>
                    <a:pt x="82" y="960"/>
                  </a:lnTo>
                  <a:lnTo>
                    <a:pt x="82" y="960"/>
                  </a:lnTo>
                  <a:lnTo>
                    <a:pt x="82" y="960"/>
                  </a:lnTo>
                  <a:lnTo>
                    <a:pt x="83" y="966"/>
                  </a:lnTo>
                  <a:lnTo>
                    <a:pt x="83" y="972"/>
                  </a:lnTo>
                  <a:lnTo>
                    <a:pt x="83" y="978"/>
                  </a:lnTo>
                  <a:lnTo>
                    <a:pt x="83" y="984"/>
                  </a:lnTo>
                  <a:lnTo>
                    <a:pt x="83" y="990"/>
                  </a:lnTo>
                  <a:lnTo>
                    <a:pt x="85" y="997"/>
                  </a:lnTo>
                  <a:lnTo>
                    <a:pt x="85" y="1003"/>
                  </a:lnTo>
                  <a:lnTo>
                    <a:pt x="85" y="997"/>
                  </a:lnTo>
                  <a:lnTo>
                    <a:pt x="86" y="990"/>
                  </a:lnTo>
                  <a:lnTo>
                    <a:pt x="86" y="984"/>
                  </a:lnTo>
                  <a:lnTo>
                    <a:pt x="86" y="978"/>
                  </a:lnTo>
                  <a:lnTo>
                    <a:pt x="86" y="972"/>
                  </a:lnTo>
                  <a:lnTo>
                    <a:pt x="88" y="960"/>
                  </a:lnTo>
                  <a:lnTo>
                    <a:pt x="86" y="960"/>
                  </a:lnTo>
                  <a:lnTo>
                    <a:pt x="88" y="960"/>
                  </a:lnTo>
                  <a:lnTo>
                    <a:pt x="88" y="966"/>
                  </a:lnTo>
                  <a:lnTo>
                    <a:pt x="88" y="972"/>
                  </a:lnTo>
                  <a:lnTo>
                    <a:pt x="88" y="978"/>
                  </a:lnTo>
                  <a:lnTo>
                    <a:pt x="88" y="978"/>
                  </a:lnTo>
                  <a:lnTo>
                    <a:pt x="90" y="990"/>
                  </a:lnTo>
                  <a:lnTo>
                    <a:pt x="90" y="997"/>
                  </a:lnTo>
                  <a:lnTo>
                    <a:pt x="90" y="1009"/>
                  </a:lnTo>
                  <a:lnTo>
                    <a:pt x="90" y="1009"/>
                  </a:lnTo>
                  <a:lnTo>
                    <a:pt x="90" y="1021"/>
                  </a:lnTo>
                  <a:lnTo>
                    <a:pt x="90" y="1027"/>
                  </a:lnTo>
                  <a:lnTo>
                    <a:pt x="91" y="1033"/>
                  </a:lnTo>
                  <a:lnTo>
                    <a:pt x="91" y="1039"/>
                  </a:lnTo>
                  <a:lnTo>
                    <a:pt x="91" y="1045"/>
                  </a:lnTo>
                  <a:lnTo>
                    <a:pt x="91" y="1058"/>
                  </a:lnTo>
                  <a:lnTo>
                    <a:pt x="91" y="1058"/>
                  </a:lnTo>
                  <a:lnTo>
                    <a:pt x="93" y="1058"/>
                  </a:lnTo>
                  <a:lnTo>
                    <a:pt x="93" y="1058"/>
                  </a:lnTo>
                  <a:lnTo>
                    <a:pt x="93" y="1052"/>
                  </a:lnTo>
                  <a:lnTo>
                    <a:pt x="93" y="1039"/>
                  </a:lnTo>
                  <a:lnTo>
                    <a:pt x="93" y="1033"/>
                  </a:lnTo>
                  <a:lnTo>
                    <a:pt x="95" y="1027"/>
                  </a:lnTo>
                  <a:lnTo>
                    <a:pt x="95" y="1015"/>
                  </a:lnTo>
                  <a:lnTo>
                    <a:pt x="95" y="1009"/>
                  </a:lnTo>
                  <a:lnTo>
                    <a:pt x="95" y="997"/>
                  </a:lnTo>
                  <a:lnTo>
                    <a:pt x="95" y="984"/>
                  </a:lnTo>
                  <a:lnTo>
                    <a:pt x="95" y="972"/>
                  </a:lnTo>
                  <a:lnTo>
                    <a:pt x="96" y="960"/>
                  </a:lnTo>
                  <a:lnTo>
                    <a:pt x="96" y="929"/>
                  </a:lnTo>
                  <a:lnTo>
                    <a:pt x="96" y="917"/>
                  </a:lnTo>
                  <a:lnTo>
                    <a:pt x="96" y="899"/>
                  </a:lnTo>
                  <a:lnTo>
                    <a:pt x="96" y="880"/>
                  </a:lnTo>
                  <a:lnTo>
                    <a:pt x="96" y="862"/>
                  </a:lnTo>
                  <a:lnTo>
                    <a:pt x="98" y="850"/>
                  </a:lnTo>
                  <a:lnTo>
                    <a:pt x="98" y="825"/>
                  </a:lnTo>
                  <a:lnTo>
                    <a:pt x="98" y="813"/>
                  </a:lnTo>
                  <a:lnTo>
                    <a:pt x="98" y="801"/>
                  </a:lnTo>
                  <a:lnTo>
                    <a:pt x="98" y="801"/>
                  </a:lnTo>
                  <a:lnTo>
                    <a:pt x="98" y="789"/>
                  </a:lnTo>
                  <a:lnTo>
                    <a:pt x="100" y="782"/>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597" name="Freeform 596"/>
            <p:cNvSpPr>
              <a:spLocks/>
            </p:cNvSpPr>
            <p:nvPr/>
          </p:nvSpPr>
          <p:spPr bwMode="auto">
            <a:xfrm>
              <a:off x="2386652" y="3195272"/>
              <a:ext cx="133533" cy="377499"/>
            </a:xfrm>
            <a:custGeom>
              <a:avLst/>
              <a:gdLst>
                <a:gd name="T0" fmla="*/ 2 w 96"/>
                <a:gd name="T1" fmla="*/ 771 h 918"/>
                <a:gd name="T2" fmla="*/ 2 w 96"/>
                <a:gd name="T3" fmla="*/ 722 h 918"/>
                <a:gd name="T4" fmla="*/ 5 w 96"/>
                <a:gd name="T5" fmla="*/ 661 h 918"/>
                <a:gd name="T6" fmla="*/ 5 w 96"/>
                <a:gd name="T7" fmla="*/ 673 h 918"/>
                <a:gd name="T8" fmla="*/ 7 w 96"/>
                <a:gd name="T9" fmla="*/ 734 h 918"/>
                <a:gd name="T10" fmla="*/ 8 w 96"/>
                <a:gd name="T11" fmla="*/ 777 h 918"/>
                <a:gd name="T12" fmla="*/ 12 w 96"/>
                <a:gd name="T13" fmla="*/ 777 h 918"/>
                <a:gd name="T14" fmla="*/ 13 w 96"/>
                <a:gd name="T15" fmla="*/ 728 h 918"/>
                <a:gd name="T16" fmla="*/ 15 w 96"/>
                <a:gd name="T17" fmla="*/ 728 h 918"/>
                <a:gd name="T18" fmla="*/ 17 w 96"/>
                <a:gd name="T19" fmla="*/ 661 h 918"/>
                <a:gd name="T20" fmla="*/ 18 w 96"/>
                <a:gd name="T21" fmla="*/ 618 h 918"/>
                <a:gd name="T22" fmla="*/ 20 w 96"/>
                <a:gd name="T23" fmla="*/ 661 h 918"/>
                <a:gd name="T24" fmla="*/ 22 w 96"/>
                <a:gd name="T25" fmla="*/ 697 h 918"/>
                <a:gd name="T26" fmla="*/ 25 w 96"/>
                <a:gd name="T27" fmla="*/ 679 h 918"/>
                <a:gd name="T28" fmla="*/ 25 w 96"/>
                <a:gd name="T29" fmla="*/ 648 h 918"/>
                <a:gd name="T30" fmla="*/ 27 w 96"/>
                <a:gd name="T31" fmla="*/ 624 h 918"/>
                <a:gd name="T32" fmla="*/ 28 w 96"/>
                <a:gd name="T33" fmla="*/ 575 h 918"/>
                <a:gd name="T34" fmla="*/ 30 w 96"/>
                <a:gd name="T35" fmla="*/ 544 h 918"/>
                <a:gd name="T36" fmla="*/ 33 w 96"/>
                <a:gd name="T37" fmla="*/ 526 h 918"/>
                <a:gd name="T38" fmla="*/ 33 w 96"/>
                <a:gd name="T39" fmla="*/ 557 h 918"/>
                <a:gd name="T40" fmla="*/ 35 w 96"/>
                <a:gd name="T41" fmla="*/ 618 h 918"/>
                <a:gd name="T42" fmla="*/ 37 w 96"/>
                <a:gd name="T43" fmla="*/ 606 h 918"/>
                <a:gd name="T44" fmla="*/ 38 w 96"/>
                <a:gd name="T45" fmla="*/ 544 h 918"/>
                <a:gd name="T46" fmla="*/ 40 w 96"/>
                <a:gd name="T47" fmla="*/ 544 h 918"/>
                <a:gd name="T48" fmla="*/ 43 w 96"/>
                <a:gd name="T49" fmla="*/ 557 h 918"/>
                <a:gd name="T50" fmla="*/ 43 w 96"/>
                <a:gd name="T51" fmla="*/ 532 h 918"/>
                <a:gd name="T52" fmla="*/ 45 w 96"/>
                <a:gd name="T53" fmla="*/ 483 h 918"/>
                <a:gd name="T54" fmla="*/ 47 w 96"/>
                <a:gd name="T55" fmla="*/ 447 h 918"/>
                <a:gd name="T56" fmla="*/ 48 w 96"/>
                <a:gd name="T57" fmla="*/ 398 h 918"/>
                <a:gd name="T58" fmla="*/ 50 w 96"/>
                <a:gd name="T59" fmla="*/ 294 h 918"/>
                <a:gd name="T60" fmla="*/ 52 w 96"/>
                <a:gd name="T61" fmla="*/ 232 h 918"/>
                <a:gd name="T62" fmla="*/ 53 w 96"/>
                <a:gd name="T63" fmla="*/ 208 h 918"/>
                <a:gd name="T64" fmla="*/ 55 w 96"/>
                <a:gd name="T65" fmla="*/ 80 h 918"/>
                <a:gd name="T66" fmla="*/ 57 w 96"/>
                <a:gd name="T67" fmla="*/ 0 h 918"/>
                <a:gd name="T68" fmla="*/ 58 w 96"/>
                <a:gd name="T69" fmla="*/ 31 h 918"/>
                <a:gd name="T70" fmla="*/ 58 w 96"/>
                <a:gd name="T71" fmla="*/ 80 h 918"/>
                <a:gd name="T72" fmla="*/ 61 w 96"/>
                <a:gd name="T73" fmla="*/ 86 h 918"/>
                <a:gd name="T74" fmla="*/ 63 w 96"/>
                <a:gd name="T75" fmla="*/ 135 h 918"/>
                <a:gd name="T76" fmla="*/ 63 w 96"/>
                <a:gd name="T77" fmla="*/ 251 h 918"/>
                <a:gd name="T78" fmla="*/ 65 w 96"/>
                <a:gd name="T79" fmla="*/ 349 h 918"/>
                <a:gd name="T80" fmla="*/ 66 w 96"/>
                <a:gd name="T81" fmla="*/ 410 h 918"/>
                <a:gd name="T82" fmla="*/ 68 w 96"/>
                <a:gd name="T83" fmla="*/ 434 h 918"/>
                <a:gd name="T84" fmla="*/ 70 w 96"/>
                <a:gd name="T85" fmla="*/ 495 h 918"/>
                <a:gd name="T86" fmla="*/ 71 w 96"/>
                <a:gd name="T87" fmla="*/ 532 h 918"/>
                <a:gd name="T88" fmla="*/ 73 w 96"/>
                <a:gd name="T89" fmla="*/ 575 h 918"/>
                <a:gd name="T90" fmla="*/ 75 w 96"/>
                <a:gd name="T91" fmla="*/ 618 h 918"/>
                <a:gd name="T92" fmla="*/ 76 w 96"/>
                <a:gd name="T93" fmla="*/ 667 h 918"/>
                <a:gd name="T94" fmla="*/ 78 w 96"/>
                <a:gd name="T95" fmla="*/ 710 h 918"/>
                <a:gd name="T96" fmla="*/ 80 w 96"/>
                <a:gd name="T97" fmla="*/ 734 h 918"/>
                <a:gd name="T98" fmla="*/ 81 w 96"/>
                <a:gd name="T99" fmla="*/ 789 h 918"/>
                <a:gd name="T100" fmla="*/ 83 w 96"/>
                <a:gd name="T101" fmla="*/ 826 h 918"/>
                <a:gd name="T102" fmla="*/ 85 w 96"/>
                <a:gd name="T103" fmla="*/ 856 h 918"/>
                <a:gd name="T104" fmla="*/ 86 w 96"/>
                <a:gd name="T105" fmla="*/ 832 h 918"/>
                <a:gd name="T106" fmla="*/ 86 w 96"/>
                <a:gd name="T107" fmla="*/ 771 h 918"/>
                <a:gd name="T108" fmla="*/ 88 w 96"/>
                <a:gd name="T109" fmla="*/ 740 h 918"/>
                <a:gd name="T110" fmla="*/ 90 w 96"/>
                <a:gd name="T111" fmla="*/ 795 h 918"/>
                <a:gd name="T112" fmla="*/ 91 w 96"/>
                <a:gd name="T113" fmla="*/ 838 h 918"/>
                <a:gd name="T114" fmla="*/ 93 w 96"/>
                <a:gd name="T115" fmla="*/ 862 h 918"/>
                <a:gd name="T116" fmla="*/ 95 w 96"/>
                <a:gd name="T117" fmla="*/ 905 h 918"/>
                <a:gd name="T118" fmla="*/ 96 w 96"/>
                <a:gd name="T119" fmla="*/ 918 h 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918">
                  <a:moveTo>
                    <a:pt x="0" y="789"/>
                  </a:moveTo>
                  <a:lnTo>
                    <a:pt x="0" y="789"/>
                  </a:lnTo>
                  <a:lnTo>
                    <a:pt x="0" y="783"/>
                  </a:lnTo>
                  <a:lnTo>
                    <a:pt x="0" y="777"/>
                  </a:lnTo>
                  <a:lnTo>
                    <a:pt x="2" y="771"/>
                  </a:lnTo>
                  <a:lnTo>
                    <a:pt x="2" y="758"/>
                  </a:lnTo>
                  <a:lnTo>
                    <a:pt x="2" y="752"/>
                  </a:lnTo>
                  <a:lnTo>
                    <a:pt x="2" y="740"/>
                  </a:lnTo>
                  <a:lnTo>
                    <a:pt x="2" y="728"/>
                  </a:lnTo>
                  <a:lnTo>
                    <a:pt x="2" y="722"/>
                  </a:lnTo>
                  <a:lnTo>
                    <a:pt x="3" y="710"/>
                  </a:lnTo>
                  <a:lnTo>
                    <a:pt x="3" y="685"/>
                  </a:lnTo>
                  <a:lnTo>
                    <a:pt x="3" y="679"/>
                  </a:lnTo>
                  <a:lnTo>
                    <a:pt x="3" y="673"/>
                  </a:lnTo>
                  <a:lnTo>
                    <a:pt x="5" y="661"/>
                  </a:lnTo>
                  <a:lnTo>
                    <a:pt x="3" y="661"/>
                  </a:lnTo>
                  <a:lnTo>
                    <a:pt x="5" y="661"/>
                  </a:lnTo>
                  <a:lnTo>
                    <a:pt x="5" y="667"/>
                  </a:lnTo>
                  <a:lnTo>
                    <a:pt x="5" y="673"/>
                  </a:lnTo>
                  <a:lnTo>
                    <a:pt x="5" y="673"/>
                  </a:lnTo>
                  <a:lnTo>
                    <a:pt x="5" y="685"/>
                  </a:lnTo>
                  <a:lnTo>
                    <a:pt x="7" y="697"/>
                  </a:lnTo>
                  <a:lnTo>
                    <a:pt x="7" y="710"/>
                  </a:lnTo>
                  <a:lnTo>
                    <a:pt x="7" y="722"/>
                  </a:lnTo>
                  <a:lnTo>
                    <a:pt x="7" y="734"/>
                  </a:lnTo>
                  <a:lnTo>
                    <a:pt x="7" y="746"/>
                  </a:lnTo>
                  <a:lnTo>
                    <a:pt x="7" y="765"/>
                  </a:lnTo>
                  <a:lnTo>
                    <a:pt x="8" y="771"/>
                  </a:lnTo>
                  <a:lnTo>
                    <a:pt x="8" y="777"/>
                  </a:lnTo>
                  <a:lnTo>
                    <a:pt x="8" y="777"/>
                  </a:lnTo>
                  <a:lnTo>
                    <a:pt x="8" y="771"/>
                  </a:lnTo>
                  <a:lnTo>
                    <a:pt x="10" y="771"/>
                  </a:lnTo>
                  <a:lnTo>
                    <a:pt x="10" y="777"/>
                  </a:lnTo>
                  <a:lnTo>
                    <a:pt x="10" y="777"/>
                  </a:lnTo>
                  <a:lnTo>
                    <a:pt x="12" y="777"/>
                  </a:lnTo>
                  <a:lnTo>
                    <a:pt x="12" y="765"/>
                  </a:lnTo>
                  <a:lnTo>
                    <a:pt x="12" y="740"/>
                  </a:lnTo>
                  <a:lnTo>
                    <a:pt x="12" y="734"/>
                  </a:lnTo>
                  <a:lnTo>
                    <a:pt x="12" y="728"/>
                  </a:lnTo>
                  <a:lnTo>
                    <a:pt x="13" y="728"/>
                  </a:lnTo>
                  <a:lnTo>
                    <a:pt x="13" y="728"/>
                  </a:lnTo>
                  <a:lnTo>
                    <a:pt x="13" y="728"/>
                  </a:lnTo>
                  <a:lnTo>
                    <a:pt x="15" y="728"/>
                  </a:lnTo>
                  <a:lnTo>
                    <a:pt x="15" y="728"/>
                  </a:lnTo>
                  <a:lnTo>
                    <a:pt x="15" y="728"/>
                  </a:lnTo>
                  <a:lnTo>
                    <a:pt x="17" y="722"/>
                  </a:lnTo>
                  <a:lnTo>
                    <a:pt x="17" y="703"/>
                  </a:lnTo>
                  <a:lnTo>
                    <a:pt x="17" y="691"/>
                  </a:lnTo>
                  <a:lnTo>
                    <a:pt x="17" y="673"/>
                  </a:lnTo>
                  <a:lnTo>
                    <a:pt x="17" y="661"/>
                  </a:lnTo>
                  <a:lnTo>
                    <a:pt x="17" y="642"/>
                  </a:lnTo>
                  <a:lnTo>
                    <a:pt x="18" y="630"/>
                  </a:lnTo>
                  <a:lnTo>
                    <a:pt x="18" y="624"/>
                  </a:lnTo>
                  <a:lnTo>
                    <a:pt x="18" y="612"/>
                  </a:lnTo>
                  <a:lnTo>
                    <a:pt x="18" y="618"/>
                  </a:lnTo>
                  <a:lnTo>
                    <a:pt x="20" y="624"/>
                  </a:lnTo>
                  <a:lnTo>
                    <a:pt x="20" y="624"/>
                  </a:lnTo>
                  <a:lnTo>
                    <a:pt x="20" y="642"/>
                  </a:lnTo>
                  <a:lnTo>
                    <a:pt x="20" y="648"/>
                  </a:lnTo>
                  <a:lnTo>
                    <a:pt x="20" y="661"/>
                  </a:lnTo>
                  <a:lnTo>
                    <a:pt x="22" y="667"/>
                  </a:lnTo>
                  <a:lnTo>
                    <a:pt x="22" y="673"/>
                  </a:lnTo>
                  <a:lnTo>
                    <a:pt x="22" y="679"/>
                  </a:lnTo>
                  <a:lnTo>
                    <a:pt x="22" y="691"/>
                  </a:lnTo>
                  <a:lnTo>
                    <a:pt x="22" y="697"/>
                  </a:lnTo>
                  <a:lnTo>
                    <a:pt x="23" y="697"/>
                  </a:lnTo>
                  <a:lnTo>
                    <a:pt x="23" y="697"/>
                  </a:lnTo>
                  <a:lnTo>
                    <a:pt x="23" y="697"/>
                  </a:lnTo>
                  <a:lnTo>
                    <a:pt x="23" y="691"/>
                  </a:lnTo>
                  <a:lnTo>
                    <a:pt x="25" y="679"/>
                  </a:lnTo>
                  <a:lnTo>
                    <a:pt x="25" y="673"/>
                  </a:lnTo>
                  <a:lnTo>
                    <a:pt x="25" y="673"/>
                  </a:lnTo>
                  <a:lnTo>
                    <a:pt x="25" y="667"/>
                  </a:lnTo>
                  <a:lnTo>
                    <a:pt x="25" y="661"/>
                  </a:lnTo>
                  <a:lnTo>
                    <a:pt x="25" y="648"/>
                  </a:lnTo>
                  <a:lnTo>
                    <a:pt x="27" y="648"/>
                  </a:lnTo>
                  <a:lnTo>
                    <a:pt x="27" y="642"/>
                  </a:lnTo>
                  <a:lnTo>
                    <a:pt x="27" y="636"/>
                  </a:lnTo>
                  <a:lnTo>
                    <a:pt x="27" y="624"/>
                  </a:lnTo>
                  <a:lnTo>
                    <a:pt x="27" y="624"/>
                  </a:lnTo>
                  <a:lnTo>
                    <a:pt x="27" y="612"/>
                  </a:lnTo>
                  <a:lnTo>
                    <a:pt x="28" y="606"/>
                  </a:lnTo>
                  <a:lnTo>
                    <a:pt x="28" y="599"/>
                  </a:lnTo>
                  <a:lnTo>
                    <a:pt x="28" y="593"/>
                  </a:lnTo>
                  <a:lnTo>
                    <a:pt x="28" y="575"/>
                  </a:lnTo>
                  <a:lnTo>
                    <a:pt x="28" y="569"/>
                  </a:lnTo>
                  <a:lnTo>
                    <a:pt x="28" y="569"/>
                  </a:lnTo>
                  <a:lnTo>
                    <a:pt x="30" y="563"/>
                  </a:lnTo>
                  <a:lnTo>
                    <a:pt x="30" y="557"/>
                  </a:lnTo>
                  <a:lnTo>
                    <a:pt x="30" y="544"/>
                  </a:lnTo>
                  <a:lnTo>
                    <a:pt x="30" y="544"/>
                  </a:lnTo>
                  <a:lnTo>
                    <a:pt x="30" y="544"/>
                  </a:lnTo>
                  <a:lnTo>
                    <a:pt x="32" y="544"/>
                  </a:lnTo>
                  <a:lnTo>
                    <a:pt x="32" y="538"/>
                  </a:lnTo>
                  <a:lnTo>
                    <a:pt x="33" y="526"/>
                  </a:lnTo>
                  <a:lnTo>
                    <a:pt x="32" y="526"/>
                  </a:lnTo>
                  <a:lnTo>
                    <a:pt x="33" y="526"/>
                  </a:lnTo>
                  <a:lnTo>
                    <a:pt x="33" y="538"/>
                  </a:lnTo>
                  <a:lnTo>
                    <a:pt x="33" y="544"/>
                  </a:lnTo>
                  <a:lnTo>
                    <a:pt x="33" y="557"/>
                  </a:lnTo>
                  <a:lnTo>
                    <a:pt x="33" y="569"/>
                  </a:lnTo>
                  <a:lnTo>
                    <a:pt x="35" y="581"/>
                  </a:lnTo>
                  <a:lnTo>
                    <a:pt x="35" y="599"/>
                  </a:lnTo>
                  <a:lnTo>
                    <a:pt x="35" y="606"/>
                  </a:lnTo>
                  <a:lnTo>
                    <a:pt x="35" y="618"/>
                  </a:lnTo>
                  <a:lnTo>
                    <a:pt x="35" y="624"/>
                  </a:lnTo>
                  <a:lnTo>
                    <a:pt x="37" y="624"/>
                  </a:lnTo>
                  <a:lnTo>
                    <a:pt x="37" y="618"/>
                  </a:lnTo>
                  <a:lnTo>
                    <a:pt x="37" y="612"/>
                  </a:lnTo>
                  <a:lnTo>
                    <a:pt x="37" y="606"/>
                  </a:lnTo>
                  <a:lnTo>
                    <a:pt x="38" y="599"/>
                  </a:lnTo>
                  <a:lnTo>
                    <a:pt x="38" y="581"/>
                  </a:lnTo>
                  <a:lnTo>
                    <a:pt x="38" y="569"/>
                  </a:lnTo>
                  <a:lnTo>
                    <a:pt x="38" y="551"/>
                  </a:lnTo>
                  <a:lnTo>
                    <a:pt x="38" y="544"/>
                  </a:lnTo>
                  <a:lnTo>
                    <a:pt x="38" y="532"/>
                  </a:lnTo>
                  <a:lnTo>
                    <a:pt x="40" y="526"/>
                  </a:lnTo>
                  <a:lnTo>
                    <a:pt x="40" y="532"/>
                  </a:lnTo>
                  <a:lnTo>
                    <a:pt x="40" y="544"/>
                  </a:lnTo>
                  <a:lnTo>
                    <a:pt x="40" y="544"/>
                  </a:lnTo>
                  <a:lnTo>
                    <a:pt x="42" y="551"/>
                  </a:lnTo>
                  <a:lnTo>
                    <a:pt x="42" y="569"/>
                  </a:lnTo>
                  <a:lnTo>
                    <a:pt x="42" y="569"/>
                  </a:lnTo>
                  <a:lnTo>
                    <a:pt x="42" y="563"/>
                  </a:lnTo>
                  <a:lnTo>
                    <a:pt x="43" y="557"/>
                  </a:lnTo>
                  <a:lnTo>
                    <a:pt x="43" y="551"/>
                  </a:lnTo>
                  <a:lnTo>
                    <a:pt x="43" y="544"/>
                  </a:lnTo>
                  <a:lnTo>
                    <a:pt x="43" y="544"/>
                  </a:lnTo>
                  <a:lnTo>
                    <a:pt x="43" y="538"/>
                  </a:lnTo>
                  <a:lnTo>
                    <a:pt x="43" y="532"/>
                  </a:lnTo>
                  <a:lnTo>
                    <a:pt x="45" y="526"/>
                  </a:lnTo>
                  <a:lnTo>
                    <a:pt x="45" y="520"/>
                  </a:lnTo>
                  <a:lnTo>
                    <a:pt x="45" y="508"/>
                  </a:lnTo>
                  <a:lnTo>
                    <a:pt x="45" y="495"/>
                  </a:lnTo>
                  <a:lnTo>
                    <a:pt x="45" y="483"/>
                  </a:lnTo>
                  <a:lnTo>
                    <a:pt x="47" y="471"/>
                  </a:lnTo>
                  <a:lnTo>
                    <a:pt x="47" y="465"/>
                  </a:lnTo>
                  <a:lnTo>
                    <a:pt x="47" y="459"/>
                  </a:lnTo>
                  <a:lnTo>
                    <a:pt x="47" y="453"/>
                  </a:lnTo>
                  <a:lnTo>
                    <a:pt x="47" y="447"/>
                  </a:lnTo>
                  <a:lnTo>
                    <a:pt x="48" y="440"/>
                  </a:lnTo>
                  <a:lnTo>
                    <a:pt x="48" y="440"/>
                  </a:lnTo>
                  <a:lnTo>
                    <a:pt x="48" y="428"/>
                  </a:lnTo>
                  <a:lnTo>
                    <a:pt x="48" y="416"/>
                  </a:lnTo>
                  <a:lnTo>
                    <a:pt x="48" y="398"/>
                  </a:lnTo>
                  <a:lnTo>
                    <a:pt x="48" y="379"/>
                  </a:lnTo>
                  <a:lnTo>
                    <a:pt x="50" y="367"/>
                  </a:lnTo>
                  <a:lnTo>
                    <a:pt x="50" y="324"/>
                  </a:lnTo>
                  <a:lnTo>
                    <a:pt x="50" y="312"/>
                  </a:lnTo>
                  <a:lnTo>
                    <a:pt x="50" y="294"/>
                  </a:lnTo>
                  <a:lnTo>
                    <a:pt x="50" y="281"/>
                  </a:lnTo>
                  <a:lnTo>
                    <a:pt x="50" y="263"/>
                  </a:lnTo>
                  <a:lnTo>
                    <a:pt x="52" y="251"/>
                  </a:lnTo>
                  <a:lnTo>
                    <a:pt x="52" y="239"/>
                  </a:lnTo>
                  <a:lnTo>
                    <a:pt x="52" y="232"/>
                  </a:lnTo>
                  <a:lnTo>
                    <a:pt x="52" y="226"/>
                  </a:lnTo>
                  <a:lnTo>
                    <a:pt x="52" y="220"/>
                  </a:lnTo>
                  <a:lnTo>
                    <a:pt x="53" y="214"/>
                  </a:lnTo>
                  <a:lnTo>
                    <a:pt x="53" y="214"/>
                  </a:lnTo>
                  <a:lnTo>
                    <a:pt x="53" y="208"/>
                  </a:lnTo>
                  <a:lnTo>
                    <a:pt x="53" y="177"/>
                  </a:lnTo>
                  <a:lnTo>
                    <a:pt x="53" y="153"/>
                  </a:lnTo>
                  <a:lnTo>
                    <a:pt x="53" y="135"/>
                  </a:lnTo>
                  <a:lnTo>
                    <a:pt x="55" y="110"/>
                  </a:lnTo>
                  <a:lnTo>
                    <a:pt x="55" y="80"/>
                  </a:lnTo>
                  <a:lnTo>
                    <a:pt x="55" y="55"/>
                  </a:lnTo>
                  <a:lnTo>
                    <a:pt x="55" y="31"/>
                  </a:lnTo>
                  <a:lnTo>
                    <a:pt x="55" y="12"/>
                  </a:lnTo>
                  <a:lnTo>
                    <a:pt x="55" y="6"/>
                  </a:lnTo>
                  <a:lnTo>
                    <a:pt x="57" y="0"/>
                  </a:lnTo>
                  <a:lnTo>
                    <a:pt x="57" y="6"/>
                  </a:lnTo>
                  <a:lnTo>
                    <a:pt x="57" y="12"/>
                  </a:lnTo>
                  <a:lnTo>
                    <a:pt x="57" y="24"/>
                  </a:lnTo>
                  <a:lnTo>
                    <a:pt x="57" y="31"/>
                  </a:lnTo>
                  <a:lnTo>
                    <a:pt x="58" y="31"/>
                  </a:lnTo>
                  <a:lnTo>
                    <a:pt x="58" y="49"/>
                  </a:lnTo>
                  <a:lnTo>
                    <a:pt x="58" y="55"/>
                  </a:lnTo>
                  <a:lnTo>
                    <a:pt x="58" y="61"/>
                  </a:lnTo>
                  <a:lnTo>
                    <a:pt x="58" y="73"/>
                  </a:lnTo>
                  <a:lnTo>
                    <a:pt x="58" y="80"/>
                  </a:lnTo>
                  <a:lnTo>
                    <a:pt x="60" y="92"/>
                  </a:lnTo>
                  <a:lnTo>
                    <a:pt x="60" y="92"/>
                  </a:lnTo>
                  <a:lnTo>
                    <a:pt x="60" y="92"/>
                  </a:lnTo>
                  <a:lnTo>
                    <a:pt x="60" y="86"/>
                  </a:lnTo>
                  <a:lnTo>
                    <a:pt x="61" y="86"/>
                  </a:lnTo>
                  <a:lnTo>
                    <a:pt x="61" y="80"/>
                  </a:lnTo>
                  <a:lnTo>
                    <a:pt x="61" y="86"/>
                  </a:lnTo>
                  <a:lnTo>
                    <a:pt x="61" y="86"/>
                  </a:lnTo>
                  <a:lnTo>
                    <a:pt x="61" y="116"/>
                  </a:lnTo>
                  <a:lnTo>
                    <a:pt x="63" y="135"/>
                  </a:lnTo>
                  <a:lnTo>
                    <a:pt x="63" y="159"/>
                  </a:lnTo>
                  <a:lnTo>
                    <a:pt x="63" y="184"/>
                  </a:lnTo>
                  <a:lnTo>
                    <a:pt x="63" y="202"/>
                  </a:lnTo>
                  <a:lnTo>
                    <a:pt x="63" y="226"/>
                  </a:lnTo>
                  <a:lnTo>
                    <a:pt x="63" y="251"/>
                  </a:lnTo>
                  <a:lnTo>
                    <a:pt x="65" y="269"/>
                  </a:lnTo>
                  <a:lnTo>
                    <a:pt x="65" y="294"/>
                  </a:lnTo>
                  <a:lnTo>
                    <a:pt x="65" y="312"/>
                  </a:lnTo>
                  <a:lnTo>
                    <a:pt x="65" y="336"/>
                  </a:lnTo>
                  <a:lnTo>
                    <a:pt x="65" y="349"/>
                  </a:lnTo>
                  <a:lnTo>
                    <a:pt x="65" y="367"/>
                  </a:lnTo>
                  <a:lnTo>
                    <a:pt x="66" y="379"/>
                  </a:lnTo>
                  <a:lnTo>
                    <a:pt x="66" y="391"/>
                  </a:lnTo>
                  <a:lnTo>
                    <a:pt x="66" y="404"/>
                  </a:lnTo>
                  <a:lnTo>
                    <a:pt x="66" y="410"/>
                  </a:lnTo>
                  <a:lnTo>
                    <a:pt x="66" y="416"/>
                  </a:lnTo>
                  <a:lnTo>
                    <a:pt x="68" y="416"/>
                  </a:lnTo>
                  <a:lnTo>
                    <a:pt x="68" y="416"/>
                  </a:lnTo>
                  <a:lnTo>
                    <a:pt x="68" y="422"/>
                  </a:lnTo>
                  <a:lnTo>
                    <a:pt x="68" y="434"/>
                  </a:lnTo>
                  <a:lnTo>
                    <a:pt x="68" y="440"/>
                  </a:lnTo>
                  <a:lnTo>
                    <a:pt x="70" y="453"/>
                  </a:lnTo>
                  <a:lnTo>
                    <a:pt x="70" y="471"/>
                  </a:lnTo>
                  <a:lnTo>
                    <a:pt x="70" y="483"/>
                  </a:lnTo>
                  <a:lnTo>
                    <a:pt x="70" y="495"/>
                  </a:lnTo>
                  <a:lnTo>
                    <a:pt x="70" y="508"/>
                  </a:lnTo>
                  <a:lnTo>
                    <a:pt x="70" y="520"/>
                  </a:lnTo>
                  <a:lnTo>
                    <a:pt x="71" y="520"/>
                  </a:lnTo>
                  <a:lnTo>
                    <a:pt x="71" y="526"/>
                  </a:lnTo>
                  <a:lnTo>
                    <a:pt x="71" y="532"/>
                  </a:lnTo>
                  <a:lnTo>
                    <a:pt x="71" y="538"/>
                  </a:lnTo>
                  <a:lnTo>
                    <a:pt x="71" y="544"/>
                  </a:lnTo>
                  <a:lnTo>
                    <a:pt x="71" y="557"/>
                  </a:lnTo>
                  <a:lnTo>
                    <a:pt x="73" y="569"/>
                  </a:lnTo>
                  <a:lnTo>
                    <a:pt x="73" y="575"/>
                  </a:lnTo>
                  <a:lnTo>
                    <a:pt x="73" y="581"/>
                  </a:lnTo>
                  <a:lnTo>
                    <a:pt x="73" y="593"/>
                  </a:lnTo>
                  <a:lnTo>
                    <a:pt x="75" y="599"/>
                  </a:lnTo>
                  <a:lnTo>
                    <a:pt x="75" y="612"/>
                  </a:lnTo>
                  <a:lnTo>
                    <a:pt x="75" y="618"/>
                  </a:lnTo>
                  <a:lnTo>
                    <a:pt x="75" y="624"/>
                  </a:lnTo>
                  <a:lnTo>
                    <a:pt x="75" y="630"/>
                  </a:lnTo>
                  <a:lnTo>
                    <a:pt x="75" y="648"/>
                  </a:lnTo>
                  <a:lnTo>
                    <a:pt x="76" y="655"/>
                  </a:lnTo>
                  <a:lnTo>
                    <a:pt x="76" y="667"/>
                  </a:lnTo>
                  <a:lnTo>
                    <a:pt x="76" y="679"/>
                  </a:lnTo>
                  <a:lnTo>
                    <a:pt x="76" y="691"/>
                  </a:lnTo>
                  <a:lnTo>
                    <a:pt x="76" y="697"/>
                  </a:lnTo>
                  <a:lnTo>
                    <a:pt x="76" y="703"/>
                  </a:lnTo>
                  <a:lnTo>
                    <a:pt x="78" y="710"/>
                  </a:lnTo>
                  <a:lnTo>
                    <a:pt x="78" y="710"/>
                  </a:lnTo>
                  <a:lnTo>
                    <a:pt x="78" y="716"/>
                  </a:lnTo>
                  <a:lnTo>
                    <a:pt x="80" y="722"/>
                  </a:lnTo>
                  <a:lnTo>
                    <a:pt x="80" y="728"/>
                  </a:lnTo>
                  <a:lnTo>
                    <a:pt x="80" y="734"/>
                  </a:lnTo>
                  <a:lnTo>
                    <a:pt x="80" y="746"/>
                  </a:lnTo>
                  <a:lnTo>
                    <a:pt x="80" y="758"/>
                  </a:lnTo>
                  <a:lnTo>
                    <a:pt x="80" y="771"/>
                  </a:lnTo>
                  <a:lnTo>
                    <a:pt x="81" y="777"/>
                  </a:lnTo>
                  <a:lnTo>
                    <a:pt x="81" y="789"/>
                  </a:lnTo>
                  <a:lnTo>
                    <a:pt x="81" y="801"/>
                  </a:lnTo>
                  <a:lnTo>
                    <a:pt x="81" y="801"/>
                  </a:lnTo>
                  <a:lnTo>
                    <a:pt x="81" y="807"/>
                  </a:lnTo>
                  <a:lnTo>
                    <a:pt x="81" y="814"/>
                  </a:lnTo>
                  <a:lnTo>
                    <a:pt x="83" y="826"/>
                  </a:lnTo>
                  <a:lnTo>
                    <a:pt x="83" y="844"/>
                  </a:lnTo>
                  <a:lnTo>
                    <a:pt x="83" y="850"/>
                  </a:lnTo>
                  <a:lnTo>
                    <a:pt x="83" y="856"/>
                  </a:lnTo>
                  <a:lnTo>
                    <a:pt x="83" y="862"/>
                  </a:lnTo>
                  <a:lnTo>
                    <a:pt x="85" y="856"/>
                  </a:lnTo>
                  <a:lnTo>
                    <a:pt x="85" y="856"/>
                  </a:lnTo>
                  <a:lnTo>
                    <a:pt x="85" y="850"/>
                  </a:lnTo>
                  <a:lnTo>
                    <a:pt x="85" y="838"/>
                  </a:lnTo>
                  <a:lnTo>
                    <a:pt x="85" y="832"/>
                  </a:lnTo>
                  <a:lnTo>
                    <a:pt x="86" y="832"/>
                  </a:lnTo>
                  <a:lnTo>
                    <a:pt x="86" y="820"/>
                  </a:lnTo>
                  <a:lnTo>
                    <a:pt x="86" y="807"/>
                  </a:lnTo>
                  <a:lnTo>
                    <a:pt x="86" y="801"/>
                  </a:lnTo>
                  <a:lnTo>
                    <a:pt x="86" y="789"/>
                  </a:lnTo>
                  <a:lnTo>
                    <a:pt x="86" y="771"/>
                  </a:lnTo>
                  <a:lnTo>
                    <a:pt x="88" y="758"/>
                  </a:lnTo>
                  <a:lnTo>
                    <a:pt x="88" y="752"/>
                  </a:lnTo>
                  <a:lnTo>
                    <a:pt x="88" y="740"/>
                  </a:lnTo>
                  <a:lnTo>
                    <a:pt x="88" y="740"/>
                  </a:lnTo>
                  <a:lnTo>
                    <a:pt x="88" y="740"/>
                  </a:lnTo>
                  <a:lnTo>
                    <a:pt x="90" y="752"/>
                  </a:lnTo>
                  <a:lnTo>
                    <a:pt x="90" y="758"/>
                  </a:lnTo>
                  <a:lnTo>
                    <a:pt x="90" y="777"/>
                  </a:lnTo>
                  <a:lnTo>
                    <a:pt x="90" y="783"/>
                  </a:lnTo>
                  <a:lnTo>
                    <a:pt x="90" y="795"/>
                  </a:lnTo>
                  <a:lnTo>
                    <a:pt x="90" y="801"/>
                  </a:lnTo>
                  <a:lnTo>
                    <a:pt x="91" y="814"/>
                  </a:lnTo>
                  <a:lnTo>
                    <a:pt x="91" y="820"/>
                  </a:lnTo>
                  <a:lnTo>
                    <a:pt x="91" y="832"/>
                  </a:lnTo>
                  <a:lnTo>
                    <a:pt x="91" y="838"/>
                  </a:lnTo>
                  <a:lnTo>
                    <a:pt x="91" y="844"/>
                  </a:lnTo>
                  <a:lnTo>
                    <a:pt x="91" y="850"/>
                  </a:lnTo>
                  <a:lnTo>
                    <a:pt x="93" y="856"/>
                  </a:lnTo>
                  <a:lnTo>
                    <a:pt x="93" y="856"/>
                  </a:lnTo>
                  <a:lnTo>
                    <a:pt x="93" y="862"/>
                  </a:lnTo>
                  <a:lnTo>
                    <a:pt x="93" y="869"/>
                  </a:lnTo>
                  <a:lnTo>
                    <a:pt x="93" y="881"/>
                  </a:lnTo>
                  <a:lnTo>
                    <a:pt x="95" y="881"/>
                  </a:lnTo>
                  <a:lnTo>
                    <a:pt x="95" y="893"/>
                  </a:lnTo>
                  <a:lnTo>
                    <a:pt x="95" y="905"/>
                  </a:lnTo>
                  <a:lnTo>
                    <a:pt x="95" y="905"/>
                  </a:lnTo>
                  <a:lnTo>
                    <a:pt x="96" y="918"/>
                  </a:lnTo>
                  <a:lnTo>
                    <a:pt x="95" y="918"/>
                  </a:lnTo>
                  <a:lnTo>
                    <a:pt x="96" y="918"/>
                  </a:lnTo>
                  <a:lnTo>
                    <a:pt x="96" y="918"/>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598" name="Freeform 597"/>
            <p:cNvSpPr>
              <a:spLocks/>
            </p:cNvSpPr>
            <p:nvPr/>
          </p:nvSpPr>
          <p:spPr bwMode="auto">
            <a:xfrm>
              <a:off x="2271203" y="3288207"/>
              <a:ext cx="115451" cy="576118"/>
            </a:xfrm>
            <a:custGeom>
              <a:avLst/>
              <a:gdLst>
                <a:gd name="T0" fmla="*/ 2 w 83"/>
                <a:gd name="T1" fmla="*/ 1266 h 1401"/>
                <a:gd name="T2" fmla="*/ 4 w 83"/>
                <a:gd name="T3" fmla="*/ 1266 h 1401"/>
                <a:gd name="T4" fmla="*/ 4 w 83"/>
                <a:gd name="T5" fmla="*/ 1297 h 1401"/>
                <a:gd name="T6" fmla="*/ 5 w 83"/>
                <a:gd name="T7" fmla="*/ 1322 h 1401"/>
                <a:gd name="T8" fmla="*/ 7 w 83"/>
                <a:gd name="T9" fmla="*/ 1340 h 1401"/>
                <a:gd name="T10" fmla="*/ 9 w 83"/>
                <a:gd name="T11" fmla="*/ 1340 h 1401"/>
                <a:gd name="T12" fmla="*/ 10 w 83"/>
                <a:gd name="T13" fmla="*/ 1322 h 1401"/>
                <a:gd name="T14" fmla="*/ 12 w 83"/>
                <a:gd name="T15" fmla="*/ 1297 h 1401"/>
                <a:gd name="T16" fmla="*/ 14 w 83"/>
                <a:gd name="T17" fmla="*/ 1303 h 1401"/>
                <a:gd name="T18" fmla="*/ 15 w 83"/>
                <a:gd name="T19" fmla="*/ 1328 h 1401"/>
                <a:gd name="T20" fmla="*/ 17 w 83"/>
                <a:gd name="T21" fmla="*/ 1346 h 1401"/>
                <a:gd name="T22" fmla="*/ 20 w 83"/>
                <a:gd name="T23" fmla="*/ 1346 h 1401"/>
                <a:gd name="T24" fmla="*/ 22 w 83"/>
                <a:gd name="T25" fmla="*/ 1340 h 1401"/>
                <a:gd name="T26" fmla="*/ 23 w 83"/>
                <a:gd name="T27" fmla="*/ 1346 h 1401"/>
                <a:gd name="T28" fmla="*/ 25 w 83"/>
                <a:gd name="T29" fmla="*/ 1334 h 1401"/>
                <a:gd name="T30" fmla="*/ 27 w 83"/>
                <a:gd name="T31" fmla="*/ 1322 h 1401"/>
                <a:gd name="T32" fmla="*/ 28 w 83"/>
                <a:gd name="T33" fmla="*/ 1297 h 1401"/>
                <a:gd name="T34" fmla="*/ 30 w 83"/>
                <a:gd name="T35" fmla="*/ 1322 h 1401"/>
                <a:gd name="T36" fmla="*/ 32 w 83"/>
                <a:gd name="T37" fmla="*/ 1352 h 1401"/>
                <a:gd name="T38" fmla="*/ 32 w 83"/>
                <a:gd name="T39" fmla="*/ 1377 h 1401"/>
                <a:gd name="T40" fmla="*/ 33 w 83"/>
                <a:gd name="T41" fmla="*/ 1395 h 1401"/>
                <a:gd name="T42" fmla="*/ 37 w 83"/>
                <a:gd name="T43" fmla="*/ 1389 h 1401"/>
                <a:gd name="T44" fmla="*/ 38 w 83"/>
                <a:gd name="T45" fmla="*/ 1364 h 1401"/>
                <a:gd name="T46" fmla="*/ 40 w 83"/>
                <a:gd name="T47" fmla="*/ 1352 h 1401"/>
                <a:gd name="T48" fmla="*/ 42 w 83"/>
                <a:gd name="T49" fmla="*/ 1328 h 1401"/>
                <a:gd name="T50" fmla="*/ 43 w 83"/>
                <a:gd name="T51" fmla="*/ 1285 h 1401"/>
                <a:gd name="T52" fmla="*/ 43 w 83"/>
                <a:gd name="T53" fmla="*/ 1218 h 1401"/>
                <a:gd name="T54" fmla="*/ 45 w 83"/>
                <a:gd name="T55" fmla="*/ 1132 h 1401"/>
                <a:gd name="T56" fmla="*/ 47 w 83"/>
                <a:gd name="T57" fmla="*/ 1059 h 1401"/>
                <a:gd name="T58" fmla="*/ 47 w 83"/>
                <a:gd name="T59" fmla="*/ 899 h 1401"/>
                <a:gd name="T60" fmla="*/ 48 w 83"/>
                <a:gd name="T61" fmla="*/ 661 h 1401"/>
                <a:gd name="T62" fmla="*/ 50 w 83"/>
                <a:gd name="T63" fmla="*/ 502 h 1401"/>
                <a:gd name="T64" fmla="*/ 50 w 83"/>
                <a:gd name="T65" fmla="*/ 447 h 1401"/>
                <a:gd name="T66" fmla="*/ 52 w 83"/>
                <a:gd name="T67" fmla="*/ 373 h 1401"/>
                <a:gd name="T68" fmla="*/ 53 w 83"/>
                <a:gd name="T69" fmla="*/ 221 h 1401"/>
                <a:gd name="T70" fmla="*/ 53 w 83"/>
                <a:gd name="T71" fmla="*/ 86 h 1401"/>
                <a:gd name="T72" fmla="*/ 55 w 83"/>
                <a:gd name="T73" fmla="*/ 92 h 1401"/>
                <a:gd name="T74" fmla="*/ 57 w 83"/>
                <a:gd name="T75" fmla="*/ 117 h 1401"/>
                <a:gd name="T76" fmla="*/ 58 w 83"/>
                <a:gd name="T77" fmla="*/ 74 h 1401"/>
                <a:gd name="T78" fmla="*/ 60 w 83"/>
                <a:gd name="T79" fmla="*/ 62 h 1401"/>
                <a:gd name="T80" fmla="*/ 62 w 83"/>
                <a:gd name="T81" fmla="*/ 13 h 1401"/>
                <a:gd name="T82" fmla="*/ 62 w 83"/>
                <a:gd name="T83" fmla="*/ 19 h 1401"/>
                <a:gd name="T84" fmla="*/ 63 w 83"/>
                <a:gd name="T85" fmla="*/ 68 h 1401"/>
                <a:gd name="T86" fmla="*/ 65 w 83"/>
                <a:gd name="T87" fmla="*/ 117 h 1401"/>
                <a:gd name="T88" fmla="*/ 67 w 83"/>
                <a:gd name="T89" fmla="*/ 153 h 1401"/>
                <a:gd name="T90" fmla="*/ 67 w 83"/>
                <a:gd name="T91" fmla="*/ 135 h 1401"/>
                <a:gd name="T92" fmla="*/ 68 w 83"/>
                <a:gd name="T93" fmla="*/ 165 h 1401"/>
                <a:gd name="T94" fmla="*/ 70 w 83"/>
                <a:gd name="T95" fmla="*/ 208 h 1401"/>
                <a:gd name="T96" fmla="*/ 72 w 83"/>
                <a:gd name="T97" fmla="*/ 190 h 1401"/>
                <a:gd name="T98" fmla="*/ 72 w 83"/>
                <a:gd name="T99" fmla="*/ 159 h 1401"/>
                <a:gd name="T100" fmla="*/ 73 w 83"/>
                <a:gd name="T101" fmla="*/ 196 h 1401"/>
                <a:gd name="T102" fmla="*/ 75 w 83"/>
                <a:gd name="T103" fmla="*/ 331 h 1401"/>
                <a:gd name="T104" fmla="*/ 75 w 83"/>
                <a:gd name="T105" fmla="*/ 404 h 1401"/>
                <a:gd name="T106" fmla="*/ 78 w 83"/>
                <a:gd name="T107" fmla="*/ 429 h 1401"/>
                <a:gd name="T108" fmla="*/ 78 w 83"/>
                <a:gd name="T109" fmla="*/ 477 h 1401"/>
                <a:gd name="T110" fmla="*/ 81 w 83"/>
                <a:gd name="T111" fmla="*/ 508 h 1401"/>
                <a:gd name="T112" fmla="*/ 81 w 83"/>
                <a:gd name="T113" fmla="*/ 532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1401">
                  <a:moveTo>
                    <a:pt x="0" y="1242"/>
                  </a:moveTo>
                  <a:lnTo>
                    <a:pt x="0" y="1248"/>
                  </a:lnTo>
                  <a:lnTo>
                    <a:pt x="2" y="1260"/>
                  </a:lnTo>
                  <a:lnTo>
                    <a:pt x="2" y="1266"/>
                  </a:lnTo>
                  <a:lnTo>
                    <a:pt x="2" y="1260"/>
                  </a:lnTo>
                  <a:lnTo>
                    <a:pt x="2" y="1254"/>
                  </a:lnTo>
                  <a:lnTo>
                    <a:pt x="4" y="1260"/>
                  </a:lnTo>
                  <a:lnTo>
                    <a:pt x="4" y="1266"/>
                  </a:lnTo>
                  <a:lnTo>
                    <a:pt x="4" y="1273"/>
                  </a:lnTo>
                  <a:lnTo>
                    <a:pt x="4" y="1273"/>
                  </a:lnTo>
                  <a:lnTo>
                    <a:pt x="4" y="1285"/>
                  </a:lnTo>
                  <a:lnTo>
                    <a:pt x="4" y="1297"/>
                  </a:lnTo>
                  <a:lnTo>
                    <a:pt x="5" y="1297"/>
                  </a:lnTo>
                  <a:lnTo>
                    <a:pt x="5" y="1303"/>
                  </a:lnTo>
                  <a:lnTo>
                    <a:pt x="5" y="1315"/>
                  </a:lnTo>
                  <a:lnTo>
                    <a:pt x="5" y="1322"/>
                  </a:lnTo>
                  <a:lnTo>
                    <a:pt x="7" y="1322"/>
                  </a:lnTo>
                  <a:lnTo>
                    <a:pt x="7" y="1328"/>
                  </a:lnTo>
                  <a:lnTo>
                    <a:pt x="7" y="1334"/>
                  </a:lnTo>
                  <a:lnTo>
                    <a:pt x="7" y="1340"/>
                  </a:lnTo>
                  <a:lnTo>
                    <a:pt x="7" y="1346"/>
                  </a:lnTo>
                  <a:lnTo>
                    <a:pt x="9" y="1346"/>
                  </a:lnTo>
                  <a:lnTo>
                    <a:pt x="9" y="1346"/>
                  </a:lnTo>
                  <a:lnTo>
                    <a:pt x="9" y="1340"/>
                  </a:lnTo>
                  <a:lnTo>
                    <a:pt x="9" y="1334"/>
                  </a:lnTo>
                  <a:lnTo>
                    <a:pt x="10" y="1328"/>
                  </a:lnTo>
                  <a:lnTo>
                    <a:pt x="10" y="1322"/>
                  </a:lnTo>
                  <a:lnTo>
                    <a:pt x="10" y="1322"/>
                  </a:lnTo>
                  <a:lnTo>
                    <a:pt x="10" y="1309"/>
                  </a:lnTo>
                  <a:lnTo>
                    <a:pt x="12" y="1297"/>
                  </a:lnTo>
                  <a:lnTo>
                    <a:pt x="12" y="1297"/>
                  </a:lnTo>
                  <a:lnTo>
                    <a:pt x="12" y="1297"/>
                  </a:lnTo>
                  <a:lnTo>
                    <a:pt x="12" y="1297"/>
                  </a:lnTo>
                  <a:lnTo>
                    <a:pt x="14" y="1297"/>
                  </a:lnTo>
                  <a:lnTo>
                    <a:pt x="14" y="1303"/>
                  </a:lnTo>
                  <a:lnTo>
                    <a:pt x="14" y="1303"/>
                  </a:lnTo>
                  <a:lnTo>
                    <a:pt x="15" y="1309"/>
                  </a:lnTo>
                  <a:lnTo>
                    <a:pt x="15" y="1315"/>
                  </a:lnTo>
                  <a:lnTo>
                    <a:pt x="15" y="1322"/>
                  </a:lnTo>
                  <a:lnTo>
                    <a:pt x="15" y="1328"/>
                  </a:lnTo>
                  <a:lnTo>
                    <a:pt x="15" y="1334"/>
                  </a:lnTo>
                  <a:lnTo>
                    <a:pt x="17" y="1340"/>
                  </a:lnTo>
                  <a:lnTo>
                    <a:pt x="17" y="1346"/>
                  </a:lnTo>
                  <a:lnTo>
                    <a:pt x="17" y="1346"/>
                  </a:lnTo>
                  <a:lnTo>
                    <a:pt x="19" y="1346"/>
                  </a:lnTo>
                  <a:lnTo>
                    <a:pt x="19" y="1346"/>
                  </a:lnTo>
                  <a:lnTo>
                    <a:pt x="19" y="1346"/>
                  </a:lnTo>
                  <a:lnTo>
                    <a:pt x="20" y="1346"/>
                  </a:lnTo>
                  <a:lnTo>
                    <a:pt x="20" y="1346"/>
                  </a:lnTo>
                  <a:lnTo>
                    <a:pt x="20" y="1340"/>
                  </a:lnTo>
                  <a:lnTo>
                    <a:pt x="22" y="1340"/>
                  </a:lnTo>
                  <a:lnTo>
                    <a:pt x="22" y="1340"/>
                  </a:lnTo>
                  <a:lnTo>
                    <a:pt x="22" y="1346"/>
                  </a:lnTo>
                  <a:lnTo>
                    <a:pt x="23" y="1346"/>
                  </a:lnTo>
                  <a:lnTo>
                    <a:pt x="23" y="1346"/>
                  </a:lnTo>
                  <a:lnTo>
                    <a:pt x="23" y="1346"/>
                  </a:lnTo>
                  <a:lnTo>
                    <a:pt x="23" y="1346"/>
                  </a:lnTo>
                  <a:lnTo>
                    <a:pt x="25" y="1346"/>
                  </a:lnTo>
                  <a:lnTo>
                    <a:pt x="25" y="1340"/>
                  </a:lnTo>
                  <a:lnTo>
                    <a:pt x="25" y="1334"/>
                  </a:lnTo>
                  <a:lnTo>
                    <a:pt x="27" y="1334"/>
                  </a:lnTo>
                  <a:lnTo>
                    <a:pt x="27" y="1334"/>
                  </a:lnTo>
                  <a:lnTo>
                    <a:pt x="27" y="1328"/>
                  </a:lnTo>
                  <a:lnTo>
                    <a:pt x="27" y="1322"/>
                  </a:lnTo>
                  <a:lnTo>
                    <a:pt x="28" y="1315"/>
                  </a:lnTo>
                  <a:lnTo>
                    <a:pt x="28" y="1309"/>
                  </a:lnTo>
                  <a:lnTo>
                    <a:pt x="28" y="1297"/>
                  </a:lnTo>
                  <a:lnTo>
                    <a:pt x="28" y="1297"/>
                  </a:lnTo>
                  <a:lnTo>
                    <a:pt x="28" y="1303"/>
                  </a:lnTo>
                  <a:lnTo>
                    <a:pt x="30" y="1309"/>
                  </a:lnTo>
                  <a:lnTo>
                    <a:pt x="30" y="1315"/>
                  </a:lnTo>
                  <a:lnTo>
                    <a:pt x="30" y="1322"/>
                  </a:lnTo>
                  <a:lnTo>
                    <a:pt x="30" y="1328"/>
                  </a:lnTo>
                  <a:lnTo>
                    <a:pt x="30" y="1340"/>
                  </a:lnTo>
                  <a:lnTo>
                    <a:pt x="30" y="1346"/>
                  </a:lnTo>
                  <a:lnTo>
                    <a:pt x="32" y="1352"/>
                  </a:lnTo>
                  <a:lnTo>
                    <a:pt x="32" y="1358"/>
                  </a:lnTo>
                  <a:lnTo>
                    <a:pt x="32" y="1370"/>
                  </a:lnTo>
                  <a:lnTo>
                    <a:pt x="32" y="1377"/>
                  </a:lnTo>
                  <a:lnTo>
                    <a:pt x="32" y="1377"/>
                  </a:lnTo>
                  <a:lnTo>
                    <a:pt x="33" y="1383"/>
                  </a:lnTo>
                  <a:lnTo>
                    <a:pt x="33" y="1395"/>
                  </a:lnTo>
                  <a:lnTo>
                    <a:pt x="33" y="1395"/>
                  </a:lnTo>
                  <a:lnTo>
                    <a:pt x="33" y="1395"/>
                  </a:lnTo>
                  <a:lnTo>
                    <a:pt x="35" y="1395"/>
                  </a:lnTo>
                  <a:lnTo>
                    <a:pt x="35" y="1401"/>
                  </a:lnTo>
                  <a:lnTo>
                    <a:pt x="35" y="1395"/>
                  </a:lnTo>
                  <a:lnTo>
                    <a:pt x="37" y="1389"/>
                  </a:lnTo>
                  <a:lnTo>
                    <a:pt x="37" y="1383"/>
                  </a:lnTo>
                  <a:lnTo>
                    <a:pt x="37" y="1377"/>
                  </a:lnTo>
                  <a:lnTo>
                    <a:pt x="38" y="1370"/>
                  </a:lnTo>
                  <a:lnTo>
                    <a:pt x="38" y="1364"/>
                  </a:lnTo>
                  <a:lnTo>
                    <a:pt x="38" y="1358"/>
                  </a:lnTo>
                  <a:lnTo>
                    <a:pt x="38" y="1358"/>
                  </a:lnTo>
                  <a:lnTo>
                    <a:pt x="40" y="1358"/>
                  </a:lnTo>
                  <a:lnTo>
                    <a:pt x="40" y="1352"/>
                  </a:lnTo>
                  <a:lnTo>
                    <a:pt x="40" y="1346"/>
                  </a:lnTo>
                  <a:lnTo>
                    <a:pt x="42" y="1346"/>
                  </a:lnTo>
                  <a:lnTo>
                    <a:pt x="42" y="1340"/>
                  </a:lnTo>
                  <a:lnTo>
                    <a:pt x="42" y="1328"/>
                  </a:lnTo>
                  <a:lnTo>
                    <a:pt x="42" y="1322"/>
                  </a:lnTo>
                  <a:lnTo>
                    <a:pt x="42" y="1309"/>
                  </a:lnTo>
                  <a:lnTo>
                    <a:pt x="42" y="1297"/>
                  </a:lnTo>
                  <a:lnTo>
                    <a:pt x="43" y="1285"/>
                  </a:lnTo>
                  <a:lnTo>
                    <a:pt x="43" y="1273"/>
                  </a:lnTo>
                  <a:lnTo>
                    <a:pt x="43" y="1248"/>
                  </a:lnTo>
                  <a:lnTo>
                    <a:pt x="43" y="1230"/>
                  </a:lnTo>
                  <a:lnTo>
                    <a:pt x="43" y="1218"/>
                  </a:lnTo>
                  <a:lnTo>
                    <a:pt x="43" y="1181"/>
                  </a:lnTo>
                  <a:lnTo>
                    <a:pt x="45" y="1163"/>
                  </a:lnTo>
                  <a:lnTo>
                    <a:pt x="45" y="1144"/>
                  </a:lnTo>
                  <a:lnTo>
                    <a:pt x="45" y="1132"/>
                  </a:lnTo>
                  <a:lnTo>
                    <a:pt x="45" y="1120"/>
                  </a:lnTo>
                  <a:lnTo>
                    <a:pt x="45" y="1101"/>
                  </a:lnTo>
                  <a:lnTo>
                    <a:pt x="45" y="1083"/>
                  </a:lnTo>
                  <a:lnTo>
                    <a:pt x="47" y="1059"/>
                  </a:lnTo>
                  <a:lnTo>
                    <a:pt x="47" y="1028"/>
                  </a:lnTo>
                  <a:lnTo>
                    <a:pt x="47" y="991"/>
                  </a:lnTo>
                  <a:lnTo>
                    <a:pt x="47" y="955"/>
                  </a:lnTo>
                  <a:lnTo>
                    <a:pt x="47" y="899"/>
                  </a:lnTo>
                  <a:lnTo>
                    <a:pt x="47" y="838"/>
                  </a:lnTo>
                  <a:lnTo>
                    <a:pt x="48" y="783"/>
                  </a:lnTo>
                  <a:lnTo>
                    <a:pt x="48" y="722"/>
                  </a:lnTo>
                  <a:lnTo>
                    <a:pt x="48" y="661"/>
                  </a:lnTo>
                  <a:lnTo>
                    <a:pt x="48" y="575"/>
                  </a:lnTo>
                  <a:lnTo>
                    <a:pt x="48" y="545"/>
                  </a:lnTo>
                  <a:lnTo>
                    <a:pt x="48" y="520"/>
                  </a:lnTo>
                  <a:lnTo>
                    <a:pt x="50" y="502"/>
                  </a:lnTo>
                  <a:lnTo>
                    <a:pt x="50" y="484"/>
                  </a:lnTo>
                  <a:lnTo>
                    <a:pt x="50" y="471"/>
                  </a:lnTo>
                  <a:lnTo>
                    <a:pt x="50" y="465"/>
                  </a:lnTo>
                  <a:lnTo>
                    <a:pt x="50" y="447"/>
                  </a:lnTo>
                  <a:lnTo>
                    <a:pt x="50" y="435"/>
                  </a:lnTo>
                  <a:lnTo>
                    <a:pt x="52" y="416"/>
                  </a:lnTo>
                  <a:lnTo>
                    <a:pt x="52" y="398"/>
                  </a:lnTo>
                  <a:lnTo>
                    <a:pt x="52" y="373"/>
                  </a:lnTo>
                  <a:lnTo>
                    <a:pt x="52" y="337"/>
                  </a:lnTo>
                  <a:lnTo>
                    <a:pt x="52" y="300"/>
                  </a:lnTo>
                  <a:lnTo>
                    <a:pt x="52" y="263"/>
                  </a:lnTo>
                  <a:lnTo>
                    <a:pt x="53" y="221"/>
                  </a:lnTo>
                  <a:lnTo>
                    <a:pt x="53" y="153"/>
                  </a:lnTo>
                  <a:lnTo>
                    <a:pt x="53" y="129"/>
                  </a:lnTo>
                  <a:lnTo>
                    <a:pt x="53" y="104"/>
                  </a:lnTo>
                  <a:lnTo>
                    <a:pt x="53" y="86"/>
                  </a:lnTo>
                  <a:lnTo>
                    <a:pt x="53" y="74"/>
                  </a:lnTo>
                  <a:lnTo>
                    <a:pt x="55" y="80"/>
                  </a:lnTo>
                  <a:lnTo>
                    <a:pt x="55" y="86"/>
                  </a:lnTo>
                  <a:lnTo>
                    <a:pt x="55" y="92"/>
                  </a:lnTo>
                  <a:lnTo>
                    <a:pt x="55" y="104"/>
                  </a:lnTo>
                  <a:lnTo>
                    <a:pt x="55" y="117"/>
                  </a:lnTo>
                  <a:lnTo>
                    <a:pt x="57" y="117"/>
                  </a:lnTo>
                  <a:lnTo>
                    <a:pt x="57" y="117"/>
                  </a:lnTo>
                  <a:lnTo>
                    <a:pt x="57" y="104"/>
                  </a:lnTo>
                  <a:lnTo>
                    <a:pt x="57" y="92"/>
                  </a:lnTo>
                  <a:lnTo>
                    <a:pt x="57" y="86"/>
                  </a:lnTo>
                  <a:lnTo>
                    <a:pt x="58" y="74"/>
                  </a:lnTo>
                  <a:lnTo>
                    <a:pt x="58" y="68"/>
                  </a:lnTo>
                  <a:lnTo>
                    <a:pt x="58" y="62"/>
                  </a:lnTo>
                  <a:lnTo>
                    <a:pt x="60" y="62"/>
                  </a:lnTo>
                  <a:lnTo>
                    <a:pt x="60" y="62"/>
                  </a:lnTo>
                  <a:lnTo>
                    <a:pt x="60" y="49"/>
                  </a:lnTo>
                  <a:lnTo>
                    <a:pt x="60" y="37"/>
                  </a:lnTo>
                  <a:lnTo>
                    <a:pt x="60" y="25"/>
                  </a:lnTo>
                  <a:lnTo>
                    <a:pt x="62" y="13"/>
                  </a:lnTo>
                  <a:lnTo>
                    <a:pt x="62" y="0"/>
                  </a:lnTo>
                  <a:lnTo>
                    <a:pt x="62" y="0"/>
                  </a:lnTo>
                  <a:lnTo>
                    <a:pt x="62" y="13"/>
                  </a:lnTo>
                  <a:lnTo>
                    <a:pt x="62" y="19"/>
                  </a:lnTo>
                  <a:lnTo>
                    <a:pt x="62" y="31"/>
                  </a:lnTo>
                  <a:lnTo>
                    <a:pt x="63" y="43"/>
                  </a:lnTo>
                  <a:lnTo>
                    <a:pt x="63" y="62"/>
                  </a:lnTo>
                  <a:lnTo>
                    <a:pt x="63" y="68"/>
                  </a:lnTo>
                  <a:lnTo>
                    <a:pt x="63" y="86"/>
                  </a:lnTo>
                  <a:lnTo>
                    <a:pt x="63" y="92"/>
                  </a:lnTo>
                  <a:lnTo>
                    <a:pt x="63" y="104"/>
                  </a:lnTo>
                  <a:lnTo>
                    <a:pt x="65" y="117"/>
                  </a:lnTo>
                  <a:lnTo>
                    <a:pt x="65" y="123"/>
                  </a:lnTo>
                  <a:lnTo>
                    <a:pt x="65" y="141"/>
                  </a:lnTo>
                  <a:lnTo>
                    <a:pt x="65" y="153"/>
                  </a:lnTo>
                  <a:lnTo>
                    <a:pt x="67" y="153"/>
                  </a:lnTo>
                  <a:lnTo>
                    <a:pt x="67" y="147"/>
                  </a:lnTo>
                  <a:lnTo>
                    <a:pt x="67" y="141"/>
                  </a:lnTo>
                  <a:lnTo>
                    <a:pt x="67" y="135"/>
                  </a:lnTo>
                  <a:lnTo>
                    <a:pt x="67" y="135"/>
                  </a:lnTo>
                  <a:lnTo>
                    <a:pt x="68" y="141"/>
                  </a:lnTo>
                  <a:lnTo>
                    <a:pt x="68" y="141"/>
                  </a:lnTo>
                  <a:lnTo>
                    <a:pt x="68" y="153"/>
                  </a:lnTo>
                  <a:lnTo>
                    <a:pt x="68" y="165"/>
                  </a:lnTo>
                  <a:lnTo>
                    <a:pt x="68" y="178"/>
                  </a:lnTo>
                  <a:lnTo>
                    <a:pt x="68" y="190"/>
                  </a:lnTo>
                  <a:lnTo>
                    <a:pt x="70" y="196"/>
                  </a:lnTo>
                  <a:lnTo>
                    <a:pt x="70" y="208"/>
                  </a:lnTo>
                  <a:lnTo>
                    <a:pt x="70" y="208"/>
                  </a:lnTo>
                  <a:lnTo>
                    <a:pt x="70" y="202"/>
                  </a:lnTo>
                  <a:lnTo>
                    <a:pt x="70" y="190"/>
                  </a:lnTo>
                  <a:lnTo>
                    <a:pt x="72" y="190"/>
                  </a:lnTo>
                  <a:lnTo>
                    <a:pt x="72" y="178"/>
                  </a:lnTo>
                  <a:lnTo>
                    <a:pt x="72" y="165"/>
                  </a:lnTo>
                  <a:lnTo>
                    <a:pt x="72" y="165"/>
                  </a:lnTo>
                  <a:lnTo>
                    <a:pt x="72" y="159"/>
                  </a:lnTo>
                  <a:lnTo>
                    <a:pt x="73" y="165"/>
                  </a:lnTo>
                  <a:lnTo>
                    <a:pt x="73" y="165"/>
                  </a:lnTo>
                  <a:lnTo>
                    <a:pt x="73" y="184"/>
                  </a:lnTo>
                  <a:lnTo>
                    <a:pt x="73" y="196"/>
                  </a:lnTo>
                  <a:lnTo>
                    <a:pt x="73" y="221"/>
                  </a:lnTo>
                  <a:lnTo>
                    <a:pt x="73" y="276"/>
                  </a:lnTo>
                  <a:lnTo>
                    <a:pt x="75" y="300"/>
                  </a:lnTo>
                  <a:lnTo>
                    <a:pt x="75" y="331"/>
                  </a:lnTo>
                  <a:lnTo>
                    <a:pt x="75" y="355"/>
                  </a:lnTo>
                  <a:lnTo>
                    <a:pt x="75" y="373"/>
                  </a:lnTo>
                  <a:lnTo>
                    <a:pt x="75" y="398"/>
                  </a:lnTo>
                  <a:lnTo>
                    <a:pt x="75" y="404"/>
                  </a:lnTo>
                  <a:lnTo>
                    <a:pt x="77" y="422"/>
                  </a:lnTo>
                  <a:lnTo>
                    <a:pt x="77" y="422"/>
                  </a:lnTo>
                  <a:lnTo>
                    <a:pt x="77" y="422"/>
                  </a:lnTo>
                  <a:lnTo>
                    <a:pt x="78" y="429"/>
                  </a:lnTo>
                  <a:lnTo>
                    <a:pt x="78" y="447"/>
                  </a:lnTo>
                  <a:lnTo>
                    <a:pt x="78" y="459"/>
                  </a:lnTo>
                  <a:lnTo>
                    <a:pt x="78" y="471"/>
                  </a:lnTo>
                  <a:lnTo>
                    <a:pt x="78" y="477"/>
                  </a:lnTo>
                  <a:lnTo>
                    <a:pt x="78" y="490"/>
                  </a:lnTo>
                  <a:lnTo>
                    <a:pt x="80" y="496"/>
                  </a:lnTo>
                  <a:lnTo>
                    <a:pt x="80" y="502"/>
                  </a:lnTo>
                  <a:lnTo>
                    <a:pt x="81" y="508"/>
                  </a:lnTo>
                  <a:lnTo>
                    <a:pt x="81" y="514"/>
                  </a:lnTo>
                  <a:lnTo>
                    <a:pt x="81" y="526"/>
                  </a:lnTo>
                  <a:lnTo>
                    <a:pt x="81" y="526"/>
                  </a:lnTo>
                  <a:lnTo>
                    <a:pt x="81" y="532"/>
                  </a:lnTo>
                  <a:lnTo>
                    <a:pt x="81" y="551"/>
                  </a:lnTo>
                  <a:lnTo>
                    <a:pt x="83" y="563"/>
                  </a:lnTo>
                  <a:lnTo>
                    <a:pt x="83" y="563"/>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grpSp>
          <p:nvGrpSpPr>
            <p:cNvPr id="599" name="Group 598"/>
            <p:cNvGrpSpPr/>
            <p:nvPr/>
          </p:nvGrpSpPr>
          <p:grpSpPr>
            <a:xfrm>
              <a:off x="3281044" y="3150038"/>
              <a:ext cx="830407" cy="704418"/>
              <a:chOff x="2611699" y="3438070"/>
              <a:chExt cx="646936" cy="704418"/>
            </a:xfrm>
          </p:grpSpPr>
          <p:sp>
            <p:nvSpPr>
              <p:cNvPr id="627" name="Freeform 626"/>
              <p:cNvSpPr>
                <a:spLocks/>
              </p:cNvSpPr>
              <p:nvPr/>
            </p:nvSpPr>
            <p:spPr bwMode="auto">
              <a:xfrm>
                <a:off x="3130765" y="3644091"/>
                <a:ext cx="127870" cy="475780"/>
              </a:xfrm>
              <a:custGeom>
                <a:avLst/>
                <a:gdLst>
                  <a:gd name="T0" fmla="*/ 2 w 118"/>
                  <a:gd name="T1" fmla="*/ 25 h 1157"/>
                  <a:gd name="T2" fmla="*/ 4 w 118"/>
                  <a:gd name="T3" fmla="*/ 13 h 1157"/>
                  <a:gd name="T4" fmla="*/ 5 w 118"/>
                  <a:gd name="T5" fmla="*/ 92 h 1157"/>
                  <a:gd name="T6" fmla="*/ 5 w 118"/>
                  <a:gd name="T7" fmla="*/ 160 h 1157"/>
                  <a:gd name="T8" fmla="*/ 7 w 118"/>
                  <a:gd name="T9" fmla="*/ 178 h 1157"/>
                  <a:gd name="T10" fmla="*/ 10 w 118"/>
                  <a:gd name="T11" fmla="*/ 196 h 1157"/>
                  <a:gd name="T12" fmla="*/ 12 w 118"/>
                  <a:gd name="T13" fmla="*/ 208 h 1157"/>
                  <a:gd name="T14" fmla="*/ 14 w 118"/>
                  <a:gd name="T15" fmla="*/ 245 h 1157"/>
                  <a:gd name="T16" fmla="*/ 15 w 118"/>
                  <a:gd name="T17" fmla="*/ 312 h 1157"/>
                  <a:gd name="T18" fmla="*/ 17 w 118"/>
                  <a:gd name="T19" fmla="*/ 319 h 1157"/>
                  <a:gd name="T20" fmla="*/ 19 w 118"/>
                  <a:gd name="T21" fmla="*/ 325 h 1157"/>
                  <a:gd name="T22" fmla="*/ 20 w 118"/>
                  <a:gd name="T23" fmla="*/ 386 h 1157"/>
                  <a:gd name="T24" fmla="*/ 22 w 118"/>
                  <a:gd name="T25" fmla="*/ 380 h 1157"/>
                  <a:gd name="T26" fmla="*/ 24 w 118"/>
                  <a:gd name="T27" fmla="*/ 410 h 1157"/>
                  <a:gd name="T28" fmla="*/ 27 w 118"/>
                  <a:gd name="T29" fmla="*/ 447 h 1157"/>
                  <a:gd name="T30" fmla="*/ 27 w 118"/>
                  <a:gd name="T31" fmla="*/ 435 h 1157"/>
                  <a:gd name="T32" fmla="*/ 28 w 118"/>
                  <a:gd name="T33" fmla="*/ 410 h 1157"/>
                  <a:gd name="T34" fmla="*/ 30 w 118"/>
                  <a:gd name="T35" fmla="*/ 453 h 1157"/>
                  <a:gd name="T36" fmla="*/ 32 w 118"/>
                  <a:gd name="T37" fmla="*/ 490 h 1157"/>
                  <a:gd name="T38" fmla="*/ 35 w 118"/>
                  <a:gd name="T39" fmla="*/ 514 h 1157"/>
                  <a:gd name="T40" fmla="*/ 37 w 118"/>
                  <a:gd name="T41" fmla="*/ 508 h 1157"/>
                  <a:gd name="T42" fmla="*/ 38 w 118"/>
                  <a:gd name="T43" fmla="*/ 484 h 1157"/>
                  <a:gd name="T44" fmla="*/ 40 w 118"/>
                  <a:gd name="T45" fmla="*/ 539 h 1157"/>
                  <a:gd name="T46" fmla="*/ 42 w 118"/>
                  <a:gd name="T47" fmla="*/ 594 h 1157"/>
                  <a:gd name="T48" fmla="*/ 43 w 118"/>
                  <a:gd name="T49" fmla="*/ 649 h 1157"/>
                  <a:gd name="T50" fmla="*/ 45 w 118"/>
                  <a:gd name="T51" fmla="*/ 710 h 1157"/>
                  <a:gd name="T52" fmla="*/ 47 w 118"/>
                  <a:gd name="T53" fmla="*/ 747 h 1157"/>
                  <a:gd name="T54" fmla="*/ 48 w 118"/>
                  <a:gd name="T55" fmla="*/ 771 h 1157"/>
                  <a:gd name="T56" fmla="*/ 50 w 118"/>
                  <a:gd name="T57" fmla="*/ 796 h 1157"/>
                  <a:gd name="T58" fmla="*/ 52 w 118"/>
                  <a:gd name="T59" fmla="*/ 820 h 1157"/>
                  <a:gd name="T60" fmla="*/ 53 w 118"/>
                  <a:gd name="T61" fmla="*/ 820 h 1157"/>
                  <a:gd name="T62" fmla="*/ 55 w 118"/>
                  <a:gd name="T63" fmla="*/ 790 h 1157"/>
                  <a:gd name="T64" fmla="*/ 57 w 118"/>
                  <a:gd name="T65" fmla="*/ 832 h 1157"/>
                  <a:gd name="T66" fmla="*/ 58 w 118"/>
                  <a:gd name="T67" fmla="*/ 875 h 1157"/>
                  <a:gd name="T68" fmla="*/ 60 w 118"/>
                  <a:gd name="T69" fmla="*/ 900 h 1157"/>
                  <a:gd name="T70" fmla="*/ 62 w 118"/>
                  <a:gd name="T71" fmla="*/ 912 h 1157"/>
                  <a:gd name="T72" fmla="*/ 65 w 118"/>
                  <a:gd name="T73" fmla="*/ 900 h 1157"/>
                  <a:gd name="T74" fmla="*/ 67 w 118"/>
                  <a:gd name="T75" fmla="*/ 930 h 1157"/>
                  <a:gd name="T76" fmla="*/ 68 w 118"/>
                  <a:gd name="T77" fmla="*/ 973 h 1157"/>
                  <a:gd name="T78" fmla="*/ 70 w 118"/>
                  <a:gd name="T79" fmla="*/ 991 h 1157"/>
                  <a:gd name="T80" fmla="*/ 72 w 118"/>
                  <a:gd name="T81" fmla="*/ 991 h 1157"/>
                  <a:gd name="T82" fmla="*/ 75 w 118"/>
                  <a:gd name="T83" fmla="*/ 998 h 1157"/>
                  <a:gd name="T84" fmla="*/ 78 w 118"/>
                  <a:gd name="T85" fmla="*/ 1004 h 1157"/>
                  <a:gd name="T86" fmla="*/ 80 w 118"/>
                  <a:gd name="T87" fmla="*/ 1028 h 1157"/>
                  <a:gd name="T88" fmla="*/ 83 w 118"/>
                  <a:gd name="T89" fmla="*/ 1034 h 1157"/>
                  <a:gd name="T90" fmla="*/ 87 w 118"/>
                  <a:gd name="T91" fmla="*/ 1046 h 1157"/>
                  <a:gd name="T92" fmla="*/ 88 w 118"/>
                  <a:gd name="T93" fmla="*/ 1053 h 1157"/>
                  <a:gd name="T94" fmla="*/ 90 w 118"/>
                  <a:gd name="T95" fmla="*/ 1034 h 1157"/>
                  <a:gd name="T96" fmla="*/ 91 w 118"/>
                  <a:gd name="T97" fmla="*/ 1004 h 1157"/>
                  <a:gd name="T98" fmla="*/ 93 w 118"/>
                  <a:gd name="T99" fmla="*/ 1022 h 1157"/>
                  <a:gd name="T100" fmla="*/ 96 w 118"/>
                  <a:gd name="T101" fmla="*/ 1034 h 1157"/>
                  <a:gd name="T102" fmla="*/ 98 w 118"/>
                  <a:gd name="T103" fmla="*/ 1059 h 1157"/>
                  <a:gd name="T104" fmla="*/ 100 w 118"/>
                  <a:gd name="T105" fmla="*/ 1083 h 1157"/>
                  <a:gd name="T106" fmla="*/ 103 w 118"/>
                  <a:gd name="T107" fmla="*/ 1083 h 1157"/>
                  <a:gd name="T108" fmla="*/ 105 w 118"/>
                  <a:gd name="T109" fmla="*/ 1108 h 1157"/>
                  <a:gd name="T110" fmla="*/ 108 w 118"/>
                  <a:gd name="T111" fmla="*/ 1120 h 1157"/>
                  <a:gd name="T112" fmla="*/ 110 w 118"/>
                  <a:gd name="T113" fmla="*/ 1120 h 1157"/>
                  <a:gd name="T114" fmla="*/ 113 w 118"/>
                  <a:gd name="T115" fmla="*/ 1144 h 1157"/>
                  <a:gd name="T116" fmla="*/ 115 w 118"/>
                  <a:gd name="T117" fmla="*/ 1157 h 1157"/>
                  <a:gd name="T118" fmla="*/ 118 w 118"/>
                  <a:gd name="T119" fmla="*/ 1157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 h="1157">
                    <a:moveTo>
                      <a:pt x="0" y="92"/>
                    </a:moveTo>
                    <a:lnTo>
                      <a:pt x="0" y="80"/>
                    </a:lnTo>
                    <a:lnTo>
                      <a:pt x="0" y="62"/>
                    </a:lnTo>
                    <a:lnTo>
                      <a:pt x="2" y="43"/>
                    </a:lnTo>
                    <a:lnTo>
                      <a:pt x="2" y="25"/>
                    </a:lnTo>
                    <a:lnTo>
                      <a:pt x="2" y="13"/>
                    </a:lnTo>
                    <a:lnTo>
                      <a:pt x="2" y="7"/>
                    </a:lnTo>
                    <a:lnTo>
                      <a:pt x="2" y="0"/>
                    </a:lnTo>
                    <a:lnTo>
                      <a:pt x="4" y="0"/>
                    </a:lnTo>
                    <a:lnTo>
                      <a:pt x="4" y="13"/>
                    </a:lnTo>
                    <a:lnTo>
                      <a:pt x="4" y="25"/>
                    </a:lnTo>
                    <a:lnTo>
                      <a:pt x="4" y="37"/>
                    </a:lnTo>
                    <a:lnTo>
                      <a:pt x="4" y="49"/>
                    </a:lnTo>
                    <a:lnTo>
                      <a:pt x="4" y="80"/>
                    </a:lnTo>
                    <a:lnTo>
                      <a:pt x="5" y="92"/>
                    </a:lnTo>
                    <a:lnTo>
                      <a:pt x="5" y="104"/>
                    </a:lnTo>
                    <a:lnTo>
                      <a:pt x="5" y="123"/>
                    </a:lnTo>
                    <a:lnTo>
                      <a:pt x="5" y="135"/>
                    </a:lnTo>
                    <a:lnTo>
                      <a:pt x="5" y="147"/>
                    </a:lnTo>
                    <a:lnTo>
                      <a:pt x="5" y="160"/>
                    </a:lnTo>
                    <a:lnTo>
                      <a:pt x="7" y="166"/>
                    </a:lnTo>
                    <a:lnTo>
                      <a:pt x="7" y="178"/>
                    </a:lnTo>
                    <a:lnTo>
                      <a:pt x="7" y="184"/>
                    </a:lnTo>
                    <a:lnTo>
                      <a:pt x="7" y="184"/>
                    </a:lnTo>
                    <a:lnTo>
                      <a:pt x="7" y="178"/>
                    </a:lnTo>
                    <a:lnTo>
                      <a:pt x="9" y="178"/>
                    </a:lnTo>
                    <a:lnTo>
                      <a:pt x="9" y="178"/>
                    </a:lnTo>
                    <a:lnTo>
                      <a:pt x="9" y="184"/>
                    </a:lnTo>
                    <a:lnTo>
                      <a:pt x="9" y="190"/>
                    </a:lnTo>
                    <a:lnTo>
                      <a:pt x="10" y="196"/>
                    </a:lnTo>
                    <a:lnTo>
                      <a:pt x="10" y="202"/>
                    </a:lnTo>
                    <a:lnTo>
                      <a:pt x="10" y="208"/>
                    </a:lnTo>
                    <a:lnTo>
                      <a:pt x="12" y="208"/>
                    </a:lnTo>
                    <a:lnTo>
                      <a:pt x="10" y="208"/>
                    </a:lnTo>
                    <a:lnTo>
                      <a:pt x="12" y="208"/>
                    </a:lnTo>
                    <a:lnTo>
                      <a:pt x="12" y="208"/>
                    </a:lnTo>
                    <a:lnTo>
                      <a:pt x="12" y="215"/>
                    </a:lnTo>
                    <a:lnTo>
                      <a:pt x="12" y="227"/>
                    </a:lnTo>
                    <a:lnTo>
                      <a:pt x="14" y="233"/>
                    </a:lnTo>
                    <a:lnTo>
                      <a:pt x="14" y="245"/>
                    </a:lnTo>
                    <a:lnTo>
                      <a:pt x="14" y="257"/>
                    </a:lnTo>
                    <a:lnTo>
                      <a:pt x="14" y="270"/>
                    </a:lnTo>
                    <a:lnTo>
                      <a:pt x="14" y="282"/>
                    </a:lnTo>
                    <a:lnTo>
                      <a:pt x="14" y="300"/>
                    </a:lnTo>
                    <a:lnTo>
                      <a:pt x="15" y="312"/>
                    </a:lnTo>
                    <a:lnTo>
                      <a:pt x="15" y="325"/>
                    </a:lnTo>
                    <a:lnTo>
                      <a:pt x="15" y="337"/>
                    </a:lnTo>
                    <a:lnTo>
                      <a:pt x="15" y="331"/>
                    </a:lnTo>
                    <a:lnTo>
                      <a:pt x="15" y="325"/>
                    </a:lnTo>
                    <a:lnTo>
                      <a:pt x="17" y="319"/>
                    </a:lnTo>
                    <a:lnTo>
                      <a:pt x="17" y="312"/>
                    </a:lnTo>
                    <a:lnTo>
                      <a:pt x="17" y="306"/>
                    </a:lnTo>
                    <a:lnTo>
                      <a:pt x="17" y="306"/>
                    </a:lnTo>
                    <a:lnTo>
                      <a:pt x="19" y="312"/>
                    </a:lnTo>
                    <a:lnTo>
                      <a:pt x="19" y="325"/>
                    </a:lnTo>
                    <a:lnTo>
                      <a:pt x="19" y="337"/>
                    </a:lnTo>
                    <a:lnTo>
                      <a:pt x="19" y="349"/>
                    </a:lnTo>
                    <a:lnTo>
                      <a:pt x="19" y="361"/>
                    </a:lnTo>
                    <a:lnTo>
                      <a:pt x="19" y="367"/>
                    </a:lnTo>
                    <a:lnTo>
                      <a:pt x="20" y="386"/>
                    </a:lnTo>
                    <a:lnTo>
                      <a:pt x="20" y="386"/>
                    </a:lnTo>
                    <a:lnTo>
                      <a:pt x="20" y="386"/>
                    </a:lnTo>
                    <a:lnTo>
                      <a:pt x="20" y="380"/>
                    </a:lnTo>
                    <a:lnTo>
                      <a:pt x="22" y="374"/>
                    </a:lnTo>
                    <a:lnTo>
                      <a:pt x="22" y="380"/>
                    </a:lnTo>
                    <a:lnTo>
                      <a:pt x="22" y="386"/>
                    </a:lnTo>
                    <a:lnTo>
                      <a:pt x="22" y="386"/>
                    </a:lnTo>
                    <a:lnTo>
                      <a:pt x="24" y="392"/>
                    </a:lnTo>
                    <a:lnTo>
                      <a:pt x="24" y="398"/>
                    </a:lnTo>
                    <a:lnTo>
                      <a:pt x="24" y="410"/>
                    </a:lnTo>
                    <a:lnTo>
                      <a:pt x="25" y="416"/>
                    </a:lnTo>
                    <a:lnTo>
                      <a:pt x="25" y="423"/>
                    </a:lnTo>
                    <a:lnTo>
                      <a:pt x="25" y="429"/>
                    </a:lnTo>
                    <a:lnTo>
                      <a:pt x="25" y="441"/>
                    </a:lnTo>
                    <a:lnTo>
                      <a:pt x="27" y="447"/>
                    </a:lnTo>
                    <a:lnTo>
                      <a:pt x="25" y="447"/>
                    </a:lnTo>
                    <a:lnTo>
                      <a:pt x="27" y="447"/>
                    </a:lnTo>
                    <a:lnTo>
                      <a:pt x="27" y="441"/>
                    </a:lnTo>
                    <a:lnTo>
                      <a:pt x="27" y="441"/>
                    </a:lnTo>
                    <a:lnTo>
                      <a:pt x="27" y="435"/>
                    </a:lnTo>
                    <a:lnTo>
                      <a:pt x="27" y="429"/>
                    </a:lnTo>
                    <a:lnTo>
                      <a:pt x="28" y="423"/>
                    </a:lnTo>
                    <a:lnTo>
                      <a:pt x="28" y="416"/>
                    </a:lnTo>
                    <a:lnTo>
                      <a:pt x="28" y="410"/>
                    </a:lnTo>
                    <a:lnTo>
                      <a:pt x="28" y="410"/>
                    </a:lnTo>
                    <a:lnTo>
                      <a:pt x="30" y="416"/>
                    </a:lnTo>
                    <a:lnTo>
                      <a:pt x="30" y="435"/>
                    </a:lnTo>
                    <a:lnTo>
                      <a:pt x="30" y="441"/>
                    </a:lnTo>
                    <a:lnTo>
                      <a:pt x="30" y="447"/>
                    </a:lnTo>
                    <a:lnTo>
                      <a:pt x="30" y="453"/>
                    </a:lnTo>
                    <a:lnTo>
                      <a:pt x="30" y="465"/>
                    </a:lnTo>
                    <a:lnTo>
                      <a:pt x="32" y="471"/>
                    </a:lnTo>
                    <a:lnTo>
                      <a:pt x="32" y="478"/>
                    </a:lnTo>
                    <a:lnTo>
                      <a:pt x="32" y="484"/>
                    </a:lnTo>
                    <a:lnTo>
                      <a:pt x="32" y="490"/>
                    </a:lnTo>
                    <a:lnTo>
                      <a:pt x="32" y="496"/>
                    </a:lnTo>
                    <a:lnTo>
                      <a:pt x="33" y="502"/>
                    </a:lnTo>
                    <a:lnTo>
                      <a:pt x="33" y="508"/>
                    </a:lnTo>
                    <a:lnTo>
                      <a:pt x="33" y="514"/>
                    </a:lnTo>
                    <a:lnTo>
                      <a:pt x="35" y="514"/>
                    </a:lnTo>
                    <a:lnTo>
                      <a:pt x="35" y="514"/>
                    </a:lnTo>
                    <a:lnTo>
                      <a:pt x="35" y="514"/>
                    </a:lnTo>
                    <a:lnTo>
                      <a:pt x="37" y="514"/>
                    </a:lnTo>
                    <a:lnTo>
                      <a:pt x="37" y="514"/>
                    </a:lnTo>
                    <a:lnTo>
                      <a:pt x="37" y="508"/>
                    </a:lnTo>
                    <a:lnTo>
                      <a:pt x="37" y="502"/>
                    </a:lnTo>
                    <a:lnTo>
                      <a:pt x="38" y="490"/>
                    </a:lnTo>
                    <a:lnTo>
                      <a:pt x="38" y="484"/>
                    </a:lnTo>
                    <a:lnTo>
                      <a:pt x="38" y="478"/>
                    </a:lnTo>
                    <a:lnTo>
                      <a:pt x="38" y="484"/>
                    </a:lnTo>
                    <a:lnTo>
                      <a:pt x="40" y="490"/>
                    </a:lnTo>
                    <a:lnTo>
                      <a:pt x="40" y="496"/>
                    </a:lnTo>
                    <a:lnTo>
                      <a:pt x="40" y="508"/>
                    </a:lnTo>
                    <a:lnTo>
                      <a:pt x="40" y="520"/>
                    </a:lnTo>
                    <a:lnTo>
                      <a:pt x="40" y="539"/>
                    </a:lnTo>
                    <a:lnTo>
                      <a:pt x="40" y="545"/>
                    </a:lnTo>
                    <a:lnTo>
                      <a:pt x="42" y="563"/>
                    </a:lnTo>
                    <a:lnTo>
                      <a:pt x="42" y="569"/>
                    </a:lnTo>
                    <a:lnTo>
                      <a:pt x="42" y="582"/>
                    </a:lnTo>
                    <a:lnTo>
                      <a:pt x="42" y="594"/>
                    </a:lnTo>
                    <a:lnTo>
                      <a:pt x="42" y="600"/>
                    </a:lnTo>
                    <a:lnTo>
                      <a:pt x="42" y="612"/>
                    </a:lnTo>
                    <a:lnTo>
                      <a:pt x="43" y="624"/>
                    </a:lnTo>
                    <a:lnTo>
                      <a:pt x="43" y="637"/>
                    </a:lnTo>
                    <a:lnTo>
                      <a:pt x="43" y="649"/>
                    </a:lnTo>
                    <a:lnTo>
                      <a:pt x="43" y="661"/>
                    </a:lnTo>
                    <a:lnTo>
                      <a:pt x="43" y="673"/>
                    </a:lnTo>
                    <a:lnTo>
                      <a:pt x="43" y="692"/>
                    </a:lnTo>
                    <a:lnTo>
                      <a:pt x="45" y="698"/>
                    </a:lnTo>
                    <a:lnTo>
                      <a:pt x="45" y="710"/>
                    </a:lnTo>
                    <a:lnTo>
                      <a:pt x="45" y="722"/>
                    </a:lnTo>
                    <a:lnTo>
                      <a:pt x="45" y="728"/>
                    </a:lnTo>
                    <a:lnTo>
                      <a:pt x="47" y="747"/>
                    </a:lnTo>
                    <a:lnTo>
                      <a:pt x="45" y="747"/>
                    </a:lnTo>
                    <a:lnTo>
                      <a:pt x="47" y="747"/>
                    </a:lnTo>
                    <a:lnTo>
                      <a:pt x="47" y="747"/>
                    </a:lnTo>
                    <a:lnTo>
                      <a:pt x="47" y="753"/>
                    </a:lnTo>
                    <a:lnTo>
                      <a:pt x="47" y="759"/>
                    </a:lnTo>
                    <a:lnTo>
                      <a:pt x="48" y="765"/>
                    </a:lnTo>
                    <a:lnTo>
                      <a:pt x="48" y="771"/>
                    </a:lnTo>
                    <a:lnTo>
                      <a:pt x="48" y="777"/>
                    </a:lnTo>
                    <a:lnTo>
                      <a:pt x="48" y="783"/>
                    </a:lnTo>
                    <a:lnTo>
                      <a:pt x="50" y="796"/>
                    </a:lnTo>
                    <a:lnTo>
                      <a:pt x="48" y="796"/>
                    </a:lnTo>
                    <a:lnTo>
                      <a:pt x="50" y="796"/>
                    </a:lnTo>
                    <a:lnTo>
                      <a:pt x="50" y="796"/>
                    </a:lnTo>
                    <a:lnTo>
                      <a:pt x="50" y="802"/>
                    </a:lnTo>
                    <a:lnTo>
                      <a:pt x="52" y="808"/>
                    </a:lnTo>
                    <a:lnTo>
                      <a:pt x="52" y="814"/>
                    </a:lnTo>
                    <a:lnTo>
                      <a:pt x="52" y="820"/>
                    </a:lnTo>
                    <a:lnTo>
                      <a:pt x="52" y="826"/>
                    </a:lnTo>
                    <a:lnTo>
                      <a:pt x="52" y="832"/>
                    </a:lnTo>
                    <a:lnTo>
                      <a:pt x="53" y="832"/>
                    </a:lnTo>
                    <a:lnTo>
                      <a:pt x="53" y="826"/>
                    </a:lnTo>
                    <a:lnTo>
                      <a:pt x="53" y="820"/>
                    </a:lnTo>
                    <a:lnTo>
                      <a:pt x="53" y="808"/>
                    </a:lnTo>
                    <a:lnTo>
                      <a:pt x="55" y="802"/>
                    </a:lnTo>
                    <a:lnTo>
                      <a:pt x="55" y="790"/>
                    </a:lnTo>
                    <a:lnTo>
                      <a:pt x="55" y="783"/>
                    </a:lnTo>
                    <a:lnTo>
                      <a:pt x="55" y="790"/>
                    </a:lnTo>
                    <a:lnTo>
                      <a:pt x="57" y="796"/>
                    </a:lnTo>
                    <a:lnTo>
                      <a:pt x="57" y="796"/>
                    </a:lnTo>
                    <a:lnTo>
                      <a:pt x="57" y="808"/>
                    </a:lnTo>
                    <a:lnTo>
                      <a:pt x="57" y="826"/>
                    </a:lnTo>
                    <a:lnTo>
                      <a:pt x="57" y="832"/>
                    </a:lnTo>
                    <a:lnTo>
                      <a:pt x="57" y="845"/>
                    </a:lnTo>
                    <a:lnTo>
                      <a:pt x="58" y="851"/>
                    </a:lnTo>
                    <a:lnTo>
                      <a:pt x="58" y="863"/>
                    </a:lnTo>
                    <a:lnTo>
                      <a:pt x="58" y="869"/>
                    </a:lnTo>
                    <a:lnTo>
                      <a:pt x="58" y="875"/>
                    </a:lnTo>
                    <a:lnTo>
                      <a:pt x="58" y="875"/>
                    </a:lnTo>
                    <a:lnTo>
                      <a:pt x="58" y="881"/>
                    </a:lnTo>
                    <a:lnTo>
                      <a:pt x="60" y="887"/>
                    </a:lnTo>
                    <a:lnTo>
                      <a:pt x="60" y="900"/>
                    </a:lnTo>
                    <a:lnTo>
                      <a:pt x="60" y="900"/>
                    </a:lnTo>
                    <a:lnTo>
                      <a:pt x="60" y="906"/>
                    </a:lnTo>
                    <a:lnTo>
                      <a:pt x="62" y="918"/>
                    </a:lnTo>
                    <a:lnTo>
                      <a:pt x="60" y="918"/>
                    </a:lnTo>
                    <a:lnTo>
                      <a:pt x="62" y="918"/>
                    </a:lnTo>
                    <a:lnTo>
                      <a:pt x="62" y="912"/>
                    </a:lnTo>
                    <a:lnTo>
                      <a:pt x="62" y="906"/>
                    </a:lnTo>
                    <a:lnTo>
                      <a:pt x="63" y="900"/>
                    </a:lnTo>
                    <a:lnTo>
                      <a:pt x="63" y="900"/>
                    </a:lnTo>
                    <a:lnTo>
                      <a:pt x="63" y="900"/>
                    </a:lnTo>
                    <a:lnTo>
                      <a:pt x="65" y="900"/>
                    </a:lnTo>
                    <a:lnTo>
                      <a:pt x="65" y="906"/>
                    </a:lnTo>
                    <a:lnTo>
                      <a:pt x="65" y="912"/>
                    </a:lnTo>
                    <a:lnTo>
                      <a:pt x="65" y="924"/>
                    </a:lnTo>
                    <a:lnTo>
                      <a:pt x="67" y="924"/>
                    </a:lnTo>
                    <a:lnTo>
                      <a:pt x="67" y="930"/>
                    </a:lnTo>
                    <a:lnTo>
                      <a:pt x="67" y="936"/>
                    </a:lnTo>
                    <a:lnTo>
                      <a:pt x="67" y="942"/>
                    </a:lnTo>
                    <a:lnTo>
                      <a:pt x="67" y="949"/>
                    </a:lnTo>
                    <a:lnTo>
                      <a:pt x="67" y="961"/>
                    </a:lnTo>
                    <a:lnTo>
                      <a:pt x="68" y="973"/>
                    </a:lnTo>
                    <a:lnTo>
                      <a:pt x="68" y="979"/>
                    </a:lnTo>
                    <a:lnTo>
                      <a:pt x="68" y="991"/>
                    </a:lnTo>
                    <a:lnTo>
                      <a:pt x="68" y="991"/>
                    </a:lnTo>
                    <a:lnTo>
                      <a:pt x="68" y="991"/>
                    </a:lnTo>
                    <a:lnTo>
                      <a:pt x="70" y="991"/>
                    </a:lnTo>
                    <a:lnTo>
                      <a:pt x="70" y="985"/>
                    </a:lnTo>
                    <a:lnTo>
                      <a:pt x="70" y="979"/>
                    </a:lnTo>
                    <a:lnTo>
                      <a:pt x="72" y="985"/>
                    </a:lnTo>
                    <a:lnTo>
                      <a:pt x="72" y="991"/>
                    </a:lnTo>
                    <a:lnTo>
                      <a:pt x="72" y="991"/>
                    </a:lnTo>
                    <a:lnTo>
                      <a:pt x="73" y="991"/>
                    </a:lnTo>
                    <a:lnTo>
                      <a:pt x="73" y="985"/>
                    </a:lnTo>
                    <a:lnTo>
                      <a:pt x="75" y="985"/>
                    </a:lnTo>
                    <a:lnTo>
                      <a:pt x="75" y="991"/>
                    </a:lnTo>
                    <a:lnTo>
                      <a:pt x="75" y="998"/>
                    </a:lnTo>
                    <a:lnTo>
                      <a:pt x="75" y="1004"/>
                    </a:lnTo>
                    <a:lnTo>
                      <a:pt x="77" y="998"/>
                    </a:lnTo>
                    <a:lnTo>
                      <a:pt x="77" y="998"/>
                    </a:lnTo>
                    <a:lnTo>
                      <a:pt x="77" y="1004"/>
                    </a:lnTo>
                    <a:lnTo>
                      <a:pt x="78" y="1004"/>
                    </a:lnTo>
                    <a:lnTo>
                      <a:pt x="78" y="1010"/>
                    </a:lnTo>
                    <a:lnTo>
                      <a:pt x="78" y="1016"/>
                    </a:lnTo>
                    <a:lnTo>
                      <a:pt x="80" y="1022"/>
                    </a:lnTo>
                    <a:lnTo>
                      <a:pt x="80" y="1028"/>
                    </a:lnTo>
                    <a:lnTo>
                      <a:pt x="80" y="1028"/>
                    </a:lnTo>
                    <a:lnTo>
                      <a:pt x="82" y="1028"/>
                    </a:lnTo>
                    <a:lnTo>
                      <a:pt x="82" y="1028"/>
                    </a:lnTo>
                    <a:lnTo>
                      <a:pt x="82" y="1028"/>
                    </a:lnTo>
                    <a:lnTo>
                      <a:pt x="83" y="1028"/>
                    </a:lnTo>
                    <a:lnTo>
                      <a:pt x="83" y="1034"/>
                    </a:lnTo>
                    <a:lnTo>
                      <a:pt x="83" y="1040"/>
                    </a:lnTo>
                    <a:lnTo>
                      <a:pt x="85" y="1046"/>
                    </a:lnTo>
                    <a:lnTo>
                      <a:pt x="85" y="1046"/>
                    </a:lnTo>
                    <a:lnTo>
                      <a:pt x="85" y="1046"/>
                    </a:lnTo>
                    <a:lnTo>
                      <a:pt x="87" y="1046"/>
                    </a:lnTo>
                    <a:lnTo>
                      <a:pt x="87" y="1053"/>
                    </a:lnTo>
                    <a:lnTo>
                      <a:pt x="87" y="1053"/>
                    </a:lnTo>
                    <a:lnTo>
                      <a:pt x="88" y="1053"/>
                    </a:lnTo>
                    <a:lnTo>
                      <a:pt x="88" y="1053"/>
                    </a:lnTo>
                    <a:lnTo>
                      <a:pt x="88" y="1053"/>
                    </a:lnTo>
                    <a:lnTo>
                      <a:pt x="88" y="1053"/>
                    </a:lnTo>
                    <a:lnTo>
                      <a:pt x="90" y="1053"/>
                    </a:lnTo>
                    <a:lnTo>
                      <a:pt x="90" y="1053"/>
                    </a:lnTo>
                    <a:lnTo>
                      <a:pt x="90" y="1046"/>
                    </a:lnTo>
                    <a:lnTo>
                      <a:pt x="90" y="1034"/>
                    </a:lnTo>
                    <a:lnTo>
                      <a:pt x="90" y="1028"/>
                    </a:lnTo>
                    <a:lnTo>
                      <a:pt x="91" y="1022"/>
                    </a:lnTo>
                    <a:lnTo>
                      <a:pt x="91" y="1010"/>
                    </a:lnTo>
                    <a:lnTo>
                      <a:pt x="91" y="1004"/>
                    </a:lnTo>
                    <a:lnTo>
                      <a:pt x="91" y="1004"/>
                    </a:lnTo>
                    <a:lnTo>
                      <a:pt x="93" y="1004"/>
                    </a:lnTo>
                    <a:lnTo>
                      <a:pt x="93" y="1010"/>
                    </a:lnTo>
                    <a:lnTo>
                      <a:pt x="93" y="1022"/>
                    </a:lnTo>
                    <a:lnTo>
                      <a:pt x="93" y="1022"/>
                    </a:lnTo>
                    <a:lnTo>
                      <a:pt x="93" y="1022"/>
                    </a:lnTo>
                    <a:lnTo>
                      <a:pt x="95" y="1022"/>
                    </a:lnTo>
                    <a:lnTo>
                      <a:pt x="95" y="1022"/>
                    </a:lnTo>
                    <a:lnTo>
                      <a:pt x="95" y="1028"/>
                    </a:lnTo>
                    <a:lnTo>
                      <a:pt x="96" y="1028"/>
                    </a:lnTo>
                    <a:lnTo>
                      <a:pt x="96" y="1034"/>
                    </a:lnTo>
                    <a:lnTo>
                      <a:pt x="96" y="1046"/>
                    </a:lnTo>
                    <a:lnTo>
                      <a:pt x="96" y="1053"/>
                    </a:lnTo>
                    <a:lnTo>
                      <a:pt x="98" y="1053"/>
                    </a:lnTo>
                    <a:lnTo>
                      <a:pt x="98" y="1053"/>
                    </a:lnTo>
                    <a:lnTo>
                      <a:pt x="98" y="1059"/>
                    </a:lnTo>
                    <a:lnTo>
                      <a:pt x="98" y="1065"/>
                    </a:lnTo>
                    <a:lnTo>
                      <a:pt x="100" y="1077"/>
                    </a:lnTo>
                    <a:lnTo>
                      <a:pt x="100" y="1077"/>
                    </a:lnTo>
                    <a:lnTo>
                      <a:pt x="100" y="1077"/>
                    </a:lnTo>
                    <a:lnTo>
                      <a:pt x="100" y="1083"/>
                    </a:lnTo>
                    <a:lnTo>
                      <a:pt x="101" y="1083"/>
                    </a:lnTo>
                    <a:lnTo>
                      <a:pt x="101" y="1089"/>
                    </a:lnTo>
                    <a:lnTo>
                      <a:pt x="101" y="1083"/>
                    </a:lnTo>
                    <a:lnTo>
                      <a:pt x="103" y="1083"/>
                    </a:lnTo>
                    <a:lnTo>
                      <a:pt x="103" y="1083"/>
                    </a:lnTo>
                    <a:lnTo>
                      <a:pt x="103" y="1089"/>
                    </a:lnTo>
                    <a:lnTo>
                      <a:pt x="105" y="1095"/>
                    </a:lnTo>
                    <a:lnTo>
                      <a:pt x="105" y="1101"/>
                    </a:lnTo>
                    <a:lnTo>
                      <a:pt x="105" y="1108"/>
                    </a:lnTo>
                    <a:lnTo>
                      <a:pt x="105" y="1108"/>
                    </a:lnTo>
                    <a:lnTo>
                      <a:pt x="106" y="1114"/>
                    </a:lnTo>
                    <a:lnTo>
                      <a:pt x="106" y="1120"/>
                    </a:lnTo>
                    <a:lnTo>
                      <a:pt x="106" y="1120"/>
                    </a:lnTo>
                    <a:lnTo>
                      <a:pt x="108" y="1120"/>
                    </a:lnTo>
                    <a:lnTo>
                      <a:pt x="108" y="1120"/>
                    </a:lnTo>
                    <a:lnTo>
                      <a:pt x="110" y="1108"/>
                    </a:lnTo>
                    <a:lnTo>
                      <a:pt x="108" y="1108"/>
                    </a:lnTo>
                    <a:lnTo>
                      <a:pt x="110" y="1108"/>
                    </a:lnTo>
                    <a:lnTo>
                      <a:pt x="110" y="1114"/>
                    </a:lnTo>
                    <a:lnTo>
                      <a:pt x="110" y="1120"/>
                    </a:lnTo>
                    <a:lnTo>
                      <a:pt x="111" y="1126"/>
                    </a:lnTo>
                    <a:lnTo>
                      <a:pt x="111" y="1132"/>
                    </a:lnTo>
                    <a:lnTo>
                      <a:pt x="111" y="1132"/>
                    </a:lnTo>
                    <a:lnTo>
                      <a:pt x="113" y="1138"/>
                    </a:lnTo>
                    <a:lnTo>
                      <a:pt x="113" y="1144"/>
                    </a:lnTo>
                    <a:lnTo>
                      <a:pt x="113" y="1157"/>
                    </a:lnTo>
                    <a:lnTo>
                      <a:pt x="113" y="1157"/>
                    </a:lnTo>
                    <a:lnTo>
                      <a:pt x="113" y="1157"/>
                    </a:lnTo>
                    <a:lnTo>
                      <a:pt x="115" y="1157"/>
                    </a:lnTo>
                    <a:lnTo>
                      <a:pt x="115" y="1157"/>
                    </a:lnTo>
                    <a:lnTo>
                      <a:pt x="115" y="1157"/>
                    </a:lnTo>
                    <a:lnTo>
                      <a:pt x="116" y="1150"/>
                    </a:lnTo>
                    <a:lnTo>
                      <a:pt x="116" y="1150"/>
                    </a:lnTo>
                    <a:lnTo>
                      <a:pt x="116" y="1157"/>
                    </a:lnTo>
                    <a:lnTo>
                      <a:pt x="118" y="1157"/>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28" name="Freeform 627"/>
              <p:cNvSpPr>
                <a:spLocks/>
              </p:cNvSpPr>
              <p:nvPr/>
            </p:nvSpPr>
            <p:spPr bwMode="auto">
              <a:xfrm>
                <a:off x="3026735" y="3516202"/>
                <a:ext cx="104030" cy="427256"/>
              </a:xfrm>
              <a:custGeom>
                <a:avLst/>
                <a:gdLst>
                  <a:gd name="T0" fmla="*/ 0 w 96"/>
                  <a:gd name="T1" fmla="*/ 795 h 1039"/>
                  <a:gd name="T2" fmla="*/ 2 w 96"/>
                  <a:gd name="T3" fmla="*/ 697 h 1039"/>
                  <a:gd name="T4" fmla="*/ 3 w 96"/>
                  <a:gd name="T5" fmla="*/ 654 h 1039"/>
                  <a:gd name="T6" fmla="*/ 7 w 96"/>
                  <a:gd name="T7" fmla="*/ 660 h 1039"/>
                  <a:gd name="T8" fmla="*/ 8 w 96"/>
                  <a:gd name="T9" fmla="*/ 648 h 1039"/>
                  <a:gd name="T10" fmla="*/ 10 w 96"/>
                  <a:gd name="T11" fmla="*/ 562 h 1039"/>
                  <a:gd name="T12" fmla="*/ 12 w 96"/>
                  <a:gd name="T13" fmla="*/ 489 h 1039"/>
                  <a:gd name="T14" fmla="*/ 13 w 96"/>
                  <a:gd name="T15" fmla="*/ 477 h 1039"/>
                  <a:gd name="T16" fmla="*/ 15 w 96"/>
                  <a:gd name="T17" fmla="*/ 440 h 1039"/>
                  <a:gd name="T18" fmla="*/ 15 w 96"/>
                  <a:gd name="T19" fmla="*/ 391 h 1039"/>
                  <a:gd name="T20" fmla="*/ 17 w 96"/>
                  <a:gd name="T21" fmla="*/ 287 h 1039"/>
                  <a:gd name="T22" fmla="*/ 18 w 96"/>
                  <a:gd name="T23" fmla="*/ 232 h 1039"/>
                  <a:gd name="T24" fmla="*/ 20 w 96"/>
                  <a:gd name="T25" fmla="*/ 232 h 1039"/>
                  <a:gd name="T26" fmla="*/ 22 w 96"/>
                  <a:gd name="T27" fmla="*/ 287 h 1039"/>
                  <a:gd name="T28" fmla="*/ 23 w 96"/>
                  <a:gd name="T29" fmla="*/ 220 h 1039"/>
                  <a:gd name="T30" fmla="*/ 25 w 96"/>
                  <a:gd name="T31" fmla="*/ 171 h 1039"/>
                  <a:gd name="T32" fmla="*/ 27 w 96"/>
                  <a:gd name="T33" fmla="*/ 116 h 1039"/>
                  <a:gd name="T34" fmla="*/ 28 w 96"/>
                  <a:gd name="T35" fmla="*/ 30 h 1039"/>
                  <a:gd name="T36" fmla="*/ 30 w 96"/>
                  <a:gd name="T37" fmla="*/ 6 h 1039"/>
                  <a:gd name="T38" fmla="*/ 30 w 96"/>
                  <a:gd name="T39" fmla="*/ 55 h 1039"/>
                  <a:gd name="T40" fmla="*/ 33 w 96"/>
                  <a:gd name="T41" fmla="*/ 79 h 1039"/>
                  <a:gd name="T42" fmla="*/ 35 w 96"/>
                  <a:gd name="T43" fmla="*/ 134 h 1039"/>
                  <a:gd name="T44" fmla="*/ 37 w 96"/>
                  <a:gd name="T45" fmla="*/ 238 h 1039"/>
                  <a:gd name="T46" fmla="*/ 37 w 96"/>
                  <a:gd name="T47" fmla="*/ 391 h 1039"/>
                  <a:gd name="T48" fmla="*/ 38 w 96"/>
                  <a:gd name="T49" fmla="*/ 464 h 1039"/>
                  <a:gd name="T50" fmla="*/ 40 w 96"/>
                  <a:gd name="T51" fmla="*/ 489 h 1039"/>
                  <a:gd name="T52" fmla="*/ 42 w 96"/>
                  <a:gd name="T53" fmla="*/ 519 h 1039"/>
                  <a:gd name="T54" fmla="*/ 45 w 96"/>
                  <a:gd name="T55" fmla="*/ 526 h 1039"/>
                  <a:gd name="T56" fmla="*/ 45 w 96"/>
                  <a:gd name="T57" fmla="*/ 495 h 1039"/>
                  <a:gd name="T58" fmla="*/ 47 w 96"/>
                  <a:gd name="T59" fmla="*/ 464 h 1039"/>
                  <a:gd name="T60" fmla="*/ 48 w 96"/>
                  <a:gd name="T61" fmla="*/ 513 h 1039"/>
                  <a:gd name="T62" fmla="*/ 50 w 96"/>
                  <a:gd name="T63" fmla="*/ 599 h 1039"/>
                  <a:gd name="T64" fmla="*/ 52 w 96"/>
                  <a:gd name="T65" fmla="*/ 617 h 1039"/>
                  <a:gd name="T66" fmla="*/ 53 w 96"/>
                  <a:gd name="T67" fmla="*/ 654 h 1039"/>
                  <a:gd name="T68" fmla="*/ 55 w 96"/>
                  <a:gd name="T69" fmla="*/ 678 h 1039"/>
                  <a:gd name="T70" fmla="*/ 57 w 96"/>
                  <a:gd name="T71" fmla="*/ 746 h 1039"/>
                  <a:gd name="T72" fmla="*/ 58 w 96"/>
                  <a:gd name="T73" fmla="*/ 801 h 1039"/>
                  <a:gd name="T74" fmla="*/ 60 w 96"/>
                  <a:gd name="T75" fmla="*/ 838 h 1039"/>
                  <a:gd name="T76" fmla="*/ 62 w 96"/>
                  <a:gd name="T77" fmla="*/ 838 h 1039"/>
                  <a:gd name="T78" fmla="*/ 63 w 96"/>
                  <a:gd name="T79" fmla="*/ 850 h 1039"/>
                  <a:gd name="T80" fmla="*/ 65 w 96"/>
                  <a:gd name="T81" fmla="*/ 856 h 1039"/>
                  <a:gd name="T82" fmla="*/ 66 w 96"/>
                  <a:gd name="T83" fmla="*/ 868 h 1039"/>
                  <a:gd name="T84" fmla="*/ 68 w 96"/>
                  <a:gd name="T85" fmla="*/ 935 h 1039"/>
                  <a:gd name="T86" fmla="*/ 70 w 96"/>
                  <a:gd name="T87" fmla="*/ 966 h 1039"/>
                  <a:gd name="T88" fmla="*/ 71 w 96"/>
                  <a:gd name="T89" fmla="*/ 997 h 1039"/>
                  <a:gd name="T90" fmla="*/ 71 w 96"/>
                  <a:gd name="T91" fmla="*/ 1027 h 1039"/>
                  <a:gd name="T92" fmla="*/ 75 w 96"/>
                  <a:gd name="T93" fmla="*/ 1039 h 1039"/>
                  <a:gd name="T94" fmla="*/ 75 w 96"/>
                  <a:gd name="T95" fmla="*/ 978 h 1039"/>
                  <a:gd name="T96" fmla="*/ 78 w 96"/>
                  <a:gd name="T97" fmla="*/ 966 h 1039"/>
                  <a:gd name="T98" fmla="*/ 80 w 96"/>
                  <a:gd name="T99" fmla="*/ 1009 h 1039"/>
                  <a:gd name="T100" fmla="*/ 81 w 96"/>
                  <a:gd name="T101" fmla="*/ 1003 h 1039"/>
                  <a:gd name="T102" fmla="*/ 85 w 96"/>
                  <a:gd name="T103" fmla="*/ 1021 h 1039"/>
                  <a:gd name="T104" fmla="*/ 86 w 96"/>
                  <a:gd name="T105" fmla="*/ 960 h 1039"/>
                  <a:gd name="T106" fmla="*/ 88 w 96"/>
                  <a:gd name="T107" fmla="*/ 838 h 1039"/>
                  <a:gd name="T108" fmla="*/ 88 w 96"/>
                  <a:gd name="T109" fmla="*/ 746 h 1039"/>
                  <a:gd name="T110" fmla="*/ 91 w 96"/>
                  <a:gd name="T111" fmla="*/ 721 h 1039"/>
                  <a:gd name="T112" fmla="*/ 93 w 96"/>
                  <a:gd name="T113" fmla="*/ 672 h 1039"/>
                  <a:gd name="T114" fmla="*/ 93 w 96"/>
                  <a:gd name="T115" fmla="*/ 556 h 1039"/>
                  <a:gd name="T116" fmla="*/ 95 w 96"/>
                  <a:gd name="T117" fmla="*/ 452 h 1039"/>
                  <a:gd name="T118" fmla="*/ 96 w 96"/>
                  <a:gd name="T119" fmla="*/ 403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039">
                    <a:moveTo>
                      <a:pt x="0" y="868"/>
                    </a:moveTo>
                    <a:lnTo>
                      <a:pt x="0" y="844"/>
                    </a:lnTo>
                    <a:lnTo>
                      <a:pt x="0" y="825"/>
                    </a:lnTo>
                    <a:lnTo>
                      <a:pt x="0" y="807"/>
                    </a:lnTo>
                    <a:lnTo>
                      <a:pt x="0" y="795"/>
                    </a:lnTo>
                    <a:lnTo>
                      <a:pt x="0" y="776"/>
                    </a:lnTo>
                    <a:lnTo>
                      <a:pt x="2" y="758"/>
                    </a:lnTo>
                    <a:lnTo>
                      <a:pt x="2" y="740"/>
                    </a:lnTo>
                    <a:lnTo>
                      <a:pt x="2" y="721"/>
                    </a:lnTo>
                    <a:lnTo>
                      <a:pt x="2" y="697"/>
                    </a:lnTo>
                    <a:lnTo>
                      <a:pt x="2" y="691"/>
                    </a:lnTo>
                    <a:lnTo>
                      <a:pt x="2" y="678"/>
                    </a:lnTo>
                    <a:lnTo>
                      <a:pt x="3" y="672"/>
                    </a:lnTo>
                    <a:lnTo>
                      <a:pt x="3" y="660"/>
                    </a:lnTo>
                    <a:lnTo>
                      <a:pt x="3" y="654"/>
                    </a:lnTo>
                    <a:lnTo>
                      <a:pt x="3" y="648"/>
                    </a:lnTo>
                    <a:lnTo>
                      <a:pt x="5" y="648"/>
                    </a:lnTo>
                    <a:lnTo>
                      <a:pt x="5" y="654"/>
                    </a:lnTo>
                    <a:lnTo>
                      <a:pt x="5" y="654"/>
                    </a:lnTo>
                    <a:lnTo>
                      <a:pt x="7" y="660"/>
                    </a:lnTo>
                    <a:lnTo>
                      <a:pt x="7" y="660"/>
                    </a:lnTo>
                    <a:lnTo>
                      <a:pt x="7" y="666"/>
                    </a:lnTo>
                    <a:lnTo>
                      <a:pt x="8" y="660"/>
                    </a:lnTo>
                    <a:lnTo>
                      <a:pt x="8" y="654"/>
                    </a:lnTo>
                    <a:lnTo>
                      <a:pt x="8" y="648"/>
                    </a:lnTo>
                    <a:lnTo>
                      <a:pt x="8" y="636"/>
                    </a:lnTo>
                    <a:lnTo>
                      <a:pt x="8" y="617"/>
                    </a:lnTo>
                    <a:lnTo>
                      <a:pt x="8" y="599"/>
                    </a:lnTo>
                    <a:lnTo>
                      <a:pt x="10" y="581"/>
                    </a:lnTo>
                    <a:lnTo>
                      <a:pt x="10" y="562"/>
                    </a:lnTo>
                    <a:lnTo>
                      <a:pt x="10" y="544"/>
                    </a:lnTo>
                    <a:lnTo>
                      <a:pt x="10" y="526"/>
                    </a:lnTo>
                    <a:lnTo>
                      <a:pt x="10" y="519"/>
                    </a:lnTo>
                    <a:lnTo>
                      <a:pt x="10" y="501"/>
                    </a:lnTo>
                    <a:lnTo>
                      <a:pt x="12" y="489"/>
                    </a:lnTo>
                    <a:lnTo>
                      <a:pt x="12" y="483"/>
                    </a:lnTo>
                    <a:lnTo>
                      <a:pt x="12" y="471"/>
                    </a:lnTo>
                    <a:lnTo>
                      <a:pt x="12" y="471"/>
                    </a:lnTo>
                    <a:lnTo>
                      <a:pt x="12" y="471"/>
                    </a:lnTo>
                    <a:lnTo>
                      <a:pt x="13" y="477"/>
                    </a:lnTo>
                    <a:lnTo>
                      <a:pt x="13" y="471"/>
                    </a:lnTo>
                    <a:lnTo>
                      <a:pt x="13" y="464"/>
                    </a:lnTo>
                    <a:lnTo>
                      <a:pt x="13" y="464"/>
                    </a:lnTo>
                    <a:lnTo>
                      <a:pt x="13" y="452"/>
                    </a:lnTo>
                    <a:lnTo>
                      <a:pt x="15" y="440"/>
                    </a:lnTo>
                    <a:lnTo>
                      <a:pt x="15" y="440"/>
                    </a:lnTo>
                    <a:lnTo>
                      <a:pt x="15" y="428"/>
                    </a:lnTo>
                    <a:lnTo>
                      <a:pt x="15" y="415"/>
                    </a:lnTo>
                    <a:lnTo>
                      <a:pt x="15" y="403"/>
                    </a:lnTo>
                    <a:lnTo>
                      <a:pt x="15" y="391"/>
                    </a:lnTo>
                    <a:lnTo>
                      <a:pt x="17" y="373"/>
                    </a:lnTo>
                    <a:lnTo>
                      <a:pt x="17" y="360"/>
                    </a:lnTo>
                    <a:lnTo>
                      <a:pt x="17" y="336"/>
                    </a:lnTo>
                    <a:lnTo>
                      <a:pt x="17" y="305"/>
                    </a:lnTo>
                    <a:lnTo>
                      <a:pt x="17" y="287"/>
                    </a:lnTo>
                    <a:lnTo>
                      <a:pt x="17" y="275"/>
                    </a:lnTo>
                    <a:lnTo>
                      <a:pt x="18" y="263"/>
                    </a:lnTo>
                    <a:lnTo>
                      <a:pt x="18" y="256"/>
                    </a:lnTo>
                    <a:lnTo>
                      <a:pt x="18" y="244"/>
                    </a:lnTo>
                    <a:lnTo>
                      <a:pt x="18" y="232"/>
                    </a:lnTo>
                    <a:lnTo>
                      <a:pt x="20" y="226"/>
                    </a:lnTo>
                    <a:lnTo>
                      <a:pt x="18" y="226"/>
                    </a:lnTo>
                    <a:lnTo>
                      <a:pt x="20" y="226"/>
                    </a:lnTo>
                    <a:lnTo>
                      <a:pt x="20" y="226"/>
                    </a:lnTo>
                    <a:lnTo>
                      <a:pt x="20" y="232"/>
                    </a:lnTo>
                    <a:lnTo>
                      <a:pt x="20" y="244"/>
                    </a:lnTo>
                    <a:lnTo>
                      <a:pt x="20" y="263"/>
                    </a:lnTo>
                    <a:lnTo>
                      <a:pt x="22" y="269"/>
                    </a:lnTo>
                    <a:lnTo>
                      <a:pt x="22" y="281"/>
                    </a:lnTo>
                    <a:lnTo>
                      <a:pt x="22" y="287"/>
                    </a:lnTo>
                    <a:lnTo>
                      <a:pt x="22" y="281"/>
                    </a:lnTo>
                    <a:lnTo>
                      <a:pt x="22" y="263"/>
                    </a:lnTo>
                    <a:lnTo>
                      <a:pt x="23" y="250"/>
                    </a:lnTo>
                    <a:lnTo>
                      <a:pt x="23" y="232"/>
                    </a:lnTo>
                    <a:lnTo>
                      <a:pt x="23" y="220"/>
                    </a:lnTo>
                    <a:lnTo>
                      <a:pt x="23" y="208"/>
                    </a:lnTo>
                    <a:lnTo>
                      <a:pt x="23" y="189"/>
                    </a:lnTo>
                    <a:lnTo>
                      <a:pt x="23" y="183"/>
                    </a:lnTo>
                    <a:lnTo>
                      <a:pt x="25" y="177"/>
                    </a:lnTo>
                    <a:lnTo>
                      <a:pt x="25" y="171"/>
                    </a:lnTo>
                    <a:lnTo>
                      <a:pt x="25" y="159"/>
                    </a:lnTo>
                    <a:lnTo>
                      <a:pt x="25" y="159"/>
                    </a:lnTo>
                    <a:lnTo>
                      <a:pt x="25" y="146"/>
                    </a:lnTo>
                    <a:lnTo>
                      <a:pt x="27" y="134"/>
                    </a:lnTo>
                    <a:lnTo>
                      <a:pt x="27" y="116"/>
                    </a:lnTo>
                    <a:lnTo>
                      <a:pt x="27" y="97"/>
                    </a:lnTo>
                    <a:lnTo>
                      <a:pt x="27" y="79"/>
                    </a:lnTo>
                    <a:lnTo>
                      <a:pt x="27" y="55"/>
                    </a:lnTo>
                    <a:lnTo>
                      <a:pt x="27" y="42"/>
                    </a:lnTo>
                    <a:lnTo>
                      <a:pt x="28" y="30"/>
                    </a:lnTo>
                    <a:lnTo>
                      <a:pt x="28" y="18"/>
                    </a:lnTo>
                    <a:lnTo>
                      <a:pt x="28" y="6"/>
                    </a:lnTo>
                    <a:lnTo>
                      <a:pt x="28" y="0"/>
                    </a:lnTo>
                    <a:lnTo>
                      <a:pt x="28" y="6"/>
                    </a:lnTo>
                    <a:lnTo>
                      <a:pt x="30" y="6"/>
                    </a:lnTo>
                    <a:lnTo>
                      <a:pt x="30" y="12"/>
                    </a:lnTo>
                    <a:lnTo>
                      <a:pt x="30" y="24"/>
                    </a:lnTo>
                    <a:lnTo>
                      <a:pt x="30" y="30"/>
                    </a:lnTo>
                    <a:lnTo>
                      <a:pt x="30" y="42"/>
                    </a:lnTo>
                    <a:lnTo>
                      <a:pt x="30" y="55"/>
                    </a:lnTo>
                    <a:lnTo>
                      <a:pt x="32" y="61"/>
                    </a:lnTo>
                    <a:lnTo>
                      <a:pt x="32" y="67"/>
                    </a:lnTo>
                    <a:lnTo>
                      <a:pt x="32" y="79"/>
                    </a:lnTo>
                    <a:lnTo>
                      <a:pt x="32" y="85"/>
                    </a:lnTo>
                    <a:lnTo>
                      <a:pt x="33" y="79"/>
                    </a:lnTo>
                    <a:lnTo>
                      <a:pt x="33" y="85"/>
                    </a:lnTo>
                    <a:lnTo>
                      <a:pt x="33" y="91"/>
                    </a:lnTo>
                    <a:lnTo>
                      <a:pt x="33" y="97"/>
                    </a:lnTo>
                    <a:lnTo>
                      <a:pt x="35" y="110"/>
                    </a:lnTo>
                    <a:lnTo>
                      <a:pt x="35" y="134"/>
                    </a:lnTo>
                    <a:lnTo>
                      <a:pt x="35" y="152"/>
                    </a:lnTo>
                    <a:lnTo>
                      <a:pt x="35" y="171"/>
                    </a:lnTo>
                    <a:lnTo>
                      <a:pt x="35" y="189"/>
                    </a:lnTo>
                    <a:lnTo>
                      <a:pt x="35" y="214"/>
                    </a:lnTo>
                    <a:lnTo>
                      <a:pt x="37" y="238"/>
                    </a:lnTo>
                    <a:lnTo>
                      <a:pt x="37" y="263"/>
                    </a:lnTo>
                    <a:lnTo>
                      <a:pt x="37" y="287"/>
                    </a:lnTo>
                    <a:lnTo>
                      <a:pt x="37" y="311"/>
                    </a:lnTo>
                    <a:lnTo>
                      <a:pt x="37" y="336"/>
                    </a:lnTo>
                    <a:lnTo>
                      <a:pt x="37" y="391"/>
                    </a:lnTo>
                    <a:lnTo>
                      <a:pt x="38" y="409"/>
                    </a:lnTo>
                    <a:lnTo>
                      <a:pt x="38" y="428"/>
                    </a:lnTo>
                    <a:lnTo>
                      <a:pt x="38" y="440"/>
                    </a:lnTo>
                    <a:lnTo>
                      <a:pt x="38" y="458"/>
                    </a:lnTo>
                    <a:lnTo>
                      <a:pt x="38" y="464"/>
                    </a:lnTo>
                    <a:lnTo>
                      <a:pt x="38" y="477"/>
                    </a:lnTo>
                    <a:lnTo>
                      <a:pt x="40" y="489"/>
                    </a:lnTo>
                    <a:lnTo>
                      <a:pt x="40" y="489"/>
                    </a:lnTo>
                    <a:lnTo>
                      <a:pt x="40" y="489"/>
                    </a:lnTo>
                    <a:lnTo>
                      <a:pt x="40" y="489"/>
                    </a:lnTo>
                    <a:lnTo>
                      <a:pt x="42" y="489"/>
                    </a:lnTo>
                    <a:lnTo>
                      <a:pt x="42" y="489"/>
                    </a:lnTo>
                    <a:lnTo>
                      <a:pt x="42" y="495"/>
                    </a:lnTo>
                    <a:lnTo>
                      <a:pt x="42" y="507"/>
                    </a:lnTo>
                    <a:lnTo>
                      <a:pt x="42" y="519"/>
                    </a:lnTo>
                    <a:lnTo>
                      <a:pt x="43" y="519"/>
                    </a:lnTo>
                    <a:lnTo>
                      <a:pt x="43" y="532"/>
                    </a:lnTo>
                    <a:lnTo>
                      <a:pt x="43" y="538"/>
                    </a:lnTo>
                    <a:lnTo>
                      <a:pt x="43" y="532"/>
                    </a:lnTo>
                    <a:lnTo>
                      <a:pt x="45" y="526"/>
                    </a:lnTo>
                    <a:lnTo>
                      <a:pt x="45" y="519"/>
                    </a:lnTo>
                    <a:lnTo>
                      <a:pt x="45" y="519"/>
                    </a:lnTo>
                    <a:lnTo>
                      <a:pt x="45" y="513"/>
                    </a:lnTo>
                    <a:lnTo>
                      <a:pt x="45" y="501"/>
                    </a:lnTo>
                    <a:lnTo>
                      <a:pt x="45" y="495"/>
                    </a:lnTo>
                    <a:lnTo>
                      <a:pt x="47" y="489"/>
                    </a:lnTo>
                    <a:lnTo>
                      <a:pt x="47" y="471"/>
                    </a:lnTo>
                    <a:lnTo>
                      <a:pt x="47" y="464"/>
                    </a:lnTo>
                    <a:lnTo>
                      <a:pt x="47" y="464"/>
                    </a:lnTo>
                    <a:lnTo>
                      <a:pt x="47" y="464"/>
                    </a:lnTo>
                    <a:lnTo>
                      <a:pt x="48" y="464"/>
                    </a:lnTo>
                    <a:lnTo>
                      <a:pt x="48" y="471"/>
                    </a:lnTo>
                    <a:lnTo>
                      <a:pt x="48" y="483"/>
                    </a:lnTo>
                    <a:lnTo>
                      <a:pt x="48" y="495"/>
                    </a:lnTo>
                    <a:lnTo>
                      <a:pt x="48" y="513"/>
                    </a:lnTo>
                    <a:lnTo>
                      <a:pt x="48" y="526"/>
                    </a:lnTo>
                    <a:lnTo>
                      <a:pt x="50" y="544"/>
                    </a:lnTo>
                    <a:lnTo>
                      <a:pt x="50" y="556"/>
                    </a:lnTo>
                    <a:lnTo>
                      <a:pt x="50" y="568"/>
                    </a:lnTo>
                    <a:lnTo>
                      <a:pt x="50" y="599"/>
                    </a:lnTo>
                    <a:lnTo>
                      <a:pt x="52" y="617"/>
                    </a:lnTo>
                    <a:lnTo>
                      <a:pt x="52" y="617"/>
                    </a:lnTo>
                    <a:lnTo>
                      <a:pt x="52" y="617"/>
                    </a:lnTo>
                    <a:lnTo>
                      <a:pt x="52" y="617"/>
                    </a:lnTo>
                    <a:lnTo>
                      <a:pt x="52" y="617"/>
                    </a:lnTo>
                    <a:lnTo>
                      <a:pt x="53" y="623"/>
                    </a:lnTo>
                    <a:lnTo>
                      <a:pt x="53" y="630"/>
                    </a:lnTo>
                    <a:lnTo>
                      <a:pt x="53" y="636"/>
                    </a:lnTo>
                    <a:lnTo>
                      <a:pt x="53" y="648"/>
                    </a:lnTo>
                    <a:lnTo>
                      <a:pt x="53" y="654"/>
                    </a:lnTo>
                    <a:lnTo>
                      <a:pt x="53" y="666"/>
                    </a:lnTo>
                    <a:lnTo>
                      <a:pt x="55" y="672"/>
                    </a:lnTo>
                    <a:lnTo>
                      <a:pt x="55" y="678"/>
                    </a:lnTo>
                    <a:lnTo>
                      <a:pt x="55" y="678"/>
                    </a:lnTo>
                    <a:lnTo>
                      <a:pt x="55" y="678"/>
                    </a:lnTo>
                    <a:lnTo>
                      <a:pt x="57" y="691"/>
                    </a:lnTo>
                    <a:lnTo>
                      <a:pt x="57" y="697"/>
                    </a:lnTo>
                    <a:lnTo>
                      <a:pt x="57" y="709"/>
                    </a:lnTo>
                    <a:lnTo>
                      <a:pt x="57" y="721"/>
                    </a:lnTo>
                    <a:lnTo>
                      <a:pt x="57" y="746"/>
                    </a:lnTo>
                    <a:lnTo>
                      <a:pt x="57" y="758"/>
                    </a:lnTo>
                    <a:lnTo>
                      <a:pt x="58" y="776"/>
                    </a:lnTo>
                    <a:lnTo>
                      <a:pt x="58" y="782"/>
                    </a:lnTo>
                    <a:lnTo>
                      <a:pt x="58" y="795"/>
                    </a:lnTo>
                    <a:lnTo>
                      <a:pt x="58" y="801"/>
                    </a:lnTo>
                    <a:lnTo>
                      <a:pt x="58" y="807"/>
                    </a:lnTo>
                    <a:lnTo>
                      <a:pt x="58" y="813"/>
                    </a:lnTo>
                    <a:lnTo>
                      <a:pt x="60" y="819"/>
                    </a:lnTo>
                    <a:lnTo>
                      <a:pt x="60" y="825"/>
                    </a:lnTo>
                    <a:lnTo>
                      <a:pt x="60" y="838"/>
                    </a:lnTo>
                    <a:lnTo>
                      <a:pt x="60" y="844"/>
                    </a:lnTo>
                    <a:lnTo>
                      <a:pt x="60" y="850"/>
                    </a:lnTo>
                    <a:lnTo>
                      <a:pt x="62" y="850"/>
                    </a:lnTo>
                    <a:lnTo>
                      <a:pt x="62" y="844"/>
                    </a:lnTo>
                    <a:lnTo>
                      <a:pt x="62" y="838"/>
                    </a:lnTo>
                    <a:lnTo>
                      <a:pt x="62" y="831"/>
                    </a:lnTo>
                    <a:lnTo>
                      <a:pt x="62" y="825"/>
                    </a:lnTo>
                    <a:lnTo>
                      <a:pt x="63" y="831"/>
                    </a:lnTo>
                    <a:lnTo>
                      <a:pt x="63" y="844"/>
                    </a:lnTo>
                    <a:lnTo>
                      <a:pt x="63" y="850"/>
                    </a:lnTo>
                    <a:lnTo>
                      <a:pt x="63" y="850"/>
                    </a:lnTo>
                    <a:lnTo>
                      <a:pt x="65" y="862"/>
                    </a:lnTo>
                    <a:lnTo>
                      <a:pt x="63" y="862"/>
                    </a:lnTo>
                    <a:lnTo>
                      <a:pt x="65" y="862"/>
                    </a:lnTo>
                    <a:lnTo>
                      <a:pt x="65" y="856"/>
                    </a:lnTo>
                    <a:lnTo>
                      <a:pt x="66" y="850"/>
                    </a:lnTo>
                    <a:lnTo>
                      <a:pt x="65" y="850"/>
                    </a:lnTo>
                    <a:lnTo>
                      <a:pt x="66" y="850"/>
                    </a:lnTo>
                    <a:lnTo>
                      <a:pt x="66" y="856"/>
                    </a:lnTo>
                    <a:lnTo>
                      <a:pt x="66" y="868"/>
                    </a:lnTo>
                    <a:lnTo>
                      <a:pt x="66" y="880"/>
                    </a:lnTo>
                    <a:lnTo>
                      <a:pt x="66" y="905"/>
                    </a:lnTo>
                    <a:lnTo>
                      <a:pt x="68" y="917"/>
                    </a:lnTo>
                    <a:lnTo>
                      <a:pt x="68" y="929"/>
                    </a:lnTo>
                    <a:lnTo>
                      <a:pt x="68" y="935"/>
                    </a:lnTo>
                    <a:lnTo>
                      <a:pt x="68" y="942"/>
                    </a:lnTo>
                    <a:lnTo>
                      <a:pt x="68" y="948"/>
                    </a:lnTo>
                    <a:lnTo>
                      <a:pt x="68" y="954"/>
                    </a:lnTo>
                    <a:lnTo>
                      <a:pt x="70" y="960"/>
                    </a:lnTo>
                    <a:lnTo>
                      <a:pt x="70" y="966"/>
                    </a:lnTo>
                    <a:lnTo>
                      <a:pt x="70" y="972"/>
                    </a:lnTo>
                    <a:lnTo>
                      <a:pt x="70" y="978"/>
                    </a:lnTo>
                    <a:lnTo>
                      <a:pt x="70" y="984"/>
                    </a:lnTo>
                    <a:lnTo>
                      <a:pt x="70" y="990"/>
                    </a:lnTo>
                    <a:lnTo>
                      <a:pt x="71" y="997"/>
                    </a:lnTo>
                    <a:lnTo>
                      <a:pt x="71" y="1009"/>
                    </a:lnTo>
                    <a:lnTo>
                      <a:pt x="71" y="1009"/>
                    </a:lnTo>
                    <a:lnTo>
                      <a:pt x="71" y="1015"/>
                    </a:lnTo>
                    <a:lnTo>
                      <a:pt x="71" y="1021"/>
                    </a:lnTo>
                    <a:lnTo>
                      <a:pt x="71" y="1027"/>
                    </a:lnTo>
                    <a:lnTo>
                      <a:pt x="73" y="1033"/>
                    </a:lnTo>
                    <a:lnTo>
                      <a:pt x="73" y="1033"/>
                    </a:lnTo>
                    <a:lnTo>
                      <a:pt x="73" y="1039"/>
                    </a:lnTo>
                    <a:lnTo>
                      <a:pt x="73" y="1039"/>
                    </a:lnTo>
                    <a:lnTo>
                      <a:pt x="75" y="1039"/>
                    </a:lnTo>
                    <a:lnTo>
                      <a:pt x="75" y="1033"/>
                    </a:lnTo>
                    <a:lnTo>
                      <a:pt x="75" y="1021"/>
                    </a:lnTo>
                    <a:lnTo>
                      <a:pt x="75" y="1009"/>
                    </a:lnTo>
                    <a:lnTo>
                      <a:pt x="75" y="1003"/>
                    </a:lnTo>
                    <a:lnTo>
                      <a:pt x="75" y="978"/>
                    </a:lnTo>
                    <a:lnTo>
                      <a:pt x="76" y="978"/>
                    </a:lnTo>
                    <a:lnTo>
                      <a:pt x="76" y="972"/>
                    </a:lnTo>
                    <a:lnTo>
                      <a:pt x="76" y="966"/>
                    </a:lnTo>
                    <a:lnTo>
                      <a:pt x="78" y="960"/>
                    </a:lnTo>
                    <a:lnTo>
                      <a:pt x="78" y="966"/>
                    </a:lnTo>
                    <a:lnTo>
                      <a:pt x="78" y="972"/>
                    </a:lnTo>
                    <a:lnTo>
                      <a:pt x="78" y="978"/>
                    </a:lnTo>
                    <a:lnTo>
                      <a:pt x="78" y="984"/>
                    </a:lnTo>
                    <a:lnTo>
                      <a:pt x="80" y="997"/>
                    </a:lnTo>
                    <a:lnTo>
                      <a:pt x="80" y="1009"/>
                    </a:lnTo>
                    <a:lnTo>
                      <a:pt x="80" y="1009"/>
                    </a:lnTo>
                    <a:lnTo>
                      <a:pt x="80" y="1009"/>
                    </a:lnTo>
                    <a:lnTo>
                      <a:pt x="81" y="1009"/>
                    </a:lnTo>
                    <a:lnTo>
                      <a:pt x="81" y="1009"/>
                    </a:lnTo>
                    <a:lnTo>
                      <a:pt x="81" y="1003"/>
                    </a:lnTo>
                    <a:lnTo>
                      <a:pt x="83" y="1003"/>
                    </a:lnTo>
                    <a:lnTo>
                      <a:pt x="83" y="1003"/>
                    </a:lnTo>
                    <a:lnTo>
                      <a:pt x="83" y="1009"/>
                    </a:lnTo>
                    <a:lnTo>
                      <a:pt x="83" y="1015"/>
                    </a:lnTo>
                    <a:lnTo>
                      <a:pt x="85" y="1021"/>
                    </a:lnTo>
                    <a:lnTo>
                      <a:pt x="85" y="1015"/>
                    </a:lnTo>
                    <a:lnTo>
                      <a:pt x="85" y="1009"/>
                    </a:lnTo>
                    <a:lnTo>
                      <a:pt x="85" y="997"/>
                    </a:lnTo>
                    <a:lnTo>
                      <a:pt x="86" y="978"/>
                    </a:lnTo>
                    <a:lnTo>
                      <a:pt x="86" y="960"/>
                    </a:lnTo>
                    <a:lnTo>
                      <a:pt x="86" y="935"/>
                    </a:lnTo>
                    <a:lnTo>
                      <a:pt x="86" y="917"/>
                    </a:lnTo>
                    <a:lnTo>
                      <a:pt x="86" y="886"/>
                    </a:lnTo>
                    <a:lnTo>
                      <a:pt x="86" y="862"/>
                    </a:lnTo>
                    <a:lnTo>
                      <a:pt x="88" y="838"/>
                    </a:lnTo>
                    <a:lnTo>
                      <a:pt x="88" y="795"/>
                    </a:lnTo>
                    <a:lnTo>
                      <a:pt x="88" y="776"/>
                    </a:lnTo>
                    <a:lnTo>
                      <a:pt x="88" y="758"/>
                    </a:lnTo>
                    <a:lnTo>
                      <a:pt x="88" y="752"/>
                    </a:lnTo>
                    <a:lnTo>
                      <a:pt x="88" y="746"/>
                    </a:lnTo>
                    <a:lnTo>
                      <a:pt x="90" y="740"/>
                    </a:lnTo>
                    <a:lnTo>
                      <a:pt x="90" y="734"/>
                    </a:lnTo>
                    <a:lnTo>
                      <a:pt x="90" y="727"/>
                    </a:lnTo>
                    <a:lnTo>
                      <a:pt x="91" y="721"/>
                    </a:lnTo>
                    <a:lnTo>
                      <a:pt x="91" y="721"/>
                    </a:lnTo>
                    <a:lnTo>
                      <a:pt x="91" y="715"/>
                    </a:lnTo>
                    <a:lnTo>
                      <a:pt x="91" y="709"/>
                    </a:lnTo>
                    <a:lnTo>
                      <a:pt x="91" y="697"/>
                    </a:lnTo>
                    <a:lnTo>
                      <a:pt x="91" y="678"/>
                    </a:lnTo>
                    <a:lnTo>
                      <a:pt x="93" y="672"/>
                    </a:lnTo>
                    <a:lnTo>
                      <a:pt x="93" y="648"/>
                    </a:lnTo>
                    <a:lnTo>
                      <a:pt x="93" y="630"/>
                    </a:lnTo>
                    <a:lnTo>
                      <a:pt x="93" y="605"/>
                    </a:lnTo>
                    <a:lnTo>
                      <a:pt x="93" y="581"/>
                    </a:lnTo>
                    <a:lnTo>
                      <a:pt x="93" y="556"/>
                    </a:lnTo>
                    <a:lnTo>
                      <a:pt x="95" y="532"/>
                    </a:lnTo>
                    <a:lnTo>
                      <a:pt x="95" y="507"/>
                    </a:lnTo>
                    <a:lnTo>
                      <a:pt x="95" y="483"/>
                    </a:lnTo>
                    <a:lnTo>
                      <a:pt x="95" y="464"/>
                    </a:lnTo>
                    <a:lnTo>
                      <a:pt x="95" y="452"/>
                    </a:lnTo>
                    <a:lnTo>
                      <a:pt x="95" y="440"/>
                    </a:lnTo>
                    <a:lnTo>
                      <a:pt x="96" y="440"/>
                    </a:lnTo>
                    <a:lnTo>
                      <a:pt x="96" y="434"/>
                    </a:lnTo>
                    <a:lnTo>
                      <a:pt x="96" y="422"/>
                    </a:lnTo>
                    <a:lnTo>
                      <a:pt x="96" y="403"/>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29" name="Freeform 628"/>
              <p:cNvSpPr>
                <a:spLocks/>
              </p:cNvSpPr>
              <p:nvPr/>
            </p:nvSpPr>
            <p:spPr bwMode="auto">
              <a:xfrm>
                <a:off x="2919455" y="3460687"/>
                <a:ext cx="107281" cy="505388"/>
              </a:xfrm>
              <a:custGeom>
                <a:avLst/>
                <a:gdLst>
                  <a:gd name="T0" fmla="*/ 1 w 99"/>
                  <a:gd name="T1" fmla="*/ 1174 h 1229"/>
                  <a:gd name="T2" fmla="*/ 3 w 99"/>
                  <a:gd name="T3" fmla="*/ 1193 h 1229"/>
                  <a:gd name="T4" fmla="*/ 6 w 99"/>
                  <a:gd name="T5" fmla="*/ 1180 h 1229"/>
                  <a:gd name="T6" fmla="*/ 8 w 99"/>
                  <a:gd name="T7" fmla="*/ 1144 h 1229"/>
                  <a:gd name="T8" fmla="*/ 10 w 99"/>
                  <a:gd name="T9" fmla="*/ 1089 h 1229"/>
                  <a:gd name="T10" fmla="*/ 11 w 99"/>
                  <a:gd name="T11" fmla="*/ 1046 h 1229"/>
                  <a:gd name="T12" fmla="*/ 13 w 99"/>
                  <a:gd name="T13" fmla="*/ 1009 h 1229"/>
                  <a:gd name="T14" fmla="*/ 13 w 99"/>
                  <a:gd name="T15" fmla="*/ 936 h 1229"/>
                  <a:gd name="T16" fmla="*/ 15 w 99"/>
                  <a:gd name="T17" fmla="*/ 881 h 1229"/>
                  <a:gd name="T18" fmla="*/ 16 w 99"/>
                  <a:gd name="T19" fmla="*/ 832 h 1229"/>
                  <a:gd name="T20" fmla="*/ 18 w 99"/>
                  <a:gd name="T21" fmla="*/ 795 h 1229"/>
                  <a:gd name="T22" fmla="*/ 20 w 99"/>
                  <a:gd name="T23" fmla="*/ 807 h 1229"/>
                  <a:gd name="T24" fmla="*/ 21 w 99"/>
                  <a:gd name="T25" fmla="*/ 740 h 1229"/>
                  <a:gd name="T26" fmla="*/ 23 w 99"/>
                  <a:gd name="T27" fmla="*/ 618 h 1229"/>
                  <a:gd name="T28" fmla="*/ 25 w 99"/>
                  <a:gd name="T29" fmla="*/ 550 h 1229"/>
                  <a:gd name="T30" fmla="*/ 26 w 99"/>
                  <a:gd name="T31" fmla="*/ 508 h 1229"/>
                  <a:gd name="T32" fmla="*/ 28 w 99"/>
                  <a:gd name="T33" fmla="*/ 453 h 1229"/>
                  <a:gd name="T34" fmla="*/ 30 w 99"/>
                  <a:gd name="T35" fmla="*/ 422 h 1229"/>
                  <a:gd name="T36" fmla="*/ 31 w 99"/>
                  <a:gd name="T37" fmla="*/ 422 h 1229"/>
                  <a:gd name="T38" fmla="*/ 33 w 99"/>
                  <a:gd name="T39" fmla="*/ 471 h 1229"/>
                  <a:gd name="T40" fmla="*/ 35 w 99"/>
                  <a:gd name="T41" fmla="*/ 398 h 1229"/>
                  <a:gd name="T42" fmla="*/ 35 w 99"/>
                  <a:gd name="T43" fmla="*/ 275 h 1229"/>
                  <a:gd name="T44" fmla="*/ 36 w 99"/>
                  <a:gd name="T45" fmla="*/ 165 h 1229"/>
                  <a:gd name="T46" fmla="*/ 38 w 99"/>
                  <a:gd name="T47" fmla="*/ 128 h 1229"/>
                  <a:gd name="T48" fmla="*/ 40 w 99"/>
                  <a:gd name="T49" fmla="*/ 86 h 1229"/>
                  <a:gd name="T50" fmla="*/ 41 w 99"/>
                  <a:gd name="T51" fmla="*/ 67 h 1229"/>
                  <a:gd name="T52" fmla="*/ 43 w 99"/>
                  <a:gd name="T53" fmla="*/ 12 h 1229"/>
                  <a:gd name="T54" fmla="*/ 44 w 99"/>
                  <a:gd name="T55" fmla="*/ 12 h 1229"/>
                  <a:gd name="T56" fmla="*/ 46 w 99"/>
                  <a:gd name="T57" fmla="*/ 122 h 1229"/>
                  <a:gd name="T58" fmla="*/ 46 w 99"/>
                  <a:gd name="T59" fmla="*/ 232 h 1229"/>
                  <a:gd name="T60" fmla="*/ 48 w 99"/>
                  <a:gd name="T61" fmla="*/ 367 h 1229"/>
                  <a:gd name="T62" fmla="*/ 49 w 99"/>
                  <a:gd name="T63" fmla="*/ 465 h 1229"/>
                  <a:gd name="T64" fmla="*/ 51 w 99"/>
                  <a:gd name="T65" fmla="*/ 495 h 1229"/>
                  <a:gd name="T66" fmla="*/ 53 w 99"/>
                  <a:gd name="T67" fmla="*/ 495 h 1229"/>
                  <a:gd name="T68" fmla="*/ 54 w 99"/>
                  <a:gd name="T69" fmla="*/ 532 h 1229"/>
                  <a:gd name="T70" fmla="*/ 56 w 99"/>
                  <a:gd name="T71" fmla="*/ 538 h 1229"/>
                  <a:gd name="T72" fmla="*/ 58 w 99"/>
                  <a:gd name="T73" fmla="*/ 471 h 1229"/>
                  <a:gd name="T74" fmla="*/ 59 w 99"/>
                  <a:gd name="T75" fmla="*/ 459 h 1229"/>
                  <a:gd name="T76" fmla="*/ 61 w 99"/>
                  <a:gd name="T77" fmla="*/ 575 h 1229"/>
                  <a:gd name="T78" fmla="*/ 63 w 99"/>
                  <a:gd name="T79" fmla="*/ 685 h 1229"/>
                  <a:gd name="T80" fmla="*/ 64 w 99"/>
                  <a:gd name="T81" fmla="*/ 783 h 1229"/>
                  <a:gd name="T82" fmla="*/ 64 w 99"/>
                  <a:gd name="T83" fmla="*/ 856 h 1229"/>
                  <a:gd name="T84" fmla="*/ 68 w 99"/>
                  <a:gd name="T85" fmla="*/ 893 h 1229"/>
                  <a:gd name="T86" fmla="*/ 69 w 99"/>
                  <a:gd name="T87" fmla="*/ 911 h 1229"/>
                  <a:gd name="T88" fmla="*/ 71 w 99"/>
                  <a:gd name="T89" fmla="*/ 930 h 1229"/>
                  <a:gd name="T90" fmla="*/ 73 w 99"/>
                  <a:gd name="T91" fmla="*/ 973 h 1229"/>
                  <a:gd name="T92" fmla="*/ 74 w 99"/>
                  <a:gd name="T93" fmla="*/ 1058 h 1229"/>
                  <a:gd name="T94" fmla="*/ 76 w 99"/>
                  <a:gd name="T95" fmla="*/ 1083 h 1229"/>
                  <a:gd name="T96" fmla="*/ 79 w 99"/>
                  <a:gd name="T97" fmla="*/ 1107 h 1229"/>
                  <a:gd name="T98" fmla="*/ 81 w 99"/>
                  <a:gd name="T99" fmla="*/ 1144 h 1229"/>
                  <a:gd name="T100" fmla="*/ 83 w 99"/>
                  <a:gd name="T101" fmla="*/ 1144 h 1229"/>
                  <a:gd name="T102" fmla="*/ 84 w 99"/>
                  <a:gd name="T103" fmla="*/ 1144 h 1229"/>
                  <a:gd name="T104" fmla="*/ 86 w 99"/>
                  <a:gd name="T105" fmla="*/ 1180 h 1229"/>
                  <a:gd name="T106" fmla="*/ 88 w 99"/>
                  <a:gd name="T107" fmla="*/ 1211 h 1229"/>
                  <a:gd name="T108" fmla="*/ 89 w 99"/>
                  <a:gd name="T109" fmla="*/ 1217 h 1229"/>
                  <a:gd name="T110" fmla="*/ 91 w 99"/>
                  <a:gd name="T111" fmla="*/ 1205 h 1229"/>
                  <a:gd name="T112" fmla="*/ 93 w 99"/>
                  <a:gd name="T113" fmla="*/ 1144 h 1229"/>
                  <a:gd name="T114" fmla="*/ 96 w 99"/>
                  <a:gd name="T115" fmla="*/ 1113 h 1229"/>
                  <a:gd name="T116" fmla="*/ 98 w 99"/>
                  <a:gd name="T117" fmla="*/ 1070 h 1229"/>
                  <a:gd name="T118" fmla="*/ 99 w 99"/>
                  <a:gd name="T119" fmla="*/ 1003 h 1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1229">
                    <a:moveTo>
                      <a:pt x="0" y="1156"/>
                    </a:moveTo>
                    <a:lnTo>
                      <a:pt x="0" y="1168"/>
                    </a:lnTo>
                    <a:lnTo>
                      <a:pt x="0" y="1174"/>
                    </a:lnTo>
                    <a:lnTo>
                      <a:pt x="1" y="1174"/>
                    </a:lnTo>
                    <a:lnTo>
                      <a:pt x="1" y="1174"/>
                    </a:lnTo>
                    <a:lnTo>
                      <a:pt x="1" y="1168"/>
                    </a:lnTo>
                    <a:lnTo>
                      <a:pt x="3" y="1174"/>
                    </a:lnTo>
                    <a:lnTo>
                      <a:pt x="3" y="1193"/>
                    </a:lnTo>
                    <a:lnTo>
                      <a:pt x="3" y="1193"/>
                    </a:lnTo>
                    <a:lnTo>
                      <a:pt x="3" y="1193"/>
                    </a:lnTo>
                    <a:lnTo>
                      <a:pt x="5" y="1193"/>
                    </a:lnTo>
                    <a:lnTo>
                      <a:pt x="5" y="1187"/>
                    </a:lnTo>
                    <a:lnTo>
                      <a:pt x="5" y="1193"/>
                    </a:lnTo>
                    <a:lnTo>
                      <a:pt x="6" y="1193"/>
                    </a:lnTo>
                    <a:lnTo>
                      <a:pt x="6" y="1180"/>
                    </a:lnTo>
                    <a:lnTo>
                      <a:pt x="6" y="1180"/>
                    </a:lnTo>
                    <a:lnTo>
                      <a:pt x="6" y="1168"/>
                    </a:lnTo>
                    <a:lnTo>
                      <a:pt x="8" y="1168"/>
                    </a:lnTo>
                    <a:lnTo>
                      <a:pt x="8" y="1156"/>
                    </a:lnTo>
                    <a:lnTo>
                      <a:pt x="8" y="1144"/>
                    </a:lnTo>
                    <a:lnTo>
                      <a:pt x="8" y="1132"/>
                    </a:lnTo>
                    <a:lnTo>
                      <a:pt x="8" y="1113"/>
                    </a:lnTo>
                    <a:lnTo>
                      <a:pt x="8" y="1107"/>
                    </a:lnTo>
                    <a:lnTo>
                      <a:pt x="10" y="1095"/>
                    </a:lnTo>
                    <a:lnTo>
                      <a:pt x="10" y="1089"/>
                    </a:lnTo>
                    <a:lnTo>
                      <a:pt x="10" y="1089"/>
                    </a:lnTo>
                    <a:lnTo>
                      <a:pt x="10" y="1083"/>
                    </a:lnTo>
                    <a:lnTo>
                      <a:pt x="10" y="1070"/>
                    </a:lnTo>
                    <a:lnTo>
                      <a:pt x="11" y="1064"/>
                    </a:lnTo>
                    <a:lnTo>
                      <a:pt x="11" y="1046"/>
                    </a:lnTo>
                    <a:lnTo>
                      <a:pt x="11" y="1040"/>
                    </a:lnTo>
                    <a:lnTo>
                      <a:pt x="11" y="1034"/>
                    </a:lnTo>
                    <a:lnTo>
                      <a:pt x="11" y="1021"/>
                    </a:lnTo>
                    <a:lnTo>
                      <a:pt x="11" y="1015"/>
                    </a:lnTo>
                    <a:lnTo>
                      <a:pt x="13" y="1009"/>
                    </a:lnTo>
                    <a:lnTo>
                      <a:pt x="13" y="997"/>
                    </a:lnTo>
                    <a:lnTo>
                      <a:pt x="13" y="985"/>
                    </a:lnTo>
                    <a:lnTo>
                      <a:pt x="13" y="966"/>
                    </a:lnTo>
                    <a:lnTo>
                      <a:pt x="13" y="948"/>
                    </a:lnTo>
                    <a:lnTo>
                      <a:pt x="13" y="936"/>
                    </a:lnTo>
                    <a:lnTo>
                      <a:pt x="15" y="917"/>
                    </a:lnTo>
                    <a:lnTo>
                      <a:pt x="15" y="911"/>
                    </a:lnTo>
                    <a:lnTo>
                      <a:pt x="15" y="893"/>
                    </a:lnTo>
                    <a:lnTo>
                      <a:pt x="15" y="887"/>
                    </a:lnTo>
                    <a:lnTo>
                      <a:pt x="15" y="881"/>
                    </a:lnTo>
                    <a:lnTo>
                      <a:pt x="15" y="875"/>
                    </a:lnTo>
                    <a:lnTo>
                      <a:pt x="16" y="862"/>
                    </a:lnTo>
                    <a:lnTo>
                      <a:pt x="16" y="856"/>
                    </a:lnTo>
                    <a:lnTo>
                      <a:pt x="16" y="844"/>
                    </a:lnTo>
                    <a:lnTo>
                      <a:pt x="16" y="832"/>
                    </a:lnTo>
                    <a:lnTo>
                      <a:pt x="16" y="820"/>
                    </a:lnTo>
                    <a:lnTo>
                      <a:pt x="16" y="807"/>
                    </a:lnTo>
                    <a:lnTo>
                      <a:pt x="18" y="807"/>
                    </a:lnTo>
                    <a:lnTo>
                      <a:pt x="18" y="801"/>
                    </a:lnTo>
                    <a:lnTo>
                      <a:pt x="18" y="795"/>
                    </a:lnTo>
                    <a:lnTo>
                      <a:pt x="18" y="795"/>
                    </a:lnTo>
                    <a:lnTo>
                      <a:pt x="20" y="795"/>
                    </a:lnTo>
                    <a:lnTo>
                      <a:pt x="20" y="807"/>
                    </a:lnTo>
                    <a:lnTo>
                      <a:pt x="20" y="807"/>
                    </a:lnTo>
                    <a:lnTo>
                      <a:pt x="20" y="807"/>
                    </a:lnTo>
                    <a:lnTo>
                      <a:pt x="21" y="801"/>
                    </a:lnTo>
                    <a:lnTo>
                      <a:pt x="21" y="789"/>
                    </a:lnTo>
                    <a:lnTo>
                      <a:pt x="21" y="783"/>
                    </a:lnTo>
                    <a:lnTo>
                      <a:pt x="21" y="765"/>
                    </a:lnTo>
                    <a:lnTo>
                      <a:pt x="21" y="740"/>
                    </a:lnTo>
                    <a:lnTo>
                      <a:pt x="21" y="722"/>
                    </a:lnTo>
                    <a:lnTo>
                      <a:pt x="23" y="697"/>
                    </a:lnTo>
                    <a:lnTo>
                      <a:pt x="23" y="673"/>
                    </a:lnTo>
                    <a:lnTo>
                      <a:pt x="23" y="642"/>
                    </a:lnTo>
                    <a:lnTo>
                      <a:pt x="23" y="618"/>
                    </a:lnTo>
                    <a:lnTo>
                      <a:pt x="23" y="599"/>
                    </a:lnTo>
                    <a:lnTo>
                      <a:pt x="23" y="569"/>
                    </a:lnTo>
                    <a:lnTo>
                      <a:pt x="25" y="550"/>
                    </a:lnTo>
                    <a:lnTo>
                      <a:pt x="25" y="550"/>
                    </a:lnTo>
                    <a:lnTo>
                      <a:pt x="25" y="550"/>
                    </a:lnTo>
                    <a:lnTo>
                      <a:pt x="25" y="550"/>
                    </a:lnTo>
                    <a:lnTo>
                      <a:pt x="25" y="544"/>
                    </a:lnTo>
                    <a:lnTo>
                      <a:pt x="26" y="532"/>
                    </a:lnTo>
                    <a:lnTo>
                      <a:pt x="26" y="520"/>
                    </a:lnTo>
                    <a:lnTo>
                      <a:pt x="26" y="508"/>
                    </a:lnTo>
                    <a:lnTo>
                      <a:pt x="26" y="495"/>
                    </a:lnTo>
                    <a:lnTo>
                      <a:pt x="26" y="483"/>
                    </a:lnTo>
                    <a:lnTo>
                      <a:pt x="26" y="471"/>
                    </a:lnTo>
                    <a:lnTo>
                      <a:pt x="28" y="459"/>
                    </a:lnTo>
                    <a:lnTo>
                      <a:pt x="28" y="453"/>
                    </a:lnTo>
                    <a:lnTo>
                      <a:pt x="28" y="446"/>
                    </a:lnTo>
                    <a:lnTo>
                      <a:pt x="28" y="440"/>
                    </a:lnTo>
                    <a:lnTo>
                      <a:pt x="28" y="434"/>
                    </a:lnTo>
                    <a:lnTo>
                      <a:pt x="30" y="428"/>
                    </a:lnTo>
                    <a:lnTo>
                      <a:pt x="30" y="422"/>
                    </a:lnTo>
                    <a:lnTo>
                      <a:pt x="30" y="410"/>
                    </a:lnTo>
                    <a:lnTo>
                      <a:pt x="30" y="410"/>
                    </a:lnTo>
                    <a:lnTo>
                      <a:pt x="30" y="410"/>
                    </a:lnTo>
                    <a:lnTo>
                      <a:pt x="31" y="416"/>
                    </a:lnTo>
                    <a:lnTo>
                      <a:pt x="31" y="422"/>
                    </a:lnTo>
                    <a:lnTo>
                      <a:pt x="31" y="428"/>
                    </a:lnTo>
                    <a:lnTo>
                      <a:pt x="31" y="440"/>
                    </a:lnTo>
                    <a:lnTo>
                      <a:pt x="31" y="459"/>
                    </a:lnTo>
                    <a:lnTo>
                      <a:pt x="33" y="465"/>
                    </a:lnTo>
                    <a:lnTo>
                      <a:pt x="33" y="471"/>
                    </a:lnTo>
                    <a:lnTo>
                      <a:pt x="33" y="465"/>
                    </a:lnTo>
                    <a:lnTo>
                      <a:pt x="33" y="453"/>
                    </a:lnTo>
                    <a:lnTo>
                      <a:pt x="33" y="440"/>
                    </a:lnTo>
                    <a:lnTo>
                      <a:pt x="33" y="422"/>
                    </a:lnTo>
                    <a:lnTo>
                      <a:pt x="35" y="398"/>
                    </a:lnTo>
                    <a:lnTo>
                      <a:pt x="35" y="367"/>
                    </a:lnTo>
                    <a:lnTo>
                      <a:pt x="35" y="343"/>
                    </a:lnTo>
                    <a:lnTo>
                      <a:pt x="35" y="318"/>
                    </a:lnTo>
                    <a:lnTo>
                      <a:pt x="35" y="294"/>
                    </a:lnTo>
                    <a:lnTo>
                      <a:pt x="35" y="275"/>
                    </a:lnTo>
                    <a:lnTo>
                      <a:pt x="36" y="257"/>
                    </a:lnTo>
                    <a:lnTo>
                      <a:pt x="36" y="214"/>
                    </a:lnTo>
                    <a:lnTo>
                      <a:pt x="36" y="202"/>
                    </a:lnTo>
                    <a:lnTo>
                      <a:pt x="36" y="183"/>
                    </a:lnTo>
                    <a:lnTo>
                      <a:pt x="36" y="165"/>
                    </a:lnTo>
                    <a:lnTo>
                      <a:pt x="36" y="153"/>
                    </a:lnTo>
                    <a:lnTo>
                      <a:pt x="38" y="147"/>
                    </a:lnTo>
                    <a:lnTo>
                      <a:pt x="38" y="141"/>
                    </a:lnTo>
                    <a:lnTo>
                      <a:pt x="38" y="135"/>
                    </a:lnTo>
                    <a:lnTo>
                      <a:pt x="38" y="128"/>
                    </a:lnTo>
                    <a:lnTo>
                      <a:pt x="38" y="116"/>
                    </a:lnTo>
                    <a:lnTo>
                      <a:pt x="38" y="110"/>
                    </a:lnTo>
                    <a:lnTo>
                      <a:pt x="40" y="104"/>
                    </a:lnTo>
                    <a:lnTo>
                      <a:pt x="40" y="98"/>
                    </a:lnTo>
                    <a:lnTo>
                      <a:pt x="40" y="86"/>
                    </a:lnTo>
                    <a:lnTo>
                      <a:pt x="41" y="86"/>
                    </a:lnTo>
                    <a:lnTo>
                      <a:pt x="40" y="86"/>
                    </a:lnTo>
                    <a:lnTo>
                      <a:pt x="41" y="86"/>
                    </a:lnTo>
                    <a:lnTo>
                      <a:pt x="41" y="79"/>
                    </a:lnTo>
                    <a:lnTo>
                      <a:pt x="41" y="67"/>
                    </a:lnTo>
                    <a:lnTo>
                      <a:pt x="41" y="61"/>
                    </a:lnTo>
                    <a:lnTo>
                      <a:pt x="41" y="49"/>
                    </a:lnTo>
                    <a:lnTo>
                      <a:pt x="43" y="37"/>
                    </a:lnTo>
                    <a:lnTo>
                      <a:pt x="43" y="24"/>
                    </a:lnTo>
                    <a:lnTo>
                      <a:pt x="43" y="12"/>
                    </a:lnTo>
                    <a:lnTo>
                      <a:pt x="43" y="12"/>
                    </a:lnTo>
                    <a:lnTo>
                      <a:pt x="43" y="6"/>
                    </a:lnTo>
                    <a:lnTo>
                      <a:pt x="43" y="0"/>
                    </a:lnTo>
                    <a:lnTo>
                      <a:pt x="44" y="6"/>
                    </a:lnTo>
                    <a:lnTo>
                      <a:pt x="44" y="12"/>
                    </a:lnTo>
                    <a:lnTo>
                      <a:pt x="44" y="24"/>
                    </a:lnTo>
                    <a:lnTo>
                      <a:pt x="44" y="61"/>
                    </a:lnTo>
                    <a:lnTo>
                      <a:pt x="44" y="79"/>
                    </a:lnTo>
                    <a:lnTo>
                      <a:pt x="44" y="104"/>
                    </a:lnTo>
                    <a:lnTo>
                      <a:pt x="46" y="122"/>
                    </a:lnTo>
                    <a:lnTo>
                      <a:pt x="46" y="141"/>
                    </a:lnTo>
                    <a:lnTo>
                      <a:pt x="46" y="165"/>
                    </a:lnTo>
                    <a:lnTo>
                      <a:pt x="46" y="183"/>
                    </a:lnTo>
                    <a:lnTo>
                      <a:pt x="46" y="208"/>
                    </a:lnTo>
                    <a:lnTo>
                      <a:pt x="46" y="232"/>
                    </a:lnTo>
                    <a:lnTo>
                      <a:pt x="48" y="263"/>
                    </a:lnTo>
                    <a:lnTo>
                      <a:pt x="48" y="294"/>
                    </a:lnTo>
                    <a:lnTo>
                      <a:pt x="48" y="318"/>
                    </a:lnTo>
                    <a:lnTo>
                      <a:pt x="48" y="343"/>
                    </a:lnTo>
                    <a:lnTo>
                      <a:pt x="48" y="367"/>
                    </a:lnTo>
                    <a:lnTo>
                      <a:pt x="48" y="410"/>
                    </a:lnTo>
                    <a:lnTo>
                      <a:pt x="49" y="422"/>
                    </a:lnTo>
                    <a:lnTo>
                      <a:pt x="49" y="440"/>
                    </a:lnTo>
                    <a:lnTo>
                      <a:pt x="49" y="453"/>
                    </a:lnTo>
                    <a:lnTo>
                      <a:pt x="49" y="465"/>
                    </a:lnTo>
                    <a:lnTo>
                      <a:pt x="49" y="471"/>
                    </a:lnTo>
                    <a:lnTo>
                      <a:pt x="49" y="477"/>
                    </a:lnTo>
                    <a:lnTo>
                      <a:pt x="51" y="483"/>
                    </a:lnTo>
                    <a:lnTo>
                      <a:pt x="51" y="489"/>
                    </a:lnTo>
                    <a:lnTo>
                      <a:pt x="51" y="495"/>
                    </a:lnTo>
                    <a:lnTo>
                      <a:pt x="51" y="489"/>
                    </a:lnTo>
                    <a:lnTo>
                      <a:pt x="51" y="483"/>
                    </a:lnTo>
                    <a:lnTo>
                      <a:pt x="53" y="477"/>
                    </a:lnTo>
                    <a:lnTo>
                      <a:pt x="53" y="483"/>
                    </a:lnTo>
                    <a:lnTo>
                      <a:pt x="53" y="495"/>
                    </a:lnTo>
                    <a:lnTo>
                      <a:pt x="53" y="508"/>
                    </a:lnTo>
                    <a:lnTo>
                      <a:pt x="53" y="520"/>
                    </a:lnTo>
                    <a:lnTo>
                      <a:pt x="54" y="526"/>
                    </a:lnTo>
                    <a:lnTo>
                      <a:pt x="54" y="526"/>
                    </a:lnTo>
                    <a:lnTo>
                      <a:pt x="54" y="532"/>
                    </a:lnTo>
                    <a:lnTo>
                      <a:pt x="54" y="538"/>
                    </a:lnTo>
                    <a:lnTo>
                      <a:pt x="56" y="550"/>
                    </a:lnTo>
                    <a:lnTo>
                      <a:pt x="56" y="550"/>
                    </a:lnTo>
                    <a:lnTo>
                      <a:pt x="56" y="544"/>
                    </a:lnTo>
                    <a:lnTo>
                      <a:pt x="56" y="538"/>
                    </a:lnTo>
                    <a:lnTo>
                      <a:pt x="56" y="520"/>
                    </a:lnTo>
                    <a:lnTo>
                      <a:pt x="58" y="508"/>
                    </a:lnTo>
                    <a:lnTo>
                      <a:pt x="58" y="495"/>
                    </a:lnTo>
                    <a:lnTo>
                      <a:pt x="58" y="483"/>
                    </a:lnTo>
                    <a:lnTo>
                      <a:pt x="58" y="471"/>
                    </a:lnTo>
                    <a:lnTo>
                      <a:pt x="58" y="459"/>
                    </a:lnTo>
                    <a:lnTo>
                      <a:pt x="58" y="446"/>
                    </a:lnTo>
                    <a:lnTo>
                      <a:pt x="59" y="446"/>
                    </a:lnTo>
                    <a:lnTo>
                      <a:pt x="59" y="446"/>
                    </a:lnTo>
                    <a:lnTo>
                      <a:pt x="59" y="459"/>
                    </a:lnTo>
                    <a:lnTo>
                      <a:pt x="59" y="477"/>
                    </a:lnTo>
                    <a:lnTo>
                      <a:pt x="59" y="495"/>
                    </a:lnTo>
                    <a:lnTo>
                      <a:pt x="61" y="526"/>
                    </a:lnTo>
                    <a:lnTo>
                      <a:pt x="61" y="550"/>
                    </a:lnTo>
                    <a:lnTo>
                      <a:pt x="61" y="575"/>
                    </a:lnTo>
                    <a:lnTo>
                      <a:pt x="61" y="624"/>
                    </a:lnTo>
                    <a:lnTo>
                      <a:pt x="61" y="642"/>
                    </a:lnTo>
                    <a:lnTo>
                      <a:pt x="61" y="654"/>
                    </a:lnTo>
                    <a:lnTo>
                      <a:pt x="63" y="673"/>
                    </a:lnTo>
                    <a:lnTo>
                      <a:pt x="63" y="685"/>
                    </a:lnTo>
                    <a:lnTo>
                      <a:pt x="63" y="703"/>
                    </a:lnTo>
                    <a:lnTo>
                      <a:pt x="63" y="722"/>
                    </a:lnTo>
                    <a:lnTo>
                      <a:pt x="63" y="746"/>
                    </a:lnTo>
                    <a:lnTo>
                      <a:pt x="63" y="765"/>
                    </a:lnTo>
                    <a:lnTo>
                      <a:pt x="64" y="783"/>
                    </a:lnTo>
                    <a:lnTo>
                      <a:pt x="64" y="807"/>
                    </a:lnTo>
                    <a:lnTo>
                      <a:pt x="64" y="820"/>
                    </a:lnTo>
                    <a:lnTo>
                      <a:pt x="64" y="832"/>
                    </a:lnTo>
                    <a:lnTo>
                      <a:pt x="64" y="844"/>
                    </a:lnTo>
                    <a:lnTo>
                      <a:pt x="64" y="856"/>
                    </a:lnTo>
                    <a:lnTo>
                      <a:pt x="66" y="869"/>
                    </a:lnTo>
                    <a:lnTo>
                      <a:pt x="66" y="875"/>
                    </a:lnTo>
                    <a:lnTo>
                      <a:pt x="66" y="875"/>
                    </a:lnTo>
                    <a:lnTo>
                      <a:pt x="66" y="887"/>
                    </a:lnTo>
                    <a:lnTo>
                      <a:pt x="68" y="893"/>
                    </a:lnTo>
                    <a:lnTo>
                      <a:pt x="68" y="899"/>
                    </a:lnTo>
                    <a:lnTo>
                      <a:pt x="68" y="899"/>
                    </a:lnTo>
                    <a:lnTo>
                      <a:pt x="69" y="899"/>
                    </a:lnTo>
                    <a:lnTo>
                      <a:pt x="69" y="905"/>
                    </a:lnTo>
                    <a:lnTo>
                      <a:pt x="69" y="911"/>
                    </a:lnTo>
                    <a:lnTo>
                      <a:pt x="71" y="911"/>
                    </a:lnTo>
                    <a:lnTo>
                      <a:pt x="71" y="911"/>
                    </a:lnTo>
                    <a:lnTo>
                      <a:pt x="71" y="917"/>
                    </a:lnTo>
                    <a:lnTo>
                      <a:pt x="71" y="924"/>
                    </a:lnTo>
                    <a:lnTo>
                      <a:pt x="71" y="930"/>
                    </a:lnTo>
                    <a:lnTo>
                      <a:pt x="73" y="936"/>
                    </a:lnTo>
                    <a:lnTo>
                      <a:pt x="73" y="942"/>
                    </a:lnTo>
                    <a:lnTo>
                      <a:pt x="73" y="954"/>
                    </a:lnTo>
                    <a:lnTo>
                      <a:pt x="73" y="960"/>
                    </a:lnTo>
                    <a:lnTo>
                      <a:pt x="73" y="973"/>
                    </a:lnTo>
                    <a:lnTo>
                      <a:pt x="73" y="985"/>
                    </a:lnTo>
                    <a:lnTo>
                      <a:pt x="74" y="997"/>
                    </a:lnTo>
                    <a:lnTo>
                      <a:pt x="74" y="1028"/>
                    </a:lnTo>
                    <a:lnTo>
                      <a:pt x="74" y="1040"/>
                    </a:lnTo>
                    <a:lnTo>
                      <a:pt x="74" y="1058"/>
                    </a:lnTo>
                    <a:lnTo>
                      <a:pt x="74" y="1064"/>
                    </a:lnTo>
                    <a:lnTo>
                      <a:pt x="74" y="1077"/>
                    </a:lnTo>
                    <a:lnTo>
                      <a:pt x="76" y="1083"/>
                    </a:lnTo>
                    <a:lnTo>
                      <a:pt x="76" y="1083"/>
                    </a:lnTo>
                    <a:lnTo>
                      <a:pt x="76" y="1083"/>
                    </a:lnTo>
                    <a:lnTo>
                      <a:pt x="78" y="1083"/>
                    </a:lnTo>
                    <a:lnTo>
                      <a:pt x="78" y="1089"/>
                    </a:lnTo>
                    <a:lnTo>
                      <a:pt x="78" y="1089"/>
                    </a:lnTo>
                    <a:lnTo>
                      <a:pt x="79" y="1095"/>
                    </a:lnTo>
                    <a:lnTo>
                      <a:pt x="79" y="1107"/>
                    </a:lnTo>
                    <a:lnTo>
                      <a:pt x="79" y="1113"/>
                    </a:lnTo>
                    <a:lnTo>
                      <a:pt x="79" y="1119"/>
                    </a:lnTo>
                    <a:lnTo>
                      <a:pt x="79" y="1132"/>
                    </a:lnTo>
                    <a:lnTo>
                      <a:pt x="79" y="1144"/>
                    </a:lnTo>
                    <a:lnTo>
                      <a:pt x="81" y="1144"/>
                    </a:lnTo>
                    <a:lnTo>
                      <a:pt x="81" y="1156"/>
                    </a:lnTo>
                    <a:lnTo>
                      <a:pt x="81" y="1156"/>
                    </a:lnTo>
                    <a:lnTo>
                      <a:pt x="81" y="1150"/>
                    </a:lnTo>
                    <a:lnTo>
                      <a:pt x="81" y="1144"/>
                    </a:lnTo>
                    <a:lnTo>
                      <a:pt x="83" y="1144"/>
                    </a:lnTo>
                    <a:lnTo>
                      <a:pt x="83" y="1132"/>
                    </a:lnTo>
                    <a:lnTo>
                      <a:pt x="83" y="1125"/>
                    </a:lnTo>
                    <a:lnTo>
                      <a:pt x="83" y="1132"/>
                    </a:lnTo>
                    <a:lnTo>
                      <a:pt x="84" y="1138"/>
                    </a:lnTo>
                    <a:lnTo>
                      <a:pt x="84" y="1144"/>
                    </a:lnTo>
                    <a:lnTo>
                      <a:pt x="84" y="1144"/>
                    </a:lnTo>
                    <a:lnTo>
                      <a:pt x="84" y="1156"/>
                    </a:lnTo>
                    <a:lnTo>
                      <a:pt x="86" y="1168"/>
                    </a:lnTo>
                    <a:lnTo>
                      <a:pt x="86" y="1174"/>
                    </a:lnTo>
                    <a:lnTo>
                      <a:pt x="86" y="1180"/>
                    </a:lnTo>
                    <a:lnTo>
                      <a:pt x="86" y="1187"/>
                    </a:lnTo>
                    <a:lnTo>
                      <a:pt x="86" y="1193"/>
                    </a:lnTo>
                    <a:lnTo>
                      <a:pt x="86" y="1193"/>
                    </a:lnTo>
                    <a:lnTo>
                      <a:pt x="88" y="1205"/>
                    </a:lnTo>
                    <a:lnTo>
                      <a:pt x="88" y="1211"/>
                    </a:lnTo>
                    <a:lnTo>
                      <a:pt x="88" y="1205"/>
                    </a:lnTo>
                    <a:lnTo>
                      <a:pt x="89" y="1205"/>
                    </a:lnTo>
                    <a:lnTo>
                      <a:pt x="89" y="1211"/>
                    </a:lnTo>
                    <a:lnTo>
                      <a:pt x="89" y="1217"/>
                    </a:lnTo>
                    <a:lnTo>
                      <a:pt x="89" y="1217"/>
                    </a:lnTo>
                    <a:lnTo>
                      <a:pt x="91" y="1223"/>
                    </a:lnTo>
                    <a:lnTo>
                      <a:pt x="91" y="1229"/>
                    </a:lnTo>
                    <a:lnTo>
                      <a:pt x="91" y="1223"/>
                    </a:lnTo>
                    <a:lnTo>
                      <a:pt x="91" y="1217"/>
                    </a:lnTo>
                    <a:lnTo>
                      <a:pt x="91" y="1205"/>
                    </a:lnTo>
                    <a:lnTo>
                      <a:pt x="91" y="1193"/>
                    </a:lnTo>
                    <a:lnTo>
                      <a:pt x="93" y="1180"/>
                    </a:lnTo>
                    <a:lnTo>
                      <a:pt x="93" y="1168"/>
                    </a:lnTo>
                    <a:lnTo>
                      <a:pt x="93" y="1156"/>
                    </a:lnTo>
                    <a:lnTo>
                      <a:pt x="93" y="1144"/>
                    </a:lnTo>
                    <a:lnTo>
                      <a:pt x="93" y="1138"/>
                    </a:lnTo>
                    <a:lnTo>
                      <a:pt x="94" y="1132"/>
                    </a:lnTo>
                    <a:lnTo>
                      <a:pt x="94" y="1125"/>
                    </a:lnTo>
                    <a:lnTo>
                      <a:pt x="94" y="1119"/>
                    </a:lnTo>
                    <a:lnTo>
                      <a:pt x="96" y="1113"/>
                    </a:lnTo>
                    <a:lnTo>
                      <a:pt x="96" y="1107"/>
                    </a:lnTo>
                    <a:lnTo>
                      <a:pt x="96" y="1095"/>
                    </a:lnTo>
                    <a:lnTo>
                      <a:pt x="96" y="1089"/>
                    </a:lnTo>
                    <a:lnTo>
                      <a:pt x="98" y="1083"/>
                    </a:lnTo>
                    <a:lnTo>
                      <a:pt x="98" y="1070"/>
                    </a:lnTo>
                    <a:lnTo>
                      <a:pt x="98" y="1058"/>
                    </a:lnTo>
                    <a:lnTo>
                      <a:pt x="98" y="1040"/>
                    </a:lnTo>
                    <a:lnTo>
                      <a:pt x="98" y="1034"/>
                    </a:lnTo>
                    <a:lnTo>
                      <a:pt x="98" y="1015"/>
                    </a:lnTo>
                    <a:lnTo>
                      <a:pt x="99" y="1003"/>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30" name="Freeform 629"/>
              <p:cNvSpPr>
                <a:spLocks/>
              </p:cNvSpPr>
              <p:nvPr/>
            </p:nvSpPr>
            <p:spPr bwMode="auto">
              <a:xfrm>
                <a:off x="2815425" y="3473435"/>
                <a:ext cx="104030" cy="462621"/>
              </a:xfrm>
              <a:custGeom>
                <a:avLst/>
                <a:gdLst>
                  <a:gd name="T0" fmla="*/ 1 w 96"/>
                  <a:gd name="T1" fmla="*/ 1033 h 1125"/>
                  <a:gd name="T2" fmla="*/ 1 w 96"/>
                  <a:gd name="T3" fmla="*/ 1070 h 1125"/>
                  <a:gd name="T4" fmla="*/ 3 w 96"/>
                  <a:gd name="T5" fmla="*/ 1076 h 1125"/>
                  <a:gd name="T6" fmla="*/ 5 w 96"/>
                  <a:gd name="T7" fmla="*/ 1046 h 1125"/>
                  <a:gd name="T8" fmla="*/ 6 w 96"/>
                  <a:gd name="T9" fmla="*/ 1082 h 1125"/>
                  <a:gd name="T10" fmla="*/ 10 w 96"/>
                  <a:gd name="T11" fmla="*/ 1052 h 1125"/>
                  <a:gd name="T12" fmla="*/ 11 w 96"/>
                  <a:gd name="T13" fmla="*/ 1046 h 1125"/>
                  <a:gd name="T14" fmla="*/ 15 w 96"/>
                  <a:gd name="T15" fmla="*/ 1088 h 1125"/>
                  <a:gd name="T16" fmla="*/ 16 w 96"/>
                  <a:gd name="T17" fmla="*/ 1082 h 1125"/>
                  <a:gd name="T18" fmla="*/ 18 w 96"/>
                  <a:gd name="T19" fmla="*/ 1052 h 1125"/>
                  <a:gd name="T20" fmla="*/ 19 w 96"/>
                  <a:gd name="T21" fmla="*/ 960 h 1125"/>
                  <a:gd name="T22" fmla="*/ 21 w 96"/>
                  <a:gd name="T23" fmla="*/ 880 h 1125"/>
                  <a:gd name="T24" fmla="*/ 23 w 96"/>
                  <a:gd name="T25" fmla="*/ 856 h 1125"/>
                  <a:gd name="T26" fmla="*/ 24 w 96"/>
                  <a:gd name="T27" fmla="*/ 770 h 1125"/>
                  <a:gd name="T28" fmla="*/ 26 w 96"/>
                  <a:gd name="T29" fmla="*/ 721 h 1125"/>
                  <a:gd name="T30" fmla="*/ 28 w 96"/>
                  <a:gd name="T31" fmla="*/ 672 h 1125"/>
                  <a:gd name="T32" fmla="*/ 29 w 96"/>
                  <a:gd name="T33" fmla="*/ 593 h 1125"/>
                  <a:gd name="T34" fmla="*/ 31 w 96"/>
                  <a:gd name="T35" fmla="*/ 575 h 1125"/>
                  <a:gd name="T36" fmla="*/ 33 w 96"/>
                  <a:gd name="T37" fmla="*/ 507 h 1125"/>
                  <a:gd name="T38" fmla="*/ 34 w 96"/>
                  <a:gd name="T39" fmla="*/ 440 h 1125"/>
                  <a:gd name="T40" fmla="*/ 36 w 96"/>
                  <a:gd name="T41" fmla="*/ 403 h 1125"/>
                  <a:gd name="T42" fmla="*/ 38 w 96"/>
                  <a:gd name="T43" fmla="*/ 342 h 1125"/>
                  <a:gd name="T44" fmla="*/ 38 w 96"/>
                  <a:gd name="T45" fmla="*/ 226 h 1125"/>
                  <a:gd name="T46" fmla="*/ 39 w 96"/>
                  <a:gd name="T47" fmla="*/ 140 h 1125"/>
                  <a:gd name="T48" fmla="*/ 41 w 96"/>
                  <a:gd name="T49" fmla="*/ 104 h 1125"/>
                  <a:gd name="T50" fmla="*/ 43 w 96"/>
                  <a:gd name="T51" fmla="*/ 116 h 1125"/>
                  <a:gd name="T52" fmla="*/ 44 w 96"/>
                  <a:gd name="T53" fmla="*/ 110 h 1125"/>
                  <a:gd name="T54" fmla="*/ 48 w 96"/>
                  <a:gd name="T55" fmla="*/ 110 h 1125"/>
                  <a:gd name="T56" fmla="*/ 48 w 96"/>
                  <a:gd name="T57" fmla="*/ 67 h 1125"/>
                  <a:gd name="T58" fmla="*/ 51 w 96"/>
                  <a:gd name="T59" fmla="*/ 61 h 1125"/>
                  <a:gd name="T60" fmla="*/ 53 w 96"/>
                  <a:gd name="T61" fmla="*/ 30 h 1125"/>
                  <a:gd name="T62" fmla="*/ 54 w 96"/>
                  <a:gd name="T63" fmla="*/ 6 h 1125"/>
                  <a:gd name="T64" fmla="*/ 56 w 96"/>
                  <a:gd name="T65" fmla="*/ 55 h 1125"/>
                  <a:gd name="T66" fmla="*/ 58 w 96"/>
                  <a:gd name="T67" fmla="*/ 79 h 1125"/>
                  <a:gd name="T68" fmla="*/ 59 w 96"/>
                  <a:gd name="T69" fmla="*/ 189 h 1125"/>
                  <a:gd name="T70" fmla="*/ 59 w 96"/>
                  <a:gd name="T71" fmla="*/ 342 h 1125"/>
                  <a:gd name="T72" fmla="*/ 61 w 96"/>
                  <a:gd name="T73" fmla="*/ 477 h 1125"/>
                  <a:gd name="T74" fmla="*/ 63 w 96"/>
                  <a:gd name="T75" fmla="*/ 526 h 1125"/>
                  <a:gd name="T76" fmla="*/ 64 w 96"/>
                  <a:gd name="T77" fmla="*/ 538 h 1125"/>
                  <a:gd name="T78" fmla="*/ 66 w 96"/>
                  <a:gd name="T79" fmla="*/ 495 h 1125"/>
                  <a:gd name="T80" fmla="*/ 68 w 96"/>
                  <a:gd name="T81" fmla="*/ 422 h 1125"/>
                  <a:gd name="T82" fmla="*/ 69 w 96"/>
                  <a:gd name="T83" fmla="*/ 513 h 1125"/>
                  <a:gd name="T84" fmla="*/ 71 w 96"/>
                  <a:gd name="T85" fmla="*/ 611 h 1125"/>
                  <a:gd name="T86" fmla="*/ 73 w 96"/>
                  <a:gd name="T87" fmla="*/ 672 h 1125"/>
                  <a:gd name="T88" fmla="*/ 74 w 96"/>
                  <a:gd name="T89" fmla="*/ 746 h 1125"/>
                  <a:gd name="T90" fmla="*/ 74 w 96"/>
                  <a:gd name="T91" fmla="*/ 807 h 1125"/>
                  <a:gd name="T92" fmla="*/ 76 w 96"/>
                  <a:gd name="T93" fmla="*/ 776 h 1125"/>
                  <a:gd name="T94" fmla="*/ 77 w 96"/>
                  <a:gd name="T95" fmla="*/ 740 h 1125"/>
                  <a:gd name="T96" fmla="*/ 79 w 96"/>
                  <a:gd name="T97" fmla="*/ 825 h 1125"/>
                  <a:gd name="T98" fmla="*/ 81 w 96"/>
                  <a:gd name="T99" fmla="*/ 905 h 1125"/>
                  <a:gd name="T100" fmla="*/ 82 w 96"/>
                  <a:gd name="T101" fmla="*/ 984 h 1125"/>
                  <a:gd name="T102" fmla="*/ 84 w 96"/>
                  <a:gd name="T103" fmla="*/ 990 h 1125"/>
                  <a:gd name="T104" fmla="*/ 86 w 96"/>
                  <a:gd name="T105" fmla="*/ 948 h 1125"/>
                  <a:gd name="T106" fmla="*/ 87 w 96"/>
                  <a:gd name="T107" fmla="*/ 960 h 1125"/>
                  <a:gd name="T108" fmla="*/ 87 w 96"/>
                  <a:gd name="T109" fmla="*/ 1009 h 1125"/>
                  <a:gd name="T110" fmla="*/ 89 w 96"/>
                  <a:gd name="T111" fmla="*/ 1039 h 1125"/>
                  <a:gd name="T112" fmla="*/ 91 w 96"/>
                  <a:gd name="T113" fmla="*/ 1082 h 1125"/>
                  <a:gd name="T114" fmla="*/ 92 w 96"/>
                  <a:gd name="T115" fmla="*/ 1113 h 1125"/>
                  <a:gd name="T116" fmla="*/ 94 w 96"/>
                  <a:gd name="T117" fmla="*/ 1088 h 1125"/>
                  <a:gd name="T118" fmla="*/ 96 w 96"/>
                  <a:gd name="T119" fmla="*/ 1125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125">
                    <a:moveTo>
                      <a:pt x="0" y="984"/>
                    </a:moveTo>
                    <a:lnTo>
                      <a:pt x="0" y="1003"/>
                    </a:lnTo>
                    <a:lnTo>
                      <a:pt x="0" y="1009"/>
                    </a:lnTo>
                    <a:lnTo>
                      <a:pt x="0" y="1021"/>
                    </a:lnTo>
                    <a:lnTo>
                      <a:pt x="1" y="1033"/>
                    </a:lnTo>
                    <a:lnTo>
                      <a:pt x="1" y="1033"/>
                    </a:lnTo>
                    <a:lnTo>
                      <a:pt x="1" y="1039"/>
                    </a:lnTo>
                    <a:lnTo>
                      <a:pt x="1" y="1052"/>
                    </a:lnTo>
                    <a:lnTo>
                      <a:pt x="1" y="1058"/>
                    </a:lnTo>
                    <a:lnTo>
                      <a:pt x="1" y="1070"/>
                    </a:lnTo>
                    <a:lnTo>
                      <a:pt x="3" y="1082"/>
                    </a:lnTo>
                    <a:lnTo>
                      <a:pt x="3" y="1082"/>
                    </a:lnTo>
                    <a:lnTo>
                      <a:pt x="3" y="1088"/>
                    </a:lnTo>
                    <a:lnTo>
                      <a:pt x="3" y="1082"/>
                    </a:lnTo>
                    <a:lnTo>
                      <a:pt x="3" y="1076"/>
                    </a:lnTo>
                    <a:lnTo>
                      <a:pt x="5" y="1070"/>
                    </a:lnTo>
                    <a:lnTo>
                      <a:pt x="5" y="1058"/>
                    </a:lnTo>
                    <a:lnTo>
                      <a:pt x="5" y="1058"/>
                    </a:lnTo>
                    <a:lnTo>
                      <a:pt x="5" y="1046"/>
                    </a:lnTo>
                    <a:lnTo>
                      <a:pt x="5" y="1046"/>
                    </a:lnTo>
                    <a:lnTo>
                      <a:pt x="6" y="1058"/>
                    </a:lnTo>
                    <a:lnTo>
                      <a:pt x="6" y="1058"/>
                    </a:lnTo>
                    <a:lnTo>
                      <a:pt x="6" y="1064"/>
                    </a:lnTo>
                    <a:lnTo>
                      <a:pt x="6" y="1076"/>
                    </a:lnTo>
                    <a:lnTo>
                      <a:pt x="6" y="1082"/>
                    </a:lnTo>
                    <a:lnTo>
                      <a:pt x="8" y="1082"/>
                    </a:lnTo>
                    <a:lnTo>
                      <a:pt x="8" y="1076"/>
                    </a:lnTo>
                    <a:lnTo>
                      <a:pt x="8" y="1070"/>
                    </a:lnTo>
                    <a:lnTo>
                      <a:pt x="8" y="1058"/>
                    </a:lnTo>
                    <a:lnTo>
                      <a:pt x="10" y="1052"/>
                    </a:lnTo>
                    <a:lnTo>
                      <a:pt x="10" y="1046"/>
                    </a:lnTo>
                    <a:lnTo>
                      <a:pt x="10" y="1046"/>
                    </a:lnTo>
                    <a:lnTo>
                      <a:pt x="11" y="1039"/>
                    </a:lnTo>
                    <a:lnTo>
                      <a:pt x="11" y="1039"/>
                    </a:lnTo>
                    <a:lnTo>
                      <a:pt x="11" y="1046"/>
                    </a:lnTo>
                    <a:lnTo>
                      <a:pt x="13" y="1058"/>
                    </a:lnTo>
                    <a:lnTo>
                      <a:pt x="13" y="1058"/>
                    </a:lnTo>
                    <a:lnTo>
                      <a:pt x="13" y="1070"/>
                    </a:lnTo>
                    <a:lnTo>
                      <a:pt x="13" y="1082"/>
                    </a:lnTo>
                    <a:lnTo>
                      <a:pt x="15" y="1088"/>
                    </a:lnTo>
                    <a:lnTo>
                      <a:pt x="15" y="1094"/>
                    </a:lnTo>
                    <a:lnTo>
                      <a:pt x="15" y="1088"/>
                    </a:lnTo>
                    <a:lnTo>
                      <a:pt x="15" y="1088"/>
                    </a:lnTo>
                    <a:lnTo>
                      <a:pt x="16" y="1088"/>
                    </a:lnTo>
                    <a:lnTo>
                      <a:pt x="16" y="1082"/>
                    </a:lnTo>
                    <a:lnTo>
                      <a:pt x="16" y="1082"/>
                    </a:lnTo>
                    <a:lnTo>
                      <a:pt x="18" y="1076"/>
                    </a:lnTo>
                    <a:lnTo>
                      <a:pt x="18" y="1070"/>
                    </a:lnTo>
                    <a:lnTo>
                      <a:pt x="18" y="1058"/>
                    </a:lnTo>
                    <a:lnTo>
                      <a:pt x="18" y="1052"/>
                    </a:lnTo>
                    <a:lnTo>
                      <a:pt x="18" y="1039"/>
                    </a:lnTo>
                    <a:lnTo>
                      <a:pt x="18" y="1027"/>
                    </a:lnTo>
                    <a:lnTo>
                      <a:pt x="19" y="1015"/>
                    </a:lnTo>
                    <a:lnTo>
                      <a:pt x="19" y="984"/>
                    </a:lnTo>
                    <a:lnTo>
                      <a:pt x="19" y="960"/>
                    </a:lnTo>
                    <a:lnTo>
                      <a:pt x="19" y="948"/>
                    </a:lnTo>
                    <a:lnTo>
                      <a:pt x="19" y="929"/>
                    </a:lnTo>
                    <a:lnTo>
                      <a:pt x="19" y="905"/>
                    </a:lnTo>
                    <a:lnTo>
                      <a:pt x="21" y="893"/>
                    </a:lnTo>
                    <a:lnTo>
                      <a:pt x="21" y="880"/>
                    </a:lnTo>
                    <a:lnTo>
                      <a:pt x="21" y="856"/>
                    </a:lnTo>
                    <a:lnTo>
                      <a:pt x="21" y="856"/>
                    </a:lnTo>
                    <a:lnTo>
                      <a:pt x="21" y="856"/>
                    </a:lnTo>
                    <a:lnTo>
                      <a:pt x="23" y="862"/>
                    </a:lnTo>
                    <a:lnTo>
                      <a:pt x="23" y="856"/>
                    </a:lnTo>
                    <a:lnTo>
                      <a:pt x="23" y="844"/>
                    </a:lnTo>
                    <a:lnTo>
                      <a:pt x="23" y="825"/>
                    </a:lnTo>
                    <a:lnTo>
                      <a:pt x="23" y="807"/>
                    </a:lnTo>
                    <a:lnTo>
                      <a:pt x="24" y="789"/>
                    </a:lnTo>
                    <a:lnTo>
                      <a:pt x="24" y="770"/>
                    </a:lnTo>
                    <a:lnTo>
                      <a:pt x="24" y="752"/>
                    </a:lnTo>
                    <a:lnTo>
                      <a:pt x="24" y="746"/>
                    </a:lnTo>
                    <a:lnTo>
                      <a:pt x="24" y="734"/>
                    </a:lnTo>
                    <a:lnTo>
                      <a:pt x="24" y="727"/>
                    </a:lnTo>
                    <a:lnTo>
                      <a:pt x="26" y="721"/>
                    </a:lnTo>
                    <a:lnTo>
                      <a:pt x="26" y="721"/>
                    </a:lnTo>
                    <a:lnTo>
                      <a:pt x="26" y="715"/>
                    </a:lnTo>
                    <a:lnTo>
                      <a:pt x="26" y="703"/>
                    </a:lnTo>
                    <a:lnTo>
                      <a:pt x="26" y="691"/>
                    </a:lnTo>
                    <a:lnTo>
                      <a:pt x="28" y="672"/>
                    </a:lnTo>
                    <a:lnTo>
                      <a:pt x="28" y="636"/>
                    </a:lnTo>
                    <a:lnTo>
                      <a:pt x="28" y="623"/>
                    </a:lnTo>
                    <a:lnTo>
                      <a:pt x="28" y="611"/>
                    </a:lnTo>
                    <a:lnTo>
                      <a:pt x="29" y="593"/>
                    </a:lnTo>
                    <a:lnTo>
                      <a:pt x="29" y="593"/>
                    </a:lnTo>
                    <a:lnTo>
                      <a:pt x="29" y="593"/>
                    </a:lnTo>
                    <a:lnTo>
                      <a:pt x="29" y="593"/>
                    </a:lnTo>
                    <a:lnTo>
                      <a:pt x="31" y="593"/>
                    </a:lnTo>
                    <a:lnTo>
                      <a:pt x="31" y="593"/>
                    </a:lnTo>
                    <a:lnTo>
                      <a:pt x="31" y="575"/>
                    </a:lnTo>
                    <a:lnTo>
                      <a:pt x="31" y="562"/>
                    </a:lnTo>
                    <a:lnTo>
                      <a:pt x="31" y="544"/>
                    </a:lnTo>
                    <a:lnTo>
                      <a:pt x="33" y="538"/>
                    </a:lnTo>
                    <a:lnTo>
                      <a:pt x="33" y="519"/>
                    </a:lnTo>
                    <a:lnTo>
                      <a:pt x="33" y="507"/>
                    </a:lnTo>
                    <a:lnTo>
                      <a:pt x="33" y="495"/>
                    </a:lnTo>
                    <a:lnTo>
                      <a:pt x="33" y="477"/>
                    </a:lnTo>
                    <a:lnTo>
                      <a:pt x="33" y="464"/>
                    </a:lnTo>
                    <a:lnTo>
                      <a:pt x="34" y="446"/>
                    </a:lnTo>
                    <a:lnTo>
                      <a:pt x="34" y="440"/>
                    </a:lnTo>
                    <a:lnTo>
                      <a:pt x="34" y="428"/>
                    </a:lnTo>
                    <a:lnTo>
                      <a:pt x="34" y="415"/>
                    </a:lnTo>
                    <a:lnTo>
                      <a:pt x="34" y="415"/>
                    </a:lnTo>
                    <a:lnTo>
                      <a:pt x="36" y="409"/>
                    </a:lnTo>
                    <a:lnTo>
                      <a:pt x="36" y="403"/>
                    </a:lnTo>
                    <a:lnTo>
                      <a:pt x="36" y="391"/>
                    </a:lnTo>
                    <a:lnTo>
                      <a:pt x="36" y="385"/>
                    </a:lnTo>
                    <a:lnTo>
                      <a:pt x="36" y="373"/>
                    </a:lnTo>
                    <a:lnTo>
                      <a:pt x="36" y="360"/>
                    </a:lnTo>
                    <a:lnTo>
                      <a:pt x="38" y="342"/>
                    </a:lnTo>
                    <a:lnTo>
                      <a:pt x="38" y="318"/>
                    </a:lnTo>
                    <a:lnTo>
                      <a:pt x="38" y="299"/>
                    </a:lnTo>
                    <a:lnTo>
                      <a:pt x="38" y="275"/>
                    </a:lnTo>
                    <a:lnTo>
                      <a:pt x="38" y="250"/>
                    </a:lnTo>
                    <a:lnTo>
                      <a:pt x="38" y="226"/>
                    </a:lnTo>
                    <a:lnTo>
                      <a:pt x="39" y="201"/>
                    </a:lnTo>
                    <a:lnTo>
                      <a:pt x="39" y="183"/>
                    </a:lnTo>
                    <a:lnTo>
                      <a:pt x="39" y="165"/>
                    </a:lnTo>
                    <a:lnTo>
                      <a:pt x="39" y="152"/>
                    </a:lnTo>
                    <a:lnTo>
                      <a:pt x="39" y="140"/>
                    </a:lnTo>
                    <a:lnTo>
                      <a:pt x="39" y="134"/>
                    </a:lnTo>
                    <a:lnTo>
                      <a:pt x="41" y="122"/>
                    </a:lnTo>
                    <a:lnTo>
                      <a:pt x="41" y="116"/>
                    </a:lnTo>
                    <a:lnTo>
                      <a:pt x="41" y="110"/>
                    </a:lnTo>
                    <a:lnTo>
                      <a:pt x="41" y="104"/>
                    </a:lnTo>
                    <a:lnTo>
                      <a:pt x="41" y="97"/>
                    </a:lnTo>
                    <a:lnTo>
                      <a:pt x="43" y="91"/>
                    </a:lnTo>
                    <a:lnTo>
                      <a:pt x="43" y="97"/>
                    </a:lnTo>
                    <a:lnTo>
                      <a:pt x="43" y="110"/>
                    </a:lnTo>
                    <a:lnTo>
                      <a:pt x="43" y="116"/>
                    </a:lnTo>
                    <a:lnTo>
                      <a:pt x="43" y="128"/>
                    </a:lnTo>
                    <a:lnTo>
                      <a:pt x="44" y="134"/>
                    </a:lnTo>
                    <a:lnTo>
                      <a:pt x="44" y="128"/>
                    </a:lnTo>
                    <a:lnTo>
                      <a:pt x="44" y="116"/>
                    </a:lnTo>
                    <a:lnTo>
                      <a:pt x="44" y="110"/>
                    </a:lnTo>
                    <a:lnTo>
                      <a:pt x="44" y="104"/>
                    </a:lnTo>
                    <a:lnTo>
                      <a:pt x="46" y="104"/>
                    </a:lnTo>
                    <a:lnTo>
                      <a:pt x="46" y="110"/>
                    </a:lnTo>
                    <a:lnTo>
                      <a:pt x="46" y="110"/>
                    </a:lnTo>
                    <a:lnTo>
                      <a:pt x="48" y="110"/>
                    </a:lnTo>
                    <a:lnTo>
                      <a:pt x="48" y="104"/>
                    </a:lnTo>
                    <a:lnTo>
                      <a:pt x="48" y="97"/>
                    </a:lnTo>
                    <a:lnTo>
                      <a:pt x="48" y="85"/>
                    </a:lnTo>
                    <a:lnTo>
                      <a:pt x="48" y="79"/>
                    </a:lnTo>
                    <a:lnTo>
                      <a:pt x="48" y="67"/>
                    </a:lnTo>
                    <a:lnTo>
                      <a:pt x="49" y="61"/>
                    </a:lnTo>
                    <a:lnTo>
                      <a:pt x="49" y="61"/>
                    </a:lnTo>
                    <a:lnTo>
                      <a:pt x="49" y="55"/>
                    </a:lnTo>
                    <a:lnTo>
                      <a:pt x="51" y="55"/>
                    </a:lnTo>
                    <a:lnTo>
                      <a:pt x="51" y="61"/>
                    </a:lnTo>
                    <a:lnTo>
                      <a:pt x="53" y="73"/>
                    </a:lnTo>
                    <a:lnTo>
                      <a:pt x="51" y="73"/>
                    </a:lnTo>
                    <a:lnTo>
                      <a:pt x="53" y="55"/>
                    </a:lnTo>
                    <a:lnTo>
                      <a:pt x="53" y="42"/>
                    </a:lnTo>
                    <a:lnTo>
                      <a:pt x="53" y="30"/>
                    </a:lnTo>
                    <a:lnTo>
                      <a:pt x="53" y="18"/>
                    </a:lnTo>
                    <a:lnTo>
                      <a:pt x="53" y="6"/>
                    </a:lnTo>
                    <a:lnTo>
                      <a:pt x="54" y="6"/>
                    </a:lnTo>
                    <a:lnTo>
                      <a:pt x="54" y="0"/>
                    </a:lnTo>
                    <a:lnTo>
                      <a:pt x="54" y="6"/>
                    </a:lnTo>
                    <a:lnTo>
                      <a:pt x="54" y="6"/>
                    </a:lnTo>
                    <a:lnTo>
                      <a:pt x="54" y="18"/>
                    </a:lnTo>
                    <a:lnTo>
                      <a:pt x="54" y="30"/>
                    </a:lnTo>
                    <a:lnTo>
                      <a:pt x="56" y="42"/>
                    </a:lnTo>
                    <a:lnTo>
                      <a:pt x="56" y="55"/>
                    </a:lnTo>
                    <a:lnTo>
                      <a:pt x="56" y="55"/>
                    </a:lnTo>
                    <a:lnTo>
                      <a:pt x="56" y="61"/>
                    </a:lnTo>
                    <a:lnTo>
                      <a:pt x="56" y="67"/>
                    </a:lnTo>
                    <a:lnTo>
                      <a:pt x="58" y="73"/>
                    </a:lnTo>
                    <a:lnTo>
                      <a:pt x="58" y="79"/>
                    </a:lnTo>
                    <a:lnTo>
                      <a:pt x="58" y="91"/>
                    </a:lnTo>
                    <a:lnTo>
                      <a:pt x="58" y="110"/>
                    </a:lnTo>
                    <a:lnTo>
                      <a:pt x="58" y="134"/>
                    </a:lnTo>
                    <a:lnTo>
                      <a:pt x="58" y="165"/>
                    </a:lnTo>
                    <a:lnTo>
                      <a:pt x="59" y="189"/>
                    </a:lnTo>
                    <a:lnTo>
                      <a:pt x="59" y="220"/>
                    </a:lnTo>
                    <a:lnTo>
                      <a:pt x="59" y="256"/>
                    </a:lnTo>
                    <a:lnTo>
                      <a:pt x="59" y="287"/>
                    </a:lnTo>
                    <a:lnTo>
                      <a:pt x="59" y="312"/>
                    </a:lnTo>
                    <a:lnTo>
                      <a:pt x="59" y="342"/>
                    </a:lnTo>
                    <a:lnTo>
                      <a:pt x="61" y="367"/>
                    </a:lnTo>
                    <a:lnTo>
                      <a:pt x="61" y="415"/>
                    </a:lnTo>
                    <a:lnTo>
                      <a:pt x="61" y="440"/>
                    </a:lnTo>
                    <a:lnTo>
                      <a:pt x="61" y="458"/>
                    </a:lnTo>
                    <a:lnTo>
                      <a:pt x="61" y="477"/>
                    </a:lnTo>
                    <a:lnTo>
                      <a:pt x="61" y="495"/>
                    </a:lnTo>
                    <a:lnTo>
                      <a:pt x="63" y="507"/>
                    </a:lnTo>
                    <a:lnTo>
                      <a:pt x="63" y="519"/>
                    </a:lnTo>
                    <a:lnTo>
                      <a:pt x="63" y="519"/>
                    </a:lnTo>
                    <a:lnTo>
                      <a:pt x="63" y="526"/>
                    </a:lnTo>
                    <a:lnTo>
                      <a:pt x="64" y="538"/>
                    </a:lnTo>
                    <a:lnTo>
                      <a:pt x="63" y="538"/>
                    </a:lnTo>
                    <a:lnTo>
                      <a:pt x="64" y="538"/>
                    </a:lnTo>
                    <a:lnTo>
                      <a:pt x="64" y="538"/>
                    </a:lnTo>
                    <a:lnTo>
                      <a:pt x="64" y="538"/>
                    </a:lnTo>
                    <a:lnTo>
                      <a:pt x="66" y="532"/>
                    </a:lnTo>
                    <a:lnTo>
                      <a:pt x="66" y="526"/>
                    </a:lnTo>
                    <a:lnTo>
                      <a:pt x="66" y="519"/>
                    </a:lnTo>
                    <a:lnTo>
                      <a:pt x="66" y="507"/>
                    </a:lnTo>
                    <a:lnTo>
                      <a:pt x="66" y="495"/>
                    </a:lnTo>
                    <a:lnTo>
                      <a:pt x="66" y="471"/>
                    </a:lnTo>
                    <a:lnTo>
                      <a:pt x="68" y="458"/>
                    </a:lnTo>
                    <a:lnTo>
                      <a:pt x="68" y="440"/>
                    </a:lnTo>
                    <a:lnTo>
                      <a:pt x="68" y="422"/>
                    </a:lnTo>
                    <a:lnTo>
                      <a:pt x="68" y="422"/>
                    </a:lnTo>
                    <a:lnTo>
                      <a:pt x="68" y="428"/>
                    </a:lnTo>
                    <a:lnTo>
                      <a:pt x="69" y="440"/>
                    </a:lnTo>
                    <a:lnTo>
                      <a:pt x="69" y="458"/>
                    </a:lnTo>
                    <a:lnTo>
                      <a:pt x="69" y="477"/>
                    </a:lnTo>
                    <a:lnTo>
                      <a:pt x="69" y="513"/>
                    </a:lnTo>
                    <a:lnTo>
                      <a:pt x="69" y="532"/>
                    </a:lnTo>
                    <a:lnTo>
                      <a:pt x="69" y="550"/>
                    </a:lnTo>
                    <a:lnTo>
                      <a:pt x="71" y="568"/>
                    </a:lnTo>
                    <a:lnTo>
                      <a:pt x="71" y="593"/>
                    </a:lnTo>
                    <a:lnTo>
                      <a:pt x="71" y="611"/>
                    </a:lnTo>
                    <a:lnTo>
                      <a:pt x="71" y="623"/>
                    </a:lnTo>
                    <a:lnTo>
                      <a:pt x="71" y="642"/>
                    </a:lnTo>
                    <a:lnTo>
                      <a:pt x="71" y="654"/>
                    </a:lnTo>
                    <a:lnTo>
                      <a:pt x="73" y="666"/>
                    </a:lnTo>
                    <a:lnTo>
                      <a:pt x="73" y="672"/>
                    </a:lnTo>
                    <a:lnTo>
                      <a:pt x="73" y="679"/>
                    </a:lnTo>
                    <a:lnTo>
                      <a:pt x="73" y="691"/>
                    </a:lnTo>
                    <a:lnTo>
                      <a:pt x="73" y="703"/>
                    </a:lnTo>
                    <a:lnTo>
                      <a:pt x="73" y="727"/>
                    </a:lnTo>
                    <a:lnTo>
                      <a:pt x="74" y="746"/>
                    </a:lnTo>
                    <a:lnTo>
                      <a:pt x="74" y="764"/>
                    </a:lnTo>
                    <a:lnTo>
                      <a:pt x="74" y="776"/>
                    </a:lnTo>
                    <a:lnTo>
                      <a:pt x="74" y="795"/>
                    </a:lnTo>
                    <a:lnTo>
                      <a:pt x="74" y="801"/>
                    </a:lnTo>
                    <a:lnTo>
                      <a:pt x="74" y="807"/>
                    </a:lnTo>
                    <a:lnTo>
                      <a:pt x="76" y="819"/>
                    </a:lnTo>
                    <a:lnTo>
                      <a:pt x="76" y="813"/>
                    </a:lnTo>
                    <a:lnTo>
                      <a:pt x="76" y="801"/>
                    </a:lnTo>
                    <a:lnTo>
                      <a:pt x="76" y="795"/>
                    </a:lnTo>
                    <a:lnTo>
                      <a:pt x="76" y="776"/>
                    </a:lnTo>
                    <a:lnTo>
                      <a:pt x="77" y="764"/>
                    </a:lnTo>
                    <a:lnTo>
                      <a:pt x="77" y="752"/>
                    </a:lnTo>
                    <a:lnTo>
                      <a:pt x="77" y="734"/>
                    </a:lnTo>
                    <a:lnTo>
                      <a:pt x="77" y="727"/>
                    </a:lnTo>
                    <a:lnTo>
                      <a:pt x="77" y="740"/>
                    </a:lnTo>
                    <a:lnTo>
                      <a:pt x="77" y="752"/>
                    </a:lnTo>
                    <a:lnTo>
                      <a:pt x="79" y="764"/>
                    </a:lnTo>
                    <a:lnTo>
                      <a:pt x="79" y="776"/>
                    </a:lnTo>
                    <a:lnTo>
                      <a:pt x="79" y="801"/>
                    </a:lnTo>
                    <a:lnTo>
                      <a:pt x="79" y="825"/>
                    </a:lnTo>
                    <a:lnTo>
                      <a:pt x="79" y="838"/>
                    </a:lnTo>
                    <a:lnTo>
                      <a:pt x="79" y="856"/>
                    </a:lnTo>
                    <a:lnTo>
                      <a:pt x="81" y="874"/>
                    </a:lnTo>
                    <a:lnTo>
                      <a:pt x="81" y="886"/>
                    </a:lnTo>
                    <a:lnTo>
                      <a:pt x="81" y="905"/>
                    </a:lnTo>
                    <a:lnTo>
                      <a:pt x="81" y="923"/>
                    </a:lnTo>
                    <a:lnTo>
                      <a:pt x="81" y="929"/>
                    </a:lnTo>
                    <a:lnTo>
                      <a:pt x="81" y="960"/>
                    </a:lnTo>
                    <a:lnTo>
                      <a:pt x="82" y="978"/>
                    </a:lnTo>
                    <a:lnTo>
                      <a:pt x="82" y="984"/>
                    </a:lnTo>
                    <a:lnTo>
                      <a:pt x="82" y="1003"/>
                    </a:lnTo>
                    <a:lnTo>
                      <a:pt x="82" y="1003"/>
                    </a:lnTo>
                    <a:lnTo>
                      <a:pt x="82" y="1003"/>
                    </a:lnTo>
                    <a:lnTo>
                      <a:pt x="84" y="997"/>
                    </a:lnTo>
                    <a:lnTo>
                      <a:pt x="84" y="990"/>
                    </a:lnTo>
                    <a:lnTo>
                      <a:pt x="84" y="984"/>
                    </a:lnTo>
                    <a:lnTo>
                      <a:pt x="84" y="972"/>
                    </a:lnTo>
                    <a:lnTo>
                      <a:pt x="84" y="966"/>
                    </a:lnTo>
                    <a:lnTo>
                      <a:pt x="84" y="954"/>
                    </a:lnTo>
                    <a:lnTo>
                      <a:pt x="86" y="948"/>
                    </a:lnTo>
                    <a:lnTo>
                      <a:pt x="86" y="942"/>
                    </a:lnTo>
                    <a:lnTo>
                      <a:pt x="86" y="935"/>
                    </a:lnTo>
                    <a:lnTo>
                      <a:pt x="86" y="942"/>
                    </a:lnTo>
                    <a:lnTo>
                      <a:pt x="86" y="954"/>
                    </a:lnTo>
                    <a:lnTo>
                      <a:pt x="87" y="960"/>
                    </a:lnTo>
                    <a:lnTo>
                      <a:pt x="87" y="972"/>
                    </a:lnTo>
                    <a:lnTo>
                      <a:pt x="87" y="978"/>
                    </a:lnTo>
                    <a:lnTo>
                      <a:pt x="87" y="984"/>
                    </a:lnTo>
                    <a:lnTo>
                      <a:pt x="87" y="997"/>
                    </a:lnTo>
                    <a:lnTo>
                      <a:pt x="87" y="1009"/>
                    </a:lnTo>
                    <a:lnTo>
                      <a:pt x="89" y="1009"/>
                    </a:lnTo>
                    <a:lnTo>
                      <a:pt x="89" y="1021"/>
                    </a:lnTo>
                    <a:lnTo>
                      <a:pt x="89" y="1027"/>
                    </a:lnTo>
                    <a:lnTo>
                      <a:pt x="89" y="1033"/>
                    </a:lnTo>
                    <a:lnTo>
                      <a:pt x="89" y="1039"/>
                    </a:lnTo>
                    <a:lnTo>
                      <a:pt x="89" y="1052"/>
                    </a:lnTo>
                    <a:lnTo>
                      <a:pt x="91" y="1058"/>
                    </a:lnTo>
                    <a:lnTo>
                      <a:pt x="91" y="1070"/>
                    </a:lnTo>
                    <a:lnTo>
                      <a:pt x="91" y="1076"/>
                    </a:lnTo>
                    <a:lnTo>
                      <a:pt x="91" y="1082"/>
                    </a:lnTo>
                    <a:lnTo>
                      <a:pt x="91" y="1082"/>
                    </a:lnTo>
                    <a:lnTo>
                      <a:pt x="91" y="1094"/>
                    </a:lnTo>
                    <a:lnTo>
                      <a:pt x="92" y="1101"/>
                    </a:lnTo>
                    <a:lnTo>
                      <a:pt x="92" y="1107"/>
                    </a:lnTo>
                    <a:lnTo>
                      <a:pt x="92" y="1113"/>
                    </a:lnTo>
                    <a:lnTo>
                      <a:pt x="92" y="1113"/>
                    </a:lnTo>
                    <a:lnTo>
                      <a:pt x="94" y="1107"/>
                    </a:lnTo>
                    <a:lnTo>
                      <a:pt x="94" y="1101"/>
                    </a:lnTo>
                    <a:lnTo>
                      <a:pt x="94" y="1088"/>
                    </a:lnTo>
                    <a:lnTo>
                      <a:pt x="94" y="1088"/>
                    </a:lnTo>
                    <a:lnTo>
                      <a:pt x="94" y="1088"/>
                    </a:lnTo>
                    <a:lnTo>
                      <a:pt x="96" y="1094"/>
                    </a:lnTo>
                    <a:lnTo>
                      <a:pt x="96" y="1107"/>
                    </a:lnTo>
                    <a:lnTo>
                      <a:pt x="96" y="1113"/>
                    </a:lnTo>
                    <a:lnTo>
                      <a:pt x="96" y="1125"/>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31" name="Freeform 630"/>
              <p:cNvSpPr>
                <a:spLocks/>
              </p:cNvSpPr>
              <p:nvPr/>
            </p:nvSpPr>
            <p:spPr bwMode="auto">
              <a:xfrm>
                <a:off x="2710311" y="3445472"/>
                <a:ext cx="105114" cy="432602"/>
              </a:xfrm>
              <a:custGeom>
                <a:avLst/>
                <a:gdLst>
                  <a:gd name="T0" fmla="*/ 2 w 97"/>
                  <a:gd name="T1" fmla="*/ 673 h 1052"/>
                  <a:gd name="T2" fmla="*/ 4 w 97"/>
                  <a:gd name="T3" fmla="*/ 679 h 1052"/>
                  <a:gd name="T4" fmla="*/ 5 w 97"/>
                  <a:gd name="T5" fmla="*/ 691 h 1052"/>
                  <a:gd name="T6" fmla="*/ 7 w 97"/>
                  <a:gd name="T7" fmla="*/ 740 h 1052"/>
                  <a:gd name="T8" fmla="*/ 9 w 97"/>
                  <a:gd name="T9" fmla="*/ 740 h 1052"/>
                  <a:gd name="T10" fmla="*/ 10 w 97"/>
                  <a:gd name="T11" fmla="*/ 802 h 1052"/>
                  <a:gd name="T12" fmla="*/ 12 w 97"/>
                  <a:gd name="T13" fmla="*/ 838 h 1052"/>
                  <a:gd name="T14" fmla="*/ 15 w 97"/>
                  <a:gd name="T15" fmla="*/ 863 h 1052"/>
                  <a:gd name="T16" fmla="*/ 15 w 97"/>
                  <a:gd name="T17" fmla="*/ 857 h 1052"/>
                  <a:gd name="T18" fmla="*/ 19 w 97"/>
                  <a:gd name="T19" fmla="*/ 863 h 1052"/>
                  <a:gd name="T20" fmla="*/ 20 w 97"/>
                  <a:gd name="T21" fmla="*/ 875 h 1052"/>
                  <a:gd name="T22" fmla="*/ 22 w 97"/>
                  <a:gd name="T23" fmla="*/ 906 h 1052"/>
                  <a:gd name="T24" fmla="*/ 24 w 97"/>
                  <a:gd name="T25" fmla="*/ 887 h 1052"/>
                  <a:gd name="T26" fmla="*/ 25 w 97"/>
                  <a:gd name="T27" fmla="*/ 906 h 1052"/>
                  <a:gd name="T28" fmla="*/ 27 w 97"/>
                  <a:gd name="T29" fmla="*/ 893 h 1052"/>
                  <a:gd name="T30" fmla="*/ 29 w 97"/>
                  <a:gd name="T31" fmla="*/ 924 h 1052"/>
                  <a:gd name="T32" fmla="*/ 30 w 97"/>
                  <a:gd name="T33" fmla="*/ 893 h 1052"/>
                  <a:gd name="T34" fmla="*/ 32 w 97"/>
                  <a:gd name="T35" fmla="*/ 850 h 1052"/>
                  <a:gd name="T36" fmla="*/ 34 w 97"/>
                  <a:gd name="T37" fmla="*/ 802 h 1052"/>
                  <a:gd name="T38" fmla="*/ 35 w 97"/>
                  <a:gd name="T39" fmla="*/ 740 h 1052"/>
                  <a:gd name="T40" fmla="*/ 37 w 97"/>
                  <a:gd name="T41" fmla="*/ 704 h 1052"/>
                  <a:gd name="T42" fmla="*/ 39 w 97"/>
                  <a:gd name="T43" fmla="*/ 649 h 1052"/>
                  <a:gd name="T44" fmla="*/ 40 w 97"/>
                  <a:gd name="T45" fmla="*/ 649 h 1052"/>
                  <a:gd name="T46" fmla="*/ 42 w 97"/>
                  <a:gd name="T47" fmla="*/ 551 h 1052"/>
                  <a:gd name="T48" fmla="*/ 42 w 97"/>
                  <a:gd name="T49" fmla="*/ 490 h 1052"/>
                  <a:gd name="T50" fmla="*/ 45 w 97"/>
                  <a:gd name="T51" fmla="*/ 459 h 1052"/>
                  <a:gd name="T52" fmla="*/ 45 w 97"/>
                  <a:gd name="T53" fmla="*/ 355 h 1052"/>
                  <a:gd name="T54" fmla="*/ 47 w 97"/>
                  <a:gd name="T55" fmla="*/ 306 h 1052"/>
                  <a:gd name="T56" fmla="*/ 49 w 97"/>
                  <a:gd name="T57" fmla="*/ 294 h 1052"/>
                  <a:gd name="T58" fmla="*/ 52 w 97"/>
                  <a:gd name="T59" fmla="*/ 300 h 1052"/>
                  <a:gd name="T60" fmla="*/ 53 w 97"/>
                  <a:gd name="T61" fmla="*/ 208 h 1052"/>
                  <a:gd name="T62" fmla="*/ 53 w 97"/>
                  <a:gd name="T63" fmla="*/ 178 h 1052"/>
                  <a:gd name="T64" fmla="*/ 55 w 97"/>
                  <a:gd name="T65" fmla="*/ 202 h 1052"/>
                  <a:gd name="T66" fmla="*/ 57 w 97"/>
                  <a:gd name="T67" fmla="*/ 141 h 1052"/>
                  <a:gd name="T68" fmla="*/ 58 w 97"/>
                  <a:gd name="T69" fmla="*/ 68 h 1052"/>
                  <a:gd name="T70" fmla="*/ 60 w 97"/>
                  <a:gd name="T71" fmla="*/ 19 h 1052"/>
                  <a:gd name="T72" fmla="*/ 62 w 97"/>
                  <a:gd name="T73" fmla="*/ 13 h 1052"/>
                  <a:gd name="T74" fmla="*/ 63 w 97"/>
                  <a:gd name="T75" fmla="*/ 55 h 1052"/>
                  <a:gd name="T76" fmla="*/ 65 w 97"/>
                  <a:gd name="T77" fmla="*/ 129 h 1052"/>
                  <a:gd name="T78" fmla="*/ 67 w 97"/>
                  <a:gd name="T79" fmla="*/ 123 h 1052"/>
                  <a:gd name="T80" fmla="*/ 68 w 97"/>
                  <a:gd name="T81" fmla="*/ 233 h 1052"/>
                  <a:gd name="T82" fmla="*/ 70 w 97"/>
                  <a:gd name="T83" fmla="*/ 422 h 1052"/>
                  <a:gd name="T84" fmla="*/ 72 w 97"/>
                  <a:gd name="T85" fmla="*/ 502 h 1052"/>
                  <a:gd name="T86" fmla="*/ 72 w 97"/>
                  <a:gd name="T87" fmla="*/ 539 h 1052"/>
                  <a:gd name="T88" fmla="*/ 73 w 97"/>
                  <a:gd name="T89" fmla="*/ 557 h 1052"/>
                  <a:gd name="T90" fmla="*/ 75 w 97"/>
                  <a:gd name="T91" fmla="*/ 502 h 1052"/>
                  <a:gd name="T92" fmla="*/ 77 w 97"/>
                  <a:gd name="T93" fmla="*/ 459 h 1052"/>
                  <a:gd name="T94" fmla="*/ 78 w 97"/>
                  <a:gd name="T95" fmla="*/ 428 h 1052"/>
                  <a:gd name="T96" fmla="*/ 80 w 97"/>
                  <a:gd name="T97" fmla="*/ 471 h 1052"/>
                  <a:gd name="T98" fmla="*/ 82 w 97"/>
                  <a:gd name="T99" fmla="*/ 587 h 1052"/>
                  <a:gd name="T100" fmla="*/ 83 w 97"/>
                  <a:gd name="T101" fmla="*/ 728 h 1052"/>
                  <a:gd name="T102" fmla="*/ 85 w 97"/>
                  <a:gd name="T103" fmla="*/ 777 h 1052"/>
                  <a:gd name="T104" fmla="*/ 87 w 97"/>
                  <a:gd name="T105" fmla="*/ 771 h 1052"/>
                  <a:gd name="T106" fmla="*/ 88 w 97"/>
                  <a:gd name="T107" fmla="*/ 795 h 1052"/>
                  <a:gd name="T108" fmla="*/ 90 w 97"/>
                  <a:gd name="T109" fmla="*/ 777 h 1052"/>
                  <a:gd name="T110" fmla="*/ 92 w 97"/>
                  <a:gd name="T111" fmla="*/ 753 h 1052"/>
                  <a:gd name="T112" fmla="*/ 92 w 97"/>
                  <a:gd name="T113" fmla="*/ 820 h 1052"/>
                  <a:gd name="T114" fmla="*/ 93 w 97"/>
                  <a:gd name="T115" fmla="*/ 887 h 1052"/>
                  <a:gd name="T116" fmla="*/ 95 w 97"/>
                  <a:gd name="T117" fmla="*/ 985 h 1052"/>
                  <a:gd name="T118" fmla="*/ 97 w 97"/>
                  <a:gd name="T119" fmla="*/ 1052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 h="1052">
                    <a:moveTo>
                      <a:pt x="0" y="587"/>
                    </a:moveTo>
                    <a:lnTo>
                      <a:pt x="0" y="612"/>
                    </a:lnTo>
                    <a:lnTo>
                      <a:pt x="0" y="636"/>
                    </a:lnTo>
                    <a:lnTo>
                      <a:pt x="2" y="655"/>
                    </a:lnTo>
                    <a:lnTo>
                      <a:pt x="2" y="673"/>
                    </a:lnTo>
                    <a:lnTo>
                      <a:pt x="2" y="685"/>
                    </a:lnTo>
                    <a:lnTo>
                      <a:pt x="2" y="691"/>
                    </a:lnTo>
                    <a:lnTo>
                      <a:pt x="2" y="691"/>
                    </a:lnTo>
                    <a:lnTo>
                      <a:pt x="4" y="685"/>
                    </a:lnTo>
                    <a:lnTo>
                      <a:pt x="4" y="679"/>
                    </a:lnTo>
                    <a:lnTo>
                      <a:pt x="4" y="673"/>
                    </a:lnTo>
                    <a:lnTo>
                      <a:pt x="4" y="673"/>
                    </a:lnTo>
                    <a:lnTo>
                      <a:pt x="5" y="679"/>
                    </a:lnTo>
                    <a:lnTo>
                      <a:pt x="5" y="685"/>
                    </a:lnTo>
                    <a:lnTo>
                      <a:pt x="5" y="691"/>
                    </a:lnTo>
                    <a:lnTo>
                      <a:pt x="5" y="691"/>
                    </a:lnTo>
                    <a:lnTo>
                      <a:pt x="5" y="698"/>
                    </a:lnTo>
                    <a:lnTo>
                      <a:pt x="7" y="704"/>
                    </a:lnTo>
                    <a:lnTo>
                      <a:pt x="7" y="722"/>
                    </a:lnTo>
                    <a:lnTo>
                      <a:pt x="7" y="740"/>
                    </a:lnTo>
                    <a:lnTo>
                      <a:pt x="7" y="740"/>
                    </a:lnTo>
                    <a:lnTo>
                      <a:pt x="7" y="740"/>
                    </a:lnTo>
                    <a:lnTo>
                      <a:pt x="9" y="740"/>
                    </a:lnTo>
                    <a:lnTo>
                      <a:pt x="9" y="734"/>
                    </a:lnTo>
                    <a:lnTo>
                      <a:pt x="9" y="740"/>
                    </a:lnTo>
                    <a:lnTo>
                      <a:pt x="9" y="747"/>
                    </a:lnTo>
                    <a:lnTo>
                      <a:pt x="10" y="759"/>
                    </a:lnTo>
                    <a:lnTo>
                      <a:pt x="10" y="771"/>
                    </a:lnTo>
                    <a:lnTo>
                      <a:pt x="10" y="789"/>
                    </a:lnTo>
                    <a:lnTo>
                      <a:pt x="10" y="802"/>
                    </a:lnTo>
                    <a:lnTo>
                      <a:pt x="10" y="814"/>
                    </a:lnTo>
                    <a:lnTo>
                      <a:pt x="10" y="820"/>
                    </a:lnTo>
                    <a:lnTo>
                      <a:pt x="12" y="826"/>
                    </a:lnTo>
                    <a:lnTo>
                      <a:pt x="12" y="832"/>
                    </a:lnTo>
                    <a:lnTo>
                      <a:pt x="12" y="838"/>
                    </a:lnTo>
                    <a:lnTo>
                      <a:pt x="12" y="844"/>
                    </a:lnTo>
                    <a:lnTo>
                      <a:pt x="14" y="850"/>
                    </a:lnTo>
                    <a:lnTo>
                      <a:pt x="14" y="850"/>
                    </a:lnTo>
                    <a:lnTo>
                      <a:pt x="14" y="850"/>
                    </a:lnTo>
                    <a:lnTo>
                      <a:pt x="15" y="863"/>
                    </a:lnTo>
                    <a:lnTo>
                      <a:pt x="14" y="863"/>
                    </a:lnTo>
                    <a:lnTo>
                      <a:pt x="15" y="863"/>
                    </a:lnTo>
                    <a:lnTo>
                      <a:pt x="15" y="869"/>
                    </a:lnTo>
                    <a:lnTo>
                      <a:pt x="15" y="863"/>
                    </a:lnTo>
                    <a:lnTo>
                      <a:pt x="15" y="857"/>
                    </a:lnTo>
                    <a:lnTo>
                      <a:pt x="17" y="844"/>
                    </a:lnTo>
                    <a:lnTo>
                      <a:pt x="17" y="844"/>
                    </a:lnTo>
                    <a:lnTo>
                      <a:pt x="17" y="844"/>
                    </a:lnTo>
                    <a:lnTo>
                      <a:pt x="17" y="850"/>
                    </a:lnTo>
                    <a:lnTo>
                      <a:pt x="19" y="863"/>
                    </a:lnTo>
                    <a:lnTo>
                      <a:pt x="19" y="863"/>
                    </a:lnTo>
                    <a:lnTo>
                      <a:pt x="19" y="863"/>
                    </a:lnTo>
                    <a:lnTo>
                      <a:pt x="19" y="869"/>
                    </a:lnTo>
                    <a:lnTo>
                      <a:pt x="19" y="869"/>
                    </a:lnTo>
                    <a:lnTo>
                      <a:pt x="20" y="875"/>
                    </a:lnTo>
                    <a:lnTo>
                      <a:pt x="20" y="887"/>
                    </a:lnTo>
                    <a:lnTo>
                      <a:pt x="20" y="893"/>
                    </a:lnTo>
                    <a:lnTo>
                      <a:pt x="20" y="899"/>
                    </a:lnTo>
                    <a:lnTo>
                      <a:pt x="20" y="912"/>
                    </a:lnTo>
                    <a:lnTo>
                      <a:pt x="22" y="906"/>
                    </a:lnTo>
                    <a:lnTo>
                      <a:pt x="22" y="899"/>
                    </a:lnTo>
                    <a:lnTo>
                      <a:pt x="22" y="893"/>
                    </a:lnTo>
                    <a:lnTo>
                      <a:pt x="24" y="887"/>
                    </a:lnTo>
                    <a:lnTo>
                      <a:pt x="22" y="887"/>
                    </a:lnTo>
                    <a:lnTo>
                      <a:pt x="24" y="887"/>
                    </a:lnTo>
                    <a:lnTo>
                      <a:pt x="24" y="887"/>
                    </a:lnTo>
                    <a:lnTo>
                      <a:pt x="24" y="893"/>
                    </a:lnTo>
                    <a:lnTo>
                      <a:pt x="25" y="893"/>
                    </a:lnTo>
                    <a:lnTo>
                      <a:pt x="25" y="899"/>
                    </a:lnTo>
                    <a:lnTo>
                      <a:pt x="25" y="906"/>
                    </a:lnTo>
                    <a:lnTo>
                      <a:pt x="25" y="912"/>
                    </a:lnTo>
                    <a:lnTo>
                      <a:pt x="25" y="918"/>
                    </a:lnTo>
                    <a:lnTo>
                      <a:pt x="27" y="912"/>
                    </a:lnTo>
                    <a:lnTo>
                      <a:pt x="27" y="906"/>
                    </a:lnTo>
                    <a:lnTo>
                      <a:pt x="27" y="893"/>
                    </a:lnTo>
                    <a:lnTo>
                      <a:pt x="27" y="893"/>
                    </a:lnTo>
                    <a:lnTo>
                      <a:pt x="27" y="906"/>
                    </a:lnTo>
                    <a:lnTo>
                      <a:pt x="29" y="918"/>
                    </a:lnTo>
                    <a:lnTo>
                      <a:pt x="29" y="924"/>
                    </a:lnTo>
                    <a:lnTo>
                      <a:pt x="29" y="924"/>
                    </a:lnTo>
                    <a:lnTo>
                      <a:pt x="29" y="930"/>
                    </a:lnTo>
                    <a:lnTo>
                      <a:pt x="29" y="924"/>
                    </a:lnTo>
                    <a:lnTo>
                      <a:pt x="29" y="918"/>
                    </a:lnTo>
                    <a:lnTo>
                      <a:pt x="30" y="906"/>
                    </a:lnTo>
                    <a:lnTo>
                      <a:pt x="30" y="893"/>
                    </a:lnTo>
                    <a:lnTo>
                      <a:pt x="30" y="881"/>
                    </a:lnTo>
                    <a:lnTo>
                      <a:pt x="30" y="869"/>
                    </a:lnTo>
                    <a:lnTo>
                      <a:pt x="30" y="863"/>
                    </a:lnTo>
                    <a:lnTo>
                      <a:pt x="32" y="857"/>
                    </a:lnTo>
                    <a:lnTo>
                      <a:pt x="32" y="850"/>
                    </a:lnTo>
                    <a:lnTo>
                      <a:pt x="32" y="844"/>
                    </a:lnTo>
                    <a:lnTo>
                      <a:pt x="32" y="838"/>
                    </a:lnTo>
                    <a:lnTo>
                      <a:pt x="32" y="826"/>
                    </a:lnTo>
                    <a:lnTo>
                      <a:pt x="34" y="820"/>
                    </a:lnTo>
                    <a:lnTo>
                      <a:pt x="34" y="802"/>
                    </a:lnTo>
                    <a:lnTo>
                      <a:pt x="34" y="789"/>
                    </a:lnTo>
                    <a:lnTo>
                      <a:pt x="34" y="777"/>
                    </a:lnTo>
                    <a:lnTo>
                      <a:pt x="34" y="765"/>
                    </a:lnTo>
                    <a:lnTo>
                      <a:pt x="34" y="759"/>
                    </a:lnTo>
                    <a:lnTo>
                      <a:pt x="35" y="740"/>
                    </a:lnTo>
                    <a:lnTo>
                      <a:pt x="35" y="740"/>
                    </a:lnTo>
                    <a:lnTo>
                      <a:pt x="35" y="734"/>
                    </a:lnTo>
                    <a:lnTo>
                      <a:pt x="35" y="722"/>
                    </a:lnTo>
                    <a:lnTo>
                      <a:pt x="37" y="716"/>
                    </a:lnTo>
                    <a:lnTo>
                      <a:pt x="37" y="704"/>
                    </a:lnTo>
                    <a:lnTo>
                      <a:pt x="37" y="691"/>
                    </a:lnTo>
                    <a:lnTo>
                      <a:pt x="37" y="673"/>
                    </a:lnTo>
                    <a:lnTo>
                      <a:pt x="37" y="661"/>
                    </a:lnTo>
                    <a:lnTo>
                      <a:pt x="37" y="661"/>
                    </a:lnTo>
                    <a:lnTo>
                      <a:pt x="39" y="649"/>
                    </a:lnTo>
                    <a:lnTo>
                      <a:pt x="39" y="649"/>
                    </a:lnTo>
                    <a:lnTo>
                      <a:pt x="39" y="655"/>
                    </a:lnTo>
                    <a:lnTo>
                      <a:pt x="39" y="661"/>
                    </a:lnTo>
                    <a:lnTo>
                      <a:pt x="40" y="655"/>
                    </a:lnTo>
                    <a:lnTo>
                      <a:pt x="40" y="649"/>
                    </a:lnTo>
                    <a:lnTo>
                      <a:pt x="40" y="636"/>
                    </a:lnTo>
                    <a:lnTo>
                      <a:pt x="40" y="612"/>
                    </a:lnTo>
                    <a:lnTo>
                      <a:pt x="40" y="587"/>
                    </a:lnTo>
                    <a:lnTo>
                      <a:pt x="40" y="563"/>
                    </a:lnTo>
                    <a:lnTo>
                      <a:pt x="42" y="551"/>
                    </a:lnTo>
                    <a:lnTo>
                      <a:pt x="42" y="532"/>
                    </a:lnTo>
                    <a:lnTo>
                      <a:pt x="42" y="514"/>
                    </a:lnTo>
                    <a:lnTo>
                      <a:pt x="42" y="508"/>
                    </a:lnTo>
                    <a:lnTo>
                      <a:pt x="42" y="496"/>
                    </a:lnTo>
                    <a:lnTo>
                      <a:pt x="42" y="490"/>
                    </a:lnTo>
                    <a:lnTo>
                      <a:pt x="44" y="477"/>
                    </a:lnTo>
                    <a:lnTo>
                      <a:pt x="44" y="477"/>
                    </a:lnTo>
                    <a:lnTo>
                      <a:pt x="44" y="477"/>
                    </a:lnTo>
                    <a:lnTo>
                      <a:pt x="44" y="471"/>
                    </a:lnTo>
                    <a:lnTo>
                      <a:pt x="45" y="459"/>
                    </a:lnTo>
                    <a:lnTo>
                      <a:pt x="45" y="435"/>
                    </a:lnTo>
                    <a:lnTo>
                      <a:pt x="45" y="416"/>
                    </a:lnTo>
                    <a:lnTo>
                      <a:pt x="45" y="398"/>
                    </a:lnTo>
                    <a:lnTo>
                      <a:pt x="45" y="380"/>
                    </a:lnTo>
                    <a:lnTo>
                      <a:pt x="45" y="355"/>
                    </a:lnTo>
                    <a:lnTo>
                      <a:pt x="47" y="343"/>
                    </a:lnTo>
                    <a:lnTo>
                      <a:pt x="47" y="331"/>
                    </a:lnTo>
                    <a:lnTo>
                      <a:pt x="47" y="318"/>
                    </a:lnTo>
                    <a:lnTo>
                      <a:pt x="47" y="306"/>
                    </a:lnTo>
                    <a:lnTo>
                      <a:pt x="47" y="306"/>
                    </a:lnTo>
                    <a:lnTo>
                      <a:pt x="47" y="300"/>
                    </a:lnTo>
                    <a:lnTo>
                      <a:pt x="49" y="288"/>
                    </a:lnTo>
                    <a:lnTo>
                      <a:pt x="49" y="282"/>
                    </a:lnTo>
                    <a:lnTo>
                      <a:pt x="49" y="288"/>
                    </a:lnTo>
                    <a:lnTo>
                      <a:pt x="49" y="294"/>
                    </a:lnTo>
                    <a:lnTo>
                      <a:pt x="50" y="300"/>
                    </a:lnTo>
                    <a:lnTo>
                      <a:pt x="50" y="306"/>
                    </a:lnTo>
                    <a:lnTo>
                      <a:pt x="50" y="312"/>
                    </a:lnTo>
                    <a:lnTo>
                      <a:pt x="52" y="306"/>
                    </a:lnTo>
                    <a:lnTo>
                      <a:pt x="52" y="300"/>
                    </a:lnTo>
                    <a:lnTo>
                      <a:pt x="52" y="288"/>
                    </a:lnTo>
                    <a:lnTo>
                      <a:pt x="52" y="276"/>
                    </a:lnTo>
                    <a:lnTo>
                      <a:pt x="52" y="251"/>
                    </a:lnTo>
                    <a:lnTo>
                      <a:pt x="52" y="227"/>
                    </a:lnTo>
                    <a:lnTo>
                      <a:pt x="53" y="208"/>
                    </a:lnTo>
                    <a:lnTo>
                      <a:pt x="53" y="178"/>
                    </a:lnTo>
                    <a:lnTo>
                      <a:pt x="53" y="172"/>
                    </a:lnTo>
                    <a:lnTo>
                      <a:pt x="53" y="165"/>
                    </a:lnTo>
                    <a:lnTo>
                      <a:pt x="53" y="172"/>
                    </a:lnTo>
                    <a:lnTo>
                      <a:pt x="53" y="178"/>
                    </a:lnTo>
                    <a:lnTo>
                      <a:pt x="55" y="184"/>
                    </a:lnTo>
                    <a:lnTo>
                      <a:pt x="55" y="196"/>
                    </a:lnTo>
                    <a:lnTo>
                      <a:pt x="55" y="202"/>
                    </a:lnTo>
                    <a:lnTo>
                      <a:pt x="55" y="202"/>
                    </a:lnTo>
                    <a:lnTo>
                      <a:pt x="55" y="202"/>
                    </a:lnTo>
                    <a:lnTo>
                      <a:pt x="57" y="202"/>
                    </a:lnTo>
                    <a:lnTo>
                      <a:pt x="57" y="190"/>
                    </a:lnTo>
                    <a:lnTo>
                      <a:pt x="57" y="172"/>
                    </a:lnTo>
                    <a:lnTo>
                      <a:pt x="57" y="159"/>
                    </a:lnTo>
                    <a:lnTo>
                      <a:pt x="57" y="141"/>
                    </a:lnTo>
                    <a:lnTo>
                      <a:pt x="58" y="123"/>
                    </a:lnTo>
                    <a:lnTo>
                      <a:pt x="58" y="104"/>
                    </a:lnTo>
                    <a:lnTo>
                      <a:pt x="58" y="92"/>
                    </a:lnTo>
                    <a:lnTo>
                      <a:pt x="58" y="74"/>
                    </a:lnTo>
                    <a:lnTo>
                      <a:pt x="58" y="68"/>
                    </a:lnTo>
                    <a:lnTo>
                      <a:pt x="58" y="55"/>
                    </a:lnTo>
                    <a:lnTo>
                      <a:pt x="60" y="49"/>
                    </a:lnTo>
                    <a:lnTo>
                      <a:pt x="60" y="37"/>
                    </a:lnTo>
                    <a:lnTo>
                      <a:pt x="60" y="25"/>
                    </a:lnTo>
                    <a:lnTo>
                      <a:pt x="60" y="19"/>
                    </a:lnTo>
                    <a:lnTo>
                      <a:pt x="60" y="13"/>
                    </a:lnTo>
                    <a:lnTo>
                      <a:pt x="60" y="6"/>
                    </a:lnTo>
                    <a:lnTo>
                      <a:pt x="62" y="0"/>
                    </a:lnTo>
                    <a:lnTo>
                      <a:pt x="62" y="6"/>
                    </a:lnTo>
                    <a:lnTo>
                      <a:pt x="62" y="13"/>
                    </a:lnTo>
                    <a:lnTo>
                      <a:pt x="62" y="19"/>
                    </a:lnTo>
                    <a:lnTo>
                      <a:pt x="63" y="19"/>
                    </a:lnTo>
                    <a:lnTo>
                      <a:pt x="63" y="25"/>
                    </a:lnTo>
                    <a:lnTo>
                      <a:pt x="63" y="43"/>
                    </a:lnTo>
                    <a:lnTo>
                      <a:pt x="63" y="55"/>
                    </a:lnTo>
                    <a:lnTo>
                      <a:pt x="63" y="74"/>
                    </a:lnTo>
                    <a:lnTo>
                      <a:pt x="65" y="86"/>
                    </a:lnTo>
                    <a:lnTo>
                      <a:pt x="65" y="104"/>
                    </a:lnTo>
                    <a:lnTo>
                      <a:pt x="65" y="123"/>
                    </a:lnTo>
                    <a:lnTo>
                      <a:pt x="65" y="129"/>
                    </a:lnTo>
                    <a:lnTo>
                      <a:pt x="65" y="135"/>
                    </a:lnTo>
                    <a:lnTo>
                      <a:pt x="65" y="141"/>
                    </a:lnTo>
                    <a:lnTo>
                      <a:pt x="67" y="135"/>
                    </a:lnTo>
                    <a:lnTo>
                      <a:pt x="67" y="129"/>
                    </a:lnTo>
                    <a:lnTo>
                      <a:pt x="67" y="123"/>
                    </a:lnTo>
                    <a:lnTo>
                      <a:pt x="67" y="135"/>
                    </a:lnTo>
                    <a:lnTo>
                      <a:pt x="67" y="153"/>
                    </a:lnTo>
                    <a:lnTo>
                      <a:pt x="68" y="178"/>
                    </a:lnTo>
                    <a:lnTo>
                      <a:pt x="68" y="202"/>
                    </a:lnTo>
                    <a:lnTo>
                      <a:pt x="68" y="233"/>
                    </a:lnTo>
                    <a:lnTo>
                      <a:pt x="68" y="269"/>
                    </a:lnTo>
                    <a:lnTo>
                      <a:pt x="68" y="306"/>
                    </a:lnTo>
                    <a:lnTo>
                      <a:pt x="68" y="337"/>
                    </a:lnTo>
                    <a:lnTo>
                      <a:pt x="70" y="367"/>
                    </a:lnTo>
                    <a:lnTo>
                      <a:pt x="70" y="422"/>
                    </a:lnTo>
                    <a:lnTo>
                      <a:pt x="70" y="441"/>
                    </a:lnTo>
                    <a:lnTo>
                      <a:pt x="70" y="459"/>
                    </a:lnTo>
                    <a:lnTo>
                      <a:pt x="70" y="477"/>
                    </a:lnTo>
                    <a:lnTo>
                      <a:pt x="70" y="490"/>
                    </a:lnTo>
                    <a:lnTo>
                      <a:pt x="72" y="502"/>
                    </a:lnTo>
                    <a:lnTo>
                      <a:pt x="72" y="508"/>
                    </a:lnTo>
                    <a:lnTo>
                      <a:pt x="72" y="520"/>
                    </a:lnTo>
                    <a:lnTo>
                      <a:pt x="72" y="526"/>
                    </a:lnTo>
                    <a:lnTo>
                      <a:pt x="72" y="532"/>
                    </a:lnTo>
                    <a:lnTo>
                      <a:pt x="72" y="539"/>
                    </a:lnTo>
                    <a:lnTo>
                      <a:pt x="73" y="545"/>
                    </a:lnTo>
                    <a:lnTo>
                      <a:pt x="73" y="551"/>
                    </a:lnTo>
                    <a:lnTo>
                      <a:pt x="73" y="563"/>
                    </a:lnTo>
                    <a:lnTo>
                      <a:pt x="73" y="563"/>
                    </a:lnTo>
                    <a:lnTo>
                      <a:pt x="73" y="557"/>
                    </a:lnTo>
                    <a:lnTo>
                      <a:pt x="75" y="551"/>
                    </a:lnTo>
                    <a:lnTo>
                      <a:pt x="75" y="539"/>
                    </a:lnTo>
                    <a:lnTo>
                      <a:pt x="75" y="526"/>
                    </a:lnTo>
                    <a:lnTo>
                      <a:pt x="75" y="514"/>
                    </a:lnTo>
                    <a:lnTo>
                      <a:pt x="75" y="502"/>
                    </a:lnTo>
                    <a:lnTo>
                      <a:pt x="75" y="483"/>
                    </a:lnTo>
                    <a:lnTo>
                      <a:pt x="77" y="477"/>
                    </a:lnTo>
                    <a:lnTo>
                      <a:pt x="77" y="471"/>
                    </a:lnTo>
                    <a:lnTo>
                      <a:pt x="77" y="465"/>
                    </a:lnTo>
                    <a:lnTo>
                      <a:pt x="77" y="459"/>
                    </a:lnTo>
                    <a:lnTo>
                      <a:pt x="77" y="459"/>
                    </a:lnTo>
                    <a:lnTo>
                      <a:pt x="78" y="453"/>
                    </a:lnTo>
                    <a:lnTo>
                      <a:pt x="78" y="435"/>
                    </a:lnTo>
                    <a:lnTo>
                      <a:pt x="78" y="428"/>
                    </a:lnTo>
                    <a:lnTo>
                      <a:pt x="78" y="428"/>
                    </a:lnTo>
                    <a:lnTo>
                      <a:pt x="78" y="428"/>
                    </a:lnTo>
                    <a:lnTo>
                      <a:pt x="80" y="435"/>
                    </a:lnTo>
                    <a:lnTo>
                      <a:pt x="80" y="447"/>
                    </a:lnTo>
                    <a:lnTo>
                      <a:pt x="80" y="459"/>
                    </a:lnTo>
                    <a:lnTo>
                      <a:pt x="80" y="471"/>
                    </a:lnTo>
                    <a:lnTo>
                      <a:pt x="80" y="490"/>
                    </a:lnTo>
                    <a:lnTo>
                      <a:pt x="80" y="508"/>
                    </a:lnTo>
                    <a:lnTo>
                      <a:pt x="82" y="532"/>
                    </a:lnTo>
                    <a:lnTo>
                      <a:pt x="82" y="557"/>
                    </a:lnTo>
                    <a:lnTo>
                      <a:pt x="82" y="587"/>
                    </a:lnTo>
                    <a:lnTo>
                      <a:pt x="82" y="612"/>
                    </a:lnTo>
                    <a:lnTo>
                      <a:pt x="82" y="636"/>
                    </a:lnTo>
                    <a:lnTo>
                      <a:pt x="82" y="691"/>
                    </a:lnTo>
                    <a:lnTo>
                      <a:pt x="83" y="716"/>
                    </a:lnTo>
                    <a:lnTo>
                      <a:pt x="83" y="728"/>
                    </a:lnTo>
                    <a:lnTo>
                      <a:pt x="83" y="740"/>
                    </a:lnTo>
                    <a:lnTo>
                      <a:pt x="83" y="747"/>
                    </a:lnTo>
                    <a:lnTo>
                      <a:pt x="83" y="759"/>
                    </a:lnTo>
                    <a:lnTo>
                      <a:pt x="83" y="771"/>
                    </a:lnTo>
                    <a:lnTo>
                      <a:pt x="85" y="777"/>
                    </a:lnTo>
                    <a:lnTo>
                      <a:pt x="85" y="789"/>
                    </a:lnTo>
                    <a:lnTo>
                      <a:pt x="85" y="789"/>
                    </a:lnTo>
                    <a:lnTo>
                      <a:pt x="85" y="783"/>
                    </a:lnTo>
                    <a:lnTo>
                      <a:pt x="85" y="777"/>
                    </a:lnTo>
                    <a:lnTo>
                      <a:pt x="87" y="771"/>
                    </a:lnTo>
                    <a:lnTo>
                      <a:pt x="87" y="765"/>
                    </a:lnTo>
                    <a:lnTo>
                      <a:pt x="87" y="765"/>
                    </a:lnTo>
                    <a:lnTo>
                      <a:pt x="87" y="771"/>
                    </a:lnTo>
                    <a:lnTo>
                      <a:pt x="87" y="783"/>
                    </a:lnTo>
                    <a:lnTo>
                      <a:pt x="88" y="795"/>
                    </a:lnTo>
                    <a:lnTo>
                      <a:pt x="88" y="795"/>
                    </a:lnTo>
                    <a:lnTo>
                      <a:pt x="88" y="795"/>
                    </a:lnTo>
                    <a:lnTo>
                      <a:pt x="88" y="795"/>
                    </a:lnTo>
                    <a:lnTo>
                      <a:pt x="88" y="789"/>
                    </a:lnTo>
                    <a:lnTo>
                      <a:pt x="90" y="777"/>
                    </a:lnTo>
                    <a:lnTo>
                      <a:pt x="90" y="765"/>
                    </a:lnTo>
                    <a:lnTo>
                      <a:pt x="90" y="759"/>
                    </a:lnTo>
                    <a:lnTo>
                      <a:pt x="90" y="747"/>
                    </a:lnTo>
                    <a:lnTo>
                      <a:pt x="90" y="740"/>
                    </a:lnTo>
                    <a:lnTo>
                      <a:pt x="92" y="753"/>
                    </a:lnTo>
                    <a:lnTo>
                      <a:pt x="92" y="765"/>
                    </a:lnTo>
                    <a:lnTo>
                      <a:pt x="92" y="777"/>
                    </a:lnTo>
                    <a:lnTo>
                      <a:pt x="92" y="789"/>
                    </a:lnTo>
                    <a:lnTo>
                      <a:pt x="92" y="802"/>
                    </a:lnTo>
                    <a:lnTo>
                      <a:pt x="92" y="820"/>
                    </a:lnTo>
                    <a:lnTo>
                      <a:pt x="93" y="832"/>
                    </a:lnTo>
                    <a:lnTo>
                      <a:pt x="93" y="844"/>
                    </a:lnTo>
                    <a:lnTo>
                      <a:pt x="93" y="857"/>
                    </a:lnTo>
                    <a:lnTo>
                      <a:pt x="93" y="869"/>
                    </a:lnTo>
                    <a:lnTo>
                      <a:pt x="93" y="887"/>
                    </a:lnTo>
                    <a:lnTo>
                      <a:pt x="93" y="899"/>
                    </a:lnTo>
                    <a:lnTo>
                      <a:pt x="95" y="924"/>
                    </a:lnTo>
                    <a:lnTo>
                      <a:pt x="95" y="936"/>
                    </a:lnTo>
                    <a:lnTo>
                      <a:pt x="95" y="948"/>
                    </a:lnTo>
                    <a:lnTo>
                      <a:pt x="95" y="985"/>
                    </a:lnTo>
                    <a:lnTo>
                      <a:pt x="95" y="997"/>
                    </a:lnTo>
                    <a:lnTo>
                      <a:pt x="95" y="1016"/>
                    </a:lnTo>
                    <a:lnTo>
                      <a:pt x="97" y="1028"/>
                    </a:lnTo>
                    <a:lnTo>
                      <a:pt x="97" y="1046"/>
                    </a:lnTo>
                    <a:lnTo>
                      <a:pt x="97" y="1052"/>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32" name="Freeform 631"/>
              <p:cNvSpPr>
                <a:spLocks/>
              </p:cNvSpPr>
              <p:nvPr/>
            </p:nvSpPr>
            <p:spPr bwMode="auto">
              <a:xfrm>
                <a:off x="2611699" y="3438070"/>
                <a:ext cx="98612" cy="704418"/>
              </a:xfrm>
              <a:custGeom>
                <a:avLst/>
                <a:gdLst>
                  <a:gd name="T0" fmla="*/ 2 w 91"/>
                  <a:gd name="T1" fmla="*/ 1645 h 1713"/>
                  <a:gd name="T2" fmla="*/ 4 w 91"/>
                  <a:gd name="T3" fmla="*/ 1602 h 1713"/>
                  <a:gd name="T4" fmla="*/ 5 w 91"/>
                  <a:gd name="T5" fmla="*/ 1584 h 1713"/>
                  <a:gd name="T6" fmla="*/ 9 w 91"/>
                  <a:gd name="T7" fmla="*/ 1584 h 1713"/>
                  <a:gd name="T8" fmla="*/ 10 w 91"/>
                  <a:gd name="T9" fmla="*/ 1639 h 1713"/>
                  <a:gd name="T10" fmla="*/ 12 w 91"/>
                  <a:gd name="T11" fmla="*/ 1658 h 1713"/>
                  <a:gd name="T12" fmla="*/ 14 w 91"/>
                  <a:gd name="T13" fmla="*/ 1627 h 1713"/>
                  <a:gd name="T14" fmla="*/ 17 w 91"/>
                  <a:gd name="T15" fmla="*/ 1609 h 1713"/>
                  <a:gd name="T16" fmla="*/ 19 w 91"/>
                  <a:gd name="T17" fmla="*/ 1627 h 1713"/>
                  <a:gd name="T18" fmla="*/ 22 w 91"/>
                  <a:gd name="T19" fmla="*/ 1633 h 1713"/>
                  <a:gd name="T20" fmla="*/ 23 w 91"/>
                  <a:gd name="T21" fmla="*/ 1676 h 1713"/>
                  <a:gd name="T22" fmla="*/ 25 w 91"/>
                  <a:gd name="T23" fmla="*/ 1700 h 1713"/>
                  <a:gd name="T24" fmla="*/ 28 w 91"/>
                  <a:gd name="T25" fmla="*/ 1713 h 1713"/>
                  <a:gd name="T26" fmla="*/ 32 w 91"/>
                  <a:gd name="T27" fmla="*/ 1670 h 1713"/>
                  <a:gd name="T28" fmla="*/ 33 w 91"/>
                  <a:gd name="T29" fmla="*/ 1670 h 1713"/>
                  <a:gd name="T30" fmla="*/ 37 w 91"/>
                  <a:gd name="T31" fmla="*/ 1688 h 1713"/>
                  <a:gd name="T32" fmla="*/ 38 w 91"/>
                  <a:gd name="T33" fmla="*/ 1713 h 1713"/>
                  <a:gd name="T34" fmla="*/ 40 w 91"/>
                  <a:gd name="T35" fmla="*/ 1633 h 1713"/>
                  <a:gd name="T36" fmla="*/ 42 w 91"/>
                  <a:gd name="T37" fmla="*/ 1602 h 1713"/>
                  <a:gd name="T38" fmla="*/ 43 w 91"/>
                  <a:gd name="T39" fmla="*/ 1541 h 1713"/>
                  <a:gd name="T40" fmla="*/ 45 w 91"/>
                  <a:gd name="T41" fmla="*/ 1303 h 1713"/>
                  <a:gd name="T42" fmla="*/ 45 w 91"/>
                  <a:gd name="T43" fmla="*/ 1070 h 1713"/>
                  <a:gd name="T44" fmla="*/ 47 w 91"/>
                  <a:gd name="T45" fmla="*/ 905 h 1713"/>
                  <a:gd name="T46" fmla="*/ 48 w 91"/>
                  <a:gd name="T47" fmla="*/ 740 h 1713"/>
                  <a:gd name="T48" fmla="*/ 50 w 91"/>
                  <a:gd name="T49" fmla="*/ 599 h 1713"/>
                  <a:gd name="T50" fmla="*/ 52 w 91"/>
                  <a:gd name="T51" fmla="*/ 459 h 1713"/>
                  <a:gd name="T52" fmla="*/ 53 w 91"/>
                  <a:gd name="T53" fmla="*/ 349 h 1713"/>
                  <a:gd name="T54" fmla="*/ 53 w 91"/>
                  <a:gd name="T55" fmla="*/ 245 h 1713"/>
                  <a:gd name="T56" fmla="*/ 55 w 91"/>
                  <a:gd name="T57" fmla="*/ 171 h 1713"/>
                  <a:gd name="T58" fmla="*/ 58 w 91"/>
                  <a:gd name="T59" fmla="*/ 147 h 1713"/>
                  <a:gd name="T60" fmla="*/ 60 w 91"/>
                  <a:gd name="T61" fmla="*/ 134 h 1713"/>
                  <a:gd name="T62" fmla="*/ 62 w 91"/>
                  <a:gd name="T63" fmla="*/ 165 h 1713"/>
                  <a:gd name="T64" fmla="*/ 63 w 91"/>
                  <a:gd name="T65" fmla="*/ 159 h 1713"/>
                  <a:gd name="T66" fmla="*/ 65 w 91"/>
                  <a:gd name="T67" fmla="*/ 86 h 1713"/>
                  <a:gd name="T68" fmla="*/ 65 w 91"/>
                  <a:gd name="T69" fmla="*/ 12 h 1713"/>
                  <a:gd name="T70" fmla="*/ 67 w 91"/>
                  <a:gd name="T71" fmla="*/ 37 h 1713"/>
                  <a:gd name="T72" fmla="*/ 68 w 91"/>
                  <a:gd name="T73" fmla="*/ 116 h 1713"/>
                  <a:gd name="T74" fmla="*/ 70 w 91"/>
                  <a:gd name="T75" fmla="*/ 147 h 1713"/>
                  <a:gd name="T76" fmla="*/ 72 w 91"/>
                  <a:gd name="T77" fmla="*/ 177 h 1713"/>
                  <a:gd name="T78" fmla="*/ 73 w 91"/>
                  <a:gd name="T79" fmla="*/ 245 h 1713"/>
                  <a:gd name="T80" fmla="*/ 75 w 91"/>
                  <a:gd name="T81" fmla="*/ 300 h 1713"/>
                  <a:gd name="T82" fmla="*/ 77 w 91"/>
                  <a:gd name="T83" fmla="*/ 349 h 1713"/>
                  <a:gd name="T84" fmla="*/ 78 w 91"/>
                  <a:gd name="T85" fmla="*/ 428 h 1713"/>
                  <a:gd name="T86" fmla="*/ 80 w 91"/>
                  <a:gd name="T87" fmla="*/ 404 h 1713"/>
                  <a:gd name="T88" fmla="*/ 80 w 91"/>
                  <a:gd name="T89" fmla="*/ 349 h 1713"/>
                  <a:gd name="T90" fmla="*/ 82 w 91"/>
                  <a:gd name="T91" fmla="*/ 287 h 1713"/>
                  <a:gd name="T92" fmla="*/ 83 w 91"/>
                  <a:gd name="T93" fmla="*/ 342 h 1713"/>
                  <a:gd name="T94" fmla="*/ 85 w 91"/>
                  <a:gd name="T95" fmla="*/ 336 h 1713"/>
                  <a:gd name="T96" fmla="*/ 86 w 91"/>
                  <a:gd name="T97" fmla="*/ 342 h 1713"/>
                  <a:gd name="T98" fmla="*/ 88 w 91"/>
                  <a:gd name="T99" fmla="*/ 373 h 1713"/>
                  <a:gd name="T100" fmla="*/ 90 w 91"/>
                  <a:gd name="T101" fmla="*/ 428 h 1713"/>
                  <a:gd name="T102" fmla="*/ 91 w 91"/>
                  <a:gd name="T103" fmla="*/ 526 h 1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1" h="1713">
                    <a:moveTo>
                      <a:pt x="0" y="1682"/>
                    </a:moveTo>
                    <a:lnTo>
                      <a:pt x="0" y="1682"/>
                    </a:lnTo>
                    <a:lnTo>
                      <a:pt x="0" y="1670"/>
                    </a:lnTo>
                    <a:lnTo>
                      <a:pt x="2" y="1664"/>
                    </a:lnTo>
                    <a:lnTo>
                      <a:pt x="2" y="1645"/>
                    </a:lnTo>
                    <a:lnTo>
                      <a:pt x="2" y="1633"/>
                    </a:lnTo>
                    <a:lnTo>
                      <a:pt x="2" y="1633"/>
                    </a:lnTo>
                    <a:lnTo>
                      <a:pt x="2" y="1621"/>
                    </a:lnTo>
                    <a:lnTo>
                      <a:pt x="2" y="1609"/>
                    </a:lnTo>
                    <a:lnTo>
                      <a:pt x="4" y="1602"/>
                    </a:lnTo>
                    <a:lnTo>
                      <a:pt x="4" y="1590"/>
                    </a:lnTo>
                    <a:lnTo>
                      <a:pt x="4" y="1584"/>
                    </a:lnTo>
                    <a:lnTo>
                      <a:pt x="5" y="1584"/>
                    </a:lnTo>
                    <a:lnTo>
                      <a:pt x="5" y="1584"/>
                    </a:lnTo>
                    <a:lnTo>
                      <a:pt x="5" y="1584"/>
                    </a:lnTo>
                    <a:lnTo>
                      <a:pt x="7" y="1584"/>
                    </a:lnTo>
                    <a:lnTo>
                      <a:pt x="7" y="1584"/>
                    </a:lnTo>
                    <a:lnTo>
                      <a:pt x="7" y="1584"/>
                    </a:lnTo>
                    <a:lnTo>
                      <a:pt x="9" y="1584"/>
                    </a:lnTo>
                    <a:lnTo>
                      <a:pt x="9" y="1584"/>
                    </a:lnTo>
                    <a:lnTo>
                      <a:pt x="9" y="1596"/>
                    </a:lnTo>
                    <a:lnTo>
                      <a:pt x="9" y="1609"/>
                    </a:lnTo>
                    <a:lnTo>
                      <a:pt x="9" y="1615"/>
                    </a:lnTo>
                    <a:lnTo>
                      <a:pt x="10" y="1627"/>
                    </a:lnTo>
                    <a:lnTo>
                      <a:pt x="10" y="1639"/>
                    </a:lnTo>
                    <a:lnTo>
                      <a:pt x="10" y="1651"/>
                    </a:lnTo>
                    <a:lnTo>
                      <a:pt x="10" y="1658"/>
                    </a:lnTo>
                    <a:lnTo>
                      <a:pt x="12" y="1658"/>
                    </a:lnTo>
                    <a:lnTo>
                      <a:pt x="12" y="1658"/>
                    </a:lnTo>
                    <a:lnTo>
                      <a:pt x="12" y="1658"/>
                    </a:lnTo>
                    <a:lnTo>
                      <a:pt x="14" y="1651"/>
                    </a:lnTo>
                    <a:lnTo>
                      <a:pt x="14" y="1645"/>
                    </a:lnTo>
                    <a:lnTo>
                      <a:pt x="14" y="1639"/>
                    </a:lnTo>
                    <a:lnTo>
                      <a:pt x="14" y="1633"/>
                    </a:lnTo>
                    <a:lnTo>
                      <a:pt x="14" y="1627"/>
                    </a:lnTo>
                    <a:lnTo>
                      <a:pt x="15" y="1621"/>
                    </a:lnTo>
                    <a:lnTo>
                      <a:pt x="15" y="1615"/>
                    </a:lnTo>
                    <a:lnTo>
                      <a:pt x="15" y="1609"/>
                    </a:lnTo>
                    <a:lnTo>
                      <a:pt x="15" y="1609"/>
                    </a:lnTo>
                    <a:lnTo>
                      <a:pt x="17" y="1609"/>
                    </a:lnTo>
                    <a:lnTo>
                      <a:pt x="17" y="1621"/>
                    </a:lnTo>
                    <a:lnTo>
                      <a:pt x="17" y="1621"/>
                    </a:lnTo>
                    <a:lnTo>
                      <a:pt x="17" y="1621"/>
                    </a:lnTo>
                    <a:lnTo>
                      <a:pt x="19" y="1627"/>
                    </a:lnTo>
                    <a:lnTo>
                      <a:pt x="19" y="1627"/>
                    </a:lnTo>
                    <a:lnTo>
                      <a:pt x="19" y="1633"/>
                    </a:lnTo>
                    <a:lnTo>
                      <a:pt x="20" y="1633"/>
                    </a:lnTo>
                    <a:lnTo>
                      <a:pt x="20" y="1633"/>
                    </a:lnTo>
                    <a:lnTo>
                      <a:pt x="20" y="1633"/>
                    </a:lnTo>
                    <a:lnTo>
                      <a:pt x="22" y="1633"/>
                    </a:lnTo>
                    <a:lnTo>
                      <a:pt x="22" y="1633"/>
                    </a:lnTo>
                    <a:lnTo>
                      <a:pt x="22" y="1645"/>
                    </a:lnTo>
                    <a:lnTo>
                      <a:pt x="22" y="1658"/>
                    </a:lnTo>
                    <a:lnTo>
                      <a:pt x="23" y="1670"/>
                    </a:lnTo>
                    <a:lnTo>
                      <a:pt x="23" y="1676"/>
                    </a:lnTo>
                    <a:lnTo>
                      <a:pt x="23" y="1682"/>
                    </a:lnTo>
                    <a:lnTo>
                      <a:pt x="25" y="1682"/>
                    </a:lnTo>
                    <a:lnTo>
                      <a:pt x="25" y="1688"/>
                    </a:lnTo>
                    <a:lnTo>
                      <a:pt x="25" y="1694"/>
                    </a:lnTo>
                    <a:lnTo>
                      <a:pt x="25" y="1700"/>
                    </a:lnTo>
                    <a:lnTo>
                      <a:pt x="27" y="1713"/>
                    </a:lnTo>
                    <a:lnTo>
                      <a:pt x="27" y="1713"/>
                    </a:lnTo>
                    <a:lnTo>
                      <a:pt x="27" y="1713"/>
                    </a:lnTo>
                    <a:lnTo>
                      <a:pt x="28" y="1713"/>
                    </a:lnTo>
                    <a:lnTo>
                      <a:pt x="28" y="1713"/>
                    </a:lnTo>
                    <a:lnTo>
                      <a:pt x="30" y="1706"/>
                    </a:lnTo>
                    <a:lnTo>
                      <a:pt x="30" y="1700"/>
                    </a:lnTo>
                    <a:lnTo>
                      <a:pt x="30" y="1688"/>
                    </a:lnTo>
                    <a:lnTo>
                      <a:pt x="30" y="1676"/>
                    </a:lnTo>
                    <a:lnTo>
                      <a:pt x="32" y="1670"/>
                    </a:lnTo>
                    <a:lnTo>
                      <a:pt x="32" y="1664"/>
                    </a:lnTo>
                    <a:lnTo>
                      <a:pt x="32" y="1658"/>
                    </a:lnTo>
                    <a:lnTo>
                      <a:pt x="32" y="1658"/>
                    </a:lnTo>
                    <a:lnTo>
                      <a:pt x="33" y="1664"/>
                    </a:lnTo>
                    <a:lnTo>
                      <a:pt x="33" y="1670"/>
                    </a:lnTo>
                    <a:lnTo>
                      <a:pt x="33" y="1676"/>
                    </a:lnTo>
                    <a:lnTo>
                      <a:pt x="35" y="1676"/>
                    </a:lnTo>
                    <a:lnTo>
                      <a:pt x="35" y="1682"/>
                    </a:lnTo>
                    <a:lnTo>
                      <a:pt x="35" y="1682"/>
                    </a:lnTo>
                    <a:lnTo>
                      <a:pt x="37" y="1688"/>
                    </a:lnTo>
                    <a:lnTo>
                      <a:pt x="37" y="1694"/>
                    </a:lnTo>
                    <a:lnTo>
                      <a:pt x="37" y="1700"/>
                    </a:lnTo>
                    <a:lnTo>
                      <a:pt x="37" y="1706"/>
                    </a:lnTo>
                    <a:lnTo>
                      <a:pt x="37" y="1713"/>
                    </a:lnTo>
                    <a:lnTo>
                      <a:pt x="38" y="1713"/>
                    </a:lnTo>
                    <a:lnTo>
                      <a:pt x="38" y="1700"/>
                    </a:lnTo>
                    <a:lnTo>
                      <a:pt x="38" y="1688"/>
                    </a:lnTo>
                    <a:lnTo>
                      <a:pt x="38" y="1664"/>
                    </a:lnTo>
                    <a:lnTo>
                      <a:pt x="40" y="1651"/>
                    </a:lnTo>
                    <a:lnTo>
                      <a:pt x="40" y="1633"/>
                    </a:lnTo>
                    <a:lnTo>
                      <a:pt x="40" y="1621"/>
                    </a:lnTo>
                    <a:lnTo>
                      <a:pt x="40" y="1609"/>
                    </a:lnTo>
                    <a:lnTo>
                      <a:pt x="42" y="1602"/>
                    </a:lnTo>
                    <a:lnTo>
                      <a:pt x="40" y="1602"/>
                    </a:lnTo>
                    <a:lnTo>
                      <a:pt x="42" y="1602"/>
                    </a:lnTo>
                    <a:lnTo>
                      <a:pt x="42" y="1602"/>
                    </a:lnTo>
                    <a:lnTo>
                      <a:pt x="42" y="1590"/>
                    </a:lnTo>
                    <a:lnTo>
                      <a:pt x="42" y="1584"/>
                    </a:lnTo>
                    <a:lnTo>
                      <a:pt x="43" y="1560"/>
                    </a:lnTo>
                    <a:lnTo>
                      <a:pt x="43" y="1541"/>
                    </a:lnTo>
                    <a:lnTo>
                      <a:pt x="43" y="1511"/>
                    </a:lnTo>
                    <a:lnTo>
                      <a:pt x="43" y="1437"/>
                    </a:lnTo>
                    <a:lnTo>
                      <a:pt x="43" y="1395"/>
                    </a:lnTo>
                    <a:lnTo>
                      <a:pt x="43" y="1352"/>
                    </a:lnTo>
                    <a:lnTo>
                      <a:pt x="45" y="1303"/>
                    </a:lnTo>
                    <a:lnTo>
                      <a:pt x="45" y="1248"/>
                    </a:lnTo>
                    <a:lnTo>
                      <a:pt x="45" y="1199"/>
                    </a:lnTo>
                    <a:lnTo>
                      <a:pt x="45" y="1150"/>
                    </a:lnTo>
                    <a:lnTo>
                      <a:pt x="45" y="1107"/>
                    </a:lnTo>
                    <a:lnTo>
                      <a:pt x="45" y="1070"/>
                    </a:lnTo>
                    <a:lnTo>
                      <a:pt x="47" y="1021"/>
                    </a:lnTo>
                    <a:lnTo>
                      <a:pt x="47" y="991"/>
                    </a:lnTo>
                    <a:lnTo>
                      <a:pt x="47" y="960"/>
                    </a:lnTo>
                    <a:lnTo>
                      <a:pt x="47" y="930"/>
                    </a:lnTo>
                    <a:lnTo>
                      <a:pt x="47" y="905"/>
                    </a:lnTo>
                    <a:lnTo>
                      <a:pt x="47" y="850"/>
                    </a:lnTo>
                    <a:lnTo>
                      <a:pt x="48" y="826"/>
                    </a:lnTo>
                    <a:lnTo>
                      <a:pt x="48" y="795"/>
                    </a:lnTo>
                    <a:lnTo>
                      <a:pt x="48" y="771"/>
                    </a:lnTo>
                    <a:lnTo>
                      <a:pt x="48" y="740"/>
                    </a:lnTo>
                    <a:lnTo>
                      <a:pt x="48" y="709"/>
                    </a:lnTo>
                    <a:lnTo>
                      <a:pt x="48" y="679"/>
                    </a:lnTo>
                    <a:lnTo>
                      <a:pt x="50" y="654"/>
                    </a:lnTo>
                    <a:lnTo>
                      <a:pt x="50" y="630"/>
                    </a:lnTo>
                    <a:lnTo>
                      <a:pt x="50" y="599"/>
                    </a:lnTo>
                    <a:lnTo>
                      <a:pt x="50" y="569"/>
                    </a:lnTo>
                    <a:lnTo>
                      <a:pt x="50" y="538"/>
                    </a:lnTo>
                    <a:lnTo>
                      <a:pt x="50" y="508"/>
                    </a:lnTo>
                    <a:lnTo>
                      <a:pt x="52" y="483"/>
                    </a:lnTo>
                    <a:lnTo>
                      <a:pt x="52" y="459"/>
                    </a:lnTo>
                    <a:lnTo>
                      <a:pt x="52" y="434"/>
                    </a:lnTo>
                    <a:lnTo>
                      <a:pt x="52" y="391"/>
                    </a:lnTo>
                    <a:lnTo>
                      <a:pt x="52" y="373"/>
                    </a:lnTo>
                    <a:lnTo>
                      <a:pt x="52" y="361"/>
                    </a:lnTo>
                    <a:lnTo>
                      <a:pt x="53" y="349"/>
                    </a:lnTo>
                    <a:lnTo>
                      <a:pt x="53" y="324"/>
                    </a:lnTo>
                    <a:lnTo>
                      <a:pt x="53" y="306"/>
                    </a:lnTo>
                    <a:lnTo>
                      <a:pt x="53" y="281"/>
                    </a:lnTo>
                    <a:lnTo>
                      <a:pt x="53" y="263"/>
                    </a:lnTo>
                    <a:lnTo>
                      <a:pt x="53" y="245"/>
                    </a:lnTo>
                    <a:lnTo>
                      <a:pt x="55" y="226"/>
                    </a:lnTo>
                    <a:lnTo>
                      <a:pt x="55" y="208"/>
                    </a:lnTo>
                    <a:lnTo>
                      <a:pt x="55" y="196"/>
                    </a:lnTo>
                    <a:lnTo>
                      <a:pt x="55" y="183"/>
                    </a:lnTo>
                    <a:lnTo>
                      <a:pt x="55" y="171"/>
                    </a:lnTo>
                    <a:lnTo>
                      <a:pt x="57" y="165"/>
                    </a:lnTo>
                    <a:lnTo>
                      <a:pt x="57" y="165"/>
                    </a:lnTo>
                    <a:lnTo>
                      <a:pt x="57" y="159"/>
                    </a:lnTo>
                    <a:lnTo>
                      <a:pt x="57" y="153"/>
                    </a:lnTo>
                    <a:lnTo>
                      <a:pt x="58" y="147"/>
                    </a:lnTo>
                    <a:lnTo>
                      <a:pt x="58" y="141"/>
                    </a:lnTo>
                    <a:lnTo>
                      <a:pt x="58" y="134"/>
                    </a:lnTo>
                    <a:lnTo>
                      <a:pt x="60" y="134"/>
                    </a:lnTo>
                    <a:lnTo>
                      <a:pt x="58" y="134"/>
                    </a:lnTo>
                    <a:lnTo>
                      <a:pt x="60" y="134"/>
                    </a:lnTo>
                    <a:lnTo>
                      <a:pt x="60" y="141"/>
                    </a:lnTo>
                    <a:lnTo>
                      <a:pt x="60" y="141"/>
                    </a:lnTo>
                    <a:lnTo>
                      <a:pt x="60" y="147"/>
                    </a:lnTo>
                    <a:lnTo>
                      <a:pt x="60" y="159"/>
                    </a:lnTo>
                    <a:lnTo>
                      <a:pt x="62" y="165"/>
                    </a:lnTo>
                    <a:lnTo>
                      <a:pt x="62" y="171"/>
                    </a:lnTo>
                    <a:lnTo>
                      <a:pt x="62" y="183"/>
                    </a:lnTo>
                    <a:lnTo>
                      <a:pt x="62" y="177"/>
                    </a:lnTo>
                    <a:lnTo>
                      <a:pt x="63" y="165"/>
                    </a:lnTo>
                    <a:lnTo>
                      <a:pt x="63" y="159"/>
                    </a:lnTo>
                    <a:lnTo>
                      <a:pt x="63" y="141"/>
                    </a:lnTo>
                    <a:lnTo>
                      <a:pt x="63" y="128"/>
                    </a:lnTo>
                    <a:lnTo>
                      <a:pt x="63" y="116"/>
                    </a:lnTo>
                    <a:lnTo>
                      <a:pt x="63" y="104"/>
                    </a:lnTo>
                    <a:lnTo>
                      <a:pt x="65" y="86"/>
                    </a:lnTo>
                    <a:lnTo>
                      <a:pt x="65" y="55"/>
                    </a:lnTo>
                    <a:lnTo>
                      <a:pt x="65" y="37"/>
                    </a:lnTo>
                    <a:lnTo>
                      <a:pt x="65" y="31"/>
                    </a:lnTo>
                    <a:lnTo>
                      <a:pt x="65" y="18"/>
                    </a:lnTo>
                    <a:lnTo>
                      <a:pt x="65" y="12"/>
                    </a:lnTo>
                    <a:lnTo>
                      <a:pt x="67" y="6"/>
                    </a:lnTo>
                    <a:lnTo>
                      <a:pt x="67" y="0"/>
                    </a:lnTo>
                    <a:lnTo>
                      <a:pt x="67" y="6"/>
                    </a:lnTo>
                    <a:lnTo>
                      <a:pt x="67" y="18"/>
                    </a:lnTo>
                    <a:lnTo>
                      <a:pt x="67" y="37"/>
                    </a:lnTo>
                    <a:lnTo>
                      <a:pt x="68" y="49"/>
                    </a:lnTo>
                    <a:lnTo>
                      <a:pt x="68" y="67"/>
                    </a:lnTo>
                    <a:lnTo>
                      <a:pt x="68" y="79"/>
                    </a:lnTo>
                    <a:lnTo>
                      <a:pt x="68" y="110"/>
                    </a:lnTo>
                    <a:lnTo>
                      <a:pt x="68" y="116"/>
                    </a:lnTo>
                    <a:lnTo>
                      <a:pt x="68" y="128"/>
                    </a:lnTo>
                    <a:lnTo>
                      <a:pt x="70" y="141"/>
                    </a:lnTo>
                    <a:lnTo>
                      <a:pt x="70" y="147"/>
                    </a:lnTo>
                    <a:lnTo>
                      <a:pt x="70" y="153"/>
                    </a:lnTo>
                    <a:lnTo>
                      <a:pt x="70" y="147"/>
                    </a:lnTo>
                    <a:lnTo>
                      <a:pt x="72" y="141"/>
                    </a:lnTo>
                    <a:lnTo>
                      <a:pt x="72" y="141"/>
                    </a:lnTo>
                    <a:lnTo>
                      <a:pt x="72" y="153"/>
                    </a:lnTo>
                    <a:lnTo>
                      <a:pt x="72" y="165"/>
                    </a:lnTo>
                    <a:lnTo>
                      <a:pt x="72" y="177"/>
                    </a:lnTo>
                    <a:lnTo>
                      <a:pt x="73" y="190"/>
                    </a:lnTo>
                    <a:lnTo>
                      <a:pt x="73" y="220"/>
                    </a:lnTo>
                    <a:lnTo>
                      <a:pt x="73" y="226"/>
                    </a:lnTo>
                    <a:lnTo>
                      <a:pt x="73" y="238"/>
                    </a:lnTo>
                    <a:lnTo>
                      <a:pt x="73" y="245"/>
                    </a:lnTo>
                    <a:lnTo>
                      <a:pt x="73" y="257"/>
                    </a:lnTo>
                    <a:lnTo>
                      <a:pt x="75" y="269"/>
                    </a:lnTo>
                    <a:lnTo>
                      <a:pt x="75" y="275"/>
                    </a:lnTo>
                    <a:lnTo>
                      <a:pt x="75" y="294"/>
                    </a:lnTo>
                    <a:lnTo>
                      <a:pt x="75" y="300"/>
                    </a:lnTo>
                    <a:lnTo>
                      <a:pt x="75" y="318"/>
                    </a:lnTo>
                    <a:lnTo>
                      <a:pt x="75" y="324"/>
                    </a:lnTo>
                    <a:lnTo>
                      <a:pt x="77" y="330"/>
                    </a:lnTo>
                    <a:lnTo>
                      <a:pt x="77" y="342"/>
                    </a:lnTo>
                    <a:lnTo>
                      <a:pt x="77" y="349"/>
                    </a:lnTo>
                    <a:lnTo>
                      <a:pt x="77" y="373"/>
                    </a:lnTo>
                    <a:lnTo>
                      <a:pt x="77" y="391"/>
                    </a:lnTo>
                    <a:lnTo>
                      <a:pt x="77" y="404"/>
                    </a:lnTo>
                    <a:lnTo>
                      <a:pt x="78" y="422"/>
                    </a:lnTo>
                    <a:lnTo>
                      <a:pt x="78" y="428"/>
                    </a:lnTo>
                    <a:lnTo>
                      <a:pt x="78" y="434"/>
                    </a:lnTo>
                    <a:lnTo>
                      <a:pt x="78" y="440"/>
                    </a:lnTo>
                    <a:lnTo>
                      <a:pt x="78" y="428"/>
                    </a:lnTo>
                    <a:lnTo>
                      <a:pt x="78" y="422"/>
                    </a:lnTo>
                    <a:lnTo>
                      <a:pt x="80" y="404"/>
                    </a:lnTo>
                    <a:lnTo>
                      <a:pt x="80" y="391"/>
                    </a:lnTo>
                    <a:lnTo>
                      <a:pt x="80" y="373"/>
                    </a:lnTo>
                    <a:lnTo>
                      <a:pt x="80" y="367"/>
                    </a:lnTo>
                    <a:lnTo>
                      <a:pt x="80" y="355"/>
                    </a:lnTo>
                    <a:lnTo>
                      <a:pt x="80" y="349"/>
                    </a:lnTo>
                    <a:lnTo>
                      <a:pt x="82" y="336"/>
                    </a:lnTo>
                    <a:lnTo>
                      <a:pt x="82" y="312"/>
                    </a:lnTo>
                    <a:lnTo>
                      <a:pt x="82" y="300"/>
                    </a:lnTo>
                    <a:lnTo>
                      <a:pt x="82" y="294"/>
                    </a:lnTo>
                    <a:lnTo>
                      <a:pt x="82" y="287"/>
                    </a:lnTo>
                    <a:lnTo>
                      <a:pt x="83" y="294"/>
                    </a:lnTo>
                    <a:lnTo>
                      <a:pt x="83" y="306"/>
                    </a:lnTo>
                    <a:lnTo>
                      <a:pt x="83" y="318"/>
                    </a:lnTo>
                    <a:lnTo>
                      <a:pt x="83" y="330"/>
                    </a:lnTo>
                    <a:lnTo>
                      <a:pt x="83" y="342"/>
                    </a:lnTo>
                    <a:lnTo>
                      <a:pt x="83" y="349"/>
                    </a:lnTo>
                    <a:lnTo>
                      <a:pt x="85" y="349"/>
                    </a:lnTo>
                    <a:lnTo>
                      <a:pt x="85" y="349"/>
                    </a:lnTo>
                    <a:lnTo>
                      <a:pt x="85" y="342"/>
                    </a:lnTo>
                    <a:lnTo>
                      <a:pt x="85" y="336"/>
                    </a:lnTo>
                    <a:lnTo>
                      <a:pt x="86" y="324"/>
                    </a:lnTo>
                    <a:lnTo>
                      <a:pt x="85" y="324"/>
                    </a:lnTo>
                    <a:lnTo>
                      <a:pt x="86" y="324"/>
                    </a:lnTo>
                    <a:lnTo>
                      <a:pt x="86" y="330"/>
                    </a:lnTo>
                    <a:lnTo>
                      <a:pt x="86" y="342"/>
                    </a:lnTo>
                    <a:lnTo>
                      <a:pt x="86" y="349"/>
                    </a:lnTo>
                    <a:lnTo>
                      <a:pt x="86" y="355"/>
                    </a:lnTo>
                    <a:lnTo>
                      <a:pt x="88" y="361"/>
                    </a:lnTo>
                    <a:lnTo>
                      <a:pt x="88" y="367"/>
                    </a:lnTo>
                    <a:lnTo>
                      <a:pt x="88" y="373"/>
                    </a:lnTo>
                    <a:lnTo>
                      <a:pt x="88" y="373"/>
                    </a:lnTo>
                    <a:lnTo>
                      <a:pt x="88" y="379"/>
                    </a:lnTo>
                    <a:lnTo>
                      <a:pt x="88" y="391"/>
                    </a:lnTo>
                    <a:lnTo>
                      <a:pt x="90" y="404"/>
                    </a:lnTo>
                    <a:lnTo>
                      <a:pt x="90" y="428"/>
                    </a:lnTo>
                    <a:lnTo>
                      <a:pt x="90" y="453"/>
                    </a:lnTo>
                    <a:lnTo>
                      <a:pt x="90" y="471"/>
                    </a:lnTo>
                    <a:lnTo>
                      <a:pt x="90" y="489"/>
                    </a:lnTo>
                    <a:lnTo>
                      <a:pt x="90" y="501"/>
                    </a:lnTo>
                    <a:lnTo>
                      <a:pt x="91" y="526"/>
                    </a:lnTo>
                    <a:lnTo>
                      <a:pt x="91" y="550"/>
                    </a:lnTo>
                    <a:lnTo>
                      <a:pt x="91" y="581"/>
                    </a:lnTo>
                    <a:lnTo>
                      <a:pt x="91" y="605"/>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grpSp>
        <p:sp>
          <p:nvSpPr>
            <p:cNvPr id="600" name="Freeform 599"/>
            <p:cNvSpPr>
              <a:spLocks/>
            </p:cNvSpPr>
            <p:nvPr/>
          </p:nvSpPr>
          <p:spPr bwMode="auto">
            <a:xfrm>
              <a:off x="4976631" y="3434190"/>
              <a:ext cx="141879" cy="364751"/>
            </a:xfrm>
            <a:custGeom>
              <a:avLst/>
              <a:gdLst>
                <a:gd name="T0" fmla="*/ 1 w 102"/>
                <a:gd name="T1" fmla="*/ 37 h 887"/>
                <a:gd name="T2" fmla="*/ 3 w 102"/>
                <a:gd name="T3" fmla="*/ 153 h 887"/>
                <a:gd name="T4" fmla="*/ 5 w 102"/>
                <a:gd name="T5" fmla="*/ 233 h 887"/>
                <a:gd name="T6" fmla="*/ 5 w 102"/>
                <a:gd name="T7" fmla="*/ 220 h 887"/>
                <a:gd name="T8" fmla="*/ 6 w 102"/>
                <a:gd name="T9" fmla="*/ 116 h 887"/>
                <a:gd name="T10" fmla="*/ 8 w 102"/>
                <a:gd name="T11" fmla="*/ 116 h 887"/>
                <a:gd name="T12" fmla="*/ 10 w 102"/>
                <a:gd name="T13" fmla="*/ 147 h 887"/>
                <a:gd name="T14" fmla="*/ 11 w 102"/>
                <a:gd name="T15" fmla="*/ 80 h 887"/>
                <a:gd name="T16" fmla="*/ 13 w 102"/>
                <a:gd name="T17" fmla="*/ 98 h 887"/>
                <a:gd name="T18" fmla="*/ 15 w 102"/>
                <a:gd name="T19" fmla="*/ 190 h 887"/>
                <a:gd name="T20" fmla="*/ 15 w 102"/>
                <a:gd name="T21" fmla="*/ 196 h 887"/>
                <a:gd name="T22" fmla="*/ 16 w 102"/>
                <a:gd name="T23" fmla="*/ 104 h 887"/>
                <a:gd name="T24" fmla="*/ 18 w 102"/>
                <a:gd name="T25" fmla="*/ 67 h 887"/>
                <a:gd name="T26" fmla="*/ 19 w 102"/>
                <a:gd name="T27" fmla="*/ 104 h 887"/>
                <a:gd name="T28" fmla="*/ 23 w 102"/>
                <a:gd name="T29" fmla="*/ 86 h 887"/>
                <a:gd name="T30" fmla="*/ 24 w 102"/>
                <a:gd name="T31" fmla="*/ 110 h 887"/>
                <a:gd name="T32" fmla="*/ 26 w 102"/>
                <a:gd name="T33" fmla="*/ 31 h 887"/>
                <a:gd name="T34" fmla="*/ 28 w 102"/>
                <a:gd name="T35" fmla="*/ 12 h 887"/>
                <a:gd name="T36" fmla="*/ 29 w 102"/>
                <a:gd name="T37" fmla="*/ 49 h 887"/>
                <a:gd name="T38" fmla="*/ 31 w 102"/>
                <a:gd name="T39" fmla="*/ 18 h 887"/>
                <a:gd name="T40" fmla="*/ 33 w 102"/>
                <a:gd name="T41" fmla="*/ 18 h 887"/>
                <a:gd name="T42" fmla="*/ 34 w 102"/>
                <a:gd name="T43" fmla="*/ 49 h 887"/>
                <a:gd name="T44" fmla="*/ 36 w 102"/>
                <a:gd name="T45" fmla="*/ 92 h 887"/>
                <a:gd name="T46" fmla="*/ 38 w 102"/>
                <a:gd name="T47" fmla="*/ 110 h 887"/>
                <a:gd name="T48" fmla="*/ 39 w 102"/>
                <a:gd name="T49" fmla="*/ 147 h 887"/>
                <a:gd name="T50" fmla="*/ 41 w 102"/>
                <a:gd name="T51" fmla="*/ 147 h 887"/>
                <a:gd name="T52" fmla="*/ 43 w 102"/>
                <a:gd name="T53" fmla="*/ 129 h 887"/>
                <a:gd name="T54" fmla="*/ 44 w 102"/>
                <a:gd name="T55" fmla="*/ 141 h 887"/>
                <a:gd name="T56" fmla="*/ 46 w 102"/>
                <a:gd name="T57" fmla="*/ 147 h 887"/>
                <a:gd name="T58" fmla="*/ 48 w 102"/>
                <a:gd name="T59" fmla="*/ 92 h 887"/>
                <a:gd name="T60" fmla="*/ 49 w 102"/>
                <a:gd name="T61" fmla="*/ 31 h 887"/>
                <a:gd name="T62" fmla="*/ 51 w 102"/>
                <a:gd name="T63" fmla="*/ 86 h 887"/>
                <a:gd name="T64" fmla="*/ 53 w 102"/>
                <a:gd name="T65" fmla="*/ 177 h 887"/>
                <a:gd name="T66" fmla="*/ 54 w 102"/>
                <a:gd name="T67" fmla="*/ 245 h 887"/>
                <a:gd name="T68" fmla="*/ 54 w 102"/>
                <a:gd name="T69" fmla="*/ 306 h 887"/>
                <a:gd name="T70" fmla="*/ 56 w 102"/>
                <a:gd name="T71" fmla="*/ 398 h 887"/>
                <a:gd name="T72" fmla="*/ 58 w 102"/>
                <a:gd name="T73" fmla="*/ 422 h 887"/>
                <a:gd name="T74" fmla="*/ 59 w 102"/>
                <a:gd name="T75" fmla="*/ 465 h 887"/>
                <a:gd name="T76" fmla="*/ 61 w 102"/>
                <a:gd name="T77" fmla="*/ 538 h 887"/>
                <a:gd name="T78" fmla="*/ 63 w 102"/>
                <a:gd name="T79" fmla="*/ 581 h 887"/>
                <a:gd name="T80" fmla="*/ 64 w 102"/>
                <a:gd name="T81" fmla="*/ 612 h 887"/>
                <a:gd name="T82" fmla="*/ 66 w 102"/>
                <a:gd name="T83" fmla="*/ 642 h 887"/>
                <a:gd name="T84" fmla="*/ 68 w 102"/>
                <a:gd name="T85" fmla="*/ 679 h 887"/>
                <a:gd name="T86" fmla="*/ 69 w 102"/>
                <a:gd name="T87" fmla="*/ 716 h 887"/>
                <a:gd name="T88" fmla="*/ 73 w 102"/>
                <a:gd name="T89" fmla="*/ 697 h 887"/>
                <a:gd name="T90" fmla="*/ 74 w 102"/>
                <a:gd name="T91" fmla="*/ 710 h 887"/>
                <a:gd name="T92" fmla="*/ 77 w 102"/>
                <a:gd name="T93" fmla="*/ 734 h 887"/>
                <a:gd name="T94" fmla="*/ 79 w 102"/>
                <a:gd name="T95" fmla="*/ 734 h 887"/>
                <a:gd name="T96" fmla="*/ 81 w 102"/>
                <a:gd name="T97" fmla="*/ 740 h 887"/>
                <a:gd name="T98" fmla="*/ 82 w 102"/>
                <a:gd name="T99" fmla="*/ 765 h 887"/>
                <a:gd name="T100" fmla="*/ 86 w 102"/>
                <a:gd name="T101" fmla="*/ 740 h 887"/>
                <a:gd name="T102" fmla="*/ 87 w 102"/>
                <a:gd name="T103" fmla="*/ 734 h 887"/>
                <a:gd name="T104" fmla="*/ 89 w 102"/>
                <a:gd name="T105" fmla="*/ 752 h 887"/>
                <a:gd name="T106" fmla="*/ 92 w 102"/>
                <a:gd name="T107" fmla="*/ 789 h 887"/>
                <a:gd name="T108" fmla="*/ 94 w 102"/>
                <a:gd name="T109" fmla="*/ 771 h 887"/>
                <a:gd name="T110" fmla="*/ 96 w 102"/>
                <a:gd name="T111" fmla="*/ 795 h 887"/>
                <a:gd name="T112" fmla="*/ 97 w 102"/>
                <a:gd name="T113" fmla="*/ 832 h 887"/>
                <a:gd name="T114" fmla="*/ 99 w 102"/>
                <a:gd name="T115" fmla="*/ 869 h 887"/>
                <a:gd name="T116" fmla="*/ 101 w 102"/>
                <a:gd name="T117" fmla="*/ 863 h 887"/>
                <a:gd name="T118" fmla="*/ 102 w 102"/>
                <a:gd name="T119" fmla="*/ 887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 h="887">
                  <a:moveTo>
                    <a:pt x="0" y="25"/>
                  </a:moveTo>
                  <a:lnTo>
                    <a:pt x="0" y="18"/>
                  </a:lnTo>
                  <a:lnTo>
                    <a:pt x="0" y="18"/>
                  </a:lnTo>
                  <a:lnTo>
                    <a:pt x="1" y="25"/>
                  </a:lnTo>
                  <a:lnTo>
                    <a:pt x="1" y="37"/>
                  </a:lnTo>
                  <a:lnTo>
                    <a:pt x="1" y="49"/>
                  </a:lnTo>
                  <a:lnTo>
                    <a:pt x="1" y="67"/>
                  </a:lnTo>
                  <a:lnTo>
                    <a:pt x="1" y="110"/>
                  </a:lnTo>
                  <a:lnTo>
                    <a:pt x="3" y="135"/>
                  </a:lnTo>
                  <a:lnTo>
                    <a:pt x="3" y="153"/>
                  </a:lnTo>
                  <a:lnTo>
                    <a:pt x="3" y="177"/>
                  </a:lnTo>
                  <a:lnTo>
                    <a:pt x="3" y="196"/>
                  </a:lnTo>
                  <a:lnTo>
                    <a:pt x="3" y="208"/>
                  </a:lnTo>
                  <a:lnTo>
                    <a:pt x="3" y="220"/>
                  </a:lnTo>
                  <a:lnTo>
                    <a:pt x="5" y="233"/>
                  </a:lnTo>
                  <a:lnTo>
                    <a:pt x="5" y="239"/>
                  </a:lnTo>
                  <a:lnTo>
                    <a:pt x="5" y="245"/>
                  </a:lnTo>
                  <a:lnTo>
                    <a:pt x="5" y="239"/>
                  </a:lnTo>
                  <a:lnTo>
                    <a:pt x="5" y="233"/>
                  </a:lnTo>
                  <a:lnTo>
                    <a:pt x="5" y="220"/>
                  </a:lnTo>
                  <a:lnTo>
                    <a:pt x="6" y="208"/>
                  </a:lnTo>
                  <a:lnTo>
                    <a:pt x="6" y="190"/>
                  </a:lnTo>
                  <a:lnTo>
                    <a:pt x="6" y="171"/>
                  </a:lnTo>
                  <a:lnTo>
                    <a:pt x="6" y="135"/>
                  </a:lnTo>
                  <a:lnTo>
                    <a:pt x="6" y="116"/>
                  </a:lnTo>
                  <a:lnTo>
                    <a:pt x="6" y="110"/>
                  </a:lnTo>
                  <a:lnTo>
                    <a:pt x="8" y="104"/>
                  </a:lnTo>
                  <a:lnTo>
                    <a:pt x="8" y="98"/>
                  </a:lnTo>
                  <a:lnTo>
                    <a:pt x="8" y="104"/>
                  </a:lnTo>
                  <a:lnTo>
                    <a:pt x="8" y="116"/>
                  </a:lnTo>
                  <a:lnTo>
                    <a:pt x="8" y="122"/>
                  </a:lnTo>
                  <a:lnTo>
                    <a:pt x="8" y="129"/>
                  </a:lnTo>
                  <a:lnTo>
                    <a:pt x="10" y="135"/>
                  </a:lnTo>
                  <a:lnTo>
                    <a:pt x="10" y="141"/>
                  </a:lnTo>
                  <a:lnTo>
                    <a:pt x="10" y="147"/>
                  </a:lnTo>
                  <a:lnTo>
                    <a:pt x="10" y="135"/>
                  </a:lnTo>
                  <a:lnTo>
                    <a:pt x="10" y="116"/>
                  </a:lnTo>
                  <a:lnTo>
                    <a:pt x="11" y="104"/>
                  </a:lnTo>
                  <a:lnTo>
                    <a:pt x="11" y="92"/>
                  </a:lnTo>
                  <a:lnTo>
                    <a:pt x="11" y="80"/>
                  </a:lnTo>
                  <a:lnTo>
                    <a:pt x="11" y="74"/>
                  </a:lnTo>
                  <a:lnTo>
                    <a:pt x="11" y="67"/>
                  </a:lnTo>
                  <a:lnTo>
                    <a:pt x="11" y="74"/>
                  </a:lnTo>
                  <a:lnTo>
                    <a:pt x="13" y="86"/>
                  </a:lnTo>
                  <a:lnTo>
                    <a:pt x="13" y="98"/>
                  </a:lnTo>
                  <a:lnTo>
                    <a:pt x="13" y="116"/>
                  </a:lnTo>
                  <a:lnTo>
                    <a:pt x="13" y="141"/>
                  </a:lnTo>
                  <a:lnTo>
                    <a:pt x="13" y="159"/>
                  </a:lnTo>
                  <a:lnTo>
                    <a:pt x="13" y="177"/>
                  </a:lnTo>
                  <a:lnTo>
                    <a:pt x="15" y="190"/>
                  </a:lnTo>
                  <a:lnTo>
                    <a:pt x="15" y="202"/>
                  </a:lnTo>
                  <a:lnTo>
                    <a:pt x="15" y="208"/>
                  </a:lnTo>
                  <a:lnTo>
                    <a:pt x="15" y="214"/>
                  </a:lnTo>
                  <a:lnTo>
                    <a:pt x="15" y="208"/>
                  </a:lnTo>
                  <a:lnTo>
                    <a:pt x="15" y="196"/>
                  </a:lnTo>
                  <a:lnTo>
                    <a:pt x="15" y="184"/>
                  </a:lnTo>
                  <a:lnTo>
                    <a:pt x="16" y="165"/>
                  </a:lnTo>
                  <a:lnTo>
                    <a:pt x="16" y="141"/>
                  </a:lnTo>
                  <a:lnTo>
                    <a:pt x="16" y="116"/>
                  </a:lnTo>
                  <a:lnTo>
                    <a:pt x="16" y="104"/>
                  </a:lnTo>
                  <a:lnTo>
                    <a:pt x="16" y="86"/>
                  </a:lnTo>
                  <a:lnTo>
                    <a:pt x="16" y="74"/>
                  </a:lnTo>
                  <a:lnTo>
                    <a:pt x="18" y="67"/>
                  </a:lnTo>
                  <a:lnTo>
                    <a:pt x="18" y="67"/>
                  </a:lnTo>
                  <a:lnTo>
                    <a:pt x="18" y="67"/>
                  </a:lnTo>
                  <a:lnTo>
                    <a:pt x="19" y="74"/>
                  </a:lnTo>
                  <a:lnTo>
                    <a:pt x="19" y="86"/>
                  </a:lnTo>
                  <a:lnTo>
                    <a:pt x="19" y="92"/>
                  </a:lnTo>
                  <a:lnTo>
                    <a:pt x="19" y="98"/>
                  </a:lnTo>
                  <a:lnTo>
                    <a:pt x="19" y="104"/>
                  </a:lnTo>
                  <a:lnTo>
                    <a:pt x="21" y="98"/>
                  </a:lnTo>
                  <a:lnTo>
                    <a:pt x="21" y="92"/>
                  </a:lnTo>
                  <a:lnTo>
                    <a:pt x="23" y="86"/>
                  </a:lnTo>
                  <a:lnTo>
                    <a:pt x="21" y="86"/>
                  </a:lnTo>
                  <a:lnTo>
                    <a:pt x="23" y="86"/>
                  </a:lnTo>
                  <a:lnTo>
                    <a:pt x="23" y="92"/>
                  </a:lnTo>
                  <a:lnTo>
                    <a:pt x="23" y="110"/>
                  </a:lnTo>
                  <a:lnTo>
                    <a:pt x="23" y="116"/>
                  </a:lnTo>
                  <a:lnTo>
                    <a:pt x="24" y="116"/>
                  </a:lnTo>
                  <a:lnTo>
                    <a:pt x="24" y="110"/>
                  </a:lnTo>
                  <a:lnTo>
                    <a:pt x="24" y="92"/>
                  </a:lnTo>
                  <a:lnTo>
                    <a:pt x="24" y="74"/>
                  </a:lnTo>
                  <a:lnTo>
                    <a:pt x="24" y="61"/>
                  </a:lnTo>
                  <a:lnTo>
                    <a:pt x="24" y="43"/>
                  </a:lnTo>
                  <a:lnTo>
                    <a:pt x="26" y="31"/>
                  </a:lnTo>
                  <a:lnTo>
                    <a:pt x="26" y="18"/>
                  </a:lnTo>
                  <a:lnTo>
                    <a:pt x="26" y="18"/>
                  </a:lnTo>
                  <a:lnTo>
                    <a:pt x="26" y="12"/>
                  </a:lnTo>
                  <a:lnTo>
                    <a:pt x="28" y="6"/>
                  </a:lnTo>
                  <a:lnTo>
                    <a:pt x="28" y="12"/>
                  </a:lnTo>
                  <a:lnTo>
                    <a:pt x="28" y="18"/>
                  </a:lnTo>
                  <a:lnTo>
                    <a:pt x="28" y="25"/>
                  </a:lnTo>
                  <a:lnTo>
                    <a:pt x="29" y="31"/>
                  </a:lnTo>
                  <a:lnTo>
                    <a:pt x="29" y="43"/>
                  </a:lnTo>
                  <a:lnTo>
                    <a:pt x="29" y="49"/>
                  </a:lnTo>
                  <a:lnTo>
                    <a:pt x="29" y="49"/>
                  </a:lnTo>
                  <a:lnTo>
                    <a:pt x="29" y="49"/>
                  </a:lnTo>
                  <a:lnTo>
                    <a:pt x="31" y="43"/>
                  </a:lnTo>
                  <a:lnTo>
                    <a:pt x="31" y="31"/>
                  </a:lnTo>
                  <a:lnTo>
                    <a:pt x="31" y="18"/>
                  </a:lnTo>
                  <a:lnTo>
                    <a:pt x="31" y="6"/>
                  </a:lnTo>
                  <a:lnTo>
                    <a:pt x="31" y="0"/>
                  </a:lnTo>
                  <a:lnTo>
                    <a:pt x="33" y="6"/>
                  </a:lnTo>
                  <a:lnTo>
                    <a:pt x="33" y="12"/>
                  </a:lnTo>
                  <a:lnTo>
                    <a:pt x="33" y="18"/>
                  </a:lnTo>
                  <a:lnTo>
                    <a:pt x="33" y="25"/>
                  </a:lnTo>
                  <a:lnTo>
                    <a:pt x="33" y="37"/>
                  </a:lnTo>
                  <a:lnTo>
                    <a:pt x="33" y="43"/>
                  </a:lnTo>
                  <a:lnTo>
                    <a:pt x="34" y="43"/>
                  </a:lnTo>
                  <a:lnTo>
                    <a:pt x="34" y="49"/>
                  </a:lnTo>
                  <a:lnTo>
                    <a:pt x="34" y="61"/>
                  </a:lnTo>
                  <a:lnTo>
                    <a:pt x="34" y="67"/>
                  </a:lnTo>
                  <a:lnTo>
                    <a:pt x="34" y="74"/>
                  </a:lnTo>
                  <a:lnTo>
                    <a:pt x="34" y="86"/>
                  </a:lnTo>
                  <a:lnTo>
                    <a:pt x="36" y="92"/>
                  </a:lnTo>
                  <a:lnTo>
                    <a:pt x="36" y="104"/>
                  </a:lnTo>
                  <a:lnTo>
                    <a:pt x="36" y="116"/>
                  </a:lnTo>
                  <a:lnTo>
                    <a:pt x="36" y="116"/>
                  </a:lnTo>
                  <a:lnTo>
                    <a:pt x="36" y="116"/>
                  </a:lnTo>
                  <a:lnTo>
                    <a:pt x="38" y="110"/>
                  </a:lnTo>
                  <a:lnTo>
                    <a:pt x="38" y="110"/>
                  </a:lnTo>
                  <a:lnTo>
                    <a:pt x="38" y="116"/>
                  </a:lnTo>
                  <a:lnTo>
                    <a:pt x="38" y="122"/>
                  </a:lnTo>
                  <a:lnTo>
                    <a:pt x="39" y="135"/>
                  </a:lnTo>
                  <a:lnTo>
                    <a:pt x="39" y="147"/>
                  </a:lnTo>
                  <a:lnTo>
                    <a:pt x="39" y="159"/>
                  </a:lnTo>
                  <a:lnTo>
                    <a:pt x="39" y="159"/>
                  </a:lnTo>
                  <a:lnTo>
                    <a:pt x="39" y="153"/>
                  </a:lnTo>
                  <a:lnTo>
                    <a:pt x="41" y="147"/>
                  </a:lnTo>
                  <a:lnTo>
                    <a:pt x="41" y="147"/>
                  </a:lnTo>
                  <a:lnTo>
                    <a:pt x="41" y="147"/>
                  </a:lnTo>
                  <a:lnTo>
                    <a:pt x="43" y="147"/>
                  </a:lnTo>
                  <a:lnTo>
                    <a:pt x="43" y="141"/>
                  </a:lnTo>
                  <a:lnTo>
                    <a:pt x="43" y="135"/>
                  </a:lnTo>
                  <a:lnTo>
                    <a:pt x="43" y="129"/>
                  </a:lnTo>
                  <a:lnTo>
                    <a:pt x="44" y="116"/>
                  </a:lnTo>
                  <a:lnTo>
                    <a:pt x="43" y="116"/>
                  </a:lnTo>
                  <a:lnTo>
                    <a:pt x="44" y="122"/>
                  </a:lnTo>
                  <a:lnTo>
                    <a:pt x="44" y="135"/>
                  </a:lnTo>
                  <a:lnTo>
                    <a:pt x="44" y="141"/>
                  </a:lnTo>
                  <a:lnTo>
                    <a:pt x="46" y="153"/>
                  </a:lnTo>
                  <a:lnTo>
                    <a:pt x="46" y="159"/>
                  </a:lnTo>
                  <a:lnTo>
                    <a:pt x="46" y="153"/>
                  </a:lnTo>
                  <a:lnTo>
                    <a:pt x="46" y="147"/>
                  </a:lnTo>
                  <a:lnTo>
                    <a:pt x="46" y="147"/>
                  </a:lnTo>
                  <a:lnTo>
                    <a:pt x="46" y="135"/>
                  </a:lnTo>
                  <a:lnTo>
                    <a:pt x="48" y="122"/>
                  </a:lnTo>
                  <a:lnTo>
                    <a:pt x="48" y="116"/>
                  </a:lnTo>
                  <a:lnTo>
                    <a:pt x="48" y="104"/>
                  </a:lnTo>
                  <a:lnTo>
                    <a:pt x="48" y="92"/>
                  </a:lnTo>
                  <a:lnTo>
                    <a:pt x="48" y="74"/>
                  </a:lnTo>
                  <a:lnTo>
                    <a:pt x="48" y="49"/>
                  </a:lnTo>
                  <a:lnTo>
                    <a:pt x="49" y="43"/>
                  </a:lnTo>
                  <a:lnTo>
                    <a:pt x="49" y="31"/>
                  </a:lnTo>
                  <a:lnTo>
                    <a:pt x="49" y="31"/>
                  </a:lnTo>
                  <a:lnTo>
                    <a:pt x="49" y="37"/>
                  </a:lnTo>
                  <a:lnTo>
                    <a:pt x="49" y="43"/>
                  </a:lnTo>
                  <a:lnTo>
                    <a:pt x="51" y="55"/>
                  </a:lnTo>
                  <a:lnTo>
                    <a:pt x="51" y="67"/>
                  </a:lnTo>
                  <a:lnTo>
                    <a:pt x="51" y="86"/>
                  </a:lnTo>
                  <a:lnTo>
                    <a:pt x="51" y="98"/>
                  </a:lnTo>
                  <a:lnTo>
                    <a:pt x="51" y="116"/>
                  </a:lnTo>
                  <a:lnTo>
                    <a:pt x="51" y="135"/>
                  </a:lnTo>
                  <a:lnTo>
                    <a:pt x="53" y="147"/>
                  </a:lnTo>
                  <a:lnTo>
                    <a:pt x="53" y="177"/>
                  </a:lnTo>
                  <a:lnTo>
                    <a:pt x="53" y="196"/>
                  </a:lnTo>
                  <a:lnTo>
                    <a:pt x="53" y="208"/>
                  </a:lnTo>
                  <a:lnTo>
                    <a:pt x="53" y="220"/>
                  </a:lnTo>
                  <a:lnTo>
                    <a:pt x="53" y="226"/>
                  </a:lnTo>
                  <a:lnTo>
                    <a:pt x="54" y="245"/>
                  </a:lnTo>
                  <a:lnTo>
                    <a:pt x="54" y="251"/>
                  </a:lnTo>
                  <a:lnTo>
                    <a:pt x="54" y="263"/>
                  </a:lnTo>
                  <a:lnTo>
                    <a:pt x="54" y="275"/>
                  </a:lnTo>
                  <a:lnTo>
                    <a:pt x="54" y="294"/>
                  </a:lnTo>
                  <a:lnTo>
                    <a:pt x="54" y="306"/>
                  </a:lnTo>
                  <a:lnTo>
                    <a:pt x="56" y="324"/>
                  </a:lnTo>
                  <a:lnTo>
                    <a:pt x="56" y="349"/>
                  </a:lnTo>
                  <a:lnTo>
                    <a:pt x="56" y="361"/>
                  </a:lnTo>
                  <a:lnTo>
                    <a:pt x="56" y="379"/>
                  </a:lnTo>
                  <a:lnTo>
                    <a:pt x="56" y="398"/>
                  </a:lnTo>
                  <a:lnTo>
                    <a:pt x="56" y="416"/>
                  </a:lnTo>
                  <a:lnTo>
                    <a:pt x="58" y="422"/>
                  </a:lnTo>
                  <a:lnTo>
                    <a:pt x="58" y="422"/>
                  </a:lnTo>
                  <a:lnTo>
                    <a:pt x="58" y="422"/>
                  </a:lnTo>
                  <a:lnTo>
                    <a:pt x="58" y="422"/>
                  </a:lnTo>
                  <a:lnTo>
                    <a:pt x="59" y="428"/>
                  </a:lnTo>
                  <a:lnTo>
                    <a:pt x="59" y="434"/>
                  </a:lnTo>
                  <a:lnTo>
                    <a:pt x="59" y="447"/>
                  </a:lnTo>
                  <a:lnTo>
                    <a:pt x="59" y="453"/>
                  </a:lnTo>
                  <a:lnTo>
                    <a:pt x="59" y="465"/>
                  </a:lnTo>
                  <a:lnTo>
                    <a:pt x="61" y="477"/>
                  </a:lnTo>
                  <a:lnTo>
                    <a:pt x="61" y="508"/>
                  </a:lnTo>
                  <a:lnTo>
                    <a:pt x="61" y="520"/>
                  </a:lnTo>
                  <a:lnTo>
                    <a:pt x="61" y="532"/>
                  </a:lnTo>
                  <a:lnTo>
                    <a:pt x="61" y="538"/>
                  </a:lnTo>
                  <a:lnTo>
                    <a:pt x="61" y="551"/>
                  </a:lnTo>
                  <a:lnTo>
                    <a:pt x="63" y="557"/>
                  </a:lnTo>
                  <a:lnTo>
                    <a:pt x="63" y="563"/>
                  </a:lnTo>
                  <a:lnTo>
                    <a:pt x="63" y="569"/>
                  </a:lnTo>
                  <a:lnTo>
                    <a:pt x="63" y="581"/>
                  </a:lnTo>
                  <a:lnTo>
                    <a:pt x="63" y="581"/>
                  </a:lnTo>
                  <a:lnTo>
                    <a:pt x="63" y="593"/>
                  </a:lnTo>
                  <a:lnTo>
                    <a:pt x="64" y="606"/>
                  </a:lnTo>
                  <a:lnTo>
                    <a:pt x="64" y="606"/>
                  </a:lnTo>
                  <a:lnTo>
                    <a:pt x="64" y="612"/>
                  </a:lnTo>
                  <a:lnTo>
                    <a:pt x="64" y="618"/>
                  </a:lnTo>
                  <a:lnTo>
                    <a:pt x="66" y="624"/>
                  </a:lnTo>
                  <a:lnTo>
                    <a:pt x="66" y="630"/>
                  </a:lnTo>
                  <a:lnTo>
                    <a:pt x="66" y="636"/>
                  </a:lnTo>
                  <a:lnTo>
                    <a:pt x="66" y="642"/>
                  </a:lnTo>
                  <a:lnTo>
                    <a:pt x="66" y="655"/>
                  </a:lnTo>
                  <a:lnTo>
                    <a:pt x="66" y="661"/>
                  </a:lnTo>
                  <a:lnTo>
                    <a:pt x="68" y="661"/>
                  </a:lnTo>
                  <a:lnTo>
                    <a:pt x="68" y="673"/>
                  </a:lnTo>
                  <a:lnTo>
                    <a:pt x="68" y="679"/>
                  </a:lnTo>
                  <a:lnTo>
                    <a:pt x="68" y="685"/>
                  </a:lnTo>
                  <a:lnTo>
                    <a:pt x="68" y="697"/>
                  </a:lnTo>
                  <a:lnTo>
                    <a:pt x="68" y="704"/>
                  </a:lnTo>
                  <a:lnTo>
                    <a:pt x="69" y="710"/>
                  </a:lnTo>
                  <a:lnTo>
                    <a:pt x="69" y="716"/>
                  </a:lnTo>
                  <a:lnTo>
                    <a:pt x="69" y="716"/>
                  </a:lnTo>
                  <a:lnTo>
                    <a:pt x="71" y="710"/>
                  </a:lnTo>
                  <a:lnTo>
                    <a:pt x="71" y="710"/>
                  </a:lnTo>
                  <a:lnTo>
                    <a:pt x="71" y="704"/>
                  </a:lnTo>
                  <a:lnTo>
                    <a:pt x="73" y="697"/>
                  </a:lnTo>
                  <a:lnTo>
                    <a:pt x="73" y="697"/>
                  </a:lnTo>
                  <a:lnTo>
                    <a:pt x="73" y="697"/>
                  </a:lnTo>
                  <a:lnTo>
                    <a:pt x="74" y="704"/>
                  </a:lnTo>
                  <a:lnTo>
                    <a:pt x="74" y="710"/>
                  </a:lnTo>
                  <a:lnTo>
                    <a:pt x="74" y="710"/>
                  </a:lnTo>
                  <a:lnTo>
                    <a:pt x="76" y="710"/>
                  </a:lnTo>
                  <a:lnTo>
                    <a:pt x="76" y="716"/>
                  </a:lnTo>
                  <a:lnTo>
                    <a:pt x="76" y="722"/>
                  </a:lnTo>
                  <a:lnTo>
                    <a:pt x="76" y="728"/>
                  </a:lnTo>
                  <a:lnTo>
                    <a:pt x="77" y="734"/>
                  </a:lnTo>
                  <a:lnTo>
                    <a:pt x="77" y="728"/>
                  </a:lnTo>
                  <a:lnTo>
                    <a:pt x="77" y="728"/>
                  </a:lnTo>
                  <a:lnTo>
                    <a:pt x="79" y="722"/>
                  </a:lnTo>
                  <a:lnTo>
                    <a:pt x="79" y="728"/>
                  </a:lnTo>
                  <a:lnTo>
                    <a:pt x="79" y="734"/>
                  </a:lnTo>
                  <a:lnTo>
                    <a:pt x="79" y="734"/>
                  </a:lnTo>
                  <a:lnTo>
                    <a:pt x="79" y="740"/>
                  </a:lnTo>
                  <a:lnTo>
                    <a:pt x="81" y="746"/>
                  </a:lnTo>
                  <a:lnTo>
                    <a:pt x="81" y="746"/>
                  </a:lnTo>
                  <a:lnTo>
                    <a:pt x="81" y="740"/>
                  </a:lnTo>
                  <a:lnTo>
                    <a:pt x="82" y="746"/>
                  </a:lnTo>
                  <a:lnTo>
                    <a:pt x="82" y="752"/>
                  </a:lnTo>
                  <a:lnTo>
                    <a:pt x="82" y="759"/>
                  </a:lnTo>
                  <a:lnTo>
                    <a:pt x="84" y="765"/>
                  </a:lnTo>
                  <a:lnTo>
                    <a:pt x="82" y="765"/>
                  </a:lnTo>
                  <a:lnTo>
                    <a:pt x="84" y="765"/>
                  </a:lnTo>
                  <a:lnTo>
                    <a:pt x="84" y="765"/>
                  </a:lnTo>
                  <a:lnTo>
                    <a:pt x="84" y="759"/>
                  </a:lnTo>
                  <a:lnTo>
                    <a:pt x="86" y="752"/>
                  </a:lnTo>
                  <a:lnTo>
                    <a:pt x="86" y="740"/>
                  </a:lnTo>
                  <a:lnTo>
                    <a:pt x="86" y="734"/>
                  </a:lnTo>
                  <a:lnTo>
                    <a:pt x="86" y="728"/>
                  </a:lnTo>
                  <a:lnTo>
                    <a:pt x="86" y="722"/>
                  </a:lnTo>
                  <a:lnTo>
                    <a:pt x="87" y="722"/>
                  </a:lnTo>
                  <a:lnTo>
                    <a:pt x="87" y="734"/>
                  </a:lnTo>
                  <a:lnTo>
                    <a:pt x="87" y="734"/>
                  </a:lnTo>
                  <a:lnTo>
                    <a:pt x="89" y="740"/>
                  </a:lnTo>
                  <a:lnTo>
                    <a:pt x="89" y="746"/>
                  </a:lnTo>
                  <a:lnTo>
                    <a:pt x="89" y="752"/>
                  </a:lnTo>
                  <a:lnTo>
                    <a:pt x="89" y="752"/>
                  </a:lnTo>
                  <a:lnTo>
                    <a:pt x="91" y="752"/>
                  </a:lnTo>
                  <a:lnTo>
                    <a:pt x="91" y="759"/>
                  </a:lnTo>
                  <a:lnTo>
                    <a:pt x="91" y="765"/>
                  </a:lnTo>
                  <a:lnTo>
                    <a:pt x="91" y="771"/>
                  </a:lnTo>
                  <a:lnTo>
                    <a:pt x="92" y="789"/>
                  </a:lnTo>
                  <a:lnTo>
                    <a:pt x="92" y="789"/>
                  </a:lnTo>
                  <a:lnTo>
                    <a:pt x="92" y="789"/>
                  </a:lnTo>
                  <a:lnTo>
                    <a:pt x="94" y="783"/>
                  </a:lnTo>
                  <a:lnTo>
                    <a:pt x="94" y="771"/>
                  </a:lnTo>
                  <a:lnTo>
                    <a:pt x="94" y="771"/>
                  </a:lnTo>
                  <a:lnTo>
                    <a:pt x="94" y="777"/>
                  </a:lnTo>
                  <a:lnTo>
                    <a:pt x="96" y="783"/>
                  </a:lnTo>
                  <a:lnTo>
                    <a:pt x="96" y="789"/>
                  </a:lnTo>
                  <a:lnTo>
                    <a:pt x="96" y="789"/>
                  </a:lnTo>
                  <a:lnTo>
                    <a:pt x="96" y="795"/>
                  </a:lnTo>
                  <a:lnTo>
                    <a:pt x="96" y="801"/>
                  </a:lnTo>
                  <a:lnTo>
                    <a:pt x="97" y="814"/>
                  </a:lnTo>
                  <a:lnTo>
                    <a:pt x="97" y="814"/>
                  </a:lnTo>
                  <a:lnTo>
                    <a:pt x="97" y="826"/>
                  </a:lnTo>
                  <a:lnTo>
                    <a:pt x="97" y="832"/>
                  </a:lnTo>
                  <a:lnTo>
                    <a:pt x="97" y="838"/>
                  </a:lnTo>
                  <a:lnTo>
                    <a:pt x="97" y="844"/>
                  </a:lnTo>
                  <a:lnTo>
                    <a:pt x="99" y="850"/>
                  </a:lnTo>
                  <a:lnTo>
                    <a:pt x="99" y="863"/>
                  </a:lnTo>
                  <a:lnTo>
                    <a:pt x="99" y="869"/>
                  </a:lnTo>
                  <a:lnTo>
                    <a:pt x="99" y="869"/>
                  </a:lnTo>
                  <a:lnTo>
                    <a:pt x="99" y="869"/>
                  </a:lnTo>
                  <a:lnTo>
                    <a:pt x="101" y="875"/>
                  </a:lnTo>
                  <a:lnTo>
                    <a:pt x="101" y="869"/>
                  </a:lnTo>
                  <a:lnTo>
                    <a:pt x="101" y="863"/>
                  </a:lnTo>
                  <a:lnTo>
                    <a:pt x="102" y="863"/>
                  </a:lnTo>
                  <a:lnTo>
                    <a:pt x="102" y="869"/>
                  </a:lnTo>
                  <a:lnTo>
                    <a:pt x="102" y="875"/>
                  </a:lnTo>
                  <a:lnTo>
                    <a:pt x="102" y="881"/>
                  </a:lnTo>
                  <a:lnTo>
                    <a:pt x="102" y="887"/>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01" name="Freeform 600"/>
            <p:cNvSpPr>
              <a:spLocks/>
            </p:cNvSpPr>
            <p:nvPr/>
          </p:nvSpPr>
          <p:spPr bwMode="auto">
            <a:xfrm>
              <a:off x="4837535" y="3321105"/>
              <a:ext cx="139097" cy="304302"/>
            </a:xfrm>
            <a:custGeom>
              <a:avLst/>
              <a:gdLst>
                <a:gd name="T0" fmla="*/ 2 w 100"/>
                <a:gd name="T1" fmla="*/ 599 h 740"/>
                <a:gd name="T2" fmla="*/ 3 w 100"/>
                <a:gd name="T3" fmla="*/ 550 h 740"/>
                <a:gd name="T4" fmla="*/ 5 w 100"/>
                <a:gd name="T5" fmla="*/ 526 h 740"/>
                <a:gd name="T6" fmla="*/ 7 w 100"/>
                <a:gd name="T7" fmla="*/ 483 h 740"/>
                <a:gd name="T8" fmla="*/ 8 w 100"/>
                <a:gd name="T9" fmla="*/ 446 h 740"/>
                <a:gd name="T10" fmla="*/ 10 w 100"/>
                <a:gd name="T11" fmla="*/ 355 h 740"/>
                <a:gd name="T12" fmla="*/ 12 w 100"/>
                <a:gd name="T13" fmla="*/ 318 h 740"/>
                <a:gd name="T14" fmla="*/ 13 w 100"/>
                <a:gd name="T15" fmla="*/ 318 h 740"/>
                <a:gd name="T16" fmla="*/ 15 w 100"/>
                <a:gd name="T17" fmla="*/ 367 h 740"/>
                <a:gd name="T18" fmla="*/ 17 w 100"/>
                <a:gd name="T19" fmla="*/ 397 h 740"/>
                <a:gd name="T20" fmla="*/ 20 w 100"/>
                <a:gd name="T21" fmla="*/ 410 h 740"/>
                <a:gd name="T22" fmla="*/ 22 w 100"/>
                <a:gd name="T23" fmla="*/ 367 h 740"/>
                <a:gd name="T24" fmla="*/ 23 w 100"/>
                <a:gd name="T25" fmla="*/ 287 h 740"/>
                <a:gd name="T26" fmla="*/ 25 w 100"/>
                <a:gd name="T27" fmla="*/ 275 h 740"/>
                <a:gd name="T28" fmla="*/ 25 w 100"/>
                <a:gd name="T29" fmla="*/ 330 h 740"/>
                <a:gd name="T30" fmla="*/ 27 w 100"/>
                <a:gd name="T31" fmla="*/ 367 h 740"/>
                <a:gd name="T32" fmla="*/ 30 w 100"/>
                <a:gd name="T33" fmla="*/ 349 h 740"/>
                <a:gd name="T34" fmla="*/ 30 w 100"/>
                <a:gd name="T35" fmla="*/ 330 h 740"/>
                <a:gd name="T36" fmla="*/ 33 w 100"/>
                <a:gd name="T37" fmla="*/ 361 h 740"/>
                <a:gd name="T38" fmla="*/ 35 w 100"/>
                <a:gd name="T39" fmla="*/ 391 h 740"/>
                <a:gd name="T40" fmla="*/ 35 w 100"/>
                <a:gd name="T41" fmla="*/ 422 h 740"/>
                <a:gd name="T42" fmla="*/ 37 w 100"/>
                <a:gd name="T43" fmla="*/ 459 h 740"/>
                <a:gd name="T44" fmla="*/ 38 w 100"/>
                <a:gd name="T45" fmla="*/ 514 h 740"/>
                <a:gd name="T46" fmla="*/ 40 w 100"/>
                <a:gd name="T47" fmla="*/ 526 h 740"/>
                <a:gd name="T48" fmla="*/ 42 w 100"/>
                <a:gd name="T49" fmla="*/ 471 h 740"/>
                <a:gd name="T50" fmla="*/ 43 w 100"/>
                <a:gd name="T51" fmla="*/ 446 h 740"/>
                <a:gd name="T52" fmla="*/ 45 w 100"/>
                <a:gd name="T53" fmla="*/ 404 h 740"/>
                <a:gd name="T54" fmla="*/ 47 w 100"/>
                <a:gd name="T55" fmla="*/ 397 h 740"/>
                <a:gd name="T56" fmla="*/ 48 w 100"/>
                <a:gd name="T57" fmla="*/ 428 h 740"/>
                <a:gd name="T58" fmla="*/ 52 w 100"/>
                <a:gd name="T59" fmla="*/ 422 h 740"/>
                <a:gd name="T60" fmla="*/ 53 w 100"/>
                <a:gd name="T61" fmla="*/ 446 h 740"/>
                <a:gd name="T62" fmla="*/ 55 w 100"/>
                <a:gd name="T63" fmla="*/ 489 h 740"/>
                <a:gd name="T64" fmla="*/ 56 w 100"/>
                <a:gd name="T65" fmla="*/ 495 h 740"/>
                <a:gd name="T66" fmla="*/ 58 w 100"/>
                <a:gd name="T67" fmla="*/ 556 h 740"/>
                <a:gd name="T68" fmla="*/ 60 w 100"/>
                <a:gd name="T69" fmla="*/ 599 h 740"/>
                <a:gd name="T70" fmla="*/ 61 w 100"/>
                <a:gd name="T71" fmla="*/ 581 h 740"/>
                <a:gd name="T72" fmla="*/ 63 w 100"/>
                <a:gd name="T73" fmla="*/ 550 h 740"/>
                <a:gd name="T74" fmla="*/ 65 w 100"/>
                <a:gd name="T75" fmla="*/ 495 h 740"/>
                <a:gd name="T76" fmla="*/ 66 w 100"/>
                <a:gd name="T77" fmla="*/ 465 h 740"/>
                <a:gd name="T78" fmla="*/ 68 w 100"/>
                <a:gd name="T79" fmla="*/ 495 h 740"/>
                <a:gd name="T80" fmla="*/ 70 w 100"/>
                <a:gd name="T81" fmla="*/ 556 h 740"/>
                <a:gd name="T82" fmla="*/ 71 w 100"/>
                <a:gd name="T83" fmla="*/ 581 h 740"/>
                <a:gd name="T84" fmla="*/ 73 w 100"/>
                <a:gd name="T85" fmla="*/ 605 h 740"/>
                <a:gd name="T86" fmla="*/ 75 w 100"/>
                <a:gd name="T87" fmla="*/ 648 h 740"/>
                <a:gd name="T88" fmla="*/ 76 w 100"/>
                <a:gd name="T89" fmla="*/ 709 h 740"/>
                <a:gd name="T90" fmla="*/ 78 w 100"/>
                <a:gd name="T91" fmla="*/ 728 h 740"/>
                <a:gd name="T92" fmla="*/ 78 w 100"/>
                <a:gd name="T93" fmla="*/ 624 h 740"/>
                <a:gd name="T94" fmla="*/ 80 w 100"/>
                <a:gd name="T95" fmla="*/ 508 h 740"/>
                <a:gd name="T96" fmla="*/ 81 w 100"/>
                <a:gd name="T97" fmla="*/ 379 h 740"/>
                <a:gd name="T98" fmla="*/ 83 w 100"/>
                <a:gd name="T99" fmla="*/ 263 h 740"/>
                <a:gd name="T100" fmla="*/ 85 w 100"/>
                <a:gd name="T101" fmla="*/ 189 h 740"/>
                <a:gd name="T102" fmla="*/ 86 w 100"/>
                <a:gd name="T103" fmla="*/ 110 h 740"/>
                <a:gd name="T104" fmla="*/ 86 w 100"/>
                <a:gd name="T105" fmla="*/ 12 h 740"/>
                <a:gd name="T106" fmla="*/ 88 w 100"/>
                <a:gd name="T107" fmla="*/ 30 h 740"/>
                <a:gd name="T108" fmla="*/ 90 w 100"/>
                <a:gd name="T109" fmla="*/ 79 h 740"/>
                <a:gd name="T110" fmla="*/ 91 w 100"/>
                <a:gd name="T111" fmla="*/ 110 h 740"/>
                <a:gd name="T112" fmla="*/ 93 w 100"/>
                <a:gd name="T113" fmla="*/ 208 h 740"/>
                <a:gd name="T114" fmla="*/ 96 w 100"/>
                <a:gd name="T115" fmla="*/ 232 h 740"/>
                <a:gd name="T116" fmla="*/ 98 w 100"/>
                <a:gd name="T117" fmla="*/ 281 h 740"/>
                <a:gd name="T118" fmla="*/ 100 w 100"/>
                <a:gd name="T119" fmla="*/ 30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740">
                  <a:moveTo>
                    <a:pt x="0" y="575"/>
                  </a:moveTo>
                  <a:lnTo>
                    <a:pt x="2" y="581"/>
                  </a:lnTo>
                  <a:lnTo>
                    <a:pt x="2" y="599"/>
                  </a:lnTo>
                  <a:lnTo>
                    <a:pt x="2" y="599"/>
                  </a:lnTo>
                  <a:lnTo>
                    <a:pt x="2" y="599"/>
                  </a:lnTo>
                  <a:lnTo>
                    <a:pt x="3" y="587"/>
                  </a:lnTo>
                  <a:lnTo>
                    <a:pt x="3" y="575"/>
                  </a:lnTo>
                  <a:lnTo>
                    <a:pt x="3" y="569"/>
                  </a:lnTo>
                  <a:lnTo>
                    <a:pt x="3" y="556"/>
                  </a:lnTo>
                  <a:lnTo>
                    <a:pt x="3" y="550"/>
                  </a:lnTo>
                  <a:lnTo>
                    <a:pt x="3" y="544"/>
                  </a:lnTo>
                  <a:lnTo>
                    <a:pt x="5" y="538"/>
                  </a:lnTo>
                  <a:lnTo>
                    <a:pt x="5" y="532"/>
                  </a:lnTo>
                  <a:lnTo>
                    <a:pt x="5" y="526"/>
                  </a:lnTo>
                  <a:lnTo>
                    <a:pt x="5" y="526"/>
                  </a:lnTo>
                  <a:lnTo>
                    <a:pt x="5" y="508"/>
                  </a:lnTo>
                  <a:lnTo>
                    <a:pt x="7" y="501"/>
                  </a:lnTo>
                  <a:lnTo>
                    <a:pt x="7" y="495"/>
                  </a:lnTo>
                  <a:lnTo>
                    <a:pt x="7" y="489"/>
                  </a:lnTo>
                  <a:lnTo>
                    <a:pt x="7" y="483"/>
                  </a:lnTo>
                  <a:lnTo>
                    <a:pt x="8" y="471"/>
                  </a:lnTo>
                  <a:lnTo>
                    <a:pt x="8" y="471"/>
                  </a:lnTo>
                  <a:lnTo>
                    <a:pt x="8" y="465"/>
                  </a:lnTo>
                  <a:lnTo>
                    <a:pt x="8" y="452"/>
                  </a:lnTo>
                  <a:lnTo>
                    <a:pt x="8" y="446"/>
                  </a:lnTo>
                  <a:lnTo>
                    <a:pt x="8" y="434"/>
                  </a:lnTo>
                  <a:lnTo>
                    <a:pt x="10" y="422"/>
                  </a:lnTo>
                  <a:lnTo>
                    <a:pt x="10" y="385"/>
                  </a:lnTo>
                  <a:lnTo>
                    <a:pt x="10" y="367"/>
                  </a:lnTo>
                  <a:lnTo>
                    <a:pt x="10" y="355"/>
                  </a:lnTo>
                  <a:lnTo>
                    <a:pt x="10" y="342"/>
                  </a:lnTo>
                  <a:lnTo>
                    <a:pt x="10" y="336"/>
                  </a:lnTo>
                  <a:lnTo>
                    <a:pt x="12" y="324"/>
                  </a:lnTo>
                  <a:lnTo>
                    <a:pt x="12" y="318"/>
                  </a:lnTo>
                  <a:lnTo>
                    <a:pt x="12" y="318"/>
                  </a:lnTo>
                  <a:lnTo>
                    <a:pt x="13" y="312"/>
                  </a:lnTo>
                  <a:lnTo>
                    <a:pt x="13" y="306"/>
                  </a:lnTo>
                  <a:lnTo>
                    <a:pt x="13" y="300"/>
                  </a:lnTo>
                  <a:lnTo>
                    <a:pt x="13" y="306"/>
                  </a:lnTo>
                  <a:lnTo>
                    <a:pt x="13" y="318"/>
                  </a:lnTo>
                  <a:lnTo>
                    <a:pt x="15" y="324"/>
                  </a:lnTo>
                  <a:lnTo>
                    <a:pt x="15" y="336"/>
                  </a:lnTo>
                  <a:lnTo>
                    <a:pt x="15" y="342"/>
                  </a:lnTo>
                  <a:lnTo>
                    <a:pt x="15" y="355"/>
                  </a:lnTo>
                  <a:lnTo>
                    <a:pt x="15" y="367"/>
                  </a:lnTo>
                  <a:lnTo>
                    <a:pt x="15" y="367"/>
                  </a:lnTo>
                  <a:lnTo>
                    <a:pt x="17" y="379"/>
                  </a:lnTo>
                  <a:lnTo>
                    <a:pt x="17" y="385"/>
                  </a:lnTo>
                  <a:lnTo>
                    <a:pt x="17" y="391"/>
                  </a:lnTo>
                  <a:lnTo>
                    <a:pt x="17" y="397"/>
                  </a:lnTo>
                  <a:lnTo>
                    <a:pt x="17" y="404"/>
                  </a:lnTo>
                  <a:lnTo>
                    <a:pt x="18" y="397"/>
                  </a:lnTo>
                  <a:lnTo>
                    <a:pt x="18" y="397"/>
                  </a:lnTo>
                  <a:lnTo>
                    <a:pt x="18" y="404"/>
                  </a:lnTo>
                  <a:lnTo>
                    <a:pt x="20" y="410"/>
                  </a:lnTo>
                  <a:lnTo>
                    <a:pt x="20" y="410"/>
                  </a:lnTo>
                  <a:lnTo>
                    <a:pt x="20" y="404"/>
                  </a:lnTo>
                  <a:lnTo>
                    <a:pt x="20" y="397"/>
                  </a:lnTo>
                  <a:lnTo>
                    <a:pt x="22" y="385"/>
                  </a:lnTo>
                  <a:lnTo>
                    <a:pt x="22" y="367"/>
                  </a:lnTo>
                  <a:lnTo>
                    <a:pt x="22" y="355"/>
                  </a:lnTo>
                  <a:lnTo>
                    <a:pt x="22" y="336"/>
                  </a:lnTo>
                  <a:lnTo>
                    <a:pt x="22" y="318"/>
                  </a:lnTo>
                  <a:lnTo>
                    <a:pt x="22" y="293"/>
                  </a:lnTo>
                  <a:lnTo>
                    <a:pt x="23" y="287"/>
                  </a:lnTo>
                  <a:lnTo>
                    <a:pt x="23" y="281"/>
                  </a:lnTo>
                  <a:lnTo>
                    <a:pt x="23" y="269"/>
                  </a:lnTo>
                  <a:lnTo>
                    <a:pt x="23" y="269"/>
                  </a:lnTo>
                  <a:lnTo>
                    <a:pt x="23" y="269"/>
                  </a:lnTo>
                  <a:lnTo>
                    <a:pt x="25" y="275"/>
                  </a:lnTo>
                  <a:lnTo>
                    <a:pt x="25" y="287"/>
                  </a:lnTo>
                  <a:lnTo>
                    <a:pt x="25" y="293"/>
                  </a:lnTo>
                  <a:lnTo>
                    <a:pt x="25" y="306"/>
                  </a:lnTo>
                  <a:lnTo>
                    <a:pt x="25" y="318"/>
                  </a:lnTo>
                  <a:lnTo>
                    <a:pt x="25" y="330"/>
                  </a:lnTo>
                  <a:lnTo>
                    <a:pt x="27" y="342"/>
                  </a:lnTo>
                  <a:lnTo>
                    <a:pt x="27" y="349"/>
                  </a:lnTo>
                  <a:lnTo>
                    <a:pt x="27" y="367"/>
                  </a:lnTo>
                  <a:lnTo>
                    <a:pt x="27" y="367"/>
                  </a:lnTo>
                  <a:lnTo>
                    <a:pt x="27" y="367"/>
                  </a:lnTo>
                  <a:lnTo>
                    <a:pt x="28" y="367"/>
                  </a:lnTo>
                  <a:lnTo>
                    <a:pt x="28" y="367"/>
                  </a:lnTo>
                  <a:lnTo>
                    <a:pt x="28" y="367"/>
                  </a:lnTo>
                  <a:lnTo>
                    <a:pt x="30" y="361"/>
                  </a:lnTo>
                  <a:lnTo>
                    <a:pt x="30" y="349"/>
                  </a:lnTo>
                  <a:lnTo>
                    <a:pt x="30" y="342"/>
                  </a:lnTo>
                  <a:lnTo>
                    <a:pt x="30" y="336"/>
                  </a:lnTo>
                  <a:lnTo>
                    <a:pt x="30" y="330"/>
                  </a:lnTo>
                  <a:lnTo>
                    <a:pt x="30" y="324"/>
                  </a:lnTo>
                  <a:lnTo>
                    <a:pt x="30" y="330"/>
                  </a:lnTo>
                  <a:lnTo>
                    <a:pt x="32" y="330"/>
                  </a:lnTo>
                  <a:lnTo>
                    <a:pt x="32" y="342"/>
                  </a:lnTo>
                  <a:lnTo>
                    <a:pt x="32" y="342"/>
                  </a:lnTo>
                  <a:lnTo>
                    <a:pt x="33" y="355"/>
                  </a:lnTo>
                  <a:lnTo>
                    <a:pt x="33" y="361"/>
                  </a:lnTo>
                  <a:lnTo>
                    <a:pt x="33" y="367"/>
                  </a:lnTo>
                  <a:lnTo>
                    <a:pt x="33" y="373"/>
                  </a:lnTo>
                  <a:lnTo>
                    <a:pt x="33" y="379"/>
                  </a:lnTo>
                  <a:lnTo>
                    <a:pt x="33" y="391"/>
                  </a:lnTo>
                  <a:lnTo>
                    <a:pt x="35" y="391"/>
                  </a:lnTo>
                  <a:lnTo>
                    <a:pt x="35" y="397"/>
                  </a:lnTo>
                  <a:lnTo>
                    <a:pt x="35" y="404"/>
                  </a:lnTo>
                  <a:lnTo>
                    <a:pt x="35" y="410"/>
                  </a:lnTo>
                  <a:lnTo>
                    <a:pt x="35" y="416"/>
                  </a:lnTo>
                  <a:lnTo>
                    <a:pt x="35" y="422"/>
                  </a:lnTo>
                  <a:lnTo>
                    <a:pt x="37" y="422"/>
                  </a:lnTo>
                  <a:lnTo>
                    <a:pt x="37" y="434"/>
                  </a:lnTo>
                  <a:lnTo>
                    <a:pt x="37" y="440"/>
                  </a:lnTo>
                  <a:lnTo>
                    <a:pt x="37" y="446"/>
                  </a:lnTo>
                  <a:lnTo>
                    <a:pt x="37" y="459"/>
                  </a:lnTo>
                  <a:lnTo>
                    <a:pt x="37" y="471"/>
                  </a:lnTo>
                  <a:lnTo>
                    <a:pt x="38" y="483"/>
                  </a:lnTo>
                  <a:lnTo>
                    <a:pt x="38" y="495"/>
                  </a:lnTo>
                  <a:lnTo>
                    <a:pt x="38" y="501"/>
                  </a:lnTo>
                  <a:lnTo>
                    <a:pt x="38" y="514"/>
                  </a:lnTo>
                  <a:lnTo>
                    <a:pt x="38" y="526"/>
                  </a:lnTo>
                  <a:lnTo>
                    <a:pt x="38" y="532"/>
                  </a:lnTo>
                  <a:lnTo>
                    <a:pt x="40" y="538"/>
                  </a:lnTo>
                  <a:lnTo>
                    <a:pt x="40" y="532"/>
                  </a:lnTo>
                  <a:lnTo>
                    <a:pt x="40" y="526"/>
                  </a:lnTo>
                  <a:lnTo>
                    <a:pt x="40" y="514"/>
                  </a:lnTo>
                  <a:lnTo>
                    <a:pt x="40" y="501"/>
                  </a:lnTo>
                  <a:lnTo>
                    <a:pt x="40" y="495"/>
                  </a:lnTo>
                  <a:lnTo>
                    <a:pt x="42" y="477"/>
                  </a:lnTo>
                  <a:lnTo>
                    <a:pt x="42" y="471"/>
                  </a:lnTo>
                  <a:lnTo>
                    <a:pt x="42" y="452"/>
                  </a:lnTo>
                  <a:lnTo>
                    <a:pt x="42" y="446"/>
                  </a:lnTo>
                  <a:lnTo>
                    <a:pt x="43" y="446"/>
                  </a:lnTo>
                  <a:lnTo>
                    <a:pt x="43" y="452"/>
                  </a:lnTo>
                  <a:lnTo>
                    <a:pt x="43" y="446"/>
                  </a:lnTo>
                  <a:lnTo>
                    <a:pt x="45" y="446"/>
                  </a:lnTo>
                  <a:lnTo>
                    <a:pt x="45" y="434"/>
                  </a:lnTo>
                  <a:lnTo>
                    <a:pt x="45" y="428"/>
                  </a:lnTo>
                  <a:lnTo>
                    <a:pt x="45" y="422"/>
                  </a:lnTo>
                  <a:lnTo>
                    <a:pt x="45" y="404"/>
                  </a:lnTo>
                  <a:lnTo>
                    <a:pt x="45" y="391"/>
                  </a:lnTo>
                  <a:lnTo>
                    <a:pt x="47" y="391"/>
                  </a:lnTo>
                  <a:lnTo>
                    <a:pt x="47" y="391"/>
                  </a:lnTo>
                  <a:lnTo>
                    <a:pt x="47" y="391"/>
                  </a:lnTo>
                  <a:lnTo>
                    <a:pt x="47" y="397"/>
                  </a:lnTo>
                  <a:lnTo>
                    <a:pt x="48" y="410"/>
                  </a:lnTo>
                  <a:lnTo>
                    <a:pt x="48" y="422"/>
                  </a:lnTo>
                  <a:lnTo>
                    <a:pt x="48" y="434"/>
                  </a:lnTo>
                  <a:lnTo>
                    <a:pt x="48" y="434"/>
                  </a:lnTo>
                  <a:lnTo>
                    <a:pt x="48" y="428"/>
                  </a:lnTo>
                  <a:lnTo>
                    <a:pt x="50" y="422"/>
                  </a:lnTo>
                  <a:lnTo>
                    <a:pt x="50" y="416"/>
                  </a:lnTo>
                  <a:lnTo>
                    <a:pt x="50" y="416"/>
                  </a:lnTo>
                  <a:lnTo>
                    <a:pt x="52" y="422"/>
                  </a:lnTo>
                  <a:lnTo>
                    <a:pt x="52" y="422"/>
                  </a:lnTo>
                  <a:lnTo>
                    <a:pt x="52" y="422"/>
                  </a:lnTo>
                  <a:lnTo>
                    <a:pt x="52" y="428"/>
                  </a:lnTo>
                  <a:lnTo>
                    <a:pt x="53" y="434"/>
                  </a:lnTo>
                  <a:lnTo>
                    <a:pt x="53" y="446"/>
                  </a:lnTo>
                  <a:lnTo>
                    <a:pt x="53" y="446"/>
                  </a:lnTo>
                  <a:lnTo>
                    <a:pt x="53" y="452"/>
                  </a:lnTo>
                  <a:lnTo>
                    <a:pt x="53" y="465"/>
                  </a:lnTo>
                  <a:lnTo>
                    <a:pt x="53" y="471"/>
                  </a:lnTo>
                  <a:lnTo>
                    <a:pt x="55" y="477"/>
                  </a:lnTo>
                  <a:lnTo>
                    <a:pt x="55" y="489"/>
                  </a:lnTo>
                  <a:lnTo>
                    <a:pt x="55" y="495"/>
                  </a:lnTo>
                  <a:lnTo>
                    <a:pt x="56" y="495"/>
                  </a:lnTo>
                  <a:lnTo>
                    <a:pt x="56" y="489"/>
                  </a:lnTo>
                  <a:lnTo>
                    <a:pt x="56" y="489"/>
                  </a:lnTo>
                  <a:lnTo>
                    <a:pt x="56" y="495"/>
                  </a:lnTo>
                  <a:lnTo>
                    <a:pt x="56" y="508"/>
                  </a:lnTo>
                  <a:lnTo>
                    <a:pt x="56" y="520"/>
                  </a:lnTo>
                  <a:lnTo>
                    <a:pt x="58" y="532"/>
                  </a:lnTo>
                  <a:lnTo>
                    <a:pt x="58" y="550"/>
                  </a:lnTo>
                  <a:lnTo>
                    <a:pt x="58" y="556"/>
                  </a:lnTo>
                  <a:lnTo>
                    <a:pt x="58" y="575"/>
                  </a:lnTo>
                  <a:lnTo>
                    <a:pt x="58" y="581"/>
                  </a:lnTo>
                  <a:lnTo>
                    <a:pt x="58" y="587"/>
                  </a:lnTo>
                  <a:lnTo>
                    <a:pt x="60" y="599"/>
                  </a:lnTo>
                  <a:lnTo>
                    <a:pt x="60" y="599"/>
                  </a:lnTo>
                  <a:lnTo>
                    <a:pt x="60" y="599"/>
                  </a:lnTo>
                  <a:lnTo>
                    <a:pt x="60" y="599"/>
                  </a:lnTo>
                  <a:lnTo>
                    <a:pt x="61" y="593"/>
                  </a:lnTo>
                  <a:lnTo>
                    <a:pt x="61" y="587"/>
                  </a:lnTo>
                  <a:lnTo>
                    <a:pt x="61" y="581"/>
                  </a:lnTo>
                  <a:lnTo>
                    <a:pt x="63" y="575"/>
                  </a:lnTo>
                  <a:lnTo>
                    <a:pt x="63" y="569"/>
                  </a:lnTo>
                  <a:lnTo>
                    <a:pt x="63" y="563"/>
                  </a:lnTo>
                  <a:lnTo>
                    <a:pt x="63" y="556"/>
                  </a:lnTo>
                  <a:lnTo>
                    <a:pt x="63" y="550"/>
                  </a:lnTo>
                  <a:lnTo>
                    <a:pt x="63" y="550"/>
                  </a:lnTo>
                  <a:lnTo>
                    <a:pt x="65" y="538"/>
                  </a:lnTo>
                  <a:lnTo>
                    <a:pt x="65" y="526"/>
                  </a:lnTo>
                  <a:lnTo>
                    <a:pt x="65" y="508"/>
                  </a:lnTo>
                  <a:lnTo>
                    <a:pt x="65" y="495"/>
                  </a:lnTo>
                  <a:lnTo>
                    <a:pt x="65" y="489"/>
                  </a:lnTo>
                  <a:lnTo>
                    <a:pt x="65" y="477"/>
                  </a:lnTo>
                  <a:lnTo>
                    <a:pt x="66" y="471"/>
                  </a:lnTo>
                  <a:lnTo>
                    <a:pt x="66" y="471"/>
                  </a:lnTo>
                  <a:lnTo>
                    <a:pt x="66" y="465"/>
                  </a:lnTo>
                  <a:lnTo>
                    <a:pt x="66" y="471"/>
                  </a:lnTo>
                  <a:lnTo>
                    <a:pt x="66" y="471"/>
                  </a:lnTo>
                  <a:lnTo>
                    <a:pt x="66" y="477"/>
                  </a:lnTo>
                  <a:lnTo>
                    <a:pt x="68" y="489"/>
                  </a:lnTo>
                  <a:lnTo>
                    <a:pt x="68" y="495"/>
                  </a:lnTo>
                  <a:lnTo>
                    <a:pt x="68" y="508"/>
                  </a:lnTo>
                  <a:lnTo>
                    <a:pt x="68" y="520"/>
                  </a:lnTo>
                  <a:lnTo>
                    <a:pt x="68" y="526"/>
                  </a:lnTo>
                  <a:lnTo>
                    <a:pt x="68" y="550"/>
                  </a:lnTo>
                  <a:lnTo>
                    <a:pt x="70" y="556"/>
                  </a:lnTo>
                  <a:lnTo>
                    <a:pt x="70" y="563"/>
                  </a:lnTo>
                  <a:lnTo>
                    <a:pt x="70" y="569"/>
                  </a:lnTo>
                  <a:lnTo>
                    <a:pt x="70" y="575"/>
                  </a:lnTo>
                  <a:lnTo>
                    <a:pt x="70" y="575"/>
                  </a:lnTo>
                  <a:lnTo>
                    <a:pt x="71" y="581"/>
                  </a:lnTo>
                  <a:lnTo>
                    <a:pt x="71" y="587"/>
                  </a:lnTo>
                  <a:lnTo>
                    <a:pt x="71" y="593"/>
                  </a:lnTo>
                  <a:lnTo>
                    <a:pt x="73" y="599"/>
                  </a:lnTo>
                  <a:lnTo>
                    <a:pt x="73" y="599"/>
                  </a:lnTo>
                  <a:lnTo>
                    <a:pt x="73" y="605"/>
                  </a:lnTo>
                  <a:lnTo>
                    <a:pt x="73" y="612"/>
                  </a:lnTo>
                  <a:lnTo>
                    <a:pt x="73" y="624"/>
                  </a:lnTo>
                  <a:lnTo>
                    <a:pt x="73" y="624"/>
                  </a:lnTo>
                  <a:lnTo>
                    <a:pt x="75" y="636"/>
                  </a:lnTo>
                  <a:lnTo>
                    <a:pt x="75" y="648"/>
                  </a:lnTo>
                  <a:lnTo>
                    <a:pt x="75" y="660"/>
                  </a:lnTo>
                  <a:lnTo>
                    <a:pt x="75" y="673"/>
                  </a:lnTo>
                  <a:lnTo>
                    <a:pt x="75" y="685"/>
                  </a:lnTo>
                  <a:lnTo>
                    <a:pt x="75" y="703"/>
                  </a:lnTo>
                  <a:lnTo>
                    <a:pt x="76" y="709"/>
                  </a:lnTo>
                  <a:lnTo>
                    <a:pt x="76" y="722"/>
                  </a:lnTo>
                  <a:lnTo>
                    <a:pt x="76" y="728"/>
                  </a:lnTo>
                  <a:lnTo>
                    <a:pt x="76" y="740"/>
                  </a:lnTo>
                  <a:lnTo>
                    <a:pt x="76" y="734"/>
                  </a:lnTo>
                  <a:lnTo>
                    <a:pt x="78" y="728"/>
                  </a:lnTo>
                  <a:lnTo>
                    <a:pt x="78" y="716"/>
                  </a:lnTo>
                  <a:lnTo>
                    <a:pt x="78" y="703"/>
                  </a:lnTo>
                  <a:lnTo>
                    <a:pt x="78" y="679"/>
                  </a:lnTo>
                  <a:lnTo>
                    <a:pt x="78" y="654"/>
                  </a:lnTo>
                  <a:lnTo>
                    <a:pt x="78" y="624"/>
                  </a:lnTo>
                  <a:lnTo>
                    <a:pt x="80" y="599"/>
                  </a:lnTo>
                  <a:lnTo>
                    <a:pt x="80" y="575"/>
                  </a:lnTo>
                  <a:lnTo>
                    <a:pt x="80" y="550"/>
                  </a:lnTo>
                  <a:lnTo>
                    <a:pt x="80" y="526"/>
                  </a:lnTo>
                  <a:lnTo>
                    <a:pt x="80" y="508"/>
                  </a:lnTo>
                  <a:lnTo>
                    <a:pt x="80" y="495"/>
                  </a:lnTo>
                  <a:lnTo>
                    <a:pt x="81" y="477"/>
                  </a:lnTo>
                  <a:lnTo>
                    <a:pt x="81" y="434"/>
                  </a:lnTo>
                  <a:lnTo>
                    <a:pt x="81" y="410"/>
                  </a:lnTo>
                  <a:lnTo>
                    <a:pt x="81" y="379"/>
                  </a:lnTo>
                  <a:lnTo>
                    <a:pt x="81" y="349"/>
                  </a:lnTo>
                  <a:lnTo>
                    <a:pt x="81" y="324"/>
                  </a:lnTo>
                  <a:lnTo>
                    <a:pt x="83" y="300"/>
                  </a:lnTo>
                  <a:lnTo>
                    <a:pt x="83" y="275"/>
                  </a:lnTo>
                  <a:lnTo>
                    <a:pt x="83" y="263"/>
                  </a:lnTo>
                  <a:lnTo>
                    <a:pt x="83" y="238"/>
                  </a:lnTo>
                  <a:lnTo>
                    <a:pt x="83" y="226"/>
                  </a:lnTo>
                  <a:lnTo>
                    <a:pt x="83" y="214"/>
                  </a:lnTo>
                  <a:lnTo>
                    <a:pt x="85" y="202"/>
                  </a:lnTo>
                  <a:lnTo>
                    <a:pt x="85" y="189"/>
                  </a:lnTo>
                  <a:lnTo>
                    <a:pt x="85" y="177"/>
                  </a:lnTo>
                  <a:lnTo>
                    <a:pt x="85" y="165"/>
                  </a:lnTo>
                  <a:lnTo>
                    <a:pt x="85" y="153"/>
                  </a:lnTo>
                  <a:lnTo>
                    <a:pt x="85" y="122"/>
                  </a:lnTo>
                  <a:lnTo>
                    <a:pt x="86" y="110"/>
                  </a:lnTo>
                  <a:lnTo>
                    <a:pt x="86" y="85"/>
                  </a:lnTo>
                  <a:lnTo>
                    <a:pt x="86" y="67"/>
                  </a:lnTo>
                  <a:lnTo>
                    <a:pt x="86" y="49"/>
                  </a:lnTo>
                  <a:lnTo>
                    <a:pt x="86" y="30"/>
                  </a:lnTo>
                  <a:lnTo>
                    <a:pt x="86" y="12"/>
                  </a:lnTo>
                  <a:lnTo>
                    <a:pt x="88" y="0"/>
                  </a:lnTo>
                  <a:lnTo>
                    <a:pt x="88" y="0"/>
                  </a:lnTo>
                  <a:lnTo>
                    <a:pt x="88" y="6"/>
                  </a:lnTo>
                  <a:lnTo>
                    <a:pt x="88" y="12"/>
                  </a:lnTo>
                  <a:lnTo>
                    <a:pt x="88" y="30"/>
                  </a:lnTo>
                  <a:lnTo>
                    <a:pt x="90" y="37"/>
                  </a:lnTo>
                  <a:lnTo>
                    <a:pt x="90" y="61"/>
                  </a:lnTo>
                  <a:lnTo>
                    <a:pt x="90" y="61"/>
                  </a:lnTo>
                  <a:lnTo>
                    <a:pt x="90" y="73"/>
                  </a:lnTo>
                  <a:lnTo>
                    <a:pt x="90" y="79"/>
                  </a:lnTo>
                  <a:lnTo>
                    <a:pt x="91" y="85"/>
                  </a:lnTo>
                  <a:lnTo>
                    <a:pt x="91" y="85"/>
                  </a:lnTo>
                  <a:lnTo>
                    <a:pt x="91" y="98"/>
                  </a:lnTo>
                  <a:lnTo>
                    <a:pt x="91" y="104"/>
                  </a:lnTo>
                  <a:lnTo>
                    <a:pt x="91" y="110"/>
                  </a:lnTo>
                  <a:lnTo>
                    <a:pt x="93" y="134"/>
                  </a:lnTo>
                  <a:lnTo>
                    <a:pt x="93" y="153"/>
                  </a:lnTo>
                  <a:lnTo>
                    <a:pt x="93" y="171"/>
                  </a:lnTo>
                  <a:lnTo>
                    <a:pt x="93" y="189"/>
                  </a:lnTo>
                  <a:lnTo>
                    <a:pt x="93" y="208"/>
                  </a:lnTo>
                  <a:lnTo>
                    <a:pt x="93" y="232"/>
                  </a:lnTo>
                  <a:lnTo>
                    <a:pt x="95" y="238"/>
                  </a:lnTo>
                  <a:lnTo>
                    <a:pt x="95" y="238"/>
                  </a:lnTo>
                  <a:lnTo>
                    <a:pt x="95" y="232"/>
                  </a:lnTo>
                  <a:lnTo>
                    <a:pt x="96" y="232"/>
                  </a:lnTo>
                  <a:lnTo>
                    <a:pt x="96" y="238"/>
                  </a:lnTo>
                  <a:lnTo>
                    <a:pt x="96" y="245"/>
                  </a:lnTo>
                  <a:lnTo>
                    <a:pt x="96" y="257"/>
                  </a:lnTo>
                  <a:lnTo>
                    <a:pt x="96" y="269"/>
                  </a:lnTo>
                  <a:lnTo>
                    <a:pt x="98" y="281"/>
                  </a:lnTo>
                  <a:lnTo>
                    <a:pt x="98" y="293"/>
                  </a:lnTo>
                  <a:lnTo>
                    <a:pt x="98" y="300"/>
                  </a:lnTo>
                  <a:lnTo>
                    <a:pt x="98" y="312"/>
                  </a:lnTo>
                  <a:lnTo>
                    <a:pt x="98" y="306"/>
                  </a:lnTo>
                  <a:lnTo>
                    <a:pt x="100" y="30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02" name="Freeform 601"/>
            <p:cNvSpPr>
              <a:spLocks/>
            </p:cNvSpPr>
            <p:nvPr/>
          </p:nvSpPr>
          <p:spPr bwMode="auto">
            <a:xfrm>
              <a:off x="4701221" y="3398826"/>
              <a:ext cx="136314" cy="201497"/>
            </a:xfrm>
            <a:custGeom>
              <a:avLst/>
              <a:gdLst>
                <a:gd name="T0" fmla="*/ 2 w 98"/>
                <a:gd name="T1" fmla="*/ 386 h 490"/>
                <a:gd name="T2" fmla="*/ 4 w 98"/>
                <a:gd name="T3" fmla="*/ 392 h 490"/>
                <a:gd name="T4" fmla="*/ 5 w 98"/>
                <a:gd name="T5" fmla="*/ 343 h 490"/>
                <a:gd name="T6" fmla="*/ 5 w 98"/>
                <a:gd name="T7" fmla="*/ 294 h 490"/>
                <a:gd name="T8" fmla="*/ 7 w 98"/>
                <a:gd name="T9" fmla="*/ 251 h 490"/>
                <a:gd name="T10" fmla="*/ 9 w 98"/>
                <a:gd name="T11" fmla="*/ 208 h 490"/>
                <a:gd name="T12" fmla="*/ 10 w 98"/>
                <a:gd name="T13" fmla="*/ 190 h 490"/>
                <a:gd name="T14" fmla="*/ 12 w 98"/>
                <a:gd name="T15" fmla="*/ 257 h 490"/>
                <a:gd name="T16" fmla="*/ 14 w 98"/>
                <a:gd name="T17" fmla="*/ 349 h 490"/>
                <a:gd name="T18" fmla="*/ 15 w 98"/>
                <a:gd name="T19" fmla="*/ 398 h 490"/>
                <a:gd name="T20" fmla="*/ 17 w 98"/>
                <a:gd name="T21" fmla="*/ 361 h 490"/>
                <a:gd name="T22" fmla="*/ 19 w 98"/>
                <a:gd name="T23" fmla="*/ 306 h 490"/>
                <a:gd name="T24" fmla="*/ 20 w 98"/>
                <a:gd name="T25" fmla="*/ 312 h 490"/>
                <a:gd name="T26" fmla="*/ 22 w 98"/>
                <a:gd name="T27" fmla="*/ 312 h 490"/>
                <a:gd name="T28" fmla="*/ 24 w 98"/>
                <a:gd name="T29" fmla="*/ 233 h 490"/>
                <a:gd name="T30" fmla="*/ 24 w 98"/>
                <a:gd name="T31" fmla="*/ 178 h 490"/>
                <a:gd name="T32" fmla="*/ 27 w 98"/>
                <a:gd name="T33" fmla="*/ 153 h 490"/>
                <a:gd name="T34" fmla="*/ 27 w 98"/>
                <a:gd name="T35" fmla="*/ 111 h 490"/>
                <a:gd name="T36" fmla="*/ 30 w 98"/>
                <a:gd name="T37" fmla="*/ 104 h 490"/>
                <a:gd name="T38" fmla="*/ 30 w 98"/>
                <a:gd name="T39" fmla="*/ 147 h 490"/>
                <a:gd name="T40" fmla="*/ 32 w 98"/>
                <a:gd name="T41" fmla="*/ 147 h 490"/>
                <a:gd name="T42" fmla="*/ 35 w 98"/>
                <a:gd name="T43" fmla="*/ 135 h 490"/>
                <a:gd name="T44" fmla="*/ 37 w 98"/>
                <a:gd name="T45" fmla="*/ 104 h 490"/>
                <a:gd name="T46" fmla="*/ 38 w 98"/>
                <a:gd name="T47" fmla="*/ 135 h 490"/>
                <a:gd name="T48" fmla="*/ 40 w 98"/>
                <a:gd name="T49" fmla="*/ 129 h 490"/>
                <a:gd name="T50" fmla="*/ 42 w 98"/>
                <a:gd name="T51" fmla="*/ 62 h 490"/>
                <a:gd name="T52" fmla="*/ 43 w 98"/>
                <a:gd name="T53" fmla="*/ 0 h 490"/>
                <a:gd name="T54" fmla="*/ 45 w 98"/>
                <a:gd name="T55" fmla="*/ 49 h 490"/>
                <a:gd name="T56" fmla="*/ 47 w 98"/>
                <a:gd name="T57" fmla="*/ 129 h 490"/>
                <a:gd name="T58" fmla="*/ 47 w 98"/>
                <a:gd name="T59" fmla="*/ 153 h 490"/>
                <a:gd name="T60" fmla="*/ 48 w 98"/>
                <a:gd name="T61" fmla="*/ 202 h 490"/>
                <a:gd name="T62" fmla="*/ 52 w 98"/>
                <a:gd name="T63" fmla="*/ 227 h 490"/>
                <a:gd name="T64" fmla="*/ 53 w 98"/>
                <a:gd name="T65" fmla="*/ 202 h 490"/>
                <a:gd name="T66" fmla="*/ 55 w 98"/>
                <a:gd name="T67" fmla="*/ 160 h 490"/>
                <a:gd name="T68" fmla="*/ 58 w 98"/>
                <a:gd name="T69" fmla="*/ 129 h 490"/>
                <a:gd name="T70" fmla="*/ 60 w 98"/>
                <a:gd name="T71" fmla="*/ 166 h 490"/>
                <a:gd name="T72" fmla="*/ 62 w 98"/>
                <a:gd name="T73" fmla="*/ 178 h 490"/>
                <a:gd name="T74" fmla="*/ 63 w 98"/>
                <a:gd name="T75" fmla="*/ 233 h 490"/>
                <a:gd name="T76" fmla="*/ 65 w 98"/>
                <a:gd name="T77" fmla="*/ 306 h 490"/>
                <a:gd name="T78" fmla="*/ 67 w 98"/>
                <a:gd name="T79" fmla="*/ 306 h 490"/>
                <a:gd name="T80" fmla="*/ 68 w 98"/>
                <a:gd name="T81" fmla="*/ 367 h 490"/>
                <a:gd name="T82" fmla="*/ 70 w 98"/>
                <a:gd name="T83" fmla="*/ 447 h 490"/>
                <a:gd name="T84" fmla="*/ 72 w 98"/>
                <a:gd name="T85" fmla="*/ 392 h 490"/>
                <a:gd name="T86" fmla="*/ 73 w 98"/>
                <a:gd name="T87" fmla="*/ 306 h 490"/>
                <a:gd name="T88" fmla="*/ 73 w 98"/>
                <a:gd name="T89" fmla="*/ 257 h 490"/>
                <a:gd name="T90" fmla="*/ 75 w 98"/>
                <a:gd name="T91" fmla="*/ 276 h 490"/>
                <a:gd name="T92" fmla="*/ 78 w 98"/>
                <a:gd name="T93" fmla="*/ 276 h 490"/>
                <a:gd name="T94" fmla="*/ 80 w 98"/>
                <a:gd name="T95" fmla="*/ 300 h 490"/>
                <a:gd name="T96" fmla="*/ 82 w 98"/>
                <a:gd name="T97" fmla="*/ 282 h 490"/>
                <a:gd name="T98" fmla="*/ 83 w 98"/>
                <a:gd name="T99" fmla="*/ 380 h 490"/>
                <a:gd name="T100" fmla="*/ 85 w 98"/>
                <a:gd name="T101" fmla="*/ 453 h 490"/>
                <a:gd name="T102" fmla="*/ 87 w 98"/>
                <a:gd name="T103" fmla="*/ 435 h 490"/>
                <a:gd name="T104" fmla="*/ 88 w 98"/>
                <a:gd name="T105" fmla="*/ 484 h 490"/>
                <a:gd name="T106" fmla="*/ 90 w 98"/>
                <a:gd name="T107" fmla="*/ 465 h 490"/>
                <a:gd name="T108" fmla="*/ 92 w 98"/>
                <a:gd name="T109" fmla="*/ 410 h 490"/>
                <a:gd name="T110" fmla="*/ 93 w 98"/>
                <a:gd name="T111" fmla="*/ 367 h 490"/>
                <a:gd name="T112" fmla="*/ 95 w 98"/>
                <a:gd name="T113" fmla="*/ 380 h 490"/>
                <a:gd name="T114" fmla="*/ 96 w 98"/>
                <a:gd name="T115" fmla="*/ 331 h 490"/>
                <a:gd name="T116" fmla="*/ 98 w 98"/>
                <a:gd name="T117" fmla="*/ 312 h 490"/>
                <a:gd name="T118" fmla="*/ 98 w 98"/>
                <a:gd name="T119" fmla="*/ 386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 h="490">
                  <a:moveTo>
                    <a:pt x="0" y="349"/>
                  </a:moveTo>
                  <a:lnTo>
                    <a:pt x="0" y="361"/>
                  </a:lnTo>
                  <a:lnTo>
                    <a:pt x="0" y="367"/>
                  </a:lnTo>
                  <a:lnTo>
                    <a:pt x="0" y="380"/>
                  </a:lnTo>
                  <a:lnTo>
                    <a:pt x="2" y="386"/>
                  </a:lnTo>
                  <a:lnTo>
                    <a:pt x="2" y="386"/>
                  </a:lnTo>
                  <a:lnTo>
                    <a:pt x="2" y="404"/>
                  </a:lnTo>
                  <a:lnTo>
                    <a:pt x="2" y="410"/>
                  </a:lnTo>
                  <a:lnTo>
                    <a:pt x="4" y="404"/>
                  </a:lnTo>
                  <a:lnTo>
                    <a:pt x="4" y="392"/>
                  </a:lnTo>
                  <a:lnTo>
                    <a:pt x="4" y="386"/>
                  </a:lnTo>
                  <a:lnTo>
                    <a:pt x="4" y="374"/>
                  </a:lnTo>
                  <a:lnTo>
                    <a:pt x="4" y="361"/>
                  </a:lnTo>
                  <a:lnTo>
                    <a:pt x="4" y="355"/>
                  </a:lnTo>
                  <a:lnTo>
                    <a:pt x="5" y="343"/>
                  </a:lnTo>
                  <a:lnTo>
                    <a:pt x="5" y="337"/>
                  </a:lnTo>
                  <a:lnTo>
                    <a:pt x="5" y="331"/>
                  </a:lnTo>
                  <a:lnTo>
                    <a:pt x="5" y="319"/>
                  </a:lnTo>
                  <a:lnTo>
                    <a:pt x="5" y="306"/>
                  </a:lnTo>
                  <a:lnTo>
                    <a:pt x="5" y="294"/>
                  </a:lnTo>
                  <a:lnTo>
                    <a:pt x="7" y="282"/>
                  </a:lnTo>
                  <a:lnTo>
                    <a:pt x="7" y="270"/>
                  </a:lnTo>
                  <a:lnTo>
                    <a:pt x="7" y="263"/>
                  </a:lnTo>
                  <a:lnTo>
                    <a:pt x="7" y="257"/>
                  </a:lnTo>
                  <a:lnTo>
                    <a:pt x="7" y="251"/>
                  </a:lnTo>
                  <a:lnTo>
                    <a:pt x="9" y="245"/>
                  </a:lnTo>
                  <a:lnTo>
                    <a:pt x="9" y="239"/>
                  </a:lnTo>
                  <a:lnTo>
                    <a:pt x="9" y="233"/>
                  </a:lnTo>
                  <a:lnTo>
                    <a:pt x="9" y="221"/>
                  </a:lnTo>
                  <a:lnTo>
                    <a:pt x="9" y="208"/>
                  </a:lnTo>
                  <a:lnTo>
                    <a:pt x="9" y="202"/>
                  </a:lnTo>
                  <a:lnTo>
                    <a:pt x="10" y="184"/>
                  </a:lnTo>
                  <a:lnTo>
                    <a:pt x="10" y="184"/>
                  </a:lnTo>
                  <a:lnTo>
                    <a:pt x="10" y="184"/>
                  </a:lnTo>
                  <a:lnTo>
                    <a:pt x="10" y="190"/>
                  </a:lnTo>
                  <a:lnTo>
                    <a:pt x="12" y="196"/>
                  </a:lnTo>
                  <a:lnTo>
                    <a:pt x="12" y="215"/>
                  </a:lnTo>
                  <a:lnTo>
                    <a:pt x="12" y="233"/>
                  </a:lnTo>
                  <a:lnTo>
                    <a:pt x="12" y="245"/>
                  </a:lnTo>
                  <a:lnTo>
                    <a:pt x="12" y="257"/>
                  </a:lnTo>
                  <a:lnTo>
                    <a:pt x="12" y="276"/>
                  </a:lnTo>
                  <a:lnTo>
                    <a:pt x="14" y="294"/>
                  </a:lnTo>
                  <a:lnTo>
                    <a:pt x="14" y="312"/>
                  </a:lnTo>
                  <a:lnTo>
                    <a:pt x="14" y="331"/>
                  </a:lnTo>
                  <a:lnTo>
                    <a:pt x="14" y="349"/>
                  </a:lnTo>
                  <a:lnTo>
                    <a:pt x="14" y="361"/>
                  </a:lnTo>
                  <a:lnTo>
                    <a:pt x="14" y="380"/>
                  </a:lnTo>
                  <a:lnTo>
                    <a:pt x="15" y="386"/>
                  </a:lnTo>
                  <a:lnTo>
                    <a:pt x="15" y="398"/>
                  </a:lnTo>
                  <a:lnTo>
                    <a:pt x="15" y="398"/>
                  </a:lnTo>
                  <a:lnTo>
                    <a:pt x="15" y="392"/>
                  </a:lnTo>
                  <a:lnTo>
                    <a:pt x="15" y="386"/>
                  </a:lnTo>
                  <a:lnTo>
                    <a:pt x="17" y="380"/>
                  </a:lnTo>
                  <a:lnTo>
                    <a:pt x="17" y="367"/>
                  </a:lnTo>
                  <a:lnTo>
                    <a:pt x="17" y="361"/>
                  </a:lnTo>
                  <a:lnTo>
                    <a:pt x="17" y="343"/>
                  </a:lnTo>
                  <a:lnTo>
                    <a:pt x="17" y="337"/>
                  </a:lnTo>
                  <a:lnTo>
                    <a:pt x="17" y="319"/>
                  </a:lnTo>
                  <a:lnTo>
                    <a:pt x="19" y="306"/>
                  </a:lnTo>
                  <a:lnTo>
                    <a:pt x="19" y="306"/>
                  </a:lnTo>
                  <a:lnTo>
                    <a:pt x="19" y="294"/>
                  </a:lnTo>
                  <a:lnTo>
                    <a:pt x="19" y="294"/>
                  </a:lnTo>
                  <a:lnTo>
                    <a:pt x="20" y="300"/>
                  </a:lnTo>
                  <a:lnTo>
                    <a:pt x="20" y="306"/>
                  </a:lnTo>
                  <a:lnTo>
                    <a:pt x="20" y="312"/>
                  </a:lnTo>
                  <a:lnTo>
                    <a:pt x="20" y="319"/>
                  </a:lnTo>
                  <a:lnTo>
                    <a:pt x="20" y="325"/>
                  </a:lnTo>
                  <a:lnTo>
                    <a:pt x="20" y="331"/>
                  </a:lnTo>
                  <a:lnTo>
                    <a:pt x="22" y="325"/>
                  </a:lnTo>
                  <a:lnTo>
                    <a:pt x="22" y="312"/>
                  </a:lnTo>
                  <a:lnTo>
                    <a:pt x="22" y="306"/>
                  </a:lnTo>
                  <a:lnTo>
                    <a:pt x="22" y="282"/>
                  </a:lnTo>
                  <a:lnTo>
                    <a:pt x="22" y="263"/>
                  </a:lnTo>
                  <a:lnTo>
                    <a:pt x="22" y="251"/>
                  </a:lnTo>
                  <a:lnTo>
                    <a:pt x="24" y="233"/>
                  </a:lnTo>
                  <a:lnTo>
                    <a:pt x="24" y="215"/>
                  </a:lnTo>
                  <a:lnTo>
                    <a:pt x="24" y="202"/>
                  </a:lnTo>
                  <a:lnTo>
                    <a:pt x="24" y="190"/>
                  </a:lnTo>
                  <a:lnTo>
                    <a:pt x="24" y="178"/>
                  </a:lnTo>
                  <a:lnTo>
                    <a:pt x="24" y="178"/>
                  </a:lnTo>
                  <a:lnTo>
                    <a:pt x="25" y="172"/>
                  </a:lnTo>
                  <a:lnTo>
                    <a:pt x="25" y="166"/>
                  </a:lnTo>
                  <a:lnTo>
                    <a:pt x="25" y="166"/>
                  </a:lnTo>
                  <a:lnTo>
                    <a:pt x="25" y="153"/>
                  </a:lnTo>
                  <a:lnTo>
                    <a:pt x="27" y="153"/>
                  </a:lnTo>
                  <a:lnTo>
                    <a:pt x="27" y="147"/>
                  </a:lnTo>
                  <a:lnTo>
                    <a:pt x="27" y="141"/>
                  </a:lnTo>
                  <a:lnTo>
                    <a:pt x="27" y="129"/>
                  </a:lnTo>
                  <a:lnTo>
                    <a:pt x="27" y="123"/>
                  </a:lnTo>
                  <a:lnTo>
                    <a:pt x="27" y="111"/>
                  </a:lnTo>
                  <a:lnTo>
                    <a:pt x="29" y="104"/>
                  </a:lnTo>
                  <a:lnTo>
                    <a:pt x="29" y="98"/>
                  </a:lnTo>
                  <a:lnTo>
                    <a:pt x="29" y="92"/>
                  </a:lnTo>
                  <a:lnTo>
                    <a:pt x="29" y="98"/>
                  </a:lnTo>
                  <a:lnTo>
                    <a:pt x="30" y="104"/>
                  </a:lnTo>
                  <a:lnTo>
                    <a:pt x="30" y="104"/>
                  </a:lnTo>
                  <a:lnTo>
                    <a:pt x="30" y="111"/>
                  </a:lnTo>
                  <a:lnTo>
                    <a:pt x="30" y="123"/>
                  </a:lnTo>
                  <a:lnTo>
                    <a:pt x="30" y="135"/>
                  </a:lnTo>
                  <a:lnTo>
                    <a:pt x="30" y="147"/>
                  </a:lnTo>
                  <a:lnTo>
                    <a:pt x="32" y="153"/>
                  </a:lnTo>
                  <a:lnTo>
                    <a:pt x="32" y="160"/>
                  </a:lnTo>
                  <a:lnTo>
                    <a:pt x="32" y="166"/>
                  </a:lnTo>
                  <a:lnTo>
                    <a:pt x="32" y="160"/>
                  </a:lnTo>
                  <a:lnTo>
                    <a:pt x="32" y="147"/>
                  </a:lnTo>
                  <a:lnTo>
                    <a:pt x="33" y="135"/>
                  </a:lnTo>
                  <a:lnTo>
                    <a:pt x="33" y="135"/>
                  </a:lnTo>
                  <a:lnTo>
                    <a:pt x="33" y="135"/>
                  </a:lnTo>
                  <a:lnTo>
                    <a:pt x="33" y="141"/>
                  </a:lnTo>
                  <a:lnTo>
                    <a:pt x="35" y="135"/>
                  </a:lnTo>
                  <a:lnTo>
                    <a:pt x="35" y="129"/>
                  </a:lnTo>
                  <a:lnTo>
                    <a:pt x="35" y="123"/>
                  </a:lnTo>
                  <a:lnTo>
                    <a:pt x="35" y="111"/>
                  </a:lnTo>
                  <a:lnTo>
                    <a:pt x="35" y="104"/>
                  </a:lnTo>
                  <a:lnTo>
                    <a:pt x="37" y="104"/>
                  </a:lnTo>
                  <a:lnTo>
                    <a:pt x="37" y="104"/>
                  </a:lnTo>
                  <a:lnTo>
                    <a:pt x="37" y="111"/>
                  </a:lnTo>
                  <a:lnTo>
                    <a:pt x="37" y="123"/>
                  </a:lnTo>
                  <a:lnTo>
                    <a:pt x="38" y="129"/>
                  </a:lnTo>
                  <a:lnTo>
                    <a:pt x="38" y="135"/>
                  </a:lnTo>
                  <a:lnTo>
                    <a:pt x="38" y="147"/>
                  </a:lnTo>
                  <a:lnTo>
                    <a:pt x="38" y="147"/>
                  </a:lnTo>
                  <a:lnTo>
                    <a:pt x="40" y="141"/>
                  </a:lnTo>
                  <a:lnTo>
                    <a:pt x="40" y="135"/>
                  </a:lnTo>
                  <a:lnTo>
                    <a:pt x="40" y="129"/>
                  </a:lnTo>
                  <a:lnTo>
                    <a:pt x="40" y="123"/>
                  </a:lnTo>
                  <a:lnTo>
                    <a:pt x="40" y="104"/>
                  </a:lnTo>
                  <a:lnTo>
                    <a:pt x="42" y="92"/>
                  </a:lnTo>
                  <a:lnTo>
                    <a:pt x="42" y="74"/>
                  </a:lnTo>
                  <a:lnTo>
                    <a:pt x="42" y="62"/>
                  </a:lnTo>
                  <a:lnTo>
                    <a:pt x="42" y="43"/>
                  </a:lnTo>
                  <a:lnTo>
                    <a:pt x="42" y="25"/>
                  </a:lnTo>
                  <a:lnTo>
                    <a:pt x="42" y="19"/>
                  </a:lnTo>
                  <a:lnTo>
                    <a:pt x="43" y="0"/>
                  </a:lnTo>
                  <a:lnTo>
                    <a:pt x="43" y="0"/>
                  </a:lnTo>
                  <a:lnTo>
                    <a:pt x="43" y="7"/>
                  </a:lnTo>
                  <a:lnTo>
                    <a:pt x="43" y="13"/>
                  </a:lnTo>
                  <a:lnTo>
                    <a:pt x="43" y="25"/>
                  </a:lnTo>
                  <a:lnTo>
                    <a:pt x="45" y="37"/>
                  </a:lnTo>
                  <a:lnTo>
                    <a:pt x="45" y="49"/>
                  </a:lnTo>
                  <a:lnTo>
                    <a:pt x="45" y="68"/>
                  </a:lnTo>
                  <a:lnTo>
                    <a:pt x="45" y="92"/>
                  </a:lnTo>
                  <a:lnTo>
                    <a:pt x="45" y="104"/>
                  </a:lnTo>
                  <a:lnTo>
                    <a:pt x="45" y="123"/>
                  </a:lnTo>
                  <a:lnTo>
                    <a:pt x="47" y="129"/>
                  </a:lnTo>
                  <a:lnTo>
                    <a:pt x="47" y="129"/>
                  </a:lnTo>
                  <a:lnTo>
                    <a:pt x="47" y="135"/>
                  </a:lnTo>
                  <a:lnTo>
                    <a:pt x="47" y="141"/>
                  </a:lnTo>
                  <a:lnTo>
                    <a:pt x="47" y="147"/>
                  </a:lnTo>
                  <a:lnTo>
                    <a:pt x="47" y="153"/>
                  </a:lnTo>
                  <a:lnTo>
                    <a:pt x="48" y="160"/>
                  </a:lnTo>
                  <a:lnTo>
                    <a:pt x="48" y="172"/>
                  </a:lnTo>
                  <a:lnTo>
                    <a:pt x="48" y="184"/>
                  </a:lnTo>
                  <a:lnTo>
                    <a:pt x="48" y="190"/>
                  </a:lnTo>
                  <a:lnTo>
                    <a:pt x="48" y="202"/>
                  </a:lnTo>
                  <a:lnTo>
                    <a:pt x="48" y="208"/>
                  </a:lnTo>
                  <a:lnTo>
                    <a:pt x="50" y="215"/>
                  </a:lnTo>
                  <a:lnTo>
                    <a:pt x="50" y="221"/>
                  </a:lnTo>
                  <a:lnTo>
                    <a:pt x="50" y="227"/>
                  </a:lnTo>
                  <a:lnTo>
                    <a:pt x="52" y="227"/>
                  </a:lnTo>
                  <a:lnTo>
                    <a:pt x="52" y="227"/>
                  </a:lnTo>
                  <a:lnTo>
                    <a:pt x="52" y="227"/>
                  </a:lnTo>
                  <a:lnTo>
                    <a:pt x="53" y="215"/>
                  </a:lnTo>
                  <a:lnTo>
                    <a:pt x="53" y="202"/>
                  </a:lnTo>
                  <a:lnTo>
                    <a:pt x="53" y="202"/>
                  </a:lnTo>
                  <a:lnTo>
                    <a:pt x="55" y="196"/>
                  </a:lnTo>
                  <a:lnTo>
                    <a:pt x="55" y="184"/>
                  </a:lnTo>
                  <a:lnTo>
                    <a:pt x="55" y="178"/>
                  </a:lnTo>
                  <a:lnTo>
                    <a:pt x="55" y="172"/>
                  </a:lnTo>
                  <a:lnTo>
                    <a:pt x="55" y="160"/>
                  </a:lnTo>
                  <a:lnTo>
                    <a:pt x="57" y="153"/>
                  </a:lnTo>
                  <a:lnTo>
                    <a:pt x="57" y="141"/>
                  </a:lnTo>
                  <a:lnTo>
                    <a:pt x="57" y="129"/>
                  </a:lnTo>
                  <a:lnTo>
                    <a:pt x="57" y="129"/>
                  </a:lnTo>
                  <a:lnTo>
                    <a:pt x="58" y="129"/>
                  </a:lnTo>
                  <a:lnTo>
                    <a:pt x="58" y="129"/>
                  </a:lnTo>
                  <a:lnTo>
                    <a:pt x="58" y="135"/>
                  </a:lnTo>
                  <a:lnTo>
                    <a:pt x="58" y="147"/>
                  </a:lnTo>
                  <a:lnTo>
                    <a:pt x="58" y="153"/>
                  </a:lnTo>
                  <a:lnTo>
                    <a:pt x="60" y="166"/>
                  </a:lnTo>
                  <a:lnTo>
                    <a:pt x="60" y="178"/>
                  </a:lnTo>
                  <a:lnTo>
                    <a:pt x="60" y="178"/>
                  </a:lnTo>
                  <a:lnTo>
                    <a:pt x="60" y="178"/>
                  </a:lnTo>
                  <a:lnTo>
                    <a:pt x="62" y="178"/>
                  </a:lnTo>
                  <a:lnTo>
                    <a:pt x="62" y="178"/>
                  </a:lnTo>
                  <a:lnTo>
                    <a:pt x="62" y="184"/>
                  </a:lnTo>
                  <a:lnTo>
                    <a:pt x="63" y="190"/>
                  </a:lnTo>
                  <a:lnTo>
                    <a:pt x="63" y="202"/>
                  </a:lnTo>
                  <a:lnTo>
                    <a:pt x="63" y="215"/>
                  </a:lnTo>
                  <a:lnTo>
                    <a:pt x="63" y="233"/>
                  </a:lnTo>
                  <a:lnTo>
                    <a:pt x="63" y="245"/>
                  </a:lnTo>
                  <a:lnTo>
                    <a:pt x="65" y="263"/>
                  </a:lnTo>
                  <a:lnTo>
                    <a:pt x="65" y="282"/>
                  </a:lnTo>
                  <a:lnTo>
                    <a:pt x="65" y="294"/>
                  </a:lnTo>
                  <a:lnTo>
                    <a:pt x="65" y="306"/>
                  </a:lnTo>
                  <a:lnTo>
                    <a:pt x="65" y="306"/>
                  </a:lnTo>
                  <a:lnTo>
                    <a:pt x="67" y="306"/>
                  </a:lnTo>
                  <a:lnTo>
                    <a:pt x="67" y="300"/>
                  </a:lnTo>
                  <a:lnTo>
                    <a:pt x="67" y="306"/>
                  </a:lnTo>
                  <a:lnTo>
                    <a:pt x="67" y="306"/>
                  </a:lnTo>
                  <a:lnTo>
                    <a:pt x="67" y="312"/>
                  </a:lnTo>
                  <a:lnTo>
                    <a:pt x="68" y="325"/>
                  </a:lnTo>
                  <a:lnTo>
                    <a:pt x="68" y="337"/>
                  </a:lnTo>
                  <a:lnTo>
                    <a:pt x="68" y="349"/>
                  </a:lnTo>
                  <a:lnTo>
                    <a:pt x="68" y="367"/>
                  </a:lnTo>
                  <a:lnTo>
                    <a:pt x="68" y="386"/>
                  </a:lnTo>
                  <a:lnTo>
                    <a:pt x="68" y="410"/>
                  </a:lnTo>
                  <a:lnTo>
                    <a:pt x="70" y="423"/>
                  </a:lnTo>
                  <a:lnTo>
                    <a:pt x="70" y="435"/>
                  </a:lnTo>
                  <a:lnTo>
                    <a:pt x="70" y="447"/>
                  </a:lnTo>
                  <a:lnTo>
                    <a:pt x="70" y="453"/>
                  </a:lnTo>
                  <a:lnTo>
                    <a:pt x="70" y="441"/>
                  </a:lnTo>
                  <a:lnTo>
                    <a:pt x="70" y="429"/>
                  </a:lnTo>
                  <a:lnTo>
                    <a:pt x="72" y="410"/>
                  </a:lnTo>
                  <a:lnTo>
                    <a:pt x="72" y="392"/>
                  </a:lnTo>
                  <a:lnTo>
                    <a:pt x="72" y="374"/>
                  </a:lnTo>
                  <a:lnTo>
                    <a:pt x="72" y="355"/>
                  </a:lnTo>
                  <a:lnTo>
                    <a:pt x="72" y="337"/>
                  </a:lnTo>
                  <a:lnTo>
                    <a:pt x="72" y="325"/>
                  </a:lnTo>
                  <a:lnTo>
                    <a:pt x="73" y="306"/>
                  </a:lnTo>
                  <a:lnTo>
                    <a:pt x="73" y="300"/>
                  </a:lnTo>
                  <a:lnTo>
                    <a:pt x="73" y="288"/>
                  </a:lnTo>
                  <a:lnTo>
                    <a:pt x="73" y="282"/>
                  </a:lnTo>
                  <a:lnTo>
                    <a:pt x="73" y="263"/>
                  </a:lnTo>
                  <a:lnTo>
                    <a:pt x="73" y="257"/>
                  </a:lnTo>
                  <a:lnTo>
                    <a:pt x="75" y="251"/>
                  </a:lnTo>
                  <a:lnTo>
                    <a:pt x="75" y="251"/>
                  </a:lnTo>
                  <a:lnTo>
                    <a:pt x="75" y="257"/>
                  </a:lnTo>
                  <a:lnTo>
                    <a:pt x="75" y="263"/>
                  </a:lnTo>
                  <a:lnTo>
                    <a:pt x="75" y="276"/>
                  </a:lnTo>
                  <a:lnTo>
                    <a:pt x="77" y="282"/>
                  </a:lnTo>
                  <a:lnTo>
                    <a:pt x="77" y="288"/>
                  </a:lnTo>
                  <a:lnTo>
                    <a:pt x="77" y="282"/>
                  </a:lnTo>
                  <a:lnTo>
                    <a:pt x="78" y="282"/>
                  </a:lnTo>
                  <a:lnTo>
                    <a:pt x="78" y="276"/>
                  </a:lnTo>
                  <a:lnTo>
                    <a:pt x="78" y="270"/>
                  </a:lnTo>
                  <a:lnTo>
                    <a:pt x="78" y="276"/>
                  </a:lnTo>
                  <a:lnTo>
                    <a:pt x="78" y="282"/>
                  </a:lnTo>
                  <a:lnTo>
                    <a:pt x="78" y="282"/>
                  </a:lnTo>
                  <a:lnTo>
                    <a:pt x="80" y="300"/>
                  </a:lnTo>
                  <a:lnTo>
                    <a:pt x="80" y="306"/>
                  </a:lnTo>
                  <a:lnTo>
                    <a:pt x="80" y="300"/>
                  </a:lnTo>
                  <a:lnTo>
                    <a:pt x="82" y="294"/>
                  </a:lnTo>
                  <a:lnTo>
                    <a:pt x="82" y="282"/>
                  </a:lnTo>
                  <a:lnTo>
                    <a:pt x="82" y="282"/>
                  </a:lnTo>
                  <a:lnTo>
                    <a:pt x="82" y="288"/>
                  </a:lnTo>
                  <a:lnTo>
                    <a:pt x="83" y="306"/>
                  </a:lnTo>
                  <a:lnTo>
                    <a:pt x="83" y="337"/>
                  </a:lnTo>
                  <a:lnTo>
                    <a:pt x="83" y="361"/>
                  </a:lnTo>
                  <a:lnTo>
                    <a:pt x="83" y="380"/>
                  </a:lnTo>
                  <a:lnTo>
                    <a:pt x="83" y="398"/>
                  </a:lnTo>
                  <a:lnTo>
                    <a:pt x="83" y="416"/>
                  </a:lnTo>
                  <a:lnTo>
                    <a:pt x="85" y="435"/>
                  </a:lnTo>
                  <a:lnTo>
                    <a:pt x="85" y="441"/>
                  </a:lnTo>
                  <a:lnTo>
                    <a:pt x="85" y="453"/>
                  </a:lnTo>
                  <a:lnTo>
                    <a:pt x="85" y="459"/>
                  </a:lnTo>
                  <a:lnTo>
                    <a:pt x="85" y="453"/>
                  </a:lnTo>
                  <a:lnTo>
                    <a:pt x="87" y="447"/>
                  </a:lnTo>
                  <a:lnTo>
                    <a:pt x="87" y="441"/>
                  </a:lnTo>
                  <a:lnTo>
                    <a:pt x="87" y="435"/>
                  </a:lnTo>
                  <a:lnTo>
                    <a:pt x="87" y="441"/>
                  </a:lnTo>
                  <a:lnTo>
                    <a:pt x="87" y="447"/>
                  </a:lnTo>
                  <a:lnTo>
                    <a:pt x="87" y="459"/>
                  </a:lnTo>
                  <a:lnTo>
                    <a:pt x="88" y="465"/>
                  </a:lnTo>
                  <a:lnTo>
                    <a:pt x="88" y="484"/>
                  </a:lnTo>
                  <a:lnTo>
                    <a:pt x="88" y="490"/>
                  </a:lnTo>
                  <a:lnTo>
                    <a:pt x="88" y="490"/>
                  </a:lnTo>
                  <a:lnTo>
                    <a:pt x="90" y="484"/>
                  </a:lnTo>
                  <a:lnTo>
                    <a:pt x="90" y="471"/>
                  </a:lnTo>
                  <a:lnTo>
                    <a:pt x="90" y="465"/>
                  </a:lnTo>
                  <a:lnTo>
                    <a:pt x="90" y="453"/>
                  </a:lnTo>
                  <a:lnTo>
                    <a:pt x="90" y="447"/>
                  </a:lnTo>
                  <a:lnTo>
                    <a:pt x="90" y="435"/>
                  </a:lnTo>
                  <a:lnTo>
                    <a:pt x="92" y="435"/>
                  </a:lnTo>
                  <a:lnTo>
                    <a:pt x="92" y="410"/>
                  </a:lnTo>
                  <a:lnTo>
                    <a:pt x="92" y="404"/>
                  </a:lnTo>
                  <a:lnTo>
                    <a:pt x="92" y="392"/>
                  </a:lnTo>
                  <a:lnTo>
                    <a:pt x="92" y="386"/>
                  </a:lnTo>
                  <a:lnTo>
                    <a:pt x="92" y="380"/>
                  </a:lnTo>
                  <a:lnTo>
                    <a:pt x="93" y="367"/>
                  </a:lnTo>
                  <a:lnTo>
                    <a:pt x="93" y="367"/>
                  </a:lnTo>
                  <a:lnTo>
                    <a:pt x="93" y="374"/>
                  </a:lnTo>
                  <a:lnTo>
                    <a:pt x="93" y="380"/>
                  </a:lnTo>
                  <a:lnTo>
                    <a:pt x="93" y="386"/>
                  </a:lnTo>
                  <a:lnTo>
                    <a:pt x="95" y="380"/>
                  </a:lnTo>
                  <a:lnTo>
                    <a:pt x="95" y="374"/>
                  </a:lnTo>
                  <a:lnTo>
                    <a:pt x="95" y="367"/>
                  </a:lnTo>
                  <a:lnTo>
                    <a:pt x="95" y="361"/>
                  </a:lnTo>
                  <a:lnTo>
                    <a:pt x="95" y="337"/>
                  </a:lnTo>
                  <a:lnTo>
                    <a:pt x="96" y="331"/>
                  </a:lnTo>
                  <a:lnTo>
                    <a:pt x="96" y="319"/>
                  </a:lnTo>
                  <a:lnTo>
                    <a:pt x="96" y="306"/>
                  </a:lnTo>
                  <a:lnTo>
                    <a:pt x="96" y="306"/>
                  </a:lnTo>
                  <a:lnTo>
                    <a:pt x="96" y="306"/>
                  </a:lnTo>
                  <a:lnTo>
                    <a:pt x="98" y="312"/>
                  </a:lnTo>
                  <a:lnTo>
                    <a:pt x="98" y="325"/>
                  </a:lnTo>
                  <a:lnTo>
                    <a:pt x="98" y="337"/>
                  </a:lnTo>
                  <a:lnTo>
                    <a:pt x="98" y="355"/>
                  </a:lnTo>
                  <a:lnTo>
                    <a:pt x="98" y="367"/>
                  </a:lnTo>
                  <a:lnTo>
                    <a:pt x="98" y="386"/>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03" name="Freeform 602"/>
            <p:cNvSpPr>
              <a:spLocks/>
            </p:cNvSpPr>
            <p:nvPr/>
          </p:nvSpPr>
          <p:spPr bwMode="auto">
            <a:xfrm>
              <a:off x="4566296" y="3418975"/>
              <a:ext cx="134924" cy="178880"/>
            </a:xfrm>
            <a:custGeom>
              <a:avLst/>
              <a:gdLst>
                <a:gd name="T0" fmla="*/ 1 w 97"/>
                <a:gd name="T1" fmla="*/ 214 h 435"/>
                <a:gd name="T2" fmla="*/ 3 w 97"/>
                <a:gd name="T3" fmla="*/ 166 h 435"/>
                <a:gd name="T4" fmla="*/ 5 w 97"/>
                <a:gd name="T5" fmla="*/ 202 h 435"/>
                <a:gd name="T6" fmla="*/ 6 w 97"/>
                <a:gd name="T7" fmla="*/ 208 h 435"/>
                <a:gd name="T8" fmla="*/ 8 w 97"/>
                <a:gd name="T9" fmla="*/ 257 h 435"/>
                <a:gd name="T10" fmla="*/ 8 w 97"/>
                <a:gd name="T11" fmla="*/ 355 h 435"/>
                <a:gd name="T12" fmla="*/ 11 w 97"/>
                <a:gd name="T13" fmla="*/ 435 h 435"/>
                <a:gd name="T14" fmla="*/ 11 w 97"/>
                <a:gd name="T15" fmla="*/ 404 h 435"/>
                <a:gd name="T16" fmla="*/ 14 w 97"/>
                <a:gd name="T17" fmla="*/ 398 h 435"/>
                <a:gd name="T18" fmla="*/ 16 w 97"/>
                <a:gd name="T19" fmla="*/ 367 h 435"/>
                <a:gd name="T20" fmla="*/ 18 w 97"/>
                <a:gd name="T21" fmla="*/ 312 h 435"/>
                <a:gd name="T22" fmla="*/ 18 w 97"/>
                <a:gd name="T23" fmla="*/ 276 h 435"/>
                <a:gd name="T24" fmla="*/ 19 w 97"/>
                <a:gd name="T25" fmla="*/ 214 h 435"/>
                <a:gd name="T26" fmla="*/ 21 w 97"/>
                <a:gd name="T27" fmla="*/ 129 h 435"/>
                <a:gd name="T28" fmla="*/ 24 w 97"/>
                <a:gd name="T29" fmla="*/ 129 h 435"/>
                <a:gd name="T30" fmla="*/ 24 w 97"/>
                <a:gd name="T31" fmla="*/ 208 h 435"/>
                <a:gd name="T32" fmla="*/ 26 w 97"/>
                <a:gd name="T33" fmla="*/ 245 h 435"/>
                <a:gd name="T34" fmla="*/ 28 w 97"/>
                <a:gd name="T35" fmla="*/ 300 h 435"/>
                <a:gd name="T36" fmla="*/ 29 w 97"/>
                <a:gd name="T37" fmla="*/ 294 h 435"/>
                <a:gd name="T38" fmla="*/ 31 w 97"/>
                <a:gd name="T39" fmla="*/ 190 h 435"/>
                <a:gd name="T40" fmla="*/ 33 w 97"/>
                <a:gd name="T41" fmla="*/ 147 h 435"/>
                <a:gd name="T42" fmla="*/ 34 w 97"/>
                <a:gd name="T43" fmla="*/ 129 h 435"/>
                <a:gd name="T44" fmla="*/ 36 w 97"/>
                <a:gd name="T45" fmla="*/ 55 h 435"/>
                <a:gd name="T46" fmla="*/ 38 w 97"/>
                <a:gd name="T47" fmla="*/ 0 h 435"/>
                <a:gd name="T48" fmla="*/ 38 w 97"/>
                <a:gd name="T49" fmla="*/ 43 h 435"/>
                <a:gd name="T50" fmla="*/ 39 w 97"/>
                <a:gd name="T51" fmla="*/ 80 h 435"/>
                <a:gd name="T52" fmla="*/ 41 w 97"/>
                <a:gd name="T53" fmla="*/ 86 h 435"/>
                <a:gd name="T54" fmla="*/ 43 w 97"/>
                <a:gd name="T55" fmla="*/ 37 h 435"/>
                <a:gd name="T56" fmla="*/ 44 w 97"/>
                <a:gd name="T57" fmla="*/ 62 h 435"/>
                <a:gd name="T58" fmla="*/ 48 w 97"/>
                <a:gd name="T59" fmla="*/ 55 h 435"/>
                <a:gd name="T60" fmla="*/ 49 w 97"/>
                <a:gd name="T61" fmla="*/ 55 h 435"/>
                <a:gd name="T62" fmla="*/ 51 w 97"/>
                <a:gd name="T63" fmla="*/ 49 h 435"/>
                <a:gd name="T64" fmla="*/ 53 w 97"/>
                <a:gd name="T65" fmla="*/ 104 h 435"/>
                <a:gd name="T66" fmla="*/ 54 w 97"/>
                <a:gd name="T67" fmla="*/ 153 h 435"/>
                <a:gd name="T68" fmla="*/ 56 w 97"/>
                <a:gd name="T69" fmla="*/ 117 h 435"/>
                <a:gd name="T70" fmla="*/ 58 w 97"/>
                <a:gd name="T71" fmla="*/ 159 h 435"/>
                <a:gd name="T72" fmla="*/ 59 w 97"/>
                <a:gd name="T73" fmla="*/ 202 h 435"/>
                <a:gd name="T74" fmla="*/ 61 w 97"/>
                <a:gd name="T75" fmla="*/ 184 h 435"/>
                <a:gd name="T76" fmla="*/ 63 w 97"/>
                <a:gd name="T77" fmla="*/ 233 h 435"/>
                <a:gd name="T78" fmla="*/ 64 w 97"/>
                <a:gd name="T79" fmla="*/ 239 h 435"/>
                <a:gd name="T80" fmla="*/ 68 w 97"/>
                <a:gd name="T81" fmla="*/ 257 h 435"/>
                <a:gd name="T82" fmla="*/ 69 w 97"/>
                <a:gd name="T83" fmla="*/ 214 h 435"/>
                <a:gd name="T84" fmla="*/ 71 w 97"/>
                <a:gd name="T85" fmla="*/ 147 h 435"/>
                <a:gd name="T86" fmla="*/ 72 w 97"/>
                <a:gd name="T87" fmla="*/ 123 h 435"/>
                <a:gd name="T88" fmla="*/ 72 w 97"/>
                <a:gd name="T89" fmla="*/ 184 h 435"/>
                <a:gd name="T90" fmla="*/ 74 w 97"/>
                <a:gd name="T91" fmla="*/ 257 h 435"/>
                <a:gd name="T92" fmla="*/ 76 w 97"/>
                <a:gd name="T93" fmla="*/ 337 h 435"/>
                <a:gd name="T94" fmla="*/ 77 w 97"/>
                <a:gd name="T95" fmla="*/ 343 h 435"/>
                <a:gd name="T96" fmla="*/ 79 w 97"/>
                <a:gd name="T97" fmla="*/ 355 h 435"/>
                <a:gd name="T98" fmla="*/ 81 w 97"/>
                <a:gd name="T99" fmla="*/ 416 h 435"/>
                <a:gd name="T100" fmla="*/ 82 w 97"/>
                <a:gd name="T101" fmla="*/ 404 h 435"/>
                <a:gd name="T102" fmla="*/ 84 w 97"/>
                <a:gd name="T103" fmla="*/ 349 h 435"/>
                <a:gd name="T104" fmla="*/ 86 w 97"/>
                <a:gd name="T105" fmla="*/ 325 h 435"/>
                <a:gd name="T106" fmla="*/ 87 w 97"/>
                <a:gd name="T107" fmla="*/ 300 h 435"/>
                <a:gd name="T108" fmla="*/ 89 w 97"/>
                <a:gd name="T109" fmla="*/ 257 h 435"/>
                <a:gd name="T110" fmla="*/ 91 w 97"/>
                <a:gd name="T111" fmla="*/ 288 h 435"/>
                <a:gd name="T112" fmla="*/ 92 w 97"/>
                <a:gd name="T113" fmla="*/ 300 h 435"/>
                <a:gd name="T114" fmla="*/ 94 w 97"/>
                <a:gd name="T115" fmla="*/ 251 h 435"/>
                <a:gd name="T116" fmla="*/ 96 w 97"/>
                <a:gd name="T117" fmla="*/ 245 h 435"/>
                <a:gd name="T118" fmla="*/ 97 w 97"/>
                <a:gd name="T119" fmla="*/ 30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 h="435">
                  <a:moveTo>
                    <a:pt x="0" y="257"/>
                  </a:moveTo>
                  <a:lnTo>
                    <a:pt x="0" y="251"/>
                  </a:lnTo>
                  <a:lnTo>
                    <a:pt x="0" y="239"/>
                  </a:lnTo>
                  <a:lnTo>
                    <a:pt x="1" y="233"/>
                  </a:lnTo>
                  <a:lnTo>
                    <a:pt x="1" y="214"/>
                  </a:lnTo>
                  <a:lnTo>
                    <a:pt x="1" y="202"/>
                  </a:lnTo>
                  <a:lnTo>
                    <a:pt x="1" y="184"/>
                  </a:lnTo>
                  <a:lnTo>
                    <a:pt x="1" y="178"/>
                  </a:lnTo>
                  <a:lnTo>
                    <a:pt x="1" y="172"/>
                  </a:lnTo>
                  <a:lnTo>
                    <a:pt x="3" y="166"/>
                  </a:lnTo>
                  <a:lnTo>
                    <a:pt x="3" y="172"/>
                  </a:lnTo>
                  <a:lnTo>
                    <a:pt x="3" y="178"/>
                  </a:lnTo>
                  <a:lnTo>
                    <a:pt x="3" y="184"/>
                  </a:lnTo>
                  <a:lnTo>
                    <a:pt x="3" y="190"/>
                  </a:lnTo>
                  <a:lnTo>
                    <a:pt x="5" y="202"/>
                  </a:lnTo>
                  <a:lnTo>
                    <a:pt x="5" y="202"/>
                  </a:lnTo>
                  <a:lnTo>
                    <a:pt x="5" y="202"/>
                  </a:lnTo>
                  <a:lnTo>
                    <a:pt x="5" y="202"/>
                  </a:lnTo>
                  <a:lnTo>
                    <a:pt x="6" y="208"/>
                  </a:lnTo>
                  <a:lnTo>
                    <a:pt x="6" y="208"/>
                  </a:lnTo>
                  <a:lnTo>
                    <a:pt x="6" y="214"/>
                  </a:lnTo>
                  <a:lnTo>
                    <a:pt x="6" y="221"/>
                  </a:lnTo>
                  <a:lnTo>
                    <a:pt x="6" y="227"/>
                  </a:lnTo>
                  <a:lnTo>
                    <a:pt x="6" y="239"/>
                  </a:lnTo>
                  <a:lnTo>
                    <a:pt x="8" y="257"/>
                  </a:lnTo>
                  <a:lnTo>
                    <a:pt x="8" y="263"/>
                  </a:lnTo>
                  <a:lnTo>
                    <a:pt x="8" y="282"/>
                  </a:lnTo>
                  <a:lnTo>
                    <a:pt x="8" y="312"/>
                  </a:lnTo>
                  <a:lnTo>
                    <a:pt x="8" y="337"/>
                  </a:lnTo>
                  <a:lnTo>
                    <a:pt x="8" y="355"/>
                  </a:lnTo>
                  <a:lnTo>
                    <a:pt x="9" y="374"/>
                  </a:lnTo>
                  <a:lnTo>
                    <a:pt x="9" y="392"/>
                  </a:lnTo>
                  <a:lnTo>
                    <a:pt x="9" y="410"/>
                  </a:lnTo>
                  <a:lnTo>
                    <a:pt x="9" y="416"/>
                  </a:lnTo>
                  <a:lnTo>
                    <a:pt x="11" y="435"/>
                  </a:lnTo>
                  <a:lnTo>
                    <a:pt x="9" y="435"/>
                  </a:lnTo>
                  <a:lnTo>
                    <a:pt x="11" y="429"/>
                  </a:lnTo>
                  <a:lnTo>
                    <a:pt x="11" y="416"/>
                  </a:lnTo>
                  <a:lnTo>
                    <a:pt x="11" y="416"/>
                  </a:lnTo>
                  <a:lnTo>
                    <a:pt x="11" y="404"/>
                  </a:lnTo>
                  <a:lnTo>
                    <a:pt x="11" y="392"/>
                  </a:lnTo>
                  <a:lnTo>
                    <a:pt x="13" y="392"/>
                  </a:lnTo>
                  <a:lnTo>
                    <a:pt x="13" y="392"/>
                  </a:lnTo>
                  <a:lnTo>
                    <a:pt x="13" y="398"/>
                  </a:lnTo>
                  <a:lnTo>
                    <a:pt x="14" y="398"/>
                  </a:lnTo>
                  <a:lnTo>
                    <a:pt x="14" y="398"/>
                  </a:lnTo>
                  <a:lnTo>
                    <a:pt x="14" y="392"/>
                  </a:lnTo>
                  <a:lnTo>
                    <a:pt x="14" y="386"/>
                  </a:lnTo>
                  <a:lnTo>
                    <a:pt x="16" y="380"/>
                  </a:lnTo>
                  <a:lnTo>
                    <a:pt x="16" y="367"/>
                  </a:lnTo>
                  <a:lnTo>
                    <a:pt x="16" y="361"/>
                  </a:lnTo>
                  <a:lnTo>
                    <a:pt x="16" y="337"/>
                  </a:lnTo>
                  <a:lnTo>
                    <a:pt x="16" y="325"/>
                  </a:lnTo>
                  <a:lnTo>
                    <a:pt x="16" y="318"/>
                  </a:lnTo>
                  <a:lnTo>
                    <a:pt x="18" y="312"/>
                  </a:lnTo>
                  <a:lnTo>
                    <a:pt x="18" y="300"/>
                  </a:lnTo>
                  <a:lnTo>
                    <a:pt x="18" y="294"/>
                  </a:lnTo>
                  <a:lnTo>
                    <a:pt x="18" y="288"/>
                  </a:lnTo>
                  <a:lnTo>
                    <a:pt x="18" y="288"/>
                  </a:lnTo>
                  <a:lnTo>
                    <a:pt x="18" y="276"/>
                  </a:lnTo>
                  <a:lnTo>
                    <a:pt x="19" y="270"/>
                  </a:lnTo>
                  <a:lnTo>
                    <a:pt x="19" y="257"/>
                  </a:lnTo>
                  <a:lnTo>
                    <a:pt x="19" y="245"/>
                  </a:lnTo>
                  <a:lnTo>
                    <a:pt x="19" y="233"/>
                  </a:lnTo>
                  <a:lnTo>
                    <a:pt x="19" y="214"/>
                  </a:lnTo>
                  <a:lnTo>
                    <a:pt x="19" y="202"/>
                  </a:lnTo>
                  <a:lnTo>
                    <a:pt x="21" y="184"/>
                  </a:lnTo>
                  <a:lnTo>
                    <a:pt x="21" y="153"/>
                  </a:lnTo>
                  <a:lnTo>
                    <a:pt x="21" y="141"/>
                  </a:lnTo>
                  <a:lnTo>
                    <a:pt x="21" y="129"/>
                  </a:lnTo>
                  <a:lnTo>
                    <a:pt x="23" y="123"/>
                  </a:lnTo>
                  <a:lnTo>
                    <a:pt x="23" y="117"/>
                  </a:lnTo>
                  <a:lnTo>
                    <a:pt x="23" y="123"/>
                  </a:lnTo>
                  <a:lnTo>
                    <a:pt x="23" y="129"/>
                  </a:lnTo>
                  <a:lnTo>
                    <a:pt x="24" y="129"/>
                  </a:lnTo>
                  <a:lnTo>
                    <a:pt x="24" y="141"/>
                  </a:lnTo>
                  <a:lnTo>
                    <a:pt x="24" y="153"/>
                  </a:lnTo>
                  <a:lnTo>
                    <a:pt x="24" y="184"/>
                  </a:lnTo>
                  <a:lnTo>
                    <a:pt x="24" y="196"/>
                  </a:lnTo>
                  <a:lnTo>
                    <a:pt x="24" y="208"/>
                  </a:lnTo>
                  <a:lnTo>
                    <a:pt x="26" y="214"/>
                  </a:lnTo>
                  <a:lnTo>
                    <a:pt x="26" y="227"/>
                  </a:lnTo>
                  <a:lnTo>
                    <a:pt x="26" y="233"/>
                  </a:lnTo>
                  <a:lnTo>
                    <a:pt x="26" y="239"/>
                  </a:lnTo>
                  <a:lnTo>
                    <a:pt x="26" y="245"/>
                  </a:lnTo>
                  <a:lnTo>
                    <a:pt x="26" y="257"/>
                  </a:lnTo>
                  <a:lnTo>
                    <a:pt x="28" y="263"/>
                  </a:lnTo>
                  <a:lnTo>
                    <a:pt x="28" y="276"/>
                  </a:lnTo>
                  <a:lnTo>
                    <a:pt x="28" y="288"/>
                  </a:lnTo>
                  <a:lnTo>
                    <a:pt x="28" y="300"/>
                  </a:lnTo>
                  <a:lnTo>
                    <a:pt x="28" y="306"/>
                  </a:lnTo>
                  <a:lnTo>
                    <a:pt x="28" y="312"/>
                  </a:lnTo>
                  <a:lnTo>
                    <a:pt x="29" y="318"/>
                  </a:lnTo>
                  <a:lnTo>
                    <a:pt x="29" y="312"/>
                  </a:lnTo>
                  <a:lnTo>
                    <a:pt x="29" y="294"/>
                  </a:lnTo>
                  <a:lnTo>
                    <a:pt x="29" y="276"/>
                  </a:lnTo>
                  <a:lnTo>
                    <a:pt x="29" y="257"/>
                  </a:lnTo>
                  <a:lnTo>
                    <a:pt x="31" y="233"/>
                  </a:lnTo>
                  <a:lnTo>
                    <a:pt x="31" y="208"/>
                  </a:lnTo>
                  <a:lnTo>
                    <a:pt x="31" y="190"/>
                  </a:lnTo>
                  <a:lnTo>
                    <a:pt x="31" y="172"/>
                  </a:lnTo>
                  <a:lnTo>
                    <a:pt x="31" y="159"/>
                  </a:lnTo>
                  <a:lnTo>
                    <a:pt x="31" y="153"/>
                  </a:lnTo>
                  <a:lnTo>
                    <a:pt x="33" y="147"/>
                  </a:lnTo>
                  <a:lnTo>
                    <a:pt x="33" y="147"/>
                  </a:lnTo>
                  <a:lnTo>
                    <a:pt x="33" y="147"/>
                  </a:lnTo>
                  <a:lnTo>
                    <a:pt x="33" y="147"/>
                  </a:lnTo>
                  <a:lnTo>
                    <a:pt x="34" y="141"/>
                  </a:lnTo>
                  <a:lnTo>
                    <a:pt x="34" y="135"/>
                  </a:lnTo>
                  <a:lnTo>
                    <a:pt x="34" y="129"/>
                  </a:lnTo>
                  <a:lnTo>
                    <a:pt x="34" y="123"/>
                  </a:lnTo>
                  <a:lnTo>
                    <a:pt x="34" y="111"/>
                  </a:lnTo>
                  <a:lnTo>
                    <a:pt x="34" y="98"/>
                  </a:lnTo>
                  <a:lnTo>
                    <a:pt x="36" y="80"/>
                  </a:lnTo>
                  <a:lnTo>
                    <a:pt x="36" y="55"/>
                  </a:lnTo>
                  <a:lnTo>
                    <a:pt x="36" y="43"/>
                  </a:lnTo>
                  <a:lnTo>
                    <a:pt x="36" y="25"/>
                  </a:lnTo>
                  <a:lnTo>
                    <a:pt x="36" y="7"/>
                  </a:lnTo>
                  <a:lnTo>
                    <a:pt x="36" y="0"/>
                  </a:lnTo>
                  <a:lnTo>
                    <a:pt x="38" y="0"/>
                  </a:lnTo>
                  <a:lnTo>
                    <a:pt x="38" y="7"/>
                  </a:lnTo>
                  <a:lnTo>
                    <a:pt x="38" y="19"/>
                  </a:lnTo>
                  <a:lnTo>
                    <a:pt x="38" y="25"/>
                  </a:lnTo>
                  <a:lnTo>
                    <a:pt x="38" y="31"/>
                  </a:lnTo>
                  <a:lnTo>
                    <a:pt x="38" y="43"/>
                  </a:lnTo>
                  <a:lnTo>
                    <a:pt x="39" y="55"/>
                  </a:lnTo>
                  <a:lnTo>
                    <a:pt x="39" y="55"/>
                  </a:lnTo>
                  <a:lnTo>
                    <a:pt x="39" y="62"/>
                  </a:lnTo>
                  <a:lnTo>
                    <a:pt x="39" y="68"/>
                  </a:lnTo>
                  <a:lnTo>
                    <a:pt x="39" y="80"/>
                  </a:lnTo>
                  <a:lnTo>
                    <a:pt x="39" y="86"/>
                  </a:lnTo>
                  <a:lnTo>
                    <a:pt x="41" y="98"/>
                  </a:lnTo>
                  <a:lnTo>
                    <a:pt x="41" y="98"/>
                  </a:lnTo>
                  <a:lnTo>
                    <a:pt x="41" y="92"/>
                  </a:lnTo>
                  <a:lnTo>
                    <a:pt x="41" y="86"/>
                  </a:lnTo>
                  <a:lnTo>
                    <a:pt x="41" y="68"/>
                  </a:lnTo>
                  <a:lnTo>
                    <a:pt x="43" y="55"/>
                  </a:lnTo>
                  <a:lnTo>
                    <a:pt x="43" y="49"/>
                  </a:lnTo>
                  <a:lnTo>
                    <a:pt x="43" y="37"/>
                  </a:lnTo>
                  <a:lnTo>
                    <a:pt x="43" y="37"/>
                  </a:lnTo>
                  <a:lnTo>
                    <a:pt x="43" y="43"/>
                  </a:lnTo>
                  <a:lnTo>
                    <a:pt x="44" y="43"/>
                  </a:lnTo>
                  <a:lnTo>
                    <a:pt x="44" y="55"/>
                  </a:lnTo>
                  <a:lnTo>
                    <a:pt x="44" y="55"/>
                  </a:lnTo>
                  <a:lnTo>
                    <a:pt x="44" y="62"/>
                  </a:lnTo>
                  <a:lnTo>
                    <a:pt x="44" y="68"/>
                  </a:lnTo>
                  <a:lnTo>
                    <a:pt x="46" y="74"/>
                  </a:lnTo>
                  <a:lnTo>
                    <a:pt x="46" y="68"/>
                  </a:lnTo>
                  <a:lnTo>
                    <a:pt x="46" y="62"/>
                  </a:lnTo>
                  <a:lnTo>
                    <a:pt x="48" y="55"/>
                  </a:lnTo>
                  <a:lnTo>
                    <a:pt x="46" y="55"/>
                  </a:lnTo>
                  <a:lnTo>
                    <a:pt x="48" y="55"/>
                  </a:lnTo>
                  <a:lnTo>
                    <a:pt x="48" y="55"/>
                  </a:lnTo>
                  <a:lnTo>
                    <a:pt x="48" y="55"/>
                  </a:lnTo>
                  <a:lnTo>
                    <a:pt x="49" y="55"/>
                  </a:lnTo>
                  <a:lnTo>
                    <a:pt x="49" y="49"/>
                  </a:lnTo>
                  <a:lnTo>
                    <a:pt x="49" y="49"/>
                  </a:lnTo>
                  <a:lnTo>
                    <a:pt x="51" y="49"/>
                  </a:lnTo>
                  <a:lnTo>
                    <a:pt x="51" y="49"/>
                  </a:lnTo>
                  <a:lnTo>
                    <a:pt x="51" y="49"/>
                  </a:lnTo>
                  <a:lnTo>
                    <a:pt x="51" y="55"/>
                  </a:lnTo>
                  <a:lnTo>
                    <a:pt x="53" y="62"/>
                  </a:lnTo>
                  <a:lnTo>
                    <a:pt x="53" y="80"/>
                  </a:lnTo>
                  <a:lnTo>
                    <a:pt x="53" y="92"/>
                  </a:lnTo>
                  <a:lnTo>
                    <a:pt x="53" y="104"/>
                  </a:lnTo>
                  <a:lnTo>
                    <a:pt x="53" y="129"/>
                  </a:lnTo>
                  <a:lnTo>
                    <a:pt x="53" y="135"/>
                  </a:lnTo>
                  <a:lnTo>
                    <a:pt x="54" y="147"/>
                  </a:lnTo>
                  <a:lnTo>
                    <a:pt x="54" y="153"/>
                  </a:lnTo>
                  <a:lnTo>
                    <a:pt x="54" y="153"/>
                  </a:lnTo>
                  <a:lnTo>
                    <a:pt x="54" y="147"/>
                  </a:lnTo>
                  <a:lnTo>
                    <a:pt x="54" y="135"/>
                  </a:lnTo>
                  <a:lnTo>
                    <a:pt x="56" y="129"/>
                  </a:lnTo>
                  <a:lnTo>
                    <a:pt x="56" y="123"/>
                  </a:lnTo>
                  <a:lnTo>
                    <a:pt x="56" y="117"/>
                  </a:lnTo>
                  <a:lnTo>
                    <a:pt x="56" y="117"/>
                  </a:lnTo>
                  <a:lnTo>
                    <a:pt x="58" y="123"/>
                  </a:lnTo>
                  <a:lnTo>
                    <a:pt x="58" y="129"/>
                  </a:lnTo>
                  <a:lnTo>
                    <a:pt x="58" y="147"/>
                  </a:lnTo>
                  <a:lnTo>
                    <a:pt x="58" y="159"/>
                  </a:lnTo>
                  <a:lnTo>
                    <a:pt x="58" y="178"/>
                  </a:lnTo>
                  <a:lnTo>
                    <a:pt x="58" y="202"/>
                  </a:lnTo>
                  <a:lnTo>
                    <a:pt x="59" y="208"/>
                  </a:lnTo>
                  <a:lnTo>
                    <a:pt x="59" y="208"/>
                  </a:lnTo>
                  <a:lnTo>
                    <a:pt x="59" y="202"/>
                  </a:lnTo>
                  <a:lnTo>
                    <a:pt x="59" y="196"/>
                  </a:lnTo>
                  <a:lnTo>
                    <a:pt x="59" y="184"/>
                  </a:lnTo>
                  <a:lnTo>
                    <a:pt x="61" y="178"/>
                  </a:lnTo>
                  <a:lnTo>
                    <a:pt x="61" y="178"/>
                  </a:lnTo>
                  <a:lnTo>
                    <a:pt x="61" y="184"/>
                  </a:lnTo>
                  <a:lnTo>
                    <a:pt x="61" y="184"/>
                  </a:lnTo>
                  <a:lnTo>
                    <a:pt x="61" y="196"/>
                  </a:lnTo>
                  <a:lnTo>
                    <a:pt x="63" y="208"/>
                  </a:lnTo>
                  <a:lnTo>
                    <a:pt x="63" y="227"/>
                  </a:lnTo>
                  <a:lnTo>
                    <a:pt x="63" y="233"/>
                  </a:lnTo>
                  <a:lnTo>
                    <a:pt x="63" y="233"/>
                  </a:lnTo>
                  <a:lnTo>
                    <a:pt x="63" y="239"/>
                  </a:lnTo>
                  <a:lnTo>
                    <a:pt x="64" y="233"/>
                  </a:lnTo>
                  <a:lnTo>
                    <a:pt x="64" y="233"/>
                  </a:lnTo>
                  <a:lnTo>
                    <a:pt x="64" y="239"/>
                  </a:lnTo>
                  <a:lnTo>
                    <a:pt x="66" y="251"/>
                  </a:lnTo>
                  <a:lnTo>
                    <a:pt x="66" y="257"/>
                  </a:lnTo>
                  <a:lnTo>
                    <a:pt x="68" y="257"/>
                  </a:lnTo>
                  <a:lnTo>
                    <a:pt x="66" y="257"/>
                  </a:lnTo>
                  <a:lnTo>
                    <a:pt x="68" y="257"/>
                  </a:lnTo>
                  <a:lnTo>
                    <a:pt x="68" y="251"/>
                  </a:lnTo>
                  <a:lnTo>
                    <a:pt x="68" y="245"/>
                  </a:lnTo>
                  <a:lnTo>
                    <a:pt x="68" y="233"/>
                  </a:lnTo>
                  <a:lnTo>
                    <a:pt x="69" y="227"/>
                  </a:lnTo>
                  <a:lnTo>
                    <a:pt x="69" y="214"/>
                  </a:lnTo>
                  <a:lnTo>
                    <a:pt x="69" y="202"/>
                  </a:lnTo>
                  <a:lnTo>
                    <a:pt x="69" y="190"/>
                  </a:lnTo>
                  <a:lnTo>
                    <a:pt x="69" y="178"/>
                  </a:lnTo>
                  <a:lnTo>
                    <a:pt x="69" y="159"/>
                  </a:lnTo>
                  <a:lnTo>
                    <a:pt x="71" y="147"/>
                  </a:lnTo>
                  <a:lnTo>
                    <a:pt x="71" y="129"/>
                  </a:lnTo>
                  <a:lnTo>
                    <a:pt x="71" y="123"/>
                  </a:lnTo>
                  <a:lnTo>
                    <a:pt x="71" y="104"/>
                  </a:lnTo>
                  <a:lnTo>
                    <a:pt x="71" y="111"/>
                  </a:lnTo>
                  <a:lnTo>
                    <a:pt x="72" y="123"/>
                  </a:lnTo>
                  <a:lnTo>
                    <a:pt x="72" y="129"/>
                  </a:lnTo>
                  <a:lnTo>
                    <a:pt x="72" y="147"/>
                  </a:lnTo>
                  <a:lnTo>
                    <a:pt x="72" y="153"/>
                  </a:lnTo>
                  <a:lnTo>
                    <a:pt x="72" y="172"/>
                  </a:lnTo>
                  <a:lnTo>
                    <a:pt x="72" y="184"/>
                  </a:lnTo>
                  <a:lnTo>
                    <a:pt x="74" y="202"/>
                  </a:lnTo>
                  <a:lnTo>
                    <a:pt x="74" y="214"/>
                  </a:lnTo>
                  <a:lnTo>
                    <a:pt x="74" y="233"/>
                  </a:lnTo>
                  <a:lnTo>
                    <a:pt x="74" y="245"/>
                  </a:lnTo>
                  <a:lnTo>
                    <a:pt x="74" y="257"/>
                  </a:lnTo>
                  <a:lnTo>
                    <a:pt x="74" y="294"/>
                  </a:lnTo>
                  <a:lnTo>
                    <a:pt x="76" y="306"/>
                  </a:lnTo>
                  <a:lnTo>
                    <a:pt x="76" y="318"/>
                  </a:lnTo>
                  <a:lnTo>
                    <a:pt x="76" y="331"/>
                  </a:lnTo>
                  <a:lnTo>
                    <a:pt x="76" y="337"/>
                  </a:lnTo>
                  <a:lnTo>
                    <a:pt x="76" y="349"/>
                  </a:lnTo>
                  <a:lnTo>
                    <a:pt x="76" y="361"/>
                  </a:lnTo>
                  <a:lnTo>
                    <a:pt x="77" y="361"/>
                  </a:lnTo>
                  <a:lnTo>
                    <a:pt x="77" y="355"/>
                  </a:lnTo>
                  <a:lnTo>
                    <a:pt x="77" y="343"/>
                  </a:lnTo>
                  <a:lnTo>
                    <a:pt x="77" y="337"/>
                  </a:lnTo>
                  <a:lnTo>
                    <a:pt x="79" y="325"/>
                  </a:lnTo>
                  <a:lnTo>
                    <a:pt x="79" y="325"/>
                  </a:lnTo>
                  <a:lnTo>
                    <a:pt x="79" y="337"/>
                  </a:lnTo>
                  <a:lnTo>
                    <a:pt x="79" y="355"/>
                  </a:lnTo>
                  <a:lnTo>
                    <a:pt x="79" y="367"/>
                  </a:lnTo>
                  <a:lnTo>
                    <a:pt x="81" y="386"/>
                  </a:lnTo>
                  <a:lnTo>
                    <a:pt x="81" y="398"/>
                  </a:lnTo>
                  <a:lnTo>
                    <a:pt x="81" y="416"/>
                  </a:lnTo>
                  <a:lnTo>
                    <a:pt x="81" y="416"/>
                  </a:lnTo>
                  <a:lnTo>
                    <a:pt x="81" y="429"/>
                  </a:lnTo>
                  <a:lnTo>
                    <a:pt x="82" y="429"/>
                  </a:lnTo>
                  <a:lnTo>
                    <a:pt x="82" y="416"/>
                  </a:lnTo>
                  <a:lnTo>
                    <a:pt x="82" y="416"/>
                  </a:lnTo>
                  <a:lnTo>
                    <a:pt x="82" y="404"/>
                  </a:lnTo>
                  <a:lnTo>
                    <a:pt x="82" y="386"/>
                  </a:lnTo>
                  <a:lnTo>
                    <a:pt x="84" y="367"/>
                  </a:lnTo>
                  <a:lnTo>
                    <a:pt x="84" y="361"/>
                  </a:lnTo>
                  <a:lnTo>
                    <a:pt x="84" y="355"/>
                  </a:lnTo>
                  <a:lnTo>
                    <a:pt x="84" y="349"/>
                  </a:lnTo>
                  <a:lnTo>
                    <a:pt x="84" y="343"/>
                  </a:lnTo>
                  <a:lnTo>
                    <a:pt x="84" y="337"/>
                  </a:lnTo>
                  <a:lnTo>
                    <a:pt x="86" y="337"/>
                  </a:lnTo>
                  <a:lnTo>
                    <a:pt x="86" y="331"/>
                  </a:lnTo>
                  <a:lnTo>
                    <a:pt x="86" y="325"/>
                  </a:lnTo>
                  <a:lnTo>
                    <a:pt x="86" y="318"/>
                  </a:lnTo>
                  <a:lnTo>
                    <a:pt x="87" y="318"/>
                  </a:lnTo>
                  <a:lnTo>
                    <a:pt x="87" y="312"/>
                  </a:lnTo>
                  <a:lnTo>
                    <a:pt x="87" y="312"/>
                  </a:lnTo>
                  <a:lnTo>
                    <a:pt x="87" y="300"/>
                  </a:lnTo>
                  <a:lnTo>
                    <a:pt x="87" y="288"/>
                  </a:lnTo>
                  <a:lnTo>
                    <a:pt x="89" y="282"/>
                  </a:lnTo>
                  <a:lnTo>
                    <a:pt x="89" y="270"/>
                  </a:lnTo>
                  <a:lnTo>
                    <a:pt x="89" y="257"/>
                  </a:lnTo>
                  <a:lnTo>
                    <a:pt x="89" y="257"/>
                  </a:lnTo>
                  <a:lnTo>
                    <a:pt x="89" y="263"/>
                  </a:lnTo>
                  <a:lnTo>
                    <a:pt x="91" y="270"/>
                  </a:lnTo>
                  <a:lnTo>
                    <a:pt x="91" y="276"/>
                  </a:lnTo>
                  <a:lnTo>
                    <a:pt x="91" y="282"/>
                  </a:lnTo>
                  <a:lnTo>
                    <a:pt x="91" y="288"/>
                  </a:lnTo>
                  <a:lnTo>
                    <a:pt x="91" y="288"/>
                  </a:lnTo>
                  <a:lnTo>
                    <a:pt x="92" y="294"/>
                  </a:lnTo>
                  <a:lnTo>
                    <a:pt x="92" y="306"/>
                  </a:lnTo>
                  <a:lnTo>
                    <a:pt x="92" y="306"/>
                  </a:lnTo>
                  <a:lnTo>
                    <a:pt x="92" y="300"/>
                  </a:lnTo>
                  <a:lnTo>
                    <a:pt x="92" y="288"/>
                  </a:lnTo>
                  <a:lnTo>
                    <a:pt x="94" y="282"/>
                  </a:lnTo>
                  <a:lnTo>
                    <a:pt x="94" y="270"/>
                  </a:lnTo>
                  <a:lnTo>
                    <a:pt x="94" y="257"/>
                  </a:lnTo>
                  <a:lnTo>
                    <a:pt x="94" y="251"/>
                  </a:lnTo>
                  <a:lnTo>
                    <a:pt x="96" y="233"/>
                  </a:lnTo>
                  <a:lnTo>
                    <a:pt x="94" y="233"/>
                  </a:lnTo>
                  <a:lnTo>
                    <a:pt x="96" y="233"/>
                  </a:lnTo>
                  <a:lnTo>
                    <a:pt x="96" y="239"/>
                  </a:lnTo>
                  <a:lnTo>
                    <a:pt x="96" y="245"/>
                  </a:lnTo>
                  <a:lnTo>
                    <a:pt x="96" y="257"/>
                  </a:lnTo>
                  <a:lnTo>
                    <a:pt x="96" y="263"/>
                  </a:lnTo>
                  <a:lnTo>
                    <a:pt x="97" y="276"/>
                  </a:lnTo>
                  <a:lnTo>
                    <a:pt x="97" y="288"/>
                  </a:lnTo>
                  <a:lnTo>
                    <a:pt x="97" y="30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04" name="Freeform 603"/>
            <p:cNvSpPr>
              <a:spLocks/>
            </p:cNvSpPr>
            <p:nvPr/>
          </p:nvSpPr>
          <p:spPr bwMode="auto">
            <a:xfrm>
              <a:off x="4427200" y="3376209"/>
              <a:ext cx="139097" cy="199030"/>
            </a:xfrm>
            <a:custGeom>
              <a:avLst/>
              <a:gdLst>
                <a:gd name="T0" fmla="*/ 2 w 100"/>
                <a:gd name="T1" fmla="*/ 74 h 484"/>
                <a:gd name="T2" fmla="*/ 3 w 100"/>
                <a:gd name="T3" fmla="*/ 123 h 484"/>
                <a:gd name="T4" fmla="*/ 5 w 100"/>
                <a:gd name="T5" fmla="*/ 153 h 484"/>
                <a:gd name="T6" fmla="*/ 7 w 100"/>
                <a:gd name="T7" fmla="*/ 104 h 484"/>
                <a:gd name="T8" fmla="*/ 8 w 100"/>
                <a:gd name="T9" fmla="*/ 55 h 484"/>
                <a:gd name="T10" fmla="*/ 10 w 100"/>
                <a:gd name="T11" fmla="*/ 68 h 484"/>
                <a:gd name="T12" fmla="*/ 12 w 100"/>
                <a:gd name="T13" fmla="*/ 135 h 484"/>
                <a:gd name="T14" fmla="*/ 13 w 100"/>
                <a:gd name="T15" fmla="*/ 153 h 484"/>
                <a:gd name="T16" fmla="*/ 15 w 100"/>
                <a:gd name="T17" fmla="*/ 111 h 484"/>
                <a:gd name="T18" fmla="*/ 17 w 100"/>
                <a:gd name="T19" fmla="*/ 123 h 484"/>
                <a:gd name="T20" fmla="*/ 18 w 100"/>
                <a:gd name="T21" fmla="*/ 153 h 484"/>
                <a:gd name="T22" fmla="*/ 20 w 100"/>
                <a:gd name="T23" fmla="*/ 159 h 484"/>
                <a:gd name="T24" fmla="*/ 22 w 100"/>
                <a:gd name="T25" fmla="*/ 221 h 484"/>
                <a:gd name="T26" fmla="*/ 23 w 100"/>
                <a:gd name="T27" fmla="*/ 257 h 484"/>
                <a:gd name="T28" fmla="*/ 25 w 100"/>
                <a:gd name="T29" fmla="*/ 239 h 484"/>
                <a:gd name="T30" fmla="*/ 28 w 100"/>
                <a:gd name="T31" fmla="*/ 257 h 484"/>
                <a:gd name="T32" fmla="*/ 30 w 100"/>
                <a:gd name="T33" fmla="*/ 215 h 484"/>
                <a:gd name="T34" fmla="*/ 32 w 100"/>
                <a:gd name="T35" fmla="*/ 172 h 484"/>
                <a:gd name="T36" fmla="*/ 33 w 100"/>
                <a:gd name="T37" fmla="*/ 159 h 484"/>
                <a:gd name="T38" fmla="*/ 35 w 100"/>
                <a:gd name="T39" fmla="*/ 190 h 484"/>
                <a:gd name="T40" fmla="*/ 37 w 100"/>
                <a:gd name="T41" fmla="*/ 257 h 484"/>
                <a:gd name="T42" fmla="*/ 38 w 100"/>
                <a:gd name="T43" fmla="*/ 306 h 484"/>
                <a:gd name="T44" fmla="*/ 40 w 100"/>
                <a:gd name="T45" fmla="*/ 312 h 484"/>
                <a:gd name="T46" fmla="*/ 43 w 100"/>
                <a:gd name="T47" fmla="*/ 331 h 484"/>
                <a:gd name="T48" fmla="*/ 43 w 100"/>
                <a:gd name="T49" fmla="*/ 270 h 484"/>
                <a:gd name="T50" fmla="*/ 45 w 100"/>
                <a:gd name="T51" fmla="*/ 251 h 484"/>
                <a:gd name="T52" fmla="*/ 48 w 100"/>
                <a:gd name="T53" fmla="*/ 208 h 484"/>
                <a:gd name="T54" fmla="*/ 48 w 100"/>
                <a:gd name="T55" fmla="*/ 111 h 484"/>
                <a:gd name="T56" fmla="*/ 50 w 100"/>
                <a:gd name="T57" fmla="*/ 68 h 484"/>
                <a:gd name="T58" fmla="*/ 51 w 100"/>
                <a:gd name="T59" fmla="*/ 141 h 484"/>
                <a:gd name="T60" fmla="*/ 53 w 100"/>
                <a:gd name="T61" fmla="*/ 153 h 484"/>
                <a:gd name="T62" fmla="*/ 55 w 100"/>
                <a:gd name="T63" fmla="*/ 80 h 484"/>
                <a:gd name="T64" fmla="*/ 56 w 100"/>
                <a:gd name="T65" fmla="*/ 25 h 484"/>
                <a:gd name="T66" fmla="*/ 58 w 100"/>
                <a:gd name="T67" fmla="*/ 0 h 484"/>
                <a:gd name="T68" fmla="*/ 60 w 100"/>
                <a:gd name="T69" fmla="*/ 37 h 484"/>
                <a:gd name="T70" fmla="*/ 61 w 100"/>
                <a:gd name="T71" fmla="*/ 86 h 484"/>
                <a:gd name="T72" fmla="*/ 63 w 100"/>
                <a:gd name="T73" fmla="*/ 111 h 484"/>
                <a:gd name="T74" fmla="*/ 65 w 100"/>
                <a:gd name="T75" fmla="*/ 74 h 484"/>
                <a:gd name="T76" fmla="*/ 66 w 100"/>
                <a:gd name="T77" fmla="*/ 68 h 484"/>
                <a:gd name="T78" fmla="*/ 68 w 100"/>
                <a:gd name="T79" fmla="*/ 80 h 484"/>
                <a:gd name="T80" fmla="*/ 70 w 100"/>
                <a:gd name="T81" fmla="*/ 184 h 484"/>
                <a:gd name="T82" fmla="*/ 71 w 100"/>
                <a:gd name="T83" fmla="*/ 257 h 484"/>
                <a:gd name="T84" fmla="*/ 71 w 100"/>
                <a:gd name="T85" fmla="*/ 233 h 484"/>
                <a:gd name="T86" fmla="*/ 73 w 100"/>
                <a:gd name="T87" fmla="*/ 245 h 484"/>
                <a:gd name="T88" fmla="*/ 75 w 100"/>
                <a:gd name="T89" fmla="*/ 270 h 484"/>
                <a:gd name="T90" fmla="*/ 78 w 100"/>
                <a:gd name="T91" fmla="*/ 270 h 484"/>
                <a:gd name="T92" fmla="*/ 80 w 100"/>
                <a:gd name="T93" fmla="*/ 245 h 484"/>
                <a:gd name="T94" fmla="*/ 81 w 100"/>
                <a:gd name="T95" fmla="*/ 202 h 484"/>
                <a:gd name="T96" fmla="*/ 83 w 100"/>
                <a:gd name="T97" fmla="*/ 141 h 484"/>
                <a:gd name="T98" fmla="*/ 85 w 100"/>
                <a:gd name="T99" fmla="*/ 135 h 484"/>
                <a:gd name="T100" fmla="*/ 86 w 100"/>
                <a:gd name="T101" fmla="*/ 178 h 484"/>
                <a:gd name="T102" fmla="*/ 88 w 100"/>
                <a:gd name="T103" fmla="*/ 227 h 484"/>
                <a:gd name="T104" fmla="*/ 88 w 100"/>
                <a:gd name="T105" fmla="*/ 288 h 484"/>
                <a:gd name="T106" fmla="*/ 90 w 100"/>
                <a:gd name="T107" fmla="*/ 392 h 484"/>
                <a:gd name="T108" fmla="*/ 91 w 100"/>
                <a:gd name="T109" fmla="*/ 404 h 484"/>
                <a:gd name="T110" fmla="*/ 93 w 100"/>
                <a:gd name="T111" fmla="*/ 410 h 484"/>
                <a:gd name="T112" fmla="*/ 95 w 100"/>
                <a:gd name="T113" fmla="*/ 484 h 484"/>
                <a:gd name="T114" fmla="*/ 96 w 100"/>
                <a:gd name="T115" fmla="*/ 398 h 484"/>
                <a:gd name="T116" fmla="*/ 98 w 100"/>
                <a:gd name="T117" fmla="*/ 361 h 484"/>
                <a:gd name="T118" fmla="*/ 100 w 100"/>
                <a:gd name="T119" fmla="*/ 361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484">
                  <a:moveTo>
                    <a:pt x="0" y="62"/>
                  </a:moveTo>
                  <a:lnTo>
                    <a:pt x="0" y="55"/>
                  </a:lnTo>
                  <a:lnTo>
                    <a:pt x="2" y="55"/>
                  </a:lnTo>
                  <a:lnTo>
                    <a:pt x="2" y="62"/>
                  </a:lnTo>
                  <a:lnTo>
                    <a:pt x="2" y="74"/>
                  </a:lnTo>
                  <a:lnTo>
                    <a:pt x="2" y="80"/>
                  </a:lnTo>
                  <a:lnTo>
                    <a:pt x="3" y="86"/>
                  </a:lnTo>
                  <a:lnTo>
                    <a:pt x="3" y="104"/>
                  </a:lnTo>
                  <a:lnTo>
                    <a:pt x="3" y="104"/>
                  </a:lnTo>
                  <a:lnTo>
                    <a:pt x="3" y="123"/>
                  </a:lnTo>
                  <a:lnTo>
                    <a:pt x="3" y="129"/>
                  </a:lnTo>
                  <a:lnTo>
                    <a:pt x="3" y="141"/>
                  </a:lnTo>
                  <a:lnTo>
                    <a:pt x="5" y="159"/>
                  </a:lnTo>
                  <a:lnTo>
                    <a:pt x="5" y="159"/>
                  </a:lnTo>
                  <a:lnTo>
                    <a:pt x="5" y="153"/>
                  </a:lnTo>
                  <a:lnTo>
                    <a:pt x="5" y="147"/>
                  </a:lnTo>
                  <a:lnTo>
                    <a:pt x="5" y="135"/>
                  </a:lnTo>
                  <a:lnTo>
                    <a:pt x="7" y="129"/>
                  </a:lnTo>
                  <a:lnTo>
                    <a:pt x="7" y="117"/>
                  </a:lnTo>
                  <a:lnTo>
                    <a:pt x="7" y="104"/>
                  </a:lnTo>
                  <a:lnTo>
                    <a:pt x="7" y="98"/>
                  </a:lnTo>
                  <a:lnTo>
                    <a:pt x="7" y="92"/>
                  </a:lnTo>
                  <a:lnTo>
                    <a:pt x="7" y="74"/>
                  </a:lnTo>
                  <a:lnTo>
                    <a:pt x="8" y="68"/>
                  </a:lnTo>
                  <a:lnTo>
                    <a:pt x="8" y="55"/>
                  </a:lnTo>
                  <a:lnTo>
                    <a:pt x="8" y="55"/>
                  </a:lnTo>
                  <a:lnTo>
                    <a:pt x="8" y="55"/>
                  </a:lnTo>
                  <a:lnTo>
                    <a:pt x="10" y="55"/>
                  </a:lnTo>
                  <a:lnTo>
                    <a:pt x="10" y="62"/>
                  </a:lnTo>
                  <a:lnTo>
                    <a:pt x="10" y="68"/>
                  </a:lnTo>
                  <a:lnTo>
                    <a:pt x="10" y="80"/>
                  </a:lnTo>
                  <a:lnTo>
                    <a:pt x="10" y="86"/>
                  </a:lnTo>
                  <a:lnTo>
                    <a:pt x="10" y="98"/>
                  </a:lnTo>
                  <a:lnTo>
                    <a:pt x="12" y="111"/>
                  </a:lnTo>
                  <a:lnTo>
                    <a:pt x="12" y="135"/>
                  </a:lnTo>
                  <a:lnTo>
                    <a:pt x="12" y="147"/>
                  </a:lnTo>
                  <a:lnTo>
                    <a:pt x="12" y="153"/>
                  </a:lnTo>
                  <a:lnTo>
                    <a:pt x="12" y="159"/>
                  </a:lnTo>
                  <a:lnTo>
                    <a:pt x="13" y="159"/>
                  </a:lnTo>
                  <a:lnTo>
                    <a:pt x="13" y="153"/>
                  </a:lnTo>
                  <a:lnTo>
                    <a:pt x="13" y="147"/>
                  </a:lnTo>
                  <a:lnTo>
                    <a:pt x="13" y="135"/>
                  </a:lnTo>
                  <a:lnTo>
                    <a:pt x="15" y="129"/>
                  </a:lnTo>
                  <a:lnTo>
                    <a:pt x="15" y="123"/>
                  </a:lnTo>
                  <a:lnTo>
                    <a:pt x="15" y="111"/>
                  </a:lnTo>
                  <a:lnTo>
                    <a:pt x="15" y="104"/>
                  </a:lnTo>
                  <a:lnTo>
                    <a:pt x="15" y="104"/>
                  </a:lnTo>
                  <a:lnTo>
                    <a:pt x="15" y="104"/>
                  </a:lnTo>
                  <a:lnTo>
                    <a:pt x="17" y="111"/>
                  </a:lnTo>
                  <a:lnTo>
                    <a:pt x="17" y="123"/>
                  </a:lnTo>
                  <a:lnTo>
                    <a:pt x="17" y="129"/>
                  </a:lnTo>
                  <a:lnTo>
                    <a:pt x="17" y="135"/>
                  </a:lnTo>
                  <a:lnTo>
                    <a:pt x="17" y="141"/>
                  </a:lnTo>
                  <a:lnTo>
                    <a:pt x="18" y="147"/>
                  </a:lnTo>
                  <a:lnTo>
                    <a:pt x="18" y="153"/>
                  </a:lnTo>
                  <a:lnTo>
                    <a:pt x="18" y="159"/>
                  </a:lnTo>
                  <a:lnTo>
                    <a:pt x="18" y="159"/>
                  </a:lnTo>
                  <a:lnTo>
                    <a:pt x="20" y="159"/>
                  </a:lnTo>
                  <a:lnTo>
                    <a:pt x="20" y="153"/>
                  </a:lnTo>
                  <a:lnTo>
                    <a:pt x="20" y="159"/>
                  </a:lnTo>
                  <a:lnTo>
                    <a:pt x="20" y="166"/>
                  </a:lnTo>
                  <a:lnTo>
                    <a:pt x="22" y="178"/>
                  </a:lnTo>
                  <a:lnTo>
                    <a:pt x="22" y="190"/>
                  </a:lnTo>
                  <a:lnTo>
                    <a:pt x="22" y="208"/>
                  </a:lnTo>
                  <a:lnTo>
                    <a:pt x="22" y="221"/>
                  </a:lnTo>
                  <a:lnTo>
                    <a:pt x="22" y="233"/>
                  </a:lnTo>
                  <a:lnTo>
                    <a:pt x="22" y="239"/>
                  </a:lnTo>
                  <a:lnTo>
                    <a:pt x="23" y="251"/>
                  </a:lnTo>
                  <a:lnTo>
                    <a:pt x="23" y="257"/>
                  </a:lnTo>
                  <a:lnTo>
                    <a:pt x="23" y="257"/>
                  </a:lnTo>
                  <a:lnTo>
                    <a:pt x="23" y="257"/>
                  </a:lnTo>
                  <a:lnTo>
                    <a:pt x="25" y="251"/>
                  </a:lnTo>
                  <a:lnTo>
                    <a:pt x="25" y="239"/>
                  </a:lnTo>
                  <a:lnTo>
                    <a:pt x="25" y="233"/>
                  </a:lnTo>
                  <a:lnTo>
                    <a:pt x="25" y="239"/>
                  </a:lnTo>
                  <a:lnTo>
                    <a:pt x="27" y="245"/>
                  </a:lnTo>
                  <a:lnTo>
                    <a:pt x="27" y="257"/>
                  </a:lnTo>
                  <a:lnTo>
                    <a:pt x="27" y="257"/>
                  </a:lnTo>
                  <a:lnTo>
                    <a:pt x="27" y="257"/>
                  </a:lnTo>
                  <a:lnTo>
                    <a:pt x="28" y="257"/>
                  </a:lnTo>
                  <a:lnTo>
                    <a:pt x="28" y="257"/>
                  </a:lnTo>
                  <a:lnTo>
                    <a:pt x="28" y="245"/>
                  </a:lnTo>
                  <a:lnTo>
                    <a:pt x="28" y="239"/>
                  </a:lnTo>
                  <a:lnTo>
                    <a:pt x="30" y="233"/>
                  </a:lnTo>
                  <a:lnTo>
                    <a:pt x="30" y="215"/>
                  </a:lnTo>
                  <a:lnTo>
                    <a:pt x="30" y="202"/>
                  </a:lnTo>
                  <a:lnTo>
                    <a:pt x="30" y="184"/>
                  </a:lnTo>
                  <a:lnTo>
                    <a:pt x="32" y="172"/>
                  </a:lnTo>
                  <a:lnTo>
                    <a:pt x="32" y="166"/>
                  </a:lnTo>
                  <a:lnTo>
                    <a:pt x="32" y="172"/>
                  </a:lnTo>
                  <a:lnTo>
                    <a:pt x="32" y="178"/>
                  </a:lnTo>
                  <a:lnTo>
                    <a:pt x="32" y="172"/>
                  </a:lnTo>
                  <a:lnTo>
                    <a:pt x="33" y="166"/>
                  </a:lnTo>
                  <a:lnTo>
                    <a:pt x="33" y="159"/>
                  </a:lnTo>
                  <a:lnTo>
                    <a:pt x="33" y="159"/>
                  </a:lnTo>
                  <a:lnTo>
                    <a:pt x="33" y="153"/>
                  </a:lnTo>
                  <a:lnTo>
                    <a:pt x="33" y="159"/>
                  </a:lnTo>
                  <a:lnTo>
                    <a:pt x="35" y="166"/>
                  </a:lnTo>
                  <a:lnTo>
                    <a:pt x="35" y="178"/>
                  </a:lnTo>
                  <a:lnTo>
                    <a:pt x="35" y="190"/>
                  </a:lnTo>
                  <a:lnTo>
                    <a:pt x="35" y="208"/>
                  </a:lnTo>
                  <a:lnTo>
                    <a:pt x="35" y="221"/>
                  </a:lnTo>
                  <a:lnTo>
                    <a:pt x="35" y="233"/>
                  </a:lnTo>
                  <a:lnTo>
                    <a:pt x="37" y="251"/>
                  </a:lnTo>
                  <a:lnTo>
                    <a:pt x="37" y="257"/>
                  </a:lnTo>
                  <a:lnTo>
                    <a:pt x="37" y="270"/>
                  </a:lnTo>
                  <a:lnTo>
                    <a:pt x="37" y="288"/>
                  </a:lnTo>
                  <a:lnTo>
                    <a:pt x="37" y="288"/>
                  </a:lnTo>
                  <a:lnTo>
                    <a:pt x="38" y="294"/>
                  </a:lnTo>
                  <a:lnTo>
                    <a:pt x="38" y="306"/>
                  </a:lnTo>
                  <a:lnTo>
                    <a:pt x="38" y="306"/>
                  </a:lnTo>
                  <a:lnTo>
                    <a:pt x="38" y="306"/>
                  </a:lnTo>
                  <a:lnTo>
                    <a:pt x="40" y="312"/>
                  </a:lnTo>
                  <a:lnTo>
                    <a:pt x="40" y="312"/>
                  </a:lnTo>
                  <a:lnTo>
                    <a:pt x="40" y="312"/>
                  </a:lnTo>
                  <a:lnTo>
                    <a:pt x="42" y="325"/>
                  </a:lnTo>
                  <a:lnTo>
                    <a:pt x="42" y="331"/>
                  </a:lnTo>
                  <a:lnTo>
                    <a:pt x="42" y="337"/>
                  </a:lnTo>
                  <a:lnTo>
                    <a:pt x="42" y="337"/>
                  </a:lnTo>
                  <a:lnTo>
                    <a:pt x="43" y="331"/>
                  </a:lnTo>
                  <a:lnTo>
                    <a:pt x="43" y="325"/>
                  </a:lnTo>
                  <a:lnTo>
                    <a:pt x="43" y="312"/>
                  </a:lnTo>
                  <a:lnTo>
                    <a:pt x="43" y="300"/>
                  </a:lnTo>
                  <a:lnTo>
                    <a:pt x="43" y="288"/>
                  </a:lnTo>
                  <a:lnTo>
                    <a:pt x="43" y="270"/>
                  </a:lnTo>
                  <a:lnTo>
                    <a:pt x="45" y="257"/>
                  </a:lnTo>
                  <a:lnTo>
                    <a:pt x="45" y="251"/>
                  </a:lnTo>
                  <a:lnTo>
                    <a:pt x="45" y="251"/>
                  </a:lnTo>
                  <a:lnTo>
                    <a:pt x="45" y="251"/>
                  </a:lnTo>
                  <a:lnTo>
                    <a:pt x="45" y="251"/>
                  </a:lnTo>
                  <a:lnTo>
                    <a:pt x="47" y="251"/>
                  </a:lnTo>
                  <a:lnTo>
                    <a:pt x="47" y="245"/>
                  </a:lnTo>
                  <a:lnTo>
                    <a:pt x="47" y="233"/>
                  </a:lnTo>
                  <a:lnTo>
                    <a:pt x="47" y="227"/>
                  </a:lnTo>
                  <a:lnTo>
                    <a:pt x="48" y="208"/>
                  </a:lnTo>
                  <a:lnTo>
                    <a:pt x="48" y="196"/>
                  </a:lnTo>
                  <a:lnTo>
                    <a:pt x="48" y="178"/>
                  </a:lnTo>
                  <a:lnTo>
                    <a:pt x="48" y="159"/>
                  </a:lnTo>
                  <a:lnTo>
                    <a:pt x="48" y="129"/>
                  </a:lnTo>
                  <a:lnTo>
                    <a:pt x="48" y="111"/>
                  </a:lnTo>
                  <a:lnTo>
                    <a:pt x="50" y="92"/>
                  </a:lnTo>
                  <a:lnTo>
                    <a:pt x="50" y="68"/>
                  </a:lnTo>
                  <a:lnTo>
                    <a:pt x="50" y="55"/>
                  </a:lnTo>
                  <a:lnTo>
                    <a:pt x="50" y="62"/>
                  </a:lnTo>
                  <a:lnTo>
                    <a:pt x="50" y="68"/>
                  </a:lnTo>
                  <a:lnTo>
                    <a:pt x="50" y="80"/>
                  </a:lnTo>
                  <a:lnTo>
                    <a:pt x="51" y="92"/>
                  </a:lnTo>
                  <a:lnTo>
                    <a:pt x="51" y="104"/>
                  </a:lnTo>
                  <a:lnTo>
                    <a:pt x="51" y="123"/>
                  </a:lnTo>
                  <a:lnTo>
                    <a:pt x="51" y="141"/>
                  </a:lnTo>
                  <a:lnTo>
                    <a:pt x="51" y="159"/>
                  </a:lnTo>
                  <a:lnTo>
                    <a:pt x="51" y="172"/>
                  </a:lnTo>
                  <a:lnTo>
                    <a:pt x="53" y="178"/>
                  </a:lnTo>
                  <a:lnTo>
                    <a:pt x="53" y="172"/>
                  </a:lnTo>
                  <a:lnTo>
                    <a:pt x="53" y="153"/>
                  </a:lnTo>
                  <a:lnTo>
                    <a:pt x="53" y="135"/>
                  </a:lnTo>
                  <a:lnTo>
                    <a:pt x="53" y="123"/>
                  </a:lnTo>
                  <a:lnTo>
                    <a:pt x="55" y="104"/>
                  </a:lnTo>
                  <a:lnTo>
                    <a:pt x="55" y="92"/>
                  </a:lnTo>
                  <a:lnTo>
                    <a:pt x="55" y="80"/>
                  </a:lnTo>
                  <a:lnTo>
                    <a:pt x="55" y="68"/>
                  </a:lnTo>
                  <a:lnTo>
                    <a:pt x="55" y="55"/>
                  </a:lnTo>
                  <a:lnTo>
                    <a:pt x="55" y="43"/>
                  </a:lnTo>
                  <a:lnTo>
                    <a:pt x="56" y="31"/>
                  </a:lnTo>
                  <a:lnTo>
                    <a:pt x="56" y="25"/>
                  </a:lnTo>
                  <a:lnTo>
                    <a:pt x="56" y="19"/>
                  </a:lnTo>
                  <a:lnTo>
                    <a:pt x="56" y="13"/>
                  </a:lnTo>
                  <a:lnTo>
                    <a:pt x="56" y="7"/>
                  </a:lnTo>
                  <a:lnTo>
                    <a:pt x="56" y="0"/>
                  </a:lnTo>
                  <a:lnTo>
                    <a:pt x="58" y="0"/>
                  </a:lnTo>
                  <a:lnTo>
                    <a:pt x="58" y="0"/>
                  </a:lnTo>
                  <a:lnTo>
                    <a:pt x="58" y="7"/>
                  </a:lnTo>
                  <a:lnTo>
                    <a:pt x="58" y="19"/>
                  </a:lnTo>
                  <a:lnTo>
                    <a:pt x="60" y="31"/>
                  </a:lnTo>
                  <a:lnTo>
                    <a:pt x="60" y="37"/>
                  </a:lnTo>
                  <a:lnTo>
                    <a:pt x="60" y="49"/>
                  </a:lnTo>
                  <a:lnTo>
                    <a:pt x="60" y="55"/>
                  </a:lnTo>
                  <a:lnTo>
                    <a:pt x="60" y="68"/>
                  </a:lnTo>
                  <a:lnTo>
                    <a:pt x="60" y="80"/>
                  </a:lnTo>
                  <a:lnTo>
                    <a:pt x="61" y="86"/>
                  </a:lnTo>
                  <a:lnTo>
                    <a:pt x="61" y="92"/>
                  </a:lnTo>
                  <a:lnTo>
                    <a:pt x="61" y="98"/>
                  </a:lnTo>
                  <a:lnTo>
                    <a:pt x="61" y="104"/>
                  </a:lnTo>
                  <a:lnTo>
                    <a:pt x="61" y="111"/>
                  </a:lnTo>
                  <a:lnTo>
                    <a:pt x="63" y="111"/>
                  </a:lnTo>
                  <a:lnTo>
                    <a:pt x="63" y="104"/>
                  </a:lnTo>
                  <a:lnTo>
                    <a:pt x="63" y="98"/>
                  </a:lnTo>
                  <a:lnTo>
                    <a:pt x="63" y="92"/>
                  </a:lnTo>
                  <a:lnTo>
                    <a:pt x="63" y="80"/>
                  </a:lnTo>
                  <a:lnTo>
                    <a:pt x="65" y="74"/>
                  </a:lnTo>
                  <a:lnTo>
                    <a:pt x="65" y="74"/>
                  </a:lnTo>
                  <a:lnTo>
                    <a:pt x="65" y="74"/>
                  </a:lnTo>
                  <a:lnTo>
                    <a:pt x="65" y="74"/>
                  </a:lnTo>
                  <a:lnTo>
                    <a:pt x="66" y="68"/>
                  </a:lnTo>
                  <a:lnTo>
                    <a:pt x="66" y="68"/>
                  </a:lnTo>
                  <a:lnTo>
                    <a:pt x="66" y="55"/>
                  </a:lnTo>
                  <a:lnTo>
                    <a:pt x="66" y="55"/>
                  </a:lnTo>
                  <a:lnTo>
                    <a:pt x="68" y="55"/>
                  </a:lnTo>
                  <a:lnTo>
                    <a:pt x="68" y="68"/>
                  </a:lnTo>
                  <a:lnTo>
                    <a:pt x="68" y="80"/>
                  </a:lnTo>
                  <a:lnTo>
                    <a:pt x="68" y="104"/>
                  </a:lnTo>
                  <a:lnTo>
                    <a:pt x="68" y="117"/>
                  </a:lnTo>
                  <a:lnTo>
                    <a:pt x="68" y="141"/>
                  </a:lnTo>
                  <a:lnTo>
                    <a:pt x="70" y="159"/>
                  </a:lnTo>
                  <a:lnTo>
                    <a:pt x="70" y="184"/>
                  </a:lnTo>
                  <a:lnTo>
                    <a:pt x="70" y="202"/>
                  </a:lnTo>
                  <a:lnTo>
                    <a:pt x="70" y="221"/>
                  </a:lnTo>
                  <a:lnTo>
                    <a:pt x="70" y="233"/>
                  </a:lnTo>
                  <a:lnTo>
                    <a:pt x="70" y="257"/>
                  </a:lnTo>
                  <a:lnTo>
                    <a:pt x="71" y="257"/>
                  </a:lnTo>
                  <a:lnTo>
                    <a:pt x="71" y="263"/>
                  </a:lnTo>
                  <a:lnTo>
                    <a:pt x="71" y="257"/>
                  </a:lnTo>
                  <a:lnTo>
                    <a:pt x="71" y="251"/>
                  </a:lnTo>
                  <a:lnTo>
                    <a:pt x="71" y="239"/>
                  </a:lnTo>
                  <a:lnTo>
                    <a:pt x="71" y="233"/>
                  </a:lnTo>
                  <a:lnTo>
                    <a:pt x="73" y="233"/>
                  </a:lnTo>
                  <a:lnTo>
                    <a:pt x="73" y="227"/>
                  </a:lnTo>
                  <a:lnTo>
                    <a:pt x="73" y="233"/>
                  </a:lnTo>
                  <a:lnTo>
                    <a:pt x="73" y="233"/>
                  </a:lnTo>
                  <a:lnTo>
                    <a:pt x="73" y="245"/>
                  </a:lnTo>
                  <a:lnTo>
                    <a:pt x="73" y="257"/>
                  </a:lnTo>
                  <a:lnTo>
                    <a:pt x="75" y="263"/>
                  </a:lnTo>
                  <a:lnTo>
                    <a:pt x="75" y="276"/>
                  </a:lnTo>
                  <a:lnTo>
                    <a:pt x="75" y="276"/>
                  </a:lnTo>
                  <a:lnTo>
                    <a:pt x="75" y="270"/>
                  </a:lnTo>
                  <a:lnTo>
                    <a:pt x="76" y="263"/>
                  </a:lnTo>
                  <a:lnTo>
                    <a:pt x="76" y="263"/>
                  </a:lnTo>
                  <a:lnTo>
                    <a:pt x="76" y="263"/>
                  </a:lnTo>
                  <a:lnTo>
                    <a:pt x="78" y="270"/>
                  </a:lnTo>
                  <a:lnTo>
                    <a:pt x="78" y="270"/>
                  </a:lnTo>
                  <a:lnTo>
                    <a:pt x="78" y="263"/>
                  </a:lnTo>
                  <a:lnTo>
                    <a:pt x="80" y="257"/>
                  </a:lnTo>
                  <a:lnTo>
                    <a:pt x="80" y="257"/>
                  </a:lnTo>
                  <a:lnTo>
                    <a:pt x="80" y="251"/>
                  </a:lnTo>
                  <a:lnTo>
                    <a:pt x="80" y="245"/>
                  </a:lnTo>
                  <a:lnTo>
                    <a:pt x="80" y="239"/>
                  </a:lnTo>
                  <a:lnTo>
                    <a:pt x="80" y="233"/>
                  </a:lnTo>
                  <a:lnTo>
                    <a:pt x="81" y="227"/>
                  </a:lnTo>
                  <a:lnTo>
                    <a:pt x="81" y="215"/>
                  </a:lnTo>
                  <a:lnTo>
                    <a:pt x="81" y="202"/>
                  </a:lnTo>
                  <a:lnTo>
                    <a:pt x="81" y="184"/>
                  </a:lnTo>
                  <a:lnTo>
                    <a:pt x="81" y="172"/>
                  </a:lnTo>
                  <a:lnTo>
                    <a:pt x="81" y="159"/>
                  </a:lnTo>
                  <a:lnTo>
                    <a:pt x="83" y="141"/>
                  </a:lnTo>
                  <a:lnTo>
                    <a:pt x="83" y="141"/>
                  </a:lnTo>
                  <a:lnTo>
                    <a:pt x="83" y="141"/>
                  </a:lnTo>
                  <a:lnTo>
                    <a:pt x="85" y="129"/>
                  </a:lnTo>
                  <a:lnTo>
                    <a:pt x="83" y="129"/>
                  </a:lnTo>
                  <a:lnTo>
                    <a:pt x="85" y="129"/>
                  </a:lnTo>
                  <a:lnTo>
                    <a:pt x="85" y="135"/>
                  </a:lnTo>
                  <a:lnTo>
                    <a:pt x="85" y="141"/>
                  </a:lnTo>
                  <a:lnTo>
                    <a:pt x="85" y="147"/>
                  </a:lnTo>
                  <a:lnTo>
                    <a:pt x="85" y="159"/>
                  </a:lnTo>
                  <a:lnTo>
                    <a:pt x="86" y="166"/>
                  </a:lnTo>
                  <a:lnTo>
                    <a:pt x="86" y="178"/>
                  </a:lnTo>
                  <a:lnTo>
                    <a:pt x="86" y="184"/>
                  </a:lnTo>
                  <a:lnTo>
                    <a:pt x="86" y="196"/>
                  </a:lnTo>
                  <a:lnTo>
                    <a:pt x="86" y="208"/>
                  </a:lnTo>
                  <a:lnTo>
                    <a:pt x="86" y="221"/>
                  </a:lnTo>
                  <a:lnTo>
                    <a:pt x="88" y="227"/>
                  </a:lnTo>
                  <a:lnTo>
                    <a:pt x="88" y="233"/>
                  </a:lnTo>
                  <a:lnTo>
                    <a:pt x="88" y="245"/>
                  </a:lnTo>
                  <a:lnTo>
                    <a:pt x="88" y="257"/>
                  </a:lnTo>
                  <a:lnTo>
                    <a:pt x="88" y="270"/>
                  </a:lnTo>
                  <a:lnTo>
                    <a:pt x="88" y="288"/>
                  </a:lnTo>
                  <a:lnTo>
                    <a:pt x="90" y="312"/>
                  </a:lnTo>
                  <a:lnTo>
                    <a:pt x="90" y="331"/>
                  </a:lnTo>
                  <a:lnTo>
                    <a:pt x="90" y="349"/>
                  </a:lnTo>
                  <a:lnTo>
                    <a:pt x="90" y="374"/>
                  </a:lnTo>
                  <a:lnTo>
                    <a:pt x="90" y="392"/>
                  </a:lnTo>
                  <a:lnTo>
                    <a:pt x="90" y="404"/>
                  </a:lnTo>
                  <a:lnTo>
                    <a:pt x="91" y="416"/>
                  </a:lnTo>
                  <a:lnTo>
                    <a:pt x="91" y="416"/>
                  </a:lnTo>
                  <a:lnTo>
                    <a:pt x="91" y="416"/>
                  </a:lnTo>
                  <a:lnTo>
                    <a:pt x="91" y="404"/>
                  </a:lnTo>
                  <a:lnTo>
                    <a:pt x="91" y="392"/>
                  </a:lnTo>
                  <a:lnTo>
                    <a:pt x="91" y="386"/>
                  </a:lnTo>
                  <a:lnTo>
                    <a:pt x="93" y="392"/>
                  </a:lnTo>
                  <a:lnTo>
                    <a:pt x="93" y="392"/>
                  </a:lnTo>
                  <a:lnTo>
                    <a:pt x="93" y="410"/>
                  </a:lnTo>
                  <a:lnTo>
                    <a:pt x="93" y="429"/>
                  </a:lnTo>
                  <a:lnTo>
                    <a:pt x="93" y="447"/>
                  </a:lnTo>
                  <a:lnTo>
                    <a:pt x="95" y="465"/>
                  </a:lnTo>
                  <a:lnTo>
                    <a:pt x="95" y="478"/>
                  </a:lnTo>
                  <a:lnTo>
                    <a:pt x="95" y="484"/>
                  </a:lnTo>
                  <a:lnTo>
                    <a:pt x="95" y="478"/>
                  </a:lnTo>
                  <a:lnTo>
                    <a:pt x="95" y="447"/>
                  </a:lnTo>
                  <a:lnTo>
                    <a:pt x="96" y="429"/>
                  </a:lnTo>
                  <a:lnTo>
                    <a:pt x="96" y="416"/>
                  </a:lnTo>
                  <a:lnTo>
                    <a:pt x="96" y="398"/>
                  </a:lnTo>
                  <a:lnTo>
                    <a:pt x="96" y="392"/>
                  </a:lnTo>
                  <a:lnTo>
                    <a:pt x="96" y="380"/>
                  </a:lnTo>
                  <a:lnTo>
                    <a:pt x="96" y="367"/>
                  </a:lnTo>
                  <a:lnTo>
                    <a:pt x="98" y="361"/>
                  </a:lnTo>
                  <a:lnTo>
                    <a:pt x="98" y="361"/>
                  </a:lnTo>
                  <a:lnTo>
                    <a:pt x="98" y="355"/>
                  </a:lnTo>
                  <a:lnTo>
                    <a:pt x="98" y="355"/>
                  </a:lnTo>
                  <a:lnTo>
                    <a:pt x="100" y="361"/>
                  </a:lnTo>
                  <a:lnTo>
                    <a:pt x="100" y="361"/>
                  </a:lnTo>
                  <a:lnTo>
                    <a:pt x="100" y="361"/>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05" name="Freeform 604"/>
            <p:cNvSpPr>
              <a:spLocks/>
            </p:cNvSpPr>
            <p:nvPr/>
          </p:nvSpPr>
          <p:spPr bwMode="auto">
            <a:xfrm>
              <a:off x="4290886" y="3356059"/>
              <a:ext cx="136314" cy="478247"/>
            </a:xfrm>
            <a:custGeom>
              <a:avLst/>
              <a:gdLst>
                <a:gd name="T0" fmla="*/ 2 w 98"/>
                <a:gd name="T1" fmla="*/ 1040 h 1163"/>
                <a:gd name="T2" fmla="*/ 2 w 98"/>
                <a:gd name="T3" fmla="*/ 979 h 1163"/>
                <a:gd name="T4" fmla="*/ 4 w 98"/>
                <a:gd name="T5" fmla="*/ 1010 h 1163"/>
                <a:gd name="T6" fmla="*/ 7 w 98"/>
                <a:gd name="T7" fmla="*/ 1004 h 1163"/>
                <a:gd name="T8" fmla="*/ 9 w 98"/>
                <a:gd name="T9" fmla="*/ 1034 h 1163"/>
                <a:gd name="T10" fmla="*/ 10 w 98"/>
                <a:gd name="T11" fmla="*/ 1071 h 1163"/>
                <a:gd name="T12" fmla="*/ 12 w 98"/>
                <a:gd name="T13" fmla="*/ 1083 h 1163"/>
                <a:gd name="T14" fmla="*/ 14 w 98"/>
                <a:gd name="T15" fmla="*/ 1053 h 1163"/>
                <a:gd name="T16" fmla="*/ 15 w 98"/>
                <a:gd name="T17" fmla="*/ 1059 h 1163"/>
                <a:gd name="T18" fmla="*/ 19 w 98"/>
                <a:gd name="T19" fmla="*/ 1046 h 1163"/>
                <a:gd name="T20" fmla="*/ 20 w 98"/>
                <a:gd name="T21" fmla="*/ 1046 h 1163"/>
                <a:gd name="T22" fmla="*/ 22 w 98"/>
                <a:gd name="T23" fmla="*/ 1083 h 1163"/>
                <a:gd name="T24" fmla="*/ 24 w 98"/>
                <a:gd name="T25" fmla="*/ 1101 h 1163"/>
                <a:gd name="T26" fmla="*/ 27 w 98"/>
                <a:gd name="T27" fmla="*/ 1101 h 1163"/>
                <a:gd name="T28" fmla="*/ 28 w 98"/>
                <a:gd name="T29" fmla="*/ 1101 h 1163"/>
                <a:gd name="T30" fmla="*/ 32 w 98"/>
                <a:gd name="T31" fmla="*/ 1132 h 1163"/>
                <a:gd name="T32" fmla="*/ 33 w 98"/>
                <a:gd name="T33" fmla="*/ 1132 h 1163"/>
                <a:gd name="T34" fmla="*/ 35 w 98"/>
                <a:gd name="T35" fmla="*/ 1157 h 1163"/>
                <a:gd name="T36" fmla="*/ 38 w 98"/>
                <a:gd name="T37" fmla="*/ 1144 h 1163"/>
                <a:gd name="T38" fmla="*/ 40 w 98"/>
                <a:gd name="T39" fmla="*/ 1163 h 1163"/>
                <a:gd name="T40" fmla="*/ 42 w 98"/>
                <a:gd name="T41" fmla="*/ 1120 h 1163"/>
                <a:gd name="T42" fmla="*/ 43 w 98"/>
                <a:gd name="T43" fmla="*/ 1004 h 1163"/>
                <a:gd name="T44" fmla="*/ 45 w 98"/>
                <a:gd name="T45" fmla="*/ 851 h 1163"/>
                <a:gd name="T46" fmla="*/ 47 w 98"/>
                <a:gd name="T47" fmla="*/ 686 h 1163"/>
                <a:gd name="T48" fmla="*/ 48 w 98"/>
                <a:gd name="T49" fmla="*/ 569 h 1163"/>
                <a:gd name="T50" fmla="*/ 48 w 98"/>
                <a:gd name="T51" fmla="*/ 496 h 1163"/>
                <a:gd name="T52" fmla="*/ 50 w 98"/>
                <a:gd name="T53" fmla="*/ 410 h 1163"/>
                <a:gd name="T54" fmla="*/ 52 w 98"/>
                <a:gd name="T55" fmla="*/ 343 h 1163"/>
                <a:gd name="T56" fmla="*/ 53 w 98"/>
                <a:gd name="T57" fmla="*/ 294 h 1163"/>
                <a:gd name="T58" fmla="*/ 55 w 98"/>
                <a:gd name="T59" fmla="*/ 245 h 1163"/>
                <a:gd name="T60" fmla="*/ 57 w 98"/>
                <a:gd name="T61" fmla="*/ 190 h 1163"/>
                <a:gd name="T62" fmla="*/ 57 w 98"/>
                <a:gd name="T63" fmla="*/ 147 h 1163"/>
                <a:gd name="T64" fmla="*/ 58 w 98"/>
                <a:gd name="T65" fmla="*/ 104 h 1163"/>
                <a:gd name="T66" fmla="*/ 62 w 98"/>
                <a:gd name="T67" fmla="*/ 98 h 1163"/>
                <a:gd name="T68" fmla="*/ 63 w 98"/>
                <a:gd name="T69" fmla="*/ 153 h 1163"/>
                <a:gd name="T70" fmla="*/ 63 w 98"/>
                <a:gd name="T71" fmla="*/ 129 h 1163"/>
                <a:gd name="T72" fmla="*/ 65 w 98"/>
                <a:gd name="T73" fmla="*/ 98 h 1163"/>
                <a:gd name="T74" fmla="*/ 67 w 98"/>
                <a:gd name="T75" fmla="*/ 160 h 1163"/>
                <a:gd name="T76" fmla="*/ 68 w 98"/>
                <a:gd name="T77" fmla="*/ 227 h 1163"/>
                <a:gd name="T78" fmla="*/ 70 w 98"/>
                <a:gd name="T79" fmla="*/ 202 h 1163"/>
                <a:gd name="T80" fmla="*/ 72 w 98"/>
                <a:gd name="T81" fmla="*/ 129 h 1163"/>
                <a:gd name="T82" fmla="*/ 73 w 98"/>
                <a:gd name="T83" fmla="*/ 25 h 1163"/>
                <a:gd name="T84" fmla="*/ 73 w 98"/>
                <a:gd name="T85" fmla="*/ 25 h 1163"/>
                <a:gd name="T86" fmla="*/ 75 w 98"/>
                <a:gd name="T87" fmla="*/ 104 h 1163"/>
                <a:gd name="T88" fmla="*/ 77 w 98"/>
                <a:gd name="T89" fmla="*/ 190 h 1163"/>
                <a:gd name="T90" fmla="*/ 78 w 98"/>
                <a:gd name="T91" fmla="*/ 233 h 1163"/>
                <a:gd name="T92" fmla="*/ 80 w 98"/>
                <a:gd name="T93" fmla="*/ 257 h 1163"/>
                <a:gd name="T94" fmla="*/ 82 w 98"/>
                <a:gd name="T95" fmla="*/ 233 h 1163"/>
                <a:gd name="T96" fmla="*/ 83 w 98"/>
                <a:gd name="T97" fmla="*/ 196 h 1163"/>
                <a:gd name="T98" fmla="*/ 85 w 98"/>
                <a:gd name="T99" fmla="*/ 282 h 1163"/>
                <a:gd name="T100" fmla="*/ 86 w 98"/>
                <a:gd name="T101" fmla="*/ 294 h 1163"/>
                <a:gd name="T102" fmla="*/ 90 w 98"/>
                <a:gd name="T103" fmla="*/ 257 h 1163"/>
                <a:gd name="T104" fmla="*/ 91 w 98"/>
                <a:gd name="T105" fmla="*/ 208 h 1163"/>
                <a:gd name="T106" fmla="*/ 93 w 98"/>
                <a:gd name="T107" fmla="*/ 190 h 1163"/>
                <a:gd name="T108" fmla="*/ 95 w 98"/>
                <a:gd name="T109" fmla="*/ 184 h 1163"/>
                <a:gd name="T110" fmla="*/ 96 w 98"/>
                <a:gd name="T111" fmla="*/ 178 h 1163"/>
                <a:gd name="T112" fmla="*/ 98 w 98"/>
                <a:gd name="T113" fmla="*/ 123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 h="1163">
                  <a:moveTo>
                    <a:pt x="0" y="1083"/>
                  </a:moveTo>
                  <a:lnTo>
                    <a:pt x="0" y="1077"/>
                  </a:lnTo>
                  <a:lnTo>
                    <a:pt x="0" y="1065"/>
                  </a:lnTo>
                  <a:lnTo>
                    <a:pt x="0" y="1053"/>
                  </a:lnTo>
                  <a:lnTo>
                    <a:pt x="2" y="1040"/>
                  </a:lnTo>
                  <a:lnTo>
                    <a:pt x="2" y="1028"/>
                  </a:lnTo>
                  <a:lnTo>
                    <a:pt x="2" y="1010"/>
                  </a:lnTo>
                  <a:lnTo>
                    <a:pt x="2" y="1004"/>
                  </a:lnTo>
                  <a:lnTo>
                    <a:pt x="2" y="991"/>
                  </a:lnTo>
                  <a:lnTo>
                    <a:pt x="2" y="979"/>
                  </a:lnTo>
                  <a:lnTo>
                    <a:pt x="4" y="979"/>
                  </a:lnTo>
                  <a:lnTo>
                    <a:pt x="4" y="991"/>
                  </a:lnTo>
                  <a:lnTo>
                    <a:pt x="4" y="998"/>
                  </a:lnTo>
                  <a:lnTo>
                    <a:pt x="4" y="1004"/>
                  </a:lnTo>
                  <a:lnTo>
                    <a:pt x="4" y="1010"/>
                  </a:lnTo>
                  <a:lnTo>
                    <a:pt x="5" y="1016"/>
                  </a:lnTo>
                  <a:lnTo>
                    <a:pt x="5" y="1010"/>
                  </a:lnTo>
                  <a:lnTo>
                    <a:pt x="7" y="1004"/>
                  </a:lnTo>
                  <a:lnTo>
                    <a:pt x="5" y="1004"/>
                  </a:lnTo>
                  <a:lnTo>
                    <a:pt x="7" y="1004"/>
                  </a:lnTo>
                  <a:lnTo>
                    <a:pt x="7" y="1004"/>
                  </a:lnTo>
                  <a:lnTo>
                    <a:pt x="7" y="1010"/>
                  </a:lnTo>
                  <a:lnTo>
                    <a:pt x="7" y="1022"/>
                  </a:lnTo>
                  <a:lnTo>
                    <a:pt x="9" y="1028"/>
                  </a:lnTo>
                  <a:lnTo>
                    <a:pt x="9" y="1034"/>
                  </a:lnTo>
                  <a:lnTo>
                    <a:pt x="9" y="1040"/>
                  </a:lnTo>
                  <a:lnTo>
                    <a:pt x="9" y="1053"/>
                  </a:lnTo>
                  <a:lnTo>
                    <a:pt x="9" y="1059"/>
                  </a:lnTo>
                  <a:lnTo>
                    <a:pt x="10" y="1071"/>
                  </a:lnTo>
                  <a:lnTo>
                    <a:pt x="10" y="1071"/>
                  </a:lnTo>
                  <a:lnTo>
                    <a:pt x="10" y="1071"/>
                  </a:lnTo>
                  <a:lnTo>
                    <a:pt x="12" y="1083"/>
                  </a:lnTo>
                  <a:lnTo>
                    <a:pt x="10" y="1083"/>
                  </a:lnTo>
                  <a:lnTo>
                    <a:pt x="12" y="1083"/>
                  </a:lnTo>
                  <a:lnTo>
                    <a:pt x="12" y="1083"/>
                  </a:lnTo>
                  <a:lnTo>
                    <a:pt x="12" y="1077"/>
                  </a:lnTo>
                  <a:lnTo>
                    <a:pt x="14" y="1071"/>
                  </a:lnTo>
                  <a:lnTo>
                    <a:pt x="14" y="1065"/>
                  </a:lnTo>
                  <a:lnTo>
                    <a:pt x="14" y="1059"/>
                  </a:lnTo>
                  <a:lnTo>
                    <a:pt x="14" y="1053"/>
                  </a:lnTo>
                  <a:lnTo>
                    <a:pt x="15" y="1053"/>
                  </a:lnTo>
                  <a:lnTo>
                    <a:pt x="15" y="1046"/>
                  </a:lnTo>
                  <a:lnTo>
                    <a:pt x="15" y="1053"/>
                  </a:lnTo>
                  <a:lnTo>
                    <a:pt x="17" y="1059"/>
                  </a:lnTo>
                  <a:lnTo>
                    <a:pt x="15" y="1059"/>
                  </a:lnTo>
                  <a:lnTo>
                    <a:pt x="17" y="1059"/>
                  </a:lnTo>
                  <a:lnTo>
                    <a:pt x="17" y="1059"/>
                  </a:lnTo>
                  <a:lnTo>
                    <a:pt x="17" y="1053"/>
                  </a:lnTo>
                  <a:lnTo>
                    <a:pt x="17" y="1053"/>
                  </a:lnTo>
                  <a:lnTo>
                    <a:pt x="19" y="1046"/>
                  </a:lnTo>
                  <a:lnTo>
                    <a:pt x="19" y="1040"/>
                  </a:lnTo>
                  <a:lnTo>
                    <a:pt x="19" y="1034"/>
                  </a:lnTo>
                  <a:lnTo>
                    <a:pt x="19" y="1028"/>
                  </a:lnTo>
                  <a:lnTo>
                    <a:pt x="20" y="1034"/>
                  </a:lnTo>
                  <a:lnTo>
                    <a:pt x="20" y="1046"/>
                  </a:lnTo>
                  <a:lnTo>
                    <a:pt x="20" y="1053"/>
                  </a:lnTo>
                  <a:lnTo>
                    <a:pt x="20" y="1053"/>
                  </a:lnTo>
                  <a:lnTo>
                    <a:pt x="20" y="1065"/>
                  </a:lnTo>
                  <a:lnTo>
                    <a:pt x="22" y="1071"/>
                  </a:lnTo>
                  <a:lnTo>
                    <a:pt x="22" y="1083"/>
                  </a:lnTo>
                  <a:lnTo>
                    <a:pt x="22" y="1089"/>
                  </a:lnTo>
                  <a:lnTo>
                    <a:pt x="22" y="1089"/>
                  </a:lnTo>
                  <a:lnTo>
                    <a:pt x="22" y="1089"/>
                  </a:lnTo>
                  <a:lnTo>
                    <a:pt x="24" y="1095"/>
                  </a:lnTo>
                  <a:lnTo>
                    <a:pt x="24" y="1101"/>
                  </a:lnTo>
                  <a:lnTo>
                    <a:pt x="24" y="1108"/>
                  </a:lnTo>
                  <a:lnTo>
                    <a:pt x="25" y="1108"/>
                  </a:lnTo>
                  <a:lnTo>
                    <a:pt x="25" y="1101"/>
                  </a:lnTo>
                  <a:lnTo>
                    <a:pt x="25" y="1095"/>
                  </a:lnTo>
                  <a:lnTo>
                    <a:pt x="27" y="1101"/>
                  </a:lnTo>
                  <a:lnTo>
                    <a:pt x="27" y="1101"/>
                  </a:lnTo>
                  <a:lnTo>
                    <a:pt x="27" y="1101"/>
                  </a:lnTo>
                  <a:lnTo>
                    <a:pt x="28" y="1101"/>
                  </a:lnTo>
                  <a:lnTo>
                    <a:pt x="28" y="1101"/>
                  </a:lnTo>
                  <a:lnTo>
                    <a:pt x="28" y="1101"/>
                  </a:lnTo>
                  <a:lnTo>
                    <a:pt x="30" y="1108"/>
                  </a:lnTo>
                  <a:lnTo>
                    <a:pt x="30" y="1114"/>
                  </a:lnTo>
                  <a:lnTo>
                    <a:pt x="30" y="1120"/>
                  </a:lnTo>
                  <a:lnTo>
                    <a:pt x="30" y="1126"/>
                  </a:lnTo>
                  <a:lnTo>
                    <a:pt x="32" y="1132"/>
                  </a:lnTo>
                  <a:lnTo>
                    <a:pt x="30" y="1132"/>
                  </a:lnTo>
                  <a:lnTo>
                    <a:pt x="32" y="1132"/>
                  </a:lnTo>
                  <a:lnTo>
                    <a:pt x="32" y="1138"/>
                  </a:lnTo>
                  <a:lnTo>
                    <a:pt x="32" y="1138"/>
                  </a:lnTo>
                  <a:lnTo>
                    <a:pt x="33" y="1132"/>
                  </a:lnTo>
                  <a:lnTo>
                    <a:pt x="33" y="1132"/>
                  </a:lnTo>
                  <a:lnTo>
                    <a:pt x="33" y="1138"/>
                  </a:lnTo>
                  <a:lnTo>
                    <a:pt x="35" y="1144"/>
                  </a:lnTo>
                  <a:lnTo>
                    <a:pt x="35" y="1150"/>
                  </a:lnTo>
                  <a:lnTo>
                    <a:pt x="35" y="1157"/>
                  </a:lnTo>
                  <a:lnTo>
                    <a:pt x="37" y="1157"/>
                  </a:lnTo>
                  <a:lnTo>
                    <a:pt x="37" y="1157"/>
                  </a:lnTo>
                  <a:lnTo>
                    <a:pt x="38" y="1144"/>
                  </a:lnTo>
                  <a:lnTo>
                    <a:pt x="38" y="1138"/>
                  </a:lnTo>
                  <a:lnTo>
                    <a:pt x="38" y="1144"/>
                  </a:lnTo>
                  <a:lnTo>
                    <a:pt x="38" y="1150"/>
                  </a:lnTo>
                  <a:lnTo>
                    <a:pt x="40" y="1157"/>
                  </a:lnTo>
                  <a:lnTo>
                    <a:pt x="40" y="1157"/>
                  </a:lnTo>
                  <a:lnTo>
                    <a:pt x="40" y="1163"/>
                  </a:lnTo>
                  <a:lnTo>
                    <a:pt x="40" y="1163"/>
                  </a:lnTo>
                  <a:lnTo>
                    <a:pt x="42" y="1157"/>
                  </a:lnTo>
                  <a:lnTo>
                    <a:pt x="42" y="1157"/>
                  </a:lnTo>
                  <a:lnTo>
                    <a:pt x="42" y="1144"/>
                  </a:lnTo>
                  <a:lnTo>
                    <a:pt x="42" y="1132"/>
                  </a:lnTo>
                  <a:lnTo>
                    <a:pt x="42" y="1120"/>
                  </a:lnTo>
                  <a:lnTo>
                    <a:pt x="42" y="1083"/>
                  </a:lnTo>
                  <a:lnTo>
                    <a:pt x="43" y="1065"/>
                  </a:lnTo>
                  <a:lnTo>
                    <a:pt x="43" y="1053"/>
                  </a:lnTo>
                  <a:lnTo>
                    <a:pt x="43" y="1028"/>
                  </a:lnTo>
                  <a:lnTo>
                    <a:pt x="43" y="1004"/>
                  </a:lnTo>
                  <a:lnTo>
                    <a:pt x="43" y="979"/>
                  </a:lnTo>
                  <a:lnTo>
                    <a:pt x="43" y="955"/>
                  </a:lnTo>
                  <a:lnTo>
                    <a:pt x="45" y="924"/>
                  </a:lnTo>
                  <a:lnTo>
                    <a:pt x="45" y="887"/>
                  </a:lnTo>
                  <a:lnTo>
                    <a:pt x="45" y="851"/>
                  </a:lnTo>
                  <a:lnTo>
                    <a:pt x="45" y="814"/>
                  </a:lnTo>
                  <a:lnTo>
                    <a:pt x="45" y="777"/>
                  </a:lnTo>
                  <a:lnTo>
                    <a:pt x="45" y="747"/>
                  </a:lnTo>
                  <a:lnTo>
                    <a:pt x="47" y="716"/>
                  </a:lnTo>
                  <a:lnTo>
                    <a:pt x="47" y="686"/>
                  </a:lnTo>
                  <a:lnTo>
                    <a:pt x="47" y="667"/>
                  </a:lnTo>
                  <a:lnTo>
                    <a:pt x="47" y="618"/>
                  </a:lnTo>
                  <a:lnTo>
                    <a:pt x="47" y="600"/>
                  </a:lnTo>
                  <a:lnTo>
                    <a:pt x="47" y="588"/>
                  </a:lnTo>
                  <a:lnTo>
                    <a:pt x="48" y="569"/>
                  </a:lnTo>
                  <a:lnTo>
                    <a:pt x="48" y="563"/>
                  </a:lnTo>
                  <a:lnTo>
                    <a:pt x="48" y="545"/>
                  </a:lnTo>
                  <a:lnTo>
                    <a:pt x="48" y="533"/>
                  </a:lnTo>
                  <a:lnTo>
                    <a:pt x="48" y="514"/>
                  </a:lnTo>
                  <a:lnTo>
                    <a:pt x="48" y="496"/>
                  </a:lnTo>
                  <a:lnTo>
                    <a:pt x="50" y="478"/>
                  </a:lnTo>
                  <a:lnTo>
                    <a:pt x="50" y="459"/>
                  </a:lnTo>
                  <a:lnTo>
                    <a:pt x="50" y="441"/>
                  </a:lnTo>
                  <a:lnTo>
                    <a:pt x="50" y="423"/>
                  </a:lnTo>
                  <a:lnTo>
                    <a:pt x="50" y="410"/>
                  </a:lnTo>
                  <a:lnTo>
                    <a:pt x="50" y="386"/>
                  </a:lnTo>
                  <a:lnTo>
                    <a:pt x="52" y="380"/>
                  </a:lnTo>
                  <a:lnTo>
                    <a:pt x="52" y="361"/>
                  </a:lnTo>
                  <a:lnTo>
                    <a:pt x="52" y="355"/>
                  </a:lnTo>
                  <a:lnTo>
                    <a:pt x="52" y="343"/>
                  </a:lnTo>
                  <a:lnTo>
                    <a:pt x="52" y="331"/>
                  </a:lnTo>
                  <a:lnTo>
                    <a:pt x="52" y="319"/>
                  </a:lnTo>
                  <a:lnTo>
                    <a:pt x="53" y="306"/>
                  </a:lnTo>
                  <a:lnTo>
                    <a:pt x="53" y="306"/>
                  </a:lnTo>
                  <a:lnTo>
                    <a:pt x="53" y="294"/>
                  </a:lnTo>
                  <a:lnTo>
                    <a:pt x="53" y="288"/>
                  </a:lnTo>
                  <a:lnTo>
                    <a:pt x="53" y="282"/>
                  </a:lnTo>
                  <a:lnTo>
                    <a:pt x="53" y="270"/>
                  </a:lnTo>
                  <a:lnTo>
                    <a:pt x="55" y="257"/>
                  </a:lnTo>
                  <a:lnTo>
                    <a:pt x="55" y="245"/>
                  </a:lnTo>
                  <a:lnTo>
                    <a:pt x="55" y="233"/>
                  </a:lnTo>
                  <a:lnTo>
                    <a:pt x="55" y="208"/>
                  </a:lnTo>
                  <a:lnTo>
                    <a:pt x="55" y="202"/>
                  </a:lnTo>
                  <a:lnTo>
                    <a:pt x="55" y="196"/>
                  </a:lnTo>
                  <a:lnTo>
                    <a:pt x="57" y="190"/>
                  </a:lnTo>
                  <a:lnTo>
                    <a:pt x="57" y="178"/>
                  </a:lnTo>
                  <a:lnTo>
                    <a:pt x="57" y="178"/>
                  </a:lnTo>
                  <a:lnTo>
                    <a:pt x="57" y="166"/>
                  </a:lnTo>
                  <a:lnTo>
                    <a:pt x="57" y="153"/>
                  </a:lnTo>
                  <a:lnTo>
                    <a:pt x="57" y="147"/>
                  </a:lnTo>
                  <a:lnTo>
                    <a:pt x="58" y="135"/>
                  </a:lnTo>
                  <a:lnTo>
                    <a:pt x="58" y="129"/>
                  </a:lnTo>
                  <a:lnTo>
                    <a:pt x="58" y="117"/>
                  </a:lnTo>
                  <a:lnTo>
                    <a:pt x="58" y="104"/>
                  </a:lnTo>
                  <a:lnTo>
                    <a:pt x="58" y="104"/>
                  </a:lnTo>
                  <a:lnTo>
                    <a:pt x="58" y="98"/>
                  </a:lnTo>
                  <a:lnTo>
                    <a:pt x="60" y="92"/>
                  </a:lnTo>
                  <a:lnTo>
                    <a:pt x="60" y="92"/>
                  </a:lnTo>
                  <a:lnTo>
                    <a:pt x="60" y="92"/>
                  </a:lnTo>
                  <a:lnTo>
                    <a:pt x="62" y="98"/>
                  </a:lnTo>
                  <a:lnTo>
                    <a:pt x="62" y="104"/>
                  </a:lnTo>
                  <a:lnTo>
                    <a:pt x="62" y="117"/>
                  </a:lnTo>
                  <a:lnTo>
                    <a:pt x="62" y="129"/>
                  </a:lnTo>
                  <a:lnTo>
                    <a:pt x="62" y="141"/>
                  </a:lnTo>
                  <a:lnTo>
                    <a:pt x="63" y="153"/>
                  </a:lnTo>
                  <a:lnTo>
                    <a:pt x="63" y="153"/>
                  </a:lnTo>
                  <a:lnTo>
                    <a:pt x="63" y="160"/>
                  </a:lnTo>
                  <a:lnTo>
                    <a:pt x="63" y="153"/>
                  </a:lnTo>
                  <a:lnTo>
                    <a:pt x="63" y="147"/>
                  </a:lnTo>
                  <a:lnTo>
                    <a:pt x="63" y="129"/>
                  </a:lnTo>
                  <a:lnTo>
                    <a:pt x="65" y="123"/>
                  </a:lnTo>
                  <a:lnTo>
                    <a:pt x="65" y="104"/>
                  </a:lnTo>
                  <a:lnTo>
                    <a:pt x="65" y="104"/>
                  </a:lnTo>
                  <a:lnTo>
                    <a:pt x="65" y="92"/>
                  </a:lnTo>
                  <a:lnTo>
                    <a:pt x="65" y="98"/>
                  </a:lnTo>
                  <a:lnTo>
                    <a:pt x="65" y="104"/>
                  </a:lnTo>
                  <a:lnTo>
                    <a:pt x="67" y="111"/>
                  </a:lnTo>
                  <a:lnTo>
                    <a:pt x="67" y="129"/>
                  </a:lnTo>
                  <a:lnTo>
                    <a:pt x="67" y="141"/>
                  </a:lnTo>
                  <a:lnTo>
                    <a:pt x="67" y="160"/>
                  </a:lnTo>
                  <a:lnTo>
                    <a:pt x="67" y="178"/>
                  </a:lnTo>
                  <a:lnTo>
                    <a:pt x="67" y="190"/>
                  </a:lnTo>
                  <a:lnTo>
                    <a:pt x="68" y="202"/>
                  </a:lnTo>
                  <a:lnTo>
                    <a:pt x="68" y="215"/>
                  </a:lnTo>
                  <a:lnTo>
                    <a:pt x="68" y="227"/>
                  </a:lnTo>
                  <a:lnTo>
                    <a:pt x="68" y="227"/>
                  </a:lnTo>
                  <a:lnTo>
                    <a:pt x="68" y="227"/>
                  </a:lnTo>
                  <a:lnTo>
                    <a:pt x="70" y="221"/>
                  </a:lnTo>
                  <a:lnTo>
                    <a:pt x="70" y="215"/>
                  </a:lnTo>
                  <a:lnTo>
                    <a:pt x="70" y="202"/>
                  </a:lnTo>
                  <a:lnTo>
                    <a:pt x="70" y="184"/>
                  </a:lnTo>
                  <a:lnTo>
                    <a:pt x="70" y="172"/>
                  </a:lnTo>
                  <a:lnTo>
                    <a:pt x="70" y="153"/>
                  </a:lnTo>
                  <a:lnTo>
                    <a:pt x="72" y="135"/>
                  </a:lnTo>
                  <a:lnTo>
                    <a:pt x="72" y="129"/>
                  </a:lnTo>
                  <a:lnTo>
                    <a:pt x="72" y="111"/>
                  </a:lnTo>
                  <a:lnTo>
                    <a:pt x="72" y="80"/>
                  </a:lnTo>
                  <a:lnTo>
                    <a:pt x="72" y="56"/>
                  </a:lnTo>
                  <a:lnTo>
                    <a:pt x="72" y="43"/>
                  </a:lnTo>
                  <a:lnTo>
                    <a:pt x="73" y="25"/>
                  </a:lnTo>
                  <a:lnTo>
                    <a:pt x="73" y="19"/>
                  </a:lnTo>
                  <a:lnTo>
                    <a:pt x="73" y="7"/>
                  </a:lnTo>
                  <a:lnTo>
                    <a:pt x="73" y="0"/>
                  </a:lnTo>
                  <a:lnTo>
                    <a:pt x="73" y="13"/>
                  </a:lnTo>
                  <a:lnTo>
                    <a:pt x="73" y="25"/>
                  </a:lnTo>
                  <a:lnTo>
                    <a:pt x="75" y="37"/>
                  </a:lnTo>
                  <a:lnTo>
                    <a:pt x="75" y="49"/>
                  </a:lnTo>
                  <a:lnTo>
                    <a:pt x="75" y="74"/>
                  </a:lnTo>
                  <a:lnTo>
                    <a:pt x="75" y="92"/>
                  </a:lnTo>
                  <a:lnTo>
                    <a:pt x="75" y="104"/>
                  </a:lnTo>
                  <a:lnTo>
                    <a:pt x="75" y="129"/>
                  </a:lnTo>
                  <a:lnTo>
                    <a:pt x="77" y="141"/>
                  </a:lnTo>
                  <a:lnTo>
                    <a:pt x="77" y="172"/>
                  </a:lnTo>
                  <a:lnTo>
                    <a:pt x="77" y="178"/>
                  </a:lnTo>
                  <a:lnTo>
                    <a:pt x="77" y="190"/>
                  </a:lnTo>
                  <a:lnTo>
                    <a:pt x="77" y="202"/>
                  </a:lnTo>
                  <a:lnTo>
                    <a:pt x="77" y="208"/>
                  </a:lnTo>
                  <a:lnTo>
                    <a:pt x="78" y="221"/>
                  </a:lnTo>
                  <a:lnTo>
                    <a:pt x="78" y="227"/>
                  </a:lnTo>
                  <a:lnTo>
                    <a:pt x="78" y="233"/>
                  </a:lnTo>
                  <a:lnTo>
                    <a:pt x="78" y="233"/>
                  </a:lnTo>
                  <a:lnTo>
                    <a:pt x="78" y="239"/>
                  </a:lnTo>
                  <a:lnTo>
                    <a:pt x="78" y="245"/>
                  </a:lnTo>
                  <a:lnTo>
                    <a:pt x="80" y="257"/>
                  </a:lnTo>
                  <a:lnTo>
                    <a:pt x="80" y="257"/>
                  </a:lnTo>
                  <a:lnTo>
                    <a:pt x="80" y="257"/>
                  </a:lnTo>
                  <a:lnTo>
                    <a:pt x="80" y="257"/>
                  </a:lnTo>
                  <a:lnTo>
                    <a:pt x="82" y="257"/>
                  </a:lnTo>
                  <a:lnTo>
                    <a:pt x="82" y="245"/>
                  </a:lnTo>
                  <a:lnTo>
                    <a:pt x="82" y="233"/>
                  </a:lnTo>
                  <a:lnTo>
                    <a:pt x="82" y="221"/>
                  </a:lnTo>
                  <a:lnTo>
                    <a:pt x="82" y="208"/>
                  </a:lnTo>
                  <a:lnTo>
                    <a:pt x="82" y="208"/>
                  </a:lnTo>
                  <a:lnTo>
                    <a:pt x="83" y="196"/>
                  </a:lnTo>
                  <a:lnTo>
                    <a:pt x="83" y="196"/>
                  </a:lnTo>
                  <a:lnTo>
                    <a:pt x="83" y="208"/>
                  </a:lnTo>
                  <a:lnTo>
                    <a:pt x="83" y="221"/>
                  </a:lnTo>
                  <a:lnTo>
                    <a:pt x="83" y="233"/>
                  </a:lnTo>
                  <a:lnTo>
                    <a:pt x="85" y="251"/>
                  </a:lnTo>
                  <a:lnTo>
                    <a:pt x="85" y="282"/>
                  </a:lnTo>
                  <a:lnTo>
                    <a:pt x="85" y="288"/>
                  </a:lnTo>
                  <a:lnTo>
                    <a:pt x="85" y="294"/>
                  </a:lnTo>
                  <a:lnTo>
                    <a:pt x="86" y="288"/>
                  </a:lnTo>
                  <a:lnTo>
                    <a:pt x="86" y="288"/>
                  </a:lnTo>
                  <a:lnTo>
                    <a:pt x="86" y="294"/>
                  </a:lnTo>
                  <a:lnTo>
                    <a:pt x="88" y="288"/>
                  </a:lnTo>
                  <a:lnTo>
                    <a:pt x="88" y="282"/>
                  </a:lnTo>
                  <a:lnTo>
                    <a:pt x="88" y="276"/>
                  </a:lnTo>
                  <a:lnTo>
                    <a:pt x="88" y="264"/>
                  </a:lnTo>
                  <a:lnTo>
                    <a:pt x="90" y="257"/>
                  </a:lnTo>
                  <a:lnTo>
                    <a:pt x="90" y="257"/>
                  </a:lnTo>
                  <a:lnTo>
                    <a:pt x="90" y="251"/>
                  </a:lnTo>
                  <a:lnTo>
                    <a:pt x="90" y="233"/>
                  </a:lnTo>
                  <a:lnTo>
                    <a:pt x="90" y="221"/>
                  </a:lnTo>
                  <a:lnTo>
                    <a:pt x="91" y="208"/>
                  </a:lnTo>
                  <a:lnTo>
                    <a:pt x="91" y="196"/>
                  </a:lnTo>
                  <a:lnTo>
                    <a:pt x="91" y="178"/>
                  </a:lnTo>
                  <a:lnTo>
                    <a:pt x="91" y="178"/>
                  </a:lnTo>
                  <a:lnTo>
                    <a:pt x="91" y="184"/>
                  </a:lnTo>
                  <a:lnTo>
                    <a:pt x="93" y="190"/>
                  </a:lnTo>
                  <a:lnTo>
                    <a:pt x="93" y="184"/>
                  </a:lnTo>
                  <a:lnTo>
                    <a:pt x="95" y="178"/>
                  </a:lnTo>
                  <a:lnTo>
                    <a:pt x="93" y="178"/>
                  </a:lnTo>
                  <a:lnTo>
                    <a:pt x="95" y="178"/>
                  </a:lnTo>
                  <a:lnTo>
                    <a:pt x="95" y="184"/>
                  </a:lnTo>
                  <a:lnTo>
                    <a:pt x="95" y="190"/>
                  </a:lnTo>
                  <a:lnTo>
                    <a:pt x="95" y="196"/>
                  </a:lnTo>
                  <a:lnTo>
                    <a:pt x="96" y="196"/>
                  </a:lnTo>
                  <a:lnTo>
                    <a:pt x="96" y="190"/>
                  </a:lnTo>
                  <a:lnTo>
                    <a:pt x="96" y="178"/>
                  </a:lnTo>
                  <a:lnTo>
                    <a:pt x="96" y="172"/>
                  </a:lnTo>
                  <a:lnTo>
                    <a:pt x="96" y="153"/>
                  </a:lnTo>
                  <a:lnTo>
                    <a:pt x="98" y="141"/>
                  </a:lnTo>
                  <a:lnTo>
                    <a:pt x="98" y="129"/>
                  </a:lnTo>
                  <a:lnTo>
                    <a:pt x="98" y="123"/>
                  </a:lnTo>
                  <a:lnTo>
                    <a:pt x="98" y="111"/>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grpSp>
          <p:nvGrpSpPr>
            <p:cNvPr id="606" name="Group 605"/>
            <p:cNvGrpSpPr/>
            <p:nvPr/>
          </p:nvGrpSpPr>
          <p:grpSpPr>
            <a:xfrm>
              <a:off x="5300727" y="3393891"/>
              <a:ext cx="827625" cy="480714"/>
              <a:chOff x="4185152" y="3681923"/>
              <a:chExt cx="644769" cy="480714"/>
            </a:xfrm>
          </p:grpSpPr>
          <p:sp>
            <p:nvSpPr>
              <p:cNvPr id="621" name="Freeform 620"/>
              <p:cNvSpPr>
                <a:spLocks/>
              </p:cNvSpPr>
              <p:nvPr/>
            </p:nvSpPr>
            <p:spPr bwMode="auto">
              <a:xfrm>
                <a:off x="4704218" y="3732503"/>
                <a:ext cx="125703" cy="384490"/>
              </a:xfrm>
              <a:custGeom>
                <a:avLst/>
                <a:gdLst>
                  <a:gd name="T0" fmla="*/ 2 w 116"/>
                  <a:gd name="T1" fmla="*/ 30 h 935"/>
                  <a:gd name="T2" fmla="*/ 4 w 116"/>
                  <a:gd name="T3" fmla="*/ 67 h 935"/>
                  <a:gd name="T4" fmla="*/ 5 w 116"/>
                  <a:gd name="T5" fmla="*/ 91 h 935"/>
                  <a:gd name="T6" fmla="*/ 7 w 116"/>
                  <a:gd name="T7" fmla="*/ 49 h 935"/>
                  <a:gd name="T8" fmla="*/ 9 w 116"/>
                  <a:gd name="T9" fmla="*/ 104 h 935"/>
                  <a:gd name="T10" fmla="*/ 10 w 116"/>
                  <a:gd name="T11" fmla="*/ 195 h 935"/>
                  <a:gd name="T12" fmla="*/ 12 w 116"/>
                  <a:gd name="T13" fmla="*/ 208 h 935"/>
                  <a:gd name="T14" fmla="*/ 14 w 116"/>
                  <a:gd name="T15" fmla="*/ 171 h 935"/>
                  <a:gd name="T16" fmla="*/ 15 w 116"/>
                  <a:gd name="T17" fmla="*/ 159 h 935"/>
                  <a:gd name="T18" fmla="*/ 17 w 116"/>
                  <a:gd name="T19" fmla="*/ 226 h 935"/>
                  <a:gd name="T20" fmla="*/ 19 w 116"/>
                  <a:gd name="T21" fmla="*/ 201 h 935"/>
                  <a:gd name="T22" fmla="*/ 20 w 116"/>
                  <a:gd name="T23" fmla="*/ 165 h 935"/>
                  <a:gd name="T24" fmla="*/ 22 w 116"/>
                  <a:gd name="T25" fmla="*/ 208 h 935"/>
                  <a:gd name="T26" fmla="*/ 22 w 116"/>
                  <a:gd name="T27" fmla="*/ 263 h 935"/>
                  <a:gd name="T28" fmla="*/ 24 w 116"/>
                  <a:gd name="T29" fmla="*/ 281 h 935"/>
                  <a:gd name="T30" fmla="*/ 27 w 116"/>
                  <a:gd name="T31" fmla="*/ 275 h 935"/>
                  <a:gd name="T32" fmla="*/ 27 w 116"/>
                  <a:gd name="T33" fmla="*/ 330 h 935"/>
                  <a:gd name="T34" fmla="*/ 30 w 116"/>
                  <a:gd name="T35" fmla="*/ 330 h 935"/>
                  <a:gd name="T36" fmla="*/ 32 w 116"/>
                  <a:gd name="T37" fmla="*/ 299 h 935"/>
                  <a:gd name="T38" fmla="*/ 33 w 116"/>
                  <a:gd name="T39" fmla="*/ 324 h 935"/>
                  <a:gd name="T40" fmla="*/ 35 w 116"/>
                  <a:gd name="T41" fmla="*/ 336 h 935"/>
                  <a:gd name="T42" fmla="*/ 37 w 116"/>
                  <a:gd name="T43" fmla="*/ 336 h 935"/>
                  <a:gd name="T44" fmla="*/ 38 w 116"/>
                  <a:gd name="T45" fmla="*/ 367 h 935"/>
                  <a:gd name="T46" fmla="*/ 40 w 116"/>
                  <a:gd name="T47" fmla="*/ 348 h 935"/>
                  <a:gd name="T48" fmla="*/ 42 w 116"/>
                  <a:gd name="T49" fmla="*/ 397 h 935"/>
                  <a:gd name="T50" fmla="*/ 43 w 116"/>
                  <a:gd name="T51" fmla="*/ 489 h 935"/>
                  <a:gd name="T52" fmla="*/ 45 w 116"/>
                  <a:gd name="T53" fmla="*/ 544 h 935"/>
                  <a:gd name="T54" fmla="*/ 47 w 116"/>
                  <a:gd name="T55" fmla="*/ 556 h 935"/>
                  <a:gd name="T56" fmla="*/ 48 w 116"/>
                  <a:gd name="T57" fmla="*/ 587 h 935"/>
                  <a:gd name="T58" fmla="*/ 52 w 116"/>
                  <a:gd name="T59" fmla="*/ 568 h 935"/>
                  <a:gd name="T60" fmla="*/ 53 w 116"/>
                  <a:gd name="T61" fmla="*/ 593 h 935"/>
                  <a:gd name="T62" fmla="*/ 55 w 116"/>
                  <a:gd name="T63" fmla="*/ 617 h 935"/>
                  <a:gd name="T64" fmla="*/ 57 w 116"/>
                  <a:gd name="T65" fmla="*/ 660 h 935"/>
                  <a:gd name="T66" fmla="*/ 58 w 116"/>
                  <a:gd name="T67" fmla="*/ 685 h 935"/>
                  <a:gd name="T68" fmla="*/ 62 w 116"/>
                  <a:gd name="T69" fmla="*/ 685 h 935"/>
                  <a:gd name="T70" fmla="*/ 63 w 116"/>
                  <a:gd name="T71" fmla="*/ 703 h 935"/>
                  <a:gd name="T72" fmla="*/ 65 w 116"/>
                  <a:gd name="T73" fmla="*/ 691 h 935"/>
                  <a:gd name="T74" fmla="*/ 68 w 116"/>
                  <a:gd name="T75" fmla="*/ 703 h 935"/>
                  <a:gd name="T76" fmla="*/ 70 w 116"/>
                  <a:gd name="T77" fmla="*/ 740 h 935"/>
                  <a:gd name="T78" fmla="*/ 72 w 116"/>
                  <a:gd name="T79" fmla="*/ 746 h 935"/>
                  <a:gd name="T80" fmla="*/ 75 w 116"/>
                  <a:gd name="T81" fmla="*/ 764 h 935"/>
                  <a:gd name="T82" fmla="*/ 78 w 116"/>
                  <a:gd name="T83" fmla="*/ 783 h 935"/>
                  <a:gd name="T84" fmla="*/ 80 w 116"/>
                  <a:gd name="T85" fmla="*/ 807 h 935"/>
                  <a:gd name="T86" fmla="*/ 82 w 116"/>
                  <a:gd name="T87" fmla="*/ 825 h 935"/>
                  <a:gd name="T88" fmla="*/ 85 w 116"/>
                  <a:gd name="T89" fmla="*/ 844 h 935"/>
                  <a:gd name="T90" fmla="*/ 87 w 116"/>
                  <a:gd name="T91" fmla="*/ 844 h 935"/>
                  <a:gd name="T92" fmla="*/ 88 w 116"/>
                  <a:gd name="T93" fmla="*/ 807 h 935"/>
                  <a:gd name="T94" fmla="*/ 90 w 116"/>
                  <a:gd name="T95" fmla="*/ 801 h 935"/>
                  <a:gd name="T96" fmla="*/ 92 w 116"/>
                  <a:gd name="T97" fmla="*/ 838 h 935"/>
                  <a:gd name="T98" fmla="*/ 93 w 116"/>
                  <a:gd name="T99" fmla="*/ 856 h 935"/>
                  <a:gd name="T100" fmla="*/ 95 w 116"/>
                  <a:gd name="T101" fmla="*/ 838 h 935"/>
                  <a:gd name="T102" fmla="*/ 98 w 116"/>
                  <a:gd name="T103" fmla="*/ 868 h 935"/>
                  <a:gd name="T104" fmla="*/ 100 w 116"/>
                  <a:gd name="T105" fmla="*/ 880 h 935"/>
                  <a:gd name="T106" fmla="*/ 101 w 116"/>
                  <a:gd name="T107" fmla="*/ 905 h 935"/>
                  <a:gd name="T108" fmla="*/ 105 w 116"/>
                  <a:gd name="T109" fmla="*/ 917 h 935"/>
                  <a:gd name="T110" fmla="*/ 106 w 116"/>
                  <a:gd name="T111" fmla="*/ 911 h 935"/>
                  <a:gd name="T112" fmla="*/ 108 w 116"/>
                  <a:gd name="T113" fmla="*/ 923 h 935"/>
                  <a:gd name="T114" fmla="*/ 111 w 116"/>
                  <a:gd name="T115" fmla="*/ 935 h 935"/>
                  <a:gd name="T116" fmla="*/ 115 w 116"/>
                  <a:gd name="T117" fmla="*/ 929 h 935"/>
                  <a:gd name="T118" fmla="*/ 116 w 116"/>
                  <a:gd name="T119" fmla="*/ 923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6" h="935">
                    <a:moveTo>
                      <a:pt x="0" y="0"/>
                    </a:moveTo>
                    <a:lnTo>
                      <a:pt x="0" y="6"/>
                    </a:lnTo>
                    <a:lnTo>
                      <a:pt x="2" y="18"/>
                    </a:lnTo>
                    <a:lnTo>
                      <a:pt x="2" y="18"/>
                    </a:lnTo>
                    <a:lnTo>
                      <a:pt x="2" y="30"/>
                    </a:lnTo>
                    <a:lnTo>
                      <a:pt x="2" y="42"/>
                    </a:lnTo>
                    <a:lnTo>
                      <a:pt x="2" y="42"/>
                    </a:lnTo>
                    <a:lnTo>
                      <a:pt x="2" y="55"/>
                    </a:lnTo>
                    <a:lnTo>
                      <a:pt x="4" y="61"/>
                    </a:lnTo>
                    <a:lnTo>
                      <a:pt x="4" y="67"/>
                    </a:lnTo>
                    <a:lnTo>
                      <a:pt x="4" y="67"/>
                    </a:lnTo>
                    <a:lnTo>
                      <a:pt x="4" y="79"/>
                    </a:lnTo>
                    <a:lnTo>
                      <a:pt x="5" y="91"/>
                    </a:lnTo>
                    <a:lnTo>
                      <a:pt x="5" y="91"/>
                    </a:lnTo>
                    <a:lnTo>
                      <a:pt x="5" y="91"/>
                    </a:lnTo>
                    <a:lnTo>
                      <a:pt x="5" y="85"/>
                    </a:lnTo>
                    <a:lnTo>
                      <a:pt x="5" y="79"/>
                    </a:lnTo>
                    <a:lnTo>
                      <a:pt x="7" y="73"/>
                    </a:lnTo>
                    <a:lnTo>
                      <a:pt x="7" y="61"/>
                    </a:lnTo>
                    <a:lnTo>
                      <a:pt x="7" y="49"/>
                    </a:lnTo>
                    <a:lnTo>
                      <a:pt x="7" y="49"/>
                    </a:lnTo>
                    <a:lnTo>
                      <a:pt x="7" y="55"/>
                    </a:lnTo>
                    <a:lnTo>
                      <a:pt x="9" y="67"/>
                    </a:lnTo>
                    <a:lnTo>
                      <a:pt x="9" y="85"/>
                    </a:lnTo>
                    <a:lnTo>
                      <a:pt x="9" y="104"/>
                    </a:lnTo>
                    <a:lnTo>
                      <a:pt x="9" y="128"/>
                    </a:lnTo>
                    <a:lnTo>
                      <a:pt x="9" y="146"/>
                    </a:lnTo>
                    <a:lnTo>
                      <a:pt x="9" y="165"/>
                    </a:lnTo>
                    <a:lnTo>
                      <a:pt x="10" y="177"/>
                    </a:lnTo>
                    <a:lnTo>
                      <a:pt x="10" y="195"/>
                    </a:lnTo>
                    <a:lnTo>
                      <a:pt x="10" y="195"/>
                    </a:lnTo>
                    <a:lnTo>
                      <a:pt x="10" y="201"/>
                    </a:lnTo>
                    <a:lnTo>
                      <a:pt x="12" y="214"/>
                    </a:lnTo>
                    <a:lnTo>
                      <a:pt x="10" y="214"/>
                    </a:lnTo>
                    <a:lnTo>
                      <a:pt x="12" y="208"/>
                    </a:lnTo>
                    <a:lnTo>
                      <a:pt x="12" y="201"/>
                    </a:lnTo>
                    <a:lnTo>
                      <a:pt x="12" y="195"/>
                    </a:lnTo>
                    <a:lnTo>
                      <a:pt x="12" y="189"/>
                    </a:lnTo>
                    <a:lnTo>
                      <a:pt x="14" y="177"/>
                    </a:lnTo>
                    <a:lnTo>
                      <a:pt x="14" y="171"/>
                    </a:lnTo>
                    <a:lnTo>
                      <a:pt x="14" y="171"/>
                    </a:lnTo>
                    <a:lnTo>
                      <a:pt x="14" y="159"/>
                    </a:lnTo>
                    <a:lnTo>
                      <a:pt x="14" y="146"/>
                    </a:lnTo>
                    <a:lnTo>
                      <a:pt x="15" y="152"/>
                    </a:lnTo>
                    <a:lnTo>
                      <a:pt x="15" y="159"/>
                    </a:lnTo>
                    <a:lnTo>
                      <a:pt x="15" y="183"/>
                    </a:lnTo>
                    <a:lnTo>
                      <a:pt x="15" y="195"/>
                    </a:lnTo>
                    <a:lnTo>
                      <a:pt x="15" y="208"/>
                    </a:lnTo>
                    <a:lnTo>
                      <a:pt x="17" y="226"/>
                    </a:lnTo>
                    <a:lnTo>
                      <a:pt x="17" y="226"/>
                    </a:lnTo>
                    <a:lnTo>
                      <a:pt x="17" y="226"/>
                    </a:lnTo>
                    <a:lnTo>
                      <a:pt x="17" y="220"/>
                    </a:lnTo>
                    <a:lnTo>
                      <a:pt x="17" y="214"/>
                    </a:lnTo>
                    <a:lnTo>
                      <a:pt x="19" y="208"/>
                    </a:lnTo>
                    <a:lnTo>
                      <a:pt x="19" y="201"/>
                    </a:lnTo>
                    <a:lnTo>
                      <a:pt x="19" y="195"/>
                    </a:lnTo>
                    <a:lnTo>
                      <a:pt x="19" y="189"/>
                    </a:lnTo>
                    <a:lnTo>
                      <a:pt x="19" y="177"/>
                    </a:lnTo>
                    <a:lnTo>
                      <a:pt x="19" y="165"/>
                    </a:lnTo>
                    <a:lnTo>
                      <a:pt x="20" y="165"/>
                    </a:lnTo>
                    <a:lnTo>
                      <a:pt x="20" y="171"/>
                    </a:lnTo>
                    <a:lnTo>
                      <a:pt x="20" y="171"/>
                    </a:lnTo>
                    <a:lnTo>
                      <a:pt x="20" y="183"/>
                    </a:lnTo>
                    <a:lnTo>
                      <a:pt x="20" y="195"/>
                    </a:lnTo>
                    <a:lnTo>
                      <a:pt x="22" y="208"/>
                    </a:lnTo>
                    <a:lnTo>
                      <a:pt x="22" y="220"/>
                    </a:lnTo>
                    <a:lnTo>
                      <a:pt x="22" y="226"/>
                    </a:lnTo>
                    <a:lnTo>
                      <a:pt x="22" y="244"/>
                    </a:lnTo>
                    <a:lnTo>
                      <a:pt x="22" y="250"/>
                    </a:lnTo>
                    <a:lnTo>
                      <a:pt x="22" y="263"/>
                    </a:lnTo>
                    <a:lnTo>
                      <a:pt x="24" y="269"/>
                    </a:lnTo>
                    <a:lnTo>
                      <a:pt x="24" y="275"/>
                    </a:lnTo>
                    <a:lnTo>
                      <a:pt x="24" y="281"/>
                    </a:lnTo>
                    <a:lnTo>
                      <a:pt x="24" y="281"/>
                    </a:lnTo>
                    <a:lnTo>
                      <a:pt x="24" y="281"/>
                    </a:lnTo>
                    <a:lnTo>
                      <a:pt x="25" y="275"/>
                    </a:lnTo>
                    <a:lnTo>
                      <a:pt x="25" y="275"/>
                    </a:lnTo>
                    <a:lnTo>
                      <a:pt x="25" y="269"/>
                    </a:lnTo>
                    <a:lnTo>
                      <a:pt x="25" y="269"/>
                    </a:lnTo>
                    <a:lnTo>
                      <a:pt x="27" y="275"/>
                    </a:lnTo>
                    <a:lnTo>
                      <a:pt x="27" y="281"/>
                    </a:lnTo>
                    <a:lnTo>
                      <a:pt x="27" y="293"/>
                    </a:lnTo>
                    <a:lnTo>
                      <a:pt x="27" y="299"/>
                    </a:lnTo>
                    <a:lnTo>
                      <a:pt x="27" y="318"/>
                    </a:lnTo>
                    <a:lnTo>
                      <a:pt x="27" y="330"/>
                    </a:lnTo>
                    <a:lnTo>
                      <a:pt x="29" y="336"/>
                    </a:lnTo>
                    <a:lnTo>
                      <a:pt x="29" y="342"/>
                    </a:lnTo>
                    <a:lnTo>
                      <a:pt x="29" y="342"/>
                    </a:lnTo>
                    <a:lnTo>
                      <a:pt x="30" y="336"/>
                    </a:lnTo>
                    <a:lnTo>
                      <a:pt x="30" y="330"/>
                    </a:lnTo>
                    <a:lnTo>
                      <a:pt x="30" y="324"/>
                    </a:lnTo>
                    <a:lnTo>
                      <a:pt x="30" y="324"/>
                    </a:lnTo>
                    <a:lnTo>
                      <a:pt x="30" y="318"/>
                    </a:lnTo>
                    <a:lnTo>
                      <a:pt x="32" y="312"/>
                    </a:lnTo>
                    <a:lnTo>
                      <a:pt x="32" y="299"/>
                    </a:lnTo>
                    <a:lnTo>
                      <a:pt x="32" y="299"/>
                    </a:lnTo>
                    <a:lnTo>
                      <a:pt x="32" y="299"/>
                    </a:lnTo>
                    <a:lnTo>
                      <a:pt x="32" y="305"/>
                    </a:lnTo>
                    <a:lnTo>
                      <a:pt x="32" y="318"/>
                    </a:lnTo>
                    <a:lnTo>
                      <a:pt x="33" y="324"/>
                    </a:lnTo>
                    <a:lnTo>
                      <a:pt x="33" y="330"/>
                    </a:lnTo>
                    <a:lnTo>
                      <a:pt x="33" y="342"/>
                    </a:lnTo>
                    <a:lnTo>
                      <a:pt x="33" y="342"/>
                    </a:lnTo>
                    <a:lnTo>
                      <a:pt x="33" y="342"/>
                    </a:lnTo>
                    <a:lnTo>
                      <a:pt x="35" y="336"/>
                    </a:lnTo>
                    <a:lnTo>
                      <a:pt x="35" y="336"/>
                    </a:lnTo>
                    <a:lnTo>
                      <a:pt x="37" y="336"/>
                    </a:lnTo>
                    <a:lnTo>
                      <a:pt x="37" y="330"/>
                    </a:lnTo>
                    <a:lnTo>
                      <a:pt x="37" y="330"/>
                    </a:lnTo>
                    <a:lnTo>
                      <a:pt x="37" y="336"/>
                    </a:lnTo>
                    <a:lnTo>
                      <a:pt x="37" y="342"/>
                    </a:lnTo>
                    <a:lnTo>
                      <a:pt x="38" y="348"/>
                    </a:lnTo>
                    <a:lnTo>
                      <a:pt x="38" y="354"/>
                    </a:lnTo>
                    <a:lnTo>
                      <a:pt x="38" y="367"/>
                    </a:lnTo>
                    <a:lnTo>
                      <a:pt x="38" y="367"/>
                    </a:lnTo>
                    <a:lnTo>
                      <a:pt x="38" y="367"/>
                    </a:lnTo>
                    <a:lnTo>
                      <a:pt x="40" y="360"/>
                    </a:lnTo>
                    <a:lnTo>
                      <a:pt x="40" y="354"/>
                    </a:lnTo>
                    <a:lnTo>
                      <a:pt x="40" y="354"/>
                    </a:lnTo>
                    <a:lnTo>
                      <a:pt x="40" y="348"/>
                    </a:lnTo>
                    <a:lnTo>
                      <a:pt x="42" y="354"/>
                    </a:lnTo>
                    <a:lnTo>
                      <a:pt x="42" y="354"/>
                    </a:lnTo>
                    <a:lnTo>
                      <a:pt x="42" y="367"/>
                    </a:lnTo>
                    <a:lnTo>
                      <a:pt x="42" y="379"/>
                    </a:lnTo>
                    <a:lnTo>
                      <a:pt x="42" y="397"/>
                    </a:lnTo>
                    <a:lnTo>
                      <a:pt x="43" y="416"/>
                    </a:lnTo>
                    <a:lnTo>
                      <a:pt x="43" y="440"/>
                    </a:lnTo>
                    <a:lnTo>
                      <a:pt x="43" y="458"/>
                    </a:lnTo>
                    <a:lnTo>
                      <a:pt x="43" y="477"/>
                    </a:lnTo>
                    <a:lnTo>
                      <a:pt x="43" y="489"/>
                    </a:lnTo>
                    <a:lnTo>
                      <a:pt x="43" y="507"/>
                    </a:lnTo>
                    <a:lnTo>
                      <a:pt x="45" y="513"/>
                    </a:lnTo>
                    <a:lnTo>
                      <a:pt x="45" y="532"/>
                    </a:lnTo>
                    <a:lnTo>
                      <a:pt x="45" y="538"/>
                    </a:lnTo>
                    <a:lnTo>
                      <a:pt x="45" y="544"/>
                    </a:lnTo>
                    <a:lnTo>
                      <a:pt x="47" y="556"/>
                    </a:lnTo>
                    <a:lnTo>
                      <a:pt x="45" y="556"/>
                    </a:lnTo>
                    <a:lnTo>
                      <a:pt x="47" y="556"/>
                    </a:lnTo>
                    <a:lnTo>
                      <a:pt x="47" y="556"/>
                    </a:lnTo>
                    <a:lnTo>
                      <a:pt x="47" y="556"/>
                    </a:lnTo>
                    <a:lnTo>
                      <a:pt x="48" y="556"/>
                    </a:lnTo>
                    <a:lnTo>
                      <a:pt x="48" y="562"/>
                    </a:lnTo>
                    <a:lnTo>
                      <a:pt x="48" y="575"/>
                    </a:lnTo>
                    <a:lnTo>
                      <a:pt x="48" y="587"/>
                    </a:lnTo>
                    <a:lnTo>
                      <a:pt x="48" y="587"/>
                    </a:lnTo>
                    <a:lnTo>
                      <a:pt x="50" y="581"/>
                    </a:lnTo>
                    <a:lnTo>
                      <a:pt x="50" y="581"/>
                    </a:lnTo>
                    <a:lnTo>
                      <a:pt x="50" y="575"/>
                    </a:lnTo>
                    <a:lnTo>
                      <a:pt x="50" y="568"/>
                    </a:lnTo>
                    <a:lnTo>
                      <a:pt x="52" y="568"/>
                    </a:lnTo>
                    <a:lnTo>
                      <a:pt x="52" y="575"/>
                    </a:lnTo>
                    <a:lnTo>
                      <a:pt x="52" y="581"/>
                    </a:lnTo>
                    <a:lnTo>
                      <a:pt x="52" y="581"/>
                    </a:lnTo>
                    <a:lnTo>
                      <a:pt x="52" y="587"/>
                    </a:lnTo>
                    <a:lnTo>
                      <a:pt x="53" y="593"/>
                    </a:lnTo>
                    <a:lnTo>
                      <a:pt x="53" y="605"/>
                    </a:lnTo>
                    <a:lnTo>
                      <a:pt x="53" y="605"/>
                    </a:lnTo>
                    <a:lnTo>
                      <a:pt x="53" y="611"/>
                    </a:lnTo>
                    <a:lnTo>
                      <a:pt x="55" y="611"/>
                    </a:lnTo>
                    <a:lnTo>
                      <a:pt x="55" y="617"/>
                    </a:lnTo>
                    <a:lnTo>
                      <a:pt x="55" y="623"/>
                    </a:lnTo>
                    <a:lnTo>
                      <a:pt x="55" y="630"/>
                    </a:lnTo>
                    <a:lnTo>
                      <a:pt x="55" y="636"/>
                    </a:lnTo>
                    <a:lnTo>
                      <a:pt x="57" y="648"/>
                    </a:lnTo>
                    <a:lnTo>
                      <a:pt x="57" y="660"/>
                    </a:lnTo>
                    <a:lnTo>
                      <a:pt x="57" y="660"/>
                    </a:lnTo>
                    <a:lnTo>
                      <a:pt x="57" y="672"/>
                    </a:lnTo>
                    <a:lnTo>
                      <a:pt x="57" y="679"/>
                    </a:lnTo>
                    <a:lnTo>
                      <a:pt x="58" y="679"/>
                    </a:lnTo>
                    <a:lnTo>
                      <a:pt x="58" y="685"/>
                    </a:lnTo>
                    <a:lnTo>
                      <a:pt x="58" y="685"/>
                    </a:lnTo>
                    <a:lnTo>
                      <a:pt x="60" y="691"/>
                    </a:lnTo>
                    <a:lnTo>
                      <a:pt x="60" y="685"/>
                    </a:lnTo>
                    <a:lnTo>
                      <a:pt x="60" y="685"/>
                    </a:lnTo>
                    <a:lnTo>
                      <a:pt x="62" y="685"/>
                    </a:lnTo>
                    <a:lnTo>
                      <a:pt x="62" y="685"/>
                    </a:lnTo>
                    <a:lnTo>
                      <a:pt x="62" y="685"/>
                    </a:lnTo>
                    <a:lnTo>
                      <a:pt x="63" y="691"/>
                    </a:lnTo>
                    <a:lnTo>
                      <a:pt x="63" y="697"/>
                    </a:lnTo>
                    <a:lnTo>
                      <a:pt x="63" y="703"/>
                    </a:lnTo>
                    <a:lnTo>
                      <a:pt x="63" y="709"/>
                    </a:lnTo>
                    <a:lnTo>
                      <a:pt x="65" y="709"/>
                    </a:lnTo>
                    <a:lnTo>
                      <a:pt x="65" y="709"/>
                    </a:lnTo>
                    <a:lnTo>
                      <a:pt x="65" y="703"/>
                    </a:lnTo>
                    <a:lnTo>
                      <a:pt x="65" y="691"/>
                    </a:lnTo>
                    <a:lnTo>
                      <a:pt x="67" y="685"/>
                    </a:lnTo>
                    <a:lnTo>
                      <a:pt x="67" y="685"/>
                    </a:lnTo>
                    <a:lnTo>
                      <a:pt x="67" y="685"/>
                    </a:lnTo>
                    <a:lnTo>
                      <a:pt x="68" y="691"/>
                    </a:lnTo>
                    <a:lnTo>
                      <a:pt x="68" y="703"/>
                    </a:lnTo>
                    <a:lnTo>
                      <a:pt x="68" y="709"/>
                    </a:lnTo>
                    <a:lnTo>
                      <a:pt x="68" y="715"/>
                    </a:lnTo>
                    <a:lnTo>
                      <a:pt x="68" y="721"/>
                    </a:lnTo>
                    <a:lnTo>
                      <a:pt x="70" y="727"/>
                    </a:lnTo>
                    <a:lnTo>
                      <a:pt x="70" y="740"/>
                    </a:lnTo>
                    <a:lnTo>
                      <a:pt x="70" y="740"/>
                    </a:lnTo>
                    <a:lnTo>
                      <a:pt x="70" y="740"/>
                    </a:lnTo>
                    <a:lnTo>
                      <a:pt x="72" y="746"/>
                    </a:lnTo>
                    <a:lnTo>
                      <a:pt x="72" y="746"/>
                    </a:lnTo>
                    <a:lnTo>
                      <a:pt x="72" y="746"/>
                    </a:lnTo>
                    <a:lnTo>
                      <a:pt x="73" y="752"/>
                    </a:lnTo>
                    <a:lnTo>
                      <a:pt x="73" y="752"/>
                    </a:lnTo>
                    <a:lnTo>
                      <a:pt x="73" y="752"/>
                    </a:lnTo>
                    <a:lnTo>
                      <a:pt x="75" y="758"/>
                    </a:lnTo>
                    <a:lnTo>
                      <a:pt x="75" y="764"/>
                    </a:lnTo>
                    <a:lnTo>
                      <a:pt x="75" y="764"/>
                    </a:lnTo>
                    <a:lnTo>
                      <a:pt x="77" y="770"/>
                    </a:lnTo>
                    <a:lnTo>
                      <a:pt x="77" y="776"/>
                    </a:lnTo>
                    <a:lnTo>
                      <a:pt x="77" y="776"/>
                    </a:lnTo>
                    <a:lnTo>
                      <a:pt x="78" y="783"/>
                    </a:lnTo>
                    <a:lnTo>
                      <a:pt x="78" y="789"/>
                    </a:lnTo>
                    <a:lnTo>
                      <a:pt x="78" y="795"/>
                    </a:lnTo>
                    <a:lnTo>
                      <a:pt x="80" y="807"/>
                    </a:lnTo>
                    <a:lnTo>
                      <a:pt x="80" y="807"/>
                    </a:lnTo>
                    <a:lnTo>
                      <a:pt x="80" y="807"/>
                    </a:lnTo>
                    <a:lnTo>
                      <a:pt x="80" y="801"/>
                    </a:lnTo>
                    <a:lnTo>
                      <a:pt x="82" y="807"/>
                    </a:lnTo>
                    <a:lnTo>
                      <a:pt x="82" y="813"/>
                    </a:lnTo>
                    <a:lnTo>
                      <a:pt x="82" y="813"/>
                    </a:lnTo>
                    <a:lnTo>
                      <a:pt x="82" y="825"/>
                    </a:lnTo>
                    <a:lnTo>
                      <a:pt x="83" y="838"/>
                    </a:lnTo>
                    <a:lnTo>
                      <a:pt x="83" y="844"/>
                    </a:lnTo>
                    <a:lnTo>
                      <a:pt x="83" y="844"/>
                    </a:lnTo>
                    <a:lnTo>
                      <a:pt x="83" y="844"/>
                    </a:lnTo>
                    <a:lnTo>
                      <a:pt x="85" y="844"/>
                    </a:lnTo>
                    <a:lnTo>
                      <a:pt x="85" y="844"/>
                    </a:lnTo>
                    <a:lnTo>
                      <a:pt x="85" y="844"/>
                    </a:lnTo>
                    <a:lnTo>
                      <a:pt x="87" y="850"/>
                    </a:lnTo>
                    <a:lnTo>
                      <a:pt x="87" y="850"/>
                    </a:lnTo>
                    <a:lnTo>
                      <a:pt x="87" y="844"/>
                    </a:lnTo>
                    <a:lnTo>
                      <a:pt x="87" y="838"/>
                    </a:lnTo>
                    <a:lnTo>
                      <a:pt x="88" y="831"/>
                    </a:lnTo>
                    <a:lnTo>
                      <a:pt x="88" y="825"/>
                    </a:lnTo>
                    <a:lnTo>
                      <a:pt x="88" y="813"/>
                    </a:lnTo>
                    <a:lnTo>
                      <a:pt x="88" y="807"/>
                    </a:lnTo>
                    <a:lnTo>
                      <a:pt x="90" y="795"/>
                    </a:lnTo>
                    <a:lnTo>
                      <a:pt x="88" y="795"/>
                    </a:lnTo>
                    <a:lnTo>
                      <a:pt x="90" y="795"/>
                    </a:lnTo>
                    <a:lnTo>
                      <a:pt x="90" y="795"/>
                    </a:lnTo>
                    <a:lnTo>
                      <a:pt x="90" y="801"/>
                    </a:lnTo>
                    <a:lnTo>
                      <a:pt x="90" y="813"/>
                    </a:lnTo>
                    <a:lnTo>
                      <a:pt x="92" y="813"/>
                    </a:lnTo>
                    <a:lnTo>
                      <a:pt x="92" y="819"/>
                    </a:lnTo>
                    <a:lnTo>
                      <a:pt x="92" y="831"/>
                    </a:lnTo>
                    <a:lnTo>
                      <a:pt x="92" y="838"/>
                    </a:lnTo>
                    <a:lnTo>
                      <a:pt x="92" y="844"/>
                    </a:lnTo>
                    <a:lnTo>
                      <a:pt x="92" y="850"/>
                    </a:lnTo>
                    <a:lnTo>
                      <a:pt x="93" y="862"/>
                    </a:lnTo>
                    <a:lnTo>
                      <a:pt x="93" y="862"/>
                    </a:lnTo>
                    <a:lnTo>
                      <a:pt x="93" y="856"/>
                    </a:lnTo>
                    <a:lnTo>
                      <a:pt x="93" y="850"/>
                    </a:lnTo>
                    <a:lnTo>
                      <a:pt x="95" y="844"/>
                    </a:lnTo>
                    <a:lnTo>
                      <a:pt x="95" y="838"/>
                    </a:lnTo>
                    <a:lnTo>
                      <a:pt x="95" y="838"/>
                    </a:lnTo>
                    <a:lnTo>
                      <a:pt x="95" y="838"/>
                    </a:lnTo>
                    <a:lnTo>
                      <a:pt x="96" y="844"/>
                    </a:lnTo>
                    <a:lnTo>
                      <a:pt x="96" y="850"/>
                    </a:lnTo>
                    <a:lnTo>
                      <a:pt x="96" y="856"/>
                    </a:lnTo>
                    <a:lnTo>
                      <a:pt x="98" y="868"/>
                    </a:lnTo>
                    <a:lnTo>
                      <a:pt x="98" y="868"/>
                    </a:lnTo>
                    <a:lnTo>
                      <a:pt x="98" y="868"/>
                    </a:lnTo>
                    <a:lnTo>
                      <a:pt x="98" y="868"/>
                    </a:lnTo>
                    <a:lnTo>
                      <a:pt x="100" y="868"/>
                    </a:lnTo>
                    <a:lnTo>
                      <a:pt x="100" y="874"/>
                    </a:lnTo>
                    <a:lnTo>
                      <a:pt x="100" y="880"/>
                    </a:lnTo>
                    <a:lnTo>
                      <a:pt x="100" y="886"/>
                    </a:lnTo>
                    <a:lnTo>
                      <a:pt x="100" y="893"/>
                    </a:lnTo>
                    <a:lnTo>
                      <a:pt x="101" y="893"/>
                    </a:lnTo>
                    <a:lnTo>
                      <a:pt x="101" y="899"/>
                    </a:lnTo>
                    <a:lnTo>
                      <a:pt x="101" y="905"/>
                    </a:lnTo>
                    <a:lnTo>
                      <a:pt x="103" y="911"/>
                    </a:lnTo>
                    <a:lnTo>
                      <a:pt x="103" y="917"/>
                    </a:lnTo>
                    <a:lnTo>
                      <a:pt x="103" y="917"/>
                    </a:lnTo>
                    <a:lnTo>
                      <a:pt x="103" y="917"/>
                    </a:lnTo>
                    <a:lnTo>
                      <a:pt x="105" y="917"/>
                    </a:lnTo>
                    <a:lnTo>
                      <a:pt x="105" y="917"/>
                    </a:lnTo>
                    <a:lnTo>
                      <a:pt x="105" y="911"/>
                    </a:lnTo>
                    <a:lnTo>
                      <a:pt x="106" y="905"/>
                    </a:lnTo>
                    <a:lnTo>
                      <a:pt x="106" y="905"/>
                    </a:lnTo>
                    <a:lnTo>
                      <a:pt x="106" y="911"/>
                    </a:lnTo>
                    <a:lnTo>
                      <a:pt x="106" y="917"/>
                    </a:lnTo>
                    <a:lnTo>
                      <a:pt x="108" y="923"/>
                    </a:lnTo>
                    <a:lnTo>
                      <a:pt x="108" y="923"/>
                    </a:lnTo>
                    <a:lnTo>
                      <a:pt x="108" y="923"/>
                    </a:lnTo>
                    <a:lnTo>
                      <a:pt x="108" y="923"/>
                    </a:lnTo>
                    <a:lnTo>
                      <a:pt x="110" y="917"/>
                    </a:lnTo>
                    <a:lnTo>
                      <a:pt x="110" y="917"/>
                    </a:lnTo>
                    <a:lnTo>
                      <a:pt x="110" y="923"/>
                    </a:lnTo>
                    <a:lnTo>
                      <a:pt x="111" y="929"/>
                    </a:lnTo>
                    <a:lnTo>
                      <a:pt x="111" y="935"/>
                    </a:lnTo>
                    <a:lnTo>
                      <a:pt x="111" y="935"/>
                    </a:lnTo>
                    <a:lnTo>
                      <a:pt x="113" y="935"/>
                    </a:lnTo>
                    <a:lnTo>
                      <a:pt x="113" y="935"/>
                    </a:lnTo>
                    <a:lnTo>
                      <a:pt x="113" y="935"/>
                    </a:lnTo>
                    <a:lnTo>
                      <a:pt x="115" y="929"/>
                    </a:lnTo>
                    <a:lnTo>
                      <a:pt x="115" y="935"/>
                    </a:lnTo>
                    <a:lnTo>
                      <a:pt x="115" y="935"/>
                    </a:lnTo>
                    <a:lnTo>
                      <a:pt x="116" y="929"/>
                    </a:lnTo>
                    <a:lnTo>
                      <a:pt x="116" y="929"/>
                    </a:lnTo>
                    <a:lnTo>
                      <a:pt x="116" y="923"/>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22" name="Freeform 621"/>
              <p:cNvSpPr>
                <a:spLocks/>
              </p:cNvSpPr>
              <p:nvPr/>
            </p:nvSpPr>
            <p:spPr bwMode="auto">
              <a:xfrm>
                <a:off x="4596937" y="3717288"/>
                <a:ext cx="107281" cy="218769"/>
              </a:xfrm>
              <a:custGeom>
                <a:avLst/>
                <a:gdLst>
                  <a:gd name="T0" fmla="*/ 2 w 99"/>
                  <a:gd name="T1" fmla="*/ 465 h 532"/>
                  <a:gd name="T2" fmla="*/ 2 w 99"/>
                  <a:gd name="T3" fmla="*/ 404 h 532"/>
                  <a:gd name="T4" fmla="*/ 5 w 99"/>
                  <a:gd name="T5" fmla="*/ 434 h 532"/>
                  <a:gd name="T6" fmla="*/ 7 w 99"/>
                  <a:gd name="T7" fmla="*/ 410 h 532"/>
                  <a:gd name="T8" fmla="*/ 7 w 99"/>
                  <a:gd name="T9" fmla="*/ 373 h 532"/>
                  <a:gd name="T10" fmla="*/ 8 w 99"/>
                  <a:gd name="T11" fmla="*/ 355 h 532"/>
                  <a:gd name="T12" fmla="*/ 10 w 99"/>
                  <a:gd name="T13" fmla="*/ 312 h 532"/>
                  <a:gd name="T14" fmla="*/ 11 w 99"/>
                  <a:gd name="T15" fmla="*/ 245 h 532"/>
                  <a:gd name="T16" fmla="*/ 13 w 99"/>
                  <a:gd name="T17" fmla="*/ 214 h 532"/>
                  <a:gd name="T18" fmla="*/ 15 w 99"/>
                  <a:gd name="T19" fmla="*/ 165 h 532"/>
                  <a:gd name="T20" fmla="*/ 16 w 99"/>
                  <a:gd name="T21" fmla="*/ 134 h 532"/>
                  <a:gd name="T22" fmla="*/ 18 w 99"/>
                  <a:gd name="T23" fmla="*/ 104 h 532"/>
                  <a:gd name="T24" fmla="*/ 21 w 99"/>
                  <a:gd name="T25" fmla="*/ 104 h 532"/>
                  <a:gd name="T26" fmla="*/ 23 w 99"/>
                  <a:gd name="T27" fmla="*/ 128 h 532"/>
                  <a:gd name="T28" fmla="*/ 25 w 99"/>
                  <a:gd name="T29" fmla="*/ 79 h 532"/>
                  <a:gd name="T30" fmla="*/ 26 w 99"/>
                  <a:gd name="T31" fmla="*/ 86 h 532"/>
                  <a:gd name="T32" fmla="*/ 26 w 99"/>
                  <a:gd name="T33" fmla="*/ 196 h 532"/>
                  <a:gd name="T34" fmla="*/ 28 w 99"/>
                  <a:gd name="T35" fmla="*/ 189 h 532"/>
                  <a:gd name="T36" fmla="*/ 30 w 99"/>
                  <a:gd name="T37" fmla="*/ 147 h 532"/>
                  <a:gd name="T38" fmla="*/ 31 w 99"/>
                  <a:gd name="T39" fmla="*/ 159 h 532"/>
                  <a:gd name="T40" fmla="*/ 33 w 99"/>
                  <a:gd name="T41" fmla="*/ 183 h 532"/>
                  <a:gd name="T42" fmla="*/ 35 w 99"/>
                  <a:gd name="T43" fmla="*/ 220 h 532"/>
                  <a:gd name="T44" fmla="*/ 36 w 99"/>
                  <a:gd name="T45" fmla="*/ 245 h 532"/>
                  <a:gd name="T46" fmla="*/ 38 w 99"/>
                  <a:gd name="T47" fmla="*/ 275 h 532"/>
                  <a:gd name="T48" fmla="*/ 40 w 99"/>
                  <a:gd name="T49" fmla="*/ 300 h 532"/>
                  <a:gd name="T50" fmla="*/ 41 w 99"/>
                  <a:gd name="T51" fmla="*/ 324 h 532"/>
                  <a:gd name="T52" fmla="*/ 43 w 99"/>
                  <a:gd name="T53" fmla="*/ 361 h 532"/>
                  <a:gd name="T54" fmla="*/ 45 w 99"/>
                  <a:gd name="T55" fmla="*/ 293 h 532"/>
                  <a:gd name="T56" fmla="*/ 46 w 99"/>
                  <a:gd name="T57" fmla="*/ 232 h 532"/>
                  <a:gd name="T58" fmla="*/ 46 w 99"/>
                  <a:gd name="T59" fmla="*/ 208 h 532"/>
                  <a:gd name="T60" fmla="*/ 48 w 99"/>
                  <a:gd name="T61" fmla="*/ 232 h 532"/>
                  <a:gd name="T62" fmla="*/ 50 w 99"/>
                  <a:gd name="T63" fmla="*/ 263 h 532"/>
                  <a:gd name="T64" fmla="*/ 51 w 99"/>
                  <a:gd name="T65" fmla="*/ 287 h 532"/>
                  <a:gd name="T66" fmla="*/ 55 w 99"/>
                  <a:gd name="T67" fmla="*/ 312 h 532"/>
                  <a:gd name="T68" fmla="*/ 56 w 99"/>
                  <a:gd name="T69" fmla="*/ 293 h 532"/>
                  <a:gd name="T70" fmla="*/ 60 w 99"/>
                  <a:gd name="T71" fmla="*/ 287 h 532"/>
                  <a:gd name="T72" fmla="*/ 61 w 99"/>
                  <a:gd name="T73" fmla="*/ 269 h 532"/>
                  <a:gd name="T74" fmla="*/ 63 w 99"/>
                  <a:gd name="T75" fmla="*/ 312 h 532"/>
                  <a:gd name="T76" fmla="*/ 65 w 99"/>
                  <a:gd name="T77" fmla="*/ 330 h 532"/>
                  <a:gd name="T78" fmla="*/ 66 w 99"/>
                  <a:gd name="T79" fmla="*/ 361 h 532"/>
                  <a:gd name="T80" fmla="*/ 68 w 99"/>
                  <a:gd name="T81" fmla="*/ 416 h 532"/>
                  <a:gd name="T82" fmla="*/ 70 w 99"/>
                  <a:gd name="T83" fmla="*/ 416 h 532"/>
                  <a:gd name="T84" fmla="*/ 73 w 99"/>
                  <a:gd name="T85" fmla="*/ 391 h 532"/>
                  <a:gd name="T86" fmla="*/ 74 w 99"/>
                  <a:gd name="T87" fmla="*/ 373 h 532"/>
                  <a:gd name="T88" fmla="*/ 76 w 99"/>
                  <a:gd name="T89" fmla="*/ 349 h 532"/>
                  <a:gd name="T90" fmla="*/ 78 w 99"/>
                  <a:gd name="T91" fmla="*/ 318 h 532"/>
                  <a:gd name="T92" fmla="*/ 79 w 99"/>
                  <a:gd name="T93" fmla="*/ 287 h 532"/>
                  <a:gd name="T94" fmla="*/ 81 w 99"/>
                  <a:gd name="T95" fmla="*/ 287 h 532"/>
                  <a:gd name="T96" fmla="*/ 83 w 99"/>
                  <a:gd name="T97" fmla="*/ 379 h 532"/>
                  <a:gd name="T98" fmla="*/ 84 w 99"/>
                  <a:gd name="T99" fmla="*/ 459 h 532"/>
                  <a:gd name="T100" fmla="*/ 84 w 99"/>
                  <a:gd name="T101" fmla="*/ 501 h 532"/>
                  <a:gd name="T102" fmla="*/ 88 w 99"/>
                  <a:gd name="T103" fmla="*/ 532 h 532"/>
                  <a:gd name="T104" fmla="*/ 89 w 99"/>
                  <a:gd name="T105" fmla="*/ 501 h 532"/>
                  <a:gd name="T106" fmla="*/ 91 w 99"/>
                  <a:gd name="T107" fmla="*/ 428 h 532"/>
                  <a:gd name="T108" fmla="*/ 93 w 99"/>
                  <a:gd name="T109" fmla="*/ 330 h 532"/>
                  <a:gd name="T110" fmla="*/ 94 w 99"/>
                  <a:gd name="T111" fmla="*/ 269 h 532"/>
                  <a:gd name="T112" fmla="*/ 94 w 99"/>
                  <a:gd name="T113" fmla="*/ 208 h 532"/>
                  <a:gd name="T114" fmla="*/ 96 w 99"/>
                  <a:gd name="T115" fmla="*/ 67 h 532"/>
                  <a:gd name="T116" fmla="*/ 98 w 99"/>
                  <a:gd name="T117" fmla="*/ 6 h 532"/>
                  <a:gd name="T118" fmla="*/ 99 w 99"/>
                  <a:gd name="T119" fmla="*/ 3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532">
                    <a:moveTo>
                      <a:pt x="0" y="520"/>
                    </a:moveTo>
                    <a:lnTo>
                      <a:pt x="0" y="508"/>
                    </a:lnTo>
                    <a:lnTo>
                      <a:pt x="0" y="495"/>
                    </a:lnTo>
                    <a:lnTo>
                      <a:pt x="0" y="477"/>
                    </a:lnTo>
                    <a:lnTo>
                      <a:pt x="2" y="465"/>
                    </a:lnTo>
                    <a:lnTo>
                      <a:pt x="2" y="434"/>
                    </a:lnTo>
                    <a:lnTo>
                      <a:pt x="2" y="422"/>
                    </a:lnTo>
                    <a:lnTo>
                      <a:pt x="2" y="416"/>
                    </a:lnTo>
                    <a:lnTo>
                      <a:pt x="2" y="410"/>
                    </a:lnTo>
                    <a:lnTo>
                      <a:pt x="2" y="404"/>
                    </a:lnTo>
                    <a:lnTo>
                      <a:pt x="3" y="404"/>
                    </a:lnTo>
                    <a:lnTo>
                      <a:pt x="3" y="410"/>
                    </a:lnTo>
                    <a:lnTo>
                      <a:pt x="3" y="416"/>
                    </a:lnTo>
                    <a:lnTo>
                      <a:pt x="3" y="422"/>
                    </a:lnTo>
                    <a:lnTo>
                      <a:pt x="5" y="434"/>
                    </a:lnTo>
                    <a:lnTo>
                      <a:pt x="5" y="434"/>
                    </a:lnTo>
                    <a:lnTo>
                      <a:pt x="5" y="428"/>
                    </a:lnTo>
                    <a:lnTo>
                      <a:pt x="5" y="422"/>
                    </a:lnTo>
                    <a:lnTo>
                      <a:pt x="5" y="416"/>
                    </a:lnTo>
                    <a:lnTo>
                      <a:pt x="7" y="410"/>
                    </a:lnTo>
                    <a:lnTo>
                      <a:pt x="7" y="404"/>
                    </a:lnTo>
                    <a:lnTo>
                      <a:pt x="7" y="391"/>
                    </a:lnTo>
                    <a:lnTo>
                      <a:pt x="7" y="391"/>
                    </a:lnTo>
                    <a:lnTo>
                      <a:pt x="7" y="385"/>
                    </a:lnTo>
                    <a:lnTo>
                      <a:pt x="7" y="373"/>
                    </a:lnTo>
                    <a:lnTo>
                      <a:pt x="8" y="367"/>
                    </a:lnTo>
                    <a:lnTo>
                      <a:pt x="8" y="361"/>
                    </a:lnTo>
                    <a:lnTo>
                      <a:pt x="8" y="355"/>
                    </a:lnTo>
                    <a:lnTo>
                      <a:pt x="8" y="355"/>
                    </a:lnTo>
                    <a:lnTo>
                      <a:pt x="8" y="355"/>
                    </a:lnTo>
                    <a:lnTo>
                      <a:pt x="10" y="349"/>
                    </a:lnTo>
                    <a:lnTo>
                      <a:pt x="10" y="336"/>
                    </a:lnTo>
                    <a:lnTo>
                      <a:pt x="10" y="330"/>
                    </a:lnTo>
                    <a:lnTo>
                      <a:pt x="10" y="318"/>
                    </a:lnTo>
                    <a:lnTo>
                      <a:pt x="10" y="312"/>
                    </a:lnTo>
                    <a:lnTo>
                      <a:pt x="10" y="293"/>
                    </a:lnTo>
                    <a:lnTo>
                      <a:pt x="11" y="281"/>
                    </a:lnTo>
                    <a:lnTo>
                      <a:pt x="11" y="263"/>
                    </a:lnTo>
                    <a:lnTo>
                      <a:pt x="11" y="251"/>
                    </a:lnTo>
                    <a:lnTo>
                      <a:pt x="11" y="245"/>
                    </a:lnTo>
                    <a:lnTo>
                      <a:pt x="13" y="238"/>
                    </a:lnTo>
                    <a:lnTo>
                      <a:pt x="13" y="232"/>
                    </a:lnTo>
                    <a:lnTo>
                      <a:pt x="13" y="232"/>
                    </a:lnTo>
                    <a:lnTo>
                      <a:pt x="13" y="226"/>
                    </a:lnTo>
                    <a:lnTo>
                      <a:pt x="13" y="214"/>
                    </a:lnTo>
                    <a:lnTo>
                      <a:pt x="15" y="208"/>
                    </a:lnTo>
                    <a:lnTo>
                      <a:pt x="15" y="202"/>
                    </a:lnTo>
                    <a:lnTo>
                      <a:pt x="15" y="183"/>
                    </a:lnTo>
                    <a:lnTo>
                      <a:pt x="15" y="177"/>
                    </a:lnTo>
                    <a:lnTo>
                      <a:pt x="15" y="165"/>
                    </a:lnTo>
                    <a:lnTo>
                      <a:pt x="15" y="159"/>
                    </a:lnTo>
                    <a:lnTo>
                      <a:pt x="16" y="153"/>
                    </a:lnTo>
                    <a:lnTo>
                      <a:pt x="16" y="147"/>
                    </a:lnTo>
                    <a:lnTo>
                      <a:pt x="16" y="141"/>
                    </a:lnTo>
                    <a:lnTo>
                      <a:pt x="16" y="134"/>
                    </a:lnTo>
                    <a:lnTo>
                      <a:pt x="16" y="128"/>
                    </a:lnTo>
                    <a:lnTo>
                      <a:pt x="18" y="128"/>
                    </a:lnTo>
                    <a:lnTo>
                      <a:pt x="18" y="110"/>
                    </a:lnTo>
                    <a:lnTo>
                      <a:pt x="18" y="104"/>
                    </a:lnTo>
                    <a:lnTo>
                      <a:pt x="18" y="104"/>
                    </a:lnTo>
                    <a:lnTo>
                      <a:pt x="18" y="104"/>
                    </a:lnTo>
                    <a:lnTo>
                      <a:pt x="20" y="104"/>
                    </a:lnTo>
                    <a:lnTo>
                      <a:pt x="20" y="110"/>
                    </a:lnTo>
                    <a:lnTo>
                      <a:pt x="20" y="110"/>
                    </a:lnTo>
                    <a:lnTo>
                      <a:pt x="21" y="104"/>
                    </a:lnTo>
                    <a:lnTo>
                      <a:pt x="21" y="110"/>
                    </a:lnTo>
                    <a:lnTo>
                      <a:pt x="21" y="116"/>
                    </a:lnTo>
                    <a:lnTo>
                      <a:pt x="21" y="128"/>
                    </a:lnTo>
                    <a:lnTo>
                      <a:pt x="23" y="128"/>
                    </a:lnTo>
                    <a:lnTo>
                      <a:pt x="23" y="128"/>
                    </a:lnTo>
                    <a:lnTo>
                      <a:pt x="23" y="116"/>
                    </a:lnTo>
                    <a:lnTo>
                      <a:pt x="23" y="104"/>
                    </a:lnTo>
                    <a:lnTo>
                      <a:pt x="23" y="98"/>
                    </a:lnTo>
                    <a:lnTo>
                      <a:pt x="25" y="86"/>
                    </a:lnTo>
                    <a:lnTo>
                      <a:pt x="25" y="79"/>
                    </a:lnTo>
                    <a:lnTo>
                      <a:pt x="25" y="67"/>
                    </a:lnTo>
                    <a:lnTo>
                      <a:pt x="25" y="61"/>
                    </a:lnTo>
                    <a:lnTo>
                      <a:pt x="25" y="67"/>
                    </a:lnTo>
                    <a:lnTo>
                      <a:pt x="25" y="73"/>
                    </a:lnTo>
                    <a:lnTo>
                      <a:pt x="26" y="86"/>
                    </a:lnTo>
                    <a:lnTo>
                      <a:pt x="26" y="128"/>
                    </a:lnTo>
                    <a:lnTo>
                      <a:pt x="26" y="147"/>
                    </a:lnTo>
                    <a:lnTo>
                      <a:pt x="26" y="165"/>
                    </a:lnTo>
                    <a:lnTo>
                      <a:pt x="26" y="183"/>
                    </a:lnTo>
                    <a:lnTo>
                      <a:pt x="26" y="196"/>
                    </a:lnTo>
                    <a:lnTo>
                      <a:pt x="28" y="208"/>
                    </a:lnTo>
                    <a:lnTo>
                      <a:pt x="28" y="208"/>
                    </a:lnTo>
                    <a:lnTo>
                      <a:pt x="28" y="208"/>
                    </a:lnTo>
                    <a:lnTo>
                      <a:pt x="28" y="196"/>
                    </a:lnTo>
                    <a:lnTo>
                      <a:pt x="28" y="189"/>
                    </a:lnTo>
                    <a:lnTo>
                      <a:pt x="30" y="183"/>
                    </a:lnTo>
                    <a:lnTo>
                      <a:pt x="30" y="171"/>
                    </a:lnTo>
                    <a:lnTo>
                      <a:pt x="30" y="159"/>
                    </a:lnTo>
                    <a:lnTo>
                      <a:pt x="30" y="153"/>
                    </a:lnTo>
                    <a:lnTo>
                      <a:pt x="30" y="147"/>
                    </a:lnTo>
                    <a:lnTo>
                      <a:pt x="30" y="141"/>
                    </a:lnTo>
                    <a:lnTo>
                      <a:pt x="31" y="147"/>
                    </a:lnTo>
                    <a:lnTo>
                      <a:pt x="31" y="153"/>
                    </a:lnTo>
                    <a:lnTo>
                      <a:pt x="31" y="159"/>
                    </a:lnTo>
                    <a:lnTo>
                      <a:pt x="31" y="159"/>
                    </a:lnTo>
                    <a:lnTo>
                      <a:pt x="31" y="165"/>
                    </a:lnTo>
                    <a:lnTo>
                      <a:pt x="31" y="171"/>
                    </a:lnTo>
                    <a:lnTo>
                      <a:pt x="33" y="177"/>
                    </a:lnTo>
                    <a:lnTo>
                      <a:pt x="33" y="183"/>
                    </a:lnTo>
                    <a:lnTo>
                      <a:pt x="33" y="183"/>
                    </a:lnTo>
                    <a:lnTo>
                      <a:pt x="33" y="189"/>
                    </a:lnTo>
                    <a:lnTo>
                      <a:pt x="33" y="196"/>
                    </a:lnTo>
                    <a:lnTo>
                      <a:pt x="33" y="208"/>
                    </a:lnTo>
                    <a:lnTo>
                      <a:pt x="35" y="208"/>
                    </a:lnTo>
                    <a:lnTo>
                      <a:pt x="35" y="220"/>
                    </a:lnTo>
                    <a:lnTo>
                      <a:pt x="35" y="232"/>
                    </a:lnTo>
                    <a:lnTo>
                      <a:pt x="35" y="232"/>
                    </a:lnTo>
                    <a:lnTo>
                      <a:pt x="35" y="232"/>
                    </a:lnTo>
                    <a:lnTo>
                      <a:pt x="36" y="238"/>
                    </a:lnTo>
                    <a:lnTo>
                      <a:pt x="36" y="245"/>
                    </a:lnTo>
                    <a:lnTo>
                      <a:pt x="36" y="251"/>
                    </a:lnTo>
                    <a:lnTo>
                      <a:pt x="36" y="257"/>
                    </a:lnTo>
                    <a:lnTo>
                      <a:pt x="36" y="263"/>
                    </a:lnTo>
                    <a:lnTo>
                      <a:pt x="38" y="263"/>
                    </a:lnTo>
                    <a:lnTo>
                      <a:pt x="38" y="275"/>
                    </a:lnTo>
                    <a:lnTo>
                      <a:pt x="38" y="281"/>
                    </a:lnTo>
                    <a:lnTo>
                      <a:pt x="38" y="287"/>
                    </a:lnTo>
                    <a:lnTo>
                      <a:pt x="38" y="287"/>
                    </a:lnTo>
                    <a:lnTo>
                      <a:pt x="38" y="293"/>
                    </a:lnTo>
                    <a:lnTo>
                      <a:pt x="40" y="300"/>
                    </a:lnTo>
                    <a:lnTo>
                      <a:pt x="40" y="306"/>
                    </a:lnTo>
                    <a:lnTo>
                      <a:pt x="40" y="312"/>
                    </a:lnTo>
                    <a:lnTo>
                      <a:pt x="40" y="312"/>
                    </a:lnTo>
                    <a:lnTo>
                      <a:pt x="41" y="318"/>
                    </a:lnTo>
                    <a:lnTo>
                      <a:pt x="41" y="324"/>
                    </a:lnTo>
                    <a:lnTo>
                      <a:pt x="41" y="330"/>
                    </a:lnTo>
                    <a:lnTo>
                      <a:pt x="41" y="336"/>
                    </a:lnTo>
                    <a:lnTo>
                      <a:pt x="43" y="349"/>
                    </a:lnTo>
                    <a:lnTo>
                      <a:pt x="43" y="355"/>
                    </a:lnTo>
                    <a:lnTo>
                      <a:pt x="43" y="361"/>
                    </a:lnTo>
                    <a:lnTo>
                      <a:pt x="43" y="355"/>
                    </a:lnTo>
                    <a:lnTo>
                      <a:pt x="43" y="336"/>
                    </a:lnTo>
                    <a:lnTo>
                      <a:pt x="43" y="324"/>
                    </a:lnTo>
                    <a:lnTo>
                      <a:pt x="45" y="312"/>
                    </a:lnTo>
                    <a:lnTo>
                      <a:pt x="45" y="293"/>
                    </a:lnTo>
                    <a:lnTo>
                      <a:pt x="45" y="275"/>
                    </a:lnTo>
                    <a:lnTo>
                      <a:pt x="45" y="263"/>
                    </a:lnTo>
                    <a:lnTo>
                      <a:pt x="45" y="251"/>
                    </a:lnTo>
                    <a:lnTo>
                      <a:pt x="45" y="245"/>
                    </a:lnTo>
                    <a:lnTo>
                      <a:pt x="46" y="232"/>
                    </a:lnTo>
                    <a:lnTo>
                      <a:pt x="46" y="232"/>
                    </a:lnTo>
                    <a:lnTo>
                      <a:pt x="46" y="226"/>
                    </a:lnTo>
                    <a:lnTo>
                      <a:pt x="46" y="220"/>
                    </a:lnTo>
                    <a:lnTo>
                      <a:pt x="46" y="214"/>
                    </a:lnTo>
                    <a:lnTo>
                      <a:pt x="46" y="208"/>
                    </a:lnTo>
                    <a:lnTo>
                      <a:pt x="48" y="214"/>
                    </a:lnTo>
                    <a:lnTo>
                      <a:pt x="48" y="220"/>
                    </a:lnTo>
                    <a:lnTo>
                      <a:pt x="48" y="226"/>
                    </a:lnTo>
                    <a:lnTo>
                      <a:pt x="48" y="232"/>
                    </a:lnTo>
                    <a:lnTo>
                      <a:pt x="48" y="232"/>
                    </a:lnTo>
                    <a:lnTo>
                      <a:pt x="48" y="238"/>
                    </a:lnTo>
                    <a:lnTo>
                      <a:pt x="50" y="251"/>
                    </a:lnTo>
                    <a:lnTo>
                      <a:pt x="50" y="257"/>
                    </a:lnTo>
                    <a:lnTo>
                      <a:pt x="50" y="263"/>
                    </a:lnTo>
                    <a:lnTo>
                      <a:pt x="50" y="263"/>
                    </a:lnTo>
                    <a:lnTo>
                      <a:pt x="51" y="263"/>
                    </a:lnTo>
                    <a:lnTo>
                      <a:pt x="51" y="269"/>
                    </a:lnTo>
                    <a:lnTo>
                      <a:pt x="51" y="275"/>
                    </a:lnTo>
                    <a:lnTo>
                      <a:pt x="51" y="281"/>
                    </a:lnTo>
                    <a:lnTo>
                      <a:pt x="51" y="287"/>
                    </a:lnTo>
                    <a:lnTo>
                      <a:pt x="53" y="293"/>
                    </a:lnTo>
                    <a:lnTo>
                      <a:pt x="53" y="300"/>
                    </a:lnTo>
                    <a:lnTo>
                      <a:pt x="53" y="306"/>
                    </a:lnTo>
                    <a:lnTo>
                      <a:pt x="53" y="312"/>
                    </a:lnTo>
                    <a:lnTo>
                      <a:pt x="55" y="312"/>
                    </a:lnTo>
                    <a:lnTo>
                      <a:pt x="55" y="312"/>
                    </a:lnTo>
                    <a:lnTo>
                      <a:pt x="55" y="312"/>
                    </a:lnTo>
                    <a:lnTo>
                      <a:pt x="56" y="306"/>
                    </a:lnTo>
                    <a:lnTo>
                      <a:pt x="56" y="300"/>
                    </a:lnTo>
                    <a:lnTo>
                      <a:pt x="56" y="293"/>
                    </a:lnTo>
                    <a:lnTo>
                      <a:pt x="56" y="287"/>
                    </a:lnTo>
                    <a:lnTo>
                      <a:pt x="58" y="287"/>
                    </a:lnTo>
                    <a:lnTo>
                      <a:pt x="58" y="287"/>
                    </a:lnTo>
                    <a:lnTo>
                      <a:pt x="58" y="287"/>
                    </a:lnTo>
                    <a:lnTo>
                      <a:pt x="60" y="287"/>
                    </a:lnTo>
                    <a:lnTo>
                      <a:pt x="60" y="281"/>
                    </a:lnTo>
                    <a:lnTo>
                      <a:pt x="60" y="269"/>
                    </a:lnTo>
                    <a:lnTo>
                      <a:pt x="60" y="263"/>
                    </a:lnTo>
                    <a:lnTo>
                      <a:pt x="61" y="263"/>
                    </a:lnTo>
                    <a:lnTo>
                      <a:pt x="61" y="269"/>
                    </a:lnTo>
                    <a:lnTo>
                      <a:pt x="61" y="275"/>
                    </a:lnTo>
                    <a:lnTo>
                      <a:pt x="61" y="287"/>
                    </a:lnTo>
                    <a:lnTo>
                      <a:pt x="63" y="293"/>
                    </a:lnTo>
                    <a:lnTo>
                      <a:pt x="63" y="306"/>
                    </a:lnTo>
                    <a:lnTo>
                      <a:pt x="63" y="312"/>
                    </a:lnTo>
                    <a:lnTo>
                      <a:pt x="63" y="324"/>
                    </a:lnTo>
                    <a:lnTo>
                      <a:pt x="65" y="336"/>
                    </a:lnTo>
                    <a:lnTo>
                      <a:pt x="63" y="336"/>
                    </a:lnTo>
                    <a:lnTo>
                      <a:pt x="65" y="336"/>
                    </a:lnTo>
                    <a:lnTo>
                      <a:pt x="65" y="330"/>
                    </a:lnTo>
                    <a:lnTo>
                      <a:pt x="65" y="330"/>
                    </a:lnTo>
                    <a:lnTo>
                      <a:pt x="66" y="336"/>
                    </a:lnTo>
                    <a:lnTo>
                      <a:pt x="66" y="336"/>
                    </a:lnTo>
                    <a:lnTo>
                      <a:pt x="66" y="349"/>
                    </a:lnTo>
                    <a:lnTo>
                      <a:pt x="66" y="361"/>
                    </a:lnTo>
                    <a:lnTo>
                      <a:pt x="66" y="367"/>
                    </a:lnTo>
                    <a:lnTo>
                      <a:pt x="68" y="379"/>
                    </a:lnTo>
                    <a:lnTo>
                      <a:pt x="68" y="391"/>
                    </a:lnTo>
                    <a:lnTo>
                      <a:pt x="68" y="404"/>
                    </a:lnTo>
                    <a:lnTo>
                      <a:pt x="68" y="416"/>
                    </a:lnTo>
                    <a:lnTo>
                      <a:pt x="68" y="428"/>
                    </a:lnTo>
                    <a:lnTo>
                      <a:pt x="68" y="434"/>
                    </a:lnTo>
                    <a:lnTo>
                      <a:pt x="70" y="428"/>
                    </a:lnTo>
                    <a:lnTo>
                      <a:pt x="70" y="422"/>
                    </a:lnTo>
                    <a:lnTo>
                      <a:pt x="70" y="416"/>
                    </a:lnTo>
                    <a:lnTo>
                      <a:pt x="70" y="416"/>
                    </a:lnTo>
                    <a:lnTo>
                      <a:pt x="71" y="410"/>
                    </a:lnTo>
                    <a:lnTo>
                      <a:pt x="71" y="404"/>
                    </a:lnTo>
                    <a:lnTo>
                      <a:pt x="71" y="404"/>
                    </a:lnTo>
                    <a:lnTo>
                      <a:pt x="73" y="391"/>
                    </a:lnTo>
                    <a:lnTo>
                      <a:pt x="73" y="391"/>
                    </a:lnTo>
                    <a:lnTo>
                      <a:pt x="73" y="391"/>
                    </a:lnTo>
                    <a:lnTo>
                      <a:pt x="73" y="391"/>
                    </a:lnTo>
                    <a:lnTo>
                      <a:pt x="74" y="379"/>
                    </a:lnTo>
                    <a:lnTo>
                      <a:pt x="74" y="373"/>
                    </a:lnTo>
                    <a:lnTo>
                      <a:pt x="74" y="367"/>
                    </a:lnTo>
                    <a:lnTo>
                      <a:pt x="74" y="361"/>
                    </a:lnTo>
                    <a:lnTo>
                      <a:pt x="76" y="361"/>
                    </a:lnTo>
                    <a:lnTo>
                      <a:pt x="76" y="355"/>
                    </a:lnTo>
                    <a:lnTo>
                      <a:pt x="76" y="349"/>
                    </a:lnTo>
                    <a:lnTo>
                      <a:pt x="76" y="336"/>
                    </a:lnTo>
                    <a:lnTo>
                      <a:pt x="76" y="336"/>
                    </a:lnTo>
                    <a:lnTo>
                      <a:pt x="78" y="330"/>
                    </a:lnTo>
                    <a:lnTo>
                      <a:pt x="78" y="324"/>
                    </a:lnTo>
                    <a:lnTo>
                      <a:pt x="78" y="318"/>
                    </a:lnTo>
                    <a:lnTo>
                      <a:pt x="78" y="312"/>
                    </a:lnTo>
                    <a:lnTo>
                      <a:pt x="78" y="312"/>
                    </a:lnTo>
                    <a:lnTo>
                      <a:pt x="79" y="306"/>
                    </a:lnTo>
                    <a:lnTo>
                      <a:pt x="79" y="300"/>
                    </a:lnTo>
                    <a:lnTo>
                      <a:pt x="79" y="287"/>
                    </a:lnTo>
                    <a:lnTo>
                      <a:pt x="79" y="287"/>
                    </a:lnTo>
                    <a:lnTo>
                      <a:pt x="79" y="281"/>
                    </a:lnTo>
                    <a:lnTo>
                      <a:pt x="81" y="275"/>
                    </a:lnTo>
                    <a:lnTo>
                      <a:pt x="81" y="281"/>
                    </a:lnTo>
                    <a:lnTo>
                      <a:pt x="81" y="287"/>
                    </a:lnTo>
                    <a:lnTo>
                      <a:pt x="81" y="306"/>
                    </a:lnTo>
                    <a:lnTo>
                      <a:pt x="81" y="318"/>
                    </a:lnTo>
                    <a:lnTo>
                      <a:pt x="81" y="336"/>
                    </a:lnTo>
                    <a:lnTo>
                      <a:pt x="83" y="361"/>
                    </a:lnTo>
                    <a:lnTo>
                      <a:pt x="83" y="379"/>
                    </a:lnTo>
                    <a:lnTo>
                      <a:pt x="83" y="397"/>
                    </a:lnTo>
                    <a:lnTo>
                      <a:pt x="83" y="416"/>
                    </a:lnTo>
                    <a:lnTo>
                      <a:pt x="83" y="434"/>
                    </a:lnTo>
                    <a:lnTo>
                      <a:pt x="83" y="446"/>
                    </a:lnTo>
                    <a:lnTo>
                      <a:pt x="84" y="459"/>
                    </a:lnTo>
                    <a:lnTo>
                      <a:pt x="84" y="465"/>
                    </a:lnTo>
                    <a:lnTo>
                      <a:pt x="84" y="477"/>
                    </a:lnTo>
                    <a:lnTo>
                      <a:pt x="84" y="489"/>
                    </a:lnTo>
                    <a:lnTo>
                      <a:pt x="84" y="495"/>
                    </a:lnTo>
                    <a:lnTo>
                      <a:pt x="84" y="501"/>
                    </a:lnTo>
                    <a:lnTo>
                      <a:pt x="86" y="508"/>
                    </a:lnTo>
                    <a:lnTo>
                      <a:pt x="86" y="520"/>
                    </a:lnTo>
                    <a:lnTo>
                      <a:pt x="86" y="526"/>
                    </a:lnTo>
                    <a:lnTo>
                      <a:pt x="86" y="532"/>
                    </a:lnTo>
                    <a:lnTo>
                      <a:pt x="88" y="532"/>
                    </a:lnTo>
                    <a:lnTo>
                      <a:pt x="88" y="520"/>
                    </a:lnTo>
                    <a:lnTo>
                      <a:pt x="88" y="520"/>
                    </a:lnTo>
                    <a:lnTo>
                      <a:pt x="89" y="514"/>
                    </a:lnTo>
                    <a:lnTo>
                      <a:pt x="89" y="514"/>
                    </a:lnTo>
                    <a:lnTo>
                      <a:pt x="89" y="501"/>
                    </a:lnTo>
                    <a:lnTo>
                      <a:pt x="89" y="489"/>
                    </a:lnTo>
                    <a:lnTo>
                      <a:pt x="89" y="477"/>
                    </a:lnTo>
                    <a:lnTo>
                      <a:pt x="91" y="465"/>
                    </a:lnTo>
                    <a:lnTo>
                      <a:pt x="91" y="446"/>
                    </a:lnTo>
                    <a:lnTo>
                      <a:pt x="91" y="428"/>
                    </a:lnTo>
                    <a:lnTo>
                      <a:pt x="91" y="410"/>
                    </a:lnTo>
                    <a:lnTo>
                      <a:pt x="91" y="391"/>
                    </a:lnTo>
                    <a:lnTo>
                      <a:pt x="91" y="367"/>
                    </a:lnTo>
                    <a:lnTo>
                      <a:pt x="93" y="349"/>
                    </a:lnTo>
                    <a:lnTo>
                      <a:pt x="93" y="330"/>
                    </a:lnTo>
                    <a:lnTo>
                      <a:pt x="93" y="312"/>
                    </a:lnTo>
                    <a:lnTo>
                      <a:pt x="93" y="300"/>
                    </a:lnTo>
                    <a:lnTo>
                      <a:pt x="93" y="287"/>
                    </a:lnTo>
                    <a:lnTo>
                      <a:pt x="93" y="275"/>
                    </a:lnTo>
                    <a:lnTo>
                      <a:pt x="94" y="269"/>
                    </a:lnTo>
                    <a:lnTo>
                      <a:pt x="94" y="263"/>
                    </a:lnTo>
                    <a:lnTo>
                      <a:pt x="94" y="257"/>
                    </a:lnTo>
                    <a:lnTo>
                      <a:pt x="94" y="238"/>
                    </a:lnTo>
                    <a:lnTo>
                      <a:pt x="94" y="226"/>
                    </a:lnTo>
                    <a:lnTo>
                      <a:pt x="94" y="208"/>
                    </a:lnTo>
                    <a:lnTo>
                      <a:pt x="96" y="183"/>
                    </a:lnTo>
                    <a:lnTo>
                      <a:pt x="96" y="153"/>
                    </a:lnTo>
                    <a:lnTo>
                      <a:pt x="96" y="128"/>
                    </a:lnTo>
                    <a:lnTo>
                      <a:pt x="96" y="98"/>
                    </a:lnTo>
                    <a:lnTo>
                      <a:pt x="96" y="67"/>
                    </a:lnTo>
                    <a:lnTo>
                      <a:pt x="96" y="49"/>
                    </a:lnTo>
                    <a:lnTo>
                      <a:pt x="98" y="30"/>
                    </a:lnTo>
                    <a:lnTo>
                      <a:pt x="98" y="6"/>
                    </a:lnTo>
                    <a:lnTo>
                      <a:pt x="98" y="0"/>
                    </a:lnTo>
                    <a:lnTo>
                      <a:pt x="98" y="6"/>
                    </a:lnTo>
                    <a:lnTo>
                      <a:pt x="99" y="18"/>
                    </a:lnTo>
                    <a:lnTo>
                      <a:pt x="99" y="24"/>
                    </a:lnTo>
                    <a:lnTo>
                      <a:pt x="99" y="30"/>
                    </a:lnTo>
                    <a:lnTo>
                      <a:pt x="99" y="30"/>
                    </a:lnTo>
                    <a:lnTo>
                      <a:pt x="99" y="37"/>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23" name="Freeform 622"/>
              <p:cNvSpPr>
                <a:spLocks/>
              </p:cNvSpPr>
              <p:nvPr/>
            </p:nvSpPr>
            <p:spPr bwMode="auto">
              <a:xfrm>
                <a:off x="4487489" y="3760055"/>
                <a:ext cx="109449" cy="191217"/>
              </a:xfrm>
              <a:custGeom>
                <a:avLst/>
                <a:gdLst>
                  <a:gd name="T0" fmla="*/ 1 w 101"/>
                  <a:gd name="T1" fmla="*/ 226 h 465"/>
                  <a:gd name="T2" fmla="*/ 3 w 101"/>
                  <a:gd name="T3" fmla="*/ 257 h 465"/>
                  <a:gd name="T4" fmla="*/ 5 w 101"/>
                  <a:gd name="T5" fmla="*/ 226 h 465"/>
                  <a:gd name="T6" fmla="*/ 6 w 101"/>
                  <a:gd name="T7" fmla="*/ 257 h 465"/>
                  <a:gd name="T8" fmla="*/ 8 w 101"/>
                  <a:gd name="T9" fmla="*/ 293 h 465"/>
                  <a:gd name="T10" fmla="*/ 10 w 101"/>
                  <a:gd name="T11" fmla="*/ 330 h 465"/>
                  <a:gd name="T12" fmla="*/ 11 w 101"/>
                  <a:gd name="T13" fmla="*/ 336 h 465"/>
                  <a:gd name="T14" fmla="*/ 13 w 101"/>
                  <a:gd name="T15" fmla="*/ 300 h 465"/>
                  <a:gd name="T16" fmla="*/ 15 w 101"/>
                  <a:gd name="T17" fmla="*/ 287 h 465"/>
                  <a:gd name="T18" fmla="*/ 16 w 101"/>
                  <a:gd name="T19" fmla="*/ 293 h 465"/>
                  <a:gd name="T20" fmla="*/ 20 w 101"/>
                  <a:gd name="T21" fmla="*/ 275 h 465"/>
                  <a:gd name="T22" fmla="*/ 20 w 101"/>
                  <a:gd name="T23" fmla="*/ 208 h 465"/>
                  <a:gd name="T24" fmla="*/ 23 w 101"/>
                  <a:gd name="T25" fmla="*/ 171 h 465"/>
                  <a:gd name="T26" fmla="*/ 25 w 101"/>
                  <a:gd name="T27" fmla="*/ 110 h 465"/>
                  <a:gd name="T28" fmla="*/ 26 w 101"/>
                  <a:gd name="T29" fmla="*/ 85 h 465"/>
                  <a:gd name="T30" fmla="*/ 26 w 101"/>
                  <a:gd name="T31" fmla="*/ 12 h 465"/>
                  <a:gd name="T32" fmla="*/ 30 w 101"/>
                  <a:gd name="T33" fmla="*/ 0 h 465"/>
                  <a:gd name="T34" fmla="*/ 31 w 101"/>
                  <a:gd name="T35" fmla="*/ 30 h 465"/>
                  <a:gd name="T36" fmla="*/ 31 w 101"/>
                  <a:gd name="T37" fmla="*/ 128 h 465"/>
                  <a:gd name="T38" fmla="*/ 33 w 101"/>
                  <a:gd name="T39" fmla="*/ 141 h 465"/>
                  <a:gd name="T40" fmla="*/ 35 w 101"/>
                  <a:gd name="T41" fmla="*/ 104 h 465"/>
                  <a:gd name="T42" fmla="*/ 36 w 101"/>
                  <a:gd name="T43" fmla="*/ 122 h 465"/>
                  <a:gd name="T44" fmla="*/ 40 w 101"/>
                  <a:gd name="T45" fmla="*/ 92 h 465"/>
                  <a:gd name="T46" fmla="*/ 40 w 101"/>
                  <a:gd name="T47" fmla="*/ 116 h 465"/>
                  <a:gd name="T48" fmla="*/ 41 w 101"/>
                  <a:gd name="T49" fmla="*/ 104 h 465"/>
                  <a:gd name="T50" fmla="*/ 43 w 101"/>
                  <a:gd name="T51" fmla="*/ 116 h 465"/>
                  <a:gd name="T52" fmla="*/ 45 w 101"/>
                  <a:gd name="T53" fmla="*/ 153 h 465"/>
                  <a:gd name="T54" fmla="*/ 46 w 101"/>
                  <a:gd name="T55" fmla="*/ 122 h 465"/>
                  <a:gd name="T56" fmla="*/ 48 w 101"/>
                  <a:gd name="T57" fmla="*/ 159 h 465"/>
                  <a:gd name="T58" fmla="*/ 49 w 101"/>
                  <a:gd name="T59" fmla="*/ 257 h 465"/>
                  <a:gd name="T60" fmla="*/ 51 w 101"/>
                  <a:gd name="T61" fmla="*/ 300 h 465"/>
                  <a:gd name="T62" fmla="*/ 53 w 101"/>
                  <a:gd name="T63" fmla="*/ 251 h 465"/>
                  <a:gd name="T64" fmla="*/ 54 w 101"/>
                  <a:gd name="T65" fmla="*/ 226 h 465"/>
                  <a:gd name="T66" fmla="*/ 56 w 101"/>
                  <a:gd name="T67" fmla="*/ 257 h 465"/>
                  <a:gd name="T68" fmla="*/ 59 w 101"/>
                  <a:gd name="T69" fmla="*/ 245 h 465"/>
                  <a:gd name="T70" fmla="*/ 61 w 101"/>
                  <a:gd name="T71" fmla="*/ 281 h 465"/>
                  <a:gd name="T72" fmla="*/ 63 w 101"/>
                  <a:gd name="T73" fmla="*/ 281 h 465"/>
                  <a:gd name="T74" fmla="*/ 64 w 101"/>
                  <a:gd name="T75" fmla="*/ 257 h 465"/>
                  <a:gd name="T76" fmla="*/ 66 w 101"/>
                  <a:gd name="T77" fmla="*/ 226 h 465"/>
                  <a:gd name="T78" fmla="*/ 68 w 101"/>
                  <a:gd name="T79" fmla="*/ 214 h 465"/>
                  <a:gd name="T80" fmla="*/ 69 w 101"/>
                  <a:gd name="T81" fmla="*/ 275 h 465"/>
                  <a:gd name="T82" fmla="*/ 71 w 101"/>
                  <a:gd name="T83" fmla="*/ 245 h 465"/>
                  <a:gd name="T84" fmla="*/ 73 w 101"/>
                  <a:gd name="T85" fmla="*/ 208 h 465"/>
                  <a:gd name="T86" fmla="*/ 74 w 101"/>
                  <a:gd name="T87" fmla="*/ 183 h 465"/>
                  <a:gd name="T88" fmla="*/ 78 w 101"/>
                  <a:gd name="T89" fmla="*/ 183 h 465"/>
                  <a:gd name="T90" fmla="*/ 79 w 101"/>
                  <a:gd name="T91" fmla="*/ 226 h 465"/>
                  <a:gd name="T92" fmla="*/ 81 w 101"/>
                  <a:gd name="T93" fmla="*/ 257 h 465"/>
                  <a:gd name="T94" fmla="*/ 83 w 101"/>
                  <a:gd name="T95" fmla="*/ 269 h 465"/>
                  <a:gd name="T96" fmla="*/ 84 w 101"/>
                  <a:gd name="T97" fmla="*/ 293 h 465"/>
                  <a:gd name="T98" fmla="*/ 86 w 101"/>
                  <a:gd name="T99" fmla="*/ 318 h 465"/>
                  <a:gd name="T100" fmla="*/ 88 w 101"/>
                  <a:gd name="T101" fmla="*/ 312 h 465"/>
                  <a:gd name="T102" fmla="*/ 89 w 101"/>
                  <a:gd name="T103" fmla="*/ 312 h 465"/>
                  <a:gd name="T104" fmla="*/ 91 w 101"/>
                  <a:gd name="T105" fmla="*/ 293 h 465"/>
                  <a:gd name="T106" fmla="*/ 93 w 101"/>
                  <a:gd name="T107" fmla="*/ 220 h 465"/>
                  <a:gd name="T108" fmla="*/ 94 w 101"/>
                  <a:gd name="T109" fmla="*/ 232 h 465"/>
                  <a:gd name="T110" fmla="*/ 94 w 101"/>
                  <a:gd name="T111" fmla="*/ 287 h 465"/>
                  <a:gd name="T112" fmla="*/ 96 w 101"/>
                  <a:gd name="T113" fmla="*/ 349 h 465"/>
                  <a:gd name="T114" fmla="*/ 98 w 101"/>
                  <a:gd name="T115" fmla="*/ 428 h 465"/>
                  <a:gd name="T116" fmla="*/ 99 w 101"/>
                  <a:gd name="T117" fmla="*/ 465 h 465"/>
                  <a:gd name="T118" fmla="*/ 101 w 101"/>
                  <a:gd name="T119" fmla="*/ 416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 h="465">
                    <a:moveTo>
                      <a:pt x="0" y="238"/>
                    </a:moveTo>
                    <a:lnTo>
                      <a:pt x="0" y="232"/>
                    </a:lnTo>
                    <a:lnTo>
                      <a:pt x="1" y="226"/>
                    </a:lnTo>
                    <a:lnTo>
                      <a:pt x="0" y="226"/>
                    </a:lnTo>
                    <a:lnTo>
                      <a:pt x="1" y="226"/>
                    </a:lnTo>
                    <a:lnTo>
                      <a:pt x="1" y="232"/>
                    </a:lnTo>
                    <a:lnTo>
                      <a:pt x="1" y="238"/>
                    </a:lnTo>
                    <a:lnTo>
                      <a:pt x="1" y="245"/>
                    </a:lnTo>
                    <a:lnTo>
                      <a:pt x="1" y="251"/>
                    </a:lnTo>
                    <a:lnTo>
                      <a:pt x="3" y="257"/>
                    </a:lnTo>
                    <a:lnTo>
                      <a:pt x="3" y="251"/>
                    </a:lnTo>
                    <a:lnTo>
                      <a:pt x="3" y="245"/>
                    </a:lnTo>
                    <a:lnTo>
                      <a:pt x="3" y="238"/>
                    </a:lnTo>
                    <a:lnTo>
                      <a:pt x="5" y="232"/>
                    </a:lnTo>
                    <a:lnTo>
                      <a:pt x="5" y="226"/>
                    </a:lnTo>
                    <a:lnTo>
                      <a:pt x="5" y="226"/>
                    </a:lnTo>
                    <a:lnTo>
                      <a:pt x="6" y="232"/>
                    </a:lnTo>
                    <a:lnTo>
                      <a:pt x="6" y="238"/>
                    </a:lnTo>
                    <a:lnTo>
                      <a:pt x="6" y="245"/>
                    </a:lnTo>
                    <a:lnTo>
                      <a:pt x="6" y="257"/>
                    </a:lnTo>
                    <a:lnTo>
                      <a:pt x="6" y="257"/>
                    </a:lnTo>
                    <a:lnTo>
                      <a:pt x="6" y="269"/>
                    </a:lnTo>
                    <a:lnTo>
                      <a:pt x="8" y="281"/>
                    </a:lnTo>
                    <a:lnTo>
                      <a:pt x="8" y="287"/>
                    </a:lnTo>
                    <a:lnTo>
                      <a:pt x="8" y="293"/>
                    </a:lnTo>
                    <a:lnTo>
                      <a:pt x="8" y="306"/>
                    </a:lnTo>
                    <a:lnTo>
                      <a:pt x="8" y="312"/>
                    </a:lnTo>
                    <a:lnTo>
                      <a:pt x="8" y="318"/>
                    </a:lnTo>
                    <a:lnTo>
                      <a:pt x="10" y="324"/>
                    </a:lnTo>
                    <a:lnTo>
                      <a:pt x="10" y="330"/>
                    </a:lnTo>
                    <a:lnTo>
                      <a:pt x="10" y="336"/>
                    </a:lnTo>
                    <a:lnTo>
                      <a:pt x="10" y="342"/>
                    </a:lnTo>
                    <a:lnTo>
                      <a:pt x="10" y="342"/>
                    </a:lnTo>
                    <a:lnTo>
                      <a:pt x="11" y="336"/>
                    </a:lnTo>
                    <a:lnTo>
                      <a:pt x="11" y="336"/>
                    </a:lnTo>
                    <a:lnTo>
                      <a:pt x="11" y="330"/>
                    </a:lnTo>
                    <a:lnTo>
                      <a:pt x="11" y="324"/>
                    </a:lnTo>
                    <a:lnTo>
                      <a:pt x="11" y="312"/>
                    </a:lnTo>
                    <a:lnTo>
                      <a:pt x="11" y="312"/>
                    </a:lnTo>
                    <a:lnTo>
                      <a:pt x="13" y="300"/>
                    </a:lnTo>
                    <a:lnTo>
                      <a:pt x="13" y="293"/>
                    </a:lnTo>
                    <a:lnTo>
                      <a:pt x="13" y="287"/>
                    </a:lnTo>
                    <a:lnTo>
                      <a:pt x="13" y="287"/>
                    </a:lnTo>
                    <a:lnTo>
                      <a:pt x="13" y="281"/>
                    </a:lnTo>
                    <a:lnTo>
                      <a:pt x="15" y="287"/>
                    </a:lnTo>
                    <a:lnTo>
                      <a:pt x="15" y="287"/>
                    </a:lnTo>
                    <a:lnTo>
                      <a:pt x="15" y="293"/>
                    </a:lnTo>
                    <a:lnTo>
                      <a:pt x="16" y="293"/>
                    </a:lnTo>
                    <a:lnTo>
                      <a:pt x="16" y="293"/>
                    </a:lnTo>
                    <a:lnTo>
                      <a:pt x="16" y="293"/>
                    </a:lnTo>
                    <a:lnTo>
                      <a:pt x="18" y="293"/>
                    </a:lnTo>
                    <a:lnTo>
                      <a:pt x="18" y="293"/>
                    </a:lnTo>
                    <a:lnTo>
                      <a:pt x="18" y="287"/>
                    </a:lnTo>
                    <a:lnTo>
                      <a:pt x="18" y="287"/>
                    </a:lnTo>
                    <a:lnTo>
                      <a:pt x="20" y="275"/>
                    </a:lnTo>
                    <a:lnTo>
                      <a:pt x="20" y="257"/>
                    </a:lnTo>
                    <a:lnTo>
                      <a:pt x="20" y="245"/>
                    </a:lnTo>
                    <a:lnTo>
                      <a:pt x="20" y="232"/>
                    </a:lnTo>
                    <a:lnTo>
                      <a:pt x="20" y="214"/>
                    </a:lnTo>
                    <a:lnTo>
                      <a:pt x="20" y="208"/>
                    </a:lnTo>
                    <a:lnTo>
                      <a:pt x="21" y="202"/>
                    </a:lnTo>
                    <a:lnTo>
                      <a:pt x="21" y="202"/>
                    </a:lnTo>
                    <a:lnTo>
                      <a:pt x="21" y="202"/>
                    </a:lnTo>
                    <a:lnTo>
                      <a:pt x="23" y="189"/>
                    </a:lnTo>
                    <a:lnTo>
                      <a:pt x="23" y="171"/>
                    </a:lnTo>
                    <a:lnTo>
                      <a:pt x="23" y="159"/>
                    </a:lnTo>
                    <a:lnTo>
                      <a:pt x="23" y="147"/>
                    </a:lnTo>
                    <a:lnTo>
                      <a:pt x="23" y="128"/>
                    </a:lnTo>
                    <a:lnTo>
                      <a:pt x="23" y="122"/>
                    </a:lnTo>
                    <a:lnTo>
                      <a:pt x="25" y="110"/>
                    </a:lnTo>
                    <a:lnTo>
                      <a:pt x="25" y="104"/>
                    </a:lnTo>
                    <a:lnTo>
                      <a:pt x="25" y="92"/>
                    </a:lnTo>
                    <a:lnTo>
                      <a:pt x="25" y="92"/>
                    </a:lnTo>
                    <a:lnTo>
                      <a:pt x="25" y="92"/>
                    </a:lnTo>
                    <a:lnTo>
                      <a:pt x="26" y="85"/>
                    </a:lnTo>
                    <a:lnTo>
                      <a:pt x="26" y="79"/>
                    </a:lnTo>
                    <a:lnTo>
                      <a:pt x="26" y="67"/>
                    </a:lnTo>
                    <a:lnTo>
                      <a:pt x="26" y="43"/>
                    </a:lnTo>
                    <a:lnTo>
                      <a:pt x="26" y="24"/>
                    </a:lnTo>
                    <a:lnTo>
                      <a:pt x="26" y="12"/>
                    </a:lnTo>
                    <a:lnTo>
                      <a:pt x="28" y="6"/>
                    </a:lnTo>
                    <a:lnTo>
                      <a:pt x="28" y="0"/>
                    </a:lnTo>
                    <a:lnTo>
                      <a:pt x="28" y="0"/>
                    </a:lnTo>
                    <a:lnTo>
                      <a:pt x="28" y="0"/>
                    </a:lnTo>
                    <a:lnTo>
                      <a:pt x="30" y="0"/>
                    </a:lnTo>
                    <a:lnTo>
                      <a:pt x="30" y="0"/>
                    </a:lnTo>
                    <a:lnTo>
                      <a:pt x="30" y="6"/>
                    </a:lnTo>
                    <a:lnTo>
                      <a:pt x="30" y="12"/>
                    </a:lnTo>
                    <a:lnTo>
                      <a:pt x="30" y="24"/>
                    </a:lnTo>
                    <a:lnTo>
                      <a:pt x="31" y="30"/>
                    </a:lnTo>
                    <a:lnTo>
                      <a:pt x="31" y="61"/>
                    </a:lnTo>
                    <a:lnTo>
                      <a:pt x="31" y="79"/>
                    </a:lnTo>
                    <a:lnTo>
                      <a:pt x="31" y="98"/>
                    </a:lnTo>
                    <a:lnTo>
                      <a:pt x="31" y="110"/>
                    </a:lnTo>
                    <a:lnTo>
                      <a:pt x="31" y="128"/>
                    </a:lnTo>
                    <a:lnTo>
                      <a:pt x="33" y="141"/>
                    </a:lnTo>
                    <a:lnTo>
                      <a:pt x="33" y="147"/>
                    </a:lnTo>
                    <a:lnTo>
                      <a:pt x="33" y="153"/>
                    </a:lnTo>
                    <a:lnTo>
                      <a:pt x="33" y="147"/>
                    </a:lnTo>
                    <a:lnTo>
                      <a:pt x="33" y="141"/>
                    </a:lnTo>
                    <a:lnTo>
                      <a:pt x="33" y="128"/>
                    </a:lnTo>
                    <a:lnTo>
                      <a:pt x="35" y="122"/>
                    </a:lnTo>
                    <a:lnTo>
                      <a:pt x="35" y="110"/>
                    </a:lnTo>
                    <a:lnTo>
                      <a:pt x="35" y="104"/>
                    </a:lnTo>
                    <a:lnTo>
                      <a:pt x="35" y="104"/>
                    </a:lnTo>
                    <a:lnTo>
                      <a:pt x="35" y="104"/>
                    </a:lnTo>
                    <a:lnTo>
                      <a:pt x="35" y="110"/>
                    </a:lnTo>
                    <a:lnTo>
                      <a:pt x="36" y="122"/>
                    </a:lnTo>
                    <a:lnTo>
                      <a:pt x="36" y="122"/>
                    </a:lnTo>
                    <a:lnTo>
                      <a:pt x="36" y="122"/>
                    </a:lnTo>
                    <a:lnTo>
                      <a:pt x="36" y="116"/>
                    </a:lnTo>
                    <a:lnTo>
                      <a:pt x="38" y="110"/>
                    </a:lnTo>
                    <a:lnTo>
                      <a:pt x="38" y="104"/>
                    </a:lnTo>
                    <a:lnTo>
                      <a:pt x="38" y="104"/>
                    </a:lnTo>
                    <a:lnTo>
                      <a:pt x="40" y="92"/>
                    </a:lnTo>
                    <a:lnTo>
                      <a:pt x="38" y="92"/>
                    </a:lnTo>
                    <a:lnTo>
                      <a:pt x="40" y="92"/>
                    </a:lnTo>
                    <a:lnTo>
                      <a:pt x="40" y="98"/>
                    </a:lnTo>
                    <a:lnTo>
                      <a:pt x="40" y="104"/>
                    </a:lnTo>
                    <a:lnTo>
                      <a:pt x="40" y="116"/>
                    </a:lnTo>
                    <a:lnTo>
                      <a:pt x="40" y="128"/>
                    </a:lnTo>
                    <a:lnTo>
                      <a:pt x="41" y="128"/>
                    </a:lnTo>
                    <a:lnTo>
                      <a:pt x="41" y="116"/>
                    </a:lnTo>
                    <a:lnTo>
                      <a:pt x="41" y="104"/>
                    </a:lnTo>
                    <a:lnTo>
                      <a:pt x="41" y="104"/>
                    </a:lnTo>
                    <a:lnTo>
                      <a:pt x="43" y="92"/>
                    </a:lnTo>
                    <a:lnTo>
                      <a:pt x="43" y="92"/>
                    </a:lnTo>
                    <a:lnTo>
                      <a:pt x="43" y="98"/>
                    </a:lnTo>
                    <a:lnTo>
                      <a:pt x="43" y="104"/>
                    </a:lnTo>
                    <a:lnTo>
                      <a:pt x="43" y="116"/>
                    </a:lnTo>
                    <a:lnTo>
                      <a:pt x="45" y="128"/>
                    </a:lnTo>
                    <a:lnTo>
                      <a:pt x="45" y="134"/>
                    </a:lnTo>
                    <a:lnTo>
                      <a:pt x="45" y="141"/>
                    </a:lnTo>
                    <a:lnTo>
                      <a:pt x="45" y="153"/>
                    </a:lnTo>
                    <a:lnTo>
                      <a:pt x="45" y="153"/>
                    </a:lnTo>
                    <a:lnTo>
                      <a:pt x="46" y="147"/>
                    </a:lnTo>
                    <a:lnTo>
                      <a:pt x="46" y="141"/>
                    </a:lnTo>
                    <a:lnTo>
                      <a:pt x="46" y="134"/>
                    </a:lnTo>
                    <a:lnTo>
                      <a:pt x="46" y="128"/>
                    </a:lnTo>
                    <a:lnTo>
                      <a:pt x="46" y="122"/>
                    </a:lnTo>
                    <a:lnTo>
                      <a:pt x="48" y="116"/>
                    </a:lnTo>
                    <a:lnTo>
                      <a:pt x="48" y="122"/>
                    </a:lnTo>
                    <a:lnTo>
                      <a:pt x="48" y="128"/>
                    </a:lnTo>
                    <a:lnTo>
                      <a:pt x="48" y="141"/>
                    </a:lnTo>
                    <a:lnTo>
                      <a:pt x="48" y="159"/>
                    </a:lnTo>
                    <a:lnTo>
                      <a:pt x="48" y="177"/>
                    </a:lnTo>
                    <a:lnTo>
                      <a:pt x="49" y="196"/>
                    </a:lnTo>
                    <a:lnTo>
                      <a:pt x="49" y="214"/>
                    </a:lnTo>
                    <a:lnTo>
                      <a:pt x="49" y="232"/>
                    </a:lnTo>
                    <a:lnTo>
                      <a:pt x="49" y="257"/>
                    </a:lnTo>
                    <a:lnTo>
                      <a:pt x="49" y="269"/>
                    </a:lnTo>
                    <a:lnTo>
                      <a:pt x="49" y="287"/>
                    </a:lnTo>
                    <a:lnTo>
                      <a:pt x="51" y="287"/>
                    </a:lnTo>
                    <a:lnTo>
                      <a:pt x="51" y="293"/>
                    </a:lnTo>
                    <a:lnTo>
                      <a:pt x="51" y="300"/>
                    </a:lnTo>
                    <a:lnTo>
                      <a:pt x="51" y="293"/>
                    </a:lnTo>
                    <a:lnTo>
                      <a:pt x="51" y="287"/>
                    </a:lnTo>
                    <a:lnTo>
                      <a:pt x="51" y="263"/>
                    </a:lnTo>
                    <a:lnTo>
                      <a:pt x="53" y="257"/>
                    </a:lnTo>
                    <a:lnTo>
                      <a:pt x="53" y="251"/>
                    </a:lnTo>
                    <a:lnTo>
                      <a:pt x="53" y="238"/>
                    </a:lnTo>
                    <a:lnTo>
                      <a:pt x="53" y="232"/>
                    </a:lnTo>
                    <a:lnTo>
                      <a:pt x="53" y="232"/>
                    </a:lnTo>
                    <a:lnTo>
                      <a:pt x="54" y="232"/>
                    </a:lnTo>
                    <a:lnTo>
                      <a:pt x="54" y="226"/>
                    </a:lnTo>
                    <a:lnTo>
                      <a:pt x="54" y="232"/>
                    </a:lnTo>
                    <a:lnTo>
                      <a:pt x="54" y="232"/>
                    </a:lnTo>
                    <a:lnTo>
                      <a:pt x="56" y="238"/>
                    </a:lnTo>
                    <a:lnTo>
                      <a:pt x="56" y="251"/>
                    </a:lnTo>
                    <a:lnTo>
                      <a:pt x="56" y="257"/>
                    </a:lnTo>
                    <a:lnTo>
                      <a:pt x="56" y="251"/>
                    </a:lnTo>
                    <a:lnTo>
                      <a:pt x="58" y="245"/>
                    </a:lnTo>
                    <a:lnTo>
                      <a:pt x="58" y="238"/>
                    </a:lnTo>
                    <a:lnTo>
                      <a:pt x="59" y="238"/>
                    </a:lnTo>
                    <a:lnTo>
                      <a:pt x="59" y="245"/>
                    </a:lnTo>
                    <a:lnTo>
                      <a:pt x="59" y="251"/>
                    </a:lnTo>
                    <a:lnTo>
                      <a:pt x="61" y="257"/>
                    </a:lnTo>
                    <a:lnTo>
                      <a:pt x="61" y="263"/>
                    </a:lnTo>
                    <a:lnTo>
                      <a:pt x="61" y="269"/>
                    </a:lnTo>
                    <a:lnTo>
                      <a:pt x="61" y="281"/>
                    </a:lnTo>
                    <a:lnTo>
                      <a:pt x="61" y="287"/>
                    </a:lnTo>
                    <a:lnTo>
                      <a:pt x="61" y="287"/>
                    </a:lnTo>
                    <a:lnTo>
                      <a:pt x="63" y="293"/>
                    </a:lnTo>
                    <a:lnTo>
                      <a:pt x="63" y="287"/>
                    </a:lnTo>
                    <a:lnTo>
                      <a:pt x="63" y="281"/>
                    </a:lnTo>
                    <a:lnTo>
                      <a:pt x="63" y="269"/>
                    </a:lnTo>
                    <a:lnTo>
                      <a:pt x="64" y="263"/>
                    </a:lnTo>
                    <a:lnTo>
                      <a:pt x="64" y="251"/>
                    </a:lnTo>
                    <a:lnTo>
                      <a:pt x="64" y="251"/>
                    </a:lnTo>
                    <a:lnTo>
                      <a:pt x="64" y="257"/>
                    </a:lnTo>
                    <a:lnTo>
                      <a:pt x="66" y="257"/>
                    </a:lnTo>
                    <a:lnTo>
                      <a:pt x="66" y="257"/>
                    </a:lnTo>
                    <a:lnTo>
                      <a:pt x="66" y="245"/>
                    </a:lnTo>
                    <a:lnTo>
                      <a:pt x="66" y="232"/>
                    </a:lnTo>
                    <a:lnTo>
                      <a:pt x="66" y="226"/>
                    </a:lnTo>
                    <a:lnTo>
                      <a:pt x="66" y="214"/>
                    </a:lnTo>
                    <a:lnTo>
                      <a:pt x="68" y="202"/>
                    </a:lnTo>
                    <a:lnTo>
                      <a:pt x="68" y="202"/>
                    </a:lnTo>
                    <a:lnTo>
                      <a:pt x="68" y="208"/>
                    </a:lnTo>
                    <a:lnTo>
                      <a:pt x="68" y="214"/>
                    </a:lnTo>
                    <a:lnTo>
                      <a:pt x="68" y="238"/>
                    </a:lnTo>
                    <a:lnTo>
                      <a:pt x="69" y="257"/>
                    </a:lnTo>
                    <a:lnTo>
                      <a:pt x="69" y="257"/>
                    </a:lnTo>
                    <a:lnTo>
                      <a:pt x="69" y="269"/>
                    </a:lnTo>
                    <a:lnTo>
                      <a:pt x="69" y="275"/>
                    </a:lnTo>
                    <a:lnTo>
                      <a:pt x="69" y="269"/>
                    </a:lnTo>
                    <a:lnTo>
                      <a:pt x="71" y="263"/>
                    </a:lnTo>
                    <a:lnTo>
                      <a:pt x="71" y="257"/>
                    </a:lnTo>
                    <a:lnTo>
                      <a:pt x="71" y="251"/>
                    </a:lnTo>
                    <a:lnTo>
                      <a:pt x="71" y="245"/>
                    </a:lnTo>
                    <a:lnTo>
                      <a:pt x="71" y="232"/>
                    </a:lnTo>
                    <a:lnTo>
                      <a:pt x="71" y="226"/>
                    </a:lnTo>
                    <a:lnTo>
                      <a:pt x="73" y="214"/>
                    </a:lnTo>
                    <a:lnTo>
                      <a:pt x="73" y="208"/>
                    </a:lnTo>
                    <a:lnTo>
                      <a:pt x="73" y="208"/>
                    </a:lnTo>
                    <a:lnTo>
                      <a:pt x="73" y="196"/>
                    </a:lnTo>
                    <a:lnTo>
                      <a:pt x="73" y="196"/>
                    </a:lnTo>
                    <a:lnTo>
                      <a:pt x="74" y="189"/>
                    </a:lnTo>
                    <a:lnTo>
                      <a:pt x="74" y="183"/>
                    </a:lnTo>
                    <a:lnTo>
                      <a:pt x="74" y="183"/>
                    </a:lnTo>
                    <a:lnTo>
                      <a:pt x="76" y="183"/>
                    </a:lnTo>
                    <a:lnTo>
                      <a:pt x="76" y="177"/>
                    </a:lnTo>
                    <a:lnTo>
                      <a:pt x="76" y="177"/>
                    </a:lnTo>
                    <a:lnTo>
                      <a:pt x="78" y="183"/>
                    </a:lnTo>
                    <a:lnTo>
                      <a:pt x="78" y="183"/>
                    </a:lnTo>
                    <a:lnTo>
                      <a:pt x="78" y="196"/>
                    </a:lnTo>
                    <a:lnTo>
                      <a:pt x="78" y="208"/>
                    </a:lnTo>
                    <a:lnTo>
                      <a:pt x="78" y="208"/>
                    </a:lnTo>
                    <a:lnTo>
                      <a:pt x="79" y="220"/>
                    </a:lnTo>
                    <a:lnTo>
                      <a:pt x="79" y="226"/>
                    </a:lnTo>
                    <a:lnTo>
                      <a:pt x="79" y="232"/>
                    </a:lnTo>
                    <a:lnTo>
                      <a:pt x="79" y="238"/>
                    </a:lnTo>
                    <a:lnTo>
                      <a:pt x="79" y="245"/>
                    </a:lnTo>
                    <a:lnTo>
                      <a:pt x="79" y="251"/>
                    </a:lnTo>
                    <a:lnTo>
                      <a:pt x="81" y="257"/>
                    </a:lnTo>
                    <a:lnTo>
                      <a:pt x="81" y="257"/>
                    </a:lnTo>
                    <a:lnTo>
                      <a:pt x="81" y="269"/>
                    </a:lnTo>
                    <a:lnTo>
                      <a:pt x="81" y="269"/>
                    </a:lnTo>
                    <a:lnTo>
                      <a:pt x="81" y="263"/>
                    </a:lnTo>
                    <a:lnTo>
                      <a:pt x="83" y="269"/>
                    </a:lnTo>
                    <a:lnTo>
                      <a:pt x="83" y="275"/>
                    </a:lnTo>
                    <a:lnTo>
                      <a:pt x="83" y="281"/>
                    </a:lnTo>
                    <a:lnTo>
                      <a:pt x="83" y="287"/>
                    </a:lnTo>
                    <a:lnTo>
                      <a:pt x="84" y="287"/>
                    </a:lnTo>
                    <a:lnTo>
                      <a:pt x="84" y="293"/>
                    </a:lnTo>
                    <a:lnTo>
                      <a:pt x="84" y="300"/>
                    </a:lnTo>
                    <a:lnTo>
                      <a:pt x="84" y="306"/>
                    </a:lnTo>
                    <a:lnTo>
                      <a:pt x="84" y="312"/>
                    </a:lnTo>
                    <a:lnTo>
                      <a:pt x="84" y="312"/>
                    </a:lnTo>
                    <a:lnTo>
                      <a:pt x="86" y="318"/>
                    </a:lnTo>
                    <a:lnTo>
                      <a:pt x="86" y="324"/>
                    </a:lnTo>
                    <a:lnTo>
                      <a:pt x="86" y="330"/>
                    </a:lnTo>
                    <a:lnTo>
                      <a:pt x="86" y="324"/>
                    </a:lnTo>
                    <a:lnTo>
                      <a:pt x="88" y="318"/>
                    </a:lnTo>
                    <a:lnTo>
                      <a:pt x="88" y="312"/>
                    </a:lnTo>
                    <a:lnTo>
                      <a:pt x="88" y="306"/>
                    </a:lnTo>
                    <a:lnTo>
                      <a:pt x="88" y="306"/>
                    </a:lnTo>
                    <a:lnTo>
                      <a:pt x="88" y="306"/>
                    </a:lnTo>
                    <a:lnTo>
                      <a:pt x="89" y="312"/>
                    </a:lnTo>
                    <a:lnTo>
                      <a:pt x="89" y="312"/>
                    </a:lnTo>
                    <a:lnTo>
                      <a:pt x="89" y="324"/>
                    </a:lnTo>
                    <a:lnTo>
                      <a:pt x="89" y="324"/>
                    </a:lnTo>
                    <a:lnTo>
                      <a:pt x="91" y="312"/>
                    </a:lnTo>
                    <a:lnTo>
                      <a:pt x="91" y="312"/>
                    </a:lnTo>
                    <a:lnTo>
                      <a:pt x="91" y="293"/>
                    </a:lnTo>
                    <a:lnTo>
                      <a:pt x="91" y="281"/>
                    </a:lnTo>
                    <a:lnTo>
                      <a:pt x="91" y="263"/>
                    </a:lnTo>
                    <a:lnTo>
                      <a:pt x="91" y="251"/>
                    </a:lnTo>
                    <a:lnTo>
                      <a:pt x="93" y="232"/>
                    </a:lnTo>
                    <a:lnTo>
                      <a:pt x="93" y="220"/>
                    </a:lnTo>
                    <a:lnTo>
                      <a:pt x="93" y="214"/>
                    </a:lnTo>
                    <a:lnTo>
                      <a:pt x="93" y="208"/>
                    </a:lnTo>
                    <a:lnTo>
                      <a:pt x="93" y="214"/>
                    </a:lnTo>
                    <a:lnTo>
                      <a:pt x="93" y="220"/>
                    </a:lnTo>
                    <a:lnTo>
                      <a:pt x="94" y="232"/>
                    </a:lnTo>
                    <a:lnTo>
                      <a:pt x="94" y="251"/>
                    </a:lnTo>
                    <a:lnTo>
                      <a:pt x="94" y="257"/>
                    </a:lnTo>
                    <a:lnTo>
                      <a:pt x="94" y="269"/>
                    </a:lnTo>
                    <a:lnTo>
                      <a:pt x="94" y="281"/>
                    </a:lnTo>
                    <a:lnTo>
                      <a:pt x="94" y="287"/>
                    </a:lnTo>
                    <a:lnTo>
                      <a:pt x="96" y="306"/>
                    </a:lnTo>
                    <a:lnTo>
                      <a:pt x="96" y="312"/>
                    </a:lnTo>
                    <a:lnTo>
                      <a:pt x="96" y="324"/>
                    </a:lnTo>
                    <a:lnTo>
                      <a:pt x="96" y="336"/>
                    </a:lnTo>
                    <a:lnTo>
                      <a:pt x="96" y="349"/>
                    </a:lnTo>
                    <a:lnTo>
                      <a:pt x="96" y="361"/>
                    </a:lnTo>
                    <a:lnTo>
                      <a:pt x="98" y="379"/>
                    </a:lnTo>
                    <a:lnTo>
                      <a:pt x="98" y="391"/>
                    </a:lnTo>
                    <a:lnTo>
                      <a:pt x="98" y="404"/>
                    </a:lnTo>
                    <a:lnTo>
                      <a:pt x="98" y="428"/>
                    </a:lnTo>
                    <a:lnTo>
                      <a:pt x="98" y="440"/>
                    </a:lnTo>
                    <a:lnTo>
                      <a:pt x="98" y="452"/>
                    </a:lnTo>
                    <a:lnTo>
                      <a:pt x="99" y="465"/>
                    </a:lnTo>
                    <a:lnTo>
                      <a:pt x="99" y="465"/>
                    </a:lnTo>
                    <a:lnTo>
                      <a:pt x="99" y="465"/>
                    </a:lnTo>
                    <a:lnTo>
                      <a:pt x="99" y="452"/>
                    </a:lnTo>
                    <a:lnTo>
                      <a:pt x="99" y="446"/>
                    </a:lnTo>
                    <a:lnTo>
                      <a:pt x="101" y="440"/>
                    </a:lnTo>
                    <a:lnTo>
                      <a:pt x="101" y="434"/>
                    </a:lnTo>
                    <a:lnTo>
                      <a:pt x="101" y="416"/>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24" name="Freeform 623"/>
              <p:cNvSpPr>
                <a:spLocks/>
              </p:cNvSpPr>
              <p:nvPr/>
            </p:nvSpPr>
            <p:spPr bwMode="auto">
              <a:xfrm>
                <a:off x="4370455" y="3727157"/>
                <a:ext cx="117034" cy="163665"/>
              </a:xfrm>
              <a:custGeom>
                <a:avLst/>
                <a:gdLst>
                  <a:gd name="T0" fmla="*/ 2 w 108"/>
                  <a:gd name="T1" fmla="*/ 288 h 398"/>
                  <a:gd name="T2" fmla="*/ 3 w 108"/>
                  <a:gd name="T3" fmla="*/ 245 h 398"/>
                  <a:gd name="T4" fmla="*/ 5 w 108"/>
                  <a:gd name="T5" fmla="*/ 208 h 398"/>
                  <a:gd name="T6" fmla="*/ 7 w 108"/>
                  <a:gd name="T7" fmla="*/ 239 h 398"/>
                  <a:gd name="T8" fmla="*/ 8 w 108"/>
                  <a:gd name="T9" fmla="*/ 208 h 398"/>
                  <a:gd name="T10" fmla="*/ 10 w 108"/>
                  <a:gd name="T11" fmla="*/ 208 h 398"/>
                  <a:gd name="T12" fmla="*/ 12 w 108"/>
                  <a:gd name="T13" fmla="*/ 263 h 398"/>
                  <a:gd name="T14" fmla="*/ 13 w 108"/>
                  <a:gd name="T15" fmla="*/ 263 h 398"/>
                  <a:gd name="T16" fmla="*/ 15 w 108"/>
                  <a:gd name="T17" fmla="*/ 294 h 398"/>
                  <a:gd name="T18" fmla="*/ 17 w 108"/>
                  <a:gd name="T19" fmla="*/ 361 h 398"/>
                  <a:gd name="T20" fmla="*/ 18 w 108"/>
                  <a:gd name="T21" fmla="*/ 343 h 398"/>
                  <a:gd name="T22" fmla="*/ 20 w 108"/>
                  <a:gd name="T23" fmla="*/ 288 h 398"/>
                  <a:gd name="T24" fmla="*/ 22 w 108"/>
                  <a:gd name="T25" fmla="*/ 349 h 398"/>
                  <a:gd name="T26" fmla="*/ 23 w 108"/>
                  <a:gd name="T27" fmla="*/ 312 h 398"/>
                  <a:gd name="T28" fmla="*/ 25 w 108"/>
                  <a:gd name="T29" fmla="*/ 263 h 398"/>
                  <a:gd name="T30" fmla="*/ 27 w 108"/>
                  <a:gd name="T31" fmla="*/ 184 h 398"/>
                  <a:gd name="T32" fmla="*/ 27 w 108"/>
                  <a:gd name="T33" fmla="*/ 92 h 398"/>
                  <a:gd name="T34" fmla="*/ 28 w 108"/>
                  <a:gd name="T35" fmla="*/ 129 h 398"/>
                  <a:gd name="T36" fmla="*/ 30 w 108"/>
                  <a:gd name="T37" fmla="*/ 239 h 398"/>
                  <a:gd name="T38" fmla="*/ 32 w 108"/>
                  <a:gd name="T39" fmla="*/ 294 h 398"/>
                  <a:gd name="T40" fmla="*/ 33 w 108"/>
                  <a:gd name="T41" fmla="*/ 282 h 398"/>
                  <a:gd name="T42" fmla="*/ 36 w 108"/>
                  <a:gd name="T43" fmla="*/ 294 h 398"/>
                  <a:gd name="T44" fmla="*/ 38 w 108"/>
                  <a:gd name="T45" fmla="*/ 312 h 398"/>
                  <a:gd name="T46" fmla="*/ 40 w 108"/>
                  <a:gd name="T47" fmla="*/ 233 h 398"/>
                  <a:gd name="T48" fmla="*/ 41 w 108"/>
                  <a:gd name="T49" fmla="*/ 214 h 398"/>
                  <a:gd name="T50" fmla="*/ 43 w 108"/>
                  <a:gd name="T51" fmla="*/ 178 h 398"/>
                  <a:gd name="T52" fmla="*/ 45 w 108"/>
                  <a:gd name="T53" fmla="*/ 135 h 398"/>
                  <a:gd name="T54" fmla="*/ 46 w 108"/>
                  <a:gd name="T55" fmla="*/ 86 h 398"/>
                  <a:gd name="T56" fmla="*/ 48 w 108"/>
                  <a:gd name="T57" fmla="*/ 43 h 398"/>
                  <a:gd name="T58" fmla="*/ 50 w 108"/>
                  <a:gd name="T59" fmla="*/ 55 h 398"/>
                  <a:gd name="T60" fmla="*/ 51 w 108"/>
                  <a:gd name="T61" fmla="*/ 80 h 398"/>
                  <a:gd name="T62" fmla="*/ 53 w 108"/>
                  <a:gd name="T63" fmla="*/ 80 h 398"/>
                  <a:gd name="T64" fmla="*/ 56 w 108"/>
                  <a:gd name="T65" fmla="*/ 43 h 398"/>
                  <a:gd name="T66" fmla="*/ 58 w 108"/>
                  <a:gd name="T67" fmla="*/ 6 h 398"/>
                  <a:gd name="T68" fmla="*/ 60 w 108"/>
                  <a:gd name="T69" fmla="*/ 6 h 398"/>
                  <a:gd name="T70" fmla="*/ 61 w 108"/>
                  <a:gd name="T71" fmla="*/ 55 h 398"/>
                  <a:gd name="T72" fmla="*/ 63 w 108"/>
                  <a:gd name="T73" fmla="*/ 141 h 398"/>
                  <a:gd name="T74" fmla="*/ 65 w 108"/>
                  <a:gd name="T75" fmla="*/ 178 h 398"/>
                  <a:gd name="T76" fmla="*/ 66 w 108"/>
                  <a:gd name="T77" fmla="*/ 159 h 398"/>
                  <a:gd name="T78" fmla="*/ 68 w 108"/>
                  <a:gd name="T79" fmla="*/ 208 h 398"/>
                  <a:gd name="T80" fmla="*/ 70 w 108"/>
                  <a:gd name="T81" fmla="*/ 251 h 398"/>
                  <a:gd name="T82" fmla="*/ 70 w 108"/>
                  <a:gd name="T83" fmla="*/ 288 h 398"/>
                  <a:gd name="T84" fmla="*/ 73 w 108"/>
                  <a:gd name="T85" fmla="*/ 312 h 398"/>
                  <a:gd name="T86" fmla="*/ 75 w 108"/>
                  <a:gd name="T87" fmla="*/ 312 h 398"/>
                  <a:gd name="T88" fmla="*/ 78 w 108"/>
                  <a:gd name="T89" fmla="*/ 312 h 398"/>
                  <a:gd name="T90" fmla="*/ 80 w 108"/>
                  <a:gd name="T91" fmla="*/ 282 h 398"/>
                  <a:gd name="T92" fmla="*/ 81 w 108"/>
                  <a:gd name="T93" fmla="*/ 306 h 398"/>
                  <a:gd name="T94" fmla="*/ 85 w 108"/>
                  <a:gd name="T95" fmla="*/ 318 h 398"/>
                  <a:gd name="T96" fmla="*/ 86 w 108"/>
                  <a:gd name="T97" fmla="*/ 343 h 398"/>
                  <a:gd name="T98" fmla="*/ 88 w 108"/>
                  <a:gd name="T99" fmla="*/ 380 h 398"/>
                  <a:gd name="T100" fmla="*/ 91 w 108"/>
                  <a:gd name="T101" fmla="*/ 392 h 398"/>
                  <a:gd name="T102" fmla="*/ 93 w 108"/>
                  <a:gd name="T103" fmla="*/ 361 h 398"/>
                  <a:gd name="T104" fmla="*/ 95 w 108"/>
                  <a:gd name="T105" fmla="*/ 337 h 398"/>
                  <a:gd name="T106" fmla="*/ 96 w 108"/>
                  <a:gd name="T107" fmla="*/ 349 h 398"/>
                  <a:gd name="T108" fmla="*/ 98 w 108"/>
                  <a:gd name="T109" fmla="*/ 392 h 398"/>
                  <a:gd name="T110" fmla="*/ 99 w 108"/>
                  <a:gd name="T111" fmla="*/ 349 h 398"/>
                  <a:gd name="T112" fmla="*/ 101 w 108"/>
                  <a:gd name="T113" fmla="*/ 355 h 398"/>
                  <a:gd name="T114" fmla="*/ 104 w 108"/>
                  <a:gd name="T115" fmla="*/ 367 h 398"/>
                  <a:gd name="T116" fmla="*/ 106 w 108"/>
                  <a:gd name="T117" fmla="*/ 355 h 398"/>
                  <a:gd name="T118" fmla="*/ 108 w 108"/>
                  <a:gd name="T119" fmla="*/ 318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 h="398">
                    <a:moveTo>
                      <a:pt x="0" y="245"/>
                    </a:moveTo>
                    <a:lnTo>
                      <a:pt x="2" y="263"/>
                    </a:lnTo>
                    <a:lnTo>
                      <a:pt x="2" y="269"/>
                    </a:lnTo>
                    <a:lnTo>
                      <a:pt x="2" y="288"/>
                    </a:lnTo>
                    <a:lnTo>
                      <a:pt x="2" y="288"/>
                    </a:lnTo>
                    <a:lnTo>
                      <a:pt x="2" y="282"/>
                    </a:lnTo>
                    <a:lnTo>
                      <a:pt x="3" y="276"/>
                    </a:lnTo>
                    <a:lnTo>
                      <a:pt x="3" y="263"/>
                    </a:lnTo>
                    <a:lnTo>
                      <a:pt x="3" y="251"/>
                    </a:lnTo>
                    <a:lnTo>
                      <a:pt x="3" y="245"/>
                    </a:lnTo>
                    <a:lnTo>
                      <a:pt x="3" y="239"/>
                    </a:lnTo>
                    <a:lnTo>
                      <a:pt x="3" y="233"/>
                    </a:lnTo>
                    <a:lnTo>
                      <a:pt x="5" y="221"/>
                    </a:lnTo>
                    <a:lnTo>
                      <a:pt x="5" y="214"/>
                    </a:lnTo>
                    <a:lnTo>
                      <a:pt x="5" y="208"/>
                    </a:lnTo>
                    <a:lnTo>
                      <a:pt x="5" y="214"/>
                    </a:lnTo>
                    <a:lnTo>
                      <a:pt x="5" y="221"/>
                    </a:lnTo>
                    <a:lnTo>
                      <a:pt x="7" y="227"/>
                    </a:lnTo>
                    <a:lnTo>
                      <a:pt x="7" y="233"/>
                    </a:lnTo>
                    <a:lnTo>
                      <a:pt x="7" y="239"/>
                    </a:lnTo>
                    <a:lnTo>
                      <a:pt x="7" y="239"/>
                    </a:lnTo>
                    <a:lnTo>
                      <a:pt x="8" y="227"/>
                    </a:lnTo>
                    <a:lnTo>
                      <a:pt x="8" y="214"/>
                    </a:lnTo>
                    <a:lnTo>
                      <a:pt x="8" y="208"/>
                    </a:lnTo>
                    <a:lnTo>
                      <a:pt x="8" y="208"/>
                    </a:lnTo>
                    <a:lnTo>
                      <a:pt x="10" y="190"/>
                    </a:lnTo>
                    <a:lnTo>
                      <a:pt x="8" y="190"/>
                    </a:lnTo>
                    <a:lnTo>
                      <a:pt x="10" y="190"/>
                    </a:lnTo>
                    <a:lnTo>
                      <a:pt x="10" y="196"/>
                    </a:lnTo>
                    <a:lnTo>
                      <a:pt x="10" y="208"/>
                    </a:lnTo>
                    <a:lnTo>
                      <a:pt x="10" y="214"/>
                    </a:lnTo>
                    <a:lnTo>
                      <a:pt x="10" y="233"/>
                    </a:lnTo>
                    <a:lnTo>
                      <a:pt x="12" y="245"/>
                    </a:lnTo>
                    <a:lnTo>
                      <a:pt x="12" y="257"/>
                    </a:lnTo>
                    <a:lnTo>
                      <a:pt x="12" y="263"/>
                    </a:lnTo>
                    <a:lnTo>
                      <a:pt x="12" y="276"/>
                    </a:lnTo>
                    <a:lnTo>
                      <a:pt x="12" y="282"/>
                    </a:lnTo>
                    <a:lnTo>
                      <a:pt x="13" y="276"/>
                    </a:lnTo>
                    <a:lnTo>
                      <a:pt x="13" y="269"/>
                    </a:lnTo>
                    <a:lnTo>
                      <a:pt x="13" y="263"/>
                    </a:lnTo>
                    <a:lnTo>
                      <a:pt x="13" y="263"/>
                    </a:lnTo>
                    <a:lnTo>
                      <a:pt x="15" y="263"/>
                    </a:lnTo>
                    <a:lnTo>
                      <a:pt x="15" y="269"/>
                    </a:lnTo>
                    <a:lnTo>
                      <a:pt x="15" y="282"/>
                    </a:lnTo>
                    <a:lnTo>
                      <a:pt x="15" y="294"/>
                    </a:lnTo>
                    <a:lnTo>
                      <a:pt x="15" y="312"/>
                    </a:lnTo>
                    <a:lnTo>
                      <a:pt x="17" y="318"/>
                    </a:lnTo>
                    <a:lnTo>
                      <a:pt x="17" y="337"/>
                    </a:lnTo>
                    <a:lnTo>
                      <a:pt x="17" y="343"/>
                    </a:lnTo>
                    <a:lnTo>
                      <a:pt x="17" y="361"/>
                    </a:lnTo>
                    <a:lnTo>
                      <a:pt x="18" y="373"/>
                    </a:lnTo>
                    <a:lnTo>
                      <a:pt x="17" y="373"/>
                    </a:lnTo>
                    <a:lnTo>
                      <a:pt x="18" y="367"/>
                    </a:lnTo>
                    <a:lnTo>
                      <a:pt x="18" y="361"/>
                    </a:lnTo>
                    <a:lnTo>
                      <a:pt x="18" y="343"/>
                    </a:lnTo>
                    <a:lnTo>
                      <a:pt x="18" y="331"/>
                    </a:lnTo>
                    <a:lnTo>
                      <a:pt x="18" y="312"/>
                    </a:lnTo>
                    <a:lnTo>
                      <a:pt x="20" y="300"/>
                    </a:lnTo>
                    <a:lnTo>
                      <a:pt x="20" y="294"/>
                    </a:lnTo>
                    <a:lnTo>
                      <a:pt x="20" y="288"/>
                    </a:lnTo>
                    <a:lnTo>
                      <a:pt x="20" y="294"/>
                    </a:lnTo>
                    <a:lnTo>
                      <a:pt x="20" y="306"/>
                    </a:lnTo>
                    <a:lnTo>
                      <a:pt x="20" y="312"/>
                    </a:lnTo>
                    <a:lnTo>
                      <a:pt x="22" y="331"/>
                    </a:lnTo>
                    <a:lnTo>
                      <a:pt x="22" y="349"/>
                    </a:lnTo>
                    <a:lnTo>
                      <a:pt x="22" y="349"/>
                    </a:lnTo>
                    <a:lnTo>
                      <a:pt x="22" y="337"/>
                    </a:lnTo>
                    <a:lnTo>
                      <a:pt x="23" y="337"/>
                    </a:lnTo>
                    <a:lnTo>
                      <a:pt x="23" y="325"/>
                    </a:lnTo>
                    <a:lnTo>
                      <a:pt x="23" y="312"/>
                    </a:lnTo>
                    <a:lnTo>
                      <a:pt x="23" y="312"/>
                    </a:lnTo>
                    <a:lnTo>
                      <a:pt x="23" y="300"/>
                    </a:lnTo>
                    <a:lnTo>
                      <a:pt x="23" y="288"/>
                    </a:lnTo>
                    <a:lnTo>
                      <a:pt x="25" y="276"/>
                    </a:lnTo>
                    <a:lnTo>
                      <a:pt x="25" y="263"/>
                    </a:lnTo>
                    <a:lnTo>
                      <a:pt x="25" y="257"/>
                    </a:lnTo>
                    <a:lnTo>
                      <a:pt x="25" y="239"/>
                    </a:lnTo>
                    <a:lnTo>
                      <a:pt x="25" y="233"/>
                    </a:lnTo>
                    <a:lnTo>
                      <a:pt x="25" y="202"/>
                    </a:lnTo>
                    <a:lnTo>
                      <a:pt x="27" y="184"/>
                    </a:lnTo>
                    <a:lnTo>
                      <a:pt x="27" y="159"/>
                    </a:lnTo>
                    <a:lnTo>
                      <a:pt x="27" y="141"/>
                    </a:lnTo>
                    <a:lnTo>
                      <a:pt x="27" y="123"/>
                    </a:lnTo>
                    <a:lnTo>
                      <a:pt x="27" y="104"/>
                    </a:lnTo>
                    <a:lnTo>
                      <a:pt x="27" y="92"/>
                    </a:lnTo>
                    <a:lnTo>
                      <a:pt x="28" y="86"/>
                    </a:lnTo>
                    <a:lnTo>
                      <a:pt x="28" y="92"/>
                    </a:lnTo>
                    <a:lnTo>
                      <a:pt x="28" y="104"/>
                    </a:lnTo>
                    <a:lnTo>
                      <a:pt x="28" y="110"/>
                    </a:lnTo>
                    <a:lnTo>
                      <a:pt x="28" y="129"/>
                    </a:lnTo>
                    <a:lnTo>
                      <a:pt x="28" y="141"/>
                    </a:lnTo>
                    <a:lnTo>
                      <a:pt x="30" y="159"/>
                    </a:lnTo>
                    <a:lnTo>
                      <a:pt x="30" y="184"/>
                    </a:lnTo>
                    <a:lnTo>
                      <a:pt x="30" y="196"/>
                    </a:lnTo>
                    <a:lnTo>
                      <a:pt x="30" y="239"/>
                    </a:lnTo>
                    <a:lnTo>
                      <a:pt x="30" y="257"/>
                    </a:lnTo>
                    <a:lnTo>
                      <a:pt x="30" y="269"/>
                    </a:lnTo>
                    <a:lnTo>
                      <a:pt x="32" y="282"/>
                    </a:lnTo>
                    <a:lnTo>
                      <a:pt x="32" y="288"/>
                    </a:lnTo>
                    <a:lnTo>
                      <a:pt x="32" y="294"/>
                    </a:lnTo>
                    <a:lnTo>
                      <a:pt x="32" y="294"/>
                    </a:lnTo>
                    <a:lnTo>
                      <a:pt x="33" y="294"/>
                    </a:lnTo>
                    <a:lnTo>
                      <a:pt x="33" y="288"/>
                    </a:lnTo>
                    <a:lnTo>
                      <a:pt x="35" y="282"/>
                    </a:lnTo>
                    <a:lnTo>
                      <a:pt x="33" y="282"/>
                    </a:lnTo>
                    <a:lnTo>
                      <a:pt x="35" y="282"/>
                    </a:lnTo>
                    <a:lnTo>
                      <a:pt x="35" y="282"/>
                    </a:lnTo>
                    <a:lnTo>
                      <a:pt x="35" y="288"/>
                    </a:lnTo>
                    <a:lnTo>
                      <a:pt x="36" y="288"/>
                    </a:lnTo>
                    <a:lnTo>
                      <a:pt x="36" y="294"/>
                    </a:lnTo>
                    <a:lnTo>
                      <a:pt x="36" y="306"/>
                    </a:lnTo>
                    <a:lnTo>
                      <a:pt x="36" y="312"/>
                    </a:lnTo>
                    <a:lnTo>
                      <a:pt x="36" y="312"/>
                    </a:lnTo>
                    <a:lnTo>
                      <a:pt x="38" y="318"/>
                    </a:lnTo>
                    <a:lnTo>
                      <a:pt x="38" y="312"/>
                    </a:lnTo>
                    <a:lnTo>
                      <a:pt x="38" y="288"/>
                    </a:lnTo>
                    <a:lnTo>
                      <a:pt x="38" y="269"/>
                    </a:lnTo>
                    <a:lnTo>
                      <a:pt x="38" y="257"/>
                    </a:lnTo>
                    <a:lnTo>
                      <a:pt x="40" y="239"/>
                    </a:lnTo>
                    <a:lnTo>
                      <a:pt x="40" y="233"/>
                    </a:lnTo>
                    <a:lnTo>
                      <a:pt x="40" y="221"/>
                    </a:lnTo>
                    <a:lnTo>
                      <a:pt x="40" y="227"/>
                    </a:lnTo>
                    <a:lnTo>
                      <a:pt x="41" y="227"/>
                    </a:lnTo>
                    <a:lnTo>
                      <a:pt x="41" y="221"/>
                    </a:lnTo>
                    <a:lnTo>
                      <a:pt x="41" y="214"/>
                    </a:lnTo>
                    <a:lnTo>
                      <a:pt x="41" y="208"/>
                    </a:lnTo>
                    <a:lnTo>
                      <a:pt x="43" y="202"/>
                    </a:lnTo>
                    <a:lnTo>
                      <a:pt x="43" y="190"/>
                    </a:lnTo>
                    <a:lnTo>
                      <a:pt x="43" y="184"/>
                    </a:lnTo>
                    <a:lnTo>
                      <a:pt x="43" y="178"/>
                    </a:lnTo>
                    <a:lnTo>
                      <a:pt x="45" y="165"/>
                    </a:lnTo>
                    <a:lnTo>
                      <a:pt x="45" y="159"/>
                    </a:lnTo>
                    <a:lnTo>
                      <a:pt x="45" y="147"/>
                    </a:lnTo>
                    <a:lnTo>
                      <a:pt x="45" y="141"/>
                    </a:lnTo>
                    <a:lnTo>
                      <a:pt x="45" y="135"/>
                    </a:lnTo>
                    <a:lnTo>
                      <a:pt x="45" y="129"/>
                    </a:lnTo>
                    <a:lnTo>
                      <a:pt x="46" y="117"/>
                    </a:lnTo>
                    <a:lnTo>
                      <a:pt x="46" y="110"/>
                    </a:lnTo>
                    <a:lnTo>
                      <a:pt x="46" y="104"/>
                    </a:lnTo>
                    <a:lnTo>
                      <a:pt x="46" y="86"/>
                    </a:lnTo>
                    <a:lnTo>
                      <a:pt x="46" y="80"/>
                    </a:lnTo>
                    <a:lnTo>
                      <a:pt x="46" y="68"/>
                    </a:lnTo>
                    <a:lnTo>
                      <a:pt x="48" y="62"/>
                    </a:lnTo>
                    <a:lnTo>
                      <a:pt x="48" y="55"/>
                    </a:lnTo>
                    <a:lnTo>
                      <a:pt x="48" y="43"/>
                    </a:lnTo>
                    <a:lnTo>
                      <a:pt x="48" y="43"/>
                    </a:lnTo>
                    <a:lnTo>
                      <a:pt x="48" y="43"/>
                    </a:lnTo>
                    <a:lnTo>
                      <a:pt x="50" y="49"/>
                    </a:lnTo>
                    <a:lnTo>
                      <a:pt x="50" y="55"/>
                    </a:lnTo>
                    <a:lnTo>
                      <a:pt x="50" y="55"/>
                    </a:lnTo>
                    <a:lnTo>
                      <a:pt x="50" y="62"/>
                    </a:lnTo>
                    <a:lnTo>
                      <a:pt x="51" y="68"/>
                    </a:lnTo>
                    <a:lnTo>
                      <a:pt x="51" y="74"/>
                    </a:lnTo>
                    <a:lnTo>
                      <a:pt x="51" y="80"/>
                    </a:lnTo>
                    <a:lnTo>
                      <a:pt x="51" y="80"/>
                    </a:lnTo>
                    <a:lnTo>
                      <a:pt x="53" y="92"/>
                    </a:lnTo>
                    <a:lnTo>
                      <a:pt x="51" y="92"/>
                    </a:lnTo>
                    <a:lnTo>
                      <a:pt x="53" y="92"/>
                    </a:lnTo>
                    <a:lnTo>
                      <a:pt x="53" y="86"/>
                    </a:lnTo>
                    <a:lnTo>
                      <a:pt x="53" y="80"/>
                    </a:lnTo>
                    <a:lnTo>
                      <a:pt x="53" y="74"/>
                    </a:lnTo>
                    <a:lnTo>
                      <a:pt x="55" y="55"/>
                    </a:lnTo>
                    <a:lnTo>
                      <a:pt x="55" y="55"/>
                    </a:lnTo>
                    <a:lnTo>
                      <a:pt x="55" y="49"/>
                    </a:lnTo>
                    <a:lnTo>
                      <a:pt x="56" y="43"/>
                    </a:lnTo>
                    <a:lnTo>
                      <a:pt x="56" y="31"/>
                    </a:lnTo>
                    <a:lnTo>
                      <a:pt x="56" y="31"/>
                    </a:lnTo>
                    <a:lnTo>
                      <a:pt x="56" y="19"/>
                    </a:lnTo>
                    <a:lnTo>
                      <a:pt x="56" y="13"/>
                    </a:lnTo>
                    <a:lnTo>
                      <a:pt x="58" y="6"/>
                    </a:lnTo>
                    <a:lnTo>
                      <a:pt x="58" y="6"/>
                    </a:lnTo>
                    <a:lnTo>
                      <a:pt x="58" y="6"/>
                    </a:lnTo>
                    <a:lnTo>
                      <a:pt x="60" y="0"/>
                    </a:lnTo>
                    <a:lnTo>
                      <a:pt x="60" y="6"/>
                    </a:lnTo>
                    <a:lnTo>
                      <a:pt x="60" y="6"/>
                    </a:lnTo>
                    <a:lnTo>
                      <a:pt x="61" y="13"/>
                    </a:lnTo>
                    <a:lnTo>
                      <a:pt x="61" y="25"/>
                    </a:lnTo>
                    <a:lnTo>
                      <a:pt x="61" y="31"/>
                    </a:lnTo>
                    <a:lnTo>
                      <a:pt x="61" y="43"/>
                    </a:lnTo>
                    <a:lnTo>
                      <a:pt x="61" y="55"/>
                    </a:lnTo>
                    <a:lnTo>
                      <a:pt x="61" y="80"/>
                    </a:lnTo>
                    <a:lnTo>
                      <a:pt x="63" y="92"/>
                    </a:lnTo>
                    <a:lnTo>
                      <a:pt x="63" y="104"/>
                    </a:lnTo>
                    <a:lnTo>
                      <a:pt x="63" y="123"/>
                    </a:lnTo>
                    <a:lnTo>
                      <a:pt x="63" y="141"/>
                    </a:lnTo>
                    <a:lnTo>
                      <a:pt x="63" y="153"/>
                    </a:lnTo>
                    <a:lnTo>
                      <a:pt x="63" y="159"/>
                    </a:lnTo>
                    <a:lnTo>
                      <a:pt x="65" y="165"/>
                    </a:lnTo>
                    <a:lnTo>
                      <a:pt x="65" y="172"/>
                    </a:lnTo>
                    <a:lnTo>
                      <a:pt x="65" y="178"/>
                    </a:lnTo>
                    <a:lnTo>
                      <a:pt x="65" y="184"/>
                    </a:lnTo>
                    <a:lnTo>
                      <a:pt x="65" y="178"/>
                    </a:lnTo>
                    <a:lnTo>
                      <a:pt x="65" y="172"/>
                    </a:lnTo>
                    <a:lnTo>
                      <a:pt x="66" y="159"/>
                    </a:lnTo>
                    <a:lnTo>
                      <a:pt x="66" y="159"/>
                    </a:lnTo>
                    <a:lnTo>
                      <a:pt x="66" y="159"/>
                    </a:lnTo>
                    <a:lnTo>
                      <a:pt x="66" y="165"/>
                    </a:lnTo>
                    <a:lnTo>
                      <a:pt x="66" y="178"/>
                    </a:lnTo>
                    <a:lnTo>
                      <a:pt x="68" y="184"/>
                    </a:lnTo>
                    <a:lnTo>
                      <a:pt x="68" y="208"/>
                    </a:lnTo>
                    <a:lnTo>
                      <a:pt x="68" y="214"/>
                    </a:lnTo>
                    <a:lnTo>
                      <a:pt x="68" y="227"/>
                    </a:lnTo>
                    <a:lnTo>
                      <a:pt x="68" y="233"/>
                    </a:lnTo>
                    <a:lnTo>
                      <a:pt x="68" y="239"/>
                    </a:lnTo>
                    <a:lnTo>
                      <a:pt x="70" y="251"/>
                    </a:lnTo>
                    <a:lnTo>
                      <a:pt x="70" y="257"/>
                    </a:lnTo>
                    <a:lnTo>
                      <a:pt x="70" y="263"/>
                    </a:lnTo>
                    <a:lnTo>
                      <a:pt x="70" y="269"/>
                    </a:lnTo>
                    <a:lnTo>
                      <a:pt x="71" y="288"/>
                    </a:lnTo>
                    <a:lnTo>
                      <a:pt x="70" y="288"/>
                    </a:lnTo>
                    <a:lnTo>
                      <a:pt x="71" y="288"/>
                    </a:lnTo>
                    <a:lnTo>
                      <a:pt x="71" y="294"/>
                    </a:lnTo>
                    <a:lnTo>
                      <a:pt x="71" y="300"/>
                    </a:lnTo>
                    <a:lnTo>
                      <a:pt x="73" y="312"/>
                    </a:lnTo>
                    <a:lnTo>
                      <a:pt x="73" y="312"/>
                    </a:lnTo>
                    <a:lnTo>
                      <a:pt x="73" y="312"/>
                    </a:lnTo>
                    <a:lnTo>
                      <a:pt x="73" y="306"/>
                    </a:lnTo>
                    <a:lnTo>
                      <a:pt x="75" y="306"/>
                    </a:lnTo>
                    <a:lnTo>
                      <a:pt x="75" y="306"/>
                    </a:lnTo>
                    <a:lnTo>
                      <a:pt x="75" y="312"/>
                    </a:lnTo>
                    <a:lnTo>
                      <a:pt x="76" y="312"/>
                    </a:lnTo>
                    <a:lnTo>
                      <a:pt x="76" y="325"/>
                    </a:lnTo>
                    <a:lnTo>
                      <a:pt x="76" y="331"/>
                    </a:lnTo>
                    <a:lnTo>
                      <a:pt x="78" y="318"/>
                    </a:lnTo>
                    <a:lnTo>
                      <a:pt x="78" y="312"/>
                    </a:lnTo>
                    <a:lnTo>
                      <a:pt x="78" y="306"/>
                    </a:lnTo>
                    <a:lnTo>
                      <a:pt x="78" y="294"/>
                    </a:lnTo>
                    <a:lnTo>
                      <a:pt x="78" y="288"/>
                    </a:lnTo>
                    <a:lnTo>
                      <a:pt x="78" y="288"/>
                    </a:lnTo>
                    <a:lnTo>
                      <a:pt x="80" y="282"/>
                    </a:lnTo>
                    <a:lnTo>
                      <a:pt x="80" y="282"/>
                    </a:lnTo>
                    <a:lnTo>
                      <a:pt x="80" y="288"/>
                    </a:lnTo>
                    <a:lnTo>
                      <a:pt x="81" y="294"/>
                    </a:lnTo>
                    <a:lnTo>
                      <a:pt x="81" y="300"/>
                    </a:lnTo>
                    <a:lnTo>
                      <a:pt x="81" y="306"/>
                    </a:lnTo>
                    <a:lnTo>
                      <a:pt x="83" y="312"/>
                    </a:lnTo>
                    <a:lnTo>
                      <a:pt x="83" y="312"/>
                    </a:lnTo>
                    <a:lnTo>
                      <a:pt x="83" y="312"/>
                    </a:lnTo>
                    <a:lnTo>
                      <a:pt x="85" y="312"/>
                    </a:lnTo>
                    <a:lnTo>
                      <a:pt x="85" y="318"/>
                    </a:lnTo>
                    <a:lnTo>
                      <a:pt x="85" y="325"/>
                    </a:lnTo>
                    <a:lnTo>
                      <a:pt x="85" y="331"/>
                    </a:lnTo>
                    <a:lnTo>
                      <a:pt x="85" y="337"/>
                    </a:lnTo>
                    <a:lnTo>
                      <a:pt x="86" y="337"/>
                    </a:lnTo>
                    <a:lnTo>
                      <a:pt x="86" y="343"/>
                    </a:lnTo>
                    <a:lnTo>
                      <a:pt x="86" y="349"/>
                    </a:lnTo>
                    <a:lnTo>
                      <a:pt x="88" y="355"/>
                    </a:lnTo>
                    <a:lnTo>
                      <a:pt x="88" y="367"/>
                    </a:lnTo>
                    <a:lnTo>
                      <a:pt x="88" y="367"/>
                    </a:lnTo>
                    <a:lnTo>
                      <a:pt x="88" y="380"/>
                    </a:lnTo>
                    <a:lnTo>
                      <a:pt x="88" y="392"/>
                    </a:lnTo>
                    <a:lnTo>
                      <a:pt x="90" y="392"/>
                    </a:lnTo>
                    <a:lnTo>
                      <a:pt x="90" y="398"/>
                    </a:lnTo>
                    <a:lnTo>
                      <a:pt x="90" y="392"/>
                    </a:lnTo>
                    <a:lnTo>
                      <a:pt x="91" y="392"/>
                    </a:lnTo>
                    <a:lnTo>
                      <a:pt x="91" y="386"/>
                    </a:lnTo>
                    <a:lnTo>
                      <a:pt x="91" y="380"/>
                    </a:lnTo>
                    <a:lnTo>
                      <a:pt x="91" y="367"/>
                    </a:lnTo>
                    <a:lnTo>
                      <a:pt x="91" y="367"/>
                    </a:lnTo>
                    <a:lnTo>
                      <a:pt x="93" y="361"/>
                    </a:lnTo>
                    <a:lnTo>
                      <a:pt x="93" y="355"/>
                    </a:lnTo>
                    <a:lnTo>
                      <a:pt x="93" y="349"/>
                    </a:lnTo>
                    <a:lnTo>
                      <a:pt x="93" y="343"/>
                    </a:lnTo>
                    <a:lnTo>
                      <a:pt x="95" y="337"/>
                    </a:lnTo>
                    <a:lnTo>
                      <a:pt x="95" y="337"/>
                    </a:lnTo>
                    <a:lnTo>
                      <a:pt x="95" y="337"/>
                    </a:lnTo>
                    <a:lnTo>
                      <a:pt x="95" y="337"/>
                    </a:lnTo>
                    <a:lnTo>
                      <a:pt x="96" y="337"/>
                    </a:lnTo>
                    <a:lnTo>
                      <a:pt x="96" y="343"/>
                    </a:lnTo>
                    <a:lnTo>
                      <a:pt x="96" y="349"/>
                    </a:lnTo>
                    <a:lnTo>
                      <a:pt x="96" y="367"/>
                    </a:lnTo>
                    <a:lnTo>
                      <a:pt x="98" y="380"/>
                    </a:lnTo>
                    <a:lnTo>
                      <a:pt x="98" y="392"/>
                    </a:lnTo>
                    <a:lnTo>
                      <a:pt x="98" y="392"/>
                    </a:lnTo>
                    <a:lnTo>
                      <a:pt x="98" y="392"/>
                    </a:lnTo>
                    <a:lnTo>
                      <a:pt x="99" y="380"/>
                    </a:lnTo>
                    <a:lnTo>
                      <a:pt x="99" y="367"/>
                    </a:lnTo>
                    <a:lnTo>
                      <a:pt x="99" y="367"/>
                    </a:lnTo>
                    <a:lnTo>
                      <a:pt x="99" y="355"/>
                    </a:lnTo>
                    <a:lnTo>
                      <a:pt x="99" y="349"/>
                    </a:lnTo>
                    <a:lnTo>
                      <a:pt x="99" y="343"/>
                    </a:lnTo>
                    <a:lnTo>
                      <a:pt x="101" y="337"/>
                    </a:lnTo>
                    <a:lnTo>
                      <a:pt x="101" y="343"/>
                    </a:lnTo>
                    <a:lnTo>
                      <a:pt x="101" y="349"/>
                    </a:lnTo>
                    <a:lnTo>
                      <a:pt x="101" y="355"/>
                    </a:lnTo>
                    <a:lnTo>
                      <a:pt x="103" y="367"/>
                    </a:lnTo>
                    <a:lnTo>
                      <a:pt x="103" y="367"/>
                    </a:lnTo>
                    <a:lnTo>
                      <a:pt x="103" y="367"/>
                    </a:lnTo>
                    <a:lnTo>
                      <a:pt x="103" y="367"/>
                    </a:lnTo>
                    <a:lnTo>
                      <a:pt x="104" y="367"/>
                    </a:lnTo>
                    <a:lnTo>
                      <a:pt x="104" y="367"/>
                    </a:lnTo>
                    <a:lnTo>
                      <a:pt x="104" y="367"/>
                    </a:lnTo>
                    <a:lnTo>
                      <a:pt x="106" y="367"/>
                    </a:lnTo>
                    <a:lnTo>
                      <a:pt x="106" y="361"/>
                    </a:lnTo>
                    <a:lnTo>
                      <a:pt x="106" y="355"/>
                    </a:lnTo>
                    <a:lnTo>
                      <a:pt x="106" y="349"/>
                    </a:lnTo>
                    <a:lnTo>
                      <a:pt x="106" y="343"/>
                    </a:lnTo>
                    <a:lnTo>
                      <a:pt x="108" y="337"/>
                    </a:lnTo>
                    <a:lnTo>
                      <a:pt x="108" y="331"/>
                    </a:lnTo>
                    <a:lnTo>
                      <a:pt x="108" y="318"/>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25" name="Freeform 624"/>
              <p:cNvSpPr>
                <a:spLocks/>
              </p:cNvSpPr>
              <p:nvPr/>
            </p:nvSpPr>
            <p:spPr bwMode="auto">
              <a:xfrm>
                <a:off x="4264258" y="3681923"/>
                <a:ext cx="106197" cy="178880"/>
              </a:xfrm>
              <a:custGeom>
                <a:avLst/>
                <a:gdLst>
                  <a:gd name="T0" fmla="*/ 2 w 98"/>
                  <a:gd name="T1" fmla="*/ 257 h 435"/>
                  <a:gd name="T2" fmla="*/ 4 w 98"/>
                  <a:gd name="T3" fmla="*/ 294 h 435"/>
                  <a:gd name="T4" fmla="*/ 5 w 98"/>
                  <a:gd name="T5" fmla="*/ 294 h 435"/>
                  <a:gd name="T6" fmla="*/ 7 w 98"/>
                  <a:gd name="T7" fmla="*/ 294 h 435"/>
                  <a:gd name="T8" fmla="*/ 9 w 98"/>
                  <a:gd name="T9" fmla="*/ 331 h 435"/>
                  <a:gd name="T10" fmla="*/ 10 w 98"/>
                  <a:gd name="T11" fmla="*/ 318 h 435"/>
                  <a:gd name="T12" fmla="*/ 12 w 98"/>
                  <a:gd name="T13" fmla="*/ 275 h 435"/>
                  <a:gd name="T14" fmla="*/ 12 w 98"/>
                  <a:gd name="T15" fmla="*/ 318 h 435"/>
                  <a:gd name="T16" fmla="*/ 15 w 98"/>
                  <a:gd name="T17" fmla="*/ 318 h 435"/>
                  <a:gd name="T18" fmla="*/ 17 w 98"/>
                  <a:gd name="T19" fmla="*/ 275 h 435"/>
                  <a:gd name="T20" fmla="*/ 18 w 98"/>
                  <a:gd name="T21" fmla="*/ 269 h 435"/>
                  <a:gd name="T22" fmla="*/ 18 w 98"/>
                  <a:gd name="T23" fmla="*/ 165 h 435"/>
                  <a:gd name="T24" fmla="*/ 20 w 98"/>
                  <a:gd name="T25" fmla="*/ 110 h 435"/>
                  <a:gd name="T26" fmla="*/ 22 w 98"/>
                  <a:gd name="T27" fmla="*/ 68 h 435"/>
                  <a:gd name="T28" fmla="*/ 23 w 98"/>
                  <a:gd name="T29" fmla="*/ 25 h 435"/>
                  <a:gd name="T30" fmla="*/ 25 w 98"/>
                  <a:gd name="T31" fmla="*/ 86 h 435"/>
                  <a:gd name="T32" fmla="*/ 27 w 98"/>
                  <a:gd name="T33" fmla="*/ 153 h 435"/>
                  <a:gd name="T34" fmla="*/ 28 w 98"/>
                  <a:gd name="T35" fmla="*/ 214 h 435"/>
                  <a:gd name="T36" fmla="*/ 30 w 98"/>
                  <a:gd name="T37" fmla="*/ 227 h 435"/>
                  <a:gd name="T38" fmla="*/ 33 w 98"/>
                  <a:gd name="T39" fmla="*/ 245 h 435"/>
                  <a:gd name="T40" fmla="*/ 33 w 98"/>
                  <a:gd name="T41" fmla="*/ 202 h 435"/>
                  <a:gd name="T42" fmla="*/ 35 w 98"/>
                  <a:gd name="T43" fmla="*/ 172 h 435"/>
                  <a:gd name="T44" fmla="*/ 38 w 98"/>
                  <a:gd name="T45" fmla="*/ 147 h 435"/>
                  <a:gd name="T46" fmla="*/ 40 w 98"/>
                  <a:gd name="T47" fmla="*/ 159 h 435"/>
                  <a:gd name="T48" fmla="*/ 43 w 98"/>
                  <a:gd name="T49" fmla="*/ 184 h 435"/>
                  <a:gd name="T50" fmla="*/ 43 w 98"/>
                  <a:gd name="T51" fmla="*/ 257 h 435"/>
                  <a:gd name="T52" fmla="*/ 47 w 98"/>
                  <a:gd name="T53" fmla="*/ 269 h 435"/>
                  <a:gd name="T54" fmla="*/ 48 w 98"/>
                  <a:gd name="T55" fmla="*/ 300 h 435"/>
                  <a:gd name="T56" fmla="*/ 50 w 98"/>
                  <a:gd name="T57" fmla="*/ 288 h 435"/>
                  <a:gd name="T58" fmla="*/ 53 w 98"/>
                  <a:gd name="T59" fmla="*/ 294 h 435"/>
                  <a:gd name="T60" fmla="*/ 55 w 98"/>
                  <a:gd name="T61" fmla="*/ 245 h 435"/>
                  <a:gd name="T62" fmla="*/ 55 w 98"/>
                  <a:gd name="T63" fmla="*/ 190 h 435"/>
                  <a:gd name="T64" fmla="*/ 57 w 98"/>
                  <a:gd name="T65" fmla="*/ 98 h 435"/>
                  <a:gd name="T66" fmla="*/ 58 w 98"/>
                  <a:gd name="T67" fmla="*/ 37 h 435"/>
                  <a:gd name="T68" fmla="*/ 60 w 98"/>
                  <a:gd name="T69" fmla="*/ 80 h 435"/>
                  <a:gd name="T70" fmla="*/ 62 w 98"/>
                  <a:gd name="T71" fmla="*/ 165 h 435"/>
                  <a:gd name="T72" fmla="*/ 63 w 98"/>
                  <a:gd name="T73" fmla="*/ 172 h 435"/>
                  <a:gd name="T74" fmla="*/ 65 w 98"/>
                  <a:gd name="T75" fmla="*/ 233 h 435"/>
                  <a:gd name="T76" fmla="*/ 67 w 98"/>
                  <a:gd name="T77" fmla="*/ 214 h 435"/>
                  <a:gd name="T78" fmla="*/ 68 w 98"/>
                  <a:gd name="T79" fmla="*/ 135 h 435"/>
                  <a:gd name="T80" fmla="*/ 70 w 98"/>
                  <a:gd name="T81" fmla="*/ 68 h 435"/>
                  <a:gd name="T82" fmla="*/ 72 w 98"/>
                  <a:gd name="T83" fmla="*/ 55 h 435"/>
                  <a:gd name="T84" fmla="*/ 73 w 98"/>
                  <a:gd name="T85" fmla="*/ 6 h 435"/>
                  <a:gd name="T86" fmla="*/ 75 w 98"/>
                  <a:gd name="T87" fmla="*/ 37 h 435"/>
                  <a:gd name="T88" fmla="*/ 75 w 98"/>
                  <a:gd name="T89" fmla="*/ 92 h 435"/>
                  <a:gd name="T90" fmla="*/ 76 w 98"/>
                  <a:gd name="T91" fmla="*/ 86 h 435"/>
                  <a:gd name="T92" fmla="*/ 78 w 98"/>
                  <a:gd name="T93" fmla="*/ 98 h 435"/>
                  <a:gd name="T94" fmla="*/ 80 w 98"/>
                  <a:gd name="T95" fmla="*/ 202 h 435"/>
                  <a:gd name="T96" fmla="*/ 81 w 98"/>
                  <a:gd name="T97" fmla="*/ 251 h 435"/>
                  <a:gd name="T98" fmla="*/ 85 w 98"/>
                  <a:gd name="T99" fmla="*/ 306 h 435"/>
                  <a:gd name="T100" fmla="*/ 85 w 98"/>
                  <a:gd name="T101" fmla="*/ 386 h 435"/>
                  <a:gd name="T102" fmla="*/ 86 w 98"/>
                  <a:gd name="T103" fmla="*/ 373 h 435"/>
                  <a:gd name="T104" fmla="*/ 88 w 98"/>
                  <a:gd name="T105" fmla="*/ 300 h 435"/>
                  <a:gd name="T106" fmla="*/ 90 w 98"/>
                  <a:gd name="T107" fmla="*/ 312 h 435"/>
                  <a:gd name="T108" fmla="*/ 91 w 98"/>
                  <a:gd name="T109" fmla="*/ 349 h 435"/>
                  <a:gd name="T110" fmla="*/ 93 w 98"/>
                  <a:gd name="T111" fmla="*/ 404 h 435"/>
                  <a:gd name="T112" fmla="*/ 95 w 98"/>
                  <a:gd name="T113" fmla="*/ 435 h 435"/>
                  <a:gd name="T114" fmla="*/ 96 w 98"/>
                  <a:gd name="T115" fmla="*/ 386 h 435"/>
                  <a:gd name="T116" fmla="*/ 98 w 98"/>
                  <a:gd name="T117" fmla="*/ 306 h 435"/>
                  <a:gd name="T118" fmla="*/ 98 w 98"/>
                  <a:gd name="T119" fmla="*/ 355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 h="435">
                    <a:moveTo>
                      <a:pt x="0" y="263"/>
                    </a:moveTo>
                    <a:lnTo>
                      <a:pt x="2" y="269"/>
                    </a:lnTo>
                    <a:lnTo>
                      <a:pt x="0" y="269"/>
                    </a:lnTo>
                    <a:lnTo>
                      <a:pt x="2" y="269"/>
                    </a:lnTo>
                    <a:lnTo>
                      <a:pt x="2" y="257"/>
                    </a:lnTo>
                    <a:lnTo>
                      <a:pt x="2" y="257"/>
                    </a:lnTo>
                    <a:lnTo>
                      <a:pt x="2" y="263"/>
                    </a:lnTo>
                    <a:lnTo>
                      <a:pt x="4" y="269"/>
                    </a:lnTo>
                    <a:lnTo>
                      <a:pt x="4" y="282"/>
                    </a:lnTo>
                    <a:lnTo>
                      <a:pt x="4" y="294"/>
                    </a:lnTo>
                    <a:lnTo>
                      <a:pt x="4" y="306"/>
                    </a:lnTo>
                    <a:lnTo>
                      <a:pt x="4" y="318"/>
                    </a:lnTo>
                    <a:lnTo>
                      <a:pt x="5" y="312"/>
                    </a:lnTo>
                    <a:lnTo>
                      <a:pt x="5" y="306"/>
                    </a:lnTo>
                    <a:lnTo>
                      <a:pt x="5" y="294"/>
                    </a:lnTo>
                    <a:lnTo>
                      <a:pt x="5" y="294"/>
                    </a:lnTo>
                    <a:lnTo>
                      <a:pt x="7" y="282"/>
                    </a:lnTo>
                    <a:lnTo>
                      <a:pt x="5" y="282"/>
                    </a:lnTo>
                    <a:lnTo>
                      <a:pt x="7" y="294"/>
                    </a:lnTo>
                    <a:lnTo>
                      <a:pt x="7" y="294"/>
                    </a:lnTo>
                    <a:lnTo>
                      <a:pt x="7" y="300"/>
                    </a:lnTo>
                    <a:lnTo>
                      <a:pt x="7" y="306"/>
                    </a:lnTo>
                    <a:lnTo>
                      <a:pt x="7" y="312"/>
                    </a:lnTo>
                    <a:lnTo>
                      <a:pt x="9" y="318"/>
                    </a:lnTo>
                    <a:lnTo>
                      <a:pt x="9" y="331"/>
                    </a:lnTo>
                    <a:lnTo>
                      <a:pt x="9" y="343"/>
                    </a:lnTo>
                    <a:lnTo>
                      <a:pt x="9" y="343"/>
                    </a:lnTo>
                    <a:lnTo>
                      <a:pt x="9" y="337"/>
                    </a:lnTo>
                    <a:lnTo>
                      <a:pt x="10" y="331"/>
                    </a:lnTo>
                    <a:lnTo>
                      <a:pt x="10" y="318"/>
                    </a:lnTo>
                    <a:lnTo>
                      <a:pt x="10" y="306"/>
                    </a:lnTo>
                    <a:lnTo>
                      <a:pt x="10" y="288"/>
                    </a:lnTo>
                    <a:lnTo>
                      <a:pt x="10" y="275"/>
                    </a:lnTo>
                    <a:lnTo>
                      <a:pt x="10" y="269"/>
                    </a:lnTo>
                    <a:lnTo>
                      <a:pt x="12" y="275"/>
                    </a:lnTo>
                    <a:lnTo>
                      <a:pt x="12" y="282"/>
                    </a:lnTo>
                    <a:lnTo>
                      <a:pt x="12" y="294"/>
                    </a:lnTo>
                    <a:lnTo>
                      <a:pt x="12" y="294"/>
                    </a:lnTo>
                    <a:lnTo>
                      <a:pt x="12" y="306"/>
                    </a:lnTo>
                    <a:lnTo>
                      <a:pt x="12" y="318"/>
                    </a:lnTo>
                    <a:lnTo>
                      <a:pt x="13" y="318"/>
                    </a:lnTo>
                    <a:lnTo>
                      <a:pt x="13" y="324"/>
                    </a:lnTo>
                    <a:lnTo>
                      <a:pt x="13" y="324"/>
                    </a:lnTo>
                    <a:lnTo>
                      <a:pt x="13" y="318"/>
                    </a:lnTo>
                    <a:lnTo>
                      <a:pt x="15" y="318"/>
                    </a:lnTo>
                    <a:lnTo>
                      <a:pt x="15" y="294"/>
                    </a:lnTo>
                    <a:lnTo>
                      <a:pt x="15" y="288"/>
                    </a:lnTo>
                    <a:lnTo>
                      <a:pt x="15" y="275"/>
                    </a:lnTo>
                    <a:lnTo>
                      <a:pt x="15" y="269"/>
                    </a:lnTo>
                    <a:lnTo>
                      <a:pt x="17" y="275"/>
                    </a:lnTo>
                    <a:lnTo>
                      <a:pt x="17" y="282"/>
                    </a:lnTo>
                    <a:lnTo>
                      <a:pt x="17" y="288"/>
                    </a:lnTo>
                    <a:lnTo>
                      <a:pt x="17" y="282"/>
                    </a:lnTo>
                    <a:lnTo>
                      <a:pt x="17" y="275"/>
                    </a:lnTo>
                    <a:lnTo>
                      <a:pt x="18" y="269"/>
                    </a:lnTo>
                    <a:lnTo>
                      <a:pt x="18" y="245"/>
                    </a:lnTo>
                    <a:lnTo>
                      <a:pt x="18" y="233"/>
                    </a:lnTo>
                    <a:lnTo>
                      <a:pt x="18" y="196"/>
                    </a:lnTo>
                    <a:lnTo>
                      <a:pt x="18" y="184"/>
                    </a:lnTo>
                    <a:lnTo>
                      <a:pt x="18" y="165"/>
                    </a:lnTo>
                    <a:lnTo>
                      <a:pt x="20" y="153"/>
                    </a:lnTo>
                    <a:lnTo>
                      <a:pt x="20" y="141"/>
                    </a:lnTo>
                    <a:lnTo>
                      <a:pt x="20" y="129"/>
                    </a:lnTo>
                    <a:lnTo>
                      <a:pt x="20" y="116"/>
                    </a:lnTo>
                    <a:lnTo>
                      <a:pt x="20" y="110"/>
                    </a:lnTo>
                    <a:lnTo>
                      <a:pt x="20" y="98"/>
                    </a:lnTo>
                    <a:lnTo>
                      <a:pt x="22" y="86"/>
                    </a:lnTo>
                    <a:lnTo>
                      <a:pt x="22" y="86"/>
                    </a:lnTo>
                    <a:lnTo>
                      <a:pt x="22" y="74"/>
                    </a:lnTo>
                    <a:lnTo>
                      <a:pt x="22" y="68"/>
                    </a:lnTo>
                    <a:lnTo>
                      <a:pt x="23" y="61"/>
                    </a:lnTo>
                    <a:lnTo>
                      <a:pt x="23" y="37"/>
                    </a:lnTo>
                    <a:lnTo>
                      <a:pt x="23" y="31"/>
                    </a:lnTo>
                    <a:lnTo>
                      <a:pt x="23" y="19"/>
                    </a:lnTo>
                    <a:lnTo>
                      <a:pt x="23" y="25"/>
                    </a:lnTo>
                    <a:lnTo>
                      <a:pt x="25" y="37"/>
                    </a:lnTo>
                    <a:lnTo>
                      <a:pt x="25" y="43"/>
                    </a:lnTo>
                    <a:lnTo>
                      <a:pt x="25" y="61"/>
                    </a:lnTo>
                    <a:lnTo>
                      <a:pt x="25" y="74"/>
                    </a:lnTo>
                    <a:lnTo>
                      <a:pt x="25" y="86"/>
                    </a:lnTo>
                    <a:lnTo>
                      <a:pt x="25" y="98"/>
                    </a:lnTo>
                    <a:lnTo>
                      <a:pt x="27" y="104"/>
                    </a:lnTo>
                    <a:lnTo>
                      <a:pt x="27" y="116"/>
                    </a:lnTo>
                    <a:lnTo>
                      <a:pt x="27" y="123"/>
                    </a:lnTo>
                    <a:lnTo>
                      <a:pt x="27" y="153"/>
                    </a:lnTo>
                    <a:lnTo>
                      <a:pt x="27" y="172"/>
                    </a:lnTo>
                    <a:lnTo>
                      <a:pt x="27" y="190"/>
                    </a:lnTo>
                    <a:lnTo>
                      <a:pt x="28" y="202"/>
                    </a:lnTo>
                    <a:lnTo>
                      <a:pt x="28" y="214"/>
                    </a:lnTo>
                    <a:lnTo>
                      <a:pt x="28" y="214"/>
                    </a:lnTo>
                    <a:lnTo>
                      <a:pt x="28" y="214"/>
                    </a:lnTo>
                    <a:lnTo>
                      <a:pt x="30" y="208"/>
                    </a:lnTo>
                    <a:lnTo>
                      <a:pt x="30" y="214"/>
                    </a:lnTo>
                    <a:lnTo>
                      <a:pt x="30" y="220"/>
                    </a:lnTo>
                    <a:lnTo>
                      <a:pt x="30" y="227"/>
                    </a:lnTo>
                    <a:lnTo>
                      <a:pt x="32" y="233"/>
                    </a:lnTo>
                    <a:lnTo>
                      <a:pt x="32" y="245"/>
                    </a:lnTo>
                    <a:lnTo>
                      <a:pt x="32" y="251"/>
                    </a:lnTo>
                    <a:lnTo>
                      <a:pt x="32" y="251"/>
                    </a:lnTo>
                    <a:lnTo>
                      <a:pt x="33" y="245"/>
                    </a:lnTo>
                    <a:lnTo>
                      <a:pt x="33" y="239"/>
                    </a:lnTo>
                    <a:lnTo>
                      <a:pt x="33" y="227"/>
                    </a:lnTo>
                    <a:lnTo>
                      <a:pt x="33" y="214"/>
                    </a:lnTo>
                    <a:lnTo>
                      <a:pt x="33" y="214"/>
                    </a:lnTo>
                    <a:lnTo>
                      <a:pt x="33" y="202"/>
                    </a:lnTo>
                    <a:lnTo>
                      <a:pt x="35" y="190"/>
                    </a:lnTo>
                    <a:lnTo>
                      <a:pt x="35" y="190"/>
                    </a:lnTo>
                    <a:lnTo>
                      <a:pt x="35" y="184"/>
                    </a:lnTo>
                    <a:lnTo>
                      <a:pt x="35" y="178"/>
                    </a:lnTo>
                    <a:lnTo>
                      <a:pt x="35" y="172"/>
                    </a:lnTo>
                    <a:lnTo>
                      <a:pt x="35" y="165"/>
                    </a:lnTo>
                    <a:lnTo>
                      <a:pt x="37" y="159"/>
                    </a:lnTo>
                    <a:lnTo>
                      <a:pt x="37" y="153"/>
                    </a:lnTo>
                    <a:lnTo>
                      <a:pt x="37" y="153"/>
                    </a:lnTo>
                    <a:lnTo>
                      <a:pt x="38" y="147"/>
                    </a:lnTo>
                    <a:lnTo>
                      <a:pt x="38" y="141"/>
                    </a:lnTo>
                    <a:lnTo>
                      <a:pt x="38" y="147"/>
                    </a:lnTo>
                    <a:lnTo>
                      <a:pt x="40" y="147"/>
                    </a:lnTo>
                    <a:lnTo>
                      <a:pt x="40" y="153"/>
                    </a:lnTo>
                    <a:lnTo>
                      <a:pt x="40" y="159"/>
                    </a:lnTo>
                    <a:lnTo>
                      <a:pt x="40" y="165"/>
                    </a:lnTo>
                    <a:lnTo>
                      <a:pt x="42" y="165"/>
                    </a:lnTo>
                    <a:lnTo>
                      <a:pt x="42" y="165"/>
                    </a:lnTo>
                    <a:lnTo>
                      <a:pt x="42" y="172"/>
                    </a:lnTo>
                    <a:lnTo>
                      <a:pt x="43" y="184"/>
                    </a:lnTo>
                    <a:lnTo>
                      <a:pt x="43" y="190"/>
                    </a:lnTo>
                    <a:lnTo>
                      <a:pt x="43" y="214"/>
                    </a:lnTo>
                    <a:lnTo>
                      <a:pt x="43" y="227"/>
                    </a:lnTo>
                    <a:lnTo>
                      <a:pt x="43" y="239"/>
                    </a:lnTo>
                    <a:lnTo>
                      <a:pt x="43" y="257"/>
                    </a:lnTo>
                    <a:lnTo>
                      <a:pt x="45" y="263"/>
                    </a:lnTo>
                    <a:lnTo>
                      <a:pt x="45" y="263"/>
                    </a:lnTo>
                    <a:lnTo>
                      <a:pt x="45" y="263"/>
                    </a:lnTo>
                    <a:lnTo>
                      <a:pt x="47" y="269"/>
                    </a:lnTo>
                    <a:lnTo>
                      <a:pt x="47" y="269"/>
                    </a:lnTo>
                    <a:lnTo>
                      <a:pt x="47" y="275"/>
                    </a:lnTo>
                    <a:lnTo>
                      <a:pt x="47" y="282"/>
                    </a:lnTo>
                    <a:lnTo>
                      <a:pt x="47" y="288"/>
                    </a:lnTo>
                    <a:lnTo>
                      <a:pt x="48" y="294"/>
                    </a:lnTo>
                    <a:lnTo>
                      <a:pt x="48" y="300"/>
                    </a:lnTo>
                    <a:lnTo>
                      <a:pt x="48" y="300"/>
                    </a:lnTo>
                    <a:lnTo>
                      <a:pt x="48" y="294"/>
                    </a:lnTo>
                    <a:lnTo>
                      <a:pt x="50" y="294"/>
                    </a:lnTo>
                    <a:lnTo>
                      <a:pt x="50" y="288"/>
                    </a:lnTo>
                    <a:lnTo>
                      <a:pt x="50" y="288"/>
                    </a:lnTo>
                    <a:lnTo>
                      <a:pt x="52" y="288"/>
                    </a:lnTo>
                    <a:lnTo>
                      <a:pt x="52" y="294"/>
                    </a:lnTo>
                    <a:lnTo>
                      <a:pt x="52" y="294"/>
                    </a:lnTo>
                    <a:lnTo>
                      <a:pt x="52" y="294"/>
                    </a:lnTo>
                    <a:lnTo>
                      <a:pt x="53" y="294"/>
                    </a:lnTo>
                    <a:lnTo>
                      <a:pt x="53" y="288"/>
                    </a:lnTo>
                    <a:lnTo>
                      <a:pt x="53" y="282"/>
                    </a:lnTo>
                    <a:lnTo>
                      <a:pt x="53" y="269"/>
                    </a:lnTo>
                    <a:lnTo>
                      <a:pt x="53" y="257"/>
                    </a:lnTo>
                    <a:lnTo>
                      <a:pt x="55" y="245"/>
                    </a:lnTo>
                    <a:lnTo>
                      <a:pt x="55" y="239"/>
                    </a:lnTo>
                    <a:lnTo>
                      <a:pt x="55" y="220"/>
                    </a:lnTo>
                    <a:lnTo>
                      <a:pt x="55" y="208"/>
                    </a:lnTo>
                    <a:lnTo>
                      <a:pt x="55" y="196"/>
                    </a:lnTo>
                    <a:lnTo>
                      <a:pt x="55" y="190"/>
                    </a:lnTo>
                    <a:lnTo>
                      <a:pt x="57" y="172"/>
                    </a:lnTo>
                    <a:lnTo>
                      <a:pt x="57" y="159"/>
                    </a:lnTo>
                    <a:lnTo>
                      <a:pt x="57" y="141"/>
                    </a:lnTo>
                    <a:lnTo>
                      <a:pt x="57" y="116"/>
                    </a:lnTo>
                    <a:lnTo>
                      <a:pt x="57" y="98"/>
                    </a:lnTo>
                    <a:lnTo>
                      <a:pt x="57" y="86"/>
                    </a:lnTo>
                    <a:lnTo>
                      <a:pt x="58" y="68"/>
                    </a:lnTo>
                    <a:lnTo>
                      <a:pt x="58" y="61"/>
                    </a:lnTo>
                    <a:lnTo>
                      <a:pt x="58" y="49"/>
                    </a:lnTo>
                    <a:lnTo>
                      <a:pt x="58" y="37"/>
                    </a:lnTo>
                    <a:lnTo>
                      <a:pt x="58" y="37"/>
                    </a:lnTo>
                    <a:lnTo>
                      <a:pt x="60" y="37"/>
                    </a:lnTo>
                    <a:lnTo>
                      <a:pt x="60" y="43"/>
                    </a:lnTo>
                    <a:lnTo>
                      <a:pt x="60" y="61"/>
                    </a:lnTo>
                    <a:lnTo>
                      <a:pt x="60" y="80"/>
                    </a:lnTo>
                    <a:lnTo>
                      <a:pt x="60" y="98"/>
                    </a:lnTo>
                    <a:lnTo>
                      <a:pt x="60" y="141"/>
                    </a:lnTo>
                    <a:lnTo>
                      <a:pt x="62" y="153"/>
                    </a:lnTo>
                    <a:lnTo>
                      <a:pt x="62" y="165"/>
                    </a:lnTo>
                    <a:lnTo>
                      <a:pt x="62" y="165"/>
                    </a:lnTo>
                    <a:lnTo>
                      <a:pt x="62" y="165"/>
                    </a:lnTo>
                    <a:lnTo>
                      <a:pt x="62" y="159"/>
                    </a:lnTo>
                    <a:lnTo>
                      <a:pt x="63" y="159"/>
                    </a:lnTo>
                    <a:lnTo>
                      <a:pt x="63" y="165"/>
                    </a:lnTo>
                    <a:lnTo>
                      <a:pt x="63" y="172"/>
                    </a:lnTo>
                    <a:lnTo>
                      <a:pt x="63" y="184"/>
                    </a:lnTo>
                    <a:lnTo>
                      <a:pt x="63" y="190"/>
                    </a:lnTo>
                    <a:lnTo>
                      <a:pt x="65" y="208"/>
                    </a:lnTo>
                    <a:lnTo>
                      <a:pt x="65" y="220"/>
                    </a:lnTo>
                    <a:lnTo>
                      <a:pt x="65" y="233"/>
                    </a:lnTo>
                    <a:lnTo>
                      <a:pt x="65" y="239"/>
                    </a:lnTo>
                    <a:lnTo>
                      <a:pt x="65" y="245"/>
                    </a:lnTo>
                    <a:lnTo>
                      <a:pt x="67" y="239"/>
                    </a:lnTo>
                    <a:lnTo>
                      <a:pt x="67" y="227"/>
                    </a:lnTo>
                    <a:lnTo>
                      <a:pt x="67" y="214"/>
                    </a:lnTo>
                    <a:lnTo>
                      <a:pt x="67" y="202"/>
                    </a:lnTo>
                    <a:lnTo>
                      <a:pt x="67" y="190"/>
                    </a:lnTo>
                    <a:lnTo>
                      <a:pt x="68" y="172"/>
                    </a:lnTo>
                    <a:lnTo>
                      <a:pt x="68" y="153"/>
                    </a:lnTo>
                    <a:lnTo>
                      <a:pt x="68" y="135"/>
                    </a:lnTo>
                    <a:lnTo>
                      <a:pt x="68" y="116"/>
                    </a:lnTo>
                    <a:lnTo>
                      <a:pt x="68" y="104"/>
                    </a:lnTo>
                    <a:lnTo>
                      <a:pt x="68" y="86"/>
                    </a:lnTo>
                    <a:lnTo>
                      <a:pt x="70" y="74"/>
                    </a:lnTo>
                    <a:lnTo>
                      <a:pt x="70" y="68"/>
                    </a:lnTo>
                    <a:lnTo>
                      <a:pt x="70" y="61"/>
                    </a:lnTo>
                    <a:lnTo>
                      <a:pt x="72" y="61"/>
                    </a:lnTo>
                    <a:lnTo>
                      <a:pt x="70" y="61"/>
                    </a:lnTo>
                    <a:lnTo>
                      <a:pt x="72" y="61"/>
                    </a:lnTo>
                    <a:lnTo>
                      <a:pt x="72" y="55"/>
                    </a:lnTo>
                    <a:lnTo>
                      <a:pt x="72" y="43"/>
                    </a:lnTo>
                    <a:lnTo>
                      <a:pt x="72" y="37"/>
                    </a:lnTo>
                    <a:lnTo>
                      <a:pt x="72" y="25"/>
                    </a:lnTo>
                    <a:lnTo>
                      <a:pt x="73" y="12"/>
                    </a:lnTo>
                    <a:lnTo>
                      <a:pt x="73" y="6"/>
                    </a:lnTo>
                    <a:lnTo>
                      <a:pt x="73" y="0"/>
                    </a:lnTo>
                    <a:lnTo>
                      <a:pt x="73" y="12"/>
                    </a:lnTo>
                    <a:lnTo>
                      <a:pt x="73" y="12"/>
                    </a:lnTo>
                    <a:lnTo>
                      <a:pt x="73" y="25"/>
                    </a:lnTo>
                    <a:lnTo>
                      <a:pt x="75" y="37"/>
                    </a:lnTo>
                    <a:lnTo>
                      <a:pt x="75" y="49"/>
                    </a:lnTo>
                    <a:lnTo>
                      <a:pt x="75" y="61"/>
                    </a:lnTo>
                    <a:lnTo>
                      <a:pt x="75" y="74"/>
                    </a:lnTo>
                    <a:lnTo>
                      <a:pt x="75" y="86"/>
                    </a:lnTo>
                    <a:lnTo>
                      <a:pt x="75" y="92"/>
                    </a:lnTo>
                    <a:lnTo>
                      <a:pt x="76" y="104"/>
                    </a:lnTo>
                    <a:lnTo>
                      <a:pt x="76" y="104"/>
                    </a:lnTo>
                    <a:lnTo>
                      <a:pt x="76" y="104"/>
                    </a:lnTo>
                    <a:lnTo>
                      <a:pt x="76" y="92"/>
                    </a:lnTo>
                    <a:lnTo>
                      <a:pt x="76" y="86"/>
                    </a:lnTo>
                    <a:lnTo>
                      <a:pt x="78" y="86"/>
                    </a:lnTo>
                    <a:lnTo>
                      <a:pt x="78" y="74"/>
                    </a:lnTo>
                    <a:lnTo>
                      <a:pt x="78" y="80"/>
                    </a:lnTo>
                    <a:lnTo>
                      <a:pt x="78" y="86"/>
                    </a:lnTo>
                    <a:lnTo>
                      <a:pt x="78" y="98"/>
                    </a:lnTo>
                    <a:lnTo>
                      <a:pt x="80" y="116"/>
                    </a:lnTo>
                    <a:lnTo>
                      <a:pt x="80" y="141"/>
                    </a:lnTo>
                    <a:lnTo>
                      <a:pt x="80" y="165"/>
                    </a:lnTo>
                    <a:lnTo>
                      <a:pt x="80" y="184"/>
                    </a:lnTo>
                    <a:lnTo>
                      <a:pt x="80" y="202"/>
                    </a:lnTo>
                    <a:lnTo>
                      <a:pt x="80" y="220"/>
                    </a:lnTo>
                    <a:lnTo>
                      <a:pt x="81" y="239"/>
                    </a:lnTo>
                    <a:lnTo>
                      <a:pt x="81" y="245"/>
                    </a:lnTo>
                    <a:lnTo>
                      <a:pt x="81" y="257"/>
                    </a:lnTo>
                    <a:lnTo>
                      <a:pt x="81" y="251"/>
                    </a:lnTo>
                    <a:lnTo>
                      <a:pt x="83" y="251"/>
                    </a:lnTo>
                    <a:lnTo>
                      <a:pt x="83" y="257"/>
                    </a:lnTo>
                    <a:lnTo>
                      <a:pt x="83" y="269"/>
                    </a:lnTo>
                    <a:lnTo>
                      <a:pt x="83" y="288"/>
                    </a:lnTo>
                    <a:lnTo>
                      <a:pt x="85" y="306"/>
                    </a:lnTo>
                    <a:lnTo>
                      <a:pt x="85" y="324"/>
                    </a:lnTo>
                    <a:lnTo>
                      <a:pt x="85" y="343"/>
                    </a:lnTo>
                    <a:lnTo>
                      <a:pt x="85" y="361"/>
                    </a:lnTo>
                    <a:lnTo>
                      <a:pt x="85" y="373"/>
                    </a:lnTo>
                    <a:lnTo>
                      <a:pt x="85" y="386"/>
                    </a:lnTo>
                    <a:lnTo>
                      <a:pt x="86" y="398"/>
                    </a:lnTo>
                    <a:lnTo>
                      <a:pt x="86" y="398"/>
                    </a:lnTo>
                    <a:lnTo>
                      <a:pt x="86" y="398"/>
                    </a:lnTo>
                    <a:lnTo>
                      <a:pt x="86" y="392"/>
                    </a:lnTo>
                    <a:lnTo>
                      <a:pt x="86" y="373"/>
                    </a:lnTo>
                    <a:lnTo>
                      <a:pt x="88" y="361"/>
                    </a:lnTo>
                    <a:lnTo>
                      <a:pt x="88" y="349"/>
                    </a:lnTo>
                    <a:lnTo>
                      <a:pt x="88" y="324"/>
                    </a:lnTo>
                    <a:lnTo>
                      <a:pt x="88" y="312"/>
                    </a:lnTo>
                    <a:lnTo>
                      <a:pt x="88" y="300"/>
                    </a:lnTo>
                    <a:lnTo>
                      <a:pt x="88" y="294"/>
                    </a:lnTo>
                    <a:lnTo>
                      <a:pt x="90" y="288"/>
                    </a:lnTo>
                    <a:lnTo>
                      <a:pt x="90" y="294"/>
                    </a:lnTo>
                    <a:lnTo>
                      <a:pt x="90" y="294"/>
                    </a:lnTo>
                    <a:lnTo>
                      <a:pt x="90" y="312"/>
                    </a:lnTo>
                    <a:lnTo>
                      <a:pt x="90" y="318"/>
                    </a:lnTo>
                    <a:lnTo>
                      <a:pt x="90" y="324"/>
                    </a:lnTo>
                    <a:lnTo>
                      <a:pt x="91" y="337"/>
                    </a:lnTo>
                    <a:lnTo>
                      <a:pt x="91" y="343"/>
                    </a:lnTo>
                    <a:lnTo>
                      <a:pt x="91" y="349"/>
                    </a:lnTo>
                    <a:lnTo>
                      <a:pt x="91" y="361"/>
                    </a:lnTo>
                    <a:lnTo>
                      <a:pt x="91" y="373"/>
                    </a:lnTo>
                    <a:lnTo>
                      <a:pt x="91" y="379"/>
                    </a:lnTo>
                    <a:lnTo>
                      <a:pt x="93" y="392"/>
                    </a:lnTo>
                    <a:lnTo>
                      <a:pt x="93" y="404"/>
                    </a:lnTo>
                    <a:lnTo>
                      <a:pt x="93" y="416"/>
                    </a:lnTo>
                    <a:lnTo>
                      <a:pt x="93" y="422"/>
                    </a:lnTo>
                    <a:lnTo>
                      <a:pt x="93" y="428"/>
                    </a:lnTo>
                    <a:lnTo>
                      <a:pt x="93" y="435"/>
                    </a:lnTo>
                    <a:lnTo>
                      <a:pt x="95" y="435"/>
                    </a:lnTo>
                    <a:lnTo>
                      <a:pt x="95" y="428"/>
                    </a:lnTo>
                    <a:lnTo>
                      <a:pt x="95" y="422"/>
                    </a:lnTo>
                    <a:lnTo>
                      <a:pt x="95" y="416"/>
                    </a:lnTo>
                    <a:lnTo>
                      <a:pt x="96" y="398"/>
                    </a:lnTo>
                    <a:lnTo>
                      <a:pt x="96" y="386"/>
                    </a:lnTo>
                    <a:lnTo>
                      <a:pt x="96" y="367"/>
                    </a:lnTo>
                    <a:lnTo>
                      <a:pt x="96" y="349"/>
                    </a:lnTo>
                    <a:lnTo>
                      <a:pt x="96" y="324"/>
                    </a:lnTo>
                    <a:lnTo>
                      <a:pt x="96" y="312"/>
                    </a:lnTo>
                    <a:lnTo>
                      <a:pt x="98" y="306"/>
                    </a:lnTo>
                    <a:lnTo>
                      <a:pt x="98" y="300"/>
                    </a:lnTo>
                    <a:lnTo>
                      <a:pt x="98" y="306"/>
                    </a:lnTo>
                    <a:lnTo>
                      <a:pt x="98" y="324"/>
                    </a:lnTo>
                    <a:lnTo>
                      <a:pt x="98" y="343"/>
                    </a:lnTo>
                    <a:lnTo>
                      <a:pt x="98" y="355"/>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26" name="Freeform 625"/>
              <p:cNvSpPr>
                <a:spLocks/>
              </p:cNvSpPr>
              <p:nvPr/>
            </p:nvSpPr>
            <p:spPr bwMode="auto">
              <a:xfrm>
                <a:off x="4185152" y="3729624"/>
                <a:ext cx="79106" cy="433013"/>
              </a:xfrm>
              <a:custGeom>
                <a:avLst/>
                <a:gdLst>
                  <a:gd name="T0" fmla="*/ 2 w 73"/>
                  <a:gd name="T1" fmla="*/ 949 h 1053"/>
                  <a:gd name="T2" fmla="*/ 4 w 73"/>
                  <a:gd name="T3" fmla="*/ 949 h 1053"/>
                  <a:gd name="T4" fmla="*/ 5 w 73"/>
                  <a:gd name="T5" fmla="*/ 973 h 1053"/>
                  <a:gd name="T6" fmla="*/ 7 w 73"/>
                  <a:gd name="T7" fmla="*/ 997 h 1053"/>
                  <a:gd name="T8" fmla="*/ 9 w 73"/>
                  <a:gd name="T9" fmla="*/ 1016 h 1053"/>
                  <a:gd name="T10" fmla="*/ 10 w 73"/>
                  <a:gd name="T11" fmla="*/ 997 h 1053"/>
                  <a:gd name="T12" fmla="*/ 10 w 73"/>
                  <a:gd name="T13" fmla="*/ 979 h 1053"/>
                  <a:gd name="T14" fmla="*/ 12 w 73"/>
                  <a:gd name="T15" fmla="*/ 1004 h 1053"/>
                  <a:gd name="T16" fmla="*/ 14 w 73"/>
                  <a:gd name="T17" fmla="*/ 1016 h 1053"/>
                  <a:gd name="T18" fmla="*/ 17 w 73"/>
                  <a:gd name="T19" fmla="*/ 1040 h 1053"/>
                  <a:gd name="T20" fmla="*/ 19 w 73"/>
                  <a:gd name="T21" fmla="*/ 1053 h 1053"/>
                  <a:gd name="T22" fmla="*/ 20 w 73"/>
                  <a:gd name="T23" fmla="*/ 1034 h 1053"/>
                  <a:gd name="T24" fmla="*/ 22 w 73"/>
                  <a:gd name="T25" fmla="*/ 1004 h 1053"/>
                  <a:gd name="T26" fmla="*/ 24 w 73"/>
                  <a:gd name="T27" fmla="*/ 1034 h 1053"/>
                  <a:gd name="T28" fmla="*/ 24 w 73"/>
                  <a:gd name="T29" fmla="*/ 1028 h 1053"/>
                  <a:gd name="T30" fmla="*/ 27 w 73"/>
                  <a:gd name="T31" fmla="*/ 1028 h 1053"/>
                  <a:gd name="T32" fmla="*/ 28 w 73"/>
                  <a:gd name="T33" fmla="*/ 1016 h 1053"/>
                  <a:gd name="T34" fmla="*/ 30 w 73"/>
                  <a:gd name="T35" fmla="*/ 997 h 1053"/>
                  <a:gd name="T36" fmla="*/ 30 w 73"/>
                  <a:gd name="T37" fmla="*/ 961 h 1053"/>
                  <a:gd name="T38" fmla="*/ 33 w 73"/>
                  <a:gd name="T39" fmla="*/ 961 h 1053"/>
                  <a:gd name="T40" fmla="*/ 33 w 73"/>
                  <a:gd name="T41" fmla="*/ 967 h 1053"/>
                  <a:gd name="T42" fmla="*/ 37 w 73"/>
                  <a:gd name="T43" fmla="*/ 967 h 1053"/>
                  <a:gd name="T44" fmla="*/ 37 w 73"/>
                  <a:gd name="T45" fmla="*/ 997 h 1053"/>
                  <a:gd name="T46" fmla="*/ 38 w 73"/>
                  <a:gd name="T47" fmla="*/ 1046 h 1053"/>
                  <a:gd name="T48" fmla="*/ 40 w 73"/>
                  <a:gd name="T49" fmla="*/ 1034 h 1053"/>
                  <a:gd name="T50" fmla="*/ 40 w 73"/>
                  <a:gd name="T51" fmla="*/ 1010 h 1053"/>
                  <a:gd name="T52" fmla="*/ 43 w 73"/>
                  <a:gd name="T53" fmla="*/ 991 h 1053"/>
                  <a:gd name="T54" fmla="*/ 43 w 73"/>
                  <a:gd name="T55" fmla="*/ 949 h 1053"/>
                  <a:gd name="T56" fmla="*/ 45 w 73"/>
                  <a:gd name="T57" fmla="*/ 900 h 1053"/>
                  <a:gd name="T58" fmla="*/ 47 w 73"/>
                  <a:gd name="T59" fmla="*/ 820 h 1053"/>
                  <a:gd name="T60" fmla="*/ 47 w 73"/>
                  <a:gd name="T61" fmla="*/ 722 h 1053"/>
                  <a:gd name="T62" fmla="*/ 48 w 73"/>
                  <a:gd name="T63" fmla="*/ 618 h 1053"/>
                  <a:gd name="T64" fmla="*/ 50 w 73"/>
                  <a:gd name="T65" fmla="*/ 557 h 1053"/>
                  <a:gd name="T66" fmla="*/ 52 w 73"/>
                  <a:gd name="T67" fmla="*/ 539 h 1053"/>
                  <a:gd name="T68" fmla="*/ 52 w 73"/>
                  <a:gd name="T69" fmla="*/ 514 h 1053"/>
                  <a:gd name="T70" fmla="*/ 53 w 73"/>
                  <a:gd name="T71" fmla="*/ 502 h 1053"/>
                  <a:gd name="T72" fmla="*/ 55 w 73"/>
                  <a:gd name="T73" fmla="*/ 545 h 1053"/>
                  <a:gd name="T74" fmla="*/ 57 w 73"/>
                  <a:gd name="T75" fmla="*/ 539 h 1053"/>
                  <a:gd name="T76" fmla="*/ 58 w 73"/>
                  <a:gd name="T77" fmla="*/ 502 h 1053"/>
                  <a:gd name="T78" fmla="*/ 58 w 73"/>
                  <a:gd name="T79" fmla="*/ 465 h 1053"/>
                  <a:gd name="T80" fmla="*/ 60 w 73"/>
                  <a:gd name="T81" fmla="*/ 435 h 1053"/>
                  <a:gd name="T82" fmla="*/ 62 w 73"/>
                  <a:gd name="T83" fmla="*/ 361 h 1053"/>
                  <a:gd name="T84" fmla="*/ 62 w 73"/>
                  <a:gd name="T85" fmla="*/ 257 h 1053"/>
                  <a:gd name="T86" fmla="*/ 63 w 73"/>
                  <a:gd name="T87" fmla="*/ 208 h 1053"/>
                  <a:gd name="T88" fmla="*/ 65 w 73"/>
                  <a:gd name="T89" fmla="*/ 159 h 1053"/>
                  <a:gd name="T90" fmla="*/ 65 w 73"/>
                  <a:gd name="T91" fmla="*/ 117 h 1053"/>
                  <a:gd name="T92" fmla="*/ 67 w 73"/>
                  <a:gd name="T93" fmla="*/ 86 h 1053"/>
                  <a:gd name="T94" fmla="*/ 68 w 73"/>
                  <a:gd name="T95" fmla="*/ 62 h 1053"/>
                  <a:gd name="T96" fmla="*/ 68 w 73"/>
                  <a:gd name="T97" fmla="*/ 25 h 1053"/>
                  <a:gd name="T98" fmla="*/ 70 w 73"/>
                  <a:gd name="T99" fmla="*/ 0 h 1053"/>
                  <a:gd name="T100" fmla="*/ 72 w 73"/>
                  <a:gd name="T101" fmla="*/ 56 h 1053"/>
                  <a:gd name="T102" fmla="*/ 72 w 73"/>
                  <a:gd name="T103" fmla="*/ 117 h 1053"/>
                  <a:gd name="T104" fmla="*/ 73 w 73"/>
                  <a:gd name="T105" fmla="*/ 147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 h="1053">
                    <a:moveTo>
                      <a:pt x="0" y="930"/>
                    </a:moveTo>
                    <a:lnTo>
                      <a:pt x="0" y="936"/>
                    </a:lnTo>
                    <a:lnTo>
                      <a:pt x="0" y="942"/>
                    </a:lnTo>
                    <a:lnTo>
                      <a:pt x="2" y="949"/>
                    </a:lnTo>
                    <a:lnTo>
                      <a:pt x="2" y="949"/>
                    </a:lnTo>
                    <a:lnTo>
                      <a:pt x="2" y="949"/>
                    </a:lnTo>
                    <a:lnTo>
                      <a:pt x="2" y="949"/>
                    </a:lnTo>
                    <a:lnTo>
                      <a:pt x="4" y="949"/>
                    </a:lnTo>
                    <a:lnTo>
                      <a:pt x="4" y="955"/>
                    </a:lnTo>
                    <a:lnTo>
                      <a:pt x="4" y="961"/>
                    </a:lnTo>
                    <a:lnTo>
                      <a:pt x="5" y="973"/>
                    </a:lnTo>
                    <a:lnTo>
                      <a:pt x="5" y="973"/>
                    </a:lnTo>
                    <a:lnTo>
                      <a:pt x="5" y="979"/>
                    </a:lnTo>
                    <a:lnTo>
                      <a:pt x="5" y="985"/>
                    </a:lnTo>
                    <a:lnTo>
                      <a:pt x="7" y="991"/>
                    </a:lnTo>
                    <a:lnTo>
                      <a:pt x="7" y="997"/>
                    </a:lnTo>
                    <a:lnTo>
                      <a:pt x="7" y="1004"/>
                    </a:lnTo>
                    <a:lnTo>
                      <a:pt x="9" y="1016"/>
                    </a:lnTo>
                    <a:lnTo>
                      <a:pt x="7" y="1016"/>
                    </a:lnTo>
                    <a:lnTo>
                      <a:pt x="9" y="1016"/>
                    </a:lnTo>
                    <a:lnTo>
                      <a:pt x="9" y="1010"/>
                    </a:lnTo>
                    <a:lnTo>
                      <a:pt x="9" y="1004"/>
                    </a:lnTo>
                    <a:lnTo>
                      <a:pt x="9" y="1004"/>
                    </a:lnTo>
                    <a:lnTo>
                      <a:pt x="10" y="997"/>
                    </a:lnTo>
                    <a:lnTo>
                      <a:pt x="10" y="991"/>
                    </a:lnTo>
                    <a:lnTo>
                      <a:pt x="10" y="979"/>
                    </a:lnTo>
                    <a:lnTo>
                      <a:pt x="10" y="979"/>
                    </a:lnTo>
                    <a:lnTo>
                      <a:pt x="10" y="979"/>
                    </a:lnTo>
                    <a:lnTo>
                      <a:pt x="12" y="985"/>
                    </a:lnTo>
                    <a:lnTo>
                      <a:pt x="12" y="991"/>
                    </a:lnTo>
                    <a:lnTo>
                      <a:pt x="12" y="997"/>
                    </a:lnTo>
                    <a:lnTo>
                      <a:pt x="12" y="1004"/>
                    </a:lnTo>
                    <a:lnTo>
                      <a:pt x="14" y="1010"/>
                    </a:lnTo>
                    <a:lnTo>
                      <a:pt x="12" y="1010"/>
                    </a:lnTo>
                    <a:lnTo>
                      <a:pt x="14" y="1010"/>
                    </a:lnTo>
                    <a:lnTo>
                      <a:pt x="14" y="1016"/>
                    </a:lnTo>
                    <a:lnTo>
                      <a:pt x="14" y="1022"/>
                    </a:lnTo>
                    <a:lnTo>
                      <a:pt x="15" y="1028"/>
                    </a:lnTo>
                    <a:lnTo>
                      <a:pt x="15" y="1028"/>
                    </a:lnTo>
                    <a:lnTo>
                      <a:pt x="17" y="1040"/>
                    </a:lnTo>
                    <a:lnTo>
                      <a:pt x="17" y="1046"/>
                    </a:lnTo>
                    <a:lnTo>
                      <a:pt x="17" y="1046"/>
                    </a:lnTo>
                    <a:lnTo>
                      <a:pt x="17" y="1053"/>
                    </a:lnTo>
                    <a:lnTo>
                      <a:pt x="19" y="1053"/>
                    </a:lnTo>
                    <a:lnTo>
                      <a:pt x="19" y="1053"/>
                    </a:lnTo>
                    <a:lnTo>
                      <a:pt x="19" y="1053"/>
                    </a:lnTo>
                    <a:lnTo>
                      <a:pt x="19" y="1046"/>
                    </a:lnTo>
                    <a:lnTo>
                      <a:pt x="20" y="1034"/>
                    </a:lnTo>
                    <a:lnTo>
                      <a:pt x="20" y="1028"/>
                    </a:lnTo>
                    <a:lnTo>
                      <a:pt x="20" y="1022"/>
                    </a:lnTo>
                    <a:lnTo>
                      <a:pt x="20" y="1004"/>
                    </a:lnTo>
                    <a:lnTo>
                      <a:pt x="22" y="1004"/>
                    </a:lnTo>
                    <a:lnTo>
                      <a:pt x="22" y="1010"/>
                    </a:lnTo>
                    <a:lnTo>
                      <a:pt x="22" y="1016"/>
                    </a:lnTo>
                    <a:lnTo>
                      <a:pt x="22" y="1028"/>
                    </a:lnTo>
                    <a:lnTo>
                      <a:pt x="24" y="1034"/>
                    </a:lnTo>
                    <a:lnTo>
                      <a:pt x="22" y="1034"/>
                    </a:lnTo>
                    <a:lnTo>
                      <a:pt x="24" y="1034"/>
                    </a:lnTo>
                    <a:lnTo>
                      <a:pt x="24" y="1034"/>
                    </a:lnTo>
                    <a:lnTo>
                      <a:pt x="24" y="1028"/>
                    </a:lnTo>
                    <a:lnTo>
                      <a:pt x="25" y="1028"/>
                    </a:lnTo>
                    <a:lnTo>
                      <a:pt x="25" y="1028"/>
                    </a:lnTo>
                    <a:lnTo>
                      <a:pt x="25" y="1028"/>
                    </a:lnTo>
                    <a:lnTo>
                      <a:pt x="27" y="1028"/>
                    </a:lnTo>
                    <a:lnTo>
                      <a:pt x="27" y="1016"/>
                    </a:lnTo>
                    <a:lnTo>
                      <a:pt x="27" y="1016"/>
                    </a:lnTo>
                    <a:lnTo>
                      <a:pt x="27" y="1016"/>
                    </a:lnTo>
                    <a:lnTo>
                      <a:pt x="28" y="1016"/>
                    </a:lnTo>
                    <a:lnTo>
                      <a:pt x="28" y="1016"/>
                    </a:lnTo>
                    <a:lnTo>
                      <a:pt x="28" y="1010"/>
                    </a:lnTo>
                    <a:lnTo>
                      <a:pt x="28" y="1004"/>
                    </a:lnTo>
                    <a:lnTo>
                      <a:pt x="30" y="997"/>
                    </a:lnTo>
                    <a:lnTo>
                      <a:pt x="30" y="985"/>
                    </a:lnTo>
                    <a:lnTo>
                      <a:pt x="30" y="973"/>
                    </a:lnTo>
                    <a:lnTo>
                      <a:pt x="30" y="967"/>
                    </a:lnTo>
                    <a:lnTo>
                      <a:pt x="30" y="961"/>
                    </a:lnTo>
                    <a:lnTo>
                      <a:pt x="30" y="949"/>
                    </a:lnTo>
                    <a:lnTo>
                      <a:pt x="32" y="949"/>
                    </a:lnTo>
                    <a:lnTo>
                      <a:pt x="32" y="949"/>
                    </a:lnTo>
                    <a:lnTo>
                      <a:pt x="33" y="961"/>
                    </a:lnTo>
                    <a:lnTo>
                      <a:pt x="32" y="961"/>
                    </a:lnTo>
                    <a:lnTo>
                      <a:pt x="33" y="961"/>
                    </a:lnTo>
                    <a:lnTo>
                      <a:pt x="33" y="967"/>
                    </a:lnTo>
                    <a:lnTo>
                      <a:pt x="33" y="967"/>
                    </a:lnTo>
                    <a:lnTo>
                      <a:pt x="35" y="967"/>
                    </a:lnTo>
                    <a:lnTo>
                      <a:pt x="35" y="961"/>
                    </a:lnTo>
                    <a:lnTo>
                      <a:pt x="35" y="961"/>
                    </a:lnTo>
                    <a:lnTo>
                      <a:pt x="37" y="967"/>
                    </a:lnTo>
                    <a:lnTo>
                      <a:pt x="37" y="973"/>
                    </a:lnTo>
                    <a:lnTo>
                      <a:pt x="37" y="973"/>
                    </a:lnTo>
                    <a:lnTo>
                      <a:pt x="37" y="985"/>
                    </a:lnTo>
                    <a:lnTo>
                      <a:pt x="37" y="997"/>
                    </a:lnTo>
                    <a:lnTo>
                      <a:pt x="37" y="1016"/>
                    </a:lnTo>
                    <a:lnTo>
                      <a:pt x="38" y="1028"/>
                    </a:lnTo>
                    <a:lnTo>
                      <a:pt x="38" y="1034"/>
                    </a:lnTo>
                    <a:lnTo>
                      <a:pt x="38" y="1046"/>
                    </a:lnTo>
                    <a:lnTo>
                      <a:pt x="38" y="1046"/>
                    </a:lnTo>
                    <a:lnTo>
                      <a:pt x="38" y="1046"/>
                    </a:lnTo>
                    <a:lnTo>
                      <a:pt x="40" y="1040"/>
                    </a:lnTo>
                    <a:lnTo>
                      <a:pt x="40" y="1034"/>
                    </a:lnTo>
                    <a:lnTo>
                      <a:pt x="40" y="1028"/>
                    </a:lnTo>
                    <a:lnTo>
                      <a:pt x="40" y="1028"/>
                    </a:lnTo>
                    <a:lnTo>
                      <a:pt x="40" y="1016"/>
                    </a:lnTo>
                    <a:lnTo>
                      <a:pt x="40" y="1010"/>
                    </a:lnTo>
                    <a:lnTo>
                      <a:pt x="42" y="1004"/>
                    </a:lnTo>
                    <a:lnTo>
                      <a:pt x="42" y="1004"/>
                    </a:lnTo>
                    <a:lnTo>
                      <a:pt x="42" y="997"/>
                    </a:lnTo>
                    <a:lnTo>
                      <a:pt x="43" y="991"/>
                    </a:lnTo>
                    <a:lnTo>
                      <a:pt x="43" y="985"/>
                    </a:lnTo>
                    <a:lnTo>
                      <a:pt x="43" y="973"/>
                    </a:lnTo>
                    <a:lnTo>
                      <a:pt x="43" y="967"/>
                    </a:lnTo>
                    <a:lnTo>
                      <a:pt x="43" y="949"/>
                    </a:lnTo>
                    <a:lnTo>
                      <a:pt x="43" y="936"/>
                    </a:lnTo>
                    <a:lnTo>
                      <a:pt x="45" y="924"/>
                    </a:lnTo>
                    <a:lnTo>
                      <a:pt x="45" y="912"/>
                    </a:lnTo>
                    <a:lnTo>
                      <a:pt x="45" y="900"/>
                    </a:lnTo>
                    <a:lnTo>
                      <a:pt x="45" y="881"/>
                    </a:lnTo>
                    <a:lnTo>
                      <a:pt x="45" y="869"/>
                    </a:lnTo>
                    <a:lnTo>
                      <a:pt x="45" y="838"/>
                    </a:lnTo>
                    <a:lnTo>
                      <a:pt x="47" y="820"/>
                    </a:lnTo>
                    <a:lnTo>
                      <a:pt x="47" y="796"/>
                    </a:lnTo>
                    <a:lnTo>
                      <a:pt x="47" y="777"/>
                    </a:lnTo>
                    <a:lnTo>
                      <a:pt x="47" y="753"/>
                    </a:lnTo>
                    <a:lnTo>
                      <a:pt x="47" y="722"/>
                    </a:lnTo>
                    <a:lnTo>
                      <a:pt x="47" y="698"/>
                    </a:lnTo>
                    <a:lnTo>
                      <a:pt x="48" y="667"/>
                    </a:lnTo>
                    <a:lnTo>
                      <a:pt x="48" y="643"/>
                    </a:lnTo>
                    <a:lnTo>
                      <a:pt x="48" y="618"/>
                    </a:lnTo>
                    <a:lnTo>
                      <a:pt x="48" y="600"/>
                    </a:lnTo>
                    <a:lnTo>
                      <a:pt x="48" y="582"/>
                    </a:lnTo>
                    <a:lnTo>
                      <a:pt x="48" y="563"/>
                    </a:lnTo>
                    <a:lnTo>
                      <a:pt x="50" y="557"/>
                    </a:lnTo>
                    <a:lnTo>
                      <a:pt x="50" y="551"/>
                    </a:lnTo>
                    <a:lnTo>
                      <a:pt x="50" y="545"/>
                    </a:lnTo>
                    <a:lnTo>
                      <a:pt x="50" y="545"/>
                    </a:lnTo>
                    <a:lnTo>
                      <a:pt x="52" y="539"/>
                    </a:lnTo>
                    <a:lnTo>
                      <a:pt x="52" y="533"/>
                    </a:lnTo>
                    <a:lnTo>
                      <a:pt x="52" y="526"/>
                    </a:lnTo>
                    <a:lnTo>
                      <a:pt x="52" y="520"/>
                    </a:lnTo>
                    <a:lnTo>
                      <a:pt x="52" y="514"/>
                    </a:lnTo>
                    <a:lnTo>
                      <a:pt x="53" y="508"/>
                    </a:lnTo>
                    <a:lnTo>
                      <a:pt x="53" y="502"/>
                    </a:lnTo>
                    <a:lnTo>
                      <a:pt x="53" y="496"/>
                    </a:lnTo>
                    <a:lnTo>
                      <a:pt x="53" y="502"/>
                    </a:lnTo>
                    <a:lnTo>
                      <a:pt x="53" y="514"/>
                    </a:lnTo>
                    <a:lnTo>
                      <a:pt x="55" y="526"/>
                    </a:lnTo>
                    <a:lnTo>
                      <a:pt x="55" y="539"/>
                    </a:lnTo>
                    <a:lnTo>
                      <a:pt x="55" y="545"/>
                    </a:lnTo>
                    <a:lnTo>
                      <a:pt x="55" y="557"/>
                    </a:lnTo>
                    <a:lnTo>
                      <a:pt x="55" y="557"/>
                    </a:lnTo>
                    <a:lnTo>
                      <a:pt x="57" y="551"/>
                    </a:lnTo>
                    <a:lnTo>
                      <a:pt x="57" y="539"/>
                    </a:lnTo>
                    <a:lnTo>
                      <a:pt x="57" y="533"/>
                    </a:lnTo>
                    <a:lnTo>
                      <a:pt x="57" y="520"/>
                    </a:lnTo>
                    <a:lnTo>
                      <a:pt x="57" y="514"/>
                    </a:lnTo>
                    <a:lnTo>
                      <a:pt x="58" y="502"/>
                    </a:lnTo>
                    <a:lnTo>
                      <a:pt x="58" y="490"/>
                    </a:lnTo>
                    <a:lnTo>
                      <a:pt x="58" y="484"/>
                    </a:lnTo>
                    <a:lnTo>
                      <a:pt x="58" y="471"/>
                    </a:lnTo>
                    <a:lnTo>
                      <a:pt x="58" y="465"/>
                    </a:lnTo>
                    <a:lnTo>
                      <a:pt x="60" y="459"/>
                    </a:lnTo>
                    <a:lnTo>
                      <a:pt x="60" y="453"/>
                    </a:lnTo>
                    <a:lnTo>
                      <a:pt x="60" y="447"/>
                    </a:lnTo>
                    <a:lnTo>
                      <a:pt x="60" y="435"/>
                    </a:lnTo>
                    <a:lnTo>
                      <a:pt x="60" y="423"/>
                    </a:lnTo>
                    <a:lnTo>
                      <a:pt x="60" y="404"/>
                    </a:lnTo>
                    <a:lnTo>
                      <a:pt x="62" y="386"/>
                    </a:lnTo>
                    <a:lnTo>
                      <a:pt x="62" y="361"/>
                    </a:lnTo>
                    <a:lnTo>
                      <a:pt x="62" y="331"/>
                    </a:lnTo>
                    <a:lnTo>
                      <a:pt x="62" y="306"/>
                    </a:lnTo>
                    <a:lnTo>
                      <a:pt x="62" y="288"/>
                    </a:lnTo>
                    <a:lnTo>
                      <a:pt x="62" y="257"/>
                    </a:lnTo>
                    <a:lnTo>
                      <a:pt x="63" y="239"/>
                    </a:lnTo>
                    <a:lnTo>
                      <a:pt x="63" y="233"/>
                    </a:lnTo>
                    <a:lnTo>
                      <a:pt x="63" y="221"/>
                    </a:lnTo>
                    <a:lnTo>
                      <a:pt x="63" y="208"/>
                    </a:lnTo>
                    <a:lnTo>
                      <a:pt x="63" y="196"/>
                    </a:lnTo>
                    <a:lnTo>
                      <a:pt x="63" y="178"/>
                    </a:lnTo>
                    <a:lnTo>
                      <a:pt x="65" y="172"/>
                    </a:lnTo>
                    <a:lnTo>
                      <a:pt x="65" y="159"/>
                    </a:lnTo>
                    <a:lnTo>
                      <a:pt x="65" y="147"/>
                    </a:lnTo>
                    <a:lnTo>
                      <a:pt x="65" y="135"/>
                    </a:lnTo>
                    <a:lnTo>
                      <a:pt x="65" y="129"/>
                    </a:lnTo>
                    <a:lnTo>
                      <a:pt x="65" y="117"/>
                    </a:lnTo>
                    <a:lnTo>
                      <a:pt x="67" y="104"/>
                    </a:lnTo>
                    <a:lnTo>
                      <a:pt x="67" y="98"/>
                    </a:lnTo>
                    <a:lnTo>
                      <a:pt x="67" y="92"/>
                    </a:lnTo>
                    <a:lnTo>
                      <a:pt x="67" y="86"/>
                    </a:lnTo>
                    <a:lnTo>
                      <a:pt x="67" y="80"/>
                    </a:lnTo>
                    <a:lnTo>
                      <a:pt x="67" y="74"/>
                    </a:lnTo>
                    <a:lnTo>
                      <a:pt x="68" y="74"/>
                    </a:lnTo>
                    <a:lnTo>
                      <a:pt x="68" y="62"/>
                    </a:lnTo>
                    <a:lnTo>
                      <a:pt x="68" y="56"/>
                    </a:lnTo>
                    <a:lnTo>
                      <a:pt x="68" y="43"/>
                    </a:lnTo>
                    <a:lnTo>
                      <a:pt x="68" y="31"/>
                    </a:lnTo>
                    <a:lnTo>
                      <a:pt x="68" y="25"/>
                    </a:lnTo>
                    <a:lnTo>
                      <a:pt x="70" y="19"/>
                    </a:lnTo>
                    <a:lnTo>
                      <a:pt x="70" y="7"/>
                    </a:lnTo>
                    <a:lnTo>
                      <a:pt x="70" y="0"/>
                    </a:lnTo>
                    <a:lnTo>
                      <a:pt x="70" y="0"/>
                    </a:lnTo>
                    <a:lnTo>
                      <a:pt x="70" y="0"/>
                    </a:lnTo>
                    <a:lnTo>
                      <a:pt x="70" y="25"/>
                    </a:lnTo>
                    <a:lnTo>
                      <a:pt x="72" y="43"/>
                    </a:lnTo>
                    <a:lnTo>
                      <a:pt x="72" y="56"/>
                    </a:lnTo>
                    <a:lnTo>
                      <a:pt x="72" y="74"/>
                    </a:lnTo>
                    <a:lnTo>
                      <a:pt x="72" y="92"/>
                    </a:lnTo>
                    <a:lnTo>
                      <a:pt x="72" y="98"/>
                    </a:lnTo>
                    <a:lnTo>
                      <a:pt x="72" y="117"/>
                    </a:lnTo>
                    <a:lnTo>
                      <a:pt x="73" y="129"/>
                    </a:lnTo>
                    <a:lnTo>
                      <a:pt x="73" y="135"/>
                    </a:lnTo>
                    <a:lnTo>
                      <a:pt x="73" y="141"/>
                    </a:lnTo>
                    <a:lnTo>
                      <a:pt x="73" y="147"/>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grpSp>
        <p:sp>
          <p:nvSpPr>
            <p:cNvPr id="607" name="Freeform 606"/>
            <p:cNvSpPr>
              <a:spLocks/>
            </p:cNvSpPr>
            <p:nvPr/>
          </p:nvSpPr>
          <p:spPr bwMode="auto">
            <a:xfrm>
              <a:off x="6968494" y="3373741"/>
              <a:ext cx="169698" cy="458098"/>
            </a:xfrm>
            <a:custGeom>
              <a:avLst/>
              <a:gdLst>
                <a:gd name="T0" fmla="*/ 1 w 122"/>
                <a:gd name="T1" fmla="*/ 202 h 1114"/>
                <a:gd name="T2" fmla="*/ 3 w 122"/>
                <a:gd name="T3" fmla="*/ 153 h 1114"/>
                <a:gd name="T4" fmla="*/ 5 w 122"/>
                <a:gd name="T5" fmla="*/ 123 h 1114"/>
                <a:gd name="T6" fmla="*/ 6 w 122"/>
                <a:gd name="T7" fmla="*/ 86 h 1114"/>
                <a:gd name="T8" fmla="*/ 8 w 122"/>
                <a:gd name="T9" fmla="*/ 19 h 1114"/>
                <a:gd name="T10" fmla="*/ 10 w 122"/>
                <a:gd name="T11" fmla="*/ 6 h 1114"/>
                <a:gd name="T12" fmla="*/ 11 w 122"/>
                <a:gd name="T13" fmla="*/ 37 h 1114"/>
                <a:gd name="T14" fmla="*/ 13 w 122"/>
                <a:gd name="T15" fmla="*/ 86 h 1114"/>
                <a:gd name="T16" fmla="*/ 15 w 122"/>
                <a:gd name="T17" fmla="*/ 92 h 1114"/>
                <a:gd name="T18" fmla="*/ 16 w 122"/>
                <a:gd name="T19" fmla="*/ 135 h 1114"/>
                <a:gd name="T20" fmla="*/ 18 w 122"/>
                <a:gd name="T21" fmla="*/ 257 h 1114"/>
                <a:gd name="T22" fmla="*/ 20 w 122"/>
                <a:gd name="T23" fmla="*/ 355 h 1114"/>
                <a:gd name="T24" fmla="*/ 21 w 122"/>
                <a:gd name="T25" fmla="*/ 398 h 1114"/>
                <a:gd name="T26" fmla="*/ 23 w 122"/>
                <a:gd name="T27" fmla="*/ 447 h 1114"/>
                <a:gd name="T28" fmla="*/ 25 w 122"/>
                <a:gd name="T29" fmla="*/ 520 h 1114"/>
                <a:gd name="T30" fmla="*/ 26 w 122"/>
                <a:gd name="T31" fmla="*/ 532 h 1114"/>
                <a:gd name="T32" fmla="*/ 30 w 122"/>
                <a:gd name="T33" fmla="*/ 520 h 1114"/>
                <a:gd name="T34" fmla="*/ 31 w 122"/>
                <a:gd name="T35" fmla="*/ 539 h 1114"/>
                <a:gd name="T36" fmla="*/ 33 w 122"/>
                <a:gd name="T37" fmla="*/ 520 h 1114"/>
                <a:gd name="T38" fmla="*/ 35 w 122"/>
                <a:gd name="T39" fmla="*/ 545 h 1114"/>
                <a:gd name="T40" fmla="*/ 36 w 122"/>
                <a:gd name="T41" fmla="*/ 557 h 1114"/>
                <a:gd name="T42" fmla="*/ 38 w 122"/>
                <a:gd name="T43" fmla="*/ 600 h 1114"/>
                <a:gd name="T44" fmla="*/ 39 w 122"/>
                <a:gd name="T45" fmla="*/ 679 h 1114"/>
                <a:gd name="T46" fmla="*/ 41 w 122"/>
                <a:gd name="T47" fmla="*/ 728 h 1114"/>
                <a:gd name="T48" fmla="*/ 43 w 122"/>
                <a:gd name="T49" fmla="*/ 704 h 1114"/>
                <a:gd name="T50" fmla="*/ 44 w 122"/>
                <a:gd name="T51" fmla="*/ 722 h 1114"/>
                <a:gd name="T52" fmla="*/ 46 w 122"/>
                <a:gd name="T53" fmla="*/ 716 h 1114"/>
                <a:gd name="T54" fmla="*/ 48 w 122"/>
                <a:gd name="T55" fmla="*/ 747 h 1114"/>
                <a:gd name="T56" fmla="*/ 49 w 122"/>
                <a:gd name="T57" fmla="*/ 783 h 1114"/>
                <a:gd name="T58" fmla="*/ 51 w 122"/>
                <a:gd name="T59" fmla="*/ 802 h 1114"/>
                <a:gd name="T60" fmla="*/ 53 w 122"/>
                <a:gd name="T61" fmla="*/ 789 h 1114"/>
                <a:gd name="T62" fmla="*/ 56 w 122"/>
                <a:gd name="T63" fmla="*/ 820 h 1114"/>
                <a:gd name="T64" fmla="*/ 58 w 122"/>
                <a:gd name="T65" fmla="*/ 851 h 1114"/>
                <a:gd name="T66" fmla="*/ 59 w 122"/>
                <a:gd name="T67" fmla="*/ 881 h 1114"/>
                <a:gd name="T68" fmla="*/ 61 w 122"/>
                <a:gd name="T69" fmla="*/ 893 h 1114"/>
                <a:gd name="T70" fmla="*/ 64 w 122"/>
                <a:gd name="T71" fmla="*/ 912 h 1114"/>
                <a:gd name="T72" fmla="*/ 64 w 122"/>
                <a:gd name="T73" fmla="*/ 936 h 1114"/>
                <a:gd name="T74" fmla="*/ 68 w 122"/>
                <a:gd name="T75" fmla="*/ 948 h 1114"/>
                <a:gd name="T76" fmla="*/ 69 w 122"/>
                <a:gd name="T77" fmla="*/ 948 h 1114"/>
                <a:gd name="T78" fmla="*/ 71 w 122"/>
                <a:gd name="T79" fmla="*/ 973 h 1114"/>
                <a:gd name="T80" fmla="*/ 74 w 122"/>
                <a:gd name="T81" fmla="*/ 979 h 1114"/>
                <a:gd name="T82" fmla="*/ 78 w 122"/>
                <a:gd name="T83" fmla="*/ 1010 h 1114"/>
                <a:gd name="T84" fmla="*/ 79 w 122"/>
                <a:gd name="T85" fmla="*/ 997 h 1114"/>
                <a:gd name="T86" fmla="*/ 83 w 122"/>
                <a:gd name="T87" fmla="*/ 1010 h 1114"/>
                <a:gd name="T88" fmla="*/ 86 w 122"/>
                <a:gd name="T89" fmla="*/ 1022 h 1114"/>
                <a:gd name="T90" fmla="*/ 88 w 122"/>
                <a:gd name="T91" fmla="*/ 1010 h 1114"/>
                <a:gd name="T92" fmla="*/ 91 w 122"/>
                <a:gd name="T93" fmla="*/ 1028 h 1114"/>
                <a:gd name="T94" fmla="*/ 93 w 122"/>
                <a:gd name="T95" fmla="*/ 1052 h 1114"/>
                <a:gd name="T96" fmla="*/ 96 w 122"/>
                <a:gd name="T97" fmla="*/ 1077 h 1114"/>
                <a:gd name="T98" fmla="*/ 99 w 122"/>
                <a:gd name="T99" fmla="*/ 1065 h 1114"/>
                <a:gd name="T100" fmla="*/ 101 w 122"/>
                <a:gd name="T101" fmla="*/ 1046 h 1114"/>
                <a:gd name="T102" fmla="*/ 102 w 122"/>
                <a:gd name="T103" fmla="*/ 1058 h 1114"/>
                <a:gd name="T104" fmla="*/ 106 w 122"/>
                <a:gd name="T105" fmla="*/ 1077 h 1114"/>
                <a:gd name="T106" fmla="*/ 109 w 122"/>
                <a:gd name="T107" fmla="*/ 1089 h 1114"/>
                <a:gd name="T108" fmla="*/ 111 w 122"/>
                <a:gd name="T109" fmla="*/ 1089 h 1114"/>
                <a:gd name="T110" fmla="*/ 112 w 122"/>
                <a:gd name="T111" fmla="*/ 1114 h 1114"/>
                <a:gd name="T112" fmla="*/ 116 w 122"/>
                <a:gd name="T113" fmla="*/ 1083 h 1114"/>
                <a:gd name="T114" fmla="*/ 117 w 122"/>
                <a:gd name="T115" fmla="*/ 1089 h 1114"/>
                <a:gd name="T116" fmla="*/ 121 w 122"/>
                <a:gd name="T117" fmla="*/ 1089 h 1114"/>
                <a:gd name="T118" fmla="*/ 122 w 122"/>
                <a:gd name="T119" fmla="*/ 1065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2" h="1114">
                  <a:moveTo>
                    <a:pt x="0" y="221"/>
                  </a:moveTo>
                  <a:lnTo>
                    <a:pt x="1" y="227"/>
                  </a:lnTo>
                  <a:lnTo>
                    <a:pt x="1" y="221"/>
                  </a:lnTo>
                  <a:lnTo>
                    <a:pt x="1" y="214"/>
                  </a:lnTo>
                  <a:lnTo>
                    <a:pt x="1" y="202"/>
                  </a:lnTo>
                  <a:lnTo>
                    <a:pt x="1" y="190"/>
                  </a:lnTo>
                  <a:lnTo>
                    <a:pt x="3" y="178"/>
                  </a:lnTo>
                  <a:lnTo>
                    <a:pt x="3" y="172"/>
                  </a:lnTo>
                  <a:lnTo>
                    <a:pt x="3" y="165"/>
                  </a:lnTo>
                  <a:lnTo>
                    <a:pt x="3" y="153"/>
                  </a:lnTo>
                  <a:lnTo>
                    <a:pt x="3" y="147"/>
                  </a:lnTo>
                  <a:lnTo>
                    <a:pt x="3" y="141"/>
                  </a:lnTo>
                  <a:lnTo>
                    <a:pt x="5" y="135"/>
                  </a:lnTo>
                  <a:lnTo>
                    <a:pt x="5" y="135"/>
                  </a:lnTo>
                  <a:lnTo>
                    <a:pt x="5" y="123"/>
                  </a:lnTo>
                  <a:lnTo>
                    <a:pt x="5" y="117"/>
                  </a:lnTo>
                  <a:lnTo>
                    <a:pt x="5" y="110"/>
                  </a:lnTo>
                  <a:lnTo>
                    <a:pt x="5" y="104"/>
                  </a:lnTo>
                  <a:lnTo>
                    <a:pt x="6" y="92"/>
                  </a:lnTo>
                  <a:lnTo>
                    <a:pt x="6" y="86"/>
                  </a:lnTo>
                  <a:lnTo>
                    <a:pt x="6" y="74"/>
                  </a:lnTo>
                  <a:lnTo>
                    <a:pt x="6" y="61"/>
                  </a:lnTo>
                  <a:lnTo>
                    <a:pt x="6" y="43"/>
                  </a:lnTo>
                  <a:lnTo>
                    <a:pt x="6" y="31"/>
                  </a:lnTo>
                  <a:lnTo>
                    <a:pt x="8" y="19"/>
                  </a:lnTo>
                  <a:lnTo>
                    <a:pt x="8" y="6"/>
                  </a:lnTo>
                  <a:lnTo>
                    <a:pt x="8" y="0"/>
                  </a:lnTo>
                  <a:lnTo>
                    <a:pt x="8" y="0"/>
                  </a:lnTo>
                  <a:lnTo>
                    <a:pt x="10" y="0"/>
                  </a:lnTo>
                  <a:lnTo>
                    <a:pt x="10" y="6"/>
                  </a:lnTo>
                  <a:lnTo>
                    <a:pt x="10" y="6"/>
                  </a:lnTo>
                  <a:lnTo>
                    <a:pt x="10" y="13"/>
                  </a:lnTo>
                  <a:lnTo>
                    <a:pt x="11" y="19"/>
                  </a:lnTo>
                  <a:lnTo>
                    <a:pt x="11" y="25"/>
                  </a:lnTo>
                  <a:lnTo>
                    <a:pt x="11" y="37"/>
                  </a:lnTo>
                  <a:lnTo>
                    <a:pt x="11" y="37"/>
                  </a:lnTo>
                  <a:lnTo>
                    <a:pt x="11" y="49"/>
                  </a:lnTo>
                  <a:lnTo>
                    <a:pt x="11" y="68"/>
                  </a:lnTo>
                  <a:lnTo>
                    <a:pt x="13" y="80"/>
                  </a:lnTo>
                  <a:lnTo>
                    <a:pt x="13" y="86"/>
                  </a:lnTo>
                  <a:lnTo>
                    <a:pt x="13" y="92"/>
                  </a:lnTo>
                  <a:lnTo>
                    <a:pt x="13" y="98"/>
                  </a:lnTo>
                  <a:lnTo>
                    <a:pt x="13" y="104"/>
                  </a:lnTo>
                  <a:lnTo>
                    <a:pt x="15" y="98"/>
                  </a:lnTo>
                  <a:lnTo>
                    <a:pt x="15" y="92"/>
                  </a:lnTo>
                  <a:lnTo>
                    <a:pt x="15" y="86"/>
                  </a:lnTo>
                  <a:lnTo>
                    <a:pt x="16" y="92"/>
                  </a:lnTo>
                  <a:lnTo>
                    <a:pt x="16" y="104"/>
                  </a:lnTo>
                  <a:lnTo>
                    <a:pt x="16" y="110"/>
                  </a:lnTo>
                  <a:lnTo>
                    <a:pt x="16" y="135"/>
                  </a:lnTo>
                  <a:lnTo>
                    <a:pt x="16" y="153"/>
                  </a:lnTo>
                  <a:lnTo>
                    <a:pt x="16" y="178"/>
                  </a:lnTo>
                  <a:lnTo>
                    <a:pt x="18" y="202"/>
                  </a:lnTo>
                  <a:lnTo>
                    <a:pt x="18" y="233"/>
                  </a:lnTo>
                  <a:lnTo>
                    <a:pt x="18" y="257"/>
                  </a:lnTo>
                  <a:lnTo>
                    <a:pt x="18" y="276"/>
                  </a:lnTo>
                  <a:lnTo>
                    <a:pt x="18" y="300"/>
                  </a:lnTo>
                  <a:lnTo>
                    <a:pt x="18" y="318"/>
                  </a:lnTo>
                  <a:lnTo>
                    <a:pt x="20" y="337"/>
                  </a:lnTo>
                  <a:lnTo>
                    <a:pt x="20" y="355"/>
                  </a:lnTo>
                  <a:lnTo>
                    <a:pt x="20" y="367"/>
                  </a:lnTo>
                  <a:lnTo>
                    <a:pt x="20" y="380"/>
                  </a:lnTo>
                  <a:lnTo>
                    <a:pt x="21" y="398"/>
                  </a:lnTo>
                  <a:lnTo>
                    <a:pt x="20" y="398"/>
                  </a:lnTo>
                  <a:lnTo>
                    <a:pt x="21" y="398"/>
                  </a:lnTo>
                  <a:lnTo>
                    <a:pt x="21" y="392"/>
                  </a:lnTo>
                  <a:lnTo>
                    <a:pt x="21" y="398"/>
                  </a:lnTo>
                  <a:lnTo>
                    <a:pt x="23" y="404"/>
                  </a:lnTo>
                  <a:lnTo>
                    <a:pt x="23" y="422"/>
                  </a:lnTo>
                  <a:lnTo>
                    <a:pt x="23" y="447"/>
                  </a:lnTo>
                  <a:lnTo>
                    <a:pt x="23" y="465"/>
                  </a:lnTo>
                  <a:lnTo>
                    <a:pt x="23" y="477"/>
                  </a:lnTo>
                  <a:lnTo>
                    <a:pt x="23" y="496"/>
                  </a:lnTo>
                  <a:lnTo>
                    <a:pt x="25" y="502"/>
                  </a:lnTo>
                  <a:lnTo>
                    <a:pt x="25" y="520"/>
                  </a:lnTo>
                  <a:lnTo>
                    <a:pt x="25" y="526"/>
                  </a:lnTo>
                  <a:lnTo>
                    <a:pt x="25" y="526"/>
                  </a:lnTo>
                  <a:lnTo>
                    <a:pt x="26" y="526"/>
                  </a:lnTo>
                  <a:lnTo>
                    <a:pt x="26" y="526"/>
                  </a:lnTo>
                  <a:lnTo>
                    <a:pt x="26" y="532"/>
                  </a:lnTo>
                  <a:lnTo>
                    <a:pt x="28" y="539"/>
                  </a:lnTo>
                  <a:lnTo>
                    <a:pt x="28" y="539"/>
                  </a:lnTo>
                  <a:lnTo>
                    <a:pt x="28" y="532"/>
                  </a:lnTo>
                  <a:lnTo>
                    <a:pt x="28" y="526"/>
                  </a:lnTo>
                  <a:lnTo>
                    <a:pt x="30" y="520"/>
                  </a:lnTo>
                  <a:lnTo>
                    <a:pt x="30" y="520"/>
                  </a:lnTo>
                  <a:lnTo>
                    <a:pt x="30" y="526"/>
                  </a:lnTo>
                  <a:lnTo>
                    <a:pt x="30" y="526"/>
                  </a:lnTo>
                  <a:lnTo>
                    <a:pt x="31" y="539"/>
                  </a:lnTo>
                  <a:lnTo>
                    <a:pt x="31" y="539"/>
                  </a:lnTo>
                  <a:lnTo>
                    <a:pt x="31" y="539"/>
                  </a:lnTo>
                  <a:lnTo>
                    <a:pt x="31" y="532"/>
                  </a:lnTo>
                  <a:lnTo>
                    <a:pt x="33" y="526"/>
                  </a:lnTo>
                  <a:lnTo>
                    <a:pt x="33" y="526"/>
                  </a:lnTo>
                  <a:lnTo>
                    <a:pt x="33" y="520"/>
                  </a:lnTo>
                  <a:lnTo>
                    <a:pt x="33" y="526"/>
                  </a:lnTo>
                  <a:lnTo>
                    <a:pt x="33" y="526"/>
                  </a:lnTo>
                  <a:lnTo>
                    <a:pt x="33" y="532"/>
                  </a:lnTo>
                  <a:lnTo>
                    <a:pt x="35" y="539"/>
                  </a:lnTo>
                  <a:lnTo>
                    <a:pt x="35" y="545"/>
                  </a:lnTo>
                  <a:lnTo>
                    <a:pt x="35" y="551"/>
                  </a:lnTo>
                  <a:lnTo>
                    <a:pt x="35" y="551"/>
                  </a:lnTo>
                  <a:lnTo>
                    <a:pt x="36" y="551"/>
                  </a:lnTo>
                  <a:lnTo>
                    <a:pt x="36" y="551"/>
                  </a:lnTo>
                  <a:lnTo>
                    <a:pt x="36" y="557"/>
                  </a:lnTo>
                  <a:lnTo>
                    <a:pt x="36" y="563"/>
                  </a:lnTo>
                  <a:lnTo>
                    <a:pt x="38" y="569"/>
                  </a:lnTo>
                  <a:lnTo>
                    <a:pt x="38" y="575"/>
                  </a:lnTo>
                  <a:lnTo>
                    <a:pt x="38" y="581"/>
                  </a:lnTo>
                  <a:lnTo>
                    <a:pt x="38" y="600"/>
                  </a:lnTo>
                  <a:lnTo>
                    <a:pt x="38" y="612"/>
                  </a:lnTo>
                  <a:lnTo>
                    <a:pt x="38" y="624"/>
                  </a:lnTo>
                  <a:lnTo>
                    <a:pt x="39" y="649"/>
                  </a:lnTo>
                  <a:lnTo>
                    <a:pt x="39" y="667"/>
                  </a:lnTo>
                  <a:lnTo>
                    <a:pt x="39" y="679"/>
                  </a:lnTo>
                  <a:lnTo>
                    <a:pt x="39" y="698"/>
                  </a:lnTo>
                  <a:lnTo>
                    <a:pt x="39" y="704"/>
                  </a:lnTo>
                  <a:lnTo>
                    <a:pt x="39" y="716"/>
                  </a:lnTo>
                  <a:lnTo>
                    <a:pt x="41" y="728"/>
                  </a:lnTo>
                  <a:lnTo>
                    <a:pt x="41" y="728"/>
                  </a:lnTo>
                  <a:lnTo>
                    <a:pt x="41" y="728"/>
                  </a:lnTo>
                  <a:lnTo>
                    <a:pt x="41" y="722"/>
                  </a:lnTo>
                  <a:lnTo>
                    <a:pt x="41" y="716"/>
                  </a:lnTo>
                  <a:lnTo>
                    <a:pt x="41" y="710"/>
                  </a:lnTo>
                  <a:lnTo>
                    <a:pt x="43" y="704"/>
                  </a:lnTo>
                  <a:lnTo>
                    <a:pt x="43" y="704"/>
                  </a:lnTo>
                  <a:lnTo>
                    <a:pt x="43" y="704"/>
                  </a:lnTo>
                  <a:lnTo>
                    <a:pt x="44" y="710"/>
                  </a:lnTo>
                  <a:lnTo>
                    <a:pt x="44" y="716"/>
                  </a:lnTo>
                  <a:lnTo>
                    <a:pt x="44" y="722"/>
                  </a:lnTo>
                  <a:lnTo>
                    <a:pt x="44" y="728"/>
                  </a:lnTo>
                  <a:lnTo>
                    <a:pt x="44" y="728"/>
                  </a:lnTo>
                  <a:lnTo>
                    <a:pt x="46" y="728"/>
                  </a:lnTo>
                  <a:lnTo>
                    <a:pt x="46" y="722"/>
                  </a:lnTo>
                  <a:lnTo>
                    <a:pt x="46" y="716"/>
                  </a:lnTo>
                  <a:lnTo>
                    <a:pt x="48" y="722"/>
                  </a:lnTo>
                  <a:lnTo>
                    <a:pt x="48" y="728"/>
                  </a:lnTo>
                  <a:lnTo>
                    <a:pt x="48" y="728"/>
                  </a:lnTo>
                  <a:lnTo>
                    <a:pt x="48" y="734"/>
                  </a:lnTo>
                  <a:lnTo>
                    <a:pt x="48" y="747"/>
                  </a:lnTo>
                  <a:lnTo>
                    <a:pt x="49" y="753"/>
                  </a:lnTo>
                  <a:lnTo>
                    <a:pt x="49" y="753"/>
                  </a:lnTo>
                  <a:lnTo>
                    <a:pt x="49" y="765"/>
                  </a:lnTo>
                  <a:lnTo>
                    <a:pt x="49" y="783"/>
                  </a:lnTo>
                  <a:lnTo>
                    <a:pt x="49" y="783"/>
                  </a:lnTo>
                  <a:lnTo>
                    <a:pt x="49" y="789"/>
                  </a:lnTo>
                  <a:lnTo>
                    <a:pt x="51" y="795"/>
                  </a:lnTo>
                  <a:lnTo>
                    <a:pt x="51" y="802"/>
                  </a:lnTo>
                  <a:lnTo>
                    <a:pt x="51" y="808"/>
                  </a:lnTo>
                  <a:lnTo>
                    <a:pt x="51" y="802"/>
                  </a:lnTo>
                  <a:lnTo>
                    <a:pt x="53" y="795"/>
                  </a:lnTo>
                  <a:lnTo>
                    <a:pt x="53" y="789"/>
                  </a:lnTo>
                  <a:lnTo>
                    <a:pt x="53" y="783"/>
                  </a:lnTo>
                  <a:lnTo>
                    <a:pt x="53" y="783"/>
                  </a:lnTo>
                  <a:lnTo>
                    <a:pt x="53" y="789"/>
                  </a:lnTo>
                  <a:lnTo>
                    <a:pt x="54" y="795"/>
                  </a:lnTo>
                  <a:lnTo>
                    <a:pt x="54" y="802"/>
                  </a:lnTo>
                  <a:lnTo>
                    <a:pt x="54" y="808"/>
                  </a:lnTo>
                  <a:lnTo>
                    <a:pt x="56" y="814"/>
                  </a:lnTo>
                  <a:lnTo>
                    <a:pt x="56" y="820"/>
                  </a:lnTo>
                  <a:lnTo>
                    <a:pt x="56" y="826"/>
                  </a:lnTo>
                  <a:lnTo>
                    <a:pt x="56" y="832"/>
                  </a:lnTo>
                  <a:lnTo>
                    <a:pt x="58" y="844"/>
                  </a:lnTo>
                  <a:lnTo>
                    <a:pt x="58" y="851"/>
                  </a:lnTo>
                  <a:lnTo>
                    <a:pt x="58" y="851"/>
                  </a:lnTo>
                  <a:lnTo>
                    <a:pt x="59" y="851"/>
                  </a:lnTo>
                  <a:lnTo>
                    <a:pt x="59" y="857"/>
                  </a:lnTo>
                  <a:lnTo>
                    <a:pt x="59" y="857"/>
                  </a:lnTo>
                  <a:lnTo>
                    <a:pt x="59" y="869"/>
                  </a:lnTo>
                  <a:lnTo>
                    <a:pt x="59" y="881"/>
                  </a:lnTo>
                  <a:lnTo>
                    <a:pt x="59" y="887"/>
                  </a:lnTo>
                  <a:lnTo>
                    <a:pt x="61" y="899"/>
                  </a:lnTo>
                  <a:lnTo>
                    <a:pt x="61" y="899"/>
                  </a:lnTo>
                  <a:lnTo>
                    <a:pt x="61" y="899"/>
                  </a:lnTo>
                  <a:lnTo>
                    <a:pt x="61" y="893"/>
                  </a:lnTo>
                  <a:lnTo>
                    <a:pt x="63" y="887"/>
                  </a:lnTo>
                  <a:lnTo>
                    <a:pt x="63" y="893"/>
                  </a:lnTo>
                  <a:lnTo>
                    <a:pt x="63" y="899"/>
                  </a:lnTo>
                  <a:lnTo>
                    <a:pt x="63" y="906"/>
                  </a:lnTo>
                  <a:lnTo>
                    <a:pt x="64" y="912"/>
                  </a:lnTo>
                  <a:lnTo>
                    <a:pt x="64" y="918"/>
                  </a:lnTo>
                  <a:lnTo>
                    <a:pt x="64" y="924"/>
                  </a:lnTo>
                  <a:lnTo>
                    <a:pt x="64" y="930"/>
                  </a:lnTo>
                  <a:lnTo>
                    <a:pt x="64" y="936"/>
                  </a:lnTo>
                  <a:lnTo>
                    <a:pt x="64" y="936"/>
                  </a:lnTo>
                  <a:lnTo>
                    <a:pt x="66" y="948"/>
                  </a:lnTo>
                  <a:lnTo>
                    <a:pt x="66" y="955"/>
                  </a:lnTo>
                  <a:lnTo>
                    <a:pt x="66" y="955"/>
                  </a:lnTo>
                  <a:lnTo>
                    <a:pt x="68" y="955"/>
                  </a:lnTo>
                  <a:lnTo>
                    <a:pt x="68" y="948"/>
                  </a:lnTo>
                  <a:lnTo>
                    <a:pt x="69" y="936"/>
                  </a:lnTo>
                  <a:lnTo>
                    <a:pt x="68" y="936"/>
                  </a:lnTo>
                  <a:lnTo>
                    <a:pt x="69" y="936"/>
                  </a:lnTo>
                  <a:lnTo>
                    <a:pt x="69" y="942"/>
                  </a:lnTo>
                  <a:lnTo>
                    <a:pt x="69" y="948"/>
                  </a:lnTo>
                  <a:lnTo>
                    <a:pt x="69" y="961"/>
                  </a:lnTo>
                  <a:lnTo>
                    <a:pt x="71" y="961"/>
                  </a:lnTo>
                  <a:lnTo>
                    <a:pt x="71" y="973"/>
                  </a:lnTo>
                  <a:lnTo>
                    <a:pt x="71" y="973"/>
                  </a:lnTo>
                  <a:lnTo>
                    <a:pt x="71" y="973"/>
                  </a:lnTo>
                  <a:lnTo>
                    <a:pt x="73" y="973"/>
                  </a:lnTo>
                  <a:lnTo>
                    <a:pt x="73" y="973"/>
                  </a:lnTo>
                  <a:lnTo>
                    <a:pt x="73" y="979"/>
                  </a:lnTo>
                  <a:lnTo>
                    <a:pt x="74" y="973"/>
                  </a:lnTo>
                  <a:lnTo>
                    <a:pt x="74" y="979"/>
                  </a:lnTo>
                  <a:lnTo>
                    <a:pt x="74" y="985"/>
                  </a:lnTo>
                  <a:lnTo>
                    <a:pt x="76" y="991"/>
                  </a:lnTo>
                  <a:lnTo>
                    <a:pt x="76" y="997"/>
                  </a:lnTo>
                  <a:lnTo>
                    <a:pt x="76" y="1003"/>
                  </a:lnTo>
                  <a:lnTo>
                    <a:pt x="78" y="1010"/>
                  </a:lnTo>
                  <a:lnTo>
                    <a:pt x="78" y="1010"/>
                  </a:lnTo>
                  <a:lnTo>
                    <a:pt x="78" y="1010"/>
                  </a:lnTo>
                  <a:lnTo>
                    <a:pt x="79" y="1010"/>
                  </a:lnTo>
                  <a:lnTo>
                    <a:pt x="79" y="1003"/>
                  </a:lnTo>
                  <a:lnTo>
                    <a:pt x="79" y="997"/>
                  </a:lnTo>
                  <a:lnTo>
                    <a:pt x="81" y="997"/>
                  </a:lnTo>
                  <a:lnTo>
                    <a:pt x="81" y="997"/>
                  </a:lnTo>
                  <a:lnTo>
                    <a:pt x="81" y="1003"/>
                  </a:lnTo>
                  <a:lnTo>
                    <a:pt x="83" y="1010"/>
                  </a:lnTo>
                  <a:lnTo>
                    <a:pt x="83" y="1010"/>
                  </a:lnTo>
                  <a:lnTo>
                    <a:pt x="83" y="1016"/>
                  </a:lnTo>
                  <a:lnTo>
                    <a:pt x="84" y="1022"/>
                  </a:lnTo>
                  <a:lnTo>
                    <a:pt x="84" y="1028"/>
                  </a:lnTo>
                  <a:lnTo>
                    <a:pt x="84" y="1028"/>
                  </a:lnTo>
                  <a:lnTo>
                    <a:pt x="86" y="1022"/>
                  </a:lnTo>
                  <a:lnTo>
                    <a:pt x="86" y="1022"/>
                  </a:lnTo>
                  <a:lnTo>
                    <a:pt x="86" y="1022"/>
                  </a:lnTo>
                  <a:lnTo>
                    <a:pt x="88" y="1010"/>
                  </a:lnTo>
                  <a:lnTo>
                    <a:pt x="88" y="1010"/>
                  </a:lnTo>
                  <a:lnTo>
                    <a:pt x="88" y="1010"/>
                  </a:lnTo>
                  <a:lnTo>
                    <a:pt x="88" y="1010"/>
                  </a:lnTo>
                  <a:lnTo>
                    <a:pt x="89" y="1010"/>
                  </a:lnTo>
                  <a:lnTo>
                    <a:pt x="89" y="1010"/>
                  </a:lnTo>
                  <a:lnTo>
                    <a:pt x="89" y="1016"/>
                  </a:lnTo>
                  <a:lnTo>
                    <a:pt x="91" y="1028"/>
                  </a:lnTo>
                  <a:lnTo>
                    <a:pt x="91" y="1034"/>
                  </a:lnTo>
                  <a:lnTo>
                    <a:pt x="91" y="1040"/>
                  </a:lnTo>
                  <a:lnTo>
                    <a:pt x="93" y="1040"/>
                  </a:lnTo>
                  <a:lnTo>
                    <a:pt x="93" y="1046"/>
                  </a:lnTo>
                  <a:lnTo>
                    <a:pt x="93" y="1052"/>
                  </a:lnTo>
                  <a:lnTo>
                    <a:pt x="94" y="1052"/>
                  </a:lnTo>
                  <a:lnTo>
                    <a:pt x="94" y="1065"/>
                  </a:lnTo>
                  <a:lnTo>
                    <a:pt x="94" y="1065"/>
                  </a:lnTo>
                  <a:lnTo>
                    <a:pt x="96" y="1071"/>
                  </a:lnTo>
                  <a:lnTo>
                    <a:pt x="96" y="1077"/>
                  </a:lnTo>
                  <a:lnTo>
                    <a:pt x="96" y="1077"/>
                  </a:lnTo>
                  <a:lnTo>
                    <a:pt x="98" y="1083"/>
                  </a:lnTo>
                  <a:lnTo>
                    <a:pt x="98" y="1077"/>
                  </a:lnTo>
                  <a:lnTo>
                    <a:pt x="98" y="1071"/>
                  </a:lnTo>
                  <a:lnTo>
                    <a:pt x="99" y="1065"/>
                  </a:lnTo>
                  <a:lnTo>
                    <a:pt x="99" y="1058"/>
                  </a:lnTo>
                  <a:lnTo>
                    <a:pt x="99" y="1052"/>
                  </a:lnTo>
                  <a:lnTo>
                    <a:pt x="99" y="1040"/>
                  </a:lnTo>
                  <a:lnTo>
                    <a:pt x="99" y="1040"/>
                  </a:lnTo>
                  <a:lnTo>
                    <a:pt x="101" y="1046"/>
                  </a:lnTo>
                  <a:lnTo>
                    <a:pt x="101" y="1052"/>
                  </a:lnTo>
                  <a:lnTo>
                    <a:pt x="101" y="1058"/>
                  </a:lnTo>
                  <a:lnTo>
                    <a:pt x="102" y="1058"/>
                  </a:lnTo>
                  <a:lnTo>
                    <a:pt x="102" y="1058"/>
                  </a:lnTo>
                  <a:lnTo>
                    <a:pt x="102" y="1058"/>
                  </a:lnTo>
                  <a:lnTo>
                    <a:pt x="104" y="1065"/>
                  </a:lnTo>
                  <a:lnTo>
                    <a:pt x="104" y="1065"/>
                  </a:lnTo>
                  <a:lnTo>
                    <a:pt x="104" y="1071"/>
                  </a:lnTo>
                  <a:lnTo>
                    <a:pt x="106" y="1077"/>
                  </a:lnTo>
                  <a:lnTo>
                    <a:pt x="106" y="1077"/>
                  </a:lnTo>
                  <a:lnTo>
                    <a:pt x="106" y="1077"/>
                  </a:lnTo>
                  <a:lnTo>
                    <a:pt x="107" y="1077"/>
                  </a:lnTo>
                  <a:lnTo>
                    <a:pt x="107" y="1083"/>
                  </a:lnTo>
                  <a:lnTo>
                    <a:pt x="107" y="1089"/>
                  </a:lnTo>
                  <a:lnTo>
                    <a:pt x="109" y="1089"/>
                  </a:lnTo>
                  <a:lnTo>
                    <a:pt x="109" y="1089"/>
                  </a:lnTo>
                  <a:lnTo>
                    <a:pt x="109" y="1089"/>
                  </a:lnTo>
                  <a:lnTo>
                    <a:pt x="111" y="1089"/>
                  </a:lnTo>
                  <a:lnTo>
                    <a:pt x="111" y="1089"/>
                  </a:lnTo>
                  <a:lnTo>
                    <a:pt x="111" y="1089"/>
                  </a:lnTo>
                  <a:lnTo>
                    <a:pt x="112" y="1095"/>
                  </a:lnTo>
                  <a:lnTo>
                    <a:pt x="112" y="1101"/>
                  </a:lnTo>
                  <a:lnTo>
                    <a:pt x="112" y="1114"/>
                  </a:lnTo>
                  <a:lnTo>
                    <a:pt x="112" y="1114"/>
                  </a:lnTo>
                  <a:lnTo>
                    <a:pt x="112" y="1114"/>
                  </a:lnTo>
                  <a:lnTo>
                    <a:pt x="114" y="1107"/>
                  </a:lnTo>
                  <a:lnTo>
                    <a:pt x="114" y="1101"/>
                  </a:lnTo>
                  <a:lnTo>
                    <a:pt x="114" y="1095"/>
                  </a:lnTo>
                  <a:lnTo>
                    <a:pt x="114" y="1089"/>
                  </a:lnTo>
                  <a:lnTo>
                    <a:pt x="116" y="1083"/>
                  </a:lnTo>
                  <a:lnTo>
                    <a:pt x="116" y="1083"/>
                  </a:lnTo>
                  <a:lnTo>
                    <a:pt x="116" y="1083"/>
                  </a:lnTo>
                  <a:lnTo>
                    <a:pt x="116" y="1089"/>
                  </a:lnTo>
                  <a:lnTo>
                    <a:pt x="117" y="1089"/>
                  </a:lnTo>
                  <a:lnTo>
                    <a:pt x="117" y="1089"/>
                  </a:lnTo>
                  <a:lnTo>
                    <a:pt x="117" y="1089"/>
                  </a:lnTo>
                  <a:lnTo>
                    <a:pt x="119" y="1095"/>
                  </a:lnTo>
                  <a:lnTo>
                    <a:pt x="119" y="1095"/>
                  </a:lnTo>
                  <a:lnTo>
                    <a:pt x="119" y="1089"/>
                  </a:lnTo>
                  <a:lnTo>
                    <a:pt x="121" y="1089"/>
                  </a:lnTo>
                  <a:lnTo>
                    <a:pt x="121" y="1083"/>
                  </a:lnTo>
                  <a:lnTo>
                    <a:pt x="121" y="1077"/>
                  </a:lnTo>
                  <a:lnTo>
                    <a:pt x="122" y="1071"/>
                  </a:lnTo>
                  <a:lnTo>
                    <a:pt x="122" y="1065"/>
                  </a:lnTo>
                  <a:lnTo>
                    <a:pt x="122" y="1065"/>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08" name="Freeform 607"/>
            <p:cNvSpPr>
              <a:spLocks/>
            </p:cNvSpPr>
            <p:nvPr/>
          </p:nvSpPr>
          <p:spPr bwMode="auto">
            <a:xfrm>
              <a:off x="6832180" y="3338788"/>
              <a:ext cx="136314" cy="352003"/>
            </a:xfrm>
            <a:custGeom>
              <a:avLst/>
              <a:gdLst>
                <a:gd name="T0" fmla="*/ 2 w 98"/>
                <a:gd name="T1" fmla="*/ 483 h 856"/>
                <a:gd name="T2" fmla="*/ 5 w 98"/>
                <a:gd name="T3" fmla="*/ 483 h 856"/>
                <a:gd name="T4" fmla="*/ 5 w 98"/>
                <a:gd name="T5" fmla="*/ 403 h 856"/>
                <a:gd name="T6" fmla="*/ 7 w 98"/>
                <a:gd name="T7" fmla="*/ 348 h 856"/>
                <a:gd name="T8" fmla="*/ 8 w 98"/>
                <a:gd name="T9" fmla="*/ 226 h 856"/>
                <a:gd name="T10" fmla="*/ 10 w 98"/>
                <a:gd name="T11" fmla="*/ 134 h 856"/>
                <a:gd name="T12" fmla="*/ 12 w 98"/>
                <a:gd name="T13" fmla="*/ 116 h 856"/>
                <a:gd name="T14" fmla="*/ 13 w 98"/>
                <a:gd name="T15" fmla="*/ 153 h 856"/>
                <a:gd name="T16" fmla="*/ 15 w 98"/>
                <a:gd name="T17" fmla="*/ 195 h 856"/>
                <a:gd name="T18" fmla="*/ 16 w 98"/>
                <a:gd name="T19" fmla="*/ 250 h 856"/>
                <a:gd name="T20" fmla="*/ 18 w 98"/>
                <a:gd name="T21" fmla="*/ 232 h 856"/>
                <a:gd name="T22" fmla="*/ 20 w 98"/>
                <a:gd name="T23" fmla="*/ 171 h 856"/>
                <a:gd name="T24" fmla="*/ 20 w 98"/>
                <a:gd name="T25" fmla="*/ 98 h 856"/>
                <a:gd name="T26" fmla="*/ 21 w 98"/>
                <a:gd name="T27" fmla="*/ 36 h 856"/>
                <a:gd name="T28" fmla="*/ 23 w 98"/>
                <a:gd name="T29" fmla="*/ 42 h 856"/>
                <a:gd name="T30" fmla="*/ 26 w 98"/>
                <a:gd name="T31" fmla="*/ 73 h 856"/>
                <a:gd name="T32" fmla="*/ 26 w 98"/>
                <a:gd name="T33" fmla="*/ 49 h 856"/>
                <a:gd name="T34" fmla="*/ 28 w 98"/>
                <a:gd name="T35" fmla="*/ 98 h 856"/>
                <a:gd name="T36" fmla="*/ 30 w 98"/>
                <a:gd name="T37" fmla="*/ 73 h 856"/>
                <a:gd name="T38" fmla="*/ 31 w 98"/>
                <a:gd name="T39" fmla="*/ 24 h 856"/>
                <a:gd name="T40" fmla="*/ 33 w 98"/>
                <a:gd name="T41" fmla="*/ 18 h 856"/>
                <a:gd name="T42" fmla="*/ 35 w 98"/>
                <a:gd name="T43" fmla="*/ 12 h 856"/>
                <a:gd name="T44" fmla="*/ 36 w 98"/>
                <a:gd name="T45" fmla="*/ 55 h 856"/>
                <a:gd name="T46" fmla="*/ 38 w 98"/>
                <a:gd name="T47" fmla="*/ 98 h 856"/>
                <a:gd name="T48" fmla="*/ 38 w 98"/>
                <a:gd name="T49" fmla="*/ 146 h 856"/>
                <a:gd name="T50" fmla="*/ 40 w 98"/>
                <a:gd name="T51" fmla="*/ 220 h 856"/>
                <a:gd name="T52" fmla="*/ 41 w 98"/>
                <a:gd name="T53" fmla="*/ 324 h 856"/>
                <a:gd name="T54" fmla="*/ 43 w 98"/>
                <a:gd name="T55" fmla="*/ 391 h 856"/>
                <a:gd name="T56" fmla="*/ 45 w 98"/>
                <a:gd name="T57" fmla="*/ 428 h 856"/>
                <a:gd name="T58" fmla="*/ 46 w 98"/>
                <a:gd name="T59" fmla="*/ 446 h 856"/>
                <a:gd name="T60" fmla="*/ 48 w 98"/>
                <a:gd name="T61" fmla="*/ 471 h 856"/>
                <a:gd name="T62" fmla="*/ 50 w 98"/>
                <a:gd name="T63" fmla="*/ 538 h 856"/>
                <a:gd name="T64" fmla="*/ 51 w 98"/>
                <a:gd name="T65" fmla="*/ 605 h 856"/>
                <a:gd name="T66" fmla="*/ 53 w 98"/>
                <a:gd name="T67" fmla="*/ 642 h 856"/>
                <a:gd name="T68" fmla="*/ 55 w 98"/>
                <a:gd name="T69" fmla="*/ 679 h 856"/>
                <a:gd name="T70" fmla="*/ 58 w 98"/>
                <a:gd name="T71" fmla="*/ 679 h 856"/>
                <a:gd name="T72" fmla="*/ 58 w 98"/>
                <a:gd name="T73" fmla="*/ 654 h 856"/>
                <a:gd name="T74" fmla="*/ 60 w 98"/>
                <a:gd name="T75" fmla="*/ 673 h 856"/>
                <a:gd name="T76" fmla="*/ 61 w 98"/>
                <a:gd name="T77" fmla="*/ 721 h 856"/>
                <a:gd name="T78" fmla="*/ 63 w 98"/>
                <a:gd name="T79" fmla="*/ 752 h 856"/>
                <a:gd name="T80" fmla="*/ 65 w 98"/>
                <a:gd name="T81" fmla="*/ 801 h 856"/>
                <a:gd name="T82" fmla="*/ 66 w 98"/>
                <a:gd name="T83" fmla="*/ 844 h 856"/>
                <a:gd name="T84" fmla="*/ 68 w 98"/>
                <a:gd name="T85" fmla="*/ 838 h 856"/>
                <a:gd name="T86" fmla="*/ 70 w 98"/>
                <a:gd name="T87" fmla="*/ 832 h 856"/>
                <a:gd name="T88" fmla="*/ 73 w 98"/>
                <a:gd name="T89" fmla="*/ 819 h 856"/>
                <a:gd name="T90" fmla="*/ 76 w 98"/>
                <a:gd name="T91" fmla="*/ 813 h 856"/>
                <a:gd name="T92" fmla="*/ 78 w 98"/>
                <a:gd name="T93" fmla="*/ 807 h 856"/>
                <a:gd name="T94" fmla="*/ 79 w 98"/>
                <a:gd name="T95" fmla="*/ 776 h 856"/>
                <a:gd name="T96" fmla="*/ 81 w 98"/>
                <a:gd name="T97" fmla="*/ 807 h 856"/>
                <a:gd name="T98" fmla="*/ 83 w 98"/>
                <a:gd name="T99" fmla="*/ 783 h 856"/>
                <a:gd name="T100" fmla="*/ 84 w 98"/>
                <a:gd name="T101" fmla="*/ 721 h 856"/>
                <a:gd name="T102" fmla="*/ 86 w 98"/>
                <a:gd name="T103" fmla="*/ 660 h 856"/>
                <a:gd name="T104" fmla="*/ 88 w 98"/>
                <a:gd name="T105" fmla="*/ 593 h 856"/>
                <a:gd name="T106" fmla="*/ 89 w 98"/>
                <a:gd name="T107" fmla="*/ 538 h 856"/>
                <a:gd name="T108" fmla="*/ 89 w 98"/>
                <a:gd name="T109" fmla="*/ 501 h 856"/>
                <a:gd name="T110" fmla="*/ 91 w 98"/>
                <a:gd name="T111" fmla="*/ 409 h 856"/>
                <a:gd name="T112" fmla="*/ 93 w 98"/>
                <a:gd name="T113" fmla="*/ 342 h 856"/>
                <a:gd name="T114" fmla="*/ 94 w 98"/>
                <a:gd name="T115" fmla="*/ 275 h 856"/>
                <a:gd name="T116" fmla="*/ 96 w 98"/>
                <a:gd name="T117" fmla="*/ 275 h 856"/>
                <a:gd name="T118" fmla="*/ 98 w 98"/>
                <a:gd name="T119" fmla="*/ 306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 h="856">
                  <a:moveTo>
                    <a:pt x="0" y="520"/>
                  </a:moveTo>
                  <a:lnTo>
                    <a:pt x="2" y="507"/>
                  </a:lnTo>
                  <a:lnTo>
                    <a:pt x="2" y="501"/>
                  </a:lnTo>
                  <a:lnTo>
                    <a:pt x="2" y="483"/>
                  </a:lnTo>
                  <a:lnTo>
                    <a:pt x="2" y="483"/>
                  </a:lnTo>
                  <a:lnTo>
                    <a:pt x="2" y="483"/>
                  </a:lnTo>
                  <a:lnTo>
                    <a:pt x="3" y="483"/>
                  </a:lnTo>
                  <a:lnTo>
                    <a:pt x="3" y="489"/>
                  </a:lnTo>
                  <a:lnTo>
                    <a:pt x="3" y="483"/>
                  </a:lnTo>
                  <a:lnTo>
                    <a:pt x="5" y="483"/>
                  </a:lnTo>
                  <a:lnTo>
                    <a:pt x="5" y="471"/>
                  </a:lnTo>
                  <a:lnTo>
                    <a:pt x="5" y="452"/>
                  </a:lnTo>
                  <a:lnTo>
                    <a:pt x="5" y="428"/>
                  </a:lnTo>
                  <a:lnTo>
                    <a:pt x="5" y="422"/>
                  </a:lnTo>
                  <a:lnTo>
                    <a:pt x="5" y="403"/>
                  </a:lnTo>
                  <a:lnTo>
                    <a:pt x="7" y="397"/>
                  </a:lnTo>
                  <a:lnTo>
                    <a:pt x="7" y="385"/>
                  </a:lnTo>
                  <a:lnTo>
                    <a:pt x="7" y="379"/>
                  </a:lnTo>
                  <a:lnTo>
                    <a:pt x="7" y="367"/>
                  </a:lnTo>
                  <a:lnTo>
                    <a:pt x="7" y="348"/>
                  </a:lnTo>
                  <a:lnTo>
                    <a:pt x="7" y="324"/>
                  </a:lnTo>
                  <a:lnTo>
                    <a:pt x="8" y="299"/>
                  </a:lnTo>
                  <a:lnTo>
                    <a:pt x="8" y="275"/>
                  </a:lnTo>
                  <a:lnTo>
                    <a:pt x="8" y="250"/>
                  </a:lnTo>
                  <a:lnTo>
                    <a:pt x="8" y="226"/>
                  </a:lnTo>
                  <a:lnTo>
                    <a:pt x="8" y="202"/>
                  </a:lnTo>
                  <a:lnTo>
                    <a:pt x="8" y="183"/>
                  </a:lnTo>
                  <a:lnTo>
                    <a:pt x="10" y="171"/>
                  </a:lnTo>
                  <a:lnTo>
                    <a:pt x="10" y="146"/>
                  </a:lnTo>
                  <a:lnTo>
                    <a:pt x="10" y="134"/>
                  </a:lnTo>
                  <a:lnTo>
                    <a:pt x="10" y="122"/>
                  </a:lnTo>
                  <a:lnTo>
                    <a:pt x="10" y="122"/>
                  </a:lnTo>
                  <a:lnTo>
                    <a:pt x="10" y="110"/>
                  </a:lnTo>
                  <a:lnTo>
                    <a:pt x="12" y="110"/>
                  </a:lnTo>
                  <a:lnTo>
                    <a:pt x="12" y="116"/>
                  </a:lnTo>
                  <a:lnTo>
                    <a:pt x="12" y="122"/>
                  </a:lnTo>
                  <a:lnTo>
                    <a:pt x="12" y="122"/>
                  </a:lnTo>
                  <a:lnTo>
                    <a:pt x="13" y="134"/>
                  </a:lnTo>
                  <a:lnTo>
                    <a:pt x="13" y="146"/>
                  </a:lnTo>
                  <a:lnTo>
                    <a:pt x="13" y="153"/>
                  </a:lnTo>
                  <a:lnTo>
                    <a:pt x="13" y="171"/>
                  </a:lnTo>
                  <a:lnTo>
                    <a:pt x="13" y="171"/>
                  </a:lnTo>
                  <a:lnTo>
                    <a:pt x="13" y="177"/>
                  </a:lnTo>
                  <a:lnTo>
                    <a:pt x="15" y="183"/>
                  </a:lnTo>
                  <a:lnTo>
                    <a:pt x="15" y="195"/>
                  </a:lnTo>
                  <a:lnTo>
                    <a:pt x="15" y="202"/>
                  </a:lnTo>
                  <a:lnTo>
                    <a:pt x="15" y="214"/>
                  </a:lnTo>
                  <a:lnTo>
                    <a:pt x="15" y="220"/>
                  </a:lnTo>
                  <a:lnTo>
                    <a:pt x="15" y="238"/>
                  </a:lnTo>
                  <a:lnTo>
                    <a:pt x="16" y="250"/>
                  </a:lnTo>
                  <a:lnTo>
                    <a:pt x="16" y="250"/>
                  </a:lnTo>
                  <a:lnTo>
                    <a:pt x="16" y="250"/>
                  </a:lnTo>
                  <a:lnTo>
                    <a:pt x="16" y="250"/>
                  </a:lnTo>
                  <a:lnTo>
                    <a:pt x="18" y="244"/>
                  </a:lnTo>
                  <a:lnTo>
                    <a:pt x="18" y="232"/>
                  </a:lnTo>
                  <a:lnTo>
                    <a:pt x="18" y="220"/>
                  </a:lnTo>
                  <a:lnTo>
                    <a:pt x="18" y="214"/>
                  </a:lnTo>
                  <a:lnTo>
                    <a:pt x="18" y="195"/>
                  </a:lnTo>
                  <a:lnTo>
                    <a:pt x="18" y="183"/>
                  </a:lnTo>
                  <a:lnTo>
                    <a:pt x="20" y="171"/>
                  </a:lnTo>
                  <a:lnTo>
                    <a:pt x="20" y="153"/>
                  </a:lnTo>
                  <a:lnTo>
                    <a:pt x="20" y="140"/>
                  </a:lnTo>
                  <a:lnTo>
                    <a:pt x="20" y="122"/>
                  </a:lnTo>
                  <a:lnTo>
                    <a:pt x="20" y="110"/>
                  </a:lnTo>
                  <a:lnTo>
                    <a:pt x="20" y="98"/>
                  </a:lnTo>
                  <a:lnTo>
                    <a:pt x="21" y="91"/>
                  </a:lnTo>
                  <a:lnTo>
                    <a:pt x="21" y="73"/>
                  </a:lnTo>
                  <a:lnTo>
                    <a:pt x="21" y="67"/>
                  </a:lnTo>
                  <a:lnTo>
                    <a:pt x="21" y="42"/>
                  </a:lnTo>
                  <a:lnTo>
                    <a:pt x="21" y="36"/>
                  </a:lnTo>
                  <a:lnTo>
                    <a:pt x="21" y="30"/>
                  </a:lnTo>
                  <a:lnTo>
                    <a:pt x="23" y="24"/>
                  </a:lnTo>
                  <a:lnTo>
                    <a:pt x="23" y="30"/>
                  </a:lnTo>
                  <a:lnTo>
                    <a:pt x="23" y="36"/>
                  </a:lnTo>
                  <a:lnTo>
                    <a:pt x="23" y="42"/>
                  </a:lnTo>
                  <a:lnTo>
                    <a:pt x="25" y="42"/>
                  </a:lnTo>
                  <a:lnTo>
                    <a:pt x="25" y="49"/>
                  </a:lnTo>
                  <a:lnTo>
                    <a:pt x="25" y="55"/>
                  </a:lnTo>
                  <a:lnTo>
                    <a:pt x="25" y="61"/>
                  </a:lnTo>
                  <a:lnTo>
                    <a:pt x="26" y="73"/>
                  </a:lnTo>
                  <a:lnTo>
                    <a:pt x="25" y="73"/>
                  </a:lnTo>
                  <a:lnTo>
                    <a:pt x="26" y="67"/>
                  </a:lnTo>
                  <a:lnTo>
                    <a:pt x="26" y="61"/>
                  </a:lnTo>
                  <a:lnTo>
                    <a:pt x="26" y="55"/>
                  </a:lnTo>
                  <a:lnTo>
                    <a:pt x="26" y="49"/>
                  </a:lnTo>
                  <a:lnTo>
                    <a:pt x="28" y="49"/>
                  </a:lnTo>
                  <a:lnTo>
                    <a:pt x="28" y="61"/>
                  </a:lnTo>
                  <a:lnTo>
                    <a:pt x="28" y="73"/>
                  </a:lnTo>
                  <a:lnTo>
                    <a:pt x="28" y="91"/>
                  </a:lnTo>
                  <a:lnTo>
                    <a:pt x="28" y="98"/>
                  </a:lnTo>
                  <a:lnTo>
                    <a:pt x="28" y="110"/>
                  </a:lnTo>
                  <a:lnTo>
                    <a:pt x="30" y="116"/>
                  </a:lnTo>
                  <a:lnTo>
                    <a:pt x="30" y="110"/>
                  </a:lnTo>
                  <a:lnTo>
                    <a:pt x="30" y="104"/>
                  </a:lnTo>
                  <a:lnTo>
                    <a:pt x="30" y="73"/>
                  </a:lnTo>
                  <a:lnTo>
                    <a:pt x="30" y="61"/>
                  </a:lnTo>
                  <a:lnTo>
                    <a:pt x="30" y="49"/>
                  </a:lnTo>
                  <a:lnTo>
                    <a:pt x="31" y="42"/>
                  </a:lnTo>
                  <a:lnTo>
                    <a:pt x="31" y="30"/>
                  </a:lnTo>
                  <a:lnTo>
                    <a:pt x="31" y="24"/>
                  </a:lnTo>
                  <a:lnTo>
                    <a:pt x="33" y="36"/>
                  </a:lnTo>
                  <a:lnTo>
                    <a:pt x="31" y="36"/>
                  </a:lnTo>
                  <a:lnTo>
                    <a:pt x="33" y="36"/>
                  </a:lnTo>
                  <a:lnTo>
                    <a:pt x="33" y="30"/>
                  </a:lnTo>
                  <a:lnTo>
                    <a:pt x="33" y="18"/>
                  </a:lnTo>
                  <a:lnTo>
                    <a:pt x="33" y="18"/>
                  </a:lnTo>
                  <a:lnTo>
                    <a:pt x="33" y="6"/>
                  </a:lnTo>
                  <a:lnTo>
                    <a:pt x="35" y="0"/>
                  </a:lnTo>
                  <a:lnTo>
                    <a:pt x="35" y="6"/>
                  </a:lnTo>
                  <a:lnTo>
                    <a:pt x="35" y="12"/>
                  </a:lnTo>
                  <a:lnTo>
                    <a:pt x="35" y="18"/>
                  </a:lnTo>
                  <a:lnTo>
                    <a:pt x="35" y="30"/>
                  </a:lnTo>
                  <a:lnTo>
                    <a:pt x="35" y="42"/>
                  </a:lnTo>
                  <a:lnTo>
                    <a:pt x="36" y="42"/>
                  </a:lnTo>
                  <a:lnTo>
                    <a:pt x="36" y="55"/>
                  </a:lnTo>
                  <a:lnTo>
                    <a:pt x="36" y="67"/>
                  </a:lnTo>
                  <a:lnTo>
                    <a:pt x="36" y="67"/>
                  </a:lnTo>
                  <a:lnTo>
                    <a:pt x="36" y="79"/>
                  </a:lnTo>
                  <a:lnTo>
                    <a:pt x="36" y="91"/>
                  </a:lnTo>
                  <a:lnTo>
                    <a:pt x="38" y="98"/>
                  </a:lnTo>
                  <a:lnTo>
                    <a:pt x="38" y="110"/>
                  </a:lnTo>
                  <a:lnTo>
                    <a:pt x="38" y="122"/>
                  </a:lnTo>
                  <a:lnTo>
                    <a:pt x="38" y="122"/>
                  </a:lnTo>
                  <a:lnTo>
                    <a:pt x="38" y="128"/>
                  </a:lnTo>
                  <a:lnTo>
                    <a:pt x="38" y="146"/>
                  </a:lnTo>
                  <a:lnTo>
                    <a:pt x="40" y="159"/>
                  </a:lnTo>
                  <a:lnTo>
                    <a:pt x="40" y="171"/>
                  </a:lnTo>
                  <a:lnTo>
                    <a:pt x="40" y="189"/>
                  </a:lnTo>
                  <a:lnTo>
                    <a:pt x="40" y="202"/>
                  </a:lnTo>
                  <a:lnTo>
                    <a:pt x="40" y="220"/>
                  </a:lnTo>
                  <a:lnTo>
                    <a:pt x="40" y="244"/>
                  </a:lnTo>
                  <a:lnTo>
                    <a:pt x="41" y="263"/>
                  </a:lnTo>
                  <a:lnTo>
                    <a:pt x="41" y="281"/>
                  </a:lnTo>
                  <a:lnTo>
                    <a:pt x="41" y="299"/>
                  </a:lnTo>
                  <a:lnTo>
                    <a:pt x="41" y="324"/>
                  </a:lnTo>
                  <a:lnTo>
                    <a:pt x="41" y="336"/>
                  </a:lnTo>
                  <a:lnTo>
                    <a:pt x="41" y="348"/>
                  </a:lnTo>
                  <a:lnTo>
                    <a:pt x="43" y="367"/>
                  </a:lnTo>
                  <a:lnTo>
                    <a:pt x="43" y="385"/>
                  </a:lnTo>
                  <a:lnTo>
                    <a:pt x="43" y="391"/>
                  </a:lnTo>
                  <a:lnTo>
                    <a:pt x="43" y="397"/>
                  </a:lnTo>
                  <a:lnTo>
                    <a:pt x="43" y="403"/>
                  </a:lnTo>
                  <a:lnTo>
                    <a:pt x="43" y="416"/>
                  </a:lnTo>
                  <a:lnTo>
                    <a:pt x="45" y="422"/>
                  </a:lnTo>
                  <a:lnTo>
                    <a:pt x="45" y="428"/>
                  </a:lnTo>
                  <a:lnTo>
                    <a:pt x="45" y="434"/>
                  </a:lnTo>
                  <a:lnTo>
                    <a:pt x="45" y="440"/>
                  </a:lnTo>
                  <a:lnTo>
                    <a:pt x="46" y="434"/>
                  </a:lnTo>
                  <a:lnTo>
                    <a:pt x="46" y="440"/>
                  </a:lnTo>
                  <a:lnTo>
                    <a:pt x="46" y="446"/>
                  </a:lnTo>
                  <a:lnTo>
                    <a:pt x="46" y="452"/>
                  </a:lnTo>
                  <a:lnTo>
                    <a:pt x="48" y="452"/>
                  </a:lnTo>
                  <a:lnTo>
                    <a:pt x="48" y="458"/>
                  </a:lnTo>
                  <a:lnTo>
                    <a:pt x="48" y="458"/>
                  </a:lnTo>
                  <a:lnTo>
                    <a:pt x="48" y="471"/>
                  </a:lnTo>
                  <a:lnTo>
                    <a:pt x="50" y="483"/>
                  </a:lnTo>
                  <a:lnTo>
                    <a:pt x="50" y="495"/>
                  </a:lnTo>
                  <a:lnTo>
                    <a:pt x="50" y="507"/>
                  </a:lnTo>
                  <a:lnTo>
                    <a:pt x="50" y="526"/>
                  </a:lnTo>
                  <a:lnTo>
                    <a:pt x="50" y="538"/>
                  </a:lnTo>
                  <a:lnTo>
                    <a:pt x="50" y="550"/>
                  </a:lnTo>
                  <a:lnTo>
                    <a:pt x="51" y="556"/>
                  </a:lnTo>
                  <a:lnTo>
                    <a:pt x="51" y="581"/>
                  </a:lnTo>
                  <a:lnTo>
                    <a:pt x="51" y="593"/>
                  </a:lnTo>
                  <a:lnTo>
                    <a:pt x="51" y="605"/>
                  </a:lnTo>
                  <a:lnTo>
                    <a:pt x="51" y="611"/>
                  </a:lnTo>
                  <a:lnTo>
                    <a:pt x="51" y="624"/>
                  </a:lnTo>
                  <a:lnTo>
                    <a:pt x="53" y="636"/>
                  </a:lnTo>
                  <a:lnTo>
                    <a:pt x="53" y="636"/>
                  </a:lnTo>
                  <a:lnTo>
                    <a:pt x="53" y="642"/>
                  </a:lnTo>
                  <a:lnTo>
                    <a:pt x="55" y="648"/>
                  </a:lnTo>
                  <a:lnTo>
                    <a:pt x="55" y="654"/>
                  </a:lnTo>
                  <a:lnTo>
                    <a:pt x="55" y="660"/>
                  </a:lnTo>
                  <a:lnTo>
                    <a:pt x="55" y="666"/>
                  </a:lnTo>
                  <a:lnTo>
                    <a:pt x="55" y="679"/>
                  </a:lnTo>
                  <a:lnTo>
                    <a:pt x="56" y="685"/>
                  </a:lnTo>
                  <a:lnTo>
                    <a:pt x="56" y="685"/>
                  </a:lnTo>
                  <a:lnTo>
                    <a:pt x="56" y="685"/>
                  </a:lnTo>
                  <a:lnTo>
                    <a:pt x="56" y="685"/>
                  </a:lnTo>
                  <a:lnTo>
                    <a:pt x="58" y="679"/>
                  </a:lnTo>
                  <a:lnTo>
                    <a:pt x="58" y="673"/>
                  </a:lnTo>
                  <a:lnTo>
                    <a:pt x="58" y="666"/>
                  </a:lnTo>
                  <a:lnTo>
                    <a:pt x="58" y="660"/>
                  </a:lnTo>
                  <a:lnTo>
                    <a:pt x="58" y="660"/>
                  </a:lnTo>
                  <a:lnTo>
                    <a:pt x="58" y="654"/>
                  </a:lnTo>
                  <a:lnTo>
                    <a:pt x="60" y="648"/>
                  </a:lnTo>
                  <a:lnTo>
                    <a:pt x="60" y="654"/>
                  </a:lnTo>
                  <a:lnTo>
                    <a:pt x="60" y="660"/>
                  </a:lnTo>
                  <a:lnTo>
                    <a:pt x="60" y="660"/>
                  </a:lnTo>
                  <a:lnTo>
                    <a:pt x="60" y="673"/>
                  </a:lnTo>
                  <a:lnTo>
                    <a:pt x="61" y="685"/>
                  </a:lnTo>
                  <a:lnTo>
                    <a:pt x="61" y="697"/>
                  </a:lnTo>
                  <a:lnTo>
                    <a:pt x="61" y="709"/>
                  </a:lnTo>
                  <a:lnTo>
                    <a:pt x="61" y="715"/>
                  </a:lnTo>
                  <a:lnTo>
                    <a:pt x="61" y="721"/>
                  </a:lnTo>
                  <a:lnTo>
                    <a:pt x="61" y="734"/>
                  </a:lnTo>
                  <a:lnTo>
                    <a:pt x="63" y="740"/>
                  </a:lnTo>
                  <a:lnTo>
                    <a:pt x="63" y="740"/>
                  </a:lnTo>
                  <a:lnTo>
                    <a:pt x="63" y="746"/>
                  </a:lnTo>
                  <a:lnTo>
                    <a:pt x="63" y="752"/>
                  </a:lnTo>
                  <a:lnTo>
                    <a:pt x="65" y="758"/>
                  </a:lnTo>
                  <a:lnTo>
                    <a:pt x="65" y="764"/>
                  </a:lnTo>
                  <a:lnTo>
                    <a:pt x="65" y="776"/>
                  </a:lnTo>
                  <a:lnTo>
                    <a:pt x="65" y="789"/>
                  </a:lnTo>
                  <a:lnTo>
                    <a:pt x="65" y="801"/>
                  </a:lnTo>
                  <a:lnTo>
                    <a:pt x="65" y="813"/>
                  </a:lnTo>
                  <a:lnTo>
                    <a:pt x="66" y="819"/>
                  </a:lnTo>
                  <a:lnTo>
                    <a:pt x="66" y="832"/>
                  </a:lnTo>
                  <a:lnTo>
                    <a:pt x="66" y="838"/>
                  </a:lnTo>
                  <a:lnTo>
                    <a:pt x="66" y="844"/>
                  </a:lnTo>
                  <a:lnTo>
                    <a:pt x="68" y="856"/>
                  </a:lnTo>
                  <a:lnTo>
                    <a:pt x="66" y="856"/>
                  </a:lnTo>
                  <a:lnTo>
                    <a:pt x="68" y="850"/>
                  </a:lnTo>
                  <a:lnTo>
                    <a:pt x="68" y="844"/>
                  </a:lnTo>
                  <a:lnTo>
                    <a:pt x="68" y="838"/>
                  </a:lnTo>
                  <a:lnTo>
                    <a:pt x="68" y="832"/>
                  </a:lnTo>
                  <a:lnTo>
                    <a:pt x="68" y="825"/>
                  </a:lnTo>
                  <a:lnTo>
                    <a:pt x="70" y="819"/>
                  </a:lnTo>
                  <a:lnTo>
                    <a:pt x="70" y="825"/>
                  </a:lnTo>
                  <a:lnTo>
                    <a:pt x="70" y="832"/>
                  </a:lnTo>
                  <a:lnTo>
                    <a:pt x="71" y="838"/>
                  </a:lnTo>
                  <a:lnTo>
                    <a:pt x="71" y="832"/>
                  </a:lnTo>
                  <a:lnTo>
                    <a:pt x="71" y="832"/>
                  </a:lnTo>
                  <a:lnTo>
                    <a:pt x="73" y="825"/>
                  </a:lnTo>
                  <a:lnTo>
                    <a:pt x="73" y="819"/>
                  </a:lnTo>
                  <a:lnTo>
                    <a:pt x="75" y="813"/>
                  </a:lnTo>
                  <a:lnTo>
                    <a:pt x="75" y="807"/>
                  </a:lnTo>
                  <a:lnTo>
                    <a:pt x="75" y="807"/>
                  </a:lnTo>
                  <a:lnTo>
                    <a:pt x="75" y="813"/>
                  </a:lnTo>
                  <a:lnTo>
                    <a:pt x="76" y="813"/>
                  </a:lnTo>
                  <a:lnTo>
                    <a:pt x="76" y="813"/>
                  </a:lnTo>
                  <a:lnTo>
                    <a:pt x="76" y="819"/>
                  </a:lnTo>
                  <a:lnTo>
                    <a:pt x="78" y="819"/>
                  </a:lnTo>
                  <a:lnTo>
                    <a:pt x="78" y="813"/>
                  </a:lnTo>
                  <a:lnTo>
                    <a:pt x="78" y="807"/>
                  </a:lnTo>
                  <a:lnTo>
                    <a:pt x="78" y="801"/>
                  </a:lnTo>
                  <a:lnTo>
                    <a:pt x="78" y="789"/>
                  </a:lnTo>
                  <a:lnTo>
                    <a:pt x="79" y="776"/>
                  </a:lnTo>
                  <a:lnTo>
                    <a:pt x="79" y="776"/>
                  </a:lnTo>
                  <a:lnTo>
                    <a:pt x="79" y="776"/>
                  </a:lnTo>
                  <a:lnTo>
                    <a:pt x="79" y="783"/>
                  </a:lnTo>
                  <a:lnTo>
                    <a:pt x="79" y="789"/>
                  </a:lnTo>
                  <a:lnTo>
                    <a:pt x="81" y="789"/>
                  </a:lnTo>
                  <a:lnTo>
                    <a:pt x="81" y="801"/>
                  </a:lnTo>
                  <a:lnTo>
                    <a:pt x="81" y="807"/>
                  </a:lnTo>
                  <a:lnTo>
                    <a:pt x="81" y="801"/>
                  </a:lnTo>
                  <a:lnTo>
                    <a:pt x="81" y="795"/>
                  </a:lnTo>
                  <a:lnTo>
                    <a:pt x="83" y="789"/>
                  </a:lnTo>
                  <a:lnTo>
                    <a:pt x="83" y="789"/>
                  </a:lnTo>
                  <a:lnTo>
                    <a:pt x="83" y="783"/>
                  </a:lnTo>
                  <a:lnTo>
                    <a:pt x="83" y="776"/>
                  </a:lnTo>
                  <a:lnTo>
                    <a:pt x="84" y="770"/>
                  </a:lnTo>
                  <a:lnTo>
                    <a:pt x="84" y="764"/>
                  </a:lnTo>
                  <a:lnTo>
                    <a:pt x="84" y="752"/>
                  </a:lnTo>
                  <a:lnTo>
                    <a:pt x="84" y="721"/>
                  </a:lnTo>
                  <a:lnTo>
                    <a:pt x="84" y="709"/>
                  </a:lnTo>
                  <a:lnTo>
                    <a:pt x="84" y="697"/>
                  </a:lnTo>
                  <a:lnTo>
                    <a:pt x="86" y="685"/>
                  </a:lnTo>
                  <a:lnTo>
                    <a:pt x="86" y="666"/>
                  </a:lnTo>
                  <a:lnTo>
                    <a:pt x="86" y="660"/>
                  </a:lnTo>
                  <a:lnTo>
                    <a:pt x="86" y="648"/>
                  </a:lnTo>
                  <a:lnTo>
                    <a:pt x="86" y="636"/>
                  </a:lnTo>
                  <a:lnTo>
                    <a:pt x="86" y="624"/>
                  </a:lnTo>
                  <a:lnTo>
                    <a:pt x="88" y="611"/>
                  </a:lnTo>
                  <a:lnTo>
                    <a:pt x="88" y="593"/>
                  </a:lnTo>
                  <a:lnTo>
                    <a:pt x="88" y="581"/>
                  </a:lnTo>
                  <a:lnTo>
                    <a:pt x="88" y="569"/>
                  </a:lnTo>
                  <a:lnTo>
                    <a:pt x="88" y="556"/>
                  </a:lnTo>
                  <a:lnTo>
                    <a:pt x="88" y="544"/>
                  </a:lnTo>
                  <a:lnTo>
                    <a:pt x="89" y="538"/>
                  </a:lnTo>
                  <a:lnTo>
                    <a:pt x="89" y="526"/>
                  </a:lnTo>
                  <a:lnTo>
                    <a:pt x="89" y="520"/>
                  </a:lnTo>
                  <a:lnTo>
                    <a:pt x="89" y="513"/>
                  </a:lnTo>
                  <a:lnTo>
                    <a:pt x="89" y="507"/>
                  </a:lnTo>
                  <a:lnTo>
                    <a:pt x="89" y="501"/>
                  </a:lnTo>
                  <a:lnTo>
                    <a:pt x="91" y="483"/>
                  </a:lnTo>
                  <a:lnTo>
                    <a:pt x="91" y="471"/>
                  </a:lnTo>
                  <a:lnTo>
                    <a:pt x="91" y="452"/>
                  </a:lnTo>
                  <a:lnTo>
                    <a:pt x="91" y="428"/>
                  </a:lnTo>
                  <a:lnTo>
                    <a:pt x="91" y="409"/>
                  </a:lnTo>
                  <a:lnTo>
                    <a:pt x="91" y="397"/>
                  </a:lnTo>
                  <a:lnTo>
                    <a:pt x="93" y="379"/>
                  </a:lnTo>
                  <a:lnTo>
                    <a:pt x="93" y="373"/>
                  </a:lnTo>
                  <a:lnTo>
                    <a:pt x="93" y="361"/>
                  </a:lnTo>
                  <a:lnTo>
                    <a:pt x="93" y="342"/>
                  </a:lnTo>
                  <a:lnTo>
                    <a:pt x="93" y="324"/>
                  </a:lnTo>
                  <a:lnTo>
                    <a:pt x="93" y="312"/>
                  </a:lnTo>
                  <a:lnTo>
                    <a:pt x="94" y="299"/>
                  </a:lnTo>
                  <a:lnTo>
                    <a:pt x="94" y="281"/>
                  </a:lnTo>
                  <a:lnTo>
                    <a:pt x="94" y="275"/>
                  </a:lnTo>
                  <a:lnTo>
                    <a:pt x="94" y="269"/>
                  </a:lnTo>
                  <a:lnTo>
                    <a:pt x="96" y="269"/>
                  </a:lnTo>
                  <a:lnTo>
                    <a:pt x="96" y="275"/>
                  </a:lnTo>
                  <a:lnTo>
                    <a:pt x="96" y="275"/>
                  </a:lnTo>
                  <a:lnTo>
                    <a:pt x="96" y="275"/>
                  </a:lnTo>
                  <a:lnTo>
                    <a:pt x="98" y="281"/>
                  </a:lnTo>
                  <a:lnTo>
                    <a:pt x="98" y="287"/>
                  </a:lnTo>
                  <a:lnTo>
                    <a:pt x="98" y="299"/>
                  </a:lnTo>
                  <a:lnTo>
                    <a:pt x="98" y="299"/>
                  </a:lnTo>
                  <a:lnTo>
                    <a:pt x="98" y="306"/>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09" name="Freeform 608"/>
            <p:cNvSpPr>
              <a:spLocks/>
            </p:cNvSpPr>
            <p:nvPr/>
          </p:nvSpPr>
          <p:spPr bwMode="auto">
            <a:xfrm>
              <a:off x="6680565" y="3356059"/>
              <a:ext cx="151616" cy="327330"/>
            </a:xfrm>
            <a:custGeom>
              <a:avLst/>
              <a:gdLst>
                <a:gd name="T0" fmla="*/ 1 w 109"/>
                <a:gd name="T1" fmla="*/ 765 h 796"/>
                <a:gd name="T2" fmla="*/ 3 w 109"/>
                <a:gd name="T3" fmla="*/ 796 h 796"/>
                <a:gd name="T4" fmla="*/ 6 w 109"/>
                <a:gd name="T5" fmla="*/ 771 h 796"/>
                <a:gd name="T6" fmla="*/ 8 w 109"/>
                <a:gd name="T7" fmla="*/ 771 h 796"/>
                <a:gd name="T8" fmla="*/ 11 w 109"/>
                <a:gd name="T9" fmla="*/ 759 h 796"/>
                <a:gd name="T10" fmla="*/ 13 w 109"/>
                <a:gd name="T11" fmla="*/ 753 h 796"/>
                <a:gd name="T12" fmla="*/ 14 w 109"/>
                <a:gd name="T13" fmla="*/ 722 h 796"/>
                <a:gd name="T14" fmla="*/ 16 w 109"/>
                <a:gd name="T15" fmla="*/ 710 h 796"/>
                <a:gd name="T16" fmla="*/ 18 w 109"/>
                <a:gd name="T17" fmla="*/ 692 h 796"/>
                <a:gd name="T18" fmla="*/ 19 w 109"/>
                <a:gd name="T19" fmla="*/ 618 h 796"/>
                <a:gd name="T20" fmla="*/ 21 w 109"/>
                <a:gd name="T21" fmla="*/ 569 h 796"/>
                <a:gd name="T22" fmla="*/ 23 w 109"/>
                <a:gd name="T23" fmla="*/ 557 h 796"/>
                <a:gd name="T24" fmla="*/ 24 w 109"/>
                <a:gd name="T25" fmla="*/ 496 h 796"/>
                <a:gd name="T26" fmla="*/ 26 w 109"/>
                <a:gd name="T27" fmla="*/ 435 h 796"/>
                <a:gd name="T28" fmla="*/ 28 w 109"/>
                <a:gd name="T29" fmla="*/ 337 h 796"/>
                <a:gd name="T30" fmla="*/ 29 w 109"/>
                <a:gd name="T31" fmla="*/ 288 h 796"/>
                <a:gd name="T32" fmla="*/ 29 w 109"/>
                <a:gd name="T33" fmla="*/ 251 h 796"/>
                <a:gd name="T34" fmla="*/ 33 w 109"/>
                <a:gd name="T35" fmla="*/ 233 h 796"/>
                <a:gd name="T36" fmla="*/ 34 w 109"/>
                <a:gd name="T37" fmla="*/ 233 h 796"/>
                <a:gd name="T38" fmla="*/ 36 w 109"/>
                <a:gd name="T39" fmla="*/ 190 h 796"/>
                <a:gd name="T40" fmla="*/ 38 w 109"/>
                <a:gd name="T41" fmla="*/ 184 h 796"/>
                <a:gd name="T42" fmla="*/ 41 w 109"/>
                <a:gd name="T43" fmla="*/ 215 h 796"/>
                <a:gd name="T44" fmla="*/ 41 w 109"/>
                <a:gd name="T45" fmla="*/ 202 h 796"/>
                <a:gd name="T46" fmla="*/ 43 w 109"/>
                <a:gd name="T47" fmla="*/ 123 h 796"/>
                <a:gd name="T48" fmla="*/ 46 w 109"/>
                <a:gd name="T49" fmla="*/ 129 h 796"/>
                <a:gd name="T50" fmla="*/ 48 w 109"/>
                <a:gd name="T51" fmla="*/ 129 h 796"/>
                <a:gd name="T52" fmla="*/ 49 w 109"/>
                <a:gd name="T53" fmla="*/ 68 h 796"/>
                <a:gd name="T54" fmla="*/ 51 w 109"/>
                <a:gd name="T55" fmla="*/ 25 h 796"/>
                <a:gd name="T56" fmla="*/ 53 w 109"/>
                <a:gd name="T57" fmla="*/ 56 h 796"/>
                <a:gd name="T58" fmla="*/ 54 w 109"/>
                <a:gd name="T59" fmla="*/ 74 h 796"/>
                <a:gd name="T60" fmla="*/ 56 w 109"/>
                <a:gd name="T61" fmla="*/ 13 h 796"/>
                <a:gd name="T62" fmla="*/ 59 w 109"/>
                <a:gd name="T63" fmla="*/ 19 h 796"/>
                <a:gd name="T64" fmla="*/ 59 w 109"/>
                <a:gd name="T65" fmla="*/ 104 h 796"/>
                <a:gd name="T66" fmla="*/ 61 w 109"/>
                <a:gd name="T67" fmla="*/ 166 h 796"/>
                <a:gd name="T68" fmla="*/ 63 w 109"/>
                <a:gd name="T69" fmla="*/ 239 h 796"/>
                <a:gd name="T70" fmla="*/ 64 w 109"/>
                <a:gd name="T71" fmla="*/ 300 h 796"/>
                <a:gd name="T72" fmla="*/ 66 w 109"/>
                <a:gd name="T73" fmla="*/ 361 h 796"/>
                <a:gd name="T74" fmla="*/ 67 w 109"/>
                <a:gd name="T75" fmla="*/ 435 h 796"/>
                <a:gd name="T76" fmla="*/ 69 w 109"/>
                <a:gd name="T77" fmla="*/ 447 h 796"/>
                <a:gd name="T78" fmla="*/ 71 w 109"/>
                <a:gd name="T79" fmla="*/ 496 h 796"/>
                <a:gd name="T80" fmla="*/ 72 w 109"/>
                <a:gd name="T81" fmla="*/ 527 h 796"/>
                <a:gd name="T82" fmla="*/ 74 w 109"/>
                <a:gd name="T83" fmla="*/ 569 h 796"/>
                <a:gd name="T84" fmla="*/ 76 w 109"/>
                <a:gd name="T85" fmla="*/ 618 h 796"/>
                <a:gd name="T86" fmla="*/ 77 w 109"/>
                <a:gd name="T87" fmla="*/ 667 h 796"/>
                <a:gd name="T88" fmla="*/ 79 w 109"/>
                <a:gd name="T89" fmla="*/ 686 h 796"/>
                <a:gd name="T90" fmla="*/ 82 w 109"/>
                <a:gd name="T91" fmla="*/ 698 h 796"/>
                <a:gd name="T92" fmla="*/ 82 w 109"/>
                <a:gd name="T93" fmla="*/ 747 h 796"/>
                <a:gd name="T94" fmla="*/ 86 w 109"/>
                <a:gd name="T95" fmla="*/ 753 h 796"/>
                <a:gd name="T96" fmla="*/ 87 w 109"/>
                <a:gd name="T97" fmla="*/ 722 h 796"/>
                <a:gd name="T98" fmla="*/ 89 w 109"/>
                <a:gd name="T99" fmla="*/ 698 h 796"/>
                <a:gd name="T100" fmla="*/ 91 w 109"/>
                <a:gd name="T101" fmla="*/ 667 h 796"/>
                <a:gd name="T102" fmla="*/ 94 w 109"/>
                <a:gd name="T103" fmla="*/ 673 h 796"/>
                <a:gd name="T104" fmla="*/ 96 w 109"/>
                <a:gd name="T105" fmla="*/ 661 h 796"/>
                <a:gd name="T106" fmla="*/ 99 w 109"/>
                <a:gd name="T107" fmla="*/ 692 h 796"/>
                <a:gd name="T108" fmla="*/ 101 w 109"/>
                <a:gd name="T109" fmla="*/ 698 h 796"/>
                <a:gd name="T110" fmla="*/ 104 w 109"/>
                <a:gd name="T111" fmla="*/ 698 h 796"/>
                <a:gd name="T112" fmla="*/ 106 w 109"/>
                <a:gd name="T113" fmla="*/ 673 h 796"/>
                <a:gd name="T114" fmla="*/ 107 w 109"/>
                <a:gd name="T115" fmla="*/ 618 h 796"/>
                <a:gd name="T116" fmla="*/ 109 w 109"/>
                <a:gd name="T117" fmla="*/ 569 h 796"/>
                <a:gd name="T118" fmla="*/ 109 w 109"/>
                <a:gd name="T119" fmla="*/ 478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 h="796">
                  <a:moveTo>
                    <a:pt x="0" y="747"/>
                  </a:moveTo>
                  <a:lnTo>
                    <a:pt x="0" y="747"/>
                  </a:lnTo>
                  <a:lnTo>
                    <a:pt x="0" y="747"/>
                  </a:lnTo>
                  <a:lnTo>
                    <a:pt x="1" y="753"/>
                  </a:lnTo>
                  <a:lnTo>
                    <a:pt x="1" y="765"/>
                  </a:lnTo>
                  <a:lnTo>
                    <a:pt x="1" y="771"/>
                  </a:lnTo>
                  <a:lnTo>
                    <a:pt x="1" y="777"/>
                  </a:lnTo>
                  <a:lnTo>
                    <a:pt x="1" y="783"/>
                  </a:lnTo>
                  <a:lnTo>
                    <a:pt x="1" y="796"/>
                  </a:lnTo>
                  <a:lnTo>
                    <a:pt x="3" y="796"/>
                  </a:lnTo>
                  <a:lnTo>
                    <a:pt x="3" y="796"/>
                  </a:lnTo>
                  <a:lnTo>
                    <a:pt x="4" y="790"/>
                  </a:lnTo>
                  <a:lnTo>
                    <a:pt x="4" y="783"/>
                  </a:lnTo>
                  <a:lnTo>
                    <a:pt x="4" y="783"/>
                  </a:lnTo>
                  <a:lnTo>
                    <a:pt x="6" y="771"/>
                  </a:lnTo>
                  <a:lnTo>
                    <a:pt x="6" y="771"/>
                  </a:lnTo>
                  <a:lnTo>
                    <a:pt x="6" y="771"/>
                  </a:lnTo>
                  <a:lnTo>
                    <a:pt x="6" y="771"/>
                  </a:lnTo>
                  <a:lnTo>
                    <a:pt x="8" y="771"/>
                  </a:lnTo>
                  <a:lnTo>
                    <a:pt x="8" y="771"/>
                  </a:lnTo>
                  <a:lnTo>
                    <a:pt x="9" y="759"/>
                  </a:lnTo>
                  <a:lnTo>
                    <a:pt x="9" y="753"/>
                  </a:lnTo>
                  <a:lnTo>
                    <a:pt x="9" y="747"/>
                  </a:lnTo>
                  <a:lnTo>
                    <a:pt x="9" y="753"/>
                  </a:lnTo>
                  <a:lnTo>
                    <a:pt x="11" y="759"/>
                  </a:lnTo>
                  <a:lnTo>
                    <a:pt x="11" y="765"/>
                  </a:lnTo>
                  <a:lnTo>
                    <a:pt x="11" y="765"/>
                  </a:lnTo>
                  <a:lnTo>
                    <a:pt x="13" y="759"/>
                  </a:lnTo>
                  <a:lnTo>
                    <a:pt x="13" y="759"/>
                  </a:lnTo>
                  <a:lnTo>
                    <a:pt x="13" y="753"/>
                  </a:lnTo>
                  <a:lnTo>
                    <a:pt x="13" y="747"/>
                  </a:lnTo>
                  <a:lnTo>
                    <a:pt x="14" y="734"/>
                  </a:lnTo>
                  <a:lnTo>
                    <a:pt x="14" y="728"/>
                  </a:lnTo>
                  <a:lnTo>
                    <a:pt x="14" y="722"/>
                  </a:lnTo>
                  <a:lnTo>
                    <a:pt x="14" y="722"/>
                  </a:lnTo>
                  <a:lnTo>
                    <a:pt x="16" y="704"/>
                  </a:lnTo>
                  <a:lnTo>
                    <a:pt x="14" y="704"/>
                  </a:lnTo>
                  <a:lnTo>
                    <a:pt x="16" y="704"/>
                  </a:lnTo>
                  <a:lnTo>
                    <a:pt x="16" y="704"/>
                  </a:lnTo>
                  <a:lnTo>
                    <a:pt x="16" y="710"/>
                  </a:lnTo>
                  <a:lnTo>
                    <a:pt x="16" y="716"/>
                  </a:lnTo>
                  <a:lnTo>
                    <a:pt x="18" y="722"/>
                  </a:lnTo>
                  <a:lnTo>
                    <a:pt x="18" y="716"/>
                  </a:lnTo>
                  <a:lnTo>
                    <a:pt x="18" y="704"/>
                  </a:lnTo>
                  <a:lnTo>
                    <a:pt x="18" y="692"/>
                  </a:lnTo>
                  <a:lnTo>
                    <a:pt x="18" y="673"/>
                  </a:lnTo>
                  <a:lnTo>
                    <a:pt x="19" y="661"/>
                  </a:lnTo>
                  <a:lnTo>
                    <a:pt x="19" y="643"/>
                  </a:lnTo>
                  <a:lnTo>
                    <a:pt x="19" y="631"/>
                  </a:lnTo>
                  <a:lnTo>
                    <a:pt x="19" y="618"/>
                  </a:lnTo>
                  <a:lnTo>
                    <a:pt x="19" y="606"/>
                  </a:lnTo>
                  <a:lnTo>
                    <a:pt x="19" y="600"/>
                  </a:lnTo>
                  <a:lnTo>
                    <a:pt x="21" y="594"/>
                  </a:lnTo>
                  <a:lnTo>
                    <a:pt x="21" y="582"/>
                  </a:lnTo>
                  <a:lnTo>
                    <a:pt x="21" y="569"/>
                  </a:lnTo>
                  <a:lnTo>
                    <a:pt x="21" y="569"/>
                  </a:lnTo>
                  <a:lnTo>
                    <a:pt x="21" y="563"/>
                  </a:lnTo>
                  <a:lnTo>
                    <a:pt x="23" y="563"/>
                  </a:lnTo>
                  <a:lnTo>
                    <a:pt x="23" y="563"/>
                  </a:lnTo>
                  <a:lnTo>
                    <a:pt x="23" y="557"/>
                  </a:lnTo>
                  <a:lnTo>
                    <a:pt x="23" y="545"/>
                  </a:lnTo>
                  <a:lnTo>
                    <a:pt x="24" y="539"/>
                  </a:lnTo>
                  <a:lnTo>
                    <a:pt x="24" y="527"/>
                  </a:lnTo>
                  <a:lnTo>
                    <a:pt x="24" y="514"/>
                  </a:lnTo>
                  <a:lnTo>
                    <a:pt x="24" y="496"/>
                  </a:lnTo>
                  <a:lnTo>
                    <a:pt x="24" y="484"/>
                  </a:lnTo>
                  <a:lnTo>
                    <a:pt x="24" y="465"/>
                  </a:lnTo>
                  <a:lnTo>
                    <a:pt x="26" y="459"/>
                  </a:lnTo>
                  <a:lnTo>
                    <a:pt x="26" y="441"/>
                  </a:lnTo>
                  <a:lnTo>
                    <a:pt x="26" y="435"/>
                  </a:lnTo>
                  <a:lnTo>
                    <a:pt x="26" y="404"/>
                  </a:lnTo>
                  <a:lnTo>
                    <a:pt x="26" y="386"/>
                  </a:lnTo>
                  <a:lnTo>
                    <a:pt x="26" y="367"/>
                  </a:lnTo>
                  <a:lnTo>
                    <a:pt x="28" y="355"/>
                  </a:lnTo>
                  <a:lnTo>
                    <a:pt x="28" y="337"/>
                  </a:lnTo>
                  <a:lnTo>
                    <a:pt x="28" y="319"/>
                  </a:lnTo>
                  <a:lnTo>
                    <a:pt x="28" y="306"/>
                  </a:lnTo>
                  <a:lnTo>
                    <a:pt x="28" y="300"/>
                  </a:lnTo>
                  <a:lnTo>
                    <a:pt x="28" y="294"/>
                  </a:lnTo>
                  <a:lnTo>
                    <a:pt x="29" y="288"/>
                  </a:lnTo>
                  <a:lnTo>
                    <a:pt x="29" y="282"/>
                  </a:lnTo>
                  <a:lnTo>
                    <a:pt x="29" y="282"/>
                  </a:lnTo>
                  <a:lnTo>
                    <a:pt x="29" y="276"/>
                  </a:lnTo>
                  <a:lnTo>
                    <a:pt x="29" y="264"/>
                  </a:lnTo>
                  <a:lnTo>
                    <a:pt x="29" y="251"/>
                  </a:lnTo>
                  <a:lnTo>
                    <a:pt x="31" y="239"/>
                  </a:lnTo>
                  <a:lnTo>
                    <a:pt x="31" y="233"/>
                  </a:lnTo>
                  <a:lnTo>
                    <a:pt x="31" y="233"/>
                  </a:lnTo>
                  <a:lnTo>
                    <a:pt x="31" y="233"/>
                  </a:lnTo>
                  <a:lnTo>
                    <a:pt x="33" y="233"/>
                  </a:lnTo>
                  <a:lnTo>
                    <a:pt x="33" y="239"/>
                  </a:lnTo>
                  <a:lnTo>
                    <a:pt x="33" y="233"/>
                  </a:lnTo>
                  <a:lnTo>
                    <a:pt x="34" y="227"/>
                  </a:lnTo>
                  <a:lnTo>
                    <a:pt x="34" y="227"/>
                  </a:lnTo>
                  <a:lnTo>
                    <a:pt x="34" y="233"/>
                  </a:lnTo>
                  <a:lnTo>
                    <a:pt x="34" y="227"/>
                  </a:lnTo>
                  <a:lnTo>
                    <a:pt x="36" y="221"/>
                  </a:lnTo>
                  <a:lnTo>
                    <a:pt x="36" y="208"/>
                  </a:lnTo>
                  <a:lnTo>
                    <a:pt x="36" y="202"/>
                  </a:lnTo>
                  <a:lnTo>
                    <a:pt x="36" y="190"/>
                  </a:lnTo>
                  <a:lnTo>
                    <a:pt x="36" y="184"/>
                  </a:lnTo>
                  <a:lnTo>
                    <a:pt x="38" y="178"/>
                  </a:lnTo>
                  <a:lnTo>
                    <a:pt x="38" y="178"/>
                  </a:lnTo>
                  <a:lnTo>
                    <a:pt x="38" y="178"/>
                  </a:lnTo>
                  <a:lnTo>
                    <a:pt x="38" y="184"/>
                  </a:lnTo>
                  <a:lnTo>
                    <a:pt x="39" y="190"/>
                  </a:lnTo>
                  <a:lnTo>
                    <a:pt x="39" y="196"/>
                  </a:lnTo>
                  <a:lnTo>
                    <a:pt x="39" y="202"/>
                  </a:lnTo>
                  <a:lnTo>
                    <a:pt x="39" y="208"/>
                  </a:lnTo>
                  <a:lnTo>
                    <a:pt x="41" y="215"/>
                  </a:lnTo>
                  <a:lnTo>
                    <a:pt x="39" y="215"/>
                  </a:lnTo>
                  <a:lnTo>
                    <a:pt x="41" y="215"/>
                  </a:lnTo>
                  <a:lnTo>
                    <a:pt x="41" y="208"/>
                  </a:lnTo>
                  <a:lnTo>
                    <a:pt x="41" y="208"/>
                  </a:lnTo>
                  <a:lnTo>
                    <a:pt x="41" y="202"/>
                  </a:lnTo>
                  <a:lnTo>
                    <a:pt x="41" y="184"/>
                  </a:lnTo>
                  <a:lnTo>
                    <a:pt x="43" y="172"/>
                  </a:lnTo>
                  <a:lnTo>
                    <a:pt x="43" y="153"/>
                  </a:lnTo>
                  <a:lnTo>
                    <a:pt x="43" y="147"/>
                  </a:lnTo>
                  <a:lnTo>
                    <a:pt x="43" y="123"/>
                  </a:lnTo>
                  <a:lnTo>
                    <a:pt x="43" y="111"/>
                  </a:lnTo>
                  <a:lnTo>
                    <a:pt x="43" y="104"/>
                  </a:lnTo>
                  <a:lnTo>
                    <a:pt x="44" y="111"/>
                  </a:lnTo>
                  <a:lnTo>
                    <a:pt x="44" y="117"/>
                  </a:lnTo>
                  <a:lnTo>
                    <a:pt x="46" y="129"/>
                  </a:lnTo>
                  <a:lnTo>
                    <a:pt x="46" y="129"/>
                  </a:lnTo>
                  <a:lnTo>
                    <a:pt x="46" y="129"/>
                  </a:lnTo>
                  <a:lnTo>
                    <a:pt x="46" y="135"/>
                  </a:lnTo>
                  <a:lnTo>
                    <a:pt x="48" y="135"/>
                  </a:lnTo>
                  <a:lnTo>
                    <a:pt x="48" y="129"/>
                  </a:lnTo>
                  <a:lnTo>
                    <a:pt x="48" y="123"/>
                  </a:lnTo>
                  <a:lnTo>
                    <a:pt x="48" y="104"/>
                  </a:lnTo>
                  <a:lnTo>
                    <a:pt x="48" y="98"/>
                  </a:lnTo>
                  <a:lnTo>
                    <a:pt x="49" y="80"/>
                  </a:lnTo>
                  <a:lnTo>
                    <a:pt x="49" y="68"/>
                  </a:lnTo>
                  <a:lnTo>
                    <a:pt x="49" y="56"/>
                  </a:lnTo>
                  <a:lnTo>
                    <a:pt x="49" y="49"/>
                  </a:lnTo>
                  <a:lnTo>
                    <a:pt x="49" y="37"/>
                  </a:lnTo>
                  <a:lnTo>
                    <a:pt x="49" y="31"/>
                  </a:lnTo>
                  <a:lnTo>
                    <a:pt x="51" y="25"/>
                  </a:lnTo>
                  <a:lnTo>
                    <a:pt x="51" y="31"/>
                  </a:lnTo>
                  <a:lnTo>
                    <a:pt x="51" y="43"/>
                  </a:lnTo>
                  <a:lnTo>
                    <a:pt x="51" y="49"/>
                  </a:lnTo>
                  <a:lnTo>
                    <a:pt x="51" y="49"/>
                  </a:lnTo>
                  <a:lnTo>
                    <a:pt x="53" y="56"/>
                  </a:lnTo>
                  <a:lnTo>
                    <a:pt x="53" y="62"/>
                  </a:lnTo>
                  <a:lnTo>
                    <a:pt x="53" y="62"/>
                  </a:lnTo>
                  <a:lnTo>
                    <a:pt x="54" y="74"/>
                  </a:lnTo>
                  <a:lnTo>
                    <a:pt x="54" y="74"/>
                  </a:lnTo>
                  <a:lnTo>
                    <a:pt x="54" y="74"/>
                  </a:lnTo>
                  <a:lnTo>
                    <a:pt x="54" y="62"/>
                  </a:lnTo>
                  <a:lnTo>
                    <a:pt x="54" y="56"/>
                  </a:lnTo>
                  <a:lnTo>
                    <a:pt x="56" y="49"/>
                  </a:lnTo>
                  <a:lnTo>
                    <a:pt x="56" y="25"/>
                  </a:lnTo>
                  <a:lnTo>
                    <a:pt x="56" y="13"/>
                  </a:lnTo>
                  <a:lnTo>
                    <a:pt x="56" y="7"/>
                  </a:lnTo>
                  <a:lnTo>
                    <a:pt x="58" y="0"/>
                  </a:lnTo>
                  <a:lnTo>
                    <a:pt x="58" y="0"/>
                  </a:lnTo>
                  <a:lnTo>
                    <a:pt x="58" y="7"/>
                  </a:lnTo>
                  <a:lnTo>
                    <a:pt x="59" y="19"/>
                  </a:lnTo>
                  <a:lnTo>
                    <a:pt x="59" y="25"/>
                  </a:lnTo>
                  <a:lnTo>
                    <a:pt x="59" y="43"/>
                  </a:lnTo>
                  <a:lnTo>
                    <a:pt x="59" y="74"/>
                  </a:lnTo>
                  <a:lnTo>
                    <a:pt x="59" y="86"/>
                  </a:lnTo>
                  <a:lnTo>
                    <a:pt x="59" y="104"/>
                  </a:lnTo>
                  <a:lnTo>
                    <a:pt x="61" y="117"/>
                  </a:lnTo>
                  <a:lnTo>
                    <a:pt x="61" y="129"/>
                  </a:lnTo>
                  <a:lnTo>
                    <a:pt x="61" y="141"/>
                  </a:lnTo>
                  <a:lnTo>
                    <a:pt x="61" y="153"/>
                  </a:lnTo>
                  <a:lnTo>
                    <a:pt x="61" y="166"/>
                  </a:lnTo>
                  <a:lnTo>
                    <a:pt x="61" y="178"/>
                  </a:lnTo>
                  <a:lnTo>
                    <a:pt x="63" y="196"/>
                  </a:lnTo>
                  <a:lnTo>
                    <a:pt x="63" y="215"/>
                  </a:lnTo>
                  <a:lnTo>
                    <a:pt x="63" y="233"/>
                  </a:lnTo>
                  <a:lnTo>
                    <a:pt x="63" y="239"/>
                  </a:lnTo>
                  <a:lnTo>
                    <a:pt x="63" y="257"/>
                  </a:lnTo>
                  <a:lnTo>
                    <a:pt x="63" y="264"/>
                  </a:lnTo>
                  <a:lnTo>
                    <a:pt x="64" y="276"/>
                  </a:lnTo>
                  <a:lnTo>
                    <a:pt x="64" y="288"/>
                  </a:lnTo>
                  <a:lnTo>
                    <a:pt x="64" y="300"/>
                  </a:lnTo>
                  <a:lnTo>
                    <a:pt x="64" y="306"/>
                  </a:lnTo>
                  <a:lnTo>
                    <a:pt x="64" y="319"/>
                  </a:lnTo>
                  <a:lnTo>
                    <a:pt x="64" y="337"/>
                  </a:lnTo>
                  <a:lnTo>
                    <a:pt x="66" y="349"/>
                  </a:lnTo>
                  <a:lnTo>
                    <a:pt x="66" y="361"/>
                  </a:lnTo>
                  <a:lnTo>
                    <a:pt x="66" y="380"/>
                  </a:lnTo>
                  <a:lnTo>
                    <a:pt x="66" y="392"/>
                  </a:lnTo>
                  <a:lnTo>
                    <a:pt x="66" y="410"/>
                  </a:lnTo>
                  <a:lnTo>
                    <a:pt x="66" y="423"/>
                  </a:lnTo>
                  <a:lnTo>
                    <a:pt x="67" y="435"/>
                  </a:lnTo>
                  <a:lnTo>
                    <a:pt x="67" y="435"/>
                  </a:lnTo>
                  <a:lnTo>
                    <a:pt x="67" y="435"/>
                  </a:lnTo>
                  <a:lnTo>
                    <a:pt x="67" y="435"/>
                  </a:lnTo>
                  <a:lnTo>
                    <a:pt x="69" y="441"/>
                  </a:lnTo>
                  <a:lnTo>
                    <a:pt x="69" y="447"/>
                  </a:lnTo>
                  <a:lnTo>
                    <a:pt x="69" y="459"/>
                  </a:lnTo>
                  <a:lnTo>
                    <a:pt x="69" y="465"/>
                  </a:lnTo>
                  <a:lnTo>
                    <a:pt x="69" y="471"/>
                  </a:lnTo>
                  <a:lnTo>
                    <a:pt x="71" y="484"/>
                  </a:lnTo>
                  <a:lnTo>
                    <a:pt x="71" y="496"/>
                  </a:lnTo>
                  <a:lnTo>
                    <a:pt x="71" y="508"/>
                  </a:lnTo>
                  <a:lnTo>
                    <a:pt x="71" y="514"/>
                  </a:lnTo>
                  <a:lnTo>
                    <a:pt x="72" y="514"/>
                  </a:lnTo>
                  <a:lnTo>
                    <a:pt x="72" y="520"/>
                  </a:lnTo>
                  <a:lnTo>
                    <a:pt x="72" y="527"/>
                  </a:lnTo>
                  <a:lnTo>
                    <a:pt x="72" y="533"/>
                  </a:lnTo>
                  <a:lnTo>
                    <a:pt x="72" y="539"/>
                  </a:lnTo>
                  <a:lnTo>
                    <a:pt x="74" y="551"/>
                  </a:lnTo>
                  <a:lnTo>
                    <a:pt x="74" y="563"/>
                  </a:lnTo>
                  <a:lnTo>
                    <a:pt x="74" y="569"/>
                  </a:lnTo>
                  <a:lnTo>
                    <a:pt x="74" y="575"/>
                  </a:lnTo>
                  <a:lnTo>
                    <a:pt x="74" y="588"/>
                  </a:lnTo>
                  <a:lnTo>
                    <a:pt x="74" y="594"/>
                  </a:lnTo>
                  <a:lnTo>
                    <a:pt x="76" y="606"/>
                  </a:lnTo>
                  <a:lnTo>
                    <a:pt x="76" y="618"/>
                  </a:lnTo>
                  <a:lnTo>
                    <a:pt x="76" y="624"/>
                  </a:lnTo>
                  <a:lnTo>
                    <a:pt x="76" y="637"/>
                  </a:lnTo>
                  <a:lnTo>
                    <a:pt x="76" y="643"/>
                  </a:lnTo>
                  <a:lnTo>
                    <a:pt x="76" y="661"/>
                  </a:lnTo>
                  <a:lnTo>
                    <a:pt x="77" y="667"/>
                  </a:lnTo>
                  <a:lnTo>
                    <a:pt x="77" y="673"/>
                  </a:lnTo>
                  <a:lnTo>
                    <a:pt x="77" y="679"/>
                  </a:lnTo>
                  <a:lnTo>
                    <a:pt x="77" y="686"/>
                  </a:lnTo>
                  <a:lnTo>
                    <a:pt x="79" y="686"/>
                  </a:lnTo>
                  <a:lnTo>
                    <a:pt x="79" y="686"/>
                  </a:lnTo>
                  <a:lnTo>
                    <a:pt x="79" y="686"/>
                  </a:lnTo>
                  <a:lnTo>
                    <a:pt x="81" y="692"/>
                  </a:lnTo>
                  <a:lnTo>
                    <a:pt x="81" y="698"/>
                  </a:lnTo>
                  <a:lnTo>
                    <a:pt x="81" y="698"/>
                  </a:lnTo>
                  <a:lnTo>
                    <a:pt x="82" y="698"/>
                  </a:lnTo>
                  <a:lnTo>
                    <a:pt x="82" y="710"/>
                  </a:lnTo>
                  <a:lnTo>
                    <a:pt x="82" y="716"/>
                  </a:lnTo>
                  <a:lnTo>
                    <a:pt x="82" y="728"/>
                  </a:lnTo>
                  <a:lnTo>
                    <a:pt x="82" y="741"/>
                  </a:lnTo>
                  <a:lnTo>
                    <a:pt x="82" y="747"/>
                  </a:lnTo>
                  <a:lnTo>
                    <a:pt x="84" y="759"/>
                  </a:lnTo>
                  <a:lnTo>
                    <a:pt x="84" y="771"/>
                  </a:lnTo>
                  <a:lnTo>
                    <a:pt x="84" y="771"/>
                  </a:lnTo>
                  <a:lnTo>
                    <a:pt x="86" y="765"/>
                  </a:lnTo>
                  <a:lnTo>
                    <a:pt x="86" y="753"/>
                  </a:lnTo>
                  <a:lnTo>
                    <a:pt x="86" y="747"/>
                  </a:lnTo>
                  <a:lnTo>
                    <a:pt x="86" y="747"/>
                  </a:lnTo>
                  <a:lnTo>
                    <a:pt x="87" y="741"/>
                  </a:lnTo>
                  <a:lnTo>
                    <a:pt x="87" y="734"/>
                  </a:lnTo>
                  <a:lnTo>
                    <a:pt x="87" y="722"/>
                  </a:lnTo>
                  <a:lnTo>
                    <a:pt x="87" y="722"/>
                  </a:lnTo>
                  <a:lnTo>
                    <a:pt x="89" y="710"/>
                  </a:lnTo>
                  <a:lnTo>
                    <a:pt x="89" y="698"/>
                  </a:lnTo>
                  <a:lnTo>
                    <a:pt x="89" y="698"/>
                  </a:lnTo>
                  <a:lnTo>
                    <a:pt x="89" y="698"/>
                  </a:lnTo>
                  <a:lnTo>
                    <a:pt x="89" y="698"/>
                  </a:lnTo>
                  <a:lnTo>
                    <a:pt x="91" y="692"/>
                  </a:lnTo>
                  <a:lnTo>
                    <a:pt x="91" y="686"/>
                  </a:lnTo>
                  <a:lnTo>
                    <a:pt x="91" y="679"/>
                  </a:lnTo>
                  <a:lnTo>
                    <a:pt x="91" y="667"/>
                  </a:lnTo>
                  <a:lnTo>
                    <a:pt x="91" y="667"/>
                  </a:lnTo>
                  <a:lnTo>
                    <a:pt x="92" y="667"/>
                  </a:lnTo>
                  <a:lnTo>
                    <a:pt x="92" y="667"/>
                  </a:lnTo>
                  <a:lnTo>
                    <a:pt x="92" y="673"/>
                  </a:lnTo>
                  <a:lnTo>
                    <a:pt x="94" y="673"/>
                  </a:lnTo>
                  <a:lnTo>
                    <a:pt x="94" y="667"/>
                  </a:lnTo>
                  <a:lnTo>
                    <a:pt x="94" y="661"/>
                  </a:lnTo>
                  <a:lnTo>
                    <a:pt x="96" y="655"/>
                  </a:lnTo>
                  <a:lnTo>
                    <a:pt x="96" y="655"/>
                  </a:lnTo>
                  <a:lnTo>
                    <a:pt x="96" y="661"/>
                  </a:lnTo>
                  <a:lnTo>
                    <a:pt x="97" y="667"/>
                  </a:lnTo>
                  <a:lnTo>
                    <a:pt x="97" y="667"/>
                  </a:lnTo>
                  <a:lnTo>
                    <a:pt x="97" y="679"/>
                  </a:lnTo>
                  <a:lnTo>
                    <a:pt x="97" y="686"/>
                  </a:lnTo>
                  <a:lnTo>
                    <a:pt x="99" y="692"/>
                  </a:lnTo>
                  <a:lnTo>
                    <a:pt x="99" y="692"/>
                  </a:lnTo>
                  <a:lnTo>
                    <a:pt x="99" y="692"/>
                  </a:lnTo>
                  <a:lnTo>
                    <a:pt x="101" y="692"/>
                  </a:lnTo>
                  <a:lnTo>
                    <a:pt x="101" y="698"/>
                  </a:lnTo>
                  <a:lnTo>
                    <a:pt x="101" y="698"/>
                  </a:lnTo>
                  <a:lnTo>
                    <a:pt x="101" y="704"/>
                  </a:lnTo>
                  <a:lnTo>
                    <a:pt x="102" y="710"/>
                  </a:lnTo>
                  <a:lnTo>
                    <a:pt x="102" y="704"/>
                  </a:lnTo>
                  <a:lnTo>
                    <a:pt x="102" y="698"/>
                  </a:lnTo>
                  <a:lnTo>
                    <a:pt x="104" y="698"/>
                  </a:lnTo>
                  <a:lnTo>
                    <a:pt x="104" y="686"/>
                  </a:lnTo>
                  <a:lnTo>
                    <a:pt x="104" y="686"/>
                  </a:lnTo>
                  <a:lnTo>
                    <a:pt x="104" y="686"/>
                  </a:lnTo>
                  <a:lnTo>
                    <a:pt x="106" y="679"/>
                  </a:lnTo>
                  <a:lnTo>
                    <a:pt x="106" y="673"/>
                  </a:lnTo>
                  <a:lnTo>
                    <a:pt x="106" y="661"/>
                  </a:lnTo>
                  <a:lnTo>
                    <a:pt x="106" y="649"/>
                  </a:lnTo>
                  <a:lnTo>
                    <a:pt x="106" y="643"/>
                  </a:lnTo>
                  <a:lnTo>
                    <a:pt x="107" y="631"/>
                  </a:lnTo>
                  <a:lnTo>
                    <a:pt x="107" y="618"/>
                  </a:lnTo>
                  <a:lnTo>
                    <a:pt x="107" y="612"/>
                  </a:lnTo>
                  <a:lnTo>
                    <a:pt x="107" y="600"/>
                  </a:lnTo>
                  <a:lnTo>
                    <a:pt x="107" y="594"/>
                  </a:lnTo>
                  <a:lnTo>
                    <a:pt x="107" y="588"/>
                  </a:lnTo>
                  <a:lnTo>
                    <a:pt x="109" y="569"/>
                  </a:lnTo>
                  <a:lnTo>
                    <a:pt x="109" y="563"/>
                  </a:lnTo>
                  <a:lnTo>
                    <a:pt x="109" y="545"/>
                  </a:lnTo>
                  <a:lnTo>
                    <a:pt x="109" y="527"/>
                  </a:lnTo>
                  <a:lnTo>
                    <a:pt x="109" y="514"/>
                  </a:lnTo>
                  <a:lnTo>
                    <a:pt x="109" y="478"/>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10" name="Freeform 609"/>
            <p:cNvSpPr>
              <a:spLocks/>
            </p:cNvSpPr>
            <p:nvPr/>
          </p:nvSpPr>
          <p:spPr bwMode="auto">
            <a:xfrm>
              <a:off x="6541469" y="3310825"/>
              <a:ext cx="139097" cy="362284"/>
            </a:xfrm>
            <a:custGeom>
              <a:avLst/>
              <a:gdLst>
                <a:gd name="T0" fmla="*/ 2 w 100"/>
                <a:gd name="T1" fmla="*/ 679 h 881"/>
                <a:gd name="T2" fmla="*/ 3 w 100"/>
                <a:gd name="T3" fmla="*/ 704 h 881"/>
                <a:gd name="T4" fmla="*/ 5 w 100"/>
                <a:gd name="T5" fmla="*/ 704 h 881"/>
                <a:gd name="T6" fmla="*/ 7 w 100"/>
                <a:gd name="T7" fmla="*/ 722 h 881"/>
                <a:gd name="T8" fmla="*/ 8 w 100"/>
                <a:gd name="T9" fmla="*/ 753 h 881"/>
                <a:gd name="T10" fmla="*/ 10 w 100"/>
                <a:gd name="T11" fmla="*/ 796 h 881"/>
                <a:gd name="T12" fmla="*/ 12 w 100"/>
                <a:gd name="T13" fmla="*/ 796 h 881"/>
                <a:gd name="T14" fmla="*/ 15 w 100"/>
                <a:gd name="T15" fmla="*/ 814 h 881"/>
                <a:gd name="T16" fmla="*/ 17 w 100"/>
                <a:gd name="T17" fmla="*/ 838 h 881"/>
                <a:gd name="T18" fmla="*/ 20 w 100"/>
                <a:gd name="T19" fmla="*/ 857 h 881"/>
                <a:gd name="T20" fmla="*/ 22 w 100"/>
                <a:gd name="T21" fmla="*/ 881 h 881"/>
                <a:gd name="T22" fmla="*/ 23 w 100"/>
                <a:gd name="T23" fmla="*/ 857 h 881"/>
                <a:gd name="T24" fmla="*/ 27 w 100"/>
                <a:gd name="T25" fmla="*/ 851 h 881"/>
                <a:gd name="T26" fmla="*/ 28 w 100"/>
                <a:gd name="T27" fmla="*/ 826 h 881"/>
                <a:gd name="T28" fmla="*/ 30 w 100"/>
                <a:gd name="T29" fmla="*/ 802 h 881"/>
                <a:gd name="T30" fmla="*/ 32 w 100"/>
                <a:gd name="T31" fmla="*/ 832 h 881"/>
                <a:gd name="T32" fmla="*/ 33 w 100"/>
                <a:gd name="T33" fmla="*/ 814 h 881"/>
                <a:gd name="T34" fmla="*/ 35 w 100"/>
                <a:gd name="T35" fmla="*/ 765 h 881"/>
                <a:gd name="T36" fmla="*/ 35 w 100"/>
                <a:gd name="T37" fmla="*/ 710 h 881"/>
                <a:gd name="T38" fmla="*/ 37 w 100"/>
                <a:gd name="T39" fmla="*/ 649 h 881"/>
                <a:gd name="T40" fmla="*/ 38 w 100"/>
                <a:gd name="T41" fmla="*/ 551 h 881"/>
                <a:gd name="T42" fmla="*/ 40 w 100"/>
                <a:gd name="T43" fmla="*/ 465 h 881"/>
                <a:gd name="T44" fmla="*/ 42 w 100"/>
                <a:gd name="T45" fmla="*/ 416 h 881"/>
                <a:gd name="T46" fmla="*/ 43 w 100"/>
                <a:gd name="T47" fmla="*/ 386 h 881"/>
                <a:gd name="T48" fmla="*/ 45 w 100"/>
                <a:gd name="T49" fmla="*/ 337 h 881"/>
                <a:gd name="T50" fmla="*/ 45 w 100"/>
                <a:gd name="T51" fmla="*/ 276 h 881"/>
                <a:gd name="T52" fmla="*/ 46 w 100"/>
                <a:gd name="T53" fmla="*/ 239 h 881"/>
                <a:gd name="T54" fmla="*/ 48 w 100"/>
                <a:gd name="T55" fmla="*/ 245 h 881"/>
                <a:gd name="T56" fmla="*/ 50 w 100"/>
                <a:gd name="T57" fmla="*/ 325 h 881"/>
                <a:gd name="T58" fmla="*/ 51 w 100"/>
                <a:gd name="T59" fmla="*/ 367 h 881"/>
                <a:gd name="T60" fmla="*/ 53 w 100"/>
                <a:gd name="T61" fmla="*/ 263 h 881"/>
                <a:gd name="T62" fmla="*/ 55 w 100"/>
                <a:gd name="T63" fmla="*/ 172 h 881"/>
                <a:gd name="T64" fmla="*/ 56 w 100"/>
                <a:gd name="T65" fmla="*/ 104 h 881"/>
                <a:gd name="T66" fmla="*/ 58 w 100"/>
                <a:gd name="T67" fmla="*/ 68 h 881"/>
                <a:gd name="T68" fmla="*/ 58 w 100"/>
                <a:gd name="T69" fmla="*/ 7 h 881"/>
                <a:gd name="T70" fmla="*/ 60 w 100"/>
                <a:gd name="T71" fmla="*/ 25 h 881"/>
                <a:gd name="T72" fmla="*/ 61 w 100"/>
                <a:gd name="T73" fmla="*/ 86 h 881"/>
                <a:gd name="T74" fmla="*/ 63 w 100"/>
                <a:gd name="T75" fmla="*/ 110 h 881"/>
                <a:gd name="T76" fmla="*/ 65 w 100"/>
                <a:gd name="T77" fmla="*/ 172 h 881"/>
                <a:gd name="T78" fmla="*/ 66 w 100"/>
                <a:gd name="T79" fmla="*/ 214 h 881"/>
                <a:gd name="T80" fmla="*/ 68 w 100"/>
                <a:gd name="T81" fmla="*/ 214 h 881"/>
                <a:gd name="T82" fmla="*/ 70 w 100"/>
                <a:gd name="T83" fmla="*/ 159 h 881"/>
                <a:gd name="T84" fmla="*/ 71 w 100"/>
                <a:gd name="T85" fmla="*/ 117 h 881"/>
                <a:gd name="T86" fmla="*/ 73 w 100"/>
                <a:gd name="T87" fmla="*/ 141 h 881"/>
                <a:gd name="T88" fmla="*/ 75 w 100"/>
                <a:gd name="T89" fmla="*/ 196 h 881"/>
                <a:gd name="T90" fmla="*/ 76 w 100"/>
                <a:gd name="T91" fmla="*/ 288 h 881"/>
                <a:gd name="T92" fmla="*/ 76 w 100"/>
                <a:gd name="T93" fmla="*/ 380 h 881"/>
                <a:gd name="T94" fmla="*/ 78 w 100"/>
                <a:gd name="T95" fmla="*/ 459 h 881"/>
                <a:gd name="T96" fmla="*/ 80 w 100"/>
                <a:gd name="T97" fmla="*/ 545 h 881"/>
                <a:gd name="T98" fmla="*/ 81 w 100"/>
                <a:gd name="T99" fmla="*/ 581 h 881"/>
                <a:gd name="T100" fmla="*/ 83 w 100"/>
                <a:gd name="T101" fmla="*/ 624 h 881"/>
                <a:gd name="T102" fmla="*/ 85 w 100"/>
                <a:gd name="T103" fmla="*/ 679 h 881"/>
                <a:gd name="T104" fmla="*/ 86 w 100"/>
                <a:gd name="T105" fmla="*/ 741 h 881"/>
                <a:gd name="T106" fmla="*/ 88 w 100"/>
                <a:gd name="T107" fmla="*/ 765 h 881"/>
                <a:gd name="T108" fmla="*/ 90 w 100"/>
                <a:gd name="T109" fmla="*/ 777 h 881"/>
                <a:gd name="T110" fmla="*/ 91 w 100"/>
                <a:gd name="T111" fmla="*/ 783 h 881"/>
                <a:gd name="T112" fmla="*/ 93 w 100"/>
                <a:gd name="T113" fmla="*/ 777 h 881"/>
                <a:gd name="T114" fmla="*/ 95 w 100"/>
                <a:gd name="T115" fmla="*/ 814 h 881"/>
                <a:gd name="T116" fmla="*/ 96 w 100"/>
                <a:gd name="T117" fmla="*/ 844 h 881"/>
                <a:gd name="T118" fmla="*/ 100 w 100"/>
                <a:gd name="T119" fmla="*/ 857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81">
                  <a:moveTo>
                    <a:pt x="0" y="643"/>
                  </a:moveTo>
                  <a:lnTo>
                    <a:pt x="0" y="649"/>
                  </a:lnTo>
                  <a:lnTo>
                    <a:pt x="2" y="655"/>
                  </a:lnTo>
                  <a:lnTo>
                    <a:pt x="2" y="667"/>
                  </a:lnTo>
                  <a:lnTo>
                    <a:pt x="2" y="679"/>
                  </a:lnTo>
                  <a:lnTo>
                    <a:pt x="2" y="685"/>
                  </a:lnTo>
                  <a:lnTo>
                    <a:pt x="2" y="692"/>
                  </a:lnTo>
                  <a:lnTo>
                    <a:pt x="2" y="698"/>
                  </a:lnTo>
                  <a:lnTo>
                    <a:pt x="3" y="704"/>
                  </a:lnTo>
                  <a:lnTo>
                    <a:pt x="3" y="704"/>
                  </a:lnTo>
                  <a:lnTo>
                    <a:pt x="3" y="716"/>
                  </a:lnTo>
                  <a:lnTo>
                    <a:pt x="3" y="716"/>
                  </a:lnTo>
                  <a:lnTo>
                    <a:pt x="3" y="716"/>
                  </a:lnTo>
                  <a:lnTo>
                    <a:pt x="5" y="710"/>
                  </a:lnTo>
                  <a:lnTo>
                    <a:pt x="5" y="704"/>
                  </a:lnTo>
                  <a:lnTo>
                    <a:pt x="5" y="704"/>
                  </a:lnTo>
                  <a:lnTo>
                    <a:pt x="5" y="704"/>
                  </a:lnTo>
                  <a:lnTo>
                    <a:pt x="7" y="710"/>
                  </a:lnTo>
                  <a:lnTo>
                    <a:pt x="7" y="722"/>
                  </a:lnTo>
                  <a:lnTo>
                    <a:pt x="7" y="722"/>
                  </a:lnTo>
                  <a:lnTo>
                    <a:pt x="7" y="722"/>
                  </a:lnTo>
                  <a:lnTo>
                    <a:pt x="8" y="728"/>
                  </a:lnTo>
                  <a:lnTo>
                    <a:pt x="8" y="728"/>
                  </a:lnTo>
                  <a:lnTo>
                    <a:pt x="8" y="734"/>
                  </a:lnTo>
                  <a:lnTo>
                    <a:pt x="8" y="753"/>
                  </a:lnTo>
                  <a:lnTo>
                    <a:pt x="8" y="759"/>
                  </a:lnTo>
                  <a:lnTo>
                    <a:pt x="8" y="765"/>
                  </a:lnTo>
                  <a:lnTo>
                    <a:pt x="10" y="777"/>
                  </a:lnTo>
                  <a:lnTo>
                    <a:pt x="10" y="783"/>
                  </a:lnTo>
                  <a:lnTo>
                    <a:pt x="10" y="796"/>
                  </a:lnTo>
                  <a:lnTo>
                    <a:pt x="10" y="796"/>
                  </a:lnTo>
                  <a:lnTo>
                    <a:pt x="10" y="789"/>
                  </a:lnTo>
                  <a:lnTo>
                    <a:pt x="12" y="789"/>
                  </a:lnTo>
                  <a:lnTo>
                    <a:pt x="12" y="789"/>
                  </a:lnTo>
                  <a:lnTo>
                    <a:pt x="12" y="796"/>
                  </a:lnTo>
                  <a:lnTo>
                    <a:pt x="13" y="802"/>
                  </a:lnTo>
                  <a:lnTo>
                    <a:pt x="13" y="808"/>
                  </a:lnTo>
                  <a:lnTo>
                    <a:pt x="13" y="808"/>
                  </a:lnTo>
                  <a:lnTo>
                    <a:pt x="13" y="808"/>
                  </a:lnTo>
                  <a:lnTo>
                    <a:pt x="15" y="814"/>
                  </a:lnTo>
                  <a:lnTo>
                    <a:pt x="15" y="820"/>
                  </a:lnTo>
                  <a:lnTo>
                    <a:pt x="15" y="826"/>
                  </a:lnTo>
                  <a:lnTo>
                    <a:pt x="15" y="832"/>
                  </a:lnTo>
                  <a:lnTo>
                    <a:pt x="17" y="832"/>
                  </a:lnTo>
                  <a:lnTo>
                    <a:pt x="17" y="838"/>
                  </a:lnTo>
                  <a:lnTo>
                    <a:pt x="17" y="844"/>
                  </a:lnTo>
                  <a:lnTo>
                    <a:pt x="18" y="851"/>
                  </a:lnTo>
                  <a:lnTo>
                    <a:pt x="18" y="844"/>
                  </a:lnTo>
                  <a:lnTo>
                    <a:pt x="18" y="851"/>
                  </a:lnTo>
                  <a:lnTo>
                    <a:pt x="20" y="857"/>
                  </a:lnTo>
                  <a:lnTo>
                    <a:pt x="20" y="857"/>
                  </a:lnTo>
                  <a:lnTo>
                    <a:pt x="20" y="863"/>
                  </a:lnTo>
                  <a:lnTo>
                    <a:pt x="20" y="869"/>
                  </a:lnTo>
                  <a:lnTo>
                    <a:pt x="20" y="875"/>
                  </a:lnTo>
                  <a:lnTo>
                    <a:pt x="22" y="881"/>
                  </a:lnTo>
                  <a:lnTo>
                    <a:pt x="22" y="881"/>
                  </a:lnTo>
                  <a:lnTo>
                    <a:pt x="22" y="881"/>
                  </a:lnTo>
                  <a:lnTo>
                    <a:pt x="22" y="875"/>
                  </a:lnTo>
                  <a:lnTo>
                    <a:pt x="23" y="863"/>
                  </a:lnTo>
                  <a:lnTo>
                    <a:pt x="23" y="857"/>
                  </a:lnTo>
                  <a:lnTo>
                    <a:pt x="23" y="857"/>
                  </a:lnTo>
                  <a:lnTo>
                    <a:pt x="25" y="857"/>
                  </a:lnTo>
                  <a:lnTo>
                    <a:pt x="25" y="857"/>
                  </a:lnTo>
                  <a:lnTo>
                    <a:pt x="25" y="851"/>
                  </a:lnTo>
                  <a:lnTo>
                    <a:pt x="27" y="851"/>
                  </a:lnTo>
                  <a:lnTo>
                    <a:pt x="27" y="851"/>
                  </a:lnTo>
                  <a:lnTo>
                    <a:pt x="27" y="844"/>
                  </a:lnTo>
                  <a:lnTo>
                    <a:pt x="27" y="838"/>
                  </a:lnTo>
                  <a:lnTo>
                    <a:pt x="28" y="832"/>
                  </a:lnTo>
                  <a:lnTo>
                    <a:pt x="28" y="826"/>
                  </a:lnTo>
                  <a:lnTo>
                    <a:pt x="28" y="820"/>
                  </a:lnTo>
                  <a:lnTo>
                    <a:pt x="28" y="814"/>
                  </a:lnTo>
                  <a:lnTo>
                    <a:pt x="28" y="808"/>
                  </a:lnTo>
                  <a:lnTo>
                    <a:pt x="28" y="808"/>
                  </a:lnTo>
                  <a:lnTo>
                    <a:pt x="30" y="802"/>
                  </a:lnTo>
                  <a:lnTo>
                    <a:pt x="30" y="808"/>
                  </a:lnTo>
                  <a:lnTo>
                    <a:pt x="30" y="808"/>
                  </a:lnTo>
                  <a:lnTo>
                    <a:pt x="30" y="814"/>
                  </a:lnTo>
                  <a:lnTo>
                    <a:pt x="30" y="820"/>
                  </a:lnTo>
                  <a:lnTo>
                    <a:pt x="32" y="832"/>
                  </a:lnTo>
                  <a:lnTo>
                    <a:pt x="32" y="832"/>
                  </a:lnTo>
                  <a:lnTo>
                    <a:pt x="32" y="832"/>
                  </a:lnTo>
                  <a:lnTo>
                    <a:pt x="32" y="826"/>
                  </a:lnTo>
                  <a:lnTo>
                    <a:pt x="33" y="820"/>
                  </a:lnTo>
                  <a:lnTo>
                    <a:pt x="33" y="814"/>
                  </a:lnTo>
                  <a:lnTo>
                    <a:pt x="33" y="808"/>
                  </a:lnTo>
                  <a:lnTo>
                    <a:pt x="33" y="802"/>
                  </a:lnTo>
                  <a:lnTo>
                    <a:pt x="33" y="789"/>
                  </a:lnTo>
                  <a:lnTo>
                    <a:pt x="33" y="777"/>
                  </a:lnTo>
                  <a:lnTo>
                    <a:pt x="35" y="765"/>
                  </a:lnTo>
                  <a:lnTo>
                    <a:pt x="35" y="753"/>
                  </a:lnTo>
                  <a:lnTo>
                    <a:pt x="35" y="747"/>
                  </a:lnTo>
                  <a:lnTo>
                    <a:pt x="35" y="734"/>
                  </a:lnTo>
                  <a:lnTo>
                    <a:pt x="35" y="722"/>
                  </a:lnTo>
                  <a:lnTo>
                    <a:pt x="35" y="710"/>
                  </a:lnTo>
                  <a:lnTo>
                    <a:pt x="37" y="704"/>
                  </a:lnTo>
                  <a:lnTo>
                    <a:pt x="37" y="692"/>
                  </a:lnTo>
                  <a:lnTo>
                    <a:pt x="37" y="679"/>
                  </a:lnTo>
                  <a:lnTo>
                    <a:pt x="37" y="667"/>
                  </a:lnTo>
                  <a:lnTo>
                    <a:pt x="37" y="649"/>
                  </a:lnTo>
                  <a:lnTo>
                    <a:pt x="37" y="643"/>
                  </a:lnTo>
                  <a:lnTo>
                    <a:pt x="38" y="624"/>
                  </a:lnTo>
                  <a:lnTo>
                    <a:pt x="38" y="588"/>
                  </a:lnTo>
                  <a:lnTo>
                    <a:pt x="38" y="569"/>
                  </a:lnTo>
                  <a:lnTo>
                    <a:pt x="38" y="551"/>
                  </a:lnTo>
                  <a:lnTo>
                    <a:pt x="38" y="526"/>
                  </a:lnTo>
                  <a:lnTo>
                    <a:pt x="38" y="508"/>
                  </a:lnTo>
                  <a:lnTo>
                    <a:pt x="40" y="490"/>
                  </a:lnTo>
                  <a:lnTo>
                    <a:pt x="40" y="471"/>
                  </a:lnTo>
                  <a:lnTo>
                    <a:pt x="40" y="465"/>
                  </a:lnTo>
                  <a:lnTo>
                    <a:pt x="40" y="447"/>
                  </a:lnTo>
                  <a:lnTo>
                    <a:pt x="40" y="441"/>
                  </a:lnTo>
                  <a:lnTo>
                    <a:pt x="40" y="429"/>
                  </a:lnTo>
                  <a:lnTo>
                    <a:pt x="42" y="422"/>
                  </a:lnTo>
                  <a:lnTo>
                    <a:pt x="42" y="416"/>
                  </a:lnTo>
                  <a:lnTo>
                    <a:pt x="42" y="410"/>
                  </a:lnTo>
                  <a:lnTo>
                    <a:pt x="42" y="404"/>
                  </a:lnTo>
                  <a:lnTo>
                    <a:pt x="42" y="398"/>
                  </a:lnTo>
                  <a:lnTo>
                    <a:pt x="42" y="392"/>
                  </a:lnTo>
                  <a:lnTo>
                    <a:pt x="43" y="386"/>
                  </a:lnTo>
                  <a:lnTo>
                    <a:pt x="43" y="380"/>
                  </a:lnTo>
                  <a:lnTo>
                    <a:pt x="43" y="374"/>
                  </a:lnTo>
                  <a:lnTo>
                    <a:pt x="43" y="367"/>
                  </a:lnTo>
                  <a:lnTo>
                    <a:pt x="43" y="349"/>
                  </a:lnTo>
                  <a:lnTo>
                    <a:pt x="45" y="337"/>
                  </a:lnTo>
                  <a:lnTo>
                    <a:pt x="45" y="325"/>
                  </a:lnTo>
                  <a:lnTo>
                    <a:pt x="45" y="312"/>
                  </a:lnTo>
                  <a:lnTo>
                    <a:pt x="45" y="294"/>
                  </a:lnTo>
                  <a:lnTo>
                    <a:pt x="45" y="288"/>
                  </a:lnTo>
                  <a:lnTo>
                    <a:pt x="45" y="276"/>
                  </a:lnTo>
                  <a:lnTo>
                    <a:pt x="46" y="270"/>
                  </a:lnTo>
                  <a:lnTo>
                    <a:pt x="46" y="263"/>
                  </a:lnTo>
                  <a:lnTo>
                    <a:pt x="46" y="263"/>
                  </a:lnTo>
                  <a:lnTo>
                    <a:pt x="46" y="245"/>
                  </a:lnTo>
                  <a:lnTo>
                    <a:pt x="46" y="239"/>
                  </a:lnTo>
                  <a:lnTo>
                    <a:pt x="46" y="233"/>
                  </a:lnTo>
                  <a:lnTo>
                    <a:pt x="48" y="221"/>
                  </a:lnTo>
                  <a:lnTo>
                    <a:pt x="48" y="227"/>
                  </a:lnTo>
                  <a:lnTo>
                    <a:pt x="48" y="233"/>
                  </a:lnTo>
                  <a:lnTo>
                    <a:pt x="48" y="245"/>
                  </a:lnTo>
                  <a:lnTo>
                    <a:pt x="50" y="257"/>
                  </a:lnTo>
                  <a:lnTo>
                    <a:pt x="50" y="270"/>
                  </a:lnTo>
                  <a:lnTo>
                    <a:pt x="50" y="288"/>
                  </a:lnTo>
                  <a:lnTo>
                    <a:pt x="50" y="306"/>
                  </a:lnTo>
                  <a:lnTo>
                    <a:pt x="50" y="325"/>
                  </a:lnTo>
                  <a:lnTo>
                    <a:pt x="50" y="361"/>
                  </a:lnTo>
                  <a:lnTo>
                    <a:pt x="51" y="380"/>
                  </a:lnTo>
                  <a:lnTo>
                    <a:pt x="51" y="380"/>
                  </a:lnTo>
                  <a:lnTo>
                    <a:pt x="51" y="374"/>
                  </a:lnTo>
                  <a:lnTo>
                    <a:pt x="51" y="367"/>
                  </a:lnTo>
                  <a:lnTo>
                    <a:pt x="51" y="349"/>
                  </a:lnTo>
                  <a:lnTo>
                    <a:pt x="53" y="331"/>
                  </a:lnTo>
                  <a:lnTo>
                    <a:pt x="53" y="306"/>
                  </a:lnTo>
                  <a:lnTo>
                    <a:pt x="53" y="288"/>
                  </a:lnTo>
                  <a:lnTo>
                    <a:pt x="53" y="263"/>
                  </a:lnTo>
                  <a:lnTo>
                    <a:pt x="53" y="245"/>
                  </a:lnTo>
                  <a:lnTo>
                    <a:pt x="53" y="227"/>
                  </a:lnTo>
                  <a:lnTo>
                    <a:pt x="55" y="208"/>
                  </a:lnTo>
                  <a:lnTo>
                    <a:pt x="55" y="190"/>
                  </a:lnTo>
                  <a:lnTo>
                    <a:pt x="55" y="172"/>
                  </a:lnTo>
                  <a:lnTo>
                    <a:pt x="55" y="135"/>
                  </a:lnTo>
                  <a:lnTo>
                    <a:pt x="55" y="129"/>
                  </a:lnTo>
                  <a:lnTo>
                    <a:pt x="55" y="117"/>
                  </a:lnTo>
                  <a:lnTo>
                    <a:pt x="56" y="110"/>
                  </a:lnTo>
                  <a:lnTo>
                    <a:pt x="56" y="104"/>
                  </a:lnTo>
                  <a:lnTo>
                    <a:pt x="56" y="98"/>
                  </a:lnTo>
                  <a:lnTo>
                    <a:pt x="56" y="92"/>
                  </a:lnTo>
                  <a:lnTo>
                    <a:pt x="56" y="86"/>
                  </a:lnTo>
                  <a:lnTo>
                    <a:pt x="56" y="80"/>
                  </a:lnTo>
                  <a:lnTo>
                    <a:pt x="58" y="68"/>
                  </a:lnTo>
                  <a:lnTo>
                    <a:pt x="58" y="62"/>
                  </a:lnTo>
                  <a:lnTo>
                    <a:pt x="58" y="37"/>
                  </a:lnTo>
                  <a:lnTo>
                    <a:pt x="58" y="31"/>
                  </a:lnTo>
                  <a:lnTo>
                    <a:pt x="58" y="19"/>
                  </a:lnTo>
                  <a:lnTo>
                    <a:pt x="58" y="7"/>
                  </a:lnTo>
                  <a:lnTo>
                    <a:pt x="60" y="0"/>
                  </a:lnTo>
                  <a:lnTo>
                    <a:pt x="60" y="7"/>
                  </a:lnTo>
                  <a:lnTo>
                    <a:pt x="60" y="7"/>
                  </a:lnTo>
                  <a:lnTo>
                    <a:pt x="60" y="19"/>
                  </a:lnTo>
                  <a:lnTo>
                    <a:pt x="60" y="25"/>
                  </a:lnTo>
                  <a:lnTo>
                    <a:pt x="61" y="37"/>
                  </a:lnTo>
                  <a:lnTo>
                    <a:pt x="61" y="49"/>
                  </a:lnTo>
                  <a:lnTo>
                    <a:pt x="61" y="62"/>
                  </a:lnTo>
                  <a:lnTo>
                    <a:pt x="61" y="80"/>
                  </a:lnTo>
                  <a:lnTo>
                    <a:pt x="61" y="86"/>
                  </a:lnTo>
                  <a:lnTo>
                    <a:pt x="61" y="104"/>
                  </a:lnTo>
                  <a:lnTo>
                    <a:pt x="63" y="110"/>
                  </a:lnTo>
                  <a:lnTo>
                    <a:pt x="63" y="110"/>
                  </a:lnTo>
                  <a:lnTo>
                    <a:pt x="63" y="110"/>
                  </a:lnTo>
                  <a:lnTo>
                    <a:pt x="63" y="110"/>
                  </a:lnTo>
                  <a:lnTo>
                    <a:pt x="65" y="117"/>
                  </a:lnTo>
                  <a:lnTo>
                    <a:pt x="65" y="129"/>
                  </a:lnTo>
                  <a:lnTo>
                    <a:pt x="65" y="141"/>
                  </a:lnTo>
                  <a:lnTo>
                    <a:pt x="65" y="159"/>
                  </a:lnTo>
                  <a:lnTo>
                    <a:pt x="65" y="172"/>
                  </a:lnTo>
                  <a:lnTo>
                    <a:pt x="65" y="184"/>
                  </a:lnTo>
                  <a:lnTo>
                    <a:pt x="66" y="190"/>
                  </a:lnTo>
                  <a:lnTo>
                    <a:pt x="66" y="196"/>
                  </a:lnTo>
                  <a:lnTo>
                    <a:pt x="66" y="208"/>
                  </a:lnTo>
                  <a:lnTo>
                    <a:pt x="66" y="214"/>
                  </a:lnTo>
                  <a:lnTo>
                    <a:pt x="66" y="214"/>
                  </a:lnTo>
                  <a:lnTo>
                    <a:pt x="66" y="221"/>
                  </a:lnTo>
                  <a:lnTo>
                    <a:pt x="68" y="227"/>
                  </a:lnTo>
                  <a:lnTo>
                    <a:pt x="68" y="221"/>
                  </a:lnTo>
                  <a:lnTo>
                    <a:pt x="68" y="214"/>
                  </a:lnTo>
                  <a:lnTo>
                    <a:pt x="68" y="214"/>
                  </a:lnTo>
                  <a:lnTo>
                    <a:pt x="68" y="202"/>
                  </a:lnTo>
                  <a:lnTo>
                    <a:pt x="68" y="190"/>
                  </a:lnTo>
                  <a:lnTo>
                    <a:pt x="70" y="184"/>
                  </a:lnTo>
                  <a:lnTo>
                    <a:pt x="70" y="159"/>
                  </a:lnTo>
                  <a:lnTo>
                    <a:pt x="70" y="147"/>
                  </a:lnTo>
                  <a:lnTo>
                    <a:pt x="70" y="135"/>
                  </a:lnTo>
                  <a:lnTo>
                    <a:pt x="71" y="117"/>
                  </a:lnTo>
                  <a:lnTo>
                    <a:pt x="70" y="117"/>
                  </a:lnTo>
                  <a:lnTo>
                    <a:pt x="71" y="117"/>
                  </a:lnTo>
                  <a:lnTo>
                    <a:pt x="71" y="123"/>
                  </a:lnTo>
                  <a:lnTo>
                    <a:pt x="71" y="135"/>
                  </a:lnTo>
                  <a:lnTo>
                    <a:pt x="71" y="135"/>
                  </a:lnTo>
                  <a:lnTo>
                    <a:pt x="73" y="135"/>
                  </a:lnTo>
                  <a:lnTo>
                    <a:pt x="73" y="141"/>
                  </a:lnTo>
                  <a:lnTo>
                    <a:pt x="73" y="153"/>
                  </a:lnTo>
                  <a:lnTo>
                    <a:pt x="73" y="159"/>
                  </a:lnTo>
                  <a:lnTo>
                    <a:pt x="73" y="166"/>
                  </a:lnTo>
                  <a:lnTo>
                    <a:pt x="75" y="184"/>
                  </a:lnTo>
                  <a:lnTo>
                    <a:pt x="75" y="196"/>
                  </a:lnTo>
                  <a:lnTo>
                    <a:pt x="75" y="214"/>
                  </a:lnTo>
                  <a:lnTo>
                    <a:pt x="75" y="233"/>
                  </a:lnTo>
                  <a:lnTo>
                    <a:pt x="75" y="251"/>
                  </a:lnTo>
                  <a:lnTo>
                    <a:pt x="75" y="270"/>
                  </a:lnTo>
                  <a:lnTo>
                    <a:pt x="76" y="288"/>
                  </a:lnTo>
                  <a:lnTo>
                    <a:pt x="76" y="325"/>
                  </a:lnTo>
                  <a:lnTo>
                    <a:pt x="76" y="343"/>
                  </a:lnTo>
                  <a:lnTo>
                    <a:pt x="76" y="349"/>
                  </a:lnTo>
                  <a:lnTo>
                    <a:pt x="76" y="367"/>
                  </a:lnTo>
                  <a:lnTo>
                    <a:pt x="76" y="380"/>
                  </a:lnTo>
                  <a:lnTo>
                    <a:pt x="78" y="392"/>
                  </a:lnTo>
                  <a:lnTo>
                    <a:pt x="78" y="404"/>
                  </a:lnTo>
                  <a:lnTo>
                    <a:pt x="78" y="416"/>
                  </a:lnTo>
                  <a:lnTo>
                    <a:pt x="78" y="441"/>
                  </a:lnTo>
                  <a:lnTo>
                    <a:pt x="78" y="459"/>
                  </a:lnTo>
                  <a:lnTo>
                    <a:pt x="78" y="471"/>
                  </a:lnTo>
                  <a:lnTo>
                    <a:pt x="80" y="496"/>
                  </a:lnTo>
                  <a:lnTo>
                    <a:pt x="80" y="508"/>
                  </a:lnTo>
                  <a:lnTo>
                    <a:pt x="80" y="520"/>
                  </a:lnTo>
                  <a:lnTo>
                    <a:pt x="80" y="545"/>
                  </a:lnTo>
                  <a:lnTo>
                    <a:pt x="81" y="551"/>
                  </a:lnTo>
                  <a:lnTo>
                    <a:pt x="81" y="557"/>
                  </a:lnTo>
                  <a:lnTo>
                    <a:pt x="81" y="569"/>
                  </a:lnTo>
                  <a:lnTo>
                    <a:pt x="81" y="575"/>
                  </a:lnTo>
                  <a:lnTo>
                    <a:pt x="81" y="581"/>
                  </a:lnTo>
                  <a:lnTo>
                    <a:pt x="81" y="594"/>
                  </a:lnTo>
                  <a:lnTo>
                    <a:pt x="83" y="600"/>
                  </a:lnTo>
                  <a:lnTo>
                    <a:pt x="83" y="606"/>
                  </a:lnTo>
                  <a:lnTo>
                    <a:pt x="83" y="618"/>
                  </a:lnTo>
                  <a:lnTo>
                    <a:pt x="83" y="624"/>
                  </a:lnTo>
                  <a:lnTo>
                    <a:pt x="83" y="624"/>
                  </a:lnTo>
                  <a:lnTo>
                    <a:pt x="83" y="637"/>
                  </a:lnTo>
                  <a:lnTo>
                    <a:pt x="85" y="649"/>
                  </a:lnTo>
                  <a:lnTo>
                    <a:pt x="85" y="673"/>
                  </a:lnTo>
                  <a:lnTo>
                    <a:pt x="85" y="679"/>
                  </a:lnTo>
                  <a:lnTo>
                    <a:pt x="85" y="698"/>
                  </a:lnTo>
                  <a:lnTo>
                    <a:pt x="85" y="704"/>
                  </a:lnTo>
                  <a:lnTo>
                    <a:pt x="85" y="722"/>
                  </a:lnTo>
                  <a:lnTo>
                    <a:pt x="86" y="728"/>
                  </a:lnTo>
                  <a:lnTo>
                    <a:pt x="86" y="741"/>
                  </a:lnTo>
                  <a:lnTo>
                    <a:pt x="86" y="747"/>
                  </a:lnTo>
                  <a:lnTo>
                    <a:pt x="86" y="753"/>
                  </a:lnTo>
                  <a:lnTo>
                    <a:pt x="86" y="753"/>
                  </a:lnTo>
                  <a:lnTo>
                    <a:pt x="86" y="759"/>
                  </a:lnTo>
                  <a:lnTo>
                    <a:pt x="88" y="765"/>
                  </a:lnTo>
                  <a:lnTo>
                    <a:pt x="88" y="765"/>
                  </a:lnTo>
                  <a:lnTo>
                    <a:pt x="88" y="765"/>
                  </a:lnTo>
                  <a:lnTo>
                    <a:pt x="90" y="765"/>
                  </a:lnTo>
                  <a:lnTo>
                    <a:pt x="90" y="777"/>
                  </a:lnTo>
                  <a:lnTo>
                    <a:pt x="90" y="777"/>
                  </a:lnTo>
                  <a:lnTo>
                    <a:pt x="90" y="783"/>
                  </a:lnTo>
                  <a:lnTo>
                    <a:pt x="91" y="796"/>
                  </a:lnTo>
                  <a:lnTo>
                    <a:pt x="91" y="796"/>
                  </a:lnTo>
                  <a:lnTo>
                    <a:pt x="91" y="789"/>
                  </a:lnTo>
                  <a:lnTo>
                    <a:pt x="91" y="783"/>
                  </a:lnTo>
                  <a:lnTo>
                    <a:pt x="91" y="777"/>
                  </a:lnTo>
                  <a:lnTo>
                    <a:pt x="93" y="777"/>
                  </a:lnTo>
                  <a:lnTo>
                    <a:pt x="93" y="765"/>
                  </a:lnTo>
                  <a:lnTo>
                    <a:pt x="93" y="771"/>
                  </a:lnTo>
                  <a:lnTo>
                    <a:pt x="93" y="777"/>
                  </a:lnTo>
                  <a:lnTo>
                    <a:pt x="93" y="777"/>
                  </a:lnTo>
                  <a:lnTo>
                    <a:pt x="95" y="783"/>
                  </a:lnTo>
                  <a:lnTo>
                    <a:pt x="95" y="796"/>
                  </a:lnTo>
                  <a:lnTo>
                    <a:pt x="95" y="808"/>
                  </a:lnTo>
                  <a:lnTo>
                    <a:pt x="95" y="814"/>
                  </a:lnTo>
                  <a:lnTo>
                    <a:pt x="95" y="820"/>
                  </a:lnTo>
                  <a:lnTo>
                    <a:pt x="95" y="826"/>
                  </a:lnTo>
                  <a:lnTo>
                    <a:pt x="96" y="832"/>
                  </a:lnTo>
                  <a:lnTo>
                    <a:pt x="96" y="832"/>
                  </a:lnTo>
                  <a:lnTo>
                    <a:pt x="96" y="844"/>
                  </a:lnTo>
                  <a:lnTo>
                    <a:pt x="96" y="857"/>
                  </a:lnTo>
                  <a:lnTo>
                    <a:pt x="98" y="857"/>
                  </a:lnTo>
                  <a:lnTo>
                    <a:pt x="98" y="857"/>
                  </a:lnTo>
                  <a:lnTo>
                    <a:pt x="98" y="857"/>
                  </a:lnTo>
                  <a:lnTo>
                    <a:pt x="100" y="857"/>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11" name="Freeform 610"/>
            <p:cNvSpPr>
              <a:spLocks/>
            </p:cNvSpPr>
            <p:nvPr/>
          </p:nvSpPr>
          <p:spPr bwMode="auto">
            <a:xfrm>
              <a:off x="6398199" y="3296021"/>
              <a:ext cx="143270" cy="296489"/>
            </a:xfrm>
            <a:custGeom>
              <a:avLst/>
              <a:gdLst>
                <a:gd name="T0" fmla="*/ 2 w 103"/>
                <a:gd name="T1" fmla="*/ 342 h 721"/>
                <a:gd name="T2" fmla="*/ 4 w 103"/>
                <a:gd name="T3" fmla="*/ 385 h 721"/>
                <a:gd name="T4" fmla="*/ 5 w 103"/>
                <a:gd name="T5" fmla="*/ 458 h 721"/>
                <a:gd name="T6" fmla="*/ 9 w 103"/>
                <a:gd name="T7" fmla="*/ 495 h 721"/>
                <a:gd name="T8" fmla="*/ 9 w 103"/>
                <a:gd name="T9" fmla="*/ 538 h 721"/>
                <a:gd name="T10" fmla="*/ 10 w 103"/>
                <a:gd name="T11" fmla="*/ 550 h 721"/>
                <a:gd name="T12" fmla="*/ 12 w 103"/>
                <a:gd name="T13" fmla="*/ 489 h 721"/>
                <a:gd name="T14" fmla="*/ 15 w 103"/>
                <a:gd name="T15" fmla="*/ 507 h 721"/>
                <a:gd name="T16" fmla="*/ 17 w 103"/>
                <a:gd name="T17" fmla="*/ 477 h 721"/>
                <a:gd name="T18" fmla="*/ 20 w 103"/>
                <a:gd name="T19" fmla="*/ 483 h 721"/>
                <a:gd name="T20" fmla="*/ 22 w 103"/>
                <a:gd name="T21" fmla="*/ 489 h 721"/>
                <a:gd name="T22" fmla="*/ 25 w 103"/>
                <a:gd name="T23" fmla="*/ 477 h 721"/>
                <a:gd name="T24" fmla="*/ 25 w 103"/>
                <a:gd name="T25" fmla="*/ 526 h 721"/>
                <a:gd name="T26" fmla="*/ 27 w 103"/>
                <a:gd name="T27" fmla="*/ 569 h 721"/>
                <a:gd name="T28" fmla="*/ 28 w 103"/>
                <a:gd name="T29" fmla="*/ 599 h 721"/>
                <a:gd name="T30" fmla="*/ 30 w 103"/>
                <a:gd name="T31" fmla="*/ 660 h 721"/>
                <a:gd name="T32" fmla="*/ 32 w 103"/>
                <a:gd name="T33" fmla="*/ 691 h 721"/>
                <a:gd name="T34" fmla="*/ 33 w 103"/>
                <a:gd name="T35" fmla="*/ 721 h 721"/>
                <a:gd name="T36" fmla="*/ 35 w 103"/>
                <a:gd name="T37" fmla="*/ 709 h 721"/>
                <a:gd name="T38" fmla="*/ 37 w 103"/>
                <a:gd name="T39" fmla="*/ 636 h 721"/>
                <a:gd name="T40" fmla="*/ 38 w 103"/>
                <a:gd name="T41" fmla="*/ 605 h 721"/>
                <a:gd name="T42" fmla="*/ 42 w 103"/>
                <a:gd name="T43" fmla="*/ 611 h 721"/>
                <a:gd name="T44" fmla="*/ 43 w 103"/>
                <a:gd name="T45" fmla="*/ 605 h 721"/>
                <a:gd name="T46" fmla="*/ 45 w 103"/>
                <a:gd name="T47" fmla="*/ 562 h 721"/>
                <a:gd name="T48" fmla="*/ 47 w 103"/>
                <a:gd name="T49" fmla="*/ 611 h 721"/>
                <a:gd name="T50" fmla="*/ 48 w 103"/>
                <a:gd name="T51" fmla="*/ 636 h 721"/>
                <a:gd name="T52" fmla="*/ 50 w 103"/>
                <a:gd name="T53" fmla="*/ 587 h 721"/>
                <a:gd name="T54" fmla="*/ 52 w 103"/>
                <a:gd name="T55" fmla="*/ 556 h 721"/>
                <a:gd name="T56" fmla="*/ 53 w 103"/>
                <a:gd name="T57" fmla="*/ 507 h 721"/>
                <a:gd name="T58" fmla="*/ 53 w 103"/>
                <a:gd name="T59" fmla="*/ 422 h 721"/>
                <a:gd name="T60" fmla="*/ 55 w 103"/>
                <a:gd name="T61" fmla="*/ 379 h 721"/>
                <a:gd name="T62" fmla="*/ 57 w 103"/>
                <a:gd name="T63" fmla="*/ 361 h 721"/>
                <a:gd name="T64" fmla="*/ 58 w 103"/>
                <a:gd name="T65" fmla="*/ 275 h 721"/>
                <a:gd name="T66" fmla="*/ 60 w 103"/>
                <a:gd name="T67" fmla="*/ 232 h 721"/>
                <a:gd name="T68" fmla="*/ 62 w 103"/>
                <a:gd name="T69" fmla="*/ 257 h 721"/>
                <a:gd name="T70" fmla="*/ 63 w 103"/>
                <a:gd name="T71" fmla="*/ 275 h 721"/>
                <a:gd name="T72" fmla="*/ 65 w 103"/>
                <a:gd name="T73" fmla="*/ 250 h 721"/>
                <a:gd name="T74" fmla="*/ 67 w 103"/>
                <a:gd name="T75" fmla="*/ 244 h 721"/>
                <a:gd name="T76" fmla="*/ 70 w 103"/>
                <a:gd name="T77" fmla="*/ 220 h 721"/>
                <a:gd name="T78" fmla="*/ 72 w 103"/>
                <a:gd name="T79" fmla="*/ 195 h 721"/>
                <a:gd name="T80" fmla="*/ 73 w 103"/>
                <a:gd name="T81" fmla="*/ 146 h 721"/>
                <a:gd name="T82" fmla="*/ 75 w 103"/>
                <a:gd name="T83" fmla="*/ 43 h 721"/>
                <a:gd name="T84" fmla="*/ 77 w 103"/>
                <a:gd name="T85" fmla="*/ 43 h 721"/>
                <a:gd name="T86" fmla="*/ 78 w 103"/>
                <a:gd name="T87" fmla="*/ 43 h 721"/>
                <a:gd name="T88" fmla="*/ 80 w 103"/>
                <a:gd name="T89" fmla="*/ 0 h 721"/>
                <a:gd name="T90" fmla="*/ 82 w 103"/>
                <a:gd name="T91" fmla="*/ 36 h 721"/>
                <a:gd name="T92" fmla="*/ 82 w 103"/>
                <a:gd name="T93" fmla="*/ 116 h 721"/>
                <a:gd name="T94" fmla="*/ 83 w 103"/>
                <a:gd name="T95" fmla="*/ 128 h 721"/>
                <a:gd name="T96" fmla="*/ 86 w 103"/>
                <a:gd name="T97" fmla="*/ 104 h 721"/>
                <a:gd name="T98" fmla="*/ 88 w 103"/>
                <a:gd name="T99" fmla="*/ 146 h 721"/>
                <a:gd name="T100" fmla="*/ 90 w 103"/>
                <a:gd name="T101" fmla="*/ 250 h 721"/>
                <a:gd name="T102" fmla="*/ 90 w 103"/>
                <a:gd name="T103" fmla="*/ 299 h 721"/>
                <a:gd name="T104" fmla="*/ 93 w 103"/>
                <a:gd name="T105" fmla="*/ 354 h 721"/>
                <a:gd name="T106" fmla="*/ 95 w 103"/>
                <a:gd name="T107" fmla="*/ 379 h 721"/>
                <a:gd name="T108" fmla="*/ 95 w 103"/>
                <a:gd name="T109" fmla="*/ 440 h 721"/>
                <a:gd name="T110" fmla="*/ 96 w 103"/>
                <a:gd name="T111" fmla="*/ 495 h 721"/>
                <a:gd name="T112" fmla="*/ 98 w 103"/>
                <a:gd name="T113" fmla="*/ 538 h 721"/>
                <a:gd name="T114" fmla="*/ 100 w 103"/>
                <a:gd name="T115" fmla="*/ 630 h 721"/>
                <a:gd name="T116" fmla="*/ 101 w 103"/>
                <a:gd name="T117" fmla="*/ 679 h 721"/>
                <a:gd name="T118" fmla="*/ 103 w 103"/>
                <a:gd name="T119" fmla="*/ 679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721">
                  <a:moveTo>
                    <a:pt x="0" y="318"/>
                  </a:moveTo>
                  <a:lnTo>
                    <a:pt x="2" y="324"/>
                  </a:lnTo>
                  <a:lnTo>
                    <a:pt x="2" y="330"/>
                  </a:lnTo>
                  <a:lnTo>
                    <a:pt x="2" y="336"/>
                  </a:lnTo>
                  <a:lnTo>
                    <a:pt x="2" y="342"/>
                  </a:lnTo>
                  <a:lnTo>
                    <a:pt x="4" y="348"/>
                  </a:lnTo>
                  <a:lnTo>
                    <a:pt x="4" y="354"/>
                  </a:lnTo>
                  <a:lnTo>
                    <a:pt x="4" y="361"/>
                  </a:lnTo>
                  <a:lnTo>
                    <a:pt x="4" y="373"/>
                  </a:lnTo>
                  <a:lnTo>
                    <a:pt x="4" y="385"/>
                  </a:lnTo>
                  <a:lnTo>
                    <a:pt x="5" y="403"/>
                  </a:lnTo>
                  <a:lnTo>
                    <a:pt x="5" y="422"/>
                  </a:lnTo>
                  <a:lnTo>
                    <a:pt x="5" y="434"/>
                  </a:lnTo>
                  <a:lnTo>
                    <a:pt x="5" y="452"/>
                  </a:lnTo>
                  <a:lnTo>
                    <a:pt x="5" y="458"/>
                  </a:lnTo>
                  <a:lnTo>
                    <a:pt x="5" y="471"/>
                  </a:lnTo>
                  <a:lnTo>
                    <a:pt x="7" y="477"/>
                  </a:lnTo>
                  <a:lnTo>
                    <a:pt x="7" y="483"/>
                  </a:lnTo>
                  <a:lnTo>
                    <a:pt x="7" y="483"/>
                  </a:lnTo>
                  <a:lnTo>
                    <a:pt x="9" y="495"/>
                  </a:lnTo>
                  <a:lnTo>
                    <a:pt x="9" y="501"/>
                  </a:lnTo>
                  <a:lnTo>
                    <a:pt x="9" y="507"/>
                  </a:lnTo>
                  <a:lnTo>
                    <a:pt x="9" y="520"/>
                  </a:lnTo>
                  <a:lnTo>
                    <a:pt x="9" y="532"/>
                  </a:lnTo>
                  <a:lnTo>
                    <a:pt x="9" y="538"/>
                  </a:lnTo>
                  <a:lnTo>
                    <a:pt x="10" y="550"/>
                  </a:lnTo>
                  <a:lnTo>
                    <a:pt x="10" y="556"/>
                  </a:lnTo>
                  <a:lnTo>
                    <a:pt x="10" y="569"/>
                  </a:lnTo>
                  <a:lnTo>
                    <a:pt x="10" y="569"/>
                  </a:lnTo>
                  <a:lnTo>
                    <a:pt x="10" y="550"/>
                  </a:lnTo>
                  <a:lnTo>
                    <a:pt x="12" y="538"/>
                  </a:lnTo>
                  <a:lnTo>
                    <a:pt x="12" y="526"/>
                  </a:lnTo>
                  <a:lnTo>
                    <a:pt x="12" y="507"/>
                  </a:lnTo>
                  <a:lnTo>
                    <a:pt x="12" y="501"/>
                  </a:lnTo>
                  <a:lnTo>
                    <a:pt x="12" y="489"/>
                  </a:lnTo>
                  <a:lnTo>
                    <a:pt x="14" y="489"/>
                  </a:lnTo>
                  <a:lnTo>
                    <a:pt x="14" y="495"/>
                  </a:lnTo>
                  <a:lnTo>
                    <a:pt x="15" y="507"/>
                  </a:lnTo>
                  <a:lnTo>
                    <a:pt x="15" y="507"/>
                  </a:lnTo>
                  <a:lnTo>
                    <a:pt x="15" y="507"/>
                  </a:lnTo>
                  <a:lnTo>
                    <a:pt x="15" y="501"/>
                  </a:lnTo>
                  <a:lnTo>
                    <a:pt x="15" y="489"/>
                  </a:lnTo>
                  <a:lnTo>
                    <a:pt x="17" y="483"/>
                  </a:lnTo>
                  <a:lnTo>
                    <a:pt x="17" y="483"/>
                  </a:lnTo>
                  <a:lnTo>
                    <a:pt x="17" y="477"/>
                  </a:lnTo>
                  <a:lnTo>
                    <a:pt x="17" y="477"/>
                  </a:lnTo>
                  <a:lnTo>
                    <a:pt x="19" y="483"/>
                  </a:lnTo>
                  <a:lnTo>
                    <a:pt x="19" y="489"/>
                  </a:lnTo>
                  <a:lnTo>
                    <a:pt x="19" y="489"/>
                  </a:lnTo>
                  <a:lnTo>
                    <a:pt x="20" y="483"/>
                  </a:lnTo>
                  <a:lnTo>
                    <a:pt x="20" y="483"/>
                  </a:lnTo>
                  <a:lnTo>
                    <a:pt x="20" y="483"/>
                  </a:lnTo>
                  <a:lnTo>
                    <a:pt x="22" y="483"/>
                  </a:lnTo>
                  <a:lnTo>
                    <a:pt x="22" y="483"/>
                  </a:lnTo>
                  <a:lnTo>
                    <a:pt x="22" y="489"/>
                  </a:lnTo>
                  <a:lnTo>
                    <a:pt x="24" y="483"/>
                  </a:lnTo>
                  <a:lnTo>
                    <a:pt x="24" y="483"/>
                  </a:lnTo>
                  <a:lnTo>
                    <a:pt x="24" y="477"/>
                  </a:lnTo>
                  <a:lnTo>
                    <a:pt x="24" y="471"/>
                  </a:lnTo>
                  <a:lnTo>
                    <a:pt x="25" y="477"/>
                  </a:lnTo>
                  <a:lnTo>
                    <a:pt x="25" y="483"/>
                  </a:lnTo>
                  <a:lnTo>
                    <a:pt x="25" y="489"/>
                  </a:lnTo>
                  <a:lnTo>
                    <a:pt x="25" y="501"/>
                  </a:lnTo>
                  <a:lnTo>
                    <a:pt x="25" y="507"/>
                  </a:lnTo>
                  <a:lnTo>
                    <a:pt x="25" y="526"/>
                  </a:lnTo>
                  <a:lnTo>
                    <a:pt x="27" y="532"/>
                  </a:lnTo>
                  <a:lnTo>
                    <a:pt x="27" y="544"/>
                  </a:lnTo>
                  <a:lnTo>
                    <a:pt x="27" y="556"/>
                  </a:lnTo>
                  <a:lnTo>
                    <a:pt x="27" y="562"/>
                  </a:lnTo>
                  <a:lnTo>
                    <a:pt x="27" y="569"/>
                  </a:lnTo>
                  <a:lnTo>
                    <a:pt x="27" y="575"/>
                  </a:lnTo>
                  <a:lnTo>
                    <a:pt x="28" y="581"/>
                  </a:lnTo>
                  <a:lnTo>
                    <a:pt x="28" y="587"/>
                  </a:lnTo>
                  <a:lnTo>
                    <a:pt x="28" y="593"/>
                  </a:lnTo>
                  <a:lnTo>
                    <a:pt x="28" y="599"/>
                  </a:lnTo>
                  <a:lnTo>
                    <a:pt x="28" y="611"/>
                  </a:lnTo>
                  <a:lnTo>
                    <a:pt x="28" y="617"/>
                  </a:lnTo>
                  <a:lnTo>
                    <a:pt x="30" y="636"/>
                  </a:lnTo>
                  <a:lnTo>
                    <a:pt x="30" y="642"/>
                  </a:lnTo>
                  <a:lnTo>
                    <a:pt x="30" y="660"/>
                  </a:lnTo>
                  <a:lnTo>
                    <a:pt x="30" y="666"/>
                  </a:lnTo>
                  <a:lnTo>
                    <a:pt x="30" y="679"/>
                  </a:lnTo>
                  <a:lnTo>
                    <a:pt x="30" y="685"/>
                  </a:lnTo>
                  <a:lnTo>
                    <a:pt x="32" y="685"/>
                  </a:lnTo>
                  <a:lnTo>
                    <a:pt x="32" y="691"/>
                  </a:lnTo>
                  <a:lnTo>
                    <a:pt x="32" y="697"/>
                  </a:lnTo>
                  <a:lnTo>
                    <a:pt x="32" y="703"/>
                  </a:lnTo>
                  <a:lnTo>
                    <a:pt x="33" y="709"/>
                  </a:lnTo>
                  <a:lnTo>
                    <a:pt x="33" y="715"/>
                  </a:lnTo>
                  <a:lnTo>
                    <a:pt x="33" y="721"/>
                  </a:lnTo>
                  <a:lnTo>
                    <a:pt x="33" y="721"/>
                  </a:lnTo>
                  <a:lnTo>
                    <a:pt x="33" y="721"/>
                  </a:lnTo>
                  <a:lnTo>
                    <a:pt x="35" y="715"/>
                  </a:lnTo>
                  <a:lnTo>
                    <a:pt x="35" y="715"/>
                  </a:lnTo>
                  <a:lnTo>
                    <a:pt x="35" y="709"/>
                  </a:lnTo>
                  <a:lnTo>
                    <a:pt x="35" y="703"/>
                  </a:lnTo>
                  <a:lnTo>
                    <a:pt x="35" y="691"/>
                  </a:lnTo>
                  <a:lnTo>
                    <a:pt x="37" y="685"/>
                  </a:lnTo>
                  <a:lnTo>
                    <a:pt x="37" y="654"/>
                  </a:lnTo>
                  <a:lnTo>
                    <a:pt x="37" y="636"/>
                  </a:lnTo>
                  <a:lnTo>
                    <a:pt x="37" y="624"/>
                  </a:lnTo>
                  <a:lnTo>
                    <a:pt x="37" y="611"/>
                  </a:lnTo>
                  <a:lnTo>
                    <a:pt x="37" y="611"/>
                  </a:lnTo>
                  <a:lnTo>
                    <a:pt x="38" y="605"/>
                  </a:lnTo>
                  <a:lnTo>
                    <a:pt x="38" y="605"/>
                  </a:lnTo>
                  <a:lnTo>
                    <a:pt x="38" y="611"/>
                  </a:lnTo>
                  <a:lnTo>
                    <a:pt x="40" y="611"/>
                  </a:lnTo>
                  <a:lnTo>
                    <a:pt x="40" y="611"/>
                  </a:lnTo>
                  <a:lnTo>
                    <a:pt x="40" y="611"/>
                  </a:lnTo>
                  <a:lnTo>
                    <a:pt x="42" y="611"/>
                  </a:lnTo>
                  <a:lnTo>
                    <a:pt x="42" y="605"/>
                  </a:lnTo>
                  <a:lnTo>
                    <a:pt x="42" y="611"/>
                  </a:lnTo>
                  <a:lnTo>
                    <a:pt x="43" y="611"/>
                  </a:lnTo>
                  <a:lnTo>
                    <a:pt x="43" y="611"/>
                  </a:lnTo>
                  <a:lnTo>
                    <a:pt x="43" y="605"/>
                  </a:lnTo>
                  <a:lnTo>
                    <a:pt x="43" y="599"/>
                  </a:lnTo>
                  <a:lnTo>
                    <a:pt x="43" y="587"/>
                  </a:lnTo>
                  <a:lnTo>
                    <a:pt x="45" y="581"/>
                  </a:lnTo>
                  <a:lnTo>
                    <a:pt x="45" y="569"/>
                  </a:lnTo>
                  <a:lnTo>
                    <a:pt x="45" y="562"/>
                  </a:lnTo>
                  <a:lnTo>
                    <a:pt x="45" y="575"/>
                  </a:lnTo>
                  <a:lnTo>
                    <a:pt x="45" y="581"/>
                  </a:lnTo>
                  <a:lnTo>
                    <a:pt x="47" y="587"/>
                  </a:lnTo>
                  <a:lnTo>
                    <a:pt x="47" y="599"/>
                  </a:lnTo>
                  <a:lnTo>
                    <a:pt x="47" y="611"/>
                  </a:lnTo>
                  <a:lnTo>
                    <a:pt x="47" y="624"/>
                  </a:lnTo>
                  <a:lnTo>
                    <a:pt x="47" y="636"/>
                  </a:lnTo>
                  <a:lnTo>
                    <a:pt x="47" y="636"/>
                  </a:lnTo>
                  <a:lnTo>
                    <a:pt x="48" y="642"/>
                  </a:lnTo>
                  <a:lnTo>
                    <a:pt x="48" y="636"/>
                  </a:lnTo>
                  <a:lnTo>
                    <a:pt x="48" y="636"/>
                  </a:lnTo>
                  <a:lnTo>
                    <a:pt x="48" y="617"/>
                  </a:lnTo>
                  <a:lnTo>
                    <a:pt x="50" y="611"/>
                  </a:lnTo>
                  <a:lnTo>
                    <a:pt x="50" y="599"/>
                  </a:lnTo>
                  <a:lnTo>
                    <a:pt x="50" y="587"/>
                  </a:lnTo>
                  <a:lnTo>
                    <a:pt x="50" y="581"/>
                  </a:lnTo>
                  <a:lnTo>
                    <a:pt x="50" y="569"/>
                  </a:lnTo>
                  <a:lnTo>
                    <a:pt x="50" y="562"/>
                  </a:lnTo>
                  <a:lnTo>
                    <a:pt x="52" y="556"/>
                  </a:lnTo>
                  <a:lnTo>
                    <a:pt x="52" y="556"/>
                  </a:lnTo>
                  <a:lnTo>
                    <a:pt x="52" y="550"/>
                  </a:lnTo>
                  <a:lnTo>
                    <a:pt x="52" y="544"/>
                  </a:lnTo>
                  <a:lnTo>
                    <a:pt x="52" y="532"/>
                  </a:lnTo>
                  <a:lnTo>
                    <a:pt x="52" y="520"/>
                  </a:lnTo>
                  <a:lnTo>
                    <a:pt x="53" y="507"/>
                  </a:lnTo>
                  <a:lnTo>
                    <a:pt x="53" y="483"/>
                  </a:lnTo>
                  <a:lnTo>
                    <a:pt x="53" y="465"/>
                  </a:lnTo>
                  <a:lnTo>
                    <a:pt x="53" y="452"/>
                  </a:lnTo>
                  <a:lnTo>
                    <a:pt x="53" y="434"/>
                  </a:lnTo>
                  <a:lnTo>
                    <a:pt x="53" y="422"/>
                  </a:lnTo>
                  <a:lnTo>
                    <a:pt x="55" y="403"/>
                  </a:lnTo>
                  <a:lnTo>
                    <a:pt x="55" y="397"/>
                  </a:lnTo>
                  <a:lnTo>
                    <a:pt x="55" y="385"/>
                  </a:lnTo>
                  <a:lnTo>
                    <a:pt x="55" y="379"/>
                  </a:lnTo>
                  <a:lnTo>
                    <a:pt x="55" y="379"/>
                  </a:lnTo>
                  <a:lnTo>
                    <a:pt x="55" y="373"/>
                  </a:lnTo>
                  <a:lnTo>
                    <a:pt x="57" y="379"/>
                  </a:lnTo>
                  <a:lnTo>
                    <a:pt x="57" y="379"/>
                  </a:lnTo>
                  <a:lnTo>
                    <a:pt x="57" y="379"/>
                  </a:lnTo>
                  <a:lnTo>
                    <a:pt x="57" y="361"/>
                  </a:lnTo>
                  <a:lnTo>
                    <a:pt x="58" y="348"/>
                  </a:lnTo>
                  <a:lnTo>
                    <a:pt x="58" y="324"/>
                  </a:lnTo>
                  <a:lnTo>
                    <a:pt x="58" y="306"/>
                  </a:lnTo>
                  <a:lnTo>
                    <a:pt x="58" y="293"/>
                  </a:lnTo>
                  <a:lnTo>
                    <a:pt x="58" y="275"/>
                  </a:lnTo>
                  <a:lnTo>
                    <a:pt x="58" y="263"/>
                  </a:lnTo>
                  <a:lnTo>
                    <a:pt x="60" y="250"/>
                  </a:lnTo>
                  <a:lnTo>
                    <a:pt x="60" y="244"/>
                  </a:lnTo>
                  <a:lnTo>
                    <a:pt x="60" y="238"/>
                  </a:lnTo>
                  <a:lnTo>
                    <a:pt x="60" y="232"/>
                  </a:lnTo>
                  <a:lnTo>
                    <a:pt x="60" y="226"/>
                  </a:lnTo>
                  <a:lnTo>
                    <a:pt x="62" y="232"/>
                  </a:lnTo>
                  <a:lnTo>
                    <a:pt x="62" y="238"/>
                  </a:lnTo>
                  <a:lnTo>
                    <a:pt x="62" y="250"/>
                  </a:lnTo>
                  <a:lnTo>
                    <a:pt x="62" y="257"/>
                  </a:lnTo>
                  <a:lnTo>
                    <a:pt x="62" y="263"/>
                  </a:lnTo>
                  <a:lnTo>
                    <a:pt x="62" y="269"/>
                  </a:lnTo>
                  <a:lnTo>
                    <a:pt x="63" y="275"/>
                  </a:lnTo>
                  <a:lnTo>
                    <a:pt x="63" y="275"/>
                  </a:lnTo>
                  <a:lnTo>
                    <a:pt x="63" y="275"/>
                  </a:lnTo>
                  <a:lnTo>
                    <a:pt x="63" y="275"/>
                  </a:lnTo>
                  <a:lnTo>
                    <a:pt x="65" y="275"/>
                  </a:lnTo>
                  <a:lnTo>
                    <a:pt x="65" y="269"/>
                  </a:lnTo>
                  <a:lnTo>
                    <a:pt x="65" y="263"/>
                  </a:lnTo>
                  <a:lnTo>
                    <a:pt x="65" y="250"/>
                  </a:lnTo>
                  <a:lnTo>
                    <a:pt x="65" y="250"/>
                  </a:lnTo>
                  <a:lnTo>
                    <a:pt x="65" y="238"/>
                  </a:lnTo>
                  <a:lnTo>
                    <a:pt x="67" y="238"/>
                  </a:lnTo>
                  <a:lnTo>
                    <a:pt x="67" y="238"/>
                  </a:lnTo>
                  <a:lnTo>
                    <a:pt x="67" y="244"/>
                  </a:lnTo>
                  <a:lnTo>
                    <a:pt x="68" y="244"/>
                  </a:lnTo>
                  <a:lnTo>
                    <a:pt x="68" y="238"/>
                  </a:lnTo>
                  <a:lnTo>
                    <a:pt x="68" y="232"/>
                  </a:lnTo>
                  <a:lnTo>
                    <a:pt x="68" y="226"/>
                  </a:lnTo>
                  <a:lnTo>
                    <a:pt x="70" y="220"/>
                  </a:lnTo>
                  <a:lnTo>
                    <a:pt x="70" y="208"/>
                  </a:lnTo>
                  <a:lnTo>
                    <a:pt x="70" y="195"/>
                  </a:lnTo>
                  <a:lnTo>
                    <a:pt x="70" y="195"/>
                  </a:lnTo>
                  <a:lnTo>
                    <a:pt x="72" y="195"/>
                  </a:lnTo>
                  <a:lnTo>
                    <a:pt x="72" y="195"/>
                  </a:lnTo>
                  <a:lnTo>
                    <a:pt x="72" y="189"/>
                  </a:lnTo>
                  <a:lnTo>
                    <a:pt x="72" y="183"/>
                  </a:lnTo>
                  <a:lnTo>
                    <a:pt x="73" y="171"/>
                  </a:lnTo>
                  <a:lnTo>
                    <a:pt x="73" y="159"/>
                  </a:lnTo>
                  <a:lnTo>
                    <a:pt x="73" y="146"/>
                  </a:lnTo>
                  <a:lnTo>
                    <a:pt x="73" y="128"/>
                  </a:lnTo>
                  <a:lnTo>
                    <a:pt x="73" y="110"/>
                  </a:lnTo>
                  <a:lnTo>
                    <a:pt x="73" y="73"/>
                  </a:lnTo>
                  <a:lnTo>
                    <a:pt x="75" y="55"/>
                  </a:lnTo>
                  <a:lnTo>
                    <a:pt x="75" y="43"/>
                  </a:lnTo>
                  <a:lnTo>
                    <a:pt x="75" y="30"/>
                  </a:lnTo>
                  <a:lnTo>
                    <a:pt x="75" y="18"/>
                  </a:lnTo>
                  <a:lnTo>
                    <a:pt x="75" y="24"/>
                  </a:lnTo>
                  <a:lnTo>
                    <a:pt x="77" y="30"/>
                  </a:lnTo>
                  <a:lnTo>
                    <a:pt x="77" y="43"/>
                  </a:lnTo>
                  <a:lnTo>
                    <a:pt x="77" y="55"/>
                  </a:lnTo>
                  <a:lnTo>
                    <a:pt x="77" y="55"/>
                  </a:lnTo>
                  <a:lnTo>
                    <a:pt x="77" y="55"/>
                  </a:lnTo>
                  <a:lnTo>
                    <a:pt x="78" y="49"/>
                  </a:lnTo>
                  <a:lnTo>
                    <a:pt x="78" y="43"/>
                  </a:lnTo>
                  <a:lnTo>
                    <a:pt x="78" y="43"/>
                  </a:lnTo>
                  <a:lnTo>
                    <a:pt x="78" y="24"/>
                  </a:lnTo>
                  <a:lnTo>
                    <a:pt x="78" y="18"/>
                  </a:lnTo>
                  <a:lnTo>
                    <a:pt x="78" y="12"/>
                  </a:lnTo>
                  <a:lnTo>
                    <a:pt x="80" y="0"/>
                  </a:lnTo>
                  <a:lnTo>
                    <a:pt x="80" y="0"/>
                  </a:lnTo>
                  <a:lnTo>
                    <a:pt x="80" y="0"/>
                  </a:lnTo>
                  <a:lnTo>
                    <a:pt x="80" y="12"/>
                  </a:lnTo>
                  <a:lnTo>
                    <a:pt x="80" y="18"/>
                  </a:lnTo>
                  <a:lnTo>
                    <a:pt x="82" y="36"/>
                  </a:lnTo>
                  <a:lnTo>
                    <a:pt x="82" y="49"/>
                  </a:lnTo>
                  <a:lnTo>
                    <a:pt x="82" y="67"/>
                  </a:lnTo>
                  <a:lnTo>
                    <a:pt x="82" y="85"/>
                  </a:lnTo>
                  <a:lnTo>
                    <a:pt x="82" y="98"/>
                  </a:lnTo>
                  <a:lnTo>
                    <a:pt x="82" y="116"/>
                  </a:lnTo>
                  <a:lnTo>
                    <a:pt x="83" y="122"/>
                  </a:lnTo>
                  <a:lnTo>
                    <a:pt x="83" y="122"/>
                  </a:lnTo>
                  <a:lnTo>
                    <a:pt x="83" y="134"/>
                  </a:lnTo>
                  <a:lnTo>
                    <a:pt x="83" y="134"/>
                  </a:lnTo>
                  <a:lnTo>
                    <a:pt x="83" y="128"/>
                  </a:lnTo>
                  <a:lnTo>
                    <a:pt x="85" y="128"/>
                  </a:lnTo>
                  <a:lnTo>
                    <a:pt x="85" y="122"/>
                  </a:lnTo>
                  <a:lnTo>
                    <a:pt x="85" y="122"/>
                  </a:lnTo>
                  <a:lnTo>
                    <a:pt x="86" y="110"/>
                  </a:lnTo>
                  <a:lnTo>
                    <a:pt x="86" y="104"/>
                  </a:lnTo>
                  <a:lnTo>
                    <a:pt x="86" y="98"/>
                  </a:lnTo>
                  <a:lnTo>
                    <a:pt x="86" y="110"/>
                  </a:lnTo>
                  <a:lnTo>
                    <a:pt x="86" y="122"/>
                  </a:lnTo>
                  <a:lnTo>
                    <a:pt x="88" y="134"/>
                  </a:lnTo>
                  <a:lnTo>
                    <a:pt x="88" y="146"/>
                  </a:lnTo>
                  <a:lnTo>
                    <a:pt x="88" y="171"/>
                  </a:lnTo>
                  <a:lnTo>
                    <a:pt x="88" y="189"/>
                  </a:lnTo>
                  <a:lnTo>
                    <a:pt x="88" y="214"/>
                  </a:lnTo>
                  <a:lnTo>
                    <a:pt x="88" y="226"/>
                  </a:lnTo>
                  <a:lnTo>
                    <a:pt x="90" y="250"/>
                  </a:lnTo>
                  <a:lnTo>
                    <a:pt x="90" y="257"/>
                  </a:lnTo>
                  <a:lnTo>
                    <a:pt x="90" y="269"/>
                  </a:lnTo>
                  <a:lnTo>
                    <a:pt x="90" y="275"/>
                  </a:lnTo>
                  <a:lnTo>
                    <a:pt x="90" y="287"/>
                  </a:lnTo>
                  <a:lnTo>
                    <a:pt x="90" y="299"/>
                  </a:lnTo>
                  <a:lnTo>
                    <a:pt x="91" y="312"/>
                  </a:lnTo>
                  <a:lnTo>
                    <a:pt x="91" y="324"/>
                  </a:lnTo>
                  <a:lnTo>
                    <a:pt x="91" y="336"/>
                  </a:lnTo>
                  <a:lnTo>
                    <a:pt x="91" y="342"/>
                  </a:lnTo>
                  <a:lnTo>
                    <a:pt x="93" y="354"/>
                  </a:lnTo>
                  <a:lnTo>
                    <a:pt x="93" y="361"/>
                  </a:lnTo>
                  <a:lnTo>
                    <a:pt x="93" y="367"/>
                  </a:lnTo>
                  <a:lnTo>
                    <a:pt x="93" y="373"/>
                  </a:lnTo>
                  <a:lnTo>
                    <a:pt x="93" y="379"/>
                  </a:lnTo>
                  <a:lnTo>
                    <a:pt x="95" y="379"/>
                  </a:lnTo>
                  <a:lnTo>
                    <a:pt x="95" y="391"/>
                  </a:lnTo>
                  <a:lnTo>
                    <a:pt x="95" y="403"/>
                  </a:lnTo>
                  <a:lnTo>
                    <a:pt x="95" y="422"/>
                  </a:lnTo>
                  <a:lnTo>
                    <a:pt x="95" y="428"/>
                  </a:lnTo>
                  <a:lnTo>
                    <a:pt x="95" y="440"/>
                  </a:lnTo>
                  <a:lnTo>
                    <a:pt x="96" y="452"/>
                  </a:lnTo>
                  <a:lnTo>
                    <a:pt x="96" y="465"/>
                  </a:lnTo>
                  <a:lnTo>
                    <a:pt x="96" y="477"/>
                  </a:lnTo>
                  <a:lnTo>
                    <a:pt x="96" y="483"/>
                  </a:lnTo>
                  <a:lnTo>
                    <a:pt x="96" y="495"/>
                  </a:lnTo>
                  <a:lnTo>
                    <a:pt x="96" y="507"/>
                  </a:lnTo>
                  <a:lnTo>
                    <a:pt x="98" y="513"/>
                  </a:lnTo>
                  <a:lnTo>
                    <a:pt x="98" y="520"/>
                  </a:lnTo>
                  <a:lnTo>
                    <a:pt x="98" y="532"/>
                  </a:lnTo>
                  <a:lnTo>
                    <a:pt x="98" y="538"/>
                  </a:lnTo>
                  <a:lnTo>
                    <a:pt x="98" y="556"/>
                  </a:lnTo>
                  <a:lnTo>
                    <a:pt x="98" y="562"/>
                  </a:lnTo>
                  <a:lnTo>
                    <a:pt x="100" y="581"/>
                  </a:lnTo>
                  <a:lnTo>
                    <a:pt x="100" y="611"/>
                  </a:lnTo>
                  <a:lnTo>
                    <a:pt x="100" y="630"/>
                  </a:lnTo>
                  <a:lnTo>
                    <a:pt x="100" y="642"/>
                  </a:lnTo>
                  <a:lnTo>
                    <a:pt x="100" y="660"/>
                  </a:lnTo>
                  <a:lnTo>
                    <a:pt x="100" y="666"/>
                  </a:lnTo>
                  <a:lnTo>
                    <a:pt x="101" y="679"/>
                  </a:lnTo>
                  <a:lnTo>
                    <a:pt x="101" y="679"/>
                  </a:lnTo>
                  <a:lnTo>
                    <a:pt x="101" y="679"/>
                  </a:lnTo>
                  <a:lnTo>
                    <a:pt x="101" y="673"/>
                  </a:lnTo>
                  <a:lnTo>
                    <a:pt x="103" y="666"/>
                  </a:lnTo>
                  <a:lnTo>
                    <a:pt x="103" y="673"/>
                  </a:lnTo>
                  <a:lnTo>
                    <a:pt x="103" y="679"/>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12" name="Freeform 611"/>
            <p:cNvSpPr>
              <a:spLocks/>
            </p:cNvSpPr>
            <p:nvPr/>
          </p:nvSpPr>
          <p:spPr bwMode="auto">
            <a:xfrm>
              <a:off x="6310569" y="3379087"/>
              <a:ext cx="87631" cy="492640"/>
            </a:xfrm>
            <a:custGeom>
              <a:avLst/>
              <a:gdLst>
                <a:gd name="T0" fmla="*/ 0 w 63"/>
                <a:gd name="T1" fmla="*/ 1027 h 1198"/>
                <a:gd name="T2" fmla="*/ 2 w 63"/>
                <a:gd name="T3" fmla="*/ 1009 h 1198"/>
                <a:gd name="T4" fmla="*/ 2 w 63"/>
                <a:gd name="T5" fmla="*/ 1027 h 1198"/>
                <a:gd name="T6" fmla="*/ 4 w 63"/>
                <a:gd name="T7" fmla="*/ 1039 h 1198"/>
                <a:gd name="T8" fmla="*/ 4 w 63"/>
                <a:gd name="T9" fmla="*/ 1058 h 1198"/>
                <a:gd name="T10" fmla="*/ 5 w 63"/>
                <a:gd name="T11" fmla="*/ 1076 h 1198"/>
                <a:gd name="T12" fmla="*/ 7 w 63"/>
                <a:gd name="T13" fmla="*/ 1076 h 1198"/>
                <a:gd name="T14" fmla="*/ 9 w 63"/>
                <a:gd name="T15" fmla="*/ 1088 h 1198"/>
                <a:gd name="T16" fmla="*/ 10 w 63"/>
                <a:gd name="T17" fmla="*/ 1076 h 1198"/>
                <a:gd name="T18" fmla="*/ 10 w 63"/>
                <a:gd name="T19" fmla="*/ 1064 h 1198"/>
                <a:gd name="T20" fmla="*/ 12 w 63"/>
                <a:gd name="T21" fmla="*/ 1052 h 1198"/>
                <a:gd name="T22" fmla="*/ 14 w 63"/>
                <a:gd name="T23" fmla="*/ 1039 h 1198"/>
                <a:gd name="T24" fmla="*/ 15 w 63"/>
                <a:gd name="T25" fmla="*/ 1045 h 1198"/>
                <a:gd name="T26" fmla="*/ 17 w 63"/>
                <a:gd name="T27" fmla="*/ 1070 h 1198"/>
                <a:gd name="T28" fmla="*/ 19 w 63"/>
                <a:gd name="T29" fmla="*/ 1070 h 1198"/>
                <a:gd name="T30" fmla="*/ 19 w 63"/>
                <a:gd name="T31" fmla="*/ 1052 h 1198"/>
                <a:gd name="T32" fmla="*/ 20 w 63"/>
                <a:gd name="T33" fmla="*/ 1027 h 1198"/>
                <a:gd name="T34" fmla="*/ 20 w 63"/>
                <a:gd name="T35" fmla="*/ 1045 h 1198"/>
                <a:gd name="T36" fmla="*/ 22 w 63"/>
                <a:gd name="T37" fmla="*/ 1070 h 1198"/>
                <a:gd name="T38" fmla="*/ 22 w 63"/>
                <a:gd name="T39" fmla="*/ 1101 h 1198"/>
                <a:gd name="T40" fmla="*/ 24 w 63"/>
                <a:gd name="T41" fmla="*/ 1119 h 1198"/>
                <a:gd name="T42" fmla="*/ 24 w 63"/>
                <a:gd name="T43" fmla="*/ 1137 h 1198"/>
                <a:gd name="T44" fmla="*/ 25 w 63"/>
                <a:gd name="T45" fmla="*/ 1149 h 1198"/>
                <a:gd name="T46" fmla="*/ 27 w 63"/>
                <a:gd name="T47" fmla="*/ 1156 h 1198"/>
                <a:gd name="T48" fmla="*/ 28 w 63"/>
                <a:gd name="T49" fmla="*/ 1143 h 1198"/>
                <a:gd name="T50" fmla="*/ 28 w 63"/>
                <a:gd name="T51" fmla="*/ 1125 h 1198"/>
                <a:gd name="T52" fmla="*/ 30 w 63"/>
                <a:gd name="T53" fmla="*/ 1125 h 1198"/>
                <a:gd name="T54" fmla="*/ 32 w 63"/>
                <a:gd name="T55" fmla="*/ 1137 h 1198"/>
                <a:gd name="T56" fmla="*/ 32 w 63"/>
                <a:gd name="T57" fmla="*/ 1162 h 1198"/>
                <a:gd name="T58" fmla="*/ 33 w 63"/>
                <a:gd name="T59" fmla="*/ 1180 h 1198"/>
                <a:gd name="T60" fmla="*/ 35 w 63"/>
                <a:gd name="T61" fmla="*/ 1168 h 1198"/>
                <a:gd name="T62" fmla="*/ 37 w 63"/>
                <a:gd name="T63" fmla="*/ 1168 h 1198"/>
                <a:gd name="T64" fmla="*/ 38 w 63"/>
                <a:gd name="T65" fmla="*/ 1180 h 1198"/>
                <a:gd name="T66" fmla="*/ 38 w 63"/>
                <a:gd name="T67" fmla="*/ 1198 h 1198"/>
                <a:gd name="T68" fmla="*/ 40 w 63"/>
                <a:gd name="T69" fmla="*/ 1192 h 1198"/>
                <a:gd name="T70" fmla="*/ 42 w 63"/>
                <a:gd name="T71" fmla="*/ 1162 h 1198"/>
                <a:gd name="T72" fmla="*/ 42 w 63"/>
                <a:gd name="T73" fmla="*/ 1125 h 1198"/>
                <a:gd name="T74" fmla="*/ 43 w 63"/>
                <a:gd name="T75" fmla="*/ 1076 h 1198"/>
                <a:gd name="T76" fmla="*/ 43 w 63"/>
                <a:gd name="T77" fmla="*/ 1027 h 1198"/>
                <a:gd name="T78" fmla="*/ 45 w 63"/>
                <a:gd name="T79" fmla="*/ 948 h 1198"/>
                <a:gd name="T80" fmla="*/ 45 w 63"/>
                <a:gd name="T81" fmla="*/ 850 h 1198"/>
                <a:gd name="T82" fmla="*/ 47 w 63"/>
                <a:gd name="T83" fmla="*/ 740 h 1198"/>
                <a:gd name="T84" fmla="*/ 47 w 63"/>
                <a:gd name="T85" fmla="*/ 611 h 1198"/>
                <a:gd name="T86" fmla="*/ 48 w 63"/>
                <a:gd name="T87" fmla="*/ 513 h 1198"/>
                <a:gd name="T88" fmla="*/ 48 w 63"/>
                <a:gd name="T89" fmla="*/ 434 h 1198"/>
                <a:gd name="T90" fmla="*/ 50 w 63"/>
                <a:gd name="T91" fmla="*/ 342 h 1198"/>
                <a:gd name="T92" fmla="*/ 52 w 63"/>
                <a:gd name="T93" fmla="*/ 293 h 1198"/>
                <a:gd name="T94" fmla="*/ 52 w 63"/>
                <a:gd name="T95" fmla="*/ 299 h 1198"/>
                <a:gd name="T96" fmla="*/ 52 w 63"/>
                <a:gd name="T97" fmla="*/ 324 h 1198"/>
                <a:gd name="T98" fmla="*/ 53 w 63"/>
                <a:gd name="T99" fmla="*/ 330 h 1198"/>
                <a:gd name="T100" fmla="*/ 53 w 63"/>
                <a:gd name="T101" fmla="*/ 305 h 1198"/>
                <a:gd name="T102" fmla="*/ 55 w 63"/>
                <a:gd name="T103" fmla="*/ 226 h 1198"/>
                <a:gd name="T104" fmla="*/ 55 w 63"/>
                <a:gd name="T105" fmla="*/ 152 h 1198"/>
                <a:gd name="T106" fmla="*/ 57 w 63"/>
                <a:gd name="T107" fmla="*/ 91 h 1198"/>
                <a:gd name="T108" fmla="*/ 57 w 63"/>
                <a:gd name="T109" fmla="*/ 48 h 1198"/>
                <a:gd name="T110" fmla="*/ 58 w 63"/>
                <a:gd name="T111" fmla="*/ 30 h 1198"/>
                <a:gd name="T112" fmla="*/ 60 w 63"/>
                <a:gd name="T113" fmla="*/ 18 h 1198"/>
                <a:gd name="T114" fmla="*/ 60 w 63"/>
                <a:gd name="T115" fmla="*/ 0 h 1198"/>
                <a:gd name="T116" fmla="*/ 62 w 63"/>
                <a:gd name="T117" fmla="*/ 18 h 1198"/>
                <a:gd name="T118" fmla="*/ 63 w 63"/>
                <a:gd name="T119" fmla="*/ 55 h 1198"/>
                <a:gd name="T120" fmla="*/ 63 w 63"/>
                <a:gd name="T121" fmla="*/ 9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1198">
                  <a:moveTo>
                    <a:pt x="0" y="1033"/>
                  </a:moveTo>
                  <a:lnTo>
                    <a:pt x="0" y="1027"/>
                  </a:lnTo>
                  <a:lnTo>
                    <a:pt x="0" y="1027"/>
                  </a:lnTo>
                  <a:lnTo>
                    <a:pt x="0" y="1021"/>
                  </a:lnTo>
                  <a:lnTo>
                    <a:pt x="0" y="1015"/>
                  </a:lnTo>
                  <a:lnTo>
                    <a:pt x="2" y="1009"/>
                  </a:lnTo>
                  <a:lnTo>
                    <a:pt x="2" y="1009"/>
                  </a:lnTo>
                  <a:lnTo>
                    <a:pt x="2" y="1015"/>
                  </a:lnTo>
                  <a:lnTo>
                    <a:pt x="2" y="1027"/>
                  </a:lnTo>
                  <a:lnTo>
                    <a:pt x="4" y="1027"/>
                  </a:lnTo>
                  <a:lnTo>
                    <a:pt x="4" y="1033"/>
                  </a:lnTo>
                  <a:lnTo>
                    <a:pt x="4" y="1039"/>
                  </a:lnTo>
                  <a:lnTo>
                    <a:pt x="4" y="1045"/>
                  </a:lnTo>
                  <a:lnTo>
                    <a:pt x="4" y="1052"/>
                  </a:lnTo>
                  <a:lnTo>
                    <a:pt x="4" y="1058"/>
                  </a:lnTo>
                  <a:lnTo>
                    <a:pt x="5" y="1064"/>
                  </a:lnTo>
                  <a:lnTo>
                    <a:pt x="5" y="1070"/>
                  </a:lnTo>
                  <a:lnTo>
                    <a:pt x="5" y="1076"/>
                  </a:lnTo>
                  <a:lnTo>
                    <a:pt x="5" y="1076"/>
                  </a:lnTo>
                  <a:lnTo>
                    <a:pt x="5" y="1076"/>
                  </a:lnTo>
                  <a:lnTo>
                    <a:pt x="7" y="1076"/>
                  </a:lnTo>
                  <a:lnTo>
                    <a:pt x="7" y="1076"/>
                  </a:lnTo>
                  <a:lnTo>
                    <a:pt x="7" y="1082"/>
                  </a:lnTo>
                  <a:lnTo>
                    <a:pt x="9" y="1088"/>
                  </a:lnTo>
                  <a:lnTo>
                    <a:pt x="9" y="1088"/>
                  </a:lnTo>
                  <a:lnTo>
                    <a:pt x="9" y="1082"/>
                  </a:lnTo>
                  <a:lnTo>
                    <a:pt x="10" y="1076"/>
                  </a:lnTo>
                  <a:lnTo>
                    <a:pt x="10" y="1076"/>
                  </a:lnTo>
                  <a:lnTo>
                    <a:pt x="12" y="1064"/>
                  </a:lnTo>
                  <a:lnTo>
                    <a:pt x="10" y="1064"/>
                  </a:lnTo>
                  <a:lnTo>
                    <a:pt x="12" y="1064"/>
                  </a:lnTo>
                  <a:lnTo>
                    <a:pt x="12" y="1058"/>
                  </a:lnTo>
                  <a:lnTo>
                    <a:pt x="12" y="1052"/>
                  </a:lnTo>
                  <a:lnTo>
                    <a:pt x="14" y="1052"/>
                  </a:lnTo>
                  <a:lnTo>
                    <a:pt x="14" y="1045"/>
                  </a:lnTo>
                  <a:lnTo>
                    <a:pt x="14" y="1039"/>
                  </a:lnTo>
                  <a:lnTo>
                    <a:pt x="14" y="1033"/>
                  </a:lnTo>
                  <a:lnTo>
                    <a:pt x="15" y="1039"/>
                  </a:lnTo>
                  <a:lnTo>
                    <a:pt x="15" y="1045"/>
                  </a:lnTo>
                  <a:lnTo>
                    <a:pt x="15" y="1058"/>
                  </a:lnTo>
                  <a:lnTo>
                    <a:pt x="15" y="1064"/>
                  </a:lnTo>
                  <a:lnTo>
                    <a:pt x="17" y="1070"/>
                  </a:lnTo>
                  <a:lnTo>
                    <a:pt x="17" y="1076"/>
                  </a:lnTo>
                  <a:lnTo>
                    <a:pt x="17" y="1076"/>
                  </a:lnTo>
                  <a:lnTo>
                    <a:pt x="19" y="1070"/>
                  </a:lnTo>
                  <a:lnTo>
                    <a:pt x="19" y="1070"/>
                  </a:lnTo>
                  <a:lnTo>
                    <a:pt x="19" y="1058"/>
                  </a:lnTo>
                  <a:lnTo>
                    <a:pt x="19" y="1052"/>
                  </a:lnTo>
                  <a:lnTo>
                    <a:pt x="19" y="1045"/>
                  </a:lnTo>
                  <a:lnTo>
                    <a:pt x="20" y="1039"/>
                  </a:lnTo>
                  <a:lnTo>
                    <a:pt x="20" y="1027"/>
                  </a:lnTo>
                  <a:lnTo>
                    <a:pt x="20" y="1033"/>
                  </a:lnTo>
                  <a:lnTo>
                    <a:pt x="20" y="1033"/>
                  </a:lnTo>
                  <a:lnTo>
                    <a:pt x="20" y="1045"/>
                  </a:lnTo>
                  <a:lnTo>
                    <a:pt x="22" y="1052"/>
                  </a:lnTo>
                  <a:lnTo>
                    <a:pt x="22" y="1058"/>
                  </a:lnTo>
                  <a:lnTo>
                    <a:pt x="22" y="1070"/>
                  </a:lnTo>
                  <a:lnTo>
                    <a:pt x="22" y="1082"/>
                  </a:lnTo>
                  <a:lnTo>
                    <a:pt x="22" y="1088"/>
                  </a:lnTo>
                  <a:lnTo>
                    <a:pt x="22" y="1101"/>
                  </a:lnTo>
                  <a:lnTo>
                    <a:pt x="24" y="1107"/>
                  </a:lnTo>
                  <a:lnTo>
                    <a:pt x="24" y="1113"/>
                  </a:lnTo>
                  <a:lnTo>
                    <a:pt x="24" y="1119"/>
                  </a:lnTo>
                  <a:lnTo>
                    <a:pt x="24" y="1125"/>
                  </a:lnTo>
                  <a:lnTo>
                    <a:pt x="24" y="1131"/>
                  </a:lnTo>
                  <a:lnTo>
                    <a:pt x="24" y="1137"/>
                  </a:lnTo>
                  <a:lnTo>
                    <a:pt x="25" y="1149"/>
                  </a:lnTo>
                  <a:lnTo>
                    <a:pt x="25" y="1149"/>
                  </a:lnTo>
                  <a:lnTo>
                    <a:pt x="25" y="1149"/>
                  </a:lnTo>
                  <a:lnTo>
                    <a:pt x="25" y="1156"/>
                  </a:lnTo>
                  <a:lnTo>
                    <a:pt x="27" y="1156"/>
                  </a:lnTo>
                  <a:lnTo>
                    <a:pt x="27" y="1156"/>
                  </a:lnTo>
                  <a:lnTo>
                    <a:pt x="27" y="1156"/>
                  </a:lnTo>
                  <a:lnTo>
                    <a:pt x="28" y="1149"/>
                  </a:lnTo>
                  <a:lnTo>
                    <a:pt x="28" y="1143"/>
                  </a:lnTo>
                  <a:lnTo>
                    <a:pt x="28" y="1137"/>
                  </a:lnTo>
                  <a:lnTo>
                    <a:pt x="28" y="1131"/>
                  </a:lnTo>
                  <a:lnTo>
                    <a:pt x="28" y="1125"/>
                  </a:lnTo>
                  <a:lnTo>
                    <a:pt x="28" y="1125"/>
                  </a:lnTo>
                  <a:lnTo>
                    <a:pt x="30" y="1119"/>
                  </a:lnTo>
                  <a:lnTo>
                    <a:pt x="30" y="1125"/>
                  </a:lnTo>
                  <a:lnTo>
                    <a:pt x="30" y="1125"/>
                  </a:lnTo>
                  <a:lnTo>
                    <a:pt x="30" y="1131"/>
                  </a:lnTo>
                  <a:lnTo>
                    <a:pt x="32" y="1137"/>
                  </a:lnTo>
                  <a:lnTo>
                    <a:pt x="32" y="1143"/>
                  </a:lnTo>
                  <a:lnTo>
                    <a:pt x="32" y="1149"/>
                  </a:lnTo>
                  <a:lnTo>
                    <a:pt x="32" y="1162"/>
                  </a:lnTo>
                  <a:lnTo>
                    <a:pt x="33" y="1180"/>
                  </a:lnTo>
                  <a:lnTo>
                    <a:pt x="32" y="1180"/>
                  </a:lnTo>
                  <a:lnTo>
                    <a:pt x="33" y="1180"/>
                  </a:lnTo>
                  <a:lnTo>
                    <a:pt x="33" y="1180"/>
                  </a:lnTo>
                  <a:lnTo>
                    <a:pt x="33" y="1174"/>
                  </a:lnTo>
                  <a:lnTo>
                    <a:pt x="35" y="1168"/>
                  </a:lnTo>
                  <a:lnTo>
                    <a:pt x="35" y="1162"/>
                  </a:lnTo>
                  <a:lnTo>
                    <a:pt x="35" y="1162"/>
                  </a:lnTo>
                  <a:lnTo>
                    <a:pt x="37" y="1168"/>
                  </a:lnTo>
                  <a:lnTo>
                    <a:pt x="37" y="1174"/>
                  </a:lnTo>
                  <a:lnTo>
                    <a:pt x="37" y="1180"/>
                  </a:lnTo>
                  <a:lnTo>
                    <a:pt x="38" y="1180"/>
                  </a:lnTo>
                  <a:lnTo>
                    <a:pt x="38" y="1186"/>
                  </a:lnTo>
                  <a:lnTo>
                    <a:pt x="38" y="1192"/>
                  </a:lnTo>
                  <a:lnTo>
                    <a:pt x="38" y="1198"/>
                  </a:lnTo>
                  <a:lnTo>
                    <a:pt x="40" y="1198"/>
                  </a:lnTo>
                  <a:lnTo>
                    <a:pt x="40" y="1198"/>
                  </a:lnTo>
                  <a:lnTo>
                    <a:pt x="40" y="1192"/>
                  </a:lnTo>
                  <a:lnTo>
                    <a:pt x="40" y="1180"/>
                  </a:lnTo>
                  <a:lnTo>
                    <a:pt x="42" y="1174"/>
                  </a:lnTo>
                  <a:lnTo>
                    <a:pt x="42" y="1162"/>
                  </a:lnTo>
                  <a:lnTo>
                    <a:pt x="42" y="1149"/>
                  </a:lnTo>
                  <a:lnTo>
                    <a:pt x="42" y="1137"/>
                  </a:lnTo>
                  <a:lnTo>
                    <a:pt x="42" y="1125"/>
                  </a:lnTo>
                  <a:lnTo>
                    <a:pt x="42" y="1101"/>
                  </a:lnTo>
                  <a:lnTo>
                    <a:pt x="43" y="1088"/>
                  </a:lnTo>
                  <a:lnTo>
                    <a:pt x="43" y="1076"/>
                  </a:lnTo>
                  <a:lnTo>
                    <a:pt x="43" y="1058"/>
                  </a:lnTo>
                  <a:lnTo>
                    <a:pt x="43" y="1045"/>
                  </a:lnTo>
                  <a:lnTo>
                    <a:pt x="43" y="1027"/>
                  </a:lnTo>
                  <a:lnTo>
                    <a:pt x="43" y="1009"/>
                  </a:lnTo>
                  <a:lnTo>
                    <a:pt x="45" y="990"/>
                  </a:lnTo>
                  <a:lnTo>
                    <a:pt x="45" y="948"/>
                  </a:lnTo>
                  <a:lnTo>
                    <a:pt x="45" y="917"/>
                  </a:lnTo>
                  <a:lnTo>
                    <a:pt x="45" y="886"/>
                  </a:lnTo>
                  <a:lnTo>
                    <a:pt x="45" y="850"/>
                  </a:lnTo>
                  <a:lnTo>
                    <a:pt x="45" y="819"/>
                  </a:lnTo>
                  <a:lnTo>
                    <a:pt x="47" y="776"/>
                  </a:lnTo>
                  <a:lnTo>
                    <a:pt x="47" y="740"/>
                  </a:lnTo>
                  <a:lnTo>
                    <a:pt x="47" y="691"/>
                  </a:lnTo>
                  <a:lnTo>
                    <a:pt x="47" y="654"/>
                  </a:lnTo>
                  <a:lnTo>
                    <a:pt x="47" y="611"/>
                  </a:lnTo>
                  <a:lnTo>
                    <a:pt x="47" y="581"/>
                  </a:lnTo>
                  <a:lnTo>
                    <a:pt x="48" y="544"/>
                  </a:lnTo>
                  <a:lnTo>
                    <a:pt x="48" y="513"/>
                  </a:lnTo>
                  <a:lnTo>
                    <a:pt x="48" y="483"/>
                  </a:lnTo>
                  <a:lnTo>
                    <a:pt x="48" y="458"/>
                  </a:lnTo>
                  <a:lnTo>
                    <a:pt x="48" y="434"/>
                  </a:lnTo>
                  <a:lnTo>
                    <a:pt x="48" y="385"/>
                  </a:lnTo>
                  <a:lnTo>
                    <a:pt x="50" y="360"/>
                  </a:lnTo>
                  <a:lnTo>
                    <a:pt x="50" y="342"/>
                  </a:lnTo>
                  <a:lnTo>
                    <a:pt x="50" y="330"/>
                  </a:lnTo>
                  <a:lnTo>
                    <a:pt x="50" y="311"/>
                  </a:lnTo>
                  <a:lnTo>
                    <a:pt x="52" y="293"/>
                  </a:lnTo>
                  <a:lnTo>
                    <a:pt x="50" y="293"/>
                  </a:lnTo>
                  <a:lnTo>
                    <a:pt x="52" y="293"/>
                  </a:lnTo>
                  <a:lnTo>
                    <a:pt x="52" y="299"/>
                  </a:lnTo>
                  <a:lnTo>
                    <a:pt x="52" y="305"/>
                  </a:lnTo>
                  <a:lnTo>
                    <a:pt x="52" y="311"/>
                  </a:lnTo>
                  <a:lnTo>
                    <a:pt x="52" y="324"/>
                  </a:lnTo>
                  <a:lnTo>
                    <a:pt x="53" y="330"/>
                  </a:lnTo>
                  <a:lnTo>
                    <a:pt x="53" y="336"/>
                  </a:lnTo>
                  <a:lnTo>
                    <a:pt x="53" y="330"/>
                  </a:lnTo>
                  <a:lnTo>
                    <a:pt x="53" y="330"/>
                  </a:lnTo>
                  <a:lnTo>
                    <a:pt x="53" y="318"/>
                  </a:lnTo>
                  <a:lnTo>
                    <a:pt x="53" y="305"/>
                  </a:lnTo>
                  <a:lnTo>
                    <a:pt x="55" y="281"/>
                  </a:lnTo>
                  <a:lnTo>
                    <a:pt x="55" y="250"/>
                  </a:lnTo>
                  <a:lnTo>
                    <a:pt x="55" y="226"/>
                  </a:lnTo>
                  <a:lnTo>
                    <a:pt x="55" y="201"/>
                  </a:lnTo>
                  <a:lnTo>
                    <a:pt x="55" y="177"/>
                  </a:lnTo>
                  <a:lnTo>
                    <a:pt x="55" y="152"/>
                  </a:lnTo>
                  <a:lnTo>
                    <a:pt x="57" y="122"/>
                  </a:lnTo>
                  <a:lnTo>
                    <a:pt x="57" y="104"/>
                  </a:lnTo>
                  <a:lnTo>
                    <a:pt x="57" y="91"/>
                  </a:lnTo>
                  <a:lnTo>
                    <a:pt x="57" y="73"/>
                  </a:lnTo>
                  <a:lnTo>
                    <a:pt x="57" y="67"/>
                  </a:lnTo>
                  <a:lnTo>
                    <a:pt x="57" y="48"/>
                  </a:lnTo>
                  <a:lnTo>
                    <a:pt x="58" y="42"/>
                  </a:lnTo>
                  <a:lnTo>
                    <a:pt x="58" y="36"/>
                  </a:lnTo>
                  <a:lnTo>
                    <a:pt x="58" y="30"/>
                  </a:lnTo>
                  <a:lnTo>
                    <a:pt x="60" y="24"/>
                  </a:lnTo>
                  <a:lnTo>
                    <a:pt x="60" y="24"/>
                  </a:lnTo>
                  <a:lnTo>
                    <a:pt x="60" y="18"/>
                  </a:lnTo>
                  <a:lnTo>
                    <a:pt x="60" y="12"/>
                  </a:lnTo>
                  <a:lnTo>
                    <a:pt x="62" y="0"/>
                  </a:lnTo>
                  <a:lnTo>
                    <a:pt x="60" y="0"/>
                  </a:lnTo>
                  <a:lnTo>
                    <a:pt x="62" y="0"/>
                  </a:lnTo>
                  <a:lnTo>
                    <a:pt x="62" y="12"/>
                  </a:lnTo>
                  <a:lnTo>
                    <a:pt x="62" y="18"/>
                  </a:lnTo>
                  <a:lnTo>
                    <a:pt x="62" y="30"/>
                  </a:lnTo>
                  <a:lnTo>
                    <a:pt x="62" y="42"/>
                  </a:lnTo>
                  <a:lnTo>
                    <a:pt x="63" y="55"/>
                  </a:lnTo>
                  <a:lnTo>
                    <a:pt x="63" y="73"/>
                  </a:lnTo>
                  <a:lnTo>
                    <a:pt x="63" y="85"/>
                  </a:lnTo>
                  <a:lnTo>
                    <a:pt x="63" y="97"/>
                  </a:lnTo>
                  <a:lnTo>
                    <a:pt x="63" y="110"/>
                  </a:lnTo>
                  <a:lnTo>
                    <a:pt x="63" y="116"/>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13" name="Freeform 612"/>
            <p:cNvSpPr>
              <a:spLocks/>
            </p:cNvSpPr>
            <p:nvPr/>
          </p:nvSpPr>
          <p:spPr bwMode="auto">
            <a:xfrm>
              <a:off x="7989464" y="3555089"/>
              <a:ext cx="158571" cy="276750"/>
            </a:xfrm>
            <a:custGeom>
              <a:avLst/>
              <a:gdLst>
                <a:gd name="T0" fmla="*/ 0 w 114"/>
                <a:gd name="T1" fmla="*/ 30 h 673"/>
                <a:gd name="T2" fmla="*/ 2 w 114"/>
                <a:gd name="T3" fmla="*/ 73 h 673"/>
                <a:gd name="T4" fmla="*/ 3 w 114"/>
                <a:gd name="T5" fmla="*/ 79 h 673"/>
                <a:gd name="T6" fmla="*/ 5 w 114"/>
                <a:gd name="T7" fmla="*/ 55 h 673"/>
                <a:gd name="T8" fmla="*/ 8 w 114"/>
                <a:gd name="T9" fmla="*/ 49 h 673"/>
                <a:gd name="T10" fmla="*/ 10 w 114"/>
                <a:gd name="T11" fmla="*/ 49 h 673"/>
                <a:gd name="T12" fmla="*/ 12 w 114"/>
                <a:gd name="T13" fmla="*/ 110 h 673"/>
                <a:gd name="T14" fmla="*/ 13 w 114"/>
                <a:gd name="T15" fmla="*/ 159 h 673"/>
                <a:gd name="T16" fmla="*/ 15 w 114"/>
                <a:gd name="T17" fmla="*/ 104 h 673"/>
                <a:gd name="T18" fmla="*/ 17 w 114"/>
                <a:gd name="T19" fmla="*/ 12 h 673"/>
                <a:gd name="T20" fmla="*/ 18 w 114"/>
                <a:gd name="T21" fmla="*/ 61 h 673"/>
                <a:gd name="T22" fmla="*/ 20 w 114"/>
                <a:gd name="T23" fmla="*/ 67 h 673"/>
                <a:gd name="T24" fmla="*/ 22 w 114"/>
                <a:gd name="T25" fmla="*/ 91 h 673"/>
                <a:gd name="T26" fmla="*/ 23 w 114"/>
                <a:gd name="T27" fmla="*/ 122 h 673"/>
                <a:gd name="T28" fmla="*/ 25 w 114"/>
                <a:gd name="T29" fmla="*/ 98 h 673"/>
                <a:gd name="T30" fmla="*/ 27 w 114"/>
                <a:gd name="T31" fmla="*/ 91 h 673"/>
                <a:gd name="T32" fmla="*/ 28 w 114"/>
                <a:gd name="T33" fmla="*/ 153 h 673"/>
                <a:gd name="T34" fmla="*/ 30 w 114"/>
                <a:gd name="T35" fmla="*/ 183 h 673"/>
                <a:gd name="T36" fmla="*/ 32 w 114"/>
                <a:gd name="T37" fmla="*/ 159 h 673"/>
                <a:gd name="T38" fmla="*/ 33 w 114"/>
                <a:gd name="T39" fmla="*/ 189 h 673"/>
                <a:gd name="T40" fmla="*/ 35 w 114"/>
                <a:gd name="T41" fmla="*/ 232 h 673"/>
                <a:gd name="T42" fmla="*/ 36 w 114"/>
                <a:gd name="T43" fmla="*/ 183 h 673"/>
                <a:gd name="T44" fmla="*/ 38 w 114"/>
                <a:gd name="T45" fmla="*/ 214 h 673"/>
                <a:gd name="T46" fmla="*/ 40 w 114"/>
                <a:gd name="T47" fmla="*/ 244 h 673"/>
                <a:gd name="T48" fmla="*/ 41 w 114"/>
                <a:gd name="T49" fmla="*/ 287 h 673"/>
                <a:gd name="T50" fmla="*/ 43 w 114"/>
                <a:gd name="T51" fmla="*/ 312 h 673"/>
                <a:gd name="T52" fmla="*/ 46 w 114"/>
                <a:gd name="T53" fmla="*/ 299 h 673"/>
                <a:gd name="T54" fmla="*/ 48 w 114"/>
                <a:gd name="T55" fmla="*/ 287 h 673"/>
                <a:gd name="T56" fmla="*/ 50 w 114"/>
                <a:gd name="T57" fmla="*/ 306 h 673"/>
                <a:gd name="T58" fmla="*/ 51 w 114"/>
                <a:gd name="T59" fmla="*/ 330 h 673"/>
                <a:gd name="T60" fmla="*/ 53 w 114"/>
                <a:gd name="T61" fmla="*/ 354 h 673"/>
                <a:gd name="T62" fmla="*/ 55 w 114"/>
                <a:gd name="T63" fmla="*/ 397 h 673"/>
                <a:gd name="T64" fmla="*/ 56 w 114"/>
                <a:gd name="T65" fmla="*/ 422 h 673"/>
                <a:gd name="T66" fmla="*/ 58 w 114"/>
                <a:gd name="T67" fmla="*/ 397 h 673"/>
                <a:gd name="T68" fmla="*/ 61 w 114"/>
                <a:gd name="T69" fmla="*/ 416 h 673"/>
                <a:gd name="T70" fmla="*/ 63 w 114"/>
                <a:gd name="T71" fmla="*/ 410 h 673"/>
                <a:gd name="T72" fmla="*/ 65 w 114"/>
                <a:gd name="T73" fmla="*/ 428 h 673"/>
                <a:gd name="T74" fmla="*/ 66 w 114"/>
                <a:gd name="T75" fmla="*/ 465 h 673"/>
                <a:gd name="T76" fmla="*/ 66 w 114"/>
                <a:gd name="T77" fmla="*/ 495 h 673"/>
                <a:gd name="T78" fmla="*/ 70 w 114"/>
                <a:gd name="T79" fmla="*/ 501 h 673"/>
                <a:gd name="T80" fmla="*/ 71 w 114"/>
                <a:gd name="T81" fmla="*/ 526 h 673"/>
                <a:gd name="T82" fmla="*/ 73 w 114"/>
                <a:gd name="T83" fmla="*/ 532 h 673"/>
                <a:gd name="T84" fmla="*/ 76 w 114"/>
                <a:gd name="T85" fmla="*/ 569 h 673"/>
                <a:gd name="T86" fmla="*/ 78 w 114"/>
                <a:gd name="T87" fmla="*/ 575 h 673"/>
                <a:gd name="T88" fmla="*/ 80 w 114"/>
                <a:gd name="T89" fmla="*/ 556 h 673"/>
                <a:gd name="T90" fmla="*/ 81 w 114"/>
                <a:gd name="T91" fmla="*/ 581 h 673"/>
                <a:gd name="T92" fmla="*/ 85 w 114"/>
                <a:gd name="T93" fmla="*/ 581 h 673"/>
                <a:gd name="T94" fmla="*/ 86 w 114"/>
                <a:gd name="T95" fmla="*/ 599 h 673"/>
                <a:gd name="T96" fmla="*/ 90 w 114"/>
                <a:gd name="T97" fmla="*/ 575 h 673"/>
                <a:gd name="T98" fmla="*/ 93 w 114"/>
                <a:gd name="T99" fmla="*/ 581 h 673"/>
                <a:gd name="T100" fmla="*/ 94 w 114"/>
                <a:gd name="T101" fmla="*/ 581 h 673"/>
                <a:gd name="T102" fmla="*/ 98 w 114"/>
                <a:gd name="T103" fmla="*/ 569 h 673"/>
                <a:gd name="T104" fmla="*/ 101 w 114"/>
                <a:gd name="T105" fmla="*/ 581 h 673"/>
                <a:gd name="T106" fmla="*/ 103 w 114"/>
                <a:gd name="T107" fmla="*/ 605 h 673"/>
                <a:gd name="T108" fmla="*/ 104 w 114"/>
                <a:gd name="T109" fmla="*/ 624 h 673"/>
                <a:gd name="T110" fmla="*/ 108 w 114"/>
                <a:gd name="T111" fmla="*/ 624 h 673"/>
                <a:gd name="T112" fmla="*/ 109 w 114"/>
                <a:gd name="T113" fmla="*/ 624 h 673"/>
                <a:gd name="T114" fmla="*/ 111 w 114"/>
                <a:gd name="T115" fmla="*/ 624 h 673"/>
                <a:gd name="T116" fmla="*/ 113 w 114"/>
                <a:gd name="T117" fmla="*/ 648 h 673"/>
                <a:gd name="T118" fmla="*/ 114 w 114"/>
                <a:gd name="T119" fmla="*/ 666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 h="673">
                  <a:moveTo>
                    <a:pt x="0" y="0"/>
                  </a:moveTo>
                  <a:lnTo>
                    <a:pt x="0" y="6"/>
                  </a:lnTo>
                  <a:lnTo>
                    <a:pt x="0" y="18"/>
                  </a:lnTo>
                  <a:lnTo>
                    <a:pt x="0" y="30"/>
                  </a:lnTo>
                  <a:lnTo>
                    <a:pt x="0" y="30"/>
                  </a:lnTo>
                  <a:lnTo>
                    <a:pt x="0" y="43"/>
                  </a:lnTo>
                  <a:lnTo>
                    <a:pt x="2" y="49"/>
                  </a:lnTo>
                  <a:lnTo>
                    <a:pt x="2" y="55"/>
                  </a:lnTo>
                  <a:lnTo>
                    <a:pt x="2" y="67"/>
                  </a:lnTo>
                  <a:lnTo>
                    <a:pt x="2" y="73"/>
                  </a:lnTo>
                  <a:lnTo>
                    <a:pt x="3" y="85"/>
                  </a:lnTo>
                  <a:lnTo>
                    <a:pt x="2" y="85"/>
                  </a:lnTo>
                  <a:lnTo>
                    <a:pt x="3" y="79"/>
                  </a:lnTo>
                  <a:lnTo>
                    <a:pt x="3" y="79"/>
                  </a:lnTo>
                  <a:lnTo>
                    <a:pt x="3" y="79"/>
                  </a:lnTo>
                  <a:lnTo>
                    <a:pt x="5" y="73"/>
                  </a:lnTo>
                  <a:lnTo>
                    <a:pt x="5" y="67"/>
                  </a:lnTo>
                  <a:lnTo>
                    <a:pt x="5" y="61"/>
                  </a:lnTo>
                  <a:lnTo>
                    <a:pt x="5" y="55"/>
                  </a:lnTo>
                  <a:lnTo>
                    <a:pt x="5" y="55"/>
                  </a:lnTo>
                  <a:lnTo>
                    <a:pt x="7" y="49"/>
                  </a:lnTo>
                  <a:lnTo>
                    <a:pt x="7" y="49"/>
                  </a:lnTo>
                  <a:lnTo>
                    <a:pt x="7" y="49"/>
                  </a:lnTo>
                  <a:lnTo>
                    <a:pt x="8" y="55"/>
                  </a:lnTo>
                  <a:lnTo>
                    <a:pt x="8" y="49"/>
                  </a:lnTo>
                  <a:lnTo>
                    <a:pt x="8" y="43"/>
                  </a:lnTo>
                  <a:lnTo>
                    <a:pt x="10" y="43"/>
                  </a:lnTo>
                  <a:lnTo>
                    <a:pt x="10" y="36"/>
                  </a:lnTo>
                  <a:lnTo>
                    <a:pt x="10" y="43"/>
                  </a:lnTo>
                  <a:lnTo>
                    <a:pt x="10" y="49"/>
                  </a:lnTo>
                  <a:lnTo>
                    <a:pt x="12" y="55"/>
                  </a:lnTo>
                  <a:lnTo>
                    <a:pt x="12" y="67"/>
                  </a:lnTo>
                  <a:lnTo>
                    <a:pt x="12" y="79"/>
                  </a:lnTo>
                  <a:lnTo>
                    <a:pt x="12" y="91"/>
                  </a:lnTo>
                  <a:lnTo>
                    <a:pt x="12" y="110"/>
                  </a:lnTo>
                  <a:lnTo>
                    <a:pt x="12" y="122"/>
                  </a:lnTo>
                  <a:lnTo>
                    <a:pt x="13" y="134"/>
                  </a:lnTo>
                  <a:lnTo>
                    <a:pt x="13" y="140"/>
                  </a:lnTo>
                  <a:lnTo>
                    <a:pt x="13" y="159"/>
                  </a:lnTo>
                  <a:lnTo>
                    <a:pt x="13" y="159"/>
                  </a:lnTo>
                  <a:lnTo>
                    <a:pt x="13" y="159"/>
                  </a:lnTo>
                  <a:lnTo>
                    <a:pt x="15" y="147"/>
                  </a:lnTo>
                  <a:lnTo>
                    <a:pt x="15" y="134"/>
                  </a:lnTo>
                  <a:lnTo>
                    <a:pt x="15" y="122"/>
                  </a:lnTo>
                  <a:lnTo>
                    <a:pt x="15" y="104"/>
                  </a:lnTo>
                  <a:lnTo>
                    <a:pt x="15" y="79"/>
                  </a:lnTo>
                  <a:lnTo>
                    <a:pt x="15" y="36"/>
                  </a:lnTo>
                  <a:lnTo>
                    <a:pt x="17" y="30"/>
                  </a:lnTo>
                  <a:lnTo>
                    <a:pt x="17" y="18"/>
                  </a:lnTo>
                  <a:lnTo>
                    <a:pt x="17" y="12"/>
                  </a:lnTo>
                  <a:lnTo>
                    <a:pt x="17" y="18"/>
                  </a:lnTo>
                  <a:lnTo>
                    <a:pt x="17" y="30"/>
                  </a:lnTo>
                  <a:lnTo>
                    <a:pt x="18" y="36"/>
                  </a:lnTo>
                  <a:lnTo>
                    <a:pt x="18" y="49"/>
                  </a:lnTo>
                  <a:lnTo>
                    <a:pt x="18" y="61"/>
                  </a:lnTo>
                  <a:lnTo>
                    <a:pt x="18" y="79"/>
                  </a:lnTo>
                  <a:lnTo>
                    <a:pt x="20" y="85"/>
                  </a:lnTo>
                  <a:lnTo>
                    <a:pt x="18" y="85"/>
                  </a:lnTo>
                  <a:lnTo>
                    <a:pt x="20" y="79"/>
                  </a:lnTo>
                  <a:lnTo>
                    <a:pt x="20" y="67"/>
                  </a:lnTo>
                  <a:lnTo>
                    <a:pt x="20" y="67"/>
                  </a:lnTo>
                  <a:lnTo>
                    <a:pt x="20" y="73"/>
                  </a:lnTo>
                  <a:lnTo>
                    <a:pt x="22" y="79"/>
                  </a:lnTo>
                  <a:lnTo>
                    <a:pt x="22" y="85"/>
                  </a:lnTo>
                  <a:lnTo>
                    <a:pt x="22" y="91"/>
                  </a:lnTo>
                  <a:lnTo>
                    <a:pt x="22" y="104"/>
                  </a:lnTo>
                  <a:lnTo>
                    <a:pt x="22" y="110"/>
                  </a:lnTo>
                  <a:lnTo>
                    <a:pt x="22" y="110"/>
                  </a:lnTo>
                  <a:lnTo>
                    <a:pt x="23" y="116"/>
                  </a:lnTo>
                  <a:lnTo>
                    <a:pt x="23" y="122"/>
                  </a:lnTo>
                  <a:lnTo>
                    <a:pt x="23" y="116"/>
                  </a:lnTo>
                  <a:lnTo>
                    <a:pt x="25" y="110"/>
                  </a:lnTo>
                  <a:lnTo>
                    <a:pt x="25" y="110"/>
                  </a:lnTo>
                  <a:lnTo>
                    <a:pt x="25" y="104"/>
                  </a:lnTo>
                  <a:lnTo>
                    <a:pt x="25" y="98"/>
                  </a:lnTo>
                  <a:lnTo>
                    <a:pt x="25" y="91"/>
                  </a:lnTo>
                  <a:lnTo>
                    <a:pt x="27" y="85"/>
                  </a:lnTo>
                  <a:lnTo>
                    <a:pt x="27" y="85"/>
                  </a:lnTo>
                  <a:lnTo>
                    <a:pt x="27" y="85"/>
                  </a:lnTo>
                  <a:lnTo>
                    <a:pt x="27" y="91"/>
                  </a:lnTo>
                  <a:lnTo>
                    <a:pt x="27" y="98"/>
                  </a:lnTo>
                  <a:lnTo>
                    <a:pt x="28" y="110"/>
                  </a:lnTo>
                  <a:lnTo>
                    <a:pt x="28" y="128"/>
                  </a:lnTo>
                  <a:lnTo>
                    <a:pt x="28" y="140"/>
                  </a:lnTo>
                  <a:lnTo>
                    <a:pt x="28" y="153"/>
                  </a:lnTo>
                  <a:lnTo>
                    <a:pt x="28" y="165"/>
                  </a:lnTo>
                  <a:lnTo>
                    <a:pt x="28" y="177"/>
                  </a:lnTo>
                  <a:lnTo>
                    <a:pt x="30" y="183"/>
                  </a:lnTo>
                  <a:lnTo>
                    <a:pt x="30" y="183"/>
                  </a:lnTo>
                  <a:lnTo>
                    <a:pt x="30" y="183"/>
                  </a:lnTo>
                  <a:lnTo>
                    <a:pt x="30" y="183"/>
                  </a:lnTo>
                  <a:lnTo>
                    <a:pt x="32" y="177"/>
                  </a:lnTo>
                  <a:lnTo>
                    <a:pt x="32" y="171"/>
                  </a:lnTo>
                  <a:lnTo>
                    <a:pt x="32" y="159"/>
                  </a:lnTo>
                  <a:lnTo>
                    <a:pt x="32" y="159"/>
                  </a:lnTo>
                  <a:lnTo>
                    <a:pt x="32" y="165"/>
                  </a:lnTo>
                  <a:lnTo>
                    <a:pt x="33" y="171"/>
                  </a:lnTo>
                  <a:lnTo>
                    <a:pt x="33" y="177"/>
                  </a:lnTo>
                  <a:lnTo>
                    <a:pt x="33" y="183"/>
                  </a:lnTo>
                  <a:lnTo>
                    <a:pt x="33" y="189"/>
                  </a:lnTo>
                  <a:lnTo>
                    <a:pt x="33" y="202"/>
                  </a:lnTo>
                  <a:lnTo>
                    <a:pt x="33" y="214"/>
                  </a:lnTo>
                  <a:lnTo>
                    <a:pt x="35" y="220"/>
                  </a:lnTo>
                  <a:lnTo>
                    <a:pt x="35" y="226"/>
                  </a:lnTo>
                  <a:lnTo>
                    <a:pt x="35" y="232"/>
                  </a:lnTo>
                  <a:lnTo>
                    <a:pt x="35" y="226"/>
                  </a:lnTo>
                  <a:lnTo>
                    <a:pt x="35" y="220"/>
                  </a:lnTo>
                  <a:lnTo>
                    <a:pt x="36" y="208"/>
                  </a:lnTo>
                  <a:lnTo>
                    <a:pt x="36" y="195"/>
                  </a:lnTo>
                  <a:lnTo>
                    <a:pt x="36" y="183"/>
                  </a:lnTo>
                  <a:lnTo>
                    <a:pt x="36" y="183"/>
                  </a:lnTo>
                  <a:lnTo>
                    <a:pt x="36" y="189"/>
                  </a:lnTo>
                  <a:lnTo>
                    <a:pt x="38" y="195"/>
                  </a:lnTo>
                  <a:lnTo>
                    <a:pt x="38" y="202"/>
                  </a:lnTo>
                  <a:lnTo>
                    <a:pt x="38" y="214"/>
                  </a:lnTo>
                  <a:lnTo>
                    <a:pt x="38" y="214"/>
                  </a:lnTo>
                  <a:lnTo>
                    <a:pt x="40" y="220"/>
                  </a:lnTo>
                  <a:lnTo>
                    <a:pt x="40" y="232"/>
                  </a:lnTo>
                  <a:lnTo>
                    <a:pt x="40" y="238"/>
                  </a:lnTo>
                  <a:lnTo>
                    <a:pt x="40" y="244"/>
                  </a:lnTo>
                  <a:lnTo>
                    <a:pt x="40" y="250"/>
                  </a:lnTo>
                  <a:lnTo>
                    <a:pt x="40" y="263"/>
                  </a:lnTo>
                  <a:lnTo>
                    <a:pt x="41" y="275"/>
                  </a:lnTo>
                  <a:lnTo>
                    <a:pt x="41" y="287"/>
                  </a:lnTo>
                  <a:lnTo>
                    <a:pt x="41" y="287"/>
                  </a:lnTo>
                  <a:lnTo>
                    <a:pt x="41" y="299"/>
                  </a:lnTo>
                  <a:lnTo>
                    <a:pt x="43" y="312"/>
                  </a:lnTo>
                  <a:lnTo>
                    <a:pt x="43" y="312"/>
                  </a:lnTo>
                  <a:lnTo>
                    <a:pt x="43" y="312"/>
                  </a:lnTo>
                  <a:lnTo>
                    <a:pt x="43" y="312"/>
                  </a:lnTo>
                  <a:lnTo>
                    <a:pt x="45" y="306"/>
                  </a:lnTo>
                  <a:lnTo>
                    <a:pt x="45" y="306"/>
                  </a:lnTo>
                  <a:lnTo>
                    <a:pt x="45" y="306"/>
                  </a:lnTo>
                  <a:lnTo>
                    <a:pt x="45" y="306"/>
                  </a:lnTo>
                  <a:lnTo>
                    <a:pt x="46" y="299"/>
                  </a:lnTo>
                  <a:lnTo>
                    <a:pt x="46" y="293"/>
                  </a:lnTo>
                  <a:lnTo>
                    <a:pt x="48" y="287"/>
                  </a:lnTo>
                  <a:lnTo>
                    <a:pt x="48" y="281"/>
                  </a:lnTo>
                  <a:lnTo>
                    <a:pt x="48" y="287"/>
                  </a:lnTo>
                  <a:lnTo>
                    <a:pt x="48" y="287"/>
                  </a:lnTo>
                  <a:lnTo>
                    <a:pt x="48" y="293"/>
                  </a:lnTo>
                  <a:lnTo>
                    <a:pt x="50" y="306"/>
                  </a:lnTo>
                  <a:lnTo>
                    <a:pt x="50" y="306"/>
                  </a:lnTo>
                  <a:lnTo>
                    <a:pt x="50" y="306"/>
                  </a:lnTo>
                  <a:lnTo>
                    <a:pt x="50" y="306"/>
                  </a:lnTo>
                  <a:lnTo>
                    <a:pt x="51" y="306"/>
                  </a:lnTo>
                  <a:lnTo>
                    <a:pt x="51" y="312"/>
                  </a:lnTo>
                  <a:lnTo>
                    <a:pt x="51" y="312"/>
                  </a:lnTo>
                  <a:lnTo>
                    <a:pt x="51" y="318"/>
                  </a:lnTo>
                  <a:lnTo>
                    <a:pt x="51" y="330"/>
                  </a:lnTo>
                  <a:lnTo>
                    <a:pt x="53" y="336"/>
                  </a:lnTo>
                  <a:lnTo>
                    <a:pt x="53" y="342"/>
                  </a:lnTo>
                  <a:lnTo>
                    <a:pt x="53" y="342"/>
                  </a:lnTo>
                  <a:lnTo>
                    <a:pt x="53" y="348"/>
                  </a:lnTo>
                  <a:lnTo>
                    <a:pt x="53" y="354"/>
                  </a:lnTo>
                  <a:lnTo>
                    <a:pt x="53" y="361"/>
                  </a:lnTo>
                  <a:lnTo>
                    <a:pt x="55" y="367"/>
                  </a:lnTo>
                  <a:lnTo>
                    <a:pt x="55" y="373"/>
                  </a:lnTo>
                  <a:lnTo>
                    <a:pt x="55" y="391"/>
                  </a:lnTo>
                  <a:lnTo>
                    <a:pt x="55" y="397"/>
                  </a:lnTo>
                  <a:lnTo>
                    <a:pt x="55" y="410"/>
                  </a:lnTo>
                  <a:lnTo>
                    <a:pt x="55" y="416"/>
                  </a:lnTo>
                  <a:lnTo>
                    <a:pt x="56" y="428"/>
                  </a:lnTo>
                  <a:lnTo>
                    <a:pt x="56" y="428"/>
                  </a:lnTo>
                  <a:lnTo>
                    <a:pt x="56" y="422"/>
                  </a:lnTo>
                  <a:lnTo>
                    <a:pt x="56" y="416"/>
                  </a:lnTo>
                  <a:lnTo>
                    <a:pt x="56" y="410"/>
                  </a:lnTo>
                  <a:lnTo>
                    <a:pt x="58" y="403"/>
                  </a:lnTo>
                  <a:lnTo>
                    <a:pt x="58" y="397"/>
                  </a:lnTo>
                  <a:lnTo>
                    <a:pt x="58" y="397"/>
                  </a:lnTo>
                  <a:lnTo>
                    <a:pt x="60" y="397"/>
                  </a:lnTo>
                  <a:lnTo>
                    <a:pt x="60" y="410"/>
                  </a:lnTo>
                  <a:lnTo>
                    <a:pt x="60" y="410"/>
                  </a:lnTo>
                  <a:lnTo>
                    <a:pt x="60" y="410"/>
                  </a:lnTo>
                  <a:lnTo>
                    <a:pt x="61" y="416"/>
                  </a:lnTo>
                  <a:lnTo>
                    <a:pt x="61" y="416"/>
                  </a:lnTo>
                  <a:lnTo>
                    <a:pt x="61" y="422"/>
                  </a:lnTo>
                  <a:lnTo>
                    <a:pt x="61" y="416"/>
                  </a:lnTo>
                  <a:lnTo>
                    <a:pt x="63" y="416"/>
                  </a:lnTo>
                  <a:lnTo>
                    <a:pt x="63" y="410"/>
                  </a:lnTo>
                  <a:lnTo>
                    <a:pt x="63" y="403"/>
                  </a:lnTo>
                  <a:lnTo>
                    <a:pt x="63" y="410"/>
                  </a:lnTo>
                  <a:lnTo>
                    <a:pt x="63" y="416"/>
                  </a:lnTo>
                  <a:lnTo>
                    <a:pt x="65" y="416"/>
                  </a:lnTo>
                  <a:lnTo>
                    <a:pt x="65" y="428"/>
                  </a:lnTo>
                  <a:lnTo>
                    <a:pt x="65" y="434"/>
                  </a:lnTo>
                  <a:lnTo>
                    <a:pt x="65" y="440"/>
                  </a:lnTo>
                  <a:lnTo>
                    <a:pt x="65" y="446"/>
                  </a:lnTo>
                  <a:lnTo>
                    <a:pt x="65" y="452"/>
                  </a:lnTo>
                  <a:lnTo>
                    <a:pt x="66" y="465"/>
                  </a:lnTo>
                  <a:lnTo>
                    <a:pt x="66" y="471"/>
                  </a:lnTo>
                  <a:lnTo>
                    <a:pt x="66" y="477"/>
                  </a:lnTo>
                  <a:lnTo>
                    <a:pt x="66" y="483"/>
                  </a:lnTo>
                  <a:lnTo>
                    <a:pt x="66" y="489"/>
                  </a:lnTo>
                  <a:lnTo>
                    <a:pt x="66" y="495"/>
                  </a:lnTo>
                  <a:lnTo>
                    <a:pt x="68" y="495"/>
                  </a:lnTo>
                  <a:lnTo>
                    <a:pt x="68" y="501"/>
                  </a:lnTo>
                  <a:lnTo>
                    <a:pt x="68" y="495"/>
                  </a:lnTo>
                  <a:lnTo>
                    <a:pt x="70" y="495"/>
                  </a:lnTo>
                  <a:lnTo>
                    <a:pt x="70" y="501"/>
                  </a:lnTo>
                  <a:lnTo>
                    <a:pt x="70" y="507"/>
                  </a:lnTo>
                  <a:lnTo>
                    <a:pt x="71" y="514"/>
                  </a:lnTo>
                  <a:lnTo>
                    <a:pt x="71" y="520"/>
                  </a:lnTo>
                  <a:lnTo>
                    <a:pt x="71" y="520"/>
                  </a:lnTo>
                  <a:lnTo>
                    <a:pt x="71" y="526"/>
                  </a:lnTo>
                  <a:lnTo>
                    <a:pt x="73" y="538"/>
                  </a:lnTo>
                  <a:lnTo>
                    <a:pt x="71" y="538"/>
                  </a:lnTo>
                  <a:lnTo>
                    <a:pt x="73" y="538"/>
                  </a:lnTo>
                  <a:lnTo>
                    <a:pt x="73" y="538"/>
                  </a:lnTo>
                  <a:lnTo>
                    <a:pt x="73" y="532"/>
                  </a:lnTo>
                  <a:lnTo>
                    <a:pt x="75" y="538"/>
                  </a:lnTo>
                  <a:lnTo>
                    <a:pt x="75" y="544"/>
                  </a:lnTo>
                  <a:lnTo>
                    <a:pt x="75" y="550"/>
                  </a:lnTo>
                  <a:lnTo>
                    <a:pt x="75" y="556"/>
                  </a:lnTo>
                  <a:lnTo>
                    <a:pt x="76" y="569"/>
                  </a:lnTo>
                  <a:lnTo>
                    <a:pt x="76" y="569"/>
                  </a:lnTo>
                  <a:lnTo>
                    <a:pt x="76" y="581"/>
                  </a:lnTo>
                  <a:lnTo>
                    <a:pt x="76" y="587"/>
                  </a:lnTo>
                  <a:lnTo>
                    <a:pt x="78" y="581"/>
                  </a:lnTo>
                  <a:lnTo>
                    <a:pt x="78" y="575"/>
                  </a:lnTo>
                  <a:lnTo>
                    <a:pt x="78" y="569"/>
                  </a:lnTo>
                  <a:lnTo>
                    <a:pt x="78" y="569"/>
                  </a:lnTo>
                  <a:lnTo>
                    <a:pt x="78" y="562"/>
                  </a:lnTo>
                  <a:lnTo>
                    <a:pt x="80" y="556"/>
                  </a:lnTo>
                  <a:lnTo>
                    <a:pt x="80" y="556"/>
                  </a:lnTo>
                  <a:lnTo>
                    <a:pt x="80" y="562"/>
                  </a:lnTo>
                  <a:lnTo>
                    <a:pt x="81" y="569"/>
                  </a:lnTo>
                  <a:lnTo>
                    <a:pt x="81" y="569"/>
                  </a:lnTo>
                  <a:lnTo>
                    <a:pt x="81" y="575"/>
                  </a:lnTo>
                  <a:lnTo>
                    <a:pt x="81" y="581"/>
                  </a:lnTo>
                  <a:lnTo>
                    <a:pt x="83" y="593"/>
                  </a:lnTo>
                  <a:lnTo>
                    <a:pt x="83" y="593"/>
                  </a:lnTo>
                  <a:lnTo>
                    <a:pt x="83" y="593"/>
                  </a:lnTo>
                  <a:lnTo>
                    <a:pt x="83" y="587"/>
                  </a:lnTo>
                  <a:lnTo>
                    <a:pt x="85" y="581"/>
                  </a:lnTo>
                  <a:lnTo>
                    <a:pt x="85" y="581"/>
                  </a:lnTo>
                  <a:lnTo>
                    <a:pt x="85" y="581"/>
                  </a:lnTo>
                  <a:lnTo>
                    <a:pt x="86" y="587"/>
                  </a:lnTo>
                  <a:lnTo>
                    <a:pt x="86" y="593"/>
                  </a:lnTo>
                  <a:lnTo>
                    <a:pt x="86" y="599"/>
                  </a:lnTo>
                  <a:lnTo>
                    <a:pt x="88" y="593"/>
                  </a:lnTo>
                  <a:lnTo>
                    <a:pt x="88" y="581"/>
                  </a:lnTo>
                  <a:lnTo>
                    <a:pt x="88" y="575"/>
                  </a:lnTo>
                  <a:lnTo>
                    <a:pt x="90" y="575"/>
                  </a:lnTo>
                  <a:lnTo>
                    <a:pt x="90" y="575"/>
                  </a:lnTo>
                  <a:lnTo>
                    <a:pt x="90" y="581"/>
                  </a:lnTo>
                  <a:lnTo>
                    <a:pt x="91" y="587"/>
                  </a:lnTo>
                  <a:lnTo>
                    <a:pt x="91" y="587"/>
                  </a:lnTo>
                  <a:lnTo>
                    <a:pt x="91" y="581"/>
                  </a:lnTo>
                  <a:lnTo>
                    <a:pt x="93" y="581"/>
                  </a:lnTo>
                  <a:lnTo>
                    <a:pt x="93" y="575"/>
                  </a:lnTo>
                  <a:lnTo>
                    <a:pt x="93" y="575"/>
                  </a:lnTo>
                  <a:lnTo>
                    <a:pt x="94" y="575"/>
                  </a:lnTo>
                  <a:lnTo>
                    <a:pt x="94" y="581"/>
                  </a:lnTo>
                  <a:lnTo>
                    <a:pt x="94" y="581"/>
                  </a:lnTo>
                  <a:lnTo>
                    <a:pt x="96" y="581"/>
                  </a:lnTo>
                  <a:lnTo>
                    <a:pt x="96" y="581"/>
                  </a:lnTo>
                  <a:lnTo>
                    <a:pt x="96" y="575"/>
                  </a:lnTo>
                  <a:lnTo>
                    <a:pt x="98" y="569"/>
                  </a:lnTo>
                  <a:lnTo>
                    <a:pt x="98" y="569"/>
                  </a:lnTo>
                  <a:lnTo>
                    <a:pt x="99" y="569"/>
                  </a:lnTo>
                  <a:lnTo>
                    <a:pt x="99" y="569"/>
                  </a:lnTo>
                  <a:lnTo>
                    <a:pt x="99" y="575"/>
                  </a:lnTo>
                  <a:lnTo>
                    <a:pt x="99" y="581"/>
                  </a:lnTo>
                  <a:lnTo>
                    <a:pt x="101" y="581"/>
                  </a:lnTo>
                  <a:lnTo>
                    <a:pt x="101" y="587"/>
                  </a:lnTo>
                  <a:lnTo>
                    <a:pt x="101" y="593"/>
                  </a:lnTo>
                  <a:lnTo>
                    <a:pt x="101" y="599"/>
                  </a:lnTo>
                  <a:lnTo>
                    <a:pt x="103" y="599"/>
                  </a:lnTo>
                  <a:lnTo>
                    <a:pt x="103" y="605"/>
                  </a:lnTo>
                  <a:lnTo>
                    <a:pt x="103" y="611"/>
                  </a:lnTo>
                  <a:lnTo>
                    <a:pt x="103" y="617"/>
                  </a:lnTo>
                  <a:lnTo>
                    <a:pt x="104" y="624"/>
                  </a:lnTo>
                  <a:lnTo>
                    <a:pt x="104" y="630"/>
                  </a:lnTo>
                  <a:lnTo>
                    <a:pt x="104" y="624"/>
                  </a:lnTo>
                  <a:lnTo>
                    <a:pt x="104" y="624"/>
                  </a:lnTo>
                  <a:lnTo>
                    <a:pt x="106" y="624"/>
                  </a:lnTo>
                  <a:lnTo>
                    <a:pt x="106" y="617"/>
                  </a:lnTo>
                  <a:lnTo>
                    <a:pt x="106" y="617"/>
                  </a:lnTo>
                  <a:lnTo>
                    <a:pt x="108" y="624"/>
                  </a:lnTo>
                  <a:lnTo>
                    <a:pt x="108" y="630"/>
                  </a:lnTo>
                  <a:lnTo>
                    <a:pt x="108" y="630"/>
                  </a:lnTo>
                  <a:lnTo>
                    <a:pt x="108" y="630"/>
                  </a:lnTo>
                  <a:lnTo>
                    <a:pt x="109" y="624"/>
                  </a:lnTo>
                  <a:lnTo>
                    <a:pt x="109" y="624"/>
                  </a:lnTo>
                  <a:lnTo>
                    <a:pt x="109" y="617"/>
                  </a:lnTo>
                  <a:lnTo>
                    <a:pt x="109" y="611"/>
                  </a:lnTo>
                  <a:lnTo>
                    <a:pt x="111" y="611"/>
                  </a:lnTo>
                  <a:lnTo>
                    <a:pt x="111" y="617"/>
                  </a:lnTo>
                  <a:lnTo>
                    <a:pt x="111" y="624"/>
                  </a:lnTo>
                  <a:lnTo>
                    <a:pt x="111" y="630"/>
                  </a:lnTo>
                  <a:lnTo>
                    <a:pt x="113" y="636"/>
                  </a:lnTo>
                  <a:lnTo>
                    <a:pt x="113" y="642"/>
                  </a:lnTo>
                  <a:lnTo>
                    <a:pt x="113" y="648"/>
                  </a:lnTo>
                  <a:lnTo>
                    <a:pt x="113" y="648"/>
                  </a:lnTo>
                  <a:lnTo>
                    <a:pt x="113" y="660"/>
                  </a:lnTo>
                  <a:lnTo>
                    <a:pt x="114" y="673"/>
                  </a:lnTo>
                  <a:lnTo>
                    <a:pt x="114" y="673"/>
                  </a:lnTo>
                  <a:lnTo>
                    <a:pt x="114" y="673"/>
                  </a:lnTo>
                  <a:lnTo>
                    <a:pt x="114" y="666"/>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14" name="Freeform 613"/>
            <p:cNvSpPr>
              <a:spLocks/>
            </p:cNvSpPr>
            <p:nvPr/>
          </p:nvSpPr>
          <p:spPr bwMode="auto">
            <a:xfrm>
              <a:off x="7853150" y="3225291"/>
              <a:ext cx="136314" cy="430135"/>
            </a:xfrm>
            <a:custGeom>
              <a:avLst/>
              <a:gdLst>
                <a:gd name="T0" fmla="*/ 2 w 98"/>
                <a:gd name="T1" fmla="*/ 37 h 1046"/>
                <a:gd name="T2" fmla="*/ 4 w 98"/>
                <a:gd name="T3" fmla="*/ 0 h 1046"/>
                <a:gd name="T4" fmla="*/ 5 w 98"/>
                <a:gd name="T5" fmla="*/ 111 h 1046"/>
                <a:gd name="T6" fmla="*/ 5 w 98"/>
                <a:gd name="T7" fmla="*/ 239 h 1046"/>
                <a:gd name="T8" fmla="*/ 7 w 98"/>
                <a:gd name="T9" fmla="*/ 312 h 1046"/>
                <a:gd name="T10" fmla="*/ 9 w 98"/>
                <a:gd name="T11" fmla="*/ 392 h 1046"/>
                <a:gd name="T12" fmla="*/ 10 w 98"/>
                <a:gd name="T13" fmla="*/ 422 h 1046"/>
                <a:gd name="T14" fmla="*/ 12 w 98"/>
                <a:gd name="T15" fmla="*/ 374 h 1046"/>
                <a:gd name="T16" fmla="*/ 13 w 98"/>
                <a:gd name="T17" fmla="*/ 367 h 1046"/>
                <a:gd name="T18" fmla="*/ 15 w 98"/>
                <a:gd name="T19" fmla="*/ 416 h 1046"/>
                <a:gd name="T20" fmla="*/ 17 w 98"/>
                <a:gd name="T21" fmla="*/ 447 h 1046"/>
                <a:gd name="T22" fmla="*/ 18 w 98"/>
                <a:gd name="T23" fmla="*/ 490 h 1046"/>
                <a:gd name="T24" fmla="*/ 18 w 98"/>
                <a:gd name="T25" fmla="*/ 563 h 1046"/>
                <a:gd name="T26" fmla="*/ 20 w 98"/>
                <a:gd name="T27" fmla="*/ 624 h 1046"/>
                <a:gd name="T28" fmla="*/ 22 w 98"/>
                <a:gd name="T29" fmla="*/ 667 h 1046"/>
                <a:gd name="T30" fmla="*/ 25 w 98"/>
                <a:gd name="T31" fmla="*/ 679 h 1046"/>
                <a:gd name="T32" fmla="*/ 27 w 98"/>
                <a:gd name="T33" fmla="*/ 692 h 1046"/>
                <a:gd name="T34" fmla="*/ 30 w 98"/>
                <a:gd name="T35" fmla="*/ 704 h 1046"/>
                <a:gd name="T36" fmla="*/ 30 w 98"/>
                <a:gd name="T37" fmla="*/ 747 h 1046"/>
                <a:gd name="T38" fmla="*/ 33 w 98"/>
                <a:gd name="T39" fmla="*/ 777 h 1046"/>
                <a:gd name="T40" fmla="*/ 33 w 98"/>
                <a:gd name="T41" fmla="*/ 838 h 1046"/>
                <a:gd name="T42" fmla="*/ 37 w 98"/>
                <a:gd name="T43" fmla="*/ 887 h 1046"/>
                <a:gd name="T44" fmla="*/ 37 w 98"/>
                <a:gd name="T45" fmla="*/ 875 h 1046"/>
                <a:gd name="T46" fmla="*/ 38 w 98"/>
                <a:gd name="T47" fmla="*/ 936 h 1046"/>
                <a:gd name="T48" fmla="*/ 40 w 98"/>
                <a:gd name="T49" fmla="*/ 1004 h 1046"/>
                <a:gd name="T50" fmla="*/ 42 w 98"/>
                <a:gd name="T51" fmla="*/ 1016 h 1046"/>
                <a:gd name="T52" fmla="*/ 45 w 98"/>
                <a:gd name="T53" fmla="*/ 1040 h 1046"/>
                <a:gd name="T54" fmla="*/ 47 w 98"/>
                <a:gd name="T55" fmla="*/ 1034 h 1046"/>
                <a:gd name="T56" fmla="*/ 48 w 98"/>
                <a:gd name="T57" fmla="*/ 1010 h 1046"/>
                <a:gd name="T58" fmla="*/ 50 w 98"/>
                <a:gd name="T59" fmla="*/ 985 h 1046"/>
                <a:gd name="T60" fmla="*/ 52 w 98"/>
                <a:gd name="T61" fmla="*/ 967 h 1046"/>
                <a:gd name="T62" fmla="*/ 55 w 98"/>
                <a:gd name="T63" fmla="*/ 961 h 1046"/>
                <a:gd name="T64" fmla="*/ 57 w 98"/>
                <a:gd name="T65" fmla="*/ 973 h 1046"/>
                <a:gd name="T66" fmla="*/ 60 w 98"/>
                <a:gd name="T67" fmla="*/ 973 h 1046"/>
                <a:gd name="T68" fmla="*/ 62 w 98"/>
                <a:gd name="T69" fmla="*/ 949 h 1046"/>
                <a:gd name="T70" fmla="*/ 63 w 98"/>
                <a:gd name="T71" fmla="*/ 906 h 1046"/>
                <a:gd name="T72" fmla="*/ 65 w 98"/>
                <a:gd name="T73" fmla="*/ 869 h 1046"/>
                <a:gd name="T74" fmla="*/ 67 w 98"/>
                <a:gd name="T75" fmla="*/ 789 h 1046"/>
                <a:gd name="T76" fmla="*/ 67 w 98"/>
                <a:gd name="T77" fmla="*/ 704 h 1046"/>
                <a:gd name="T78" fmla="*/ 68 w 98"/>
                <a:gd name="T79" fmla="*/ 618 h 1046"/>
                <a:gd name="T80" fmla="*/ 70 w 98"/>
                <a:gd name="T81" fmla="*/ 539 h 1046"/>
                <a:gd name="T82" fmla="*/ 71 w 98"/>
                <a:gd name="T83" fmla="*/ 471 h 1046"/>
                <a:gd name="T84" fmla="*/ 73 w 98"/>
                <a:gd name="T85" fmla="*/ 465 h 1046"/>
                <a:gd name="T86" fmla="*/ 75 w 98"/>
                <a:gd name="T87" fmla="*/ 520 h 1046"/>
                <a:gd name="T88" fmla="*/ 76 w 98"/>
                <a:gd name="T89" fmla="*/ 575 h 1046"/>
                <a:gd name="T90" fmla="*/ 78 w 98"/>
                <a:gd name="T91" fmla="*/ 582 h 1046"/>
                <a:gd name="T92" fmla="*/ 78 w 98"/>
                <a:gd name="T93" fmla="*/ 533 h 1046"/>
                <a:gd name="T94" fmla="*/ 80 w 98"/>
                <a:gd name="T95" fmla="*/ 447 h 1046"/>
                <a:gd name="T96" fmla="*/ 81 w 98"/>
                <a:gd name="T97" fmla="*/ 410 h 1046"/>
                <a:gd name="T98" fmla="*/ 83 w 98"/>
                <a:gd name="T99" fmla="*/ 367 h 1046"/>
                <a:gd name="T100" fmla="*/ 85 w 98"/>
                <a:gd name="T101" fmla="*/ 263 h 1046"/>
                <a:gd name="T102" fmla="*/ 86 w 98"/>
                <a:gd name="T103" fmla="*/ 288 h 1046"/>
                <a:gd name="T104" fmla="*/ 88 w 98"/>
                <a:gd name="T105" fmla="*/ 318 h 1046"/>
                <a:gd name="T106" fmla="*/ 88 w 98"/>
                <a:gd name="T107" fmla="*/ 312 h 1046"/>
                <a:gd name="T108" fmla="*/ 90 w 98"/>
                <a:gd name="T109" fmla="*/ 294 h 1046"/>
                <a:gd name="T110" fmla="*/ 91 w 98"/>
                <a:gd name="T111" fmla="*/ 380 h 1046"/>
                <a:gd name="T112" fmla="*/ 93 w 98"/>
                <a:gd name="T113" fmla="*/ 484 h 1046"/>
                <a:gd name="T114" fmla="*/ 95 w 98"/>
                <a:gd name="T115" fmla="*/ 551 h 1046"/>
                <a:gd name="T116" fmla="*/ 96 w 98"/>
                <a:gd name="T117" fmla="*/ 679 h 1046"/>
                <a:gd name="T118" fmla="*/ 98 w 98"/>
                <a:gd name="T119" fmla="*/ 802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 h="1046">
                  <a:moveTo>
                    <a:pt x="0" y="147"/>
                  </a:moveTo>
                  <a:lnTo>
                    <a:pt x="0" y="111"/>
                  </a:lnTo>
                  <a:lnTo>
                    <a:pt x="0" y="86"/>
                  </a:lnTo>
                  <a:lnTo>
                    <a:pt x="2" y="62"/>
                  </a:lnTo>
                  <a:lnTo>
                    <a:pt x="2" y="37"/>
                  </a:lnTo>
                  <a:lnTo>
                    <a:pt x="2" y="25"/>
                  </a:lnTo>
                  <a:lnTo>
                    <a:pt x="2" y="13"/>
                  </a:lnTo>
                  <a:lnTo>
                    <a:pt x="2" y="13"/>
                  </a:lnTo>
                  <a:lnTo>
                    <a:pt x="2" y="7"/>
                  </a:lnTo>
                  <a:lnTo>
                    <a:pt x="4" y="0"/>
                  </a:lnTo>
                  <a:lnTo>
                    <a:pt x="4" y="0"/>
                  </a:lnTo>
                  <a:lnTo>
                    <a:pt x="4" y="13"/>
                  </a:lnTo>
                  <a:lnTo>
                    <a:pt x="4" y="25"/>
                  </a:lnTo>
                  <a:lnTo>
                    <a:pt x="4" y="80"/>
                  </a:lnTo>
                  <a:lnTo>
                    <a:pt x="5" y="111"/>
                  </a:lnTo>
                  <a:lnTo>
                    <a:pt x="5" y="141"/>
                  </a:lnTo>
                  <a:lnTo>
                    <a:pt x="5" y="172"/>
                  </a:lnTo>
                  <a:lnTo>
                    <a:pt x="5" y="202"/>
                  </a:lnTo>
                  <a:lnTo>
                    <a:pt x="5" y="221"/>
                  </a:lnTo>
                  <a:lnTo>
                    <a:pt x="5" y="239"/>
                  </a:lnTo>
                  <a:lnTo>
                    <a:pt x="7" y="257"/>
                  </a:lnTo>
                  <a:lnTo>
                    <a:pt x="7" y="270"/>
                  </a:lnTo>
                  <a:lnTo>
                    <a:pt x="7" y="282"/>
                  </a:lnTo>
                  <a:lnTo>
                    <a:pt x="7" y="294"/>
                  </a:lnTo>
                  <a:lnTo>
                    <a:pt x="7" y="312"/>
                  </a:lnTo>
                  <a:lnTo>
                    <a:pt x="7" y="318"/>
                  </a:lnTo>
                  <a:lnTo>
                    <a:pt x="9" y="337"/>
                  </a:lnTo>
                  <a:lnTo>
                    <a:pt x="9" y="343"/>
                  </a:lnTo>
                  <a:lnTo>
                    <a:pt x="9" y="361"/>
                  </a:lnTo>
                  <a:lnTo>
                    <a:pt x="9" y="392"/>
                  </a:lnTo>
                  <a:lnTo>
                    <a:pt x="9" y="404"/>
                  </a:lnTo>
                  <a:lnTo>
                    <a:pt x="9" y="416"/>
                  </a:lnTo>
                  <a:lnTo>
                    <a:pt x="10" y="429"/>
                  </a:lnTo>
                  <a:lnTo>
                    <a:pt x="10" y="429"/>
                  </a:lnTo>
                  <a:lnTo>
                    <a:pt x="10" y="422"/>
                  </a:lnTo>
                  <a:lnTo>
                    <a:pt x="10" y="416"/>
                  </a:lnTo>
                  <a:lnTo>
                    <a:pt x="10" y="410"/>
                  </a:lnTo>
                  <a:lnTo>
                    <a:pt x="12" y="398"/>
                  </a:lnTo>
                  <a:lnTo>
                    <a:pt x="12" y="386"/>
                  </a:lnTo>
                  <a:lnTo>
                    <a:pt x="12" y="374"/>
                  </a:lnTo>
                  <a:lnTo>
                    <a:pt x="12" y="367"/>
                  </a:lnTo>
                  <a:lnTo>
                    <a:pt x="12" y="367"/>
                  </a:lnTo>
                  <a:lnTo>
                    <a:pt x="13" y="361"/>
                  </a:lnTo>
                  <a:lnTo>
                    <a:pt x="13" y="367"/>
                  </a:lnTo>
                  <a:lnTo>
                    <a:pt x="13" y="367"/>
                  </a:lnTo>
                  <a:lnTo>
                    <a:pt x="13" y="380"/>
                  </a:lnTo>
                  <a:lnTo>
                    <a:pt x="13" y="392"/>
                  </a:lnTo>
                  <a:lnTo>
                    <a:pt x="13" y="398"/>
                  </a:lnTo>
                  <a:lnTo>
                    <a:pt x="15" y="404"/>
                  </a:lnTo>
                  <a:lnTo>
                    <a:pt x="15" y="416"/>
                  </a:lnTo>
                  <a:lnTo>
                    <a:pt x="15" y="422"/>
                  </a:lnTo>
                  <a:lnTo>
                    <a:pt x="15" y="429"/>
                  </a:lnTo>
                  <a:lnTo>
                    <a:pt x="15" y="435"/>
                  </a:lnTo>
                  <a:lnTo>
                    <a:pt x="15" y="441"/>
                  </a:lnTo>
                  <a:lnTo>
                    <a:pt x="17" y="447"/>
                  </a:lnTo>
                  <a:lnTo>
                    <a:pt x="17" y="447"/>
                  </a:lnTo>
                  <a:lnTo>
                    <a:pt x="17" y="459"/>
                  </a:lnTo>
                  <a:lnTo>
                    <a:pt x="17" y="471"/>
                  </a:lnTo>
                  <a:lnTo>
                    <a:pt x="17" y="471"/>
                  </a:lnTo>
                  <a:lnTo>
                    <a:pt x="18" y="490"/>
                  </a:lnTo>
                  <a:lnTo>
                    <a:pt x="18" y="502"/>
                  </a:lnTo>
                  <a:lnTo>
                    <a:pt x="18" y="520"/>
                  </a:lnTo>
                  <a:lnTo>
                    <a:pt x="18" y="533"/>
                  </a:lnTo>
                  <a:lnTo>
                    <a:pt x="18" y="551"/>
                  </a:lnTo>
                  <a:lnTo>
                    <a:pt x="18" y="563"/>
                  </a:lnTo>
                  <a:lnTo>
                    <a:pt x="20" y="575"/>
                  </a:lnTo>
                  <a:lnTo>
                    <a:pt x="20" y="588"/>
                  </a:lnTo>
                  <a:lnTo>
                    <a:pt x="20" y="600"/>
                  </a:lnTo>
                  <a:lnTo>
                    <a:pt x="20" y="618"/>
                  </a:lnTo>
                  <a:lnTo>
                    <a:pt x="20" y="624"/>
                  </a:lnTo>
                  <a:lnTo>
                    <a:pt x="20" y="637"/>
                  </a:lnTo>
                  <a:lnTo>
                    <a:pt x="22" y="649"/>
                  </a:lnTo>
                  <a:lnTo>
                    <a:pt x="22" y="661"/>
                  </a:lnTo>
                  <a:lnTo>
                    <a:pt x="22" y="667"/>
                  </a:lnTo>
                  <a:lnTo>
                    <a:pt x="22" y="667"/>
                  </a:lnTo>
                  <a:lnTo>
                    <a:pt x="23" y="661"/>
                  </a:lnTo>
                  <a:lnTo>
                    <a:pt x="23" y="661"/>
                  </a:lnTo>
                  <a:lnTo>
                    <a:pt x="23" y="667"/>
                  </a:lnTo>
                  <a:lnTo>
                    <a:pt x="25" y="679"/>
                  </a:lnTo>
                  <a:lnTo>
                    <a:pt x="25" y="679"/>
                  </a:lnTo>
                  <a:lnTo>
                    <a:pt x="25" y="692"/>
                  </a:lnTo>
                  <a:lnTo>
                    <a:pt x="25" y="692"/>
                  </a:lnTo>
                  <a:lnTo>
                    <a:pt x="25" y="692"/>
                  </a:lnTo>
                  <a:lnTo>
                    <a:pt x="27" y="685"/>
                  </a:lnTo>
                  <a:lnTo>
                    <a:pt x="27" y="692"/>
                  </a:lnTo>
                  <a:lnTo>
                    <a:pt x="27" y="698"/>
                  </a:lnTo>
                  <a:lnTo>
                    <a:pt x="28" y="698"/>
                  </a:lnTo>
                  <a:lnTo>
                    <a:pt x="28" y="692"/>
                  </a:lnTo>
                  <a:lnTo>
                    <a:pt x="28" y="698"/>
                  </a:lnTo>
                  <a:lnTo>
                    <a:pt x="30" y="704"/>
                  </a:lnTo>
                  <a:lnTo>
                    <a:pt x="30" y="710"/>
                  </a:lnTo>
                  <a:lnTo>
                    <a:pt x="30" y="722"/>
                  </a:lnTo>
                  <a:lnTo>
                    <a:pt x="30" y="728"/>
                  </a:lnTo>
                  <a:lnTo>
                    <a:pt x="30" y="734"/>
                  </a:lnTo>
                  <a:lnTo>
                    <a:pt x="30" y="747"/>
                  </a:lnTo>
                  <a:lnTo>
                    <a:pt x="32" y="759"/>
                  </a:lnTo>
                  <a:lnTo>
                    <a:pt x="32" y="759"/>
                  </a:lnTo>
                  <a:lnTo>
                    <a:pt x="32" y="765"/>
                  </a:lnTo>
                  <a:lnTo>
                    <a:pt x="32" y="771"/>
                  </a:lnTo>
                  <a:lnTo>
                    <a:pt x="33" y="777"/>
                  </a:lnTo>
                  <a:lnTo>
                    <a:pt x="33" y="783"/>
                  </a:lnTo>
                  <a:lnTo>
                    <a:pt x="33" y="789"/>
                  </a:lnTo>
                  <a:lnTo>
                    <a:pt x="33" y="802"/>
                  </a:lnTo>
                  <a:lnTo>
                    <a:pt x="33" y="814"/>
                  </a:lnTo>
                  <a:lnTo>
                    <a:pt x="33" y="838"/>
                  </a:lnTo>
                  <a:lnTo>
                    <a:pt x="35" y="851"/>
                  </a:lnTo>
                  <a:lnTo>
                    <a:pt x="35" y="863"/>
                  </a:lnTo>
                  <a:lnTo>
                    <a:pt x="35" y="875"/>
                  </a:lnTo>
                  <a:lnTo>
                    <a:pt x="35" y="881"/>
                  </a:lnTo>
                  <a:lnTo>
                    <a:pt x="37" y="887"/>
                  </a:lnTo>
                  <a:lnTo>
                    <a:pt x="35" y="887"/>
                  </a:lnTo>
                  <a:lnTo>
                    <a:pt x="37" y="887"/>
                  </a:lnTo>
                  <a:lnTo>
                    <a:pt x="37" y="887"/>
                  </a:lnTo>
                  <a:lnTo>
                    <a:pt x="38" y="875"/>
                  </a:lnTo>
                  <a:lnTo>
                    <a:pt x="37" y="875"/>
                  </a:lnTo>
                  <a:lnTo>
                    <a:pt x="38" y="887"/>
                  </a:lnTo>
                  <a:lnTo>
                    <a:pt x="38" y="893"/>
                  </a:lnTo>
                  <a:lnTo>
                    <a:pt x="38" y="906"/>
                  </a:lnTo>
                  <a:lnTo>
                    <a:pt x="38" y="918"/>
                  </a:lnTo>
                  <a:lnTo>
                    <a:pt x="38" y="936"/>
                  </a:lnTo>
                  <a:lnTo>
                    <a:pt x="40" y="949"/>
                  </a:lnTo>
                  <a:lnTo>
                    <a:pt x="40" y="961"/>
                  </a:lnTo>
                  <a:lnTo>
                    <a:pt x="40" y="979"/>
                  </a:lnTo>
                  <a:lnTo>
                    <a:pt x="40" y="985"/>
                  </a:lnTo>
                  <a:lnTo>
                    <a:pt x="40" y="1004"/>
                  </a:lnTo>
                  <a:lnTo>
                    <a:pt x="40" y="1016"/>
                  </a:lnTo>
                  <a:lnTo>
                    <a:pt x="42" y="1016"/>
                  </a:lnTo>
                  <a:lnTo>
                    <a:pt x="42" y="1022"/>
                  </a:lnTo>
                  <a:lnTo>
                    <a:pt x="42" y="1016"/>
                  </a:lnTo>
                  <a:lnTo>
                    <a:pt x="42" y="1016"/>
                  </a:lnTo>
                  <a:lnTo>
                    <a:pt x="43" y="1016"/>
                  </a:lnTo>
                  <a:lnTo>
                    <a:pt x="43" y="1016"/>
                  </a:lnTo>
                  <a:lnTo>
                    <a:pt x="43" y="1022"/>
                  </a:lnTo>
                  <a:lnTo>
                    <a:pt x="43" y="1034"/>
                  </a:lnTo>
                  <a:lnTo>
                    <a:pt x="45" y="1040"/>
                  </a:lnTo>
                  <a:lnTo>
                    <a:pt x="45" y="1040"/>
                  </a:lnTo>
                  <a:lnTo>
                    <a:pt x="45" y="1046"/>
                  </a:lnTo>
                  <a:lnTo>
                    <a:pt x="45" y="1040"/>
                  </a:lnTo>
                  <a:lnTo>
                    <a:pt x="47" y="1040"/>
                  </a:lnTo>
                  <a:lnTo>
                    <a:pt x="47" y="1034"/>
                  </a:lnTo>
                  <a:lnTo>
                    <a:pt x="47" y="1028"/>
                  </a:lnTo>
                  <a:lnTo>
                    <a:pt x="47" y="1022"/>
                  </a:lnTo>
                  <a:lnTo>
                    <a:pt x="47" y="1016"/>
                  </a:lnTo>
                  <a:lnTo>
                    <a:pt x="48" y="1016"/>
                  </a:lnTo>
                  <a:lnTo>
                    <a:pt x="48" y="1010"/>
                  </a:lnTo>
                  <a:lnTo>
                    <a:pt x="48" y="1004"/>
                  </a:lnTo>
                  <a:lnTo>
                    <a:pt x="48" y="997"/>
                  </a:lnTo>
                  <a:lnTo>
                    <a:pt x="48" y="991"/>
                  </a:lnTo>
                  <a:lnTo>
                    <a:pt x="48" y="985"/>
                  </a:lnTo>
                  <a:lnTo>
                    <a:pt x="50" y="985"/>
                  </a:lnTo>
                  <a:lnTo>
                    <a:pt x="50" y="979"/>
                  </a:lnTo>
                  <a:lnTo>
                    <a:pt x="50" y="967"/>
                  </a:lnTo>
                  <a:lnTo>
                    <a:pt x="50" y="961"/>
                  </a:lnTo>
                  <a:lnTo>
                    <a:pt x="52" y="961"/>
                  </a:lnTo>
                  <a:lnTo>
                    <a:pt x="52" y="967"/>
                  </a:lnTo>
                  <a:lnTo>
                    <a:pt x="52" y="973"/>
                  </a:lnTo>
                  <a:lnTo>
                    <a:pt x="53" y="979"/>
                  </a:lnTo>
                  <a:lnTo>
                    <a:pt x="53" y="979"/>
                  </a:lnTo>
                  <a:lnTo>
                    <a:pt x="53" y="973"/>
                  </a:lnTo>
                  <a:lnTo>
                    <a:pt x="55" y="961"/>
                  </a:lnTo>
                  <a:lnTo>
                    <a:pt x="55" y="961"/>
                  </a:lnTo>
                  <a:lnTo>
                    <a:pt x="55" y="961"/>
                  </a:lnTo>
                  <a:lnTo>
                    <a:pt x="55" y="961"/>
                  </a:lnTo>
                  <a:lnTo>
                    <a:pt x="57" y="967"/>
                  </a:lnTo>
                  <a:lnTo>
                    <a:pt x="57" y="973"/>
                  </a:lnTo>
                  <a:lnTo>
                    <a:pt x="57" y="973"/>
                  </a:lnTo>
                  <a:lnTo>
                    <a:pt x="58" y="967"/>
                  </a:lnTo>
                  <a:lnTo>
                    <a:pt x="58" y="961"/>
                  </a:lnTo>
                  <a:lnTo>
                    <a:pt x="58" y="967"/>
                  </a:lnTo>
                  <a:lnTo>
                    <a:pt x="60" y="973"/>
                  </a:lnTo>
                  <a:lnTo>
                    <a:pt x="60" y="973"/>
                  </a:lnTo>
                  <a:lnTo>
                    <a:pt x="60" y="967"/>
                  </a:lnTo>
                  <a:lnTo>
                    <a:pt x="60" y="961"/>
                  </a:lnTo>
                  <a:lnTo>
                    <a:pt x="62" y="961"/>
                  </a:lnTo>
                  <a:lnTo>
                    <a:pt x="62" y="949"/>
                  </a:lnTo>
                  <a:lnTo>
                    <a:pt x="62" y="936"/>
                  </a:lnTo>
                  <a:lnTo>
                    <a:pt x="62" y="930"/>
                  </a:lnTo>
                  <a:lnTo>
                    <a:pt x="62" y="918"/>
                  </a:lnTo>
                  <a:lnTo>
                    <a:pt x="62" y="912"/>
                  </a:lnTo>
                  <a:lnTo>
                    <a:pt x="63" y="906"/>
                  </a:lnTo>
                  <a:lnTo>
                    <a:pt x="63" y="900"/>
                  </a:lnTo>
                  <a:lnTo>
                    <a:pt x="63" y="887"/>
                  </a:lnTo>
                  <a:lnTo>
                    <a:pt x="63" y="887"/>
                  </a:lnTo>
                  <a:lnTo>
                    <a:pt x="65" y="881"/>
                  </a:lnTo>
                  <a:lnTo>
                    <a:pt x="65" y="869"/>
                  </a:lnTo>
                  <a:lnTo>
                    <a:pt x="65" y="857"/>
                  </a:lnTo>
                  <a:lnTo>
                    <a:pt x="65" y="845"/>
                  </a:lnTo>
                  <a:lnTo>
                    <a:pt x="65" y="832"/>
                  </a:lnTo>
                  <a:lnTo>
                    <a:pt x="65" y="808"/>
                  </a:lnTo>
                  <a:lnTo>
                    <a:pt x="67" y="789"/>
                  </a:lnTo>
                  <a:lnTo>
                    <a:pt x="67" y="777"/>
                  </a:lnTo>
                  <a:lnTo>
                    <a:pt x="67" y="759"/>
                  </a:lnTo>
                  <a:lnTo>
                    <a:pt x="67" y="741"/>
                  </a:lnTo>
                  <a:lnTo>
                    <a:pt x="67" y="728"/>
                  </a:lnTo>
                  <a:lnTo>
                    <a:pt x="67" y="704"/>
                  </a:lnTo>
                  <a:lnTo>
                    <a:pt x="68" y="685"/>
                  </a:lnTo>
                  <a:lnTo>
                    <a:pt x="68" y="673"/>
                  </a:lnTo>
                  <a:lnTo>
                    <a:pt x="68" y="655"/>
                  </a:lnTo>
                  <a:lnTo>
                    <a:pt x="68" y="630"/>
                  </a:lnTo>
                  <a:lnTo>
                    <a:pt x="68" y="618"/>
                  </a:lnTo>
                  <a:lnTo>
                    <a:pt x="68" y="600"/>
                  </a:lnTo>
                  <a:lnTo>
                    <a:pt x="70" y="582"/>
                  </a:lnTo>
                  <a:lnTo>
                    <a:pt x="70" y="563"/>
                  </a:lnTo>
                  <a:lnTo>
                    <a:pt x="70" y="551"/>
                  </a:lnTo>
                  <a:lnTo>
                    <a:pt x="70" y="539"/>
                  </a:lnTo>
                  <a:lnTo>
                    <a:pt x="70" y="526"/>
                  </a:lnTo>
                  <a:lnTo>
                    <a:pt x="70" y="508"/>
                  </a:lnTo>
                  <a:lnTo>
                    <a:pt x="71" y="496"/>
                  </a:lnTo>
                  <a:lnTo>
                    <a:pt x="71" y="484"/>
                  </a:lnTo>
                  <a:lnTo>
                    <a:pt x="71" y="471"/>
                  </a:lnTo>
                  <a:lnTo>
                    <a:pt x="71" y="447"/>
                  </a:lnTo>
                  <a:lnTo>
                    <a:pt x="71" y="447"/>
                  </a:lnTo>
                  <a:lnTo>
                    <a:pt x="73" y="447"/>
                  </a:lnTo>
                  <a:lnTo>
                    <a:pt x="73" y="453"/>
                  </a:lnTo>
                  <a:lnTo>
                    <a:pt x="73" y="465"/>
                  </a:lnTo>
                  <a:lnTo>
                    <a:pt x="73" y="471"/>
                  </a:lnTo>
                  <a:lnTo>
                    <a:pt x="73" y="490"/>
                  </a:lnTo>
                  <a:lnTo>
                    <a:pt x="73" y="496"/>
                  </a:lnTo>
                  <a:lnTo>
                    <a:pt x="75" y="508"/>
                  </a:lnTo>
                  <a:lnTo>
                    <a:pt x="75" y="520"/>
                  </a:lnTo>
                  <a:lnTo>
                    <a:pt x="75" y="526"/>
                  </a:lnTo>
                  <a:lnTo>
                    <a:pt x="75" y="539"/>
                  </a:lnTo>
                  <a:lnTo>
                    <a:pt x="75" y="551"/>
                  </a:lnTo>
                  <a:lnTo>
                    <a:pt x="75" y="569"/>
                  </a:lnTo>
                  <a:lnTo>
                    <a:pt x="76" y="575"/>
                  </a:lnTo>
                  <a:lnTo>
                    <a:pt x="76" y="575"/>
                  </a:lnTo>
                  <a:lnTo>
                    <a:pt x="76" y="588"/>
                  </a:lnTo>
                  <a:lnTo>
                    <a:pt x="76" y="588"/>
                  </a:lnTo>
                  <a:lnTo>
                    <a:pt x="76" y="588"/>
                  </a:lnTo>
                  <a:lnTo>
                    <a:pt x="78" y="582"/>
                  </a:lnTo>
                  <a:lnTo>
                    <a:pt x="78" y="575"/>
                  </a:lnTo>
                  <a:lnTo>
                    <a:pt x="78" y="569"/>
                  </a:lnTo>
                  <a:lnTo>
                    <a:pt x="78" y="557"/>
                  </a:lnTo>
                  <a:lnTo>
                    <a:pt x="78" y="551"/>
                  </a:lnTo>
                  <a:lnTo>
                    <a:pt x="78" y="533"/>
                  </a:lnTo>
                  <a:lnTo>
                    <a:pt x="80" y="520"/>
                  </a:lnTo>
                  <a:lnTo>
                    <a:pt x="80" y="508"/>
                  </a:lnTo>
                  <a:lnTo>
                    <a:pt x="80" y="496"/>
                  </a:lnTo>
                  <a:lnTo>
                    <a:pt x="80" y="471"/>
                  </a:lnTo>
                  <a:lnTo>
                    <a:pt x="80" y="447"/>
                  </a:lnTo>
                  <a:lnTo>
                    <a:pt x="80" y="441"/>
                  </a:lnTo>
                  <a:lnTo>
                    <a:pt x="81" y="429"/>
                  </a:lnTo>
                  <a:lnTo>
                    <a:pt x="81" y="422"/>
                  </a:lnTo>
                  <a:lnTo>
                    <a:pt x="81" y="416"/>
                  </a:lnTo>
                  <a:lnTo>
                    <a:pt x="81" y="410"/>
                  </a:lnTo>
                  <a:lnTo>
                    <a:pt x="81" y="404"/>
                  </a:lnTo>
                  <a:lnTo>
                    <a:pt x="81" y="398"/>
                  </a:lnTo>
                  <a:lnTo>
                    <a:pt x="83" y="392"/>
                  </a:lnTo>
                  <a:lnTo>
                    <a:pt x="83" y="380"/>
                  </a:lnTo>
                  <a:lnTo>
                    <a:pt x="83" y="367"/>
                  </a:lnTo>
                  <a:lnTo>
                    <a:pt x="83" y="343"/>
                  </a:lnTo>
                  <a:lnTo>
                    <a:pt x="83" y="318"/>
                  </a:lnTo>
                  <a:lnTo>
                    <a:pt x="83" y="300"/>
                  </a:lnTo>
                  <a:lnTo>
                    <a:pt x="85" y="282"/>
                  </a:lnTo>
                  <a:lnTo>
                    <a:pt x="85" y="263"/>
                  </a:lnTo>
                  <a:lnTo>
                    <a:pt x="85" y="257"/>
                  </a:lnTo>
                  <a:lnTo>
                    <a:pt x="85" y="270"/>
                  </a:lnTo>
                  <a:lnTo>
                    <a:pt x="85" y="270"/>
                  </a:lnTo>
                  <a:lnTo>
                    <a:pt x="86" y="282"/>
                  </a:lnTo>
                  <a:lnTo>
                    <a:pt x="86" y="288"/>
                  </a:lnTo>
                  <a:lnTo>
                    <a:pt x="86" y="294"/>
                  </a:lnTo>
                  <a:lnTo>
                    <a:pt x="86" y="300"/>
                  </a:lnTo>
                  <a:lnTo>
                    <a:pt x="86" y="312"/>
                  </a:lnTo>
                  <a:lnTo>
                    <a:pt x="86" y="318"/>
                  </a:lnTo>
                  <a:lnTo>
                    <a:pt x="88" y="318"/>
                  </a:lnTo>
                  <a:lnTo>
                    <a:pt x="88" y="325"/>
                  </a:lnTo>
                  <a:lnTo>
                    <a:pt x="88" y="331"/>
                  </a:lnTo>
                  <a:lnTo>
                    <a:pt x="88" y="325"/>
                  </a:lnTo>
                  <a:lnTo>
                    <a:pt x="88" y="318"/>
                  </a:lnTo>
                  <a:lnTo>
                    <a:pt x="88" y="312"/>
                  </a:lnTo>
                  <a:lnTo>
                    <a:pt x="90" y="306"/>
                  </a:lnTo>
                  <a:lnTo>
                    <a:pt x="90" y="294"/>
                  </a:lnTo>
                  <a:lnTo>
                    <a:pt x="90" y="288"/>
                  </a:lnTo>
                  <a:lnTo>
                    <a:pt x="90" y="288"/>
                  </a:lnTo>
                  <a:lnTo>
                    <a:pt x="90" y="294"/>
                  </a:lnTo>
                  <a:lnTo>
                    <a:pt x="91" y="300"/>
                  </a:lnTo>
                  <a:lnTo>
                    <a:pt x="91" y="318"/>
                  </a:lnTo>
                  <a:lnTo>
                    <a:pt x="91" y="337"/>
                  </a:lnTo>
                  <a:lnTo>
                    <a:pt x="91" y="355"/>
                  </a:lnTo>
                  <a:lnTo>
                    <a:pt x="91" y="380"/>
                  </a:lnTo>
                  <a:lnTo>
                    <a:pt x="91" y="404"/>
                  </a:lnTo>
                  <a:lnTo>
                    <a:pt x="93" y="422"/>
                  </a:lnTo>
                  <a:lnTo>
                    <a:pt x="93" y="459"/>
                  </a:lnTo>
                  <a:lnTo>
                    <a:pt x="93" y="471"/>
                  </a:lnTo>
                  <a:lnTo>
                    <a:pt x="93" y="484"/>
                  </a:lnTo>
                  <a:lnTo>
                    <a:pt x="93" y="496"/>
                  </a:lnTo>
                  <a:lnTo>
                    <a:pt x="93" y="508"/>
                  </a:lnTo>
                  <a:lnTo>
                    <a:pt x="95" y="520"/>
                  </a:lnTo>
                  <a:lnTo>
                    <a:pt x="95" y="533"/>
                  </a:lnTo>
                  <a:lnTo>
                    <a:pt x="95" y="551"/>
                  </a:lnTo>
                  <a:lnTo>
                    <a:pt x="95" y="575"/>
                  </a:lnTo>
                  <a:lnTo>
                    <a:pt x="95" y="600"/>
                  </a:lnTo>
                  <a:lnTo>
                    <a:pt x="95" y="624"/>
                  </a:lnTo>
                  <a:lnTo>
                    <a:pt x="96" y="649"/>
                  </a:lnTo>
                  <a:lnTo>
                    <a:pt x="96" y="679"/>
                  </a:lnTo>
                  <a:lnTo>
                    <a:pt x="96" y="704"/>
                  </a:lnTo>
                  <a:lnTo>
                    <a:pt x="96" y="747"/>
                  </a:lnTo>
                  <a:lnTo>
                    <a:pt x="96" y="765"/>
                  </a:lnTo>
                  <a:lnTo>
                    <a:pt x="96" y="783"/>
                  </a:lnTo>
                  <a:lnTo>
                    <a:pt x="98" y="802"/>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15" name="Freeform 614"/>
            <p:cNvSpPr>
              <a:spLocks/>
            </p:cNvSpPr>
            <p:nvPr/>
          </p:nvSpPr>
          <p:spPr bwMode="auto">
            <a:xfrm>
              <a:off x="7723790" y="3258189"/>
              <a:ext cx="129360" cy="422733"/>
            </a:xfrm>
            <a:custGeom>
              <a:avLst/>
              <a:gdLst>
                <a:gd name="T0" fmla="*/ 0 w 93"/>
                <a:gd name="T1" fmla="*/ 563 h 1028"/>
                <a:gd name="T2" fmla="*/ 2 w 93"/>
                <a:gd name="T3" fmla="*/ 459 h 1028"/>
                <a:gd name="T4" fmla="*/ 4 w 93"/>
                <a:gd name="T5" fmla="*/ 324 h 1028"/>
                <a:gd name="T6" fmla="*/ 5 w 93"/>
                <a:gd name="T7" fmla="*/ 171 h 1028"/>
                <a:gd name="T8" fmla="*/ 7 w 93"/>
                <a:gd name="T9" fmla="*/ 61 h 1028"/>
                <a:gd name="T10" fmla="*/ 9 w 93"/>
                <a:gd name="T11" fmla="*/ 31 h 1028"/>
                <a:gd name="T12" fmla="*/ 10 w 93"/>
                <a:gd name="T13" fmla="*/ 6 h 1028"/>
                <a:gd name="T14" fmla="*/ 12 w 93"/>
                <a:gd name="T15" fmla="*/ 79 h 1028"/>
                <a:gd name="T16" fmla="*/ 12 w 93"/>
                <a:gd name="T17" fmla="*/ 177 h 1028"/>
                <a:gd name="T18" fmla="*/ 14 w 93"/>
                <a:gd name="T19" fmla="*/ 263 h 1028"/>
                <a:gd name="T20" fmla="*/ 15 w 93"/>
                <a:gd name="T21" fmla="*/ 342 h 1028"/>
                <a:gd name="T22" fmla="*/ 17 w 93"/>
                <a:gd name="T23" fmla="*/ 318 h 1028"/>
                <a:gd name="T24" fmla="*/ 19 w 93"/>
                <a:gd name="T25" fmla="*/ 312 h 1028"/>
                <a:gd name="T26" fmla="*/ 20 w 93"/>
                <a:gd name="T27" fmla="*/ 367 h 1028"/>
                <a:gd name="T28" fmla="*/ 20 w 93"/>
                <a:gd name="T29" fmla="*/ 410 h 1028"/>
                <a:gd name="T30" fmla="*/ 22 w 93"/>
                <a:gd name="T31" fmla="*/ 446 h 1028"/>
                <a:gd name="T32" fmla="*/ 24 w 93"/>
                <a:gd name="T33" fmla="*/ 459 h 1028"/>
                <a:gd name="T34" fmla="*/ 27 w 93"/>
                <a:gd name="T35" fmla="*/ 477 h 1028"/>
                <a:gd name="T36" fmla="*/ 29 w 93"/>
                <a:gd name="T37" fmla="*/ 502 h 1028"/>
                <a:gd name="T38" fmla="*/ 30 w 93"/>
                <a:gd name="T39" fmla="*/ 557 h 1028"/>
                <a:gd name="T40" fmla="*/ 32 w 93"/>
                <a:gd name="T41" fmla="*/ 544 h 1028"/>
                <a:gd name="T42" fmla="*/ 34 w 93"/>
                <a:gd name="T43" fmla="*/ 581 h 1028"/>
                <a:gd name="T44" fmla="*/ 35 w 93"/>
                <a:gd name="T45" fmla="*/ 648 h 1028"/>
                <a:gd name="T46" fmla="*/ 37 w 93"/>
                <a:gd name="T47" fmla="*/ 709 h 1028"/>
                <a:gd name="T48" fmla="*/ 37 w 93"/>
                <a:gd name="T49" fmla="*/ 740 h 1028"/>
                <a:gd name="T50" fmla="*/ 39 w 93"/>
                <a:gd name="T51" fmla="*/ 777 h 1028"/>
                <a:gd name="T52" fmla="*/ 40 w 93"/>
                <a:gd name="T53" fmla="*/ 807 h 1028"/>
                <a:gd name="T54" fmla="*/ 42 w 93"/>
                <a:gd name="T55" fmla="*/ 832 h 1028"/>
                <a:gd name="T56" fmla="*/ 43 w 93"/>
                <a:gd name="T57" fmla="*/ 899 h 1028"/>
                <a:gd name="T58" fmla="*/ 45 w 93"/>
                <a:gd name="T59" fmla="*/ 942 h 1028"/>
                <a:gd name="T60" fmla="*/ 47 w 93"/>
                <a:gd name="T61" fmla="*/ 936 h 1028"/>
                <a:gd name="T62" fmla="*/ 48 w 93"/>
                <a:gd name="T63" fmla="*/ 972 h 1028"/>
                <a:gd name="T64" fmla="*/ 50 w 93"/>
                <a:gd name="T65" fmla="*/ 1003 h 1028"/>
                <a:gd name="T66" fmla="*/ 52 w 93"/>
                <a:gd name="T67" fmla="*/ 1021 h 1028"/>
                <a:gd name="T68" fmla="*/ 53 w 93"/>
                <a:gd name="T69" fmla="*/ 997 h 1028"/>
                <a:gd name="T70" fmla="*/ 55 w 93"/>
                <a:gd name="T71" fmla="*/ 997 h 1028"/>
                <a:gd name="T72" fmla="*/ 57 w 93"/>
                <a:gd name="T73" fmla="*/ 960 h 1028"/>
                <a:gd name="T74" fmla="*/ 58 w 93"/>
                <a:gd name="T75" fmla="*/ 979 h 1028"/>
                <a:gd name="T76" fmla="*/ 62 w 93"/>
                <a:gd name="T77" fmla="*/ 991 h 1028"/>
                <a:gd name="T78" fmla="*/ 63 w 93"/>
                <a:gd name="T79" fmla="*/ 948 h 1028"/>
                <a:gd name="T80" fmla="*/ 63 w 93"/>
                <a:gd name="T81" fmla="*/ 917 h 1028"/>
                <a:gd name="T82" fmla="*/ 67 w 93"/>
                <a:gd name="T83" fmla="*/ 917 h 1028"/>
                <a:gd name="T84" fmla="*/ 68 w 93"/>
                <a:gd name="T85" fmla="*/ 936 h 1028"/>
                <a:gd name="T86" fmla="*/ 70 w 93"/>
                <a:gd name="T87" fmla="*/ 893 h 1028"/>
                <a:gd name="T88" fmla="*/ 70 w 93"/>
                <a:gd name="T89" fmla="*/ 844 h 1028"/>
                <a:gd name="T90" fmla="*/ 72 w 93"/>
                <a:gd name="T91" fmla="*/ 783 h 1028"/>
                <a:gd name="T92" fmla="*/ 73 w 93"/>
                <a:gd name="T93" fmla="*/ 746 h 1028"/>
                <a:gd name="T94" fmla="*/ 75 w 93"/>
                <a:gd name="T95" fmla="*/ 691 h 1028"/>
                <a:gd name="T96" fmla="*/ 77 w 93"/>
                <a:gd name="T97" fmla="*/ 599 h 1028"/>
                <a:gd name="T98" fmla="*/ 78 w 93"/>
                <a:gd name="T99" fmla="*/ 526 h 1028"/>
                <a:gd name="T100" fmla="*/ 80 w 93"/>
                <a:gd name="T101" fmla="*/ 495 h 1028"/>
                <a:gd name="T102" fmla="*/ 82 w 93"/>
                <a:gd name="T103" fmla="*/ 489 h 1028"/>
                <a:gd name="T104" fmla="*/ 83 w 93"/>
                <a:gd name="T105" fmla="*/ 544 h 1028"/>
                <a:gd name="T106" fmla="*/ 85 w 93"/>
                <a:gd name="T107" fmla="*/ 575 h 1028"/>
                <a:gd name="T108" fmla="*/ 87 w 93"/>
                <a:gd name="T109" fmla="*/ 636 h 1028"/>
                <a:gd name="T110" fmla="*/ 88 w 93"/>
                <a:gd name="T111" fmla="*/ 648 h 1028"/>
                <a:gd name="T112" fmla="*/ 90 w 93"/>
                <a:gd name="T113" fmla="*/ 526 h 1028"/>
                <a:gd name="T114" fmla="*/ 90 w 93"/>
                <a:gd name="T115" fmla="*/ 379 h 1028"/>
                <a:gd name="T116" fmla="*/ 92 w 93"/>
                <a:gd name="T117" fmla="*/ 232 h 1028"/>
                <a:gd name="T118" fmla="*/ 93 w 93"/>
                <a:gd name="T119" fmla="*/ 67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3" h="1028">
                  <a:moveTo>
                    <a:pt x="0" y="599"/>
                  </a:moveTo>
                  <a:lnTo>
                    <a:pt x="0" y="593"/>
                  </a:lnTo>
                  <a:lnTo>
                    <a:pt x="0" y="581"/>
                  </a:lnTo>
                  <a:lnTo>
                    <a:pt x="0" y="575"/>
                  </a:lnTo>
                  <a:lnTo>
                    <a:pt x="0" y="563"/>
                  </a:lnTo>
                  <a:lnTo>
                    <a:pt x="0" y="532"/>
                  </a:lnTo>
                  <a:lnTo>
                    <a:pt x="2" y="514"/>
                  </a:lnTo>
                  <a:lnTo>
                    <a:pt x="2" y="495"/>
                  </a:lnTo>
                  <a:lnTo>
                    <a:pt x="2" y="477"/>
                  </a:lnTo>
                  <a:lnTo>
                    <a:pt x="2" y="459"/>
                  </a:lnTo>
                  <a:lnTo>
                    <a:pt x="2" y="434"/>
                  </a:lnTo>
                  <a:lnTo>
                    <a:pt x="2" y="410"/>
                  </a:lnTo>
                  <a:lnTo>
                    <a:pt x="4" y="385"/>
                  </a:lnTo>
                  <a:lnTo>
                    <a:pt x="4" y="355"/>
                  </a:lnTo>
                  <a:lnTo>
                    <a:pt x="4" y="324"/>
                  </a:lnTo>
                  <a:lnTo>
                    <a:pt x="4" y="294"/>
                  </a:lnTo>
                  <a:lnTo>
                    <a:pt x="4" y="263"/>
                  </a:lnTo>
                  <a:lnTo>
                    <a:pt x="4" y="232"/>
                  </a:lnTo>
                  <a:lnTo>
                    <a:pt x="5" y="202"/>
                  </a:lnTo>
                  <a:lnTo>
                    <a:pt x="5" y="171"/>
                  </a:lnTo>
                  <a:lnTo>
                    <a:pt x="5" y="147"/>
                  </a:lnTo>
                  <a:lnTo>
                    <a:pt x="5" y="110"/>
                  </a:lnTo>
                  <a:lnTo>
                    <a:pt x="5" y="92"/>
                  </a:lnTo>
                  <a:lnTo>
                    <a:pt x="5" y="79"/>
                  </a:lnTo>
                  <a:lnTo>
                    <a:pt x="7" y="61"/>
                  </a:lnTo>
                  <a:lnTo>
                    <a:pt x="7" y="55"/>
                  </a:lnTo>
                  <a:lnTo>
                    <a:pt x="7" y="43"/>
                  </a:lnTo>
                  <a:lnTo>
                    <a:pt x="7" y="37"/>
                  </a:lnTo>
                  <a:lnTo>
                    <a:pt x="9" y="31"/>
                  </a:lnTo>
                  <a:lnTo>
                    <a:pt x="9" y="31"/>
                  </a:lnTo>
                  <a:lnTo>
                    <a:pt x="9" y="18"/>
                  </a:lnTo>
                  <a:lnTo>
                    <a:pt x="9" y="6"/>
                  </a:lnTo>
                  <a:lnTo>
                    <a:pt x="9" y="0"/>
                  </a:lnTo>
                  <a:lnTo>
                    <a:pt x="10" y="6"/>
                  </a:lnTo>
                  <a:lnTo>
                    <a:pt x="10" y="6"/>
                  </a:lnTo>
                  <a:lnTo>
                    <a:pt x="10" y="12"/>
                  </a:lnTo>
                  <a:lnTo>
                    <a:pt x="10" y="24"/>
                  </a:lnTo>
                  <a:lnTo>
                    <a:pt x="10" y="43"/>
                  </a:lnTo>
                  <a:lnTo>
                    <a:pt x="10" y="61"/>
                  </a:lnTo>
                  <a:lnTo>
                    <a:pt x="12" y="79"/>
                  </a:lnTo>
                  <a:lnTo>
                    <a:pt x="12" y="98"/>
                  </a:lnTo>
                  <a:lnTo>
                    <a:pt x="12" y="116"/>
                  </a:lnTo>
                  <a:lnTo>
                    <a:pt x="12" y="135"/>
                  </a:lnTo>
                  <a:lnTo>
                    <a:pt x="12" y="159"/>
                  </a:lnTo>
                  <a:lnTo>
                    <a:pt x="12" y="177"/>
                  </a:lnTo>
                  <a:lnTo>
                    <a:pt x="14" y="190"/>
                  </a:lnTo>
                  <a:lnTo>
                    <a:pt x="14" y="208"/>
                  </a:lnTo>
                  <a:lnTo>
                    <a:pt x="14" y="220"/>
                  </a:lnTo>
                  <a:lnTo>
                    <a:pt x="14" y="251"/>
                  </a:lnTo>
                  <a:lnTo>
                    <a:pt x="14" y="263"/>
                  </a:lnTo>
                  <a:lnTo>
                    <a:pt x="14" y="281"/>
                  </a:lnTo>
                  <a:lnTo>
                    <a:pt x="15" y="300"/>
                  </a:lnTo>
                  <a:lnTo>
                    <a:pt x="15" y="318"/>
                  </a:lnTo>
                  <a:lnTo>
                    <a:pt x="15" y="330"/>
                  </a:lnTo>
                  <a:lnTo>
                    <a:pt x="15" y="342"/>
                  </a:lnTo>
                  <a:lnTo>
                    <a:pt x="15" y="342"/>
                  </a:lnTo>
                  <a:lnTo>
                    <a:pt x="15" y="342"/>
                  </a:lnTo>
                  <a:lnTo>
                    <a:pt x="17" y="336"/>
                  </a:lnTo>
                  <a:lnTo>
                    <a:pt x="17" y="324"/>
                  </a:lnTo>
                  <a:lnTo>
                    <a:pt x="17" y="318"/>
                  </a:lnTo>
                  <a:lnTo>
                    <a:pt x="17" y="306"/>
                  </a:lnTo>
                  <a:lnTo>
                    <a:pt x="17" y="300"/>
                  </a:lnTo>
                  <a:lnTo>
                    <a:pt x="17" y="294"/>
                  </a:lnTo>
                  <a:lnTo>
                    <a:pt x="19" y="306"/>
                  </a:lnTo>
                  <a:lnTo>
                    <a:pt x="19" y="312"/>
                  </a:lnTo>
                  <a:lnTo>
                    <a:pt x="19" y="318"/>
                  </a:lnTo>
                  <a:lnTo>
                    <a:pt x="19" y="330"/>
                  </a:lnTo>
                  <a:lnTo>
                    <a:pt x="19" y="342"/>
                  </a:lnTo>
                  <a:lnTo>
                    <a:pt x="19" y="355"/>
                  </a:lnTo>
                  <a:lnTo>
                    <a:pt x="20" y="367"/>
                  </a:lnTo>
                  <a:lnTo>
                    <a:pt x="20" y="379"/>
                  </a:lnTo>
                  <a:lnTo>
                    <a:pt x="20" y="391"/>
                  </a:lnTo>
                  <a:lnTo>
                    <a:pt x="20" y="391"/>
                  </a:lnTo>
                  <a:lnTo>
                    <a:pt x="20" y="404"/>
                  </a:lnTo>
                  <a:lnTo>
                    <a:pt x="20" y="410"/>
                  </a:lnTo>
                  <a:lnTo>
                    <a:pt x="22" y="416"/>
                  </a:lnTo>
                  <a:lnTo>
                    <a:pt x="22" y="422"/>
                  </a:lnTo>
                  <a:lnTo>
                    <a:pt x="22" y="428"/>
                  </a:lnTo>
                  <a:lnTo>
                    <a:pt x="22" y="446"/>
                  </a:lnTo>
                  <a:lnTo>
                    <a:pt x="22" y="446"/>
                  </a:lnTo>
                  <a:lnTo>
                    <a:pt x="22" y="459"/>
                  </a:lnTo>
                  <a:lnTo>
                    <a:pt x="24" y="471"/>
                  </a:lnTo>
                  <a:lnTo>
                    <a:pt x="24" y="471"/>
                  </a:lnTo>
                  <a:lnTo>
                    <a:pt x="24" y="465"/>
                  </a:lnTo>
                  <a:lnTo>
                    <a:pt x="24" y="459"/>
                  </a:lnTo>
                  <a:lnTo>
                    <a:pt x="25" y="453"/>
                  </a:lnTo>
                  <a:lnTo>
                    <a:pt x="25" y="459"/>
                  </a:lnTo>
                  <a:lnTo>
                    <a:pt x="25" y="465"/>
                  </a:lnTo>
                  <a:lnTo>
                    <a:pt x="25" y="471"/>
                  </a:lnTo>
                  <a:lnTo>
                    <a:pt x="27" y="477"/>
                  </a:lnTo>
                  <a:lnTo>
                    <a:pt x="27" y="477"/>
                  </a:lnTo>
                  <a:lnTo>
                    <a:pt x="27" y="483"/>
                  </a:lnTo>
                  <a:lnTo>
                    <a:pt x="27" y="489"/>
                  </a:lnTo>
                  <a:lnTo>
                    <a:pt x="29" y="495"/>
                  </a:lnTo>
                  <a:lnTo>
                    <a:pt x="29" y="502"/>
                  </a:lnTo>
                  <a:lnTo>
                    <a:pt x="29" y="514"/>
                  </a:lnTo>
                  <a:lnTo>
                    <a:pt x="29" y="526"/>
                  </a:lnTo>
                  <a:lnTo>
                    <a:pt x="29" y="538"/>
                  </a:lnTo>
                  <a:lnTo>
                    <a:pt x="29" y="550"/>
                  </a:lnTo>
                  <a:lnTo>
                    <a:pt x="30" y="557"/>
                  </a:lnTo>
                  <a:lnTo>
                    <a:pt x="30" y="563"/>
                  </a:lnTo>
                  <a:lnTo>
                    <a:pt x="30" y="569"/>
                  </a:lnTo>
                  <a:lnTo>
                    <a:pt x="30" y="563"/>
                  </a:lnTo>
                  <a:lnTo>
                    <a:pt x="32" y="550"/>
                  </a:lnTo>
                  <a:lnTo>
                    <a:pt x="32" y="544"/>
                  </a:lnTo>
                  <a:lnTo>
                    <a:pt x="32" y="550"/>
                  </a:lnTo>
                  <a:lnTo>
                    <a:pt x="32" y="557"/>
                  </a:lnTo>
                  <a:lnTo>
                    <a:pt x="34" y="569"/>
                  </a:lnTo>
                  <a:lnTo>
                    <a:pt x="34" y="575"/>
                  </a:lnTo>
                  <a:lnTo>
                    <a:pt x="34" y="581"/>
                  </a:lnTo>
                  <a:lnTo>
                    <a:pt x="34" y="593"/>
                  </a:lnTo>
                  <a:lnTo>
                    <a:pt x="34" y="599"/>
                  </a:lnTo>
                  <a:lnTo>
                    <a:pt x="34" y="612"/>
                  </a:lnTo>
                  <a:lnTo>
                    <a:pt x="35" y="624"/>
                  </a:lnTo>
                  <a:lnTo>
                    <a:pt x="35" y="648"/>
                  </a:lnTo>
                  <a:lnTo>
                    <a:pt x="35" y="667"/>
                  </a:lnTo>
                  <a:lnTo>
                    <a:pt x="35" y="679"/>
                  </a:lnTo>
                  <a:lnTo>
                    <a:pt x="35" y="691"/>
                  </a:lnTo>
                  <a:lnTo>
                    <a:pt x="35" y="703"/>
                  </a:lnTo>
                  <a:lnTo>
                    <a:pt x="37" y="709"/>
                  </a:lnTo>
                  <a:lnTo>
                    <a:pt x="37" y="716"/>
                  </a:lnTo>
                  <a:lnTo>
                    <a:pt x="37" y="722"/>
                  </a:lnTo>
                  <a:lnTo>
                    <a:pt x="37" y="728"/>
                  </a:lnTo>
                  <a:lnTo>
                    <a:pt x="37" y="728"/>
                  </a:lnTo>
                  <a:lnTo>
                    <a:pt x="37" y="740"/>
                  </a:lnTo>
                  <a:lnTo>
                    <a:pt x="39" y="746"/>
                  </a:lnTo>
                  <a:lnTo>
                    <a:pt x="39" y="752"/>
                  </a:lnTo>
                  <a:lnTo>
                    <a:pt x="39" y="758"/>
                  </a:lnTo>
                  <a:lnTo>
                    <a:pt x="39" y="771"/>
                  </a:lnTo>
                  <a:lnTo>
                    <a:pt x="39" y="777"/>
                  </a:lnTo>
                  <a:lnTo>
                    <a:pt x="40" y="777"/>
                  </a:lnTo>
                  <a:lnTo>
                    <a:pt x="40" y="783"/>
                  </a:lnTo>
                  <a:lnTo>
                    <a:pt x="40" y="789"/>
                  </a:lnTo>
                  <a:lnTo>
                    <a:pt x="40" y="801"/>
                  </a:lnTo>
                  <a:lnTo>
                    <a:pt x="40" y="807"/>
                  </a:lnTo>
                  <a:lnTo>
                    <a:pt x="40" y="807"/>
                  </a:lnTo>
                  <a:lnTo>
                    <a:pt x="42" y="813"/>
                  </a:lnTo>
                  <a:lnTo>
                    <a:pt x="42" y="820"/>
                  </a:lnTo>
                  <a:lnTo>
                    <a:pt x="42" y="826"/>
                  </a:lnTo>
                  <a:lnTo>
                    <a:pt x="42" y="832"/>
                  </a:lnTo>
                  <a:lnTo>
                    <a:pt x="42" y="838"/>
                  </a:lnTo>
                  <a:lnTo>
                    <a:pt x="42" y="850"/>
                  </a:lnTo>
                  <a:lnTo>
                    <a:pt x="43" y="862"/>
                  </a:lnTo>
                  <a:lnTo>
                    <a:pt x="43" y="881"/>
                  </a:lnTo>
                  <a:lnTo>
                    <a:pt x="43" y="899"/>
                  </a:lnTo>
                  <a:lnTo>
                    <a:pt x="43" y="905"/>
                  </a:lnTo>
                  <a:lnTo>
                    <a:pt x="43" y="917"/>
                  </a:lnTo>
                  <a:lnTo>
                    <a:pt x="43" y="930"/>
                  </a:lnTo>
                  <a:lnTo>
                    <a:pt x="45" y="936"/>
                  </a:lnTo>
                  <a:lnTo>
                    <a:pt x="45" y="942"/>
                  </a:lnTo>
                  <a:lnTo>
                    <a:pt x="45" y="954"/>
                  </a:lnTo>
                  <a:lnTo>
                    <a:pt x="45" y="954"/>
                  </a:lnTo>
                  <a:lnTo>
                    <a:pt x="47" y="948"/>
                  </a:lnTo>
                  <a:lnTo>
                    <a:pt x="47" y="936"/>
                  </a:lnTo>
                  <a:lnTo>
                    <a:pt x="47" y="936"/>
                  </a:lnTo>
                  <a:lnTo>
                    <a:pt x="47" y="942"/>
                  </a:lnTo>
                  <a:lnTo>
                    <a:pt x="48" y="948"/>
                  </a:lnTo>
                  <a:lnTo>
                    <a:pt x="48" y="954"/>
                  </a:lnTo>
                  <a:lnTo>
                    <a:pt x="48" y="960"/>
                  </a:lnTo>
                  <a:lnTo>
                    <a:pt x="48" y="972"/>
                  </a:lnTo>
                  <a:lnTo>
                    <a:pt x="48" y="979"/>
                  </a:lnTo>
                  <a:lnTo>
                    <a:pt x="48" y="985"/>
                  </a:lnTo>
                  <a:lnTo>
                    <a:pt x="50" y="991"/>
                  </a:lnTo>
                  <a:lnTo>
                    <a:pt x="50" y="997"/>
                  </a:lnTo>
                  <a:lnTo>
                    <a:pt x="50" y="1003"/>
                  </a:lnTo>
                  <a:lnTo>
                    <a:pt x="50" y="1009"/>
                  </a:lnTo>
                  <a:lnTo>
                    <a:pt x="50" y="1009"/>
                  </a:lnTo>
                  <a:lnTo>
                    <a:pt x="52" y="1015"/>
                  </a:lnTo>
                  <a:lnTo>
                    <a:pt x="52" y="1028"/>
                  </a:lnTo>
                  <a:lnTo>
                    <a:pt x="52" y="1021"/>
                  </a:lnTo>
                  <a:lnTo>
                    <a:pt x="52" y="1015"/>
                  </a:lnTo>
                  <a:lnTo>
                    <a:pt x="52" y="1009"/>
                  </a:lnTo>
                  <a:lnTo>
                    <a:pt x="53" y="1009"/>
                  </a:lnTo>
                  <a:lnTo>
                    <a:pt x="53" y="1003"/>
                  </a:lnTo>
                  <a:lnTo>
                    <a:pt x="53" y="997"/>
                  </a:lnTo>
                  <a:lnTo>
                    <a:pt x="53" y="1003"/>
                  </a:lnTo>
                  <a:lnTo>
                    <a:pt x="55" y="1009"/>
                  </a:lnTo>
                  <a:lnTo>
                    <a:pt x="55" y="1009"/>
                  </a:lnTo>
                  <a:lnTo>
                    <a:pt x="55" y="1009"/>
                  </a:lnTo>
                  <a:lnTo>
                    <a:pt x="55" y="997"/>
                  </a:lnTo>
                  <a:lnTo>
                    <a:pt x="57" y="985"/>
                  </a:lnTo>
                  <a:lnTo>
                    <a:pt x="57" y="979"/>
                  </a:lnTo>
                  <a:lnTo>
                    <a:pt x="57" y="966"/>
                  </a:lnTo>
                  <a:lnTo>
                    <a:pt x="57" y="960"/>
                  </a:lnTo>
                  <a:lnTo>
                    <a:pt x="57" y="960"/>
                  </a:lnTo>
                  <a:lnTo>
                    <a:pt x="57" y="954"/>
                  </a:lnTo>
                  <a:lnTo>
                    <a:pt x="58" y="960"/>
                  </a:lnTo>
                  <a:lnTo>
                    <a:pt x="58" y="960"/>
                  </a:lnTo>
                  <a:lnTo>
                    <a:pt x="58" y="972"/>
                  </a:lnTo>
                  <a:lnTo>
                    <a:pt x="58" y="979"/>
                  </a:lnTo>
                  <a:lnTo>
                    <a:pt x="58" y="985"/>
                  </a:lnTo>
                  <a:lnTo>
                    <a:pt x="60" y="985"/>
                  </a:lnTo>
                  <a:lnTo>
                    <a:pt x="60" y="991"/>
                  </a:lnTo>
                  <a:lnTo>
                    <a:pt x="60" y="997"/>
                  </a:lnTo>
                  <a:lnTo>
                    <a:pt x="62" y="991"/>
                  </a:lnTo>
                  <a:lnTo>
                    <a:pt x="62" y="985"/>
                  </a:lnTo>
                  <a:lnTo>
                    <a:pt x="62" y="979"/>
                  </a:lnTo>
                  <a:lnTo>
                    <a:pt x="62" y="972"/>
                  </a:lnTo>
                  <a:lnTo>
                    <a:pt x="62" y="960"/>
                  </a:lnTo>
                  <a:lnTo>
                    <a:pt x="63" y="948"/>
                  </a:lnTo>
                  <a:lnTo>
                    <a:pt x="63" y="942"/>
                  </a:lnTo>
                  <a:lnTo>
                    <a:pt x="63" y="936"/>
                  </a:lnTo>
                  <a:lnTo>
                    <a:pt x="63" y="930"/>
                  </a:lnTo>
                  <a:lnTo>
                    <a:pt x="65" y="917"/>
                  </a:lnTo>
                  <a:lnTo>
                    <a:pt x="63" y="917"/>
                  </a:lnTo>
                  <a:lnTo>
                    <a:pt x="65" y="917"/>
                  </a:lnTo>
                  <a:lnTo>
                    <a:pt x="65" y="917"/>
                  </a:lnTo>
                  <a:lnTo>
                    <a:pt x="65" y="917"/>
                  </a:lnTo>
                  <a:lnTo>
                    <a:pt x="65" y="917"/>
                  </a:lnTo>
                  <a:lnTo>
                    <a:pt x="67" y="917"/>
                  </a:lnTo>
                  <a:lnTo>
                    <a:pt x="67" y="924"/>
                  </a:lnTo>
                  <a:lnTo>
                    <a:pt x="67" y="930"/>
                  </a:lnTo>
                  <a:lnTo>
                    <a:pt x="67" y="936"/>
                  </a:lnTo>
                  <a:lnTo>
                    <a:pt x="68" y="936"/>
                  </a:lnTo>
                  <a:lnTo>
                    <a:pt x="68" y="936"/>
                  </a:lnTo>
                  <a:lnTo>
                    <a:pt x="68" y="930"/>
                  </a:lnTo>
                  <a:lnTo>
                    <a:pt x="68" y="924"/>
                  </a:lnTo>
                  <a:lnTo>
                    <a:pt x="68" y="911"/>
                  </a:lnTo>
                  <a:lnTo>
                    <a:pt x="68" y="905"/>
                  </a:lnTo>
                  <a:lnTo>
                    <a:pt x="70" y="893"/>
                  </a:lnTo>
                  <a:lnTo>
                    <a:pt x="70" y="881"/>
                  </a:lnTo>
                  <a:lnTo>
                    <a:pt x="70" y="881"/>
                  </a:lnTo>
                  <a:lnTo>
                    <a:pt x="70" y="869"/>
                  </a:lnTo>
                  <a:lnTo>
                    <a:pt x="70" y="856"/>
                  </a:lnTo>
                  <a:lnTo>
                    <a:pt x="70" y="844"/>
                  </a:lnTo>
                  <a:lnTo>
                    <a:pt x="72" y="832"/>
                  </a:lnTo>
                  <a:lnTo>
                    <a:pt x="72" y="820"/>
                  </a:lnTo>
                  <a:lnTo>
                    <a:pt x="72" y="807"/>
                  </a:lnTo>
                  <a:lnTo>
                    <a:pt x="72" y="795"/>
                  </a:lnTo>
                  <a:lnTo>
                    <a:pt x="72" y="783"/>
                  </a:lnTo>
                  <a:lnTo>
                    <a:pt x="72" y="765"/>
                  </a:lnTo>
                  <a:lnTo>
                    <a:pt x="73" y="752"/>
                  </a:lnTo>
                  <a:lnTo>
                    <a:pt x="73" y="752"/>
                  </a:lnTo>
                  <a:lnTo>
                    <a:pt x="73" y="752"/>
                  </a:lnTo>
                  <a:lnTo>
                    <a:pt x="73" y="746"/>
                  </a:lnTo>
                  <a:lnTo>
                    <a:pt x="75" y="740"/>
                  </a:lnTo>
                  <a:lnTo>
                    <a:pt x="75" y="734"/>
                  </a:lnTo>
                  <a:lnTo>
                    <a:pt x="75" y="722"/>
                  </a:lnTo>
                  <a:lnTo>
                    <a:pt x="75" y="709"/>
                  </a:lnTo>
                  <a:lnTo>
                    <a:pt x="75" y="691"/>
                  </a:lnTo>
                  <a:lnTo>
                    <a:pt x="77" y="679"/>
                  </a:lnTo>
                  <a:lnTo>
                    <a:pt x="77" y="648"/>
                  </a:lnTo>
                  <a:lnTo>
                    <a:pt x="77" y="624"/>
                  </a:lnTo>
                  <a:lnTo>
                    <a:pt x="77" y="612"/>
                  </a:lnTo>
                  <a:lnTo>
                    <a:pt x="77" y="599"/>
                  </a:lnTo>
                  <a:lnTo>
                    <a:pt x="77" y="581"/>
                  </a:lnTo>
                  <a:lnTo>
                    <a:pt x="78" y="569"/>
                  </a:lnTo>
                  <a:lnTo>
                    <a:pt x="78" y="550"/>
                  </a:lnTo>
                  <a:lnTo>
                    <a:pt x="78" y="538"/>
                  </a:lnTo>
                  <a:lnTo>
                    <a:pt x="78" y="526"/>
                  </a:lnTo>
                  <a:lnTo>
                    <a:pt x="78" y="520"/>
                  </a:lnTo>
                  <a:lnTo>
                    <a:pt x="78" y="520"/>
                  </a:lnTo>
                  <a:lnTo>
                    <a:pt x="80" y="508"/>
                  </a:lnTo>
                  <a:lnTo>
                    <a:pt x="80" y="495"/>
                  </a:lnTo>
                  <a:lnTo>
                    <a:pt x="80" y="495"/>
                  </a:lnTo>
                  <a:lnTo>
                    <a:pt x="80" y="489"/>
                  </a:lnTo>
                  <a:lnTo>
                    <a:pt x="80" y="483"/>
                  </a:lnTo>
                  <a:lnTo>
                    <a:pt x="80" y="471"/>
                  </a:lnTo>
                  <a:lnTo>
                    <a:pt x="82" y="477"/>
                  </a:lnTo>
                  <a:lnTo>
                    <a:pt x="82" y="489"/>
                  </a:lnTo>
                  <a:lnTo>
                    <a:pt x="82" y="495"/>
                  </a:lnTo>
                  <a:lnTo>
                    <a:pt x="82" y="508"/>
                  </a:lnTo>
                  <a:lnTo>
                    <a:pt x="82" y="520"/>
                  </a:lnTo>
                  <a:lnTo>
                    <a:pt x="83" y="532"/>
                  </a:lnTo>
                  <a:lnTo>
                    <a:pt x="83" y="544"/>
                  </a:lnTo>
                  <a:lnTo>
                    <a:pt x="83" y="544"/>
                  </a:lnTo>
                  <a:lnTo>
                    <a:pt x="83" y="550"/>
                  </a:lnTo>
                  <a:lnTo>
                    <a:pt x="85" y="563"/>
                  </a:lnTo>
                  <a:lnTo>
                    <a:pt x="85" y="569"/>
                  </a:lnTo>
                  <a:lnTo>
                    <a:pt x="85" y="575"/>
                  </a:lnTo>
                  <a:lnTo>
                    <a:pt x="85" y="593"/>
                  </a:lnTo>
                  <a:lnTo>
                    <a:pt x="85" y="599"/>
                  </a:lnTo>
                  <a:lnTo>
                    <a:pt x="85" y="612"/>
                  </a:lnTo>
                  <a:lnTo>
                    <a:pt x="87" y="624"/>
                  </a:lnTo>
                  <a:lnTo>
                    <a:pt x="87" y="636"/>
                  </a:lnTo>
                  <a:lnTo>
                    <a:pt x="87" y="648"/>
                  </a:lnTo>
                  <a:lnTo>
                    <a:pt x="87" y="654"/>
                  </a:lnTo>
                  <a:lnTo>
                    <a:pt x="87" y="661"/>
                  </a:lnTo>
                  <a:lnTo>
                    <a:pt x="88" y="654"/>
                  </a:lnTo>
                  <a:lnTo>
                    <a:pt x="88" y="648"/>
                  </a:lnTo>
                  <a:lnTo>
                    <a:pt x="88" y="636"/>
                  </a:lnTo>
                  <a:lnTo>
                    <a:pt x="88" y="624"/>
                  </a:lnTo>
                  <a:lnTo>
                    <a:pt x="88" y="599"/>
                  </a:lnTo>
                  <a:lnTo>
                    <a:pt x="88" y="550"/>
                  </a:lnTo>
                  <a:lnTo>
                    <a:pt x="90" y="526"/>
                  </a:lnTo>
                  <a:lnTo>
                    <a:pt x="90" y="502"/>
                  </a:lnTo>
                  <a:lnTo>
                    <a:pt x="90" y="471"/>
                  </a:lnTo>
                  <a:lnTo>
                    <a:pt x="90" y="446"/>
                  </a:lnTo>
                  <a:lnTo>
                    <a:pt x="90" y="410"/>
                  </a:lnTo>
                  <a:lnTo>
                    <a:pt x="90" y="379"/>
                  </a:lnTo>
                  <a:lnTo>
                    <a:pt x="92" y="342"/>
                  </a:lnTo>
                  <a:lnTo>
                    <a:pt x="92" y="318"/>
                  </a:lnTo>
                  <a:lnTo>
                    <a:pt x="92" y="287"/>
                  </a:lnTo>
                  <a:lnTo>
                    <a:pt x="92" y="257"/>
                  </a:lnTo>
                  <a:lnTo>
                    <a:pt x="92" y="232"/>
                  </a:lnTo>
                  <a:lnTo>
                    <a:pt x="92" y="208"/>
                  </a:lnTo>
                  <a:lnTo>
                    <a:pt x="93" y="190"/>
                  </a:lnTo>
                  <a:lnTo>
                    <a:pt x="93" y="159"/>
                  </a:lnTo>
                  <a:lnTo>
                    <a:pt x="93" y="128"/>
                  </a:lnTo>
                  <a:lnTo>
                    <a:pt x="93" y="67"/>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16" name="Freeform 615"/>
            <p:cNvSpPr>
              <a:spLocks/>
            </p:cNvSpPr>
            <p:nvPr/>
          </p:nvSpPr>
          <p:spPr bwMode="auto">
            <a:xfrm>
              <a:off x="7588866" y="3190338"/>
              <a:ext cx="134924" cy="457687"/>
            </a:xfrm>
            <a:custGeom>
              <a:avLst/>
              <a:gdLst>
                <a:gd name="T0" fmla="*/ 1 w 97"/>
                <a:gd name="T1" fmla="*/ 679 h 1113"/>
                <a:gd name="T2" fmla="*/ 3 w 97"/>
                <a:gd name="T3" fmla="*/ 642 h 1113"/>
                <a:gd name="T4" fmla="*/ 5 w 97"/>
                <a:gd name="T5" fmla="*/ 605 h 1113"/>
                <a:gd name="T6" fmla="*/ 6 w 97"/>
                <a:gd name="T7" fmla="*/ 532 h 1113"/>
                <a:gd name="T8" fmla="*/ 6 w 97"/>
                <a:gd name="T9" fmla="*/ 501 h 1113"/>
                <a:gd name="T10" fmla="*/ 8 w 97"/>
                <a:gd name="T11" fmla="*/ 563 h 1113"/>
                <a:gd name="T12" fmla="*/ 10 w 97"/>
                <a:gd name="T13" fmla="*/ 654 h 1113"/>
                <a:gd name="T14" fmla="*/ 11 w 97"/>
                <a:gd name="T15" fmla="*/ 593 h 1113"/>
                <a:gd name="T16" fmla="*/ 13 w 97"/>
                <a:gd name="T17" fmla="*/ 501 h 1113"/>
                <a:gd name="T18" fmla="*/ 15 w 97"/>
                <a:gd name="T19" fmla="*/ 434 h 1113"/>
                <a:gd name="T20" fmla="*/ 15 w 97"/>
                <a:gd name="T21" fmla="*/ 355 h 1113"/>
                <a:gd name="T22" fmla="*/ 16 w 97"/>
                <a:gd name="T23" fmla="*/ 244 h 1113"/>
                <a:gd name="T24" fmla="*/ 18 w 97"/>
                <a:gd name="T25" fmla="*/ 134 h 1113"/>
                <a:gd name="T26" fmla="*/ 19 w 97"/>
                <a:gd name="T27" fmla="*/ 98 h 1113"/>
                <a:gd name="T28" fmla="*/ 21 w 97"/>
                <a:gd name="T29" fmla="*/ 30 h 1113"/>
                <a:gd name="T30" fmla="*/ 23 w 97"/>
                <a:gd name="T31" fmla="*/ 18 h 1113"/>
                <a:gd name="T32" fmla="*/ 24 w 97"/>
                <a:gd name="T33" fmla="*/ 153 h 1113"/>
                <a:gd name="T34" fmla="*/ 26 w 97"/>
                <a:gd name="T35" fmla="*/ 300 h 1113"/>
                <a:gd name="T36" fmla="*/ 26 w 97"/>
                <a:gd name="T37" fmla="*/ 367 h 1113"/>
                <a:gd name="T38" fmla="*/ 28 w 97"/>
                <a:gd name="T39" fmla="*/ 428 h 1113"/>
                <a:gd name="T40" fmla="*/ 29 w 97"/>
                <a:gd name="T41" fmla="*/ 477 h 1113"/>
                <a:gd name="T42" fmla="*/ 31 w 97"/>
                <a:gd name="T43" fmla="*/ 483 h 1113"/>
                <a:gd name="T44" fmla="*/ 33 w 97"/>
                <a:gd name="T45" fmla="*/ 477 h 1113"/>
                <a:gd name="T46" fmla="*/ 34 w 97"/>
                <a:gd name="T47" fmla="*/ 520 h 1113"/>
                <a:gd name="T48" fmla="*/ 36 w 97"/>
                <a:gd name="T49" fmla="*/ 581 h 1113"/>
                <a:gd name="T50" fmla="*/ 38 w 97"/>
                <a:gd name="T51" fmla="*/ 660 h 1113"/>
                <a:gd name="T52" fmla="*/ 39 w 97"/>
                <a:gd name="T53" fmla="*/ 740 h 1113"/>
                <a:gd name="T54" fmla="*/ 41 w 97"/>
                <a:gd name="T55" fmla="*/ 777 h 1113"/>
                <a:gd name="T56" fmla="*/ 43 w 97"/>
                <a:gd name="T57" fmla="*/ 746 h 1113"/>
                <a:gd name="T58" fmla="*/ 44 w 97"/>
                <a:gd name="T59" fmla="*/ 777 h 1113"/>
                <a:gd name="T60" fmla="*/ 46 w 97"/>
                <a:gd name="T61" fmla="*/ 783 h 1113"/>
                <a:gd name="T62" fmla="*/ 48 w 97"/>
                <a:gd name="T63" fmla="*/ 789 h 1113"/>
                <a:gd name="T64" fmla="*/ 49 w 97"/>
                <a:gd name="T65" fmla="*/ 844 h 1113"/>
                <a:gd name="T66" fmla="*/ 51 w 97"/>
                <a:gd name="T67" fmla="*/ 893 h 1113"/>
                <a:gd name="T68" fmla="*/ 53 w 97"/>
                <a:gd name="T69" fmla="*/ 960 h 1113"/>
                <a:gd name="T70" fmla="*/ 54 w 97"/>
                <a:gd name="T71" fmla="*/ 1034 h 1113"/>
                <a:gd name="T72" fmla="*/ 56 w 97"/>
                <a:gd name="T73" fmla="*/ 1089 h 1113"/>
                <a:gd name="T74" fmla="*/ 58 w 97"/>
                <a:gd name="T75" fmla="*/ 1082 h 1113"/>
                <a:gd name="T76" fmla="*/ 59 w 97"/>
                <a:gd name="T77" fmla="*/ 1089 h 1113"/>
                <a:gd name="T78" fmla="*/ 61 w 97"/>
                <a:gd name="T79" fmla="*/ 1113 h 1113"/>
                <a:gd name="T80" fmla="*/ 63 w 97"/>
                <a:gd name="T81" fmla="*/ 1089 h 1113"/>
                <a:gd name="T82" fmla="*/ 64 w 97"/>
                <a:gd name="T83" fmla="*/ 1082 h 1113"/>
                <a:gd name="T84" fmla="*/ 66 w 97"/>
                <a:gd name="T85" fmla="*/ 1107 h 1113"/>
                <a:gd name="T86" fmla="*/ 68 w 97"/>
                <a:gd name="T87" fmla="*/ 1070 h 1113"/>
                <a:gd name="T88" fmla="*/ 71 w 97"/>
                <a:gd name="T89" fmla="*/ 1058 h 1113"/>
                <a:gd name="T90" fmla="*/ 74 w 97"/>
                <a:gd name="T91" fmla="*/ 1040 h 1113"/>
                <a:gd name="T92" fmla="*/ 76 w 97"/>
                <a:gd name="T93" fmla="*/ 1058 h 1113"/>
                <a:gd name="T94" fmla="*/ 78 w 97"/>
                <a:gd name="T95" fmla="*/ 1046 h 1113"/>
                <a:gd name="T96" fmla="*/ 81 w 97"/>
                <a:gd name="T97" fmla="*/ 1034 h 1113"/>
                <a:gd name="T98" fmla="*/ 82 w 97"/>
                <a:gd name="T99" fmla="*/ 954 h 1113"/>
                <a:gd name="T100" fmla="*/ 82 w 97"/>
                <a:gd name="T101" fmla="*/ 899 h 1113"/>
                <a:gd name="T102" fmla="*/ 86 w 97"/>
                <a:gd name="T103" fmla="*/ 850 h 1113"/>
                <a:gd name="T104" fmla="*/ 86 w 97"/>
                <a:gd name="T105" fmla="*/ 703 h 1113"/>
                <a:gd name="T106" fmla="*/ 87 w 97"/>
                <a:gd name="T107" fmla="*/ 624 h 1113"/>
                <a:gd name="T108" fmla="*/ 89 w 97"/>
                <a:gd name="T109" fmla="*/ 556 h 1113"/>
                <a:gd name="T110" fmla="*/ 91 w 97"/>
                <a:gd name="T111" fmla="*/ 581 h 1113"/>
                <a:gd name="T112" fmla="*/ 92 w 97"/>
                <a:gd name="T113" fmla="*/ 642 h 1113"/>
                <a:gd name="T114" fmla="*/ 94 w 97"/>
                <a:gd name="T115" fmla="*/ 691 h 1113"/>
                <a:gd name="T116" fmla="*/ 96 w 97"/>
                <a:gd name="T117" fmla="*/ 740 h 1113"/>
                <a:gd name="T118" fmla="*/ 97 w 97"/>
                <a:gd name="T119" fmla="*/ 764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 h="1113">
                  <a:moveTo>
                    <a:pt x="0" y="697"/>
                  </a:moveTo>
                  <a:lnTo>
                    <a:pt x="0" y="691"/>
                  </a:lnTo>
                  <a:lnTo>
                    <a:pt x="0" y="685"/>
                  </a:lnTo>
                  <a:lnTo>
                    <a:pt x="0" y="685"/>
                  </a:lnTo>
                  <a:lnTo>
                    <a:pt x="1" y="679"/>
                  </a:lnTo>
                  <a:lnTo>
                    <a:pt x="1" y="667"/>
                  </a:lnTo>
                  <a:lnTo>
                    <a:pt x="1" y="660"/>
                  </a:lnTo>
                  <a:lnTo>
                    <a:pt x="1" y="648"/>
                  </a:lnTo>
                  <a:lnTo>
                    <a:pt x="1" y="636"/>
                  </a:lnTo>
                  <a:lnTo>
                    <a:pt x="3" y="642"/>
                  </a:lnTo>
                  <a:lnTo>
                    <a:pt x="3" y="642"/>
                  </a:lnTo>
                  <a:lnTo>
                    <a:pt x="3" y="642"/>
                  </a:lnTo>
                  <a:lnTo>
                    <a:pt x="3" y="636"/>
                  </a:lnTo>
                  <a:lnTo>
                    <a:pt x="5" y="618"/>
                  </a:lnTo>
                  <a:lnTo>
                    <a:pt x="5" y="605"/>
                  </a:lnTo>
                  <a:lnTo>
                    <a:pt x="5" y="581"/>
                  </a:lnTo>
                  <a:lnTo>
                    <a:pt x="5" y="569"/>
                  </a:lnTo>
                  <a:lnTo>
                    <a:pt x="5" y="556"/>
                  </a:lnTo>
                  <a:lnTo>
                    <a:pt x="5" y="544"/>
                  </a:lnTo>
                  <a:lnTo>
                    <a:pt x="6" y="532"/>
                  </a:lnTo>
                  <a:lnTo>
                    <a:pt x="6" y="526"/>
                  </a:lnTo>
                  <a:lnTo>
                    <a:pt x="6" y="514"/>
                  </a:lnTo>
                  <a:lnTo>
                    <a:pt x="6" y="507"/>
                  </a:lnTo>
                  <a:lnTo>
                    <a:pt x="6" y="507"/>
                  </a:lnTo>
                  <a:lnTo>
                    <a:pt x="6" y="501"/>
                  </a:lnTo>
                  <a:lnTo>
                    <a:pt x="8" y="507"/>
                  </a:lnTo>
                  <a:lnTo>
                    <a:pt x="8" y="507"/>
                  </a:lnTo>
                  <a:lnTo>
                    <a:pt x="8" y="526"/>
                  </a:lnTo>
                  <a:lnTo>
                    <a:pt x="8" y="544"/>
                  </a:lnTo>
                  <a:lnTo>
                    <a:pt x="8" y="563"/>
                  </a:lnTo>
                  <a:lnTo>
                    <a:pt x="8" y="587"/>
                  </a:lnTo>
                  <a:lnTo>
                    <a:pt x="10" y="611"/>
                  </a:lnTo>
                  <a:lnTo>
                    <a:pt x="10" y="636"/>
                  </a:lnTo>
                  <a:lnTo>
                    <a:pt x="10" y="642"/>
                  </a:lnTo>
                  <a:lnTo>
                    <a:pt x="10" y="654"/>
                  </a:lnTo>
                  <a:lnTo>
                    <a:pt x="10" y="660"/>
                  </a:lnTo>
                  <a:lnTo>
                    <a:pt x="10" y="648"/>
                  </a:lnTo>
                  <a:lnTo>
                    <a:pt x="11" y="636"/>
                  </a:lnTo>
                  <a:lnTo>
                    <a:pt x="11" y="611"/>
                  </a:lnTo>
                  <a:lnTo>
                    <a:pt x="11" y="593"/>
                  </a:lnTo>
                  <a:lnTo>
                    <a:pt x="11" y="575"/>
                  </a:lnTo>
                  <a:lnTo>
                    <a:pt x="11" y="556"/>
                  </a:lnTo>
                  <a:lnTo>
                    <a:pt x="11" y="532"/>
                  </a:lnTo>
                  <a:lnTo>
                    <a:pt x="13" y="514"/>
                  </a:lnTo>
                  <a:lnTo>
                    <a:pt x="13" y="501"/>
                  </a:lnTo>
                  <a:lnTo>
                    <a:pt x="13" y="483"/>
                  </a:lnTo>
                  <a:lnTo>
                    <a:pt x="13" y="477"/>
                  </a:lnTo>
                  <a:lnTo>
                    <a:pt x="13" y="459"/>
                  </a:lnTo>
                  <a:lnTo>
                    <a:pt x="13" y="452"/>
                  </a:lnTo>
                  <a:lnTo>
                    <a:pt x="15" y="434"/>
                  </a:lnTo>
                  <a:lnTo>
                    <a:pt x="15" y="416"/>
                  </a:lnTo>
                  <a:lnTo>
                    <a:pt x="15" y="403"/>
                  </a:lnTo>
                  <a:lnTo>
                    <a:pt x="15" y="379"/>
                  </a:lnTo>
                  <a:lnTo>
                    <a:pt x="15" y="367"/>
                  </a:lnTo>
                  <a:lnTo>
                    <a:pt x="15" y="355"/>
                  </a:lnTo>
                  <a:lnTo>
                    <a:pt x="16" y="336"/>
                  </a:lnTo>
                  <a:lnTo>
                    <a:pt x="16" y="312"/>
                  </a:lnTo>
                  <a:lnTo>
                    <a:pt x="16" y="293"/>
                  </a:lnTo>
                  <a:lnTo>
                    <a:pt x="16" y="269"/>
                  </a:lnTo>
                  <a:lnTo>
                    <a:pt x="16" y="244"/>
                  </a:lnTo>
                  <a:lnTo>
                    <a:pt x="16" y="220"/>
                  </a:lnTo>
                  <a:lnTo>
                    <a:pt x="18" y="196"/>
                  </a:lnTo>
                  <a:lnTo>
                    <a:pt x="18" y="171"/>
                  </a:lnTo>
                  <a:lnTo>
                    <a:pt x="18" y="147"/>
                  </a:lnTo>
                  <a:lnTo>
                    <a:pt x="18" y="134"/>
                  </a:lnTo>
                  <a:lnTo>
                    <a:pt x="18" y="122"/>
                  </a:lnTo>
                  <a:lnTo>
                    <a:pt x="18" y="110"/>
                  </a:lnTo>
                  <a:lnTo>
                    <a:pt x="19" y="110"/>
                  </a:lnTo>
                  <a:lnTo>
                    <a:pt x="19" y="104"/>
                  </a:lnTo>
                  <a:lnTo>
                    <a:pt x="19" y="98"/>
                  </a:lnTo>
                  <a:lnTo>
                    <a:pt x="19" y="85"/>
                  </a:lnTo>
                  <a:lnTo>
                    <a:pt x="19" y="73"/>
                  </a:lnTo>
                  <a:lnTo>
                    <a:pt x="21" y="67"/>
                  </a:lnTo>
                  <a:lnTo>
                    <a:pt x="21" y="43"/>
                  </a:lnTo>
                  <a:lnTo>
                    <a:pt x="21" y="30"/>
                  </a:lnTo>
                  <a:lnTo>
                    <a:pt x="21" y="18"/>
                  </a:lnTo>
                  <a:lnTo>
                    <a:pt x="21" y="12"/>
                  </a:lnTo>
                  <a:lnTo>
                    <a:pt x="21" y="0"/>
                  </a:lnTo>
                  <a:lnTo>
                    <a:pt x="23" y="6"/>
                  </a:lnTo>
                  <a:lnTo>
                    <a:pt x="23" y="18"/>
                  </a:lnTo>
                  <a:lnTo>
                    <a:pt x="23" y="36"/>
                  </a:lnTo>
                  <a:lnTo>
                    <a:pt x="23" y="61"/>
                  </a:lnTo>
                  <a:lnTo>
                    <a:pt x="23" y="92"/>
                  </a:lnTo>
                  <a:lnTo>
                    <a:pt x="24" y="122"/>
                  </a:lnTo>
                  <a:lnTo>
                    <a:pt x="24" y="153"/>
                  </a:lnTo>
                  <a:lnTo>
                    <a:pt x="24" y="189"/>
                  </a:lnTo>
                  <a:lnTo>
                    <a:pt x="24" y="226"/>
                  </a:lnTo>
                  <a:lnTo>
                    <a:pt x="24" y="251"/>
                  </a:lnTo>
                  <a:lnTo>
                    <a:pt x="24" y="275"/>
                  </a:lnTo>
                  <a:lnTo>
                    <a:pt x="26" y="300"/>
                  </a:lnTo>
                  <a:lnTo>
                    <a:pt x="26" y="312"/>
                  </a:lnTo>
                  <a:lnTo>
                    <a:pt x="26" y="324"/>
                  </a:lnTo>
                  <a:lnTo>
                    <a:pt x="26" y="336"/>
                  </a:lnTo>
                  <a:lnTo>
                    <a:pt x="26" y="348"/>
                  </a:lnTo>
                  <a:lnTo>
                    <a:pt x="26" y="367"/>
                  </a:lnTo>
                  <a:lnTo>
                    <a:pt x="28" y="379"/>
                  </a:lnTo>
                  <a:lnTo>
                    <a:pt x="28" y="391"/>
                  </a:lnTo>
                  <a:lnTo>
                    <a:pt x="28" y="403"/>
                  </a:lnTo>
                  <a:lnTo>
                    <a:pt x="28" y="410"/>
                  </a:lnTo>
                  <a:lnTo>
                    <a:pt x="28" y="428"/>
                  </a:lnTo>
                  <a:lnTo>
                    <a:pt x="28" y="434"/>
                  </a:lnTo>
                  <a:lnTo>
                    <a:pt x="29" y="446"/>
                  </a:lnTo>
                  <a:lnTo>
                    <a:pt x="29" y="452"/>
                  </a:lnTo>
                  <a:lnTo>
                    <a:pt x="29" y="465"/>
                  </a:lnTo>
                  <a:lnTo>
                    <a:pt x="29" y="477"/>
                  </a:lnTo>
                  <a:lnTo>
                    <a:pt x="29" y="483"/>
                  </a:lnTo>
                  <a:lnTo>
                    <a:pt x="31" y="495"/>
                  </a:lnTo>
                  <a:lnTo>
                    <a:pt x="31" y="495"/>
                  </a:lnTo>
                  <a:lnTo>
                    <a:pt x="31" y="483"/>
                  </a:lnTo>
                  <a:lnTo>
                    <a:pt x="31" y="483"/>
                  </a:lnTo>
                  <a:lnTo>
                    <a:pt x="33" y="477"/>
                  </a:lnTo>
                  <a:lnTo>
                    <a:pt x="33" y="471"/>
                  </a:lnTo>
                  <a:lnTo>
                    <a:pt x="33" y="465"/>
                  </a:lnTo>
                  <a:lnTo>
                    <a:pt x="33" y="471"/>
                  </a:lnTo>
                  <a:lnTo>
                    <a:pt x="33" y="477"/>
                  </a:lnTo>
                  <a:lnTo>
                    <a:pt x="34" y="483"/>
                  </a:lnTo>
                  <a:lnTo>
                    <a:pt x="34" y="489"/>
                  </a:lnTo>
                  <a:lnTo>
                    <a:pt x="34" y="501"/>
                  </a:lnTo>
                  <a:lnTo>
                    <a:pt x="34" y="507"/>
                  </a:lnTo>
                  <a:lnTo>
                    <a:pt x="34" y="520"/>
                  </a:lnTo>
                  <a:lnTo>
                    <a:pt x="34" y="538"/>
                  </a:lnTo>
                  <a:lnTo>
                    <a:pt x="36" y="550"/>
                  </a:lnTo>
                  <a:lnTo>
                    <a:pt x="36" y="556"/>
                  </a:lnTo>
                  <a:lnTo>
                    <a:pt x="36" y="569"/>
                  </a:lnTo>
                  <a:lnTo>
                    <a:pt x="36" y="581"/>
                  </a:lnTo>
                  <a:lnTo>
                    <a:pt x="36" y="605"/>
                  </a:lnTo>
                  <a:lnTo>
                    <a:pt x="36" y="618"/>
                  </a:lnTo>
                  <a:lnTo>
                    <a:pt x="38" y="636"/>
                  </a:lnTo>
                  <a:lnTo>
                    <a:pt x="38" y="648"/>
                  </a:lnTo>
                  <a:lnTo>
                    <a:pt x="38" y="660"/>
                  </a:lnTo>
                  <a:lnTo>
                    <a:pt x="38" y="685"/>
                  </a:lnTo>
                  <a:lnTo>
                    <a:pt x="38" y="697"/>
                  </a:lnTo>
                  <a:lnTo>
                    <a:pt x="38" y="709"/>
                  </a:lnTo>
                  <a:lnTo>
                    <a:pt x="39" y="722"/>
                  </a:lnTo>
                  <a:lnTo>
                    <a:pt x="39" y="740"/>
                  </a:lnTo>
                  <a:lnTo>
                    <a:pt x="39" y="752"/>
                  </a:lnTo>
                  <a:lnTo>
                    <a:pt x="39" y="777"/>
                  </a:lnTo>
                  <a:lnTo>
                    <a:pt x="39" y="783"/>
                  </a:lnTo>
                  <a:lnTo>
                    <a:pt x="41" y="783"/>
                  </a:lnTo>
                  <a:lnTo>
                    <a:pt x="41" y="777"/>
                  </a:lnTo>
                  <a:lnTo>
                    <a:pt x="41" y="770"/>
                  </a:lnTo>
                  <a:lnTo>
                    <a:pt x="43" y="764"/>
                  </a:lnTo>
                  <a:lnTo>
                    <a:pt x="43" y="758"/>
                  </a:lnTo>
                  <a:lnTo>
                    <a:pt x="43" y="752"/>
                  </a:lnTo>
                  <a:lnTo>
                    <a:pt x="43" y="746"/>
                  </a:lnTo>
                  <a:lnTo>
                    <a:pt x="43" y="752"/>
                  </a:lnTo>
                  <a:lnTo>
                    <a:pt x="44" y="758"/>
                  </a:lnTo>
                  <a:lnTo>
                    <a:pt x="44" y="764"/>
                  </a:lnTo>
                  <a:lnTo>
                    <a:pt x="44" y="770"/>
                  </a:lnTo>
                  <a:lnTo>
                    <a:pt x="44" y="777"/>
                  </a:lnTo>
                  <a:lnTo>
                    <a:pt x="46" y="789"/>
                  </a:lnTo>
                  <a:lnTo>
                    <a:pt x="46" y="795"/>
                  </a:lnTo>
                  <a:lnTo>
                    <a:pt x="46" y="789"/>
                  </a:lnTo>
                  <a:lnTo>
                    <a:pt x="46" y="789"/>
                  </a:lnTo>
                  <a:lnTo>
                    <a:pt x="46" y="783"/>
                  </a:lnTo>
                  <a:lnTo>
                    <a:pt x="48" y="764"/>
                  </a:lnTo>
                  <a:lnTo>
                    <a:pt x="48" y="764"/>
                  </a:lnTo>
                  <a:lnTo>
                    <a:pt x="48" y="777"/>
                  </a:lnTo>
                  <a:lnTo>
                    <a:pt x="48" y="783"/>
                  </a:lnTo>
                  <a:lnTo>
                    <a:pt x="48" y="789"/>
                  </a:lnTo>
                  <a:lnTo>
                    <a:pt x="49" y="801"/>
                  </a:lnTo>
                  <a:lnTo>
                    <a:pt x="49" y="813"/>
                  </a:lnTo>
                  <a:lnTo>
                    <a:pt x="49" y="819"/>
                  </a:lnTo>
                  <a:lnTo>
                    <a:pt x="49" y="832"/>
                  </a:lnTo>
                  <a:lnTo>
                    <a:pt x="49" y="844"/>
                  </a:lnTo>
                  <a:lnTo>
                    <a:pt x="49" y="850"/>
                  </a:lnTo>
                  <a:lnTo>
                    <a:pt x="51" y="856"/>
                  </a:lnTo>
                  <a:lnTo>
                    <a:pt x="51" y="868"/>
                  </a:lnTo>
                  <a:lnTo>
                    <a:pt x="51" y="881"/>
                  </a:lnTo>
                  <a:lnTo>
                    <a:pt x="51" y="893"/>
                  </a:lnTo>
                  <a:lnTo>
                    <a:pt x="51" y="905"/>
                  </a:lnTo>
                  <a:lnTo>
                    <a:pt x="51" y="911"/>
                  </a:lnTo>
                  <a:lnTo>
                    <a:pt x="53" y="923"/>
                  </a:lnTo>
                  <a:lnTo>
                    <a:pt x="53" y="948"/>
                  </a:lnTo>
                  <a:lnTo>
                    <a:pt x="53" y="960"/>
                  </a:lnTo>
                  <a:lnTo>
                    <a:pt x="53" y="972"/>
                  </a:lnTo>
                  <a:lnTo>
                    <a:pt x="53" y="991"/>
                  </a:lnTo>
                  <a:lnTo>
                    <a:pt x="53" y="1003"/>
                  </a:lnTo>
                  <a:lnTo>
                    <a:pt x="54" y="1015"/>
                  </a:lnTo>
                  <a:lnTo>
                    <a:pt x="54" y="1034"/>
                  </a:lnTo>
                  <a:lnTo>
                    <a:pt x="54" y="1046"/>
                  </a:lnTo>
                  <a:lnTo>
                    <a:pt x="54" y="1058"/>
                  </a:lnTo>
                  <a:lnTo>
                    <a:pt x="54" y="1070"/>
                  </a:lnTo>
                  <a:lnTo>
                    <a:pt x="54" y="1082"/>
                  </a:lnTo>
                  <a:lnTo>
                    <a:pt x="56" y="1089"/>
                  </a:lnTo>
                  <a:lnTo>
                    <a:pt x="56" y="1095"/>
                  </a:lnTo>
                  <a:lnTo>
                    <a:pt x="56" y="1101"/>
                  </a:lnTo>
                  <a:lnTo>
                    <a:pt x="56" y="1095"/>
                  </a:lnTo>
                  <a:lnTo>
                    <a:pt x="58" y="1089"/>
                  </a:lnTo>
                  <a:lnTo>
                    <a:pt x="58" y="1082"/>
                  </a:lnTo>
                  <a:lnTo>
                    <a:pt x="58" y="1070"/>
                  </a:lnTo>
                  <a:lnTo>
                    <a:pt x="58" y="1070"/>
                  </a:lnTo>
                  <a:lnTo>
                    <a:pt x="58" y="1070"/>
                  </a:lnTo>
                  <a:lnTo>
                    <a:pt x="59" y="1076"/>
                  </a:lnTo>
                  <a:lnTo>
                    <a:pt x="59" y="1089"/>
                  </a:lnTo>
                  <a:lnTo>
                    <a:pt x="59" y="1095"/>
                  </a:lnTo>
                  <a:lnTo>
                    <a:pt x="59" y="1101"/>
                  </a:lnTo>
                  <a:lnTo>
                    <a:pt x="61" y="1113"/>
                  </a:lnTo>
                  <a:lnTo>
                    <a:pt x="59" y="1113"/>
                  </a:lnTo>
                  <a:lnTo>
                    <a:pt x="61" y="1113"/>
                  </a:lnTo>
                  <a:lnTo>
                    <a:pt x="61" y="1107"/>
                  </a:lnTo>
                  <a:lnTo>
                    <a:pt x="61" y="1107"/>
                  </a:lnTo>
                  <a:lnTo>
                    <a:pt x="63" y="1101"/>
                  </a:lnTo>
                  <a:lnTo>
                    <a:pt x="63" y="1101"/>
                  </a:lnTo>
                  <a:lnTo>
                    <a:pt x="63" y="1089"/>
                  </a:lnTo>
                  <a:lnTo>
                    <a:pt x="63" y="1082"/>
                  </a:lnTo>
                  <a:lnTo>
                    <a:pt x="63" y="1070"/>
                  </a:lnTo>
                  <a:lnTo>
                    <a:pt x="64" y="1070"/>
                  </a:lnTo>
                  <a:lnTo>
                    <a:pt x="64" y="1070"/>
                  </a:lnTo>
                  <a:lnTo>
                    <a:pt x="64" y="1082"/>
                  </a:lnTo>
                  <a:lnTo>
                    <a:pt x="64" y="1095"/>
                  </a:lnTo>
                  <a:lnTo>
                    <a:pt x="66" y="1101"/>
                  </a:lnTo>
                  <a:lnTo>
                    <a:pt x="66" y="1107"/>
                  </a:lnTo>
                  <a:lnTo>
                    <a:pt x="66" y="1113"/>
                  </a:lnTo>
                  <a:lnTo>
                    <a:pt x="66" y="1107"/>
                  </a:lnTo>
                  <a:lnTo>
                    <a:pt x="68" y="1101"/>
                  </a:lnTo>
                  <a:lnTo>
                    <a:pt x="68" y="1095"/>
                  </a:lnTo>
                  <a:lnTo>
                    <a:pt x="68" y="1082"/>
                  </a:lnTo>
                  <a:lnTo>
                    <a:pt x="68" y="1076"/>
                  </a:lnTo>
                  <a:lnTo>
                    <a:pt x="68" y="1070"/>
                  </a:lnTo>
                  <a:lnTo>
                    <a:pt x="69" y="1070"/>
                  </a:lnTo>
                  <a:lnTo>
                    <a:pt x="69" y="1064"/>
                  </a:lnTo>
                  <a:lnTo>
                    <a:pt x="69" y="1064"/>
                  </a:lnTo>
                  <a:lnTo>
                    <a:pt x="71" y="1064"/>
                  </a:lnTo>
                  <a:lnTo>
                    <a:pt x="71" y="1058"/>
                  </a:lnTo>
                  <a:lnTo>
                    <a:pt x="71" y="1052"/>
                  </a:lnTo>
                  <a:lnTo>
                    <a:pt x="73" y="1046"/>
                  </a:lnTo>
                  <a:lnTo>
                    <a:pt x="73" y="1046"/>
                  </a:lnTo>
                  <a:lnTo>
                    <a:pt x="73" y="1046"/>
                  </a:lnTo>
                  <a:lnTo>
                    <a:pt x="74" y="1040"/>
                  </a:lnTo>
                  <a:lnTo>
                    <a:pt x="74" y="1040"/>
                  </a:lnTo>
                  <a:lnTo>
                    <a:pt x="74" y="1040"/>
                  </a:lnTo>
                  <a:lnTo>
                    <a:pt x="76" y="1046"/>
                  </a:lnTo>
                  <a:lnTo>
                    <a:pt x="76" y="1046"/>
                  </a:lnTo>
                  <a:lnTo>
                    <a:pt x="76" y="1058"/>
                  </a:lnTo>
                  <a:lnTo>
                    <a:pt x="76" y="1058"/>
                  </a:lnTo>
                  <a:lnTo>
                    <a:pt x="76" y="1058"/>
                  </a:lnTo>
                  <a:lnTo>
                    <a:pt x="78" y="1052"/>
                  </a:lnTo>
                  <a:lnTo>
                    <a:pt x="78" y="1046"/>
                  </a:lnTo>
                  <a:lnTo>
                    <a:pt x="78" y="1046"/>
                  </a:lnTo>
                  <a:lnTo>
                    <a:pt x="79" y="1046"/>
                  </a:lnTo>
                  <a:lnTo>
                    <a:pt x="79" y="1046"/>
                  </a:lnTo>
                  <a:lnTo>
                    <a:pt x="79" y="1046"/>
                  </a:lnTo>
                  <a:lnTo>
                    <a:pt x="81" y="1040"/>
                  </a:lnTo>
                  <a:lnTo>
                    <a:pt x="81" y="1034"/>
                  </a:lnTo>
                  <a:lnTo>
                    <a:pt x="81" y="1021"/>
                  </a:lnTo>
                  <a:lnTo>
                    <a:pt x="81" y="1015"/>
                  </a:lnTo>
                  <a:lnTo>
                    <a:pt x="81" y="1003"/>
                  </a:lnTo>
                  <a:lnTo>
                    <a:pt x="81" y="972"/>
                  </a:lnTo>
                  <a:lnTo>
                    <a:pt x="82" y="954"/>
                  </a:lnTo>
                  <a:lnTo>
                    <a:pt x="82" y="942"/>
                  </a:lnTo>
                  <a:lnTo>
                    <a:pt x="82" y="930"/>
                  </a:lnTo>
                  <a:lnTo>
                    <a:pt x="82" y="917"/>
                  </a:lnTo>
                  <a:lnTo>
                    <a:pt x="82" y="905"/>
                  </a:lnTo>
                  <a:lnTo>
                    <a:pt x="82" y="899"/>
                  </a:lnTo>
                  <a:lnTo>
                    <a:pt x="84" y="893"/>
                  </a:lnTo>
                  <a:lnTo>
                    <a:pt x="84" y="887"/>
                  </a:lnTo>
                  <a:lnTo>
                    <a:pt x="84" y="874"/>
                  </a:lnTo>
                  <a:lnTo>
                    <a:pt x="84" y="868"/>
                  </a:lnTo>
                  <a:lnTo>
                    <a:pt x="86" y="850"/>
                  </a:lnTo>
                  <a:lnTo>
                    <a:pt x="86" y="801"/>
                  </a:lnTo>
                  <a:lnTo>
                    <a:pt x="86" y="777"/>
                  </a:lnTo>
                  <a:lnTo>
                    <a:pt x="86" y="746"/>
                  </a:lnTo>
                  <a:lnTo>
                    <a:pt x="86" y="722"/>
                  </a:lnTo>
                  <a:lnTo>
                    <a:pt x="86" y="703"/>
                  </a:lnTo>
                  <a:lnTo>
                    <a:pt x="87" y="685"/>
                  </a:lnTo>
                  <a:lnTo>
                    <a:pt x="87" y="667"/>
                  </a:lnTo>
                  <a:lnTo>
                    <a:pt x="87" y="654"/>
                  </a:lnTo>
                  <a:lnTo>
                    <a:pt x="87" y="636"/>
                  </a:lnTo>
                  <a:lnTo>
                    <a:pt x="87" y="624"/>
                  </a:lnTo>
                  <a:lnTo>
                    <a:pt x="87" y="605"/>
                  </a:lnTo>
                  <a:lnTo>
                    <a:pt x="89" y="587"/>
                  </a:lnTo>
                  <a:lnTo>
                    <a:pt x="89" y="575"/>
                  </a:lnTo>
                  <a:lnTo>
                    <a:pt x="89" y="563"/>
                  </a:lnTo>
                  <a:lnTo>
                    <a:pt x="89" y="556"/>
                  </a:lnTo>
                  <a:lnTo>
                    <a:pt x="89" y="550"/>
                  </a:lnTo>
                  <a:lnTo>
                    <a:pt x="91" y="556"/>
                  </a:lnTo>
                  <a:lnTo>
                    <a:pt x="91" y="563"/>
                  </a:lnTo>
                  <a:lnTo>
                    <a:pt x="91" y="575"/>
                  </a:lnTo>
                  <a:lnTo>
                    <a:pt x="91" y="581"/>
                  </a:lnTo>
                  <a:lnTo>
                    <a:pt x="91" y="599"/>
                  </a:lnTo>
                  <a:lnTo>
                    <a:pt x="91" y="611"/>
                  </a:lnTo>
                  <a:lnTo>
                    <a:pt x="92" y="624"/>
                  </a:lnTo>
                  <a:lnTo>
                    <a:pt x="92" y="636"/>
                  </a:lnTo>
                  <a:lnTo>
                    <a:pt x="92" y="642"/>
                  </a:lnTo>
                  <a:lnTo>
                    <a:pt x="92" y="654"/>
                  </a:lnTo>
                  <a:lnTo>
                    <a:pt x="92" y="660"/>
                  </a:lnTo>
                  <a:lnTo>
                    <a:pt x="92" y="660"/>
                  </a:lnTo>
                  <a:lnTo>
                    <a:pt x="94" y="673"/>
                  </a:lnTo>
                  <a:lnTo>
                    <a:pt x="94" y="691"/>
                  </a:lnTo>
                  <a:lnTo>
                    <a:pt x="94" y="697"/>
                  </a:lnTo>
                  <a:lnTo>
                    <a:pt x="94" y="709"/>
                  </a:lnTo>
                  <a:lnTo>
                    <a:pt x="94" y="722"/>
                  </a:lnTo>
                  <a:lnTo>
                    <a:pt x="94" y="734"/>
                  </a:lnTo>
                  <a:lnTo>
                    <a:pt x="96" y="740"/>
                  </a:lnTo>
                  <a:lnTo>
                    <a:pt x="96" y="752"/>
                  </a:lnTo>
                  <a:lnTo>
                    <a:pt x="96" y="764"/>
                  </a:lnTo>
                  <a:lnTo>
                    <a:pt x="96" y="764"/>
                  </a:lnTo>
                  <a:lnTo>
                    <a:pt x="96" y="764"/>
                  </a:lnTo>
                  <a:lnTo>
                    <a:pt x="97" y="764"/>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17" name="Freeform 616"/>
            <p:cNvSpPr>
              <a:spLocks/>
            </p:cNvSpPr>
            <p:nvPr/>
          </p:nvSpPr>
          <p:spPr bwMode="auto">
            <a:xfrm>
              <a:off x="7459507" y="3205141"/>
              <a:ext cx="129360" cy="450285"/>
            </a:xfrm>
            <a:custGeom>
              <a:avLst/>
              <a:gdLst>
                <a:gd name="T0" fmla="*/ 0 w 93"/>
                <a:gd name="T1" fmla="*/ 722 h 1095"/>
                <a:gd name="T2" fmla="*/ 3 w 93"/>
                <a:gd name="T3" fmla="*/ 704 h 1095"/>
                <a:gd name="T4" fmla="*/ 5 w 93"/>
                <a:gd name="T5" fmla="*/ 624 h 1095"/>
                <a:gd name="T6" fmla="*/ 5 w 93"/>
                <a:gd name="T7" fmla="*/ 569 h 1095"/>
                <a:gd name="T8" fmla="*/ 6 w 93"/>
                <a:gd name="T9" fmla="*/ 514 h 1095"/>
                <a:gd name="T10" fmla="*/ 8 w 93"/>
                <a:gd name="T11" fmla="*/ 471 h 1095"/>
                <a:gd name="T12" fmla="*/ 10 w 93"/>
                <a:gd name="T13" fmla="*/ 416 h 1095"/>
                <a:gd name="T14" fmla="*/ 11 w 93"/>
                <a:gd name="T15" fmla="*/ 392 h 1095"/>
                <a:gd name="T16" fmla="*/ 13 w 93"/>
                <a:gd name="T17" fmla="*/ 398 h 1095"/>
                <a:gd name="T18" fmla="*/ 15 w 93"/>
                <a:gd name="T19" fmla="*/ 447 h 1095"/>
                <a:gd name="T20" fmla="*/ 16 w 93"/>
                <a:gd name="T21" fmla="*/ 478 h 1095"/>
                <a:gd name="T22" fmla="*/ 18 w 93"/>
                <a:gd name="T23" fmla="*/ 484 h 1095"/>
                <a:gd name="T24" fmla="*/ 18 w 93"/>
                <a:gd name="T25" fmla="*/ 398 h 1095"/>
                <a:gd name="T26" fmla="*/ 20 w 93"/>
                <a:gd name="T27" fmla="*/ 276 h 1095"/>
                <a:gd name="T28" fmla="*/ 21 w 93"/>
                <a:gd name="T29" fmla="*/ 215 h 1095"/>
                <a:gd name="T30" fmla="*/ 23 w 93"/>
                <a:gd name="T31" fmla="*/ 166 h 1095"/>
                <a:gd name="T32" fmla="*/ 25 w 93"/>
                <a:gd name="T33" fmla="*/ 111 h 1095"/>
                <a:gd name="T34" fmla="*/ 26 w 93"/>
                <a:gd name="T35" fmla="*/ 117 h 1095"/>
                <a:gd name="T36" fmla="*/ 28 w 93"/>
                <a:gd name="T37" fmla="*/ 74 h 1095"/>
                <a:gd name="T38" fmla="*/ 28 w 93"/>
                <a:gd name="T39" fmla="*/ 25 h 1095"/>
                <a:gd name="T40" fmla="*/ 30 w 93"/>
                <a:gd name="T41" fmla="*/ 0 h 1095"/>
                <a:gd name="T42" fmla="*/ 31 w 93"/>
                <a:gd name="T43" fmla="*/ 56 h 1095"/>
                <a:gd name="T44" fmla="*/ 33 w 93"/>
                <a:gd name="T45" fmla="*/ 160 h 1095"/>
                <a:gd name="T46" fmla="*/ 35 w 93"/>
                <a:gd name="T47" fmla="*/ 239 h 1095"/>
                <a:gd name="T48" fmla="*/ 36 w 93"/>
                <a:gd name="T49" fmla="*/ 300 h 1095"/>
                <a:gd name="T50" fmla="*/ 38 w 93"/>
                <a:gd name="T51" fmla="*/ 319 h 1095"/>
                <a:gd name="T52" fmla="*/ 40 w 93"/>
                <a:gd name="T53" fmla="*/ 374 h 1095"/>
                <a:gd name="T54" fmla="*/ 41 w 93"/>
                <a:gd name="T55" fmla="*/ 447 h 1095"/>
                <a:gd name="T56" fmla="*/ 41 w 93"/>
                <a:gd name="T57" fmla="*/ 533 h 1095"/>
                <a:gd name="T58" fmla="*/ 43 w 93"/>
                <a:gd name="T59" fmla="*/ 600 h 1095"/>
                <a:gd name="T60" fmla="*/ 45 w 93"/>
                <a:gd name="T61" fmla="*/ 631 h 1095"/>
                <a:gd name="T62" fmla="*/ 48 w 93"/>
                <a:gd name="T63" fmla="*/ 649 h 1095"/>
                <a:gd name="T64" fmla="*/ 50 w 93"/>
                <a:gd name="T65" fmla="*/ 631 h 1095"/>
                <a:gd name="T66" fmla="*/ 53 w 93"/>
                <a:gd name="T67" fmla="*/ 667 h 1095"/>
                <a:gd name="T68" fmla="*/ 53 w 93"/>
                <a:gd name="T69" fmla="*/ 728 h 1095"/>
                <a:gd name="T70" fmla="*/ 54 w 93"/>
                <a:gd name="T71" fmla="*/ 783 h 1095"/>
                <a:gd name="T72" fmla="*/ 56 w 93"/>
                <a:gd name="T73" fmla="*/ 838 h 1095"/>
                <a:gd name="T74" fmla="*/ 58 w 93"/>
                <a:gd name="T75" fmla="*/ 869 h 1095"/>
                <a:gd name="T76" fmla="*/ 59 w 93"/>
                <a:gd name="T77" fmla="*/ 894 h 1095"/>
                <a:gd name="T78" fmla="*/ 61 w 93"/>
                <a:gd name="T79" fmla="*/ 924 h 1095"/>
                <a:gd name="T80" fmla="*/ 63 w 93"/>
                <a:gd name="T81" fmla="*/ 979 h 1095"/>
                <a:gd name="T82" fmla="*/ 64 w 93"/>
                <a:gd name="T83" fmla="*/ 1028 h 1095"/>
                <a:gd name="T84" fmla="*/ 66 w 93"/>
                <a:gd name="T85" fmla="*/ 1022 h 1095"/>
                <a:gd name="T86" fmla="*/ 68 w 93"/>
                <a:gd name="T87" fmla="*/ 1004 h 1095"/>
                <a:gd name="T88" fmla="*/ 69 w 93"/>
                <a:gd name="T89" fmla="*/ 1034 h 1095"/>
                <a:gd name="T90" fmla="*/ 71 w 93"/>
                <a:gd name="T91" fmla="*/ 1065 h 1095"/>
                <a:gd name="T92" fmla="*/ 73 w 93"/>
                <a:gd name="T93" fmla="*/ 1010 h 1095"/>
                <a:gd name="T94" fmla="*/ 74 w 93"/>
                <a:gd name="T95" fmla="*/ 991 h 1095"/>
                <a:gd name="T96" fmla="*/ 76 w 93"/>
                <a:gd name="T97" fmla="*/ 1022 h 1095"/>
                <a:gd name="T98" fmla="*/ 78 w 93"/>
                <a:gd name="T99" fmla="*/ 1077 h 1095"/>
                <a:gd name="T100" fmla="*/ 79 w 93"/>
                <a:gd name="T101" fmla="*/ 1089 h 1095"/>
                <a:gd name="T102" fmla="*/ 81 w 93"/>
                <a:gd name="T103" fmla="*/ 1034 h 1095"/>
                <a:gd name="T104" fmla="*/ 81 w 93"/>
                <a:gd name="T105" fmla="*/ 979 h 1095"/>
                <a:gd name="T106" fmla="*/ 84 w 93"/>
                <a:gd name="T107" fmla="*/ 936 h 1095"/>
                <a:gd name="T108" fmla="*/ 86 w 93"/>
                <a:gd name="T109" fmla="*/ 912 h 1095"/>
                <a:gd name="T110" fmla="*/ 88 w 93"/>
                <a:gd name="T111" fmla="*/ 881 h 1095"/>
                <a:gd name="T112" fmla="*/ 88 w 93"/>
                <a:gd name="T113" fmla="*/ 820 h 1095"/>
                <a:gd name="T114" fmla="*/ 89 w 93"/>
                <a:gd name="T115" fmla="*/ 771 h 1095"/>
                <a:gd name="T116" fmla="*/ 91 w 93"/>
                <a:gd name="T117" fmla="*/ 710 h 1095"/>
                <a:gd name="T118" fmla="*/ 93 w 93"/>
                <a:gd name="T119" fmla="*/ 661 h 1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3" h="1095">
                  <a:moveTo>
                    <a:pt x="0" y="753"/>
                  </a:moveTo>
                  <a:lnTo>
                    <a:pt x="0" y="741"/>
                  </a:lnTo>
                  <a:lnTo>
                    <a:pt x="0" y="728"/>
                  </a:lnTo>
                  <a:lnTo>
                    <a:pt x="0" y="728"/>
                  </a:lnTo>
                  <a:lnTo>
                    <a:pt x="0" y="722"/>
                  </a:lnTo>
                  <a:lnTo>
                    <a:pt x="1" y="722"/>
                  </a:lnTo>
                  <a:lnTo>
                    <a:pt x="1" y="728"/>
                  </a:lnTo>
                  <a:lnTo>
                    <a:pt x="1" y="728"/>
                  </a:lnTo>
                  <a:lnTo>
                    <a:pt x="3" y="722"/>
                  </a:lnTo>
                  <a:lnTo>
                    <a:pt x="3" y="704"/>
                  </a:lnTo>
                  <a:lnTo>
                    <a:pt x="3" y="692"/>
                  </a:lnTo>
                  <a:lnTo>
                    <a:pt x="3" y="673"/>
                  </a:lnTo>
                  <a:lnTo>
                    <a:pt x="3" y="655"/>
                  </a:lnTo>
                  <a:lnTo>
                    <a:pt x="3" y="643"/>
                  </a:lnTo>
                  <a:lnTo>
                    <a:pt x="5" y="624"/>
                  </a:lnTo>
                  <a:lnTo>
                    <a:pt x="5" y="606"/>
                  </a:lnTo>
                  <a:lnTo>
                    <a:pt x="5" y="600"/>
                  </a:lnTo>
                  <a:lnTo>
                    <a:pt x="5" y="582"/>
                  </a:lnTo>
                  <a:lnTo>
                    <a:pt x="5" y="575"/>
                  </a:lnTo>
                  <a:lnTo>
                    <a:pt x="5" y="569"/>
                  </a:lnTo>
                  <a:lnTo>
                    <a:pt x="6" y="557"/>
                  </a:lnTo>
                  <a:lnTo>
                    <a:pt x="6" y="551"/>
                  </a:lnTo>
                  <a:lnTo>
                    <a:pt x="6" y="545"/>
                  </a:lnTo>
                  <a:lnTo>
                    <a:pt x="6" y="520"/>
                  </a:lnTo>
                  <a:lnTo>
                    <a:pt x="6" y="514"/>
                  </a:lnTo>
                  <a:lnTo>
                    <a:pt x="6" y="496"/>
                  </a:lnTo>
                  <a:lnTo>
                    <a:pt x="8" y="490"/>
                  </a:lnTo>
                  <a:lnTo>
                    <a:pt x="8" y="484"/>
                  </a:lnTo>
                  <a:lnTo>
                    <a:pt x="8" y="471"/>
                  </a:lnTo>
                  <a:lnTo>
                    <a:pt x="8" y="471"/>
                  </a:lnTo>
                  <a:lnTo>
                    <a:pt x="8" y="459"/>
                  </a:lnTo>
                  <a:lnTo>
                    <a:pt x="8" y="447"/>
                  </a:lnTo>
                  <a:lnTo>
                    <a:pt x="10" y="441"/>
                  </a:lnTo>
                  <a:lnTo>
                    <a:pt x="10" y="429"/>
                  </a:lnTo>
                  <a:lnTo>
                    <a:pt x="10" y="416"/>
                  </a:lnTo>
                  <a:lnTo>
                    <a:pt x="10" y="410"/>
                  </a:lnTo>
                  <a:lnTo>
                    <a:pt x="10" y="404"/>
                  </a:lnTo>
                  <a:lnTo>
                    <a:pt x="10" y="398"/>
                  </a:lnTo>
                  <a:lnTo>
                    <a:pt x="11" y="392"/>
                  </a:lnTo>
                  <a:lnTo>
                    <a:pt x="11" y="392"/>
                  </a:lnTo>
                  <a:lnTo>
                    <a:pt x="11" y="386"/>
                  </a:lnTo>
                  <a:lnTo>
                    <a:pt x="11" y="380"/>
                  </a:lnTo>
                  <a:lnTo>
                    <a:pt x="13" y="386"/>
                  </a:lnTo>
                  <a:lnTo>
                    <a:pt x="13" y="392"/>
                  </a:lnTo>
                  <a:lnTo>
                    <a:pt x="13" y="398"/>
                  </a:lnTo>
                  <a:lnTo>
                    <a:pt x="13" y="410"/>
                  </a:lnTo>
                  <a:lnTo>
                    <a:pt x="13" y="416"/>
                  </a:lnTo>
                  <a:lnTo>
                    <a:pt x="15" y="435"/>
                  </a:lnTo>
                  <a:lnTo>
                    <a:pt x="15" y="441"/>
                  </a:lnTo>
                  <a:lnTo>
                    <a:pt x="15" y="447"/>
                  </a:lnTo>
                  <a:lnTo>
                    <a:pt x="15" y="459"/>
                  </a:lnTo>
                  <a:lnTo>
                    <a:pt x="15" y="465"/>
                  </a:lnTo>
                  <a:lnTo>
                    <a:pt x="15" y="471"/>
                  </a:lnTo>
                  <a:lnTo>
                    <a:pt x="16" y="471"/>
                  </a:lnTo>
                  <a:lnTo>
                    <a:pt x="16" y="478"/>
                  </a:lnTo>
                  <a:lnTo>
                    <a:pt x="16" y="484"/>
                  </a:lnTo>
                  <a:lnTo>
                    <a:pt x="16" y="490"/>
                  </a:lnTo>
                  <a:lnTo>
                    <a:pt x="16" y="496"/>
                  </a:lnTo>
                  <a:lnTo>
                    <a:pt x="16" y="490"/>
                  </a:lnTo>
                  <a:lnTo>
                    <a:pt x="18" y="484"/>
                  </a:lnTo>
                  <a:lnTo>
                    <a:pt x="18" y="471"/>
                  </a:lnTo>
                  <a:lnTo>
                    <a:pt x="18" y="459"/>
                  </a:lnTo>
                  <a:lnTo>
                    <a:pt x="18" y="441"/>
                  </a:lnTo>
                  <a:lnTo>
                    <a:pt x="18" y="416"/>
                  </a:lnTo>
                  <a:lnTo>
                    <a:pt x="18" y="398"/>
                  </a:lnTo>
                  <a:lnTo>
                    <a:pt x="20" y="380"/>
                  </a:lnTo>
                  <a:lnTo>
                    <a:pt x="20" y="337"/>
                  </a:lnTo>
                  <a:lnTo>
                    <a:pt x="20" y="312"/>
                  </a:lnTo>
                  <a:lnTo>
                    <a:pt x="20" y="294"/>
                  </a:lnTo>
                  <a:lnTo>
                    <a:pt x="20" y="276"/>
                  </a:lnTo>
                  <a:lnTo>
                    <a:pt x="20" y="257"/>
                  </a:lnTo>
                  <a:lnTo>
                    <a:pt x="21" y="239"/>
                  </a:lnTo>
                  <a:lnTo>
                    <a:pt x="21" y="227"/>
                  </a:lnTo>
                  <a:lnTo>
                    <a:pt x="21" y="221"/>
                  </a:lnTo>
                  <a:lnTo>
                    <a:pt x="21" y="215"/>
                  </a:lnTo>
                  <a:lnTo>
                    <a:pt x="21" y="215"/>
                  </a:lnTo>
                  <a:lnTo>
                    <a:pt x="21" y="208"/>
                  </a:lnTo>
                  <a:lnTo>
                    <a:pt x="23" y="190"/>
                  </a:lnTo>
                  <a:lnTo>
                    <a:pt x="23" y="184"/>
                  </a:lnTo>
                  <a:lnTo>
                    <a:pt x="23" y="166"/>
                  </a:lnTo>
                  <a:lnTo>
                    <a:pt x="23" y="153"/>
                  </a:lnTo>
                  <a:lnTo>
                    <a:pt x="23" y="135"/>
                  </a:lnTo>
                  <a:lnTo>
                    <a:pt x="23" y="111"/>
                  </a:lnTo>
                  <a:lnTo>
                    <a:pt x="25" y="111"/>
                  </a:lnTo>
                  <a:lnTo>
                    <a:pt x="25" y="111"/>
                  </a:lnTo>
                  <a:lnTo>
                    <a:pt x="25" y="117"/>
                  </a:lnTo>
                  <a:lnTo>
                    <a:pt x="25" y="123"/>
                  </a:lnTo>
                  <a:lnTo>
                    <a:pt x="25" y="129"/>
                  </a:lnTo>
                  <a:lnTo>
                    <a:pt x="26" y="123"/>
                  </a:lnTo>
                  <a:lnTo>
                    <a:pt x="26" y="117"/>
                  </a:lnTo>
                  <a:lnTo>
                    <a:pt x="26" y="111"/>
                  </a:lnTo>
                  <a:lnTo>
                    <a:pt x="26" y="98"/>
                  </a:lnTo>
                  <a:lnTo>
                    <a:pt x="26" y="86"/>
                  </a:lnTo>
                  <a:lnTo>
                    <a:pt x="26" y="80"/>
                  </a:lnTo>
                  <a:lnTo>
                    <a:pt x="28" y="74"/>
                  </a:lnTo>
                  <a:lnTo>
                    <a:pt x="28" y="56"/>
                  </a:lnTo>
                  <a:lnTo>
                    <a:pt x="28" y="43"/>
                  </a:lnTo>
                  <a:lnTo>
                    <a:pt x="28" y="37"/>
                  </a:lnTo>
                  <a:lnTo>
                    <a:pt x="28" y="31"/>
                  </a:lnTo>
                  <a:lnTo>
                    <a:pt x="28" y="25"/>
                  </a:lnTo>
                  <a:lnTo>
                    <a:pt x="30" y="13"/>
                  </a:lnTo>
                  <a:lnTo>
                    <a:pt x="30" y="7"/>
                  </a:lnTo>
                  <a:lnTo>
                    <a:pt x="30" y="0"/>
                  </a:lnTo>
                  <a:lnTo>
                    <a:pt x="30" y="0"/>
                  </a:lnTo>
                  <a:lnTo>
                    <a:pt x="30" y="0"/>
                  </a:lnTo>
                  <a:lnTo>
                    <a:pt x="31" y="7"/>
                  </a:lnTo>
                  <a:lnTo>
                    <a:pt x="31" y="13"/>
                  </a:lnTo>
                  <a:lnTo>
                    <a:pt x="31" y="31"/>
                  </a:lnTo>
                  <a:lnTo>
                    <a:pt x="31" y="37"/>
                  </a:lnTo>
                  <a:lnTo>
                    <a:pt x="31" y="56"/>
                  </a:lnTo>
                  <a:lnTo>
                    <a:pt x="31" y="86"/>
                  </a:lnTo>
                  <a:lnTo>
                    <a:pt x="33" y="111"/>
                  </a:lnTo>
                  <a:lnTo>
                    <a:pt x="33" y="123"/>
                  </a:lnTo>
                  <a:lnTo>
                    <a:pt x="33" y="135"/>
                  </a:lnTo>
                  <a:lnTo>
                    <a:pt x="33" y="160"/>
                  </a:lnTo>
                  <a:lnTo>
                    <a:pt x="33" y="172"/>
                  </a:lnTo>
                  <a:lnTo>
                    <a:pt x="33" y="190"/>
                  </a:lnTo>
                  <a:lnTo>
                    <a:pt x="35" y="208"/>
                  </a:lnTo>
                  <a:lnTo>
                    <a:pt x="35" y="221"/>
                  </a:lnTo>
                  <a:lnTo>
                    <a:pt x="35" y="239"/>
                  </a:lnTo>
                  <a:lnTo>
                    <a:pt x="35" y="245"/>
                  </a:lnTo>
                  <a:lnTo>
                    <a:pt x="35" y="264"/>
                  </a:lnTo>
                  <a:lnTo>
                    <a:pt x="35" y="270"/>
                  </a:lnTo>
                  <a:lnTo>
                    <a:pt x="36" y="288"/>
                  </a:lnTo>
                  <a:lnTo>
                    <a:pt x="36" y="300"/>
                  </a:lnTo>
                  <a:lnTo>
                    <a:pt x="36" y="312"/>
                  </a:lnTo>
                  <a:lnTo>
                    <a:pt x="36" y="312"/>
                  </a:lnTo>
                  <a:lnTo>
                    <a:pt x="36" y="312"/>
                  </a:lnTo>
                  <a:lnTo>
                    <a:pt x="38" y="319"/>
                  </a:lnTo>
                  <a:lnTo>
                    <a:pt x="38" y="319"/>
                  </a:lnTo>
                  <a:lnTo>
                    <a:pt x="38" y="331"/>
                  </a:lnTo>
                  <a:lnTo>
                    <a:pt x="38" y="343"/>
                  </a:lnTo>
                  <a:lnTo>
                    <a:pt x="38" y="349"/>
                  </a:lnTo>
                  <a:lnTo>
                    <a:pt x="40" y="367"/>
                  </a:lnTo>
                  <a:lnTo>
                    <a:pt x="40" y="374"/>
                  </a:lnTo>
                  <a:lnTo>
                    <a:pt x="40" y="380"/>
                  </a:lnTo>
                  <a:lnTo>
                    <a:pt x="40" y="392"/>
                  </a:lnTo>
                  <a:lnTo>
                    <a:pt x="40" y="404"/>
                  </a:lnTo>
                  <a:lnTo>
                    <a:pt x="40" y="435"/>
                  </a:lnTo>
                  <a:lnTo>
                    <a:pt x="41" y="447"/>
                  </a:lnTo>
                  <a:lnTo>
                    <a:pt x="41" y="471"/>
                  </a:lnTo>
                  <a:lnTo>
                    <a:pt x="41" y="490"/>
                  </a:lnTo>
                  <a:lnTo>
                    <a:pt x="41" y="502"/>
                  </a:lnTo>
                  <a:lnTo>
                    <a:pt x="41" y="520"/>
                  </a:lnTo>
                  <a:lnTo>
                    <a:pt x="41" y="533"/>
                  </a:lnTo>
                  <a:lnTo>
                    <a:pt x="43" y="545"/>
                  </a:lnTo>
                  <a:lnTo>
                    <a:pt x="43" y="563"/>
                  </a:lnTo>
                  <a:lnTo>
                    <a:pt x="43" y="575"/>
                  </a:lnTo>
                  <a:lnTo>
                    <a:pt x="43" y="588"/>
                  </a:lnTo>
                  <a:lnTo>
                    <a:pt x="43" y="600"/>
                  </a:lnTo>
                  <a:lnTo>
                    <a:pt x="43" y="606"/>
                  </a:lnTo>
                  <a:lnTo>
                    <a:pt x="45" y="612"/>
                  </a:lnTo>
                  <a:lnTo>
                    <a:pt x="45" y="618"/>
                  </a:lnTo>
                  <a:lnTo>
                    <a:pt x="45" y="624"/>
                  </a:lnTo>
                  <a:lnTo>
                    <a:pt x="45" y="631"/>
                  </a:lnTo>
                  <a:lnTo>
                    <a:pt x="46" y="637"/>
                  </a:lnTo>
                  <a:lnTo>
                    <a:pt x="46" y="649"/>
                  </a:lnTo>
                  <a:lnTo>
                    <a:pt x="46" y="649"/>
                  </a:lnTo>
                  <a:lnTo>
                    <a:pt x="46" y="649"/>
                  </a:lnTo>
                  <a:lnTo>
                    <a:pt x="48" y="649"/>
                  </a:lnTo>
                  <a:lnTo>
                    <a:pt x="48" y="649"/>
                  </a:lnTo>
                  <a:lnTo>
                    <a:pt x="48" y="649"/>
                  </a:lnTo>
                  <a:lnTo>
                    <a:pt x="50" y="643"/>
                  </a:lnTo>
                  <a:lnTo>
                    <a:pt x="50" y="637"/>
                  </a:lnTo>
                  <a:lnTo>
                    <a:pt x="50" y="631"/>
                  </a:lnTo>
                  <a:lnTo>
                    <a:pt x="51" y="637"/>
                  </a:lnTo>
                  <a:lnTo>
                    <a:pt x="51" y="643"/>
                  </a:lnTo>
                  <a:lnTo>
                    <a:pt x="51" y="649"/>
                  </a:lnTo>
                  <a:lnTo>
                    <a:pt x="51" y="655"/>
                  </a:lnTo>
                  <a:lnTo>
                    <a:pt x="53" y="667"/>
                  </a:lnTo>
                  <a:lnTo>
                    <a:pt x="53" y="673"/>
                  </a:lnTo>
                  <a:lnTo>
                    <a:pt x="53" y="686"/>
                  </a:lnTo>
                  <a:lnTo>
                    <a:pt x="53" y="710"/>
                  </a:lnTo>
                  <a:lnTo>
                    <a:pt x="53" y="722"/>
                  </a:lnTo>
                  <a:lnTo>
                    <a:pt x="53" y="728"/>
                  </a:lnTo>
                  <a:lnTo>
                    <a:pt x="54" y="741"/>
                  </a:lnTo>
                  <a:lnTo>
                    <a:pt x="54" y="753"/>
                  </a:lnTo>
                  <a:lnTo>
                    <a:pt x="54" y="765"/>
                  </a:lnTo>
                  <a:lnTo>
                    <a:pt x="54" y="777"/>
                  </a:lnTo>
                  <a:lnTo>
                    <a:pt x="54" y="783"/>
                  </a:lnTo>
                  <a:lnTo>
                    <a:pt x="54" y="802"/>
                  </a:lnTo>
                  <a:lnTo>
                    <a:pt x="56" y="814"/>
                  </a:lnTo>
                  <a:lnTo>
                    <a:pt x="56" y="826"/>
                  </a:lnTo>
                  <a:lnTo>
                    <a:pt x="56" y="832"/>
                  </a:lnTo>
                  <a:lnTo>
                    <a:pt x="56" y="838"/>
                  </a:lnTo>
                  <a:lnTo>
                    <a:pt x="56" y="845"/>
                  </a:lnTo>
                  <a:lnTo>
                    <a:pt x="56" y="851"/>
                  </a:lnTo>
                  <a:lnTo>
                    <a:pt x="58" y="857"/>
                  </a:lnTo>
                  <a:lnTo>
                    <a:pt x="58" y="863"/>
                  </a:lnTo>
                  <a:lnTo>
                    <a:pt x="58" y="869"/>
                  </a:lnTo>
                  <a:lnTo>
                    <a:pt x="58" y="875"/>
                  </a:lnTo>
                  <a:lnTo>
                    <a:pt x="59" y="881"/>
                  </a:lnTo>
                  <a:lnTo>
                    <a:pt x="59" y="881"/>
                  </a:lnTo>
                  <a:lnTo>
                    <a:pt x="59" y="887"/>
                  </a:lnTo>
                  <a:lnTo>
                    <a:pt x="59" y="894"/>
                  </a:lnTo>
                  <a:lnTo>
                    <a:pt x="61" y="906"/>
                  </a:lnTo>
                  <a:lnTo>
                    <a:pt x="61" y="906"/>
                  </a:lnTo>
                  <a:lnTo>
                    <a:pt x="61" y="912"/>
                  </a:lnTo>
                  <a:lnTo>
                    <a:pt x="61" y="918"/>
                  </a:lnTo>
                  <a:lnTo>
                    <a:pt x="61" y="924"/>
                  </a:lnTo>
                  <a:lnTo>
                    <a:pt x="61" y="930"/>
                  </a:lnTo>
                  <a:lnTo>
                    <a:pt x="63" y="936"/>
                  </a:lnTo>
                  <a:lnTo>
                    <a:pt x="63" y="949"/>
                  </a:lnTo>
                  <a:lnTo>
                    <a:pt x="63" y="961"/>
                  </a:lnTo>
                  <a:lnTo>
                    <a:pt x="63" y="979"/>
                  </a:lnTo>
                  <a:lnTo>
                    <a:pt x="63" y="985"/>
                  </a:lnTo>
                  <a:lnTo>
                    <a:pt x="63" y="1004"/>
                  </a:lnTo>
                  <a:lnTo>
                    <a:pt x="64" y="1010"/>
                  </a:lnTo>
                  <a:lnTo>
                    <a:pt x="64" y="1016"/>
                  </a:lnTo>
                  <a:lnTo>
                    <a:pt x="64" y="1028"/>
                  </a:lnTo>
                  <a:lnTo>
                    <a:pt x="64" y="1034"/>
                  </a:lnTo>
                  <a:lnTo>
                    <a:pt x="64" y="1034"/>
                  </a:lnTo>
                  <a:lnTo>
                    <a:pt x="66" y="1034"/>
                  </a:lnTo>
                  <a:lnTo>
                    <a:pt x="66" y="1028"/>
                  </a:lnTo>
                  <a:lnTo>
                    <a:pt x="66" y="1022"/>
                  </a:lnTo>
                  <a:lnTo>
                    <a:pt x="66" y="1010"/>
                  </a:lnTo>
                  <a:lnTo>
                    <a:pt x="66" y="1010"/>
                  </a:lnTo>
                  <a:lnTo>
                    <a:pt x="66" y="1004"/>
                  </a:lnTo>
                  <a:lnTo>
                    <a:pt x="68" y="998"/>
                  </a:lnTo>
                  <a:lnTo>
                    <a:pt x="68" y="1004"/>
                  </a:lnTo>
                  <a:lnTo>
                    <a:pt x="68" y="1010"/>
                  </a:lnTo>
                  <a:lnTo>
                    <a:pt x="68" y="1010"/>
                  </a:lnTo>
                  <a:lnTo>
                    <a:pt x="69" y="1022"/>
                  </a:lnTo>
                  <a:lnTo>
                    <a:pt x="69" y="1028"/>
                  </a:lnTo>
                  <a:lnTo>
                    <a:pt x="69" y="1034"/>
                  </a:lnTo>
                  <a:lnTo>
                    <a:pt x="69" y="1059"/>
                  </a:lnTo>
                  <a:lnTo>
                    <a:pt x="71" y="1065"/>
                  </a:lnTo>
                  <a:lnTo>
                    <a:pt x="69" y="1065"/>
                  </a:lnTo>
                  <a:lnTo>
                    <a:pt x="71" y="1065"/>
                  </a:lnTo>
                  <a:lnTo>
                    <a:pt x="71" y="1065"/>
                  </a:lnTo>
                  <a:lnTo>
                    <a:pt x="71" y="1053"/>
                  </a:lnTo>
                  <a:lnTo>
                    <a:pt x="71" y="1034"/>
                  </a:lnTo>
                  <a:lnTo>
                    <a:pt x="71" y="1028"/>
                  </a:lnTo>
                  <a:lnTo>
                    <a:pt x="73" y="1016"/>
                  </a:lnTo>
                  <a:lnTo>
                    <a:pt x="73" y="1010"/>
                  </a:lnTo>
                  <a:lnTo>
                    <a:pt x="73" y="998"/>
                  </a:lnTo>
                  <a:lnTo>
                    <a:pt x="73" y="991"/>
                  </a:lnTo>
                  <a:lnTo>
                    <a:pt x="73" y="985"/>
                  </a:lnTo>
                  <a:lnTo>
                    <a:pt x="74" y="985"/>
                  </a:lnTo>
                  <a:lnTo>
                    <a:pt x="74" y="991"/>
                  </a:lnTo>
                  <a:lnTo>
                    <a:pt x="74" y="998"/>
                  </a:lnTo>
                  <a:lnTo>
                    <a:pt x="74" y="1004"/>
                  </a:lnTo>
                  <a:lnTo>
                    <a:pt x="74" y="1010"/>
                  </a:lnTo>
                  <a:lnTo>
                    <a:pt x="76" y="1016"/>
                  </a:lnTo>
                  <a:lnTo>
                    <a:pt x="76" y="1022"/>
                  </a:lnTo>
                  <a:lnTo>
                    <a:pt x="76" y="1034"/>
                  </a:lnTo>
                  <a:lnTo>
                    <a:pt x="76" y="1040"/>
                  </a:lnTo>
                  <a:lnTo>
                    <a:pt x="76" y="1053"/>
                  </a:lnTo>
                  <a:lnTo>
                    <a:pt x="76" y="1065"/>
                  </a:lnTo>
                  <a:lnTo>
                    <a:pt x="78" y="1077"/>
                  </a:lnTo>
                  <a:lnTo>
                    <a:pt x="78" y="1083"/>
                  </a:lnTo>
                  <a:lnTo>
                    <a:pt x="78" y="1089"/>
                  </a:lnTo>
                  <a:lnTo>
                    <a:pt x="78" y="1095"/>
                  </a:lnTo>
                  <a:lnTo>
                    <a:pt x="79" y="1095"/>
                  </a:lnTo>
                  <a:lnTo>
                    <a:pt x="79" y="1089"/>
                  </a:lnTo>
                  <a:lnTo>
                    <a:pt x="79" y="1083"/>
                  </a:lnTo>
                  <a:lnTo>
                    <a:pt x="79" y="1071"/>
                  </a:lnTo>
                  <a:lnTo>
                    <a:pt x="79" y="1059"/>
                  </a:lnTo>
                  <a:lnTo>
                    <a:pt x="79" y="1046"/>
                  </a:lnTo>
                  <a:lnTo>
                    <a:pt x="81" y="1034"/>
                  </a:lnTo>
                  <a:lnTo>
                    <a:pt x="81" y="1016"/>
                  </a:lnTo>
                  <a:lnTo>
                    <a:pt x="81" y="1010"/>
                  </a:lnTo>
                  <a:lnTo>
                    <a:pt x="81" y="991"/>
                  </a:lnTo>
                  <a:lnTo>
                    <a:pt x="81" y="985"/>
                  </a:lnTo>
                  <a:lnTo>
                    <a:pt x="81" y="979"/>
                  </a:lnTo>
                  <a:lnTo>
                    <a:pt x="83" y="967"/>
                  </a:lnTo>
                  <a:lnTo>
                    <a:pt x="83" y="955"/>
                  </a:lnTo>
                  <a:lnTo>
                    <a:pt x="83" y="949"/>
                  </a:lnTo>
                  <a:lnTo>
                    <a:pt x="83" y="942"/>
                  </a:lnTo>
                  <a:lnTo>
                    <a:pt x="84" y="936"/>
                  </a:lnTo>
                  <a:lnTo>
                    <a:pt x="84" y="936"/>
                  </a:lnTo>
                  <a:lnTo>
                    <a:pt x="84" y="930"/>
                  </a:lnTo>
                  <a:lnTo>
                    <a:pt x="84" y="924"/>
                  </a:lnTo>
                  <a:lnTo>
                    <a:pt x="86" y="918"/>
                  </a:lnTo>
                  <a:lnTo>
                    <a:pt x="86" y="912"/>
                  </a:lnTo>
                  <a:lnTo>
                    <a:pt x="86" y="906"/>
                  </a:lnTo>
                  <a:lnTo>
                    <a:pt x="86" y="900"/>
                  </a:lnTo>
                  <a:lnTo>
                    <a:pt x="86" y="894"/>
                  </a:lnTo>
                  <a:lnTo>
                    <a:pt x="86" y="881"/>
                  </a:lnTo>
                  <a:lnTo>
                    <a:pt x="88" y="881"/>
                  </a:lnTo>
                  <a:lnTo>
                    <a:pt x="88" y="869"/>
                  </a:lnTo>
                  <a:lnTo>
                    <a:pt x="88" y="857"/>
                  </a:lnTo>
                  <a:lnTo>
                    <a:pt x="88" y="845"/>
                  </a:lnTo>
                  <a:lnTo>
                    <a:pt x="88" y="832"/>
                  </a:lnTo>
                  <a:lnTo>
                    <a:pt x="88" y="820"/>
                  </a:lnTo>
                  <a:lnTo>
                    <a:pt x="89" y="808"/>
                  </a:lnTo>
                  <a:lnTo>
                    <a:pt x="89" y="796"/>
                  </a:lnTo>
                  <a:lnTo>
                    <a:pt x="89" y="783"/>
                  </a:lnTo>
                  <a:lnTo>
                    <a:pt x="89" y="777"/>
                  </a:lnTo>
                  <a:lnTo>
                    <a:pt x="89" y="771"/>
                  </a:lnTo>
                  <a:lnTo>
                    <a:pt x="89" y="759"/>
                  </a:lnTo>
                  <a:lnTo>
                    <a:pt x="91" y="753"/>
                  </a:lnTo>
                  <a:lnTo>
                    <a:pt x="91" y="734"/>
                  </a:lnTo>
                  <a:lnTo>
                    <a:pt x="91" y="728"/>
                  </a:lnTo>
                  <a:lnTo>
                    <a:pt x="91" y="710"/>
                  </a:lnTo>
                  <a:lnTo>
                    <a:pt x="91" y="704"/>
                  </a:lnTo>
                  <a:lnTo>
                    <a:pt x="91" y="692"/>
                  </a:lnTo>
                  <a:lnTo>
                    <a:pt x="93" y="679"/>
                  </a:lnTo>
                  <a:lnTo>
                    <a:pt x="93" y="673"/>
                  </a:lnTo>
                  <a:lnTo>
                    <a:pt x="93" y="661"/>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18" name="Freeform 617"/>
            <p:cNvSpPr>
              <a:spLocks/>
            </p:cNvSpPr>
            <p:nvPr/>
          </p:nvSpPr>
          <p:spPr bwMode="auto">
            <a:xfrm>
              <a:off x="7320410" y="3446938"/>
              <a:ext cx="139097" cy="384901"/>
            </a:xfrm>
            <a:custGeom>
              <a:avLst/>
              <a:gdLst>
                <a:gd name="T0" fmla="*/ 2 w 100"/>
                <a:gd name="T1" fmla="*/ 905 h 936"/>
                <a:gd name="T2" fmla="*/ 4 w 100"/>
                <a:gd name="T3" fmla="*/ 936 h 936"/>
                <a:gd name="T4" fmla="*/ 5 w 100"/>
                <a:gd name="T5" fmla="*/ 899 h 936"/>
                <a:gd name="T6" fmla="*/ 7 w 100"/>
                <a:gd name="T7" fmla="*/ 862 h 936"/>
                <a:gd name="T8" fmla="*/ 9 w 100"/>
                <a:gd name="T9" fmla="*/ 832 h 936"/>
                <a:gd name="T10" fmla="*/ 10 w 100"/>
                <a:gd name="T11" fmla="*/ 856 h 936"/>
                <a:gd name="T12" fmla="*/ 12 w 100"/>
                <a:gd name="T13" fmla="*/ 893 h 936"/>
                <a:gd name="T14" fmla="*/ 15 w 100"/>
                <a:gd name="T15" fmla="*/ 936 h 936"/>
                <a:gd name="T16" fmla="*/ 17 w 100"/>
                <a:gd name="T17" fmla="*/ 923 h 936"/>
                <a:gd name="T18" fmla="*/ 19 w 100"/>
                <a:gd name="T19" fmla="*/ 887 h 936"/>
                <a:gd name="T20" fmla="*/ 20 w 100"/>
                <a:gd name="T21" fmla="*/ 880 h 936"/>
                <a:gd name="T22" fmla="*/ 22 w 100"/>
                <a:gd name="T23" fmla="*/ 880 h 936"/>
                <a:gd name="T24" fmla="*/ 24 w 100"/>
                <a:gd name="T25" fmla="*/ 825 h 936"/>
                <a:gd name="T26" fmla="*/ 25 w 100"/>
                <a:gd name="T27" fmla="*/ 777 h 936"/>
                <a:gd name="T28" fmla="*/ 27 w 100"/>
                <a:gd name="T29" fmla="*/ 734 h 936"/>
                <a:gd name="T30" fmla="*/ 28 w 100"/>
                <a:gd name="T31" fmla="*/ 770 h 936"/>
                <a:gd name="T32" fmla="*/ 28 w 100"/>
                <a:gd name="T33" fmla="*/ 813 h 936"/>
                <a:gd name="T34" fmla="*/ 30 w 100"/>
                <a:gd name="T35" fmla="*/ 844 h 936"/>
                <a:gd name="T36" fmla="*/ 33 w 100"/>
                <a:gd name="T37" fmla="*/ 868 h 936"/>
                <a:gd name="T38" fmla="*/ 37 w 100"/>
                <a:gd name="T39" fmla="*/ 862 h 936"/>
                <a:gd name="T40" fmla="*/ 38 w 100"/>
                <a:gd name="T41" fmla="*/ 862 h 936"/>
                <a:gd name="T42" fmla="*/ 40 w 100"/>
                <a:gd name="T43" fmla="*/ 789 h 936"/>
                <a:gd name="T44" fmla="*/ 42 w 100"/>
                <a:gd name="T45" fmla="*/ 709 h 936"/>
                <a:gd name="T46" fmla="*/ 43 w 100"/>
                <a:gd name="T47" fmla="*/ 624 h 936"/>
                <a:gd name="T48" fmla="*/ 45 w 100"/>
                <a:gd name="T49" fmla="*/ 471 h 936"/>
                <a:gd name="T50" fmla="*/ 47 w 100"/>
                <a:gd name="T51" fmla="*/ 287 h 936"/>
                <a:gd name="T52" fmla="*/ 47 w 100"/>
                <a:gd name="T53" fmla="*/ 189 h 936"/>
                <a:gd name="T54" fmla="*/ 48 w 100"/>
                <a:gd name="T55" fmla="*/ 226 h 936"/>
                <a:gd name="T56" fmla="*/ 52 w 100"/>
                <a:gd name="T57" fmla="*/ 214 h 936"/>
                <a:gd name="T58" fmla="*/ 53 w 100"/>
                <a:gd name="T59" fmla="*/ 220 h 936"/>
                <a:gd name="T60" fmla="*/ 53 w 100"/>
                <a:gd name="T61" fmla="*/ 214 h 936"/>
                <a:gd name="T62" fmla="*/ 55 w 100"/>
                <a:gd name="T63" fmla="*/ 73 h 936"/>
                <a:gd name="T64" fmla="*/ 57 w 100"/>
                <a:gd name="T65" fmla="*/ 6 h 936"/>
                <a:gd name="T66" fmla="*/ 58 w 100"/>
                <a:gd name="T67" fmla="*/ 30 h 936"/>
                <a:gd name="T68" fmla="*/ 62 w 100"/>
                <a:gd name="T69" fmla="*/ 43 h 936"/>
                <a:gd name="T70" fmla="*/ 63 w 100"/>
                <a:gd name="T71" fmla="*/ 43 h 936"/>
                <a:gd name="T72" fmla="*/ 65 w 100"/>
                <a:gd name="T73" fmla="*/ 91 h 936"/>
                <a:gd name="T74" fmla="*/ 67 w 100"/>
                <a:gd name="T75" fmla="*/ 140 h 936"/>
                <a:gd name="T76" fmla="*/ 68 w 100"/>
                <a:gd name="T77" fmla="*/ 159 h 936"/>
                <a:gd name="T78" fmla="*/ 70 w 100"/>
                <a:gd name="T79" fmla="*/ 202 h 936"/>
                <a:gd name="T80" fmla="*/ 72 w 100"/>
                <a:gd name="T81" fmla="*/ 244 h 936"/>
                <a:gd name="T82" fmla="*/ 73 w 100"/>
                <a:gd name="T83" fmla="*/ 244 h 936"/>
                <a:gd name="T84" fmla="*/ 75 w 100"/>
                <a:gd name="T85" fmla="*/ 220 h 936"/>
                <a:gd name="T86" fmla="*/ 77 w 100"/>
                <a:gd name="T87" fmla="*/ 189 h 936"/>
                <a:gd name="T88" fmla="*/ 78 w 100"/>
                <a:gd name="T89" fmla="*/ 177 h 936"/>
                <a:gd name="T90" fmla="*/ 80 w 100"/>
                <a:gd name="T91" fmla="*/ 226 h 936"/>
                <a:gd name="T92" fmla="*/ 82 w 100"/>
                <a:gd name="T93" fmla="*/ 202 h 936"/>
                <a:gd name="T94" fmla="*/ 83 w 100"/>
                <a:gd name="T95" fmla="*/ 177 h 936"/>
                <a:gd name="T96" fmla="*/ 85 w 100"/>
                <a:gd name="T97" fmla="*/ 165 h 936"/>
                <a:gd name="T98" fmla="*/ 87 w 100"/>
                <a:gd name="T99" fmla="*/ 134 h 936"/>
                <a:gd name="T100" fmla="*/ 88 w 100"/>
                <a:gd name="T101" fmla="*/ 153 h 936"/>
                <a:gd name="T102" fmla="*/ 90 w 100"/>
                <a:gd name="T103" fmla="*/ 177 h 936"/>
                <a:gd name="T104" fmla="*/ 91 w 100"/>
                <a:gd name="T105" fmla="*/ 177 h 936"/>
                <a:gd name="T106" fmla="*/ 95 w 100"/>
                <a:gd name="T107" fmla="*/ 165 h 936"/>
                <a:gd name="T108" fmla="*/ 96 w 100"/>
                <a:gd name="T109" fmla="*/ 183 h 936"/>
                <a:gd name="T110" fmla="*/ 98 w 100"/>
                <a:gd name="T111" fmla="*/ 1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 h="936">
                  <a:moveTo>
                    <a:pt x="0" y="923"/>
                  </a:moveTo>
                  <a:lnTo>
                    <a:pt x="0" y="917"/>
                  </a:lnTo>
                  <a:lnTo>
                    <a:pt x="0" y="911"/>
                  </a:lnTo>
                  <a:lnTo>
                    <a:pt x="0" y="911"/>
                  </a:lnTo>
                  <a:lnTo>
                    <a:pt x="2" y="905"/>
                  </a:lnTo>
                  <a:lnTo>
                    <a:pt x="2" y="899"/>
                  </a:lnTo>
                  <a:lnTo>
                    <a:pt x="2" y="905"/>
                  </a:lnTo>
                  <a:lnTo>
                    <a:pt x="2" y="911"/>
                  </a:lnTo>
                  <a:lnTo>
                    <a:pt x="4" y="929"/>
                  </a:lnTo>
                  <a:lnTo>
                    <a:pt x="4" y="936"/>
                  </a:lnTo>
                  <a:lnTo>
                    <a:pt x="4" y="929"/>
                  </a:lnTo>
                  <a:lnTo>
                    <a:pt x="4" y="923"/>
                  </a:lnTo>
                  <a:lnTo>
                    <a:pt x="4" y="911"/>
                  </a:lnTo>
                  <a:lnTo>
                    <a:pt x="5" y="911"/>
                  </a:lnTo>
                  <a:lnTo>
                    <a:pt x="5" y="899"/>
                  </a:lnTo>
                  <a:lnTo>
                    <a:pt x="5" y="893"/>
                  </a:lnTo>
                  <a:lnTo>
                    <a:pt x="5" y="887"/>
                  </a:lnTo>
                  <a:lnTo>
                    <a:pt x="5" y="880"/>
                  </a:lnTo>
                  <a:lnTo>
                    <a:pt x="5" y="874"/>
                  </a:lnTo>
                  <a:lnTo>
                    <a:pt x="7" y="862"/>
                  </a:lnTo>
                  <a:lnTo>
                    <a:pt x="7" y="862"/>
                  </a:lnTo>
                  <a:lnTo>
                    <a:pt x="7" y="850"/>
                  </a:lnTo>
                  <a:lnTo>
                    <a:pt x="7" y="844"/>
                  </a:lnTo>
                  <a:lnTo>
                    <a:pt x="9" y="832"/>
                  </a:lnTo>
                  <a:lnTo>
                    <a:pt x="9" y="832"/>
                  </a:lnTo>
                  <a:lnTo>
                    <a:pt x="9" y="832"/>
                  </a:lnTo>
                  <a:lnTo>
                    <a:pt x="9" y="838"/>
                  </a:lnTo>
                  <a:lnTo>
                    <a:pt x="10" y="844"/>
                  </a:lnTo>
                  <a:lnTo>
                    <a:pt x="10" y="850"/>
                  </a:lnTo>
                  <a:lnTo>
                    <a:pt x="10" y="856"/>
                  </a:lnTo>
                  <a:lnTo>
                    <a:pt x="10" y="868"/>
                  </a:lnTo>
                  <a:lnTo>
                    <a:pt x="10" y="874"/>
                  </a:lnTo>
                  <a:lnTo>
                    <a:pt x="10" y="880"/>
                  </a:lnTo>
                  <a:lnTo>
                    <a:pt x="12" y="887"/>
                  </a:lnTo>
                  <a:lnTo>
                    <a:pt x="12" y="893"/>
                  </a:lnTo>
                  <a:lnTo>
                    <a:pt x="12" y="899"/>
                  </a:lnTo>
                  <a:lnTo>
                    <a:pt x="14" y="905"/>
                  </a:lnTo>
                  <a:lnTo>
                    <a:pt x="14" y="911"/>
                  </a:lnTo>
                  <a:lnTo>
                    <a:pt x="14" y="923"/>
                  </a:lnTo>
                  <a:lnTo>
                    <a:pt x="15" y="936"/>
                  </a:lnTo>
                  <a:lnTo>
                    <a:pt x="15" y="936"/>
                  </a:lnTo>
                  <a:lnTo>
                    <a:pt x="17" y="936"/>
                  </a:lnTo>
                  <a:lnTo>
                    <a:pt x="17" y="936"/>
                  </a:lnTo>
                  <a:lnTo>
                    <a:pt x="17" y="929"/>
                  </a:lnTo>
                  <a:lnTo>
                    <a:pt x="17" y="923"/>
                  </a:lnTo>
                  <a:lnTo>
                    <a:pt x="17" y="911"/>
                  </a:lnTo>
                  <a:lnTo>
                    <a:pt x="17" y="911"/>
                  </a:lnTo>
                  <a:lnTo>
                    <a:pt x="19" y="899"/>
                  </a:lnTo>
                  <a:lnTo>
                    <a:pt x="19" y="887"/>
                  </a:lnTo>
                  <a:lnTo>
                    <a:pt x="19" y="887"/>
                  </a:lnTo>
                  <a:lnTo>
                    <a:pt x="19" y="868"/>
                  </a:lnTo>
                  <a:lnTo>
                    <a:pt x="19" y="862"/>
                  </a:lnTo>
                  <a:lnTo>
                    <a:pt x="20" y="868"/>
                  </a:lnTo>
                  <a:lnTo>
                    <a:pt x="20" y="874"/>
                  </a:lnTo>
                  <a:lnTo>
                    <a:pt x="20" y="880"/>
                  </a:lnTo>
                  <a:lnTo>
                    <a:pt x="20" y="887"/>
                  </a:lnTo>
                  <a:lnTo>
                    <a:pt x="20" y="887"/>
                  </a:lnTo>
                  <a:lnTo>
                    <a:pt x="22" y="893"/>
                  </a:lnTo>
                  <a:lnTo>
                    <a:pt x="22" y="887"/>
                  </a:lnTo>
                  <a:lnTo>
                    <a:pt x="22" y="880"/>
                  </a:lnTo>
                  <a:lnTo>
                    <a:pt x="22" y="874"/>
                  </a:lnTo>
                  <a:lnTo>
                    <a:pt x="22" y="856"/>
                  </a:lnTo>
                  <a:lnTo>
                    <a:pt x="24" y="844"/>
                  </a:lnTo>
                  <a:lnTo>
                    <a:pt x="24" y="832"/>
                  </a:lnTo>
                  <a:lnTo>
                    <a:pt x="24" y="825"/>
                  </a:lnTo>
                  <a:lnTo>
                    <a:pt x="24" y="813"/>
                  </a:lnTo>
                  <a:lnTo>
                    <a:pt x="24" y="807"/>
                  </a:lnTo>
                  <a:lnTo>
                    <a:pt x="24" y="795"/>
                  </a:lnTo>
                  <a:lnTo>
                    <a:pt x="25" y="783"/>
                  </a:lnTo>
                  <a:lnTo>
                    <a:pt x="25" y="777"/>
                  </a:lnTo>
                  <a:lnTo>
                    <a:pt x="25" y="764"/>
                  </a:lnTo>
                  <a:lnTo>
                    <a:pt x="25" y="758"/>
                  </a:lnTo>
                  <a:lnTo>
                    <a:pt x="25" y="746"/>
                  </a:lnTo>
                  <a:lnTo>
                    <a:pt x="25" y="740"/>
                  </a:lnTo>
                  <a:lnTo>
                    <a:pt x="27" y="734"/>
                  </a:lnTo>
                  <a:lnTo>
                    <a:pt x="27" y="740"/>
                  </a:lnTo>
                  <a:lnTo>
                    <a:pt x="27" y="746"/>
                  </a:lnTo>
                  <a:lnTo>
                    <a:pt x="27" y="758"/>
                  </a:lnTo>
                  <a:lnTo>
                    <a:pt x="27" y="758"/>
                  </a:lnTo>
                  <a:lnTo>
                    <a:pt x="28" y="770"/>
                  </a:lnTo>
                  <a:lnTo>
                    <a:pt x="28" y="783"/>
                  </a:lnTo>
                  <a:lnTo>
                    <a:pt x="28" y="789"/>
                  </a:lnTo>
                  <a:lnTo>
                    <a:pt x="28" y="801"/>
                  </a:lnTo>
                  <a:lnTo>
                    <a:pt x="28" y="807"/>
                  </a:lnTo>
                  <a:lnTo>
                    <a:pt x="28" y="813"/>
                  </a:lnTo>
                  <a:lnTo>
                    <a:pt x="30" y="819"/>
                  </a:lnTo>
                  <a:lnTo>
                    <a:pt x="30" y="832"/>
                  </a:lnTo>
                  <a:lnTo>
                    <a:pt x="30" y="832"/>
                  </a:lnTo>
                  <a:lnTo>
                    <a:pt x="30" y="838"/>
                  </a:lnTo>
                  <a:lnTo>
                    <a:pt x="30" y="844"/>
                  </a:lnTo>
                  <a:lnTo>
                    <a:pt x="32" y="850"/>
                  </a:lnTo>
                  <a:lnTo>
                    <a:pt x="32" y="856"/>
                  </a:lnTo>
                  <a:lnTo>
                    <a:pt x="32" y="862"/>
                  </a:lnTo>
                  <a:lnTo>
                    <a:pt x="33" y="862"/>
                  </a:lnTo>
                  <a:lnTo>
                    <a:pt x="33" y="868"/>
                  </a:lnTo>
                  <a:lnTo>
                    <a:pt x="33" y="868"/>
                  </a:lnTo>
                  <a:lnTo>
                    <a:pt x="35" y="862"/>
                  </a:lnTo>
                  <a:lnTo>
                    <a:pt x="35" y="862"/>
                  </a:lnTo>
                  <a:lnTo>
                    <a:pt x="35" y="856"/>
                  </a:lnTo>
                  <a:lnTo>
                    <a:pt x="37" y="862"/>
                  </a:lnTo>
                  <a:lnTo>
                    <a:pt x="37" y="862"/>
                  </a:lnTo>
                  <a:lnTo>
                    <a:pt x="37" y="862"/>
                  </a:lnTo>
                  <a:lnTo>
                    <a:pt x="38" y="862"/>
                  </a:lnTo>
                  <a:lnTo>
                    <a:pt x="38" y="862"/>
                  </a:lnTo>
                  <a:lnTo>
                    <a:pt x="38" y="862"/>
                  </a:lnTo>
                  <a:lnTo>
                    <a:pt x="40" y="850"/>
                  </a:lnTo>
                  <a:lnTo>
                    <a:pt x="40" y="832"/>
                  </a:lnTo>
                  <a:lnTo>
                    <a:pt x="40" y="819"/>
                  </a:lnTo>
                  <a:lnTo>
                    <a:pt x="40" y="807"/>
                  </a:lnTo>
                  <a:lnTo>
                    <a:pt x="40" y="789"/>
                  </a:lnTo>
                  <a:lnTo>
                    <a:pt x="40" y="777"/>
                  </a:lnTo>
                  <a:lnTo>
                    <a:pt x="42" y="758"/>
                  </a:lnTo>
                  <a:lnTo>
                    <a:pt x="42" y="746"/>
                  </a:lnTo>
                  <a:lnTo>
                    <a:pt x="42" y="728"/>
                  </a:lnTo>
                  <a:lnTo>
                    <a:pt x="42" y="709"/>
                  </a:lnTo>
                  <a:lnTo>
                    <a:pt x="42" y="697"/>
                  </a:lnTo>
                  <a:lnTo>
                    <a:pt x="42" y="679"/>
                  </a:lnTo>
                  <a:lnTo>
                    <a:pt x="43" y="654"/>
                  </a:lnTo>
                  <a:lnTo>
                    <a:pt x="43" y="642"/>
                  </a:lnTo>
                  <a:lnTo>
                    <a:pt x="43" y="624"/>
                  </a:lnTo>
                  <a:lnTo>
                    <a:pt x="43" y="575"/>
                  </a:lnTo>
                  <a:lnTo>
                    <a:pt x="43" y="550"/>
                  </a:lnTo>
                  <a:lnTo>
                    <a:pt x="43" y="526"/>
                  </a:lnTo>
                  <a:lnTo>
                    <a:pt x="45" y="501"/>
                  </a:lnTo>
                  <a:lnTo>
                    <a:pt x="45" y="471"/>
                  </a:lnTo>
                  <a:lnTo>
                    <a:pt x="45" y="434"/>
                  </a:lnTo>
                  <a:lnTo>
                    <a:pt x="45" y="397"/>
                  </a:lnTo>
                  <a:lnTo>
                    <a:pt x="45" y="361"/>
                  </a:lnTo>
                  <a:lnTo>
                    <a:pt x="45" y="318"/>
                  </a:lnTo>
                  <a:lnTo>
                    <a:pt x="47" y="287"/>
                  </a:lnTo>
                  <a:lnTo>
                    <a:pt x="47" y="257"/>
                  </a:lnTo>
                  <a:lnTo>
                    <a:pt x="47" y="232"/>
                  </a:lnTo>
                  <a:lnTo>
                    <a:pt x="47" y="214"/>
                  </a:lnTo>
                  <a:lnTo>
                    <a:pt x="48" y="189"/>
                  </a:lnTo>
                  <a:lnTo>
                    <a:pt x="47" y="189"/>
                  </a:lnTo>
                  <a:lnTo>
                    <a:pt x="48" y="195"/>
                  </a:lnTo>
                  <a:lnTo>
                    <a:pt x="48" y="202"/>
                  </a:lnTo>
                  <a:lnTo>
                    <a:pt x="48" y="214"/>
                  </a:lnTo>
                  <a:lnTo>
                    <a:pt x="48" y="220"/>
                  </a:lnTo>
                  <a:lnTo>
                    <a:pt x="48" y="226"/>
                  </a:lnTo>
                  <a:lnTo>
                    <a:pt x="50" y="232"/>
                  </a:lnTo>
                  <a:lnTo>
                    <a:pt x="50" y="232"/>
                  </a:lnTo>
                  <a:lnTo>
                    <a:pt x="50" y="226"/>
                  </a:lnTo>
                  <a:lnTo>
                    <a:pt x="50" y="220"/>
                  </a:lnTo>
                  <a:lnTo>
                    <a:pt x="52" y="214"/>
                  </a:lnTo>
                  <a:lnTo>
                    <a:pt x="52" y="208"/>
                  </a:lnTo>
                  <a:lnTo>
                    <a:pt x="52" y="202"/>
                  </a:lnTo>
                  <a:lnTo>
                    <a:pt x="52" y="208"/>
                  </a:lnTo>
                  <a:lnTo>
                    <a:pt x="52" y="214"/>
                  </a:lnTo>
                  <a:lnTo>
                    <a:pt x="53" y="220"/>
                  </a:lnTo>
                  <a:lnTo>
                    <a:pt x="53" y="220"/>
                  </a:lnTo>
                  <a:lnTo>
                    <a:pt x="53" y="226"/>
                  </a:lnTo>
                  <a:lnTo>
                    <a:pt x="53" y="232"/>
                  </a:lnTo>
                  <a:lnTo>
                    <a:pt x="53" y="226"/>
                  </a:lnTo>
                  <a:lnTo>
                    <a:pt x="53" y="214"/>
                  </a:lnTo>
                  <a:lnTo>
                    <a:pt x="55" y="189"/>
                  </a:lnTo>
                  <a:lnTo>
                    <a:pt x="55" y="165"/>
                  </a:lnTo>
                  <a:lnTo>
                    <a:pt x="55" y="134"/>
                  </a:lnTo>
                  <a:lnTo>
                    <a:pt x="55" y="104"/>
                  </a:lnTo>
                  <a:lnTo>
                    <a:pt x="55" y="73"/>
                  </a:lnTo>
                  <a:lnTo>
                    <a:pt x="55" y="43"/>
                  </a:lnTo>
                  <a:lnTo>
                    <a:pt x="57" y="24"/>
                  </a:lnTo>
                  <a:lnTo>
                    <a:pt x="57" y="6"/>
                  </a:lnTo>
                  <a:lnTo>
                    <a:pt x="57" y="0"/>
                  </a:lnTo>
                  <a:lnTo>
                    <a:pt x="57" y="6"/>
                  </a:lnTo>
                  <a:lnTo>
                    <a:pt x="58" y="12"/>
                  </a:lnTo>
                  <a:lnTo>
                    <a:pt x="58" y="12"/>
                  </a:lnTo>
                  <a:lnTo>
                    <a:pt x="58" y="18"/>
                  </a:lnTo>
                  <a:lnTo>
                    <a:pt x="58" y="24"/>
                  </a:lnTo>
                  <a:lnTo>
                    <a:pt x="58" y="30"/>
                  </a:lnTo>
                  <a:lnTo>
                    <a:pt x="60" y="36"/>
                  </a:lnTo>
                  <a:lnTo>
                    <a:pt x="60" y="36"/>
                  </a:lnTo>
                  <a:lnTo>
                    <a:pt x="60" y="36"/>
                  </a:lnTo>
                  <a:lnTo>
                    <a:pt x="60" y="36"/>
                  </a:lnTo>
                  <a:lnTo>
                    <a:pt x="62" y="43"/>
                  </a:lnTo>
                  <a:lnTo>
                    <a:pt x="62" y="43"/>
                  </a:lnTo>
                  <a:lnTo>
                    <a:pt x="62" y="36"/>
                  </a:lnTo>
                  <a:lnTo>
                    <a:pt x="63" y="36"/>
                  </a:lnTo>
                  <a:lnTo>
                    <a:pt x="63" y="36"/>
                  </a:lnTo>
                  <a:lnTo>
                    <a:pt x="63" y="43"/>
                  </a:lnTo>
                  <a:lnTo>
                    <a:pt x="63" y="55"/>
                  </a:lnTo>
                  <a:lnTo>
                    <a:pt x="65" y="61"/>
                  </a:lnTo>
                  <a:lnTo>
                    <a:pt x="65" y="79"/>
                  </a:lnTo>
                  <a:lnTo>
                    <a:pt x="65" y="85"/>
                  </a:lnTo>
                  <a:lnTo>
                    <a:pt x="65" y="91"/>
                  </a:lnTo>
                  <a:lnTo>
                    <a:pt x="65" y="104"/>
                  </a:lnTo>
                  <a:lnTo>
                    <a:pt x="65" y="116"/>
                  </a:lnTo>
                  <a:lnTo>
                    <a:pt x="67" y="122"/>
                  </a:lnTo>
                  <a:lnTo>
                    <a:pt x="67" y="134"/>
                  </a:lnTo>
                  <a:lnTo>
                    <a:pt x="67" y="140"/>
                  </a:lnTo>
                  <a:lnTo>
                    <a:pt x="67" y="140"/>
                  </a:lnTo>
                  <a:lnTo>
                    <a:pt x="67" y="146"/>
                  </a:lnTo>
                  <a:lnTo>
                    <a:pt x="68" y="146"/>
                  </a:lnTo>
                  <a:lnTo>
                    <a:pt x="68" y="153"/>
                  </a:lnTo>
                  <a:lnTo>
                    <a:pt x="68" y="159"/>
                  </a:lnTo>
                  <a:lnTo>
                    <a:pt x="68" y="165"/>
                  </a:lnTo>
                  <a:lnTo>
                    <a:pt x="68" y="177"/>
                  </a:lnTo>
                  <a:lnTo>
                    <a:pt x="70" y="189"/>
                  </a:lnTo>
                  <a:lnTo>
                    <a:pt x="70" y="189"/>
                  </a:lnTo>
                  <a:lnTo>
                    <a:pt x="70" y="202"/>
                  </a:lnTo>
                  <a:lnTo>
                    <a:pt x="70" y="214"/>
                  </a:lnTo>
                  <a:lnTo>
                    <a:pt x="70" y="220"/>
                  </a:lnTo>
                  <a:lnTo>
                    <a:pt x="70" y="226"/>
                  </a:lnTo>
                  <a:lnTo>
                    <a:pt x="72" y="238"/>
                  </a:lnTo>
                  <a:lnTo>
                    <a:pt x="72" y="244"/>
                  </a:lnTo>
                  <a:lnTo>
                    <a:pt x="72" y="257"/>
                  </a:lnTo>
                  <a:lnTo>
                    <a:pt x="72" y="257"/>
                  </a:lnTo>
                  <a:lnTo>
                    <a:pt x="72" y="257"/>
                  </a:lnTo>
                  <a:lnTo>
                    <a:pt x="73" y="250"/>
                  </a:lnTo>
                  <a:lnTo>
                    <a:pt x="73" y="244"/>
                  </a:lnTo>
                  <a:lnTo>
                    <a:pt x="73" y="238"/>
                  </a:lnTo>
                  <a:lnTo>
                    <a:pt x="75" y="238"/>
                  </a:lnTo>
                  <a:lnTo>
                    <a:pt x="75" y="232"/>
                  </a:lnTo>
                  <a:lnTo>
                    <a:pt x="75" y="226"/>
                  </a:lnTo>
                  <a:lnTo>
                    <a:pt x="75" y="220"/>
                  </a:lnTo>
                  <a:lnTo>
                    <a:pt x="77" y="220"/>
                  </a:lnTo>
                  <a:lnTo>
                    <a:pt x="77" y="214"/>
                  </a:lnTo>
                  <a:lnTo>
                    <a:pt x="77" y="208"/>
                  </a:lnTo>
                  <a:lnTo>
                    <a:pt x="77" y="195"/>
                  </a:lnTo>
                  <a:lnTo>
                    <a:pt x="77" y="189"/>
                  </a:lnTo>
                  <a:lnTo>
                    <a:pt x="77" y="177"/>
                  </a:lnTo>
                  <a:lnTo>
                    <a:pt x="78" y="165"/>
                  </a:lnTo>
                  <a:lnTo>
                    <a:pt x="78" y="165"/>
                  </a:lnTo>
                  <a:lnTo>
                    <a:pt x="78" y="171"/>
                  </a:lnTo>
                  <a:lnTo>
                    <a:pt x="78" y="177"/>
                  </a:lnTo>
                  <a:lnTo>
                    <a:pt x="78" y="189"/>
                  </a:lnTo>
                  <a:lnTo>
                    <a:pt x="80" y="195"/>
                  </a:lnTo>
                  <a:lnTo>
                    <a:pt x="80" y="208"/>
                  </a:lnTo>
                  <a:lnTo>
                    <a:pt x="80" y="220"/>
                  </a:lnTo>
                  <a:lnTo>
                    <a:pt x="80" y="226"/>
                  </a:lnTo>
                  <a:lnTo>
                    <a:pt x="80" y="232"/>
                  </a:lnTo>
                  <a:lnTo>
                    <a:pt x="82" y="226"/>
                  </a:lnTo>
                  <a:lnTo>
                    <a:pt x="82" y="220"/>
                  </a:lnTo>
                  <a:lnTo>
                    <a:pt x="82" y="220"/>
                  </a:lnTo>
                  <a:lnTo>
                    <a:pt x="82" y="202"/>
                  </a:lnTo>
                  <a:lnTo>
                    <a:pt x="82" y="195"/>
                  </a:lnTo>
                  <a:lnTo>
                    <a:pt x="82" y="189"/>
                  </a:lnTo>
                  <a:lnTo>
                    <a:pt x="83" y="189"/>
                  </a:lnTo>
                  <a:lnTo>
                    <a:pt x="83" y="183"/>
                  </a:lnTo>
                  <a:lnTo>
                    <a:pt x="83" y="177"/>
                  </a:lnTo>
                  <a:lnTo>
                    <a:pt x="83" y="171"/>
                  </a:lnTo>
                  <a:lnTo>
                    <a:pt x="85" y="165"/>
                  </a:lnTo>
                  <a:lnTo>
                    <a:pt x="83" y="165"/>
                  </a:lnTo>
                  <a:lnTo>
                    <a:pt x="85" y="165"/>
                  </a:lnTo>
                  <a:lnTo>
                    <a:pt x="85" y="165"/>
                  </a:lnTo>
                  <a:lnTo>
                    <a:pt x="85" y="159"/>
                  </a:lnTo>
                  <a:lnTo>
                    <a:pt x="85" y="153"/>
                  </a:lnTo>
                  <a:lnTo>
                    <a:pt x="87" y="146"/>
                  </a:lnTo>
                  <a:lnTo>
                    <a:pt x="87" y="140"/>
                  </a:lnTo>
                  <a:lnTo>
                    <a:pt x="87" y="134"/>
                  </a:lnTo>
                  <a:lnTo>
                    <a:pt x="87" y="134"/>
                  </a:lnTo>
                  <a:lnTo>
                    <a:pt x="87" y="134"/>
                  </a:lnTo>
                  <a:lnTo>
                    <a:pt x="88" y="140"/>
                  </a:lnTo>
                  <a:lnTo>
                    <a:pt x="88" y="153"/>
                  </a:lnTo>
                  <a:lnTo>
                    <a:pt x="88" y="153"/>
                  </a:lnTo>
                  <a:lnTo>
                    <a:pt x="88" y="153"/>
                  </a:lnTo>
                  <a:lnTo>
                    <a:pt x="90" y="153"/>
                  </a:lnTo>
                  <a:lnTo>
                    <a:pt x="90" y="159"/>
                  </a:lnTo>
                  <a:lnTo>
                    <a:pt x="90" y="165"/>
                  </a:lnTo>
                  <a:lnTo>
                    <a:pt x="90" y="177"/>
                  </a:lnTo>
                  <a:lnTo>
                    <a:pt x="91" y="189"/>
                  </a:lnTo>
                  <a:lnTo>
                    <a:pt x="91" y="189"/>
                  </a:lnTo>
                  <a:lnTo>
                    <a:pt x="91" y="189"/>
                  </a:lnTo>
                  <a:lnTo>
                    <a:pt x="91" y="189"/>
                  </a:lnTo>
                  <a:lnTo>
                    <a:pt x="91" y="177"/>
                  </a:lnTo>
                  <a:lnTo>
                    <a:pt x="93" y="165"/>
                  </a:lnTo>
                  <a:lnTo>
                    <a:pt x="93" y="165"/>
                  </a:lnTo>
                  <a:lnTo>
                    <a:pt x="95" y="165"/>
                  </a:lnTo>
                  <a:lnTo>
                    <a:pt x="93" y="165"/>
                  </a:lnTo>
                  <a:lnTo>
                    <a:pt x="95" y="165"/>
                  </a:lnTo>
                  <a:lnTo>
                    <a:pt x="95" y="165"/>
                  </a:lnTo>
                  <a:lnTo>
                    <a:pt x="95" y="165"/>
                  </a:lnTo>
                  <a:lnTo>
                    <a:pt x="95" y="171"/>
                  </a:lnTo>
                  <a:lnTo>
                    <a:pt x="96" y="177"/>
                  </a:lnTo>
                  <a:lnTo>
                    <a:pt x="96" y="183"/>
                  </a:lnTo>
                  <a:lnTo>
                    <a:pt x="96" y="183"/>
                  </a:lnTo>
                  <a:lnTo>
                    <a:pt x="98" y="189"/>
                  </a:lnTo>
                  <a:lnTo>
                    <a:pt x="98" y="183"/>
                  </a:lnTo>
                  <a:lnTo>
                    <a:pt x="98" y="177"/>
                  </a:lnTo>
                  <a:lnTo>
                    <a:pt x="98" y="171"/>
                  </a:lnTo>
                  <a:lnTo>
                    <a:pt x="100" y="165"/>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19" name="Line 53"/>
            <p:cNvSpPr>
              <a:spLocks noChangeShapeType="1"/>
            </p:cNvSpPr>
            <p:nvPr/>
          </p:nvSpPr>
          <p:spPr bwMode="auto">
            <a:xfrm flipV="1">
              <a:off x="8242619" y="3798940"/>
              <a:ext cx="0" cy="191217"/>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sp>
          <p:nvSpPr>
            <p:cNvPr id="620" name="Line 54"/>
            <p:cNvSpPr>
              <a:spLocks noChangeShapeType="1"/>
            </p:cNvSpPr>
            <p:nvPr/>
          </p:nvSpPr>
          <p:spPr bwMode="auto">
            <a:xfrm>
              <a:off x="7887082" y="3990158"/>
              <a:ext cx="361652"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prstClr val="black"/>
                </a:solidFill>
              </a:endParaRPr>
            </a:p>
          </p:txBody>
        </p:sp>
      </p:grpSp>
      <p:grpSp>
        <p:nvGrpSpPr>
          <p:cNvPr id="342" name="Group 341"/>
          <p:cNvGrpSpPr/>
          <p:nvPr/>
        </p:nvGrpSpPr>
        <p:grpSpPr>
          <a:xfrm>
            <a:off x="4719433" y="2753955"/>
            <a:ext cx="3148450" cy="1345993"/>
            <a:chOff x="3195433" y="2753954"/>
            <a:chExt cx="3148450" cy="1345993"/>
          </a:xfrm>
        </p:grpSpPr>
        <p:grpSp>
          <p:nvGrpSpPr>
            <p:cNvPr id="340" name="Group 339"/>
            <p:cNvGrpSpPr/>
            <p:nvPr/>
          </p:nvGrpSpPr>
          <p:grpSpPr>
            <a:xfrm>
              <a:off x="3195433" y="2761589"/>
              <a:ext cx="1177151" cy="1338358"/>
              <a:chOff x="3195433" y="2761589"/>
              <a:chExt cx="1177151" cy="1338358"/>
            </a:xfrm>
          </p:grpSpPr>
          <p:grpSp>
            <p:nvGrpSpPr>
              <p:cNvPr id="330" name="Group 329"/>
              <p:cNvGrpSpPr/>
              <p:nvPr/>
            </p:nvGrpSpPr>
            <p:grpSpPr>
              <a:xfrm>
                <a:off x="3195433" y="2761589"/>
                <a:ext cx="1177151" cy="1338358"/>
                <a:chOff x="3195433" y="2761589"/>
                <a:chExt cx="1177151" cy="1338358"/>
              </a:xfrm>
            </p:grpSpPr>
            <p:sp>
              <p:nvSpPr>
                <p:cNvPr id="460" name="TextBox 459"/>
                <p:cNvSpPr txBox="1"/>
                <p:nvPr/>
              </p:nvSpPr>
              <p:spPr>
                <a:xfrm>
                  <a:off x="3271633" y="3822948"/>
                  <a:ext cx="1100951" cy="276999"/>
                </a:xfrm>
                <a:prstGeom prst="rect">
                  <a:avLst/>
                </a:prstGeom>
                <a:noFill/>
              </p:spPr>
              <p:txBody>
                <a:bodyPr wrap="square" rtlCol="0">
                  <a:spAutoFit/>
                </a:bodyPr>
                <a:lstStyle/>
                <a:p>
                  <a:r>
                    <a:rPr lang="en-GB" sz="1200" b="1" dirty="0">
                      <a:solidFill>
                        <a:srgbClr val="FF0000"/>
                      </a:solidFill>
                      <a:latin typeface="Arial" pitchFamily="34" charset="0"/>
                      <a:cs typeface="Arial" pitchFamily="34" charset="0"/>
                    </a:rPr>
                    <a:t>Preferred</a:t>
                  </a:r>
                </a:p>
              </p:txBody>
            </p:sp>
            <p:sp>
              <p:nvSpPr>
                <p:cNvPr id="329" name="Rectangle 328"/>
                <p:cNvSpPr/>
                <p:nvPr/>
              </p:nvSpPr>
              <p:spPr>
                <a:xfrm>
                  <a:off x="3195433" y="2761589"/>
                  <a:ext cx="959979" cy="133835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sp>
            <p:nvSpPr>
              <p:cNvPr id="573" name="Right Arrow 572"/>
              <p:cNvSpPr/>
              <p:nvPr/>
            </p:nvSpPr>
            <p:spPr>
              <a:xfrm rot="5400000" flipV="1">
                <a:off x="3562666" y="2898592"/>
                <a:ext cx="169928" cy="181769"/>
              </a:xfrm>
              <a:prstGeom prst="rightArrow">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grpSp>
        <p:grpSp>
          <p:nvGrpSpPr>
            <p:cNvPr id="341" name="Group 340"/>
            <p:cNvGrpSpPr/>
            <p:nvPr/>
          </p:nvGrpSpPr>
          <p:grpSpPr>
            <a:xfrm>
              <a:off x="5242932" y="2753954"/>
              <a:ext cx="1100951" cy="1338358"/>
              <a:chOff x="5242932" y="2753954"/>
              <a:chExt cx="1100951" cy="1338358"/>
            </a:xfrm>
          </p:grpSpPr>
          <p:grpSp>
            <p:nvGrpSpPr>
              <p:cNvPr id="492" name="Group 491"/>
              <p:cNvGrpSpPr/>
              <p:nvPr/>
            </p:nvGrpSpPr>
            <p:grpSpPr>
              <a:xfrm>
                <a:off x="5242932" y="2753954"/>
                <a:ext cx="1100951" cy="1338358"/>
                <a:chOff x="3194168" y="2761589"/>
                <a:chExt cx="1100951" cy="1338358"/>
              </a:xfrm>
            </p:grpSpPr>
            <p:sp>
              <p:nvSpPr>
                <p:cNvPr id="493" name="TextBox 492"/>
                <p:cNvSpPr txBox="1"/>
                <p:nvPr/>
              </p:nvSpPr>
              <p:spPr>
                <a:xfrm>
                  <a:off x="3194168" y="3822948"/>
                  <a:ext cx="1100951" cy="276999"/>
                </a:xfrm>
                <a:prstGeom prst="rect">
                  <a:avLst/>
                </a:prstGeom>
                <a:noFill/>
              </p:spPr>
              <p:txBody>
                <a:bodyPr wrap="square" rtlCol="0">
                  <a:spAutoFit/>
                </a:bodyPr>
                <a:lstStyle/>
                <a:p>
                  <a:r>
                    <a:rPr lang="en-GB" sz="1200" b="1" dirty="0">
                      <a:solidFill>
                        <a:srgbClr val="4BACC6">
                          <a:lumMod val="75000"/>
                        </a:srgbClr>
                      </a:solidFill>
                      <a:latin typeface="Arial" pitchFamily="34" charset="0"/>
                      <a:cs typeface="Arial" pitchFamily="34" charset="0"/>
                    </a:rPr>
                    <a:t>Orthogonal</a:t>
                  </a:r>
                </a:p>
              </p:txBody>
            </p:sp>
            <p:sp>
              <p:nvSpPr>
                <p:cNvPr id="494" name="Rectangle 493"/>
                <p:cNvSpPr/>
                <p:nvPr/>
              </p:nvSpPr>
              <p:spPr>
                <a:xfrm>
                  <a:off x="3195433" y="2761589"/>
                  <a:ext cx="959979" cy="1338358"/>
                </a:xfrm>
                <a:prstGeom prst="rect">
                  <a:avLst/>
                </a:prstGeom>
                <a:no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sp>
            <p:nvSpPr>
              <p:cNvPr id="575" name="Right Arrow 574"/>
              <p:cNvSpPr/>
              <p:nvPr/>
            </p:nvSpPr>
            <p:spPr>
              <a:xfrm flipV="1">
                <a:off x="5602777" y="2906392"/>
                <a:ext cx="188597" cy="163777"/>
              </a:xfrm>
              <a:prstGeom prst="rightArrow">
                <a:avLst/>
              </a:prstGeom>
              <a:solidFill>
                <a:schemeClr val="accent5">
                  <a:lumMod val="7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grpSp>
      </p:grpSp>
      <p:grpSp>
        <p:nvGrpSpPr>
          <p:cNvPr id="345" name="Group 344"/>
          <p:cNvGrpSpPr/>
          <p:nvPr/>
        </p:nvGrpSpPr>
        <p:grpSpPr>
          <a:xfrm>
            <a:off x="5394761" y="1157664"/>
            <a:ext cx="4014031" cy="178026"/>
            <a:chOff x="3870760" y="1157664"/>
            <a:chExt cx="4014031" cy="178026"/>
          </a:xfrm>
        </p:grpSpPr>
        <p:sp>
          <p:nvSpPr>
            <p:cNvPr id="101" name="Right Arrow 100"/>
            <p:cNvSpPr/>
            <p:nvPr/>
          </p:nvSpPr>
          <p:spPr>
            <a:xfrm rot="10800000">
              <a:off x="6776588" y="1167121"/>
              <a:ext cx="171676" cy="165461"/>
            </a:xfrm>
            <a:prstGeom prst="rightArrow">
              <a:avLst/>
            </a:prstGeom>
            <a:solidFill>
              <a:schemeClr val="bg1">
                <a:lumMod val="7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103" name="Right Arrow 102"/>
            <p:cNvSpPr/>
            <p:nvPr/>
          </p:nvSpPr>
          <p:spPr>
            <a:xfrm rot="13772889">
              <a:off x="5337785" y="1167121"/>
              <a:ext cx="171676" cy="165461"/>
            </a:xfrm>
            <a:prstGeom prst="rightArrow">
              <a:avLst/>
            </a:prstGeom>
            <a:solidFill>
              <a:schemeClr val="bg1">
                <a:lumMod val="7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105" name="Right Arrow 104"/>
            <p:cNvSpPr/>
            <p:nvPr/>
          </p:nvSpPr>
          <p:spPr>
            <a:xfrm rot="16200000">
              <a:off x="7716223" y="1160771"/>
              <a:ext cx="171676" cy="165461"/>
            </a:xfrm>
            <a:prstGeom prst="rightArrow">
              <a:avLst/>
            </a:prstGeom>
            <a:solidFill>
              <a:schemeClr val="bg1">
                <a:lumMod val="7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107" name="Right Arrow 106"/>
            <p:cNvSpPr/>
            <p:nvPr/>
          </p:nvSpPr>
          <p:spPr>
            <a:xfrm rot="18944594">
              <a:off x="6286092" y="1167121"/>
              <a:ext cx="171676" cy="165461"/>
            </a:xfrm>
            <a:prstGeom prst="rightArrow">
              <a:avLst/>
            </a:prstGeom>
            <a:solidFill>
              <a:schemeClr val="bg1">
                <a:lumMod val="7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109" name="Right Arrow 108"/>
            <p:cNvSpPr/>
            <p:nvPr/>
          </p:nvSpPr>
          <p:spPr>
            <a:xfrm>
              <a:off x="4892057" y="1167121"/>
              <a:ext cx="171676" cy="165461"/>
            </a:xfrm>
            <a:prstGeom prst="rightArrow">
              <a:avLst/>
            </a:prstGeom>
            <a:solidFill>
              <a:schemeClr val="bg1">
                <a:lumMod val="7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110" name="Right Arrow 109"/>
            <p:cNvSpPr/>
            <p:nvPr/>
          </p:nvSpPr>
          <p:spPr>
            <a:xfrm rot="2972889">
              <a:off x="7227881" y="1167121"/>
              <a:ext cx="171676" cy="165461"/>
            </a:xfrm>
            <a:prstGeom prst="rightArrow">
              <a:avLst/>
            </a:prstGeom>
            <a:solidFill>
              <a:schemeClr val="bg1">
                <a:lumMod val="7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111" name="Right Arrow 110"/>
            <p:cNvSpPr/>
            <p:nvPr/>
          </p:nvSpPr>
          <p:spPr>
            <a:xfrm rot="5400000">
              <a:off x="5768796" y="1167121"/>
              <a:ext cx="171676" cy="165461"/>
            </a:xfrm>
            <a:prstGeom prst="rightArrow">
              <a:avLst/>
            </a:prstGeom>
            <a:solidFill>
              <a:schemeClr val="bg1">
                <a:lumMod val="7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112" name="Right Arrow 111"/>
            <p:cNvSpPr/>
            <p:nvPr/>
          </p:nvSpPr>
          <p:spPr>
            <a:xfrm rot="8144594">
              <a:off x="4356625" y="1167121"/>
              <a:ext cx="171676" cy="165461"/>
            </a:xfrm>
            <a:prstGeom prst="rightArrow">
              <a:avLst/>
            </a:prstGeom>
            <a:solidFill>
              <a:schemeClr val="bg1">
                <a:lumMod val="7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sp>
          <p:nvSpPr>
            <p:cNvPr id="647" name="Right Arrow 646"/>
            <p:cNvSpPr/>
            <p:nvPr/>
          </p:nvSpPr>
          <p:spPr>
            <a:xfrm rot="16200000">
              <a:off x="3867653" y="1160771"/>
              <a:ext cx="171676" cy="165461"/>
            </a:xfrm>
            <a:prstGeom prst="rightArrow">
              <a:avLst/>
            </a:prstGeom>
            <a:solidFill>
              <a:schemeClr val="bg1">
                <a:lumMod val="7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latin typeface="Arial" pitchFamily="34" charset="0"/>
                <a:cs typeface="Arial" pitchFamily="34" charset="0"/>
              </a:endParaRPr>
            </a:p>
          </p:txBody>
        </p:sp>
      </p:grpSp>
      <p:grpSp>
        <p:nvGrpSpPr>
          <p:cNvPr id="304" name="Group 303"/>
          <p:cNvGrpSpPr/>
          <p:nvPr/>
        </p:nvGrpSpPr>
        <p:grpSpPr>
          <a:xfrm>
            <a:off x="1750328" y="1187066"/>
            <a:ext cx="1285657" cy="756474"/>
            <a:chOff x="186055" y="485775"/>
            <a:chExt cx="1285657" cy="756474"/>
          </a:xfrm>
        </p:grpSpPr>
        <p:grpSp>
          <p:nvGrpSpPr>
            <p:cNvPr id="305" name="Group 44"/>
            <p:cNvGrpSpPr/>
            <p:nvPr/>
          </p:nvGrpSpPr>
          <p:grpSpPr>
            <a:xfrm>
              <a:off x="186055" y="485775"/>
              <a:ext cx="721506" cy="418224"/>
              <a:chOff x="3314700" y="1816100"/>
              <a:chExt cx="2546350" cy="1476000"/>
            </a:xfrm>
            <a:effectLst/>
            <a:scene3d>
              <a:camera prst="isometricLeftDown">
                <a:rot lat="1200000" lon="18600000" rev="21594000"/>
              </a:camera>
              <a:lightRig rig="threePt" dir="t"/>
            </a:scene3d>
          </p:grpSpPr>
          <p:sp>
            <p:nvSpPr>
              <p:cNvPr id="351" name="Rectangle 350"/>
              <p:cNvSpPr/>
              <p:nvPr/>
            </p:nvSpPr>
            <p:spPr>
              <a:xfrm>
                <a:off x="3327400" y="1828800"/>
                <a:ext cx="2508250" cy="1447800"/>
              </a:xfrm>
              <a:prstGeom prst="rect">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52" name="Rectangle 351"/>
              <p:cNvSpPr/>
              <p:nvPr/>
            </p:nvSpPr>
            <p:spPr>
              <a:xfrm>
                <a:off x="3314700" y="1816100"/>
                <a:ext cx="349250" cy="14760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53" name="Rectangle 352"/>
              <p:cNvSpPr/>
              <p:nvPr/>
            </p:nvSpPr>
            <p:spPr>
              <a:xfrm>
                <a:off x="4076700" y="1816100"/>
                <a:ext cx="349250" cy="14760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54" name="Rectangle 353"/>
              <p:cNvSpPr/>
              <p:nvPr/>
            </p:nvSpPr>
            <p:spPr>
              <a:xfrm>
                <a:off x="4787900" y="1816100"/>
                <a:ext cx="349250" cy="14760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55" name="Rectangle 354"/>
              <p:cNvSpPr/>
              <p:nvPr/>
            </p:nvSpPr>
            <p:spPr>
              <a:xfrm>
                <a:off x="5511800" y="1816100"/>
                <a:ext cx="349250" cy="14760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56" name="Rectangle 355"/>
              <p:cNvSpPr/>
              <p:nvPr/>
            </p:nvSpPr>
            <p:spPr>
              <a:xfrm>
                <a:off x="3314700" y="1822450"/>
                <a:ext cx="2520950" cy="14478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06" name="Group 305"/>
            <p:cNvGrpSpPr/>
            <p:nvPr/>
          </p:nvGrpSpPr>
          <p:grpSpPr>
            <a:xfrm>
              <a:off x="842351" y="611981"/>
              <a:ext cx="629361" cy="545300"/>
              <a:chOff x="1093969" y="656432"/>
              <a:chExt cx="962826" cy="834224"/>
            </a:xfrm>
          </p:grpSpPr>
          <p:grpSp>
            <p:nvGrpSpPr>
              <p:cNvPr id="308" name="Group 105"/>
              <p:cNvGrpSpPr>
                <a:grpSpLocks noChangeAspect="1"/>
              </p:cNvGrpSpPr>
              <p:nvPr/>
            </p:nvGrpSpPr>
            <p:grpSpPr>
              <a:xfrm flipH="1">
                <a:off x="1093969" y="656432"/>
                <a:ext cx="777693" cy="834224"/>
                <a:chOff x="2069812" y="2217718"/>
                <a:chExt cx="2790389" cy="2975813"/>
              </a:xfrm>
            </p:grpSpPr>
            <p:sp>
              <p:nvSpPr>
                <p:cNvPr id="314" name="Line 34"/>
                <p:cNvSpPr>
                  <a:spLocks noChangeShapeType="1"/>
                </p:cNvSpPr>
                <p:nvPr/>
              </p:nvSpPr>
              <p:spPr bwMode="auto">
                <a:xfrm flipH="1">
                  <a:off x="2987824" y="3933641"/>
                  <a:ext cx="50608" cy="647500"/>
                </a:xfrm>
                <a:prstGeom prst="line">
                  <a:avLst/>
                </a:prstGeom>
                <a:noFill/>
                <a:ln w="6350">
                  <a:solidFill>
                    <a:srgbClr val="88C9CE"/>
                  </a:solidFill>
                  <a:round/>
                  <a:headEnd/>
                  <a:tailEnd/>
                </a:ln>
              </p:spPr>
              <p:txBody>
                <a:bodyPr/>
                <a:lstStyle/>
                <a:p>
                  <a:endParaRPr lang="en-GB" sz="1600">
                    <a:solidFill>
                      <a:prstClr val="black"/>
                    </a:solidFill>
                    <a:latin typeface="Arial" pitchFamily="34" charset="0"/>
                    <a:cs typeface="Arial" pitchFamily="34" charset="0"/>
                  </a:endParaRPr>
                </a:p>
              </p:txBody>
            </p:sp>
            <p:sp>
              <p:nvSpPr>
                <p:cNvPr id="315" name="Freeform 32"/>
                <p:cNvSpPr>
                  <a:spLocks/>
                </p:cNvSpPr>
                <p:nvPr/>
              </p:nvSpPr>
              <p:spPr bwMode="auto">
                <a:xfrm>
                  <a:off x="3059832" y="3374392"/>
                  <a:ext cx="892825" cy="489810"/>
                </a:xfrm>
                <a:custGeom>
                  <a:avLst/>
                  <a:gdLst>
                    <a:gd name="T0" fmla="*/ 414 w 414"/>
                    <a:gd name="T1" fmla="*/ 0 h 303"/>
                    <a:gd name="T2" fmla="*/ 282 w 414"/>
                    <a:gd name="T3" fmla="*/ 75 h 303"/>
                    <a:gd name="T4" fmla="*/ 128 w 414"/>
                    <a:gd name="T5" fmla="*/ 189 h 303"/>
                    <a:gd name="T6" fmla="*/ 0 w 414"/>
                    <a:gd name="T7" fmla="*/ 303 h 303"/>
                    <a:gd name="T8" fmla="*/ 0 60000 65536"/>
                    <a:gd name="T9" fmla="*/ 0 60000 65536"/>
                    <a:gd name="T10" fmla="*/ 0 60000 65536"/>
                    <a:gd name="T11" fmla="*/ 0 60000 65536"/>
                    <a:gd name="T12" fmla="*/ 0 w 414"/>
                    <a:gd name="T13" fmla="*/ 0 h 303"/>
                    <a:gd name="T14" fmla="*/ 414 w 414"/>
                    <a:gd name="T15" fmla="*/ 303 h 303"/>
                    <a:gd name="connsiteX0" fmla="*/ 6908 w 6908"/>
                    <a:gd name="connsiteY0" fmla="*/ 0 h 6238"/>
                    <a:gd name="connsiteX1" fmla="*/ 3720 w 6908"/>
                    <a:gd name="connsiteY1" fmla="*/ 2475 h 6238"/>
                    <a:gd name="connsiteX2" fmla="*/ 0 w 6908"/>
                    <a:gd name="connsiteY2" fmla="*/ 6238 h 6238"/>
                    <a:gd name="connsiteX0" fmla="*/ 11285 w 11285"/>
                    <a:gd name="connsiteY0" fmla="*/ 0 h 11378"/>
                    <a:gd name="connsiteX1" fmla="*/ 6670 w 11285"/>
                    <a:gd name="connsiteY1" fmla="*/ 3968 h 11378"/>
                    <a:gd name="connsiteX2" fmla="*/ 0 w 11285"/>
                    <a:gd name="connsiteY2" fmla="*/ 11378 h 11378"/>
                    <a:gd name="connsiteX0" fmla="*/ 12642 w 12642"/>
                    <a:gd name="connsiteY0" fmla="*/ 0 h 13056"/>
                    <a:gd name="connsiteX1" fmla="*/ 8027 w 12642"/>
                    <a:gd name="connsiteY1" fmla="*/ 3968 h 13056"/>
                    <a:gd name="connsiteX2" fmla="*/ 0 w 12642"/>
                    <a:gd name="connsiteY2" fmla="*/ 13056 h 13056"/>
                    <a:gd name="connsiteX0" fmla="*/ 12642 w 12642"/>
                    <a:gd name="connsiteY0" fmla="*/ 0 h 13056"/>
                    <a:gd name="connsiteX1" fmla="*/ 3832 w 12642"/>
                    <a:gd name="connsiteY1" fmla="*/ 6983 h 13056"/>
                    <a:gd name="connsiteX2" fmla="*/ 0 w 12642"/>
                    <a:gd name="connsiteY2" fmla="*/ 13056 h 13056"/>
                    <a:gd name="connsiteX0" fmla="*/ 12642 w 12642"/>
                    <a:gd name="connsiteY0" fmla="*/ 0 h 13056"/>
                    <a:gd name="connsiteX1" fmla="*/ 2425 w 12642"/>
                    <a:gd name="connsiteY1" fmla="*/ 6883 h 13056"/>
                    <a:gd name="connsiteX2" fmla="*/ 0 w 12642"/>
                    <a:gd name="connsiteY2" fmla="*/ 13056 h 13056"/>
                    <a:gd name="connsiteX0" fmla="*/ 13468 w 13468"/>
                    <a:gd name="connsiteY0" fmla="*/ 0 h 12776"/>
                    <a:gd name="connsiteX1" fmla="*/ 3251 w 13468"/>
                    <a:gd name="connsiteY1" fmla="*/ 6883 h 12776"/>
                    <a:gd name="connsiteX2" fmla="*/ 0 w 13468"/>
                    <a:gd name="connsiteY2" fmla="*/ 12776 h 12776"/>
                    <a:gd name="connsiteX0" fmla="*/ 13468 w 13468"/>
                    <a:gd name="connsiteY0" fmla="*/ 0 h 12776"/>
                    <a:gd name="connsiteX1" fmla="*/ 3251 w 13468"/>
                    <a:gd name="connsiteY1" fmla="*/ 6883 h 12776"/>
                    <a:gd name="connsiteX2" fmla="*/ 0 w 13468"/>
                    <a:gd name="connsiteY2" fmla="*/ 12776 h 12776"/>
                  </a:gdLst>
                  <a:ahLst/>
                  <a:cxnLst>
                    <a:cxn ang="0">
                      <a:pos x="connsiteX0" y="connsiteY0"/>
                    </a:cxn>
                    <a:cxn ang="0">
                      <a:pos x="connsiteX1" y="connsiteY1"/>
                    </a:cxn>
                    <a:cxn ang="0">
                      <a:pos x="connsiteX2" y="connsiteY2"/>
                    </a:cxn>
                  </a:cxnLst>
                  <a:rect l="l" t="t" r="r" b="b"/>
                  <a:pathLst>
                    <a:path w="13468" h="12776">
                      <a:moveTo>
                        <a:pt x="13468" y="0"/>
                      </a:moveTo>
                      <a:cubicBezTo>
                        <a:pt x="12699" y="635"/>
                        <a:pt x="5496" y="4754"/>
                        <a:pt x="3251" y="6883"/>
                      </a:cubicBezTo>
                      <a:cubicBezTo>
                        <a:pt x="1006" y="9012"/>
                        <a:pt x="1308" y="9801"/>
                        <a:pt x="0" y="12776"/>
                      </a:cubicBezTo>
                    </a:path>
                  </a:pathLst>
                </a:custGeom>
                <a:noFill/>
                <a:ln w="6350">
                  <a:solidFill>
                    <a:srgbClr val="88C9CE"/>
                  </a:solidFill>
                  <a:round/>
                  <a:headEnd/>
                  <a:tailEnd/>
                </a:ln>
              </p:spPr>
              <p:txBody>
                <a:bodyPr/>
                <a:lstStyle/>
                <a:p>
                  <a:endParaRPr lang="en-GB" sz="1600">
                    <a:solidFill>
                      <a:prstClr val="black"/>
                    </a:solidFill>
                    <a:latin typeface="Arial" pitchFamily="34" charset="0"/>
                    <a:cs typeface="Arial" pitchFamily="34" charset="0"/>
                  </a:endParaRPr>
                </a:p>
              </p:txBody>
            </p:sp>
            <p:sp>
              <p:nvSpPr>
                <p:cNvPr id="316" name="AutoShape 12"/>
                <p:cNvSpPr>
                  <a:spLocks noChangeArrowheads="1"/>
                </p:cNvSpPr>
                <p:nvPr/>
              </p:nvSpPr>
              <p:spPr bwMode="auto">
                <a:xfrm rot="11286343" flipH="1">
                  <a:off x="2748806" y="3050201"/>
                  <a:ext cx="355105" cy="37374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5459 w 21600"/>
                    <a:gd name="T13" fmla="*/ 0 h 21600"/>
                    <a:gd name="T14" fmla="*/ 16141 w 21600"/>
                    <a:gd name="T15" fmla="*/ 3341 h 21600"/>
                  </a:gdLst>
                  <a:ahLst/>
                  <a:cxnLst>
                    <a:cxn ang="T8">
                      <a:pos x="T0" y="T1"/>
                    </a:cxn>
                    <a:cxn ang="T9">
                      <a:pos x="T2" y="T3"/>
                    </a:cxn>
                    <a:cxn ang="T10">
                      <a:pos x="T4" y="T5"/>
                    </a:cxn>
                    <a:cxn ang="T11">
                      <a:pos x="T6" y="T7"/>
                    </a:cxn>
                  </a:cxnLst>
                  <a:rect l="T12" t="T13" r="T14" b="T15"/>
                  <a:pathLst>
                    <a:path w="21600" h="21600">
                      <a:moveTo>
                        <a:pt x="7991" y="2745"/>
                      </a:moveTo>
                      <a:cubicBezTo>
                        <a:pt x="8894" y="2430"/>
                        <a:pt x="9843" y="2269"/>
                        <a:pt x="10800" y="2270"/>
                      </a:cubicBezTo>
                      <a:cubicBezTo>
                        <a:pt x="11756" y="2270"/>
                        <a:pt x="12705" y="2430"/>
                        <a:pt x="13608" y="2745"/>
                      </a:cubicBezTo>
                      <a:lnTo>
                        <a:pt x="14356" y="602"/>
                      </a:lnTo>
                      <a:cubicBezTo>
                        <a:pt x="13212" y="203"/>
                        <a:pt x="12010" y="-1"/>
                        <a:pt x="10799" y="0"/>
                      </a:cubicBezTo>
                      <a:cubicBezTo>
                        <a:pt x="9589" y="0"/>
                        <a:pt x="8387" y="203"/>
                        <a:pt x="7243" y="602"/>
                      </a:cubicBezTo>
                      <a:lnTo>
                        <a:pt x="7991" y="2745"/>
                      </a:lnTo>
                      <a:close/>
                    </a:path>
                  </a:pathLst>
                </a:custGeom>
                <a:solidFill>
                  <a:srgbClr val="FF0000"/>
                </a:solidFill>
                <a:ln w="6350">
                  <a:solidFill>
                    <a:schemeClr val="tx1"/>
                  </a:solidFill>
                  <a:miter lim="800000"/>
                  <a:headEnd/>
                  <a:tailEnd/>
                </a:ln>
              </p:spPr>
              <p:txBody>
                <a:bodyPr rot="10800000" wrap="none" anchor="ctr"/>
                <a:lstStyle/>
                <a:p>
                  <a:endParaRPr lang="en-GB" sz="1600">
                    <a:solidFill>
                      <a:prstClr val="black"/>
                    </a:solidFill>
                    <a:latin typeface="Arial" pitchFamily="34" charset="0"/>
                    <a:cs typeface="Arial" pitchFamily="34" charset="0"/>
                  </a:endParaRPr>
                </a:p>
              </p:txBody>
            </p:sp>
            <p:sp>
              <p:nvSpPr>
                <p:cNvPr id="317" name="Freeform 13"/>
                <p:cNvSpPr>
                  <a:spLocks/>
                </p:cNvSpPr>
                <p:nvPr/>
              </p:nvSpPr>
              <p:spPr bwMode="auto">
                <a:xfrm>
                  <a:off x="2906848" y="3405365"/>
                  <a:ext cx="213593" cy="461369"/>
                </a:xfrm>
                <a:custGeom>
                  <a:avLst/>
                  <a:gdLst>
                    <a:gd name="T0" fmla="*/ 0 w 239"/>
                    <a:gd name="T1" fmla="*/ 0 h 266"/>
                    <a:gd name="T2" fmla="*/ 29 w 239"/>
                    <a:gd name="T3" fmla="*/ 7 h 266"/>
                    <a:gd name="T4" fmla="*/ 60 w 239"/>
                    <a:gd name="T5" fmla="*/ 14 h 266"/>
                    <a:gd name="T6" fmla="*/ 112 w 239"/>
                    <a:gd name="T7" fmla="*/ 41 h 266"/>
                    <a:gd name="T8" fmla="*/ 160 w 239"/>
                    <a:gd name="T9" fmla="*/ 68 h 266"/>
                    <a:gd name="T10" fmla="*/ 194 w 239"/>
                    <a:gd name="T11" fmla="*/ 90 h 266"/>
                    <a:gd name="T12" fmla="*/ 230 w 239"/>
                    <a:gd name="T13" fmla="*/ 124 h 266"/>
                    <a:gd name="T14" fmla="*/ 228 w 239"/>
                    <a:gd name="T15" fmla="*/ 154 h 266"/>
                    <a:gd name="T16" fmla="*/ 164 w 239"/>
                    <a:gd name="T17" fmla="*/ 210 h 266"/>
                    <a:gd name="T18" fmla="*/ 100 w 239"/>
                    <a:gd name="T19" fmla="*/ 266 h 2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9"/>
                    <a:gd name="T31" fmla="*/ 0 h 266"/>
                    <a:gd name="T32" fmla="*/ 239 w 239"/>
                    <a:gd name="T33" fmla="*/ 266 h 266"/>
                    <a:gd name="connsiteX0" fmla="*/ 0 w 9715"/>
                    <a:gd name="connsiteY0" fmla="*/ 0 h 10000"/>
                    <a:gd name="connsiteX1" fmla="*/ 1213 w 9715"/>
                    <a:gd name="connsiteY1" fmla="*/ 263 h 10000"/>
                    <a:gd name="connsiteX2" fmla="*/ 2510 w 9715"/>
                    <a:gd name="connsiteY2" fmla="*/ 526 h 10000"/>
                    <a:gd name="connsiteX3" fmla="*/ 4686 w 9715"/>
                    <a:gd name="connsiteY3" fmla="*/ 1541 h 10000"/>
                    <a:gd name="connsiteX4" fmla="*/ 6695 w 9715"/>
                    <a:gd name="connsiteY4" fmla="*/ 2556 h 10000"/>
                    <a:gd name="connsiteX5" fmla="*/ 8117 w 9715"/>
                    <a:gd name="connsiteY5" fmla="*/ 3383 h 10000"/>
                    <a:gd name="connsiteX6" fmla="*/ 7913 w 9715"/>
                    <a:gd name="connsiteY6" fmla="*/ 5674 h 10000"/>
                    <a:gd name="connsiteX7" fmla="*/ 9540 w 9715"/>
                    <a:gd name="connsiteY7" fmla="*/ 5789 h 10000"/>
                    <a:gd name="connsiteX8" fmla="*/ 6862 w 9715"/>
                    <a:gd name="connsiteY8" fmla="*/ 7895 h 10000"/>
                    <a:gd name="connsiteX9" fmla="*/ 4184 w 9715"/>
                    <a:gd name="connsiteY9" fmla="*/ 10000 h 10000"/>
                    <a:gd name="connsiteX0" fmla="*/ 0 w 8564"/>
                    <a:gd name="connsiteY0" fmla="*/ 0 h 10000"/>
                    <a:gd name="connsiteX1" fmla="*/ 1249 w 8564"/>
                    <a:gd name="connsiteY1" fmla="*/ 263 h 10000"/>
                    <a:gd name="connsiteX2" fmla="*/ 2584 w 8564"/>
                    <a:gd name="connsiteY2" fmla="*/ 526 h 10000"/>
                    <a:gd name="connsiteX3" fmla="*/ 4823 w 8564"/>
                    <a:gd name="connsiteY3" fmla="*/ 1541 h 10000"/>
                    <a:gd name="connsiteX4" fmla="*/ 6891 w 8564"/>
                    <a:gd name="connsiteY4" fmla="*/ 2556 h 10000"/>
                    <a:gd name="connsiteX5" fmla="*/ 8355 w 8564"/>
                    <a:gd name="connsiteY5" fmla="*/ 3383 h 10000"/>
                    <a:gd name="connsiteX6" fmla="*/ 8145 w 8564"/>
                    <a:gd name="connsiteY6" fmla="*/ 5674 h 10000"/>
                    <a:gd name="connsiteX7" fmla="*/ 6556 w 8564"/>
                    <a:gd name="connsiteY7" fmla="*/ 6985 h 10000"/>
                    <a:gd name="connsiteX8" fmla="*/ 7063 w 8564"/>
                    <a:gd name="connsiteY8" fmla="*/ 7895 h 10000"/>
                    <a:gd name="connsiteX9" fmla="*/ 4307 w 8564"/>
                    <a:gd name="connsiteY9" fmla="*/ 10000 h 10000"/>
                    <a:gd name="connsiteX0" fmla="*/ 0 w 10000"/>
                    <a:gd name="connsiteY0" fmla="*/ 0 h 10000"/>
                    <a:gd name="connsiteX1" fmla="*/ 1458 w 10000"/>
                    <a:gd name="connsiteY1" fmla="*/ 263 h 10000"/>
                    <a:gd name="connsiteX2" fmla="*/ 3017 w 10000"/>
                    <a:gd name="connsiteY2" fmla="*/ 526 h 10000"/>
                    <a:gd name="connsiteX3" fmla="*/ 5632 w 10000"/>
                    <a:gd name="connsiteY3" fmla="*/ 1541 h 10000"/>
                    <a:gd name="connsiteX4" fmla="*/ 8046 w 10000"/>
                    <a:gd name="connsiteY4" fmla="*/ 2556 h 10000"/>
                    <a:gd name="connsiteX5" fmla="*/ 9756 w 10000"/>
                    <a:gd name="connsiteY5" fmla="*/ 3383 h 10000"/>
                    <a:gd name="connsiteX6" fmla="*/ 9511 w 10000"/>
                    <a:gd name="connsiteY6" fmla="*/ 5674 h 10000"/>
                    <a:gd name="connsiteX7" fmla="*/ 7655 w 10000"/>
                    <a:gd name="connsiteY7" fmla="*/ 6985 h 10000"/>
                    <a:gd name="connsiteX8" fmla="*/ 5616 w 10000"/>
                    <a:gd name="connsiteY8" fmla="*/ 7945 h 10000"/>
                    <a:gd name="connsiteX9" fmla="*/ 5029 w 10000"/>
                    <a:gd name="connsiteY9" fmla="*/ 10000 h 10000"/>
                    <a:gd name="connsiteX0" fmla="*/ 0 w 10000"/>
                    <a:gd name="connsiteY0" fmla="*/ 0 h 7945"/>
                    <a:gd name="connsiteX1" fmla="*/ 1458 w 10000"/>
                    <a:gd name="connsiteY1" fmla="*/ 263 h 7945"/>
                    <a:gd name="connsiteX2" fmla="*/ 3017 w 10000"/>
                    <a:gd name="connsiteY2" fmla="*/ 526 h 7945"/>
                    <a:gd name="connsiteX3" fmla="*/ 5632 w 10000"/>
                    <a:gd name="connsiteY3" fmla="*/ 1541 h 7945"/>
                    <a:gd name="connsiteX4" fmla="*/ 8046 w 10000"/>
                    <a:gd name="connsiteY4" fmla="*/ 2556 h 7945"/>
                    <a:gd name="connsiteX5" fmla="*/ 9756 w 10000"/>
                    <a:gd name="connsiteY5" fmla="*/ 3383 h 7945"/>
                    <a:gd name="connsiteX6" fmla="*/ 9511 w 10000"/>
                    <a:gd name="connsiteY6" fmla="*/ 5674 h 7945"/>
                    <a:gd name="connsiteX7" fmla="*/ 7655 w 10000"/>
                    <a:gd name="connsiteY7" fmla="*/ 6985 h 7945"/>
                    <a:gd name="connsiteX8" fmla="*/ 5616 w 10000"/>
                    <a:gd name="connsiteY8" fmla="*/ 7945 h 7945"/>
                    <a:gd name="connsiteX0" fmla="*/ 0 w 10000"/>
                    <a:gd name="connsiteY0" fmla="*/ 0 h 11233"/>
                    <a:gd name="connsiteX1" fmla="*/ 1458 w 10000"/>
                    <a:gd name="connsiteY1" fmla="*/ 331 h 11233"/>
                    <a:gd name="connsiteX2" fmla="*/ 3017 w 10000"/>
                    <a:gd name="connsiteY2" fmla="*/ 662 h 11233"/>
                    <a:gd name="connsiteX3" fmla="*/ 5632 w 10000"/>
                    <a:gd name="connsiteY3" fmla="*/ 1940 h 11233"/>
                    <a:gd name="connsiteX4" fmla="*/ 8046 w 10000"/>
                    <a:gd name="connsiteY4" fmla="*/ 3217 h 11233"/>
                    <a:gd name="connsiteX5" fmla="*/ 9756 w 10000"/>
                    <a:gd name="connsiteY5" fmla="*/ 4258 h 11233"/>
                    <a:gd name="connsiteX6" fmla="*/ 9511 w 10000"/>
                    <a:gd name="connsiteY6" fmla="*/ 7142 h 11233"/>
                    <a:gd name="connsiteX7" fmla="*/ 7655 w 10000"/>
                    <a:gd name="connsiteY7" fmla="*/ 8792 h 11233"/>
                    <a:gd name="connsiteX8" fmla="*/ 3767 w 10000"/>
                    <a:gd name="connsiteY8" fmla="*/ 11233 h 11233"/>
                    <a:gd name="connsiteX0" fmla="*/ 0 w 10000"/>
                    <a:gd name="connsiteY0" fmla="*/ 0 h 11233"/>
                    <a:gd name="connsiteX1" fmla="*/ 1458 w 10000"/>
                    <a:gd name="connsiteY1" fmla="*/ 331 h 11233"/>
                    <a:gd name="connsiteX2" fmla="*/ 3017 w 10000"/>
                    <a:gd name="connsiteY2" fmla="*/ 662 h 11233"/>
                    <a:gd name="connsiteX3" fmla="*/ 5632 w 10000"/>
                    <a:gd name="connsiteY3" fmla="*/ 1940 h 11233"/>
                    <a:gd name="connsiteX4" fmla="*/ 8046 w 10000"/>
                    <a:gd name="connsiteY4" fmla="*/ 3217 h 11233"/>
                    <a:gd name="connsiteX5" fmla="*/ 9756 w 10000"/>
                    <a:gd name="connsiteY5" fmla="*/ 4258 h 11233"/>
                    <a:gd name="connsiteX6" fmla="*/ 9511 w 10000"/>
                    <a:gd name="connsiteY6" fmla="*/ 6320 h 11233"/>
                    <a:gd name="connsiteX7" fmla="*/ 7655 w 10000"/>
                    <a:gd name="connsiteY7" fmla="*/ 8792 h 11233"/>
                    <a:gd name="connsiteX8" fmla="*/ 3767 w 10000"/>
                    <a:gd name="connsiteY8" fmla="*/ 11233 h 11233"/>
                    <a:gd name="connsiteX0" fmla="*/ 0 w 10000"/>
                    <a:gd name="connsiteY0" fmla="*/ 0 h 11233"/>
                    <a:gd name="connsiteX1" fmla="*/ 1458 w 10000"/>
                    <a:gd name="connsiteY1" fmla="*/ 331 h 11233"/>
                    <a:gd name="connsiteX2" fmla="*/ 3017 w 10000"/>
                    <a:gd name="connsiteY2" fmla="*/ 662 h 11233"/>
                    <a:gd name="connsiteX3" fmla="*/ 5632 w 10000"/>
                    <a:gd name="connsiteY3" fmla="*/ 1940 h 11233"/>
                    <a:gd name="connsiteX4" fmla="*/ 8046 w 10000"/>
                    <a:gd name="connsiteY4" fmla="*/ 3217 h 11233"/>
                    <a:gd name="connsiteX5" fmla="*/ 9756 w 10000"/>
                    <a:gd name="connsiteY5" fmla="*/ 4463 h 11233"/>
                    <a:gd name="connsiteX6" fmla="*/ 9511 w 10000"/>
                    <a:gd name="connsiteY6" fmla="*/ 6320 h 11233"/>
                    <a:gd name="connsiteX7" fmla="*/ 7655 w 10000"/>
                    <a:gd name="connsiteY7" fmla="*/ 8792 h 11233"/>
                    <a:gd name="connsiteX8" fmla="*/ 3767 w 10000"/>
                    <a:gd name="connsiteY8" fmla="*/ 11233 h 11233"/>
                    <a:gd name="connsiteX0" fmla="*/ 0 w 10000"/>
                    <a:gd name="connsiteY0" fmla="*/ 0 h 11233"/>
                    <a:gd name="connsiteX1" fmla="*/ 1458 w 10000"/>
                    <a:gd name="connsiteY1" fmla="*/ 331 h 11233"/>
                    <a:gd name="connsiteX2" fmla="*/ 3017 w 10000"/>
                    <a:gd name="connsiteY2" fmla="*/ 662 h 11233"/>
                    <a:gd name="connsiteX3" fmla="*/ 5632 w 10000"/>
                    <a:gd name="connsiteY3" fmla="*/ 1940 h 11233"/>
                    <a:gd name="connsiteX4" fmla="*/ 8046 w 10000"/>
                    <a:gd name="connsiteY4" fmla="*/ 3217 h 11233"/>
                    <a:gd name="connsiteX5" fmla="*/ 9756 w 10000"/>
                    <a:gd name="connsiteY5" fmla="*/ 4463 h 11233"/>
                    <a:gd name="connsiteX6" fmla="*/ 9511 w 10000"/>
                    <a:gd name="connsiteY6" fmla="*/ 6320 h 11233"/>
                    <a:gd name="connsiteX7" fmla="*/ 7655 w 10000"/>
                    <a:gd name="connsiteY7" fmla="*/ 8792 h 11233"/>
                    <a:gd name="connsiteX8" fmla="*/ 3767 w 10000"/>
                    <a:gd name="connsiteY8" fmla="*/ 11233 h 11233"/>
                    <a:gd name="connsiteX0" fmla="*/ 0 w 9808"/>
                    <a:gd name="connsiteY0" fmla="*/ 0 h 11233"/>
                    <a:gd name="connsiteX1" fmla="*/ 1458 w 9808"/>
                    <a:gd name="connsiteY1" fmla="*/ 331 h 11233"/>
                    <a:gd name="connsiteX2" fmla="*/ 3017 w 9808"/>
                    <a:gd name="connsiteY2" fmla="*/ 662 h 11233"/>
                    <a:gd name="connsiteX3" fmla="*/ 5632 w 9808"/>
                    <a:gd name="connsiteY3" fmla="*/ 1940 h 11233"/>
                    <a:gd name="connsiteX4" fmla="*/ 8046 w 9808"/>
                    <a:gd name="connsiteY4" fmla="*/ 3217 h 11233"/>
                    <a:gd name="connsiteX5" fmla="*/ 9439 w 9808"/>
                    <a:gd name="connsiteY5" fmla="*/ 4745 h 11233"/>
                    <a:gd name="connsiteX6" fmla="*/ 9511 w 9808"/>
                    <a:gd name="connsiteY6" fmla="*/ 6320 h 11233"/>
                    <a:gd name="connsiteX7" fmla="*/ 7655 w 9808"/>
                    <a:gd name="connsiteY7" fmla="*/ 8792 h 11233"/>
                    <a:gd name="connsiteX8" fmla="*/ 3767 w 9808"/>
                    <a:gd name="connsiteY8" fmla="*/ 11233 h 11233"/>
                    <a:gd name="connsiteX0" fmla="*/ 0 w 9711"/>
                    <a:gd name="connsiteY0" fmla="*/ 0 h 10000"/>
                    <a:gd name="connsiteX1" fmla="*/ 1487 w 9711"/>
                    <a:gd name="connsiteY1" fmla="*/ 295 h 10000"/>
                    <a:gd name="connsiteX2" fmla="*/ 3076 w 9711"/>
                    <a:gd name="connsiteY2" fmla="*/ 589 h 10000"/>
                    <a:gd name="connsiteX3" fmla="*/ 5742 w 9711"/>
                    <a:gd name="connsiteY3" fmla="*/ 1727 h 10000"/>
                    <a:gd name="connsiteX4" fmla="*/ 8204 w 9711"/>
                    <a:gd name="connsiteY4" fmla="*/ 2864 h 10000"/>
                    <a:gd name="connsiteX5" fmla="*/ 9624 w 9711"/>
                    <a:gd name="connsiteY5" fmla="*/ 4224 h 10000"/>
                    <a:gd name="connsiteX6" fmla="*/ 8727 w 9711"/>
                    <a:gd name="connsiteY6" fmla="*/ 6212 h 10000"/>
                    <a:gd name="connsiteX7" fmla="*/ 7805 w 9711"/>
                    <a:gd name="connsiteY7" fmla="*/ 7827 h 10000"/>
                    <a:gd name="connsiteX8" fmla="*/ 3841 w 9711"/>
                    <a:gd name="connsiteY8" fmla="*/ 10000 h 10000"/>
                    <a:gd name="connsiteX0" fmla="*/ 0 w 10000"/>
                    <a:gd name="connsiteY0" fmla="*/ 0 h 10000"/>
                    <a:gd name="connsiteX1" fmla="*/ 1531 w 10000"/>
                    <a:gd name="connsiteY1" fmla="*/ 295 h 10000"/>
                    <a:gd name="connsiteX2" fmla="*/ 3168 w 10000"/>
                    <a:gd name="connsiteY2" fmla="*/ 589 h 10000"/>
                    <a:gd name="connsiteX3" fmla="*/ 5913 w 10000"/>
                    <a:gd name="connsiteY3" fmla="*/ 1727 h 10000"/>
                    <a:gd name="connsiteX4" fmla="*/ 8448 w 10000"/>
                    <a:gd name="connsiteY4" fmla="*/ 2864 h 10000"/>
                    <a:gd name="connsiteX5" fmla="*/ 9910 w 10000"/>
                    <a:gd name="connsiteY5" fmla="*/ 4224 h 10000"/>
                    <a:gd name="connsiteX6" fmla="*/ 8987 w 10000"/>
                    <a:gd name="connsiteY6" fmla="*/ 6212 h 10000"/>
                    <a:gd name="connsiteX7" fmla="*/ 7444 w 10000"/>
                    <a:gd name="connsiteY7" fmla="*/ 7571 h 10000"/>
                    <a:gd name="connsiteX8" fmla="*/ 3955 w 10000"/>
                    <a:gd name="connsiteY8"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0000">
                      <a:moveTo>
                        <a:pt x="0" y="0"/>
                      </a:moveTo>
                      <a:cubicBezTo>
                        <a:pt x="264" y="43"/>
                        <a:pt x="1003" y="211"/>
                        <a:pt x="1531" y="295"/>
                      </a:cubicBezTo>
                      <a:cubicBezTo>
                        <a:pt x="2060" y="378"/>
                        <a:pt x="2428" y="337"/>
                        <a:pt x="3168" y="589"/>
                      </a:cubicBezTo>
                      <a:cubicBezTo>
                        <a:pt x="3907" y="843"/>
                        <a:pt x="5017" y="1348"/>
                        <a:pt x="5913" y="1727"/>
                      </a:cubicBezTo>
                      <a:cubicBezTo>
                        <a:pt x="6810" y="2106"/>
                        <a:pt x="7782" y="2448"/>
                        <a:pt x="8448" y="2864"/>
                      </a:cubicBezTo>
                      <a:cubicBezTo>
                        <a:pt x="9113" y="3280"/>
                        <a:pt x="9821" y="3666"/>
                        <a:pt x="9910" y="4224"/>
                      </a:cubicBezTo>
                      <a:cubicBezTo>
                        <a:pt x="10000" y="4782"/>
                        <a:pt x="9398" y="5654"/>
                        <a:pt x="8987" y="6212"/>
                      </a:cubicBezTo>
                      <a:cubicBezTo>
                        <a:pt x="8576" y="6770"/>
                        <a:pt x="8283" y="6940"/>
                        <a:pt x="7444" y="7571"/>
                      </a:cubicBezTo>
                      <a:cubicBezTo>
                        <a:pt x="6606" y="8202"/>
                        <a:pt x="4415" y="9437"/>
                        <a:pt x="3955" y="10000"/>
                      </a:cubicBezTo>
                    </a:path>
                  </a:pathLst>
                </a:custGeom>
                <a:noFill/>
                <a:ln w="6350">
                  <a:solidFill>
                    <a:srgbClr val="FF0000"/>
                  </a:solidFill>
                  <a:round/>
                  <a:headEnd/>
                  <a:tailEnd/>
                </a:ln>
              </p:spPr>
              <p:txBody>
                <a:bodyPr/>
                <a:lstStyle/>
                <a:p>
                  <a:endParaRPr lang="en-GB" sz="1600">
                    <a:solidFill>
                      <a:prstClr val="black"/>
                    </a:solidFill>
                    <a:latin typeface="Arial" pitchFamily="34" charset="0"/>
                    <a:cs typeface="Arial" pitchFamily="34" charset="0"/>
                  </a:endParaRPr>
                </a:p>
              </p:txBody>
            </p:sp>
            <p:sp>
              <p:nvSpPr>
                <p:cNvPr id="318" name="AutoShape 14"/>
                <p:cNvSpPr>
                  <a:spLocks noChangeArrowheads="1"/>
                </p:cNvSpPr>
                <p:nvPr/>
              </p:nvSpPr>
              <p:spPr bwMode="auto">
                <a:xfrm rot="15796018">
                  <a:off x="3877915" y="3072886"/>
                  <a:ext cx="375813" cy="35315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10621 h 21600"/>
                  </a:gdLst>
                  <a:ahLst/>
                  <a:cxnLst>
                    <a:cxn ang="T8">
                      <a:pos x="T0" y="T1"/>
                    </a:cxn>
                    <a:cxn ang="T9">
                      <a:pos x="T2" y="T3"/>
                    </a:cxn>
                    <a:cxn ang="T10">
                      <a:pos x="T4" y="T5"/>
                    </a:cxn>
                    <a:cxn ang="T11">
                      <a:pos x="T6" y="T7"/>
                    </a:cxn>
                  </a:cxnLst>
                  <a:rect l="T12" t="T13" r="T14" b="T15"/>
                  <a:pathLst>
                    <a:path w="21600" h="21600">
                      <a:moveTo>
                        <a:pt x="2489" y="8351"/>
                      </a:moveTo>
                      <a:cubicBezTo>
                        <a:pt x="3575" y="4665"/>
                        <a:pt x="6958" y="2135"/>
                        <a:pt x="10800" y="2136"/>
                      </a:cubicBezTo>
                      <a:cubicBezTo>
                        <a:pt x="14641" y="2136"/>
                        <a:pt x="18024" y="4665"/>
                        <a:pt x="19110" y="8351"/>
                      </a:cubicBezTo>
                      <a:lnTo>
                        <a:pt x="21159" y="7747"/>
                      </a:lnTo>
                      <a:cubicBezTo>
                        <a:pt x="19805" y="3153"/>
                        <a:pt x="15588" y="-1"/>
                        <a:pt x="10799" y="0"/>
                      </a:cubicBezTo>
                      <a:cubicBezTo>
                        <a:pt x="6011" y="0"/>
                        <a:pt x="1794" y="3153"/>
                        <a:pt x="440" y="7747"/>
                      </a:cubicBezTo>
                      <a:lnTo>
                        <a:pt x="2489" y="8351"/>
                      </a:lnTo>
                      <a:close/>
                    </a:path>
                  </a:pathLst>
                </a:custGeom>
                <a:solidFill>
                  <a:srgbClr val="88C9CE"/>
                </a:solidFill>
                <a:ln w="6350">
                  <a:solidFill>
                    <a:schemeClr val="tx1"/>
                  </a:solidFill>
                  <a:miter lim="800000"/>
                  <a:headEnd/>
                  <a:tailEnd/>
                </a:ln>
              </p:spPr>
              <p:txBody>
                <a:bodyPr vert="eaVert" wrap="none" anchor="ctr"/>
                <a:lstStyle/>
                <a:p>
                  <a:endParaRPr lang="en-GB" sz="1600">
                    <a:solidFill>
                      <a:prstClr val="black"/>
                    </a:solidFill>
                    <a:latin typeface="Arial" pitchFamily="34" charset="0"/>
                    <a:cs typeface="Arial" pitchFamily="34" charset="0"/>
                  </a:endParaRPr>
                </a:p>
              </p:txBody>
            </p:sp>
            <p:sp>
              <p:nvSpPr>
                <p:cNvPr id="319" name="Freeform 15"/>
                <p:cNvSpPr>
                  <a:spLocks/>
                </p:cNvSpPr>
                <p:nvPr/>
              </p:nvSpPr>
              <p:spPr bwMode="auto">
                <a:xfrm>
                  <a:off x="2469794" y="2271732"/>
                  <a:ext cx="2029179" cy="1897649"/>
                </a:xfrm>
                <a:custGeom>
                  <a:avLst/>
                  <a:gdLst>
                    <a:gd name="T0" fmla="*/ 0 w 1040"/>
                    <a:gd name="T1" fmla="*/ 919 h 919"/>
                    <a:gd name="T2" fmla="*/ 40 w 1040"/>
                    <a:gd name="T3" fmla="*/ 691 h 919"/>
                    <a:gd name="T4" fmla="*/ 108 w 1040"/>
                    <a:gd name="T5" fmla="*/ 535 h 919"/>
                    <a:gd name="T6" fmla="*/ 144 w 1040"/>
                    <a:gd name="T7" fmla="*/ 487 h 919"/>
                    <a:gd name="T8" fmla="*/ 174 w 1040"/>
                    <a:gd name="T9" fmla="*/ 437 h 919"/>
                    <a:gd name="T10" fmla="*/ 220 w 1040"/>
                    <a:gd name="T11" fmla="*/ 346 h 919"/>
                    <a:gd name="T12" fmla="*/ 252 w 1040"/>
                    <a:gd name="T13" fmla="*/ 259 h 919"/>
                    <a:gd name="T14" fmla="*/ 284 w 1040"/>
                    <a:gd name="T15" fmla="*/ 187 h 919"/>
                    <a:gd name="T16" fmla="*/ 332 w 1040"/>
                    <a:gd name="T17" fmla="*/ 143 h 919"/>
                    <a:gd name="T18" fmla="*/ 424 w 1040"/>
                    <a:gd name="T19" fmla="*/ 87 h 919"/>
                    <a:gd name="T20" fmla="*/ 446 w 1040"/>
                    <a:gd name="T21" fmla="*/ 63 h 919"/>
                    <a:gd name="T22" fmla="*/ 454 w 1040"/>
                    <a:gd name="T23" fmla="*/ 33 h 919"/>
                    <a:gd name="T24" fmla="*/ 488 w 1040"/>
                    <a:gd name="T25" fmla="*/ 7 h 919"/>
                    <a:gd name="T26" fmla="*/ 536 w 1040"/>
                    <a:gd name="T27" fmla="*/ 3 h 919"/>
                    <a:gd name="T28" fmla="*/ 576 w 1040"/>
                    <a:gd name="T29" fmla="*/ 23 h 919"/>
                    <a:gd name="T30" fmla="*/ 594 w 1040"/>
                    <a:gd name="T31" fmla="*/ 51 h 919"/>
                    <a:gd name="T32" fmla="*/ 596 w 1040"/>
                    <a:gd name="T33" fmla="*/ 67 h 919"/>
                    <a:gd name="T34" fmla="*/ 616 w 1040"/>
                    <a:gd name="T35" fmla="*/ 83 h 919"/>
                    <a:gd name="T36" fmla="*/ 684 w 1040"/>
                    <a:gd name="T37" fmla="*/ 135 h 919"/>
                    <a:gd name="T38" fmla="*/ 752 w 1040"/>
                    <a:gd name="T39" fmla="*/ 203 h 919"/>
                    <a:gd name="T40" fmla="*/ 800 w 1040"/>
                    <a:gd name="T41" fmla="*/ 327 h 919"/>
                    <a:gd name="T42" fmla="*/ 855 w 1040"/>
                    <a:gd name="T43" fmla="*/ 437 h 919"/>
                    <a:gd name="T44" fmla="*/ 916 w 1040"/>
                    <a:gd name="T45" fmla="*/ 527 h 919"/>
                    <a:gd name="T46" fmla="*/ 956 w 1040"/>
                    <a:gd name="T47" fmla="*/ 615 h 919"/>
                    <a:gd name="T48" fmla="*/ 1000 w 1040"/>
                    <a:gd name="T49" fmla="*/ 723 h 919"/>
                    <a:gd name="T50" fmla="*/ 1040 w 1040"/>
                    <a:gd name="T51" fmla="*/ 911 h 9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40"/>
                    <a:gd name="T79" fmla="*/ 0 h 919"/>
                    <a:gd name="T80" fmla="*/ 1040 w 1040"/>
                    <a:gd name="T81" fmla="*/ 919 h 91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40" h="919">
                      <a:moveTo>
                        <a:pt x="0" y="919"/>
                      </a:moveTo>
                      <a:cubicBezTo>
                        <a:pt x="7" y="881"/>
                        <a:pt x="22" y="755"/>
                        <a:pt x="40" y="691"/>
                      </a:cubicBezTo>
                      <a:cubicBezTo>
                        <a:pt x="58" y="627"/>
                        <a:pt x="91" y="569"/>
                        <a:pt x="108" y="535"/>
                      </a:cubicBezTo>
                      <a:cubicBezTo>
                        <a:pt x="125" y="501"/>
                        <a:pt x="133" y="503"/>
                        <a:pt x="144" y="487"/>
                      </a:cubicBezTo>
                      <a:cubicBezTo>
                        <a:pt x="155" y="471"/>
                        <a:pt x="161" y="461"/>
                        <a:pt x="174" y="437"/>
                      </a:cubicBezTo>
                      <a:cubicBezTo>
                        <a:pt x="187" y="413"/>
                        <a:pt x="207" y="376"/>
                        <a:pt x="220" y="346"/>
                      </a:cubicBezTo>
                      <a:cubicBezTo>
                        <a:pt x="233" y="316"/>
                        <a:pt x="241" y="285"/>
                        <a:pt x="252" y="259"/>
                      </a:cubicBezTo>
                      <a:cubicBezTo>
                        <a:pt x="263" y="233"/>
                        <a:pt x="271" y="206"/>
                        <a:pt x="284" y="187"/>
                      </a:cubicBezTo>
                      <a:cubicBezTo>
                        <a:pt x="297" y="168"/>
                        <a:pt x="309" y="160"/>
                        <a:pt x="332" y="143"/>
                      </a:cubicBezTo>
                      <a:cubicBezTo>
                        <a:pt x="355" y="126"/>
                        <a:pt x="405" y="100"/>
                        <a:pt x="424" y="87"/>
                      </a:cubicBezTo>
                      <a:cubicBezTo>
                        <a:pt x="443" y="74"/>
                        <a:pt x="441" y="72"/>
                        <a:pt x="446" y="63"/>
                      </a:cubicBezTo>
                      <a:cubicBezTo>
                        <a:pt x="451" y="54"/>
                        <a:pt x="447" y="42"/>
                        <a:pt x="454" y="33"/>
                      </a:cubicBezTo>
                      <a:cubicBezTo>
                        <a:pt x="461" y="24"/>
                        <a:pt x="474" y="12"/>
                        <a:pt x="488" y="7"/>
                      </a:cubicBezTo>
                      <a:cubicBezTo>
                        <a:pt x="502" y="2"/>
                        <a:pt x="521" y="0"/>
                        <a:pt x="536" y="3"/>
                      </a:cubicBezTo>
                      <a:cubicBezTo>
                        <a:pt x="551" y="6"/>
                        <a:pt x="566" y="15"/>
                        <a:pt x="576" y="23"/>
                      </a:cubicBezTo>
                      <a:cubicBezTo>
                        <a:pt x="586" y="31"/>
                        <a:pt x="591" y="44"/>
                        <a:pt x="594" y="51"/>
                      </a:cubicBezTo>
                      <a:cubicBezTo>
                        <a:pt x="597" y="58"/>
                        <a:pt x="592" y="62"/>
                        <a:pt x="596" y="67"/>
                      </a:cubicBezTo>
                      <a:cubicBezTo>
                        <a:pt x="600" y="72"/>
                        <a:pt x="601" y="72"/>
                        <a:pt x="616" y="83"/>
                      </a:cubicBezTo>
                      <a:cubicBezTo>
                        <a:pt x="631" y="94"/>
                        <a:pt x="661" y="115"/>
                        <a:pt x="684" y="135"/>
                      </a:cubicBezTo>
                      <a:cubicBezTo>
                        <a:pt x="707" y="155"/>
                        <a:pt x="733" y="171"/>
                        <a:pt x="752" y="203"/>
                      </a:cubicBezTo>
                      <a:cubicBezTo>
                        <a:pt x="771" y="235"/>
                        <a:pt x="783" y="288"/>
                        <a:pt x="800" y="327"/>
                      </a:cubicBezTo>
                      <a:cubicBezTo>
                        <a:pt x="817" y="366"/>
                        <a:pt x="836" y="404"/>
                        <a:pt x="855" y="437"/>
                      </a:cubicBezTo>
                      <a:cubicBezTo>
                        <a:pt x="874" y="470"/>
                        <a:pt x="899" y="497"/>
                        <a:pt x="916" y="527"/>
                      </a:cubicBezTo>
                      <a:cubicBezTo>
                        <a:pt x="933" y="557"/>
                        <a:pt x="942" y="582"/>
                        <a:pt x="956" y="615"/>
                      </a:cubicBezTo>
                      <a:cubicBezTo>
                        <a:pt x="970" y="648"/>
                        <a:pt x="986" y="674"/>
                        <a:pt x="1000" y="723"/>
                      </a:cubicBezTo>
                      <a:cubicBezTo>
                        <a:pt x="1014" y="772"/>
                        <a:pt x="1032" y="872"/>
                        <a:pt x="1040" y="911"/>
                      </a:cubicBezTo>
                    </a:path>
                  </a:pathLst>
                </a:custGeom>
                <a:noFill/>
                <a:ln w="6350">
                  <a:solidFill>
                    <a:schemeClr val="tx1"/>
                  </a:solidFill>
                  <a:round/>
                  <a:headEnd/>
                  <a:tailEnd/>
                </a:ln>
              </p:spPr>
              <p:txBody>
                <a:bodyPr/>
                <a:lstStyle/>
                <a:p>
                  <a:endParaRPr lang="en-GB" sz="1600">
                    <a:solidFill>
                      <a:prstClr val="black"/>
                    </a:solidFill>
                    <a:latin typeface="Arial" pitchFamily="34" charset="0"/>
                    <a:cs typeface="Arial" pitchFamily="34" charset="0"/>
                  </a:endParaRPr>
                </a:p>
              </p:txBody>
            </p:sp>
            <p:sp>
              <p:nvSpPr>
                <p:cNvPr id="320" name="Freeform 16"/>
                <p:cNvSpPr>
                  <a:spLocks/>
                </p:cNvSpPr>
                <p:nvPr/>
              </p:nvSpPr>
              <p:spPr bwMode="auto">
                <a:xfrm>
                  <a:off x="3872659" y="2459653"/>
                  <a:ext cx="987542" cy="338630"/>
                </a:xfrm>
                <a:custGeom>
                  <a:avLst/>
                  <a:gdLst>
                    <a:gd name="T0" fmla="*/ 0 w 723"/>
                    <a:gd name="T1" fmla="*/ 198 h 198"/>
                    <a:gd name="T2" fmla="*/ 226 w 723"/>
                    <a:gd name="T3" fmla="*/ 108 h 198"/>
                    <a:gd name="T4" fmla="*/ 544 w 723"/>
                    <a:gd name="T5" fmla="*/ 17 h 198"/>
                    <a:gd name="T6" fmla="*/ 723 w 723"/>
                    <a:gd name="T7" fmla="*/ 8 h 198"/>
                    <a:gd name="T8" fmla="*/ 0 60000 65536"/>
                    <a:gd name="T9" fmla="*/ 0 60000 65536"/>
                    <a:gd name="T10" fmla="*/ 0 60000 65536"/>
                    <a:gd name="T11" fmla="*/ 0 60000 65536"/>
                    <a:gd name="T12" fmla="*/ 0 w 723"/>
                    <a:gd name="T13" fmla="*/ 0 h 198"/>
                    <a:gd name="T14" fmla="*/ 723 w 723"/>
                    <a:gd name="T15" fmla="*/ 198 h 198"/>
                  </a:gdLst>
                  <a:ahLst/>
                  <a:cxnLst>
                    <a:cxn ang="T8">
                      <a:pos x="T0" y="T1"/>
                    </a:cxn>
                    <a:cxn ang="T9">
                      <a:pos x="T2" y="T3"/>
                    </a:cxn>
                    <a:cxn ang="T10">
                      <a:pos x="T4" y="T5"/>
                    </a:cxn>
                    <a:cxn ang="T11">
                      <a:pos x="T6" y="T7"/>
                    </a:cxn>
                  </a:cxnLst>
                  <a:rect l="T12" t="T13" r="T14" b="T15"/>
                  <a:pathLst>
                    <a:path w="723" h="198">
                      <a:moveTo>
                        <a:pt x="0" y="198"/>
                      </a:moveTo>
                      <a:cubicBezTo>
                        <a:pt x="67" y="168"/>
                        <a:pt x="135" y="138"/>
                        <a:pt x="226" y="108"/>
                      </a:cubicBezTo>
                      <a:cubicBezTo>
                        <a:pt x="317" y="78"/>
                        <a:pt x="461" y="34"/>
                        <a:pt x="544" y="17"/>
                      </a:cubicBezTo>
                      <a:cubicBezTo>
                        <a:pt x="627" y="0"/>
                        <a:pt x="686" y="10"/>
                        <a:pt x="723" y="8"/>
                      </a:cubicBezTo>
                    </a:path>
                  </a:pathLst>
                </a:custGeom>
                <a:noFill/>
                <a:ln w="6350">
                  <a:solidFill>
                    <a:schemeClr val="tx1"/>
                  </a:solidFill>
                  <a:round/>
                  <a:headEnd/>
                  <a:tailEnd/>
                </a:ln>
              </p:spPr>
              <p:txBody>
                <a:bodyPr/>
                <a:lstStyle/>
                <a:p>
                  <a:endParaRPr lang="en-GB" sz="1600">
                    <a:solidFill>
                      <a:prstClr val="black"/>
                    </a:solidFill>
                    <a:latin typeface="Arial" pitchFamily="34" charset="0"/>
                    <a:cs typeface="Arial" pitchFamily="34" charset="0"/>
                  </a:endParaRPr>
                </a:p>
              </p:txBody>
            </p:sp>
            <p:sp>
              <p:nvSpPr>
                <p:cNvPr id="321" name="Freeform 17"/>
                <p:cNvSpPr>
                  <a:spLocks/>
                </p:cNvSpPr>
                <p:nvPr/>
              </p:nvSpPr>
              <p:spPr bwMode="auto">
                <a:xfrm>
                  <a:off x="3910861" y="2781075"/>
                  <a:ext cx="949340" cy="133972"/>
                </a:xfrm>
                <a:custGeom>
                  <a:avLst/>
                  <a:gdLst>
                    <a:gd name="T0" fmla="*/ 0 w 573"/>
                    <a:gd name="T1" fmla="*/ 49 h 95"/>
                    <a:gd name="T2" fmla="*/ 133 w 573"/>
                    <a:gd name="T3" fmla="*/ 7 h 95"/>
                    <a:gd name="T4" fmla="*/ 277 w 573"/>
                    <a:gd name="T5" fmla="*/ 7 h 95"/>
                    <a:gd name="T6" fmla="*/ 453 w 573"/>
                    <a:gd name="T7" fmla="*/ 49 h 95"/>
                    <a:gd name="T8" fmla="*/ 573 w 573"/>
                    <a:gd name="T9" fmla="*/ 95 h 95"/>
                    <a:gd name="T10" fmla="*/ 0 60000 65536"/>
                    <a:gd name="T11" fmla="*/ 0 60000 65536"/>
                    <a:gd name="T12" fmla="*/ 0 60000 65536"/>
                    <a:gd name="T13" fmla="*/ 0 60000 65536"/>
                    <a:gd name="T14" fmla="*/ 0 60000 65536"/>
                    <a:gd name="T15" fmla="*/ 0 w 573"/>
                    <a:gd name="T16" fmla="*/ 0 h 95"/>
                    <a:gd name="T17" fmla="*/ 573 w 573"/>
                    <a:gd name="T18" fmla="*/ 95 h 95"/>
                  </a:gdLst>
                  <a:ahLst/>
                  <a:cxnLst>
                    <a:cxn ang="T10">
                      <a:pos x="T0" y="T1"/>
                    </a:cxn>
                    <a:cxn ang="T11">
                      <a:pos x="T2" y="T3"/>
                    </a:cxn>
                    <a:cxn ang="T12">
                      <a:pos x="T4" y="T5"/>
                    </a:cxn>
                    <a:cxn ang="T13">
                      <a:pos x="T6" y="T7"/>
                    </a:cxn>
                    <a:cxn ang="T14">
                      <a:pos x="T8" y="T9"/>
                    </a:cxn>
                  </a:cxnLst>
                  <a:rect l="T15" t="T16" r="T17" b="T18"/>
                  <a:pathLst>
                    <a:path w="573" h="95">
                      <a:moveTo>
                        <a:pt x="0" y="49"/>
                      </a:moveTo>
                      <a:cubicBezTo>
                        <a:pt x="22" y="42"/>
                        <a:pt x="87" y="14"/>
                        <a:pt x="133" y="7"/>
                      </a:cubicBezTo>
                      <a:cubicBezTo>
                        <a:pt x="179" y="0"/>
                        <a:pt x="224" y="0"/>
                        <a:pt x="277" y="7"/>
                      </a:cubicBezTo>
                      <a:cubicBezTo>
                        <a:pt x="330" y="14"/>
                        <a:pt x="404" y="34"/>
                        <a:pt x="453" y="49"/>
                      </a:cubicBezTo>
                      <a:cubicBezTo>
                        <a:pt x="502" y="64"/>
                        <a:pt x="548" y="85"/>
                        <a:pt x="573" y="95"/>
                      </a:cubicBezTo>
                    </a:path>
                  </a:pathLst>
                </a:custGeom>
                <a:noFill/>
                <a:ln w="6350">
                  <a:solidFill>
                    <a:schemeClr val="tx1"/>
                  </a:solidFill>
                  <a:round/>
                  <a:headEnd/>
                  <a:tailEnd/>
                </a:ln>
              </p:spPr>
              <p:txBody>
                <a:bodyPr/>
                <a:lstStyle/>
                <a:p>
                  <a:endParaRPr lang="en-GB" sz="1600">
                    <a:solidFill>
                      <a:prstClr val="black"/>
                    </a:solidFill>
                    <a:latin typeface="Arial" pitchFamily="34" charset="0"/>
                    <a:cs typeface="Arial" pitchFamily="34" charset="0"/>
                  </a:endParaRPr>
                </a:p>
              </p:txBody>
            </p:sp>
            <p:sp>
              <p:nvSpPr>
                <p:cNvPr id="322" name="Freeform 18"/>
                <p:cNvSpPr>
                  <a:spLocks/>
                </p:cNvSpPr>
                <p:nvPr/>
              </p:nvSpPr>
              <p:spPr bwMode="auto">
                <a:xfrm>
                  <a:off x="3804371" y="2217718"/>
                  <a:ext cx="813868" cy="431892"/>
                </a:xfrm>
                <a:custGeom>
                  <a:avLst/>
                  <a:gdLst>
                    <a:gd name="T0" fmla="*/ 0 w 536"/>
                    <a:gd name="T1" fmla="*/ 320 h 320"/>
                    <a:gd name="T2" fmla="*/ 132 w 536"/>
                    <a:gd name="T3" fmla="*/ 204 h 320"/>
                    <a:gd name="T4" fmla="*/ 352 w 536"/>
                    <a:gd name="T5" fmla="*/ 51 h 320"/>
                    <a:gd name="T6" fmla="*/ 536 w 536"/>
                    <a:gd name="T7" fmla="*/ 0 h 320"/>
                    <a:gd name="T8" fmla="*/ 0 60000 65536"/>
                    <a:gd name="T9" fmla="*/ 0 60000 65536"/>
                    <a:gd name="T10" fmla="*/ 0 60000 65536"/>
                    <a:gd name="T11" fmla="*/ 0 60000 65536"/>
                    <a:gd name="T12" fmla="*/ 0 w 536"/>
                    <a:gd name="T13" fmla="*/ 0 h 320"/>
                    <a:gd name="T14" fmla="*/ 536 w 536"/>
                    <a:gd name="T15" fmla="*/ 320 h 320"/>
                  </a:gdLst>
                  <a:ahLst/>
                  <a:cxnLst>
                    <a:cxn ang="T8">
                      <a:pos x="T0" y="T1"/>
                    </a:cxn>
                    <a:cxn ang="T9">
                      <a:pos x="T2" y="T3"/>
                    </a:cxn>
                    <a:cxn ang="T10">
                      <a:pos x="T4" y="T5"/>
                    </a:cxn>
                    <a:cxn ang="T11">
                      <a:pos x="T6" y="T7"/>
                    </a:cxn>
                  </a:cxnLst>
                  <a:rect l="T12" t="T13" r="T14" b="T15"/>
                  <a:pathLst>
                    <a:path w="536" h="320">
                      <a:moveTo>
                        <a:pt x="0" y="320"/>
                      </a:moveTo>
                      <a:cubicBezTo>
                        <a:pt x="23" y="301"/>
                        <a:pt x="73" y="249"/>
                        <a:pt x="132" y="204"/>
                      </a:cubicBezTo>
                      <a:cubicBezTo>
                        <a:pt x="191" y="159"/>
                        <a:pt x="285" y="85"/>
                        <a:pt x="352" y="51"/>
                      </a:cubicBezTo>
                      <a:cubicBezTo>
                        <a:pt x="419" y="17"/>
                        <a:pt x="498" y="11"/>
                        <a:pt x="536" y="0"/>
                      </a:cubicBezTo>
                    </a:path>
                  </a:pathLst>
                </a:custGeom>
                <a:noFill/>
                <a:ln w="6350">
                  <a:solidFill>
                    <a:schemeClr val="tx1"/>
                  </a:solidFill>
                  <a:round/>
                  <a:headEnd/>
                  <a:tailEnd/>
                </a:ln>
              </p:spPr>
              <p:txBody>
                <a:bodyPr/>
                <a:lstStyle/>
                <a:p>
                  <a:endParaRPr lang="en-GB" sz="1600">
                    <a:solidFill>
                      <a:prstClr val="black"/>
                    </a:solidFill>
                    <a:latin typeface="Arial" pitchFamily="34" charset="0"/>
                    <a:cs typeface="Arial" pitchFamily="34" charset="0"/>
                  </a:endParaRPr>
                </a:p>
              </p:txBody>
            </p:sp>
            <p:sp>
              <p:nvSpPr>
                <p:cNvPr id="323" name="Line 19"/>
                <p:cNvSpPr>
                  <a:spLocks noChangeShapeType="1"/>
                </p:cNvSpPr>
                <p:nvPr/>
              </p:nvSpPr>
              <p:spPr bwMode="auto">
                <a:xfrm flipV="1">
                  <a:off x="3775974" y="2258251"/>
                  <a:ext cx="370715" cy="340708"/>
                </a:xfrm>
                <a:prstGeom prst="line">
                  <a:avLst/>
                </a:prstGeom>
                <a:noFill/>
                <a:ln w="6350">
                  <a:solidFill>
                    <a:schemeClr val="tx1"/>
                  </a:solidFill>
                  <a:round/>
                  <a:headEnd/>
                  <a:tailEnd/>
                </a:ln>
              </p:spPr>
              <p:txBody>
                <a:bodyPr/>
                <a:lstStyle/>
                <a:p>
                  <a:endParaRPr lang="en-GB" sz="1600">
                    <a:solidFill>
                      <a:prstClr val="black"/>
                    </a:solidFill>
                    <a:latin typeface="Arial" pitchFamily="34" charset="0"/>
                    <a:cs typeface="Arial" pitchFamily="34" charset="0"/>
                  </a:endParaRPr>
                </a:p>
              </p:txBody>
            </p:sp>
            <p:sp>
              <p:nvSpPr>
                <p:cNvPr id="324" name="Freeform 20"/>
                <p:cNvSpPr>
                  <a:spLocks/>
                </p:cNvSpPr>
                <p:nvPr/>
              </p:nvSpPr>
              <p:spPr bwMode="auto">
                <a:xfrm>
                  <a:off x="3944851" y="2856099"/>
                  <a:ext cx="915350" cy="218880"/>
                </a:xfrm>
                <a:custGeom>
                  <a:avLst/>
                  <a:gdLst>
                    <a:gd name="T0" fmla="*/ 0 w 614"/>
                    <a:gd name="T1" fmla="*/ 23 h 139"/>
                    <a:gd name="T2" fmla="*/ 189 w 614"/>
                    <a:gd name="T3" fmla="*/ 9 h 139"/>
                    <a:gd name="T4" fmla="*/ 468 w 614"/>
                    <a:gd name="T5" fmla="*/ 79 h 139"/>
                    <a:gd name="T6" fmla="*/ 614 w 614"/>
                    <a:gd name="T7" fmla="*/ 139 h 139"/>
                    <a:gd name="T8" fmla="*/ 0 60000 65536"/>
                    <a:gd name="T9" fmla="*/ 0 60000 65536"/>
                    <a:gd name="T10" fmla="*/ 0 60000 65536"/>
                    <a:gd name="T11" fmla="*/ 0 60000 65536"/>
                    <a:gd name="T12" fmla="*/ 0 w 614"/>
                    <a:gd name="T13" fmla="*/ 0 h 139"/>
                    <a:gd name="T14" fmla="*/ 614 w 614"/>
                    <a:gd name="T15" fmla="*/ 139 h 139"/>
                  </a:gdLst>
                  <a:ahLst/>
                  <a:cxnLst>
                    <a:cxn ang="T8">
                      <a:pos x="T0" y="T1"/>
                    </a:cxn>
                    <a:cxn ang="T9">
                      <a:pos x="T2" y="T3"/>
                    </a:cxn>
                    <a:cxn ang="T10">
                      <a:pos x="T4" y="T5"/>
                    </a:cxn>
                    <a:cxn ang="T11">
                      <a:pos x="T6" y="T7"/>
                    </a:cxn>
                  </a:cxnLst>
                  <a:rect l="T12" t="T13" r="T14" b="T15"/>
                  <a:pathLst>
                    <a:path w="614" h="139">
                      <a:moveTo>
                        <a:pt x="0" y="23"/>
                      </a:moveTo>
                      <a:cubicBezTo>
                        <a:pt x="31" y="21"/>
                        <a:pt x="111" y="0"/>
                        <a:pt x="189" y="9"/>
                      </a:cubicBezTo>
                      <a:cubicBezTo>
                        <a:pt x="267" y="18"/>
                        <a:pt x="397" y="57"/>
                        <a:pt x="468" y="79"/>
                      </a:cubicBezTo>
                      <a:cubicBezTo>
                        <a:pt x="539" y="101"/>
                        <a:pt x="584" y="127"/>
                        <a:pt x="614" y="139"/>
                      </a:cubicBezTo>
                    </a:path>
                  </a:pathLst>
                </a:custGeom>
                <a:noFill/>
                <a:ln w="6350">
                  <a:solidFill>
                    <a:schemeClr val="tx1"/>
                  </a:solidFill>
                  <a:round/>
                  <a:headEnd/>
                  <a:tailEnd/>
                </a:ln>
              </p:spPr>
              <p:txBody>
                <a:bodyPr/>
                <a:lstStyle/>
                <a:p>
                  <a:endParaRPr lang="en-GB" sz="1600">
                    <a:solidFill>
                      <a:prstClr val="black"/>
                    </a:solidFill>
                    <a:latin typeface="Arial" pitchFamily="34" charset="0"/>
                    <a:cs typeface="Arial" pitchFamily="34" charset="0"/>
                  </a:endParaRPr>
                </a:p>
              </p:txBody>
            </p:sp>
            <p:sp>
              <p:nvSpPr>
                <p:cNvPr id="325" name="Freeform 21"/>
                <p:cNvSpPr>
                  <a:spLocks/>
                </p:cNvSpPr>
                <p:nvPr/>
              </p:nvSpPr>
              <p:spPr bwMode="auto">
                <a:xfrm>
                  <a:off x="2069812" y="2528571"/>
                  <a:ext cx="1006785" cy="236672"/>
                </a:xfrm>
                <a:custGeom>
                  <a:avLst/>
                  <a:gdLst>
                    <a:gd name="T0" fmla="*/ 636 w 636"/>
                    <a:gd name="T1" fmla="*/ 198 h 198"/>
                    <a:gd name="T2" fmla="*/ 410 w 636"/>
                    <a:gd name="T3" fmla="*/ 108 h 198"/>
                    <a:gd name="T4" fmla="*/ 92 w 636"/>
                    <a:gd name="T5" fmla="*/ 17 h 198"/>
                    <a:gd name="T6" fmla="*/ 0 w 636"/>
                    <a:gd name="T7" fmla="*/ 3 h 198"/>
                    <a:gd name="T8" fmla="*/ 0 60000 65536"/>
                    <a:gd name="T9" fmla="*/ 0 60000 65536"/>
                    <a:gd name="T10" fmla="*/ 0 60000 65536"/>
                    <a:gd name="T11" fmla="*/ 0 60000 65536"/>
                    <a:gd name="T12" fmla="*/ 0 w 636"/>
                    <a:gd name="T13" fmla="*/ 0 h 198"/>
                    <a:gd name="T14" fmla="*/ 636 w 636"/>
                    <a:gd name="T15" fmla="*/ 198 h 198"/>
                  </a:gdLst>
                  <a:ahLst/>
                  <a:cxnLst>
                    <a:cxn ang="T8">
                      <a:pos x="T0" y="T1"/>
                    </a:cxn>
                    <a:cxn ang="T9">
                      <a:pos x="T2" y="T3"/>
                    </a:cxn>
                    <a:cxn ang="T10">
                      <a:pos x="T4" y="T5"/>
                    </a:cxn>
                    <a:cxn ang="T11">
                      <a:pos x="T6" y="T7"/>
                    </a:cxn>
                  </a:cxnLst>
                  <a:rect l="T12" t="T13" r="T14" b="T15"/>
                  <a:pathLst>
                    <a:path w="636" h="198">
                      <a:moveTo>
                        <a:pt x="636" y="198"/>
                      </a:moveTo>
                      <a:cubicBezTo>
                        <a:pt x="569" y="168"/>
                        <a:pt x="501" y="138"/>
                        <a:pt x="410" y="108"/>
                      </a:cubicBezTo>
                      <a:cubicBezTo>
                        <a:pt x="319" y="78"/>
                        <a:pt x="160" y="34"/>
                        <a:pt x="92" y="17"/>
                      </a:cubicBezTo>
                      <a:cubicBezTo>
                        <a:pt x="24" y="0"/>
                        <a:pt x="19" y="6"/>
                        <a:pt x="0" y="3"/>
                      </a:cubicBezTo>
                    </a:path>
                  </a:pathLst>
                </a:custGeom>
                <a:noFill/>
                <a:ln w="6350">
                  <a:solidFill>
                    <a:schemeClr val="tx1"/>
                  </a:solidFill>
                  <a:round/>
                  <a:headEnd/>
                  <a:tailEnd/>
                </a:ln>
              </p:spPr>
              <p:txBody>
                <a:bodyPr/>
                <a:lstStyle/>
                <a:p>
                  <a:endParaRPr lang="en-GB" sz="1600">
                    <a:solidFill>
                      <a:prstClr val="black"/>
                    </a:solidFill>
                    <a:latin typeface="Arial" pitchFamily="34" charset="0"/>
                    <a:cs typeface="Arial" pitchFamily="34" charset="0"/>
                  </a:endParaRPr>
                </a:p>
              </p:txBody>
            </p:sp>
            <p:sp>
              <p:nvSpPr>
                <p:cNvPr id="326" name="Freeform 22"/>
                <p:cNvSpPr>
                  <a:spLocks/>
                </p:cNvSpPr>
                <p:nvPr/>
              </p:nvSpPr>
              <p:spPr bwMode="auto">
                <a:xfrm>
                  <a:off x="2077637" y="2742854"/>
                  <a:ext cx="924404" cy="131583"/>
                </a:xfrm>
                <a:custGeom>
                  <a:avLst/>
                  <a:gdLst>
                    <a:gd name="T0" fmla="*/ 515 w 515"/>
                    <a:gd name="T1" fmla="*/ 49 h 75"/>
                    <a:gd name="T2" fmla="*/ 382 w 515"/>
                    <a:gd name="T3" fmla="*/ 7 h 75"/>
                    <a:gd name="T4" fmla="*/ 238 w 515"/>
                    <a:gd name="T5" fmla="*/ 7 h 75"/>
                    <a:gd name="T6" fmla="*/ 62 w 515"/>
                    <a:gd name="T7" fmla="*/ 49 h 75"/>
                    <a:gd name="T8" fmla="*/ 0 w 515"/>
                    <a:gd name="T9" fmla="*/ 75 h 75"/>
                    <a:gd name="T10" fmla="*/ 0 60000 65536"/>
                    <a:gd name="T11" fmla="*/ 0 60000 65536"/>
                    <a:gd name="T12" fmla="*/ 0 60000 65536"/>
                    <a:gd name="T13" fmla="*/ 0 60000 65536"/>
                    <a:gd name="T14" fmla="*/ 0 60000 65536"/>
                    <a:gd name="T15" fmla="*/ 0 w 515"/>
                    <a:gd name="T16" fmla="*/ 0 h 75"/>
                    <a:gd name="T17" fmla="*/ 515 w 515"/>
                    <a:gd name="T18" fmla="*/ 75 h 75"/>
                  </a:gdLst>
                  <a:ahLst/>
                  <a:cxnLst>
                    <a:cxn ang="T10">
                      <a:pos x="T0" y="T1"/>
                    </a:cxn>
                    <a:cxn ang="T11">
                      <a:pos x="T2" y="T3"/>
                    </a:cxn>
                    <a:cxn ang="T12">
                      <a:pos x="T4" y="T5"/>
                    </a:cxn>
                    <a:cxn ang="T13">
                      <a:pos x="T6" y="T7"/>
                    </a:cxn>
                    <a:cxn ang="T14">
                      <a:pos x="T8" y="T9"/>
                    </a:cxn>
                  </a:cxnLst>
                  <a:rect l="T15" t="T16" r="T17" b="T18"/>
                  <a:pathLst>
                    <a:path w="515" h="75">
                      <a:moveTo>
                        <a:pt x="515" y="49"/>
                      </a:moveTo>
                      <a:cubicBezTo>
                        <a:pt x="493" y="42"/>
                        <a:pt x="428" y="14"/>
                        <a:pt x="382" y="7"/>
                      </a:cubicBezTo>
                      <a:cubicBezTo>
                        <a:pt x="336" y="0"/>
                        <a:pt x="291" y="0"/>
                        <a:pt x="238" y="7"/>
                      </a:cubicBezTo>
                      <a:cubicBezTo>
                        <a:pt x="185" y="14"/>
                        <a:pt x="102" y="38"/>
                        <a:pt x="62" y="49"/>
                      </a:cubicBezTo>
                      <a:cubicBezTo>
                        <a:pt x="22" y="60"/>
                        <a:pt x="13" y="70"/>
                        <a:pt x="0" y="75"/>
                      </a:cubicBezTo>
                    </a:path>
                  </a:pathLst>
                </a:custGeom>
                <a:noFill/>
                <a:ln w="6350">
                  <a:solidFill>
                    <a:schemeClr val="tx1"/>
                  </a:solidFill>
                  <a:round/>
                  <a:headEnd/>
                  <a:tailEnd/>
                </a:ln>
              </p:spPr>
              <p:txBody>
                <a:bodyPr/>
                <a:lstStyle/>
                <a:p>
                  <a:endParaRPr lang="en-GB" sz="1600">
                    <a:solidFill>
                      <a:prstClr val="black"/>
                    </a:solidFill>
                    <a:latin typeface="Arial" pitchFamily="34" charset="0"/>
                    <a:cs typeface="Arial" pitchFamily="34" charset="0"/>
                  </a:endParaRPr>
                </a:p>
              </p:txBody>
            </p:sp>
            <p:sp>
              <p:nvSpPr>
                <p:cNvPr id="327" name="Freeform 23"/>
                <p:cNvSpPr>
                  <a:spLocks/>
                </p:cNvSpPr>
                <p:nvPr/>
              </p:nvSpPr>
              <p:spPr bwMode="auto">
                <a:xfrm>
                  <a:off x="2469794" y="2351781"/>
                  <a:ext cx="589243" cy="353580"/>
                </a:xfrm>
                <a:custGeom>
                  <a:avLst/>
                  <a:gdLst>
                    <a:gd name="T0" fmla="*/ 398 w 398"/>
                    <a:gd name="T1" fmla="*/ 287 h 287"/>
                    <a:gd name="T2" fmla="*/ 272 w 398"/>
                    <a:gd name="T3" fmla="*/ 144 h 287"/>
                    <a:gd name="T4" fmla="*/ 136 w 398"/>
                    <a:gd name="T5" fmla="*/ 52 h 287"/>
                    <a:gd name="T6" fmla="*/ 0 w 398"/>
                    <a:gd name="T7" fmla="*/ 0 h 287"/>
                    <a:gd name="T8" fmla="*/ 0 60000 65536"/>
                    <a:gd name="T9" fmla="*/ 0 60000 65536"/>
                    <a:gd name="T10" fmla="*/ 0 60000 65536"/>
                    <a:gd name="T11" fmla="*/ 0 60000 65536"/>
                    <a:gd name="T12" fmla="*/ 0 w 398"/>
                    <a:gd name="T13" fmla="*/ 0 h 287"/>
                    <a:gd name="T14" fmla="*/ 398 w 398"/>
                    <a:gd name="T15" fmla="*/ 287 h 287"/>
                  </a:gdLst>
                  <a:ahLst/>
                  <a:cxnLst>
                    <a:cxn ang="T8">
                      <a:pos x="T0" y="T1"/>
                    </a:cxn>
                    <a:cxn ang="T9">
                      <a:pos x="T2" y="T3"/>
                    </a:cxn>
                    <a:cxn ang="T10">
                      <a:pos x="T4" y="T5"/>
                    </a:cxn>
                    <a:cxn ang="T11">
                      <a:pos x="T6" y="T7"/>
                    </a:cxn>
                  </a:cxnLst>
                  <a:rect l="T12" t="T13" r="T14" b="T15"/>
                  <a:pathLst>
                    <a:path w="398" h="287">
                      <a:moveTo>
                        <a:pt x="398" y="287"/>
                      </a:moveTo>
                      <a:cubicBezTo>
                        <a:pt x="377" y="263"/>
                        <a:pt x="316" y="183"/>
                        <a:pt x="272" y="144"/>
                      </a:cubicBezTo>
                      <a:cubicBezTo>
                        <a:pt x="228" y="105"/>
                        <a:pt x="181" y="76"/>
                        <a:pt x="136" y="52"/>
                      </a:cubicBezTo>
                      <a:cubicBezTo>
                        <a:pt x="91" y="28"/>
                        <a:pt x="28" y="11"/>
                        <a:pt x="0" y="0"/>
                      </a:cubicBezTo>
                    </a:path>
                  </a:pathLst>
                </a:custGeom>
                <a:noFill/>
                <a:ln w="6350">
                  <a:solidFill>
                    <a:schemeClr val="tx1"/>
                  </a:solidFill>
                  <a:round/>
                  <a:headEnd/>
                  <a:tailEnd/>
                </a:ln>
              </p:spPr>
              <p:txBody>
                <a:bodyPr/>
                <a:lstStyle/>
                <a:p>
                  <a:endParaRPr lang="en-GB" sz="1600">
                    <a:solidFill>
                      <a:prstClr val="black"/>
                    </a:solidFill>
                    <a:latin typeface="Arial" pitchFamily="34" charset="0"/>
                    <a:cs typeface="Arial" pitchFamily="34" charset="0"/>
                  </a:endParaRPr>
                </a:p>
              </p:txBody>
            </p:sp>
            <p:sp>
              <p:nvSpPr>
                <p:cNvPr id="328" name="Line 24"/>
                <p:cNvSpPr>
                  <a:spLocks noChangeShapeType="1"/>
                </p:cNvSpPr>
                <p:nvPr/>
              </p:nvSpPr>
              <p:spPr bwMode="auto">
                <a:xfrm flipH="1" flipV="1">
                  <a:off x="2751245" y="2244672"/>
                  <a:ext cx="385670" cy="386463"/>
                </a:xfrm>
                <a:prstGeom prst="line">
                  <a:avLst/>
                </a:prstGeom>
                <a:noFill/>
                <a:ln w="6350">
                  <a:solidFill>
                    <a:schemeClr val="tx1"/>
                  </a:solidFill>
                  <a:round/>
                  <a:headEnd/>
                  <a:tailEnd/>
                </a:ln>
              </p:spPr>
              <p:txBody>
                <a:bodyPr/>
                <a:lstStyle/>
                <a:p>
                  <a:endParaRPr lang="en-GB" sz="1600">
                    <a:solidFill>
                      <a:prstClr val="black"/>
                    </a:solidFill>
                    <a:latin typeface="Arial" pitchFamily="34" charset="0"/>
                    <a:cs typeface="Arial" pitchFamily="34" charset="0"/>
                  </a:endParaRPr>
                </a:p>
              </p:txBody>
            </p:sp>
            <p:sp>
              <p:nvSpPr>
                <p:cNvPr id="331" name="Freeform 25"/>
                <p:cNvSpPr>
                  <a:spLocks/>
                </p:cNvSpPr>
                <p:nvPr/>
              </p:nvSpPr>
              <p:spPr bwMode="auto">
                <a:xfrm>
                  <a:off x="2077637" y="2841754"/>
                  <a:ext cx="916282" cy="143636"/>
                </a:xfrm>
                <a:custGeom>
                  <a:avLst/>
                  <a:gdLst>
                    <a:gd name="T0" fmla="*/ 571 w 571"/>
                    <a:gd name="T1" fmla="*/ 23 h 116"/>
                    <a:gd name="T2" fmla="*/ 382 w 571"/>
                    <a:gd name="T3" fmla="*/ 9 h 116"/>
                    <a:gd name="T4" fmla="*/ 103 w 571"/>
                    <a:gd name="T5" fmla="*/ 79 h 116"/>
                    <a:gd name="T6" fmla="*/ 0 w 571"/>
                    <a:gd name="T7" fmla="*/ 116 h 116"/>
                    <a:gd name="T8" fmla="*/ 0 60000 65536"/>
                    <a:gd name="T9" fmla="*/ 0 60000 65536"/>
                    <a:gd name="T10" fmla="*/ 0 60000 65536"/>
                    <a:gd name="T11" fmla="*/ 0 60000 65536"/>
                    <a:gd name="T12" fmla="*/ 0 w 571"/>
                    <a:gd name="T13" fmla="*/ 0 h 116"/>
                    <a:gd name="T14" fmla="*/ 571 w 571"/>
                    <a:gd name="T15" fmla="*/ 116 h 116"/>
                  </a:gdLst>
                  <a:ahLst/>
                  <a:cxnLst>
                    <a:cxn ang="T8">
                      <a:pos x="T0" y="T1"/>
                    </a:cxn>
                    <a:cxn ang="T9">
                      <a:pos x="T2" y="T3"/>
                    </a:cxn>
                    <a:cxn ang="T10">
                      <a:pos x="T4" y="T5"/>
                    </a:cxn>
                    <a:cxn ang="T11">
                      <a:pos x="T6" y="T7"/>
                    </a:cxn>
                  </a:cxnLst>
                  <a:rect l="T12" t="T13" r="T14" b="T15"/>
                  <a:pathLst>
                    <a:path w="571" h="116">
                      <a:moveTo>
                        <a:pt x="571" y="23"/>
                      </a:moveTo>
                      <a:cubicBezTo>
                        <a:pt x="540" y="21"/>
                        <a:pt x="460" y="0"/>
                        <a:pt x="382" y="9"/>
                      </a:cubicBezTo>
                      <a:cubicBezTo>
                        <a:pt x="304" y="18"/>
                        <a:pt x="167" y="61"/>
                        <a:pt x="103" y="79"/>
                      </a:cubicBezTo>
                      <a:cubicBezTo>
                        <a:pt x="39" y="97"/>
                        <a:pt x="21" y="108"/>
                        <a:pt x="0" y="116"/>
                      </a:cubicBezTo>
                    </a:path>
                  </a:pathLst>
                </a:custGeom>
                <a:noFill/>
                <a:ln w="6350">
                  <a:solidFill>
                    <a:schemeClr val="tx1"/>
                  </a:solidFill>
                  <a:round/>
                  <a:headEnd/>
                  <a:tailEnd/>
                </a:ln>
              </p:spPr>
              <p:txBody>
                <a:bodyPr/>
                <a:lstStyle/>
                <a:p>
                  <a:endParaRPr lang="en-GB" sz="1600">
                    <a:solidFill>
                      <a:prstClr val="black"/>
                    </a:solidFill>
                    <a:latin typeface="Arial" pitchFamily="34" charset="0"/>
                    <a:cs typeface="Arial" pitchFamily="34" charset="0"/>
                  </a:endParaRPr>
                </a:p>
              </p:txBody>
            </p:sp>
            <p:sp>
              <p:nvSpPr>
                <p:cNvPr id="332" name="Arc 26"/>
                <p:cNvSpPr>
                  <a:spLocks/>
                </p:cNvSpPr>
                <p:nvPr/>
              </p:nvSpPr>
              <p:spPr bwMode="auto">
                <a:xfrm rot="17997508">
                  <a:off x="2636540" y="3062547"/>
                  <a:ext cx="373857" cy="210179"/>
                </a:xfrm>
                <a:custGeom>
                  <a:avLst/>
                  <a:gdLst>
                    <a:gd name="T0" fmla="*/ 0 w 43200"/>
                    <a:gd name="T1" fmla="*/ 0 h 21600"/>
                    <a:gd name="T2" fmla="*/ 0 w 43200"/>
                    <a:gd name="T3" fmla="*/ 0 h 21600"/>
                    <a:gd name="T4" fmla="*/ 0 w 43200"/>
                    <a:gd name="T5" fmla="*/ 0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0" y="21525"/>
                      </a:moveTo>
                      <a:cubicBezTo>
                        <a:pt x="41" y="9625"/>
                        <a:pt x="9699" y="-1"/>
                        <a:pt x="21600" y="0"/>
                      </a:cubicBezTo>
                      <a:cubicBezTo>
                        <a:pt x="33529" y="0"/>
                        <a:pt x="43200" y="9670"/>
                        <a:pt x="43200" y="21600"/>
                      </a:cubicBezTo>
                    </a:path>
                    <a:path w="43200" h="21600" stroke="0" extrusionOk="0">
                      <a:moveTo>
                        <a:pt x="0" y="21525"/>
                      </a:moveTo>
                      <a:cubicBezTo>
                        <a:pt x="41" y="9625"/>
                        <a:pt x="9699" y="-1"/>
                        <a:pt x="21600" y="0"/>
                      </a:cubicBezTo>
                      <a:cubicBezTo>
                        <a:pt x="33529" y="0"/>
                        <a:pt x="43200" y="9670"/>
                        <a:pt x="43200" y="21600"/>
                      </a:cubicBezTo>
                      <a:lnTo>
                        <a:pt x="21600" y="21600"/>
                      </a:lnTo>
                      <a:lnTo>
                        <a:pt x="0" y="21525"/>
                      </a:lnTo>
                      <a:close/>
                    </a:path>
                  </a:pathLst>
                </a:custGeom>
                <a:noFill/>
                <a:ln w="12700">
                  <a:solidFill>
                    <a:schemeClr val="tx1"/>
                  </a:solidFill>
                  <a:round/>
                  <a:headEnd/>
                  <a:tailEnd/>
                </a:ln>
              </p:spPr>
              <p:txBody>
                <a:bodyPr wrap="none" anchor="ctr"/>
                <a:lstStyle/>
                <a:p>
                  <a:endParaRPr lang="en-GB" sz="1600">
                    <a:solidFill>
                      <a:prstClr val="black"/>
                    </a:solidFill>
                    <a:latin typeface="Arial" pitchFamily="34" charset="0"/>
                    <a:cs typeface="Arial" pitchFamily="34" charset="0"/>
                  </a:endParaRPr>
                </a:p>
              </p:txBody>
            </p:sp>
            <p:sp>
              <p:nvSpPr>
                <p:cNvPr id="333" name="Arc 27"/>
                <p:cNvSpPr>
                  <a:spLocks/>
                </p:cNvSpPr>
                <p:nvPr/>
              </p:nvSpPr>
              <p:spPr bwMode="auto">
                <a:xfrm rot="3630385">
                  <a:off x="3977477" y="3095181"/>
                  <a:ext cx="373747" cy="197066"/>
                </a:xfrm>
                <a:custGeom>
                  <a:avLst/>
                  <a:gdLst>
                    <a:gd name="T0" fmla="*/ 0 w 43200"/>
                    <a:gd name="T1" fmla="*/ 0 h 21600"/>
                    <a:gd name="T2" fmla="*/ 0 w 43200"/>
                    <a:gd name="T3" fmla="*/ 0 h 21600"/>
                    <a:gd name="T4" fmla="*/ 0 w 43200"/>
                    <a:gd name="T5" fmla="*/ 0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0" y="21525"/>
                      </a:moveTo>
                      <a:cubicBezTo>
                        <a:pt x="41" y="9625"/>
                        <a:pt x="9699" y="-1"/>
                        <a:pt x="21600" y="0"/>
                      </a:cubicBezTo>
                      <a:cubicBezTo>
                        <a:pt x="33529" y="0"/>
                        <a:pt x="43200" y="9670"/>
                        <a:pt x="43200" y="21600"/>
                      </a:cubicBezTo>
                    </a:path>
                    <a:path w="43200" h="21600" stroke="0" extrusionOk="0">
                      <a:moveTo>
                        <a:pt x="0" y="21525"/>
                      </a:moveTo>
                      <a:cubicBezTo>
                        <a:pt x="41" y="9625"/>
                        <a:pt x="9699" y="-1"/>
                        <a:pt x="21600" y="0"/>
                      </a:cubicBezTo>
                      <a:cubicBezTo>
                        <a:pt x="33529" y="0"/>
                        <a:pt x="43200" y="9670"/>
                        <a:pt x="43200" y="21600"/>
                      </a:cubicBezTo>
                      <a:lnTo>
                        <a:pt x="21600" y="21600"/>
                      </a:lnTo>
                      <a:lnTo>
                        <a:pt x="0" y="21525"/>
                      </a:lnTo>
                      <a:close/>
                    </a:path>
                  </a:pathLst>
                </a:custGeom>
                <a:noFill/>
                <a:ln w="12700">
                  <a:solidFill>
                    <a:schemeClr val="tx1"/>
                  </a:solidFill>
                  <a:round/>
                  <a:headEnd/>
                  <a:tailEnd/>
                </a:ln>
              </p:spPr>
              <p:txBody>
                <a:bodyPr wrap="none" anchor="ctr"/>
                <a:lstStyle/>
                <a:p>
                  <a:endParaRPr lang="en-GB" sz="1600">
                    <a:solidFill>
                      <a:prstClr val="black"/>
                    </a:solidFill>
                    <a:latin typeface="Arial" pitchFamily="34" charset="0"/>
                    <a:cs typeface="Arial" pitchFamily="34" charset="0"/>
                  </a:endParaRPr>
                </a:p>
              </p:txBody>
            </p:sp>
            <p:sp>
              <p:nvSpPr>
                <p:cNvPr id="334" name="AutoShape 28"/>
                <p:cNvSpPr>
                  <a:spLocks noChangeArrowheads="1"/>
                </p:cNvSpPr>
                <p:nvPr/>
              </p:nvSpPr>
              <p:spPr bwMode="auto">
                <a:xfrm rot="10193123">
                  <a:off x="3889849" y="2996777"/>
                  <a:ext cx="355103" cy="444233"/>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629 w 21600"/>
                    <a:gd name="T13" fmla="*/ 0 h 21600"/>
                    <a:gd name="T14" fmla="*/ 16971 w 21600"/>
                    <a:gd name="T15" fmla="*/ 3699 h 21600"/>
                  </a:gdLst>
                  <a:ahLst/>
                  <a:cxnLst>
                    <a:cxn ang="T8">
                      <a:pos x="T0" y="T1"/>
                    </a:cxn>
                    <a:cxn ang="T9">
                      <a:pos x="T2" y="T3"/>
                    </a:cxn>
                    <a:cxn ang="T10">
                      <a:pos x="T4" y="T5"/>
                    </a:cxn>
                    <a:cxn ang="T11">
                      <a:pos x="T6" y="T7"/>
                    </a:cxn>
                  </a:cxnLst>
                  <a:rect l="T12" t="T13" r="T14" b="T15"/>
                  <a:pathLst>
                    <a:path w="21600" h="21600">
                      <a:moveTo>
                        <a:pt x="7256" y="2955"/>
                      </a:moveTo>
                      <a:cubicBezTo>
                        <a:pt x="8369" y="2452"/>
                        <a:pt x="9577" y="2191"/>
                        <a:pt x="10800" y="2192"/>
                      </a:cubicBezTo>
                      <a:cubicBezTo>
                        <a:pt x="12022" y="2192"/>
                        <a:pt x="13230" y="2452"/>
                        <a:pt x="14343" y="2955"/>
                      </a:cubicBezTo>
                      <a:lnTo>
                        <a:pt x="15246" y="957"/>
                      </a:lnTo>
                      <a:cubicBezTo>
                        <a:pt x="13848" y="326"/>
                        <a:pt x="12333" y="-1"/>
                        <a:pt x="10799" y="0"/>
                      </a:cubicBezTo>
                      <a:cubicBezTo>
                        <a:pt x="9266" y="0"/>
                        <a:pt x="7751" y="326"/>
                        <a:pt x="6353" y="957"/>
                      </a:cubicBezTo>
                      <a:lnTo>
                        <a:pt x="7256" y="2955"/>
                      </a:lnTo>
                      <a:close/>
                    </a:path>
                  </a:pathLst>
                </a:custGeom>
                <a:noFill/>
                <a:ln w="6350">
                  <a:solidFill>
                    <a:schemeClr val="tx1"/>
                  </a:solidFill>
                  <a:miter lim="800000"/>
                  <a:headEnd/>
                  <a:tailEnd/>
                </a:ln>
              </p:spPr>
              <p:txBody>
                <a:bodyPr rot="10800000" wrap="none" anchor="ctr"/>
                <a:lstStyle/>
                <a:p>
                  <a:endParaRPr lang="en-GB" sz="1600">
                    <a:solidFill>
                      <a:prstClr val="black"/>
                    </a:solidFill>
                    <a:latin typeface="Arial" pitchFamily="34" charset="0"/>
                    <a:cs typeface="Arial" pitchFamily="34" charset="0"/>
                  </a:endParaRPr>
                </a:p>
              </p:txBody>
            </p:sp>
            <p:sp>
              <p:nvSpPr>
                <p:cNvPr id="343" name="AutoShape 29"/>
                <p:cNvSpPr>
                  <a:spLocks noChangeArrowheads="1"/>
                </p:cNvSpPr>
                <p:nvPr/>
              </p:nvSpPr>
              <p:spPr bwMode="auto">
                <a:xfrm rot="6207964" flipH="1">
                  <a:off x="2725970" y="3043375"/>
                  <a:ext cx="375810" cy="35315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10621 h 21600"/>
                  </a:gdLst>
                  <a:ahLst/>
                  <a:cxnLst>
                    <a:cxn ang="T8">
                      <a:pos x="T0" y="T1"/>
                    </a:cxn>
                    <a:cxn ang="T9">
                      <a:pos x="T2" y="T3"/>
                    </a:cxn>
                    <a:cxn ang="T10">
                      <a:pos x="T4" y="T5"/>
                    </a:cxn>
                    <a:cxn ang="T11">
                      <a:pos x="T6" y="T7"/>
                    </a:cxn>
                  </a:cxnLst>
                  <a:rect l="T12" t="T13" r="T14" b="T15"/>
                  <a:pathLst>
                    <a:path w="21600" h="21600">
                      <a:moveTo>
                        <a:pt x="2489" y="8351"/>
                      </a:moveTo>
                      <a:cubicBezTo>
                        <a:pt x="3575" y="4665"/>
                        <a:pt x="6958" y="2135"/>
                        <a:pt x="10800" y="2136"/>
                      </a:cubicBezTo>
                      <a:cubicBezTo>
                        <a:pt x="14641" y="2136"/>
                        <a:pt x="18024" y="4665"/>
                        <a:pt x="19110" y="8351"/>
                      </a:cubicBezTo>
                      <a:lnTo>
                        <a:pt x="21159" y="7747"/>
                      </a:lnTo>
                      <a:cubicBezTo>
                        <a:pt x="19805" y="3153"/>
                        <a:pt x="15588" y="-1"/>
                        <a:pt x="10799" y="0"/>
                      </a:cubicBezTo>
                      <a:cubicBezTo>
                        <a:pt x="6011" y="0"/>
                        <a:pt x="1794" y="3153"/>
                        <a:pt x="440" y="7747"/>
                      </a:cubicBezTo>
                      <a:lnTo>
                        <a:pt x="2489" y="8351"/>
                      </a:lnTo>
                      <a:close/>
                    </a:path>
                  </a:pathLst>
                </a:custGeom>
                <a:solidFill>
                  <a:schemeClr val="bg1"/>
                </a:solidFill>
                <a:ln w="6350">
                  <a:solidFill>
                    <a:schemeClr val="tx1"/>
                  </a:solidFill>
                  <a:miter lim="800000"/>
                  <a:headEnd/>
                  <a:tailEnd/>
                </a:ln>
              </p:spPr>
              <p:txBody>
                <a:bodyPr rot="10800000" vert="eaVert" wrap="none" anchor="ctr"/>
                <a:lstStyle/>
                <a:p>
                  <a:endParaRPr lang="en-GB" sz="1600">
                    <a:solidFill>
                      <a:prstClr val="black"/>
                    </a:solidFill>
                    <a:latin typeface="Arial" pitchFamily="34" charset="0"/>
                    <a:cs typeface="Arial" pitchFamily="34" charset="0"/>
                  </a:endParaRPr>
                </a:p>
              </p:txBody>
            </p:sp>
            <p:sp>
              <p:nvSpPr>
                <p:cNvPr id="344" name="Oval 30"/>
                <p:cNvSpPr>
                  <a:spLocks noChangeArrowheads="1"/>
                </p:cNvSpPr>
                <p:nvPr/>
              </p:nvSpPr>
              <p:spPr bwMode="auto">
                <a:xfrm rot="1634323">
                  <a:off x="2796035" y="3771516"/>
                  <a:ext cx="370715" cy="251920"/>
                </a:xfrm>
                <a:prstGeom prst="ellipse">
                  <a:avLst/>
                </a:prstGeom>
                <a:solidFill>
                  <a:srgbClr val="88C9CE"/>
                </a:solidFill>
                <a:ln w="6350">
                  <a:solidFill>
                    <a:schemeClr val="tx1"/>
                  </a:solidFill>
                  <a:round/>
                  <a:headEnd/>
                  <a:tailEnd/>
                </a:ln>
              </p:spPr>
              <p:txBody>
                <a:bodyPr wrap="none" anchor="ctr"/>
                <a:lstStyle/>
                <a:p>
                  <a:endParaRPr lang="en-US" sz="1600">
                    <a:solidFill>
                      <a:srgbClr val="000000"/>
                    </a:solidFill>
                    <a:latin typeface="Arial" pitchFamily="34" charset="0"/>
                    <a:cs typeface="Arial" pitchFamily="34" charset="0"/>
                  </a:endParaRPr>
                </a:p>
              </p:txBody>
            </p:sp>
            <p:sp>
              <p:nvSpPr>
                <p:cNvPr id="346" name="Oval 31"/>
                <p:cNvSpPr>
                  <a:spLocks noChangeArrowheads="1"/>
                </p:cNvSpPr>
                <p:nvPr/>
              </p:nvSpPr>
              <p:spPr bwMode="auto">
                <a:xfrm rot="1698045">
                  <a:off x="2881885" y="3812815"/>
                  <a:ext cx="136579" cy="117699"/>
                </a:xfrm>
                <a:prstGeom prst="ellipse">
                  <a:avLst/>
                </a:prstGeom>
                <a:solidFill>
                  <a:srgbClr val="FF0000"/>
                </a:solidFill>
                <a:ln w="6350">
                  <a:solidFill>
                    <a:schemeClr val="tx1"/>
                  </a:solidFill>
                  <a:round/>
                  <a:headEnd/>
                  <a:tailEnd/>
                </a:ln>
              </p:spPr>
              <p:txBody>
                <a:bodyPr wrap="none" anchor="ctr"/>
                <a:lstStyle/>
                <a:p>
                  <a:endParaRPr lang="en-US" sz="1600">
                    <a:solidFill>
                      <a:srgbClr val="000000"/>
                    </a:solidFill>
                    <a:latin typeface="Arial" pitchFamily="34" charset="0"/>
                    <a:cs typeface="Arial" pitchFamily="34" charset="0"/>
                  </a:endParaRPr>
                </a:p>
              </p:txBody>
            </p:sp>
            <p:sp>
              <p:nvSpPr>
                <p:cNvPr id="347" name="Line 33"/>
                <p:cNvSpPr>
                  <a:spLocks noChangeShapeType="1"/>
                </p:cNvSpPr>
                <p:nvPr/>
              </p:nvSpPr>
              <p:spPr bwMode="auto">
                <a:xfrm flipH="1">
                  <a:off x="2915817" y="3933071"/>
                  <a:ext cx="33716" cy="785115"/>
                </a:xfrm>
                <a:prstGeom prst="line">
                  <a:avLst/>
                </a:prstGeom>
                <a:noFill/>
                <a:ln w="6350">
                  <a:solidFill>
                    <a:srgbClr val="FF0000"/>
                  </a:solidFill>
                  <a:round/>
                  <a:headEnd/>
                  <a:tailEnd/>
                </a:ln>
              </p:spPr>
              <p:txBody>
                <a:bodyPr/>
                <a:lstStyle/>
                <a:p>
                  <a:endParaRPr lang="en-GB" sz="1600">
                    <a:solidFill>
                      <a:prstClr val="black"/>
                    </a:solidFill>
                    <a:latin typeface="Arial" pitchFamily="34" charset="0"/>
                    <a:cs typeface="Arial" pitchFamily="34" charset="0"/>
                  </a:endParaRPr>
                </a:p>
              </p:txBody>
            </p:sp>
            <p:grpSp>
              <p:nvGrpSpPr>
                <p:cNvPr id="348" name="Group 347"/>
                <p:cNvGrpSpPr>
                  <a:grpSpLocks/>
                </p:cNvGrpSpPr>
                <p:nvPr/>
              </p:nvGrpSpPr>
              <p:grpSpPr bwMode="auto">
                <a:xfrm>
                  <a:off x="2566770" y="4412577"/>
                  <a:ext cx="816156" cy="780954"/>
                  <a:chOff x="1526" y="2145"/>
                  <a:chExt cx="596" cy="541"/>
                </a:xfrm>
              </p:grpSpPr>
              <p:sp>
                <p:nvSpPr>
                  <p:cNvPr id="349" name="Freeform 37"/>
                  <p:cNvSpPr>
                    <a:spLocks/>
                  </p:cNvSpPr>
                  <p:nvPr/>
                </p:nvSpPr>
                <p:spPr bwMode="auto">
                  <a:xfrm>
                    <a:off x="1526" y="2145"/>
                    <a:ext cx="596" cy="541"/>
                  </a:xfrm>
                  <a:custGeom>
                    <a:avLst/>
                    <a:gdLst>
                      <a:gd name="T0" fmla="*/ 18 w 596"/>
                      <a:gd name="T1" fmla="*/ 217 h 541"/>
                      <a:gd name="T2" fmla="*/ 84 w 596"/>
                      <a:gd name="T3" fmla="*/ 115 h 541"/>
                      <a:gd name="T4" fmla="*/ 162 w 596"/>
                      <a:gd name="T5" fmla="*/ 45 h 541"/>
                      <a:gd name="T6" fmla="*/ 228 w 596"/>
                      <a:gd name="T7" fmla="*/ 7 h 541"/>
                      <a:gd name="T8" fmla="*/ 320 w 596"/>
                      <a:gd name="T9" fmla="*/ 11 h 541"/>
                      <a:gd name="T10" fmla="*/ 400 w 596"/>
                      <a:gd name="T11" fmla="*/ 73 h 541"/>
                      <a:gd name="T12" fmla="*/ 510 w 596"/>
                      <a:gd name="T13" fmla="*/ 209 h 541"/>
                      <a:gd name="T14" fmla="*/ 578 w 596"/>
                      <a:gd name="T15" fmla="*/ 301 h 541"/>
                      <a:gd name="T16" fmla="*/ 592 w 596"/>
                      <a:gd name="T17" fmla="*/ 387 h 541"/>
                      <a:gd name="T18" fmla="*/ 554 w 596"/>
                      <a:gd name="T19" fmla="*/ 471 h 541"/>
                      <a:gd name="T20" fmla="*/ 494 w 596"/>
                      <a:gd name="T21" fmla="*/ 511 h 541"/>
                      <a:gd name="T22" fmla="*/ 394 w 596"/>
                      <a:gd name="T23" fmla="*/ 539 h 541"/>
                      <a:gd name="T24" fmla="*/ 316 w 596"/>
                      <a:gd name="T25" fmla="*/ 521 h 541"/>
                      <a:gd name="T26" fmla="*/ 244 w 596"/>
                      <a:gd name="T27" fmla="*/ 471 h 541"/>
                      <a:gd name="T28" fmla="*/ 176 w 596"/>
                      <a:gd name="T29" fmla="*/ 435 h 541"/>
                      <a:gd name="T30" fmla="*/ 76 w 596"/>
                      <a:gd name="T31" fmla="*/ 387 h 541"/>
                      <a:gd name="T32" fmla="*/ 10 w 596"/>
                      <a:gd name="T33" fmla="*/ 303 h 541"/>
                      <a:gd name="T34" fmla="*/ 18 w 596"/>
                      <a:gd name="T35" fmla="*/ 217 h 54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6"/>
                      <a:gd name="T55" fmla="*/ 0 h 541"/>
                      <a:gd name="T56" fmla="*/ 596 w 596"/>
                      <a:gd name="T57" fmla="*/ 541 h 54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6" h="541">
                        <a:moveTo>
                          <a:pt x="18" y="217"/>
                        </a:moveTo>
                        <a:cubicBezTo>
                          <a:pt x="32" y="187"/>
                          <a:pt x="60" y="144"/>
                          <a:pt x="84" y="115"/>
                        </a:cubicBezTo>
                        <a:cubicBezTo>
                          <a:pt x="108" y="86"/>
                          <a:pt x="138" y="63"/>
                          <a:pt x="162" y="45"/>
                        </a:cubicBezTo>
                        <a:cubicBezTo>
                          <a:pt x="186" y="27"/>
                          <a:pt x="202" y="13"/>
                          <a:pt x="228" y="7"/>
                        </a:cubicBezTo>
                        <a:cubicBezTo>
                          <a:pt x="254" y="1"/>
                          <a:pt x="291" y="0"/>
                          <a:pt x="320" y="11"/>
                        </a:cubicBezTo>
                        <a:cubicBezTo>
                          <a:pt x="349" y="22"/>
                          <a:pt x="368" y="40"/>
                          <a:pt x="400" y="73"/>
                        </a:cubicBezTo>
                        <a:cubicBezTo>
                          <a:pt x="432" y="106"/>
                          <a:pt x="480" y="171"/>
                          <a:pt x="510" y="209"/>
                        </a:cubicBezTo>
                        <a:cubicBezTo>
                          <a:pt x="540" y="247"/>
                          <a:pt x="564" y="271"/>
                          <a:pt x="578" y="301"/>
                        </a:cubicBezTo>
                        <a:cubicBezTo>
                          <a:pt x="592" y="331"/>
                          <a:pt x="596" y="359"/>
                          <a:pt x="592" y="387"/>
                        </a:cubicBezTo>
                        <a:cubicBezTo>
                          <a:pt x="588" y="415"/>
                          <a:pt x="570" y="450"/>
                          <a:pt x="554" y="471"/>
                        </a:cubicBezTo>
                        <a:cubicBezTo>
                          <a:pt x="538" y="492"/>
                          <a:pt x="521" y="500"/>
                          <a:pt x="494" y="511"/>
                        </a:cubicBezTo>
                        <a:cubicBezTo>
                          <a:pt x="467" y="522"/>
                          <a:pt x="424" y="537"/>
                          <a:pt x="394" y="539"/>
                        </a:cubicBezTo>
                        <a:cubicBezTo>
                          <a:pt x="364" y="541"/>
                          <a:pt x="341" y="532"/>
                          <a:pt x="316" y="521"/>
                        </a:cubicBezTo>
                        <a:cubicBezTo>
                          <a:pt x="291" y="510"/>
                          <a:pt x="267" y="485"/>
                          <a:pt x="244" y="471"/>
                        </a:cubicBezTo>
                        <a:cubicBezTo>
                          <a:pt x="221" y="457"/>
                          <a:pt x="204" y="449"/>
                          <a:pt x="176" y="435"/>
                        </a:cubicBezTo>
                        <a:cubicBezTo>
                          <a:pt x="148" y="421"/>
                          <a:pt x="104" y="409"/>
                          <a:pt x="76" y="387"/>
                        </a:cubicBezTo>
                        <a:cubicBezTo>
                          <a:pt x="48" y="365"/>
                          <a:pt x="20" y="331"/>
                          <a:pt x="10" y="303"/>
                        </a:cubicBezTo>
                        <a:cubicBezTo>
                          <a:pt x="0" y="275"/>
                          <a:pt x="16" y="235"/>
                          <a:pt x="18" y="217"/>
                        </a:cubicBezTo>
                        <a:close/>
                      </a:path>
                    </a:pathLst>
                  </a:custGeom>
                  <a:solidFill>
                    <a:srgbClr val="88C9CE"/>
                  </a:solidFill>
                  <a:ln w="6350">
                    <a:solidFill>
                      <a:schemeClr val="tx1"/>
                    </a:solidFill>
                    <a:round/>
                    <a:headEnd/>
                    <a:tailEnd/>
                  </a:ln>
                </p:spPr>
                <p:txBody>
                  <a:bodyPr/>
                  <a:lstStyle/>
                  <a:p>
                    <a:endParaRPr lang="en-GB" sz="1600">
                      <a:solidFill>
                        <a:prstClr val="black"/>
                      </a:solidFill>
                      <a:latin typeface="Arial" pitchFamily="34" charset="0"/>
                      <a:cs typeface="Arial" pitchFamily="34" charset="0"/>
                    </a:endParaRPr>
                  </a:p>
                </p:txBody>
              </p:sp>
              <p:sp>
                <p:nvSpPr>
                  <p:cNvPr id="350" name="Freeform 38" descr="Trellis"/>
                  <p:cNvSpPr>
                    <a:spLocks/>
                  </p:cNvSpPr>
                  <p:nvPr/>
                </p:nvSpPr>
                <p:spPr bwMode="auto">
                  <a:xfrm>
                    <a:off x="1531" y="2151"/>
                    <a:ext cx="323" cy="430"/>
                  </a:xfrm>
                  <a:custGeom>
                    <a:avLst/>
                    <a:gdLst>
                      <a:gd name="T0" fmla="*/ 18 w 323"/>
                      <a:gd name="T1" fmla="*/ 221 h 449"/>
                      <a:gd name="T2" fmla="*/ 84 w 323"/>
                      <a:gd name="T3" fmla="*/ 119 h 449"/>
                      <a:gd name="T4" fmla="*/ 162 w 323"/>
                      <a:gd name="T5" fmla="*/ 49 h 449"/>
                      <a:gd name="T6" fmla="*/ 228 w 323"/>
                      <a:gd name="T7" fmla="*/ 11 h 449"/>
                      <a:gd name="T8" fmla="*/ 313 w 323"/>
                      <a:gd name="T9" fmla="*/ 21 h 449"/>
                      <a:gd name="T10" fmla="*/ 289 w 323"/>
                      <a:gd name="T11" fmla="*/ 137 h 449"/>
                      <a:gd name="T12" fmla="*/ 257 w 323"/>
                      <a:gd name="T13" fmla="*/ 243 h 449"/>
                      <a:gd name="T14" fmla="*/ 257 w 323"/>
                      <a:gd name="T15" fmla="*/ 325 h 449"/>
                      <a:gd name="T16" fmla="*/ 233 w 323"/>
                      <a:gd name="T17" fmla="*/ 403 h 449"/>
                      <a:gd name="T18" fmla="*/ 195 w 323"/>
                      <a:gd name="T19" fmla="*/ 443 h 449"/>
                      <a:gd name="T20" fmla="*/ 177 w 323"/>
                      <a:gd name="T21" fmla="*/ 437 h 449"/>
                      <a:gd name="T22" fmla="*/ 76 w 323"/>
                      <a:gd name="T23" fmla="*/ 391 h 449"/>
                      <a:gd name="T24" fmla="*/ 10 w 323"/>
                      <a:gd name="T25" fmla="*/ 307 h 449"/>
                      <a:gd name="T26" fmla="*/ 18 w 323"/>
                      <a:gd name="T27" fmla="*/ 221 h 4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3"/>
                      <a:gd name="T43" fmla="*/ 0 h 449"/>
                      <a:gd name="T44" fmla="*/ 323 w 323"/>
                      <a:gd name="T45" fmla="*/ 449 h 4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3" h="449">
                        <a:moveTo>
                          <a:pt x="18" y="221"/>
                        </a:moveTo>
                        <a:cubicBezTo>
                          <a:pt x="32" y="191"/>
                          <a:pt x="60" y="148"/>
                          <a:pt x="84" y="119"/>
                        </a:cubicBezTo>
                        <a:cubicBezTo>
                          <a:pt x="108" y="90"/>
                          <a:pt x="138" y="67"/>
                          <a:pt x="162" y="49"/>
                        </a:cubicBezTo>
                        <a:cubicBezTo>
                          <a:pt x="186" y="31"/>
                          <a:pt x="203" y="16"/>
                          <a:pt x="228" y="11"/>
                        </a:cubicBezTo>
                        <a:cubicBezTo>
                          <a:pt x="253" y="6"/>
                          <a:pt x="303" y="0"/>
                          <a:pt x="313" y="21"/>
                        </a:cubicBezTo>
                        <a:cubicBezTo>
                          <a:pt x="323" y="42"/>
                          <a:pt x="298" y="100"/>
                          <a:pt x="289" y="137"/>
                        </a:cubicBezTo>
                        <a:cubicBezTo>
                          <a:pt x="280" y="174"/>
                          <a:pt x="262" y="212"/>
                          <a:pt x="257" y="243"/>
                        </a:cubicBezTo>
                        <a:cubicBezTo>
                          <a:pt x="252" y="274"/>
                          <a:pt x="261" y="298"/>
                          <a:pt x="257" y="325"/>
                        </a:cubicBezTo>
                        <a:cubicBezTo>
                          <a:pt x="253" y="352"/>
                          <a:pt x="243" y="383"/>
                          <a:pt x="233" y="403"/>
                        </a:cubicBezTo>
                        <a:cubicBezTo>
                          <a:pt x="223" y="423"/>
                          <a:pt x="204" y="437"/>
                          <a:pt x="195" y="443"/>
                        </a:cubicBezTo>
                        <a:cubicBezTo>
                          <a:pt x="186" y="449"/>
                          <a:pt x="197" y="446"/>
                          <a:pt x="177" y="437"/>
                        </a:cubicBezTo>
                        <a:cubicBezTo>
                          <a:pt x="157" y="428"/>
                          <a:pt x="104" y="413"/>
                          <a:pt x="76" y="391"/>
                        </a:cubicBezTo>
                        <a:cubicBezTo>
                          <a:pt x="48" y="369"/>
                          <a:pt x="20" y="335"/>
                          <a:pt x="10" y="307"/>
                        </a:cubicBezTo>
                        <a:cubicBezTo>
                          <a:pt x="0" y="279"/>
                          <a:pt x="16" y="239"/>
                          <a:pt x="18" y="221"/>
                        </a:cubicBezTo>
                        <a:close/>
                      </a:path>
                    </a:pathLst>
                  </a:custGeom>
                  <a:pattFill prst="trellis">
                    <a:fgClr>
                      <a:srgbClr val="88C9CE"/>
                    </a:fgClr>
                    <a:bgClr>
                      <a:srgbClr val="FF0000"/>
                    </a:bgClr>
                  </a:pattFill>
                  <a:ln w="6350">
                    <a:solidFill>
                      <a:schemeClr val="tx1"/>
                    </a:solidFill>
                    <a:round/>
                    <a:headEnd/>
                    <a:tailEnd/>
                  </a:ln>
                </p:spPr>
                <p:txBody>
                  <a:bodyPr/>
                  <a:lstStyle/>
                  <a:p>
                    <a:endParaRPr lang="en-GB" sz="1600">
                      <a:solidFill>
                        <a:prstClr val="black"/>
                      </a:solidFill>
                      <a:latin typeface="Arial" pitchFamily="34" charset="0"/>
                      <a:cs typeface="Arial" pitchFamily="34" charset="0"/>
                    </a:endParaRPr>
                  </a:p>
                </p:txBody>
              </p:sp>
            </p:grpSp>
          </p:grpSp>
          <p:grpSp>
            <p:nvGrpSpPr>
              <p:cNvPr id="309" name="Group 38"/>
              <p:cNvGrpSpPr/>
              <p:nvPr/>
            </p:nvGrpSpPr>
            <p:grpSpPr>
              <a:xfrm rot="7669947">
                <a:off x="1696970" y="1059656"/>
                <a:ext cx="273015" cy="446635"/>
                <a:chOff x="-724125" y="1854844"/>
                <a:chExt cx="363633" cy="594879"/>
              </a:xfrm>
            </p:grpSpPr>
            <p:cxnSp>
              <p:nvCxnSpPr>
                <p:cNvPr id="311" name="Straight Connector 310"/>
                <p:cNvCxnSpPr/>
                <p:nvPr/>
              </p:nvCxnSpPr>
              <p:spPr>
                <a:xfrm rot="19295630">
                  <a:off x="-515843" y="1854844"/>
                  <a:ext cx="138737" cy="577159"/>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p:cNvCxnSpPr/>
                <p:nvPr/>
              </p:nvCxnSpPr>
              <p:spPr>
                <a:xfrm rot="19295630">
                  <a:off x="-606433" y="1936693"/>
                  <a:ext cx="245941" cy="51303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p:cNvCxnSpPr/>
                <p:nvPr/>
              </p:nvCxnSpPr>
              <p:spPr>
                <a:xfrm rot="13930053" flipV="1">
                  <a:off x="-849985" y="1985245"/>
                  <a:ext cx="393242" cy="141521"/>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0" name="Oval 309"/>
              <p:cNvSpPr/>
              <p:nvPr/>
            </p:nvSpPr>
            <p:spPr>
              <a:xfrm rot="15533930">
                <a:off x="1949458" y="1211945"/>
                <a:ext cx="98357" cy="64293"/>
              </a:xfrm>
              <a:prstGeom prst="ellipse">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sp>
          <p:nvSpPr>
            <p:cNvPr id="307" name="TextBox 306"/>
            <p:cNvSpPr txBox="1"/>
            <p:nvPr/>
          </p:nvSpPr>
          <p:spPr>
            <a:xfrm>
              <a:off x="869156" y="1042194"/>
              <a:ext cx="293670" cy="200055"/>
            </a:xfrm>
            <a:prstGeom prst="rect">
              <a:avLst/>
            </a:prstGeom>
            <a:noFill/>
          </p:spPr>
          <p:txBody>
            <a:bodyPr wrap="none" rtlCol="0">
              <a:spAutoFit/>
            </a:bodyPr>
            <a:lstStyle/>
            <a:p>
              <a:r>
                <a:rPr lang="en-GB" sz="700" dirty="0">
                  <a:solidFill>
                    <a:prstClr val="black"/>
                  </a:solidFill>
                  <a:latin typeface="Arial" pitchFamily="34" charset="0"/>
                  <a:cs typeface="Arial" pitchFamily="34" charset="0"/>
                </a:rPr>
                <a:t>V1</a:t>
              </a:r>
            </a:p>
          </p:txBody>
        </p:sp>
      </p:grpSp>
      <p:sp>
        <p:nvSpPr>
          <p:cNvPr id="357" name="TextBox 356">
            <a:extLst>
              <a:ext uri="{FF2B5EF4-FFF2-40B4-BE49-F238E27FC236}">
                <a16:creationId xmlns:a16="http://schemas.microsoft.com/office/drawing/2014/main" id="{229547B9-C857-44E2-8BFB-68815A922849}"/>
              </a:ext>
            </a:extLst>
          </p:cNvPr>
          <p:cNvSpPr txBox="1"/>
          <p:nvPr/>
        </p:nvSpPr>
        <p:spPr>
          <a:xfrm>
            <a:off x="2073687" y="82957"/>
            <a:ext cx="7704856" cy="461665"/>
          </a:xfrm>
          <a:prstGeom prst="rect">
            <a:avLst/>
          </a:prstGeom>
          <a:noFill/>
        </p:spPr>
        <p:txBody>
          <a:bodyPr wrap="square" rtlCol="0">
            <a:spAutoFit/>
          </a:bodyPr>
          <a:lstStyle/>
          <a:p>
            <a:pPr algn="ctr"/>
            <a:r>
              <a:rPr lang="en-US" sz="2400" dirty="0">
                <a:cs typeface="Arial" pitchFamily="34" charset="0"/>
              </a:rPr>
              <a:t>Subthreshold responses to drifting gratings</a:t>
            </a:r>
          </a:p>
        </p:txBody>
      </p:sp>
      <p:sp>
        <p:nvSpPr>
          <p:cNvPr id="358" name="TextBox 357">
            <a:extLst>
              <a:ext uri="{FF2B5EF4-FFF2-40B4-BE49-F238E27FC236}">
                <a16:creationId xmlns:a16="http://schemas.microsoft.com/office/drawing/2014/main" id="{099427DB-73D3-4953-ACA7-779C93E5906A}"/>
              </a:ext>
            </a:extLst>
          </p:cNvPr>
          <p:cNvSpPr txBox="1"/>
          <p:nvPr/>
        </p:nvSpPr>
        <p:spPr>
          <a:xfrm>
            <a:off x="9778543" y="6273209"/>
            <a:ext cx="1812099" cy="369332"/>
          </a:xfrm>
          <a:prstGeom prst="rect">
            <a:avLst/>
          </a:prstGeom>
          <a:noFill/>
        </p:spPr>
        <p:txBody>
          <a:bodyPr wrap="none" rtlCol="0">
            <a:spAutoFit/>
          </a:bodyPr>
          <a:lstStyle/>
          <a:p>
            <a:r>
              <a:rPr lang="en-GB" dirty="0"/>
              <a:t>Cossell et al 2015</a:t>
            </a:r>
          </a:p>
        </p:txBody>
      </p:sp>
    </p:spTree>
    <p:extLst>
      <p:ext uri="{BB962C8B-B14F-4D97-AF65-F5344CB8AC3E}">
        <p14:creationId xmlns:p14="http://schemas.microsoft.com/office/powerpoint/2010/main" val="26444854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video>
              <p:cMediaNode>
                <p:cTn id="7" fill="hold" display="0">
                  <p:stCondLst>
                    <p:cond delay="indefinite"/>
                  </p:stCondLst>
                </p:cTn>
                <p:tgtEl>
                  <p:spTgt spid="6"/>
                </p:tgtEl>
              </p:cMediaNode>
            </p:video>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TextBox 356">
            <a:extLst>
              <a:ext uri="{FF2B5EF4-FFF2-40B4-BE49-F238E27FC236}">
                <a16:creationId xmlns:a16="http://schemas.microsoft.com/office/drawing/2014/main" id="{229547B9-C857-44E2-8BFB-68815A922849}"/>
              </a:ext>
            </a:extLst>
          </p:cNvPr>
          <p:cNvSpPr txBox="1"/>
          <p:nvPr/>
        </p:nvSpPr>
        <p:spPr>
          <a:xfrm>
            <a:off x="2073687" y="82957"/>
            <a:ext cx="7704856" cy="461665"/>
          </a:xfrm>
          <a:prstGeom prst="rect">
            <a:avLst/>
          </a:prstGeom>
          <a:noFill/>
        </p:spPr>
        <p:txBody>
          <a:bodyPr wrap="square" rtlCol="0">
            <a:spAutoFit/>
          </a:bodyPr>
          <a:lstStyle/>
          <a:p>
            <a:pPr algn="ctr"/>
            <a:r>
              <a:rPr lang="en-US" sz="2400" dirty="0">
                <a:cs typeface="Arial" pitchFamily="34" charset="0"/>
              </a:rPr>
              <a:t>Contrast invariance</a:t>
            </a:r>
          </a:p>
        </p:txBody>
      </p:sp>
      <p:pic>
        <p:nvPicPr>
          <p:cNvPr id="3" name="Picture 2">
            <a:extLst>
              <a:ext uri="{FF2B5EF4-FFF2-40B4-BE49-F238E27FC236}">
                <a16:creationId xmlns:a16="http://schemas.microsoft.com/office/drawing/2014/main" id="{53A23D9E-29A9-454A-835E-34C50E8125D8}"/>
              </a:ext>
            </a:extLst>
          </p:cNvPr>
          <p:cNvPicPr>
            <a:picLocks noChangeAspect="1"/>
          </p:cNvPicPr>
          <p:nvPr/>
        </p:nvPicPr>
        <p:blipFill>
          <a:blip r:embed="rId3"/>
          <a:stretch>
            <a:fillRect/>
          </a:stretch>
        </p:blipFill>
        <p:spPr>
          <a:xfrm>
            <a:off x="4175448" y="940092"/>
            <a:ext cx="3732605" cy="5510949"/>
          </a:xfrm>
          <a:prstGeom prst="rect">
            <a:avLst/>
          </a:prstGeom>
        </p:spPr>
      </p:pic>
      <p:sp>
        <p:nvSpPr>
          <p:cNvPr id="4" name="TextBox 3">
            <a:extLst>
              <a:ext uri="{FF2B5EF4-FFF2-40B4-BE49-F238E27FC236}">
                <a16:creationId xmlns:a16="http://schemas.microsoft.com/office/drawing/2014/main" id="{2547BA85-8B6A-474F-90B3-16D2E8B8F99A}"/>
              </a:ext>
            </a:extLst>
          </p:cNvPr>
          <p:cNvSpPr txBox="1"/>
          <p:nvPr/>
        </p:nvSpPr>
        <p:spPr>
          <a:xfrm>
            <a:off x="9375112" y="6405711"/>
            <a:ext cx="2138278" cy="369332"/>
          </a:xfrm>
          <a:prstGeom prst="rect">
            <a:avLst/>
          </a:prstGeom>
          <a:noFill/>
        </p:spPr>
        <p:txBody>
          <a:bodyPr wrap="none" rtlCol="0">
            <a:spAutoFit/>
          </a:bodyPr>
          <a:lstStyle/>
          <a:p>
            <a:r>
              <a:rPr lang="en-GB" dirty="0"/>
              <a:t>From Carandini 2011</a:t>
            </a:r>
          </a:p>
        </p:txBody>
      </p:sp>
    </p:spTree>
    <p:extLst>
      <p:ext uri="{BB962C8B-B14F-4D97-AF65-F5344CB8AC3E}">
        <p14:creationId xmlns:p14="http://schemas.microsoft.com/office/powerpoint/2010/main" val="286686772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AB45A142-4255-493C-8284-5D566C121B1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36884" y="321177"/>
            <a:ext cx="4332307" cy="6179552"/>
          </a:xfrm>
          <a:prstGeom prst="rect">
            <a:avLst/>
          </a:prstGeom>
          <a:solidFill>
            <a:srgbClr val="404040">
              <a:alpha val="89804"/>
            </a:srgbClr>
          </a:solidFill>
          <a:ln w="127000" cap="sq" cmpd="thinThick">
            <a:solidFill>
              <a:srgbClr val="595959">
                <a:alpha val="8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B0BE1BDC-0186-458E-8BB3-2C3C59420E44}"/>
              </a:ext>
            </a:extLst>
          </p:cNvPr>
          <p:cNvSpPr txBox="1"/>
          <p:nvPr/>
        </p:nvSpPr>
        <p:spPr>
          <a:xfrm>
            <a:off x="674237" y="914400"/>
            <a:ext cx="3657600" cy="2887579"/>
          </a:xfrm>
          <a:prstGeom prst="rect">
            <a:avLst/>
          </a:prstGeom>
        </p:spPr>
        <p:txBody>
          <a:bodyPr vert="horz" lIns="91440" tIns="45720" rIns="91440" bIns="45720" rtlCol="0" anchor="b">
            <a:normAutofit fontScale="92500"/>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Calibri Light" panose="020F0302020204030204"/>
                <a:ea typeface="+mn-ea"/>
                <a:cs typeface="+mn-cs"/>
              </a:rPr>
              <a:t>Feedforward hierarchy for object representation</a:t>
            </a:r>
          </a:p>
        </p:txBody>
      </p:sp>
      <p:cxnSp>
        <p:nvCxnSpPr>
          <p:cNvPr id="73" name="Straight Connector 72">
            <a:extLst>
              <a:ext uri="{FF2B5EF4-FFF2-40B4-BE49-F238E27FC236}">
                <a16:creationId xmlns:a16="http://schemas.microsoft.com/office/drawing/2014/main" id="{38FB9660-F42F-4313-BBC4-47C007FE484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191126" y="3910267"/>
            <a:ext cx="2586790" cy="0"/>
          </a:xfrm>
          <a:prstGeom prst="line">
            <a:avLst/>
          </a:prstGeom>
          <a:ln w="22225">
            <a:solidFill>
              <a:srgbClr val="D9D9D9"/>
            </a:solidFill>
          </a:ln>
        </p:spPr>
        <p:style>
          <a:lnRef idx="1">
            <a:schemeClr val="accent1"/>
          </a:lnRef>
          <a:fillRef idx="0">
            <a:schemeClr val="accent1"/>
          </a:fillRef>
          <a:effectRef idx="0">
            <a:schemeClr val="accent1"/>
          </a:effectRef>
          <a:fontRef idx="minor">
            <a:schemeClr val="tx1"/>
          </a:fontRef>
        </p:style>
      </p:cxnSp>
      <p:pic>
        <p:nvPicPr>
          <p:cNvPr id="20482" name="Picture 2" descr="Related image">
            <a:extLst>
              <a:ext uri="{FF2B5EF4-FFF2-40B4-BE49-F238E27FC236}">
                <a16:creationId xmlns:a16="http://schemas.microsoft.com/office/drawing/2014/main" id="{35126E67-7CC7-47E5-A6A6-E3CEC28FCB1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88542" y="492573"/>
            <a:ext cx="4484105" cy="5880796"/>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71124F1B-BFAB-491A-BCAE-806AC5C404AA}"/>
              </a:ext>
            </a:extLst>
          </p:cNvPr>
          <p:cNvSpPr txBox="1"/>
          <p:nvPr/>
        </p:nvSpPr>
        <p:spPr>
          <a:xfrm>
            <a:off x="8994546" y="6291379"/>
            <a:ext cx="3657600" cy="418699"/>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1400" b="0" i="0" u="none" strike="noStrike" kern="1200" cap="none" spc="0" normalizeH="0" baseline="0" noProof="0" dirty="0">
                <a:ln>
                  <a:noFill/>
                </a:ln>
                <a:solidFill>
                  <a:srgbClr val="0070C0"/>
                </a:solidFill>
                <a:effectLst/>
                <a:uLnTx/>
                <a:uFillTx/>
                <a:latin typeface="Calibri Light" panose="020F0302020204030204"/>
                <a:ea typeface="+mn-ea"/>
                <a:cs typeface="+mn-cs"/>
              </a:rPr>
              <a:t>Tomaso </a:t>
            </a:r>
            <a:r>
              <a:rPr kumimoji="0" lang="en-US" sz="1400" b="0" i="0" u="none" strike="noStrike" kern="1200" cap="none" spc="0" normalizeH="0" baseline="0" noProof="0" dirty="0" err="1">
                <a:ln>
                  <a:noFill/>
                </a:ln>
                <a:solidFill>
                  <a:srgbClr val="0070C0"/>
                </a:solidFill>
                <a:effectLst/>
                <a:uLnTx/>
                <a:uFillTx/>
                <a:latin typeface="Calibri Light" panose="020F0302020204030204"/>
                <a:ea typeface="+mn-ea"/>
                <a:cs typeface="+mn-cs"/>
              </a:rPr>
              <a:t>Poggio</a:t>
            </a:r>
            <a:r>
              <a:rPr kumimoji="0" lang="en-US" sz="1400" b="0" i="0" u="none" strike="noStrike" kern="1200" cap="none" spc="0" normalizeH="0" baseline="0" noProof="0" dirty="0">
                <a:ln>
                  <a:noFill/>
                </a:ln>
                <a:solidFill>
                  <a:srgbClr val="0070C0"/>
                </a:solidFill>
                <a:effectLst/>
                <a:uLnTx/>
                <a:uFillTx/>
                <a:latin typeface="Calibri Light" panose="020F0302020204030204"/>
                <a:ea typeface="+mn-ea"/>
                <a:cs typeface="+mn-cs"/>
              </a:rPr>
              <a:t> , MIT</a:t>
            </a:r>
          </a:p>
        </p:txBody>
      </p:sp>
    </p:spTree>
    <p:extLst>
      <p:ext uri="{BB962C8B-B14F-4D97-AF65-F5344CB8AC3E}">
        <p14:creationId xmlns:p14="http://schemas.microsoft.com/office/powerpoint/2010/main" val="23672544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7" name="Rectangle 2"/>
          <p:cNvSpPr>
            <a:spLocks noGrp="1" noChangeArrowheads="1"/>
          </p:cNvSpPr>
          <p:nvPr>
            <p:ph type="title"/>
          </p:nvPr>
        </p:nvSpPr>
        <p:spPr>
          <a:xfrm>
            <a:off x="1092990" y="-62513"/>
            <a:ext cx="10287072" cy="1143000"/>
          </a:xfrm>
        </p:spPr>
        <p:txBody>
          <a:bodyPr>
            <a:normAutofit/>
          </a:bodyPr>
          <a:lstStyle/>
          <a:p>
            <a:pPr algn="ctr" eaLnBrk="1" hangingPunct="1"/>
            <a:r>
              <a:rPr lang="en-US" sz="2400" dirty="0">
                <a:solidFill>
                  <a:srgbClr val="7030A0"/>
                </a:solidFill>
                <a:latin typeface="Arial" pitchFamily="34" charset="0"/>
                <a:cs typeface="Arial" pitchFamily="34" charset="0"/>
              </a:rPr>
              <a:t>Face selective cells in</a:t>
            </a:r>
            <a:r>
              <a:rPr lang="en-US" sz="2400" i="1" dirty="0">
                <a:solidFill>
                  <a:srgbClr val="7030A0"/>
                </a:solidFill>
                <a:latin typeface="Arial" pitchFamily="34" charset="0"/>
                <a:cs typeface="Arial" pitchFamily="34" charset="0"/>
              </a:rPr>
              <a:t> inferotemporal </a:t>
            </a:r>
            <a:r>
              <a:rPr lang="en-US" sz="2400" dirty="0">
                <a:solidFill>
                  <a:srgbClr val="7030A0"/>
                </a:solidFill>
                <a:latin typeface="Arial" pitchFamily="34" charset="0"/>
                <a:cs typeface="Arial" pitchFamily="34" charset="0"/>
              </a:rPr>
              <a:t>(IT) cortex</a:t>
            </a:r>
          </a:p>
        </p:txBody>
      </p:sp>
      <p:pic>
        <p:nvPicPr>
          <p:cNvPr id="2" name="Picture 3"/>
          <p:cNvPicPr>
            <a:picLocks noChangeAspect="1" noChangeArrowheads="1"/>
          </p:cNvPicPr>
          <p:nvPr/>
        </p:nvPicPr>
        <p:blipFill>
          <a:blip r:embed="rId3" cstate="print"/>
          <a:srcRect/>
          <a:stretch>
            <a:fillRect/>
          </a:stretch>
        </p:blipFill>
        <p:spPr bwMode="auto">
          <a:xfrm>
            <a:off x="6738942" y="876326"/>
            <a:ext cx="3543300" cy="5553075"/>
          </a:xfrm>
          <a:prstGeom prst="rect">
            <a:avLst/>
          </a:prstGeom>
          <a:noFill/>
          <a:ln w="9525">
            <a:noFill/>
            <a:miter lim="800000"/>
            <a:headEnd/>
            <a:tailEnd/>
          </a:ln>
          <a:effectLst/>
        </p:spPr>
      </p:pic>
      <p:pic>
        <p:nvPicPr>
          <p:cNvPr id="8" name="Picture 2"/>
          <p:cNvPicPr>
            <a:picLocks noChangeAspect="1" noChangeArrowheads="1"/>
          </p:cNvPicPr>
          <p:nvPr/>
        </p:nvPicPr>
        <p:blipFill>
          <a:blip r:embed="rId4" cstate="print"/>
          <a:srcRect b="10398"/>
          <a:stretch>
            <a:fillRect/>
          </a:stretch>
        </p:blipFill>
        <p:spPr bwMode="auto">
          <a:xfrm>
            <a:off x="1595411" y="857232"/>
            <a:ext cx="4233333" cy="2857520"/>
          </a:xfrm>
          <a:prstGeom prst="rect">
            <a:avLst/>
          </a:prstGeom>
          <a:noFill/>
          <a:ln w="9525">
            <a:noFill/>
            <a:miter lim="800000"/>
            <a:headEnd/>
            <a:tailEnd/>
          </a:ln>
        </p:spPr>
      </p:pic>
      <p:sp>
        <p:nvSpPr>
          <p:cNvPr id="6" name="Oval 5"/>
          <p:cNvSpPr/>
          <p:nvPr/>
        </p:nvSpPr>
        <p:spPr>
          <a:xfrm>
            <a:off x="3095604" y="2786058"/>
            <a:ext cx="500066" cy="500066"/>
          </a:xfrm>
          <a:prstGeom prst="ellipse">
            <a:avLst/>
          </a:prstGeom>
          <a:noFill/>
          <a:ln w="5715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lIns="91400" tIns="45702" rIns="91400" bIns="45702" rtlCol="0" anchor="ctr"/>
          <a:lstStyle/>
          <a:p>
            <a:pPr algn="ctr" defTabSz="914021"/>
            <a:endParaRPr lang="en-US">
              <a:solidFill>
                <a:prstClr val="white"/>
              </a:solidFill>
            </a:endParaRPr>
          </a:p>
        </p:txBody>
      </p:sp>
      <p:sp>
        <p:nvSpPr>
          <p:cNvPr id="7" name="Rectangle 6"/>
          <p:cNvSpPr/>
          <p:nvPr/>
        </p:nvSpPr>
        <p:spPr>
          <a:xfrm>
            <a:off x="1738282" y="4786322"/>
            <a:ext cx="4000528" cy="1477328"/>
          </a:xfrm>
          <a:prstGeom prst="rect">
            <a:avLst/>
          </a:prstGeom>
        </p:spPr>
        <p:txBody>
          <a:bodyPr wrap="square" lIns="91400" tIns="45702" rIns="91400" bIns="45702">
            <a:spAutoFit/>
          </a:bodyPr>
          <a:lstStyle/>
          <a:p>
            <a:pPr defTabSz="914021"/>
            <a:br>
              <a:rPr lang="en-US" dirty="0">
                <a:solidFill>
                  <a:srgbClr val="FF0000"/>
                </a:solidFill>
              </a:rPr>
            </a:br>
            <a:r>
              <a:rPr lang="en-US" dirty="0">
                <a:solidFill>
                  <a:srgbClr val="FF0000"/>
                </a:solidFill>
              </a:rPr>
              <a:t>In humans, brain damage to IT cortex can lead to </a:t>
            </a:r>
            <a:r>
              <a:rPr lang="en-US" b="1" u="sng" dirty="0" err="1">
                <a:solidFill>
                  <a:srgbClr val="FF0000"/>
                </a:solidFill>
              </a:rPr>
              <a:t>prosopagnosia</a:t>
            </a:r>
            <a:r>
              <a:rPr lang="en-US" dirty="0">
                <a:solidFill>
                  <a:srgbClr val="FF0000"/>
                </a:solidFill>
              </a:rPr>
              <a:t> - also called face blindness -  an impairment in the recognition of faces.</a:t>
            </a:r>
          </a:p>
        </p:txBody>
      </p:sp>
    </p:spTree>
    <p:extLst>
      <p:ext uri="{BB962C8B-B14F-4D97-AF65-F5344CB8AC3E}">
        <p14:creationId xmlns:p14="http://schemas.microsoft.com/office/powerpoint/2010/main" val="2289096925"/>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Picture 2" descr="Image result for face patches brain">
            <a:extLst>
              <a:ext uri="{FF2B5EF4-FFF2-40B4-BE49-F238E27FC236}">
                <a16:creationId xmlns:a16="http://schemas.microsoft.com/office/drawing/2014/main" id="{B36979B7-D6F5-47EC-8CA8-452A15E61AB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49991"/>
          <a:stretch/>
        </p:blipFill>
        <p:spPr bwMode="auto">
          <a:xfrm>
            <a:off x="1381125" y="0"/>
            <a:ext cx="4714875"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306558DE-4E6B-418D-9269-983EF9327D52}"/>
              </a:ext>
            </a:extLst>
          </p:cNvPr>
          <p:cNvSpPr txBox="1"/>
          <p:nvPr/>
        </p:nvSpPr>
        <p:spPr>
          <a:xfrm>
            <a:off x="8184383" y="6291497"/>
            <a:ext cx="1972399" cy="369332"/>
          </a:xfrm>
          <a:prstGeom prst="rect">
            <a:avLst/>
          </a:prstGeom>
          <a:noFill/>
        </p:spPr>
        <p:txBody>
          <a:bodyPr wrap="none" rtlCol="0">
            <a:spAutoFit/>
          </a:bodyPr>
          <a:lstStyle/>
          <a:p>
            <a:r>
              <a:rPr lang="en-GB" dirty="0"/>
              <a:t>Chang &amp; Tsao 2017</a:t>
            </a:r>
          </a:p>
        </p:txBody>
      </p:sp>
      <p:pic>
        <p:nvPicPr>
          <p:cNvPr id="3" name="Picture 2">
            <a:extLst>
              <a:ext uri="{FF2B5EF4-FFF2-40B4-BE49-F238E27FC236}">
                <a16:creationId xmlns:a16="http://schemas.microsoft.com/office/drawing/2014/main" id="{AB50BBA5-D61A-4538-B41C-231CEF6E21F8}"/>
              </a:ext>
            </a:extLst>
          </p:cNvPr>
          <p:cNvPicPr>
            <a:picLocks noChangeAspect="1"/>
          </p:cNvPicPr>
          <p:nvPr/>
        </p:nvPicPr>
        <p:blipFill>
          <a:blip r:embed="rId3"/>
          <a:stretch>
            <a:fillRect/>
          </a:stretch>
        </p:blipFill>
        <p:spPr>
          <a:xfrm>
            <a:off x="6656457" y="381837"/>
            <a:ext cx="5053222" cy="5717512"/>
          </a:xfrm>
          <a:prstGeom prst="rect">
            <a:avLst/>
          </a:prstGeom>
        </p:spPr>
      </p:pic>
    </p:spTree>
    <p:extLst>
      <p:ext uri="{BB962C8B-B14F-4D97-AF65-F5344CB8AC3E}">
        <p14:creationId xmlns:p14="http://schemas.microsoft.com/office/powerpoint/2010/main" val="391617733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FDCC288-2D0D-431F-8ED8-D114678768FB}"/>
              </a:ext>
            </a:extLst>
          </p:cNvPr>
          <p:cNvSpPr txBox="1"/>
          <p:nvPr/>
        </p:nvSpPr>
        <p:spPr>
          <a:xfrm>
            <a:off x="3030692" y="155197"/>
            <a:ext cx="5625258" cy="461665"/>
          </a:xfrm>
          <a:prstGeom prst="rect">
            <a:avLst/>
          </a:prstGeom>
          <a:noFill/>
        </p:spPr>
        <p:txBody>
          <a:bodyPr wrap="none" rtlCol="0">
            <a:spAutoFit/>
          </a:bodyPr>
          <a:lstStyle/>
          <a:p>
            <a:pPr algn="just"/>
            <a:r>
              <a:rPr lang="en-GB" sz="2400" b="1" dirty="0">
                <a:solidFill>
                  <a:schemeClr val="accent1">
                    <a:lumMod val="75000"/>
                  </a:schemeClr>
                </a:solidFill>
                <a:latin typeface="Arial" panose="020B0604020202020204" pitchFamily="34" charset="0"/>
                <a:cs typeface="Arial" panose="020B0604020202020204" pitchFamily="34" charset="0"/>
              </a:rPr>
              <a:t>Why have sensory systems evolved?</a:t>
            </a:r>
          </a:p>
        </p:txBody>
      </p:sp>
      <p:sp>
        <p:nvSpPr>
          <p:cNvPr id="2" name="TextBox 1">
            <a:extLst>
              <a:ext uri="{FF2B5EF4-FFF2-40B4-BE49-F238E27FC236}">
                <a16:creationId xmlns:a16="http://schemas.microsoft.com/office/drawing/2014/main" id="{D5260880-AA39-4A20-8E94-51BE32AA7EAD}"/>
              </a:ext>
            </a:extLst>
          </p:cNvPr>
          <p:cNvSpPr txBox="1"/>
          <p:nvPr/>
        </p:nvSpPr>
        <p:spPr>
          <a:xfrm>
            <a:off x="1070149" y="763495"/>
            <a:ext cx="7000634" cy="4154984"/>
          </a:xfrm>
          <a:prstGeom prst="rect">
            <a:avLst/>
          </a:prstGeom>
          <a:noFill/>
        </p:spPr>
        <p:txBody>
          <a:bodyPr wrap="none" rtlCol="0">
            <a:spAutoFit/>
          </a:bodyPr>
          <a:lstStyle/>
          <a:p>
            <a:r>
              <a:rPr lang="en-GB" sz="2200" b="1" dirty="0">
                <a:latin typeface="Arial" panose="020B0604020202020204" pitchFamily="34" charset="0"/>
                <a:cs typeface="Arial" panose="020B0604020202020204" pitchFamily="34" charset="0"/>
              </a:rPr>
              <a:t>Infer the state of the world</a:t>
            </a:r>
          </a:p>
          <a:p>
            <a:pPr marL="342900" indent="-342900">
              <a:buFont typeface="Arial" panose="020B0604020202020204" pitchFamily="34" charset="0"/>
              <a:buChar char="•"/>
            </a:pPr>
            <a:r>
              <a:rPr lang="en-GB" sz="2200" dirty="0">
                <a:latin typeface="Arial" panose="020B0604020202020204" pitchFamily="34" charset="0"/>
                <a:cs typeface="Arial" panose="020B0604020202020204" pitchFamily="34" charset="0"/>
              </a:rPr>
              <a:t>What is it? </a:t>
            </a:r>
          </a:p>
          <a:p>
            <a:pPr marL="342900" indent="-342900">
              <a:buFont typeface="Arial" panose="020B0604020202020204" pitchFamily="34" charset="0"/>
              <a:buChar char="•"/>
            </a:pPr>
            <a:r>
              <a:rPr lang="en-GB" sz="2200" dirty="0">
                <a:latin typeface="Arial" panose="020B0604020202020204" pitchFamily="34" charset="0"/>
                <a:cs typeface="Arial" panose="020B0604020202020204" pitchFamily="34" charset="0"/>
              </a:rPr>
              <a:t>How far is it? </a:t>
            </a:r>
          </a:p>
          <a:p>
            <a:pPr marL="342900" indent="-342900">
              <a:buFont typeface="Arial" panose="020B0604020202020204" pitchFamily="34" charset="0"/>
              <a:buChar char="•"/>
            </a:pPr>
            <a:r>
              <a:rPr lang="en-GB" sz="2200" dirty="0">
                <a:latin typeface="Arial" panose="020B0604020202020204" pitchFamily="34" charset="0"/>
                <a:cs typeface="Arial" panose="020B0604020202020204" pitchFamily="34" charset="0"/>
              </a:rPr>
              <a:t>Where is it? </a:t>
            </a:r>
          </a:p>
          <a:p>
            <a:pPr marL="342900" indent="-342900">
              <a:buFont typeface="Arial" panose="020B0604020202020204" pitchFamily="34" charset="0"/>
              <a:buChar char="•"/>
            </a:pPr>
            <a:r>
              <a:rPr lang="en-GB" sz="2200" dirty="0">
                <a:latin typeface="Arial" panose="020B0604020202020204" pitchFamily="34" charset="0"/>
                <a:cs typeface="Arial" panose="020B0604020202020204" pitchFamily="34" charset="0"/>
              </a:rPr>
              <a:t>Is it moving? How fast? In which direction? </a:t>
            </a:r>
          </a:p>
          <a:p>
            <a:pPr marL="342900" indent="-342900">
              <a:buFont typeface="Arial" panose="020B0604020202020204" pitchFamily="34" charset="0"/>
              <a:buChar char="•"/>
            </a:pPr>
            <a:endParaRPr lang="en-GB" sz="2200" dirty="0">
              <a:latin typeface="Arial" panose="020B0604020202020204" pitchFamily="34" charset="0"/>
              <a:cs typeface="Arial" panose="020B0604020202020204" pitchFamily="34" charset="0"/>
            </a:endParaRPr>
          </a:p>
          <a:p>
            <a:endParaRPr lang="en-GB" sz="2200" b="1" dirty="0">
              <a:latin typeface="Arial" panose="020B0604020202020204" pitchFamily="34" charset="0"/>
              <a:cs typeface="Arial" panose="020B0604020202020204" pitchFamily="34" charset="0"/>
            </a:endParaRPr>
          </a:p>
          <a:p>
            <a:r>
              <a:rPr lang="en-GB" sz="2200" b="1" dirty="0">
                <a:latin typeface="Arial" panose="020B0604020202020204" pitchFamily="34" charset="0"/>
                <a:cs typeface="Arial" panose="020B0604020202020204" pitchFamily="34" charset="0"/>
              </a:rPr>
              <a:t>I will not talk about:</a:t>
            </a:r>
          </a:p>
          <a:p>
            <a:pPr marL="342900" indent="-342900">
              <a:buFont typeface="Arial" panose="020B0604020202020204" pitchFamily="34" charset="0"/>
              <a:buChar char="•"/>
            </a:pPr>
            <a:r>
              <a:rPr lang="en-GB" sz="2200" dirty="0">
                <a:latin typeface="Arial" panose="020B0604020202020204" pitchFamily="34" charset="0"/>
                <a:cs typeface="Arial" panose="020B0604020202020204" pitchFamily="34" charset="0"/>
              </a:rPr>
              <a:t>Sensory feedback about self-generated movements</a:t>
            </a:r>
          </a:p>
          <a:p>
            <a:pPr marL="342900" indent="-342900">
              <a:buFont typeface="Arial" panose="020B0604020202020204" pitchFamily="34" charset="0"/>
              <a:buChar char="•"/>
            </a:pPr>
            <a:r>
              <a:rPr lang="en-GB" sz="2200" dirty="0">
                <a:latin typeface="Arial" panose="020B0604020202020204" pitchFamily="34" charset="0"/>
                <a:cs typeface="Arial" panose="020B0604020202020204" pitchFamily="34" charset="0"/>
              </a:rPr>
              <a:t>Guiding decisions, actions and behaviour</a:t>
            </a:r>
          </a:p>
          <a:p>
            <a:pPr marL="342900" indent="-342900">
              <a:buFont typeface="Arial" panose="020B0604020202020204" pitchFamily="34" charset="0"/>
              <a:buChar char="•"/>
            </a:pPr>
            <a:r>
              <a:rPr lang="en-GB" sz="2200" dirty="0">
                <a:latin typeface="Arial" panose="020B0604020202020204" pitchFamily="34" charset="0"/>
                <a:cs typeface="Arial" panose="020B0604020202020204" pitchFamily="34" charset="0"/>
              </a:rPr>
              <a:t>Storing priors, inferring and making predictions</a:t>
            </a:r>
          </a:p>
          <a:p>
            <a:pPr marL="342900" indent="-342900">
              <a:buFont typeface="Arial" panose="020B0604020202020204" pitchFamily="34" charset="0"/>
              <a:buChar char="•"/>
            </a:pPr>
            <a:r>
              <a:rPr lang="en-GB" sz="2200" dirty="0">
                <a:latin typeface="Arial" panose="020B0604020202020204" pitchFamily="34" charset="0"/>
                <a:cs typeface="Arial" panose="020B0604020202020204" pitchFamily="34" charset="0"/>
              </a:rPr>
              <a:t>Perception</a:t>
            </a:r>
          </a:p>
        </p:txBody>
      </p:sp>
    </p:spTree>
    <p:extLst>
      <p:ext uri="{BB962C8B-B14F-4D97-AF65-F5344CB8AC3E}">
        <p14:creationId xmlns:p14="http://schemas.microsoft.com/office/powerpoint/2010/main" val="740239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7" end="7"/>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xEl>
                                              <p:pRg st="8" end="8"/>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
                                            <p:txEl>
                                              <p:pRg st="9" end="9"/>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xEl>
                                              <p:pRg st="10" end="10"/>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Picture 2" descr="Image result for face patches brain">
            <a:extLst>
              <a:ext uri="{FF2B5EF4-FFF2-40B4-BE49-F238E27FC236}">
                <a16:creationId xmlns:a16="http://schemas.microsoft.com/office/drawing/2014/main" id="{B36979B7-D6F5-47EC-8CA8-452A15E61AB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49991"/>
          <a:stretch/>
        </p:blipFill>
        <p:spPr bwMode="auto">
          <a:xfrm>
            <a:off x="1381125" y="0"/>
            <a:ext cx="4714875" cy="6858000"/>
          </a:xfrm>
          <a:prstGeom prst="rect">
            <a:avLst/>
          </a:prstGeom>
          <a:noFill/>
          <a:extLst>
            <a:ext uri="{909E8E84-426E-40DD-AFC4-6F175D3DCCD1}">
              <a14:hiddenFill xmlns:a14="http://schemas.microsoft.com/office/drawing/2010/main">
                <a:solidFill>
                  <a:srgbClr val="FFFFFF"/>
                </a:solidFill>
              </a14:hiddenFill>
            </a:ext>
          </a:extLst>
        </p:spPr>
      </p:pic>
      <p:pic>
        <p:nvPicPr>
          <p:cNvPr id="19460" name="Picture 4" descr="Image result for face patches brain">
            <a:extLst>
              <a:ext uri="{FF2B5EF4-FFF2-40B4-BE49-F238E27FC236}">
                <a16:creationId xmlns:a16="http://schemas.microsoft.com/office/drawing/2014/main" id="{BC82301A-A070-4C7A-AF80-5E2C9DBDB60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51663" y="1648143"/>
            <a:ext cx="4778057" cy="3351011"/>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306558DE-4E6B-418D-9269-983EF9327D52}"/>
              </a:ext>
            </a:extLst>
          </p:cNvPr>
          <p:cNvSpPr txBox="1"/>
          <p:nvPr/>
        </p:nvSpPr>
        <p:spPr>
          <a:xfrm>
            <a:off x="7968343" y="6149591"/>
            <a:ext cx="2184829" cy="369332"/>
          </a:xfrm>
          <a:prstGeom prst="rect">
            <a:avLst/>
          </a:prstGeom>
          <a:noFill/>
        </p:spPr>
        <p:txBody>
          <a:bodyPr wrap="none" rtlCol="0">
            <a:spAutoFit/>
          </a:bodyPr>
          <a:lstStyle/>
          <a:p>
            <a:r>
              <a:rPr lang="en-GB" dirty="0" err="1"/>
              <a:t>Freiwald</a:t>
            </a:r>
            <a:r>
              <a:rPr lang="en-GB" dirty="0"/>
              <a:t> &amp; Tsao 2010</a:t>
            </a:r>
          </a:p>
        </p:txBody>
      </p:sp>
    </p:spTree>
    <p:extLst>
      <p:ext uri="{BB962C8B-B14F-4D97-AF65-F5344CB8AC3E}">
        <p14:creationId xmlns:p14="http://schemas.microsoft.com/office/powerpoint/2010/main" val="248101097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267" name="Rectangle 2"/>
          <p:cNvSpPr>
            <a:spLocks noGrp="1" noChangeArrowheads="1"/>
          </p:cNvSpPr>
          <p:nvPr>
            <p:ph type="title"/>
          </p:nvPr>
        </p:nvSpPr>
        <p:spPr>
          <a:xfrm>
            <a:off x="1184281" y="-214338"/>
            <a:ext cx="9929882" cy="1143000"/>
          </a:xfrm>
        </p:spPr>
        <p:txBody>
          <a:bodyPr>
            <a:normAutofit/>
          </a:bodyPr>
          <a:lstStyle/>
          <a:p>
            <a:pPr algn="ctr"/>
            <a:r>
              <a:rPr lang="en-US" sz="2400" dirty="0">
                <a:latin typeface="Arial" pitchFamily="34" charset="0"/>
                <a:cs typeface="Arial" pitchFamily="34" charset="0"/>
              </a:rPr>
              <a:t>Face profile cells in</a:t>
            </a:r>
            <a:r>
              <a:rPr lang="en-US" sz="2400" i="1" dirty="0">
                <a:latin typeface="Arial" pitchFamily="34" charset="0"/>
                <a:cs typeface="Arial" pitchFamily="34" charset="0"/>
              </a:rPr>
              <a:t> inferotemporal </a:t>
            </a:r>
            <a:r>
              <a:rPr lang="en-US" sz="2400" dirty="0">
                <a:latin typeface="Arial" pitchFamily="34" charset="0"/>
                <a:cs typeface="Arial" pitchFamily="34" charset="0"/>
              </a:rPr>
              <a:t>(IT) cortex</a:t>
            </a:r>
          </a:p>
        </p:txBody>
      </p:sp>
      <p:pic>
        <p:nvPicPr>
          <p:cNvPr id="8" name="Picture 2"/>
          <p:cNvPicPr>
            <a:picLocks noChangeAspect="1" noChangeArrowheads="1"/>
          </p:cNvPicPr>
          <p:nvPr/>
        </p:nvPicPr>
        <p:blipFill>
          <a:blip r:embed="rId3" cstate="print"/>
          <a:srcRect b="10398"/>
          <a:stretch>
            <a:fillRect/>
          </a:stretch>
        </p:blipFill>
        <p:spPr bwMode="auto">
          <a:xfrm>
            <a:off x="1452535" y="2000240"/>
            <a:ext cx="4233333" cy="2857520"/>
          </a:xfrm>
          <a:prstGeom prst="rect">
            <a:avLst/>
          </a:prstGeom>
          <a:noFill/>
          <a:ln w="9525">
            <a:noFill/>
            <a:miter lim="800000"/>
            <a:headEnd/>
            <a:tailEnd/>
          </a:ln>
        </p:spPr>
      </p:pic>
      <p:pic>
        <p:nvPicPr>
          <p:cNvPr id="6" name="Picture 4"/>
          <p:cNvPicPr>
            <a:picLocks noChangeAspect="1" noChangeArrowheads="1"/>
          </p:cNvPicPr>
          <p:nvPr/>
        </p:nvPicPr>
        <p:blipFill>
          <a:blip r:embed="rId4" cstate="print"/>
          <a:srcRect/>
          <a:stretch>
            <a:fillRect/>
          </a:stretch>
        </p:blipFill>
        <p:spPr bwMode="auto">
          <a:xfrm>
            <a:off x="5633345" y="530796"/>
            <a:ext cx="4820373" cy="6327233"/>
          </a:xfrm>
          <a:prstGeom prst="rect">
            <a:avLst/>
          </a:prstGeom>
          <a:noFill/>
          <a:ln w="9525">
            <a:noFill/>
            <a:miter lim="800000"/>
            <a:headEnd/>
            <a:tailEnd/>
          </a:ln>
          <a:effectLst/>
        </p:spPr>
      </p:pic>
      <p:sp>
        <p:nvSpPr>
          <p:cNvPr id="7" name="Oval 6"/>
          <p:cNvSpPr/>
          <p:nvPr/>
        </p:nvSpPr>
        <p:spPr>
          <a:xfrm>
            <a:off x="2952728" y="3929066"/>
            <a:ext cx="500066" cy="500066"/>
          </a:xfrm>
          <a:prstGeom prst="ellipse">
            <a:avLst/>
          </a:prstGeom>
          <a:noFill/>
          <a:ln w="5715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lIns="91400" tIns="45702" rIns="91400" bIns="45702" rtlCol="0" anchor="ctr"/>
          <a:lstStyle/>
          <a:p>
            <a:pPr algn="ctr" defTabSz="914021"/>
            <a:endParaRPr lang="en-US">
              <a:solidFill>
                <a:prstClr val="white"/>
              </a:solidFill>
            </a:endParaRPr>
          </a:p>
        </p:txBody>
      </p:sp>
    </p:spTree>
    <p:extLst>
      <p:ext uri="{BB962C8B-B14F-4D97-AF65-F5344CB8AC3E}">
        <p14:creationId xmlns:p14="http://schemas.microsoft.com/office/powerpoint/2010/main" val="205310828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3" name="Text Box 1"/>
          <p:cNvSpPr txBox="1">
            <a:spLocks noChangeArrowheads="1"/>
          </p:cNvSpPr>
          <p:nvPr/>
        </p:nvSpPr>
        <p:spPr bwMode="auto">
          <a:xfrm>
            <a:off x="1969275" y="61985"/>
            <a:ext cx="8493120" cy="4147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pitchFamily="16" charset="0"/>
                <a:ea typeface="msgothic" charset="0"/>
                <a:cs typeface="msgothic" charset="0"/>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pitchFamily="16" charset="0"/>
                <a:ea typeface="msgothic" charset="0"/>
                <a:cs typeface="msgothic" charset="0"/>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pitchFamily="16" charset="0"/>
                <a:ea typeface="msgothic" charset="0"/>
                <a:cs typeface="msgothic" charset="0"/>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pitchFamily="16" charset="0"/>
                <a:ea typeface="msgothic" charset="0"/>
                <a:cs typeface="msgothic" charset="0"/>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pitchFamily="16" charset="0"/>
                <a:ea typeface="msgothic" charset="0"/>
                <a:cs typeface="msgothic" charset="0"/>
              </a:defRPr>
            </a:lvl5pPr>
            <a:lvl6pPr marL="15367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pitchFamily="16" charset="0"/>
                <a:ea typeface="msgothic" charset="0"/>
                <a:cs typeface="msgothic" charset="0"/>
              </a:defRPr>
            </a:lvl6pPr>
            <a:lvl7pPr marL="19939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pitchFamily="16" charset="0"/>
                <a:ea typeface="msgothic" charset="0"/>
                <a:cs typeface="msgothic" charset="0"/>
              </a:defRPr>
            </a:lvl7pPr>
            <a:lvl8pPr marL="24511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pitchFamily="16" charset="0"/>
                <a:ea typeface="msgothic" charset="0"/>
                <a:cs typeface="msgothic" charset="0"/>
              </a:defRPr>
            </a:lvl8pPr>
            <a:lvl9pPr marL="29083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pitchFamily="16" charset="0"/>
                <a:ea typeface="msgothic" charset="0"/>
                <a:cs typeface="msgothic" charset="0"/>
              </a:defRPr>
            </a:lvl9pPr>
          </a:lstStyle>
          <a:p>
            <a:pPr algn="ctr" defTabSz="914021"/>
            <a:r>
              <a:rPr lang="en-GB" altLang="en-US" dirty="0">
                <a:latin typeface="Calibri"/>
              </a:rPr>
              <a:t>Activations by object images and partial features in IT cortex</a:t>
            </a:r>
          </a:p>
        </p:txBody>
      </p:sp>
      <p:pic>
        <p:nvPicPr>
          <p:cNvPr id="3075"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168009" y="620688"/>
            <a:ext cx="4359207" cy="600735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Rectangle 2"/>
          <p:cNvSpPr/>
          <p:nvPr/>
        </p:nvSpPr>
        <p:spPr>
          <a:xfrm>
            <a:off x="8537925" y="6447667"/>
            <a:ext cx="1989291" cy="360755"/>
          </a:xfrm>
          <a:prstGeom prst="rect">
            <a:avLst/>
          </a:prstGeom>
        </p:spPr>
        <p:txBody>
          <a:bodyPr wrap="none" lIns="82910" tIns="41455" rIns="82910" bIns="41455">
            <a:spAutoFit/>
          </a:bodyPr>
          <a:lstStyle/>
          <a:p>
            <a:pPr defTabSz="914021"/>
            <a:r>
              <a:rPr lang="en-GB" dirty="0" err="1">
                <a:solidFill>
                  <a:prstClr val="black"/>
                </a:solidFill>
              </a:rPr>
              <a:t>Tsunoda</a:t>
            </a:r>
            <a:r>
              <a:rPr lang="en-GB" dirty="0">
                <a:solidFill>
                  <a:prstClr val="black"/>
                </a:solidFill>
              </a:rPr>
              <a:t> et al. 2001</a:t>
            </a:r>
          </a:p>
        </p:txBody>
      </p:sp>
      <p:sp>
        <p:nvSpPr>
          <p:cNvPr id="2" name="Rectangle 1"/>
          <p:cNvSpPr/>
          <p:nvPr/>
        </p:nvSpPr>
        <p:spPr>
          <a:xfrm>
            <a:off x="1194122" y="2334299"/>
            <a:ext cx="4572000" cy="1200329"/>
          </a:xfrm>
          <a:prstGeom prst="rect">
            <a:avLst/>
          </a:prstGeom>
        </p:spPr>
        <p:txBody>
          <a:bodyPr lIns="91400" tIns="45702" rIns="91400" bIns="45702">
            <a:spAutoFit/>
          </a:bodyPr>
          <a:lstStyle/>
          <a:p>
            <a:pPr defTabSz="914021"/>
            <a:r>
              <a:rPr lang="en-GB" dirty="0">
                <a:solidFill>
                  <a:prstClr val="black"/>
                </a:solidFill>
              </a:rPr>
              <a:t>Clusters of cells having overlapping and slightly differing selectivities may work together to confer object recognition abilities that are invariant to viewing conditions</a:t>
            </a:r>
          </a:p>
        </p:txBody>
      </p:sp>
    </p:spTree>
    <p:extLst>
      <p:ext uri="{BB962C8B-B14F-4D97-AF65-F5344CB8AC3E}">
        <p14:creationId xmlns:p14="http://schemas.microsoft.com/office/powerpoint/2010/main" val="361136523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3" name="Picture 3"/>
          <p:cNvPicPr>
            <a:picLocks noChangeAspect="1" noChangeArrowheads="1"/>
          </p:cNvPicPr>
          <p:nvPr/>
        </p:nvPicPr>
        <p:blipFill>
          <a:blip r:embed="rId3" cstate="print"/>
          <a:srcRect/>
          <a:stretch>
            <a:fillRect/>
          </a:stretch>
        </p:blipFill>
        <p:spPr bwMode="auto">
          <a:xfrm>
            <a:off x="5179014" y="1000109"/>
            <a:ext cx="5488991" cy="5857892"/>
          </a:xfrm>
          <a:prstGeom prst="rect">
            <a:avLst/>
          </a:prstGeom>
          <a:noFill/>
          <a:ln w="9525">
            <a:noFill/>
            <a:miter lim="800000"/>
            <a:headEnd/>
            <a:tailEnd/>
          </a:ln>
          <a:effectLst/>
        </p:spPr>
      </p:pic>
      <p:sp>
        <p:nvSpPr>
          <p:cNvPr id="8" name="Rectangle 2"/>
          <p:cNvSpPr txBox="1">
            <a:spLocks noChangeArrowheads="1"/>
          </p:cNvSpPr>
          <p:nvPr/>
        </p:nvSpPr>
        <p:spPr>
          <a:xfrm>
            <a:off x="920902" y="-142891"/>
            <a:ext cx="10572824" cy="1143000"/>
          </a:xfrm>
          <a:prstGeom prst="rect">
            <a:avLst/>
          </a:prstGeom>
        </p:spPr>
        <p:txBody>
          <a:bodyPr vert="horz" lIns="91400" tIns="45702" rIns="91400" bIns="45702" rtlCol="0" anchor="ctr">
            <a:normAutofit/>
          </a:bodyPr>
          <a:lstStyle/>
          <a:p>
            <a:pPr algn="ctr" defTabSz="914021">
              <a:spcBef>
                <a:spcPct val="0"/>
              </a:spcBef>
            </a:pPr>
            <a:r>
              <a:rPr lang="en-US" sz="2400" dirty="0">
                <a:solidFill>
                  <a:prstClr val="black"/>
                </a:solidFill>
                <a:latin typeface="Arial" pitchFamily="34" charset="0"/>
                <a:cs typeface="Arial" pitchFamily="34" charset="0"/>
              </a:rPr>
              <a:t>Object orientation selective cells in</a:t>
            </a:r>
            <a:r>
              <a:rPr lang="en-US" sz="2400" i="1" dirty="0">
                <a:solidFill>
                  <a:prstClr val="black"/>
                </a:solidFill>
                <a:latin typeface="Arial" pitchFamily="34" charset="0"/>
                <a:cs typeface="Arial" pitchFamily="34" charset="0"/>
              </a:rPr>
              <a:t> </a:t>
            </a:r>
            <a:r>
              <a:rPr lang="en-US" sz="2400" dirty="0">
                <a:solidFill>
                  <a:prstClr val="black"/>
                </a:solidFill>
                <a:latin typeface="Arial" pitchFamily="34" charset="0"/>
                <a:cs typeface="Arial" pitchFamily="34" charset="0"/>
              </a:rPr>
              <a:t>IT cortex</a:t>
            </a:r>
          </a:p>
        </p:txBody>
      </p:sp>
      <p:pic>
        <p:nvPicPr>
          <p:cNvPr id="9" name="Picture 2"/>
          <p:cNvPicPr>
            <a:picLocks noChangeAspect="1" noChangeArrowheads="1"/>
          </p:cNvPicPr>
          <p:nvPr/>
        </p:nvPicPr>
        <p:blipFill>
          <a:blip r:embed="rId4" cstate="print"/>
          <a:srcRect b="10398"/>
          <a:stretch>
            <a:fillRect/>
          </a:stretch>
        </p:blipFill>
        <p:spPr bwMode="auto">
          <a:xfrm>
            <a:off x="1738284" y="928675"/>
            <a:ext cx="3214710" cy="2169945"/>
          </a:xfrm>
          <a:prstGeom prst="rect">
            <a:avLst/>
          </a:prstGeom>
          <a:noFill/>
          <a:ln w="9525">
            <a:noFill/>
            <a:miter lim="800000"/>
            <a:headEnd/>
            <a:tailEnd/>
          </a:ln>
        </p:spPr>
      </p:pic>
      <p:sp>
        <p:nvSpPr>
          <p:cNvPr id="6" name="Oval 5"/>
          <p:cNvSpPr/>
          <p:nvPr/>
        </p:nvSpPr>
        <p:spPr>
          <a:xfrm>
            <a:off x="2855890" y="2332030"/>
            <a:ext cx="500066" cy="500066"/>
          </a:xfrm>
          <a:prstGeom prst="ellipse">
            <a:avLst/>
          </a:prstGeom>
          <a:noFill/>
          <a:ln w="5715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lIns="91400" tIns="45702" rIns="91400" bIns="45702" rtlCol="0" anchor="ctr"/>
          <a:lstStyle/>
          <a:p>
            <a:pPr algn="ctr" defTabSz="914021"/>
            <a:endParaRPr lang="en-US">
              <a:solidFill>
                <a:prstClr val="white"/>
              </a:solidFill>
            </a:endParaRPr>
          </a:p>
        </p:txBody>
      </p:sp>
    </p:spTree>
    <p:extLst>
      <p:ext uri="{BB962C8B-B14F-4D97-AF65-F5344CB8AC3E}">
        <p14:creationId xmlns:p14="http://schemas.microsoft.com/office/powerpoint/2010/main" val="270889731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EB02E92-3FB7-4CEE-B71F-CE70F03E6CD0}"/>
              </a:ext>
            </a:extLst>
          </p:cNvPr>
          <p:cNvSpPr txBox="1"/>
          <p:nvPr/>
        </p:nvSpPr>
        <p:spPr>
          <a:xfrm>
            <a:off x="5394013" y="2674104"/>
            <a:ext cx="1403974" cy="584775"/>
          </a:xfrm>
          <a:prstGeom prst="rect">
            <a:avLst/>
          </a:prstGeom>
          <a:noFill/>
        </p:spPr>
        <p:txBody>
          <a:bodyPr wrap="none" rtlCol="0">
            <a:spAutoFit/>
          </a:bodyPr>
          <a:lstStyle/>
          <a:p>
            <a:r>
              <a:rPr lang="en-GB" sz="3200" dirty="0"/>
              <a:t>Where </a:t>
            </a:r>
          </a:p>
        </p:txBody>
      </p:sp>
    </p:spTree>
    <p:extLst>
      <p:ext uri="{BB962C8B-B14F-4D97-AF65-F5344CB8AC3E}">
        <p14:creationId xmlns:p14="http://schemas.microsoft.com/office/powerpoint/2010/main" val="174908212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Rectangle 70"/>
          <p:cNvSpPr/>
          <p:nvPr/>
        </p:nvSpPr>
        <p:spPr>
          <a:xfrm>
            <a:off x="1524000" y="0"/>
            <a:ext cx="9144000" cy="6858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0" tIns="45702" rIns="91400" bIns="45702" rtlCol="0" anchor="ctr"/>
          <a:lstStyle/>
          <a:p>
            <a:pPr algn="ctr" defTabSz="914021" fontAlgn="base">
              <a:spcBef>
                <a:spcPct val="0"/>
              </a:spcBef>
              <a:spcAft>
                <a:spcPct val="0"/>
              </a:spcAft>
            </a:pPr>
            <a:endParaRPr lang="en-US" sz="2400">
              <a:solidFill>
                <a:srgbClr val="FFFFFF"/>
              </a:solidFill>
            </a:endParaRPr>
          </a:p>
        </p:txBody>
      </p:sp>
      <p:sp>
        <p:nvSpPr>
          <p:cNvPr id="72" name="Rectangle 60"/>
          <p:cNvSpPr>
            <a:spLocks noChangeArrowheads="1"/>
          </p:cNvSpPr>
          <p:nvPr/>
        </p:nvSpPr>
        <p:spPr bwMode="auto">
          <a:xfrm>
            <a:off x="1663700" y="-142896"/>
            <a:ext cx="8861456" cy="846137"/>
          </a:xfrm>
          <a:prstGeom prst="rect">
            <a:avLst/>
          </a:prstGeom>
          <a:noFill/>
          <a:ln w="9525">
            <a:noFill/>
            <a:miter lim="800000"/>
            <a:headEnd/>
            <a:tailEnd/>
          </a:ln>
          <a:effectLst/>
        </p:spPr>
        <p:txBody>
          <a:bodyPr lIns="91400" tIns="45702" rIns="91400" bIns="45702" anchor="ctr"/>
          <a:lstStyle/>
          <a:p>
            <a:pPr defTabSz="914021" fontAlgn="base">
              <a:spcBef>
                <a:spcPct val="0"/>
              </a:spcBef>
              <a:spcAft>
                <a:spcPct val="0"/>
              </a:spcAft>
            </a:pPr>
            <a:r>
              <a:rPr lang="en-GB" sz="2400" dirty="0">
                <a:solidFill>
                  <a:srgbClr val="000000"/>
                </a:solidFill>
                <a:latin typeface="Arial Unicode MS" pitchFamily="34" charset="-128"/>
              </a:rPr>
              <a:t>Two ‘main’ processing streams (</a:t>
            </a:r>
            <a:r>
              <a:rPr lang="en-GB" sz="2400" dirty="0">
                <a:solidFill>
                  <a:srgbClr val="3333CC"/>
                </a:solidFill>
                <a:latin typeface="Arial Unicode MS" pitchFamily="34" charset="-128"/>
              </a:rPr>
              <a:t>what</a:t>
            </a:r>
            <a:r>
              <a:rPr lang="en-GB" sz="2400" dirty="0">
                <a:solidFill>
                  <a:srgbClr val="000000"/>
                </a:solidFill>
                <a:latin typeface="Arial Unicode MS" pitchFamily="34" charset="-128"/>
              </a:rPr>
              <a:t> and </a:t>
            </a:r>
            <a:r>
              <a:rPr lang="en-GB" sz="2400" dirty="0">
                <a:solidFill>
                  <a:srgbClr val="FF0000"/>
                </a:solidFill>
                <a:latin typeface="Arial Unicode MS" pitchFamily="34" charset="-128"/>
              </a:rPr>
              <a:t>where </a:t>
            </a:r>
            <a:r>
              <a:rPr lang="en-GB" sz="2400" dirty="0">
                <a:solidFill>
                  <a:srgbClr val="000000"/>
                </a:solidFill>
                <a:latin typeface="Arial Unicode MS" pitchFamily="34" charset="-128"/>
              </a:rPr>
              <a:t>pathways)</a:t>
            </a:r>
            <a:endParaRPr lang="en-US" sz="2400" dirty="0">
              <a:solidFill>
                <a:srgbClr val="000000"/>
              </a:solidFill>
              <a:latin typeface="Arial Unicode MS" pitchFamily="34" charset="-128"/>
            </a:endParaRPr>
          </a:p>
        </p:txBody>
      </p:sp>
      <p:sp>
        <p:nvSpPr>
          <p:cNvPr id="7" name="TextBox 6"/>
          <p:cNvSpPr txBox="1"/>
          <p:nvPr/>
        </p:nvSpPr>
        <p:spPr>
          <a:xfrm>
            <a:off x="7370888" y="1106247"/>
            <a:ext cx="3643338" cy="4524315"/>
          </a:xfrm>
          <a:prstGeom prst="rect">
            <a:avLst/>
          </a:prstGeom>
          <a:noFill/>
        </p:spPr>
        <p:txBody>
          <a:bodyPr wrap="square" lIns="91400" tIns="45702" rIns="91400" bIns="45702" rtlCol="0">
            <a:spAutoFit/>
          </a:bodyPr>
          <a:lstStyle/>
          <a:p>
            <a:pPr defTabSz="914021"/>
            <a:r>
              <a:rPr lang="en-US" dirty="0">
                <a:solidFill>
                  <a:srgbClr val="000000"/>
                </a:solidFill>
                <a:latin typeface="Arial" pitchFamily="34" charset="0"/>
                <a:cs typeface="Arial" pitchFamily="34" charset="0"/>
              </a:rPr>
              <a:t>A more general organization is evident in a pair of parallel pathways.</a:t>
            </a:r>
          </a:p>
          <a:p>
            <a:pPr defTabSz="914021"/>
            <a:endParaRPr lang="en-US" b="1" dirty="0">
              <a:solidFill>
                <a:srgbClr val="000000"/>
              </a:solidFill>
              <a:latin typeface="Arial" pitchFamily="34" charset="0"/>
              <a:cs typeface="Arial" pitchFamily="34" charset="0"/>
            </a:endParaRPr>
          </a:p>
          <a:p>
            <a:pPr defTabSz="914021"/>
            <a:r>
              <a:rPr lang="en-US" b="1" dirty="0">
                <a:solidFill>
                  <a:srgbClr val="3333CC"/>
                </a:solidFill>
                <a:latin typeface="Arial" pitchFamily="34" charset="0"/>
                <a:cs typeface="Arial" pitchFamily="34" charset="0"/>
              </a:rPr>
              <a:t>What</a:t>
            </a:r>
            <a:r>
              <a:rPr lang="en-US" dirty="0">
                <a:solidFill>
                  <a:srgbClr val="3333CC"/>
                </a:solidFill>
                <a:latin typeface="Arial" pitchFamily="34" charset="0"/>
                <a:cs typeface="Arial" pitchFamily="34" charset="0"/>
              </a:rPr>
              <a:t> </a:t>
            </a:r>
            <a:r>
              <a:rPr lang="en-US" b="1" dirty="0">
                <a:solidFill>
                  <a:srgbClr val="3333CC"/>
                </a:solidFill>
                <a:latin typeface="Arial" pitchFamily="34" charset="0"/>
                <a:cs typeface="Arial" pitchFamily="34" charset="0"/>
              </a:rPr>
              <a:t>(P) pathway</a:t>
            </a:r>
            <a:r>
              <a:rPr lang="en-US" dirty="0">
                <a:solidFill>
                  <a:srgbClr val="3333CC"/>
                </a:solidFill>
                <a:latin typeface="Arial" pitchFamily="34" charset="0"/>
                <a:cs typeface="Arial" pitchFamily="34" charset="0"/>
              </a:rPr>
              <a:t>. Temporal lobe; recognition of objects. </a:t>
            </a:r>
          </a:p>
          <a:p>
            <a:pPr defTabSz="914021"/>
            <a:r>
              <a:rPr lang="en-US" dirty="0">
                <a:solidFill>
                  <a:srgbClr val="000000"/>
                </a:solidFill>
                <a:latin typeface="Arial" pitchFamily="34" charset="0"/>
                <a:cs typeface="Arial" pitchFamily="34" charset="0"/>
              </a:rPr>
              <a:t>E.g., IT cortex shape of objects, or area V4 - color of objects. </a:t>
            </a:r>
          </a:p>
          <a:p>
            <a:pPr defTabSz="914021"/>
            <a:endParaRPr lang="en-US" b="1" dirty="0">
              <a:solidFill>
                <a:srgbClr val="000000"/>
              </a:solidFill>
              <a:latin typeface="Arial" pitchFamily="34" charset="0"/>
              <a:cs typeface="Arial" pitchFamily="34" charset="0"/>
            </a:endParaRPr>
          </a:p>
          <a:p>
            <a:pPr defTabSz="914021"/>
            <a:r>
              <a:rPr lang="en-US" b="1" dirty="0">
                <a:solidFill>
                  <a:srgbClr val="FF0000"/>
                </a:solidFill>
                <a:latin typeface="Arial" pitchFamily="34" charset="0"/>
                <a:cs typeface="Arial" pitchFamily="34" charset="0"/>
              </a:rPr>
              <a:t>Where</a:t>
            </a:r>
            <a:r>
              <a:rPr lang="en-US" dirty="0">
                <a:solidFill>
                  <a:srgbClr val="FF0000"/>
                </a:solidFill>
                <a:latin typeface="Arial" pitchFamily="34" charset="0"/>
                <a:cs typeface="Arial" pitchFamily="34" charset="0"/>
              </a:rPr>
              <a:t> </a:t>
            </a:r>
            <a:r>
              <a:rPr lang="en-US" b="1" dirty="0">
                <a:solidFill>
                  <a:srgbClr val="FF0000"/>
                </a:solidFill>
                <a:latin typeface="Arial" pitchFamily="34" charset="0"/>
                <a:cs typeface="Arial" pitchFamily="34" charset="0"/>
              </a:rPr>
              <a:t>(M) pathway</a:t>
            </a:r>
            <a:r>
              <a:rPr lang="en-US" dirty="0">
                <a:solidFill>
                  <a:srgbClr val="FF0000"/>
                </a:solidFill>
                <a:latin typeface="Arial" pitchFamily="34" charset="0"/>
                <a:cs typeface="Arial" pitchFamily="34" charset="0"/>
              </a:rPr>
              <a:t>. Parietal lobe; motion, spatial orientation, localization. </a:t>
            </a:r>
          </a:p>
          <a:p>
            <a:pPr defTabSz="914021"/>
            <a:r>
              <a:rPr lang="en-US" dirty="0">
                <a:solidFill>
                  <a:srgbClr val="000000"/>
                </a:solidFill>
                <a:latin typeface="Arial" pitchFamily="34" charset="0"/>
                <a:cs typeface="Arial" pitchFamily="34" charset="0"/>
              </a:rPr>
              <a:t>E.g. Area MT </a:t>
            </a:r>
            <a:r>
              <a:rPr lang="en-US" dirty="0" err="1">
                <a:solidFill>
                  <a:srgbClr val="000000"/>
                </a:solidFill>
                <a:latin typeface="Arial" pitchFamily="34" charset="0"/>
                <a:cs typeface="Arial" pitchFamily="34" charset="0"/>
              </a:rPr>
              <a:t>specialised</a:t>
            </a:r>
            <a:r>
              <a:rPr lang="en-US" dirty="0">
                <a:solidFill>
                  <a:srgbClr val="000000"/>
                </a:solidFill>
                <a:latin typeface="Arial" pitchFamily="34" charset="0"/>
                <a:cs typeface="Arial" pitchFamily="34" charset="0"/>
              </a:rPr>
              <a:t> for motion processing.</a:t>
            </a:r>
          </a:p>
          <a:p>
            <a:pPr defTabSz="914021"/>
            <a:endParaRPr lang="en-US" dirty="0">
              <a:solidFill>
                <a:srgbClr val="000000"/>
              </a:solidFill>
              <a:latin typeface="Arial" pitchFamily="34" charset="0"/>
              <a:cs typeface="Arial" pitchFamily="34" charset="0"/>
            </a:endParaRPr>
          </a:p>
          <a:p>
            <a:pPr defTabSz="914021"/>
            <a:endParaRPr lang="en-US" dirty="0">
              <a:solidFill>
                <a:srgbClr val="000000"/>
              </a:solidFill>
              <a:latin typeface="Arial" pitchFamily="34" charset="0"/>
              <a:cs typeface="Arial" pitchFamily="34" charset="0"/>
            </a:endParaRPr>
          </a:p>
        </p:txBody>
      </p:sp>
      <p:pic>
        <p:nvPicPr>
          <p:cNvPr id="186372" name="Picture 4"/>
          <p:cNvPicPr>
            <a:picLocks noChangeAspect="1" noChangeArrowheads="1"/>
          </p:cNvPicPr>
          <p:nvPr/>
        </p:nvPicPr>
        <p:blipFill>
          <a:blip r:embed="rId2" cstate="print"/>
          <a:srcRect l="50245" r="3186" b="5687"/>
          <a:stretch>
            <a:fillRect/>
          </a:stretch>
        </p:blipFill>
        <p:spPr bwMode="auto">
          <a:xfrm>
            <a:off x="1666849" y="3509090"/>
            <a:ext cx="4080075" cy="2848873"/>
          </a:xfrm>
          <a:prstGeom prst="rect">
            <a:avLst/>
          </a:prstGeom>
          <a:noFill/>
          <a:ln w="9525">
            <a:noFill/>
            <a:miter lim="800000"/>
            <a:headEnd/>
            <a:tailEnd/>
          </a:ln>
          <a:effectLst/>
        </p:spPr>
      </p:pic>
      <p:pic>
        <p:nvPicPr>
          <p:cNvPr id="9" name="Picture 4"/>
          <p:cNvPicPr>
            <a:picLocks noChangeAspect="1" noChangeArrowheads="1"/>
          </p:cNvPicPr>
          <p:nvPr/>
        </p:nvPicPr>
        <p:blipFill>
          <a:blip r:embed="rId2" cstate="print"/>
          <a:srcRect r="49755" b="4028"/>
          <a:stretch>
            <a:fillRect/>
          </a:stretch>
        </p:blipFill>
        <p:spPr bwMode="auto">
          <a:xfrm>
            <a:off x="1693303" y="785798"/>
            <a:ext cx="4402186" cy="2899001"/>
          </a:xfrm>
          <a:prstGeom prst="rect">
            <a:avLst/>
          </a:prstGeom>
          <a:noFill/>
          <a:ln w="9525">
            <a:noFill/>
            <a:miter lim="800000"/>
            <a:headEnd/>
            <a:tailEnd/>
          </a:ln>
          <a:effectLst/>
        </p:spPr>
      </p:pic>
    </p:spTree>
    <p:extLst>
      <p:ext uri="{BB962C8B-B14F-4D97-AF65-F5344CB8AC3E}">
        <p14:creationId xmlns:p14="http://schemas.microsoft.com/office/powerpoint/2010/main" val="120834121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2135560" y="908721"/>
            <a:ext cx="8064896" cy="954107"/>
          </a:xfrm>
          <a:prstGeom prst="rect">
            <a:avLst/>
          </a:prstGeom>
          <a:noFill/>
        </p:spPr>
        <p:txBody>
          <a:bodyPr wrap="square" rtlCol="0">
            <a:spAutoFit/>
          </a:bodyPr>
          <a:lstStyle/>
          <a:p>
            <a:r>
              <a:rPr lang="en-US" sz="2000" b="1" dirty="0"/>
              <a:t>Dorsal part: </a:t>
            </a:r>
            <a:r>
              <a:rPr lang="en-US" dirty="0"/>
              <a:t>more motor-related, body awareness (</a:t>
            </a:r>
            <a:r>
              <a:rPr lang="en-US" dirty="0" err="1"/>
              <a:t>asomatognosia</a:t>
            </a:r>
            <a:r>
              <a:rPr lang="en-US" dirty="0"/>
              <a:t>, optic ataxia)</a:t>
            </a:r>
          </a:p>
          <a:p>
            <a:endParaRPr lang="en-US" dirty="0"/>
          </a:p>
          <a:p>
            <a:endParaRPr lang="en-US" dirty="0"/>
          </a:p>
        </p:txBody>
      </p:sp>
      <p:pic>
        <p:nvPicPr>
          <p:cNvPr id="7170" name="Picture 2" descr="http://trialx.com/curetalk/wp-content/blogs.dir/7/files/2011/05/diseases/Neglect-2.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61084" y="2900702"/>
            <a:ext cx="3126804" cy="2235863"/>
          </a:xfrm>
          <a:prstGeom prst="rect">
            <a:avLst/>
          </a:prstGeom>
          <a:noFill/>
          <a:extLst>
            <a:ext uri="{909E8E84-426E-40DD-AFC4-6F175D3DCCD1}">
              <a14:hiddenFill xmlns:a14="http://schemas.microsoft.com/office/drawing/2010/main">
                <a:solidFill>
                  <a:srgbClr val="FFFFFF"/>
                </a:solidFill>
              </a14:hiddenFill>
            </a:ext>
          </a:extLst>
        </p:spPr>
      </p:pic>
      <p:pic>
        <p:nvPicPr>
          <p:cNvPr id="7171" name="Picture 3"/>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1837" t="16664" r="10504" b="12679"/>
          <a:stretch/>
        </p:blipFill>
        <p:spPr bwMode="auto">
          <a:xfrm>
            <a:off x="6220723" y="3006245"/>
            <a:ext cx="4203336" cy="349296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 name="TextBox 7"/>
          <p:cNvSpPr txBox="1"/>
          <p:nvPr/>
        </p:nvSpPr>
        <p:spPr>
          <a:xfrm>
            <a:off x="3071664" y="159024"/>
            <a:ext cx="6192688" cy="461665"/>
          </a:xfrm>
          <a:prstGeom prst="rect">
            <a:avLst/>
          </a:prstGeom>
          <a:noFill/>
        </p:spPr>
        <p:txBody>
          <a:bodyPr wrap="square" rtlCol="0">
            <a:spAutoFit/>
          </a:bodyPr>
          <a:lstStyle/>
          <a:p>
            <a:r>
              <a:rPr lang="en-US" sz="2400" b="1" dirty="0">
                <a:solidFill>
                  <a:schemeClr val="tx1">
                    <a:lumMod val="65000"/>
                    <a:lumOff val="35000"/>
                  </a:schemeClr>
                </a:solidFill>
              </a:rPr>
              <a:t>Posterior parietal cortex</a:t>
            </a:r>
            <a:endParaRPr lang="en-US" sz="2400" dirty="0">
              <a:solidFill>
                <a:schemeClr val="tx1">
                  <a:lumMod val="65000"/>
                  <a:lumOff val="35000"/>
                </a:schemeClr>
              </a:solidFill>
            </a:endParaRPr>
          </a:p>
        </p:txBody>
      </p:sp>
      <p:pic>
        <p:nvPicPr>
          <p:cNvPr id="9"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00961" y="706236"/>
            <a:ext cx="8515519" cy="5846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Rectangle 2"/>
          <p:cNvSpPr/>
          <p:nvPr/>
        </p:nvSpPr>
        <p:spPr>
          <a:xfrm>
            <a:off x="2135560" y="1628800"/>
            <a:ext cx="7920880" cy="677108"/>
          </a:xfrm>
          <a:prstGeom prst="rect">
            <a:avLst/>
          </a:prstGeom>
        </p:spPr>
        <p:txBody>
          <a:bodyPr wrap="square">
            <a:spAutoFit/>
          </a:bodyPr>
          <a:lstStyle/>
          <a:p>
            <a:r>
              <a:rPr lang="en-US" sz="2000" b="1" dirty="0"/>
              <a:t>Ventral part: </a:t>
            </a:r>
            <a:r>
              <a:rPr lang="en-US" dirty="0"/>
              <a:t>spatial perception (</a:t>
            </a:r>
            <a:r>
              <a:rPr lang="en-US" dirty="0" err="1"/>
              <a:t>hemispatial</a:t>
            </a:r>
            <a:r>
              <a:rPr lang="en-US" dirty="0"/>
              <a:t> neglect, constructional apraxia, cannot perceive the spatial relations of parts of an object)</a:t>
            </a:r>
          </a:p>
        </p:txBody>
      </p:sp>
      <p:sp>
        <p:nvSpPr>
          <p:cNvPr id="6" name="Rectangle 5"/>
          <p:cNvSpPr/>
          <p:nvPr/>
        </p:nvSpPr>
        <p:spPr>
          <a:xfrm>
            <a:off x="2713066" y="2564904"/>
            <a:ext cx="2037224" cy="369332"/>
          </a:xfrm>
          <a:prstGeom prst="rect">
            <a:avLst/>
          </a:prstGeom>
        </p:spPr>
        <p:txBody>
          <a:bodyPr wrap="none">
            <a:spAutoFit/>
          </a:bodyPr>
          <a:lstStyle/>
          <a:p>
            <a:r>
              <a:rPr lang="en-US" dirty="0" err="1"/>
              <a:t>Hemispatial</a:t>
            </a:r>
            <a:r>
              <a:rPr lang="en-US" dirty="0"/>
              <a:t> neglect</a:t>
            </a:r>
          </a:p>
        </p:txBody>
      </p:sp>
      <p:sp>
        <p:nvSpPr>
          <p:cNvPr id="10" name="Rectangle 9"/>
          <p:cNvSpPr/>
          <p:nvPr/>
        </p:nvSpPr>
        <p:spPr>
          <a:xfrm>
            <a:off x="6960097" y="2636912"/>
            <a:ext cx="2257221" cy="369332"/>
          </a:xfrm>
          <a:prstGeom prst="rect">
            <a:avLst/>
          </a:prstGeom>
        </p:spPr>
        <p:txBody>
          <a:bodyPr wrap="none">
            <a:spAutoFit/>
          </a:bodyPr>
          <a:lstStyle/>
          <a:p>
            <a:r>
              <a:rPr lang="en-US" dirty="0"/>
              <a:t>constructional apraxia</a:t>
            </a:r>
          </a:p>
        </p:txBody>
      </p:sp>
      <p:pic>
        <p:nvPicPr>
          <p:cNvPr id="7173" name="Picture 5" descr="https://classconnection.s3.amazonaws.com/200/flashcards/817200/jpg/space_processingppt-71338079936531.jpg"/>
          <p:cNvPicPr>
            <a:picLocks noChangeAspect="1" noChangeArrowheads="1"/>
          </p:cNvPicPr>
          <p:nvPr/>
        </p:nvPicPr>
        <p:blipFill rotWithShape="1">
          <a:blip r:embed="rId6">
            <a:extLst>
              <a:ext uri="{28A0092B-C50C-407E-A947-70E740481C1C}">
                <a14:useLocalDpi xmlns:a14="http://schemas.microsoft.com/office/drawing/2010/main" val="0"/>
              </a:ext>
            </a:extLst>
          </a:blip>
          <a:srcRect b="55495"/>
          <a:stretch/>
        </p:blipFill>
        <p:spPr bwMode="auto">
          <a:xfrm>
            <a:off x="1703513" y="5197067"/>
            <a:ext cx="3914775" cy="157694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9586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17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17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171"/>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P spid="10"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txBox="1">
            <a:spLocks noChangeArrowheads="1"/>
          </p:cNvSpPr>
          <p:nvPr/>
        </p:nvSpPr>
        <p:spPr>
          <a:xfrm>
            <a:off x="1452530" y="-214338"/>
            <a:ext cx="10572824" cy="1143000"/>
          </a:xfrm>
          <a:prstGeom prst="rect">
            <a:avLst/>
          </a:prstGeom>
        </p:spPr>
        <p:txBody>
          <a:bodyPr vert="horz" lIns="91440" tIns="45720" rIns="91440" bIns="45720" rtlCol="0" anchor="ctr">
            <a:normAutofit/>
          </a:bodyPr>
          <a:lstStyle/>
          <a:p>
            <a:pPr>
              <a:spcBef>
                <a:spcPct val="0"/>
              </a:spcBef>
            </a:pPr>
            <a:r>
              <a:rPr lang="en-US" sz="2400" dirty="0">
                <a:solidFill>
                  <a:prstClr val="black"/>
                </a:solidFill>
                <a:latin typeface="Arial" pitchFamily="34" charset="0"/>
                <a:cs typeface="Arial" pitchFamily="34" charset="0"/>
              </a:rPr>
              <a:t>WHERE pathway: Awareness of space (right parietal lobe)</a:t>
            </a:r>
          </a:p>
        </p:txBody>
      </p:sp>
      <p:pic>
        <p:nvPicPr>
          <p:cNvPr id="1026" name="Picture 2"/>
          <p:cNvPicPr>
            <a:picLocks noChangeAspect="1" noChangeArrowheads="1"/>
          </p:cNvPicPr>
          <p:nvPr/>
        </p:nvPicPr>
        <p:blipFill>
          <a:blip r:embed="rId3" cstate="print"/>
          <a:srcRect/>
          <a:stretch>
            <a:fillRect/>
          </a:stretch>
        </p:blipFill>
        <p:spPr bwMode="auto">
          <a:xfrm>
            <a:off x="6596066" y="1071547"/>
            <a:ext cx="2971800" cy="4772025"/>
          </a:xfrm>
          <a:prstGeom prst="rect">
            <a:avLst/>
          </a:prstGeom>
          <a:noFill/>
          <a:ln w="9525">
            <a:noFill/>
            <a:miter lim="800000"/>
            <a:headEnd/>
            <a:tailEnd/>
          </a:ln>
        </p:spPr>
      </p:pic>
      <p:sp>
        <p:nvSpPr>
          <p:cNvPr id="9" name="TextBox 8"/>
          <p:cNvSpPr txBox="1"/>
          <p:nvPr/>
        </p:nvSpPr>
        <p:spPr>
          <a:xfrm>
            <a:off x="635468" y="3169883"/>
            <a:ext cx="4318370" cy="2862322"/>
          </a:xfrm>
          <a:prstGeom prst="rect">
            <a:avLst/>
          </a:prstGeom>
          <a:effectLst>
            <a:outerShdw blurRad="63500" sx="102000" sy="102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wrap="square" rtlCol="0">
            <a:spAutoFit/>
          </a:bodyPr>
          <a:lstStyle/>
          <a:p>
            <a:pPr algn="just"/>
            <a:r>
              <a:rPr lang="en-US" b="1" dirty="0">
                <a:solidFill>
                  <a:srgbClr val="1F497D"/>
                </a:solidFill>
              </a:rPr>
              <a:t>Hemineglect </a:t>
            </a:r>
            <a:r>
              <a:rPr lang="en-US" dirty="0">
                <a:solidFill>
                  <a:srgbClr val="1F497D"/>
                </a:solidFill>
              </a:rPr>
              <a:t>(unilateral neglect) is a disabling condition following brain damage in which patients fail to be aware of items to one side of space. Neglect is most prominent and long-lasting after damage to the right inferior parietal lobe (IPL), particularly following a stroke. Such individuals with right-sided brain damage often fail to be aware of objects to their left, demonstrating neglect of leftward items.</a:t>
            </a:r>
          </a:p>
        </p:txBody>
      </p:sp>
      <p:pic>
        <p:nvPicPr>
          <p:cNvPr id="1027" name="Picture 3"/>
          <p:cNvPicPr>
            <a:picLocks noChangeAspect="1" noChangeArrowheads="1"/>
          </p:cNvPicPr>
          <p:nvPr/>
        </p:nvPicPr>
        <p:blipFill>
          <a:blip r:embed="rId4" cstate="print"/>
          <a:srcRect/>
          <a:stretch>
            <a:fillRect/>
          </a:stretch>
        </p:blipFill>
        <p:spPr bwMode="auto">
          <a:xfrm>
            <a:off x="2238348" y="714356"/>
            <a:ext cx="2000264" cy="1743820"/>
          </a:xfrm>
          <a:prstGeom prst="rect">
            <a:avLst/>
          </a:prstGeom>
          <a:noFill/>
          <a:ln w="9525">
            <a:noFill/>
            <a:miter lim="800000"/>
            <a:headEnd/>
            <a:tailEnd/>
          </a:ln>
        </p:spPr>
      </p:pic>
      <p:sp>
        <p:nvSpPr>
          <p:cNvPr id="7" name="Right Arrow 6"/>
          <p:cNvSpPr/>
          <p:nvPr/>
        </p:nvSpPr>
        <p:spPr>
          <a:xfrm>
            <a:off x="2093532" y="1226732"/>
            <a:ext cx="576064" cy="144016"/>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Tree>
    <p:extLst>
      <p:ext uri="{BB962C8B-B14F-4D97-AF65-F5344CB8AC3E}">
        <p14:creationId xmlns:p14="http://schemas.microsoft.com/office/powerpoint/2010/main" val="1543391734"/>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AB45A142-4255-493C-8284-5D566C121B1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36884" y="321177"/>
            <a:ext cx="4332307" cy="6179552"/>
          </a:xfrm>
          <a:prstGeom prst="rect">
            <a:avLst/>
          </a:prstGeom>
          <a:solidFill>
            <a:srgbClr val="404040">
              <a:alpha val="89804"/>
            </a:srgbClr>
          </a:solidFill>
          <a:ln w="127000" cap="sq" cmpd="thinThick">
            <a:solidFill>
              <a:srgbClr val="595959">
                <a:alpha val="8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B0BE1BDC-0186-458E-8BB3-2C3C59420E44}"/>
              </a:ext>
            </a:extLst>
          </p:cNvPr>
          <p:cNvSpPr txBox="1"/>
          <p:nvPr/>
        </p:nvSpPr>
        <p:spPr>
          <a:xfrm>
            <a:off x="674237" y="914400"/>
            <a:ext cx="3657600" cy="2887579"/>
          </a:xfrm>
          <a:prstGeom prst="rect">
            <a:avLst/>
          </a:prstGeom>
        </p:spPr>
        <p:txBody>
          <a:bodyPr vert="horz" lIns="91440" tIns="45720" rIns="91440" bIns="45720" rtlCol="0" anchor="b">
            <a:normAutofit fontScale="92500"/>
          </a:bodyPr>
          <a:lstStyle/>
          <a:p>
            <a:pPr algn="ctr">
              <a:lnSpc>
                <a:spcPct val="90000"/>
              </a:lnSpc>
              <a:spcBef>
                <a:spcPct val="0"/>
              </a:spcBef>
              <a:spcAft>
                <a:spcPts val="600"/>
              </a:spcAft>
            </a:pPr>
            <a:r>
              <a:rPr lang="en-US" sz="4800" kern="1200" dirty="0">
                <a:solidFill>
                  <a:srgbClr val="FFFFFF"/>
                </a:solidFill>
                <a:latin typeface="+mj-lt"/>
                <a:ea typeface="+mj-ea"/>
                <a:cs typeface="+mj-cs"/>
              </a:rPr>
              <a:t>Feedforward hierarchy for object representation</a:t>
            </a:r>
          </a:p>
        </p:txBody>
      </p:sp>
      <p:cxnSp>
        <p:nvCxnSpPr>
          <p:cNvPr id="73" name="Straight Connector 72">
            <a:extLst>
              <a:ext uri="{FF2B5EF4-FFF2-40B4-BE49-F238E27FC236}">
                <a16:creationId xmlns:a16="http://schemas.microsoft.com/office/drawing/2014/main" id="{38FB9660-F42F-4313-BBC4-47C007FE484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191126" y="3910267"/>
            <a:ext cx="2586790" cy="0"/>
          </a:xfrm>
          <a:prstGeom prst="line">
            <a:avLst/>
          </a:prstGeom>
          <a:ln w="22225">
            <a:solidFill>
              <a:srgbClr val="D9D9D9"/>
            </a:solidFill>
          </a:ln>
        </p:spPr>
        <p:style>
          <a:lnRef idx="1">
            <a:schemeClr val="accent1"/>
          </a:lnRef>
          <a:fillRef idx="0">
            <a:schemeClr val="accent1"/>
          </a:fillRef>
          <a:effectRef idx="0">
            <a:schemeClr val="accent1"/>
          </a:effectRef>
          <a:fontRef idx="minor">
            <a:schemeClr val="tx1"/>
          </a:fontRef>
        </p:style>
      </p:cxnSp>
      <p:pic>
        <p:nvPicPr>
          <p:cNvPr id="20482" name="Picture 2" descr="Related image">
            <a:extLst>
              <a:ext uri="{FF2B5EF4-FFF2-40B4-BE49-F238E27FC236}">
                <a16:creationId xmlns:a16="http://schemas.microsoft.com/office/drawing/2014/main" id="{35126E67-7CC7-47E5-A6A6-E3CEC28FCB1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88542" y="492573"/>
            <a:ext cx="4484105" cy="5880796"/>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71124F1B-BFAB-491A-BCAE-806AC5C404AA}"/>
              </a:ext>
            </a:extLst>
          </p:cNvPr>
          <p:cNvSpPr txBox="1"/>
          <p:nvPr/>
        </p:nvSpPr>
        <p:spPr>
          <a:xfrm>
            <a:off x="8994546" y="6291379"/>
            <a:ext cx="3657600" cy="418699"/>
          </a:xfrm>
          <a:prstGeom prst="rect">
            <a:avLst/>
          </a:prstGeom>
        </p:spPr>
        <p:txBody>
          <a:bodyPr vert="horz" lIns="91440" tIns="45720" rIns="91440" bIns="45720" rtlCol="0" anchor="b">
            <a:normAutofit/>
          </a:bodyPr>
          <a:lstStyle/>
          <a:p>
            <a:pPr algn="ctr">
              <a:lnSpc>
                <a:spcPct val="90000"/>
              </a:lnSpc>
              <a:spcBef>
                <a:spcPct val="0"/>
              </a:spcBef>
              <a:spcAft>
                <a:spcPts val="600"/>
              </a:spcAft>
            </a:pPr>
            <a:r>
              <a:rPr lang="en-US" sz="1400" kern="1200" dirty="0">
                <a:solidFill>
                  <a:srgbClr val="0070C0"/>
                </a:solidFill>
                <a:latin typeface="+mj-lt"/>
                <a:ea typeface="+mj-ea"/>
                <a:cs typeface="+mj-cs"/>
              </a:rPr>
              <a:t>Tomaso </a:t>
            </a:r>
            <a:r>
              <a:rPr lang="en-US" sz="1400" kern="1200" dirty="0" err="1">
                <a:solidFill>
                  <a:srgbClr val="0070C0"/>
                </a:solidFill>
                <a:latin typeface="+mj-lt"/>
                <a:ea typeface="+mj-ea"/>
                <a:cs typeface="+mj-cs"/>
              </a:rPr>
              <a:t>Poggio</a:t>
            </a:r>
            <a:r>
              <a:rPr lang="en-US" sz="1400" kern="1200" dirty="0">
                <a:solidFill>
                  <a:srgbClr val="0070C0"/>
                </a:solidFill>
                <a:latin typeface="+mj-lt"/>
                <a:ea typeface="+mj-ea"/>
                <a:cs typeface="+mj-cs"/>
              </a:rPr>
              <a:t> , MIT</a:t>
            </a:r>
          </a:p>
        </p:txBody>
      </p:sp>
    </p:spTree>
    <p:extLst>
      <p:ext uri="{BB962C8B-B14F-4D97-AF65-F5344CB8AC3E}">
        <p14:creationId xmlns:p14="http://schemas.microsoft.com/office/powerpoint/2010/main" val="267386832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FDCC288-2D0D-431F-8ED8-D114678768FB}"/>
              </a:ext>
            </a:extLst>
          </p:cNvPr>
          <p:cNvSpPr txBox="1"/>
          <p:nvPr/>
        </p:nvSpPr>
        <p:spPr>
          <a:xfrm>
            <a:off x="674237" y="914400"/>
            <a:ext cx="3657600" cy="2887579"/>
          </a:xfrm>
          <a:prstGeom prst="ellipse">
            <a:avLst/>
          </a:prstGeom>
        </p:spPr>
        <p:txBody>
          <a:bodyPr vert="horz" lIns="91440" tIns="45720" rIns="91440" bIns="45720" rtlCol="0" anchor="b">
            <a:normAutofit/>
          </a:bodyPr>
          <a:lstStyle/>
          <a:p>
            <a:pPr algn="ctr">
              <a:lnSpc>
                <a:spcPct val="90000"/>
              </a:lnSpc>
              <a:spcBef>
                <a:spcPct val="0"/>
              </a:spcBef>
              <a:spcAft>
                <a:spcPts val="600"/>
              </a:spcAft>
            </a:pPr>
            <a:r>
              <a:rPr lang="en-US" sz="3400" kern="1200" dirty="0">
                <a:solidFill>
                  <a:srgbClr val="FFFFFF"/>
                </a:solidFill>
                <a:latin typeface="+mj-lt"/>
                <a:ea typeface="+mj-ea"/>
                <a:cs typeface="+mj-cs"/>
              </a:rPr>
              <a:t>Why have sensory systems evolved?</a:t>
            </a:r>
          </a:p>
        </p:txBody>
      </p:sp>
      <p:pic>
        <p:nvPicPr>
          <p:cNvPr id="1028" name="Picture 4" descr="Related image">
            <a:extLst>
              <a:ext uri="{FF2B5EF4-FFF2-40B4-BE49-F238E27FC236}">
                <a16:creationId xmlns:a16="http://schemas.microsoft.com/office/drawing/2014/main" id="{D7BFA66F-1624-4594-9421-1566589BF26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4237" y="1343369"/>
            <a:ext cx="4501232" cy="4303966"/>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Image result for homunculus">
            <a:extLst>
              <a:ext uri="{FF2B5EF4-FFF2-40B4-BE49-F238E27FC236}">
                <a16:creationId xmlns:a16="http://schemas.microsoft.com/office/drawing/2014/main" id="{BEEBDE14-04C3-4B76-A1F0-A9FD7F24A8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66338" y="2130590"/>
            <a:ext cx="5715000" cy="3009900"/>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80E5BC1A-A09E-4319-8AD3-255E5CFE0458}"/>
              </a:ext>
            </a:extLst>
          </p:cNvPr>
          <p:cNvSpPr txBox="1"/>
          <p:nvPr/>
        </p:nvSpPr>
        <p:spPr>
          <a:xfrm>
            <a:off x="310662" y="2617761"/>
            <a:ext cx="2127166" cy="646331"/>
          </a:xfrm>
          <a:prstGeom prst="rect">
            <a:avLst/>
          </a:prstGeom>
          <a:solidFill>
            <a:schemeClr val="bg1"/>
          </a:solidFill>
          <a:ln>
            <a:solidFill>
              <a:schemeClr val="bg1"/>
            </a:solidFill>
          </a:ln>
        </p:spPr>
        <p:txBody>
          <a:bodyPr wrap="square" rtlCol="0">
            <a:spAutoFit/>
          </a:bodyPr>
          <a:lstStyle/>
          <a:p>
            <a:r>
              <a:rPr lang="en-GB" b="1" dirty="0">
                <a:solidFill>
                  <a:srgbClr val="7030A0"/>
                </a:solidFill>
              </a:rPr>
              <a:t>Retinotopic</a:t>
            </a:r>
          </a:p>
          <a:p>
            <a:r>
              <a:rPr lang="en-GB" b="1" dirty="0">
                <a:solidFill>
                  <a:srgbClr val="7030A0"/>
                </a:solidFill>
              </a:rPr>
              <a:t>organisation</a:t>
            </a:r>
          </a:p>
        </p:txBody>
      </p:sp>
      <p:sp>
        <p:nvSpPr>
          <p:cNvPr id="3" name="TextBox 2">
            <a:extLst>
              <a:ext uri="{FF2B5EF4-FFF2-40B4-BE49-F238E27FC236}">
                <a16:creationId xmlns:a16="http://schemas.microsoft.com/office/drawing/2014/main" id="{16B37AAE-DEF8-4D75-9776-A64370DBF70D}"/>
              </a:ext>
            </a:extLst>
          </p:cNvPr>
          <p:cNvSpPr txBox="1"/>
          <p:nvPr/>
        </p:nvSpPr>
        <p:spPr>
          <a:xfrm>
            <a:off x="3172708" y="161702"/>
            <a:ext cx="5674887" cy="461665"/>
          </a:xfrm>
          <a:prstGeom prst="rect">
            <a:avLst/>
          </a:prstGeom>
          <a:noFill/>
        </p:spPr>
        <p:txBody>
          <a:bodyPr wrap="none" rtlCol="0">
            <a:spAutoFit/>
          </a:bodyPr>
          <a:lstStyle/>
          <a:p>
            <a:r>
              <a:rPr lang="en-GB" sz="2400" dirty="0"/>
              <a:t>WHERE: Reading off from topographic maps</a:t>
            </a:r>
          </a:p>
        </p:txBody>
      </p:sp>
    </p:spTree>
    <p:extLst>
      <p:ext uri="{BB962C8B-B14F-4D97-AF65-F5344CB8AC3E}">
        <p14:creationId xmlns:p14="http://schemas.microsoft.com/office/powerpoint/2010/main" val="427616301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FDCC288-2D0D-431F-8ED8-D114678768FB}"/>
              </a:ext>
            </a:extLst>
          </p:cNvPr>
          <p:cNvSpPr txBox="1"/>
          <p:nvPr/>
        </p:nvSpPr>
        <p:spPr>
          <a:xfrm>
            <a:off x="3528418" y="155197"/>
            <a:ext cx="4629794" cy="461665"/>
          </a:xfrm>
          <a:prstGeom prst="rect">
            <a:avLst/>
          </a:prstGeom>
          <a:noFill/>
        </p:spPr>
        <p:txBody>
          <a:bodyPr wrap="none" rtlCol="0">
            <a:spAutoFit/>
          </a:bodyPr>
          <a:lstStyle/>
          <a:p>
            <a:pPr algn="just"/>
            <a:r>
              <a:rPr lang="en-GB" sz="2400" b="1" dirty="0">
                <a:solidFill>
                  <a:schemeClr val="accent1">
                    <a:lumMod val="75000"/>
                  </a:schemeClr>
                </a:solidFill>
                <a:latin typeface="Arial" panose="020B0604020202020204" pitchFamily="34" charset="0"/>
                <a:cs typeface="Arial" panose="020B0604020202020204" pitchFamily="34" charset="0"/>
              </a:rPr>
              <a:t>What do sensory systems do?</a:t>
            </a:r>
          </a:p>
        </p:txBody>
      </p:sp>
      <p:sp>
        <p:nvSpPr>
          <p:cNvPr id="2" name="TextBox 1">
            <a:extLst>
              <a:ext uri="{FF2B5EF4-FFF2-40B4-BE49-F238E27FC236}">
                <a16:creationId xmlns:a16="http://schemas.microsoft.com/office/drawing/2014/main" id="{D5260880-AA39-4A20-8E94-51BE32AA7EAD}"/>
              </a:ext>
            </a:extLst>
          </p:cNvPr>
          <p:cNvSpPr txBox="1"/>
          <p:nvPr/>
        </p:nvSpPr>
        <p:spPr>
          <a:xfrm>
            <a:off x="1070149" y="763495"/>
            <a:ext cx="7800982" cy="3372783"/>
          </a:xfrm>
          <a:prstGeom prst="rect">
            <a:avLst/>
          </a:prstGeom>
          <a:noFill/>
        </p:spPr>
        <p:txBody>
          <a:bodyPr wrap="none" rtlCol="0">
            <a:spAutoFit/>
          </a:bodyPr>
          <a:lstStyle/>
          <a:p>
            <a:pPr>
              <a:lnSpc>
                <a:spcPct val="200000"/>
              </a:lnSpc>
            </a:pPr>
            <a:r>
              <a:rPr lang="en-GB" sz="2200" b="1" dirty="0">
                <a:solidFill>
                  <a:srgbClr val="FF0000"/>
                </a:solidFill>
                <a:latin typeface="Arial" panose="020B0604020202020204" pitchFamily="34" charset="0"/>
                <a:cs typeface="Arial" panose="020B0604020202020204" pitchFamily="34" charset="0"/>
              </a:rPr>
              <a:t>Detect</a:t>
            </a:r>
            <a:r>
              <a:rPr lang="en-GB" sz="2200" dirty="0">
                <a:latin typeface="Arial" panose="020B0604020202020204" pitchFamily="34" charset="0"/>
                <a:cs typeface="Arial" panose="020B0604020202020204" pitchFamily="34" charset="0"/>
              </a:rPr>
              <a:t> changes in the internal/external environment</a:t>
            </a:r>
          </a:p>
          <a:p>
            <a:pPr>
              <a:lnSpc>
                <a:spcPct val="200000"/>
              </a:lnSpc>
            </a:pPr>
            <a:r>
              <a:rPr lang="en-GB" sz="2200" b="1" dirty="0">
                <a:solidFill>
                  <a:srgbClr val="7030A0"/>
                </a:solidFill>
                <a:latin typeface="Arial" panose="020B0604020202020204" pitchFamily="34" charset="0"/>
                <a:cs typeface="Arial" panose="020B0604020202020204" pitchFamily="34" charset="0"/>
              </a:rPr>
              <a:t>Transduce</a:t>
            </a:r>
            <a:r>
              <a:rPr lang="en-GB" sz="2200" dirty="0">
                <a:latin typeface="Arial" panose="020B0604020202020204" pitchFamily="34" charset="0"/>
                <a:cs typeface="Arial" panose="020B0604020202020204" pitchFamily="34" charset="0"/>
              </a:rPr>
              <a:t> any form of stimulus energy into action potentials</a:t>
            </a:r>
          </a:p>
          <a:p>
            <a:pPr>
              <a:lnSpc>
                <a:spcPct val="200000"/>
              </a:lnSpc>
            </a:pPr>
            <a:r>
              <a:rPr lang="en-GB" sz="2200" b="1" dirty="0">
                <a:solidFill>
                  <a:schemeClr val="accent1"/>
                </a:solidFill>
                <a:latin typeface="Arial" panose="020B0604020202020204" pitchFamily="34" charset="0"/>
                <a:cs typeface="Arial" panose="020B0604020202020204" pitchFamily="34" charset="0"/>
              </a:rPr>
              <a:t>Adapt</a:t>
            </a:r>
            <a:r>
              <a:rPr lang="en-GB" sz="2200" b="1" dirty="0">
                <a:latin typeface="Arial" panose="020B0604020202020204" pitchFamily="34" charset="0"/>
                <a:cs typeface="Arial" panose="020B0604020202020204" pitchFamily="34" charset="0"/>
              </a:rPr>
              <a:t> </a:t>
            </a:r>
            <a:r>
              <a:rPr lang="en-GB" sz="2200" dirty="0">
                <a:latin typeface="Arial" panose="020B0604020202020204" pitchFamily="34" charset="0"/>
                <a:cs typeface="Arial" panose="020B0604020202020204" pitchFamily="34" charset="0"/>
              </a:rPr>
              <a:t>to different conditions, extending the dynamic range </a:t>
            </a:r>
          </a:p>
          <a:p>
            <a:pPr>
              <a:lnSpc>
                <a:spcPct val="200000"/>
              </a:lnSpc>
            </a:pPr>
            <a:r>
              <a:rPr lang="en-GB" sz="2200" b="1" dirty="0">
                <a:solidFill>
                  <a:srgbClr val="00B0F0"/>
                </a:solidFill>
                <a:latin typeface="Arial" panose="020B0604020202020204" pitchFamily="34" charset="0"/>
                <a:cs typeface="Arial" panose="020B0604020202020204" pitchFamily="34" charset="0"/>
              </a:rPr>
              <a:t>Filter </a:t>
            </a:r>
            <a:r>
              <a:rPr lang="en-GB" sz="2200" dirty="0">
                <a:latin typeface="Arial" panose="020B0604020202020204" pitchFamily="34" charset="0"/>
                <a:cs typeface="Arial" panose="020B0604020202020204" pitchFamily="34" charset="0"/>
              </a:rPr>
              <a:t>components of sensory input (</a:t>
            </a:r>
            <a:r>
              <a:rPr lang="en-GB" sz="2200" i="1" dirty="0">
                <a:latin typeface="Arial" panose="020B0604020202020204" pitchFamily="34" charset="0"/>
                <a:cs typeface="Arial" panose="020B0604020202020204" pitchFamily="34" charset="0"/>
              </a:rPr>
              <a:t>receptive fields</a:t>
            </a:r>
            <a:r>
              <a:rPr lang="en-GB" sz="2200" dirty="0">
                <a:latin typeface="Arial" panose="020B0604020202020204" pitchFamily="34" charset="0"/>
                <a:cs typeface="Arial" panose="020B0604020202020204" pitchFamily="34" charset="0"/>
              </a:rPr>
              <a:t>)</a:t>
            </a:r>
          </a:p>
          <a:p>
            <a:pPr>
              <a:lnSpc>
                <a:spcPct val="200000"/>
              </a:lnSpc>
            </a:pPr>
            <a:r>
              <a:rPr lang="en-GB" sz="2200" b="1" dirty="0">
                <a:solidFill>
                  <a:srgbClr val="00B050"/>
                </a:solidFill>
                <a:latin typeface="Arial" panose="020B0604020202020204" pitchFamily="34" charset="0"/>
                <a:cs typeface="Arial" panose="020B0604020202020204" pitchFamily="34" charset="0"/>
              </a:rPr>
              <a:t>Combine </a:t>
            </a:r>
            <a:r>
              <a:rPr lang="en-GB" sz="2200" dirty="0">
                <a:latin typeface="Arial" panose="020B0604020202020204" pitchFamily="34" charset="0"/>
                <a:cs typeface="Arial" panose="020B0604020202020204" pitchFamily="34" charset="0"/>
              </a:rPr>
              <a:t>to build complex representations</a:t>
            </a:r>
          </a:p>
        </p:txBody>
      </p:sp>
    </p:spTree>
    <p:extLst>
      <p:ext uri="{BB962C8B-B14F-4D97-AF65-F5344CB8AC3E}">
        <p14:creationId xmlns:p14="http://schemas.microsoft.com/office/powerpoint/2010/main" val="354596517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Box 3"/>
          <p:cNvSpPr txBox="1">
            <a:spLocks noChangeArrowheads="1"/>
          </p:cNvSpPr>
          <p:nvPr/>
        </p:nvSpPr>
        <p:spPr bwMode="auto">
          <a:xfrm>
            <a:off x="1666875" y="101600"/>
            <a:ext cx="7215188" cy="369888"/>
          </a:xfrm>
          <a:prstGeom prst="rect">
            <a:avLst/>
          </a:prstGeom>
          <a:noFill/>
          <a:ln w="9525">
            <a:noFill/>
            <a:miter lim="800000"/>
            <a:headEnd/>
            <a:tailEnd/>
          </a:ln>
        </p:spPr>
        <p:txBody>
          <a:bodyPr>
            <a:spAutoFit/>
          </a:bodyPr>
          <a:lstStyle/>
          <a:p>
            <a:r>
              <a:rPr lang="en-GB" dirty="0">
                <a:solidFill>
                  <a:srgbClr val="000000"/>
                </a:solidFill>
                <a:latin typeface="Switzerland"/>
              </a:rPr>
              <a:t>Retinotopic map in mouse primary visual cortex</a:t>
            </a:r>
            <a:endParaRPr lang="en-US" dirty="0">
              <a:solidFill>
                <a:srgbClr val="000000"/>
              </a:solidFill>
              <a:latin typeface="Switzerland"/>
            </a:endParaRPr>
          </a:p>
        </p:txBody>
      </p:sp>
      <p:sp>
        <p:nvSpPr>
          <p:cNvPr id="9219" name="Freeform 5"/>
          <p:cNvSpPr>
            <a:spLocks/>
          </p:cNvSpPr>
          <p:nvPr/>
        </p:nvSpPr>
        <p:spPr bwMode="auto">
          <a:xfrm flipH="1">
            <a:off x="1962151" y="1112839"/>
            <a:ext cx="1654175" cy="1493837"/>
          </a:xfrm>
          <a:custGeom>
            <a:avLst/>
            <a:gdLst>
              <a:gd name="T0" fmla="*/ 631501160 w 4333"/>
              <a:gd name="T1" fmla="*/ 582802079 h 3829"/>
              <a:gd name="T2" fmla="*/ 607308145 w 4333"/>
              <a:gd name="T3" fmla="*/ 438205014 h 3829"/>
              <a:gd name="T4" fmla="*/ 565917140 w 4333"/>
              <a:gd name="T5" fmla="*/ 339270330 h 3829"/>
              <a:gd name="T6" fmla="*/ 544055545 w 4333"/>
              <a:gd name="T7" fmla="*/ 308828678 h 3829"/>
              <a:gd name="T8" fmla="*/ 525837868 w 4333"/>
              <a:gd name="T9" fmla="*/ 277169798 h 3829"/>
              <a:gd name="T10" fmla="*/ 498001318 w 4333"/>
              <a:gd name="T11" fmla="*/ 219483281 h 3829"/>
              <a:gd name="T12" fmla="*/ 478471907 w 4333"/>
              <a:gd name="T13" fmla="*/ 164231955 h 3829"/>
              <a:gd name="T14" fmla="*/ 459087948 w 4333"/>
              <a:gd name="T15" fmla="*/ 118569478 h 3829"/>
              <a:gd name="T16" fmla="*/ 429939664 w 4333"/>
              <a:gd name="T17" fmla="*/ 90715584 h 3829"/>
              <a:gd name="T18" fmla="*/ 374120254 w 4333"/>
              <a:gd name="T19" fmla="*/ 55251302 h 3829"/>
              <a:gd name="T20" fmla="*/ 360712013 w 4333"/>
              <a:gd name="T21" fmla="*/ 40030464 h 3829"/>
              <a:gd name="T22" fmla="*/ 355902577 w 4333"/>
              <a:gd name="T23" fmla="*/ 21004621 h 3829"/>
              <a:gd name="T24" fmla="*/ 335207265 w 4333"/>
              <a:gd name="T25" fmla="*/ 4414018 h 3829"/>
              <a:gd name="T26" fmla="*/ 306058600 w 4333"/>
              <a:gd name="T27" fmla="*/ 1978778 h 3829"/>
              <a:gd name="T28" fmla="*/ 281719753 w 4333"/>
              <a:gd name="T29" fmla="*/ 14611827 h 3829"/>
              <a:gd name="T30" fmla="*/ 270789146 w 4333"/>
              <a:gd name="T31" fmla="*/ 32420051 h 3829"/>
              <a:gd name="T32" fmla="*/ 269623245 w 4333"/>
              <a:gd name="T33" fmla="*/ 42465703 h 3829"/>
              <a:gd name="T34" fmla="*/ 257526357 w 4333"/>
              <a:gd name="T35" fmla="*/ 52663910 h 3829"/>
              <a:gd name="T36" fmla="*/ 216135733 w 4333"/>
              <a:gd name="T37" fmla="*/ 85692954 h 3829"/>
              <a:gd name="T38" fmla="*/ 174890513 w 4333"/>
              <a:gd name="T39" fmla="*/ 128767283 h 3829"/>
              <a:gd name="T40" fmla="*/ 145742229 w 4333"/>
              <a:gd name="T41" fmla="*/ 207458853 h 3829"/>
              <a:gd name="T42" fmla="*/ 112367460 w 4333"/>
              <a:gd name="T43" fmla="*/ 277169798 h 3829"/>
              <a:gd name="T44" fmla="*/ 75348749 w 4333"/>
              <a:gd name="T45" fmla="*/ 334247309 h 3829"/>
              <a:gd name="T46" fmla="*/ 51009902 w 4333"/>
              <a:gd name="T47" fmla="*/ 390107591 h 3829"/>
              <a:gd name="T48" fmla="*/ 24338853 w 4333"/>
              <a:gd name="T49" fmla="*/ 458601015 h 3829"/>
              <a:gd name="T50" fmla="*/ 0 w 4333"/>
              <a:gd name="T51" fmla="*/ 577779058 h 38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33"/>
              <a:gd name="T79" fmla="*/ 0 h 3829"/>
              <a:gd name="T80" fmla="*/ 4333 w 4333"/>
              <a:gd name="T81" fmla="*/ 3829 h 382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33" h="3829">
                <a:moveTo>
                  <a:pt x="4333" y="3829"/>
                </a:moveTo>
                <a:cubicBezTo>
                  <a:pt x="4304" y="3671"/>
                  <a:pt x="4242" y="3146"/>
                  <a:pt x="4167" y="2879"/>
                </a:cubicBezTo>
                <a:cubicBezTo>
                  <a:pt x="4092" y="2613"/>
                  <a:pt x="3954" y="2371"/>
                  <a:pt x="3883" y="2229"/>
                </a:cubicBezTo>
                <a:cubicBezTo>
                  <a:pt x="3812" y="2088"/>
                  <a:pt x="3779" y="2096"/>
                  <a:pt x="3733" y="2029"/>
                </a:cubicBezTo>
                <a:cubicBezTo>
                  <a:pt x="3687" y="1963"/>
                  <a:pt x="3662" y="1921"/>
                  <a:pt x="3608" y="1821"/>
                </a:cubicBezTo>
                <a:cubicBezTo>
                  <a:pt x="3554" y="1721"/>
                  <a:pt x="3471" y="1567"/>
                  <a:pt x="3417" y="1442"/>
                </a:cubicBezTo>
                <a:cubicBezTo>
                  <a:pt x="3362" y="1317"/>
                  <a:pt x="3329" y="1188"/>
                  <a:pt x="3283" y="1079"/>
                </a:cubicBezTo>
                <a:cubicBezTo>
                  <a:pt x="3237" y="971"/>
                  <a:pt x="3204" y="859"/>
                  <a:pt x="3150" y="779"/>
                </a:cubicBezTo>
                <a:cubicBezTo>
                  <a:pt x="3096" y="700"/>
                  <a:pt x="3046" y="667"/>
                  <a:pt x="2950" y="596"/>
                </a:cubicBezTo>
                <a:cubicBezTo>
                  <a:pt x="2854" y="525"/>
                  <a:pt x="2646" y="417"/>
                  <a:pt x="2567" y="363"/>
                </a:cubicBezTo>
                <a:cubicBezTo>
                  <a:pt x="2487" y="309"/>
                  <a:pt x="2496" y="300"/>
                  <a:pt x="2475" y="263"/>
                </a:cubicBezTo>
                <a:cubicBezTo>
                  <a:pt x="2454" y="225"/>
                  <a:pt x="2471" y="175"/>
                  <a:pt x="2442" y="138"/>
                </a:cubicBezTo>
                <a:cubicBezTo>
                  <a:pt x="2412" y="100"/>
                  <a:pt x="2358" y="50"/>
                  <a:pt x="2300" y="29"/>
                </a:cubicBezTo>
                <a:cubicBezTo>
                  <a:pt x="2242" y="9"/>
                  <a:pt x="2162" y="0"/>
                  <a:pt x="2100" y="13"/>
                </a:cubicBezTo>
                <a:cubicBezTo>
                  <a:pt x="2037" y="25"/>
                  <a:pt x="1975" y="63"/>
                  <a:pt x="1933" y="96"/>
                </a:cubicBezTo>
                <a:cubicBezTo>
                  <a:pt x="1892" y="129"/>
                  <a:pt x="1871" y="184"/>
                  <a:pt x="1858" y="213"/>
                </a:cubicBezTo>
                <a:cubicBezTo>
                  <a:pt x="1846" y="242"/>
                  <a:pt x="1867" y="259"/>
                  <a:pt x="1850" y="279"/>
                </a:cubicBezTo>
                <a:cubicBezTo>
                  <a:pt x="1833" y="300"/>
                  <a:pt x="1829" y="300"/>
                  <a:pt x="1767" y="346"/>
                </a:cubicBezTo>
                <a:cubicBezTo>
                  <a:pt x="1704" y="392"/>
                  <a:pt x="1579" y="479"/>
                  <a:pt x="1483" y="563"/>
                </a:cubicBezTo>
                <a:cubicBezTo>
                  <a:pt x="1387" y="646"/>
                  <a:pt x="1279" y="713"/>
                  <a:pt x="1200" y="846"/>
                </a:cubicBezTo>
                <a:cubicBezTo>
                  <a:pt x="1121" y="979"/>
                  <a:pt x="1071" y="1200"/>
                  <a:pt x="1000" y="1363"/>
                </a:cubicBezTo>
                <a:cubicBezTo>
                  <a:pt x="929" y="1525"/>
                  <a:pt x="850" y="1684"/>
                  <a:pt x="771" y="1821"/>
                </a:cubicBezTo>
                <a:cubicBezTo>
                  <a:pt x="692" y="1959"/>
                  <a:pt x="587" y="2071"/>
                  <a:pt x="517" y="2196"/>
                </a:cubicBezTo>
                <a:cubicBezTo>
                  <a:pt x="446" y="2321"/>
                  <a:pt x="408" y="2425"/>
                  <a:pt x="350" y="2563"/>
                </a:cubicBezTo>
                <a:cubicBezTo>
                  <a:pt x="292" y="2700"/>
                  <a:pt x="225" y="2809"/>
                  <a:pt x="167" y="3013"/>
                </a:cubicBezTo>
                <a:cubicBezTo>
                  <a:pt x="108" y="3217"/>
                  <a:pt x="33" y="3634"/>
                  <a:pt x="0" y="3796"/>
                </a:cubicBezTo>
              </a:path>
            </a:pathLst>
          </a:custGeom>
          <a:noFill/>
          <a:ln w="0">
            <a:solidFill>
              <a:srgbClr val="000000"/>
            </a:solidFill>
            <a:round/>
            <a:headEnd/>
            <a:tailEnd/>
          </a:ln>
        </p:spPr>
        <p:txBody>
          <a:bodyPr/>
          <a:lstStyle/>
          <a:p>
            <a:endParaRPr lang="en-US">
              <a:solidFill>
                <a:srgbClr val="000000"/>
              </a:solidFill>
              <a:latin typeface="Switzerland"/>
            </a:endParaRPr>
          </a:p>
        </p:txBody>
      </p:sp>
      <p:sp>
        <p:nvSpPr>
          <p:cNvPr id="9220" name="Text Box 6"/>
          <p:cNvSpPr txBox="1">
            <a:spLocks noChangeArrowheads="1"/>
          </p:cNvSpPr>
          <p:nvPr/>
        </p:nvSpPr>
        <p:spPr bwMode="auto">
          <a:xfrm flipH="1">
            <a:off x="2414588" y="2322514"/>
            <a:ext cx="933450" cy="244475"/>
          </a:xfrm>
          <a:prstGeom prst="rect">
            <a:avLst/>
          </a:prstGeom>
          <a:noFill/>
          <a:ln w="9525">
            <a:noFill/>
            <a:miter lim="800000"/>
            <a:headEnd/>
            <a:tailEnd/>
          </a:ln>
        </p:spPr>
        <p:txBody>
          <a:bodyPr>
            <a:spAutoFit/>
          </a:bodyPr>
          <a:lstStyle/>
          <a:p>
            <a:pPr algn="r">
              <a:spcBef>
                <a:spcPct val="50000"/>
              </a:spcBef>
            </a:pPr>
            <a:r>
              <a:rPr lang="de-DE" sz="1000" b="1">
                <a:solidFill>
                  <a:srgbClr val="000000"/>
                </a:solidFill>
                <a:latin typeface="Switzerland"/>
              </a:rPr>
              <a:t>dLGN</a:t>
            </a:r>
            <a:endParaRPr lang="en-US" sz="1000" b="1">
              <a:solidFill>
                <a:srgbClr val="000000"/>
              </a:solidFill>
              <a:latin typeface="Switzerland"/>
            </a:endParaRPr>
          </a:p>
        </p:txBody>
      </p:sp>
      <p:sp>
        <p:nvSpPr>
          <p:cNvPr id="9221" name="Text Box 7"/>
          <p:cNvSpPr txBox="1">
            <a:spLocks noChangeArrowheads="1"/>
          </p:cNvSpPr>
          <p:nvPr/>
        </p:nvSpPr>
        <p:spPr bwMode="auto">
          <a:xfrm flipH="1">
            <a:off x="2406650" y="2562226"/>
            <a:ext cx="781050" cy="244475"/>
          </a:xfrm>
          <a:prstGeom prst="rect">
            <a:avLst/>
          </a:prstGeom>
          <a:noFill/>
          <a:ln w="9525">
            <a:noFill/>
            <a:miter lim="800000"/>
            <a:headEnd/>
            <a:tailEnd/>
          </a:ln>
        </p:spPr>
        <p:txBody>
          <a:bodyPr>
            <a:spAutoFit/>
          </a:bodyPr>
          <a:lstStyle/>
          <a:p>
            <a:pPr algn="r">
              <a:spcBef>
                <a:spcPct val="50000"/>
              </a:spcBef>
            </a:pPr>
            <a:r>
              <a:rPr lang="de-DE" sz="1000" b="1">
                <a:solidFill>
                  <a:srgbClr val="000000"/>
                </a:solidFill>
                <a:latin typeface="Switzerland"/>
              </a:rPr>
              <a:t>V1</a:t>
            </a:r>
            <a:endParaRPr lang="en-US" sz="1000" b="1">
              <a:solidFill>
                <a:srgbClr val="000000"/>
              </a:solidFill>
              <a:latin typeface="Switzerland"/>
            </a:endParaRPr>
          </a:p>
        </p:txBody>
      </p:sp>
      <p:grpSp>
        <p:nvGrpSpPr>
          <p:cNvPr id="9222" name="Group 10"/>
          <p:cNvGrpSpPr>
            <a:grpSpLocks/>
          </p:cNvGrpSpPr>
          <p:nvPr/>
        </p:nvGrpSpPr>
        <p:grpSpPr bwMode="auto">
          <a:xfrm>
            <a:off x="2276475" y="1530351"/>
            <a:ext cx="1009650" cy="1698625"/>
            <a:chOff x="-1102" y="2256"/>
            <a:chExt cx="679" cy="1125"/>
          </a:xfrm>
        </p:grpSpPr>
        <p:sp>
          <p:nvSpPr>
            <p:cNvPr id="9411" name="Freeform 11"/>
            <p:cNvSpPr>
              <a:spLocks noChangeAspect="1"/>
            </p:cNvSpPr>
            <p:nvPr/>
          </p:nvSpPr>
          <p:spPr bwMode="auto">
            <a:xfrm>
              <a:off x="-760" y="2481"/>
              <a:ext cx="35" cy="582"/>
            </a:xfrm>
            <a:custGeom>
              <a:avLst/>
              <a:gdLst>
                <a:gd name="T0" fmla="*/ 7 w 20"/>
                <a:gd name="T1" fmla="*/ 0 h 324"/>
                <a:gd name="T2" fmla="*/ 9 w 20"/>
                <a:gd name="T3" fmla="*/ 181 h 324"/>
                <a:gd name="T4" fmla="*/ 21 w 20"/>
                <a:gd name="T5" fmla="*/ 307 h 324"/>
                <a:gd name="T6" fmla="*/ 0 w 20"/>
                <a:gd name="T7" fmla="*/ 1045 h 324"/>
                <a:gd name="T8" fmla="*/ 0 60000 65536"/>
                <a:gd name="T9" fmla="*/ 0 60000 65536"/>
                <a:gd name="T10" fmla="*/ 0 60000 65536"/>
                <a:gd name="T11" fmla="*/ 0 60000 65536"/>
                <a:gd name="T12" fmla="*/ 0 w 20"/>
                <a:gd name="T13" fmla="*/ 0 h 324"/>
                <a:gd name="T14" fmla="*/ 20 w 20"/>
                <a:gd name="T15" fmla="*/ 324 h 324"/>
              </a:gdLst>
              <a:ahLst/>
              <a:cxnLst>
                <a:cxn ang="T8">
                  <a:pos x="T0" y="T1"/>
                </a:cxn>
                <a:cxn ang="T9">
                  <a:pos x="T2" y="T3"/>
                </a:cxn>
                <a:cxn ang="T10">
                  <a:pos x="T4" y="T5"/>
                </a:cxn>
                <a:cxn ang="T11">
                  <a:pos x="T6" y="T7"/>
                </a:cxn>
              </a:cxnLst>
              <a:rect l="T12" t="T13" r="T14" b="T15"/>
              <a:pathLst>
                <a:path w="20" h="324">
                  <a:moveTo>
                    <a:pt x="2" y="0"/>
                  </a:moveTo>
                  <a:cubicBezTo>
                    <a:pt x="4" y="24"/>
                    <a:pt x="5" y="28"/>
                    <a:pt x="3" y="56"/>
                  </a:cubicBezTo>
                  <a:cubicBezTo>
                    <a:pt x="4" y="70"/>
                    <a:pt x="5" y="82"/>
                    <a:pt x="7" y="95"/>
                  </a:cubicBezTo>
                  <a:cubicBezTo>
                    <a:pt x="9" y="164"/>
                    <a:pt x="20" y="258"/>
                    <a:pt x="0" y="324"/>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12" name="Freeform 12"/>
            <p:cNvSpPr>
              <a:spLocks noChangeAspect="1"/>
            </p:cNvSpPr>
            <p:nvPr/>
          </p:nvSpPr>
          <p:spPr bwMode="auto">
            <a:xfrm>
              <a:off x="-746" y="2475"/>
              <a:ext cx="323" cy="636"/>
            </a:xfrm>
            <a:custGeom>
              <a:avLst/>
              <a:gdLst>
                <a:gd name="T0" fmla="*/ 0 w 180"/>
                <a:gd name="T1" fmla="*/ 1069 h 354"/>
                <a:gd name="T2" fmla="*/ 84 w 180"/>
                <a:gd name="T3" fmla="*/ 1119 h 354"/>
                <a:gd name="T4" fmla="*/ 206 w 180"/>
                <a:gd name="T5" fmla="*/ 1143 h 354"/>
                <a:gd name="T6" fmla="*/ 373 w 180"/>
                <a:gd name="T7" fmla="*/ 1117 h 354"/>
                <a:gd name="T8" fmla="*/ 438 w 180"/>
                <a:gd name="T9" fmla="*/ 1101 h 354"/>
                <a:gd name="T10" fmla="*/ 499 w 180"/>
                <a:gd name="T11" fmla="*/ 1069 h 354"/>
                <a:gd name="T12" fmla="*/ 528 w 180"/>
                <a:gd name="T13" fmla="*/ 1017 h 354"/>
                <a:gd name="T14" fmla="*/ 554 w 180"/>
                <a:gd name="T15" fmla="*/ 952 h 354"/>
                <a:gd name="T16" fmla="*/ 571 w 180"/>
                <a:gd name="T17" fmla="*/ 900 h 354"/>
                <a:gd name="T18" fmla="*/ 580 w 180"/>
                <a:gd name="T19" fmla="*/ 862 h 354"/>
                <a:gd name="T20" fmla="*/ 547 w 180"/>
                <a:gd name="T21" fmla="*/ 543 h 354"/>
                <a:gd name="T22" fmla="*/ 522 w 180"/>
                <a:gd name="T23" fmla="*/ 437 h 354"/>
                <a:gd name="T24" fmla="*/ 479 w 180"/>
                <a:gd name="T25" fmla="*/ 352 h 354"/>
                <a:gd name="T26" fmla="*/ 380 w 180"/>
                <a:gd name="T27" fmla="*/ 232 h 354"/>
                <a:gd name="T28" fmla="*/ 296 w 180"/>
                <a:gd name="T29" fmla="*/ 117 h 354"/>
                <a:gd name="T30" fmla="*/ 223 w 180"/>
                <a:gd name="T31" fmla="*/ 36 h 354"/>
                <a:gd name="T32" fmla="*/ 174 w 180"/>
                <a:gd name="T33" fmla="*/ 0 h 3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0"/>
                <a:gd name="T52" fmla="*/ 0 h 354"/>
                <a:gd name="T53" fmla="*/ 180 w 180"/>
                <a:gd name="T54" fmla="*/ 354 h 3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0" h="354">
                  <a:moveTo>
                    <a:pt x="0" y="331"/>
                  </a:moveTo>
                  <a:cubicBezTo>
                    <a:pt x="4" y="339"/>
                    <a:pt x="17" y="345"/>
                    <a:pt x="26" y="347"/>
                  </a:cubicBezTo>
                  <a:cubicBezTo>
                    <a:pt x="38" y="352"/>
                    <a:pt x="51" y="353"/>
                    <a:pt x="64" y="354"/>
                  </a:cubicBezTo>
                  <a:cubicBezTo>
                    <a:pt x="81" y="352"/>
                    <a:pt x="99" y="349"/>
                    <a:pt x="116" y="346"/>
                  </a:cubicBezTo>
                  <a:cubicBezTo>
                    <a:pt x="122" y="344"/>
                    <a:pt x="129" y="343"/>
                    <a:pt x="136" y="341"/>
                  </a:cubicBezTo>
                  <a:cubicBezTo>
                    <a:pt x="143" y="338"/>
                    <a:pt x="149" y="335"/>
                    <a:pt x="155" y="331"/>
                  </a:cubicBezTo>
                  <a:cubicBezTo>
                    <a:pt x="158" y="326"/>
                    <a:pt x="161" y="320"/>
                    <a:pt x="164" y="315"/>
                  </a:cubicBezTo>
                  <a:cubicBezTo>
                    <a:pt x="166" y="307"/>
                    <a:pt x="169" y="302"/>
                    <a:pt x="172" y="295"/>
                  </a:cubicBezTo>
                  <a:cubicBezTo>
                    <a:pt x="173" y="290"/>
                    <a:pt x="174" y="284"/>
                    <a:pt x="177" y="279"/>
                  </a:cubicBezTo>
                  <a:cubicBezTo>
                    <a:pt x="178" y="275"/>
                    <a:pt x="180" y="271"/>
                    <a:pt x="180" y="267"/>
                  </a:cubicBezTo>
                  <a:cubicBezTo>
                    <a:pt x="180" y="247"/>
                    <a:pt x="180" y="186"/>
                    <a:pt x="170" y="168"/>
                  </a:cubicBezTo>
                  <a:cubicBezTo>
                    <a:pt x="168" y="156"/>
                    <a:pt x="168" y="145"/>
                    <a:pt x="162" y="135"/>
                  </a:cubicBezTo>
                  <a:cubicBezTo>
                    <a:pt x="161" y="125"/>
                    <a:pt x="159" y="114"/>
                    <a:pt x="149" y="109"/>
                  </a:cubicBezTo>
                  <a:cubicBezTo>
                    <a:pt x="141" y="98"/>
                    <a:pt x="131" y="80"/>
                    <a:pt x="118" y="72"/>
                  </a:cubicBezTo>
                  <a:cubicBezTo>
                    <a:pt x="115" y="57"/>
                    <a:pt x="104" y="44"/>
                    <a:pt x="92" y="36"/>
                  </a:cubicBezTo>
                  <a:cubicBezTo>
                    <a:pt x="88" y="28"/>
                    <a:pt x="77" y="15"/>
                    <a:pt x="69" y="11"/>
                  </a:cubicBezTo>
                  <a:cubicBezTo>
                    <a:pt x="65" y="6"/>
                    <a:pt x="60" y="3"/>
                    <a:pt x="54"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13" name="Freeform 13"/>
            <p:cNvSpPr>
              <a:spLocks noChangeAspect="1"/>
            </p:cNvSpPr>
            <p:nvPr/>
          </p:nvSpPr>
          <p:spPr bwMode="auto">
            <a:xfrm>
              <a:off x="-1102" y="2474"/>
              <a:ext cx="326" cy="635"/>
            </a:xfrm>
            <a:custGeom>
              <a:avLst/>
              <a:gdLst>
                <a:gd name="T0" fmla="*/ 587 w 181"/>
                <a:gd name="T1" fmla="*/ 1066 h 354"/>
                <a:gd name="T2" fmla="*/ 503 w 181"/>
                <a:gd name="T3" fmla="*/ 1116 h 354"/>
                <a:gd name="T4" fmla="*/ 376 w 181"/>
                <a:gd name="T5" fmla="*/ 1139 h 354"/>
                <a:gd name="T6" fmla="*/ 211 w 181"/>
                <a:gd name="T7" fmla="*/ 1114 h 354"/>
                <a:gd name="T8" fmla="*/ 146 w 181"/>
                <a:gd name="T9" fmla="*/ 1098 h 354"/>
                <a:gd name="T10" fmla="*/ 85 w 181"/>
                <a:gd name="T11" fmla="*/ 1066 h 354"/>
                <a:gd name="T12" fmla="*/ 52 w 181"/>
                <a:gd name="T13" fmla="*/ 1013 h 354"/>
                <a:gd name="T14" fmla="*/ 29 w 181"/>
                <a:gd name="T15" fmla="*/ 949 h 354"/>
                <a:gd name="T16" fmla="*/ 13 w 181"/>
                <a:gd name="T17" fmla="*/ 897 h 354"/>
                <a:gd name="T18" fmla="*/ 0 w 181"/>
                <a:gd name="T19" fmla="*/ 859 h 354"/>
                <a:gd name="T20" fmla="*/ 32 w 181"/>
                <a:gd name="T21" fmla="*/ 540 h 354"/>
                <a:gd name="T22" fmla="*/ 58 w 181"/>
                <a:gd name="T23" fmla="*/ 434 h 354"/>
                <a:gd name="T24" fmla="*/ 101 w 181"/>
                <a:gd name="T25" fmla="*/ 352 h 354"/>
                <a:gd name="T26" fmla="*/ 202 w 181"/>
                <a:gd name="T27" fmla="*/ 231 h 354"/>
                <a:gd name="T28" fmla="*/ 288 w 181"/>
                <a:gd name="T29" fmla="*/ 117 h 354"/>
                <a:gd name="T30" fmla="*/ 360 w 181"/>
                <a:gd name="T31" fmla="*/ 36 h 354"/>
                <a:gd name="T32" fmla="*/ 409 w 181"/>
                <a:gd name="T33" fmla="*/ 0 h 3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1"/>
                <a:gd name="T52" fmla="*/ 0 h 354"/>
                <a:gd name="T53" fmla="*/ 181 w 181"/>
                <a:gd name="T54" fmla="*/ 354 h 3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1" h="354">
                  <a:moveTo>
                    <a:pt x="181" y="331"/>
                  </a:moveTo>
                  <a:cubicBezTo>
                    <a:pt x="176" y="339"/>
                    <a:pt x="163" y="345"/>
                    <a:pt x="155" y="347"/>
                  </a:cubicBezTo>
                  <a:cubicBezTo>
                    <a:pt x="143" y="352"/>
                    <a:pt x="129" y="353"/>
                    <a:pt x="116" y="354"/>
                  </a:cubicBezTo>
                  <a:cubicBezTo>
                    <a:pt x="99" y="352"/>
                    <a:pt x="82" y="349"/>
                    <a:pt x="65" y="346"/>
                  </a:cubicBezTo>
                  <a:cubicBezTo>
                    <a:pt x="59" y="344"/>
                    <a:pt x="52" y="343"/>
                    <a:pt x="45" y="341"/>
                  </a:cubicBezTo>
                  <a:cubicBezTo>
                    <a:pt x="38" y="338"/>
                    <a:pt x="32" y="335"/>
                    <a:pt x="26" y="331"/>
                  </a:cubicBezTo>
                  <a:cubicBezTo>
                    <a:pt x="22" y="326"/>
                    <a:pt x="20" y="320"/>
                    <a:pt x="16" y="315"/>
                  </a:cubicBezTo>
                  <a:cubicBezTo>
                    <a:pt x="15" y="308"/>
                    <a:pt x="11" y="302"/>
                    <a:pt x="9" y="295"/>
                  </a:cubicBezTo>
                  <a:cubicBezTo>
                    <a:pt x="8" y="290"/>
                    <a:pt x="6" y="284"/>
                    <a:pt x="4" y="279"/>
                  </a:cubicBezTo>
                  <a:cubicBezTo>
                    <a:pt x="3" y="275"/>
                    <a:pt x="1" y="271"/>
                    <a:pt x="0" y="267"/>
                  </a:cubicBezTo>
                  <a:cubicBezTo>
                    <a:pt x="1" y="247"/>
                    <a:pt x="1" y="186"/>
                    <a:pt x="10" y="168"/>
                  </a:cubicBezTo>
                  <a:cubicBezTo>
                    <a:pt x="12" y="156"/>
                    <a:pt x="12" y="145"/>
                    <a:pt x="18" y="135"/>
                  </a:cubicBezTo>
                  <a:cubicBezTo>
                    <a:pt x="20" y="125"/>
                    <a:pt x="22" y="114"/>
                    <a:pt x="31" y="109"/>
                  </a:cubicBezTo>
                  <a:cubicBezTo>
                    <a:pt x="40" y="98"/>
                    <a:pt x="50" y="80"/>
                    <a:pt x="62" y="72"/>
                  </a:cubicBezTo>
                  <a:cubicBezTo>
                    <a:pt x="65" y="57"/>
                    <a:pt x="77" y="45"/>
                    <a:pt x="89" y="36"/>
                  </a:cubicBezTo>
                  <a:cubicBezTo>
                    <a:pt x="93" y="28"/>
                    <a:pt x="103" y="15"/>
                    <a:pt x="111" y="11"/>
                  </a:cubicBezTo>
                  <a:cubicBezTo>
                    <a:pt x="115" y="6"/>
                    <a:pt x="120" y="3"/>
                    <a:pt x="126"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14" name="Freeform 14"/>
            <p:cNvSpPr>
              <a:spLocks noChangeAspect="1"/>
            </p:cNvSpPr>
            <p:nvPr/>
          </p:nvSpPr>
          <p:spPr bwMode="auto">
            <a:xfrm>
              <a:off x="-758" y="2261"/>
              <a:ext cx="125" cy="205"/>
            </a:xfrm>
            <a:custGeom>
              <a:avLst/>
              <a:gdLst>
                <a:gd name="T0" fmla="*/ 186 w 70"/>
                <a:gd name="T1" fmla="*/ 369 h 114"/>
                <a:gd name="T2" fmla="*/ 207 w 70"/>
                <a:gd name="T3" fmla="*/ 320 h 114"/>
                <a:gd name="T4" fmla="*/ 195 w 70"/>
                <a:gd name="T5" fmla="*/ 110 h 114"/>
                <a:gd name="T6" fmla="*/ 154 w 70"/>
                <a:gd name="T7" fmla="*/ 52 h 114"/>
                <a:gd name="T8" fmla="*/ 118 w 70"/>
                <a:gd name="T9" fmla="*/ 25 h 114"/>
                <a:gd name="T10" fmla="*/ 54 w 70"/>
                <a:gd name="T11" fmla="*/ 0 h 114"/>
                <a:gd name="T12" fmla="*/ 20 w 70"/>
                <a:gd name="T13" fmla="*/ 25 h 114"/>
                <a:gd name="T14" fmla="*/ 9 w 70"/>
                <a:gd name="T15" fmla="*/ 356 h 114"/>
                <a:gd name="T16" fmla="*/ 0 60000 65536"/>
                <a:gd name="T17" fmla="*/ 0 60000 65536"/>
                <a:gd name="T18" fmla="*/ 0 60000 65536"/>
                <a:gd name="T19" fmla="*/ 0 60000 65536"/>
                <a:gd name="T20" fmla="*/ 0 60000 65536"/>
                <a:gd name="T21" fmla="*/ 0 60000 65536"/>
                <a:gd name="T22" fmla="*/ 0 60000 65536"/>
                <a:gd name="T23" fmla="*/ 0 60000 65536"/>
                <a:gd name="T24" fmla="*/ 0 w 70"/>
                <a:gd name="T25" fmla="*/ 0 h 114"/>
                <a:gd name="T26" fmla="*/ 70 w 70"/>
                <a:gd name="T27" fmla="*/ 114 h 1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0" h="114">
                  <a:moveTo>
                    <a:pt x="58" y="114"/>
                  </a:moveTo>
                  <a:cubicBezTo>
                    <a:pt x="60" y="109"/>
                    <a:pt x="62" y="104"/>
                    <a:pt x="65" y="99"/>
                  </a:cubicBezTo>
                  <a:cubicBezTo>
                    <a:pt x="68" y="80"/>
                    <a:pt x="70" y="53"/>
                    <a:pt x="61" y="34"/>
                  </a:cubicBezTo>
                  <a:cubicBezTo>
                    <a:pt x="59" y="27"/>
                    <a:pt x="54" y="19"/>
                    <a:pt x="48" y="16"/>
                  </a:cubicBezTo>
                  <a:cubicBezTo>
                    <a:pt x="44" y="11"/>
                    <a:pt x="43" y="9"/>
                    <a:pt x="37" y="8"/>
                  </a:cubicBezTo>
                  <a:cubicBezTo>
                    <a:pt x="31" y="4"/>
                    <a:pt x="24" y="2"/>
                    <a:pt x="17" y="0"/>
                  </a:cubicBezTo>
                  <a:cubicBezTo>
                    <a:pt x="11" y="1"/>
                    <a:pt x="9" y="2"/>
                    <a:pt x="6" y="8"/>
                  </a:cubicBezTo>
                  <a:cubicBezTo>
                    <a:pt x="0" y="42"/>
                    <a:pt x="3" y="73"/>
                    <a:pt x="3" y="11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15" name="Freeform 15"/>
            <p:cNvSpPr>
              <a:spLocks noChangeAspect="1"/>
            </p:cNvSpPr>
            <p:nvPr/>
          </p:nvSpPr>
          <p:spPr bwMode="auto">
            <a:xfrm>
              <a:off x="-886" y="2256"/>
              <a:ext cx="122" cy="216"/>
            </a:xfrm>
            <a:custGeom>
              <a:avLst/>
              <a:gdLst>
                <a:gd name="T0" fmla="*/ 219 w 68"/>
                <a:gd name="T1" fmla="*/ 25 h 120"/>
                <a:gd name="T2" fmla="*/ 178 w 68"/>
                <a:gd name="T3" fmla="*/ 0 h 120"/>
                <a:gd name="T4" fmla="*/ 100 w 68"/>
                <a:gd name="T5" fmla="*/ 40 h 120"/>
                <a:gd name="T6" fmla="*/ 68 w 68"/>
                <a:gd name="T7" fmla="*/ 72 h 120"/>
                <a:gd name="T8" fmla="*/ 9 w 68"/>
                <a:gd name="T9" fmla="*/ 155 h 120"/>
                <a:gd name="T10" fmla="*/ 13 w 68"/>
                <a:gd name="T11" fmla="*/ 283 h 120"/>
                <a:gd name="T12" fmla="*/ 23 w 68"/>
                <a:gd name="T13" fmla="*/ 365 h 120"/>
                <a:gd name="T14" fmla="*/ 41 w 68"/>
                <a:gd name="T15" fmla="*/ 389 h 120"/>
                <a:gd name="T16" fmla="*/ 0 60000 65536"/>
                <a:gd name="T17" fmla="*/ 0 60000 65536"/>
                <a:gd name="T18" fmla="*/ 0 60000 65536"/>
                <a:gd name="T19" fmla="*/ 0 60000 65536"/>
                <a:gd name="T20" fmla="*/ 0 60000 65536"/>
                <a:gd name="T21" fmla="*/ 0 60000 65536"/>
                <a:gd name="T22" fmla="*/ 0 60000 65536"/>
                <a:gd name="T23" fmla="*/ 0 60000 65536"/>
                <a:gd name="T24" fmla="*/ 0 w 68"/>
                <a:gd name="T25" fmla="*/ 0 h 120"/>
                <a:gd name="T26" fmla="*/ 68 w 68"/>
                <a:gd name="T27" fmla="*/ 120 h 1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8" h="120">
                  <a:moveTo>
                    <a:pt x="68" y="8"/>
                  </a:moveTo>
                  <a:cubicBezTo>
                    <a:pt x="64" y="3"/>
                    <a:pt x="62" y="1"/>
                    <a:pt x="55" y="0"/>
                  </a:cubicBezTo>
                  <a:cubicBezTo>
                    <a:pt x="43" y="2"/>
                    <a:pt x="41" y="7"/>
                    <a:pt x="31" y="12"/>
                  </a:cubicBezTo>
                  <a:cubicBezTo>
                    <a:pt x="29" y="16"/>
                    <a:pt x="21" y="22"/>
                    <a:pt x="21" y="22"/>
                  </a:cubicBezTo>
                  <a:cubicBezTo>
                    <a:pt x="16" y="31"/>
                    <a:pt x="9" y="40"/>
                    <a:pt x="3" y="48"/>
                  </a:cubicBezTo>
                  <a:cubicBezTo>
                    <a:pt x="1" y="62"/>
                    <a:pt x="0" y="73"/>
                    <a:pt x="4" y="87"/>
                  </a:cubicBezTo>
                  <a:cubicBezTo>
                    <a:pt x="5" y="96"/>
                    <a:pt x="5" y="104"/>
                    <a:pt x="7" y="113"/>
                  </a:cubicBezTo>
                  <a:cubicBezTo>
                    <a:pt x="8" y="115"/>
                    <a:pt x="13" y="120"/>
                    <a:pt x="13" y="12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16" name="Freeform 16"/>
            <p:cNvSpPr>
              <a:spLocks noChangeAspect="1"/>
            </p:cNvSpPr>
            <p:nvPr/>
          </p:nvSpPr>
          <p:spPr bwMode="auto">
            <a:xfrm>
              <a:off x="-841" y="2468"/>
              <a:ext cx="57" cy="4"/>
            </a:xfrm>
            <a:custGeom>
              <a:avLst/>
              <a:gdLst>
                <a:gd name="T0" fmla="*/ 0 w 32"/>
                <a:gd name="T1" fmla="*/ 0 h 2"/>
                <a:gd name="T2" fmla="*/ 102 w 32"/>
                <a:gd name="T3" fmla="*/ 8 h 2"/>
                <a:gd name="T4" fmla="*/ 0 60000 65536"/>
                <a:gd name="T5" fmla="*/ 0 60000 65536"/>
                <a:gd name="T6" fmla="*/ 0 w 32"/>
                <a:gd name="T7" fmla="*/ 0 h 2"/>
                <a:gd name="T8" fmla="*/ 32 w 32"/>
                <a:gd name="T9" fmla="*/ 2 h 2"/>
              </a:gdLst>
              <a:ahLst/>
              <a:cxnLst>
                <a:cxn ang="T4">
                  <a:pos x="T0" y="T1"/>
                </a:cxn>
                <a:cxn ang="T5">
                  <a:pos x="T2" y="T3"/>
                </a:cxn>
              </a:cxnLst>
              <a:rect l="T6" t="T7" r="T8" b="T9"/>
              <a:pathLst>
                <a:path w="32" h="2">
                  <a:moveTo>
                    <a:pt x="0" y="0"/>
                  </a:moveTo>
                  <a:cubicBezTo>
                    <a:pt x="29" y="2"/>
                    <a:pt x="18" y="2"/>
                    <a:pt x="32" y="2"/>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17" name="Freeform 17"/>
            <p:cNvSpPr>
              <a:spLocks noChangeAspect="1"/>
            </p:cNvSpPr>
            <p:nvPr/>
          </p:nvSpPr>
          <p:spPr bwMode="auto">
            <a:xfrm>
              <a:off x="-734" y="2470"/>
              <a:ext cx="57" cy="4"/>
            </a:xfrm>
            <a:custGeom>
              <a:avLst/>
              <a:gdLst>
                <a:gd name="T0" fmla="*/ 0 w 32"/>
                <a:gd name="T1" fmla="*/ 8 h 2"/>
                <a:gd name="T2" fmla="*/ 102 w 32"/>
                <a:gd name="T3" fmla="*/ 0 h 2"/>
                <a:gd name="T4" fmla="*/ 0 60000 65536"/>
                <a:gd name="T5" fmla="*/ 0 60000 65536"/>
                <a:gd name="T6" fmla="*/ 0 w 32"/>
                <a:gd name="T7" fmla="*/ 0 h 2"/>
                <a:gd name="T8" fmla="*/ 32 w 32"/>
                <a:gd name="T9" fmla="*/ 2 h 2"/>
              </a:gdLst>
              <a:ahLst/>
              <a:cxnLst>
                <a:cxn ang="T4">
                  <a:pos x="T0" y="T1"/>
                </a:cxn>
                <a:cxn ang="T5">
                  <a:pos x="T2" y="T3"/>
                </a:cxn>
              </a:cxnLst>
              <a:rect l="T6" t="T7" r="T8" b="T9"/>
              <a:pathLst>
                <a:path w="32" h="2">
                  <a:moveTo>
                    <a:pt x="0" y="2"/>
                  </a:moveTo>
                  <a:cubicBezTo>
                    <a:pt x="28" y="0"/>
                    <a:pt x="18" y="0"/>
                    <a:pt x="32"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18" name="Freeform 18"/>
            <p:cNvSpPr>
              <a:spLocks noChangeAspect="1"/>
            </p:cNvSpPr>
            <p:nvPr/>
          </p:nvSpPr>
          <p:spPr bwMode="auto">
            <a:xfrm>
              <a:off x="-1045" y="3095"/>
              <a:ext cx="354" cy="185"/>
            </a:xfrm>
            <a:custGeom>
              <a:avLst/>
              <a:gdLst>
                <a:gd name="T0" fmla="*/ 23 w 197"/>
                <a:gd name="T1" fmla="*/ 0 h 103"/>
                <a:gd name="T2" fmla="*/ 0 w 197"/>
                <a:gd name="T3" fmla="*/ 29 h 103"/>
                <a:gd name="T4" fmla="*/ 16 w 197"/>
                <a:gd name="T5" fmla="*/ 126 h 103"/>
                <a:gd name="T6" fmla="*/ 101 w 197"/>
                <a:gd name="T7" fmla="*/ 242 h 103"/>
                <a:gd name="T8" fmla="*/ 264 w 197"/>
                <a:gd name="T9" fmla="*/ 280 h 103"/>
                <a:gd name="T10" fmla="*/ 332 w 197"/>
                <a:gd name="T11" fmla="*/ 264 h 103"/>
                <a:gd name="T12" fmla="*/ 381 w 197"/>
                <a:gd name="T13" fmla="*/ 291 h 103"/>
                <a:gd name="T14" fmla="*/ 433 w 197"/>
                <a:gd name="T15" fmla="*/ 316 h 103"/>
                <a:gd name="T16" fmla="*/ 482 w 197"/>
                <a:gd name="T17" fmla="*/ 332 h 103"/>
                <a:gd name="T18" fmla="*/ 555 w 197"/>
                <a:gd name="T19" fmla="*/ 307 h 103"/>
                <a:gd name="T20" fmla="*/ 611 w 197"/>
                <a:gd name="T21" fmla="*/ 264 h 103"/>
                <a:gd name="T22" fmla="*/ 636 w 197"/>
                <a:gd name="T23" fmla="*/ 239 h 1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7"/>
                <a:gd name="T37" fmla="*/ 0 h 103"/>
                <a:gd name="T38" fmla="*/ 197 w 197"/>
                <a:gd name="T39" fmla="*/ 103 h 10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7" h="103">
                  <a:moveTo>
                    <a:pt x="7" y="0"/>
                  </a:moveTo>
                  <a:cubicBezTo>
                    <a:pt x="2" y="3"/>
                    <a:pt x="0" y="3"/>
                    <a:pt x="0" y="9"/>
                  </a:cubicBezTo>
                  <a:cubicBezTo>
                    <a:pt x="0" y="20"/>
                    <a:pt x="0" y="29"/>
                    <a:pt x="5" y="39"/>
                  </a:cubicBezTo>
                  <a:cubicBezTo>
                    <a:pt x="8" y="55"/>
                    <a:pt x="12" y="71"/>
                    <a:pt x="31" y="75"/>
                  </a:cubicBezTo>
                  <a:cubicBezTo>
                    <a:pt x="50" y="84"/>
                    <a:pt x="58" y="85"/>
                    <a:pt x="82" y="87"/>
                  </a:cubicBezTo>
                  <a:cubicBezTo>
                    <a:pt x="90" y="85"/>
                    <a:pt x="96" y="83"/>
                    <a:pt x="103" y="82"/>
                  </a:cubicBezTo>
                  <a:cubicBezTo>
                    <a:pt x="107" y="85"/>
                    <a:pt x="113" y="89"/>
                    <a:pt x="118" y="90"/>
                  </a:cubicBezTo>
                  <a:cubicBezTo>
                    <a:pt x="123" y="94"/>
                    <a:pt x="127" y="96"/>
                    <a:pt x="134" y="98"/>
                  </a:cubicBezTo>
                  <a:cubicBezTo>
                    <a:pt x="139" y="100"/>
                    <a:pt x="144" y="102"/>
                    <a:pt x="149" y="103"/>
                  </a:cubicBezTo>
                  <a:cubicBezTo>
                    <a:pt x="161" y="102"/>
                    <a:pt x="163" y="100"/>
                    <a:pt x="172" y="95"/>
                  </a:cubicBezTo>
                  <a:cubicBezTo>
                    <a:pt x="177" y="89"/>
                    <a:pt x="183" y="86"/>
                    <a:pt x="189" y="82"/>
                  </a:cubicBezTo>
                  <a:cubicBezTo>
                    <a:pt x="191" y="77"/>
                    <a:pt x="193" y="77"/>
                    <a:pt x="197" y="74"/>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19" name="Freeform 19"/>
            <p:cNvSpPr>
              <a:spLocks noChangeAspect="1"/>
            </p:cNvSpPr>
            <p:nvPr/>
          </p:nvSpPr>
          <p:spPr bwMode="auto">
            <a:xfrm>
              <a:off x="-689" y="3086"/>
              <a:ext cx="214" cy="166"/>
            </a:xfrm>
            <a:custGeom>
              <a:avLst/>
              <a:gdLst>
                <a:gd name="T0" fmla="*/ 0 w 119"/>
                <a:gd name="T1" fmla="*/ 291 h 92"/>
                <a:gd name="T2" fmla="*/ 113 w 119"/>
                <a:gd name="T3" fmla="*/ 292 h 92"/>
                <a:gd name="T4" fmla="*/ 194 w 119"/>
                <a:gd name="T5" fmla="*/ 283 h 92"/>
                <a:gd name="T6" fmla="*/ 243 w 119"/>
                <a:gd name="T7" fmla="*/ 258 h 92"/>
                <a:gd name="T8" fmla="*/ 279 w 119"/>
                <a:gd name="T9" fmla="*/ 226 h 92"/>
                <a:gd name="T10" fmla="*/ 329 w 119"/>
                <a:gd name="T11" fmla="*/ 157 h 92"/>
                <a:gd name="T12" fmla="*/ 369 w 119"/>
                <a:gd name="T13" fmla="*/ 92 h 92"/>
                <a:gd name="T14" fmla="*/ 385 w 119"/>
                <a:gd name="T15" fmla="*/ 29 h 92"/>
                <a:gd name="T16" fmla="*/ 378 w 119"/>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9"/>
                <a:gd name="T28" fmla="*/ 0 h 92"/>
                <a:gd name="T29" fmla="*/ 119 w 119"/>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9" h="92">
                  <a:moveTo>
                    <a:pt x="0" y="89"/>
                  </a:moveTo>
                  <a:cubicBezTo>
                    <a:pt x="17" y="92"/>
                    <a:pt x="5" y="92"/>
                    <a:pt x="35" y="90"/>
                  </a:cubicBezTo>
                  <a:cubicBezTo>
                    <a:pt x="43" y="88"/>
                    <a:pt x="51" y="88"/>
                    <a:pt x="60" y="87"/>
                  </a:cubicBezTo>
                  <a:cubicBezTo>
                    <a:pt x="65" y="84"/>
                    <a:pt x="69" y="80"/>
                    <a:pt x="75" y="79"/>
                  </a:cubicBezTo>
                  <a:cubicBezTo>
                    <a:pt x="80" y="75"/>
                    <a:pt x="82" y="72"/>
                    <a:pt x="86" y="69"/>
                  </a:cubicBezTo>
                  <a:cubicBezTo>
                    <a:pt x="91" y="62"/>
                    <a:pt x="95" y="53"/>
                    <a:pt x="102" y="48"/>
                  </a:cubicBezTo>
                  <a:cubicBezTo>
                    <a:pt x="105" y="41"/>
                    <a:pt x="110" y="35"/>
                    <a:pt x="114" y="28"/>
                  </a:cubicBezTo>
                  <a:cubicBezTo>
                    <a:pt x="115" y="22"/>
                    <a:pt x="117" y="15"/>
                    <a:pt x="119" y="9"/>
                  </a:cubicBezTo>
                  <a:cubicBezTo>
                    <a:pt x="119" y="6"/>
                    <a:pt x="117" y="0"/>
                    <a:pt x="117"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20" name="Freeform 20"/>
            <p:cNvSpPr>
              <a:spLocks noChangeAspect="1"/>
            </p:cNvSpPr>
            <p:nvPr/>
          </p:nvSpPr>
          <p:spPr bwMode="auto">
            <a:xfrm>
              <a:off x="-883" y="3260"/>
              <a:ext cx="49" cy="107"/>
            </a:xfrm>
            <a:custGeom>
              <a:avLst/>
              <a:gdLst>
                <a:gd name="T0" fmla="*/ 0 w 27"/>
                <a:gd name="T1" fmla="*/ 0 h 59"/>
                <a:gd name="T2" fmla="*/ 45 w 27"/>
                <a:gd name="T3" fmla="*/ 29 h 59"/>
                <a:gd name="T4" fmla="*/ 89 w 27"/>
                <a:gd name="T5" fmla="*/ 82 h 59"/>
                <a:gd name="T6" fmla="*/ 56 w 27"/>
                <a:gd name="T7" fmla="*/ 194 h 59"/>
                <a:gd name="T8" fmla="*/ 0 60000 65536"/>
                <a:gd name="T9" fmla="*/ 0 60000 65536"/>
                <a:gd name="T10" fmla="*/ 0 60000 65536"/>
                <a:gd name="T11" fmla="*/ 0 60000 65536"/>
                <a:gd name="T12" fmla="*/ 0 w 27"/>
                <a:gd name="T13" fmla="*/ 0 h 59"/>
                <a:gd name="T14" fmla="*/ 27 w 27"/>
                <a:gd name="T15" fmla="*/ 59 h 59"/>
              </a:gdLst>
              <a:ahLst/>
              <a:cxnLst>
                <a:cxn ang="T8">
                  <a:pos x="T0" y="T1"/>
                </a:cxn>
                <a:cxn ang="T9">
                  <a:pos x="T2" y="T3"/>
                </a:cxn>
                <a:cxn ang="T10">
                  <a:pos x="T4" y="T5"/>
                </a:cxn>
                <a:cxn ang="T11">
                  <a:pos x="T6" y="T7"/>
                </a:cxn>
              </a:cxnLst>
              <a:rect l="T12" t="T13" r="T14" b="T15"/>
              <a:pathLst>
                <a:path w="27" h="59">
                  <a:moveTo>
                    <a:pt x="0" y="0"/>
                  </a:moveTo>
                  <a:cubicBezTo>
                    <a:pt x="9" y="1"/>
                    <a:pt x="9" y="5"/>
                    <a:pt x="14" y="9"/>
                  </a:cubicBezTo>
                  <a:cubicBezTo>
                    <a:pt x="15" y="15"/>
                    <a:pt x="23" y="19"/>
                    <a:pt x="27" y="25"/>
                  </a:cubicBezTo>
                  <a:cubicBezTo>
                    <a:pt x="27" y="33"/>
                    <a:pt x="19" y="54"/>
                    <a:pt x="17" y="59"/>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21" name="Freeform 21"/>
            <p:cNvSpPr>
              <a:spLocks noChangeAspect="1"/>
            </p:cNvSpPr>
            <p:nvPr/>
          </p:nvSpPr>
          <p:spPr bwMode="auto">
            <a:xfrm>
              <a:off x="-757" y="3255"/>
              <a:ext cx="86" cy="126"/>
            </a:xfrm>
            <a:custGeom>
              <a:avLst/>
              <a:gdLst>
                <a:gd name="T0" fmla="*/ 0 w 48"/>
                <a:gd name="T1" fmla="*/ 227 h 70"/>
                <a:gd name="T2" fmla="*/ 25 w 48"/>
                <a:gd name="T3" fmla="*/ 113 h 70"/>
                <a:gd name="T4" fmla="*/ 106 w 48"/>
                <a:gd name="T5" fmla="*/ 74 h 70"/>
                <a:gd name="T6" fmla="*/ 147 w 48"/>
                <a:gd name="T7" fmla="*/ 32 h 70"/>
                <a:gd name="T8" fmla="*/ 154 w 48"/>
                <a:gd name="T9" fmla="*/ 0 h 70"/>
                <a:gd name="T10" fmla="*/ 0 60000 65536"/>
                <a:gd name="T11" fmla="*/ 0 60000 65536"/>
                <a:gd name="T12" fmla="*/ 0 60000 65536"/>
                <a:gd name="T13" fmla="*/ 0 60000 65536"/>
                <a:gd name="T14" fmla="*/ 0 60000 65536"/>
                <a:gd name="T15" fmla="*/ 0 w 48"/>
                <a:gd name="T16" fmla="*/ 0 h 70"/>
                <a:gd name="T17" fmla="*/ 48 w 48"/>
                <a:gd name="T18" fmla="*/ 70 h 70"/>
              </a:gdLst>
              <a:ahLst/>
              <a:cxnLst>
                <a:cxn ang="T10">
                  <a:pos x="T0" y="T1"/>
                </a:cxn>
                <a:cxn ang="T11">
                  <a:pos x="T2" y="T3"/>
                </a:cxn>
                <a:cxn ang="T12">
                  <a:pos x="T4" y="T5"/>
                </a:cxn>
                <a:cxn ang="T13">
                  <a:pos x="T6" y="T7"/>
                </a:cxn>
                <a:cxn ang="T14">
                  <a:pos x="T8" y="T9"/>
                </a:cxn>
              </a:cxnLst>
              <a:rect l="T15" t="T16" r="T17" b="T18"/>
              <a:pathLst>
                <a:path w="48" h="70">
                  <a:moveTo>
                    <a:pt x="0" y="70"/>
                  </a:moveTo>
                  <a:cubicBezTo>
                    <a:pt x="2" y="66"/>
                    <a:pt x="3" y="43"/>
                    <a:pt x="8" y="35"/>
                  </a:cubicBezTo>
                  <a:cubicBezTo>
                    <a:pt x="14" y="27"/>
                    <a:pt x="27" y="28"/>
                    <a:pt x="33" y="23"/>
                  </a:cubicBezTo>
                  <a:cubicBezTo>
                    <a:pt x="37" y="17"/>
                    <a:pt x="39" y="14"/>
                    <a:pt x="46" y="10"/>
                  </a:cubicBezTo>
                  <a:cubicBezTo>
                    <a:pt x="46" y="7"/>
                    <a:pt x="48" y="0"/>
                    <a:pt x="48"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22" name="Freeform 22"/>
            <p:cNvSpPr>
              <a:spLocks noChangeAspect="1"/>
            </p:cNvSpPr>
            <p:nvPr/>
          </p:nvSpPr>
          <p:spPr bwMode="auto">
            <a:xfrm>
              <a:off x="-881" y="3219"/>
              <a:ext cx="18" cy="11"/>
            </a:xfrm>
            <a:custGeom>
              <a:avLst/>
              <a:gdLst>
                <a:gd name="T0" fmla="*/ 32 w 10"/>
                <a:gd name="T1" fmla="*/ 20 h 6"/>
                <a:gd name="T2" fmla="*/ 0 w 10"/>
                <a:gd name="T3" fmla="*/ 0 h 6"/>
                <a:gd name="T4" fmla="*/ 0 60000 65536"/>
                <a:gd name="T5" fmla="*/ 0 60000 65536"/>
                <a:gd name="T6" fmla="*/ 0 w 10"/>
                <a:gd name="T7" fmla="*/ 0 h 6"/>
                <a:gd name="T8" fmla="*/ 10 w 10"/>
                <a:gd name="T9" fmla="*/ 6 h 6"/>
              </a:gdLst>
              <a:ahLst/>
              <a:cxnLst>
                <a:cxn ang="T4">
                  <a:pos x="T0" y="T1"/>
                </a:cxn>
                <a:cxn ang="T5">
                  <a:pos x="T2" y="T3"/>
                </a:cxn>
              </a:cxnLst>
              <a:rect l="T6" t="T7" r="T8" b="T9"/>
              <a:pathLst>
                <a:path w="10" h="6">
                  <a:moveTo>
                    <a:pt x="10" y="6"/>
                  </a:moveTo>
                  <a:cubicBezTo>
                    <a:pt x="4" y="5"/>
                    <a:pt x="3" y="4"/>
                    <a:pt x="0" y="0"/>
                  </a:cubicBezTo>
                </a:path>
              </a:pathLst>
            </a:custGeom>
            <a:noFill/>
            <a:ln w="12700" cap="rnd">
              <a:solidFill>
                <a:srgbClr val="4D4D4D"/>
              </a:solidFill>
              <a:round/>
              <a:headEnd/>
              <a:tailEnd/>
            </a:ln>
          </p:spPr>
          <p:txBody>
            <a:bodyPr/>
            <a:lstStyle/>
            <a:p>
              <a:endParaRPr lang="en-US">
                <a:solidFill>
                  <a:srgbClr val="000000"/>
                </a:solidFill>
                <a:latin typeface="Switzerland"/>
              </a:endParaRPr>
            </a:p>
          </p:txBody>
        </p:sp>
        <p:sp>
          <p:nvSpPr>
            <p:cNvPr id="9423" name="Freeform 23"/>
            <p:cNvSpPr>
              <a:spLocks noChangeAspect="1"/>
            </p:cNvSpPr>
            <p:nvPr/>
          </p:nvSpPr>
          <p:spPr bwMode="auto">
            <a:xfrm>
              <a:off x="-829" y="3298"/>
              <a:ext cx="89" cy="18"/>
            </a:xfrm>
            <a:custGeom>
              <a:avLst/>
              <a:gdLst>
                <a:gd name="T0" fmla="*/ 0 w 50"/>
                <a:gd name="T1" fmla="*/ 0 h 10"/>
                <a:gd name="T2" fmla="*/ 53 w 50"/>
                <a:gd name="T3" fmla="*/ 20 h 10"/>
                <a:gd name="T4" fmla="*/ 126 w 50"/>
                <a:gd name="T5" fmla="*/ 23 h 10"/>
                <a:gd name="T6" fmla="*/ 158 w 50"/>
                <a:gd name="T7" fmla="*/ 7 h 10"/>
                <a:gd name="T8" fmla="*/ 0 60000 65536"/>
                <a:gd name="T9" fmla="*/ 0 60000 65536"/>
                <a:gd name="T10" fmla="*/ 0 60000 65536"/>
                <a:gd name="T11" fmla="*/ 0 60000 65536"/>
                <a:gd name="T12" fmla="*/ 0 w 50"/>
                <a:gd name="T13" fmla="*/ 0 h 10"/>
                <a:gd name="T14" fmla="*/ 50 w 50"/>
                <a:gd name="T15" fmla="*/ 10 h 10"/>
              </a:gdLst>
              <a:ahLst/>
              <a:cxnLst>
                <a:cxn ang="T8">
                  <a:pos x="T0" y="T1"/>
                </a:cxn>
                <a:cxn ang="T9">
                  <a:pos x="T2" y="T3"/>
                </a:cxn>
                <a:cxn ang="T10">
                  <a:pos x="T4" y="T5"/>
                </a:cxn>
                <a:cxn ang="T11">
                  <a:pos x="T6" y="T7"/>
                </a:cxn>
              </a:cxnLst>
              <a:rect l="T12" t="T13" r="T14" b="T15"/>
              <a:pathLst>
                <a:path w="50" h="10">
                  <a:moveTo>
                    <a:pt x="0" y="0"/>
                  </a:moveTo>
                  <a:cubicBezTo>
                    <a:pt x="6" y="1"/>
                    <a:pt x="11" y="5"/>
                    <a:pt x="17" y="6"/>
                  </a:cubicBezTo>
                  <a:cubicBezTo>
                    <a:pt x="25" y="10"/>
                    <a:pt x="30" y="8"/>
                    <a:pt x="40" y="7"/>
                  </a:cubicBezTo>
                  <a:cubicBezTo>
                    <a:pt x="44" y="6"/>
                    <a:pt x="47" y="6"/>
                    <a:pt x="50" y="2"/>
                  </a:cubicBezTo>
                </a:path>
              </a:pathLst>
            </a:custGeom>
            <a:noFill/>
            <a:ln w="12700" cap="rnd">
              <a:solidFill>
                <a:srgbClr val="4D4D4D"/>
              </a:solidFill>
              <a:round/>
              <a:headEnd/>
              <a:tailEnd/>
            </a:ln>
          </p:spPr>
          <p:txBody>
            <a:bodyPr/>
            <a:lstStyle/>
            <a:p>
              <a:endParaRPr lang="en-US">
                <a:solidFill>
                  <a:srgbClr val="000000"/>
                </a:solidFill>
                <a:latin typeface="Switzerland"/>
              </a:endParaRPr>
            </a:p>
          </p:txBody>
        </p:sp>
        <p:sp>
          <p:nvSpPr>
            <p:cNvPr id="9424" name="Freeform 24"/>
            <p:cNvSpPr>
              <a:spLocks noChangeAspect="1"/>
            </p:cNvSpPr>
            <p:nvPr/>
          </p:nvSpPr>
          <p:spPr bwMode="auto">
            <a:xfrm>
              <a:off x="-760" y="2481"/>
              <a:ext cx="35" cy="582"/>
            </a:xfrm>
            <a:custGeom>
              <a:avLst/>
              <a:gdLst>
                <a:gd name="T0" fmla="*/ 7 w 20"/>
                <a:gd name="T1" fmla="*/ 0 h 324"/>
                <a:gd name="T2" fmla="*/ 9 w 20"/>
                <a:gd name="T3" fmla="*/ 181 h 324"/>
                <a:gd name="T4" fmla="*/ 21 w 20"/>
                <a:gd name="T5" fmla="*/ 307 h 324"/>
                <a:gd name="T6" fmla="*/ 0 w 20"/>
                <a:gd name="T7" fmla="*/ 1045 h 324"/>
                <a:gd name="T8" fmla="*/ 0 60000 65536"/>
                <a:gd name="T9" fmla="*/ 0 60000 65536"/>
                <a:gd name="T10" fmla="*/ 0 60000 65536"/>
                <a:gd name="T11" fmla="*/ 0 60000 65536"/>
                <a:gd name="T12" fmla="*/ 0 w 20"/>
                <a:gd name="T13" fmla="*/ 0 h 324"/>
                <a:gd name="T14" fmla="*/ 20 w 20"/>
                <a:gd name="T15" fmla="*/ 324 h 324"/>
              </a:gdLst>
              <a:ahLst/>
              <a:cxnLst>
                <a:cxn ang="T8">
                  <a:pos x="T0" y="T1"/>
                </a:cxn>
                <a:cxn ang="T9">
                  <a:pos x="T2" y="T3"/>
                </a:cxn>
                <a:cxn ang="T10">
                  <a:pos x="T4" y="T5"/>
                </a:cxn>
                <a:cxn ang="T11">
                  <a:pos x="T6" y="T7"/>
                </a:cxn>
              </a:cxnLst>
              <a:rect l="T12" t="T13" r="T14" b="T15"/>
              <a:pathLst>
                <a:path w="20" h="324">
                  <a:moveTo>
                    <a:pt x="2" y="0"/>
                  </a:moveTo>
                  <a:cubicBezTo>
                    <a:pt x="4" y="24"/>
                    <a:pt x="5" y="28"/>
                    <a:pt x="3" y="56"/>
                  </a:cubicBezTo>
                  <a:cubicBezTo>
                    <a:pt x="4" y="70"/>
                    <a:pt x="5" y="82"/>
                    <a:pt x="7" y="95"/>
                  </a:cubicBezTo>
                  <a:cubicBezTo>
                    <a:pt x="9" y="164"/>
                    <a:pt x="20" y="258"/>
                    <a:pt x="0" y="324"/>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25" name="Freeform 25"/>
            <p:cNvSpPr>
              <a:spLocks noChangeAspect="1"/>
            </p:cNvSpPr>
            <p:nvPr/>
          </p:nvSpPr>
          <p:spPr bwMode="auto">
            <a:xfrm>
              <a:off x="-746" y="2475"/>
              <a:ext cx="323" cy="636"/>
            </a:xfrm>
            <a:custGeom>
              <a:avLst/>
              <a:gdLst>
                <a:gd name="T0" fmla="*/ 0 w 180"/>
                <a:gd name="T1" fmla="*/ 1069 h 354"/>
                <a:gd name="T2" fmla="*/ 84 w 180"/>
                <a:gd name="T3" fmla="*/ 1119 h 354"/>
                <a:gd name="T4" fmla="*/ 206 w 180"/>
                <a:gd name="T5" fmla="*/ 1143 h 354"/>
                <a:gd name="T6" fmla="*/ 373 w 180"/>
                <a:gd name="T7" fmla="*/ 1117 h 354"/>
                <a:gd name="T8" fmla="*/ 438 w 180"/>
                <a:gd name="T9" fmla="*/ 1101 h 354"/>
                <a:gd name="T10" fmla="*/ 499 w 180"/>
                <a:gd name="T11" fmla="*/ 1069 h 354"/>
                <a:gd name="T12" fmla="*/ 528 w 180"/>
                <a:gd name="T13" fmla="*/ 1017 h 354"/>
                <a:gd name="T14" fmla="*/ 554 w 180"/>
                <a:gd name="T15" fmla="*/ 952 h 354"/>
                <a:gd name="T16" fmla="*/ 571 w 180"/>
                <a:gd name="T17" fmla="*/ 900 h 354"/>
                <a:gd name="T18" fmla="*/ 580 w 180"/>
                <a:gd name="T19" fmla="*/ 862 h 354"/>
                <a:gd name="T20" fmla="*/ 547 w 180"/>
                <a:gd name="T21" fmla="*/ 543 h 354"/>
                <a:gd name="T22" fmla="*/ 522 w 180"/>
                <a:gd name="T23" fmla="*/ 437 h 354"/>
                <a:gd name="T24" fmla="*/ 479 w 180"/>
                <a:gd name="T25" fmla="*/ 352 h 354"/>
                <a:gd name="T26" fmla="*/ 380 w 180"/>
                <a:gd name="T27" fmla="*/ 232 h 354"/>
                <a:gd name="T28" fmla="*/ 296 w 180"/>
                <a:gd name="T29" fmla="*/ 117 h 354"/>
                <a:gd name="T30" fmla="*/ 223 w 180"/>
                <a:gd name="T31" fmla="*/ 36 h 354"/>
                <a:gd name="T32" fmla="*/ 174 w 180"/>
                <a:gd name="T33" fmla="*/ 0 h 3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0"/>
                <a:gd name="T52" fmla="*/ 0 h 354"/>
                <a:gd name="T53" fmla="*/ 180 w 180"/>
                <a:gd name="T54" fmla="*/ 354 h 3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0" h="354">
                  <a:moveTo>
                    <a:pt x="0" y="331"/>
                  </a:moveTo>
                  <a:cubicBezTo>
                    <a:pt x="4" y="339"/>
                    <a:pt x="17" y="345"/>
                    <a:pt x="26" y="347"/>
                  </a:cubicBezTo>
                  <a:cubicBezTo>
                    <a:pt x="38" y="352"/>
                    <a:pt x="51" y="353"/>
                    <a:pt x="64" y="354"/>
                  </a:cubicBezTo>
                  <a:cubicBezTo>
                    <a:pt x="81" y="352"/>
                    <a:pt x="99" y="349"/>
                    <a:pt x="116" y="346"/>
                  </a:cubicBezTo>
                  <a:cubicBezTo>
                    <a:pt x="122" y="344"/>
                    <a:pt x="129" y="343"/>
                    <a:pt x="136" y="341"/>
                  </a:cubicBezTo>
                  <a:cubicBezTo>
                    <a:pt x="143" y="338"/>
                    <a:pt x="149" y="335"/>
                    <a:pt x="155" y="331"/>
                  </a:cubicBezTo>
                  <a:cubicBezTo>
                    <a:pt x="158" y="326"/>
                    <a:pt x="161" y="320"/>
                    <a:pt x="164" y="315"/>
                  </a:cubicBezTo>
                  <a:cubicBezTo>
                    <a:pt x="166" y="307"/>
                    <a:pt x="169" y="302"/>
                    <a:pt x="172" y="295"/>
                  </a:cubicBezTo>
                  <a:cubicBezTo>
                    <a:pt x="173" y="290"/>
                    <a:pt x="174" y="284"/>
                    <a:pt x="177" y="279"/>
                  </a:cubicBezTo>
                  <a:cubicBezTo>
                    <a:pt x="178" y="275"/>
                    <a:pt x="180" y="271"/>
                    <a:pt x="180" y="267"/>
                  </a:cubicBezTo>
                  <a:cubicBezTo>
                    <a:pt x="180" y="247"/>
                    <a:pt x="180" y="186"/>
                    <a:pt x="170" y="168"/>
                  </a:cubicBezTo>
                  <a:cubicBezTo>
                    <a:pt x="168" y="156"/>
                    <a:pt x="168" y="145"/>
                    <a:pt x="162" y="135"/>
                  </a:cubicBezTo>
                  <a:cubicBezTo>
                    <a:pt x="161" y="125"/>
                    <a:pt x="159" y="114"/>
                    <a:pt x="149" y="109"/>
                  </a:cubicBezTo>
                  <a:cubicBezTo>
                    <a:pt x="141" y="98"/>
                    <a:pt x="131" y="80"/>
                    <a:pt x="118" y="72"/>
                  </a:cubicBezTo>
                  <a:cubicBezTo>
                    <a:pt x="115" y="57"/>
                    <a:pt x="104" y="44"/>
                    <a:pt x="92" y="36"/>
                  </a:cubicBezTo>
                  <a:cubicBezTo>
                    <a:pt x="88" y="28"/>
                    <a:pt x="77" y="15"/>
                    <a:pt x="69" y="11"/>
                  </a:cubicBezTo>
                  <a:cubicBezTo>
                    <a:pt x="65" y="6"/>
                    <a:pt x="60" y="3"/>
                    <a:pt x="54"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26" name="Freeform 26"/>
            <p:cNvSpPr>
              <a:spLocks noChangeAspect="1"/>
            </p:cNvSpPr>
            <p:nvPr/>
          </p:nvSpPr>
          <p:spPr bwMode="auto">
            <a:xfrm>
              <a:off x="-1102" y="2474"/>
              <a:ext cx="326" cy="635"/>
            </a:xfrm>
            <a:custGeom>
              <a:avLst/>
              <a:gdLst>
                <a:gd name="T0" fmla="*/ 587 w 181"/>
                <a:gd name="T1" fmla="*/ 1066 h 354"/>
                <a:gd name="T2" fmla="*/ 503 w 181"/>
                <a:gd name="T3" fmla="*/ 1116 h 354"/>
                <a:gd name="T4" fmla="*/ 376 w 181"/>
                <a:gd name="T5" fmla="*/ 1139 h 354"/>
                <a:gd name="T6" fmla="*/ 211 w 181"/>
                <a:gd name="T7" fmla="*/ 1114 h 354"/>
                <a:gd name="T8" fmla="*/ 146 w 181"/>
                <a:gd name="T9" fmla="*/ 1098 h 354"/>
                <a:gd name="T10" fmla="*/ 85 w 181"/>
                <a:gd name="T11" fmla="*/ 1066 h 354"/>
                <a:gd name="T12" fmla="*/ 52 w 181"/>
                <a:gd name="T13" fmla="*/ 1013 h 354"/>
                <a:gd name="T14" fmla="*/ 29 w 181"/>
                <a:gd name="T15" fmla="*/ 949 h 354"/>
                <a:gd name="T16" fmla="*/ 13 w 181"/>
                <a:gd name="T17" fmla="*/ 897 h 354"/>
                <a:gd name="T18" fmla="*/ 0 w 181"/>
                <a:gd name="T19" fmla="*/ 859 h 354"/>
                <a:gd name="T20" fmla="*/ 32 w 181"/>
                <a:gd name="T21" fmla="*/ 540 h 354"/>
                <a:gd name="T22" fmla="*/ 58 w 181"/>
                <a:gd name="T23" fmla="*/ 434 h 354"/>
                <a:gd name="T24" fmla="*/ 101 w 181"/>
                <a:gd name="T25" fmla="*/ 352 h 354"/>
                <a:gd name="T26" fmla="*/ 202 w 181"/>
                <a:gd name="T27" fmla="*/ 231 h 354"/>
                <a:gd name="T28" fmla="*/ 288 w 181"/>
                <a:gd name="T29" fmla="*/ 117 h 354"/>
                <a:gd name="T30" fmla="*/ 360 w 181"/>
                <a:gd name="T31" fmla="*/ 36 h 354"/>
                <a:gd name="T32" fmla="*/ 409 w 181"/>
                <a:gd name="T33" fmla="*/ 0 h 3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1"/>
                <a:gd name="T52" fmla="*/ 0 h 354"/>
                <a:gd name="T53" fmla="*/ 181 w 181"/>
                <a:gd name="T54" fmla="*/ 354 h 3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1" h="354">
                  <a:moveTo>
                    <a:pt x="181" y="331"/>
                  </a:moveTo>
                  <a:cubicBezTo>
                    <a:pt x="176" y="339"/>
                    <a:pt x="163" y="345"/>
                    <a:pt x="155" y="347"/>
                  </a:cubicBezTo>
                  <a:cubicBezTo>
                    <a:pt x="143" y="352"/>
                    <a:pt x="129" y="353"/>
                    <a:pt x="116" y="354"/>
                  </a:cubicBezTo>
                  <a:cubicBezTo>
                    <a:pt x="99" y="352"/>
                    <a:pt x="82" y="349"/>
                    <a:pt x="65" y="346"/>
                  </a:cubicBezTo>
                  <a:cubicBezTo>
                    <a:pt x="59" y="344"/>
                    <a:pt x="52" y="343"/>
                    <a:pt x="45" y="341"/>
                  </a:cubicBezTo>
                  <a:cubicBezTo>
                    <a:pt x="38" y="338"/>
                    <a:pt x="32" y="335"/>
                    <a:pt x="26" y="331"/>
                  </a:cubicBezTo>
                  <a:cubicBezTo>
                    <a:pt x="22" y="326"/>
                    <a:pt x="20" y="320"/>
                    <a:pt x="16" y="315"/>
                  </a:cubicBezTo>
                  <a:cubicBezTo>
                    <a:pt x="15" y="308"/>
                    <a:pt x="11" y="302"/>
                    <a:pt x="9" y="295"/>
                  </a:cubicBezTo>
                  <a:cubicBezTo>
                    <a:pt x="8" y="290"/>
                    <a:pt x="6" y="284"/>
                    <a:pt x="4" y="279"/>
                  </a:cubicBezTo>
                  <a:cubicBezTo>
                    <a:pt x="3" y="275"/>
                    <a:pt x="1" y="271"/>
                    <a:pt x="0" y="267"/>
                  </a:cubicBezTo>
                  <a:cubicBezTo>
                    <a:pt x="1" y="247"/>
                    <a:pt x="1" y="186"/>
                    <a:pt x="10" y="168"/>
                  </a:cubicBezTo>
                  <a:cubicBezTo>
                    <a:pt x="12" y="156"/>
                    <a:pt x="12" y="145"/>
                    <a:pt x="18" y="135"/>
                  </a:cubicBezTo>
                  <a:cubicBezTo>
                    <a:pt x="20" y="125"/>
                    <a:pt x="22" y="114"/>
                    <a:pt x="31" y="109"/>
                  </a:cubicBezTo>
                  <a:cubicBezTo>
                    <a:pt x="40" y="98"/>
                    <a:pt x="50" y="80"/>
                    <a:pt x="62" y="72"/>
                  </a:cubicBezTo>
                  <a:cubicBezTo>
                    <a:pt x="65" y="57"/>
                    <a:pt x="77" y="45"/>
                    <a:pt x="89" y="36"/>
                  </a:cubicBezTo>
                  <a:cubicBezTo>
                    <a:pt x="93" y="28"/>
                    <a:pt x="103" y="15"/>
                    <a:pt x="111" y="11"/>
                  </a:cubicBezTo>
                  <a:cubicBezTo>
                    <a:pt x="115" y="6"/>
                    <a:pt x="120" y="3"/>
                    <a:pt x="126"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27" name="Freeform 27"/>
            <p:cNvSpPr>
              <a:spLocks noChangeAspect="1"/>
            </p:cNvSpPr>
            <p:nvPr/>
          </p:nvSpPr>
          <p:spPr bwMode="auto">
            <a:xfrm>
              <a:off x="-758" y="2261"/>
              <a:ext cx="125" cy="205"/>
            </a:xfrm>
            <a:custGeom>
              <a:avLst/>
              <a:gdLst>
                <a:gd name="T0" fmla="*/ 186 w 70"/>
                <a:gd name="T1" fmla="*/ 369 h 114"/>
                <a:gd name="T2" fmla="*/ 207 w 70"/>
                <a:gd name="T3" fmla="*/ 320 h 114"/>
                <a:gd name="T4" fmla="*/ 195 w 70"/>
                <a:gd name="T5" fmla="*/ 110 h 114"/>
                <a:gd name="T6" fmla="*/ 154 w 70"/>
                <a:gd name="T7" fmla="*/ 52 h 114"/>
                <a:gd name="T8" fmla="*/ 118 w 70"/>
                <a:gd name="T9" fmla="*/ 25 h 114"/>
                <a:gd name="T10" fmla="*/ 54 w 70"/>
                <a:gd name="T11" fmla="*/ 0 h 114"/>
                <a:gd name="T12" fmla="*/ 20 w 70"/>
                <a:gd name="T13" fmla="*/ 25 h 114"/>
                <a:gd name="T14" fmla="*/ 9 w 70"/>
                <a:gd name="T15" fmla="*/ 356 h 114"/>
                <a:gd name="T16" fmla="*/ 0 60000 65536"/>
                <a:gd name="T17" fmla="*/ 0 60000 65536"/>
                <a:gd name="T18" fmla="*/ 0 60000 65536"/>
                <a:gd name="T19" fmla="*/ 0 60000 65536"/>
                <a:gd name="T20" fmla="*/ 0 60000 65536"/>
                <a:gd name="T21" fmla="*/ 0 60000 65536"/>
                <a:gd name="T22" fmla="*/ 0 60000 65536"/>
                <a:gd name="T23" fmla="*/ 0 60000 65536"/>
                <a:gd name="T24" fmla="*/ 0 w 70"/>
                <a:gd name="T25" fmla="*/ 0 h 114"/>
                <a:gd name="T26" fmla="*/ 70 w 70"/>
                <a:gd name="T27" fmla="*/ 114 h 1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0" h="114">
                  <a:moveTo>
                    <a:pt x="58" y="114"/>
                  </a:moveTo>
                  <a:cubicBezTo>
                    <a:pt x="60" y="109"/>
                    <a:pt x="62" y="104"/>
                    <a:pt x="65" y="99"/>
                  </a:cubicBezTo>
                  <a:cubicBezTo>
                    <a:pt x="68" y="80"/>
                    <a:pt x="70" y="53"/>
                    <a:pt x="61" y="34"/>
                  </a:cubicBezTo>
                  <a:cubicBezTo>
                    <a:pt x="59" y="27"/>
                    <a:pt x="54" y="19"/>
                    <a:pt x="48" y="16"/>
                  </a:cubicBezTo>
                  <a:cubicBezTo>
                    <a:pt x="44" y="11"/>
                    <a:pt x="43" y="9"/>
                    <a:pt x="37" y="8"/>
                  </a:cubicBezTo>
                  <a:cubicBezTo>
                    <a:pt x="31" y="4"/>
                    <a:pt x="24" y="2"/>
                    <a:pt x="17" y="0"/>
                  </a:cubicBezTo>
                  <a:cubicBezTo>
                    <a:pt x="11" y="1"/>
                    <a:pt x="9" y="2"/>
                    <a:pt x="6" y="8"/>
                  </a:cubicBezTo>
                  <a:cubicBezTo>
                    <a:pt x="0" y="42"/>
                    <a:pt x="3" y="73"/>
                    <a:pt x="3" y="11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28" name="Freeform 28"/>
            <p:cNvSpPr>
              <a:spLocks noChangeAspect="1"/>
            </p:cNvSpPr>
            <p:nvPr/>
          </p:nvSpPr>
          <p:spPr bwMode="auto">
            <a:xfrm>
              <a:off x="-886" y="2256"/>
              <a:ext cx="122" cy="216"/>
            </a:xfrm>
            <a:custGeom>
              <a:avLst/>
              <a:gdLst>
                <a:gd name="T0" fmla="*/ 219 w 68"/>
                <a:gd name="T1" fmla="*/ 25 h 120"/>
                <a:gd name="T2" fmla="*/ 178 w 68"/>
                <a:gd name="T3" fmla="*/ 0 h 120"/>
                <a:gd name="T4" fmla="*/ 100 w 68"/>
                <a:gd name="T5" fmla="*/ 40 h 120"/>
                <a:gd name="T6" fmla="*/ 68 w 68"/>
                <a:gd name="T7" fmla="*/ 72 h 120"/>
                <a:gd name="T8" fmla="*/ 9 w 68"/>
                <a:gd name="T9" fmla="*/ 155 h 120"/>
                <a:gd name="T10" fmla="*/ 13 w 68"/>
                <a:gd name="T11" fmla="*/ 283 h 120"/>
                <a:gd name="T12" fmla="*/ 23 w 68"/>
                <a:gd name="T13" fmla="*/ 365 h 120"/>
                <a:gd name="T14" fmla="*/ 41 w 68"/>
                <a:gd name="T15" fmla="*/ 389 h 120"/>
                <a:gd name="T16" fmla="*/ 0 60000 65536"/>
                <a:gd name="T17" fmla="*/ 0 60000 65536"/>
                <a:gd name="T18" fmla="*/ 0 60000 65536"/>
                <a:gd name="T19" fmla="*/ 0 60000 65536"/>
                <a:gd name="T20" fmla="*/ 0 60000 65536"/>
                <a:gd name="T21" fmla="*/ 0 60000 65536"/>
                <a:gd name="T22" fmla="*/ 0 60000 65536"/>
                <a:gd name="T23" fmla="*/ 0 60000 65536"/>
                <a:gd name="T24" fmla="*/ 0 w 68"/>
                <a:gd name="T25" fmla="*/ 0 h 120"/>
                <a:gd name="T26" fmla="*/ 68 w 68"/>
                <a:gd name="T27" fmla="*/ 120 h 1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8" h="120">
                  <a:moveTo>
                    <a:pt x="68" y="8"/>
                  </a:moveTo>
                  <a:cubicBezTo>
                    <a:pt x="64" y="3"/>
                    <a:pt x="62" y="1"/>
                    <a:pt x="55" y="0"/>
                  </a:cubicBezTo>
                  <a:cubicBezTo>
                    <a:pt x="43" y="2"/>
                    <a:pt x="41" y="7"/>
                    <a:pt x="31" y="12"/>
                  </a:cubicBezTo>
                  <a:cubicBezTo>
                    <a:pt x="29" y="16"/>
                    <a:pt x="21" y="22"/>
                    <a:pt x="21" y="22"/>
                  </a:cubicBezTo>
                  <a:cubicBezTo>
                    <a:pt x="16" y="31"/>
                    <a:pt x="9" y="40"/>
                    <a:pt x="3" y="48"/>
                  </a:cubicBezTo>
                  <a:cubicBezTo>
                    <a:pt x="1" y="62"/>
                    <a:pt x="0" y="73"/>
                    <a:pt x="4" y="87"/>
                  </a:cubicBezTo>
                  <a:cubicBezTo>
                    <a:pt x="5" y="96"/>
                    <a:pt x="5" y="104"/>
                    <a:pt x="7" y="113"/>
                  </a:cubicBezTo>
                  <a:cubicBezTo>
                    <a:pt x="8" y="115"/>
                    <a:pt x="13" y="120"/>
                    <a:pt x="13" y="12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29" name="Freeform 29"/>
            <p:cNvSpPr>
              <a:spLocks noChangeAspect="1"/>
            </p:cNvSpPr>
            <p:nvPr/>
          </p:nvSpPr>
          <p:spPr bwMode="auto">
            <a:xfrm>
              <a:off x="-841" y="2468"/>
              <a:ext cx="57" cy="4"/>
            </a:xfrm>
            <a:custGeom>
              <a:avLst/>
              <a:gdLst>
                <a:gd name="T0" fmla="*/ 0 w 32"/>
                <a:gd name="T1" fmla="*/ 0 h 2"/>
                <a:gd name="T2" fmla="*/ 102 w 32"/>
                <a:gd name="T3" fmla="*/ 8 h 2"/>
                <a:gd name="T4" fmla="*/ 0 60000 65536"/>
                <a:gd name="T5" fmla="*/ 0 60000 65536"/>
                <a:gd name="T6" fmla="*/ 0 w 32"/>
                <a:gd name="T7" fmla="*/ 0 h 2"/>
                <a:gd name="T8" fmla="*/ 32 w 32"/>
                <a:gd name="T9" fmla="*/ 2 h 2"/>
              </a:gdLst>
              <a:ahLst/>
              <a:cxnLst>
                <a:cxn ang="T4">
                  <a:pos x="T0" y="T1"/>
                </a:cxn>
                <a:cxn ang="T5">
                  <a:pos x="T2" y="T3"/>
                </a:cxn>
              </a:cxnLst>
              <a:rect l="T6" t="T7" r="T8" b="T9"/>
              <a:pathLst>
                <a:path w="32" h="2">
                  <a:moveTo>
                    <a:pt x="0" y="0"/>
                  </a:moveTo>
                  <a:cubicBezTo>
                    <a:pt x="29" y="2"/>
                    <a:pt x="18" y="2"/>
                    <a:pt x="32" y="2"/>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30" name="Freeform 30"/>
            <p:cNvSpPr>
              <a:spLocks noChangeAspect="1"/>
            </p:cNvSpPr>
            <p:nvPr/>
          </p:nvSpPr>
          <p:spPr bwMode="auto">
            <a:xfrm>
              <a:off x="-734" y="2470"/>
              <a:ext cx="57" cy="4"/>
            </a:xfrm>
            <a:custGeom>
              <a:avLst/>
              <a:gdLst>
                <a:gd name="T0" fmla="*/ 0 w 32"/>
                <a:gd name="T1" fmla="*/ 8 h 2"/>
                <a:gd name="T2" fmla="*/ 102 w 32"/>
                <a:gd name="T3" fmla="*/ 0 h 2"/>
                <a:gd name="T4" fmla="*/ 0 60000 65536"/>
                <a:gd name="T5" fmla="*/ 0 60000 65536"/>
                <a:gd name="T6" fmla="*/ 0 w 32"/>
                <a:gd name="T7" fmla="*/ 0 h 2"/>
                <a:gd name="T8" fmla="*/ 32 w 32"/>
                <a:gd name="T9" fmla="*/ 2 h 2"/>
              </a:gdLst>
              <a:ahLst/>
              <a:cxnLst>
                <a:cxn ang="T4">
                  <a:pos x="T0" y="T1"/>
                </a:cxn>
                <a:cxn ang="T5">
                  <a:pos x="T2" y="T3"/>
                </a:cxn>
              </a:cxnLst>
              <a:rect l="T6" t="T7" r="T8" b="T9"/>
              <a:pathLst>
                <a:path w="32" h="2">
                  <a:moveTo>
                    <a:pt x="0" y="2"/>
                  </a:moveTo>
                  <a:cubicBezTo>
                    <a:pt x="28" y="0"/>
                    <a:pt x="18" y="0"/>
                    <a:pt x="32"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31" name="Freeform 31"/>
            <p:cNvSpPr>
              <a:spLocks noChangeAspect="1"/>
            </p:cNvSpPr>
            <p:nvPr/>
          </p:nvSpPr>
          <p:spPr bwMode="auto">
            <a:xfrm>
              <a:off x="-1045" y="3095"/>
              <a:ext cx="354" cy="185"/>
            </a:xfrm>
            <a:custGeom>
              <a:avLst/>
              <a:gdLst>
                <a:gd name="T0" fmla="*/ 23 w 197"/>
                <a:gd name="T1" fmla="*/ 0 h 103"/>
                <a:gd name="T2" fmla="*/ 0 w 197"/>
                <a:gd name="T3" fmla="*/ 29 h 103"/>
                <a:gd name="T4" fmla="*/ 16 w 197"/>
                <a:gd name="T5" fmla="*/ 126 h 103"/>
                <a:gd name="T6" fmla="*/ 101 w 197"/>
                <a:gd name="T7" fmla="*/ 242 h 103"/>
                <a:gd name="T8" fmla="*/ 264 w 197"/>
                <a:gd name="T9" fmla="*/ 280 h 103"/>
                <a:gd name="T10" fmla="*/ 332 w 197"/>
                <a:gd name="T11" fmla="*/ 264 h 103"/>
                <a:gd name="T12" fmla="*/ 381 w 197"/>
                <a:gd name="T13" fmla="*/ 291 h 103"/>
                <a:gd name="T14" fmla="*/ 433 w 197"/>
                <a:gd name="T15" fmla="*/ 316 h 103"/>
                <a:gd name="T16" fmla="*/ 482 w 197"/>
                <a:gd name="T17" fmla="*/ 332 h 103"/>
                <a:gd name="T18" fmla="*/ 555 w 197"/>
                <a:gd name="T19" fmla="*/ 307 h 103"/>
                <a:gd name="T20" fmla="*/ 611 w 197"/>
                <a:gd name="T21" fmla="*/ 264 h 103"/>
                <a:gd name="T22" fmla="*/ 636 w 197"/>
                <a:gd name="T23" fmla="*/ 239 h 1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7"/>
                <a:gd name="T37" fmla="*/ 0 h 103"/>
                <a:gd name="T38" fmla="*/ 197 w 197"/>
                <a:gd name="T39" fmla="*/ 103 h 10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7" h="103">
                  <a:moveTo>
                    <a:pt x="7" y="0"/>
                  </a:moveTo>
                  <a:cubicBezTo>
                    <a:pt x="2" y="3"/>
                    <a:pt x="0" y="3"/>
                    <a:pt x="0" y="9"/>
                  </a:cubicBezTo>
                  <a:cubicBezTo>
                    <a:pt x="0" y="20"/>
                    <a:pt x="0" y="29"/>
                    <a:pt x="5" y="39"/>
                  </a:cubicBezTo>
                  <a:cubicBezTo>
                    <a:pt x="8" y="55"/>
                    <a:pt x="12" y="71"/>
                    <a:pt x="31" y="75"/>
                  </a:cubicBezTo>
                  <a:cubicBezTo>
                    <a:pt x="50" y="84"/>
                    <a:pt x="58" y="85"/>
                    <a:pt x="82" y="87"/>
                  </a:cubicBezTo>
                  <a:cubicBezTo>
                    <a:pt x="90" y="85"/>
                    <a:pt x="96" y="83"/>
                    <a:pt x="103" y="82"/>
                  </a:cubicBezTo>
                  <a:cubicBezTo>
                    <a:pt x="107" y="85"/>
                    <a:pt x="113" y="89"/>
                    <a:pt x="118" y="90"/>
                  </a:cubicBezTo>
                  <a:cubicBezTo>
                    <a:pt x="123" y="94"/>
                    <a:pt x="127" y="96"/>
                    <a:pt x="134" y="98"/>
                  </a:cubicBezTo>
                  <a:cubicBezTo>
                    <a:pt x="139" y="100"/>
                    <a:pt x="144" y="102"/>
                    <a:pt x="149" y="103"/>
                  </a:cubicBezTo>
                  <a:cubicBezTo>
                    <a:pt x="161" y="102"/>
                    <a:pt x="163" y="100"/>
                    <a:pt x="172" y="95"/>
                  </a:cubicBezTo>
                  <a:cubicBezTo>
                    <a:pt x="177" y="89"/>
                    <a:pt x="183" y="86"/>
                    <a:pt x="189" y="82"/>
                  </a:cubicBezTo>
                  <a:cubicBezTo>
                    <a:pt x="191" y="77"/>
                    <a:pt x="193" y="77"/>
                    <a:pt x="197" y="74"/>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32" name="Freeform 32"/>
            <p:cNvSpPr>
              <a:spLocks noChangeAspect="1"/>
            </p:cNvSpPr>
            <p:nvPr/>
          </p:nvSpPr>
          <p:spPr bwMode="auto">
            <a:xfrm>
              <a:off x="-689" y="3086"/>
              <a:ext cx="214" cy="166"/>
            </a:xfrm>
            <a:custGeom>
              <a:avLst/>
              <a:gdLst>
                <a:gd name="T0" fmla="*/ 0 w 119"/>
                <a:gd name="T1" fmla="*/ 291 h 92"/>
                <a:gd name="T2" fmla="*/ 113 w 119"/>
                <a:gd name="T3" fmla="*/ 292 h 92"/>
                <a:gd name="T4" fmla="*/ 194 w 119"/>
                <a:gd name="T5" fmla="*/ 283 h 92"/>
                <a:gd name="T6" fmla="*/ 243 w 119"/>
                <a:gd name="T7" fmla="*/ 258 h 92"/>
                <a:gd name="T8" fmla="*/ 279 w 119"/>
                <a:gd name="T9" fmla="*/ 226 h 92"/>
                <a:gd name="T10" fmla="*/ 329 w 119"/>
                <a:gd name="T11" fmla="*/ 157 h 92"/>
                <a:gd name="T12" fmla="*/ 369 w 119"/>
                <a:gd name="T13" fmla="*/ 92 h 92"/>
                <a:gd name="T14" fmla="*/ 385 w 119"/>
                <a:gd name="T15" fmla="*/ 29 h 92"/>
                <a:gd name="T16" fmla="*/ 378 w 119"/>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9"/>
                <a:gd name="T28" fmla="*/ 0 h 92"/>
                <a:gd name="T29" fmla="*/ 119 w 119"/>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9" h="92">
                  <a:moveTo>
                    <a:pt x="0" y="89"/>
                  </a:moveTo>
                  <a:cubicBezTo>
                    <a:pt x="17" y="92"/>
                    <a:pt x="5" y="92"/>
                    <a:pt x="35" y="90"/>
                  </a:cubicBezTo>
                  <a:cubicBezTo>
                    <a:pt x="43" y="88"/>
                    <a:pt x="51" y="88"/>
                    <a:pt x="60" y="87"/>
                  </a:cubicBezTo>
                  <a:cubicBezTo>
                    <a:pt x="65" y="84"/>
                    <a:pt x="69" y="80"/>
                    <a:pt x="75" y="79"/>
                  </a:cubicBezTo>
                  <a:cubicBezTo>
                    <a:pt x="80" y="75"/>
                    <a:pt x="82" y="72"/>
                    <a:pt x="86" y="69"/>
                  </a:cubicBezTo>
                  <a:cubicBezTo>
                    <a:pt x="91" y="62"/>
                    <a:pt x="95" y="53"/>
                    <a:pt x="102" y="48"/>
                  </a:cubicBezTo>
                  <a:cubicBezTo>
                    <a:pt x="105" y="41"/>
                    <a:pt x="110" y="35"/>
                    <a:pt x="114" y="28"/>
                  </a:cubicBezTo>
                  <a:cubicBezTo>
                    <a:pt x="115" y="22"/>
                    <a:pt x="117" y="15"/>
                    <a:pt x="119" y="9"/>
                  </a:cubicBezTo>
                  <a:cubicBezTo>
                    <a:pt x="119" y="6"/>
                    <a:pt x="117" y="0"/>
                    <a:pt x="117"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33" name="Freeform 33"/>
            <p:cNvSpPr>
              <a:spLocks noChangeAspect="1"/>
            </p:cNvSpPr>
            <p:nvPr/>
          </p:nvSpPr>
          <p:spPr bwMode="auto">
            <a:xfrm>
              <a:off x="-883" y="3260"/>
              <a:ext cx="49" cy="107"/>
            </a:xfrm>
            <a:custGeom>
              <a:avLst/>
              <a:gdLst>
                <a:gd name="T0" fmla="*/ 0 w 27"/>
                <a:gd name="T1" fmla="*/ 0 h 59"/>
                <a:gd name="T2" fmla="*/ 45 w 27"/>
                <a:gd name="T3" fmla="*/ 29 h 59"/>
                <a:gd name="T4" fmla="*/ 89 w 27"/>
                <a:gd name="T5" fmla="*/ 82 h 59"/>
                <a:gd name="T6" fmla="*/ 56 w 27"/>
                <a:gd name="T7" fmla="*/ 194 h 59"/>
                <a:gd name="T8" fmla="*/ 0 60000 65536"/>
                <a:gd name="T9" fmla="*/ 0 60000 65536"/>
                <a:gd name="T10" fmla="*/ 0 60000 65536"/>
                <a:gd name="T11" fmla="*/ 0 60000 65536"/>
                <a:gd name="T12" fmla="*/ 0 w 27"/>
                <a:gd name="T13" fmla="*/ 0 h 59"/>
                <a:gd name="T14" fmla="*/ 27 w 27"/>
                <a:gd name="T15" fmla="*/ 59 h 59"/>
              </a:gdLst>
              <a:ahLst/>
              <a:cxnLst>
                <a:cxn ang="T8">
                  <a:pos x="T0" y="T1"/>
                </a:cxn>
                <a:cxn ang="T9">
                  <a:pos x="T2" y="T3"/>
                </a:cxn>
                <a:cxn ang="T10">
                  <a:pos x="T4" y="T5"/>
                </a:cxn>
                <a:cxn ang="T11">
                  <a:pos x="T6" y="T7"/>
                </a:cxn>
              </a:cxnLst>
              <a:rect l="T12" t="T13" r="T14" b="T15"/>
              <a:pathLst>
                <a:path w="27" h="59">
                  <a:moveTo>
                    <a:pt x="0" y="0"/>
                  </a:moveTo>
                  <a:cubicBezTo>
                    <a:pt x="9" y="1"/>
                    <a:pt x="9" y="5"/>
                    <a:pt x="14" y="9"/>
                  </a:cubicBezTo>
                  <a:cubicBezTo>
                    <a:pt x="15" y="15"/>
                    <a:pt x="23" y="19"/>
                    <a:pt x="27" y="25"/>
                  </a:cubicBezTo>
                  <a:cubicBezTo>
                    <a:pt x="27" y="33"/>
                    <a:pt x="19" y="54"/>
                    <a:pt x="17" y="59"/>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34" name="Freeform 34"/>
            <p:cNvSpPr>
              <a:spLocks noChangeAspect="1"/>
            </p:cNvSpPr>
            <p:nvPr/>
          </p:nvSpPr>
          <p:spPr bwMode="auto">
            <a:xfrm>
              <a:off x="-757" y="3255"/>
              <a:ext cx="86" cy="126"/>
            </a:xfrm>
            <a:custGeom>
              <a:avLst/>
              <a:gdLst>
                <a:gd name="T0" fmla="*/ 0 w 48"/>
                <a:gd name="T1" fmla="*/ 227 h 70"/>
                <a:gd name="T2" fmla="*/ 25 w 48"/>
                <a:gd name="T3" fmla="*/ 113 h 70"/>
                <a:gd name="T4" fmla="*/ 106 w 48"/>
                <a:gd name="T5" fmla="*/ 74 h 70"/>
                <a:gd name="T6" fmla="*/ 147 w 48"/>
                <a:gd name="T7" fmla="*/ 32 h 70"/>
                <a:gd name="T8" fmla="*/ 154 w 48"/>
                <a:gd name="T9" fmla="*/ 0 h 70"/>
                <a:gd name="T10" fmla="*/ 0 60000 65536"/>
                <a:gd name="T11" fmla="*/ 0 60000 65536"/>
                <a:gd name="T12" fmla="*/ 0 60000 65536"/>
                <a:gd name="T13" fmla="*/ 0 60000 65536"/>
                <a:gd name="T14" fmla="*/ 0 60000 65536"/>
                <a:gd name="T15" fmla="*/ 0 w 48"/>
                <a:gd name="T16" fmla="*/ 0 h 70"/>
                <a:gd name="T17" fmla="*/ 48 w 48"/>
                <a:gd name="T18" fmla="*/ 70 h 70"/>
              </a:gdLst>
              <a:ahLst/>
              <a:cxnLst>
                <a:cxn ang="T10">
                  <a:pos x="T0" y="T1"/>
                </a:cxn>
                <a:cxn ang="T11">
                  <a:pos x="T2" y="T3"/>
                </a:cxn>
                <a:cxn ang="T12">
                  <a:pos x="T4" y="T5"/>
                </a:cxn>
                <a:cxn ang="T13">
                  <a:pos x="T6" y="T7"/>
                </a:cxn>
                <a:cxn ang="T14">
                  <a:pos x="T8" y="T9"/>
                </a:cxn>
              </a:cxnLst>
              <a:rect l="T15" t="T16" r="T17" b="T18"/>
              <a:pathLst>
                <a:path w="48" h="70">
                  <a:moveTo>
                    <a:pt x="0" y="70"/>
                  </a:moveTo>
                  <a:cubicBezTo>
                    <a:pt x="2" y="66"/>
                    <a:pt x="3" y="43"/>
                    <a:pt x="8" y="35"/>
                  </a:cubicBezTo>
                  <a:cubicBezTo>
                    <a:pt x="14" y="27"/>
                    <a:pt x="27" y="28"/>
                    <a:pt x="33" y="23"/>
                  </a:cubicBezTo>
                  <a:cubicBezTo>
                    <a:pt x="37" y="17"/>
                    <a:pt x="39" y="14"/>
                    <a:pt x="46" y="10"/>
                  </a:cubicBezTo>
                  <a:cubicBezTo>
                    <a:pt x="46" y="7"/>
                    <a:pt x="48" y="0"/>
                    <a:pt x="48"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35" name="Freeform 35"/>
            <p:cNvSpPr>
              <a:spLocks noChangeAspect="1"/>
            </p:cNvSpPr>
            <p:nvPr/>
          </p:nvSpPr>
          <p:spPr bwMode="auto">
            <a:xfrm>
              <a:off x="-881" y="3219"/>
              <a:ext cx="18" cy="11"/>
            </a:xfrm>
            <a:custGeom>
              <a:avLst/>
              <a:gdLst>
                <a:gd name="T0" fmla="*/ 32 w 10"/>
                <a:gd name="T1" fmla="*/ 20 h 6"/>
                <a:gd name="T2" fmla="*/ 0 w 10"/>
                <a:gd name="T3" fmla="*/ 0 h 6"/>
                <a:gd name="T4" fmla="*/ 0 60000 65536"/>
                <a:gd name="T5" fmla="*/ 0 60000 65536"/>
                <a:gd name="T6" fmla="*/ 0 w 10"/>
                <a:gd name="T7" fmla="*/ 0 h 6"/>
                <a:gd name="T8" fmla="*/ 10 w 10"/>
                <a:gd name="T9" fmla="*/ 6 h 6"/>
              </a:gdLst>
              <a:ahLst/>
              <a:cxnLst>
                <a:cxn ang="T4">
                  <a:pos x="T0" y="T1"/>
                </a:cxn>
                <a:cxn ang="T5">
                  <a:pos x="T2" y="T3"/>
                </a:cxn>
              </a:cxnLst>
              <a:rect l="T6" t="T7" r="T8" b="T9"/>
              <a:pathLst>
                <a:path w="10" h="6">
                  <a:moveTo>
                    <a:pt x="10" y="6"/>
                  </a:moveTo>
                  <a:cubicBezTo>
                    <a:pt x="4" y="5"/>
                    <a:pt x="3" y="4"/>
                    <a:pt x="0" y="0"/>
                  </a:cubicBezTo>
                </a:path>
              </a:pathLst>
            </a:custGeom>
            <a:noFill/>
            <a:ln w="12700" cap="rnd">
              <a:solidFill>
                <a:srgbClr val="4D4D4D"/>
              </a:solidFill>
              <a:round/>
              <a:headEnd/>
              <a:tailEnd/>
            </a:ln>
          </p:spPr>
          <p:txBody>
            <a:bodyPr/>
            <a:lstStyle/>
            <a:p>
              <a:endParaRPr lang="en-US">
                <a:solidFill>
                  <a:srgbClr val="000000"/>
                </a:solidFill>
                <a:latin typeface="Switzerland"/>
              </a:endParaRPr>
            </a:p>
          </p:txBody>
        </p:sp>
        <p:sp>
          <p:nvSpPr>
            <p:cNvPr id="9436" name="Freeform 36"/>
            <p:cNvSpPr>
              <a:spLocks noChangeAspect="1"/>
            </p:cNvSpPr>
            <p:nvPr/>
          </p:nvSpPr>
          <p:spPr bwMode="auto">
            <a:xfrm>
              <a:off x="-829" y="3298"/>
              <a:ext cx="89" cy="18"/>
            </a:xfrm>
            <a:custGeom>
              <a:avLst/>
              <a:gdLst>
                <a:gd name="T0" fmla="*/ 0 w 50"/>
                <a:gd name="T1" fmla="*/ 0 h 10"/>
                <a:gd name="T2" fmla="*/ 53 w 50"/>
                <a:gd name="T3" fmla="*/ 20 h 10"/>
                <a:gd name="T4" fmla="*/ 126 w 50"/>
                <a:gd name="T5" fmla="*/ 23 h 10"/>
                <a:gd name="T6" fmla="*/ 158 w 50"/>
                <a:gd name="T7" fmla="*/ 7 h 10"/>
                <a:gd name="T8" fmla="*/ 0 60000 65536"/>
                <a:gd name="T9" fmla="*/ 0 60000 65536"/>
                <a:gd name="T10" fmla="*/ 0 60000 65536"/>
                <a:gd name="T11" fmla="*/ 0 60000 65536"/>
                <a:gd name="T12" fmla="*/ 0 w 50"/>
                <a:gd name="T13" fmla="*/ 0 h 10"/>
                <a:gd name="T14" fmla="*/ 50 w 50"/>
                <a:gd name="T15" fmla="*/ 10 h 10"/>
              </a:gdLst>
              <a:ahLst/>
              <a:cxnLst>
                <a:cxn ang="T8">
                  <a:pos x="T0" y="T1"/>
                </a:cxn>
                <a:cxn ang="T9">
                  <a:pos x="T2" y="T3"/>
                </a:cxn>
                <a:cxn ang="T10">
                  <a:pos x="T4" y="T5"/>
                </a:cxn>
                <a:cxn ang="T11">
                  <a:pos x="T6" y="T7"/>
                </a:cxn>
              </a:cxnLst>
              <a:rect l="T12" t="T13" r="T14" b="T15"/>
              <a:pathLst>
                <a:path w="50" h="10">
                  <a:moveTo>
                    <a:pt x="0" y="0"/>
                  </a:moveTo>
                  <a:cubicBezTo>
                    <a:pt x="6" y="1"/>
                    <a:pt x="11" y="5"/>
                    <a:pt x="17" y="6"/>
                  </a:cubicBezTo>
                  <a:cubicBezTo>
                    <a:pt x="25" y="10"/>
                    <a:pt x="30" y="8"/>
                    <a:pt x="40" y="7"/>
                  </a:cubicBezTo>
                  <a:cubicBezTo>
                    <a:pt x="44" y="6"/>
                    <a:pt x="47" y="6"/>
                    <a:pt x="50" y="2"/>
                  </a:cubicBezTo>
                </a:path>
              </a:pathLst>
            </a:custGeom>
            <a:noFill/>
            <a:ln w="12700" cap="rnd">
              <a:solidFill>
                <a:srgbClr val="4D4D4D"/>
              </a:solidFill>
              <a:round/>
              <a:headEnd/>
              <a:tailEnd/>
            </a:ln>
          </p:spPr>
          <p:txBody>
            <a:bodyPr/>
            <a:lstStyle/>
            <a:p>
              <a:endParaRPr lang="en-US">
                <a:solidFill>
                  <a:srgbClr val="000000"/>
                </a:solidFill>
                <a:latin typeface="Switzerland"/>
              </a:endParaRPr>
            </a:p>
          </p:txBody>
        </p:sp>
        <p:sp>
          <p:nvSpPr>
            <p:cNvPr id="9437" name="Freeform 37"/>
            <p:cNvSpPr>
              <a:spLocks noChangeAspect="1"/>
            </p:cNvSpPr>
            <p:nvPr/>
          </p:nvSpPr>
          <p:spPr bwMode="auto">
            <a:xfrm>
              <a:off x="-760" y="2481"/>
              <a:ext cx="35" cy="582"/>
            </a:xfrm>
            <a:custGeom>
              <a:avLst/>
              <a:gdLst>
                <a:gd name="T0" fmla="*/ 7 w 20"/>
                <a:gd name="T1" fmla="*/ 0 h 324"/>
                <a:gd name="T2" fmla="*/ 9 w 20"/>
                <a:gd name="T3" fmla="*/ 181 h 324"/>
                <a:gd name="T4" fmla="*/ 21 w 20"/>
                <a:gd name="T5" fmla="*/ 307 h 324"/>
                <a:gd name="T6" fmla="*/ 0 w 20"/>
                <a:gd name="T7" fmla="*/ 1045 h 324"/>
                <a:gd name="T8" fmla="*/ 0 60000 65536"/>
                <a:gd name="T9" fmla="*/ 0 60000 65536"/>
                <a:gd name="T10" fmla="*/ 0 60000 65536"/>
                <a:gd name="T11" fmla="*/ 0 60000 65536"/>
                <a:gd name="T12" fmla="*/ 0 w 20"/>
                <a:gd name="T13" fmla="*/ 0 h 324"/>
                <a:gd name="T14" fmla="*/ 20 w 20"/>
                <a:gd name="T15" fmla="*/ 324 h 324"/>
              </a:gdLst>
              <a:ahLst/>
              <a:cxnLst>
                <a:cxn ang="T8">
                  <a:pos x="T0" y="T1"/>
                </a:cxn>
                <a:cxn ang="T9">
                  <a:pos x="T2" y="T3"/>
                </a:cxn>
                <a:cxn ang="T10">
                  <a:pos x="T4" y="T5"/>
                </a:cxn>
                <a:cxn ang="T11">
                  <a:pos x="T6" y="T7"/>
                </a:cxn>
              </a:cxnLst>
              <a:rect l="T12" t="T13" r="T14" b="T15"/>
              <a:pathLst>
                <a:path w="20" h="324">
                  <a:moveTo>
                    <a:pt x="2" y="0"/>
                  </a:moveTo>
                  <a:cubicBezTo>
                    <a:pt x="4" y="24"/>
                    <a:pt x="5" y="28"/>
                    <a:pt x="3" y="56"/>
                  </a:cubicBezTo>
                  <a:cubicBezTo>
                    <a:pt x="4" y="70"/>
                    <a:pt x="5" y="82"/>
                    <a:pt x="7" y="95"/>
                  </a:cubicBezTo>
                  <a:cubicBezTo>
                    <a:pt x="9" y="164"/>
                    <a:pt x="20" y="258"/>
                    <a:pt x="0" y="324"/>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38" name="Freeform 38"/>
            <p:cNvSpPr>
              <a:spLocks noChangeAspect="1"/>
            </p:cNvSpPr>
            <p:nvPr/>
          </p:nvSpPr>
          <p:spPr bwMode="auto">
            <a:xfrm>
              <a:off x="-746" y="2475"/>
              <a:ext cx="323" cy="636"/>
            </a:xfrm>
            <a:custGeom>
              <a:avLst/>
              <a:gdLst>
                <a:gd name="T0" fmla="*/ 0 w 180"/>
                <a:gd name="T1" fmla="*/ 1069 h 354"/>
                <a:gd name="T2" fmla="*/ 84 w 180"/>
                <a:gd name="T3" fmla="*/ 1119 h 354"/>
                <a:gd name="T4" fmla="*/ 206 w 180"/>
                <a:gd name="T5" fmla="*/ 1143 h 354"/>
                <a:gd name="T6" fmla="*/ 373 w 180"/>
                <a:gd name="T7" fmla="*/ 1117 h 354"/>
                <a:gd name="T8" fmla="*/ 438 w 180"/>
                <a:gd name="T9" fmla="*/ 1101 h 354"/>
                <a:gd name="T10" fmla="*/ 499 w 180"/>
                <a:gd name="T11" fmla="*/ 1069 h 354"/>
                <a:gd name="T12" fmla="*/ 528 w 180"/>
                <a:gd name="T13" fmla="*/ 1017 h 354"/>
                <a:gd name="T14" fmla="*/ 554 w 180"/>
                <a:gd name="T15" fmla="*/ 952 h 354"/>
                <a:gd name="T16" fmla="*/ 571 w 180"/>
                <a:gd name="T17" fmla="*/ 900 h 354"/>
                <a:gd name="T18" fmla="*/ 580 w 180"/>
                <a:gd name="T19" fmla="*/ 862 h 354"/>
                <a:gd name="T20" fmla="*/ 547 w 180"/>
                <a:gd name="T21" fmla="*/ 543 h 354"/>
                <a:gd name="T22" fmla="*/ 522 w 180"/>
                <a:gd name="T23" fmla="*/ 437 h 354"/>
                <a:gd name="T24" fmla="*/ 479 w 180"/>
                <a:gd name="T25" fmla="*/ 352 h 354"/>
                <a:gd name="T26" fmla="*/ 380 w 180"/>
                <a:gd name="T27" fmla="*/ 232 h 354"/>
                <a:gd name="T28" fmla="*/ 296 w 180"/>
                <a:gd name="T29" fmla="*/ 117 h 354"/>
                <a:gd name="T30" fmla="*/ 223 w 180"/>
                <a:gd name="T31" fmla="*/ 36 h 354"/>
                <a:gd name="T32" fmla="*/ 174 w 180"/>
                <a:gd name="T33" fmla="*/ 0 h 3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0"/>
                <a:gd name="T52" fmla="*/ 0 h 354"/>
                <a:gd name="T53" fmla="*/ 180 w 180"/>
                <a:gd name="T54" fmla="*/ 354 h 3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0" h="354">
                  <a:moveTo>
                    <a:pt x="0" y="331"/>
                  </a:moveTo>
                  <a:cubicBezTo>
                    <a:pt x="4" y="339"/>
                    <a:pt x="17" y="345"/>
                    <a:pt x="26" y="347"/>
                  </a:cubicBezTo>
                  <a:cubicBezTo>
                    <a:pt x="38" y="352"/>
                    <a:pt x="51" y="353"/>
                    <a:pt x="64" y="354"/>
                  </a:cubicBezTo>
                  <a:cubicBezTo>
                    <a:pt x="81" y="352"/>
                    <a:pt x="99" y="349"/>
                    <a:pt x="116" y="346"/>
                  </a:cubicBezTo>
                  <a:cubicBezTo>
                    <a:pt x="122" y="344"/>
                    <a:pt x="129" y="343"/>
                    <a:pt x="136" y="341"/>
                  </a:cubicBezTo>
                  <a:cubicBezTo>
                    <a:pt x="143" y="338"/>
                    <a:pt x="149" y="335"/>
                    <a:pt x="155" y="331"/>
                  </a:cubicBezTo>
                  <a:cubicBezTo>
                    <a:pt x="158" y="326"/>
                    <a:pt x="161" y="320"/>
                    <a:pt x="164" y="315"/>
                  </a:cubicBezTo>
                  <a:cubicBezTo>
                    <a:pt x="166" y="307"/>
                    <a:pt x="169" y="302"/>
                    <a:pt x="172" y="295"/>
                  </a:cubicBezTo>
                  <a:cubicBezTo>
                    <a:pt x="173" y="290"/>
                    <a:pt x="174" y="284"/>
                    <a:pt x="177" y="279"/>
                  </a:cubicBezTo>
                  <a:cubicBezTo>
                    <a:pt x="178" y="275"/>
                    <a:pt x="180" y="271"/>
                    <a:pt x="180" y="267"/>
                  </a:cubicBezTo>
                  <a:cubicBezTo>
                    <a:pt x="180" y="247"/>
                    <a:pt x="180" y="186"/>
                    <a:pt x="170" y="168"/>
                  </a:cubicBezTo>
                  <a:cubicBezTo>
                    <a:pt x="168" y="156"/>
                    <a:pt x="168" y="145"/>
                    <a:pt x="162" y="135"/>
                  </a:cubicBezTo>
                  <a:cubicBezTo>
                    <a:pt x="161" y="125"/>
                    <a:pt x="159" y="114"/>
                    <a:pt x="149" y="109"/>
                  </a:cubicBezTo>
                  <a:cubicBezTo>
                    <a:pt x="141" y="98"/>
                    <a:pt x="131" y="80"/>
                    <a:pt x="118" y="72"/>
                  </a:cubicBezTo>
                  <a:cubicBezTo>
                    <a:pt x="115" y="57"/>
                    <a:pt x="104" y="44"/>
                    <a:pt x="92" y="36"/>
                  </a:cubicBezTo>
                  <a:cubicBezTo>
                    <a:pt x="88" y="28"/>
                    <a:pt x="77" y="15"/>
                    <a:pt x="69" y="11"/>
                  </a:cubicBezTo>
                  <a:cubicBezTo>
                    <a:pt x="65" y="6"/>
                    <a:pt x="60" y="3"/>
                    <a:pt x="54"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39" name="Freeform 39"/>
            <p:cNvSpPr>
              <a:spLocks noChangeAspect="1"/>
            </p:cNvSpPr>
            <p:nvPr/>
          </p:nvSpPr>
          <p:spPr bwMode="auto">
            <a:xfrm>
              <a:off x="-1102" y="2474"/>
              <a:ext cx="326" cy="635"/>
            </a:xfrm>
            <a:custGeom>
              <a:avLst/>
              <a:gdLst>
                <a:gd name="T0" fmla="*/ 587 w 181"/>
                <a:gd name="T1" fmla="*/ 1066 h 354"/>
                <a:gd name="T2" fmla="*/ 503 w 181"/>
                <a:gd name="T3" fmla="*/ 1116 h 354"/>
                <a:gd name="T4" fmla="*/ 376 w 181"/>
                <a:gd name="T5" fmla="*/ 1139 h 354"/>
                <a:gd name="T6" fmla="*/ 211 w 181"/>
                <a:gd name="T7" fmla="*/ 1114 h 354"/>
                <a:gd name="T8" fmla="*/ 146 w 181"/>
                <a:gd name="T9" fmla="*/ 1098 h 354"/>
                <a:gd name="T10" fmla="*/ 85 w 181"/>
                <a:gd name="T11" fmla="*/ 1066 h 354"/>
                <a:gd name="T12" fmla="*/ 52 w 181"/>
                <a:gd name="T13" fmla="*/ 1013 h 354"/>
                <a:gd name="T14" fmla="*/ 29 w 181"/>
                <a:gd name="T15" fmla="*/ 949 h 354"/>
                <a:gd name="T16" fmla="*/ 13 w 181"/>
                <a:gd name="T17" fmla="*/ 897 h 354"/>
                <a:gd name="T18" fmla="*/ 0 w 181"/>
                <a:gd name="T19" fmla="*/ 859 h 354"/>
                <a:gd name="T20" fmla="*/ 32 w 181"/>
                <a:gd name="T21" fmla="*/ 540 h 354"/>
                <a:gd name="T22" fmla="*/ 58 w 181"/>
                <a:gd name="T23" fmla="*/ 434 h 354"/>
                <a:gd name="T24" fmla="*/ 101 w 181"/>
                <a:gd name="T25" fmla="*/ 352 h 354"/>
                <a:gd name="T26" fmla="*/ 202 w 181"/>
                <a:gd name="T27" fmla="*/ 231 h 354"/>
                <a:gd name="T28" fmla="*/ 288 w 181"/>
                <a:gd name="T29" fmla="*/ 117 h 354"/>
                <a:gd name="T30" fmla="*/ 360 w 181"/>
                <a:gd name="T31" fmla="*/ 36 h 354"/>
                <a:gd name="T32" fmla="*/ 409 w 181"/>
                <a:gd name="T33" fmla="*/ 0 h 3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1"/>
                <a:gd name="T52" fmla="*/ 0 h 354"/>
                <a:gd name="T53" fmla="*/ 181 w 181"/>
                <a:gd name="T54" fmla="*/ 354 h 3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1" h="354">
                  <a:moveTo>
                    <a:pt x="181" y="331"/>
                  </a:moveTo>
                  <a:cubicBezTo>
                    <a:pt x="176" y="339"/>
                    <a:pt x="163" y="345"/>
                    <a:pt x="155" y="347"/>
                  </a:cubicBezTo>
                  <a:cubicBezTo>
                    <a:pt x="143" y="352"/>
                    <a:pt x="129" y="353"/>
                    <a:pt x="116" y="354"/>
                  </a:cubicBezTo>
                  <a:cubicBezTo>
                    <a:pt x="99" y="352"/>
                    <a:pt x="82" y="349"/>
                    <a:pt x="65" y="346"/>
                  </a:cubicBezTo>
                  <a:cubicBezTo>
                    <a:pt x="59" y="344"/>
                    <a:pt x="52" y="343"/>
                    <a:pt x="45" y="341"/>
                  </a:cubicBezTo>
                  <a:cubicBezTo>
                    <a:pt x="38" y="338"/>
                    <a:pt x="32" y="335"/>
                    <a:pt x="26" y="331"/>
                  </a:cubicBezTo>
                  <a:cubicBezTo>
                    <a:pt x="22" y="326"/>
                    <a:pt x="20" y="320"/>
                    <a:pt x="16" y="315"/>
                  </a:cubicBezTo>
                  <a:cubicBezTo>
                    <a:pt x="15" y="308"/>
                    <a:pt x="11" y="302"/>
                    <a:pt x="9" y="295"/>
                  </a:cubicBezTo>
                  <a:cubicBezTo>
                    <a:pt x="8" y="290"/>
                    <a:pt x="6" y="284"/>
                    <a:pt x="4" y="279"/>
                  </a:cubicBezTo>
                  <a:cubicBezTo>
                    <a:pt x="3" y="275"/>
                    <a:pt x="1" y="271"/>
                    <a:pt x="0" y="267"/>
                  </a:cubicBezTo>
                  <a:cubicBezTo>
                    <a:pt x="1" y="247"/>
                    <a:pt x="1" y="186"/>
                    <a:pt x="10" y="168"/>
                  </a:cubicBezTo>
                  <a:cubicBezTo>
                    <a:pt x="12" y="156"/>
                    <a:pt x="12" y="145"/>
                    <a:pt x="18" y="135"/>
                  </a:cubicBezTo>
                  <a:cubicBezTo>
                    <a:pt x="20" y="125"/>
                    <a:pt x="22" y="114"/>
                    <a:pt x="31" y="109"/>
                  </a:cubicBezTo>
                  <a:cubicBezTo>
                    <a:pt x="40" y="98"/>
                    <a:pt x="50" y="80"/>
                    <a:pt x="62" y="72"/>
                  </a:cubicBezTo>
                  <a:cubicBezTo>
                    <a:pt x="65" y="57"/>
                    <a:pt x="77" y="45"/>
                    <a:pt x="89" y="36"/>
                  </a:cubicBezTo>
                  <a:cubicBezTo>
                    <a:pt x="93" y="28"/>
                    <a:pt x="103" y="15"/>
                    <a:pt x="111" y="11"/>
                  </a:cubicBezTo>
                  <a:cubicBezTo>
                    <a:pt x="115" y="6"/>
                    <a:pt x="120" y="3"/>
                    <a:pt x="126"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40" name="Freeform 40"/>
            <p:cNvSpPr>
              <a:spLocks noChangeAspect="1"/>
            </p:cNvSpPr>
            <p:nvPr/>
          </p:nvSpPr>
          <p:spPr bwMode="auto">
            <a:xfrm>
              <a:off x="-758" y="2261"/>
              <a:ext cx="125" cy="205"/>
            </a:xfrm>
            <a:custGeom>
              <a:avLst/>
              <a:gdLst>
                <a:gd name="T0" fmla="*/ 186 w 70"/>
                <a:gd name="T1" fmla="*/ 369 h 114"/>
                <a:gd name="T2" fmla="*/ 207 w 70"/>
                <a:gd name="T3" fmla="*/ 320 h 114"/>
                <a:gd name="T4" fmla="*/ 195 w 70"/>
                <a:gd name="T5" fmla="*/ 110 h 114"/>
                <a:gd name="T6" fmla="*/ 154 w 70"/>
                <a:gd name="T7" fmla="*/ 52 h 114"/>
                <a:gd name="T8" fmla="*/ 118 w 70"/>
                <a:gd name="T9" fmla="*/ 25 h 114"/>
                <a:gd name="T10" fmla="*/ 54 w 70"/>
                <a:gd name="T11" fmla="*/ 0 h 114"/>
                <a:gd name="T12" fmla="*/ 20 w 70"/>
                <a:gd name="T13" fmla="*/ 25 h 114"/>
                <a:gd name="T14" fmla="*/ 9 w 70"/>
                <a:gd name="T15" fmla="*/ 356 h 114"/>
                <a:gd name="T16" fmla="*/ 0 60000 65536"/>
                <a:gd name="T17" fmla="*/ 0 60000 65536"/>
                <a:gd name="T18" fmla="*/ 0 60000 65536"/>
                <a:gd name="T19" fmla="*/ 0 60000 65536"/>
                <a:gd name="T20" fmla="*/ 0 60000 65536"/>
                <a:gd name="T21" fmla="*/ 0 60000 65536"/>
                <a:gd name="T22" fmla="*/ 0 60000 65536"/>
                <a:gd name="T23" fmla="*/ 0 60000 65536"/>
                <a:gd name="T24" fmla="*/ 0 w 70"/>
                <a:gd name="T25" fmla="*/ 0 h 114"/>
                <a:gd name="T26" fmla="*/ 70 w 70"/>
                <a:gd name="T27" fmla="*/ 114 h 1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0" h="114">
                  <a:moveTo>
                    <a:pt x="58" y="114"/>
                  </a:moveTo>
                  <a:cubicBezTo>
                    <a:pt x="60" y="109"/>
                    <a:pt x="62" y="104"/>
                    <a:pt x="65" y="99"/>
                  </a:cubicBezTo>
                  <a:cubicBezTo>
                    <a:pt x="68" y="80"/>
                    <a:pt x="70" y="53"/>
                    <a:pt x="61" y="34"/>
                  </a:cubicBezTo>
                  <a:cubicBezTo>
                    <a:pt x="59" y="27"/>
                    <a:pt x="54" y="19"/>
                    <a:pt x="48" y="16"/>
                  </a:cubicBezTo>
                  <a:cubicBezTo>
                    <a:pt x="44" y="11"/>
                    <a:pt x="43" y="9"/>
                    <a:pt x="37" y="8"/>
                  </a:cubicBezTo>
                  <a:cubicBezTo>
                    <a:pt x="31" y="4"/>
                    <a:pt x="24" y="2"/>
                    <a:pt x="17" y="0"/>
                  </a:cubicBezTo>
                  <a:cubicBezTo>
                    <a:pt x="11" y="1"/>
                    <a:pt x="9" y="2"/>
                    <a:pt x="6" y="8"/>
                  </a:cubicBezTo>
                  <a:cubicBezTo>
                    <a:pt x="0" y="42"/>
                    <a:pt x="3" y="73"/>
                    <a:pt x="3" y="11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41" name="Freeform 41"/>
            <p:cNvSpPr>
              <a:spLocks noChangeAspect="1"/>
            </p:cNvSpPr>
            <p:nvPr/>
          </p:nvSpPr>
          <p:spPr bwMode="auto">
            <a:xfrm>
              <a:off x="-886" y="2256"/>
              <a:ext cx="122" cy="216"/>
            </a:xfrm>
            <a:custGeom>
              <a:avLst/>
              <a:gdLst>
                <a:gd name="T0" fmla="*/ 219 w 68"/>
                <a:gd name="T1" fmla="*/ 25 h 120"/>
                <a:gd name="T2" fmla="*/ 178 w 68"/>
                <a:gd name="T3" fmla="*/ 0 h 120"/>
                <a:gd name="T4" fmla="*/ 100 w 68"/>
                <a:gd name="T5" fmla="*/ 40 h 120"/>
                <a:gd name="T6" fmla="*/ 68 w 68"/>
                <a:gd name="T7" fmla="*/ 72 h 120"/>
                <a:gd name="T8" fmla="*/ 9 w 68"/>
                <a:gd name="T9" fmla="*/ 155 h 120"/>
                <a:gd name="T10" fmla="*/ 13 w 68"/>
                <a:gd name="T11" fmla="*/ 283 h 120"/>
                <a:gd name="T12" fmla="*/ 23 w 68"/>
                <a:gd name="T13" fmla="*/ 365 h 120"/>
                <a:gd name="T14" fmla="*/ 41 w 68"/>
                <a:gd name="T15" fmla="*/ 389 h 120"/>
                <a:gd name="T16" fmla="*/ 0 60000 65536"/>
                <a:gd name="T17" fmla="*/ 0 60000 65536"/>
                <a:gd name="T18" fmla="*/ 0 60000 65536"/>
                <a:gd name="T19" fmla="*/ 0 60000 65536"/>
                <a:gd name="T20" fmla="*/ 0 60000 65536"/>
                <a:gd name="T21" fmla="*/ 0 60000 65536"/>
                <a:gd name="T22" fmla="*/ 0 60000 65536"/>
                <a:gd name="T23" fmla="*/ 0 60000 65536"/>
                <a:gd name="T24" fmla="*/ 0 w 68"/>
                <a:gd name="T25" fmla="*/ 0 h 120"/>
                <a:gd name="T26" fmla="*/ 68 w 68"/>
                <a:gd name="T27" fmla="*/ 120 h 1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8" h="120">
                  <a:moveTo>
                    <a:pt x="68" y="8"/>
                  </a:moveTo>
                  <a:cubicBezTo>
                    <a:pt x="64" y="3"/>
                    <a:pt x="62" y="1"/>
                    <a:pt x="55" y="0"/>
                  </a:cubicBezTo>
                  <a:cubicBezTo>
                    <a:pt x="43" y="2"/>
                    <a:pt x="41" y="7"/>
                    <a:pt x="31" y="12"/>
                  </a:cubicBezTo>
                  <a:cubicBezTo>
                    <a:pt x="29" y="16"/>
                    <a:pt x="21" y="22"/>
                    <a:pt x="21" y="22"/>
                  </a:cubicBezTo>
                  <a:cubicBezTo>
                    <a:pt x="16" y="31"/>
                    <a:pt x="9" y="40"/>
                    <a:pt x="3" y="48"/>
                  </a:cubicBezTo>
                  <a:cubicBezTo>
                    <a:pt x="1" y="62"/>
                    <a:pt x="0" y="73"/>
                    <a:pt x="4" y="87"/>
                  </a:cubicBezTo>
                  <a:cubicBezTo>
                    <a:pt x="5" y="96"/>
                    <a:pt x="5" y="104"/>
                    <a:pt x="7" y="113"/>
                  </a:cubicBezTo>
                  <a:cubicBezTo>
                    <a:pt x="8" y="115"/>
                    <a:pt x="13" y="120"/>
                    <a:pt x="13" y="12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42" name="Freeform 42"/>
            <p:cNvSpPr>
              <a:spLocks noChangeAspect="1"/>
            </p:cNvSpPr>
            <p:nvPr/>
          </p:nvSpPr>
          <p:spPr bwMode="auto">
            <a:xfrm>
              <a:off x="-841" y="2468"/>
              <a:ext cx="57" cy="4"/>
            </a:xfrm>
            <a:custGeom>
              <a:avLst/>
              <a:gdLst>
                <a:gd name="T0" fmla="*/ 0 w 32"/>
                <a:gd name="T1" fmla="*/ 0 h 2"/>
                <a:gd name="T2" fmla="*/ 102 w 32"/>
                <a:gd name="T3" fmla="*/ 8 h 2"/>
                <a:gd name="T4" fmla="*/ 0 60000 65536"/>
                <a:gd name="T5" fmla="*/ 0 60000 65536"/>
                <a:gd name="T6" fmla="*/ 0 w 32"/>
                <a:gd name="T7" fmla="*/ 0 h 2"/>
                <a:gd name="T8" fmla="*/ 32 w 32"/>
                <a:gd name="T9" fmla="*/ 2 h 2"/>
              </a:gdLst>
              <a:ahLst/>
              <a:cxnLst>
                <a:cxn ang="T4">
                  <a:pos x="T0" y="T1"/>
                </a:cxn>
                <a:cxn ang="T5">
                  <a:pos x="T2" y="T3"/>
                </a:cxn>
              </a:cxnLst>
              <a:rect l="T6" t="T7" r="T8" b="T9"/>
              <a:pathLst>
                <a:path w="32" h="2">
                  <a:moveTo>
                    <a:pt x="0" y="0"/>
                  </a:moveTo>
                  <a:cubicBezTo>
                    <a:pt x="29" y="2"/>
                    <a:pt x="18" y="2"/>
                    <a:pt x="32" y="2"/>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43" name="Freeform 43"/>
            <p:cNvSpPr>
              <a:spLocks noChangeAspect="1"/>
            </p:cNvSpPr>
            <p:nvPr/>
          </p:nvSpPr>
          <p:spPr bwMode="auto">
            <a:xfrm>
              <a:off x="-734" y="2470"/>
              <a:ext cx="57" cy="4"/>
            </a:xfrm>
            <a:custGeom>
              <a:avLst/>
              <a:gdLst>
                <a:gd name="T0" fmla="*/ 0 w 32"/>
                <a:gd name="T1" fmla="*/ 8 h 2"/>
                <a:gd name="T2" fmla="*/ 102 w 32"/>
                <a:gd name="T3" fmla="*/ 0 h 2"/>
                <a:gd name="T4" fmla="*/ 0 60000 65536"/>
                <a:gd name="T5" fmla="*/ 0 60000 65536"/>
                <a:gd name="T6" fmla="*/ 0 w 32"/>
                <a:gd name="T7" fmla="*/ 0 h 2"/>
                <a:gd name="T8" fmla="*/ 32 w 32"/>
                <a:gd name="T9" fmla="*/ 2 h 2"/>
              </a:gdLst>
              <a:ahLst/>
              <a:cxnLst>
                <a:cxn ang="T4">
                  <a:pos x="T0" y="T1"/>
                </a:cxn>
                <a:cxn ang="T5">
                  <a:pos x="T2" y="T3"/>
                </a:cxn>
              </a:cxnLst>
              <a:rect l="T6" t="T7" r="T8" b="T9"/>
              <a:pathLst>
                <a:path w="32" h="2">
                  <a:moveTo>
                    <a:pt x="0" y="2"/>
                  </a:moveTo>
                  <a:cubicBezTo>
                    <a:pt x="28" y="0"/>
                    <a:pt x="18" y="0"/>
                    <a:pt x="32"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44" name="Freeform 44"/>
            <p:cNvSpPr>
              <a:spLocks noChangeAspect="1"/>
            </p:cNvSpPr>
            <p:nvPr/>
          </p:nvSpPr>
          <p:spPr bwMode="auto">
            <a:xfrm>
              <a:off x="-1045" y="3095"/>
              <a:ext cx="354" cy="185"/>
            </a:xfrm>
            <a:custGeom>
              <a:avLst/>
              <a:gdLst>
                <a:gd name="T0" fmla="*/ 23 w 197"/>
                <a:gd name="T1" fmla="*/ 0 h 103"/>
                <a:gd name="T2" fmla="*/ 0 w 197"/>
                <a:gd name="T3" fmla="*/ 29 h 103"/>
                <a:gd name="T4" fmla="*/ 16 w 197"/>
                <a:gd name="T5" fmla="*/ 126 h 103"/>
                <a:gd name="T6" fmla="*/ 101 w 197"/>
                <a:gd name="T7" fmla="*/ 242 h 103"/>
                <a:gd name="T8" fmla="*/ 264 w 197"/>
                <a:gd name="T9" fmla="*/ 280 h 103"/>
                <a:gd name="T10" fmla="*/ 332 w 197"/>
                <a:gd name="T11" fmla="*/ 264 h 103"/>
                <a:gd name="T12" fmla="*/ 381 w 197"/>
                <a:gd name="T13" fmla="*/ 291 h 103"/>
                <a:gd name="T14" fmla="*/ 433 w 197"/>
                <a:gd name="T15" fmla="*/ 316 h 103"/>
                <a:gd name="T16" fmla="*/ 482 w 197"/>
                <a:gd name="T17" fmla="*/ 332 h 103"/>
                <a:gd name="T18" fmla="*/ 555 w 197"/>
                <a:gd name="T19" fmla="*/ 307 h 103"/>
                <a:gd name="T20" fmla="*/ 611 w 197"/>
                <a:gd name="T21" fmla="*/ 264 h 103"/>
                <a:gd name="T22" fmla="*/ 636 w 197"/>
                <a:gd name="T23" fmla="*/ 239 h 1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7"/>
                <a:gd name="T37" fmla="*/ 0 h 103"/>
                <a:gd name="T38" fmla="*/ 197 w 197"/>
                <a:gd name="T39" fmla="*/ 103 h 10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7" h="103">
                  <a:moveTo>
                    <a:pt x="7" y="0"/>
                  </a:moveTo>
                  <a:cubicBezTo>
                    <a:pt x="2" y="3"/>
                    <a:pt x="0" y="3"/>
                    <a:pt x="0" y="9"/>
                  </a:cubicBezTo>
                  <a:cubicBezTo>
                    <a:pt x="0" y="20"/>
                    <a:pt x="0" y="29"/>
                    <a:pt x="5" y="39"/>
                  </a:cubicBezTo>
                  <a:cubicBezTo>
                    <a:pt x="8" y="55"/>
                    <a:pt x="12" y="71"/>
                    <a:pt x="31" y="75"/>
                  </a:cubicBezTo>
                  <a:cubicBezTo>
                    <a:pt x="50" y="84"/>
                    <a:pt x="58" y="85"/>
                    <a:pt x="82" y="87"/>
                  </a:cubicBezTo>
                  <a:cubicBezTo>
                    <a:pt x="90" y="85"/>
                    <a:pt x="96" y="83"/>
                    <a:pt x="103" y="82"/>
                  </a:cubicBezTo>
                  <a:cubicBezTo>
                    <a:pt x="107" y="85"/>
                    <a:pt x="113" y="89"/>
                    <a:pt x="118" y="90"/>
                  </a:cubicBezTo>
                  <a:cubicBezTo>
                    <a:pt x="123" y="94"/>
                    <a:pt x="127" y="96"/>
                    <a:pt x="134" y="98"/>
                  </a:cubicBezTo>
                  <a:cubicBezTo>
                    <a:pt x="139" y="100"/>
                    <a:pt x="144" y="102"/>
                    <a:pt x="149" y="103"/>
                  </a:cubicBezTo>
                  <a:cubicBezTo>
                    <a:pt x="161" y="102"/>
                    <a:pt x="163" y="100"/>
                    <a:pt x="172" y="95"/>
                  </a:cubicBezTo>
                  <a:cubicBezTo>
                    <a:pt x="177" y="89"/>
                    <a:pt x="183" y="86"/>
                    <a:pt x="189" y="82"/>
                  </a:cubicBezTo>
                  <a:cubicBezTo>
                    <a:pt x="191" y="77"/>
                    <a:pt x="193" y="77"/>
                    <a:pt x="197" y="74"/>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45" name="Freeform 45"/>
            <p:cNvSpPr>
              <a:spLocks noChangeAspect="1"/>
            </p:cNvSpPr>
            <p:nvPr/>
          </p:nvSpPr>
          <p:spPr bwMode="auto">
            <a:xfrm>
              <a:off x="-689" y="3086"/>
              <a:ext cx="214" cy="166"/>
            </a:xfrm>
            <a:custGeom>
              <a:avLst/>
              <a:gdLst>
                <a:gd name="T0" fmla="*/ 0 w 119"/>
                <a:gd name="T1" fmla="*/ 291 h 92"/>
                <a:gd name="T2" fmla="*/ 113 w 119"/>
                <a:gd name="T3" fmla="*/ 292 h 92"/>
                <a:gd name="T4" fmla="*/ 194 w 119"/>
                <a:gd name="T5" fmla="*/ 283 h 92"/>
                <a:gd name="T6" fmla="*/ 243 w 119"/>
                <a:gd name="T7" fmla="*/ 258 h 92"/>
                <a:gd name="T8" fmla="*/ 279 w 119"/>
                <a:gd name="T9" fmla="*/ 226 h 92"/>
                <a:gd name="T10" fmla="*/ 329 w 119"/>
                <a:gd name="T11" fmla="*/ 157 h 92"/>
                <a:gd name="T12" fmla="*/ 369 w 119"/>
                <a:gd name="T13" fmla="*/ 92 h 92"/>
                <a:gd name="T14" fmla="*/ 385 w 119"/>
                <a:gd name="T15" fmla="*/ 29 h 92"/>
                <a:gd name="T16" fmla="*/ 378 w 119"/>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9"/>
                <a:gd name="T28" fmla="*/ 0 h 92"/>
                <a:gd name="T29" fmla="*/ 119 w 119"/>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9" h="92">
                  <a:moveTo>
                    <a:pt x="0" y="89"/>
                  </a:moveTo>
                  <a:cubicBezTo>
                    <a:pt x="17" y="92"/>
                    <a:pt x="5" y="92"/>
                    <a:pt x="35" y="90"/>
                  </a:cubicBezTo>
                  <a:cubicBezTo>
                    <a:pt x="43" y="88"/>
                    <a:pt x="51" y="88"/>
                    <a:pt x="60" y="87"/>
                  </a:cubicBezTo>
                  <a:cubicBezTo>
                    <a:pt x="65" y="84"/>
                    <a:pt x="69" y="80"/>
                    <a:pt x="75" y="79"/>
                  </a:cubicBezTo>
                  <a:cubicBezTo>
                    <a:pt x="80" y="75"/>
                    <a:pt x="82" y="72"/>
                    <a:pt x="86" y="69"/>
                  </a:cubicBezTo>
                  <a:cubicBezTo>
                    <a:pt x="91" y="62"/>
                    <a:pt x="95" y="53"/>
                    <a:pt x="102" y="48"/>
                  </a:cubicBezTo>
                  <a:cubicBezTo>
                    <a:pt x="105" y="41"/>
                    <a:pt x="110" y="35"/>
                    <a:pt x="114" y="28"/>
                  </a:cubicBezTo>
                  <a:cubicBezTo>
                    <a:pt x="115" y="22"/>
                    <a:pt x="117" y="15"/>
                    <a:pt x="119" y="9"/>
                  </a:cubicBezTo>
                  <a:cubicBezTo>
                    <a:pt x="119" y="6"/>
                    <a:pt x="117" y="0"/>
                    <a:pt x="117"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46" name="Freeform 46"/>
            <p:cNvSpPr>
              <a:spLocks noChangeAspect="1"/>
            </p:cNvSpPr>
            <p:nvPr/>
          </p:nvSpPr>
          <p:spPr bwMode="auto">
            <a:xfrm>
              <a:off x="-883" y="3260"/>
              <a:ext cx="49" cy="107"/>
            </a:xfrm>
            <a:custGeom>
              <a:avLst/>
              <a:gdLst>
                <a:gd name="T0" fmla="*/ 0 w 27"/>
                <a:gd name="T1" fmla="*/ 0 h 59"/>
                <a:gd name="T2" fmla="*/ 45 w 27"/>
                <a:gd name="T3" fmla="*/ 29 h 59"/>
                <a:gd name="T4" fmla="*/ 89 w 27"/>
                <a:gd name="T5" fmla="*/ 82 h 59"/>
                <a:gd name="T6" fmla="*/ 56 w 27"/>
                <a:gd name="T7" fmla="*/ 194 h 59"/>
                <a:gd name="T8" fmla="*/ 0 60000 65536"/>
                <a:gd name="T9" fmla="*/ 0 60000 65536"/>
                <a:gd name="T10" fmla="*/ 0 60000 65536"/>
                <a:gd name="T11" fmla="*/ 0 60000 65536"/>
                <a:gd name="T12" fmla="*/ 0 w 27"/>
                <a:gd name="T13" fmla="*/ 0 h 59"/>
                <a:gd name="T14" fmla="*/ 27 w 27"/>
                <a:gd name="T15" fmla="*/ 59 h 59"/>
              </a:gdLst>
              <a:ahLst/>
              <a:cxnLst>
                <a:cxn ang="T8">
                  <a:pos x="T0" y="T1"/>
                </a:cxn>
                <a:cxn ang="T9">
                  <a:pos x="T2" y="T3"/>
                </a:cxn>
                <a:cxn ang="T10">
                  <a:pos x="T4" y="T5"/>
                </a:cxn>
                <a:cxn ang="T11">
                  <a:pos x="T6" y="T7"/>
                </a:cxn>
              </a:cxnLst>
              <a:rect l="T12" t="T13" r="T14" b="T15"/>
              <a:pathLst>
                <a:path w="27" h="59">
                  <a:moveTo>
                    <a:pt x="0" y="0"/>
                  </a:moveTo>
                  <a:cubicBezTo>
                    <a:pt x="9" y="1"/>
                    <a:pt x="9" y="5"/>
                    <a:pt x="14" y="9"/>
                  </a:cubicBezTo>
                  <a:cubicBezTo>
                    <a:pt x="15" y="15"/>
                    <a:pt x="23" y="19"/>
                    <a:pt x="27" y="25"/>
                  </a:cubicBezTo>
                  <a:cubicBezTo>
                    <a:pt x="27" y="33"/>
                    <a:pt x="19" y="54"/>
                    <a:pt x="17" y="59"/>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47" name="Freeform 47"/>
            <p:cNvSpPr>
              <a:spLocks noChangeAspect="1"/>
            </p:cNvSpPr>
            <p:nvPr/>
          </p:nvSpPr>
          <p:spPr bwMode="auto">
            <a:xfrm>
              <a:off x="-757" y="3255"/>
              <a:ext cx="86" cy="126"/>
            </a:xfrm>
            <a:custGeom>
              <a:avLst/>
              <a:gdLst>
                <a:gd name="T0" fmla="*/ 0 w 48"/>
                <a:gd name="T1" fmla="*/ 227 h 70"/>
                <a:gd name="T2" fmla="*/ 25 w 48"/>
                <a:gd name="T3" fmla="*/ 113 h 70"/>
                <a:gd name="T4" fmla="*/ 106 w 48"/>
                <a:gd name="T5" fmla="*/ 74 h 70"/>
                <a:gd name="T6" fmla="*/ 147 w 48"/>
                <a:gd name="T7" fmla="*/ 32 h 70"/>
                <a:gd name="T8" fmla="*/ 154 w 48"/>
                <a:gd name="T9" fmla="*/ 0 h 70"/>
                <a:gd name="T10" fmla="*/ 0 60000 65536"/>
                <a:gd name="T11" fmla="*/ 0 60000 65536"/>
                <a:gd name="T12" fmla="*/ 0 60000 65536"/>
                <a:gd name="T13" fmla="*/ 0 60000 65536"/>
                <a:gd name="T14" fmla="*/ 0 60000 65536"/>
                <a:gd name="T15" fmla="*/ 0 w 48"/>
                <a:gd name="T16" fmla="*/ 0 h 70"/>
                <a:gd name="T17" fmla="*/ 48 w 48"/>
                <a:gd name="T18" fmla="*/ 70 h 70"/>
              </a:gdLst>
              <a:ahLst/>
              <a:cxnLst>
                <a:cxn ang="T10">
                  <a:pos x="T0" y="T1"/>
                </a:cxn>
                <a:cxn ang="T11">
                  <a:pos x="T2" y="T3"/>
                </a:cxn>
                <a:cxn ang="T12">
                  <a:pos x="T4" y="T5"/>
                </a:cxn>
                <a:cxn ang="T13">
                  <a:pos x="T6" y="T7"/>
                </a:cxn>
                <a:cxn ang="T14">
                  <a:pos x="T8" y="T9"/>
                </a:cxn>
              </a:cxnLst>
              <a:rect l="T15" t="T16" r="T17" b="T18"/>
              <a:pathLst>
                <a:path w="48" h="70">
                  <a:moveTo>
                    <a:pt x="0" y="70"/>
                  </a:moveTo>
                  <a:cubicBezTo>
                    <a:pt x="2" y="66"/>
                    <a:pt x="3" y="43"/>
                    <a:pt x="8" y="35"/>
                  </a:cubicBezTo>
                  <a:cubicBezTo>
                    <a:pt x="14" y="27"/>
                    <a:pt x="27" y="28"/>
                    <a:pt x="33" y="23"/>
                  </a:cubicBezTo>
                  <a:cubicBezTo>
                    <a:pt x="37" y="17"/>
                    <a:pt x="39" y="14"/>
                    <a:pt x="46" y="10"/>
                  </a:cubicBezTo>
                  <a:cubicBezTo>
                    <a:pt x="46" y="7"/>
                    <a:pt x="48" y="0"/>
                    <a:pt x="48"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48" name="Freeform 48"/>
            <p:cNvSpPr>
              <a:spLocks noChangeAspect="1"/>
            </p:cNvSpPr>
            <p:nvPr/>
          </p:nvSpPr>
          <p:spPr bwMode="auto">
            <a:xfrm>
              <a:off x="-881" y="3219"/>
              <a:ext cx="18" cy="11"/>
            </a:xfrm>
            <a:custGeom>
              <a:avLst/>
              <a:gdLst>
                <a:gd name="T0" fmla="*/ 32 w 10"/>
                <a:gd name="T1" fmla="*/ 20 h 6"/>
                <a:gd name="T2" fmla="*/ 0 w 10"/>
                <a:gd name="T3" fmla="*/ 0 h 6"/>
                <a:gd name="T4" fmla="*/ 0 60000 65536"/>
                <a:gd name="T5" fmla="*/ 0 60000 65536"/>
                <a:gd name="T6" fmla="*/ 0 w 10"/>
                <a:gd name="T7" fmla="*/ 0 h 6"/>
                <a:gd name="T8" fmla="*/ 10 w 10"/>
                <a:gd name="T9" fmla="*/ 6 h 6"/>
              </a:gdLst>
              <a:ahLst/>
              <a:cxnLst>
                <a:cxn ang="T4">
                  <a:pos x="T0" y="T1"/>
                </a:cxn>
                <a:cxn ang="T5">
                  <a:pos x="T2" y="T3"/>
                </a:cxn>
              </a:cxnLst>
              <a:rect l="T6" t="T7" r="T8" b="T9"/>
              <a:pathLst>
                <a:path w="10" h="6">
                  <a:moveTo>
                    <a:pt x="10" y="6"/>
                  </a:moveTo>
                  <a:cubicBezTo>
                    <a:pt x="4" y="5"/>
                    <a:pt x="3" y="4"/>
                    <a:pt x="0" y="0"/>
                  </a:cubicBezTo>
                </a:path>
              </a:pathLst>
            </a:custGeom>
            <a:noFill/>
            <a:ln w="12700" cap="rnd">
              <a:solidFill>
                <a:srgbClr val="4D4D4D"/>
              </a:solidFill>
              <a:round/>
              <a:headEnd/>
              <a:tailEnd/>
            </a:ln>
          </p:spPr>
          <p:txBody>
            <a:bodyPr/>
            <a:lstStyle/>
            <a:p>
              <a:endParaRPr lang="en-US">
                <a:solidFill>
                  <a:srgbClr val="000000"/>
                </a:solidFill>
                <a:latin typeface="Switzerland"/>
              </a:endParaRPr>
            </a:p>
          </p:txBody>
        </p:sp>
        <p:sp>
          <p:nvSpPr>
            <p:cNvPr id="9449" name="Freeform 49"/>
            <p:cNvSpPr>
              <a:spLocks noChangeAspect="1"/>
            </p:cNvSpPr>
            <p:nvPr/>
          </p:nvSpPr>
          <p:spPr bwMode="auto">
            <a:xfrm>
              <a:off x="-829" y="3298"/>
              <a:ext cx="89" cy="18"/>
            </a:xfrm>
            <a:custGeom>
              <a:avLst/>
              <a:gdLst>
                <a:gd name="T0" fmla="*/ 0 w 50"/>
                <a:gd name="T1" fmla="*/ 0 h 10"/>
                <a:gd name="T2" fmla="*/ 53 w 50"/>
                <a:gd name="T3" fmla="*/ 20 h 10"/>
                <a:gd name="T4" fmla="*/ 126 w 50"/>
                <a:gd name="T5" fmla="*/ 23 h 10"/>
                <a:gd name="T6" fmla="*/ 158 w 50"/>
                <a:gd name="T7" fmla="*/ 7 h 10"/>
                <a:gd name="T8" fmla="*/ 0 60000 65536"/>
                <a:gd name="T9" fmla="*/ 0 60000 65536"/>
                <a:gd name="T10" fmla="*/ 0 60000 65536"/>
                <a:gd name="T11" fmla="*/ 0 60000 65536"/>
                <a:gd name="T12" fmla="*/ 0 w 50"/>
                <a:gd name="T13" fmla="*/ 0 h 10"/>
                <a:gd name="T14" fmla="*/ 50 w 50"/>
                <a:gd name="T15" fmla="*/ 10 h 10"/>
              </a:gdLst>
              <a:ahLst/>
              <a:cxnLst>
                <a:cxn ang="T8">
                  <a:pos x="T0" y="T1"/>
                </a:cxn>
                <a:cxn ang="T9">
                  <a:pos x="T2" y="T3"/>
                </a:cxn>
                <a:cxn ang="T10">
                  <a:pos x="T4" y="T5"/>
                </a:cxn>
                <a:cxn ang="T11">
                  <a:pos x="T6" y="T7"/>
                </a:cxn>
              </a:cxnLst>
              <a:rect l="T12" t="T13" r="T14" b="T15"/>
              <a:pathLst>
                <a:path w="50" h="10">
                  <a:moveTo>
                    <a:pt x="0" y="0"/>
                  </a:moveTo>
                  <a:cubicBezTo>
                    <a:pt x="6" y="1"/>
                    <a:pt x="11" y="5"/>
                    <a:pt x="17" y="6"/>
                  </a:cubicBezTo>
                  <a:cubicBezTo>
                    <a:pt x="25" y="10"/>
                    <a:pt x="30" y="8"/>
                    <a:pt x="40" y="7"/>
                  </a:cubicBezTo>
                  <a:cubicBezTo>
                    <a:pt x="44" y="6"/>
                    <a:pt x="47" y="6"/>
                    <a:pt x="50" y="2"/>
                  </a:cubicBezTo>
                </a:path>
              </a:pathLst>
            </a:custGeom>
            <a:noFill/>
            <a:ln w="12700" cap="rnd">
              <a:solidFill>
                <a:srgbClr val="4D4D4D"/>
              </a:solidFill>
              <a:round/>
              <a:headEnd/>
              <a:tailEnd/>
            </a:ln>
          </p:spPr>
          <p:txBody>
            <a:bodyPr/>
            <a:lstStyle/>
            <a:p>
              <a:endParaRPr lang="en-US">
                <a:solidFill>
                  <a:srgbClr val="000000"/>
                </a:solidFill>
                <a:latin typeface="Switzerland"/>
              </a:endParaRPr>
            </a:p>
          </p:txBody>
        </p:sp>
      </p:grpSp>
      <p:sp>
        <p:nvSpPr>
          <p:cNvPr id="9223" name="Freeform 50"/>
          <p:cNvSpPr>
            <a:spLocks/>
          </p:cNvSpPr>
          <p:nvPr/>
        </p:nvSpPr>
        <p:spPr bwMode="auto">
          <a:xfrm flipH="1">
            <a:off x="1962151" y="1112839"/>
            <a:ext cx="1654175" cy="1493837"/>
          </a:xfrm>
          <a:custGeom>
            <a:avLst/>
            <a:gdLst>
              <a:gd name="T0" fmla="*/ 2147483647 w 576"/>
              <a:gd name="T1" fmla="*/ 2147483647 h 507"/>
              <a:gd name="T2" fmla="*/ 2147483647 w 576"/>
              <a:gd name="T3" fmla="*/ 2147483647 h 507"/>
              <a:gd name="T4" fmla="*/ 2147483647 w 576"/>
              <a:gd name="T5" fmla="*/ 2147483647 h 507"/>
              <a:gd name="T6" fmla="*/ 2147483647 w 576"/>
              <a:gd name="T7" fmla="*/ 2147483647 h 507"/>
              <a:gd name="T8" fmla="*/ 2147483647 w 576"/>
              <a:gd name="T9" fmla="*/ 2092220603 h 507"/>
              <a:gd name="T10" fmla="*/ 2147483647 w 576"/>
              <a:gd name="T11" fmla="*/ 1658150568 h 507"/>
              <a:gd name="T12" fmla="*/ 2147483647 w 576"/>
              <a:gd name="T13" fmla="*/ 1241443438 h 507"/>
              <a:gd name="T14" fmla="*/ 2147483647 w 576"/>
              <a:gd name="T15" fmla="*/ 894186821 h 507"/>
              <a:gd name="T16" fmla="*/ 2147483647 w 576"/>
              <a:gd name="T17" fmla="*/ 685833255 h 507"/>
              <a:gd name="T18" fmla="*/ 2147483647 w 576"/>
              <a:gd name="T19" fmla="*/ 416706946 h 507"/>
              <a:gd name="T20" fmla="*/ 2147483647 w 576"/>
              <a:gd name="T21" fmla="*/ 303850000 h 507"/>
              <a:gd name="T22" fmla="*/ 2147483647 w 576"/>
              <a:gd name="T23" fmla="*/ 156266555 h 507"/>
              <a:gd name="T24" fmla="*/ 2147483647 w 576"/>
              <a:gd name="T25" fmla="*/ 34726557 h 507"/>
              <a:gd name="T26" fmla="*/ 2147483647 w 576"/>
              <a:gd name="T27" fmla="*/ 17363279 h 507"/>
              <a:gd name="T28" fmla="*/ 2119586720 w 576"/>
              <a:gd name="T29" fmla="*/ 104176737 h 507"/>
              <a:gd name="T30" fmla="*/ 2037110623 w 576"/>
              <a:gd name="T31" fmla="*/ 243080019 h 507"/>
              <a:gd name="T32" fmla="*/ 2028862727 w 576"/>
              <a:gd name="T33" fmla="*/ 321213273 h 507"/>
              <a:gd name="T34" fmla="*/ 1938141605 w 576"/>
              <a:gd name="T35" fmla="*/ 399346620 h 507"/>
              <a:gd name="T36" fmla="*/ 1624741627 w 576"/>
              <a:gd name="T37" fmla="*/ 642423600 h 507"/>
              <a:gd name="T38" fmla="*/ 1311338419 w 576"/>
              <a:gd name="T39" fmla="*/ 972320075 h 507"/>
              <a:gd name="T40" fmla="*/ 1096907460 w 576"/>
              <a:gd name="T41" fmla="*/ 1562654041 h 507"/>
              <a:gd name="T42" fmla="*/ 841237017 w 576"/>
              <a:gd name="T43" fmla="*/ 2092220603 h 507"/>
              <a:gd name="T44" fmla="*/ 569070600 w 576"/>
              <a:gd name="T45" fmla="*/ 2147483647 h 507"/>
              <a:gd name="T46" fmla="*/ 379380460 w 576"/>
              <a:gd name="T47" fmla="*/ 2147483647 h 507"/>
              <a:gd name="T48" fmla="*/ 181442288 w 576"/>
              <a:gd name="T49" fmla="*/ 2147483647 h 507"/>
              <a:gd name="T50" fmla="*/ 0 w 576"/>
              <a:gd name="T51" fmla="*/ 2147483647 h 50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76"/>
              <a:gd name="T79" fmla="*/ 0 h 507"/>
              <a:gd name="T80" fmla="*/ 576 w 576"/>
              <a:gd name="T81" fmla="*/ 507 h 50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76" h="507">
                <a:moveTo>
                  <a:pt x="576" y="507"/>
                </a:moveTo>
                <a:cubicBezTo>
                  <a:pt x="572" y="486"/>
                  <a:pt x="564" y="416"/>
                  <a:pt x="554" y="381"/>
                </a:cubicBezTo>
                <a:cubicBezTo>
                  <a:pt x="544" y="346"/>
                  <a:pt x="525" y="314"/>
                  <a:pt x="516" y="295"/>
                </a:cubicBezTo>
                <a:cubicBezTo>
                  <a:pt x="507" y="276"/>
                  <a:pt x="502" y="277"/>
                  <a:pt x="496" y="268"/>
                </a:cubicBezTo>
                <a:cubicBezTo>
                  <a:pt x="490" y="260"/>
                  <a:pt x="487" y="254"/>
                  <a:pt x="479" y="241"/>
                </a:cubicBezTo>
                <a:cubicBezTo>
                  <a:pt x="472" y="228"/>
                  <a:pt x="461" y="207"/>
                  <a:pt x="454" y="191"/>
                </a:cubicBezTo>
                <a:cubicBezTo>
                  <a:pt x="447" y="174"/>
                  <a:pt x="442" y="157"/>
                  <a:pt x="436" y="143"/>
                </a:cubicBezTo>
                <a:cubicBezTo>
                  <a:pt x="430" y="128"/>
                  <a:pt x="426" y="114"/>
                  <a:pt x="419" y="103"/>
                </a:cubicBezTo>
                <a:cubicBezTo>
                  <a:pt x="411" y="92"/>
                  <a:pt x="405" y="88"/>
                  <a:pt x="392" y="79"/>
                </a:cubicBezTo>
                <a:cubicBezTo>
                  <a:pt x="379" y="69"/>
                  <a:pt x="352" y="55"/>
                  <a:pt x="341" y="48"/>
                </a:cubicBezTo>
                <a:cubicBezTo>
                  <a:pt x="330" y="41"/>
                  <a:pt x="332" y="40"/>
                  <a:pt x="329" y="35"/>
                </a:cubicBezTo>
                <a:cubicBezTo>
                  <a:pt x="326" y="30"/>
                  <a:pt x="328" y="23"/>
                  <a:pt x="324" y="18"/>
                </a:cubicBezTo>
                <a:cubicBezTo>
                  <a:pt x="320" y="13"/>
                  <a:pt x="313" y="6"/>
                  <a:pt x="306" y="4"/>
                </a:cubicBezTo>
                <a:cubicBezTo>
                  <a:pt x="298" y="1"/>
                  <a:pt x="287" y="0"/>
                  <a:pt x="279" y="2"/>
                </a:cubicBezTo>
                <a:cubicBezTo>
                  <a:pt x="271" y="3"/>
                  <a:pt x="262" y="8"/>
                  <a:pt x="257" y="12"/>
                </a:cubicBezTo>
                <a:cubicBezTo>
                  <a:pt x="251" y="17"/>
                  <a:pt x="249" y="24"/>
                  <a:pt x="247" y="28"/>
                </a:cubicBezTo>
                <a:cubicBezTo>
                  <a:pt x="245" y="32"/>
                  <a:pt x="248" y="34"/>
                  <a:pt x="246" y="37"/>
                </a:cubicBezTo>
                <a:cubicBezTo>
                  <a:pt x="244" y="40"/>
                  <a:pt x="243" y="40"/>
                  <a:pt x="235" y="46"/>
                </a:cubicBezTo>
                <a:cubicBezTo>
                  <a:pt x="226" y="52"/>
                  <a:pt x="210" y="63"/>
                  <a:pt x="197" y="74"/>
                </a:cubicBezTo>
                <a:cubicBezTo>
                  <a:pt x="184" y="85"/>
                  <a:pt x="170" y="94"/>
                  <a:pt x="159" y="112"/>
                </a:cubicBezTo>
                <a:cubicBezTo>
                  <a:pt x="149" y="129"/>
                  <a:pt x="142" y="159"/>
                  <a:pt x="133" y="180"/>
                </a:cubicBezTo>
                <a:cubicBezTo>
                  <a:pt x="123" y="202"/>
                  <a:pt x="113" y="223"/>
                  <a:pt x="102" y="241"/>
                </a:cubicBezTo>
                <a:cubicBezTo>
                  <a:pt x="92" y="259"/>
                  <a:pt x="78" y="274"/>
                  <a:pt x="69" y="291"/>
                </a:cubicBezTo>
                <a:cubicBezTo>
                  <a:pt x="59" y="307"/>
                  <a:pt x="54" y="321"/>
                  <a:pt x="46" y="339"/>
                </a:cubicBezTo>
                <a:cubicBezTo>
                  <a:pt x="39" y="357"/>
                  <a:pt x="30" y="372"/>
                  <a:pt x="22" y="399"/>
                </a:cubicBezTo>
                <a:cubicBezTo>
                  <a:pt x="14" y="426"/>
                  <a:pt x="4" y="481"/>
                  <a:pt x="0" y="502"/>
                </a:cubicBezTo>
              </a:path>
            </a:pathLst>
          </a:custGeom>
          <a:noFill/>
          <a:ln w="6350" cap="rnd">
            <a:solidFill>
              <a:srgbClr val="000000"/>
            </a:solidFill>
            <a:round/>
            <a:headEnd/>
            <a:tailEnd/>
          </a:ln>
        </p:spPr>
        <p:txBody>
          <a:bodyPr/>
          <a:lstStyle/>
          <a:p>
            <a:endParaRPr lang="en-US">
              <a:solidFill>
                <a:srgbClr val="000000"/>
              </a:solidFill>
              <a:latin typeface="Switzerland"/>
            </a:endParaRPr>
          </a:p>
        </p:txBody>
      </p:sp>
      <p:sp>
        <p:nvSpPr>
          <p:cNvPr id="9224" name="Freeform 51"/>
          <p:cNvSpPr>
            <a:spLocks/>
          </p:cNvSpPr>
          <p:nvPr/>
        </p:nvSpPr>
        <p:spPr bwMode="auto">
          <a:xfrm flipH="1">
            <a:off x="2489200" y="711201"/>
            <a:ext cx="1663700" cy="2168525"/>
          </a:xfrm>
          <a:custGeom>
            <a:avLst/>
            <a:gdLst>
              <a:gd name="T0" fmla="*/ 2147483647 w 579"/>
              <a:gd name="T1" fmla="*/ 87047833 h 735"/>
              <a:gd name="T2" fmla="*/ 2147483647 w 579"/>
              <a:gd name="T3" fmla="*/ 0 h 735"/>
              <a:gd name="T4" fmla="*/ 0 w 579"/>
              <a:gd name="T5" fmla="*/ 2147483647 h 735"/>
              <a:gd name="T6" fmla="*/ 16513442 w 579"/>
              <a:gd name="T7" fmla="*/ 2147483647 h 735"/>
              <a:gd name="T8" fmla="*/ 0 60000 65536"/>
              <a:gd name="T9" fmla="*/ 0 60000 65536"/>
              <a:gd name="T10" fmla="*/ 0 60000 65536"/>
              <a:gd name="T11" fmla="*/ 0 60000 65536"/>
              <a:gd name="T12" fmla="*/ 0 w 579"/>
              <a:gd name="T13" fmla="*/ 0 h 735"/>
              <a:gd name="T14" fmla="*/ 579 w 579"/>
              <a:gd name="T15" fmla="*/ 735 h 735"/>
            </a:gdLst>
            <a:ahLst/>
            <a:cxnLst>
              <a:cxn ang="T8">
                <a:pos x="T0" y="T1"/>
              </a:cxn>
              <a:cxn ang="T9">
                <a:pos x="T2" y="T3"/>
              </a:cxn>
              <a:cxn ang="T10">
                <a:pos x="T4" y="T5"/>
              </a:cxn>
              <a:cxn ang="T11">
                <a:pos x="T6" y="T7"/>
              </a:cxn>
            </a:cxnLst>
            <a:rect l="T12" t="T13" r="T14" b="T15"/>
            <a:pathLst>
              <a:path w="579" h="735">
                <a:moveTo>
                  <a:pt x="579" y="10"/>
                </a:moveTo>
                <a:cubicBezTo>
                  <a:pt x="551" y="3"/>
                  <a:pt x="523" y="0"/>
                  <a:pt x="495" y="0"/>
                </a:cubicBezTo>
                <a:cubicBezTo>
                  <a:pt x="221" y="0"/>
                  <a:pt x="0" y="303"/>
                  <a:pt x="0" y="676"/>
                </a:cubicBezTo>
                <a:cubicBezTo>
                  <a:pt x="0" y="696"/>
                  <a:pt x="0" y="716"/>
                  <a:pt x="2" y="735"/>
                </a:cubicBezTo>
              </a:path>
            </a:pathLst>
          </a:custGeom>
          <a:noFill/>
          <a:ln w="28575">
            <a:solidFill>
              <a:srgbClr val="0000FF"/>
            </a:solidFill>
            <a:round/>
            <a:headEnd/>
            <a:tailEnd/>
          </a:ln>
        </p:spPr>
        <p:txBody>
          <a:bodyPr/>
          <a:lstStyle/>
          <a:p>
            <a:endParaRPr lang="en-US">
              <a:solidFill>
                <a:srgbClr val="000000"/>
              </a:solidFill>
              <a:latin typeface="Switzerland"/>
            </a:endParaRPr>
          </a:p>
        </p:txBody>
      </p:sp>
      <p:sp>
        <p:nvSpPr>
          <p:cNvPr id="9225" name="Freeform 52"/>
          <p:cNvSpPr>
            <a:spLocks/>
          </p:cNvSpPr>
          <p:nvPr/>
        </p:nvSpPr>
        <p:spPr bwMode="auto">
          <a:xfrm flipH="1">
            <a:off x="2495551" y="720726"/>
            <a:ext cx="87313" cy="17463"/>
          </a:xfrm>
          <a:custGeom>
            <a:avLst/>
            <a:gdLst>
              <a:gd name="T0" fmla="*/ 254118692 w 30"/>
              <a:gd name="T1" fmla="*/ 50826068 h 6"/>
              <a:gd name="T2" fmla="*/ 0 w 30"/>
              <a:gd name="T3" fmla="*/ 0 h 6"/>
              <a:gd name="T4" fmla="*/ 0 60000 65536"/>
              <a:gd name="T5" fmla="*/ 0 60000 65536"/>
              <a:gd name="T6" fmla="*/ 0 w 30"/>
              <a:gd name="T7" fmla="*/ 0 h 6"/>
              <a:gd name="T8" fmla="*/ 30 w 30"/>
              <a:gd name="T9" fmla="*/ 6 h 6"/>
            </a:gdLst>
            <a:ahLst/>
            <a:cxnLst>
              <a:cxn ang="T4">
                <a:pos x="T0" y="T1"/>
              </a:cxn>
              <a:cxn ang="T5">
                <a:pos x="T2" y="T3"/>
              </a:cxn>
            </a:cxnLst>
            <a:rect l="T6" t="T7" r="T8" b="T9"/>
            <a:pathLst>
              <a:path w="30" h="6">
                <a:moveTo>
                  <a:pt x="30" y="6"/>
                </a:moveTo>
                <a:cubicBezTo>
                  <a:pt x="20" y="4"/>
                  <a:pt x="10" y="2"/>
                  <a:pt x="0" y="0"/>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26" name="Freeform 53"/>
          <p:cNvSpPr>
            <a:spLocks/>
          </p:cNvSpPr>
          <p:nvPr/>
        </p:nvSpPr>
        <p:spPr bwMode="auto">
          <a:xfrm flipH="1">
            <a:off x="2662238" y="711201"/>
            <a:ext cx="80962" cy="3175"/>
          </a:xfrm>
          <a:custGeom>
            <a:avLst/>
            <a:gdLst>
              <a:gd name="T0" fmla="*/ 226029181 w 29"/>
              <a:gd name="T1" fmla="*/ 10080623 h 1"/>
              <a:gd name="T2" fmla="*/ 31175956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29" y="1"/>
                </a:moveTo>
                <a:cubicBezTo>
                  <a:pt x="20" y="0"/>
                  <a:pt x="12" y="0"/>
                  <a:pt x="4" y="0"/>
                </a:cubicBezTo>
                <a:cubicBezTo>
                  <a:pt x="3" y="0"/>
                  <a:pt x="1" y="0"/>
                  <a:pt x="0" y="0"/>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27" name="Freeform 54"/>
          <p:cNvSpPr>
            <a:spLocks/>
          </p:cNvSpPr>
          <p:nvPr/>
        </p:nvSpPr>
        <p:spPr bwMode="auto">
          <a:xfrm flipH="1">
            <a:off x="2960689" y="733426"/>
            <a:ext cx="73025" cy="22225"/>
          </a:xfrm>
          <a:custGeom>
            <a:avLst/>
            <a:gdLst>
              <a:gd name="T0" fmla="*/ 205101975 w 26"/>
              <a:gd name="T1" fmla="*/ 0 h 7"/>
              <a:gd name="T2" fmla="*/ 0 w 26"/>
              <a:gd name="T3" fmla="*/ 70564381 h 7"/>
              <a:gd name="T4" fmla="*/ 0 60000 65536"/>
              <a:gd name="T5" fmla="*/ 0 60000 65536"/>
              <a:gd name="T6" fmla="*/ 0 w 26"/>
              <a:gd name="T7" fmla="*/ 0 h 7"/>
              <a:gd name="T8" fmla="*/ 26 w 26"/>
              <a:gd name="T9" fmla="*/ 7 h 7"/>
            </a:gdLst>
            <a:ahLst/>
            <a:cxnLst>
              <a:cxn ang="T4">
                <a:pos x="T0" y="T1"/>
              </a:cxn>
              <a:cxn ang="T5">
                <a:pos x="T2" y="T3"/>
              </a:cxn>
            </a:cxnLst>
            <a:rect l="T6" t="T7" r="T8" b="T9"/>
            <a:pathLst>
              <a:path w="26" h="7">
                <a:moveTo>
                  <a:pt x="26" y="0"/>
                </a:moveTo>
                <a:cubicBezTo>
                  <a:pt x="18" y="2"/>
                  <a:pt x="9" y="4"/>
                  <a:pt x="0" y="7"/>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28" name="Freeform 55"/>
          <p:cNvSpPr>
            <a:spLocks/>
          </p:cNvSpPr>
          <p:nvPr/>
        </p:nvSpPr>
        <p:spPr bwMode="auto">
          <a:xfrm flipH="1">
            <a:off x="2817813" y="714376"/>
            <a:ext cx="69850" cy="9525"/>
          </a:xfrm>
          <a:custGeom>
            <a:avLst/>
            <a:gdLst>
              <a:gd name="T0" fmla="*/ 203292630 w 24"/>
              <a:gd name="T1" fmla="*/ 0 h 3"/>
              <a:gd name="T2" fmla="*/ 0 w 24"/>
              <a:gd name="T3" fmla="*/ 30241878 h 3"/>
              <a:gd name="T4" fmla="*/ 0 60000 65536"/>
              <a:gd name="T5" fmla="*/ 0 60000 65536"/>
              <a:gd name="T6" fmla="*/ 0 w 24"/>
              <a:gd name="T7" fmla="*/ 0 h 3"/>
              <a:gd name="T8" fmla="*/ 24 w 24"/>
              <a:gd name="T9" fmla="*/ 3 h 3"/>
            </a:gdLst>
            <a:ahLst/>
            <a:cxnLst>
              <a:cxn ang="T4">
                <a:pos x="T0" y="T1"/>
              </a:cxn>
              <a:cxn ang="T5">
                <a:pos x="T2" y="T3"/>
              </a:cxn>
            </a:cxnLst>
            <a:rect l="T6" t="T7" r="T8" b="T9"/>
            <a:pathLst>
              <a:path w="24" h="3">
                <a:moveTo>
                  <a:pt x="24" y="0"/>
                </a:moveTo>
                <a:cubicBezTo>
                  <a:pt x="16" y="1"/>
                  <a:pt x="8" y="2"/>
                  <a:pt x="0" y="3"/>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29" name="Freeform 56"/>
          <p:cNvSpPr>
            <a:spLocks/>
          </p:cNvSpPr>
          <p:nvPr/>
        </p:nvSpPr>
        <p:spPr bwMode="auto">
          <a:xfrm flipH="1">
            <a:off x="3116263" y="785814"/>
            <a:ext cx="76200" cy="33337"/>
          </a:xfrm>
          <a:custGeom>
            <a:avLst/>
            <a:gdLst>
              <a:gd name="T0" fmla="*/ 215053361 w 27"/>
              <a:gd name="T1" fmla="*/ 0 h 11"/>
              <a:gd name="T2" fmla="*/ 0 w 27"/>
              <a:gd name="T3" fmla="*/ 101032337 h 11"/>
              <a:gd name="T4" fmla="*/ 0 60000 65536"/>
              <a:gd name="T5" fmla="*/ 0 60000 65536"/>
              <a:gd name="T6" fmla="*/ 0 w 27"/>
              <a:gd name="T7" fmla="*/ 0 h 11"/>
              <a:gd name="T8" fmla="*/ 27 w 27"/>
              <a:gd name="T9" fmla="*/ 11 h 11"/>
            </a:gdLst>
            <a:ahLst/>
            <a:cxnLst>
              <a:cxn ang="T4">
                <a:pos x="T0" y="T1"/>
              </a:cxn>
              <a:cxn ang="T5">
                <a:pos x="T2" y="T3"/>
              </a:cxn>
            </a:cxnLst>
            <a:rect l="T6" t="T7" r="T8" b="T9"/>
            <a:pathLst>
              <a:path w="27" h="11">
                <a:moveTo>
                  <a:pt x="27" y="0"/>
                </a:moveTo>
                <a:cubicBezTo>
                  <a:pt x="18" y="3"/>
                  <a:pt x="9" y="7"/>
                  <a:pt x="0" y="11"/>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30" name="Freeform 57"/>
          <p:cNvSpPr>
            <a:spLocks/>
          </p:cNvSpPr>
          <p:nvPr/>
        </p:nvSpPr>
        <p:spPr bwMode="auto">
          <a:xfrm flipH="1">
            <a:off x="3255963" y="850900"/>
            <a:ext cx="63500" cy="38100"/>
          </a:xfrm>
          <a:custGeom>
            <a:avLst/>
            <a:gdLst>
              <a:gd name="T0" fmla="*/ 183284072 w 22"/>
              <a:gd name="T1" fmla="*/ 0 h 13"/>
              <a:gd name="T2" fmla="*/ 0 w 22"/>
              <a:gd name="T3" fmla="*/ 111662321 h 13"/>
              <a:gd name="T4" fmla="*/ 0 60000 65536"/>
              <a:gd name="T5" fmla="*/ 0 60000 65536"/>
              <a:gd name="T6" fmla="*/ 0 w 22"/>
              <a:gd name="T7" fmla="*/ 0 h 13"/>
              <a:gd name="T8" fmla="*/ 22 w 22"/>
              <a:gd name="T9" fmla="*/ 13 h 13"/>
            </a:gdLst>
            <a:ahLst/>
            <a:cxnLst>
              <a:cxn ang="T4">
                <a:pos x="T0" y="T1"/>
              </a:cxn>
              <a:cxn ang="T5">
                <a:pos x="T2" y="T3"/>
              </a:cxn>
            </a:cxnLst>
            <a:rect l="T6" t="T7" r="T8" b="T9"/>
            <a:pathLst>
              <a:path w="22" h="13">
                <a:moveTo>
                  <a:pt x="22" y="0"/>
                </a:moveTo>
                <a:cubicBezTo>
                  <a:pt x="15" y="4"/>
                  <a:pt x="7" y="8"/>
                  <a:pt x="0" y="13"/>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31" name="Freeform 58"/>
          <p:cNvSpPr>
            <a:spLocks/>
          </p:cNvSpPr>
          <p:nvPr/>
        </p:nvSpPr>
        <p:spPr bwMode="auto">
          <a:xfrm flipH="1">
            <a:off x="3379789" y="928689"/>
            <a:ext cx="60325" cy="47625"/>
          </a:xfrm>
          <a:custGeom>
            <a:avLst/>
            <a:gdLst>
              <a:gd name="T0" fmla="*/ 173290726 w 21"/>
              <a:gd name="T1" fmla="*/ 0 h 16"/>
              <a:gd name="T2" fmla="*/ 0 w 21"/>
              <a:gd name="T3" fmla="*/ 141758768 h 16"/>
              <a:gd name="T4" fmla="*/ 0 60000 65536"/>
              <a:gd name="T5" fmla="*/ 0 60000 65536"/>
              <a:gd name="T6" fmla="*/ 0 w 21"/>
              <a:gd name="T7" fmla="*/ 0 h 16"/>
              <a:gd name="T8" fmla="*/ 21 w 21"/>
              <a:gd name="T9" fmla="*/ 16 h 16"/>
            </a:gdLst>
            <a:ahLst/>
            <a:cxnLst>
              <a:cxn ang="T4">
                <a:pos x="T0" y="T1"/>
              </a:cxn>
              <a:cxn ang="T5">
                <a:pos x="T2" y="T3"/>
              </a:cxn>
            </a:cxnLst>
            <a:rect l="T6" t="T7" r="T8" b="T9"/>
            <a:pathLst>
              <a:path w="21" h="16">
                <a:moveTo>
                  <a:pt x="21" y="0"/>
                </a:moveTo>
                <a:cubicBezTo>
                  <a:pt x="14" y="5"/>
                  <a:pt x="7" y="10"/>
                  <a:pt x="0" y="16"/>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32" name="Freeform 59"/>
          <p:cNvSpPr>
            <a:spLocks/>
          </p:cNvSpPr>
          <p:nvPr/>
        </p:nvSpPr>
        <p:spPr bwMode="auto">
          <a:xfrm flipH="1">
            <a:off x="3489326" y="1017589"/>
            <a:ext cx="60325" cy="60325"/>
          </a:xfrm>
          <a:custGeom>
            <a:avLst/>
            <a:gdLst>
              <a:gd name="T0" fmla="*/ 173290726 w 21"/>
              <a:gd name="T1" fmla="*/ 0 h 20"/>
              <a:gd name="T2" fmla="*/ 0 w 21"/>
              <a:gd name="T3" fmla="*/ 181955259 h 20"/>
              <a:gd name="T4" fmla="*/ 0 60000 65536"/>
              <a:gd name="T5" fmla="*/ 0 60000 65536"/>
              <a:gd name="T6" fmla="*/ 0 w 21"/>
              <a:gd name="T7" fmla="*/ 0 h 20"/>
              <a:gd name="T8" fmla="*/ 21 w 21"/>
              <a:gd name="T9" fmla="*/ 20 h 20"/>
            </a:gdLst>
            <a:ahLst/>
            <a:cxnLst>
              <a:cxn ang="T4">
                <a:pos x="T0" y="T1"/>
              </a:cxn>
              <a:cxn ang="T5">
                <a:pos x="T2" y="T3"/>
              </a:cxn>
            </a:cxnLst>
            <a:rect l="T6" t="T7" r="T8" b="T9"/>
            <a:pathLst>
              <a:path w="21" h="20">
                <a:moveTo>
                  <a:pt x="21" y="0"/>
                </a:moveTo>
                <a:cubicBezTo>
                  <a:pt x="14" y="6"/>
                  <a:pt x="7" y="13"/>
                  <a:pt x="0" y="20"/>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33" name="Freeform 60"/>
          <p:cNvSpPr>
            <a:spLocks/>
          </p:cNvSpPr>
          <p:nvPr/>
        </p:nvSpPr>
        <p:spPr bwMode="auto">
          <a:xfrm flipH="1">
            <a:off x="2270125" y="1976438"/>
            <a:ext cx="90488" cy="44450"/>
          </a:xfrm>
          <a:custGeom>
            <a:avLst/>
            <a:gdLst>
              <a:gd name="T0" fmla="*/ 28318352 w 247"/>
              <a:gd name="T1" fmla="*/ 0 h 115"/>
              <a:gd name="T2" fmla="*/ 15434251 w 247"/>
              <a:gd name="T3" fmla="*/ 4482106 h 115"/>
              <a:gd name="T4" fmla="*/ 2013083 w 247"/>
              <a:gd name="T5" fmla="*/ 4183325 h 115"/>
              <a:gd name="T6" fmla="*/ 0 w 247"/>
              <a:gd name="T7" fmla="*/ 15686987 h 115"/>
              <a:gd name="T8" fmla="*/ 17044717 w 247"/>
              <a:gd name="T9" fmla="*/ 16284549 h 115"/>
              <a:gd name="T10" fmla="*/ 33150117 w 247"/>
              <a:gd name="T11" fmla="*/ 10458119 h 115"/>
              <a:gd name="T12" fmla="*/ 28318352 w 247"/>
              <a:gd name="T13" fmla="*/ 0 h 115"/>
              <a:gd name="T14" fmla="*/ 0 60000 65536"/>
              <a:gd name="T15" fmla="*/ 0 60000 65536"/>
              <a:gd name="T16" fmla="*/ 0 60000 65536"/>
              <a:gd name="T17" fmla="*/ 0 60000 65536"/>
              <a:gd name="T18" fmla="*/ 0 60000 65536"/>
              <a:gd name="T19" fmla="*/ 0 60000 65536"/>
              <a:gd name="T20" fmla="*/ 0 60000 65536"/>
              <a:gd name="T21" fmla="*/ 0 w 247"/>
              <a:gd name="T22" fmla="*/ 0 h 115"/>
              <a:gd name="T23" fmla="*/ 247 w 247"/>
              <a:gd name="T24" fmla="*/ 115 h 1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7" h="115">
                <a:moveTo>
                  <a:pt x="211" y="0"/>
                </a:moveTo>
                <a:cubicBezTo>
                  <a:pt x="181" y="15"/>
                  <a:pt x="149" y="25"/>
                  <a:pt x="115" y="30"/>
                </a:cubicBezTo>
                <a:cubicBezTo>
                  <a:pt x="82" y="35"/>
                  <a:pt x="48" y="34"/>
                  <a:pt x="15" y="28"/>
                </a:cubicBezTo>
                <a:lnTo>
                  <a:pt x="0" y="105"/>
                </a:lnTo>
                <a:cubicBezTo>
                  <a:pt x="42" y="113"/>
                  <a:pt x="84" y="115"/>
                  <a:pt x="127" y="109"/>
                </a:cubicBezTo>
                <a:cubicBezTo>
                  <a:pt x="169" y="103"/>
                  <a:pt x="209" y="90"/>
                  <a:pt x="247" y="70"/>
                </a:cubicBezTo>
                <a:lnTo>
                  <a:pt x="211" y="0"/>
                </a:lnTo>
                <a:close/>
              </a:path>
            </a:pathLst>
          </a:custGeom>
          <a:solidFill>
            <a:srgbClr val="FF0000"/>
          </a:solidFill>
          <a:ln w="0">
            <a:solidFill>
              <a:srgbClr val="000000"/>
            </a:solidFill>
            <a:round/>
            <a:headEnd/>
            <a:tailEnd/>
          </a:ln>
        </p:spPr>
        <p:txBody>
          <a:bodyPr/>
          <a:lstStyle/>
          <a:p>
            <a:endParaRPr lang="en-US">
              <a:solidFill>
                <a:srgbClr val="000000"/>
              </a:solidFill>
              <a:latin typeface="Switzerland"/>
            </a:endParaRPr>
          </a:p>
        </p:txBody>
      </p:sp>
      <p:sp>
        <p:nvSpPr>
          <p:cNvPr id="9234" name="Freeform 61"/>
          <p:cNvSpPr>
            <a:spLocks/>
          </p:cNvSpPr>
          <p:nvPr/>
        </p:nvSpPr>
        <p:spPr bwMode="auto">
          <a:xfrm flipH="1">
            <a:off x="2270125" y="1976438"/>
            <a:ext cx="90488" cy="44450"/>
          </a:xfrm>
          <a:custGeom>
            <a:avLst/>
            <a:gdLst>
              <a:gd name="T0" fmla="*/ 28318352 w 247"/>
              <a:gd name="T1" fmla="*/ 0 h 115"/>
              <a:gd name="T2" fmla="*/ 15434251 w 247"/>
              <a:gd name="T3" fmla="*/ 4482106 h 115"/>
              <a:gd name="T4" fmla="*/ 2013083 w 247"/>
              <a:gd name="T5" fmla="*/ 4183325 h 115"/>
              <a:gd name="T6" fmla="*/ 0 w 247"/>
              <a:gd name="T7" fmla="*/ 15686987 h 115"/>
              <a:gd name="T8" fmla="*/ 17044717 w 247"/>
              <a:gd name="T9" fmla="*/ 16284549 h 115"/>
              <a:gd name="T10" fmla="*/ 33150117 w 247"/>
              <a:gd name="T11" fmla="*/ 10458119 h 115"/>
              <a:gd name="T12" fmla="*/ 28318352 w 247"/>
              <a:gd name="T13" fmla="*/ 0 h 115"/>
              <a:gd name="T14" fmla="*/ 0 60000 65536"/>
              <a:gd name="T15" fmla="*/ 0 60000 65536"/>
              <a:gd name="T16" fmla="*/ 0 60000 65536"/>
              <a:gd name="T17" fmla="*/ 0 60000 65536"/>
              <a:gd name="T18" fmla="*/ 0 60000 65536"/>
              <a:gd name="T19" fmla="*/ 0 60000 65536"/>
              <a:gd name="T20" fmla="*/ 0 60000 65536"/>
              <a:gd name="T21" fmla="*/ 0 w 247"/>
              <a:gd name="T22" fmla="*/ 0 h 115"/>
              <a:gd name="T23" fmla="*/ 247 w 247"/>
              <a:gd name="T24" fmla="*/ 115 h 1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7" h="115">
                <a:moveTo>
                  <a:pt x="211" y="0"/>
                </a:moveTo>
                <a:cubicBezTo>
                  <a:pt x="181" y="15"/>
                  <a:pt x="149" y="25"/>
                  <a:pt x="115" y="30"/>
                </a:cubicBezTo>
                <a:cubicBezTo>
                  <a:pt x="82" y="35"/>
                  <a:pt x="48" y="34"/>
                  <a:pt x="15" y="28"/>
                </a:cubicBezTo>
                <a:lnTo>
                  <a:pt x="0" y="105"/>
                </a:lnTo>
                <a:cubicBezTo>
                  <a:pt x="42" y="113"/>
                  <a:pt x="84" y="115"/>
                  <a:pt x="127" y="109"/>
                </a:cubicBezTo>
                <a:cubicBezTo>
                  <a:pt x="169" y="103"/>
                  <a:pt x="209" y="90"/>
                  <a:pt x="247" y="70"/>
                </a:cubicBezTo>
                <a:lnTo>
                  <a:pt x="211" y="0"/>
                </a:lnTo>
                <a:close/>
              </a:path>
            </a:pathLst>
          </a:custGeom>
          <a:noFill/>
          <a:ln w="1588" cap="rnd">
            <a:solidFill>
              <a:srgbClr val="000000"/>
            </a:solidFill>
            <a:round/>
            <a:headEnd/>
            <a:tailEnd/>
          </a:ln>
        </p:spPr>
        <p:txBody>
          <a:bodyPr/>
          <a:lstStyle/>
          <a:p>
            <a:endParaRPr lang="en-US">
              <a:solidFill>
                <a:srgbClr val="000000"/>
              </a:solidFill>
              <a:latin typeface="Switzerland"/>
            </a:endParaRPr>
          </a:p>
        </p:txBody>
      </p:sp>
      <p:sp>
        <p:nvSpPr>
          <p:cNvPr id="9235" name="Freeform 62"/>
          <p:cNvSpPr>
            <a:spLocks/>
          </p:cNvSpPr>
          <p:nvPr/>
        </p:nvSpPr>
        <p:spPr bwMode="auto">
          <a:xfrm flipH="1">
            <a:off x="3116264" y="1746251"/>
            <a:ext cx="128587" cy="282575"/>
          </a:xfrm>
          <a:custGeom>
            <a:avLst/>
            <a:gdLst>
              <a:gd name="T0" fmla="*/ 0 w 343"/>
              <a:gd name="T1" fmla="*/ 99258569 h 722"/>
              <a:gd name="T2" fmla="*/ 34994783 w 343"/>
              <a:gd name="T3" fmla="*/ 58819830 h 722"/>
              <a:gd name="T4" fmla="*/ 9556675 w 343"/>
              <a:gd name="T5" fmla="*/ 10569166 h 722"/>
              <a:gd name="T6" fmla="*/ 13773056 w 343"/>
              <a:gd name="T7" fmla="*/ 0 h 722"/>
              <a:gd name="T8" fmla="*/ 45535539 w 343"/>
              <a:gd name="T9" fmla="*/ 60198655 h 722"/>
              <a:gd name="T10" fmla="*/ 1686627 w 343"/>
              <a:gd name="T11" fmla="*/ 110593683 h 722"/>
              <a:gd name="T12" fmla="*/ 0 w 343"/>
              <a:gd name="T13" fmla="*/ 99258569 h 722"/>
              <a:gd name="T14" fmla="*/ 0 60000 65536"/>
              <a:gd name="T15" fmla="*/ 0 60000 65536"/>
              <a:gd name="T16" fmla="*/ 0 60000 65536"/>
              <a:gd name="T17" fmla="*/ 0 60000 65536"/>
              <a:gd name="T18" fmla="*/ 0 60000 65536"/>
              <a:gd name="T19" fmla="*/ 0 60000 65536"/>
              <a:gd name="T20" fmla="*/ 0 60000 65536"/>
              <a:gd name="T21" fmla="*/ 0 w 343"/>
              <a:gd name="T22" fmla="*/ 0 h 722"/>
              <a:gd name="T23" fmla="*/ 343 w 343"/>
              <a:gd name="T24" fmla="*/ 722 h 7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3" h="722">
                <a:moveTo>
                  <a:pt x="0" y="648"/>
                </a:moveTo>
                <a:cubicBezTo>
                  <a:pt x="132" y="625"/>
                  <a:pt x="234" y="518"/>
                  <a:pt x="249" y="384"/>
                </a:cubicBezTo>
                <a:cubicBezTo>
                  <a:pt x="265" y="250"/>
                  <a:pt x="192" y="122"/>
                  <a:pt x="68" y="69"/>
                </a:cubicBezTo>
                <a:lnTo>
                  <a:pt x="98" y="0"/>
                </a:lnTo>
                <a:cubicBezTo>
                  <a:pt x="251" y="66"/>
                  <a:pt x="343" y="226"/>
                  <a:pt x="324" y="393"/>
                </a:cubicBezTo>
                <a:cubicBezTo>
                  <a:pt x="304" y="559"/>
                  <a:pt x="177" y="694"/>
                  <a:pt x="12" y="722"/>
                </a:cubicBezTo>
                <a:lnTo>
                  <a:pt x="0" y="648"/>
                </a:lnTo>
                <a:close/>
              </a:path>
            </a:pathLst>
          </a:custGeom>
          <a:solidFill>
            <a:srgbClr val="0000FF"/>
          </a:solidFill>
          <a:ln w="0">
            <a:solidFill>
              <a:srgbClr val="000000"/>
            </a:solidFill>
            <a:round/>
            <a:headEnd/>
            <a:tailEnd/>
          </a:ln>
        </p:spPr>
        <p:txBody>
          <a:bodyPr/>
          <a:lstStyle/>
          <a:p>
            <a:endParaRPr lang="en-US">
              <a:solidFill>
                <a:srgbClr val="000000"/>
              </a:solidFill>
              <a:latin typeface="Switzerland"/>
            </a:endParaRPr>
          </a:p>
        </p:txBody>
      </p:sp>
      <p:sp>
        <p:nvSpPr>
          <p:cNvPr id="9236" name="Freeform 63"/>
          <p:cNvSpPr>
            <a:spLocks/>
          </p:cNvSpPr>
          <p:nvPr/>
        </p:nvSpPr>
        <p:spPr bwMode="auto">
          <a:xfrm flipH="1">
            <a:off x="3116264" y="1746251"/>
            <a:ext cx="128587" cy="282575"/>
          </a:xfrm>
          <a:custGeom>
            <a:avLst/>
            <a:gdLst>
              <a:gd name="T0" fmla="*/ 0 w 343"/>
              <a:gd name="T1" fmla="*/ 99258569 h 722"/>
              <a:gd name="T2" fmla="*/ 34994783 w 343"/>
              <a:gd name="T3" fmla="*/ 58819830 h 722"/>
              <a:gd name="T4" fmla="*/ 9556675 w 343"/>
              <a:gd name="T5" fmla="*/ 10569166 h 722"/>
              <a:gd name="T6" fmla="*/ 13773056 w 343"/>
              <a:gd name="T7" fmla="*/ 0 h 722"/>
              <a:gd name="T8" fmla="*/ 45535539 w 343"/>
              <a:gd name="T9" fmla="*/ 60198655 h 722"/>
              <a:gd name="T10" fmla="*/ 1686627 w 343"/>
              <a:gd name="T11" fmla="*/ 110593683 h 722"/>
              <a:gd name="T12" fmla="*/ 0 w 343"/>
              <a:gd name="T13" fmla="*/ 99258569 h 722"/>
              <a:gd name="T14" fmla="*/ 0 60000 65536"/>
              <a:gd name="T15" fmla="*/ 0 60000 65536"/>
              <a:gd name="T16" fmla="*/ 0 60000 65536"/>
              <a:gd name="T17" fmla="*/ 0 60000 65536"/>
              <a:gd name="T18" fmla="*/ 0 60000 65536"/>
              <a:gd name="T19" fmla="*/ 0 60000 65536"/>
              <a:gd name="T20" fmla="*/ 0 60000 65536"/>
              <a:gd name="T21" fmla="*/ 0 w 343"/>
              <a:gd name="T22" fmla="*/ 0 h 722"/>
              <a:gd name="T23" fmla="*/ 343 w 343"/>
              <a:gd name="T24" fmla="*/ 722 h 7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3" h="722">
                <a:moveTo>
                  <a:pt x="0" y="648"/>
                </a:moveTo>
                <a:cubicBezTo>
                  <a:pt x="132" y="625"/>
                  <a:pt x="234" y="518"/>
                  <a:pt x="249" y="384"/>
                </a:cubicBezTo>
                <a:cubicBezTo>
                  <a:pt x="265" y="250"/>
                  <a:pt x="192" y="122"/>
                  <a:pt x="68" y="69"/>
                </a:cubicBezTo>
                <a:lnTo>
                  <a:pt x="98" y="0"/>
                </a:lnTo>
                <a:cubicBezTo>
                  <a:pt x="251" y="66"/>
                  <a:pt x="343" y="226"/>
                  <a:pt x="324" y="393"/>
                </a:cubicBezTo>
                <a:cubicBezTo>
                  <a:pt x="304" y="559"/>
                  <a:pt x="177" y="694"/>
                  <a:pt x="12" y="722"/>
                </a:cubicBezTo>
                <a:lnTo>
                  <a:pt x="0" y="648"/>
                </a:lnTo>
                <a:close/>
              </a:path>
            </a:pathLst>
          </a:custGeom>
          <a:noFill/>
          <a:ln w="1588" cap="rnd">
            <a:solidFill>
              <a:srgbClr val="000000"/>
            </a:solidFill>
            <a:round/>
            <a:headEnd/>
            <a:tailEnd/>
          </a:ln>
        </p:spPr>
        <p:txBody>
          <a:bodyPr/>
          <a:lstStyle/>
          <a:p>
            <a:endParaRPr lang="en-US">
              <a:solidFill>
                <a:srgbClr val="000000"/>
              </a:solidFill>
              <a:latin typeface="Switzerland"/>
            </a:endParaRPr>
          </a:p>
        </p:txBody>
      </p:sp>
      <p:sp>
        <p:nvSpPr>
          <p:cNvPr id="9237" name="Freeform 64"/>
          <p:cNvSpPr>
            <a:spLocks/>
          </p:cNvSpPr>
          <p:nvPr/>
        </p:nvSpPr>
        <p:spPr bwMode="auto">
          <a:xfrm flipH="1">
            <a:off x="3106738" y="1231901"/>
            <a:ext cx="862012" cy="295275"/>
          </a:xfrm>
          <a:custGeom>
            <a:avLst/>
            <a:gdLst>
              <a:gd name="T0" fmla="*/ 2147483647 w 300"/>
              <a:gd name="T1" fmla="*/ 871873359 h 100"/>
              <a:gd name="T2" fmla="*/ 1444846818 w 300"/>
              <a:gd name="T3" fmla="*/ 435938156 h 100"/>
              <a:gd name="T4" fmla="*/ 602707231 w 300"/>
              <a:gd name="T5" fmla="*/ 130780256 h 100"/>
              <a:gd name="T6" fmla="*/ 0 w 300"/>
              <a:gd name="T7" fmla="*/ 0 h 100"/>
              <a:gd name="T8" fmla="*/ 0 60000 65536"/>
              <a:gd name="T9" fmla="*/ 0 60000 65536"/>
              <a:gd name="T10" fmla="*/ 0 60000 65536"/>
              <a:gd name="T11" fmla="*/ 0 60000 65536"/>
              <a:gd name="T12" fmla="*/ 0 w 300"/>
              <a:gd name="T13" fmla="*/ 0 h 100"/>
              <a:gd name="T14" fmla="*/ 300 w 300"/>
              <a:gd name="T15" fmla="*/ 100 h 100"/>
            </a:gdLst>
            <a:ahLst/>
            <a:cxnLst>
              <a:cxn ang="T8">
                <a:pos x="T0" y="T1"/>
              </a:cxn>
              <a:cxn ang="T9">
                <a:pos x="T2" y="T3"/>
              </a:cxn>
              <a:cxn ang="T10">
                <a:pos x="T4" y="T5"/>
              </a:cxn>
              <a:cxn ang="T11">
                <a:pos x="T6" y="T7"/>
              </a:cxn>
            </a:cxnLst>
            <a:rect l="T12" t="T13" r="T14" b="T15"/>
            <a:pathLst>
              <a:path w="300" h="100">
                <a:moveTo>
                  <a:pt x="300" y="100"/>
                </a:moveTo>
                <a:cubicBezTo>
                  <a:pt x="263" y="83"/>
                  <a:pt x="212" y="64"/>
                  <a:pt x="175" y="50"/>
                </a:cubicBezTo>
                <a:cubicBezTo>
                  <a:pt x="137" y="35"/>
                  <a:pt x="102" y="23"/>
                  <a:pt x="73" y="15"/>
                </a:cubicBezTo>
                <a:cubicBezTo>
                  <a:pt x="44" y="6"/>
                  <a:pt x="15" y="3"/>
                  <a:pt x="0" y="0"/>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38" name="Freeform 65"/>
          <p:cNvSpPr>
            <a:spLocks/>
          </p:cNvSpPr>
          <p:nvPr/>
        </p:nvSpPr>
        <p:spPr bwMode="auto">
          <a:xfrm flipH="1">
            <a:off x="3106738" y="1479550"/>
            <a:ext cx="912812" cy="153988"/>
          </a:xfrm>
          <a:custGeom>
            <a:avLst/>
            <a:gdLst>
              <a:gd name="T0" fmla="*/ 2147483647 w 318"/>
              <a:gd name="T1" fmla="*/ 236771380 h 52"/>
              <a:gd name="T2" fmla="*/ 2010474117 w 318"/>
              <a:gd name="T3" fmla="*/ 35076691 h 52"/>
              <a:gd name="T4" fmla="*/ 1351300316 w 318"/>
              <a:gd name="T5" fmla="*/ 35076691 h 52"/>
              <a:gd name="T6" fmla="*/ 552056035 w 318"/>
              <a:gd name="T7" fmla="*/ 236771380 h 52"/>
              <a:gd name="T8" fmla="*/ 0 w 318"/>
              <a:gd name="T9" fmla="*/ 456005900 h 52"/>
              <a:gd name="T10" fmla="*/ 0 60000 65536"/>
              <a:gd name="T11" fmla="*/ 0 60000 65536"/>
              <a:gd name="T12" fmla="*/ 0 60000 65536"/>
              <a:gd name="T13" fmla="*/ 0 60000 65536"/>
              <a:gd name="T14" fmla="*/ 0 60000 65536"/>
              <a:gd name="T15" fmla="*/ 0 w 318"/>
              <a:gd name="T16" fmla="*/ 0 h 52"/>
              <a:gd name="T17" fmla="*/ 318 w 318"/>
              <a:gd name="T18" fmla="*/ 52 h 52"/>
            </a:gdLst>
            <a:ahLst/>
            <a:cxnLst>
              <a:cxn ang="T10">
                <a:pos x="T0" y="T1"/>
              </a:cxn>
              <a:cxn ang="T11">
                <a:pos x="T2" y="T3"/>
              </a:cxn>
              <a:cxn ang="T12">
                <a:pos x="T4" y="T5"/>
              </a:cxn>
              <a:cxn ang="T13">
                <a:pos x="T6" y="T7"/>
              </a:cxn>
              <a:cxn ang="T14">
                <a:pos x="T8" y="T9"/>
              </a:cxn>
            </a:cxnLst>
            <a:rect l="T15" t="T16" r="T17" b="T18"/>
            <a:pathLst>
              <a:path w="318" h="52">
                <a:moveTo>
                  <a:pt x="318" y="27"/>
                </a:moveTo>
                <a:cubicBezTo>
                  <a:pt x="306" y="23"/>
                  <a:pt x="270" y="8"/>
                  <a:pt x="244" y="4"/>
                </a:cubicBezTo>
                <a:cubicBezTo>
                  <a:pt x="219" y="0"/>
                  <a:pt x="194" y="0"/>
                  <a:pt x="164" y="4"/>
                </a:cubicBezTo>
                <a:cubicBezTo>
                  <a:pt x="135" y="8"/>
                  <a:pt x="94" y="19"/>
                  <a:pt x="67" y="27"/>
                </a:cubicBezTo>
                <a:cubicBezTo>
                  <a:pt x="40" y="35"/>
                  <a:pt x="14" y="47"/>
                  <a:pt x="0" y="52"/>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39" name="Freeform 66"/>
          <p:cNvSpPr>
            <a:spLocks/>
          </p:cNvSpPr>
          <p:nvPr/>
        </p:nvSpPr>
        <p:spPr bwMode="auto">
          <a:xfrm flipH="1">
            <a:off x="3051175" y="1012826"/>
            <a:ext cx="649288" cy="396875"/>
          </a:xfrm>
          <a:custGeom>
            <a:avLst/>
            <a:gdLst>
              <a:gd name="T0" fmla="*/ 1865375909 w 226"/>
              <a:gd name="T1" fmla="*/ 1166738845 h 135"/>
              <a:gd name="T2" fmla="*/ 1262842194 w 226"/>
              <a:gd name="T3" fmla="*/ 613618633 h 135"/>
              <a:gd name="T4" fmla="*/ 701578658 w 226"/>
              <a:gd name="T5" fmla="*/ 259274002 h 135"/>
              <a:gd name="T6" fmla="*/ 0 w 226"/>
              <a:gd name="T7" fmla="*/ 0 h 135"/>
              <a:gd name="T8" fmla="*/ 0 60000 65536"/>
              <a:gd name="T9" fmla="*/ 0 60000 65536"/>
              <a:gd name="T10" fmla="*/ 0 60000 65536"/>
              <a:gd name="T11" fmla="*/ 0 60000 65536"/>
              <a:gd name="T12" fmla="*/ 0 w 226"/>
              <a:gd name="T13" fmla="*/ 0 h 135"/>
              <a:gd name="T14" fmla="*/ 226 w 226"/>
              <a:gd name="T15" fmla="*/ 135 h 135"/>
            </a:gdLst>
            <a:ahLst/>
            <a:cxnLst>
              <a:cxn ang="T8">
                <a:pos x="T0" y="T1"/>
              </a:cxn>
              <a:cxn ang="T9">
                <a:pos x="T2" y="T3"/>
              </a:cxn>
              <a:cxn ang="T10">
                <a:pos x="T4" y="T5"/>
              </a:cxn>
              <a:cxn ang="T11">
                <a:pos x="T6" y="T7"/>
              </a:cxn>
            </a:cxnLst>
            <a:rect l="T12" t="T13" r="T14" b="T15"/>
            <a:pathLst>
              <a:path w="226" h="135">
                <a:moveTo>
                  <a:pt x="226" y="135"/>
                </a:moveTo>
                <a:cubicBezTo>
                  <a:pt x="213" y="124"/>
                  <a:pt x="176" y="88"/>
                  <a:pt x="153" y="71"/>
                </a:cubicBezTo>
                <a:cubicBezTo>
                  <a:pt x="130" y="53"/>
                  <a:pt x="110" y="42"/>
                  <a:pt x="85" y="30"/>
                </a:cubicBezTo>
                <a:cubicBezTo>
                  <a:pt x="59" y="18"/>
                  <a:pt x="18" y="6"/>
                  <a:pt x="0" y="0"/>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40" name="Line 67"/>
          <p:cNvSpPr>
            <a:spLocks noChangeShapeType="1"/>
          </p:cNvSpPr>
          <p:nvPr/>
        </p:nvSpPr>
        <p:spPr bwMode="auto">
          <a:xfrm flipV="1">
            <a:off x="2962275" y="935038"/>
            <a:ext cx="363538" cy="444500"/>
          </a:xfrm>
          <a:prstGeom prst="line">
            <a:avLst/>
          </a:prstGeom>
          <a:noFill/>
          <a:ln w="4763" cap="rnd">
            <a:solidFill>
              <a:srgbClr val="000000"/>
            </a:solidFill>
            <a:round/>
            <a:headEnd/>
            <a:tailEnd/>
          </a:ln>
        </p:spPr>
        <p:txBody>
          <a:bodyPr/>
          <a:lstStyle/>
          <a:p>
            <a:endParaRPr lang="en-GB">
              <a:solidFill>
                <a:srgbClr val="000000"/>
              </a:solidFill>
              <a:latin typeface="Switzerland"/>
            </a:endParaRPr>
          </a:p>
        </p:txBody>
      </p:sp>
      <p:sp>
        <p:nvSpPr>
          <p:cNvPr id="9241" name="Freeform 68"/>
          <p:cNvSpPr>
            <a:spLocks/>
          </p:cNvSpPr>
          <p:nvPr/>
        </p:nvSpPr>
        <p:spPr bwMode="auto">
          <a:xfrm flipH="1">
            <a:off x="3167063" y="1571626"/>
            <a:ext cx="976312" cy="227013"/>
          </a:xfrm>
          <a:custGeom>
            <a:avLst/>
            <a:gdLst>
              <a:gd name="T0" fmla="*/ 2147483647 w 340"/>
              <a:gd name="T1" fmla="*/ 112996459 h 77"/>
              <a:gd name="T2" fmla="*/ 1945947768 w 340"/>
              <a:gd name="T3" fmla="*/ 43459717 h 77"/>
              <a:gd name="T4" fmla="*/ 667889236 w 340"/>
              <a:gd name="T5" fmla="*/ 382449036 h 77"/>
              <a:gd name="T6" fmla="*/ 0 w 340"/>
              <a:gd name="T7" fmla="*/ 669284363 h 77"/>
              <a:gd name="T8" fmla="*/ 0 60000 65536"/>
              <a:gd name="T9" fmla="*/ 0 60000 65536"/>
              <a:gd name="T10" fmla="*/ 0 60000 65536"/>
              <a:gd name="T11" fmla="*/ 0 60000 65536"/>
              <a:gd name="T12" fmla="*/ 0 w 340"/>
              <a:gd name="T13" fmla="*/ 0 h 77"/>
              <a:gd name="T14" fmla="*/ 340 w 340"/>
              <a:gd name="T15" fmla="*/ 77 h 77"/>
            </a:gdLst>
            <a:ahLst/>
            <a:cxnLst>
              <a:cxn ang="T8">
                <a:pos x="T0" y="T1"/>
              </a:cxn>
              <a:cxn ang="T9">
                <a:pos x="T2" y="T3"/>
              </a:cxn>
              <a:cxn ang="T10">
                <a:pos x="T4" y="T5"/>
              </a:cxn>
              <a:cxn ang="T11">
                <a:pos x="T6" y="T7"/>
              </a:cxn>
            </a:cxnLst>
            <a:rect l="T12" t="T13" r="T14" b="T15"/>
            <a:pathLst>
              <a:path w="340" h="77">
                <a:moveTo>
                  <a:pt x="340" y="13"/>
                </a:moveTo>
                <a:cubicBezTo>
                  <a:pt x="323" y="12"/>
                  <a:pt x="279" y="0"/>
                  <a:pt x="236" y="5"/>
                </a:cubicBezTo>
                <a:cubicBezTo>
                  <a:pt x="192" y="10"/>
                  <a:pt x="120" y="31"/>
                  <a:pt x="81" y="44"/>
                </a:cubicBezTo>
                <a:cubicBezTo>
                  <a:pt x="42" y="56"/>
                  <a:pt x="17" y="70"/>
                  <a:pt x="0" y="77"/>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42" name="Freeform 69"/>
          <p:cNvSpPr>
            <a:spLocks/>
          </p:cNvSpPr>
          <p:nvPr/>
        </p:nvSpPr>
        <p:spPr bwMode="auto">
          <a:xfrm flipH="1">
            <a:off x="1827213" y="1260475"/>
            <a:ext cx="628650" cy="241300"/>
          </a:xfrm>
          <a:custGeom>
            <a:avLst/>
            <a:gdLst>
              <a:gd name="T0" fmla="*/ 0 w 219"/>
              <a:gd name="T1" fmla="*/ 710069310 h 82"/>
              <a:gd name="T2" fmla="*/ 1030004344 w 219"/>
              <a:gd name="T3" fmla="*/ 277100669 h 82"/>
              <a:gd name="T4" fmla="*/ 1804570180 w 219"/>
              <a:gd name="T5" fmla="*/ 0 h 82"/>
              <a:gd name="T6" fmla="*/ 0 60000 65536"/>
              <a:gd name="T7" fmla="*/ 0 60000 65536"/>
              <a:gd name="T8" fmla="*/ 0 60000 65536"/>
              <a:gd name="T9" fmla="*/ 0 w 219"/>
              <a:gd name="T10" fmla="*/ 0 h 82"/>
              <a:gd name="T11" fmla="*/ 219 w 219"/>
              <a:gd name="T12" fmla="*/ 82 h 82"/>
            </a:gdLst>
            <a:ahLst/>
            <a:cxnLst>
              <a:cxn ang="T6">
                <a:pos x="T0" y="T1"/>
              </a:cxn>
              <a:cxn ang="T7">
                <a:pos x="T2" y="T3"/>
              </a:cxn>
              <a:cxn ang="T8">
                <a:pos x="T4" y="T5"/>
              </a:cxn>
            </a:cxnLst>
            <a:rect l="T9" t="T10" r="T11" b="T12"/>
            <a:pathLst>
              <a:path w="219" h="82">
                <a:moveTo>
                  <a:pt x="0" y="82"/>
                </a:moveTo>
                <a:cubicBezTo>
                  <a:pt x="37" y="65"/>
                  <a:pt x="88" y="46"/>
                  <a:pt x="125" y="32"/>
                </a:cubicBezTo>
                <a:cubicBezTo>
                  <a:pt x="161" y="18"/>
                  <a:pt x="199" y="7"/>
                  <a:pt x="219" y="0"/>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43" name="Freeform 70"/>
          <p:cNvSpPr>
            <a:spLocks/>
          </p:cNvSpPr>
          <p:nvPr/>
        </p:nvSpPr>
        <p:spPr bwMode="auto">
          <a:xfrm flipH="1">
            <a:off x="1636713" y="1479550"/>
            <a:ext cx="819150" cy="122238"/>
          </a:xfrm>
          <a:custGeom>
            <a:avLst/>
            <a:gdLst>
              <a:gd name="T0" fmla="*/ 0 w 285"/>
              <a:gd name="T1" fmla="*/ 239997919 h 41"/>
              <a:gd name="T2" fmla="*/ 611321503 w 285"/>
              <a:gd name="T3" fmla="*/ 35556349 h 41"/>
              <a:gd name="T4" fmla="*/ 1272205871 w 285"/>
              <a:gd name="T5" fmla="*/ 35556349 h 41"/>
              <a:gd name="T6" fmla="*/ 2073532908 w 285"/>
              <a:gd name="T7" fmla="*/ 239997919 h 41"/>
              <a:gd name="T8" fmla="*/ 2147483647 w 285"/>
              <a:gd name="T9" fmla="*/ 364442120 h 41"/>
              <a:gd name="T10" fmla="*/ 0 60000 65536"/>
              <a:gd name="T11" fmla="*/ 0 60000 65536"/>
              <a:gd name="T12" fmla="*/ 0 60000 65536"/>
              <a:gd name="T13" fmla="*/ 0 60000 65536"/>
              <a:gd name="T14" fmla="*/ 0 60000 65536"/>
              <a:gd name="T15" fmla="*/ 0 w 285"/>
              <a:gd name="T16" fmla="*/ 0 h 41"/>
              <a:gd name="T17" fmla="*/ 285 w 285"/>
              <a:gd name="T18" fmla="*/ 41 h 41"/>
            </a:gdLst>
            <a:ahLst/>
            <a:cxnLst>
              <a:cxn ang="T10">
                <a:pos x="T0" y="T1"/>
              </a:cxn>
              <a:cxn ang="T11">
                <a:pos x="T2" y="T3"/>
              </a:cxn>
              <a:cxn ang="T12">
                <a:pos x="T4" y="T5"/>
              </a:cxn>
              <a:cxn ang="T13">
                <a:pos x="T6" y="T7"/>
              </a:cxn>
              <a:cxn ang="T14">
                <a:pos x="T8" y="T9"/>
              </a:cxn>
            </a:cxnLst>
            <a:rect l="T15" t="T16" r="T17" b="T18"/>
            <a:pathLst>
              <a:path w="285" h="41">
                <a:moveTo>
                  <a:pt x="0" y="27"/>
                </a:moveTo>
                <a:cubicBezTo>
                  <a:pt x="12" y="23"/>
                  <a:pt x="48" y="8"/>
                  <a:pt x="74" y="4"/>
                </a:cubicBezTo>
                <a:cubicBezTo>
                  <a:pt x="99" y="0"/>
                  <a:pt x="124" y="0"/>
                  <a:pt x="154" y="4"/>
                </a:cubicBezTo>
                <a:cubicBezTo>
                  <a:pt x="183" y="8"/>
                  <a:pt x="229" y="21"/>
                  <a:pt x="251" y="27"/>
                </a:cubicBezTo>
                <a:cubicBezTo>
                  <a:pt x="273" y="33"/>
                  <a:pt x="278" y="39"/>
                  <a:pt x="285" y="41"/>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44" name="Freeform 71"/>
          <p:cNvSpPr>
            <a:spLocks/>
          </p:cNvSpPr>
          <p:nvPr/>
        </p:nvSpPr>
        <p:spPr bwMode="auto">
          <a:xfrm flipH="1">
            <a:off x="1808163" y="985838"/>
            <a:ext cx="635000" cy="468312"/>
          </a:xfrm>
          <a:custGeom>
            <a:avLst/>
            <a:gdLst>
              <a:gd name="T0" fmla="*/ 0 w 220"/>
              <a:gd name="T1" fmla="*/ 1379346564 h 159"/>
              <a:gd name="T2" fmla="*/ 574845316 w 220"/>
              <a:gd name="T3" fmla="*/ 694011793 h 159"/>
              <a:gd name="T4" fmla="*/ 1208009594 w 220"/>
              <a:gd name="T5" fmla="*/ 251577791 h 159"/>
              <a:gd name="T6" fmla="*/ 1832841122 w 220"/>
              <a:gd name="T7" fmla="*/ 0 h 159"/>
              <a:gd name="T8" fmla="*/ 0 60000 65536"/>
              <a:gd name="T9" fmla="*/ 0 60000 65536"/>
              <a:gd name="T10" fmla="*/ 0 60000 65536"/>
              <a:gd name="T11" fmla="*/ 0 60000 65536"/>
              <a:gd name="T12" fmla="*/ 0 w 220"/>
              <a:gd name="T13" fmla="*/ 0 h 159"/>
              <a:gd name="T14" fmla="*/ 220 w 220"/>
              <a:gd name="T15" fmla="*/ 159 h 159"/>
            </a:gdLst>
            <a:ahLst/>
            <a:cxnLst>
              <a:cxn ang="T8">
                <a:pos x="T0" y="T1"/>
              </a:cxn>
              <a:cxn ang="T9">
                <a:pos x="T2" y="T3"/>
              </a:cxn>
              <a:cxn ang="T10">
                <a:pos x="T4" y="T5"/>
              </a:cxn>
              <a:cxn ang="T11">
                <a:pos x="T6" y="T7"/>
              </a:cxn>
            </a:cxnLst>
            <a:rect l="T12" t="T13" r="T14" b="T15"/>
            <a:pathLst>
              <a:path w="220" h="159">
                <a:moveTo>
                  <a:pt x="0" y="159"/>
                </a:moveTo>
                <a:cubicBezTo>
                  <a:pt x="11" y="145"/>
                  <a:pt x="45" y="101"/>
                  <a:pt x="69" y="80"/>
                </a:cubicBezTo>
                <a:cubicBezTo>
                  <a:pt x="94" y="58"/>
                  <a:pt x="120" y="42"/>
                  <a:pt x="145" y="29"/>
                </a:cubicBezTo>
                <a:cubicBezTo>
                  <a:pt x="170" y="16"/>
                  <a:pt x="205" y="6"/>
                  <a:pt x="220" y="0"/>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45" name="Line 72"/>
          <p:cNvSpPr>
            <a:spLocks noChangeShapeType="1"/>
          </p:cNvSpPr>
          <p:nvPr/>
        </p:nvSpPr>
        <p:spPr bwMode="auto">
          <a:xfrm flipH="1" flipV="1">
            <a:off x="2195513" y="928689"/>
            <a:ext cx="361950" cy="446087"/>
          </a:xfrm>
          <a:prstGeom prst="line">
            <a:avLst/>
          </a:prstGeom>
          <a:noFill/>
          <a:ln w="4763" cap="rnd">
            <a:solidFill>
              <a:srgbClr val="000000"/>
            </a:solidFill>
            <a:round/>
            <a:headEnd/>
            <a:tailEnd/>
          </a:ln>
        </p:spPr>
        <p:txBody>
          <a:bodyPr/>
          <a:lstStyle/>
          <a:p>
            <a:endParaRPr lang="en-GB">
              <a:solidFill>
                <a:srgbClr val="000000"/>
              </a:solidFill>
              <a:latin typeface="Switzerland"/>
            </a:endParaRPr>
          </a:p>
        </p:txBody>
      </p:sp>
      <p:sp>
        <p:nvSpPr>
          <p:cNvPr id="9246" name="Freeform 73"/>
          <p:cNvSpPr>
            <a:spLocks/>
          </p:cNvSpPr>
          <p:nvPr/>
        </p:nvSpPr>
        <p:spPr bwMode="auto">
          <a:xfrm flipH="1">
            <a:off x="1487488" y="1554163"/>
            <a:ext cx="908051" cy="190500"/>
          </a:xfrm>
          <a:custGeom>
            <a:avLst/>
            <a:gdLst>
              <a:gd name="T0" fmla="*/ 0 w 316"/>
              <a:gd name="T1" fmla="*/ 115178078 h 64"/>
              <a:gd name="T2" fmla="*/ 858774893 w 316"/>
              <a:gd name="T3" fmla="*/ 44300170 h 64"/>
              <a:gd name="T4" fmla="*/ 2138681263 w 316"/>
              <a:gd name="T5" fmla="*/ 389837321 h 64"/>
              <a:gd name="T6" fmla="*/ 2147483647 w 316"/>
              <a:gd name="T7" fmla="*/ 567035072 h 64"/>
              <a:gd name="T8" fmla="*/ 0 60000 65536"/>
              <a:gd name="T9" fmla="*/ 0 60000 65536"/>
              <a:gd name="T10" fmla="*/ 0 60000 65536"/>
              <a:gd name="T11" fmla="*/ 0 60000 65536"/>
              <a:gd name="T12" fmla="*/ 0 w 316"/>
              <a:gd name="T13" fmla="*/ 0 h 64"/>
              <a:gd name="T14" fmla="*/ 316 w 316"/>
              <a:gd name="T15" fmla="*/ 64 h 64"/>
            </a:gdLst>
            <a:ahLst/>
            <a:cxnLst>
              <a:cxn ang="T8">
                <a:pos x="T0" y="T1"/>
              </a:cxn>
              <a:cxn ang="T9">
                <a:pos x="T2" y="T3"/>
              </a:cxn>
              <a:cxn ang="T10">
                <a:pos x="T4" y="T5"/>
              </a:cxn>
              <a:cxn ang="T11">
                <a:pos x="T6" y="T7"/>
              </a:cxn>
            </a:cxnLst>
            <a:rect l="T12" t="T13" r="T14" b="T15"/>
            <a:pathLst>
              <a:path w="316" h="64">
                <a:moveTo>
                  <a:pt x="0" y="13"/>
                </a:moveTo>
                <a:cubicBezTo>
                  <a:pt x="17" y="12"/>
                  <a:pt x="61" y="0"/>
                  <a:pt x="104" y="5"/>
                </a:cubicBezTo>
                <a:cubicBezTo>
                  <a:pt x="148" y="10"/>
                  <a:pt x="223" y="34"/>
                  <a:pt x="259" y="44"/>
                </a:cubicBezTo>
                <a:cubicBezTo>
                  <a:pt x="294" y="54"/>
                  <a:pt x="304" y="60"/>
                  <a:pt x="316" y="64"/>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47" name="Freeform 74"/>
          <p:cNvSpPr>
            <a:spLocks/>
          </p:cNvSpPr>
          <p:nvPr/>
        </p:nvSpPr>
        <p:spPr bwMode="auto">
          <a:xfrm flipH="1">
            <a:off x="2159001" y="1697038"/>
            <a:ext cx="258763" cy="298450"/>
          </a:xfrm>
          <a:custGeom>
            <a:avLst/>
            <a:gdLst>
              <a:gd name="T0" fmla="*/ 56324596 w 673"/>
              <a:gd name="T1" fmla="*/ 115229511 h 773"/>
              <a:gd name="T2" fmla="*/ 83969548 w 673"/>
              <a:gd name="T3" fmla="*/ 33838363 h 773"/>
              <a:gd name="T4" fmla="*/ 0 w 673"/>
              <a:gd name="T5" fmla="*/ 18186146 h 773"/>
              <a:gd name="T6" fmla="*/ 28088283 w 673"/>
              <a:gd name="T7" fmla="*/ 66782534 h 773"/>
              <a:gd name="T8" fmla="*/ 56324596 w 673"/>
              <a:gd name="T9" fmla="*/ 115229511 h 773"/>
              <a:gd name="T10" fmla="*/ 0 60000 65536"/>
              <a:gd name="T11" fmla="*/ 0 60000 65536"/>
              <a:gd name="T12" fmla="*/ 0 60000 65536"/>
              <a:gd name="T13" fmla="*/ 0 60000 65536"/>
              <a:gd name="T14" fmla="*/ 0 60000 65536"/>
              <a:gd name="T15" fmla="*/ 0 w 673"/>
              <a:gd name="T16" fmla="*/ 0 h 773"/>
              <a:gd name="T17" fmla="*/ 673 w 673"/>
              <a:gd name="T18" fmla="*/ 773 h 773"/>
            </a:gdLst>
            <a:ahLst/>
            <a:cxnLst>
              <a:cxn ang="T10">
                <a:pos x="T0" y="T1"/>
              </a:cxn>
              <a:cxn ang="T11">
                <a:pos x="T2" y="T3"/>
              </a:cxn>
              <a:cxn ang="T12">
                <a:pos x="T4" y="T5"/>
              </a:cxn>
              <a:cxn ang="T13">
                <a:pos x="T6" y="T7"/>
              </a:cxn>
              <a:cxn ang="T14">
                <a:pos x="T8" y="T9"/>
              </a:cxn>
            </a:cxnLst>
            <a:rect l="T15" t="T16" r="T17" b="T18"/>
            <a:pathLst>
              <a:path w="673" h="773">
                <a:moveTo>
                  <a:pt x="381" y="773"/>
                </a:moveTo>
                <a:cubicBezTo>
                  <a:pt x="589" y="651"/>
                  <a:pt x="673" y="407"/>
                  <a:pt x="568" y="227"/>
                </a:cubicBezTo>
                <a:cubicBezTo>
                  <a:pt x="463" y="47"/>
                  <a:pt x="209" y="0"/>
                  <a:pt x="0" y="122"/>
                </a:cubicBezTo>
                <a:lnTo>
                  <a:pt x="190" y="448"/>
                </a:lnTo>
                <a:lnTo>
                  <a:pt x="381" y="773"/>
                </a:lnTo>
                <a:close/>
              </a:path>
            </a:pathLst>
          </a:custGeom>
          <a:solidFill>
            <a:srgbClr val="000000"/>
          </a:solidFill>
          <a:ln w="0">
            <a:solidFill>
              <a:srgbClr val="000000"/>
            </a:solidFill>
            <a:round/>
            <a:headEnd/>
            <a:tailEnd/>
          </a:ln>
        </p:spPr>
        <p:txBody>
          <a:bodyPr/>
          <a:lstStyle/>
          <a:p>
            <a:endParaRPr lang="en-US">
              <a:solidFill>
                <a:srgbClr val="000000"/>
              </a:solidFill>
              <a:latin typeface="Switzerland"/>
            </a:endParaRPr>
          </a:p>
        </p:txBody>
      </p:sp>
      <p:sp>
        <p:nvSpPr>
          <p:cNvPr id="9248" name="Freeform 75"/>
          <p:cNvSpPr>
            <a:spLocks/>
          </p:cNvSpPr>
          <p:nvPr/>
        </p:nvSpPr>
        <p:spPr bwMode="auto">
          <a:xfrm flipH="1">
            <a:off x="2159001" y="1697038"/>
            <a:ext cx="258763" cy="298450"/>
          </a:xfrm>
          <a:custGeom>
            <a:avLst/>
            <a:gdLst>
              <a:gd name="T0" fmla="*/ 421588217 w 90"/>
              <a:gd name="T1" fmla="*/ 873258953 h 102"/>
              <a:gd name="T2" fmla="*/ 628250654 w 90"/>
              <a:gd name="T3" fmla="*/ 256839647 h 102"/>
              <a:gd name="T4" fmla="*/ 0 w 90"/>
              <a:gd name="T5" fmla="*/ 136982703 h 102"/>
              <a:gd name="T6" fmla="*/ 0 60000 65536"/>
              <a:gd name="T7" fmla="*/ 0 60000 65536"/>
              <a:gd name="T8" fmla="*/ 0 60000 65536"/>
              <a:gd name="T9" fmla="*/ 0 w 90"/>
              <a:gd name="T10" fmla="*/ 0 h 102"/>
              <a:gd name="T11" fmla="*/ 90 w 90"/>
              <a:gd name="T12" fmla="*/ 102 h 102"/>
            </a:gdLst>
            <a:ahLst/>
            <a:cxnLst>
              <a:cxn ang="T6">
                <a:pos x="T0" y="T1"/>
              </a:cxn>
              <a:cxn ang="T7">
                <a:pos x="T2" y="T3"/>
              </a:cxn>
              <a:cxn ang="T8">
                <a:pos x="T4" y="T5"/>
              </a:cxn>
            </a:cxnLst>
            <a:rect l="T9" t="T10" r="T11" b="T12"/>
            <a:pathLst>
              <a:path w="90" h="102">
                <a:moveTo>
                  <a:pt x="51" y="102"/>
                </a:moveTo>
                <a:cubicBezTo>
                  <a:pt x="79" y="86"/>
                  <a:pt x="90" y="53"/>
                  <a:pt x="76" y="30"/>
                </a:cubicBezTo>
                <a:cubicBezTo>
                  <a:pt x="62" y="6"/>
                  <a:pt x="28" y="0"/>
                  <a:pt x="0" y="16"/>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49" name="Freeform 76"/>
          <p:cNvSpPr>
            <a:spLocks/>
          </p:cNvSpPr>
          <p:nvPr/>
        </p:nvSpPr>
        <p:spPr bwMode="auto">
          <a:xfrm flipH="1">
            <a:off x="3205164" y="1703388"/>
            <a:ext cx="249237" cy="303212"/>
          </a:xfrm>
          <a:custGeom>
            <a:avLst/>
            <a:gdLst>
              <a:gd name="T0" fmla="*/ 95128751 w 653"/>
              <a:gd name="T1" fmla="*/ 17476967 h 771"/>
              <a:gd name="T2" fmla="*/ 14859182 w 653"/>
              <a:gd name="T3" fmla="*/ 36345720 h 771"/>
              <a:gd name="T4" fmla="*/ 41227155 w 653"/>
              <a:gd name="T5" fmla="*/ 119244521 h 771"/>
              <a:gd name="T6" fmla="*/ 68323761 w 653"/>
              <a:gd name="T7" fmla="*/ 68360741 h 771"/>
              <a:gd name="T8" fmla="*/ 95128751 w 653"/>
              <a:gd name="T9" fmla="*/ 17476967 h 771"/>
              <a:gd name="T10" fmla="*/ 0 60000 65536"/>
              <a:gd name="T11" fmla="*/ 0 60000 65536"/>
              <a:gd name="T12" fmla="*/ 0 60000 65536"/>
              <a:gd name="T13" fmla="*/ 0 60000 65536"/>
              <a:gd name="T14" fmla="*/ 0 60000 65536"/>
              <a:gd name="T15" fmla="*/ 0 w 653"/>
              <a:gd name="T16" fmla="*/ 0 h 771"/>
              <a:gd name="T17" fmla="*/ 653 w 653"/>
              <a:gd name="T18" fmla="*/ 771 h 771"/>
            </a:gdLst>
            <a:ahLst/>
            <a:cxnLst>
              <a:cxn ang="T10">
                <a:pos x="T0" y="T1"/>
              </a:cxn>
              <a:cxn ang="T11">
                <a:pos x="T2" y="T3"/>
              </a:cxn>
              <a:cxn ang="T12">
                <a:pos x="T4" y="T5"/>
              </a:cxn>
              <a:cxn ang="T13">
                <a:pos x="T6" y="T7"/>
              </a:cxn>
              <a:cxn ang="T14">
                <a:pos x="T8" y="T9"/>
              </a:cxn>
            </a:cxnLst>
            <a:rect l="T15" t="T16" r="T17" b="T18"/>
            <a:pathLst>
              <a:path w="653" h="771">
                <a:moveTo>
                  <a:pt x="653" y="113"/>
                </a:moveTo>
                <a:cubicBezTo>
                  <a:pt x="451" y="0"/>
                  <a:pt x="205" y="54"/>
                  <a:pt x="102" y="235"/>
                </a:cubicBezTo>
                <a:cubicBezTo>
                  <a:pt x="0" y="416"/>
                  <a:pt x="81" y="656"/>
                  <a:pt x="283" y="771"/>
                </a:cubicBezTo>
                <a:lnTo>
                  <a:pt x="469" y="442"/>
                </a:lnTo>
                <a:lnTo>
                  <a:pt x="653" y="113"/>
                </a:lnTo>
                <a:close/>
              </a:path>
            </a:pathLst>
          </a:custGeom>
          <a:solidFill>
            <a:srgbClr val="000000"/>
          </a:solidFill>
          <a:ln w="0">
            <a:solidFill>
              <a:srgbClr val="000000"/>
            </a:solidFill>
            <a:round/>
            <a:headEnd/>
            <a:tailEnd/>
          </a:ln>
        </p:spPr>
        <p:txBody>
          <a:bodyPr/>
          <a:lstStyle/>
          <a:p>
            <a:endParaRPr lang="en-US">
              <a:solidFill>
                <a:srgbClr val="000000"/>
              </a:solidFill>
              <a:latin typeface="Switzerland"/>
            </a:endParaRPr>
          </a:p>
        </p:txBody>
      </p:sp>
      <p:sp>
        <p:nvSpPr>
          <p:cNvPr id="9250" name="Freeform 77"/>
          <p:cNvSpPr>
            <a:spLocks/>
          </p:cNvSpPr>
          <p:nvPr/>
        </p:nvSpPr>
        <p:spPr bwMode="auto">
          <a:xfrm flipH="1">
            <a:off x="3205164" y="1703388"/>
            <a:ext cx="249237" cy="303212"/>
          </a:xfrm>
          <a:custGeom>
            <a:avLst/>
            <a:gdLst>
              <a:gd name="T0" fmla="*/ 714012367 w 87"/>
              <a:gd name="T1" fmla="*/ 132551213 h 102"/>
              <a:gd name="T2" fmla="*/ 106690632 w 87"/>
              <a:gd name="T3" fmla="*/ 273940162 h 102"/>
              <a:gd name="T4" fmla="*/ 311867087 w 87"/>
              <a:gd name="T5" fmla="*/ 901348307 h 102"/>
              <a:gd name="T6" fmla="*/ 0 60000 65536"/>
              <a:gd name="T7" fmla="*/ 0 60000 65536"/>
              <a:gd name="T8" fmla="*/ 0 60000 65536"/>
              <a:gd name="T9" fmla="*/ 0 w 87"/>
              <a:gd name="T10" fmla="*/ 0 h 102"/>
              <a:gd name="T11" fmla="*/ 87 w 87"/>
              <a:gd name="T12" fmla="*/ 102 h 102"/>
            </a:gdLst>
            <a:ahLst/>
            <a:cxnLst>
              <a:cxn ang="T6">
                <a:pos x="T0" y="T1"/>
              </a:cxn>
              <a:cxn ang="T7">
                <a:pos x="T2" y="T3"/>
              </a:cxn>
              <a:cxn ang="T8">
                <a:pos x="T4" y="T5"/>
              </a:cxn>
            </a:cxnLst>
            <a:rect l="T9" t="T10" r="T11" b="T12"/>
            <a:pathLst>
              <a:path w="87" h="102">
                <a:moveTo>
                  <a:pt x="87" y="15"/>
                </a:moveTo>
                <a:cubicBezTo>
                  <a:pt x="60" y="0"/>
                  <a:pt x="27" y="7"/>
                  <a:pt x="13" y="31"/>
                </a:cubicBezTo>
                <a:cubicBezTo>
                  <a:pt x="0" y="55"/>
                  <a:pt x="11" y="87"/>
                  <a:pt x="38" y="102"/>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51" name="Freeform 78"/>
          <p:cNvSpPr>
            <a:spLocks/>
          </p:cNvSpPr>
          <p:nvPr/>
        </p:nvSpPr>
        <p:spPr bwMode="auto">
          <a:xfrm flipH="1">
            <a:off x="3235326" y="1981201"/>
            <a:ext cx="119063" cy="53975"/>
          </a:xfrm>
          <a:custGeom>
            <a:avLst/>
            <a:gdLst>
              <a:gd name="T0" fmla="*/ 6575139 w 308"/>
              <a:gd name="T1" fmla="*/ 0 h 133"/>
              <a:gd name="T2" fmla="*/ 24208442 w 308"/>
              <a:gd name="T3" fmla="*/ 7905511 h 133"/>
              <a:gd name="T4" fmla="*/ 43186619 w 308"/>
              <a:gd name="T5" fmla="*/ 7246448 h 133"/>
              <a:gd name="T6" fmla="*/ 46025961 w 308"/>
              <a:gd name="T7" fmla="*/ 19434244 h 133"/>
              <a:gd name="T8" fmla="*/ 22116336 w 308"/>
              <a:gd name="T9" fmla="*/ 20422432 h 133"/>
              <a:gd name="T10" fmla="*/ 0 w 308"/>
              <a:gd name="T11" fmla="*/ 10375779 h 133"/>
              <a:gd name="T12" fmla="*/ 6575139 w 308"/>
              <a:gd name="T13" fmla="*/ 0 h 133"/>
              <a:gd name="T14" fmla="*/ 0 60000 65536"/>
              <a:gd name="T15" fmla="*/ 0 60000 65536"/>
              <a:gd name="T16" fmla="*/ 0 60000 65536"/>
              <a:gd name="T17" fmla="*/ 0 60000 65536"/>
              <a:gd name="T18" fmla="*/ 0 60000 65536"/>
              <a:gd name="T19" fmla="*/ 0 60000 65536"/>
              <a:gd name="T20" fmla="*/ 0 60000 65536"/>
              <a:gd name="T21" fmla="*/ 0 w 308"/>
              <a:gd name="T22" fmla="*/ 0 h 133"/>
              <a:gd name="T23" fmla="*/ 308 w 308"/>
              <a:gd name="T24" fmla="*/ 133 h 1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133">
                <a:moveTo>
                  <a:pt x="44" y="0"/>
                </a:moveTo>
                <a:cubicBezTo>
                  <a:pt x="79" y="25"/>
                  <a:pt x="119" y="41"/>
                  <a:pt x="162" y="48"/>
                </a:cubicBezTo>
                <a:cubicBezTo>
                  <a:pt x="204" y="56"/>
                  <a:pt x="247" y="54"/>
                  <a:pt x="289" y="44"/>
                </a:cubicBezTo>
                <a:lnTo>
                  <a:pt x="308" y="118"/>
                </a:lnTo>
                <a:cubicBezTo>
                  <a:pt x="255" y="131"/>
                  <a:pt x="201" y="133"/>
                  <a:pt x="148" y="124"/>
                </a:cubicBezTo>
                <a:cubicBezTo>
                  <a:pt x="95" y="114"/>
                  <a:pt x="45" y="94"/>
                  <a:pt x="0" y="63"/>
                </a:cubicBezTo>
                <a:lnTo>
                  <a:pt x="44" y="0"/>
                </a:lnTo>
                <a:close/>
              </a:path>
            </a:pathLst>
          </a:custGeom>
          <a:noFill/>
          <a:ln w="1588" cap="rnd">
            <a:solidFill>
              <a:srgbClr val="000000"/>
            </a:solidFill>
            <a:round/>
            <a:headEnd/>
            <a:tailEnd/>
          </a:ln>
        </p:spPr>
        <p:txBody>
          <a:bodyPr/>
          <a:lstStyle/>
          <a:p>
            <a:endParaRPr lang="en-US">
              <a:solidFill>
                <a:srgbClr val="000000"/>
              </a:solidFill>
              <a:latin typeface="Switzerland"/>
            </a:endParaRPr>
          </a:p>
        </p:txBody>
      </p:sp>
      <p:sp>
        <p:nvSpPr>
          <p:cNvPr id="9252" name="Freeform 79"/>
          <p:cNvSpPr>
            <a:spLocks/>
          </p:cNvSpPr>
          <p:nvPr/>
        </p:nvSpPr>
        <p:spPr bwMode="auto">
          <a:xfrm flipH="1">
            <a:off x="2349501" y="1738313"/>
            <a:ext cx="150813" cy="277812"/>
          </a:xfrm>
          <a:custGeom>
            <a:avLst/>
            <a:gdLst>
              <a:gd name="T0" fmla="*/ 58170239 w 391"/>
              <a:gd name="T1" fmla="*/ 97462954 h 708"/>
              <a:gd name="T2" fmla="*/ 16662716 w 391"/>
              <a:gd name="T3" fmla="*/ 61434125 h 708"/>
              <a:gd name="T4" fmla="*/ 37936991 w 391"/>
              <a:gd name="T5" fmla="*/ 10007902 h 708"/>
              <a:gd name="T6" fmla="*/ 32432511 w 391"/>
              <a:gd name="T7" fmla="*/ 0 h 708"/>
              <a:gd name="T8" fmla="*/ 5950749 w 391"/>
              <a:gd name="T9" fmla="*/ 64205573 h 708"/>
              <a:gd name="T10" fmla="*/ 57575087 w 391"/>
              <a:gd name="T11" fmla="*/ 109010615 h 708"/>
              <a:gd name="T12" fmla="*/ 58170239 w 391"/>
              <a:gd name="T13" fmla="*/ 97462954 h 708"/>
              <a:gd name="T14" fmla="*/ 0 60000 65536"/>
              <a:gd name="T15" fmla="*/ 0 60000 65536"/>
              <a:gd name="T16" fmla="*/ 0 60000 65536"/>
              <a:gd name="T17" fmla="*/ 0 60000 65536"/>
              <a:gd name="T18" fmla="*/ 0 60000 65536"/>
              <a:gd name="T19" fmla="*/ 0 60000 65536"/>
              <a:gd name="T20" fmla="*/ 0 60000 65536"/>
              <a:gd name="T21" fmla="*/ 0 w 391"/>
              <a:gd name="T22" fmla="*/ 0 h 708"/>
              <a:gd name="T23" fmla="*/ 391 w 391"/>
              <a:gd name="T24" fmla="*/ 708 h 70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1" h="708">
                <a:moveTo>
                  <a:pt x="391" y="633"/>
                </a:moveTo>
                <a:cubicBezTo>
                  <a:pt x="257" y="626"/>
                  <a:pt x="143" y="531"/>
                  <a:pt x="112" y="399"/>
                </a:cubicBezTo>
                <a:cubicBezTo>
                  <a:pt x="81" y="268"/>
                  <a:pt x="139" y="132"/>
                  <a:pt x="255" y="65"/>
                </a:cubicBezTo>
                <a:lnTo>
                  <a:pt x="218" y="0"/>
                </a:lnTo>
                <a:cubicBezTo>
                  <a:pt x="73" y="84"/>
                  <a:pt x="0" y="253"/>
                  <a:pt x="40" y="417"/>
                </a:cubicBezTo>
                <a:cubicBezTo>
                  <a:pt x="79" y="580"/>
                  <a:pt x="220" y="699"/>
                  <a:pt x="387" y="708"/>
                </a:cubicBezTo>
                <a:lnTo>
                  <a:pt x="391" y="633"/>
                </a:lnTo>
                <a:close/>
              </a:path>
            </a:pathLst>
          </a:custGeom>
          <a:noFill/>
          <a:ln w="0">
            <a:solidFill>
              <a:srgbClr val="000000"/>
            </a:solidFill>
            <a:round/>
            <a:headEnd/>
            <a:tailEnd/>
          </a:ln>
        </p:spPr>
        <p:txBody>
          <a:bodyPr/>
          <a:lstStyle/>
          <a:p>
            <a:endParaRPr lang="en-US">
              <a:solidFill>
                <a:srgbClr val="000000"/>
              </a:solidFill>
              <a:latin typeface="Switzerland"/>
            </a:endParaRPr>
          </a:p>
        </p:txBody>
      </p:sp>
      <p:sp>
        <p:nvSpPr>
          <p:cNvPr id="9253" name="Freeform 80"/>
          <p:cNvSpPr>
            <a:spLocks/>
          </p:cNvSpPr>
          <p:nvPr/>
        </p:nvSpPr>
        <p:spPr bwMode="auto">
          <a:xfrm flipH="1">
            <a:off x="1962151" y="1112839"/>
            <a:ext cx="1654175" cy="1493837"/>
          </a:xfrm>
          <a:custGeom>
            <a:avLst/>
            <a:gdLst>
              <a:gd name="T0" fmla="*/ 2147483647 w 576"/>
              <a:gd name="T1" fmla="*/ 2147483647 h 507"/>
              <a:gd name="T2" fmla="*/ 2147483647 w 576"/>
              <a:gd name="T3" fmla="*/ 2147483647 h 507"/>
              <a:gd name="T4" fmla="*/ 2147483647 w 576"/>
              <a:gd name="T5" fmla="*/ 2147483647 h 507"/>
              <a:gd name="T6" fmla="*/ 2147483647 w 576"/>
              <a:gd name="T7" fmla="*/ 2147483647 h 507"/>
              <a:gd name="T8" fmla="*/ 2147483647 w 576"/>
              <a:gd name="T9" fmla="*/ 2092220603 h 507"/>
              <a:gd name="T10" fmla="*/ 2147483647 w 576"/>
              <a:gd name="T11" fmla="*/ 1658150568 h 507"/>
              <a:gd name="T12" fmla="*/ 2147483647 w 576"/>
              <a:gd name="T13" fmla="*/ 1241443438 h 507"/>
              <a:gd name="T14" fmla="*/ 2147483647 w 576"/>
              <a:gd name="T15" fmla="*/ 894186821 h 507"/>
              <a:gd name="T16" fmla="*/ 2147483647 w 576"/>
              <a:gd name="T17" fmla="*/ 685833255 h 507"/>
              <a:gd name="T18" fmla="*/ 2147483647 w 576"/>
              <a:gd name="T19" fmla="*/ 416706946 h 507"/>
              <a:gd name="T20" fmla="*/ 2147483647 w 576"/>
              <a:gd name="T21" fmla="*/ 303850000 h 507"/>
              <a:gd name="T22" fmla="*/ 2147483647 w 576"/>
              <a:gd name="T23" fmla="*/ 156266555 h 507"/>
              <a:gd name="T24" fmla="*/ 2147483647 w 576"/>
              <a:gd name="T25" fmla="*/ 34726557 h 507"/>
              <a:gd name="T26" fmla="*/ 2147483647 w 576"/>
              <a:gd name="T27" fmla="*/ 17363279 h 507"/>
              <a:gd name="T28" fmla="*/ 2119586720 w 576"/>
              <a:gd name="T29" fmla="*/ 104176737 h 507"/>
              <a:gd name="T30" fmla="*/ 2037110623 w 576"/>
              <a:gd name="T31" fmla="*/ 243080019 h 507"/>
              <a:gd name="T32" fmla="*/ 2028862727 w 576"/>
              <a:gd name="T33" fmla="*/ 321213273 h 507"/>
              <a:gd name="T34" fmla="*/ 1938141605 w 576"/>
              <a:gd name="T35" fmla="*/ 399346620 h 507"/>
              <a:gd name="T36" fmla="*/ 1624741627 w 576"/>
              <a:gd name="T37" fmla="*/ 642423600 h 507"/>
              <a:gd name="T38" fmla="*/ 1311338419 w 576"/>
              <a:gd name="T39" fmla="*/ 972320075 h 507"/>
              <a:gd name="T40" fmla="*/ 1096907460 w 576"/>
              <a:gd name="T41" fmla="*/ 1562654041 h 507"/>
              <a:gd name="T42" fmla="*/ 841237017 w 576"/>
              <a:gd name="T43" fmla="*/ 2092220603 h 507"/>
              <a:gd name="T44" fmla="*/ 569070600 w 576"/>
              <a:gd name="T45" fmla="*/ 2147483647 h 507"/>
              <a:gd name="T46" fmla="*/ 379380460 w 576"/>
              <a:gd name="T47" fmla="*/ 2147483647 h 507"/>
              <a:gd name="T48" fmla="*/ 181442288 w 576"/>
              <a:gd name="T49" fmla="*/ 2147483647 h 507"/>
              <a:gd name="T50" fmla="*/ 0 w 576"/>
              <a:gd name="T51" fmla="*/ 2147483647 h 50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76"/>
              <a:gd name="T79" fmla="*/ 0 h 507"/>
              <a:gd name="T80" fmla="*/ 576 w 576"/>
              <a:gd name="T81" fmla="*/ 507 h 50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76" h="507">
                <a:moveTo>
                  <a:pt x="576" y="507"/>
                </a:moveTo>
                <a:cubicBezTo>
                  <a:pt x="572" y="486"/>
                  <a:pt x="564" y="416"/>
                  <a:pt x="554" y="381"/>
                </a:cubicBezTo>
                <a:cubicBezTo>
                  <a:pt x="544" y="346"/>
                  <a:pt x="525" y="314"/>
                  <a:pt x="516" y="295"/>
                </a:cubicBezTo>
                <a:cubicBezTo>
                  <a:pt x="507" y="276"/>
                  <a:pt x="502" y="277"/>
                  <a:pt x="496" y="268"/>
                </a:cubicBezTo>
                <a:cubicBezTo>
                  <a:pt x="490" y="260"/>
                  <a:pt x="487" y="254"/>
                  <a:pt x="479" y="241"/>
                </a:cubicBezTo>
                <a:cubicBezTo>
                  <a:pt x="472" y="228"/>
                  <a:pt x="461" y="207"/>
                  <a:pt x="454" y="191"/>
                </a:cubicBezTo>
                <a:cubicBezTo>
                  <a:pt x="447" y="174"/>
                  <a:pt x="442" y="157"/>
                  <a:pt x="436" y="143"/>
                </a:cubicBezTo>
                <a:cubicBezTo>
                  <a:pt x="430" y="128"/>
                  <a:pt x="426" y="114"/>
                  <a:pt x="419" y="103"/>
                </a:cubicBezTo>
                <a:cubicBezTo>
                  <a:pt x="411" y="92"/>
                  <a:pt x="405" y="88"/>
                  <a:pt x="392" y="79"/>
                </a:cubicBezTo>
                <a:cubicBezTo>
                  <a:pt x="379" y="69"/>
                  <a:pt x="352" y="55"/>
                  <a:pt x="341" y="48"/>
                </a:cubicBezTo>
                <a:cubicBezTo>
                  <a:pt x="330" y="41"/>
                  <a:pt x="332" y="40"/>
                  <a:pt x="329" y="35"/>
                </a:cubicBezTo>
                <a:cubicBezTo>
                  <a:pt x="326" y="30"/>
                  <a:pt x="328" y="23"/>
                  <a:pt x="324" y="18"/>
                </a:cubicBezTo>
                <a:cubicBezTo>
                  <a:pt x="320" y="13"/>
                  <a:pt x="313" y="6"/>
                  <a:pt x="306" y="4"/>
                </a:cubicBezTo>
                <a:cubicBezTo>
                  <a:pt x="298" y="1"/>
                  <a:pt x="287" y="0"/>
                  <a:pt x="279" y="2"/>
                </a:cubicBezTo>
                <a:cubicBezTo>
                  <a:pt x="271" y="3"/>
                  <a:pt x="262" y="8"/>
                  <a:pt x="257" y="12"/>
                </a:cubicBezTo>
                <a:cubicBezTo>
                  <a:pt x="251" y="17"/>
                  <a:pt x="249" y="24"/>
                  <a:pt x="247" y="28"/>
                </a:cubicBezTo>
                <a:cubicBezTo>
                  <a:pt x="245" y="32"/>
                  <a:pt x="248" y="34"/>
                  <a:pt x="246" y="37"/>
                </a:cubicBezTo>
                <a:cubicBezTo>
                  <a:pt x="244" y="40"/>
                  <a:pt x="243" y="40"/>
                  <a:pt x="235" y="46"/>
                </a:cubicBezTo>
                <a:cubicBezTo>
                  <a:pt x="226" y="52"/>
                  <a:pt x="210" y="63"/>
                  <a:pt x="197" y="74"/>
                </a:cubicBezTo>
                <a:cubicBezTo>
                  <a:pt x="184" y="85"/>
                  <a:pt x="170" y="94"/>
                  <a:pt x="159" y="112"/>
                </a:cubicBezTo>
                <a:cubicBezTo>
                  <a:pt x="149" y="129"/>
                  <a:pt x="142" y="159"/>
                  <a:pt x="133" y="180"/>
                </a:cubicBezTo>
                <a:cubicBezTo>
                  <a:pt x="123" y="202"/>
                  <a:pt x="113" y="223"/>
                  <a:pt x="102" y="241"/>
                </a:cubicBezTo>
                <a:cubicBezTo>
                  <a:pt x="92" y="259"/>
                  <a:pt x="78" y="274"/>
                  <a:pt x="69" y="291"/>
                </a:cubicBezTo>
                <a:cubicBezTo>
                  <a:pt x="59" y="307"/>
                  <a:pt x="54" y="321"/>
                  <a:pt x="46" y="339"/>
                </a:cubicBezTo>
                <a:cubicBezTo>
                  <a:pt x="39" y="357"/>
                  <a:pt x="30" y="372"/>
                  <a:pt x="22" y="399"/>
                </a:cubicBezTo>
                <a:cubicBezTo>
                  <a:pt x="14" y="426"/>
                  <a:pt x="4" y="481"/>
                  <a:pt x="0" y="502"/>
                </a:cubicBezTo>
              </a:path>
            </a:pathLst>
          </a:custGeom>
          <a:noFill/>
          <a:ln w="19050" cap="rnd">
            <a:solidFill>
              <a:srgbClr val="000000"/>
            </a:solidFill>
            <a:round/>
            <a:headEnd/>
            <a:tailEnd/>
          </a:ln>
        </p:spPr>
        <p:txBody>
          <a:bodyPr/>
          <a:lstStyle/>
          <a:p>
            <a:endParaRPr lang="en-US">
              <a:solidFill>
                <a:srgbClr val="000000"/>
              </a:solidFill>
              <a:latin typeface="Switzerland"/>
            </a:endParaRPr>
          </a:p>
        </p:txBody>
      </p:sp>
      <p:sp>
        <p:nvSpPr>
          <p:cNvPr id="9254" name="Freeform 81"/>
          <p:cNvSpPr>
            <a:spLocks/>
          </p:cNvSpPr>
          <p:nvPr/>
        </p:nvSpPr>
        <p:spPr bwMode="auto">
          <a:xfrm flipH="1">
            <a:off x="2489200" y="711201"/>
            <a:ext cx="1663700" cy="2168525"/>
          </a:xfrm>
          <a:custGeom>
            <a:avLst/>
            <a:gdLst>
              <a:gd name="T0" fmla="*/ 2147483647 w 579"/>
              <a:gd name="T1" fmla="*/ 87047833 h 735"/>
              <a:gd name="T2" fmla="*/ 2147483647 w 579"/>
              <a:gd name="T3" fmla="*/ 0 h 735"/>
              <a:gd name="T4" fmla="*/ 0 w 579"/>
              <a:gd name="T5" fmla="*/ 2147483647 h 735"/>
              <a:gd name="T6" fmla="*/ 16513442 w 579"/>
              <a:gd name="T7" fmla="*/ 2147483647 h 735"/>
              <a:gd name="T8" fmla="*/ 0 60000 65536"/>
              <a:gd name="T9" fmla="*/ 0 60000 65536"/>
              <a:gd name="T10" fmla="*/ 0 60000 65536"/>
              <a:gd name="T11" fmla="*/ 0 60000 65536"/>
              <a:gd name="T12" fmla="*/ 0 w 579"/>
              <a:gd name="T13" fmla="*/ 0 h 735"/>
              <a:gd name="T14" fmla="*/ 579 w 579"/>
              <a:gd name="T15" fmla="*/ 735 h 735"/>
            </a:gdLst>
            <a:ahLst/>
            <a:cxnLst>
              <a:cxn ang="T8">
                <a:pos x="T0" y="T1"/>
              </a:cxn>
              <a:cxn ang="T9">
                <a:pos x="T2" y="T3"/>
              </a:cxn>
              <a:cxn ang="T10">
                <a:pos x="T4" y="T5"/>
              </a:cxn>
              <a:cxn ang="T11">
                <a:pos x="T6" y="T7"/>
              </a:cxn>
            </a:cxnLst>
            <a:rect l="T12" t="T13" r="T14" b="T15"/>
            <a:pathLst>
              <a:path w="579" h="735">
                <a:moveTo>
                  <a:pt x="579" y="10"/>
                </a:moveTo>
                <a:cubicBezTo>
                  <a:pt x="551" y="3"/>
                  <a:pt x="523" y="0"/>
                  <a:pt x="495" y="0"/>
                </a:cubicBezTo>
                <a:cubicBezTo>
                  <a:pt x="221" y="0"/>
                  <a:pt x="0" y="303"/>
                  <a:pt x="0" y="676"/>
                </a:cubicBezTo>
                <a:cubicBezTo>
                  <a:pt x="0" y="696"/>
                  <a:pt x="0" y="716"/>
                  <a:pt x="2" y="735"/>
                </a:cubicBezTo>
              </a:path>
            </a:pathLst>
          </a:custGeom>
          <a:noFill/>
          <a:ln w="28575">
            <a:solidFill>
              <a:srgbClr val="0066FF"/>
            </a:solidFill>
            <a:round/>
            <a:headEnd/>
            <a:tailEnd/>
          </a:ln>
        </p:spPr>
        <p:txBody>
          <a:bodyPr/>
          <a:lstStyle/>
          <a:p>
            <a:endParaRPr lang="en-US">
              <a:solidFill>
                <a:srgbClr val="000000"/>
              </a:solidFill>
              <a:latin typeface="Switzerland"/>
            </a:endParaRPr>
          </a:p>
        </p:txBody>
      </p:sp>
      <p:sp>
        <p:nvSpPr>
          <p:cNvPr id="9255" name="Freeform 82"/>
          <p:cNvSpPr>
            <a:spLocks/>
          </p:cNvSpPr>
          <p:nvPr/>
        </p:nvSpPr>
        <p:spPr bwMode="auto">
          <a:xfrm flipH="1">
            <a:off x="2495551" y="720726"/>
            <a:ext cx="87313" cy="17463"/>
          </a:xfrm>
          <a:custGeom>
            <a:avLst/>
            <a:gdLst>
              <a:gd name="T0" fmla="*/ 254118692 w 30"/>
              <a:gd name="T1" fmla="*/ 50826068 h 6"/>
              <a:gd name="T2" fmla="*/ 0 w 30"/>
              <a:gd name="T3" fmla="*/ 0 h 6"/>
              <a:gd name="T4" fmla="*/ 0 60000 65536"/>
              <a:gd name="T5" fmla="*/ 0 60000 65536"/>
              <a:gd name="T6" fmla="*/ 0 w 30"/>
              <a:gd name="T7" fmla="*/ 0 h 6"/>
              <a:gd name="T8" fmla="*/ 30 w 30"/>
              <a:gd name="T9" fmla="*/ 6 h 6"/>
            </a:gdLst>
            <a:ahLst/>
            <a:cxnLst>
              <a:cxn ang="T4">
                <a:pos x="T0" y="T1"/>
              </a:cxn>
              <a:cxn ang="T5">
                <a:pos x="T2" y="T3"/>
              </a:cxn>
            </a:cxnLst>
            <a:rect l="T6" t="T7" r="T8" b="T9"/>
            <a:pathLst>
              <a:path w="30" h="6">
                <a:moveTo>
                  <a:pt x="30" y="6"/>
                </a:moveTo>
                <a:cubicBezTo>
                  <a:pt x="20" y="4"/>
                  <a:pt x="10" y="2"/>
                  <a:pt x="0" y="0"/>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56" name="Freeform 83"/>
          <p:cNvSpPr>
            <a:spLocks/>
          </p:cNvSpPr>
          <p:nvPr/>
        </p:nvSpPr>
        <p:spPr bwMode="auto">
          <a:xfrm flipH="1">
            <a:off x="2662238" y="711201"/>
            <a:ext cx="80962" cy="3175"/>
          </a:xfrm>
          <a:custGeom>
            <a:avLst/>
            <a:gdLst>
              <a:gd name="T0" fmla="*/ 226029181 w 29"/>
              <a:gd name="T1" fmla="*/ 10080623 h 1"/>
              <a:gd name="T2" fmla="*/ 31175956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29" y="1"/>
                </a:moveTo>
                <a:cubicBezTo>
                  <a:pt x="20" y="0"/>
                  <a:pt x="12" y="0"/>
                  <a:pt x="4" y="0"/>
                </a:cubicBezTo>
                <a:cubicBezTo>
                  <a:pt x="3" y="0"/>
                  <a:pt x="1" y="0"/>
                  <a:pt x="0" y="0"/>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57" name="Freeform 84"/>
          <p:cNvSpPr>
            <a:spLocks/>
          </p:cNvSpPr>
          <p:nvPr/>
        </p:nvSpPr>
        <p:spPr bwMode="auto">
          <a:xfrm flipH="1">
            <a:off x="2960689" y="733426"/>
            <a:ext cx="73025" cy="22225"/>
          </a:xfrm>
          <a:custGeom>
            <a:avLst/>
            <a:gdLst>
              <a:gd name="T0" fmla="*/ 205101975 w 26"/>
              <a:gd name="T1" fmla="*/ 0 h 7"/>
              <a:gd name="T2" fmla="*/ 0 w 26"/>
              <a:gd name="T3" fmla="*/ 70564381 h 7"/>
              <a:gd name="T4" fmla="*/ 0 60000 65536"/>
              <a:gd name="T5" fmla="*/ 0 60000 65536"/>
              <a:gd name="T6" fmla="*/ 0 w 26"/>
              <a:gd name="T7" fmla="*/ 0 h 7"/>
              <a:gd name="T8" fmla="*/ 26 w 26"/>
              <a:gd name="T9" fmla="*/ 7 h 7"/>
            </a:gdLst>
            <a:ahLst/>
            <a:cxnLst>
              <a:cxn ang="T4">
                <a:pos x="T0" y="T1"/>
              </a:cxn>
              <a:cxn ang="T5">
                <a:pos x="T2" y="T3"/>
              </a:cxn>
            </a:cxnLst>
            <a:rect l="T6" t="T7" r="T8" b="T9"/>
            <a:pathLst>
              <a:path w="26" h="7">
                <a:moveTo>
                  <a:pt x="26" y="0"/>
                </a:moveTo>
                <a:cubicBezTo>
                  <a:pt x="18" y="2"/>
                  <a:pt x="9" y="4"/>
                  <a:pt x="0" y="7"/>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58" name="Freeform 85"/>
          <p:cNvSpPr>
            <a:spLocks/>
          </p:cNvSpPr>
          <p:nvPr/>
        </p:nvSpPr>
        <p:spPr bwMode="auto">
          <a:xfrm flipH="1">
            <a:off x="2817813" y="714376"/>
            <a:ext cx="69850" cy="9525"/>
          </a:xfrm>
          <a:custGeom>
            <a:avLst/>
            <a:gdLst>
              <a:gd name="T0" fmla="*/ 203292630 w 24"/>
              <a:gd name="T1" fmla="*/ 0 h 3"/>
              <a:gd name="T2" fmla="*/ 0 w 24"/>
              <a:gd name="T3" fmla="*/ 30241878 h 3"/>
              <a:gd name="T4" fmla="*/ 0 60000 65536"/>
              <a:gd name="T5" fmla="*/ 0 60000 65536"/>
              <a:gd name="T6" fmla="*/ 0 w 24"/>
              <a:gd name="T7" fmla="*/ 0 h 3"/>
              <a:gd name="T8" fmla="*/ 24 w 24"/>
              <a:gd name="T9" fmla="*/ 3 h 3"/>
            </a:gdLst>
            <a:ahLst/>
            <a:cxnLst>
              <a:cxn ang="T4">
                <a:pos x="T0" y="T1"/>
              </a:cxn>
              <a:cxn ang="T5">
                <a:pos x="T2" y="T3"/>
              </a:cxn>
            </a:cxnLst>
            <a:rect l="T6" t="T7" r="T8" b="T9"/>
            <a:pathLst>
              <a:path w="24" h="3">
                <a:moveTo>
                  <a:pt x="24" y="0"/>
                </a:moveTo>
                <a:cubicBezTo>
                  <a:pt x="16" y="1"/>
                  <a:pt x="8" y="2"/>
                  <a:pt x="0" y="3"/>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59" name="Freeform 86"/>
          <p:cNvSpPr>
            <a:spLocks/>
          </p:cNvSpPr>
          <p:nvPr/>
        </p:nvSpPr>
        <p:spPr bwMode="auto">
          <a:xfrm flipH="1">
            <a:off x="3116263" y="785814"/>
            <a:ext cx="76200" cy="33337"/>
          </a:xfrm>
          <a:custGeom>
            <a:avLst/>
            <a:gdLst>
              <a:gd name="T0" fmla="*/ 215053361 w 27"/>
              <a:gd name="T1" fmla="*/ 0 h 11"/>
              <a:gd name="T2" fmla="*/ 0 w 27"/>
              <a:gd name="T3" fmla="*/ 101032337 h 11"/>
              <a:gd name="T4" fmla="*/ 0 60000 65536"/>
              <a:gd name="T5" fmla="*/ 0 60000 65536"/>
              <a:gd name="T6" fmla="*/ 0 w 27"/>
              <a:gd name="T7" fmla="*/ 0 h 11"/>
              <a:gd name="T8" fmla="*/ 27 w 27"/>
              <a:gd name="T9" fmla="*/ 11 h 11"/>
            </a:gdLst>
            <a:ahLst/>
            <a:cxnLst>
              <a:cxn ang="T4">
                <a:pos x="T0" y="T1"/>
              </a:cxn>
              <a:cxn ang="T5">
                <a:pos x="T2" y="T3"/>
              </a:cxn>
            </a:cxnLst>
            <a:rect l="T6" t="T7" r="T8" b="T9"/>
            <a:pathLst>
              <a:path w="27" h="11">
                <a:moveTo>
                  <a:pt x="27" y="0"/>
                </a:moveTo>
                <a:cubicBezTo>
                  <a:pt x="18" y="3"/>
                  <a:pt x="9" y="7"/>
                  <a:pt x="0" y="11"/>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60" name="Freeform 87"/>
          <p:cNvSpPr>
            <a:spLocks/>
          </p:cNvSpPr>
          <p:nvPr/>
        </p:nvSpPr>
        <p:spPr bwMode="auto">
          <a:xfrm flipH="1">
            <a:off x="3255963" y="850900"/>
            <a:ext cx="63500" cy="38100"/>
          </a:xfrm>
          <a:custGeom>
            <a:avLst/>
            <a:gdLst>
              <a:gd name="T0" fmla="*/ 183284072 w 22"/>
              <a:gd name="T1" fmla="*/ 0 h 13"/>
              <a:gd name="T2" fmla="*/ 0 w 22"/>
              <a:gd name="T3" fmla="*/ 111662321 h 13"/>
              <a:gd name="T4" fmla="*/ 0 60000 65536"/>
              <a:gd name="T5" fmla="*/ 0 60000 65536"/>
              <a:gd name="T6" fmla="*/ 0 w 22"/>
              <a:gd name="T7" fmla="*/ 0 h 13"/>
              <a:gd name="T8" fmla="*/ 22 w 22"/>
              <a:gd name="T9" fmla="*/ 13 h 13"/>
            </a:gdLst>
            <a:ahLst/>
            <a:cxnLst>
              <a:cxn ang="T4">
                <a:pos x="T0" y="T1"/>
              </a:cxn>
              <a:cxn ang="T5">
                <a:pos x="T2" y="T3"/>
              </a:cxn>
            </a:cxnLst>
            <a:rect l="T6" t="T7" r="T8" b="T9"/>
            <a:pathLst>
              <a:path w="22" h="13">
                <a:moveTo>
                  <a:pt x="22" y="0"/>
                </a:moveTo>
                <a:cubicBezTo>
                  <a:pt x="15" y="4"/>
                  <a:pt x="7" y="8"/>
                  <a:pt x="0" y="13"/>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61" name="Freeform 88"/>
          <p:cNvSpPr>
            <a:spLocks/>
          </p:cNvSpPr>
          <p:nvPr/>
        </p:nvSpPr>
        <p:spPr bwMode="auto">
          <a:xfrm flipH="1">
            <a:off x="3379789" y="928689"/>
            <a:ext cx="60325" cy="47625"/>
          </a:xfrm>
          <a:custGeom>
            <a:avLst/>
            <a:gdLst>
              <a:gd name="T0" fmla="*/ 173290726 w 21"/>
              <a:gd name="T1" fmla="*/ 0 h 16"/>
              <a:gd name="T2" fmla="*/ 0 w 21"/>
              <a:gd name="T3" fmla="*/ 141758768 h 16"/>
              <a:gd name="T4" fmla="*/ 0 60000 65536"/>
              <a:gd name="T5" fmla="*/ 0 60000 65536"/>
              <a:gd name="T6" fmla="*/ 0 w 21"/>
              <a:gd name="T7" fmla="*/ 0 h 16"/>
              <a:gd name="T8" fmla="*/ 21 w 21"/>
              <a:gd name="T9" fmla="*/ 16 h 16"/>
            </a:gdLst>
            <a:ahLst/>
            <a:cxnLst>
              <a:cxn ang="T4">
                <a:pos x="T0" y="T1"/>
              </a:cxn>
              <a:cxn ang="T5">
                <a:pos x="T2" y="T3"/>
              </a:cxn>
            </a:cxnLst>
            <a:rect l="T6" t="T7" r="T8" b="T9"/>
            <a:pathLst>
              <a:path w="21" h="16">
                <a:moveTo>
                  <a:pt x="21" y="0"/>
                </a:moveTo>
                <a:cubicBezTo>
                  <a:pt x="14" y="5"/>
                  <a:pt x="7" y="10"/>
                  <a:pt x="0" y="16"/>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62" name="Freeform 89"/>
          <p:cNvSpPr>
            <a:spLocks/>
          </p:cNvSpPr>
          <p:nvPr/>
        </p:nvSpPr>
        <p:spPr bwMode="auto">
          <a:xfrm flipH="1">
            <a:off x="3489326" y="1017589"/>
            <a:ext cx="60325" cy="60325"/>
          </a:xfrm>
          <a:custGeom>
            <a:avLst/>
            <a:gdLst>
              <a:gd name="T0" fmla="*/ 173290726 w 21"/>
              <a:gd name="T1" fmla="*/ 0 h 20"/>
              <a:gd name="T2" fmla="*/ 0 w 21"/>
              <a:gd name="T3" fmla="*/ 181955259 h 20"/>
              <a:gd name="T4" fmla="*/ 0 60000 65536"/>
              <a:gd name="T5" fmla="*/ 0 60000 65536"/>
              <a:gd name="T6" fmla="*/ 0 w 21"/>
              <a:gd name="T7" fmla="*/ 0 h 20"/>
              <a:gd name="T8" fmla="*/ 21 w 21"/>
              <a:gd name="T9" fmla="*/ 20 h 20"/>
            </a:gdLst>
            <a:ahLst/>
            <a:cxnLst>
              <a:cxn ang="T4">
                <a:pos x="T0" y="T1"/>
              </a:cxn>
              <a:cxn ang="T5">
                <a:pos x="T2" y="T3"/>
              </a:cxn>
            </a:cxnLst>
            <a:rect l="T6" t="T7" r="T8" b="T9"/>
            <a:pathLst>
              <a:path w="21" h="20">
                <a:moveTo>
                  <a:pt x="21" y="0"/>
                </a:moveTo>
                <a:cubicBezTo>
                  <a:pt x="14" y="6"/>
                  <a:pt x="7" y="13"/>
                  <a:pt x="0" y="20"/>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63" name="Freeform 90"/>
          <p:cNvSpPr>
            <a:spLocks/>
          </p:cNvSpPr>
          <p:nvPr/>
        </p:nvSpPr>
        <p:spPr bwMode="auto">
          <a:xfrm flipH="1">
            <a:off x="2495551" y="720726"/>
            <a:ext cx="87313" cy="17463"/>
          </a:xfrm>
          <a:custGeom>
            <a:avLst/>
            <a:gdLst>
              <a:gd name="T0" fmla="*/ 254118692 w 30"/>
              <a:gd name="T1" fmla="*/ 50826068 h 6"/>
              <a:gd name="T2" fmla="*/ 0 w 30"/>
              <a:gd name="T3" fmla="*/ 0 h 6"/>
              <a:gd name="T4" fmla="*/ 0 60000 65536"/>
              <a:gd name="T5" fmla="*/ 0 60000 65536"/>
              <a:gd name="T6" fmla="*/ 0 w 30"/>
              <a:gd name="T7" fmla="*/ 0 h 6"/>
              <a:gd name="T8" fmla="*/ 30 w 30"/>
              <a:gd name="T9" fmla="*/ 6 h 6"/>
            </a:gdLst>
            <a:ahLst/>
            <a:cxnLst>
              <a:cxn ang="T4">
                <a:pos x="T0" y="T1"/>
              </a:cxn>
              <a:cxn ang="T5">
                <a:pos x="T2" y="T3"/>
              </a:cxn>
            </a:cxnLst>
            <a:rect l="T6" t="T7" r="T8" b="T9"/>
            <a:pathLst>
              <a:path w="30" h="6">
                <a:moveTo>
                  <a:pt x="30" y="6"/>
                </a:moveTo>
                <a:cubicBezTo>
                  <a:pt x="20" y="4"/>
                  <a:pt x="10" y="2"/>
                  <a:pt x="0" y="0"/>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64" name="Freeform 91"/>
          <p:cNvSpPr>
            <a:spLocks/>
          </p:cNvSpPr>
          <p:nvPr/>
        </p:nvSpPr>
        <p:spPr bwMode="auto">
          <a:xfrm flipH="1">
            <a:off x="2662238" y="711201"/>
            <a:ext cx="80962" cy="3175"/>
          </a:xfrm>
          <a:custGeom>
            <a:avLst/>
            <a:gdLst>
              <a:gd name="T0" fmla="*/ 226029181 w 29"/>
              <a:gd name="T1" fmla="*/ 10080623 h 1"/>
              <a:gd name="T2" fmla="*/ 31175956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29" y="1"/>
                </a:moveTo>
                <a:cubicBezTo>
                  <a:pt x="20" y="0"/>
                  <a:pt x="12" y="0"/>
                  <a:pt x="4" y="0"/>
                </a:cubicBezTo>
                <a:cubicBezTo>
                  <a:pt x="3" y="0"/>
                  <a:pt x="1" y="0"/>
                  <a:pt x="0" y="0"/>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65" name="Freeform 92"/>
          <p:cNvSpPr>
            <a:spLocks/>
          </p:cNvSpPr>
          <p:nvPr/>
        </p:nvSpPr>
        <p:spPr bwMode="auto">
          <a:xfrm flipH="1">
            <a:off x="2960689" y="733426"/>
            <a:ext cx="73025" cy="22225"/>
          </a:xfrm>
          <a:custGeom>
            <a:avLst/>
            <a:gdLst>
              <a:gd name="T0" fmla="*/ 205101975 w 26"/>
              <a:gd name="T1" fmla="*/ 0 h 7"/>
              <a:gd name="T2" fmla="*/ 0 w 26"/>
              <a:gd name="T3" fmla="*/ 70564381 h 7"/>
              <a:gd name="T4" fmla="*/ 0 60000 65536"/>
              <a:gd name="T5" fmla="*/ 0 60000 65536"/>
              <a:gd name="T6" fmla="*/ 0 w 26"/>
              <a:gd name="T7" fmla="*/ 0 h 7"/>
              <a:gd name="T8" fmla="*/ 26 w 26"/>
              <a:gd name="T9" fmla="*/ 7 h 7"/>
            </a:gdLst>
            <a:ahLst/>
            <a:cxnLst>
              <a:cxn ang="T4">
                <a:pos x="T0" y="T1"/>
              </a:cxn>
              <a:cxn ang="T5">
                <a:pos x="T2" y="T3"/>
              </a:cxn>
            </a:cxnLst>
            <a:rect l="T6" t="T7" r="T8" b="T9"/>
            <a:pathLst>
              <a:path w="26" h="7">
                <a:moveTo>
                  <a:pt x="26" y="0"/>
                </a:moveTo>
                <a:cubicBezTo>
                  <a:pt x="18" y="2"/>
                  <a:pt x="9" y="4"/>
                  <a:pt x="0" y="7"/>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66" name="Freeform 93"/>
          <p:cNvSpPr>
            <a:spLocks/>
          </p:cNvSpPr>
          <p:nvPr/>
        </p:nvSpPr>
        <p:spPr bwMode="auto">
          <a:xfrm flipH="1">
            <a:off x="2817813" y="714376"/>
            <a:ext cx="69850" cy="9525"/>
          </a:xfrm>
          <a:custGeom>
            <a:avLst/>
            <a:gdLst>
              <a:gd name="T0" fmla="*/ 203292630 w 24"/>
              <a:gd name="T1" fmla="*/ 0 h 3"/>
              <a:gd name="T2" fmla="*/ 0 w 24"/>
              <a:gd name="T3" fmla="*/ 30241878 h 3"/>
              <a:gd name="T4" fmla="*/ 0 60000 65536"/>
              <a:gd name="T5" fmla="*/ 0 60000 65536"/>
              <a:gd name="T6" fmla="*/ 0 w 24"/>
              <a:gd name="T7" fmla="*/ 0 h 3"/>
              <a:gd name="T8" fmla="*/ 24 w 24"/>
              <a:gd name="T9" fmla="*/ 3 h 3"/>
            </a:gdLst>
            <a:ahLst/>
            <a:cxnLst>
              <a:cxn ang="T4">
                <a:pos x="T0" y="T1"/>
              </a:cxn>
              <a:cxn ang="T5">
                <a:pos x="T2" y="T3"/>
              </a:cxn>
            </a:cxnLst>
            <a:rect l="T6" t="T7" r="T8" b="T9"/>
            <a:pathLst>
              <a:path w="24" h="3">
                <a:moveTo>
                  <a:pt x="24" y="0"/>
                </a:moveTo>
                <a:cubicBezTo>
                  <a:pt x="16" y="1"/>
                  <a:pt x="8" y="2"/>
                  <a:pt x="0" y="3"/>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67" name="Freeform 94"/>
          <p:cNvSpPr>
            <a:spLocks/>
          </p:cNvSpPr>
          <p:nvPr/>
        </p:nvSpPr>
        <p:spPr bwMode="auto">
          <a:xfrm flipH="1">
            <a:off x="3116263" y="785814"/>
            <a:ext cx="76200" cy="33337"/>
          </a:xfrm>
          <a:custGeom>
            <a:avLst/>
            <a:gdLst>
              <a:gd name="T0" fmla="*/ 215053361 w 27"/>
              <a:gd name="T1" fmla="*/ 0 h 11"/>
              <a:gd name="T2" fmla="*/ 0 w 27"/>
              <a:gd name="T3" fmla="*/ 101032337 h 11"/>
              <a:gd name="T4" fmla="*/ 0 60000 65536"/>
              <a:gd name="T5" fmla="*/ 0 60000 65536"/>
              <a:gd name="T6" fmla="*/ 0 w 27"/>
              <a:gd name="T7" fmla="*/ 0 h 11"/>
              <a:gd name="T8" fmla="*/ 27 w 27"/>
              <a:gd name="T9" fmla="*/ 11 h 11"/>
            </a:gdLst>
            <a:ahLst/>
            <a:cxnLst>
              <a:cxn ang="T4">
                <a:pos x="T0" y="T1"/>
              </a:cxn>
              <a:cxn ang="T5">
                <a:pos x="T2" y="T3"/>
              </a:cxn>
            </a:cxnLst>
            <a:rect l="T6" t="T7" r="T8" b="T9"/>
            <a:pathLst>
              <a:path w="27" h="11">
                <a:moveTo>
                  <a:pt x="27" y="0"/>
                </a:moveTo>
                <a:cubicBezTo>
                  <a:pt x="18" y="3"/>
                  <a:pt x="9" y="7"/>
                  <a:pt x="0" y="11"/>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68" name="Freeform 95"/>
          <p:cNvSpPr>
            <a:spLocks/>
          </p:cNvSpPr>
          <p:nvPr/>
        </p:nvSpPr>
        <p:spPr bwMode="auto">
          <a:xfrm flipH="1">
            <a:off x="3255963" y="850900"/>
            <a:ext cx="63500" cy="38100"/>
          </a:xfrm>
          <a:custGeom>
            <a:avLst/>
            <a:gdLst>
              <a:gd name="T0" fmla="*/ 183284072 w 22"/>
              <a:gd name="T1" fmla="*/ 0 h 13"/>
              <a:gd name="T2" fmla="*/ 0 w 22"/>
              <a:gd name="T3" fmla="*/ 111662321 h 13"/>
              <a:gd name="T4" fmla="*/ 0 60000 65536"/>
              <a:gd name="T5" fmla="*/ 0 60000 65536"/>
              <a:gd name="T6" fmla="*/ 0 w 22"/>
              <a:gd name="T7" fmla="*/ 0 h 13"/>
              <a:gd name="T8" fmla="*/ 22 w 22"/>
              <a:gd name="T9" fmla="*/ 13 h 13"/>
            </a:gdLst>
            <a:ahLst/>
            <a:cxnLst>
              <a:cxn ang="T4">
                <a:pos x="T0" y="T1"/>
              </a:cxn>
              <a:cxn ang="T5">
                <a:pos x="T2" y="T3"/>
              </a:cxn>
            </a:cxnLst>
            <a:rect l="T6" t="T7" r="T8" b="T9"/>
            <a:pathLst>
              <a:path w="22" h="13">
                <a:moveTo>
                  <a:pt x="22" y="0"/>
                </a:moveTo>
                <a:cubicBezTo>
                  <a:pt x="15" y="4"/>
                  <a:pt x="7" y="8"/>
                  <a:pt x="0" y="13"/>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69" name="Freeform 96"/>
          <p:cNvSpPr>
            <a:spLocks/>
          </p:cNvSpPr>
          <p:nvPr/>
        </p:nvSpPr>
        <p:spPr bwMode="auto">
          <a:xfrm flipH="1">
            <a:off x="3379789" y="928689"/>
            <a:ext cx="60325" cy="47625"/>
          </a:xfrm>
          <a:custGeom>
            <a:avLst/>
            <a:gdLst>
              <a:gd name="T0" fmla="*/ 173290726 w 21"/>
              <a:gd name="T1" fmla="*/ 0 h 16"/>
              <a:gd name="T2" fmla="*/ 0 w 21"/>
              <a:gd name="T3" fmla="*/ 141758768 h 16"/>
              <a:gd name="T4" fmla="*/ 0 60000 65536"/>
              <a:gd name="T5" fmla="*/ 0 60000 65536"/>
              <a:gd name="T6" fmla="*/ 0 w 21"/>
              <a:gd name="T7" fmla="*/ 0 h 16"/>
              <a:gd name="T8" fmla="*/ 21 w 21"/>
              <a:gd name="T9" fmla="*/ 16 h 16"/>
            </a:gdLst>
            <a:ahLst/>
            <a:cxnLst>
              <a:cxn ang="T4">
                <a:pos x="T0" y="T1"/>
              </a:cxn>
              <a:cxn ang="T5">
                <a:pos x="T2" y="T3"/>
              </a:cxn>
            </a:cxnLst>
            <a:rect l="T6" t="T7" r="T8" b="T9"/>
            <a:pathLst>
              <a:path w="21" h="16">
                <a:moveTo>
                  <a:pt x="21" y="0"/>
                </a:moveTo>
                <a:cubicBezTo>
                  <a:pt x="14" y="5"/>
                  <a:pt x="7" y="10"/>
                  <a:pt x="0" y="16"/>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70" name="Freeform 97"/>
          <p:cNvSpPr>
            <a:spLocks/>
          </p:cNvSpPr>
          <p:nvPr/>
        </p:nvSpPr>
        <p:spPr bwMode="auto">
          <a:xfrm flipH="1">
            <a:off x="3489326" y="1017589"/>
            <a:ext cx="60325" cy="60325"/>
          </a:xfrm>
          <a:custGeom>
            <a:avLst/>
            <a:gdLst>
              <a:gd name="T0" fmla="*/ 173290726 w 21"/>
              <a:gd name="T1" fmla="*/ 0 h 20"/>
              <a:gd name="T2" fmla="*/ 0 w 21"/>
              <a:gd name="T3" fmla="*/ 181955259 h 20"/>
              <a:gd name="T4" fmla="*/ 0 60000 65536"/>
              <a:gd name="T5" fmla="*/ 0 60000 65536"/>
              <a:gd name="T6" fmla="*/ 0 w 21"/>
              <a:gd name="T7" fmla="*/ 0 h 20"/>
              <a:gd name="T8" fmla="*/ 21 w 21"/>
              <a:gd name="T9" fmla="*/ 20 h 20"/>
            </a:gdLst>
            <a:ahLst/>
            <a:cxnLst>
              <a:cxn ang="T4">
                <a:pos x="T0" y="T1"/>
              </a:cxn>
              <a:cxn ang="T5">
                <a:pos x="T2" y="T3"/>
              </a:cxn>
            </a:cxnLst>
            <a:rect l="T6" t="T7" r="T8" b="T9"/>
            <a:pathLst>
              <a:path w="21" h="20">
                <a:moveTo>
                  <a:pt x="21" y="0"/>
                </a:moveTo>
                <a:cubicBezTo>
                  <a:pt x="14" y="6"/>
                  <a:pt x="7" y="13"/>
                  <a:pt x="0" y="20"/>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71" name="Freeform 98"/>
          <p:cNvSpPr>
            <a:spLocks/>
          </p:cNvSpPr>
          <p:nvPr/>
        </p:nvSpPr>
        <p:spPr bwMode="auto">
          <a:xfrm flipH="1">
            <a:off x="2270125" y="1976438"/>
            <a:ext cx="90488" cy="44450"/>
          </a:xfrm>
          <a:custGeom>
            <a:avLst/>
            <a:gdLst>
              <a:gd name="T0" fmla="*/ 28318352 w 247"/>
              <a:gd name="T1" fmla="*/ 0 h 115"/>
              <a:gd name="T2" fmla="*/ 15434251 w 247"/>
              <a:gd name="T3" fmla="*/ 4482106 h 115"/>
              <a:gd name="T4" fmla="*/ 2013083 w 247"/>
              <a:gd name="T5" fmla="*/ 4183325 h 115"/>
              <a:gd name="T6" fmla="*/ 0 w 247"/>
              <a:gd name="T7" fmla="*/ 15686987 h 115"/>
              <a:gd name="T8" fmla="*/ 17044717 w 247"/>
              <a:gd name="T9" fmla="*/ 16284549 h 115"/>
              <a:gd name="T10" fmla="*/ 33150117 w 247"/>
              <a:gd name="T11" fmla="*/ 10458119 h 115"/>
              <a:gd name="T12" fmla="*/ 28318352 w 247"/>
              <a:gd name="T13" fmla="*/ 0 h 115"/>
              <a:gd name="T14" fmla="*/ 0 60000 65536"/>
              <a:gd name="T15" fmla="*/ 0 60000 65536"/>
              <a:gd name="T16" fmla="*/ 0 60000 65536"/>
              <a:gd name="T17" fmla="*/ 0 60000 65536"/>
              <a:gd name="T18" fmla="*/ 0 60000 65536"/>
              <a:gd name="T19" fmla="*/ 0 60000 65536"/>
              <a:gd name="T20" fmla="*/ 0 60000 65536"/>
              <a:gd name="T21" fmla="*/ 0 w 247"/>
              <a:gd name="T22" fmla="*/ 0 h 115"/>
              <a:gd name="T23" fmla="*/ 247 w 247"/>
              <a:gd name="T24" fmla="*/ 115 h 1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7" h="115">
                <a:moveTo>
                  <a:pt x="211" y="0"/>
                </a:moveTo>
                <a:cubicBezTo>
                  <a:pt x="181" y="15"/>
                  <a:pt x="149" y="25"/>
                  <a:pt x="115" y="30"/>
                </a:cubicBezTo>
                <a:cubicBezTo>
                  <a:pt x="82" y="35"/>
                  <a:pt x="48" y="34"/>
                  <a:pt x="15" y="28"/>
                </a:cubicBezTo>
                <a:lnTo>
                  <a:pt x="0" y="105"/>
                </a:lnTo>
                <a:cubicBezTo>
                  <a:pt x="42" y="113"/>
                  <a:pt x="84" y="115"/>
                  <a:pt x="127" y="109"/>
                </a:cubicBezTo>
                <a:cubicBezTo>
                  <a:pt x="169" y="103"/>
                  <a:pt x="209" y="90"/>
                  <a:pt x="247" y="70"/>
                </a:cubicBezTo>
                <a:lnTo>
                  <a:pt x="211" y="0"/>
                </a:lnTo>
                <a:close/>
              </a:path>
            </a:pathLst>
          </a:custGeom>
          <a:solidFill>
            <a:srgbClr val="FF0000"/>
          </a:solidFill>
          <a:ln w="0">
            <a:solidFill>
              <a:srgbClr val="000000"/>
            </a:solidFill>
            <a:round/>
            <a:headEnd/>
            <a:tailEnd/>
          </a:ln>
        </p:spPr>
        <p:txBody>
          <a:bodyPr/>
          <a:lstStyle/>
          <a:p>
            <a:endParaRPr lang="en-US">
              <a:solidFill>
                <a:srgbClr val="000000"/>
              </a:solidFill>
              <a:latin typeface="Switzerland"/>
            </a:endParaRPr>
          </a:p>
        </p:txBody>
      </p:sp>
      <p:sp>
        <p:nvSpPr>
          <p:cNvPr id="9272" name="Freeform 99"/>
          <p:cNvSpPr>
            <a:spLocks/>
          </p:cNvSpPr>
          <p:nvPr/>
        </p:nvSpPr>
        <p:spPr bwMode="auto">
          <a:xfrm flipH="1">
            <a:off x="3116264" y="1746251"/>
            <a:ext cx="128587" cy="282575"/>
          </a:xfrm>
          <a:custGeom>
            <a:avLst/>
            <a:gdLst>
              <a:gd name="T0" fmla="*/ 0 w 343"/>
              <a:gd name="T1" fmla="*/ 99258569 h 722"/>
              <a:gd name="T2" fmla="*/ 34994783 w 343"/>
              <a:gd name="T3" fmla="*/ 58819830 h 722"/>
              <a:gd name="T4" fmla="*/ 9556675 w 343"/>
              <a:gd name="T5" fmla="*/ 10569166 h 722"/>
              <a:gd name="T6" fmla="*/ 13773056 w 343"/>
              <a:gd name="T7" fmla="*/ 0 h 722"/>
              <a:gd name="T8" fmla="*/ 45535539 w 343"/>
              <a:gd name="T9" fmla="*/ 60198655 h 722"/>
              <a:gd name="T10" fmla="*/ 1686627 w 343"/>
              <a:gd name="T11" fmla="*/ 110593683 h 722"/>
              <a:gd name="T12" fmla="*/ 0 w 343"/>
              <a:gd name="T13" fmla="*/ 99258569 h 722"/>
              <a:gd name="T14" fmla="*/ 0 60000 65536"/>
              <a:gd name="T15" fmla="*/ 0 60000 65536"/>
              <a:gd name="T16" fmla="*/ 0 60000 65536"/>
              <a:gd name="T17" fmla="*/ 0 60000 65536"/>
              <a:gd name="T18" fmla="*/ 0 60000 65536"/>
              <a:gd name="T19" fmla="*/ 0 60000 65536"/>
              <a:gd name="T20" fmla="*/ 0 60000 65536"/>
              <a:gd name="T21" fmla="*/ 0 w 343"/>
              <a:gd name="T22" fmla="*/ 0 h 722"/>
              <a:gd name="T23" fmla="*/ 343 w 343"/>
              <a:gd name="T24" fmla="*/ 722 h 7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3" h="722">
                <a:moveTo>
                  <a:pt x="0" y="648"/>
                </a:moveTo>
                <a:cubicBezTo>
                  <a:pt x="132" y="625"/>
                  <a:pt x="234" y="518"/>
                  <a:pt x="249" y="384"/>
                </a:cubicBezTo>
                <a:cubicBezTo>
                  <a:pt x="265" y="250"/>
                  <a:pt x="192" y="122"/>
                  <a:pt x="68" y="69"/>
                </a:cubicBezTo>
                <a:lnTo>
                  <a:pt x="98" y="0"/>
                </a:lnTo>
                <a:cubicBezTo>
                  <a:pt x="251" y="66"/>
                  <a:pt x="343" y="226"/>
                  <a:pt x="324" y="393"/>
                </a:cubicBezTo>
                <a:cubicBezTo>
                  <a:pt x="304" y="559"/>
                  <a:pt x="177" y="694"/>
                  <a:pt x="12" y="722"/>
                </a:cubicBezTo>
                <a:lnTo>
                  <a:pt x="0" y="648"/>
                </a:lnTo>
                <a:close/>
              </a:path>
            </a:pathLst>
          </a:custGeom>
          <a:solidFill>
            <a:srgbClr val="0066FF"/>
          </a:solidFill>
          <a:ln w="0">
            <a:solidFill>
              <a:srgbClr val="000000"/>
            </a:solidFill>
            <a:round/>
            <a:headEnd/>
            <a:tailEnd/>
          </a:ln>
        </p:spPr>
        <p:txBody>
          <a:bodyPr/>
          <a:lstStyle/>
          <a:p>
            <a:endParaRPr lang="en-US">
              <a:solidFill>
                <a:srgbClr val="000000"/>
              </a:solidFill>
              <a:latin typeface="Switzerland"/>
            </a:endParaRPr>
          </a:p>
        </p:txBody>
      </p:sp>
      <p:sp>
        <p:nvSpPr>
          <p:cNvPr id="9273" name="Freeform 100"/>
          <p:cNvSpPr>
            <a:spLocks/>
          </p:cNvSpPr>
          <p:nvPr/>
        </p:nvSpPr>
        <p:spPr bwMode="auto">
          <a:xfrm flipH="1">
            <a:off x="3106738" y="1231901"/>
            <a:ext cx="862012" cy="295275"/>
          </a:xfrm>
          <a:custGeom>
            <a:avLst/>
            <a:gdLst>
              <a:gd name="T0" fmla="*/ 2147483647 w 300"/>
              <a:gd name="T1" fmla="*/ 871873359 h 100"/>
              <a:gd name="T2" fmla="*/ 1444846818 w 300"/>
              <a:gd name="T3" fmla="*/ 435938156 h 100"/>
              <a:gd name="T4" fmla="*/ 602707231 w 300"/>
              <a:gd name="T5" fmla="*/ 130780256 h 100"/>
              <a:gd name="T6" fmla="*/ 0 w 300"/>
              <a:gd name="T7" fmla="*/ 0 h 100"/>
              <a:gd name="T8" fmla="*/ 0 60000 65536"/>
              <a:gd name="T9" fmla="*/ 0 60000 65536"/>
              <a:gd name="T10" fmla="*/ 0 60000 65536"/>
              <a:gd name="T11" fmla="*/ 0 60000 65536"/>
              <a:gd name="T12" fmla="*/ 0 w 300"/>
              <a:gd name="T13" fmla="*/ 0 h 100"/>
              <a:gd name="T14" fmla="*/ 300 w 300"/>
              <a:gd name="T15" fmla="*/ 100 h 100"/>
            </a:gdLst>
            <a:ahLst/>
            <a:cxnLst>
              <a:cxn ang="T8">
                <a:pos x="T0" y="T1"/>
              </a:cxn>
              <a:cxn ang="T9">
                <a:pos x="T2" y="T3"/>
              </a:cxn>
              <a:cxn ang="T10">
                <a:pos x="T4" y="T5"/>
              </a:cxn>
              <a:cxn ang="T11">
                <a:pos x="T6" y="T7"/>
              </a:cxn>
            </a:cxnLst>
            <a:rect l="T12" t="T13" r="T14" b="T15"/>
            <a:pathLst>
              <a:path w="300" h="100">
                <a:moveTo>
                  <a:pt x="300" y="100"/>
                </a:moveTo>
                <a:cubicBezTo>
                  <a:pt x="263" y="83"/>
                  <a:pt x="212" y="64"/>
                  <a:pt x="175" y="50"/>
                </a:cubicBezTo>
                <a:cubicBezTo>
                  <a:pt x="137" y="35"/>
                  <a:pt x="102" y="23"/>
                  <a:pt x="73" y="15"/>
                </a:cubicBezTo>
                <a:cubicBezTo>
                  <a:pt x="44" y="6"/>
                  <a:pt x="15" y="3"/>
                  <a:pt x="0" y="0"/>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74" name="Freeform 101"/>
          <p:cNvSpPr>
            <a:spLocks/>
          </p:cNvSpPr>
          <p:nvPr/>
        </p:nvSpPr>
        <p:spPr bwMode="auto">
          <a:xfrm flipH="1">
            <a:off x="3106738" y="1479550"/>
            <a:ext cx="912812" cy="153988"/>
          </a:xfrm>
          <a:custGeom>
            <a:avLst/>
            <a:gdLst>
              <a:gd name="T0" fmla="*/ 2147483647 w 318"/>
              <a:gd name="T1" fmla="*/ 236771380 h 52"/>
              <a:gd name="T2" fmla="*/ 2010474117 w 318"/>
              <a:gd name="T3" fmla="*/ 35076691 h 52"/>
              <a:gd name="T4" fmla="*/ 1351300316 w 318"/>
              <a:gd name="T5" fmla="*/ 35076691 h 52"/>
              <a:gd name="T6" fmla="*/ 552056035 w 318"/>
              <a:gd name="T7" fmla="*/ 236771380 h 52"/>
              <a:gd name="T8" fmla="*/ 0 w 318"/>
              <a:gd name="T9" fmla="*/ 456005900 h 52"/>
              <a:gd name="T10" fmla="*/ 0 60000 65536"/>
              <a:gd name="T11" fmla="*/ 0 60000 65536"/>
              <a:gd name="T12" fmla="*/ 0 60000 65536"/>
              <a:gd name="T13" fmla="*/ 0 60000 65536"/>
              <a:gd name="T14" fmla="*/ 0 60000 65536"/>
              <a:gd name="T15" fmla="*/ 0 w 318"/>
              <a:gd name="T16" fmla="*/ 0 h 52"/>
              <a:gd name="T17" fmla="*/ 318 w 318"/>
              <a:gd name="T18" fmla="*/ 52 h 52"/>
            </a:gdLst>
            <a:ahLst/>
            <a:cxnLst>
              <a:cxn ang="T10">
                <a:pos x="T0" y="T1"/>
              </a:cxn>
              <a:cxn ang="T11">
                <a:pos x="T2" y="T3"/>
              </a:cxn>
              <a:cxn ang="T12">
                <a:pos x="T4" y="T5"/>
              </a:cxn>
              <a:cxn ang="T13">
                <a:pos x="T6" y="T7"/>
              </a:cxn>
              <a:cxn ang="T14">
                <a:pos x="T8" y="T9"/>
              </a:cxn>
            </a:cxnLst>
            <a:rect l="T15" t="T16" r="T17" b="T18"/>
            <a:pathLst>
              <a:path w="318" h="52">
                <a:moveTo>
                  <a:pt x="318" y="27"/>
                </a:moveTo>
                <a:cubicBezTo>
                  <a:pt x="306" y="23"/>
                  <a:pt x="270" y="8"/>
                  <a:pt x="244" y="4"/>
                </a:cubicBezTo>
                <a:cubicBezTo>
                  <a:pt x="219" y="0"/>
                  <a:pt x="194" y="0"/>
                  <a:pt x="164" y="4"/>
                </a:cubicBezTo>
                <a:cubicBezTo>
                  <a:pt x="135" y="8"/>
                  <a:pt x="94" y="19"/>
                  <a:pt x="67" y="27"/>
                </a:cubicBezTo>
                <a:cubicBezTo>
                  <a:pt x="40" y="35"/>
                  <a:pt x="14" y="47"/>
                  <a:pt x="0" y="52"/>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75" name="Freeform 102"/>
          <p:cNvSpPr>
            <a:spLocks/>
          </p:cNvSpPr>
          <p:nvPr/>
        </p:nvSpPr>
        <p:spPr bwMode="auto">
          <a:xfrm flipH="1">
            <a:off x="3051175" y="1012826"/>
            <a:ext cx="649288" cy="396875"/>
          </a:xfrm>
          <a:custGeom>
            <a:avLst/>
            <a:gdLst>
              <a:gd name="T0" fmla="*/ 1865375909 w 226"/>
              <a:gd name="T1" fmla="*/ 1166738845 h 135"/>
              <a:gd name="T2" fmla="*/ 1262842194 w 226"/>
              <a:gd name="T3" fmla="*/ 613618633 h 135"/>
              <a:gd name="T4" fmla="*/ 701578658 w 226"/>
              <a:gd name="T5" fmla="*/ 259274002 h 135"/>
              <a:gd name="T6" fmla="*/ 0 w 226"/>
              <a:gd name="T7" fmla="*/ 0 h 135"/>
              <a:gd name="T8" fmla="*/ 0 60000 65536"/>
              <a:gd name="T9" fmla="*/ 0 60000 65536"/>
              <a:gd name="T10" fmla="*/ 0 60000 65536"/>
              <a:gd name="T11" fmla="*/ 0 60000 65536"/>
              <a:gd name="T12" fmla="*/ 0 w 226"/>
              <a:gd name="T13" fmla="*/ 0 h 135"/>
              <a:gd name="T14" fmla="*/ 226 w 226"/>
              <a:gd name="T15" fmla="*/ 135 h 135"/>
            </a:gdLst>
            <a:ahLst/>
            <a:cxnLst>
              <a:cxn ang="T8">
                <a:pos x="T0" y="T1"/>
              </a:cxn>
              <a:cxn ang="T9">
                <a:pos x="T2" y="T3"/>
              </a:cxn>
              <a:cxn ang="T10">
                <a:pos x="T4" y="T5"/>
              </a:cxn>
              <a:cxn ang="T11">
                <a:pos x="T6" y="T7"/>
              </a:cxn>
            </a:cxnLst>
            <a:rect l="T12" t="T13" r="T14" b="T15"/>
            <a:pathLst>
              <a:path w="226" h="135">
                <a:moveTo>
                  <a:pt x="226" y="135"/>
                </a:moveTo>
                <a:cubicBezTo>
                  <a:pt x="213" y="124"/>
                  <a:pt x="176" y="88"/>
                  <a:pt x="153" y="71"/>
                </a:cubicBezTo>
                <a:cubicBezTo>
                  <a:pt x="130" y="53"/>
                  <a:pt x="110" y="42"/>
                  <a:pt x="85" y="30"/>
                </a:cubicBezTo>
                <a:cubicBezTo>
                  <a:pt x="59" y="18"/>
                  <a:pt x="18" y="6"/>
                  <a:pt x="0" y="0"/>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76" name="Line 103"/>
          <p:cNvSpPr>
            <a:spLocks noChangeShapeType="1"/>
          </p:cNvSpPr>
          <p:nvPr/>
        </p:nvSpPr>
        <p:spPr bwMode="auto">
          <a:xfrm flipV="1">
            <a:off x="2962275" y="935038"/>
            <a:ext cx="363538" cy="444500"/>
          </a:xfrm>
          <a:prstGeom prst="line">
            <a:avLst/>
          </a:prstGeom>
          <a:noFill/>
          <a:ln w="4763" cap="rnd">
            <a:solidFill>
              <a:srgbClr val="000000"/>
            </a:solidFill>
            <a:round/>
            <a:headEnd/>
            <a:tailEnd/>
          </a:ln>
        </p:spPr>
        <p:txBody>
          <a:bodyPr/>
          <a:lstStyle/>
          <a:p>
            <a:endParaRPr lang="en-GB">
              <a:solidFill>
                <a:srgbClr val="000000"/>
              </a:solidFill>
              <a:latin typeface="Switzerland"/>
            </a:endParaRPr>
          </a:p>
        </p:txBody>
      </p:sp>
      <p:sp>
        <p:nvSpPr>
          <p:cNvPr id="9277" name="Freeform 104"/>
          <p:cNvSpPr>
            <a:spLocks/>
          </p:cNvSpPr>
          <p:nvPr/>
        </p:nvSpPr>
        <p:spPr bwMode="auto">
          <a:xfrm flipH="1">
            <a:off x="3167063" y="1571626"/>
            <a:ext cx="976312" cy="227013"/>
          </a:xfrm>
          <a:custGeom>
            <a:avLst/>
            <a:gdLst>
              <a:gd name="T0" fmla="*/ 2147483647 w 340"/>
              <a:gd name="T1" fmla="*/ 112996459 h 77"/>
              <a:gd name="T2" fmla="*/ 1945947768 w 340"/>
              <a:gd name="T3" fmla="*/ 43459717 h 77"/>
              <a:gd name="T4" fmla="*/ 667889236 w 340"/>
              <a:gd name="T5" fmla="*/ 382449036 h 77"/>
              <a:gd name="T6" fmla="*/ 0 w 340"/>
              <a:gd name="T7" fmla="*/ 669284363 h 77"/>
              <a:gd name="T8" fmla="*/ 0 60000 65536"/>
              <a:gd name="T9" fmla="*/ 0 60000 65536"/>
              <a:gd name="T10" fmla="*/ 0 60000 65536"/>
              <a:gd name="T11" fmla="*/ 0 60000 65536"/>
              <a:gd name="T12" fmla="*/ 0 w 340"/>
              <a:gd name="T13" fmla="*/ 0 h 77"/>
              <a:gd name="T14" fmla="*/ 340 w 340"/>
              <a:gd name="T15" fmla="*/ 77 h 77"/>
            </a:gdLst>
            <a:ahLst/>
            <a:cxnLst>
              <a:cxn ang="T8">
                <a:pos x="T0" y="T1"/>
              </a:cxn>
              <a:cxn ang="T9">
                <a:pos x="T2" y="T3"/>
              </a:cxn>
              <a:cxn ang="T10">
                <a:pos x="T4" y="T5"/>
              </a:cxn>
              <a:cxn ang="T11">
                <a:pos x="T6" y="T7"/>
              </a:cxn>
            </a:cxnLst>
            <a:rect l="T12" t="T13" r="T14" b="T15"/>
            <a:pathLst>
              <a:path w="340" h="77">
                <a:moveTo>
                  <a:pt x="340" y="13"/>
                </a:moveTo>
                <a:cubicBezTo>
                  <a:pt x="323" y="12"/>
                  <a:pt x="279" y="0"/>
                  <a:pt x="236" y="5"/>
                </a:cubicBezTo>
                <a:cubicBezTo>
                  <a:pt x="192" y="10"/>
                  <a:pt x="120" y="31"/>
                  <a:pt x="81" y="44"/>
                </a:cubicBezTo>
                <a:cubicBezTo>
                  <a:pt x="42" y="56"/>
                  <a:pt x="17" y="70"/>
                  <a:pt x="0" y="77"/>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78" name="Freeform 105"/>
          <p:cNvSpPr>
            <a:spLocks/>
          </p:cNvSpPr>
          <p:nvPr/>
        </p:nvSpPr>
        <p:spPr bwMode="auto">
          <a:xfrm flipH="1">
            <a:off x="1827213" y="1260475"/>
            <a:ext cx="628650" cy="241300"/>
          </a:xfrm>
          <a:custGeom>
            <a:avLst/>
            <a:gdLst>
              <a:gd name="T0" fmla="*/ 0 w 219"/>
              <a:gd name="T1" fmla="*/ 710069310 h 82"/>
              <a:gd name="T2" fmla="*/ 1030004344 w 219"/>
              <a:gd name="T3" fmla="*/ 277100669 h 82"/>
              <a:gd name="T4" fmla="*/ 1804570180 w 219"/>
              <a:gd name="T5" fmla="*/ 0 h 82"/>
              <a:gd name="T6" fmla="*/ 0 60000 65536"/>
              <a:gd name="T7" fmla="*/ 0 60000 65536"/>
              <a:gd name="T8" fmla="*/ 0 60000 65536"/>
              <a:gd name="T9" fmla="*/ 0 w 219"/>
              <a:gd name="T10" fmla="*/ 0 h 82"/>
              <a:gd name="T11" fmla="*/ 219 w 219"/>
              <a:gd name="T12" fmla="*/ 82 h 82"/>
            </a:gdLst>
            <a:ahLst/>
            <a:cxnLst>
              <a:cxn ang="T6">
                <a:pos x="T0" y="T1"/>
              </a:cxn>
              <a:cxn ang="T7">
                <a:pos x="T2" y="T3"/>
              </a:cxn>
              <a:cxn ang="T8">
                <a:pos x="T4" y="T5"/>
              </a:cxn>
            </a:cxnLst>
            <a:rect l="T9" t="T10" r="T11" b="T12"/>
            <a:pathLst>
              <a:path w="219" h="82">
                <a:moveTo>
                  <a:pt x="0" y="82"/>
                </a:moveTo>
                <a:cubicBezTo>
                  <a:pt x="37" y="65"/>
                  <a:pt x="88" y="46"/>
                  <a:pt x="125" y="32"/>
                </a:cubicBezTo>
                <a:cubicBezTo>
                  <a:pt x="161" y="18"/>
                  <a:pt x="199" y="7"/>
                  <a:pt x="219" y="0"/>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79" name="Freeform 106"/>
          <p:cNvSpPr>
            <a:spLocks/>
          </p:cNvSpPr>
          <p:nvPr/>
        </p:nvSpPr>
        <p:spPr bwMode="auto">
          <a:xfrm flipH="1">
            <a:off x="1636713" y="1479550"/>
            <a:ext cx="819150" cy="122238"/>
          </a:xfrm>
          <a:custGeom>
            <a:avLst/>
            <a:gdLst>
              <a:gd name="T0" fmla="*/ 0 w 285"/>
              <a:gd name="T1" fmla="*/ 239997919 h 41"/>
              <a:gd name="T2" fmla="*/ 611321503 w 285"/>
              <a:gd name="T3" fmla="*/ 35556349 h 41"/>
              <a:gd name="T4" fmla="*/ 1272205871 w 285"/>
              <a:gd name="T5" fmla="*/ 35556349 h 41"/>
              <a:gd name="T6" fmla="*/ 2073532908 w 285"/>
              <a:gd name="T7" fmla="*/ 239997919 h 41"/>
              <a:gd name="T8" fmla="*/ 2147483647 w 285"/>
              <a:gd name="T9" fmla="*/ 364442120 h 41"/>
              <a:gd name="T10" fmla="*/ 0 60000 65536"/>
              <a:gd name="T11" fmla="*/ 0 60000 65536"/>
              <a:gd name="T12" fmla="*/ 0 60000 65536"/>
              <a:gd name="T13" fmla="*/ 0 60000 65536"/>
              <a:gd name="T14" fmla="*/ 0 60000 65536"/>
              <a:gd name="T15" fmla="*/ 0 w 285"/>
              <a:gd name="T16" fmla="*/ 0 h 41"/>
              <a:gd name="T17" fmla="*/ 285 w 285"/>
              <a:gd name="T18" fmla="*/ 41 h 41"/>
            </a:gdLst>
            <a:ahLst/>
            <a:cxnLst>
              <a:cxn ang="T10">
                <a:pos x="T0" y="T1"/>
              </a:cxn>
              <a:cxn ang="T11">
                <a:pos x="T2" y="T3"/>
              </a:cxn>
              <a:cxn ang="T12">
                <a:pos x="T4" y="T5"/>
              </a:cxn>
              <a:cxn ang="T13">
                <a:pos x="T6" y="T7"/>
              </a:cxn>
              <a:cxn ang="T14">
                <a:pos x="T8" y="T9"/>
              </a:cxn>
            </a:cxnLst>
            <a:rect l="T15" t="T16" r="T17" b="T18"/>
            <a:pathLst>
              <a:path w="285" h="41">
                <a:moveTo>
                  <a:pt x="0" y="27"/>
                </a:moveTo>
                <a:cubicBezTo>
                  <a:pt x="12" y="23"/>
                  <a:pt x="48" y="8"/>
                  <a:pt x="74" y="4"/>
                </a:cubicBezTo>
                <a:cubicBezTo>
                  <a:pt x="99" y="0"/>
                  <a:pt x="124" y="0"/>
                  <a:pt x="154" y="4"/>
                </a:cubicBezTo>
                <a:cubicBezTo>
                  <a:pt x="183" y="8"/>
                  <a:pt x="229" y="21"/>
                  <a:pt x="251" y="27"/>
                </a:cubicBezTo>
                <a:cubicBezTo>
                  <a:pt x="273" y="33"/>
                  <a:pt x="278" y="39"/>
                  <a:pt x="285" y="41"/>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80" name="Freeform 107"/>
          <p:cNvSpPr>
            <a:spLocks/>
          </p:cNvSpPr>
          <p:nvPr/>
        </p:nvSpPr>
        <p:spPr bwMode="auto">
          <a:xfrm flipH="1">
            <a:off x="1808163" y="985838"/>
            <a:ext cx="635000" cy="468312"/>
          </a:xfrm>
          <a:custGeom>
            <a:avLst/>
            <a:gdLst>
              <a:gd name="T0" fmla="*/ 0 w 220"/>
              <a:gd name="T1" fmla="*/ 1379346564 h 159"/>
              <a:gd name="T2" fmla="*/ 574845316 w 220"/>
              <a:gd name="T3" fmla="*/ 694011793 h 159"/>
              <a:gd name="T4" fmla="*/ 1208009594 w 220"/>
              <a:gd name="T5" fmla="*/ 251577791 h 159"/>
              <a:gd name="T6" fmla="*/ 1832841122 w 220"/>
              <a:gd name="T7" fmla="*/ 0 h 159"/>
              <a:gd name="T8" fmla="*/ 0 60000 65536"/>
              <a:gd name="T9" fmla="*/ 0 60000 65536"/>
              <a:gd name="T10" fmla="*/ 0 60000 65536"/>
              <a:gd name="T11" fmla="*/ 0 60000 65536"/>
              <a:gd name="T12" fmla="*/ 0 w 220"/>
              <a:gd name="T13" fmla="*/ 0 h 159"/>
              <a:gd name="T14" fmla="*/ 220 w 220"/>
              <a:gd name="T15" fmla="*/ 159 h 159"/>
            </a:gdLst>
            <a:ahLst/>
            <a:cxnLst>
              <a:cxn ang="T8">
                <a:pos x="T0" y="T1"/>
              </a:cxn>
              <a:cxn ang="T9">
                <a:pos x="T2" y="T3"/>
              </a:cxn>
              <a:cxn ang="T10">
                <a:pos x="T4" y="T5"/>
              </a:cxn>
              <a:cxn ang="T11">
                <a:pos x="T6" y="T7"/>
              </a:cxn>
            </a:cxnLst>
            <a:rect l="T12" t="T13" r="T14" b="T15"/>
            <a:pathLst>
              <a:path w="220" h="159">
                <a:moveTo>
                  <a:pt x="0" y="159"/>
                </a:moveTo>
                <a:cubicBezTo>
                  <a:pt x="11" y="145"/>
                  <a:pt x="45" y="101"/>
                  <a:pt x="69" y="80"/>
                </a:cubicBezTo>
                <a:cubicBezTo>
                  <a:pt x="94" y="58"/>
                  <a:pt x="120" y="42"/>
                  <a:pt x="145" y="29"/>
                </a:cubicBezTo>
                <a:cubicBezTo>
                  <a:pt x="170" y="16"/>
                  <a:pt x="205" y="6"/>
                  <a:pt x="220" y="0"/>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81" name="Line 108"/>
          <p:cNvSpPr>
            <a:spLocks noChangeShapeType="1"/>
          </p:cNvSpPr>
          <p:nvPr/>
        </p:nvSpPr>
        <p:spPr bwMode="auto">
          <a:xfrm flipH="1" flipV="1">
            <a:off x="2195513" y="928689"/>
            <a:ext cx="361950" cy="446087"/>
          </a:xfrm>
          <a:prstGeom prst="line">
            <a:avLst/>
          </a:prstGeom>
          <a:noFill/>
          <a:ln w="4763" cap="rnd">
            <a:solidFill>
              <a:srgbClr val="000000"/>
            </a:solidFill>
            <a:round/>
            <a:headEnd/>
            <a:tailEnd/>
          </a:ln>
        </p:spPr>
        <p:txBody>
          <a:bodyPr/>
          <a:lstStyle/>
          <a:p>
            <a:endParaRPr lang="en-GB">
              <a:solidFill>
                <a:srgbClr val="000000"/>
              </a:solidFill>
              <a:latin typeface="Switzerland"/>
            </a:endParaRPr>
          </a:p>
        </p:txBody>
      </p:sp>
      <p:sp>
        <p:nvSpPr>
          <p:cNvPr id="9282" name="Freeform 109"/>
          <p:cNvSpPr>
            <a:spLocks/>
          </p:cNvSpPr>
          <p:nvPr/>
        </p:nvSpPr>
        <p:spPr bwMode="auto">
          <a:xfrm flipH="1">
            <a:off x="1487488" y="1554163"/>
            <a:ext cx="908051" cy="190500"/>
          </a:xfrm>
          <a:custGeom>
            <a:avLst/>
            <a:gdLst>
              <a:gd name="T0" fmla="*/ 0 w 316"/>
              <a:gd name="T1" fmla="*/ 115178078 h 64"/>
              <a:gd name="T2" fmla="*/ 858774893 w 316"/>
              <a:gd name="T3" fmla="*/ 44300170 h 64"/>
              <a:gd name="T4" fmla="*/ 2138681263 w 316"/>
              <a:gd name="T5" fmla="*/ 389837321 h 64"/>
              <a:gd name="T6" fmla="*/ 2147483647 w 316"/>
              <a:gd name="T7" fmla="*/ 567035072 h 64"/>
              <a:gd name="T8" fmla="*/ 0 60000 65536"/>
              <a:gd name="T9" fmla="*/ 0 60000 65536"/>
              <a:gd name="T10" fmla="*/ 0 60000 65536"/>
              <a:gd name="T11" fmla="*/ 0 60000 65536"/>
              <a:gd name="T12" fmla="*/ 0 w 316"/>
              <a:gd name="T13" fmla="*/ 0 h 64"/>
              <a:gd name="T14" fmla="*/ 316 w 316"/>
              <a:gd name="T15" fmla="*/ 64 h 64"/>
            </a:gdLst>
            <a:ahLst/>
            <a:cxnLst>
              <a:cxn ang="T8">
                <a:pos x="T0" y="T1"/>
              </a:cxn>
              <a:cxn ang="T9">
                <a:pos x="T2" y="T3"/>
              </a:cxn>
              <a:cxn ang="T10">
                <a:pos x="T4" y="T5"/>
              </a:cxn>
              <a:cxn ang="T11">
                <a:pos x="T6" y="T7"/>
              </a:cxn>
            </a:cxnLst>
            <a:rect l="T12" t="T13" r="T14" b="T15"/>
            <a:pathLst>
              <a:path w="316" h="64">
                <a:moveTo>
                  <a:pt x="0" y="13"/>
                </a:moveTo>
                <a:cubicBezTo>
                  <a:pt x="17" y="12"/>
                  <a:pt x="61" y="0"/>
                  <a:pt x="104" y="5"/>
                </a:cubicBezTo>
                <a:cubicBezTo>
                  <a:pt x="148" y="10"/>
                  <a:pt x="223" y="34"/>
                  <a:pt x="259" y="44"/>
                </a:cubicBezTo>
                <a:cubicBezTo>
                  <a:pt x="294" y="54"/>
                  <a:pt x="304" y="60"/>
                  <a:pt x="316" y="64"/>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83" name="Freeform 110"/>
          <p:cNvSpPr>
            <a:spLocks/>
          </p:cNvSpPr>
          <p:nvPr/>
        </p:nvSpPr>
        <p:spPr bwMode="auto">
          <a:xfrm flipH="1">
            <a:off x="2159001" y="1697038"/>
            <a:ext cx="258763" cy="298450"/>
          </a:xfrm>
          <a:custGeom>
            <a:avLst/>
            <a:gdLst>
              <a:gd name="T0" fmla="*/ 56324596 w 673"/>
              <a:gd name="T1" fmla="*/ 115229511 h 773"/>
              <a:gd name="T2" fmla="*/ 83969548 w 673"/>
              <a:gd name="T3" fmla="*/ 33838363 h 773"/>
              <a:gd name="T4" fmla="*/ 0 w 673"/>
              <a:gd name="T5" fmla="*/ 18186146 h 773"/>
              <a:gd name="T6" fmla="*/ 28088283 w 673"/>
              <a:gd name="T7" fmla="*/ 66782534 h 773"/>
              <a:gd name="T8" fmla="*/ 56324596 w 673"/>
              <a:gd name="T9" fmla="*/ 115229511 h 773"/>
              <a:gd name="T10" fmla="*/ 0 60000 65536"/>
              <a:gd name="T11" fmla="*/ 0 60000 65536"/>
              <a:gd name="T12" fmla="*/ 0 60000 65536"/>
              <a:gd name="T13" fmla="*/ 0 60000 65536"/>
              <a:gd name="T14" fmla="*/ 0 60000 65536"/>
              <a:gd name="T15" fmla="*/ 0 w 673"/>
              <a:gd name="T16" fmla="*/ 0 h 773"/>
              <a:gd name="T17" fmla="*/ 673 w 673"/>
              <a:gd name="T18" fmla="*/ 773 h 773"/>
            </a:gdLst>
            <a:ahLst/>
            <a:cxnLst>
              <a:cxn ang="T10">
                <a:pos x="T0" y="T1"/>
              </a:cxn>
              <a:cxn ang="T11">
                <a:pos x="T2" y="T3"/>
              </a:cxn>
              <a:cxn ang="T12">
                <a:pos x="T4" y="T5"/>
              </a:cxn>
              <a:cxn ang="T13">
                <a:pos x="T6" y="T7"/>
              </a:cxn>
              <a:cxn ang="T14">
                <a:pos x="T8" y="T9"/>
              </a:cxn>
            </a:cxnLst>
            <a:rect l="T15" t="T16" r="T17" b="T18"/>
            <a:pathLst>
              <a:path w="673" h="773">
                <a:moveTo>
                  <a:pt x="381" y="773"/>
                </a:moveTo>
                <a:cubicBezTo>
                  <a:pt x="589" y="651"/>
                  <a:pt x="673" y="407"/>
                  <a:pt x="568" y="227"/>
                </a:cubicBezTo>
                <a:cubicBezTo>
                  <a:pt x="463" y="47"/>
                  <a:pt x="209" y="0"/>
                  <a:pt x="0" y="122"/>
                </a:cubicBezTo>
                <a:lnTo>
                  <a:pt x="190" y="448"/>
                </a:lnTo>
                <a:lnTo>
                  <a:pt x="381" y="773"/>
                </a:lnTo>
                <a:close/>
              </a:path>
            </a:pathLst>
          </a:custGeom>
          <a:solidFill>
            <a:srgbClr val="000000"/>
          </a:solidFill>
          <a:ln w="0">
            <a:solidFill>
              <a:srgbClr val="000000"/>
            </a:solidFill>
            <a:round/>
            <a:headEnd/>
            <a:tailEnd/>
          </a:ln>
        </p:spPr>
        <p:txBody>
          <a:bodyPr/>
          <a:lstStyle/>
          <a:p>
            <a:endParaRPr lang="en-US">
              <a:solidFill>
                <a:srgbClr val="000000"/>
              </a:solidFill>
              <a:latin typeface="Switzerland"/>
            </a:endParaRPr>
          </a:p>
        </p:txBody>
      </p:sp>
      <p:sp>
        <p:nvSpPr>
          <p:cNvPr id="9284" name="Freeform 111"/>
          <p:cNvSpPr>
            <a:spLocks/>
          </p:cNvSpPr>
          <p:nvPr/>
        </p:nvSpPr>
        <p:spPr bwMode="auto">
          <a:xfrm flipH="1">
            <a:off x="2159001" y="1697038"/>
            <a:ext cx="258763" cy="298450"/>
          </a:xfrm>
          <a:custGeom>
            <a:avLst/>
            <a:gdLst>
              <a:gd name="T0" fmla="*/ 421588217 w 90"/>
              <a:gd name="T1" fmla="*/ 873258953 h 102"/>
              <a:gd name="T2" fmla="*/ 628250654 w 90"/>
              <a:gd name="T3" fmla="*/ 256839647 h 102"/>
              <a:gd name="T4" fmla="*/ 0 w 90"/>
              <a:gd name="T5" fmla="*/ 136982703 h 102"/>
              <a:gd name="T6" fmla="*/ 0 60000 65536"/>
              <a:gd name="T7" fmla="*/ 0 60000 65536"/>
              <a:gd name="T8" fmla="*/ 0 60000 65536"/>
              <a:gd name="T9" fmla="*/ 0 w 90"/>
              <a:gd name="T10" fmla="*/ 0 h 102"/>
              <a:gd name="T11" fmla="*/ 90 w 90"/>
              <a:gd name="T12" fmla="*/ 102 h 102"/>
            </a:gdLst>
            <a:ahLst/>
            <a:cxnLst>
              <a:cxn ang="T6">
                <a:pos x="T0" y="T1"/>
              </a:cxn>
              <a:cxn ang="T7">
                <a:pos x="T2" y="T3"/>
              </a:cxn>
              <a:cxn ang="T8">
                <a:pos x="T4" y="T5"/>
              </a:cxn>
            </a:cxnLst>
            <a:rect l="T9" t="T10" r="T11" b="T12"/>
            <a:pathLst>
              <a:path w="90" h="102">
                <a:moveTo>
                  <a:pt x="51" y="102"/>
                </a:moveTo>
                <a:cubicBezTo>
                  <a:pt x="79" y="86"/>
                  <a:pt x="90" y="53"/>
                  <a:pt x="76" y="30"/>
                </a:cubicBezTo>
                <a:cubicBezTo>
                  <a:pt x="62" y="6"/>
                  <a:pt x="28" y="0"/>
                  <a:pt x="0" y="16"/>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85" name="Freeform 112"/>
          <p:cNvSpPr>
            <a:spLocks/>
          </p:cNvSpPr>
          <p:nvPr/>
        </p:nvSpPr>
        <p:spPr bwMode="auto">
          <a:xfrm flipH="1">
            <a:off x="3205164" y="1703388"/>
            <a:ext cx="249237" cy="303212"/>
          </a:xfrm>
          <a:custGeom>
            <a:avLst/>
            <a:gdLst>
              <a:gd name="T0" fmla="*/ 95128751 w 653"/>
              <a:gd name="T1" fmla="*/ 17476967 h 771"/>
              <a:gd name="T2" fmla="*/ 14859182 w 653"/>
              <a:gd name="T3" fmla="*/ 36345720 h 771"/>
              <a:gd name="T4" fmla="*/ 41227155 w 653"/>
              <a:gd name="T5" fmla="*/ 119244521 h 771"/>
              <a:gd name="T6" fmla="*/ 68323761 w 653"/>
              <a:gd name="T7" fmla="*/ 68360741 h 771"/>
              <a:gd name="T8" fmla="*/ 95128751 w 653"/>
              <a:gd name="T9" fmla="*/ 17476967 h 771"/>
              <a:gd name="T10" fmla="*/ 0 60000 65536"/>
              <a:gd name="T11" fmla="*/ 0 60000 65536"/>
              <a:gd name="T12" fmla="*/ 0 60000 65536"/>
              <a:gd name="T13" fmla="*/ 0 60000 65536"/>
              <a:gd name="T14" fmla="*/ 0 60000 65536"/>
              <a:gd name="T15" fmla="*/ 0 w 653"/>
              <a:gd name="T16" fmla="*/ 0 h 771"/>
              <a:gd name="T17" fmla="*/ 653 w 653"/>
              <a:gd name="T18" fmla="*/ 771 h 771"/>
            </a:gdLst>
            <a:ahLst/>
            <a:cxnLst>
              <a:cxn ang="T10">
                <a:pos x="T0" y="T1"/>
              </a:cxn>
              <a:cxn ang="T11">
                <a:pos x="T2" y="T3"/>
              </a:cxn>
              <a:cxn ang="T12">
                <a:pos x="T4" y="T5"/>
              </a:cxn>
              <a:cxn ang="T13">
                <a:pos x="T6" y="T7"/>
              </a:cxn>
              <a:cxn ang="T14">
                <a:pos x="T8" y="T9"/>
              </a:cxn>
            </a:cxnLst>
            <a:rect l="T15" t="T16" r="T17" b="T18"/>
            <a:pathLst>
              <a:path w="653" h="771">
                <a:moveTo>
                  <a:pt x="653" y="113"/>
                </a:moveTo>
                <a:cubicBezTo>
                  <a:pt x="451" y="0"/>
                  <a:pt x="205" y="54"/>
                  <a:pt x="102" y="235"/>
                </a:cubicBezTo>
                <a:cubicBezTo>
                  <a:pt x="0" y="416"/>
                  <a:pt x="81" y="656"/>
                  <a:pt x="283" y="771"/>
                </a:cubicBezTo>
                <a:lnTo>
                  <a:pt x="469" y="442"/>
                </a:lnTo>
                <a:lnTo>
                  <a:pt x="653" y="113"/>
                </a:lnTo>
                <a:close/>
              </a:path>
            </a:pathLst>
          </a:custGeom>
          <a:solidFill>
            <a:srgbClr val="000000"/>
          </a:solidFill>
          <a:ln w="0">
            <a:solidFill>
              <a:srgbClr val="000000"/>
            </a:solidFill>
            <a:round/>
            <a:headEnd/>
            <a:tailEnd/>
          </a:ln>
        </p:spPr>
        <p:txBody>
          <a:bodyPr/>
          <a:lstStyle/>
          <a:p>
            <a:endParaRPr lang="en-US">
              <a:solidFill>
                <a:srgbClr val="000000"/>
              </a:solidFill>
              <a:latin typeface="Switzerland"/>
            </a:endParaRPr>
          </a:p>
        </p:txBody>
      </p:sp>
      <p:sp>
        <p:nvSpPr>
          <p:cNvPr id="9286" name="Freeform 113"/>
          <p:cNvSpPr>
            <a:spLocks/>
          </p:cNvSpPr>
          <p:nvPr/>
        </p:nvSpPr>
        <p:spPr bwMode="auto">
          <a:xfrm flipH="1">
            <a:off x="3205164" y="1703388"/>
            <a:ext cx="249237" cy="303212"/>
          </a:xfrm>
          <a:custGeom>
            <a:avLst/>
            <a:gdLst>
              <a:gd name="T0" fmla="*/ 714012367 w 87"/>
              <a:gd name="T1" fmla="*/ 132551213 h 102"/>
              <a:gd name="T2" fmla="*/ 106690632 w 87"/>
              <a:gd name="T3" fmla="*/ 273940162 h 102"/>
              <a:gd name="T4" fmla="*/ 311867087 w 87"/>
              <a:gd name="T5" fmla="*/ 901348307 h 102"/>
              <a:gd name="T6" fmla="*/ 0 60000 65536"/>
              <a:gd name="T7" fmla="*/ 0 60000 65536"/>
              <a:gd name="T8" fmla="*/ 0 60000 65536"/>
              <a:gd name="T9" fmla="*/ 0 w 87"/>
              <a:gd name="T10" fmla="*/ 0 h 102"/>
              <a:gd name="T11" fmla="*/ 87 w 87"/>
              <a:gd name="T12" fmla="*/ 102 h 102"/>
            </a:gdLst>
            <a:ahLst/>
            <a:cxnLst>
              <a:cxn ang="T6">
                <a:pos x="T0" y="T1"/>
              </a:cxn>
              <a:cxn ang="T7">
                <a:pos x="T2" y="T3"/>
              </a:cxn>
              <a:cxn ang="T8">
                <a:pos x="T4" y="T5"/>
              </a:cxn>
            </a:cxnLst>
            <a:rect l="T9" t="T10" r="T11" b="T12"/>
            <a:pathLst>
              <a:path w="87" h="102">
                <a:moveTo>
                  <a:pt x="87" y="15"/>
                </a:moveTo>
                <a:cubicBezTo>
                  <a:pt x="60" y="0"/>
                  <a:pt x="27" y="7"/>
                  <a:pt x="13" y="31"/>
                </a:cubicBezTo>
                <a:cubicBezTo>
                  <a:pt x="0" y="55"/>
                  <a:pt x="11" y="87"/>
                  <a:pt x="38" y="102"/>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87" name="Freeform 114"/>
          <p:cNvSpPr>
            <a:spLocks/>
          </p:cNvSpPr>
          <p:nvPr/>
        </p:nvSpPr>
        <p:spPr bwMode="auto">
          <a:xfrm flipH="1">
            <a:off x="3235326" y="1981201"/>
            <a:ext cx="119063" cy="53975"/>
          </a:xfrm>
          <a:custGeom>
            <a:avLst/>
            <a:gdLst>
              <a:gd name="T0" fmla="*/ 6575139 w 308"/>
              <a:gd name="T1" fmla="*/ 0 h 133"/>
              <a:gd name="T2" fmla="*/ 24208442 w 308"/>
              <a:gd name="T3" fmla="*/ 7905511 h 133"/>
              <a:gd name="T4" fmla="*/ 43186619 w 308"/>
              <a:gd name="T5" fmla="*/ 7246448 h 133"/>
              <a:gd name="T6" fmla="*/ 46025961 w 308"/>
              <a:gd name="T7" fmla="*/ 19434244 h 133"/>
              <a:gd name="T8" fmla="*/ 22116336 w 308"/>
              <a:gd name="T9" fmla="*/ 20422432 h 133"/>
              <a:gd name="T10" fmla="*/ 0 w 308"/>
              <a:gd name="T11" fmla="*/ 10375779 h 133"/>
              <a:gd name="T12" fmla="*/ 6575139 w 308"/>
              <a:gd name="T13" fmla="*/ 0 h 133"/>
              <a:gd name="T14" fmla="*/ 0 60000 65536"/>
              <a:gd name="T15" fmla="*/ 0 60000 65536"/>
              <a:gd name="T16" fmla="*/ 0 60000 65536"/>
              <a:gd name="T17" fmla="*/ 0 60000 65536"/>
              <a:gd name="T18" fmla="*/ 0 60000 65536"/>
              <a:gd name="T19" fmla="*/ 0 60000 65536"/>
              <a:gd name="T20" fmla="*/ 0 60000 65536"/>
              <a:gd name="T21" fmla="*/ 0 w 308"/>
              <a:gd name="T22" fmla="*/ 0 h 133"/>
              <a:gd name="T23" fmla="*/ 308 w 308"/>
              <a:gd name="T24" fmla="*/ 133 h 1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133">
                <a:moveTo>
                  <a:pt x="44" y="0"/>
                </a:moveTo>
                <a:cubicBezTo>
                  <a:pt x="79" y="25"/>
                  <a:pt x="119" y="41"/>
                  <a:pt x="162" y="48"/>
                </a:cubicBezTo>
                <a:cubicBezTo>
                  <a:pt x="204" y="56"/>
                  <a:pt x="247" y="54"/>
                  <a:pt x="289" y="44"/>
                </a:cubicBezTo>
                <a:lnTo>
                  <a:pt x="308" y="118"/>
                </a:lnTo>
                <a:cubicBezTo>
                  <a:pt x="255" y="131"/>
                  <a:pt x="201" y="133"/>
                  <a:pt x="148" y="124"/>
                </a:cubicBezTo>
                <a:cubicBezTo>
                  <a:pt x="95" y="114"/>
                  <a:pt x="45" y="94"/>
                  <a:pt x="0" y="63"/>
                </a:cubicBezTo>
                <a:lnTo>
                  <a:pt x="44" y="0"/>
                </a:lnTo>
                <a:close/>
              </a:path>
            </a:pathLst>
          </a:custGeom>
          <a:noFill/>
          <a:ln w="1588" cap="rnd">
            <a:solidFill>
              <a:srgbClr val="000000"/>
            </a:solidFill>
            <a:round/>
            <a:headEnd/>
            <a:tailEnd/>
          </a:ln>
        </p:spPr>
        <p:txBody>
          <a:bodyPr/>
          <a:lstStyle/>
          <a:p>
            <a:endParaRPr lang="en-US">
              <a:solidFill>
                <a:srgbClr val="000000"/>
              </a:solidFill>
              <a:latin typeface="Switzerland"/>
            </a:endParaRPr>
          </a:p>
        </p:txBody>
      </p:sp>
      <p:sp>
        <p:nvSpPr>
          <p:cNvPr id="9288" name="Line 115"/>
          <p:cNvSpPr>
            <a:spLocks noChangeShapeType="1"/>
          </p:cNvSpPr>
          <p:nvPr/>
        </p:nvSpPr>
        <p:spPr bwMode="auto">
          <a:xfrm flipH="1">
            <a:off x="2563813" y="2482851"/>
            <a:ext cx="19050" cy="66675"/>
          </a:xfrm>
          <a:prstGeom prst="line">
            <a:avLst/>
          </a:prstGeom>
          <a:noFill/>
          <a:ln w="20638">
            <a:solidFill>
              <a:srgbClr val="0066FF"/>
            </a:solidFill>
            <a:round/>
            <a:headEnd/>
            <a:tailEnd/>
          </a:ln>
        </p:spPr>
        <p:txBody>
          <a:bodyPr/>
          <a:lstStyle/>
          <a:p>
            <a:endParaRPr lang="en-GB">
              <a:solidFill>
                <a:srgbClr val="000000"/>
              </a:solidFill>
              <a:latin typeface="Switzerland"/>
            </a:endParaRPr>
          </a:p>
        </p:txBody>
      </p:sp>
      <p:sp>
        <p:nvSpPr>
          <p:cNvPr id="9289" name="Line 116"/>
          <p:cNvSpPr>
            <a:spLocks noChangeShapeType="1"/>
          </p:cNvSpPr>
          <p:nvPr/>
        </p:nvSpPr>
        <p:spPr bwMode="auto">
          <a:xfrm>
            <a:off x="2578101" y="2530475"/>
            <a:ext cx="41275" cy="63500"/>
          </a:xfrm>
          <a:prstGeom prst="line">
            <a:avLst/>
          </a:prstGeom>
          <a:noFill/>
          <a:ln w="6350">
            <a:solidFill>
              <a:srgbClr val="0000FF"/>
            </a:solidFill>
            <a:round/>
            <a:headEnd/>
            <a:tailEnd/>
          </a:ln>
        </p:spPr>
        <p:txBody>
          <a:bodyPr/>
          <a:lstStyle/>
          <a:p>
            <a:endParaRPr lang="en-GB">
              <a:solidFill>
                <a:srgbClr val="000000"/>
              </a:solidFill>
              <a:latin typeface="Switzerland"/>
            </a:endParaRPr>
          </a:p>
        </p:txBody>
      </p:sp>
      <p:sp>
        <p:nvSpPr>
          <p:cNvPr id="9290" name="Line 117"/>
          <p:cNvSpPr>
            <a:spLocks noChangeShapeType="1"/>
          </p:cNvSpPr>
          <p:nvPr/>
        </p:nvSpPr>
        <p:spPr bwMode="auto">
          <a:xfrm>
            <a:off x="2578101" y="2524125"/>
            <a:ext cx="11113" cy="69850"/>
          </a:xfrm>
          <a:prstGeom prst="line">
            <a:avLst/>
          </a:prstGeom>
          <a:noFill/>
          <a:ln w="6350">
            <a:solidFill>
              <a:srgbClr val="0066FF"/>
            </a:solidFill>
            <a:round/>
            <a:headEnd/>
            <a:tailEnd/>
          </a:ln>
        </p:spPr>
        <p:txBody>
          <a:bodyPr/>
          <a:lstStyle/>
          <a:p>
            <a:endParaRPr lang="en-GB">
              <a:solidFill>
                <a:srgbClr val="000000"/>
              </a:solidFill>
              <a:latin typeface="Switzerland"/>
            </a:endParaRPr>
          </a:p>
        </p:txBody>
      </p:sp>
      <p:sp>
        <p:nvSpPr>
          <p:cNvPr id="9291" name="Freeform 118"/>
          <p:cNvSpPr>
            <a:spLocks/>
          </p:cNvSpPr>
          <p:nvPr/>
        </p:nvSpPr>
        <p:spPr bwMode="auto">
          <a:xfrm flipH="1">
            <a:off x="2384425" y="2540000"/>
            <a:ext cx="325438" cy="266700"/>
          </a:xfrm>
          <a:custGeom>
            <a:avLst/>
            <a:gdLst>
              <a:gd name="T0" fmla="*/ 58948187 w 1742"/>
              <a:gd name="T1" fmla="*/ 18121884 h 1575"/>
              <a:gd name="T2" fmla="*/ 52212258 w 1742"/>
              <a:gd name="T3" fmla="*/ 9605772 h 1575"/>
              <a:gd name="T4" fmla="*/ 44289645 w 1742"/>
              <a:gd name="T5" fmla="*/ 3756321 h 1575"/>
              <a:gd name="T6" fmla="*/ 37553716 w 1742"/>
              <a:gd name="T7" fmla="*/ 602149 h 1575"/>
              <a:gd name="T8" fmla="*/ 28165336 w 1742"/>
              <a:gd name="T9" fmla="*/ 917617 h 1575"/>
              <a:gd name="T10" fmla="*/ 19998371 w 1742"/>
              <a:gd name="T11" fmla="*/ 6107515 h 1575"/>
              <a:gd name="T12" fmla="*/ 8795046 w 1742"/>
              <a:gd name="T13" fmla="*/ 17462331 h 1575"/>
              <a:gd name="T14" fmla="*/ 1849691 w 1742"/>
              <a:gd name="T15" fmla="*/ 25146849 h 1575"/>
              <a:gd name="T16" fmla="*/ 418847 w 1742"/>
              <a:gd name="T17" fmla="*/ 32315405 h 1575"/>
              <a:gd name="T18" fmla="*/ 4292905 w 1742"/>
              <a:gd name="T19" fmla="*/ 39340365 h 1575"/>
              <a:gd name="T20" fmla="*/ 10400565 w 1742"/>
              <a:gd name="T21" fmla="*/ 42666579 h 1575"/>
              <a:gd name="T22" fmla="*/ 20626642 w 1742"/>
              <a:gd name="T23" fmla="*/ 44989165 h 1575"/>
              <a:gd name="T24" fmla="*/ 28583997 w 1742"/>
              <a:gd name="T25" fmla="*/ 43498174 h 1575"/>
              <a:gd name="T26" fmla="*/ 35913262 w 1742"/>
              <a:gd name="T27" fmla="*/ 39340365 h 1575"/>
              <a:gd name="T28" fmla="*/ 42858615 w 1742"/>
              <a:gd name="T29" fmla="*/ 36329619 h 1575"/>
              <a:gd name="T30" fmla="*/ 53049765 w 1742"/>
              <a:gd name="T31" fmla="*/ 32315405 h 1575"/>
              <a:gd name="T32" fmla="*/ 59785695 w 1742"/>
              <a:gd name="T33" fmla="*/ 25290275 h 1575"/>
              <a:gd name="T34" fmla="*/ 58948187 w 1742"/>
              <a:gd name="T35" fmla="*/ 18121884 h 15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42"/>
              <a:gd name="T55" fmla="*/ 0 h 1575"/>
              <a:gd name="T56" fmla="*/ 1742 w 1742"/>
              <a:gd name="T57" fmla="*/ 1575 h 15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42" h="1575">
                <a:moveTo>
                  <a:pt x="1689" y="632"/>
                </a:moveTo>
                <a:cubicBezTo>
                  <a:pt x="1648" y="545"/>
                  <a:pt x="1567" y="420"/>
                  <a:pt x="1496" y="335"/>
                </a:cubicBezTo>
                <a:cubicBezTo>
                  <a:pt x="1426" y="251"/>
                  <a:pt x="1339" y="184"/>
                  <a:pt x="1269" y="131"/>
                </a:cubicBezTo>
                <a:cubicBezTo>
                  <a:pt x="1198" y="79"/>
                  <a:pt x="1152" y="38"/>
                  <a:pt x="1076" y="21"/>
                </a:cubicBezTo>
                <a:cubicBezTo>
                  <a:pt x="1000" y="3"/>
                  <a:pt x="892" y="0"/>
                  <a:pt x="807" y="32"/>
                </a:cubicBezTo>
                <a:cubicBezTo>
                  <a:pt x="722" y="64"/>
                  <a:pt x="667" y="117"/>
                  <a:pt x="573" y="213"/>
                </a:cubicBezTo>
                <a:cubicBezTo>
                  <a:pt x="480" y="309"/>
                  <a:pt x="339" y="498"/>
                  <a:pt x="252" y="609"/>
                </a:cubicBezTo>
                <a:cubicBezTo>
                  <a:pt x="164" y="719"/>
                  <a:pt x="94" y="789"/>
                  <a:pt x="53" y="877"/>
                </a:cubicBezTo>
                <a:cubicBezTo>
                  <a:pt x="12" y="964"/>
                  <a:pt x="0" y="1045"/>
                  <a:pt x="12" y="1127"/>
                </a:cubicBezTo>
                <a:cubicBezTo>
                  <a:pt x="24" y="1208"/>
                  <a:pt x="76" y="1310"/>
                  <a:pt x="123" y="1372"/>
                </a:cubicBezTo>
                <a:cubicBezTo>
                  <a:pt x="170" y="1433"/>
                  <a:pt x="219" y="1456"/>
                  <a:pt x="298" y="1488"/>
                </a:cubicBezTo>
                <a:cubicBezTo>
                  <a:pt x="377" y="1520"/>
                  <a:pt x="503" y="1564"/>
                  <a:pt x="591" y="1569"/>
                </a:cubicBezTo>
                <a:cubicBezTo>
                  <a:pt x="678" y="1575"/>
                  <a:pt x="745" y="1549"/>
                  <a:pt x="819" y="1517"/>
                </a:cubicBezTo>
                <a:cubicBezTo>
                  <a:pt x="892" y="1485"/>
                  <a:pt x="962" y="1412"/>
                  <a:pt x="1029" y="1372"/>
                </a:cubicBezTo>
                <a:cubicBezTo>
                  <a:pt x="1096" y="1331"/>
                  <a:pt x="1146" y="1307"/>
                  <a:pt x="1228" y="1267"/>
                </a:cubicBezTo>
                <a:cubicBezTo>
                  <a:pt x="1309" y="1226"/>
                  <a:pt x="1438" y="1191"/>
                  <a:pt x="1520" y="1127"/>
                </a:cubicBezTo>
                <a:cubicBezTo>
                  <a:pt x="1602" y="1063"/>
                  <a:pt x="1684" y="964"/>
                  <a:pt x="1713" y="882"/>
                </a:cubicBezTo>
                <a:cubicBezTo>
                  <a:pt x="1742" y="801"/>
                  <a:pt x="1695" y="684"/>
                  <a:pt x="1689" y="632"/>
                </a:cubicBezTo>
              </a:path>
            </a:pathLst>
          </a:custGeom>
          <a:solidFill>
            <a:srgbClr val="0000FF"/>
          </a:solidFill>
          <a:ln w="0">
            <a:solidFill>
              <a:srgbClr val="000000"/>
            </a:solidFill>
            <a:round/>
            <a:headEnd/>
            <a:tailEnd/>
          </a:ln>
        </p:spPr>
        <p:txBody>
          <a:bodyPr/>
          <a:lstStyle/>
          <a:p>
            <a:endParaRPr lang="en-US">
              <a:solidFill>
                <a:srgbClr val="000000"/>
              </a:solidFill>
              <a:latin typeface="Switzerland"/>
            </a:endParaRPr>
          </a:p>
        </p:txBody>
      </p:sp>
      <p:sp>
        <p:nvSpPr>
          <p:cNvPr id="9292" name="Freeform 119"/>
          <p:cNvSpPr>
            <a:spLocks/>
          </p:cNvSpPr>
          <p:nvPr/>
        </p:nvSpPr>
        <p:spPr bwMode="auto">
          <a:xfrm flipH="1">
            <a:off x="2384425" y="2540000"/>
            <a:ext cx="325438" cy="266700"/>
          </a:xfrm>
          <a:custGeom>
            <a:avLst/>
            <a:gdLst>
              <a:gd name="T0" fmla="*/ 444590631 w 231"/>
              <a:gd name="T1" fmla="*/ 136782646 h 209"/>
              <a:gd name="T2" fmla="*/ 392986885 w 231"/>
              <a:gd name="T3" fmla="*/ 71647869 h 209"/>
              <a:gd name="T4" fmla="*/ 333442929 w 231"/>
              <a:gd name="T5" fmla="*/ 27681931 h 209"/>
              <a:gd name="T6" fmla="*/ 283824214 w 231"/>
              <a:gd name="T7" fmla="*/ 4884821 h 209"/>
              <a:gd name="T8" fmla="*/ 212371573 w 231"/>
              <a:gd name="T9" fmla="*/ 6513095 h 209"/>
              <a:gd name="T10" fmla="*/ 150844039 w 231"/>
              <a:gd name="T11" fmla="*/ 45594222 h 209"/>
              <a:gd name="T12" fmla="*/ 65497572 w 231"/>
              <a:gd name="T13" fmla="*/ 131897826 h 209"/>
              <a:gd name="T14" fmla="*/ 13893809 w 231"/>
              <a:gd name="T15" fmla="*/ 188891257 h 209"/>
              <a:gd name="T16" fmla="*/ 1985031 w 231"/>
              <a:gd name="T17" fmla="*/ 242626825 h 209"/>
              <a:gd name="T18" fmla="*/ 31756271 w 231"/>
              <a:gd name="T19" fmla="*/ 296363669 h 209"/>
              <a:gd name="T20" fmla="*/ 77406346 w 231"/>
              <a:gd name="T21" fmla="*/ 320789043 h 209"/>
              <a:gd name="T22" fmla="*/ 154812691 w 231"/>
              <a:gd name="T23" fmla="*/ 338701404 h 209"/>
              <a:gd name="T24" fmla="*/ 216341633 w 231"/>
              <a:gd name="T25" fmla="*/ 327302136 h 209"/>
              <a:gd name="T26" fmla="*/ 269930410 w 231"/>
              <a:gd name="T27" fmla="*/ 296363669 h 209"/>
              <a:gd name="T28" fmla="*/ 323519186 w 231"/>
              <a:gd name="T29" fmla="*/ 273566568 h 209"/>
              <a:gd name="T30" fmla="*/ 400925598 w 231"/>
              <a:gd name="T31" fmla="*/ 242626825 h 209"/>
              <a:gd name="T32" fmla="*/ 450545722 w 231"/>
              <a:gd name="T33" fmla="*/ 190519530 h 209"/>
              <a:gd name="T34" fmla="*/ 444590631 w 231"/>
              <a:gd name="T35" fmla="*/ 136782646 h 2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1"/>
              <a:gd name="T55" fmla="*/ 0 h 209"/>
              <a:gd name="T56" fmla="*/ 231 w 231"/>
              <a:gd name="T57" fmla="*/ 209 h 20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1" h="209">
                <a:moveTo>
                  <a:pt x="224" y="84"/>
                </a:moveTo>
                <a:cubicBezTo>
                  <a:pt x="219" y="72"/>
                  <a:pt x="208" y="56"/>
                  <a:pt x="198" y="44"/>
                </a:cubicBezTo>
                <a:cubicBezTo>
                  <a:pt x="189" y="33"/>
                  <a:pt x="178" y="24"/>
                  <a:pt x="168" y="17"/>
                </a:cubicBezTo>
                <a:cubicBezTo>
                  <a:pt x="159" y="11"/>
                  <a:pt x="153" y="5"/>
                  <a:pt x="143" y="3"/>
                </a:cubicBezTo>
                <a:cubicBezTo>
                  <a:pt x="133" y="1"/>
                  <a:pt x="118" y="0"/>
                  <a:pt x="107" y="4"/>
                </a:cubicBezTo>
                <a:cubicBezTo>
                  <a:pt x="96" y="9"/>
                  <a:pt x="88" y="16"/>
                  <a:pt x="76" y="28"/>
                </a:cubicBezTo>
                <a:cubicBezTo>
                  <a:pt x="63" y="41"/>
                  <a:pt x="45" y="66"/>
                  <a:pt x="33" y="81"/>
                </a:cubicBezTo>
                <a:cubicBezTo>
                  <a:pt x="21" y="95"/>
                  <a:pt x="12" y="105"/>
                  <a:pt x="7" y="116"/>
                </a:cubicBezTo>
                <a:cubicBezTo>
                  <a:pt x="1" y="128"/>
                  <a:pt x="0" y="138"/>
                  <a:pt x="1" y="149"/>
                </a:cubicBezTo>
                <a:cubicBezTo>
                  <a:pt x="3" y="160"/>
                  <a:pt x="10" y="174"/>
                  <a:pt x="16" y="182"/>
                </a:cubicBezTo>
                <a:cubicBezTo>
                  <a:pt x="22" y="190"/>
                  <a:pt x="29" y="193"/>
                  <a:pt x="39" y="197"/>
                </a:cubicBezTo>
                <a:cubicBezTo>
                  <a:pt x="50" y="201"/>
                  <a:pt x="67" y="207"/>
                  <a:pt x="78" y="208"/>
                </a:cubicBezTo>
                <a:cubicBezTo>
                  <a:pt x="90" y="209"/>
                  <a:pt x="99" y="205"/>
                  <a:pt x="109" y="201"/>
                </a:cubicBezTo>
                <a:cubicBezTo>
                  <a:pt x="118" y="197"/>
                  <a:pt x="128" y="187"/>
                  <a:pt x="136" y="182"/>
                </a:cubicBezTo>
                <a:cubicBezTo>
                  <a:pt x="145" y="176"/>
                  <a:pt x="152" y="173"/>
                  <a:pt x="163" y="168"/>
                </a:cubicBezTo>
                <a:cubicBezTo>
                  <a:pt x="174" y="162"/>
                  <a:pt x="191" y="158"/>
                  <a:pt x="202" y="149"/>
                </a:cubicBezTo>
                <a:cubicBezTo>
                  <a:pt x="213" y="141"/>
                  <a:pt x="223" y="128"/>
                  <a:pt x="227" y="117"/>
                </a:cubicBezTo>
                <a:cubicBezTo>
                  <a:pt x="231" y="106"/>
                  <a:pt x="225" y="91"/>
                  <a:pt x="224" y="84"/>
                </a:cubicBezTo>
              </a:path>
            </a:pathLst>
          </a:custGeom>
          <a:noFill/>
          <a:ln w="1588" cap="rnd">
            <a:solidFill>
              <a:srgbClr val="000000"/>
            </a:solidFill>
            <a:round/>
            <a:headEnd/>
            <a:tailEnd/>
          </a:ln>
        </p:spPr>
        <p:txBody>
          <a:bodyPr/>
          <a:lstStyle/>
          <a:p>
            <a:endParaRPr lang="en-US">
              <a:solidFill>
                <a:srgbClr val="000000"/>
              </a:solidFill>
              <a:latin typeface="Switzerland"/>
            </a:endParaRPr>
          </a:p>
        </p:txBody>
      </p:sp>
      <p:sp>
        <p:nvSpPr>
          <p:cNvPr id="9293" name="Line 120"/>
          <p:cNvSpPr>
            <a:spLocks noChangeShapeType="1"/>
          </p:cNvSpPr>
          <p:nvPr/>
        </p:nvSpPr>
        <p:spPr bwMode="auto">
          <a:xfrm>
            <a:off x="2578101" y="2530475"/>
            <a:ext cx="41275" cy="63500"/>
          </a:xfrm>
          <a:prstGeom prst="line">
            <a:avLst/>
          </a:prstGeom>
          <a:noFill/>
          <a:ln w="6350">
            <a:solidFill>
              <a:srgbClr val="0066FF"/>
            </a:solidFill>
            <a:round/>
            <a:headEnd/>
            <a:tailEnd/>
          </a:ln>
        </p:spPr>
        <p:txBody>
          <a:bodyPr/>
          <a:lstStyle/>
          <a:p>
            <a:endParaRPr lang="en-GB">
              <a:solidFill>
                <a:srgbClr val="000000"/>
              </a:solidFill>
              <a:latin typeface="Switzerland"/>
            </a:endParaRPr>
          </a:p>
        </p:txBody>
      </p:sp>
      <p:sp>
        <p:nvSpPr>
          <p:cNvPr id="9294" name="Freeform 121"/>
          <p:cNvSpPr>
            <a:spLocks/>
          </p:cNvSpPr>
          <p:nvPr/>
        </p:nvSpPr>
        <p:spPr bwMode="auto">
          <a:xfrm>
            <a:off x="2587626" y="2052639"/>
            <a:ext cx="188913" cy="352425"/>
          </a:xfrm>
          <a:custGeom>
            <a:avLst/>
            <a:gdLst>
              <a:gd name="T0" fmla="*/ 8191954 w 66"/>
              <a:gd name="T1" fmla="*/ 0 h 120"/>
              <a:gd name="T2" fmla="*/ 73736167 w 66"/>
              <a:gd name="T3" fmla="*/ 17251205 h 120"/>
              <a:gd name="T4" fmla="*/ 139277521 w 66"/>
              <a:gd name="T5" fmla="*/ 25876811 h 120"/>
              <a:gd name="T6" fmla="*/ 253979189 w 66"/>
              <a:gd name="T7" fmla="*/ 77627483 h 120"/>
              <a:gd name="T8" fmla="*/ 360485999 w 66"/>
              <a:gd name="T9" fmla="*/ 138003767 h 120"/>
              <a:gd name="T10" fmla="*/ 442414184 w 66"/>
              <a:gd name="T11" fmla="*/ 181128829 h 120"/>
              <a:gd name="T12" fmla="*/ 524342280 w 66"/>
              <a:gd name="T13" fmla="*/ 250130735 h 120"/>
              <a:gd name="T14" fmla="*/ 516150329 w 66"/>
              <a:gd name="T15" fmla="*/ 319132596 h 120"/>
              <a:gd name="T16" fmla="*/ 368677950 w 66"/>
              <a:gd name="T17" fmla="*/ 474387608 h 120"/>
              <a:gd name="T18" fmla="*/ 0 w 66"/>
              <a:gd name="T19" fmla="*/ 1035028276 h 1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
              <a:gd name="T31" fmla="*/ 0 h 120"/>
              <a:gd name="T32" fmla="*/ 66 w 66"/>
              <a:gd name="T33" fmla="*/ 120 h 1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 h="120">
                <a:moveTo>
                  <a:pt x="1" y="0"/>
                </a:moveTo>
                <a:cubicBezTo>
                  <a:pt x="2" y="0"/>
                  <a:pt x="6" y="1"/>
                  <a:pt x="9" y="2"/>
                </a:cubicBezTo>
                <a:cubicBezTo>
                  <a:pt x="12" y="2"/>
                  <a:pt x="14" y="2"/>
                  <a:pt x="17" y="3"/>
                </a:cubicBezTo>
                <a:cubicBezTo>
                  <a:pt x="21" y="5"/>
                  <a:pt x="27" y="7"/>
                  <a:pt x="31" y="9"/>
                </a:cubicBezTo>
                <a:cubicBezTo>
                  <a:pt x="36" y="12"/>
                  <a:pt x="41" y="14"/>
                  <a:pt x="44" y="16"/>
                </a:cubicBezTo>
                <a:cubicBezTo>
                  <a:pt x="48" y="18"/>
                  <a:pt x="50" y="19"/>
                  <a:pt x="54" y="21"/>
                </a:cubicBezTo>
                <a:cubicBezTo>
                  <a:pt x="57" y="23"/>
                  <a:pt x="62" y="27"/>
                  <a:pt x="64" y="29"/>
                </a:cubicBezTo>
                <a:cubicBezTo>
                  <a:pt x="65" y="32"/>
                  <a:pt x="66" y="33"/>
                  <a:pt x="63" y="37"/>
                </a:cubicBezTo>
                <a:cubicBezTo>
                  <a:pt x="60" y="40"/>
                  <a:pt x="51" y="50"/>
                  <a:pt x="45" y="55"/>
                </a:cubicBezTo>
                <a:cubicBezTo>
                  <a:pt x="40" y="59"/>
                  <a:pt x="4" y="117"/>
                  <a:pt x="0" y="120"/>
                </a:cubicBezTo>
              </a:path>
            </a:pathLst>
          </a:custGeom>
          <a:noFill/>
          <a:ln w="12700">
            <a:solidFill>
              <a:srgbClr val="FF0000"/>
            </a:solidFill>
            <a:round/>
            <a:headEnd/>
            <a:tailEnd/>
          </a:ln>
        </p:spPr>
        <p:txBody>
          <a:bodyPr/>
          <a:lstStyle/>
          <a:p>
            <a:endParaRPr lang="en-US">
              <a:solidFill>
                <a:srgbClr val="000000"/>
              </a:solidFill>
              <a:latin typeface="Switzerland"/>
            </a:endParaRPr>
          </a:p>
        </p:txBody>
      </p:sp>
      <p:sp>
        <p:nvSpPr>
          <p:cNvPr id="9295" name="Freeform 122"/>
          <p:cNvSpPr>
            <a:spLocks/>
          </p:cNvSpPr>
          <p:nvPr/>
        </p:nvSpPr>
        <p:spPr bwMode="auto">
          <a:xfrm flipH="1">
            <a:off x="2519364" y="2401888"/>
            <a:ext cx="155575" cy="112712"/>
          </a:xfrm>
          <a:custGeom>
            <a:avLst/>
            <a:gdLst>
              <a:gd name="T0" fmla="*/ 10464240 w 833"/>
              <a:gd name="T1" fmla="*/ 2979360 h 653"/>
              <a:gd name="T2" fmla="*/ 26788599 w 833"/>
              <a:gd name="T3" fmla="*/ 4319994 h 653"/>
              <a:gd name="T4" fmla="*/ 18591680 w 833"/>
              <a:gd name="T5" fmla="*/ 16445767 h 653"/>
              <a:gd name="T6" fmla="*/ 2267324 w 833"/>
              <a:gd name="T7" fmla="*/ 15134822 h 653"/>
              <a:gd name="T8" fmla="*/ 10464240 w 833"/>
              <a:gd name="T9" fmla="*/ 2979360 h 653"/>
              <a:gd name="T10" fmla="*/ 0 60000 65536"/>
              <a:gd name="T11" fmla="*/ 0 60000 65536"/>
              <a:gd name="T12" fmla="*/ 0 60000 65536"/>
              <a:gd name="T13" fmla="*/ 0 60000 65536"/>
              <a:gd name="T14" fmla="*/ 0 60000 65536"/>
              <a:gd name="T15" fmla="*/ 0 w 833"/>
              <a:gd name="T16" fmla="*/ 0 h 653"/>
              <a:gd name="T17" fmla="*/ 833 w 833"/>
              <a:gd name="T18" fmla="*/ 653 h 653"/>
            </a:gdLst>
            <a:ahLst/>
            <a:cxnLst>
              <a:cxn ang="T10">
                <a:pos x="T0" y="T1"/>
              </a:cxn>
              <a:cxn ang="T11">
                <a:pos x="T2" y="T3"/>
              </a:cxn>
              <a:cxn ang="T12">
                <a:pos x="T4" y="T5"/>
              </a:cxn>
              <a:cxn ang="T13">
                <a:pos x="T6" y="T7"/>
              </a:cxn>
              <a:cxn ang="T14">
                <a:pos x="T8" y="T9"/>
              </a:cxn>
            </a:cxnLst>
            <a:rect l="T15" t="T16" r="T17" b="T18"/>
            <a:pathLst>
              <a:path w="833" h="653">
                <a:moveTo>
                  <a:pt x="300" y="100"/>
                </a:moveTo>
                <a:cubicBezTo>
                  <a:pt x="495" y="0"/>
                  <a:pt x="704" y="20"/>
                  <a:pt x="768" y="145"/>
                </a:cubicBezTo>
                <a:cubicBezTo>
                  <a:pt x="833" y="270"/>
                  <a:pt x="727" y="452"/>
                  <a:pt x="533" y="552"/>
                </a:cubicBezTo>
                <a:cubicBezTo>
                  <a:pt x="338" y="653"/>
                  <a:pt x="129" y="632"/>
                  <a:pt x="65" y="508"/>
                </a:cubicBezTo>
                <a:cubicBezTo>
                  <a:pt x="0" y="383"/>
                  <a:pt x="106" y="201"/>
                  <a:pt x="300" y="100"/>
                </a:cubicBezTo>
              </a:path>
            </a:pathLst>
          </a:custGeom>
          <a:solidFill>
            <a:srgbClr val="0066FF"/>
          </a:solidFill>
          <a:ln w="0">
            <a:solidFill>
              <a:srgbClr val="000000"/>
            </a:solidFill>
            <a:round/>
            <a:headEnd/>
            <a:tailEnd/>
          </a:ln>
        </p:spPr>
        <p:txBody>
          <a:bodyPr/>
          <a:lstStyle/>
          <a:p>
            <a:endParaRPr lang="en-US">
              <a:solidFill>
                <a:srgbClr val="000000"/>
              </a:solidFill>
              <a:latin typeface="Switzerland"/>
            </a:endParaRPr>
          </a:p>
        </p:txBody>
      </p:sp>
      <p:sp>
        <p:nvSpPr>
          <p:cNvPr id="9296" name="Freeform 123"/>
          <p:cNvSpPr>
            <a:spLocks/>
          </p:cNvSpPr>
          <p:nvPr/>
        </p:nvSpPr>
        <p:spPr bwMode="auto">
          <a:xfrm flipH="1">
            <a:off x="2554289" y="2427289"/>
            <a:ext cx="60325" cy="47625"/>
          </a:xfrm>
          <a:custGeom>
            <a:avLst/>
            <a:gdLst>
              <a:gd name="T0" fmla="*/ 3683418 w 319"/>
              <a:gd name="T1" fmla="*/ 1061118 h 285"/>
              <a:gd name="T2" fmla="*/ 10299311 w 319"/>
              <a:gd name="T3" fmla="*/ 2038517 h 285"/>
              <a:gd name="T4" fmla="*/ 7688695 w 319"/>
              <a:gd name="T5" fmla="*/ 6897269 h 285"/>
              <a:gd name="T6" fmla="*/ 1108543 w 319"/>
              <a:gd name="T7" fmla="*/ 5919871 h 285"/>
              <a:gd name="T8" fmla="*/ 3683418 w 319"/>
              <a:gd name="T9" fmla="*/ 1061118 h 285"/>
              <a:gd name="T10" fmla="*/ 0 60000 65536"/>
              <a:gd name="T11" fmla="*/ 0 60000 65536"/>
              <a:gd name="T12" fmla="*/ 0 60000 65536"/>
              <a:gd name="T13" fmla="*/ 0 60000 65536"/>
              <a:gd name="T14" fmla="*/ 0 60000 65536"/>
              <a:gd name="T15" fmla="*/ 0 w 319"/>
              <a:gd name="T16" fmla="*/ 0 h 285"/>
              <a:gd name="T17" fmla="*/ 319 w 319"/>
              <a:gd name="T18" fmla="*/ 285 h 285"/>
            </a:gdLst>
            <a:ahLst/>
            <a:cxnLst>
              <a:cxn ang="T10">
                <a:pos x="T0" y="T1"/>
              </a:cxn>
              <a:cxn ang="T11">
                <a:pos x="T2" y="T3"/>
              </a:cxn>
              <a:cxn ang="T12">
                <a:pos x="T4" y="T5"/>
              </a:cxn>
              <a:cxn ang="T13">
                <a:pos x="T6" y="T7"/>
              </a:cxn>
              <a:cxn ang="T14">
                <a:pos x="T8" y="T9"/>
              </a:cxn>
            </a:cxnLst>
            <a:rect l="T15" t="T16" r="T17" b="T18"/>
            <a:pathLst>
              <a:path w="319" h="285">
                <a:moveTo>
                  <a:pt x="103" y="38"/>
                </a:moveTo>
                <a:cubicBezTo>
                  <a:pt x="174" y="0"/>
                  <a:pt x="256" y="15"/>
                  <a:pt x="288" y="73"/>
                </a:cubicBezTo>
                <a:cubicBezTo>
                  <a:pt x="319" y="131"/>
                  <a:pt x="286" y="209"/>
                  <a:pt x="215" y="247"/>
                </a:cubicBezTo>
                <a:cubicBezTo>
                  <a:pt x="145" y="285"/>
                  <a:pt x="62" y="269"/>
                  <a:pt x="31" y="212"/>
                </a:cubicBezTo>
                <a:cubicBezTo>
                  <a:pt x="0" y="154"/>
                  <a:pt x="32" y="76"/>
                  <a:pt x="103" y="38"/>
                </a:cubicBezTo>
              </a:path>
            </a:pathLst>
          </a:custGeom>
          <a:solidFill>
            <a:srgbClr val="FF0000"/>
          </a:solidFill>
          <a:ln w="0">
            <a:solidFill>
              <a:srgbClr val="000000"/>
            </a:solidFill>
            <a:round/>
            <a:headEnd/>
            <a:tailEnd/>
          </a:ln>
        </p:spPr>
        <p:txBody>
          <a:bodyPr/>
          <a:lstStyle/>
          <a:p>
            <a:endParaRPr lang="en-US">
              <a:solidFill>
                <a:srgbClr val="000000"/>
              </a:solidFill>
              <a:latin typeface="Switzerland"/>
            </a:endParaRPr>
          </a:p>
        </p:txBody>
      </p:sp>
      <p:sp>
        <p:nvSpPr>
          <p:cNvPr id="9297" name="Freeform 124"/>
          <p:cNvSpPr>
            <a:spLocks/>
          </p:cNvSpPr>
          <p:nvPr/>
        </p:nvSpPr>
        <p:spPr bwMode="auto">
          <a:xfrm>
            <a:off x="2608264" y="1955800"/>
            <a:ext cx="534987" cy="469900"/>
          </a:xfrm>
          <a:custGeom>
            <a:avLst/>
            <a:gdLst>
              <a:gd name="T0" fmla="*/ 1538769516 w 186"/>
              <a:gd name="T1" fmla="*/ 0 h 159"/>
              <a:gd name="T2" fmla="*/ 852113567 w 186"/>
              <a:gd name="T3" fmla="*/ 410500530 h 159"/>
              <a:gd name="T4" fmla="*/ 512923112 w 186"/>
              <a:gd name="T5" fmla="*/ 655055310 h 159"/>
              <a:gd name="T6" fmla="*/ 0 w 186"/>
              <a:gd name="T7" fmla="*/ 1388716880 h 159"/>
              <a:gd name="T8" fmla="*/ 0 60000 65536"/>
              <a:gd name="T9" fmla="*/ 0 60000 65536"/>
              <a:gd name="T10" fmla="*/ 0 60000 65536"/>
              <a:gd name="T11" fmla="*/ 0 60000 65536"/>
              <a:gd name="T12" fmla="*/ 0 w 186"/>
              <a:gd name="T13" fmla="*/ 0 h 159"/>
              <a:gd name="T14" fmla="*/ 186 w 186"/>
              <a:gd name="T15" fmla="*/ 159 h 159"/>
            </a:gdLst>
            <a:ahLst/>
            <a:cxnLst>
              <a:cxn ang="T8">
                <a:pos x="T0" y="T1"/>
              </a:cxn>
              <a:cxn ang="T9">
                <a:pos x="T2" y="T3"/>
              </a:cxn>
              <a:cxn ang="T10">
                <a:pos x="T4" y="T5"/>
              </a:cxn>
              <a:cxn ang="T11">
                <a:pos x="T6" y="T7"/>
              </a:cxn>
            </a:cxnLst>
            <a:rect l="T12" t="T13" r="T14" b="T15"/>
            <a:pathLst>
              <a:path w="186" h="159">
                <a:moveTo>
                  <a:pt x="186" y="0"/>
                </a:moveTo>
                <a:cubicBezTo>
                  <a:pt x="180" y="3"/>
                  <a:pt x="116" y="39"/>
                  <a:pt x="103" y="47"/>
                </a:cubicBezTo>
                <a:cubicBezTo>
                  <a:pt x="90" y="55"/>
                  <a:pt x="74" y="66"/>
                  <a:pt x="62" y="75"/>
                </a:cubicBezTo>
                <a:cubicBezTo>
                  <a:pt x="49" y="84"/>
                  <a:pt x="5" y="154"/>
                  <a:pt x="0" y="159"/>
                </a:cubicBezTo>
              </a:path>
            </a:pathLst>
          </a:custGeom>
          <a:noFill/>
          <a:ln w="20638">
            <a:solidFill>
              <a:srgbClr val="0066FF"/>
            </a:solidFill>
            <a:round/>
            <a:headEnd/>
            <a:tailEnd/>
          </a:ln>
        </p:spPr>
        <p:txBody>
          <a:bodyPr/>
          <a:lstStyle/>
          <a:p>
            <a:endParaRPr lang="en-US">
              <a:solidFill>
                <a:srgbClr val="000000"/>
              </a:solidFill>
              <a:latin typeface="Switzerland"/>
            </a:endParaRPr>
          </a:p>
        </p:txBody>
      </p:sp>
      <p:sp>
        <p:nvSpPr>
          <p:cNvPr id="9298" name="Line 125"/>
          <p:cNvSpPr>
            <a:spLocks noChangeShapeType="1"/>
          </p:cNvSpPr>
          <p:nvPr/>
        </p:nvSpPr>
        <p:spPr bwMode="auto">
          <a:xfrm flipH="1">
            <a:off x="2525714" y="2452689"/>
            <a:ext cx="52387" cy="92075"/>
          </a:xfrm>
          <a:prstGeom prst="line">
            <a:avLst/>
          </a:prstGeom>
          <a:noFill/>
          <a:ln w="12700">
            <a:solidFill>
              <a:srgbClr val="FF0000"/>
            </a:solidFill>
            <a:round/>
            <a:headEnd/>
            <a:tailEnd/>
          </a:ln>
        </p:spPr>
        <p:txBody>
          <a:bodyPr/>
          <a:lstStyle/>
          <a:p>
            <a:endParaRPr lang="en-GB">
              <a:solidFill>
                <a:srgbClr val="000000"/>
              </a:solidFill>
              <a:latin typeface="Switzerland"/>
            </a:endParaRPr>
          </a:p>
        </p:txBody>
      </p:sp>
      <p:sp>
        <p:nvSpPr>
          <p:cNvPr id="9299" name="Line 126"/>
          <p:cNvSpPr>
            <a:spLocks noChangeShapeType="1"/>
          </p:cNvSpPr>
          <p:nvPr/>
        </p:nvSpPr>
        <p:spPr bwMode="auto">
          <a:xfrm flipH="1" flipV="1">
            <a:off x="2589214" y="2593976"/>
            <a:ext cx="3175" cy="22225"/>
          </a:xfrm>
          <a:prstGeom prst="line">
            <a:avLst/>
          </a:prstGeom>
          <a:noFill/>
          <a:ln w="6350">
            <a:solidFill>
              <a:srgbClr val="0066FF"/>
            </a:solidFill>
            <a:round/>
            <a:headEnd/>
            <a:tailEnd/>
          </a:ln>
        </p:spPr>
        <p:txBody>
          <a:bodyPr/>
          <a:lstStyle/>
          <a:p>
            <a:endParaRPr lang="en-GB">
              <a:solidFill>
                <a:srgbClr val="000000"/>
              </a:solidFill>
              <a:latin typeface="Switzerland"/>
            </a:endParaRPr>
          </a:p>
        </p:txBody>
      </p:sp>
      <p:sp>
        <p:nvSpPr>
          <p:cNvPr id="9300" name="Freeform 127"/>
          <p:cNvSpPr>
            <a:spLocks/>
          </p:cNvSpPr>
          <p:nvPr/>
        </p:nvSpPr>
        <p:spPr bwMode="auto">
          <a:xfrm flipH="1">
            <a:off x="2384425" y="2540000"/>
            <a:ext cx="325438" cy="266700"/>
          </a:xfrm>
          <a:custGeom>
            <a:avLst/>
            <a:gdLst>
              <a:gd name="T0" fmla="*/ 444590631 w 231"/>
              <a:gd name="T1" fmla="*/ 136782646 h 209"/>
              <a:gd name="T2" fmla="*/ 392986885 w 231"/>
              <a:gd name="T3" fmla="*/ 71647869 h 209"/>
              <a:gd name="T4" fmla="*/ 333442929 w 231"/>
              <a:gd name="T5" fmla="*/ 27681931 h 209"/>
              <a:gd name="T6" fmla="*/ 283824214 w 231"/>
              <a:gd name="T7" fmla="*/ 4884821 h 209"/>
              <a:gd name="T8" fmla="*/ 212371573 w 231"/>
              <a:gd name="T9" fmla="*/ 6513095 h 209"/>
              <a:gd name="T10" fmla="*/ 150844039 w 231"/>
              <a:gd name="T11" fmla="*/ 45594222 h 209"/>
              <a:gd name="T12" fmla="*/ 65497572 w 231"/>
              <a:gd name="T13" fmla="*/ 131897826 h 209"/>
              <a:gd name="T14" fmla="*/ 13893809 w 231"/>
              <a:gd name="T15" fmla="*/ 188891257 h 209"/>
              <a:gd name="T16" fmla="*/ 1985031 w 231"/>
              <a:gd name="T17" fmla="*/ 242626825 h 209"/>
              <a:gd name="T18" fmla="*/ 31756271 w 231"/>
              <a:gd name="T19" fmla="*/ 296363669 h 209"/>
              <a:gd name="T20" fmla="*/ 77406346 w 231"/>
              <a:gd name="T21" fmla="*/ 320789043 h 209"/>
              <a:gd name="T22" fmla="*/ 154812691 w 231"/>
              <a:gd name="T23" fmla="*/ 338701404 h 209"/>
              <a:gd name="T24" fmla="*/ 216341633 w 231"/>
              <a:gd name="T25" fmla="*/ 327302136 h 209"/>
              <a:gd name="T26" fmla="*/ 269930410 w 231"/>
              <a:gd name="T27" fmla="*/ 296363669 h 209"/>
              <a:gd name="T28" fmla="*/ 323519186 w 231"/>
              <a:gd name="T29" fmla="*/ 273566568 h 209"/>
              <a:gd name="T30" fmla="*/ 400925598 w 231"/>
              <a:gd name="T31" fmla="*/ 242626825 h 209"/>
              <a:gd name="T32" fmla="*/ 450545722 w 231"/>
              <a:gd name="T33" fmla="*/ 190519530 h 209"/>
              <a:gd name="T34" fmla="*/ 444590631 w 231"/>
              <a:gd name="T35" fmla="*/ 136782646 h 2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1"/>
              <a:gd name="T55" fmla="*/ 0 h 209"/>
              <a:gd name="T56" fmla="*/ 231 w 231"/>
              <a:gd name="T57" fmla="*/ 209 h 20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1" h="209">
                <a:moveTo>
                  <a:pt x="224" y="84"/>
                </a:moveTo>
                <a:cubicBezTo>
                  <a:pt x="219" y="72"/>
                  <a:pt x="208" y="56"/>
                  <a:pt x="198" y="44"/>
                </a:cubicBezTo>
                <a:cubicBezTo>
                  <a:pt x="189" y="33"/>
                  <a:pt x="178" y="24"/>
                  <a:pt x="168" y="17"/>
                </a:cubicBezTo>
                <a:cubicBezTo>
                  <a:pt x="159" y="11"/>
                  <a:pt x="153" y="5"/>
                  <a:pt x="143" y="3"/>
                </a:cubicBezTo>
                <a:cubicBezTo>
                  <a:pt x="133" y="1"/>
                  <a:pt x="118" y="0"/>
                  <a:pt x="107" y="4"/>
                </a:cubicBezTo>
                <a:cubicBezTo>
                  <a:pt x="96" y="9"/>
                  <a:pt x="88" y="16"/>
                  <a:pt x="76" y="28"/>
                </a:cubicBezTo>
                <a:cubicBezTo>
                  <a:pt x="63" y="41"/>
                  <a:pt x="45" y="66"/>
                  <a:pt x="33" y="81"/>
                </a:cubicBezTo>
                <a:cubicBezTo>
                  <a:pt x="21" y="95"/>
                  <a:pt x="12" y="105"/>
                  <a:pt x="7" y="116"/>
                </a:cubicBezTo>
                <a:cubicBezTo>
                  <a:pt x="1" y="128"/>
                  <a:pt x="0" y="138"/>
                  <a:pt x="1" y="149"/>
                </a:cubicBezTo>
                <a:cubicBezTo>
                  <a:pt x="3" y="160"/>
                  <a:pt x="10" y="174"/>
                  <a:pt x="16" y="182"/>
                </a:cubicBezTo>
                <a:cubicBezTo>
                  <a:pt x="22" y="190"/>
                  <a:pt x="29" y="193"/>
                  <a:pt x="39" y="197"/>
                </a:cubicBezTo>
                <a:cubicBezTo>
                  <a:pt x="50" y="201"/>
                  <a:pt x="67" y="207"/>
                  <a:pt x="78" y="208"/>
                </a:cubicBezTo>
                <a:cubicBezTo>
                  <a:pt x="90" y="209"/>
                  <a:pt x="99" y="205"/>
                  <a:pt x="109" y="201"/>
                </a:cubicBezTo>
                <a:cubicBezTo>
                  <a:pt x="118" y="197"/>
                  <a:pt x="128" y="187"/>
                  <a:pt x="136" y="182"/>
                </a:cubicBezTo>
                <a:cubicBezTo>
                  <a:pt x="145" y="176"/>
                  <a:pt x="152" y="173"/>
                  <a:pt x="163" y="168"/>
                </a:cubicBezTo>
                <a:cubicBezTo>
                  <a:pt x="174" y="162"/>
                  <a:pt x="191" y="158"/>
                  <a:pt x="202" y="149"/>
                </a:cubicBezTo>
                <a:cubicBezTo>
                  <a:pt x="213" y="141"/>
                  <a:pt x="223" y="128"/>
                  <a:pt x="227" y="117"/>
                </a:cubicBezTo>
                <a:cubicBezTo>
                  <a:pt x="231" y="106"/>
                  <a:pt x="225" y="91"/>
                  <a:pt x="224" y="84"/>
                </a:cubicBezTo>
              </a:path>
            </a:pathLst>
          </a:custGeom>
          <a:solidFill>
            <a:srgbClr val="0066FF"/>
          </a:solidFill>
          <a:ln w="1588" cap="rnd">
            <a:solidFill>
              <a:srgbClr val="000000"/>
            </a:solidFill>
            <a:round/>
            <a:headEnd/>
            <a:tailEnd/>
          </a:ln>
        </p:spPr>
        <p:txBody>
          <a:bodyPr/>
          <a:lstStyle/>
          <a:p>
            <a:endParaRPr lang="en-US">
              <a:solidFill>
                <a:srgbClr val="000000"/>
              </a:solidFill>
              <a:latin typeface="Switzerland"/>
            </a:endParaRPr>
          </a:p>
        </p:txBody>
      </p:sp>
      <p:sp>
        <p:nvSpPr>
          <p:cNvPr id="9301" name="Freeform 128"/>
          <p:cNvSpPr>
            <a:spLocks/>
          </p:cNvSpPr>
          <p:nvPr/>
        </p:nvSpPr>
        <p:spPr bwMode="auto">
          <a:xfrm>
            <a:off x="2354264" y="1955800"/>
            <a:ext cx="238125" cy="96838"/>
          </a:xfrm>
          <a:custGeom>
            <a:avLst/>
            <a:gdLst>
              <a:gd name="T0" fmla="*/ 683174815 w 83"/>
              <a:gd name="T1" fmla="*/ 284169604 h 33"/>
              <a:gd name="T2" fmla="*/ 469169374 w 83"/>
              <a:gd name="T3" fmla="*/ 232502153 h 33"/>
              <a:gd name="T4" fmla="*/ 345702952 w 83"/>
              <a:gd name="T5" fmla="*/ 0 h 33"/>
              <a:gd name="T6" fmla="*/ 189312264 w 83"/>
              <a:gd name="T7" fmla="*/ 68889957 h 33"/>
              <a:gd name="T8" fmla="*/ 0 w 83"/>
              <a:gd name="T9" fmla="*/ 129167206 h 33"/>
              <a:gd name="T10" fmla="*/ 0 60000 65536"/>
              <a:gd name="T11" fmla="*/ 0 60000 65536"/>
              <a:gd name="T12" fmla="*/ 0 60000 65536"/>
              <a:gd name="T13" fmla="*/ 0 60000 65536"/>
              <a:gd name="T14" fmla="*/ 0 60000 65536"/>
              <a:gd name="T15" fmla="*/ 0 w 83"/>
              <a:gd name="T16" fmla="*/ 0 h 33"/>
              <a:gd name="T17" fmla="*/ 83 w 83"/>
              <a:gd name="T18" fmla="*/ 33 h 33"/>
            </a:gdLst>
            <a:ahLst/>
            <a:cxnLst>
              <a:cxn ang="T10">
                <a:pos x="T0" y="T1"/>
              </a:cxn>
              <a:cxn ang="T11">
                <a:pos x="T2" y="T3"/>
              </a:cxn>
              <a:cxn ang="T12">
                <a:pos x="T4" y="T5"/>
              </a:cxn>
              <a:cxn ang="T13">
                <a:pos x="T6" y="T7"/>
              </a:cxn>
              <a:cxn ang="T14">
                <a:pos x="T8" y="T9"/>
              </a:cxn>
            </a:cxnLst>
            <a:rect l="T15" t="T16" r="T17" b="T18"/>
            <a:pathLst>
              <a:path w="83" h="33">
                <a:moveTo>
                  <a:pt x="83" y="33"/>
                </a:moveTo>
                <a:cubicBezTo>
                  <a:pt x="73" y="32"/>
                  <a:pt x="66" y="32"/>
                  <a:pt x="57" y="27"/>
                </a:cubicBezTo>
                <a:cubicBezTo>
                  <a:pt x="51" y="19"/>
                  <a:pt x="47" y="9"/>
                  <a:pt x="42" y="0"/>
                </a:cubicBezTo>
                <a:cubicBezTo>
                  <a:pt x="32" y="2"/>
                  <a:pt x="32" y="5"/>
                  <a:pt x="23" y="8"/>
                </a:cubicBezTo>
                <a:cubicBezTo>
                  <a:pt x="17" y="12"/>
                  <a:pt x="8" y="15"/>
                  <a:pt x="0" y="15"/>
                </a:cubicBezTo>
              </a:path>
            </a:pathLst>
          </a:custGeom>
          <a:noFill/>
          <a:ln w="12700">
            <a:solidFill>
              <a:srgbClr val="FF0000"/>
            </a:solidFill>
            <a:round/>
            <a:headEnd/>
            <a:tailEnd/>
          </a:ln>
        </p:spPr>
        <p:txBody>
          <a:bodyPr/>
          <a:lstStyle/>
          <a:p>
            <a:endParaRPr lang="en-US">
              <a:solidFill>
                <a:srgbClr val="000000"/>
              </a:solidFill>
              <a:latin typeface="Switzerland"/>
            </a:endParaRPr>
          </a:p>
        </p:txBody>
      </p:sp>
      <p:sp>
        <p:nvSpPr>
          <p:cNvPr id="9302" name="Line 177"/>
          <p:cNvSpPr>
            <a:spLocks noChangeShapeType="1"/>
          </p:cNvSpPr>
          <p:nvPr/>
        </p:nvSpPr>
        <p:spPr bwMode="auto">
          <a:xfrm flipH="1">
            <a:off x="2528889" y="2530475"/>
            <a:ext cx="34925" cy="26988"/>
          </a:xfrm>
          <a:prstGeom prst="line">
            <a:avLst/>
          </a:prstGeom>
          <a:noFill/>
          <a:ln w="6350">
            <a:solidFill>
              <a:srgbClr val="0066FF"/>
            </a:solidFill>
            <a:round/>
            <a:headEnd/>
            <a:tailEnd/>
          </a:ln>
        </p:spPr>
        <p:txBody>
          <a:bodyPr/>
          <a:lstStyle/>
          <a:p>
            <a:endParaRPr lang="en-GB">
              <a:solidFill>
                <a:srgbClr val="000000"/>
              </a:solidFill>
              <a:latin typeface="Switzerland"/>
            </a:endParaRPr>
          </a:p>
        </p:txBody>
      </p:sp>
      <p:sp>
        <p:nvSpPr>
          <p:cNvPr id="9303" name="Freeform 178"/>
          <p:cNvSpPr>
            <a:spLocks/>
          </p:cNvSpPr>
          <p:nvPr/>
        </p:nvSpPr>
        <p:spPr bwMode="auto">
          <a:xfrm flipH="1">
            <a:off x="2384426" y="2540001"/>
            <a:ext cx="174625" cy="219075"/>
          </a:xfrm>
          <a:custGeom>
            <a:avLst/>
            <a:gdLst>
              <a:gd name="T0" fmla="*/ 30428687 w 946"/>
              <a:gd name="T1" fmla="*/ 18065814 h 1308"/>
              <a:gd name="T2" fmla="*/ 23852187 w 946"/>
              <a:gd name="T3" fmla="*/ 9734265 h 1308"/>
              <a:gd name="T4" fmla="*/ 16083223 w 946"/>
              <a:gd name="T5" fmla="*/ 4011518 h 1308"/>
              <a:gd name="T6" fmla="*/ 9472761 w 946"/>
              <a:gd name="T7" fmla="*/ 897739 h 1308"/>
              <a:gd name="T8" fmla="*/ 1022276 w 946"/>
              <a:gd name="T9" fmla="*/ 1711230 h 1308"/>
              <a:gd name="T10" fmla="*/ 3407403 w 946"/>
              <a:gd name="T11" fmla="*/ 11192925 h 1308"/>
              <a:gd name="T12" fmla="*/ 6610462 w 946"/>
              <a:gd name="T13" fmla="*/ 19861123 h 1308"/>
              <a:gd name="T14" fmla="*/ 6610462 w 946"/>
              <a:gd name="T15" fmla="*/ 26565692 h 1308"/>
              <a:gd name="T16" fmla="*/ 8995772 w 946"/>
              <a:gd name="T17" fmla="*/ 32933603 h 1308"/>
              <a:gd name="T18" fmla="*/ 12777901 w 946"/>
              <a:gd name="T19" fmla="*/ 36215707 h 1308"/>
              <a:gd name="T20" fmla="*/ 14583958 w 946"/>
              <a:gd name="T21" fmla="*/ 35710730 h 1308"/>
              <a:gd name="T22" fmla="*/ 24669940 w 946"/>
              <a:gd name="T23" fmla="*/ 31951618 h 1308"/>
              <a:gd name="T24" fmla="*/ 31246434 w 946"/>
              <a:gd name="T25" fmla="*/ 25078896 h 1308"/>
              <a:gd name="T26" fmla="*/ 30428687 w 946"/>
              <a:gd name="T27" fmla="*/ 18065814 h 130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6"/>
              <a:gd name="T43" fmla="*/ 0 h 1308"/>
              <a:gd name="T44" fmla="*/ 946 w 946"/>
              <a:gd name="T45" fmla="*/ 1308 h 130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6" h="1308">
                <a:moveTo>
                  <a:pt x="893" y="644"/>
                </a:moveTo>
                <a:cubicBezTo>
                  <a:pt x="852" y="556"/>
                  <a:pt x="770" y="431"/>
                  <a:pt x="700" y="347"/>
                </a:cubicBezTo>
                <a:cubicBezTo>
                  <a:pt x="630" y="262"/>
                  <a:pt x="542" y="195"/>
                  <a:pt x="472" y="143"/>
                </a:cubicBezTo>
                <a:cubicBezTo>
                  <a:pt x="401" y="90"/>
                  <a:pt x="352" y="46"/>
                  <a:pt x="278" y="32"/>
                </a:cubicBezTo>
                <a:cubicBezTo>
                  <a:pt x="205" y="17"/>
                  <a:pt x="59" y="0"/>
                  <a:pt x="30" y="61"/>
                </a:cubicBezTo>
                <a:cubicBezTo>
                  <a:pt x="0" y="122"/>
                  <a:pt x="74" y="291"/>
                  <a:pt x="100" y="399"/>
                </a:cubicBezTo>
                <a:cubicBezTo>
                  <a:pt x="126" y="507"/>
                  <a:pt x="179" y="618"/>
                  <a:pt x="194" y="708"/>
                </a:cubicBezTo>
                <a:cubicBezTo>
                  <a:pt x="208" y="798"/>
                  <a:pt x="182" y="868"/>
                  <a:pt x="194" y="947"/>
                </a:cubicBezTo>
                <a:cubicBezTo>
                  <a:pt x="205" y="1025"/>
                  <a:pt x="235" y="1116"/>
                  <a:pt x="264" y="1174"/>
                </a:cubicBezTo>
                <a:cubicBezTo>
                  <a:pt x="293" y="1232"/>
                  <a:pt x="349" y="1273"/>
                  <a:pt x="375" y="1291"/>
                </a:cubicBezTo>
                <a:cubicBezTo>
                  <a:pt x="401" y="1308"/>
                  <a:pt x="369" y="1299"/>
                  <a:pt x="428" y="1273"/>
                </a:cubicBezTo>
                <a:cubicBezTo>
                  <a:pt x="486" y="1247"/>
                  <a:pt x="642" y="1203"/>
                  <a:pt x="724" y="1139"/>
                </a:cubicBezTo>
                <a:cubicBezTo>
                  <a:pt x="806" y="1075"/>
                  <a:pt x="888" y="976"/>
                  <a:pt x="917" y="894"/>
                </a:cubicBezTo>
                <a:cubicBezTo>
                  <a:pt x="946" y="813"/>
                  <a:pt x="899" y="696"/>
                  <a:pt x="893" y="644"/>
                </a:cubicBezTo>
              </a:path>
            </a:pathLst>
          </a:custGeom>
          <a:solidFill>
            <a:srgbClr val="9999FF"/>
          </a:solidFill>
          <a:ln w="0">
            <a:solidFill>
              <a:srgbClr val="0066FF"/>
            </a:solidFill>
            <a:round/>
            <a:headEnd/>
            <a:tailEnd/>
          </a:ln>
        </p:spPr>
        <p:txBody>
          <a:bodyPr/>
          <a:lstStyle/>
          <a:p>
            <a:endParaRPr lang="en-US">
              <a:solidFill>
                <a:srgbClr val="000000"/>
              </a:solidFill>
              <a:latin typeface="Switzerland"/>
            </a:endParaRPr>
          </a:p>
        </p:txBody>
      </p:sp>
      <p:sp>
        <p:nvSpPr>
          <p:cNvPr id="9304" name="Freeform 179"/>
          <p:cNvSpPr>
            <a:spLocks/>
          </p:cNvSpPr>
          <p:nvPr/>
        </p:nvSpPr>
        <p:spPr bwMode="auto">
          <a:xfrm flipH="1">
            <a:off x="2384426" y="2540001"/>
            <a:ext cx="174625" cy="219075"/>
          </a:xfrm>
          <a:custGeom>
            <a:avLst/>
            <a:gdLst>
              <a:gd name="T0" fmla="*/ 228570297 w 126"/>
              <a:gd name="T1" fmla="*/ 136305164 h 173"/>
              <a:gd name="T2" fmla="*/ 178630288 w 126"/>
              <a:gd name="T3" fmla="*/ 72161780 h 173"/>
              <a:gd name="T4" fmla="*/ 121008209 w 126"/>
              <a:gd name="T5" fmla="*/ 28864714 h 173"/>
              <a:gd name="T6" fmla="*/ 71068222 w 126"/>
              <a:gd name="T7" fmla="*/ 6413959 h 173"/>
              <a:gd name="T8" fmla="*/ 7683501 w 126"/>
              <a:gd name="T9" fmla="*/ 12829184 h 173"/>
              <a:gd name="T10" fmla="*/ 24969994 w 126"/>
              <a:gd name="T11" fmla="*/ 83386540 h 173"/>
              <a:gd name="T12" fmla="*/ 49939988 w 126"/>
              <a:gd name="T13" fmla="*/ 149134343 h 173"/>
              <a:gd name="T14" fmla="*/ 49939988 w 126"/>
              <a:gd name="T15" fmla="*/ 200448568 h 173"/>
              <a:gd name="T16" fmla="*/ 67226473 w 126"/>
              <a:gd name="T17" fmla="*/ 248556408 h 173"/>
              <a:gd name="T18" fmla="*/ 96038226 w 126"/>
              <a:gd name="T19" fmla="*/ 272610328 h 173"/>
              <a:gd name="T20" fmla="*/ 109482962 w 126"/>
              <a:gd name="T21" fmla="*/ 269402717 h 173"/>
              <a:gd name="T22" fmla="*/ 184392955 w 126"/>
              <a:gd name="T23" fmla="*/ 240538013 h 173"/>
              <a:gd name="T24" fmla="*/ 234331535 w 126"/>
              <a:gd name="T25" fmla="*/ 189223828 h 173"/>
              <a:gd name="T26" fmla="*/ 228570297 w 126"/>
              <a:gd name="T27" fmla="*/ 136305164 h 17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6"/>
              <a:gd name="T43" fmla="*/ 0 h 173"/>
              <a:gd name="T44" fmla="*/ 126 w 126"/>
              <a:gd name="T45" fmla="*/ 173 h 17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6" h="173">
                <a:moveTo>
                  <a:pt x="119" y="85"/>
                </a:moveTo>
                <a:cubicBezTo>
                  <a:pt x="113" y="73"/>
                  <a:pt x="102" y="57"/>
                  <a:pt x="93" y="45"/>
                </a:cubicBezTo>
                <a:cubicBezTo>
                  <a:pt x="84" y="34"/>
                  <a:pt x="72" y="25"/>
                  <a:pt x="63" y="18"/>
                </a:cubicBezTo>
                <a:cubicBezTo>
                  <a:pt x="53" y="11"/>
                  <a:pt x="47" y="6"/>
                  <a:pt x="37" y="4"/>
                </a:cubicBezTo>
                <a:cubicBezTo>
                  <a:pt x="27" y="2"/>
                  <a:pt x="8" y="0"/>
                  <a:pt x="4" y="8"/>
                </a:cubicBezTo>
                <a:cubicBezTo>
                  <a:pt x="0" y="16"/>
                  <a:pt x="10" y="38"/>
                  <a:pt x="13" y="52"/>
                </a:cubicBezTo>
                <a:cubicBezTo>
                  <a:pt x="17" y="67"/>
                  <a:pt x="24" y="81"/>
                  <a:pt x="26" y="93"/>
                </a:cubicBezTo>
                <a:cubicBezTo>
                  <a:pt x="28" y="105"/>
                  <a:pt x="24" y="114"/>
                  <a:pt x="26" y="125"/>
                </a:cubicBezTo>
                <a:cubicBezTo>
                  <a:pt x="27" y="135"/>
                  <a:pt x="31" y="147"/>
                  <a:pt x="35" y="155"/>
                </a:cubicBezTo>
                <a:cubicBezTo>
                  <a:pt x="39" y="163"/>
                  <a:pt x="46" y="168"/>
                  <a:pt x="50" y="170"/>
                </a:cubicBezTo>
                <a:cubicBezTo>
                  <a:pt x="53" y="173"/>
                  <a:pt x="49" y="172"/>
                  <a:pt x="57" y="168"/>
                </a:cubicBezTo>
                <a:cubicBezTo>
                  <a:pt x="65" y="165"/>
                  <a:pt x="85" y="159"/>
                  <a:pt x="96" y="150"/>
                </a:cubicBezTo>
                <a:cubicBezTo>
                  <a:pt x="107" y="142"/>
                  <a:pt x="118" y="129"/>
                  <a:pt x="122" y="118"/>
                </a:cubicBezTo>
                <a:cubicBezTo>
                  <a:pt x="126" y="107"/>
                  <a:pt x="119" y="92"/>
                  <a:pt x="119" y="85"/>
                </a:cubicBezTo>
              </a:path>
            </a:pathLst>
          </a:custGeom>
          <a:solidFill>
            <a:srgbClr val="9999FF"/>
          </a:solidFill>
          <a:ln w="1588" cap="rnd">
            <a:solidFill>
              <a:schemeClr val="tx1"/>
            </a:solidFill>
            <a:round/>
            <a:headEnd/>
            <a:tailEnd/>
          </a:ln>
        </p:spPr>
        <p:txBody>
          <a:bodyPr/>
          <a:lstStyle/>
          <a:p>
            <a:endParaRPr lang="en-US">
              <a:solidFill>
                <a:srgbClr val="000000"/>
              </a:solidFill>
              <a:latin typeface="Switzerland"/>
            </a:endParaRPr>
          </a:p>
        </p:txBody>
      </p:sp>
      <p:sp>
        <p:nvSpPr>
          <p:cNvPr id="9305" name="Line 180"/>
          <p:cNvSpPr>
            <a:spLocks noChangeShapeType="1"/>
          </p:cNvSpPr>
          <p:nvPr/>
        </p:nvSpPr>
        <p:spPr bwMode="auto">
          <a:xfrm flipH="1">
            <a:off x="2528889" y="2530475"/>
            <a:ext cx="34925" cy="26988"/>
          </a:xfrm>
          <a:prstGeom prst="line">
            <a:avLst/>
          </a:prstGeom>
          <a:noFill/>
          <a:ln w="6350">
            <a:solidFill>
              <a:srgbClr val="0066FF"/>
            </a:solidFill>
            <a:round/>
            <a:headEnd/>
            <a:tailEnd/>
          </a:ln>
        </p:spPr>
        <p:txBody>
          <a:bodyPr/>
          <a:lstStyle/>
          <a:p>
            <a:endParaRPr lang="en-GB">
              <a:solidFill>
                <a:srgbClr val="000000"/>
              </a:solidFill>
              <a:latin typeface="Switzerland"/>
            </a:endParaRPr>
          </a:p>
        </p:txBody>
      </p:sp>
      <p:pic>
        <p:nvPicPr>
          <p:cNvPr id="9306" name="Picture 56"/>
          <p:cNvPicPr>
            <a:picLocks noChangeAspect="1" noChangeArrowheads="1"/>
          </p:cNvPicPr>
          <p:nvPr/>
        </p:nvPicPr>
        <p:blipFill>
          <a:blip r:embed="rId3"/>
          <a:srcRect/>
          <a:stretch>
            <a:fillRect/>
          </a:stretch>
        </p:blipFill>
        <p:spPr bwMode="auto">
          <a:xfrm>
            <a:off x="2166939" y="3500439"/>
            <a:ext cx="1000125" cy="750887"/>
          </a:xfrm>
          <a:prstGeom prst="rect">
            <a:avLst/>
          </a:prstGeom>
          <a:noFill/>
          <a:ln w="12700">
            <a:solidFill>
              <a:srgbClr val="FF0000"/>
            </a:solidFill>
            <a:miter lim="800000"/>
            <a:headEnd/>
            <a:tailEnd/>
          </a:ln>
        </p:spPr>
      </p:pic>
      <p:sp>
        <p:nvSpPr>
          <p:cNvPr id="9307" name="Line 73"/>
          <p:cNvSpPr>
            <a:spLocks noChangeAspect="1" noChangeShapeType="1"/>
          </p:cNvSpPr>
          <p:nvPr/>
        </p:nvSpPr>
        <p:spPr bwMode="auto">
          <a:xfrm flipV="1">
            <a:off x="2232026" y="3748089"/>
            <a:ext cx="3175" cy="388937"/>
          </a:xfrm>
          <a:prstGeom prst="line">
            <a:avLst/>
          </a:prstGeom>
          <a:noFill/>
          <a:ln w="25400">
            <a:solidFill>
              <a:schemeClr val="tx1"/>
            </a:solidFill>
            <a:round/>
            <a:headEnd/>
            <a:tailEnd type="triangle" w="sm" len="med"/>
          </a:ln>
        </p:spPr>
        <p:txBody>
          <a:bodyPr/>
          <a:lstStyle/>
          <a:p>
            <a:endParaRPr lang="en-GB">
              <a:solidFill>
                <a:srgbClr val="000000"/>
              </a:solidFill>
              <a:latin typeface="Switzerland"/>
            </a:endParaRPr>
          </a:p>
        </p:txBody>
      </p:sp>
      <p:sp>
        <p:nvSpPr>
          <p:cNvPr id="9308" name="Line 74"/>
          <p:cNvSpPr>
            <a:spLocks noChangeAspect="1" noChangeShapeType="1"/>
          </p:cNvSpPr>
          <p:nvPr/>
        </p:nvSpPr>
        <p:spPr bwMode="auto">
          <a:xfrm>
            <a:off x="2225675" y="4127501"/>
            <a:ext cx="414338" cy="3175"/>
          </a:xfrm>
          <a:prstGeom prst="line">
            <a:avLst/>
          </a:prstGeom>
          <a:noFill/>
          <a:ln w="25400">
            <a:solidFill>
              <a:schemeClr val="tx1"/>
            </a:solidFill>
            <a:round/>
            <a:headEnd/>
            <a:tailEnd type="triangle" w="sm" len="med"/>
          </a:ln>
        </p:spPr>
        <p:txBody>
          <a:bodyPr/>
          <a:lstStyle/>
          <a:p>
            <a:endParaRPr lang="en-GB">
              <a:solidFill>
                <a:srgbClr val="000000"/>
              </a:solidFill>
              <a:latin typeface="Switzerland"/>
            </a:endParaRPr>
          </a:p>
        </p:txBody>
      </p:sp>
      <p:sp>
        <p:nvSpPr>
          <p:cNvPr id="9309" name="Rectangle 75"/>
          <p:cNvSpPr>
            <a:spLocks noChangeAspect="1" noChangeArrowheads="1"/>
          </p:cNvSpPr>
          <p:nvPr/>
        </p:nvSpPr>
        <p:spPr bwMode="auto">
          <a:xfrm>
            <a:off x="2106614" y="3481388"/>
            <a:ext cx="522287" cy="304800"/>
          </a:xfrm>
          <a:prstGeom prst="rect">
            <a:avLst/>
          </a:prstGeom>
          <a:noFill/>
          <a:ln w="9525">
            <a:noFill/>
            <a:miter lim="800000"/>
            <a:headEnd/>
            <a:tailEnd/>
          </a:ln>
        </p:spPr>
        <p:txBody>
          <a:bodyPr>
            <a:spAutoFit/>
          </a:bodyPr>
          <a:lstStyle/>
          <a:p>
            <a:r>
              <a:rPr lang="en-US" sz="1400" b="1">
                <a:solidFill>
                  <a:srgbClr val="000000"/>
                </a:solidFill>
                <a:latin typeface="Calibri" pitchFamily="34" charset="0"/>
              </a:rPr>
              <a:t>a</a:t>
            </a:r>
          </a:p>
        </p:txBody>
      </p:sp>
      <p:sp>
        <p:nvSpPr>
          <p:cNvPr id="9310" name="Line 76"/>
          <p:cNvSpPr>
            <a:spLocks noChangeAspect="1" noChangeShapeType="1"/>
          </p:cNvSpPr>
          <p:nvPr/>
        </p:nvSpPr>
        <p:spPr bwMode="auto">
          <a:xfrm>
            <a:off x="2944814" y="3587750"/>
            <a:ext cx="136525" cy="0"/>
          </a:xfrm>
          <a:prstGeom prst="line">
            <a:avLst/>
          </a:prstGeom>
          <a:noFill/>
          <a:ln w="23495">
            <a:solidFill>
              <a:schemeClr val="tx1"/>
            </a:solidFill>
            <a:round/>
            <a:headEnd/>
            <a:tailEnd/>
          </a:ln>
        </p:spPr>
        <p:txBody>
          <a:bodyPr/>
          <a:lstStyle/>
          <a:p>
            <a:endParaRPr lang="en-GB">
              <a:solidFill>
                <a:srgbClr val="000000"/>
              </a:solidFill>
              <a:latin typeface="Switzerland"/>
            </a:endParaRPr>
          </a:p>
        </p:txBody>
      </p:sp>
      <p:sp>
        <p:nvSpPr>
          <p:cNvPr id="9311" name="Line 77"/>
          <p:cNvSpPr>
            <a:spLocks noChangeShapeType="1"/>
          </p:cNvSpPr>
          <p:nvPr/>
        </p:nvSpPr>
        <p:spPr bwMode="auto">
          <a:xfrm flipH="1">
            <a:off x="2152650" y="2747964"/>
            <a:ext cx="115888" cy="744537"/>
          </a:xfrm>
          <a:prstGeom prst="line">
            <a:avLst/>
          </a:prstGeom>
          <a:noFill/>
          <a:ln w="10795">
            <a:solidFill>
              <a:srgbClr val="FF0000"/>
            </a:solidFill>
            <a:prstDash val="dash"/>
            <a:round/>
            <a:headEnd/>
            <a:tailEnd/>
          </a:ln>
        </p:spPr>
        <p:txBody>
          <a:bodyPr/>
          <a:lstStyle/>
          <a:p>
            <a:endParaRPr lang="en-GB">
              <a:solidFill>
                <a:srgbClr val="000000"/>
              </a:solidFill>
              <a:latin typeface="Switzerland"/>
            </a:endParaRPr>
          </a:p>
        </p:txBody>
      </p:sp>
      <p:sp>
        <p:nvSpPr>
          <p:cNvPr id="9312" name="Line 78"/>
          <p:cNvSpPr>
            <a:spLocks noChangeShapeType="1"/>
          </p:cNvSpPr>
          <p:nvPr/>
        </p:nvSpPr>
        <p:spPr bwMode="auto">
          <a:xfrm>
            <a:off x="2787650" y="2752726"/>
            <a:ext cx="381000" cy="722313"/>
          </a:xfrm>
          <a:prstGeom prst="line">
            <a:avLst/>
          </a:prstGeom>
          <a:noFill/>
          <a:ln w="10795">
            <a:solidFill>
              <a:srgbClr val="FF0000"/>
            </a:solidFill>
            <a:prstDash val="dash"/>
            <a:round/>
            <a:headEnd/>
            <a:tailEnd/>
          </a:ln>
        </p:spPr>
        <p:txBody>
          <a:bodyPr/>
          <a:lstStyle/>
          <a:p>
            <a:endParaRPr lang="en-GB">
              <a:solidFill>
                <a:srgbClr val="000000"/>
              </a:solidFill>
              <a:latin typeface="Switzerland"/>
            </a:endParaRPr>
          </a:p>
        </p:txBody>
      </p:sp>
      <p:sp>
        <p:nvSpPr>
          <p:cNvPr id="9313" name="Rectangle 79"/>
          <p:cNvSpPr>
            <a:spLocks noChangeAspect="1" noChangeArrowheads="1"/>
          </p:cNvSpPr>
          <p:nvPr/>
        </p:nvSpPr>
        <p:spPr bwMode="auto">
          <a:xfrm>
            <a:off x="2597151" y="3963988"/>
            <a:ext cx="982663" cy="304800"/>
          </a:xfrm>
          <a:prstGeom prst="rect">
            <a:avLst/>
          </a:prstGeom>
          <a:noFill/>
          <a:ln w="9525">
            <a:noFill/>
            <a:miter lim="800000"/>
            <a:headEnd/>
            <a:tailEnd/>
          </a:ln>
        </p:spPr>
        <p:txBody>
          <a:bodyPr>
            <a:spAutoFit/>
          </a:bodyPr>
          <a:lstStyle/>
          <a:p>
            <a:r>
              <a:rPr lang="en-GB" sz="1400" b="1">
                <a:solidFill>
                  <a:srgbClr val="000000"/>
                </a:solidFill>
                <a:latin typeface="Calibri" pitchFamily="34" charset="0"/>
              </a:rPr>
              <a:t>m</a:t>
            </a:r>
            <a:endParaRPr lang="en-US" sz="1400" b="1">
              <a:solidFill>
                <a:srgbClr val="000000"/>
              </a:solidFill>
              <a:latin typeface="Calibri" pitchFamily="34" charset="0"/>
            </a:endParaRPr>
          </a:p>
        </p:txBody>
      </p:sp>
      <p:sp>
        <p:nvSpPr>
          <p:cNvPr id="9322" name="Rectangle 69"/>
          <p:cNvSpPr>
            <a:spLocks noChangeAspect="1" noChangeArrowheads="1"/>
          </p:cNvSpPr>
          <p:nvPr/>
        </p:nvSpPr>
        <p:spPr bwMode="auto">
          <a:xfrm>
            <a:off x="2282826" y="2500314"/>
            <a:ext cx="525463" cy="396875"/>
          </a:xfrm>
          <a:prstGeom prst="rect">
            <a:avLst/>
          </a:prstGeom>
          <a:noFill/>
          <a:ln w="16510" cap="rnd">
            <a:solidFill>
              <a:srgbClr val="FF0000"/>
            </a:solidFill>
            <a:miter lim="800000"/>
            <a:headEnd/>
            <a:tailEnd/>
          </a:ln>
        </p:spPr>
        <p:txBody>
          <a:bodyPr/>
          <a:lstStyle/>
          <a:p>
            <a:endParaRPr lang="en-US">
              <a:solidFill>
                <a:srgbClr val="000000"/>
              </a:solidFill>
              <a:latin typeface="Calibri" pitchFamily="34" charset="0"/>
            </a:endParaRPr>
          </a:p>
        </p:txBody>
      </p:sp>
    </p:spTree>
    <p:extLst>
      <p:ext uri="{BB962C8B-B14F-4D97-AF65-F5344CB8AC3E}">
        <p14:creationId xmlns:p14="http://schemas.microsoft.com/office/powerpoint/2010/main" val="1086416185"/>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6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3963" y="4629150"/>
            <a:ext cx="2971800" cy="2228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40963" name="Group 3"/>
          <p:cNvGrpSpPr>
            <a:grpSpLocks/>
          </p:cNvGrpSpPr>
          <p:nvPr/>
        </p:nvGrpSpPr>
        <p:grpSpPr bwMode="auto">
          <a:xfrm>
            <a:off x="4957763" y="2743201"/>
            <a:ext cx="3365500" cy="2073276"/>
            <a:chOff x="2211" y="1728"/>
            <a:chExt cx="2120" cy="1306"/>
          </a:xfrm>
        </p:grpSpPr>
        <p:sp>
          <p:nvSpPr>
            <p:cNvPr id="40964" name="Line 4"/>
            <p:cNvSpPr>
              <a:spLocks noChangeShapeType="1"/>
            </p:cNvSpPr>
            <p:nvPr/>
          </p:nvSpPr>
          <p:spPr bwMode="auto">
            <a:xfrm>
              <a:off x="2478" y="2740"/>
              <a:ext cx="1295" cy="1"/>
            </a:xfrm>
            <a:prstGeom prst="line">
              <a:avLst/>
            </a:prstGeom>
            <a:noFill/>
            <a:ln w="11113">
              <a:solidFill>
                <a:schemeClr val="bg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0965" name="Line 5"/>
            <p:cNvSpPr>
              <a:spLocks noChangeShapeType="1"/>
            </p:cNvSpPr>
            <p:nvPr/>
          </p:nvSpPr>
          <p:spPr bwMode="auto">
            <a:xfrm>
              <a:off x="2478" y="2740"/>
              <a:ext cx="1" cy="17"/>
            </a:xfrm>
            <a:prstGeom prst="line">
              <a:avLst/>
            </a:prstGeom>
            <a:noFill/>
            <a:ln w="11113">
              <a:solidFill>
                <a:schemeClr val="bg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0966" name="Rectangle 6"/>
            <p:cNvSpPr>
              <a:spLocks noChangeArrowheads="1"/>
            </p:cNvSpPr>
            <p:nvPr/>
          </p:nvSpPr>
          <p:spPr bwMode="auto">
            <a:xfrm>
              <a:off x="2453" y="2757"/>
              <a:ext cx="5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200">
                  <a:solidFill>
                    <a:srgbClr val="FFFFFF"/>
                  </a:solidFill>
                  <a:latin typeface="Arial"/>
                </a:rPr>
                <a:t>1</a:t>
              </a:r>
              <a:endParaRPr lang="en-US" altLang="en-US" sz="1200">
                <a:solidFill>
                  <a:srgbClr val="FFFFFF"/>
                </a:solidFill>
                <a:latin typeface="Times New Roman" pitchFamily="18" charset="0"/>
              </a:endParaRPr>
            </a:p>
          </p:txBody>
        </p:sp>
        <p:sp>
          <p:nvSpPr>
            <p:cNvPr id="40967" name="Line 7"/>
            <p:cNvSpPr>
              <a:spLocks noChangeShapeType="1"/>
            </p:cNvSpPr>
            <p:nvPr/>
          </p:nvSpPr>
          <p:spPr bwMode="auto">
            <a:xfrm>
              <a:off x="2640" y="2740"/>
              <a:ext cx="1" cy="17"/>
            </a:xfrm>
            <a:prstGeom prst="line">
              <a:avLst/>
            </a:prstGeom>
            <a:noFill/>
            <a:ln w="11113">
              <a:solidFill>
                <a:schemeClr val="bg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0968" name="Rectangle 8"/>
            <p:cNvSpPr>
              <a:spLocks noChangeArrowheads="1"/>
            </p:cNvSpPr>
            <p:nvPr/>
          </p:nvSpPr>
          <p:spPr bwMode="auto">
            <a:xfrm>
              <a:off x="2615" y="2757"/>
              <a:ext cx="5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200">
                  <a:solidFill>
                    <a:srgbClr val="FFFFFF"/>
                  </a:solidFill>
                  <a:latin typeface="Arial"/>
                </a:rPr>
                <a:t>2</a:t>
              </a:r>
              <a:endParaRPr lang="en-US" altLang="en-US" sz="1200">
                <a:solidFill>
                  <a:srgbClr val="FFFFFF"/>
                </a:solidFill>
                <a:latin typeface="Times New Roman" pitchFamily="18" charset="0"/>
              </a:endParaRPr>
            </a:p>
          </p:txBody>
        </p:sp>
        <p:sp>
          <p:nvSpPr>
            <p:cNvPr id="40969" name="Line 9"/>
            <p:cNvSpPr>
              <a:spLocks noChangeShapeType="1"/>
            </p:cNvSpPr>
            <p:nvPr/>
          </p:nvSpPr>
          <p:spPr bwMode="auto">
            <a:xfrm>
              <a:off x="2803" y="2740"/>
              <a:ext cx="1" cy="17"/>
            </a:xfrm>
            <a:prstGeom prst="line">
              <a:avLst/>
            </a:prstGeom>
            <a:noFill/>
            <a:ln w="11113">
              <a:solidFill>
                <a:schemeClr val="bg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0970" name="Rectangle 10"/>
            <p:cNvSpPr>
              <a:spLocks noChangeArrowheads="1"/>
            </p:cNvSpPr>
            <p:nvPr/>
          </p:nvSpPr>
          <p:spPr bwMode="auto">
            <a:xfrm>
              <a:off x="2777" y="2757"/>
              <a:ext cx="5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200">
                  <a:solidFill>
                    <a:srgbClr val="FFFFFF"/>
                  </a:solidFill>
                  <a:latin typeface="Arial"/>
                </a:rPr>
                <a:t>3</a:t>
              </a:r>
              <a:endParaRPr lang="en-US" altLang="en-US" sz="1200">
                <a:solidFill>
                  <a:srgbClr val="FFFFFF"/>
                </a:solidFill>
                <a:latin typeface="Times New Roman" pitchFamily="18" charset="0"/>
              </a:endParaRPr>
            </a:p>
          </p:txBody>
        </p:sp>
        <p:sp>
          <p:nvSpPr>
            <p:cNvPr id="40971" name="Line 11"/>
            <p:cNvSpPr>
              <a:spLocks noChangeShapeType="1"/>
            </p:cNvSpPr>
            <p:nvPr/>
          </p:nvSpPr>
          <p:spPr bwMode="auto">
            <a:xfrm>
              <a:off x="2965" y="2740"/>
              <a:ext cx="1" cy="17"/>
            </a:xfrm>
            <a:prstGeom prst="line">
              <a:avLst/>
            </a:prstGeom>
            <a:noFill/>
            <a:ln w="11113">
              <a:solidFill>
                <a:schemeClr val="bg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0972" name="Rectangle 12"/>
            <p:cNvSpPr>
              <a:spLocks noChangeArrowheads="1"/>
            </p:cNvSpPr>
            <p:nvPr/>
          </p:nvSpPr>
          <p:spPr bwMode="auto">
            <a:xfrm>
              <a:off x="2940" y="2757"/>
              <a:ext cx="5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200">
                  <a:solidFill>
                    <a:srgbClr val="FFFFFF"/>
                  </a:solidFill>
                  <a:latin typeface="Arial"/>
                </a:rPr>
                <a:t>4</a:t>
              </a:r>
              <a:endParaRPr lang="en-US" altLang="en-US" sz="1200">
                <a:solidFill>
                  <a:srgbClr val="FFFFFF"/>
                </a:solidFill>
                <a:latin typeface="Times New Roman" pitchFamily="18" charset="0"/>
              </a:endParaRPr>
            </a:p>
          </p:txBody>
        </p:sp>
        <p:sp>
          <p:nvSpPr>
            <p:cNvPr id="40973" name="Line 13"/>
            <p:cNvSpPr>
              <a:spLocks noChangeShapeType="1"/>
            </p:cNvSpPr>
            <p:nvPr/>
          </p:nvSpPr>
          <p:spPr bwMode="auto">
            <a:xfrm>
              <a:off x="3128" y="2740"/>
              <a:ext cx="1" cy="17"/>
            </a:xfrm>
            <a:prstGeom prst="line">
              <a:avLst/>
            </a:prstGeom>
            <a:noFill/>
            <a:ln w="11113">
              <a:solidFill>
                <a:schemeClr val="bg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0974" name="Rectangle 14"/>
            <p:cNvSpPr>
              <a:spLocks noChangeArrowheads="1"/>
            </p:cNvSpPr>
            <p:nvPr/>
          </p:nvSpPr>
          <p:spPr bwMode="auto">
            <a:xfrm>
              <a:off x="3102" y="2757"/>
              <a:ext cx="5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200">
                  <a:solidFill>
                    <a:srgbClr val="FFFFFF"/>
                  </a:solidFill>
                  <a:latin typeface="Arial"/>
                </a:rPr>
                <a:t>5</a:t>
              </a:r>
              <a:endParaRPr lang="en-US" altLang="en-US" sz="1200">
                <a:solidFill>
                  <a:srgbClr val="FFFFFF"/>
                </a:solidFill>
                <a:latin typeface="Times New Roman" pitchFamily="18" charset="0"/>
              </a:endParaRPr>
            </a:p>
          </p:txBody>
        </p:sp>
        <p:sp>
          <p:nvSpPr>
            <p:cNvPr id="40975" name="Line 15"/>
            <p:cNvSpPr>
              <a:spLocks noChangeShapeType="1"/>
            </p:cNvSpPr>
            <p:nvPr/>
          </p:nvSpPr>
          <p:spPr bwMode="auto">
            <a:xfrm>
              <a:off x="3286" y="2740"/>
              <a:ext cx="0" cy="17"/>
            </a:xfrm>
            <a:prstGeom prst="line">
              <a:avLst/>
            </a:prstGeom>
            <a:noFill/>
            <a:ln w="11113">
              <a:solidFill>
                <a:schemeClr val="bg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0976" name="Rectangle 16"/>
            <p:cNvSpPr>
              <a:spLocks noChangeArrowheads="1"/>
            </p:cNvSpPr>
            <p:nvPr/>
          </p:nvSpPr>
          <p:spPr bwMode="auto">
            <a:xfrm>
              <a:off x="3261" y="2757"/>
              <a:ext cx="5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200">
                  <a:solidFill>
                    <a:srgbClr val="FFFFFF"/>
                  </a:solidFill>
                  <a:latin typeface="Arial"/>
                </a:rPr>
                <a:t>6</a:t>
              </a:r>
              <a:endParaRPr lang="en-US" altLang="en-US" sz="1200">
                <a:solidFill>
                  <a:srgbClr val="FFFFFF"/>
                </a:solidFill>
                <a:latin typeface="Times New Roman" pitchFamily="18" charset="0"/>
              </a:endParaRPr>
            </a:p>
          </p:txBody>
        </p:sp>
        <p:sp>
          <p:nvSpPr>
            <p:cNvPr id="40977" name="Line 17"/>
            <p:cNvSpPr>
              <a:spLocks noChangeShapeType="1"/>
            </p:cNvSpPr>
            <p:nvPr/>
          </p:nvSpPr>
          <p:spPr bwMode="auto">
            <a:xfrm>
              <a:off x="3448" y="2740"/>
              <a:ext cx="1" cy="17"/>
            </a:xfrm>
            <a:prstGeom prst="line">
              <a:avLst/>
            </a:prstGeom>
            <a:noFill/>
            <a:ln w="11113">
              <a:solidFill>
                <a:schemeClr val="bg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0978" name="Rectangle 18"/>
            <p:cNvSpPr>
              <a:spLocks noChangeArrowheads="1"/>
            </p:cNvSpPr>
            <p:nvPr/>
          </p:nvSpPr>
          <p:spPr bwMode="auto">
            <a:xfrm>
              <a:off x="3423" y="2757"/>
              <a:ext cx="5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200">
                  <a:solidFill>
                    <a:srgbClr val="FFFFFF"/>
                  </a:solidFill>
                  <a:latin typeface="Arial"/>
                </a:rPr>
                <a:t>7</a:t>
              </a:r>
              <a:endParaRPr lang="en-US" altLang="en-US" sz="1200">
                <a:solidFill>
                  <a:srgbClr val="FFFFFF"/>
                </a:solidFill>
                <a:latin typeface="Times New Roman" pitchFamily="18" charset="0"/>
              </a:endParaRPr>
            </a:p>
          </p:txBody>
        </p:sp>
        <p:sp>
          <p:nvSpPr>
            <p:cNvPr id="40979" name="Line 19"/>
            <p:cNvSpPr>
              <a:spLocks noChangeShapeType="1"/>
            </p:cNvSpPr>
            <p:nvPr/>
          </p:nvSpPr>
          <p:spPr bwMode="auto">
            <a:xfrm>
              <a:off x="3610" y="2740"/>
              <a:ext cx="1" cy="17"/>
            </a:xfrm>
            <a:prstGeom prst="line">
              <a:avLst/>
            </a:prstGeom>
            <a:noFill/>
            <a:ln w="11113">
              <a:solidFill>
                <a:schemeClr val="bg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0980" name="Rectangle 20"/>
            <p:cNvSpPr>
              <a:spLocks noChangeArrowheads="1"/>
            </p:cNvSpPr>
            <p:nvPr/>
          </p:nvSpPr>
          <p:spPr bwMode="auto">
            <a:xfrm>
              <a:off x="3584" y="2757"/>
              <a:ext cx="5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200">
                  <a:solidFill>
                    <a:srgbClr val="FFFFFF"/>
                  </a:solidFill>
                  <a:latin typeface="Arial"/>
                </a:rPr>
                <a:t>8</a:t>
              </a:r>
              <a:endParaRPr lang="en-US" altLang="en-US" sz="1200">
                <a:solidFill>
                  <a:srgbClr val="FFFFFF"/>
                </a:solidFill>
                <a:latin typeface="Times New Roman" pitchFamily="18" charset="0"/>
              </a:endParaRPr>
            </a:p>
          </p:txBody>
        </p:sp>
        <p:sp>
          <p:nvSpPr>
            <p:cNvPr id="40981" name="Line 21"/>
            <p:cNvSpPr>
              <a:spLocks noChangeShapeType="1"/>
            </p:cNvSpPr>
            <p:nvPr/>
          </p:nvSpPr>
          <p:spPr bwMode="auto">
            <a:xfrm>
              <a:off x="3773" y="2740"/>
              <a:ext cx="0" cy="17"/>
            </a:xfrm>
            <a:prstGeom prst="line">
              <a:avLst/>
            </a:prstGeom>
            <a:noFill/>
            <a:ln w="11113">
              <a:solidFill>
                <a:schemeClr val="bg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0982" name="Rectangle 22"/>
            <p:cNvSpPr>
              <a:spLocks noChangeArrowheads="1"/>
            </p:cNvSpPr>
            <p:nvPr/>
          </p:nvSpPr>
          <p:spPr bwMode="auto">
            <a:xfrm>
              <a:off x="3746" y="2757"/>
              <a:ext cx="5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200">
                  <a:solidFill>
                    <a:srgbClr val="FFFFFF"/>
                  </a:solidFill>
                  <a:latin typeface="Arial"/>
                </a:rPr>
                <a:t>9</a:t>
              </a:r>
              <a:endParaRPr lang="en-US" altLang="en-US" sz="1200">
                <a:solidFill>
                  <a:srgbClr val="FFFFFF"/>
                </a:solidFill>
                <a:latin typeface="Times New Roman" pitchFamily="18" charset="0"/>
              </a:endParaRPr>
            </a:p>
          </p:txBody>
        </p:sp>
        <p:sp>
          <p:nvSpPr>
            <p:cNvPr id="40983" name="Rectangle 23"/>
            <p:cNvSpPr>
              <a:spLocks noChangeArrowheads="1"/>
            </p:cNvSpPr>
            <p:nvPr/>
          </p:nvSpPr>
          <p:spPr bwMode="auto">
            <a:xfrm>
              <a:off x="2888" y="2918"/>
              <a:ext cx="383"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GB" altLang="en-US" sz="1200" b="1">
                  <a:solidFill>
                    <a:srgbClr val="FFFFFF"/>
                  </a:solidFill>
                  <a:latin typeface="Arial"/>
                </a:rPr>
                <a:t>Azimuth</a:t>
              </a:r>
              <a:endParaRPr lang="en-US" altLang="en-US" sz="1200" b="1">
                <a:solidFill>
                  <a:srgbClr val="FFFFFF"/>
                </a:solidFill>
                <a:latin typeface="Times New Roman" pitchFamily="18" charset="0"/>
              </a:endParaRPr>
            </a:p>
          </p:txBody>
        </p:sp>
        <p:sp>
          <p:nvSpPr>
            <p:cNvPr id="40984" name="Line 24"/>
            <p:cNvSpPr>
              <a:spLocks noChangeShapeType="1"/>
            </p:cNvSpPr>
            <p:nvPr/>
          </p:nvSpPr>
          <p:spPr bwMode="auto">
            <a:xfrm flipV="1">
              <a:off x="2473" y="1813"/>
              <a:ext cx="1" cy="921"/>
            </a:xfrm>
            <a:prstGeom prst="line">
              <a:avLst/>
            </a:prstGeom>
            <a:noFill/>
            <a:ln w="11113">
              <a:solidFill>
                <a:schemeClr val="bg1"/>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0985" name="Line 25"/>
            <p:cNvSpPr>
              <a:spLocks noChangeShapeType="1"/>
            </p:cNvSpPr>
            <p:nvPr/>
          </p:nvSpPr>
          <p:spPr bwMode="auto">
            <a:xfrm flipH="1">
              <a:off x="2460" y="2734"/>
              <a:ext cx="13" cy="1"/>
            </a:xfrm>
            <a:prstGeom prst="line">
              <a:avLst/>
            </a:prstGeom>
            <a:noFill/>
            <a:ln w="11113">
              <a:solidFill>
                <a:schemeClr val="bg1"/>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0986" name="Rectangle 26"/>
            <p:cNvSpPr>
              <a:spLocks noChangeArrowheads="1"/>
            </p:cNvSpPr>
            <p:nvPr/>
          </p:nvSpPr>
          <p:spPr bwMode="auto">
            <a:xfrm>
              <a:off x="2403" y="2700"/>
              <a:ext cx="5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200">
                  <a:solidFill>
                    <a:srgbClr val="FFFFFF"/>
                  </a:solidFill>
                  <a:latin typeface="Arial"/>
                </a:rPr>
                <a:t>0</a:t>
              </a:r>
              <a:endParaRPr lang="en-US" altLang="en-US" sz="1200">
                <a:solidFill>
                  <a:srgbClr val="FFFFFF"/>
                </a:solidFill>
                <a:latin typeface="Times New Roman" pitchFamily="18" charset="0"/>
              </a:endParaRPr>
            </a:p>
          </p:txBody>
        </p:sp>
        <p:sp>
          <p:nvSpPr>
            <p:cNvPr id="40987" name="Line 27"/>
            <p:cNvSpPr>
              <a:spLocks noChangeShapeType="1"/>
            </p:cNvSpPr>
            <p:nvPr/>
          </p:nvSpPr>
          <p:spPr bwMode="auto">
            <a:xfrm flipH="1">
              <a:off x="2460" y="2507"/>
              <a:ext cx="13" cy="0"/>
            </a:xfrm>
            <a:prstGeom prst="line">
              <a:avLst/>
            </a:prstGeom>
            <a:noFill/>
            <a:ln w="11113">
              <a:solidFill>
                <a:schemeClr val="bg1"/>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0988" name="Rectangle 28"/>
            <p:cNvSpPr>
              <a:spLocks noChangeArrowheads="1"/>
            </p:cNvSpPr>
            <p:nvPr/>
          </p:nvSpPr>
          <p:spPr bwMode="auto">
            <a:xfrm>
              <a:off x="2403" y="2473"/>
              <a:ext cx="5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200">
                  <a:solidFill>
                    <a:srgbClr val="FFFFFF"/>
                  </a:solidFill>
                  <a:latin typeface="Arial"/>
                </a:rPr>
                <a:t>2</a:t>
              </a:r>
              <a:endParaRPr lang="en-US" altLang="en-US" sz="1200">
                <a:solidFill>
                  <a:srgbClr val="FFFFFF"/>
                </a:solidFill>
                <a:latin typeface="Times New Roman" pitchFamily="18" charset="0"/>
              </a:endParaRPr>
            </a:p>
          </p:txBody>
        </p:sp>
        <p:sp>
          <p:nvSpPr>
            <p:cNvPr id="40989" name="Line 29"/>
            <p:cNvSpPr>
              <a:spLocks noChangeShapeType="1"/>
            </p:cNvSpPr>
            <p:nvPr/>
          </p:nvSpPr>
          <p:spPr bwMode="auto">
            <a:xfrm flipH="1">
              <a:off x="2460" y="2273"/>
              <a:ext cx="13" cy="1"/>
            </a:xfrm>
            <a:prstGeom prst="line">
              <a:avLst/>
            </a:prstGeom>
            <a:noFill/>
            <a:ln w="11113">
              <a:solidFill>
                <a:schemeClr val="bg1"/>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0990" name="Rectangle 30"/>
            <p:cNvSpPr>
              <a:spLocks noChangeArrowheads="1"/>
            </p:cNvSpPr>
            <p:nvPr/>
          </p:nvSpPr>
          <p:spPr bwMode="auto">
            <a:xfrm>
              <a:off x="2403" y="2239"/>
              <a:ext cx="5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200">
                  <a:solidFill>
                    <a:srgbClr val="FFFFFF"/>
                  </a:solidFill>
                  <a:latin typeface="Arial"/>
                </a:rPr>
                <a:t>4</a:t>
              </a:r>
              <a:endParaRPr lang="en-US" altLang="en-US" sz="1200">
                <a:solidFill>
                  <a:srgbClr val="FFFFFF"/>
                </a:solidFill>
                <a:latin typeface="Times New Roman" pitchFamily="18" charset="0"/>
              </a:endParaRPr>
            </a:p>
          </p:txBody>
        </p:sp>
        <p:sp>
          <p:nvSpPr>
            <p:cNvPr id="40991" name="Line 31"/>
            <p:cNvSpPr>
              <a:spLocks noChangeShapeType="1"/>
            </p:cNvSpPr>
            <p:nvPr/>
          </p:nvSpPr>
          <p:spPr bwMode="auto">
            <a:xfrm flipH="1">
              <a:off x="2460" y="2040"/>
              <a:ext cx="13" cy="1"/>
            </a:xfrm>
            <a:prstGeom prst="line">
              <a:avLst/>
            </a:prstGeom>
            <a:noFill/>
            <a:ln w="11113">
              <a:solidFill>
                <a:schemeClr val="bg1"/>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0992" name="Rectangle 32"/>
            <p:cNvSpPr>
              <a:spLocks noChangeArrowheads="1"/>
            </p:cNvSpPr>
            <p:nvPr/>
          </p:nvSpPr>
          <p:spPr bwMode="auto">
            <a:xfrm>
              <a:off x="2403" y="2007"/>
              <a:ext cx="5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200">
                  <a:solidFill>
                    <a:srgbClr val="FFFFFF"/>
                  </a:solidFill>
                  <a:latin typeface="Arial"/>
                </a:rPr>
                <a:t>6</a:t>
              </a:r>
              <a:endParaRPr lang="en-US" altLang="en-US" sz="1200">
                <a:solidFill>
                  <a:srgbClr val="FFFFFF"/>
                </a:solidFill>
                <a:latin typeface="Times New Roman" pitchFamily="18" charset="0"/>
              </a:endParaRPr>
            </a:p>
          </p:txBody>
        </p:sp>
        <p:sp>
          <p:nvSpPr>
            <p:cNvPr id="40993" name="Line 33"/>
            <p:cNvSpPr>
              <a:spLocks noChangeShapeType="1"/>
            </p:cNvSpPr>
            <p:nvPr/>
          </p:nvSpPr>
          <p:spPr bwMode="auto">
            <a:xfrm flipH="1">
              <a:off x="2460" y="1813"/>
              <a:ext cx="13" cy="0"/>
            </a:xfrm>
            <a:prstGeom prst="line">
              <a:avLst/>
            </a:prstGeom>
            <a:noFill/>
            <a:ln w="11113">
              <a:solidFill>
                <a:schemeClr val="bg1"/>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0994" name="Rectangle 34"/>
            <p:cNvSpPr>
              <a:spLocks noChangeArrowheads="1"/>
            </p:cNvSpPr>
            <p:nvPr/>
          </p:nvSpPr>
          <p:spPr bwMode="auto">
            <a:xfrm>
              <a:off x="2403" y="1778"/>
              <a:ext cx="5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200">
                  <a:solidFill>
                    <a:srgbClr val="FFFFFF"/>
                  </a:solidFill>
                  <a:latin typeface="Arial"/>
                </a:rPr>
                <a:t>8</a:t>
              </a:r>
              <a:endParaRPr lang="en-US" altLang="en-US" sz="1200">
                <a:solidFill>
                  <a:srgbClr val="FFFFFF"/>
                </a:solidFill>
                <a:latin typeface="Times New Roman" pitchFamily="18" charset="0"/>
              </a:endParaRPr>
            </a:p>
          </p:txBody>
        </p:sp>
        <p:sp>
          <p:nvSpPr>
            <p:cNvPr id="40995" name="Rectangle 35"/>
            <p:cNvSpPr>
              <a:spLocks noChangeArrowheads="1"/>
            </p:cNvSpPr>
            <p:nvPr/>
          </p:nvSpPr>
          <p:spPr bwMode="auto">
            <a:xfrm rot="16200000">
              <a:off x="2053" y="2274"/>
              <a:ext cx="43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GB" altLang="en-US" sz="1200" b="1">
                  <a:solidFill>
                    <a:srgbClr val="FFFFFF"/>
                  </a:solidFill>
                  <a:latin typeface="Arial"/>
                </a:rPr>
                <a:t>Elevation</a:t>
              </a:r>
              <a:endParaRPr lang="en-US" altLang="en-US" sz="1200" b="1">
                <a:solidFill>
                  <a:srgbClr val="FFFFFF"/>
                </a:solidFill>
                <a:latin typeface="Times New Roman" pitchFamily="18" charset="0"/>
              </a:endParaRPr>
            </a:p>
          </p:txBody>
        </p:sp>
        <p:sp>
          <p:nvSpPr>
            <p:cNvPr id="40996" name="Oval 36"/>
            <p:cNvSpPr>
              <a:spLocks noChangeArrowheads="1"/>
            </p:cNvSpPr>
            <p:nvPr/>
          </p:nvSpPr>
          <p:spPr bwMode="auto">
            <a:xfrm>
              <a:off x="3870" y="1983"/>
              <a:ext cx="102" cy="126"/>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0997" name="Rectangle 37"/>
            <p:cNvSpPr>
              <a:spLocks noChangeArrowheads="1"/>
            </p:cNvSpPr>
            <p:nvPr/>
          </p:nvSpPr>
          <p:spPr bwMode="auto">
            <a:xfrm>
              <a:off x="3996" y="2007"/>
              <a:ext cx="107"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200">
                  <a:solidFill>
                    <a:srgbClr val="FFFFFF"/>
                  </a:solidFill>
                  <a:latin typeface="Arial"/>
                </a:rPr>
                <a:t>12</a:t>
              </a:r>
              <a:endParaRPr lang="en-US" altLang="en-US" sz="1200">
                <a:solidFill>
                  <a:srgbClr val="FFFFFF"/>
                </a:solidFill>
                <a:latin typeface="Times New Roman" pitchFamily="18" charset="0"/>
              </a:endParaRPr>
            </a:p>
          </p:txBody>
        </p:sp>
        <p:sp>
          <p:nvSpPr>
            <p:cNvPr id="40998" name="Oval 38"/>
            <p:cNvSpPr>
              <a:spLocks noChangeArrowheads="1"/>
            </p:cNvSpPr>
            <p:nvPr/>
          </p:nvSpPr>
          <p:spPr bwMode="auto">
            <a:xfrm>
              <a:off x="3884" y="2154"/>
              <a:ext cx="75" cy="91"/>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0999" name="Rectangle 39"/>
            <p:cNvSpPr>
              <a:spLocks noChangeArrowheads="1"/>
            </p:cNvSpPr>
            <p:nvPr/>
          </p:nvSpPr>
          <p:spPr bwMode="auto">
            <a:xfrm>
              <a:off x="3996" y="2160"/>
              <a:ext cx="5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200">
                  <a:solidFill>
                    <a:srgbClr val="FFFFFF"/>
                  </a:solidFill>
                  <a:latin typeface="Arial"/>
                </a:rPr>
                <a:t>8</a:t>
              </a:r>
              <a:endParaRPr lang="en-US" altLang="en-US" sz="1200">
                <a:solidFill>
                  <a:srgbClr val="FFFFFF"/>
                </a:solidFill>
                <a:latin typeface="Times New Roman" pitchFamily="18" charset="0"/>
              </a:endParaRPr>
            </a:p>
          </p:txBody>
        </p:sp>
        <p:sp>
          <p:nvSpPr>
            <p:cNvPr id="41000" name="Oval 40"/>
            <p:cNvSpPr>
              <a:spLocks noChangeArrowheads="1"/>
            </p:cNvSpPr>
            <p:nvPr/>
          </p:nvSpPr>
          <p:spPr bwMode="auto">
            <a:xfrm>
              <a:off x="3898" y="2325"/>
              <a:ext cx="47" cy="57"/>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01" name="Rectangle 41"/>
            <p:cNvSpPr>
              <a:spLocks noChangeArrowheads="1"/>
            </p:cNvSpPr>
            <p:nvPr/>
          </p:nvSpPr>
          <p:spPr bwMode="auto">
            <a:xfrm>
              <a:off x="3996" y="2313"/>
              <a:ext cx="5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200">
                  <a:solidFill>
                    <a:srgbClr val="FFFFFF"/>
                  </a:solidFill>
                  <a:latin typeface="Arial"/>
                </a:rPr>
                <a:t>4</a:t>
              </a:r>
              <a:endParaRPr lang="en-US" altLang="en-US" sz="1200">
                <a:solidFill>
                  <a:srgbClr val="FFFFFF"/>
                </a:solidFill>
                <a:latin typeface="Times New Roman" pitchFamily="18" charset="0"/>
              </a:endParaRPr>
            </a:p>
          </p:txBody>
        </p:sp>
        <p:sp>
          <p:nvSpPr>
            <p:cNvPr id="41002" name="Oval 42"/>
            <p:cNvSpPr>
              <a:spLocks noChangeArrowheads="1"/>
            </p:cNvSpPr>
            <p:nvPr/>
          </p:nvSpPr>
          <p:spPr bwMode="auto">
            <a:xfrm>
              <a:off x="3916" y="2501"/>
              <a:ext cx="10" cy="12"/>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03" name="Rectangle 43"/>
            <p:cNvSpPr>
              <a:spLocks noChangeArrowheads="1"/>
            </p:cNvSpPr>
            <p:nvPr/>
          </p:nvSpPr>
          <p:spPr bwMode="auto">
            <a:xfrm>
              <a:off x="3996" y="2468"/>
              <a:ext cx="5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200">
                  <a:solidFill>
                    <a:srgbClr val="FFFFFF"/>
                  </a:solidFill>
                  <a:latin typeface="Arial"/>
                </a:rPr>
                <a:t>0</a:t>
              </a:r>
              <a:endParaRPr lang="en-US" altLang="en-US" sz="1200">
                <a:solidFill>
                  <a:srgbClr val="FFFFFF"/>
                </a:solidFill>
                <a:latin typeface="Times New Roman" pitchFamily="18" charset="0"/>
              </a:endParaRPr>
            </a:p>
          </p:txBody>
        </p:sp>
        <p:sp>
          <p:nvSpPr>
            <p:cNvPr id="41004" name="Rectangle 44"/>
            <p:cNvSpPr>
              <a:spLocks noChangeArrowheads="1"/>
            </p:cNvSpPr>
            <p:nvPr/>
          </p:nvSpPr>
          <p:spPr bwMode="auto">
            <a:xfrm>
              <a:off x="3847" y="1954"/>
              <a:ext cx="227" cy="644"/>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005" name="Oval 45"/>
            <p:cNvSpPr>
              <a:spLocks noChangeArrowheads="1"/>
            </p:cNvSpPr>
            <p:nvPr/>
          </p:nvSpPr>
          <p:spPr bwMode="auto">
            <a:xfrm>
              <a:off x="2469" y="2609"/>
              <a:ext cx="18"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06" name="Oval 46"/>
            <p:cNvSpPr>
              <a:spLocks noChangeArrowheads="1"/>
            </p:cNvSpPr>
            <p:nvPr/>
          </p:nvSpPr>
          <p:spPr bwMode="auto">
            <a:xfrm>
              <a:off x="2631" y="2609"/>
              <a:ext cx="19"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07" name="Oval 47"/>
            <p:cNvSpPr>
              <a:spLocks noChangeArrowheads="1"/>
            </p:cNvSpPr>
            <p:nvPr/>
          </p:nvSpPr>
          <p:spPr bwMode="auto">
            <a:xfrm>
              <a:off x="2794" y="2609"/>
              <a:ext cx="18"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08" name="Oval 48"/>
            <p:cNvSpPr>
              <a:spLocks noChangeArrowheads="1"/>
            </p:cNvSpPr>
            <p:nvPr/>
          </p:nvSpPr>
          <p:spPr bwMode="auto">
            <a:xfrm>
              <a:off x="2951" y="2603"/>
              <a:ext cx="29" cy="35"/>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09" name="Oval 49"/>
            <p:cNvSpPr>
              <a:spLocks noChangeArrowheads="1"/>
            </p:cNvSpPr>
            <p:nvPr/>
          </p:nvSpPr>
          <p:spPr bwMode="auto">
            <a:xfrm>
              <a:off x="3119" y="2609"/>
              <a:ext cx="18"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10" name="Oval 50"/>
            <p:cNvSpPr>
              <a:spLocks noChangeArrowheads="1"/>
            </p:cNvSpPr>
            <p:nvPr/>
          </p:nvSpPr>
          <p:spPr bwMode="auto">
            <a:xfrm>
              <a:off x="3276" y="2609"/>
              <a:ext cx="19"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11" name="Oval 51"/>
            <p:cNvSpPr>
              <a:spLocks noChangeArrowheads="1"/>
            </p:cNvSpPr>
            <p:nvPr/>
          </p:nvSpPr>
          <p:spPr bwMode="auto">
            <a:xfrm>
              <a:off x="3439" y="2609"/>
              <a:ext cx="18"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12" name="Oval 52"/>
            <p:cNvSpPr>
              <a:spLocks noChangeArrowheads="1"/>
            </p:cNvSpPr>
            <p:nvPr/>
          </p:nvSpPr>
          <p:spPr bwMode="auto">
            <a:xfrm>
              <a:off x="3601" y="2609"/>
              <a:ext cx="19"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13" name="Oval 53"/>
            <p:cNvSpPr>
              <a:spLocks noChangeArrowheads="1"/>
            </p:cNvSpPr>
            <p:nvPr/>
          </p:nvSpPr>
          <p:spPr bwMode="auto">
            <a:xfrm>
              <a:off x="3763" y="2609"/>
              <a:ext cx="19"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14" name="Oval 54"/>
            <p:cNvSpPr>
              <a:spLocks noChangeArrowheads="1"/>
            </p:cNvSpPr>
            <p:nvPr/>
          </p:nvSpPr>
          <p:spPr bwMode="auto">
            <a:xfrm>
              <a:off x="2469" y="2495"/>
              <a:ext cx="18"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15" name="Oval 55"/>
            <p:cNvSpPr>
              <a:spLocks noChangeArrowheads="1"/>
            </p:cNvSpPr>
            <p:nvPr/>
          </p:nvSpPr>
          <p:spPr bwMode="auto">
            <a:xfrm>
              <a:off x="2631" y="2495"/>
              <a:ext cx="19"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16" name="Oval 56"/>
            <p:cNvSpPr>
              <a:spLocks noChangeArrowheads="1"/>
            </p:cNvSpPr>
            <p:nvPr/>
          </p:nvSpPr>
          <p:spPr bwMode="auto">
            <a:xfrm>
              <a:off x="2794" y="2495"/>
              <a:ext cx="18"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17" name="Oval 57"/>
            <p:cNvSpPr>
              <a:spLocks noChangeArrowheads="1"/>
            </p:cNvSpPr>
            <p:nvPr/>
          </p:nvSpPr>
          <p:spPr bwMode="auto">
            <a:xfrm>
              <a:off x="2956" y="2495"/>
              <a:ext cx="19"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18" name="Oval 58"/>
            <p:cNvSpPr>
              <a:spLocks noChangeArrowheads="1"/>
            </p:cNvSpPr>
            <p:nvPr/>
          </p:nvSpPr>
          <p:spPr bwMode="auto">
            <a:xfrm>
              <a:off x="3119" y="2495"/>
              <a:ext cx="18"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19" name="Oval 59"/>
            <p:cNvSpPr>
              <a:spLocks noChangeArrowheads="1"/>
            </p:cNvSpPr>
            <p:nvPr/>
          </p:nvSpPr>
          <p:spPr bwMode="auto">
            <a:xfrm>
              <a:off x="3276" y="2495"/>
              <a:ext cx="19"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20" name="Oval 60"/>
            <p:cNvSpPr>
              <a:spLocks noChangeArrowheads="1"/>
            </p:cNvSpPr>
            <p:nvPr/>
          </p:nvSpPr>
          <p:spPr bwMode="auto">
            <a:xfrm>
              <a:off x="3439" y="2495"/>
              <a:ext cx="18"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21" name="Oval 61"/>
            <p:cNvSpPr>
              <a:spLocks noChangeArrowheads="1"/>
            </p:cNvSpPr>
            <p:nvPr/>
          </p:nvSpPr>
          <p:spPr bwMode="auto">
            <a:xfrm>
              <a:off x="3601" y="2495"/>
              <a:ext cx="19"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22" name="Oval 62"/>
            <p:cNvSpPr>
              <a:spLocks noChangeArrowheads="1"/>
            </p:cNvSpPr>
            <p:nvPr/>
          </p:nvSpPr>
          <p:spPr bwMode="auto">
            <a:xfrm>
              <a:off x="3763" y="2495"/>
              <a:ext cx="19"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23" name="Oval 63"/>
            <p:cNvSpPr>
              <a:spLocks noChangeArrowheads="1"/>
            </p:cNvSpPr>
            <p:nvPr/>
          </p:nvSpPr>
          <p:spPr bwMode="auto">
            <a:xfrm>
              <a:off x="2469" y="2375"/>
              <a:ext cx="18"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24" name="Oval 64"/>
            <p:cNvSpPr>
              <a:spLocks noChangeArrowheads="1"/>
            </p:cNvSpPr>
            <p:nvPr/>
          </p:nvSpPr>
          <p:spPr bwMode="auto">
            <a:xfrm>
              <a:off x="2631" y="2375"/>
              <a:ext cx="19"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25" name="Oval 65"/>
            <p:cNvSpPr>
              <a:spLocks noChangeArrowheads="1"/>
            </p:cNvSpPr>
            <p:nvPr/>
          </p:nvSpPr>
          <p:spPr bwMode="auto">
            <a:xfrm>
              <a:off x="2794" y="2375"/>
              <a:ext cx="18"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26" name="Oval 66"/>
            <p:cNvSpPr>
              <a:spLocks noChangeArrowheads="1"/>
            </p:cNvSpPr>
            <p:nvPr/>
          </p:nvSpPr>
          <p:spPr bwMode="auto">
            <a:xfrm>
              <a:off x="2956" y="2375"/>
              <a:ext cx="19"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27" name="Oval 67"/>
            <p:cNvSpPr>
              <a:spLocks noChangeArrowheads="1"/>
            </p:cNvSpPr>
            <p:nvPr/>
          </p:nvSpPr>
          <p:spPr bwMode="auto">
            <a:xfrm>
              <a:off x="3119" y="2375"/>
              <a:ext cx="18"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28" name="Oval 68"/>
            <p:cNvSpPr>
              <a:spLocks noChangeArrowheads="1"/>
            </p:cNvSpPr>
            <p:nvPr/>
          </p:nvSpPr>
          <p:spPr bwMode="auto">
            <a:xfrm>
              <a:off x="3276" y="2375"/>
              <a:ext cx="19"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29" name="Oval 69"/>
            <p:cNvSpPr>
              <a:spLocks noChangeArrowheads="1"/>
            </p:cNvSpPr>
            <p:nvPr/>
          </p:nvSpPr>
          <p:spPr bwMode="auto">
            <a:xfrm>
              <a:off x="3439" y="2375"/>
              <a:ext cx="18"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30" name="Oval 70"/>
            <p:cNvSpPr>
              <a:spLocks noChangeArrowheads="1"/>
            </p:cNvSpPr>
            <p:nvPr/>
          </p:nvSpPr>
          <p:spPr bwMode="auto">
            <a:xfrm>
              <a:off x="3601" y="2375"/>
              <a:ext cx="19"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31" name="Oval 71"/>
            <p:cNvSpPr>
              <a:spLocks noChangeArrowheads="1"/>
            </p:cNvSpPr>
            <p:nvPr/>
          </p:nvSpPr>
          <p:spPr bwMode="auto">
            <a:xfrm>
              <a:off x="3763" y="2375"/>
              <a:ext cx="19"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32" name="Oval 72"/>
            <p:cNvSpPr>
              <a:spLocks noChangeArrowheads="1"/>
            </p:cNvSpPr>
            <p:nvPr/>
          </p:nvSpPr>
          <p:spPr bwMode="auto">
            <a:xfrm>
              <a:off x="2469" y="2262"/>
              <a:ext cx="18"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33" name="Oval 73"/>
            <p:cNvSpPr>
              <a:spLocks noChangeArrowheads="1"/>
            </p:cNvSpPr>
            <p:nvPr/>
          </p:nvSpPr>
          <p:spPr bwMode="auto">
            <a:xfrm>
              <a:off x="2631" y="2262"/>
              <a:ext cx="19"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34" name="Oval 74"/>
            <p:cNvSpPr>
              <a:spLocks noChangeArrowheads="1"/>
            </p:cNvSpPr>
            <p:nvPr/>
          </p:nvSpPr>
          <p:spPr bwMode="auto">
            <a:xfrm>
              <a:off x="2789" y="2257"/>
              <a:ext cx="28" cy="3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35" name="Oval 75"/>
            <p:cNvSpPr>
              <a:spLocks noChangeArrowheads="1"/>
            </p:cNvSpPr>
            <p:nvPr/>
          </p:nvSpPr>
          <p:spPr bwMode="auto">
            <a:xfrm>
              <a:off x="2937" y="2239"/>
              <a:ext cx="56" cy="68"/>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36" name="Oval 76"/>
            <p:cNvSpPr>
              <a:spLocks noChangeArrowheads="1"/>
            </p:cNvSpPr>
            <p:nvPr/>
          </p:nvSpPr>
          <p:spPr bwMode="auto">
            <a:xfrm>
              <a:off x="3095" y="2234"/>
              <a:ext cx="65" cy="79"/>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37" name="Oval 77"/>
            <p:cNvSpPr>
              <a:spLocks noChangeArrowheads="1"/>
            </p:cNvSpPr>
            <p:nvPr/>
          </p:nvSpPr>
          <p:spPr bwMode="auto">
            <a:xfrm>
              <a:off x="3262" y="2245"/>
              <a:ext cx="47" cy="57"/>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38" name="Oval 78"/>
            <p:cNvSpPr>
              <a:spLocks noChangeArrowheads="1"/>
            </p:cNvSpPr>
            <p:nvPr/>
          </p:nvSpPr>
          <p:spPr bwMode="auto">
            <a:xfrm>
              <a:off x="3439" y="2262"/>
              <a:ext cx="18"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39" name="Oval 79"/>
            <p:cNvSpPr>
              <a:spLocks noChangeArrowheads="1"/>
            </p:cNvSpPr>
            <p:nvPr/>
          </p:nvSpPr>
          <p:spPr bwMode="auto">
            <a:xfrm>
              <a:off x="3601" y="2262"/>
              <a:ext cx="19"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40" name="Oval 80"/>
            <p:cNvSpPr>
              <a:spLocks noChangeArrowheads="1"/>
            </p:cNvSpPr>
            <p:nvPr/>
          </p:nvSpPr>
          <p:spPr bwMode="auto">
            <a:xfrm>
              <a:off x="3763" y="2262"/>
              <a:ext cx="19"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41" name="Oval 81"/>
            <p:cNvSpPr>
              <a:spLocks noChangeArrowheads="1"/>
            </p:cNvSpPr>
            <p:nvPr/>
          </p:nvSpPr>
          <p:spPr bwMode="auto">
            <a:xfrm>
              <a:off x="2469" y="2148"/>
              <a:ext cx="18"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42" name="Oval 82"/>
            <p:cNvSpPr>
              <a:spLocks noChangeArrowheads="1"/>
            </p:cNvSpPr>
            <p:nvPr/>
          </p:nvSpPr>
          <p:spPr bwMode="auto">
            <a:xfrm>
              <a:off x="2631" y="2148"/>
              <a:ext cx="19"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43" name="Oval 83"/>
            <p:cNvSpPr>
              <a:spLocks noChangeArrowheads="1"/>
            </p:cNvSpPr>
            <p:nvPr/>
          </p:nvSpPr>
          <p:spPr bwMode="auto">
            <a:xfrm>
              <a:off x="2771" y="2119"/>
              <a:ext cx="64" cy="80"/>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44" name="Oval 84"/>
            <p:cNvSpPr>
              <a:spLocks noChangeArrowheads="1"/>
            </p:cNvSpPr>
            <p:nvPr/>
          </p:nvSpPr>
          <p:spPr bwMode="auto">
            <a:xfrm>
              <a:off x="2919" y="2102"/>
              <a:ext cx="93" cy="115"/>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45" name="Oval 85"/>
            <p:cNvSpPr>
              <a:spLocks noChangeArrowheads="1"/>
            </p:cNvSpPr>
            <p:nvPr/>
          </p:nvSpPr>
          <p:spPr bwMode="auto">
            <a:xfrm>
              <a:off x="3082" y="2102"/>
              <a:ext cx="92" cy="115"/>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46" name="Oval 86"/>
            <p:cNvSpPr>
              <a:spLocks noChangeArrowheads="1"/>
            </p:cNvSpPr>
            <p:nvPr/>
          </p:nvSpPr>
          <p:spPr bwMode="auto">
            <a:xfrm>
              <a:off x="3248" y="2114"/>
              <a:ext cx="75" cy="91"/>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47" name="Oval 87"/>
            <p:cNvSpPr>
              <a:spLocks noChangeArrowheads="1"/>
            </p:cNvSpPr>
            <p:nvPr/>
          </p:nvSpPr>
          <p:spPr bwMode="auto">
            <a:xfrm>
              <a:off x="3429" y="2137"/>
              <a:ext cx="37" cy="45"/>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48" name="Oval 88"/>
            <p:cNvSpPr>
              <a:spLocks noChangeArrowheads="1"/>
            </p:cNvSpPr>
            <p:nvPr/>
          </p:nvSpPr>
          <p:spPr bwMode="auto">
            <a:xfrm>
              <a:off x="3601" y="2148"/>
              <a:ext cx="19"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49" name="Oval 89"/>
            <p:cNvSpPr>
              <a:spLocks noChangeArrowheads="1"/>
            </p:cNvSpPr>
            <p:nvPr/>
          </p:nvSpPr>
          <p:spPr bwMode="auto">
            <a:xfrm>
              <a:off x="3763" y="2148"/>
              <a:ext cx="19" cy="23"/>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50" name="Oval 90"/>
            <p:cNvSpPr>
              <a:spLocks noChangeArrowheads="1"/>
            </p:cNvSpPr>
            <p:nvPr/>
          </p:nvSpPr>
          <p:spPr bwMode="auto">
            <a:xfrm>
              <a:off x="2469" y="2029"/>
              <a:ext cx="18" cy="22"/>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51" name="Oval 91"/>
            <p:cNvSpPr>
              <a:spLocks noChangeArrowheads="1"/>
            </p:cNvSpPr>
            <p:nvPr/>
          </p:nvSpPr>
          <p:spPr bwMode="auto">
            <a:xfrm>
              <a:off x="2631" y="2029"/>
              <a:ext cx="19" cy="22"/>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52" name="Oval 92"/>
            <p:cNvSpPr>
              <a:spLocks noChangeArrowheads="1"/>
            </p:cNvSpPr>
            <p:nvPr/>
          </p:nvSpPr>
          <p:spPr bwMode="auto">
            <a:xfrm>
              <a:off x="2771" y="2000"/>
              <a:ext cx="64" cy="79"/>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53" name="Oval 93"/>
            <p:cNvSpPr>
              <a:spLocks noChangeArrowheads="1"/>
            </p:cNvSpPr>
            <p:nvPr/>
          </p:nvSpPr>
          <p:spPr bwMode="auto">
            <a:xfrm>
              <a:off x="2919" y="1983"/>
              <a:ext cx="93" cy="114"/>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54" name="Oval 94"/>
            <p:cNvSpPr>
              <a:spLocks noChangeArrowheads="1"/>
            </p:cNvSpPr>
            <p:nvPr/>
          </p:nvSpPr>
          <p:spPr bwMode="auto">
            <a:xfrm>
              <a:off x="3077" y="1977"/>
              <a:ext cx="102" cy="125"/>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55" name="Oval 95"/>
            <p:cNvSpPr>
              <a:spLocks noChangeArrowheads="1"/>
            </p:cNvSpPr>
            <p:nvPr/>
          </p:nvSpPr>
          <p:spPr bwMode="auto">
            <a:xfrm>
              <a:off x="3244" y="1989"/>
              <a:ext cx="83" cy="102"/>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56" name="Oval 96"/>
            <p:cNvSpPr>
              <a:spLocks noChangeArrowheads="1"/>
            </p:cNvSpPr>
            <p:nvPr/>
          </p:nvSpPr>
          <p:spPr bwMode="auto">
            <a:xfrm>
              <a:off x="3425" y="2011"/>
              <a:ext cx="46" cy="58"/>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57" name="Oval 97"/>
            <p:cNvSpPr>
              <a:spLocks noChangeArrowheads="1"/>
            </p:cNvSpPr>
            <p:nvPr/>
          </p:nvSpPr>
          <p:spPr bwMode="auto">
            <a:xfrm>
              <a:off x="3601" y="2029"/>
              <a:ext cx="19" cy="22"/>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58" name="Oval 98"/>
            <p:cNvSpPr>
              <a:spLocks noChangeArrowheads="1"/>
            </p:cNvSpPr>
            <p:nvPr/>
          </p:nvSpPr>
          <p:spPr bwMode="auto">
            <a:xfrm>
              <a:off x="3763" y="2029"/>
              <a:ext cx="19" cy="22"/>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59" name="Oval 99"/>
            <p:cNvSpPr>
              <a:spLocks noChangeArrowheads="1"/>
            </p:cNvSpPr>
            <p:nvPr/>
          </p:nvSpPr>
          <p:spPr bwMode="auto">
            <a:xfrm>
              <a:off x="2469" y="1914"/>
              <a:ext cx="18" cy="24"/>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60" name="Oval 100"/>
            <p:cNvSpPr>
              <a:spLocks noChangeArrowheads="1"/>
            </p:cNvSpPr>
            <p:nvPr/>
          </p:nvSpPr>
          <p:spPr bwMode="auto">
            <a:xfrm>
              <a:off x="2631" y="1914"/>
              <a:ext cx="19" cy="24"/>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61" name="Oval 101"/>
            <p:cNvSpPr>
              <a:spLocks noChangeArrowheads="1"/>
            </p:cNvSpPr>
            <p:nvPr/>
          </p:nvSpPr>
          <p:spPr bwMode="auto">
            <a:xfrm>
              <a:off x="2789" y="1909"/>
              <a:ext cx="28" cy="34"/>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62" name="Oval 102"/>
            <p:cNvSpPr>
              <a:spLocks noChangeArrowheads="1"/>
            </p:cNvSpPr>
            <p:nvPr/>
          </p:nvSpPr>
          <p:spPr bwMode="auto">
            <a:xfrm>
              <a:off x="2947" y="1903"/>
              <a:ext cx="37" cy="46"/>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63" name="Oval 103"/>
            <p:cNvSpPr>
              <a:spLocks noChangeArrowheads="1"/>
            </p:cNvSpPr>
            <p:nvPr/>
          </p:nvSpPr>
          <p:spPr bwMode="auto">
            <a:xfrm>
              <a:off x="3104" y="1898"/>
              <a:ext cx="47" cy="56"/>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64" name="Oval 104"/>
            <p:cNvSpPr>
              <a:spLocks noChangeArrowheads="1"/>
            </p:cNvSpPr>
            <p:nvPr/>
          </p:nvSpPr>
          <p:spPr bwMode="auto">
            <a:xfrm>
              <a:off x="3272" y="1909"/>
              <a:ext cx="27" cy="34"/>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65" name="Oval 105"/>
            <p:cNvSpPr>
              <a:spLocks noChangeArrowheads="1"/>
            </p:cNvSpPr>
            <p:nvPr/>
          </p:nvSpPr>
          <p:spPr bwMode="auto">
            <a:xfrm>
              <a:off x="3439" y="1914"/>
              <a:ext cx="18" cy="24"/>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66" name="Oval 106"/>
            <p:cNvSpPr>
              <a:spLocks noChangeArrowheads="1"/>
            </p:cNvSpPr>
            <p:nvPr/>
          </p:nvSpPr>
          <p:spPr bwMode="auto">
            <a:xfrm>
              <a:off x="3601" y="1914"/>
              <a:ext cx="19" cy="24"/>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67" name="Oval 107"/>
            <p:cNvSpPr>
              <a:spLocks noChangeArrowheads="1"/>
            </p:cNvSpPr>
            <p:nvPr/>
          </p:nvSpPr>
          <p:spPr bwMode="auto">
            <a:xfrm>
              <a:off x="3763" y="1914"/>
              <a:ext cx="19" cy="24"/>
            </a:xfrm>
            <a:prstGeom prst="ellipse">
              <a:avLst/>
            </a:prstGeom>
            <a:solidFill>
              <a:srgbClr val="3399FF"/>
            </a:solidFill>
            <a:ln w="11113">
              <a:solidFill>
                <a:srgbClr val="000000"/>
              </a:solidFill>
              <a:round/>
              <a:headEnd/>
              <a:tailEnd/>
            </a:ln>
          </p:spPr>
          <p:txBody>
            <a:bodyPr/>
            <a:lstStyle/>
            <a:p>
              <a:pPr fontAlgn="base">
                <a:spcBef>
                  <a:spcPct val="0"/>
                </a:spcBef>
                <a:spcAft>
                  <a:spcPct val="0"/>
                </a:spcAft>
              </a:pPr>
              <a:endParaRPr lang="en-GB">
                <a:solidFill>
                  <a:srgbClr val="000000"/>
                </a:solidFill>
                <a:latin typeface="Arial"/>
              </a:endParaRPr>
            </a:p>
          </p:txBody>
        </p:sp>
        <p:sp>
          <p:nvSpPr>
            <p:cNvPr id="41068" name="Rectangle 108"/>
            <p:cNvSpPr>
              <a:spLocks noChangeArrowheads="1"/>
            </p:cNvSpPr>
            <p:nvPr/>
          </p:nvSpPr>
          <p:spPr bwMode="auto">
            <a:xfrm>
              <a:off x="4085" y="1728"/>
              <a:ext cx="24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200" b="1">
                  <a:solidFill>
                    <a:srgbClr val="FFFFFF"/>
                  </a:solidFill>
                  <a:latin typeface="Arial"/>
                </a:rPr>
                <a:t>msec</a:t>
              </a:r>
              <a:endParaRPr lang="en-US" altLang="en-US" sz="1200" b="1">
                <a:solidFill>
                  <a:srgbClr val="FFFFFF"/>
                </a:solidFill>
                <a:latin typeface="Times New Roman" pitchFamily="18" charset="0"/>
              </a:endParaRPr>
            </a:p>
          </p:txBody>
        </p:sp>
      </p:grpSp>
      <p:grpSp>
        <p:nvGrpSpPr>
          <p:cNvPr id="41069" name="Group 109"/>
          <p:cNvGrpSpPr>
            <a:grpSpLocks/>
          </p:cNvGrpSpPr>
          <p:nvPr/>
        </p:nvGrpSpPr>
        <p:grpSpPr bwMode="auto">
          <a:xfrm>
            <a:off x="4424364" y="1303339"/>
            <a:ext cx="3867151" cy="1406525"/>
            <a:chOff x="1827" y="821"/>
            <a:chExt cx="2436" cy="886"/>
          </a:xfrm>
        </p:grpSpPr>
        <p:sp>
          <p:nvSpPr>
            <p:cNvPr id="41070" name="Line 110"/>
            <p:cNvSpPr>
              <a:spLocks noChangeShapeType="1"/>
            </p:cNvSpPr>
            <p:nvPr/>
          </p:nvSpPr>
          <p:spPr bwMode="auto">
            <a:xfrm>
              <a:off x="2123" y="1591"/>
              <a:ext cx="2087" cy="1"/>
            </a:xfrm>
            <a:prstGeom prst="line">
              <a:avLst/>
            </a:prstGeom>
            <a:noFill/>
            <a:ln w="11113">
              <a:solidFill>
                <a:schemeClr val="bg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071" name="Line 111"/>
            <p:cNvSpPr>
              <a:spLocks noChangeShapeType="1"/>
            </p:cNvSpPr>
            <p:nvPr/>
          </p:nvSpPr>
          <p:spPr bwMode="auto">
            <a:xfrm>
              <a:off x="2123" y="1591"/>
              <a:ext cx="1" cy="20"/>
            </a:xfrm>
            <a:prstGeom prst="line">
              <a:avLst/>
            </a:prstGeom>
            <a:noFill/>
            <a:ln w="11113">
              <a:solidFill>
                <a:schemeClr val="bg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072" name="Rectangle 112"/>
            <p:cNvSpPr>
              <a:spLocks noChangeArrowheads="1"/>
            </p:cNvSpPr>
            <p:nvPr/>
          </p:nvSpPr>
          <p:spPr bwMode="auto">
            <a:xfrm>
              <a:off x="2085" y="1611"/>
              <a:ext cx="44"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000">
                  <a:solidFill>
                    <a:srgbClr val="FFFFFF"/>
                  </a:solidFill>
                  <a:latin typeface="Arial"/>
                </a:rPr>
                <a:t>0</a:t>
              </a:r>
              <a:endParaRPr lang="en-US" altLang="en-US" sz="1000">
                <a:solidFill>
                  <a:srgbClr val="FFFFFF"/>
                </a:solidFill>
                <a:latin typeface="Times New Roman" pitchFamily="18" charset="0"/>
              </a:endParaRPr>
            </a:p>
          </p:txBody>
        </p:sp>
        <p:sp>
          <p:nvSpPr>
            <p:cNvPr id="41073" name="Line 113"/>
            <p:cNvSpPr>
              <a:spLocks noChangeShapeType="1"/>
            </p:cNvSpPr>
            <p:nvPr/>
          </p:nvSpPr>
          <p:spPr bwMode="auto">
            <a:xfrm>
              <a:off x="2385" y="1591"/>
              <a:ext cx="1" cy="20"/>
            </a:xfrm>
            <a:prstGeom prst="line">
              <a:avLst/>
            </a:prstGeom>
            <a:noFill/>
            <a:ln w="11113">
              <a:solidFill>
                <a:schemeClr val="bg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074" name="Rectangle 114"/>
            <p:cNvSpPr>
              <a:spLocks noChangeArrowheads="1"/>
            </p:cNvSpPr>
            <p:nvPr/>
          </p:nvSpPr>
          <p:spPr bwMode="auto">
            <a:xfrm>
              <a:off x="2306" y="1611"/>
              <a:ext cx="13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000">
                  <a:solidFill>
                    <a:srgbClr val="FFFFFF"/>
                  </a:solidFill>
                  <a:latin typeface="Arial"/>
                </a:rPr>
                <a:t>100</a:t>
              </a:r>
              <a:endParaRPr lang="en-US" altLang="en-US" sz="1000">
                <a:solidFill>
                  <a:srgbClr val="FFFFFF"/>
                </a:solidFill>
                <a:latin typeface="Times New Roman" pitchFamily="18" charset="0"/>
              </a:endParaRPr>
            </a:p>
          </p:txBody>
        </p:sp>
        <p:sp>
          <p:nvSpPr>
            <p:cNvPr id="41075" name="Line 115"/>
            <p:cNvSpPr>
              <a:spLocks noChangeShapeType="1"/>
            </p:cNvSpPr>
            <p:nvPr/>
          </p:nvSpPr>
          <p:spPr bwMode="auto">
            <a:xfrm>
              <a:off x="2641" y="1591"/>
              <a:ext cx="1" cy="20"/>
            </a:xfrm>
            <a:prstGeom prst="line">
              <a:avLst/>
            </a:prstGeom>
            <a:noFill/>
            <a:ln w="11113">
              <a:solidFill>
                <a:schemeClr val="bg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076" name="Rectangle 116"/>
            <p:cNvSpPr>
              <a:spLocks noChangeArrowheads="1"/>
            </p:cNvSpPr>
            <p:nvPr/>
          </p:nvSpPr>
          <p:spPr bwMode="auto">
            <a:xfrm>
              <a:off x="2562" y="1611"/>
              <a:ext cx="13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000">
                  <a:solidFill>
                    <a:srgbClr val="FFFFFF"/>
                  </a:solidFill>
                  <a:latin typeface="Arial"/>
                </a:rPr>
                <a:t>200</a:t>
              </a:r>
              <a:endParaRPr lang="en-US" altLang="en-US" sz="1000">
                <a:solidFill>
                  <a:srgbClr val="FFFFFF"/>
                </a:solidFill>
                <a:latin typeface="Times New Roman" pitchFamily="18" charset="0"/>
              </a:endParaRPr>
            </a:p>
          </p:txBody>
        </p:sp>
        <p:sp>
          <p:nvSpPr>
            <p:cNvPr id="41077" name="Line 117"/>
            <p:cNvSpPr>
              <a:spLocks noChangeShapeType="1"/>
            </p:cNvSpPr>
            <p:nvPr/>
          </p:nvSpPr>
          <p:spPr bwMode="auto">
            <a:xfrm>
              <a:off x="2904" y="1591"/>
              <a:ext cx="1" cy="20"/>
            </a:xfrm>
            <a:prstGeom prst="line">
              <a:avLst/>
            </a:prstGeom>
            <a:noFill/>
            <a:ln w="11113">
              <a:solidFill>
                <a:schemeClr val="bg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078" name="Rectangle 118"/>
            <p:cNvSpPr>
              <a:spLocks noChangeArrowheads="1"/>
            </p:cNvSpPr>
            <p:nvPr/>
          </p:nvSpPr>
          <p:spPr bwMode="auto">
            <a:xfrm>
              <a:off x="2825" y="1611"/>
              <a:ext cx="13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000">
                  <a:solidFill>
                    <a:srgbClr val="FFFFFF"/>
                  </a:solidFill>
                  <a:latin typeface="Arial"/>
                </a:rPr>
                <a:t>300</a:t>
              </a:r>
              <a:endParaRPr lang="en-US" altLang="en-US" sz="1000">
                <a:solidFill>
                  <a:srgbClr val="FFFFFF"/>
                </a:solidFill>
                <a:latin typeface="Times New Roman" pitchFamily="18" charset="0"/>
              </a:endParaRPr>
            </a:p>
          </p:txBody>
        </p:sp>
        <p:sp>
          <p:nvSpPr>
            <p:cNvPr id="41079" name="Line 119"/>
            <p:cNvSpPr>
              <a:spLocks noChangeShapeType="1"/>
            </p:cNvSpPr>
            <p:nvPr/>
          </p:nvSpPr>
          <p:spPr bwMode="auto">
            <a:xfrm>
              <a:off x="3166" y="1591"/>
              <a:ext cx="1" cy="20"/>
            </a:xfrm>
            <a:prstGeom prst="line">
              <a:avLst/>
            </a:prstGeom>
            <a:noFill/>
            <a:ln w="11113">
              <a:solidFill>
                <a:schemeClr val="bg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080" name="Rectangle 120"/>
            <p:cNvSpPr>
              <a:spLocks noChangeArrowheads="1"/>
            </p:cNvSpPr>
            <p:nvPr/>
          </p:nvSpPr>
          <p:spPr bwMode="auto">
            <a:xfrm>
              <a:off x="3087" y="1611"/>
              <a:ext cx="13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000">
                  <a:solidFill>
                    <a:srgbClr val="FFFFFF"/>
                  </a:solidFill>
                  <a:latin typeface="Arial"/>
                </a:rPr>
                <a:t>400</a:t>
              </a:r>
              <a:endParaRPr lang="en-US" altLang="en-US" sz="1000">
                <a:solidFill>
                  <a:srgbClr val="FFFFFF"/>
                </a:solidFill>
                <a:latin typeface="Times New Roman" pitchFamily="18" charset="0"/>
              </a:endParaRPr>
            </a:p>
          </p:txBody>
        </p:sp>
        <p:sp>
          <p:nvSpPr>
            <p:cNvPr id="41081" name="Line 121"/>
            <p:cNvSpPr>
              <a:spLocks noChangeShapeType="1"/>
            </p:cNvSpPr>
            <p:nvPr/>
          </p:nvSpPr>
          <p:spPr bwMode="auto">
            <a:xfrm>
              <a:off x="3429" y="1591"/>
              <a:ext cx="1" cy="20"/>
            </a:xfrm>
            <a:prstGeom prst="line">
              <a:avLst/>
            </a:prstGeom>
            <a:noFill/>
            <a:ln w="11113">
              <a:solidFill>
                <a:schemeClr val="bg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082" name="Rectangle 122"/>
            <p:cNvSpPr>
              <a:spLocks noChangeArrowheads="1"/>
            </p:cNvSpPr>
            <p:nvPr/>
          </p:nvSpPr>
          <p:spPr bwMode="auto">
            <a:xfrm>
              <a:off x="3350" y="1611"/>
              <a:ext cx="13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000">
                  <a:solidFill>
                    <a:srgbClr val="FFFFFF"/>
                  </a:solidFill>
                  <a:latin typeface="Arial"/>
                </a:rPr>
                <a:t>500</a:t>
              </a:r>
              <a:endParaRPr lang="en-US" altLang="en-US" sz="1000">
                <a:solidFill>
                  <a:srgbClr val="FFFFFF"/>
                </a:solidFill>
                <a:latin typeface="Times New Roman" pitchFamily="18" charset="0"/>
              </a:endParaRPr>
            </a:p>
          </p:txBody>
        </p:sp>
        <p:sp>
          <p:nvSpPr>
            <p:cNvPr id="41083" name="Line 123"/>
            <p:cNvSpPr>
              <a:spLocks noChangeShapeType="1"/>
            </p:cNvSpPr>
            <p:nvPr/>
          </p:nvSpPr>
          <p:spPr bwMode="auto">
            <a:xfrm>
              <a:off x="3685" y="1591"/>
              <a:ext cx="1" cy="20"/>
            </a:xfrm>
            <a:prstGeom prst="line">
              <a:avLst/>
            </a:prstGeom>
            <a:noFill/>
            <a:ln w="11113">
              <a:solidFill>
                <a:schemeClr val="bg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084" name="Rectangle 124"/>
            <p:cNvSpPr>
              <a:spLocks noChangeArrowheads="1"/>
            </p:cNvSpPr>
            <p:nvPr/>
          </p:nvSpPr>
          <p:spPr bwMode="auto">
            <a:xfrm>
              <a:off x="3606" y="1611"/>
              <a:ext cx="13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000">
                  <a:solidFill>
                    <a:srgbClr val="FFFFFF"/>
                  </a:solidFill>
                  <a:latin typeface="Arial"/>
                </a:rPr>
                <a:t>600</a:t>
              </a:r>
              <a:endParaRPr lang="en-US" altLang="en-US" sz="1000">
                <a:solidFill>
                  <a:srgbClr val="FFFFFF"/>
                </a:solidFill>
                <a:latin typeface="Times New Roman" pitchFamily="18" charset="0"/>
              </a:endParaRPr>
            </a:p>
          </p:txBody>
        </p:sp>
        <p:sp>
          <p:nvSpPr>
            <p:cNvPr id="41085" name="Line 125"/>
            <p:cNvSpPr>
              <a:spLocks noChangeShapeType="1"/>
            </p:cNvSpPr>
            <p:nvPr/>
          </p:nvSpPr>
          <p:spPr bwMode="auto">
            <a:xfrm>
              <a:off x="3947" y="1591"/>
              <a:ext cx="1" cy="20"/>
            </a:xfrm>
            <a:prstGeom prst="line">
              <a:avLst/>
            </a:prstGeom>
            <a:noFill/>
            <a:ln w="11113">
              <a:solidFill>
                <a:schemeClr val="bg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086" name="Rectangle 126"/>
            <p:cNvSpPr>
              <a:spLocks noChangeArrowheads="1"/>
            </p:cNvSpPr>
            <p:nvPr/>
          </p:nvSpPr>
          <p:spPr bwMode="auto">
            <a:xfrm>
              <a:off x="3868" y="1611"/>
              <a:ext cx="13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000">
                  <a:solidFill>
                    <a:srgbClr val="FFFFFF"/>
                  </a:solidFill>
                  <a:latin typeface="Arial"/>
                </a:rPr>
                <a:t>700</a:t>
              </a:r>
              <a:endParaRPr lang="en-US" altLang="en-US" sz="1000">
                <a:solidFill>
                  <a:srgbClr val="FFFFFF"/>
                </a:solidFill>
                <a:latin typeface="Times New Roman" pitchFamily="18" charset="0"/>
              </a:endParaRPr>
            </a:p>
          </p:txBody>
        </p:sp>
        <p:sp>
          <p:nvSpPr>
            <p:cNvPr id="41087" name="Rectangle 127"/>
            <p:cNvSpPr>
              <a:spLocks noChangeArrowheads="1"/>
            </p:cNvSpPr>
            <p:nvPr/>
          </p:nvSpPr>
          <p:spPr bwMode="auto">
            <a:xfrm>
              <a:off x="4131" y="1611"/>
              <a:ext cx="13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000">
                  <a:solidFill>
                    <a:srgbClr val="FFFFFF"/>
                  </a:solidFill>
                  <a:latin typeface="Arial"/>
                </a:rPr>
                <a:t>800</a:t>
              </a:r>
              <a:endParaRPr lang="en-US" altLang="en-US" sz="1000">
                <a:solidFill>
                  <a:srgbClr val="FFFFFF"/>
                </a:solidFill>
                <a:latin typeface="Times New Roman" pitchFamily="18" charset="0"/>
              </a:endParaRPr>
            </a:p>
          </p:txBody>
        </p:sp>
        <p:sp>
          <p:nvSpPr>
            <p:cNvPr id="41088" name="Line 128"/>
            <p:cNvSpPr>
              <a:spLocks noChangeShapeType="1"/>
            </p:cNvSpPr>
            <p:nvPr/>
          </p:nvSpPr>
          <p:spPr bwMode="auto">
            <a:xfrm flipV="1">
              <a:off x="2116" y="860"/>
              <a:ext cx="1" cy="725"/>
            </a:xfrm>
            <a:prstGeom prst="line">
              <a:avLst/>
            </a:prstGeom>
            <a:noFill/>
            <a:ln w="11113">
              <a:solidFill>
                <a:schemeClr val="bg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089" name="Line 129"/>
            <p:cNvSpPr>
              <a:spLocks noChangeShapeType="1"/>
            </p:cNvSpPr>
            <p:nvPr/>
          </p:nvSpPr>
          <p:spPr bwMode="auto">
            <a:xfrm flipH="1">
              <a:off x="2095" y="1585"/>
              <a:ext cx="21" cy="1"/>
            </a:xfrm>
            <a:prstGeom prst="line">
              <a:avLst/>
            </a:prstGeom>
            <a:noFill/>
            <a:ln w="11113">
              <a:solidFill>
                <a:schemeClr val="bg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090" name="Rectangle 130"/>
            <p:cNvSpPr>
              <a:spLocks noChangeArrowheads="1"/>
            </p:cNvSpPr>
            <p:nvPr/>
          </p:nvSpPr>
          <p:spPr bwMode="auto">
            <a:xfrm>
              <a:off x="2012" y="1546"/>
              <a:ext cx="44"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000">
                  <a:solidFill>
                    <a:srgbClr val="FFFFFF"/>
                  </a:solidFill>
                  <a:latin typeface="Arial"/>
                </a:rPr>
                <a:t>0</a:t>
              </a:r>
              <a:endParaRPr lang="en-US" altLang="en-US" sz="1000">
                <a:solidFill>
                  <a:srgbClr val="FFFFFF"/>
                </a:solidFill>
                <a:latin typeface="Times New Roman" pitchFamily="18" charset="0"/>
              </a:endParaRPr>
            </a:p>
          </p:txBody>
        </p:sp>
        <p:sp>
          <p:nvSpPr>
            <p:cNvPr id="41091" name="Line 131"/>
            <p:cNvSpPr>
              <a:spLocks noChangeShapeType="1"/>
            </p:cNvSpPr>
            <p:nvPr/>
          </p:nvSpPr>
          <p:spPr bwMode="auto">
            <a:xfrm flipH="1">
              <a:off x="2095" y="1219"/>
              <a:ext cx="21" cy="1"/>
            </a:xfrm>
            <a:prstGeom prst="line">
              <a:avLst/>
            </a:prstGeom>
            <a:noFill/>
            <a:ln w="11113">
              <a:solidFill>
                <a:schemeClr val="bg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092" name="Rectangle 132"/>
            <p:cNvSpPr>
              <a:spLocks noChangeArrowheads="1"/>
            </p:cNvSpPr>
            <p:nvPr/>
          </p:nvSpPr>
          <p:spPr bwMode="auto">
            <a:xfrm>
              <a:off x="2012" y="1180"/>
              <a:ext cx="44"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000">
                  <a:solidFill>
                    <a:srgbClr val="FFFFFF"/>
                  </a:solidFill>
                  <a:latin typeface="Arial"/>
                </a:rPr>
                <a:t>5</a:t>
              </a:r>
              <a:endParaRPr lang="en-US" altLang="en-US" sz="1000">
                <a:solidFill>
                  <a:srgbClr val="FFFFFF"/>
                </a:solidFill>
                <a:latin typeface="Times New Roman" pitchFamily="18" charset="0"/>
              </a:endParaRPr>
            </a:p>
          </p:txBody>
        </p:sp>
        <p:sp>
          <p:nvSpPr>
            <p:cNvPr id="41093" name="Line 133"/>
            <p:cNvSpPr>
              <a:spLocks noChangeShapeType="1"/>
            </p:cNvSpPr>
            <p:nvPr/>
          </p:nvSpPr>
          <p:spPr bwMode="auto">
            <a:xfrm flipH="1">
              <a:off x="2095" y="860"/>
              <a:ext cx="21" cy="1"/>
            </a:xfrm>
            <a:prstGeom prst="line">
              <a:avLst/>
            </a:prstGeom>
            <a:noFill/>
            <a:ln w="11113">
              <a:solidFill>
                <a:schemeClr val="bg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094" name="Rectangle 134"/>
            <p:cNvSpPr>
              <a:spLocks noChangeArrowheads="1"/>
            </p:cNvSpPr>
            <p:nvPr/>
          </p:nvSpPr>
          <p:spPr bwMode="auto">
            <a:xfrm>
              <a:off x="1971" y="821"/>
              <a:ext cx="88"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000">
                  <a:solidFill>
                    <a:srgbClr val="FFFFFF"/>
                  </a:solidFill>
                  <a:latin typeface="Arial"/>
                </a:rPr>
                <a:t>10</a:t>
              </a:r>
              <a:endParaRPr lang="en-US" altLang="en-US" sz="1000">
                <a:solidFill>
                  <a:srgbClr val="FFFFFF"/>
                </a:solidFill>
                <a:latin typeface="Times New Roman" pitchFamily="18" charset="0"/>
              </a:endParaRPr>
            </a:p>
          </p:txBody>
        </p:sp>
        <p:sp>
          <p:nvSpPr>
            <p:cNvPr id="41095" name="Rectangle 135"/>
            <p:cNvSpPr>
              <a:spLocks noChangeArrowheads="1"/>
            </p:cNvSpPr>
            <p:nvPr/>
          </p:nvSpPr>
          <p:spPr bwMode="auto">
            <a:xfrm rot="16200000">
              <a:off x="1729" y="1153"/>
              <a:ext cx="312"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altLang="en-US" sz="1200" b="1">
                  <a:solidFill>
                    <a:srgbClr val="FFFFFF"/>
                  </a:solidFill>
                  <a:latin typeface="Arial"/>
                </a:rPr>
                <a:t>Spikes</a:t>
              </a:r>
              <a:endParaRPr lang="en-US" altLang="en-US" sz="1200" b="1">
                <a:solidFill>
                  <a:srgbClr val="FFFFFF"/>
                </a:solidFill>
                <a:latin typeface="Times New Roman" pitchFamily="18" charset="0"/>
              </a:endParaRPr>
            </a:p>
          </p:txBody>
        </p:sp>
        <p:sp>
          <p:nvSpPr>
            <p:cNvPr id="41096" name="Rectangle 136"/>
            <p:cNvSpPr>
              <a:spLocks noChangeArrowheads="1"/>
            </p:cNvSpPr>
            <p:nvPr/>
          </p:nvSpPr>
          <p:spPr bwMode="auto">
            <a:xfrm>
              <a:off x="2268" y="1514"/>
              <a:ext cx="14"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097" name="Rectangle 137"/>
            <p:cNvSpPr>
              <a:spLocks noChangeArrowheads="1"/>
            </p:cNvSpPr>
            <p:nvPr/>
          </p:nvSpPr>
          <p:spPr bwMode="auto">
            <a:xfrm>
              <a:off x="2448" y="1437"/>
              <a:ext cx="13" cy="14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098" name="Rectangle 138"/>
            <p:cNvSpPr>
              <a:spLocks noChangeArrowheads="1"/>
            </p:cNvSpPr>
            <p:nvPr/>
          </p:nvSpPr>
          <p:spPr bwMode="auto">
            <a:xfrm>
              <a:off x="2461" y="1078"/>
              <a:ext cx="14" cy="507"/>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099" name="Rectangle 139"/>
            <p:cNvSpPr>
              <a:spLocks noChangeArrowheads="1"/>
            </p:cNvSpPr>
            <p:nvPr/>
          </p:nvSpPr>
          <p:spPr bwMode="auto">
            <a:xfrm>
              <a:off x="2475" y="930"/>
              <a:ext cx="14" cy="655"/>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00" name="Rectangle 140"/>
            <p:cNvSpPr>
              <a:spLocks noChangeArrowheads="1"/>
            </p:cNvSpPr>
            <p:nvPr/>
          </p:nvSpPr>
          <p:spPr bwMode="auto">
            <a:xfrm>
              <a:off x="2489" y="1078"/>
              <a:ext cx="14" cy="507"/>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01" name="Rectangle 141"/>
            <p:cNvSpPr>
              <a:spLocks noChangeArrowheads="1"/>
            </p:cNvSpPr>
            <p:nvPr/>
          </p:nvSpPr>
          <p:spPr bwMode="auto">
            <a:xfrm>
              <a:off x="2503" y="1219"/>
              <a:ext cx="14" cy="366"/>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02" name="Rectangle 142"/>
            <p:cNvSpPr>
              <a:spLocks noChangeArrowheads="1"/>
            </p:cNvSpPr>
            <p:nvPr/>
          </p:nvSpPr>
          <p:spPr bwMode="auto">
            <a:xfrm>
              <a:off x="2517" y="1296"/>
              <a:ext cx="14" cy="289"/>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03" name="Rectangle 143"/>
            <p:cNvSpPr>
              <a:spLocks noChangeArrowheads="1"/>
            </p:cNvSpPr>
            <p:nvPr/>
          </p:nvSpPr>
          <p:spPr bwMode="auto">
            <a:xfrm>
              <a:off x="2531" y="1007"/>
              <a:ext cx="6" cy="57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04" name="Rectangle 144"/>
            <p:cNvSpPr>
              <a:spLocks noChangeArrowheads="1"/>
            </p:cNvSpPr>
            <p:nvPr/>
          </p:nvSpPr>
          <p:spPr bwMode="auto">
            <a:xfrm>
              <a:off x="2537" y="1078"/>
              <a:ext cx="14" cy="507"/>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05" name="Rectangle 145"/>
            <p:cNvSpPr>
              <a:spLocks noChangeArrowheads="1"/>
            </p:cNvSpPr>
            <p:nvPr/>
          </p:nvSpPr>
          <p:spPr bwMode="auto">
            <a:xfrm>
              <a:off x="2551" y="1219"/>
              <a:ext cx="14" cy="366"/>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06" name="Rectangle 146"/>
            <p:cNvSpPr>
              <a:spLocks noChangeArrowheads="1"/>
            </p:cNvSpPr>
            <p:nvPr/>
          </p:nvSpPr>
          <p:spPr bwMode="auto">
            <a:xfrm>
              <a:off x="2565" y="1367"/>
              <a:ext cx="14" cy="21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07" name="Rectangle 147"/>
            <p:cNvSpPr>
              <a:spLocks noChangeArrowheads="1"/>
            </p:cNvSpPr>
            <p:nvPr/>
          </p:nvSpPr>
          <p:spPr bwMode="auto">
            <a:xfrm>
              <a:off x="2579" y="1078"/>
              <a:ext cx="14" cy="507"/>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08" name="Rectangle 148"/>
            <p:cNvSpPr>
              <a:spLocks noChangeArrowheads="1"/>
            </p:cNvSpPr>
            <p:nvPr/>
          </p:nvSpPr>
          <p:spPr bwMode="auto">
            <a:xfrm>
              <a:off x="2607" y="1367"/>
              <a:ext cx="13" cy="21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09" name="Rectangle 149"/>
            <p:cNvSpPr>
              <a:spLocks noChangeArrowheads="1"/>
            </p:cNvSpPr>
            <p:nvPr/>
          </p:nvSpPr>
          <p:spPr bwMode="auto">
            <a:xfrm>
              <a:off x="2620" y="1367"/>
              <a:ext cx="14" cy="21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10" name="Rectangle 150"/>
            <p:cNvSpPr>
              <a:spLocks noChangeArrowheads="1"/>
            </p:cNvSpPr>
            <p:nvPr/>
          </p:nvSpPr>
          <p:spPr bwMode="auto">
            <a:xfrm>
              <a:off x="2634" y="1148"/>
              <a:ext cx="7" cy="437"/>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11" name="Rectangle 151"/>
            <p:cNvSpPr>
              <a:spLocks noChangeArrowheads="1"/>
            </p:cNvSpPr>
            <p:nvPr/>
          </p:nvSpPr>
          <p:spPr bwMode="auto">
            <a:xfrm>
              <a:off x="2641" y="1219"/>
              <a:ext cx="14" cy="366"/>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12" name="Rectangle 152"/>
            <p:cNvSpPr>
              <a:spLocks noChangeArrowheads="1"/>
            </p:cNvSpPr>
            <p:nvPr/>
          </p:nvSpPr>
          <p:spPr bwMode="auto">
            <a:xfrm>
              <a:off x="2655" y="1437"/>
              <a:ext cx="14" cy="14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13" name="Rectangle 153"/>
            <p:cNvSpPr>
              <a:spLocks noChangeArrowheads="1"/>
            </p:cNvSpPr>
            <p:nvPr/>
          </p:nvSpPr>
          <p:spPr bwMode="auto">
            <a:xfrm>
              <a:off x="2669" y="1296"/>
              <a:ext cx="14" cy="289"/>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14" name="Rectangle 154"/>
            <p:cNvSpPr>
              <a:spLocks noChangeArrowheads="1"/>
            </p:cNvSpPr>
            <p:nvPr/>
          </p:nvSpPr>
          <p:spPr bwMode="auto">
            <a:xfrm>
              <a:off x="2683" y="1296"/>
              <a:ext cx="13" cy="289"/>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15" name="Rectangle 155"/>
            <p:cNvSpPr>
              <a:spLocks noChangeArrowheads="1"/>
            </p:cNvSpPr>
            <p:nvPr/>
          </p:nvSpPr>
          <p:spPr bwMode="auto">
            <a:xfrm>
              <a:off x="2710" y="1437"/>
              <a:ext cx="14" cy="14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16" name="Rectangle 156"/>
            <p:cNvSpPr>
              <a:spLocks noChangeArrowheads="1"/>
            </p:cNvSpPr>
            <p:nvPr/>
          </p:nvSpPr>
          <p:spPr bwMode="auto">
            <a:xfrm>
              <a:off x="2724" y="1367"/>
              <a:ext cx="14" cy="21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17" name="Rectangle 157"/>
            <p:cNvSpPr>
              <a:spLocks noChangeArrowheads="1"/>
            </p:cNvSpPr>
            <p:nvPr/>
          </p:nvSpPr>
          <p:spPr bwMode="auto">
            <a:xfrm>
              <a:off x="2738" y="1437"/>
              <a:ext cx="14" cy="14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18" name="Rectangle 158"/>
            <p:cNvSpPr>
              <a:spLocks noChangeArrowheads="1"/>
            </p:cNvSpPr>
            <p:nvPr/>
          </p:nvSpPr>
          <p:spPr bwMode="auto">
            <a:xfrm>
              <a:off x="2752" y="1437"/>
              <a:ext cx="7" cy="14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19" name="Rectangle 159"/>
            <p:cNvSpPr>
              <a:spLocks noChangeArrowheads="1"/>
            </p:cNvSpPr>
            <p:nvPr/>
          </p:nvSpPr>
          <p:spPr bwMode="auto">
            <a:xfrm>
              <a:off x="2772" y="1437"/>
              <a:ext cx="14" cy="14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20" name="Rectangle 160"/>
            <p:cNvSpPr>
              <a:spLocks noChangeArrowheads="1"/>
            </p:cNvSpPr>
            <p:nvPr/>
          </p:nvSpPr>
          <p:spPr bwMode="auto">
            <a:xfrm>
              <a:off x="2786" y="1437"/>
              <a:ext cx="14" cy="14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21" name="Rectangle 161"/>
            <p:cNvSpPr>
              <a:spLocks noChangeArrowheads="1"/>
            </p:cNvSpPr>
            <p:nvPr/>
          </p:nvSpPr>
          <p:spPr bwMode="auto">
            <a:xfrm>
              <a:off x="2814" y="1514"/>
              <a:ext cx="14"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22" name="Rectangle 162"/>
            <p:cNvSpPr>
              <a:spLocks noChangeArrowheads="1"/>
            </p:cNvSpPr>
            <p:nvPr/>
          </p:nvSpPr>
          <p:spPr bwMode="auto">
            <a:xfrm>
              <a:off x="2828" y="1367"/>
              <a:ext cx="14" cy="21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23" name="Rectangle 163"/>
            <p:cNvSpPr>
              <a:spLocks noChangeArrowheads="1"/>
            </p:cNvSpPr>
            <p:nvPr/>
          </p:nvSpPr>
          <p:spPr bwMode="auto">
            <a:xfrm>
              <a:off x="2842" y="1514"/>
              <a:ext cx="13"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24" name="Rectangle 164"/>
            <p:cNvSpPr>
              <a:spLocks noChangeArrowheads="1"/>
            </p:cNvSpPr>
            <p:nvPr/>
          </p:nvSpPr>
          <p:spPr bwMode="auto">
            <a:xfrm>
              <a:off x="2869" y="1367"/>
              <a:ext cx="7" cy="21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25" name="Rectangle 165"/>
            <p:cNvSpPr>
              <a:spLocks noChangeArrowheads="1"/>
            </p:cNvSpPr>
            <p:nvPr/>
          </p:nvSpPr>
          <p:spPr bwMode="auto">
            <a:xfrm>
              <a:off x="2876" y="1437"/>
              <a:ext cx="14" cy="14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26" name="Rectangle 166"/>
            <p:cNvSpPr>
              <a:spLocks noChangeArrowheads="1"/>
            </p:cNvSpPr>
            <p:nvPr/>
          </p:nvSpPr>
          <p:spPr bwMode="auto">
            <a:xfrm>
              <a:off x="2904" y="1514"/>
              <a:ext cx="14"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27" name="Rectangle 167"/>
            <p:cNvSpPr>
              <a:spLocks noChangeArrowheads="1"/>
            </p:cNvSpPr>
            <p:nvPr/>
          </p:nvSpPr>
          <p:spPr bwMode="auto">
            <a:xfrm>
              <a:off x="2918" y="1514"/>
              <a:ext cx="13"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28" name="Rectangle 168"/>
            <p:cNvSpPr>
              <a:spLocks noChangeArrowheads="1"/>
            </p:cNvSpPr>
            <p:nvPr/>
          </p:nvSpPr>
          <p:spPr bwMode="auto">
            <a:xfrm>
              <a:off x="2945" y="1514"/>
              <a:ext cx="14"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29" name="Rectangle 169"/>
            <p:cNvSpPr>
              <a:spLocks noChangeArrowheads="1"/>
            </p:cNvSpPr>
            <p:nvPr/>
          </p:nvSpPr>
          <p:spPr bwMode="auto">
            <a:xfrm>
              <a:off x="2959" y="1514"/>
              <a:ext cx="14"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30" name="Rectangle 170"/>
            <p:cNvSpPr>
              <a:spLocks noChangeArrowheads="1"/>
            </p:cNvSpPr>
            <p:nvPr/>
          </p:nvSpPr>
          <p:spPr bwMode="auto">
            <a:xfrm>
              <a:off x="2994" y="1514"/>
              <a:ext cx="13"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31" name="Rectangle 171"/>
            <p:cNvSpPr>
              <a:spLocks noChangeArrowheads="1"/>
            </p:cNvSpPr>
            <p:nvPr/>
          </p:nvSpPr>
          <p:spPr bwMode="auto">
            <a:xfrm>
              <a:off x="3007" y="1514"/>
              <a:ext cx="14"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32" name="Rectangle 172"/>
            <p:cNvSpPr>
              <a:spLocks noChangeArrowheads="1"/>
            </p:cNvSpPr>
            <p:nvPr/>
          </p:nvSpPr>
          <p:spPr bwMode="auto">
            <a:xfrm>
              <a:off x="3035" y="1514"/>
              <a:ext cx="14"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33" name="Rectangle 173"/>
            <p:cNvSpPr>
              <a:spLocks noChangeArrowheads="1"/>
            </p:cNvSpPr>
            <p:nvPr/>
          </p:nvSpPr>
          <p:spPr bwMode="auto">
            <a:xfrm>
              <a:off x="3049" y="1514"/>
              <a:ext cx="14"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34" name="Rectangle 174"/>
            <p:cNvSpPr>
              <a:spLocks noChangeArrowheads="1"/>
            </p:cNvSpPr>
            <p:nvPr/>
          </p:nvSpPr>
          <p:spPr bwMode="auto">
            <a:xfrm>
              <a:off x="3077" y="1437"/>
              <a:ext cx="13" cy="14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35" name="Rectangle 175"/>
            <p:cNvSpPr>
              <a:spLocks noChangeArrowheads="1"/>
            </p:cNvSpPr>
            <p:nvPr/>
          </p:nvSpPr>
          <p:spPr bwMode="auto">
            <a:xfrm>
              <a:off x="3090" y="1437"/>
              <a:ext cx="14" cy="14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36" name="Rectangle 176"/>
            <p:cNvSpPr>
              <a:spLocks noChangeArrowheads="1"/>
            </p:cNvSpPr>
            <p:nvPr/>
          </p:nvSpPr>
          <p:spPr bwMode="auto">
            <a:xfrm>
              <a:off x="3125" y="1514"/>
              <a:ext cx="14"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37" name="Rectangle 177"/>
            <p:cNvSpPr>
              <a:spLocks noChangeArrowheads="1"/>
            </p:cNvSpPr>
            <p:nvPr/>
          </p:nvSpPr>
          <p:spPr bwMode="auto">
            <a:xfrm>
              <a:off x="3139" y="1514"/>
              <a:ext cx="14"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38" name="Rectangle 178"/>
            <p:cNvSpPr>
              <a:spLocks noChangeArrowheads="1"/>
            </p:cNvSpPr>
            <p:nvPr/>
          </p:nvSpPr>
          <p:spPr bwMode="auto">
            <a:xfrm>
              <a:off x="3153" y="1514"/>
              <a:ext cx="13"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39" name="Rectangle 179"/>
            <p:cNvSpPr>
              <a:spLocks noChangeArrowheads="1"/>
            </p:cNvSpPr>
            <p:nvPr/>
          </p:nvSpPr>
          <p:spPr bwMode="auto">
            <a:xfrm>
              <a:off x="3166" y="1514"/>
              <a:ext cx="14"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40" name="Rectangle 180"/>
            <p:cNvSpPr>
              <a:spLocks noChangeArrowheads="1"/>
            </p:cNvSpPr>
            <p:nvPr/>
          </p:nvSpPr>
          <p:spPr bwMode="auto">
            <a:xfrm>
              <a:off x="3229" y="1367"/>
              <a:ext cx="13" cy="21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41" name="Rectangle 181"/>
            <p:cNvSpPr>
              <a:spLocks noChangeArrowheads="1"/>
            </p:cNvSpPr>
            <p:nvPr/>
          </p:nvSpPr>
          <p:spPr bwMode="auto">
            <a:xfrm>
              <a:off x="3256" y="1367"/>
              <a:ext cx="14" cy="21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42" name="Rectangle 182"/>
            <p:cNvSpPr>
              <a:spLocks noChangeArrowheads="1"/>
            </p:cNvSpPr>
            <p:nvPr/>
          </p:nvSpPr>
          <p:spPr bwMode="auto">
            <a:xfrm>
              <a:off x="3270" y="1078"/>
              <a:ext cx="14" cy="507"/>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43" name="Rectangle 183"/>
            <p:cNvSpPr>
              <a:spLocks noChangeArrowheads="1"/>
            </p:cNvSpPr>
            <p:nvPr/>
          </p:nvSpPr>
          <p:spPr bwMode="auto">
            <a:xfrm>
              <a:off x="3284" y="860"/>
              <a:ext cx="14" cy="725"/>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44" name="Rectangle 184"/>
            <p:cNvSpPr>
              <a:spLocks noChangeArrowheads="1"/>
            </p:cNvSpPr>
            <p:nvPr/>
          </p:nvSpPr>
          <p:spPr bwMode="auto">
            <a:xfrm>
              <a:off x="3298" y="860"/>
              <a:ext cx="13" cy="725"/>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45" name="Rectangle 185"/>
            <p:cNvSpPr>
              <a:spLocks noChangeArrowheads="1"/>
            </p:cNvSpPr>
            <p:nvPr/>
          </p:nvSpPr>
          <p:spPr bwMode="auto">
            <a:xfrm>
              <a:off x="3311" y="1296"/>
              <a:ext cx="14" cy="289"/>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46" name="Rectangle 186"/>
            <p:cNvSpPr>
              <a:spLocks noChangeArrowheads="1"/>
            </p:cNvSpPr>
            <p:nvPr/>
          </p:nvSpPr>
          <p:spPr bwMode="auto">
            <a:xfrm>
              <a:off x="3325" y="1296"/>
              <a:ext cx="14" cy="289"/>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47" name="Rectangle 187"/>
            <p:cNvSpPr>
              <a:spLocks noChangeArrowheads="1"/>
            </p:cNvSpPr>
            <p:nvPr/>
          </p:nvSpPr>
          <p:spPr bwMode="auto">
            <a:xfrm>
              <a:off x="3339" y="1514"/>
              <a:ext cx="7"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48" name="Rectangle 188"/>
            <p:cNvSpPr>
              <a:spLocks noChangeArrowheads="1"/>
            </p:cNvSpPr>
            <p:nvPr/>
          </p:nvSpPr>
          <p:spPr bwMode="auto">
            <a:xfrm>
              <a:off x="3346" y="1514"/>
              <a:ext cx="14"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49" name="Rectangle 189"/>
            <p:cNvSpPr>
              <a:spLocks noChangeArrowheads="1"/>
            </p:cNvSpPr>
            <p:nvPr/>
          </p:nvSpPr>
          <p:spPr bwMode="auto">
            <a:xfrm>
              <a:off x="3360" y="1514"/>
              <a:ext cx="14"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50" name="Rectangle 190"/>
            <p:cNvSpPr>
              <a:spLocks noChangeArrowheads="1"/>
            </p:cNvSpPr>
            <p:nvPr/>
          </p:nvSpPr>
          <p:spPr bwMode="auto">
            <a:xfrm>
              <a:off x="3374" y="1367"/>
              <a:ext cx="13" cy="21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51" name="Rectangle 191"/>
            <p:cNvSpPr>
              <a:spLocks noChangeArrowheads="1"/>
            </p:cNvSpPr>
            <p:nvPr/>
          </p:nvSpPr>
          <p:spPr bwMode="auto">
            <a:xfrm>
              <a:off x="3401" y="1514"/>
              <a:ext cx="14"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52" name="Rectangle 192"/>
            <p:cNvSpPr>
              <a:spLocks noChangeArrowheads="1"/>
            </p:cNvSpPr>
            <p:nvPr/>
          </p:nvSpPr>
          <p:spPr bwMode="auto">
            <a:xfrm>
              <a:off x="3415" y="1514"/>
              <a:ext cx="14"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53" name="Rectangle 193"/>
            <p:cNvSpPr>
              <a:spLocks noChangeArrowheads="1"/>
            </p:cNvSpPr>
            <p:nvPr/>
          </p:nvSpPr>
          <p:spPr bwMode="auto">
            <a:xfrm>
              <a:off x="3429" y="1367"/>
              <a:ext cx="14" cy="21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54" name="Rectangle 194"/>
            <p:cNvSpPr>
              <a:spLocks noChangeArrowheads="1"/>
            </p:cNvSpPr>
            <p:nvPr/>
          </p:nvSpPr>
          <p:spPr bwMode="auto">
            <a:xfrm>
              <a:off x="3443" y="1367"/>
              <a:ext cx="14" cy="21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55" name="Rectangle 195"/>
            <p:cNvSpPr>
              <a:spLocks noChangeArrowheads="1"/>
            </p:cNvSpPr>
            <p:nvPr/>
          </p:nvSpPr>
          <p:spPr bwMode="auto">
            <a:xfrm>
              <a:off x="3457" y="1437"/>
              <a:ext cx="6" cy="14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56" name="Rectangle 196"/>
            <p:cNvSpPr>
              <a:spLocks noChangeArrowheads="1"/>
            </p:cNvSpPr>
            <p:nvPr/>
          </p:nvSpPr>
          <p:spPr bwMode="auto">
            <a:xfrm>
              <a:off x="3463" y="1437"/>
              <a:ext cx="14" cy="14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57" name="Rectangle 197"/>
            <p:cNvSpPr>
              <a:spLocks noChangeArrowheads="1"/>
            </p:cNvSpPr>
            <p:nvPr/>
          </p:nvSpPr>
          <p:spPr bwMode="auto">
            <a:xfrm>
              <a:off x="3477" y="1437"/>
              <a:ext cx="14" cy="14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58" name="Rectangle 198"/>
            <p:cNvSpPr>
              <a:spLocks noChangeArrowheads="1"/>
            </p:cNvSpPr>
            <p:nvPr/>
          </p:nvSpPr>
          <p:spPr bwMode="auto">
            <a:xfrm>
              <a:off x="3491" y="1514"/>
              <a:ext cx="14"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59" name="Rectangle 199"/>
            <p:cNvSpPr>
              <a:spLocks noChangeArrowheads="1"/>
            </p:cNvSpPr>
            <p:nvPr/>
          </p:nvSpPr>
          <p:spPr bwMode="auto">
            <a:xfrm>
              <a:off x="3505" y="1514"/>
              <a:ext cx="14"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60" name="Rectangle 200"/>
            <p:cNvSpPr>
              <a:spLocks noChangeArrowheads="1"/>
            </p:cNvSpPr>
            <p:nvPr/>
          </p:nvSpPr>
          <p:spPr bwMode="auto">
            <a:xfrm>
              <a:off x="3533" y="1514"/>
              <a:ext cx="13"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61" name="Rectangle 201"/>
            <p:cNvSpPr>
              <a:spLocks noChangeArrowheads="1"/>
            </p:cNvSpPr>
            <p:nvPr/>
          </p:nvSpPr>
          <p:spPr bwMode="auto">
            <a:xfrm>
              <a:off x="3546" y="1514"/>
              <a:ext cx="14"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62" name="Rectangle 202"/>
            <p:cNvSpPr>
              <a:spLocks noChangeArrowheads="1"/>
            </p:cNvSpPr>
            <p:nvPr/>
          </p:nvSpPr>
          <p:spPr bwMode="auto">
            <a:xfrm>
              <a:off x="3560" y="1367"/>
              <a:ext cx="14" cy="21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63" name="Rectangle 203"/>
            <p:cNvSpPr>
              <a:spLocks noChangeArrowheads="1"/>
            </p:cNvSpPr>
            <p:nvPr/>
          </p:nvSpPr>
          <p:spPr bwMode="auto">
            <a:xfrm>
              <a:off x="3609" y="1437"/>
              <a:ext cx="13" cy="14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64" name="Rectangle 204"/>
            <p:cNvSpPr>
              <a:spLocks noChangeArrowheads="1"/>
            </p:cNvSpPr>
            <p:nvPr/>
          </p:nvSpPr>
          <p:spPr bwMode="auto">
            <a:xfrm>
              <a:off x="3622" y="1437"/>
              <a:ext cx="14" cy="14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65" name="Rectangle 205"/>
            <p:cNvSpPr>
              <a:spLocks noChangeArrowheads="1"/>
            </p:cNvSpPr>
            <p:nvPr/>
          </p:nvSpPr>
          <p:spPr bwMode="auto">
            <a:xfrm>
              <a:off x="3636" y="1437"/>
              <a:ext cx="14" cy="14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66" name="Rectangle 206"/>
            <p:cNvSpPr>
              <a:spLocks noChangeArrowheads="1"/>
            </p:cNvSpPr>
            <p:nvPr/>
          </p:nvSpPr>
          <p:spPr bwMode="auto">
            <a:xfrm>
              <a:off x="3650" y="1514"/>
              <a:ext cx="14"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67" name="Rectangle 207"/>
            <p:cNvSpPr>
              <a:spLocks noChangeArrowheads="1"/>
            </p:cNvSpPr>
            <p:nvPr/>
          </p:nvSpPr>
          <p:spPr bwMode="auto">
            <a:xfrm>
              <a:off x="3664" y="1514"/>
              <a:ext cx="14"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68" name="Rectangle 208"/>
            <p:cNvSpPr>
              <a:spLocks noChangeArrowheads="1"/>
            </p:cNvSpPr>
            <p:nvPr/>
          </p:nvSpPr>
          <p:spPr bwMode="auto">
            <a:xfrm>
              <a:off x="3678" y="1514"/>
              <a:ext cx="7"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69" name="Rectangle 209"/>
            <p:cNvSpPr>
              <a:spLocks noChangeArrowheads="1"/>
            </p:cNvSpPr>
            <p:nvPr/>
          </p:nvSpPr>
          <p:spPr bwMode="auto">
            <a:xfrm>
              <a:off x="3698" y="1514"/>
              <a:ext cx="14"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70" name="Rectangle 210"/>
            <p:cNvSpPr>
              <a:spLocks noChangeArrowheads="1"/>
            </p:cNvSpPr>
            <p:nvPr/>
          </p:nvSpPr>
          <p:spPr bwMode="auto">
            <a:xfrm>
              <a:off x="3768" y="1514"/>
              <a:ext cx="13"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71" name="Rectangle 211"/>
            <p:cNvSpPr>
              <a:spLocks noChangeArrowheads="1"/>
            </p:cNvSpPr>
            <p:nvPr/>
          </p:nvSpPr>
          <p:spPr bwMode="auto">
            <a:xfrm>
              <a:off x="3899" y="1514"/>
              <a:ext cx="14"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72" name="Rectangle 212"/>
            <p:cNvSpPr>
              <a:spLocks noChangeArrowheads="1"/>
            </p:cNvSpPr>
            <p:nvPr/>
          </p:nvSpPr>
          <p:spPr bwMode="auto">
            <a:xfrm>
              <a:off x="3913" y="1514"/>
              <a:ext cx="7"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73" name="Rectangle 213"/>
            <p:cNvSpPr>
              <a:spLocks noChangeArrowheads="1"/>
            </p:cNvSpPr>
            <p:nvPr/>
          </p:nvSpPr>
          <p:spPr bwMode="auto">
            <a:xfrm>
              <a:off x="3920" y="1437"/>
              <a:ext cx="13" cy="148"/>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74" name="Rectangle 214"/>
            <p:cNvSpPr>
              <a:spLocks noChangeArrowheads="1"/>
            </p:cNvSpPr>
            <p:nvPr/>
          </p:nvSpPr>
          <p:spPr bwMode="auto">
            <a:xfrm>
              <a:off x="3933" y="1514"/>
              <a:ext cx="14"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sp>
          <p:nvSpPr>
            <p:cNvPr id="41175" name="Rectangle 215"/>
            <p:cNvSpPr>
              <a:spLocks noChangeArrowheads="1"/>
            </p:cNvSpPr>
            <p:nvPr/>
          </p:nvSpPr>
          <p:spPr bwMode="auto">
            <a:xfrm>
              <a:off x="4078" y="1514"/>
              <a:ext cx="14" cy="71"/>
            </a:xfrm>
            <a:prstGeom prst="rect">
              <a:avLst/>
            </a:prstGeom>
            <a:solidFill>
              <a:srgbClr val="3399FF"/>
            </a:solidFill>
            <a:ln w="11113">
              <a:solidFill>
                <a:srgbClr val="3399FF"/>
              </a:solidFill>
              <a:miter lim="800000"/>
              <a:headEnd/>
              <a:tailEnd/>
            </a:ln>
          </p:spPr>
          <p:txBody>
            <a:bodyPr/>
            <a:lstStyle/>
            <a:p>
              <a:pPr fontAlgn="base">
                <a:spcBef>
                  <a:spcPct val="0"/>
                </a:spcBef>
                <a:spcAft>
                  <a:spcPct val="0"/>
                </a:spcAft>
              </a:pPr>
              <a:endParaRPr lang="en-GB">
                <a:solidFill>
                  <a:srgbClr val="000000"/>
                </a:solidFill>
                <a:latin typeface="Arial"/>
              </a:endParaRPr>
            </a:p>
          </p:txBody>
        </p:sp>
      </p:grpSp>
      <p:grpSp>
        <p:nvGrpSpPr>
          <p:cNvPr id="41176" name="Group 216"/>
          <p:cNvGrpSpPr>
            <a:grpSpLocks/>
          </p:cNvGrpSpPr>
          <p:nvPr/>
        </p:nvGrpSpPr>
        <p:grpSpPr bwMode="auto">
          <a:xfrm>
            <a:off x="5397500" y="1416051"/>
            <a:ext cx="439738" cy="1103313"/>
            <a:chOff x="1017" y="2814"/>
            <a:chExt cx="277" cy="695"/>
          </a:xfrm>
        </p:grpSpPr>
        <p:grpSp>
          <p:nvGrpSpPr>
            <p:cNvPr id="41177" name="Group 217"/>
            <p:cNvGrpSpPr>
              <a:grpSpLocks/>
            </p:cNvGrpSpPr>
            <p:nvPr/>
          </p:nvGrpSpPr>
          <p:grpSpPr bwMode="auto">
            <a:xfrm>
              <a:off x="1017" y="2814"/>
              <a:ext cx="1" cy="693"/>
              <a:chOff x="1017" y="2814"/>
              <a:chExt cx="1" cy="693"/>
            </a:xfrm>
          </p:grpSpPr>
          <p:sp>
            <p:nvSpPr>
              <p:cNvPr id="41178" name="Line 218"/>
              <p:cNvSpPr>
                <a:spLocks noChangeShapeType="1"/>
              </p:cNvSpPr>
              <p:nvPr/>
            </p:nvSpPr>
            <p:spPr bwMode="auto">
              <a:xfrm flipV="1">
                <a:off x="1017" y="3481"/>
                <a:ext cx="1" cy="26"/>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179" name="Line 219"/>
              <p:cNvSpPr>
                <a:spLocks noChangeShapeType="1"/>
              </p:cNvSpPr>
              <p:nvPr/>
            </p:nvSpPr>
            <p:spPr bwMode="auto">
              <a:xfrm flipV="1">
                <a:off x="1017" y="3430"/>
                <a:ext cx="1" cy="26"/>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180" name="Line 220"/>
              <p:cNvSpPr>
                <a:spLocks noChangeShapeType="1"/>
              </p:cNvSpPr>
              <p:nvPr/>
            </p:nvSpPr>
            <p:spPr bwMode="auto">
              <a:xfrm flipV="1">
                <a:off x="1017" y="3379"/>
                <a:ext cx="1" cy="25"/>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181" name="Line 221"/>
              <p:cNvSpPr>
                <a:spLocks noChangeShapeType="1"/>
              </p:cNvSpPr>
              <p:nvPr/>
            </p:nvSpPr>
            <p:spPr bwMode="auto">
              <a:xfrm flipV="1">
                <a:off x="1017" y="3327"/>
                <a:ext cx="1" cy="26"/>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182" name="Line 222"/>
              <p:cNvSpPr>
                <a:spLocks noChangeShapeType="1"/>
              </p:cNvSpPr>
              <p:nvPr/>
            </p:nvSpPr>
            <p:spPr bwMode="auto">
              <a:xfrm flipV="1">
                <a:off x="1017" y="3276"/>
                <a:ext cx="1" cy="26"/>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183" name="Line 223"/>
              <p:cNvSpPr>
                <a:spLocks noChangeShapeType="1"/>
              </p:cNvSpPr>
              <p:nvPr/>
            </p:nvSpPr>
            <p:spPr bwMode="auto">
              <a:xfrm flipV="1">
                <a:off x="1017" y="3225"/>
                <a:ext cx="1" cy="25"/>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184" name="Line 224"/>
              <p:cNvSpPr>
                <a:spLocks noChangeShapeType="1"/>
              </p:cNvSpPr>
              <p:nvPr/>
            </p:nvSpPr>
            <p:spPr bwMode="auto">
              <a:xfrm flipV="1">
                <a:off x="1017" y="3173"/>
                <a:ext cx="1" cy="26"/>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185" name="Line 225"/>
              <p:cNvSpPr>
                <a:spLocks noChangeShapeType="1"/>
              </p:cNvSpPr>
              <p:nvPr/>
            </p:nvSpPr>
            <p:spPr bwMode="auto">
              <a:xfrm flipV="1">
                <a:off x="1017" y="3122"/>
                <a:ext cx="1" cy="26"/>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186" name="Line 226"/>
              <p:cNvSpPr>
                <a:spLocks noChangeShapeType="1"/>
              </p:cNvSpPr>
              <p:nvPr/>
            </p:nvSpPr>
            <p:spPr bwMode="auto">
              <a:xfrm flipV="1">
                <a:off x="1017" y="3070"/>
                <a:ext cx="1" cy="26"/>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187" name="Line 227"/>
              <p:cNvSpPr>
                <a:spLocks noChangeShapeType="1"/>
              </p:cNvSpPr>
              <p:nvPr/>
            </p:nvSpPr>
            <p:spPr bwMode="auto">
              <a:xfrm flipV="1">
                <a:off x="1017" y="3019"/>
                <a:ext cx="1" cy="26"/>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188" name="Line 228"/>
              <p:cNvSpPr>
                <a:spLocks noChangeShapeType="1"/>
              </p:cNvSpPr>
              <p:nvPr/>
            </p:nvSpPr>
            <p:spPr bwMode="auto">
              <a:xfrm flipV="1">
                <a:off x="1017" y="2968"/>
                <a:ext cx="1" cy="25"/>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189" name="Line 229"/>
              <p:cNvSpPr>
                <a:spLocks noChangeShapeType="1"/>
              </p:cNvSpPr>
              <p:nvPr/>
            </p:nvSpPr>
            <p:spPr bwMode="auto">
              <a:xfrm flipV="1">
                <a:off x="1017" y="2916"/>
                <a:ext cx="1" cy="26"/>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190" name="Line 230"/>
              <p:cNvSpPr>
                <a:spLocks noChangeShapeType="1"/>
              </p:cNvSpPr>
              <p:nvPr/>
            </p:nvSpPr>
            <p:spPr bwMode="auto">
              <a:xfrm flipV="1">
                <a:off x="1017" y="2865"/>
                <a:ext cx="1" cy="26"/>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191" name="Line 231"/>
              <p:cNvSpPr>
                <a:spLocks noChangeShapeType="1"/>
              </p:cNvSpPr>
              <p:nvPr/>
            </p:nvSpPr>
            <p:spPr bwMode="auto">
              <a:xfrm flipV="1">
                <a:off x="1017" y="2814"/>
                <a:ext cx="1" cy="25"/>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grpSp>
        <p:grpSp>
          <p:nvGrpSpPr>
            <p:cNvPr id="41192" name="Group 232"/>
            <p:cNvGrpSpPr>
              <a:grpSpLocks/>
            </p:cNvGrpSpPr>
            <p:nvPr/>
          </p:nvGrpSpPr>
          <p:grpSpPr bwMode="auto">
            <a:xfrm>
              <a:off x="1293" y="2816"/>
              <a:ext cx="1" cy="693"/>
              <a:chOff x="1017" y="2814"/>
              <a:chExt cx="1" cy="693"/>
            </a:xfrm>
          </p:grpSpPr>
          <p:sp>
            <p:nvSpPr>
              <p:cNvPr id="41193" name="Line 233"/>
              <p:cNvSpPr>
                <a:spLocks noChangeShapeType="1"/>
              </p:cNvSpPr>
              <p:nvPr/>
            </p:nvSpPr>
            <p:spPr bwMode="auto">
              <a:xfrm flipV="1">
                <a:off x="1017" y="3481"/>
                <a:ext cx="1" cy="26"/>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194" name="Line 234"/>
              <p:cNvSpPr>
                <a:spLocks noChangeShapeType="1"/>
              </p:cNvSpPr>
              <p:nvPr/>
            </p:nvSpPr>
            <p:spPr bwMode="auto">
              <a:xfrm flipV="1">
                <a:off x="1017" y="3430"/>
                <a:ext cx="1" cy="26"/>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195" name="Line 235"/>
              <p:cNvSpPr>
                <a:spLocks noChangeShapeType="1"/>
              </p:cNvSpPr>
              <p:nvPr/>
            </p:nvSpPr>
            <p:spPr bwMode="auto">
              <a:xfrm flipV="1">
                <a:off x="1017" y="3379"/>
                <a:ext cx="1" cy="25"/>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196" name="Line 236"/>
              <p:cNvSpPr>
                <a:spLocks noChangeShapeType="1"/>
              </p:cNvSpPr>
              <p:nvPr/>
            </p:nvSpPr>
            <p:spPr bwMode="auto">
              <a:xfrm flipV="1">
                <a:off x="1017" y="3327"/>
                <a:ext cx="1" cy="26"/>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197" name="Line 237"/>
              <p:cNvSpPr>
                <a:spLocks noChangeShapeType="1"/>
              </p:cNvSpPr>
              <p:nvPr/>
            </p:nvSpPr>
            <p:spPr bwMode="auto">
              <a:xfrm flipV="1">
                <a:off x="1017" y="3276"/>
                <a:ext cx="1" cy="26"/>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198" name="Line 238"/>
              <p:cNvSpPr>
                <a:spLocks noChangeShapeType="1"/>
              </p:cNvSpPr>
              <p:nvPr/>
            </p:nvSpPr>
            <p:spPr bwMode="auto">
              <a:xfrm flipV="1">
                <a:off x="1017" y="3225"/>
                <a:ext cx="1" cy="25"/>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199" name="Line 239"/>
              <p:cNvSpPr>
                <a:spLocks noChangeShapeType="1"/>
              </p:cNvSpPr>
              <p:nvPr/>
            </p:nvSpPr>
            <p:spPr bwMode="auto">
              <a:xfrm flipV="1">
                <a:off x="1017" y="3173"/>
                <a:ext cx="1" cy="26"/>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200" name="Line 240"/>
              <p:cNvSpPr>
                <a:spLocks noChangeShapeType="1"/>
              </p:cNvSpPr>
              <p:nvPr/>
            </p:nvSpPr>
            <p:spPr bwMode="auto">
              <a:xfrm flipV="1">
                <a:off x="1017" y="3122"/>
                <a:ext cx="1" cy="26"/>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201" name="Line 241"/>
              <p:cNvSpPr>
                <a:spLocks noChangeShapeType="1"/>
              </p:cNvSpPr>
              <p:nvPr/>
            </p:nvSpPr>
            <p:spPr bwMode="auto">
              <a:xfrm flipV="1">
                <a:off x="1017" y="3070"/>
                <a:ext cx="1" cy="26"/>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202" name="Line 242"/>
              <p:cNvSpPr>
                <a:spLocks noChangeShapeType="1"/>
              </p:cNvSpPr>
              <p:nvPr/>
            </p:nvSpPr>
            <p:spPr bwMode="auto">
              <a:xfrm flipV="1">
                <a:off x="1017" y="3019"/>
                <a:ext cx="1" cy="26"/>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203" name="Line 243"/>
              <p:cNvSpPr>
                <a:spLocks noChangeShapeType="1"/>
              </p:cNvSpPr>
              <p:nvPr/>
            </p:nvSpPr>
            <p:spPr bwMode="auto">
              <a:xfrm flipV="1">
                <a:off x="1017" y="2968"/>
                <a:ext cx="1" cy="25"/>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204" name="Line 244"/>
              <p:cNvSpPr>
                <a:spLocks noChangeShapeType="1"/>
              </p:cNvSpPr>
              <p:nvPr/>
            </p:nvSpPr>
            <p:spPr bwMode="auto">
              <a:xfrm flipV="1">
                <a:off x="1017" y="2916"/>
                <a:ext cx="1" cy="26"/>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205" name="Line 245"/>
              <p:cNvSpPr>
                <a:spLocks noChangeShapeType="1"/>
              </p:cNvSpPr>
              <p:nvPr/>
            </p:nvSpPr>
            <p:spPr bwMode="auto">
              <a:xfrm flipV="1">
                <a:off x="1017" y="2865"/>
                <a:ext cx="1" cy="26"/>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sp>
            <p:nvSpPr>
              <p:cNvPr id="41206" name="Line 246"/>
              <p:cNvSpPr>
                <a:spLocks noChangeShapeType="1"/>
              </p:cNvSpPr>
              <p:nvPr/>
            </p:nvSpPr>
            <p:spPr bwMode="auto">
              <a:xfrm flipV="1">
                <a:off x="1017" y="2814"/>
                <a:ext cx="1" cy="25"/>
              </a:xfrm>
              <a:prstGeom prst="line">
                <a:avLst/>
              </a:prstGeom>
              <a:noFill/>
              <a:ln w="22225">
                <a:solidFill>
                  <a:srgbClr val="FF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GB">
                  <a:solidFill>
                    <a:srgbClr val="000000"/>
                  </a:solidFill>
                  <a:latin typeface="Arial"/>
                </a:endParaRPr>
              </a:p>
            </p:txBody>
          </p:sp>
        </p:grpSp>
      </p:grpSp>
      <p:sp>
        <p:nvSpPr>
          <p:cNvPr id="41207" name="Rectangle 247"/>
          <p:cNvSpPr>
            <a:spLocks noChangeArrowheads="1"/>
          </p:cNvSpPr>
          <p:nvPr/>
        </p:nvSpPr>
        <p:spPr bwMode="auto">
          <a:xfrm>
            <a:off x="1752600" y="739776"/>
            <a:ext cx="8458200" cy="36513"/>
          </a:xfrm>
          <a:prstGeom prst="rect">
            <a:avLst/>
          </a:prstGeom>
          <a:gradFill rotWithShape="0">
            <a:gsLst>
              <a:gs pos="0">
                <a:srgbClr val="FF66CC"/>
              </a:gs>
              <a:gs pos="50000">
                <a:schemeClr val="accent2"/>
              </a:gs>
              <a:gs pos="100000">
                <a:srgbClr val="FF66CC"/>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sp>
        <p:nvSpPr>
          <p:cNvPr id="41208" name="Rectangle 248"/>
          <p:cNvSpPr>
            <a:spLocks noChangeArrowheads="1"/>
          </p:cNvSpPr>
          <p:nvPr/>
        </p:nvSpPr>
        <p:spPr bwMode="auto">
          <a:xfrm>
            <a:off x="1752600" y="-61913"/>
            <a:ext cx="7543800" cy="11430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Arial" charset="0"/>
              </a:defRPr>
            </a:lvl1pPr>
            <a:lvl2pPr algn="ctr">
              <a:defRPr sz="4400">
                <a:solidFill>
                  <a:schemeClr val="tx2"/>
                </a:solidFill>
                <a:latin typeface="Arial" charset="0"/>
              </a:defRPr>
            </a:lvl2pPr>
            <a:lvl3pPr algn="ctr">
              <a:defRPr sz="4400">
                <a:solidFill>
                  <a:schemeClr val="tx2"/>
                </a:solidFill>
                <a:latin typeface="Arial" charset="0"/>
              </a:defRPr>
            </a:lvl3pPr>
            <a:lvl4pPr algn="ctr">
              <a:defRPr sz="4400">
                <a:solidFill>
                  <a:schemeClr val="tx2"/>
                </a:solidFill>
                <a:latin typeface="Arial" charset="0"/>
              </a:defRPr>
            </a:lvl4pPr>
            <a:lvl5pPr algn="ctr">
              <a:defRPr sz="4400">
                <a:solidFill>
                  <a:schemeClr val="tx2"/>
                </a:solidFill>
                <a:latin typeface="Arial" charset="0"/>
              </a:defRPr>
            </a:lvl5pPr>
            <a:lvl6pPr marL="457200" algn="ctr" fontAlgn="base">
              <a:spcBef>
                <a:spcPct val="0"/>
              </a:spcBef>
              <a:spcAft>
                <a:spcPct val="0"/>
              </a:spcAft>
              <a:defRPr sz="4400">
                <a:solidFill>
                  <a:schemeClr val="tx2"/>
                </a:solidFill>
                <a:latin typeface="Arial" charset="0"/>
              </a:defRPr>
            </a:lvl6pPr>
            <a:lvl7pPr marL="914400" algn="ctr" fontAlgn="base">
              <a:spcBef>
                <a:spcPct val="0"/>
              </a:spcBef>
              <a:spcAft>
                <a:spcPct val="0"/>
              </a:spcAft>
              <a:defRPr sz="4400">
                <a:solidFill>
                  <a:schemeClr val="tx2"/>
                </a:solidFill>
                <a:latin typeface="Arial" charset="0"/>
              </a:defRPr>
            </a:lvl7pPr>
            <a:lvl8pPr marL="1371600" algn="ctr" fontAlgn="base">
              <a:spcBef>
                <a:spcPct val="0"/>
              </a:spcBef>
              <a:spcAft>
                <a:spcPct val="0"/>
              </a:spcAft>
              <a:defRPr sz="4400">
                <a:solidFill>
                  <a:schemeClr val="tx2"/>
                </a:solidFill>
                <a:latin typeface="Arial" charset="0"/>
              </a:defRPr>
            </a:lvl8pPr>
            <a:lvl9pPr marL="1828800" algn="ctr" fontAlgn="base">
              <a:spcBef>
                <a:spcPct val="0"/>
              </a:spcBef>
              <a:spcAft>
                <a:spcPct val="0"/>
              </a:spcAft>
              <a:defRPr sz="4400">
                <a:solidFill>
                  <a:schemeClr val="tx2"/>
                </a:solidFill>
                <a:latin typeface="Arial" charset="0"/>
              </a:defRPr>
            </a:lvl9pPr>
          </a:lstStyle>
          <a:p>
            <a:pPr algn="l" fontAlgn="base">
              <a:spcBef>
                <a:spcPct val="0"/>
              </a:spcBef>
              <a:spcAft>
                <a:spcPct val="0"/>
              </a:spcAft>
            </a:pPr>
            <a:r>
              <a:rPr lang="en-GB" altLang="en-US" sz="2400">
                <a:solidFill>
                  <a:srgbClr val="FFFFFF"/>
                </a:solidFill>
              </a:rPr>
              <a:t>Electrophysiology: Receptive fields</a:t>
            </a:r>
            <a:endParaRPr lang="en-US" altLang="en-US" sz="1800" b="1">
              <a:solidFill>
                <a:srgbClr val="66FF33"/>
              </a:solidFill>
            </a:endParaRPr>
          </a:p>
        </p:txBody>
      </p:sp>
      <p:sp>
        <p:nvSpPr>
          <p:cNvPr id="41209" name="Text Box 249"/>
          <p:cNvSpPr txBox="1">
            <a:spLocks noChangeArrowheads="1"/>
          </p:cNvSpPr>
          <p:nvPr/>
        </p:nvSpPr>
        <p:spPr bwMode="auto">
          <a:xfrm>
            <a:off x="7158038" y="923926"/>
            <a:ext cx="793750" cy="366713"/>
          </a:xfrm>
          <a:prstGeom prst="rect">
            <a:avLst/>
          </a:prstGeom>
          <a:noFill/>
          <a:ln>
            <a:noFill/>
          </a:ln>
          <a:effectLst/>
          <a:extLst>
            <a:ext uri="{909E8E84-426E-40DD-AFC4-6F175D3DCCD1}">
              <a14:hiddenFill xmlns:a14="http://schemas.microsoft.com/office/drawing/2010/main">
                <a:gradFill rotWithShape="0">
                  <a:gsLst>
                    <a:gs pos="0">
                      <a:srgbClr val="FF66CC"/>
                    </a:gs>
                    <a:gs pos="50000">
                      <a:schemeClr val="accent2"/>
                    </a:gs>
                    <a:gs pos="100000">
                      <a:srgbClr val="FF66CC"/>
                    </a:gs>
                  </a:gsLst>
                  <a:lin ang="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GB" altLang="en-US">
                <a:solidFill>
                  <a:srgbClr val="FFFFFF"/>
                </a:solidFill>
                <a:latin typeface="Arial"/>
              </a:rPr>
              <a:t>PSTH</a:t>
            </a:r>
            <a:endParaRPr lang="en-US" altLang="en-US">
              <a:solidFill>
                <a:srgbClr val="FFFFFF"/>
              </a:solidFill>
              <a:latin typeface="Arial"/>
            </a:endParaRPr>
          </a:p>
        </p:txBody>
      </p:sp>
      <p:pic>
        <p:nvPicPr>
          <p:cNvPr id="41210" name="MOUSE_CLASSIC_STIM.AVI">
            <a:hlinkClick r:id="" action="ppaction://media"/>
          </p:cNvPr>
          <p:cNvPicPr>
            <a:picLocks noRot="1" noChangeAspect="1" noChangeArrowheads="1"/>
          </p:cNvPicPr>
          <p:nvPr>
            <a:videoFile r:link="rId1"/>
          </p:nvPr>
        </p:nvPicPr>
        <p:blipFill>
          <a:blip r:embed="rId4"/>
          <a:srcRect/>
          <a:stretch>
            <a:fillRect/>
          </a:stretch>
        </p:blipFill>
        <p:spPr bwMode="auto">
          <a:xfrm>
            <a:off x="1922463" y="1076326"/>
            <a:ext cx="1744662" cy="1476375"/>
          </a:xfrm>
          <a:prstGeom prst="rect">
            <a:avLst/>
          </a:prstGeom>
          <a:noFill/>
          <a:extLst>
            <a:ext uri="{909E8E84-426E-40DD-AFC4-6F175D3DCCD1}">
              <a14:hiddenFill xmlns:a14="http://schemas.microsoft.com/office/drawing/2010/main">
                <a:solidFill>
                  <a:srgbClr val="FFFFFF"/>
                </a:solidFill>
              </a14:hiddenFill>
            </a:ext>
          </a:extLst>
        </p:spPr>
      </p:pic>
      <p:sp>
        <p:nvSpPr>
          <p:cNvPr id="41211" name="Line 251"/>
          <p:cNvSpPr>
            <a:spLocks noChangeShapeType="1"/>
          </p:cNvSpPr>
          <p:nvPr/>
        </p:nvSpPr>
        <p:spPr bwMode="auto">
          <a:xfrm>
            <a:off x="5091113" y="1303338"/>
            <a:ext cx="1289050" cy="0"/>
          </a:xfrm>
          <a:prstGeom prst="line">
            <a:avLst/>
          </a:prstGeom>
          <a:noFill/>
          <a:ln w="76200">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sp>
        <p:nvSpPr>
          <p:cNvPr id="41212" name="Text Box 252"/>
          <p:cNvSpPr txBox="1">
            <a:spLocks noChangeArrowheads="1"/>
          </p:cNvSpPr>
          <p:nvPr/>
        </p:nvSpPr>
        <p:spPr bwMode="auto">
          <a:xfrm>
            <a:off x="5316538" y="1006475"/>
            <a:ext cx="912812" cy="304800"/>
          </a:xfrm>
          <a:prstGeom prst="rect">
            <a:avLst/>
          </a:prstGeom>
          <a:noFill/>
          <a:ln>
            <a:noFill/>
          </a:ln>
          <a:effectLst/>
          <a:extLst>
            <a:ext uri="{909E8E84-426E-40DD-AFC4-6F175D3DCCD1}">
              <a14:hiddenFill xmlns:a14="http://schemas.microsoft.com/office/drawing/2010/main">
                <a:gradFill rotWithShape="0">
                  <a:gsLst>
                    <a:gs pos="0">
                      <a:srgbClr val="FF66CC"/>
                    </a:gs>
                    <a:gs pos="50000">
                      <a:schemeClr val="accent2"/>
                    </a:gs>
                    <a:gs pos="100000">
                      <a:srgbClr val="FF66CC"/>
                    </a:gs>
                  </a:gsLst>
                  <a:lin ang="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GB" altLang="en-US" sz="1400" b="1">
                <a:solidFill>
                  <a:srgbClr val="FFCC00"/>
                </a:solidFill>
                <a:latin typeface="Arial"/>
              </a:rPr>
              <a:t>stimulus</a:t>
            </a:r>
            <a:endParaRPr lang="en-US" altLang="en-US" sz="1400" b="1">
              <a:solidFill>
                <a:srgbClr val="FFCC00"/>
              </a:solidFill>
              <a:latin typeface="Arial"/>
            </a:endParaRPr>
          </a:p>
        </p:txBody>
      </p:sp>
    </p:spTree>
    <p:extLst>
      <p:ext uri="{BB962C8B-B14F-4D97-AF65-F5344CB8AC3E}">
        <p14:creationId xmlns:p14="http://schemas.microsoft.com/office/powerpoint/2010/main" val="4425431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096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1176"/>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409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3" restart="whenNotActive" fill="hold" evtFilter="cancelBubble" nodeType="interactiveSeq">
                <p:stCondLst>
                  <p:cond evt="onClick" delay="0">
                    <p:tgtEl>
                      <p:spTgt spid="41210"/>
                    </p:tgtEl>
                  </p:cond>
                </p:stCondLst>
                <p:endSync evt="end" delay="0">
                  <p:rtn val="all"/>
                </p:endSync>
                <p:childTnLst>
                  <p:par>
                    <p:cTn id="14" fill="hold" nodeType="clickPar">
                      <p:stCondLst>
                        <p:cond delay="0"/>
                      </p:stCondLst>
                      <p:childTnLst>
                        <p:par>
                          <p:cTn id="15" fill="hold" nodeType="withGroup">
                            <p:stCondLst>
                              <p:cond delay="0"/>
                            </p:stCondLst>
                            <p:childTnLst>
                              <p:par>
                                <p:cTn id="16" presetID="2" presetClass="mediacall" presetSubtype="0" fill="hold" nodeType="clickEffect">
                                  <p:stCondLst>
                                    <p:cond delay="0"/>
                                  </p:stCondLst>
                                  <p:childTnLst>
                                    <p:cmd type="call" cmd="togglePause">
                                      <p:cBhvr>
                                        <p:cTn id="17" dur="1" fill="hold"/>
                                        <p:tgtEl>
                                          <p:spTgt spid="41210"/>
                                        </p:tgtEl>
                                      </p:cBhvr>
                                    </p:cmd>
                                  </p:childTnLst>
                                </p:cTn>
                              </p:par>
                            </p:childTnLst>
                          </p:cTn>
                        </p:par>
                      </p:childTnLst>
                    </p:cTn>
                  </p:par>
                </p:childTnLst>
              </p:cTn>
              <p:nextCondLst>
                <p:cond evt="onClick" delay="0">
                  <p:tgtEl>
                    <p:spTgt spid="41210"/>
                  </p:tgtEl>
                </p:cond>
              </p:nextCondLst>
            </p:seq>
            <p:video>
              <p:cMediaNode>
                <p:cTn id="18" fill="hold" display="0">
                  <p:stCondLst>
                    <p:cond delay="indefinite"/>
                  </p:stCondLst>
                  <p:endCondLst>
                    <p:cond evt="onNext" delay="0">
                      <p:tgtEl>
                        <p:sldTgt/>
                      </p:tgtEl>
                    </p:cond>
                    <p:cond evt="onPrev" delay="0">
                      <p:tgtEl>
                        <p:sldTgt/>
                      </p:tgtEl>
                    </p:cond>
                  </p:endCondLst>
                </p:cTn>
                <p:tgtEl>
                  <p:spTgt spid="41210"/>
                </p:tgtEl>
              </p:cMediaNode>
            </p:video>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198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81751" y="1951039"/>
            <a:ext cx="3967163" cy="2979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41987" name="Group 3"/>
          <p:cNvGrpSpPr>
            <a:grpSpLocks/>
          </p:cNvGrpSpPr>
          <p:nvPr/>
        </p:nvGrpSpPr>
        <p:grpSpPr bwMode="auto">
          <a:xfrm>
            <a:off x="2424113" y="2133600"/>
            <a:ext cx="3103562" cy="2674938"/>
            <a:chOff x="2976" y="1752"/>
            <a:chExt cx="1955" cy="1685"/>
          </a:xfrm>
        </p:grpSpPr>
        <p:grpSp>
          <p:nvGrpSpPr>
            <p:cNvPr id="41988" name="Group 4"/>
            <p:cNvGrpSpPr>
              <a:grpSpLocks/>
            </p:cNvGrpSpPr>
            <p:nvPr/>
          </p:nvGrpSpPr>
          <p:grpSpPr bwMode="auto">
            <a:xfrm>
              <a:off x="2976" y="1752"/>
              <a:ext cx="1955" cy="1685"/>
              <a:chOff x="2976" y="1752"/>
              <a:chExt cx="1955" cy="1685"/>
            </a:xfrm>
          </p:grpSpPr>
          <p:pic>
            <p:nvPicPr>
              <p:cNvPr id="41989" name="Picture 5" descr="penetrationsv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76" y="1752"/>
                <a:ext cx="1950" cy="1685"/>
              </a:xfrm>
              <a:prstGeom prst="rect">
                <a:avLst/>
              </a:prstGeom>
              <a:noFill/>
              <a:extLst>
                <a:ext uri="{909E8E84-426E-40DD-AFC4-6F175D3DCCD1}">
                  <a14:hiddenFill xmlns:a14="http://schemas.microsoft.com/office/drawing/2010/main">
                    <a:solidFill>
                      <a:srgbClr val="FFFFFF"/>
                    </a:solidFill>
                  </a14:hiddenFill>
                </a:ext>
              </a:extLst>
            </p:spPr>
          </p:pic>
          <p:sp>
            <p:nvSpPr>
              <p:cNvPr id="41990" name="Line 6"/>
              <p:cNvSpPr>
                <a:spLocks noChangeAspect="1" noChangeShapeType="1"/>
              </p:cNvSpPr>
              <p:nvPr/>
            </p:nvSpPr>
            <p:spPr bwMode="auto">
              <a:xfrm>
                <a:off x="4392" y="3345"/>
                <a:ext cx="318" cy="1"/>
              </a:xfrm>
              <a:prstGeom prst="line">
                <a:avLst/>
              </a:prstGeom>
              <a:noFill/>
              <a:ln w="762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en-GB">
                  <a:solidFill>
                    <a:srgbClr val="000000"/>
                  </a:solidFill>
                  <a:latin typeface="Arial"/>
                </a:endParaRPr>
              </a:p>
            </p:txBody>
          </p:sp>
          <p:sp>
            <p:nvSpPr>
              <p:cNvPr id="41991" name="Text Box 7"/>
              <p:cNvSpPr txBox="1">
                <a:spLocks noChangeAspect="1" noChangeArrowheads="1"/>
              </p:cNvSpPr>
              <p:nvPr/>
            </p:nvSpPr>
            <p:spPr bwMode="auto">
              <a:xfrm>
                <a:off x="4332" y="3113"/>
                <a:ext cx="59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GB" altLang="en-US">
                    <a:solidFill>
                      <a:srgbClr val="FFFFFF"/>
                    </a:solidFill>
                    <a:latin typeface="Arial"/>
                  </a:rPr>
                  <a:t>600 </a:t>
                </a:r>
                <a:r>
                  <a:rPr lang="el-GR" altLang="en-US">
                    <a:solidFill>
                      <a:srgbClr val="FFFFFF"/>
                    </a:solidFill>
                    <a:latin typeface="Arial"/>
                    <a:cs typeface="Arial" charset="0"/>
                  </a:rPr>
                  <a:t>μ</a:t>
                </a:r>
                <a:r>
                  <a:rPr lang="en-GB" altLang="en-US">
                    <a:solidFill>
                      <a:srgbClr val="FFFFFF"/>
                    </a:solidFill>
                    <a:latin typeface="Arial"/>
                  </a:rPr>
                  <a:t>m</a:t>
                </a:r>
                <a:endParaRPr lang="en-US" altLang="en-US">
                  <a:solidFill>
                    <a:srgbClr val="FFFFFF"/>
                  </a:solidFill>
                  <a:latin typeface="Arial"/>
                </a:endParaRPr>
              </a:p>
            </p:txBody>
          </p:sp>
        </p:grpSp>
        <p:sp>
          <p:nvSpPr>
            <p:cNvPr id="41992" name="Oval 8"/>
            <p:cNvSpPr>
              <a:spLocks noChangeAspect="1" noChangeArrowheads="1"/>
            </p:cNvSpPr>
            <p:nvPr/>
          </p:nvSpPr>
          <p:spPr bwMode="auto">
            <a:xfrm>
              <a:off x="3594" y="2863"/>
              <a:ext cx="64" cy="64"/>
            </a:xfrm>
            <a:prstGeom prst="ellipse">
              <a:avLst/>
            </a:prstGeom>
            <a:noFill/>
            <a:ln w="28575">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sp>
          <p:nvSpPr>
            <p:cNvPr id="41993" name="Oval 9"/>
            <p:cNvSpPr>
              <a:spLocks noChangeAspect="1" noChangeArrowheads="1"/>
            </p:cNvSpPr>
            <p:nvPr/>
          </p:nvSpPr>
          <p:spPr bwMode="auto">
            <a:xfrm>
              <a:off x="3677" y="2863"/>
              <a:ext cx="64" cy="64"/>
            </a:xfrm>
            <a:prstGeom prst="ellipse">
              <a:avLst/>
            </a:prstGeom>
            <a:noFill/>
            <a:ln w="28575">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sp>
          <p:nvSpPr>
            <p:cNvPr id="41994" name="Oval 10"/>
            <p:cNvSpPr>
              <a:spLocks noChangeAspect="1" noChangeArrowheads="1"/>
            </p:cNvSpPr>
            <p:nvPr/>
          </p:nvSpPr>
          <p:spPr bwMode="auto">
            <a:xfrm>
              <a:off x="3760" y="2863"/>
              <a:ext cx="63" cy="64"/>
            </a:xfrm>
            <a:prstGeom prst="ellipse">
              <a:avLst/>
            </a:prstGeom>
            <a:noFill/>
            <a:ln w="28575">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sp>
          <p:nvSpPr>
            <p:cNvPr id="41995" name="Oval 11"/>
            <p:cNvSpPr>
              <a:spLocks noChangeAspect="1" noChangeArrowheads="1"/>
            </p:cNvSpPr>
            <p:nvPr/>
          </p:nvSpPr>
          <p:spPr bwMode="auto">
            <a:xfrm>
              <a:off x="3861" y="2870"/>
              <a:ext cx="64" cy="63"/>
            </a:xfrm>
            <a:prstGeom prst="ellipse">
              <a:avLst/>
            </a:prstGeom>
            <a:noFill/>
            <a:ln w="28575">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sp>
          <p:nvSpPr>
            <p:cNvPr id="41996" name="Oval 12"/>
            <p:cNvSpPr>
              <a:spLocks noChangeAspect="1" noChangeArrowheads="1"/>
            </p:cNvSpPr>
            <p:nvPr/>
          </p:nvSpPr>
          <p:spPr bwMode="auto">
            <a:xfrm>
              <a:off x="3944" y="2870"/>
              <a:ext cx="64" cy="63"/>
            </a:xfrm>
            <a:prstGeom prst="ellipse">
              <a:avLst/>
            </a:prstGeom>
            <a:noFill/>
            <a:ln w="28575">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sp>
          <p:nvSpPr>
            <p:cNvPr id="41997" name="Oval 13"/>
            <p:cNvSpPr>
              <a:spLocks noChangeAspect="1" noChangeArrowheads="1"/>
            </p:cNvSpPr>
            <p:nvPr/>
          </p:nvSpPr>
          <p:spPr bwMode="auto">
            <a:xfrm>
              <a:off x="4027" y="2870"/>
              <a:ext cx="63" cy="63"/>
            </a:xfrm>
            <a:prstGeom prst="ellipse">
              <a:avLst/>
            </a:prstGeom>
            <a:noFill/>
            <a:ln w="28575">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sp>
          <p:nvSpPr>
            <p:cNvPr id="41998" name="Oval 14"/>
            <p:cNvSpPr>
              <a:spLocks noChangeAspect="1" noChangeArrowheads="1"/>
            </p:cNvSpPr>
            <p:nvPr/>
          </p:nvSpPr>
          <p:spPr bwMode="auto">
            <a:xfrm>
              <a:off x="3896" y="2749"/>
              <a:ext cx="64" cy="64"/>
            </a:xfrm>
            <a:prstGeom prst="ellipse">
              <a:avLst/>
            </a:prstGeom>
            <a:noFill/>
            <a:ln w="28575">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sp>
          <p:nvSpPr>
            <p:cNvPr id="41999" name="Oval 15"/>
            <p:cNvSpPr>
              <a:spLocks noChangeAspect="1" noChangeArrowheads="1"/>
            </p:cNvSpPr>
            <p:nvPr/>
          </p:nvSpPr>
          <p:spPr bwMode="auto">
            <a:xfrm>
              <a:off x="3979" y="2749"/>
              <a:ext cx="64" cy="64"/>
            </a:xfrm>
            <a:prstGeom prst="ellipse">
              <a:avLst/>
            </a:prstGeom>
            <a:noFill/>
            <a:ln w="28575">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sp>
          <p:nvSpPr>
            <p:cNvPr id="42000" name="Oval 16"/>
            <p:cNvSpPr>
              <a:spLocks noChangeAspect="1" noChangeArrowheads="1"/>
            </p:cNvSpPr>
            <p:nvPr/>
          </p:nvSpPr>
          <p:spPr bwMode="auto">
            <a:xfrm>
              <a:off x="4062" y="2749"/>
              <a:ext cx="63" cy="64"/>
            </a:xfrm>
            <a:prstGeom prst="ellipse">
              <a:avLst/>
            </a:prstGeom>
            <a:noFill/>
            <a:ln w="28575">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sp>
          <p:nvSpPr>
            <p:cNvPr id="42001" name="Oval 17"/>
            <p:cNvSpPr>
              <a:spLocks noChangeAspect="1" noChangeArrowheads="1"/>
            </p:cNvSpPr>
            <p:nvPr/>
          </p:nvSpPr>
          <p:spPr bwMode="auto">
            <a:xfrm>
              <a:off x="3617" y="2743"/>
              <a:ext cx="63" cy="64"/>
            </a:xfrm>
            <a:prstGeom prst="ellipse">
              <a:avLst/>
            </a:prstGeom>
            <a:noFill/>
            <a:ln w="28575">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sp>
          <p:nvSpPr>
            <p:cNvPr id="42002" name="Oval 18"/>
            <p:cNvSpPr>
              <a:spLocks noChangeAspect="1" noChangeArrowheads="1"/>
            </p:cNvSpPr>
            <p:nvPr/>
          </p:nvSpPr>
          <p:spPr bwMode="auto">
            <a:xfrm>
              <a:off x="3699" y="2743"/>
              <a:ext cx="64" cy="64"/>
            </a:xfrm>
            <a:prstGeom prst="ellipse">
              <a:avLst/>
            </a:prstGeom>
            <a:noFill/>
            <a:ln w="28575">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sp>
          <p:nvSpPr>
            <p:cNvPr id="42003" name="Oval 19"/>
            <p:cNvSpPr>
              <a:spLocks noChangeAspect="1" noChangeArrowheads="1"/>
            </p:cNvSpPr>
            <p:nvPr/>
          </p:nvSpPr>
          <p:spPr bwMode="auto">
            <a:xfrm>
              <a:off x="3782" y="2743"/>
              <a:ext cx="64" cy="64"/>
            </a:xfrm>
            <a:prstGeom prst="ellipse">
              <a:avLst/>
            </a:prstGeom>
            <a:noFill/>
            <a:ln w="28575">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grpSp>
      <p:sp>
        <p:nvSpPr>
          <p:cNvPr id="42004" name="Oval 20"/>
          <p:cNvSpPr>
            <a:spLocks noChangeAspect="1" noChangeArrowheads="1"/>
          </p:cNvSpPr>
          <p:nvPr/>
        </p:nvSpPr>
        <p:spPr bwMode="auto">
          <a:xfrm>
            <a:off x="3408363" y="3887788"/>
            <a:ext cx="101600" cy="101600"/>
          </a:xfrm>
          <a:prstGeom prst="ellipse">
            <a:avLst/>
          </a:prstGeom>
          <a:solidFill>
            <a:srgbClr val="FF0000"/>
          </a:solidFill>
          <a:ln w="2857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sp>
        <p:nvSpPr>
          <p:cNvPr id="42005" name="Oval 21"/>
          <p:cNvSpPr>
            <a:spLocks noChangeAspect="1" noChangeArrowheads="1"/>
          </p:cNvSpPr>
          <p:nvPr/>
        </p:nvSpPr>
        <p:spPr bwMode="auto">
          <a:xfrm>
            <a:off x="3540125" y="3897313"/>
            <a:ext cx="101600" cy="101600"/>
          </a:xfrm>
          <a:prstGeom prst="ellipse">
            <a:avLst/>
          </a:prstGeom>
          <a:solidFill>
            <a:srgbClr val="FF0000"/>
          </a:solidFill>
          <a:ln w="2857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sp>
        <p:nvSpPr>
          <p:cNvPr id="42006" name="Oval 22"/>
          <p:cNvSpPr>
            <a:spLocks noChangeAspect="1" noChangeArrowheads="1"/>
          </p:cNvSpPr>
          <p:nvPr/>
        </p:nvSpPr>
        <p:spPr bwMode="auto">
          <a:xfrm>
            <a:off x="3671888" y="3897313"/>
            <a:ext cx="100012" cy="101600"/>
          </a:xfrm>
          <a:prstGeom prst="ellipse">
            <a:avLst/>
          </a:prstGeom>
          <a:solidFill>
            <a:srgbClr val="FF0000"/>
          </a:solidFill>
          <a:ln w="2857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sp>
        <p:nvSpPr>
          <p:cNvPr id="42007" name="Oval 23"/>
          <p:cNvSpPr>
            <a:spLocks noChangeAspect="1" noChangeArrowheads="1"/>
          </p:cNvSpPr>
          <p:nvPr/>
        </p:nvSpPr>
        <p:spPr bwMode="auto">
          <a:xfrm>
            <a:off x="3832225" y="3908426"/>
            <a:ext cx="101600" cy="100013"/>
          </a:xfrm>
          <a:prstGeom prst="ellipse">
            <a:avLst/>
          </a:prstGeom>
          <a:solidFill>
            <a:srgbClr val="FF0000"/>
          </a:solidFill>
          <a:ln w="2857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sp>
        <p:nvSpPr>
          <p:cNvPr id="42008" name="Oval 24"/>
          <p:cNvSpPr>
            <a:spLocks noChangeAspect="1" noChangeArrowheads="1"/>
          </p:cNvSpPr>
          <p:nvPr/>
        </p:nvSpPr>
        <p:spPr bwMode="auto">
          <a:xfrm>
            <a:off x="3963988" y="3908426"/>
            <a:ext cx="101600" cy="100013"/>
          </a:xfrm>
          <a:prstGeom prst="ellipse">
            <a:avLst/>
          </a:prstGeom>
          <a:solidFill>
            <a:srgbClr val="FF0000"/>
          </a:solidFill>
          <a:ln w="2857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sp>
        <p:nvSpPr>
          <p:cNvPr id="42009" name="Oval 25"/>
          <p:cNvSpPr>
            <a:spLocks noChangeAspect="1" noChangeArrowheads="1"/>
          </p:cNvSpPr>
          <p:nvPr/>
        </p:nvSpPr>
        <p:spPr bwMode="auto">
          <a:xfrm>
            <a:off x="4095751" y="3908426"/>
            <a:ext cx="100013" cy="100013"/>
          </a:xfrm>
          <a:prstGeom prst="ellipse">
            <a:avLst/>
          </a:prstGeom>
          <a:solidFill>
            <a:srgbClr val="FF0000"/>
          </a:solidFill>
          <a:ln w="2857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sp>
        <p:nvSpPr>
          <p:cNvPr id="42010" name="Oval 26"/>
          <p:cNvSpPr>
            <a:spLocks noChangeAspect="1" noChangeArrowheads="1"/>
          </p:cNvSpPr>
          <p:nvPr/>
        </p:nvSpPr>
        <p:spPr bwMode="auto">
          <a:xfrm>
            <a:off x="3887788" y="3716338"/>
            <a:ext cx="101600" cy="101600"/>
          </a:xfrm>
          <a:prstGeom prst="ellipse">
            <a:avLst/>
          </a:prstGeom>
          <a:solidFill>
            <a:srgbClr val="FF0000"/>
          </a:solidFill>
          <a:ln w="2857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sp>
        <p:nvSpPr>
          <p:cNvPr id="42011" name="Oval 27"/>
          <p:cNvSpPr>
            <a:spLocks noChangeAspect="1" noChangeArrowheads="1"/>
          </p:cNvSpPr>
          <p:nvPr/>
        </p:nvSpPr>
        <p:spPr bwMode="auto">
          <a:xfrm>
            <a:off x="4019550" y="3716338"/>
            <a:ext cx="101600" cy="101600"/>
          </a:xfrm>
          <a:prstGeom prst="ellipse">
            <a:avLst/>
          </a:prstGeom>
          <a:solidFill>
            <a:srgbClr val="FF0000"/>
          </a:solidFill>
          <a:ln w="2857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sp>
        <p:nvSpPr>
          <p:cNvPr id="42012" name="Oval 28"/>
          <p:cNvSpPr>
            <a:spLocks noChangeAspect="1" noChangeArrowheads="1"/>
          </p:cNvSpPr>
          <p:nvPr/>
        </p:nvSpPr>
        <p:spPr bwMode="auto">
          <a:xfrm>
            <a:off x="4151313" y="3716338"/>
            <a:ext cx="100012" cy="101600"/>
          </a:xfrm>
          <a:prstGeom prst="ellipse">
            <a:avLst/>
          </a:prstGeom>
          <a:solidFill>
            <a:srgbClr val="FF0000"/>
          </a:solidFill>
          <a:ln w="2857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pic>
        <p:nvPicPr>
          <p:cNvPr id="42013" name="Picture 2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80163" y="1949450"/>
            <a:ext cx="3967162" cy="2979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2014" name="Oval 30"/>
          <p:cNvSpPr>
            <a:spLocks noChangeAspect="1" noChangeArrowheads="1"/>
          </p:cNvSpPr>
          <p:nvPr/>
        </p:nvSpPr>
        <p:spPr bwMode="auto">
          <a:xfrm>
            <a:off x="3444876" y="3706813"/>
            <a:ext cx="100013" cy="101600"/>
          </a:xfrm>
          <a:prstGeom prst="ellipse">
            <a:avLst/>
          </a:prstGeom>
          <a:solidFill>
            <a:srgbClr val="FF0000"/>
          </a:solidFill>
          <a:ln w="2857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sp>
        <p:nvSpPr>
          <p:cNvPr id="42015" name="Oval 31"/>
          <p:cNvSpPr>
            <a:spLocks noChangeAspect="1" noChangeArrowheads="1"/>
          </p:cNvSpPr>
          <p:nvPr/>
        </p:nvSpPr>
        <p:spPr bwMode="auto">
          <a:xfrm>
            <a:off x="3575050" y="3706813"/>
            <a:ext cx="101600" cy="101600"/>
          </a:xfrm>
          <a:prstGeom prst="ellipse">
            <a:avLst/>
          </a:prstGeom>
          <a:solidFill>
            <a:srgbClr val="FF0000"/>
          </a:solidFill>
          <a:ln w="2857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sp>
        <p:nvSpPr>
          <p:cNvPr id="42016" name="Oval 32"/>
          <p:cNvSpPr>
            <a:spLocks noChangeAspect="1" noChangeArrowheads="1"/>
          </p:cNvSpPr>
          <p:nvPr/>
        </p:nvSpPr>
        <p:spPr bwMode="auto">
          <a:xfrm>
            <a:off x="3706813" y="3706813"/>
            <a:ext cx="101600" cy="101600"/>
          </a:xfrm>
          <a:prstGeom prst="ellipse">
            <a:avLst/>
          </a:prstGeom>
          <a:solidFill>
            <a:srgbClr val="FF0000"/>
          </a:solidFill>
          <a:ln w="2857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pic>
        <p:nvPicPr>
          <p:cNvPr id="42017" name="Picture 3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84926" y="1954213"/>
            <a:ext cx="3959225" cy="2971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2018" name="Picture 3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84926" y="1954213"/>
            <a:ext cx="3959225" cy="2971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2019" name="Picture 3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84926" y="1954213"/>
            <a:ext cx="3959225" cy="2971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2020" name="Picture 3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384926" y="1954213"/>
            <a:ext cx="3959225" cy="2971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2021" name="Picture 3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384926" y="1954213"/>
            <a:ext cx="3959225" cy="2971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2022" name="Picture 3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384926" y="1954213"/>
            <a:ext cx="3959225" cy="2971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2023" name="Picture 39"/>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384926" y="1954213"/>
            <a:ext cx="3959225" cy="2971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2024" name="Picture 40"/>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384926" y="1954213"/>
            <a:ext cx="3959225" cy="2971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2025" name="Picture 41"/>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384926" y="1954213"/>
            <a:ext cx="3959225" cy="2971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2026" name="Picture 4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84926" y="1954213"/>
            <a:ext cx="3959225" cy="2971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2027" name="Picture 43"/>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6384926" y="1954213"/>
            <a:ext cx="3959225" cy="2971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2028" name="Oval 44"/>
          <p:cNvSpPr>
            <a:spLocks noChangeAspect="1" noChangeArrowheads="1"/>
          </p:cNvSpPr>
          <p:nvPr/>
        </p:nvSpPr>
        <p:spPr bwMode="auto">
          <a:xfrm>
            <a:off x="3405188" y="3894138"/>
            <a:ext cx="101600" cy="101600"/>
          </a:xfrm>
          <a:prstGeom prst="ellipse">
            <a:avLst/>
          </a:prstGeom>
          <a:solidFill>
            <a:srgbClr val="FF0000"/>
          </a:solidFill>
          <a:ln w="2857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sp>
        <p:nvSpPr>
          <p:cNvPr id="42029" name="Rectangle 45"/>
          <p:cNvSpPr>
            <a:spLocks noChangeArrowheads="1"/>
          </p:cNvSpPr>
          <p:nvPr/>
        </p:nvSpPr>
        <p:spPr bwMode="auto">
          <a:xfrm>
            <a:off x="1752600" y="877888"/>
            <a:ext cx="8458200" cy="36512"/>
          </a:xfrm>
          <a:prstGeom prst="rect">
            <a:avLst/>
          </a:prstGeom>
          <a:gradFill rotWithShape="0">
            <a:gsLst>
              <a:gs pos="0">
                <a:srgbClr val="FF66CC"/>
              </a:gs>
              <a:gs pos="50000">
                <a:schemeClr val="accent2"/>
              </a:gs>
              <a:gs pos="100000">
                <a:srgbClr val="FF66CC"/>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GB">
              <a:solidFill>
                <a:srgbClr val="000000"/>
              </a:solidFill>
              <a:latin typeface="Arial"/>
            </a:endParaRPr>
          </a:p>
        </p:txBody>
      </p:sp>
      <p:sp>
        <p:nvSpPr>
          <p:cNvPr id="42030" name="Rectangle 46"/>
          <p:cNvSpPr>
            <a:spLocks noChangeArrowheads="1"/>
          </p:cNvSpPr>
          <p:nvPr/>
        </p:nvSpPr>
        <p:spPr bwMode="auto">
          <a:xfrm>
            <a:off x="1752600" y="76200"/>
            <a:ext cx="75438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Arial" charset="0"/>
              </a:defRPr>
            </a:lvl1pPr>
            <a:lvl2pPr algn="ctr">
              <a:defRPr sz="4400">
                <a:solidFill>
                  <a:schemeClr val="tx2"/>
                </a:solidFill>
                <a:latin typeface="Arial" charset="0"/>
              </a:defRPr>
            </a:lvl2pPr>
            <a:lvl3pPr algn="ctr">
              <a:defRPr sz="4400">
                <a:solidFill>
                  <a:schemeClr val="tx2"/>
                </a:solidFill>
                <a:latin typeface="Arial" charset="0"/>
              </a:defRPr>
            </a:lvl3pPr>
            <a:lvl4pPr algn="ctr">
              <a:defRPr sz="4400">
                <a:solidFill>
                  <a:schemeClr val="tx2"/>
                </a:solidFill>
                <a:latin typeface="Arial" charset="0"/>
              </a:defRPr>
            </a:lvl4pPr>
            <a:lvl5pPr algn="ctr">
              <a:defRPr sz="4400">
                <a:solidFill>
                  <a:schemeClr val="tx2"/>
                </a:solidFill>
                <a:latin typeface="Arial" charset="0"/>
              </a:defRPr>
            </a:lvl5pPr>
            <a:lvl6pPr marL="457200" algn="ctr" fontAlgn="base">
              <a:spcBef>
                <a:spcPct val="0"/>
              </a:spcBef>
              <a:spcAft>
                <a:spcPct val="0"/>
              </a:spcAft>
              <a:defRPr sz="4400">
                <a:solidFill>
                  <a:schemeClr val="tx2"/>
                </a:solidFill>
                <a:latin typeface="Arial" charset="0"/>
              </a:defRPr>
            </a:lvl6pPr>
            <a:lvl7pPr marL="914400" algn="ctr" fontAlgn="base">
              <a:spcBef>
                <a:spcPct val="0"/>
              </a:spcBef>
              <a:spcAft>
                <a:spcPct val="0"/>
              </a:spcAft>
              <a:defRPr sz="4400">
                <a:solidFill>
                  <a:schemeClr val="tx2"/>
                </a:solidFill>
                <a:latin typeface="Arial" charset="0"/>
              </a:defRPr>
            </a:lvl7pPr>
            <a:lvl8pPr marL="1371600" algn="ctr" fontAlgn="base">
              <a:spcBef>
                <a:spcPct val="0"/>
              </a:spcBef>
              <a:spcAft>
                <a:spcPct val="0"/>
              </a:spcAft>
              <a:defRPr sz="4400">
                <a:solidFill>
                  <a:schemeClr val="tx2"/>
                </a:solidFill>
                <a:latin typeface="Arial" charset="0"/>
              </a:defRPr>
            </a:lvl8pPr>
            <a:lvl9pPr marL="1828800" algn="ctr" fontAlgn="base">
              <a:spcBef>
                <a:spcPct val="0"/>
              </a:spcBef>
              <a:spcAft>
                <a:spcPct val="0"/>
              </a:spcAft>
              <a:defRPr sz="4400">
                <a:solidFill>
                  <a:schemeClr val="tx2"/>
                </a:solidFill>
                <a:latin typeface="Arial" charset="0"/>
              </a:defRPr>
            </a:lvl9pPr>
          </a:lstStyle>
          <a:p>
            <a:pPr algn="l" fontAlgn="base">
              <a:spcBef>
                <a:spcPct val="0"/>
              </a:spcBef>
              <a:spcAft>
                <a:spcPct val="0"/>
              </a:spcAft>
            </a:pPr>
            <a:r>
              <a:rPr lang="en-GB" altLang="en-US" sz="2400">
                <a:solidFill>
                  <a:srgbClr val="FFFFFF"/>
                </a:solidFill>
              </a:rPr>
              <a:t>Electrophysiology: Retinotopic mapping</a:t>
            </a:r>
            <a:endParaRPr lang="en-US" altLang="en-US" sz="2400">
              <a:solidFill>
                <a:srgbClr val="FFFFFF"/>
              </a:solidFill>
            </a:endParaRPr>
          </a:p>
        </p:txBody>
      </p:sp>
      <p:sp>
        <p:nvSpPr>
          <p:cNvPr id="42031" name="Rectangle 47"/>
          <p:cNvSpPr>
            <a:spLocks noChangeArrowheads="1"/>
          </p:cNvSpPr>
          <p:nvPr/>
        </p:nvSpPr>
        <p:spPr bwMode="auto">
          <a:xfrm>
            <a:off x="4125914" y="4795838"/>
            <a:ext cx="1514475" cy="304800"/>
          </a:xfrm>
          <a:prstGeom prst="rect">
            <a:avLst/>
          </a:prstGeom>
          <a:noFill/>
          <a:ln>
            <a:noFill/>
          </a:ln>
          <a:effectLst/>
          <a:extLst>
            <a:ext uri="{909E8E84-426E-40DD-AFC4-6F175D3DCCD1}">
              <a14:hiddenFill xmlns:a14="http://schemas.microsoft.com/office/drawing/2010/main">
                <a:gradFill rotWithShape="0">
                  <a:gsLst>
                    <a:gs pos="0">
                      <a:srgbClr val="FF66CC"/>
                    </a:gs>
                    <a:gs pos="50000">
                      <a:schemeClr val="accent2"/>
                    </a:gs>
                    <a:gs pos="100000">
                      <a:srgbClr val="FF66CC"/>
                    </a:gs>
                  </a:gsLst>
                  <a:lin ang="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GB" altLang="en-US" sz="1400">
                <a:solidFill>
                  <a:srgbClr val="FFFFFF"/>
                </a:solidFill>
                <a:latin typeface="Arial"/>
              </a:rPr>
              <a:t>Left visual cortex</a:t>
            </a:r>
            <a:endParaRPr lang="en-US" altLang="en-US" sz="1400">
              <a:solidFill>
                <a:srgbClr val="FFFFFF"/>
              </a:solidFill>
              <a:latin typeface="Arial"/>
            </a:endParaRPr>
          </a:p>
        </p:txBody>
      </p:sp>
    </p:spTree>
    <p:extLst>
      <p:ext uri="{BB962C8B-B14F-4D97-AF65-F5344CB8AC3E}">
        <p14:creationId xmlns:p14="http://schemas.microsoft.com/office/powerpoint/2010/main" val="23018374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500"/>
                                  </p:stCondLst>
                                  <p:childTnLst>
                                    <p:set>
                                      <p:cBhvr>
                                        <p:cTn id="6" dur="1" fill="hold">
                                          <p:stCondLst>
                                            <p:cond delay="0"/>
                                          </p:stCondLst>
                                        </p:cTn>
                                        <p:tgtEl>
                                          <p:spTgt spid="42017"/>
                                        </p:tgtEl>
                                        <p:attrNameLst>
                                          <p:attrName>style.visibility</p:attrName>
                                        </p:attrNameLst>
                                      </p:cBhvr>
                                      <p:to>
                                        <p:strVal val="visible"/>
                                      </p:to>
                                    </p:set>
                                  </p:childTnLst>
                                </p:cTn>
                              </p:par>
                              <p:par>
                                <p:cTn id="7" presetID="1" presetClass="entr" presetSubtype="0" fill="hold" grpId="0" nodeType="withEffect">
                                  <p:stCondLst>
                                    <p:cond delay="500"/>
                                  </p:stCondLst>
                                  <p:childTnLst>
                                    <p:set>
                                      <p:cBhvr>
                                        <p:cTn id="8" dur="1" fill="hold">
                                          <p:stCondLst>
                                            <p:cond delay="0"/>
                                          </p:stCondLst>
                                        </p:cTn>
                                        <p:tgtEl>
                                          <p:spTgt spid="42005"/>
                                        </p:tgtEl>
                                        <p:attrNameLst>
                                          <p:attrName>style.visibility</p:attrName>
                                        </p:attrNameLst>
                                      </p:cBhvr>
                                      <p:to>
                                        <p:strVal val="visible"/>
                                      </p:to>
                                    </p:set>
                                  </p:childTnLst>
                                </p:cTn>
                              </p:par>
                              <p:par>
                                <p:cTn id="9" presetID="1" presetClass="entr" presetSubtype="0" fill="hold" nodeType="withEffect">
                                  <p:stCondLst>
                                    <p:cond delay="1000"/>
                                  </p:stCondLst>
                                  <p:childTnLst>
                                    <p:set>
                                      <p:cBhvr>
                                        <p:cTn id="10" dur="1" fill="hold">
                                          <p:stCondLst>
                                            <p:cond delay="0"/>
                                          </p:stCondLst>
                                        </p:cTn>
                                        <p:tgtEl>
                                          <p:spTgt spid="42018"/>
                                        </p:tgtEl>
                                        <p:attrNameLst>
                                          <p:attrName>style.visibility</p:attrName>
                                        </p:attrNameLst>
                                      </p:cBhvr>
                                      <p:to>
                                        <p:strVal val="visible"/>
                                      </p:to>
                                    </p:set>
                                  </p:childTnLst>
                                </p:cTn>
                              </p:par>
                              <p:par>
                                <p:cTn id="11" presetID="1" presetClass="entr" presetSubtype="0" fill="hold" grpId="0" nodeType="withEffect">
                                  <p:stCondLst>
                                    <p:cond delay="1000"/>
                                  </p:stCondLst>
                                  <p:childTnLst>
                                    <p:set>
                                      <p:cBhvr>
                                        <p:cTn id="12" dur="1" fill="hold">
                                          <p:stCondLst>
                                            <p:cond delay="0"/>
                                          </p:stCondLst>
                                        </p:cTn>
                                        <p:tgtEl>
                                          <p:spTgt spid="42006"/>
                                        </p:tgtEl>
                                        <p:attrNameLst>
                                          <p:attrName>style.visibility</p:attrName>
                                        </p:attrNameLst>
                                      </p:cBhvr>
                                      <p:to>
                                        <p:strVal val="visible"/>
                                      </p:to>
                                    </p:set>
                                  </p:childTnLst>
                                </p:cTn>
                              </p:par>
                              <p:par>
                                <p:cTn id="13" presetID="1" presetClass="entr" presetSubtype="0" fill="hold" nodeType="withEffect">
                                  <p:stCondLst>
                                    <p:cond delay="1500"/>
                                  </p:stCondLst>
                                  <p:childTnLst>
                                    <p:set>
                                      <p:cBhvr>
                                        <p:cTn id="14" dur="1" fill="hold">
                                          <p:stCondLst>
                                            <p:cond delay="0"/>
                                          </p:stCondLst>
                                        </p:cTn>
                                        <p:tgtEl>
                                          <p:spTgt spid="42019"/>
                                        </p:tgtEl>
                                        <p:attrNameLst>
                                          <p:attrName>style.visibility</p:attrName>
                                        </p:attrNameLst>
                                      </p:cBhvr>
                                      <p:to>
                                        <p:strVal val="visible"/>
                                      </p:to>
                                    </p:set>
                                  </p:childTnLst>
                                </p:cTn>
                              </p:par>
                              <p:par>
                                <p:cTn id="15" presetID="1" presetClass="entr" presetSubtype="0" fill="hold" grpId="0" nodeType="withEffect">
                                  <p:stCondLst>
                                    <p:cond delay="1500"/>
                                  </p:stCondLst>
                                  <p:childTnLst>
                                    <p:set>
                                      <p:cBhvr>
                                        <p:cTn id="16" dur="1" fill="hold">
                                          <p:stCondLst>
                                            <p:cond delay="0"/>
                                          </p:stCondLst>
                                        </p:cTn>
                                        <p:tgtEl>
                                          <p:spTgt spid="42007"/>
                                        </p:tgtEl>
                                        <p:attrNameLst>
                                          <p:attrName>style.visibility</p:attrName>
                                        </p:attrNameLst>
                                      </p:cBhvr>
                                      <p:to>
                                        <p:strVal val="visible"/>
                                      </p:to>
                                    </p:set>
                                  </p:childTnLst>
                                </p:cTn>
                              </p:par>
                              <p:par>
                                <p:cTn id="17" presetID="1" presetClass="entr" presetSubtype="0" fill="hold" nodeType="withEffect">
                                  <p:stCondLst>
                                    <p:cond delay="2000"/>
                                  </p:stCondLst>
                                  <p:childTnLst>
                                    <p:set>
                                      <p:cBhvr>
                                        <p:cTn id="18" dur="1" fill="hold">
                                          <p:stCondLst>
                                            <p:cond delay="0"/>
                                          </p:stCondLst>
                                        </p:cTn>
                                        <p:tgtEl>
                                          <p:spTgt spid="42020"/>
                                        </p:tgtEl>
                                        <p:attrNameLst>
                                          <p:attrName>style.visibility</p:attrName>
                                        </p:attrNameLst>
                                      </p:cBhvr>
                                      <p:to>
                                        <p:strVal val="visible"/>
                                      </p:to>
                                    </p:set>
                                  </p:childTnLst>
                                </p:cTn>
                              </p:par>
                              <p:par>
                                <p:cTn id="19" presetID="1" presetClass="entr" presetSubtype="0" fill="hold" grpId="0" nodeType="withEffect">
                                  <p:stCondLst>
                                    <p:cond delay="2000"/>
                                  </p:stCondLst>
                                  <p:childTnLst>
                                    <p:set>
                                      <p:cBhvr>
                                        <p:cTn id="20" dur="1" fill="hold">
                                          <p:stCondLst>
                                            <p:cond delay="0"/>
                                          </p:stCondLst>
                                        </p:cTn>
                                        <p:tgtEl>
                                          <p:spTgt spid="42008"/>
                                        </p:tgtEl>
                                        <p:attrNameLst>
                                          <p:attrName>style.visibility</p:attrName>
                                        </p:attrNameLst>
                                      </p:cBhvr>
                                      <p:to>
                                        <p:strVal val="visible"/>
                                      </p:to>
                                    </p:set>
                                  </p:childTnLst>
                                </p:cTn>
                              </p:par>
                              <p:par>
                                <p:cTn id="21" presetID="1" presetClass="entr" presetSubtype="0" fill="hold" nodeType="withEffect">
                                  <p:stCondLst>
                                    <p:cond delay="2500"/>
                                  </p:stCondLst>
                                  <p:childTnLst>
                                    <p:set>
                                      <p:cBhvr>
                                        <p:cTn id="22" dur="1" fill="hold">
                                          <p:stCondLst>
                                            <p:cond delay="0"/>
                                          </p:stCondLst>
                                        </p:cTn>
                                        <p:tgtEl>
                                          <p:spTgt spid="42021"/>
                                        </p:tgtEl>
                                        <p:attrNameLst>
                                          <p:attrName>style.visibility</p:attrName>
                                        </p:attrNameLst>
                                      </p:cBhvr>
                                      <p:to>
                                        <p:strVal val="visible"/>
                                      </p:to>
                                    </p:set>
                                  </p:childTnLst>
                                </p:cTn>
                              </p:par>
                              <p:par>
                                <p:cTn id="23" presetID="1" presetClass="entr" presetSubtype="0" fill="hold" grpId="0" nodeType="withEffect">
                                  <p:stCondLst>
                                    <p:cond delay="2500"/>
                                  </p:stCondLst>
                                  <p:childTnLst>
                                    <p:set>
                                      <p:cBhvr>
                                        <p:cTn id="24" dur="1" fill="hold">
                                          <p:stCondLst>
                                            <p:cond delay="0"/>
                                          </p:stCondLst>
                                        </p:cTn>
                                        <p:tgtEl>
                                          <p:spTgt spid="42009"/>
                                        </p:tgtEl>
                                        <p:attrNameLst>
                                          <p:attrName>style.visibility</p:attrName>
                                        </p:attrNameLst>
                                      </p:cBhvr>
                                      <p:to>
                                        <p:strVal val="visible"/>
                                      </p:to>
                                    </p:set>
                                  </p:childTnLst>
                                </p:cTn>
                              </p:par>
                              <p:par>
                                <p:cTn id="25" presetID="1" presetClass="entr" presetSubtype="0" fill="hold" nodeType="withEffect">
                                  <p:stCondLst>
                                    <p:cond delay="3000"/>
                                  </p:stCondLst>
                                  <p:childTnLst>
                                    <p:set>
                                      <p:cBhvr>
                                        <p:cTn id="26" dur="1" fill="hold">
                                          <p:stCondLst>
                                            <p:cond delay="0"/>
                                          </p:stCondLst>
                                        </p:cTn>
                                        <p:tgtEl>
                                          <p:spTgt spid="42022"/>
                                        </p:tgtEl>
                                        <p:attrNameLst>
                                          <p:attrName>style.visibility</p:attrName>
                                        </p:attrNameLst>
                                      </p:cBhvr>
                                      <p:to>
                                        <p:strVal val="visible"/>
                                      </p:to>
                                    </p:set>
                                  </p:childTnLst>
                                </p:cTn>
                              </p:par>
                              <p:par>
                                <p:cTn id="27" presetID="1" presetClass="entr" presetSubtype="0" fill="hold" grpId="0" nodeType="withEffect">
                                  <p:stCondLst>
                                    <p:cond delay="3000"/>
                                  </p:stCondLst>
                                  <p:childTnLst>
                                    <p:set>
                                      <p:cBhvr>
                                        <p:cTn id="28" dur="1" fill="hold">
                                          <p:stCondLst>
                                            <p:cond delay="0"/>
                                          </p:stCondLst>
                                        </p:cTn>
                                        <p:tgtEl>
                                          <p:spTgt spid="42012"/>
                                        </p:tgtEl>
                                        <p:attrNameLst>
                                          <p:attrName>style.visibility</p:attrName>
                                        </p:attrNameLst>
                                      </p:cBhvr>
                                      <p:to>
                                        <p:strVal val="visible"/>
                                      </p:to>
                                    </p:set>
                                  </p:childTnLst>
                                </p:cTn>
                              </p:par>
                              <p:par>
                                <p:cTn id="29" presetID="1" presetClass="entr" presetSubtype="0" fill="hold" nodeType="withEffect">
                                  <p:stCondLst>
                                    <p:cond delay="3500"/>
                                  </p:stCondLst>
                                  <p:childTnLst>
                                    <p:set>
                                      <p:cBhvr>
                                        <p:cTn id="30" dur="1" fill="hold">
                                          <p:stCondLst>
                                            <p:cond delay="0"/>
                                          </p:stCondLst>
                                        </p:cTn>
                                        <p:tgtEl>
                                          <p:spTgt spid="42023"/>
                                        </p:tgtEl>
                                        <p:attrNameLst>
                                          <p:attrName>style.visibility</p:attrName>
                                        </p:attrNameLst>
                                      </p:cBhvr>
                                      <p:to>
                                        <p:strVal val="visible"/>
                                      </p:to>
                                    </p:set>
                                  </p:childTnLst>
                                </p:cTn>
                              </p:par>
                              <p:par>
                                <p:cTn id="31" presetID="1" presetClass="entr" presetSubtype="0" fill="hold" grpId="0" nodeType="withEffect">
                                  <p:stCondLst>
                                    <p:cond delay="3500"/>
                                  </p:stCondLst>
                                  <p:childTnLst>
                                    <p:set>
                                      <p:cBhvr>
                                        <p:cTn id="32" dur="1" fill="hold">
                                          <p:stCondLst>
                                            <p:cond delay="0"/>
                                          </p:stCondLst>
                                        </p:cTn>
                                        <p:tgtEl>
                                          <p:spTgt spid="42011"/>
                                        </p:tgtEl>
                                        <p:attrNameLst>
                                          <p:attrName>style.visibility</p:attrName>
                                        </p:attrNameLst>
                                      </p:cBhvr>
                                      <p:to>
                                        <p:strVal val="visible"/>
                                      </p:to>
                                    </p:set>
                                  </p:childTnLst>
                                </p:cTn>
                              </p:par>
                              <p:par>
                                <p:cTn id="33" presetID="1" presetClass="entr" presetSubtype="0" fill="hold" nodeType="withEffect">
                                  <p:stCondLst>
                                    <p:cond delay="4000"/>
                                  </p:stCondLst>
                                  <p:childTnLst>
                                    <p:set>
                                      <p:cBhvr>
                                        <p:cTn id="34" dur="1" fill="hold">
                                          <p:stCondLst>
                                            <p:cond delay="0"/>
                                          </p:stCondLst>
                                        </p:cTn>
                                        <p:tgtEl>
                                          <p:spTgt spid="42024"/>
                                        </p:tgtEl>
                                        <p:attrNameLst>
                                          <p:attrName>style.visibility</p:attrName>
                                        </p:attrNameLst>
                                      </p:cBhvr>
                                      <p:to>
                                        <p:strVal val="visible"/>
                                      </p:to>
                                    </p:set>
                                  </p:childTnLst>
                                </p:cTn>
                              </p:par>
                              <p:par>
                                <p:cTn id="35" presetID="1" presetClass="entr" presetSubtype="0" fill="hold" grpId="0" nodeType="withEffect">
                                  <p:stCondLst>
                                    <p:cond delay="4000"/>
                                  </p:stCondLst>
                                  <p:childTnLst>
                                    <p:set>
                                      <p:cBhvr>
                                        <p:cTn id="36" dur="1" fill="hold">
                                          <p:stCondLst>
                                            <p:cond delay="0"/>
                                          </p:stCondLst>
                                        </p:cTn>
                                        <p:tgtEl>
                                          <p:spTgt spid="42010"/>
                                        </p:tgtEl>
                                        <p:attrNameLst>
                                          <p:attrName>style.visibility</p:attrName>
                                        </p:attrNameLst>
                                      </p:cBhvr>
                                      <p:to>
                                        <p:strVal val="visible"/>
                                      </p:to>
                                    </p:set>
                                  </p:childTnLst>
                                </p:cTn>
                              </p:par>
                              <p:par>
                                <p:cTn id="37" presetID="1" presetClass="entr" presetSubtype="0" fill="hold" nodeType="withEffect">
                                  <p:stCondLst>
                                    <p:cond delay="4500"/>
                                  </p:stCondLst>
                                  <p:childTnLst>
                                    <p:set>
                                      <p:cBhvr>
                                        <p:cTn id="38" dur="1" fill="hold">
                                          <p:stCondLst>
                                            <p:cond delay="0"/>
                                          </p:stCondLst>
                                        </p:cTn>
                                        <p:tgtEl>
                                          <p:spTgt spid="42025"/>
                                        </p:tgtEl>
                                        <p:attrNameLst>
                                          <p:attrName>style.visibility</p:attrName>
                                        </p:attrNameLst>
                                      </p:cBhvr>
                                      <p:to>
                                        <p:strVal val="visible"/>
                                      </p:to>
                                    </p:set>
                                  </p:childTnLst>
                                </p:cTn>
                              </p:par>
                              <p:par>
                                <p:cTn id="39" presetID="1" presetClass="entr" presetSubtype="0" fill="hold" grpId="0" nodeType="withEffect">
                                  <p:stCondLst>
                                    <p:cond delay="4500"/>
                                  </p:stCondLst>
                                  <p:childTnLst>
                                    <p:set>
                                      <p:cBhvr>
                                        <p:cTn id="40" dur="1" fill="hold">
                                          <p:stCondLst>
                                            <p:cond delay="0"/>
                                          </p:stCondLst>
                                        </p:cTn>
                                        <p:tgtEl>
                                          <p:spTgt spid="42016"/>
                                        </p:tgtEl>
                                        <p:attrNameLst>
                                          <p:attrName>style.visibility</p:attrName>
                                        </p:attrNameLst>
                                      </p:cBhvr>
                                      <p:to>
                                        <p:strVal val="visible"/>
                                      </p:to>
                                    </p:set>
                                  </p:childTnLst>
                                </p:cTn>
                              </p:par>
                              <p:par>
                                <p:cTn id="41" presetID="1" presetClass="entr" presetSubtype="0" fill="hold" grpId="0" nodeType="withEffect">
                                  <p:stCondLst>
                                    <p:cond delay="5000"/>
                                  </p:stCondLst>
                                  <p:childTnLst>
                                    <p:set>
                                      <p:cBhvr>
                                        <p:cTn id="42" dur="1" fill="hold">
                                          <p:stCondLst>
                                            <p:cond delay="0"/>
                                          </p:stCondLst>
                                        </p:cTn>
                                        <p:tgtEl>
                                          <p:spTgt spid="42015"/>
                                        </p:tgtEl>
                                        <p:attrNameLst>
                                          <p:attrName>style.visibility</p:attrName>
                                        </p:attrNameLst>
                                      </p:cBhvr>
                                      <p:to>
                                        <p:strVal val="visible"/>
                                      </p:to>
                                    </p:set>
                                  </p:childTnLst>
                                </p:cTn>
                              </p:par>
                              <p:par>
                                <p:cTn id="43" presetID="1" presetClass="entr" presetSubtype="0" fill="hold" nodeType="withEffect">
                                  <p:stCondLst>
                                    <p:cond delay="5000"/>
                                  </p:stCondLst>
                                  <p:childTnLst>
                                    <p:set>
                                      <p:cBhvr>
                                        <p:cTn id="44" dur="1" fill="hold">
                                          <p:stCondLst>
                                            <p:cond delay="0"/>
                                          </p:stCondLst>
                                        </p:cTn>
                                        <p:tgtEl>
                                          <p:spTgt spid="42026"/>
                                        </p:tgtEl>
                                        <p:attrNameLst>
                                          <p:attrName>style.visibility</p:attrName>
                                        </p:attrNameLst>
                                      </p:cBhvr>
                                      <p:to>
                                        <p:strVal val="visible"/>
                                      </p:to>
                                    </p:set>
                                  </p:childTnLst>
                                </p:cTn>
                              </p:par>
                              <p:par>
                                <p:cTn id="45" presetID="1" presetClass="entr" presetSubtype="0" fill="hold" nodeType="withEffect">
                                  <p:stCondLst>
                                    <p:cond delay="5500"/>
                                  </p:stCondLst>
                                  <p:childTnLst>
                                    <p:set>
                                      <p:cBhvr>
                                        <p:cTn id="46" dur="1" fill="hold">
                                          <p:stCondLst>
                                            <p:cond delay="0"/>
                                          </p:stCondLst>
                                        </p:cTn>
                                        <p:tgtEl>
                                          <p:spTgt spid="42027"/>
                                        </p:tgtEl>
                                        <p:attrNameLst>
                                          <p:attrName>style.visibility</p:attrName>
                                        </p:attrNameLst>
                                      </p:cBhvr>
                                      <p:to>
                                        <p:strVal val="visible"/>
                                      </p:to>
                                    </p:set>
                                  </p:childTnLst>
                                </p:cTn>
                              </p:par>
                              <p:par>
                                <p:cTn id="47" presetID="1" presetClass="entr" presetSubtype="0" fill="hold" grpId="0" nodeType="withEffect">
                                  <p:stCondLst>
                                    <p:cond delay="5500"/>
                                  </p:stCondLst>
                                  <p:childTnLst>
                                    <p:set>
                                      <p:cBhvr>
                                        <p:cTn id="48" dur="1" fill="hold">
                                          <p:stCondLst>
                                            <p:cond delay="0"/>
                                          </p:stCondLst>
                                        </p:cTn>
                                        <p:tgtEl>
                                          <p:spTgt spid="42014"/>
                                        </p:tgtEl>
                                        <p:attrNameLst>
                                          <p:attrName>style.visibility</p:attrName>
                                        </p:attrNameLst>
                                      </p:cBhvr>
                                      <p:to>
                                        <p:strVal val="visible"/>
                                      </p:to>
                                    </p:set>
                                  </p:childTnLst>
                                </p:cTn>
                              </p:par>
                              <p:par>
                                <p:cTn id="49" presetID="10" presetClass="exit" presetSubtype="0" fill="hold" grpId="1" nodeType="withEffect">
                                  <p:stCondLst>
                                    <p:cond delay="2500"/>
                                  </p:stCondLst>
                                  <p:childTnLst>
                                    <p:animEffect transition="out" filter="fade">
                                      <p:cBhvr>
                                        <p:cTn id="50" dur="2000"/>
                                        <p:tgtEl>
                                          <p:spTgt spid="42009"/>
                                        </p:tgtEl>
                                      </p:cBhvr>
                                    </p:animEffect>
                                    <p:set>
                                      <p:cBhvr>
                                        <p:cTn id="51" dur="1" fill="hold">
                                          <p:stCondLst>
                                            <p:cond delay="1999"/>
                                          </p:stCondLst>
                                        </p:cTn>
                                        <p:tgtEl>
                                          <p:spTgt spid="42009"/>
                                        </p:tgtEl>
                                        <p:attrNameLst>
                                          <p:attrName>style.visibility</p:attrName>
                                        </p:attrNameLst>
                                      </p:cBhvr>
                                      <p:to>
                                        <p:strVal val="hidden"/>
                                      </p:to>
                                    </p:set>
                                  </p:childTnLst>
                                </p:cTn>
                              </p:par>
                              <p:par>
                                <p:cTn id="52" presetID="10" presetClass="exit" presetSubtype="0" fill="hold" grpId="1" nodeType="withEffect">
                                  <p:stCondLst>
                                    <p:cond delay="500"/>
                                  </p:stCondLst>
                                  <p:childTnLst>
                                    <p:animEffect transition="out" filter="fade">
                                      <p:cBhvr>
                                        <p:cTn id="53" dur="2000"/>
                                        <p:tgtEl>
                                          <p:spTgt spid="42005"/>
                                        </p:tgtEl>
                                      </p:cBhvr>
                                    </p:animEffect>
                                    <p:set>
                                      <p:cBhvr>
                                        <p:cTn id="54" dur="1" fill="hold">
                                          <p:stCondLst>
                                            <p:cond delay="1999"/>
                                          </p:stCondLst>
                                        </p:cTn>
                                        <p:tgtEl>
                                          <p:spTgt spid="42005"/>
                                        </p:tgtEl>
                                        <p:attrNameLst>
                                          <p:attrName>style.visibility</p:attrName>
                                        </p:attrNameLst>
                                      </p:cBhvr>
                                      <p:to>
                                        <p:strVal val="hidden"/>
                                      </p:to>
                                    </p:set>
                                  </p:childTnLst>
                                </p:cTn>
                              </p:par>
                              <p:par>
                                <p:cTn id="55" presetID="10" presetClass="exit" presetSubtype="0" fill="hold" grpId="1" nodeType="withEffect">
                                  <p:stCondLst>
                                    <p:cond delay="1000"/>
                                  </p:stCondLst>
                                  <p:childTnLst>
                                    <p:animEffect transition="out" filter="fade">
                                      <p:cBhvr>
                                        <p:cTn id="56" dur="2000"/>
                                        <p:tgtEl>
                                          <p:spTgt spid="42006"/>
                                        </p:tgtEl>
                                      </p:cBhvr>
                                    </p:animEffect>
                                    <p:set>
                                      <p:cBhvr>
                                        <p:cTn id="57" dur="1" fill="hold">
                                          <p:stCondLst>
                                            <p:cond delay="1999"/>
                                          </p:stCondLst>
                                        </p:cTn>
                                        <p:tgtEl>
                                          <p:spTgt spid="42006"/>
                                        </p:tgtEl>
                                        <p:attrNameLst>
                                          <p:attrName>style.visibility</p:attrName>
                                        </p:attrNameLst>
                                      </p:cBhvr>
                                      <p:to>
                                        <p:strVal val="hidden"/>
                                      </p:to>
                                    </p:set>
                                  </p:childTnLst>
                                </p:cTn>
                              </p:par>
                              <p:par>
                                <p:cTn id="58" presetID="10" presetClass="exit" presetSubtype="0" fill="hold" grpId="1" nodeType="withEffect">
                                  <p:stCondLst>
                                    <p:cond delay="1500"/>
                                  </p:stCondLst>
                                  <p:childTnLst>
                                    <p:animEffect transition="out" filter="fade">
                                      <p:cBhvr>
                                        <p:cTn id="59" dur="2000"/>
                                        <p:tgtEl>
                                          <p:spTgt spid="42007"/>
                                        </p:tgtEl>
                                      </p:cBhvr>
                                    </p:animEffect>
                                    <p:set>
                                      <p:cBhvr>
                                        <p:cTn id="60" dur="1" fill="hold">
                                          <p:stCondLst>
                                            <p:cond delay="1999"/>
                                          </p:stCondLst>
                                        </p:cTn>
                                        <p:tgtEl>
                                          <p:spTgt spid="42007"/>
                                        </p:tgtEl>
                                        <p:attrNameLst>
                                          <p:attrName>style.visibility</p:attrName>
                                        </p:attrNameLst>
                                      </p:cBhvr>
                                      <p:to>
                                        <p:strVal val="hidden"/>
                                      </p:to>
                                    </p:set>
                                  </p:childTnLst>
                                </p:cTn>
                              </p:par>
                              <p:par>
                                <p:cTn id="61" presetID="10" presetClass="exit" presetSubtype="0" fill="hold" grpId="1" nodeType="withEffect">
                                  <p:stCondLst>
                                    <p:cond delay="2000"/>
                                  </p:stCondLst>
                                  <p:childTnLst>
                                    <p:animEffect transition="out" filter="fade">
                                      <p:cBhvr>
                                        <p:cTn id="62" dur="2000"/>
                                        <p:tgtEl>
                                          <p:spTgt spid="42008"/>
                                        </p:tgtEl>
                                      </p:cBhvr>
                                    </p:animEffect>
                                    <p:set>
                                      <p:cBhvr>
                                        <p:cTn id="63" dur="1" fill="hold">
                                          <p:stCondLst>
                                            <p:cond delay="1999"/>
                                          </p:stCondLst>
                                        </p:cTn>
                                        <p:tgtEl>
                                          <p:spTgt spid="42008"/>
                                        </p:tgtEl>
                                        <p:attrNameLst>
                                          <p:attrName>style.visibility</p:attrName>
                                        </p:attrNameLst>
                                      </p:cBhvr>
                                      <p:to>
                                        <p:strVal val="hidden"/>
                                      </p:to>
                                    </p:set>
                                  </p:childTnLst>
                                </p:cTn>
                              </p:par>
                              <p:par>
                                <p:cTn id="64" presetID="10" presetClass="exit" presetSubtype="0" fill="hold" grpId="1" nodeType="withEffect">
                                  <p:stCondLst>
                                    <p:cond delay="2500"/>
                                  </p:stCondLst>
                                  <p:childTnLst>
                                    <p:animEffect transition="out" filter="fade">
                                      <p:cBhvr>
                                        <p:cTn id="65" dur="2000"/>
                                        <p:tgtEl>
                                          <p:spTgt spid="42012"/>
                                        </p:tgtEl>
                                      </p:cBhvr>
                                    </p:animEffect>
                                    <p:set>
                                      <p:cBhvr>
                                        <p:cTn id="66" dur="1" fill="hold">
                                          <p:stCondLst>
                                            <p:cond delay="1999"/>
                                          </p:stCondLst>
                                        </p:cTn>
                                        <p:tgtEl>
                                          <p:spTgt spid="42012"/>
                                        </p:tgtEl>
                                        <p:attrNameLst>
                                          <p:attrName>style.visibility</p:attrName>
                                        </p:attrNameLst>
                                      </p:cBhvr>
                                      <p:to>
                                        <p:strVal val="hidden"/>
                                      </p:to>
                                    </p:set>
                                  </p:childTnLst>
                                </p:cTn>
                              </p:par>
                              <p:par>
                                <p:cTn id="67" presetID="10" presetClass="exit" presetSubtype="0" fill="hold" grpId="1" nodeType="withEffect">
                                  <p:stCondLst>
                                    <p:cond delay="3000"/>
                                  </p:stCondLst>
                                  <p:childTnLst>
                                    <p:animEffect transition="out" filter="fade">
                                      <p:cBhvr>
                                        <p:cTn id="68" dur="2000"/>
                                        <p:tgtEl>
                                          <p:spTgt spid="42011"/>
                                        </p:tgtEl>
                                      </p:cBhvr>
                                    </p:animEffect>
                                    <p:set>
                                      <p:cBhvr>
                                        <p:cTn id="69" dur="1" fill="hold">
                                          <p:stCondLst>
                                            <p:cond delay="1999"/>
                                          </p:stCondLst>
                                        </p:cTn>
                                        <p:tgtEl>
                                          <p:spTgt spid="42011"/>
                                        </p:tgtEl>
                                        <p:attrNameLst>
                                          <p:attrName>style.visibility</p:attrName>
                                        </p:attrNameLst>
                                      </p:cBhvr>
                                      <p:to>
                                        <p:strVal val="hidden"/>
                                      </p:to>
                                    </p:set>
                                  </p:childTnLst>
                                </p:cTn>
                              </p:par>
                              <p:par>
                                <p:cTn id="70" presetID="10" presetClass="exit" presetSubtype="0" fill="hold" grpId="1" nodeType="withEffect">
                                  <p:stCondLst>
                                    <p:cond delay="3500"/>
                                  </p:stCondLst>
                                  <p:childTnLst>
                                    <p:animEffect transition="out" filter="fade">
                                      <p:cBhvr>
                                        <p:cTn id="71" dur="2000"/>
                                        <p:tgtEl>
                                          <p:spTgt spid="42010"/>
                                        </p:tgtEl>
                                      </p:cBhvr>
                                    </p:animEffect>
                                    <p:set>
                                      <p:cBhvr>
                                        <p:cTn id="72" dur="1" fill="hold">
                                          <p:stCondLst>
                                            <p:cond delay="1999"/>
                                          </p:stCondLst>
                                        </p:cTn>
                                        <p:tgtEl>
                                          <p:spTgt spid="42010"/>
                                        </p:tgtEl>
                                        <p:attrNameLst>
                                          <p:attrName>style.visibility</p:attrName>
                                        </p:attrNameLst>
                                      </p:cBhvr>
                                      <p:to>
                                        <p:strVal val="hidden"/>
                                      </p:to>
                                    </p:set>
                                  </p:childTnLst>
                                </p:cTn>
                              </p:par>
                              <p:par>
                                <p:cTn id="73" presetID="10" presetClass="exit" presetSubtype="0" fill="hold" grpId="1" nodeType="withEffect">
                                  <p:stCondLst>
                                    <p:cond delay="4000"/>
                                  </p:stCondLst>
                                  <p:childTnLst>
                                    <p:animEffect transition="out" filter="fade">
                                      <p:cBhvr>
                                        <p:cTn id="74" dur="2000"/>
                                        <p:tgtEl>
                                          <p:spTgt spid="42016"/>
                                        </p:tgtEl>
                                      </p:cBhvr>
                                    </p:animEffect>
                                    <p:set>
                                      <p:cBhvr>
                                        <p:cTn id="75" dur="1" fill="hold">
                                          <p:stCondLst>
                                            <p:cond delay="1999"/>
                                          </p:stCondLst>
                                        </p:cTn>
                                        <p:tgtEl>
                                          <p:spTgt spid="42016"/>
                                        </p:tgtEl>
                                        <p:attrNameLst>
                                          <p:attrName>style.visibility</p:attrName>
                                        </p:attrNameLst>
                                      </p:cBhvr>
                                      <p:to>
                                        <p:strVal val="hidden"/>
                                      </p:to>
                                    </p:set>
                                  </p:childTnLst>
                                </p:cTn>
                              </p:par>
                              <p:par>
                                <p:cTn id="76" presetID="10" presetClass="exit" presetSubtype="0" fill="hold" grpId="1" nodeType="withEffect">
                                  <p:stCondLst>
                                    <p:cond delay="4500"/>
                                  </p:stCondLst>
                                  <p:childTnLst>
                                    <p:animEffect transition="out" filter="fade">
                                      <p:cBhvr>
                                        <p:cTn id="77" dur="2000"/>
                                        <p:tgtEl>
                                          <p:spTgt spid="42015"/>
                                        </p:tgtEl>
                                      </p:cBhvr>
                                    </p:animEffect>
                                    <p:set>
                                      <p:cBhvr>
                                        <p:cTn id="78" dur="1" fill="hold">
                                          <p:stCondLst>
                                            <p:cond delay="1999"/>
                                          </p:stCondLst>
                                        </p:cTn>
                                        <p:tgtEl>
                                          <p:spTgt spid="42015"/>
                                        </p:tgtEl>
                                        <p:attrNameLst>
                                          <p:attrName>style.visibility</p:attrName>
                                        </p:attrNameLst>
                                      </p:cBhvr>
                                      <p:to>
                                        <p:strVal val="hidden"/>
                                      </p:to>
                                    </p:set>
                                  </p:childTnLst>
                                </p:cTn>
                              </p:par>
                              <p:par>
                                <p:cTn id="79" presetID="10" presetClass="exit" presetSubtype="0" fill="hold" grpId="1" nodeType="withEffect">
                                  <p:stCondLst>
                                    <p:cond delay="5000"/>
                                  </p:stCondLst>
                                  <p:childTnLst>
                                    <p:animEffect transition="out" filter="fade">
                                      <p:cBhvr>
                                        <p:cTn id="80" dur="2000"/>
                                        <p:tgtEl>
                                          <p:spTgt spid="42014"/>
                                        </p:tgtEl>
                                      </p:cBhvr>
                                    </p:animEffect>
                                    <p:set>
                                      <p:cBhvr>
                                        <p:cTn id="81" dur="1" fill="hold">
                                          <p:stCondLst>
                                            <p:cond delay="1999"/>
                                          </p:stCondLst>
                                        </p:cTn>
                                        <p:tgtEl>
                                          <p:spTgt spid="42014"/>
                                        </p:tgtEl>
                                        <p:attrNameLst>
                                          <p:attrName>style.visibility</p:attrName>
                                        </p:attrNameLst>
                                      </p:cBhvr>
                                      <p:to>
                                        <p:strVal val="hidden"/>
                                      </p:to>
                                    </p:set>
                                  </p:childTnLst>
                                </p:cTn>
                              </p:par>
                              <p:par>
                                <p:cTn id="82" presetID="1" presetClass="entr" presetSubtype="0" fill="hold" grpId="0" nodeType="withEffect">
                                  <p:stCondLst>
                                    <p:cond delay="0"/>
                                  </p:stCondLst>
                                  <p:childTnLst>
                                    <p:set>
                                      <p:cBhvr>
                                        <p:cTn id="83" dur="1" fill="hold">
                                          <p:stCondLst>
                                            <p:cond delay="0"/>
                                          </p:stCondLst>
                                        </p:cTn>
                                        <p:tgtEl>
                                          <p:spTgt spid="42004"/>
                                        </p:tgtEl>
                                        <p:attrNameLst>
                                          <p:attrName>style.visibility</p:attrName>
                                        </p:attrNameLst>
                                      </p:cBhvr>
                                      <p:to>
                                        <p:strVal val="visible"/>
                                      </p:to>
                                    </p:set>
                                  </p:childTnLst>
                                </p:cTn>
                              </p:par>
                              <p:par>
                                <p:cTn id="84" presetID="10" presetClass="exit" presetSubtype="0" fill="hold" grpId="1" nodeType="withEffect">
                                  <p:stCondLst>
                                    <p:cond delay="0"/>
                                  </p:stCondLst>
                                  <p:childTnLst>
                                    <p:animEffect transition="out" filter="fade">
                                      <p:cBhvr>
                                        <p:cTn id="85" dur="2000"/>
                                        <p:tgtEl>
                                          <p:spTgt spid="42004"/>
                                        </p:tgtEl>
                                      </p:cBhvr>
                                    </p:animEffect>
                                    <p:set>
                                      <p:cBhvr>
                                        <p:cTn id="86" dur="1" fill="hold">
                                          <p:stCondLst>
                                            <p:cond delay="1999"/>
                                          </p:stCondLst>
                                        </p:cTn>
                                        <p:tgtEl>
                                          <p:spTgt spid="42004"/>
                                        </p:tgtEl>
                                        <p:attrNameLst>
                                          <p:attrName>style.visibility</p:attrName>
                                        </p:attrNameLst>
                                      </p:cBhvr>
                                      <p:to>
                                        <p:strVal val="hidden"/>
                                      </p:to>
                                    </p:set>
                                  </p:childTnLst>
                                </p:cTn>
                              </p:par>
                              <p:par>
                                <p:cTn id="87" presetID="1" presetClass="entr" presetSubtype="0" fill="hold" nodeType="withEffect">
                                  <p:stCondLst>
                                    <p:cond delay="0"/>
                                  </p:stCondLst>
                                  <p:childTnLst>
                                    <p:set>
                                      <p:cBhvr>
                                        <p:cTn id="88" dur="1" fill="hold">
                                          <p:stCondLst>
                                            <p:cond delay="0"/>
                                          </p:stCondLst>
                                        </p:cTn>
                                        <p:tgtEl>
                                          <p:spTgt spid="42013"/>
                                        </p:tgtEl>
                                        <p:attrNameLst>
                                          <p:attrName>style.visibility</p:attrName>
                                        </p:attrNameLst>
                                      </p:cBhvr>
                                      <p:to>
                                        <p:strVal val="visible"/>
                                      </p:to>
                                    </p:set>
                                  </p:childTnLst>
                                </p:cTn>
                              </p:par>
                              <p:par>
                                <p:cTn id="89" presetID="10" presetClass="exit" presetSubtype="0" fill="hold" grpId="0" nodeType="withEffect">
                                  <p:stCondLst>
                                    <p:cond delay="0"/>
                                  </p:stCondLst>
                                  <p:childTnLst>
                                    <p:animEffect transition="out" filter="fade">
                                      <p:cBhvr>
                                        <p:cTn id="90" dur="500"/>
                                        <p:tgtEl>
                                          <p:spTgt spid="42028"/>
                                        </p:tgtEl>
                                      </p:cBhvr>
                                    </p:animEffect>
                                    <p:set>
                                      <p:cBhvr>
                                        <p:cTn id="91" dur="1" fill="hold">
                                          <p:stCondLst>
                                            <p:cond delay="499"/>
                                          </p:stCondLst>
                                        </p:cTn>
                                        <p:tgtEl>
                                          <p:spTgt spid="4202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04" grpId="0" animBg="1"/>
      <p:bldP spid="42004" grpId="1" animBg="1"/>
      <p:bldP spid="42005" grpId="0" animBg="1"/>
      <p:bldP spid="42005" grpId="1" animBg="1"/>
      <p:bldP spid="42006" grpId="0" animBg="1"/>
      <p:bldP spid="42006" grpId="1" animBg="1"/>
      <p:bldP spid="42007" grpId="0" animBg="1"/>
      <p:bldP spid="42007" grpId="1" animBg="1"/>
      <p:bldP spid="42008" grpId="0" animBg="1"/>
      <p:bldP spid="42008" grpId="1" animBg="1"/>
      <p:bldP spid="42009" grpId="0" animBg="1"/>
      <p:bldP spid="42009" grpId="1" animBg="1"/>
      <p:bldP spid="42010" grpId="0" animBg="1"/>
      <p:bldP spid="42010" grpId="1" animBg="1"/>
      <p:bldP spid="42011" grpId="0" animBg="1"/>
      <p:bldP spid="42011" grpId="1" animBg="1"/>
      <p:bldP spid="42012" grpId="0" animBg="1"/>
      <p:bldP spid="42012" grpId="1" animBg="1"/>
      <p:bldP spid="42014" grpId="0" animBg="1"/>
      <p:bldP spid="42014" grpId="1" animBg="1"/>
      <p:bldP spid="42015" grpId="0" animBg="1"/>
      <p:bldP spid="42015" grpId="1" animBg="1"/>
      <p:bldP spid="42016" grpId="0" animBg="1"/>
      <p:bldP spid="42016" grpId="1" animBg="1"/>
      <p:bldP spid="42028"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Box 3"/>
          <p:cNvSpPr txBox="1">
            <a:spLocks noChangeArrowheads="1"/>
          </p:cNvSpPr>
          <p:nvPr/>
        </p:nvSpPr>
        <p:spPr bwMode="auto">
          <a:xfrm>
            <a:off x="1666875" y="101600"/>
            <a:ext cx="7215188" cy="369888"/>
          </a:xfrm>
          <a:prstGeom prst="rect">
            <a:avLst/>
          </a:prstGeom>
          <a:noFill/>
          <a:ln w="9525">
            <a:noFill/>
            <a:miter lim="800000"/>
            <a:headEnd/>
            <a:tailEnd/>
          </a:ln>
        </p:spPr>
        <p:txBody>
          <a:bodyPr>
            <a:spAutoFit/>
          </a:bodyPr>
          <a:lstStyle/>
          <a:p>
            <a:r>
              <a:rPr lang="en-GB" dirty="0">
                <a:solidFill>
                  <a:srgbClr val="000000"/>
                </a:solidFill>
                <a:latin typeface="Switzerland"/>
              </a:rPr>
              <a:t>Retinotopic map in mouse primary visual cortex</a:t>
            </a:r>
            <a:endParaRPr lang="en-US" dirty="0">
              <a:solidFill>
                <a:srgbClr val="000000"/>
              </a:solidFill>
              <a:latin typeface="Switzerland"/>
            </a:endParaRPr>
          </a:p>
        </p:txBody>
      </p:sp>
      <p:sp>
        <p:nvSpPr>
          <p:cNvPr id="9219" name="Freeform 5"/>
          <p:cNvSpPr>
            <a:spLocks/>
          </p:cNvSpPr>
          <p:nvPr/>
        </p:nvSpPr>
        <p:spPr bwMode="auto">
          <a:xfrm flipH="1">
            <a:off x="1962151" y="1112839"/>
            <a:ext cx="1654175" cy="1493837"/>
          </a:xfrm>
          <a:custGeom>
            <a:avLst/>
            <a:gdLst>
              <a:gd name="T0" fmla="*/ 631501160 w 4333"/>
              <a:gd name="T1" fmla="*/ 582802079 h 3829"/>
              <a:gd name="T2" fmla="*/ 607308145 w 4333"/>
              <a:gd name="T3" fmla="*/ 438205014 h 3829"/>
              <a:gd name="T4" fmla="*/ 565917140 w 4333"/>
              <a:gd name="T5" fmla="*/ 339270330 h 3829"/>
              <a:gd name="T6" fmla="*/ 544055545 w 4333"/>
              <a:gd name="T7" fmla="*/ 308828678 h 3829"/>
              <a:gd name="T8" fmla="*/ 525837868 w 4333"/>
              <a:gd name="T9" fmla="*/ 277169798 h 3829"/>
              <a:gd name="T10" fmla="*/ 498001318 w 4333"/>
              <a:gd name="T11" fmla="*/ 219483281 h 3829"/>
              <a:gd name="T12" fmla="*/ 478471907 w 4333"/>
              <a:gd name="T13" fmla="*/ 164231955 h 3829"/>
              <a:gd name="T14" fmla="*/ 459087948 w 4333"/>
              <a:gd name="T15" fmla="*/ 118569478 h 3829"/>
              <a:gd name="T16" fmla="*/ 429939664 w 4333"/>
              <a:gd name="T17" fmla="*/ 90715584 h 3829"/>
              <a:gd name="T18" fmla="*/ 374120254 w 4333"/>
              <a:gd name="T19" fmla="*/ 55251302 h 3829"/>
              <a:gd name="T20" fmla="*/ 360712013 w 4333"/>
              <a:gd name="T21" fmla="*/ 40030464 h 3829"/>
              <a:gd name="T22" fmla="*/ 355902577 w 4333"/>
              <a:gd name="T23" fmla="*/ 21004621 h 3829"/>
              <a:gd name="T24" fmla="*/ 335207265 w 4333"/>
              <a:gd name="T25" fmla="*/ 4414018 h 3829"/>
              <a:gd name="T26" fmla="*/ 306058600 w 4333"/>
              <a:gd name="T27" fmla="*/ 1978778 h 3829"/>
              <a:gd name="T28" fmla="*/ 281719753 w 4333"/>
              <a:gd name="T29" fmla="*/ 14611827 h 3829"/>
              <a:gd name="T30" fmla="*/ 270789146 w 4333"/>
              <a:gd name="T31" fmla="*/ 32420051 h 3829"/>
              <a:gd name="T32" fmla="*/ 269623245 w 4333"/>
              <a:gd name="T33" fmla="*/ 42465703 h 3829"/>
              <a:gd name="T34" fmla="*/ 257526357 w 4333"/>
              <a:gd name="T35" fmla="*/ 52663910 h 3829"/>
              <a:gd name="T36" fmla="*/ 216135733 w 4333"/>
              <a:gd name="T37" fmla="*/ 85692954 h 3829"/>
              <a:gd name="T38" fmla="*/ 174890513 w 4333"/>
              <a:gd name="T39" fmla="*/ 128767283 h 3829"/>
              <a:gd name="T40" fmla="*/ 145742229 w 4333"/>
              <a:gd name="T41" fmla="*/ 207458853 h 3829"/>
              <a:gd name="T42" fmla="*/ 112367460 w 4333"/>
              <a:gd name="T43" fmla="*/ 277169798 h 3829"/>
              <a:gd name="T44" fmla="*/ 75348749 w 4333"/>
              <a:gd name="T45" fmla="*/ 334247309 h 3829"/>
              <a:gd name="T46" fmla="*/ 51009902 w 4333"/>
              <a:gd name="T47" fmla="*/ 390107591 h 3829"/>
              <a:gd name="T48" fmla="*/ 24338853 w 4333"/>
              <a:gd name="T49" fmla="*/ 458601015 h 3829"/>
              <a:gd name="T50" fmla="*/ 0 w 4333"/>
              <a:gd name="T51" fmla="*/ 577779058 h 38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33"/>
              <a:gd name="T79" fmla="*/ 0 h 3829"/>
              <a:gd name="T80" fmla="*/ 4333 w 4333"/>
              <a:gd name="T81" fmla="*/ 3829 h 382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33" h="3829">
                <a:moveTo>
                  <a:pt x="4333" y="3829"/>
                </a:moveTo>
                <a:cubicBezTo>
                  <a:pt x="4304" y="3671"/>
                  <a:pt x="4242" y="3146"/>
                  <a:pt x="4167" y="2879"/>
                </a:cubicBezTo>
                <a:cubicBezTo>
                  <a:pt x="4092" y="2613"/>
                  <a:pt x="3954" y="2371"/>
                  <a:pt x="3883" y="2229"/>
                </a:cubicBezTo>
                <a:cubicBezTo>
                  <a:pt x="3812" y="2088"/>
                  <a:pt x="3779" y="2096"/>
                  <a:pt x="3733" y="2029"/>
                </a:cubicBezTo>
                <a:cubicBezTo>
                  <a:pt x="3687" y="1963"/>
                  <a:pt x="3662" y="1921"/>
                  <a:pt x="3608" y="1821"/>
                </a:cubicBezTo>
                <a:cubicBezTo>
                  <a:pt x="3554" y="1721"/>
                  <a:pt x="3471" y="1567"/>
                  <a:pt x="3417" y="1442"/>
                </a:cubicBezTo>
                <a:cubicBezTo>
                  <a:pt x="3362" y="1317"/>
                  <a:pt x="3329" y="1188"/>
                  <a:pt x="3283" y="1079"/>
                </a:cubicBezTo>
                <a:cubicBezTo>
                  <a:pt x="3237" y="971"/>
                  <a:pt x="3204" y="859"/>
                  <a:pt x="3150" y="779"/>
                </a:cubicBezTo>
                <a:cubicBezTo>
                  <a:pt x="3096" y="700"/>
                  <a:pt x="3046" y="667"/>
                  <a:pt x="2950" y="596"/>
                </a:cubicBezTo>
                <a:cubicBezTo>
                  <a:pt x="2854" y="525"/>
                  <a:pt x="2646" y="417"/>
                  <a:pt x="2567" y="363"/>
                </a:cubicBezTo>
                <a:cubicBezTo>
                  <a:pt x="2487" y="309"/>
                  <a:pt x="2496" y="300"/>
                  <a:pt x="2475" y="263"/>
                </a:cubicBezTo>
                <a:cubicBezTo>
                  <a:pt x="2454" y="225"/>
                  <a:pt x="2471" y="175"/>
                  <a:pt x="2442" y="138"/>
                </a:cubicBezTo>
                <a:cubicBezTo>
                  <a:pt x="2412" y="100"/>
                  <a:pt x="2358" y="50"/>
                  <a:pt x="2300" y="29"/>
                </a:cubicBezTo>
                <a:cubicBezTo>
                  <a:pt x="2242" y="9"/>
                  <a:pt x="2162" y="0"/>
                  <a:pt x="2100" y="13"/>
                </a:cubicBezTo>
                <a:cubicBezTo>
                  <a:pt x="2037" y="25"/>
                  <a:pt x="1975" y="63"/>
                  <a:pt x="1933" y="96"/>
                </a:cubicBezTo>
                <a:cubicBezTo>
                  <a:pt x="1892" y="129"/>
                  <a:pt x="1871" y="184"/>
                  <a:pt x="1858" y="213"/>
                </a:cubicBezTo>
                <a:cubicBezTo>
                  <a:pt x="1846" y="242"/>
                  <a:pt x="1867" y="259"/>
                  <a:pt x="1850" y="279"/>
                </a:cubicBezTo>
                <a:cubicBezTo>
                  <a:pt x="1833" y="300"/>
                  <a:pt x="1829" y="300"/>
                  <a:pt x="1767" y="346"/>
                </a:cubicBezTo>
                <a:cubicBezTo>
                  <a:pt x="1704" y="392"/>
                  <a:pt x="1579" y="479"/>
                  <a:pt x="1483" y="563"/>
                </a:cubicBezTo>
                <a:cubicBezTo>
                  <a:pt x="1387" y="646"/>
                  <a:pt x="1279" y="713"/>
                  <a:pt x="1200" y="846"/>
                </a:cubicBezTo>
                <a:cubicBezTo>
                  <a:pt x="1121" y="979"/>
                  <a:pt x="1071" y="1200"/>
                  <a:pt x="1000" y="1363"/>
                </a:cubicBezTo>
                <a:cubicBezTo>
                  <a:pt x="929" y="1525"/>
                  <a:pt x="850" y="1684"/>
                  <a:pt x="771" y="1821"/>
                </a:cubicBezTo>
                <a:cubicBezTo>
                  <a:pt x="692" y="1959"/>
                  <a:pt x="587" y="2071"/>
                  <a:pt x="517" y="2196"/>
                </a:cubicBezTo>
                <a:cubicBezTo>
                  <a:pt x="446" y="2321"/>
                  <a:pt x="408" y="2425"/>
                  <a:pt x="350" y="2563"/>
                </a:cubicBezTo>
                <a:cubicBezTo>
                  <a:pt x="292" y="2700"/>
                  <a:pt x="225" y="2809"/>
                  <a:pt x="167" y="3013"/>
                </a:cubicBezTo>
                <a:cubicBezTo>
                  <a:pt x="108" y="3217"/>
                  <a:pt x="33" y="3634"/>
                  <a:pt x="0" y="3796"/>
                </a:cubicBezTo>
              </a:path>
            </a:pathLst>
          </a:custGeom>
          <a:noFill/>
          <a:ln w="0">
            <a:solidFill>
              <a:srgbClr val="000000"/>
            </a:solidFill>
            <a:round/>
            <a:headEnd/>
            <a:tailEnd/>
          </a:ln>
        </p:spPr>
        <p:txBody>
          <a:bodyPr/>
          <a:lstStyle/>
          <a:p>
            <a:endParaRPr lang="en-US">
              <a:solidFill>
                <a:srgbClr val="000000"/>
              </a:solidFill>
              <a:latin typeface="Switzerland"/>
            </a:endParaRPr>
          </a:p>
        </p:txBody>
      </p:sp>
      <p:sp>
        <p:nvSpPr>
          <p:cNvPr id="9220" name="Text Box 6"/>
          <p:cNvSpPr txBox="1">
            <a:spLocks noChangeArrowheads="1"/>
          </p:cNvSpPr>
          <p:nvPr/>
        </p:nvSpPr>
        <p:spPr bwMode="auto">
          <a:xfrm flipH="1">
            <a:off x="2414588" y="2322514"/>
            <a:ext cx="933450" cy="244475"/>
          </a:xfrm>
          <a:prstGeom prst="rect">
            <a:avLst/>
          </a:prstGeom>
          <a:noFill/>
          <a:ln w="9525">
            <a:noFill/>
            <a:miter lim="800000"/>
            <a:headEnd/>
            <a:tailEnd/>
          </a:ln>
        </p:spPr>
        <p:txBody>
          <a:bodyPr>
            <a:spAutoFit/>
          </a:bodyPr>
          <a:lstStyle/>
          <a:p>
            <a:pPr algn="r">
              <a:spcBef>
                <a:spcPct val="50000"/>
              </a:spcBef>
            </a:pPr>
            <a:r>
              <a:rPr lang="de-DE" sz="1000" b="1">
                <a:solidFill>
                  <a:srgbClr val="000000"/>
                </a:solidFill>
                <a:latin typeface="Switzerland"/>
              </a:rPr>
              <a:t>dLGN</a:t>
            </a:r>
            <a:endParaRPr lang="en-US" sz="1000" b="1">
              <a:solidFill>
                <a:srgbClr val="000000"/>
              </a:solidFill>
              <a:latin typeface="Switzerland"/>
            </a:endParaRPr>
          </a:p>
        </p:txBody>
      </p:sp>
      <p:sp>
        <p:nvSpPr>
          <p:cNvPr id="9221" name="Text Box 7"/>
          <p:cNvSpPr txBox="1">
            <a:spLocks noChangeArrowheads="1"/>
          </p:cNvSpPr>
          <p:nvPr/>
        </p:nvSpPr>
        <p:spPr bwMode="auto">
          <a:xfrm flipH="1">
            <a:off x="2406650" y="2562226"/>
            <a:ext cx="781050" cy="244475"/>
          </a:xfrm>
          <a:prstGeom prst="rect">
            <a:avLst/>
          </a:prstGeom>
          <a:noFill/>
          <a:ln w="9525">
            <a:noFill/>
            <a:miter lim="800000"/>
            <a:headEnd/>
            <a:tailEnd/>
          </a:ln>
        </p:spPr>
        <p:txBody>
          <a:bodyPr>
            <a:spAutoFit/>
          </a:bodyPr>
          <a:lstStyle/>
          <a:p>
            <a:pPr algn="r">
              <a:spcBef>
                <a:spcPct val="50000"/>
              </a:spcBef>
            </a:pPr>
            <a:r>
              <a:rPr lang="de-DE" sz="1000" b="1">
                <a:solidFill>
                  <a:srgbClr val="000000"/>
                </a:solidFill>
                <a:latin typeface="Switzerland"/>
              </a:rPr>
              <a:t>V1</a:t>
            </a:r>
            <a:endParaRPr lang="en-US" sz="1000" b="1">
              <a:solidFill>
                <a:srgbClr val="000000"/>
              </a:solidFill>
              <a:latin typeface="Switzerland"/>
            </a:endParaRPr>
          </a:p>
        </p:txBody>
      </p:sp>
      <p:grpSp>
        <p:nvGrpSpPr>
          <p:cNvPr id="9222" name="Group 10"/>
          <p:cNvGrpSpPr>
            <a:grpSpLocks/>
          </p:cNvGrpSpPr>
          <p:nvPr/>
        </p:nvGrpSpPr>
        <p:grpSpPr bwMode="auto">
          <a:xfrm>
            <a:off x="2276475" y="1530351"/>
            <a:ext cx="1009650" cy="1698625"/>
            <a:chOff x="-1102" y="2256"/>
            <a:chExt cx="679" cy="1125"/>
          </a:xfrm>
        </p:grpSpPr>
        <p:sp>
          <p:nvSpPr>
            <p:cNvPr id="9411" name="Freeform 11"/>
            <p:cNvSpPr>
              <a:spLocks noChangeAspect="1"/>
            </p:cNvSpPr>
            <p:nvPr/>
          </p:nvSpPr>
          <p:spPr bwMode="auto">
            <a:xfrm>
              <a:off x="-760" y="2481"/>
              <a:ext cx="35" cy="582"/>
            </a:xfrm>
            <a:custGeom>
              <a:avLst/>
              <a:gdLst>
                <a:gd name="T0" fmla="*/ 7 w 20"/>
                <a:gd name="T1" fmla="*/ 0 h 324"/>
                <a:gd name="T2" fmla="*/ 9 w 20"/>
                <a:gd name="T3" fmla="*/ 181 h 324"/>
                <a:gd name="T4" fmla="*/ 21 w 20"/>
                <a:gd name="T5" fmla="*/ 307 h 324"/>
                <a:gd name="T6" fmla="*/ 0 w 20"/>
                <a:gd name="T7" fmla="*/ 1045 h 324"/>
                <a:gd name="T8" fmla="*/ 0 60000 65536"/>
                <a:gd name="T9" fmla="*/ 0 60000 65536"/>
                <a:gd name="T10" fmla="*/ 0 60000 65536"/>
                <a:gd name="T11" fmla="*/ 0 60000 65536"/>
                <a:gd name="T12" fmla="*/ 0 w 20"/>
                <a:gd name="T13" fmla="*/ 0 h 324"/>
                <a:gd name="T14" fmla="*/ 20 w 20"/>
                <a:gd name="T15" fmla="*/ 324 h 324"/>
              </a:gdLst>
              <a:ahLst/>
              <a:cxnLst>
                <a:cxn ang="T8">
                  <a:pos x="T0" y="T1"/>
                </a:cxn>
                <a:cxn ang="T9">
                  <a:pos x="T2" y="T3"/>
                </a:cxn>
                <a:cxn ang="T10">
                  <a:pos x="T4" y="T5"/>
                </a:cxn>
                <a:cxn ang="T11">
                  <a:pos x="T6" y="T7"/>
                </a:cxn>
              </a:cxnLst>
              <a:rect l="T12" t="T13" r="T14" b="T15"/>
              <a:pathLst>
                <a:path w="20" h="324">
                  <a:moveTo>
                    <a:pt x="2" y="0"/>
                  </a:moveTo>
                  <a:cubicBezTo>
                    <a:pt x="4" y="24"/>
                    <a:pt x="5" y="28"/>
                    <a:pt x="3" y="56"/>
                  </a:cubicBezTo>
                  <a:cubicBezTo>
                    <a:pt x="4" y="70"/>
                    <a:pt x="5" y="82"/>
                    <a:pt x="7" y="95"/>
                  </a:cubicBezTo>
                  <a:cubicBezTo>
                    <a:pt x="9" y="164"/>
                    <a:pt x="20" y="258"/>
                    <a:pt x="0" y="324"/>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12" name="Freeform 12"/>
            <p:cNvSpPr>
              <a:spLocks noChangeAspect="1"/>
            </p:cNvSpPr>
            <p:nvPr/>
          </p:nvSpPr>
          <p:spPr bwMode="auto">
            <a:xfrm>
              <a:off x="-746" y="2475"/>
              <a:ext cx="323" cy="636"/>
            </a:xfrm>
            <a:custGeom>
              <a:avLst/>
              <a:gdLst>
                <a:gd name="T0" fmla="*/ 0 w 180"/>
                <a:gd name="T1" fmla="*/ 1069 h 354"/>
                <a:gd name="T2" fmla="*/ 84 w 180"/>
                <a:gd name="T3" fmla="*/ 1119 h 354"/>
                <a:gd name="T4" fmla="*/ 206 w 180"/>
                <a:gd name="T5" fmla="*/ 1143 h 354"/>
                <a:gd name="T6" fmla="*/ 373 w 180"/>
                <a:gd name="T7" fmla="*/ 1117 h 354"/>
                <a:gd name="T8" fmla="*/ 438 w 180"/>
                <a:gd name="T9" fmla="*/ 1101 h 354"/>
                <a:gd name="T10" fmla="*/ 499 w 180"/>
                <a:gd name="T11" fmla="*/ 1069 h 354"/>
                <a:gd name="T12" fmla="*/ 528 w 180"/>
                <a:gd name="T13" fmla="*/ 1017 h 354"/>
                <a:gd name="T14" fmla="*/ 554 w 180"/>
                <a:gd name="T15" fmla="*/ 952 h 354"/>
                <a:gd name="T16" fmla="*/ 571 w 180"/>
                <a:gd name="T17" fmla="*/ 900 h 354"/>
                <a:gd name="T18" fmla="*/ 580 w 180"/>
                <a:gd name="T19" fmla="*/ 862 h 354"/>
                <a:gd name="T20" fmla="*/ 547 w 180"/>
                <a:gd name="T21" fmla="*/ 543 h 354"/>
                <a:gd name="T22" fmla="*/ 522 w 180"/>
                <a:gd name="T23" fmla="*/ 437 h 354"/>
                <a:gd name="T24" fmla="*/ 479 w 180"/>
                <a:gd name="T25" fmla="*/ 352 h 354"/>
                <a:gd name="T26" fmla="*/ 380 w 180"/>
                <a:gd name="T27" fmla="*/ 232 h 354"/>
                <a:gd name="T28" fmla="*/ 296 w 180"/>
                <a:gd name="T29" fmla="*/ 117 h 354"/>
                <a:gd name="T30" fmla="*/ 223 w 180"/>
                <a:gd name="T31" fmla="*/ 36 h 354"/>
                <a:gd name="T32" fmla="*/ 174 w 180"/>
                <a:gd name="T33" fmla="*/ 0 h 3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0"/>
                <a:gd name="T52" fmla="*/ 0 h 354"/>
                <a:gd name="T53" fmla="*/ 180 w 180"/>
                <a:gd name="T54" fmla="*/ 354 h 3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0" h="354">
                  <a:moveTo>
                    <a:pt x="0" y="331"/>
                  </a:moveTo>
                  <a:cubicBezTo>
                    <a:pt x="4" y="339"/>
                    <a:pt x="17" y="345"/>
                    <a:pt x="26" y="347"/>
                  </a:cubicBezTo>
                  <a:cubicBezTo>
                    <a:pt x="38" y="352"/>
                    <a:pt x="51" y="353"/>
                    <a:pt x="64" y="354"/>
                  </a:cubicBezTo>
                  <a:cubicBezTo>
                    <a:pt x="81" y="352"/>
                    <a:pt x="99" y="349"/>
                    <a:pt x="116" y="346"/>
                  </a:cubicBezTo>
                  <a:cubicBezTo>
                    <a:pt x="122" y="344"/>
                    <a:pt x="129" y="343"/>
                    <a:pt x="136" y="341"/>
                  </a:cubicBezTo>
                  <a:cubicBezTo>
                    <a:pt x="143" y="338"/>
                    <a:pt x="149" y="335"/>
                    <a:pt x="155" y="331"/>
                  </a:cubicBezTo>
                  <a:cubicBezTo>
                    <a:pt x="158" y="326"/>
                    <a:pt x="161" y="320"/>
                    <a:pt x="164" y="315"/>
                  </a:cubicBezTo>
                  <a:cubicBezTo>
                    <a:pt x="166" y="307"/>
                    <a:pt x="169" y="302"/>
                    <a:pt x="172" y="295"/>
                  </a:cubicBezTo>
                  <a:cubicBezTo>
                    <a:pt x="173" y="290"/>
                    <a:pt x="174" y="284"/>
                    <a:pt x="177" y="279"/>
                  </a:cubicBezTo>
                  <a:cubicBezTo>
                    <a:pt x="178" y="275"/>
                    <a:pt x="180" y="271"/>
                    <a:pt x="180" y="267"/>
                  </a:cubicBezTo>
                  <a:cubicBezTo>
                    <a:pt x="180" y="247"/>
                    <a:pt x="180" y="186"/>
                    <a:pt x="170" y="168"/>
                  </a:cubicBezTo>
                  <a:cubicBezTo>
                    <a:pt x="168" y="156"/>
                    <a:pt x="168" y="145"/>
                    <a:pt x="162" y="135"/>
                  </a:cubicBezTo>
                  <a:cubicBezTo>
                    <a:pt x="161" y="125"/>
                    <a:pt x="159" y="114"/>
                    <a:pt x="149" y="109"/>
                  </a:cubicBezTo>
                  <a:cubicBezTo>
                    <a:pt x="141" y="98"/>
                    <a:pt x="131" y="80"/>
                    <a:pt x="118" y="72"/>
                  </a:cubicBezTo>
                  <a:cubicBezTo>
                    <a:pt x="115" y="57"/>
                    <a:pt x="104" y="44"/>
                    <a:pt x="92" y="36"/>
                  </a:cubicBezTo>
                  <a:cubicBezTo>
                    <a:pt x="88" y="28"/>
                    <a:pt x="77" y="15"/>
                    <a:pt x="69" y="11"/>
                  </a:cubicBezTo>
                  <a:cubicBezTo>
                    <a:pt x="65" y="6"/>
                    <a:pt x="60" y="3"/>
                    <a:pt x="54"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13" name="Freeform 13"/>
            <p:cNvSpPr>
              <a:spLocks noChangeAspect="1"/>
            </p:cNvSpPr>
            <p:nvPr/>
          </p:nvSpPr>
          <p:spPr bwMode="auto">
            <a:xfrm>
              <a:off x="-1102" y="2474"/>
              <a:ext cx="326" cy="635"/>
            </a:xfrm>
            <a:custGeom>
              <a:avLst/>
              <a:gdLst>
                <a:gd name="T0" fmla="*/ 587 w 181"/>
                <a:gd name="T1" fmla="*/ 1066 h 354"/>
                <a:gd name="T2" fmla="*/ 503 w 181"/>
                <a:gd name="T3" fmla="*/ 1116 h 354"/>
                <a:gd name="T4" fmla="*/ 376 w 181"/>
                <a:gd name="T5" fmla="*/ 1139 h 354"/>
                <a:gd name="T6" fmla="*/ 211 w 181"/>
                <a:gd name="T7" fmla="*/ 1114 h 354"/>
                <a:gd name="T8" fmla="*/ 146 w 181"/>
                <a:gd name="T9" fmla="*/ 1098 h 354"/>
                <a:gd name="T10" fmla="*/ 85 w 181"/>
                <a:gd name="T11" fmla="*/ 1066 h 354"/>
                <a:gd name="T12" fmla="*/ 52 w 181"/>
                <a:gd name="T13" fmla="*/ 1013 h 354"/>
                <a:gd name="T14" fmla="*/ 29 w 181"/>
                <a:gd name="T15" fmla="*/ 949 h 354"/>
                <a:gd name="T16" fmla="*/ 13 w 181"/>
                <a:gd name="T17" fmla="*/ 897 h 354"/>
                <a:gd name="T18" fmla="*/ 0 w 181"/>
                <a:gd name="T19" fmla="*/ 859 h 354"/>
                <a:gd name="T20" fmla="*/ 32 w 181"/>
                <a:gd name="T21" fmla="*/ 540 h 354"/>
                <a:gd name="T22" fmla="*/ 58 w 181"/>
                <a:gd name="T23" fmla="*/ 434 h 354"/>
                <a:gd name="T24" fmla="*/ 101 w 181"/>
                <a:gd name="T25" fmla="*/ 352 h 354"/>
                <a:gd name="T26" fmla="*/ 202 w 181"/>
                <a:gd name="T27" fmla="*/ 231 h 354"/>
                <a:gd name="T28" fmla="*/ 288 w 181"/>
                <a:gd name="T29" fmla="*/ 117 h 354"/>
                <a:gd name="T30" fmla="*/ 360 w 181"/>
                <a:gd name="T31" fmla="*/ 36 h 354"/>
                <a:gd name="T32" fmla="*/ 409 w 181"/>
                <a:gd name="T33" fmla="*/ 0 h 3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1"/>
                <a:gd name="T52" fmla="*/ 0 h 354"/>
                <a:gd name="T53" fmla="*/ 181 w 181"/>
                <a:gd name="T54" fmla="*/ 354 h 3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1" h="354">
                  <a:moveTo>
                    <a:pt x="181" y="331"/>
                  </a:moveTo>
                  <a:cubicBezTo>
                    <a:pt x="176" y="339"/>
                    <a:pt x="163" y="345"/>
                    <a:pt x="155" y="347"/>
                  </a:cubicBezTo>
                  <a:cubicBezTo>
                    <a:pt x="143" y="352"/>
                    <a:pt x="129" y="353"/>
                    <a:pt x="116" y="354"/>
                  </a:cubicBezTo>
                  <a:cubicBezTo>
                    <a:pt x="99" y="352"/>
                    <a:pt x="82" y="349"/>
                    <a:pt x="65" y="346"/>
                  </a:cubicBezTo>
                  <a:cubicBezTo>
                    <a:pt x="59" y="344"/>
                    <a:pt x="52" y="343"/>
                    <a:pt x="45" y="341"/>
                  </a:cubicBezTo>
                  <a:cubicBezTo>
                    <a:pt x="38" y="338"/>
                    <a:pt x="32" y="335"/>
                    <a:pt x="26" y="331"/>
                  </a:cubicBezTo>
                  <a:cubicBezTo>
                    <a:pt x="22" y="326"/>
                    <a:pt x="20" y="320"/>
                    <a:pt x="16" y="315"/>
                  </a:cubicBezTo>
                  <a:cubicBezTo>
                    <a:pt x="15" y="308"/>
                    <a:pt x="11" y="302"/>
                    <a:pt x="9" y="295"/>
                  </a:cubicBezTo>
                  <a:cubicBezTo>
                    <a:pt x="8" y="290"/>
                    <a:pt x="6" y="284"/>
                    <a:pt x="4" y="279"/>
                  </a:cubicBezTo>
                  <a:cubicBezTo>
                    <a:pt x="3" y="275"/>
                    <a:pt x="1" y="271"/>
                    <a:pt x="0" y="267"/>
                  </a:cubicBezTo>
                  <a:cubicBezTo>
                    <a:pt x="1" y="247"/>
                    <a:pt x="1" y="186"/>
                    <a:pt x="10" y="168"/>
                  </a:cubicBezTo>
                  <a:cubicBezTo>
                    <a:pt x="12" y="156"/>
                    <a:pt x="12" y="145"/>
                    <a:pt x="18" y="135"/>
                  </a:cubicBezTo>
                  <a:cubicBezTo>
                    <a:pt x="20" y="125"/>
                    <a:pt x="22" y="114"/>
                    <a:pt x="31" y="109"/>
                  </a:cubicBezTo>
                  <a:cubicBezTo>
                    <a:pt x="40" y="98"/>
                    <a:pt x="50" y="80"/>
                    <a:pt x="62" y="72"/>
                  </a:cubicBezTo>
                  <a:cubicBezTo>
                    <a:pt x="65" y="57"/>
                    <a:pt x="77" y="45"/>
                    <a:pt x="89" y="36"/>
                  </a:cubicBezTo>
                  <a:cubicBezTo>
                    <a:pt x="93" y="28"/>
                    <a:pt x="103" y="15"/>
                    <a:pt x="111" y="11"/>
                  </a:cubicBezTo>
                  <a:cubicBezTo>
                    <a:pt x="115" y="6"/>
                    <a:pt x="120" y="3"/>
                    <a:pt x="126"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14" name="Freeform 14"/>
            <p:cNvSpPr>
              <a:spLocks noChangeAspect="1"/>
            </p:cNvSpPr>
            <p:nvPr/>
          </p:nvSpPr>
          <p:spPr bwMode="auto">
            <a:xfrm>
              <a:off x="-758" y="2261"/>
              <a:ext cx="125" cy="205"/>
            </a:xfrm>
            <a:custGeom>
              <a:avLst/>
              <a:gdLst>
                <a:gd name="T0" fmla="*/ 186 w 70"/>
                <a:gd name="T1" fmla="*/ 369 h 114"/>
                <a:gd name="T2" fmla="*/ 207 w 70"/>
                <a:gd name="T3" fmla="*/ 320 h 114"/>
                <a:gd name="T4" fmla="*/ 195 w 70"/>
                <a:gd name="T5" fmla="*/ 110 h 114"/>
                <a:gd name="T6" fmla="*/ 154 w 70"/>
                <a:gd name="T7" fmla="*/ 52 h 114"/>
                <a:gd name="T8" fmla="*/ 118 w 70"/>
                <a:gd name="T9" fmla="*/ 25 h 114"/>
                <a:gd name="T10" fmla="*/ 54 w 70"/>
                <a:gd name="T11" fmla="*/ 0 h 114"/>
                <a:gd name="T12" fmla="*/ 20 w 70"/>
                <a:gd name="T13" fmla="*/ 25 h 114"/>
                <a:gd name="T14" fmla="*/ 9 w 70"/>
                <a:gd name="T15" fmla="*/ 356 h 114"/>
                <a:gd name="T16" fmla="*/ 0 60000 65536"/>
                <a:gd name="T17" fmla="*/ 0 60000 65536"/>
                <a:gd name="T18" fmla="*/ 0 60000 65536"/>
                <a:gd name="T19" fmla="*/ 0 60000 65536"/>
                <a:gd name="T20" fmla="*/ 0 60000 65536"/>
                <a:gd name="T21" fmla="*/ 0 60000 65536"/>
                <a:gd name="T22" fmla="*/ 0 60000 65536"/>
                <a:gd name="T23" fmla="*/ 0 60000 65536"/>
                <a:gd name="T24" fmla="*/ 0 w 70"/>
                <a:gd name="T25" fmla="*/ 0 h 114"/>
                <a:gd name="T26" fmla="*/ 70 w 70"/>
                <a:gd name="T27" fmla="*/ 114 h 1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0" h="114">
                  <a:moveTo>
                    <a:pt x="58" y="114"/>
                  </a:moveTo>
                  <a:cubicBezTo>
                    <a:pt x="60" y="109"/>
                    <a:pt x="62" y="104"/>
                    <a:pt x="65" y="99"/>
                  </a:cubicBezTo>
                  <a:cubicBezTo>
                    <a:pt x="68" y="80"/>
                    <a:pt x="70" y="53"/>
                    <a:pt x="61" y="34"/>
                  </a:cubicBezTo>
                  <a:cubicBezTo>
                    <a:pt x="59" y="27"/>
                    <a:pt x="54" y="19"/>
                    <a:pt x="48" y="16"/>
                  </a:cubicBezTo>
                  <a:cubicBezTo>
                    <a:pt x="44" y="11"/>
                    <a:pt x="43" y="9"/>
                    <a:pt x="37" y="8"/>
                  </a:cubicBezTo>
                  <a:cubicBezTo>
                    <a:pt x="31" y="4"/>
                    <a:pt x="24" y="2"/>
                    <a:pt x="17" y="0"/>
                  </a:cubicBezTo>
                  <a:cubicBezTo>
                    <a:pt x="11" y="1"/>
                    <a:pt x="9" y="2"/>
                    <a:pt x="6" y="8"/>
                  </a:cubicBezTo>
                  <a:cubicBezTo>
                    <a:pt x="0" y="42"/>
                    <a:pt x="3" y="73"/>
                    <a:pt x="3" y="11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15" name="Freeform 15"/>
            <p:cNvSpPr>
              <a:spLocks noChangeAspect="1"/>
            </p:cNvSpPr>
            <p:nvPr/>
          </p:nvSpPr>
          <p:spPr bwMode="auto">
            <a:xfrm>
              <a:off x="-886" y="2256"/>
              <a:ext cx="122" cy="216"/>
            </a:xfrm>
            <a:custGeom>
              <a:avLst/>
              <a:gdLst>
                <a:gd name="T0" fmla="*/ 219 w 68"/>
                <a:gd name="T1" fmla="*/ 25 h 120"/>
                <a:gd name="T2" fmla="*/ 178 w 68"/>
                <a:gd name="T3" fmla="*/ 0 h 120"/>
                <a:gd name="T4" fmla="*/ 100 w 68"/>
                <a:gd name="T5" fmla="*/ 40 h 120"/>
                <a:gd name="T6" fmla="*/ 68 w 68"/>
                <a:gd name="T7" fmla="*/ 72 h 120"/>
                <a:gd name="T8" fmla="*/ 9 w 68"/>
                <a:gd name="T9" fmla="*/ 155 h 120"/>
                <a:gd name="T10" fmla="*/ 13 w 68"/>
                <a:gd name="T11" fmla="*/ 283 h 120"/>
                <a:gd name="T12" fmla="*/ 23 w 68"/>
                <a:gd name="T13" fmla="*/ 365 h 120"/>
                <a:gd name="T14" fmla="*/ 41 w 68"/>
                <a:gd name="T15" fmla="*/ 389 h 120"/>
                <a:gd name="T16" fmla="*/ 0 60000 65536"/>
                <a:gd name="T17" fmla="*/ 0 60000 65536"/>
                <a:gd name="T18" fmla="*/ 0 60000 65536"/>
                <a:gd name="T19" fmla="*/ 0 60000 65536"/>
                <a:gd name="T20" fmla="*/ 0 60000 65536"/>
                <a:gd name="T21" fmla="*/ 0 60000 65536"/>
                <a:gd name="T22" fmla="*/ 0 60000 65536"/>
                <a:gd name="T23" fmla="*/ 0 60000 65536"/>
                <a:gd name="T24" fmla="*/ 0 w 68"/>
                <a:gd name="T25" fmla="*/ 0 h 120"/>
                <a:gd name="T26" fmla="*/ 68 w 68"/>
                <a:gd name="T27" fmla="*/ 120 h 1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8" h="120">
                  <a:moveTo>
                    <a:pt x="68" y="8"/>
                  </a:moveTo>
                  <a:cubicBezTo>
                    <a:pt x="64" y="3"/>
                    <a:pt x="62" y="1"/>
                    <a:pt x="55" y="0"/>
                  </a:cubicBezTo>
                  <a:cubicBezTo>
                    <a:pt x="43" y="2"/>
                    <a:pt x="41" y="7"/>
                    <a:pt x="31" y="12"/>
                  </a:cubicBezTo>
                  <a:cubicBezTo>
                    <a:pt x="29" y="16"/>
                    <a:pt x="21" y="22"/>
                    <a:pt x="21" y="22"/>
                  </a:cubicBezTo>
                  <a:cubicBezTo>
                    <a:pt x="16" y="31"/>
                    <a:pt x="9" y="40"/>
                    <a:pt x="3" y="48"/>
                  </a:cubicBezTo>
                  <a:cubicBezTo>
                    <a:pt x="1" y="62"/>
                    <a:pt x="0" y="73"/>
                    <a:pt x="4" y="87"/>
                  </a:cubicBezTo>
                  <a:cubicBezTo>
                    <a:pt x="5" y="96"/>
                    <a:pt x="5" y="104"/>
                    <a:pt x="7" y="113"/>
                  </a:cubicBezTo>
                  <a:cubicBezTo>
                    <a:pt x="8" y="115"/>
                    <a:pt x="13" y="120"/>
                    <a:pt x="13" y="12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16" name="Freeform 16"/>
            <p:cNvSpPr>
              <a:spLocks noChangeAspect="1"/>
            </p:cNvSpPr>
            <p:nvPr/>
          </p:nvSpPr>
          <p:spPr bwMode="auto">
            <a:xfrm>
              <a:off x="-841" y="2468"/>
              <a:ext cx="57" cy="4"/>
            </a:xfrm>
            <a:custGeom>
              <a:avLst/>
              <a:gdLst>
                <a:gd name="T0" fmla="*/ 0 w 32"/>
                <a:gd name="T1" fmla="*/ 0 h 2"/>
                <a:gd name="T2" fmla="*/ 102 w 32"/>
                <a:gd name="T3" fmla="*/ 8 h 2"/>
                <a:gd name="T4" fmla="*/ 0 60000 65536"/>
                <a:gd name="T5" fmla="*/ 0 60000 65536"/>
                <a:gd name="T6" fmla="*/ 0 w 32"/>
                <a:gd name="T7" fmla="*/ 0 h 2"/>
                <a:gd name="T8" fmla="*/ 32 w 32"/>
                <a:gd name="T9" fmla="*/ 2 h 2"/>
              </a:gdLst>
              <a:ahLst/>
              <a:cxnLst>
                <a:cxn ang="T4">
                  <a:pos x="T0" y="T1"/>
                </a:cxn>
                <a:cxn ang="T5">
                  <a:pos x="T2" y="T3"/>
                </a:cxn>
              </a:cxnLst>
              <a:rect l="T6" t="T7" r="T8" b="T9"/>
              <a:pathLst>
                <a:path w="32" h="2">
                  <a:moveTo>
                    <a:pt x="0" y="0"/>
                  </a:moveTo>
                  <a:cubicBezTo>
                    <a:pt x="29" y="2"/>
                    <a:pt x="18" y="2"/>
                    <a:pt x="32" y="2"/>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17" name="Freeform 17"/>
            <p:cNvSpPr>
              <a:spLocks noChangeAspect="1"/>
            </p:cNvSpPr>
            <p:nvPr/>
          </p:nvSpPr>
          <p:spPr bwMode="auto">
            <a:xfrm>
              <a:off x="-734" y="2470"/>
              <a:ext cx="57" cy="4"/>
            </a:xfrm>
            <a:custGeom>
              <a:avLst/>
              <a:gdLst>
                <a:gd name="T0" fmla="*/ 0 w 32"/>
                <a:gd name="T1" fmla="*/ 8 h 2"/>
                <a:gd name="T2" fmla="*/ 102 w 32"/>
                <a:gd name="T3" fmla="*/ 0 h 2"/>
                <a:gd name="T4" fmla="*/ 0 60000 65536"/>
                <a:gd name="T5" fmla="*/ 0 60000 65536"/>
                <a:gd name="T6" fmla="*/ 0 w 32"/>
                <a:gd name="T7" fmla="*/ 0 h 2"/>
                <a:gd name="T8" fmla="*/ 32 w 32"/>
                <a:gd name="T9" fmla="*/ 2 h 2"/>
              </a:gdLst>
              <a:ahLst/>
              <a:cxnLst>
                <a:cxn ang="T4">
                  <a:pos x="T0" y="T1"/>
                </a:cxn>
                <a:cxn ang="T5">
                  <a:pos x="T2" y="T3"/>
                </a:cxn>
              </a:cxnLst>
              <a:rect l="T6" t="T7" r="T8" b="T9"/>
              <a:pathLst>
                <a:path w="32" h="2">
                  <a:moveTo>
                    <a:pt x="0" y="2"/>
                  </a:moveTo>
                  <a:cubicBezTo>
                    <a:pt x="28" y="0"/>
                    <a:pt x="18" y="0"/>
                    <a:pt x="32"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18" name="Freeform 18"/>
            <p:cNvSpPr>
              <a:spLocks noChangeAspect="1"/>
            </p:cNvSpPr>
            <p:nvPr/>
          </p:nvSpPr>
          <p:spPr bwMode="auto">
            <a:xfrm>
              <a:off x="-1045" y="3095"/>
              <a:ext cx="354" cy="185"/>
            </a:xfrm>
            <a:custGeom>
              <a:avLst/>
              <a:gdLst>
                <a:gd name="T0" fmla="*/ 23 w 197"/>
                <a:gd name="T1" fmla="*/ 0 h 103"/>
                <a:gd name="T2" fmla="*/ 0 w 197"/>
                <a:gd name="T3" fmla="*/ 29 h 103"/>
                <a:gd name="T4" fmla="*/ 16 w 197"/>
                <a:gd name="T5" fmla="*/ 126 h 103"/>
                <a:gd name="T6" fmla="*/ 101 w 197"/>
                <a:gd name="T7" fmla="*/ 242 h 103"/>
                <a:gd name="T8" fmla="*/ 264 w 197"/>
                <a:gd name="T9" fmla="*/ 280 h 103"/>
                <a:gd name="T10" fmla="*/ 332 w 197"/>
                <a:gd name="T11" fmla="*/ 264 h 103"/>
                <a:gd name="T12" fmla="*/ 381 w 197"/>
                <a:gd name="T13" fmla="*/ 291 h 103"/>
                <a:gd name="T14" fmla="*/ 433 w 197"/>
                <a:gd name="T15" fmla="*/ 316 h 103"/>
                <a:gd name="T16" fmla="*/ 482 w 197"/>
                <a:gd name="T17" fmla="*/ 332 h 103"/>
                <a:gd name="T18" fmla="*/ 555 w 197"/>
                <a:gd name="T19" fmla="*/ 307 h 103"/>
                <a:gd name="T20" fmla="*/ 611 w 197"/>
                <a:gd name="T21" fmla="*/ 264 h 103"/>
                <a:gd name="T22" fmla="*/ 636 w 197"/>
                <a:gd name="T23" fmla="*/ 239 h 1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7"/>
                <a:gd name="T37" fmla="*/ 0 h 103"/>
                <a:gd name="T38" fmla="*/ 197 w 197"/>
                <a:gd name="T39" fmla="*/ 103 h 10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7" h="103">
                  <a:moveTo>
                    <a:pt x="7" y="0"/>
                  </a:moveTo>
                  <a:cubicBezTo>
                    <a:pt x="2" y="3"/>
                    <a:pt x="0" y="3"/>
                    <a:pt x="0" y="9"/>
                  </a:cubicBezTo>
                  <a:cubicBezTo>
                    <a:pt x="0" y="20"/>
                    <a:pt x="0" y="29"/>
                    <a:pt x="5" y="39"/>
                  </a:cubicBezTo>
                  <a:cubicBezTo>
                    <a:pt x="8" y="55"/>
                    <a:pt x="12" y="71"/>
                    <a:pt x="31" y="75"/>
                  </a:cubicBezTo>
                  <a:cubicBezTo>
                    <a:pt x="50" y="84"/>
                    <a:pt x="58" y="85"/>
                    <a:pt x="82" y="87"/>
                  </a:cubicBezTo>
                  <a:cubicBezTo>
                    <a:pt x="90" y="85"/>
                    <a:pt x="96" y="83"/>
                    <a:pt x="103" y="82"/>
                  </a:cubicBezTo>
                  <a:cubicBezTo>
                    <a:pt x="107" y="85"/>
                    <a:pt x="113" y="89"/>
                    <a:pt x="118" y="90"/>
                  </a:cubicBezTo>
                  <a:cubicBezTo>
                    <a:pt x="123" y="94"/>
                    <a:pt x="127" y="96"/>
                    <a:pt x="134" y="98"/>
                  </a:cubicBezTo>
                  <a:cubicBezTo>
                    <a:pt x="139" y="100"/>
                    <a:pt x="144" y="102"/>
                    <a:pt x="149" y="103"/>
                  </a:cubicBezTo>
                  <a:cubicBezTo>
                    <a:pt x="161" y="102"/>
                    <a:pt x="163" y="100"/>
                    <a:pt x="172" y="95"/>
                  </a:cubicBezTo>
                  <a:cubicBezTo>
                    <a:pt x="177" y="89"/>
                    <a:pt x="183" y="86"/>
                    <a:pt x="189" y="82"/>
                  </a:cubicBezTo>
                  <a:cubicBezTo>
                    <a:pt x="191" y="77"/>
                    <a:pt x="193" y="77"/>
                    <a:pt x="197" y="74"/>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19" name="Freeform 19"/>
            <p:cNvSpPr>
              <a:spLocks noChangeAspect="1"/>
            </p:cNvSpPr>
            <p:nvPr/>
          </p:nvSpPr>
          <p:spPr bwMode="auto">
            <a:xfrm>
              <a:off x="-689" y="3086"/>
              <a:ext cx="214" cy="166"/>
            </a:xfrm>
            <a:custGeom>
              <a:avLst/>
              <a:gdLst>
                <a:gd name="T0" fmla="*/ 0 w 119"/>
                <a:gd name="T1" fmla="*/ 291 h 92"/>
                <a:gd name="T2" fmla="*/ 113 w 119"/>
                <a:gd name="T3" fmla="*/ 292 h 92"/>
                <a:gd name="T4" fmla="*/ 194 w 119"/>
                <a:gd name="T5" fmla="*/ 283 h 92"/>
                <a:gd name="T6" fmla="*/ 243 w 119"/>
                <a:gd name="T7" fmla="*/ 258 h 92"/>
                <a:gd name="T8" fmla="*/ 279 w 119"/>
                <a:gd name="T9" fmla="*/ 226 h 92"/>
                <a:gd name="T10" fmla="*/ 329 w 119"/>
                <a:gd name="T11" fmla="*/ 157 h 92"/>
                <a:gd name="T12" fmla="*/ 369 w 119"/>
                <a:gd name="T13" fmla="*/ 92 h 92"/>
                <a:gd name="T14" fmla="*/ 385 w 119"/>
                <a:gd name="T15" fmla="*/ 29 h 92"/>
                <a:gd name="T16" fmla="*/ 378 w 119"/>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9"/>
                <a:gd name="T28" fmla="*/ 0 h 92"/>
                <a:gd name="T29" fmla="*/ 119 w 119"/>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9" h="92">
                  <a:moveTo>
                    <a:pt x="0" y="89"/>
                  </a:moveTo>
                  <a:cubicBezTo>
                    <a:pt x="17" y="92"/>
                    <a:pt x="5" y="92"/>
                    <a:pt x="35" y="90"/>
                  </a:cubicBezTo>
                  <a:cubicBezTo>
                    <a:pt x="43" y="88"/>
                    <a:pt x="51" y="88"/>
                    <a:pt x="60" y="87"/>
                  </a:cubicBezTo>
                  <a:cubicBezTo>
                    <a:pt x="65" y="84"/>
                    <a:pt x="69" y="80"/>
                    <a:pt x="75" y="79"/>
                  </a:cubicBezTo>
                  <a:cubicBezTo>
                    <a:pt x="80" y="75"/>
                    <a:pt x="82" y="72"/>
                    <a:pt x="86" y="69"/>
                  </a:cubicBezTo>
                  <a:cubicBezTo>
                    <a:pt x="91" y="62"/>
                    <a:pt x="95" y="53"/>
                    <a:pt x="102" y="48"/>
                  </a:cubicBezTo>
                  <a:cubicBezTo>
                    <a:pt x="105" y="41"/>
                    <a:pt x="110" y="35"/>
                    <a:pt x="114" y="28"/>
                  </a:cubicBezTo>
                  <a:cubicBezTo>
                    <a:pt x="115" y="22"/>
                    <a:pt x="117" y="15"/>
                    <a:pt x="119" y="9"/>
                  </a:cubicBezTo>
                  <a:cubicBezTo>
                    <a:pt x="119" y="6"/>
                    <a:pt x="117" y="0"/>
                    <a:pt x="117"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20" name="Freeform 20"/>
            <p:cNvSpPr>
              <a:spLocks noChangeAspect="1"/>
            </p:cNvSpPr>
            <p:nvPr/>
          </p:nvSpPr>
          <p:spPr bwMode="auto">
            <a:xfrm>
              <a:off x="-883" y="3260"/>
              <a:ext cx="49" cy="107"/>
            </a:xfrm>
            <a:custGeom>
              <a:avLst/>
              <a:gdLst>
                <a:gd name="T0" fmla="*/ 0 w 27"/>
                <a:gd name="T1" fmla="*/ 0 h 59"/>
                <a:gd name="T2" fmla="*/ 45 w 27"/>
                <a:gd name="T3" fmla="*/ 29 h 59"/>
                <a:gd name="T4" fmla="*/ 89 w 27"/>
                <a:gd name="T5" fmla="*/ 82 h 59"/>
                <a:gd name="T6" fmla="*/ 56 w 27"/>
                <a:gd name="T7" fmla="*/ 194 h 59"/>
                <a:gd name="T8" fmla="*/ 0 60000 65536"/>
                <a:gd name="T9" fmla="*/ 0 60000 65536"/>
                <a:gd name="T10" fmla="*/ 0 60000 65536"/>
                <a:gd name="T11" fmla="*/ 0 60000 65536"/>
                <a:gd name="T12" fmla="*/ 0 w 27"/>
                <a:gd name="T13" fmla="*/ 0 h 59"/>
                <a:gd name="T14" fmla="*/ 27 w 27"/>
                <a:gd name="T15" fmla="*/ 59 h 59"/>
              </a:gdLst>
              <a:ahLst/>
              <a:cxnLst>
                <a:cxn ang="T8">
                  <a:pos x="T0" y="T1"/>
                </a:cxn>
                <a:cxn ang="T9">
                  <a:pos x="T2" y="T3"/>
                </a:cxn>
                <a:cxn ang="T10">
                  <a:pos x="T4" y="T5"/>
                </a:cxn>
                <a:cxn ang="T11">
                  <a:pos x="T6" y="T7"/>
                </a:cxn>
              </a:cxnLst>
              <a:rect l="T12" t="T13" r="T14" b="T15"/>
              <a:pathLst>
                <a:path w="27" h="59">
                  <a:moveTo>
                    <a:pt x="0" y="0"/>
                  </a:moveTo>
                  <a:cubicBezTo>
                    <a:pt x="9" y="1"/>
                    <a:pt x="9" y="5"/>
                    <a:pt x="14" y="9"/>
                  </a:cubicBezTo>
                  <a:cubicBezTo>
                    <a:pt x="15" y="15"/>
                    <a:pt x="23" y="19"/>
                    <a:pt x="27" y="25"/>
                  </a:cubicBezTo>
                  <a:cubicBezTo>
                    <a:pt x="27" y="33"/>
                    <a:pt x="19" y="54"/>
                    <a:pt x="17" y="59"/>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21" name="Freeform 21"/>
            <p:cNvSpPr>
              <a:spLocks noChangeAspect="1"/>
            </p:cNvSpPr>
            <p:nvPr/>
          </p:nvSpPr>
          <p:spPr bwMode="auto">
            <a:xfrm>
              <a:off x="-757" y="3255"/>
              <a:ext cx="86" cy="126"/>
            </a:xfrm>
            <a:custGeom>
              <a:avLst/>
              <a:gdLst>
                <a:gd name="T0" fmla="*/ 0 w 48"/>
                <a:gd name="T1" fmla="*/ 227 h 70"/>
                <a:gd name="T2" fmla="*/ 25 w 48"/>
                <a:gd name="T3" fmla="*/ 113 h 70"/>
                <a:gd name="T4" fmla="*/ 106 w 48"/>
                <a:gd name="T5" fmla="*/ 74 h 70"/>
                <a:gd name="T6" fmla="*/ 147 w 48"/>
                <a:gd name="T7" fmla="*/ 32 h 70"/>
                <a:gd name="T8" fmla="*/ 154 w 48"/>
                <a:gd name="T9" fmla="*/ 0 h 70"/>
                <a:gd name="T10" fmla="*/ 0 60000 65536"/>
                <a:gd name="T11" fmla="*/ 0 60000 65536"/>
                <a:gd name="T12" fmla="*/ 0 60000 65536"/>
                <a:gd name="T13" fmla="*/ 0 60000 65536"/>
                <a:gd name="T14" fmla="*/ 0 60000 65536"/>
                <a:gd name="T15" fmla="*/ 0 w 48"/>
                <a:gd name="T16" fmla="*/ 0 h 70"/>
                <a:gd name="T17" fmla="*/ 48 w 48"/>
                <a:gd name="T18" fmla="*/ 70 h 70"/>
              </a:gdLst>
              <a:ahLst/>
              <a:cxnLst>
                <a:cxn ang="T10">
                  <a:pos x="T0" y="T1"/>
                </a:cxn>
                <a:cxn ang="T11">
                  <a:pos x="T2" y="T3"/>
                </a:cxn>
                <a:cxn ang="T12">
                  <a:pos x="T4" y="T5"/>
                </a:cxn>
                <a:cxn ang="T13">
                  <a:pos x="T6" y="T7"/>
                </a:cxn>
                <a:cxn ang="T14">
                  <a:pos x="T8" y="T9"/>
                </a:cxn>
              </a:cxnLst>
              <a:rect l="T15" t="T16" r="T17" b="T18"/>
              <a:pathLst>
                <a:path w="48" h="70">
                  <a:moveTo>
                    <a:pt x="0" y="70"/>
                  </a:moveTo>
                  <a:cubicBezTo>
                    <a:pt x="2" y="66"/>
                    <a:pt x="3" y="43"/>
                    <a:pt x="8" y="35"/>
                  </a:cubicBezTo>
                  <a:cubicBezTo>
                    <a:pt x="14" y="27"/>
                    <a:pt x="27" y="28"/>
                    <a:pt x="33" y="23"/>
                  </a:cubicBezTo>
                  <a:cubicBezTo>
                    <a:pt x="37" y="17"/>
                    <a:pt x="39" y="14"/>
                    <a:pt x="46" y="10"/>
                  </a:cubicBezTo>
                  <a:cubicBezTo>
                    <a:pt x="46" y="7"/>
                    <a:pt x="48" y="0"/>
                    <a:pt x="48"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22" name="Freeform 22"/>
            <p:cNvSpPr>
              <a:spLocks noChangeAspect="1"/>
            </p:cNvSpPr>
            <p:nvPr/>
          </p:nvSpPr>
          <p:spPr bwMode="auto">
            <a:xfrm>
              <a:off x="-881" y="3219"/>
              <a:ext cx="18" cy="11"/>
            </a:xfrm>
            <a:custGeom>
              <a:avLst/>
              <a:gdLst>
                <a:gd name="T0" fmla="*/ 32 w 10"/>
                <a:gd name="T1" fmla="*/ 20 h 6"/>
                <a:gd name="T2" fmla="*/ 0 w 10"/>
                <a:gd name="T3" fmla="*/ 0 h 6"/>
                <a:gd name="T4" fmla="*/ 0 60000 65536"/>
                <a:gd name="T5" fmla="*/ 0 60000 65536"/>
                <a:gd name="T6" fmla="*/ 0 w 10"/>
                <a:gd name="T7" fmla="*/ 0 h 6"/>
                <a:gd name="T8" fmla="*/ 10 w 10"/>
                <a:gd name="T9" fmla="*/ 6 h 6"/>
              </a:gdLst>
              <a:ahLst/>
              <a:cxnLst>
                <a:cxn ang="T4">
                  <a:pos x="T0" y="T1"/>
                </a:cxn>
                <a:cxn ang="T5">
                  <a:pos x="T2" y="T3"/>
                </a:cxn>
              </a:cxnLst>
              <a:rect l="T6" t="T7" r="T8" b="T9"/>
              <a:pathLst>
                <a:path w="10" h="6">
                  <a:moveTo>
                    <a:pt x="10" y="6"/>
                  </a:moveTo>
                  <a:cubicBezTo>
                    <a:pt x="4" y="5"/>
                    <a:pt x="3" y="4"/>
                    <a:pt x="0" y="0"/>
                  </a:cubicBezTo>
                </a:path>
              </a:pathLst>
            </a:custGeom>
            <a:noFill/>
            <a:ln w="12700" cap="rnd">
              <a:solidFill>
                <a:srgbClr val="4D4D4D"/>
              </a:solidFill>
              <a:round/>
              <a:headEnd/>
              <a:tailEnd/>
            </a:ln>
          </p:spPr>
          <p:txBody>
            <a:bodyPr/>
            <a:lstStyle/>
            <a:p>
              <a:endParaRPr lang="en-US">
                <a:solidFill>
                  <a:srgbClr val="000000"/>
                </a:solidFill>
                <a:latin typeface="Switzerland"/>
              </a:endParaRPr>
            </a:p>
          </p:txBody>
        </p:sp>
        <p:sp>
          <p:nvSpPr>
            <p:cNvPr id="9423" name="Freeform 23"/>
            <p:cNvSpPr>
              <a:spLocks noChangeAspect="1"/>
            </p:cNvSpPr>
            <p:nvPr/>
          </p:nvSpPr>
          <p:spPr bwMode="auto">
            <a:xfrm>
              <a:off x="-829" y="3298"/>
              <a:ext cx="89" cy="18"/>
            </a:xfrm>
            <a:custGeom>
              <a:avLst/>
              <a:gdLst>
                <a:gd name="T0" fmla="*/ 0 w 50"/>
                <a:gd name="T1" fmla="*/ 0 h 10"/>
                <a:gd name="T2" fmla="*/ 53 w 50"/>
                <a:gd name="T3" fmla="*/ 20 h 10"/>
                <a:gd name="T4" fmla="*/ 126 w 50"/>
                <a:gd name="T5" fmla="*/ 23 h 10"/>
                <a:gd name="T6" fmla="*/ 158 w 50"/>
                <a:gd name="T7" fmla="*/ 7 h 10"/>
                <a:gd name="T8" fmla="*/ 0 60000 65536"/>
                <a:gd name="T9" fmla="*/ 0 60000 65536"/>
                <a:gd name="T10" fmla="*/ 0 60000 65536"/>
                <a:gd name="T11" fmla="*/ 0 60000 65536"/>
                <a:gd name="T12" fmla="*/ 0 w 50"/>
                <a:gd name="T13" fmla="*/ 0 h 10"/>
                <a:gd name="T14" fmla="*/ 50 w 50"/>
                <a:gd name="T15" fmla="*/ 10 h 10"/>
              </a:gdLst>
              <a:ahLst/>
              <a:cxnLst>
                <a:cxn ang="T8">
                  <a:pos x="T0" y="T1"/>
                </a:cxn>
                <a:cxn ang="T9">
                  <a:pos x="T2" y="T3"/>
                </a:cxn>
                <a:cxn ang="T10">
                  <a:pos x="T4" y="T5"/>
                </a:cxn>
                <a:cxn ang="T11">
                  <a:pos x="T6" y="T7"/>
                </a:cxn>
              </a:cxnLst>
              <a:rect l="T12" t="T13" r="T14" b="T15"/>
              <a:pathLst>
                <a:path w="50" h="10">
                  <a:moveTo>
                    <a:pt x="0" y="0"/>
                  </a:moveTo>
                  <a:cubicBezTo>
                    <a:pt x="6" y="1"/>
                    <a:pt x="11" y="5"/>
                    <a:pt x="17" y="6"/>
                  </a:cubicBezTo>
                  <a:cubicBezTo>
                    <a:pt x="25" y="10"/>
                    <a:pt x="30" y="8"/>
                    <a:pt x="40" y="7"/>
                  </a:cubicBezTo>
                  <a:cubicBezTo>
                    <a:pt x="44" y="6"/>
                    <a:pt x="47" y="6"/>
                    <a:pt x="50" y="2"/>
                  </a:cubicBezTo>
                </a:path>
              </a:pathLst>
            </a:custGeom>
            <a:noFill/>
            <a:ln w="12700" cap="rnd">
              <a:solidFill>
                <a:srgbClr val="4D4D4D"/>
              </a:solidFill>
              <a:round/>
              <a:headEnd/>
              <a:tailEnd/>
            </a:ln>
          </p:spPr>
          <p:txBody>
            <a:bodyPr/>
            <a:lstStyle/>
            <a:p>
              <a:endParaRPr lang="en-US">
                <a:solidFill>
                  <a:srgbClr val="000000"/>
                </a:solidFill>
                <a:latin typeface="Switzerland"/>
              </a:endParaRPr>
            </a:p>
          </p:txBody>
        </p:sp>
        <p:sp>
          <p:nvSpPr>
            <p:cNvPr id="9424" name="Freeform 24"/>
            <p:cNvSpPr>
              <a:spLocks noChangeAspect="1"/>
            </p:cNvSpPr>
            <p:nvPr/>
          </p:nvSpPr>
          <p:spPr bwMode="auto">
            <a:xfrm>
              <a:off x="-760" y="2481"/>
              <a:ext cx="35" cy="582"/>
            </a:xfrm>
            <a:custGeom>
              <a:avLst/>
              <a:gdLst>
                <a:gd name="T0" fmla="*/ 7 w 20"/>
                <a:gd name="T1" fmla="*/ 0 h 324"/>
                <a:gd name="T2" fmla="*/ 9 w 20"/>
                <a:gd name="T3" fmla="*/ 181 h 324"/>
                <a:gd name="T4" fmla="*/ 21 w 20"/>
                <a:gd name="T5" fmla="*/ 307 h 324"/>
                <a:gd name="T6" fmla="*/ 0 w 20"/>
                <a:gd name="T7" fmla="*/ 1045 h 324"/>
                <a:gd name="T8" fmla="*/ 0 60000 65536"/>
                <a:gd name="T9" fmla="*/ 0 60000 65536"/>
                <a:gd name="T10" fmla="*/ 0 60000 65536"/>
                <a:gd name="T11" fmla="*/ 0 60000 65536"/>
                <a:gd name="T12" fmla="*/ 0 w 20"/>
                <a:gd name="T13" fmla="*/ 0 h 324"/>
                <a:gd name="T14" fmla="*/ 20 w 20"/>
                <a:gd name="T15" fmla="*/ 324 h 324"/>
              </a:gdLst>
              <a:ahLst/>
              <a:cxnLst>
                <a:cxn ang="T8">
                  <a:pos x="T0" y="T1"/>
                </a:cxn>
                <a:cxn ang="T9">
                  <a:pos x="T2" y="T3"/>
                </a:cxn>
                <a:cxn ang="T10">
                  <a:pos x="T4" y="T5"/>
                </a:cxn>
                <a:cxn ang="T11">
                  <a:pos x="T6" y="T7"/>
                </a:cxn>
              </a:cxnLst>
              <a:rect l="T12" t="T13" r="T14" b="T15"/>
              <a:pathLst>
                <a:path w="20" h="324">
                  <a:moveTo>
                    <a:pt x="2" y="0"/>
                  </a:moveTo>
                  <a:cubicBezTo>
                    <a:pt x="4" y="24"/>
                    <a:pt x="5" y="28"/>
                    <a:pt x="3" y="56"/>
                  </a:cubicBezTo>
                  <a:cubicBezTo>
                    <a:pt x="4" y="70"/>
                    <a:pt x="5" y="82"/>
                    <a:pt x="7" y="95"/>
                  </a:cubicBezTo>
                  <a:cubicBezTo>
                    <a:pt x="9" y="164"/>
                    <a:pt x="20" y="258"/>
                    <a:pt x="0" y="324"/>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25" name="Freeform 25"/>
            <p:cNvSpPr>
              <a:spLocks noChangeAspect="1"/>
            </p:cNvSpPr>
            <p:nvPr/>
          </p:nvSpPr>
          <p:spPr bwMode="auto">
            <a:xfrm>
              <a:off x="-746" y="2475"/>
              <a:ext cx="323" cy="636"/>
            </a:xfrm>
            <a:custGeom>
              <a:avLst/>
              <a:gdLst>
                <a:gd name="T0" fmla="*/ 0 w 180"/>
                <a:gd name="T1" fmla="*/ 1069 h 354"/>
                <a:gd name="T2" fmla="*/ 84 w 180"/>
                <a:gd name="T3" fmla="*/ 1119 h 354"/>
                <a:gd name="T4" fmla="*/ 206 w 180"/>
                <a:gd name="T5" fmla="*/ 1143 h 354"/>
                <a:gd name="T6" fmla="*/ 373 w 180"/>
                <a:gd name="T7" fmla="*/ 1117 h 354"/>
                <a:gd name="T8" fmla="*/ 438 w 180"/>
                <a:gd name="T9" fmla="*/ 1101 h 354"/>
                <a:gd name="T10" fmla="*/ 499 w 180"/>
                <a:gd name="T11" fmla="*/ 1069 h 354"/>
                <a:gd name="T12" fmla="*/ 528 w 180"/>
                <a:gd name="T13" fmla="*/ 1017 h 354"/>
                <a:gd name="T14" fmla="*/ 554 w 180"/>
                <a:gd name="T15" fmla="*/ 952 h 354"/>
                <a:gd name="T16" fmla="*/ 571 w 180"/>
                <a:gd name="T17" fmla="*/ 900 h 354"/>
                <a:gd name="T18" fmla="*/ 580 w 180"/>
                <a:gd name="T19" fmla="*/ 862 h 354"/>
                <a:gd name="T20" fmla="*/ 547 w 180"/>
                <a:gd name="T21" fmla="*/ 543 h 354"/>
                <a:gd name="T22" fmla="*/ 522 w 180"/>
                <a:gd name="T23" fmla="*/ 437 h 354"/>
                <a:gd name="T24" fmla="*/ 479 w 180"/>
                <a:gd name="T25" fmla="*/ 352 h 354"/>
                <a:gd name="T26" fmla="*/ 380 w 180"/>
                <a:gd name="T27" fmla="*/ 232 h 354"/>
                <a:gd name="T28" fmla="*/ 296 w 180"/>
                <a:gd name="T29" fmla="*/ 117 h 354"/>
                <a:gd name="T30" fmla="*/ 223 w 180"/>
                <a:gd name="T31" fmla="*/ 36 h 354"/>
                <a:gd name="T32" fmla="*/ 174 w 180"/>
                <a:gd name="T33" fmla="*/ 0 h 3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0"/>
                <a:gd name="T52" fmla="*/ 0 h 354"/>
                <a:gd name="T53" fmla="*/ 180 w 180"/>
                <a:gd name="T54" fmla="*/ 354 h 3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0" h="354">
                  <a:moveTo>
                    <a:pt x="0" y="331"/>
                  </a:moveTo>
                  <a:cubicBezTo>
                    <a:pt x="4" y="339"/>
                    <a:pt x="17" y="345"/>
                    <a:pt x="26" y="347"/>
                  </a:cubicBezTo>
                  <a:cubicBezTo>
                    <a:pt x="38" y="352"/>
                    <a:pt x="51" y="353"/>
                    <a:pt x="64" y="354"/>
                  </a:cubicBezTo>
                  <a:cubicBezTo>
                    <a:pt x="81" y="352"/>
                    <a:pt x="99" y="349"/>
                    <a:pt x="116" y="346"/>
                  </a:cubicBezTo>
                  <a:cubicBezTo>
                    <a:pt x="122" y="344"/>
                    <a:pt x="129" y="343"/>
                    <a:pt x="136" y="341"/>
                  </a:cubicBezTo>
                  <a:cubicBezTo>
                    <a:pt x="143" y="338"/>
                    <a:pt x="149" y="335"/>
                    <a:pt x="155" y="331"/>
                  </a:cubicBezTo>
                  <a:cubicBezTo>
                    <a:pt x="158" y="326"/>
                    <a:pt x="161" y="320"/>
                    <a:pt x="164" y="315"/>
                  </a:cubicBezTo>
                  <a:cubicBezTo>
                    <a:pt x="166" y="307"/>
                    <a:pt x="169" y="302"/>
                    <a:pt x="172" y="295"/>
                  </a:cubicBezTo>
                  <a:cubicBezTo>
                    <a:pt x="173" y="290"/>
                    <a:pt x="174" y="284"/>
                    <a:pt x="177" y="279"/>
                  </a:cubicBezTo>
                  <a:cubicBezTo>
                    <a:pt x="178" y="275"/>
                    <a:pt x="180" y="271"/>
                    <a:pt x="180" y="267"/>
                  </a:cubicBezTo>
                  <a:cubicBezTo>
                    <a:pt x="180" y="247"/>
                    <a:pt x="180" y="186"/>
                    <a:pt x="170" y="168"/>
                  </a:cubicBezTo>
                  <a:cubicBezTo>
                    <a:pt x="168" y="156"/>
                    <a:pt x="168" y="145"/>
                    <a:pt x="162" y="135"/>
                  </a:cubicBezTo>
                  <a:cubicBezTo>
                    <a:pt x="161" y="125"/>
                    <a:pt x="159" y="114"/>
                    <a:pt x="149" y="109"/>
                  </a:cubicBezTo>
                  <a:cubicBezTo>
                    <a:pt x="141" y="98"/>
                    <a:pt x="131" y="80"/>
                    <a:pt x="118" y="72"/>
                  </a:cubicBezTo>
                  <a:cubicBezTo>
                    <a:pt x="115" y="57"/>
                    <a:pt x="104" y="44"/>
                    <a:pt x="92" y="36"/>
                  </a:cubicBezTo>
                  <a:cubicBezTo>
                    <a:pt x="88" y="28"/>
                    <a:pt x="77" y="15"/>
                    <a:pt x="69" y="11"/>
                  </a:cubicBezTo>
                  <a:cubicBezTo>
                    <a:pt x="65" y="6"/>
                    <a:pt x="60" y="3"/>
                    <a:pt x="54"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26" name="Freeform 26"/>
            <p:cNvSpPr>
              <a:spLocks noChangeAspect="1"/>
            </p:cNvSpPr>
            <p:nvPr/>
          </p:nvSpPr>
          <p:spPr bwMode="auto">
            <a:xfrm>
              <a:off x="-1102" y="2474"/>
              <a:ext cx="326" cy="635"/>
            </a:xfrm>
            <a:custGeom>
              <a:avLst/>
              <a:gdLst>
                <a:gd name="T0" fmla="*/ 587 w 181"/>
                <a:gd name="T1" fmla="*/ 1066 h 354"/>
                <a:gd name="T2" fmla="*/ 503 w 181"/>
                <a:gd name="T3" fmla="*/ 1116 h 354"/>
                <a:gd name="T4" fmla="*/ 376 w 181"/>
                <a:gd name="T5" fmla="*/ 1139 h 354"/>
                <a:gd name="T6" fmla="*/ 211 w 181"/>
                <a:gd name="T7" fmla="*/ 1114 h 354"/>
                <a:gd name="T8" fmla="*/ 146 w 181"/>
                <a:gd name="T9" fmla="*/ 1098 h 354"/>
                <a:gd name="T10" fmla="*/ 85 w 181"/>
                <a:gd name="T11" fmla="*/ 1066 h 354"/>
                <a:gd name="T12" fmla="*/ 52 w 181"/>
                <a:gd name="T13" fmla="*/ 1013 h 354"/>
                <a:gd name="T14" fmla="*/ 29 w 181"/>
                <a:gd name="T15" fmla="*/ 949 h 354"/>
                <a:gd name="T16" fmla="*/ 13 w 181"/>
                <a:gd name="T17" fmla="*/ 897 h 354"/>
                <a:gd name="T18" fmla="*/ 0 w 181"/>
                <a:gd name="T19" fmla="*/ 859 h 354"/>
                <a:gd name="T20" fmla="*/ 32 w 181"/>
                <a:gd name="T21" fmla="*/ 540 h 354"/>
                <a:gd name="T22" fmla="*/ 58 w 181"/>
                <a:gd name="T23" fmla="*/ 434 h 354"/>
                <a:gd name="T24" fmla="*/ 101 w 181"/>
                <a:gd name="T25" fmla="*/ 352 h 354"/>
                <a:gd name="T26" fmla="*/ 202 w 181"/>
                <a:gd name="T27" fmla="*/ 231 h 354"/>
                <a:gd name="T28" fmla="*/ 288 w 181"/>
                <a:gd name="T29" fmla="*/ 117 h 354"/>
                <a:gd name="T30" fmla="*/ 360 w 181"/>
                <a:gd name="T31" fmla="*/ 36 h 354"/>
                <a:gd name="T32" fmla="*/ 409 w 181"/>
                <a:gd name="T33" fmla="*/ 0 h 3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1"/>
                <a:gd name="T52" fmla="*/ 0 h 354"/>
                <a:gd name="T53" fmla="*/ 181 w 181"/>
                <a:gd name="T54" fmla="*/ 354 h 3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1" h="354">
                  <a:moveTo>
                    <a:pt x="181" y="331"/>
                  </a:moveTo>
                  <a:cubicBezTo>
                    <a:pt x="176" y="339"/>
                    <a:pt x="163" y="345"/>
                    <a:pt x="155" y="347"/>
                  </a:cubicBezTo>
                  <a:cubicBezTo>
                    <a:pt x="143" y="352"/>
                    <a:pt x="129" y="353"/>
                    <a:pt x="116" y="354"/>
                  </a:cubicBezTo>
                  <a:cubicBezTo>
                    <a:pt x="99" y="352"/>
                    <a:pt x="82" y="349"/>
                    <a:pt x="65" y="346"/>
                  </a:cubicBezTo>
                  <a:cubicBezTo>
                    <a:pt x="59" y="344"/>
                    <a:pt x="52" y="343"/>
                    <a:pt x="45" y="341"/>
                  </a:cubicBezTo>
                  <a:cubicBezTo>
                    <a:pt x="38" y="338"/>
                    <a:pt x="32" y="335"/>
                    <a:pt x="26" y="331"/>
                  </a:cubicBezTo>
                  <a:cubicBezTo>
                    <a:pt x="22" y="326"/>
                    <a:pt x="20" y="320"/>
                    <a:pt x="16" y="315"/>
                  </a:cubicBezTo>
                  <a:cubicBezTo>
                    <a:pt x="15" y="308"/>
                    <a:pt x="11" y="302"/>
                    <a:pt x="9" y="295"/>
                  </a:cubicBezTo>
                  <a:cubicBezTo>
                    <a:pt x="8" y="290"/>
                    <a:pt x="6" y="284"/>
                    <a:pt x="4" y="279"/>
                  </a:cubicBezTo>
                  <a:cubicBezTo>
                    <a:pt x="3" y="275"/>
                    <a:pt x="1" y="271"/>
                    <a:pt x="0" y="267"/>
                  </a:cubicBezTo>
                  <a:cubicBezTo>
                    <a:pt x="1" y="247"/>
                    <a:pt x="1" y="186"/>
                    <a:pt x="10" y="168"/>
                  </a:cubicBezTo>
                  <a:cubicBezTo>
                    <a:pt x="12" y="156"/>
                    <a:pt x="12" y="145"/>
                    <a:pt x="18" y="135"/>
                  </a:cubicBezTo>
                  <a:cubicBezTo>
                    <a:pt x="20" y="125"/>
                    <a:pt x="22" y="114"/>
                    <a:pt x="31" y="109"/>
                  </a:cubicBezTo>
                  <a:cubicBezTo>
                    <a:pt x="40" y="98"/>
                    <a:pt x="50" y="80"/>
                    <a:pt x="62" y="72"/>
                  </a:cubicBezTo>
                  <a:cubicBezTo>
                    <a:pt x="65" y="57"/>
                    <a:pt x="77" y="45"/>
                    <a:pt x="89" y="36"/>
                  </a:cubicBezTo>
                  <a:cubicBezTo>
                    <a:pt x="93" y="28"/>
                    <a:pt x="103" y="15"/>
                    <a:pt x="111" y="11"/>
                  </a:cubicBezTo>
                  <a:cubicBezTo>
                    <a:pt x="115" y="6"/>
                    <a:pt x="120" y="3"/>
                    <a:pt x="126"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27" name="Freeform 27"/>
            <p:cNvSpPr>
              <a:spLocks noChangeAspect="1"/>
            </p:cNvSpPr>
            <p:nvPr/>
          </p:nvSpPr>
          <p:spPr bwMode="auto">
            <a:xfrm>
              <a:off x="-758" y="2261"/>
              <a:ext cx="125" cy="205"/>
            </a:xfrm>
            <a:custGeom>
              <a:avLst/>
              <a:gdLst>
                <a:gd name="T0" fmla="*/ 186 w 70"/>
                <a:gd name="T1" fmla="*/ 369 h 114"/>
                <a:gd name="T2" fmla="*/ 207 w 70"/>
                <a:gd name="T3" fmla="*/ 320 h 114"/>
                <a:gd name="T4" fmla="*/ 195 w 70"/>
                <a:gd name="T5" fmla="*/ 110 h 114"/>
                <a:gd name="T6" fmla="*/ 154 w 70"/>
                <a:gd name="T7" fmla="*/ 52 h 114"/>
                <a:gd name="T8" fmla="*/ 118 w 70"/>
                <a:gd name="T9" fmla="*/ 25 h 114"/>
                <a:gd name="T10" fmla="*/ 54 w 70"/>
                <a:gd name="T11" fmla="*/ 0 h 114"/>
                <a:gd name="T12" fmla="*/ 20 w 70"/>
                <a:gd name="T13" fmla="*/ 25 h 114"/>
                <a:gd name="T14" fmla="*/ 9 w 70"/>
                <a:gd name="T15" fmla="*/ 356 h 114"/>
                <a:gd name="T16" fmla="*/ 0 60000 65536"/>
                <a:gd name="T17" fmla="*/ 0 60000 65536"/>
                <a:gd name="T18" fmla="*/ 0 60000 65536"/>
                <a:gd name="T19" fmla="*/ 0 60000 65536"/>
                <a:gd name="T20" fmla="*/ 0 60000 65536"/>
                <a:gd name="T21" fmla="*/ 0 60000 65536"/>
                <a:gd name="T22" fmla="*/ 0 60000 65536"/>
                <a:gd name="T23" fmla="*/ 0 60000 65536"/>
                <a:gd name="T24" fmla="*/ 0 w 70"/>
                <a:gd name="T25" fmla="*/ 0 h 114"/>
                <a:gd name="T26" fmla="*/ 70 w 70"/>
                <a:gd name="T27" fmla="*/ 114 h 1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0" h="114">
                  <a:moveTo>
                    <a:pt x="58" y="114"/>
                  </a:moveTo>
                  <a:cubicBezTo>
                    <a:pt x="60" y="109"/>
                    <a:pt x="62" y="104"/>
                    <a:pt x="65" y="99"/>
                  </a:cubicBezTo>
                  <a:cubicBezTo>
                    <a:pt x="68" y="80"/>
                    <a:pt x="70" y="53"/>
                    <a:pt x="61" y="34"/>
                  </a:cubicBezTo>
                  <a:cubicBezTo>
                    <a:pt x="59" y="27"/>
                    <a:pt x="54" y="19"/>
                    <a:pt x="48" y="16"/>
                  </a:cubicBezTo>
                  <a:cubicBezTo>
                    <a:pt x="44" y="11"/>
                    <a:pt x="43" y="9"/>
                    <a:pt x="37" y="8"/>
                  </a:cubicBezTo>
                  <a:cubicBezTo>
                    <a:pt x="31" y="4"/>
                    <a:pt x="24" y="2"/>
                    <a:pt x="17" y="0"/>
                  </a:cubicBezTo>
                  <a:cubicBezTo>
                    <a:pt x="11" y="1"/>
                    <a:pt x="9" y="2"/>
                    <a:pt x="6" y="8"/>
                  </a:cubicBezTo>
                  <a:cubicBezTo>
                    <a:pt x="0" y="42"/>
                    <a:pt x="3" y="73"/>
                    <a:pt x="3" y="11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28" name="Freeform 28"/>
            <p:cNvSpPr>
              <a:spLocks noChangeAspect="1"/>
            </p:cNvSpPr>
            <p:nvPr/>
          </p:nvSpPr>
          <p:spPr bwMode="auto">
            <a:xfrm>
              <a:off x="-886" y="2256"/>
              <a:ext cx="122" cy="216"/>
            </a:xfrm>
            <a:custGeom>
              <a:avLst/>
              <a:gdLst>
                <a:gd name="T0" fmla="*/ 219 w 68"/>
                <a:gd name="T1" fmla="*/ 25 h 120"/>
                <a:gd name="T2" fmla="*/ 178 w 68"/>
                <a:gd name="T3" fmla="*/ 0 h 120"/>
                <a:gd name="T4" fmla="*/ 100 w 68"/>
                <a:gd name="T5" fmla="*/ 40 h 120"/>
                <a:gd name="T6" fmla="*/ 68 w 68"/>
                <a:gd name="T7" fmla="*/ 72 h 120"/>
                <a:gd name="T8" fmla="*/ 9 w 68"/>
                <a:gd name="T9" fmla="*/ 155 h 120"/>
                <a:gd name="T10" fmla="*/ 13 w 68"/>
                <a:gd name="T11" fmla="*/ 283 h 120"/>
                <a:gd name="T12" fmla="*/ 23 w 68"/>
                <a:gd name="T13" fmla="*/ 365 h 120"/>
                <a:gd name="T14" fmla="*/ 41 w 68"/>
                <a:gd name="T15" fmla="*/ 389 h 120"/>
                <a:gd name="T16" fmla="*/ 0 60000 65536"/>
                <a:gd name="T17" fmla="*/ 0 60000 65536"/>
                <a:gd name="T18" fmla="*/ 0 60000 65536"/>
                <a:gd name="T19" fmla="*/ 0 60000 65536"/>
                <a:gd name="T20" fmla="*/ 0 60000 65536"/>
                <a:gd name="T21" fmla="*/ 0 60000 65536"/>
                <a:gd name="T22" fmla="*/ 0 60000 65536"/>
                <a:gd name="T23" fmla="*/ 0 60000 65536"/>
                <a:gd name="T24" fmla="*/ 0 w 68"/>
                <a:gd name="T25" fmla="*/ 0 h 120"/>
                <a:gd name="T26" fmla="*/ 68 w 68"/>
                <a:gd name="T27" fmla="*/ 120 h 1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8" h="120">
                  <a:moveTo>
                    <a:pt x="68" y="8"/>
                  </a:moveTo>
                  <a:cubicBezTo>
                    <a:pt x="64" y="3"/>
                    <a:pt x="62" y="1"/>
                    <a:pt x="55" y="0"/>
                  </a:cubicBezTo>
                  <a:cubicBezTo>
                    <a:pt x="43" y="2"/>
                    <a:pt x="41" y="7"/>
                    <a:pt x="31" y="12"/>
                  </a:cubicBezTo>
                  <a:cubicBezTo>
                    <a:pt x="29" y="16"/>
                    <a:pt x="21" y="22"/>
                    <a:pt x="21" y="22"/>
                  </a:cubicBezTo>
                  <a:cubicBezTo>
                    <a:pt x="16" y="31"/>
                    <a:pt x="9" y="40"/>
                    <a:pt x="3" y="48"/>
                  </a:cubicBezTo>
                  <a:cubicBezTo>
                    <a:pt x="1" y="62"/>
                    <a:pt x="0" y="73"/>
                    <a:pt x="4" y="87"/>
                  </a:cubicBezTo>
                  <a:cubicBezTo>
                    <a:pt x="5" y="96"/>
                    <a:pt x="5" y="104"/>
                    <a:pt x="7" y="113"/>
                  </a:cubicBezTo>
                  <a:cubicBezTo>
                    <a:pt x="8" y="115"/>
                    <a:pt x="13" y="120"/>
                    <a:pt x="13" y="12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29" name="Freeform 29"/>
            <p:cNvSpPr>
              <a:spLocks noChangeAspect="1"/>
            </p:cNvSpPr>
            <p:nvPr/>
          </p:nvSpPr>
          <p:spPr bwMode="auto">
            <a:xfrm>
              <a:off x="-841" y="2468"/>
              <a:ext cx="57" cy="4"/>
            </a:xfrm>
            <a:custGeom>
              <a:avLst/>
              <a:gdLst>
                <a:gd name="T0" fmla="*/ 0 w 32"/>
                <a:gd name="T1" fmla="*/ 0 h 2"/>
                <a:gd name="T2" fmla="*/ 102 w 32"/>
                <a:gd name="T3" fmla="*/ 8 h 2"/>
                <a:gd name="T4" fmla="*/ 0 60000 65536"/>
                <a:gd name="T5" fmla="*/ 0 60000 65536"/>
                <a:gd name="T6" fmla="*/ 0 w 32"/>
                <a:gd name="T7" fmla="*/ 0 h 2"/>
                <a:gd name="T8" fmla="*/ 32 w 32"/>
                <a:gd name="T9" fmla="*/ 2 h 2"/>
              </a:gdLst>
              <a:ahLst/>
              <a:cxnLst>
                <a:cxn ang="T4">
                  <a:pos x="T0" y="T1"/>
                </a:cxn>
                <a:cxn ang="T5">
                  <a:pos x="T2" y="T3"/>
                </a:cxn>
              </a:cxnLst>
              <a:rect l="T6" t="T7" r="T8" b="T9"/>
              <a:pathLst>
                <a:path w="32" h="2">
                  <a:moveTo>
                    <a:pt x="0" y="0"/>
                  </a:moveTo>
                  <a:cubicBezTo>
                    <a:pt x="29" y="2"/>
                    <a:pt x="18" y="2"/>
                    <a:pt x="32" y="2"/>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30" name="Freeform 30"/>
            <p:cNvSpPr>
              <a:spLocks noChangeAspect="1"/>
            </p:cNvSpPr>
            <p:nvPr/>
          </p:nvSpPr>
          <p:spPr bwMode="auto">
            <a:xfrm>
              <a:off x="-734" y="2470"/>
              <a:ext cx="57" cy="4"/>
            </a:xfrm>
            <a:custGeom>
              <a:avLst/>
              <a:gdLst>
                <a:gd name="T0" fmla="*/ 0 w 32"/>
                <a:gd name="T1" fmla="*/ 8 h 2"/>
                <a:gd name="T2" fmla="*/ 102 w 32"/>
                <a:gd name="T3" fmla="*/ 0 h 2"/>
                <a:gd name="T4" fmla="*/ 0 60000 65536"/>
                <a:gd name="T5" fmla="*/ 0 60000 65536"/>
                <a:gd name="T6" fmla="*/ 0 w 32"/>
                <a:gd name="T7" fmla="*/ 0 h 2"/>
                <a:gd name="T8" fmla="*/ 32 w 32"/>
                <a:gd name="T9" fmla="*/ 2 h 2"/>
              </a:gdLst>
              <a:ahLst/>
              <a:cxnLst>
                <a:cxn ang="T4">
                  <a:pos x="T0" y="T1"/>
                </a:cxn>
                <a:cxn ang="T5">
                  <a:pos x="T2" y="T3"/>
                </a:cxn>
              </a:cxnLst>
              <a:rect l="T6" t="T7" r="T8" b="T9"/>
              <a:pathLst>
                <a:path w="32" h="2">
                  <a:moveTo>
                    <a:pt x="0" y="2"/>
                  </a:moveTo>
                  <a:cubicBezTo>
                    <a:pt x="28" y="0"/>
                    <a:pt x="18" y="0"/>
                    <a:pt x="32"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31" name="Freeform 31"/>
            <p:cNvSpPr>
              <a:spLocks noChangeAspect="1"/>
            </p:cNvSpPr>
            <p:nvPr/>
          </p:nvSpPr>
          <p:spPr bwMode="auto">
            <a:xfrm>
              <a:off x="-1045" y="3095"/>
              <a:ext cx="354" cy="185"/>
            </a:xfrm>
            <a:custGeom>
              <a:avLst/>
              <a:gdLst>
                <a:gd name="T0" fmla="*/ 23 w 197"/>
                <a:gd name="T1" fmla="*/ 0 h 103"/>
                <a:gd name="T2" fmla="*/ 0 w 197"/>
                <a:gd name="T3" fmla="*/ 29 h 103"/>
                <a:gd name="T4" fmla="*/ 16 w 197"/>
                <a:gd name="T5" fmla="*/ 126 h 103"/>
                <a:gd name="T6" fmla="*/ 101 w 197"/>
                <a:gd name="T7" fmla="*/ 242 h 103"/>
                <a:gd name="T8" fmla="*/ 264 w 197"/>
                <a:gd name="T9" fmla="*/ 280 h 103"/>
                <a:gd name="T10" fmla="*/ 332 w 197"/>
                <a:gd name="T11" fmla="*/ 264 h 103"/>
                <a:gd name="T12" fmla="*/ 381 w 197"/>
                <a:gd name="T13" fmla="*/ 291 h 103"/>
                <a:gd name="T14" fmla="*/ 433 w 197"/>
                <a:gd name="T15" fmla="*/ 316 h 103"/>
                <a:gd name="T16" fmla="*/ 482 w 197"/>
                <a:gd name="T17" fmla="*/ 332 h 103"/>
                <a:gd name="T18" fmla="*/ 555 w 197"/>
                <a:gd name="T19" fmla="*/ 307 h 103"/>
                <a:gd name="T20" fmla="*/ 611 w 197"/>
                <a:gd name="T21" fmla="*/ 264 h 103"/>
                <a:gd name="T22" fmla="*/ 636 w 197"/>
                <a:gd name="T23" fmla="*/ 239 h 1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7"/>
                <a:gd name="T37" fmla="*/ 0 h 103"/>
                <a:gd name="T38" fmla="*/ 197 w 197"/>
                <a:gd name="T39" fmla="*/ 103 h 10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7" h="103">
                  <a:moveTo>
                    <a:pt x="7" y="0"/>
                  </a:moveTo>
                  <a:cubicBezTo>
                    <a:pt x="2" y="3"/>
                    <a:pt x="0" y="3"/>
                    <a:pt x="0" y="9"/>
                  </a:cubicBezTo>
                  <a:cubicBezTo>
                    <a:pt x="0" y="20"/>
                    <a:pt x="0" y="29"/>
                    <a:pt x="5" y="39"/>
                  </a:cubicBezTo>
                  <a:cubicBezTo>
                    <a:pt x="8" y="55"/>
                    <a:pt x="12" y="71"/>
                    <a:pt x="31" y="75"/>
                  </a:cubicBezTo>
                  <a:cubicBezTo>
                    <a:pt x="50" y="84"/>
                    <a:pt x="58" y="85"/>
                    <a:pt x="82" y="87"/>
                  </a:cubicBezTo>
                  <a:cubicBezTo>
                    <a:pt x="90" y="85"/>
                    <a:pt x="96" y="83"/>
                    <a:pt x="103" y="82"/>
                  </a:cubicBezTo>
                  <a:cubicBezTo>
                    <a:pt x="107" y="85"/>
                    <a:pt x="113" y="89"/>
                    <a:pt x="118" y="90"/>
                  </a:cubicBezTo>
                  <a:cubicBezTo>
                    <a:pt x="123" y="94"/>
                    <a:pt x="127" y="96"/>
                    <a:pt x="134" y="98"/>
                  </a:cubicBezTo>
                  <a:cubicBezTo>
                    <a:pt x="139" y="100"/>
                    <a:pt x="144" y="102"/>
                    <a:pt x="149" y="103"/>
                  </a:cubicBezTo>
                  <a:cubicBezTo>
                    <a:pt x="161" y="102"/>
                    <a:pt x="163" y="100"/>
                    <a:pt x="172" y="95"/>
                  </a:cubicBezTo>
                  <a:cubicBezTo>
                    <a:pt x="177" y="89"/>
                    <a:pt x="183" y="86"/>
                    <a:pt x="189" y="82"/>
                  </a:cubicBezTo>
                  <a:cubicBezTo>
                    <a:pt x="191" y="77"/>
                    <a:pt x="193" y="77"/>
                    <a:pt x="197" y="74"/>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32" name="Freeform 32"/>
            <p:cNvSpPr>
              <a:spLocks noChangeAspect="1"/>
            </p:cNvSpPr>
            <p:nvPr/>
          </p:nvSpPr>
          <p:spPr bwMode="auto">
            <a:xfrm>
              <a:off x="-689" y="3086"/>
              <a:ext cx="214" cy="166"/>
            </a:xfrm>
            <a:custGeom>
              <a:avLst/>
              <a:gdLst>
                <a:gd name="T0" fmla="*/ 0 w 119"/>
                <a:gd name="T1" fmla="*/ 291 h 92"/>
                <a:gd name="T2" fmla="*/ 113 w 119"/>
                <a:gd name="T3" fmla="*/ 292 h 92"/>
                <a:gd name="T4" fmla="*/ 194 w 119"/>
                <a:gd name="T5" fmla="*/ 283 h 92"/>
                <a:gd name="T6" fmla="*/ 243 w 119"/>
                <a:gd name="T7" fmla="*/ 258 h 92"/>
                <a:gd name="T8" fmla="*/ 279 w 119"/>
                <a:gd name="T9" fmla="*/ 226 h 92"/>
                <a:gd name="T10" fmla="*/ 329 w 119"/>
                <a:gd name="T11" fmla="*/ 157 h 92"/>
                <a:gd name="T12" fmla="*/ 369 w 119"/>
                <a:gd name="T13" fmla="*/ 92 h 92"/>
                <a:gd name="T14" fmla="*/ 385 w 119"/>
                <a:gd name="T15" fmla="*/ 29 h 92"/>
                <a:gd name="T16" fmla="*/ 378 w 119"/>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9"/>
                <a:gd name="T28" fmla="*/ 0 h 92"/>
                <a:gd name="T29" fmla="*/ 119 w 119"/>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9" h="92">
                  <a:moveTo>
                    <a:pt x="0" y="89"/>
                  </a:moveTo>
                  <a:cubicBezTo>
                    <a:pt x="17" y="92"/>
                    <a:pt x="5" y="92"/>
                    <a:pt x="35" y="90"/>
                  </a:cubicBezTo>
                  <a:cubicBezTo>
                    <a:pt x="43" y="88"/>
                    <a:pt x="51" y="88"/>
                    <a:pt x="60" y="87"/>
                  </a:cubicBezTo>
                  <a:cubicBezTo>
                    <a:pt x="65" y="84"/>
                    <a:pt x="69" y="80"/>
                    <a:pt x="75" y="79"/>
                  </a:cubicBezTo>
                  <a:cubicBezTo>
                    <a:pt x="80" y="75"/>
                    <a:pt x="82" y="72"/>
                    <a:pt x="86" y="69"/>
                  </a:cubicBezTo>
                  <a:cubicBezTo>
                    <a:pt x="91" y="62"/>
                    <a:pt x="95" y="53"/>
                    <a:pt x="102" y="48"/>
                  </a:cubicBezTo>
                  <a:cubicBezTo>
                    <a:pt x="105" y="41"/>
                    <a:pt x="110" y="35"/>
                    <a:pt x="114" y="28"/>
                  </a:cubicBezTo>
                  <a:cubicBezTo>
                    <a:pt x="115" y="22"/>
                    <a:pt x="117" y="15"/>
                    <a:pt x="119" y="9"/>
                  </a:cubicBezTo>
                  <a:cubicBezTo>
                    <a:pt x="119" y="6"/>
                    <a:pt x="117" y="0"/>
                    <a:pt x="117"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33" name="Freeform 33"/>
            <p:cNvSpPr>
              <a:spLocks noChangeAspect="1"/>
            </p:cNvSpPr>
            <p:nvPr/>
          </p:nvSpPr>
          <p:spPr bwMode="auto">
            <a:xfrm>
              <a:off x="-883" y="3260"/>
              <a:ext cx="49" cy="107"/>
            </a:xfrm>
            <a:custGeom>
              <a:avLst/>
              <a:gdLst>
                <a:gd name="T0" fmla="*/ 0 w 27"/>
                <a:gd name="T1" fmla="*/ 0 h 59"/>
                <a:gd name="T2" fmla="*/ 45 w 27"/>
                <a:gd name="T3" fmla="*/ 29 h 59"/>
                <a:gd name="T4" fmla="*/ 89 w 27"/>
                <a:gd name="T5" fmla="*/ 82 h 59"/>
                <a:gd name="T6" fmla="*/ 56 w 27"/>
                <a:gd name="T7" fmla="*/ 194 h 59"/>
                <a:gd name="T8" fmla="*/ 0 60000 65536"/>
                <a:gd name="T9" fmla="*/ 0 60000 65536"/>
                <a:gd name="T10" fmla="*/ 0 60000 65536"/>
                <a:gd name="T11" fmla="*/ 0 60000 65536"/>
                <a:gd name="T12" fmla="*/ 0 w 27"/>
                <a:gd name="T13" fmla="*/ 0 h 59"/>
                <a:gd name="T14" fmla="*/ 27 w 27"/>
                <a:gd name="T15" fmla="*/ 59 h 59"/>
              </a:gdLst>
              <a:ahLst/>
              <a:cxnLst>
                <a:cxn ang="T8">
                  <a:pos x="T0" y="T1"/>
                </a:cxn>
                <a:cxn ang="T9">
                  <a:pos x="T2" y="T3"/>
                </a:cxn>
                <a:cxn ang="T10">
                  <a:pos x="T4" y="T5"/>
                </a:cxn>
                <a:cxn ang="T11">
                  <a:pos x="T6" y="T7"/>
                </a:cxn>
              </a:cxnLst>
              <a:rect l="T12" t="T13" r="T14" b="T15"/>
              <a:pathLst>
                <a:path w="27" h="59">
                  <a:moveTo>
                    <a:pt x="0" y="0"/>
                  </a:moveTo>
                  <a:cubicBezTo>
                    <a:pt x="9" y="1"/>
                    <a:pt x="9" y="5"/>
                    <a:pt x="14" y="9"/>
                  </a:cubicBezTo>
                  <a:cubicBezTo>
                    <a:pt x="15" y="15"/>
                    <a:pt x="23" y="19"/>
                    <a:pt x="27" y="25"/>
                  </a:cubicBezTo>
                  <a:cubicBezTo>
                    <a:pt x="27" y="33"/>
                    <a:pt x="19" y="54"/>
                    <a:pt x="17" y="59"/>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34" name="Freeform 34"/>
            <p:cNvSpPr>
              <a:spLocks noChangeAspect="1"/>
            </p:cNvSpPr>
            <p:nvPr/>
          </p:nvSpPr>
          <p:spPr bwMode="auto">
            <a:xfrm>
              <a:off x="-757" y="3255"/>
              <a:ext cx="86" cy="126"/>
            </a:xfrm>
            <a:custGeom>
              <a:avLst/>
              <a:gdLst>
                <a:gd name="T0" fmla="*/ 0 w 48"/>
                <a:gd name="T1" fmla="*/ 227 h 70"/>
                <a:gd name="T2" fmla="*/ 25 w 48"/>
                <a:gd name="T3" fmla="*/ 113 h 70"/>
                <a:gd name="T4" fmla="*/ 106 w 48"/>
                <a:gd name="T5" fmla="*/ 74 h 70"/>
                <a:gd name="T6" fmla="*/ 147 w 48"/>
                <a:gd name="T7" fmla="*/ 32 h 70"/>
                <a:gd name="T8" fmla="*/ 154 w 48"/>
                <a:gd name="T9" fmla="*/ 0 h 70"/>
                <a:gd name="T10" fmla="*/ 0 60000 65536"/>
                <a:gd name="T11" fmla="*/ 0 60000 65536"/>
                <a:gd name="T12" fmla="*/ 0 60000 65536"/>
                <a:gd name="T13" fmla="*/ 0 60000 65536"/>
                <a:gd name="T14" fmla="*/ 0 60000 65536"/>
                <a:gd name="T15" fmla="*/ 0 w 48"/>
                <a:gd name="T16" fmla="*/ 0 h 70"/>
                <a:gd name="T17" fmla="*/ 48 w 48"/>
                <a:gd name="T18" fmla="*/ 70 h 70"/>
              </a:gdLst>
              <a:ahLst/>
              <a:cxnLst>
                <a:cxn ang="T10">
                  <a:pos x="T0" y="T1"/>
                </a:cxn>
                <a:cxn ang="T11">
                  <a:pos x="T2" y="T3"/>
                </a:cxn>
                <a:cxn ang="T12">
                  <a:pos x="T4" y="T5"/>
                </a:cxn>
                <a:cxn ang="T13">
                  <a:pos x="T6" y="T7"/>
                </a:cxn>
                <a:cxn ang="T14">
                  <a:pos x="T8" y="T9"/>
                </a:cxn>
              </a:cxnLst>
              <a:rect l="T15" t="T16" r="T17" b="T18"/>
              <a:pathLst>
                <a:path w="48" h="70">
                  <a:moveTo>
                    <a:pt x="0" y="70"/>
                  </a:moveTo>
                  <a:cubicBezTo>
                    <a:pt x="2" y="66"/>
                    <a:pt x="3" y="43"/>
                    <a:pt x="8" y="35"/>
                  </a:cubicBezTo>
                  <a:cubicBezTo>
                    <a:pt x="14" y="27"/>
                    <a:pt x="27" y="28"/>
                    <a:pt x="33" y="23"/>
                  </a:cubicBezTo>
                  <a:cubicBezTo>
                    <a:pt x="37" y="17"/>
                    <a:pt x="39" y="14"/>
                    <a:pt x="46" y="10"/>
                  </a:cubicBezTo>
                  <a:cubicBezTo>
                    <a:pt x="46" y="7"/>
                    <a:pt x="48" y="0"/>
                    <a:pt x="48"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35" name="Freeform 35"/>
            <p:cNvSpPr>
              <a:spLocks noChangeAspect="1"/>
            </p:cNvSpPr>
            <p:nvPr/>
          </p:nvSpPr>
          <p:spPr bwMode="auto">
            <a:xfrm>
              <a:off x="-881" y="3219"/>
              <a:ext cx="18" cy="11"/>
            </a:xfrm>
            <a:custGeom>
              <a:avLst/>
              <a:gdLst>
                <a:gd name="T0" fmla="*/ 32 w 10"/>
                <a:gd name="T1" fmla="*/ 20 h 6"/>
                <a:gd name="T2" fmla="*/ 0 w 10"/>
                <a:gd name="T3" fmla="*/ 0 h 6"/>
                <a:gd name="T4" fmla="*/ 0 60000 65536"/>
                <a:gd name="T5" fmla="*/ 0 60000 65536"/>
                <a:gd name="T6" fmla="*/ 0 w 10"/>
                <a:gd name="T7" fmla="*/ 0 h 6"/>
                <a:gd name="T8" fmla="*/ 10 w 10"/>
                <a:gd name="T9" fmla="*/ 6 h 6"/>
              </a:gdLst>
              <a:ahLst/>
              <a:cxnLst>
                <a:cxn ang="T4">
                  <a:pos x="T0" y="T1"/>
                </a:cxn>
                <a:cxn ang="T5">
                  <a:pos x="T2" y="T3"/>
                </a:cxn>
              </a:cxnLst>
              <a:rect l="T6" t="T7" r="T8" b="T9"/>
              <a:pathLst>
                <a:path w="10" h="6">
                  <a:moveTo>
                    <a:pt x="10" y="6"/>
                  </a:moveTo>
                  <a:cubicBezTo>
                    <a:pt x="4" y="5"/>
                    <a:pt x="3" y="4"/>
                    <a:pt x="0" y="0"/>
                  </a:cubicBezTo>
                </a:path>
              </a:pathLst>
            </a:custGeom>
            <a:noFill/>
            <a:ln w="12700" cap="rnd">
              <a:solidFill>
                <a:srgbClr val="4D4D4D"/>
              </a:solidFill>
              <a:round/>
              <a:headEnd/>
              <a:tailEnd/>
            </a:ln>
          </p:spPr>
          <p:txBody>
            <a:bodyPr/>
            <a:lstStyle/>
            <a:p>
              <a:endParaRPr lang="en-US">
                <a:solidFill>
                  <a:srgbClr val="000000"/>
                </a:solidFill>
                <a:latin typeface="Switzerland"/>
              </a:endParaRPr>
            </a:p>
          </p:txBody>
        </p:sp>
        <p:sp>
          <p:nvSpPr>
            <p:cNvPr id="9436" name="Freeform 36"/>
            <p:cNvSpPr>
              <a:spLocks noChangeAspect="1"/>
            </p:cNvSpPr>
            <p:nvPr/>
          </p:nvSpPr>
          <p:spPr bwMode="auto">
            <a:xfrm>
              <a:off x="-829" y="3298"/>
              <a:ext cx="89" cy="18"/>
            </a:xfrm>
            <a:custGeom>
              <a:avLst/>
              <a:gdLst>
                <a:gd name="T0" fmla="*/ 0 w 50"/>
                <a:gd name="T1" fmla="*/ 0 h 10"/>
                <a:gd name="T2" fmla="*/ 53 w 50"/>
                <a:gd name="T3" fmla="*/ 20 h 10"/>
                <a:gd name="T4" fmla="*/ 126 w 50"/>
                <a:gd name="T5" fmla="*/ 23 h 10"/>
                <a:gd name="T6" fmla="*/ 158 w 50"/>
                <a:gd name="T7" fmla="*/ 7 h 10"/>
                <a:gd name="T8" fmla="*/ 0 60000 65536"/>
                <a:gd name="T9" fmla="*/ 0 60000 65536"/>
                <a:gd name="T10" fmla="*/ 0 60000 65536"/>
                <a:gd name="T11" fmla="*/ 0 60000 65536"/>
                <a:gd name="T12" fmla="*/ 0 w 50"/>
                <a:gd name="T13" fmla="*/ 0 h 10"/>
                <a:gd name="T14" fmla="*/ 50 w 50"/>
                <a:gd name="T15" fmla="*/ 10 h 10"/>
              </a:gdLst>
              <a:ahLst/>
              <a:cxnLst>
                <a:cxn ang="T8">
                  <a:pos x="T0" y="T1"/>
                </a:cxn>
                <a:cxn ang="T9">
                  <a:pos x="T2" y="T3"/>
                </a:cxn>
                <a:cxn ang="T10">
                  <a:pos x="T4" y="T5"/>
                </a:cxn>
                <a:cxn ang="T11">
                  <a:pos x="T6" y="T7"/>
                </a:cxn>
              </a:cxnLst>
              <a:rect l="T12" t="T13" r="T14" b="T15"/>
              <a:pathLst>
                <a:path w="50" h="10">
                  <a:moveTo>
                    <a:pt x="0" y="0"/>
                  </a:moveTo>
                  <a:cubicBezTo>
                    <a:pt x="6" y="1"/>
                    <a:pt x="11" y="5"/>
                    <a:pt x="17" y="6"/>
                  </a:cubicBezTo>
                  <a:cubicBezTo>
                    <a:pt x="25" y="10"/>
                    <a:pt x="30" y="8"/>
                    <a:pt x="40" y="7"/>
                  </a:cubicBezTo>
                  <a:cubicBezTo>
                    <a:pt x="44" y="6"/>
                    <a:pt x="47" y="6"/>
                    <a:pt x="50" y="2"/>
                  </a:cubicBezTo>
                </a:path>
              </a:pathLst>
            </a:custGeom>
            <a:noFill/>
            <a:ln w="12700" cap="rnd">
              <a:solidFill>
                <a:srgbClr val="4D4D4D"/>
              </a:solidFill>
              <a:round/>
              <a:headEnd/>
              <a:tailEnd/>
            </a:ln>
          </p:spPr>
          <p:txBody>
            <a:bodyPr/>
            <a:lstStyle/>
            <a:p>
              <a:endParaRPr lang="en-US">
                <a:solidFill>
                  <a:srgbClr val="000000"/>
                </a:solidFill>
                <a:latin typeface="Switzerland"/>
              </a:endParaRPr>
            </a:p>
          </p:txBody>
        </p:sp>
        <p:sp>
          <p:nvSpPr>
            <p:cNvPr id="9437" name="Freeform 37"/>
            <p:cNvSpPr>
              <a:spLocks noChangeAspect="1"/>
            </p:cNvSpPr>
            <p:nvPr/>
          </p:nvSpPr>
          <p:spPr bwMode="auto">
            <a:xfrm>
              <a:off x="-760" y="2481"/>
              <a:ext cx="35" cy="582"/>
            </a:xfrm>
            <a:custGeom>
              <a:avLst/>
              <a:gdLst>
                <a:gd name="T0" fmla="*/ 7 w 20"/>
                <a:gd name="T1" fmla="*/ 0 h 324"/>
                <a:gd name="T2" fmla="*/ 9 w 20"/>
                <a:gd name="T3" fmla="*/ 181 h 324"/>
                <a:gd name="T4" fmla="*/ 21 w 20"/>
                <a:gd name="T5" fmla="*/ 307 h 324"/>
                <a:gd name="T6" fmla="*/ 0 w 20"/>
                <a:gd name="T7" fmla="*/ 1045 h 324"/>
                <a:gd name="T8" fmla="*/ 0 60000 65536"/>
                <a:gd name="T9" fmla="*/ 0 60000 65536"/>
                <a:gd name="T10" fmla="*/ 0 60000 65536"/>
                <a:gd name="T11" fmla="*/ 0 60000 65536"/>
                <a:gd name="T12" fmla="*/ 0 w 20"/>
                <a:gd name="T13" fmla="*/ 0 h 324"/>
                <a:gd name="T14" fmla="*/ 20 w 20"/>
                <a:gd name="T15" fmla="*/ 324 h 324"/>
              </a:gdLst>
              <a:ahLst/>
              <a:cxnLst>
                <a:cxn ang="T8">
                  <a:pos x="T0" y="T1"/>
                </a:cxn>
                <a:cxn ang="T9">
                  <a:pos x="T2" y="T3"/>
                </a:cxn>
                <a:cxn ang="T10">
                  <a:pos x="T4" y="T5"/>
                </a:cxn>
                <a:cxn ang="T11">
                  <a:pos x="T6" y="T7"/>
                </a:cxn>
              </a:cxnLst>
              <a:rect l="T12" t="T13" r="T14" b="T15"/>
              <a:pathLst>
                <a:path w="20" h="324">
                  <a:moveTo>
                    <a:pt x="2" y="0"/>
                  </a:moveTo>
                  <a:cubicBezTo>
                    <a:pt x="4" y="24"/>
                    <a:pt x="5" y="28"/>
                    <a:pt x="3" y="56"/>
                  </a:cubicBezTo>
                  <a:cubicBezTo>
                    <a:pt x="4" y="70"/>
                    <a:pt x="5" y="82"/>
                    <a:pt x="7" y="95"/>
                  </a:cubicBezTo>
                  <a:cubicBezTo>
                    <a:pt x="9" y="164"/>
                    <a:pt x="20" y="258"/>
                    <a:pt x="0" y="324"/>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38" name="Freeform 38"/>
            <p:cNvSpPr>
              <a:spLocks noChangeAspect="1"/>
            </p:cNvSpPr>
            <p:nvPr/>
          </p:nvSpPr>
          <p:spPr bwMode="auto">
            <a:xfrm>
              <a:off x="-746" y="2475"/>
              <a:ext cx="323" cy="636"/>
            </a:xfrm>
            <a:custGeom>
              <a:avLst/>
              <a:gdLst>
                <a:gd name="T0" fmla="*/ 0 w 180"/>
                <a:gd name="T1" fmla="*/ 1069 h 354"/>
                <a:gd name="T2" fmla="*/ 84 w 180"/>
                <a:gd name="T3" fmla="*/ 1119 h 354"/>
                <a:gd name="T4" fmla="*/ 206 w 180"/>
                <a:gd name="T5" fmla="*/ 1143 h 354"/>
                <a:gd name="T6" fmla="*/ 373 w 180"/>
                <a:gd name="T7" fmla="*/ 1117 h 354"/>
                <a:gd name="T8" fmla="*/ 438 w 180"/>
                <a:gd name="T9" fmla="*/ 1101 h 354"/>
                <a:gd name="T10" fmla="*/ 499 w 180"/>
                <a:gd name="T11" fmla="*/ 1069 h 354"/>
                <a:gd name="T12" fmla="*/ 528 w 180"/>
                <a:gd name="T13" fmla="*/ 1017 h 354"/>
                <a:gd name="T14" fmla="*/ 554 w 180"/>
                <a:gd name="T15" fmla="*/ 952 h 354"/>
                <a:gd name="T16" fmla="*/ 571 w 180"/>
                <a:gd name="T17" fmla="*/ 900 h 354"/>
                <a:gd name="T18" fmla="*/ 580 w 180"/>
                <a:gd name="T19" fmla="*/ 862 h 354"/>
                <a:gd name="T20" fmla="*/ 547 w 180"/>
                <a:gd name="T21" fmla="*/ 543 h 354"/>
                <a:gd name="T22" fmla="*/ 522 w 180"/>
                <a:gd name="T23" fmla="*/ 437 h 354"/>
                <a:gd name="T24" fmla="*/ 479 w 180"/>
                <a:gd name="T25" fmla="*/ 352 h 354"/>
                <a:gd name="T26" fmla="*/ 380 w 180"/>
                <a:gd name="T27" fmla="*/ 232 h 354"/>
                <a:gd name="T28" fmla="*/ 296 w 180"/>
                <a:gd name="T29" fmla="*/ 117 h 354"/>
                <a:gd name="T30" fmla="*/ 223 w 180"/>
                <a:gd name="T31" fmla="*/ 36 h 354"/>
                <a:gd name="T32" fmla="*/ 174 w 180"/>
                <a:gd name="T33" fmla="*/ 0 h 3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0"/>
                <a:gd name="T52" fmla="*/ 0 h 354"/>
                <a:gd name="T53" fmla="*/ 180 w 180"/>
                <a:gd name="T54" fmla="*/ 354 h 3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0" h="354">
                  <a:moveTo>
                    <a:pt x="0" y="331"/>
                  </a:moveTo>
                  <a:cubicBezTo>
                    <a:pt x="4" y="339"/>
                    <a:pt x="17" y="345"/>
                    <a:pt x="26" y="347"/>
                  </a:cubicBezTo>
                  <a:cubicBezTo>
                    <a:pt x="38" y="352"/>
                    <a:pt x="51" y="353"/>
                    <a:pt x="64" y="354"/>
                  </a:cubicBezTo>
                  <a:cubicBezTo>
                    <a:pt x="81" y="352"/>
                    <a:pt x="99" y="349"/>
                    <a:pt x="116" y="346"/>
                  </a:cubicBezTo>
                  <a:cubicBezTo>
                    <a:pt x="122" y="344"/>
                    <a:pt x="129" y="343"/>
                    <a:pt x="136" y="341"/>
                  </a:cubicBezTo>
                  <a:cubicBezTo>
                    <a:pt x="143" y="338"/>
                    <a:pt x="149" y="335"/>
                    <a:pt x="155" y="331"/>
                  </a:cubicBezTo>
                  <a:cubicBezTo>
                    <a:pt x="158" y="326"/>
                    <a:pt x="161" y="320"/>
                    <a:pt x="164" y="315"/>
                  </a:cubicBezTo>
                  <a:cubicBezTo>
                    <a:pt x="166" y="307"/>
                    <a:pt x="169" y="302"/>
                    <a:pt x="172" y="295"/>
                  </a:cubicBezTo>
                  <a:cubicBezTo>
                    <a:pt x="173" y="290"/>
                    <a:pt x="174" y="284"/>
                    <a:pt x="177" y="279"/>
                  </a:cubicBezTo>
                  <a:cubicBezTo>
                    <a:pt x="178" y="275"/>
                    <a:pt x="180" y="271"/>
                    <a:pt x="180" y="267"/>
                  </a:cubicBezTo>
                  <a:cubicBezTo>
                    <a:pt x="180" y="247"/>
                    <a:pt x="180" y="186"/>
                    <a:pt x="170" y="168"/>
                  </a:cubicBezTo>
                  <a:cubicBezTo>
                    <a:pt x="168" y="156"/>
                    <a:pt x="168" y="145"/>
                    <a:pt x="162" y="135"/>
                  </a:cubicBezTo>
                  <a:cubicBezTo>
                    <a:pt x="161" y="125"/>
                    <a:pt x="159" y="114"/>
                    <a:pt x="149" y="109"/>
                  </a:cubicBezTo>
                  <a:cubicBezTo>
                    <a:pt x="141" y="98"/>
                    <a:pt x="131" y="80"/>
                    <a:pt x="118" y="72"/>
                  </a:cubicBezTo>
                  <a:cubicBezTo>
                    <a:pt x="115" y="57"/>
                    <a:pt x="104" y="44"/>
                    <a:pt x="92" y="36"/>
                  </a:cubicBezTo>
                  <a:cubicBezTo>
                    <a:pt x="88" y="28"/>
                    <a:pt x="77" y="15"/>
                    <a:pt x="69" y="11"/>
                  </a:cubicBezTo>
                  <a:cubicBezTo>
                    <a:pt x="65" y="6"/>
                    <a:pt x="60" y="3"/>
                    <a:pt x="54"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39" name="Freeform 39"/>
            <p:cNvSpPr>
              <a:spLocks noChangeAspect="1"/>
            </p:cNvSpPr>
            <p:nvPr/>
          </p:nvSpPr>
          <p:spPr bwMode="auto">
            <a:xfrm>
              <a:off x="-1102" y="2474"/>
              <a:ext cx="326" cy="635"/>
            </a:xfrm>
            <a:custGeom>
              <a:avLst/>
              <a:gdLst>
                <a:gd name="T0" fmla="*/ 587 w 181"/>
                <a:gd name="T1" fmla="*/ 1066 h 354"/>
                <a:gd name="T2" fmla="*/ 503 w 181"/>
                <a:gd name="T3" fmla="*/ 1116 h 354"/>
                <a:gd name="T4" fmla="*/ 376 w 181"/>
                <a:gd name="T5" fmla="*/ 1139 h 354"/>
                <a:gd name="T6" fmla="*/ 211 w 181"/>
                <a:gd name="T7" fmla="*/ 1114 h 354"/>
                <a:gd name="T8" fmla="*/ 146 w 181"/>
                <a:gd name="T9" fmla="*/ 1098 h 354"/>
                <a:gd name="T10" fmla="*/ 85 w 181"/>
                <a:gd name="T11" fmla="*/ 1066 h 354"/>
                <a:gd name="T12" fmla="*/ 52 w 181"/>
                <a:gd name="T13" fmla="*/ 1013 h 354"/>
                <a:gd name="T14" fmla="*/ 29 w 181"/>
                <a:gd name="T15" fmla="*/ 949 h 354"/>
                <a:gd name="T16" fmla="*/ 13 w 181"/>
                <a:gd name="T17" fmla="*/ 897 h 354"/>
                <a:gd name="T18" fmla="*/ 0 w 181"/>
                <a:gd name="T19" fmla="*/ 859 h 354"/>
                <a:gd name="T20" fmla="*/ 32 w 181"/>
                <a:gd name="T21" fmla="*/ 540 h 354"/>
                <a:gd name="T22" fmla="*/ 58 w 181"/>
                <a:gd name="T23" fmla="*/ 434 h 354"/>
                <a:gd name="T24" fmla="*/ 101 w 181"/>
                <a:gd name="T25" fmla="*/ 352 h 354"/>
                <a:gd name="T26" fmla="*/ 202 w 181"/>
                <a:gd name="T27" fmla="*/ 231 h 354"/>
                <a:gd name="T28" fmla="*/ 288 w 181"/>
                <a:gd name="T29" fmla="*/ 117 h 354"/>
                <a:gd name="T30" fmla="*/ 360 w 181"/>
                <a:gd name="T31" fmla="*/ 36 h 354"/>
                <a:gd name="T32" fmla="*/ 409 w 181"/>
                <a:gd name="T33" fmla="*/ 0 h 3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1"/>
                <a:gd name="T52" fmla="*/ 0 h 354"/>
                <a:gd name="T53" fmla="*/ 181 w 181"/>
                <a:gd name="T54" fmla="*/ 354 h 3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1" h="354">
                  <a:moveTo>
                    <a:pt x="181" y="331"/>
                  </a:moveTo>
                  <a:cubicBezTo>
                    <a:pt x="176" y="339"/>
                    <a:pt x="163" y="345"/>
                    <a:pt x="155" y="347"/>
                  </a:cubicBezTo>
                  <a:cubicBezTo>
                    <a:pt x="143" y="352"/>
                    <a:pt x="129" y="353"/>
                    <a:pt x="116" y="354"/>
                  </a:cubicBezTo>
                  <a:cubicBezTo>
                    <a:pt x="99" y="352"/>
                    <a:pt x="82" y="349"/>
                    <a:pt x="65" y="346"/>
                  </a:cubicBezTo>
                  <a:cubicBezTo>
                    <a:pt x="59" y="344"/>
                    <a:pt x="52" y="343"/>
                    <a:pt x="45" y="341"/>
                  </a:cubicBezTo>
                  <a:cubicBezTo>
                    <a:pt x="38" y="338"/>
                    <a:pt x="32" y="335"/>
                    <a:pt x="26" y="331"/>
                  </a:cubicBezTo>
                  <a:cubicBezTo>
                    <a:pt x="22" y="326"/>
                    <a:pt x="20" y="320"/>
                    <a:pt x="16" y="315"/>
                  </a:cubicBezTo>
                  <a:cubicBezTo>
                    <a:pt x="15" y="308"/>
                    <a:pt x="11" y="302"/>
                    <a:pt x="9" y="295"/>
                  </a:cubicBezTo>
                  <a:cubicBezTo>
                    <a:pt x="8" y="290"/>
                    <a:pt x="6" y="284"/>
                    <a:pt x="4" y="279"/>
                  </a:cubicBezTo>
                  <a:cubicBezTo>
                    <a:pt x="3" y="275"/>
                    <a:pt x="1" y="271"/>
                    <a:pt x="0" y="267"/>
                  </a:cubicBezTo>
                  <a:cubicBezTo>
                    <a:pt x="1" y="247"/>
                    <a:pt x="1" y="186"/>
                    <a:pt x="10" y="168"/>
                  </a:cubicBezTo>
                  <a:cubicBezTo>
                    <a:pt x="12" y="156"/>
                    <a:pt x="12" y="145"/>
                    <a:pt x="18" y="135"/>
                  </a:cubicBezTo>
                  <a:cubicBezTo>
                    <a:pt x="20" y="125"/>
                    <a:pt x="22" y="114"/>
                    <a:pt x="31" y="109"/>
                  </a:cubicBezTo>
                  <a:cubicBezTo>
                    <a:pt x="40" y="98"/>
                    <a:pt x="50" y="80"/>
                    <a:pt x="62" y="72"/>
                  </a:cubicBezTo>
                  <a:cubicBezTo>
                    <a:pt x="65" y="57"/>
                    <a:pt x="77" y="45"/>
                    <a:pt x="89" y="36"/>
                  </a:cubicBezTo>
                  <a:cubicBezTo>
                    <a:pt x="93" y="28"/>
                    <a:pt x="103" y="15"/>
                    <a:pt x="111" y="11"/>
                  </a:cubicBezTo>
                  <a:cubicBezTo>
                    <a:pt x="115" y="6"/>
                    <a:pt x="120" y="3"/>
                    <a:pt x="126"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40" name="Freeform 40"/>
            <p:cNvSpPr>
              <a:spLocks noChangeAspect="1"/>
            </p:cNvSpPr>
            <p:nvPr/>
          </p:nvSpPr>
          <p:spPr bwMode="auto">
            <a:xfrm>
              <a:off x="-758" y="2261"/>
              <a:ext cx="125" cy="205"/>
            </a:xfrm>
            <a:custGeom>
              <a:avLst/>
              <a:gdLst>
                <a:gd name="T0" fmla="*/ 186 w 70"/>
                <a:gd name="T1" fmla="*/ 369 h 114"/>
                <a:gd name="T2" fmla="*/ 207 w 70"/>
                <a:gd name="T3" fmla="*/ 320 h 114"/>
                <a:gd name="T4" fmla="*/ 195 w 70"/>
                <a:gd name="T5" fmla="*/ 110 h 114"/>
                <a:gd name="T6" fmla="*/ 154 w 70"/>
                <a:gd name="T7" fmla="*/ 52 h 114"/>
                <a:gd name="T8" fmla="*/ 118 w 70"/>
                <a:gd name="T9" fmla="*/ 25 h 114"/>
                <a:gd name="T10" fmla="*/ 54 w 70"/>
                <a:gd name="T11" fmla="*/ 0 h 114"/>
                <a:gd name="T12" fmla="*/ 20 w 70"/>
                <a:gd name="T13" fmla="*/ 25 h 114"/>
                <a:gd name="T14" fmla="*/ 9 w 70"/>
                <a:gd name="T15" fmla="*/ 356 h 114"/>
                <a:gd name="T16" fmla="*/ 0 60000 65536"/>
                <a:gd name="T17" fmla="*/ 0 60000 65536"/>
                <a:gd name="T18" fmla="*/ 0 60000 65536"/>
                <a:gd name="T19" fmla="*/ 0 60000 65536"/>
                <a:gd name="T20" fmla="*/ 0 60000 65536"/>
                <a:gd name="T21" fmla="*/ 0 60000 65536"/>
                <a:gd name="T22" fmla="*/ 0 60000 65536"/>
                <a:gd name="T23" fmla="*/ 0 60000 65536"/>
                <a:gd name="T24" fmla="*/ 0 w 70"/>
                <a:gd name="T25" fmla="*/ 0 h 114"/>
                <a:gd name="T26" fmla="*/ 70 w 70"/>
                <a:gd name="T27" fmla="*/ 114 h 1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0" h="114">
                  <a:moveTo>
                    <a:pt x="58" y="114"/>
                  </a:moveTo>
                  <a:cubicBezTo>
                    <a:pt x="60" y="109"/>
                    <a:pt x="62" y="104"/>
                    <a:pt x="65" y="99"/>
                  </a:cubicBezTo>
                  <a:cubicBezTo>
                    <a:pt x="68" y="80"/>
                    <a:pt x="70" y="53"/>
                    <a:pt x="61" y="34"/>
                  </a:cubicBezTo>
                  <a:cubicBezTo>
                    <a:pt x="59" y="27"/>
                    <a:pt x="54" y="19"/>
                    <a:pt x="48" y="16"/>
                  </a:cubicBezTo>
                  <a:cubicBezTo>
                    <a:pt x="44" y="11"/>
                    <a:pt x="43" y="9"/>
                    <a:pt x="37" y="8"/>
                  </a:cubicBezTo>
                  <a:cubicBezTo>
                    <a:pt x="31" y="4"/>
                    <a:pt x="24" y="2"/>
                    <a:pt x="17" y="0"/>
                  </a:cubicBezTo>
                  <a:cubicBezTo>
                    <a:pt x="11" y="1"/>
                    <a:pt x="9" y="2"/>
                    <a:pt x="6" y="8"/>
                  </a:cubicBezTo>
                  <a:cubicBezTo>
                    <a:pt x="0" y="42"/>
                    <a:pt x="3" y="73"/>
                    <a:pt x="3" y="11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41" name="Freeform 41"/>
            <p:cNvSpPr>
              <a:spLocks noChangeAspect="1"/>
            </p:cNvSpPr>
            <p:nvPr/>
          </p:nvSpPr>
          <p:spPr bwMode="auto">
            <a:xfrm>
              <a:off x="-886" y="2256"/>
              <a:ext cx="122" cy="216"/>
            </a:xfrm>
            <a:custGeom>
              <a:avLst/>
              <a:gdLst>
                <a:gd name="T0" fmla="*/ 219 w 68"/>
                <a:gd name="T1" fmla="*/ 25 h 120"/>
                <a:gd name="T2" fmla="*/ 178 w 68"/>
                <a:gd name="T3" fmla="*/ 0 h 120"/>
                <a:gd name="T4" fmla="*/ 100 w 68"/>
                <a:gd name="T5" fmla="*/ 40 h 120"/>
                <a:gd name="T6" fmla="*/ 68 w 68"/>
                <a:gd name="T7" fmla="*/ 72 h 120"/>
                <a:gd name="T8" fmla="*/ 9 w 68"/>
                <a:gd name="T9" fmla="*/ 155 h 120"/>
                <a:gd name="T10" fmla="*/ 13 w 68"/>
                <a:gd name="T11" fmla="*/ 283 h 120"/>
                <a:gd name="T12" fmla="*/ 23 w 68"/>
                <a:gd name="T13" fmla="*/ 365 h 120"/>
                <a:gd name="T14" fmla="*/ 41 w 68"/>
                <a:gd name="T15" fmla="*/ 389 h 120"/>
                <a:gd name="T16" fmla="*/ 0 60000 65536"/>
                <a:gd name="T17" fmla="*/ 0 60000 65536"/>
                <a:gd name="T18" fmla="*/ 0 60000 65536"/>
                <a:gd name="T19" fmla="*/ 0 60000 65536"/>
                <a:gd name="T20" fmla="*/ 0 60000 65536"/>
                <a:gd name="T21" fmla="*/ 0 60000 65536"/>
                <a:gd name="T22" fmla="*/ 0 60000 65536"/>
                <a:gd name="T23" fmla="*/ 0 60000 65536"/>
                <a:gd name="T24" fmla="*/ 0 w 68"/>
                <a:gd name="T25" fmla="*/ 0 h 120"/>
                <a:gd name="T26" fmla="*/ 68 w 68"/>
                <a:gd name="T27" fmla="*/ 120 h 1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8" h="120">
                  <a:moveTo>
                    <a:pt x="68" y="8"/>
                  </a:moveTo>
                  <a:cubicBezTo>
                    <a:pt x="64" y="3"/>
                    <a:pt x="62" y="1"/>
                    <a:pt x="55" y="0"/>
                  </a:cubicBezTo>
                  <a:cubicBezTo>
                    <a:pt x="43" y="2"/>
                    <a:pt x="41" y="7"/>
                    <a:pt x="31" y="12"/>
                  </a:cubicBezTo>
                  <a:cubicBezTo>
                    <a:pt x="29" y="16"/>
                    <a:pt x="21" y="22"/>
                    <a:pt x="21" y="22"/>
                  </a:cubicBezTo>
                  <a:cubicBezTo>
                    <a:pt x="16" y="31"/>
                    <a:pt x="9" y="40"/>
                    <a:pt x="3" y="48"/>
                  </a:cubicBezTo>
                  <a:cubicBezTo>
                    <a:pt x="1" y="62"/>
                    <a:pt x="0" y="73"/>
                    <a:pt x="4" y="87"/>
                  </a:cubicBezTo>
                  <a:cubicBezTo>
                    <a:pt x="5" y="96"/>
                    <a:pt x="5" y="104"/>
                    <a:pt x="7" y="113"/>
                  </a:cubicBezTo>
                  <a:cubicBezTo>
                    <a:pt x="8" y="115"/>
                    <a:pt x="13" y="120"/>
                    <a:pt x="13" y="12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42" name="Freeform 42"/>
            <p:cNvSpPr>
              <a:spLocks noChangeAspect="1"/>
            </p:cNvSpPr>
            <p:nvPr/>
          </p:nvSpPr>
          <p:spPr bwMode="auto">
            <a:xfrm>
              <a:off x="-841" y="2468"/>
              <a:ext cx="57" cy="4"/>
            </a:xfrm>
            <a:custGeom>
              <a:avLst/>
              <a:gdLst>
                <a:gd name="T0" fmla="*/ 0 w 32"/>
                <a:gd name="T1" fmla="*/ 0 h 2"/>
                <a:gd name="T2" fmla="*/ 102 w 32"/>
                <a:gd name="T3" fmla="*/ 8 h 2"/>
                <a:gd name="T4" fmla="*/ 0 60000 65536"/>
                <a:gd name="T5" fmla="*/ 0 60000 65536"/>
                <a:gd name="T6" fmla="*/ 0 w 32"/>
                <a:gd name="T7" fmla="*/ 0 h 2"/>
                <a:gd name="T8" fmla="*/ 32 w 32"/>
                <a:gd name="T9" fmla="*/ 2 h 2"/>
              </a:gdLst>
              <a:ahLst/>
              <a:cxnLst>
                <a:cxn ang="T4">
                  <a:pos x="T0" y="T1"/>
                </a:cxn>
                <a:cxn ang="T5">
                  <a:pos x="T2" y="T3"/>
                </a:cxn>
              </a:cxnLst>
              <a:rect l="T6" t="T7" r="T8" b="T9"/>
              <a:pathLst>
                <a:path w="32" h="2">
                  <a:moveTo>
                    <a:pt x="0" y="0"/>
                  </a:moveTo>
                  <a:cubicBezTo>
                    <a:pt x="29" y="2"/>
                    <a:pt x="18" y="2"/>
                    <a:pt x="32" y="2"/>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43" name="Freeform 43"/>
            <p:cNvSpPr>
              <a:spLocks noChangeAspect="1"/>
            </p:cNvSpPr>
            <p:nvPr/>
          </p:nvSpPr>
          <p:spPr bwMode="auto">
            <a:xfrm>
              <a:off x="-734" y="2470"/>
              <a:ext cx="57" cy="4"/>
            </a:xfrm>
            <a:custGeom>
              <a:avLst/>
              <a:gdLst>
                <a:gd name="T0" fmla="*/ 0 w 32"/>
                <a:gd name="T1" fmla="*/ 8 h 2"/>
                <a:gd name="T2" fmla="*/ 102 w 32"/>
                <a:gd name="T3" fmla="*/ 0 h 2"/>
                <a:gd name="T4" fmla="*/ 0 60000 65536"/>
                <a:gd name="T5" fmla="*/ 0 60000 65536"/>
                <a:gd name="T6" fmla="*/ 0 w 32"/>
                <a:gd name="T7" fmla="*/ 0 h 2"/>
                <a:gd name="T8" fmla="*/ 32 w 32"/>
                <a:gd name="T9" fmla="*/ 2 h 2"/>
              </a:gdLst>
              <a:ahLst/>
              <a:cxnLst>
                <a:cxn ang="T4">
                  <a:pos x="T0" y="T1"/>
                </a:cxn>
                <a:cxn ang="T5">
                  <a:pos x="T2" y="T3"/>
                </a:cxn>
              </a:cxnLst>
              <a:rect l="T6" t="T7" r="T8" b="T9"/>
              <a:pathLst>
                <a:path w="32" h="2">
                  <a:moveTo>
                    <a:pt x="0" y="2"/>
                  </a:moveTo>
                  <a:cubicBezTo>
                    <a:pt x="28" y="0"/>
                    <a:pt x="18" y="0"/>
                    <a:pt x="32"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44" name="Freeform 44"/>
            <p:cNvSpPr>
              <a:spLocks noChangeAspect="1"/>
            </p:cNvSpPr>
            <p:nvPr/>
          </p:nvSpPr>
          <p:spPr bwMode="auto">
            <a:xfrm>
              <a:off x="-1045" y="3095"/>
              <a:ext cx="354" cy="185"/>
            </a:xfrm>
            <a:custGeom>
              <a:avLst/>
              <a:gdLst>
                <a:gd name="T0" fmla="*/ 23 w 197"/>
                <a:gd name="T1" fmla="*/ 0 h 103"/>
                <a:gd name="T2" fmla="*/ 0 w 197"/>
                <a:gd name="T3" fmla="*/ 29 h 103"/>
                <a:gd name="T4" fmla="*/ 16 w 197"/>
                <a:gd name="T5" fmla="*/ 126 h 103"/>
                <a:gd name="T6" fmla="*/ 101 w 197"/>
                <a:gd name="T7" fmla="*/ 242 h 103"/>
                <a:gd name="T8" fmla="*/ 264 w 197"/>
                <a:gd name="T9" fmla="*/ 280 h 103"/>
                <a:gd name="T10" fmla="*/ 332 w 197"/>
                <a:gd name="T11" fmla="*/ 264 h 103"/>
                <a:gd name="T12" fmla="*/ 381 w 197"/>
                <a:gd name="T13" fmla="*/ 291 h 103"/>
                <a:gd name="T14" fmla="*/ 433 w 197"/>
                <a:gd name="T15" fmla="*/ 316 h 103"/>
                <a:gd name="T16" fmla="*/ 482 w 197"/>
                <a:gd name="T17" fmla="*/ 332 h 103"/>
                <a:gd name="T18" fmla="*/ 555 w 197"/>
                <a:gd name="T19" fmla="*/ 307 h 103"/>
                <a:gd name="T20" fmla="*/ 611 w 197"/>
                <a:gd name="T21" fmla="*/ 264 h 103"/>
                <a:gd name="T22" fmla="*/ 636 w 197"/>
                <a:gd name="T23" fmla="*/ 239 h 1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7"/>
                <a:gd name="T37" fmla="*/ 0 h 103"/>
                <a:gd name="T38" fmla="*/ 197 w 197"/>
                <a:gd name="T39" fmla="*/ 103 h 10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7" h="103">
                  <a:moveTo>
                    <a:pt x="7" y="0"/>
                  </a:moveTo>
                  <a:cubicBezTo>
                    <a:pt x="2" y="3"/>
                    <a:pt x="0" y="3"/>
                    <a:pt x="0" y="9"/>
                  </a:cubicBezTo>
                  <a:cubicBezTo>
                    <a:pt x="0" y="20"/>
                    <a:pt x="0" y="29"/>
                    <a:pt x="5" y="39"/>
                  </a:cubicBezTo>
                  <a:cubicBezTo>
                    <a:pt x="8" y="55"/>
                    <a:pt x="12" y="71"/>
                    <a:pt x="31" y="75"/>
                  </a:cubicBezTo>
                  <a:cubicBezTo>
                    <a:pt x="50" y="84"/>
                    <a:pt x="58" y="85"/>
                    <a:pt x="82" y="87"/>
                  </a:cubicBezTo>
                  <a:cubicBezTo>
                    <a:pt x="90" y="85"/>
                    <a:pt x="96" y="83"/>
                    <a:pt x="103" y="82"/>
                  </a:cubicBezTo>
                  <a:cubicBezTo>
                    <a:pt x="107" y="85"/>
                    <a:pt x="113" y="89"/>
                    <a:pt x="118" y="90"/>
                  </a:cubicBezTo>
                  <a:cubicBezTo>
                    <a:pt x="123" y="94"/>
                    <a:pt x="127" y="96"/>
                    <a:pt x="134" y="98"/>
                  </a:cubicBezTo>
                  <a:cubicBezTo>
                    <a:pt x="139" y="100"/>
                    <a:pt x="144" y="102"/>
                    <a:pt x="149" y="103"/>
                  </a:cubicBezTo>
                  <a:cubicBezTo>
                    <a:pt x="161" y="102"/>
                    <a:pt x="163" y="100"/>
                    <a:pt x="172" y="95"/>
                  </a:cubicBezTo>
                  <a:cubicBezTo>
                    <a:pt x="177" y="89"/>
                    <a:pt x="183" y="86"/>
                    <a:pt x="189" y="82"/>
                  </a:cubicBezTo>
                  <a:cubicBezTo>
                    <a:pt x="191" y="77"/>
                    <a:pt x="193" y="77"/>
                    <a:pt x="197" y="74"/>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45" name="Freeform 45"/>
            <p:cNvSpPr>
              <a:spLocks noChangeAspect="1"/>
            </p:cNvSpPr>
            <p:nvPr/>
          </p:nvSpPr>
          <p:spPr bwMode="auto">
            <a:xfrm>
              <a:off x="-689" y="3086"/>
              <a:ext cx="214" cy="166"/>
            </a:xfrm>
            <a:custGeom>
              <a:avLst/>
              <a:gdLst>
                <a:gd name="T0" fmla="*/ 0 w 119"/>
                <a:gd name="T1" fmla="*/ 291 h 92"/>
                <a:gd name="T2" fmla="*/ 113 w 119"/>
                <a:gd name="T3" fmla="*/ 292 h 92"/>
                <a:gd name="T4" fmla="*/ 194 w 119"/>
                <a:gd name="T5" fmla="*/ 283 h 92"/>
                <a:gd name="T6" fmla="*/ 243 w 119"/>
                <a:gd name="T7" fmla="*/ 258 h 92"/>
                <a:gd name="T8" fmla="*/ 279 w 119"/>
                <a:gd name="T9" fmla="*/ 226 h 92"/>
                <a:gd name="T10" fmla="*/ 329 w 119"/>
                <a:gd name="T11" fmla="*/ 157 h 92"/>
                <a:gd name="T12" fmla="*/ 369 w 119"/>
                <a:gd name="T13" fmla="*/ 92 h 92"/>
                <a:gd name="T14" fmla="*/ 385 w 119"/>
                <a:gd name="T15" fmla="*/ 29 h 92"/>
                <a:gd name="T16" fmla="*/ 378 w 119"/>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9"/>
                <a:gd name="T28" fmla="*/ 0 h 92"/>
                <a:gd name="T29" fmla="*/ 119 w 119"/>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9" h="92">
                  <a:moveTo>
                    <a:pt x="0" y="89"/>
                  </a:moveTo>
                  <a:cubicBezTo>
                    <a:pt x="17" y="92"/>
                    <a:pt x="5" y="92"/>
                    <a:pt x="35" y="90"/>
                  </a:cubicBezTo>
                  <a:cubicBezTo>
                    <a:pt x="43" y="88"/>
                    <a:pt x="51" y="88"/>
                    <a:pt x="60" y="87"/>
                  </a:cubicBezTo>
                  <a:cubicBezTo>
                    <a:pt x="65" y="84"/>
                    <a:pt x="69" y="80"/>
                    <a:pt x="75" y="79"/>
                  </a:cubicBezTo>
                  <a:cubicBezTo>
                    <a:pt x="80" y="75"/>
                    <a:pt x="82" y="72"/>
                    <a:pt x="86" y="69"/>
                  </a:cubicBezTo>
                  <a:cubicBezTo>
                    <a:pt x="91" y="62"/>
                    <a:pt x="95" y="53"/>
                    <a:pt x="102" y="48"/>
                  </a:cubicBezTo>
                  <a:cubicBezTo>
                    <a:pt x="105" y="41"/>
                    <a:pt x="110" y="35"/>
                    <a:pt x="114" y="28"/>
                  </a:cubicBezTo>
                  <a:cubicBezTo>
                    <a:pt x="115" y="22"/>
                    <a:pt x="117" y="15"/>
                    <a:pt x="119" y="9"/>
                  </a:cubicBezTo>
                  <a:cubicBezTo>
                    <a:pt x="119" y="6"/>
                    <a:pt x="117" y="0"/>
                    <a:pt x="117"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46" name="Freeform 46"/>
            <p:cNvSpPr>
              <a:spLocks noChangeAspect="1"/>
            </p:cNvSpPr>
            <p:nvPr/>
          </p:nvSpPr>
          <p:spPr bwMode="auto">
            <a:xfrm>
              <a:off x="-883" y="3260"/>
              <a:ext cx="49" cy="107"/>
            </a:xfrm>
            <a:custGeom>
              <a:avLst/>
              <a:gdLst>
                <a:gd name="T0" fmla="*/ 0 w 27"/>
                <a:gd name="T1" fmla="*/ 0 h 59"/>
                <a:gd name="T2" fmla="*/ 45 w 27"/>
                <a:gd name="T3" fmla="*/ 29 h 59"/>
                <a:gd name="T4" fmla="*/ 89 w 27"/>
                <a:gd name="T5" fmla="*/ 82 h 59"/>
                <a:gd name="T6" fmla="*/ 56 w 27"/>
                <a:gd name="T7" fmla="*/ 194 h 59"/>
                <a:gd name="T8" fmla="*/ 0 60000 65536"/>
                <a:gd name="T9" fmla="*/ 0 60000 65536"/>
                <a:gd name="T10" fmla="*/ 0 60000 65536"/>
                <a:gd name="T11" fmla="*/ 0 60000 65536"/>
                <a:gd name="T12" fmla="*/ 0 w 27"/>
                <a:gd name="T13" fmla="*/ 0 h 59"/>
                <a:gd name="T14" fmla="*/ 27 w 27"/>
                <a:gd name="T15" fmla="*/ 59 h 59"/>
              </a:gdLst>
              <a:ahLst/>
              <a:cxnLst>
                <a:cxn ang="T8">
                  <a:pos x="T0" y="T1"/>
                </a:cxn>
                <a:cxn ang="T9">
                  <a:pos x="T2" y="T3"/>
                </a:cxn>
                <a:cxn ang="T10">
                  <a:pos x="T4" y="T5"/>
                </a:cxn>
                <a:cxn ang="T11">
                  <a:pos x="T6" y="T7"/>
                </a:cxn>
              </a:cxnLst>
              <a:rect l="T12" t="T13" r="T14" b="T15"/>
              <a:pathLst>
                <a:path w="27" h="59">
                  <a:moveTo>
                    <a:pt x="0" y="0"/>
                  </a:moveTo>
                  <a:cubicBezTo>
                    <a:pt x="9" y="1"/>
                    <a:pt x="9" y="5"/>
                    <a:pt x="14" y="9"/>
                  </a:cubicBezTo>
                  <a:cubicBezTo>
                    <a:pt x="15" y="15"/>
                    <a:pt x="23" y="19"/>
                    <a:pt x="27" y="25"/>
                  </a:cubicBezTo>
                  <a:cubicBezTo>
                    <a:pt x="27" y="33"/>
                    <a:pt x="19" y="54"/>
                    <a:pt x="17" y="59"/>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47" name="Freeform 47"/>
            <p:cNvSpPr>
              <a:spLocks noChangeAspect="1"/>
            </p:cNvSpPr>
            <p:nvPr/>
          </p:nvSpPr>
          <p:spPr bwMode="auto">
            <a:xfrm>
              <a:off x="-757" y="3255"/>
              <a:ext cx="86" cy="126"/>
            </a:xfrm>
            <a:custGeom>
              <a:avLst/>
              <a:gdLst>
                <a:gd name="T0" fmla="*/ 0 w 48"/>
                <a:gd name="T1" fmla="*/ 227 h 70"/>
                <a:gd name="T2" fmla="*/ 25 w 48"/>
                <a:gd name="T3" fmla="*/ 113 h 70"/>
                <a:gd name="T4" fmla="*/ 106 w 48"/>
                <a:gd name="T5" fmla="*/ 74 h 70"/>
                <a:gd name="T6" fmla="*/ 147 w 48"/>
                <a:gd name="T7" fmla="*/ 32 h 70"/>
                <a:gd name="T8" fmla="*/ 154 w 48"/>
                <a:gd name="T9" fmla="*/ 0 h 70"/>
                <a:gd name="T10" fmla="*/ 0 60000 65536"/>
                <a:gd name="T11" fmla="*/ 0 60000 65536"/>
                <a:gd name="T12" fmla="*/ 0 60000 65536"/>
                <a:gd name="T13" fmla="*/ 0 60000 65536"/>
                <a:gd name="T14" fmla="*/ 0 60000 65536"/>
                <a:gd name="T15" fmla="*/ 0 w 48"/>
                <a:gd name="T16" fmla="*/ 0 h 70"/>
                <a:gd name="T17" fmla="*/ 48 w 48"/>
                <a:gd name="T18" fmla="*/ 70 h 70"/>
              </a:gdLst>
              <a:ahLst/>
              <a:cxnLst>
                <a:cxn ang="T10">
                  <a:pos x="T0" y="T1"/>
                </a:cxn>
                <a:cxn ang="T11">
                  <a:pos x="T2" y="T3"/>
                </a:cxn>
                <a:cxn ang="T12">
                  <a:pos x="T4" y="T5"/>
                </a:cxn>
                <a:cxn ang="T13">
                  <a:pos x="T6" y="T7"/>
                </a:cxn>
                <a:cxn ang="T14">
                  <a:pos x="T8" y="T9"/>
                </a:cxn>
              </a:cxnLst>
              <a:rect l="T15" t="T16" r="T17" b="T18"/>
              <a:pathLst>
                <a:path w="48" h="70">
                  <a:moveTo>
                    <a:pt x="0" y="70"/>
                  </a:moveTo>
                  <a:cubicBezTo>
                    <a:pt x="2" y="66"/>
                    <a:pt x="3" y="43"/>
                    <a:pt x="8" y="35"/>
                  </a:cubicBezTo>
                  <a:cubicBezTo>
                    <a:pt x="14" y="27"/>
                    <a:pt x="27" y="28"/>
                    <a:pt x="33" y="23"/>
                  </a:cubicBezTo>
                  <a:cubicBezTo>
                    <a:pt x="37" y="17"/>
                    <a:pt x="39" y="14"/>
                    <a:pt x="46" y="10"/>
                  </a:cubicBezTo>
                  <a:cubicBezTo>
                    <a:pt x="46" y="7"/>
                    <a:pt x="48" y="0"/>
                    <a:pt x="48" y="0"/>
                  </a:cubicBezTo>
                </a:path>
              </a:pathLst>
            </a:custGeom>
            <a:noFill/>
            <a:ln w="12700">
              <a:solidFill>
                <a:srgbClr val="4D4D4D"/>
              </a:solidFill>
              <a:round/>
              <a:headEnd/>
              <a:tailEnd/>
            </a:ln>
          </p:spPr>
          <p:txBody>
            <a:bodyPr/>
            <a:lstStyle/>
            <a:p>
              <a:endParaRPr lang="en-US">
                <a:solidFill>
                  <a:srgbClr val="000000"/>
                </a:solidFill>
                <a:latin typeface="Switzerland"/>
              </a:endParaRPr>
            </a:p>
          </p:txBody>
        </p:sp>
        <p:sp>
          <p:nvSpPr>
            <p:cNvPr id="9448" name="Freeform 48"/>
            <p:cNvSpPr>
              <a:spLocks noChangeAspect="1"/>
            </p:cNvSpPr>
            <p:nvPr/>
          </p:nvSpPr>
          <p:spPr bwMode="auto">
            <a:xfrm>
              <a:off x="-881" y="3219"/>
              <a:ext cx="18" cy="11"/>
            </a:xfrm>
            <a:custGeom>
              <a:avLst/>
              <a:gdLst>
                <a:gd name="T0" fmla="*/ 32 w 10"/>
                <a:gd name="T1" fmla="*/ 20 h 6"/>
                <a:gd name="T2" fmla="*/ 0 w 10"/>
                <a:gd name="T3" fmla="*/ 0 h 6"/>
                <a:gd name="T4" fmla="*/ 0 60000 65536"/>
                <a:gd name="T5" fmla="*/ 0 60000 65536"/>
                <a:gd name="T6" fmla="*/ 0 w 10"/>
                <a:gd name="T7" fmla="*/ 0 h 6"/>
                <a:gd name="T8" fmla="*/ 10 w 10"/>
                <a:gd name="T9" fmla="*/ 6 h 6"/>
              </a:gdLst>
              <a:ahLst/>
              <a:cxnLst>
                <a:cxn ang="T4">
                  <a:pos x="T0" y="T1"/>
                </a:cxn>
                <a:cxn ang="T5">
                  <a:pos x="T2" y="T3"/>
                </a:cxn>
              </a:cxnLst>
              <a:rect l="T6" t="T7" r="T8" b="T9"/>
              <a:pathLst>
                <a:path w="10" h="6">
                  <a:moveTo>
                    <a:pt x="10" y="6"/>
                  </a:moveTo>
                  <a:cubicBezTo>
                    <a:pt x="4" y="5"/>
                    <a:pt x="3" y="4"/>
                    <a:pt x="0" y="0"/>
                  </a:cubicBezTo>
                </a:path>
              </a:pathLst>
            </a:custGeom>
            <a:noFill/>
            <a:ln w="12700" cap="rnd">
              <a:solidFill>
                <a:srgbClr val="4D4D4D"/>
              </a:solidFill>
              <a:round/>
              <a:headEnd/>
              <a:tailEnd/>
            </a:ln>
          </p:spPr>
          <p:txBody>
            <a:bodyPr/>
            <a:lstStyle/>
            <a:p>
              <a:endParaRPr lang="en-US">
                <a:solidFill>
                  <a:srgbClr val="000000"/>
                </a:solidFill>
                <a:latin typeface="Switzerland"/>
              </a:endParaRPr>
            </a:p>
          </p:txBody>
        </p:sp>
        <p:sp>
          <p:nvSpPr>
            <p:cNvPr id="9449" name="Freeform 49"/>
            <p:cNvSpPr>
              <a:spLocks noChangeAspect="1"/>
            </p:cNvSpPr>
            <p:nvPr/>
          </p:nvSpPr>
          <p:spPr bwMode="auto">
            <a:xfrm>
              <a:off x="-829" y="3298"/>
              <a:ext cx="89" cy="18"/>
            </a:xfrm>
            <a:custGeom>
              <a:avLst/>
              <a:gdLst>
                <a:gd name="T0" fmla="*/ 0 w 50"/>
                <a:gd name="T1" fmla="*/ 0 h 10"/>
                <a:gd name="T2" fmla="*/ 53 w 50"/>
                <a:gd name="T3" fmla="*/ 20 h 10"/>
                <a:gd name="T4" fmla="*/ 126 w 50"/>
                <a:gd name="T5" fmla="*/ 23 h 10"/>
                <a:gd name="T6" fmla="*/ 158 w 50"/>
                <a:gd name="T7" fmla="*/ 7 h 10"/>
                <a:gd name="T8" fmla="*/ 0 60000 65536"/>
                <a:gd name="T9" fmla="*/ 0 60000 65536"/>
                <a:gd name="T10" fmla="*/ 0 60000 65536"/>
                <a:gd name="T11" fmla="*/ 0 60000 65536"/>
                <a:gd name="T12" fmla="*/ 0 w 50"/>
                <a:gd name="T13" fmla="*/ 0 h 10"/>
                <a:gd name="T14" fmla="*/ 50 w 50"/>
                <a:gd name="T15" fmla="*/ 10 h 10"/>
              </a:gdLst>
              <a:ahLst/>
              <a:cxnLst>
                <a:cxn ang="T8">
                  <a:pos x="T0" y="T1"/>
                </a:cxn>
                <a:cxn ang="T9">
                  <a:pos x="T2" y="T3"/>
                </a:cxn>
                <a:cxn ang="T10">
                  <a:pos x="T4" y="T5"/>
                </a:cxn>
                <a:cxn ang="T11">
                  <a:pos x="T6" y="T7"/>
                </a:cxn>
              </a:cxnLst>
              <a:rect l="T12" t="T13" r="T14" b="T15"/>
              <a:pathLst>
                <a:path w="50" h="10">
                  <a:moveTo>
                    <a:pt x="0" y="0"/>
                  </a:moveTo>
                  <a:cubicBezTo>
                    <a:pt x="6" y="1"/>
                    <a:pt x="11" y="5"/>
                    <a:pt x="17" y="6"/>
                  </a:cubicBezTo>
                  <a:cubicBezTo>
                    <a:pt x="25" y="10"/>
                    <a:pt x="30" y="8"/>
                    <a:pt x="40" y="7"/>
                  </a:cubicBezTo>
                  <a:cubicBezTo>
                    <a:pt x="44" y="6"/>
                    <a:pt x="47" y="6"/>
                    <a:pt x="50" y="2"/>
                  </a:cubicBezTo>
                </a:path>
              </a:pathLst>
            </a:custGeom>
            <a:noFill/>
            <a:ln w="12700" cap="rnd">
              <a:solidFill>
                <a:srgbClr val="4D4D4D"/>
              </a:solidFill>
              <a:round/>
              <a:headEnd/>
              <a:tailEnd/>
            </a:ln>
          </p:spPr>
          <p:txBody>
            <a:bodyPr/>
            <a:lstStyle/>
            <a:p>
              <a:endParaRPr lang="en-US">
                <a:solidFill>
                  <a:srgbClr val="000000"/>
                </a:solidFill>
                <a:latin typeface="Switzerland"/>
              </a:endParaRPr>
            </a:p>
          </p:txBody>
        </p:sp>
      </p:grpSp>
      <p:sp>
        <p:nvSpPr>
          <p:cNvPr id="9223" name="Freeform 50"/>
          <p:cNvSpPr>
            <a:spLocks/>
          </p:cNvSpPr>
          <p:nvPr/>
        </p:nvSpPr>
        <p:spPr bwMode="auto">
          <a:xfrm flipH="1">
            <a:off x="1962151" y="1112839"/>
            <a:ext cx="1654175" cy="1493837"/>
          </a:xfrm>
          <a:custGeom>
            <a:avLst/>
            <a:gdLst>
              <a:gd name="T0" fmla="*/ 2147483647 w 576"/>
              <a:gd name="T1" fmla="*/ 2147483647 h 507"/>
              <a:gd name="T2" fmla="*/ 2147483647 w 576"/>
              <a:gd name="T3" fmla="*/ 2147483647 h 507"/>
              <a:gd name="T4" fmla="*/ 2147483647 w 576"/>
              <a:gd name="T5" fmla="*/ 2147483647 h 507"/>
              <a:gd name="T6" fmla="*/ 2147483647 w 576"/>
              <a:gd name="T7" fmla="*/ 2147483647 h 507"/>
              <a:gd name="T8" fmla="*/ 2147483647 w 576"/>
              <a:gd name="T9" fmla="*/ 2092220603 h 507"/>
              <a:gd name="T10" fmla="*/ 2147483647 w 576"/>
              <a:gd name="T11" fmla="*/ 1658150568 h 507"/>
              <a:gd name="T12" fmla="*/ 2147483647 w 576"/>
              <a:gd name="T13" fmla="*/ 1241443438 h 507"/>
              <a:gd name="T14" fmla="*/ 2147483647 w 576"/>
              <a:gd name="T15" fmla="*/ 894186821 h 507"/>
              <a:gd name="T16" fmla="*/ 2147483647 w 576"/>
              <a:gd name="T17" fmla="*/ 685833255 h 507"/>
              <a:gd name="T18" fmla="*/ 2147483647 w 576"/>
              <a:gd name="T19" fmla="*/ 416706946 h 507"/>
              <a:gd name="T20" fmla="*/ 2147483647 w 576"/>
              <a:gd name="T21" fmla="*/ 303850000 h 507"/>
              <a:gd name="T22" fmla="*/ 2147483647 w 576"/>
              <a:gd name="T23" fmla="*/ 156266555 h 507"/>
              <a:gd name="T24" fmla="*/ 2147483647 w 576"/>
              <a:gd name="T25" fmla="*/ 34726557 h 507"/>
              <a:gd name="T26" fmla="*/ 2147483647 w 576"/>
              <a:gd name="T27" fmla="*/ 17363279 h 507"/>
              <a:gd name="T28" fmla="*/ 2119586720 w 576"/>
              <a:gd name="T29" fmla="*/ 104176737 h 507"/>
              <a:gd name="T30" fmla="*/ 2037110623 w 576"/>
              <a:gd name="T31" fmla="*/ 243080019 h 507"/>
              <a:gd name="T32" fmla="*/ 2028862727 w 576"/>
              <a:gd name="T33" fmla="*/ 321213273 h 507"/>
              <a:gd name="T34" fmla="*/ 1938141605 w 576"/>
              <a:gd name="T35" fmla="*/ 399346620 h 507"/>
              <a:gd name="T36" fmla="*/ 1624741627 w 576"/>
              <a:gd name="T37" fmla="*/ 642423600 h 507"/>
              <a:gd name="T38" fmla="*/ 1311338419 w 576"/>
              <a:gd name="T39" fmla="*/ 972320075 h 507"/>
              <a:gd name="T40" fmla="*/ 1096907460 w 576"/>
              <a:gd name="T41" fmla="*/ 1562654041 h 507"/>
              <a:gd name="T42" fmla="*/ 841237017 w 576"/>
              <a:gd name="T43" fmla="*/ 2092220603 h 507"/>
              <a:gd name="T44" fmla="*/ 569070600 w 576"/>
              <a:gd name="T45" fmla="*/ 2147483647 h 507"/>
              <a:gd name="T46" fmla="*/ 379380460 w 576"/>
              <a:gd name="T47" fmla="*/ 2147483647 h 507"/>
              <a:gd name="T48" fmla="*/ 181442288 w 576"/>
              <a:gd name="T49" fmla="*/ 2147483647 h 507"/>
              <a:gd name="T50" fmla="*/ 0 w 576"/>
              <a:gd name="T51" fmla="*/ 2147483647 h 50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76"/>
              <a:gd name="T79" fmla="*/ 0 h 507"/>
              <a:gd name="T80" fmla="*/ 576 w 576"/>
              <a:gd name="T81" fmla="*/ 507 h 50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76" h="507">
                <a:moveTo>
                  <a:pt x="576" y="507"/>
                </a:moveTo>
                <a:cubicBezTo>
                  <a:pt x="572" y="486"/>
                  <a:pt x="564" y="416"/>
                  <a:pt x="554" y="381"/>
                </a:cubicBezTo>
                <a:cubicBezTo>
                  <a:pt x="544" y="346"/>
                  <a:pt x="525" y="314"/>
                  <a:pt x="516" y="295"/>
                </a:cubicBezTo>
                <a:cubicBezTo>
                  <a:pt x="507" y="276"/>
                  <a:pt x="502" y="277"/>
                  <a:pt x="496" y="268"/>
                </a:cubicBezTo>
                <a:cubicBezTo>
                  <a:pt x="490" y="260"/>
                  <a:pt x="487" y="254"/>
                  <a:pt x="479" y="241"/>
                </a:cubicBezTo>
                <a:cubicBezTo>
                  <a:pt x="472" y="228"/>
                  <a:pt x="461" y="207"/>
                  <a:pt x="454" y="191"/>
                </a:cubicBezTo>
                <a:cubicBezTo>
                  <a:pt x="447" y="174"/>
                  <a:pt x="442" y="157"/>
                  <a:pt x="436" y="143"/>
                </a:cubicBezTo>
                <a:cubicBezTo>
                  <a:pt x="430" y="128"/>
                  <a:pt x="426" y="114"/>
                  <a:pt x="419" y="103"/>
                </a:cubicBezTo>
                <a:cubicBezTo>
                  <a:pt x="411" y="92"/>
                  <a:pt x="405" y="88"/>
                  <a:pt x="392" y="79"/>
                </a:cubicBezTo>
                <a:cubicBezTo>
                  <a:pt x="379" y="69"/>
                  <a:pt x="352" y="55"/>
                  <a:pt x="341" y="48"/>
                </a:cubicBezTo>
                <a:cubicBezTo>
                  <a:pt x="330" y="41"/>
                  <a:pt x="332" y="40"/>
                  <a:pt x="329" y="35"/>
                </a:cubicBezTo>
                <a:cubicBezTo>
                  <a:pt x="326" y="30"/>
                  <a:pt x="328" y="23"/>
                  <a:pt x="324" y="18"/>
                </a:cubicBezTo>
                <a:cubicBezTo>
                  <a:pt x="320" y="13"/>
                  <a:pt x="313" y="6"/>
                  <a:pt x="306" y="4"/>
                </a:cubicBezTo>
                <a:cubicBezTo>
                  <a:pt x="298" y="1"/>
                  <a:pt x="287" y="0"/>
                  <a:pt x="279" y="2"/>
                </a:cubicBezTo>
                <a:cubicBezTo>
                  <a:pt x="271" y="3"/>
                  <a:pt x="262" y="8"/>
                  <a:pt x="257" y="12"/>
                </a:cubicBezTo>
                <a:cubicBezTo>
                  <a:pt x="251" y="17"/>
                  <a:pt x="249" y="24"/>
                  <a:pt x="247" y="28"/>
                </a:cubicBezTo>
                <a:cubicBezTo>
                  <a:pt x="245" y="32"/>
                  <a:pt x="248" y="34"/>
                  <a:pt x="246" y="37"/>
                </a:cubicBezTo>
                <a:cubicBezTo>
                  <a:pt x="244" y="40"/>
                  <a:pt x="243" y="40"/>
                  <a:pt x="235" y="46"/>
                </a:cubicBezTo>
                <a:cubicBezTo>
                  <a:pt x="226" y="52"/>
                  <a:pt x="210" y="63"/>
                  <a:pt x="197" y="74"/>
                </a:cubicBezTo>
                <a:cubicBezTo>
                  <a:pt x="184" y="85"/>
                  <a:pt x="170" y="94"/>
                  <a:pt x="159" y="112"/>
                </a:cubicBezTo>
                <a:cubicBezTo>
                  <a:pt x="149" y="129"/>
                  <a:pt x="142" y="159"/>
                  <a:pt x="133" y="180"/>
                </a:cubicBezTo>
                <a:cubicBezTo>
                  <a:pt x="123" y="202"/>
                  <a:pt x="113" y="223"/>
                  <a:pt x="102" y="241"/>
                </a:cubicBezTo>
                <a:cubicBezTo>
                  <a:pt x="92" y="259"/>
                  <a:pt x="78" y="274"/>
                  <a:pt x="69" y="291"/>
                </a:cubicBezTo>
                <a:cubicBezTo>
                  <a:pt x="59" y="307"/>
                  <a:pt x="54" y="321"/>
                  <a:pt x="46" y="339"/>
                </a:cubicBezTo>
                <a:cubicBezTo>
                  <a:pt x="39" y="357"/>
                  <a:pt x="30" y="372"/>
                  <a:pt x="22" y="399"/>
                </a:cubicBezTo>
                <a:cubicBezTo>
                  <a:pt x="14" y="426"/>
                  <a:pt x="4" y="481"/>
                  <a:pt x="0" y="502"/>
                </a:cubicBezTo>
              </a:path>
            </a:pathLst>
          </a:custGeom>
          <a:noFill/>
          <a:ln w="6350" cap="rnd">
            <a:solidFill>
              <a:srgbClr val="000000"/>
            </a:solidFill>
            <a:round/>
            <a:headEnd/>
            <a:tailEnd/>
          </a:ln>
        </p:spPr>
        <p:txBody>
          <a:bodyPr/>
          <a:lstStyle/>
          <a:p>
            <a:endParaRPr lang="en-US">
              <a:solidFill>
                <a:srgbClr val="000000"/>
              </a:solidFill>
              <a:latin typeface="Switzerland"/>
            </a:endParaRPr>
          </a:p>
        </p:txBody>
      </p:sp>
      <p:sp>
        <p:nvSpPr>
          <p:cNvPr id="9224" name="Freeform 51"/>
          <p:cNvSpPr>
            <a:spLocks/>
          </p:cNvSpPr>
          <p:nvPr/>
        </p:nvSpPr>
        <p:spPr bwMode="auto">
          <a:xfrm flipH="1">
            <a:off x="2489200" y="711201"/>
            <a:ext cx="1663700" cy="2168525"/>
          </a:xfrm>
          <a:custGeom>
            <a:avLst/>
            <a:gdLst>
              <a:gd name="T0" fmla="*/ 2147483647 w 579"/>
              <a:gd name="T1" fmla="*/ 87047833 h 735"/>
              <a:gd name="T2" fmla="*/ 2147483647 w 579"/>
              <a:gd name="T3" fmla="*/ 0 h 735"/>
              <a:gd name="T4" fmla="*/ 0 w 579"/>
              <a:gd name="T5" fmla="*/ 2147483647 h 735"/>
              <a:gd name="T6" fmla="*/ 16513442 w 579"/>
              <a:gd name="T7" fmla="*/ 2147483647 h 735"/>
              <a:gd name="T8" fmla="*/ 0 60000 65536"/>
              <a:gd name="T9" fmla="*/ 0 60000 65536"/>
              <a:gd name="T10" fmla="*/ 0 60000 65536"/>
              <a:gd name="T11" fmla="*/ 0 60000 65536"/>
              <a:gd name="T12" fmla="*/ 0 w 579"/>
              <a:gd name="T13" fmla="*/ 0 h 735"/>
              <a:gd name="T14" fmla="*/ 579 w 579"/>
              <a:gd name="T15" fmla="*/ 735 h 735"/>
            </a:gdLst>
            <a:ahLst/>
            <a:cxnLst>
              <a:cxn ang="T8">
                <a:pos x="T0" y="T1"/>
              </a:cxn>
              <a:cxn ang="T9">
                <a:pos x="T2" y="T3"/>
              </a:cxn>
              <a:cxn ang="T10">
                <a:pos x="T4" y="T5"/>
              </a:cxn>
              <a:cxn ang="T11">
                <a:pos x="T6" y="T7"/>
              </a:cxn>
            </a:cxnLst>
            <a:rect l="T12" t="T13" r="T14" b="T15"/>
            <a:pathLst>
              <a:path w="579" h="735">
                <a:moveTo>
                  <a:pt x="579" y="10"/>
                </a:moveTo>
                <a:cubicBezTo>
                  <a:pt x="551" y="3"/>
                  <a:pt x="523" y="0"/>
                  <a:pt x="495" y="0"/>
                </a:cubicBezTo>
                <a:cubicBezTo>
                  <a:pt x="221" y="0"/>
                  <a:pt x="0" y="303"/>
                  <a:pt x="0" y="676"/>
                </a:cubicBezTo>
                <a:cubicBezTo>
                  <a:pt x="0" y="696"/>
                  <a:pt x="0" y="716"/>
                  <a:pt x="2" y="735"/>
                </a:cubicBezTo>
              </a:path>
            </a:pathLst>
          </a:custGeom>
          <a:noFill/>
          <a:ln w="28575">
            <a:solidFill>
              <a:srgbClr val="0000FF"/>
            </a:solidFill>
            <a:round/>
            <a:headEnd/>
            <a:tailEnd/>
          </a:ln>
        </p:spPr>
        <p:txBody>
          <a:bodyPr/>
          <a:lstStyle/>
          <a:p>
            <a:endParaRPr lang="en-US">
              <a:solidFill>
                <a:srgbClr val="000000"/>
              </a:solidFill>
              <a:latin typeface="Switzerland"/>
            </a:endParaRPr>
          </a:p>
        </p:txBody>
      </p:sp>
      <p:sp>
        <p:nvSpPr>
          <p:cNvPr id="9225" name="Freeform 52"/>
          <p:cNvSpPr>
            <a:spLocks/>
          </p:cNvSpPr>
          <p:nvPr/>
        </p:nvSpPr>
        <p:spPr bwMode="auto">
          <a:xfrm flipH="1">
            <a:off x="2495551" y="720726"/>
            <a:ext cx="87313" cy="17463"/>
          </a:xfrm>
          <a:custGeom>
            <a:avLst/>
            <a:gdLst>
              <a:gd name="T0" fmla="*/ 254118692 w 30"/>
              <a:gd name="T1" fmla="*/ 50826068 h 6"/>
              <a:gd name="T2" fmla="*/ 0 w 30"/>
              <a:gd name="T3" fmla="*/ 0 h 6"/>
              <a:gd name="T4" fmla="*/ 0 60000 65536"/>
              <a:gd name="T5" fmla="*/ 0 60000 65536"/>
              <a:gd name="T6" fmla="*/ 0 w 30"/>
              <a:gd name="T7" fmla="*/ 0 h 6"/>
              <a:gd name="T8" fmla="*/ 30 w 30"/>
              <a:gd name="T9" fmla="*/ 6 h 6"/>
            </a:gdLst>
            <a:ahLst/>
            <a:cxnLst>
              <a:cxn ang="T4">
                <a:pos x="T0" y="T1"/>
              </a:cxn>
              <a:cxn ang="T5">
                <a:pos x="T2" y="T3"/>
              </a:cxn>
            </a:cxnLst>
            <a:rect l="T6" t="T7" r="T8" b="T9"/>
            <a:pathLst>
              <a:path w="30" h="6">
                <a:moveTo>
                  <a:pt x="30" y="6"/>
                </a:moveTo>
                <a:cubicBezTo>
                  <a:pt x="20" y="4"/>
                  <a:pt x="10" y="2"/>
                  <a:pt x="0" y="0"/>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26" name="Freeform 53"/>
          <p:cNvSpPr>
            <a:spLocks/>
          </p:cNvSpPr>
          <p:nvPr/>
        </p:nvSpPr>
        <p:spPr bwMode="auto">
          <a:xfrm flipH="1">
            <a:off x="2662238" y="711201"/>
            <a:ext cx="80962" cy="3175"/>
          </a:xfrm>
          <a:custGeom>
            <a:avLst/>
            <a:gdLst>
              <a:gd name="T0" fmla="*/ 226029181 w 29"/>
              <a:gd name="T1" fmla="*/ 10080623 h 1"/>
              <a:gd name="T2" fmla="*/ 31175956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29" y="1"/>
                </a:moveTo>
                <a:cubicBezTo>
                  <a:pt x="20" y="0"/>
                  <a:pt x="12" y="0"/>
                  <a:pt x="4" y="0"/>
                </a:cubicBezTo>
                <a:cubicBezTo>
                  <a:pt x="3" y="0"/>
                  <a:pt x="1" y="0"/>
                  <a:pt x="0" y="0"/>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27" name="Freeform 54"/>
          <p:cNvSpPr>
            <a:spLocks/>
          </p:cNvSpPr>
          <p:nvPr/>
        </p:nvSpPr>
        <p:spPr bwMode="auto">
          <a:xfrm flipH="1">
            <a:off x="2960689" y="733426"/>
            <a:ext cx="73025" cy="22225"/>
          </a:xfrm>
          <a:custGeom>
            <a:avLst/>
            <a:gdLst>
              <a:gd name="T0" fmla="*/ 205101975 w 26"/>
              <a:gd name="T1" fmla="*/ 0 h 7"/>
              <a:gd name="T2" fmla="*/ 0 w 26"/>
              <a:gd name="T3" fmla="*/ 70564381 h 7"/>
              <a:gd name="T4" fmla="*/ 0 60000 65536"/>
              <a:gd name="T5" fmla="*/ 0 60000 65536"/>
              <a:gd name="T6" fmla="*/ 0 w 26"/>
              <a:gd name="T7" fmla="*/ 0 h 7"/>
              <a:gd name="T8" fmla="*/ 26 w 26"/>
              <a:gd name="T9" fmla="*/ 7 h 7"/>
            </a:gdLst>
            <a:ahLst/>
            <a:cxnLst>
              <a:cxn ang="T4">
                <a:pos x="T0" y="T1"/>
              </a:cxn>
              <a:cxn ang="T5">
                <a:pos x="T2" y="T3"/>
              </a:cxn>
            </a:cxnLst>
            <a:rect l="T6" t="T7" r="T8" b="T9"/>
            <a:pathLst>
              <a:path w="26" h="7">
                <a:moveTo>
                  <a:pt x="26" y="0"/>
                </a:moveTo>
                <a:cubicBezTo>
                  <a:pt x="18" y="2"/>
                  <a:pt x="9" y="4"/>
                  <a:pt x="0" y="7"/>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28" name="Freeform 55"/>
          <p:cNvSpPr>
            <a:spLocks/>
          </p:cNvSpPr>
          <p:nvPr/>
        </p:nvSpPr>
        <p:spPr bwMode="auto">
          <a:xfrm flipH="1">
            <a:off x="2817813" y="714376"/>
            <a:ext cx="69850" cy="9525"/>
          </a:xfrm>
          <a:custGeom>
            <a:avLst/>
            <a:gdLst>
              <a:gd name="T0" fmla="*/ 203292630 w 24"/>
              <a:gd name="T1" fmla="*/ 0 h 3"/>
              <a:gd name="T2" fmla="*/ 0 w 24"/>
              <a:gd name="T3" fmla="*/ 30241878 h 3"/>
              <a:gd name="T4" fmla="*/ 0 60000 65536"/>
              <a:gd name="T5" fmla="*/ 0 60000 65536"/>
              <a:gd name="T6" fmla="*/ 0 w 24"/>
              <a:gd name="T7" fmla="*/ 0 h 3"/>
              <a:gd name="T8" fmla="*/ 24 w 24"/>
              <a:gd name="T9" fmla="*/ 3 h 3"/>
            </a:gdLst>
            <a:ahLst/>
            <a:cxnLst>
              <a:cxn ang="T4">
                <a:pos x="T0" y="T1"/>
              </a:cxn>
              <a:cxn ang="T5">
                <a:pos x="T2" y="T3"/>
              </a:cxn>
            </a:cxnLst>
            <a:rect l="T6" t="T7" r="T8" b="T9"/>
            <a:pathLst>
              <a:path w="24" h="3">
                <a:moveTo>
                  <a:pt x="24" y="0"/>
                </a:moveTo>
                <a:cubicBezTo>
                  <a:pt x="16" y="1"/>
                  <a:pt x="8" y="2"/>
                  <a:pt x="0" y="3"/>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29" name="Freeform 56"/>
          <p:cNvSpPr>
            <a:spLocks/>
          </p:cNvSpPr>
          <p:nvPr/>
        </p:nvSpPr>
        <p:spPr bwMode="auto">
          <a:xfrm flipH="1">
            <a:off x="3116263" y="785814"/>
            <a:ext cx="76200" cy="33337"/>
          </a:xfrm>
          <a:custGeom>
            <a:avLst/>
            <a:gdLst>
              <a:gd name="T0" fmla="*/ 215053361 w 27"/>
              <a:gd name="T1" fmla="*/ 0 h 11"/>
              <a:gd name="T2" fmla="*/ 0 w 27"/>
              <a:gd name="T3" fmla="*/ 101032337 h 11"/>
              <a:gd name="T4" fmla="*/ 0 60000 65536"/>
              <a:gd name="T5" fmla="*/ 0 60000 65536"/>
              <a:gd name="T6" fmla="*/ 0 w 27"/>
              <a:gd name="T7" fmla="*/ 0 h 11"/>
              <a:gd name="T8" fmla="*/ 27 w 27"/>
              <a:gd name="T9" fmla="*/ 11 h 11"/>
            </a:gdLst>
            <a:ahLst/>
            <a:cxnLst>
              <a:cxn ang="T4">
                <a:pos x="T0" y="T1"/>
              </a:cxn>
              <a:cxn ang="T5">
                <a:pos x="T2" y="T3"/>
              </a:cxn>
            </a:cxnLst>
            <a:rect l="T6" t="T7" r="T8" b="T9"/>
            <a:pathLst>
              <a:path w="27" h="11">
                <a:moveTo>
                  <a:pt x="27" y="0"/>
                </a:moveTo>
                <a:cubicBezTo>
                  <a:pt x="18" y="3"/>
                  <a:pt x="9" y="7"/>
                  <a:pt x="0" y="11"/>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30" name="Freeform 57"/>
          <p:cNvSpPr>
            <a:spLocks/>
          </p:cNvSpPr>
          <p:nvPr/>
        </p:nvSpPr>
        <p:spPr bwMode="auto">
          <a:xfrm flipH="1">
            <a:off x="3255963" y="850900"/>
            <a:ext cx="63500" cy="38100"/>
          </a:xfrm>
          <a:custGeom>
            <a:avLst/>
            <a:gdLst>
              <a:gd name="T0" fmla="*/ 183284072 w 22"/>
              <a:gd name="T1" fmla="*/ 0 h 13"/>
              <a:gd name="T2" fmla="*/ 0 w 22"/>
              <a:gd name="T3" fmla="*/ 111662321 h 13"/>
              <a:gd name="T4" fmla="*/ 0 60000 65536"/>
              <a:gd name="T5" fmla="*/ 0 60000 65536"/>
              <a:gd name="T6" fmla="*/ 0 w 22"/>
              <a:gd name="T7" fmla="*/ 0 h 13"/>
              <a:gd name="T8" fmla="*/ 22 w 22"/>
              <a:gd name="T9" fmla="*/ 13 h 13"/>
            </a:gdLst>
            <a:ahLst/>
            <a:cxnLst>
              <a:cxn ang="T4">
                <a:pos x="T0" y="T1"/>
              </a:cxn>
              <a:cxn ang="T5">
                <a:pos x="T2" y="T3"/>
              </a:cxn>
            </a:cxnLst>
            <a:rect l="T6" t="T7" r="T8" b="T9"/>
            <a:pathLst>
              <a:path w="22" h="13">
                <a:moveTo>
                  <a:pt x="22" y="0"/>
                </a:moveTo>
                <a:cubicBezTo>
                  <a:pt x="15" y="4"/>
                  <a:pt x="7" y="8"/>
                  <a:pt x="0" y="13"/>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31" name="Freeform 58"/>
          <p:cNvSpPr>
            <a:spLocks/>
          </p:cNvSpPr>
          <p:nvPr/>
        </p:nvSpPr>
        <p:spPr bwMode="auto">
          <a:xfrm flipH="1">
            <a:off x="3379789" y="928689"/>
            <a:ext cx="60325" cy="47625"/>
          </a:xfrm>
          <a:custGeom>
            <a:avLst/>
            <a:gdLst>
              <a:gd name="T0" fmla="*/ 173290726 w 21"/>
              <a:gd name="T1" fmla="*/ 0 h 16"/>
              <a:gd name="T2" fmla="*/ 0 w 21"/>
              <a:gd name="T3" fmla="*/ 141758768 h 16"/>
              <a:gd name="T4" fmla="*/ 0 60000 65536"/>
              <a:gd name="T5" fmla="*/ 0 60000 65536"/>
              <a:gd name="T6" fmla="*/ 0 w 21"/>
              <a:gd name="T7" fmla="*/ 0 h 16"/>
              <a:gd name="T8" fmla="*/ 21 w 21"/>
              <a:gd name="T9" fmla="*/ 16 h 16"/>
            </a:gdLst>
            <a:ahLst/>
            <a:cxnLst>
              <a:cxn ang="T4">
                <a:pos x="T0" y="T1"/>
              </a:cxn>
              <a:cxn ang="T5">
                <a:pos x="T2" y="T3"/>
              </a:cxn>
            </a:cxnLst>
            <a:rect l="T6" t="T7" r="T8" b="T9"/>
            <a:pathLst>
              <a:path w="21" h="16">
                <a:moveTo>
                  <a:pt x="21" y="0"/>
                </a:moveTo>
                <a:cubicBezTo>
                  <a:pt x="14" y="5"/>
                  <a:pt x="7" y="10"/>
                  <a:pt x="0" y="16"/>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32" name="Freeform 59"/>
          <p:cNvSpPr>
            <a:spLocks/>
          </p:cNvSpPr>
          <p:nvPr/>
        </p:nvSpPr>
        <p:spPr bwMode="auto">
          <a:xfrm flipH="1">
            <a:off x="3489326" y="1017589"/>
            <a:ext cx="60325" cy="60325"/>
          </a:xfrm>
          <a:custGeom>
            <a:avLst/>
            <a:gdLst>
              <a:gd name="T0" fmla="*/ 173290726 w 21"/>
              <a:gd name="T1" fmla="*/ 0 h 20"/>
              <a:gd name="T2" fmla="*/ 0 w 21"/>
              <a:gd name="T3" fmla="*/ 181955259 h 20"/>
              <a:gd name="T4" fmla="*/ 0 60000 65536"/>
              <a:gd name="T5" fmla="*/ 0 60000 65536"/>
              <a:gd name="T6" fmla="*/ 0 w 21"/>
              <a:gd name="T7" fmla="*/ 0 h 20"/>
              <a:gd name="T8" fmla="*/ 21 w 21"/>
              <a:gd name="T9" fmla="*/ 20 h 20"/>
            </a:gdLst>
            <a:ahLst/>
            <a:cxnLst>
              <a:cxn ang="T4">
                <a:pos x="T0" y="T1"/>
              </a:cxn>
              <a:cxn ang="T5">
                <a:pos x="T2" y="T3"/>
              </a:cxn>
            </a:cxnLst>
            <a:rect l="T6" t="T7" r="T8" b="T9"/>
            <a:pathLst>
              <a:path w="21" h="20">
                <a:moveTo>
                  <a:pt x="21" y="0"/>
                </a:moveTo>
                <a:cubicBezTo>
                  <a:pt x="14" y="6"/>
                  <a:pt x="7" y="13"/>
                  <a:pt x="0" y="20"/>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33" name="Freeform 60"/>
          <p:cNvSpPr>
            <a:spLocks/>
          </p:cNvSpPr>
          <p:nvPr/>
        </p:nvSpPr>
        <p:spPr bwMode="auto">
          <a:xfrm flipH="1">
            <a:off x="2270125" y="1976438"/>
            <a:ext cx="90488" cy="44450"/>
          </a:xfrm>
          <a:custGeom>
            <a:avLst/>
            <a:gdLst>
              <a:gd name="T0" fmla="*/ 28318352 w 247"/>
              <a:gd name="T1" fmla="*/ 0 h 115"/>
              <a:gd name="T2" fmla="*/ 15434251 w 247"/>
              <a:gd name="T3" fmla="*/ 4482106 h 115"/>
              <a:gd name="T4" fmla="*/ 2013083 w 247"/>
              <a:gd name="T5" fmla="*/ 4183325 h 115"/>
              <a:gd name="T6" fmla="*/ 0 w 247"/>
              <a:gd name="T7" fmla="*/ 15686987 h 115"/>
              <a:gd name="T8" fmla="*/ 17044717 w 247"/>
              <a:gd name="T9" fmla="*/ 16284549 h 115"/>
              <a:gd name="T10" fmla="*/ 33150117 w 247"/>
              <a:gd name="T11" fmla="*/ 10458119 h 115"/>
              <a:gd name="T12" fmla="*/ 28318352 w 247"/>
              <a:gd name="T13" fmla="*/ 0 h 115"/>
              <a:gd name="T14" fmla="*/ 0 60000 65536"/>
              <a:gd name="T15" fmla="*/ 0 60000 65536"/>
              <a:gd name="T16" fmla="*/ 0 60000 65536"/>
              <a:gd name="T17" fmla="*/ 0 60000 65536"/>
              <a:gd name="T18" fmla="*/ 0 60000 65536"/>
              <a:gd name="T19" fmla="*/ 0 60000 65536"/>
              <a:gd name="T20" fmla="*/ 0 60000 65536"/>
              <a:gd name="T21" fmla="*/ 0 w 247"/>
              <a:gd name="T22" fmla="*/ 0 h 115"/>
              <a:gd name="T23" fmla="*/ 247 w 247"/>
              <a:gd name="T24" fmla="*/ 115 h 1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7" h="115">
                <a:moveTo>
                  <a:pt x="211" y="0"/>
                </a:moveTo>
                <a:cubicBezTo>
                  <a:pt x="181" y="15"/>
                  <a:pt x="149" y="25"/>
                  <a:pt x="115" y="30"/>
                </a:cubicBezTo>
                <a:cubicBezTo>
                  <a:pt x="82" y="35"/>
                  <a:pt x="48" y="34"/>
                  <a:pt x="15" y="28"/>
                </a:cubicBezTo>
                <a:lnTo>
                  <a:pt x="0" y="105"/>
                </a:lnTo>
                <a:cubicBezTo>
                  <a:pt x="42" y="113"/>
                  <a:pt x="84" y="115"/>
                  <a:pt x="127" y="109"/>
                </a:cubicBezTo>
                <a:cubicBezTo>
                  <a:pt x="169" y="103"/>
                  <a:pt x="209" y="90"/>
                  <a:pt x="247" y="70"/>
                </a:cubicBezTo>
                <a:lnTo>
                  <a:pt x="211" y="0"/>
                </a:lnTo>
                <a:close/>
              </a:path>
            </a:pathLst>
          </a:custGeom>
          <a:solidFill>
            <a:srgbClr val="FF0000"/>
          </a:solidFill>
          <a:ln w="0">
            <a:solidFill>
              <a:srgbClr val="000000"/>
            </a:solidFill>
            <a:round/>
            <a:headEnd/>
            <a:tailEnd/>
          </a:ln>
        </p:spPr>
        <p:txBody>
          <a:bodyPr/>
          <a:lstStyle/>
          <a:p>
            <a:endParaRPr lang="en-US">
              <a:solidFill>
                <a:srgbClr val="000000"/>
              </a:solidFill>
              <a:latin typeface="Switzerland"/>
            </a:endParaRPr>
          </a:p>
        </p:txBody>
      </p:sp>
      <p:sp>
        <p:nvSpPr>
          <p:cNvPr id="9234" name="Freeform 61"/>
          <p:cNvSpPr>
            <a:spLocks/>
          </p:cNvSpPr>
          <p:nvPr/>
        </p:nvSpPr>
        <p:spPr bwMode="auto">
          <a:xfrm flipH="1">
            <a:off x="2270125" y="1976438"/>
            <a:ext cx="90488" cy="44450"/>
          </a:xfrm>
          <a:custGeom>
            <a:avLst/>
            <a:gdLst>
              <a:gd name="T0" fmla="*/ 28318352 w 247"/>
              <a:gd name="T1" fmla="*/ 0 h 115"/>
              <a:gd name="T2" fmla="*/ 15434251 w 247"/>
              <a:gd name="T3" fmla="*/ 4482106 h 115"/>
              <a:gd name="T4" fmla="*/ 2013083 w 247"/>
              <a:gd name="T5" fmla="*/ 4183325 h 115"/>
              <a:gd name="T6" fmla="*/ 0 w 247"/>
              <a:gd name="T7" fmla="*/ 15686987 h 115"/>
              <a:gd name="T8" fmla="*/ 17044717 w 247"/>
              <a:gd name="T9" fmla="*/ 16284549 h 115"/>
              <a:gd name="T10" fmla="*/ 33150117 w 247"/>
              <a:gd name="T11" fmla="*/ 10458119 h 115"/>
              <a:gd name="T12" fmla="*/ 28318352 w 247"/>
              <a:gd name="T13" fmla="*/ 0 h 115"/>
              <a:gd name="T14" fmla="*/ 0 60000 65536"/>
              <a:gd name="T15" fmla="*/ 0 60000 65536"/>
              <a:gd name="T16" fmla="*/ 0 60000 65536"/>
              <a:gd name="T17" fmla="*/ 0 60000 65536"/>
              <a:gd name="T18" fmla="*/ 0 60000 65536"/>
              <a:gd name="T19" fmla="*/ 0 60000 65536"/>
              <a:gd name="T20" fmla="*/ 0 60000 65536"/>
              <a:gd name="T21" fmla="*/ 0 w 247"/>
              <a:gd name="T22" fmla="*/ 0 h 115"/>
              <a:gd name="T23" fmla="*/ 247 w 247"/>
              <a:gd name="T24" fmla="*/ 115 h 1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7" h="115">
                <a:moveTo>
                  <a:pt x="211" y="0"/>
                </a:moveTo>
                <a:cubicBezTo>
                  <a:pt x="181" y="15"/>
                  <a:pt x="149" y="25"/>
                  <a:pt x="115" y="30"/>
                </a:cubicBezTo>
                <a:cubicBezTo>
                  <a:pt x="82" y="35"/>
                  <a:pt x="48" y="34"/>
                  <a:pt x="15" y="28"/>
                </a:cubicBezTo>
                <a:lnTo>
                  <a:pt x="0" y="105"/>
                </a:lnTo>
                <a:cubicBezTo>
                  <a:pt x="42" y="113"/>
                  <a:pt x="84" y="115"/>
                  <a:pt x="127" y="109"/>
                </a:cubicBezTo>
                <a:cubicBezTo>
                  <a:pt x="169" y="103"/>
                  <a:pt x="209" y="90"/>
                  <a:pt x="247" y="70"/>
                </a:cubicBezTo>
                <a:lnTo>
                  <a:pt x="211" y="0"/>
                </a:lnTo>
                <a:close/>
              </a:path>
            </a:pathLst>
          </a:custGeom>
          <a:noFill/>
          <a:ln w="1588" cap="rnd">
            <a:solidFill>
              <a:srgbClr val="000000"/>
            </a:solidFill>
            <a:round/>
            <a:headEnd/>
            <a:tailEnd/>
          </a:ln>
        </p:spPr>
        <p:txBody>
          <a:bodyPr/>
          <a:lstStyle/>
          <a:p>
            <a:endParaRPr lang="en-US">
              <a:solidFill>
                <a:srgbClr val="000000"/>
              </a:solidFill>
              <a:latin typeface="Switzerland"/>
            </a:endParaRPr>
          </a:p>
        </p:txBody>
      </p:sp>
      <p:sp>
        <p:nvSpPr>
          <p:cNvPr id="9235" name="Freeform 62"/>
          <p:cNvSpPr>
            <a:spLocks/>
          </p:cNvSpPr>
          <p:nvPr/>
        </p:nvSpPr>
        <p:spPr bwMode="auto">
          <a:xfrm flipH="1">
            <a:off x="3116264" y="1746251"/>
            <a:ext cx="128587" cy="282575"/>
          </a:xfrm>
          <a:custGeom>
            <a:avLst/>
            <a:gdLst>
              <a:gd name="T0" fmla="*/ 0 w 343"/>
              <a:gd name="T1" fmla="*/ 99258569 h 722"/>
              <a:gd name="T2" fmla="*/ 34994783 w 343"/>
              <a:gd name="T3" fmla="*/ 58819830 h 722"/>
              <a:gd name="T4" fmla="*/ 9556675 w 343"/>
              <a:gd name="T5" fmla="*/ 10569166 h 722"/>
              <a:gd name="T6" fmla="*/ 13773056 w 343"/>
              <a:gd name="T7" fmla="*/ 0 h 722"/>
              <a:gd name="T8" fmla="*/ 45535539 w 343"/>
              <a:gd name="T9" fmla="*/ 60198655 h 722"/>
              <a:gd name="T10" fmla="*/ 1686627 w 343"/>
              <a:gd name="T11" fmla="*/ 110593683 h 722"/>
              <a:gd name="T12" fmla="*/ 0 w 343"/>
              <a:gd name="T13" fmla="*/ 99258569 h 722"/>
              <a:gd name="T14" fmla="*/ 0 60000 65536"/>
              <a:gd name="T15" fmla="*/ 0 60000 65536"/>
              <a:gd name="T16" fmla="*/ 0 60000 65536"/>
              <a:gd name="T17" fmla="*/ 0 60000 65536"/>
              <a:gd name="T18" fmla="*/ 0 60000 65536"/>
              <a:gd name="T19" fmla="*/ 0 60000 65536"/>
              <a:gd name="T20" fmla="*/ 0 60000 65536"/>
              <a:gd name="T21" fmla="*/ 0 w 343"/>
              <a:gd name="T22" fmla="*/ 0 h 722"/>
              <a:gd name="T23" fmla="*/ 343 w 343"/>
              <a:gd name="T24" fmla="*/ 722 h 7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3" h="722">
                <a:moveTo>
                  <a:pt x="0" y="648"/>
                </a:moveTo>
                <a:cubicBezTo>
                  <a:pt x="132" y="625"/>
                  <a:pt x="234" y="518"/>
                  <a:pt x="249" y="384"/>
                </a:cubicBezTo>
                <a:cubicBezTo>
                  <a:pt x="265" y="250"/>
                  <a:pt x="192" y="122"/>
                  <a:pt x="68" y="69"/>
                </a:cubicBezTo>
                <a:lnTo>
                  <a:pt x="98" y="0"/>
                </a:lnTo>
                <a:cubicBezTo>
                  <a:pt x="251" y="66"/>
                  <a:pt x="343" y="226"/>
                  <a:pt x="324" y="393"/>
                </a:cubicBezTo>
                <a:cubicBezTo>
                  <a:pt x="304" y="559"/>
                  <a:pt x="177" y="694"/>
                  <a:pt x="12" y="722"/>
                </a:cubicBezTo>
                <a:lnTo>
                  <a:pt x="0" y="648"/>
                </a:lnTo>
                <a:close/>
              </a:path>
            </a:pathLst>
          </a:custGeom>
          <a:solidFill>
            <a:srgbClr val="0000FF"/>
          </a:solidFill>
          <a:ln w="0">
            <a:solidFill>
              <a:srgbClr val="000000"/>
            </a:solidFill>
            <a:round/>
            <a:headEnd/>
            <a:tailEnd/>
          </a:ln>
        </p:spPr>
        <p:txBody>
          <a:bodyPr/>
          <a:lstStyle/>
          <a:p>
            <a:endParaRPr lang="en-US">
              <a:solidFill>
                <a:srgbClr val="000000"/>
              </a:solidFill>
              <a:latin typeface="Switzerland"/>
            </a:endParaRPr>
          </a:p>
        </p:txBody>
      </p:sp>
      <p:sp>
        <p:nvSpPr>
          <p:cNvPr id="9236" name="Freeform 63"/>
          <p:cNvSpPr>
            <a:spLocks/>
          </p:cNvSpPr>
          <p:nvPr/>
        </p:nvSpPr>
        <p:spPr bwMode="auto">
          <a:xfrm flipH="1">
            <a:off x="3116264" y="1746251"/>
            <a:ext cx="128587" cy="282575"/>
          </a:xfrm>
          <a:custGeom>
            <a:avLst/>
            <a:gdLst>
              <a:gd name="T0" fmla="*/ 0 w 343"/>
              <a:gd name="T1" fmla="*/ 99258569 h 722"/>
              <a:gd name="T2" fmla="*/ 34994783 w 343"/>
              <a:gd name="T3" fmla="*/ 58819830 h 722"/>
              <a:gd name="T4" fmla="*/ 9556675 w 343"/>
              <a:gd name="T5" fmla="*/ 10569166 h 722"/>
              <a:gd name="T6" fmla="*/ 13773056 w 343"/>
              <a:gd name="T7" fmla="*/ 0 h 722"/>
              <a:gd name="T8" fmla="*/ 45535539 w 343"/>
              <a:gd name="T9" fmla="*/ 60198655 h 722"/>
              <a:gd name="T10" fmla="*/ 1686627 w 343"/>
              <a:gd name="T11" fmla="*/ 110593683 h 722"/>
              <a:gd name="T12" fmla="*/ 0 w 343"/>
              <a:gd name="T13" fmla="*/ 99258569 h 722"/>
              <a:gd name="T14" fmla="*/ 0 60000 65536"/>
              <a:gd name="T15" fmla="*/ 0 60000 65536"/>
              <a:gd name="T16" fmla="*/ 0 60000 65536"/>
              <a:gd name="T17" fmla="*/ 0 60000 65536"/>
              <a:gd name="T18" fmla="*/ 0 60000 65536"/>
              <a:gd name="T19" fmla="*/ 0 60000 65536"/>
              <a:gd name="T20" fmla="*/ 0 60000 65536"/>
              <a:gd name="T21" fmla="*/ 0 w 343"/>
              <a:gd name="T22" fmla="*/ 0 h 722"/>
              <a:gd name="T23" fmla="*/ 343 w 343"/>
              <a:gd name="T24" fmla="*/ 722 h 7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3" h="722">
                <a:moveTo>
                  <a:pt x="0" y="648"/>
                </a:moveTo>
                <a:cubicBezTo>
                  <a:pt x="132" y="625"/>
                  <a:pt x="234" y="518"/>
                  <a:pt x="249" y="384"/>
                </a:cubicBezTo>
                <a:cubicBezTo>
                  <a:pt x="265" y="250"/>
                  <a:pt x="192" y="122"/>
                  <a:pt x="68" y="69"/>
                </a:cubicBezTo>
                <a:lnTo>
                  <a:pt x="98" y="0"/>
                </a:lnTo>
                <a:cubicBezTo>
                  <a:pt x="251" y="66"/>
                  <a:pt x="343" y="226"/>
                  <a:pt x="324" y="393"/>
                </a:cubicBezTo>
                <a:cubicBezTo>
                  <a:pt x="304" y="559"/>
                  <a:pt x="177" y="694"/>
                  <a:pt x="12" y="722"/>
                </a:cubicBezTo>
                <a:lnTo>
                  <a:pt x="0" y="648"/>
                </a:lnTo>
                <a:close/>
              </a:path>
            </a:pathLst>
          </a:custGeom>
          <a:noFill/>
          <a:ln w="1588" cap="rnd">
            <a:solidFill>
              <a:srgbClr val="000000"/>
            </a:solidFill>
            <a:round/>
            <a:headEnd/>
            <a:tailEnd/>
          </a:ln>
        </p:spPr>
        <p:txBody>
          <a:bodyPr/>
          <a:lstStyle/>
          <a:p>
            <a:endParaRPr lang="en-US">
              <a:solidFill>
                <a:srgbClr val="000000"/>
              </a:solidFill>
              <a:latin typeface="Switzerland"/>
            </a:endParaRPr>
          </a:p>
        </p:txBody>
      </p:sp>
      <p:sp>
        <p:nvSpPr>
          <p:cNvPr id="9237" name="Freeform 64"/>
          <p:cNvSpPr>
            <a:spLocks/>
          </p:cNvSpPr>
          <p:nvPr/>
        </p:nvSpPr>
        <p:spPr bwMode="auto">
          <a:xfrm flipH="1">
            <a:off x="3106738" y="1231901"/>
            <a:ext cx="862012" cy="295275"/>
          </a:xfrm>
          <a:custGeom>
            <a:avLst/>
            <a:gdLst>
              <a:gd name="T0" fmla="*/ 2147483647 w 300"/>
              <a:gd name="T1" fmla="*/ 871873359 h 100"/>
              <a:gd name="T2" fmla="*/ 1444846818 w 300"/>
              <a:gd name="T3" fmla="*/ 435938156 h 100"/>
              <a:gd name="T4" fmla="*/ 602707231 w 300"/>
              <a:gd name="T5" fmla="*/ 130780256 h 100"/>
              <a:gd name="T6" fmla="*/ 0 w 300"/>
              <a:gd name="T7" fmla="*/ 0 h 100"/>
              <a:gd name="T8" fmla="*/ 0 60000 65536"/>
              <a:gd name="T9" fmla="*/ 0 60000 65536"/>
              <a:gd name="T10" fmla="*/ 0 60000 65536"/>
              <a:gd name="T11" fmla="*/ 0 60000 65536"/>
              <a:gd name="T12" fmla="*/ 0 w 300"/>
              <a:gd name="T13" fmla="*/ 0 h 100"/>
              <a:gd name="T14" fmla="*/ 300 w 300"/>
              <a:gd name="T15" fmla="*/ 100 h 100"/>
            </a:gdLst>
            <a:ahLst/>
            <a:cxnLst>
              <a:cxn ang="T8">
                <a:pos x="T0" y="T1"/>
              </a:cxn>
              <a:cxn ang="T9">
                <a:pos x="T2" y="T3"/>
              </a:cxn>
              <a:cxn ang="T10">
                <a:pos x="T4" y="T5"/>
              </a:cxn>
              <a:cxn ang="T11">
                <a:pos x="T6" y="T7"/>
              </a:cxn>
            </a:cxnLst>
            <a:rect l="T12" t="T13" r="T14" b="T15"/>
            <a:pathLst>
              <a:path w="300" h="100">
                <a:moveTo>
                  <a:pt x="300" y="100"/>
                </a:moveTo>
                <a:cubicBezTo>
                  <a:pt x="263" y="83"/>
                  <a:pt x="212" y="64"/>
                  <a:pt x="175" y="50"/>
                </a:cubicBezTo>
                <a:cubicBezTo>
                  <a:pt x="137" y="35"/>
                  <a:pt x="102" y="23"/>
                  <a:pt x="73" y="15"/>
                </a:cubicBezTo>
                <a:cubicBezTo>
                  <a:pt x="44" y="6"/>
                  <a:pt x="15" y="3"/>
                  <a:pt x="0" y="0"/>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38" name="Freeform 65"/>
          <p:cNvSpPr>
            <a:spLocks/>
          </p:cNvSpPr>
          <p:nvPr/>
        </p:nvSpPr>
        <p:spPr bwMode="auto">
          <a:xfrm flipH="1">
            <a:off x="3106738" y="1479550"/>
            <a:ext cx="912812" cy="153988"/>
          </a:xfrm>
          <a:custGeom>
            <a:avLst/>
            <a:gdLst>
              <a:gd name="T0" fmla="*/ 2147483647 w 318"/>
              <a:gd name="T1" fmla="*/ 236771380 h 52"/>
              <a:gd name="T2" fmla="*/ 2010474117 w 318"/>
              <a:gd name="T3" fmla="*/ 35076691 h 52"/>
              <a:gd name="T4" fmla="*/ 1351300316 w 318"/>
              <a:gd name="T5" fmla="*/ 35076691 h 52"/>
              <a:gd name="T6" fmla="*/ 552056035 w 318"/>
              <a:gd name="T7" fmla="*/ 236771380 h 52"/>
              <a:gd name="T8" fmla="*/ 0 w 318"/>
              <a:gd name="T9" fmla="*/ 456005900 h 52"/>
              <a:gd name="T10" fmla="*/ 0 60000 65536"/>
              <a:gd name="T11" fmla="*/ 0 60000 65536"/>
              <a:gd name="T12" fmla="*/ 0 60000 65536"/>
              <a:gd name="T13" fmla="*/ 0 60000 65536"/>
              <a:gd name="T14" fmla="*/ 0 60000 65536"/>
              <a:gd name="T15" fmla="*/ 0 w 318"/>
              <a:gd name="T16" fmla="*/ 0 h 52"/>
              <a:gd name="T17" fmla="*/ 318 w 318"/>
              <a:gd name="T18" fmla="*/ 52 h 52"/>
            </a:gdLst>
            <a:ahLst/>
            <a:cxnLst>
              <a:cxn ang="T10">
                <a:pos x="T0" y="T1"/>
              </a:cxn>
              <a:cxn ang="T11">
                <a:pos x="T2" y="T3"/>
              </a:cxn>
              <a:cxn ang="T12">
                <a:pos x="T4" y="T5"/>
              </a:cxn>
              <a:cxn ang="T13">
                <a:pos x="T6" y="T7"/>
              </a:cxn>
              <a:cxn ang="T14">
                <a:pos x="T8" y="T9"/>
              </a:cxn>
            </a:cxnLst>
            <a:rect l="T15" t="T16" r="T17" b="T18"/>
            <a:pathLst>
              <a:path w="318" h="52">
                <a:moveTo>
                  <a:pt x="318" y="27"/>
                </a:moveTo>
                <a:cubicBezTo>
                  <a:pt x="306" y="23"/>
                  <a:pt x="270" y="8"/>
                  <a:pt x="244" y="4"/>
                </a:cubicBezTo>
                <a:cubicBezTo>
                  <a:pt x="219" y="0"/>
                  <a:pt x="194" y="0"/>
                  <a:pt x="164" y="4"/>
                </a:cubicBezTo>
                <a:cubicBezTo>
                  <a:pt x="135" y="8"/>
                  <a:pt x="94" y="19"/>
                  <a:pt x="67" y="27"/>
                </a:cubicBezTo>
                <a:cubicBezTo>
                  <a:pt x="40" y="35"/>
                  <a:pt x="14" y="47"/>
                  <a:pt x="0" y="52"/>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39" name="Freeform 66"/>
          <p:cNvSpPr>
            <a:spLocks/>
          </p:cNvSpPr>
          <p:nvPr/>
        </p:nvSpPr>
        <p:spPr bwMode="auto">
          <a:xfrm flipH="1">
            <a:off x="3051175" y="1012826"/>
            <a:ext cx="649288" cy="396875"/>
          </a:xfrm>
          <a:custGeom>
            <a:avLst/>
            <a:gdLst>
              <a:gd name="T0" fmla="*/ 1865375909 w 226"/>
              <a:gd name="T1" fmla="*/ 1166738845 h 135"/>
              <a:gd name="T2" fmla="*/ 1262842194 w 226"/>
              <a:gd name="T3" fmla="*/ 613618633 h 135"/>
              <a:gd name="T4" fmla="*/ 701578658 w 226"/>
              <a:gd name="T5" fmla="*/ 259274002 h 135"/>
              <a:gd name="T6" fmla="*/ 0 w 226"/>
              <a:gd name="T7" fmla="*/ 0 h 135"/>
              <a:gd name="T8" fmla="*/ 0 60000 65536"/>
              <a:gd name="T9" fmla="*/ 0 60000 65536"/>
              <a:gd name="T10" fmla="*/ 0 60000 65536"/>
              <a:gd name="T11" fmla="*/ 0 60000 65536"/>
              <a:gd name="T12" fmla="*/ 0 w 226"/>
              <a:gd name="T13" fmla="*/ 0 h 135"/>
              <a:gd name="T14" fmla="*/ 226 w 226"/>
              <a:gd name="T15" fmla="*/ 135 h 135"/>
            </a:gdLst>
            <a:ahLst/>
            <a:cxnLst>
              <a:cxn ang="T8">
                <a:pos x="T0" y="T1"/>
              </a:cxn>
              <a:cxn ang="T9">
                <a:pos x="T2" y="T3"/>
              </a:cxn>
              <a:cxn ang="T10">
                <a:pos x="T4" y="T5"/>
              </a:cxn>
              <a:cxn ang="T11">
                <a:pos x="T6" y="T7"/>
              </a:cxn>
            </a:cxnLst>
            <a:rect l="T12" t="T13" r="T14" b="T15"/>
            <a:pathLst>
              <a:path w="226" h="135">
                <a:moveTo>
                  <a:pt x="226" y="135"/>
                </a:moveTo>
                <a:cubicBezTo>
                  <a:pt x="213" y="124"/>
                  <a:pt x="176" y="88"/>
                  <a:pt x="153" y="71"/>
                </a:cubicBezTo>
                <a:cubicBezTo>
                  <a:pt x="130" y="53"/>
                  <a:pt x="110" y="42"/>
                  <a:pt x="85" y="30"/>
                </a:cubicBezTo>
                <a:cubicBezTo>
                  <a:pt x="59" y="18"/>
                  <a:pt x="18" y="6"/>
                  <a:pt x="0" y="0"/>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40" name="Line 67"/>
          <p:cNvSpPr>
            <a:spLocks noChangeShapeType="1"/>
          </p:cNvSpPr>
          <p:nvPr/>
        </p:nvSpPr>
        <p:spPr bwMode="auto">
          <a:xfrm flipV="1">
            <a:off x="2962275" y="935038"/>
            <a:ext cx="363538" cy="444500"/>
          </a:xfrm>
          <a:prstGeom prst="line">
            <a:avLst/>
          </a:prstGeom>
          <a:noFill/>
          <a:ln w="4763" cap="rnd">
            <a:solidFill>
              <a:srgbClr val="000000"/>
            </a:solidFill>
            <a:round/>
            <a:headEnd/>
            <a:tailEnd/>
          </a:ln>
        </p:spPr>
        <p:txBody>
          <a:bodyPr/>
          <a:lstStyle/>
          <a:p>
            <a:endParaRPr lang="en-GB">
              <a:solidFill>
                <a:srgbClr val="000000"/>
              </a:solidFill>
              <a:latin typeface="Switzerland"/>
            </a:endParaRPr>
          </a:p>
        </p:txBody>
      </p:sp>
      <p:sp>
        <p:nvSpPr>
          <p:cNvPr id="9241" name="Freeform 68"/>
          <p:cNvSpPr>
            <a:spLocks/>
          </p:cNvSpPr>
          <p:nvPr/>
        </p:nvSpPr>
        <p:spPr bwMode="auto">
          <a:xfrm flipH="1">
            <a:off x="3167063" y="1571626"/>
            <a:ext cx="976312" cy="227013"/>
          </a:xfrm>
          <a:custGeom>
            <a:avLst/>
            <a:gdLst>
              <a:gd name="T0" fmla="*/ 2147483647 w 340"/>
              <a:gd name="T1" fmla="*/ 112996459 h 77"/>
              <a:gd name="T2" fmla="*/ 1945947768 w 340"/>
              <a:gd name="T3" fmla="*/ 43459717 h 77"/>
              <a:gd name="T4" fmla="*/ 667889236 w 340"/>
              <a:gd name="T5" fmla="*/ 382449036 h 77"/>
              <a:gd name="T6" fmla="*/ 0 w 340"/>
              <a:gd name="T7" fmla="*/ 669284363 h 77"/>
              <a:gd name="T8" fmla="*/ 0 60000 65536"/>
              <a:gd name="T9" fmla="*/ 0 60000 65536"/>
              <a:gd name="T10" fmla="*/ 0 60000 65536"/>
              <a:gd name="T11" fmla="*/ 0 60000 65536"/>
              <a:gd name="T12" fmla="*/ 0 w 340"/>
              <a:gd name="T13" fmla="*/ 0 h 77"/>
              <a:gd name="T14" fmla="*/ 340 w 340"/>
              <a:gd name="T15" fmla="*/ 77 h 77"/>
            </a:gdLst>
            <a:ahLst/>
            <a:cxnLst>
              <a:cxn ang="T8">
                <a:pos x="T0" y="T1"/>
              </a:cxn>
              <a:cxn ang="T9">
                <a:pos x="T2" y="T3"/>
              </a:cxn>
              <a:cxn ang="T10">
                <a:pos x="T4" y="T5"/>
              </a:cxn>
              <a:cxn ang="T11">
                <a:pos x="T6" y="T7"/>
              </a:cxn>
            </a:cxnLst>
            <a:rect l="T12" t="T13" r="T14" b="T15"/>
            <a:pathLst>
              <a:path w="340" h="77">
                <a:moveTo>
                  <a:pt x="340" y="13"/>
                </a:moveTo>
                <a:cubicBezTo>
                  <a:pt x="323" y="12"/>
                  <a:pt x="279" y="0"/>
                  <a:pt x="236" y="5"/>
                </a:cubicBezTo>
                <a:cubicBezTo>
                  <a:pt x="192" y="10"/>
                  <a:pt x="120" y="31"/>
                  <a:pt x="81" y="44"/>
                </a:cubicBezTo>
                <a:cubicBezTo>
                  <a:pt x="42" y="56"/>
                  <a:pt x="17" y="70"/>
                  <a:pt x="0" y="77"/>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42" name="Freeform 69"/>
          <p:cNvSpPr>
            <a:spLocks/>
          </p:cNvSpPr>
          <p:nvPr/>
        </p:nvSpPr>
        <p:spPr bwMode="auto">
          <a:xfrm flipH="1">
            <a:off x="1827213" y="1260475"/>
            <a:ext cx="628650" cy="241300"/>
          </a:xfrm>
          <a:custGeom>
            <a:avLst/>
            <a:gdLst>
              <a:gd name="T0" fmla="*/ 0 w 219"/>
              <a:gd name="T1" fmla="*/ 710069310 h 82"/>
              <a:gd name="T2" fmla="*/ 1030004344 w 219"/>
              <a:gd name="T3" fmla="*/ 277100669 h 82"/>
              <a:gd name="T4" fmla="*/ 1804570180 w 219"/>
              <a:gd name="T5" fmla="*/ 0 h 82"/>
              <a:gd name="T6" fmla="*/ 0 60000 65536"/>
              <a:gd name="T7" fmla="*/ 0 60000 65536"/>
              <a:gd name="T8" fmla="*/ 0 60000 65536"/>
              <a:gd name="T9" fmla="*/ 0 w 219"/>
              <a:gd name="T10" fmla="*/ 0 h 82"/>
              <a:gd name="T11" fmla="*/ 219 w 219"/>
              <a:gd name="T12" fmla="*/ 82 h 82"/>
            </a:gdLst>
            <a:ahLst/>
            <a:cxnLst>
              <a:cxn ang="T6">
                <a:pos x="T0" y="T1"/>
              </a:cxn>
              <a:cxn ang="T7">
                <a:pos x="T2" y="T3"/>
              </a:cxn>
              <a:cxn ang="T8">
                <a:pos x="T4" y="T5"/>
              </a:cxn>
            </a:cxnLst>
            <a:rect l="T9" t="T10" r="T11" b="T12"/>
            <a:pathLst>
              <a:path w="219" h="82">
                <a:moveTo>
                  <a:pt x="0" y="82"/>
                </a:moveTo>
                <a:cubicBezTo>
                  <a:pt x="37" y="65"/>
                  <a:pt x="88" y="46"/>
                  <a:pt x="125" y="32"/>
                </a:cubicBezTo>
                <a:cubicBezTo>
                  <a:pt x="161" y="18"/>
                  <a:pt x="199" y="7"/>
                  <a:pt x="219" y="0"/>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43" name="Freeform 70"/>
          <p:cNvSpPr>
            <a:spLocks/>
          </p:cNvSpPr>
          <p:nvPr/>
        </p:nvSpPr>
        <p:spPr bwMode="auto">
          <a:xfrm flipH="1">
            <a:off x="1636713" y="1479550"/>
            <a:ext cx="819150" cy="122238"/>
          </a:xfrm>
          <a:custGeom>
            <a:avLst/>
            <a:gdLst>
              <a:gd name="T0" fmla="*/ 0 w 285"/>
              <a:gd name="T1" fmla="*/ 239997919 h 41"/>
              <a:gd name="T2" fmla="*/ 611321503 w 285"/>
              <a:gd name="T3" fmla="*/ 35556349 h 41"/>
              <a:gd name="T4" fmla="*/ 1272205871 w 285"/>
              <a:gd name="T5" fmla="*/ 35556349 h 41"/>
              <a:gd name="T6" fmla="*/ 2073532908 w 285"/>
              <a:gd name="T7" fmla="*/ 239997919 h 41"/>
              <a:gd name="T8" fmla="*/ 2147483647 w 285"/>
              <a:gd name="T9" fmla="*/ 364442120 h 41"/>
              <a:gd name="T10" fmla="*/ 0 60000 65536"/>
              <a:gd name="T11" fmla="*/ 0 60000 65536"/>
              <a:gd name="T12" fmla="*/ 0 60000 65536"/>
              <a:gd name="T13" fmla="*/ 0 60000 65536"/>
              <a:gd name="T14" fmla="*/ 0 60000 65536"/>
              <a:gd name="T15" fmla="*/ 0 w 285"/>
              <a:gd name="T16" fmla="*/ 0 h 41"/>
              <a:gd name="T17" fmla="*/ 285 w 285"/>
              <a:gd name="T18" fmla="*/ 41 h 41"/>
            </a:gdLst>
            <a:ahLst/>
            <a:cxnLst>
              <a:cxn ang="T10">
                <a:pos x="T0" y="T1"/>
              </a:cxn>
              <a:cxn ang="T11">
                <a:pos x="T2" y="T3"/>
              </a:cxn>
              <a:cxn ang="T12">
                <a:pos x="T4" y="T5"/>
              </a:cxn>
              <a:cxn ang="T13">
                <a:pos x="T6" y="T7"/>
              </a:cxn>
              <a:cxn ang="T14">
                <a:pos x="T8" y="T9"/>
              </a:cxn>
            </a:cxnLst>
            <a:rect l="T15" t="T16" r="T17" b="T18"/>
            <a:pathLst>
              <a:path w="285" h="41">
                <a:moveTo>
                  <a:pt x="0" y="27"/>
                </a:moveTo>
                <a:cubicBezTo>
                  <a:pt x="12" y="23"/>
                  <a:pt x="48" y="8"/>
                  <a:pt x="74" y="4"/>
                </a:cubicBezTo>
                <a:cubicBezTo>
                  <a:pt x="99" y="0"/>
                  <a:pt x="124" y="0"/>
                  <a:pt x="154" y="4"/>
                </a:cubicBezTo>
                <a:cubicBezTo>
                  <a:pt x="183" y="8"/>
                  <a:pt x="229" y="21"/>
                  <a:pt x="251" y="27"/>
                </a:cubicBezTo>
                <a:cubicBezTo>
                  <a:pt x="273" y="33"/>
                  <a:pt x="278" y="39"/>
                  <a:pt x="285" y="41"/>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44" name="Freeform 71"/>
          <p:cNvSpPr>
            <a:spLocks/>
          </p:cNvSpPr>
          <p:nvPr/>
        </p:nvSpPr>
        <p:spPr bwMode="auto">
          <a:xfrm flipH="1">
            <a:off x="1808163" y="985838"/>
            <a:ext cx="635000" cy="468312"/>
          </a:xfrm>
          <a:custGeom>
            <a:avLst/>
            <a:gdLst>
              <a:gd name="T0" fmla="*/ 0 w 220"/>
              <a:gd name="T1" fmla="*/ 1379346564 h 159"/>
              <a:gd name="T2" fmla="*/ 574845316 w 220"/>
              <a:gd name="T3" fmla="*/ 694011793 h 159"/>
              <a:gd name="T4" fmla="*/ 1208009594 w 220"/>
              <a:gd name="T5" fmla="*/ 251577791 h 159"/>
              <a:gd name="T6" fmla="*/ 1832841122 w 220"/>
              <a:gd name="T7" fmla="*/ 0 h 159"/>
              <a:gd name="T8" fmla="*/ 0 60000 65536"/>
              <a:gd name="T9" fmla="*/ 0 60000 65536"/>
              <a:gd name="T10" fmla="*/ 0 60000 65536"/>
              <a:gd name="T11" fmla="*/ 0 60000 65536"/>
              <a:gd name="T12" fmla="*/ 0 w 220"/>
              <a:gd name="T13" fmla="*/ 0 h 159"/>
              <a:gd name="T14" fmla="*/ 220 w 220"/>
              <a:gd name="T15" fmla="*/ 159 h 159"/>
            </a:gdLst>
            <a:ahLst/>
            <a:cxnLst>
              <a:cxn ang="T8">
                <a:pos x="T0" y="T1"/>
              </a:cxn>
              <a:cxn ang="T9">
                <a:pos x="T2" y="T3"/>
              </a:cxn>
              <a:cxn ang="T10">
                <a:pos x="T4" y="T5"/>
              </a:cxn>
              <a:cxn ang="T11">
                <a:pos x="T6" y="T7"/>
              </a:cxn>
            </a:cxnLst>
            <a:rect l="T12" t="T13" r="T14" b="T15"/>
            <a:pathLst>
              <a:path w="220" h="159">
                <a:moveTo>
                  <a:pt x="0" y="159"/>
                </a:moveTo>
                <a:cubicBezTo>
                  <a:pt x="11" y="145"/>
                  <a:pt x="45" y="101"/>
                  <a:pt x="69" y="80"/>
                </a:cubicBezTo>
                <a:cubicBezTo>
                  <a:pt x="94" y="58"/>
                  <a:pt x="120" y="42"/>
                  <a:pt x="145" y="29"/>
                </a:cubicBezTo>
                <a:cubicBezTo>
                  <a:pt x="170" y="16"/>
                  <a:pt x="205" y="6"/>
                  <a:pt x="220" y="0"/>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45" name="Line 72"/>
          <p:cNvSpPr>
            <a:spLocks noChangeShapeType="1"/>
          </p:cNvSpPr>
          <p:nvPr/>
        </p:nvSpPr>
        <p:spPr bwMode="auto">
          <a:xfrm flipH="1" flipV="1">
            <a:off x="2195513" y="928689"/>
            <a:ext cx="361950" cy="446087"/>
          </a:xfrm>
          <a:prstGeom prst="line">
            <a:avLst/>
          </a:prstGeom>
          <a:noFill/>
          <a:ln w="4763" cap="rnd">
            <a:solidFill>
              <a:srgbClr val="000000"/>
            </a:solidFill>
            <a:round/>
            <a:headEnd/>
            <a:tailEnd/>
          </a:ln>
        </p:spPr>
        <p:txBody>
          <a:bodyPr/>
          <a:lstStyle/>
          <a:p>
            <a:endParaRPr lang="en-GB">
              <a:solidFill>
                <a:srgbClr val="000000"/>
              </a:solidFill>
              <a:latin typeface="Switzerland"/>
            </a:endParaRPr>
          </a:p>
        </p:txBody>
      </p:sp>
      <p:sp>
        <p:nvSpPr>
          <p:cNvPr id="9246" name="Freeform 73"/>
          <p:cNvSpPr>
            <a:spLocks/>
          </p:cNvSpPr>
          <p:nvPr/>
        </p:nvSpPr>
        <p:spPr bwMode="auto">
          <a:xfrm flipH="1">
            <a:off x="1487488" y="1554163"/>
            <a:ext cx="908051" cy="190500"/>
          </a:xfrm>
          <a:custGeom>
            <a:avLst/>
            <a:gdLst>
              <a:gd name="T0" fmla="*/ 0 w 316"/>
              <a:gd name="T1" fmla="*/ 115178078 h 64"/>
              <a:gd name="T2" fmla="*/ 858774893 w 316"/>
              <a:gd name="T3" fmla="*/ 44300170 h 64"/>
              <a:gd name="T4" fmla="*/ 2138681263 w 316"/>
              <a:gd name="T5" fmla="*/ 389837321 h 64"/>
              <a:gd name="T6" fmla="*/ 2147483647 w 316"/>
              <a:gd name="T7" fmla="*/ 567035072 h 64"/>
              <a:gd name="T8" fmla="*/ 0 60000 65536"/>
              <a:gd name="T9" fmla="*/ 0 60000 65536"/>
              <a:gd name="T10" fmla="*/ 0 60000 65536"/>
              <a:gd name="T11" fmla="*/ 0 60000 65536"/>
              <a:gd name="T12" fmla="*/ 0 w 316"/>
              <a:gd name="T13" fmla="*/ 0 h 64"/>
              <a:gd name="T14" fmla="*/ 316 w 316"/>
              <a:gd name="T15" fmla="*/ 64 h 64"/>
            </a:gdLst>
            <a:ahLst/>
            <a:cxnLst>
              <a:cxn ang="T8">
                <a:pos x="T0" y="T1"/>
              </a:cxn>
              <a:cxn ang="T9">
                <a:pos x="T2" y="T3"/>
              </a:cxn>
              <a:cxn ang="T10">
                <a:pos x="T4" y="T5"/>
              </a:cxn>
              <a:cxn ang="T11">
                <a:pos x="T6" y="T7"/>
              </a:cxn>
            </a:cxnLst>
            <a:rect l="T12" t="T13" r="T14" b="T15"/>
            <a:pathLst>
              <a:path w="316" h="64">
                <a:moveTo>
                  <a:pt x="0" y="13"/>
                </a:moveTo>
                <a:cubicBezTo>
                  <a:pt x="17" y="12"/>
                  <a:pt x="61" y="0"/>
                  <a:pt x="104" y="5"/>
                </a:cubicBezTo>
                <a:cubicBezTo>
                  <a:pt x="148" y="10"/>
                  <a:pt x="223" y="34"/>
                  <a:pt x="259" y="44"/>
                </a:cubicBezTo>
                <a:cubicBezTo>
                  <a:pt x="294" y="54"/>
                  <a:pt x="304" y="60"/>
                  <a:pt x="316" y="64"/>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47" name="Freeform 74"/>
          <p:cNvSpPr>
            <a:spLocks/>
          </p:cNvSpPr>
          <p:nvPr/>
        </p:nvSpPr>
        <p:spPr bwMode="auto">
          <a:xfrm flipH="1">
            <a:off x="2159001" y="1697038"/>
            <a:ext cx="258763" cy="298450"/>
          </a:xfrm>
          <a:custGeom>
            <a:avLst/>
            <a:gdLst>
              <a:gd name="T0" fmla="*/ 56324596 w 673"/>
              <a:gd name="T1" fmla="*/ 115229511 h 773"/>
              <a:gd name="T2" fmla="*/ 83969548 w 673"/>
              <a:gd name="T3" fmla="*/ 33838363 h 773"/>
              <a:gd name="T4" fmla="*/ 0 w 673"/>
              <a:gd name="T5" fmla="*/ 18186146 h 773"/>
              <a:gd name="T6" fmla="*/ 28088283 w 673"/>
              <a:gd name="T7" fmla="*/ 66782534 h 773"/>
              <a:gd name="T8" fmla="*/ 56324596 w 673"/>
              <a:gd name="T9" fmla="*/ 115229511 h 773"/>
              <a:gd name="T10" fmla="*/ 0 60000 65536"/>
              <a:gd name="T11" fmla="*/ 0 60000 65536"/>
              <a:gd name="T12" fmla="*/ 0 60000 65536"/>
              <a:gd name="T13" fmla="*/ 0 60000 65536"/>
              <a:gd name="T14" fmla="*/ 0 60000 65536"/>
              <a:gd name="T15" fmla="*/ 0 w 673"/>
              <a:gd name="T16" fmla="*/ 0 h 773"/>
              <a:gd name="T17" fmla="*/ 673 w 673"/>
              <a:gd name="T18" fmla="*/ 773 h 773"/>
            </a:gdLst>
            <a:ahLst/>
            <a:cxnLst>
              <a:cxn ang="T10">
                <a:pos x="T0" y="T1"/>
              </a:cxn>
              <a:cxn ang="T11">
                <a:pos x="T2" y="T3"/>
              </a:cxn>
              <a:cxn ang="T12">
                <a:pos x="T4" y="T5"/>
              </a:cxn>
              <a:cxn ang="T13">
                <a:pos x="T6" y="T7"/>
              </a:cxn>
              <a:cxn ang="T14">
                <a:pos x="T8" y="T9"/>
              </a:cxn>
            </a:cxnLst>
            <a:rect l="T15" t="T16" r="T17" b="T18"/>
            <a:pathLst>
              <a:path w="673" h="773">
                <a:moveTo>
                  <a:pt x="381" y="773"/>
                </a:moveTo>
                <a:cubicBezTo>
                  <a:pt x="589" y="651"/>
                  <a:pt x="673" y="407"/>
                  <a:pt x="568" y="227"/>
                </a:cubicBezTo>
                <a:cubicBezTo>
                  <a:pt x="463" y="47"/>
                  <a:pt x="209" y="0"/>
                  <a:pt x="0" y="122"/>
                </a:cubicBezTo>
                <a:lnTo>
                  <a:pt x="190" y="448"/>
                </a:lnTo>
                <a:lnTo>
                  <a:pt x="381" y="773"/>
                </a:lnTo>
                <a:close/>
              </a:path>
            </a:pathLst>
          </a:custGeom>
          <a:solidFill>
            <a:srgbClr val="000000"/>
          </a:solidFill>
          <a:ln w="0">
            <a:solidFill>
              <a:srgbClr val="000000"/>
            </a:solidFill>
            <a:round/>
            <a:headEnd/>
            <a:tailEnd/>
          </a:ln>
        </p:spPr>
        <p:txBody>
          <a:bodyPr/>
          <a:lstStyle/>
          <a:p>
            <a:endParaRPr lang="en-US">
              <a:solidFill>
                <a:srgbClr val="000000"/>
              </a:solidFill>
              <a:latin typeface="Switzerland"/>
            </a:endParaRPr>
          </a:p>
        </p:txBody>
      </p:sp>
      <p:sp>
        <p:nvSpPr>
          <p:cNvPr id="9248" name="Freeform 75"/>
          <p:cNvSpPr>
            <a:spLocks/>
          </p:cNvSpPr>
          <p:nvPr/>
        </p:nvSpPr>
        <p:spPr bwMode="auto">
          <a:xfrm flipH="1">
            <a:off x="2159001" y="1697038"/>
            <a:ext cx="258763" cy="298450"/>
          </a:xfrm>
          <a:custGeom>
            <a:avLst/>
            <a:gdLst>
              <a:gd name="T0" fmla="*/ 421588217 w 90"/>
              <a:gd name="T1" fmla="*/ 873258953 h 102"/>
              <a:gd name="T2" fmla="*/ 628250654 w 90"/>
              <a:gd name="T3" fmla="*/ 256839647 h 102"/>
              <a:gd name="T4" fmla="*/ 0 w 90"/>
              <a:gd name="T5" fmla="*/ 136982703 h 102"/>
              <a:gd name="T6" fmla="*/ 0 60000 65536"/>
              <a:gd name="T7" fmla="*/ 0 60000 65536"/>
              <a:gd name="T8" fmla="*/ 0 60000 65536"/>
              <a:gd name="T9" fmla="*/ 0 w 90"/>
              <a:gd name="T10" fmla="*/ 0 h 102"/>
              <a:gd name="T11" fmla="*/ 90 w 90"/>
              <a:gd name="T12" fmla="*/ 102 h 102"/>
            </a:gdLst>
            <a:ahLst/>
            <a:cxnLst>
              <a:cxn ang="T6">
                <a:pos x="T0" y="T1"/>
              </a:cxn>
              <a:cxn ang="T7">
                <a:pos x="T2" y="T3"/>
              </a:cxn>
              <a:cxn ang="T8">
                <a:pos x="T4" y="T5"/>
              </a:cxn>
            </a:cxnLst>
            <a:rect l="T9" t="T10" r="T11" b="T12"/>
            <a:pathLst>
              <a:path w="90" h="102">
                <a:moveTo>
                  <a:pt x="51" y="102"/>
                </a:moveTo>
                <a:cubicBezTo>
                  <a:pt x="79" y="86"/>
                  <a:pt x="90" y="53"/>
                  <a:pt x="76" y="30"/>
                </a:cubicBezTo>
                <a:cubicBezTo>
                  <a:pt x="62" y="6"/>
                  <a:pt x="28" y="0"/>
                  <a:pt x="0" y="16"/>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49" name="Freeform 76"/>
          <p:cNvSpPr>
            <a:spLocks/>
          </p:cNvSpPr>
          <p:nvPr/>
        </p:nvSpPr>
        <p:spPr bwMode="auto">
          <a:xfrm flipH="1">
            <a:off x="3205164" y="1703388"/>
            <a:ext cx="249237" cy="303212"/>
          </a:xfrm>
          <a:custGeom>
            <a:avLst/>
            <a:gdLst>
              <a:gd name="T0" fmla="*/ 95128751 w 653"/>
              <a:gd name="T1" fmla="*/ 17476967 h 771"/>
              <a:gd name="T2" fmla="*/ 14859182 w 653"/>
              <a:gd name="T3" fmla="*/ 36345720 h 771"/>
              <a:gd name="T4" fmla="*/ 41227155 w 653"/>
              <a:gd name="T5" fmla="*/ 119244521 h 771"/>
              <a:gd name="T6" fmla="*/ 68323761 w 653"/>
              <a:gd name="T7" fmla="*/ 68360741 h 771"/>
              <a:gd name="T8" fmla="*/ 95128751 w 653"/>
              <a:gd name="T9" fmla="*/ 17476967 h 771"/>
              <a:gd name="T10" fmla="*/ 0 60000 65536"/>
              <a:gd name="T11" fmla="*/ 0 60000 65536"/>
              <a:gd name="T12" fmla="*/ 0 60000 65536"/>
              <a:gd name="T13" fmla="*/ 0 60000 65536"/>
              <a:gd name="T14" fmla="*/ 0 60000 65536"/>
              <a:gd name="T15" fmla="*/ 0 w 653"/>
              <a:gd name="T16" fmla="*/ 0 h 771"/>
              <a:gd name="T17" fmla="*/ 653 w 653"/>
              <a:gd name="T18" fmla="*/ 771 h 771"/>
            </a:gdLst>
            <a:ahLst/>
            <a:cxnLst>
              <a:cxn ang="T10">
                <a:pos x="T0" y="T1"/>
              </a:cxn>
              <a:cxn ang="T11">
                <a:pos x="T2" y="T3"/>
              </a:cxn>
              <a:cxn ang="T12">
                <a:pos x="T4" y="T5"/>
              </a:cxn>
              <a:cxn ang="T13">
                <a:pos x="T6" y="T7"/>
              </a:cxn>
              <a:cxn ang="T14">
                <a:pos x="T8" y="T9"/>
              </a:cxn>
            </a:cxnLst>
            <a:rect l="T15" t="T16" r="T17" b="T18"/>
            <a:pathLst>
              <a:path w="653" h="771">
                <a:moveTo>
                  <a:pt x="653" y="113"/>
                </a:moveTo>
                <a:cubicBezTo>
                  <a:pt x="451" y="0"/>
                  <a:pt x="205" y="54"/>
                  <a:pt x="102" y="235"/>
                </a:cubicBezTo>
                <a:cubicBezTo>
                  <a:pt x="0" y="416"/>
                  <a:pt x="81" y="656"/>
                  <a:pt x="283" y="771"/>
                </a:cubicBezTo>
                <a:lnTo>
                  <a:pt x="469" y="442"/>
                </a:lnTo>
                <a:lnTo>
                  <a:pt x="653" y="113"/>
                </a:lnTo>
                <a:close/>
              </a:path>
            </a:pathLst>
          </a:custGeom>
          <a:solidFill>
            <a:srgbClr val="000000"/>
          </a:solidFill>
          <a:ln w="0">
            <a:solidFill>
              <a:srgbClr val="000000"/>
            </a:solidFill>
            <a:round/>
            <a:headEnd/>
            <a:tailEnd/>
          </a:ln>
        </p:spPr>
        <p:txBody>
          <a:bodyPr/>
          <a:lstStyle/>
          <a:p>
            <a:endParaRPr lang="en-US">
              <a:solidFill>
                <a:srgbClr val="000000"/>
              </a:solidFill>
              <a:latin typeface="Switzerland"/>
            </a:endParaRPr>
          </a:p>
        </p:txBody>
      </p:sp>
      <p:sp>
        <p:nvSpPr>
          <p:cNvPr id="9250" name="Freeform 77"/>
          <p:cNvSpPr>
            <a:spLocks/>
          </p:cNvSpPr>
          <p:nvPr/>
        </p:nvSpPr>
        <p:spPr bwMode="auto">
          <a:xfrm flipH="1">
            <a:off x="3205164" y="1703388"/>
            <a:ext cx="249237" cy="303212"/>
          </a:xfrm>
          <a:custGeom>
            <a:avLst/>
            <a:gdLst>
              <a:gd name="T0" fmla="*/ 714012367 w 87"/>
              <a:gd name="T1" fmla="*/ 132551213 h 102"/>
              <a:gd name="T2" fmla="*/ 106690632 w 87"/>
              <a:gd name="T3" fmla="*/ 273940162 h 102"/>
              <a:gd name="T4" fmla="*/ 311867087 w 87"/>
              <a:gd name="T5" fmla="*/ 901348307 h 102"/>
              <a:gd name="T6" fmla="*/ 0 60000 65536"/>
              <a:gd name="T7" fmla="*/ 0 60000 65536"/>
              <a:gd name="T8" fmla="*/ 0 60000 65536"/>
              <a:gd name="T9" fmla="*/ 0 w 87"/>
              <a:gd name="T10" fmla="*/ 0 h 102"/>
              <a:gd name="T11" fmla="*/ 87 w 87"/>
              <a:gd name="T12" fmla="*/ 102 h 102"/>
            </a:gdLst>
            <a:ahLst/>
            <a:cxnLst>
              <a:cxn ang="T6">
                <a:pos x="T0" y="T1"/>
              </a:cxn>
              <a:cxn ang="T7">
                <a:pos x="T2" y="T3"/>
              </a:cxn>
              <a:cxn ang="T8">
                <a:pos x="T4" y="T5"/>
              </a:cxn>
            </a:cxnLst>
            <a:rect l="T9" t="T10" r="T11" b="T12"/>
            <a:pathLst>
              <a:path w="87" h="102">
                <a:moveTo>
                  <a:pt x="87" y="15"/>
                </a:moveTo>
                <a:cubicBezTo>
                  <a:pt x="60" y="0"/>
                  <a:pt x="27" y="7"/>
                  <a:pt x="13" y="31"/>
                </a:cubicBezTo>
                <a:cubicBezTo>
                  <a:pt x="0" y="55"/>
                  <a:pt x="11" y="87"/>
                  <a:pt x="38" y="102"/>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51" name="Freeform 78"/>
          <p:cNvSpPr>
            <a:spLocks/>
          </p:cNvSpPr>
          <p:nvPr/>
        </p:nvSpPr>
        <p:spPr bwMode="auto">
          <a:xfrm flipH="1">
            <a:off x="3235326" y="1981201"/>
            <a:ext cx="119063" cy="53975"/>
          </a:xfrm>
          <a:custGeom>
            <a:avLst/>
            <a:gdLst>
              <a:gd name="T0" fmla="*/ 6575139 w 308"/>
              <a:gd name="T1" fmla="*/ 0 h 133"/>
              <a:gd name="T2" fmla="*/ 24208442 w 308"/>
              <a:gd name="T3" fmla="*/ 7905511 h 133"/>
              <a:gd name="T4" fmla="*/ 43186619 w 308"/>
              <a:gd name="T5" fmla="*/ 7246448 h 133"/>
              <a:gd name="T6" fmla="*/ 46025961 w 308"/>
              <a:gd name="T7" fmla="*/ 19434244 h 133"/>
              <a:gd name="T8" fmla="*/ 22116336 w 308"/>
              <a:gd name="T9" fmla="*/ 20422432 h 133"/>
              <a:gd name="T10" fmla="*/ 0 w 308"/>
              <a:gd name="T11" fmla="*/ 10375779 h 133"/>
              <a:gd name="T12" fmla="*/ 6575139 w 308"/>
              <a:gd name="T13" fmla="*/ 0 h 133"/>
              <a:gd name="T14" fmla="*/ 0 60000 65536"/>
              <a:gd name="T15" fmla="*/ 0 60000 65536"/>
              <a:gd name="T16" fmla="*/ 0 60000 65536"/>
              <a:gd name="T17" fmla="*/ 0 60000 65536"/>
              <a:gd name="T18" fmla="*/ 0 60000 65536"/>
              <a:gd name="T19" fmla="*/ 0 60000 65536"/>
              <a:gd name="T20" fmla="*/ 0 60000 65536"/>
              <a:gd name="T21" fmla="*/ 0 w 308"/>
              <a:gd name="T22" fmla="*/ 0 h 133"/>
              <a:gd name="T23" fmla="*/ 308 w 308"/>
              <a:gd name="T24" fmla="*/ 133 h 1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133">
                <a:moveTo>
                  <a:pt x="44" y="0"/>
                </a:moveTo>
                <a:cubicBezTo>
                  <a:pt x="79" y="25"/>
                  <a:pt x="119" y="41"/>
                  <a:pt x="162" y="48"/>
                </a:cubicBezTo>
                <a:cubicBezTo>
                  <a:pt x="204" y="56"/>
                  <a:pt x="247" y="54"/>
                  <a:pt x="289" y="44"/>
                </a:cubicBezTo>
                <a:lnTo>
                  <a:pt x="308" y="118"/>
                </a:lnTo>
                <a:cubicBezTo>
                  <a:pt x="255" y="131"/>
                  <a:pt x="201" y="133"/>
                  <a:pt x="148" y="124"/>
                </a:cubicBezTo>
                <a:cubicBezTo>
                  <a:pt x="95" y="114"/>
                  <a:pt x="45" y="94"/>
                  <a:pt x="0" y="63"/>
                </a:cubicBezTo>
                <a:lnTo>
                  <a:pt x="44" y="0"/>
                </a:lnTo>
                <a:close/>
              </a:path>
            </a:pathLst>
          </a:custGeom>
          <a:noFill/>
          <a:ln w="1588" cap="rnd">
            <a:solidFill>
              <a:srgbClr val="000000"/>
            </a:solidFill>
            <a:round/>
            <a:headEnd/>
            <a:tailEnd/>
          </a:ln>
        </p:spPr>
        <p:txBody>
          <a:bodyPr/>
          <a:lstStyle/>
          <a:p>
            <a:endParaRPr lang="en-US">
              <a:solidFill>
                <a:srgbClr val="000000"/>
              </a:solidFill>
              <a:latin typeface="Switzerland"/>
            </a:endParaRPr>
          </a:p>
        </p:txBody>
      </p:sp>
      <p:sp>
        <p:nvSpPr>
          <p:cNvPr id="9252" name="Freeform 79"/>
          <p:cNvSpPr>
            <a:spLocks/>
          </p:cNvSpPr>
          <p:nvPr/>
        </p:nvSpPr>
        <p:spPr bwMode="auto">
          <a:xfrm flipH="1">
            <a:off x="2349501" y="1738313"/>
            <a:ext cx="150813" cy="277812"/>
          </a:xfrm>
          <a:custGeom>
            <a:avLst/>
            <a:gdLst>
              <a:gd name="T0" fmla="*/ 58170239 w 391"/>
              <a:gd name="T1" fmla="*/ 97462954 h 708"/>
              <a:gd name="T2" fmla="*/ 16662716 w 391"/>
              <a:gd name="T3" fmla="*/ 61434125 h 708"/>
              <a:gd name="T4" fmla="*/ 37936991 w 391"/>
              <a:gd name="T5" fmla="*/ 10007902 h 708"/>
              <a:gd name="T6" fmla="*/ 32432511 w 391"/>
              <a:gd name="T7" fmla="*/ 0 h 708"/>
              <a:gd name="T8" fmla="*/ 5950749 w 391"/>
              <a:gd name="T9" fmla="*/ 64205573 h 708"/>
              <a:gd name="T10" fmla="*/ 57575087 w 391"/>
              <a:gd name="T11" fmla="*/ 109010615 h 708"/>
              <a:gd name="T12" fmla="*/ 58170239 w 391"/>
              <a:gd name="T13" fmla="*/ 97462954 h 708"/>
              <a:gd name="T14" fmla="*/ 0 60000 65536"/>
              <a:gd name="T15" fmla="*/ 0 60000 65536"/>
              <a:gd name="T16" fmla="*/ 0 60000 65536"/>
              <a:gd name="T17" fmla="*/ 0 60000 65536"/>
              <a:gd name="T18" fmla="*/ 0 60000 65536"/>
              <a:gd name="T19" fmla="*/ 0 60000 65536"/>
              <a:gd name="T20" fmla="*/ 0 60000 65536"/>
              <a:gd name="T21" fmla="*/ 0 w 391"/>
              <a:gd name="T22" fmla="*/ 0 h 708"/>
              <a:gd name="T23" fmla="*/ 391 w 391"/>
              <a:gd name="T24" fmla="*/ 708 h 70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1" h="708">
                <a:moveTo>
                  <a:pt x="391" y="633"/>
                </a:moveTo>
                <a:cubicBezTo>
                  <a:pt x="257" y="626"/>
                  <a:pt x="143" y="531"/>
                  <a:pt x="112" y="399"/>
                </a:cubicBezTo>
                <a:cubicBezTo>
                  <a:pt x="81" y="268"/>
                  <a:pt x="139" y="132"/>
                  <a:pt x="255" y="65"/>
                </a:cubicBezTo>
                <a:lnTo>
                  <a:pt x="218" y="0"/>
                </a:lnTo>
                <a:cubicBezTo>
                  <a:pt x="73" y="84"/>
                  <a:pt x="0" y="253"/>
                  <a:pt x="40" y="417"/>
                </a:cubicBezTo>
                <a:cubicBezTo>
                  <a:pt x="79" y="580"/>
                  <a:pt x="220" y="699"/>
                  <a:pt x="387" y="708"/>
                </a:cubicBezTo>
                <a:lnTo>
                  <a:pt x="391" y="633"/>
                </a:lnTo>
                <a:close/>
              </a:path>
            </a:pathLst>
          </a:custGeom>
          <a:noFill/>
          <a:ln w="0">
            <a:solidFill>
              <a:srgbClr val="000000"/>
            </a:solidFill>
            <a:round/>
            <a:headEnd/>
            <a:tailEnd/>
          </a:ln>
        </p:spPr>
        <p:txBody>
          <a:bodyPr/>
          <a:lstStyle/>
          <a:p>
            <a:endParaRPr lang="en-US">
              <a:solidFill>
                <a:srgbClr val="000000"/>
              </a:solidFill>
              <a:latin typeface="Switzerland"/>
            </a:endParaRPr>
          </a:p>
        </p:txBody>
      </p:sp>
      <p:sp>
        <p:nvSpPr>
          <p:cNvPr id="9253" name="Freeform 80"/>
          <p:cNvSpPr>
            <a:spLocks/>
          </p:cNvSpPr>
          <p:nvPr/>
        </p:nvSpPr>
        <p:spPr bwMode="auto">
          <a:xfrm flipH="1">
            <a:off x="1962151" y="1112839"/>
            <a:ext cx="1654175" cy="1493837"/>
          </a:xfrm>
          <a:custGeom>
            <a:avLst/>
            <a:gdLst>
              <a:gd name="T0" fmla="*/ 2147483647 w 576"/>
              <a:gd name="T1" fmla="*/ 2147483647 h 507"/>
              <a:gd name="T2" fmla="*/ 2147483647 w 576"/>
              <a:gd name="T3" fmla="*/ 2147483647 h 507"/>
              <a:gd name="T4" fmla="*/ 2147483647 w 576"/>
              <a:gd name="T5" fmla="*/ 2147483647 h 507"/>
              <a:gd name="T6" fmla="*/ 2147483647 w 576"/>
              <a:gd name="T7" fmla="*/ 2147483647 h 507"/>
              <a:gd name="T8" fmla="*/ 2147483647 w 576"/>
              <a:gd name="T9" fmla="*/ 2092220603 h 507"/>
              <a:gd name="T10" fmla="*/ 2147483647 w 576"/>
              <a:gd name="T11" fmla="*/ 1658150568 h 507"/>
              <a:gd name="T12" fmla="*/ 2147483647 w 576"/>
              <a:gd name="T13" fmla="*/ 1241443438 h 507"/>
              <a:gd name="T14" fmla="*/ 2147483647 w 576"/>
              <a:gd name="T15" fmla="*/ 894186821 h 507"/>
              <a:gd name="T16" fmla="*/ 2147483647 w 576"/>
              <a:gd name="T17" fmla="*/ 685833255 h 507"/>
              <a:gd name="T18" fmla="*/ 2147483647 w 576"/>
              <a:gd name="T19" fmla="*/ 416706946 h 507"/>
              <a:gd name="T20" fmla="*/ 2147483647 w 576"/>
              <a:gd name="T21" fmla="*/ 303850000 h 507"/>
              <a:gd name="T22" fmla="*/ 2147483647 w 576"/>
              <a:gd name="T23" fmla="*/ 156266555 h 507"/>
              <a:gd name="T24" fmla="*/ 2147483647 w 576"/>
              <a:gd name="T25" fmla="*/ 34726557 h 507"/>
              <a:gd name="T26" fmla="*/ 2147483647 w 576"/>
              <a:gd name="T27" fmla="*/ 17363279 h 507"/>
              <a:gd name="T28" fmla="*/ 2119586720 w 576"/>
              <a:gd name="T29" fmla="*/ 104176737 h 507"/>
              <a:gd name="T30" fmla="*/ 2037110623 w 576"/>
              <a:gd name="T31" fmla="*/ 243080019 h 507"/>
              <a:gd name="T32" fmla="*/ 2028862727 w 576"/>
              <a:gd name="T33" fmla="*/ 321213273 h 507"/>
              <a:gd name="T34" fmla="*/ 1938141605 w 576"/>
              <a:gd name="T35" fmla="*/ 399346620 h 507"/>
              <a:gd name="T36" fmla="*/ 1624741627 w 576"/>
              <a:gd name="T37" fmla="*/ 642423600 h 507"/>
              <a:gd name="T38" fmla="*/ 1311338419 w 576"/>
              <a:gd name="T39" fmla="*/ 972320075 h 507"/>
              <a:gd name="T40" fmla="*/ 1096907460 w 576"/>
              <a:gd name="T41" fmla="*/ 1562654041 h 507"/>
              <a:gd name="T42" fmla="*/ 841237017 w 576"/>
              <a:gd name="T43" fmla="*/ 2092220603 h 507"/>
              <a:gd name="T44" fmla="*/ 569070600 w 576"/>
              <a:gd name="T45" fmla="*/ 2147483647 h 507"/>
              <a:gd name="T46" fmla="*/ 379380460 w 576"/>
              <a:gd name="T47" fmla="*/ 2147483647 h 507"/>
              <a:gd name="T48" fmla="*/ 181442288 w 576"/>
              <a:gd name="T49" fmla="*/ 2147483647 h 507"/>
              <a:gd name="T50" fmla="*/ 0 w 576"/>
              <a:gd name="T51" fmla="*/ 2147483647 h 50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76"/>
              <a:gd name="T79" fmla="*/ 0 h 507"/>
              <a:gd name="T80" fmla="*/ 576 w 576"/>
              <a:gd name="T81" fmla="*/ 507 h 50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76" h="507">
                <a:moveTo>
                  <a:pt x="576" y="507"/>
                </a:moveTo>
                <a:cubicBezTo>
                  <a:pt x="572" y="486"/>
                  <a:pt x="564" y="416"/>
                  <a:pt x="554" y="381"/>
                </a:cubicBezTo>
                <a:cubicBezTo>
                  <a:pt x="544" y="346"/>
                  <a:pt x="525" y="314"/>
                  <a:pt x="516" y="295"/>
                </a:cubicBezTo>
                <a:cubicBezTo>
                  <a:pt x="507" y="276"/>
                  <a:pt x="502" y="277"/>
                  <a:pt x="496" y="268"/>
                </a:cubicBezTo>
                <a:cubicBezTo>
                  <a:pt x="490" y="260"/>
                  <a:pt x="487" y="254"/>
                  <a:pt x="479" y="241"/>
                </a:cubicBezTo>
                <a:cubicBezTo>
                  <a:pt x="472" y="228"/>
                  <a:pt x="461" y="207"/>
                  <a:pt x="454" y="191"/>
                </a:cubicBezTo>
                <a:cubicBezTo>
                  <a:pt x="447" y="174"/>
                  <a:pt x="442" y="157"/>
                  <a:pt x="436" y="143"/>
                </a:cubicBezTo>
                <a:cubicBezTo>
                  <a:pt x="430" y="128"/>
                  <a:pt x="426" y="114"/>
                  <a:pt x="419" y="103"/>
                </a:cubicBezTo>
                <a:cubicBezTo>
                  <a:pt x="411" y="92"/>
                  <a:pt x="405" y="88"/>
                  <a:pt x="392" y="79"/>
                </a:cubicBezTo>
                <a:cubicBezTo>
                  <a:pt x="379" y="69"/>
                  <a:pt x="352" y="55"/>
                  <a:pt x="341" y="48"/>
                </a:cubicBezTo>
                <a:cubicBezTo>
                  <a:pt x="330" y="41"/>
                  <a:pt x="332" y="40"/>
                  <a:pt x="329" y="35"/>
                </a:cubicBezTo>
                <a:cubicBezTo>
                  <a:pt x="326" y="30"/>
                  <a:pt x="328" y="23"/>
                  <a:pt x="324" y="18"/>
                </a:cubicBezTo>
                <a:cubicBezTo>
                  <a:pt x="320" y="13"/>
                  <a:pt x="313" y="6"/>
                  <a:pt x="306" y="4"/>
                </a:cubicBezTo>
                <a:cubicBezTo>
                  <a:pt x="298" y="1"/>
                  <a:pt x="287" y="0"/>
                  <a:pt x="279" y="2"/>
                </a:cubicBezTo>
                <a:cubicBezTo>
                  <a:pt x="271" y="3"/>
                  <a:pt x="262" y="8"/>
                  <a:pt x="257" y="12"/>
                </a:cubicBezTo>
                <a:cubicBezTo>
                  <a:pt x="251" y="17"/>
                  <a:pt x="249" y="24"/>
                  <a:pt x="247" y="28"/>
                </a:cubicBezTo>
                <a:cubicBezTo>
                  <a:pt x="245" y="32"/>
                  <a:pt x="248" y="34"/>
                  <a:pt x="246" y="37"/>
                </a:cubicBezTo>
                <a:cubicBezTo>
                  <a:pt x="244" y="40"/>
                  <a:pt x="243" y="40"/>
                  <a:pt x="235" y="46"/>
                </a:cubicBezTo>
                <a:cubicBezTo>
                  <a:pt x="226" y="52"/>
                  <a:pt x="210" y="63"/>
                  <a:pt x="197" y="74"/>
                </a:cubicBezTo>
                <a:cubicBezTo>
                  <a:pt x="184" y="85"/>
                  <a:pt x="170" y="94"/>
                  <a:pt x="159" y="112"/>
                </a:cubicBezTo>
                <a:cubicBezTo>
                  <a:pt x="149" y="129"/>
                  <a:pt x="142" y="159"/>
                  <a:pt x="133" y="180"/>
                </a:cubicBezTo>
                <a:cubicBezTo>
                  <a:pt x="123" y="202"/>
                  <a:pt x="113" y="223"/>
                  <a:pt x="102" y="241"/>
                </a:cubicBezTo>
                <a:cubicBezTo>
                  <a:pt x="92" y="259"/>
                  <a:pt x="78" y="274"/>
                  <a:pt x="69" y="291"/>
                </a:cubicBezTo>
                <a:cubicBezTo>
                  <a:pt x="59" y="307"/>
                  <a:pt x="54" y="321"/>
                  <a:pt x="46" y="339"/>
                </a:cubicBezTo>
                <a:cubicBezTo>
                  <a:pt x="39" y="357"/>
                  <a:pt x="30" y="372"/>
                  <a:pt x="22" y="399"/>
                </a:cubicBezTo>
                <a:cubicBezTo>
                  <a:pt x="14" y="426"/>
                  <a:pt x="4" y="481"/>
                  <a:pt x="0" y="502"/>
                </a:cubicBezTo>
              </a:path>
            </a:pathLst>
          </a:custGeom>
          <a:noFill/>
          <a:ln w="19050" cap="rnd">
            <a:solidFill>
              <a:srgbClr val="000000"/>
            </a:solidFill>
            <a:round/>
            <a:headEnd/>
            <a:tailEnd/>
          </a:ln>
        </p:spPr>
        <p:txBody>
          <a:bodyPr/>
          <a:lstStyle/>
          <a:p>
            <a:endParaRPr lang="en-US">
              <a:solidFill>
                <a:srgbClr val="000000"/>
              </a:solidFill>
              <a:latin typeface="Switzerland"/>
            </a:endParaRPr>
          </a:p>
        </p:txBody>
      </p:sp>
      <p:sp>
        <p:nvSpPr>
          <p:cNvPr id="9254" name="Freeform 81"/>
          <p:cNvSpPr>
            <a:spLocks/>
          </p:cNvSpPr>
          <p:nvPr/>
        </p:nvSpPr>
        <p:spPr bwMode="auto">
          <a:xfrm flipH="1">
            <a:off x="2489200" y="711201"/>
            <a:ext cx="1663700" cy="2168525"/>
          </a:xfrm>
          <a:custGeom>
            <a:avLst/>
            <a:gdLst>
              <a:gd name="T0" fmla="*/ 2147483647 w 579"/>
              <a:gd name="T1" fmla="*/ 87047833 h 735"/>
              <a:gd name="T2" fmla="*/ 2147483647 w 579"/>
              <a:gd name="T3" fmla="*/ 0 h 735"/>
              <a:gd name="T4" fmla="*/ 0 w 579"/>
              <a:gd name="T5" fmla="*/ 2147483647 h 735"/>
              <a:gd name="T6" fmla="*/ 16513442 w 579"/>
              <a:gd name="T7" fmla="*/ 2147483647 h 735"/>
              <a:gd name="T8" fmla="*/ 0 60000 65536"/>
              <a:gd name="T9" fmla="*/ 0 60000 65536"/>
              <a:gd name="T10" fmla="*/ 0 60000 65536"/>
              <a:gd name="T11" fmla="*/ 0 60000 65536"/>
              <a:gd name="T12" fmla="*/ 0 w 579"/>
              <a:gd name="T13" fmla="*/ 0 h 735"/>
              <a:gd name="T14" fmla="*/ 579 w 579"/>
              <a:gd name="T15" fmla="*/ 735 h 735"/>
            </a:gdLst>
            <a:ahLst/>
            <a:cxnLst>
              <a:cxn ang="T8">
                <a:pos x="T0" y="T1"/>
              </a:cxn>
              <a:cxn ang="T9">
                <a:pos x="T2" y="T3"/>
              </a:cxn>
              <a:cxn ang="T10">
                <a:pos x="T4" y="T5"/>
              </a:cxn>
              <a:cxn ang="T11">
                <a:pos x="T6" y="T7"/>
              </a:cxn>
            </a:cxnLst>
            <a:rect l="T12" t="T13" r="T14" b="T15"/>
            <a:pathLst>
              <a:path w="579" h="735">
                <a:moveTo>
                  <a:pt x="579" y="10"/>
                </a:moveTo>
                <a:cubicBezTo>
                  <a:pt x="551" y="3"/>
                  <a:pt x="523" y="0"/>
                  <a:pt x="495" y="0"/>
                </a:cubicBezTo>
                <a:cubicBezTo>
                  <a:pt x="221" y="0"/>
                  <a:pt x="0" y="303"/>
                  <a:pt x="0" y="676"/>
                </a:cubicBezTo>
                <a:cubicBezTo>
                  <a:pt x="0" y="696"/>
                  <a:pt x="0" y="716"/>
                  <a:pt x="2" y="735"/>
                </a:cubicBezTo>
              </a:path>
            </a:pathLst>
          </a:custGeom>
          <a:noFill/>
          <a:ln w="28575">
            <a:solidFill>
              <a:srgbClr val="0066FF"/>
            </a:solidFill>
            <a:round/>
            <a:headEnd/>
            <a:tailEnd/>
          </a:ln>
        </p:spPr>
        <p:txBody>
          <a:bodyPr/>
          <a:lstStyle/>
          <a:p>
            <a:endParaRPr lang="en-US">
              <a:solidFill>
                <a:srgbClr val="000000"/>
              </a:solidFill>
              <a:latin typeface="Switzerland"/>
            </a:endParaRPr>
          </a:p>
        </p:txBody>
      </p:sp>
      <p:sp>
        <p:nvSpPr>
          <p:cNvPr id="9255" name="Freeform 82"/>
          <p:cNvSpPr>
            <a:spLocks/>
          </p:cNvSpPr>
          <p:nvPr/>
        </p:nvSpPr>
        <p:spPr bwMode="auto">
          <a:xfrm flipH="1">
            <a:off x="2495551" y="720726"/>
            <a:ext cx="87313" cy="17463"/>
          </a:xfrm>
          <a:custGeom>
            <a:avLst/>
            <a:gdLst>
              <a:gd name="T0" fmla="*/ 254118692 w 30"/>
              <a:gd name="T1" fmla="*/ 50826068 h 6"/>
              <a:gd name="T2" fmla="*/ 0 w 30"/>
              <a:gd name="T3" fmla="*/ 0 h 6"/>
              <a:gd name="T4" fmla="*/ 0 60000 65536"/>
              <a:gd name="T5" fmla="*/ 0 60000 65536"/>
              <a:gd name="T6" fmla="*/ 0 w 30"/>
              <a:gd name="T7" fmla="*/ 0 h 6"/>
              <a:gd name="T8" fmla="*/ 30 w 30"/>
              <a:gd name="T9" fmla="*/ 6 h 6"/>
            </a:gdLst>
            <a:ahLst/>
            <a:cxnLst>
              <a:cxn ang="T4">
                <a:pos x="T0" y="T1"/>
              </a:cxn>
              <a:cxn ang="T5">
                <a:pos x="T2" y="T3"/>
              </a:cxn>
            </a:cxnLst>
            <a:rect l="T6" t="T7" r="T8" b="T9"/>
            <a:pathLst>
              <a:path w="30" h="6">
                <a:moveTo>
                  <a:pt x="30" y="6"/>
                </a:moveTo>
                <a:cubicBezTo>
                  <a:pt x="20" y="4"/>
                  <a:pt x="10" y="2"/>
                  <a:pt x="0" y="0"/>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56" name="Freeform 83"/>
          <p:cNvSpPr>
            <a:spLocks/>
          </p:cNvSpPr>
          <p:nvPr/>
        </p:nvSpPr>
        <p:spPr bwMode="auto">
          <a:xfrm flipH="1">
            <a:off x="2662238" y="711201"/>
            <a:ext cx="80962" cy="3175"/>
          </a:xfrm>
          <a:custGeom>
            <a:avLst/>
            <a:gdLst>
              <a:gd name="T0" fmla="*/ 226029181 w 29"/>
              <a:gd name="T1" fmla="*/ 10080623 h 1"/>
              <a:gd name="T2" fmla="*/ 31175956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29" y="1"/>
                </a:moveTo>
                <a:cubicBezTo>
                  <a:pt x="20" y="0"/>
                  <a:pt x="12" y="0"/>
                  <a:pt x="4" y="0"/>
                </a:cubicBezTo>
                <a:cubicBezTo>
                  <a:pt x="3" y="0"/>
                  <a:pt x="1" y="0"/>
                  <a:pt x="0" y="0"/>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57" name="Freeform 84"/>
          <p:cNvSpPr>
            <a:spLocks/>
          </p:cNvSpPr>
          <p:nvPr/>
        </p:nvSpPr>
        <p:spPr bwMode="auto">
          <a:xfrm flipH="1">
            <a:off x="2960689" y="733426"/>
            <a:ext cx="73025" cy="22225"/>
          </a:xfrm>
          <a:custGeom>
            <a:avLst/>
            <a:gdLst>
              <a:gd name="T0" fmla="*/ 205101975 w 26"/>
              <a:gd name="T1" fmla="*/ 0 h 7"/>
              <a:gd name="T2" fmla="*/ 0 w 26"/>
              <a:gd name="T3" fmla="*/ 70564381 h 7"/>
              <a:gd name="T4" fmla="*/ 0 60000 65536"/>
              <a:gd name="T5" fmla="*/ 0 60000 65536"/>
              <a:gd name="T6" fmla="*/ 0 w 26"/>
              <a:gd name="T7" fmla="*/ 0 h 7"/>
              <a:gd name="T8" fmla="*/ 26 w 26"/>
              <a:gd name="T9" fmla="*/ 7 h 7"/>
            </a:gdLst>
            <a:ahLst/>
            <a:cxnLst>
              <a:cxn ang="T4">
                <a:pos x="T0" y="T1"/>
              </a:cxn>
              <a:cxn ang="T5">
                <a:pos x="T2" y="T3"/>
              </a:cxn>
            </a:cxnLst>
            <a:rect l="T6" t="T7" r="T8" b="T9"/>
            <a:pathLst>
              <a:path w="26" h="7">
                <a:moveTo>
                  <a:pt x="26" y="0"/>
                </a:moveTo>
                <a:cubicBezTo>
                  <a:pt x="18" y="2"/>
                  <a:pt x="9" y="4"/>
                  <a:pt x="0" y="7"/>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58" name="Freeform 85"/>
          <p:cNvSpPr>
            <a:spLocks/>
          </p:cNvSpPr>
          <p:nvPr/>
        </p:nvSpPr>
        <p:spPr bwMode="auto">
          <a:xfrm flipH="1">
            <a:off x="2817813" y="714376"/>
            <a:ext cx="69850" cy="9525"/>
          </a:xfrm>
          <a:custGeom>
            <a:avLst/>
            <a:gdLst>
              <a:gd name="T0" fmla="*/ 203292630 w 24"/>
              <a:gd name="T1" fmla="*/ 0 h 3"/>
              <a:gd name="T2" fmla="*/ 0 w 24"/>
              <a:gd name="T3" fmla="*/ 30241878 h 3"/>
              <a:gd name="T4" fmla="*/ 0 60000 65536"/>
              <a:gd name="T5" fmla="*/ 0 60000 65536"/>
              <a:gd name="T6" fmla="*/ 0 w 24"/>
              <a:gd name="T7" fmla="*/ 0 h 3"/>
              <a:gd name="T8" fmla="*/ 24 w 24"/>
              <a:gd name="T9" fmla="*/ 3 h 3"/>
            </a:gdLst>
            <a:ahLst/>
            <a:cxnLst>
              <a:cxn ang="T4">
                <a:pos x="T0" y="T1"/>
              </a:cxn>
              <a:cxn ang="T5">
                <a:pos x="T2" y="T3"/>
              </a:cxn>
            </a:cxnLst>
            <a:rect l="T6" t="T7" r="T8" b="T9"/>
            <a:pathLst>
              <a:path w="24" h="3">
                <a:moveTo>
                  <a:pt x="24" y="0"/>
                </a:moveTo>
                <a:cubicBezTo>
                  <a:pt x="16" y="1"/>
                  <a:pt x="8" y="2"/>
                  <a:pt x="0" y="3"/>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59" name="Freeform 86"/>
          <p:cNvSpPr>
            <a:spLocks/>
          </p:cNvSpPr>
          <p:nvPr/>
        </p:nvSpPr>
        <p:spPr bwMode="auto">
          <a:xfrm flipH="1">
            <a:off x="3116263" y="785814"/>
            <a:ext cx="76200" cy="33337"/>
          </a:xfrm>
          <a:custGeom>
            <a:avLst/>
            <a:gdLst>
              <a:gd name="T0" fmla="*/ 215053361 w 27"/>
              <a:gd name="T1" fmla="*/ 0 h 11"/>
              <a:gd name="T2" fmla="*/ 0 w 27"/>
              <a:gd name="T3" fmla="*/ 101032337 h 11"/>
              <a:gd name="T4" fmla="*/ 0 60000 65536"/>
              <a:gd name="T5" fmla="*/ 0 60000 65536"/>
              <a:gd name="T6" fmla="*/ 0 w 27"/>
              <a:gd name="T7" fmla="*/ 0 h 11"/>
              <a:gd name="T8" fmla="*/ 27 w 27"/>
              <a:gd name="T9" fmla="*/ 11 h 11"/>
            </a:gdLst>
            <a:ahLst/>
            <a:cxnLst>
              <a:cxn ang="T4">
                <a:pos x="T0" y="T1"/>
              </a:cxn>
              <a:cxn ang="T5">
                <a:pos x="T2" y="T3"/>
              </a:cxn>
            </a:cxnLst>
            <a:rect l="T6" t="T7" r="T8" b="T9"/>
            <a:pathLst>
              <a:path w="27" h="11">
                <a:moveTo>
                  <a:pt x="27" y="0"/>
                </a:moveTo>
                <a:cubicBezTo>
                  <a:pt x="18" y="3"/>
                  <a:pt x="9" y="7"/>
                  <a:pt x="0" y="11"/>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60" name="Freeform 87"/>
          <p:cNvSpPr>
            <a:spLocks/>
          </p:cNvSpPr>
          <p:nvPr/>
        </p:nvSpPr>
        <p:spPr bwMode="auto">
          <a:xfrm flipH="1">
            <a:off x="3255963" y="850900"/>
            <a:ext cx="63500" cy="38100"/>
          </a:xfrm>
          <a:custGeom>
            <a:avLst/>
            <a:gdLst>
              <a:gd name="T0" fmla="*/ 183284072 w 22"/>
              <a:gd name="T1" fmla="*/ 0 h 13"/>
              <a:gd name="T2" fmla="*/ 0 w 22"/>
              <a:gd name="T3" fmla="*/ 111662321 h 13"/>
              <a:gd name="T4" fmla="*/ 0 60000 65536"/>
              <a:gd name="T5" fmla="*/ 0 60000 65536"/>
              <a:gd name="T6" fmla="*/ 0 w 22"/>
              <a:gd name="T7" fmla="*/ 0 h 13"/>
              <a:gd name="T8" fmla="*/ 22 w 22"/>
              <a:gd name="T9" fmla="*/ 13 h 13"/>
            </a:gdLst>
            <a:ahLst/>
            <a:cxnLst>
              <a:cxn ang="T4">
                <a:pos x="T0" y="T1"/>
              </a:cxn>
              <a:cxn ang="T5">
                <a:pos x="T2" y="T3"/>
              </a:cxn>
            </a:cxnLst>
            <a:rect l="T6" t="T7" r="T8" b="T9"/>
            <a:pathLst>
              <a:path w="22" h="13">
                <a:moveTo>
                  <a:pt x="22" y="0"/>
                </a:moveTo>
                <a:cubicBezTo>
                  <a:pt x="15" y="4"/>
                  <a:pt x="7" y="8"/>
                  <a:pt x="0" y="13"/>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61" name="Freeform 88"/>
          <p:cNvSpPr>
            <a:spLocks/>
          </p:cNvSpPr>
          <p:nvPr/>
        </p:nvSpPr>
        <p:spPr bwMode="auto">
          <a:xfrm flipH="1">
            <a:off x="3379789" y="928689"/>
            <a:ext cx="60325" cy="47625"/>
          </a:xfrm>
          <a:custGeom>
            <a:avLst/>
            <a:gdLst>
              <a:gd name="T0" fmla="*/ 173290726 w 21"/>
              <a:gd name="T1" fmla="*/ 0 h 16"/>
              <a:gd name="T2" fmla="*/ 0 w 21"/>
              <a:gd name="T3" fmla="*/ 141758768 h 16"/>
              <a:gd name="T4" fmla="*/ 0 60000 65536"/>
              <a:gd name="T5" fmla="*/ 0 60000 65536"/>
              <a:gd name="T6" fmla="*/ 0 w 21"/>
              <a:gd name="T7" fmla="*/ 0 h 16"/>
              <a:gd name="T8" fmla="*/ 21 w 21"/>
              <a:gd name="T9" fmla="*/ 16 h 16"/>
            </a:gdLst>
            <a:ahLst/>
            <a:cxnLst>
              <a:cxn ang="T4">
                <a:pos x="T0" y="T1"/>
              </a:cxn>
              <a:cxn ang="T5">
                <a:pos x="T2" y="T3"/>
              </a:cxn>
            </a:cxnLst>
            <a:rect l="T6" t="T7" r="T8" b="T9"/>
            <a:pathLst>
              <a:path w="21" h="16">
                <a:moveTo>
                  <a:pt x="21" y="0"/>
                </a:moveTo>
                <a:cubicBezTo>
                  <a:pt x="14" y="5"/>
                  <a:pt x="7" y="10"/>
                  <a:pt x="0" y="16"/>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62" name="Freeform 89"/>
          <p:cNvSpPr>
            <a:spLocks/>
          </p:cNvSpPr>
          <p:nvPr/>
        </p:nvSpPr>
        <p:spPr bwMode="auto">
          <a:xfrm flipH="1">
            <a:off x="3489326" y="1017589"/>
            <a:ext cx="60325" cy="60325"/>
          </a:xfrm>
          <a:custGeom>
            <a:avLst/>
            <a:gdLst>
              <a:gd name="T0" fmla="*/ 173290726 w 21"/>
              <a:gd name="T1" fmla="*/ 0 h 20"/>
              <a:gd name="T2" fmla="*/ 0 w 21"/>
              <a:gd name="T3" fmla="*/ 181955259 h 20"/>
              <a:gd name="T4" fmla="*/ 0 60000 65536"/>
              <a:gd name="T5" fmla="*/ 0 60000 65536"/>
              <a:gd name="T6" fmla="*/ 0 w 21"/>
              <a:gd name="T7" fmla="*/ 0 h 20"/>
              <a:gd name="T8" fmla="*/ 21 w 21"/>
              <a:gd name="T9" fmla="*/ 20 h 20"/>
            </a:gdLst>
            <a:ahLst/>
            <a:cxnLst>
              <a:cxn ang="T4">
                <a:pos x="T0" y="T1"/>
              </a:cxn>
              <a:cxn ang="T5">
                <a:pos x="T2" y="T3"/>
              </a:cxn>
            </a:cxnLst>
            <a:rect l="T6" t="T7" r="T8" b="T9"/>
            <a:pathLst>
              <a:path w="21" h="20">
                <a:moveTo>
                  <a:pt x="21" y="0"/>
                </a:moveTo>
                <a:cubicBezTo>
                  <a:pt x="14" y="6"/>
                  <a:pt x="7" y="13"/>
                  <a:pt x="0" y="20"/>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63" name="Freeform 90"/>
          <p:cNvSpPr>
            <a:spLocks/>
          </p:cNvSpPr>
          <p:nvPr/>
        </p:nvSpPr>
        <p:spPr bwMode="auto">
          <a:xfrm flipH="1">
            <a:off x="2495551" y="720726"/>
            <a:ext cx="87313" cy="17463"/>
          </a:xfrm>
          <a:custGeom>
            <a:avLst/>
            <a:gdLst>
              <a:gd name="T0" fmla="*/ 254118692 w 30"/>
              <a:gd name="T1" fmla="*/ 50826068 h 6"/>
              <a:gd name="T2" fmla="*/ 0 w 30"/>
              <a:gd name="T3" fmla="*/ 0 h 6"/>
              <a:gd name="T4" fmla="*/ 0 60000 65536"/>
              <a:gd name="T5" fmla="*/ 0 60000 65536"/>
              <a:gd name="T6" fmla="*/ 0 w 30"/>
              <a:gd name="T7" fmla="*/ 0 h 6"/>
              <a:gd name="T8" fmla="*/ 30 w 30"/>
              <a:gd name="T9" fmla="*/ 6 h 6"/>
            </a:gdLst>
            <a:ahLst/>
            <a:cxnLst>
              <a:cxn ang="T4">
                <a:pos x="T0" y="T1"/>
              </a:cxn>
              <a:cxn ang="T5">
                <a:pos x="T2" y="T3"/>
              </a:cxn>
            </a:cxnLst>
            <a:rect l="T6" t="T7" r="T8" b="T9"/>
            <a:pathLst>
              <a:path w="30" h="6">
                <a:moveTo>
                  <a:pt x="30" y="6"/>
                </a:moveTo>
                <a:cubicBezTo>
                  <a:pt x="20" y="4"/>
                  <a:pt x="10" y="2"/>
                  <a:pt x="0" y="0"/>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64" name="Freeform 91"/>
          <p:cNvSpPr>
            <a:spLocks/>
          </p:cNvSpPr>
          <p:nvPr/>
        </p:nvSpPr>
        <p:spPr bwMode="auto">
          <a:xfrm flipH="1">
            <a:off x="2662238" y="711201"/>
            <a:ext cx="80962" cy="3175"/>
          </a:xfrm>
          <a:custGeom>
            <a:avLst/>
            <a:gdLst>
              <a:gd name="T0" fmla="*/ 226029181 w 29"/>
              <a:gd name="T1" fmla="*/ 10080623 h 1"/>
              <a:gd name="T2" fmla="*/ 31175956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29" y="1"/>
                </a:moveTo>
                <a:cubicBezTo>
                  <a:pt x="20" y="0"/>
                  <a:pt x="12" y="0"/>
                  <a:pt x="4" y="0"/>
                </a:cubicBezTo>
                <a:cubicBezTo>
                  <a:pt x="3" y="0"/>
                  <a:pt x="1" y="0"/>
                  <a:pt x="0" y="0"/>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65" name="Freeform 92"/>
          <p:cNvSpPr>
            <a:spLocks/>
          </p:cNvSpPr>
          <p:nvPr/>
        </p:nvSpPr>
        <p:spPr bwMode="auto">
          <a:xfrm flipH="1">
            <a:off x="2960689" y="733426"/>
            <a:ext cx="73025" cy="22225"/>
          </a:xfrm>
          <a:custGeom>
            <a:avLst/>
            <a:gdLst>
              <a:gd name="T0" fmla="*/ 205101975 w 26"/>
              <a:gd name="T1" fmla="*/ 0 h 7"/>
              <a:gd name="T2" fmla="*/ 0 w 26"/>
              <a:gd name="T3" fmla="*/ 70564381 h 7"/>
              <a:gd name="T4" fmla="*/ 0 60000 65536"/>
              <a:gd name="T5" fmla="*/ 0 60000 65536"/>
              <a:gd name="T6" fmla="*/ 0 w 26"/>
              <a:gd name="T7" fmla="*/ 0 h 7"/>
              <a:gd name="T8" fmla="*/ 26 w 26"/>
              <a:gd name="T9" fmla="*/ 7 h 7"/>
            </a:gdLst>
            <a:ahLst/>
            <a:cxnLst>
              <a:cxn ang="T4">
                <a:pos x="T0" y="T1"/>
              </a:cxn>
              <a:cxn ang="T5">
                <a:pos x="T2" y="T3"/>
              </a:cxn>
            </a:cxnLst>
            <a:rect l="T6" t="T7" r="T8" b="T9"/>
            <a:pathLst>
              <a:path w="26" h="7">
                <a:moveTo>
                  <a:pt x="26" y="0"/>
                </a:moveTo>
                <a:cubicBezTo>
                  <a:pt x="18" y="2"/>
                  <a:pt x="9" y="4"/>
                  <a:pt x="0" y="7"/>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66" name="Freeform 93"/>
          <p:cNvSpPr>
            <a:spLocks/>
          </p:cNvSpPr>
          <p:nvPr/>
        </p:nvSpPr>
        <p:spPr bwMode="auto">
          <a:xfrm flipH="1">
            <a:off x="2817813" y="714376"/>
            <a:ext cx="69850" cy="9525"/>
          </a:xfrm>
          <a:custGeom>
            <a:avLst/>
            <a:gdLst>
              <a:gd name="T0" fmla="*/ 203292630 w 24"/>
              <a:gd name="T1" fmla="*/ 0 h 3"/>
              <a:gd name="T2" fmla="*/ 0 w 24"/>
              <a:gd name="T3" fmla="*/ 30241878 h 3"/>
              <a:gd name="T4" fmla="*/ 0 60000 65536"/>
              <a:gd name="T5" fmla="*/ 0 60000 65536"/>
              <a:gd name="T6" fmla="*/ 0 w 24"/>
              <a:gd name="T7" fmla="*/ 0 h 3"/>
              <a:gd name="T8" fmla="*/ 24 w 24"/>
              <a:gd name="T9" fmla="*/ 3 h 3"/>
            </a:gdLst>
            <a:ahLst/>
            <a:cxnLst>
              <a:cxn ang="T4">
                <a:pos x="T0" y="T1"/>
              </a:cxn>
              <a:cxn ang="T5">
                <a:pos x="T2" y="T3"/>
              </a:cxn>
            </a:cxnLst>
            <a:rect l="T6" t="T7" r="T8" b="T9"/>
            <a:pathLst>
              <a:path w="24" h="3">
                <a:moveTo>
                  <a:pt x="24" y="0"/>
                </a:moveTo>
                <a:cubicBezTo>
                  <a:pt x="16" y="1"/>
                  <a:pt x="8" y="2"/>
                  <a:pt x="0" y="3"/>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67" name="Freeform 94"/>
          <p:cNvSpPr>
            <a:spLocks/>
          </p:cNvSpPr>
          <p:nvPr/>
        </p:nvSpPr>
        <p:spPr bwMode="auto">
          <a:xfrm flipH="1">
            <a:off x="3116263" y="785814"/>
            <a:ext cx="76200" cy="33337"/>
          </a:xfrm>
          <a:custGeom>
            <a:avLst/>
            <a:gdLst>
              <a:gd name="T0" fmla="*/ 215053361 w 27"/>
              <a:gd name="T1" fmla="*/ 0 h 11"/>
              <a:gd name="T2" fmla="*/ 0 w 27"/>
              <a:gd name="T3" fmla="*/ 101032337 h 11"/>
              <a:gd name="T4" fmla="*/ 0 60000 65536"/>
              <a:gd name="T5" fmla="*/ 0 60000 65536"/>
              <a:gd name="T6" fmla="*/ 0 w 27"/>
              <a:gd name="T7" fmla="*/ 0 h 11"/>
              <a:gd name="T8" fmla="*/ 27 w 27"/>
              <a:gd name="T9" fmla="*/ 11 h 11"/>
            </a:gdLst>
            <a:ahLst/>
            <a:cxnLst>
              <a:cxn ang="T4">
                <a:pos x="T0" y="T1"/>
              </a:cxn>
              <a:cxn ang="T5">
                <a:pos x="T2" y="T3"/>
              </a:cxn>
            </a:cxnLst>
            <a:rect l="T6" t="T7" r="T8" b="T9"/>
            <a:pathLst>
              <a:path w="27" h="11">
                <a:moveTo>
                  <a:pt x="27" y="0"/>
                </a:moveTo>
                <a:cubicBezTo>
                  <a:pt x="18" y="3"/>
                  <a:pt x="9" y="7"/>
                  <a:pt x="0" y="11"/>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68" name="Freeform 95"/>
          <p:cNvSpPr>
            <a:spLocks/>
          </p:cNvSpPr>
          <p:nvPr/>
        </p:nvSpPr>
        <p:spPr bwMode="auto">
          <a:xfrm flipH="1">
            <a:off x="3255963" y="850900"/>
            <a:ext cx="63500" cy="38100"/>
          </a:xfrm>
          <a:custGeom>
            <a:avLst/>
            <a:gdLst>
              <a:gd name="T0" fmla="*/ 183284072 w 22"/>
              <a:gd name="T1" fmla="*/ 0 h 13"/>
              <a:gd name="T2" fmla="*/ 0 w 22"/>
              <a:gd name="T3" fmla="*/ 111662321 h 13"/>
              <a:gd name="T4" fmla="*/ 0 60000 65536"/>
              <a:gd name="T5" fmla="*/ 0 60000 65536"/>
              <a:gd name="T6" fmla="*/ 0 w 22"/>
              <a:gd name="T7" fmla="*/ 0 h 13"/>
              <a:gd name="T8" fmla="*/ 22 w 22"/>
              <a:gd name="T9" fmla="*/ 13 h 13"/>
            </a:gdLst>
            <a:ahLst/>
            <a:cxnLst>
              <a:cxn ang="T4">
                <a:pos x="T0" y="T1"/>
              </a:cxn>
              <a:cxn ang="T5">
                <a:pos x="T2" y="T3"/>
              </a:cxn>
            </a:cxnLst>
            <a:rect l="T6" t="T7" r="T8" b="T9"/>
            <a:pathLst>
              <a:path w="22" h="13">
                <a:moveTo>
                  <a:pt x="22" y="0"/>
                </a:moveTo>
                <a:cubicBezTo>
                  <a:pt x="15" y="4"/>
                  <a:pt x="7" y="8"/>
                  <a:pt x="0" y="13"/>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69" name="Freeform 96"/>
          <p:cNvSpPr>
            <a:spLocks/>
          </p:cNvSpPr>
          <p:nvPr/>
        </p:nvSpPr>
        <p:spPr bwMode="auto">
          <a:xfrm flipH="1">
            <a:off x="3379789" y="928689"/>
            <a:ext cx="60325" cy="47625"/>
          </a:xfrm>
          <a:custGeom>
            <a:avLst/>
            <a:gdLst>
              <a:gd name="T0" fmla="*/ 173290726 w 21"/>
              <a:gd name="T1" fmla="*/ 0 h 16"/>
              <a:gd name="T2" fmla="*/ 0 w 21"/>
              <a:gd name="T3" fmla="*/ 141758768 h 16"/>
              <a:gd name="T4" fmla="*/ 0 60000 65536"/>
              <a:gd name="T5" fmla="*/ 0 60000 65536"/>
              <a:gd name="T6" fmla="*/ 0 w 21"/>
              <a:gd name="T7" fmla="*/ 0 h 16"/>
              <a:gd name="T8" fmla="*/ 21 w 21"/>
              <a:gd name="T9" fmla="*/ 16 h 16"/>
            </a:gdLst>
            <a:ahLst/>
            <a:cxnLst>
              <a:cxn ang="T4">
                <a:pos x="T0" y="T1"/>
              </a:cxn>
              <a:cxn ang="T5">
                <a:pos x="T2" y="T3"/>
              </a:cxn>
            </a:cxnLst>
            <a:rect l="T6" t="T7" r="T8" b="T9"/>
            <a:pathLst>
              <a:path w="21" h="16">
                <a:moveTo>
                  <a:pt x="21" y="0"/>
                </a:moveTo>
                <a:cubicBezTo>
                  <a:pt x="14" y="5"/>
                  <a:pt x="7" y="10"/>
                  <a:pt x="0" y="16"/>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70" name="Freeform 97"/>
          <p:cNvSpPr>
            <a:spLocks/>
          </p:cNvSpPr>
          <p:nvPr/>
        </p:nvSpPr>
        <p:spPr bwMode="auto">
          <a:xfrm flipH="1">
            <a:off x="3489326" y="1017589"/>
            <a:ext cx="60325" cy="60325"/>
          </a:xfrm>
          <a:custGeom>
            <a:avLst/>
            <a:gdLst>
              <a:gd name="T0" fmla="*/ 173290726 w 21"/>
              <a:gd name="T1" fmla="*/ 0 h 20"/>
              <a:gd name="T2" fmla="*/ 0 w 21"/>
              <a:gd name="T3" fmla="*/ 181955259 h 20"/>
              <a:gd name="T4" fmla="*/ 0 60000 65536"/>
              <a:gd name="T5" fmla="*/ 0 60000 65536"/>
              <a:gd name="T6" fmla="*/ 0 w 21"/>
              <a:gd name="T7" fmla="*/ 0 h 20"/>
              <a:gd name="T8" fmla="*/ 21 w 21"/>
              <a:gd name="T9" fmla="*/ 20 h 20"/>
            </a:gdLst>
            <a:ahLst/>
            <a:cxnLst>
              <a:cxn ang="T4">
                <a:pos x="T0" y="T1"/>
              </a:cxn>
              <a:cxn ang="T5">
                <a:pos x="T2" y="T3"/>
              </a:cxn>
            </a:cxnLst>
            <a:rect l="T6" t="T7" r="T8" b="T9"/>
            <a:pathLst>
              <a:path w="21" h="20">
                <a:moveTo>
                  <a:pt x="21" y="0"/>
                </a:moveTo>
                <a:cubicBezTo>
                  <a:pt x="14" y="6"/>
                  <a:pt x="7" y="13"/>
                  <a:pt x="0" y="20"/>
                </a:cubicBezTo>
              </a:path>
            </a:pathLst>
          </a:custGeom>
          <a:noFill/>
          <a:ln w="28575">
            <a:solidFill>
              <a:srgbClr val="FF0000"/>
            </a:solidFill>
            <a:round/>
            <a:headEnd/>
            <a:tailEnd/>
          </a:ln>
        </p:spPr>
        <p:txBody>
          <a:bodyPr/>
          <a:lstStyle/>
          <a:p>
            <a:endParaRPr lang="en-US">
              <a:solidFill>
                <a:srgbClr val="000000"/>
              </a:solidFill>
              <a:latin typeface="Switzerland"/>
            </a:endParaRPr>
          </a:p>
        </p:txBody>
      </p:sp>
      <p:sp>
        <p:nvSpPr>
          <p:cNvPr id="9271" name="Freeform 98"/>
          <p:cNvSpPr>
            <a:spLocks/>
          </p:cNvSpPr>
          <p:nvPr/>
        </p:nvSpPr>
        <p:spPr bwMode="auto">
          <a:xfrm flipH="1">
            <a:off x="2270125" y="1976438"/>
            <a:ext cx="90488" cy="44450"/>
          </a:xfrm>
          <a:custGeom>
            <a:avLst/>
            <a:gdLst>
              <a:gd name="T0" fmla="*/ 28318352 w 247"/>
              <a:gd name="T1" fmla="*/ 0 h 115"/>
              <a:gd name="T2" fmla="*/ 15434251 w 247"/>
              <a:gd name="T3" fmla="*/ 4482106 h 115"/>
              <a:gd name="T4" fmla="*/ 2013083 w 247"/>
              <a:gd name="T5" fmla="*/ 4183325 h 115"/>
              <a:gd name="T6" fmla="*/ 0 w 247"/>
              <a:gd name="T7" fmla="*/ 15686987 h 115"/>
              <a:gd name="T8" fmla="*/ 17044717 w 247"/>
              <a:gd name="T9" fmla="*/ 16284549 h 115"/>
              <a:gd name="T10" fmla="*/ 33150117 w 247"/>
              <a:gd name="T11" fmla="*/ 10458119 h 115"/>
              <a:gd name="T12" fmla="*/ 28318352 w 247"/>
              <a:gd name="T13" fmla="*/ 0 h 115"/>
              <a:gd name="T14" fmla="*/ 0 60000 65536"/>
              <a:gd name="T15" fmla="*/ 0 60000 65536"/>
              <a:gd name="T16" fmla="*/ 0 60000 65536"/>
              <a:gd name="T17" fmla="*/ 0 60000 65536"/>
              <a:gd name="T18" fmla="*/ 0 60000 65536"/>
              <a:gd name="T19" fmla="*/ 0 60000 65536"/>
              <a:gd name="T20" fmla="*/ 0 60000 65536"/>
              <a:gd name="T21" fmla="*/ 0 w 247"/>
              <a:gd name="T22" fmla="*/ 0 h 115"/>
              <a:gd name="T23" fmla="*/ 247 w 247"/>
              <a:gd name="T24" fmla="*/ 115 h 1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7" h="115">
                <a:moveTo>
                  <a:pt x="211" y="0"/>
                </a:moveTo>
                <a:cubicBezTo>
                  <a:pt x="181" y="15"/>
                  <a:pt x="149" y="25"/>
                  <a:pt x="115" y="30"/>
                </a:cubicBezTo>
                <a:cubicBezTo>
                  <a:pt x="82" y="35"/>
                  <a:pt x="48" y="34"/>
                  <a:pt x="15" y="28"/>
                </a:cubicBezTo>
                <a:lnTo>
                  <a:pt x="0" y="105"/>
                </a:lnTo>
                <a:cubicBezTo>
                  <a:pt x="42" y="113"/>
                  <a:pt x="84" y="115"/>
                  <a:pt x="127" y="109"/>
                </a:cubicBezTo>
                <a:cubicBezTo>
                  <a:pt x="169" y="103"/>
                  <a:pt x="209" y="90"/>
                  <a:pt x="247" y="70"/>
                </a:cubicBezTo>
                <a:lnTo>
                  <a:pt x="211" y="0"/>
                </a:lnTo>
                <a:close/>
              </a:path>
            </a:pathLst>
          </a:custGeom>
          <a:solidFill>
            <a:srgbClr val="FF0000"/>
          </a:solidFill>
          <a:ln w="0">
            <a:solidFill>
              <a:srgbClr val="000000"/>
            </a:solidFill>
            <a:round/>
            <a:headEnd/>
            <a:tailEnd/>
          </a:ln>
        </p:spPr>
        <p:txBody>
          <a:bodyPr/>
          <a:lstStyle/>
          <a:p>
            <a:endParaRPr lang="en-US">
              <a:solidFill>
                <a:srgbClr val="000000"/>
              </a:solidFill>
              <a:latin typeface="Switzerland"/>
            </a:endParaRPr>
          </a:p>
        </p:txBody>
      </p:sp>
      <p:sp>
        <p:nvSpPr>
          <p:cNvPr id="9272" name="Freeform 99"/>
          <p:cNvSpPr>
            <a:spLocks/>
          </p:cNvSpPr>
          <p:nvPr/>
        </p:nvSpPr>
        <p:spPr bwMode="auto">
          <a:xfrm flipH="1">
            <a:off x="3116264" y="1746251"/>
            <a:ext cx="128587" cy="282575"/>
          </a:xfrm>
          <a:custGeom>
            <a:avLst/>
            <a:gdLst>
              <a:gd name="T0" fmla="*/ 0 w 343"/>
              <a:gd name="T1" fmla="*/ 99258569 h 722"/>
              <a:gd name="T2" fmla="*/ 34994783 w 343"/>
              <a:gd name="T3" fmla="*/ 58819830 h 722"/>
              <a:gd name="T4" fmla="*/ 9556675 w 343"/>
              <a:gd name="T5" fmla="*/ 10569166 h 722"/>
              <a:gd name="T6" fmla="*/ 13773056 w 343"/>
              <a:gd name="T7" fmla="*/ 0 h 722"/>
              <a:gd name="T8" fmla="*/ 45535539 w 343"/>
              <a:gd name="T9" fmla="*/ 60198655 h 722"/>
              <a:gd name="T10" fmla="*/ 1686627 w 343"/>
              <a:gd name="T11" fmla="*/ 110593683 h 722"/>
              <a:gd name="T12" fmla="*/ 0 w 343"/>
              <a:gd name="T13" fmla="*/ 99258569 h 722"/>
              <a:gd name="T14" fmla="*/ 0 60000 65536"/>
              <a:gd name="T15" fmla="*/ 0 60000 65536"/>
              <a:gd name="T16" fmla="*/ 0 60000 65536"/>
              <a:gd name="T17" fmla="*/ 0 60000 65536"/>
              <a:gd name="T18" fmla="*/ 0 60000 65536"/>
              <a:gd name="T19" fmla="*/ 0 60000 65536"/>
              <a:gd name="T20" fmla="*/ 0 60000 65536"/>
              <a:gd name="T21" fmla="*/ 0 w 343"/>
              <a:gd name="T22" fmla="*/ 0 h 722"/>
              <a:gd name="T23" fmla="*/ 343 w 343"/>
              <a:gd name="T24" fmla="*/ 722 h 7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3" h="722">
                <a:moveTo>
                  <a:pt x="0" y="648"/>
                </a:moveTo>
                <a:cubicBezTo>
                  <a:pt x="132" y="625"/>
                  <a:pt x="234" y="518"/>
                  <a:pt x="249" y="384"/>
                </a:cubicBezTo>
                <a:cubicBezTo>
                  <a:pt x="265" y="250"/>
                  <a:pt x="192" y="122"/>
                  <a:pt x="68" y="69"/>
                </a:cubicBezTo>
                <a:lnTo>
                  <a:pt x="98" y="0"/>
                </a:lnTo>
                <a:cubicBezTo>
                  <a:pt x="251" y="66"/>
                  <a:pt x="343" y="226"/>
                  <a:pt x="324" y="393"/>
                </a:cubicBezTo>
                <a:cubicBezTo>
                  <a:pt x="304" y="559"/>
                  <a:pt x="177" y="694"/>
                  <a:pt x="12" y="722"/>
                </a:cubicBezTo>
                <a:lnTo>
                  <a:pt x="0" y="648"/>
                </a:lnTo>
                <a:close/>
              </a:path>
            </a:pathLst>
          </a:custGeom>
          <a:solidFill>
            <a:srgbClr val="0066FF"/>
          </a:solidFill>
          <a:ln w="0">
            <a:solidFill>
              <a:srgbClr val="000000"/>
            </a:solidFill>
            <a:round/>
            <a:headEnd/>
            <a:tailEnd/>
          </a:ln>
        </p:spPr>
        <p:txBody>
          <a:bodyPr/>
          <a:lstStyle/>
          <a:p>
            <a:endParaRPr lang="en-US">
              <a:solidFill>
                <a:srgbClr val="000000"/>
              </a:solidFill>
              <a:latin typeface="Switzerland"/>
            </a:endParaRPr>
          </a:p>
        </p:txBody>
      </p:sp>
      <p:sp>
        <p:nvSpPr>
          <p:cNvPr id="9273" name="Freeform 100"/>
          <p:cNvSpPr>
            <a:spLocks/>
          </p:cNvSpPr>
          <p:nvPr/>
        </p:nvSpPr>
        <p:spPr bwMode="auto">
          <a:xfrm flipH="1">
            <a:off x="3106738" y="1231901"/>
            <a:ext cx="862012" cy="295275"/>
          </a:xfrm>
          <a:custGeom>
            <a:avLst/>
            <a:gdLst>
              <a:gd name="T0" fmla="*/ 2147483647 w 300"/>
              <a:gd name="T1" fmla="*/ 871873359 h 100"/>
              <a:gd name="T2" fmla="*/ 1444846818 w 300"/>
              <a:gd name="T3" fmla="*/ 435938156 h 100"/>
              <a:gd name="T4" fmla="*/ 602707231 w 300"/>
              <a:gd name="T5" fmla="*/ 130780256 h 100"/>
              <a:gd name="T6" fmla="*/ 0 w 300"/>
              <a:gd name="T7" fmla="*/ 0 h 100"/>
              <a:gd name="T8" fmla="*/ 0 60000 65536"/>
              <a:gd name="T9" fmla="*/ 0 60000 65536"/>
              <a:gd name="T10" fmla="*/ 0 60000 65536"/>
              <a:gd name="T11" fmla="*/ 0 60000 65536"/>
              <a:gd name="T12" fmla="*/ 0 w 300"/>
              <a:gd name="T13" fmla="*/ 0 h 100"/>
              <a:gd name="T14" fmla="*/ 300 w 300"/>
              <a:gd name="T15" fmla="*/ 100 h 100"/>
            </a:gdLst>
            <a:ahLst/>
            <a:cxnLst>
              <a:cxn ang="T8">
                <a:pos x="T0" y="T1"/>
              </a:cxn>
              <a:cxn ang="T9">
                <a:pos x="T2" y="T3"/>
              </a:cxn>
              <a:cxn ang="T10">
                <a:pos x="T4" y="T5"/>
              </a:cxn>
              <a:cxn ang="T11">
                <a:pos x="T6" y="T7"/>
              </a:cxn>
            </a:cxnLst>
            <a:rect l="T12" t="T13" r="T14" b="T15"/>
            <a:pathLst>
              <a:path w="300" h="100">
                <a:moveTo>
                  <a:pt x="300" y="100"/>
                </a:moveTo>
                <a:cubicBezTo>
                  <a:pt x="263" y="83"/>
                  <a:pt x="212" y="64"/>
                  <a:pt x="175" y="50"/>
                </a:cubicBezTo>
                <a:cubicBezTo>
                  <a:pt x="137" y="35"/>
                  <a:pt x="102" y="23"/>
                  <a:pt x="73" y="15"/>
                </a:cubicBezTo>
                <a:cubicBezTo>
                  <a:pt x="44" y="6"/>
                  <a:pt x="15" y="3"/>
                  <a:pt x="0" y="0"/>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74" name="Freeform 101"/>
          <p:cNvSpPr>
            <a:spLocks/>
          </p:cNvSpPr>
          <p:nvPr/>
        </p:nvSpPr>
        <p:spPr bwMode="auto">
          <a:xfrm flipH="1">
            <a:off x="3106738" y="1479550"/>
            <a:ext cx="912812" cy="153988"/>
          </a:xfrm>
          <a:custGeom>
            <a:avLst/>
            <a:gdLst>
              <a:gd name="T0" fmla="*/ 2147483647 w 318"/>
              <a:gd name="T1" fmla="*/ 236771380 h 52"/>
              <a:gd name="T2" fmla="*/ 2010474117 w 318"/>
              <a:gd name="T3" fmla="*/ 35076691 h 52"/>
              <a:gd name="T4" fmla="*/ 1351300316 w 318"/>
              <a:gd name="T5" fmla="*/ 35076691 h 52"/>
              <a:gd name="T6" fmla="*/ 552056035 w 318"/>
              <a:gd name="T7" fmla="*/ 236771380 h 52"/>
              <a:gd name="T8" fmla="*/ 0 w 318"/>
              <a:gd name="T9" fmla="*/ 456005900 h 52"/>
              <a:gd name="T10" fmla="*/ 0 60000 65536"/>
              <a:gd name="T11" fmla="*/ 0 60000 65536"/>
              <a:gd name="T12" fmla="*/ 0 60000 65536"/>
              <a:gd name="T13" fmla="*/ 0 60000 65536"/>
              <a:gd name="T14" fmla="*/ 0 60000 65536"/>
              <a:gd name="T15" fmla="*/ 0 w 318"/>
              <a:gd name="T16" fmla="*/ 0 h 52"/>
              <a:gd name="T17" fmla="*/ 318 w 318"/>
              <a:gd name="T18" fmla="*/ 52 h 52"/>
            </a:gdLst>
            <a:ahLst/>
            <a:cxnLst>
              <a:cxn ang="T10">
                <a:pos x="T0" y="T1"/>
              </a:cxn>
              <a:cxn ang="T11">
                <a:pos x="T2" y="T3"/>
              </a:cxn>
              <a:cxn ang="T12">
                <a:pos x="T4" y="T5"/>
              </a:cxn>
              <a:cxn ang="T13">
                <a:pos x="T6" y="T7"/>
              </a:cxn>
              <a:cxn ang="T14">
                <a:pos x="T8" y="T9"/>
              </a:cxn>
            </a:cxnLst>
            <a:rect l="T15" t="T16" r="T17" b="T18"/>
            <a:pathLst>
              <a:path w="318" h="52">
                <a:moveTo>
                  <a:pt x="318" y="27"/>
                </a:moveTo>
                <a:cubicBezTo>
                  <a:pt x="306" y="23"/>
                  <a:pt x="270" y="8"/>
                  <a:pt x="244" y="4"/>
                </a:cubicBezTo>
                <a:cubicBezTo>
                  <a:pt x="219" y="0"/>
                  <a:pt x="194" y="0"/>
                  <a:pt x="164" y="4"/>
                </a:cubicBezTo>
                <a:cubicBezTo>
                  <a:pt x="135" y="8"/>
                  <a:pt x="94" y="19"/>
                  <a:pt x="67" y="27"/>
                </a:cubicBezTo>
                <a:cubicBezTo>
                  <a:pt x="40" y="35"/>
                  <a:pt x="14" y="47"/>
                  <a:pt x="0" y="52"/>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75" name="Freeform 102"/>
          <p:cNvSpPr>
            <a:spLocks/>
          </p:cNvSpPr>
          <p:nvPr/>
        </p:nvSpPr>
        <p:spPr bwMode="auto">
          <a:xfrm flipH="1">
            <a:off x="3051175" y="1012826"/>
            <a:ext cx="649288" cy="396875"/>
          </a:xfrm>
          <a:custGeom>
            <a:avLst/>
            <a:gdLst>
              <a:gd name="T0" fmla="*/ 1865375909 w 226"/>
              <a:gd name="T1" fmla="*/ 1166738845 h 135"/>
              <a:gd name="T2" fmla="*/ 1262842194 w 226"/>
              <a:gd name="T3" fmla="*/ 613618633 h 135"/>
              <a:gd name="T4" fmla="*/ 701578658 w 226"/>
              <a:gd name="T5" fmla="*/ 259274002 h 135"/>
              <a:gd name="T6" fmla="*/ 0 w 226"/>
              <a:gd name="T7" fmla="*/ 0 h 135"/>
              <a:gd name="T8" fmla="*/ 0 60000 65536"/>
              <a:gd name="T9" fmla="*/ 0 60000 65536"/>
              <a:gd name="T10" fmla="*/ 0 60000 65536"/>
              <a:gd name="T11" fmla="*/ 0 60000 65536"/>
              <a:gd name="T12" fmla="*/ 0 w 226"/>
              <a:gd name="T13" fmla="*/ 0 h 135"/>
              <a:gd name="T14" fmla="*/ 226 w 226"/>
              <a:gd name="T15" fmla="*/ 135 h 135"/>
            </a:gdLst>
            <a:ahLst/>
            <a:cxnLst>
              <a:cxn ang="T8">
                <a:pos x="T0" y="T1"/>
              </a:cxn>
              <a:cxn ang="T9">
                <a:pos x="T2" y="T3"/>
              </a:cxn>
              <a:cxn ang="T10">
                <a:pos x="T4" y="T5"/>
              </a:cxn>
              <a:cxn ang="T11">
                <a:pos x="T6" y="T7"/>
              </a:cxn>
            </a:cxnLst>
            <a:rect l="T12" t="T13" r="T14" b="T15"/>
            <a:pathLst>
              <a:path w="226" h="135">
                <a:moveTo>
                  <a:pt x="226" y="135"/>
                </a:moveTo>
                <a:cubicBezTo>
                  <a:pt x="213" y="124"/>
                  <a:pt x="176" y="88"/>
                  <a:pt x="153" y="71"/>
                </a:cubicBezTo>
                <a:cubicBezTo>
                  <a:pt x="130" y="53"/>
                  <a:pt x="110" y="42"/>
                  <a:pt x="85" y="30"/>
                </a:cubicBezTo>
                <a:cubicBezTo>
                  <a:pt x="59" y="18"/>
                  <a:pt x="18" y="6"/>
                  <a:pt x="0" y="0"/>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76" name="Line 103"/>
          <p:cNvSpPr>
            <a:spLocks noChangeShapeType="1"/>
          </p:cNvSpPr>
          <p:nvPr/>
        </p:nvSpPr>
        <p:spPr bwMode="auto">
          <a:xfrm flipV="1">
            <a:off x="2962275" y="935038"/>
            <a:ext cx="363538" cy="444500"/>
          </a:xfrm>
          <a:prstGeom prst="line">
            <a:avLst/>
          </a:prstGeom>
          <a:noFill/>
          <a:ln w="4763" cap="rnd">
            <a:solidFill>
              <a:srgbClr val="000000"/>
            </a:solidFill>
            <a:round/>
            <a:headEnd/>
            <a:tailEnd/>
          </a:ln>
        </p:spPr>
        <p:txBody>
          <a:bodyPr/>
          <a:lstStyle/>
          <a:p>
            <a:endParaRPr lang="en-GB">
              <a:solidFill>
                <a:srgbClr val="000000"/>
              </a:solidFill>
              <a:latin typeface="Switzerland"/>
            </a:endParaRPr>
          </a:p>
        </p:txBody>
      </p:sp>
      <p:sp>
        <p:nvSpPr>
          <p:cNvPr id="9277" name="Freeform 104"/>
          <p:cNvSpPr>
            <a:spLocks/>
          </p:cNvSpPr>
          <p:nvPr/>
        </p:nvSpPr>
        <p:spPr bwMode="auto">
          <a:xfrm flipH="1">
            <a:off x="3167063" y="1571626"/>
            <a:ext cx="976312" cy="227013"/>
          </a:xfrm>
          <a:custGeom>
            <a:avLst/>
            <a:gdLst>
              <a:gd name="T0" fmla="*/ 2147483647 w 340"/>
              <a:gd name="T1" fmla="*/ 112996459 h 77"/>
              <a:gd name="T2" fmla="*/ 1945947768 w 340"/>
              <a:gd name="T3" fmla="*/ 43459717 h 77"/>
              <a:gd name="T4" fmla="*/ 667889236 w 340"/>
              <a:gd name="T5" fmla="*/ 382449036 h 77"/>
              <a:gd name="T6" fmla="*/ 0 w 340"/>
              <a:gd name="T7" fmla="*/ 669284363 h 77"/>
              <a:gd name="T8" fmla="*/ 0 60000 65536"/>
              <a:gd name="T9" fmla="*/ 0 60000 65536"/>
              <a:gd name="T10" fmla="*/ 0 60000 65536"/>
              <a:gd name="T11" fmla="*/ 0 60000 65536"/>
              <a:gd name="T12" fmla="*/ 0 w 340"/>
              <a:gd name="T13" fmla="*/ 0 h 77"/>
              <a:gd name="T14" fmla="*/ 340 w 340"/>
              <a:gd name="T15" fmla="*/ 77 h 77"/>
            </a:gdLst>
            <a:ahLst/>
            <a:cxnLst>
              <a:cxn ang="T8">
                <a:pos x="T0" y="T1"/>
              </a:cxn>
              <a:cxn ang="T9">
                <a:pos x="T2" y="T3"/>
              </a:cxn>
              <a:cxn ang="T10">
                <a:pos x="T4" y="T5"/>
              </a:cxn>
              <a:cxn ang="T11">
                <a:pos x="T6" y="T7"/>
              </a:cxn>
            </a:cxnLst>
            <a:rect l="T12" t="T13" r="T14" b="T15"/>
            <a:pathLst>
              <a:path w="340" h="77">
                <a:moveTo>
                  <a:pt x="340" y="13"/>
                </a:moveTo>
                <a:cubicBezTo>
                  <a:pt x="323" y="12"/>
                  <a:pt x="279" y="0"/>
                  <a:pt x="236" y="5"/>
                </a:cubicBezTo>
                <a:cubicBezTo>
                  <a:pt x="192" y="10"/>
                  <a:pt x="120" y="31"/>
                  <a:pt x="81" y="44"/>
                </a:cubicBezTo>
                <a:cubicBezTo>
                  <a:pt x="42" y="56"/>
                  <a:pt x="17" y="70"/>
                  <a:pt x="0" y="77"/>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78" name="Freeform 105"/>
          <p:cNvSpPr>
            <a:spLocks/>
          </p:cNvSpPr>
          <p:nvPr/>
        </p:nvSpPr>
        <p:spPr bwMode="auto">
          <a:xfrm flipH="1">
            <a:off x="1827213" y="1260475"/>
            <a:ext cx="628650" cy="241300"/>
          </a:xfrm>
          <a:custGeom>
            <a:avLst/>
            <a:gdLst>
              <a:gd name="T0" fmla="*/ 0 w 219"/>
              <a:gd name="T1" fmla="*/ 710069310 h 82"/>
              <a:gd name="T2" fmla="*/ 1030004344 w 219"/>
              <a:gd name="T3" fmla="*/ 277100669 h 82"/>
              <a:gd name="T4" fmla="*/ 1804570180 w 219"/>
              <a:gd name="T5" fmla="*/ 0 h 82"/>
              <a:gd name="T6" fmla="*/ 0 60000 65536"/>
              <a:gd name="T7" fmla="*/ 0 60000 65536"/>
              <a:gd name="T8" fmla="*/ 0 60000 65536"/>
              <a:gd name="T9" fmla="*/ 0 w 219"/>
              <a:gd name="T10" fmla="*/ 0 h 82"/>
              <a:gd name="T11" fmla="*/ 219 w 219"/>
              <a:gd name="T12" fmla="*/ 82 h 82"/>
            </a:gdLst>
            <a:ahLst/>
            <a:cxnLst>
              <a:cxn ang="T6">
                <a:pos x="T0" y="T1"/>
              </a:cxn>
              <a:cxn ang="T7">
                <a:pos x="T2" y="T3"/>
              </a:cxn>
              <a:cxn ang="T8">
                <a:pos x="T4" y="T5"/>
              </a:cxn>
            </a:cxnLst>
            <a:rect l="T9" t="T10" r="T11" b="T12"/>
            <a:pathLst>
              <a:path w="219" h="82">
                <a:moveTo>
                  <a:pt x="0" y="82"/>
                </a:moveTo>
                <a:cubicBezTo>
                  <a:pt x="37" y="65"/>
                  <a:pt x="88" y="46"/>
                  <a:pt x="125" y="32"/>
                </a:cubicBezTo>
                <a:cubicBezTo>
                  <a:pt x="161" y="18"/>
                  <a:pt x="199" y="7"/>
                  <a:pt x="219" y="0"/>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79" name="Freeform 106"/>
          <p:cNvSpPr>
            <a:spLocks/>
          </p:cNvSpPr>
          <p:nvPr/>
        </p:nvSpPr>
        <p:spPr bwMode="auto">
          <a:xfrm flipH="1">
            <a:off x="1636713" y="1479550"/>
            <a:ext cx="819150" cy="122238"/>
          </a:xfrm>
          <a:custGeom>
            <a:avLst/>
            <a:gdLst>
              <a:gd name="T0" fmla="*/ 0 w 285"/>
              <a:gd name="T1" fmla="*/ 239997919 h 41"/>
              <a:gd name="T2" fmla="*/ 611321503 w 285"/>
              <a:gd name="T3" fmla="*/ 35556349 h 41"/>
              <a:gd name="T4" fmla="*/ 1272205871 w 285"/>
              <a:gd name="T5" fmla="*/ 35556349 h 41"/>
              <a:gd name="T6" fmla="*/ 2073532908 w 285"/>
              <a:gd name="T7" fmla="*/ 239997919 h 41"/>
              <a:gd name="T8" fmla="*/ 2147483647 w 285"/>
              <a:gd name="T9" fmla="*/ 364442120 h 41"/>
              <a:gd name="T10" fmla="*/ 0 60000 65536"/>
              <a:gd name="T11" fmla="*/ 0 60000 65536"/>
              <a:gd name="T12" fmla="*/ 0 60000 65536"/>
              <a:gd name="T13" fmla="*/ 0 60000 65536"/>
              <a:gd name="T14" fmla="*/ 0 60000 65536"/>
              <a:gd name="T15" fmla="*/ 0 w 285"/>
              <a:gd name="T16" fmla="*/ 0 h 41"/>
              <a:gd name="T17" fmla="*/ 285 w 285"/>
              <a:gd name="T18" fmla="*/ 41 h 41"/>
            </a:gdLst>
            <a:ahLst/>
            <a:cxnLst>
              <a:cxn ang="T10">
                <a:pos x="T0" y="T1"/>
              </a:cxn>
              <a:cxn ang="T11">
                <a:pos x="T2" y="T3"/>
              </a:cxn>
              <a:cxn ang="T12">
                <a:pos x="T4" y="T5"/>
              </a:cxn>
              <a:cxn ang="T13">
                <a:pos x="T6" y="T7"/>
              </a:cxn>
              <a:cxn ang="T14">
                <a:pos x="T8" y="T9"/>
              </a:cxn>
            </a:cxnLst>
            <a:rect l="T15" t="T16" r="T17" b="T18"/>
            <a:pathLst>
              <a:path w="285" h="41">
                <a:moveTo>
                  <a:pt x="0" y="27"/>
                </a:moveTo>
                <a:cubicBezTo>
                  <a:pt x="12" y="23"/>
                  <a:pt x="48" y="8"/>
                  <a:pt x="74" y="4"/>
                </a:cubicBezTo>
                <a:cubicBezTo>
                  <a:pt x="99" y="0"/>
                  <a:pt x="124" y="0"/>
                  <a:pt x="154" y="4"/>
                </a:cubicBezTo>
                <a:cubicBezTo>
                  <a:pt x="183" y="8"/>
                  <a:pt x="229" y="21"/>
                  <a:pt x="251" y="27"/>
                </a:cubicBezTo>
                <a:cubicBezTo>
                  <a:pt x="273" y="33"/>
                  <a:pt x="278" y="39"/>
                  <a:pt x="285" y="41"/>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80" name="Freeform 107"/>
          <p:cNvSpPr>
            <a:spLocks/>
          </p:cNvSpPr>
          <p:nvPr/>
        </p:nvSpPr>
        <p:spPr bwMode="auto">
          <a:xfrm flipH="1">
            <a:off x="1808163" y="985838"/>
            <a:ext cx="635000" cy="468312"/>
          </a:xfrm>
          <a:custGeom>
            <a:avLst/>
            <a:gdLst>
              <a:gd name="T0" fmla="*/ 0 w 220"/>
              <a:gd name="T1" fmla="*/ 1379346564 h 159"/>
              <a:gd name="T2" fmla="*/ 574845316 w 220"/>
              <a:gd name="T3" fmla="*/ 694011793 h 159"/>
              <a:gd name="T4" fmla="*/ 1208009594 w 220"/>
              <a:gd name="T5" fmla="*/ 251577791 h 159"/>
              <a:gd name="T6" fmla="*/ 1832841122 w 220"/>
              <a:gd name="T7" fmla="*/ 0 h 159"/>
              <a:gd name="T8" fmla="*/ 0 60000 65536"/>
              <a:gd name="T9" fmla="*/ 0 60000 65536"/>
              <a:gd name="T10" fmla="*/ 0 60000 65536"/>
              <a:gd name="T11" fmla="*/ 0 60000 65536"/>
              <a:gd name="T12" fmla="*/ 0 w 220"/>
              <a:gd name="T13" fmla="*/ 0 h 159"/>
              <a:gd name="T14" fmla="*/ 220 w 220"/>
              <a:gd name="T15" fmla="*/ 159 h 159"/>
            </a:gdLst>
            <a:ahLst/>
            <a:cxnLst>
              <a:cxn ang="T8">
                <a:pos x="T0" y="T1"/>
              </a:cxn>
              <a:cxn ang="T9">
                <a:pos x="T2" y="T3"/>
              </a:cxn>
              <a:cxn ang="T10">
                <a:pos x="T4" y="T5"/>
              </a:cxn>
              <a:cxn ang="T11">
                <a:pos x="T6" y="T7"/>
              </a:cxn>
            </a:cxnLst>
            <a:rect l="T12" t="T13" r="T14" b="T15"/>
            <a:pathLst>
              <a:path w="220" h="159">
                <a:moveTo>
                  <a:pt x="0" y="159"/>
                </a:moveTo>
                <a:cubicBezTo>
                  <a:pt x="11" y="145"/>
                  <a:pt x="45" y="101"/>
                  <a:pt x="69" y="80"/>
                </a:cubicBezTo>
                <a:cubicBezTo>
                  <a:pt x="94" y="58"/>
                  <a:pt x="120" y="42"/>
                  <a:pt x="145" y="29"/>
                </a:cubicBezTo>
                <a:cubicBezTo>
                  <a:pt x="170" y="16"/>
                  <a:pt x="205" y="6"/>
                  <a:pt x="220" y="0"/>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81" name="Line 108"/>
          <p:cNvSpPr>
            <a:spLocks noChangeShapeType="1"/>
          </p:cNvSpPr>
          <p:nvPr/>
        </p:nvSpPr>
        <p:spPr bwMode="auto">
          <a:xfrm flipH="1" flipV="1">
            <a:off x="2195513" y="928689"/>
            <a:ext cx="361950" cy="446087"/>
          </a:xfrm>
          <a:prstGeom prst="line">
            <a:avLst/>
          </a:prstGeom>
          <a:noFill/>
          <a:ln w="4763" cap="rnd">
            <a:solidFill>
              <a:srgbClr val="000000"/>
            </a:solidFill>
            <a:round/>
            <a:headEnd/>
            <a:tailEnd/>
          </a:ln>
        </p:spPr>
        <p:txBody>
          <a:bodyPr/>
          <a:lstStyle/>
          <a:p>
            <a:endParaRPr lang="en-GB">
              <a:solidFill>
                <a:srgbClr val="000000"/>
              </a:solidFill>
              <a:latin typeface="Switzerland"/>
            </a:endParaRPr>
          </a:p>
        </p:txBody>
      </p:sp>
      <p:sp>
        <p:nvSpPr>
          <p:cNvPr id="9282" name="Freeform 109"/>
          <p:cNvSpPr>
            <a:spLocks/>
          </p:cNvSpPr>
          <p:nvPr/>
        </p:nvSpPr>
        <p:spPr bwMode="auto">
          <a:xfrm flipH="1">
            <a:off x="1487488" y="1554163"/>
            <a:ext cx="908051" cy="190500"/>
          </a:xfrm>
          <a:custGeom>
            <a:avLst/>
            <a:gdLst>
              <a:gd name="T0" fmla="*/ 0 w 316"/>
              <a:gd name="T1" fmla="*/ 115178078 h 64"/>
              <a:gd name="T2" fmla="*/ 858774893 w 316"/>
              <a:gd name="T3" fmla="*/ 44300170 h 64"/>
              <a:gd name="T4" fmla="*/ 2138681263 w 316"/>
              <a:gd name="T5" fmla="*/ 389837321 h 64"/>
              <a:gd name="T6" fmla="*/ 2147483647 w 316"/>
              <a:gd name="T7" fmla="*/ 567035072 h 64"/>
              <a:gd name="T8" fmla="*/ 0 60000 65536"/>
              <a:gd name="T9" fmla="*/ 0 60000 65536"/>
              <a:gd name="T10" fmla="*/ 0 60000 65536"/>
              <a:gd name="T11" fmla="*/ 0 60000 65536"/>
              <a:gd name="T12" fmla="*/ 0 w 316"/>
              <a:gd name="T13" fmla="*/ 0 h 64"/>
              <a:gd name="T14" fmla="*/ 316 w 316"/>
              <a:gd name="T15" fmla="*/ 64 h 64"/>
            </a:gdLst>
            <a:ahLst/>
            <a:cxnLst>
              <a:cxn ang="T8">
                <a:pos x="T0" y="T1"/>
              </a:cxn>
              <a:cxn ang="T9">
                <a:pos x="T2" y="T3"/>
              </a:cxn>
              <a:cxn ang="T10">
                <a:pos x="T4" y="T5"/>
              </a:cxn>
              <a:cxn ang="T11">
                <a:pos x="T6" y="T7"/>
              </a:cxn>
            </a:cxnLst>
            <a:rect l="T12" t="T13" r="T14" b="T15"/>
            <a:pathLst>
              <a:path w="316" h="64">
                <a:moveTo>
                  <a:pt x="0" y="13"/>
                </a:moveTo>
                <a:cubicBezTo>
                  <a:pt x="17" y="12"/>
                  <a:pt x="61" y="0"/>
                  <a:pt x="104" y="5"/>
                </a:cubicBezTo>
                <a:cubicBezTo>
                  <a:pt x="148" y="10"/>
                  <a:pt x="223" y="34"/>
                  <a:pt x="259" y="44"/>
                </a:cubicBezTo>
                <a:cubicBezTo>
                  <a:pt x="294" y="54"/>
                  <a:pt x="304" y="60"/>
                  <a:pt x="316" y="64"/>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83" name="Freeform 110"/>
          <p:cNvSpPr>
            <a:spLocks/>
          </p:cNvSpPr>
          <p:nvPr/>
        </p:nvSpPr>
        <p:spPr bwMode="auto">
          <a:xfrm flipH="1">
            <a:off x="2159001" y="1697038"/>
            <a:ext cx="258763" cy="298450"/>
          </a:xfrm>
          <a:custGeom>
            <a:avLst/>
            <a:gdLst>
              <a:gd name="T0" fmla="*/ 56324596 w 673"/>
              <a:gd name="T1" fmla="*/ 115229511 h 773"/>
              <a:gd name="T2" fmla="*/ 83969548 w 673"/>
              <a:gd name="T3" fmla="*/ 33838363 h 773"/>
              <a:gd name="T4" fmla="*/ 0 w 673"/>
              <a:gd name="T5" fmla="*/ 18186146 h 773"/>
              <a:gd name="T6" fmla="*/ 28088283 w 673"/>
              <a:gd name="T7" fmla="*/ 66782534 h 773"/>
              <a:gd name="T8" fmla="*/ 56324596 w 673"/>
              <a:gd name="T9" fmla="*/ 115229511 h 773"/>
              <a:gd name="T10" fmla="*/ 0 60000 65536"/>
              <a:gd name="T11" fmla="*/ 0 60000 65536"/>
              <a:gd name="T12" fmla="*/ 0 60000 65536"/>
              <a:gd name="T13" fmla="*/ 0 60000 65536"/>
              <a:gd name="T14" fmla="*/ 0 60000 65536"/>
              <a:gd name="T15" fmla="*/ 0 w 673"/>
              <a:gd name="T16" fmla="*/ 0 h 773"/>
              <a:gd name="T17" fmla="*/ 673 w 673"/>
              <a:gd name="T18" fmla="*/ 773 h 773"/>
            </a:gdLst>
            <a:ahLst/>
            <a:cxnLst>
              <a:cxn ang="T10">
                <a:pos x="T0" y="T1"/>
              </a:cxn>
              <a:cxn ang="T11">
                <a:pos x="T2" y="T3"/>
              </a:cxn>
              <a:cxn ang="T12">
                <a:pos x="T4" y="T5"/>
              </a:cxn>
              <a:cxn ang="T13">
                <a:pos x="T6" y="T7"/>
              </a:cxn>
              <a:cxn ang="T14">
                <a:pos x="T8" y="T9"/>
              </a:cxn>
            </a:cxnLst>
            <a:rect l="T15" t="T16" r="T17" b="T18"/>
            <a:pathLst>
              <a:path w="673" h="773">
                <a:moveTo>
                  <a:pt x="381" y="773"/>
                </a:moveTo>
                <a:cubicBezTo>
                  <a:pt x="589" y="651"/>
                  <a:pt x="673" y="407"/>
                  <a:pt x="568" y="227"/>
                </a:cubicBezTo>
                <a:cubicBezTo>
                  <a:pt x="463" y="47"/>
                  <a:pt x="209" y="0"/>
                  <a:pt x="0" y="122"/>
                </a:cubicBezTo>
                <a:lnTo>
                  <a:pt x="190" y="448"/>
                </a:lnTo>
                <a:lnTo>
                  <a:pt x="381" y="773"/>
                </a:lnTo>
                <a:close/>
              </a:path>
            </a:pathLst>
          </a:custGeom>
          <a:solidFill>
            <a:srgbClr val="000000"/>
          </a:solidFill>
          <a:ln w="0">
            <a:solidFill>
              <a:srgbClr val="000000"/>
            </a:solidFill>
            <a:round/>
            <a:headEnd/>
            <a:tailEnd/>
          </a:ln>
        </p:spPr>
        <p:txBody>
          <a:bodyPr/>
          <a:lstStyle/>
          <a:p>
            <a:endParaRPr lang="en-US">
              <a:solidFill>
                <a:srgbClr val="000000"/>
              </a:solidFill>
              <a:latin typeface="Switzerland"/>
            </a:endParaRPr>
          </a:p>
        </p:txBody>
      </p:sp>
      <p:sp>
        <p:nvSpPr>
          <p:cNvPr id="9284" name="Freeform 111"/>
          <p:cNvSpPr>
            <a:spLocks/>
          </p:cNvSpPr>
          <p:nvPr/>
        </p:nvSpPr>
        <p:spPr bwMode="auto">
          <a:xfrm flipH="1">
            <a:off x="2159001" y="1697038"/>
            <a:ext cx="258763" cy="298450"/>
          </a:xfrm>
          <a:custGeom>
            <a:avLst/>
            <a:gdLst>
              <a:gd name="T0" fmla="*/ 421588217 w 90"/>
              <a:gd name="T1" fmla="*/ 873258953 h 102"/>
              <a:gd name="T2" fmla="*/ 628250654 w 90"/>
              <a:gd name="T3" fmla="*/ 256839647 h 102"/>
              <a:gd name="T4" fmla="*/ 0 w 90"/>
              <a:gd name="T5" fmla="*/ 136982703 h 102"/>
              <a:gd name="T6" fmla="*/ 0 60000 65536"/>
              <a:gd name="T7" fmla="*/ 0 60000 65536"/>
              <a:gd name="T8" fmla="*/ 0 60000 65536"/>
              <a:gd name="T9" fmla="*/ 0 w 90"/>
              <a:gd name="T10" fmla="*/ 0 h 102"/>
              <a:gd name="T11" fmla="*/ 90 w 90"/>
              <a:gd name="T12" fmla="*/ 102 h 102"/>
            </a:gdLst>
            <a:ahLst/>
            <a:cxnLst>
              <a:cxn ang="T6">
                <a:pos x="T0" y="T1"/>
              </a:cxn>
              <a:cxn ang="T7">
                <a:pos x="T2" y="T3"/>
              </a:cxn>
              <a:cxn ang="T8">
                <a:pos x="T4" y="T5"/>
              </a:cxn>
            </a:cxnLst>
            <a:rect l="T9" t="T10" r="T11" b="T12"/>
            <a:pathLst>
              <a:path w="90" h="102">
                <a:moveTo>
                  <a:pt x="51" y="102"/>
                </a:moveTo>
                <a:cubicBezTo>
                  <a:pt x="79" y="86"/>
                  <a:pt x="90" y="53"/>
                  <a:pt x="76" y="30"/>
                </a:cubicBezTo>
                <a:cubicBezTo>
                  <a:pt x="62" y="6"/>
                  <a:pt x="28" y="0"/>
                  <a:pt x="0" y="16"/>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85" name="Freeform 112"/>
          <p:cNvSpPr>
            <a:spLocks/>
          </p:cNvSpPr>
          <p:nvPr/>
        </p:nvSpPr>
        <p:spPr bwMode="auto">
          <a:xfrm flipH="1">
            <a:off x="3205164" y="1703388"/>
            <a:ext cx="249237" cy="303212"/>
          </a:xfrm>
          <a:custGeom>
            <a:avLst/>
            <a:gdLst>
              <a:gd name="T0" fmla="*/ 95128751 w 653"/>
              <a:gd name="T1" fmla="*/ 17476967 h 771"/>
              <a:gd name="T2" fmla="*/ 14859182 w 653"/>
              <a:gd name="T3" fmla="*/ 36345720 h 771"/>
              <a:gd name="T4" fmla="*/ 41227155 w 653"/>
              <a:gd name="T5" fmla="*/ 119244521 h 771"/>
              <a:gd name="T6" fmla="*/ 68323761 w 653"/>
              <a:gd name="T7" fmla="*/ 68360741 h 771"/>
              <a:gd name="T8" fmla="*/ 95128751 w 653"/>
              <a:gd name="T9" fmla="*/ 17476967 h 771"/>
              <a:gd name="T10" fmla="*/ 0 60000 65536"/>
              <a:gd name="T11" fmla="*/ 0 60000 65536"/>
              <a:gd name="T12" fmla="*/ 0 60000 65536"/>
              <a:gd name="T13" fmla="*/ 0 60000 65536"/>
              <a:gd name="T14" fmla="*/ 0 60000 65536"/>
              <a:gd name="T15" fmla="*/ 0 w 653"/>
              <a:gd name="T16" fmla="*/ 0 h 771"/>
              <a:gd name="T17" fmla="*/ 653 w 653"/>
              <a:gd name="T18" fmla="*/ 771 h 771"/>
            </a:gdLst>
            <a:ahLst/>
            <a:cxnLst>
              <a:cxn ang="T10">
                <a:pos x="T0" y="T1"/>
              </a:cxn>
              <a:cxn ang="T11">
                <a:pos x="T2" y="T3"/>
              </a:cxn>
              <a:cxn ang="T12">
                <a:pos x="T4" y="T5"/>
              </a:cxn>
              <a:cxn ang="T13">
                <a:pos x="T6" y="T7"/>
              </a:cxn>
              <a:cxn ang="T14">
                <a:pos x="T8" y="T9"/>
              </a:cxn>
            </a:cxnLst>
            <a:rect l="T15" t="T16" r="T17" b="T18"/>
            <a:pathLst>
              <a:path w="653" h="771">
                <a:moveTo>
                  <a:pt x="653" y="113"/>
                </a:moveTo>
                <a:cubicBezTo>
                  <a:pt x="451" y="0"/>
                  <a:pt x="205" y="54"/>
                  <a:pt x="102" y="235"/>
                </a:cubicBezTo>
                <a:cubicBezTo>
                  <a:pt x="0" y="416"/>
                  <a:pt x="81" y="656"/>
                  <a:pt x="283" y="771"/>
                </a:cubicBezTo>
                <a:lnTo>
                  <a:pt x="469" y="442"/>
                </a:lnTo>
                <a:lnTo>
                  <a:pt x="653" y="113"/>
                </a:lnTo>
                <a:close/>
              </a:path>
            </a:pathLst>
          </a:custGeom>
          <a:solidFill>
            <a:srgbClr val="000000"/>
          </a:solidFill>
          <a:ln w="0">
            <a:solidFill>
              <a:srgbClr val="000000"/>
            </a:solidFill>
            <a:round/>
            <a:headEnd/>
            <a:tailEnd/>
          </a:ln>
        </p:spPr>
        <p:txBody>
          <a:bodyPr/>
          <a:lstStyle/>
          <a:p>
            <a:endParaRPr lang="en-US">
              <a:solidFill>
                <a:srgbClr val="000000"/>
              </a:solidFill>
              <a:latin typeface="Switzerland"/>
            </a:endParaRPr>
          </a:p>
        </p:txBody>
      </p:sp>
      <p:sp>
        <p:nvSpPr>
          <p:cNvPr id="9286" name="Freeform 113"/>
          <p:cNvSpPr>
            <a:spLocks/>
          </p:cNvSpPr>
          <p:nvPr/>
        </p:nvSpPr>
        <p:spPr bwMode="auto">
          <a:xfrm flipH="1">
            <a:off x="3205164" y="1703388"/>
            <a:ext cx="249237" cy="303212"/>
          </a:xfrm>
          <a:custGeom>
            <a:avLst/>
            <a:gdLst>
              <a:gd name="T0" fmla="*/ 714012367 w 87"/>
              <a:gd name="T1" fmla="*/ 132551213 h 102"/>
              <a:gd name="T2" fmla="*/ 106690632 w 87"/>
              <a:gd name="T3" fmla="*/ 273940162 h 102"/>
              <a:gd name="T4" fmla="*/ 311867087 w 87"/>
              <a:gd name="T5" fmla="*/ 901348307 h 102"/>
              <a:gd name="T6" fmla="*/ 0 60000 65536"/>
              <a:gd name="T7" fmla="*/ 0 60000 65536"/>
              <a:gd name="T8" fmla="*/ 0 60000 65536"/>
              <a:gd name="T9" fmla="*/ 0 w 87"/>
              <a:gd name="T10" fmla="*/ 0 h 102"/>
              <a:gd name="T11" fmla="*/ 87 w 87"/>
              <a:gd name="T12" fmla="*/ 102 h 102"/>
            </a:gdLst>
            <a:ahLst/>
            <a:cxnLst>
              <a:cxn ang="T6">
                <a:pos x="T0" y="T1"/>
              </a:cxn>
              <a:cxn ang="T7">
                <a:pos x="T2" y="T3"/>
              </a:cxn>
              <a:cxn ang="T8">
                <a:pos x="T4" y="T5"/>
              </a:cxn>
            </a:cxnLst>
            <a:rect l="T9" t="T10" r="T11" b="T12"/>
            <a:pathLst>
              <a:path w="87" h="102">
                <a:moveTo>
                  <a:pt x="87" y="15"/>
                </a:moveTo>
                <a:cubicBezTo>
                  <a:pt x="60" y="0"/>
                  <a:pt x="27" y="7"/>
                  <a:pt x="13" y="31"/>
                </a:cubicBezTo>
                <a:cubicBezTo>
                  <a:pt x="0" y="55"/>
                  <a:pt x="11" y="87"/>
                  <a:pt x="38" y="102"/>
                </a:cubicBezTo>
              </a:path>
            </a:pathLst>
          </a:custGeom>
          <a:noFill/>
          <a:ln w="4763" cap="rnd">
            <a:solidFill>
              <a:srgbClr val="000000"/>
            </a:solidFill>
            <a:round/>
            <a:headEnd/>
            <a:tailEnd/>
          </a:ln>
        </p:spPr>
        <p:txBody>
          <a:bodyPr/>
          <a:lstStyle/>
          <a:p>
            <a:endParaRPr lang="en-US">
              <a:solidFill>
                <a:srgbClr val="000000"/>
              </a:solidFill>
              <a:latin typeface="Switzerland"/>
            </a:endParaRPr>
          </a:p>
        </p:txBody>
      </p:sp>
      <p:sp>
        <p:nvSpPr>
          <p:cNvPr id="9287" name="Freeform 114"/>
          <p:cNvSpPr>
            <a:spLocks/>
          </p:cNvSpPr>
          <p:nvPr/>
        </p:nvSpPr>
        <p:spPr bwMode="auto">
          <a:xfrm flipH="1">
            <a:off x="3235326" y="1981201"/>
            <a:ext cx="119063" cy="53975"/>
          </a:xfrm>
          <a:custGeom>
            <a:avLst/>
            <a:gdLst>
              <a:gd name="T0" fmla="*/ 6575139 w 308"/>
              <a:gd name="T1" fmla="*/ 0 h 133"/>
              <a:gd name="T2" fmla="*/ 24208442 w 308"/>
              <a:gd name="T3" fmla="*/ 7905511 h 133"/>
              <a:gd name="T4" fmla="*/ 43186619 w 308"/>
              <a:gd name="T5" fmla="*/ 7246448 h 133"/>
              <a:gd name="T6" fmla="*/ 46025961 w 308"/>
              <a:gd name="T7" fmla="*/ 19434244 h 133"/>
              <a:gd name="T8" fmla="*/ 22116336 w 308"/>
              <a:gd name="T9" fmla="*/ 20422432 h 133"/>
              <a:gd name="T10" fmla="*/ 0 w 308"/>
              <a:gd name="T11" fmla="*/ 10375779 h 133"/>
              <a:gd name="T12" fmla="*/ 6575139 w 308"/>
              <a:gd name="T13" fmla="*/ 0 h 133"/>
              <a:gd name="T14" fmla="*/ 0 60000 65536"/>
              <a:gd name="T15" fmla="*/ 0 60000 65536"/>
              <a:gd name="T16" fmla="*/ 0 60000 65536"/>
              <a:gd name="T17" fmla="*/ 0 60000 65536"/>
              <a:gd name="T18" fmla="*/ 0 60000 65536"/>
              <a:gd name="T19" fmla="*/ 0 60000 65536"/>
              <a:gd name="T20" fmla="*/ 0 60000 65536"/>
              <a:gd name="T21" fmla="*/ 0 w 308"/>
              <a:gd name="T22" fmla="*/ 0 h 133"/>
              <a:gd name="T23" fmla="*/ 308 w 308"/>
              <a:gd name="T24" fmla="*/ 133 h 1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133">
                <a:moveTo>
                  <a:pt x="44" y="0"/>
                </a:moveTo>
                <a:cubicBezTo>
                  <a:pt x="79" y="25"/>
                  <a:pt x="119" y="41"/>
                  <a:pt x="162" y="48"/>
                </a:cubicBezTo>
                <a:cubicBezTo>
                  <a:pt x="204" y="56"/>
                  <a:pt x="247" y="54"/>
                  <a:pt x="289" y="44"/>
                </a:cubicBezTo>
                <a:lnTo>
                  <a:pt x="308" y="118"/>
                </a:lnTo>
                <a:cubicBezTo>
                  <a:pt x="255" y="131"/>
                  <a:pt x="201" y="133"/>
                  <a:pt x="148" y="124"/>
                </a:cubicBezTo>
                <a:cubicBezTo>
                  <a:pt x="95" y="114"/>
                  <a:pt x="45" y="94"/>
                  <a:pt x="0" y="63"/>
                </a:cubicBezTo>
                <a:lnTo>
                  <a:pt x="44" y="0"/>
                </a:lnTo>
                <a:close/>
              </a:path>
            </a:pathLst>
          </a:custGeom>
          <a:noFill/>
          <a:ln w="1588" cap="rnd">
            <a:solidFill>
              <a:srgbClr val="000000"/>
            </a:solidFill>
            <a:round/>
            <a:headEnd/>
            <a:tailEnd/>
          </a:ln>
        </p:spPr>
        <p:txBody>
          <a:bodyPr/>
          <a:lstStyle/>
          <a:p>
            <a:endParaRPr lang="en-US">
              <a:solidFill>
                <a:srgbClr val="000000"/>
              </a:solidFill>
              <a:latin typeface="Switzerland"/>
            </a:endParaRPr>
          </a:p>
        </p:txBody>
      </p:sp>
      <p:sp>
        <p:nvSpPr>
          <p:cNvPr id="9288" name="Line 115"/>
          <p:cNvSpPr>
            <a:spLocks noChangeShapeType="1"/>
          </p:cNvSpPr>
          <p:nvPr/>
        </p:nvSpPr>
        <p:spPr bwMode="auto">
          <a:xfrm flipH="1">
            <a:off x="2563813" y="2482851"/>
            <a:ext cx="19050" cy="66675"/>
          </a:xfrm>
          <a:prstGeom prst="line">
            <a:avLst/>
          </a:prstGeom>
          <a:noFill/>
          <a:ln w="20638">
            <a:solidFill>
              <a:srgbClr val="0066FF"/>
            </a:solidFill>
            <a:round/>
            <a:headEnd/>
            <a:tailEnd/>
          </a:ln>
        </p:spPr>
        <p:txBody>
          <a:bodyPr/>
          <a:lstStyle/>
          <a:p>
            <a:endParaRPr lang="en-GB">
              <a:solidFill>
                <a:srgbClr val="000000"/>
              </a:solidFill>
              <a:latin typeface="Switzerland"/>
            </a:endParaRPr>
          </a:p>
        </p:txBody>
      </p:sp>
      <p:sp>
        <p:nvSpPr>
          <p:cNvPr id="9289" name="Line 116"/>
          <p:cNvSpPr>
            <a:spLocks noChangeShapeType="1"/>
          </p:cNvSpPr>
          <p:nvPr/>
        </p:nvSpPr>
        <p:spPr bwMode="auto">
          <a:xfrm>
            <a:off x="2578101" y="2530475"/>
            <a:ext cx="41275" cy="63500"/>
          </a:xfrm>
          <a:prstGeom prst="line">
            <a:avLst/>
          </a:prstGeom>
          <a:noFill/>
          <a:ln w="6350">
            <a:solidFill>
              <a:srgbClr val="0000FF"/>
            </a:solidFill>
            <a:round/>
            <a:headEnd/>
            <a:tailEnd/>
          </a:ln>
        </p:spPr>
        <p:txBody>
          <a:bodyPr/>
          <a:lstStyle/>
          <a:p>
            <a:endParaRPr lang="en-GB">
              <a:solidFill>
                <a:srgbClr val="000000"/>
              </a:solidFill>
              <a:latin typeface="Switzerland"/>
            </a:endParaRPr>
          </a:p>
        </p:txBody>
      </p:sp>
      <p:sp>
        <p:nvSpPr>
          <p:cNvPr id="9290" name="Line 117"/>
          <p:cNvSpPr>
            <a:spLocks noChangeShapeType="1"/>
          </p:cNvSpPr>
          <p:nvPr/>
        </p:nvSpPr>
        <p:spPr bwMode="auto">
          <a:xfrm>
            <a:off x="2578101" y="2524125"/>
            <a:ext cx="11113" cy="69850"/>
          </a:xfrm>
          <a:prstGeom prst="line">
            <a:avLst/>
          </a:prstGeom>
          <a:noFill/>
          <a:ln w="6350">
            <a:solidFill>
              <a:srgbClr val="0066FF"/>
            </a:solidFill>
            <a:round/>
            <a:headEnd/>
            <a:tailEnd/>
          </a:ln>
        </p:spPr>
        <p:txBody>
          <a:bodyPr/>
          <a:lstStyle/>
          <a:p>
            <a:endParaRPr lang="en-GB">
              <a:solidFill>
                <a:srgbClr val="000000"/>
              </a:solidFill>
              <a:latin typeface="Switzerland"/>
            </a:endParaRPr>
          </a:p>
        </p:txBody>
      </p:sp>
      <p:sp>
        <p:nvSpPr>
          <p:cNvPr id="9291" name="Freeform 118"/>
          <p:cNvSpPr>
            <a:spLocks/>
          </p:cNvSpPr>
          <p:nvPr/>
        </p:nvSpPr>
        <p:spPr bwMode="auto">
          <a:xfrm flipH="1">
            <a:off x="2384425" y="2540000"/>
            <a:ext cx="325438" cy="266700"/>
          </a:xfrm>
          <a:custGeom>
            <a:avLst/>
            <a:gdLst>
              <a:gd name="T0" fmla="*/ 58948187 w 1742"/>
              <a:gd name="T1" fmla="*/ 18121884 h 1575"/>
              <a:gd name="T2" fmla="*/ 52212258 w 1742"/>
              <a:gd name="T3" fmla="*/ 9605772 h 1575"/>
              <a:gd name="T4" fmla="*/ 44289645 w 1742"/>
              <a:gd name="T5" fmla="*/ 3756321 h 1575"/>
              <a:gd name="T6" fmla="*/ 37553716 w 1742"/>
              <a:gd name="T7" fmla="*/ 602149 h 1575"/>
              <a:gd name="T8" fmla="*/ 28165336 w 1742"/>
              <a:gd name="T9" fmla="*/ 917617 h 1575"/>
              <a:gd name="T10" fmla="*/ 19998371 w 1742"/>
              <a:gd name="T11" fmla="*/ 6107515 h 1575"/>
              <a:gd name="T12" fmla="*/ 8795046 w 1742"/>
              <a:gd name="T13" fmla="*/ 17462331 h 1575"/>
              <a:gd name="T14" fmla="*/ 1849691 w 1742"/>
              <a:gd name="T15" fmla="*/ 25146849 h 1575"/>
              <a:gd name="T16" fmla="*/ 418847 w 1742"/>
              <a:gd name="T17" fmla="*/ 32315405 h 1575"/>
              <a:gd name="T18" fmla="*/ 4292905 w 1742"/>
              <a:gd name="T19" fmla="*/ 39340365 h 1575"/>
              <a:gd name="T20" fmla="*/ 10400565 w 1742"/>
              <a:gd name="T21" fmla="*/ 42666579 h 1575"/>
              <a:gd name="T22" fmla="*/ 20626642 w 1742"/>
              <a:gd name="T23" fmla="*/ 44989165 h 1575"/>
              <a:gd name="T24" fmla="*/ 28583997 w 1742"/>
              <a:gd name="T25" fmla="*/ 43498174 h 1575"/>
              <a:gd name="T26" fmla="*/ 35913262 w 1742"/>
              <a:gd name="T27" fmla="*/ 39340365 h 1575"/>
              <a:gd name="T28" fmla="*/ 42858615 w 1742"/>
              <a:gd name="T29" fmla="*/ 36329619 h 1575"/>
              <a:gd name="T30" fmla="*/ 53049765 w 1742"/>
              <a:gd name="T31" fmla="*/ 32315405 h 1575"/>
              <a:gd name="T32" fmla="*/ 59785695 w 1742"/>
              <a:gd name="T33" fmla="*/ 25290275 h 1575"/>
              <a:gd name="T34" fmla="*/ 58948187 w 1742"/>
              <a:gd name="T35" fmla="*/ 18121884 h 15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42"/>
              <a:gd name="T55" fmla="*/ 0 h 1575"/>
              <a:gd name="T56" fmla="*/ 1742 w 1742"/>
              <a:gd name="T57" fmla="*/ 1575 h 15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42" h="1575">
                <a:moveTo>
                  <a:pt x="1689" y="632"/>
                </a:moveTo>
                <a:cubicBezTo>
                  <a:pt x="1648" y="545"/>
                  <a:pt x="1567" y="420"/>
                  <a:pt x="1496" y="335"/>
                </a:cubicBezTo>
                <a:cubicBezTo>
                  <a:pt x="1426" y="251"/>
                  <a:pt x="1339" y="184"/>
                  <a:pt x="1269" y="131"/>
                </a:cubicBezTo>
                <a:cubicBezTo>
                  <a:pt x="1198" y="79"/>
                  <a:pt x="1152" y="38"/>
                  <a:pt x="1076" y="21"/>
                </a:cubicBezTo>
                <a:cubicBezTo>
                  <a:pt x="1000" y="3"/>
                  <a:pt x="892" y="0"/>
                  <a:pt x="807" y="32"/>
                </a:cubicBezTo>
                <a:cubicBezTo>
                  <a:pt x="722" y="64"/>
                  <a:pt x="667" y="117"/>
                  <a:pt x="573" y="213"/>
                </a:cubicBezTo>
                <a:cubicBezTo>
                  <a:pt x="480" y="309"/>
                  <a:pt x="339" y="498"/>
                  <a:pt x="252" y="609"/>
                </a:cubicBezTo>
                <a:cubicBezTo>
                  <a:pt x="164" y="719"/>
                  <a:pt x="94" y="789"/>
                  <a:pt x="53" y="877"/>
                </a:cubicBezTo>
                <a:cubicBezTo>
                  <a:pt x="12" y="964"/>
                  <a:pt x="0" y="1045"/>
                  <a:pt x="12" y="1127"/>
                </a:cubicBezTo>
                <a:cubicBezTo>
                  <a:pt x="24" y="1208"/>
                  <a:pt x="76" y="1310"/>
                  <a:pt x="123" y="1372"/>
                </a:cubicBezTo>
                <a:cubicBezTo>
                  <a:pt x="170" y="1433"/>
                  <a:pt x="219" y="1456"/>
                  <a:pt x="298" y="1488"/>
                </a:cubicBezTo>
                <a:cubicBezTo>
                  <a:pt x="377" y="1520"/>
                  <a:pt x="503" y="1564"/>
                  <a:pt x="591" y="1569"/>
                </a:cubicBezTo>
                <a:cubicBezTo>
                  <a:pt x="678" y="1575"/>
                  <a:pt x="745" y="1549"/>
                  <a:pt x="819" y="1517"/>
                </a:cubicBezTo>
                <a:cubicBezTo>
                  <a:pt x="892" y="1485"/>
                  <a:pt x="962" y="1412"/>
                  <a:pt x="1029" y="1372"/>
                </a:cubicBezTo>
                <a:cubicBezTo>
                  <a:pt x="1096" y="1331"/>
                  <a:pt x="1146" y="1307"/>
                  <a:pt x="1228" y="1267"/>
                </a:cubicBezTo>
                <a:cubicBezTo>
                  <a:pt x="1309" y="1226"/>
                  <a:pt x="1438" y="1191"/>
                  <a:pt x="1520" y="1127"/>
                </a:cubicBezTo>
                <a:cubicBezTo>
                  <a:pt x="1602" y="1063"/>
                  <a:pt x="1684" y="964"/>
                  <a:pt x="1713" y="882"/>
                </a:cubicBezTo>
                <a:cubicBezTo>
                  <a:pt x="1742" y="801"/>
                  <a:pt x="1695" y="684"/>
                  <a:pt x="1689" y="632"/>
                </a:cubicBezTo>
              </a:path>
            </a:pathLst>
          </a:custGeom>
          <a:solidFill>
            <a:srgbClr val="0000FF"/>
          </a:solidFill>
          <a:ln w="0">
            <a:solidFill>
              <a:srgbClr val="000000"/>
            </a:solidFill>
            <a:round/>
            <a:headEnd/>
            <a:tailEnd/>
          </a:ln>
        </p:spPr>
        <p:txBody>
          <a:bodyPr/>
          <a:lstStyle/>
          <a:p>
            <a:endParaRPr lang="en-US">
              <a:solidFill>
                <a:srgbClr val="000000"/>
              </a:solidFill>
              <a:latin typeface="Switzerland"/>
            </a:endParaRPr>
          </a:p>
        </p:txBody>
      </p:sp>
      <p:sp>
        <p:nvSpPr>
          <p:cNvPr id="9292" name="Freeform 119"/>
          <p:cNvSpPr>
            <a:spLocks/>
          </p:cNvSpPr>
          <p:nvPr/>
        </p:nvSpPr>
        <p:spPr bwMode="auto">
          <a:xfrm flipH="1">
            <a:off x="2384425" y="2540000"/>
            <a:ext cx="325438" cy="266700"/>
          </a:xfrm>
          <a:custGeom>
            <a:avLst/>
            <a:gdLst>
              <a:gd name="T0" fmla="*/ 444590631 w 231"/>
              <a:gd name="T1" fmla="*/ 136782646 h 209"/>
              <a:gd name="T2" fmla="*/ 392986885 w 231"/>
              <a:gd name="T3" fmla="*/ 71647869 h 209"/>
              <a:gd name="T4" fmla="*/ 333442929 w 231"/>
              <a:gd name="T5" fmla="*/ 27681931 h 209"/>
              <a:gd name="T6" fmla="*/ 283824214 w 231"/>
              <a:gd name="T7" fmla="*/ 4884821 h 209"/>
              <a:gd name="T8" fmla="*/ 212371573 w 231"/>
              <a:gd name="T9" fmla="*/ 6513095 h 209"/>
              <a:gd name="T10" fmla="*/ 150844039 w 231"/>
              <a:gd name="T11" fmla="*/ 45594222 h 209"/>
              <a:gd name="T12" fmla="*/ 65497572 w 231"/>
              <a:gd name="T13" fmla="*/ 131897826 h 209"/>
              <a:gd name="T14" fmla="*/ 13893809 w 231"/>
              <a:gd name="T15" fmla="*/ 188891257 h 209"/>
              <a:gd name="T16" fmla="*/ 1985031 w 231"/>
              <a:gd name="T17" fmla="*/ 242626825 h 209"/>
              <a:gd name="T18" fmla="*/ 31756271 w 231"/>
              <a:gd name="T19" fmla="*/ 296363669 h 209"/>
              <a:gd name="T20" fmla="*/ 77406346 w 231"/>
              <a:gd name="T21" fmla="*/ 320789043 h 209"/>
              <a:gd name="T22" fmla="*/ 154812691 w 231"/>
              <a:gd name="T23" fmla="*/ 338701404 h 209"/>
              <a:gd name="T24" fmla="*/ 216341633 w 231"/>
              <a:gd name="T25" fmla="*/ 327302136 h 209"/>
              <a:gd name="T26" fmla="*/ 269930410 w 231"/>
              <a:gd name="T27" fmla="*/ 296363669 h 209"/>
              <a:gd name="T28" fmla="*/ 323519186 w 231"/>
              <a:gd name="T29" fmla="*/ 273566568 h 209"/>
              <a:gd name="T30" fmla="*/ 400925598 w 231"/>
              <a:gd name="T31" fmla="*/ 242626825 h 209"/>
              <a:gd name="T32" fmla="*/ 450545722 w 231"/>
              <a:gd name="T33" fmla="*/ 190519530 h 209"/>
              <a:gd name="T34" fmla="*/ 444590631 w 231"/>
              <a:gd name="T35" fmla="*/ 136782646 h 2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1"/>
              <a:gd name="T55" fmla="*/ 0 h 209"/>
              <a:gd name="T56" fmla="*/ 231 w 231"/>
              <a:gd name="T57" fmla="*/ 209 h 20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1" h="209">
                <a:moveTo>
                  <a:pt x="224" y="84"/>
                </a:moveTo>
                <a:cubicBezTo>
                  <a:pt x="219" y="72"/>
                  <a:pt x="208" y="56"/>
                  <a:pt x="198" y="44"/>
                </a:cubicBezTo>
                <a:cubicBezTo>
                  <a:pt x="189" y="33"/>
                  <a:pt x="178" y="24"/>
                  <a:pt x="168" y="17"/>
                </a:cubicBezTo>
                <a:cubicBezTo>
                  <a:pt x="159" y="11"/>
                  <a:pt x="153" y="5"/>
                  <a:pt x="143" y="3"/>
                </a:cubicBezTo>
                <a:cubicBezTo>
                  <a:pt x="133" y="1"/>
                  <a:pt x="118" y="0"/>
                  <a:pt x="107" y="4"/>
                </a:cubicBezTo>
                <a:cubicBezTo>
                  <a:pt x="96" y="9"/>
                  <a:pt x="88" y="16"/>
                  <a:pt x="76" y="28"/>
                </a:cubicBezTo>
                <a:cubicBezTo>
                  <a:pt x="63" y="41"/>
                  <a:pt x="45" y="66"/>
                  <a:pt x="33" y="81"/>
                </a:cubicBezTo>
                <a:cubicBezTo>
                  <a:pt x="21" y="95"/>
                  <a:pt x="12" y="105"/>
                  <a:pt x="7" y="116"/>
                </a:cubicBezTo>
                <a:cubicBezTo>
                  <a:pt x="1" y="128"/>
                  <a:pt x="0" y="138"/>
                  <a:pt x="1" y="149"/>
                </a:cubicBezTo>
                <a:cubicBezTo>
                  <a:pt x="3" y="160"/>
                  <a:pt x="10" y="174"/>
                  <a:pt x="16" y="182"/>
                </a:cubicBezTo>
                <a:cubicBezTo>
                  <a:pt x="22" y="190"/>
                  <a:pt x="29" y="193"/>
                  <a:pt x="39" y="197"/>
                </a:cubicBezTo>
                <a:cubicBezTo>
                  <a:pt x="50" y="201"/>
                  <a:pt x="67" y="207"/>
                  <a:pt x="78" y="208"/>
                </a:cubicBezTo>
                <a:cubicBezTo>
                  <a:pt x="90" y="209"/>
                  <a:pt x="99" y="205"/>
                  <a:pt x="109" y="201"/>
                </a:cubicBezTo>
                <a:cubicBezTo>
                  <a:pt x="118" y="197"/>
                  <a:pt x="128" y="187"/>
                  <a:pt x="136" y="182"/>
                </a:cubicBezTo>
                <a:cubicBezTo>
                  <a:pt x="145" y="176"/>
                  <a:pt x="152" y="173"/>
                  <a:pt x="163" y="168"/>
                </a:cubicBezTo>
                <a:cubicBezTo>
                  <a:pt x="174" y="162"/>
                  <a:pt x="191" y="158"/>
                  <a:pt x="202" y="149"/>
                </a:cubicBezTo>
                <a:cubicBezTo>
                  <a:pt x="213" y="141"/>
                  <a:pt x="223" y="128"/>
                  <a:pt x="227" y="117"/>
                </a:cubicBezTo>
                <a:cubicBezTo>
                  <a:pt x="231" y="106"/>
                  <a:pt x="225" y="91"/>
                  <a:pt x="224" y="84"/>
                </a:cubicBezTo>
              </a:path>
            </a:pathLst>
          </a:custGeom>
          <a:noFill/>
          <a:ln w="1588" cap="rnd">
            <a:solidFill>
              <a:srgbClr val="000000"/>
            </a:solidFill>
            <a:round/>
            <a:headEnd/>
            <a:tailEnd/>
          </a:ln>
        </p:spPr>
        <p:txBody>
          <a:bodyPr/>
          <a:lstStyle/>
          <a:p>
            <a:endParaRPr lang="en-US">
              <a:solidFill>
                <a:srgbClr val="000000"/>
              </a:solidFill>
              <a:latin typeface="Switzerland"/>
            </a:endParaRPr>
          </a:p>
        </p:txBody>
      </p:sp>
      <p:sp>
        <p:nvSpPr>
          <p:cNvPr id="9293" name="Line 120"/>
          <p:cNvSpPr>
            <a:spLocks noChangeShapeType="1"/>
          </p:cNvSpPr>
          <p:nvPr/>
        </p:nvSpPr>
        <p:spPr bwMode="auto">
          <a:xfrm>
            <a:off x="2578101" y="2530475"/>
            <a:ext cx="41275" cy="63500"/>
          </a:xfrm>
          <a:prstGeom prst="line">
            <a:avLst/>
          </a:prstGeom>
          <a:noFill/>
          <a:ln w="6350">
            <a:solidFill>
              <a:srgbClr val="0066FF"/>
            </a:solidFill>
            <a:round/>
            <a:headEnd/>
            <a:tailEnd/>
          </a:ln>
        </p:spPr>
        <p:txBody>
          <a:bodyPr/>
          <a:lstStyle/>
          <a:p>
            <a:endParaRPr lang="en-GB">
              <a:solidFill>
                <a:srgbClr val="000000"/>
              </a:solidFill>
              <a:latin typeface="Switzerland"/>
            </a:endParaRPr>
          </a:p>
        </p:txBody>
      </p:sp>
      <p:sp>
        <p:nvSpPr>
          <p:cNvPr id="9294" name="Freeform 121"/>
          <p:cNvSpPr>
            <a:spLocks/>
          </p:cNvSpPr>
          <p:nvPr/>
        </p:nvSpPr>
        <p:spPr bwMode="auto">
          <a:xfrm>
            <a:off x="2587626" y="2052639"/>
            <a:ext cx="188913" cy="352425"/>
          </a:xfrm>
          <a:custGeom>
            <a:avLst/>
            <a:gdLst>
              <a:gd name="T0" fmla="*/ 8191954 w 66"/>
              <a:gd name="T1" fmla="*/ 0 h 120"/>
              <a:gd name="T2" fmla="*/ 73736167 w 66"/>
              <a:gd name="T3" fmla="*/ 17251205 h 120"/>
              <a:gd name="T4" fmla="*/ 139277521 w 66"/>
              <a:gd name="T5" fmla="*/ 25876811 h 120"/>
              <a:gd name="T6" fmla="*/ 253979189 w 66"/>
              <a:gd name="T7" fmla="*/ 77627483 h 120"/>
              <a:gd name="T8" fmla="*/ 360485999 w 66"/>
              <a:gd name="T9" fmla="*/ 138003767 h 120"/>
              <a:gd name="T10" fmla="*/ 442414184 w 66"/>
              <a:gd name="T11" fmla="*/ 181128829 h 120"/>
              <a:gd name="T12" fmla="*/ 524342280 w 66"/>
              <a:gd name="T13" fmla="*/ 250130735 h 120"/>
              <a:gd name="T14" fmla="*/ 516150329 w 66"/>
              <a:gd name="T15" fmla="*/ 319132596 h 120"/>
              <a:gd name="T16" fmla="*/ 368677950 w 66"/>
              <a:gd name="T17" fmla="*/ 474387608 h 120"/>
              <a:gd name="T18" fmla="*/ 0 w 66"/>
              <a:gd name="T19" fmla="*/ 1035028276 h 1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
              <a:gd name="T31" fmla="*/ 0 h 120"/>
              <a:gd name="T32" fmla="*/ 66 w 66"/>
              <a:gd name="T33" fmla="*/ 120 h 1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 h="120">
                <a:moveTo>
                  <a:pt x="1" y="0"/>
                </a:moveTo>
                <a:cubicBezTo>
                  <a:pt x="2" y="0"/>
                  <a:pt x="6" y="1"/>
                  <a:pt x="9" y="2"/>
                </a:cubicBezTo>
                <a:cubicBezTo>
                  <a:pt x="12" y="2"/>
                  <a:pt x="14" y="2"/>
                  <a:pt x="17" y="3"/>
                </a:cubicBezTo>
                <a:cubicBezTo>
                  <a:pt x="21" y="5"/>
                  <a:pt x="27" y="7"/>
                  <a:pt x="31" y="9"/>
                </a:cubicBezTo>
                <a:cubicBezTo>
                  <a:pt x="36" y="12"/>
                  <a:pt x="41" y="14"/>
                  <a:pt x="44" y="16"/>
                </a:cubicBezTo>
                <a:cubicBezTo>
                  <a:pt x="48" y="18"/>
                  <a:pt x="50" y="19"/>
                  <a:pt x="54" y="21"/>
                </a:cubicBezTo>
                <a:cubicBezTo>
                  <a:pt x="57" y="23"/>
                  <a:pt x="62" y="27"/>
                  <a:pt x="64" y="29"/>
                </a:cubicBezTo>
                <a:cubicBezTo>
                  <a:pt x="65" y="32"/>
                  <a:pt x="66" y="33"/>
                  <a:pt x="63" y="37"/>
                </a:cubicBezTo>
                <a:cubicBezTo>
                  <a:pt x="60" y="40"/>
                  <a:pt x="51" y="50"/>
                  <a:pt x="45" y="55"/>
                </a:cubicBezTo>
                <a:cubicBezTo>
                  <a:pt x="40" y="59"/>
                  <a:pt x="4" y="117"/>
                  <a:pt x="0" y="120"/>
                </a:cubicBezTo>
              </a:path>
            </a:pathLst>
          </a:custGeom>
          <a:noFill/>
          <a:ln w="12700">
            <a:solidFill>
              <a:srgbClr val="FF0000"/>
            </a:solidFill>
            <a:round/>
            <a:headEnd/>
            <a:tailEnd/>
          </a:ln>
        </p:spPr>
        <p:txBody>
          <a:bodyPr/>
          <a:lstStyle/>
          <a:p>
            <a:endParaRPr lang="en-US">
              <a:solidFill>
                <a:srgbClr val="000000"/>
              </a:solidFill>
              <a:latin typeface="Switzerland"/>
            </a:endParaRPr>
          </a:p>
        </p:txBody>
      </p:sp>
      <p:sp>
        <p:nvSpPr>
          <p:cNvPr id="9295" name="Freeform 122"/>
          <p:cNvSpPr>
            <a:spLocks/>
          </p:cNvSpPr>
          <p:nvPr/>
        </p:nvSpPr>
        <p:spPr bwMode="auto">
          <a:xfrm flipH="1">
            <a:off x="2519364" y="2401888"/>
            <a:ext cx="155575" cy="112712"/>
          </a:xfrm>
          <a:custGeom>
            <a:avLst/>
            <a:gdLst>
              <a:gd name="T0" fmla="*/ 10464240 w 833"/>
              <a:gd name="T1" fmla="*/ 2979360 h 653"/>
              <a:gd name="T2" fmla="*/ 26788599 w 833"/>
              <a:gd name="T3" fmla="*/ 4319994 h 653"/>
              <a:gd name="T4" fmla="*/ 18591680 w 833"/>
              <a:gd name="T5" fmla="*/ 16445767 h 653"/>
              <a:gd name="T6" fmla="*/ 2267324 w 833"/>
              <a:gd name="T7" fmla="*/ 15134822 h 653"/>
              <a:gd name="T8" fmla="*/ 10464240 w 833"/>
              <a:gd name="T9" fmla="*/ 2979360 h 653"/>
              <a:gd name="T10" fmla="*/ 0 60000 65536"/>
              <a:gd name="T11" fmla="*/ 0 60000 65536"/>
              <a:gd name="T12" fmla="*/ 0 60000 65536"/>
              <a:gd name="T13" fmla="*/ 0 60000 65536"/>
              <a:gd name="T14" fmla="*/ 0 60000 65536"/>
              <a:gd name="T15" fmla="*/ 0 w 833"/>
              <a:gd name="T16" fmla="*/ 0 h 653"/>
              <a:gd name="T17" fmla="*/ 833 w 833"/>
              <a:gd name="T18" fmla="*/ 653 h 653"/>
            </a:gdLst>
            <a:ahLst/>
            <a:cxnLst>
              <a:cxn ang="T10">
                <a:pos x="T0" y="T1"/>
              </a:cxn>
              <a:cxn ang="T11">
                <a:pos x="T2" y="T3"/>
              </a:cxn>
              <a:cxn ang="T12">
                <a:pos x="T4" y="T5"/>
              </a:cxn>
              <a:cxn ang="T13">
                <a:pos x="T6" y="T7"/>
              </a:cxn>
              <a:cxn ang="T14">
                <a:pos x="T8" y="T9"/>
              </a:cxn>
            </a:cxnLst>
            <a:rect l="T15" t="T16" r="T17" b="T18"/>
            <a:pathLst>
              <a:path w="833" h="653">
                <a:moveTo>
                  <a:pt x="300" y="100"/>
                </a:moveTo>
                <a:cubicBezTo>
                  <a:pt x="495" y="0"/>
                  <a:pt x="704" y="20"/>
                  <a:pt x="768" y="145"/>
                </a:cubicBezTo>
                <a:cubicBezTo>
                  <a:pt x="833" y="270"/>
                  <a:pt x="727" y="452"/>
                  <a:pt x="533" y="552"/>
                </a:cubicBezTo>
                <a:cubicBezTo>
                  <a:pt x="338" y="653"/>
                  <a:pt x="129" y="632"/>
                  <a:pt x="65" y="508"/>
                </a:cubicBezTo>
                <a:cubicBezTo>
                  <a:pt x="0" y="383"/>
                  <a:pt x="106" y="201"/>
                  <a:pt x="300" y="100"/>
                </a:cubicBezTo>
              </a:path>
            </a:pathLst>
          </a:custGeom>
          <a:solidFill>
            <a:srgbClr val="0066FF"/>
          </a:solidFill>
          <a:ln w="0">
            <a:solidFill>
              <a:srgbClr val="000000"/>
            </a:solidFill>
            <a:round/>
            <a:headEnd/>
            <a:tailEnd/>
          </a:ln>
        </p:spPr>
        <p:txBody>
          <a:bodyPr/>
          <a:lstStyle/>
          <a:p>
            <a:endParaRPr lang="en-US">
              <a:solidFill>
                <a:srgbClr val="000000"/>
              </a:solidFill>
              <a:latin typeface="Switzerland"/>
            </a:endParaRPr>
          </a:p>
        </p:txBody>
      </p:sp>
      <p:sp>
        <p:nvSpPr>
          <p:cNvPr id="9296" name="Freeform 123"/>
          <p:cNvSpPr>
            <a:spLocks/>
          </p:cNvSpPr>
          <p:nvPr/>
        </p:nvSpPr>
        <p:spPr bwMode="auto">
          <a:xfrm flipH="1">
            <a:off x="2554289" y="2427289"/>
            <a:ext cx="60325" cy="47625"/>
          </a:xfrm>
          <a:custGeom>
            <a:avLst/>
            <a:gdLst>
              <a:gd name="T0" fmla="*/ 3683418 w 319"/>
              <a:gd name="T1" fmla="*/ 1061118 h 285"/>
              <a:gd name="T2" fmla="*/ 10299311 w 319"/>
              <a:gd name="T3" fmla="*/ 2038517 h 285"/>
              <a:gd name="T4" fmla="*/ 7688695 w 319"/>
              <a:gd name="T5" fmla="*/ 6897269 h 285"/>
              <a:gd name="T6" fmla="*/ 1108543 w 319"/>
              <a:gd name="T7" fmla="*/ 5919871 h 285"/>
              <a:gd name="T8" fmla="*/ 3683418 w 319"/>
              <a:gd name="T9" fmla="*/ 1061118 h 285"/>
              <a:gd name="T10" fmla="*/ 0 60000 65536"/>
              <a:gd name="T11" fmla="*/ 0 60000 65536"/>
              <a:gd name="T12" fmla="*/ 0 60000 65536"/>
              <a:gd name="T13" fmla="*/ 0 60000 65536"/>
              <a:gd name="T14" fmla="*/ 0 60000 65536"/>
              <a:gd name="T15" fmla="*/ 0 w 319"/>
              <a:gd name="T16" fmla="*/ 0 h 285"/>
              <a:gd name="T17" fmla="*/ 319 w 319"/>
              <a:gd name="T18" fmla="*/ 285 h 285"/>
            </a:gdLst>
            <a:ahLst/>
            <a:cxnLst>
              <a:cxn ang="T10">
                <a:pos x="T0" y="T1"/>
              </a:cxn>
              <a:cxn ang="T11">
                <a:pos x="T2" y="T3"/>
              </a:cxn>
              <a:cxn ang="T12">
                <a:pos x="T4" y="T5"/>
              </a:cxn>
              <a:cxn ang="T13">
                <a:pos x="T6" y="T7"/>
              </a:cxn>
              <a:cxn ang="T14">
                <a:pos x="T8" y="T9"/>
              </a:cxn>
            </a:cxnLst>
            <a:rect l="T15" t="T16" r="T17" b="T18"/>
            <a:pathLst>
              <a:path w="319" h="285">
                <a:moveTo>
                  <a:pt x="103" y="38"/>
                </a:moveTo>
                <a:cubicBezTo>
                  <a:pt x="174" y="0"/>
                  <a:pt x="256" y="15"/>
                  <a:pt x="288" y="73"/>
                </a:cubicBezTo>
                <a:cubicBezTo>
                  <a:pt x="319" y="131"/>
                  <a:pt x="286" y="209"/>
                  <a:pt x="215" y="247"/>
                </a:cubicBezTo>
                <a:cubicBezTo>
                  <a:pt x="145" y="285"/>
                  <a:pt x="62" y="269"/>
                  <a:pt x="31" y="212"/>
                </a:cubicBezTo>
                <a:cubicBezTo>
                  <a:pt x="0" y="154"/>
                  <a:pt x="32" y="76"/>
                  <a:pt x="103" y="38"/>
                </a:cubicBezTo>
              </a:path>
            </a:pathLst>
          </a:custGeom>
          <a:solidFill>
            <a:srgbClr val="FF0000"/>
          </a:solidFill>
          <a:ln w="0">
            <a:solidFill>
              <a:srgbClr val="000000"/>
            </a:solidFill>
            <a:round/>
            <a:headEnd/>
            <a:tailEnd/>
          </a:ln>
        </p:spPr>
        <p:txBody>
          <a:bodyPr/>
          <a:lstStyle/>
          <a:p>
            <a:endParaRPr lang="en-US">
              <a:solidFill>
                <a:srgbClr val="000000"/>
              </a:solidFill>
              <a:latin typeface="Switzerland"/>
            </a:endParaRPr>
          </a:p>
        </p:txBody>
      </p:sp>
      <p:sp>
        <p:nvSpPr>
          <p:cNvPr id="9297" name="Freeform 124"/>
          <p:cNvSpPr>
            <a:spLocks/>
          </p:cNvSpPr>
          <p:nvPr/>
        </p:nvSpPr>
        <p:spPr bwMode="auto">
          <a:xfrm>
            <a:off x="2608264" y="1955800"/>
            <a:ext cx="534987" cy="469900"/>
          </a:xfrm>
          <a:custGeom>
            <a:avLst/>
            <a:gdLst>
              <a:gd name="T0" fmla="*/ 1538769516 w 186"/>
              <a:gd name="T1" fmla="*/ 0 h 159"/>
              <a:gd name="T2" fmla="*/ 852113567 w 186"/>
              <a:gd name="T3" fmla="*/ 410500530 h 159"/>
              <a:gd name="T4" fmla="*/ 512923112 w 186"/>
              <a:gd name="T5" fmla="*/ 655055310 h 159"/>
              <a:gd name="T6" fmla="*/ 0 w 186"/>
              <a:gd name="T7" fmla="*/ 1388716880 h 159"/>
              <a:gd name="T8" fmla="*/ 0 60000 65536"/>
              <a:gd name="T9" fmla="*/ 0 60000 65536"/>
              <a:gd name="T10" fmla="*/ 0 60000 65536"/>
              <a:gd name="T11" fmla="*/ 0 60000 65536"/>
              <a:gd name="T12" fmla="*/ 0 w 186"/>
              <a:gd name="T13" fmla="*/ 0 h 159"/>
              <a:gd name="T14" fmla="*/ 186 w 186"/>
              <a:gd name="T15" fmla="*/ 159 h 159"/>
            </a:gdLst>
            <a:ahLst/>
            <a:cxnLst>
              <a:cxn ang="T8">
                <a:pos x="T0" y="T1"/>
              </a:cxn>
              <a:cxn ang="T9">
                <a:pos x="T2" y="T3"/>
              </a:cxn>
              <a:cxn ang="T10">
                <a:pos x="T4" y="T5"/>
              </a:cxn>
              <a:cxn ang="T11">
                <a:pos x="T6" y="T7"/>
              </a:cxn>
            </a:cxnLst>
            <a:rect l="T12" t="T13" r="T14" b="T15"/>
            <a:pathLst>
              <a:path w="186" h="159">
                <a:moveTo>
                  <a:pt x="186" y="0"/>
                </a:moveTo>
                <a:cubicBezTo>
                  <a:pt x="180" y="3"/>
                  <a:pt x="116" y="39"/>
                  <a:pt x="103" y="47"/>
                </a:cubicBezTo>
                <a:cubicBezTo>
                  <a:pt x="90" y="55"/>
                  <a:pt x="74" y="66"/>
                  <a:pt x="62" y="75"/>
                </a:cubicBezTo>
                <a:cubicBezTo>
                  <a:pt x="49" y="84"/>
                  <a:pt x="5" y="154"/>
                  <a:pt x="0" y="159"/>
                </a:cubicBezTo>
              </a:path>
            </a:pathLst>
          </a:custGeom>
          <a:noFill/>
          <a:ln w="20638">
            <a:solidFill>
              <a:srgbClr val="0066FF"/>
            </a:solidFill>
            <a:round/>
            <a:headEnd/>
            <a:tailEnd/>
          </a:ln>
        </p:spPr>
        <p:txBody>
          <a:bodyPr/>
          <a:lstStyle/>
          <a:p>
            <a:endParaRPr lang="en-US">
              <a:solidFill>
                <a:srgbClr val="000000"/>
              </a:solidFill>
              <a:latin typeface="Switzerland"/>
            </a:endParaRPr>
          </a:p>
        </p:txBody>
      </p:sp>
      <p:sp>
        <p:nvSpPr>
          <p:cNvPr id="9298" name="Line 125"/>
          <p:cNvSpPr>
            <a:spLocks noChangeShapeType="1"/>
          </p:cNvSpPr>
          <p:nvPr/>
        </p:nvSpPr>
        <p:spPr bwMode="auto">
          <a:xfrm flipH="1">
            <a:off x="2525714" y="2452689"/>
            <a:ext cx="52387" cy="92075"/>
          </a:xfrm>
          <a:prstGeom prst="line">
            <a:avLst/>
          </a:prstGeom>
          <a:noFill/>
          <a:ln w="12700">
            <a:solidFill>
              <a:srgbClr val="FF0000"/>
            </a:solidFill>
            <a:round/>
            <a:headEnd/>
            <a:tailEnd/>
          </a:ln>
        </p:spPr>
        <p:txBody>
          <a:bodyPr/>
          <a:lstStyle/>
          <a:p>
            <a:endParaRPr lang="en-GB">
              <a:solidFill>
                <a:srgbClr val="000000"/>
              </a:solidFill>
              <a:latin typeface="Switzerland"/>
            </a:endParaRPr>
          </a:p>
        </p:txBody>
      </p:sp>
      <p:sp>
        <p:nvSpPr>
          <p:cNvPr id="9299" name="Line 126"/>
          <p:cNvSpPr>
            <a:spLocks noChangeShapeType="1"/>
          </p:cNvSpPr>
          <p:nvPr/>
        </p:nvSpPr>
        <p:spPr bwMode="auto">
          <a:xfrm flipH="1" flipV="1">
            <a:off x="2589214" y="2593976"/>
            <a:ext cx="3175" cy="22225"/>
          </a:xfrm>
          <a:prstGeom prst="line">
            <a:avLst/>
          </a:prstGeom>
          <a:noFill/>
          <a:ln w="6350">
            <a:solidFill>
              <a:srgbClr val="0066FF"/>
            </a:solidFill>
            <a:round/>
            <a:headEnd/>
            <a:tailEnd/>
          </a:ln>
        </p:spPr>
        <p:txBody>
          <a:bodyPr/>
          <a:lstStyle/>
          <a:p>
            <a:endParaRPr lang="en-GB">
              <a:solidFill>
                <a:srgbClr val="000000"/>
              </a:solidFill>
              <a:latin typeface="Switzerland"/>
            </a:endParaRPr>
          </a:p>
        </p:txBody>
      </p:sp>
      <p:sp>
        <p:nvSpPr>
          <p:cNvPr id="9300" name="Freeform 127"/>
          <p:cNvSpPr>
            <a:spLocks/>
          </p:cNvSpPr>
          <p:nvPr/>
        </p:nvSpPr>
        <p:spPr bwMode="auto">
          <a:xfrm flipH="1">
            <a:off x="2384425" y="2540000"/>
            <a:ext cx="325438" cy="266700"/>
          </a:xfrm>
          <a:custGeom>
            <a:avLst/>
            <a:gdLst>
              <a:gd name="T0" fmla="*/ 444590631 w 231"/>
              <a:gd name="T1" fmla="*/ 136782646 h 209"/>
              <a:gd name="T2" fmla="*/ 392986885 w 231"/>
              <a:gd name="T3" fmla="*/ 71647869 h 209"/>
              <a:gd name="T4" fmla="*/ 333442929 w 231"/>
              <a:gd name="T5" fmla="*/ 27681931 h 209"/>
              <a:gd name="T6" fmla="*/ 283824214 w 231"/>
              <a:gd name="T7" fmla="*/ 4884821 h 209"/>
              <a:gd name="T8" fmla="*/ 212371573 w 231"/>
              <a:gd name="T9" fmla="*/ 6513095 h 209"/>
              <a:gd name="T10" fmla="*/ 150844039 w 231"/>
              <a:gd name="T11" fmla="*/ 45594222 h 209"/>
              <a:gd name="T12" fmla="*/ 65497572 w 231"/>
              <a:gd name="T13" fmla="*/ 131897826 h 209"/>
              <a:gd name="T14" fmla="*/ 13893809 w 231"/>
              <a:gd name="T15" fmla="*/ 188891257 h 209"/>
              <a:gd name="T16" fmla="*/ 1985031 w 231"/>
              <a:gd name="T17" fmla="*/ 242626825 h 209"/>
              <a:gd name="T18" fmla="*/ 31756271 w 231"/>
              <a:gd name="T19" fmla="*/ 296363669 h 209"/>
              <a:gd name="T20" fmla="*/ 77406346 w 231"/>
              <a:gd name="T21" fmla="*/ 320789043 h 209"/>
              <a:gd name="T22" fmla="*/ 154812691 w 231"/>
              <a:gd name="T23" fmla="*/ 338701404 h 209"/>
              <a:gd name="T24" fmla="*/ 216341633 w 231"/>
              <a:gd name="T25" fmla="*/ 327302136 h 209"/>
              <a:gd name="T26" fmla="*/ 269930410 w 231"/>
              <a:gd name="T27" fmla="*/ 296363669 h 209"/>
              <a:gd name="T28" fmla="*/ 323519186 w 231"/>
              <a:gd name="T29" fmla="*/ 273566568 h 209"/>
              <a:gd name="T30" fmla="*/ 400925598 w 231"/>
              <a:gd name="T31" fmla="*/ 242626825 h 209"/>
              <a:gd name="T32" fmla="*/ 450545722 w 231"/>
              <a:gd name="T33" fmla="*/ 190519530 h 209"/>
              <a:gd name="T34" fmla="*/ 444590631 w 231"/>
              <a:gd name="T35" fmla="*/ 136782646 h 2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1"/>
              <a:gd name="T55" fmla="*/ 0 h 209"/>
              <a:gd name="T56" fmla="*/ 231 w 231"/>
              <a:gd name="T57" fmla="*/ 209 h 20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1" h="209">
                <a:moveTo>
                  <a:pt x="224" y="84"/>
                </a:moveTo>
                <a:cubicBezTo>
                  <a:pt x="219" y="72"/>
                  <a:pt x="208" y="56"/>
                  <a:pt x="198" y="44"/>
                </a:cubicBezTo>
                <a:cubicBezTo>
                  <a:pt x="189" y="33"/>
                  <a:pt x="178" y="24"/>
                  <a:pt x="168" y="17"/>
                </a:cubicBezTo>
                <a:cubicBezTo>
                  <a:pt x="159" y="11"/>
                  <a:pt x="153" y="5"/>
                  <a:pt x="143" y="3"/>
                </a:cubicBezTo>
                <a:cubicBezTo>
                  <a:pt x="133" y="1"/>
                  <a:pt x="118" y="0"/>
                  <a:pt x="107" y="4"/>
                </a:cubicBezTo>
                <a:cubicBezTo>
                  <a:pt x="96" y="9"/>
                  <a:pt x="88" y="16"/>
                  <a:pt x="76" y="28"/>
                </a:cubicBezTo>
                <a:cubicBezTo>
                  <a:pt x="63" y="41"/>
                  <a:pt x="45" y="66"/>
                  <a:pt x="33" y="81"/>
                </a:cubicBezTo>
                <a:cubicBezTo>
                  <a:pt x="21" y="95"/>
                  <a:pt x="12" y="105"/>
                  <a:pt x="7" y="116"/>
                </a:cubicBezTo>
                <a:cubicBezTo>
                  <a:pt x="1" y="128"/>
                  <a:pt x="0" y="138"/>
                  <a:pt x="1" y="149"/>
                </a:cubicBezTo>
                <a:cubicBezTo>
                  <a:pt x="3" y="160"/>
                  <a:pt x="10" y="174"/>
                  <a:pt x="16" y="182"/>
                </a:cubicBezTo>
                <a:cubicBezTo>
                  <a:pt x="22" y="190"/>
                  <a:pt x="29" y="193"/>
                  <a:pt x="39" y="197"/>
                </a:cubicBezTo>
                <a:cubicBezTo>
                  <a:pt x="50" y="201"/>
                  <a:pt x="67" y="207"/>
                  <a:pt x="78" y="208"/>
                </a:cubicBezTo>
                <a:cubicBezTo>
                  <a:pt x="90" y="209"/>
                  <a:pt x="99" y="205"/>
                  <a:pt x="109" y="201"/>
                </a:cubicBezTo>
                <a:cubicBezTo>
                  <a:pt x="118" y="197"/>
                  <a:pt x="128" y="187"/>
                  <a:pt x="136" y="182"/>
                </a:cubicBezTo>
                <a:cubicBezTo>
                  <a:pt x="145" y="176"/>
                  <a:pt x="152" y="173"/>
                  <a:pt x="163" y="168"/>
                </a:cubicBezTo>
                <a:cubicBezTo>
                  <a:pt x="174" y="162"/>
                  <a:pt x="191" y="158"/>
                  <a:pt x="202" y="149"/>
                </a:cubicBezTo>
                <a:cubicBezTo>
                  <a:pt x="213" y="141"/>
                  <a:pt x="223" y="128"/>
                  <a:pt x="227" y="117"/>
                </a:cubicBezTo>
                <a:cubicBezTo>
                  <a:pt x="231" y="106"/>
                  <a:pt x="225" y="91"/>
                  <a:pt x="224" y="84"/>
                </a:cubicBezTo>
              </a:path>
            </a:pathLst>
          </a:custGeom>
          <a:solidFill>
            <a:srgbClr val="0066FF"/>
          </a:solidFill>
          <a:ln w="1588" cap="rnd">
            <a:solidFill>
              <a:srgbClr val="000000"/>
            </a:solidFill>
            <a:round/>
            <a:headEnd/>
            <a:tailEnd/>
          </a:ln>
        </p:spPr>
        <p:txBody>
          <a:bodyPr/>
          <a:lstStyle/>
          <a:p>
            <a:endParaRPr lang="en-US">
              <a:solidFill>
                <a:srgbClr val="000000"/>
              </a:solidFill>
              <a:latin typeface="Switzerland"/>
            </a:endParaRPr>
          </a:p>
        </p:txBody>
      </p:sp>
      <p:sp>
        <p:nvSpPr>
          <p:cNvPr id="9301" name="Freeform 128"/>
          <p:cNvSpPr>
            <a:spLocks/>
          </p:cNvSpPr>
          <p:nvPr/>
        </p:nvSpPr>
        <p:spPr bwMode="auto">
          <a:xfrm>
            <a:off x="2354264" y="1955800"/>
            <a:ext cx="238125" cy="96838"/>
          </a:xfrm>
          <a:custGeom>
            <a:avLst/>
            <a:gdLst>
              <a:gd name="T0" fmla="*/ 683174815 w 83"/>
              <a:gd name="T1" fmla="*/ 284169604 h 33"/>
              <a:gd name="T2" fmla="*/ 469169374 w 83"/>
              <a:gd name="T3" fmla="*/ 232502153 h 33"/>
              <a:gd name="T4" fmla="*/ 345702952 w 83"/>
              <a:gd name="T5" fmla="*/ 0 h 33"/>
              <a:gd name="T6" fmla="*/ 189312264 w 83"/>
              <a:gd name="T7" fmla="*/ 68889957 h 33"/>
              <a:gd name="T8" fmla="*/ 0 w 83"/>
              <a:gd name="T9" fmla="*/ 129167206 h 33"/>
              <a:gd name="T10" fmla="*/ 0 60000 65536"/>
              <a:gd name="T11" fmla="*/ 0 60000 65536"/>
              <a:gd name="T12" fmla="*/ 0 60000 65536"/>
              <a:gd name="T13" fmla="*/ 0 60000 65536"/>
              <a:gd name="T14" fmla="*/ 0 60000 65536"/>
              <a:gd name="T15" fmla="*/ 0 w 83"/>
              <a:gd name="T16" fmla="*/ 0 h 33"/>
              <a:gd name="T17" fmla="*/ 83 w 83"/>
              <a:gd name="T18" fmla="*/ 33 h 33"/>
            </a:gdLst>
            <a:ahLst/>
            <a:cxnLst>
              <a:cxn ang="T10">
                <a:pos x="T0" y="T1"/>
              </a:cxn>
              <a:cxn ang="T11">
                <a:pos x="T2" y="T3"/>
              </a:cxn>
              <a:cxn ang="T12">
                <a:pos x="T4" y="T5"/>
              </a:cxn>
              <a:cxn ang="T13">
                <a:pos x="T6" y="T7"/>
              </a:cxn>
              <a:cxn ang="T14">
                <a:pos x="T8" y="T9"/>
              </a:cxn>
            </a:cxnLst>
            <a:rect l="T15" t="T16" r="T17" b="T18"/>
            <a:pathLst>
              <a:path w="83" h="33">
                <a:moveTo>
                  <a:pt x="83" y="33"/>
                </a:moveTo>
                <a:cubicBezTo>
                  <a:pt x="73" y="32"/>
                  <a:pt x="66" y="32"/>
                  <a:pt x="57" y="27"/>
                </a:cubicBezTo>
                <a:cubicBezTo>
                  <a:pt x="51" y="19"/>
                  <a:pt x="47" y="9"/>
                  <a:pt x="42" y="0"/>
                </a:cubicBezTo>
                <a:cubicBezTo>
                  <a:pt x="32" y="2"/>
                  <a:pt x="32" y="5"/>
                  <a:pt x="23" y="8"/>
                </a:cubicBezTo>
                <a:cubicBezTo>
                  <a:pt x="17" y="12"/>
                  <a:pt x="8" y="15"/>
                  <a:pt x="0" y="15"/>
                </a:cubicBezTo>
              </a:path>
            </a:pathLst>
          </a:custGeom>
          <a:noFill/>
          <a:ln w="12700">
            <a:solidFill>
              <a:srgbClr val="FF0000"/>
            </a:solidFill>
            <a:round/>
            <a:headEnd/>
            <a:tailEnd/>
          </a:ln>
        </p:spPr>
        <p:txBody>
          <a:bodyPr/>
          <a:lstStyle/>
          <a:p>
            <a:endParaRPr lang="en-US">
              <a:solidFill>
                <a:srgbClr val="000000"/>
              </a:solidFill>
              <a:latin typeface="Switzerland"/>
            </a:endParaRPr>
          </a:p>
        </p:txBody>
      </p:sp>
      <p:sp>
        <p:nvSpPr>
          <p:cNvPr id="9302" name="Line 177"/>
          <p:cNvSpPr>
            <a:spLocks noChangeShapeType="1"/>
          </p:cNvSpPr>
          <p:nvPr/>
        </p:nvSpPr>
        <p:spPr bwMode="auto">
          <a:xfrm flipH="1">
            <a:off x="2528889" y="2530475"/>
            <a:ext cx="34925" cy="26988"/>
          </a:xfrm>
          <a:prstGeom prst="line">
            <a:avLst/>
          </a:prstGeom>
          <a:noFill/>
          <a:ln w="6350">
            <a:solidFill>
              <a:srgbClr val="0066FF"/>
            </a:solidFill>
            <a:round/>
            <a:headEnd/>
            <a:tailEnd/>
          </a:ln>
        </p:spPr>
        <p:txBody>
          <a:bodyPr/>
          <a:lstStyle/>
          <a:p>
            <a:endParaRPr lang="en-GB">
              <a:solidFill>
                <a:srgbClr val="000000"/>
              </a:solidFill>
              <a:latin typeface="Switzerland"/>
            </a:endParaRPr>
          </a:p>
        </p:txBody>
      </p:sp>
      <p:sp>
        <p:nvSpPr>
          <p:cNvPr id="9303" name="Freeform 178"/>
          <p:cNvSpPr>
            <a:spLocks/>
          </p:cNvSpPr>
          <p:nvPr/>
        </p:nvSpPr>
        <p:spPr bwMode="auto">
          <a:xfrm flipH="1">
            <a:off x="2384426" y="2540001"/>
            <a:ext cx="174625" cy="219075"/>
          </a:xfrm>
          <a:custGeom>
            <a:avLst/>
            <a:gdLst>
              <a:gd name="T0" fmla="*/ 30428687 w 946"/>
              <a:gd name="T1" fmla="*/ 18065814 h 1308"/>
              <a:gd name="T2" fmla="*/ 23852187 w 946"/>
              <a:gd name="T3" fmla="*/ 9734265 h 1308"/>
              <a:gd name="T4" fmla="*/ 16083223 w 946"/>
              <a:gd name="T5" fmla="*/ 4011518 h 1308"/>
              <a:gd name="T6" fmla="*/ 9472761 w 946"/>
              <a:gd name="T7" fmla="*/ 897739 h 1308"/>
              <a:gd name="T8" fmla="*/ 1022276 w 946"/>
              <a:gd name="T9" fmla="*/ 1711230 h 1308"/>
              <a:gd name="T10" fmla="*/ 3407403 w 946"/>
              <a:gd name="T11" fmla="*/ 11192925 h 1308"/>
              <a:gd name="T12" fmla="*/ 6610462 w 946"/>
              <a:gd name="T13" fmla="*/ 19861123 h 1308"/>
              <a:gd name="T14" fmla="*/ 6610462 w 946"/>
              <a:gd name="T15" fmla="*/ 26565692 h 1308"/>
              <a:gd name="T16" fmla="*/ 8995772 w 946"/>
              <a:gd name="T17" fmla="*/ 32933603 h 1308"/>
              <a:gd name="T18" fmla="*/ 12777901 w 946"/>
              <a:gd name="T19" fmla="*/ 36215707 h 1308"/>
              <a:gd name="T20" fmla="*/ 14583958 w 946"/>
              <a:gd name="T21" fmla="*/ 35710730 h 1308"/>
              <a:gd name="T22" fmla="*/ 24669940 w 946"/>
              <a:gd name="T23" fmla="*/ 31951618 h 1308"/>
              <a:gd name="T24" fmla="*/ 31246434 w 946"/>
              <a:gd name="T25" fmla="*/ 25078896 h 1308"/>
              <a:gd name="T26" fmla="*/ 30428687 w 946"/>
              <a:gd name="T27" fmla="*/ 18065814 h 130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6"/>
              <a:gd name="T43" fmla="*/ 0 h 1308"/>
              <a:gd name="T44" fmla="*/ 946 w 946"/>
              <a:gd name="T45" fmla="*/ 1308 h 130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6" h="1308">
                <a:moveTo>
                  <a:pt x="893" y="644"/>
                </a:moveTo>
                <a:cubicBezTo>
                  <a:pt x="852" y="556"/>
                  <a:pt x="770" y="431"/>
                  <a:pt x="700" y="347"/>
                </a:cubicBezTo>
                <a:cubicBezTo>
                  <a:pt x="630" y="262"/>
                  <a:pt x="542" y="195"/>
                  <a:pt x="472" y="143"/>
                </a:cubicBezTo>
                <a:cubicBezTo>
                  <a:pt x="401" y="90"/>
                  <a:pt x="352" y="46"/>
                  <a:pt x="278" y="32"/>
                </a:cubicBezTo>
                <a:cubicBezTo>
                  <a:pt x="205" y="17"/>
                  <a:pt x="59" y="0"/>
                  <a:pt x="30" y="61"/>
                </a:cubicBezTo>
                <a:cubicBezTo>
                  <a:pt x="0" y="122"/>
                  <a:pt x="74" y="291"/>
                  <a:pt x="100" y="399"/>
                </a:cubicBezTo>
                <a:cubicBezTo>
                  <a:pt x="126" y="507"/>
                  <a:pt x="179" y="618"/>
                  <a:pt x="194" y="708"/>
                </a:cubicBezTo>
                <a:cubicBezTo>
                  <a:pt x="208" y="798"/>
                  <a:pt x="182" y="868"/>
                  <a:pt x="194" y="947"/>
                </a:cubicBezTo>
                <a:cubicBezTo>
                  <a:pt x="205" y="1025"/>
                  <a:pt x="235" y="1116"/>
                  <a:pt x="264" y="1174"/>
                </a:cubicBezTo>
                <a:cubicBezTo>
                  <a:pt x="293" y="1232"/>
                  <a:pt x="349" y="1273"/>
                  <a:pt x="375" y="1291"/>
                </a:cubicBezTo>
                <a:cubicBezTo>
                  <a:pt x="401" y="1308"/>
                  <a:pt x="369" y="1299"/>
                  <a:pt x="428" y="1273"/>
                </a:cubicBezTo>
                <a:cubicBezTo>
                  <a:pt x="486" y="1247"/>
                  <a:pt x="642" y="1203"/>
                  <a:pt x="724" y="1139"/>
                </a:cubicBezTo>
                <a:cubicBezTo>
                  <a:pt x="806" y="1075"/>
                  <a:pt x="888" y="976"/>
                  <a:pt x="917" y="894"/>
                </a:cubicBezTo>
                <a:cubicBezTo>
                  <a:pt x="946" y="813"/>
                  <a:pt x="899" y="696"/>
                  <a:pt x="893" y="644"/>
                </a:cubicBezTo>
              </a:path>
            </a:pathLst>
          </a:custGeom>
          <a:solidFill>
            <a:srgbClr val="9999FF"/>
          </a:solidFill>
          <a:ln w="0">
            <a:solidFill>
              <a:srgbClr val="0066FF"/>
            </a:solidFill>
            <a:round/>
            <a:headEnd/>
            <a:tailEnd/>
          </a:ln>
        </p:spPr>
        <p:txBody>
          <a:bodyPr/>
          <a:lstStyle/>
          <a:p>
            <a:endParaRPr lang="en-US">
              <a:solidFill>
                <a:srgbClr val="000000"/>
              </a:solidFill>
              <a:latin typeface="Switzerland"/>
            </a:endParaRPr>
          </a:p>
        </p:txBody>
      </p:sp>
      <p:sp>
        <p:nvSpPr>
          <p:cNvPr id="9304" name="Freeform 179"/>
          <p:cNvSpPr>
            <a:spLocks/>
          </p:cNvSpPr>
          <p:nvPr/>
        </p:nvSpPr>
        <p:spPr bwMode="auto">
          <a:xfrm flipH="1">
            <a:off x="2384426" y="2540001"/>
            <a:ext cx="174625" cy="219075"/>
          </a:xfrm>
          <a:custGeom>
            <a:avLst/>
            <a:gdLst>
              <a:gd name="T0" fmla="*/ 228570297 w 126"/>
              <a:gd name="T1" fmla="*/ 136305164 h 173"/>
              <a:gd name="T2" fmla="*/ 178630288 w 126"/>
              <a:gd name="T3" fmla="*/ 72161780 h 173"/>
              <a:gd name="T4" fmla="*/ 121008209 w 126"/>
              <a:gd name="T5" fmla="*/ 28864714 h 173"/>
              <a:gd name="T6" fmla="*/ 71068222 w 126"/>
              <a:gd name="T7" fmla="*/ 6413959 h 173"/>
              <a:gd name="T8" fmla="*/ 7683501 w 126"/>
              <a:gd name="T9" fmla="*/ 12829184 h 173"/>
              <a:gd name="T10" fmla="*/ 24969994 w 126"/>
              <a:gd name="T11" fmla="*/ 83386540 h 173"/>
              <a:gd name="T12" fmla="*/ 49939988 w 126"/>
              <a:gd name="T13" fmla="*/ 149134343 h 173"/>
              <a:gd name="T14" fmla="*/ 49939988 w 126"/>
              <a:gd name="T15" fmla="*/ 200448568 h 173"/>
              <a:gd name="T16" fmla="*/ 67226473 w 126"/>
              <a:gd name="T17" fmla="*/ 248556408 h 173"/>
              <a:gd name="T18" fmla="*/ 96038226 w 126"/>
              <a:gd name="T19" fmla="*/ 272610328 h 173"/>
              <a:gd name="T20" fmla="*/ 109482962 w 126"/>
              <a:gd name="T21" fmla="*/ 269402717 h 173"/>
              <a:gd name="T22" fmla="*/ 184392955 w 126"/>
              <a:gd name="T23" fmla="*/ 240538013 h 173"/>
              <a:gd name="T24" fmla="*/ 234331535 w 126"/>
              <a:gd name="T25" fmla="*/ 189223828 h 173"/>
              <a:gd name="T26" fmla="*/ 228570297 w 126"/>
              <a:gd name="T27" fmla="*/ 136305164 h 17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6"/>
              <a:gd name="T43" fmla="*/ 0 h 173"/>
              <a:gd name="T44" fmla="*/ 126 w 126"/>
              <a:gd name="T45" fmla="*/ 173 h 17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6" h="173">
                <a:moveTo>
                  <a:pt x="119" y="85"/>
                </a:moveTo>
                <a:cubicBezTo>
                  <a:pt x="113" y="73"/>
                  <a:pt x="102" y="57"/>
                  <a:pt x="93" y="45"/>
                </a:cubicBezTo>
                <a:cubicBezTo>
                  <a:pt x="84" y="34"/>
                  <a:pt x="72" y="25"/>
                  <a:pt x="63" y="18"/>
                </a:cubicBezTo>
                <a:cubicBezTo>
                  <a:pt x="53" y="11"/>
                  <a:pt x="47" y="6"/>
                  <a:pt x="37" y="4"/>
                </a:cubicBezTo>
                <a:cubicBezTo>
                  <a:pt x="27" y="2"/>
                  <a:pt x="8" y="0"/>
                  <a:pt x="4" y="8"/>
                </a:cubicBezTo>
                <a:cubicBezTo>
                  <a:pt x="0" y="16"/>
                  <a:pt x="10" y="38"/>
                  <a:pt x="13" y="52"/>
                </a:cubicBezTo>
                <a:cubicBezTo>
                  <a:pt x="17" y="67"/>
                  <a:pt x="24" y="81"/>
                  <a:pt x="26" y="93"/>
                </a:cubicBezTo>
                <a:cubicBezTo>
                  <a:pt x="28" y="105"/>
                  <a:pt x="24" y="114"/>
                  <a:pt x="26" y="125"/>
                </a:cubicBezTo>
                <a:cubicBezTo>
                  <a:pt x="27" y="135"/>
                  <a:pt x="31" y="147"/>
                  <a:pt x="35" y="155"/>
                </a:cubicBezTo>
                <a:cubicBezTo>
                  <a:pt x="39" y="163"/>
                  <a:pt x="46" y="168"/>
                  <a:pt x="50" y="170"/>
                </a:cubicBezTo>
                <a:cubicBezTo>
                  <a:pt x="53" y="173"/>
                  <a:pt x="49" y="172"/>
                  <a:pt x="57" y="168"/>
                </a:cubicBezTo>
                <a:cubicBezTo>
                  <a:pt x="65" y="165"/>
                  <a:pt x="85" y="159"/>
                  <a:pt x="96" y="150"/>
                </a:cubicBezTo>
                <a:cubicBezTo>
                  <a:pt x="107" y="142"/>
                  <a:pt x="118" y="129"/>
                  <a:pt x="122" y="118"/>
                </a:cubicBezTo>
                <a:cubicBezTo>
                  <a:pt x="126" y="107"/>
                  <a:pt x="119" y="92"/>
                  <a:pt x="119" y="85"/>
                </a:cubicBezTo>
              </a:path>
            </a:pathLst>
          </a:custGeom>
          <a:solidFill>
            <a:srgbClr val="9999FF"/>
          </a:solidFill>
          <a:ln w="1588" cap="rnd">
            <a:solidFill>
              <a:schemeClr val="tx1"/>
            </a:solidFill>
            <a:round/>
            <a:headEnd/>
            <a:tailEnd/>
          </a:ln>
        </p:spPr>
        <p:txBody>
          <a:bodyPr/>
          <a:lstStyle/>
          <a:p>
            <a:endParaRPr lang="en-US">
              <a:solidFill>
                <a:srgbClr val="000000"/>
              </a:solidFill>
              <a:latin typeface="Switzerland"/>
            </a:endParaRPr>
          </a:p>
        </p:txBody>
      </p:sp>
      <p:sp>
        <p:nvSpPr>
          <p:cNvPr id="9305" name="Line 180"/>
          <p:cNvSpPr>
            <a:spLocks noChangeShapeType="1"/>
          </p:cNvSpPr>
          <p:nvPr/>
        </p:nvSpPr>
        <p:spPr bwMode="auto">
          <a:xfrm flipH="1">
            <a:off x="2528889" y="2530475"/>
            <a:ext cx="34925" cy="26988"/>
          </a:xfrm>
          <a:prstGeom prst="line">
            <a:avLst/>
          </a:prstGeom>
          <a:noFill/>
          <a:ln w="6350">
            <a:solidFill>
              <a:srgbClr val="0066FF"/>
            </a:solidFill>
            <a:round/>
            <a:headEnd/>
            <a:tailEnd/>
          </a:ln>
        </p:spPr>
        <p:txBody>
          <a:bodyPr/>
          <a:lstStyle/>
          <a:p>
            <a:endParaRPr lang="en-GB">
              <a:solidFill>
                <a:srgbClr val="000000"/>
              </a:solidFill>
              <a:latin typeface="Switzerland"/>
            </a:endParaRPr>
          </a:p>
        </p:txBody>
      </p:sp>
      <p:pic>
        <p:nvPicPr>
          <p:cNvPr id="9306" name="Picture 56"/>
          <p:cNvPicPr>
            <a:picLocks noChangeAspect="1" noChangeArrowheads="1"/>
          </p:cNvPicPr>
          <p:nvPr/>
        </p:nvPicPr>
        <p:blipFill>
          <a:blip r:embed="rId3"/>
          <a:srcRect/>
          <a:stretch>
            <a:fillRect/>
          </a:stretch>
        </p:blipFill>
        <p:spPr bwMode="auto">
          <a:xfrm>
            <a:off x="2166939" y="3500439"/>
            <a:ext cx="1000125" cy="750887"/>
          </a:xfrm>
          <a:prstGeom prst="rect">
            <a:avLst/>
          </a:prstGeom>
          <a:noFill/>
          <a:ln w="12700">
            <a:solidFill>
              <a:srgbClr val="FF0000"/>
            </a:solidFill>
            <a:miter lim="800000"/>
            <a:headEnd/>
            <a:tailEnd/>
          </a:ln>
        </p:spPr>
      </p:pic>
      <p:sp>
        <p:nvSpPr>
          <p:cNvPr id="9307" name="Line 73"/>
          <p:cNvSpPr>
            <a:spLocks noChangeAspect="1" noChangeShapeType="1"/>
          </p:cNvSpPr>
          <p:nvPr/>
        </p:nvSpPr>
        <p:spPr bwMode="auto">
          <a:xfrm flipV="1">
            <a:off x="2232026" y="3748089"/>
            <a:ext cx="3175" cy="388937"/>
          </a:xfrm>
          <a:prstGeom prst="line">
            <a:avLst/>
          </a:prstGeom>
          <a:noFill/>
          <a:ln w="25400">
            <a:solidFill>
              <a:schemeClr val="tx1"/>
            </a:solidFill>
            <a:round/>
            <a:headEnd/>
            <a:tailEnd type="triangle" w="sm" len="med"/>
          </a:ln>
        </p:spPr>
        <p:txBody>
          <a:bodyPr/>
          <a:lstStyle/>
          <a:p>
            <a:endParaRPr lang="en-GB">
              <a:solidFill>
                <a:srgbClr val="000000"/>
              </a:solidFill>
              <a:latin typeface="Switzerland"/>
            </a:endParaRPr>
          </a:p>
        </p:txBody>
      </p:sp>
      <p:sp>
        <p:nvSpPr>
          <p:cNvPr id="9308" name="Line 74"/>
          <p:cNvSpPr>
            <a:spLocks noChangeAspect="1" noChangeShapeType="1"/>
          </p:cNvSpPr>
          <p:nvPr/>
        </p:nvSpPr>
        <p:spPr bwMode="auto">
          <a:xfrm>
            <a:off x="2225675" y="4127501"/>
            <a:ext cx="414338" cy="3175"/>
          </a:xfrm>
          <a:prstGeom prst="line">
            <a:avLst/>
          </a:prstGeom>
          <a:noFill/>
          <a:ln w="25400">
            <a:solidFill>
              <a:schemeClr val="tx1"/>
            </a:solidFill>
            <a:round/>
            <a:headEnd/>
            <a:tailEnd type="triangle" w="sm" len="med"/>
          </a:ln>
        </p:spPr>
        <p:txBody>
          <a:bodyPr/>
          <a:lstStyle/>
          <a:p>
            <a:endParaRPr lang="en-GB">
              <a:solidFill>
                <a:srgbClr val="000000"/>
              </a:solidFill>
              <a:latin typeface="Switzerland"/>
            </a:endParaRPr>
          </a:p>
        </p:txBody>
      </p:sp>
      <p:sp>
        <p:nvSpPr>
          <p:cNvPr id="9309" name="Rectangle 75"/>
          <p:cNvSpPr>
            <a:spLocks noChangeAspect="1" noChangeArrowheads="1"/>
          </p:cNvSpPr>
          <p:nvPr/>
        </p:nvSpPr>
        <p:spPr bwMode="auto">
          <a:xfrm>
            <a:off x="2106614" y="3481388"/>
            <a:ext cx="522287" cy="304800"/>
          </a:xfrm>
          <a:prstGeom prst="rect">
            <a:avLst/>
          </a:prstGeom>
          <a:noFill/>
          <a:ln w="9525">
            <a:noFill/>
            <a:miter lim="800000"/>
            <a:headEnd/>
            <a:tailEnd/>
          </a:ln>
        </p:spPr>
        <p:txBody>
          <a:bodyPr>
            <a:spAutoFit/>
          </a:bodyPr>
          <a:lstStyle/>
          <a:p>
            <a:r>
              <a:rPr lang="en-US" sz="1400" b="1">
                <a:solidFill>
                  <a:srgbClr val="000000"/>
                </a:solidFill>
                <a:latin typeface="Calibri" pitchFamily="34" charset="0"/>
              </a:rPr>
              <a:t>a</a:t>
            </a:r>
          </a:p>
        </p:txBody>
      </p:sp>
      <p:sp>
        <p:nvSpPr>
          <p:cNvPr id="9310" name="Line 76"/>
          <p:cNvSpPr>
            <a:spLocks noChangeAspect="1" noChangeShapeType="1"/>
          </p:cNvSpPr>
          <p:nvPr/>
        </p:nvSpPr>
        <p:spPr bwMode="auto">
          <a:xfrm>
            <a:off x="2944814" y="3587750"/>
            <a:ext cx="136525" cy="0"/>
          </a:xfrm>
          <a:prstGeom prst="line">
            <a:avLst/>
          </a:prstGeom>
          <a:noFill/>
          <a:ln w="23495">
            <a:solidFill>
              <a:schemeClr val="tx1"/>
            </a:solidFill>
            <a:round/>
            <a:headEnd/>
            <a:tailEnd/>
          </a:ln>
        </p:spPr>
        <p:txBody>
          <a:bodyPr/>
          <a:lstStyle/>
          <a:p>
            <a:endParaRPr lang="en-GB">
              <a:solidFill>
                <a:srgbClr val="000000"/>
              </a:solidFill>
              <a:latin typeface="Switzerland"/>
            </a:endParaRPr>
          </a:p>
        </p:txBody>
      </p:sp>
      <p:sp>
        <p:nvSpPr>
          <p:cNvPr id="9311" name="Line 77"/>
          <p:cNvSpPr>
            <a:spLocks noChangeShapeType="1"/>
          </p:cNvSpPr>
          <p:nvPr/>
        </p:nvSpPr>
        <p:spPr bwMode="auto">
          <a:xfrm flipH="1">
            <a:off x="2152650" y="2747964"/>
            <a:ext cx="115888" cy="744537"/>
          </a:xfrm>
          <a:prstGeom prst="line">
            <a:avLst/>
          </a:prstGeom>
          <a:noFill/>
          <a:ln w="10795">
            <a:solidFill>
              <a:srgbClr val="FF0000"/>
            </a:solidFill>
            <a:prstDash val="dash"/>
            <a:round/>
            <a:headEnd/>
            <a:tailEnd/>
          </a:ln>
        </p:spPr>
        <p:txBody>
          <a:bodyPr/>
          <a:lstStyle/>
          <a:p>
            <a:endParaRPr lang="en-GB">
              <a:solidFill>
                <a:srgbClr val="000000"/>
              </a:solidFill>
              <a:latin typeface="Switzerland"/>
            </a:endParaRPr>
          </a:p>
        </p:txBody>
      </p:sp>
      <p:sp>
        <p:nvSpPr>
          <p:cNvPr id="9312" name="Line 78"/>
          <p:cNvSpPr>
            <a:spLocks noChangeShapeType="1"/>
          </p:cNvSpPr>
          <p:nvPr/>
        </p:nvSpPr>
        <p:spPr bwMode="auto">
          <a:xfrm>
            <a:off x="2787650" y="2752726"/>
            <a:ext cx="381000" cy="722313"/>
          </a:xfrm>
          <a:prstGeom prst="line">
            <a:avLst/>
          </a:prstGeom>
          <a:noFill/>
          <a:ln w="10795">
            <a:solidFill>
              <a:srgbClr val="FF0000"/>
            </a:solidFill>
            <a:prstDash val="dash"/>
            <a:round/>
            <a:headEnd/>
            <a:tailEnd/>
          </a:ln>
        </p:spPr>
        <p:txBody>
          <a:bodyPr/>
          <a:lstStyle/>
          <a:p>
            <a:endParaRPr lang="en-GB">
              <a:solidFill>
                <a:srgbClr val="000000"/>
              </a:solidFill>
              <a:latin typeface="Switzerland"/>
            </a:endParaRPr>
          </a:p>
        </p:txBody>
      </p:sp>
      <p:sp>
        <p:nvSpPr>
          <p:cNvPr id="9313" name="Rectangle 79"/>
          <p:cNvSpPr>
            <a:spLocks noChangeAspect="1" noChangeArrowheads="1"/>
          </p:cNvSpPr>
          <p:nvPr/>
        </p:nvSpPr>
        <p:spPr bwMode="auto">
          <a:xfrm>
            <a:off x="2597151" y="3963988"/>
            <a:ext cx="982663" cy="304800"/>
          </a:xfrm>
          <a:prstGeom prst="rect">
            <a:avLst/>
          </a:prstGeom>
          <a:noFill/>
          <a:ln w="9525">
            <a:noFill/>
            <a:miter lim="800000"/>
            <a:headEnd/>
            <a:tailEnd/>
          </a:ln>
        </p:spPr>
        <p:txBody>
          <a:bodyPr>
            <a:spAutoFit/>
          </a:bodyPr>
          <a:lstStyle/>
          <a:p>
            <a:r>
              <a:rPr lang="en-GB" sz="1400" b="1">
                <a:solidFill>
                  <a:srgbClr val="000000"/>
                </a:solidFill>
                <a:latin typeface="Calibri" pitchFamily="34" charset="0"/>
              </a:rPr>
              <a:t>m</a:t>
            </a:r>
            <a:endParaRPr lang="en-US" sz="1400" b="1">
              <a:solidFill>
                <a:srgbClr val="000000"/>
              </a:solidFill>
              <a:latin typeface="Calibri" pitchFamily="34" charset="0"/>
            </a:endParaRPr>
          </a:p>
        </p:txBody>
      </p:sp>
      <p:pic>
        <p:nvPicPr>
          <p:cNvPr id="287" name="Picture 359"/>
          <p:cNvPicPr>
            <a:picLocks noChangeAspect="1" noChangeArrowheads="1"/>
          </p:cNvPicPr>
          <p:nvPr/>
        </p:nvPicPr>
        <p:blipFill>
          <a:blip r:embed="rId4"/>
          <a:srcRect t="6291"/>
          <a:stretch>
            <a:fillRect/>
          </a:stretch>
        </p:blipFill>
        <p:spPr bwMode="auto">
          <a:xfrm>
            <a:off x="3276601" y="3502026"/>
            <a:ext cx="963613" cy="766763"/>
          </a:xfrm>
          <a:prstGeom prst="rect">
            <a:avLst/>
          </a:prstGeom>
          <a:noFill/>
          <a:ln w="12700">
            <a:solidFill>
              <a:srgbClr val="FF0000"/>
            </a:solidFill>
            <a:miter lim="800000"/>
            <a:headEnd/>
            <a:tailEnd/>
          </a:ln>
        </p:spPr>
      </p:pic>
      <p:grpSp>
        <p:nvGrpSpPr>
          <p:cNvPr id="9315" name="Group 482"/>
          <p:cNvGrpSpPr>
            <a:grpSpLocks/>
          </p:cNvGrpSpPr>
          <p:nvPr/>
        </p:nvGrpSpPr>
        <p:grpSpPr bwMode="auto">
          <a:xfrm>
            <a:off x="2452689" y="4991100"/>
            <a:ext cx="592137" cy="1174750"/>
            <a:chOff x="1000100" y="4643446"/>
            <a:chExt cx="592137" cy="1174750"/>
          </a:xfrm>
        </p:grpSpPr>
        <p:pic>
          <p:nvPicPr>
            <p:cNvPr id="9358" name="Picture 81"/>
            <p:cNvPicPr>
              <a:picLocks noChangeAspect="1" noChangeArrowheads="1"/>
            </p:cNvPicPr>
            <p:nvPr/>
          </p:nvPicPr>
          <p:blipFill>
            <a:blip r:embed="rId5"/>
            <a:srcRect/>
            <a:stretch>
              <a:fillRect/>
            </a:stretch>
          </p:blipFill>
          <p:spPr bwMode="auto">
            <a:xfrm>
              <a:off x="1304900" y="4643446"/>
              <a:ext cx="287337" cy="276225"/>
            </a:xfrm>
            <a:prstGeom prst="rect">
              <a:avLst/>
            </a:prstGeom>
            <a:noFill/>
            <a:ln w="9525">
              <a:noFill/>
              <a:miter lim="800000"/>
              <a:headEnd/>
              <a:tailEnd/>
            </a:ln>
          </p:spPr>
        </p:pic>
        <p:sp>
          <p:nvSpPr>
            <p:cNvPr id="9359" name="AutoShape 82"/>
            <p:cNvSpPr>
              <a:spLocks noChangeAspect="1" noChangeArrowheads="1" noTextEdit="1"/>
            </p:cNvSpPr>
            <p:nvPr/>
          </p:nvSpPr>
          <p:spPr bwMode="auto">
            <a:xfrm>
              <a:off x="1000100" y="5002221"/>
              <a:ext cx="560387" cy="815975"/>
            </a:xfrm>
            <a:prstGeom prst="rect">
              <a:avLst/>
            </a:prstGeom>
            <a:noFill/>
            <a:ln w="9525">
              <a:noFill/>
              <a:miter lim="800000"/>
              <a:headEnd/>
              <a:tailEnd/>
            </a:ln>
          </p:spPr>
          <p:txBody>
            <a:bodyPr/>
            <a:lstStyle/>
            <a:p>
              <a:endParaRPr lang="en-GB">
                <a:solidFill>
                  <a:srgbClr val="000000"/>
                </a:solidFill>
                <a:latin typeface="Switzerland"/>
              </a:endParaRPr>
            </a:p>
          </p:txBody>
        </p:sp>
        <p:sp>
          <p:nvSpPr>
            <p:cNvPr id="9360" name="Freeform 83"/>
            <p:cNvSpPr>
              <a:spLocks noChangeAspect="1"/>
            </p:cNvSpPr>
            <p:nvPr/>
          </p:nvSpPr>
          <p:spPr bwMode="auto">
            <a:xfrm>
              <a:off x="1095350" y="5595946"/>
              <a:ext cx="79375" cy="104775"/>
            </a:xfrm>
            <a:custGeom>
              <a:avLst/>
              <a:gdLst>
                <a:gd name="T0" fmla="*/ 2147483647 w 300"/>
                <a:gd name="T1" fmla="*/ 0 h 392"/>
                <a:gd name="T2" fmla="*/ 1277998892 w 300"/>
                <a:gd name="T3" fmla="*/ 630103557 h 392"/>
                <a:gd name="T4" fmla="*/ 203712481 w 300"/>
                <a:gd name="T5" fmla="*/ 1699421639 h 392"/>
                <a:gd name="T6" fmla="*/ 203712481 w 300"/>
                <a:gd name="T7" fmla="*/ 2147483647 h 392"/>
                <a:gd name="T8" fmla="*/ 388944089 w 300"/>
                <a:gd name="T9" fmla="*/ 2147483647 h 392"/>
                <a:gd name="T10" fmla="*/ 2147483647 w 300"/>
                <a:gd name="T11" fmla="*/ 2147483647 h 392"/>
                <a:gd name="T12" fmla="*/ 2147483647 w 300"/>
                <a:gd name="T13" fmla="*/ 2147483647 h 392"/>
                <a:gd name="T14" fmla="*/ 2147483647 w 300"/>
                <a:gd name="T15" fmla="*/ 2147483647 h 392"/>
                <a:gd name="T16" fmla="*/ 0 60000 65536"/>
                <a:gd name="T17" fmla="*/ 0 60000 65536"/>
                <a:gd name="T18" fmla="*/ 0 60000 65536"/>
                <a:gd name="T19" fmla="*/ 0 60000 65536"/>
                <a:gd name="T20" fmla="*/ 0 60000 65536"/>
                <a:gd name="T21" fmla="*/ 0 60000 65536"/>
                <a:gd name="T22" fmla="*/ 0 60000 65536"/>
                <a:gd name="T23" fmla="*/ 0 60000 65536"/>
                <a:gd name="T24" fmla="*/ 0 w 300"/>
                <a:gd name="T25" fmla="*/ 0 h 392"/>
                <a:gd name="T26" fmla="*/ 300 w 300"/>
                <a:gd name="T27" fmla="*/ 392 h 3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0" h="392">
                  <a:moveTo>
                    <a:pt x="157" y="0"/>
                  </a:moveTo>
                  <a:cubicBezTo>
                    <a:pt x="142" y="7"/>
                    <a:pt x="94" y="19"/>
                    <a:pt x="69" y="33"/>
                  </a:cubicBezTo>
                  <a:cubicBezTo>
                    <a:pt x="45" y="47"/>
                    <a:pt x="21" y="63"/>
                    <a:pt x="11" y="89"/>
                  </a:cubicBezTo>
                  <a:cubicBezTo>
                    <a:pt x="0" y="115"/>
                    <a:pt x="9" y="155"/>
                    <a:pt x="11" y="190"/>
                  </a:cubicBezTo>
                  <a:cubicBezTo>
                    <a:pt x="13" y="225"/>
                    <a:pt x="0" y="270"/>
                    <a:pt x="21" y="303"/>
                  </a:cubicBezTo>
                  <a:cubicBezTo>
                    <a:pt x="41" y="336"/>
                    <a:pt x="92" y="373"/>
                    <a:pt x="128" y="382"/>
                  </a:cubicBezTo>
                  <a:cubicBezTo>
                    <a:pt x="165" y="392"/>
                    <a:pt x="217" y="373"/>
                    <a:pt x="246" y="359"/>
                  </a:cubicBezTo>
                  <a:cubicBezTo>
                    <a:pt x="274" y="345"/>
                    <a:pt x="290" y="307"/>
                    <a:pt x="300" y="293"/>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61" name="Freeform 84"/>
            <p:cNvSpPr>
              <a:spLocks noChangeAspect="1"/>
            </p:cNvSpPr>
            <p:nvPr/>
          </p:nvSpPr>
          <p:spPr bwMode="auto">
            <a:xfrm>
              <a:off x="1095350" y="5595946"/>
              <a:ext cx="79375" cy="104775"/>
            </a:xfrm>
            <a:custGeom>
              <a:avLst/>
              <a:gdLst>
                <a:gd name="T0" fmla="*/ 2147483647 w 25"/>
                <a:gd name="T1" fmla="*/ 0 h 33"/>
                <a:gd name="T2" fmla="*/ 2147483647 w 25"/>
                <a:gd name="T3" fmla="*/ 2147483647 h 33"/>
                <a:gd name="T4" fmla="*/ 2147483647 w 25"/>
                <a:gd name="T5" fmla="*/ 2147483647 h 33"/>
                <a:gd name="T6" fmla="*/ 2147483647 w 25"/>
                <a:gd name="T7" fmla="*/ 2147483647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0 60000 65536"/>
                <a:gd name="T17" fmla="*/ 0 60000 65536"/>
                <a:gd name="T18" fmla="*/ 0 60000 65536"/>
                <a:gd name="T19" fmla="*/ 0 60000 65536"/>
                <a:gd name="T20" fmla="*/ 0 60000 65536"/>
                <a:gd name="T21" fmla="*/ 0 60000 65536"/>
                <a:gd name="T22" fmla="*/ 0 60000 65536"/>
                <a:gd name="T23" fmla="*/ 0 60000 65536"/>
                <a:gd name="T24" fmla="*/ 0 w 25"/>
                <a:gd name="T25" fmla="*/ 0 h 33"/>
                <a:gd name="T26" fmla="*/ 25 w 25"/>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 h="33">
                  <a:moveTo>
                    <a:pt x="13" y="0"/>
                  </a:moveTo>
                  <a:cubicBezTo>
                    <a:pt x="12" y="1"/>
                    <a:pt x="8" y="2"/>
                    <a:pt x="6" y="3"/>
                  </a:cubicBezTo>
                  <a:cubicBezTo>
                    <a:pt x="4" y="4"/>
                    <a:pt x="2" y="5"/>
                    <a:pt x="1" y="8"/>
                  </a:cubicBezTo>
                  <a:cubicBezTo>
                    <a:pt x="0" y="10"/>
                    <a:pt x="1" y="13"/>
                    <a:pt x="1" y="16"/>
                  </a:cubicBezTo>
                  <a:cubicBezTo>
                    <a:pt x="1" y="19"/>
                    <a:pt x="0" y="23"/>
                    <a:pt x="2" y="26"/>
                  </a:cubicBezTo>
                  <a:cubicBezTo>
                    <a:pt x="3" y="28"/>
                    <a:pt x="8" y="31"/>
                    <a:pt x="11" y="32"/>
                  </a:cubicBezTo>
                  <a:cubicBezTo>
                    <a:pt x="14" y="33"/>
                    <a:pt x="18" y="31"/>
                    <a:pt x="21" y="30"/>
                  </a:cubicBezTo>
                  <a:cubicBezTo>
                    <a:pt x="23" y="29"/>
                    <a:pt x="24" y="26"/>
                    <a:pt x="25" y="25"/>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62" name="Freeform 85"/>
            <p:cNvSpPr>
              <a:spLocks noChangeAspect="1"/>
            </p:cNvSpPr>
            <p:nvPr/>
          </p:nvSpPr>
          <p:spPr bwMode="auto">
            <a:xfrm>
              <a:off x="1439837" y="5608646"/>
              <a:ext cx="88900" cy="107950"/>
            </a:xfrm>
            <a:custGeom>
              <a:avLst/>
              <a:gdLst>
                <a:gd name="T0" fmla="*/ 2147483647 w 325"/>
                <a:gd name="T1" fmla="*/ 0 h 400"/>
                <a:gd name="T2" fmla="*/ 2147483647 w 325"/>
                <a:gd name="T3" fmla="*/ 668310959 h 400"/>
                <a:gd name="T4" fmla="*/ 2147483647 w 325"/>
                <a:gd name="T5" fmla="*/ 1788693711 h 400"/>
                <a:gd name="T6" fmla="*/ 2147483647 w 325"/>
                <a:gd name="T7" fmla="*/ 2147483647 h 400"/>
                <a:gd name="T8" fmla="*/ 2147483647 w 325"/>
                <a:gd name="T9" fmla="*/ 2147483647 h 400"/>
                <a:gd name="T10" fmla="*/ 2147483647 w 325"/>
                <a:gd name="T11" fmla="*/ 2147483647 h 400"/>
                <a:gd name="T12" fmla="*/ 1596429493 w 325"/>
                <a:gd name="T13" fmla="*/ 2147483647 h 400"/>
                <a:gd name="T14" fmla="*/ 0 w 325"/>
                <a:gd name="T15" fmla="*/ 2147483647 h 400"/>
                <a:gd name="T16" fmla="*/ 0 60000 65536"/>
                <a:gd name="T17" fmla="*/ 0 60000 65536"/>
                <a:gd name="T18" fmla="*/ 0 60000 65536"/>
                <a:gd name="T19" fmla="*/ 0 60000 65536"/>
                <a:gd name="T20" fmla="*/ 0 60000 65536"/>
                <a:gd name="T21" fmla="*/ 0 60000 65536"/>
                <a:gd name="T22" fmla="*/ 0 60000 65536"/>
                <a:gd name="T23" fmla="*/ 0 60000 65536"/>
                <a:gd name="T24" fmla="*/ 0 w 325"/>
                <a:gd name="T25" fmla="*/ 0 h 400"/>
                <a:gd name="T26" fmla="*/ 325 w 325"/>
                <a:gd name="T27" fmla="*/ 400 h 4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5" h="400">
                  <a:moveTo>
                    <a:pt x="168" y="0"/>
                  </a:moveTo>
                  <a:cubicBezTo>
                    <a:pt x="182" y="7"/>
                    <a:pt x="231" y="19"/>
                    <a:pt x="256" y="34"/>
                  </a:cubicBezTo>
                  <a:cubicBezTo>
                    <a:pt x="281" y="48"/>
                    <a:pt x="305" y="65"/>
                    <a:pt x="315" y="91"/>
                  </a:cubicBezTo>
                  <a:cubicBezTo>
                    <a:pt x="325" y="118"/>
                    <a:pt x="317" y="158"/>
                    <a:pt x="315" y="194"/>
                  </a:cubicBezTo>
                  <a:cubicBezTo>
                    <a:pt x="313" y="230"/>
                    <a:pt x="325" y="276"/>
                    <a:pt x="305" y="309"/>
                  </a:cubicBezTo>
                  <a:cubicBezTo>
                    <a:pt x="285" y="343"/>
                    <a:pt x="233" y="381"/>
                    <a:pt x="197" y="391"/>
                  </a:cubicBezTo>
                  <a:cubicBezTo>
                    <a:pt x="160" y="400"/>
                    <a:pt x="111" y="386"/>
                    <a:pt x="78" y="367"/>
                  </a:cubicBezTo>
                  <a:cubicBezTo>
                    <a:pt x="45" y="347"/>
                    <a:pt x="17" y="295"/>
                    <a:pt x="0" y="276"/>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63" name="Freeform 86"/>
            <p:cNvSpPr>
              <a:spLocks noChangeAspect="1"/>
            </p:cNvSpPr>
            <p:nvPr/>
          </p:nvSpPr>
          <p:spPr bwMode="auto">
            <a:xfrm>
              <a:off x="1439837" y="5608646"/>
              <a:ext cx="88900" cy="107950"/>
            </a:xfrm>
            <a:custGeom>
              <a:avLst/>
              <a:gdLst>
                <a:gd name="T0" fmla="*/ 2147483647 w 28"/>
                <a:gd name="T1" fmla="*/ 0 h 34"/>
                <a:gd name="T2" fmla="*/ 2147483647 w 28"/>
                <a:gd name="T3" fmla="*/ 2147483647 h 34"/>
                <a:gd name="T4" fmla="*/ 2147483647 w 28"/>
                <a:gd name="T5" fmla="*/ 2147483647 h 34"/>
                <a:gd name="T6" fmla="*/ 2147483647 w 28"/>
                <a:gd name="T7" fmla="*/ 2147483647 h 34"/>
                <a:gd name="T8" fmla="*/ 2147483647 w 28"/>
                <a:gd name="T9" fmla="*/ 2147483647 h 34"/>
                <a:gd name="T10" fmla="*/ 2147483647 w 28"/>
                <a:gd name="T11" fmla="*/ 2147483647 h 34"/>
                <a:gd name="T12" fmla="*/ 2147483647 w 28"/>
                <a:gd name="T13" fmla="*/ 2147483647 h 34"/>
                <a:gd name="T14" fmla="*/ 0 w 28"/>
                <a:gd name="T15" fmla="*/ 2147483647 h 34"/>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34"/>
                <a:gd name="T26" fmla="*/ 28 w 28"/>
                <a:gd name="T27" fmla="*/ 34 h 3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34">
                  <a:moveTo>
                    <a:pt x="14" y="0"/>
                  </a:moveTo>
                  <a:cubicBezTo>
                    <a:pt x="16" y="1"/>
                    <a:pt x="20" y="2"/>
                    <a:pt x="22" y="3"/>
                  </a:cubicBezTo>
                  <a:cubicBezTo>
                    <a:pt x="24" y="4"/>
                    <a:pt x="26" y="6"/>
                    <a:pt x="27" y="8"/>
                  </a:cubicBezTo>
                  <a:cubicBezTo>
                    <a:pt x="28" y="10"/>
                    <a:pt x="27" y="14"/>
                    <a:pt x="27" y="17"/>
                  </a:cubicBezTo>
                  <a:cubicBezTo>
                    <a:pt x="27" y="20"/>
                    <a:pt x="28" y="23"/>
                    <a:pt x="26" y="26"/>
                  </a:cubicBezTo>
                  <a:cubicBezTo>
                    <a:pt x="24" y="29"/>
                    <a:pt x="20" y="32"/>
                    <a:pt x="17" y="33"/>
                  </a:cubicBezTo>
                  <a:cubicBezTo>
                    <a:pt x="14" y="34"/>
                    <a:pt x="10" y="33"/>
                    <a:pt x="7" y="31"/>
                  </a:cubicBezTo>
                  <a:cubicBezTo>
                    <a:pt x="4" y="29"/>
                    <a:pt x="2" y="25"/>
                    <a:pt x="0" y="23"/>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64" name="Freeform 87"/>
            <p:cNvSpPr>
              <a:spLocks noChangeAspect="1"/>
            </p:cNvSpPr>
            <p:nvPr/>
          </p:nvSpPr>
          <p:spPr bwMode="auto">
            <a:xfrm>
              <a:off x="1136625" y="5310196"/>
              <a:ext cx="350837" cy="400050"/>
            </a:xfrm>
            <a:custGeom>
              <a:avLst/>
              <a:gdLst>
                <a:gd name="T0" fmla="*/ 2147483647 w 1325"/>
                <a:gd name="T1" fmla="*/ 1327904735 h 1500"/>
                <a:gd name="T2" fmla="*/ 2147483647 w 1325"/>
                <a:gd name="T3" fmla="*/ 2147483647 h 1500"/>
                <a:gd name="T4" fmla="*/ 1002430436 w 1325"/>
                <a:gd name="T5" fmla="*/ 2147483647 h 1500"/>
                <a:gd name="T6" fmla="*/ 92825379 w 1325"/>
                <a:gd name="T7" fmla="*/ 2147483647 h 1500"/>
                <a:gd name="T8" fmla="*/ 1373731555 w 1325"/>
                <a:gd name="T9" fmla="*/ 2147483647 h 1500"/>
                <a:gd name="T10" fmla="*/ 2147483647 w 1325"/>
                <a:gd name="T11" fmla="*/ 2147483647 h 1500"/>
                <a:gd name="T12" fmla="*/ 2147483647 w 1325"/>
                <a:gd name="T13" fmla="*/ 2147483647 h 1500"/>
                <a:gd name="T14" fmla="*/ 2147483647 w 1325"/>
                <a:gd name="T15" fmla="*/ 2147483647 h 1500"/>
                <a:gd name="T16" fmla="*/ 2147483647 w 1325"/>
                <a:gd name="T17" fmla="*/ 2147483647 h 1500"/>
                <a:gd name="T18" fmla="*/ 2147483647 w 1325"/>
                <a:gd name="T19" fmla="*/ 2147483647 h 1500"/>
                <a:gd name="T20" fmla="*/ 2147483647 w 1325"/>
                <a:gd name="T21" fmla="*/ 2147483647 h 1500"/>
                <a:gd name="T22" fmla="*/ 2147483647 w 1325"/>
                <a:gd name="T23" fmla="*/ 2147483647 h 1500"/>
                <a:gd name="T24" fmla="*/ 2147483647 w 1325"/>
                <a:gd name="T25" fmla="*/ 2147483647 h 1500"/>
                <a:gd name="T26" fmla="*/ 2147483647 w 1325"/>
                <a:gd name="T27" fmla="*/ 2147483647 h 1500"/>
                <a:gd name="T28" fmla="*/ 2147483647 w 1325"/>
                <a:gd name="T29" fmla="*/ 2147483647 h 1500"/>
                <a:gd name="T30" fmla="*/ 2147483647 w 1325"/>
                <a:gd name="T31" fmla="*/ 2147483647 h 1500"/>
                <a:gd name="T32" fmla="*/ 2147483647 w 1325"/>
                <a:gd name="T33" fmla="*/ 0 h 15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25"/>
                <a:gd name="T52" fmla="*/ 0 h 1500"/>
                <a:gd name="T53" fmla="*/ 1325 w 1325"/>
                <a:gd name="T54" fmla="*/ 1500 h 15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25" h="1500">
                  <a:moveTo>
                    <a:pt x="349" y="70"/>
                  </a:moveTo>
                  <a:cubicBezTo>
                    <a:pt x="316" y="115"/>
                    <a:pt x="201" y="265"/>
                    <a:pt x="152" y="356"/>
                  </a:cubicBezTo>
                  <a:cubicBezTo>
                    <a:pt x="103" y="446"/>
                    <a:pt x="78" y="504"/>
                    <a:pt x="54" y="609"/>
                  </a:cubicBezTo>
                  <a:cubicBezTo>
                    <a:pt x="29" y="714"/>
                    <a:pt x="0" y="888"/>
                    <a:pt x="5" y="985"/>
                  </a:cubicBezTo>
                  <a:cubicBezTo>
                    <a:pt x="9" y="1083"/>
                    <a:pt x="50" y="1140"/>
                    <a:pt x="74" y="1202"/>
                  </a:cubicBezTo>
                  <a:cubicBezTo>
                    <a:pt x="99" y="1264"/>
                    <a:pt x="109" y="1319"/>
                    <a:pt x="152" y="1365"/>
                  </a:cubicBezTo>
                  <a:cubicBezTo>
                    <a:pt x="195" y="1410"/>
                    <a:pt x="234" y="1458"/>
                    <a:pt x="330" y="1479"/>
                  </a:cubicBezTo>
                  <a:cubicBezTo>
                    <a:pt x="426" y="1500"/>
                    <a:pt x="625" y="1500"/>
                    <a:pt x="732" y="1500"/>
                  </a:cubicBezTo>
                  <a:cubicBezTo>
                    <a:pt x="838" y="1500"/>
                    <a:pt x="902" y="1496"/>
                    <a:pt x="969" y="1479"/>
                  </a:cubicBezTo>
                  <a:cubicBezTo>
                    <a:pt x="1037" y="1462"/>
                    <a:pt x="1098" y="1429"/>
                    <a:pt x="1143" y="1396"/>
                  </a:cubicBezTo>
                  <a:cubicBezTo>
                    <a:pt x="1188" y="1362"/>
                    <a:pt x="1213" y="1331"/>
                    <a:pt x="1242" y="1281"/>
                  </a:cubicBezTo>
                  <a:cubicBezTo>
                    <a:pt x="1270" y="1231"/>
                    <a:pt x="1301" y="1157"/>
                    <a:pt x="1313" y="1088"/>
                  </a:cubicBezTo>
                  <a:cubicBezTo>
                    <a:pt x="1325" y="1019"/>
                    <a:pt x="1321" y="938"/>
                    <a:pt x="1321" y="859"/>
                  </a:cubicBezTo>
                  <a:cubicBezTo>
                    <a:pt x="1321" y="780"/>
                    <a:pt x="1325" y="694"/>
                    <a:pt x="1313" y="621"/>
                  </a:cubicBezTo>
                  <a:cubicBezTo>
                    <a:pt x="1301" y="547"/>
                    <a:pt x="1272" y="475"/>
                    <a:pt x="1244" y="413"/>
                  </a:cubicBezTo>
                  <a:cubicBezTo>
                    <a:pt x="1215" y="351"/>
                    <a:pt x="1190" y="320"/>
                    <a:pt x="1143" y="251"/>
                  </a:cubicBezTo>
                  <a:cubicBezTo>
                    <a:pt x="1096" y="182"/>
                    <a:pt x="998" y="53"/>
                    <a:pt x="959" y="0"/>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65" name="Freeform 88"/>
            <p:cNvSpPr>
              <a:spLocks noChangeAspect="1"/>
            </p:cNvSpPr>
            <p:nvPr/>
          </p:nvSpPr>
          <p:spPr bwMode="auto">
            <a:xfrm>
              <a:off x="1136625" y="5310196"/>
              <a:ext cx="350837" cy="400050"/>
            </a:xfrm>
            <a:custGeom>
              <a:avLst/>
              <a:gdLst>
                <a:gd name="T0" fmla="*/ 2147483647 w 111"/>
                <a:gd name="T1" fmla="*/ 2147483647 h 126"/>
                <a:gd name="T2" fmla="*/ 2147483647 w 111"/>
                <a:gd name="T3" fmla="*/ 2147483647 h 126"/>
                <a:gd name="T4" fmla="*/ 2147483647 w 111"/>
                <a:gd name="T5" fmla="*/ 2147483647 h 126"/>
                <a:gd name="T6" fmla="*/ 0 w 111"/>
                <a:gd name="T7" fmla="*/ 2147483647 h 126"/>
                <a:gd name="T8" fmla="*/ 2147483647 w 111"/>
                <a:gd name="T9" fmla="*/ 2147483647 h 126"/>
                <a:gd name="T10" fmla="*/ 2147483647 w 111"/>
                <a:gd name="T11" fmla="*/ 2147483647 h 126"/>
                <a:gd name="T12" fmla="*/ 2147483647 w 111"/>
                <a:gd name="T13" fmla="*/ 2147483647 h 126"/>
                <a:gd name="T14" fmla="*/ 2147483647 w 111"/>
                <a:gd name="T15" fmla="*/ 2147483647 h 126"/>
                <a:gd name="T16" fmla="*/ 2147483647 w 111"/>
                <a:gd name="T17" fmla="*/ 2147483647 h 126"/>
                <a:gd name="T18" fmla="*/ 2147483647 w 111"/>
                <a:gd name="T19" fmla="*/ 2147483647 h 126"/>
                <a:gd name="T20" fmla="*/ 2147483647 w 111"/>
                <a:gd name="T21" fmla="*/ 2147483647 h 126"/>
                <a:gd name="T22" fmla="*/ 2147483647 w 111"/>
                <a:gd name="T23" fmla="*/ 2147483647 h 126"/>
                <a:gd name="T24" fmla="*/ 2147483647 w 111"/>
                <a:gd name="T25" fmla="*/ 2147483647 h 126"/>
                <a:gd name="T26" fmla="*/ 2147483647 w 111"/>
                <a:gd name="T27" fmla="*/ 2147483647 h 126"/>
                <a:gd name="T28" fmla="*/ 2147483647 w 111"/>
                <a:gd name="T29" fmla="*/ 2147483647 h 126"/>
                <a:gd name="T30" fmla="*/ 2147483647 w 111"/>
                <a:gd name="T31" fmla="*/ 2147483647 h 126"/>
                <a:gd name="T32" fmla="*/ 2147483647 w 111"/>
                <a:gd name="T33" fmla="*/ 0 h 1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126"/>
                <a:gd name="T53" fmla="*/ 111 w 111"/>
                <a:gd name="T54" fmla="*/ 126 h 1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126">
                  <a:moveTo>
                    <a:pt x="29" y="6"/>
                  </a:moveTo>
                  <a:cubicBezTo>
                    <a:pt x="26" y="10"/>
                    <a:pt x="17" y="23"/>
                    <a:pt x="12" y="30"/>
                  </a:cubicBezTo>
                  <a:cubicBezTo>
                    <a:pt x="8" y="38"/>
                    <a:pt x="6" y="43"/>
                    <a:pt x="4" y="52"/>
                  </a:cubicBezTo>
                  <a:cubicBezTo>
                    <a:pt x="2" y="60"/>
                    <a:pt x="0" y="75"/>
                    <a:pt x="0" y="83"/>
                  </a:cubicBezTo>
                  <a:cubicBezTo>
                    <a:pt x="0" y="91"/>
                    <a:pt x="4" y="96"/>
                    <a:pt x="6" y="101"/>
                  </a:cubicBezTo>
                  <a:cubicBezTo>
                    <a:pt x="8" y="107"/>
                    <a:pt x="9" y="111"/>
                    <a:pt x="12" y="115"/>
                  </a:cubicBezTo>
                  <a:cubicBezTo>
                    <a:pt x="16" y="119"/>
                    <a:pt x="19" y="123"/>
                    <a:pt x="27" y="125"/>
                  </a:cubicBezTo>
                  <a:cubicBezTo>
                    <a:pt x="35" y="126"/>
                    <a:pt x="52" y="126"/>
                    <a:pt x="61" y="126"/>
                  </a:cubicBezTo>
                  <a:cubicBezTo>
                    <a:pt x="70" y="126"/>
                    <a:pt x="75" y="126"/>
                    <a:pt x="81" y="125"/>
                  </a:cubicBezTo>
                  <a:cubicBezTo>
                    <a:pt x="87" y="123"/>
                    <a:pt x="92" y="120"/>
                    <a:pt x="96" y="118"/>
                  </a:cubicBezTo>
                  <a:cubicBezTo>
                    <a:pt x="100" y="115"/>
                    <a:pt x="102" y="112"/>
                    <a:pt x="104" y="108"/>
                  </a:cubicBezTo>
                  <a:cubicBezTo>
                    <a:pt x="106" y="104"/>
                    <a:pt x="109" y="98"/>
                    <a:pt x="110" y="92"/>
                  </a:cubicBezTo>
                  <a:cubicBezTo>
                    <a:pt x="111" y="86"/>
                    <a:pt x="111" y="79"/>
                    <a:pt x="111" y="73"/>
                  </a:cubicBezTo>
                  <a:cubicBezTo>
                    <a:pt x="111" y="66"/>
                    <a:pt x="111" y="59"/>
                    <a:pt x="110" y="53"/>
                  </a:cubicBezTo>
                  <a:cubicBezTo>
                    <a:pt x="109" y="46"/>
                    <a:pt x="107" y="40"/>
                    <a:pt x="104" y="35"/>
                  </a:cubicBezTo>
                  <a:cubicBezTo>
                    <a:pt x="102" y="30"/>
                    <a:pt x="100" y="27"/>
                    <a:pt x="96" y="21"/>
                  </a:cubicBezTo>
                  <a:cubicBezTo>
                    <a:pt x="92" y="16"/>
                    <a:pt x="84" y="5"/>
                    <a:pt x="80" y="0"/>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66" name="Freeform 89"/>
            <p:cNvSpPr>
              <a:spLocks noChangeAspect="1"/>
            </p:cNvSpPr>
            <p:nvPr/>
          </p:nvSpPr>
          <p:spPr bwMode="auto">
            <a:xfrm>
              <a:off x="1254100" y="5040321"/>
              <a:ext cx="114300" cy="104775"/>
            </a:xfrm>
            <a:custGeom>
              <a:avLst/>
              <a:gdLst>
                <a:gd name="T0" fmla="*/ 0 w 417"/>
                <a:gd name="T1" fmla="*/ 2147483647 h 391"/>
                <a:gd name="T2" fmla="*/ 1153263638 w 417"/>
                <a:gd name="T3" fmla="*/ 2147483647 h 391"/>
                <a:gd name="T4" fmla="*/ 2147483647 w 417"/>
                <a:gd name="T5" fmla="*/ 1962677379 h 391"/>
                <a:gd name="T6" fmla="*/ 2147483647 w 417"/>
                <a:gd name="T7" fmla="*/ 0 h 391"/>
                <a:gd name="T8" fmla="*/ 2147483647 w 417"/>
                <a:gd name="T9" fmla="*/ 1924189863 h 391"/>
                <a:gd name="T10" fmla="*/ 2147483647 w 417"/>
                <a:gd name="T11" fmla="*/ 2147483647 h 391"/>
                <a:gd name="T12" fmla="*/ 2147483647 w 417"/>
                <a:gd name="T13" fmla="*/ 2147483647 h 391"/>
                <a:gd name="T14" fmla="*/ 0 60000 65536"/>
                <a:gd name="T15" fmla="*/ 0 60000 65536"/>
                <a:gd name="T16" fmla="*/ 0 60000 65536"/>
                <a:gd name="T17" fmla="*/ 0 60000 65536"/>
                <a:gd name="T18" fmla="*/ 0 60000 65536"/>
                <a:gd name="T19" fmla="*/ 0 60000 65536"/>
                <a:gd name="T20" fmla="*/ 0 60000 65536"/>
                <a:gd name="T21" fmla="*/ 0 w 417"/>
                <a:gd name="T22" fmla="*/ 0 h 391"/>
                <a:gd name="T23" fmla="*/ 417 w 417"/>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7" h="391">
                  <a:moveTo>
                    <a:pt x="0" y="391"/>
                  </a:moveTo>
                  <a:cubicBezTo>
                    <a:pt x="9" y="365"/>
                    <a:pt x="36" y="277"/>
                    <a:pt x="56" y="229"/>
                  </a:cubicBezTo>
                  <a:cubicBezTo>
                    <a:pt x="77" y="181"/>
                    <a:pt x="99" y="141"/>
                    <a:pt x="126" y="102"/>
                  </a:cubicBezTo>
                  <a:cubicBezTo>
                    <a:pt x="153" y="64"/>
                    <a:pt x="186" y="0"/>
                    <a:pt x="215" y="0"/>
                  </a:cubicBezTo>
                  <a:cubicBezTo>
                    <a:pt x="244" y="0"/>
                    <a:pt x="277" y="60"/>
                    <a:pt x="304" y="100"/>
                  </a:cubicBezTo>
                  <a:cubicBezTo>
                    <a:pt x="331" y="141"/>
                    <a:pt x="355" y="196"/>
                    <a:pt x="374" y="239"/>
                  </a:cubicBezTo>
                  <a:cubicBezTo>
                    <a:pt x="392" y="282"/>
                    <a:pt x="409" y="339"/>
                    <a:pt x="417" y="365"/>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67" name="Freeform 90"/>
            <p:cNvSpPr>
              <a:spLocks noChangeAspect="1"/>
            </p:cNvSpPr>
            <p:nvPr/>
          </p:nvSpPr>
          <p:spPr bwMode="auto">
            <a:xfrm>
              <a:off x="1254100" y="5040321"/>
              <a:ext cx="114300" cy="104775"/>
            </a:xfrm>
            <a:custGeom>
              <a:avLst/>
              <a:gdLst>
                <a:gd name="T0" fmla="*/ 0 w 36"/>
                <a:gd name="T1" fmla="*/ 2147483647 h 33"/>
                <a:gd name="T2" fmla="*/ 2147483647 w 36"/>
                <a:gd name="T3" fmla="*/ 2147483647 h 33"/>
                <a:gd name="T4" fmla="*/ 2147483647 w 36"/>
                <a:gd name="T5" fmla="*/ 2147483647 h 33"/>
                <a:gd name="T6" fmla="*/ 2147483647 w 36"/>
                <a:gd name="T7" fmla="*/ 0 h 33"/>
                <a:gd name="T8" fmla="*/ 2147483647 w 36"/>
                <a:gd name="T9" fmla="*/ 2147483647 h 33"/>
                <a:gd name="T10" fmla="*/ 2147483647 w 36"/>
                <a:gd name="T11" fmla="*/ 2147483647 h 33"/>
                <a:gd name="T12" fmla="*/ 2147483647 w 36"/>
                <a:gd name="T13" fmla="*/ 2147483647 h 33"/>
                <a:gd name="T14" fmla="*/ 0 60000 65536"/>
                <a:gd name="T15" fmla="*/ 0 60000 65536"/>
                <a:gd name="T16" fmla="*/ 0 60000 65536"/>
                <a:gd name="T17" fmla="*/ 0 60000 65536"/>
                <a:gd name="T18" fmla="*/ 0 60000 65536"/>
                <a:gd name="T19" fmla="*/ 0 60000 65536"/>
                <a:gd name="T20" fmla="*/ 0 60000 65536"/>
                <a:gd name="T21" fmla="*/ 0 w 36"/>
                <a:gd name="T22" fmla="*/ 0 h 33"/>
                <a:gd name="T23" fmla="*/ 36 w 36"/>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33">
                  <a:moveTo>
                    <a:pt x="0" y="33"/>
                  </a:moveTo>
                  <a:cubicBezTo>
                    <a:pt x="1" y="31"/>
                    <a:pt x="3" y="23"/>
                    <a:pt x="5" y="19"/>
                  </a:cubicBezTo>
                  <a:cubicBezTo>
                    <a:pt x="7" y="15"/>
                    <a:pt x="9" y="12"/>
                    <a:pt x="11" y="8"/>
                  </a:cubicBezTo>
                  <a:cubicBezTo>
                    <a:pt x="13" y="5"/>
                    <a:pt x="16" y="0"/>
                    <a:pt x="19" y="0"/>
                  </a:cubicBezTo>
                  <a:cubicBezTo>
                    <a:pt x="21" y="0"/>
                    <a:pt x="24" y="5"/>
                    <a:pt x="26" y="8"/>
                  </a:cubicBezTo>
                  <a:cubicBezTo>
                    <a:pt x="28" y="12"/>
                    <a:pt x="30" y="16"/>
                    <a:pt x="32" y="20"/>
                  </a:cubicBezTo>
                  <a:cubicBezTo>
                    <a:pt x="33" y="24"/>
                    <a:pt x="35" y="28"/>
                    <a:pt x="36" y="31"/>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68" name="Freeform 91"/>
            <p:cNvSpPr>
              <a:spLocks noChangeAspect="1"/>
            </p:cNvSpPr>
            <p:nvPr/>
          </p:nvSpPr>
          <p:spPr bwMode="auto">
            <a:xfrm>
              <a:off x="1362050" y="5084771"/>
              <a:ext cx="138112" cy="187325"/>
            </a:xfrm>
            <a:custGeom>
              <a:avLst/>
              <a:gdLst>
                <a:gd name="T0" fmla="*/ 0 w 517"/>
                <a:gd name="T1" fmla="*/ 2147483647 h 700"/>
                <a:gd name="T2" fmla="*/ 1143828084 w 517"/>
                <a:gd name="T3" fmla="*/ 2050582369 h 700"/>
                <a:gd name="T4" fmla="*/ 2147483647 w 517"/>
                <a:gd name="T5" fmla="*/ 325770238 h 700"/>
                <a:gd name="T6" fmla="*/ 2147483647 w 517"/>
                <a:gd name="T7" fmla="*/ 555792947 h 700"/>
                <a:gd name="T8" fmla="*/ 2147483647 w 517"/>
                <a:gd name="T9" fmla="*/ 2147483647 h 700"/>
                <a:gd name="T10" fmla="*/ 2147483647 w 517"/>
                <a:gd name="T11" fmla="*/ 2147483647 h 700"/>
                <a:gd name="T12" fmla="*/ 2147483647 w 517"/>
                <a:gd name="T13" fmla="*/ 2147483647 h 700"/>
                <a:gd name="T14" fmla="*/ 2147483647 w 517"/>
                <a:gd name="T15" fmla="*/ 2147483647 h 700"/>
                <a:gd name="T16" fmla="*/ 2147483647 w 517"/>
                <a:gd name="T17" fmla="*/ 2147483647 h 700"/>
                <a:gd name="T18" fmla="*/ 2147483647 w 517"/>
                <a:gd name="T19" fmla="*/ 2147483647 h 700"/>
                <a:gd name="T20" fmla="*/ 2147483647 w 517"/>
                <a:gd name="T21" fmla="*/ 2147483647 h 7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17"/>
                <a:gd name="T34" fmla="*/ 0 h 700"/>
                <a:gd name="T35" fmla="*/ 517 w 517"/>
                <a:gd name="T36" fmla="*/ 700 h 7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17" h="700">
                  <a:moveTo>
                    <a:pt x="0" y="257"/>
                  </a:moveTo>
                  <a:cubicBezTo>
                    <a:pt x="11" y="231"/>
                    <a:pt x="27" y="148"/>
                    <a:pt x="60" y="107"/>
                  </a:cubicBezTo>
                  <a:cubicBezTo>
                    <a:pt x="93" y="67"/>
                    <a:pt x="155" y="29"/>
                    <a:pt x="199" y="17"/>
                  </a:cubicBezTo>
                  <a:cubicBezTo>
                    <a:pt x="242" y="5"/>
                    <a:pt x="286" y="0"/>
                    <a:pt x="319" y="29"/>
                  </a:cubicBezTo>
                  <a:cubicBezTo>
                    <a:pt x="352" y="57"/>
                    <a:pt x="368" y="124"/>
                    <a:pt x="397" y="188"/>
                  </a:cubicBezTo>
                  <a:cubicBezTo>
                    <a:pt x="426" y="252"/>
                    <a:pt x="476" y="361"/>
                    <a:pt x="496" y="416"/>
                  </a:cubicBezTo>
                  <a:cubicBezTo>
                    <a:pt x="517" y="470"/>
                    <a:pt x="517" y="485"/>
                    <a:pt x="517" y="518"/>
                  </a:cubicBezTo>
                  <a:cubicBezTo>
                    <a:pt x="517" y="551"/>
                    <a:pt x="511" y="582"/>
                    <a:pt x="496" y="610"/>
                  </a:cubicBezTo>
                  <a:cubicBezTo>
                    <a:pt x="482" y="639"/>
                    <a:pt x="455" y="677"/>
                    <a:pt x="426" y="689"/>
                  </a:cubicBezTo>
                  <a:cubicBezTo>
                    <a:pt x="397" y="700"/>
                    <a:pt x="364" y="698"/>
                    <a:pt x="319" y="689"/>
                  </a:cubicBezTo>
                  <a:cubicBezTo>
                    <a:pt x="273" y="679"/>
                    <a:pt x="184" y="644"/>
                    <a:pt x="149" y="632"/>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69" name="Freeform 92"/>
            <p:cNvSpPr>
              <a:spLocks noChangeAspect="1"/>
            </p:cNvSpPr>
            <p:nvPr/>
          </p:nvSpPr>
          <p:spPr bwMode="auto">
            <a:xfrm>
              <a:off x="1362050" y="5084771"/>
              <a:ext cx="138112" cy="187325"/>
            </a:xfrm>
            <a:custGeom>
              <a:avLst/>
              <a:gdLst>
                <a:gd name="T0" fmla="*/ 0 w 44"/>
                <a:gd name="T1" fmla="*/ 2147483647 h 59"/>
                <a:gd name="T2" fmla="*/ 2147483647 w 44"/>
                <a:gd name="T3" fmla="*/ 2147483647 h 59"/>
                <a:gd name="T4" fmla="*/ 2147483647 w 44"/>
                <a:gd name="T5" fmla="*/ 2147483647 h 59"/>
                <a:gd name="T6" fmla="*/ 2147483647 w 44"/>
                <a:gd name="T7" fmla="*/ 2147483647 h 59"/>
                <a:gd name="T8" fmla="*/ 2147483647 w 44"/>
                <a:gd name="T9" fmla="*/ 2147483647 h 59"/>
                <a:gd name="T10" fmla="*/ 2147483647 w 44"/>
                <a:gd name="T11" fmla="*/ 2147483647 h 59"/>
                <a:gd name="T12" fmla="*/ 2147483647 w 44"/>
                <a:gd name="T13" fmla="*/ 2147483647 h 59"/>
                <a:gd name="T14" fmla="*/ 2147483647 w 44"/>
                <a:gd name="T15" fmla="*/ 2147483647 h 59"/>
                <a:gd name="T16" fmla="*/ 2147483647 w 44"/>
                <a:gd name="T17" fmla="*/ 2147483647 h 59"/>
                <a:gd name="T18" fmla="*/ 2147483647 w 44"/>
                <a:gd name="T19" fmla="*/ 2147483647 h 59"/>
                <a:gd name="T20" fmla="*/ 2147483647 w 44"/>
                <a:gd name="T21" fmla="*/ 2147483647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
                <a:gd name="T34" fmla="*/ 0 h 59"/>
                <a:gd name="T35" fmla="*/ 44 w 44"/>
                <a:gd name="T36" fmla="*/ 59 h 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 h="59">
                  <a:moveTo>
                    <a:pt x="0" y="21"/>
                  </a:moveTo>
                  <a:cubicBezTo>
                    <a:pt x="1" y="19"/>
                    <a:pt x="2" y="12"/>
                    <a:pt x="5" y="9"/>
                  </a:cubicBezTo>
                  <a:cubicBezTo>
                    <a:pt x="8" y="5"/>
                    <a:pt x="13" y="2"/>
                    <a:pt x="17" y="1"/>
                  </a:cubicBezTo>
                  <a:cubicBezTo>
                    <a:pt x="20" y="0"/>
                    <a:pt x="24" y="0"/>
                    <a:pt x="27" y="2"/>
                  </a:cubicBezTo>
                  <a:cubicBezTo>
                    <a:pt x="30" y="5"/>
                    <a:pt x="31" y="10"/>
                    <a:pt x="34" y="16"/>
                  </a:cubicBezTo>
                  <a:cubicBezTo>
                    <a:pt x="36" y="21"/>
                    <a:pt x="40" y="30"/>
                    <a:pt x="42" y="35"/>
                  </a:cubicBezTo>
                  <a:cubicBezTo>
                    <a:pt x="44" y="39"/>
                    <a:pt x="44" y="41"/>
                    <a:pt x="44" y="43"/>
                  </a:cubicBezTo>
                  <a:cubicBezTo>
                    <a:pt x="44" y="46"/>
                    <a:pt x="43" y="49"/>
                    <a:pt x="42" y="51"/>
                  </a:cubicBezTo>
                  <a:cubicBezTo>
                    <a:pt x="41" y="54"/>
                    <a:pt x="38" y="57"/>
                    <a:pt x="36" y="58"/>
                  </a:cubicBezTo>
                  <a:cubicBezTo>
                    <a:pt x="34" y="59"/>
                    <a:pt x="31" y="59"/>
                    <a:pt x="27" y="58"/>
                  </a:cubicBezTo>
                  <a:cubicBezTo>
                    <a:pt x="23" y="57"/>
                    <a:pt x="16" y="54"/>
                    <a:pt x="13" y="53"/>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70" name="Oval 93"/>
            <p:cNvSpPr>
              <a:spLocks noChangeAspect="1" noChangeArrowheads="1"/>
            </p:cNvSpPr>
            <p:nvPr/>
          </p:nvSpPr>
          <p:spPr bwMode="auto">
            <a:xfrm>
              <a:off x="1295375" y="5040321"/>
              <a:ext cx="34925" cy="31750"/>
            </a:xfrm>
            <a:prstGeom prst="ellipse">
              <a:avLst/>
            </a:pr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71" name="Oval 94"/>
            <p:cNvSpPr>
              <a:spLocks noChangeAspect="1" noChangeArrowheads="1"/>
            </p:cNvSpPr>
            <p:nvPr/>
          </p:nvSpPr>
          <p:spPr bwMode="auto">
            <a:xfrm>
              <a:off x="1295375" y="5040321"/>
              <a:ext cx="34925" cy="31750"/>
            </a:xfrm>
            <a:prstGeom prst="ellipse">
              <a:avLst/>
            </a:prstGeom>
            <a:solidFill>
              <a:srgbClr val="363636"/>
            </a:solidFill>
            <a:ln w="6985" cap="rnd">
              <a:solidFill>
                <a:srgbClr val="5F5F5F"/>
              </a:solidFill>
              <a:round/>
              <a:headEnd/>
              <a:tailEnd/>
            </a:ln>
          </p:spPr>
          <p:txBody>
            <a:bodyPr/>
            <a:lstStyle/>
            <a:p>
              <a:endParaRPr lang="en-US">
                <a:solidFill>
                  <a:srgbClr val="000000"/>
                </a:solidFill>
                <a:latin typeface="Calibri" pitchFamily="34" charset="0"/>
              </a:endParaRPr>
            </a:p>
          </p:txBody>
        </p:sp>
        <p:sp>
          <p:nvSpPr>
            <p:cNvPr id="9372" name="Freeform 95"/>
            <p:cNvSpPr>
              <a:spLocks noChangeAspect="1"/>
            </p:cNvSpPr>
            <p:nvPr/>
          </p:nvSpPr>
          <p:spPr bwMode="auto">
            <a:xfrm>
              <a:off x="1333475" y="5049846"/>
              <a:ext cx="77787" cy="31750"/>
            </a:xfrm>
            <a:custGeom>
              <a:avLst/>
              <a:gdLst>
                <a:gd name="T0" fmla="*/ 0 w 25"/>
                <a:gd name="T1" fmla="*/ 2147483647 h 10"/>
                <a:gd name="T2" fmla="*/ 2147483647 w 25"/>
                <a:gd name="T3" fmla="*/ 0 h 10"/>
                <a:gd name="T4" fmla="*/ 0 60000 65536"/>
                <a:gd name="T5" fmla="*/ 0 60000 65536"/>
                <a:gd name="T6" fmla="*/ 0 w 25"/>
                <a:gd name="T7" fmla="*/ 0 h 10"/>
                <a:gd name="T8" fmla="*/ 25 w 25"/>
                <a:gd name="T9" fmla="*/ 10 h 10"/>
              </a:gdLst>
              <a:ahLst/>
              <a:cxnLst>
                <a:cxn ang="T4">
                  <a:pos x="T0" y="T1"/>
                </a:cxn>
                <a:cxn ang="T5">
                  <a:pos x="T2" y="T3"/>
                </a:cxn>
              </a:cxnLst>
              <a:rect l="T6" t="T7" r="T8" b="T9"/>
              <a:pathLst>
                <a:path w="25" h="10">
                  <a:moveTo>
                    <a:pt x="0" y="10"/>
                  </a:moveTo>
                  <a:cubicBezTo>
                    <a:pt x="10" y="5"/>
                    <a:pt x="20" y="1"/>
                    <a:pt x="25" y="0"/>
                  </a:cubicBezTo>
                </a:path>
              </a:pathLst>
            </a:custGeom>
            <a:solidFill>
              <a:srgbClr val="333333"/>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73" name="Freeform 96"/>
            <p:cNvSpPr>
              <a:spLocks noChangeAspect="1"/>
            </p:cNvSpPr>
            <p:nvPr/>
          </p:nvSpPr>
          <p:spPr bwMode="auto">
            <a:xfrm>
              <a:off x="1333475" y="5065721"/>
              <a:ext cx="112712" cy="15875"/>
            </a:xfrm>
            <a:custGeom>
              <a:avLst/>
              <a:gdLst>
                <a:gd name="T0" fmla="*/ 0 w 36"/>
                <a:gd name="T1" fmla="*/ 2147483647 h 5"/>
                <a:gd name="T2" fmla="*/ 2147483647 w 36"/>
                <a:gd name="T3" fmla="*/ 2147483647 h 5"/>
                <a:gd name="T4" fmla="*/ 2147483647 w 36"/>
                <a:gd name="T5" fmla="*/ 0 h 5"/>
                <a:gd name="T6" fmla="*/ 0 60000 65536"/>
                <a:gd name="T7" fmla="*/ 0 60000 65536"/>
                <a:gd name="T8" fmla="*/ 0 60000 65536"/>
                <a:gd name="T9" fmla="*/ 0 w 36"/>
                <a:gd name="T10" fmla="*/ 0 h 5"/>
                <a:gd name="T11" fmla="*/ 36 w 36"/>
                <a:gd name="T12" fmla="*/ 5 h 5"/>
              </a:gdLst>
              <a:ahLst/>
              <a:cxnLst>
                <a:cxn ang="T6">
                  <a:pos x="T0" y="T1"/>
                </a:cxn>
                <a:cxn ang="T7">
                  <a:pos x="T2" y="T3"/>
                </a:cxn>
                <a:cxn ang="T8">
                  <a:pos x="T4" y="T5"/>
                </a:cxn>
              </a:cxnLst>
              <a:rect l="T9" t="T10" r="T11" b="T12"/>
              <a:pathLst>
                <a:path w="36" h="5">
                  <a:moveTo>
                    <a:pt x="0" y="5"/>
                  </a:moveTo>
                  <a:cubicBezTo>
                    <a:pt x="3" y="5"/>
                    <a:pt x="14" y="2"/>
                    <a:pt x="20" y="1"/>
                  </a:cubicBezTo>
                  <a:cubicBezTo>
                    <a:pt x="26" y="0"/>
                    <a:pt x="33" y="0"/>
                    <a:pt x="36" y="0"/>
                  </a:cubicBezTo>
                </a:path>
              </a:pathLst>
            </a:custGeom>
            <a:solidFill>
              <a:srgbClr val="333333"/>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74" name="Freeform 97"/>
            <p:cNvSpPr>
              <a:spLocks noChangeAspect="1"/>
            </p:cNvSpPr>
            <p:nvPr/>
          </p:nvSpPr>
          <p:spPr bwMode="auto">
            <a:xfrm>
              <a:off x="1333475" y="5018096"/>
              <a:ext cx="87312" cy="53975"/>
            </a:xfrm>
            <a:custGeom>
              <a:avLst/>
              <a:gdLst>
                <a:gd name="T0" fmla="*/ 0 w 28"/>
                <a:gd name="T1" fmla="*/ 2147483647 h 17"/>
                <a:gd name="T2" fmla="*/ 2147483647 w 28"/>
                <a:gd name="T3" fmla="*/ 2147483647 h 17"/>
                <a:gd name="T4" fmla="*/ 2147483647 w 28"/>
                <a:gd name="T5" fmla="*/ 2147483647 h 17"/>
                <a:gd name="T6" fmla="*/ 2147483647 w 28"/>
                <a:gd name="T7" fmla="*/ 0 h 17"/>
                <a:gd name="T8" fmla="*/ 0 60000 65536"/>
                <a:gd name="T9" fmla="*/ 0 60000 65536"/>
                <a:gd name="T10" fmla="*/ 0 60000 65536"/>
                <a:gd name="T11" fmla="*/ 0 60000 65536"/>
                <a:gd name="T12" fmla="*/ 0 w 28"/>
                <a:gd name="T13" fmla="*/ 0 h 17"/>
                <a:gd name="T14" fmla="*/ 28 w 28"/>
                <a:gd name="T15" fmla="*/ 17 h 17"/>
              </a:gdLst>
              <a:ahLst/>
              <a:cxnLst>
                <a:cxn ang="T8">
                  <a:pos x="T0" y="T1"/>
                </a:cxn>
                <a:cxn ang="T9">
                  <a:pos x="T2" y="T3"/>
                </a:cxn>
                <a:cxn ang="T10">
                  <a:pos x="T4" y="T5"/>
                </a:cxn>
                <a:cxn ang="T11">
                  <a:pos x="T6" y="T7"/>
                </a:cxn>
              </a:cxnLst>
              <a:rect l="T12" t="T13" r="T14" b="T15"/>
              <a:pathLst>
                <a:path w="28" h="17">
                  <a:moveTo>
                    <a:pt x="0" y="17"/>
                  </a:moveTo>
                  <a:cubicBezTo>
                    <a:pt x="2" y="16"/>
                    <a:pt x="11" y="13"/>
                    <a:pt x="15" y="11"/>
                  </a:cubicBezTo>
                  <a:cubicBezTo>
                    <a:pt x="19" y="9"/>
                    <a:pt x="20" y="7"/>
                    <a:pt x="22" y="5"/>
                  </a:cubicBezTo>
                  <a:cubicBezTo>
                    <a:pt x="25" y="3"/>
                    <a:pt x="27" y="1"/>
                    <a:pt x="28" y="0"/>
                  </a:cubicBezTo>
                </a:path>
              </a:pathLst>
            </a:custGeom>
            <a:solidFill>
              <a:srgbClr val="333333"/>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75" name="Freeform 98"/>
            <p:cNvSpPr>
              <a:spLocks noChangeAspect="1"/>
            </p:cNvSpPr>
            <p:nvPr/>
          </p:nvSpPr>
          <p:spPr bwMode="auto">
            <a:xfrm>
              <a:off x="1212825" y="5053021"/>
              <a:ext cx="76200" cy="28575"/>
            </a:xfrm>
            <a:custGeom>
              <a:avLst/>
              <a:gdLst>
                <a:gd name="T0" fmla="*/ 2147483647 w 24"/>
                <a:gd name="T1" fmla="*/ 2147483647 h 9"/>
                <a:gd name="T2" fmla="*/ 0 w 24"/>
                <a:gd name="T3" fmla="*/ 0 h 9"/>
                <a:gd name="T4" fmla="*/ 0 60000 65536"/>
                <a:gd name="T5" fmla="*/ 0 60000 65536"/>
                <a:gd name="T6" fmla="*/ 0 w 24"/>
                <a:gd name="T7" fmla="*/ 0 h 9"/>
                <a:gd name="T8" fmla="*/ 24 w 24"/>
                <a:gd name="T9" fmla="*/ 9 h 9"/>
              </a:gdLst>
              <a:ahLst/>
              <a:cxnLst>
                <a:cxn ang="T4">
                  <a:pos x="T0" y="T1"/>
                </a:cxn>
                <a:cxn ang="T5">
                  <a:pos x="T2" y="T3"/>
                </a:cxn>
              </a:cxnLst>
              <a:rect l="T6" t="T7" r="T8" b="T9"/>
              <a:pathLst>
                <a:path w="24" h="9">
                  <a:moveTo>
                    <a:pt x="24" y="9"/>
                  </a:moveTo>
                  <a:cubicBezTo>
                    <a:pt x="14" y="5"/>
                    <a:pt x="4" y="2"/>
                    <a:pt x="0" y="0"/>
                  </a:cubicBezTo>
                </a:path>
              </a:pathLst>
            </a:custGeom>
            <a:solidFill>
              <a:srgbClr val="333333"/>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76" name="Freeform 99"/>
            <p:cNvSpPr>
              <a:spLocks noChangeAspect="1"/>
            </p:cNvSpPr>
            <p:nvPr/>
          </p:nvSpPr>
          <p:spPr bwMode="auto">
            <a:xfrm>
              <a:off x="1200125" y="5075246"/>
              <a:ext cx="92075" cy="12700"/>
            </a:xfrm>
            <a:custGeom>
              <a:avLst/>
              <a:gdLst>
                <a:gd name="T0" fmla="*/ 2147483647 w 29"/>
                <a:gd name="T1" fmla="*/ 2147483647 h 4"/>
                <a:gd name="T2" fmla="*/ 2147483647 w 29"/>
                <a:gd name="T3" fmla="*/ 2147483647 h 4"/>
                <a:gd name="T4" fmla="*/ 0 w 29"/>
                <a:gd name="T5" fmla="*/ 2147483647 h 4"/>
                <a:gd name="T6" fmla="*/ 0 60000 65536"/>
                <a:gd name="T7" fmla="*/ 0 60000 65536"/>
                <a:gd name="T8" fmla="*/ 0 60000 65536"/>
                <a:gd name="T9" fmla="*/ 0 w 29"/>
                <a:gd name="T10" fmla="*/ 0 h 4"/>
                <a:gd name="T11" fmla="*/ 29 w 29"/>
                <a:gd name="T12" fmla="*/ 4 h 4"/>
              </a:gdLst>
              <a:ahLst/>
              <a:cxnLst>
                <a:cxn ang="T6">
                  <a:pos x="T0" y="T1"/>
                </a:cxn>
                <a:cxn ang="T7">
                  <a:pos x="T2" y="T3"/>
                </a:cxn>
                <a:cxn ang="T8">
                  <a:pos x="T4" y="T5"/>
                </a:cxn>
              </a:cxnLst>
              <a:rect l="T9" t="T10" r="T11" b="T12"/>
              <a:pathLst>
                <a:path w="29" h="4">
                  <a:moveTo>
                    <a:pt x="29" y="4"/>
                  </a:moveTo>
                  <a:cubicBezTo>
                    <a:pt x="26" y="4"/>
                    <a:pt x="14" y="1"/>
                    <a:pt x="9" y="1"/>
                  </a:cubicBezTo>
                  <a:cubicBezTo>
                    <a:pt x="4" y="0"/>
                    <a:pt x="2" y="2"/>
                    <a:pt x="0" y="2"/>
                  </a:cubicBezTo>
                </a:path>
              </a:pathLst>
            </a:custGeom>
            <a:solidFill>
              <a:srgbClr val="333333"/>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77" name="Freeform 100"/>
            <p:cNvSpPr>
              <a:spLocks noChangeAspect="1"/>
            </p:cNvSpPr>
            <p:nvPr/>
          </p:nvSpPr>
          <p:spPr bwMode="auto">
            <a:xfrm>
              <a:off x="1216000" y="5014921"/>
              <a:ext cx="73025" cy="63500"/>
            </a:xfrm>
            <a:custGeom>
              <a:avLst/>
              <a:gdLst>
                <a:gd name="T0" fmla="*/ 2147483647 w 23"/>
                <a:gd name="T1" fmla="*/ 2147483647 h 20"/>
                <a:gd name="T2" fmla="*/ 2147483647 w 23"/>
                <a:gd name="T3" fmla="*/ 2147483647 h 20"/>
                <a:gd name="T4" fmla="*/ 0 w 23"/>
                <a:gd name="T5" fmla="*/ 0 h 20"/>
                <a:gd name="T6" fmla="*/ 0 60000 65536"/>
                <a:gd name="T7" fmla="*/ 0 60000 65536"/>
                <a:gd name="T8" fmla="*/ 0 60000 65536"/>
                <a:gd name="T9" fmla="*/ 0 w 23"/>
                <a:gd name="T10" fmla="*/ 0 h 20"/>
                <a:gd name="T11" fmla="*/ 23 w 23"/>
                <a:gd name="T12" fmla="*/ 20 h 20"/>
              </a:gdLst>
              <a:ahLst/>
              <a:cxnLst>
                <a:cxn ang="T6">
                  <a:pos x="T0" y="T1"/>
                </a:cxn>
                <a:cxn ang="T7">
                  <a:pos x="T2" y="T3"/>
                </a:cxn>
                <a:cxn ang="T8">
                  <a:pos x="T4" y="T5"/>
                </a:cxn>
              </a:cxnLst>
              <a:rect l="T9" t="T10" r="T11" b="T12"/>
              <a:pathLst>
                <a:path w="23" h="20">
                  <a:moveTo>
                    <a:pt x="23" y="20"/>
                  </a:moveTo>
                  <a:cubicBezTo>
                    <a:pt x="21" y="18"/>
                    <a:pt x="13" y="13"/>
                    <a:pt x="9" y="10"/>
                  </a:cubicBezTo>
                  <a:cubicBezTo>
                    <a:pt x="5" y="7"/>
                    <a:pt x="1" y="2"/>
                    <a:pt x="0" y="0"/>
                  </a:cubicBezTo>
                </a:path>
              </a:pathLst>
            </a:custGeom>
            <a:solidFill>
              <a:srgbClr val="333333"/>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78" name="Freeform 101"/>
            <p:cNvSpPr>
              <a:spLocks noChangeAspect="1"/>
            </p:cNvSpPr>
            <p:nvPr/>
          </p:nvSpPr>
          <p:spPr bwMode="auto">
            <a:xfrm>
              <a:off x="1127100" y="5103821"/>
              <a:ext cx="130175" cy="174625"/>
            </a:xfrm>
            <a:custGeom>
              <a:avLst/>
              <a:gdLst>
                <a:gd name="T0" fmla="*/ 2147483647 w 492"/>
                <a:gd name="T1" fmla="*/ 2147483647 h 650"/>
                <a:gd name="T2" fmla="*/ 2147483647 w 492"/>
                <a:gd name="T3" fmla="*/ 1144044243 h 650"/>
                <a:gd name="T4" fmla="*/ 2147483647 w 492"/>
                <a:gd name="T5" fmla="*/ 174518883 h 650"/>
                <a:gd name="T6" fmla="*/ 2147483647 w 492"/>
                <a:gd name="T7" fmla="*/ 484726445 h 650"/>
                <a:gd name="T8" fmla="*/ 1389166401 w 492"/>
                <a:gd name="T9" fmla="*/ 2147483647 h 650"/>
                <a:gd name="T10" fmla="*/ 611208250 w 492"/>
                <a:gd name="T11" fmla="*/ 2147483647 h 650"/>
                <a:gd name="T12" fmla="*/ 148199240 w 492"/>
                <a:gd name="T13" fmla="*/ 2147483647 h 650"/>
                <a:gd name="T14" fmla="*/ 2000373858 w 492"/>
                <a:gd name="T15" fmla="*/ 2147483647 h 650"/>
                <a:gd name="T16" fmla="*/ 2147483647 w 492"/>
                <a:gd name="T17" fmla="*/ 2147483647 h 650"/>
                <a:gd name="T18" fmla="*/ 2147483647 w 492"/>
                <a:gd name="T19" fmla="*/ 2147483647 h 6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2"/>
                <a:gd name="T31" fmla="*/ 0 h 650"/>
                <a:gd name="T32" fmla="*/ 492 w 492"/>
                <a:gd name="T33" fmla="*/ 650 h 6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2" h="650">
                  <a:moveTo>
                    <a:pt x="492" y="167"/>
                  </a:moveTo>
                  <a:cubicBezTo>
                    <a:pt x="475" y="150"/>
                    <a:pt x="442" y="84"/>
                    <a:pt x="408" y="59"/>
                  </a:cubicBezTo>
                  <a:cubicBezTo>
                    <a:pt x="375" y="34"/>
                    <a:pt x="350" y="17"/>
                    <a:pt x="308" y="9"/>
                  </a:cubicBezTo>
                  <a:cubicBezTo>
                    <a:pt x="275" y="9"/>
                    <a:pt x="233" y="0"/>
                    <a:pt x="192" y="25"/>
                  </a:cubicBezTo>
                  <a:cubicBezTo>
                    <a:pt x="150" y="50"/>
                    <a:pt x="100" y="117"/>
                    <a:pt x="75" y="159"/>
                  </a:cubicBezTo>
                  <a:cubicBezTo>
                    <a:pt x="50" y="200"/>
                    <a:pt x="42" y="217"/>
                    <a:pt x="33" y="284"/>
                  </a:cubicBezTo>
                  <a:cubicBezTo>
                    <a:pt x="25" y="342"/>
                    <a:pt x="0" y="467"/>
                    <a:pt x="8" y="525"/>
                  </a:cubicBezTo>
                  <a:cubicBezTo>
                    <a:pt x="25" y="592"/>
                    <a:pt x="67" y="634"/>
                    <a:pt x="108" y="642"/>
                  </a:cubicBezTo>
                  <a:cubicBezTo>
                    <a:pt x="150" y="650"/>
                    <a:pt x="225" y="600"/>
                    <a:pt x="242" y="600"/>
                  </a:cubicBezTo>
                  <a:cubicBezTo>
                    <a:pt x="258" y="600"/>
                    <a:pt x="233" y="617"/>
                    <a:pt x="233" y="617"/>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79" name="Freeform 102"/>
            <p:cNvSpPr>
              <a:spLocks noChangeAspect="1"/>
            </p:cNvSpPr>
            <p:nvPr/>
          </p:nvSpPr>
          <p:spPr bwMode="auto">
            <a:xfrm>
              <a:off x="1127100" y="5103821"/>
              <a:ext cx="130175" cy="174625"/>
            </a:xfrm>
            <a:custGeom>
              <a:avLst/>
              <a:gdLst>
                <a:gd name="T0" fmla="*/ 2147483647 w 41"/>
                <a:gd name="T1" fmla="*/ 2147483647 h 55"/>
                <a:gd name="T2" fmla="*/ 2147483647 w 41"/>
                <a:gd name="T3" fmla="*/ 2147483647 h 55"/>
                <a:gd name="T4" fmla="*/ 2147483647 w 41"/>
                <a:gd name="T5" fmla="*/ 2147483647 h 55"/>
                <a:gd name="T6" fmla="*/ 2147483647 w 41"/>
                <a:gd name="T7" fmla="*/ 2147483647 h 55"/>
                <a:gd name="T8" fmla="*/ 2147483647 w 41"/>
                <a:gd name="T9" fmla="*/ 2147483647 h 55"/>
                <a:gd name="T10" fmla="*/ 2147483647 w 41"/>
                <a:gd name="T11" fmla="*/ 2147483647 h 55"/>
                <a:gd name="T12" fmla="*/ 2147483647 w 41"/>
                <a:gd name="T13" fmla="*/ 2147483647 h 55"/>
                <a:gd name="T14" fmla="*/ 2147483647 w 41"/>
                <a:gd name="T15" fmla="*/ 2147483647 h 55"/>
                <a:gd name="T16" fmla="*/ 2147483647 w 41"/>
                <a:gd name="T17" fmla="*/ 2147483647 h 55"/>
                <a:gd name="T18" fmla="*/ 2147483647 w 41"/>
                <a:gd name="T19" fmla="*/ 2147483647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1"/>
                <a:gd name="T31" fmla="*/ 0 h 55"/>
                <a:gd name="T32" fmla="*/ 41 w 41"/>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1" h="55">
                  <a:moveTo>
                    <a:pt x="41" y="14"/>
                  </a:moveTo>
                  <a:cubicBezTo>
                    <a:pt x="40" y="13"/>
                    <a:pt x="37" y="7"/>
                    <a:pt x="34" y="5"/>
                  </a:cubicBezTo>
                  <a:cubicBezTo>
                    <a:pt x="31" y="3"/>
                    <a:pt x="29" y="2"/>
                    <a:pt x="26" y="1"/>
                  </a:cubicBezTo>
                  <a:cubicBezTo>
                    <a:pt x="23" y="1"/>
                    <a:pt x="19" y="0"/>
                    <a:pt x="16" y="2"/>
                  </a:cubicBezTo>
                  <a:cubicBezTo>
                    <a:pt x="12" y="4"/>
                    <a:pt x="8" y="10"/>
                    <a:pt x="6" y="14"/>
                  </a:cubicBezTo>
                  <a:cubicBezTo>
                    <a:pt x="4" y="17"/>
                    <a:pt x="3" y="18"/>
                    <a:pt x="3" y="24"/>
                  </a:cubicBezTo>
                  <a:cubicBezTo>
                    <a:pt x="2" y="29"/>
                    <a:pt x="0" y="39"/>
                    <a:pt x="1" y="44"/>
                  </a:cubicBezTo>
                  <a:cubicBezTo>
                    <a:pt x="2" y="50"/>
                    <a:pt x="5" y="53"/>
                    <a:pt x="9" y="54"/>
                  </a:cubicBezTo>
                  <a:cubicBezTo>
                    <a:pt x="12" y="55"/>
                    <a:pt x="19" y="51"/>
                    <a:pt x="20" y="51"/>
                  </a:cubicBezTo>
                  <a:cubicBezTo>
                    <a:pt x="22" y="51"/>
                    <a:pt x="19" y="52"/>
                    <a:pt x="19" y="52"/>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80" name="Freeform 103"/>
            <p:cNvSpPr>
              <a:spLocks noChangeAspect="1"/>
            </p:cNvSpPr>
            <p:nvPr/>
          </p:nvSpPr>
          <p:spPr bwMode="auto">
            <a:xfrm>
              <a:off x="1187425" y="5122871"/>
              <a:ext cx="246062" cy="222250"/>
            </a:xfrm>
            <a:custGeom>
              <a:avLst/>
              <a:gdLst>
                <a:gd name="T0" fmla="*/ 2147483647 w 917"/>
                <a:gd name="T1" fmla="*/ 2147483647 h 825"/>
                <a:gd name="T2" fmla="*/ 2147483647 w 917"/>
                <a:gd name="T3" fmla="*/ 2147483647 h 825"/>
                <a:gd name="T4" fmla="*/ 2147483647 w 917"/>
                <a:gd name="T5" fmla="*/ 2147483647 h 825"/>
                <a:gd name="T6" fmla="*/ 2147483647 w 917"/>
                <a:gd name="T7" fmla="*/ 1466339334 h 825"/>
                <a:gd name="T8" fmla="*/ 2147483647 w 917"/>
                <a:gd name="T9" fmla="*/ 175989688 h 825"/>
                <a:gd name="T10" fmla="*/ 2147483647 w 917"/>
                <a:gd name="T11" fmla="*/ 821164477 h 825"/>
                <a:gd name="T12" fmla="*/ 2147483647 w 917"/>
                <a:gd name="T13" fmla="*/ 2147483647 h 825"/>
                <a:gd name="T14" fmla="*/ 966063573 w 917"/>
                <a:gd name="T15" fmla="*/ 2147483647 h 825"/>
                <a:gd name="T16" fmla="*/ 0 w 917"/>
                <a:gd name="T17" fmla="*/ 2147483647 h 825"/>
                <a:gd name="T18" fmla="*/ 811473352 w 917"/>
                <a:gd name="T19" fmla="*/ 2147483647 h 825"/>
                <a:gd name="T20" fmla="*/ 1932055233 w 917"/>
                <a:gd name="T21" fmla="*/ 2147483647 h 825"/>
                <a:gd name="T22" fmla="*/ 2147483647 w 917"/>
                <a:gd name="T23" fmla="*/ 2147483647 h 8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7"/>
                <a:gd name="T37" fmla="*/ 0 h 825"/>
                <a:gd name="T38" fmla="*/ 917 w 917"/>
                <a:gd name="T39" fmla="*/ 825 h 8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7" h="825">
                  <a:moveTo>
                    <a:pt x="759" y="750"/>
                  </a:moveTo>
                  <a:cubicBezTo>
                    <a:pt x="784" y="717"/>
                    <a:pt x="850" y="634"/>
                    <a:pt x="875" y="559"/>
                  </a:cubicBezTo>
                  <a:cubicBezTo>
                    <a:pt x="892" y="484"/>
                    <a:pt x="917" y="367"/>
                    <a:pt x="884" y="284"/>
                  </a:cubicBezTo>
                  <a:cubicBezTo>
                    <a:pt x="850" y="200"/>
                    <a:pt x="742" y="117"/>
                    <a:pt x="684" y="75"/>
                  </a:cubicBezTo>
                  <a:cubicBezTo>
                    <a:pt x="625" y="34"/>
                    <a:pt x="575" y="17"/>
                    <a:pt x="509" y="9"/>
                  </a:cubicBezTo>
                  <a:cubicBezTo>
                    <a:pt x="442" y="0"/>
                    <a:pt x="359" y="25"/>
                    <a:pt x="300" y="42"/>
                  </a:cubicBezTo>
                  <a:cubicBezTo>
                    <a:pt x="242" y="59"/>
                    <a:pt x="192" y="84"/>
                    <a:pt x="150" y="117"/>
                  </a:cubicBezTo>
                  <a:cubicBezTo>
                    <a:pt x="109" y="159"/>
                    <a:pt x="75" y="200"/>
                    <a:pt x="50" y="259"/>
                  </a:cubicBezTo>
                  <a:cubicBezTo>
                    <a:pt x="25" y="317"/>
                    <a:pt x="0" y="392"/>
                    <a:pt x="0" y="459"/>
                  </a:cubicBezTo>
                  <a:cubicBezTo>
                    <a:pt x="0" y="525"/>
                    <a:pt x="25" y="609"/>
                    <a:pt x="42" y="659"/>
                  </a:cubicBezTo>
                  <a:cubicBezTo>
                    <a:pt x="59" y="700"/>
                    <a:pt x="84" y="725"/>
                    <a:pt x="100" y="750"/>
                  </a:cubicBezTo>
                  <a:cubicBezTo>
                    <a:pt x="125" y="784"/>
                    <a:pt x="150" y="809"/>
                    <a:pt x="159" y="825"/>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81" name="Freeform 104"/>
            <p:cNvSpPr>
              <a:spLocks noChangeAspect="1"/>
            </p:cNvSpPr>
            <p:nvPr/>
          </p:nvSpPr>
          <p:spPr bwMode="auto">
            <a:xfrm>
              <a:off x="1187425" y="5122871"/>
              <a:ext cx="246062" cy="222250"/>
            </a:xfrm>
            <a:custGeom>
              <a:avLst/>
              <a:gdLst>
                <a:gd name="T0" fmla="*/ 2147483647 w 78"/>
                <a:gd name="T1" fmla="*/ 2147483647 h 70"/>
                <a:gd name="T2" fmla="*/ 2147483647 w 78"/>
                <a:gd name="T3" fmla="*/ 2147483647 h 70"/>
                <a:gd name="T4" fmla="*/ 2147483647 w 78"/>
                <a:gd name="T5" fmla="*/ 2147483647 h 70"/>
                <a:gd name="T6" fmla="*/ 2147483647 w 78"/>
                <a:gd name="T7" fmla="*/ 2147483647 h 70"/>
                <a:gd name="T8" fmla="*/ 2147483647 w 78"/>
                <a:gd name="T9" fmla="*/ 2147483647 h 70"/>
                <a:gd name="T10" fmla="*/ 2147483647 w 78"/>
                <a:gd name="T11" fmla="*/ 2147483647 h 70"/>
                <a:gd name="T12" fmla="*/ 2147483647 w 78"/>
                <a:gd name="T13" fmla="*/ 2147483647 h 70"/>
                <a:gd name="T14" fmla="*/ 2147483647 w 78"/>
                <a:gd name="T15" fmla="*/ 2147483647 h 70"/>
                <a:gd name="T16" fmla="*/ 0 w 78"/>
                <a:gd name="T17" fmla="*/ 2147483647 h 70"/>
                <a:gd name="T18" fmla="*/ 2147483647 w 78"/>
                <a:gd name="T19" fmla="*/ 2147483647 h 70"/>
                <a:gd name="T20" fmla="*/ 2147483647 w 78"/>
                <a:gd name="T21" fmla="*/ 2147483647 h 70"/>
                <a:gd name="T22" fmla="*/ 2147483647 w 78"/>
                <a:gd name="T23" fmla="*/ 2147483647 h 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8"/>
                <a:gd name="T37" fmla="*/ 0 h 70"/>
                <a:gd name="T38" fmla="*/ 78 w 78"/>
                <a:gd name="T39" fmla="*/ 70 h 7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8" h="70">
                  <a:moveTo>
                    <a:pt x="64" y="64"/>
                  </a:moveTo>
                  <a:cubicBezTo>
                    <a:pt x="66" y="61"/>
                    <a:pt x="72" y="54"/>
                    <a:pt x="74" y="47"/>
                  </a:cubicBezTo>
                  <a:cubicBezTo>
                    <a:pt x="75" y="41"/>
                    <a:pt x="78" y="31"/>
                    <a:pt x="75" y="24"/>
                  </a:cubicBezTo>
                  <a:cubicBezTo>
                    <a:pt x="72" y="17"/>
                    <a:pt x="63" y="10"/>
                    <a:pt x="58" y="7"/>
                  </a:cubicBezTo>
                  <a:cubicBezTo>
                    <a:pt x="53" y="3"/>
                    <a:pt x="49" y="2"/>
                    <a:pt x="43" y="1"/>
                  </a:cubicBezTo>
                  <a:cubicBezTo>
                    <a:pt x="38" y="0"/>
                    <a:pt x="31" y="3"/>
                    <a:pt x="26" y="4"/>
                  </a:cubicBezTo>
                  <a:cubicBezTo>
                    <a:pt x="21" y="5"/>
                    <a:pt x="17" y="8"/>
                    <a:pt x="13" y="10"/>
                  </a:cubicBezTo>
                  <a:cubicBezTo>
                    <a:pt x="10" y="14"/>
                    <a:pt x="7" y="17"/>
                    <a:pt x="5" y="22"/>
                  </a:cubicBezTo>
                  <a:cubicBezTo>
                    <a:pt x="3" y="27"/>
                    <a:pt x="0" y="33"/>
                    <a:pt x="0" y="39"/>
                  </a:cubicBezTo>
                  <a:cubicBezTo>
                    <a:pt x="0" y="45"/>
                    <a:pt x="3" y="52"/>
                    <a:pt x="4" y="56"/>
                  </a:cubicBezTo>
                  <a:cubicBezTo>
                    <a:pt x="5" y="59"/>
                    <a:pt x="8" y="61"/>
                    <a:pt x="9" y="64"/>
                  </a:cubicBezTo>
                  <a:cubicBezTo>
                    <a:pt x="11" y="66"/>
                    <a:pt x="13" y="68"/>
                    <a:pt x="14" y="70"/>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82" name="Freeform 105"/>
            <p:cNvSpPr>
              <a:spLocks noChangeAspect="1"/>
            </p:cNvSpPr>
            <p:nvPr/>
          </p:nvSpPr>
          <p:spPr bwMode="auto">
            <a:xfrm>
              <a:off x="1095350" y="5595946"/>
              <a:ext cx="79375" cy="104775"/>
            </a:xfrm>
            <a:custGeom>
              <a:avLst/>
              <a:gdLst>
                <a:gd name="T0" fmla="*/ 2147483647 w 300"/>
                <a:gd name="T1" fmla="*/ 0 h 392"/>
                <a:gd name="T2" fmla="*/ 1277998892 w 300"/>
                <a:gd name="T3" fmla="*/ 630103557 h 392"/>
                <a:gd name="T4" fmla="*/ 203712481 w 300"/>
                <a:gd name="T5" fmla="*/ 1699421639 h 392"/>
                <a:gd name="T6" fmla="*/ 203712481 w 300"/>
                <a:gd name="T7" fmla="*/ 2147483647 h 392"/>
                <a:gd name="T8" fmla="*/ 388944089 w 300"/>
                <a:gd name="T9" fmla="*/ 2147483647 h 392"/>
                <a:gd name="T10" fmla="*/ 2147483647 w 300"/>
                <a:gd name="T11" fmla="*/ 2147483647 h 392"/>
                <a:gd name="T12" fmla="*/ 2147483647 w 300"/>
                <a:gd name="T13" fmla="*/ 2147483647 h 392"/>
                <a:gd name="T14" fmla="*/ 2147483647 w 300"/>
                <a:gd name="T15" fmla="*/ 2147483647 h 392"/>
                <a:gd name="T16" fmla="*/ 0 60000 65536"/>
                <a:gd name="T17" fmla="*/ 0 60000 65536"/>
                <a:gd name="T18" fmla="*/ 0 60000 65536"/>
                <a:gd name="T19" fmla="*/ 0 60000 65536"/>
                <a:gd name="T20" fmla="*/ 0 60000 65536"/>
                <a:gd name="T21" fmla="*/ 0 60000 65536"/>
                <a:gd name="T22" fmla="*/ 0 60000 65536"/>
                <a:gd name="T23" fmla="*/ 0 60000 65536"/>
                <a:gd name="T24" fmla="*/ 0 w 300"/>
                <a:gd name="T25" fmla="*/ 0 h 392"/>
                <a:gd name="T26" fmla="*/ 300 w 300"/>
                <a:gd name="T27" fmla="*/ 392 h 3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0" h="392">
                  <a:moveTo>
                    <a:pt x="157" y="0"/>
                  </a:moveTo>
                  <a:cubicBezTo>
                    <a:pt x="142" y="7"/>
                    <a:pt x="94" y="19"/>
                    <a:pt x="69" y="33"/>
                  </a:cubicBezTo>
                  <a:cubicBezTo>
                    <a:pt x="45" y="47"/>
                    <a:pt x="21" y="63"/>
                    <a:pt x="11" y="89"/>
                  </a:cubicBezTo>
                  <a:cubicBezTo>
                    <a:pt x="0" y="115"/>
                    <a:pt x="9" y="155"/>
                    <a:pt x="11" y="190"/>
                  </a:cubicBezTo>
                  <a:cubicBezTo>
                    <a:pt x="13" y="225"/>
                    <a:pt x="0" y="270"/>
                    <a:pt x="21" y="303"/>
                  </a:cubicBezTo>
                  <a:cubicBezTo>
                    <a:pt x="41" y="336"/>
                    <a:pt x="92" y="373"/>
                    <a:pt x="128" y="382"/>
                  </a:cubicBezTo>
                  <a:cubicBezTo>
                    <a:pt x="165" y="392"/>
                    <a:pt x="217" y="373"/>
                    <a:pt x="246" y="359"/>
                  </a:cubicBezTo>
                  <a:cubicBezTo>
                    <a:pt x="274" y="345"/>
                    <a:pt x="290" y="307"/>
                    <a:pt x="300" y="293"/>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83" name="Freeform 106"/>
            <p:cNvSpPr>
              <a:spLocks noChangeAspect="1"/>
            </p:cNvSpPr>
            <p:nvPr/>
          </p:nvSpPr>
          <p:spPr bwMode="auto">
            <a:xfrm>
              <a:off x="1095350" y="5595946"/>
              <a:ext cx="79375" cy="104775"/>
            </a:xfrm>
            <a:custGeom>
              <a:avLst/>
              <a:gdLst>
                <a:gd name="T0" fmla="*/ 2147483647 w 25"/>
                <a:gd name="T1" fmla="*/ 0 h 33"/>
                <a:gd name="T2" fmla="*/ 2147483647 w 25"/>
                <a:gd name="T3" fmla="*/ 2147483647 h 33"/>
                <a:gd name="T4" fmla="*/ 2147483647 w 25"/>
                <a:gd name="T5" fmla="*/ 2147483647 h 33"/>
                <a:gd name="T6" fmla="*/ 2147483647 w 25"/>
                <a:gd name="T7" fmla="*/ 2147483647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0 60000 65536"/>
                <a:gd name="T17" fmla="*/ 0 60000 65536"/>
                <a:gd name="T18" fmla="*/ 0 60000 65536"/>
                <a:gd name="T19" fmla="*/ 0 60000 65536"/>
                <a:gd name="T20" fmla="*/ 0 60000 65536"/>
                <a:gd name="T21" fmla="*/ 0 60000 65536"/>
                <a:gd name="T22" fmla="*/ 0 60000 65536"/>
                <a:gd name="T23" fmla="*/ 0 60000 65536"/>
                <a:gd name="T24" fmla="*/ 0 w 25"/>
                <a:gd name="T25" fmla="*/ 0 h 33"/>
                <a:gd name="T26" fmla="*/ 25 w 25"/>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 h="33">
                  <a:moveTo>
                    <a:pt x="13" y="0"/>
                  </a:moveTo>
                  <a:cubicBezTo>
                    <a:pt x="12" y="1"/>
                    <a:pt x="8" y="2"/>
                    <a:pt x="6" y="3"/>
                  </a:cubicBezTo>
                  <a:cubicBezTo>
                    <a:pt x="4" y="4"/>
                    <a:pt x="2" y="5"/>
                    <a:pt x="1" y="8"/>
                  </a:cubicBezTo>
                  <a:cubicBezTo>
                    <a:pt x="0" y="10"/>
                    <a:pt x="1" y="13"/>
                    <a:pt x="1" y="16"/>
                  </a:cubicBezTo>
                  <a:cubicBezTo>
                    <a:pt x="1" y="19"/>
                    <a:pt x="0" y="23"/>
                    <a:pt x="2" y="26"/>
                  </a:cubicBezTo>
                  <a:cubicBezTo>
                    <a:pt x="3" y="28"/>
                    <a:pt x="8" y="31"/>
                    <a:pt x="11" y="32"/>
                  </a:cubicBezTo>
                  <a:cubicBezTo>
                    <a:pt x="14" y="33"/>
                    <a:pt x="18" y="31"/>
                    <a:pt x="21" y="30"/>
                  </a:cubicBezTo>
                  <a:cubicBezTo>
                    <a:pt x="23" y="29"/>
                    <a:pt x="24" y="26"/>
                    <a:pt x="25" y="25"/>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84" name="Freeform 107"/>
            <p:cNvSpPr>
              <a:spLocks noChangeAspect="1"/>
            </p:cNvSpPr>
            <p:nvPr/>
          </p:nvSpPr>
          <p:spPr bwMode="auto">
            <a:xfrm>
              <a:off x="1439837" y="5608646"/>
              <a:ext cx="88900" cy="107950"/>
            </a:xfrm>
            <a:custGeom>
              <a:avLst/>
              <a:gdLst>
                <a:gd name="T0" fmla="*/ 2147483647 w 325"/>
                <a:gd name="T1" fmla="*/ 0 h 400"/>
                <a:gd name="T2" fmla="*/ 2147483647 w 325"/>
                <a:gd name="T3" fmla="*/ 668310959 h 400"/>
                <a:gd name="T4" fmla="*/ 2147483647 w 325"/>
                <a:gd name="T5" fmla="*/ 1788693711 h 400"/>
                <a:gd name="T6" fmla="*/ 2147483647 w 325"/>
                <a:gd name="T7" fmla="*/ 2147483647 h 400"/>
                <a:gd name="T8" fmla="*/ 2147483647 w 325"/>
                <a:gd name="T9" fmla="*/ 2147483647 h 400"/>
                <a:gd name="T10" fmla="*/ 2147483647 w 325"/>
                <a:gd name="T11" fmla="*/ 2147483647 h 400"/>
                <a:gd name="T12" fmla="*/ 1596429493 w 325"/>
                <a:gd name="T13" fmla="*/ 2147483647 h 400"/>
                <a:gd name="T14" fmla="*/ 0 w 325"/>
                <a:gd name="T15" fmla="*/ 2147483647 h 400"/>
                <a:gd name="T16" fmla="*/ 0 60000 65536"/>
                <a:gd name="T17" fmla="*/ 0 60000 65536"/>
                <a:gd name="T18" fmla="*/ 0 60000 65536"/>
                <a:gd name="T19" fmla="*/ 0 60000 65536"/>
                <a:gd name="T20" fmla="*/ 0 60000 65536"/>
                <a:gd name="T21" fmla="*/ 0 60000 65536"/>
                <a:gd name="T22" fmla="*/ 0 60000 65536"/>
                <a:gd name="T23" fmla="*/ 0 60000 65536"/>
                <a:gd name="T24" fmla="*/ 0 w 325"/>
                <a:gd name="T25" fmla="*/ 0 h 400"/>
                <a:gd name="T26" fmla="*/ 325 w 325"/>
                <a:gd name="T27" fmla="*/ 400 h 4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5" h="400">
                  <a:moveTo>
                    <a:pt x="168" y="0"/>
                  </a:moveTo>
                  <a:cubicBezTo>
                    <a:pt x="182" y="7"/>
                    <a:pt x="231" y="19"/>
                    <a:pt x="256" y="34"/>
                  </a:cubicBezTo>
                  <a:cubicBezTo>
                    <a:pt x="281" y="48"/>
                    <a:pt x="305" y="65"/>
                    <a:pt x="315" y="91"/>
                  </a:cubicBezTo>
                  <a:cubicBezTo>
                    <a:pt x="325" y="118"/>
                    <a:pt x="317" y="158"/>
                    <a:pt x="315" y="194"/>
                  </a:cubicBezTo>
                  <a:cubicBezTo>
                    <a:pt x="313" y="230"/>
                    <a:pt x="325" y="276"/>
                    <a:pt x="305" y="309"/>
                  </a:cubicBezTo>
                  <a:cubicBezTo>
                    <a:pt x="285" y="343"/>
                    <a:pt x="233" y="381"/>
                    <a:pt x="197" y="391"/>
                  </a:cubicBezTo>
                  <a:cubicBezTo>
                    <a:pt x="160" y="400"/>
                    <a:pt x="111" y="386"/>
                    <a:pt x="78" y="367"/>
                  </a:cubicBezTo>
                  <a:cubicBezTo>
                    <a:pt x="45" y="347"/>
                    <a:pt x="17" y="295"/>
                    <a:pt x="0" y="276"/>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85" name="Freeform 108"/>
            <p:cNvSpPr>
              <a:spLocks noChangeAspect="1"/>
            </p:cNvSpPr>
            <p:nvPr/>
          </p:nvSpPr>
          <p:spPr bwMode="auto">
            <a:xfrm>
              <a:off x="1439837" y="5608646"/>
              <a:ext cx="88900" cy="107950"/>
            </a:xfrm>
            <a:custGeom>
              <a:avLst/>
              <a:gdLst>
                <a:gd name="T0" fmla="*/ 2147483647 w 28"/>
                <a:gd name="T1" fmla="*/ 0 h 34"/>
                <a:gd name="T2" fmla="*/ 2147483647 w 28"/>
                <a:gd name="T3" fmla="*/ 2147483647 h 34"/>
                <a:gd name="T4" fmla="*/ 2147483647 w 28"/>
                <a:gd name="T5" fmla="*/ 2147483647 h 34"/>
                <a:gd name="T6" fmla="*/ 2147483647 w 28"/>
                <a:gd name="T7" fmla="*/ 2147483647 h 34"/>
                <a:gd name="T8" fmla="*/ 2147483647 w 28"/>
                <a:gd name="T9" fmla="*/ 2147483647 h 34"/>
                <a:gd name="T10" fmla="*/ 2147483647 w 28"/>
                <a:gd name="T11" fmla="*/ 2147483647 h 34"/>
                <a:gd name="T12" fmla="*/ 2147483647 w 28"/>
                <a:gd name="T13" fmla="*/ 2147483647 h 34"/>
                <a:gd name="T14" fmla="*/ 0 w 28"/>
                <a:gd name="T15" fmla="*/ 2147483647 h 34"/>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34"/>
                <a:gd name="T26" fmla="*/ 28 w 28"/>
                <a:gd name="T27" fmla="*/ 34 h 3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34">
                  <a:moveTo>
                    <a:pt x="14" y="0"/>
                  </a:moveTo>
                  <a:cubicBezTo>
                    <a:pt x="16" y="1"/>
                    <a:pt x="20" y="2"/>
                    <a:pt x="22" y="3"/>
                  </a:cubicBezTo>
                  <a:cubicBezTo>
                    <a:pt x="24" y="4"/>
                    <a:pt x="26" y="6"/>
                    <a:pt x="27" y="8"/>
                  </a:cubicBezTo>
                  <a:cubicBezTo>
                    <a:pt x="28" y="10"/>
                    <a:pt x="27" y="14"/>
                    <a:pt x="27" y="17"/>
                  </a:cubicBezTo>
                  <a:cubicBezTo>
                    <a:pt x="27" y="20"/>
                    <a:pt x="28" y="23"/>
                    <a:pt x="26" y="26"/>
                  </a:cubicBezTo>
                  <a:cubicBezTo>
                    <a:pt x="24" y="29"/>
                    <a:pt x="20" y="32"/>
                    <a:pt x="17" y="33"/>
                  </a:cubicBezTo>
                  <a:cubicBezTo>
                    <a:pt x="14" y="34"/>
                    <a:pt x="10" y="33"/>
                    <a:pt x="7" y="31"/>
                  </a:cubicBezTo>
                  <a:cubicBezTo>
                    <a:pt x="4" y="29"/>
                    <a:pt x="2" y="25"/>
                    <a:pt x="0" y="23"/>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86" name="Freeform 109"/>
            <p:cNvSpPr>
              <a:spLocks noChangeAspect="1"/>
            </p:cNvSpPr>
            <p:nvPr/>
          </p:nvSpPr>
          <p:spPr bwMode="auto">
            <a:xfrm>
              <a:off x="1136625" y="5310196"/>
              <a:ext cx="350837" cy="400050"/>
            </a:xfrm>
            <a:custGeom>
              <a:avLst/>
              <a:gdLst>
                <a:gd name="T0" fmla="*/ 2147483647 w 1325"/>
                <a:gd name="T1" fmla="*/ 1327904735 h 1500"/>
                <a:gd name="T2" fmla="*/ 2147483647 w 1325"/>
                <a:gd name="T3" fmla="*/ 2147483647 h 1500"/>
                <a:gd name="T4" fmla="*/ 1002430436 w 1325"/>
                <a:gd name="T5" fmla="*/ 2147483647 h 1500"/>
                <a:gd name="T6" fmla="*/ 92825379 w 1325"/>
                <a:gd name="T7" fmla="*/ 2147483647 h 1500"/>
                <a:gd name="T8" fmla="*/ 1373731555 w 1325"/>
                <a:gd name="T9" fmla="*/ 2147483647 h 1500"/>
                <a:gd name="T10" fmla="*/ 2147483647 w 1325"/>
                <a:gd name="T11" fmla="*/ 2147483647 h 1500"/>
                <a:gd name="T12" fmla="*/ 2147483647 w 1325"/>
                <a:gd name="T13" fmla="*/ 2147483647 h 1500"/>
                <a:gd name="T14" fmla="*/ 2147483647 w 1325"/>
                <a:gd name="T15" fmla="*/ 2147483647 h 1500"/>
                <a:gd name="T16" fmla="*/ 2147483647 w 1325"/>
                <a:gd name="T17" fmla="*/ 2147483647 h 1500"/>
                <a:gd name="T18" fmla="*/ 2147483647 w 1325"/>
                <a:gd name="T19" fmla="*/ 2147483647 h 1500"/>
                <a:gd name="T20" fmla="*/ 2147483647 w 1325"/>
                <a:gd name="T21" fmla="*/ 2147483647 h 1500"/>
                <a:gd name="T22" fmla="*/ 2147483647 w 1325"/>
                <a:gd name="T23" fmla="*/ 2147483647 h 1500"/>
                <a:gd name="T24" fmla="*/ 2147483647 w 1325"/>
                <a:gd name="T25" fmla="*/ 2147483647 h 1500"/>
                <a:gd name="T26" fmla="*/ 2147483647 w 1325"/>
                <a:gd name="T27" fmla="*/ 2147483647 h 1500"/>
                <a:gd name="T28" fmla="*/ 2147483647 w 1325"/>
                <a:gd name="T29" fmla="*/ 2147483647 h 1500"/>
                <a:gd name="T30" fmla="*/ 2147483647 w 1325"/>
                <a:gd name="T31" fmla="*/ 2147483647 h 1500"/>
                <a:gd name="T32" fmla="*/ 2147483647 w 1325"/>
                <a:gd name="T33" fmla="*/ 0 h 15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25"/>
                <a:gd name="T52" fmla="*/ 0 h 1500"/>
                <a:gd name="T53" fmla="*/ 1325 w 1325"/>
                <a:gd name="T54" fmla="*/ 1500 h 15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25" h="1500">
                  <a:moveTo>
                    <a:pt x="349" y="70"/>
                  </a:moveTo>
                  <a:cubicBezTo>
                    <a:pt x="316" y="115"/>
                    <a:pt x="201" y="265"/>
                    <a:pt x="152" y="356"/>
                  </a:cubicBezTo>
                  <a:cubicBezTo>
                    <a:pt x="103" y="446"/>
                    <a:pt x="78" y="504"/>
                    <a:pt x="54" y="609"/>
                  </a:cubicBezTo>
                  <a:cubicBezTo>
                    <a:pt x="29" y="714"/>
                    <a:pt x="0" y="888"/>
                    <a:pt x="5" y="985"/>
                  </a:cubicBezTo>
                  <a:cubicBezTo>
                    <a:pt x="9" y="1083"/>
                    <a:pt x="50" y="1140"/>
                    <a:pt x="74" y="1202"/>
                  </a:cubicBezTo>
                  <a:cubicBezTo>
                    <a:pt x="99" y="1264"/>
                    <a:pt x="109" y="1319"/>
                    <a:pt x="152" y="1365"/>
                  </a:cubicBezTo>
                  <a:cubicBezTo>
                    <a:pt x="195" y="1410"/>
                    <a:pt x="234" y="1458"/>
                    <a:pt x="330" y="1479"/>
                  </a:cubicBezTo>
                  <a:cubicBezTo>
                    <a:pt x="426" y="1500"/>
                    <a:pt x="625" y="1500"/>
                    <a:pt x="732" y="1500"/>
                  </a:cubicBezTo>
                  <a:cubicBezTo>
                    <a:pt x="838" y="1500"/>
                    <a:pt x="902" y="1496"/>
                    <a:pt x="969" y="1479"/>
                  </a:cubicBezTo>
                  <a:cubicBezTo>
                    <a:pt x="1037" y="1462"/>
                    <a:pt x="1098" y="1429"/>
                    <a:pt x="1143" y="1396"/>
                  </a:cubicBezTo>
                  <a:cubicBezTo>
                    <a:pt x="1188" y="1362"/>
                    <a:pt x="1213" y="1331"/>
                    <a:pt x="1242" y="1281"/>
                  </a:cubicBezTo>
                  <a:cubicBezTo>
                    <a:pt x="1270" y="1231"/>
                    <a:pt x="1301" y="1157"/>
                    <a:pt x="1313" y="1088"/>
                  </a:cubicBezTo>
                  <a:cubicBezTo>
                    <a:pt x="1325" y="1019"/>
                    <a:pt x="1321" y="938"/>
                    <a:pt x="1321" y="859"/>
                  </a:cubicBezTo>
                  <a:cubicBezTo>
                    <a:pt x="1321" y="780"/>
                    <a:pt x="1325" y="694"/>
                    <a:pt x="1313" y="621"/>
                  </a:cubicBezTo>
                  <a:cubicBezTo>
                    <a:pt x="1301" y="547"/>
                    <a:pt x="1272" y="475"/>
                    <a:pt x="1244" y="413"/>
                  </a:cubicBezTo>
                  <a:cubicBezTo>
                    <a:pt x="1215" y="351"/>
                    <a:pt x="1190" y="320"/>
                    <a:pt x="1143" y="251"/>
                  </a:cubicBezTo>
                  <a:cubicBezTo>
                    <a:pt x="1096" y="182"/>
                    <a:pt x="998" y="53"/>
                    <a:pt x="959" y="0"/>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87" name="Freeform 110"/>
            <p:cNvSpPr>
              <a:spLocks noChangeAspect="1"/>
            </p:cNvSpPr>
            <p:nvPr/>
          </p:nvSpPr>
          <p:spPr bwMode="auto">
            <a:xfrm>
              <a:off x="1136625" y="5310196"/>
              <a:ext cx="350837" cy="400050"/>
            </a:xfrm>
            <a:custGeom>
              <a:avLst/>
              <a:gdLst>
                <a:gd name="T0" fmla="*/ 2147483647 w 111"/>
                <a:gd name="T1" fmla="*/ 2147483647 h 126"/>
                <a:gd name="T2" fmla="*/ 2147483647 w 111"/>
                <a:gd name="T3" fmla="*/ 2147483647 h 126"/>
                <a:gd name="T4" fmla="*/ 2147483647 w 111"/>
                <a:gd name="T5" fmla="*/ 2147483647 h 126"/>
                <a:gd name="T6" fmla="*/ 0 w 111"/>
                <a:gd name="T7" fmla="*/ 2147483647 h 126"/>
                <a:gd name="T8" fmla="*/ 2147483647 w 111"/>
                <a:gd name="T9" fmla="*/ 2147483647 h 126"/>
                <a:gd name="T10" fmla="*/ 2147483647 w 111"/>
                <a:gd name="T11" fmla="*/ 2147483647 h 126"/>
                <a:gd name="T12" fmla="*/ 2147483647 w 111"/>
                <a:gd name="T13" fmla="*/ 2147483647 h 126"/>
                <a:gd name="T14" fmla="*/ 2147483647 w 111"/>
                <a:gd name="T15" fmla="*/ 2147483647 h 126"/>
                <a:gd name="T16" fmla="*/ 2147483647 w 111"/>
                <a:gd name="T17" fmla="*/ 2147483647 h 126"/>
                <a:gd name="T18" fmla="*/ 2147483647 w 111"/>
                <a:gd name="T19" fmla="*/ 2147483647 h 126"/>
                <a:gd name="T20" fmla="*/ 2147483647 w 111"/>
                <a:gd name="T21" fmla="*/ 2147483647 h 126"/>
                <a:gd name="T22" fmla="*/ 2147483647 w 111"/>
                <a:gd name="T23" fmla="*/ 2147483647 h 126"/>
                <a:gd name="T24" fmla="*/ 2147483647 w 111"/>
                <a:gd name="T25" fmla="*/ 2147483647 h 126"/>
                <a:gd name="T26" fmla="*/ 2147483647 w 111"/>
                <a:gd name="T27" fmla="*/ 2147483647 h 126"/>
                <a:gd name="T28" fmla="*/ 2147483647 w 111"/>
                <a:gd name="T29" fmla="*/ 2147483647 h 126"/>
                <a:gd name="T30" fmla="*/ 2147483647 w 111"/>
                <a:gd name="T31" fmla="*/ 2147483647 h 126"/>
                <a:gd name="T32" fmla="*/ 2147483647 w 111"/>
                <a:gd name="T33" fmla="*/ 0 h 1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126"/>
                <a:gd name="T53" fmla="*/ 111 w 111"/>
                <a:gd name="T54" fmla="*/ 126 h 1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126">
                  <a:moveTo>
                    <a:pt x="29" y="6"/>
                  </a:moveTo>
                  <a:cubicBezTo>
                    <a:pt x="26" y="10"/>
                    <a:pt x="17" y="23"/>
                    <a:pt x="12" y="30"/>
                  </a:cubicBezTo>
                  <a:cubicBezTo>
                    <a:pt x="8" y="38"/>
                    <a:pt x="6" y="43"/>
                    <a:pt x="4" y="52"/>
                  </a:cubicBezTo>
                  <a:cubicBezTo>
                    <a:pt x="2" y="60"/>
                    <a:pt x="0" y="75"/>
                    <a:pt x="0" y="83"/>
                  </a:cubicBezTo>
                  <a:cubicBezTo>
                    <a:pt x="0" y="91"/>
                    <a:pt x="4" y="96"/>
                    <a:pt x="6" y="101"/>
                  </a:cubicBezTo>
                  <a:cubicBezTo>
                    <a:pt x="8" y="107"/>
                    <a:pt x="9" y="111"/>
                    <a:pt x="12" y="115"/>
                  </a:cubicBezTo>
                  <a:cubicBezTo>
                    <a:pt x="16" y="119"/>
                    <a:pt x="19" y="123"/>
                    <a:pt x="27" y="125"/>
                  </a:cubicBezTo>
                  <a:cubicBezTo>
                    <a:pt x="35" y="126"/>
                    <a:pt x="52" y="126"/>
                    <a:pt x="61" y="126"/>
                  </a:cubicBezTo>
                  <a:cubicBezTo>
                    <a:pt x="70" y="126"/>
                    <a:pt x="75" y="126"/>
                    <a:pt x="81" y="125"/>
                  </a:cubicBezTo>
                  <a:cubicBezTo>
                    <a:pt x="87" y="123"/>
                    <a:pt x="92" y="120"/>
                    <a:pt x="96" y="118"/>
                  </a:cubicBezTo>
                  <a:cubicBezTo>
                    <a:pt x="100" y="115"/>
                    <a:pt x="102" y="112"/>
                    <a:pt x="104" y="108"/>
                  </a:cubicBezTo>
                  <a:cubicBezTo>
                    <a:pt x="106" y="104"/>
                    <a:pt x="109" y="98"/>
                    <a:pt x="110" y="92"/>
                  </a:cubicBezTo>
                  <a:cubicBezTo>
                    <a:pt x="111" y="86"/>
                    <a:pt x="111" y="79"/>
                    <a:pt x="111" y="73"/>
                  </a:cubicBezTo>
                  <a:cubicBezTo>
                    <a:pt x="111" y="66"/>
                    <a:pt x="111" y="59"/>
                    <a:pt x="110" y="53"/>
                  </a:cubicBezTo>
                  <a:cubicBezTo>
                    <a:pt x="109" y="46"/>
                    <a:pt x="107" y="40"/>
                    <a:pt x="104" y="35"/>
                  </a:cubicBezTo>
                  <a:cubicBezTo>
                    <a:pt x="102" y="30"/>
                    <a:pt x="100" y="27"/>
                    <a:pt x="96" y="21"/>
                  </a:cubicBezTo>
                  <a:cubicBezTo>
                    <a:pt x="92" y="16"/>
                    <a:pt x="84" y="5"/>
                    <a:pt x="80" y="0"/>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88" name="Freeform 111"/>
            <p:cNvSpPr>
              <a:spLocks noChangeAspect="1"/>
            </p:cNvSpPr>
            <p:nvPr/>
          </p:nvSpPr>
          <p:spPr bwMode="auto">
            <a:xfrm>
              <a:off x="1254100" y="5040321"/>
              <a:ext cx="114300" cy="104775"/>
            </a:xfrm>
            <a:custGeom>
              <a:avLst/>
              <a:gdLst>
                <a:gd name="T0" fmla="*/ 0 w 417"/>
                <a:gd name="T1" fmla="*/ 2147483647 h 391"/>
                <a:gd name="T2" fmla="*/ 1153263638 w 417"/>
                <a:gd name="T3" fmla="*/ 2147483647 h 391"/>
                <a:gd name="T4" fmla="*/ 2147483647 w 417"/>
                <a:gd name="T5" fmla="*/ 1962677379 h 391"/>
                <a:gd name="T6" fmla="*/ 2147483647 w 417"/>
                <a:gd name="T7" fmla="*/ 0 h 391"/>
                <a:gd name="T8" fmla="*/ 2147483647 w 417"/>
                <a:gd name="T9" fmla="*/ 1924189863 h 391"/>
                <a:gd name="T10" fmla="*/ 2147483647 w 417"/>
                <a:gd name="T11" fmla="*/ 2147483647 h 391"/>
                <a:gd name="T12" fmla="*/ 2147483647 w 417"/>
                <a:gd name="T13" fmla="*/ 2147483647 h 391"/>
                <a:gd name="T14" fmla="*/ 0 60000 65536"/>
                <a:gd name="T15" fmla="*/ 0 60000 65536"/>
                <a:gd name="T16" fmla="*/ 0 60000 65536"/>
                <a:gd name="T17" fmla="*/ 0 60000 65536"/>
                <a:gd name="T18" fmla="*/ 0 60000 65536"/>
                <a:gd name="T19" fmla="*/ 0 60000 65536"/>
                <a:gd name="T20" fmla="*/ 0 60000 65536"/>
                <a:gd name="T21" fmla="*/ 0 w 417"/>
                <a:gd name="T22" fmla="*/ 0 h 391"/>
                <a:gd name="T23" fmla="*/ 417 w 417"/>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7" h="391">
                  <a:moveTo>
                    <a:pt x="0" y="391"/>
                  </a:moveTo>
                  <a:cubicBezTo>
                    <a:pt x="9" y="365"/>
                    <a:pt x="36" y="277"/>
                    <a:pt x="56" y="229"/>
                  </a:cubicBezTo>
                  <a:cubicBezTo>
                    <a:pt x="77" y="181"/>
                    <a:pt x="99" y="141"/>
                    <a:pt x="126" y="102"/>
                  </a:cubicBezTo>
                  <a:cubicBezTo>
                    <a:pt x="153" y="64"/>
                    <a:pt x="186" y="0"/>
                    <a:pt x="215" y="0"/>
                  </a:cubicBezTo>
                  <a:cubicBezTo>
                    <a:pt x="244" y="0"/>
                    <a:pt x="277" y="60"/>
                    <a:pt x="304" y="100"/>
                  </a:cubicBezTo>
                  <a:cubicBezTo>
                    <a:pt x="331" y="141"/>
                    <a:pt x="355" y="196"/>
                    <a:pt x="374" y="239"/>
                  </a:cubicBezTo>
                  <a:cubicBezTo>
                    <a:pt x="392" y="282"/>
                    <a:pt x="409" y="339"/>
                    <a:pt x="417" y="365"/>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89" name="Freeform 112"/>
            <p:cNvSpPr>
              <a:spLocks noChangeAspect="1"/>
            </p:cNvSpPr>
            <p:nvPr/>
          </p:nvSpPr>
          <p:spPr bwMode="auto">
            <a:xfrm>
              <a:off x="1254100" y="5040321"/>
              <a:ext cx="114300" cy="104775"/>
            </a:xfrm>
            <a:custGeom>
              <a:avLst/>
              <a:gdLst>
                <a:gd name="T0" fmla="*/ 0 w 36"/>
                <a:gd name="T1" fmla="*/ 2147483647 h 33"/>
                <a:gd name="T2" fmla="*/ 2147483647 w 36"/>
                <a:gd name="T3" fmla="*/ 2147483647 h 33"/>
                <a:gd name="T4" fmla="*/ 2147483647 w 36"/>
                <a:gd name="T5" fmla="*/ 2147483647 h 33"/>
                <a:gd name="T6" fmla="*/ 2147483647 w 36"/>
                <a:gd name="T7" fmla="*/ 0 h 33"/>
                <a:gd name="T8" fmla="*/ 2147483647 w 36"/>
                <a:gd name="T9" fmla="*/ 2147483647 h 33"/>
                <a:gd name="T10" fmla="*/ 2147483647 w 36"/>
                <a:gd name="T11" fmla="*/ 2147483647 h 33"/>
                <a:gd name="T12" fmla="*/ 2147483647 w 36"/>
                <a:gd name="T13" fmla="*/ 2147483647 h 33"/>
                <a:gd name="T14" fmla="*/ 0 60000 65536"/>
                <a:gd name="T15" fmla="*/ 0 60000 65536"/>
                <a:gd name="T16" fmla="*/ 0 60000 65536"/>
                <a:gd name="T17" fmla="*/ 0 60000 65536"/>
                <a:gd name="T18" fmla="*/ 0 60000 65536"/>
                <a:gd name="T19" fmla="*/ 0 60000 65536"/>
                <a:gd name="T20" fmla="*/ 0 60000 65536"/>
                <a:gd name="T21" fmla="*/ 0 w 36"/>
                <a:gd name="T22" fmla="*/ 0 h 33"/>
                <a:gd name="T23" fmla="*/ 36 w 36"/>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33">
                  <a:moveTo>
                    <a:pt x="0" y="33"/>
                  </a:moveTo>
                  <a:cubicBezTo>
                    <a:pt x="1" y="31"/>
                    <a:pt x="3" y="23"/>
                    <a:pt x="5" y="19"/>
                  </a:cubicBezTo>
                  <a:cubicBezTo>
                    <a:pt x="7" y="15"/>
                    <a:pt x="9" y="12"/>
                    <a:pt x="11" y="8"/>
                  </a:cubicBezTo>
                  <a:cubicBezTo>
                    <a:pt x="13" y="5"/>
                    <a:pt x="16" y="0"/>
                    <a:pt x="19" y="0"/>
                  </a:cubicBezTo>
                  <a:cubicBezTo>
                    <a:pt x="21" y="0"/>
                    <a:pt x="24" y="5"/>
                    <a:pt x="26" y="8"/>
                  </a:cubicBezTo>
                  <a:cubicBezTo>
                    <a:pt x="28" y="12"/>
                    <a:pt x="30" y="16"/>
                    <a:pt x="32" y="20"/>
                  </a:cubicBezTo>
                  <a:cubicBezTo>
                    <a:pt x="33" y="24"/>
                    <a:pt x="35" y="28"/>
                    <a:pt x="36" y="31"/>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90" name="Freeform 113"/>
            <p:cNvSpPr>
              <a:spLocks noChangeAspect="1"/>
            </p:cNvSpPr>
            <p:nvPr/>
          </p:nvSpPr>
          <p:spPr bwMode="auto">
            <a:xfrm>
              <a:off x="1012800" y="5665796"/>
              <a:ext cx="307975" cy="139700"/>
            </a:xfrm>
            <a:custGeom>
              <a:avLst/>
              <a:gdLst>
                <a:gd name="T0" fmla="*/ 2147483647 w 97"/>
                <a:gd name="T1" fmla="*/ 0 h 44"/>
                <a:gd name="T2" fmla="*/ 2147483647 w 97"/>
                <a:gd name="T3" fmla="*/ 2147483647 h 44"/>
                <a:gd name="T4" fmla="*/ 2147483647 w 97"/>
                <a:gd name="T5" fmla="*/ 2147483647 h 44"/>
                <a:gd name="T6" fmla="*/ 2147483647 w 97"/>
                <a:gd name="T7" fmla="*/ 2147483647 h 44"/>
                <a:gd name="T8" fmla="*/ 2147483647 w 97"/>
                <a:gd name="T9" fmla="*/ 2147483647 h 44"/>
                <a:gd name="T10" fmla="*/ 2147483647 w 97"/>
                <a:gd name="T11" fmla="*/ 2147483647 h 44"/>
                <a:gd name="T12" fmla="*/ 0 w 97"/>
                <a:gd name="T13" fmla="*/ 2147483647 h 44"/>
                <a:gd name="T14" fmla="*/ 0 60000 65536"/>
                <a:gd name="T15" fmla="*/ 0 60000 65536"/>
                <a:gd name="T16" fmla="*/ 0 60000 65536"/>
                <a:gd name="T17" fmla="*/ 0 60000 65536"/>
                <a:gd name="T18" fmla="*/ 0 60000 65536"/>
                <a:gd name="T19" fmla="*/ 0 60000 65536"/>
                <a:gd name="T20" fmla="*/ 0 60000 65536"/>
                <a:gd name="T21" fmla="*/ 0 w 97"/>
                <a:gd name="T22" fmla="*/ 0 h 44"/>
                <a:gd name="T23" fmla="*/ 97 w 97"/>
                <a:gd name="T24" fmla="*/ 44 h 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7" h="44">
                  <a:moveTo>
                    <a:pt x="95" y="0"/>
                  </a:moveTo>
                  <a:cubicBezTo>
                    <a:pt x="95" y="5"/>
                    <a:pt x="97" y="21"/>
                    <a:pt x="94" y="27"/>
                  </a:cubicBezTo>
                  <a:cubicBezTo>
                    <a:pt x="91" y="34"/>
                    <a:pt x="84" y="37"/>
                    <a:pt x="77" y="39"/>
                  </a:cubicBezTo>
                  <a:cubicBezTo>
                    <a:pt x="71" y="42"/>
                    <a:pt x="61" y="44"/>
                    <a:pt x="55" y="42"/>
                  </a:cubicBezTo>
                  <a:cubicBezTo>
                    <a:pt x="49" y="41"/>
                    <a:pt x="46" y="35"/>
                    <a:pt x="42" y="32"/>
                  </a:cubicBezTo>
                  <a:cubicBezTo>
                    <a:pt x="37" y="29"/>
                    <a:pt x="33" y="29"/>
                    <a:pt x="26" y="26"/>
                  </a:cubicBezTo>
                  <a:cubicBezTo>
                    <a:pt x="19" y="23"/>
                    <a:pt x="5" y="17"/>
                    <a:pt x="0" y="14"/>
                  </a:cubicBezTo>
                </a:path>
              </a:pathLst>
            </a:custGeom>
            <a:noFill/>
            <a:ln w="6985">
              <a:solidFill>
                <a:srgbClr val="5F5F5F"/>
              </a:solidFill>
              <a:round/>
              <a:headEnd/>
              <a:tailEnd/>
            </a:ln>
          </p:spPr>
          <p:txBody>
            <a:bodyPr/>
            <a:lstStyle/>
            <a:p>
              <a:endParaRPr lang="en-US">
                <a:solidFill>
                  <a:srgbClr val="000000"/>
                </a:solidFill>
                <a:latin typeface="Calibri" pitchFamily="34" charset="0"/>
              </a:endParaRPr>
            </a:p>
          </p:txBody>
        </p:sp>
        <p:sp>
          <p:nvSpPr>
            <p:cNvPr id="9391" name="Freeform 114"/>
            <p:cNvSpPr>
              <a:spLocks noChangeAspect="1"/>
            </p:cNvSpPr>
            <p:nvPr/>
          </p:nvSpPr>
          <p:spPr bwMode="auto">
            <a:xfrm>
              <a:off x="1362050" y="5084771"/>
              <a:ext cx="138112" cy="187325"/>
            </a:xfrm>
            <a:custGeom>
              <a:avLst/>
              <a:gdLst>
                <a:gd name="T0" fmla="*/ 0 w 517"/>
                <a:gd name="T1" fmla="*/ 2147483647 h 700"/>
                <a:gd name="T2" fmla="*/ 1143828084 w 517"/>
                <a:gd name="T3" fmla="*/ 2050582369 h 700"/>
                <a:gd name="T4" fmla="*/ 2147483647 w 517"/>
                <a:gd name="T5" fmla="*/ 325770238 h 700"/>
                <a:gd name="T6" fmla="*/ 2147483647 w 517"/>
                <a:gd name="T7" fmla="*/ 555792947 h 700"/>
                <a:gd name="T8" fmla="*/ 2147483647 w 517"/>
                <a:gd name="T9" fmla="*/ 2147483647 h 700"/>
                <a:gd name="T10" fmla="*/ 2147483647 w 517"/>
                <a:gd name="T11" fmla="*/ 2147483647 h 700"/>
                <a:gd name="T12" fmla="*/ 2147483647 w 517"/>
                <a:gd name="T13" fmla="*/ 2147483647 h 700"/>
                <a:gd name="T14" fmla="*/ 2147483647 w 517"/>
                <a:gd name="T15" fmla="*/ 2147483647 h 700"/>
                <a:gd name="T16" fmla="*/ 2147483647 w 517"/>
                <a:gd name="T17" fmla="*/ 2147483647 h 700"/>
                <a:gd name="T18" fmla="*/ 2147483647 w 517"/>
                <a:gd name="T19" fmla="*/ 2147483647 h 700"/>
                <a:gd name="T20" fmla="*/ 2147483647 w 517"/>
                <a:gd name="T21" fmla="*/ 2147483647 h 7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17"/>
                <a:gd name="T34" fmla="*/ 0 h 700"/>
                <a:gd name="T35" fmla="*/ 517 w 517"/>
                <a:gd name="T36" fmla="*/ 700 h 7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17" h="700">
                  <a:moveTo>
                    <a:pt x="0" y="257"/>
                  </a:moveTo>
                  <a:cubicBezTo>
                    <a:pt x="11" y="231"/>
                    <a:pt x="27" y="148"/>
                    <a:pt x="60" y="107"/>
                  </a:cubicBezTo>
                  <a:cubicBezTo>
                    <a:pt x="93" y="67"/>
                    <a:pt x="155" y="29"/>
                    <a:pt x="199" y="17"/>
                  </a:cubicBezTo>
                  <a:cubicBezTo>
                    <a:pt x="242" y="5"/>
                    <a:pt x="286" y="0"/>
                    <a:pt x="319" y="29"/>
                  </a:cubicBezTo>
                  <a:cubicBezTo>
                    <a:pt x="352" y="57"/>
                    <a:pt x="368" y="124"/>
                    <a:pt x="397" y="188"/>
                  </a:cubicBezTo>
                  <a:cubicBezTo>
                    <a:pt x="426" y="252"/>
                    <a:pt x="476" y="361"/>
                    <a:pt x="496" y="416"/>
                  </a:cubicBezTo>
                  <a:cubicBezTo>
                    <a:pt x="517" y="470"/>
                    <a:pt x="517" y="485"/>
                    <a:pt x="517" y="518"/>
                  </a:cubicBezTo>
                  <a:cubicBezTo>
                    <a:pt x="517" y="551"/>
                    <a:pt x="511" y="582"/>
                    <a:pt x="496" y="610"/>
                  </a:cubicBezTo>
                  <a:cubicBezTo>
                    <a:pt x="482" y="639"/>
                    <a:pt x="455" y="677"/>
                    <a:pt x="426" y="689"/>
                  </a:cubicBezTo>
                  <a:cubicBezTo>
                    <a:pt x="397" y="700"/>
                    <a:pt x="364" y="698"/>
                    <a:pt x="319" y="689"/>
                  </a:cubicBezTo>
                  <a:cubicBezTo>
                    <a:pt x="273" y="679"/>
                    <a:pt x="184" y="644"/>
                    <a:pt x="149" y="632"/>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92" name="Freeform 115"/>
            <p:cNvSpPr>
              <a:spLocks noChangeAspect="1"/>
            </p:cNvSpPr>
            <p:nvPr/>
          </p:nvSpPr>
          <p:spPr bwMode="auto">
            <a:xfrm>
              <a:off x="1362050" y="5084771"/>
              <a:ext cx="138112" cy="187325"/>
            </a:xfrm>
            <a:custGeom>
              <a:avLst/>
              <a:gdLst>
                <a:gd name="T0" fmla="*/ 0 w 44"/>
                <a:gd name="T1" fmla="*/ 2147483647 h 59"/>
                <a:gd name="T2" fmla="*/ 2147483647 w 44"/>
                <a:gd name="T3" fmla="*/ 2147483647 h 59"/>
                <a:gd name="T4" fmla="*/ 2147483647 w 44"/>
                <a:gd name="T5" fmla="*/ 2147483647 h 59"/>
                <a:gd name="T6" fmla="*/ 2147483647 w 44"/>
                <a:gd name="T7" fmla="*/ 2147483647 h 59"/>
                <a:gd name="T8" fmla="*/ 2147483647 w 44"/>
                <a:gd name="T9" fmla="*/ 2147483647 h 59"/>
                <a:gd name="T10" fmla="*/ 2147483647 w 44"/>
                <a:gd name="T11" fmla="*/ 2147483647 h 59"/>
                <a:gd name="T12" fmla="*/ 2147483647 w 44"/>
                <a:gd name="T13" fmla="*/ 2147483647 h 59"/>
                <a:gd name="T14" fmla="*/ 2147483647 w 44"/>
                <a:gd name="T15" fmla="*/ 2147483647 h 59"/>
                <a:gd name="T16" fmla="*/ 2147483647 w 44"/>
                <a:gd name="T17" fmla="*/ 2147483647 h 59"/>
                <a:gd name="T18" fmla="*/ 2147483647 w 44"/>
                <a:gd name="T19" fmla="*/ 2147483647 h 59"/>
                <a:gd name="T20" fmla="*/ 2147483647 w 44"/>
                <a:gd name="T21" fmla="*/ 2147483647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
                <a:gd name="T34" fmla="*/ 0 h 59"/>
                <a:gd name="T35" fmla="*/ 44 w 44"/>
                <a:gd name="T36" fmla="*/ 59 h 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 h="59">
                  <a:moveTo>
                    <a:pt x="0" y="21"/>
                  </a:moveTo>
                  <a:cubicBezTo>
                    <a:pt x="1" y="19"/>
                    <a:pt x="2" y="12"/>
                    <a:pt x="5" y="9"/>
                  </a:cubicBezTo>
                  <a:cubicBezTo>
                    <a:pt x="8" y="5"/>
                    <a:pt x="13" y="2"/>
                    <a:pt x="17" y="1"/>
                  </a:cubicBezTo>
                  <a:cubicBezTo>
                    <a:pt x="20" y="0"/>
                    <a:pt x="24" y="0"/>
                    <a:pt x="27" y="2"/>
                  </a:cubicBezTo>
                  <a:cubicBezTo>
                    <a:pt x="30" y="5"/>
                    <a:pt x="31" y="10"/>
                    <a:pt x="34" y="16"/>
                  </a:cubicBezTo>
                  <a:cubicBezTo>
                    <a:pt x="36" y="21"/>
                    <a:pt x="40" y="30"/>
                    <a:pt x="42" y="35"/>
                  </a:cubicBezTo>
                  <a:cubicBezTo>
                    <a:pt x="44" y="39"/>
                    <a:pt x="44" y="41"/>
                    <a:pt x="44" y="43"/>
                  </a:cubicBezTo>
                  <a:cubicBezTo>
                    <a:pt x="44" y="46"/>
                    <a:pt x="43" y="49"/>
                    <a:pt x="42" y="51"/>
                  </a:cubicBezTo>
                  <a:cubicBezTo>
                    <a:pt x="41" y="54"/>
                    <a:pt x="38" y="57"/>
                    <a:pt x="36" y="58"/>
                  </a:cubicBezTo>
                  <a:cubicBezTo>
                    <a:pt x="34" y="59"/>
                    <a:pt x="31" y="59"/>
                    <a:pt x="27" y="58"/>
                  </a:cubicBezTo>
                  <a:cubicBezTo>
                    <a:pt x="23" y="57"/>
                    <a:pt x="16" y="54"/>
                    <a:pt x="13" y="53"/>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93" name="Oval 116"/>
            <p:cNvSpPr>
              <a:spLocks noChangeAspect="1" noChangeArrowheads="1"/>
            </p:cNvSpPr>
            <p:nvPr/>
          </p:nvSpPr>
          <p:spPr bwMode="auto">
            <a:xfrm>
              <a:off x="1295375" y="5040321"/>
              <a:ext cx="34925" cy="31750"/>
            </a:xfrm>
            <a:prstGeom prst="ellipse">
              <a:avLst/>
            </a:prstGeom>
            <a:solidFill>
              <a:srgbClr val="5F5F5F"/>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94" name="Oval 117"/>
            <p:cNvSpPr>
              <a:spLocks noChangeAspect="1" noChangeArrowheads="1"/>
            </p:cNvSpPr>
            <p:nvPr/>
          </p:nvSpPr>
          <p:spPr bwMode="auto">
            <a:xfrm>
              <a:off x="1295375" y="5040321"/>
              <a:ext cx="34925" cy="31750"/>
            </a:xfrm>
            <a:prstGeom prst="ellipse">
              <a:avLst/>
            </a:prstGeom>
            <a:solidFill>
              <a:srgbClr val="5F5F5F"/>
            </a:solidFill>
            <a:ln w="6985" cap="rnd">
              <a:solidFill>
                <a:srgbClr val="5F5F5F"/>
              </a:solidFill>
              <a:round/>
              <a:headEnd/>
              <a:tailEnd/>
            </a:ln>
          </p:spPr>
          <p:txBody>
            <a:bodyPr/>
            <a:lstStyle/>
            <a:p>
              <a:endParaRPr lang="en-US">
                <a:solidFill>
                  <a:srgbClr val="000000"/>
                </a:solidFill>
                <a:latin typeface="Calibri" pitchFamily="34" charset="0"/>
              </a:endParaRPr>
            </a:p>
          </p:txBody>
        </p:sp>
        <p:sp>
          <p:nvSpPr>
            <p:cNvPr id="9395" name="Freeform 118"/>
            <p:cNvSpPr>
              <a:spLocks noChangeAspect="1"/>
            </p:cNvSpPr>
            <p:nvPr/>
          </p:nvSpPr>
          <p:spPr bwMode="auto">
            <a:xfrm>
              <a:off x="1333475" y="5049846"/>
              <a:ext cx="77787" cy="31750"/>
            </a:xfrm>
            <a:custGeom>
              <a:avLst/>
              <a:gdLst>
                <a:gd name="T0" fmla="*/ 0 w 25"/>
                <a:gd name="T1" fmla="*/ 2147483647 h 10"/>
                <a:gd name="T2" fmla="*/ 2147483647 w 25"/>
                <a:gd name="T3" fmla="*/ 0 h 10"/>
                <a:gd name="T4" fmla="*/ 0 60000 65536"/>
                <a:gd name="T5" fmla="*/ 0 60000 65536"/>
                <a:gd name="T6" fmla="*/ 0 w 25"/>
                <a:gd name="T7" fmla="*/ 0 h 10"/>
                <a:gd name="T8" fmla="*/ 25 w 25"/>
                <a:gd name="T9" fmla="*/ 10 h 10"/>
              </a:gdLst>
              <a:ahLst/>
              <a:cxnLst>
                <a:cxn ang="T4">
                  <a:pos x="T0" y="T1"/>
                </a:cxn>
                <a:cxn ang="T5">
                  <a:pos x="T2" y="T3"/>
                </a:cxn>
              </a:cxnLst>
              <a:rect l="T6" t="T7" r="T8" b="T9"/>
              <a:pathLst>
                <a:path w="25" h="10">
                  <a:moveTo>
                    <a:pt x="0" y="10"/>
                  </a:moveTo>
                  <a:cubicBezTo>
                    <a:pt x="10" y="5"/>
                    <a:pt x="20" y="1"/>
                    <a:pt x="25" y="0"/>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96" name="Freeform 119"/>
            <p:cNvSpPr>
              <a:spLocks noChangeAspect="1"/>
            </p:cNvSpPr>
            <p:nvPr/>
          </p:nvSpPr>
          <p:spPr bwMode="auto">
            <a:xfrm>
              <a:off x="1333475" y="5065721"/>
              <a:ext cx="112712" cy="15875"/>
            </a:xfrm>
            <a:custGeom>
              <a:avLst/>
              <a:gdLst>
                <a:gd name="T0" fmla="*/ 0 w 36"/>
                <a:gd name="T1" fmla="*/ 2147483647 h 5"/>
                <a:gd name="T2" fmla="*/ 2147483647 w 36"/>
                <a:gd name="T3" fmla="*/ 2147483647 h 5"/>
                <a:gd name="T4" fmla="*/ 2147483647 w 36"/>
                <a:gd name="T5" fmla="*/ 0 h 5"/>
                <a:gd name="T6" fmla="*/ 0 60000 65536"/>
                <a:gd name="T7" fmla="*/ 0 60000 65536"/>
                <a:gd name="T8" fmla="*/ 0 60000 65536"/>
                <a:gd name="T9" fmla="*/ 0 w 36"/>
                <a:gd name="T10" fmla="*/ 0 h 5"/>
                <a:gd name="T11" fmla="*/ 36 w 36"/>
                <a:gd name="T12" fmla="*/ 5 h 5"/>
              </a:gdLst>
              <a:ahLst/>
              <a:cxnLst>
                <a:cxn ang="T6">
                  <a:pos x="T0" y="T1"/>
                </a:cxn>
                <a:cxn ang="T7">
                  <a:pos x="T2" y="T3"/>
                </a:cxn>
                <a:cxn ang="T8">
                  <a:pos x="T4" y="T5"/>
                </a:cxn>
              </a:cxnLst>
              <a:rect l="T9" t="T10" r="T11" b="T12"/>
              <a:pathLst>
                <a:path w="36" h="5">
                  <a:moveTo>
                    <a:pt x="0" y="5"/>
                  </a:moveTo>
                  <a:cubicBezTo>
                    <a:pt x="3" y="5"/>
                    <a:pt x="14" y="2"/>
                    <a:pt x="20" y="1"/>
                  </a:cubicBezTo>
                  <a:cubicBezTo>
                    <a:pt x="26" y="0"/>
                    <a:pt x="33" y="0"/>
                    <a:pt x="36" y="0"/>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97" name="Freeform 120"/>
            <p:cNvSpPr>
              <a:spLocks noChangeAspect="1"/>
            </p:cNvSpPr>
            <p:nvPr/>
          </p:nvSpPr>
          <p:spPr bwMode="auto">
            <a:xfrm>
              <a:off x="1333475" y="5018096"/>
              <a:ext cx="87312" cy="53975"/>
            </a:xfrm>
            <a:custGeom>
              <a:avLst/>
              <a:gdLst>
                <a:gd name="T0" fmla="*/ 0 w 28"/>
                <a:gd name="T1" fmla="*/ 2147483647 h 17"/>
                <a:gd name="T2" fmla="*/ 2147483647 w 28"/>
                <a:gd name="T3" fmla="*/ 2147483647 h 17"/>
                <a:gd name="T4" fmla="*/ 2147483647 w 28"/>
                <a:gd name="T5" fmla="*/ 2147483647 h 17"/>
                <a:gd name="T6" fmla="*/ 2147483647 w 28"/>
                <a:gd name="T7" fmla="*/ 0 h 17"/>
                <a:gd name="T8" fmla="*/ 0 60000 65536"/>
                <a:gd name="T9" fmla="*/ 0 60000 65536"/>
                <a:gd name="T10" fmla="*/ 0 60000 65536"/>
                <a:gd name="T11" fmla="*/ 0 60000 65536"/>
                <a:gd name="T12" fmla="*/ 0 w 28"/>
                <a:gd name="T13" fmla="*/ 0 h 17"/>
                <a:gd name="T14" fmla="*/ 28 w 28"/>
                <a:gd name="T15" fmla="*/ 17 h 17"/>
              </a:gdLst>
              <a:ahLst/>
              <a:cxnLst>
                <a:cxn ang="T8">
                  <a:pos x="T0" y="T1"/>
                </a:cxn>
                <a:cxn ang="T9">
                  <a:pos x="T2" y="T3"/>
                </a:cxn>
                <a:cxn ang="T10">
                  <a:pos x="T4" y="T5"/>
                </a:cxn>
                <a:cxn ang="T11">
                  <a:pos x="T6" y="T7"/>
                </a:cxn>
              </a:cxnLst>
              <a:rect l="T12" t="T13" r="T14" b="T15"/>
              <a:pathLst>
                <a:path w="28" h="17">
                  <a:moveTo>
                    <a:pt x="0" y="17"/>
                  </a:moveTo>
                  <a:cubicBezTo>
                    <a:pt x="2" y="16"/>
                    <a:pt x="11" y="13"/>
                    <a:pt x="15" y="11"/>
                  </a:cubicBezTo>
                  <a:cubicBezTo>
                    <a:pt x="19" y="9"/>
                    <a:pt x="20" y="7"/>
                    <a:pt x="22" y="5"/>
                  </a:cubicBezTo>
                  <a:cubicBezTo>
                    <a:pt x="25" y="3"/>
                    <a:pt x="27" y="1"/>
                    <a:pt x="28" y="0"/>
                  </a:cubicBezTo>
                </a:path>
              </a:pathLst>
            </a:custGeom>
            <a:solidFill>
              <a:srgbClr val="333333"/>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98" name="Freeform 121"/>
            <p:cNvSpPr>
              <a:spLocks noChangeAspect="1"/>
            </p:cNvSpPr>
            <p:nvPr/>
          </p:nvSpPr>
          <p:spPr bwMode="auto">
            <a:xfrm>
              <a:off x="1333475" y="5049846"/>
              <a:ext cx="77787" cy="31750"/>
            </a:xfrm>
            <a:custGeom>
              <a:avLst/>
              <a:gdLst>
                <a:gd name="T0" fmla="*/ 0 w 25"/>
                <a:gd name="T1" fmla="*/ 2147483647 h 10"/>
                <a:gd name="T2" fmla="*/ 2147483647 w 25"/>
                <a:gd name="T3" fmla="*/ 0 h 10"/>
                <a:gd name="T4" fmla="*/ 0 60000 65536"/>
                <a:gd name="T5" fmla="*/ 0 60000 65536"/>
                <a:gd name="T6" fmla="*/ 0 w 25"/>
                <a:gd name="T7" fmla="*/ 0 h 10"/>
                <a:gd name="T8" fmla="*/ 25 w 25"/>
                <a:gd name="T9" fmla="*/ 10 h 10"/>
              </a:gdLst>
              <a:ahLst/>
              <a:cxnLst>
                <a:cxn ang="T4">
                  <a:pos x="T0" y="T1"/>
                </a:cxn>
                <a:cxn ang="T5">
                  <a:pos x="T2" y="T3"/>
                </a:cxn>
              </a:cxnLst>
              <a:rect l="T6" t="T7" r="T8" b="T9"/>
              <a:pathLst>
                <a:path w="25" h="10">
                  <a:moveTo>
                    <a:pt x="0" y="10"/>
                  </a:moveTo>
                  <a:cubicBezTo>
                    <a:pt x="10" y="5"/>
                    <a:pt x="20" y="1"/>
                    <a:pt x="25" y="0"/>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399" name="Freeform 122"/>
            <p:cNvSpPr>
              <a:spLocks noChangeAspect="1"/>
            </p:cNvSpPr>
            <p:nvPr/>
          </p:nvSpPr>
          <p:spPr bwMode="auto">
            <a:xfrm>
              <a:off x="1333475" y="5065721"/>
              <a:ext cx="112712" cy="15875"/>
            </a:xfrm>
            <a:custGeom>
              <a:avLst/>
              <a:gdLst>
                <a:gd name="T0" fmla="*/ 0 w 36"/>
                <a:gd name="T1" fmla="*/ 2147483647 h 5"/>
                <a:gd name="T2" fmla="*/ 2147483647 w 36"/>
                <a:gd name="T3" fmla="*/ 2147483647 h 5"/>
                <a:gd name="T4" fmla="*/ 2147483647 w 36"/>
                <a:gd name="T5" fmla="*/ 0 h 5"/>
                <a:gd name="T6" fmla="*/ 0 60000 65536"/>
                <a:gd name="T7" fmla="*/ 0 60000 65536"/>
                <a:gd name="T8" fmla="*/ 0 60000 65536"/>
                <a:gd name="T9" fmla="*/ 0 w 36"/>
                <a:gd name="T10" fmla="*/ 0 h 5"/>
                <a:gd name="T11" fmla="*/ 36 w 36"/>
                <a:gd name="T12" fmla="*/ 5 h 5"/>
              </a:gdLst>
              <a:ahLst/>
              <a:cxnLst>
                <a:cxn ang="T6">
                  <a:pos x="T0" y="T1"/>
                </a:cxn>
                <a:cxn ang="T7">
                  <a:pos x="T2" y="T3"/>
                </a:cxn>
                <a:cxn ang="T8">
                  <a:pos x="T4" y="T5"/>
                </a:cxn>
              </a:cxnLst>
              <a:rect l="T9" t="T10" r="T11" b="T12"/>
              <a:pathLst>
                <a:path w="36" h="5">
                  <a:moveTo>
                    <a:pt x="0" y="5"/>
                  </a:moveTo>
                  <a:cubicBezTo>
                    <a:pt x="3" y="5"/>
                    <a:pt x="14" y="2"/>
                    <a:pt x="20" y="1"/>
                  </a:cubicBezTo>
                  <a:cubicBezTo>
                    <a:pt x="26" y="0"/>
                    <a:pt x="33" y="0"/>
                    <a:pt x="36" y="0"/>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400" name="Freeform 123"/>
            <p:cNvSpPr>
              <a:spLocks noChangeAspect="1"/>
            </p:cNvSpPr>
            <p:nvPr/>
          </p:nvSpPr>
          <p:spPr bwMode="auto">
            <a:xfrm>
              <a:off x="1333475" y="5018096"/>
              <a:ext cx="87312" cy="53975"/>
            </a:xfrm>
            <a:custGeom>
              <a:avLst/>
              <a:gdLst>
                <a:gd name="T0" fmla="*/ 0 w 28"/>
                <a:gd name="T1" fmla="*/ 2147483647 h 17"/>
                <a:gd name="T2" fmla="*/ 2147483647 w 28"/>
                <a:gd name="T3" fmla="*/ 2147483647 h 17"/>
                <a:gd name="T4" fmla="*/ 2147483647 w 28"/>
                <a:gd name="T5" fmla="*/ 2147483647 h 17"/>
                <a:gd name="T6" fmla="*/ 2147483647 w 28"/>
                <a:gd name="T7" fmla="*/ 0 h 17"/>
                <a:gd name="T8" fmla="*/ 0 60000 65536"/>
                <a:gd name="T9" fmla="*/ 0 60000 65536"/>
                <a:gd name="T10" fmla="*/ 0 60000 65536"/>
                <a:gd name="T11" fmla="*/ 0 60000 65536"/>
                <a:gd name="T12" fmla="*/ 0 w 28"/>
                <a:gd name="T13" fmla="*/ 0 h 17"/>
                <a:gd name="T14" fmla="*/ 28 w 28"/>
                <a:gd name="T15" fmla="*/ 17 h 17"/>
              </a:gdLst>
              <a:ahLst/>
              <a:cxnLst>
                <a:cxn ang="T8">
                  <a:pos x="T0" y="T1"/>
                </a:cxn>
                <a:cxn ang="T9">
                  <a:pos x="T2" y="T3"/>
                </a:cxn>
                <a:cxn ang="T10">
                  <a:pos x="T4" y="T5"/>
                </a:cxn>
                <a:cxn ang="T11">
                  <a:pos x="T6" y="T7"/>
                </a:cxn>
              </a:cxnLst>
              <a:rect l="T12" t="T13" r="T14" b="T15"/>
              <a:pathLst>
                <a:path w="28" h="17">
                  <a:moveTo>
                    <a:pt x="0" y="17"/>
                  </a:moveTo>
                  <a:cubicBezTo>
                    <a:pt x="2" y="16"/>
                    <a:pt x="11" y="13"/>
                    <a:pt x="15" y="11"/>
                  </a:cubicBezTo>
                  <a:cubicBezTo>
                    <a:pt x="19" y="9"/>
                    <a:pt x="20" y="7"/>
                    <a:pt x="22" y="5"/>
                  </a:cubicBezTo>
                  <a:cubicBezTo>
                    <a:pt x="25" y="3"/>
                    <a:pt x="27" y="1"/>
                    <a:pt x="28" y="0"/>
                  </a:cubicBezTo>
                </a:path>
              </a:pathLst>
            </a:custGeom>
            <a:solidFill>
              <a:srgbClr val="333333"/>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401" name="Freeform 124"/>
            <p:cNvSpPr>
              <a:spLocks noChangeAspect="1"/>
            </p:cNvSpPr>
            <p:nvPr/>
          </p:nvSpPr>
          <p:spPr bwMode="auto">
            <a:xfrm>
              <a:off x="1212825" y="5053021"/>
              <a:ext cx="76200" cy="28575"/>
            </a:xfrm>
            <a:custGeom>
              <a:avLst/>
              <a:gdLst>
                <a:gd name="T0" fmla="*/ 2147483647 w 24"/>
                <a:gd name="T1" fmla="*/ 2147483647 h 9"/>
                <a:gd name="T2" fmla="*/ 0 w 24"/>
                <a:gd name="T3" fmla="*/ 0 h 9"/>
                <a:gd name="T4" fmla="*/ 0 60000 65536"/>
                <a:gd name="T5" fmla="*/ 0 60000 65536"/>
                <a:gd name="T6" fmla="*/ 0 w 24"/>
                <a:gd name="T7" fmla="*/ 0 h 9"/>
                <a:gd name="T8" fmla="*/ 24 w 24"/>
                <a:gd name="T9" fmla="*/ 9 h 9"/>
              </a:gdLst>
              <a:ahLst/>
              <a:cxnLst>
                <a:cxn ang="T4">
                  <a:pos x="T0" y="T1"/>
                </a:cxn>
                <a:cxn ang="T5">
                  <a:pos x="T2" y="T3"/>
                </a:cxn>
              </a:cxnLst>
              <a:rect l="T6" t="T7" r="T8" b="T9"/>
              <a:pathLst>
                <a:path w="24" h="9">
                  <a:moveTo>
                    <a:pt x="24" y="9"/>
                  </a:moveTo>
                  <a:cubicBezTo>
                    <a:pt x="14" y="5"/>
                    <a:pt x="4" y="2"/>
                    <a:pt x="0" y="0"/>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402" name="Freeform 125"/>
            <p:cNvSpPr>
              <a:spLocks noChangeAspect="1"/>
            </p:cNvSpPr>
            <p:nvPr/>
          </p:nvSpPr>
          <p:spPr bwMode="auto">
            <a:xfrm>
              <a:off x="1200125" y="5075246"/>
              <a:ext cx="92075" cy="12700"/>
            </a:xfrm>
            <a:custGeom>
              <a:avLst/>
              <a:gdLst>
                <a:gd name="T0" fmla="*/ 2147483647 w 29"/>
                <a:gd name="T1" fmla="*/ 2147483647 h 4"/>
                <a:gd name="T2" fmla="*/ 2147483647 w 29"/>
                <a:gd name="T3" fmla="*/ 2147483647 h 4"/>
                <a:gd name="T4" fmla="*/ 0 w 29"/>
                <a:gd name="T5" fmla="*/ 2147483647 h 4"/>
                <a:gd name="T6" fmla="*/ 0 60000 65536"/>
                <a:gd name="T7" fmla="*/ 0 60000 65536"/>
                <a:gd name="T8" fmla="*/ 0 60000 65536"/>
                <a:gd name="T9" fmla="*/ 0 w 29"/>
                <a:gd name="T10" fmla="*/ 0 h 4"/>
                <a:gd name="T11" fmla="*/ 29 w 29"/>
                <a:gd name="T12" fmla="*/ 4 h 4"/>
              </a:gdLst>
              <a:ahLst/>
              <a:cxnLst>
                <a:cxn ang="T6">
                  <a:pos x="T0" y="T1"/>
                </a:cxn>
                <a:cxn ang="T7">
                  <a:pos x="T2" y="T3"/>
                </a:cxn>
                <a:cxn ang="T8">
                  <a:pos x="T4" y="T5"/>
                </a:cxn>
              </a:cxnLst>
              <a:rect l="T9" t="T10" r="T11" b="T12"/>
              <a:pathLst>
                <a:path w="29" h="4">
                  <a:moveTo>
                    <a:pt x="29" y="4"/>
                  </a:moveTo>
                  <a:cubicBezTo>
                    <a:pt x="26" y="4"/>
                    <a:pt x="14" y="1"/>
                    <a:pt x="9" y="1"/>
                  </a:cubicBezTo>
                  <a:cubicBezTo>
                    <a:pt x="4" y="0"/>
                    <a:pt x="2" y="2"/>
                    <a:pt x="0" y="2"/>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403" name="Freeform 126"/>
            <p:cNvSpPr>
              <a:spLocks noChangeAspect="1"/>
            </p:cNvSpPr>
            <p:nvPr/>
          </p:nvSpPr>
          <p:spPr bwMode="auto">
            <a:xfrm>
              <a:off x="1216000" y="5014921"/>
              <a:ext cx="73025" cy="63500"/>
            </a:xfrm>
            <a:custGeom>
              <a:avLst/>
              <a:gdLst>
                <a:gd name="T0" fmla="*/ 2147483647 w 23"/>
                <a:gd name="T1" fmla="*/ 2147483647 h 20"/>
                <a:gd name="T2" fmla="*/ 2147483647 w 23"/>
                <a:gd name="T3" fmla="*/ 2147483647 h 20"/>
                <a:gd name="T4" fmla="*/ 0 w 23"/>
                <a:gd name="T5" fmla="*/ 0 h 20"/>
                <a:gd name="T6" fmla="*/ 0 60000 65536"/>
                <a:gd name="T7" fmla="*/ 0 60000 65536"/>
                <a:gd name="T8" fmla="*/ 0 60000 65536"/>
                <a:gd name="T9" fmla="*/ 0 w 23"/>
                <a:gd name="T10" fmla="*/ 0 h 20"/>
                <a:gd name="T11" fmla="*/ 23 w 23"/>
                <a:gd name="T12" fmla="*/ 20 h 20"/>
              </a:gdLst>
              <a:ahLst/>
              <a:cxnLst>
                <a:cxn ang="T6">
                  <a:pos x="T0" y="T1"/>
                </a:cxn>
                <a:cxn ang="T7">
                  <a:pos x="T2" y="T3"/>
                </a:cxn>
                <a:cxn ang="T8">
                  <a:pos x="T4" y="T5"/>
                </a:cxn>
              </a:cxnLst>
              <a:rect l="T9" t="T10" r="T11" b="T12"/>
              <a:pathLst>
                <a:path w="23" h="20">
                  <a:moveTo>
                    <a:pt x="23" y="20"/>
                  </a:moveTo>
                  <a:cubicBezTo>
                    <a:pt x="21" y="18"/>
                    <a:pt x="13" y="13"/>
                    <a:pt x="9" y="10"/>
                  </a:cubicBezTo>
                  <a:cubicBezTo>
                    <a:pt x="5" y="7"/>
                    <a:pt x="1" y="2"/>
                    <a:pt x="0" y="0"/>
                  </a:cubicBezTo>
                </a:path>
              </a:pathLst>
            </a:custGeom>
            <a:solidFill>
              <a:srgbClr val="333333"/>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404" name="Freeform 127"/>
            <p:cNvSpPr>
              <a:spLocks noChangeAspect="1"/>
            </p:cNvSpPr>
            <p:nvPr/>
          </p:nvSpPr>
          <p:spPr bwMode="auto">
            <a:xfrm>
              <a:off x="1212825" y="5053021"/>
              <a:ext cx="76200" cy="28575"/>
            </a:xfrm>
            <a:custGeom>
              <a:avLst/>
              <a:gdLst>
                <a:gd name="T0" fmla="*/ 2147483647 w 24"/>
                <a:gd name="T1" fmla="*/ 2147483647 h 9"/>
                <a:gd name="T2" fmla="*/ 0 w 24"/>
                <a:gd name="T3" fmla="*/ 0 h 9"/>
                <a:gd name="T4" fmla="*/ 0 60000 65536"/>
                <a:gd name="T5" fmla="*/ 0 60000 65536"/>
                <a:gd name="T6" fmla="*/ 0 w 24"/>
                <a:gd name="T7" fmla="*/ 0 h 9"/>
                <a:gd name="T8" fmla="*/ 24 w 24"/>
                <a:gd name="T9" fmla="*/ 9 h 9"/>
              </a:gdLst>
              <a:ahLst/>
              <a:cxnLst>
                <a:cxn ang="T4">
                  <a:pos x="T0" y="T1"/>
                </a:cxn>
                <a:cxn ang="T5">
                  <a:pos x="T2" y="T3"/>
                </a:cxn>
              </a:cxnLst>
              <a:rect l="T6" t="T7" r="T8" b="T9"/>
              <a:pathLst>
                <a:path w="24" h="9">
                  <a:moveTo>
                    <a:pt x="24" y="9"/>
                  </a:moveTo>
                  <a:cubicBezTo>
                    <a:pt x="14" y="5"/>
                    <a:pt x="4" y="2"/>
                    <a:pt x="0" y="0"/>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405" name="Freeform 128"/>
            <p:cNvSpPr>
              <a:spLocks noChangeAspect="1"/>
            </p:cNvSpPr>
            <p:nvPr/>
          </p:nvSpPr>
          <p:spPr bwMode="auto">
            <a:xfrm>
              <a:off x="1200125" y="5075246"/>
              <a:ext cx="92075" cy="12700"/>
            </a:xfrm>
            <a:custGeom>
              <a:avLst/>
              <a:gdLst>
                <a:gd name="T0" fmla="*/ 2147483647 w 29"/>
                <a:gd name="T1" fmla="*/ 2147483647 h 4"/>
                <a:gd name="T2" fmla="*/ 2147483647 w 29"/>
                <a:gd name="T3" fmla="*/ 2147483647 h 4"/>
                <a:gd name="T4" fmla="*/ 0 w 29"/>
                <a:gd name="T5" fmla="*/ 2147483647 h 4"/>
                <a:gd name="T6" fmla="*/ 0 60000 65536"/>
                <a:gd name="T7" fmla="*/ 0 60000 65536"/>
                <a:gd name="T8" fmla="*/ 0 60000 65536"/>
                <a:gd name="T9" fmla="*/ 0 w 29"/>
                <a:gd name="T10" fmla="*/ 0 h 4"/>
                <a:gd name="T11" fmla="*/ 29 w 29"/>
                <a:gd name="T12" fmla="*/ 4 h 4"/>
              </a:gdLst>
              <a:ahLst/>
              <a:cxnLst>
                <a:cxn ang="T6">
                  <a:pos x="T0" y="T1"/>
                </a:cxn>
                <a:cxn ang="T7">
                  <a:pos x="T2" y="T3"/>
                </a:cxn>
                <a:cxn ang="T8">
                  <a:pos x="T4" y="T5"/>
                </a:cxn>
              </a:cxnLst>
              <a:rect l="T9" t="T10" r="T11" b="T12"/>
              <a:pathLst>
                <a:path w="29" h="4">
                  <a:moveTo>
                    <a:pt x="29" y="4"/>
                  </a:moveTo>
                  <a:cubicBezTo>
                    <a:pt x="26" y="4"/>
                    <a:pt x="14" y="1"/>
                    <a:pt x="9" y="1"/>
                  </a:cubicBezTo>
                  <a:cubicBezTo>
                    <a:pt x="4" y="0"/>
                    <a:pt x="2" y="2"/>
                    <a:pt x="0" y="2"/>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406" name="Freeform 129"/>
            <p:cNvSpPr>
              <a:spLocks noChangeAspect="1"/>
            </p:cNvSpPr>
            <p:nvPr/>
          </p:nvSpPr>
          <p:spPr bwMode="auto">
            <a:xfrm>
              <a:off x="1216000" y="5014921"/>
              <a:ext cx="73025" cy="63500"/>
            </a:xfrm>
            <a:custGeom>
              <a:avLst/>
              <a:gdLst>
                <a:gd name="T0" fmla="*/ 2147483647 w 23"/>
                <a:gd name="T1" fmla="*/ 2147483647 h 20"/>
                <a:gd name="T2" fmla="*/ 2147483647 w 23"/>
                <a:gd name="T3" fmla="*/ 2147483647 h 20"/>
                <a:gd name="T4" fmla="*/ 0 w 23"/>
                <a:gd name="T5" fmla="*/ 0 h 20"/>
                <a:gd name="T6" fmla="*/ 0 60000 65536"/>
                <a:gd name="T7" fmla="*/ 0 60000 65536"/>
                <a:gd name="T8" fmla="*/ 0 60000 65536"/>
                <a:gd name="T9" fmla="*/ 0 w 23"/>
                <a:gd name="T10" fmla="*/ 0 h 20"/>
                <a:gd name="T11" fmla="*/ 23 w 23"/>
                <a:gd name="T12" fmla="*/ 20 h 20"/>
              </a:gdLst>
              <a:ahLst/>
              <a:cxnLst>
                <a:cxn ang="T6">
                  <a:pos x="T0" y="T1"/>
                </a:cxn>
                <a:cxn ang="T7">
                  <a:pos x="T2" y="T3"/>
                </a:cxn>
                <a:cxn ang="T8">
                  <a:pos x="T4" y="T5"/>
                </a:cxn>
              </a:cxnLst>
              <a:rect l="T9" t="T10" r="T11" b="T12"/>
              <a:pathLst>
                <a:path w="23" h="20">
                  <a:moveTo>
                    <a:pt x="23" y="20"/>
                  </a:moveTo>
                  <a:cubicBezTo>
                    <a:pt x="21" y="18"/>
                    <a:pt x="13" y="13"/>
                    <a:pt x="9" y="10"/>
                  </a:cubicBezTo>
                  <a:cubicBezTo>
                    <a:pt x="5" y="7"/>
                    <a:pt x="1" y="2"/>
                    <a:pt x="0" y="0"/>
                  </a:cubicBezTo>
                </a:path>
              </a:pathLst>
            </a:custGeom>
            <a:solidFill>
              <a:srgbClr val="333333"/>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407" name="Freeform 130"/>
            <p:cNvSpPr>
              <a:spLocks noChangeAspect="1"/>
            </p:cNvSpPr>
            <p:nvPr/>
          </p:nvSpPr>
          <p:spPr bwMode="auto">
            <a:xfrm>
              <a:off x="1127100" y="5103821"/>
              <a:ext cx="130175" cy="174625"/>
            </a:xfrm>
            <a:custGeom>
              <a:avLst/>
              <a:gdLst>
                <a:gd name="T0" fmla="*/ 2147483647 w 492"/>
                <a:gd name="T1" fmla="*/ 2147483647 h 650"/>
                <a:gd name="T2" fmla="*/ 2147483647 w 492"/>
                <a:gd name="T3" fmla="*/ 1144044243 h 650"/>
                <a:gd name="T4" fmla="*/ 2147483647 w 492"/>
                <a:gd name="T5" fmla="*/ 174518883 h 650"/>
                <a:gd name="T6" fmla="*/ 2147483647 w 492"/>
                <a:gd name="T7" fmla="*/ 484726445 h 650"/>
                <a:gd name="T8" fmla="*/ 1389166401 w 492"/>
                <a:gd name="T9" fmla="*/ 2147483647 h 650"/>
                <a:gd name="T10" fmla="*/ 611208250 w 492"/>
                <a:gd name="T11" fmla="*/ 2147483647 h 650"/>
                <a:gd name="T12" fmla="*/ 148199240 w 492"/>
                <a:gd name="T13" fmla="*/ 2147483647 h 650"/>
                <a:gd name="T14" fmla="*/ 2000373858 w 492"/>
                <a:gd name="T15" fmla="*/ 2147483647 h 650"/>
                <a:gd name="T16" fmla="*/ 2147483647 w 492"/>
                <a:gd name="T17" fmla="*/ 2147483647 h 650"/>
                <a:gd name="T18" fmla="*/ 2147483647 w 492"/>
                <a:gd name="T19" fmla="*/ 2147483647 h 6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2"/>
                <a:gd name="T31" fmla="*/ 0 h 650"/>
                <a:gd name="T32" fmla="*/ 492 w 492"/>
                <a:gd name="T33" fmla="*/ 650 h 6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2" h="650">
                  <a:moveTo>
                    <a:pt x="492" y="167"/>
                  </a:moveTo>
                  <a:cubicBezTo>
                    <a:pt x="475" y="150"/>
                    <a:pt x="442" y="84"/>
                    <a:pt x="408" y="59"/>
                  </a:cubicBezTo>
                  <a:cubicBezTo>
                    <a:pt x="375" y="34"/>
                    <a:pt x="350" y="17"/>
                    <a:pt x="308" y="9"/>
                  </a:cubicBezTo>
                  <a:cubicBezTo>
                    <a:pt x="275" y="9"/>
                    <a:pt x="233" y="0"/>
                    <a:pt x="192" y="25"/>
                  </a:cubicBezTo>
                  <a:cubicBezTo>
                    <a:pt x="150" y="50"/>
                    <a:pt x="100" y="117"/>
                    <a:pt x="75" y="159"/>
                  </a:cubicBezTo>
                  <a:cubicBezTo>
                    <a:pt x="50" y="200"/>
                    <a:pt x="42" y="217"/>
                    <a:pt x="33" y="284"/>
                  </a:cubicBezTo>
                  <a:cubicBezTo>
                    <a:pt x="25" y="342"/>
                    <a:pt x="0" y="467"/>
                    <a:pt x="8" y="525"/>
                  </a:cubicBezTo>
                  <a:cubicBezTo>
                    <a:pt x="25" y="592"/>
                    <a:pt x="67" y="634"/>
                    <a:pt x="108" y="642"/>
                  </a:cubicBezTo>
                  <a:cubicBezTo>
                    <a:pt x="150" y="650"/>
                    <a:pt x="225" y="600"/>
                    <a:pt x="242" y="600"/>
                  </a:cubicBezTo>
                  <a:cubicBezTo>
                    <a:pt x="258" y="600"/>
                    <a:pt x="233" y="617"/>
                    <a:pt x="233" y="617"/>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408" name="Freeform 131"/>
            <p:cNvSpPr>
              <a:spLocks noChangeAspect="1"/>
            </p:cNvSpPr>
            <p:nvPr/>
          </p:nvSpPr>
          <p:spPr bwMode="auto">
            <a:xfrm>
              <a:off x="1127100" y="5103821"/>
              <a:ext cx="130175" cy="174625"/>
            </a:xfrm>
            <a:custGeom>
              <a:avLst/>
              <a:gdLst>
                <a:gd name="T0" fmla="*/ 2147483647 w 41"/>
                <a:gd name="T1" fmla="*/ 2147483647 h 55"/>
                <a:gd name="T2" fmla="*/ 2147483647 w 41"/>
                <a:gd name="T3" fmla="*/ 2147483647 h 55"/>
                <a:gd name="T4" fmla="*/ 2147483647 w 41"/>
                <a:gd name="T5" fmla="*/ 2147483647 h 55"/>
                <a:gd name="T6" fmla="*/ 2147483647 w 41"/>
                <a:gd name="T7" fmla="*/ 2147483647 h 55"/>
                <a:gd name="T8" fmla="*/ 2147483647 w 41"/>
                <a:gd name="T9" fmla="*/ 2147483647 h 55"/>
                <a:gd name="T10" fmla="*/ 2147483647 w 41"/>
                <a:gd name="T11" fmla="*/ 2147483647 h 55"/>
                <a:gd name="T12" fmla="*/ 2147483647 w 41"/>
                <a:gd name="T13" fmla="*/ 2147483647 h 55"/>
                <a:gd name="T14" fmla="*/ 2147483647 w 41"/>
                <a:gd name="T15" fmla="*/ 2147483647 h 55"/>
                <a:gd name="T16" fmla="*/ 2147483647 w 41"/>
                <a:gd name="T17" fmla="*/ 2147483647 h 55"/>
                <a:gd name="T18" fmla="*/ 2147483647 w 41"/>
                <a:gd name="T19" fmla="*/ 2147483647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1"/>
                <a:gd name="T31" fmla="*/ 0 h 55"/>
                <a:gd name="T32" fmla="*/ 41 w 41"/>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1" h="55">
                  <a:moveTo>
                    <a:pt x="41" y="14"/>
                  </a:moveTo>
                  <a:cubicBezTo>
                    <a:pt x="40" y="13"/>
                    <a:pt x="37" y="7"/>
                    <a:pt x="34" y="5"/>
                  </a:cubicBezTo>
                  <a:cubicBezTo>
                    <a:pt x="31" y="3"/>
                    <a:pt x="29" y="2"/>
                    <a:pt x="26" y="1"/>
                  </a:cubicBezTo>
                  <a:cubicBezTo>
                    <a:pt x="23" y="1"/>
                    <a:pt x="19" y="0"/>
                    <a:pt x="16" y="2"/>
                  </a:cubicBezTo>
                  <a:cubicBezTo>
                    <a:pt x="12" y="4"/>
                    <a:pt x="8" y="10"/>
                    <a:pt x="6" y="14"/>
                  </a:cubicBezTo>
                  <a:cubicBezTo>
                    <a:pt x="4" y="17"/>
                    <a:pt x="3" y="18"/>
                    <a:pt x="3" y="24"/>
                  </a:cubicBezTo>
                  <a:cubicBezTo>
                    <a:pt x="2" y="29"/>
                    <a:pt x="0" y="39"/>
                    <a:pt x="1" y="44"/>
                  </a:cubicBezTo>
                  <a:cubicBezTo>
                    <a:pt x="2" y="50"/>
                    <a:pt x="5" y="53"/>
                    <a:pt x="9" y="54"/>
                  </a:cubicBezTo>
                  <a:cubicBezTo>
                    <a:pt x="12" y="55"/>
                    <a:pt x="19" y="51"/>
                    <a:pt x="20" y="51"/>
                  </a:cubicBezTo>
                  <a:cubicBezTo>
                    <a:pt x="22" y="51"/>
                    <a:pt x="19" y="52"/>
                    <a:pt x="19" y="52"/>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409" name="Freeform 132"/>
            <p:cNvSpPr>
              <a:spLocks noChangeAspect="1"/>
            </p:cNvSpPr>
            <p:nvPr/>
          </p:nvSpPr>
          <p:spPr bwMode="auto">
            <a:xfrm>
              <a:off x="1187425" y="5122871"/>
              <a:ext cx="246062" cy="222250"/>
            </a:xfrm>
            <a:custGeom>
              <a:avLst/>
              <a:gdLst>
                <a:gd name="T0" fmla="*/ 2147483647 w 917"/>
                <a:gd name="T1" fmla="*/ 2147483647 h 825"/>
                <a:gd name="T2" fmla="*/ 2147483647 w 917"/>
                <a:gd name="T3" fmla="*/ 2147483647 h 825"/>
                <a:gd name="T4" fmla="*/ 2147483647 w 917"/>
                <a:gd name="T5" fmla="*/ 2147483647 h 825"/>
                <a:gd name="T6" fmla="*/ 2147483647 w 917"/>
                <a:gd name="T7" fmla="*/ 1466339334 h 825"/>
                <a:gd name="T8" fmla="*/ 2147483647 w 917"/>
                <a:gd name="T9" fmla="*/ 175989688 h 825"/>
                <a:gd name="T10" fmla="*/ 2147483647 w 917"/>
                <a:gd name="T11" fmla="*/ 821164477 h 825"/>
                <a:gd name="T12" fmla="*/ 2147483647 w 917"/>
                <a:gd name="T13" fmla="*/ 2147483647 h 825"/>
                <a:gd name="T14" fmla="*/ 966063573 w 917"/>
                <a:gd name="T15" fmla="*/ 2147483647 h 825"/>
                <a:gd name="T16" fmla="*/ 0 w 917"/>
                <a:gd name="T17" fmla="*/ 2147483647 h 825"/>
                <a:gd name="T18" fmla="*/ 811473352 w 917"/>
                <a:gd name="T19" fmla="*/ 2147483647 h 825"/>
                <a:gd name="T20" fmla="*/ 1932055233 w 917"/>
                <a:gd name="T21" fmla="*/ 2147483647 h 825"/>
                <a:gd name="T22" fmla="*/ 2147483647 w 917"/>
                <a:gd name="T23" fmla="*/ 2147483647 h 8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7"/>
                <a:gd name="T37" fmla="*/ 0 h 825"/>
                <a:gd name="T38" fmla="*/ 917 w 917"/>
                <a:gd name="T39" fmla="*/ 825 h 8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7" h="825">
                  <a:moveTo>
                    <a:pt x="759" y="750"/>
                  </a:moveTo>
                  <a:cubicBezTo>
                    <a:pt x="784" y="717"/>
                    <a:pt x="850" y="634"/>
                    <a:pt x="875" y="559"/>
                  </a:cubicBezTo>
                  <a:cubicBezTo>
                    <a:pt x="892" y="484"/>
                    <a:pt x="917" y="367"/>
                    <a:pt x="884" y="284"/>
                  </a:cubicBezTo>
                  <a:cubicBezTo>
                    <a:pt x="850" y="200"/>
                    <a:pt x="742" y="117"/>
                    <a:pt x="684" y="75"/>
                  </a:cubicBezTo>
                  <a:cubicBezTo>
                    <a:pt x="625" y="34"/>
                    <a:pt x="575" y="17"/>
                    <a:pt x="509" y="9"/>
                  </a:cubicBezTo>
                  <a:cubicBezTo>
                    <a:pt x="442" y="0"/>
                    <a:pt x="359" y="25"/>
                    <a:pt x="300" y="42"/>
                  </a:cubicBezTo>
                  <a:cubicBezTo>
                    <a:pt x="242" y="59"/>
                    <a:pt x="192" y="84"/>
                    <a:pt x="150" y="117"/>
                  </a:cubicBezTo>
                  <a:cubicBezTo>
                    <a:pt x="109" y="159"/>
                    <a:pt x="75" y="200"/>
                    <a:pt x="50" y="259"/>
                  </a:cubicBezTo>
                  <a:cubicBezTo>
                    <a:pt x="25" y="317"/>
                    <a:pt x="0" y="392"/>
                    <a:pt x="0" y="459"/>
                  </a:cubicBezTo>
                  <a:cubicBezTo>
                    <a:pt x="0" y="525"/>
                    <a:pt x="25" y="609"/>
                    <a:pt x="42" y="659"/>
                  </a:cubicBezTo>
                  <a:cubicBezTo>
                    <a:pt x="59" y="700"/>
                    <a:pt x="84" y="725"/>
                    <a:pt x="100" y="750"/>
                  </a:cubicBezTo>
                  <a:cubicBezTo>
                    <a:pt x="125" y="784"/>
                    <a:pt x="150" y="809"/>
                    <a:pt x="159" y="825"/>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sp>
          <p:nvSpPr>
            <p:cNvPr id="9410" name="Freeform 133"/>
            <p:cNvSpPr>
              <a:spLocks noChangeAspect="1"/>
            </p:cNvSpPr>
            <p:nvPr/>
          </p:nvSpPr>
          <p:spPr bwMode="auto">
            <a:xfrm>
              <a:off x="1187425" y="5122871"/>
              <a:ext cx="246062" cy="222250"/>
            </a:xfrm>
            <a:custGeom>
              <a:avLst/>
              <a:gdLst>
                <a:gd name="T0" fmla="*/ 2147483647 w 78"/>
                <a:gd name="T1" fmla="*/ 2147483647 h 70"/>
                <a:gd name="T2" fmla="*/ 2147483647 w 78"/>
                <a:gd name="T3" fmla="*/ 2147483647 h 70"/>
                <a:gd name="T4" fmla="*/ 2147483647 w 78"/>
                <a:gd name="T5" fmla="*/ 2147483647 h 70"/>
                <a:gd name="T6" fmla="*/ 2147483647 w 78"/>
                <a:gd name="T7" fmla="*/ 2147483647 h 70"/>
                <a:gd name="T8" fmla="*/ 2147483647 w 78"/>
                <a:gd name="T9" fmla="*/ 2147483647 h 70"/>
                <a:gd name="T10" fmla="*/ 2147483647 w 78"/>
                <a:gd name="T11" fmla="*/ 2147483647 h 70"/>
                <a:gd name="T12" fmla="*/ 2147483647 w 78"/>
                <a:gd name="T13" fmla="*/ 2147483647 h 70"/>
                <a:gd name="T14" fmla="*/ 2147483647 w 78"/>
                <a:gd name="T15" fmla="*/ 2147483647 h 70"/>
                <a:gd name="T16" fmla="*/ 0 w 78"/>
                <a:gd name="T17" fmla="*/ 2147483647 h 70"/>
                <a:gd name="T18" fmla="*/ 2147483647 w 78"/>
                <a:gd name="T19" fmla="*/ 2147483647 h 70"/>
                <a:gd name="T20" fmla="*/ 2147483647 w 78"/>
                <a:gd name="T21" fmla="*/ 2147483647 h 70"/>
                <a:gd name="T22" fmla="*/ 2147483647 w 78"/>
                <a:gd name="T23" fmla="*/ 2147483647 h 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8"/>
                <a:gd name="T37" fmla="*/ 0 h 70"/>
                <a:gd name="T38" fmla="*/ 78 w 78"/>
                <a:gd name="T39" fmla="*/ 70 h 7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8" h="70">
                  <a:moveTo>
                    <a:pt x="64" y="64"/>
                  </a:moveTo>
                  <a:cubicBezTo>
                    <a:pt x="66" y="61"/>
                    <a:pt x="72" y="54"/>
                    <a:pt x="74" y="47"/>
                  </a:cubicBezTo>
                  <a:cubicBezTo>
                    <a:pt x="75" y="41"/>
                    <a:pt x="78" y="31"/>
                    <a:pt x="75" y="24"/>
                  </a:cubicBezTo>
                  <a:cubicBezTo>
                    <a:pt x="72" y="17"/>
                    <a:pt x="63" y="10"/>
                    <a:pt x="58" y="7"/>
                  </a:cubicBezTo>
                  <a:cubicBezTo>
                    <a:pt x="53" y="3"/>
                    <a:pt x="49" y="2"/>
                    <a:pt x="43" y="1"/>
                  </a:cubicBezTo>
                  <a:cubicBezTo>
                    <a:pt x="38" y="0"/>
                    <a:pt x="31" y="3"/>
                    <a:pt x="26" y="4"/>
                  </a:cubicBezTo>
                  <a:cubicBezTo>
                    <a:pt x="21" y="5"/>
                    <a:pt x="17" y="8"/>
                    <a:pt x="13" y="10"/>
                  </a:cubicBezTo>
                  <a:cubicBezTo>
                    <a:pt x="10" y="14"/>
                    <a:pt x="7" y="17"/>
                    <a:pt x="5" y="22"/>
                  </a:cubicBezTo>
                  <a:cubicBezTo>
                    <a:pt x="3" y="27"/>
                    <a:pt x="0" y="33"/>
                    <a:pt x="0" y="39"/>
                  </a:cubicBezTo>
                  <a:cubicBezTo>
                    <a:pt x="0" y="45"/>
                    <a:pt x="3" y="52"/>
                    <a:pt x="4" y="56"/>
                  </a:cubicBezTo>
                  <a:cubicBezTo>
                    <a:pt x="5" y="59"/>
                    <a:pt x="8" y="61"/>
                    <a:pt x="9" y="64"/>
                  </a:cubicBezTo>
                  <a:cubicBezTo>
                    <a:pt x="11" y="66"/>
                    <a:pt x="13" y="68"/>
                    <a:pt x="14" y="70"/>
                  </a:cubicBezTo>
                </a:path>
              </a:pathLst>
            </a:custGeom>
            <a:solidFill>
              <a:srgbClr val="363636"/>
            </a:solidFill>
            <a:ln w="6985">
              <a:solidFill>
                <a:srgbClr val="5F5F5F"/>
              </a:solidFill>
              <a:round/>
              <a:headEnd/>
              <a:tailEnd/>
            </a:ln>
          </p:spPr>
          <p:txBody>
            <a:bodyPr/>
            <a:lstStyle/>
            <a:p>
              <a:endParaRPr lang="en-US">
                <a:solidFill>
                  <a:srgbClr val="000000"/>
                </a:solidFill>
                <a:latin typeface="Calibri" pitchFamily="34" charset="0"/>
              </a:endParaRPr>
            </a:p>
          </p:txBody>
        </p:sp>
      </p:grpSp>
      <p:grpSp>
        <p:nvGrpSpPr>
          <p:cNvPr id="4" name="Group 8"/>
          <p:cNvGrpSpPr>
            <a:grpSpLocks/>
          </p:cNvGrpSpPr>
          <p:nvPr/>
        </p:nvGrpSpPr>
        <p:grpSpPr bwMode="auto">
          <a:xfrm>
            <a:off x="2176463" y="4625976"/>
            <a:ext cx="2062162" cy="1539875"/>
            <a:chOff x="336" y="2928"/>
            <a:chExt cx="1299" cy="970"/>
          </a:xfrm>
        </p:grpSpPr>
        <p:pic>
          <p:nvPicPr>
            <p:cNvPr id="9343" name="Picture 9" descr="6x4COLOURlegend_v1 copy"/>
            <p:cNvPicPr preferRelativeResize="0">
              <a:picLocks noChangeAspect="1" noChangeArrowheads="1"/>
            </p:cNvPicPr>
            <p:nvPr/>
          </p:nvPicPr>
          <p:blipFill>
            <a:blip r:embed="rId6"/>
            <a:srcRect/>
            <a:stretch>
              <a:fillRect/>
            </a:stretch>
          </p:blipFill>
          <p:spPr bwMode="auto">
            <a:xfrm>
              <a:off x="448" y="3093"/>
              <a:ext cx="948" cy="747"/>
            </a:xfrm>
            <a:prstGeom prst="rect">
              <a:avLst/>
            </a:prstGeom>
            <a:noFill/>
            <a:ln w="9525">
              <a:noFill/>
              <a:miter lim="800000"/>
              <a:headEnd/>
              <a:tailEnd/>
            </a:ln>
          </p:spPr>
        </p:pic>
        <p:sp>
          <p:nvSpPr>
            <p:cNvPr id="9344" name="Text Box 10"/>
            <p:cNvSpPr txBox="1">
              <a:spLocks noChangeAspect="1" noChangeArrowheads="1"/>
            </p:cNvSpPr>
            <p:nvPr/>
          </p:nvSpPr>
          <p:spPr bwMode="auto">
            <a:xfrm>
              <a:off x="474" y="2928"/>
              <a:ext cx="135" cy="170"/>
            </a:xfrm>
            <a:prstGeom prst="rect">
              <a:avLst/>
            </a:prstGeom>
            <a:noFill/>
            <a:ln w="9525">
              <a:noFill/>
              <a:miter lim="800000"/>
              <a:headEnd/>
              <a:tailEnd/>
            </a:ln>
          </p:spPr>
          <p:txBody>
            <a:bodyPr/>
            <a:lstStyle/>
            <a:p>
              <a:pPr eaLnBrk="0" hangingPunct="0">
                <a:spcBef>
                  <a:spcPct val="20000"/>
                </a:spcBef>
              </a:pPr>
              <a:r>
                <a:rPr lang="de-DE" sz="1400">
                  <a:solidFill>
                    <a:srgbClr val="000000"/>
                  </a:solidFill>
                  <a:latin typeface="Calibri" pitchFamily="34" charset="0"/>
                </a:rPr>
                <a:t>1</a:t>
              </a:r>
              <a:endParaRPr lang="en-US" sz="1400">
                <a:solidFill>
                  <a:srgbClr val="000000"/>
                </a:solidFill>
                <a:latin typeface="Calibri" pitchFamily="34" charset="0"/>
              </a:endParaRPr>
            </a:p>
          </p:txBody>
        </p:sp>
        <p:sp>
          <p:nvSpPr>
            <p:cNvPr id="9345" name="Text Box 11"/>
            <p:cNvSpPr txBox="1">
              <a:spLocks noChangeAspect="1" noChangeArrowheads="1"/>
            </p:cNvSpPr>
            <p:nvPr/>
          </p:nvSpPr>
          <p:spPr bwMode="auto">
            <a:xfrm>
              <a:off x="624" y="2928"/>
              <a:ext cx="136" cy="170"/>
            </a:xfrm>
            <a:prstGeom prst="rect">
              <a:avLst/>
            </a:prstGeom>
            <a:noFill/>
            <a:ln w="9525">
              <a:noFill/>
              <a:miter lim="800000"/>
              <a:headEnd/>
              <a:tailEnd/>
            </a:ln>
          </p:spPr>
          <p:txBody>
            <a:bodyPr/>
            <a:lstStyle/>
            <a:p>
              <a:pPr eaLnBrk="0" hangingPunct="0">
                <a:spcBef>
                  <a:spcPct val="20000"/>
                </a:spcBef>
              </a:pPr>
              <a:r>
                <a:rPr lang="de-DE" sz="1400">
                  <a:solidFill>
                    <a:srgbClr val="000000"/>
                  </a:solidFill>
                  <a:latin typeface="Calibri" pitchFamily="34" charset="0"/>
                </a:rPr>
                <a:t>2</a:t>
              </a:r>
              <a:endParaRPr lang="en-US" sz="1400">
                <a:solidFill>
                  <a:srgbClr val="000000"/>
                </a:solidFill>
                <a:latin typeface="Calibri" pitchFamily="34" charset="0"/>
              </a:endParaRPr>
            </a:p>
          </p:txBody>
        </p:sp>
        <p:sp>
          <p:nvSpPr>
            <p:cNvPr id="9346" name="Text Box 12"/>
            <p:cNvSpPr txBox="1">
              <a:spLocks noChangeAspect="1" noChangeArrowheads="1"/>
            </p:cNvSpPr>
            <p:nvPr/>
          </p:nvSpPr>
          <p:spPr bwMode="auto">
            <a:xfrm>
              <a:off x="774" y="2928"/>
              <a:ext cx="154" cy="170"/>
            </a:xfrm>
            <a:prstGeom prst="rect">
              <a:avLst/>
            </a:prstGeom>
            <a:noFill/>
            <a:ln w="9525">
              <a:noFill/>
              <a:miter lim="800000"/>
              <a:headEnd/>
              <a:tailEnd/>
            </a:ln>
          </p:spPr>
          <p:txBody>
            <a:bodyPr/>
            <a:lstStyle/>
            <a:p>
              <a:pPr eaLnBrk="0" hangingPunct="0">
                <a:spcBef>
                  <a:spcPct val="20000"/>
                </a:spcBef>
              </a:pPr>
              <a:r>
                <a:rPr lang="de-DE" sz="1400">
                  <a:solidFill>
                    <a:srgbClr val="000000"/>
                  </a:solidFill>
                  <a:latin typeface="Calibri" pitchFamily="34" charset="0"/>
                </a:rPr>
                <a:t>3</a:t>
              </a:r>
              <a:endParaRPr lang="en-US" sz="1400">
                <a:solidFill>
                  <a:srgbClr val="000000"/>
                </a:solidFill>
                <a:latin typeface="Calibri" pitchFamily="34" charset="0"/>
              </a:endParaRPr>
            </a:p>
          </p:txBody>
        </p:sp>
        <p:sp>
          <p:nvSpPr>
            <p:cNvPr id="9347" name="Text Box 13"/>
            <p:cNvSpPr txBox="1">
              <a:spLocks noChangeAspect="1" noChangeArrowheads="1"/>
            </p:cNvSpPr>
            <p:nvPr/>
          </p:nvSpPr>
          <p:spPr bwMode="auto">
            <a:xfrm>
              <a:off x="930" y="2928"/>
              <a:ext cx="156" cy="170"/>
            </a:xfrm>
            <a:prstGeom prst="rect">
              <a:avLst/>
            </a:prstGeom>
            <a:noFill/>
            <a:ln w="9525">
              <a:noFill/>
              <a:miter lim="800000"/>
              <a:headEnd/>
              <a:tailEnd/>
            </a:ln>
          </p:spPr>
          <p:txBody>
            <a:bodyPr/>
            <a:lstStyle/>
            <a:p>
              <a:pPr eaLnBrk="0" hangingPunct="0">
                <a:spcBef>
                  <a:spcPct val="20000"/>
                </a:spcBef>
              </a:pPr>
              <a:r>
                <a:rPr lang="de-DE" sz="1400">
                  <a:solidFill>
                    <a:srgbClr val="000000"/>
                  </a:solidFill>
                  <a:latin typeface="Calibri" pitchFamily="34" charset="0"/>
                </a:rPr>
                <a:t>4</a:t>
              </a:r>
              <a:endParaRPr lang="en-US" sz="1400">
                <a:solidFill>
                  <a:srgbClr val="000000"/>
                </a:solidFill>
                <a:latin typeface="Calibri" pitchFamily="34" charset="0"/>
              </a:endParaRPr>
            </a:p>
          </p:txBody>
        </p:sp>
        <p:sp>
          <p:nvSpPr>
            <p:cNvPr id="9348" name="Text Box 14"/>
            <p:cNvSpPr txBox="1">
              <a:spLocks noChangeAspect="1" noChangeArrowheads="1"/>
            </p:cNvSpPr>
            <p:nvPr/>
          </p:nvSpPr>
          <p:spPr bwMode="auto">
            <a:xfrm>
              <a:off x="1081" y="2928"/>
              <a:ext cx="175" cy="170"/>
            </a:xfrm>
            <a:prstGeom prst="rect">
              <a:avLst/>
            </a:prstGeom>
            <a:noFill/>
            <a:ln w="9525">
              <a:noFill/>
              <a:miter lim="800000"/>
              <a:headEnd/>
              <a:tailEnd/>
            </a:ln>
          </p:spPr>
          <p:txBody>
            <a:bodyPr/>
            <a:lstStyle/>
            <a:p>
              <a:pPr eaLnBrk="0" hangingPunct="0">
                <a:spcBef>
                  <a:spcPct val="20000"/>
                </a:spcBef>
              </a:pPr>
              <a:r>
                <a:rPr lang="de-DE" sz="1400">
                  <a:solidFill>
                    <a:srgbClr val="000000"/>
                  </a:solidFill>
                  <a:latin typeface="Calibri" pitchFamily="34" charset="0"/>
                </a:rPr>
                <a:t>5</a:t>
              </a:r>
              <a:endParaRPr lang="en-US" sz="1400">
                <a:solidFill>
                  <a:srgbClr val="000000"/>
                </a:solidFill>
                <a:latin typeface="Calibri" pitchFamily="34" charset="0"/>
              </a:endParaRPr>
            </a:p>
          </p:txBody>
        </p:sp>
        <p:sp>
          <p:nvSpPr>
            <p:cNvPr id="9349" name="Text Box 15"/>
            <p:cNvSpPr txBox="1">
              <a:spLocks noChangeAspect="1" noChangeArrowheads="1"/>
            </p:cNvSpPr>
            <p:nvPr/>
          </p:nvSpPr>
          <p:spPr bwMode="auto">
            <a:xfrm>
              <a:off x="1218" y="2928"/>
              <a:ext cx="123" cy="170"/>
            </a:xfrm>
            <a:prstGeom prst="rect">
              <a:avLst/>
            </a:prstGeom>
            <a:noFill/>
            <a:ln w="9525">
              <a:noFill/>
              <a:miter lim="800000"/>
              <a:headEnd/>
              <a:tailEnd/>
            </a:ln>
          </p:spPr>
          <p:txBody>
            <a:bodyPr/>
            <a:lstStyle/>
            <a:p>
              <a:pPr eaLnBrk="0" hangingPunct="0">
                <a:spcBef>
                  <a:spcPct val="20000"/>
                </a:spcBef>
              </a:pPr>
              <a:r>
                <a:rPr lang="de-DE" sz="1400">
                  <a:solidFill>
                    <a:srgbClr val="000000"/>
                  </a:solidFill>
                  <a:latin typeface="Calibri" pitchFamily="34" charset="0"/>
                </a:rPr>
                <a:t>6</a:t>
              </a:r>
              <a:endParaRPr lang="en-US" sz="1400">
                <a:solidFill>
                  <a:srgbClr val="000000"/>
                </a:solidFill>
                <a:latin typeface="Calibri" pitchFamily="34" charset="0"/>
              </a:endParaRPr>
            </a:p>
          </p:txBody>
        </p:sp>
        <p:sp>
          <p:nvSpPr>
            <p:cNvPr id="9350" name="Text Box 16"/>
            <p:cNvSpPr txBox="1">
              <a:spLocks noChangeAspect="1" noChangeArrowheads="1"/>
            </p:cNvSpPr>
            <p:nvPr/>
          </p:nvSpPr>
          <p:spPr bwMode="auto">
            <a:xfrm>
              <a:off x="336" y="3063"/>
              <a:ext cx="476" cy="170"/>
            </a:xfrm>
            <a:prstGeom prst="rect">
              <a:avLst/>
            </a:prstGeom>
            <a:noFill/>
            <a:ln w="9525">
              <a:noFill/>
              <a:miter lim="800000"/>
              <a:headEnd/>
              <a:tailEnd/>
            </a:ln>
          </p:spPr>
          <p:txBody>
            <a:bodyPr/>
            <a:lstStyle/>
            <a:p>
              <a:pPr eaLnBrk="0" hangingPunct="0">
                <a:spcBef>
                  <a:spcPct val="20000"/>
                </a:spcBef>
              </a:pPr>
              <a:r>
                <a:rPr lang="de-DE" sz="1400">
                  <a:solidFill>
                    <a:srgbClr val="000000"/>
                  </a:solidFill>
                  <a:latin typeface="Calibri" pitchFamily="34" charset="0"/>
                </a:rPr>
                <a:t>a</a:t>
              </a:r>
              <a:endParaRPr lang="en-US" sz="1400">
                <a:solidFill>
                  <a:srgbClr val="000000"/>
                </a:solidFill>
                <a:latin typeface="Calibri" pitchFamily="34" charset="0"/>
              </a:endParaRPr>
            </a:p>
          </p:txBody>
        </p:sp>
        <p:sp>
          <p:nvSpPr>
            <p:cNvPr id="9351" name="Text Box 17"/>
            <p:cNvSpPr txBox="1">
              <a:spLocks noChangeAspect="1" noChangeArrowheads="1"/>
            </p:cNvSpPr>
            <p:nvPr/>
          </p:nvSpPr>
          <p:spPr bwMode="auto">
            <a:xfrm>
              <a:off x="336" y="3384"/>
              <a:ext cx="455" cy="170"/>
            </a:xfrm>
            <a:prstGeom prst="rect">
              <a:avLst/>
            </a:prstGeom>
            <a:noFill/>
            <a:ln w="9525">
              <a:noFill/>
              <a:miter lim="800000"/>
              <a:headEnd/>
              <a:tailEnd/>
            </a:ln>
          </p:spPr>
          <p:txBody>
            <a:bodyPr/>
            <a:lstStyle/>
            <a:p>
              <a:pPr eaLnBrk="0" hangingPunct="0">
                <a:spcBef>
                  <a:spcPct val="20000"/>
                </a:spcBef>
              </a:pPr>
              <a:r>
                <a:rPr lang="de-DE" sz="1400">
                  <a:solidFill>
                    <a:srgbClr val="000000"/>
                  </a:solidFill>
                  <a:latin typeface="Calibri" pitchFamily="34" charset="0"/>
                </a:rPr>
                <a:t>c</a:t>
              </a:r>
              <a:endParaRPr lang="en-US" sz="1400">
                <a:solidFill>
                  <a:srgbClr val="000000"/>
                </a:solidFill>
                <a:latin typeface="Calibri" pitchFamily="34" charset="0"/>
              </a:endParaRPr>
            </a:p>
          </p:txBody>
        </p:sp>
        <p:sp>
          <p:nvSpPr>
            <p:cNvPr id="9352" name="Text Box 18"/>
            <p:cNvSpPr txBox="1">
              <a:spLocks noChangeAspect="1" noChangeArrowheads="1"/>
            </p:cNvSpPr>
            <p:nvPr/>
          </p:nvSpPr>
          <p:spPr bwMode="auto">
            <a:xfrm>
              <a:off x="336" y="3240"/>
              <a:ext cx="476" cy="170"/>
            </a:xfrm>
            <a:prstGeom prst="rect">
              <a:avLst/>
            </a:prstGeom>
            <a:noFill/>
            <a:ln w="9525">
              <a:noFill/>
              <a:miter lim="800000"/>
              <a:headEnd/>
              <a:tailEnd/>
            </a:ln>
          </p:spPr>
          <p:txBody>
            <a:bodyPr/>
            <a:lstStyle/>
            <a:p>
              <a:pPr eaLnBrk="0" hangingPunct="0">
                <a:spcBef>
                  <a:spcPct val="20000"/>
                </a:spcBef>
              </a:pPr>
              <a:r>
                <a:rPr lang="de-DE" sz="1400">
                  <a:solidFill>
                    <a:srgbClr val="000000"/>
                  </a:solidFill>
                  <a:latin typeface="Calibri" pitchFamily="34" charset="0"/>
                </a:rPr>
                <a:t>b</a:t>
              </a:r>
              <a:endParaRPr lang="en-US" sz="1400">
                <a:solidFill>
                  <a:srgbClr val="000000"/>
                </a:solidFill>
                <a:latin typeface="Calibri" pitchFamily="34" charset="0"/>
              </a:endParaRPr>
            </a:p>
          </p:txBody>
        </p:sp>
        <p:sp>
          <p:nvSpPr>
            <p:cNvPr id="9353" name="Text Box 19"/>
            <p:cNvSpPr txBox="1">
              <a:spLocks noChangeAspect="1" noChangeArrowheads="1"/>
            </p:cNvSpPr>
            <p:nvPr/>
          </p:nvSpPr>
          <p:spPr bwMode="auto">
            <a:xfrm>
              <a:off x="336" y="3564"/>
              <a:ext cx="455" cy="170"/>
            </a:xfrm>
            <a:prstGeom prst="rect">
              <a:avLst/>
            </a:prstGeom>
            <a:noFill/>
            <a:ln w="9525">
              <a:noFill/>
              <a:miter lim="800000"/>
              <a:headEnd/>
              <a:tailEnd/>
            </a:ln>
          </p:spPr>
          <p:txBody>
            <a:bodyPr/>
            <a:lstStyle/>
            <a:p>
              <a:pPr eaLnBrk="0" hangingPunct="0">
                <a:spcBef>
                  <a:spcPct val="20000"/>
                </a:spcBef>
              </a:pPr>
              <a:r>
                <a:rPr lang="de-DE" sz="1400">
                  <a:solidFill>
                    <a:srgbClr val="000000"/>
                  </a:solidFill>
                  <a:latin typeface="Calibri" pitchFamily="34" charset="0"/>
                </a:rPr>
                <a:t>d</a:t>
              </a:r>
              <a:endParaRPr lang="en-US" sz="1400">
                <a:solidFill>
                  <a:srgbClr val="000000"/>
                </a:solidFill>
                <a:latin typeface="Calibri" pitchFamily="34" charset="0"/>
              </a:endParaRPr>
            </a:p>
          </p:txBody>
        </p:sp>
        <p:sp>
          <p:nvSpPr>
            <p:cNvPr id="9354" name="Line 20"/>
            <p:cNvSpPr>
              <a:spLocks noChangeShapeType="1"/>
            </p:cNvSpPr>
            <p:nvPr/>
          </p:nvSpPr>
          <p:spPr bwMode="auto">
            <a:xfrm rot="-5400000">
              <a:off x="1326" y="3667"/>
              <a:ext cx="160" cy="1"/>
            </a:xfrm>
            <a:prstGeom prst="line">
              <a:avLst/>
            </a:prstGeom>
            <a:noFill/>
            <a:ln w="28575">
              <a:solidFill>
                <a:srgbClr val="000000"/>
              </a:solidFill>
              <a:round/>
              <a:headEnd/>
              <a:tailEnd/>
            </a:ln>
          </p:spPr>
          <p:txBody>
            <a:bodyPr/>
            <a:lstStyle/>
            <a:p>
              <a:endParaRPr lang="en-GB">
                <a:solidFill>
                  <a:srgbClr val="000000"/>
                </a:solidFill>
                <a:latin typeface="Switzerland"/>
              </a:endParaRPr>
            </a:p>
          </p:txBody>
        </p:sp>
        <p:sp>
          <p:nvSpPr>
            <p:cNvPr id="9355" name="Line 21"/>
            <p:cNvSpPr>
              <a:spLocks noChangeShapeType="1"/>
            </p:cNvSpPr>
            <p:nvPr/>
          </p:nvSpPr>
          <p:spPr bwMode="auto">
            <a:xfrm>
              <a:off x="1244" y="3744"/>
              <a:ext cx="154" cy="1"/>
            </a:xfrm>
            <a:prstGeom prst="line">
              <a:avLst/>
            </a:prstGeom>
            <a:noFill/>
            <a:ln w="28575">
              <a:solidFill>
                <a:srgbClr val="000000"/>
              </a:solidFill>
              <a:round/>
              <a:headEnd/>
              <a:tailEnd/>
            </a:ln>
          </p:spPr>
          <p:txBody>
            <a:bodyPr/>
            <a:lstStyle/>
            <a:p>
              <a:endParaRPr lang="en-GB">
                <a:solidFill>
                  <a:srgbClr val="000000"/>
                </a:solidFill>
                <a:latin typeface="Switzerland"/>
              </a:endParaRPr>
            </a:p>
          </p:txBody>
        </p:sp>
        <p:sp>
          <p:nvSpPr>
            <p:cNvPr id="9356" name="Text Box 22"/>
            <p:cNvSpPr txBox="1">
              <a:spLocks noChangeArrowheads="1"/>
            </p:cNvSpPr>
            <p:nvPr/>
          </p:nvSpPr>
          <p:spPr bwMode="auto">
            <a:xfrm>
              <a:off x="1410" y="3572"/>
              <a:ext cx="225" cy="154"/>
            </a:xfrm>
            <a:prstGeom prst="rect">
              <a:avLst/>
            </a:prstGeom>
            <a:noFill/>
            <a:ln w="28575">
              <a:noFill/>
              <a:miter lim="800000"/>
              <a:headEnd/>
              <a:tailEnd/>
            </a:ln>
          </p:spPr>
          <p:txBody>
            <a:bodyPr wrap="none"/>
            <a:lstStyle/>
            <a:p>
              <a:pPr algn="ctr"/>
              <a:r>
                <a:rPr lang="en-GB" sz="1400">
                  <a:solidFill>
                    <a:srgbClr val="000000"/>
                  </a:solidFill>
                  <a:latin typeface="Calibri" pitchFamily="34" charset="0"/>
                </a:rPr>
                <a:t>20</a:t>
              </a:r>
              <a:r>
                <a:rPr lang="en-GB" sz="1400">
                  <a:solidFill>
                    <a:srgbClr val="000000"/>
                  </a:solidFill>
                  <a:latin typeface="Calibri" pitchFamily="34" charset="0"/>
                  <a:cs typeface="Arial" pitchFamily="34" charset="0"/>
                </a:rPr>
                <a:t>º</a:t>
              </a:r>
              <a:endParaRPr lang="en-US" sz="1400">
                <a:solidFill>
                  <a:srgbClr val="000000"/>
                </a:solidFill>
                <a:latin typeface="Calibri" pitchFamily="34" charset="0"/>
              </a:endParaRPr>
            </a:p>
          </p:txBody>
        </p:sp>
        <p:sp>
          <p:nvSpPr>
            <p:cNvPr id="9357" name="Text Box 23"/>
            <p:cNvSpPr txBox="1">
              <a:spLocks noChangeArrowheads="1"/>
            </p:cNvSpPr>
            <p:nvPr/>
          </p:nvSpPr>
          <p:spPr bwMode="auto">
            <a:xfrm>
              <a:off x="1215" y="3744"/>
              <a:ext cx="225" cy="154"/>
            </a:xfrm>
            <a:prstGeom prst="rect">
              <a:avLst/>
            </a:prstGeom>
            <a:noFill/>
            <a:ln w="28575">
              <a:noFill/>
              <a:miter lim="800000"/>
              <a:headEnd/>
              <a:tailEnd/>
            </a:ln>
          </p:spPr>
          <p:txBody>
            <a:bodyPr wrap="none"/>
            <a:lstStyle/>
            <a:p>
              <a:pPr algn="ctr"/>
              <a:r>
                <a:rPr lang="en-GB" sz="1400">
                  <a:solidFill>
                    <a:srgbClr val="000000"/>
                  </a:solidFill>
                  <a:latin typeface="Calibri" pitchFamily="34" charset="0"/>
                </a:rPr>
                <a:t>20</a:t>
              </a:r>
              <a:r>
                <a:rPr lang="en-GB" sz="1400">
                  <a:solidFill>
                    <a:srgbClr val="000000"/>
                  </a:solidFill>
                  <a:latin typeface="Calibri" pitchFamily="34" charset="0"/>
                  <a:cs typeface="Arial" pitchFamily="34" charset="0"/>
                </a:rPr>
                <a:t>º</a:t>
              </a:r>
              <a:endParaRPr lang="en-US" sz="1400">
                <a:solidFill>
                  <a:srgbClr val="000000"/>
                </a:solidFill>
                <a:latin typeface="Calibri" pitchFamily="34" charset="0"/>
              </a:endParaRPr>
            </a:p>
          </p:txBody>
        </p:sp>
      </p:grpSp>
      <p:grpSp>
        <p:nvGrpSpPr>
          <p:cNvPr id="5" name="Group 584"/>
          <p:cNvGrpSpPr>
            <a:grpSpLocks/>
          </p:cNvGrpSpPr>
          <p:nvPr/>
        </p:nvGrpSpPr>
        <p:grpSpPr bwMode="auto">
          <a:xfrm>
            <a:off x="4541838" y="928670"/>
            <a:ext cx="5554662" cy="2984500"/>
            <a:chOff x="3018520" y="1214422"/>
            <a:chExt cx="5554008" cy="2983835"/>
          </a:xfrm>
        </p:grpSpPr>
        <p:sp>
          <p:nvSpPr>
            <p:cNvPr id="9323" name="Rectangle 24"/>
            <p:cNvSpPr>
              <a:spLocks noChangeAspect="1" noChangeArrowheads="1"/>
            </p:cNvSpPr>
            <p:nvPr/>
          </p:nvSpPr>
          <p:spPr bwMode="auto">
            <a:xfrm>
              <a:off x="3604703" y="1214422"/>
              <a:ext cx="117020" cy="276999"/>
            </a:xfrm>
            <a:prstGeom prst="rect">
              <a:avLst/>
            </a:prstGeom>
            <a:noFill/>
            <a:ln w="9525">
              <a:noFill/>
              <a:miter lim="800000"/>
              <a:headEnd/>
              <a:tailEnd/>
            </a:ln>
          </p:spPr>
          <p:txBody>
            <a:bodyPr wrap="none" lIns="0" tIns="0" rIns="0" bIns="0">
              <a:spAutoFit/>
            </a:bodyPr>
            <a:lstStyle/>
            <a:p>
              <a:pPr eaLnBrk="0" hangingPunct="0">
                <a:spcBef>
                  <a:spcPct val="20000"/>
                </a:spcBef>
              </a:pPr>
              <a:r>
                <a:rPr lang="de-DE" b="1">
                  <a:solidFill>
                    <a:srgbClr val="000000"/>
                  </a:solidFill>
                  <a:latin typeface="Calibri" pitchFamily="34" charset="0"/>
                </a:rPr>
                <a:t>1</a:t>
              </a:r>
            </a:p>
          </p:txBody>
        </p:sp>
        <p:sp>
          <p:nvSpPr>
            <p:cNvPr id="9324" name="Rectangle 25"/>
            <p:cNvSpPr>
              <a:spLocks noChangeAspect="1" noChangeArrowheads="1"/>
            </p:cNvSpPr>
            <p:nvPr/>
          </p:nvSpPr>
          <p:spPr bwMode="auto">
            <a:xfrm>
              <a:off x="3028923" y="1739252"/>
              <a:ext cx="123432" cy="276999"/>
            </a:xfrm>
            <a:prstGeom prst="rect">
              <a:avLst/>
            </a:prstGeom>
            <a:noFill/>
            <a:ln w="9525">
              <a:noFill/>
              <a:miter lim="800000"/>
              <a:headEnd/>
              <a:tailEnd/>
            </a:ln>
          </p:spPr>
          <p:txBody>
            <a:bodyPr wrap="none" lIns="0" tIns="0" rIns="0" bIns="0">
              <a:spAutoFit/>
            </a:bodyPr>
            <a:lstStyle/>
            <a:p>
              <a:pPr eaLnBrk="0" hangingPunct="0">
                <a:spcBef>
                  <a:spcPct val="20000"/>
                </a:spcBef>
              </a:pPr>
              <a:r>
                <a:rPr lang="de-DE" b="1">
                  <a:solidFill>
                    <a:srgbClr val="000000"/>
                  </a:solidFill>
                  <a:latin typeface="Calibri" pitchFamily="34" charset="0"/>
                </a:rPr>
                <a:t>d</a:t>
              </a:r>
            </a:p>
          </p:txBody>
        </p:sp>
        <p:sp>
          <p:nvSpPr>
            <p:cNvPr id="9325" name="Rectangle 26"/>
            <p:cNvSpPr>
              <a:spLocks noChangeAspect="1" noChangeArrowheads="1"/>
            </p:cNvSpPr>
            <p:nvPr/>
          </p:nvSpPr>
          <p:spPr bwMode="auto">
            <a:xfrm>
              <a:off x="3047264" y="2378321"/>
              <a:ext cx="96180" cy="276999"/>
            </a:xfrm>
            <a:prstGeom prst="rect">
              <a:avLst/>
            </a:prstGeom>
            <a:noFill/>
            <a:ln w="9525">
              <a:noFill/>
              <a:miter lim="800000"/>
              <a:headEnd/>
              <a:tailEnd/>
            </a:ln>
          </p:spPr>
          <p:txBody>
            <a:bodyPr wrap="none" lIns="0" tIns="0" rIns="0" bIns="0">
              <a:spAutoFit/>
            </a:bodyPr>
            <a:lstStyle/>
            <a:p>
              <a:pPr eaLnBrk="0" hangingPunct="0">
                <a:spcBef>
                  <a:spcPct val="20000"/>
                </a:spcBef>
              </a:pPr>
              <a:r>
                <a:rPr lang="de-DE" b="1">
                  <a:solidFill>
                    <a:srgbClr val="000000"/>
                  </a:solidFill>
                  <a:latin typeface="Calibri" pitchFamily="34" charset="0"/>
                </a:rPr>
                <a:t>c</a:t>
              </a:r>
            </a:p>
          </p:txBody>
        </p:sp>
        <p:sp>
          <p:nvSpPr>
            <p:cNvPr id="9326" name="Rectangle 27"/>
            <p:cNvSpPr>
              <a:spLocks noChangeAspect="1" noChangeArrowheads="1"/>
            </p:cNvSpPr>
            <p:nvPr/>
          </p:nvSpPr>
          <p:spPr bwMode="auto">
            <a:xfrm>
              <a:off x="3018520" y="3080705"/>
              <a:ext cx="123432" cy="276999"/>
            </a:xfrm>
            <a:prstGeom prst="rect">
              <a:avLst/>
            </a:prstGeom>
            <a:noFill/>
            <a:ln w="9525">
              <a:noFill/>
              <a:miter lim="800000"/>
              <a:headEnd/>
              <a:tailEnd/>
            </a:ln>
          </p:spPr>
          <p:txBody>
            <a:bodyPr wrap="none" lIns="0" tIns="0" rIns="0" bIns="0">
              <a:spAutoFit/>
            </a:bodyPr>
            <a:lstStyle/>
            <a:p>
              <a:pPr eaLnBrk="0" hangingPunct="0">
                <a:spcBef>
                  <a:spcPct val="20000"/>
                </a:spcBef>
              </a:pPr>
              <a:r>
                <a:rPr lang="de-DE" b="1">
                  <a:solidFill>
                    <a:srgbClr val="000000"/>
                  </a:solidFill>
                  <a:latin typeface="Calibri" pitchFamily="34" charset="0"/>
                </a:rPr>
                <a:t>b</a:t>
              </a:r>
            </a:p>
          </p:txBody>
        </p:sp>
        <p:sp>
          <p:nvSpPr>
            <p:cNvPr id="9327" name="Rectangle 28"/>
            <p:cNvSpPr>
              <a:spLocks noChangeAspect="1" noChangeArrowheads="1"/>
            </p:cNvSpPr>
            <p:nvPr/>
          </p:nvSpPr>
          <p:spPr bwMode="auto">
            <a:xfrm>
              <a:off x="4515928" y="1214422"/>
              <a:ext cx="117020" cy="276999"/>
            </a:xfrm>
            <a:prstGeom prst="rect">
              <a:avLst/>
            </a:prstGeom>
            <a:noFill/>
            <a:ln w="9525">
              <a:noFill/>
              <a:miter lim="800000"/>
              <a:headEnd/>
              <a:tailEnd/>
            </a:ln>
          </p:spPr>
          <p:txBody>
            <a:bodyPr wrap="none" lIns="0" tIns="0" rIns="0" bIns="0">
              <a:spAutoFit/>
            </a:bodyPr>
            <a:lstStyle/>
            <a:p>
              <a:pPr eaLnBrk="0" hangingPunct="0">
                <a:spcBef>
                  <a:spcPct val="20000"/>
                </a:spcBef>
              </a:pPr>
              <a:r>
                <a:rPr lang="de-DE" b="1">
                  <a:solidFill>
                    <a:srgbClr val="000000"/>
                  </a:solidFill>
                  <a:latin typeface="Calibri" pitchFamily="34" charset="0"/>
                </a:rPr>
                <a:t>2</a:t>
              </a:r>
            </a:p>
          </p:txBody>
        </p:sp>
        <p:sp>
          <p:nvSpPr>
            <p:cNvPr id="9328" name="Rectangle 29"/>
            <p:cNvSpPr>
              <a:spLocks noChangeAspect="1" noChangeArrowheads="1"/>
            </p:cNvSpPr>
            <p:nvPr/>
          </p:nvSpPr>
          <p:spPr bwMode="auto">
            <a:xfrm>
              <a:off x="5385708" y="1214422"/>
              <a:ext cx="117020" cy="276999"/>
            </a:xfrm>
            <a:prstGeom prst="rect">
              <a:avLst/>
            </a:prstGeom>
            <a:noFill/>
            <a:ln w="9525">
              <a:noFill/>
              <a:miter lim="800000"/>
              <a:headEnd/>
              <a:tailEnd/>
            </a:ln>
          </p:spPr>
          <p:txBody>
            <a:bodyPr wrap="none" lIns="0" tIns="0" rIns="0" bIns="0">
              <a:spAutoFit/>
            </a:bodyPr>
            <a:lstStyle/>
            <a:p>
              <a:pPr eaLnBrk="0" hangingPunct="0">
                <a:spcBef>
                  <a:spcPct val="20000"/>
                </a:spcBef>
              </a:pPr>
              <a:r>
                <a:rPr lang="de-DE" b="1">
                  <a:solidFill>
                    <a:srgbClr val="000000"/>
                  </a:solidFill>
                  <a:latin typeface="Calibri" pitchFamily="34" charset="0"/>
                </a:rPr>
                <a:t>3</a:t>
              </a:r>
            </a:p>
          </p:txBody>
        </p:sp>
        <p:sp>
          <p:nvSpPr>
            <p:cNvPr id="9329" name="Rectangle 30"/>
            <p:cNvSpPr>
              <a:spLocks noChangeAspect="1" noChangeArrowheads="1"/>
            </p:cNvSpPr>
            <p:nvPr/>
          </p:nvSpPr>
          <p:spPr bwMode="auto">
            <a:xfrm>
              <a:off x="6275417" y="1214422"/>
              <a:ext cx="117020" cy="276999"/>
            </a:xfrm>
            <a:prstGeom prst="rect">
              <a:avLst/>
            </a:prstGeom>
            <a:noFill/>
            <a:ln w="9525">
              <a:noFill/>
              <a:miter lim="800000"/>
              <a:headEnd/>
              <a:tailEnd/>
            </a:ln>
          </p:spPr>
          <p:txBody>
            <a:bodyPr wrap="none" lIns="0" tIns="0" rIns="0" bIns="0">
              <a:spAutoFit/>
            </a:bodyPr>
            <a:lstStyle/>
            <a:p>
              <a:pPr eaLnBrk="0" hangingPunct="0">
                <a:spcBef>
                  <a:spcPct val="20000"/>
                </a:spcBef>
              </a:pPr>
              <a:r>
                <a:rPr lang="de-DE" b="1">
                  <a:solidFill>
                    <a:srgbClr val="000000"/>
                  </a:solidFill>
                  <a:latin typeface="Calibri" pitchFamily="34" charset="0"/>
                </a:rPr>
                <a:t>4</a:t>
              </a:r>
            </a:p>
          </p:txBody>
        </p:sp>
        <p:sp>
          <p:nvSpPr>
            <p:cNvPr id="9330" name="Rectangle 31"/>
            <p:cNvSpPr>
              <a:spLocks noChangeAspect="1" noChangeArrowheads="1"/>
            </p:cNvSpPr>
            <p:nvPr/>
          </p:nvSpPr>
          <p:spPr bwMode="auto">
            <a:xfrm>
              <a:off x="7188230" y="1214422"/>
              <a:ext cx="117020" cy="276999"/>
            </a:xfrm>
            <a:prstGeom prst="rect">
              <a:avLst/>
            </a:prstGeom>
            <a:noFill/>
            <a:ln w="9525">
              <a:noFill/>
              <a:miter lim="800000"/>
              <a:headEnd/>
              <a:tailEnd/>
            </a:ln>
          </p:spPr>
          <p:txBody>
            <a:bodyPr wrap="none" lIns="0" tIns="0" rIns="0" bIns="0">
              <a:spAutoFit/>
            </a:bodyPr>
            <a:lstStyle/>
            <a:p>
              <a:pPr eaLnBrk="0" hangingPunct="0">
                <a:spcBef>
                  <a:spcPct val="20000"/>
                </a:spcBef>
              </a:pPr>
              <a:r>
                <a:rPr lang="de-DE" b="1">
                  <a:solidFill>
                    <a:srgbClr val="000000"/>
                  </a:solidFill>
                  <a:latin typeface="Calibri" pitchFamily="34" charset="0"/>
                </a:rPr>
                <a:t>5</a:t>
              </a:r>
            </a:p>
          </p:txBody>
        </p:sp>
        <p:sp>
          <p:nvSpPr>
            <p:cNvPr id="9331" name="Rectangle 32"/>
            <p:cNvSpPr>
              <a:spLocks noChangeAspect="1" noChangeArrowheads="1"/>
            </p:cNvSpPr>
            <p:nvPr/>
          </p:nvSpPr>
          <p:spPr bwMode="auto">
            <a:xfrm>
              <a:off x="8047252" y="1214422"/>
              <a:ext cx="117020" cy="276999"/>
            </a:xfrm>
            <a:prstGeom prst="rect">
              <a:avLst/>
            </a:prstGeom>
            <a:noFill/>
            <a:ln w="9525">
              <a:noFill/>
              <a:miter lim="800000"/>
              <a:headEnd/>
              <a:tailEnd/>
            </a:ln>
          </p:spPr>
          <p:txBody>
            <a:bodyPr wrap="none" lIns="0" tIns="0" rIns="0" bIns="0">
              <a:spAutoFit/>
            </a:bodyPr>
            <a:lstStyle/>
            <a:p>
              <a:pPr eaLnBrk="0" hangingPunct="0">
                <a:spcBef>
                  <a:spcPct val="20000"/>
                </a:spcBef>
              </a:pPr>
              <a:r>
                <a:rPr lang="de-DE" b="1">
                  <a:solidFill>
                    <a:srgbClr val="000000"/>
                  </a:solidFill>
                  <a:latin typeface="Calibri" pitchFamily="34" charset="0"/>
                </a:rPr>
                <a:t>6</a:t>
              </a:r>
            </a:p>
          </p:txBody>
        </p:sp>
        <p:sp>
          <p:nvSpPr>
            <p:cNvPr id="9332" name="Rectangle 33"/>
            <p:cNvSpPr>
              <a:spLocks noChangeAspect="1" noChangeArrowheads="1"/>
            </p:cNvSpPr>
            <p:nvPr/>
          </p:nvSpPr>
          <p:spPr bwMode="auto">
            <a:xfrm>
              <a:off x="3028923" y="3733176"/>
              <a:ext cx="113814" cy="276999"/>
            </a:xfrm>
            <a:prstGeom prst="rect">
              <a:avLst/>
            </a:prstGeom>
            <a:noFill/>
            <a:ln w="9525">
              <a:noFill/>
              <a:miter lim="800000"/>
              <a:headEnd/>
              <a:tailEnd/>
            </a:ln>
          </p:spPr>
          <p:txBody>
            <a:bodyPr wrap="none" lIns="0" tIns="0" rIns="0" bIns="0">
              <a:spAutoFit/>
            </a:bodyPr>
            <a:lstStyle/>
            <a:p>
              <a:pPr eaLnBrk="0" hangingPunct="0">
                <a:spcBef>
                  <a:spcPct val="20000"/>
                </a:spcBef>
              </a:pPr>
              <a:r>
                <a:rPr lang="de-DE" b="1">
                  <a:solidFill>
                    <a:srgbClr val="000000"/>
                  </a:solidFill>
                  <a:latin typeface="Calibri" pitchFamily="34" charset="0"/>
                </a:rPr>
                <a:t>a</a:t>
              </a:r>
            </a:p>
          </p:txBody>
        </p:sp>
        <p:grpSp>
          <p:nvGrpSpPr>
            <p:cNvPr id="9333" name="Group 579"/>
            <p:cNvGrpSpPr>
              <a:grpSpLocks noChangeAspect="1"/>
            </p:cNvGrpSpPr>
            <p:nvPr/>
          </p:nvGrpSpPr>
          <p:grpSpPr bwMode="auto">
            <a:xfrm>
              <a:off x="3215669" y="1519827"/>
              <a:ext cx="5356861" cy="2678428"/>
              <a:chOff x="3148042" y="1452569"/>
              <a:chExt cx="5638800" cy="2819400"/>
            </a:xfrm>
          </p:grpSpPr>
          <p:pic>
            <p:nvPicPr>
              <p:cNvPr id="9334" name="Picture 55"/>
              <p:cNvPicPr>
                <a:picLocks noChangeAspect="1" noChangeArrowheads="1"/>
              </p:cNvPicPr>
              <p:nvPr/>
            </p:nvPicPr>
            <p:blipFill>
              <a:blip r:embed="rId7"/>
              <a:srcRect/>
              <a:stretch>
                <a:fillRect/>
              </a:stretch>
            </p:blipFill>
            <p:spPr bwMode="auto">
              <a:xfrm>
                <a:off x="3192492" y="1462094"/>
                <a:ext cx="5594350" cy="2789238"/>
              </a:xfrm>
              <a:prstGeom prst="rect">
                <a:avLst/>
              </a:prstGeom>
              <a:noFill/>
              <a:ln w="19050">
                <a:solidFill>
                  <a:schemeClr val="tx1"/>
                </a:solidFill>
                <a:miter lim="800000"/>
                <a:headEnd/>
                <a:tailEnd/>
              </a:ln>
            </p:spPr>
          </p:pic>
          <p:sp>
            <p:nvSpPr>
              <p:cNvPr id="9335" name="Line 34"/>
              <p:cNvSpPr>
                <a:spLocks noChangeShapeType="1"/>
              </p:cNvSpPr>
              <p:nvPr/>
            </p:nvSpPr>
            <p:spPr bwMode="auto">
              <a:xfrm>
                <a:off x="4071967" y="1452569"/>
                <a:ext cx="0" cy="2800350"/>
              </a:xfrm>
              <a:prstGeom prst="line">
                <a:avLst/>
              </a:prstGeom>
              <a:noFill/>
              <a:ln w="12700">
                <a:solidFill>
                  <a:schemeClr val="tx1"/>
                </a:solidFill>
                <a:round/>
                <a:headEnd/>
                <a:tailEnd/>
              </a:ln>
            </p:spPr>
            <p:txBody>
              <a:bodyPr/>
              <a:lstStyle/>
              <a:p>
                <a:endParaRPr lang="en-GB">
                  <a:solidFill>
                    <a:srgbClr val="000000"/>
                  </a:solidFill>
                  <a:latin typeface="Switzerland"/>
                </a:endParaRPr>
              </a:p>
            </p:txBody>
          </p:sp>
          <p:sp>
            <p:nvSpPr>
              <p:cNvPr id="9336" name="Line 35"/>
              <p:cNvSpPr>
                <a:spLocks noChangeShapeType="1"/>
              </p:cNvSpPr>
              <p:nvPr/>
            </p:nvSpPr>
            <p:spPr bwMode="auto">
              <a:xfrm>
                <a:off x="3148042" y="2166944"/>
                <a:ext cx="5562600" cy="0"/>
              </a:xfrm>
              <a:prstGeom prst="line">
                <a:avLst/>
              </a:prstGeom>
              <a:noFill/>
              <a:ln w="12700">
                <a:solidFill>
                  <a:schemeClr val="tx1"/>
                </a:solidFill>
                <a:round/>
                <a:headEnd/>
                <a:tailEnd/>
              </a:ln>
            </p:spPr>
            <p:txBody>
              <a:bodyPr/>
              <a:lstStyle/>
              <a:p>
                <a:endParaRPr lang="en-GB">
                  <a:solidFill>
                    <a:srgbClr val="000000"/>
                  </a:solidFill>
                  <a:latin typeface="Switzerland"/>
                </a:endParaRPr>
              </a:p>
            </p:txBody>
          </p:sp>
          <p:sp>
            <p:nvSpPr>
              <p:cNvPr id="9337" name="Line 36"/>
              <p:cNvSpPr>
                <a:spLocks noChangeShapeType="1"/>
              </p:cNvSpPr>
              <p:nvPr/>
            </p:nvSpPr>
            <p:spPr bwMode="auto">
              <a:xfrm>
                <a:off x="3148042" y="2881319"/>
                <a:ext cx="5562600" cy="0"/>
              </a:xfrm>
              <a:prstGeom prst="line">
                <a:avLst/>
              </a:prstGeom>
              <a:noFill/>
              <a:ln w="12700">
                <a:solidFill>
                  <a:schemeClr val="tx1"/>
                </a:solidFill>
                <a:round/>
                <a:headEnd/>
                <a:tailEnd/>
              </a:ln>
            </p:spPr>
            <p:txBody>
              <a:bodyPr/>
              <a:lstStyle/>
              <a:p>
                <a:endParaRPr lang="en-GB">
                  <a:solidFill>
                    <a:srgbClr val="000000"/>
                  </a:solidFill>
                  <a:latin typeface="Switzerland"/>
                </a:endParaRPr>
              </a:p>
            </p:txBody>
          </p:sp>
          <p:sp>
            <p:nvSpPr>
              <p:cNvPr id="9338" name="Line 37"/>
              <p:cNvSpPr>
                <a:spLocks noChangeShapeType="1"/>
              </p:cNvSpPr>
              <p:nvPr/>
            </p:nvSpPr>
            <p:spPr bwMode="auto">
              <a:xfrm>
                <a:off x="3148042" y="3557594"/>
                <a:ext cx="5562600" cy="0"/>
              </a:xfrm>
              <a:prstGeom prst="line">
                <a:avLst/>
              </a:prstGeom>
              <a:noFill/>
              <a:ln w="12700">
                <a:solidFill>
                  <a:schemeClr val="tx1"/>
                </a:solidFill>
                <a:round/>
                <a:headEnd/>
                <a:tailEnd/>
              </a:ln>
            </p:spPr>
            <p:txBody>
              <a:bodyPr/>
              <a:lstStyle/>
              <a:p>
                <a:endParaRPr lang="en-GB">
                  <a:solidFill>
                    <a:srgbClr val="000000"/>
                  </a:solidFill>
                  <a:latin typeface="Switzerland"/>
                </a:endParaRPr>
              </a:p>
            </p:txBody>
          </p:sp>
          <p:sp>
            <p:nvSpPr>
              <p:cNvPr id="9339" name="Line 38"/>
              <p:cNvSpPr>
                <a:spLocks noChangeShapeType="1"/>
              </p:cNvSpPr>
              <p:nvPr/>
            </p:nvSpPr>
            <p:spPr bwMode="auto">
              <a:xfrm>
                <a:off x="4995892" y="1452569"/>
                <a:ext cx="0" cy="2800350"/>
              </a:xfrm>
              <a:prstGeom prst="line">
                <a:avLst/>
              </a:prstGeom>
              <a:noFill/>
              <a:ln w="12700">
                <a:solidFill>
                  <a:schemeClr val="tx1"/>
                </a:solidFill>
                <a:round/>
                <a:headEnd/>
                <a:tailEnd/>
              </a:ln>
            </p:spPr>
            <p:txBody>
              <a:bodyPr/>
              <a:lstStyle/>
              <a:p>
                <a:endParaRPr lang="en-GB">
                  <a:solidFill>
                    <a:srgbClr val="000000"/>
                  </a:solidFill>
                  <a:latin typeface="Switzerland"/>
                </a:endParaRPr>
              </a:p>
            </p:txBody>
          </p:sp>
          <p:sp>
            <p:nvSpPr>
              <p:cNvPr id="9340" name="Line 39"/>
              <p:cNvSpPr>
                <a:spLocks noChangeShapeType="1"/>
              </p:cNvSpPr>
              <p:nvPr/>
            </p:nvSpPr>
            <p:spPr bwMode="auto">
              <a:xfrm>
                <a:off x="5919817" y="1471619"/>
                <a:ext cx="0" cy="2800350"/>
              </a:xfrm>
              <a:prstGeom prst="line">
                <a:avLst/>
              </a:prstGeom>
              <a:noFill/>
              <a:ln w="12700">
                <a:solidFill>
                  <a:schemeClr val="tx1"/>
                </a:solidFill>
                <a:round/>
                <a:headEnd/>
                <a:tailEnd/>
              </a:ln>
            </p:spPr>
            <p:txBody>
              <a:bodyPr/>
              <a:lstStyle/>
              <a:p>
                <a:endParaRPr lang="en-GB">
                  <a:solidFill>
                    <a:srgbClr val="000000"/>
                  </a:solidFill>
                  <a:latin typeface="Switzerland"/>
                </a:endParaRPr>
              </a:p>
            </p:txBody>
          </p:sp>
          <p:sp>
            <p:nvSpPr>
              <p:cNvPr id="9341" name="Line 40"/>
              <p:cNvSpPr>
                <a:spLocks noChangeShapeType="1"/>
              </p:cNvSpPr>
              <p:nvPr/>
            </p:nvSpPr>
            <p:spPr bwMode="auto">
              <a:xfrm>
                <a:off x="6843742" y="1462094"/>
                <a:ext cx="0" cy="2800350"/>
              </a:xfrm>
              <a:prstGeom prst="line">
                <a:avLst/>
              </a:prstGeom>
              <a:noFill/>
              <a:ln w="12700">
                <a:solidFill>
                  <a:schemeClr val="tx1"/>
                </a:solidFill>
                <a:round/>
                <a:headEnd/>
                <a:tailEnd/>
              </a:ln>
            </p:spPr>
            <p:txBody>
              <a:bodyPr/>
              <a:lstStyle/>
              <a:p>
                <a:endParaRPr lang="en-GB">
                  <a:solidFill>
                    <a:srgbClr val="000000"/>
                  </a:solidFill>
                  <a:latin typeface="Switzerland"/>
                </a:endParaRPr>
              </a:p>
            </p:txBody>
          </p:sp>
          <p:sp>
            <p:nvSpPr>
              <p:cNvPr id="9342" name="Line 41"/>
              <p:cNvSpPr>
                <a:spLocks noChangeShapeType="1"/>
              </p:cNvSpPr>
              <p:nvPr/>
            </p:nvSpPr>
            <p:spPr bwMode="auto">
              <a:xfrm>
                <a:off x="7777192" y="1452569"/>
                <a:ext cx="0" cy="2800350"/>
              </a:xfrm>
              <a:prstGeom prst="line">
                <a:avLst/>
              </a:prstGeom>
              <a:noFill/>
              <a:ln w="12700">
                <a:solidFill>
                  <a:schemeClr val="tx1"/>
                </a:solidFill>
                <a:round/>
                <a:headEnd/>
                <a:tailEnd/>
              </a:ln>
            </p:spPr>
            <p:txBody>
              <a:bodyPr/>
              <a:lstStyle/>
              <a:p>
                <a:endParaRPr lang="en-GB">
                  <a:solidFill>
                    <a:srgbClr val="000000"/>
                  </a:solidFill>
                  <a:latin typeface="Switzerland"/>
                </a:endParaRPr>
              </a:p>
            </p:txBody>
          </p:sp>
        </p:grpSp>
      </p:grpSp>
      <p:sp>
        <p:nvSpPr>
          <p:cNvPr id="379" name="Text Box 42"/>
          <p:cNvSpPr txBox="1">
            <a:spLocks noChangeArrowheads="1"/>
          </p:cNvSpPr>
          <p:nvPr/>
        </p:nvSpPr>
        <p:spPr bwMode="auto">
          <a:xfrm>
            <a:off x="5238750" y="4143357"/>
            <a:ext cx="1871666" cy="369332"/>
          </a:xfrm>
          <a:prstGeom prst="rect">
            <a:avLst/>
          </a:prstGeom>
          <a:noFill/>
          <a:ln w="9525">
            <a:noFill/>
            <a:miter lim="800000"/>
            <a:headEnd/>
            <a:tailEnd/>
          </a:ln>
        </p:spPr>
        <p:txBody>
          <a:bodyPr wrap="none">
            <a:spAutoFit/>
          </a:bodyPr>
          <a:lstStyle/>
          <a:p>
            <a:r>
              <a:rPr lang="en-US">
                <a:solidFill>
                  <a:srgbClr val="000000"/>
                </a:solidFill>
                <a:latin typeface="Calibri" pitchFamily="34" charset="0"/>
              </a:rPr>
              <a:t>Best position map</a:t>
            </a:r>
            <a:endParaRPr lang="en-GB">
              <a:solidFill>
                <a:srgbClr val="000000"/>
              </a:solidFill>
              <a:latin typeface="Calibri" pitchFamily="34" charset="0"/>
            </a:endParaRPr>
          </a:p>
        </p:txBody>
      </p:sp>
      <p:sp>
        <p:nvSpPr>
          <p:cNvPr id="380" name="Text Box 43"/>
          <p:cNvSpPr txBox="1">
            <a:spLocks noChangeArrowheads="1"/>
          </p:cNvSpPr>
          <p:nvPr/>
        </p:nvSpPr>
        <p:spPr bwMode="auto">
          <a:xfrm>
            <a:off x="7904163" y="4143357"/>
            <a:ext cx="1626086" cy="369332"/>
          </a:xfrm>
          <a:prstGeom prst="rect">
            <a:avLst/>
          </a:prstGeom>
          <a:noFill/>
          <a:ln w="9525">
            <a:noFill/>
            <a:miter lim="800000"/>
            <a:headEnd/>
            <a:tailEnd/>
          </a:ln>
        </p:spPr>
        <p:txBody>
          <a:bodyPr wrap="none">
            <a:spAutoFit/>
          </a:bodyPr>
          <a:lstStyle/>
          <a:p>
            <a:r>
              <a:rPr lang="en-US" dirty="0">
                <a:solidFill>
                  <a:srgbClr val="000000"/>
                </a:solidFill>
                <a:latin typeface="Calibri" pitchFamily="34" charset="0"/>
              </a:rPr>
              <a:t>Patch </a:t>
            </a:r>
            <a:r>
              <a:rPr lang="en-US" dirty="0" err="1">
                <a:solidFill>
                  <a:srgbClr val="000000"/>
                </a:solidFill>
                <a:latin typeface="Calibri" pitchFamily="34" charset="0"/>
              </a:rPr>
              <a:t>centroids</a:t>
            </a:r>
            <a:endParaRPr lang="en-GB" dirty="0">
              <a:solidFill>
                <a:srgbClr val="000000"/>
              </a:solidFill>
              <a:latin typeface="Calibri" pitchFamily="34" charset="0"/>
            </a:endParaRPr>
          </a:p>
        </p:txBody>
      </p:sp>
      <p:pic>
        <p:nvPicPr>
          <p:cNvPr id="381" name="Picture 58"/>
          <p:cNvPicPr>
            <a:picLocks noChangeAspect="1" noChangeArrowheads="1"/>
          </p:cNvPicPr>
          <p:nvPr/>
        </p:nvPicPr>
        <p:blipFill>
          <a:blip r:embed="rId8"/>
          <a:srcRect l="12874" t="17067" r="13023"/>
          <a:stretch>
            <a:fillRect/>
          </a:stretch>
        </p:blipFill>
        <p:spPr bwMode="auto">
          <a:xfrm>
            <a:off x="5095876" y="4505307"/>
            <a:ext cx="2143125" cy="1798638"/>
          </a:xfrm>
          <a:prstGeom prst="rect">
            <a:avLst/>
          </a:prstGeom>
          <a:noFill/>
          <a:ln w="9525">
            <a:solidFill>
              <a:schemeClr val="tx1"/>
            </a:solidFill>
            <a:miter lim="800000"/>
            <a:headEnd/>
            <a:tailEnd/>
          </a:ln>
        </p:spPr>
      </p:pic>
      <p:pic>
        <p:nvPicPr>
          <p:cNvPr id="382" name="Picture 59"/>
          <p:cNvPicPr>
            <a:picLocks noChangeAspect="1" noChangeArrowheads="1"/>
          </p:cNvPicPr>
          <p:nvPr/>
        </p:nvPicPr>
        <p:blipFill>
          <a:blip r:embed="rId9"/>
          <a:srcRect l="15344" t="17067" r="10553"/>
          <a:stretch>
            <a:fillRect/>
          </a:stretch>
        </p:blipFill>
        <p:spPr bwMode="auto">
          <a:xfrm>
            <a:off x="7667626" y="4505307"/>
            <a:ext cx="2143125" cy="1798638"/>
          </a:xfrm>
          <a:prstGeom prst="rect">
            <a:avLst/>
          </a:prstGeom>
          <a:noFill/>
          <a:ln w="9525">
            <a:solidFill>
              <a:schemeClr val="tx1"/>
            </a:solidFill>
            <a:miter lim="800000"/>
            <a:headEnd/>
            <a:tailEnd/>
          </a:ln>
        </p:spPr>
      </p:pic>
      <p:sp>
        <p:nvSpPr>
          <p:cNvPr id="9322" name="Rectangle 69"/>
          <p:cNvSpPr>
            <a:spLocks noChangeAspect="1" noChangeArrowheads="1"/>
          </p:cNvSpPr>
          <p:nvPr/>
        </p:nvSpPr>
        <p:spPr bwMode="auto">
          <a:xfrm>
            <a:off x="2282826" y="2500314"/>
            <a:ext cx="525463" cy="396875"/>
          </a:xfrm>
          <a:prstGeom prst="rect">
            <a:avLst/>
          </a:prstGeom>
          <a:noFill/>
          <a:ln w="16510" cap="rnd">
            <a:solidFill>
              <a:srgbClr val="FF0000"/>
            </a:solidFill>
            <a:miter lim="800000"/>
            <a:headEnd/>
            <a:tailEnd/>
          </a:ln>
        </p:spPr>
        <p:txBody>
          <a:bodyPr/>
          <a:lstStyle/>
          <a:p>
            <a:endParaRPr lang="en-US">
              <a:solidFill>
                <a:srgbClr val="000000"/>
              </a:solidFill>
              <a:latin typeface="Calibri" pitchFamily="34" charset="0"/>
            </a:endParaRPr>
          </a:p>
        </p:txBody>
      </p:sp>
    </p:spTree>
    <p:extLst>
      <p:ext uri="{BB962C8B-B14F-4D97-AF65-F5344CB8AC3E}">
        <p14:creationId xmlns:p14="http://schemas.microsoft.com/office/powerpoint/2010/main" val="1165434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7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80"/>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81"/>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82"/>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childTnLst>
                                </p:cTn>
                              </p:par>
                              <p:par>
                                <p:cTn id="21" presetID="1" presetClass="exit" presetSubtype="0" fill="hold" nodeType="withEffect">
                                  <p:stCondLst>
                                    <p:cond delay="0"/>
                                  </p:stCondLst>
                                  <p:childTnLst>
                                    <p:set>
                                      <p:cBhvr>
                                        <p:cTn id="22" dur="1" fill="hold">
                                          <p:stCondLst>
                                            <p:cond delay="0"/>
                                          </p:stCondLst>
                                        </p:cTn>
                                        <p:tgtEl>
                                          <p:spTgt spid="28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p:bldP spid="380" grpId="0"/>
    </p:bldLst>
  </p:timing>
</p:sld>
</file>

<file path=ppt/slides/slide6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5" name="TextBox 4"/>
          <p:cNvSpPr txBox="1"/>
          <p:nvPr/>
        </p:nvSpPr>
        <p:spPr>
          <a:xfrm>
            <a:off x="4863611" y="137373"/>
            <a:ext cx="2464777" cy="461665"/>
          </a:xfrm>
          <a:prstGeom prst="rect">
            <a:avLst/>
          </a:prstGeom>
          <a:noFill/>
        </p:spPr>
        <p:txBody>
          <a:bodyPr wrap="none" rtlCol="0">
            <a:spAutoFit/>
          </a:bodyPr>
          <a:lstStyle/>
          <a:p>
            <a:r>
              <a:rPr lang="en-GB" sz="2400" dirty="0">
                <a:solidFill>
                  <a:prstClr val="black"/>
                </a:solidFill>
                <a:latin typeface="Calibri"/>
              </a:rPr>
              <a:t>Superior colliculus</a:t>
            </a:r>
          </a:p>
        </p:txBody>
      </p:sp>
      <p:pic>
        <p:nvPicPr>
          <p:cNvPr id="9" name="Picture 137"/>
          <p:cNvPicPr>
            <a:picLocks noChangeAspect="1" noChangeArrowheads="1"/>
          </p:cNvPicPr>
          <p:nvPr/>
        </p:nvPicPr>
        <p:blipFill>
          <a:blip r:embed="rId3"/>
          <a:srcRect/>
          <a:stretch>
            <a:fillRect/>
          </a:stretch>
        </p:blipFill>
        <p:spPr bwMode="auto">
          <a:xfrm>
            <a:off x="2790113" y="3154326"/>
            <a:ext cx="6765713" cy="2955139"/>
          </a:xfrm>
          <a:prstGeom prst="rect">
            <a:avLst/>
          </a:prstGeom>
          <a:noFill/>
          <a:ln w="9525">
            <a:noFill/>
            <a:miter lim="800000"/>
            <a:headEnd/>
            <a:tailEnd/>
          </a:ln>
          <a:effectLst/>
        </p:spPr>
      </p:pic>
      <p:sp>
        <p:nvSpPr>
          <p:cNvPr id="8" name="TextBox 7"/>
          <p:cNvSpPr txBox="1"/>
          <p:nvPr/>
        </p:nvSpPr>
        <p:spPr>
          <a:xfrm>
            <a:off x="3685704" y="1339986"/>
            <a:ext cx="4678076" cy="1477328"/>
          </a:xfrm>
          <a:prstGeom prst="rect">
            <a:avLst/>
          </a:prstGeom>
          <a:noFill/>
        </p:spPr>
        <p:txBody>
          <a:bodyPr wrap="none" rtlCol="0">
            <a:spAutoFit/>
          </a:bodyPr>
          <a:lstStyle/>
          <a:p>
            <a:pPr marL="285750" indent="-285750">
              <a:buFont typeface="Arial" panose="020B0604020202020204" pitchFamily="34" charset="0"/>
              <a:buChar char="•"/>
            </a:pPr>
            <a:r>
              <a:rPr lang="en-GB" dirty="0">
                <a:solidFill>
                  <a:prstClr val="black"/>
                </a:solidFill>
                <a:latin typeface="Calibri"/>
              </a:rPr>
              <a:t>Midbrain, multisensory structure</a:t>
            </a:r>
          </a:p>
          <a:p>
            <a:pPr marL="285750" indent="-285750">
              <a:buFont typeface="Arial" panose="020B0604020202020204" pitchFamily="34" charset="0"/>
              <a:buChar char="•"/>
            </a:pPr>
            <a:r>
              <a:rPr lang="en-GB" dirty="0">
                <a:solidFill>
                  <a:prstClr val="black"/>
                </a:solidFill>
                <a:latin typeface="Calibri"/>
              </a:rPr>
              <a:t>Direct input from the retina, retinotopic map</a:t>
            </a:r>
          </a:p>
          <a:p>
            <a:pPr marL="285750" indent="-285750">
              <a:buFont typeface="Arial" panose="020B0604020202020204" pitchFamily="34" charset="0"/>
              <a:buChar char="•"/>
            </a:pPr>
            <a:r>
              <a:rPr lang="en-GB" dirty="0">
                <a:solidFill>
                  <a:prstClr val="black"/>
                </a:solidFill>
                <a:latin typeface="Calibri"/>
              </a:rPr>
              <a:t>Map of visual, auditory and tactile space</a:t>
            </a:r>
          </a:p>
          <a:p>
            <a:pPr marL="285750" indent="-285750">
              <a:buFont typeface="Arial" panose="020B0604020202020204" pitchFamily="34" charset="0"/>
              <a:buChar char="•"/>
            </a:pPr>
            <a:r>
              <a:rPr lang="en-GB" dirty="0">
                <a:solidFill>
                  <a:prstClr val="black"/>
                </a:solidFill>
                <a:latin typeface="Calibri"/>
              </a:rPr>
              <a:t>Guides head orienting and eye movements</a:t>
            </a:r>
          </a:p>
          <a:p>
            <a:pPr marL="285750" indent="-285750">
              <a:buFont typeface="Arial" panose="020B0604020202020204" pitchFamily="34" charset="0"/>
              <a:buChar char="•"/>
            </a:pPr>
            <a:r>
              <a:rPr lang="en-GB" dirty="0">
                <a:solidFill>
                  <a:prstClr val="black"/>
                </a:solidFill>
                <a:latin typeface="Calibri"/>
              </a:rPr>
              <a:t>Substrate for “</a:t>
            </a:r>
            <a:r>
              <a:rPr lang="en-GB" dirty="0" err="1">
                <a:solidFill>
                  <a:prstClr val="black"/>
                </a:solidFill>
                <a:latin typeface="Calibri"/>
              </a:rPr>
              <a:t>blindsight</a:t>
            </a:r>
            <a:r>
              <a:rPr lang="en-GB" dirty="0">
                <a:solidFill>
                  <a:prstClr val="black"/>
                </a:solidFill>
                <a:latin typeface="Calibri"/>
              </a:rPr>
              <a:t>”?</a:t>
            </a:r>
          </a:p>
        </p:txBody>
      </p:sp>
    </p:spTree>
    <p:extLst>
      <p:ext uri="{BB962C8B-B14F-4D97-AF65-F5344CB8AC3E}">
        <p14:creationId xmlns:p14="http://schemas.microsoft.com/office/powerpoint/2010/main" val="1781567879"/>
      </p:ext>
    </p:ext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Box 3"/>
          <p:cNvSpPr txBox="1">
            <a:spLocks noChangeArrowheads="1"/>
          </p:cNvSpPr>
          <p:nvPr/>
        </p:nvSpPr>
        <p:spPr bwMode="auto">
          <a:xfrm>
            <a:off x="2564453" y="115776"/>
            <a:ext cx="7215188" cy="461665"/>
          </a:xfrm>
          <a:prstGeom prst="rect">
            <a:avLst/>
          </a:prstGeom>
          <a:noFill/>
          <a:ln w="9525">
            <a:noFill/>
            <a:miter lim="800000"/>
            <a:headEnd/>
            <a:tailEnd/>
          </a:ln>
        </p:spPr>
        <p:txBody>
          <a:bodyPr>
            <a:spAutoFit/>
          </a:bodyPr>
          <a:lstStyle/>
          <a:p>
            <a:pPr algn="ctr"/>
            <a:r>
              <a:rPr lang="en-GB" sz="2400" dirty="0">
                <a:solidFill>
                  <a:srgbClr val="000000"/>
                </a:solidFill>
                <a:latin typeface="Arial" panose="020B0604020202020204" pitchFamily="34" charset="0"/>
                <a:cs typeface="Arial" panose="020B0604020202020204" pitchFamily="34" charset="0"/>
              </a:rPr>
              <a:t>Retinotopic map in mouse superior colliculus</a:t>
            </a:r>
            <a:endParaRPr lang="en-US" sz="2400" dirty="0">
              <a:solidFill>
                <a:srgbClr val="000000"/>
              </a:solidFill>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E2ADAEC3-B34C-4BD3-BCDB-F646D3E70379}"/>
              </a:ext>
            </a:extLst>
          </p:cNvPr>
          <p:cNvPicPr>
            <a:picLocks noChangeAspect="1"/>
          </p:cNvPicPr>
          <p:nvPr/>
        </p:nvPicPr>
        <p:blipFill>
          <a:blip r:embed="rId3"/>
          <a:stretch>
            <a:fillRect/>
          </a:stretch>
        </p:blipFill>
        <p:spPr>
          <a:xfrm>
            <a:off x="4942942" y="1980528"/>
            <a:ext cx="7032778" cy="2528441"/>
          </a:xfrm>
          <a:prstGeom prst="rect">
            <a:avLst/>
          </a:prstGeom>
        </p:spPr>
      </p:pic>
      <p:grpSp>
        <p:nvGrpSpPr>
          <p:cNvPr id="5" name="Group 4">
            <a:extLst>
              <a:ext uri="{FF2B5EF4-FFF2-40B4-BE49-F238E27FC236}">
                <a16:creationId xmlns:a16="http://schemas.microsoft.com/office/drawing/2014/main" id="{1E4990A5-284B-42BC-BFC2-EC65693063D6}"/>
              </a:ext>
            </a:extLst>
          </p:cNvPr>
          <p:cNvGrpSpPr/>
          <p:nvPr/>
        </p:nvGrpSpPr>
        <p:grpSpPr>
          <a:xfrm>
            <a:off x="714246" y="1176829"/>
            <a:ext cx="3921301" cy="4267040"/>
            <a:chOff x="1981200" y="787400"/>
            <a:chExt cx="5099659" cy="5549292"/>
          </a:xfrm>
        </p:grpSpPr>
        <p:sp>
          <p:nvSpPr>
            <p:cNvPr id="6" name="Freeform 5">
              <a:extLst>
                <a:ext uri="{FF2B5EF4-FFF2-40B4-BE49-F238E27FC236}">
                  <a16:creationId xmlns:a16="http://schemas.microsoft.com/office/drawing/2014/main" id="{CF7A5D53-8F24-4DED-A3B0-5F2A7E234BEF}"/>
                </a:ext>
              </a:extLst>
            </p:cNvPr>
            <p:cNvSpPr>
              <a:spLocks/>
            </p:cNvSpPr>
            <p:nvPr/>
          </p:nvSpPr>
          <p:spPr bwMode="auto">
            <a:xfrm>
              <a:off x="3567113" y="4152900"/>
              <a:ext cx="1285875" cy="1812925"/>
            </a:xfrm>
            <a:custGeom>
              <a:avLst/>
              <a:gdLst/>
              <a:ahLst/>
              <a:cxnLst>
                <a:cxn ang="0">
                  <a:pos x="757" y="144"/>
                </a:cxn>
                <a:cxn ang="0">
                  <a:pos x="682" y="30"/>
                </a:cxn>
                <a:cxn ang="0">
                  <a:pos x="621" y="0"/>
                </a:cxn>
                <a:cxn ang="0">
                  <a:pos x="401" y="7"/>
                </a:cxn>
                <a:cxn ang="0">
                  <a:pos x="159" y="61"/>
                </a:cxn>
                <a:cxn ang="0">
                  <a:pos x="37" y="189"/>
                </a:cxn>
                <a:cxn ang="0">
                  <a:pos x="0" y="409"/>
                </a:cxn>
                <a:cxn ang="0">
                  <a:pos x="83" y="674"/>
                </a:cxn>
                <a:cxn ang="0">
                  <a:pos x="144" y="894"/>
                </a:cxn>
                <a:cxn ang="0">
                  <a:pos x="174" y="932"/>
                </a:cxn>
                <a:cxn ang="0">
                  <a:pos x="181" y="955"/>
                </a:cxn>
                <a:cxn ang="0">
                  <a:pos x="197" y="970"/>
                </a:cxn>
                <a:cxn ang="0">
                  <a:pos x="295" y="1053"/>
                </a:cxn>
                <a:cxn ang="0">
                  <a:pos x="378" y="1091"/>
                </a:cxn>
                <a:cxn ang="0">
                  <a:pos x="553" y="1129"/>
                </a:cxn>
                <a:cxn ang="0">
                  <a:pos x="750" y="1099"/>
                </a:cxn>
                <a:cxn ang="0">
                  <a:pos x="788" y="1000"/>
                </a:cxn>
                <a:cxn ang="0">
                  <a:pos x="810" y="682"/>
                </a:cxn>
                <a:cxn ang="0">
                  <a:pos x="780" y="311"/>
                </a:cxn>
                <a:cxn ang="0">
                  <a:pos x="757" y="144"/>
                </a:cxn>
              </a:cxnLst>
              <a:rect l="0" t="0" r="r" b="b"/>
              <a:pathLst>
                <a:path w="810" h="1142">
                  <a:moveTo>
                    <a:pt x="757" y="144"/>
                  </a:moveTo>
                  <a:cubicBezTo>
                    <a:pt x="748" y="86"/>
                    <a:pt x="740" y="51"/>
                    <a:pt x="682" y="30"/>
                  </a:cubicBezTo>
                  <a:cubicBezTo>
                    <a:pt x="663" y="12"/>
                    <a:pt x="646" y="8"/>
                    <a:pt x="621" y="0"/>
                  </a:cubicBezTo>
                  <a:cubicBezTo>
                    <a:pt x="548" y="2"/>
                    <a:pt x="474" y="2"/>
                    <a:pt x="401" y="7"/>
                  </a:cubicBezTo>
                  <a:cubicBezTo>
                    <a:pt x="320" y="12"/>
                    <a:pt x="239" y="49"/>
                    <a:pt x="159" y="61"/>
                  </a:cubicBezTo>
                  <a:cubicBezTo>
                    <a:pt x="102" y="78"/>
                    <a:pt x="71" y="142"/>
                    <a:pt x="37" y="189"/>
                  </a:cubicBezTo>
                  <a:cubicBezTo>
                    <a:pt x="15" y="261"/>
                    <a:pt x="9" y="335"/>
                    <a:pt x="0" y="409"/>
                  </a:cubicBezTo>
                  <a:cubicBezTo>
                    <a:pt x="7" y="520"/>
                    <a:pt x="21" y="584"/>
                    <a:pt x="83" y="674"/>
                  </a:cubicBezTo>
                  <a:cubicBezTo>
                    <a:pt x="92" y="735"/>
                    <a:pt x="93" y="847"/>
                    <a:pt x="144" y="894"/>
                  </a:cubicBezTo>
                  <a:cubicBezTo>
                    <a:pt x="162" y="952"/>
                    <a:pt x="135" y="883"/>
                    <a:pt x="174" y="932"/>
                  </a:cubicBezTo>
                  <a:cubicBezTo>
                    <a:pt x="179" y="938"/>
                    <a:pt x="177" y="948"/>
                    <a:pt x="181" y="955"/>
                  </a:cubicBezTo>
                  <a:cubicBezTo>
                    <a:pt x="185" y="961"/>
                    <a:pt x="192" y="964"/>
                    <a:pt x="197" y="970"/>
                  </a:cubicBezTo>
                  <a:cubicBezTo>
                    <a:pt x="227" y="1007"/>
                    <a:pt x="248" y="1039"/>
                    <a:pt x="295" y="1053"/>
                  </a:cubicBezTo>
                  <a:cubicBezTo>
                    <a:pt x="318" y="1078"/>
                    <a:pt x="345" y="1080"/>
                    <a:pt x="378" y="1091"/>
                  </a:cubicBezTo>
                  <a:cubicBezTo>
                    <a:pt x="440" y="1112"/>
                    <a:pt x="486" y="1123"/>
                    <a:pt x="553" y="1129"/>
                  </a:cubicBezTo>
                  <a:cubicBezTo>
                    <a:pt x="651" y="1124"/>
                    <a:pt x="685" y="1142"/>
                    <a:pt x="750" y="1099"/>
                  </a:cubicBezTo>
                  <a:cubicBezTo>
                    <a:pt x="771" y="1067"/>
                    <a:pt x="776" y="1035"/>
                    <a:pt x="788" y="1000"/>
                  </a:cubicBezTo>
                  <a:cubicBezTo>
                    <a:pt x="775" y="890"/>
                    <a:pt x="798" y="790"/>
                    <a:pt x="810" y="682"/>
                  </a:cubicBezTo>
                  <a:cubicBezTo>
                    <a:pt x="805" y="555"/>
                    <a:pt x="802" y="435"/>
                    <a:pt x="780" y="311"/>
                  </a:cubicBezTo>
                  <a:cubicBezTo>
                    <a:pt x="775" y="246"/>
                    <a:pt x="766" y="205"/>
                    <a:pt x="757" y="144"/>
                  </a:cubicBezTo>
                  <a:close/>
                </a:path>
              </a:pathLst>
            </a:custGeom>
            <a:noFill/>
            <a:ln w="12700" cmpd="sng">
              <a:solidFill>
                <a:srgbClr val="000000"/>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7" name="Freeform 6">
              <a:extLst>
                <a:ext uri="{FF2B5EF4-FFF2-40B4-BE49-F238E27FC236}">
                  <a16:creationId xmlns:a16="http://schemas.microsoft.com/office/drawing/2014/main" id="{4D7A7FDB-C645-473E-97A8-A42524E54DE2}"/>
                </a:ext>
              </a:extLst>
            </p:cNvPr>
            <p:cNvSpPr>
              <a:spLocks/>
            </p:cNvSpPr>
            <p:nvPr/>
          </p:nvSpPr>
          <p:spPr bwMode="auto">
            <a:xfrm flipH="1">
              <a:off x="4854575" y="4168775"/>
              <a:ext cx="1285875" cy="1812925"/>
            </a:xfrm>
            <a:custGeom>
              <a:avLst/>
              <a:gdLst/>
              <a:ahLst/>
              <a:cxnLst>
                <a:cxn ang="0">
                  <a:pos x="757" y="144"/>
                </a:cxn>
                <a:cxn ang="0">
                  <a:pos x="682" y="30"/>
                </a:cxn>
                <a:cxn ang="0">
                  <a:pos x="621" y="0"/>
                </a:cxn>
                <a:cxn ang="0">
                  <a:pos x="401" y="7"/>
                </a:cxn>
                <a:cxn ang="0">
                  <a:pos x="159" y="61"/>
                </a:cxn>
                <a:cxn ang="0">
                  <a:pos x="37" y="189"/>
                </a:cxn>
                <a:cxn ang="0">
                  <a:pos x="0" y="409"/>
                </a:cxn>
                <a:cxn ang="0">
                  <a:pos x="83" y="674"/>
                </a:cxn>
                <a:cxn ang="0">
                  <a:pos x="144" y="894"/>
                </a:cxn>
                <a:cxn ang="0">
                  <a:pos x="174" y="932"/>
                </a:cxn>
                <a:cxn ang="0">
                  <a:pos x="181" y="955"/>
                </a:cxn>
                <a:cxn ang="0">
                  <a:pos x="197" y="970"/>
                </a:cxn>
                <a:cxn ang="0">
                  <a:pos x="295" y="1053"/>
                </a:cxn>
                <a:cxn ang="0">
                  <a:pos x="378" y="1091"/>
                </a:cxn>
                <a:cxn ang="0">
                  <a:pos x="553" y="1129"/>
                </a:cxn>
                <a:cxn ang="0">
                  <a:pos x="750" y="1099"/>
                </a:cxn>
                <a:cxn ang="0">
                  <a:pos x="788" y="1000"/>
                </a:cxn>
                <a:cxn ang="0">
                  <a:pos x="810" y="682"/>
                </a:cxn>
                <a:cxn ang="0">
                  <a:pos x="780" y="311"/>
                </a:cxn>
                <a:cxn ang="0">
                  <a:pos x="757" y="144"/>
                </a:cxn>
              </a:cxnLst>
              <a:rect l="0" t="0" r="r" b="b"/>
              <a:pathLst>
                <a:path w="810" h="1142">
                  <a:moveTo>
                    <a:pt x="757" y="144"/>
                  </a:moveTo>
                  <a:cubicBezTo>
                    <a:pt x="748" y="86"/>
                    <a:pt x="740" y="51"/>
                    <a:pt x="682" y="30"/>
                  </a:cubicBezTo>
                  <a:cubicBezTo>
                    <a:pt x="663" y="12"/>
                    <a:pt x="646" y="8"/>
                    <a:pt x="621" y="0"/>
                  </a:cubicBezTo>
                  <a:cubicBezTo>
                    <a:pt x="548" y="2"/>
                    <a:pt x="474" y="2"/>
                    <a:pt x="401" y="7"/>
                  </a:cubicBezTo>
                  <a:cubicBezTo>
                    <a:pt x="320" y="12"/>
                    <a:pt x="239" y="49"/>
                    <a:pt x="159" y="61"/>
                  </a:cubicBezTo>
                  <a:cubicBezTo>
                    <a:pt x="102" y="78"/>
                    <a:pt x="71" y="142"/>
                    <a:pt x="37" y="189"/>
                  </a:cubicBezTo>
                  <a:cubicBezTo>
                    <a:pt x="15" y="261"/>
                    <a:pt x="9" y="335"/>
                    <a:pt x="0" y="409"/>
                  </a:cubicBezTo>
                  <a:cubicBezTo>
                    <a:pt x="7" y="520"/>
                    <a:pt x="21" y="584"/>
                    <a:pt x="83" y="674"/>
                  </a:cubicBezTo>
                  <a:cubicBezTo>
                    <a:pt x="92" y="735"/>
                    <a:pt x="93" y="847"/>
                    <a:pt x="144" y="894"/>
                  </a:cubicBezTo>
                  <a:cubicBezTo>
                    <a:pt x="162" y="952"/>
                    <a:pt x="135" y="883"/>
                    <a:pt x="174" y="932"/>
                  </a:cubicBezTo>
                  <a:cubicBezTo>
                    <a:pt x="179" y="938"/>
                    <a:pt x="177" y="948"/>
                    <a:pt x="181" y="955"/>
                  </a:cubicBezTo>
                  <a:cubicBezTo>
                    <a:pt x="185" y="961"/>
                    <a:pt x="192" y="964"/>
                    <a:pt x="197" y="970"/>
                  </a:cubicBezTo>
                  <a:cubicBezTo>
                    <a:pt x="227" y="1007"/>
                    <a:pt x="248" y="1039"/>
                    <a:pt x="295" y="1053"/>
                  </a:cubicBezTo>
                  <a:cubicBezTo>
                    <a:pt x="318" y="1078"/>
                    <a:pt x="345" y="1080"/>
                    <a:pt x="378" y="1091"/>
                  </a:cubicBezTo>
                  <a:cubicBezTo>
                    <a:pt x="440" y="1112"/>
                    <a:pt x="486" y="1123"/>
                    <a:pt x="553" y="1129"/>
                  </a:cubicBezTo>
                  <a:cubicBezTo>
                    <a:pt x="651" y="1124"/>
                    <a:pt x="685" y="1142"/>
                    <a:pt x="750" y="1099"/>
                  </a:cubicBezTo>
                  <a:cubicBezTo>
                    <a:pt x="771" y="1067"/>
                    <a:pt x="776" y="1035"/>
                    <a:pt x="788" y="1000"/>
                  </a:cubicBezTo>
                  <a:cubicBezTo>
                    <a:pt x="775" y="890"/>
                    <a:pt x="798" y="790"/>
                    <a:pt x="810" y="682"/>
                  </a:cubicBezTo>
                  <a:cubicBezTo>
                    <a:pt x="805" y="555"/>
                    <a:pt x="802" y="435"/>
                    <a:pt x="780" y="311"/>
                  </a:cubicBezTo>
                  <a:cubicBezTo>
                    <a:pt x="775" y="246"/>
                    <a:pt x="766" y="205"/>
                    <a:pt x="757" y="144"/>
                  </a:cubicBezTo>
                  <a:close/>
                </a:path>
              </a:pathLst>
            </a:custGeom>
            <a:noFill/>
            <a:ln w="12700" cmpd="sng">
              <a:solidFill>
                <a:srgbClr val="000000"/>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8" name="Oval 7">
              <a:extLst>
                <a:ext uri="{FF2B5EF4-FFF2-40B4-BE49-F238E27FC236}">
                  <a16:creationId xmlns:a16="http://schemas.microsoft.com/office/drawing/2014/main" id="{2BCA4A3F-511C-43D8-9431-9B22857F5850}"/>
                </a:ext>
              </a:extLst>
            </p:cNvPr>
            <p:cNvSpPr>
              <a:spLocks noChangeArrowheads="1"/>
            </p:cNvSpPr>
            <p:nvPr/>
          </p:nvSpPr>
          <p:spPr bwMode="auto">
            <a:xfrm>
              <a:off x="3778250" y="2870200"/>
              <a:ext cx="609600" cy="609600"/>
            </a:xfrm>
            <a:prstGeom prst="ellipse">
              <a:avLst/>
            </a:prstGeom>
            <a:noFill/>
            <a:ln w="12700">
              <a:solidFill>
                <a:srgbClr val="000000"/>
              </a:solidFill>
              <a:round/>
              <a:headEnd/>
              <a:tailEnd/>
            </a:ln>
            <a:effectLst/>
          </p:spPr>
          <p:txBody>
            <a:bodyPr wrap="none" anchor="ct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9" name="Freeform 8">
              <a:extLst>
                <a:ext uri="{FF2B5EF4-FFF2-40B4-BE49-F238E27FC236}">
                  <a16:creationId xmlns:a16="http://schemas.microsoft.com/office/drawing/2014/main" id="{77A6C573-39A5-4D99-A549-1FE939DFA905}"/>
                </a:ext>
              </a:extLst>
            </p:cNvPr>
            <p:cNvSpPr>
              <a:spLocks/>
            </p:cNvSpPr>
            <p:nvPr/>
          </p:nvSpPr>
          <p:spPr bwMode="auto">
            <a:xfrm>
              <a:off x="4159250" y="3163888"/>
              <a:ext cx="1189038" cy="2673350"/>
            </a:xfrm>
            <a:custGeom>
              <a:avLst/>
              <a:gdLst/>
              <a:ahLst/>
              <a:cxnLst>
                <a:cxn ang="0">
                  <a:pos x="749" y="13"/>
                </a:cxn>
                <a:cxn ang="0">
                  <a:pos x="586" y="33"/>
                </a:cxn>
                <a:cxn ang="0">
                  <a:pos x="523" y="95"/>
                </a:cxn>
                <a:cxn ang="0">
                  <a:pos x="504" y="124"/>
                </a:cxn>
                <a:cxn ang="0">
                  <a:pos x="494" y="138"/>
                </a:cxn>
                <a:cxn ang="0">
                  <a:pos x="480" y="181"/>
                </a:cxn>
                <a:cxn ang="0">
                  <a:pos x="475" y="196"/>
                </a:cxn>
                <a:cxn ang="0">
                  <a:pos x="475" y="316"/>
                </a:cxn>
                <a:cxn ang="0">
                  <a:pos x="466" y="373"/>
                </a:cxn>
                <a:cxn ang="0">
                  <a:pos x="456" y="455"/>
                </a:cxn>
                <a:cxn ang="0">
                  <a:pos x="418" y="493"/>
                </a:cxn>
                <a:cxn ang="0">
                  <a:pos x="278" y="589"/>
                </a:cxn>
                <a:cxn ang="0">
                  <a:pos x="67" y="676"/>
                </a:cxn>
                <a:cxn ang="0">
                  <a:pos x="29" y="762"/>
                </a:cxn>
                <a:cxn ang="0">
                  <a:pos x="14" y="839"/>
                </a:cxn>
                <a:cxn ang="0">
                  <a:pos x="19" y="1233"/>
                </a:cxn>
                <a:cxn ang="0">
                  <a:pos x="48" y="1348"/>
                </a:cxn>
                <a:cxn ang="0">
                  <a:pos x="53" y="1487"/>
                </a:cxn>
                <a:cxn ang="0">
                  <a:pos x="58" y="1501"/>
                </a:cxn>
                <a:cxn ang="0">
                  <a:pos x="72" y="1554"/>
                </a:cxn>
                <a:cxn ang="0">
                  <a:pos x="82" y="1583"/>
                </a:cxn>
                <a:cxn ang="0">
                  <a:pos x="96" y="1636"/>
                </a:cxn>
                <a:cxn ang="0">
                  <a:pos x="101" y="1650"/>
                </a:cxn>
                <a:cxn ang="0">
                  <a:pos x="130" y="1684"/>
                </a:cxn>
              </a:cxnLst>
              <a:rect l="0" t="0" r="r" b="b"/>
              <a:pathLst>
                <a:path w="749" h="1684">
                  <a:moveTo>
                    <a:pt x="749" y="13"/>
                  </a:moveTo>
                  <a:cubicBezTo>
                    <a:pt x="701" y="0"/>
                    <a:pt x="635" y="26"/>
                    <a:pt x="586" y="33"/>
                  </a:cubicBezTo>
                  <a:cubicBezTo>
                    <a:pt x="558" y="50"/>
                    <a:pt x="541" y="68"/>
                    <a:pt x="523" y="95"/>
                  </a:cubicBezTo>
                  <a:cubicBezTo>
                    <a:pt x="517" y="105"/>
                    <a:pt x="510" y="114"/>
                    <a:pt x="504" y="124"/>
                  </a:cubicBezTo>
                  <a:cubicBezTo>
                    <a:pt x="501" y="129"/>
                    <a:pt x="494" y="138"/>
                    <a:pt x="494" y="138"/>
                  </a:cubicBezTo>
                  <a:cubicBezTo>
                    <a:pt x="487" y="164"/>
                    <a:pt x="493" y="145"/>
                    <a:pt x="480" y="181"/>
                  </a:cubicBezTo>
                  <a:cubicBezTo>
                    <a:pt x="478" y="186"/>
                    <a:pt x="475" y="196"/>
                    <a:pt x="475" y="196"/>
                  </a:cubicBezTo>
                  <a:cubicBezTo>
                    <a:pt x="481" y="305"/>
                    <a:pt x="485" y="254"/>
                    <a:pt x="475" y="316"/>
                  </a:cubicBezTo>
                  <a:cubicBezTo>
                    <a:pt x="472" y="335"/>
                    <a:pt x="466" y="373"/>
                    <a:pt x="466" y="373"/>
                  </a:cubicBezTo>
                  <a:cubicBezTo>
                    <a:pt x="465" y="383"/>
                    <a:pt x="468" y="433"/>
                    <a:pt x="456" y="455"/>
                  </a:cubicBezTo>
                  <a:cubicBezTo>
                    <a:pt x="447" y="472"/>
                    <a:pt x="430" y="478"/>
                    <a:pt x="418" y="493"/>
                  </a:cubicBezTo>
                  <a:cubicBezTo>
                    <a:pt x="384" y="534"/>
                    <a:pt x="331" y="575"/>
                    <a:pt x="278" y="589"/>
                  </a:cubicBezTo>
                  <a:cubicBezTo>
                    <a:pt x="216" y="633"/>
                    <a:pt x="121" y="622"/>
                    <a:pt x="67" y="676"/>
                  </a:cubicBezTo>
                  <a:cubicBezTo>
                    <a:pt x="57" y="705"/>
                    <a:pt x="46" y="736"/>
                    <a:pt x="29" y="762"/>
                  </a:cubicBezTo>
                  <a:cubicBezTo>
                    <a:pt x="18" y="826"/>
                    <a:pt x="24" y="801"/>
                    <a:pt x="14" y="839"/>
                  </a:cubicBezTo>
                  <a:cubicBezTo>
                    <a:pt x="3" y="969"/>
                    <a:pt x="0" y="1104"/>
                    <a:pt x="19" y="1233"/>
                  </a:cubicBezTo>
                  <a:cubicBezTo>
                    <a:pt x="25" y="1270"/>
                    <a:pt x="40" y="1310"/>
                    <a:pt x="48" y="1348"/>
                  </a:cubicBezTo>
                  <a:cubicBezTo>
                    <a:pt x="50" y="1394"/>
                    <a:pt x="50" y="1441"/>
                    <a:pt x="53" y="1487"/>
                  </a:cubicBezTo>
                  <a:cubicBezTo>
                    <a:pt x="53" y="1492"/>
                    <a:pt x="57" y="1496"/>
                    <a:pt x="58" y="1501"/>
                  </a:cubicBezTo>
                  <a:cubicBezTo>
                    <a:pt x="72" y="1559"/>
                    <a:pt x="49" y="1487"/>
                    <a:pt x="72" y="1554"/>
                  </a:cubicBezTo>
                  <a:cubicBezTo>
                    <a:pt x="75" y="1564"/>
                    <a:pt x="82" y="1583"/>
                    <a:pt x="82" y="1583"/>
                  </a:cubicBezTo>
                  <a:cubicBezTo>
                    <a:pt x="88" y="1616"/>
                    <a:pt x="83" y="1600"/>
                    <a:pt x="96" y="1636"/>
                  </a:cubicBezTo>
                  <a:cubicBezTo>
                    <a:pt x="98" y="1641"/>
                    <a:pt x="101" y="1650"/>
                    <a:pt x="101" y="1650"/>
                  </a:cubicBezTo>
                  <a:cubicBezTo>
                    <a:pt x="93" y="1673"/>
                    <a:pt x="106" y="1684"/>
                    <a:pt x="130" y="1684"/>
                  </a:cubicBezTo>
                </a:path>
              </a:pathLst>
            </a:custGeom>
            <a:noFill/>
            <a:ln w="12700" cmpd="sng">
              <a:solidFill>
                <a:srgbClr val="33CC33"/>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grpSp>
          <p:nvGrpSpPr>
            <p:cNvPr id="10" name="Group 35">
              <a:extLst>
                <a:ext uri="{FF2B5EF4-FFF2-40B4-BE49-F238E27FC236}">
                  <a16:creationId xmlns:a16="http://schemas.microsoft.com/office/drawing/2014/main" id="{6F952F6E-27DE-4407-9284-C80B4E07B02A}"/>
                </a:ext>
              </a:extLst>
            </p:cNvPr>
            <p:cNvGrpSpPr>
              <a:grpSpLocks/>
            </p:cNvGrpSpPr>
            <p:nvPr/>
          </p:nvGrpSpPr>
          <p:grpSpPr bwMode="auto">
            <a:xfrm>
              <a:off x="5314950" y="2873375"/>
              <a:ext cx="609600" cy="609600"/>
              <a:chOff x="3080" y="1354"/>
              <a:chExt cx="384" cy="384"/>
            </a:xfrm>
          </p:grpSpPr>
          <p:sp>
            <p:nvSpPr>
              <p:cNvPr id="68" name="Oval 4">
                <a:extLst>
                  <a:ext uri="{FF2B5EF4-FFF2-40B4-BE49-F238E27FC236}">
                    <a16:creationId xmlns:a16="http://schemas.microsoft.com/office/drawing/2014/main" id="{57B143F0-7A91-4A73-8811-9E8F82A9D549}"/>
                  </a:ext>
                </a:extLst>
              </p:cNvPr>
              <p:cNvSpPr>
                <a:spLocks noChangeArrowheads="1"/>
              </p:cNvSpPr>
              <p:nvPr/>
            </p:nvSpPr>
            <p:spPr bwMode="auto">
              <a:xfrm>
                <a:off x="3080" y="1354"/>
                <a:ext cx="384" cy="384"/>
              </a:xfrm>
              <a:prstGeom prst="ellipse">
                <a:avLst/>
              </a:prstGeom>
              <a:noFill/>
              <a:ln w="12700">
                <a:solidFill>
                  <a:srgbClr val="000000"/>
                </a:solidFill>
                <a:round/>
                <a:headEnd/>
                <a:tailEnd/>
              </a:ln>
              <a:effectLst/>
            </p:spPr>
            <p:txBody>
              <a:bodyPr wrap="none" anchor="ct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69" name="Oval 9">
                <a:extLst>
                  <a:ext uri="{FF2B5EF4-FFF2-40B4-BE49-F238E27FC236}">
                    <a16:creationId xmlns:a16="http://schemas.microsoft.com/office/drawing/2014/main" id="{AF996672-8EBE-4660-ABEE-78245AA35ADE}"/>
                  </a:ext>
                </a:extLst>
              </p:cNvPr>
              <p:cNvSpPr>
                <a:spLocks noChangeArrowheads="1"/>
              </p:cNvSpPr>
              <p:nvPr/>
            </p:nvSpPr>
            <p:spPr bwMode="auto">
              <a:xfrm>
                <a:off x="3105" y="1511"/>
                <a:ext cx="78" cy="83"/>
              </a:xfrm>
              <a:prstGeom prst="ellipse">
                <a:avLst/>
              </a:prstGeom>
              <a:solidFill>
                <a:srgbClr val="33CC33"/>
              </a:solidFill>
              <a:ln w="12700">
                <a:solidFill>
                  <a:srgbClr val="33CC33"/>
                </a:solidFill>
                <a:round/>
                <a:headEnd/>
                <a:tailEnd/>
              </a:ln>
              <a:effectLst/>
            </p:spPr>
            <p:txBody>
              <a:bodyPr wrap="none" anchor="ct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70" name="Oval 10">
                <a:extLst>
                  <a:ext uri="{FF2B5EF4-FFF2-40B4-BE49-F238E27FC236}">
                    <a16:creationId xmlns:a16="http://schemas.microsoft.com/office/drawing/2014/main" id="{237B6586-FC9E-410C-A1BB-ECC31659BBFA}"/>
                  </a:ext>
                </a:extLst>
              </p:cNvPr>
              <p:cNvSpPr>
                <a:spLocks noChangeArrowheads="1"/>
              </p:cNvSpPr>
              <p:nvPr/>
            </p:nvSpPr>
            <p:spPr bwMode="auto">
              <a:xfrm>
                <a:off x="3234" y="1635"/>
                <a:ext cx="78" cy="83"/>
              </a:xfrm>
              <a:prstGeom prst="ellipse">
                <a:avLst/>
              </a:prstGeom>
              <a:solidFill>
                <a:srgbClr val="0000FF"/>
              </a:solidFill>
              <a:ln w="12700">
                <a:solidFill>
                  <a:srgbClr val="0000FF"/>
                </a:solidFill>
                <a:round/>
                <a:headEnd/>
                <a:tailEnd/>
              </a:ln>
              <a:effectLst/>
            </p:spPr>
            <p:txBody>
              <a:bodyPr wrap="none" anchor="ct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71" name="Oval 11">
                <a:extLst>
                  <a:ext uri="{FF2B5EF4-FFF2-40B4-BE49-F238E27FC236}">
                    <a16:creationId xmlns:a16="http://schemas.microsoft.com/office/drawing/2014/main" id="{4D7296F0-A23C-43F5-840A-EC5587E9314E}"/>
                  </a:ext>
                </a:extLst>
              </p:cNvPr>
              <p:cNvSpPr>
                <a:spLocks noChangeArrowheads="1"/>
              </p:cNvSpPr>
              <p:nvPr/>
            </p:nvSpPr>
            <p:spPr bwMode="auto">
              <a:xfrm>
                <a:off x="3244" y="1375"/>
                <a:ext cx="78" cy="83"/>
              </a:xfrm>
              <a:prstGeom prst="ellipse">
                <a:avLst/>
              </a:prstGeom>
              <a:solidFill>
                <a:srgbClr val="FFCC00"/>
              </a:solidFill>
              <a:ln w="12700">
                <a:solidFill>
                  <a:srgbClr val="FFCC00"/>
                </a:solidFill>
                <a:round/>
                <a:headEnd/>
                <a:tailEnd/>
              </a:ln>
              <a:effectLst/>
            </p:spPr>
            <p:txBody>
              <a:bodyPr wrap="none" anchor="ct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72" name="Oval 12">
                <a:extLst>
                  <a:ext uri="{FF2B5EF4-FFF2-40B4-BE49-F238E27FC236}">
                    <a16:creationId xmlns:a16="http://schemas.microsoft.com/office/drawing/2014/main" id="{31E4018A-47F0-4D57-9AAE-7F930147B8F3}"/>
                  </a:ext>
                </a:extLst>
              </p:cNvPr>
              <p:cNvSpPr>
                <a:spLocks noChangeArrowheads="1"/>
              </p:cNvSpPr>
              <p:nvPr/>
            </p:nvSpPr>
            <p:spPr bwMode="auto">
              <a:xfrm>
                <a:off x="3368" y="1511"/>
                <a:ext cx="78" cy="83"/>
              </a:xfrm>
              <a:prstGeom prst="ellipse">
                <a:avLst/>
              </a:prstGeom>
              <a:solidFill>
                <a:srgbClr val="FF0000"/>
              </a:solidFill>
              <a:ln w="12700">
                <a:solidFill>
                  <a:srgbClr val="FF0000"/>
                </a:solidFill>
                <a:round/>
                <a:headEnd/>
                <a:tailEnd/>
              </a:ln>
              <a:effectLst/>
            </p:spPr>
            <p:txBody>
              <a:bodyPr wrap="none" anchor="ct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grpSp>
        <p:sp>
          <p:nvSpPr>
            <p:cNvPr id="11" name="Freeform 13">
              <a:extLst>
                <a:ext uri="{FF2B5EF4-FFF2-40B4-BE49-F238E27FC236}">
                  <a16:creationId xmlns:a16="http://schemas.microsoft.com/office/drawing/2014/main" id="{CB201A87-4BB5-4618-8F19-987F6D3BC2CD}"/>
                </a:ext>
              </a:extLst>
            </p:cNvPr>
            <p:cNvSpPr>
              <a:spLocks/>
            </p:cNvSpPr>
            <p:nvPr/>
          </p:nvSpPr>
          <p:spPr bwMode="auto">
            <a:xfrm>
              <a:off x="4164013" y="3198813"/>
              <a:ext cx="1192212" cy="2614612"/>
            </a:xfrm>
            <a:custGeom>
              <a:avLst/>
              <a:gdLst/>
              <a:ahLst/>
              <a:cxnLst>
                <a:cxn ang="0">
                  <a:pos x="751" y="6"/>
                </a:cxn>
                <a:cxn ang="0">
                  <a:pos x="635" y="25"/>
                </a:cxn>
                <a:cxn ang="0">
                  <a:pos x="568" y="68"/>
                </a:cxn>
                <a:cxn ang="0">
                  <a:pos x="539" y="87"/>
                </a:cxn>
                <a:cxn ang="0">
                  <a:pos x="535" y="102"/>
                </a:cxn>
                <a:cxn ang="0">
                  <a:pos x="506" y="145"/>
                </a:cxn>
                <a:cxn ang="0">
                  <a:pos x="463" y="265"/>
                </a:cxn>
                <a:cxn ang="0">
                  <a:pos x="424" y="419"/>
                </a:cxn>
                <a:cxn ang="0">
                  <a:pos x="338" y="529"/>
                </a:cxn>
                <a:cxn ang="0">
                  <a:pos x="290" y="548"/>
                </a:cxn>
                <a:cxn ang="0">
                  <a:pos x="247" y="567"/>
                </a:cxn>
                <a:cxn ang="0">
                  <a:pos x="189" y="606"/>
                </a:cxn>
                <a:cxn ang="0">
                  <a:pos x="155" y="625"/>
                </a:cxn>
                <a:cxn ang="0">
                  <a:pos x="83" y="668"/>
                </a:cxn>
                <a:cxn ang="0">
                  <a:pos x="40" y="721"/>
                </a:cxn>
                <a:cxn ang="0">
                  <a:pos x="45" y="879"/>
                </a:cxn>
                <a:cxn ang="0">
                  <a:pos x="35" y="908"/>
                </a:cxn>
                <a:cxn ang="0">
                  <a:pos x="11" y="975"/>
                </a:cxn>
                <a:cxn ang="0">
                  <a:pos x="7" y="1081"/>
                </a:cxn>
                <a:cxn ang="0">
                  <a:pos x="21" y="1124"/>
                </a:cxn>
                <a:cxn ang="0">
                  <a:pos x="50" y="1388"/>
                </a:cxn>
                <a:cxn ang="0">
                  <a:pos x="107" y="1455"/>
                </a:cxn>
                <a:cxn ang="0">
                  <a:pos x="141" y="1513"/>
                </a:cxn>
                <a:cxn ang="0">
                  <a:pos x="199" y="1604"/>
                </a:cxn>
                <a:cxn ang="0">
                  <a:pos x="203" y="1619"/>
                </a:cxn>
                <a:cxn ang="0">
                  <a:pos x="189" y="1623"/>
                </a:cxn>
                <a:cxn ang="0">
                  <a:pos x="155" y="1647"/>
                </a:cxn>
              </a:cxnLst>
              <a:rect l="0" t="0" r="r" b="b"/>
              <a:pathLst>
                <a:path w="751" h="1647">
                  <a:moveTo>
                    <a:pt x="751" y="6"/>
                  </a:moveTo>
                  <a:cubicBezTo>
                    <a:pt x="696" y="9"/>
                    <a:pt x="673" y="0"/>
                    <a:pt x="635" y="25"/>
                  </a:cubicBezTo>
                  <a:cubicBezTo>
                    <a:pt x="622" y="46"/>
                    <a:pt x="592" y="60"/>
                    <a:pt x="568" y="68"/>
                  </a:cubicBezTo>
                  <a:cubicBezTo>
                    <a:pt x="559" y="75"/>
                    <a:pt x="546" y="78"/>
                    <a:pt x="539" y="87"/>
                  </a:cubicBezTo>
                  <a:cubicBezTo>
                    <a:pt x="536" y="91"/>
                    <a:pt x="537" y="97"/>
                    <a:pt x="535" y="102"/>
                  </a:cubicBezTo>
                  <a:cubicBezTo>
                    <a:pt x="527" y="117"/>
                    <a:pt x="512" y="129"/>
                    <a:pt x="506" y="145"/>
                  </a:cubicBezTo>
                  <a:cubicBezTo>
                    <a:pt x="492" y="184"/>
                    <a:pt x="486" y="230"/>
                    <a:pt x="463" y="265"/>
                  </a:cubicBezTo>
                  <a:cubicBezTo>
                    <a:pt x="459" y="332"/>
                    <a:pt x="469" y="374"/>
                    <a:pt x="424" y="419"/>
                  </a:cubicBezTo>
                  <a:cubicBezTo>
                    <a:pt x="405" y="473"/>
                    <a:pt x="401" y="512"/>
                    <a:pt x="338" y="529"/>
                  </a:cubicBezTo>
                  <a:cubicBezTo>
                    <a:pt x="324" y="539"/>
                    <a:pt x="290" y="548"/>
                    <a:pt x="290" y="548"/>
                  </a:cubicBezTo>
                  <a:cubicBezTo>
                    <a:pt x="275" y="558"/>
                    <a:pt x="264" y="562"/>
                    <a:pt x="247" y="567"/>
                  </a:cubicBezTo>
                  <a:cubicBezTo>
                    <a:pt x="230" y="579"/>
                    <a:pt x="209" y="599"/>
                    <a:pt x="189" y="606"/>
                  </a:cubicBezTo>
                  <a:cubicBezTo>
                    <a:pt x="157" y="638"/>
                    <a:pt x="195" y="605"/>
                    <a:pt x="155" y="625"/>
                  </a:cubicBezTo>
                  <a:cubicBezTo>
                    <a:pt x="129" y="638"/>
                    <a:pt x="111" y="659"/>
                    <a:pt x="83" y="668"/>
                  </a:cubicBezTo>
                  <a:cubicBezTo>
                    <a:pt x="62" y="683"/>
                    <a:pt x="49" y="697"/>
                    <a:pt x="40" y="721"/>
                  </a:cubicBezTo>
                  <a:cubicBezTo>
                    <a:pt x="46" y="788"/>
                    <a:pt x="54" y="803"/>
                    <a:pt x="45" y="879"/>
                  </a:cubicBezTo>
                  <a:cubicBezTo>
                    <a:pt x="44" y="889"/>
                    <a:pt x="35" y="908"/>
                    <a:pt x="35" y="908"/>
                  </a:cubicBezTo>
                  <a:cubicBezTo>
                    <a:pt x="31" y="933"/>
                    <a:pt x="26" y="954"/>
                    <a:pt x="11" y="975"/>
                  </a:cubicBezTo>
                  <a:cubicBezTo>
                    <a:pt x="2" y="1021"/>
                    <a:pt x="0" y="1017"/>
                    <a:pt x="7" y="1081"/>
                  </a:cubicBezTo>
                  <a:cubicBezTo>
                    <a:pt x="9" y="1096"/>
                    <a:pt x="21" y="1124"/>
                    <a:pt x="21" y="1124"/>
                  </a:cubicBezTo>
                  <a:cubicBezTo>
                    <a:pt x="36" y="1212"/>
                    <a:pt x="32" y="1300"/>
                    <a:pt x="50" y="1388"/>
                  </a:cubicBezTo>
                  <a:cubicBezTo>
                    <a:pt x="56" y="1417"/>
                    <a:pt x="88" y="1436"/>
                    <a:pt x="107" y="1455"/>
                  </a:cubicBezTo>
                  <a:cubicBezTo>
                    <a:pt x="114" y="1476"/>
                    <a:pt x="125" y="1497"/>
                    <a:pt x="141" y="1513"/>
                  </a:cubicBezTo>
                  <a:cubicBezTo>
                    <a:pt x="156" y="1557"/>
                    <a:pt x="156" y="1578"/>
                    <a:pt x="199" y="1604"/>
                  </a:cubicBezTo>
                  <a:cubicBezTo>
                    <a:pt x="200" y="1609"/>
                    <a:pt x="205" y="1614"/>
                    <a:pt x="203" y="1619"/>
                  </a:cubicBezTo>
                  <a:cubicBezTo>
                    <a:pt x="201" y="1623"/>
                    <a:pt x="193" y="1621"/>
                    <a:pt x="189" y="1623"/>
                  </a:cubicBezTo>
                  <a:cubicBezTo>
                    <a:pt x="173" y="1631"/>
                    <a:pt x="173" y="1647"/>
                    <a:pt x="155" y="1647"/>
                  </a:cubicBezTo>
                </a:path>
              </a:pathLst>
            </a:custGeom>
            <a:noFill/>
            <a:ln w="12700" cmpd="sng">
              <a:solidFill>
                <a:srgbClr val="33CC33"/>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12" name="Freeform 14">
              <a:extLst>
                <a:ext uri="{FF2B5EF4-FFF2-40B4-BE49-F238E27FC236}">
                  <a16:creationId xmlns:a16="http://schemas.microsoft.com/office/drawing/2014/main" id="{8096ECB5-344E-43F5-9B3B-27381EACD346}"/>
                </a:ext>
              </a:extLst>
            </p:cNvPr>
            <p:cNvSpPr>
              <a:spLocks/>
            </p:cNvSpPr>
            <p:nvPr/>
          </p:nvSpPr>
          <p:spPr bwMode="auto">
            <a:xfrm>
              <a:off x="4184650" y="3200400"/>
              <a:ext cx="1163638" cy="2620963"/>
            </a:xfrm>
            <a:custGeom>
              <a:avLst/>
              <a:gdLst/>
              <a:ahLst/>
              <a:cxnLst>
                <a:cxn ang="0">
                  <a:pos x="733" y="0"/>
                </a:cxn>
                <a:cxn ang="0">
                  <a:pos x="613" y="72"/>
                </a:cxn>
                <a:cxn ang="0">
                  <a:pos x="579" y="82"/>
                </a:cxn>
                <a:cxn ang="0">
                  <a:pos x="517" y="91"/>
                </a:cxn>
                <a:cxn ang="0">
                  <a:pos x="488" y="106"/>
                </a:cxn>
                <a:cxn ang="0">
                  <a:pos x="416" y="254"/>
                </a:cxn>
                <a:cxn ang="0">
                  <a:pos x="435" y="350"/>
                </a:cxn>
                <a:cxn ang="0">
                  <a:pos x="392" y="451"/>
                </a:cxn>
                <a:cxn ang="0">
                  <a:pos x="354" y="509"/>
                </a:cxn>
                <a:cxn ang="0">
                  <a:pos x="186" y="605"/>
                </a:cxn>
                <a:cxn ang="0">
                  <a:pos x="157" y="624"/>
                </a:cxn>
                <a:cxn ang="0">
                  <a:pos x="128" y="634"/>
                </a:cxn>
                <a:cxn ang="0">
                  <a:pos x="56" y="691"/>
                </a:cxn>
                <a:cxn ang="0">
                  <a:pos x="22" y="730"/>
                </a:cxn>
                <a:cxn ang="0">
                  <a:pos x="27" y="1138"/>
                </a:cxn>
                <a:cxn ang="0">
                  <a:pos x="37" y="1234"/>
                </a:cxn>
                <a:cxn ang="0">
                  <a:pos x="118" y="1315"/>
                </a:cxn>
                <a:cxn ang="0">
                  <a:pos x="157" y="1469"/>
                </a:cxn>
                <a:cxn ang="0">
                  <a:pos x="205" y="1526"/>
                </a:cxn>
                <a:cxn ang="0">
                  <a:pos x="243" y="1584"/>
                </a:cxn>
                <a:cxn ang="0">
                  <a:pos x="238" y="1608"/>
                </a:cxn>
                <a:cxn ang="0">
                  <a:pos x="219" y="1637"/>
                </a:cxn>
                <a:cxn ang="0">
                  <a:pos x="229" y="1651"/>
                </a:cxn>
              </a:cxnLst>
              <a:rect l="0" t="0" r="r" b="b"/>
              <a:pathLst>
                <a:path w="733" h="1651">
                  <a:moveTo>
                    <a:pt x="733" y="0"/>
                  </a:moveTo>
                  <a:cubicBezTo>
                    <a:pt x="686" y="16"/>
                    <a:pt x="656" y="52"/>
                    <a:pt x="613" y="72"/>
                  </a:cubicBezTo>
                  <a:cubicBezTo>
                    <a:pt x="602" y="77"/>
                    <a:pt x="591" y="80"/>
                    <a:pt x="579" y="82"/>
                  </a:cubicBezTo>
                  <a:cubicBezTo>
                    <a:pt x="558" y="86"/>
                    <a:pt x="517" y="91"/>
                    <a:pt x="517" y="91"/>
                  </a:cubicBezTo>
                  <a:cubicBezTo>
                    <a:pt x="508" y="97"/>
                    <a:pt x="497" y="99"/>
                    <a:pt x="488" y="106"/>
                  </a:cubicBezTo>
                  <a:cubicBezTo>
                    <a:pt x="448" y="138"/>
                    <a:pt x="432" y="209"/>
                    <a:pt x="416" y="254"/>
                  </a:cubicBezTo>
                  <a:cubicBezTo>
                    <a:pt x="420" y="292"/>
                    <a:pt x="423" y="316"/>
                    <a:pt x="435" y="350"/>
                  </a:cubicBezTo>
                  <a:cubicBezTo>
                    <a:pt x="431" y="393"/>
                    <a:pt x="430" y="426"/>
                    <a:pt x="392" y="451"/>
                  </a:cubicBezTo>
                  <a:cubicBezTo>
                    <a:pt x="379" y="471"/>
                    <a:pt x="371" y="492"/>
                    <a:pt x="354" y="509"/>
                  </a:cubicBezTo>
                  <a:cubicBezTo>
                    <a:pt x="321" y="542"/>
                    <a:pt x="233" y="593"/>
                    <a:pt x="186" y="605"/>
                  </a:cubicBezTo>
                  <a:cubicBezTo>
                    <a:pt x="176" y="611"/>
                    <a:pt x="167" y="619"/>
                    <a:pt x="157" y="624"/>
                  </a:cubicBezTo>
                  <a:cubicBezTo>
                    <a:pt x="148" y="628"/>
                    <a:pt x="128" y="634"/>
                    <a:pt x="128" y="634"/>
                  </a:cubicBezTo>
                  <a:cubicBezTo>
                    <a:pt x="106" y="656"/>
                    <a:pt x="79" y="671"/>
                    <a:pt x="56" y="691"/>
                  </a:cubicBezTo>
                  <a:cubicBezTo>
                    <a:pt x="43" y="702"/>
                    <a:pt x="22" y="730"/>
                    <a:pt x="22" y="730"/>
                  </a:cubicBezTo>
                  <a:cubicBezTo>
                    <a:pt x="10" y="862"/>
                    <a:pt x="0" y="1007"/>
                    <a:pt x="27" y="1138"/>
                  </a:cubicBezTo>
                  <a:cubicBezTo>
                    <a:pt x="27" y="1141"/>
                    <a:pt x="35" y="1227"/>
                    <a:pt x="37" y="1234"/>
                  </a:cubicBezTo>
                  <a:cubicBezTo>
                    <a:pt x="46" y="1271"/>
                    <a:pt x="103" y="1280"/>
                    <a:pt x="118" y="1315"/>
                  </a:cubicBezTo>
                  <a:cubicBezTo>
                    <a:pt x="140" y="1364"/>
                    <a:pt x="137" y="1421"/>
                    <a:pt x="157" y="1469"/>
                  </a:cubicBezTo>
                  <a:cubicBezTo>
                    <a:pt x="166" y="1489"/>
                    <a:pt x="189" y="1511"/>
                    <a:pt x="205" y="1526"/>
                  </a:cubicBezTo>
                  <a:cubicBezTo>
                    <a:pt x="213" y="1550"/>
                    <a:pt x="230" y="1563"/>
                    <a:pt x="243" y="1584"/>
                  </a:cubicBezTo>
                  <a:cubicBezTo>
                    <a:pt x="241" y="1592"/>
                    <a:pt x="241" y="1601"/>
                    <a:pt x="238" y="1608"/>
                  </a:cubicBezTo>
                  <a:cubicBezTo>
                    <a:pt x="233" y="1619"/>
                    <a:pt x="219" y="1637"/>
                    <a:pt x="219" y="1637"/>
                  </a:cubicBezTo>
                  <a:cubicBezTo>
                    <a:pt x="222" y="1642"/>
                    <a:pt x="229" y="1651"/>
                    <a:pt x="229" y="1651"/>
                  </a:cubicBezTo>
                </a:path>
              </a:pathLst>
            </a:custGeom>
            <a:noFill/>
            <a:ln w="12700" cmpd="sng">
              <a:solidFill>
                <a:srgbClr val="33CC33"/>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13" name="Freeform 15">
              <a:extLst>
                <a:ext uri="{FF2B5EF4-FFF2-40B4-BE49-F238E27FC236}">
                  <a16:creationId xmlns:a16="http://schemas.microsoft.com/office/drawing/2014/main" id="{8D6C565F-7E1F-4270-96F5-21F42BB0397F}"/>
                </a:ext>
              </a:extLst>
            </p:cNvPr>
            <p:cNvSpPr>
              <a:spLocks/>
            </p:cNvSpPr>
            <p:nvPr/>
          </p:nvSpPr>
          <p:spPr bwMode="auto">
            <a:xfrm>
              <a:off x="4471988" y="5692775"/>
              <a:ext cx="60325" cy="22225"/>
            </a:xfrm>
            <a:custGeom>
              <a:avLst/>
              <a:gdLst/>
              <a:ahLst/>
              <a:cxnLst>
                <a:cxn ang="0">
                  <a:pos x="38" y="0"/>
                </a:cxn>
                <a:cxn ang="0">
                  <a:pos x="0" y="14"/>
                </a:cxn>
              </a:cxnLst>
              <a:rect l="0" t="0" r="r" b="b"/>
              <a:pathLst>
                <a:path w="38" h="14">
                  <a:moveTo>
                    <a:pt x="38" y="0"/>
                  </a:moveTo>
                  <a:cubicBezTo>
                    <a:pt x="24" y="3"/>
                    <a:pt x="10" y="4"/>
                    <a:pt x="0" y="14"/>
                  </a:cubicBezTo>
                </a:path>
              </a:pathLst>
            </a:custGeom>
            <a:noFill/>
            <a:ln w="12700" cmpd="sng">
              <a:solidFill>
                <a:srgbClr val="33CC33"/>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14" name="Freeform 16">
              <a:extLst>
                <a:ext uri="{FF2B5EF4-FFF2-40B4-BE49-F238E27FC236}">
                  <a16:creationId xmlns:a16="http://schemas.microsoft.com/office/drawing/2014/main" id="{F615E3F7-18D3-4E66-A3D9-54EE24715C2B}"/>
                </a:ext>
              </a:extLst>
            </p:cNvPr>
            <p:cNvSpPr>
              <a:spLocks/>
            </p:cNvSpPr>
            <p:nvPr/>
          </p:nvSpPr>
          <p:spPr bwMode="auto">
            <a:xfrm>
              <a:off x="4433888" y="5608638"/>
              <a:ext cx="46037" cy="46037"/>
            </a:xfrm>
            <a:custGeom>
              <a:avLst/>
              <a:gdLst/>
              <a:ahLst/>
              <a:cxnLst>
                <a:cxn ang="0">
                  <a:pos x="29" y="0"/>
                </a:cxn>
                <a:cxn ang="0">
                  <a:pos x="0" y="29"/>
                </a:cxn>
              </a:cxnLst>
              <a:rect l="0" t="0" r="r" b="b"/>
              <a:pathLst>
                <a:path w="29" h="29">
                  <a:moveTo>
                    <a:pt x="29" y="0"/>
                  </a:moveTo>
                  <a:cubicBezTo>
                    <a:pt x="19" y="14"/>
                    <a:pt x="7" y="14"/>
                    <a:pt x="0" y="29"/>
                  </a:cubicBezTo>
                </a:path>
              </a:pathLst>
            </a:custGeom>
            <a:noFill/>
            <a:ln w="12700" cmpd="sng">
              <a:solidFill>
                <a:srgbClr val="33CC33"/>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15" name="Freeform 17">
              <a:extLst>
                <a:ext uri="{FF2B5EF4-FFF2-40B4-BE49-F238E27FC236}">
                  <a16:creationId xmlns:a16="http://schemas.microsoft.com/office/drawing/2014/main" id="{14D447C6-7003-4D83-93D1-068CDB8D67EC}"/>
                </a:ext>
              </a:extLst>
            </p:cNvPr>
            <p:cNvSpPr>
              <a:spLocks/>
            </p:cNvSpPr>
            <p:nvPr/>
          </p:nvSpPr>
          <p:spPr bwMode="auto">
            <a:xfrm>
              <a:off x="4470400" y="5783263"/>
              <a:ext cx="15875" cy="53975"/>
            </a:xfrm>
            <a:custGeom>
              <a:avLst/>
              <a:gdLst/>
              <a:ahLst/>
              <a:cxnLst>
                <a:cxn ang="0">
                  <a:pos x="6" y="0"/>
                </a:cxn>
                <a:cxn ang="0">
                  <a:pos x="10" y="34"/>
                </a:cxn>
              </a:cxnLst>
              <a:rect l="0" t="0" r="r" b="b"/>
              <a:pathLst>
                <a:path w="10" h="34">
                  <a:moveTo>
                    <a:pt x="6" y="0"/>
                  </a:moveTo>
                  <a:cubicBezTo>
                    <a:pt x="1" y="15"/>
                    <a:pt x="0" y="21"/>
                    <a:pt x="10" y="34"/>
                  </a:cubicBezTo>
                </a:path>
              </a:pathLst>
            </a:custGeom>
            <a:noFill/>
            <a:ln w="12700" cmpd="sng">
              <a:solidFill>
                <a:srgbClr val="33CC33"/>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16" name="Freeform 18">
              <a:extLst>
                <a:ext uri="{FF2B5EF4-FFF2-40B4-BE49-F238E27FC236}">
                  <a16:creationId xmlns:a16="http://schemas.microsoft.com/office/drawing/2014/main" id="{FB03F789-14FD-41F9-9CBF-7BD9A3D50A3A}"/>
                </a:ext>
              </a:extLst>
            </p:cNvPr>
            <p:cNvSpPr>
              <a:spLocks/>
            </p:cNvSpPr>
            <p:nvPr/>
          </p:nvSpPr>
          <p:spPr bwMode="auto">
            <a:xfrm>
              <a:off x="4311650" y="5722938"/>
              <a:ext cx="76200" cy="9525"/>
            </a:xfrm>
            <a:custGeom>
              <a:avLst/>
              <a:gdLst/>
              <a:ahLst/>
              <a:cxnLst>
                <a:cxn ang="0">
                  <a:pos x="0" y="0"/>
                </a:cxn>
                <a:cxn ang="0">
                  <a:pos x="48" y="0"/>
                </a:cxn>
              </a:cxnLst>
              <a:rect l="0" t="0" r="r" b="b"/>
              <a:pathLst>
                <a:path w="48" h="6">
                  <a:moveTo>
                    <a:pt x="0" y="0"/>
                  </a:moveTo>
                  <a:cubicBezTo>
                    <a:pt x="18" y="6"/>
                    <a:pt x="29" y="0"/>
                    <a:pt x="48" y="0"/>
                  </a:cubicBezTo>
                </a:path>
              </a:pathLst>
            </a:custGeom>
            <a:noFill/>
            <a:ln w="12700" cmpd="sng">
              <a:solidFill>
                <a:srgbClr val="33CC33"/>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17" name="Freeform 19">
              <a:extLst>
                <a:ext uri="{FF2B5EF4-FFF2-40B4-BE49-F238E27FC236}">
                  <a16:creationId xmlns:a16="http://schemas.microsoft.com/office/drawing/2014/main" id="{604B9F39-F45F-467F-BAC5-7C235479E6AA}"/>
                </a:ext>
              </a:extLst>
            </p:cNvPr>
            <p:cNvSpPr>
              <a:spLocks/>
            </p:cNvSpPr>
            <p:nvPr/>
          </p:nvSpPr>
          <p:spPr bwMode="auto">
            <a:xfrm>
              <a:off x="4425950" y="5654675"/>
              <a:ext cx="46038" cy="52388"/>
            </a:xfrm>
            <a:custGeom>
              <a:avLst/>
              <a:gdLst/>
              <a:ahLst/>
              <a:cxnLst>
                <a:cxn ang="0">
                  <a:pos x="0" y="33"/>
                </a:cxn>
                <a:cxn ang="0">
                  <a:pos x="29" y="0"/>
                </a:cxn>
              </a:cxnLst>
              <a:rect l="0" t="0" r="r" b="b"/>
              <a:pathLst>
                <a:path w="29" h="33">
                  <a:moveTo>
                    <a:pt x="0" y="33"/>
                  </a:moveTo>
                  <a:cubicBezTo>
                    <a:pt x="28" y="27"/>
                    <a:pt x="29" y="27"/>
                    <a:pt x="29" y="0"/>
                  </a:cubicBezTo>
                </a:path>
              </a:pathLst>
            </a:custGeom>
            <a:noFill/>
            <a:ln w="12700" cmpd="sng">
              <a:solidFill>
                <a:srgbClr val="33CC33"/>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18" name="Freeform 20">
              <a:extLst>
                <a:ext uri="{FF2B5EF4-FFF2-40B4-BE49-F238E27FC236}">
                  <a16:creationId xmlns:a16="http://schemas.microsoft.com/office/drawing/2014/main" id="{34B21EA4-292F-4950-8441-69A34B54AF04}"/>
                </a:ext>
              </a:extLst>
            </p:cNvPr>
            <p:cNvSpPr>
              <a:spLocks/>
            </p:cNvSpPr>
            <p:nvPr/>
          </p:nvSpPr>
          <p:spPr bwMode="auto">
            <a:xfrm>
              <a:off x="4289425" y="5676900"/>
              <a:ext cx="90488" cy="1588"/>
            </a:xfrm>
            <a:custGeom>
              <a:avLst/>
              <a:gdLst/>
              <a:ahLst/>
              <a:cxnLst>
                <a:cxn ang="0">
                  <a:pos x="0" y="0"/>
                </a:cxn>
                <a:cxn ang="0">
                  <a:pos x="57" y="0"/>
                </a:cxn>
              </a:cxnLst>
              <a:rect l="0" t="0" r="r" b="b"/>
              <a:pathLst>
                <a:path w="57" h="1">
                  <a:moveTo>
                    <a:pt x="0" y="0"/>
                  </a:moveTo>
                  <a:cubicBezTo>
                    <a:pt x="19" y="0"/>
                    <a:pt x="38" y="0"/>
                    <a:pt x="57" y="0"/>
                  </a:cubicBezTo>
                </a:path>
              </a:pathLst>
            </a:custGeom>
            <a:noFill/>
            <a:ln w="12700" cmpd="sng">
              <a:solidFill>
                <a:srgbClr val="33CC33"/>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19" name="Freeform 21">
              <a:extLst>
                <a:ext uri="{FF2B5EF4-FFF2-40B4-BE49-F238E27FC236}">
                  <a16:creationId xmlns:a16="http://schemas.microsoft.com/office/drawing/2014/main" id="{4FCC5384-39CA-42E9-9314-52E39E9B6BCD}"/>
                </a:ext>
              </a:extLst>
            </p:cNvPr>
            <p:cNvSpPr>
              <a:spLocks/>
            </p:cNvSpPr>
            <p:nvPr/>
          </p:nvSpPr>
          <p:spPr bwMode="auto">
            <a:xfrm>
              <a:off x="4518025" y="5745163"/>
              <a:ext cx="22225" cy="15875"/>
            </a:xfrm>
            <a:custGeom>
              <a:avLst/>
              <a:gdLst/>
              <a:ahLst/>
              <a:cxnLst>
                <a:cxn ang="0">
                  <a:pos x="14" y="10"/>
                </a:cxn>
                <a:cxn ang="0">
                  <a:pos x="0" y="0"/>
                </a:cxn>
                <a:cxn ang="0">
                  <a:pos x="14" y="10"/>
                </a:cxn>
              </a:cxnLst>
              <a:rect l="0" t="0" r="r" b="b"/>
              <a:pathLst>
                <a:path w="14" h="10">
                  <a:moveTo>
                    <a:pt x="14" y="10"/>
                  </a:moveTo>
                  <a:cubicBezTo>
                    <a:pt x="9" y="7"/>
                    <a:pt x="0" y="0"/>
                    <a:pt x="0" y="0"/>
                  </a:cubicBezTo>
                  <a:cubicBezTo>
                    <a:pt x="0" y="0"/>
                    <a:pt x="9" y="7"/>
                    <a:pt x="14" y="10"/>
                  </a:cubicBezTo>
                  <a:close/>
                </a:path>
              </a:pathLst>
            </a:custGeom>
            <a:solidFill>
              <a:srgbClr val="00CC99"/>
            </a:solidFill>
            <a:ln w="12700" cmpd="sng">
              <a:solidFill>
                <a:srgbClr val="0000FF"/>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20" name="Freeform 22">
              <a:extLst>
                <a:ext uri="{FF2B5EF4-FFF2-40B4-BE49-F238E27FC236}">
                  <a16:creationId xmlns:a16="http://schemas.microsoft.com/office/drawing/2014/main" id="{568FDF9F-206B-45B8-83B6-14D0457376B4}"/>
                </a:ext>
              </a:extLst>
            </p:cNvPr>
            <p:cNvSpPr>
              <a:spLocks/>
            </p:cNvSpPr>
            <p:nvPr/>
          </p:nvSpPr>
          <p:spPr bwMode="auto">
            <a:xfrm>
              <a:off x="4327525" y="5761038"/>
              <a:ext cx="82550" cy="30162"/>
            </a:xfrm>
            <a:custGeom>
              <a:avLst/>
              <a:gdLst/>
              <a:ahLst/>
              <a:cxnLst>
                <a:cxn ang="0">
                  <a:pos x="0" y="19"/>
                </a:cxn>
                <a:cxn ang="0">
                  <a:pos x="52" y="0"/>
                </a:cxn>
              </a:cxnLst>
              <a:rect l="0" t="0" r="r" b="b"/>
              <a:pathLst>
                <a:path w="52" h="19">
                  <a:moveTo>
                    <a:pt x="0" y="19"/>
                  </a:moveTo>
                  <a:cubicBezTo>
                    <a:pt x="17" y="13"/>
                    <a:pt x="40" y="15"/>
                    <a:pt x="52" y="0"/>
                  </a:cubicBezTo>
                </a:path>
              </a:pathLst>
            </a:custGeom>
            <a:noFill/>
            <a:ln w="12700" cmpd="sng">
              <a:solidFill>
                <a:srgbClr val="33CC33"/>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21" name="Freeform 24">
              <a:extLst>
                <a:ext uri="{FF2B5EF4-FFF2-40B4-BE49-F238E27FC236}">
                  <a16:creationId xmlns:a16="http://schemas.microsoft.com/office/drawing/2014/main" id="{DB4930AC-467B-410B-8F03-6B2D44AD55A5}"/>
                </a:ext>
              </a:extLst>
            </p:cNvPr>
            <p:cNvSpPr>
              <a:spLocks/>
            </p:cNvSpPr>
            <p:nvPr/>
          </p:nvSpPr>
          <p:spPr bwMode="auto">
            <a:xfrm>
              <a:off x="4371975" y="3200400"/>
              <a:ext cx="1638300" cy="1341438"/>
            </a:xfrm>
            <a:custGeom>
              <a:avLst/>
              <a:gdLst/>
              <a:ahLst/>
              <a:cxnLst>
                <a:cxn ang="0">
                  <a:pos x="960" y="0"/>
                </a:cxn>
                <a:cxn ang="0">
                  <a:pos x="1032" y="43"/>
                </a:cxn>
                <a:cxn ang="0">
                  <a:pos x="1018" y="96"/>
                </a:cxn>
                <a:cxn ang="0">
                  <a:pos x="816" y="211"/>
                </a:cxn>
                <a:cxn ang="0">
                  <a:pos x="476" y="226"/>
                </a:cxn>
                <a:cxn ang="0">
                  <a:pos x="404" y="240"/>
                </a:cxn>
                <a:cxn ang="0">
                  <a:pos x="375" y="250"/>
                </a:cxn>
                <a:cxn ang="0">
                  <a:pos x="356" y="346"/>
                </a:cxn>
                <a:cxn ang="0">
                  <a:pos x="346" y="374"/>
                </a:cxn>
                <a:cxn ang="0">
                  <a:pos x="341" y="389"/>
                </a:cxn>
                <a:cxn ang="0">
                  <a:pos x="279" y="514"/>
                </a:cxn>
                <a:cxn ang="0">
                  <a:pos x="221" y="542"/>
                </a:cxn>
                <a:cxn ang="0">
                  <a:pos x="192" y="552"/>
                </a:cxn>
                <a:cxn ang="0">
                  <a:pos x="72" y="590"/>
                </a:cxn>
                <a:cxn ang="0">
                  <a:pos x="20" y="638"/>
                </a:cxn>
                <a:cxn ang="0">
                  <a:pos x="0" y="667"/>
                </a:cxn>
                <a:cxn ang="0">
                  <a:pos x="39" y="811"/>
                </a:cxn>
                <a:cxn ang="0">
                  <a:pos x="44" y="845"/>
                </a:cxn>
              </a:cxnLst>
              <a:rect l="0" t="0" r="r" b="b"/>
              <a:pathLst>
                <a:path w="1032" h="845">
                  <a:moveTo>
                    <a:pt x="960" y="0"/>
                  </a:moveTo>
                  <a:cubicBezTo>
                    <a:pt x="983" y="15"/>
                    <a:pt x="1006" y="34"/>
                    <a:pt x="1032" y="43"/>
                  </a:cubicBezTo>
                  <a:cubicBezTo>
                    <a:pt x="1028" y="61"/>
                    <a:pt x="1028" y="81"/>
                    <a:pt x="1018" y="96"/>
                  </a:cubicBezTo>
                  <a:cubicBezTo>
                    <a:pt x="972" y="164"/>
                    <a:pt x="894" y="198"/>
                    <a:pt x="816" y="211"/>
                  </a:cubicBezTo>
                  <a:cubicBezTo>
                    <a:pt x="730" y="242"/>
                    <a:pt x="578" y="221"/>
                    <a:pt x="476" y="226"/>
                  </a:cubicBezTo>
                  <a:cubicBezTo>
                    <a:pt x="452" y="231"/>
                    <a:pt x="427" y="233"/>
                    <a:pt x="404" y="240"/>
                  </a:cubicBezTo>
                  <a:cubicBezTo>
                    <a:pt x="394" y="243"/>
                    <a:pt x="375" y="250"/>
                    <a:pt x="375" y="250"/>
                  </a:cubicBezTo>
                  <a:cubicBezTo>
                    <a:pt x="364" y="281"/>
                    <a:pt x="366" y="314"/>
                    <a:pt x="356" y="346"/>
                  </a:cubicBezTo>
                  <a:cubicBezTo>
                    <a:pt x="353" y="355"/>
                    <a:pt x="349" y="365"/>
                    <a:pt x="346" y="374"/>
                  </a:cubicBezTo>
                  <a:cubicBezTo>
                    <a:pt x="344" y="379"/>
                    <a:pt x="341" y="389"/>
                    <a:pt x="341" y="389"/>
                  </a:cubicBezTo>
                  <a:cubicBezTo>
                    <a:pt x="335" y="468"/>
                    <a:pt x="345" y="474"/>
                    <a:pt x="279" y="514"/>
                  </a:cubicBezTo>
                  <a:cubicBezTo>
                    <a:pt x="261" y="525"/>
                    <a:pt x="240" y="534"/>
                    <a:pt x="221" y="542"/>
                  </a:cubicBezTo>
                  <a:cubicBezTo>
                    <a:pt x="212" y="546"/>
                    <a:pt x="192" y="552"/>
                    <a:pt x="192" y="552"/>
                  </a:cubicBezTo>
                  <a:cubicBezTo>
                    <a:pt x="160" y="575"/>
                    <a:pt x="111" y="580"/>
                    <a:pt x="72" y="590"/>
                  </a:cubicBezTo>
                  <a:cubicBezTo>
                    <a:pt x="50" y="606"/>
                    <a:pt x="37" y="617"/>
                    <a:pt x="20" y="638"/>
                  </a:cubicBezTo>
                  <a:cubicBezTo>
                    <a:pt x="13" y="647"/>
                    <a:pt x="0" y="667"/>
                    <a:pt x="0" y="667"/>
                  </a:cubicBezTo>
                  <a:cubicBezTo>
                    <a:pt x="4" y="712"/>
                    <a:pt x="11" y="772"/>
                    <a:pt x="39" y="811"/>
                  </a:cubicBezTo>
                  <a:cubicBezTo>
                    <a:pt x="46" y="832"/>
                    <a:pt x="44" y="821"/>
                    <a:pt x="44" y="845"/>
                  </a:cubicBezTo>
                </a:path>
              </a:pathLst>
            </a:custGeom>
            <a:noFill/>
            <a:ln w="12700" cmpd="sng">
              <a:solidFill>
                <a:srgbClr val="FF0000"/>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22" name="Freeform 25">
              <a:extLst>
                <a:ext uri="{FF2B5EF4-FFF2-40B4-BE49-F238E27FC236}">
                  <a16:creationId xmlns:a16="http://schemas.microsoft.com/office/drawing/2014/main" id="{79790560-A57F-4836-8FB9-22BA277238DC}"/>
                </a:ext>
              </a:extLst>
            </p:cNvPr>
            <p:cNvSpPr>
              <a:spLocks/>
            </p:cNvSpPr>
            <p:nvPr/>
          </p:nvSpPr>
          <p:spPr bwMode="auto">
            <a:xfrm>
              <a:off x="4392613" y="3216275"/>
              <a:ext cx="1651000" cy="1338263"/>
            </a:xfrm>
            <a:custGeom>
              <a:avLst/>
              <a:gdLst/>
              <a:ahLst/>
              <a:cxnLst>
                <a:cxn ang="0">
                  <a:pos x="943" y="0"/>
                </a:cxn>
                <a:cxn ang="0">
                  <a:pos x="1015" y="28"/>
                </a:cxn>
                <a:cxn ang="0">
                  <a:pos x="842" y="182"/>
                </a:cxn>
                <a:cxn ang="0">
                  <a:pos x="779" y="192"/>
                </a:cxn>
                <a:cxn ang="0">
                  <a:pos x="698" y="211"/>
                </a:cxn>
                <a:cxn ang="0">
                  <a:pos x="463" y="216"/>
                </a:cxn>
                <a:cxn ang="0">
                  <a:pos x="391" y="225"/>
                </a:cxn>
                <a:cxn ang="0">
                  <a:pos x="338" y="240"/>
                </a:cxn>
                <a:cxn ang="0">
                  <a:pos x="304" y="355"/>
                </a:cxn>
                <a:cxn ang="0">
                  <a:pos x="309" y="436"/>
                </a:cxn>
                <a:cxn ang="0">
                  <a:pos x="271" y="489"/>
                </a:cxn>
                <a:cxn ang="0">
                  <a:pos x="213" y="532"/>
                </a:cxn>
                <a:cxn ang="0">
                  <a:pos x="184" y="542"/>
                </a:cxn>
                <a:cxn ang="0">
                  <a:pos x="74" y="585"/>
                </a:cxn>
                <a:cxn ang="0">
                  <a:pos x="16" y="609"/>
                </a:cxn>
                <a:cxn ang="0">
                  <a:pos x="11" y="715"/>
                </a:cxn>
                <a:cxn ang="0">
                  <a:pos x="40" y="734"/>
                </a:cxn>
                <a:cxn ang="0">
                  <a:pos x="127" y="772"/>
                </a:cxn>
                <a:cxn ang="0">
                  <a:pos x="141" y="801"/>
                </a:cxn>
                <a:cxn ang="0">
                  <a:pos x="127" y="830"/>
                </a:cxn>
              </a:cxnLst>
              <a:rect l="0" t="0" r="r" b="b"/>
              <a:pathLst>
                <a:path w="1040" h="843">
                  <a:moveTo>
                    <a:pt x="943" y="0"/>
                  </a:moveTo>
                  <a:cubicBezTo>
                    <a:pt x="968" y="7"/>
                    <a:pt x="993" y="15"/>
                    <a:pt x="1015" y="28"/>
                  </a:cubicBezTo>
                  <a:cubicBezTo>
                    <a:pt x="1040" y="121"/>
                    <a:pt x="911" y="169"/>
                    <a:pt x="842" y="182"/>
                  </a:cubicBezTo>
                  <a:cubicBezTo>
                    <a:pt x="789" y="192"/>
                    <a:pt x="853" y="182"/>
                    <a:pt x="779" y="192"/>
                  </a:cubicBezTo>
                  <a:cubicBezTo>
                    <a:pt x="751" y="196"/>
                    <a:pt x="724" y="202"/>
                    <a:pt x="698" y="211"/>
                  </a:cubicBezTo>
                  <a:cubicBezTo>
                    <a:pt x="615" y="208"/>
                    <a:pt x="544" y="208"/>
                    <a:pt x="463" y="216"/>
                  </a:cubicBezTo>
                  <a:cubicBezTo>
                    <a:pt x="412" y="221"/>
                    <a:pt x="432" y="217"/>
                    <a:pt x="391" y="225"/>
                  </a:cubicBezTo>
                  <a:cubicBezTo>
                    <a:pt x="373" y="228"/>
                    <a:pt x="338" y="240"/>
                    <a:pt x="338" y="240"/>
                  </a:cubicBezTo>
                  <a:cubicBezTo>
                    <a:pt x="324" y="278"/>
                    <a:pt x="327" y="321"/>
                    <a:pt x="304" y="355"/>
                  </a:cubicBezTo>
                  <a:cubicBezTo>
                    <a:pt x="297" y="383"/>
                    <a:pt x="304" y="408"/>
                    <a:pt x="309" y="436"/>
                  </a:cubicBezTo>
                  <a:cubicBezTo>
                    <a:pt x="303" y="467"/>
                    <a:pt x="302" y="478"/>
                    <a:pt x="271" y="489"/>
                  </a:cubicBezTo>
                  <a:cubicBezTo>
                    <a:pt x="255" y="505"/>
                    <a:pt x="235" y="525"/>
                    <a:pt x="213" y="532"/>
                  </a:cubicBezTo>
                  <a:cubicBezTo>
                    <a:pt x="203" y="535"/>
                    <a:pt x="184" y="542"/>
                    <a:pt x="184" y="542"/>
                  </a:cubicBezTo>
                  <a:cubicBezTo>
                    <a:pt x="151" y="565"/>
                    <a:pt x="113" y="575"/>
                    <a:pt x="74" y="585"/>
                  </a:cubicBezTo>
                  <a:cubicBezTo>
                    <a:pt x="55" y="597"/>
                    <a:pt x="37" y="602"/>
                    <a:pt x="16" y="609"/>
                  </a:cubicBezTo>
                  <a:cubicBezTo>
                    <a:pt x="3" y="647"/>
                    <a:pt x="0" y="665"/>
                    <a:pt x="11" y="715"/>
                  </a:cubicBezTo>
                  <a:cubicBezTo>
                    <a:pt x="13" y="726"/>
                    <a:pt x="30" y="729"/>
                    <a:pt x="40" y="734"/>
                  </a:cubicBezTo>
                  <a:cubicBezTo>
                    <a:pt x="69" y="747"/>
                    <a:pt x="96" y="764"/>
                    <a:pt x="127" y="772"/>
                  </a:cubicBezTo>
                  <a:cubicBezTo>
                    <a:pt x="130" y="782"/>
                    <a:pt x="139" y="790"/>
                    <a:pt x="141" y="801"/>
                  </a:cubicBezTo>
                  <a:cubicBezTo>
                    <a:pt x="141" y="804"/>
                    <a:pt x="137" y="843"/>
                    <a:pt x="127" y="830"/>
                  </a:cubicBezTo>
                </a:path>
              </a:pathLst>
            </a:custGeom>
            <a:noFill/>
            <a:ln w="12700" cmpd="sng">
              <a:solidFill>
                <a:srgbClr val="FF0000"/>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23" name="Freeform 26">
              <a:extLst>
                <a:ext uri="{FF2B5EF4-FFF2-40B4-BE49-F238E27FC236}">
                  <a16:creationId xmlns:a16="http://schemas.microsoft.com/office/drawing/2014/main" id="{CA6223C6-B3C5-492E-B9D9-4847D53F10D8}"/>
                </a:ext>
              </a:extLst>
            </p:cNvPr>
            <p:cNvSpPr>
              <a:spLocks/>
            </p:cNvSpPr>
            <p:nvPr/>
          </p:nvSpPr>
          <p:spPr bwMode="auto">
            <a:xfrm>
              <a:off x="4410075" y="3230563"/>
              <a:ext cx="1608138" cy="1189037"/>
            </a:xfrm>
            <a:custGeom>
              <a:avLst/>
              <a:gdLst/>
              <a:ahLst/>
              <a:cxnLst>
                <a:cxn ang="0">
                  <a:pos x="922" y="0"/>
                </a:cxn>
                <a:cxn ang="0">
                  <a:pos x="1013" y="43"/>
                </a:cxn>
                <a:cxn ang="0">
                  <a:pos x="951" y="130"/>
                </a:cxn>
                <a:cxn ang="0">
                  <a:pos x="826" y="168"/>
                </a:cxn>
                <a:cxn ang="0">
                  <a:pos x="485" y="207"/>
                </a:cxn>
                <a:cxn ang="0">
                  <a:pos x="423" y="216"/>
                </a:cxn>
                <a:cxn ang="0">
                  <a:pos x="341" y="240"/>
                </a:cxn>
                <a:cxn ang="0">
                  <a:pos x="308" y="283"/>
                </a:cxn>
                <a:cxn ang="0">
                  <a:pos x="298" y="312"/>
                </a:cxn>
                <a:cxn ang="0">
                  <a:pos x="284" y="480"/>
                </a:cxn>
                <a:cxn ang="0">
                  <a:pos x="197" y="562"/>
                </a:cxn>
                <a:cxn ang="0">
                  <a:pos x="168" y="581"/>
                </a:cxn>
                <a:cxn ang="0">
                  <a:pos x="140" y="591"/>
                </a:cxn>
                <a:cxn ang="0">
                  <a:pos x="87" y="571"/>
                </a:cxn>
                <a:cxn ang="0">
                  <a:pos x="29" y="576"/>
                </a:cxn>
                <a:cxn ang="0">
                  <a:pos x="0" y="653"/>
                </a:cxn>
                <a:cxn ang="0">
                  <a:pos x="5" y="667"/>
                </a:cxn>
                <a:cxn ang="0">
                  <a:pos x="34" y="677"/>
                </a:cxn>
                <a:cxn ang="0">
                  <a:pos x="101" y="715"/>
                </a:cxn>
                <a:cxn ang="0">
                  <a:pos x="111" y="730"/>
                </a:cxn>
                <a:cxn ang="0">
                  <a:pos x="116" y="739"/>
                </a:cxn>
              </a:cxnLst>
              <a:rect l="0" t="0" r="r" b="b"/>
              <a:pathLst>
                <a:path w="1013" h="749">
                  <a:moveTo>
                    <a:pt x="922" y="0"/>
                  </a:moveTo>
                  <a:cubicBezTo>
                    <a:pt x="955" y="9"/>
                    <a:pt x="985" y="25"/>
                    <a:pt x="1013" y="43"/>
                  </a:cubicBezTo>
                  <a:cubicBezTo>
                    <a:pt x="1005" y="75"/>
                    <a:pt x="981" y="114"/>
                    <a:pt x="951" y="130"/>
                  </a:cubicBezTo>
                  <a:cubicBezTo>
                    <a:pt x="926" y="165"/>
                    <a:pt x="864" y="163"/>
                    <a:pt x="826" y="168"/>
                  </a:cubicBezTo>
                  <a:cubicBezTo>
                    <a:pt x="708" y="209"/>
                    <a:pt x="620" y="204"/>
                    <a:pt x="485" y="207"/>
                  </a:cubicBezTo>
                  <a:cubicBezTo>
                    <a:pt x="449" y="217"/>
                    <a:pt x="499" y="204"/>
                    <a:pt x="423" y="216"/>
                  </a:cubicBezTo>
                  <a:cubicBezTo>
                    <a:pt x="396" y="220"/>
                    <a:pt x="368" y="231"/>
                    <a:pt x="341" y="240"/>
                  </a:cubicBezTo>
                  <a:cubicBezTo>
                    <a:pt x="329" y="253"/>
                    <a:pt x="315" y="267"/>
                    <a:pt x="308" y="283"/>
                  </a:cubicBezTo>
                  <a:cubicBezTo>
                    <a:pt x="304" y="292"/>
                    <a:pt x="298" y="312"/>
                    <a:pt x="298" y="312"/>
                  </a:cubicBezTo>
                  <a:cubicBezTo>
                    <a:pt x="290" y="363"/>
                    <a:pt x="309" y="445"/>
                    <a:pt x="284" y="480"/>
                  </a:cubicBezTo>
                  <a:cubicBezTo>
                    <a:pt x="263" y="509"/>
                    <a:pt x="226" y="543"/>
                    <a:pt x="197" y="562"/>
                  </a:cubicBezTo>
                  <a:cubicBezTo>
                    <a:pt x="187" y="568"/>
                    <a:pt x="179" y="577"/>
                    <a:pt x="168" y="581"/>
                  </a:cubicBezTo>
                  <a:cubicBezTo>
                    <a:pt x="159" y="584"/>
                    <a:pt x="140" y="591"/>
                    <a:pt x="140" y="591"/>
                  </a:cubicBezTo>
                  <a:cubicBezTo>
                    <a:pt x="118" y="586"/>
                    <a:pt x="105" y="584"/>
                    <a:pt x="87" y="571"/>
                  </a:cubicBezTo>
                  <a:cubicBezTo>
                    <a:pt x="68" y="573"/>
                    <a:pt x="48" y="570"/>
                    <a:pt x="29" y="576"/>
                  </a:cubicBezTo>
                  <a:cubicBezTo>
                    <a:pt x="23" y="578"/>
                    <a:pt x="12" y="636"/>
                    <a:pt x="0" y="653"/>
                  </a:cubicBezTo>
                  <a:cubicBezTo>
                    <a:pt x="2" y="658"/>
                    <a:pt x="1" y="664"/>
                    <a:pt x="5" y="667"/>
                  </a:cubicBezTo>
                  <a:cubicBezTo>
                    <a:pt x="13" y="673"/>
                    <a:pt x="34" y="677"/>
                    <a:pt x="34" y="677"/>
                  </a:cubicBezTo>
                  <a:cubicBezTo>
                    <a:pt x="49" y="698"/>
                    <a:pt x="76" y="708"/>
                    <a:pt x="101" y="715"/>
                  </a:cubicBezTo>
                  <a:cubicBezTo>
                    <a:pt x="104" y="720"/>
                    <a:pt x="110" y="724"/>
                    <a:pt x="111" y="730"/>
                  </a:cubicBezTo>
                  <a:cubicBezTo>
                    <a:pt x="113" y="743"/>
                    <a:pt x="95" y="749"/>
                    <a:pt x="116" y="739"/>
                  </a:cubicBezTo>
                </a:path>
              </a:pathLst>
            </a:custGeom>
            <a:noFill/>
            <a:ln w="12700" cmpd="sng">
              <a:solidFill>
                <a:srgbClr val="FF0000"/>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24" name="Freeform 27">
              <a:extLst>
                <a:ext uri="{FF2B5EF4-FFF2-40B4-BE49-F238E27FC236}">
                  <a16:creationId xmlns:a16="http://schemas.microsoft.com/office/drawing/2014/main" id="{BB72FBFF-36BC-4F44-9A4C-425BADD290B8}"/>
                </a:ext>
              </a:extLst>
            </p:cNvPr>
            <p:cNvSpPr>
              <a:spLocks/>
            </p:cNvSpPr>
            <p:nvPr/>
          </p:nvSpPr>
          <p:spPr bwMode="auto">
            <a:xfrm>
              <a:off x="4303713" y="4381500"/>
              <a:ext cx="100012" cy="41275"/>
            </a:xfrm>
            <a:custGeom>
              <a:avLst/>
              <a:gdLst/>
              <a:ahLst/>
              <a:cxnLst>
                <a:cxn ang="0">
                  <a:pos x="0" y="2"/>
                </a:cxn>
                <a:cxn ang="0">
                  <a:pos x="34" y="17"/>
                </a:cxn>
                <a:cxn ang="0">
                  <a:pos x="63" y="26"/>
                </a:cxn>
              </a:cxnLst>
              <a:rect l="0" t="0" r="r" b="b"/>
              <a:pathLst>
                <a:path w="63" h="26">
                  <a:moveTo>
                    <a:pt x="0" y="2"/>
                  </a:moveTo>
                  <a:cubicBezTo>
                    <a:pt x="40" y="12"/>
                    <a:pt x="2" y="0"/>
                    <a:pt x="34" y="17"/>
                  </a:cubicBezTo>
                  <a:cubicBezTo>
                    <a:pt x="43" y="22"/>
                    <a:pt x="63" y="26"/>
                    <a:pt x="63" y="26"/>
                  </a:cubicBezTo>
                </a:path>
              </a:pathLst>
            </a:custGeom>
            <a:noFill/>
            <a:ln w="12700" cmpd="sng">
              <a:solidFill>
                <a:srgbClr val="FF0000"/>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25" name="Freeform 30">
              <a:extLst>
                <a:ext uri="{FF2B5EF4-FFF2-40B4-BE49-F238E27FC236}">
                  <a16:creationId xmlns:a16="http://schemas.microsoft.com/office/drawing/2014/main" id="{B13F197D-62CD-4CFA-838C-ACEEDA3D5121}"/>
                </a:ext>
              </a:extLst>
            </p:cNvPr>
            <p:cNvSpPr>
              <a:spLocks/>
            </p:cNvSpPr>
            <p:nvPr/>
          </p:nvSpPr>
          <p:spPr bwMode="auto">
            <a:xfrm>
              <a:off x="4357688" y="4479925"/>
              <a:ext cx="60325" cy="38100"/>
            </a:xfrm>
            <a:custGeom>
              <a:avLst/>
              <a:gdLst/>
              <a:ahLst/>
              <a:cxnLst>
                <a:cxn ang="0">
                  <a:pos x="38" y="0"/>
                </a:cxn>
                <a:cxn ang="0">
                  <a:pos x="9" y="10"/>
                </a:cxn>
                <a:cxn ang="0">
                  <a:pos x="0" y="24"/>
                </a:cxn>
              </a:cxnLst>
              <a:rect l="0" t="0" r="r" b="b"/>
              <a:pathLst>
                <a:path w="38" h="24">
                  <a:moveTo>
                    <a:pt x="38" y="0"/>
                  </a:moveTo>
                  <a:cubicBezTo>
                    <a:pt x="28" y="3"/>
                    <a:pt x="15" y="1"/>
                    <a:pt x="9" y="10"/>
                  </a:cubicBezTo>
                  <a:cubicBezTo>
                    <a:pt x="6" y="15"/>
                    <a:pt x="0" y="24"/>
                    <a:pt x="0" y="24"/>
                  </a:cubicBezTo>
                </a:path>
              </a:pathLst>
            </a:custGeom>
            <a:noFill/>
            <a:ln w="12700" cmpd="sng">
              <a:solidFill>
                <a:srgbClr val="FF0000"/>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26" name="Freeform 31">
              <a:extLst>
                <a:ext uri="{FF2B5EF4-FFF2-40B4-BE49-F238E27FC236}">
                  <a16:creationId xmlns:a16="http://schemas.microsoft.com/office/drawing/2014/main" id="{085CDA23-3C59-478E-8D74-6864E5480AAE}"/>
                </a:ext>
              </a:extLst>
            </p:cNvPr>
            <p:cNvSpPr>
              <a:spLocks/>
            </p:cNvSpPr>
            <p:nvPr/>
          </p:nvSpPr>
          <p:spPr bwMode="auto">
            <a:xfrm>
              <a:off x="4479925" y="4351338"/>
              <a:ext cx="30163" cy="38100"/>
            </a:xfrm>
            <a:custGeom>
              <a:avLst/>
              <a:gdLst/>
              <a:ahLst/>
              <a:cxnLst>
                <a:cxn ang="0">
                  <a:pos x="19" y="0"/>
                </a:cxn>
                <a:cxn ang="0">
                  <a:pos x="0" y="24"/>
                </a:cxn>
              </a:cxnLst>
              <a:rect l="0" t="0" r="r" b="b"/>
              <a:pathLst>
                <a:path w="19" h="24">
                  <a:moveTo>
                    <a:pt x="19" y="0"/>
                  </a:moveTo>
                  <a:cubicBezTo>
                    <a:pt x="6" y="18"/>
                    <a:pt x="13" y="10"/>
                    <a:pt x="0" y="24"/>
                  </a:cubicBezTo>
                </a:path>
              </a:pathLst>
            </a:custGeom>
            <a:noFill/>
            <a:ln w="12700" cmpd="sng">
              <a:solidFill>
                <a:srgbClr val="FF0000"/>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27" name="Freeform 32">
              <a:extLst>
                <a:ext uri="{FF2B5EF4-FFF2-40B4-BE49-F238E27FC236}">
                  <a16:creationId xmlns:a16="http://schemas.microsoft.com/office/drawing/2014/main" id="{5280415E-901B-462D-BDA1-DA176D9DD79F}"/>
                </a:ext>
              </a:extLst>
            </p:cNvPr>
            <p:cNvSpPr>
              <a:spLocks/>
            </p:cNvSpPr>
            <p:nvPr/>
          </p:nvSpPr>
          <p:spPr bwMode="auto">
            <a:xfrm>
              <a:off x="4479925" y="4435475"/>
              <a:ext cx="30163" cy="44450"/>
            </a:xfrm>
            <a:custGeom>
              <a:avLst/>
              <a:gdLst/>
              <a:ahLst/>
              <a:cxnLst>
                <a:cxn ang="0">
                  <a:pos x="19" y="0"/>
                </a:cxn>
                <a:cxn ang="0">
                  <a:pos x="9" y="14"/>
                </a:cxn>
                <a:cxn ang="0">
                  <a:pos x="0" y="28"/>
                </a:cxn>
              </a:cxnLst>
              <a:rect l="0" t="0" r="r" b="b"/>
              <a:pathLst>
                <a:path w="19" h="28">
                  <a:moveTo>
                    <a:pt x="19" y="0"/>
                  </a:moveTo>
                  <a:cubicBezTo>
                    <a:pt x="16" y="5"/>
                    <a:pt x="12" y="9"/>
                    <a:pt x="9" y="14"/>
                  </a:cubicBezTo>
                  <a:cubicBezTo>
                    <a:pt x="6" y="19"/>
                    <a:pt x="0" y="28"/>
                    <a:pt x="0" y="28"/>
                  </a:cubicBezTo>
                </a:path>
              </a:pathLst>
            </a:custGeom>
            <a:noFill/>
            <a:ln w="12700" cmpd="sng">
              <a:solidFill>
                <a:srgbClr val="FF0000"/>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28" name="Freeform 33">
              <a:extLst>
                <a:ext uri="{FF2B5EF4-FFF2-40B4-BE49-F238E27FC236}">
                  <a16:creationId xmlns:a16="http://schemas.microsoft.com/office/drawing/2014/main" id="{7983EC25-6C5A-474F-9E27-B9F4227AD1E6}"/>
                </a:ext>
              </a:extLst>
            </p:cNvPr>
            <p:cNvSpPr>
              <a:spLocks/>
            </p:cNvSpPr>
            <p:nvPr/>
          </p:nvSpPr>
          <p:spPr bwMode="auto">
            <a:xfrm>
              <a:off x="4319588" y="4321175"/>
              <a:ext cx="52387" cy="44450"/>
            </a:xfrm>
            <a:custGeom>
              <a:avLst/>
              <a:gdLst/>
              <a:ahLst/>
              <a:cxnLst>
                <a:cxn ang="0">
                  <a:pos x="33" y="28"/>
                </a:cxn>
                <a:cxn ang="0">
                  <a:pos x="0" y="0"/>
                </a:cxn>
              </a:cxnLst>
              <a:rect l="0" t="0" r="r" b="b"/>
              <a:pathLst>
                <a:path w="33" h="28">
                  <a:moveTo>
                    <a:pt x="33" y="28"/>
                  </a:moveTo>
                  <a:cubicBezTo>
                    <a:pt x="22" y="12"/>
                    <a:pt x="13" y="13"/>
                    <a:pt x="0" y="0"/>
                  </a:cubicBezTo>
                </a:path>
              </a:pathLst>
            </a:custGeom>
            <a:noFill/>
            <a:ln w="12700" cmpd="sng">
              <a:solidFill>
                <a:srgbClr val="FF0000"/>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29" name="Freeform 34">
              <a:extLst>
                <a:ext uri="{FF2B5EF4-FFF2-40B4-BE49-F238E27FC236}">
                  <a16:creationId xmlns:a16="http://schemas.microsoft.com/office/drawing/2014/main" id="{7C8BE53E-9837-4CD1-89BE-FD904D633BA6}"/>
                </a:ext>
              </a:extLst>
            </p:cNvPr>
            <p:cNvSpPr>
              <a:spLocks/>
            </p:cNvSpPr>
            <p:nvPr/>
          </p:nvSpPr>
          <p:spPr bwMode="auto">
            <a:xfrm>
              <a:off x="4532313" y="4435475"/>
              <a:ext cx="23812" cy="103188"/>
            </a:xfrm>
            <a:custGeom>
              <a:avLst/>
              <a:gdLst/>
              <a:ahLst/>
              <a:cxnLst>
                <a:cxn ang="0">
                  <a:pos x="15" y="0"/>
                </a:cxn>
                <a:cxn ang="0">
                  <a:pos x="0" y="52"/>
                </a:cxn>
              </a:cxnLst>
              <a:rect l="0" t="0" r="r" b="b"/>
              <a:pathLst>
                <a:path w="15" h="65">
                  <a:moveTo>
                    <a:pt x="15" y="0"/>
                  </a:moveTo>
                  <a:cubicBezTo>
                    <a:pt x="12" y="8"/>
                    <a:pt x="0" y="65"/>
                    <a:pt x="0" y="52"/>
                  </a:cubicBezTo>
                </a:path>
              </a:pathLst>
            </a:custGeom>
            <a:noFill/>
            <a:ln w="12700" cmpd="sng">
              <a:solidFill>
                <a:srgbClr val="FF0000"/>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30" name="Text Box 36">
              <a:extLst>
                <a:ext uri="{FF2B5EF4-FFF2-40B4-BE49-F238E27FC236}">
                  <a16:creationId xmlns:a16="http://schemas.microsoft.com/office/drawing/2014/main" id="{674B1F92-98DE-4FBE-A666-ADA8B0383F97}"/>
                </a:ext>
              </a:extLst>
            </p:cNvPr>
            <p:cNvSpPr txBox="1">
              <a:spLocks noChangeArrowheads="1"/>
            </p:cNvSpPr>
            <p:nvPr/>
          </p:nvSpPr>
          <p:spPr bwMode="auto">
            <a:xfrm>
              <a:off x="5453063" y="3519489"/>
              <a:ext cx="439733" cy="443894"/>
            </a:xfrm>
            <a:prstGeom prst="rect">
              <a:avLst/>
            </a:prstGeom>
            <a:noFill/>
            <a:ln w="9525">
              <a:noFill/>
              <a:miter lim="800000"/>
              <a:headEnd/>
              <a:tailEnd/>
            </a:ln>
            <a:effectLst/>
          </p:spPr>
          <p:txBody>
            <a:bodyPr wrap="none">
              <a:spAutoFit/>
            </a:bodyPr>
            <a:lstStyle/>
            <a:p>
              <a:pPr fontAlgn="base">
                <a:spcBef>
                  <a:spcPct val="0"/>
                </a:spcBef>
                <a:spcAft>
                  <a:spcPct val="0"/>
                </a:spcAft>
                <a:defRPr/>
              </a:pPr>
              <a:r>
                <a:rPr lang="en-US" sz="1400" kern="0">
                  <a:solidFill>
                    <a:srgbClr val="000000"/>
                  </a:solidFill>
                  <a:latin typeface="Arial" panose="020B0604020202020204" pitchFamily="34" charset="0"/>
                  <a:cs typeface="Arial" panose="020B0604020202020204" pitchFamily="34" charset="0"/>
                </a:rPr>
                <a:t>V</a:t>
              </a:r>
            </a:p>
          </p:txBody>
        </p:sp>
        <p:sp>
          <p:nvSpPr>
            <p:cNvPr id="31" name="Text Box 37">
              <a:extLst>
                <a:ext uri="{FF2B5EF4-FFF2-40B4-BE49-F238E27FC236}">
                  <a16:creationId xmlns:a16="http://schemas.microsoft.com/office/drawing/2014/main" id="{A543E9B3-39D8-41AC-97C6-5AC20BA17973}"/>
                </a:ext>
              </a:extLst>
            </p:cNvPr>
            <p:cNvSpPr txBox="1">
              <a:spLocks noChangeArrowheads="1"/>
            </p:cNvSpPr>
            <p:nvPr/>
          </p:nvSpPr>
          <p:spPr bwMode="auto">
            <a:xfrm>
              <a:off x="5924550" y="2959101"/>
              <a:ext cx="423548" cy="443894"/>
            </a:xfrm>
            <a:prstGeom prst="rect">
              <a:avLst/>
            </a:prstGeom>
            <a:noFill/>
            <a:ln w="9525">
              <a:noFill/>
              <a:miter lim="800000"/>
              <a:headEnd/>
              <a:tailEnd/>
            </a:ln>
            <a:effectLst/>
          </p:spPr>
          <p:txBody>
            <a:bodyPr wrap="none">
              <a:spAutoFit/>
            </a:bodyPr>
            <a:lstStyle/>
            <a:p>
              <a:pPr fontAlgn="base">
                <a:spcBef>
                  <a:spcPct val="0"/>
                </a:spcBef>
                <a:spcAft>
                  <a:spcPct val="0"/>
                </a:spcAft>
                <a:defRPr/>
              </a:pPr>
              <a:r>
                <a:rPr lang="en-US" sz="1400" kern="0">
                  <a:solidFill>
                    <a:srgbClr val="000000"/>
                  </a:solidFill>
                  <a:latin typeface="Arial" panose="020B0604020202020204" pitchFamily="34" charset="0"/>
                  <a:cs typeface="Arial" panose="020B0604020202020204" pitchFamily="34" charset="0"/>
                </a:rPr>
                <a:t>T</a:t>
              </a:r>
            </a:p>
          </p:txBody>
        </p:sp>
        <p:sp>
          <p:nvSpPr>
            <p:cNvPr id="32" name="Text Box 38">
              <a:extLst>
                <a:ext uri="{FF2B5EF4-FFF2-40B4-BE49-F238E27FC236}">
                  <a16:creationId xmlns:a16="http://schemas.microsoft.com/office/drawing/2014/main" id="{5A6C2752-FB7A-48D3-ABDE-F4CB33B44354}"/>
                </a:ext>
              </a:extLst>
            </p:cNvPr>
            <p:cNvSpPr txBox="1">
              <a:spLocks noChangeArrowheads="1"/>
            </p:cNvSpPr>
            <p:nvPr/>
          </p:nvSpPr>
          <p:spPr bwMode="auto">
            <a:xfrm>
              <a:off x="4768850" y="2947988"/>
              <a:ext cx="453604" cy="443894"/>
            </a:xfrm>
            <a:prstGeom prst="rect">
              <a:avLst/>
            </a:prstGeom>
            <a:noFill/>
            <a:ln w="9525">
              <a:noFill/>
              <a:miter lim="800000"/>
              <a:headEnd/>
              <a:tailEnd/>
            </a:ln>
            <a:effectLst/>
          </p:spPr>
          <p:txBody>
            <a:bodyPr wrap="none">
              <a:spAutoFit/>
            </a:bodyPr>
            <a:lstStyle/>
            <a:p>
              <a:pPr fontAlgn="base">
                <a:spcBef>
                  <a:spcPct val="0"/>
                </a:spcBef>
                <a:spcAft>
                  <a:spcPct val="0"/>
                </a:spcAft>
                <a:defRPr/>
              </a:pPr>
              <a:r>
                <a:rPr lang="en-US" sz="1400" kern="0">
                  <a:solidFill>
                    <a:srgbClr val="000000"/>
                  </a:solidFill>
                  <a:latin typeface="Arial" panose="020B0604020202020204" pitchFamily="34" charset="0"/>
                  <a:cs typeface="Arial" panose="020B0604020202020204" pitchFamily="34" charset="0"/>
                </a:rPr>
                <a:t>N</a:t>
              </a:r>
            </a:p>
          </p:txBody>
        </p:sp>
        <p:sp>
          <p:nvSpPr>
            <p:cNvPr id="33" name="Text Box 39">
              <a:extLst>
                <a:ext uri="{FF2B5EF4-FFF2-40B4-BE49-F238E27FC236}">
                  <a16:creationId xmlns:a16="http://schemas.microsoft.com/office/drawing/2014/main" id="{8B81FEE7-252E-428E-BA7B-5674543C2118}"/>
                </a:ext>
              </a:extLst>
            </p:cNvPr>
            <p:cNvSpPr txBox="1">
              <a:spLocks noChangeArrowheads="1"/>
            </p:cNvSpPr>
            <p:nvPr/>
          </p:nvSpPr>
          <p:spPr bwMode="auto">
            <a:xfrm>
              <a:off x="5453063" y="2514601"/>
              <a:ext cx="453604" cy="443894"/>
            </a:xfrm>
            <a:prstGeom prst="rect">
              <a:avLst/>
            </a:prstGeom>
            <a:noFill/>
            <a:ln w="9525">
              <a:noFill/>
              <a:miter lim="800000"/>
              <a:headEnd/>
              <a:tailEnd/>
            </a:ln>
            <a:effectLst/>
          </p:spPr>
          <p:txBody>
            <a:bodyPr wrap="none">
              <a:spAutoFit/>
            </a:bodyPr>
            <a:lstStyle/>
            <a:p>
              <a:pPr fontAlgn="base">
                <a:spcBef>
                  <a:spcPct val="0"/>
                </a:spcBef>
                <a:spcAft>
                  <a:spcPct val="0"/>
                </a:spcAft>
                <a:defRPr/>
              </a:pPr>
              <a:r>
                <a:rPr lang="en-US" sz="1400" kern="0">
                  <a:solidFill>
                    <a:srgbClr val="000000"/>
                  </a:solidFill>
                  <a:latin typeface="Arial" panose="020B0604020202020204" pitchFamily="34" charset="0"/>
                  <a:cs typeface="Arial" panose="020B0604020202020204" pitchFamily="34" charset="0"/>
                </a:rPr>
                <a:t>D</a:t>
              </a:r>
            </a:p>
          </p:txBody>
        </p:sp>
        <p:sp>
          <p:nvSpPr>
            <p:cNvPr id="34" name="Oval 40">
              <a:extLst>
                <a:ext uri="{FF2B5EF4-FFF2-40B4-BE49-F238E27FC236}">
                  <a16:creationId xmlns:a16="http://schemas.microsoft.com/office/drawing/2014/main" id="{70C9FE21-AD3A-47B0-A510-10F4EEE143D8}"/>
                </a:ext>
              </a:extLst>
            </p:cNvPr>
            <p:cNvSpPr>
              <a:spLocks noChangeAspect="1" noChangeArrowheads="1"/>
            </p:cNvSpPr>
            <p:nvPr/>
          </p:nvSpPr>
          <p:spPr bwMode="auto">
            <a:xfrm>
              <a:off x="5599113" y="3151188"/>
              <a:ext cx="55562" cy="55562"/>
            </a:xfrm>
            <a:prstGeom prst="ellipse">
              <a:avLst/>
            </a:prstGeom>
            <a:noFill/>
            <a:ln w="9525">
              <a:solidFill>
                <a:srgbClr val="000000"/>
              </a:solidFill>
              <a:round/>
              <a:headEnd/>
              <a:tailEnd/>
            </a:ln>
            <a:effectLst/>
          </p:spPr>
          <p:txBody>
            <a:bodyPr wrap="none" anchor="ct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35" name="Oval 41">
              <a:extLst>
                <a:ext uri="{FF2B5EF4-FFF2-40B4-BE49-F238E27FC236}">
                  <a16:creationId xmlns:a16="http://schemas.microsoft.com/office/drawing/2014/main" id="{74FF6765-B60B-4286-946C-90368FA1DB09}"/>
                </a:ext>
              </a:extLst>
            </p:cNvPr>
            <p:cNvSpPr>
              <a:spLocks noChangeAspect="1" noChangeArrowheads="1"/>
            </p:cNvSpPr>
            <p:nvPr/>
          </p:nvSpPr>
          <p:spPr bwMode="auto">
            <a:xfrm>
              <a:off x="4067175" y="3138488"/>
              <a:ext cx="55563" cy="55562"/>
            </a:xfrm>
            <a:prstGeom prst="ellipse">
              <a:avLst/>
            </a:prstGeom>
            <a:noFill/>
            <a:ln w="9525">
              <a:solidFill>
                <a:srgbClr val="000000"/>
              </a:solidFill>
              <a:round/>
              <a:headEnd/>
              <a:tailEnd/>
            </a:ln>
            <a:effectLst/>
          </p:spPr>
          <p:txBody>
            <a:bodyPr wrap="none" anchor="ct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36" name="Freeform 42">
              <a:extLst>
                <a:ext uri="{FF2B5EF4-FFF2-40B4-BE49-F238E27FC236}">
                  <a16:creationId xmlns:a16="http://schemas.microsoft.com/office/drawing/2014/main" id="{D6C062A7-D18C-43B1-A978-18F99904679F}"/>
                </a:ext>
              </a:extLst>
            </p:cNvPr>
            <p:cNvSpPr>
              <a:spLocks/>
            </p:cNvSpPr>
            <p:nvPr/>
          </p:nvSpPr>
          <p:spPr bwMode="auto">
            <a:xfrm>
              <a:off x="4548188" y="3451225"/>
              <a:ext cx="1066800" cy="1447800"/>
            </a:xfrm>
            <a:custGeom>
              <a:avLst/>
              <a:gdLst/>
              <a:ahLst/>
              <a:cxnLst>
                <a:cxn ang="0">
                  <a:pos x="672" y="0"/>
                </a:cxn>
                <a:cxn ang="0">
                  <a:pos x="648" y="58"/>
                </a:cxn>
                <a:cxn ang="0">
                  <a:pos x="489" y="44"/>
                </a:cxn>
                <a:cxn ang="0">
                  <a:pos x="312" y="77"/>
                </a:cxn>
                <a:cxn ang="0">
                  <a:pos x="269" y="96"/>
                </a:cxn>
                <a:cxn ang="0">
                  <a:pos x="230" y="154"/>
                </a:cxn>
                <a:cxn ang="0">
                  <a:pos x="211" y="197"/>
                </a:cxn>
                <a:cxn ang="0">
                  <a:pos x="206" y="298"/>
                </a:cxn>
                <a:cxn ang="0">
                  <a:pos x="168" y="332"/>
                </a:cxn>
                <a:cxn ang="0">
                  <a:pos x="81" y="394"/>
                </a:cxn>
                <a:cxn ang="0">
                  <a:pos x="43" y="418"/>
                </a:cxn>
                <a:cxn ang="0">
                  <a:pos x="29" y="423"/>
                </a:cxn>
                <a:cxn ang="0">
                  <a:pos x="62" y="509"/>
                </a:cxn>
                <a:cxn ang="0">
                  <a:pos x="81" y="538"/>
                </a:cxn>
                <a:cxn ang="0">
                  <a:pos x="91" y="552"/>
                </a:cxn>
                <a:cxn ang="0">
                  <a:pos x="110" y="648"/>
                </a:cxn>
                <a:cxn ang="0">
                  <a:pos x="91" y="860"/>
                </a:cxn>
                <a:cxn ang="0">
                  <a:pos x="62" y="874"/>
                </a:cxn>
                <a:cxn ang="0">
                  <a:pos x="0" y="879"/>
                </a:cxn>
                <a:cxn ang="0">
                  <a:pos x="14" y="912"/>
                </a:cxn>
              </a:cxnLst>
              <a:rect l="0" t="0" r="r" b="b"/>
              <a:pathLst>
                <a:path w="672" h="912">
                  <a:moveTo>
                    <a:pt x="672" y="0"/>
                  </a:moveTo>
                  <a:cubicBezTo>
                    <a:pt x="665" y="20"/>
                    <a:pt x="655" y="38"/>
                    <a:pt x="648" y="58"/>
                  </a:cubicBezTo>
                  <a:cubicBezTo>
                    <a:pt x="578" y="55"/>
                    <a:pt x="549" y="50"/>
                    <a:pt x="489" y="44"/>
                  </a:cubicBezTo>
                  <a:cubicBezTo>
                    <a:pt x="429" y="53"/>
                    <a:pt x="372" y="68"/>
                    <a:pt x="312" y="77"/>
                  </a:cubicBezTo>
                  <a:cubicBezTo>
                    <a:pt x="278" y="89"/>
                    <a:pt x="292" y="81"/>
                    <a:pt x="269" y="96"/>
                  </a:cubicBezTo>
                  <a:cubicBezTo>
                    <a:pt x="257" y="114"/>
                    <a:pt x="240" y="135"/>
                    <a:pt x="230" y="154"/>
                  </a:cubicBezTo>
                  <a:cubicBezTo>
                    <a:pt x="222" y="169"/>
                    <a:pt x="222" y="182"/>
                    <a:pt x="211" y="197"/>
                  </a:cubicBezTo>
                  <a:cubicBezTo>
                    <a:pt x="209" y="231"/>
                    <a:pt x="210" y="265"/>
                    <a:pt x="206" y="298"/>
                  </a:cubicBezTo>
                  <a:cubicBezTo>
                    <a:pt x="204" y="313"/>
                    <a:pt x="173" y="329"/>
                    <a:pt x="168" y="332"/>
                  </a:cubicBezTo>
                  <a:cubicBezTo>
                    <a:pt x="140" y="351"/>
                    <a:pt x="113" y="383"/>
                    <a:pt x="81" y="394"/>
                  </a:cubicBezTo>
                  <a:cubicBezTo>
                    <a:pt x="66" y="417"/>
                    <a:pt x="77" y="406"/>
                    <a:pt x="43" y="418"/>
                  </a:cubicBezTo>
                  <a:cubicBezTo>
                    <a:pt x="38" y="420"/>
                    <a:pt x="29" y="423"/>
                    <a:pt x="29" y="423"/>
                  </a:cubicBezTo>
                  <a:cubicBezTo>
                    <a:pt x="8" y="453"/>
                    <a:pt x="44" y="482"/>
                    <a:pt x="62" y="509"/>
                  </a:cubicBezTo>
                  <a:cubicBezTo>
                    <a:pt x="68" y="519"/>
                    <a:pt x="75" y="528"/>
                    <a:pt x="81" y="538"/>
                  </a:cubicBezTo>
                  <a:cubicBezTo>
                    <a:pt x="84" y="543"/>
                    <a:pt x="91" y="552"/>
                    <a:pt x="91" y="552"/>
                  </a:cubicBezTo>
                  <a:cubicBezTo>
                    <a:pt x="99" y="584"/>
                    <a:pt x="103" y="616"/>
                    <a:pt x="110" y="648"/>
                  </a:cubicBezTo>
                  <a:cubicBezTo>
                    <a:pt x="109" y="670"/>
                    <a:pt x="116" y="817"/>
                    <a:pt x="91" y="860"/>
                  </a:cubicBezTo>
                  <a:cubicBezTo>
                    <a:pt x="87" y="867"/>
                    <a:pt x="69" y="872"/>
                    <a:pt x="62" y="874"/>
                  </a:cubicBezTo>
                  <a:cubicBezTo>
                    <a:pt x="34" y="869"/>
                    <a:pt x="25" y="870"/>
                    <a:pt x="0" y="879"/>
                  </a:cubicBezTo>
                  <a:cubicBezTo>
                    <a:pt x="3" y="889"/>
                    <a:pt x="14" y="902"/>
                    <a:pt x="14" y="912"/>
                  </a:cubicBezTo>
                </a:path>
              </a:pathLst>
            </a:custGeom>
            <a:noFill/>
            <a:ln w="12700" cmpd="sng">
              <a:solidFill>
                <a:srgbClr val="0000FF"/>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37" name="Freeform 45">
              <a:extLst>
                <a:ext uri="{FF2B5EF4-FFF2-40B4-BE49-F238E27FC236}">
                  <a16:creationId xmlns:a16="http://schemas.microsoft.com/office/drawing/2014/main" id="{C2FF2CF0-3F70-4A6E-8095-7226B4F80AE7}"/>
                </a:ext>
              </a:extLst>
            </p:cNvPr>
            <p:cNvSpPr>
              <a:spLocks/>
            </p:cNvSpPr>
            <p:nvPr/>
          </p:nvSpPr>
          <p:spPr bwMode="auto">
            <a:xfrm>
              <a:off x="4578350" y="3459163"/>
              <a:ext cx="1050925" cy="1611312"/>
            </a:xfrm>
            <a:custGeom>
              <a:avLst/>
              <a:gdLst/>
              <a:ahLst/>
              <a:cxnLst>
                <a:cxn ang="0">
                  <a:pos x="662" y="0"/>
                </a:cxn>
                <a:cxn ang="0">
                  <a:pos x="437" y="67"/>
                </a:cxn>
                <a:cxn ang="0">
                  <a:pos x="221" y="120"/>
                </a:cxn>
                <a:cxn ang="0">
                  <a:pos x="197" y="183"/>
                </a:cxn>
                <a:cxn ang="0">
                  <a:pos x="168" y="283"/>
                </a:cxn>
                <a:cxn ang="0">
                  <a:pos x="72" y="384"/>
                </a:cxn>
                <a:cxn ang="0">
                  <a:pos x="58" y="442"/>
                </a:cxn>
                <a:cxn ang="0">
                  <a:pos x="72" y="600"/>
                </a:cxn>
                <a:cxn ang="0">
                  <a:pos x="86" y="653"/>
                </a:cxn>
                <a:cxn ang="0">
                  <a:pos x="91" y="696"/>
                </a:cxn>
                <a:cxn ang="0">
                  <a:pos x="101" y="725"/>
                </a:cxn>
                <a:cxn ang="0">
                  <a:pos x="106" y="739"/>
                </a:cxn>
                <a:cxn ang="0">
                  <a:pos x="120" y="802"/>
                </a:cxn>
                <a:cxn ang="0">
                  <a:pos x="101" y="903"/>
                </a:cxn>
                <a:cxn ang="0">
                  <a:pos x="38" y="1008"/>
                </a:cxn>
                <a:cxn ang="0">
                  <a:pos x="14" y="984"/>
                </a:cxn>
                <a:cxn ang="0">
                  <a:pos x="0" y="975"/>
                </a:cxn>
              </a:cxnLst>
              <a:rect l="0" t="0" r="r" b="b"/>
              <a:pathLst>
                <a:path w="662" h="1015">
                  <a:moveTo>
                    <a:pt x="662" y="0"/>
                  </a:moveTo>
                  <a:cubicBezTo>
                    <a:pt x="602" y="100"/>
                    <a:pt x="613" y="63"/>
                    <a:pt x="437" y="67"/>
                  </a:cubicBezTo>
                  <a:cubicBezTo>
                    <a:pt x="367" y="90"/>
                    <a:pt x="285" y="79"/>
                    <a:pt x="221" y="120"/>
                  </a:cubicBezTo>
                  <a:cubicBezTo>
                    <a:pt x="214" y="142"/>
                    <a:pt x="209" y="163"/>
                    <a:pt x="197" y="183"/>
                  </a:cubicBezTo>
                  <a:cubicBezTo>
                    <a:pt x="192" y="217"/>
                    <a:pt x="189" y="254"/>
                    <a:pt x="168" y="283"/>
                  </a:cubicBezTo>
                  <a:cubicBezTo>
                    <a:pt x="153" y="327"/>
                    <a:pt x="110" y="360"/>
                    <a:pt x="72" y="384"/>
                  </a:cubicBezTo>
                  <a:cubicBezTo>
                    <a:pt x="66" y="403"/>
                    <a:pt x="58" y="442"/>
                    <a:pt x="58" y="442"/>
                  </a:cubicBezTo>
                  <a:cubicBezTo>
                    <a:pt x="53" y="492"/>
                    <a:pt x="41" y="557"/>
                    <a:pt x="72" y="600"/>
                  </a:cubicBezTo>
                  <a:cubicBezTo>
                    <a:pt x="78" y="617"/>
                    <a:pt x="81" y="635"/>
                    <a:pt x="86" y="653"/>
                  </a:cubicBezTo>
                  <a:cubicBezTo>
                    <a:pt x="88" y="667"/>
                    <a:pt x="88" y="682"/>
                    <a:pt x="91" y="696"/>
                  </a:cubicBezTo>
                  <a:cubicBezTo>
                    <a:pt x="93" y="706"/>
                    <a:pt x="98" y="715"/>
                    <a:pt x="101" y="725"/>
                  </a:cubicBezTo>
                  <a:cubicBezTo>
                    <a:pt x="103" y="730"/>
                    <a:pt x="106" y="739"/>
                    <a:pt x="106" y="739"/>
                  </a:cubicBezTo>
                  <a:cubicBezTo>
                    <a:pt x="110" y="760"/>
                    <a:pt x="113" y="781"/>
                    <a:pt x="120" y="802"/>
                  </a:cubicBezTo>
                  <a:cubicBezTo>
                    <a:pt x="116" y="842"/>
                    <a:pt x="113" y="867"/>
                    <a:pt x="101" y="903"/>
                  </a:cubicBezTo>
                  <a:cubicBezTo>
                    <a:pt x="96" y="981"/>
                    <a:pt x="103" y="986"/>
                    <a:pt x="38" y="1008"/>
                  </a:cubicBezTo>
                  <a:cubicBezTo>
                    <a:pt x="2" y="985"/>
                    <a:pt x="45" y="1015"/>
                    <a:pt x="14" y="984"/>
                  </a:cubicBezTo>
                  <a:cubicBezTo>
                    <a:pt x="10" y="980"/>
                    <a:pt x="0" y="975"/>
                    <a:pt x="0" y="975"/>
                  </a:cubicBezTo>
                </a:path>
              </a:pathLst>
            </a:custGeom>
            <a:noFill/>
            <a:ln w="12700" cmpd="sng">
              <a:solidFill>
                <a:srgbClr val="0000FF"/>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38" name="Freeform 46">
              <a:extLst>
                <a:ext uri="{FF2B5EF4-FFF2-40B4-BE49-F238E27FC236}">
                  <a16:creationId xmlns:a16="http://schemas.microsoft.com/office/drawing/2014/main" id="{D8958A39-C351-4EAF-A477-B52600AF9365}"/>
                </a:ext>
              </a:extLst>
            </p:cNvPr>
            <p:cNvSpPr>
              <a:spLocks/>
            </p:cNvSpPr>
            <p:nvPr/>
          </p:nvSpPr>
          <p:spPr bwMode="auto">
            <a:xfrm>
              <a:off x="4548188" y="3467100"/>
              <a:ext cx="1066800" cy="1485900"/>
            </a:xfrm>
            <a:custGeom>
              <a:avLst/>
              <a:gdLst/>
              <a:ahLst/>
              <a:cxnLst>
                <a:cxn ang="0">
                  <a:pos x="672" y="0"/>
                </a:cxn>
                <a:cxn ang="0">
                  <a:pos x="614" y="67"/>
                </a:cxn>
                <a:cxn ang="0">
                  <a:pos x="542" y="53"/>
                </a:cxn>
                <a:cxn ang="0">
                  <a:pos x="513" y="43"/>
                </a:cxn>
                <a:cxn ang="0">
                  <a:pos x="413" y="58"/>
                </a:cxn>
                <a:cxn ang="0">
                  <a:pos x="369" y="72"/>
                </a:cxn>
                <a:cxn ang="0">
                  <a:pos x="259" y="91"/>
                </a:cxn>
                <a:cxn ang="0">
                  <a:pos x="201" y="206"/>
                </a:cxn>
                <a:cxn ang="0">
                  <a:pos x="173" y="264"/>
                </a:cxn>
                <a:cxn ang="0">
                  <a:pos x="168" y="326"/>
                </a:cxn>
                <a:cxn ang="0">
                  <a:pos x="129" y="365"/>
                </a:cxn>
                <a:cxn ang="0">
                  <a:pos x="105" y="394"/>
                </a:cxn>
                <a:cxn ang="0">
                  <a:pos x="62" y="446"/>
                </a:cxn>
                <a:cxn ang="0">
                  <a:pos x="91" y="638"/>
                </a:cxn>
                <a:cxn ang="0">
                  <a:pos x="115" y="869"/>
                </a:cxn>
                <a:cxn ang="0">
                  <a:pos x="0" y="936"/>
                </a:cxn>
              </a:cxnLst>
              <a:rect l="0" t="0" r="r" b="b"/>
              <a:pathLst>
                <a:path w="672" h="936">
                  <a:moveTo>
                    <a:pt x="672" y="0"/>
                  </a:moveTo>
                  <a:cubicBezTo>
                    <a:pt x="656" y="22"/>
                    <a:pt x="637" y="53"/>
                    <a:pt x="614" y="67"/>
                  </a:cubicBezTo>
                  <a:cubicBezTo>
                    <a:pt x="501" y="57"/>
                    <a:pt x="589" y="73"/>
                    <a:pt x="542" y="53"/>
                  </a:cubicBezTo>
                  <a:cubicBezTo>
                    <a:pt x="533" y="49"/>
                    <a:pt x="513" y="43"/>
                    <a:pt x="513" y="43"/>
                  </a:cubicBezTo>
                  <a:cubicBezTo>
                    <a:pt x="475" y="46"/>
                    <a:pt x="449" y="50"/>
                    <a:pt x="413" y="58"/>
                  </a:cubicBezTo>
                  <a:cubicBezTo>
                    <a:pt x="398" y="61"/>
                    <a:pt x="384" y="70"/>
                    <a:pt x="369" y="72"/>
                  </a:cubicBezTo>
                  <a:cubicBezTo>
                    <a:pt x="332" y="77"/>
                    <a:pt x="294" y="78"/>
                    <a:pt x="259" y="91"/>
                  </a:cubicBezTo>
                  <a:cubicBezTo>
                    <a:pt x="228" y="137"/>
                    <a:pt x="258" y="172"/>
                    <a:pt x="201" y="206"/>
                  </a:cubicBezTo>
                  <a:cubicBezTo>
                    <a:pt x="189" y="226"/>
                    <a:pt x="179" y="241"/>
                    <a:pt x="173" y="264"/>
                  </a:cubicBezTo>
                  <a:cubicBezTo>
                    <a:pt x="171" y="285"/>
                    <a:pt x="172" y="306"/>
                    <a:pt x="168" y="326"/>
                  </a:cubicBezTo>
                  <a:cubicBezTo>
                    <a:pt x="165" y="344"/>
                    <a:pt x="141" y="355"/>
                    <a:pt x="129" y="365"/>
                  </a:cubicBezTo>
                  <a:cubicBezTo>
                    <a:pt x="85" y="401"/>
                    <a:pt x="142" y="357"/>
                    <a:pt x="105" y="394"/>
                  </a:cubicBezTo>
                  <a:cubicBezTo>
                    <a:pt x="87" y="412"/>
                    <a:pt x="71" y="420"/>
                    <a:pt x="62" y="446"/>
                  </a:cubicBezTo>
                  <a:cubicBezTo>
                    <a:pt x="64" y="500"/>
                    <a:pt x="54" y="587"/>
                    <a:pt x="91" y="638"/>
                  </a:cubicBezTo>
                  <a:cubicBezTo>
                    <a:pt x="115" y="709"/>
                    <a:pt x="109" y="794"/>
                    <a:pt x="115" y="869"/>
                  </a:cubicBezTo>
                  <a:cubicBezTo>
                    <a:pt x="104" y="921"/>
                    <a:pt x="46" y="936"/>
                    <a:pt x="0" y="936"/>
                  </a:cubicBezTo>
                </a:path>
              </a:pathLst>
            </a:custGeom>
            <a:noFill/>
            <a:ln w="12700" cmpd="sng">
              <a:solidFill>
                <a:srgbClr val="0000FF"/>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39" name="Freeform 47">
              <a:extLst>
                <a:ext uri="{FF2B5EF4-FFF2-40B4-BE49-F238E27FC236}">
                  <a16:creationId xmlns:a16="http://schemas.microsoft.com/office/drawing/2014/main" id="{EC407B1C-414B-47B2-9599-1EAA1DB7484B}"/>
                </a:ext>
              </a:extLst>
            </p:cNvPr>
            <p:cNvSpPr>
              <a:spLocks/>
            </p:cNvSpPr>
            <p:nvPr/>
          </p:nvSpPr>
          <p:spPr bwMode="auto">
            <a:xfrm>
              <a:off x="4611688" y="4830763"/>
              <a:ext cx="12700" cy="76200"/>
            </a:xfrm>
            <a:custGeom>
              <a:avLst/>
              <a:gdLst/>
              <a:ahLst/>
              <a:cxnLst>
                <a:cxn ang="0">
                  <a:pos x="8" y="0"/>
                </a:cxn>
                <a:cxn ang="0">
                  <a:pos x="3" y="48"/>
                </a:cxn>
              </a:cxnLst>
              <a:rect l="0" t="0" r="r" b="b"/>
              <a:pathLst>
                <a:path w="8" h="48">
                  <a:moveTo>
                    <a:pt x="8" y="0"/>
                  </a:moveTo>
                  <a:cubicBezTo>
                    <a:pt x="0" y="25"/>
                    <a:pt x="3" y="10"/>
                    <a:pt x="3" y="48"/>
                  </a:cubicBezTo>
                </a:path>
              </a:pathLst>
            </a:custGeom>
            <a:noFill/>
            <a:ln w="12700" cmpd="sng">
              <a:solidFill>
                <a:srgbClr val="0000FF"/>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40" name="Freeform 48">
              <a:extLst>
                <a:ext uri="{FF2B5EF4-FFF2-40B4-BE49-F238E27FC236}">
                  <a16:creationId xmlns:a16="http://schemas.microsoft.com/office/drawing/2014/main" id="{8F19F8C7-DDE6-43C5-B852-7411406420F5}"/>
                </a:ext>
              </a:extLst>
            </p:cNvPr>
            <p:cNvSpPr>
              <a:spLocks/>
            </p:cNvSpPr>
            <p:nvPr/>
          </p:nvSpPr>
          <p:spPr bwMode="auto">
            <a:xfrm>
              <a:off x="4540250" y="5051425"/>
              <a:ext cx="76200" cy="23813"/>
            </a:xfrm>
            <a:custGeom>
              <a:avLst/>
              <a:gdLst/>
              <a:ahLst/>
              <a:cxnLst>
                <a:cxn ang="0">
                  <a:pos x="48" y="0"/>
                </a:cxn>
                <a:cxn ang="0">
                  <a:pos x="0" y="15"/>
                </a:cxn>
              </a:cxnLst>
              <a:rect l="0" t="0" r="r" b="b"/>
              <a:pathLst>
                <a:path w="48" h="15">
                  <a:moveTo>
                    <a:pt x="48" y="0"/>
                  </a:moveTo>
                  <a:cubicBezTo>
                    <a:pt x="31" y="4"/>
                    <a:pt x="16" y="15"/>
                    <a:pt x="0" y="15"/>
                  </a:cubicBezTo>
                </a:path>
              </a:pathLst>
            </a:custGeom>
            <a:noFill/>
            <a:ln w="12700" cmpd="sng">
              <a:solidFill>
                <a:srgbClr val="0000FF"/>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41" name="Freeform 49">
              <a:extLst>
                <a:ext uri="{FF2B5EF4-FFF2-40B4-BE49-F238E27FC236}">
                  <a16:creationId xmlns:a16="http://schemas.microsoft.com/office/drawing/2014/main" id="{4CC87E15-2E41-48AD-A646-550361C947F8}"/>
                </a:ext>
              </a:extLst>
            </p:cNvPr>
            <p:cNvSpPr>
              <a:spLocks/>
            </p:cNvSpPr>
            <p:nvPr/>
          </p:nvSpPr>
          <p:spPr bwMode="auto">
            <a:xfrm>
              <a:off x="4670425" y="4975225"/>
              <a:ext cx="22225" cy="61913"/>
            </a:xfrm>
            <a:custGeom>
              <a:avLst/>
              <a:gdLst/>
              <a:ahLst/>
              <a:cxnLst>
                <a:cxn ang="0">
                  <a:pos x="14" y="39"/>
                </a:cxn>
                <a:cxn ang="0">
                  <a:pos x="0" y="0"/>
                </a:cxn>
              </a:cxnLst>
              <a:rect l="0" t="0" r="r" b="b"/>
              <a:pathLst>
                <a:path w="14" h="39">
                  <a:moveTo>
                    <a:pt x="14" y="39"/>
                  </a:moveTo>
                  <a:cubicBezTo>
                    <a:pt x="11" y="28"/>
                    <a:pt x="0" y="11"/>
                    <a:pt x="0" y="0"/>
                  </a:cubicBezTo>
                </a:path>
              </a:pathLst>
            </a:custGeom>
            <a:noFill/>
            <a:ln w="12700" cmpd="sng">
              <a:solidFill>
                <a:srgbClr val="0000FF"/>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42" name="Freeform 50">
              <a:extLst>
                <a:ext uri="{FF2B5EF4-FFF2-40B4-BE49-F238E27FC236}">
                  <a16:creationId xmlns:a16="http://schemas.microsoft.com/office/drawing/2014/main" id="{CA0E3D90-C973-427E-9FC8-5F18EE60839E}"/>
                </a:ext>
              </a:extLst>
            </p:cNvPr>
            <p:cNvSpPr>
              <a:spLocks/>
            </p:cNvSpPr>
            <p:nvPr/>
          </p:nvSpPr>
          <p:spPr bwMode="auto">
            <a:xfrm>
              <a:off x="4662488" y="4876800"/>
              <a:ext cx="1587" cy="53975"/>
            </a:xfrm>
            <a:custGeom>
              <a:avLst/>
              <a:gdLst/>
              <a:ahLst/>
              <a:cxnLst>
                <a:cxn ang="0">
                  <a:pos x="0" y="34"/>
                </a:cxn>
                <a:cxn ang="0">
                  <a:pos x="0" y="0"/>
                </a:cxn>
              </a:cxnLst>
              <a:rect l="0" t="0" r="r" b="b"/>
              <a:pathLst>
                <a:path w="1" h="34">
                  <a:moveTo>
                    <a:pt x="0" y="34"/>
                  </a:moveTo>
                  <a:cubicBezTo>
                    <a:pt x="0" y="23"/>
                    <a:pt x="0" y="11"/>
                    <a:pt x="0" y="0"/>
                  </a:cubicBezTo>
                </a:path>
              </a:pathLst>
            </a:custGeom>
            <a:noFill/>
            <a:ln w="12700" cmpd="sng">
              <a:solidFill>
                <a:srgbClr val="0000FF"/>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43" name="Freeform 51">
              <a:extLst>
                <a:ext uri="{FF2B5EF4-FFF2-40B4-BE49-F238E27FC236}">
                  <a16:creationId xmlns:a16="http://schemas.microsoft.com/office/drawing/2014/main" id="{4138D248-B5D4-475B-A983-DF62DF6D04FE}"/>
                </a:ext>
              </a:extLst>
            </p:cNvPr>
            <p:cNvSpPr>
              <a:spLocks/>
            </p:cNvSpPr>
            <p:nvPr/>
          </p:nvSpPr>
          <p:spPr bwMode="auto">
            <a:xfrm>
              <a:off x="4570413" y="4960938"/>
              <a:ext cx="15875" cy="22225"/>
            </a:xfrm>
            <a:custGeom>
              <a:avLst/>
              <a:gdLst/>
              <a:ahLst/>
              <a:cxnLst>
                <a:cxn ang="0">
                  <a:pos x="10" y="0"/>
                </a:cxn>
                <a:cxn ang="0">
                  <a:pos x="0" y="14"/>
                </a:cxn>
                <a:cxn ang="0">
                  <a:pos x="10" y="0"/>
                </a:cxn>
              </a:cxnLst>
              <a:rect l="0" t="0" r="r" b="b"/>
              <a:pathLst>
                <a:path w="10" h="14">
                  <a:moveTo>
                    <a:pt x="10" y="0"/>
                  </a:moveTo>
                  <a:cubicBezTo>
                    <a:pt x="7" y="5"/>
                    <a:pt x="0" y="14"/>
                    <a:pt x="0" y="14"/>
                  </a:cubicBezTo>
                  <a:cubicBezTo>
                    <a:pt x="0" y="14"/>
                    <a:pt x="7" y="5"/>
                    <a:pt x="10" y="0"/>
                  </a:cubicBezTo>
                  <a:close/>
                </a:path>
              </a:pathLst>
            </a:custGeom>
            <a:solidFill>
              <a:srgbClr val="00CC99"/>
            </a:solidFill>
            <a:ln w="12700" cmpd="sng">
              <a:solidFill>
                <a:srgbClr val="0000FF"/>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44" name="Freeform 52">
              <a:extLst>
                <a:ext uri="{FF2B5EF4-FFF2-40B4-BE49-F238E27FC236}">
                  <a16:creationId xmlns:a16="http://schemas.microsoft.com/office/drawing/2014/main" id="{A45E34C7-7F08-4CE5-96A9-6C5CBD582C9F}"/>
                </a:ext>
              </a:extLst>
            </p:cNvPr>
            <p:cNvSpPr>
              <a:spLocks/>
            </p:cNvSpPr>
            <p:nvPr/>
          </p:nvSpPr>
          <p:spPr bwMode="auto">
            <a:xfrm>
              <a:off x="3702050" y="2841625"/>
              <a:ext cx="1943100" cy="2209800"/>
            </a:xfrm>
            <a:custGeom>
              <a:avLst/>
              <a:gdLst/>
              <a:ahLst/>
              <a:cxnLst>
                <a:cxn ang="0">
                  <a:pos x="1224" y="39"/>
                </a:cxn>
                <a:cxn ang="0">
                  <a:pos x="1166" y="10"/>
                </a:cxn>
                <a:cxn ang="0">
                  <a:pos x="1138" y="0"/>
                </a:cxn>
                <a:cxn ang="0">
                  <a:pos x="1075" y="39"/>
                </a:cxn>
                <a:cxn ang="0">
                  <a:pos x="1046" y="58"/>
                </a:cxn>
                <a:cxn ang="0">
                  <a:pos x="898" y="188"/>
                </a:cxn>
                <a:cxn ang="0">
                  <a:pos x="792" y="317"/>
                </a:cxn>
                <a:cxn ang="0">
                  <a:pos x="773" y="360"/>
                </a:cxn>
                <a:cxn ang="0">
                  <a:pos x="749" y="471"/>
                </a:cxn>
                <a:cxn ang="0">
                  <a:pos x="744" y="533"/>
                </a:cxn>
                <a:cxn ang="0">
                  <a:pos x="696" y="605"/>
                </a:cxn>
                <a:cxn ang="0">
                  <a:pos x="682" y="677"/>
                </a:cxn>
                <a:cxn ang="0">
                  <a:pos x="643" y="716"/>
                </a:cxn>
                <a:cxn ang="0">
                  <a:pos x="586" y="759"/>
                </a:cxn>
                <a:cxn ang="0">
                  <a:pos x="485" y="792"/>
                </a:cxn>
                <a:cxn ang="0">
                  <a:pos x="437" y="812"/>
                </a:cxn>
                <a:cxn ang="0">
                  <a:pos x="413" y="836"/>
                </a:cxn>
                <a:cxn ang="0">
                  <a:pos x="370" y="855"/>
                </a:cxn>
                <a:cxn ang="0">
                  <a:pos x="317" y="898"/>
                </a:cxn>
                <a:cxn ang="0">
                  <a:pos x="298" y="927"/>
                </a:cxn>
                <a:cxn ang="0">
                  <a:pos x="278" y="956"/>
                </a:cxn>
                <a:cxn ang="0">
                  <a:pos x="245" y="1047"/>
                </a:cxn>
                <a:cxn ang="0">
                  <a:pos x="211" y="1138"/>
                </a:cxn>
                <a:cxn ang="0">
                  <a:pos x="130" y="1210"/>
                </a:cxn>
                <a:cxn ang="0">
                  <a:pos x="77" y="1277"/>
                </a:cxn>
                <a:cxn ang="0">
                  <a:pos x="53" y="1296"/>
                </a:cxn>
                <a:cxn ang="0">
                  <a:pos x="24" y="1306"/>
                </a:cxn>
                <a:cxn ang="0">
                  <a:pos x="5" y="1354"/>
                </a:cxn>
                <a:cxn ang="0">
                  <a:pos x="19" y="1392"/>
                </a:cxn>
              </a:cxnLst>
              <a:rect l="0" t="0" r="r" b="b"/>
              <a:pathLst>
                <a:path w="1224" h="1392">
                  <a:moveTo>
                    <a:pt x="1224" y="39"/>
                  </a:moveTo>
                  <a:cubicBezTo>
                    <a:pt x="1201" y="31"/>
                    <a:pt x="1193" y="19"/>
                    <a:pt x="1166" y="10"/>
                  </a:cubicBezTo>
                  <a:cubicBezTo>
                    <a:pt x="1157" y="7"/>
                    <a:pt x="1138" y="0"/>
                    <a:pt x="1138" y="0"/>
                  </a:cubicBezTo>
                  <a:cubicBezTo>
                    <a:pt x="1108" y="6"/>
                    <a:pt x="1102" y="21"/>
                    <a:pt x="1075" y="39"/>
                  </a:cubicBezTo>
                  <a:cubicBezTo>
                    <a:pt x="1065" y="45"/>
                    <a:pt x="1046" y="58"/>
                    <a:pt x="1046" y="58"/>
                  </a:cubicBezTo>
                  <a:cubicBezTo>
                    <a:pt x="1022" y="96"/>
                    <a:pt x="937" y="160"/>
                    <a:pt x="898" y="188"/>
                  </a:cubicBezTo>
                  <a:cubicBezTo>
                    <a:pt x="857" y="217"/>
                    <a:pt x="830" y="279"/>
                    <a:pt x="792" y="317"/>
                  </a:cubicBezTo>
                  <a:cubicBezTo>
                    <a:pt x="787" y="332"/>
                    <a:pt x="777" y="344"/>
                    <a:pt x="773" y="360"/>
                  </a:cubicBezTo>
                  <a:cubicBezTo>
                    <a:pt x="763" y="397"/>
                    <a:pt x="761" y="434"/>
                    <a:pt x="749" y="471"/>
                  </a:cubicBezTo>
                  <a:cubicBezTo>
                    <a:pt x="747" y="492"/>
                    <a:pt x="748" y="513"/>
                    <a:pt x="744" y="533"/>
                  </a:cubicBezTo>
                  <a:cubicBezTo>
                    <a:pt x="741" y="546"/>
                    <a:pt x="705" y="581"/>
                    <a:pt x="696" y="605"/>
                  </a:cubicBezTo>
                  <a:cubicBezTo>
                    <a:pt x="690" y="655"/>
                    <a:pt x="694" y="631"/>
                    <a:pt x="682" y="677"/>
                  </a:cubicBezTo>
                  <a:cubicBezTo>
                    <a:pt x="677" y="695"/>
                    <a:pt x="656" y="705"/>
                    <a:pt x="643" y="716"/>
                  </a:cubicBezTo>
                  <a:cubicBezTo>
                    <a:pt x="627" y="729"/>
                    <a:pt x="604" y="747"/>
                    <a:pt x="586" y="759"/>
                  </a:cubicBezTo>
                  <a:cubicBezTo>
                    <a:pt x="567" y="772"/>
                    <a:pt x="511" y="784"/>
                    <a:pt x="485" y="792"/>
                  </a:cubicBezTo>
                  <a:cubicBezTo>
                    <a:pt x="469" y="803"/>
                    <a:pt x="456" y="807"/>
                    <a:pt x="437" y="812"/>
                  </a:cubicBezTo>
                  <a:cubicBezTo>
                    <a:pt x="397" y="836"/>
                    <a:pt x="445" y="804"/>
                    <a:pt x="413" y="836"/>
                  </a:cubicBezTo>
                  <a:cubicBezTo>
                    <a:pt x="404" y="845"/>
                    <a:pt x="379" y="852"/>
                    <a:pt x="370" y="855"/>
                  </a:cubicBezTo>
                  <a:cubicBezTo>
                    <a:pt x="350" y="862"/>
                    <a:pt x="332" y="883"/>
                    <a:pt x="317" y="898"/>
                  </a:cubicBezTo>
                  <a:cubicBezTo>
                    <a:pt x="311" y="904"/>
                    <a:pt x="303" y="920"/>
                    <a:pt x="298" y="927"/>
                  </a:cubicBezTo>
                  <a:cubicBezTo>
                    <a:pt x="292" y="937"/>
                    <a:pt x="278" y="956"/>
                    <a:pt x="278" y="956"/>
                  </a:cubicBezTo>
                  <a:cubicBezTo>
                    <a:pt x="269" y="988"/>
                    <a:pt x="253" y="1014"/>
                    <a:pt x="245" y="1047"/>
                  </a:cubicBezTo>
                  <a:cubicBezTo>
                    <a:pt x="237" y="1079"/>
                    <a:pt x="240" y="1119"/>
                    <a:pt x="211" y="1138"/>
                  </a:cubicBezTo>
                  <a:cubicBezTo>
                    <a:pt x="190" y="1170"/>
                    <a:pt x="152" y="1178"/>
                    <a:pt x="130" y="1210"/>
                  </a:cubicBezTo>
                  <a:cubicBezTo>
                    <a:pt x="114" y="1234"/>
                    <a:pt x="101" y="1261"/>
                    <a:pt x="77" y="1277"/>
                  </a:cubicBezTo>
                  <a:cubicBezTo>
                    <a:pt x="63" y="1297"/>
                    <a:pt x="73" y="1289"/>
                    <a:pt x="53" y="1296"/>
                  </a:cubicBezTo>
                  <a:cubicBezTo>
                    <a:pt x="43" y="1299"/>
                    <a:pt x="24" y="1306"/>
                    <a:pt x="24" y="1306"/>
                  </a:cubicBezTo>
                  <a:cubicBezTo>
                    <a:pt x="14" y="1320"/>
                    <a:pt x="5" y="1354"/>
                    <a:pt x="5" y="1354"/>
                  </a:cubicBezTo>
                  <a:cubicBezTo>
                    <a:pt x="10" y="1391"/>
                    <a:pt x="0" y="1383"/>
                    <a:pt x="19" y="1392"/>
                  </a:cubicBezTo>
                </a:path>
              </a:pathLst>
            </a:custGeom>
            <a:noFill/>
            <a:ln w="12700" cmpd="sng">
              <a:solidFill>
                <a:srgbClr val="FFCC00"/>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45" name="Freeform 53">
              <a:extLst>
                <a:ext uri="{FF2B5EF4-FFF2-40B4-BE49-F238E27FC236}">
                  <a16:creationId xmlns:a16="http://schemas.microsoft.com/office/drawing/2014/main" id="{B8B5504D-F75D-4779-B1B6-8ED5A01E3AA3}"/>
                </a:ext>
              </a:extLst>
            </p:cNvPr>
            <p:cNvSpPr>
              <a:spLocks/>
            </p:cNvSpPr>
            <p:nvPr/>
          </p:nvSpPr>
          <p:spPr bwMode="auto">
            <a:xfrm>
              <a:off x="3776663" y="2835275"/>
              <a:ext cx="1860550" cy="2338388"/>
            </a:xfrm>
            <a:custGeom>
              <a:avLst/>
              <a:gdLst/>
              <a:ahLst/>
              <a:cxnLst>
                <a:cxn ang="0">
                  <a:pos x="1172" y="52"/>
                </a:cxn>
                <a:cxn ang="0">
                  <a:pos x="1062" y="0"/>
                </a:cxn>
                <a:cxn ang="0">
                  <a:pos x="1023" y="9"/>
                </a:cxn>
                <a:cxn ang="0">
                  <a:pos x="1004" y="38"/>
                </a:cxn>
                <a:cxn ang="0">
                  <a:pos x="908" y="144"/>
                </a:cxn>
                <a:cxn ang="0">
                  <a:pos x="865" y="172"/>
                </a:cxn>
                <a:cxn ang="0">
                  <a:pos x="812" y="225"/>
                </a:cxn>
                <a:cxn ang="0">
                  <a:pos x="759" y="297"/>
                </a:cxn>
                <a:cxn ang="0">
                  <a:pos x="755" y="312"/>
                </a:cxn>
                <a:cxn ang="0">
                  <a:pos x="740" y="326"/>
                </a:cxn>
                <a:cxn ang="0">
                  <a:pos x="726" y="374"/>
                </a:cxn>
                <a:cxn ang="0">
                  <a:pos x="663" y="552"/>
                </a:cxn>
                <a:cxn ang="0">
                  <a:pos x="611" y="628"/>
                </a:cxn>
                <a:cxn ang="0">
                  <a:pos x="591" y="657"/>
                </a:cxn>
                <a:cxn ang="0">
                  <a:pos x="577" y="739"/>
                </a:cxn>
                <a:cxn ang="0">
                  <a:pos x="505" y="772"/>
                </a:cxn>
                <a:cxn ang="0">
                  <a:pos x="476" y="782"/>
                </a:cxn>
                <a:cxn ang="0">
                  <a:pos x="428" y="801"/>
                </a:cxn>
                <a:cxn ang="0">
                  <a:pos x="371" y="830"/>
                </a:cxn>
                <a:cxn ang="0">
                  <a:pos x="342" y="849"/>
                </a:cxn>
                <a:cxn ang="0">
                  <a:pos x="327" y="859"/>
                </a:cxn>
                <a:cxn ang="0">
                  <a:pos x="308" y="888"/>
                </a:cxn>
                <a:cxn ang="0">
                  <a:pos x="236" y="940"/>
                </a:cxn>
                <a:cxn ang="0">
                  <a:pos x="217" y="984"/>
                </a:cxn>
                <a:cxn ang="0">
                  <a:pos x="169" y="1132"/>
                </a:cxn>
                <a:cxn ang="0">
                  <a:pos x="150" y="1233"/>
                </a:cxn>
                <a:cxn ang="0">
                  <a:pos x="116" y="1276"/>
                </a:cxn>
                <a:cxn ang="0">
                  <a:pos x="87" y="1334"/>
                </a:cxn>
                <a:cxn ang="0">
                  <a:pos x="73" y="1377"/>
                </a:cxn>
                <a:cxn ang="0">
                  <a:pos x="6" y="1473"/>
                </a:cxn>
                <a:cxn ang="0">
                  <a:pos x="1" y="1449"/>
                </a:cxn>
              </a:cxnLst>
              <a:rect l="0" t="0" r="r" b="b"/>
              <a:pathLst>
                <a:path w="1172" h="1473">
                  <a:moveTo>
                    <a:pt x="1172" y="52"/>
                  </a:moveTo>
                  <a:cubicBezTo>
                    <a:pt x="1150" y="18"/>
                    <a:pt x="1100" y="6"/>
                    <a:pt x="1062" y="0"/>
                  </a:cubicBezTo>
                  <a:cubicBezTo>
                    <a:pt x="1059" y="1"/>
                    <a:pt x="1029" y="4"/>
                    <a:pt x="1023" y="9"/>
                  </a:cubicBezTo>
                  <a:cubicBezTo>
                    <a:pt x="1014" y="16"/>
                    <a:pt x="1010" y="28"/>
                    <a:pt x="1004" y="38"/>
                  </a:cubicBezTo>
                  <a:cubicBezTo>
                    <a:pt x="980" y="73"/>
                    <a:pt x="950" y="130"/>
                    <a:pt x="908" y="144"/>
                  </a:cubicBezTo>
                  <a:cubicBezTo>
                    <a:pt x="894" y="158"/>
                    <a:pt x="884" y="167"/>
                    <a:pt x="865" y="172"/>
                  </a:cubicBezTo>
                  <a:cubicBezTo>
                    <a:pt x="847" y="191"/>
                    <a:pt x="828" y="203"/>
                    <a:pt x="812" y="225"/>
                  </a:cubicBezTo>
                  <a:cubicBezTo>
                    <a:pt x="804" y="250"/>
                    <a:pt x="778" y="279"/>
                    <a:pt x="759" y="297"/>
                  </a:cubicBezTo>
                  <a:cubicBezTo>
                    <a:pt x="758" y="302"/>
                    <a:pt x="758" y="308"/>
                    <a:pt x="755" y="312"/>
                  </a:cubicBezTo>
                  <a:cubicBezTo>
                    <a:pt x="751" y="318"/>
                    <a:pt x="743" y="320"/>
                    <a:pt x="740" y="326"/>
                  </a:cubicBezTo>
                  <a:cubicBezTo>
                    <a:pt x="733" y="341"/>
                    <a:pt x="732" y="358"/>
                    <a:pt x="726" y="374"/>
                  </a:cubicBezTo>
                  <a:cubicBezTo>
                    <a:pt x="718" y="433"/>
                    <a:pt x="706" y="509"/>
                    <a:pt x="663" y="552"/>
                  </a:cubicBezTo>
                  <a:cubicBezTo>
                    <a:pt x="654" y="584"/>
                    <a:pt x="630" y="603"/>
                    <a:pt x="611" y="628"/>
                  </a:cubicBezTo>
                  <a:cubicBezTo>
                    <a:pt x="604" y="637"/>
                    <a:pt x="591" y="657"/>
                    <a:pt x="591" y="657"/>
                  </a:cubicBezTo>
                  <a:cubicBezTo>
                    <a:pt x="584" y="682"/>
                    <a:pt x="595" y="721"/>
                    <a:pt x="577" y="739"/>
                  </a:cubicBezTo>
                  <a:cubicBezTo>
                    <a:pt x="568" y="748"/>
                    <a:pt x="519" y="767"/>
                    <a:pt x="505" y="772"/>
                  </a:cubicBezTo>
                  <a:cubicBezTo>
                    <a:pt x="495" y="775"/>
                    <a:pt x="476" y="782"/>
                    <a:pt x="476" y="782"/>
                  </a:cubicBezTo>
                  <a:cubicBezTo>
                    <a:pt x="462" y="792"/>
                    <a:pt x="428" y="801"/>
                    <a:pt x="428" y="801"/>
                  </a:cubicBezTo>
                  <a:cubicBezTo>
                    <a:pt x="410" y="814"/>
                    <a:pt x="390" y="819"/>
                    <a:pt x="371" y="830"/>
                  </a:cubicBezTo>
                  <a:cubicBezTo>
                    <a:pt x="361" y="836"/>
                    <a:pt x="352" y="843"/>
                    <a:pt x="342" y="849"/>
                  </a:cubicBezTo>
                  <a:cubicBezTo>
                    <a:pt x="337" y="852"/>
                    <a:pt x="327" y="859"/>
                    <a:pt x="327" y="859"/>
                  </a:cubicBezTo>
                  <a:cubicBezTo>
                    <a:pt x="321" y="869"/>
                    <a:pt x="314" y="878"/>
                    <a:pt x="308" y="888"/>
                  </a:cubicBezTo>
                  <a:cubicBezTo>
                    <a:pt x="298" y="903"/>
                    <a:pt x="251" y="921"/>
                    <a:pt x="236" y="940"/>
                  </a:cubicBezTo>
                  <a:cubicBezTo>
                    <a:pt x="226" y="952"/>
                    <a:pt x="217" y="984"/>
                    <a:pt x="217" y="984"/>
                  </a:cubicBezTo>
                  <a:cubicBezTo>
                    <a:pt x="210" y="1031"/>
                    <a:pt x="197" y="1093"/>
                    <a:pt x="169" y="1132"/>
                  </a:cubicBezTo>
                  <a:cubicBezTo>
                    <a:pt x="158" y="1165"/>
                    <a:pt x="165" y="1204"/>
                    <a:pt x="150" y="1233"/>
                  </a:cubicBezTo>
                  <a:cubicBezTo>
                    <a:pt x="141" y="1249"/>
                    <a:pt x="127" y="1261"/>
                    <a:pt x="116" y="1276"/>
                  </a:cubicBezTo>
                  <a:cubicBezTo>
                    <a:pt x="109" y="1296"/>
                    <a:pt x="99" y="1317"/>
                    <a:pt x="87" y="1334"/>
                  </a:cubicBezTo>
                  <a:cubicBezTo>
                    <a:pt x="83" y="1348"/>
                    <a:pt x="73" y="1377"/>
                    <a:pt x="73" y="1377"/>
                  </a:cubicBezTo>
                  <a:cubicBezTo>
                    <a:pt x="67" y="1438"/>
                    <a:pt x="64" y="1452"/>
                    <a:pt x="6" y="1473"/>
                  </a:cubicBezTo>
                  <a:cubicBezTo>
                    <a:pt x="0" y="1456"/>
                    <a:pt x="1" y="1464"/>
                    <a:pt x="1" y="1449"/>
                  </a:cubicBezTo>
                </a:path>
              </a:pathLst>
            </a:custGeom>
            <a:noFill/>
            <a:ln w="12700" cmpd="sng">
              <a:solidFill>
                <a:srgbClr val="FFCC00"/>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46" name="Freeform 54">
              <a:extLst>
                <a:ext uri="{FF2B5EF4-FFF2-40B4-BE49-F238E27FC236}">
                  <a16:creationId xmlns:a16="http://schemas.microsoft.com/office/drawing/2014/main" id="{CCFD5FD5-15B0-4FAC-A198-5980753FA33B}"/>
                </a:ext>
              </a:extLst>
            </p:cNvPr>
            <p:cNvSpPr>
              <a:spLocks/>
            </p:cNvSpPr>
            <p:nvPr/>
          </p:nvSpPr>
          <p:spPr bwMode="auto">
            <a:xfrm>
              <a:off x="3794125" y="2835275"/>
              <a:ext cx="1851025" cy="2209800"/>
            </a:xfrm>
            <a:custGeom>
              <a:avLst/>
              <a:gdLst/>
              <a:ahLst/>
              <a:cxnLst>
                <a:cxn ang="0">
                  <a:pos x="1166" y="33"/>
                </a:cxn>
                <a:cxn ang="0">
                  <a:pos x="1080" y="0"/>
                </a:cxn>
                <a:cxn ang="0">
                  <a:pos x="993" y="24"/>
                </a:cxn>
                <a:cxn ang="0">
                  <a:pos x="892" y="124"/>
                </a:cxn>
                <a:cxn ang="0">
                  <a:pos x="744" y="278"/>
                </a:cxn>
                <a:cxn ang="0">
                  <a:pos x="734" y="292"/>
                </a:cxn>
                <a:cxn ang="0">
                  <a:pos x="720" y="302"/>
                </a:cxn>
                <a:cxn ang="0">
                  <a:pos x="681" y="388"/>
                </a:cxn>
                <a:cxn ang="0">
                  <a:pos x="652" y="460"/>
                </a:cxn>
                <a:cxn ang="0">
                  <a:pos x="624" y="604"/>
                </a:cxn>
                <a:cxn ang="0">
                  <a:pos x="614" y="648"/>
                </a:cxn>
                <a:cxn ang="0">
                  <a:pos x="590" y="672"/>
                </a:cxn>
                <a:cxn ang="0">
                  <a:pos x="537" y="715"/>
                </a:cxn>
                <a:cxn ang="0">
                  <a:pos x="480" y="758"/>
                </a:cxn>
                <a:cxn ang="0">
                  <a:pos x="364" y="820"/>
                </a:cxn>
                <a:cxn ang="0">
                  <a:pos x="302" y="883"/>
                </a:cxn>
                <a:cxn ang="0">
                  <a:pos x="288" y="897"/>
                </a:cxn>
                <a:cxn ang="0">
                  <a:pos x="259" y="907"/>
                </a:cxn>
                <a:cxn ang="0">
                  <a:pos x="201" y="974"/>
                </a:cxn>
                <a:cxn ang="0">
                  <a:pos x="182" y="998"/>
                </a:cxn>
                <a:cxn ang="0">
                  <a:pos x="163" y="1041"/>
                </a:cxn>
                <a:cxn ang="0">
                  <a:pos x="148" y="1147"/>
                </a:cxn>
                <a:cxn ang="0">
                  <a:pos x="134" y="1190"/>
                </a:cxn>
                <a:cxn ang="0">
                  <a:pos x="129" y="1204"/>
                </a:cxn>
                <a:cxn ang="0">
                  <a:pos x="134" y="1252"/>
                </a:cxn>
                <a:cxn ang="0">
                  <a:pos x="110" y="1358"/>
                </a:cxn>
                <a:cxn ang="0">
                  <a:pos x="38" y="1382"/>
                </a:cxn>
                <a:cxn ang="0">
                  <a:pos x="0" y="1392"/>
                </a:cxn>
              </a:cxnLst>
              <a:rect l="0" t="0" r="r" b="b"/>
              <a:pathLst>
                <a:path w="1166" h="1392">
                  <a:moveTo>
                    <a:pt x="1166" y="33"/>
                  </a:moveTo>
                  <a:cubicBezTo>
                    <a:pt x="1137" y="23"/>
                    <a:pt x="1110" y="9"/>
                    <a:pt x="1080" y="0"/>
                  </a:cubicBezTo>
                  <a:cubicBezTo>
                    <a:pt x="1045" y="3"/>
                    <a:pt x="1021" y="5"/>
                    <a:pt x="993" y="24"/>
                  </a:cubicBezTo>
                  <a:cubicBezTo>
                    <a:pt x="975" y="74"/>
                    <a:pt x="923" y="86"/>
                    <a:pt x="892" y="124"/>
                  </a:cubicBezTo>
                  <a:cubicBezTo>
                    <a:pt x="849" y="176"/>
                    <a:pt x="812" y="254"/>
                    <a:pt x="744" y="278"/>
                  </a:cubicBezTo>
                  <a:cubicBezTo>
                    <a:pt x="741" y="283"/>
                    <a:pt x="738" y="288"/>
                    <a:pt x="734" y="292"/>
                  </a:cubicBezTo>
                  <a:cubicBezTo>
                    <a:pt x="730" y="296"/>
                    <a:pt x="724" y="298"/>
                    <a:pt x="720" y="302"/>
                  </a:cubicBezTo>
                  <a:cubicBezTo>
                    <a:pt x="700" y="327"/>
                    <a:pt x="699" y="362"/>
                    <a:pt x="681" y="388"/>
                  </a:cubicBezTo>
                  <a:cubicBezTo>
                    <a:pt x="673" y="413"/>
                    <a:pt x="668" y="438"/>
                    <a:pt x="652" y="460"/>
                  </a:cubicBezTo>
                  <a:cubicBezTo>
                    <a:pt x="639" y="508"/>
                    <a:pt x="632" y="555"/>
                    <a:pt x="624" y="604"/>
                  </a:cubicBezTo>
                  <a:cubicBezTo>
                    <a:pt x="622" y="614"/>
                    <a:pt x="620" y="637"/>
                    <a:pt x="614" y="648"/>
                  </a:cubicBezTo>
                  <a:cubicBezTo>
                    <a:pt x="603" y="670"/>
                    <a:pt x="607" y="655"/>
                    <a:pt x="590" y="672"/>
                  </a:cubicBezTo>
                  <a:cubicBezTo>
                    <a:pt x="573" y="689"/>
                    <a:pt x="561" y="707"/>
                    <a:pt x="537" y="715"/>
                  </a:cubicBezTo>
                  <a:cubicBezTo>
                    <a:pt x="520" y="732"/>
                    <a:pt x="499" y="743"/>
                    <a:pt x="480" y="758"/>
                  </a:cubicBezTo>
                  <a:cubicBezTo>
                    <a:pt x="442" y="789"/>
                    <a:pt x="411" y="807"/>
                    <a:pt x="364" y="820"/>
                  </a:cubicBezTo>
                  <a:cubicBezTo>
                    <a:pt x="350" y="844"/>
                    <a:pt x="329" y="874"/>
                    <a:pt x="302" y="883"/>
                  </a:cubicBezTo>
                  <a:cubicBezTo>
                    <a:pt x="297" y="888"/>
                    <a:pt x="294" y="894"/>
                    <a:pt x="288" y="897"/>
                  </a:cubicBezTo>
                  <a:cubicBezTo>
                    <a:pt x="279" y="902"/>
                    <a:pt x="259" y="907"/>
                    <a:pt x="259" y="907"/>
                  </a:cubicBezTo>
                  <a:cubicBezTo>
                    <a:pt x="237" y="928"/>
                    <a:pt x="226" y="957"/>
                    <a:pt x="201" y="974"/>
                  </a:cubicBezTo>
                  <a:cubicBezTo>
                    <a:pt x="189" y="1009"/>
                    <a:pt x="206" y="967"/>
                    <a:pt x="182" y="998"/>
                  </a:cubicBezTo>
                  <a:cubicBezTo>
                    <a:pt x="174" y="1008"/>
                    <a:pt x="167" y="1029"/>
                    <a:pt x="163" y="1041"/>
                  </a:cubicBezTo>
                  <a:cubicBezTo>
                    <a:pt x="160" y="1082"/>
                    <a:pt x="159" y="1110"/>
                    <a:pt x="148" y="1147"/>
                  </a:cubicBezTo>
                  <a:cubicBezTo>
                    <a:pt x="136" y="1184"/>
                    <a:pt x="156" y="1128"/>
                    <a:pt x="134" y="1190"/>
                  </a:cubicBezTo>
                  <a:cubicBezTo>
                    <a:pt x="132" y="1195"/>
                    <a:pt x="129" y="1204"/>
                    <a:pt x="129" y="1204"/>
                  </a:cubicBezTo>
                  <a:cubicBezTo>
                    <a:pt x="131" y="1220"/>
                    <a:pt x="134" y="1236"/>
                    <a:pt x="134" y="1252"/>
                  </a:cubicBezTo>
                  <a:cubicBezTo>
                    <a:pt x="134" y="1262"/>
                    <a:pt x="134" y="1343"/>
                    <a:pt x="110" y="1358"/>
                  </a:cubicBezTo>
                  <a:cubicBezTo>
                    <a:pt x="94" y="1368"/>
                    <a:pt x="55" y="1376"/>
                    <a:pt x="38" y="1382"/>
                  </a:cubicBezTo>
                  <a:cubicBezTo>
                    <a:pt x="25" y="1387"/>
                    <a:pt x="14" y="1392"/>
                    <a:pt x="0" y="1392"/>
                  </a:cubicBezTo>
                </a:path>
              </a:pathLst>
            </a:custGeom>
            <a:noFill/>
            <a:ln w="12700" cmpd="sng">
              <a:solidFill>
                <a:srgbClr val="FFCC00"/>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47" name="Freeform 55">
              <a:extLst>
                <a:ext uri="{FF2B5EF4-FFF2-40B4-BE49-F238E27FC236}">
                  <a16:creationId xmlns:a16="http://schemas.microsoft.com/office/drawing/2014/main" id="{F4632BD6-D1D3-4EEC-8EBA-EEA41F7F8832}"/>
                </a:ext>
              </a:extLst>
            </p:cNvPr>
            <p:cNvSpPr>
              <a:spLocks/>
            </p:cNvSpPr>
            <p:nvPr/>
          </p:nvSpPr>
          <p:spPr bwMode="auto">
            <a:xfrm>
              <a:off x="3800475" y="4876800"/>
              <a:ext cx="46038" cy="114300"/>
            </a:xfrm>
            <a:custGeom>
              <a:avLst/>
              <a:gdLst/>
              <a:ahLst/>
              <a:cxnLst>
                <a:cxn ang="0">
                  <a:pos x="15" y="0"/>
                </a:cxn>
                <a:cxn ang="0">
                  <a:pos x="0" y="72"/>
                </a:cxn>
              </a:cxnLst>
              <a:rect l="0" t="0" r="r" b="b"/>
              <a:pathLst>
                <a:path w="29" h="72">
                  <a:moveTo>
                    <a:pt x="15" y="0"/>
                  </a:moveTo>
                  <a:cubicBezTo>
                    <a:pt x="18" y="15"/>
                    <a:pt x="29" y="72"/>
                    <a:pt x="0" y="72"/>
                  </a:cubicBezTo>
                </a:path>
              </a:pathLst>
            </a:custGeom>
            <a:noFill/>
            <a:ln w="12700" cmpd="sng">
              <a:solidFill>
                <a:srgbClr val="FFCC00"/>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48" name="Freeform 56">
              <a:extLst>
                <a:ext uri="{FF2B5EF4-FFF2-40B4-BE49-F238E27FC236}">
                  <a16:creationId xmlns:a16="http://schemas.microsoft.com/office/drawing/2014/main" id="{0E61D8BA-1A89-4B7B-8A68-39CEF91FD4CD}"/>
                </a:ext>
              </a:extLst>
            </p:cNvPr>
            <p:cNvSpPr>
              <a:spLocks/>
            </p:cNvSpPr>
            <p:nvPr/>
          </p:nvSpPr>
          <p:spPr bwMode="auto">
            <a:xfrm>
              <a:off x="3748088" y="4906963"/>
              <a:ext cx="7937" cy="100012"/>
            </a:xfrm>
            <a:custGeom>
              <a:avLst/>
              <a:gdLst/>
              <a:ahLst/>
              <a:cxnLst>
                <a:cxn ang="0">
                  <a:pos x="5" y="0"/>
                </a:cxn>
                <a:cxn ang="0">
                  <a:pos x="0" y="63"/>
                </a:cxn>
              </a:cxnLst>
              <a:rect l="0" t="0" r="r" b="b"/>
              <a:pathLst>
                <a:path w="5" h="63">
                  <a:moveTo>
                    <a:pt x="5" y="0"/>
                  </a:moveTo>
                  <a:cubicBezTo>
                    <a:pt x="3" y="21"/>
                    <a:pt x="0" y="63"/>
                    <a:pt x="0" y="63"/>
                  </a:cubicBezTo>
                </a:path>
              </a:pathLst>
            </a:custGeom>
            <a:noFill/>
            <a:ln w="12700" cmpd="sng">
              <a:solidFill>
                <a:srgbClr val="FFCC00"/>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49" name="Freeform 57">
              <a:extLst>
                <a:ext uri="{FF2B5EF4-FFF2-40B4-BE49-F238E27FC236}">
                  <a16:creationId xmlns:a16="http://schemas.microsoft.com/office/drawing/2014/main" id="{2350DE2A-1026-48C1-A408-F986F083F4D7}"/>
                </a:ext>
              </a:extLst>
            </p:cNvPr>
            <p:cNvSpPr>
              <a:spLocks/>
            </p:cNvSpPr>
            <p:nvPr/>
          </p:nvSpPr>
          <p:spPr bwMode="auto">
            <a:xfrm>
              <a:off x="3824288" y="5089525"/>
              <a:ext cx="7937" cy="53975"/>
            </a:xfrm>
            <a:custGeom>
              <a:avLst/>
              <a:gdLst/>
              <a:ahLst/>
              <a:cxnLst>
                <a:cxn ang="0">
                  <a:pos x="5" y="34"/>
                </a:cxn>
                <a:cxn ang="0">
                  <a:pos x="0" y="0"/>
                </a:cxn>
              </a:cxnLst>
              <a:rect l="0" t="0" r="r" b="b"/>
              <a:pathLst>
                <a:path w="5" h="34">
                  <a:moveTo>
                    <a:pt x="5" y="34"/>
                  </a:moveTo>
                  <a:cubicBezTo>
                    <a:pt x="3" y="23"/>
                    <a:pt x="0" y="0"/>
                    <a:pt x="0" y="0"/>
                  </a:cubicBezTo>
                </a:path>
              </a:pathLst>
            </a:custGeom>
            <a:noFill/>
            <a:ln w="12700" cmpd="sng">
              <a:solidFill>
                <a:srgbClr val="FFCC00"/>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50" name="Freeform 58">
              <a:extLst>
                <a:ext uri="{FF2B5EF4-FFF2-40B4-BE49-F238E27FC236}">
                  <a16:creationId xmlns:a16="http://schemas.microsoft.com/office/drawing/2014/main" id="{02D01F35-D338-4ADF-915B-3E31308AEC82}"/>
                </a:ext>
              </a:extLst>
            </p:cNvPr>
            <p:cNvSpPr>
              <a:spLocks/>
            </p:cNvSpPr>
            <p:nvPr/>
          </p:nvSpPr>
          <p:spPr bwMode="auto">
            <a:xfrm>
              <a:off x="3900488" y="4999038"/>
              <a:ext cx="66675" cy="84137"/>
            </a:xfrm>
            <a:custGeom>
              <a:avLst/>
              <a:gdLst/>
              <a:ahLst/>
              <a:cxnLst>
                <a:cxn ang="0">
                  <a:pos x="33" y="0"/>
                </a:cxn>
                <a:cxn ang="0">
                  <a:pos x="0" y="53"/>
                </a:cxn>
              </a:cxnLst>
              <a:rect l="0" t="0" r="r" b="b"/>
              <a:pathLst>
                <a:path w="42" h="53">
                  <a:moveTo>
                    <a:pt x="33" y="0"/>
                  </a:moveTo>
                  <a:cubicBezTo>
                    <a:pt x="14" y="30"/>
                    <a:pt x="42" y="53"/>
                    <a:pt x="0" y="53"/>
                  </a:cubicBezTo>
                </a:path>
              </a:pathLst>
            </a:custGeom>
            <a:noFill/>
            <a:ln w="12700" cmpd="sng">
              <a:solidFill>
                <a:srgbClr val="FFCC00"/>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51" name="Freeform 59">
              <a:extLst>
                <a:ext uri="{FF2B5EF4-FFF2-40B4-BE49-F238E27FC236}">
                  <a16:creationId xmlns:a16="http://schemas.microsoft.com/office/drawing/2014/main" id="{175F49BF-432E-41C3-89C9-A78E76C6D119}"/>
                </a:ext>
              </a:extLst>
            </p:cNvPr>
            <p:cNvSpPr>
              <a:spLocks/>
            </p:cNvSpPr>
            <p:nvPr/>
          </p:nvSpPr>
          <p:spPr bwMode="auto">
            <a:xfrm>
              <a:off x="3778250" y="5029200"/>
              <a:ext cx="46038" cy="60325"/>
            </a:xfrm>
            <a:custGeom>
              <a:avLst/>
              <a:gdLst/>
              <a:ahLst/>
              <a:cxnLst>
                <a:cxn ang="0">
                  <a:pos x="29" y="0"/>
                </a:cxn>
                <a:cxn ang="0">
                  <a:pos x="0" y="38"/>
                </a:cxn>
              </a:cxnLst>
              <a:rect l="0" t="0" r="r" b="b"/>
              <a:pathLst>
                <a:path w="29" h="38">
                  <a:moveTo>
                    <a:pt x="29" y="0"/>
                  </a:moveTo>
                  <a:cubicBezTo>
                    <a:pt x="24" y="19"/>
                    <a:pt x="19" y="30"/>
                    <a:pt x="0" y="38"/>
                  </a:cubicBezTo>
                </a:path>
              </a:pathLst>
            </a:custGeom>
            <a:noFill/>
            <a:ln w="12700" cmpd="sng">
              <a:solidFill>
                <a:srgbClr val="FFCC00"/>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52" name="Freeform 60">
              <a:extLst>
                <a:ext uri="{FF2B5EF4-FFF2-40B4-BE49-F238E27FC236}">
                  <a16:creationId xmlns:a16="http://schemas.microsoft.com/office/drawing/2014/main" id="{9BD64D06-3254-4852-AD9C-0DC93512D541}"/>
                </a:ext>
              </a:extLst>
            </p:cNvPr>
            <p:cNvSpPr>
              <a:spLocks/>
            </p:cNvSpPr>
            <p:nvPr/>
          </p:nvSpPr>
          <p:spPr bwMode="auto">
            <a:xfrm>
              <a:off x="3862388" y="4983163"/>
              <a:ext cx="14287" cy="46037"/>
            </a:xfrm>
            <a:custGeom>
              <a:avLst/>
              <a:gdLst/>
              <a:ahLst/>
              <a:cxnLst>
                <a:cxn ang="0">
                  <a:pos x="9" y="29"/>
                </a:cxn>
                <a:cxn ang="0">
                  <a:pos x="0" y="0"/>
                </a:cxn>
              </a:cxnLst>
              <a:rect l="0" t="0" r="r" b="b"/>
              <a:pathLst>
                <a:path w="9" h="29">
                  <a:moveTo>
                    <a:pt x="9" y="29"/>
                  </a:moveTo>
                  <a:cubicBezTo>
                    <a:pt x="4" y="6"/>
                    <a:pt x="8" y="16"/>
                    <a:pt x="0" y="0"/>
                  </a:cubicBezTo>
                </a:path>
              </a:pathLst>
            </a:custGeom>
            <a:noFill/>
            <a:ln w="12700" cmpd="sng">
              <a:solidFill>
                <a:srgbClr val="FFCC00"/>
              </a:solidFill>
              <a:round/>
              <a:headEnd/>
              <a:tailEnd/>
            </a:ln>
            <a:effectLst/>
          </p:spPr>
          <p:txBody>
            <a:bodyP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53" name="Text Box 63">
              <a:extLst>
                <a:ext uri="{FF2B5EF4-FFF2-40B4-BE49-F238E27FC236}">
                  <a16:creationId xmlns:a16="http://schemas.microsoft.com/office/drawing/2014/main" id="{CA157669-1116-481B-A2EF-CDF61B46279E}"/>
                </a:ext>
              </a:extLst>
            </p:cNvPr>
            <p:cNvSpPr txBox="1">
              <a:spLocks noChangeArrowheads="1"/>
            </p:cNvSpPr>
            <p:nvPr/>
          </p:nvSpPr>
          <p:spPr bwMode="auto">
            <a:xfrm>
              <a:off x="4235449" y="5892798"/>
              <a:ext cx="439733" cy="443894"/>
            </a:xfrm>
            <a:prstGeom prst="rect">
              <a:avLst/>
            </a:prstGeom>
            <a:noFill/>
            <a:ln w="9525">
              <a:noFill/>
              <a:miter lim="800000"/>
              <a:headEnd/>
              <a:tailEnd/>
            </a:ln>
            <a:effectLst/>
          </p:spPr>
          <p:txBody>
            <a:bodyPr wrap="none">
              <a:spAutoFit/>
            </a:bodyPr>
            <a:lstStyle/>
            <a:p>
              <a:pPr fontAlgn="base">
                <a:spcBef>
                  <a:spcPct val="0"/>
                </a:spcBef>
                <a:spcAft>
                  <a:spcPct val="0"/>
                </a:spcAft>
                <a:defRPr/>
              </a:pPr>
              <a:r>
                <a:rPr lang="en-US" sz="1400" kern="0">
                  <a:solidFill>
                    <a:srgbClr val="000000"/>
                  </a:solidFill>
                  <a:latin typeface="Arial" panose="020B0604020202020204" pitchFamily="34" charset="0"/>
                  <a:cs typeface="Arial" panose="020B0604020202020204" pitchFamily="34" charset="0"/>
                </a:rPr>
                <a:t>P</a:t>
              </a:r>
            </a:p>
          </p:txBody>
        </p:sp>
        <p:sp>
          <p:nvSpPr>
            <p:cNvPr id="54" name="Text Box 64">
              <a:extLst>
                <a:ext uri="{FF2B5EF4-FFF2-40B4-BE49-F238E27FC236}">
                  <a16:creationId xmlns:a16="http://schemas.microsoft.com/office/drawing/2014/main" id="{03815B47-37B2-4EB3-BDF6-E88DB15C6E70}"/>
                </a:ext>
              </a:extLst>
            </p:cNvPr>
            <p:cNvSpPr txBox="1">
              <a:spLocks noChangeArrowheads="1"/>
            </p:cNvSpPr>
            <p:nvPr/>
          </p:nvSpPr>
          <p:spPr bwMode="auto">
            <a:xfrm>
              <a:off x="4845051" y="4838701"/>
              <a:ext cx="481348" cy="443894"/>
            </a:xfrm>
            <a:prstGeom prst="rect">
              <a:avLst/>
            </a:prstGeom>
            <a:noFill/>
            <a:ln w="9525">
              <a:noFill/>
              <a:miter lim="800000"/>
              <a:headEnd/>
              <a:tailEnd/>
            </a:ln>
            <a:effectLst/>
          </p:spPr>
          <p:txBody>
            <a:bodyPr wrap="none">
              <a:spAutoFit/>
            </a:bodyPr>
            <a:lstStyle/>
            <a:p>
              <a:pPr fontAlgn="base">
                <a:spcBef>
                  <a:spcPct val="0"/>
                </a:spcBef>
                <a:spcAft>
                  <a:spcPct val="0"/>
                </a:spcAft>
                <a:defRPr/>
              </a:pPr>
              <a:r>
                <a:rPr lang="en-US" sz="1400" kern="0" dirty="0">
                  <a:solidFill>
                    <a:srgbClr val="000000"/>
                  </a:solidFill>
                  <a:latin typeface="Arial" panose="020B0604020202020204" pitchFamily="34" charset="0"/>
                  <a:cs typeface="Arial" panose="020B0604020202020204" pitchFamily="34" charset="0"/>
                </a:rPr>
                <a:t>M</a:t>
              </a:r>
            </a:p>
          </p:txBody>
        </p:sp>
        <p:sp>
          <p:nvSpPr>
            <p:cNvPr id="55" name="Text Box 65">
              <a:extLst>
                <a:ext uri="{FF2B5EF4-FFF2-40B4-BE49-F238E27FC236}">
                  <a16:creationId xmlns:a16="http://schemas.microsoft.com/office/drawing/2014/main" id="{5A07D799-6836-4549-B580-7ED597E87730}"/>
                </a:ext>
              </a:extLst>
            </p:cNvPr>
            <p:cNvSpPr txBox="1">
              <a:spLocks noChangeArrowheads="1"/>
            </p:cNvSpPr>
            <p:nvPr/>
          </p:nvSpPr>
          <p:spPr bwMode="auto">
            <a:xfrm>
              <a:off x="3365501" y="4929189"/>
              <a:ext cx="409676" cy="443894"/>
            </a:xfrm>
            <a:prstGeom prst="rect">
              <a:avLst/>
            </a:prstGeom>
            <a:noFill/>
            <a:ln w="9525">
              <a:noFill/>
              <a:miter lim="800000"/>
              <a:headEnd/>
              <a:tailEnd/>
            </a:ln>
            <a:effectLst/>
          </p:spPr>
          <p:txBody>
            <a:bodyPr wrap="none">
              <a:spAutoFit/>
            </a:bodyPr>
            <a:lstStyle/>
            <a:p>
              <a:pPr fontAlgn="base">
                <a:spcBef>
                  <a:spcPct val="0"/>
                </a:spcBef>
                <a:spcAft>
                  <a:spcPct val="0"/>
                </a:spcAft>
                <a:defRPr/>
              </a:pPr>
              <a:r>
                <a:rPr lang="en-US" sz="1400" kern="0">
                  <a:solidFill>
                    <a:srgbClr val="000000"/>
                  </a:solidFill>
                  <a:latin typeface="Arial" panose="020B0604020202020204" pitchFamily="34" charset="0"/>
                  <a:cs typeface="Arial" panose="020B0604020202020204" pitchFamily="34" charset="0"/>
                </a:rPr>
                <a:t>L</a:t>
              </a:r>
            </a:p>
          </p:txBody>
        </p:sp>
        <p:sp>
          <p:nvSpPr>
            <p:cNvPr id="56" name="Text Box 66">
              <a:extLst>
                <a:ext uri="{FF2B5EF4-FFF2-40B4-BE49-F238E27FC236}">
                  <a16:creationId xmlns:a16="http://schemas.microsoft.com/office/drawing/2014/main" id="{17B9F261-9B88-4C32-8CA0-8E5FD5521250}"/>
                </a:ext>
              </a:extLst>
            </p:cNvPr>
            <p:cNvSpPr txBox="1">
              <a:spLocks noChangeArrowheads="1"/>
            </p:cNvSpPr>
            <p:nvPr/>
          </p:nvSpPr>
          <p:spPr bwMode="auto">
            <a:xfrm>
              <a:off x="3829049" y="3873499"/>
              <a:ext cx="439733" cy="443894"/>
            </a:xfrm>
            <a:prstGeom prst="rect">
              <a:avLst/>
            </a:prstGeom>
            <a:noFill/>
            <a:ln w="9525">
              <a:noFill/>
              <a:miter lim="800000"/>
              <a:headEnd/>
              <a:tailEnd/>
            </a:ln>
            <a:effectLst/>
          </p:spPr>
          <p:txBody>
            <a:bodyPr wrap="none">
              <a:spAutoFit/>
            </a:bodyPr>
            <a:lstStyle/>
            <a:p>
              <a:pPr fontAlgn="base">
                <a:spcBef>
                  <a:spcPct val="0"/>
                </a:spcBef>
                <a:spcAft>
                  <a:spcPct val="0"/>
                </a:spcAft>
                <a:defRPr/>
              </a:pPr>
              <a:r>
                <a:rPr lang="en-US" sz="1400" kern="0">
                  <a:solidFill>
                    <a:srgbClr val="000000"/>
                  </a:solidFill>
                  <a:latin typeface="Arial" panose="020B0604020202020204" pitchFamily="34" charset="0"/>
                  <a:cs typeface="Arial" panose="020B0604020202020204" pitchFamily="34" charset="0"/>
                </a:rPr>
                <a:t>A</a:t>
              </a:r>
            </a:p>
          </p:txBody>
        </p:sp>
        <p:sp>
          <p:nvSpPr>
            <p:cNvPr id="57" name="Text Box 67">
              <a:extLst>
                <a:ext uri="{FF2B5EF4-FFF2-40B4-BE49-F238E27FC236}">
                  <a16:creationId xmlns:a16="http://schemas.microsoft.com/office/drawing/2014/main" id="{5E6D7212-BCD4-4ECB-B959-92015A95FB9A}"/>
                </a:ext>
              </a:extLst>
            </p:cNvPr>
            <p:cNvSpPr txBox="1">
              <a:spLocks noChangeArrowheads="1"/>
            </p:cNvSpPr>
            <p:nvPr/>
          </p:nvSpPr>
          <p:spPr bwMode="auto">
            <a:xfrm>
              <a:off x="1981200" y="4838701"/>
              <a:ext cx="1315958" cy="1065344"/>
            </a:xfrm>
            <a:prstGeom prst="rect">
              <a:avLst/>
            </a:prstGeom>
            <a:noFill/>
            <a:ln w="9525">
              <a:noFill/>
              <a:miter lim="800000"/>
              <a:headEnd/>
              <a:tailEnd/>
            </a:ln>
            <a:effectLst/>
          </p:spPr>
          <p:txBody>
            <a:bodyPr wrap="none">
              <a:spAutoFit/>
            </a:bodyPr>
            <a:lstStyle/>
            <a:p>
              <a:pPr fontAlgn="base">
                <a:spcBef>
                  <a:spcPct val="0"/>
                </a:spcBef>
                <a:spcAft>
                  <a:spcPct val="0"/>
                </a:spcAft>
                <a:defRPr/>
              </a:pPr>
              <a:r>
                <a:rPr lang="en-US" sz="1400" kern="0">
                  <a:solidFill>
                    <a:srgbClr val="000000"/>
                  </a:solidFill>
                  <a:latin typeface="Arial" panose="020B0604020202020204" pitchFamily="34" charset="0"/>
                  <a:cs typeface="Arial" panose="020B0604020202020204" pitchFamily="34" charset="0"/>
                </a:rPr>
                <a:t>Superior </a:t>
              </a:r>
            </a:p>
            <a:p>
              <a:pPr fontAlgn="base">
                <a:spcBef>
                  <a:spcPct val="0"/>
                </a:spcBef>
                <a:spcAft>
                  <a:spcPct val="0"/>
                </a:spcAft>
                <a:defRPr/>
              </a:pPr>
              <a:r>
                <a:rPr lang="en-US" sz="1400" kern="0">
                  <a:solidFill>
                    <a:srgbClr val="000000"/>
                  </a:solidFill>
                  <a:latin typeface="Arial" panose="020B0604020202020204" pitchFamily="34" charset="0"/>
                  <a:cs typeface="Arial" panose="020B0604020202020204" pitchFamily="34" charset="0"/>
                </a:rPr>
                <a:t>colliculus</a:t>
              </a:r>
            </a:p>
            <a:p>
              <a:pPr fontAlgn="base">
                <a:spcBef>
                  <a:spcPct val="0"/>
                </a:spcBef>
                <a:spcAft>
                  <a:spcPct val="0"/>
                </a:spcAft>
                <a:defRPr/>
              </a:pPr>
              <a:r>
                <a:rPr lang="en-US" sz="1400" kern="0">
                  <a:solidFill>
                    <a:srgbClr val="000000"/>
                  </a:solidFill>
                  <a:latin typeface="Arial" panose="020B0604020202020204" pitchFamily="34" charset="0"/>
                  <a:cs typeface="Arial" panose="020B0604020202020204" pitchFamily="34" charset="0"/>
                </a:rPr>
                <a:t>(SC)</a:t>
              </a:r>
            </a:p>
          </p:txBody>
        </p:sp>
        <p:sp>
          <p:nvSpPr>
            <p:cNvPr id="58" name="Text Box 68">
              <a:extLst>
                <a:ext uri="{FF2B5EF4-FFF2-40B4-BE49-F238E27FC236}">
                  <a16:creationId xmlns:a16="http://schemas.microsoft.com/office/drawing/2014/main" id="{D24CBB32-E776-42C3-BE67-D633133CF17E}"/>
                </a:ext>
              </a:extLst>
            </p:cNvPr>
            <p:cNvSpPr txBox="1">
              <a:spLocks noChangeArrowheads="1"/>
            </p:cNvSpPr>
            <p:nvPr/>
          </p:nvSpPr>
          <p:spPr bwMode="auto">
            <a:xfrm>
              <a:off x="2051051" y="2947988"/>
              <a:ext cx="1013094" cy="443894"/>
            </a:xfrm>
            <a:prstGeom prst="rect">
              <a:avLst/>
            </a:prstGeom>
            <a:noFill/>
            <a:ln w="9525">
              <a:noFill/>
              <a:miter lim="800000"/>
              <a:headEnd/>
              <a:tailEnd/>
            </a:ln>
            <a:effectLst/>
          </p:spPr>
          <p:txBody>
            <a:bodyPr wrap="none">
              <a:spAutoFit/>
            </a:bodyPr>
            <a:lstStyle/>
            <a:p>
              <a:pPr fontAlgn="base">
                <a:spcBef>
                  <a:spcPct val="0"/>
                </a:spcBef>
                <a:spcAft>
                  <a:spcPct val="0"/>
                </a:spcAft>
                <a:defRPr/>
              </a:pPr>
              <a:r>
                <a:rPr lang="en-US" sz="1400" kern="0">
                  <a:solidFill>
                    <a:srgbClr val="000000"/>
                  </a:solidFill>
                  <a:latin typeface="Arial" panose="020B0604020202020204" pitchFamily="34" charset="0"/>
                  <a:cs typeface="Arial" panose="020B0604020202020204" pitchFamily="34" charset="0"/>
                </a:rPr>
                <a:t>Retina</a:t>
              </a:r>
            </a:p>
          </p:txBody>
        </p:sp>
        <p:sp>
          <p:nvSpPr>
            <p:cNvPr id="59" name="AutoShape 73">
              <a:extLst>
                <a:ext uri="{FF2B5EF4-FFF2-40B4-BE49-F238E27FC236}">
                  <a16:creationId xmlns:a16="http://schemas.microsoft.com/office/drawing/2014/main" id="{4B54E02E-4379-40EE-9099-D848C006CF83}"/>
                </a:ext>
              </a:extLst>
            </p:cNvPr>
            <p:cNvSpPr>
              <a:spLocks noChangeArrowheads="1"/>
            </p:cNvSpPr>
            <p:nvPr/>
          </p:nvSpPr>
          <p:spPr bwMode="auto">
            <a:xfrm>
              <a:off x="5570538" y="1143000"/>
              <a:ext cx="152400" cy="381000"/>
            </a:xfrm>
            <a:prstGeom prst="upArrow">
              <a:avLst>
                <a:gd name="adj1" fmla="val 50000"/>
                <a:gd name="adj2" fmla="val 62500"/>
              </a:avLst>
            </a:prstGeom>
            <a:solidFill>
              <a:srgbClr val="0000FF"/>
            </a:solidFill>
            <a:ln w="9525">
              <a:solidFill>
                <a:srgbClr val="000000"/>
              </a:solidFill>
              <a:miter lim="800000"/>
              <a:headEnd/>
              <a:tailEnd/>
            </a:ln>
            <a:effectLst/>
          </p:spPr>
          <p:txBody>
            <a:bodyPr vert="eaVert" wrap="none" anchor="ct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60" name="AutoShape 74">
              <a:extLst>
                <a:ext uri="{FF2B5EF4-FFF2-40B4-BE49-F238E27FC236}">
                  <a16:creationId xmlns:a16="http://schemas.microsoft.com/office/drawing/2014/main" id="{C47E7790-7836-4712-9A02-BCE35982B605}"/>
                </a:ext>
              </a:extLst>
            </p:cNvPr>
            <p:cNvSpPr>
              <a:spLocks noChangeArrowheads="1"/>
            </p:cNvSpPr>
            <p:nvPr/>
          </p:nvSpPr>
          <p:spPr bwMode="auto">
            <a:xfrm rot="-5400000">
              <a:off x="5322887" y="1404938"/>
              <a:ext cx="163513" cy="357188"/>
            </a:xfrm>
            <a:prstGeom prst="upArrow">
              <a:avLst>
                <a:gd name="adj1" fmla="val 50000"/>
                <a:gd name="adj2" fmla="val 54612"/>
              </a:avLst>
            </a:prstGeom>
            <a:solidFill>
              <a:srgbClr val="FF0000"/>
            </a:solidFill>
            <a:ln w="9525">
              <a:solidFill>
                <a:srgbClr val="000000"/>
              </a:solidFill>
              <a:miter lim="800000"/>
              <a:headEnd/>
              <a:tailEnd/>
            </a:ln>
            <a:effectLst/>
          </p:spPr>
          <p:txBody>
            <a:bodyPr vert="eaVert" wrap="none" anchor="ct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61" name="AutoShape 75">
              <a:extLst>
                <a:ext uri="{FF2B5EF4-FFF2-40B4-BE49-F238E27FC236}">
                  <a16:creationId xmlns:a16="http://schemas.microsoft.com/office/drawing/2014/main" id="{C3F4B4AC-D5DF-4197-9489-1D649F08CE06}"/>
                </a:ext>
              </a:extLst>
            </p:cNvPr>
            <p:cNvSpPr>
              <a:spLocks noChangeArrowheads="1"/>
            </p:cNvSpPr>
            <p:nvPr/>
          </p:nvSpPr>
          <p:spPr bwMode="auto">
            <a:xfrm rot="5400000">
              <a:off x="5810250" y="1404938"/>
              <a:ext cx="163513" cy="357187"/>
            </a:xfrm>
            <a:prstGeom prst="upArrow">
              <a:avLst>
                <a:gd name="adj1" fmla="val 50000"/>
                <a:gd name="adj2" fmla="val 54611"/>
              </a:avLst>
            </a:prstGeom>
            <a:solidFill>
              <a:srgbClr val="33CC33"/>
            </a:solidFill>
            <a:ln w="9525">
              <a:solidFill>
                <a:srgbClr val="000000"/>
              </a:solidFill>
              <a:miter lim="800000"/>
              <a:headEnd/>
              <a:tailEnd/>
            </a:ln>
            <a:effectLst/>
          </p:spPr>
          <p:txBody>
            <a:bodyPr vert="eaVert" wrap="none" anchor="ct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62" name="AutoShape 76">
              <a:extLst>
                <a:ext uri="{FF2B5EF4-FFF2-40B4-BE49-F238E27FC236}">
                  <a16:creationId xmlns:a16="http://schemas.microsoft.com/office/drawing/2014/main" id="{D466DA25-D6E0-43CD-941F-AE278153DE35}"/>
                </a:ext>
              </a:extLst>
            </p:cNvPr>
            <p:cNvSpPr>
              <a:spLocks noChangeArrowheads="1"/>
            </p:cNvSpPr>
            <p:nvPr/>
          </p:nvSpPr>
          <p:spPr bwMode="auto">
            <a:xfrm flipV="1">
              <a:off x="5570538" y="1654175"/>
              <a:ext cx="152400" cy="381000"/>
            </a:xfrm>
            <a:prstGeom prst="upArrow">
              <a:avLst>
                <a:gd name="adj1" fmla="val 50000"/>
                <a:gd name="adj2" fmla="val 62500"/>
              </a:avLst>
            </a:prstGeom>
            <a:solidFill>
              <a:srgbClr val="FFCC00"/>
            </a:solidFill>
            <a:ln w="9525">
              <a:solidFill>
                <a:srgbClr val="000000"/>
              </a:solidFill>
              <a:miter lim="800000"/>
              <a:headEnd/>
              <a:tailEnd/>
            </a:ln>
            <a:effectLst/>
          </p:spPr>
          <p:txBody>
            <a:bodyPr vert="eaVert" wrap="none" anchor="ctr"/>
            <a:lstStyle/>
            <a:p>
              <a:pPr fontAlgn="base">
                <a:spcBef>
                  <a:spcPct val="0"/>
                </a:spcBef>
                <a:spcAft>
                  <a:spcPct val="0"/>
                </a:spcAft>
                <a:defRPr/>
              </a:pPr>
              <a:endParaRPr lang="en-US" sz="1400" kern="0">
                <a:solidFill>
                  <a:srgbClr val="000000"/>
                </a:solidFill>
                <a:latin typeface="Arial" panose="020B0604020202020204" pitchFamily="34" charset="0"/>
                <a:cs typeface="Arial" panose="020B0604020202020204" pitchFamily="34" charset="0"/>
              </a:endParaRPr>
            </a:p>
          </p:txBody>
        </p:sp>
        <p:sp>
          <p:nvSpPr>
            <p:cNvPr id="63" name="Rectangle 77">
              <a:extLst>
                <a:ext uri="{FF2B5EF4-FFF2-40B4-BE49-F238E27FC236}">
                  <a16:creationId xmlns:a16="http://schemas.microsoft.com/office/drawing/2014/main" id="{C3915DAF-DDCC-424E-9D44-07170EBF5EAE}"/>
                </a:ext>
              </a:extLst>
            </p:cNvPr>
            <p:cNvSpPr>
              <a:spLocks noChangeArrowheads="1"/>
            </p:cNvSpPr>
            <p:nvPr/>
          </p:nvSpPr>
          <p:spPr bwMode="auto">
            <a:xfrm>
              <a:off x="2057400" y="1295399"/>
              <a:ext cx="971479" cy="754618"/>
            </a:xfrm>
            <a:prstGeom prst="rect">
              <a:avLst/>
            </a:prstGeom>
            <a:noFill/>
            <a:ln w="9525">
              <a:noFill/>
              <a:miter lim="800000"/>
              <a:headEnd/>
              <a:tailEnd/>
            </a:ln>
            <a:effectLst/>
          </p:spPr>
          <p:txBody>
            <a:bodyPr wrap="none">
              <a:spAutoFit/>
            </a:bodyPr>
            <a:lstStyle/>
            <a:p>
              <a:pPr fontAlgn="base">
                <a:spcBef>
                  <a:spcPct val="0"/>
                </a:spcBef>
                <a:spcAft>
                  <a:spcPct val="0"/>
                </a:spcAft>
                <a:defRPr/>
              </a:pPr>
              <a:r>
                <a:rPr lang="en-US" sz="1400" kern="0">
                  <a:solidFill>
                    <a:srgbClr val="000000"/>
                  </a:solidFill>
                  <a:latin typeface="Arial" panose="020B0604020202020204" pitchFamily="34" charset="0"/>
                  <a:cs typeface="Arial" panose="020B0604020202020204" pitchFamily="34" charset="0"/>
                </a:rPr>
                <a:t>Visual</a:t>
              </a:r>
            </a:p>
            <a:p>
              <a:pPr fontAlgn="base">
                <a:spcBef>
                  <a:spcPct val="0"/>
                </a:spcBef>
                <a:spcAft>
                  <a:spcPct val="0"/>
                </a:spcAft>
                <a:defRPr/>
              </a:pPr>
              <a:r>
                <a:rPr lang="en-US" sz="1400" kern="0">
                  <a:solidFill>
                    <a:srgbClr val="000000"/>
                  </a:solidFill>
                  <a:latin typeface="Arial" panose="020B0604020202020204" pitchFamily="34" charset="0"/>
                  <a:cs typeface="Arial" panose="020B0604020202020204" pitchFamily="34" charset="0"/>
                </a:rPr>
                <a:t>field</a:t>
              </a:r>
            </a:p>
          </p:txBody>
        </p:sp>
        <p:sp>
          <p:nvSpPr>
            <p:cNvPr id="64" name="Text Box 78">
              <a:extLst>
                <a:ext uri="{FF2B5EF4-FFF2-40B4-BE49-F238E27FC236}">
                  <a16:creationId xmlns:a16="http://schemas.microsoft.com/office/drawing/2014/main" id="{5620B3B4-66D4-4707-982F-B492AE16BF53}"/>
                </a:ext>
              </a:extLst>
            </p:cNvPr>
            <p:cNvSpPr txBox="1">
              <a:spLocks noChangeArrowheads="1"/>
            </p:cNvSpPr>
            <p:nvPr/>
          </p:nvSpPr>
          <p:spPr bwMode="auto">
            <a:xfrm>
              <a:off x="5232401" y="1955800"/>
              <a:ext cx="969167" cy="443894"/>
            </a:xfrm>
            <a:prstGeom prst="rect">
              <a:avLst/>
            </a:prstGeom>
            <a:noFill/>
            <a:ln w="9525">
              <a:noFill/>
              <a:miter lim="800000"/>
              <a:headEnd/>
              <a:tailEnd/>
            </a:ln>
            <a:effectLst/>
          </p:spPr>
          <p:txBody>
            <a:bodyPr wrap="none">
              <a:spAutoFit/>
            </a:bodyPr>
            <a:lstStyle/>
            <a:p>
              <a:pPr fontAlgn="base">
                <a:spcBef>
                  <a:spcPct val="0"/>
                </a:spcBef>
                <a:spcAft>
                  <a:spcPct val="0"/>
                </a:spcAft>
                <a:defRPr/>
              </a:pPr>
              <a:r>
                <a:rPr lang="en-US" sz="1400" kern="0">
                  <a:solidFill>
                    <a:srgbClr val="000000"/>
                  </a:solidFill>
                  <a:latin typeface="Arial" panose="020B0604020202020204" pitchFamily="34" charset="0"/>
                  <a:cs typeface="Arial" panose="020B0604020202020204" pitchFamily="34" charset="0"/>
                </a:rPr>
                <a:t>Lower</a:t>
              </a:r>
            </a:p>
          </p:txBody>
        </p:sp>
        <p:sp>
          <p:nvSpPr>
            <p:cNvPr id="65" name="Text Box 79">
              <a:extLst>
                <a:ext uri="{FF2B5EF4-FFF2-40B4-BE49-F238E27FC236}">
                  <a16:creationId xmlns:a16="http://schemas.microsoft.com/office/drawing/2014/main" id="{56FF5907-A2A0-4544-AD83-86B9B99466A1}"/>
                </a:ext>
              </a:extLst>
            </p:cNvPr>
            <p:cNvSpPr txBox="1">
              <a:spLocks noChangeArrowheads="1"/>
            </p:cNvSpPr>
            <p:nvPr/>
          </p:nvSpPr>
          <p:spPr bwMode="auto">
            <a:xfrm>
              <a:off x="6026150" y="1373187"/>
              <a:ext cx="1054709" cy="443894"/>
            </a:xfrm>
            <a:prstGeom prst="rect">
              <a:avLst/>
            </a:prstGeom>
            <a:noFill/>
            <a:ln w="9525">
              <a:noFill/>
              <a:miter lim="800000"/>
              <a:headEnd/>
              <a:tailEnd/>
            </a:ln>
            <a:effectLst/>
          </p:spPr>
          <p:txBody>
            <a:bodyPr wrap="none">
              <a:spAutoFit/>
            </a:bodyPr>
            <a:lstStyle/>
            <a:p>
              <a:pPr fontAlgn="base">
                <a:spcBef>
                  <a:spcPct val="0"/>
                </a:spcBef>
                <a:spcAft>
                  <a:spcPct val="0"/>
                </a:spcAft>
                <a:defRPr/>
              </a:pPr>
              <a:r>
                <a:rPr lang="en-US" sz="1400" kern="0">
                  <a:solidFill>
                    <a:srgbClr val="000000"/>
                  </a:solidFill>
                  <a:latin typeface="Arial" panose="020B0604020202020204" pitchFamily="34" charset="0"/>
                  <a:cs typeface="Arial" panose="020B0604020202020204" pitchFamily="34" charset="0"/>
                </a:rPr>
                <a:t>Lateral</a:t>
              </a:r>
            </a:p>
          </p:txBody>
        </p:sp>
        <p:sp>
          <p:nvSpPr>
            <p:cNvPr id="66" name="Text Box 80">
              <a:extLst>
                <a:ext uri="{FF2B5EF4-FFF2-40B4-BE49-F238E27FC236}">
                  <a16:creationId xmlns:a16="http://schemas.microsoft.com/office/drawing/2014/main" id="{87F5E6D4-0BE5-4C0F-BA86-B135618D0D2D}"/>
                </a:ext>
              </a:extLst>
            </p:cNvPr>
            <p:cNvSpPr txBox="1">
              <a:spLocks noChangeArrowheads="1"/>
            </p:cNvSpPr>
            <p:nvPr/>
          </p:nvSpPr>
          <p:spPr bwMode="auto">
            <a:xfrm>
              <a:off x="4245462" y="1357692"/>
              <a:ext cx="1098636" cy="443894"/>
            </a:xfrm>
            <a:prstGeom prst="rect">
              <a:avLst/>
            </a:prstGeom>
            <a:noFill/>
            <a:ln w="9525">
              <a:noFill/>
              <a:miter lim="800000"/>
              <a:headEnd/>
              <a:tailEnd/>
            </a:ln>
            <a:effectLst/>
          </p:spPr>
          <p:txBody>
            <a:bodyPr wrap="none">
              <a:spAutoFit/>
            </a:bodyPr>
            <a:lstStyle/>
            <a:p>
              <a:pPr fontAlgn="base">
                <a:spcBef>
                  <a:spcPct val="0"/>
                </a:spcBef>
                <a:spcAft>
                  <a:spcPct val="0"/>
                </a:spcAft>
                <a:defRPr/>
              </a:pPr>
              <a:r>
                <a:rPr lang="en-US" sz="1400" kern="0" dirty="0">
                  <a:solidFill>
                    <a:srgbClr val="000000"/>
                  </a:solidFill>
                  <a:latin typeface="Arial" panose="020B0604020202020204" pitchFamily="34" charset="0"/>
                  <a:cs typeface="Arial" panose="020B0604020202020204" pitchFamily="34" charset="0"/>
                </a:rPr>
                <a:t>Central</a:t>
              </a:r>
            </a:p>
          </p:txBody>
        </p:sp>
        <p:sp>
          <p:nvSpPr>
            <p:cNvPr id="67" name="Text Box 81">
              <a:extLst>
                <a:ext uri="{FF2B5EF4-FFF2-40B4-BE49-F238E27FC236}">
                  <a16:creationId xmlns:a16="http://schemas.microsoft.com/office/drawing/2014/main" id="{736E4120-5130-4476-AE7B-8CE74B3E2C9A}"/>
                </a:ext>
              </a:extLst>
            </p:cNvPr>
            <p:cNvSpPr txBox="1">
              <a:spLocks noChangeArrowheads="1"/>
            </p:cNvSpPr>
            <p:nvPr/>
          </p:nvSpPr>
          <p:spPr bwMode="auto">
            <a:xfrm>
              <a:off x="5257799" y="787400"/>
              <a:ext cx="969167" cy="443894"/>
            </a:xfrm>
            <a:prstGeom prst="rect">
              <a:avLst/>
            </a:prstGeom>
            <a:noFill/>
            <a:ln w="9525">
              <a:noFill/>
              <a:miter lim="800000"/>
              <a:headEnd/>
              <a:tailEnd/>
            </a:ln>
            <a:effectLst/>
          </p:spPr>
          <p:txBody>
            <a:bodyPr wrap="none">
              <a:spAutoFit/>
            </a:bodyPr>
            <a:lstStyle/>
            <a:p>
              <a:pPr fontAlgn="base">
                <a:spcBef>
                  <a:spcPct val="0"/>
                </a:spcBef>
                <a:spcAft>
                  <a:spcPct val="0"/>
                </a:spcAft>
                <a:defRPr/>
              </a:pPr>
              <a:r>
                <a:rPr lang="en-US" sz="1400" kern="0">
                  <a:solidFill>
                    <a:srgbClr val="000000"/>
                  </a:solidFill>
                  <a:latin typeface="Arial" panose="020B0604020202020204" pitchFamily="34" charset="0"/>
                  <a:cs typeface="Arial" panose="020B0604020202020204" pitchFamily="34" charset="0"/>
                </a:rPr>
                <a:t>Upper</a:t>
              </a:r>
            </a:p>
          </p:txBody>
        </p:sp>
      </p:grpSp>
    </p:spTree>
    <p:extLst>
      <p:ext uri="{BB962C8B-B14F-4D97-AF65-F5344CB8AC3E}">
        <p14:creationId xmlns:p14="http://schemas.microsoft.com/office/powerpoint/2010/main" val="27434329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descr="Image result for maps in colliculus">
            <a:extLst>
              <a:ext uri="{FF2B5EF4-FFF2-40B4-BE49-F238E27FC236}">
                <a16:creationId xmlns:a16="http://schemas.microsoft.com/office/drawing/2014/main" id="{F3961A50-8292-433D-9BBB-1D70418EBE2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1330" y="1064578"/>
            <a:ext cx="6667500" cy="4962525"/>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64DF0951-D510-45FD-A0F1-9B127C2CC257}"/>
              </a:ext>
            </a:extLst>
          </p:cNvPr>
          <p:cNvSpPr txBox="1"/>
          <p:nvPr/>
        </p:nvSpPr>
        <p:spPr>
          <a:xfrm>
            <a:off x="1761090" y="162560"/>
            <a:ext cx="9048246" cy="430887"/>
          </a:xfrm>
          <a:prstGeom prst="rect">
            <a:avLst/>
          </a:prstGeom>
          <a:noFill/>
        </p:spPr>
        <p:txBody>
          <a:bodyPr wrap="none" rtlCol="0">
            <a:spAutoFit/>
          </a:bodyPr>
          <a:lstStyle/>
          <a:p>
            <a:r>
              <a:rPr lang="en-GB" sz="2200" b="1" dirty="0"/>
              <a:t>Alignment of auditory, visual and tactile maps of space in superior colliculus</a:t>
            </a:r>
          </a:p>
        </p:txBody>
      </p:sp>
      <p:pic>
        <p:nvPicPr>
          <p:cNvPr id="21508" name="Picture 4" descr="Image result for superior colliculus head turning">
            <a:extLst>
              <a:ext uri="{FF2B5EF4-FFF2-40B4-BE49-F238E27FC236}">
                <a16:creationId xmlns:a16="http://schemas.microsoft.com/office/drawing/2014/main" id="{4AB7265E-F4B8-4966-848A-8AEEEDFBBC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39163" y="649129"/>
            <a:ext cx="4283377" cy="579342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5439158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64DF0951-D510-45FD-A0F1-9B127C2CC257}"/>
              </a:ext>
            </a:extLst>
          </p:cNvPr>
          <p:cNvSpPr txBox="1"/>
          <p:nvPr/>
        </p:nvSpPr>
        <p:spPr>
          <a:xfrm>
            <a:off x="2606040" y="162560"/>
            <a:ext cx="7274812" cy="369332"/>
          </a:xfrm>
          <a:prstGeom prst="rect">
            <a:avLst/>
          </a:prstGeom>
          <a:noFill/>
        </p:spPr>
        <p:txBody>
          <a:bodyPr wrap="none" rtlCol="0">
            <a:spAutoFit/>
          </a:bodyPr>
          <a:lstStyle/>
          <a:p>
            <a:r>
              <a:rPr lang="en-GB" dirty="0"/>
              <a:t>Alignment of auditory, visual and tactile maps of space in superior colliculus</a:t>
            </a:r>
          </a:p>
        </p:txBody>
      </p:sp>
      <p:pic>
        <p:nvPicPr>
          <p:cNvPr id="22530" name="Picture 2" descr="Image result for superior colliculus multisensory maps">
            <a:extLst>
              <a:ext uri="{FF2B5EF4-FFF2-40B4-BE49-F238E27FC236}">
                <a16:creationId xmlns:a16="http://schemas.microsoft.com/office/drawing/2014/main" id="{4BE324B7-0CBE-485A-B8BB-29E8A37D925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42574"/>
          <a:stretch/>
        </p:blipFill>
        <p:spPr bwMode="auto">
          <a:xfrm>
            <a:off x="2653665" y="1538086"/>
            <a:ext cx="6884670" cy="341587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7118842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04F46DDF-8315-45C6-B714-FC7C1A6E5A35}"/>
              </a:ext>
            </a:extLst>
          </p:cNvPr>
          <p:cNvSpPr txBox="1"/>
          <p:nvPr/>
        </p:nvSpPr>
        <p:spPr>
          <a:xfrm>
            <a:off x="4381396" y="2818419"/>
            <a:ext cx="2684389" cy="461665"/>
          </a:xfrm>
          <a:prstGeom prst="rect">
            <a:avLst/>
          </a:prstGeom>
          <a:noFill/>
        </p:spPr>
        <p:txBody>
          <a:bodyPr wrap="none" rtlCol="0">
            <a:spAutoFit/>
          </a:bodyPr>
          <a:lstStyle/>
          <a:p>
            <a:r>
              <a:rPr lang="en-GB" sz="2400" dirty="0"/>
              <a:t>Where from sound?</a:t>
            </a:r>
            <a:endParaRPr lang="en-GB" sz="2400" dirty="0">
              <a:solidFill>
                <a:srgbClr val="FF00FF"/>
              </a:solidFill>
            </a:endParaRPr>
          </a:p>
        </p:txBody>
      </p:sp>
    </p:spTree>
    <p:extLst>
      <p:ext uri="{BB962C8B-B14F-4D97-AF65-F5344CB8AC3E}">
        <p14:creationId xmlns:p14="http://schemas.microsoft.com/office/powerpoint/2010/main" val="6350882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FDCC288-2D0D-431F-8ED8-D114678768FB}"/>
              </a:ext>
            </a:extLst>
          </p:cNvPr>
          <p:cNvSpPr txBox="1"/>
          <p:nvPr/>
        </p:nvSpPr>
        <p:spPr>
          <a:xfrm>
            <a:off x="674237" y="914400"/>
            <a:ext cx="3657600" cy="2887579"/>
          </a:xfrm>
          <a:prstGeom prst="ellipse">
            <a:avLst/>
          </a:prstGeom>
        </p:spPr>
        <p:txBody>
          <a:bodyPr vert="horz" lIns="91440" tIns="45720" rIns="91440" bIns="45720" rtlCol="0" anchor="b">
            <a:normAutofit/>
          </a:bodyPr>
          <a:lstStyle/>
          <a:p>
            <a:pPr algn="ctr">
              <a:lnSpc>
                <a:spcPct val="90000"/>
              </a:lnSpc>
              <a:spcBef>
                <a:spcPct val="0"/>
              </a:spcBef>
              <a:spcAft>
                <a:spcPts val="600"/>
              </a:spcAft>
            </a:pPr>
            <a:r>
              <a:rPr lang="en-US" sz="3400" kern="1200" dirty="0">
                <a:solidFill>
                  <a:srgbClr val="FFFFFF"/>
                </a:solidFill>
                <a:latin typeface="+mj-lt"/>
                <a:ea typeface="+mj-ea"/>
                <a:cs typeface="+mj-cs"/>
              </a:rPr>
              <a:t>Why have sensory systems evolved?</a:t>
            </a:r>
          </a:p>
        </p:txBody>
      </p:sp>
      <p:grpSp>
        <p:nvGrpSpPr>
          <p:cNvPr id="5" name="Group 4">
            <a:extLst>
              <a:ext uri="{FF2B5EF4-FFF2-40B4-BE49-F238E27FC236}">
                <a16:creationId xmlns:a16="http://schemas.microsoft.com/office/drawing/2014/main" id="{5E63CF09-0A90-45E4-9B77-42A487B53BC3}"/>
              </a:ext>
            </a:extLst>
          </p:cNvPr>
          <p:cNvGrpSpPr/>
          <p:nvPr/>
        </p:nvGrpSpPr>
        <p:grpSpPr>
          <a:xfrm>
            <a:off x="3618145" y="199635"/>
            <a:ext cx="4533482" cy="5471847"/>
            <a:chOff x="1146251" y="581472"/>
            <a:chExt cx="4533482" cy="5471847"/>
          </a:xfrm>
        </p:grpSpPr>
        <p:pic>
          <p:nvPicPr>
            <p:cNvPr id="1026" name="Picture 2" descr="Related image">
              <a:extLst>
                <a:ext uri="{FF2B5EF4-FFF2-40B4-BE49-F238E27FC236}">
                  <a16:creationId xmlns:a16="http://schemas.microsoft.com/office/drawing/2014/main" id="{B260A55C-EFBE-4D1B-BED9-B1BBEF38807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6251" y="1996750"/>
              <a:ext cx="4056569" cy="4056569"/>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F35ACD64-B2CE-497F-9219-C26A4FBC7A04}"/>
                </a:ext>
              </a:extLst>
            </p:cNvPr>
            <p:cNvSpPr txBox="1"/>
            <p:nvPr/>
          </p:nvSpPr>
          <p:spPr>
            <a:xfrm>
              <a:off x="1413458" y="581472"/>
              <a:ext cx="4266275" cy="461665"/>
            </a:xfrm>
            <a:prstGeom prst="rect">
              <a:avLst/>
            </a:prstGeom>
            <a:solidFill>
              <a:schemeClr val="bg1"/>
            </a:solidFill>
            <a:ln>
              <a:solidFill>
                <a:schemeClr val="bg1"/>
              </a:solidFill>
            </a:ln>
          </p:spPr>
          <p:txBody>
            <a:bodyPr wrap="square" rtlCol="0">
              <a:spAutoFit/>
            </a:bodyPr>
            <a:lstStyle/>
            <a:p>
              <a:pPr algn="ctr"/>
              <a:r>
                <a:rPr lang="en-GB" sz="2400" b="1" dirty="0">
                  <a:latin typeface="Arial" panose="020B0604020202020204" pitchFamily="34" charset="0"/>
                  <a:cs typeface="Arial" panose="020B0604020202020204" pitchFamily="34" charset="0"/>
                </a:rPr>
                <a:t>Tonotopic organisation</a:t>
              </a:r>
            </a:p>
          </p:txBody>
        </p:sp>
      </p:grpSp>
    </p:spTree>
    <p:extLst>
      <p:ext uri="{BB962C8B-B14F-4D97-AF65-F5344CB8AC3E}">
        <p14:creationId xmlns:p14="http://schemas.microsoft.com/office/powerpoint/2010/main" val="139685873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FDCC288-2D0D-431F-8ED8-D114678768FB}"/>
              </a:ext>
            </a:extLst>
          </p:cNvPr>
          <p:cNvSpPr txBox="1"/>
          <p:nvPr/>
        </p:nvSpPr>
        <p:spPr>
          <a:xfrm>
            <a:off x="3668064" y="143623"/>
            <a:ext cx="7058984" cy="461665"/>
          </a:xfrm>
          <a:prstGeom prst="rect">
            <a:avLst/>
          </a:prstGeom>
          <a:noFill/>
        </p:spPr>
        <p:txBody>
          <a:bodyPr wrap="none" rtlCol="0">
            <a:spAutoFit/>
          </a:bodyPr>
          <a:lstStyle/>
          <a:p>
            <a:pPr algn="just"/>
            <a:r>
              <a:rPr lang="en-GB" sz="2400" b="1" dirty="0">
                <a:solidFill>
                  <a:schemeClr val="accent1">
                    <a:lumMod val="75000"/>
                  </a:schemeClr>
                </a:solidFill>
                <a:latin typeface="Arial" panose="020B0604020202020204" pitchFamily="34" charset="0"/>
                <a:cs typeface="Arial" panose="020B0604020202020204" pitchFamily="34" charset="0"/>
              </a:rPr>
              <a:t>Transduction by specialised sensory receptors</a:t>
            </a:r>
          </a:p>
        </p:txBody>
      </p:sp>
      <p:pic>
        <p:nvPicPr>
          <p:cNvPr id="3080" name="Picture 8" descr="Image result for sensory receptors">
            <a:extLst>
              <a:ext uri="{FF2B5EF4-FFF2-40B4-BE49-F238E27FC236}">
                <a16:creationId xmlns:a16="http://schemas.microsoft.com/office/drawing/2014/main" id="{CAF82CCF-D72E-4640-9BC7-809F0BA982A9}"/>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6684"/>
          <a:stretch/>
        </p:blipFill>
        <p:spPr bwMode="auto">
          <a:xfrm>
            <a:off x="324780" y="777726"/>
            <a:ext cx="3535764" cy="2474572"/>
          </a:xfrm>
          <a:prstGeom prst="rect">
            <a:avLst/>
          </a:prstGeom>
          <a:noFill/>
          <a:extLst>
            <a:ext uri="{909E8E84-426E-40DD-AFC4-6F175D3DCCD1}">
              <a14:hiddenFill xmlns:a14="http://schemas.microsoft.com/office/drawing/2010/main">
                <a:solidFill>
                  <a:srgbClr val="FFFFFF"/>
                </a:solidFill>
              </a14:hiddenFill>
            </a:ext>
          </a:extLst>
        </p:spPr>
      </p:pic>
      <p:pic>
        <p:nvPicPr>
          <p:cNvPr id="3084" name="Picture 12" descr="Related image">
            <a:extLst>
              <a:ext uri="{FF2B5EF4-FFF2-40B4-BE49-F238E27FC236}">
                <a16:creationId xmlns:a16="http://schemas.microsoft.com/office/drawing/2014/main" id="{9ED65AE5-3C1B-473D-B6B0-BFA6DFE0DCA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4376" y="3474716"/>
            <a:ext cx="5720397" cy="3228087"/>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5" descr="PN11042">
            <a:extLst>
              <a:ext uri="{FF2B5EF4-FFF2-40B4-BE49-F238E27FC236}">
                <a16:creationId xmlns:a16="http://schemas.microsoft.com/office/drawing/2014/main" id="{D849E688-D66F-400B-B41D-D1CE77A61397}"/>
              </a:ext>
            </a:extLst>
          </p:cNvPr>
          <p:cNvPicPr>
            <a:picLocks noChangeAspect="1" noChangeArrowheads="1"/>
          </p:cNvPicPr>
          <p:nvPr/>
        </p:nvPicPr>
        <p:blipFill rotWithShape="1">
          <a:blip r:embed="rId4"/>
          <a:srcRect l="35801" t="4799" r="31779" b="3430"/>
          <a:stretch/>
        </p:blipFill>
        <p:spPr bwMode="auto">
          <a:xfrm>
            <a:off x="9885369" y="2211663"/>
            <a:ext cx="1946682" cy="4224305"/>
          </a:xfrm>
          <a:prstGeom prst="rect">
            <a:avLst/>
          </a:prstGeom>
          <a:noFill/>
          <a:ln w="9525">
            <a:noFill/>
            <a:miter lim="800000"/>
            <a:headEnd/>
            <a:tailEnd/>
          </a:ln>
        </p:spPr>
      </p:pic>
      <p:pic>
        <p:nvPicPr>
          <p:cNvPr id="3082" name="Picture 10" descr="Related image">
            <a:extLst>
              <a:ext uri="{FF2B5EF4-FFF2-40B4-BE49-F238E27FC236}">
                <a16:creationId xmlns:a16="http://schemas.microsoft.com/office/drawing/2014/main" id="{AB3E255E-72AC-4032-B834-E30D5813E68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33558" y="874133"/>
            <a:ext cx="4286250" cy="2886075"/>
          </a:xfrm>
          <a:prstGeom prst="rect">
            <a:avLst/>
          </a:prstGeom>
          <a:noFill/>
          <a:extLst>
            <a:ext uri="{909E8E84-426E-40DD-AFC4-6F175D3DCCD1}">
              <a14:hiddenFill xmlns:a14="http://schemas.microsoft.com/office/drawing/2010/main">
                <a:solidFill>
                  <a:srgbClr val="FFFFFF"/>
                </a:solidFill>
              </a14:hiddenFill>
            </a:ext>
          </a:extLst>
        </p:spPr>
      </p:pic>
      <p:pic>
        <p:nvPicPr>
          <p:cNvPr id="3086" name="Picture 14" descr="Image result for taste receptors">
            <a:extLst>
              <a:ext uri="{FF2B5EF4-FFF2-40B4-BE49-F238E27FC236}">
                <a16:creationId xmlns:a16="http://schemas.microsoft.com/office/drawing/2014/main" id="{949B6F4B-50C8-496D-8CCA-BA0F9604B35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667081" y="4022186"/>
            <a:ext cx="2676335" cy="2680617"/>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7EE66F27-3FAC-4273-B617-7A16A71CDD77}"/>
              </a:ext>
            </a:extLst>
          </p:cNvPr>
          <p:cNvSpPr txBox="1"/>
          <p:nvPr/>
        </p:nvSpPr>
        <p:spPr>
          <a:xfrm>
            <a:off x="1887515" y="3434080"/>
            <a:ext cx="1124925" cy="369332"/>
          </a:xfrm>
          <a:prstGeom prst="rect">
            <a:avLst/>
          </a:prstGeom>
          <a:solidFill>
            <a:schemeClr val="bg1"/>
          </a:solidFill>
          <a:ln>
            <a:solidFill>
              <a:schemeClr val="bg1"/>
            </a:solidFill>
          </a:ln>
        </p:spPr>
        <p:txBody>
          <a:bodyPr wrap="square" rtlCol="0">
            <a:spAutoFit/>
          </a:bodyPr>
          <a:lstStyle/>
          <a:p>
            <a:pPr algn="ctr"/>
            <a:r>
              <a:rPr lang="en-GB" b="1" dirty="0">
                <a:solidFill>
                  <a:srgbClr val="7030A0"/>
                </a:solidFill>
              </a:rPr>
              <a:t>Smell</a:t>
            </a:r>
          </a:p>
        </p:txBody>
      </p:sp>
      <p:sp>
        <p:nvSpPr>
          <p:cNvPr id="15" name="TextBox 14">
            <a:extLst>
              <a:ext uri="{FF2B5EF4-FFF2-40B4-BE49-F238E27FC236}">
                <a16:creationId xmlns:a16="http://schemas.microsoft.com/office/drawing/2014/main" id="{952A47C8-0278-4966-8824-79C1A376ED9C}"/>
              </a:ext>
            </a:extLst>
          </p:cNvPr>
          <p:cNvSpPr txBox="1"/>
          <p:nvPr/>
        </p:nvSpPr>
        <p:spPr>
          <a:xfrm>
            <a:off x="1311356" y="297185"/>
            <a:ext cx="1460836" cy="369332"/>
          </a:xfrm>
          <a:prstGeom prst="rect">
            <a:avLst/>
          </a:prstGeom>
          <a:solidFill>
            <a:schemeClr val="bg1"/>
          </a:solidFill>
          <a:ln>
            <a:solidFill>
              <a:schemeClr val="bg1"/>
            </a:solidFill>
          </a:ln>
        </p:spPr>
        <p:txBody>
          <a:bodyPr wrap="square" rtlCol="0">
            <a:spAutoFit/>
          </a:bodyPr>
          <a:lstStyle/>
          <a:p>
            <a:r>
              <a:rPr lang="en-GB" b="1" dirty="0">
                <a:solidFill>
                  <a:srgbClr val="7030A0"/>
                </a:solidFill>
              </a:rPr>
              <a:t>Touch &amp; Pain</a:t>
            </a:r>
          </a:p>
        </p:txBody>
      </p:sp>
      <p:sp>
        <p:nvSpPr>
          <p:cNvPr id="16" name="TextBox 15">
            <a:extLst>
              <a:ext uri="{FF2B5EF4-FFF2-40B4-BE49-F238E27FC236}">
                <a16:creationId xmlns:a16="http://schemas.microsoft.com/office/drawing/2014/main" id="{B6EC463D-5743-44A5-9F46-345285F885C1}"/>
              </a:ext>
            </a:extLst>
          </p:cNvPr>
          <p:cNvSpPr txBox="1"/>
          <p:nvPr/>
        </p:nvSpPr>
        <p:spPr>
          <a:xfrm>
            <a:off x="6591595" y="555307"/>
            <a:ext cx="1124925" cy="369332"/>
          </a:xfrm>
          <a:prstGeom prst="rect">
            <a:avLst/>
          </a:prstGeom>
          <a:solidFill>
            <a:schemeClr val="bg1"/>
          </a:solidFill>
          <a:ln>
            <a:solidFill>
              <a:schemeClr val="bg1"/>
            </a:solidFill>
          </a:ln>
        </p:spPr>
        <p:txBody>
          <a:bodyPr wrap="square" rtlCol="0">
            <a:spAutoFit/>
          </a:bodyPr>
          <a:lstStyle/>
          <a:p>
            <a:pPr algn="ctr"/>
            <a:r>
              <a:rPr lang="en-GB" b="1" dirty="0">
                <a:solidFill>
                  <a:srgbClr val="7030A0"/>
                </a:solidFill>
              </a:rPr>
              <a:t>Sound</a:t>
            </a:r>
          </a:p>
        </p:txBody>
      </p:sp>
      <p:sp>
        <p:nvSpPr>
          <p:cNvPr id="17" name="TextBox 16">
            <a:extLst>
              <a:ext uri="{FF2B5EF4-FFF2-40B4-BE49-F238E27FC236}">
                <a16:creationId xmlns:a16="http://schemas.microsoft.com/office/drawing/2014/main" id="{E6981F30-8158-4739-983C-1D97B8C5F03F}"/>
              </a:ext>
            </a:extLst>
          </p:cNvPr>
          <p:cNvSpPr txBox="1"/>
          <p:nvPr/>
        </p:nvSpPr>
        <p:spPr>
          <a:xfrm>
            <a:off x="6714220" y="4079034"/>
            <a:ext cx="1124925" cy="369332"/>
          </a:xfrm>
          <a:prstGeom prst="rect">
            <a:avLst/>
          </a:prstGeom>
          <a:solidFill>
            <a:schemeClr val="bg1"/>
          </a:solidFill>
          <a:ln>
            <a:solidFill>
              <a:schemeClr val="bg1"/>
            </a:solidFill>
          </a:ln>
        </p:spPr>
        <p:txBody>
          <a:bodyPr wrap="square" rtlCol="0">
            <a:spAutoFit/>
          </a:bodyPr>
          <a:lstStyle/>
          <a:p>
            <a:pPr algn="ctr"/>
            <a:r>
              <a:rPr lang="en-GB" b="1" dirty="0">
                <a:solidFill>
                  <a:srgbClr val="7030A0"/>
                </a:solidFill>
              </a:rPr>
              <a:t>Taste</a:t>
            </a:r>
          </a:p>
        </p:txBody>
      </p:sp>
      <p:sp>
        <p:nvSpPr>
          <p:cNvPr id="18" name="TextBox 17">
            <a:extLst>
              <a:ext uri="{FF2B5EF4-FFF2-40B4-BE49-F238E27FC236}">
                <a16:creationId xmlns:a16="http://schemas.microsoft.com/office/drawing/2014/main" id="{9A4A377C-E86B-4F54-8D93-A5BF8EC3F37E}"/>
              </a:ext>
            </a:extLst>
          </p:cNvPr>
          <p:cNvSpPr txBox="1"/>
          <p:nvPr/>
        </p:nvSpPr>
        <p:spPr>
          <a:xfrm>
            <a:off x="10296247" y="1842331"/>
            <a:ext cx="1124925" cy="369332"/>
          </a:xfrm>
          <a:prstGeom prst="rect">
            <a:avLst/>
          </a:prstGeom>
          <a:solidFill>
            <a:schemeClr val="bg1"/>
          </a:solidFill>
          <a:ln>
            <a:solidFill>
              <a:schemeClr val="bg1"/>
            </a:solidFill>
          </a:ln>
        </p:spPr>
        <p:txBody>
          <a:bodyPr wrap="square" rtlCol="0">
            <a:spAutoFit/>
          </a:bodyPr>
          <a:lstStyle/>
          <a:p>
            <a:pPr algn="ctr"/>
            <a:r>
              <a:rPr lang="en-GB" b="1" dirty="0">
                <a:solidFill>
                  <a:srgbClr val="7030A0"/>
                </a:solidFill>
              </a:rPr>
              <a:t>Light</a:t>
            </a:r>
          </a:p>
        </p:txBody>
      </p:sp>
    </p:spTree>
    <p:extLst>
      <p:ext uri="{BB962C8B-B14F-4D97-AF65-F5344CB8AC3E}">
        <p14:creationId xmlns:p14="http://schemas.microsoft.com/office/powerpoint/2010/main" val="921247478"/>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578" name="Group 3"/>
          <p:cNvGrpSpPr>
            <a:grpSpLocks/>
          </p:cNvGrpSpPr>
          <p:nvPr/>
        </p:nvGrpSpPr>
        <p:grpSpPr bwMode="auto">
          <a:xfrm>
            <a:off x="1962150" y="2051051"/>
            <a:ext cx="3168650" cy="2663825"/>
            <a:chOff x="113" y="1072"/>
            <a:chExt cx="1996" cy="1678"/>
          </a:xfrm>
        </p:grpSpPr>
        <p:graphicFrame>
          <p:nvGraphicFramePr>
            <p:cNvPr id="24612" name="Object 4"/>
            <p:cNvGraphicFramePr>
              <a:graphicFrameLocks noChangeAspect="1"/>
            </p:cNvGraphicFramePr>
            <p:nvPr/>
          </p:nvGraphicFramePr>
          <p:xfrm>
            <a:off x="113" y="1888"/>
            <a:ext cx="617" cy="862"/>
          </p:xfrm>
          <a:graphic>
            <a:graphicData uri="http://schemas.openxmlformats.org/presentationml/2006/ole">
              <mc:AlternateContent xmlns:mc="http://schemas.openxmlformats.org/markup-compatibility/2006">
                <mc:Choice xmlns:v="urn:schemas-microsoft-com:vml" Requires="v">
                  <p:oleObj spid="_x0000_s8202" name="Bitmap Image" r:id="rId4" imgW="7314286" imgH="5772956" progId="Paint.Picture">
                    <p:embed/>
                  </p:oleObj>
                </mc:Choice>
                <mc:Fallback>
                  <p:oleObj name="Bitmap Image" r:id="rId4" imgW="7314286" imgH="5772956" progId="Paint.Picture">
                    <p:embed/>
                    <p:pic>
                      <p:nvPicPr>
                        <p:cNvPr id="24612" name="Object 4"/>
                        <p:cNvPicPr>
                          <a:picLocks noChangeAspect="1" noChangeArrowheads="1"/>
                        </p:cNvPicPr>
                        <p:nvPr/>
                      </p:nvPicPr>
                      <p:blipFill>
                        <a:blip r:embed="rId5">
                          <a:extLst>
                            <a:ext uri="{28A0092B-C50C-407E-A947-70E740481C1C}">
                              <a14:useLocalDpi xmlns:a14="http://schemas.microsoft.com/office/drawing/2010/main" val="0"/>
                            </a:ext>
                          </a:extLst>
                        </a:blip>
                        <a:srcRect l="56601" t="59242" r="22148" b="3117"/>
                        <a:stretch>
                          <a:fillRect/>
                        </a:stretch>
                      </p:blipFill>
                      <p:spPr bwMode="auto">
                        <a:xfrm>
                          <a:off x="113" y="1888"/>
                          <a:ext cx="617" cy="8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24613" name="Picture 5" descr="PE06913_[1]"/>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247" y="1072"/>
              <a:ext cx="862" cy="8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0423" name="Group 7"/>
          <p:cNvGrpSpPr>
            <a:grpSpLocks/>
          </p:cNvGrpSpPr>
          <p:nvPr/>
        </p:nvGrpSpPr>
        <p:grpSpPr bwMode="auto">
          <a:xfrm>
            <a:off x="6900863" y="1027113"/>
            <a:ext cx="1295400" cy="4457700"/>
            <a:chOff x="3224" y="436"/>
            <a:chExt cx="816" cy="2808"/>
          </a:xfrm>
        </p:grpSpPr>
        <p:sp>
          <p:nvSpPr>
            <p:cNvPr id="24608" name="Line 8"/>
            <p:cNvSpPr>
              <a:spLocks noChangeShapeType="1"/>
            </p:cNvSpPr>
            <p:nvPr/>
          </p:nvSpPr>
          <p:spPr bwMode="auto">
            <a:xfrm>
              <a:off x="3513" y="724"/>
              <a:ext cx="0" cy="2516"/>
            </a:xfrm>
            <a:prstGeom prst="line">
              <a:avLst/>
            </a:prstGeom>
            <a:noFill/>
            <a:ln w="25400">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609" name="Line 9"/>
            <p:cNvSpPr>
              <a:spLocks noChangeShapeType="1"/>
            </p:cNvSpPr>
            <p:nvPr/>
          </p:nvSpPr>
          <p:spPr bwMode="auto">
            <a:xfrm>
              <a:off x="3747" y="728"/>
              <a:ext cx="0" cy="2516"/>
            </a:xfrm>
            <a:prstGeom prst="line">
              <a:avLst/>
            </a:prstGeom>
            <a:noFill/>
            <a:ln w="25400">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4610" name="AutoShape 10"/>
            <p:cNvCxnSpPr>
              <a:cxnSpLocks noChangeShapeType="1"/>
            </p:cNvCxnSpPr>
            <p:nvPr/>
          </p:nvCxnSpPr>
          <p:spPr bwMode="auto">
            <a:xfrm>
              <a:off x="3542" y="724"/>
              <a:ext cx="179" cy="0"/>
            </a:xfrm>
            <a:prstGeom prst="straightConnector1">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11" name="Text Box 11"/>
            <p:cNvSpPr txBox="1">
              <a:spLocks noChangeArrowheads="1"/>
            </p:cNvSpPr>
            <p:nvPr/>
          </p:nvSpPr>
          <p:spPr bwMode="auto">
            <a:xfrm>
              <a:off x="3224" y="436"/>
              <a:ext cx="816" cy="2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50000"/>
                </a:spcBef>
                <a:buFontTx/>
                <a:buNone/>
              </a:pPr>
              <a:r>
                <a:rPr lang="en-US" altLang="en-US" sz="2400">
                  <a:cs typeface="Times New Roman" panose="02020603050405020304" pitchFamily="18" charset="0"/>
                </a:rPr>
                <a:t>Δ µs</a:t>
              </a:r>
              <a:endParaRPr lang="en-US" altLang="en-US" sz="2400"/>
            </a:p>
          </p:txBody>
        </p:sp>
      </p:grpSp>
      <p:grpSp>
        <p:nvGrpSpPr>
          <p:cNvPr id="60428" name="Group 12"/>
          <p:cNvGrpSpPr>
            <a:grpSpLocks/>
          </p:cNvGrpSpPr>
          <p:nvPr/>
        </p:nvGrpSpPr>
        <p:grpSpPr bwMode="auto">
          <a:xfrm>
            <a:off x="2898776" y="1330326"/>
            <a:ext cx="6551613" cy="4665663"/>
            <a:chOff x="703" y="618"/>
            <a:chExt cx="4127" cy="2939"/>
          </a:xfrm>
        </p:grpSpPr>
        <p:sp>
          <p:nvSpPr>
            <p:cNvPr id="24600" name="Rectangle 13"/>
            <p:cNvSpPr>
              <a:spLocks noChangeAspect="1" noChangeArrowheads="1"/>
            </p:cNvSpPr>
            <p:nvPr/>
          </p:nvSpPr>
          <p:spPr bwMode="auto">
            <a:xfrm>
              <a:off x="2172" y="2260"/>
              <a:ext cx="1116" cy="26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7" tIns="44450" rIns="90487" bIns="44450"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800">
                  <a:solidFill>
                    <a:srgbClr val="FF0000"/>
                  </a:solidFill>
                </a:rPr>
                <a:t>Right ear</a:t>
              </a:r>
            </a:p>
          </p:txBody>
        </p:sp>
        <p:sp>
          <p:nvSpPr>
            <p:cNvPr id="24601" name="Freeform 14"/>
            <p:cNvSpPr>
              <a:spLocks/>
            </p:cNvSpPr>
            <p:nvPr/>
          </p:nvSpPr>
          <p:spPr bwMode="auto">
            <a:xfrm>
              <a:off x="3392" y="1663"/>
              <a:ext cx="1284" cy="1472"/>
            </a:xfrm>
            <a:custGeom>
              <a:avLst/>
              <a:gdLst>
                <a:gd name="T0" fmla="*/ 20 w 1284"/>
                <a:gd name="T1" fmla="*/ 732 h 1472"/>
                <a:gd name="T2" fmla="*/ 56 w 1284"/>
                <a:gd name="T3" fmla="*/ 716 h 1472"/>
                <a:gd name="T4" fmla="*/ 94 w 1284"/>
                <a:gd name="T5" fmla="*/ 604 h 1472"/>
                <a:gd name="T6" fmla="*/ 130 w 1284"/>
                <a:gd name="T7" fmla="*/ 920 h 1472"/>
                <a:gd name="T8" fmla="*/ 168 w 1284"/>
                <a:gd name="T9" fmla="*/ 822 h 1472"/>
                <a:gd name="T10" fmla="*/ 206 w 1284"/>
                <a:gd name="T11" fmla="*/ 908 h 1472"/>
                <a:gd name="T12" fmla="*/ 242 w 1284"/>
                <a:gd name="T13" fmla="*/ 812 h 1472"/>
                <a:gd name="T14" fmla="*/ 280 w 1284"/>
                <a:gd name="T15" fmla="*/ 746 h 1472"/>
                <a:gd name="T16" fmla="*/ 316 w 1284"/>
                <a:gd name="T17" fmla="*/ 778 h 1472"/>
                <a:gd name="T18" fmla="*/ 354 w 1284"/>
                <a:gd name="T19" fmla="*/ 824 h 1472"/>
                <a:gd name="T20" fmla="*/ 390 w 1284"/>
                <a:gd name="T21" fmla="*/ 666 h 1472"/>
                <a:gd name="T22" fmla="*/ 428 w 1284"/>
                <a:gd name="T23" fmla="*/ 702 h 1472"/>
                <a:gd name="T24" fmla="*/ 466 w 1284"/>
                <a:gd name="T25" fmla="*/ 772 h 1472"/>
                <a:gd name="T26" fmla="*/ 502 w 1284"/>
                <a:gd name="T27" fmla="*/ 716 h 1472"/>
                <a:gd name="T28" fmla="*/ 540 w 1284"/>
                <a:gd name="T29" fmla="*/ 748 h 1472"/>
                <a:gd name="T30" fmla="*/ 578 w 1284"/>
                <a:gd name="T31" fmla="*/ 734 h 1472"/>
                <a:gd name="T32" fmla="*/ 614 w 1284"/>
                <a:gd name="T33" fmla="*/ 718 h 1472"/>
                <a:gd name="T34" fmla="*/ 652 w 1284"/>
                <a:gd name="T35" fmla="*/ 716 h 1472"/>
                <a:gd name="T36" fmla="*/ 688 w 1284"/>
                <a:gd name="T37" fmla="*/ 722 h 1472"/>
                <a:gd name="T38" fmla="*/ 726 w 1284"/>
                <a:gd name="T39" fmla="*/ 748 h 1472"/>
                <a:gd name="T40" fmla="*/ 764 w 1284"/>
                <a:gd name="T41" fmla="*/ 746 h 1472"/>
                <a:gd name="T42" fmla="*/ 800 w 1284"/>
                <a:gd name="T43" fmla="*/ 732 h 1472"/>
                <a:gd name="T44" fmla="*/ 838 w 1284"/>
                <a:gd name="T45" fmla="*/ 734 h 1472"/>
                <a:gd name="T46" fmla="*/ 876 w 1284"/>
                <a:gd name="T47" fmla="*/ 742 h 1472"/>
                <a:gd name="T48" fmla="*/ 912 w 1284"/>
                <a:gd name="T49" fmla="*/ 732 h 1472"/>
                <a:gd name="T50" fmla="*/ 950 w 1284"/>
                <a:gd name="T51" fmla="*/ 746 h 1472"/>
                <a:gd name="T52" fmla="*/ 986 w 1284"/>
                <a:gd name="T53" fmla="*/ 758 h 1472"/>
                <a:gd name="T54" fmla="*/ 1024 w 1284"/>
                <a:gd name="T55" fmla="*/ 754 h 1472"/>
                <a:gd name="T56" fmla="*/ 1060 w 1284"/>
                <a:gd name="T57" fmla="*/ 736 h 1472"/>
                <a:gd name="T58" fmla="*/ 1098 w 1284"/>
                <a:gd name="T59" fmla="*/ 740 h 1472"/>
                <a:gd name="T60" fmla="*/ 1136 w 1284"/>
                <a:gd name="T61" fmla="*/ 750 h 1472"/>
                <a:gd name="T62" fmla="*/ 1172 w 1284"/>
                <a:gd name="T63" fmla="*/ 752 h 1472"/>
                <a:gd name="T64" fmla="*/ 1210 w 1284"/>
                <a:gd name="T65" fmla="*/ 746 h 1472"/>
                <a:gd name="T66" fmla="*/ 1246 w 1284"/>
                <a:gd name="T67" fmla="*/ 744 h 1472"/>
                <a:gd name="T68" fmla="*/ 1284 w 1284"/>
                <a:gd name="T69" fmla="*/ 742 h 147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84" h="1472">
                  <a:moveTo>
                    <a:pt x="0" y="746"/>
                  </a:moveTo>
                  <a:lnTo>
                    <a:pt x="20" y="732"/>
                  </a:lnTo>
                  <a:lnTo>
                    <a:pt x="38" y="756"/>
                  </a:lnTo>
                  <a:lnTo>
                    <a:pt x="56" y="716"/>
                  </a:lnTo>
                  <a:lnTo>
                    <a:pt x="76" y="788"/>
                  </a:lnTo>
                  <a:lnTo>
                    <a:pt x="94" y="604"/>
                  </a:lnTo>
                  <a:lnTo>
                    <a:pt x="112" y="0"/>
                  </a:lnTo>
                  <a:lnTo>
                    <a:pt x="130" y="920"/>
                  </a:lnTo>
                  <a:lnTo>
                    <a:pt x="150" y="1472"/>
                  </a:lnTo>
                  <a:lnTo>
                    <a:pt x="168" y="822"/>
                  </a:lnTo>
                  <a:lnTo>
                    <a:pt x="186" y="516"/>
                  </a:lnTo>
                  <a:lnTo>
                    <a:pt x="206" y="908"/>
                  </a:lnTo>
                  <a:lnTo>
                    <a:pt x="224" y="588"/>
                  </a:lnTo>
                  <a:lnTo>
                    <a:pt x="242" y="812"/>
                  </a:lnTo>
                  <a:lnTo>
                    <a:pt x="260" y="804"/>
                  </a:lnTo>
                  <a:lnTo>
                    <a:pt x="280" y="746"/>
                  </a:lnTo>
                  <a:lnTo>
                    <a:pt x="298" y="782"/>
                  </a:lnTo>
                  <a:lnTo>
                    <a:pt x="316" y="778"/>
                  </a:lnTo>
                  <a:lnTo>
                    <a:pt x="336" y="720"/>
                  </a:lnTo>
                  <a:lnTo>
                    <a:pt x="354" y="824"/>
                  </a:lnTo>
                  <a:lnTo>
                    <a:pt x="372" y="752"/>
                  </a:lnTo>
                  <a:lnTo>
                    <a:pt x="390" y="666"/>
                  </a:lnTo>
                  <a:lnTo>
                    <a:pt x="410" y="760"/>
                  </a:lnTo>
                  <a:lnTo>
                    <a:pt x="428" y="702"/>
                  </a:lnTo>
                  <a:lnTo>
                    <a:pt x="446" y="762"/>
                  </a:lnTo>
                  <a:lnTo>
                    <a:pt x="466" y="772"/>
                  </a:lnTo>
                  <a:lnTo>
                    <a:pt x="484" y="702"/>
                  </a:lnTo>
                  <a:lnTo>
                    <a:pt x="502" y="716"/>
                  </a:lnTo>
                  <a:lnTo>
                    <a:pt x="522" y="736"/>
                  </a:lnTo>
                  <a:lnTo>
                    <a:pt x="540" y="748"/>
                  </a:lnTo>
                  <a:lnTo>
                    <a:pt x="558" y="768"/>
                  </a:lnTo>
                  <a:lnTo>
                    <a:pt x="578" y="734"/>
                  </a:lnTo>
                  <a:lnTo>
                    <a:pt x="596" y="702"/>
                  </a:lnTo>
                  <a:lnTo>
                    <a:pt x="614" y="718"/>
                  </a:lnTo>
                  <a:lnTo>
                    <a:pt x="634" y="720"/>
                  </a:lnTo>
                  <a:lnTo>
                    <a:pt x="652" y="716"/>
                  </a:lnTo>
                  <a:lnTo>
                    <a:pt x="670" y="724"/>
                  </a:lnTo>
                  <a:lnTo>
                    <a:pt x="688" y="722"/>
                  </a:lnTo>
                  <a:lnTo>
                    <a:pt x="708" y="738"/>
                  </a:lnTo>
                  <a:lnTo>
                    <a:pt x="726" y="748"/>
                  </a:lnTo>
                  <a:lnTo>
                    <a:pt x="744" y="744"/>
                  </a:lnTo>
                  <a:lnTo>
                    <a:pt x="764" y="746"/>
                  </a:lnTo>
                  <a:lnTo>
                    <a:pt x="782" y="742"/>
                  </a:lnTo>
                  <a:lnTo>
                    <a:pt x="800" y="732"/>
                  </a:lnTo>
                  <a:lnTo>
                    <a:pt x="820" y="732"/>
                  </a:lnTo>
                  <a:lnTo>
                    <a:pt x="838" y="734"/>
                  </a:lnTo>
                  <a:lnTo>
                    <a:pt x="856" y="740"/>
                  </a:lnTo>
                  <a:lnTo>
                    <a:pt x="876" y="742"/>
                  </a:lnTo>
                  <a:lnTo>
                    <a:pt x="894" y="730"/>
                  </a:lnTo>
                  <a:lnTo>
                    <a:pt x="912" y="732"/>
                  </a:lnTo>
                  <a:lnTo>
                    <a:pt x="930" y="738"/>
                  </a:lnTo>
                  <a:lnTo>
                    <a:pt x="950" y="746"/>
                  </a:lnTo>
                  <a:lnTo>
                    <a:pt x="968" y="754"/>
                  </a:lnTo>
                  <a:lnTo>
                    <a:pt x="986" y="758"/>
                  </a:lnTo>
                  <a:lnTo>
                    <a:pt x="1006" y="760"/>
                  </a:lnTo>
                  <a:lnTo>
                    <a:pt x="1024" y="754"/>
                  </a:lnTo>
                  <a:lnTo>
                    <a:pt x="1042" y="746"/>
                  </a:lnTo>
                  <a:lnTo>
                    <a:pt x="1060" y="736"/>
                  </a:lnTo>
                  <a:lnTo>
                    <a:pt x="1080" y="738"/>
                  </a:lnTo>
                  <a:lnTo>
                    <a:pt x="1098" y="740"/>
                  </a:lnTo>
                  <a:lnTo>
                    <a:pt x="1116" y="742"/>
                  </a:lnTo>
                  <a:lnTo>
                    <a:pt x="1136" y="750"/>
                  </a:lnTo>
                  <a:lnTo>
                    <a:pt x="1154" y="752"/>
                  </a:lnTo>
                  <a:lnTo>
                    <a:pt x="1172" y="752"/>
                  </a:lnTo>
                  <a:lnTo>
                    <a:pt x="1190" y="746"/>
                  </a:lnTo>
                  <a:lnTo>
                    <a:pt x="1210" y="746"/>
                  </a:lnTo>
                  <a:lnTo>
                    <a:pt x="1228" y="750"/>
                  </a:lnTo>
                  <a:lnTo>
                    <a:pt x="1246" y="744"/>
                  </a:lnTo>
                  <a:lnTo>
                    <a:pt x="1266" y="738"/>
                  </a:lnTo>
                  <a:lnTo>
                    <a:pt x="1284" y="742"/>
                  </a:lnTo>
                </a:path>
              </a:pathLst>
            </a:custGeom>
            <a:noFill/>
            <a:ln w="381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grpSp>
          <p:nvGrpSpPr>
            <p:cNvPr id="24602" name="Group 15"/>
            <p:cNvGrpSpPr>
              <a:grpSpLocks/>
            </p:cNvGrpSpPr>
            <p:nvPr/>
          </p:nvGrpSpPr>
          <p:grpSpPr bwMode="auto">
            <a:xfrm>
              <a:off x="2925" y="618"/>
              <a:ext cx="1905" cy="2939"/>
              <a:chOff x="2925" y="618"/>
              <a:chExt cx="1905" cy="2939"/>
            </a:xfrm>
          </p:grpSpPr>
          <p:sp>
            <p:nvSpPr>
              <p:cNvPr id="24604" name="Rectangle 16"/>
              <p:cNvSpPr>
                <a:spLocks noChangeAspect="1" noChangeArrowheads="1"/>
              </p:cNvSpPr>
              <p:nvPr/>
            </p:nvSpPr>
            <p:spPr bwMode="auto">
              <a:xfrm>
                <a:off x="3696" y="3294"/>
                <a:ext cx="724" cy="26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7" tIns="44450" rIns="90487" bIns="44450"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000">
                    <a:solidFill>
                      <a:schemeClr val="tx2"/>
                    </a:solidFill>
                  </a:rPr>
                  <a:t>Time</a:t>
                </a:r>
              </a:p>
            </p:txBody>
          </p:sp>
          <p:sp>
            <p:nvSpPr>
              <p:cNvPr id="24605" name="Rectangle 17"/>
              <p:cNvSpPr>
                <a:spLocks noChangeAspect="1" noChangeArrowheads="1"/>
              </p:cNvSpPr>
              <p:nvPr/>
            </p:nvSpPr>
            <p:spPr bwMode="auto">
              <a:xfrm rot="-5400000">
                <a:off x="2465" y="1667"/>
                <a:ext cx="1184" cy="26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7" tIns="44450" rIns="90487" bIns="44450"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000">
                    <a:solidFill>
                      <a:schemeClr val="tx2"/>
                    </a:solidFill>
                  </a:rPr>
                  <a:t>Pressure</a:t>
                </a:r>
              </a:p>
            </p:txBody>
          </p:sp>
          <p:sp>
            <p:nvSpPr>
              <p:cNvPr id="24606" name="Line 18"/>
              <p:cNvSpPr>
                <a:spLocks noChangeShapeType="1"/>
              </p:cNvSpPr>
              <p:nvPr/>
            </p:nvSpPr>
            <p:spPr bwMode="auto">
              <a:xfrm flipV="1">
                <a:off x="3334" y="618"/>
                <a:ext cx="0" cy="2631"/>
              </a:xfrm>
              <a:prstGeom prst="line">
                <a:avLst/>
              </a:prstGeom>
              <a:noFill/>
              <a:ln w="127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4607" name="Line 19"/>
              <p:cNvSpPr>
                <a:spLocks noChangeShapeType="1"/>
              </p:cNvSpPr>
              <p:nvPr/>
            </p:nvSpPr>
            <p:spPr bwMode="auto">
              <a:xfrm>
                <a:off x="3334" y="3249"/>
                <a:ext cx="1496" cy="0"/>
              </a:xfrm>
              <a:prstGeom prst="line">
                <a:avLst/>
              </a:prstGeom>
              <a:noFill/>
              <a:ln w="9525">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grpSp>
        <p:sp>
          <p:nvSpPr>
            <p:cNvPr id="24603" name="Line 20"/>
            <p:cNvSpPr>
              <a:spLocks noChangeShapeType="1"/>
            </p:cNvSpPr>
            <p:nvPr/>
          </p:nvSpPr>
          <p:spPr bwMode="auto">
            <a:xfrm flipV="1">
              <a:off x="703" y="1525"/>
              <a:ext cx="726" cy="726"/>
            </a:xfrm>
            <a:prstGeom prst="line">
              <a:avLst/>
            </a:prstGeom>
            <a:noFill/>
            <a:ln w="254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grpSp>
      <p:grpSp>
        <p:nvGrpSpPr>
          <p:cNvPr id="60437" name="Group 21"/>
          <p:cNvGrpSpPr>
            <a:grpSpLocks/>
          </p:cNvGrpSpPr>
          <p:nvPr/>
        </p:nvGrpSpPr>
        <p:grpSpPr bwMode="auto">
          <a:xfrm>
            <a:off x="2898776" y="1906589"/>
            <a:ext cx="6329363" cy="2016125"/>
            <a:chOff x="866" y="800"/>
            <a:chExt cx="3987" cy="1270"/>
          </a:xfrm>
        </p:grpSpPr>
        <p:grpSp>
          <p:nvGrpSpPr>
            <p:cNvPr id="24596" name="Group 22"/>
            <p:cNvGrpSpPr>
              <a:grpSpLocks/>
            </p:cNvGrpSpPr>
            <p:nvPr/>
          </p:nvGrpSpPr>
          <p:grpSpPr bwMode="auto">
            <a:xfrm>
              <a:off x="2455" y="800"/>
              <a:ext cx="2398" cy="264"/>
              <a:chOff x="2292" y="981"/>
              <a:chExt cx="2398" cy="264"/>
            </a:xfrm>
          </p:grpSpPr>
          <p:sp>
            <p:nvSpPr>
              <p:cNvPr id="24598" name="Rectangle 23"/>
              <p:cNvSpPr>
                <a:spLocks noChangeAspect="1" noChangeArrowheads="1"/>
              </p:cNvSpPr>
              <p:nvPr/>
            </p:nvSpPr>
            <p:spPr bwMode="auto">
              <a:xfrm>
                <a:off x="2292" y="981"/>
                <a:ext cx="951" cy="26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7" tIns="44450" rIns="90487" bIns="44450"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800">
                    <a:solidFill>
                      <a:srgbClr val="0000FF"/>
                    </a:solidFill>
                  </a:rPr>
                  <a:t>Left ear</a:t>
                </a:r>
              </a:p>
            </p:txBody>
          </p:sp>
          <p:sp>
            <p:nvSpPr>
              <p:cNvPr id="24599" name="Freeform 24"/>
              <p:cNvSpPr>
                <a:spLocks/>
              </p:cNvSpPr>
              <p:nvPr/>
            </p:nvSpPr>
            <p:spPr bwMode="auto">
              <a:xfrm>
                <a:off x="3406" y="1060"/>
                <a:ext cx="1284" cy="132"/>
              </a:xfrm>
              <a:custGeom>
                <a:avLst/>
                <a:gdLst>
                  <a:gd name="T0" fmla="*/ 20 w 1284"/>
                  <a:gd name="T1" fmla="*/ 86 h 132"/>
                  <a:gd name="T2" fmla="*/ 56 w 1284"/>
                  <a:gd name="T3" fmla="*/ 86 h 132"/>
                  <a:gd name="T4" fmla="*/ 94 w 1284"/>
                  <a:gd name="T5" fmla="*/ 86 h 132"/>
                  <a:gd name="T6" fmla="*/ 130 w 1284"/>
                  <a:gd name="T7" fmla="*/ 86 h 132"/>
                  <a:gd name="T8" fmla="*/ 168 w 1284"/>
                  <a:gd name="T9" fmla="*/ 86 h 132"/>
                  <a:gd name="T10" fmla="*/ 206 w 1284"/>
                  <a:gd name="T11" fmla="*/ 86 h 132"/>
                  <a:gd name="T12" fmla="*/ 242 w 1284"/>
                  <a:gd name="T13" fmla="*/ 86 h 132"/>
                  <a:gd name="T14" fmla="*/ 280 w 1284"/>
                  <a:gd name="T15" fmla="*/ 86 h 132"/>
                  <a:gd name="T16" fmla="*/ 316 w 1284"/>
                  <a:gd name="T17" fmla="*/ 26 h 132"/>
                  <a:gd name="T18" fmla="*/ 354 w 1284"/>
                  <a:gd name="T19" fmla="*/ 80 h 132"/>
                  <a:gd name="T20" fmla="*/ 390 w 1284"/>
                  <a:gd name="T21" fmla="*/ 120 h 132"/>
                  <a:gd name="T22" fmla="*/ 428 w 1284"/>
                  <a:gd name="T23" fmla="*/ 76 h 132"/>
                  <a:gd name="T24" fmla="*/ 466 w 1284"/>
                  <a:gd name="T25" fmla="*/ 132 h 132"/>
                  <a:gd name="T26" fmla="*/ 502 w 1284"/>
                  <a:gd name="T27" fmla="*/ 102 h 132"/>
                  <a:gd name="T28" fmla="*/ 540 w 1284"/>
                  <a:gd name="T29" fmla="*/ 86 h 132"/>
                  <a:gd name="T30" fmla="*/ 578 w 1284"/>
                  <a:gd name="T31" fmla="*/ 116 h 132"/>
                  <a:gd name="T32" fmla="*/ 614 w 1284"/>
                  <a:gd name="T33" fmla="*/ 76 h 132"/>
                  <a:gd name="T34" fmla="*/ 652 w 1284"/>
                  <a:gd name="T35" fmla="*/ 90 h 132"/>
                  <a:gd name="T36" fmla="*/ 688 w 1284"/>
                  <a:gd name="T37" fmla="*/ 94 h 132"/>
                  <a:gd name="T38" fmla="*/ 726 w 1284"/>
                  <a:gd name="T39" fmla="*/ 86 h 132"/>
                  <a:gd name="T40" fmla="*/ 764 w 1284"/>
                  <a:gd name="T41" fmla="*/ 90 h 132"/>
                  <a:gd name="T42" fmla="*/ 800 w 1284"/>
                  <a:gd name="T43" fmla="*/ 74 h 132"/>
                  <a:gd name="T44" fmla="*/ 838 w 1284"/>
                  <a:gd name="T45" fmla="*/ 78 h 132"/>
                  <a:gd name="T46" fmla="*/ 876 w 1284"/>
                  <a:gd name="T47" fmla="*/ 88 h 132"/>
                  <a:gd name="T48" fmla="*/ 912 w 1284"/>
                  <a:gd name="T49" fmla="*/ 76 h 132"/>
                  <a:gd name="T50" fmla="*/ 950 w 1284"/>
                  <a:gd name="T51" fmla="*/ 78 h 132"/>
                  <a:gd name="T52" fmla="*/ 986 w 1284"/>
                  <a:gd name="T53" fmla="*/ 80 h 132"/>
                  <a:gd name="T54" fmla="*/ 1024 w 1284"/>
                  <a:gd name="T55" fmla="*/ 82 h 132"/>
                  <a:gd name="T56" fmla="*/ 1060 w 1284"/>
                  <a:gd name="T57" fmla="*/ 78 h 132"/>
                  <a:gd name="T58" fmla="*/ 1098 w 1284"/>
                  <a:gd name="T59" fmla="*/ 92 h 132"/>
                  <a:gd name="T60" fmla="*/ 1136 w 1284"/>
                  <a:gd name="T61" fmla="*/ 90 h 132"/>
                  <a:gd name="T62" fmla="*/ 1172 w 1284"/>
                  <a:gd name="T63" fmla="*/ 90 h 132"/>
                  <a:gd name="T64" fmla="*/ 1210 w 1284"/>
                  <a:gd name="T65" fmla="*/ 78 h 132"/>
                  <a:gd name="T66" fmla="*/ 1246 w 1284"/>
                  <a:gd name="T67" fmla="*/ 86 h 132"/>
                  <a:gd name="T68" fmla="*/ 1284 w 1284"/>
                  <a:gd name="T69" fmla="*/ 94 h 13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84" h="132">
                    <a:moveTo>
                      <a:pt x="0" y="86"/>
                    </a:moveTo>
                    <a:lnTo>
                      <a:pt x="20" y="86"/>
                    </a:lnTo>
                    <a:lnTo>
                      <a:pt x="38" y="86"/>
                    </a:lnTo>
                    <a:lnTo>
                      <a:pt x="56" y="86"/>
                    </a:lnTo>
                    <a:lnTo>
                      <a:pt x="76" y="86"/>
                    </a:lnTo>
                    <a:lnTo>
                      <a:pt x="94" y="86"/>
                    </a:lnTo>
                    <a:lnTo>
                      <a:pt x="112" y="86"/>
                    </a:lnTo>
                    <a:lnTo>
                      <a:pt x="130" y="86"/>
                    </a:lnTo>
                    <a:lnTo>
                      <a:pt x="150" y="86"/>
                    </a:lnTo>
                    <a:lnTo>
                      <a:pt x="168" y="86"/>
                    </a:lnTo>
                    <a:lnTo>
                      <a:pt x="186" y="86"/>
                    </a:lnTo>
                    <a:lnTo>
                      <a:pt x="206" y="86"/>
                    </a:lnTo>
                    <a:lnTo>
                      <a:pt x="224" y="86"/>
                    </a:lnTo>
                    <a:lnTo>
                      <a:pt x="242" y="86"/>
                    </a:lnTo>
                    <a:lnTo>
                      <a:pt x="260" y="86"/>
                    </a:lnTo>
                    <a:lnTo>
                      <a:pt x="280" y="86"/>
                    </a:lnTo>
                    <a:lnTo>
                      <a:pt x="298" y="82"/>
                    </a:lnTo>
                    <a:lnTo>
                      <a:pt x="316" y="26"/>
                    </a:lnTo>
                    <a:lnTo>
                      <a:pt x="336" y="0"/>
                    </a:lnTo>
                    <a:lnTo>
                      <a:pt x="354" y="80"/>
                    </a:lnTo>
                    <a:lnTo>
                      <a:pt x="372" y="94"/>
                    </a:lnTo>
                    <a:lnTo>
                      <a:pt x="390" y="120"/>
                    </a:lnTo>
                    <a:lnTo>
                      <a:pt x="410" y="120"/>
                    </a:lnTo>
                    <a:lnTo>
                      <a:pt x="428" y="76"/>
                    </a:lnTo>
                    <a:lnTo>
                      <a:pt x="446" y="124"/>
                    </a:lnTo>
                    <a:lnTo>
                      <a:pt x="466" y="132"/>
                    </a:lnTo>
                    <a:lnTo>
                      <a:pt x="484" y="118"/>
                    </a:lnTo>
                    <a:lnTo>
                      <a:pt x="502" y="102"/>
                    </a:lnTo>
                    <a:lnTo>
                      <a:pt x="522" y="74"/>
                    </a:lnTo>
                    <a:lnTo>
                      <a:pt x="540" y="86"/>
                    </a:lnTo>
                    <a:lnTo>
                      <a:pt x="558" y="88"/>
                    </a:lnTo>
                    <a:lnTo>
                      <a:pt x="578" y="116"/>
                    </a:lnTo>
                    <a:lnTo>
                      <a:pt x="596" y="112"/>
                    </a:lnTo>
                    <a:lnTo>
                      <a:pt x="614" y="76"/>
                    </a:lnTo>
                    <a:lnTo>
                      <a:pt x="634" y="96"/>
                    </a:lnTo>
                    <a:lnTo>
                      <a:pt x="652" y="90"/>
                    </a:lnTo>
                    <a:lnTo>
                      <a:pt x="670" y="82"/>
                    </a:lnTo>
                    <a:lnTo>
                      <a:pt x="688" y="94"/>
                    </a:lnTo>
                    <a:lnTo>
                      <a:pt x="708" y="82"/>
                    </a:lnTo>
                    <a:lnTo>
                      <a:pt x="726" y="86"/>
                    </a:lnTo>
                    <a:lnTo>
                      <a:pt x="744" y="86"/>
                    </a:lnTo>
                    <a:lnTo>
                      <a:pt x="764" y="90"/>
                    </a:lnTo>
                    <a:lnTo>
                      <a:pt x="782" y="82"/>
                    </a:lnTo>
                    <a:lnTo>
                      <a:pt x="800" y="74"/>
                    </a:lnTo>
                    <a:lnTo>
                      <a:pt x="820" y="76"/>
                    </a:lnTo>
                    <a:lnTo>
                      <a:pt x="838" y="78"/>
                    </a:lnTo>
                    <a:lnTo>
                      <a:pt x="856" y="88"/>
                    </a:lnTo>
                    <a:lnTo>
                      <a:pt x="876" y="88"/>
                    </a:lnTo>
                    <a:lnTo>
                      <a:pt x="894" y="78"/>
                    </a:lnTo>
                    <a:lnTo>
                      <a:pt x="912" y="76"/>
                    </a:lnTo>
                    <a:lnTo>
                      <a:pt x="930" y="74"/>
                    </a:lnTo>
                    <a:lnTo>
                      <a:pt x="950" y="78"/>
                    </a:lnTo>
                    <a:lnTo>
                      <a:pt x="968" y="78"/>
                    </a:lnTo>
                    <a:lnTo>
                      <a:pt x="986" y="80"/>
                    </a:lnTo>
                    <a:lnTo>
                      <a:pt x="1006" y="86"/>
                    </a:lnTo>
                    <a:lnTo>
                      <a:pt x="1024" y="82"/>
                    </a:lnTo>
                    <a:lnTo>
                      <a:pt x="1042" y="76"/>
                    </a:lnTo>
                    <a:lnTo>
                      <a:pt x="1060" y="78"/>
                    </a:lnTo>
                    <a:lnTo>
                      <a:pt x="1080" y="88"/>
                    </a:lnTo>
                    <a:lnTo>
                      <a:pt x="1098" y="92"/>
                    </a:lnTo>
                    <a:lnTo>
                      <a:pt x="1116" y="94"/>
                    </a:lnTo>
                    <a:lnTo>
                      <a:pt x="1136" y="90"/>
                    </a:lnTo>
                    <a:lnTo>
                      <a:pt x="1154" y="82"/>
                    </a:lnTo>
                    <a:lnTo>
                      <a:pt x="1172" y="90"/>
                    </a:lnTo>
                    <a:lnTo>
                      <a:pt x="1190" y="84"/>
                    </a:lnTo>
                    <a:lnTo>
                      <a:pt x="1210" y="78"/>
                    </a:lnTo>
                    <a:lnTo>
                      <a:pt x="1228" y="86"/>
                    </a:lnTo>
                    <a:lnTo>
                      <a:pt x="1246" y="86"/>
                    </a:lnTo>
                    <a:lnTo>
                      <a:pt x="1266" y="86"/>
                    </a:lnTo>
                    <a:lnTo>
                      <a:pt x="1284" y="94"/>
                    </a:lnTo>
                  </a:path>
                </a:pathLst>
              </a:custGeom>
              <a:noFill/>
              <a:ln w="381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grpSp>
        <p:sp>
          <p:nvSpPr>
            <p:cNvPr id="24597" name="Line 25"/>
            <p:cNvSpPr>
              <a:spLocks noChangeShapeType="1"/>
            </p:cNvSpPr>
            <p:nvPr/>
          </p:nvSpPr>
          <p:spPr bwMode="auto">
            <a:xfrm flipV="1">
              <a:off x="866" y="1344"/>
              <a:ext cx="1270" cy="726"/>
            </a:xfrm>
            <a:prstGeom prst="line">
              <a:avLst/>
            </a:prstGeom>
            <a:noFill/>
            <a:ln w="254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grpSp>
      <p:grpSp>
        <p:nvGrpSpPr>
          <p:cNvPr id="60442" name="Group 26"/>
          <p:cNvGrpSpPr>
            <a:grpSpLocks/>
          </p:cNvGrpSpPr>
          <p:nvPr/>
        </p:nvGrpSpPr>
        <p:grpSpPr bwMode="auto">
          <a:xfrm>
            <a:off x="6642100" y="1952626"/>
            <a:ext cx="4349750" cy="4429125"/>
            <a:chOff x="2971" y="1019"/>
            <a:chExt cx="2740" cy="2790"/>
          </a:xfrm>
        </p:grpSpPr>
        <p:grpSp>
          <p:nvGrpSpPr>
            <p:cNvPr id="24584" name="Group 27"/>
            <p:cNvGrpSpPr>
              <a:grpSpLocks/>
            </p:cNvGrpSpPr>
            <p:nvPr/>
          </p:nvGrpSpPr>
          <p:grpSpPr bwMode="auto">
            <a:xfrm>
              <a:off x="3490" y="1019"/>
              <a:ext cx="2221" cy="2153"/>
              <a:chOff x="3490" y="1019"/>
              <a:chExt cx="2221" cy="2153"/>
            </a:xfrm>
          </p:grpSpPr>
          <p:sp>
            <p:nvSpPr>
              <p:cNvPr id="24586" name="Line 28"/>
              <p:cNvSpPr>
                <a:spLocks noChangeShapeType="1"/>
              </p:cNvSpPr>
              <p:nvPr/>
            </p:nvSpPr>
            <p:spPr bwMode="auto">
              <a:xfrm>
                <a:off x="3503" y="1204"/>
                <a:ext cx="1296" cy="0"/>
              </a:xfrm>
              <a:prstGeom prst="line">
                <a:avLst/>
              </a:prstGeom>
              <a:noFill/>
              <a:ln w="25400">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587" name="Line 29"/>
              <p:cNvSpPr>
                <a:spLocks noChangeShapeType="1"/>
              </p:cNvSpPr>
              <p:nvPr/>
            </p:nvSpPr>
            <p:spPr bwMode="auto">
              <a:xfrm>
                <a:off x="3503" y="1047"/>
                <a:ext cx="1296" cy="0"/>
              </a:xfrm>
              <a:prstGeom prst="line">
                <a:avLst/>
              </a:prstGeom>
              <a:noFill/>
              <a:ln w="25400">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588" name="Line 30"/>
              <p:cNvSpPr>
                <a:spLocks noChangeShapeType="1"/>
              </p:cNvSpPr>
              <p:nvPr/>
            </p:nvSpPr>
            <p:spPr bwMode="auto">
              <a:xfrm>
                <a:off x="3490" y="1636"/>
                <a:ext cx="1296" cy="0"/>
              </a:xfrm>
              <a:prstGeom prst="line">
                <a:avLst/>
              </a:prstGeom>
              <a:noFill/>
              <a:ln w="25400">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589" name="Line 31"/>
              <p:cNvSpPr>
                <a:spLocks noChangeShapeType="1"/>
              </p:cNvSpPr>
              <p:nvPr/>
            </p:nvSpPr>
            <p:spPr bwMode="auto">
              <a:xfrm>
                <a:off x="3538" y="3172"/>
                <a:ext cx="1296" cy="0"/>
              </a:xfrm>
              <a:prstGeom prst="line">
                <a:avLst/>
              </a:prstGeom>
              <a:noFill/>
              <a:ln w="25400">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590" name="Line 32"/>
              <p:cNvSpPr>
                <a:spLocks noChangeShapeType="1"/>
              </p:cNvSpPr>
              <p:nvPr/>
            </p:nvSpPr>
            <p:spPr bwMode="auto">
              <a:xfrm>
                <a:off x="4865" y="1019"/>
                <a:ext cx="0" cy="192"/>
              </a:xfrm>
              <a:prstGeom prst="line">
                <a:avLst/>
              </a:prstGeom>
              <a:noFill/>
              <a:ln w="762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591" name="Line 33"/>
              <p:cNvSpPr>
                <a:spLocks noChangeShapeType="1"/>
              </p:cNvSpPr>
              <p:nvPr/>
            </p:nvSpPr>
            <p:spPr bwMode="auto">
              <a:xfrm>
                <a:off x="4860" y="1617"/>
                <a:ext cx="0" cy="1536"/>
              </a:xfrm>
              <a:prstGeom prst="line">
                <a:avLst/>
              </a:prstGeom>
              <a:noFill/>
              <a:ln w="762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592" name="Line 34"/>
              <p:cNvSpPr>
                <a:spLocks noChangeShapeType="1"/>
              </p:cNvSpPr>
              <p:nvPr/>
            </p:nvSpPr>
            <p:spPr bwMode="auto">
              <a:xfrm rot="10800000" flipV="1">
                <a:off x="4882" y="1102"/>
                <a:ext cx="19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593" name="Line 35"/>
              <p:cNvSpPr>
                <a:spLocks noChangeShapeType="1"/>
              </p:cNvSpPr>
              <p:nvPr/>
            </p:nvSpPr>
            <p:spPr bwMode="auto">
              <a:xfrm rot="10800000" flipV="1">
                <a:off x="4882" y="2398"/>
                <a:ext cx="19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594" name="Line 36"/>
              <p:cNvSpPr>
                <a:spLocks noChangeShapeType="1"/>
              </p:cNvSpPr>
              <p:nvPr/>
            </p:nvSpPr>
            <p:spPr bwMode="auto">
              <a:xfrm>
                <a:off x="5074" y="1102"/>
                <a:ext cx="0" cy="12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595" name="Text Box 37"/>
              <p:cNvSpPr txBox="1">
                <a:spLocks noChangeArrowheads="1"/>
              </p:cNvSpPr>
              <p:nvPr/>
            </p:nvSpPr>
            <p:spPr bwMode="auto">
              <a:xfrm>
                <a:off x="4895" y="1582"/>
                <a:ext cx="816" cy="2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50000"/>
                  </a:spcBef>
                  <a:buFontTx/>
                  <a:buNone/>
                </a:pPr>
                <a:r>
                  <a:rPr lang="en-US" altLang="en-US" sz="2400" dirty="0">
                    <a:cs typeface="Times New Roman" panose="02020603050405020304" pitchFamily="18" charset="0"/>
                  </a:rPr>
                  <a:t>Δ dB</a:t>
                </a:r>
                <a:endParaRPr lang="en-US" altLang="en-US" sz="2400" dirty="0"/>
              </a:p>
            </p:txBody>
          </p:sp>
        </p:grpSp>
        <p:sp>
          <p:nvSpPr>
            <p:cNvPr id="24585" name="Text Box 38"/>
            <p:cNvSpPr txBox="1">
              <a:spLocks noChangeArrowheads="1"/>
            </p:cNvSpPr>
            <p:nvPr/>
          </p:nvSpPr>
          <p:spPr bwMode="auto">
            <a:xfrm>
              <a:off x="2971" y="3521"/>
              <a:ext cx="217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pPr>
              <a:r>
                <a:rPr lang="en-GB" altLang="en-US" sz="2400">
                  <a:latin typeface="Arial" panose="020B0604020202020204" pitchFamily="34" charset="0"/>
                </a:rPr>
                <a:t> Binaural disparity cues</a:t>
              </a:r>
              <a:endParaRPr lang="en-US" altLang="en-US" sz="2400">
                <a:latin typeface="Arial" panose="020B0604020202020204" pitchFamily="34" charset="0"/>
              </a:endParaRPr>
            </a:p>
          </p:txBody>
        </p:sp>
      </p:grpSp>
      <p:sp>
        <p:nvSpPr>
          <p:cNvPr id="38" name="TextBox 37">
            <a:extLst>
              <a:ext uri="{FF2B5EF4-FFF2-40B4-BE49-F238E27FC236}">
                <a16:creationId xmlns:a16="http://schemas.microsoft.com/office/drawing/2014/main" id="{613BCFDB-2C79-4DBF-8515-626B1F8CDB94}"/>
              </a:ext>
            </a:extLst>
          </p:cNvPr>
          <p:cNvSpPr txBox="1"/>
          <p:nvPr/>
        </p:nvSpPr>
        <p:spPr>
          <a:xfrm>
            <a:off x="7075489" y="639674"/>
            <a:ext cx="2708118" cy="664789"/>
          </a:xfrm>
          <a:prstGeom prst="rect">
            <a:avLst/>
          </a:prstGeom>
          <a:noFill/>
        </p:spPr>
        <p:txBody>
          <a:bodyPr wrap="none" rtlCol="0">
            <a:spAutoFit/>
          </a:bodyPr>
          <a:lstStyle/>
          <a:p>
            <a:pPr algn="ctr"/>
            <a:r>
              <a:rPr lang="en-GB" b="1" dirty="0">
                <a:solidFill>
                  <a:srgbClr val="7030A0"/>
                </a:solidFill>
              </a:rPr>
              <a:t>Interaural time difference</a:t>
            </a:r>
          </a:p>
          <a:p>
            <a:pPr algn="ctr"/>
            <a:r>
              <a:rPr lang="en-GB" b="1" dirty="0">
                <a:solidFill>
                  <a:srgbClr val="7030A0"/>
                </a:solidFill>
              </a:rPr>
              <a:t>(ITD)</a:t>
            </a:r>
          </a:p>
        </p:txBody>
      </p:sp>
      <p:sp>
        <p:nvSpPr>
          <p:cNvPr id="39" name="TextBox 38">
            <a:extLst>
              <a:ext uri="{FF2B5EF4-FFF2-40B4-BE49-F238E27FC236}">
                <a16:creationId xmlns:a16="http://schemas.microsoft.com/office/drawing/2014/main" id="{2254C6D7-8A20-40B3-87B6-E5A0F2CFCBCB}"/>
              </a:ext>
            </a:extLst>
          </p:cNvPr>
          <p:cNvSpPr txBox="1"/>
          <p:nvPr/>
        </p:nvSpPr>
        <p:spPr>
          <a:xfrm>
            <a:off x="10015537" y="3336926"/>
            <a:ext cx="2097750" cy="923330"/>
          </a:xfrm>
          <a:prstGeom prst="rect">
            <a:avLst/>
          </a:prstGeom>
          <a:noFill/>
        </p:spPr>
        <p:txBody>
          <a:bodyPr wrap="square" rtlCol="0">
            <a:spAutoFit/>
          </a:bodyPr>
          <a:lstStyle/>
          <a:p>
            <a:pPr algn="ctr"/>
            <a:r>
              <a:rPr lang="en-GB" b="1" dirty="0">
                <a:solidFill>
                  <a:srgbClr val="0070C0"/>
                </a:solidFill>
              </a:rPr>
              <a:t>Interaural level difference</a:t>
            </a:r>
          </a:p>
          <a:p>
            <a:pPr algn="ctr"/>
            <a:r>
              <a:rPr lang="en-GB" b="1" dirty="0">
                <a:solidFill>
                  <a:srgbClr val="0070C0"/>
                </a:solidFill>
              </a:rPr>
              <a:t>(ILD)</a:t>
            </a:r>
          </a:p>
        </p:txBody>
      </p:sp>
      <p:sp>
        <p:nvSpPr>
          <p:cNvPr id="41" name="TextBox 40">
            <a:extLst>
              <a:ext uri="{FF2B5EF4-FFF2-40B4-BE49-F238E27FC236}">
                <a16:creationId xmlns:a16="http://schemas.microsoft.com/office/drawing/2014/main" id="{1D8B181D-2D3A-456E-AC97-C9876949F0B2}"/>
              </a:ext>
            </a:extLst>
          </p:cNvPr>
          <p:cNvSpPr txBox="1"/>
          <p:nvPr/>
        </p:nvSpPr>
        <p:spPr>
          <a:xfrm>
            <a:off x="1399089" y="85379"/>
            <a:ext cx="9185592" cy="461665"/>
          </a:xfrm>
          <a:prstGeom prst="rect">
            <a:avLst/>
          </a:prstGeom>
          <a:noFill/>
        </p:spPr>
        <p:txBody>
          <a:bodyPr wrap="none" rtlCol="0">
            <a:spAutoFit/>
          </a:bodyPr>
          <a:lstStyle/>
          <a:p>
            <a:pPr algn="ctr"/>
            <a:r>
              <a:rPr lang="en-GB" sz="2400" b="1" dirty="0"/>
              <a:t>Computing sound location from interaural comparisons (binaural cues)</a:t>
            </a:r>
          </a:p>
        </p:txBody>
      </p:sp>
    </p:spTree>
    <p:extLst>
      <p:ext uri="{BB962C8B-B14F-4D97-AF65-F5344CB8AC3E}">
        <p14:creationId xmlns:p14="http://schemas.microsoft.com/office/powerpoint/2010/main" val="31223789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042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6043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6042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6044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9" presetClass="emph" presetSubtype="0" nodeType="clickEffect">
                                  <p:stCondLst>
                                    <p:cond delay="0"/>
                                  </p:stCondLst>
                                  <p:childTnLst>
                                    <p:set>
                                      <p:cBhvr rctx="PPT">
                                        <p:cTn id="22" dur="indefinite"/>
                                        <p:tgtEl>
                                          <p:spTgt spid="60442"/>
                                        </p:tgtEl>
                                        <p:attrNameLst>
                                          <p:attrName>style.opacity</p:attrName>
                                        </p:attrNameLst>
                                      </p:cBhvr>
                                      <p:to>
                                        <p:strVal val="0.5"/>
                                      </p:to>
                                    </p:set>
                                    <p:animEffect filter="image" prLst="opacity: 0.5">
                                      <p:cBhvr rctx="IE">
                                        <p:cTn id="23" dur="indefinite"/>
                                        <p:tgtEl>
                                          <p:spTgt spid="60442"/>
                                        </p:tgtEl>
                                      </p:cBhvr>
                                    </p:animEffect>
                                  </p:childTnLst>
                                </p:cTn>
                              </p:par>
                              <p:par>
                                <p:cTn id="24" presetID="9" presetClass="emph" presetSubtype="0" nodeType="withEffect">
                                  <p:stCondLst>
                                    <p:cond delay="0"/>
                                  </p:stCondLst>
                                  <p:childTnLst>
                                    <p:set>
                                      <p:cBhvr rctx="PPT">
                                        <p:cTn id="25" dur="indefinite"/>
                                        <p:tgtEl>
                                          <p:spTgt spid="60423"/>
                                        </p:tgtEl>
                                        <p:attrNameLst>
                                          <p:attrName>style.opacity</p:attrName>
                                        </p:attrNameLst>
                                      </p:cBhvr>
                                      <p:to>
                                        <p:strVal val="0.5"/>
                                      </p:to>
                                    </p:set>
                                    <p:animEffect filter="image" prLst="opacity: 0.5">
                                      <p:cBhvr rctx="IE">
                                        <p:cTn id="26" dur="indefinite"/>
                                        <p:tgtEl>
                                          <p:spTgt spid="60423"/>
                                        </p:tgtEl>
                                      </p:cBhvr>
                                    </p:animEffect>
                                  </p:childTnLst>
                                </p:cTn>
                              </p:par>
                              <p:par>
                                <p:cTn id="27" presetID="9" presetClass="emph" presetSubtype="0" nodeType="withEffect">
                                  <p:stCondLst>
                                    <p:cond delay="0"/>
                                  </p:stCondLst>
                                  <p:childTnLst>
                                    <p:set>
                                      <p:cBhvr rctx="PPT">
                                        <p:cTn id="28" dur="indefinite"/>
                                        <p:tgtEl>
                                          <p:spTgt spid="60437"/>
                                        </p:tgtEl>
                                        <p:attrNameLst>
                                          <p:attrName>style.opacity</p:attrName>
                                        </p:attrNameLst>
                                      </p:cBhvr>
                                      <p:to>
                                        <p:strVal val="0.5"/>
                                      </p:to>
                                    </p:set>
                                    <p:animEffect filter="image" prLst="opacity: 0.5">
                                      <p:cBhvr rctx="IE">
                                        <p:cTn id="29" dur="indefinite"/>
                                        <p:tgtEl>
                                          <p:spTgt spid="60437"/>
                                        </p:tgtEl>
                                      </p:cBhvr>
                                    </p:animEffect>
                                  </p:childTnLst>
                                </p:cTn>
                              </p:par>
                              <p:par>
                                <p:cTn id="30" presetID="9" presetClass="emph" presetSubtype="0" nodeType="withEffect">
                                  <p:stCondLst>
                                    <p:cond delay="0"/>
                                  </p:stCondLst>
                                  <p:childTnLst>
                                    <p:set>
                                      <p:cBhvr rctx="PPT">
                                        <p:cTn id="31" dur="indefinite"/>
                                        <p:tgtEl>
                                          <p:spTgt spid="60428"/>
                                        </p:tgtEl>
                                        <p:attrNameLst>
                                          <p:attrName>style.opacity</p:attrName>
                                        </p:attrNameLst>
                                      </p:cBhvr>
                                      <p:to>
                                        <p:strVal val="0.5"/>
                                      </p:to>
                                    </p:set>
                                    <p:animEffect filter="image" prLst="opacity: 0.5">
                                      <p:cBhvr rctx="IE">
                                        <p:cTn id="32" dur="indefinite"/>
                                        <p:tgtEl>
                                          <p:spTgt spid="60428"/>
                                        </p:tgtEl>
                                      </p:cBhvr>
                                    </p:animEffec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Lst>
  </p:timing>
</p:sld>
</file>

<file path=ppt/slides/slide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5368" name="Picture 8" descr="Related image">
            <a:extLst>
              <a:ext uri="{FF2B5EF4-FFF2-40B4-BE49-F238E27FC236}">
                <a16:creationId xmlns:a16="http://schemas.microsoft.com/office/drawing/2014/main" id="{4996E7EF-9BEF-43AC-ACE6-500448D786D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37397" y="5064760"/>
            <a:ext cx="2112824" cy="151892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06C9579F-44E1-4479-B048-89FBDA1B564E}"/>
              </a:ext>
            </a:extLst>
          </p:cNvPr>
          <p:cNvSpPr txBox="1"/>
          <p:nvPr/>
        </p:nvSpPr>
        <p:spPr>
          <a:xfrm>
            <a:off x="2301919" y="182880"/>
            <a:ext cx="7230249" cy="461665"/>
          </a:xfrm>
          <a:prstGeom prst="rect">
            <a:avLst/>
          </a:prstGeom>
          <a:noFill/>
        </p:spPr>
        <p:txBody>
          <a:bodyPr wrap="none" rtlCol="0">
            <a:spAutoFit/>
          </a:bodyPr>
          <a:lstStyle/>
          <a:p>
            <a:r>
              <a:rPr lang="en-GB" sz="2400" b="1" dirty="0"/>
              <a:t>Computing sound location from interaural comparisons</a:t>
            </a:r>
          </a:p>
        </p:txBody>
      </p:sp>
      <p:grpSp>
        <p:nvGrpSpPr>
          <p:cNvPr id="6" name="Group 5">
            <a:extLst>
              <a:ext uri="{FF2B5EF4-FFF2-40B4-BE49-F238E27FC236}">
                <a16:creationId xmlns:a16="http://schemas.microsoft.com/office/drawing/2014/main" id="{C095640D-4B03-4977-98AC-832E0D0F8654}"/>
              </a:ext>
            </a:extLst>
          </p:cNvPr>
          <p:cNvGrpSpPr/>
          <p:nvPr/>
        </p:nvGrpSpPr>
        <p:grpSpPr>
          <a:xfrm>
            <a:off x="1518920" y="990600"/>
            <a:ext cx="6979920" cy="5397500"/>
            <a:chOff x="4201160" y="805180"/>
            <a:chExt cx="6786880" cy="5247640"/>
          </a:xfrm>
        </p:grpSpPr>
        <p:pic>
          <p:nvPicPr>
            <p:cNvPr id="15366" name="Picture 6" descr="Related image">
              <a:extLst>
                <a:ext uri="{FF2B5EF4-FFF2-40B4-BE49-F238E27FC236}">
                  <a16:creationId xmlns:a16="http://schemas.microsoft.com/office/drawing/2014/main" id="{45B37FCE-1BA1-4F9E-BFCB-10205464CB2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01160" y="1386839"/>
              <a:ext cx="6786880" cy="4665981"/>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6B73C887-BB8D-4FBC-92F7-1BE59642A3AC}"/>
                </a:ext>
              </a:extLst>
            </p:cNvPr>
            <p:cNvSpPr txBox="1"/>
            <p:nvPr/>
          </p:nvSpPr>
          <p:spPr>
            <a:xfrm>
              <a:off x="4827227" y="805180"/>
              <a:ext cx="2633221" cy="646331"/>
            </a:xfrm>
            <a:prstGeom prst="rect">
              <a:avLst/>
            </a:prstGeom>
            <a:noFill/>
          </p:spPr>
          <p:txBody>
            <a:bodyPr wrap="none" rtlCol="0">
              <a:spAutoFit/>
            </a:bodyPr>
            <a:lstStyle/>
            <a:p>
              <a:pPr algn="ctr"/>
              <a:r>
                <a:rPr lang="en-GB" b="1" dirty="0">
                  <a:solidFill>
                    <a:srgbClr val="7030A0"/>
                  </a:solidFill>
                </a:rPr>
                <a:t>Interaural time difference</a:t>
              </a:r>
            </a:p>
            <a:p>
              <a:pPr algn="ctr"/>
              <a:r>
                <a:rPr lang="en-GB" b="1" dirty="0">
                  <a:solidFill>
                    <a:srgbClr val="7030A0"/>
                  </a:solidFill>
                </a:rPr>
                <a:t>(ITD)</a:t>
              </a:r>
            </a:p>
          </p:txBody>
        </p:sp>
        <p:sp>
          <p:nvSpPr>
            <p:cNvPr id="10" name="TextBox 9">
              <a:extLst>
                <a:ext uri="{FF2B5EF4-FFF2-40B4-BE49-F238E27FC236}">
                  <a16:creationId xmlns:a16="http://schemas.microsoft.com/office/drawing/2014/main" id="{0654C744-FBAF-4F79-8602-608CA0FB3865}"/>
                </a:ext>
              </a:extLst>
            </p:cNvPr>
            <p:cNvSpPr txBox="1"/>
            <p:nvPr/>
          </p:nvSpPr>
          <p:spPr>
            <a:xfrm>
              <a:off x="8154931" y="810260"/>
              <a:ext cx="2642776" cy="646331"/>
            </a:xfrm>
            <a:prstGeom prst="rect">
              <a:avLst/>
            </a:prstGeom>
            <a:noFill/>
          </p:spPr>
          <p:txBody>
            <a:bodyPr wrap="none" rtlCol="0">
              <a:spAutoFit/>
            </a:bodyPr>
            <a:lstStyle/>
            <a:p>
              <a:pPr algn="ctr"/>
              <a:r>
                <a:rPr lang="en-GB" b="1" dirty="0">
                  <a:solidFill>
                    <a:srgbClr val="0070C0"/>
                  </a:solidFill>
                </a:rPr>
                <a:t>Interaural level difference</a:t>
              </a:r>
            </a:p>
            <a:p>
              <a:pPr algn="ctr"/>
              <a:r>
                <a:rPr lang="en-GB" b="1" dirty="0">
                  <a:solidFill>
                    <a:srgbClr val="0070C0"/>
                  </a:solidFill>
                </a:rPr>
                <a:t>(ILD)</a:t>
              </a:r>
            </a:p>
          </p:txBody>
        </p:sp>
      </p:grpSp>
    </p:spTree>
    <p:extLst>
      <p:ext uri="{BB962C8B-B14F-4D97-AF65-F5344CB8AC3E}">
        <p14:creationId xmlns:p14="http://schemas.microsoft.com/office/powerpoint/2010/main" val="2269355734"/>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8" name="Picture 22" descr="central auditory pathwa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14256" y="1262175"/>
            <a:ext cx="5963487" cy="4507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79" name="Rectangle 23"/>
          <p:cNvSpPr>
            <a:spLocks noChangeArrowheads="1"/>
          </p:cNvSpPr>
          <p:nvPr/>
        </p:nvSpPr>
        <p:spPr bwMode="auto">
          <a:xfrm>
            <a:off x="1638299" y="0"/>
            <a:ext cx="8915400" cy="8366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GB" altLang="en-US" sz="2400" dirty="0">
                <a:latin typeface="Arial" panose="020B0604020202020204" pitchFamily="34" charset="0"/>
              </a:rPr>
              <a:t>Central auditory pathway</a:t>
            </a:r>
            <a:r>
              <a:rPr lang="en-GB" altLang="en-US" sz="2400" dirty="0"/>
              <a:t> </a:t>
            </a:r>
          </a:p>
        </p:txBody>
      </p:sp>
    </p:spTree>
    <p:extLst>
      <p:ext uri="{BB962C8B-B14F-4D97-AF65-F5344CB8AC3E}">
        <p14:creationId xmlns:p14="http://schemas.microsoft.com/office/powerpoint/2010/main" val="324420952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ext Box 4"/>
          <p:cNvSpPr txBox="1">
            <a:spLocks noChangeArrowheads="1"/>
          </p:cNvSpPr>
          <p:nvPr/>
        </p:nvSpPr>
        <p:spPr bwMode="auto">
          <a:xfrm>
            <a:off x="1631950" y="1268413"/>
            <a:ext cx="3011488" cy="1200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GB" altLang="en-US" sz="2400">
                <a:latin typeface="Arial" panose="020B0604020202020204" pitchFamily="34" charset="0"/>
                <a:cs typeface="Arial" panose="020B0604020202020204" pitchFamily="34" charset="0"/>
              </a:rPr>
              <a:t>Medial superior olive</a:t>
            </a:r>
          </a:p>
          <a:p>
            <a:pPr eaLnBrk="1" hangingPunct="1">
              <a:spcBef>
                <a:spcPct val="0"/>
              </a:spcBef>
              <a:buFontTx/>
              <a:buChar char="-"/>
            </a:pPr>
            <a:r>
              <a:rPr lang="en-GB" altLang="en-US" sz="2400" i="1">
                <a:latin typeface="Arial" panose="020B0604020202020204" pitchFamily="34" charset="0"/>
                <a:cs typeface="Arial" panose="020B0604020202020204" pitchFamily="34" charset="0"/>
              </a:rPr>
              <a:t> excitatory input </a:t>
            </a:r>
          </a:p>
          <a:p>
            <a:pPr eaLnBrk="1" hangingPunct="1">
              <a:spcBef>
                <a:spcPct val="0"/>
              </a:spcBef>
              <a:buFontTx/>
              <a:buNone/>
            </a:pPr>
            <a:r>
              <a:rPr lang="en-GB" altLang="en-US" sz="2400" i="1">
                <a:latin typeface="Arial" panose="020B0604020202020204" pitchFamily="34" charset="0"/>
                <a:cs typeface="Arial" panose="020B0604020202020204" pitchFamily="34" charset="0"/>
              </a:rPr>
              <a:t> from each side (EE)</a:t>
            </a:r>
          </a:p>
        </p:txBody>
      </p:sp>
      <p:sp>
        <p:nvSpPr>
          <p:cNvPr id="62467" name="Text Box 5"/>
          <p:cNvSpPr txBox="1">
            <a:spLocks noChangeArrowheads="1"/>
          </p:cNvSpPr>
          <p:nvPr/>
        </p:nvSpPr>
        <p:spPr bwMode="auto">
          <a:xfrm>
            <a:off x="1631951" y="4365625"/>
            <a:ext cx="3179763" cy="1570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GB" altLang="en-US" sz="2400">
                <a:latin typeface="Arial" panose="020B0604020202020204" pitchFamily="34" charset="0"/>
                <a:cs typeface="Arial" panose="020B0604020202020204" pitchFamily="34" charset="0"/>
              </a:rPr>
              <a:t>Lateral superior olive</a:t>
            </a:r>
          </a:p>
          <a:p>
            <a:pPr eaLnBrk="1" hangingPunct="1">
              <a:spcBef>
                <a:spcPct val="0"/>
              </a:spcBef>
              <a:buFontTx/>
              <a:buChar char="-"/>
            </a:pPr>
            <a:r>
              <a:rPr lang="en-GB" altLang="en-US" sz="2400" i="1">
                <a:latin typeface="Arial" panose="020B0604020202020204" pitchFamily="34" charset="0"/>
                <a:cs typeface="Arial" panose="020B0604020202020204" pitchFamily="34" charset="0"/>
              </a:rPr>
              <a:t> inhibitory input </a:t>
            </a:r>
          </a:p>
          <a:p>
            <a:pPr eaLnBrk="1" hangingPunct="1">
              <a:spcBef>
                <a:spcPct val="0"/>
              </a:spcBef>
              <a:buFontTx/>
              <a:buNone/>
            </a:pPr>
            <a:r>
              <a:rPr lang="en-GB" altLang="en-US" sz="2400" i="1">
                <a:latin typeface="Arial" panose="020B0604020202020204" pitchFamily="34" charset="0"/>
                <a:cs typeface="Arial" panose="020B0604020202020204" pitchFamily="34" charset="0"/>
              </a:rPr>
              <a:t> from the </a:t>
            </a:r>
          </a:p>
          <a:p>
            <a:pPr eaLnBrk="1" hangingPunct="1">
              <a:spcBef>
                <a:spcPct val="0"/>
              </a:spcBef>
              <a:buFontTx/>
              <a:buNone/>
            </a:pPr>
            <a:r>
              <a:rPr lang="en-GB" altLang="en-US" sz="2400" i="1">
                <a:latin typeface="Arial" panose="020B0604020202020204" pitchFamily="34" charset="0"/>
                <a:cs typeface="Arial" panose="020B0604020202020204" pitchFamily="34" charset="0"/>
              </a:rPr>
              <a:t>Contralateral side (EI)</a:t>
            </a:r>
          </a:p>
        </p:txBody>
      </p:sp>
      <p:sp>
        <p:nvSpPr>
          <p:cNvPr id="62468" name="Rectangle 6"/>
          <p:cNvSpPr>
            <a:spLocks noGrp="1" noChangeArrowheads="1"/>
          </p:cNvSpPr>
          <p:nvPr>
            <p:ph type="title" idx="4294967295"/>
          </p:nvPr>
        </p:nvSpPr>
        <p:spPr>
          <a:xfrm>
            <a:off x="1703388" y="0"/>
            <a:ext cx="2819400" cy="1143000"/>
          </a:xfrm>
        </p:spPr>
        <p:txBody>
          <a:bodyPr/>
          <a:lstStyle/>
          <a:p>
            <a:pPr eaLnBrk="1" hangingPunct="1"/>
            <a:r>
              <a:rPr lang="en-GB" altLang="en-US" sz="3200">
                <a:latin typeface="Arial" panose="020B0604020202020204" pitchFamily="34" charset="0"/>
              </a:rPr>
              <a:t>Binaural </a:t>
            </a:r>
            <a:br>
              <a:rPr lang="en-GB" altLang="en-US" sz="3200">
                <a:latin typeface="Arial" panose="020B0604020202020204" pitchFamily="34" charset="0"/>
              </a:rPr>
            </a:br>
            <a:r>
              <a:rPr lang="en-GB" altLang="en-US" sz="3200">
                <a:latin typeface="Arial" panose="020B0604020202020204" pitchFamily="34" charset="0"/>
              </a:rPr>
              <a:t>convergence</a:t>
            </a:r>
          </a:p>
        </p:txBody>
      </p:sp>
      <p:pic>
        <p:nvPicPr>
          <p:cNvPr id="62469" name="Picture 7" descr="SOC"/>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94239" y="333376"/>
            <a:ext cx="6010275" cy="655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9381495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descr="Related image">
            <a:extLst>
              <a:ext uri="{FF2B5EF4-FFF2-40B4-BE49-F238E27FC236}">
                <a16:creationId xmlns:a16="http://schemas.microsoft.com/office/drawing/2014/main" id="{1F318966-8C59-4496-89AD-414C42BFF17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7272" t="63749" r="23214" b="1"/>
          <a:stretch/>
        </p:blipFill>
        <p:spPr bwMode="auto">
          <a:xfrm>
            <a:off x="1145513" y="1823775"/>
            <a:ext cx="5470684" cy="3004458"/>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37D6E8C2-72CD-46DF-BF44-A5E3C2A807B1}"/>
              </a:ext>
            </a:extLst>
          </p:cNvPr>
          <p:cNvSpPr txBox="1"/>
          <p:nvPr/>
        </p:nvSpPr>
        <p:spPr>
          <a:xfrm>
            <a:off x="1542369" y="157480"/>
            <a:ext cx="8805424" cy="430887"/>
          </a:xfrm>
          <a:prstGeom prst="rect">
            <a:avLst/>
          </a:prstGeom>
          <a:noFill/>
        </p:spPr>
        <p:txBody>
          <a:bodyPr wrap="none" rtlCol="0">
            <a:spAutoFit/>
          </a:bodyPr>
          <a:lstStyle/>
          <a:p>
            <a:pPr algn="ctr"/>
            <a:r>
              <a:rPr lang="en-GB" sz="2200" b="1" dirty="0"/>
              <a:t>Medial superior olive neurons are sensitive to ITDs of 10-20 microseconds</a:t>
            </a:r>
          </a:p>
        </p:txBody>
      </p:sp>
      <p:pic>
        <p:nvPicPr>
          <p:cNvPr id="4" name="Picture 2" descr="Related image">
            <a:extLst>
              <a:ext uri="{FF2B5EF4-FFF2-40B4-BE49-F238E27FC236}">
                <a16:creationId xmlns:a16="http://schemas.microsoft.com/office/drawing/2014/main" id="{8596BD40-ACEE-4F79-8FF7-7B770914AF1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326" t="30014" r="74944" b="33736"/>
          <a:stretch/>
        </p:blipFill>
        <p:spPr bwMode="auto">
          <a:xfrm>
            <a:off x="7330272" y="1664676"/>
            <a:ext cx="3125038" cy="343630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78882351"/>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698" name="Picture 4" descr="AuditoryNeurosciFig5-1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889250" y="695325"/>
            <a:ext cx="6015038" cy="417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2"/>
          <p:cNvSpPr txBox="1">
            <a:spLocks noChangeArrowheads="1"/>
          </p:cNvSpPr>
          <p:nvPr/>
        </p:nvSpPr>
        <p:spPr bwMode="auto">
          <a:xfrm>
            <a:off x="1620839" y="17464"/>
            <a:ext cx="8899525" cy="566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a:defRPr/>
            </a:pPr>
            <a:r>
              <a:rPr lang="en-GB" altLang="en-US" sz="2400" kern="0" dirty="0">
                <a:solidFill>
                  <a:srgbClr val="000066"/>
                </a:solidFill>
                <a:latin typeface="Arial Rounded MT Bold" panose="020F0704030504030204" pitchFamily="34" charset="0"/>
              </a:rPr>
              <a:t>The Jeffress model: mapping ITDs in the brain?</a:t>
            </a:r>
          </a:p>
        </p:txBody>
      </p:sp>
      <p:sp>
        <p:nvSpPr>
          <p:cNvPr id="2" name="TextBox 1"/>
          <p:cNvSpPr txBox="1"/>
          <p:nvPr/>
        </p:nvSpPr>
        <p:spPr>
          <a:xfrm>
            <a:off x="1676401" y="5229226"/>
            <a:ext cx="8893175" cy="1762125"/>
          </a:xfrm>
          <a:prstGeom prst="rect">
            <a:avLst/>
          </a:prstGeom>
          <a:noFill/>
        </p:spPr>
        <p:txBody>
          <a:bodyPr>
            <a:spAutoFit/>
          </a:bodyPr>
          <a:lstStyle/>
          <a:p>
            <a:pPr marL="342900" indent="-342900">
              <a:lnSpc>
                <a:spcPct val="90000"/>
              </a:lnSpc>
              <a:buFont typeface="Arial" panose="020B0604020202020204" pitchFamily="34" charset="0"/>
              <a:buChar char="•"/>
              <a:defRPr/>
            </a:pPr>
            <a:r>
              <a:rPr lang="en-GB" altLang="en-US" sz="1900" dirty="0"/>
              <a:t>MSO neurons are thought to fire maximally </a:t>
            </a:r>
            <a:r>
              <a:rPr lang="en-GB" altLang="en-US" sz="1900" i="1" dirty="0"/>
              <a:t>only</a:t>
            </a:r>
            <a:r>
              <a:rPr lang="en-GB" altLang="en-US" sz="1900" dirty="0"/>
              <a:t> if they receive </a:t>
            </a:r>
            <a:r>
              <a:rPr lang="en-GB" altLang="en-US" sz="1900" i="1" dirty="0"/>
              <a:t>simultaneous</a:t>
            </a:r>
            <a:r>
              <a:rPr lang="en-GB" altLang="en-US" sz="1900" dirty="0"/>
              <a:t> input from both ears (‘coincidence detection’).</a:t>
            </a:r>
          </a:p>
          <a:p>
            <a:pPr marL="342900" indent="-342900">
              <a:lnSpc>
                <a:spcPct val="90000"/>
              </a:lnSpc>
              <a:spcBef>
                <a:spcPts val="600"/>
              </a:spcBef>
              <a:buFont typeface="Arial" panose="020B0604020202020204" pitchFamily="34" charset="0"/>
              <a:buChar char="•"/>
              <a:defRPr/>
            </a:pPr>
            <a:r>
              <a:rPr lang="en-GB" altLang="en-US" sz="1900" dirty="0"/>
              <a:t>If the input from one ear is delayed by some amount (e.g. because the afferent axons are longer or slower) then the MSO neuron will fire maximally only if an ITD at the ears exactly compensates for the transmission delay. </a:t>
            </a:r>
          </a:p>
          <a:p>
            <a:pPr>
              <a:defRPr/>
            </a:pPr>
            <a:endParaRPr lang="en-GB" dirty="0"/>
          </a:p>
        </p:txBody>
      </p:sp>
    </p:spTree>
    <p:extLst>
      <p:ext uri="{BB962C8B-B14F-4D97-AF65-F5344CB8AC3E}">
        <p14:creationId xmlns:p14="http://schemas.microsoft.com/office/powerpoint/2010/main" val="2380284374"/>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5364" name="Picture 4" descr="Related image">
            <a:extLst>
              <a:ext uri="{FF2B5EF4-FFF2-40B4-BE49-F238E27FC236}">
                <a16:creationId xmlns:a16="http://schemas.microsoft.com/office/drawing/2014/main" id="{FA9E55BE-7962-45DD-A468-F9A51D39682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84918" y="1149837"/>
            <a:ext cx="7775361" cy="4730012"/>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37D6E8C2-72CD-46DF-BF44-A5E3C2A807B1}"/>
              </a:ext>
            </a:extLst>
          </p:cNvPr>
          <p:cNvSpPr txBox="1"/>
          <p:nvPr/>
        </p:nvSpPr>
        <p:spPr>
          <a:xfrm>
            <a:off x="1542369" y="157480"/>
            <a:ext cx="8805424" cy="430887"/>
          </a:xfrm>
          <a:prstGeom prst="rect">
            <a:avLst/>
          </a:prstGeom>
          <a:noFill/>
        </p:spPr>
        <p:txBody>
          <a:bodyPr wrap="none" rtlCol="0">
            <a:spAutoFit/>
          </a:bodyPr>
          <a:lstStyle/>
          <a:p>
            <a:pPr algn="ctr"/>
            <a:r>
              <a:rPr lang="en-GB" sz="2200" b="1" dirty="0"/>
              <a:t>Medial superior olive neurons are sensitive to ITDs of 10-20 microseconds</a:t>
            </a:r>
          </a:p>
        </p:txBody>
      </p:sp>
    </p:spTree>
    <p:extLst>
      <p:ext uri="{BB962C8B-B14F-4D97-AF65-F5344CB8AC3E}">
        <p14:creationId xmlns:p14="http://schemas.microsoft.com/office/powerpoint/2010/main" val="3312677908"/>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7D6E8C2-72CD-46DF-BF44-A5E3C2A807B1}"/>
              </a:ext>
            </a:extLst>
          </p:cNvPr>
          <p:cNvSpPr txBox="1"/>
          <p:nvPr/>
        </p:nvSpPr>
        <p:spPr>
          <a:xfrm>
            <a:off x="2738029" y="157480"/>
            <a:ext cx="6414128" cy="430887"/>
          </a:xfrm>
          <a:prstGeom prst="rect">
            <a:avLst/>
          </a:prstGeom>
          <a:noFill/>
        </p:spPr>
        <p:txBody>
          <a:bodyPr wrap="none" rtlCol="0">
            <a:spAutoFit/>
          </a:bodyPr>
          <a:lstStyle/>
          <a:p>
            <a:pPr algn="ctr"/>
            <a:r>
              <a:rPr lang="en-GB" sz="2200" b="1" dirty="0"/>
              <a:t>Spatial receptive fields in the primary auditory cortex</a:t>
            </a:r>
          </a:p>
        </p:txBody>
      </p:sp>
      <p:pic>
        <p:nvPicPr>
          <p:cNvPr id="3" name="Picture 2">
            <a:extLst>
              <a:ext uri="{FF2B5EF4-FFF2-40B4-BE49-F238E27FC236}">
                <a16:creationId xmlns:a16="http://schemas.microsoft.com/office/drawing/2014/main" id="{35B08CE3-B509-4DA4-973C-5C9124EF0C6C}"/>
              </a:ext>
            </a:extLst>
          </p:cNvPr>
          <p:cNvPicPr>
            <a:picLocks noChangeAspect="1"/>
          </p:cNvPicPr>
          <p:nvPr/>
        </p:nvPicPr>
        <p:blipFill>
          <a:blip r:embed="rId2"/>
          <a:stretch>
            <a:fillRect/>
          </a:stretch>
        </p:blipFill>
        <p:spPr>
          <a:xfrm>
            <a:off x="58723" y="3623267"/>
            <a:ext cx="12192000" cy="1566099"/>
          </a:xfrm>
          <a:prstGeom prst="rect">
            <a:avLst/>
          </a:prstGeom>
        </p:spPr>
      </p:pic>
      <p:pic>
        <p:nvPicPr>
          <p:cNvPr id="1026" name="Picture 2" descr="Related image">
            <a:extLst>
              <a:ext uri="{FF2B5EF4-FFF2-40B4-BE49-F238E27FC236}">
                <a16:creationId xmlns:a16="http://schemas.microsoft.com/office/drawing/2014/main" id="{1EA6306B-01FA-4EE1-A768-633125E66FC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57921"/>
          <a:stretch/>
        </p:blipFill>
        <p:spPr bwMode="auto">
          <a:xfrm>
            <a:off x="3682301" y="1149293"/>
            <a:ext cx="4765413" cy="2020227"/>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Arrow Connector 4">
            <a:extLst>
              <a:ext uri="{FF2B5EF4-FFF2-40B4-BE49-F238E27FC236}">
                <a16:creationId xmlns:a16="http://schemas.microsoft.com/office/drawing/2014/main" id="{1DD0ACBF-D648-4146-9E6A-6D3023C637FC}"/>
              </a:ext>
            </a:extLst>
          </p:cNvPr>
          <p:cNvCxnSpPr>
            <a:cxnSpLocks/>
          </p:cNvCxnSpPr>
          <p:nvPr/>
        </p:nvCxnSpPr>
        <p:spPr>
          <a:xfrm flipH="1" flipV="1">
            <a:off x="6511771" y="2201662"/>
            <a:ext cx="954349" cy="1167414"/>
          </a:xfrm>
          <a:prstGeom prst="straightConnector1">
            <a:avLst/>
          </a:prstGeom>
          <a:ln w="38100">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pic>
        <p:nvPicPr>
          <p:cNvPr id="4" name="Picture 3">
            <a:extLst>
              <a:ext uri="{FF2B5EF4-FFF2-40B4-BE49-F238E27FC236}">
                <a16:creationId xmlns:a16="http://schemas.microsoft.com/office/drawing/2014/main" id="{A50493CC-32CB-4ED5-8FA8-7ADE4B6B8C7C}"/>
              </a:ext>
            </a:extLst>
          </p:cNvPr>
          <p:cNvPicPr>
            <a:picLocks noChangeAspect="1"/>
          </p:cNvPicPr>
          <p:nvPr/>
        </p:nvPicPr>
        <p:blipFill>
          <a:blip r:embed="rId4"/>
          <a:stretch>
            <a:fillRect/>
          </a:stretch>
        </p:blipFill>
        <p:spPr>
          <a:xfrm>
            <a:off x="-4963077" y="0"/>
            <a:ext cx="4613925" cy="6858000"/>
          </a:xfrm>
          <a:prstGeom prst="rect">
            <a:avLst/>
          </a:prstGeom>
        </p:spPr>
      </p:pic>
    </p:spTree>
    <p:extLst>
      <p:ext uri="{BB962C8B-B14F-4D97-AF65-F5344CB8AC3E}">
        <p14:creationId xmlns:p14="http://schemas.microsoft.com/office/powerpoint/2010/main" val="315037193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04F46DDF-8315-45C6-B714-FC7C1A6E5A35}"/>
              </a:ext>
            </a:extLst>
          </p:cNvPr>
          <p:cNvSpPr txBox="1"/>
          <p:nvPr/>
        </p:nvSpPr>
        <p:spPr>
          <a:xfrm>
            <a:off x="5188957" y="2857571"/>
            <a:ext cx="1814086" cy="461665"/>
          </a:xfrm>
          <a:prstGeom prst="rect">
            <a:avLst/>
          </a:prstGeom>
          <a:noFill/>
        </p:spPr>
        <p:txBody>
          <a:bodyPr wrap="none" rtlCol="0">
            <a:spAutoFit/>
          </a:bodyPr>
          <a:lstStyle/>
          <a:p>
            <a:r>
              <a:rPr lang="en-GB" sz="2400" dirty="0"/>
              <a:t>How far is it?</a:t>
            </a:r>
            <a:endParaRPr lang="en-GB" sz="2400" dirty="0">
              <a:solidFill>
                <a:srgbClr val="FF00FF"/>
              </a:solidFill>
            </a:endParaRPr>
          </a:p>
        </p:txBody>
      </p:sp>
    </p:spTree>
    <p:extLst>
      <p:ext uri="{BB962C8B-B14F-4D97-AF65-F5344CB8AC3E}">
        <p14:creationId xmlns:p14="http://schemas.microsoft.com/office/powerpoint/2010/main" val="3231593863"/>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AB45A142-4255-493C-8284-5D566C121B1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36884" y="321177"/>
            <a:ext cx="4332307" cy="6179552"/>
          </a:xfrm>
          <a:prstGeom prst="rect">
            <a:avLst/>
          </a:prstGeom>
          <a:solidFill>
            <a:srgbClr val="404040">
              <a:alpha val="89804"/>
            </a:srgbClr>
          </a:solidFill>
          <a:ln w="127000" cap="sq" cmpd="thinThick">
            <a:solidFill>
              <a:srgbClr val="595959">
                <a:alpha val="8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AFDCC288-2D0D-431F-8ED8-D114678768FB}"/>
              </a:ext>
            </a:extLst>
          </p:cNvPr>
          <p:cNvSpPr txBox="1"/>
          <p:nvPr/>
        </p:nvSpPr>
        <p:spPr>
          <a:xfrm>
            <a:off x="674237" y="2468880"/>
            <a:ext cx="3657600" cy="2887579"/>
          </a:xfrm>
          <a:prstGeom prst="rect">
            <a:avLst/>
          </a:prstGeom>
        </p:spPr>
        <p:txBody>
          <a:bodyPr vert="horz" lIns="91440" tIns="45720" rIns="91440" bIns="45720" rtlCol="0" anchor="b">
            <a:normAutofit fontScale="55000" lnSpcReduction="20000"/>
          </a:bodyPr>
          <a:lstStyle/>
          <a:p>
            <a:pPr algn="ctr">
              <a:lnSpc>
                <a:spcPct val="120000"/>
              </a:lnSpc>
              <a:spcBef>
                <a:spcPct val="0"/>
              </a:spcBef>
              <a:spcAft>
                <a:spcPts val="600"/>
              </a:spcAft>
            </a:pPr>
            <a:r>
              <a:rPr lang="en-US" sz="5100" b="1" kern="1200" dirty="0">
                <a:solidFill>
                  <a:srgbClr val="FFFFFF"/>
                </a:solidFill>
                <a:latin typeface="+mj-lt"/>
                <a:ea typeface="+mj-ea"/>
                <a:cs typeface="+mj-cs"/>
              </a:rPr>
              <a:t>Integrating information from both eyes</a:t>
            </a:r>
          </a:p>
          <a:p>
            <a:pPr algn="ctr">
              <a:lnSpc>
                <a:spcPct val="90000"/>
              </a:lnSpc>
              <a:spcBef>
                <a:spcPct val="0"/>
              </a:spcBef>
              <a:spcAft>
                <a:spcPts val="600"/>
              </a:spcAft>
            </a:pPr>
            <a:endParaRPr lang="en-US" sz="4800" kern="1200" dirty="0">
              <a:solidFill>
                <a:srgbClr val="FFFFFF"/>
              </a:solidFill>
              <a:latin typeface="+mj-lt"/>
              <a:ea typeface="+mj-ea"/>
              <a:cs typeface="+mj-cs"/>
            </a:endParaRPr>
          </a:p>
          <a:p>
            <a:pPr algn="ctr">
              <a:lnSpc>
                <a:spcPct val="90000"/>
              </a:lnSpc>
              <a:spcBef>
                <a:spcPct val="0"/>
              </a:spcBef>
              <a:spcAft>
                <a:spcPts val="600"/>
              </a:spcAft>
            </a:pPr>
            <a:endParaRPr lang="en-US" sz="4800" kern="1200" dirty="0">
              <a:solidFill>
                <a:srgbClr val="FFFFFF"/>
              </a:solidFill>
              <a:latin typeface="+mj-lt"/>
              <a:ea typeface="+mj-ea"/>
              <a:cs typeface="+mj-cs"/>
            </a:endParaRPr>
          </a:p>
          <a:p>
            <a:pPr algn="ctr">
              <a:lnSpc>
                <a:spcPct val="90000"/>
              </a:lnSpc>
              <a:spcBef>
                <a:spcPct val="0"/>
              </a:spcBef>
              <a:spcAft>
                <a:spcPts val="600"/>
              </a:spcAft>
            </a:pPr>
            <a:r>
              <a:rPr lang="en-US" sz="4800" kern="1200" dirty="0">
                <a:solidFill>
                  <a:srgbClr val="FFFFFF"/>
                </a:solidFill>
                <a:latin typeface="+mj-lt"/>
                <a:ea typeface="+mj-ea"/>
                <a:cs typeface="+mj-cs"/>
              </a:rPr>
              <a:t>Ocular dominance </a:t>
            </a:r>
          </a:p>
          <a:p>
            <a:pPr algn="ctr">
              <a:lnSpc>
                <a:spcPct val="90000"/>
              </a:lnSpc>
              <a:spcBef>
                <a:spcPct val="0"/>
              </a:spcBef>
              <a:spcAft>
                <a:spcPts val="600"/>
              </a:spcAft>
            </a:pPr>
            <a:r>
              <a:rPr lang="en-US" sz="4800" kern="1200" dirty="0">
                <a:solidFill>
                  <a:srgbClr val="FFFFFF"/>
                </a:solidFill>
                <a:latin typeface="+mj-lt"/>
                <a:ea typeface="+mj-ea"/>
                <a:cs typeface="+mj-cs"/>
              </a:rPr>
              <a:t>&amp; </a:t>
            </a:r>
          </a:p>
          <a:p>
            <a:pPr algn="ctr">
              <a:lnSpc>
                <a:spcPct val="90000"/>
              </a:lnSpc>
              <a:spcBef>
                <a:spcPct val="0"/>
              </a:spcBef>
              <a:spcAft>
                <a:spcPts val="600"/>
              </a:spcAft>
            </a:pPr>
            <a:r>
              <a:rPr lang="en-US" sz="4800" kern="1200" dirty="0">
                <a:solidFill>
                  <a:srgbClr val="FFFFFF"/>
                </a:solidFill>
                <a:latin typeface="+mj-lt"/>
                <a:ea typeface="+mj-ea"/>
                <a:cs typeface="+mj-cs"/>
              </a:rPr>
              <a:t>Binocularity </a:t>
            </a:r>
          </a:p>
        </p:txBody>
      </p:sp>
      <p:cxnSp>
        <p:nvCxnSpPr>
          <p:cNvPr id="73" name="Straight Connector 72">
            <a:extLst>
              <a:ext uri="{FF2B5EF4-FFF2-40B4-BE49-F238E27FC236}">
                <a16:creationId xmlns:a16="http://schemas.microsoft.com/office/drawing/2014/main" id="{38FB9660-F42F-4313-BBC4-47C007FE484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191126" y="3910267"/>
            <a:ext cx="2586790" cy="0"/>
          </a:xfrm>
          <a:prstGeom prst="line">
            <a:avLst/>
          </a:prstGeom>
          <a:ln w="22225">
            <a:solidFill>
              <a:srgbClr val="D9D9D9"/>
            </a:solidFill>
          </a:ln>
        </p:spPr>
        <p:style>
          <a:lnRef idx="1">
            <a:schemeClr val="accent1"/>
          </a:lnRef>
          <a:fillRef idx="0">
            <a:schemeClr val="accent1"/>
          </a:fillRef>
          <a:effectRef idx="0">
            <a:schemeClr val="accent1"/>
          </a:effectRef>
          <a:fontRef idx="minor">
            <a:schemeClr val="tx1"/>
          </a:fontRef>
        </p:style>
      </p:cxnSp>
      <p:pic>
        <p:nvPicPr>
          <p:cNvPr id="14" name="Picture 3" descr="scan01">
            <a:extLst>
              <a:ext uri="{FF2B5EF4-FFF2-40B4-BE49-F238E27FC236}">
                <a16:creationId xmlns:a16="http://schemas.microsoft.com/office/drawing/2014/main" id="{FCDDAFA0-0735-4830-AD41-EA6A549D8CC5}"/>
              </a:ext>
            </a:extLst>
          </p:cNvPr>
          <p:cNvPicPr>
            <a:picLocks noChangeAspect="1" noChangeArrowheads="1"/>
          </p:cNvPicPr>
          <p:nvPr/>
        </p:nvPicPr>
        <p:blipFill>
          <a:blip r:embed="rId2"/>
          <a:srcRect/>
          <a:stretch>
            <a:fillRect/>
          </a:stretch>
        </p:blipFill>
        <p:spPr bwMode="auto">
          <a:xfrm>
            <a:off x="5427782" y="1414989"/>
            <a:ext cx="6507163" cy="4665663"/>
          </a:xfrm>
          <a:prstGeom prst="rect">
            <a:avLst/>
          </a:prstGeom>
          <a:noFill/>
          <a:effectLst>
            <a:outerShdw dist="107763" dir="2700000" algn="ctr" rotWithShape="0">
              <a:sysClr val="window" lastClr="FFFFFF"/>
            </a:outerShdw>
          </a:effectLst>
        </p:spPr>
      </p:pic>
    </p:spTree>
    <p:extLst>
      <p:ext uri="{BB962C8B-B14F-4D97-AF65-F5344CB8AC3E}">
        <p14:creationId xmlns:p14="http://schemas.microsoft.com/office/powerpoint/2010/main" val="409913683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FDCC288-2D0D-431F-8ED8-D114678768FB}"/>
              </a:ext>
            </a:extLst>
          </p:cNvPr>
          <p:cNvSpPr txBox="1"/>
          <p:nvPr/>
        </p:nvSpPr>
        <p:spPr>
          <a:xfrm>
            <a:off x="4947879" y="155197"/>
            <a:ext cx="1790875" cy="461665"/>
          </a:xfrm>
          <a:prstGeom prst="rect">
            <a:avLst/>
          </a:prstGeom>
          <a:noFill/>
        </p:spPr>
        <p:txBody>
          <a:bodyPr wrap="none" rtlCol="0">
            <a:spAutoFit/>
          </a:bodyPr>
          <a:lstStyle/>
          <a:p>
            <a:pPr algn="just"/>
            <a:r>
              <a:rPr lang="en-GB" sz="2400" b="1" dirty="0">
                <a:solidFill>
                  <a:schemeClr val="accent1">
                    <a:lumMod val="75000"/>
                  </a:schemeClr>
                </a:solidFill>
                <a:latin typeface="Arial" panose="020B0604020202020204" pitchFamily="34" charset="0"/>
                <a:cs typeface="Arial" panose="020B0604020202020204" pitchFamily="34" charset="0"/>
              </a:rPr>
              <a:t>Adaptation</a:t>
            </a:r>
          </a:p>
        </p:txBody>
      </p:sp>
      <p:pic>
        <p:nvPicPr>
          <p:cNvPr id="3076" name="Picture 4" descr="Related image">
            <a:extLst>
              <a:ext uri="{FF2B5EF4-FFF2-40B4-BE49-F238E27FC236}">
                <a16:creationId xmlns:a16="http://schemas.microsoft.com/office/drawing/2014/main" id="{D8E30B64-2A18-4A6D-A584-1D5EE47980D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31814" y="1335653"/>
            <a:ext cx="7570941" cy="4186691"/>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EF37ED6A-120D-467A-AADE-67A0D512998C}"/>
              </a:ext>
            </a:extLst>
          </p:cNvPr>
          <p:cNvSpPr/>
          <p:nvPr/>
        </p:nvSpPr>
        <p:spPr>
          <a:xfrm>
            <a:off x="299777" y="1166842"/>
            <a:ext cx="3786086" cy="5632311"/>
          </a:xfrm>
          <a:prstGeom prst="rect">
            <a:avLst/>
          </a:prstGeom>
        </p:spPr>
        <p:txBody>
          <a:bodyPr wrap="square">
            <a:spAutoFit/>
          </a:bodyPr>
          <a:lstStyle/>
          <a:p>
            <a:r>
              <a:rPr lang="en-US" b="1" i="0" dirty="0">
                <a:solidFill>
                  <a:srgbClr val="7030A0"/>
                </a:solidFill>
                <a:effectLst/>
                <a:latin typeface="Arial" panose="020B0604020202020204" pitchFamily="34" charset="0"/>
                <a:cs typeface="Arial" panose="020B0604020202020204" pitchFamily="34" charset="0"/>
              </a:rPr>
              <a:t>Sensory adaptation is a change over time in the responsiveness of the </a:t>
            </a:r>
            <a:r>
              <a:rPr lang="en-US" b="1" i="0" strike="noStrike" dirty="0">
                <a:solidFill>
                  <a:srgbClr val="7030A0"/>
                </a:solidFill>
                <a:effectLst/>
                <a:latin typeface="Arial" panose="020B0604020202020204" pitchFamily="34" charset="0"/>
                <a:cs typeface="Arial" panose="020B0604020202020204" pitchFamily="34" charset="0"/>
              </a:rPr>
              <a:t>sensory system</a:t>
            </a:r>
            <a:r>
              <a:rPr lang="en-US" b="1" i="0" dirty="0">
                <a:solidFill>
                  <a:srgbClr val="7030A0"/>
                </a:solidFill>
                <a:effectLst/>
                <a:latin typeface="Arial" panose="020B0604020202020204" pitchFamily="34" charset="0"/>
                <a:cs typeface="Arial" panose="020B0604020202020204" pitchFamily="34" charset="0"/>
              </a:rPr>
              <a:t> to a constant </a:t>
            </a:r>
            <a:r>
              <a:rPr lang="en-US" b="1" i="0" strike="noStrike" dirty="0">
                <a:solidFill>
                  <a:srgbClr val="7030A0"/>
                </a:solidFill>
                <a:effectLst/>
                <a:latin typeface="Arial" panose="020B0604020202020204" pitchFamily="34" charset="0"/>
                <a:cs typeface="Arial" panose="020B0604020202020204" pitchFamily="34" charset="0"/>
              </a:rPr>
              <a:t>stimulus</a:t>
            </a:r>
            <a:r>
              <a:rPr lang="en-US" b="1" i="0" dirty="0">
                <a:solidFill>
                  <a:srgbClr val="7030A0"/>
                </a:solidFill>
                <a:effectLst/>
                <a:latin typeface="Arial" panose="020B0604020202020204" pitchFamily="34" charset="0"/>
                <a:cs typeface="Arial" panose="020B0604020202020204" pitchFamily="34" charset="0"/>
              </a:rPr>
              <a:t>.</a:t>
            </a:r>
          </a:p>
          <a:p>
            <a:endParaRPr lang="en-US" dirty="0">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in sensory receptors and central neurons</a:t>
            </a:r>
          </a:p>
          <a:p>
            <a:pPr marL="285750" indent="-285750">
              <a:buFont typeface="Arial" panose="020B0604020202020204" pitchFamily="34" charset="0"/>
              <a:buChar char="•"/>
            </a:pPr>
            <a:endParaRPr lang="en-US" dirty="0">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enable detection of </a:t>
            </a:r>
            <a:r>
              <a:rPr lang="en-US" u="sng" dirty="0">
                <a:latin typeface="Arial" panose="020B0604020202020204" pitchFamily="34" charset="0"/>
                <a:cs typeface="Arial" panose="020B0604020202020204" pitchFamily="34" charset="0"/>
              </a:rPr>
              <a:t>changes</a:t>
            </a:r>
            <a:r>
              <a:rPr lang="en-US" dirty="0">
                <a:latin typeface="Arial" panose="020B0604020202020204" pitchFamily="34" charset="0"/>
                <a:cs typeface="Arial" panose="020B0604020202020204" pitchFamily="34" charset="0"/>
              </a:rPr>
              <a:t> in sensory input, extending dynamic range of responses</a:t>
            </a:r>
          </a:p>
          <a:p>
            <a:pPr marL="285750" indent="-285750">
              <a:buFont typeface="Arial" panose="020B0604020202020204" pitchFamily="34" charset="0"/>
              <a:buChar char="•"/>
            </a:pPr>
            <a:endParaRPr lang="en-US" dirty="0">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rates determined by evolutionary adaptation to environmental statistics</a:t>
            </a:r>
          </a:p>
          <a:p>
            <a:pPr marL="285750" indent="-285750">
              <a:buFont typeface="Arial" panose="020B0604020202020204" pitchFamily="34" charset="0"/>
              <a:buChar char="•"/>
            </a:pPr>
            <a:endParaRPr lang="en-US" dirty="0">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negative feedback (intracellular &amp; circuit based)</a:t>
            </a:r>
          </a:p>
          <a:p>
            <a:pPr marL="285750" indent="-285750">
              <a:buFont typeface="Arial" panose="020B0604020202020204" pitchFamily="34" charset="0"/>
              <a:buChar char="•"/>
            </a:pPr>
            <a:endParaRPr lang="en-US" dirty="0">
              <a:latin typeface="Arial" panose="020B0604020202020204" pitchFamily="34" charset="0"/>
              <a:cs typeface="Arial" panose="020B0604020202020204" pitchFamily="34" charset="0"/>
            </a:endParaRPr>
          </a:p>
          <a:p>
            <a:pPr marL="285750" indent="-285750">
              <a:buFont typeface="Arial" panose="020B0604020202020204" pitchFamily="34" charset="0"/>
              <a:buChar char="•"/>
            </a:pPr>
            <a:endParaRPr lang="en-GB"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55766693"/>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AB45A142-4255-493C-8284-5D566C121B1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36884" y="321177"/>
            <a:ext cx="4332307" cy="6179552"/>
          </a:xfrm>
          <a:prstGeom prst="rect">
            <a:avLst/>
          </a:prstGeom>
          <a:solidFill>
            <a:srgbClr val="404040">
              <a:alpha val="89804"/>
            </a:srgbClr>
          </a:solidFill>
          <a:ln w="127000" cap="sq" cmpd="thinThick">
            <a:solidFill>
              <a:srgbClr val="595959">
                <a:alpha val="8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AFDCC288-2D0D-431F-8ED8-D114678768FB}"/>
              </a:ext>
            </a:extLst>
          </p:cNvPr>
          <p:cNvSpPr txBox="1"/>
          <p:nvPr/>
        </p:nvSpPr>
        <p:spPr>
          <a:xfrm>
            <a:off x="674237" y="2468880"/>
            <a:ext cx="3657600" cy="2887579"/>
          </a:xfrm>
          <a:prstGeom prst="rect">
            <a:avLst/>
          </a:prstGeom>
        </p:spPr>
        <p:txBody>
          <a:bodyPr vert="horz" lIns="91440" tIns="45720" rIns="91440" bIns="45720" rtlCol="0" anchor="b">
            <a:normAutofit fontScale="55000" lnSpcReduction="20000"/>
          </a:bodyPr>
          <a:lstStyle/>
          <a:p>
            <a:pPr algn="ctr">
              <a:lnSpc>
                <a:spcPct val="120000"/>
              </a:lnSpc>
              <a:spcBef>
                <a:spcPct val="0"/>
              </a:spcBef>
              <a:spcAft>
                <a:spcPts val="600"/>
              </a:spcAft>
            </a:pPr>
            <a:r>
              <a:rPr lang="en-US" sz="5100" b="1" kern="1200" dirty="0">
                <a:solidFill>
                  <a:srgbClr val="FFFFFF"/>
                </a:solidFill>
                <a:latin typeface="+mj-lt"/>
                <a:ea typeface="+mj-ea"/>
                <a:cs typeface="+mj-cs"/>
              </a:rPr>
              <a:t>Integrating information from both eyes</a:t>
            </a:r>
          </a:p>
          <a:p>
            <a:pPr algn="ctr">
              <a:lnSpc>
                <a:spcPct val="90000"/>
              </a:lnSpc>
              <a:spcBef>
                <a:spcPct val="0"/>
              </a:spcBef>
              <a:spcAft>
                <a:spcPts val="600"/>
              </a:spcAft>
            </a:pPr>
            <a:endParaRPr lang="en-US" sz="4800" kern="1200" dirty="0">
              <a:solidFill>
                <a:srgbClr val="FFFFFF"/>
              </a:solidFill>
              <a:latin typeface="+mj-lt"/>
              <a:ea typeface="+mj-ea"/>
              <a:cs typeface="+mj-cs"/>
            </a:endParaRPr>
          </a:p>
          <a:p>
            <a:pPr algn="ctr">
              <a:lnSpc>
                <a:spcPct val="90000"/>
              </a:lnSpc>
              <a:spcBef>
                <a:spcPct val="0"/>
              </a:spcBef>
              <a:spcAft>
                <a:spcPts val="600"/>
              </a:spcAft>
            </a:pPr>
            <a:endParaRPr lang="en-US" sz="4800" kern="1200" dirty="0">
              <a:solidFill>
                <a:srgbClr val="FFFFFF"/>
              </a:solidFill>
              <a:latin typeface="+mj-lt"/>
              <a:ea typeface="+mj-ea"/>
              <a:cs typeface="+mj-cs"/>
            </a:endParaRPr>
          </a:p>
          <a:p>
            <a:pPr algn="ctr">
              <a:lnSpc>
                <a:spcPct val="90000"/>
              </a:lnSpc>
              <a:spcBef>
                <a:spcPct val="0"/>
              </a:spcBef>
              <a:spcAft>
                <a:spcPts val="600"/>
              </a:spcAft>
            </a:pPr>
            <a:r>
              <a:rPr lang="en-US" sz="4800" kern="1200" dirty="0">
                <a:solidFill>
                  <a:srgbClr val="FFFFFF"/>
                </a:solidFill>
                <a:latin typeface="+mj-lt"/>
                <a:ea typeface="+mj-ea"/>
                <a:cs typeface="+mj-cs"/>
              </a:rPr>
              <a:t>Ocular dominance </a:t>
            </a:r>
          </a:p>
          <a:p>
            <a:pPr algn="ctr">
              <a:lnSpc>
                <a:spcPct val="90000"/>
              </a:lnSpc>
              <a:spcBef>
                <a:spcPct val="0"/>
              </a:spcBef>
              <a:spcAft>
                <a:spcPts val="600"/>
              </a:spcAft>
            </a:pPr>
            <a:r>
              <a:rPr lang="en-US" sz="4800" kern="1200" dirty="0">
                <a:solidFill>
                  <a:srgbClr val="FFFFFF"/>
                </a:solidFill>
                <a:latin typeface="+mj-lt"/>
                <a:ea typeface="+mj-ea"/>
                <a:cs typeface="+mj-cs"/>
              </a:rPr>
              <a:t>&amp; </a:t>
            </a:r>
          </a:p>
          <a:p>
            <a:pPr algn="ctr">
              <a:lnSpc>
                <a:spcPct val="90000"/>
              </a:lnSpc>
              <a:spcBef>
                <a:spcPct val="0"/>
              </a:spcBef>
              <a:spcAft>
                <a:spcPts val="600"/>
              </a:spcAft>
            </a:pPr>
            <a:r>
              <a:rPr lang="en-US" sz="4800" kern="1200" dirty="0">
                <a:solidFill>
                  <a:srgbClr val="FFFFFF"/>
                </a:solidFill>
                <a:latin typeface="+mj-lt"/>
                <a:ea typeface="+mj-ea"/>
                <a:cs typeface="+mj-cs"/>
              </a:rPr>
              <a:t>Binocularity </a:t>
            </a:r>
          </a:p>
        </p:txBody>
      </p:sp>
      <p:cxnSp>
        <p:nvCxnSpPr>
          <p:cNvPr id="73" name="Straight Connector 72">
            <a:extLst>
              <a:ext uri="{FF2B5EF4-FFF2-40B4-BE49-F238E27FC236}">
                <a16:creationId xmlns:a16="http://schemas.microsoft.com/office/drawing/2014/main" id="{38FB9660-F42F-4313-BBC4-47C007FE484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191126" y="3910267"/>
            <a:ext cx="2586790" cy="0"/>
          </a:xfrm>
          <a:prstGeom prst="line">
            <a:avLst/>
          </a:prstGeom>
          <a:ln w="22225">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00442B52-E434-4871-93F5-F7E0A3ADFC81}"/>
              </a:ext>
            </a:extLst>
          </p:cNvPr>
          <p:cNvGrpSpPr/>
          <p:nvPr/>
        </p:nvGrpSpPr>
        <p:grpSpPr>
          <a:xfrm>
            <a:off x="5466080" y="396240"/>
            <a:ext cx="6685280" cy="6294120"/>
            <a:chOff x="1524000" y="563880"/>
            <a:chExt cx="6685280" cy="6294120"/>
          </a:xfrm>
        </p:grpSpPr>
        <p:pic>
          <p:nvPicPr>
            <p:cNvPr id="10" name="Picture 4" descr="Related image">
              <a:extLst>
                <a:ext uri="{FF2B5EF4-FFF2-40B4-BE49-F238E27FC236}">
                  <a16:creationId xmlns:a16="http://schemas.microsoft.com/office/drawing/2014/main" id="{8E5BDF35-AA4A-4654-9828-5AD607F6062A}"/>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0666" r="28222"/>
            <a:stretch/>
          </p:blipFill>
          <p:spPr bwMode="auto">
            <a:xfrm>
              <a:off x="1524000" y="731520"/>
              <a:ext cx="6563360" cy="6126480"/>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a:extLst>
                <a:ext uri="{FF2B5EF4-FFF2-40B4-BE49-F238E27FC236}">
                  <a16:creationId xmlns:a16="http://schemas.microsoft.com/office/drawing/2014/main" id="{95E36BD5-6B49-43D3-8DB5-07E59DF69A2A}"/>
                </a:ext>
              </a:extLst>
            </p:cNvPr>
            <p:cNvSpPr/>
            <p:nvPr/>
          </p:nvSpPr>
          <p:spPr>
            <a:xfrm>
              <a:off x="7188200" y="563880"/>
              <a:ext cx="1021080" cy="138684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2" name="TextBox 11">
            <a:extLst>
              <a:ext uri="{FF2B5EF4-FFF2-40B4-BE49-F238E27FC236}">
                <a16:creationId xmlns:a16="http://schemas.microsoft.com/office/drawing/2014/main" id="{90FE361B-17CB-464A-A518-45667897D3D2}"/>
              </a:ext>
            </a:extLst>
          </p:cNvPr>
          <p:cNvSpPr txBox="1"/>
          <p:nvPr/>
        </p:nvSpPr>
        <p:spPr>
          <a:xfrm>
            <a:off x="10408920" y="6202680"/>
            <a:ext cx="1332416" cy="307777"/>
          </a:xfrm>
          <a:prstGeom prst="rect">
            <a:avLst/>
          </a:prstGeom>
          <a:noFill/>
        </p:spPr>
        <p:txBody>
          <a:bodyPr wrap="square" rtlCol="0">
            <a:spAutoFit/>
          </a:bodyPr>
          <a:lstStyle/>
          <a:p>
            <a:r>
              <a:rPr lang="en-GB" sz="1400" dirty="0"/>
              <a:t>Magnocellular</a:t>
            </a:r>
          </a:p>
        </p:txBody>
      </p:sp>
      <p:sp>
        <p:nvSpPr>
          <p:cNvPr id="13" name="TextBox 12">
            <a:extLst>
              <a:ext uri="{FF2B5EF4-FFF2-40B4-BE49-F238E27FC236}">
                <a16:creationId xmlns:a16="http://schemas.microsoft.com/office/drawing/2014/main" id="{AFF06F2C-F6C3-41C3-961E-07B8DD6F7F7F}"/>
              </a:ext>
            </a:extLst>
          </p:cNvPr>
          <p:cNvSpPr txBox="1"/>
          <p:nvPr/>
        </p:nvSpPr>
        <p:spPr>
          <a:xfrm>
            <a:off x="10905304" y="5682595"/>
            <a:ext cx="1332416" cy="307777"/>
          </a:xfrm>
          <a:prstGeom prst="rect">
            <a:avLst/>
          </a:prstGeom>
          <a:noFill/>
        </p:spPr>
        <p:txBody>
          <a:bodyPr wrap="square" rtlCol="0">
            <a:spAutoFit/>
          </a:bodyPr>
          <a:lstStyle/>
          <a:p>
            <a:r>
              <a:rPr lang="en-GB" sz="1400" dirty="0"/>
              <a:t>Parvocellular</a:t>
            </a:r>
          </a:p>
        </p:txBody>
      </p:sp>
    </p:spTree>
    <p:extLst>
      <p:ext uri="{BB962C8B-B14F-4D97-AF65-F5344CB8AC3E}">
        <p14:creationId xmlns:p14="http://schemas.microsoft.com/office/powerpoint/2010/main" val="3566987193"/>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AB45A142-4255-493C-8284-5D566C121B1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36884" y="321177"/>
            <a:ext cx="4332307" cy="6179552"/>
          </a:xfrm>
          <a:prstGeom prst="rect">
            <a:avLst/>
          </a:prstGeom>
          <a:solidFill>
            <a:srgbClr val="404040">
              <a:alpha val="89804"/>
            </a:srgbClr>
          </a:solidFill>
          <a:ln w="127000" cap="sq" cmpd="thinThick">
            <a:solidFill>
              <a:srgbClr val="595959">
                <a:alpha val="8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3" name="Straight Connector 72">
            <a:extLst>
              <a:ext uri="{FF2B5EF4-FFF2-40B4-BE49-F238E27FC236}">
                <a16:creationId xmlns:a16="http://schemas.microsoft.com/office/drawing/2014/main" id="{38FB9660-F42F-4313-BBC4-47C007FE484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191126" y="3910267"/>
            <a:ext cx="2586790" cy="0"/>
          </a:xfrm>
          <a:prstGeom prst="line">
            <a:avLst/>
          </a:prstGeom>
          <a:ln w="22225">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36D32865-F06C-46B8-9410-145F0FB66962}"/>
              </a:ext>
            </a:extLst>
          </p:cNvPr>
          <p:cNvGrpSpPr/>
          <p:nvPr/>
        </p:nvGrpSpPr>
        <p:grpSpPr>
          <a:xfrm>
            <a:off x="6715760" y="88900"/>
            <a:ext cx="4917440" cy="6680200"/>
            <a:chOff x="6654800" y="132080"/>
            <a:chExt cx="4917440" cy="6680200"/>
          </a:xfrm>
        </p:grpSpPr>
        <p:pic>
          <p:nvPicPr>
            <p:cNvPr id="7" name="Picture 2" descr="Related image">
              <a:extLst>
                <a:ext uri="{FF2B5EF4-FFF2-40B4-BE49-F238E27FC236}">
                  <a16:creationId xmlns:a16="http://schemas.microsoft.com/office/drawing/2014/main" id="{37C9838F-A6F6-427B-B54A-7AB94193A7D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47722" t="2593"/>
            <a:stretch/>
          </p:blipFill>
          <p:spPr bwMode="auto">
            <a:xfrm>
              <a:off x="6791960" y="132080"/>
              <a:ext cx="4780280" cy="668020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a:extLst>
                <a:ext uri="{FF2B5EF4-FFF2-40B4-BE49-F238E27FC236}">
                  <a16:creationId xmlns:a16="http://schemas.microsoft.com/office/drawing/2014/main" id="{4A5F6440-4340-4C14-99D8-8863D9A532E3}"/>
                </a:ext>
              </a:extLst>
            </p:cNvPr>
            <p:cNvSpPr/>
            <p:nvPr/>
          </p:nvSpPr>
          <p:spPr>
            <a:xfrm>
              <a:off x="6654800" y="132080"/>
              <a:ext cx="574040" cy="5334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9" name="TextBox 8">
            <a:extLst>
              <a:ext uri="{FF2B5EF4-FFF2-40B4-BE49-F238E27FC236}">
                <a16:creationId xmlns:a16="http://schemas.microsoft.com/office/drawing/2014/main" id="{FA4438A4-7217-4B5C-AB8D-910E106F9BC7}"/>
              </a:ext>
            </a:extLst>
          </p:cNvPr>
          <p:cNvSpPr txBox="1"/>
          <p:nvPr/>
        </p:nvSpPr>
        <p:spPr>
          <a:xfrm>
            <a:off x="674237" y="2468880"/>
            <a:ext cx="3657600" cy="2887579"/>
          </a:xfrm>
          <a:prstGeom prst="rect">
            <a:avLst/>
          </a:prstGeom>
        </p:spPr>
        <p:txBody>
          <a:bodyPr vert="horz" lIns="91440" tIns="45720" rIns="91440" bIns="45720" rtlCol="0" anchor="b">
            <a:normAutofit fontScale="55000" lnSpcReduction="20000"/>
          </a:bodyPr>
          <a:lstStyle/>
          <a:p>
            <a:pPr algn="ctr">
              <a:lnSpc>
                <a:spcPct val="120000"/>
              </a:lnSpc>
              <a:spcBef>
                <a:spcPct val="0"/>
              </a:spcBef>
              <a:spcAft>
                <a:spcPts val="600"/>
              </a:spcAft>
            </a:pPr>
            <a:r>
              <a:rPr lang="en-US" sz="5100" b="1" kern="1200" dirty="0">
                <a:solidFill>
                  <a:srgbClr val="FFFFFF"/>
                </a:solidFill>
                <a:latin typeface="+mj-lt"/>
                <a:ea typeface="+mj-ea"/>
                <a:cs typeface="+mj-cs"/>
              </a:rPr>
              <a:t>Integrating information from both eyes</a:t>
            </a:r>
          </a:p>
          <a:p>
            <a:pPr algn="ctr">
              <a:lnSpc>
                <a:spcPct val="90000"/>
              </a:lnSpc>
              <a:spcBef>
                <a:spcPct val="0"/>
              </a:spcBef>
              <a:spcAft>
                <a:spcPts val="600"/>
              </a:spcAft>
            </a:pPr>
            <a:endParaRPr lang="en-US" sz="4800" kern="1200" dirty="0">
              <a:solidFill>
                <a:srgbClr val="FFFFFF"/>
              </a:solidFill>
              <a:latin typeface="+mj-lt"/>
              <a:ea typeface="+mj-ea"/>
              <a:cs typeface="+mj-cs"/>
            </a:endParaRPr>
          </a:p>
          <a:p>
            <a:pPr algn="ctr">
              <a:lnSpc>
                <a:spcPct val="90000"/>
              </a:lnSpc>
              <a:spcBef>
                <a:spcPct val="0"/>
              </a:spcBef>
              <a:spcAft>
                <a:spcPts val="600"/>
              </a:spcAft>
            </a:pPr>
            <a:endParaRPr lang="en-US" sz="4800" kern="1200" dirty="0">
              <a:solidFill>
                <a:srgbClr val="FFFFFF"/>
              </a:solidFill>
              <a:latin typeface="+mj-lt"/>
              <a:ea typeface="+mj-ea"/>
              <a:cs typeface="+mj-cs"/>
            </a:endParaRPr>
          </a:p>
          <a:p>
            <a:pPr algn="ctr">
              <a:lnSpc>
                <a:spcPct val="90000"/>
              </a:lnSpc>
              <a:spcBef>
                <a:spcPct val="0"/>
              </a:spcBef>
              <a:spcAft>
                <a:spcPts val="600"/>
              </a:spcAft>
            </a:pPr>
            <a:r>
              <a:rPr lang="en-US" sz="4800" kern="1200" dirty="0">
                <a:solidFill>
                  <a:srgbClr val="FFFFFF"/>
                </a:solidFill>
                <a:latin typeface="+mj-lt"/>
                <a:ea typeface="+mj-ea"/>
                <a:cs typeface="+mj-cs"/>
              </a:rPr>
              <a:t>Ocular dominance </a:t>
            </a:r>
          </a:p>
          <a:p>
            <a:pPr algn="ctr">
              <a:lnSpc>
                <a:spcPct val="90000"/>
              </a:lnSpc>
              <a:spcBef>
                <a:spcPct val="0"/>
              </a:spcBef>
              <a:spcAft>
                <a:spcPts val="600"/>
              </a:spcAft>
            </a:pPr>
            <a:r>
              <a:rPr lang="en-US" sz="4800" kern="1200" dirty="0">
                <a:solidFill>
                  <a:srgbClr val="FFFFFF"/>
                </a:solidFill>
                <a:latin typeface="+mj-lt"/>
                <a:ea typeface="+mj-ea"/>
                <a:cs typeface="+mj-cs"/>
              </a:rPr>
              <a:t>&amp; </a:t>
            </a:r>
          </a:p>
          <a:p>
            <a:pPr algn="ctr">
              <a:lnSpc>
                <a:spcPct val="90000"/>
              </a:lnSpc>
              <a:spcBef>
                <a:spcPct val="0"/>
              </a:spcBef>
              <a:spcAft>
                <a:spcPts val="600"/>
              </a:spcAft>
            </a:pPr>
            <a:r>
              <a:rPr lang="en-US" sz="4800" kern="1200" dirty="0">
                <a:solidFill>
                  <a:srgbClr val="FFFFFF"/>
                </a:solidFill>
                <a:latin typeface="+mj-lt"/>
                <a:ea typeface="+mj-ea"/>
                <a:cs typeface="+mj-cs"/>
              </a:rPr>
              <a:t>Binocularity </a:t>
            </a:r>
          </a:p>
        </p:txBody>
      </p:sp>
    </p:spTree>
    <p:extLst>
      <p:ext uri="{BB962C8B-B14F-4D97-AF65-F5344CB8AC3E}">
        <p14:creationId xmlns:p14="http://schemas.microsoft.com/office/powerpoint/2010/main" val="1758551777"/>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Rectangle 70"/>
          <p:cNvSpPr/>
          <p:nvPr/>
        </p:nvSpPr>
        <p:spPr>
          <a:xfrm>
            <a:off x="1524000" y="0"/>
            <a:ext cx="9144000" cy="6858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base">
              <a:spcBef>
                <a:spcPct val="0"/>
              </a:spcBef>
              <a:spcAft>
                <a:spcPct val="0"/>
              </a:spcAft>
            </a:pPr>
            <a:endParaRPr lang="en-US" sz="2400">
              <a:solidFill>
                <a:srgbClr val="FFFFFF"/>
              </a:solidFill>
              <a:latin typeface="Switzerland"/>
            </a:endParaRPr>
          </a:p>
        </p:txBody>
      </p:sp>
      <p:sp>
        <p:nvSpPr>
          <p:cNvPr id="72" name="Rectangle 60"/>
          <p:cNvSpPr>
            <a:spLocks noChangeArrowheads="1"/>
          </p:cNvSpPr>
          <p:nvPr/>
        </p:nvSpPr>
        <p:spPr bwMode="auto">
          <a:xfrm>
            <a:off x="1663700" y="14289"/>
            <a:ext cx="7772400" cy="846137"/>
          </a:xfrm>
          <a:prstGeom prst="rect">
            <a:avLst/>
          </a:prstGeom>
          <a:noFill/>
          <a:ln w="9525">
            <a:noFill/>
            <a:miter lim="800000"/>
            <a:headEnd/>
            <a:tailEnd/>
          </a:ln>
          <a:effectLst/>
        </p:spPr>
        <p:txBody>
          <a:bodyPr anchor="ctr"/>
          <a:lstStyle/>
          <a:p>
            <a:pPr algn="l" rtl="0" fontAlgn="base">
              <a:spcBef>
                <a:spcPct val="0"/>
              </a:spcBef>
              <a:spcAft>
                <a:spcPct val="0"/>
              </a:spcAft>
            </a:pPr>
            <a:r>
              <a:rPr lang="en-GB" sz="2400" dirty="0">
                <a:solidFill>
                  <a:srgbClr val="000000"/>
                </a:solidFill>
                <a:latin typeface="Arial Unicode MS" pitchFamily="34" charset="-128"/>
              </a:rPr>
              <a:t>Binocularity of cortical cells</a:t>
            </a:r>
            <a:endParaRPr lang="en-US" sz="2400" dirty="0">
              <a:solidFill>
                <a:srgbClr val="000000"/>
              </a:solidFill>
              <a:latin typeface="Arial Unicode MS" pitchFamily="34" charset="-128"/>
            </a:endParaRPr>
          </a:p>
        </p:txBody>
      </p:sp>
      <p:pic>
        <p:nvPicPr>
          <p:cNvPr id="166914" name="Picture 2"/>
          <p:cNvPicPr>
            <a:picLocks noChangeAspect="1" noChangeArrowheads="1"/>
          </p:cNvPicPr>
          <p:nvPr/>
        </p:nvPicPr>
        <p:blipFill>
          <a:blip r:embed="rId2"/>
          <a:srcRect/>
          <a:stretch>
            <a:fillRect/>
          </a:stretch>
        </p:blipFill>
        <p:spPr bwMode="auto">
          <a:xfrm>
            <a:off x="1622876" y="1071546"/>
            <a:ext cx="8973718" cy="5643602"/>
          </a:xfrm>
          <a:prstGeom prst="rect">
            <a:avLst/>
          </a:prstGeom>
          <a:noFill/>
          <a:ln w="9525">
            <a:noFill/>
            <a:miter lim="800000"/>
            <a:headEnd/>
            <a:tailEnd/>
          </a:ln>
          <a:effectLst/>
        </p:spPr>
      </p:pic>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Rectangle 70"/>
          <p:cNvSpPr/>
          <p:nvPr/>
        </p:nvSpPr>
        <p:spPr>
          <a:xfrm>
            <a:off x="1524000" y="0"/>
            <a:ext cx="9144000" cy="6858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base">
              <a:spcBef>
                <a:spcPct val="0"/>
              </a:spcBef>
              <a:spcAft>
                <a:spcPct val="0"/>
              </a:spcAft>
            </a:pPr>
            <a:endParaRPr lang="en-US" sz="2400">
              <a:solidFill>
                <a:srgbClr val="FFFFFF"/>
              </a:solidFill>
              <a:latin typeface="Switzerland"/>
            </a:endParaRPr>
          </a:p>
        </p:txBody>
      </p:sp>
      <p:sp>
        <p:nvSpPr>
          <p:cNvPr id="72" name="Rectangle 60"/>
          <p:cNvSpPr>
            <a:spLocks noChangeArrowheads="1"/>
          </p:cNvSpPr>
          <p:nvPr/>
        </p:nvSpPr>
        <p:spPr bwMode="auto">
          <a:xfrm>
            <a:off x="1663700" y="14289"/>
            <a:ext cx="7772400" cy="846137"/>
          </a:xfrm>
          <a:prstGeom prst="rect">
            <a:avLst/>
          </a:prstGeom>
          <a:noFill/>
          <a:ln w="9525">
            <a:noFill/>
            <a:miter lim="800000"/>
            <a:headEnd/>
            <a:tailEnd/>
          </a:ln>
          <a:effectLst/>
        </p:spPr>
        <p:txBody>
          <a:bodyPr anchor="ctr"/>
          <a:lstStyle/>
          <a:p>
            <a:pPr algn="l" rtl="0" fontAlgn="base">
              <a:spcBef>
                <a:spcPct val="0"/>
              </a:spcBef>
              <a:spcAft>
                <a:spcPct val="0"/>
              </a:spcAft>
            </a:pPr>
            <a:r>
              <a:rPr lang="en-GB" sz="2400" dirty="0">
                <a:solidFill>
                  <a:srgbClr val="000000"/>
                </a:solidFill>
                <a:latin typeface="Arial Unicode MS" pitchFamily="34" charset="-128"/>
              </a:rPr>
              <a:t>Binocularity of cortical cells</a:t>
            </a:r>
            <a:endParaRPr lang="en-US" sz="2400" dirty="0">
              <a:solidFill>
                <a:srgbClr val="000000"/>
              </a:solidFill>
              <a:latin typeface="Arial Unicode MS" pitchFamily="34" charset="-128"/>
            </a:endParaRPr>
          </a:p>
        </p:txBody>
      </p:sp>
      <p:pic>
        <p:nvPicPr>
          <p:cNvPr id="166914" name="Picture 2"/>
          <p:cNvPicPr>
            <a:picLocks noChangeAspect="1" noChangeArrowheads="1"/>
          </p:cNvPicPr>
          <p:nvPr/>
        </p:nvPicPr>
        <p:blipFill>
          <a:blip r:embed="rId2"/>
          <a:srcRect/>
          <a:stretch>
            <a:fillRect/>
          </a:stretch>
        </p:blipFill>
        <p:spPr bwMode="auto">
          <a:xfrm>
            <a:off x="1622876" y="1071546"/>
            <a:ext cx="8973718" cy="5643602"/>
          </a:xfrm>
          <a:prstGeom prst="rect">
            <a:avLst/>
          </a:prstGeom>
          <a:noFill/>
          <a:ln w="9525">
            <a:noFill/>
            <a:miter lim="800000"/>
            <a:headEnd/>
            <a:tailEnd/>
          </a:ln>
          <a:effectLst/>
        </p:spPr>
      </p:pic>
      <p:sp>
        <p:nvSpPr>
          <p:cNvPr id="6" name="Rectangle 5"/>
          <p:cNvSpPr/>
          <p:nvPr/>
        </p:nvSpPr>
        <p:spPr>
          <a:xfrm>
            <a:off x="1738282" y="1214422"/>
            <a:ext cx="4071966" cy="35719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base">
              <a:spcBef>
                <a:spcPct val="0"/>
              </a:spcBef>
              <a:spcAft>
                <a:spcPct val="0"/>
              </a:spcAft>
            </a:pPr>
            <a:endParaRPr lang="en-US" sz="2400">
              <a:solidFill>
                <a:srgbClr val="FFFFFF"/>
              </a:solidFill>
              <a:latin typeface="Switzerland"/>
            </a:endParaRPr>
          </a:p>
        </p:txBody>
      </p:sp>
      <p:pic>
        <p:nvPicPr>
          <p:cNvPr id="7" name="Picture 2" descr="Figure thumbnail gr4">
            <a:extLst>
              <a:ext uri="{FF2B5EF4-FFF2-40B4-BE49-F238E27FC236}">
                <a16:creationId xmlns:a16="http://schemas.microsoft.com/office/drawing/2014/main" id="{6B9F28CE-C219-48DA-9BEB-A69C5228D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65400" y="874715"/>
            <a:ext cx="2617729" cy="39637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1200965"/>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Rectangle 70"/>
          <p:cNvSpPr/>
          <p:nvPr/>
        </p:nvSpPr>
        <p:spPr>
          <a:xfrm>
            <a:off x="1524000" y="0"/>
            <a:ext cx="9144000" cy="6858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base">
              <a:spcBef>
                <a:spcPct val="0"/>
              </a:spcBef>
              <a:spcAft>
                <a:spcPct val="0"/>
              </a:spcAft>
            </a:pPr>
            <a:endParaRPr lang="en-US" sz="2400">
              <a:solidFill>
                <a:srgbClr val="FFFFFF"/>
              </a:solidFill>
              <a:latin typeface="Switzerland"/>
            </a:endParaRPr>
          </a:p>
        </p:txBody>
      </p:sp>
      <p:sp>
        <p:nvSpPr>
          <p:cNvPr id="72" name="Rectangle 60"/>
          <p:cNvSpPr>
            <a:spLocks noChangeArrowheads="1"/>
          </p:cNvSpPr>
          <p:nvPr/>
        </p:nvSpPr>
        <p:spPr bwMode="auto">
          <a:xfrm>
            <a:off x="1663700" y="14289"/>
            <a:ext cx="7772400" cy="846137"/>
          </a:xfrm>
          <a:prstGeom prst="rect">
            <a:avLst/>
          </a:prstGeom>
          <a:noFill/>
          <a:ln w="9525">
            <a:noFill/>
            <a:miter lim="800000"/>
            <a:headEnd/>
            <a:tailEnd/>
          </a:ln>
          <a:effectLst/>
        </p:spPr>
        <p:txBody>
          <a:bodyPr anchor="ctr"/>
          <a:lstStyle/>
          <a:p>
            <a:pPr algn="l" rtl="0" fontAlgn="base">
              <a:spcBef>
                <a:spcPct val="0"/>
              </a:spcBef>
              <a:spcAft>
                <a:spcPct val="0"/>
              </a:spcAft>
            </a:pPr>
            <a:r>
              <a:rPr lang="en-GB" sz="2400" dirty="0">
                <a:solidFill>
                  <a:srgbClr val="000000"/>
                </a:solidFill>
                <a:latin typeface="Arial Unicode MS" pitchFamily="34" charset="-128"/>
              </a:rPr>
              <a:t>Binocularity of cortical cells</a:t>
            </a:r>
            <a:endParaRPr lang="en-US" sz="2400" dirty="0">
              <a:solidFill>
                <a:srgbClr val="000000"/>
              </a:solidFill>
              <a:latin typeface="Arial Unicode MS" pitchFamily="34" charset="-128"/>
            </a:endParaRPr>
          </a:p>
        </p:txBody>
      </p:sp>
      <p:pic>
        <p:nvPicPr>
          <p:cNvPr id="166914" name="Picture 2"/>
          <p:cNvPicPr>
            <a:picLocks noChangeAspect="1" noChangeArrowheads="1"/>
          </p:cNvPicPr>
          <p:nvPr/>
        </p:nvPicPr>
        <p:blipFill>
          <a:blip r:embed="rId2"/>
          <a:srcRect/>
          <a:stretch>
            <a:fillRect/>
          </a:stretch>
        </p:blipFill>
        <p:spPr bwMode="auto">
          <a:xfrm>
            <a:off x="1622876" y="1071546"/>
            <a:ext cx="8973718" cy="5643602"/>
          </a:xfrm>
          <a:prstGeom prst="rect">
            <a:avLst/>
          </a:prstGeom>
          <a:noFill/>
          <a:ln w="9525">
            <a:noFill/>
            <a:miter lim="800000"/>
            <a:headEnd/>
            <a:tailEnd/>
          </a:ln>
          <a:effectLst/>
        </p:spPr>
      </p:pic>
      <p:sp>
        <p:nvSpPr>
          <p:cNvPr id="6" name="Rectangle 5"/>
          <p:cNvSpPr/>
          <p:nvPr/>
        </p:nvSpPr>
        <p:spPr>
          <a:xfrm>
            <a:off x="1738282" y="1214422"/>
            <a:ext cx="4071966" cy="35719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base">
              <a:spcBef>
                <a:spcPct val="0"/>
              </a:spcBef>
              <a:spcAft>
                <a:spcPct val="0"/>
              </a:spcAft>
            </a:pPr>
            <a:endParaRPr lang="en-US" sz="2400">
              <a:solidFill>
                <a:srgbClr val="FFFFFF"/>
              </a:solidFill>
              <a:latin typeface="Switzerland"/>
            </a:endParaRPr>
          </a:p>
        </p:txBody>
      </p:sp>
      <p:pic>
        <p:nvPicPr>
          <p:cNvPr id="5" name="Picture 4" descr="PN24090"/>
          <p:cNvPicPr>
            <a:picLocks noChangeAspect="1" noChangeArrowheads="1"/>
          </p:cNvPicPr>
          <p:nvPr/>
        </p:nvPicPr>
        <p:blipFill>
          <a:blip r:embed="rId3" cstate="print"/>
          <a:srcRect l="9196" t="3578" r="43721"/>
          <a:stretch>
            <a:fillRect/>
          </a:stretch>
        </p:blipFill>
        <p:spPr bwMode="auto">
          <a:xfrm>
            <a:off x="2595538" y="857233"/>
            <a:ext cx="2500330" cy="3925612"/>
          </a:xfrm>
          <a:prstGeom prst="rect">
            <a:avLst/>
          </a:prstGeom>
          <a:ln>
            <a:miter lim="800000"/>
            <a:headEnd/>
            <a:tailEnd/>
          </a:ln>
          <a:effectLst>
            <a:outerShdw dist="107763" dir="2700000" algn="ctr" rotWithShape="0">
              <a:schemeClr val="tx1">
                <a:alpha val="50000"/>
              </a:schemeClr>
            </a:outerShdw>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AB45A142-4255-493C-8284-5D566C121B1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36884" y="321177"/>
            <a:ext cx="4332307" cy="6179552"/>
          </a:xfrm>
          <a:prstGeom prst="rect">
            <a:avLst/>
          </a:prstGeom>
          <a:solidFill>
            <a:srgbClr val="404040">
              <a:alpha val="89804"/>
            </a:srgbClr>
          </a:solidFill>
          <a:ln w="127000" cap="sq" cmpd="thinThick">
            <a:solidFill>
              <a:srgbClr val="595959">
                <a:alpha val="8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AFDCC288-2D0D-431F-8ED8-D114678768FB}"/>
              </a:ext>
            </a:extLst>
          </p:cNvPr>
          <p:cNvSpPr txBox="1"/>
          <p:nvPr/>
        </p:nvSpPr>
        <p:spPr>
          <a:xfrm>
            <a:off x="674237" y="914400"/>
            <a:ext cx="3657600" cy="2887579"/>
          </a:xfrm>
          <a:prstGeom prst="rect">
            <a:avLst/>
          </a:prstGeom>
        </p:spPr>
        <p:txBody>
          <a:bodyPr vert="horz" lIns="91440" tIns="45720" rIns="91440" bIns="45720" rtlCol="0" anchor="b">
            <a:normAutofit/>
          </a:bodyPr>
          <a:lstStyle/>
          <a:p>
            <a:pPr algn="ctr">
              <a:lnSpc>
                <a:spcPct val="90000"/>
              </a:lnSpc>
              <a:spcBef>
                <a:spcPct val="0"/>
              </a:spcBef>
              <a:spcAft>
                <a:spcPts val="600"/>
              </a:spcAft>
            </a:pPr>
            <a:r>
              <a:rPr lang="en-US" sz="4800" kern="1200" dirty="0">
                <a:solidFill>
                  <a:srgbClr val="FFFFFF"/>
                </a:solidFill>
                <a:latin typeface="+mj-lt"/>
                <a:ea typeface="+mj-ea"/>
                <a:cs typeface="+mj-cs"/>
              </a:rPr>
              <a:t>Binocular disparity</a:t>
            </a:r>
          </a:p>
        </p:txBody>
      </p:sp>
      <p:cxnSp>
        <p:nvCxnSpPr>
          <p:cNvPr id="73" name="Straight Connector 72">
            <a:extLst>
              <a:ext uri="{FF2B5EF4-FFF2-40B4-BE49-F238E27FC236}">
                <a16:creationId xmlns:a16="http://schemas.microsoft.com/office/drawing/2014/main" id="{38FB9660-F42F-4313-BBC4-47C007FE484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191126" y="3910267"/>
            <a:ext cx="2586790" cy="0"/>
          </a:xfrm>
          <a:prstGeom prst="line">
            <a:avLst/>
          </a:prstGeom>
          <a:ln w="22225">
            <a:solidFill>
              <a:srgbClr val="D9D9D9"/>
            </a:solidFill>
          </a:ln>
        </p:spPr>
        <p:style>
          <a:lnRef idx="1">
            <a:schemeClr val="accent1"/>
          </a:lnRef>
          <a:fillRef idx="0">
            <a:schemeClr val="accent1"/>
          </a:fillRef>
          <a:effectRef idx="0">
            <a:schemeClr val="accent1"/>
          </a:effectRef>
          <a:fontRef idx="minor">
            <a:schemeClr val="tx1"/>
          </a:fontRef>
        </p:style>
      </p:cxnSp>
      <p:pic>
        <p:nvPicPr>
          <p:cNvPr id="10242" name="Picture 2" descr="Image result for binocular disparity">
            <a:extLst>
              <a:ext uri="{FF2B5EF4-FFF2-40B4-BE49-F238E27FC236}">
                <a16:creationId xmlns:a16="http://schemas.microsoft.com/office/drawing/2014/main" id="{38D44802-9ACC-4734-8BDC-E25C7918C92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77136" y="251023"/>
            <a:ext cx="4396105" cy="631985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3802319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AB45A142-4255-493C-8284-5D566C121B1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36884" y="321177"/>
            <a:ext cx="4332307" cy="6179552"/>
          </a:xfrm>
          <a:prstGeom prst="rect">
            <a:avLst/>
          </a:prstGeom>
          <a:solidFill>
            <a:srgbClr val="404040">
              <a:alpha val="89804"/>
            </a:srgbClr>
          </a:solidFill>
          <a:ln w="127000" cap="sq" cmpd="thinThick">
            <a:solidFill>
              <a:srgbClr val="595959">
                <a:alpha val="8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AFDCC288-2D0D-431F-8ED8-D114678768FB}"/>
              </a:ext>
            </a:extLst>
          </p:cNvPr>
          <p:cNvSpPr txBox="1"/>
          <p:nvPr/>
        </p:nvSpPr>
        <p:spPr>
          <a:xfrm>
            <a:off x="674237" y="914400"/>
            <a:ext cx="3657600" cy="2887579"/>
          </a:xfrm>
          <a:prstGeom prst="rect">
            <a:avLst/>
          </a:prstGeom>
        </p:spPr>
        <p:txBody>
          <a:bodyPr vert="horz" lIns="91440" tIns="45720" rIns="91440" bIns="45720" rtlCol="0" anchor="b">
            <a:normAutofit/>
          </a:bodyPr>
          <a:lstStyle/>
          <a:p>
            <a:pPr algn="ctr">
              <a:lnSpc>
                <a:spcPct val="90000"/>
              </a:lnSpc>
              <a:spcBef>
                <a:spcPct val="0"/>
              </a:spcBef>
              <a:spcAft>
                <a:spcPts val="600"/>
              </a:spcAft>
            </a:pPr>
            <a:r>
              <a:rPr lang="en-US" sz="4800" kern="1200" dirty="0">
                <a:solidFill>
                  <a:srgbClr val="FFFFFF"/>
                </a:solidFill>
                <a:latin typeface="+mj-lt"/>
                <a:ea typeface="+mj-ea"/>
                <a:cs typeface="+mj-cs"/>
              </a:rPr>
              <a:t>Binocular disparity</a:t>
            </a:r>
          </a:p>
        </p:txBody>
      </p:sp>
      <p:cxnSp>
        <p:nvCxnSpPr>
          <p:cNvPr id="73" name="Straight Connector 72">
            <a:extLst>
              <a:ext uri="{FF2B5EF4-FFF2-40B4-BE49-F238E27FC236}">
                <a16:creationId xmlns:a16="http://schemas.microsoft.com/office/drawing/2014/main" id="{38FB9660-F42F-4313-BBC4-47C007FE484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191126" y="3910267"/>
            <a:ext cx="2586790" cy="0"/>
          </a:xfrm>
          <a:prstGeom prst="line">
            <a:avLst/>
          </a:prstGeom>
          <a:ln w="22225">
            <a:solidFill>
              <a:srgbClr val="D9D9D9"/>
            </a:solidFill>
          </a:ln>
        </p:spPr>
        <p:style>
          <a:lnRef idx="1">
            <a:schemeClr val="accent1"/>
          </a:lnRef>
          <a:fillRef idx="0">
            <a:schemeClr val="accent1"/>
          </a:fillRef>
          <a:effectRef idx="0">
            <a:schemeClr val="accent1"/>
          </a:effectRef>
          <a:fontRef idx="minor">
            <a:schemeClr val="tx1"/>
          </a:fontRef>
        </p:style>
      </p:cxnSp>
      <p:pic>
        <p:nvPicPr>
          <p:cNvPr id="13314" name="Picture 2" descr="Figure thumbnail gr2">
            <a:extLst>
              <a:ext uri="{FF2B5EF4-FFF2-40B4-BE49-F238E27FC236}">
                <a16:creationId xmlns:a16="http://schemas.microsoft.com/office/drawing/2014/main" id="{EE76E423-01AA-47E4-A141-EE09C70AEA3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421763" y="523875"/>
            <a:ext cx="6096000" cy="58102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9135456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BFC2A79-CD0C-4051-AC71-7C289528CA7C}"/>
              </a:ext>
            </a:extLst>
          </p:cNvPr>
          <p:cNvPicPr>
            <a:picLocks noChangeAspect="1"/>
          </p:cNvPicPr>
          <p:nvPr/>
        </p:nvPicPr>
        <p:blipFill>
          <a:blip r:embed="rId2"/>
          <a:stretch>
            <a:fillRect/>
          </a:stretch>
        </p:blipFill>
        <p:spPr>
          <a:xfrm>
            <a:off x="468923" y="1555640"/>
            <a:ext cx="11254154" cy="4196947"/>
          </a:xfrm>
          <a:prstGeom prst="rect">
            <a:avLst/>
          </a:prstGeom>
        </p:spPr>
      </p:pic>
      <p:sp>
        <p:nvSpPr>
          <p:cNvPr id="5" name="Rectangle 60">
            <a:extLst>
              <a:ext uri="{FF2B5EF4-FFF2-40B4-BE49-F238E27FC236}">
                <a16:creationId xmlns:a16="http://schemas.microsoft.com/office/drawing/2014/main" id="{7AFF9250-4AE4-4105-975A-E397075B7D5C}"/>
              </a:ext>
            </a:extLst>
          </p:cNvPr>
          <p:cNvSpPr>
            <a:spLocks noChangeArrowheads="1"/>
          </p:cNvSpPr>
          <p:nvPr/>
        </p:nvSpPr>
        <p:spPr bwMode="auto">
          <a:xfrm>
            <a:off x="2060610" y="-10838"/>
            <a:ext cx="7772400" cy="846137"/>
          </a:xfrm>
          <a:prstGeom prst="rect">
            <a:avLst/>
          </a:prstGeom>
          <a:noFill/>
          <a:ln w="9525">
            <a:noFill/>
            <a:miter lim="800000"/>
            <a:headEnd/>
            <a:tailEnd/>
          </a:ln>
          <a:effectLst/>
        </p:spPr>
        <p:txBody>
          <a:bodyPr anchor="ctr"/>
          <a:lstStyle/>
          <a:p>
            <a:pPr algn="ctr" rtl="0" fontAlgn="base">
              <a:spcBef>
                <a:spcPct val="0"/>
              </a:spcBef>
              <a:spcAft>
                <a:spcPct val="0"/>
              </a:spcAft>
            </a:pPr>
            <a:r>
              <a:rPr lang="en-GB" sz="2400" dirty="0">
                <a:solidFill>
                  <a:srgbClr val="000000"/>
                </a:solidFill>
                <a:latin typeface="Arial Unicode MS" pitchFamily="34" charset="-128"/>
              </a:rPr>
              <a:t>Disparity selectivity in mouse visual cortex</a:t>
            </a:r>
            <a:endParaRPr lang="en-US" sz="2400" dirty="0">
              <a:solidFill>
                <a:srgbClr val="000000"/>
              </a:solidFill>
              <a:latin typeface="Arial Unicode MS" pitchFamily="34" charset="-128"/>
            </a:endParaRPr>
          </a:p>
        </p:txBody>
      </p:sp>
      <p:sp>
        <p:nvSpPr>
          <p:cNvPr id="6" name="TextBox 5">
            <a:extLst>
              <a:ext uri="{FF2B5EF4-FFF2-40B4-BE49-F238E27FC236}">
                <a16:creationId xmlns:a16="http://schemas.microsoft.com/office/drawing/2014/main" id="{83F0A725-BA57-4C7D-B9A5-8D853CC7A21E}"/>
              </a:ext>
            </a:extLst>
          </p:cNvPr>
          <p:cNvSpPr txBox="1"/>
          <p:nvPr/>
        </p:nvSpPr>
        <p:spPr>
          <a:xfrm>
            <a:off x="9420330" y="6360607"/>
            <a:ext cx="2089418" cy="369332"/>
          </a:xfrm>
          <a:prstGeom prst="rect">
            <a:avLst/>
          </a:prstGeom>
          <a:noFill/>
        </p:spPr>
        <p:txBody>
          <a:bodyPr wrap="none" rtlCol="0">
            <a:spAutoFit/>
          </a:bodyPr>
          <a:lstStyle/>
          <a:p>
            <a:r>
              <a:rPr lang="en-GB" dirty="0" err="1"/>
              <a:t>LaChioma</a:t>
            </a:r>
            <a:r>
              <a:rPr lang="en-GB" dirty="0"/>
              <a:t> et al 2019</a:t>
            </a:r>
          </a:p>
        </p:txBody>
      </p:sp>
    </p:spTree>
    <p:extLst>
      <p:ext uri="{BB962C8B-B14F-4D97-AF65-F5344CB8AC3E}">
        <p14:creationId xmlns:p14="http://schemas.microsoft.com/office/powerpoint/2010/main" val="389500498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BFC2A79-CD0C-4051-AC71-7C289528CA7C}"/>
              </a:ext>
            </a:extLst>
          </p:cNvPr>
          <p:cNvPicPr>
            <a:picLocks noChangeAspect="1"/>
          </p:cNvPicPr>
          <p:nvPr/>
        </p:nvPicPr>
        <p:blipFill>
          <a:blip r:embed="rId2"/>
          <a:stretch>
            <a:fillRect/>
          </a:stretch>
        </p:blipFill>
        <p:spPr>
          <a:xfrm>
            <a:off x="468923" y="1555640"/>
            <a:ext cx="11254154" cy="4196947"/>
          </a:xfrm>
          <a:prstGeom prst="rect">
            <a:avLst/>
          </a:prstGeom>
        </p:spPr>
      </p:pic>
      <p:sp>
        <p:nvSpPr>
          <p:cNvPr id="5" name="Rectangle 60">
            <a:extLst>
              <a:ext uri="{FF2B5EF4-FFF2-40B4-BE49-F238E27FC236}">
                <a16:creationId xmlns:a16="http://schemas.microsoft.com/office/drawing/2014/main" id="{7AFF9250-4AE4-4105-975A-E397075B7D5C}"/>
              </a:ext>
            </a:extLst>
          </p:cNvPr>
          <p:cNvSpPr>
            <a:spLocks noChangeArrowheads="1"/>
          </p:cNvSpPr>
          <p:nvPr/>
        </p:nvSpPr>
        <p:spPr bwMode="auto">
          <a:xfrm>
            <a:off x="2060610" y="-10838"/>
            <a:ext cx="7772400" cy="846137"/>
          </a:xfrm>
          <a:prstGeom prst="rect">
            <a:avLst/>
          </a:prstGeom>
          <a:noFill/>
          <a:ln w="9525">
            <a:noFill/>
            <a:miter lim="800000"/>
            <a:headEnd/>
            <a:tailEnd/>
          </a:ln>
          <a:effectLst/>
        </p:spPr>
        <p:txBody>
          <a:bodyPr anchor="ctr"/>
          <a:lstStyle/>
          <a:p>
            <a:pPr algn="ctr" rtl="0" fontAlgn="base">
              <a:spcBef>
                <a:spcPct val="0"/>
              </a:spcBef>
              <a:spcAft>
                <a:spcPct val="0"/>
              </a:spcAft>
            </a:pPr>
            <a:r>
              <a:rPr lang="en-GB" sz="2400" dirty="0">
                <a:solidFill>
                  <a:srgbClr val="000000"/>
                </a:solidFill>
                <a:latin typeface="Arial Unicode MS" pitchFamily="34" charset="-128"/>
              </a:rPr>
              <a:t>Disparity selectivity in mouse visual cortex</a:t>
            </a:r>
            <a:endParaRPr lang="en-US" sz="2400" dirty="0">
              <a:solidFill>
                <a:srgbClr val="000000"/>
              </a:solidFill>
              <a:latin typeface="Arial Unicode MS" pitchFamily="34" charset="-128"/>
            </a:endParaRPr>
          </a:p>
        </p:txBody>
      </p:sp>
      <p:sp>
        <p:nvSpPr>
          <p:cNvPr id="6" name="TextBox 5">
            <a:extLst>
              <a:ext uri="{FF2B5EF4-FFF2-40B4-BE49-F238E27FC236}">
                <a16:creationId xmlns:a16="http://schemas.microsoft.com/office/drawing/2014/main" id="{83F0A725-BA57-4C7D-B9A5-8D853CC7A21E}"/>
              </a:ext>
            </a:extLst>
          </p:cNvPr>
          <p:cNvSpPr txBox="1"/>
          <p:nvPr/>
        </p:nvSpPr>
        <p:spPr>
          <a:xfrm>
            <a:off x="9420330" y="6360607"/>
            <a:ext cx="2089418" cy="369332"/>
          </a:xfrm>
          <a:prstGeom prst="rect">
            <a:avLst/>
          </a:prstGeom>
          <a:noFill/>
        </p:spPr>
        <p:txBody>
          <a:bodyPr wrap="none" rtlCol="0">
            <a:spAutoFit/>
          </a:bodyPr>
          <a:lstStyle/>
          <a:p>
            <a:r>
              <a:rPr lang="en-GB" dirty="0" err="1"/>
              <a:t>LaChioma</a:t>
            </a:r>
            <a:r>
              <a:rPr lang="en-GB" dirty="0"/>
              <a:t> et al 2019</a:t>
            </a:r>
          </a:p>
        </p:txBody>
      </p:sp>
      <p:pic>
        <p:nvPicPr>
          <p:cNvPr id="2" name="Picture 1">
            <a:extLst>
              <a:ext uri="{FF2B5EF4-FFF2-40B4-BE49-F238E27FC236}">
                <a16:creationId xmlns:a16="http://schemas.microsoft.com/office/drawing/2014/main" id="{79BE4E38-20EA-44B4-9F07-08B5A81FA3D1}"/>
              </a:ext>
            </a:extLst>
          </p:cNvPr>
          <p:cNvPicPr>
            <a:picLocks noChangeAspect="1"/>
          </p:cNvPicPr>
          <p:nvPr/>
        </p:nvPicPr>
        <p:blipFill>
          <a:blip r:embed="rId3"/>
          <a:stretch>
            <a:fillRect/>
          </a:stretch>
        </p:blipFill>
        <p:spPr>
          <a:xfrm>
            <a:off x="198828" y="4809126"/>
            <a:ext cx="2100262" cy="1663802"/>
          </a:xfrm>
          <a:prstGeom prst="rect">
            <a:avLst/>
          </a:prstGeom>
        </p:spPr>
      </p:pic>
    </p:spTree>
    <p:extLst>
      <p:ext uri="{BB962C8B-B14F-4D97-AF65-F5344CB8AC3E}">
        <p14:creationId xmlns:p14="http://schemas.microsoft.com/office/powerpoint/2010/main" val="4004551552"/>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60">
            <a:extLst>
              <a:ext uri="{FF2B5EF4-FFF2-40B4-BE49-F238E27FC236}">
                <a16:creationId xmlns:a16="http://schemas.microsoft.com/office/drawing/2014/main" id="{7AFF9250-4AE4-4105-975A-E397075B7D5C}"/>
              </a:ext>
            </a:extLst>
          </p:cNvPr>
          <p:cNvSpPr>
            <a:spLocks noChangeArrowheads="1"/>
          </p:cNvSpPr>
          <p:nvPr/>
        </p:nvSpPr>
        <p:spPr bwMode="auto">
          <a:xfrm>
            <a:off x="2060610" y="-10838"/>
            <a:ext cx="7772400" cy="846137"/>
          </a:xfrm>
          <a:prstGeom prst="rect">
            <a:avLst/>
          </a:prstGeom>
          <a:noFill/>
          <a:ln w="9525">
            <a:noFill/>
            <a:miter lim="800000"/>
            <a:headEnd/>
            <a:tailEnd/>
          </a:ln>
          <a:effectLst/>
        </p:spPr>
        <p:txBody>
          <a:bodyPr anchor="ctr"/>
          <a:lstStyle/>
          <a:p>
            <a:pPr algn="ctr" rtl="0" fontAlgn="base">
              <a:spcBef>
                <a:spcPct val="0"/>
              </a:spcBef>
              <a:spcAft>
                <a:spcPct val="0"/>
              </a:spcAft>
            </a:pPr>
            <a:r>
              <a:rPr lang="en-GB" sz="2400" dirty="0">
                <a:solidFill>
                  <a:srgbClr val="000000"/>
                </a:solidFill>
                <a:latin typeface="Arial Unicode MS" pitchFamily="34" charset="-128"/>
              </a:rPr>
              <a:t>Near and far</a:t>
            </a:r>
            <a:endParaRPr lang="en-US" sz="2400" dirty="0">
              <a:solidFill>
                <a:srgbClr val="000000"/>
              </a:solidFill>
              <a:latin typeface="Arial Unicode MS" pitchFamily="34" charset="-128"/>
            </a:endParaRPr>
          </a:p>
        </p:txBody>
      </p:sp>
      <p:sp>
        <p:nvSpPr>
          <p:cNvPr id="6" name="TextBox 5">
            <a:extLst>
              <a:ext uri="{FF2B5EF4-FFF2-40B4-BE49-F238E27FC236}">
                <a16:creationId xmlns:a16="http://schemas.microsoft.com/office/drawing/2014/main" id="{83F0A725-BA57-4C7D-B9A5-8D853CC7A21E}"/>
              </a:ext>
            </a:extLst>
          </p:cNvPr>
          <p:cNvSpPr txBox="1"/>
          <p:nvPr/>
        </p:nvSpPr>
        <p:spPr>
          <a:xfrm>
            <a:off x="9420330" y="6360607"/>
            <a:ext cx="2089418" cy="369332"/>
          </a:xfrm>
          <a:prstGeom prst="rect">
            <a:avLst/>
          </a:prstGeom>
          <a:noFill/>
        </p:spPr>
        <p:txBody>
          <a:bodyPr wrap="none" rtlCol="0">
            <a:spAutoFit/>
          </a:bodyPr>
          <a:lstStyle/>
          <a:p>
            <a:r>
              <a:rPr lang="en-GB" dirty="0" err="1"/>
              <a:t>LaChioma</a:t>
            </a:r>
            <a:r>
              <a:rPr lang="en-GB" dirty="0"/>
              <a:t> et al 2019</a:t>
            </a:r>
          </a:p>
        </p:txBody>
      </p:sp>
      <p:pic>
        <p:nvPicPr>
          <p:cNvPr id="2" name="Picture 1">
            <a:extLst>
              <a:ext uri="{FF2B5EF4-FFF2-40B4-BE49-F238E27FC236}">
                <a16:creationId xmlns:a16="http://schemas.microsoft.com/office/drawing/2014/main" id="{79BE4E38-20EA-44B4-9F07-08B5A81FA3D1}"/>
              </a:ext>
            </a:extLst>
          </p:cNvPr>
          <p:cNvPicPr>
            <a:picLocks noChangeAspect="1"/>
          </p:cNvPicPr>
          <p:nvPr/>
        </p:nvPicPr>
        <p:blipFill>
          <a:blip r:embed="rId2"/>
          <a:stretch>
            <a:fillRect/>
          </a:stretch>
        </p:blipFill>
        <p:spPr>
          <a:xfrm>
            <a:off x="198828" y="4809126"/>
            <a:ext cx="2100262" cy="1663802"/>
          </a:xfrm>
          <a:prstGeom prst="rect">
            <a:avLst/>
          </a:prstGeom>
        </p:spPr>
      </p:pic>
      <p:pic>
        <p:nvPicPr>
          <p:cNvPr id="3" name="Picture 2">
            <a:extLst>
              <a:ext uri="{FF2B5EF4-FFF2-40B4-BE49-F238E27FC236}">
                <a16:creationId xmlns:a16="http://schemas.microsoft.com/office/drawing/2014/main" id="{3B0E0400-0F6A-498E-9DFB-F063519312DD}"/>
              </a:ext>
            </a:extLst>
          </p:cNvPr>
          <p:cNvPicPr>
            <a:picLocks noChangeAspect="1"/>
          </p:cNvPicPr>
          <p:nvPr/>
        </p:nvPicPr>
        <p:blipFill>
          <a:blip r:embed="rId3"/>
          <a:stretch>
            <a:fillRect/>
          </a:stretch>
        </p:blipFill>
        <p:spPr>
          <a:xfrm>
            <a:off x="2299090" y="947566"/>
            <a:ext cx="9755275" cy="4962868"/>
          </a:xfrm>
          <a:prstGeom prst="rect">
            <a:avLst/>
          </a:prstGeom>
        </p:spPr>
      </p:pic>
    </p:spTree>
    <p:extLst>
      <p:ext uri="{BB962C8B-B14F-4D97-AF65-F5344CB8AC3E}">
        <p14:creationId xmlns:p14="http://schemas.microsoft.com/office/powerpoint/2010/main" val="183110679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FDCC288-2D0D-431F-8ED8-D114678768FB}"/>
              </a:ext>
            </a:extLst>
          </p:cNvPr>
          <p:cNvSpPr txBox="1"/>
          <p:nvPr/>
        </p:nvSpPr>
        <p:spPr>
          <a:xfrm>
            <a:off x="4518277" y="155197"/>
            <a:ext cx="2650084" cy="400110"/>
          </a:xfrm>
          <a:prstGeom prst="rect">
            <a:avLst/>
          </a:prstGeom>
          <a:noFill/>
        </p:spPr>
        <p:txBody>
          <a:bodyPr wrap="none" rtlCol="0">
            <a:spAutoFit/>
          </a:bodyPr>
          <a:lstStyle/>
          <a:p>
            <a:pPr algn="just"/>
            <a:r>
              <a:rPr lang="en-GB" sz="2000" dirty="0">
                <a:solidFill>
                  <a:schemeClr val="accent1">
                    <a:lumMod val="75000"/>
                  </a:schemeClr>
                </a:solidFill>
                <a:latin typeface="Arial" panose="020B0604020202020204" pitchFamily="34" charset="0"/>
                <a:cs typeface="Arial" panose="020B0604020202020204" pitchFamily="34" charset="0"/>
              </a:rPr>
              <a:t>Adaptation: examples</a:t>
            </a:r>
          </a:p>
        </p:txBody>
      </p:sp>
      <p:pic>
        <p:nvPicPr>
          <p:cNvPr id="3074" name="Picture 2" descr="Image result for adaptation is sensory systems">
            <a:extLst>
              <a:ext uri="{FF2B5EF4-FFF2-40B4-BE49-F238E27FC236}">
                <a16:creationId xmlns:a16="http://schemas.microsoft.com/office/drawing/2014/main" id="{8F55D8E5-5744-4EAB-A285-F1F884FED32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15661" y="775800"/>
            <a:ext cx="7998488" cy="566005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03508964"/>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60">
            <a:extLst>
              <a:ext uri="{FF2B5EF4-FFF2-40B4-BE49-F238E27FC236}">
                <a16:creationId xmlns:a16="http://schemas.microsoft.com/office/drawing/2014/main" id="{F215D4D6-2C4D-45B1-BCA3-53CB460D42AA}"/>
              </a:ext>
            </a:extLst>
          </p:cNvPr>
          <p:cNvSpPr>
            <a:spLocks noChangeArrowheads="1"/>
          </p:cNvSpPr>
          <p:nvPr/>
        </p:nvSpPr>
        <p:spPr bwMode="auto">
          <a:xfrm>
            <a:off x="2060610" y="2049080"/>
            <a:ext cx="7772400" cy="846137"/>
          </a:xfrm>
          <a:prstGeom prst="rect">
            <a:avLst/>
          </a:prstGeom>
          <a:noFill/>
          <a:ln w="9525">
            <a:noFill/>
            <a:miter lim="800000"/>
            <a:headEnd/>
            <a:tailEnd/>
          </a:ln>
          <a:effectLst/>
        </p:spPr>
        <p:txBody>
          <a:bodyPr anchor="ctr"/>
          <a:lstStyle/>
          <a:p>
            <a:pPr algn="ctr" rtl="0" fontAlgn="base">
              <a:spcBef>
                <a:spcPct val="0"/>
              </a:spcBef>
              <a:spcAft>
                <a:spcPct val="0"/>
              </a:spcAft>
            </a:pPr>
            <a:r>
              <a:rPr lang="en-GB" sz="2400" dirty="0">
                <a:solidFill>
                  <a:srgbClr val="000000"/>
                </a:solidFill>
                <a:latin typeface="Arial Unicode MS" pitchFamily="34" charset="-128"/>
              </a:rPr>
              <a:t>Inferring depth from other cues?</a:t>
            </a:r>
            <a:endParaRPr lang="en-US" sz="2400" dirty="0">
              <a:solidFill>
                <a:srgbClr val="000000"/>
              </a:solidFill>
              <a:latin typeface="Arial Unicode MS" pitchFamily="34" charset="-128"/>
            </a:endParaRPr>
          </a:p>
        </p:txBody>
      </p:sp>
    </p:spTree>
    <p:extLst>
      <p:ext uri="{BB962C8B-B14F-4D97-AF65-F5344CB8AC3E}">
        <p14:creationId xmlns:p14="http://schemas.microsoft.com/office/powerpoint/2010/main" val="2689391345"/>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FBA78E7-70BA-4262-9318-713FA1704756}"/>
              </a:ext>
            </a:extLst>
          </p:cNvPr>
          <p:cNvGrpSpPr/>
          <p:nvPr/>
        </p:nvGrpSpPr>
        <p:grpSpPr>
          <a:xfrm>
            <a:off x="1577228" y="2190540"/>
            <a:ext cx="8823272" cy="3215473"/>
            <a:chOff x="-2852192" y="-127059"/>
            <a:chExt cx="6263069" cy="2580160"/>
          </a:xfrm>
        </p:grpSpPr>
        <p:pic>
          <p:nvPicPr>
            <p:cNvPr id="3" name="Picture 2">
              <a:extLst>
                <a:ext uri="{FF2B5EF4-FFF2-40B4-BE49-F238E27FC236}">
                  <a16:creationId xmlns:a16="http://schemas.microsoft.com/office/drawing/2014/main" id="{1A748E91-374A-4EA3-8BD9-020B9835383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bwMode="auto">
            <a:xfrm>
              <a:off x="-2852192" y="-127059"/>
              <a:ext cx="6263069" cy="1247246"/>
            </a:xfrm>
            <a:prstGeom prst="rect">
              <a:avLst/>
            </a:prstGeom>
            <a:noFill/>
            <a:ln>
              <a:noFill/>
            </a:ln>
          </p:spPr>
        </p:pic>
        <p:sp>
          <p:nvSpPr>
            <p:cNvPr id="4" name="Text Box 2">
              <a:extLst>
                <a:ext uri="{FF2B5EF4-FFF2-40B4-BE49-F238E27FC236}">
                  <a16:creationId xmlns:a16="http://schemas.microsoft.com/office/drawing/2014/main" id="{6385D5E3-960C-493B-977F-F9DB66396864}"/>
                </a:ext>
              </a:extLst>
            </p:cNvPr>
            <p:cNvSpPr txBox="1">
              <a:spLocks noChangeArrowheads="1"/>
            </p:cNvSpPr>
            <p:nvPr/>
          </p:nvSpPr>
          <p:spPr bwMode="auto">
            <a:xfrm>
              <a:off x="-2847975" y="1162445"/>
              <a:ext cx="6215571" cy="1290656"/>
            </a:xfrm>
            <a:prstGeom prst="rect">
              <a:avLst/>
            </a:prstGeom>
            <a:solidFill>
              <a:srgbClr val="FFFFFF"/>
            </a:solidFill>
            <a:ln w="9525">
              <a:noFill/>
              <a:miter lim="800000"/>
              <a:headEnd/>
              <a:tailEnd/>
            </a:ln>
          </p:spPr>
          <p:txBody>
            <a:bodyPr rot="0" vert="horz" wrap="square" lIns="91440" tIns="45720" rIns="91440" bIns="45720" anchor="t" anchorCtr="0">
              <a:noAutofit/>
            </a:bodyPr>
            <a:lstStyle/>
            <a:p>
              <a:pPr algn="just">
                <a:spcAft>
                  <a:spcPts val="0"/>
                </a:spcAft>
              </a:pPr>
              <a:r>
                <a:rPr lang="en-US" sz="1400" b="1" dirty="0">
                  <a:effectLst/>
                  <a:latin typeface="Times New Roman" panose="02020603050405020304" pitchFamily="18" charset="0"/>
                  <a:ea typeface="Times New Roman" panose="02020603050405020304" pitchFamily="18" charset="0"/>
                </a:rPr>
                <a:t>Figure 1.</a:t>
              </a:r>
              <a:r>
                <a:rPr lang="en-US" sz="1400" dirty="0">
                  <a:effectLst/>
                  <a:latin typeface="Times New Roman" panose="02020603050405020304" pitchFamily="18" charset="0"/>
                  <a:ea typeface="Times New Roman" panose="02020603050405020304" pitchFamily="18" charset="0"/>
                </a:rPr>
                <a:t> </a:t>
              </a:r>
              <a:r>
                <a:rPr lang="en-US" sz="1400" b="1" dirty="0">
                  <a:effectLst/>
                  <a:latin typeface="Times New Roman" panose="02020603050405020304" pitchFamily="18" charset="0"/>
                  <a:ea typeface="Times New Roman" panose="02020603050405020304" pitchFamily="18" charset="0"/>
                </a:rPr>
                <a:t>A. </a:t>
              </a:r>
              <a:r>
                <a:rPr lang="en-US" sz="1400" dirty="0">
                  <a:effectLst/>
                  <a:latin typeface="Times New Roman" panose="02020603050405020304" pitchFamily="18" charset="0"/>
                  <a:ea typeface="Times New Roman" panose="02020603050405020304" pitchFamily="18" charset="0"/>
                </a:rPr>
                <a:t>Optic flow during forward locomotion along a flat plane. The speed of visual motion depends on the distance from the observer, while its direction depends on the angle between the visual cue and the observers’ heading direction. </a:t>
              </a:r>
              <a:r>
                <a:rPr lang="en-US" sz="1400" b="1" dirty="0">
                  <a:effectLst/>
                  <a:latin typeface="Times New Roman" panose="02020603050405020304" pitchFamily="18" charset="0"/>
                  <a:ea typeface="Times New Roman" panose="02020603050405020304" pitchFamily="18" charset="0"/>
                </a:rPr>
                <a:t>B. </a:t>
              </a:r>
              <a:r>
                <a:rPr lang="en-US" sz="1400" dirty="0">
                  <a:effectLst/>
                  <a:latin typeface="Times New Roman" panose="02020603050405020304" pitchFamily="18" charset="0"/>
                  <a:ea typeface="Times New Roman" panose="02020603050405020304" pitchFamily="18" charset="0"/>
                </a:rPr>
                <a:t>Objects at different depths, which would appear identical to a static observer, generate different speeds of visual motion as the observer moves. </a:t>
              </a:r>
              <a:r>
                <a:rPr lang="en-US" sz="1400" b="1" dirty="0">
                  <a:effectLst/>
                  <a:latin typeface="Times New Roman" panose="02020603050405020304" pitchFamily="18" charset="0"/>
                  <a:ea typeface="Times New Roman" panose="02020603050405020304" pitchFamily="18" charset="0"/>
                </a:rPr>
                <a:t>Depth</a:t>
              </a:r>
              <a:r>
                <a:rPr lang="en-US" sz="1400" dirty="0">
                  <a:effectLst/>
                  <a:latin typeface="Times New Roman" panose="02020603050405020304" pitchFamily="18" charset="0"/>
                  <a:ea typeface="Times New Roman" panose="02020603050405020304" pitchFamily="18" charset="0"/>
                </a:rPr>
                <a:t> can be estimated as </a:t>
              </a:r>
              <a:r>
                <a:rPr lang="en-US" sz="1400" b="1" dirty="0">
                  <a:effectLst/>
                  <a:latin typeface="Times New Roman" panose="02020603050405020304" pitchFamily="18" charset="0"/>
                  <a:ea typeface="Times New Roman" panose="02020603050405020304" pitchFamily="18" charset="0"/>
                </a:rPr>
                <a:t>the ratio of the speed of locomotion and the rate of the observed optic flow.</a:t>
              </a:r>
              <a:endParaRPr lang="en-GB" sz="1400" b="1" dirty="0">
                <a:effectLst/>
                <a:latin typeface="Times New Roman" panose="02020603050405020304" pitchFamily="18" charset="0"/>
                <a:ea typeface="Times New Roman" panose="02020603050405020304" pitchFamily="18" charset="0"/>
              </a:endParaRPr>
            </a:p>
          </p:txBody>
        </p:sp>
      </p:grpSp>
      <p:sp>
        <p:nvSpPr>
          <p:cNvPr id="5" name="TextBox 4">
            <a:extLst>
              <a:ext uri="{FF2B5EF4-FFF2-40B4-BE49-F238E27FC236}">
                <a16:creationId xmlns:a16="http://schemas.microsoft.com/office/drawing/2014/main" id="{315A1705-C59D-4DD4-A015-9125468B4204}"/>
              </a:ext>
            </a:extLst>
          </p:cNvPr>
          <p:cNvSpPr txBox="1"/>
          <p:nvPr/>
        </p:nvSpPr>
        <p:spPr>
          <a:xfrm>
            <a:off x="7330273" y="6034035"/>
            <a:ext cx="3585340" cy="369332"/>
          </a:xfrm>
          <a:prstGeom prst="rect">
            <a:avLst/>
          </a:prstGeom>
          <a:noFill/>
        </p:spPr>
        <p:txBody>
          <a:bodyPr wrap="none" rtlCol="0">
            <a:spAutoFit/>
          </a:bodyPr>
          <a:lstStyle/>
          <a:p>
            <a:r>
              <a:rPr lang="en-GB" dirty="0"/>
              <a:t>From Petr </a:t>
            </a:r>
            <a:r>
              <a:rPr lang="en-GB" dirty="0" err="1"/>
              <a:t>Znamenskiy</a:t>
            </a:r>
            <a:r>
              <a:rPr lang="en-GB" dirty="0"/>
              <a:t> (</a:t>
            </a:r>
            <a:r>
              <a:rPr lang="en-GB" dirty="0" err="1"/>
              <a:t>SWC</a:t>
            </a:r>
            <a:r>
              <a:rPr lang="en-GB" dirty="0" err="1">
                <a:sym typeface="Wingdings" panose="05000000000000000000" pitchFamily="2" charset="2"/>
              </a:rPr>
              <a:t>Crick</a:t>
            </a:r>
            <a:r>
              <a:rPr lang="en-GB" dirty="0">
                <a:sym typeface="Wingdings" panose="05000000000000000000" pitchFamily="2" charset="2"/>
              </a:rPr>
              <a:t>)</a:t>
            </a:r>
            <a:endParaRPr lang="en-GB" dirty="0"/>
          </a:p>
        </p:txBody>
      </p:sp>
      <p:sp>
        <p:nvSpPr>
          <p:cNvPr id="6" name="Rectangle 60">
            <a:extLst>
              <a:ext uri="{FF2B5EF4-FFF2-40B4-BE49-F238E27FC236}">
                <a16:creationId xmlns:a16="http://schemas.microsoft.com/office/drawing/2014/main" id="{1DCBF5E6-CBE6-4943-93DA-64EECDD32FCA}"/>
              </a:ext>
            </a:extLst>
          </p:cNvPr>
          <p:cNvSpPr>
            <a:spLocks noChangeArrowheads="1"/>
          </p:cNvSpPr>
          <p:nvPr/>
        </p:nvSpPr>
        <p:spPr bwMode="auto">
          <a:xfrm>
            <a:off x="2209800" y="31564"/>
            <a:ext cx="7772400" cy="846137"/>
          </a:xfrm>
          <a:prstGeom prst="rect">
            <a:avLst/>
          </a:prstGeom>
          <a:noFill/>
          <a:ln w="9525">
            <a:noFill/>
            <a:miter lim="800000"/>
            <a:headEnd/>
            <a:tailEnd/>
          </a:ln>
          <a:effectLst/>
        </p:spPr>
        <p:txBody>
          <a:bodyPr anchor="ctr"/>
          <a:lstStyle/>
          <a:p>
            <a:pPr algn="ctr" rtl="0" fontAlgn="base">
              <a:spcBef>
                <a:spcPct val="0"/>
              </a:spcBef>
              <a:spcAft>
                <a:spcPct val="0"/>
              </a:spcAft>
            </a:pPr>
            <a:r>
              <a:rPr lang="en-GB" sz="2400" dirty="0">
                <a:solidFill>
                  <a:srgbClr val="000000"/>
                </a:solidFill>
                <a:latin typeface="Arial Unicode MS" pitchFamily="34" charset="-128"/>
              </a:rPr>
              <a:t>Depth from motion parallax</a:t>
            </a:r>
            <a:endParaRPr lang="en-US" sz="2400" dirty="0">
              <a:solidFill>
                <a:srgbClr val="000000"/>
              </a:solidFill>
              <a:latin typeface="Arial Unicode MS" pitchFamily="34" charset="-128"/>
            </a:endParaRPr>
          </a:p>
        </p:txBody>
      </p:sp>
    </p:spTree>
    <p:extLst>
      <p:ext uri="{BB962C8B-B14F-4D97-AF65-F5344CB8AC3E}">
        <p14:creationId xmlns:p14="http://schemas.microsoft.com/office/powerpoint/2010/main" val="103449166"/>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315A1705-C59D-4DD4-A015-9125468B4204}"/>
              </a:ext>
            </a:extLst>
          </p:cNvPr>
          <p:cNvSpPr txBox="1"/>
          <p:nvPr/>
        </p:nvSpPr>
        <p:spPr>
          <a:xfrm>
            <a:off x="390211" y="6434814"/>
            <a:ext cx="5296065" cy="369332"/>
          </a:xfrm>
          <a:prstGeom prst="rect">
            <a:avLst/>
          </a:prstGeom>
          <a:noFill/>
        </p:spPr>
        <p:txBody>
          <a:bodyPr wrap="none" rtlCol="0">
            <a:spAutoFit/>
          </a:bodyPr>
          <a:lstStyle/>
          <a:p>
            <a:r>
              <a:rPr lang="en-GB" dirty="0"/>
              <a:t>From </a:t>
            </a:r>
            <a:r>
              <a:rPr lang="en-GB" dirty="0" err="1"/>
              <a:t>Znamenskiy</a:t>
            </a:r>
            <a:r>
              <a:rPr lang="en-GB" dirty="0"/>
              <a:t>, see also Kim, </a:t>
            </a:r>
            <a:r>
              <a:rPr lang="en-GB" dirty="0" err="1"/>
              <a:t>Znamenskiy</a:t>
            </a:r>
            <a:r>
              <a:rPr lang="en-GB" dirty="0"/>
              <a:t> et al 2018</a:t>
            </a:r>
          </a:p>
        </p:txBody>
      </p:sp>
      <p:pic>
        <p:nvPicPr>
          <p:cNvPr id="9" name="Picture 8">
            <a:extLst>
              <a:ext uri="{FF2B5EF4-FFF2-40B4-BE49-F238E27FC236}">
                <a16:creationId xmlns:a16="http://schemas.microsoft.com/office/drawing/2014/main" id="{125DC419-21DF-4E5E-8F7F-6F29F915F34A}"/>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r="22051"/>
          <a:stretch/>
        </p:blipFill>
        <p:spPr bwMode="auto">
          <a:xfrm>
            <a:off x="1956963" y="985015"/>
            <a:ext cx="7458625" cy="5243358"/>
          </a:xfrm>
          <a:prstGeom prst="rect">
            <a:avLst/>
          </a:prstGeom>
          <a:noFill/>
          <a:ln>
            <a:noFill/>
          </a:ln>
        </p:spPr>
      </p:pic>
      <p:sp>
        <p:nvSpPr>
          <p:cNvPr id="11" name="Rectangle 60">
            <a:extLst>
              <a:ext uri="{FF2B5EF4-FFF2-40B4-BE49-F238E27FC236}">
                <a16:creationId xmlns:a16="http://schemas.microsoft.com/office/drawing/2014/main" id="{CD30698B-608A-43F3-8F18-0020BB643F68}"/>
              </a:ext>
            </a:extLst>
          </p:cNvPr>
          <p:cNvSpPr>
            <a:spLocks noChangeArrowheads="1"/>
          </p:cNvSpPr>
          <p:nvPr/>
        </p:nvSpPr>
        <p:spPr bwMode="auto">
          <a:xfrm>
            <a:off x="162658" y="23082"/>
            <a:ext cx="11667392" cy="846137"/>
          </a:xfrm>
          <a:prstGeom prst="rect">
            <a:avLst/>
          </a:prstGeom>
          <a:noFill/>
          <a:ln w="9525">
            <a:noFill/>
            <a:miter lim="800000"/>
            <a:headEnd/>
            <a:tailEnd/>
          </a:ln>
          <a:effectLst/>
        </p:spPr>
        <p:txBody>
          <a:bodyPr anchor="ctr"/>
          <a:lstStyle/>
          <a:p>
            <a:pPr algn="ctr" rtl="0" fontAlgn="base">
              <a:spcBef>
                <a:spcPct val="0"/>
              </a:spcBef>
              <a:spcAft>
                <a:spcPct val="0"/>
              </a:spcAft>
            </a:pPr>
            <a:r>
              <a:rPr lang="en-GB" sz="2400" dirty="0">
                <a:solidFill>
                  <a:srgbClr val="000000"/>
                </a:solidFill>
                <a:latin typeface="Arial Unicode MS" pitchFamily="34" charset="-128"/>
              </a:rPr>
              <a:t>Neurons in visual cortex are tuned to different optic flow and running speeds</a:t>
            </a:r>
            <a:endParaRPr lang="en-US" sz="2400" dirty="0">
              <a:solidFill>
                <a:srgbClr val="000000"/>
              </a:solidFill>
              <a:latin typeface="Arial Unicode MS" pitchFamily="34" charset="-128"/>
            </a:endParaRPr>
          </a:p>
        </p:txBody>
      </p:sp>
      <p:sp>
        <p:nvSpPr>
          <p:cNvPr id="12" name="Rectangle 11">
            <a:extLst>
              <a:ext uri="{FF2B5EF4-FFF2-40B4-BE49-F238E27FC236}">
                <a16:creationId xmlns:a16="http://schemas.microsoft.com/office/drawing/2014/main" id="{9DBC3E5F-50D8-4168-ADC3-FAEB61F75A99}"/>
              </a:ext>
            </a:extLst>
          </p:cNvPr>
          <p:cNvSpPr/>
          <p:nvPr/>
        </p:nvSpPr>
        <p:spPr>
          <a:xfrm>
            <a:off x="7842738" y="869219"/>
            <a:ext cx="1824404" cy="286311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014809452"/>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 name="Group 177">
            <a:extLst>
              <a:ext uri="{FF2B5EF4-FFF2-40B4-BE49-F238E27FC236}">
                <a16:creationId xmlns:a16="http://schemas.microsoft.com/office/drawing/2014/main" id="{A2F21A9B-5309-46EE-A393-291CA0AA6D44}"/>
              </a:ext>
            </a:extLst>
          </p:cNvPr>
          <p:cNvGrpSpPr/>
          <p:nvPr/>
        </p:nvGrpSpPr>
        <p:grpSpPr>
          <a:xfrm>
            <a:off x="1921977" y="624058"/>
            <a:ext cx="3135629" cy="5072926"/>
            <a:chOff x="4644008" y="839791"/>
            <a:chExt cx="3600000" cy="5824201"/>
          </a:xfrm>
        </p:grpSpPr>
        <p:pic>
          <p:nvPicPr>
            <p:cNvPr id="179" name="Picture 2">
              <a:extLst>
                <a:ext uri="{FF2B5EF4-FFF2-40B4-BE49-F238E27FC236}">
                  <a16:creationId xmlns:a16="http://schemas.microsoft.com/office/drawing/2014/main" id="{6C85C2FF-3B1E-4A7C-B7C8-D828DD3A7251}"/>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44008" y="839791"/>
              <a:ext cx="3600000" cy="497899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80" name="TextBox 179">
              <a:extLst>
                <a:ext uri="{FF2B5EF4-FFF2-40B4-BE49-F238E27FC236}">
                  <a16:creationId xmlns:a16="http://schemas.microsoft.com/office/drawing/2014/main" id="{80ADCCE4-518E-4FF8-8B9D-8C13E9B929C1}"/>
                </a:ext>
              </a:extLst>
            </p:cNvPr>
            <p:cNvSpPr txBox="1"/>
            <p:nvPr/>
          </p:nvSpPr>
          <p:spPr>
            <a:xfrm>
              <a:off x="6156175" y="5568587"/>
              <a:ext cx="1846289" cy="1095405"/>
            </a:xfrm>
            <a:prstGeom prst="rect">
              <a:avLst/>
            </a:prstGeom>
            <a:noFill/>
          </p:spPr>
          <p:txBody>
            <a:bodyPr wrap="none" rtlCol="0">
              <a:spAutoFit/>
            </a:bodyPr>
            <a:lstStyle/>
            <a:p>
              <a:r>
                <a:rPr lang="en-GB" sz="1400" dirty="0">
                  <a:solidFill>
                    <a:prstClr val="black"/>
                  </a:solidFill>
                </a:rPr>
                <a:t>striatum</a:t>
              </a:r>
            </a:p>
            <a:p>
              <a:r>
                <a:rPr lang="en-GB" sz="1400" dirty="0">
                  <a:solidFill>
                    <a:prstClr val="black"/>
                  </a:solidFill>
                </a:rPr>
                <a:t>thalamus</a:t>
              </a:r>
            </a:p>
            <a:p>
              <a:r>
                <a:rPr lang="en-GB" sz="1400" dirty="0">
                  <a:solidFill>
                    <a:prstClr val="black"/>
                  </a:solidFill>
                </a:rPr>
                <a:t>superior colliculus</a:t>
              </a:r>
            </a:p>
            <a:p>
              <a:r>
                <a:rPr lang="en-GB" sz="1400" dirty="0">
                  <a:solidFill>
                    <a:prstClr val="black"/>
                  </a:solidFill>
                </a:rPr>
                <a:t>other subcortical</a:t>
              </a:r>
            </a:p>
          </p:txBody>
        </p:sp>
        <p:sp>
          <p:nvSpPr>
            <p:cNvPr id="181" name="Arc 180">
              <a:extLst>
                <a:ext uri="{FF2B5EF4-FFF2-40B4-BE49-F238E27FC236}">
                  <a16:creationId xmlns:a16="http://schemas.microsoft.com/office/drawing/2014/main" id="{7B2F8C77-E5CD-45D0-8C64-2EF1B43496A0}"/>
                </a:ext>
              </a:extLst>
            </p:cNvPr>
            <p:cNvSpPr/>
            <p:nvPr/>
          </p:nvSpPr>
          <p:spPr>
            <a:xfrm rot="13120394">
              <a:off x="5922224" y="4906486"/>
              <a:ext cx="652815" cy="863111"/>
            </a:xfrm>
            <a:prstGeom prst="arc">
              <a:avLst>
                <a:gd name="adj1" fmla="val 14377270"/>
                <a:gd name="adj2" fmla="val 1361197"/>
              </a:avLst>
            </a:prstGeom>
            <a:ln w="28575">
              <a:solidFill>
                <a:srgbClr val="60553A"/>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CH" sz="1400">
                <a:solidFill>
                  <a:prstClr val="black"/>
                </a:solidFill>
              </a:endParaRPr>
            </a:p>
          </p:txBody>
        </p:sp>
        <p:sp>
          <p:nvSpPr>
            <p:cNvPr id="182" name="Arc 181">
              <a:extLst>
                <a:ext uri="{FF2B5EF4-FFF2-40B4-BE49-F238E27FC236}">
                  <a16:creationId xmlns:a16="http://schemas.microsoft.com/office/drawing/2014/main" id="{3AEFC580-8ADE-4C4B-8521-C71139DE1B83}"/>
                </a:ext>
              </a:extLst>
            </p:cNvPr>
            <p:cNvSpPr/>
            <p:nvPr/>
          </p:nvSpPr>
          <p:spPr>
            <a:xfrm rot="13120394">
              <a:off x="5849790" y="4959537"/>
              <a:ext cx="873519" cy="1047715"/>
            </a:xfrm>
            <a:prstGeom prst="arc">
              <a:avLst>
                <a:gd name="adj1" fmla="val 14377270"/>
                <a:gd name="adj2" fmla="val 1361197"/>
              </a:avLst>
            </a:prstGeom>
            <a:ln w="28575">
              <a:solidFill>
                <a:srgbClr val="60553A"/>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CH" sz="1400">
                <a:solidFill>
                  <a:prstClr val="black"/>
                </a:solidFill>
              </a:endParaRPr>
            </a:p>
          </p:txBody>
        </p:sp>
        <p:sp>
          <p:nvSpPr>
            <p:cNvPr id="183" name="Arc 182">
              <a:extLst>
                <a:ext uri="{FF2B5EF4-FFF2-40B4-BE49-F238E27FC236}">
                  <a16:creationId xmlns:a16="http://schemas.microsoft.com/office/drawing/2014/main" id="{60F7D460-84F4-4B13-B30E-D124CBF5624D}"/>
                </a:ext>
              </a:extLst>
            </p:cNvPr>
            <p:cNvSpPr/>
            <p:nvPr/>
          </p:nvSpPr>
          <p:spPr>
            <a:xfrm rot="13120394">
              <a:off x="5730050" y="4997222"/>
              <a:ext cx="1106379" cy="1328051"/>
            </a:xfrm>
            <a:prstGeom prst="arc">
              <a:avLst>
                <a:gd name="adj1" fmla="val 14377270"/>
                <a:gd name="adj2" fmla="val 1361197"/>
              </a:avLst>
            </a:prstGeom>
            <a:ln w="28575">
              <a:solidFill>
                <a:srgbClr val="60553A"/>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CH" sz="1400">
                <a:solidFill>
                  <a:prstClr val="black"/>
                </a:solidFill>
              </a:endParaRPr>
            </a:p>
          </p:txBody>
        </p:sp>
        <p:sp>
          <p:nvSpPr>
            <p:cNvPr id="184" name="Arc 183">
              <a:extLst>
                <a:ext uri="{FF2B5EF4-FFF2-40B4-BE49-F238E27FC236}">
                  <a16:creationId xmlns:a16="http://schemas.microsoft.com/office/drawing/2014/main" id="{48641B72-94E8-48F1-A05C-8C252EA004E2}"/>
                </a:ext>
              </a:extLst>
            </p:cNvPr>
            <p:cNvSpPr/>
            <p:nvPr/>
          </p:nvSpPr>
          <p:spPr>
            <a:xfrm rot="13120394">
              <a:off x="5659507" y="4945731"/>
              <a:ext cx="1360631" cy="1643511"/>
            </a:xfrm>
            <a:prstGeom prst="arc">
              <a:avLst>
                <a:gd name="adj1" fmla="val 14377270"/>
                <a:gd name="adj2" fmla="val 1361197"/>
              </a:avLst>
            </a:prstGeom>
            <a:ln w="28575">
              <a:solidFill>
                <a:srgbClr val="60553A"/>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CH" sz="1400">
                <a:solidFill>
                  <a:prstClr val="black"/>
                </a:solidFill>
              </a:endParaRPr>
            </a:p>
          </p:txBody>
        </p:sp>
      </p:grpSp>
      <p:grpSp>
        <p:nvGrpSpPr>
          <p:cNvPr id="185" name="Group 184">
            <a:extLst>
              <a:ext uri="{FF2B5EF4-FFF2-40B4-BE49-F238E27FC236}">
                <a16:creationId xmlns:a16="http://schemas.microsoft.com/office/drawing/2014/main" id="{5EB6B0DC-F5B3-4DED-842A-7A51E905EFB4}"/>
              </a:ext>
            </a:extLst>
          </p:cNvPr>
          <p:cNvGrpSpPr/>
          <p:nvPr/>
        </p:nvGrpSpPr>
        <p:grpSpPr>
          <a:xfrm>
            <a:off x="3061164" y="2430791"/>
            <a:ext cx="6799409" cy="3599646"/>
            <a:chOff x="1416395" y="2967834"/>
            <a:chExt cx="6799409" cy="3599646"/>
          </a:xfrm>
        </p:grpSpPr>
        <p:sp>
          <p:nvSpPr>
            <p:cNvPr id="186" name="Rectangle 185">
              <a:extLst>
                <a:ext uri="{FF2B5EF4-FFF2-40B4-BE49-F238E27FC236}">
                  <a16:creationId xmlns:a16="http://schemas.microsoft.com/office/drawing/2014/main" id="{01EDFC7E-CF74-420D-B17B-1C2627A4A30D}"/>
                </a:ext>
              </a:extLst>
            </p:cNvPr>
            <p:cNvSpPr/>
            <p:nvPr/>
          </p:nvSpPr>
          <p:spPr>
            <a:xfrm>
              <a:off x="3757844" y="2967834"/>
              <a:ext cx="4457960" cy="923330"/>
            </a:xfrm>
            <a:prstGeom prst="rect">
              <a:avLst/>
            </a:prstGeom>
          </p:spPr>
          <p:txBody>
            <a:bodyPr wrap="square">
              <a:spAutoFit/>
            </a:bodyPr>
            <a:lstStyle/>
            <a:p>
              <a:r>
                <a:rPr lang="en-GB" b="1" dirty="0">
                  <a:latin typeface="Arial" panose="020B0604020202020204" pitchFamily="34" charset="0"/>
                  <a:cs typeface="Arial" panose="020B0604020202020204" pitchFamily="34" charset="0"/>
                </a:rPr>
                <a:t>Hypothesis</a:t>
              </a:r>
            </a:p>
            <a:p>
              <a:r>
                <a:rPr lang="en-GB" b="1" dirty="0">
                  <a:solidFill>
                    <a:srgbClr val="E0A438"/>
                  </a:solidFill>
                  <a:latin typeface="Arial" panose="020B0604020202020204" pitchFamily="34" charset="0"/>
                  <a:cs typeface="Arial" panose="020B0604020202020204" pitchFamily="34" charset="0"/>
                </a:rPr>
                <a:t>Areas AL/RL </a:t>
              </a:r>
              <a:r>
                <a:rPr lang="en-GB" dirty="0">
                  <a:solidFill>
                    <a:prstClr val="black"/>
                  </a:solidFill>
                  <a:latin typeface="Arial" panose="020B0604020202020204" pitchFamily="34" charset="0"/>
                  <a:cs typeface="Arial" panose="020B0604020202020204" pitchFamily="34" charset="0"/>
                </a:rPr>
                <a:t>compute </a:t>
              </a:r>
              <a:r>
                <a:rPr lang="en-GB" b="1" dirty="0">
                  <a:solidFill>
                    <a:schemeClr val="accent4">
                      <a:lumMod val="75000"/>
                    </a:schemeClr>
                  </a:solidFill>
                  <a:latin typeface="Arial" panose="020B0604020202020204" pitchFamily="34" charset="0"/>
                  <a:cs typeface="Arial" panose="020B0604020202020204" pitchFamily="34" charset="0"/>
                </a:rPr>
                <a:t>near</a:t>
              </a:r>
              <a:r>
                <a:rPr lang="en-GB" dirty="0">
                  <a:solidFill>
                    <a:schemeClr val="accent4">
                      <a:lumMod val="75000"/>
                    </a:schemeClr>
                  </a:solidFill>
                  <a:latin typeface="Arial" panose="020B0604020202020204" pitchFamily="34" charset="0"/>
                  <a:cs typeface="Arial" panose="020B0604020202020204" pitchFamily="34" charset="0"/>
                </a:rPr>
                <a:t> </a:t>
              </a:r>
              <a:r>
                <a:rPr lang="en-GB" b="1" dirty="0">
                  <a:solidFill>
                    <a:srgbClr val="E0A438"/>
                  </a:solidFill>
                  <a:latin typeface="Arial" panose="020B0604020202020204" pitchFamily="34" charset="0"/>
                  <a:cs typeface="Arial" panose="020B0604020202020204" pitchFamily="34" charset="0"/>
                </a:rPr>
                <a:t>distance</a:t>
              </a:r>
              <a:r>
                <a:rPr lang="en-GB" dirty="0">
                  <a:solidFill>
                    <a:prstClr val="black"/>
                  </a:solidFill>
                  <a:latin typeface="Arial" panose="020B0604020202020204" pitchFamily="34" charset="0"/>
                  <a:cs typeface="Arial" panose="020B0604020202020204" pitchFamily="34" charset="0"/>
                </a:rPr>
                <a:t> from visual, self-motion and tactile cues</a:t>
              </a:r>
            </a:p>
          </p:txBody>
        </p:sp>
        <p:sp>
          <p:nvSpPr>
            <p:cNvPr id="187" name="Arrow: Circular 186">
              <a:extLst>
                <a:ext uri="{FF2B5EF4-FFF2-40B4-BE49-F238E27FC236}">
                  <a16:creationId xmlns:a16="http://schemas.microsoft.com/office/drawing/2014/main" id="{1E297D46-32F3-455B-9E9F-738AE396AABF}"/>
                </a:ext>
              </a:extLst>
            </p:cNvPr>
            <p:cNvSpPr/>
            <p:nvPr/>
          </p:nvSpPr>
          <p:spPr>
            <a:xfrm rot="418310">
              <a:off x="1416395" y="2998834"/>
              <a:ext cx="4016099" cy="3568646"/>
            </a:xfrm>
            <a:prstGeom prst="circularArrow">
              <a:avLst>
                <a:gd name="adj1" fmla="val 2413"/>
                <a:gd name="adj2" fmla="val 664589"/>
                <a:gd name="adj3" fmla="val 15646135"/>
                <a:gd name="adj4" fmla="val 12765787"/>
                <a:gd name="adj5" fmla="val 3930"/>
              </a:avLst>
            </a:prstGeom>
            <a:gradFill flip="none" rotWithShape="1">
              <a:gsLst>
                <a:gs pos="0">
                  <a:srgbClr val="E0A438"/>
                </a:gs>
                <a:gs pos="48000">
                  <a:srgbClr val="EAC27A"/>
                </a:gs>
                <a:gs pos="100000">
                  <a:schemeClr val="accent5">
                    <a:lumMod val="60000"/>
                    <a:lumOff val="4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sp>
        <p:nvSpPr>
          <p:cNvPr id="211" name="TextBox 210">
            <a:extLst>
              <a:ext uri="{FF2B5EF4-FFF2-40B4-BE49-F238E27FC236}">
                <a16:creationId xmlns:a16="http://schemas.microsoft.com/office/drawing/2014/main" id="{70E94D92-E648-4A0A-A4F5-60EA6A868DF3}"/>
              </a:ext>
            </a:extLst>
          </p:cNvPr>
          <p:cNvSpPr txBox="1"/>
          <p:nvPr/>
        </p:nvSpPr>
        <p:spPr>
          <a:xfrm>
            <a:off x="2489160" y="6208098"/>
            <a:ext cx="2042634" cy="229951"/>
          </a:xfrm>
          <a:prstGeom prst="rect">
            <a:avLst/>
          </a:prstGeom>
          <a:noFill/>
        </p:spPr>
        <p:txBody>
          <a:bodyPr wrap="square" rtlCol="0">
            <a:spAutoFit/>
          </a:bodyPr>
          <a:lstStyle/>
          <a:p>
            <a:pPr fontAlgn="base">
              <a:spcBef>
                <a:spcPts val="300"/>
              </a:spcBef>
              <a:spcAft>
                <a:spcPct val="0"/>
              </a:spcAft>
            </a:pPr>
            <a:r>
              <a:rPr lang="en-GB" sz="900" dirty="0">
                <a:solidFill>
                  <a:prstClr val="black"/>
                </a:solidFill>
                <a:latin typeface="Arial" charset="0"/>
              </a:rPr>
              <a:t>Kim et al (2018), Han et al (2018)</a:t>
            </a:r>
          </a:p>
        </p:txBody>
      </p:sp>
    </p:spTree>
    <p:extLst>
      <p:ext uri="{BB962C8B-B14F-4D97-AF65-F5344CB8AC3E}">
        <p14:creationId xmlns:p14="http://schemas.microsoft.com/office/powerpoint/2010/main" val="136454882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EB02E92-3FB7-4CEE-B71F-CE70F03E6CD0}"/>
              </a:ext>
            </a:extLst>
          </p:cNvPr>
          <p:cNvSpPr txBox="1"/>
          <p:nvPr/>
        </p:nvSpPr>
        <p:spPr>
          <a:xfrm>
            <a:off x="4798589" y="2674104"/>
            <a:ext cx="2385397" cy="584775"/>
          </a:xfrm>
          <a:prstGeom prst="rect">
            <a:avLst/>
          </a:prstGeom>
          <a:noFill/>
        </p:spPr>
        <p:txBody>
          <a:bodyPr wrap="none" rtlCol="0">
            <a:spAutoFit/>
          </a:bodyPr>
          <a:lstStyle/>
          <a:p>
            <a:r>
              <a:rPr lang="en-GB" sz="3200" dirty="0"/>
              <a:t>Is it moving? </a:t>
            </a:r>
          </a:p>
        </p:txBody>
      </p:sp>
    </p:spTree>
    <p:extLst>
      <p:ext uri="{BB962C8B-B14F-4D97-AF65-F5344CB8AC3E}">
        <p14:creationId xmlns:p14="http://schemas.microsoft.com/office/powerpoint/2010/main" val="3288346270"/>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Rectangle 70"/>
          <p:cNvSpPr/>
          <p:nvPr/>
        </p:nvSpPr>
        <p:spPr>
          <a:xfrm>
            <a:off x="1524000" y="0"/>
            <a:ext cx="9144000" cy="6858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base">
              <a:spcBef>
                <a:spcPct val="0"/>
              </a:spcBef>
              <a:spcAft>
                <a:spcPct val="0"/>
              </a:spcAft>
            </a:pPr>
            <a:endParaRPr lang="en-US" sz="2400">
              <a:solidFill>
                <a:srgbClr val="FFFFFF"/>
              </a:solidFill>
              <a:latin typeface="Switzerland"/>
            </a:endParaRPr>
          </a:p>
        </p:txBody>
      </p:sp>
      <p:sp>
        <p:nvSpPr>
          <p:cNvPr id="72" name="Rectangle 60"/>
          <p:cNvSpPr>
            <a:spLocks noChangeArrowheads="1"/>
          </p:cNvSpPr>
          <p:nvPr/>
        </p:nvSpPr>
        <p:spPr bwMode="auto">
          <a:xfrm>
            <a:off x="1663700" y="14289"/>
            <a:ext cx="7772400" cy="846137"/>
          </a:xfrm>
          <a:prstGeom prst="rect">
            <a:avLst/>
          </a:prstGeom>
          <a:noFill/>
          <a:ln w="9525">
            <a:noFill/>
            <a:miter lim="800000"/>
            <a:headEnd/>
            <a:tailEnd/>
          </a:ln>
          <a:effectLst/>
        </p:spPr>
        <p:txBody>
          <a:bodyPr anchor="ctr"/>
          <a:lstStyle/>
          <a:p>
            <a:pPr algn="l" rtl="0" fontAlgn="base">
              <a:spcBef>
                <a:spcPct val="0"/>
              </a:spcBef>
              <a:spcAft>
                <a:spcPct val="0"/>
              </a:spcAft>
            </a:pPr>
            <a:r>
              <a:rPr lang="en-GB" sz="2400" dirty="0">
                <a:solidFill>
                  <a:srgbClr val="000000"/>
                </a:solidFill>
                <a:latin typeface="Arial Unicode MS" pitchFamily="34" charset="-128"/>
              </a:rPr>
              <a:t>Directional selectivity</a:t>
            </a:r>
            <a:endParaRPr lang="en-US" sz="2400" dirty="0">
              <a:solidFill>
                <a:srgbClr val="000000"/>
              </a:solidFill>
              <a:latin typeface="Arial Unicode MS" pitchFamily="34" charset="-128"/>
            </a:endParaRPr>
          </a:p>
        </p:txBody>
      </p:sp>
      <p:pic>
        <p:nvPicPr>
          <p:cNvPr id="1026" name="Picture 2">
            <a:extLst>
              <a:ext uri="{FF2B5EF4-FFF2-40B4-BE49-F238E27FC236}">
                <a16:creationId xmlns:a16="http://schemas.microsoft.com/office/drawing/2014/main" id="{12C09397-264D-4B5F-8E8A-4DCB685D516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38500" y="1681163"/>
            <a:ext cx="5715000" cy="34956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6706742"/>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Rectangle 70"/>
          <p:cNvSpPr/>
          <p:nvPr/>
        </p:nvSpPr>
        <p:spPr>
          <a:xfrm>
            <a:off x="1524000" y="0"/>
            <a:ext cx="9144000" cy="6858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base">
              <a:spcBef>
                <a:spcPct val="0"/>
              </a:spcBef>
              <a:spcAft>
                <a:spcPct val="0"/>
              </a:spcAft>
            </a:pPr>
            <a:endParaRPr lang="en-US" sz="2400">
              <a:solidFill>
                <a:srgbClr val="FFFFFF"/>
              </a:solidFill>
              <a:latin typeface="Switzerland"/>
            </a:endParaRPr>
          </a:p>
        </p:txBody>
      </p:sp>
      <p:sp>
        <p:nvSpPr>
          <p:cNvPr id="72" name="Rectangle 60"/>
          <p:cNvSpPr>
            <a:spLocks noChangeArrowheads="1"/>
          </p:cNvSpPr>
          <p:nvPr/>
        </p:nvSpPr>
        <p:spPr bwMode="auto">
          <a:xfrm>
            <a:off x="1663700" y="14289"/>
            <a:ext cx="7772400" cy="846137"/>
          </a:xfrm>
          <a:prstGeom prst="rect">
            <a:avLst/>
          </a:prstGeom>
          <a:noFill/>
          <a:ln w="9525">
            <a:noFill/>
            <a:miter lim="800000"/>
            <a:headEnd/>
            <a:tailEnd/>
          </a:ln>
          <a:effectLst/>
        </p:spPr>
        <p:txBody>
          <a:bodyPr anchor="ctr"/>
          <a:lstStyle/>
          <a:p>
            <a:pPr algn="ctr" rtl="0" fontAlgn="base">
              <a:spcBef>
                <a:spcPct val="0"/>
              </a:spcBef>
              <a:spcAft>
                <a:spcPct val="0"/>
              </a:spcAft>
            </a:pPr>
            <a:r>
              <a:rPr lang="en-GB" sz="2400" dirty="0">
                <a:solidFill>
                  <a:srgbClr val="000000"/>
                </a:solidFill>
                <a:latin typeface="Arial Unicode MS" pitchFamily="34" charset="-128"/>
              </a:rPr>
              <a:t>Directional selectivity in the retina</a:t>
            </a:r>
            <a:endParaRPr lang="en-US" sz="2400" dirty="0">
              <a:solidFill>
                <a:srgbClr val="000000"/>
              </a:solidFill>
              <a:latin typeface="Arial Unicode MS" pitchFamily="34" charset="-128"/>
            </a:endParaRPr>
          </a:p>
        </p:txBody>
      </p:sp>
      <p:pic>
        <p:nvPicPr>
          <p:cNvPr id="6146" name="Picture 2">
            <a:extLst>
              <a:ext uri="{FF2B5EF4-FFF2-40B4-BE49-F238E27FC236}">
                <a16:creationId xmlns:a16="http://schemas.microsoft.com/office/drawing/2014/main" id="{FC3EC573-C5A8-4BA7-B825-822BE02F0FE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63700" y="1082239"/>
            <a:ext cx="8601075" cy="52863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61021094"/>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Rectangle 70"/>
          <p:cNvSpPr/>
          <p:nvPr/>
        </p:nvSpPr>
        <p:spPr>
          <a:xfrm>
            <a:off x="1524000" y="0"/>
            <a:ext cx="9144000" cy="6858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base">
              <a:spcBef>
                <a:spcPct val="0"/>
              </a:spcBef>
              <a:spcAft>
                <a:spcPct val="0"/>
              </a:spcAft>
            </a:pPr>
            <a:endParaRPr lang="en-US" sz="2400">
              <a:solidFill>
                <a:srgbClr val="FFFFFF"/>
              </a:solidFill>
              <a:latin typeface="Switzerland"/>
            </a:endParaRPr>
          </a:p>
        </p:txBody>
      </p:sp>
      <p:sp>
        <p:nvSpPr>
          <p:cNvPr id="72" name="Rectangle 60"/>
          <p:cNvSpPr>
            <a:spLocks noChangeArrowheads="1"/>
          </p:cNvSpPr>
          <p:nvPr/>
        </p:nvSpPr>
        <p:spPr bwMode="auto">
          <a:xfrm>
            <a:off x="-61965" y="-34924"/>
            <a:ext cx="12253965" cy="846137"/>
          </a:xfrm>
          <a:prstGeom prst="rect">
            <a:avLst/>
          </a:prstGeom>
          <a:noFill/>
          <a:ln w="9525">
            <a:noFill/>
            <a:miter lim="800000"/>
            <a:headEnd/>
            <a:tailEnd/>
          </a:ln>
          <a:effectLst/>
        </p:spPr>
        <p:txBody>
          <a:bodyPr anchor="ctr"/>
          <a:lstStyle/>
          <a:p>
            <a:pPr algn="ctr" fontAlgn="base">
              <a:spcBef>
                <a:spcPct val="0"/>
              </a:spcBef>
              <a:spcAft>
                <a:spcPct val="0"/>
              </a:spcAft>
            </a:pPr>
            <a:r>
              <a:rPr lang="en-US" sz="2400" dirty="0">
                <a:solidFill>
                  <a:srgbClr val="000000"/>
                </a:solidFill>
                <a:latin typeface="Arial Unicode MS" pitchFamily="34" charset="-128"/>
              </a:rPr>
              <a:t>Starburst amacrine cells are a key component of the </a:t>
            </a:r>
            <a:r>
              <a:rPr lang="en-US" sz="2400" dirty="0" err="1">
                <a:solidFill>
                  <a:srgbClr val="000000"/>
                </a:solidFill>
                <a:latin typeface="Arial Unicode MS" pitchFamily="34" charset="-128"/>
              </a:rPr>
              <a:t>ooDSGC</a:t>
            </a:r>
            <a:r>
              <a:rPr lang="en-US" sz="2400" dirty="0">
                <a:solidFill>
                  <a:srgbClr val="000000"/>
                </a:solidFill>
                <a:latin typeface="Arial Unicode MS" pitchFamily="34" charset="-128"/>
              </a:rPr>
              <a:t> direction-selective circuit</a:t>
            </a:r>
          </a:p>
        </p:txBody>
      </p:sp>
      <p:pic>
        <p:nvPicPr>
          <p:cNvPr id="2050" name="Picture 2">
            <a:extLst>
              <a:ext uri="{FF2B5EF4-FFF2-40B4-BE49-F238E27FC236}">
                <a16:creationId xmlns:a16="http://schemas.microsoft.com/office/drawing/2014/main" id="{C013CF49-418D-4CA5-93B3-072C1D92B15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47875" y="776288"/>
            <a:ext cx="8096250" cy="53054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93586435"/>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Rectangle 60"/>
          <p:cNvSpPr>
            <a:spLocks noChangeArrowheads="1"/>
          </p:cNvSpPr>
          <p:nvPr/>
        </p:nvSpPr>
        <p:spPr bwMode="auto">
          <a:xfrm>
            <a:off x="1663700" y="14289"/>
            <a:ext cx="9004300" cy="846137"/>
          </a:xfrm>
          <a:prstGeom prst="rect">
            <a:avLst/>
          </a:prstGeom>
          <a:noFill/>
          <a:ln w="9525">
            <a:noFill/>
            <a:miter lim="800000"/>
            <a:headEnd/>
            <a:tailEnd/>
          </a:ln>
          <a:effectLst/>
        </p:spPr>
        <p:txBody>
          <a:bodyPr anchor="ctr"/>
          <a:lstStyle/>
          <a:p>
            <a:pPr fontAlgn="base">
              <a:spcBef>
                <a:spcPct val="0"/>
              </a:spcBef>
              <a:spcAft>
                <a:spcPct val="0"/>
              </a:spcAft>
            </a:pPr>
            <a:r>
              <a:rPr lang="en-US" sz="2400" dirty="0">
                <a:solidFill>
                  <a:srgbClr val="000000"/>
                </a:solidFill>
                <a:latin typeface="Arial Unicode MS" pitchFamily="34" charset="-128"/>
              </a:rPr>
              <a:t>SACs provide asymmetric inhibitory input onto </a:t>
            </a:r>
            <a:r>
              <a:rPr lang="en-US" sz="2400" dirty="0" err="1">
                <a:solidFill>
                  <a:srgbClr val="000000"/>
                </a:solidFill>
                <a:latin typeface="Arial Unicode MS" pitchFamily="34" charset="-128"/>
              </a:rPr>
              <a:t>ooDSGCs</a:t>
            </a:r>
            <a:endParaRPr lang="en-US" sz="2400" dirty="0">
              <a:solidFill>
                <a:srgbClr val="000000"/>
              </a:solidFill>
              <a:latin typeface="Arial Unicode MS" pitchFamily="34" charset="-128"/>
            </a:endParaRPr>
          </a:p>
        </p:txBody>
      </p:sp>
      <p:pic>
        <p:nvPicPr>
          <p:cNvPr id="3074" name="Picture 2">
            <a:extLst>
              <a:ext uri="{FF2B5EF4-FFF2-40B4-BE49-F238E27FC236}">
                <a16:creationId xmlns:a16="http://schemas.microsoft.com/office/drawing/2014/main" id="{69FFC26B-F592-40D7-B920-9E7FE49A471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0" y="785813"/>
            <a:ext cx="7620000" cy="52863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43889741"/>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Rectangle 60"/>
          <p:cNvSpPr>
            <a:spLocks noChangeArrowheads="1"/>
          </p:cNvSpPr>
          <p:nvPr/>
        </p:nvSpPr>
        <p:spPr bwMode="auto">
          <a:xfrm>
            <a:off x="1025628" y="0"/>
            <a:ext cx="10032581" cy="846137"/>
          </a:xfrm>
          <a:prstGeom prst="rect">
            <a:avLst/>
          </a:prstGeom>
          <a:noFill/>
          <a:ln w="9525">
            <a:noFill/>
            <a:miter lim="800000"/>
            <a:headEnd/>
            <a:tailEnd/>
          </a:ln>
          <a:effectLst/>
        </p:spPr>
        <p:txBody>
          <a:bodyPr anchor="ctr"/>
          <a:lstStyle/>
          <a:p>
            <a:pPr algn="ctr" fontAlgn="base">
              <a:spcBef>
                <a:spcPct val="0"/>
              </a:spcBef>
              <a:spcAft>
                <a:spcPct val="0"/>
              </a:spcAft>
            </a:pPr>
            <a:r>
              <a:rPr lang="en-US" sz="2400" dirty="0">
                <a:solidFill>
                  <a:srgbClr val="000000"/>
                </a:solidFill>
                <a:latin typeface="Arial Unicode MS" pitchFamily="34" charset="-128"/>
              </a:rPr>
              <a:t>Structural basis for the asymmetric inhibitory SAC input onto </a:t>
            </a:r>
            <a:r>
              <a:rPr lang="en-US" sz="2400" dirty="0" err="1">
                <a:solidFill>
                  <a:srgbClr val="000000"/>
                </a:solidFill>
                <a:latin typeface="Arial Unicode MS" pitchFamily="34" charset="-128"/>
              </a:rPr>
              <a:t>ooDSGCs</a:t>
            </a:r>
            <a:endParaRPr lang="en-US" sz="2400" dirty="0">
              <a:solidFill>
                <a:srgbClr val="000000"/>
              </a:solidFill>
              <a:latin typeface="Arial Unicode MS" pitchFamily="34" charset="-128"/>
            </a:endParaRPr>
          </a:p>
        </p:txBody>
      </p:sp>
      <p:pic>
        <p:nvPicPr>
          <p:cNvPr id="4098" name="Picture 2">
            <a:extLst>
              <a:ext uri="{FF2B5EF4-FFF2-40B4-BE49-F238E27FC236}">
                <a16:creationId xmlns:a16="http://schemas.microsoft.com/office/drawing/2014/main" id="{81E059AB-2A57-4F8C-B8A9-7E9F0A32041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09750" y="995363"/>
            <a:ext cx="8572500" cy="48672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34659743"/>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Tobi Slide Talk">
  <a:themeElements>
    <a:clrScheme name="Tobi Slide Talk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obi Slide Talk">
      <a:majorFont>
        <a:latin typeface="Switzerland"/>
        <a:ea typeface=""/>
        <a:cs typeface=""/>
      </a:majorFont>
      <a:minorFont>
        <a:latin typeface="Switzerla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Tobi Slide Talk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obi Slide Talk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obi Slide Talk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obi Slide Talk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obi Slide Talk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obi Slide Talk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obi Slide Talk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084603E6536EEE4A8DFA808AB1A1B55E" ma:contentTypeVersion="8" ma:contentTypeDescription="Create a new document." ma:contentTypeScope="" ma:versionID="a28886ef5b2637df5674421cd8c9cb0b">
  <xsd:schema xmlns:xsd="http://www.w3.org/2001/XMLSchema" xmlns:xs="http://www.w3.org/2001/XMLSchema" xmlns:p="http://schemas.microsoft.com/office/2006/metadata/properties" xmlns:ns2="22751426-ed40-46be-ae39-411beed8f544" xmlns:ns3="2d89a300-af56-4a17-b3d3-440da738ce28" targetNamespace="http://schemas.microsoft.com/office/2006/metadata/properties" ma:root="true" ma:fieldsID="521167c23f3f9e89bbcc2970ef5e6825" ns2:_="" ns3:_="">
    <xsd:import namespace="22751426-ed40-46be-ae39-411beed8f544"/>
    <xsd:import namespace="2d89a300-af56-4a17-b3d3-440da738ce28"/>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MediaServiceAutoTags" minOccurs="0"/>
                <xsd:element ref="ns2:MediaServiceGenerationTime" minOccurs="0"/>
                <xsd:element ref="ns2:MediaServiceEventHashCode" minOccurs="0"/>
                <xsd:element ref="ns2:MediaServiceOCR"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2751426-ed40-46be-ae39-411beed8f54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2" nillable="true" ma:displayName="Tags" ma:internalName="MediaServiceAutoTags"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d89a300-af56-4a17-b3d3-440da738ce28"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7A268274-D058-485A-BFE5-DB9455D25B8A}"/>
</file>

<file path=customXml/itemProps2.xml><?xml version="1.0" encoding="utf-8"?>
<ds:datastoreItem xmlns:ds="http://schemas.openxmlformats.org/officeDocument/2006/customXml" ds:itemID="{5E387994-64B6-4683-B84F-B6B6D48656AD}"/>
</file>

<file path=customXml/itemProps3.xml><?xml version="1.0" encoding="utf-8"?>
<ds:datastoreItem xmlns:ds="http://schemas.openxmlformats.org/officeDocument/2006/customXml" ds:itemID="{934A5B9E-DFB4-46F3-99A0-7EA531ABEAFE}"/>
</file>

<file path=docProps/app.xml><?xml version="1.0" encoding="utf-8"?>
<Properties xmlns="http://schemas.openxmlformats.org/officeDocument/2006/extended-properties" xmlns:vt="http://schemas.openxmlformats.org/officeDocument/2006/docPropsVTypes">
  <TotalTime>5680</TotalTime>
  <Words>3689</Words>
  <Application>Microsoft Office PowerPoint</Application>
  <PresentationFormat>Widescreen</PresentationFormat>
  <Paragraphs>621</Paragraphs>
  <Slides>128</Slides>
  <Notes>32</Notes>
  <HiddenSlides>17</HiddenSlides>
  <MMClips>10</MMClips>
  <ScaleCrop>false</ScaleCrop>
  <HeadingPairs>
    <vt:vector size="8" baseType="variant">
      <vt:variant>
        <vt:lpstr>Fonts Used</vt:lpstr>
      </vt:variant>
      <vt:variant>
        <vt:i4>8</vt:i4>
      </vt:variant>
      <vt:variant>
        <vt:lpstr>Theme</vt:lpstr>
      </vt:variant>
      <vt:variant>
        <vt:i4>5</vt:i4>
      </vt:variant>
      <vt:variant>
        <vt:lpstr>Embedded OLE Servers</vt:lpstr>
      </vt:variant>
      <vt:variant>
        <vt:i4>1</vt:i4>
      </vt:variant>
      <vt:variant>
        <vt:lpstr>Slide Titles</vt:lpstr>
      </vt:variant>
      <vt:variant>
        <vt:i4>128</vt:i4>
      </vt:variant>
    </vt:vector>
  </HeadingPairs>
  <TitlesOfParts>
    <vt:vector size="142" baseType="lpstr">
      <vt:lpstr>arial</vt:lpstr>
      <vt:lpstr>arial</vt:lpstr>
      <vt:lpstr>Arial Rounded MT Bold</vt:lpstr>
      <vt:lpstr>Arial Unicode MS</vt:lpstr>
      <vt:lpstr>Calibri</vt:lpstr>
      <vt:lpstr>Calibri Light</vt:lpstr>
      <vt:lpstr>Switzerland</vt:lpstr>
      <vt:lpstr>Times New Roman</vt:lpstr>
      <vt:lpstr>Office Theme</vt:lpstr>
      <vt:lpstr>1_Office Theme</vt:lpstr>
      <vt:lpstr>2_Office Theme</vt:lpstr>
      <vt:lpstr>Tobi Slide Talk</vt:lpstr>
      <vt:lpstr>Default Design</vt:lpstr>
      <vt:lpstr>Bitmap Image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Circuits for generation of antagonistic subfields</vt:lpstr>
      <vt:lpstr>PowerPoint Presentation</vt:lpstr>
      <vt:lpstr>Magno- &amp; Parvocellular Retinal Ganglion Cells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Face selective cells in inferotemporal (IT) cortex</vt:lpstr>
      <vt:lpstr>PowerPoint Presentation</vt:lpstr>
      <vt:lpstr>PowerPoint Presentation</vt:lpstr>
      <vt:lpstr>Face profile cells in inferotemporal (IT) cortex</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Binaural  convergence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Circuits for generation of antagonistic subfields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Mrsic-Flogel, Thomas</dc:creator>
  <cp:lastModifiedBy>Mrsic-Flogel, Thomas</cp:lastModifiedBy>
  <cp:revision>63</cp:revision>
  <dcterms:created xsi:type="dcterms:W3CDTF">2018-10-14T07:16:12Z</dcterms:created>
  <dcterms:modified xsi:type="dcterms:W3CDTF">2019-10-15T15:44:00Z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0x010100084603E6536EEE4A8DFA808AB1A1B55E</vt:lpwstr>
  </property>
</Properties>
</file>